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Default Extension="jpeg" ContentType="image/jpeg"/>
  <Default Extension="xlsx" ContentType="application/vnd.openxmlformats-officedocument.spreadsheetml.sheet"/>
  <Default Extension="fntdata" ContentType="application/x-fontdata"/>
  <Default Extension="png" ContentType="image/png"/>
  <Default Extension="emf" ContentType="image/x-emf"/>
  <Override PartName="/docProps/app.xml" ContentType="application/vnd.openxmlformats-officedocument.extended-properties+xml"/>
  <Override PartName="/docProps/core.xml" ContentType="application/vnd.openxmlformats-package.core-properties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olors1.xml" ContentType="application/vnd.ms-office.chartcolorstyle+xml"/>
  <Override PartName="/ppt/charts/colors2.xml" ContentType="application/vnd.ms-office.chartcolorstyle+xml"/>
  <Override PartName="/ppt/charts/colors3.xml" ContentType="application/vnd.ms-office.chartcolorstyle+xml"/>
  <Override PartName="/ppt/charts/colors4.xml" ContentType="application/vnd.ms-office.chartcolorstyle+xml"/>
  <Override PartName="/ppt/charts/colors5.xml" ContentType="application/vnd.ms-office.chartcolorstyle+xml"/>
  <Override PartName="/ppt/charts/colors6.xml" ContentType="application/vnd.ms-office.chartcolorstyle+xml"/>
  <Override PartName="/ppt/charts/colors7.xml" ContentType="application/vnd.ms-office.chartcolorstyle+xml"/>
  <Override PartName="/ppt/charts/colors8.xml" ContentType="application/vnd.ms-office.chartcolorstyle+xml"/>
  <Override PartName="/ppt/charts/style1.xml" ContentType="application/vnd.ms-office.chartstyle+xml"/>
  <Override PartName="/ppt/charts/style2.xml" ContentType="application/vnd.ms-office.chartstyle+xml"/>
  <Override PartName="/ppt/charts/style3.xml" ContentType="application/vnd.ms-office.chartstyle+xml"/>
  <Override PartName="/ppt/charts/style4.xml" ContentType="application/vnd.ms-office.chartstyle+xml"/>
  <Override PartName="/ppt/charts/style5.xml" ContentType="application/vnd.ms-office.chartstyle+xml"/>
  <Override PartName="/ppt/charts/style6.xml" ContentType="application/vnd.ms-office.chartstyle+xml"/>
  <Override PartName="/ppt/charts/style7.xml" ContentType="application/vnd.ms-office.chartstyle+xml"/>
  <Override PartName="/ppt/charts/style8.xml" ContentType="application/vnd.ms-office.chartstyle+xml"/>
  <Override PartName="/ppt/notesMasters/notesMaster1.xml" ContentType="application/vnd.openxmlformats-officedocument.presentationml.notesMaster+xml"/>
  <Override PartName="/ppt/presentation.xml" ContentType="application/vnd.openxmlformats-officedocument.presentationml.presentation.main+xml"/>
  <Override PartName="/ppt/presProps.xml" ContentType="application/vnd.openxmlformats-officedocument.presentationml.presProps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&#65279;<?xml version="1.0" encoding="utf-8" standalone="yes"?><Relationships xmlns="http://schemas.openxmlformats.org/package/2006/relationships"><Relationship Id="rId1" Type="http://schemas.openxmlformats.org/officeDocument/2006/relationships/officeDocument" Target="ppt/presentation.xml" /><Relationship Id="rId2" Type="http://schemas.openxmlformats.org/package/2006/relationships/metadata/core-properties" Target="docProps/core.xml" /><Relationship Id="rId3" Type="http://schemas.openxmlformats.org/officeDocument/2006/relationships/extended-properties" Target="docProps/app.xml" /><Relationship Id="rId4" Type="http://schemas.openxmlformats.org/package/2006/relationships/metadata/thumbnail" Target="docProps/thumbnail.jpeg" /></Relationships>
</file>

<file path=ppt/presentation.xml><?xml version="1.0" encoding="utf-8"?>
<!--Generated by Aspose.Slides for .NET 23.9-->
<p:presentation xmlns:r="http://schemas.openxmlformats.org/officeDocument/2006/relationships" xmlns:a="http://schemas.openxmlformats.org/drawingml/2006/main" xmlns:p="http://schemas.openxmlformats.org/presentationml/2006/main" embedTrueTypeFonts="1" saveSubsetFonts="1">
  <p:sldMasterIdLst>
    <p:sldMasterId id="2147483648" r:id="rId1"/>
  </p:sldMasterIdLst>
  <p:notesMasterIdLst>
    <p:notesMasterId r:id="rId2"/>
  </p:notesMasterIdLst>
  <p:sldIdLst>
    <p:sldId id="269" r:id="rId3"/>
    <p:sldId id="270" r:id="rId4"/>
    <p:sldId id="272" r:id="rId5"/>
    <p:sldId id="259" r:id="rId6"/>
    <p:sldId id="273" r:id="rId7"/>
    <p:sldId id="293" r:id="rId8"/>
    <p:sldId id="275" r:id="rId9"/>
    <p:sldId id="276" r:id="rId10"/>
    <p:sldId id="277" r:id="rId11"/>
    <p:sldId id="278" r:id="rId12"/>
    <p:sldId id="279" r:id="rId13"/>
    <p:sldId id="289" r:id="rId14"/>
    <p:sldId id="280" r:id="rId15"/>
    <p:sldId id="281" r:id="rId16"/>
    <p:sldId id="300" r:id="rId17"/>
    <p:sldId id="301" r:id="rId18"/>
    <p:sldId id="284" r:id="rId19"/>
    <p:sldId id="291" r:id="rId20"/>
    <p:sldId id="282" r:id="rId21"/>
    <p:sldId id="295" r:id="rId22"/>
    <p:sldId id="297" r:id="rId23"/>
    <p:sldId id="292" r:id="rId24"/>
    <p:sldId id="283" r:id="rId25"/>
    <p:sldId id="294" r:id="rId26"/>
    <p:sldId id="285" r:id="rId27"/>
    <p:sldId id="290" r:id="rId28"/>
    <p:sldId id="288" r:id="rId29"/>
    <p:sldId id="302" r:id="rId30"/>
    <p:sldId id="261" r:id="rId31"/>
    <p:sldId id="262" r:id="rId32"/>
    <p:sldId id="299" r:id="rId33"/>
  </p:sldIdLst>
  <p:sldSz cx="12192000" cy="6858000"/>
  <p:notesSz cx="6858000" cy="9144000"/>
  <p:embeddedFontLst>
    <p:embeddedFont>
      <p:font typeface="方正启体繁体" panose="02010600030101010101" charset="-122"/>
      <p:regular r:id="rId35"/>
    </p:embeddedFont>
    <p:embeddedFont>
      <p:font typeface="方正启体简体" panose="02010600030101010101" charset="-122"/>
      <p:regular r:id="rId36"/>
    </p:embeddedFont>
    <p:embeddedFont>
      <p:font typeface="Calibri" panose="020F0502020204030204" pitchFamily="34" charset="0"/>
      <p:regular r:id="rId37"/>
      <p:bold r:id="rId38"/>
      <p:italic r:id="rId39"/>
      <p:boldItalic r:id="rId40"/>
    </p:embeddedFont>
    <p:embeddedFont>
      <p:font typeface="Calibri Light" panose="020F0302020204030204" pitchFamily="34" charset="0"/>
      <p:regular r:id="rId41"/>
      <p:italic r:id="rId42"/>
    </p:embeddedFont>
    <p:embeddedFont>
      <p:font typeface="Impact" panose="020B0806030902050204" pitchFamily="34" charset="0"/>
      <p:regular r:id="rId43"/>
    </p:embeddedFont>
    <p:embeddedFont>
      <p:font typeface="Malgun Gothic" panose="020B0503020000020004" pitchFamily="34" charset="-127"/>
      <p:regular r:id="rId44"/>
      <p:bold r:id="rId45"/>
    </p:embeddedFont>
    <p:embeddedFont>
      <p:font typeface="方正舒体" panose="02010601030101010101" pitchFamily="2" charset="-122"/>
      <p:regular r:id="rId46"/>
    </p:embeddedFont>
    <p:embeddedFont>
      <p:font typeface="微软雅黑" panose="020B0503020204020204" pitchFamily="34" charset="-122"/>
      <p:regular r:id="rId47"/>
      <p:bold r:id="rId48"/>
    </p:embeddedFont>
  </p:embeddedFontLst>
  <p:custDataLst>
    <p:tags r:id="rId34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r="http://schemas.openxmlformats.org/officeDocument/2006/relationships" xmlns:a="http://schemas.openxmlformats.org/drawingml/2006/main" xmlns:p="http://schemas.openxmlformats.org/presentationml/2006/main">
  <p:showPr showNarration="1">
    <p:present/>
    <p:extLs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  <p:ext uri="{1BD7E111-0CB8-44D6-8891-C1BB2F81B7CC}">
      <p1710:readonlyRecommended xmlns:p1710="http://schemas.microsoft.com/office/powerpoint/2017/10/main" val="0"/>
    </p:ext>
  </p:extLst>
</p:presentationPr>
</file>

<file path=ppt/tableStyles.xml><?xml version="1.0" encoding="utf-8"?>
<a:tblStyleLst xmlns:r="http://schemas.openxmlformats.org/officeDocument/2006/relationships"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howGuides="1">
      <p:cViewPr varScale="1">
        <p:scale>
          <a:sx n="108" d="100"/>
          <a:sy n="108" d="100"/>
        </p:scale>
        <p:origin x="678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>
        <p:scale>
          <a:sx n="1" d="100"/>
          <a:sy n="1" d="100"/>
        </p:scale>
        <p:origin x="0" y="0"/>
      </p:cViewPr>
    </p:cSldViewPr>
  </p:notesViewPr>
  <p:gridSpacing cx="72008" cy="72008"/>
</p:viewPr>
</file>

<file path=ppt/_rels/presentation.xml.rels>&#65279;<?xml version="1.0" encoding="utf-8" standalone="yes"?><Relationships xmlns="http://schemas.openxmlformats.org/package/2006/relationships"><Relationship Id="rId1" Type="http://schemas.openxmlformats.org/officeDocument/2006/relationships/slideMaster" Target="slideMasters/slideMaster1.xml" /><Relationship Id="rId10" Type="http://schemas.openxmlformats.org/officeDocument/2006/relationships/slide" Target="slides/slide8.xml" /><Relationship Id="rId11" Type="http://schemas.openxmlformats.org/officeDocument/2006/relationships/slide" Target="slides/slide9.xml" /><Relationship Id="rId12" Type="http://schemas.openxmlformats.org/officeDocument/2006/relationships/slide" Target="slides/slide10.xml" /><Relationship Id="rId13" Type="http://schemas.openxmlformats.org/officeDocument/2006/relationships/slide" Target="slides/slide11.xml" /><Relationship Id="rId14" Type="http://schemas.openxmlformats.org/officeDocument/2006/relationships/slide" Target="slides/slide12.xml" /><Relationship Id="rId15" Type="http://schemas.openxmlformats.org/officeDocument/2006/relationships/slide" Target="slides/slide13.xml" /><Relationship Id="rId16" Type="http://schemas.openxmlformats.org/officeDocument/2006/relationships/slide" Target="slides/slide14.xml" /><Relationship Id="rId17" Type="http://schemas.openxmlformats.org/officeDocument/2006/relationships/slide" Target="slides/slide15.xml" /><Relationship Id="rId18" Type="http://schemas.openxmlformats.org/officeDocument/2006/relationships/slide" Target="slides/slide16.xml" /><Relationship Id="rId19" Type="http://schemas.openxmlformats.org/officeDocument/2006/relationships/slide" Target="slides/slide17.xml" /><Relationship Id="rId2" Type="http://schemas.openxmlformats.org/officeDocument/2006/relationships/notesMaster" Target="notesMasters/notesMaster1.xml" /><Relationship Id="rId20" Type="http://schemas.openxmlformats.org/officeDocument/2006/relationships/slide" Target="slides/slide18.xml" /><Relationship Id="rId21" Type="http://schemas.openxmlformats.org/officeDocument/2006/relationships/slide" Target="slides/slide19.xml" /><Relationship Id="rId22" Type="http://schemas.openxmlformats.org/officeDocument/2006/relationships/slide" Target="slides/slide20.xml" /><Relationship Id="rId23" Type="http://schemas.openxmlformats.org/officeDocument/2006/relationships/slide" Target="slides/slide21.xml" /><Relationship Id="rId24" Type="http://schemas.openxmlformats.org/officeDocument/2006/relationships/slide" Target="slides/slide22.xml" /><Relationship Id="rId25" Type="http://schemas.openxmlformats.org/officeDocument/2006/relationships/slide" Target="slides/slide23.xml" /><Relationship Id="rId26" Type="http://schemas.openxmlformats.org/officeDocument/2006/relationships/slide" Target="slides/slide24.xml" /><Relationship Id="rId27" Type="http://schemas.openxmlformats.org/officeDocument/2006/relationships/slide" Target="slides/slide25.xml" /><Relationship Id="rId28" Type="http://schemas.openxmlformats.org/officeDocument/2006/relationships/slide" Target="slides/slide26.xml" /><Relationship Id="rId29" Type="http://schemas.openxmlformats.org/officeDocument/2006/relationships/slide" Target="slides/slide27.xml" /><Relationship Id="rId3" Type="http://schemas.openxmlformats.org/officeDocument/2006/relationships/slide" Target="slides/slide1.xml" /><Relationship Id="rId30" Type="http://schemas.openxmlformats.org/officeDocument/2006/relationships/slide" Target="slides/slide28.xml" /><Relationship Id="rId31" Type="http://schemas.openxmlformats.org/officeDocument/2006/relationships/slide" Target="slides/slide29.xml" /><Relationship Id="rId32" Type="http://schemas.openxmlformats.org/officeDocument/2006/relationships/slide" Target="slides/slide30.xml" /><Relationship Id="rId33" Type="http://schemas.openxmlformats.org/officeDocument/2006/relationships/slide" Target="slides/slide31.xml" /><Relationship Id="rId34" Type="http://schemas.openxmlformats.org/officeDocument/2006/relationships/tags" Target="tags/tag8.xml" /><Relationship Id="rId35" Type="http://schemas.openxmlformats.org/officeDocument/2006/relationships/font" Target="fonts/font1.fntdata" /><Relationship Id="rId36" Type="http://schemas.openxmlformats.org/officeDocument/2006/relationships/font" Target="fonts/font2.fntdata" /><Relationship Id="rId37" Type="http://schemas.openxmlformats.org/officeDocument/2006/relationships/font" Target="fonts/font3.fntdata" /><Relationship Id="rId38" Type="http://schemas.openxmlformats.org/officeDocument/2006/relationships/font" Target="fonts/font4.fntdata" /><Relationship Id="rId39" Type="http://schemas.openxmlformats.org/officeDocument/2006/relationships/font" Target="fonts/font5.fntdata" /><Relationship Id="rId4" Type="http://schemas.openxmlformats.org/officeDocument/2006/relationships/slide" Target="slides/slide2.xml" /><Relationship Id="rId40" Type="http://schemas.openxmlformats.org/officeDocument/2006/relationships/font" Target="fonts/font6.fntdata" /><Relationship Id="rId41" Type="http://schemas.openxmlformats.org/officeDocument/2006/relationships/font" Target="fonts/font7.fntdata" /><Relationship Id="rId42" Type="http://schemas.openxmlformats.org/officeDocument/2006/relationships/font" Target="fonts/font8.fntdata" /><Relationship Id="rId43" Type="http://schemas.openxmlformats.org/officeDocument/2006/relationships/font" Target="fonts/font9.fntdata" /><Relationship Id="rId44" Type="http://schemas.openxmlformats.org/officeDocument/2006/relationships/font" Target="fonts/font10.fntdata" /><Relationship Id="rId45" Type="http://schemas.openxmlformats.org/officeDocument/2006/relationships/font" Target="fonts/font11.fntdata" /><Relationship Id="rId46" Type="http://schemas.openxmlformats.org/officeDocument/2006/relationships/font" Target="fonts/font12.fntdata" /><Relationship Id="rId47" Type="http://schemas.openxmlformats.org/officeDocument/2006/relationships/font" Target="fonts/font13.fntdata" /><Relationship Id="rId48" Type="http://schemas.openxmlformats.org/officeDocument/2006/relationships/font" Target="fonts/font14.fntdata" /><Relationship Id="rId49" Type="http://schemas.openxmlformats.org/officeDocument/2006/relationships/presProps" Target="presProps.xml" /><Relationship Id="rId5" Type="http://schemas.openxmlformats.org/officeDocument/2006/relationships/slide" Target="slides/slide3.xml" /><Relationship Id="rId50" Type="http://schemas.openxmlformats.org/officeDocument/2006/relationships/viewProps" Target="viewProps.xml" /><Relationship Id="rId51" Type="http://schemas.openxmlformats.org/officeDocument/2006/relationships/theme" Target="theme/theme1.xml" /><Relationship Id="rId52" Type="http://schemas.openxmlformats.org/officeDocument/2006/relationships/tableStyles" Target="tableStyles.xml" /><Relationship Id="rId6" Type="http://schemas.openxmlformats.org/officeDocument/2006/relationships/slide" Target="slides/slide4.xml" /><Relationship Id="rId7" Type="http://schemas.openxmlformats.org/officeDocument/2006/relationships/slide" Target="slides/slide5.xml" /><Relationship Id="rId8" Type="http://schemas.openxmlformats.org/officeDocument/2006/relationships/slide" Target="slides/slide6.xml" /><Relationship Id="rId9" Type="http://schemas.openxmlformats.org/officeDocument/2006/relationships/slide" Target="slides/slide7.xml" /></Relationships>
</file>

<file path=ppt/charts/_rels/chart1.xml.rels>&#65279;<?xml version="1.0" encoding="utf-8" standalone="yes"?><Relationships xmlns="http://schemas.openxmlformats.org/package/2006/relationships"><Relationship Id="rId1" Type="http://schemas.openxmlformats.org/officeDocument/2006/relationships/package" Target="../embeddings/Microsoft_Excel_Worksheet1.xlsx" /><Relationship Id="rId2" Type="http://schemas.openxmlformats.org/officeDocument/2006/relationships/image" Target="../media/image19.png" /><Relationship Id="rId3" Type="http://schemas.microsoft.com/office/2011/relationships/chartColorStyle" Target="colors1.xml" /><Relationship Id="rId4" Type="http://schemas.microsoft.com/office/2011/relationships/chartStyle" Target="style1.xml" /></Relationships>
</file>

<file path=ppt/charts/_rels/chart2.xml.rels>&#65279;<?xml version="1.0" encoding="utf-8" standalone="yes"?><Relationships xmlns="http://schemas.openxmlformats.org/package/2006/relationships"><Relationship Id="rId1" Type="http://schemas.openxmlformats.org/officeDocument/2006/relationships/package" Target="../embeddings/Microsoft_Excel_Worksheet2.xlsx" /><Relationship Id="rId2" Type="http://schemas.microsoft.com/office/2011/relationships/chartColorStyle" Target="colors2.xml" /><Relationship Id="rId3" Type="http://schemas.microsoft.com/office/2011/relationships/chartStyle" Target="style2.xml" /></Relationships>
</file>

<file path=ppt/charts/_rels/chart3.xml.rels>&#65279;<?xml version="1.0" encoding="utf-8" standalone="yes"?><Relationships xmlns="http://schemas.openxmlformats.org/package/2006/relationships"><Relationship Id="rId1" Type="http://schemas.openxmlformats.org/officeDocument/2006/relationships/package" Target="../embeddings/Microsoft_Excel_Worksheet3.xlsx" /><Relationship Id="rId2" Type="http://schemas.microsoft.com/office/2011/relationships/chartColorStyle" Target="colors3.xml" /><Relationship Id="rId3" Type="http://schemas.microsoft.com/office/2011/relationships/chartStyle" Target="style3.xml" /></Relationships>
</file>

<file path=ppt/charts/_rels/chart4.xml.rels>&#65279;<?xml version="1.0" encoding="utf-8" standalone="yes"?><Relationships xmlns="http://schemas.openxmlformats.org/package/2006/relationships"><Relationship Id="rId1" Type="http://schemas.openxmlformats.org/officeDocument/2006/relationships/package" Target="../embeddings/Microsoft_Excel_Worksheet4.xlsx" /><Relationship Id="rId2" Type="http://schemas.microsoft.com/office/2011/relationships/chartColorStyle" Target="colors4.xml" /><Relationship Id="rId3" Type="http://schemas.microsoft.com/office/2011/relationships/chartStyle" Target="style4.xml" /></Relationships>
</file>

<file path=ppt/charts/_rels/chart5.xml.rels>&#65279;<?xml version="1.0" encoding="utf-8" standalone="yes"?><Relationships xmlns="http://schemas.openxmlformats.org/package/2006/relationships"><Relationship Id="rId1" Type="http://schemas.openxmlformats.org/officeDocument/2006/relationships/package" Target="../embeddings/Microsoft_Excel_Worksheet5.xlsx" /><Relationship Id="rId2" Type="http://schemas.microsoft.com/office/2011/relationships/chartColorStyle" Target="colors5.xml" /><Relationship Id="rId3" Type="http://schemas.microsoft.com/office/2011/relationships/chartStyle" Target="style5.xml" /></Relationships>
</file>

<file path=ppt/charts/_rels/chart6.xml.rels>&#65279;<?xml version="1.0" encoding="utf-8" standalone="yes"?><Relationships xmlns="http://schemas.openxmlformats.org/package/2006/relationships"><Relationship Id="rId1" Type="http://schemas.openxmlformats.org/officeDocument/2006/relationships/package" Target="../embeddings/Microsoft_Excel_Worksheet6.xlsx" /><Relationship Id="rId2" Type="http://schemas.openxmlformats.org/officeDocument/2006/relationships/image" Target="../media/image19.png" /><Relationship Id="rId3" Type="http://schemas.microsoft.com/office/2011/relationships/chartColorStyle" Target="colors6.xml" /><Relationship Id="rId4" Type="http://schemas.microsoft.com/office/2011/relationships/chartStyle" Target="style6.xml" /></Relationships>
</file>

<file path=ppt/charts/_rels/chart7.xml.rels>&#65279;<?xml version="1.0" encoding="utf-8" standalone="yes"?><Relationships xmlns="http://schemas.openxmlformats.org/package/2006/relationships"><Relationship Id="rId1" Type="http://schemas.openxmlformats.org/officeDocument/2006/relationships/package" Target="../embeddings/Microsoft_Excel_Worksheet7.xlsx" /><Relationship Id="rId2" Type="http://schemas.microsoft.com/office/2011/relationships/chartColorStyle" Target="colors7.xml" /><Relationship Id="rId3" Type="http://schemas.microsoft.com/office/2011/relationships/chartStyle" Target="style7.xml" /></Relationships>
</file>

<file path=ppt/charts/_rels/chart8.xml.rels>&#65279;<?xml version="1.0" encoding="utf-8" standalone="yes"?><Relationships xmlns="http://schemas.openxmlformats.org/package/2006/relationships"><Relationship Id="rId1" Type="http://schemas.openxmlformats.org/officeDocument/2006/relationships/package" Target="../embeddings/Microsoft_Excel_Worksheet8.xlsx" /><Relationship Id="rId2" Type="http://schemas.microsoft.com/office/2011/relationships/chartColorStyle" Target="colors8.xml" /><Relationship Id="rId3" Type="http://schemas.microsoft.com/office/2011/relationships/chartStyle" Target="style8.xml" /></Relationships>
</file>

<file path=ppt/charts/chart1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blipFill>
              <a:blip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Sheet1!$A$2:$A$5</c:f>
              <c:strCache>
                <c:ptCount val="4"/>
                <c:pt idx="0">
                  <c:v>one</c:v>
                </c:pt>
                <c:pt idx="1">
                  <c:v>two</c:v>
                </c:pt>
                <c:pt idx="2">
                  <c:v>there</c:v>
                </c:pt>
                <c:pt idx="3">
                  <c:v>four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ED-4C2B-AFD0-D4D5A37843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 val="219"/>
        <c:overlap val="-27"/>
        <c:axId val="256575312"/>
        <c:axId val="388289920"/>
      </c:barChart>
      <c:catAx>
        <c:axId val="256575312"/>
        <c:scaling>
          <c:orientation/>
        </c:scaling>
        <c:delete val="0"/>
        <c:axPos val="b"/>
        <c:numFmt formatCode="General" sourceLinked="1"/>
        <c:majorTickMark val="none"/>
        <c:minorTickMark val="none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p>
            <a:pPr>
              <a:defRPr sz="2000" b="0" i="0" u="none" strike="noStrike" kern="1200" baseline="0" smtId="4294967295">
                <a:solidFill>
                  <a:schemeClr val="tx1">
                    <a:lumMod val="65000"/>
                    <a:lumOff val="3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  <a:cs typeface="+mn-cs"/>
              </a:defRPr>
            </a:pPr>
            <a:endParaRPr lang="zh-CN"/>
          </a:p>
        </c:txPr>
        <c:crossAx val="388289920"/>
        <c:crosses val="autoZero"/>
        <c:auto val="0"/>
        <c:lblAlgn val="ctr"/>
        <c:lblOffset/>
        <c:noMultiLvlLbl val="0"/>
      </c:catAx>
      <c:valAx>
        <c:axId val="388289920"/>
        <c:scaling>
          <c:orientation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p>
            <a:pPr>
              <a:defRPr sz="1197" b="0" i="0" u="none" strike="noStrike" kern="1200" baseline="0" smtId="4294967295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2565753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p>
      <a:pPr>
        <a:defRPr/>
      </a:pPr>
      <a:endParaRPr lang="zh-CN"/>
    </a:p>
  </c:txPr>
  <c:externalData r:id="rId1">
    <c:autoUpdate val="0"/>
  </c:externalData>
</c:chartSpace>
</file>

<file path=ppt/charts/chart2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zh-CN" altLang="en-US">
                <a:latin typeface="方正启体简体" panose="03000509000000000000" pitchFamily="65" charset="-122"/>
                <a:ea typeface="方正启体简体" panose="03000509000000000000" pitchFamily="65" charset="-122"/>
              </a:rPr>
              <a:t>图表标题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p>
          <a:pPr>
            <a:defRPr sz="1862" b="0" i="0" u="none" strike="noStrike" kern="1200" spc="0" baseline="0" smtId="4294967295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title>
    <c:autoTitleDeleted val="0"/>
    <c:plotArea>
      <c:lineChart>
        <c:grouping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ln w="28575" cap="rnd">
              <a:solidFill>
                <a:srgbClr val="430656"/>
              </a:solidFill>
              <a:round/>
            </a:ln>
            <a:effectLst/>
          </c:spPr>
          <c:marker>
            <c:symbol val="circle"/>
            <c:spPr>
              <a:solidFill>
                <a:srgbClr val="430656"/>
              </a:solidFill>
              <a:ln w="9525">
                <a:solidFill>
                  <a:srgbClr val="430656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325-4B8A-8F7B-8958302B650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ln w="28575" cap="rnd">
              <a:solidFill>
                <a:srgbClr val="017F84"/>
              </a:solidFill>
              <a:round/>
            </a:ln>
            <a:effectLst/>
          </c:spPr>
          <c:marker>
            <c:symbol val="circle"/>
            <c:spPr>
              <a:solidFill>
                <a:schemeClr val="accent2"/>
              </a:solidFill>
              <a:ln w="9525">
                <a:solidFill>
                  <a:srgbClr val="017F84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C325-4B8A-8F7B-8958302B650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ln w="28575" cap="rnd">
              <a:solidFill>
                <a:srgbClr val="FF635E"/>
              </a:solidFill>
              <a:round/>
            </a:ln>
            <a:effectLst/>
          </c:spPr>
          <c:marker>
            <c:symbol val="circle"/>
            <c:spPr>
              <a:solidFill>
                <a:srgbClr val="FF635E"/>
              </a:solidFill>
              <a:ln w="9525">
                <a:solidFill>
                  <a:srgbClr val="FF635E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C325-4B8A-8F7B-8958302B650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axId val="388295520"/>
        <c:axId val="388296080"/>
      </c:lineChart>
      <c:catAx>
        <c:axId val="388295520"/>
        <c:scaling>
          <c:orientation/>
        </c:scaling>
        <c:delete val="0"/>
        <c:axPos val="b"/>
        <c:numFmt formatCode="General" sourceLinked="1"/>
        <c:majorTickMark val="none"/>
        <c:minorTickMark val="none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p>
            <a:pPr>
              <a:defRPr sz="1197" b="0" i="0" u="none" strike="noStrike" kern="1200" baseline="0" smtId="4294967295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388296080"/>
        <c:crosses val="autoZero"/>
        <c:auto val="0"/>
        <c:lblAlgn val="ctr"/>
        <c:lblOffset/>
        <c:noMultiLvlLbl val="0"/>
      </c:catAx>
      <c:valAx>
        <c:axId val="388296080"/>
        <c:scaling>
          <c:orientation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p>
            <a:pPr>
              <a:defRPr sz="1197" b="0" i="0" u="none" strike="noStrike" kern="1200" baseline="0" smtId="4294967295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  <a:cs typeface="+mn-cs"/>
              </a:defRPr>
            </a:pPr>
            <a:endParaRPr lang="zh-CN"/>
          </a:p>
        </c:txPr>
        <c:crossAx val="3882955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p>
      <a:pPr>
        <a:defRPr/>
      </a:pPr>
      <a:endParaRPr lang="zh-CN"/>
    </a:p>
  </c:txPr>
  <c:externalData r:id="rId1">
    <c:autoUpdate val="0"/>
  </c:externalData>
</c:chartSpace>
</file>

<file path=ppt/charts/chart3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zh-CN" altLang="en-US">
                <a:latin typeface="方正启体简体" panose="03000509000000000000" pitchFamily="65" charset="-122"/>
                <a:ea typeface="方正启体简体" panose="03000509000000000000" pitchFamily="65" charset="-122"/>
              </a:rPr>
              <a:t>图表标题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p>
          <a:pPr>
            <a:defRPr sz="1862" b="0" i="0" u="none" strike="noStrike" kern="1200" spc="0" baseline="0" smtId="4294967295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title>
    <c:autoTitleDeleted val="0"/>
    <c:plotArea>
      <c:lineChart>
        <c:grouping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ln w="28575" cap="rnd">
              <a:solidFill>
                <a:srgbClr val="430656"/>
              </a:solidFill>
              <a:round/>
            </a:ln>
            <a:effectLst/>
          </c:spPr>
          <c:marker>
            <c:symbol val="circle"/>
            <c:spPr>
              <a:solidFill>
                <a:srgbClr val="430656"/>
              </a:solidFill>
              <a:ln w="9525">
                <a:solidFill>
                  <a:srgbClr val="430656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5B6-48DA-B57B-8DB8031D2F4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ln w="28575" cap="rnd">
              <a:solidFill>
                <a:srgbClr val="017F84"/>
              </a:solidFill>
              <a:round/>
            </a:ln>
            <a:effectLst/>
          </c:spPr>
          <c:marker>
            <c:symbol val="circle"/>
            <c:spPr>
              <a:solidFill>
                <a:schemeClr val="accent2"/>
              </a:solidFill>
              <a:ln w="9525">
                <a:solidFill>
                  <a:srgbClr val="017F84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B5B6-48DA-B57B-8DB8031D2F4D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ln w="28575" cap="rnd">
              <a:solidFill>
                <a:srgbClr val="FF635E"/>
              </a:solidFill>
              <a:round/>
            </a:ln>
            <a:effectLst/>
          </c:spPr>
          <c:marker>
            <c:symbol val="circle"/>
            <c:spPr>
              <a:solidFill>
                <a:srgbClr val="FF635E"/>
              </a:solidFill>
              <a:ln w="9525">
                <a:solidFill>
                  <a:srgbClr val="FF635E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B5B6-48DA-B57B-8DB8031D2F4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axId val="388296640"/>
        <c:axId val="388297200"/>
      </c:lineChart>
      <c:catAx>
        <c:axId val="388296640"/>
        <c:scaling>
          <c:orientation/>
        </c:scaling>
        <c:delete val="0"/>
        <c:axPos val="b"/>
        <c:numFmt formatCode="General" sourceLinked="1"/>
        <c:majorTickMark val="none"/>
        <c:minorTickMark val="none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p>
            <a:pPr>
              <a:defRPr sz="1197" b="0" i="0" u="none" strike="noStrike" kern="1200" baseline="0" smtId="4294967295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388297200"/>
        <c:crosses val="autoZero"/>
        <c:auto val="0"/>
        <c:lblAlgn val="ctr"/>
        <c:lblOffset/>
        <c:noMultiLvlLbl val="0"/>
      </c:catAx>
      <c:valAx>
        <c:axId val="388297200"/>
        <c:scaling>
          <c:orientation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p>
            <a:pPr>
              <a:defRPr sz="1197" b="0" i="0" u="none" strike="noStrike" kern="1200" baseline="0" smtId="4294967295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  <a:cs typeface="+mn-cs"/>
              </a:defRPr>
            </a:pPr>
            <a:endParaRPr lang="zh-CN"/>
          </a:p>
        </c:txPr>
        <c:crossAx val="3882966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p>
      <a:pPr>
        <a:defRPr/>
      </a:pPr>
      <a:endParaRPr lang="zh-CN"/>
    </a:p>
  </c:txPr>
  <c:externalData r:id="rId1">
    <c:autoUpdate val="0"/>
  </c:externalData>
</c:chartSpace>
</file>

<file path=ppt/charts/chart4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invertIfNegative val="1"/>
            <c:spPr>
              <a:solidFill>
                <a:srgbClr val="017F84"/>
              </a:solidFill>
              <a:ln w="19050">
                <a:solidFill>
                  <a:schemeClr val="lt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BD76-496C-8391-D96D8EA82240}"/>
              </c:ext>
            </c:extLst>
          </c:dPt>
          <c:dPt>
            <c:idx val="1"/>
            <c:invertIfNegative val="1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BD76-496C-8391-D96D8EA82240}"/>
              </c:ext>
            </c:extLst>
          </c:dPt>
          <c:dLbls>
            <c:delete val="1"/>
            <c:extLst>
              <c:ext xmlns:c15="http://schemas.microsoft.com/office/drawing/2012/chart" uri="{CE6537A1-D6FC-4f65-9D91-7224C49458BB}">
                <c15:showLeaderLines val="1"/>
                <c15:leaderLines>
                  <c:spPr/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one</c:v>
                </c:pt>
                <c:pt idx="1">
                  <c:v>two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8.2</c:v>
                </c:pt>
                <c:pt idx="1">
                  <c:v>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D76-496C-8391-D96D8EA822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/>
        <c:holeSize val="75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p>
          <a:pPr>
            <a:defRPr sz="1800" b="0" i="0" u="none" strike="noStrike" kern="1200" baseline="0" smtId="4294967295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p>
      <a:pPr>
        <a:defRPr/>
      </a:pPr>
      <a:endParaRPr lang="zh-CN"/>
    </a:p>
  </c:txPr>
  <c:externalData r:id="rId1">
    <c:autoUpdate val="0"/>
  </c:externalData>
</c:chartSpace>
</file>

<file path=ppt/charts/chart5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invertIfNegative val="1"/>
            <c:spPr>
              <a:solidFill>
                <a:srgbClr val="017F84"/>
              </a:solidFill>
              <a:ln w="19050">
                <a:solidFill>
                  <a:schemeClr val="lt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BDE1-467C-9F5E-0286AD3CFA21}"/>
              </c:ext>
            </c:extLst>
          </c:dPt>
          <c:dPt>
            <c:idx val="1"/>
            <c:invertIfNegative val="1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BDE1-467C-9F5E-0286AD3CFA21}"/>
              </c:ext>
            </c:extLst>
          </c:dPt>
          <c:dLbls>
            <c:delete val="1"/>
            <c:extLst>
              <c:ext xmlns:c15="http://schemas.microsoft.com/office/drawing/2012/chart" uri="{CE6537A1-D6FC-4f65-9D91-7224C49458BB}">
                <c15:showLeaderLines val="1"/>
                <c15:leaderLines>
                  <c:spPr/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one</c:v>
                </c:pt>
                <c:pt idx="1">
                  <c:v>two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8.2</c:v>
                </c:pt>
                <c:pt idx="1">
                  <c:v>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DE1-467C-9F5E-0286AD3CFA2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/>
        <c:holeSize val="75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p>
          <a:pPr>
            <a:defRPr sz="1800" b="0" i="0" u="none" strike="noStrike" kern="1200" baseline="0" smtId="4294967295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p>
      <a:pPr>
        <a:defRPr/>
      </a:pPr>
      <a:endParaRPr lang="zh-CN"/>
    </a:p>
  </c:txPr>
  <c:externalData r:id="rId1">
    <c:autoUpdate val="0"/>
  </c:externalData>
</c:chartSpace>
</file>

<file path=ppt/charts/chart6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blipFill>
              <a:blip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Sheet1!$A$2:$A$5</c:f>
              <c:strCache>
                <c:ptCount val="4"/>
                <c:pt idx="0">
                  <c:v>one</c:v>
                </c:pt>
                <c:pt idx="1">
                  <c:v>two</c:v>
                </c:pt>
                <c:pt idx="2">
                  <c:v>there</c:v>
                </c:pt>
                <c:pt idx="3">
                  <c:v>four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537-487A-B458-E9471A80FE9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 val="219"/>
        <c:overlap val="-27"/>
        <c:axId val="414691264"/>
        <c:axId val="394544640"/>
      </c:barChart>
      <c:catAx>
        <c:axId val="414691264"/>
        <c:scaling>
          <c:orientation/>
        </c:scaling>
        <c:delete val="0"/>
        <c:axPos val="b"/>
        <c:numFmt formatCode="General" sourceLinked="1"/>
        <c:majorTickMark val="none"/>
        <c:minorTickMark val="none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p>
            <a:pPr>
              <a:defRPr sz="2000" b="0" i="0" u="none" strike="noStrike" kern="1200" baseline="0" smtId="4294967295">
                <a:solidFill>
                  <a:schemeClr val="tx1">
                    <a:lumMod val="65000"/>
                    <a:lumOff val="3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  <a:cs typeface="+mn-cs"/>
              </a:defRPr>
            </a:pPr>
            <a:endParaRPr lang="zh-CN"/>
          </a:p>
        </c:txPr>
        <c:crossAx val="394544640"/>
        <c:crosses val="autoZero"/>
        <c:auto val="0"/>
        <c:lblAlgn val="ctr"/>
        <c:lblOffset/>
        <c:noMultiLvlLbl val="0"/>
      </c:catAx>
      <c:valAx>
        <c:axId val="394544640"/>
        <c:scaling>
          <c:orientation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p>
            <a:pPr>
              <a:defRPr sz="1197" b="0" i="0" u="none" strike="noStrike" kern="1200" baseline="0" smtId="4294967295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4146912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p>
      <a:pPr>
        <a:defRPr/>
      </a:pPr>
      <a:endParaRPr lang="zh-CN"/>
    </a:p>
  </c:txPr>
  <c:externalData r:id="rId1">
    <c:autoUpdate val="0"/>
  </c:externalData>
</c:chartSpace>
</file>

<file path=ppt/charts/chart7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rgbClr val="430656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spPr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256-43F3-9175-CC8EE4DBF5AA}"/>
              </c:ext>
            </c:extLst>
          </c:dPt>
          <c:dPt>
            <c:idx val="1"/>
            <c:invertIfNegative val="0"/>
            <c:spPr>
              <a:solidFill>
                <a:srgbClr val="017F8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256-43F3-9175-CC8EE4DBF5AA}"/>
              </c:ext>
            </c:extLst>
          </c:dPt>
          <c:dPt>
            <c:idx val="2"/>
            <c:invertIfNegative val="0"/>
            <c:spPr>
              <a:solidFill>
                <a:srgbClr val="FF635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256-43F3-9175-CC8EE4DBF5AA}"/>
              </c:ext>
            </c:extLst>
          </c:dPt>
          <c:cat>
            <c:strRef>
              <c:f>Sheet1!$A$2:$A$5</c:f>
              <c:strCache>
                <c:ptCount val="4"/>
                <c:pt idx="0">
                  <c:v>one</c:v>
                </c:pt>
                <c:pt idx="1">
                  <c:v>two</c:v>
                </c:pt>
                <c:pt idx="2">
                  <c:v>there</c:v>
                </c:pt>
                <c:pt idx="3">
                  <c:v>four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C256-43F3-9175-CC8EE4DBF5A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 val="219"/>
        <c:overlap val="-27"/>
        <c:axId val="438611520"/>
        <c:axId val="438612080"/>
      </c:barChart>
      <c:catAx>
        <c:axId val="438611520"/>
        <c:scaling>
          <c:orientation/>
        </c:scaling>
        <c:delete val="0"/>
        <c:axPos val="b"/>
        <c:numFmt formatCode="General" sourceLinked="1"/>
        <c:majorTickMark val="none"/>
        <c:minorTickMark val="none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p>
            <a:pPr>
              <a:defRPr sz="1197" b="0" i="0" u="none" strike="noStrike" kern="1200" baseline="0" smtId="4294967295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438612080"/>
        <c:crosses val="autoZero"/>
        <c:auto val="0"/>
        <c:lblAlgn val="ctr"/>
        <c:lblOffset/>
        <c:noMultiLvlLbl val="0"/>
      </c:catAx>
      <c:valAx>
        <c:axId val="438612080"/>
        <c:scaling>
          <c:orientation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p>
            <a:pPr>
              <a:defRPr sz="1197" b="0" i="0" u="none" strike="noStrike" kern="1200" baseline="0" smtId="4294967295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4386115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p>
      <a:pPr>
        <a:defRPr/>
      </a:pPr>
      <a:endParaRPr lang="zh-CN"/>
    </a:p>
  </c:txPr>
  <c:externalData r:id="rId1">
    <c:autoUpdate val="0"/>
  </c:externalData>
</c:chartSpace>
</file>

<file path=ppt/charts/chart8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rgbClr val="430656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spPr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CE4-4FFD-8201-A04F959F6915}"/>
              </c:ext>
            </c:extLst>
          </c:dPt>
          <c:dPt>
            <c:idx val="1"/>
            <c:invertIfNegative val="0"/>
            <c:spPr>
              <a:solidFill>
                <a:srgbClr val="017F8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CE4-4FFD-8201-A04F959F6915}"/>
              </c:ext>
            </c:extLst>
          </c:dPt>
          <c:dPt>
            <c:idx val="2"/>
            <c:invertIfNegative val="0"/>
            <c:spPr>
              <a:solidFill>
                <a:srgbClr val="FF635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CE4-4FFD-8201-A04F959F6915}"/>
              </c:ext>
            </c:extLst>
          </c:dPt>
          <c:cat>
            <c:strRef>
              <c:f>Sheet1!$A$2:$A$5</c:f>
              <c:strCache>
                <c:ptCount val="4"/>
                <c:pt idx="0">
                  <c:v>one</c:v>
                </c:pt>
                <c:pt idx="1">
                  <c:v>two</c:v>
                </c:pt>
                <c:pt idx="2">
                  <c:v>there</c:v>
                </c:pt>
                <c:pt idx="3">
                  <c:v>four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CE4-4FFD-8201-A04F959F69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 val="219"/>
        <c:overlap val="-27"/>
        <c:axId val="438614320"/>
        <c:axId val="438614880"/>
      </c:barChart>
      <c:catAx>
        <c:axId val="438614320"/>
        <c:scaling>
          <c:orientation/>
        </c:scaling>
        <c:delete val="0"/>
        <c:axPos val="b"/>
        <c:numFmt formatCode="General" sourceLinked="1"/>
        <c:majorTickMark val="none"/>
        <c:minorTickMark val="none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p>
            <a:pPr>
              <a:defRPr sz="1197" b="0" i="0" u="none" strike="noStrike" kern="1200" baseline="0" smtId="4294967295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438614880"/>
        <c:crosses val="autoZero"/>
        <c:auto val="0"/>
        <c:lblAlgn val="ctr"/>
        <c:lblOffset/>
        <c:noMultiLvlLbl val="0"/>
      </c:catAx>
      <c:valAx>
        <c:axId val="438614880"/>
        <c:scaling>
          <c:orientation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p>
            <a:pPr>
              <a:defRPr sz="1197" b="0" i="0" u="none" strike="noStrike" kern="1200" baseline="0" smtId="4294967295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4386143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p>
      <a:pPr>
        <a:defRPr/>
      </a:pPr>
      <a:endParaRPr lang="zh-CN"/>
    </a:p>
  </c:txPr>
  <c:externalData r:id="rId1">
    <c:autoUpdate val="0"/>
  </c:externalData>
</c:chartSpace>
</file>

<file path=ppt/charts/colors1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a="http://schemas.openxmlformats.org/drawingml/2006/main" xmlns:r="http://schemas.openxmlformats.org/officeDocument/2006/relationships" xmlns:cs="http://schemas.microsoft.com/office/drawing/2012/chartStyle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a="http://schemas.openxmlformats.org/drawingml/2006/main" xmlns:r="http://schemas.openxmlformats.org/officeDocument/2006/relationships" xmlns:cs="http://schemas.microsoft.com/office/drawing/2012/chartStyle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a="http://schemas.openxmlformats.org/drawingml/2006/main" xmlns:r="http://schemas.openxmlformats.org/officeDocument/2006/relationships" xmlns:cs="http://schemas.microsoft.com/office/drawing/2012/chartStyle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a="http://schemas.openxmlformats.org/drawingml/2006/main" xmlns:r="http://schemas.openxmlformats.org/officeDocument/2006/relationships" xmlns:cs="http://schemas.microsoft.com/office/drawing/2012/chartStyle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a="http://schemas.openxmlformats.org/drawingml/2006/main" xmlns:r="http://schemas.openxmlformats.org/officeDocument/2006/relationships" xmlns:cs="http://schemas.microsoft.com/office/drawing/2012/chartStyle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a="http://schemas.openxmlformats.org/drawingml/2006/main" xmlns:r="http://schemas.openxmlformats.org/officeDocument/2006/relationships" xmlns:cs="http://schemas.microsoft.com/office/drawing/2012/chartStyle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a="http://schemas.openxmlformats.org/drawingml/2006/main" xmlns:r="http://schemas.openxmlformats.org/officeDocument/2006/relationships" xmlns:cs="http://schemas.microsoft.com/office/drawing/2012/chartStyle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a="http://schemas.openxmlformats.org/drawingml/2006/main" xmlns:r="http://schemas.openxmlformats.org/officeDocument/2006/relationships" xmlns:cs="http://schemas.microsoft.com/office/drawing/2012/chartStyle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&#65279;<?xml version="1.0" encoding="utf-8" standalone="yes"?><Relationships xmlns="http://schemas.openxmlformats.org/package/2006/relationships"><Relationship Id="rId1" Type="http://schemas.openxmlformats.org/officeDocument/2006/relationships/theme" Target="../theme/theme2.xml" /></Relationships>
</file>

<file path=ppt/notesMasters/notesMaster1.xml><?xml version="1.0" encoding="utf-8"?>
<p:notes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990F2A2-6CA0-4CA3-A199-CBA2C5FF15EA}" type="datetimeFigureOut">
              <a:rPr lang="zh-CN" altLang="en-US" smtClean="0"/>
              <a:t>2018/8/1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F68196-02BD-49C8-8D58-364EC78D39B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83106164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0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1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2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3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4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5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6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7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8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9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slideLayout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CD80C3-2E1A-4624-8132-8B70EBB90579}" type="datetimeFigureOut">
              <a:rPr lang="zh-CN" altLang="en-US" smtClean="0"/>
              <a:t>2018/8/1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32536-02FB-46B8-9CAF-FF566571F1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654316918"/>
      </p:ext>
    </p:extLst>
  </p:cSld>
  <p:clrMapOvr>
    <a:masterClrMapping/>
  </p:clrMapOvr>
  <p:transition spd="slow" advTm="1000">
    <p:push dir="u"/>
  </p:transition>
  <p:timing/>
</p:sldLayout>
</file>

<file path=ppt/slideLayouts/slideLayout1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CD80C3-2E1A-4624-8132-8B70EBB90579}" type="datetimeFigureOut">
              <a:rPr lang="zh-CN" altLang="en-US" smtClean="0"/>
              <a:t>2018/8/1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32536-02FB-46B8-9CAF-FF566571F1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93628324"/>
      </p:ext>
    </p:extLst>
  </p:cSld>
  <p:clrMapOvr>
    <a:masterClrMapping/>
  </p:clrMapOvr>
  <p:transition spd="slow" advTm="1000">
    <p:push dir="u"/>
  </p:transition>
  <p:timing/>
</p:sldLayout>
</file>

<file path=ppt/slideLayouts/slideLayout1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CD80C3-2E1A-4624-8132-8B70EBB90579}" type="datetimeFigureOut">
              <a:rPr lang="zh-CN" altLang="en-US" smtClean="0"/>
              <a:t>2018/8/1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32536-02FB-46B8-9CAF-FF566571F1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992299523"/>
      </p:ext>
    </p:extLst>
  </p:cSld>
  <p:clrMapOvr>
    <a:masterClrMapping/>
  </p:clrMapOvr>
  <p:transition spd="slow" advTm="1000">
    <p:push dir="u"/>
  </p:transition>
  <p:timing/>
</p:sldLayout>
</file>

<file path=ppt/slideLayouts/slideLayout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CD80C3-2E1A-4624-8132-8B70EBB90579}" type="datetimeFigureOut">
              <a:rPr lang="zh-CN" altLang="en-US" smtClean="0"/>
              <a:t>2018/8/1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32536-02FB-46B8-9CAF-FF566571F1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4075836271"/>
      </p:ext>
    </p:extLst>
  </p:cSld>
  <p:clrMapOvr>
    <a:masterClrMapping/>
  </p:clrMapOvr>
  <p:transition spd="slow" advTm="1000">
    <p:push dir="u"/>
  </p:transition>
  <p:timing/>
</p:sldLayout>
</file>

<file path=ppt/slideLayouts/slideLayout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CD80C3-2E1A-4624-8132-8B70EBB90579}" type="datetimeFigureOut">
              <a:rPr lang="zh-CN" altLang="en-US" smtClean="0"/>
              <a:t>2018/8/1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32536-02FB-46B8-9CAF-FF566571F1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809652945"/>
      </p:ext>
    </p:extLst>
  </p:cSld>
  <p:clrMapOvr>
    <a:masterClrMapping/>
  </p:clrMapOvr>
  <p:transition spd="slow" advTm="1000">
    <p:push dir="u"/>
  </p:transition>
  <p:timing/>
</p:sldLayout>
</file>

<file path=ppt/slideLayouts/slideLayout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CD80C3-2E1A-4624-8132-8B70EBB90579}" type="datetimeFigureOut">
              <a:rPr lang="zh-CN" altLang="en-US" smtClean="0"/>
              <a:t>2018/8/1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32536-02FB-46B8-9CAF-FF566571F1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4272766654"/>
      </p:ext>
    </p:extLst>
  </p:cSld>
  <p:clrMapOvr>
    <a:masterClrMapping/>
  </p:clrMapOvr>
  <p:transition spd="slow" advTm="1000">
    <p:push dir="u"/>
  </p:transition>
  <p:timing/>
</p:sldLayout>
</file>

<file path=ppt/slideLayouts/slideLayout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CD80C3-2E1A-4624-8132-8B70EBB90579}" type="datetimeFigureOut">
              <a:rPr lang="zh-CN" altLang="en-US" smtClean="0"/>
              <a:t>2018/8/1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32536-02FB-46B8-9CAF-FF566571F1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732394210"/>
      </p:ext>
    </p:extLst>
  </p:cSld>
  <p:clrMapOvr>
    <a:masterClrMapping/>
  </p:clrMapOvr>
  <p:transition spd="slow" advTm="1000">
    <p:push dir="u"/>
  </p:transition>
  <p:timing/>
</p:sldLayout>
</file>

<file path=ppt/slideLayouts/slideLayout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CD80C3-2E1A-4624-8132-8B70EBB90579}" type="datetimeFigureOut">
              <a:rPr lang="zh-CN" altLang="en-US" smtClean="0"/>
              <a:t>2018/8/1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32536-02FB-46B8-9CAF-FF566571F1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193020087"/>
      </p:ext>
    </p:extLst>
  </p:cSld>
  <p:clrMapOvr>
    <a:masterClrMapping/>
  </p:clrMapOvr>
  <p:transition spd="slow" advTm="1000">
    <p:push dir="u"/>
  </p:transition>
  <p:timing/>
</p:sldLayout>
</file>

<file path=ppt/slideLayouts/slideLayout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CD80C3-2E1A-4624-8132-8B70EBB90579}" type="datetimeFigureOut">
              <a:rPr lang="zh-CN" altLang="en-US" smtClean="0"/>
              <a:t>2018/8/1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32536-02FB-46B8-9CAF-FF566571F1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707816723"/>
      </p:ext>
    </p:extLst>
  </p:cSld>
  <p:clrMapOvr>
    <a:masterClrMapping/>
  </p:clrMapOvr>
  <p:transition spd="slow" advTm="1000">
    <p:push dir="u"/>
  </p:transition>
  <p:timing/>
</p:sldLayout>
</file>

<file path=ppt/slideLayouts/slideLayout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CD80C3-2E1A-4624-8132-8B70EBB90579}" type="datetimeFigureOut">
              <a:rPr lang="zh-CN" altLang="en-US" smtClean="0"/>
              <a:t>2018/8/1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32536-02FB-46B8-9CAF-FF566571F1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867762287"/>
      </p:ext>
    </p:extLst>
  </p:cSld>
  <p:clrMapOvr>
    <a:masterClrMapping/>
  </p:clrMapOvr>
  <p:transition spd="slow" advTm="1000">
    <p:push dir="u"/>
  </p:transition>
  <p:timing/>
</p:sldLayout>
</file>

<file path=ppt/slideLayouts/slideLayout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CD80C3-2E1A-4624-8132-8B70EBB90579}" type="datetimeFigureOut">
              <a:rPr lang="zh-CN" altLang="en-US" smtClean="0"/>
              <a:t>2018/8/1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32536-02FB-46B8-9CAF-FF566571F1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059515150"/>
      </p:ext>
    </p:extLst>
  </p:cSld>
  <p:clrMapOvr>
    <a:masterClrMapping/>
  </p:clrMapOvr>
  <p:transition spd="slow" advTm="1000">
    <p:push dir="u"/>
  </p:transition>
  <p:timing/>
</p:sldLayout>
</file>

<file path=ppt/slideMasters/_rels/slideMaster1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10" Type="http://schemas.openxmlformats.org/officeDocument/2006/relationships/slideLayout" Target="../slideLayouts/slideLayout10.xml" /><Relationship Id="rId11" Type="http://schemas.openxmlformats.org/officeDocument/2006/relationships/slideLayout" Target="../slideLayouts/slideLayout11.xml" /><Relationship Id="rId12" Type="http://schemas.openxmlformats.org/officeDocument/2006/relationships/theme" Target="../theme/theme1.xml" /><Relationship Id="rId2" Type="http://schemas.openxmlformats.org/officeDocument/2006/relationships/slideLayout" Target="../slideLayouts/slideLayout2.xml" /><Relationship Id="rId3" Type="http://schemas.openxmlformats.org/officeDocument/2006/relationships/slideLayout" Target="../slideLayouts/slideLayout3.xml" /><Relationship Id="rId4" Type="http://schemas.openxmlformats.org/officeDocument/2006/relationships/slideLayout" Target="../slideLayouts/slideLayout4.xml" /><Relationship Id="rId5" Type="http://schemas.openxmlformats.org/officeDocument/2006/relationships/slideLayout" Target="../slideLayouts/slideLayout5.xml" /><Relationship Id="rId6" Type="http://schemas.openxmlformats.org/officeDocument/2006/relationships/slideLayout" Target="../slideLayouts/slideLayout6.xml" /><Relationship Id="rId7" Type="http://schemas.openxmlformats.org/officeDocument/2006/relationships/slideLayout" Target="../slideLayouts/slideLayout7.xml" /><Relationship Id="rId8" Type="http://schemas.openxmlformats.org/officeDocument/2006/relationships/slideLayout" Target="../slideLayouts/slideLayout8.xml" /><Relationship Id="rId9" Type="http://schemas.openxmlformats.org/officeDocument/2006/relationships/slideLayout" Target="../slideLayouts/slideLayout9.xml" /></Relationships>
</file>

<file path=ppt/slideMasters/slideMaster1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7CD80C3-2E1A-4624-8132-8B70EBB90579}" type="datetimeFigureOut">
              <a:rPr lang="zh-CN" altLang="en-US" smtClean="0"/>
              <a:t>2018/8/1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3932536-02FB-46B8-9CAF-FF566571F1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2499680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spd="slow" advTm="1000">
    <p:push dir="u"/>
  </p:transition>
  <p:timing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image" Target="../media/image1.png" /><Relationship Id="rId3" Type="http://schemas.openxmlformats.org/officeDocument/2006/relationships/tags" Target="../tags/tag1.xml" /><Relationship Id="rId4" Type="http://schemas.openxmlformats.org/officeDocument/2006/relationships/image" Target="../media/image2.png" /><Relationship Id="rId5" Type="http://schemas.openxmlformats.org/officeDocument/2006/relationships/tags" Target="../tags/tag2.xml" /><Relationship Id="rId6" Type="http://schemas.openxmlformats.org/officeDocument/2006/relationships/tags" Target="../tags/tag3.xml" /><Relationship Id="rId7" Type="http://schemas.openxmlformats.org/officeDocument/2006/relationships/tags" Target="../tags/tag4.xml" /><Relationship Id="rId8" Type="http://schemas.openxmlformats.org/officeDocument/2006/relationships/tags" Target="../tags/tag5.xml" /><Relationship Id="rId9" Type="http://schemas.openxmlformats.org/officeDocument/2006/relationships/tags" Target="../tags/tag6.xml" /></Relationships>
</file>

<file path=ppt/slides/_rels/slide10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/Relationships>
</file>

<file path=ppt/slides/_rels/slide11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image" Target="../media/image14.emf" /><Relationship Id="rId3" Type="http://schemas.openxmlformats.org/officeDocument/2006/relationships/image" Target="../media/image7.emf" /></Relationships>
</file>

<file path=ppt/slides/_rels/slide12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image" Target="../media/image15.emf" /></Relationships>
</file>

<file path=ppt/slides/_rels/slide13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image" Target="../media/image9.emf" /><Relationship Id="rId3" Type="http://schemas.openxmlformats.org/officeDocument/2006/relationships/image" Target="../media/image16.emf" /><Relationship Id="rId4" Type="http://schemas.openxmlformats.org/officeDocument/2006/relationships/image" Target="../media/image7.emf" /></Relationships>
</file>

<file path=ppt/slides/_rels/slide14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image" Target="../media/image5.emf" /></Relationships>
</file>

<file path=ppt/slides/_rels/slide15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image" Target="../media/image11.emf" /><Relationship Id="rId3" Type="http://schemas.openxmlformats.org/officeDocument/2006/relationships/image" Target="../media/image5.emf" /></Relationships>
</file>

<file path=ppt/slides/_rels/slide16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image" Target="../media/image17.png" /><Relationship Id="rId3" Type="http://schemas.openxmlformats.org/officeDocument/2006/relationships/image" Target="../media/image5.emf" /><Relationship Id="rId4" Type="http://schemas.openxmlformats.org/officeDocument/2006/relationships/image" Target="../media/image18.jpeg" /></Relationships>
</file>

<file path=ppt/slides/_rels/slide17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/Relationships>
</file>

<file path=ppt/slides/_rels/slide18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image" Target="../media/image14.emf" /></Relationships>
</file>

<file path=ppt/slides/_rels/slide19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image" Target="../media/image12.emf" /></Relationships>
</file>

<file path=ppt/slides/_rels/slide2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image" Target="../media/image3.png" /></Relationships>
</file>

<file path=ppt/slides/_rels/slide20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chart" Target="../charts/chart1.xml" /><Relationship Id="rId3" Type="http://schemas.openxmlformats.org/officeDocument/2006/relationships/image" Target="../media/image20.png" /><Relationship Id="rId4" Type="http://schemas.openxmlformats.org/officeDocument/2006/relationships/image" Target="../media/image6.jpeg" /></Relationships>
</file>

<file path=ppt/slides/_rels/slide21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image" Target="../media/image11.emf" /></Relationships>
</file>

<file path=ppt/slides/_rels/slide22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/Relationships>
</file>

<file path=ppt/slides/_rels/slide23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image" Target="../media/image3.png" /><Relationship Id="rId3" Type="http://schemas.openxmlformats.org/officeDocument/2006/relationships/image" Target="../media/image21.emf" /><Relationship Id="rId4" Type="http://schemas.openxmlformats.org/officeDocument/2006/relationships/chart" Target="../charts/chart2.xml" /><Relationship Id="rId5" Type="http://schemas.openxmlformats.org/officeDocument/2006/relationships/image" Target="../media/image22.png" /><Relationship Id="rId6" Type="http://schemas.openxmlformats.org/officeDocument/2006/relationships/chart" Target="../charts/chart3.xml" /></Relationships>
</file>

<file path=ppt/slides/_rels/slide24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image" Target="../media/image5.emf" /><Relationship Id="rId3" Type="http://schemas.openxmlformats.org/officeDocument/2006/relationships/chart" Target="../charts/chart4.xml" /><Relationship Id="rId4" Type="http://schemas.openxmlformats.org/officeDocument/2006/relationships/chart" Target="../charts/chart5.xml" /></Relationships>
</file>

<file path=ppt/slides/_rels/slide25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image" Target="../media/image7.emf" /><Relationship Id="rId3" Type="http://schemas.openxmlformats.org/officeDocument/2006/relationships/chart" Target="../charts/chart6.xml" /></Relationships>
</file>

<file path=ppt/slides/_rels/slide26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image" Target="../media/image5.emf" /><Relationship Id="rId3" Type="http://schemas.openxmlformats.org/officeDocument/2006/relationships/image" Target="../media/image23.png" /><Relationship Id="rId4" Type="http://schemas.openxmlformats.org/officeDocument/2006/relationships/image" Target="../media/image24.png" /><Relationship Id="rId5" Type="http://schemas.openxmlformats.org/officeDocument/2006/relationships/image" Target="../media/image25.png" /></Relationships>
</file>

<file path=ppt/slides/_rels/slide27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image" Target="../media/image26.png" /><Relationship Id="rId3" Type="http://schemas.openxmlformats.org/officeDocument/2006/relationships/chart" Target="../charts/chart7.xml" /><Relationship Id="rId4" Type="http://schemas.openxmlformats.org/officeDocument/2006/relationships/chart" Target="../charts/chart8.xml" /></Relationships>
</file>

<file path=ppt/slides/_rels/slide28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image" Target="../media/image5.emf" /></Relationships>
</file>

<file path=ppt/slides/_rels/slide29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image" Target="../media/image7.emf" /><Relationship Id="rId3" Type="http://schemas.openxmlformats.org/officeDocument/2006/relationships/image" Target="../media/image21.emf" /><Relationship Id="rId4" Type="http://schemas.openxmlformats.org/officeDocument/2006/relationships/image" Target="../media/image27.emf" /><Relationship Id="rId5" Type="http://schemas.openxmlformats.org/officeDocument/2006/relationships/image" Target="../media/image14.emf" /><Relationship Id="rId6" Type="http://schemas.openxmlformats.org/officeDocument/2006/relationships/image" Target="../media/image28.emf" /></Relationships>
</file>

<file path=ppt/slides/_rels/slide3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/Relationships>
</file>

<file path=ppt/slides/_rels/slide30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10" Type="http://schemas.openxmlformats.org/officeDocument/2006/relationships/image" Target="../media/image16.emf" /><Relationship Id="rId2" Type="http://schemas.openxmlformats.org/officeDocument/2006/relationships/image" Target="../media/image8.emf" /><Relationship Id="rId3" Type="http://schemas.openxmlformats.org/officeDocument/2006/relationships/image" Target="../media/image15.emf" /><Relationship Id="rId4" Type="http://schemas.openxmlformats.org/officeDocument/2006/relationships/image" Target="../media/image11.emf" /><Relationship Id="rId5" Type="http://schemas.openxmlformats.org/officeDocument/2006/relationships/image" Target="../media/image5.emf" /><Relationship Id="rId6" Type="http://schemas.openxmlformats.org/officeDocument/2006/relationships/image" Target="../media/image9.emf" /><Relationship Id="rId7" Type="http://schemas.openxmlformats.org/officeDocument/2006/relationships/image" Target="../media/image12.emf" /><Relationship Id="rId8" Type="http://schemas.openxmlformats.org/officeDocument/2006/relationships/image" Target="../media/image29.emf" /><Relationship Id="rId9" Type="http://schemas.openxmlformats.org/officeDocument/2006/relationships/image" Target="../media/image30.emf" /></Relationships>
</file>

<file path=ppt/slides/_rels/slide31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image" Target="../media/image5.emf" /><Relationship Id="rId3" Type="http://schemas.openxmlformats.org/officeDocument/2006/relationships/image" Target="../media/image8.emf" /><Relationship Id="rId4" Type="http://schemas.openxmlformats.org/officeDocument/2006/relationships/tags" Target="../tags/tag7.xml" /></Relationships>
</file>

<file path=ppt/slides/_rels/slide4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image" Target="../media/image4.jpeg" /><Relationship Id="rId3" Type="http://schemas.openxmlformats.org/officeDocument/2006/relationships/image" Target="../media/image5.emf" /></Relationships>
</file>

<file path=ppt/slides/_rels/slide5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image" Target="../media/image6.jpeg" /><Relationship Id="rId3" Type="http://schemas.openxmlformats.org/officeDocument/2006/relationships/image" Target="../media/image7.emf" /><Relationship Id="rId4" Type="http://schemas.openxmlformats.org/officeDocument/2006/relationships/image" Target="../media/image8.emf" /><Relationship Id="rId5" Type="http://schemas.openxmlformats.org/officeDocument/2006/relationships/image" Target="../media/image9.emf" /></Relationships>
</file>

<file path=ppt/slides/_rels/slide6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image" Target="../media/image6.jpeg" /><Relationship Id="rId3" Type="http://schemas.openxmlformats.org/officeDocument/2006/relationships/image" Target="../media/image7.emf" /></Relationships>
</file>

<file path=ppt/slides/_rels/slide7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image" Target="../media/image5.emf" /><Relationship Id="rId3" Type="http://schemas.openxmlformats.org/officeDocument/2006/relationships/image" Target="../media/image10.jpeg" /></Relationships>
</file>

<file path=ppt/slides/_rels/slide8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image" Target="../media/image11.emf" /><Relationship Id="rId3" Type="http://schemas.openxmlformats.org/officeDocument/2006/relationships/image" Target="../media/image12.emf" /></Relationships>
</file>

<file path=ppt/slides/_rels/slide9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2.xml" /><Relationship Id="rId2" Type="http://schemas.openxmlformats.org/officeDocument/2006/relationships/image" Target="../media/image13.jpeg" /><Relationship Id="rId3" Type="http://schemas.openxmlformats.org/officeDocument/2006/relationships/image" Target="../media/image8.emf" /><Relationship Id="rId4" Type="http://schemas.openxmlformats.org/officeDocument/2006/relationships/image" Target="../media/image9.emf" /><Relationship Id="rId5" Type="http://schemas.openxmlformats.org/officeDocument/2006/relationships/image" Target="../media/image5.emf" /></Relationships>
</file>

<file path=ppt/slides/slide1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7" name="PA_图片 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73" t="4128" r="40059" b="44354"/>
          <a:stretch>
            <a:fillRect/>
          </a:stretch>
        </p:blipFill>
        <p:spPr>
          <a:xfrm>
            <a:off x="-45720" y="-30478"/>
            <a:ext cx="4038601" cy="2225038"/>
          </a:xfrm>
          <a:prstGeom prst="rect">
            <a:avLst/>
          </a:prstGeom>
        </p:spPr>
      </p:pic>
      <p:pic>
        <p:nvPicPr>
          <p:cNvPr id="8" name="PA_图片 7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011" t="63762" r="6952" b="3422"/>
          <a:stretch>
            <a:fillRect/>
          </a:stretch>
        </p:blipFill>
        <p:spPr>
          <a:xfrm flipH="1">
            <a:off x="7406640" y="5444251"/>
            <a:ext cx="4846320" cy="1417323"/>
          </a:xfrm>
          <a:prstGeom prst="rect">
            <a:avLst/>
          </a:prstGeom>
        </p:spPr>
      </p:pic>
      <p:grpSp>
        <p:nvGrpSpPr>
          <p:cNvPr id="17" name="PA_组合 16"/>
          <p:cNvGrpSpPr/>
          <p:nvPr>
            <p:custDataLst>
              <p:tags r:id="rId6"/>
            </p:custDataLst>
          </p:nvPr>
        </p:nvGrpSpPr>
        <p:grpSpPr>
          <a:xfrm>
            <a:off x="3547499" y="1965960"/>
            <a:ext cx="5097002" cy="3108960"/>
            <a:chOff x="3001008" y="1965960"/>
            <a:chExt cx="5097002" cy="3108960"/>
          </a:xfrm>
        </p:grpSpPr>
        <p:cxnSp>
          <p:nvCxnSpPr>
            <p:cNvPr id="18" name="直接连接符 17"/>
            <p:cNvCxnSpPr/>
            <p:nvPr/>
          </p:nvCxnSpPr>
          <p:spPr>
            <a:xfrm>
              <a:off x="4521198" y="1965960"/>
              <a:ext cx="3576812" cy="0"/>
            </a:xfrm>
            <a:prstGeom prst="line">
              <a:avLst/>
            </a:prstGeom>
            <a:ln w="38100">
              <a:solidFill>
                <a:srgbClr val="017F8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直接连接符 18"/>
            <p:cNvCxnSpPr/>
            <p:nvPr/>
          </p:nvCxnSpPr>
          <p:spPr>
            <a:xfrm flipH="1">
              <a:off x="8098010" y="1965960"/>
              <a:ext cx="0" cy="3108960"/>
            </a:xfrm>
            <a:prstGeom prst="line">
              <a:avLst/>
            </a:prstGeom>
            <a:ln w="38100">
              <a:solidFill>
                <a:srgbClr val="017F8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直接连接符 19"/>
            <p:cNvCxnSpPr/>
            <p:nvPr/>
          </p:nvCxnSpPr>
          <p:spPr>
            <a:xfrm flipH="1">
              <a:off x="3001008" y="1965960"/>
              <a:ext cx="0" cy="3108960"/>
            </a:xfrm>
            <a:prstGeom prst="line">
              <a:avLst/>
            </a:prstGeom>
            <a:ln w="38100">
              <a:solidFill>
                <a:srgbClr val="017F8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直接连接符 20"/>
            <p:cNvCxnSpPr/>
            <p:nvPr/>
          </p:nvCxnSpPr>
          <p:spPr>
            <a:xfrm>
              <a:off x="3001008" y="5074920"/>
              <a:ext cx="5097002" cy="0"/>
            </a:xfrm>
            <a:prstGeom prst="line">
              <a:avLst/>
            </a:prstGeom>
            <a:ln w="38100">
              <a:solidFill>
                <a:srgbClr val="017F8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直接连接符 21"/>
            <p:cNvCxnSpPr/>
            <p:nvPr/>
          </p:nvCxnSpPr>
          <p:spPr>
            <a:xfrm>
              <a:off x="3001008" y="1965960"/>
              <a:ext cx="291465" cy="0"/>
            </a:xfrm>
            <a:prstGeom prst="line">
              <a:avLst/>
            </a:prstGeom>
            <a:ln w="38100">
              <a:solidFill>
                <a:srgbClr val="017F8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3" name="PA_文本框 22"/>
          <p:cNvSpPr txBox="1"/>
          <p:nvPr>
            <p:custDataLst>
              <p:tags r:id="rId7"/>
            </p:custDataLst>
          </p:nvPr>
        </p:nvSpPr>
        <p:spPr>
          <a:xfrm>
            <a:off x="3822477" y="1581239"/>
            <a:ext cx="109517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>
                <a:solidFill>
                  <a:schemeClr val="tx1">
                    <a:lumMod val="65000"/>
                    <a:lumOff val="3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2019</a:t>
            </a:r>
            <a:endParaRPr lang="zh-CN" altLang="en-US" sz="4400">
              <a:solidFill>
                <a:schemeClr val="tx1">
                  <a:lumMod val="65000"/>
                  <a:lumOff val="35000"/>
                </a:schemeClr>
              </a:solidFill>
              <a:latin typeface="方正启体简体" panose="03000509000000000000" pitchFamily="65" charset="-122"/>
              <a:ea typeface="方正启体简体" panose="03000509000000000000" pitchFamily="65" charset="-122"/>
            </a:endParaRPr>
          </a:p>
        </p:txBody>
      </p:sp>
      <p:sp>
        <p:nvSpPr>
          <p:cNvPr id="24" name="PA_文本框 23"/>
          <p:cNvSpPr txBox="1"/>
          <p:nvPr>
            <p:custDataLst>
              <p:tags r:id="rId8"/>
            </p:custDataLst>
          </p:nvPr>
        </p:nvSpPr>
        <p:spPr>
          <a:xfrm>
            <a:off x="2240652" y="2943358"/>
            <a:ext cx="8497839" cy="92333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zh-CN" altLang="en-US" sz="5400">
                <a:solidFill>
                  <a:srgbClr val="017F84"/>
                </a:solidFill>
                <a:latin typeface="方正舒体" panose="02010601030101010101" pitchFamily="2" charset="-122"/>
                <a:ea typeface="方正舒体" panose="02010601030101010101" pitchFamily="2" charset="-122"/>
              </a:rPr>
              <a:t>民族风教师公开课</a:t>
            </a:r>
            <a:r>
              <a:rPr lang="en-US" altLang="zh-CN" sz="5400">
                <a:solidFill>
                  <a:srgbClr val="017F84"/>
                </a:solidFill>
                <a:latin typeface="方正舒体" panose="02010601030101010101" pitchFamily="2" charset="-122"/>
                <a:ea typeface="方正舒体" panose="02010601030101010101" pitchFamily="2" charset="-122"/>
              </a:rPr>
              <a:t>PPT</a:t>
            </a:r>
            <a:r>
              <a:rPr lang="zh-CN" altLang="en-US" sz="5400">
                <a:solidFill>
                  <a:srgbClr val="017F84"/>
                </a:solidFill>
                <a:latin typeface="方正舒体" panose="02010601030101010101" pitchFamily="2" charset="-122"/>
                <a:ea typeface="方正舒体" panose="02010601030101010101" pitchFamily="2" charset="-122"/>
              </a:rPr>
              <a:t>模板</a:t>
            </a:r>
          </a:p>
        </p:txBody>
      </p:sp>
      <p:sp>
        <p:nvSpPr>
          <p:cNvPr id="25" name="PA_文本框 24"/>
          <p:cNvSpPr txBox="1"/>
          <p:nvPr>
            <p:custDataLst>
              <p:tags r:id="rId9"/>
            </p:custDataLst>
          </p:nvPr>
        </p:nvSpPr>
        <p:spPr>
          <a:xfrm>
            <a:off x="8025053" y="3916807"/>
            <a:ext cx="1107996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rgbClr val="017F84"/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汇报人：</a:t>
            </a:r>
          </a:p>
        </p:txBody>
      </p:sp>
    </p:spTree>
    <p:extLst>
      <p:ext uri="{BB962C8B-B14F-4D97-AF65-F5344CB8AC3E}">
        <p14:creationId val="1842193392"/>
      </p:ext>
    </p:extLst>
  </p:cSld>
  <p:clrMapOvr>
    <a:masterClrMapping/>
  </p:clrMapOvr>
  <mc:AlternateContent>
    <mc:Choice xmlns:p14="http://schemas.microsoft.com/office/powerpoint/2010/main" Requires="p14">
      <p:transition advTm="1000" p14:dur="0"/>
    </mc:Choice>
    <mc:Fallback>
      <p:transition advTm="1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6" name="Group 4"/>
          <p:cNvGrpSpPr>
            <a:grpSpLocks noChangeAspect="1"/>
          </p:cNvGrpSpPr>
          <p:nvPr/>
        </p:nvGrpSpPr>
        <p:grpSpPr>
          <a:xfrm>
            <a:off x="-24357" y="1537336"/>
            <a:ext cx="12249776" cy="3783329"/>
            <a:chOff x="1512" y="1441"/>
            <a:chExt cx="4656" cy="1438"/>
          </a:xfrm>
        </p:grpSpPr>
        <p:sp>
          <p:nvSpPr>
            <p:cNvPr id="7" name="AutoShape 3"/>
            <p:cNvSpPr>
              <a:spLocks noChangeAspect="1" noChangeArrowheads="1" noTextEdit="1"/>
            </p:cNvSpPr>
            <p:nvPr/>
          </p:nvSpPr>
          <p:spPr bwMode="auto">
            <a:xfrm>
              <a:off x="1512" y="1441"/>
              <a:ext cx="4656" cy="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" name="Group 205"/>
            <p:cNvGrpSpPr/>
            <p:nvPr/>
          </p:nvGrpSpPr>
          <p:grpSpPr>
            <a:xfrm>
              <a:off x="4150" y="1441"/>
              <a:ext cx="2018" cy="1438"/>
              <a:chOff x="4150" y="1441"/>
              <a:chExt cx="2018" cy="1438"/>
            </a:xfrm>
          </p:grpSpPr>
          <p:sp>
            <p:nvSpPr>
              <p:cNvPr id="914" name="Freeform 5"/>
              <p:cNvSpPr/>
              <p:nvPr/>
            </p:nvSpPr>
            <p:spPr bwMode="auto">
              <a:xfrm>
                <a:off x="6038" y="1538"/>
                <a:ext cx="47" cy="50"/>
              </a:xfrm>
              <a:custGeom>
                <a:gdLst>
                  <a:gd name="T0" fmla="*/ 0 w 20"/>
                  <a:gd name="T1" fmla="*/ 19 h 21"/>
                  <a:gd name="T2" fmla="*/ 3 w 20"/>
                  <a:gd name="T3" fmla="*/ 21 h 21"/>
                  <a:gd name="T4" fmla="*/ 20 w 20"/>
                  <a:gd name="T5" fmla="*/ 8 h 21"/>
                  <a:gd name="T6" fmla="*/ 0 w 20"/>
                  <a:gd name="T7" fmla="*/ 19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1">
                    <a:moveTo>
                      <a:pt x="0" y="19"/>
                    </a:moveTo>
                    <a:cubicBezTo>
                      <a:pt x="1" y="19"/>
                      <a:pt x="2" y="20"/>
                      <a:pt x="3" y="21"/>
                    </a:cubicBezTo>
                    <a:cubicBezTo>
                      <a:pt x="8" y="16"/>
                      <a:pt x="14" y="11"/>
                      <a:pt x="20" y="8"/>
                    </a:cubicBezTo>
                    <a:cubicBezTo>
                      <a:pt x="15" y="0"/>
                      <a:pt x="4" y="14"/>
                      <a:pt x="0" y="1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6"/>
              <p:cNvSpPr/>
              <p:nvPr/>
            </p:nvSpPr>
            <p:spPr bwMode="auto">
              <a:xfrm>
                <a:off x="5903" y="1557"/>
                <a:ext cx="64" cy="57"/>
              </a:xfrm>
              <a:custGeom>
                <a:gdLst>
                  <a:gd name="T0" fmla="*/ 27 w 27"/>
                  <a:gd name="T1" fmla="*/ 15 h 24"/>
                  <a:gd name="T2" fmla="*/ 18 w 27"/>
                  <a:gd name="T3" fmla="*/ 7 h 24"/>
                  <a:gd name="T4" fmla="*/ 5 w 27"/>
                  <a:gd name="T5" fmla="*/ 3 h 24"/>
                  <a:gd name="T6" fmla="*/ 6 w 27"/>
                  <a:gd name="T7" fmla="*/ 15 h 24"/>
                  <a:gd name="T8" fmla="*/ 18 w 27"/>
                  <a:gd name="T9" fmla="*/ 24 h 24"/>
                  <a:gd name="T10" fmla="*/ 27 w 27"/>
                  <a:gd name="T11" fmla="*/ 15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4">
                    <a:moveTo>
                      <a:pt x="27" y="15"/>
                    </a:moveTo>
                    <a:cubicBezTo>
                      <a:pt x="24" y="12"/>
                      <a:pt x="21" y="9"/>
                      <a:pt x="18" y="7"/>
                    </a:cubicBezTo>
                    <a:cubicBezTo>
                      <a:pt x="15" y="4"/>
                      <a:pt x="9" y="0"/>
                      <a:pt x="5" y="3"/>
                    </a:cubicBezTo>
                    <a:cubicBezTo>
                      <a:pt x="0" y="6"/>
                      <a:pt x="3" y="12"/>
                      <a:pt x="6" y="15"/>
                    </a:cubicBezTo>
                    <a:cubicBezTo>
                      <a:pt x="10" y="19"/>
                      <a:pt x="14" y="21"/>
                      <a:pt x="18" y="24"/>
                    </a:cubicBezTo>
                    <a:cubicBezTo>
                      <a:pt x="20" y="20"/>
                      <a:pt x="24" y="17"/>
                      <a:pt x="27" y="1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7"/>
              <p:cNvSpPr/>
              <p:nvPr/>
            </p:nvSpPr>
            <p:spPr bwMode="auto">
              <a:xfrm>
                <a:off x="5872" y="1609"/>
                <a:ext cx="69" cy="41"/>
              </a:xfrm>
              <a:custGeom>
                <a:gdLst>
                  <a:gd name="T0" fmla="*/ 1 w 29"/>
                  <a:gd name="T1" fmla="*/ 6 h 17"/>
                  <a:gd name="T2" fmla="*/ 11 w 29"/>
                  <a:gd name="T3" fmla="*/ 15 h 17"/>
                  <a:gd name="T4" fmla="*/ 23 w 29"/>
                  <a:gd name="T5" fmla="*/ 17 h 17"/>
                  <a:gd name="T6" fmla="*/ 23 w 29"/>
                  <a:gd name="T7" fmla="*/ 17 h 17"/>
                  <a:gd name="T8" fmla="*/ 29 w 29"/>
                  <a:gd name="T9" fmla="*/ 3 h 17"/>
                  <a:gd name="T10" fmla="*/ 13 w 29"/>
                  <a:gd name="T11" fmla="*/ 0 h 17"/>
                  <a:gd name="T12" fmla="*/ 1 w 29"/>
                  <a:gd name="T13" fmla="*/ 6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7">
                    <a:moveTo>
                      <a:pt x="1" y="6"/>
                    </a:moveTo>
                    <a:cubicBezTo>
                      <a:pt x="0" y="11"/>
                      <a:pt x="7" y="14"/>
                      <a:pt x="11" y="15"/>
                    </a:cubicBezTo>
                    <a:cubicBezTo>
                      <a:pt x="15" y="17"/>
                      <a:pt x="19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12"/>
                      <a:pt x="26" y="7"/>
                      <a:pt x="29" y="3"/>
                    </a:cubicBezTo>
                    <a:cubicBezTo>
                      <a:pt x="24" y="2"/>
                      <a:pt x="19" y="0"/>
                      <a:pt x="13" y="0"/>
                    </a:cubicBezTo>
                    <a:cubicBezTo>
                      <a:pt x="9" y="0"/>
                      <a:pt x="2" y="1"/>
                      <a:pt x="1" y="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8"/>
              <p:cNvSpPr/>
              <p:nvPr/>
            </p:nvSpPr>
            <p:spPr bwMode="auto">
              <a:xfrm>
                <a:off x="6002" y="1524"/>
                <a:ext cx="41" cy="57"/>
              </a:xfrm>
              <a:custGeom>
                <a:gdLst>
                  <a:gd name="T0" fmla="*/ 12 w 17"/>
                  <a:gd name="T1" fmla="*/ 24 h 24"/>
                  <a:gd name="T2" fmla="*/ 16 w 17"/>
                  <a:gd name="T3" fmla="*/ 13 h 24"/>
                  <a:gd name="T4" fmla="*/ 12 w 17"/>
                  <a:gd name="T5" fmla="*/ 2 h 24"/>
                  <a:gd name="T6" fmla="*/ 0 w 17"/>
                  <a:gd name="T7" fmla="*/ 23 h 24"/>
                  <a:gd name="T8" fmla="*/ 4 w 17"/>
                  <a:gd name="T9" fmla="*/ 23 h 24"/>
                  <a:gd name="T10" fmla="*/ 12 w 17"/>
                  <a:gd name="T11" fmla="*/ 2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4">
                    <a:moveTo>
                      <a:pt x="12" y="24"/>
                    </a:moveTo>
                    <a:cubicBezTo>
                      <a:pt x="14" y="20"/>
                      <a:pt x="15" y="17"/>
                      <a:pt x="16" y="13"/>
                    </a:cubicBezTo>
                    <a:cubicBezTo>
                      <a:pt x="16" y="9"/>
                      <a:pt x="17" y="3"/>
                      <a:pt x="12" y="2"/>
                    </a:cubicBezTo>
                    <a:cubicBezTo>
                      <a:pt x="1" y="0"/>
                      <a:pt x="1" y="16"/>
                      <a:pt x="0" y="23"/>
                    </a:cubicBezTo>
                    <a:cubicBezTo>
                      <a:pt x="2" y="23"/>
                      <a:pt x="3" y="23"/>
                      <a:pt x="4" y="23"/>
                    </a:cubicBezTo>
                    <a:cubicBezTo>
                      <a:pt x="7" y="23"/>
                      <a:pt x="10" y="23"/>
                      <a:pt x="12" y="2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9"/>
              <p:cNvSpPr/>
              <p:nvPr/>
            </p:nvSpPr>
            <p:spPr bwMode="auto">
              <a:xfrm>
                <a:off x="5955" y="1526"/>
                <a:ext cx="43" cy="64"/>
              </a:xfrm>
              <a:custGeom>
                <a:gdLst>
                  <a:gd name="T0" fmla="*/ 18 w 18"/>
                  <a:gd name="T1" fmla="*/ 23 h 27"/>
                  <a:gd name="T2" fmla="*/ 15 w 18"/>
                  <a:gd name="T3" fmla="*/ 11 h 27"/>
                  <a:gd name="T4" fmla="*/ 7 w 18"/>
                  <a:gd name="T5" fmla="*/ 1 h 27"/>
                  <a:gd name="T6" fmla="*/ 1 w 18"/>
                  <a:gd name="T7" fmla="*/ 13 h 27"/>
                  <a:gd name="T8" fmla="*/ 7 w 18"/>
                  <a:gd name="T9" fmla="*/ 27 h 27"/>
                  <a:gd name="T10" fmla="*/ 7 w 18"/>
                  <a:gd name="T11" fmla="*/ 27 h 27"/>
                  <a:gd name="T12" fmla="*/ 18 w 18"/>
                  <a:gd name="T13" fmla="*/ 23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7">
                    <a:moveTo>
                      <a:pt x="18" y="23"/>
                    </a:moveTo>
                    <a:cubicBezTo>
                      <a:pt x="17" y="19"/>
                      <a:pt x="16" y="14"/>
                      <a:pt x="15" y="11"/>
                    </a:cubicBezTo>
                    <a:cubicBezTo>
                      <a:pt x="13" y="7"/>
                      <a:pt x="11" y="1"/>
                      <a:pt x="7" y="1"/>
                    </a:cubicBezTo>
                    <a:cubicBezTo>
                      <a:pt x="0" y="0"/>
                      <a:pt x="0" y="8"/>
                      <a:pt x="1" y="13"/>
                    </a:cubicBezTo>
                    <a:cubicBezTo>
                      <a:pt x="2" y="18"/>
                      <a:pt x="4" y="23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11" y="25"/>
                      <a:pt x="14" y="23"/>
                      <a:pt x="18" y="23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10"/>
              <p:cNvSpPr/>
              <p:nvPr/>
            </p:nvSpPr>
            <p:spPr bwMode="auto">
              <a:xfrm>
                <a:off x="5782" y="1590"/>
                <a:ext cx="34" cy="48"/>
              </a:xfrm>
              <a:custGeom>
                <a:gdLst>
                  <a:gd name="T0" fmla="*/ 13 w 14"/>
                  <a:gd name="T1" fmla="*/ 19 h 20"/>
                  <a:gd name="T2" fmla="*/ 13 w 14"/>
                  <a:gd name="T3" fmla="*/ 14 h 20"/>
                  <a:gd name="T4" fmla="*/ 14 w 14"/>
                  <a:gd name="T5" fmla="*/ 1 h 20"/>
                  <a:gd name="T6" fmla="*/ 1 w 14"/>
                  <a:gd name="T7" fmla="*/ 0 h 20"/>
                  <a:gd name="T8" fmla="*/ 0 w 14"/>
                  <a:gd name="T9" fmla="*/ 20 h 20"/>
                  <a:gd name="T10" fmla="*/ 13 w 14"/>
                  <a:gd name="T11" fmla="*/ 19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0">
                    <a:moveTo>
                      <a:pt x="13" y="19"/>
                    </a:moveTo>
                    <a:cubicBezTo>
                      <a:pt x="13" y="17"/>
                      <a:pt x="13" y="16"/>
                      <a:pt x="13" y="14"/>
                    </a:cubicBezTo>
                    <a:cubicBezTo>
                      <a:pt x="13" y="10"/>
                      <a:pt x="13" y="6"/>
                      <a:pt x="14" y="1"/>
                    </a:cubicBezTo>
                    <a:cubicBezTo>
                      <a:pt x="10" y="0"/>
                      <a:pt x="6" y="1"/>
                      <a:pt x="1" y="0"/>
                    </a:cubicBezTo>
                    <a:cubicBezTo>
                      <a:pt x="0" y="6"/>
                      <a:pt x="0" y="13"/>
                      <a:pt x="0" y="20"/>
                    </a:cubicBezTo>
                    <a:cubicBezTo>
                      <a:pt x="4" y="19"/>
                      <a:pt x="8" y="19"/>
                      <a:pt x="13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11"/>
              <p:cNvSpPr/>
              <p:nvPr/>
            </p:nvSpPr>
            <p:spPr bwMode="auto">
              <a:xfrm>
                <a:off x="6024" y="1441"/>
                <a:ext cx="71" cy="64"/>
              </a:xfrm>
              <a:custGeom>
                <a:gdLst>
                  <a:gd name="T0" fmla="*/ 7 w 30"/>
                  <a:gd name="T1" fmla="*/ 27 h 27"/>
                  <a:gd name="T2" fmla="*/ 10 w 30"/>
                  <a:gd name="T3" fmla="*/ 27 h 27"/>
                  <a:gd name="T4" fmla="*/ 16 w 30"/>
                  <a:gd name="T5" fmla="*/ 12 h 27"/>
                  <a:gd name="T6" fmla="*/ 26 w 30"/>
                  <a:gd name="T7" fmla="*/ 3 h 27"/>
                  <a:gd name="T8" fmla="*/ 30 w 30"/>
                  <a:gd name="T9" fmla="*/ 0 h 27"/>
                  <a:gd name="T10" fmla="*/ 12 w 30"/>
                  <a:gd name="T11" fmla="*/ 0 h 27"/>
                  <a:gd name="T12" fmla="*/ 0 w 30"/>
                  <a:gd name="T13" fmla="*/ 27 h 27"/>
                  <a:gd name="T14" fmla="*/ 7 w 30"/>
                  <a:gd name="T15" fmla="*/ 27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7">
                    <a:moveTo>
                      <a:pt x="7" y="27"/>
                    </a:moveTo>
                    <a:cubicBezTo>
                      <a:pt x="8" y="27"/>
                      <a:pt x="9" y="27"/>
                      <a:pt x="10" y="27"/>
                    </a:cubicBezTo>
                    <a:cubicBezTo>
                      <a:pt x="10" y="22"/>
                      <a:pt x="13" y="17"/>
                      <a:pt x="16" y="12"/>
                    </a:cubicBezTo>
                    <a:cubicBezTo>
                      <a:pt x="19" y="8"/>
                      <a:pt x="22" y="5"/>
                      <a:pt x="26" y="3"/>
                    </a:cubicBezTo>
                    <a:cubicBezTo>
                      <a:pt x="28" y="2"/>
                      <a:pt x="29" y="1"/>
                      <a:pt x="3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7"/>
                      <a:pt x="1" y="16"/>
                      <a:pt x="0" y="27"/>
                    </a:cubicBezTo>
                    <a:cubicBezTo>
                      <a:pt x="2" y="26"/>
                      <a:pt x="5" y="26"/>
                      <a:pt x="7" y="2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12"/>
              <p:cNvSpPr/>
              <p:nvPr/>
            </p:nvSpPr>
            <p:spPr bwMode="auto">
              <a:xfrm>
                <a:off x="5931" y="1569"/>
                <a:ext cx="112" cy="93"/>
              </a:xfrm>
              <a:custGeom>
                <a:gdLst>
                  <a:gd name="T0" fmla="*/ 44 w 47"/>
                  <a:gd name="T1" fmla="*/ 7 h 39"/>
                  <a:gd name="T2" fmla="*/ 43 w 47"/>
                  <a:gd name="T3" fmla="*/ 7 h 39"/>
                  <a:gd name="T4" fmla="*/ 0 w 47"/>
                  <a:gd name="T5" fmla="*/ 35 h 39"/>
                  <a:gd name="T6" fmla="*/ 33 w 47"/>
                  <a:gd name="T7" fmla="*/ 39 h 39"/>
                  <a:gd name="T8" fmla="*/ 45 w 47"/>
                  <a:gd name="T9" fmla="*/ 11 h 39"/>
                  <a:gd name="T10" fmla="*/ 47 w 47"/>
                  <a:gd name="T11" fmla="*/ 9 h 39"/>
                  <a:gd name="T12" fmla="*/ 47 w 47"/>
                  <a:gd name="T13" fmla="*/ 9 h 39"/>
                  <a:gd name="T14" fmla="*/ 44 w 47"/>
                  <a:gd name="T15" fmla="*/ 7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39">
                    <a:moveTo>
                      <a:pt x="44" y="7"/>
                    </a:moveTo>
                    <a:cubicBezTo>
                      <a:pt x="43" y="7"/>
                      <a:pt x="43" y="7"/>
                      <a:pt x="43" y="7"/>
                    </a:cubicBezTo>
                    <a:cubicBezTo>
                      <a:pt x="25" y="0"/>
                      <a:pt x="3" y="16"/>
                      <a:pt x="0" y="35"/>
                    </a:cubicBezTo>
                    <a:cubicBezTo>
                      <a:pt x="11" y="32"/>
                      <a:pt x="23" y="32"/>
                      <a:pt x="33" y="39"/>
                    </a:cubicBezTo>
                    <a:cubicBezTo>
                      <a:pt x="33" y="28"/>
                      <a:pt x="38" y="19"/>
                      <a:pt x="45" y="11"/>
                    </a:cubicBezTo>
                    <a:cubicBezTo>
                      <a:pt x="45" y="10"/>
                      <a:pt x="46" y="10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6" y="8"/>
                      <a:pt x="45" y="8"/>
                      <a:pt x="44" y="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13"/>
              <p:cNvSpPr/>
              <p:nvPr/>
            </p:nvSpPr>
            <p:spPr bwMode="auto">
              <a:xfrm>
                <a:off x="5799" y="1503"/>
                <a:ext cx="50" cy="47"/>
              </a:xfrm>
              <a:custGeom>
                <a:gdLst>
                  <a:gd name="T0" fmla="*/ 21 w 21"/>
                  <a:gd name="T1" fmla="*/ 9 h 20"/>
                  <a:gd name="T2" fmla="*/ 9 w 21"/>
                  <a:gd name="T3" fmla="*/ 0 h 20"/>
                  <a:gd name="T4" fmla="*/ 0 w 21"/>
                  <a:gd name="T5" fmla="*/ 14 h 20"/>
                  <a:gd name="T6" fmla="*/ 14 w 21"/>
                  <a:gd name="T7" fmla="*/ 20 h 20"/>
                  <a:gd name="T8" fmla="*/ 21 w 21"/>
                  <a:gd name="T9" fmla="*/ 9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21" y="9"/>
                    </a:moveTo>
                    <a:cubicBezTo>
                      <a:pt x="17" y="6"/>
                      <a:pt x="12" y="4"/>
                      <a:pt x="9" y="0"/>
                    </a:cubicBezTo>
                    <a:cubicBezTo>
                      <a:pt x="5" y="4"/>
                      <a:pt x="2" y="9"/>
                      <a:pt x="0" y="14"/>
                    </a:cubicBezTo>
                    <a:cubicBezTo>
                      <a:pt x="5" y="17"/>
                      <a:pt x="10" y="18"/>
                      <a:pt x="14" y="20"/>
                    </a:cubicBezTo>
                    <a:cubicBezTo>
                      <a:pt x="16" y="16"/>
                      <a:pt x="18" y="12"/>
                      <a:pt x="2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14"/>
              <p:cNvSpPr/>
              <p:nvPr/>
            </p:nvSpPr>
            <p:spPr bwMode="auto">
              <a:xfrm>
                <a:off x="5823" y="1477"/>
                <a:ext cx="47" cy="45"/>
              </a:xfrm>
              <a:custGeom>
                <a:gdLst>
                  <a:gd name="T0" fmla="*/ 20 w 20"/>
                  <a:gd name="T1" fmla="*/ 11 h 19"/>
                  <a:gd name="T2" fmla="*/ 10 w 20"/>
                  <a:gd name="T3" fmla="*/ 0 h 19"/>
                  <a:gd name="T4" fmla="*/ 1 w 20"/>
                  <a:gd name="T5" fmla="*/ 8 h 19"/>
                  <a:gd name="T6" fmla="*/ 0 w 20"/>
                  <a:gd name="T7" fmla="*/ 10 h 19"/>
                  <a:gd name="T8" fmla="*/ 12 w 20"/>
                  <a:gd name="T9" fmla="*/ 19 h 19"/>
                  <a:gd name="T10" fmla="*/ 20 w 20"/>
                  <a:gd name="T11" fmla="*/ 11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9">
                    <a:moveTo>
                      <a:pt x="20" y="11"/>
                    </a:moveTo>
                    <a:cubicBezTo>
                      <a:pt x="17" y="7"/>
                      <a:pt x="13" y="4"/>
                      <a:pt x="10" y="0"/>
                    </a:cubicBezTo>
                    <a:cubicBezTo>
                      <a:pt x="7" y="2"/>
                      <a:pt x="4" y="5"/>
                      <a:pt x="1" y="8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3" y="14"/>
                      <a:pt x="8" y="16"/>
                      <a:pt x="12" y="19"/>
                    </a:cubicBezTo>
                    <a:cubicBezTo>
                      <a:pt x="14" y="16"/>
                      <a:pt x="17" y="13"/>
                      <a:pt x="20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15"/>
              <p:cNvSpPr/>
              <p:nvPr/>
            </p:nvSpPr>
            <p:spPr bwMode="auto">
              <a:xfrm>
                <a:off x="5849" y="1453"/>
                <a:ext cx="49" cy="47"/>
              </a:xfrm>
              <a:custGeom>
                <a:gdLst>
                  <a:gd name="T0" fmla="*/ 10 w 21"/>
                  <a:gd name="T1" fmla="*/ 20 h 20"/>
                  <a:gd name="T2" fmla="*/ 11 w 21"/>
                  <a:gd name="T3" fmla="*/ 19 h 20"/>
                  <a:gd name="T4" fmla="*/ 21 w 21"/>
                  <a:gd name="T5" fmla="*/ 12 h 20"/>
                  <a:gd name="T6" fmla="*/ 13 w 21"/>
                  <a:gd name="T7" fmla="*/ 0 h 20"/>
                  <a:gd name="T8" fmla="*/ 0 w 21"/>
                  <a:gd name="T9" fmla="*/ 9 h 20"/>
                  <a:gd name="T10" fmla="*/ 10 w 21"/>
                  <a:gd name="T11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0">
                    <a:moveTo>
                      <a:pt x="10" y="20"/>
                    </a:moveTo>
                    <a:cubicBezTo>
                      <a:pt x="11" y="20"/>
                      <a:pt x="11" y="19"/>
                      <a:pt x="11" y="19"/>
                    </a:cubicBezTo>
                    <a:cubicBezTo>
                      <a:pt x="14" y="16"/>
                      <a:pt x="18" y="14"/>
                      <a:pt x="21" y="12"/>
                    </a:cubicBezTo>
                    <a:cubicBezTo>
                      <a:pt x="18" y="8"/>
                      <a:pt x="17" y="4"/>
                      <a:pt x="13" y="0"/>
                    </a:cubicBezTo>
                    <a:cubicBezTo>
                      <a:pt x="9" y="3"/>
                      <a:pt x="4" y="6"/>
                      <a:pt x="0" y="9"/>
                    </a:cubicBezTo>
                    <a:cubicBezTo>
                      <a:pt x="3" y="13"/>
                      <a:pt x="7" y="16"/>
                      <a:pt x="10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16"/>
              <p:cNvSpPr/>
              <p:nvPr/>
            </p:nvSpPr>
            <p:spPr bwMode="auto">
              <a:xfrm>
                <a:off x="5785" y="1541"/>
                <a:ext cx="45" cy="49"/>
              </a:xfrm>
              <a:custGeom>
                <a:gdLst>
                  <a:gd name="T0" fmla="*/ 19 w 19"/>
                  <a:gd name="T1" fmla="*/ 6 h 21"/>
                  <a:gd name="T2" fmla="*/ 19 w 19"/>
                  <a:gd name="T3" fmla="*/ 5 h 21"/>
                  <a:gd name="T4" fmla="*/ 6 w 19"/>
                  <a:gd name="T5" fmla="*/ 0 h 21"/>
                  <a:gd name="T6" fmla="*/ 2 w 19"/>
                  <a:gd name="T7" fmla="*/ 12 h 21"/>
                  <a:gd name="T8" fmla="*/ 0 w 19"/>
                  <a:gd name="T9" fmla="*/ 19 h 21"/>
                  <a:gd name="T10" fmla="*/ 14 w 19"/>
                  <a:gd name="T11" fmla="*/ 21 h 21"/>
                  <a:gd name="T12" fmla="*/ 19 w 19"/>
                  <a:gd name="T13" fmla="*/ 6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1">
                    <a:moveTo>
                      <a:pt x="19" y="6"/>
                    </a:moveTo>
                    <a:cubicBezTo>
                      <a:pt x="19" y="6"/>
                      <a:pt x="19" y="6"/>
                      <a:pt x="19" y="5"/>
                    </a:cubicBezTo>
                    <a:cubicBezTo>
                      <a:pt x="15" y="3"/>
                      <a:pt x="10" y="2"/>
                      <a:pt x="6" y="0"/>
                    </a:cubicBezTo>
                    <a:cubicBezTo>
                      <a:pt x="4" y="4"/>
                      <a:pt x="3" y="8"/>
                      <a:pt x="2" y="12"/>
                    </a:cubicBezTo>
                    <a:cubicBezTo>
                      <a:pt x="1" y="15"/>
                      <a:pt x="1" y="17"/>
                      <a:pt x="0" y="19"/>
                    </a:cubicBezTo>
                    <a:cubicBezTo>
                      <a:pt x="5" y="20"/>
                      <a:pt x="9" y="19"/>
                      <a:pt x="14" y="21"/>
                    </a:cubicBezTo>
                    <a:cubicBezTo>
                      <a:pt x="15" y="16"/>
                      <a:pt x="17" y="11"/>
                      <a:pt x="19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17"/>
              <p:cNvSpPr/>
              <p:nvPr/>
            </p:nvSpPr>
            <p:spPr bwMode="auto">
              <a:xfrm>
                <a:off x="5922" y="1441"/>
                <a:ext cx="35" cy="24"/>
              </a:xfrm>
              <a:custGeom>
                <a:gdLst>
                  <a:gd name="T0" fmla="*/ 10 w 15"/>
                  <a:gd name="T1" fmla="*/ 8 h 10"/>
                  <a:gd name="T2" fmla="*/ 15 w 15"/>
                  <a:gd name="T3" fmla="*/ 7 h 10"/>
                  <a:gd name="T4" fmla="*/ 14 w 15"/>
                  <a:gd name="T5" fmla="*/ 0 h 10"/>
                  <a:gd name="T6" fmla="*/ 0 w 15"/>
                  <a:gd name="T7" fmla="*/ 0 h 10"/>
                  <a:gd name="T8" fmla="*/ 4 w 15"/>
                  <a:gd name="T9" fmla="*/ 10 h 10"/>
                  <a:gd name="T10" fmla="*/ 10 w 15"/>
                  <a:gd name="T11" fmla="*/ 8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0">
                    <a:moveTo>
                      <a:pt x="10" y="8"/>
                    </a:moveTo>
                    <a:cubicBezTo>
                      <a:pt x="12" y="8"/>
                      <a:pt x="14" y="7"/>
                      <a:pt x="15" y="7"/>
                    </a:cubicBezTo>
                    <a:cubicBezTo>
                      <a:pt x="15" y="5"/>
                      <a:pt x="14" y="2"/>
                      <a:pt x="1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2" y="7"/>
                      <a:pt x="4" y="10"/>
                    </a:cubicBezTo>
                    <a:cubicBezTo>
                      <a:pt x="6" y="9"/>
                      <a:pt x="8" y="9"/>
                      <a:pt x="1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18"/>
              <p:cNvSpPr/>
              <p:nvPr/>
            </p:nvSpPr>
            <p:spPr bwMode="auto">
              <a:xfrm>
                <a:off x="5851" y="1498"/>
                <a:ext cx="258" cy="168"/>
              </a:xfrm>
              <a:custGeom>
                <a:gdLst>
                  <a:gd name="T0" fmla="*/ 63 w 109"/>
                  <a:gd name="T1" fmla="*/ 11 h 71"/>
                  <a:gd name="T2" fmla="*/ 62 w 109"/>
                  <a:gd name="T3" fmla="*/ 10 h 71"/>
                  <a:gd name="T4" fmla="*/ 62 w 109"/>
                  <a:gd name="T5" fmla="*/ 10 h 71"/>
                  <a:gd name="T6" fmla="*/ 55 w 109"/>
                  <a:gd name="T7" fmla="*/ 1 h 71"/>
                  <a:gd name="T8" fmla="*/ 45 w 109"/>
                  <a:gd name="T9" fmla="*/ 2 h 71"/>
                  <a:gd name="T10" fmla="*/ 36 w 109"/>
                  <a:gd name="T11" fmla="*/ 20 h 71"/>
                  <a:gd name="T12" fmla="*/ 35 w 109"/>
                  <a:gd name="T13" fmla="*/ 21 h 71"/>
                  <a:gd name="T14" fmla="*/ 17 w 109"/>
                  <a:gd name="T15" fmla="*/ 22 h 71"/>
                  <a:gd name="T16" fmla="*/ 16 w 109"/>
                  <a:gd name="T17" fmla="*/ 39 h 71"/>
                  <a:gd name="T18" fmla="*/ 15 w 109"/>
                  <a:gd name="T19" fmla="*/ 41 h 71"/>
                  <a:gd name="T20" fmla="*/ 4 w 109"/>
                  <a:gd name="T21" fmla="*/ 46 h 71"/>
                  <a:gd name="T22" fmla="*/ 1 w 109"/>
                  <a:gd name="T23" fmla="*/ 58 h 71"/>
                  <a:gd name="T24" fmla="*/ 19 w 109"/>
                  <a:gd name="T25" fmla="*/ 71 h 71"/>
                  <a:gd name="T26" fmla="*/ 31 w 109"/>
                  <a:gd name="T27" fmla="*/ 66 h 71"/>
                  <a:gd name="T28" fmla="*/ 16 w 109"/>
                  <a:gd name="T29" fmla="*/ 63 h 71"/>
                  <a:gd name="T30" fmla="*/ 9 w 109"/>
                  <a:gd name="T31" fmla="*/ 52 h 71"/>
                  <a:gd name="T32" fmla="*/ 19 w 109"/>
                  <a:gd name="T33" fmla="*/ 46 h 71"/>
                  <a:gd name="T34" fmla="*/ 35 w 109"/>
                  <a:gd name="T35" fmla="*/ 48 h 71"/>
                  <a:gd name="T36" fmla="*/ 25 w 109"/>
                  <a:gd name="T37" fmla="*/ 27 h 71"/>
                  <a:gd name="T38" fmla="*/ 39 w 109"/>
                  <a:gd name="T39" fmla="*/ 29 h 71"/>
                  <a:gd name="T40" fmla="*/ 47 w 109"/>
                  <a:gd name="T41" fmla="*/ 36 h 71"/>
                  <a:gd name="T42" fmla="*/ 43 w 109"/>
                  <a:gd name="T43" fmla="*/ 23 h 71"/>
                  <a:gd name="T44" fmla="*/ 50 w 109"/>
                  <a:gd name="T45" fmla="*/ 11 h 71"/>
                  <a:gd name="T46" fmla="*/ 59 w 109"/>
                  <a:gd name="T47" fmla="*/ 20 h 71"/>
                  <a:gd name="T48" fmla="*/ 63 w 109"/>
                  <a:gd name="T49" fmla="*/ 31 h 71"/>
                  <a:gd name="T50" fmla="*/ 76 w 109"/>
                  <a:gd name="T51" fmla="*/ 11 h 71"/>
                  <a:gd name="T52" fmla="*/ 79 w 109"/>
                  <a:gd name="T53" fmla="*/ 34 h 71"/>
                  <a:gd name="T54" fmla="*/ 100 w 109"/>
                  <a:gd name="T55" fmla="*/ 24 h 71"/>
                  <a:gd name="T56" fmla="*/ 103 w 109"/>
                  <a:gd name="T57" fmla="*/ 23 h 71"/>
                  <a:gd name="T58" fmla="*/ 109 w 109"/>
                  <a:gd name="T59" fmla="*/ 20 h 71"/>
                  <a:gd name="T60" fmla="*/ 90 w 109"/>
                  <a:gd name="T61" fmla="*/ 18 h 71"/>
                  <a:gd name="T62" fmla="*/ 89 w 109"/>
                  <a:gd name="T63" fmla="*/ 17 h 71"/>
                  <a:gd name="T64" fmla="*/ 80 w 109"/>
                  <a:gd name="T65" fmla="*/ 4 h 71"/>
                  <a:gd name="T66" fmla="*/ 63 w 109"/>
                  <a:gd name="T67" fmla="*/ 11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9" h="71">
                    <a:moveTo>
                      <a:pt x="63" y="11"/>
                    </a:moveTo>
                    <a:cubicBezTo>
                      <a:pt x="63" y="11"/>
                      <a:pt x="62" y="11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1" y="6"/>
                      <a:pt x="59" y="3"/>
                      <a:pt x="55" y="1"/>
                    </a:cubicBezTo>
                    <a:cubicBezTo>
                      <a:pt x="52" y="0"/>
                      <a:pt x="48" y="0"/>
                      <a:pt x="45" y="2"/>
                    </a:cubicBezTo>
                    <a:cubicBezTo>
                      <a:pt x="38" y="5"/>
                      <a:pt x="34" y="12"/>
                      <a:pt x="36" y="20"/>
                    </a:cubicBezTo>
                    <a:cubicBezTo>
                      <a:pt x="36" y="20"/>
                      <a:pt x="36" y="21"/>
                      <a:pt x="35" y="21"/>
                    </a:cubicBezTo>
                    <a:cubicBezTo>
                      <a:pt x="29" y="18"/>
                      <a:pt x="21" y="17"/>
                      <a:pt x="17" y="22"/>
                    </a:cubicBezTo>
                    <a:cubicBezTo>
                      <a:pt x="12" y="27"/>
                      <a:pt x="12" y="34"/>
                      <a:pt x="16" y="39"/>
                    </a:cubicBezTo>
                    <a:cubicBezTo>
                      <a:pt x="16" y="40"/>
                      <a:pt x="15" y="41"/>
                      <a:pt x="15" y="41"/>
                    </a:cubicBezTo>
                    <a:cubicBezTo>
                      <a:pt x="11" y="42"/>
                      <a:pt x="7" y="43"/>
                      <a:pt x="4" y="46"/>
                    </a:cubicBezTo>
                    <a:cubicBezTo>
                      <a:pt x="1" y="49"/>
                      <a:pt x="0" y="54"/>
                      <a:pt x="1" y="58"/>
                    </a:cubicBezTo>
                    <a:cubicBezTo>
                      <a:pt x="3" y="66"/>
                      <a:pt x="12" y="69"/>
                      <a:pt x="19" y="71"/>
                    </a:cubicBezTo>
                    <a:cubicBezTo>
                      <a:pt x="23" y="69"/>
                      <a:pt x="27" y="67"/>
                      <a:pt x="31" y="66"/>
                    </a:cubicBezTo>
                    <a:cubicBezTo>
                      <a:pt x="26" y="66"/>
                      <a:pt x="21" y="65"/>
                      <a:pt x="16" y="63"/>
                    </a:cubicBezTo>
                    <a:cubicBezTo>
                      <a:pt x="12" y="61"/>
                      <a:pt x="7" y="57"/>
                      <a:pt x="9" y="52"/>
                    </a:cubicBezTo>
                    <a:cubicBezTo>
                      <a:pt x="10" y="48"/>
                      <a:pt x="15" y="46"/>
                      <a:pt x="19" y="46"/>
                    </a:cubicBezTo>
                    <a:cubicBezTo>
                      <a:pt x="24" y="45"/>
                      <a:pt x="30" y="46"/>
                      <a:pt x="35" y="48"/>
                    </a:cubicBezTo>
                    <a:cubicBezTo>
                      <a:pt x="27" y="43"/>
                      <a:pt x="17" y="34"/>
                      <a:pt x="25" y="27"/>
                    </a:cubicBezTo>
                    <a:cubicBezTo>
                      <a:pt x="29" y="24"/>
                      <a:pt x="35" y="27"/>
                      <a:pt x="39" y="29"/>
                    </a:cubicBezTo>
                    <a:cubicBezTo>
                      <a:pt x="42" y="31"/>
                      <a:pt x="45" y="33"/>
                      <a:pt x="47" y="36"/>
                    </a:cubicBezTo>
                    <a:cubicBezTo>
                      <a:pt x="45" y="32"/>
                      <a:pt x="44" y="27"/>
                      <a:pt x="43" y="23"/>
                    </a:cubicBezTo>
                    <a:cubicBezTo>
                      <a:pt x="42" y="18"/>
                      <a:pt x="44" y="12"/>
                      <a:pt x="50" y="11"/>
                    </a:cubicBezTo>
                    <a:cubicBezTo>
                      <a:pt x="55" y="11"/>
                      <a:pt x="58" y="16"/>
                      <a:pt x="59" y="20"/>
                    </a:cubicBezTo>
                    <a:cubicBezTo>
                      <a:pt x="61" y="24"/>
                      <a:pt x="62" y="27"/>
                      <a:pt x="63" y="31"/>
                    </a:cubicBezTo>
                    <a:cubicBezTo>
                      <a:pt x="63" y="22"/>
                      <a:pt x="66" y="9"/>
                      <a:pt x="76" y="11"/>
                    </a:cubicBezTo>
                    <a:cubicBezTo>
                      <a:pt x="85" y="13"/>
                      <a:pt x="81" y="26"/>
                      <a:pt x="79" y="34"/>
                    </a:cubicBezTo>
                    <a:cubicBezTo>
                      <a:pt x="84" y="27"/>
                      <a:pt x="95" y="16"/>
                      <a:pt x="100" y="24"/>
                    </a:cubicBezTo>
                    <a:cubicBezTo>
                      <a:pt x="101" y="24"/>
                      <a:pt x="102" y="23"/>
                      <a:pt x="103" y="23"/>
                    </a:cubicBezTo>
                    <a:cubicBezTo>
                      <a:pt x="105" y="22"/>
                      <a:pt x="107" y="21"/>
                      <a:pt x="109" y="20"/>
                    </a:cubicBezTo>
                    <a:cubicBezTo>
                      <a:pt x="105" y="13"/>
                      <a:pt x="96" y="15"/>
                      <a:pt x="90" y="18"/>
                    </a:cubicBezTo>
                    <a:cubicBezTo>
                      <a:pt x="89" y="19"/>
                      <a:pt x="89" y="18"/>
                      <a:pt x="89" y="17"/>
                    </a:cubicBezTo>
                    <a:cubicBezTo>
                      <a:pt x="89" y="11"/>
                      <a:pt x="86" y="5"/>
                      <a:pt x="80" y="4"/>
                    </a:cubicBezTo>
                    <a:cubicBezTo>
                      <a:pt x="73" y="3"/>
                      <a:pt x="67" y="6"/>
                      <a:pt x="63" y="1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19"/>
              <p:cNvSpPr/>
              <p:nvPr/>
            </p:nvSpPr>
            <p:spPr bwMode="auto">
              <a:xfrm>
                <a:off x="5957" y="1441"/>
                <a:ext cx="31" cy="17"/>
              </a:xfrm>
              <a:custGeom>
                <a:gdLst>
                  <a:gd name="T0" fmla="*/ 13 w 13"/>
                  <a:gd name="T1" fmla="*/ 6 h 7"/>
                  <a:gd name="T2" fmla="*/ 13 w 13"/>
                  <a:gd name="T3" fmla="*/ 0 h 7"/>
                  <a:gd name="T4" fmla="*/ 0 w 13"/>
                  <a:gd name="T5" fmla="*/ 0 h 7"/>
                  <a:gd name="T6" fmla="*/ 2 w 13"/>
                  <a:gd name="T7" fmla="*/ 7 h 7"/>
                  <a:gd name="T8" fmla="*/ 13 w 13"/>
                  <a:gd name="T9" fmla="*/ 6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3" y="6"/>
                    </a:moveTo>
                    <a:cubicBezTo>
                      <a:pt x="13" y="4"/>
                      <a:pt x="13" y="2"/>
                      <a:pt x="1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4"/>
                      <a:pt x="2" y="7"/>
                    </a:cubicBezTo>
                    <a:cubicBezTo>
                      <a:pt x="5" y="6"/>
                      <a:pt x="9" y="6"/>
                      <a:pt x="13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20"/>
              <p:cNvSpPr/>
              <p:nvPr/>
            </p:nvSpPr>
            <p:spPr bwMode="auto">
              <a:xfrm>
                <a:off x="5884" y="1441"/>
                <a:ext cx="45" cy="38"/>
              </a:xfrm>
              <a:custGeom>
                <a:gdLst>
                  <a:gd name="T0" fmla="*/ 0 w 19"/>
                  <a:gd name="T1" fmla="*/ 5 h 16"/>
                  <a:gd name="T2" fmla="*/ 8 w 19"/>
                  <a:gd name="T3" fmla="*/ 16 h 16"/>
                  <a:gd name="T4" fmla="*/ 19 w 19"/>
                  <a:gd name="T5" fmla="*/ 11 h 16"/>
                  <a:gd name="T6" fmla="*/ 14 w 19"/>
                  <a:gd name="T7" fmla="*/ 0 h 16"/>
                  <a:gd name="T8" fmla="*/ 9 w 19"/>
                  <a:gd name="T9" fmla="*/ 0 h 16"/>
                  <a:gd name="T10" fmla="*/ 1 w 19"/>
                  <a:gd name="T11" fmla="*/ 4 h 16"/>
                  <a:gd name="T12" fmla="*/ 0 w 19"/>
                  <a:gd name="T13" fmla="*/ 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0" y="5"/>
                    </a:moveTo>
                    <a:cubicBezTo>
                      <a:pt x="3" y="8"/>
                      <a:pt x="5" y="13"/>
                      <a:pt x="8" y="16"/>
                    </a:cubicBezTo>
                    <a:cubicBezTo>
                      <a:pt x="11" y="14"/>
                      <a:pt x="15" y="12"/>
                      <a:pt x="19" y="11"/>
                    </a:cubicBezTo>
                    <a:cubicBezTo>
                      <a:pt x="17" y="7"/>
                      <a:pt x="16" y="4"/>
                      <a:pt x="14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4" y="2"/>
                      <a:pt x="1" y="4"/>
                    </a:cubicBezTo>
                    <a:cubicBezTo>
                      <a:pt x="1" y="4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21"/>
              <p:cNvSpPr/>
              <p:nvPr/>
            </p:nvSpPr>
            <p:spPr bwMode="auto">
              <a:xfrm>
                <a:off x="5761" y="1441"/>
                <a:ext cx="135" cy="285"/>
              </a:xfrm>
              <a:custGeom>
                <a:gdLst>
                  <a:gd name="T0" fmla="*/ 5 w 57"/>
                  <a:gd name="T1" fmla="*/ 48 h 120"/>
                  <a:gd name="T2" fmla="*/ 1 w 57"/>
                  <a:gd name="T3" fmla="*/ 87 h 120"/>
                  <a:gd name="T4" fmla="*/ 10 w 57"/>
                  <a:gd name="T5" fmla="*/ 120 h 120"/>
                  <a:gd name="T6" fmla="*/ 16 w 57"/>
                  <a:gd name="T7" fmla="*/ 118 h 120"/>
                  <a:gd name="T8" fmla="*/ 9 w 57"/>
                  <a:gd name="T9" fmla="*/ 101 h 120"/>
                  <a:gd name="T10" fmla="*/ 7 w 57"/>
                  <a:gd name="T11" fmla="*/ 82 h 120"/>
                  <a:gd name="T12" fmla="*/ 16 w 57"/>
                  <a:gd name="T13" fmla="*/ 37 h 120"/>
                  <a:gd name="T14" fmla="*/ 57 w 57"/>
                  <a:gd name="T15" fmla="*/ 0 h 120"/>
                  <a:gd name="T16" fmla="*/ 42 w 57"/>
                  <a:gd name="T17" fmla="*/ 0 h 120"/>
                  <a:gd name="T18" fmla="*/ 41 w 57"/>
                  <a:gd name="T19" fmla="*/ 1 h 120"/>
                  <a:gd name="T20" fmla="*/ 5 w 57"/>
                  <a:gd name="T21" fmla="*/ 48 h 1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" h="120">
                    <a:moveTo>
                      <a:pt x="5" y="48"/>
                    </a:moveTo>
                    <a:cubicBezTo>
                      <a:pt x="1" y="61"/>
                      <a:pt x="0" y="74"/>
                      <a:pt x="1" y="87"/>
                    </a:cubicBezTo>
                    <a:cubicBezTo>
                      <a:pt x="2" y="98"/>
                      <a:pt x="4" y="111"/>
                      <a:pt x="10" y="120"/>
                    </a:cubicBezTo>
                    <a:cubicBezTo>
                      <a:pt x="12" y="120"/>
                      <a:pt x="14" y="119"/>
                      <a:pt x="16" y="118"/>
                    </a:cubicBezTo>
                    <a:cubicBezTo>
                      <a:pt x="12" y="113"/>
                      <a:pt x="10" y="107"/>
                      <a:pt x="9" y="101"/>
                    </a:cubicBezTo>
                    <a:cubicBezTo>
                      <a:pt x="8" y="95"/>
                      <a:pt x="7" y="89"/>
                      <a:pt x="7" y="82"/>
                    </a:cubicBezTo>
                    <a:cubicBezTo>
                      <a:pt x="7" y="67"/>
                      <a:pt x="9" y="51"/>
                      <a:pt x="16" y="37"/>
                    </a:cubicBezTo>
                    <a:cubicBezTo>
                      <a:pt x="24" y="20"/>
                      <a:pt x="40" y="8"/>
                      <a:pt x="57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1" y="1"/>
                      <a:pt x="41" y="1"/>
                    </a:cubicBezTo>
                    <a:cubicBezTo>
                      <a:pt x="24" y="12"/>
                      <a:pt x="11" y="29"/>
                      <a:pt x="5" y="4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22"/>
              <p:cNvSpPr/>
              <p:nvPr/>
            </p:nvSpPr>
            <p:spPr bwMode="auto">
              <a:xfrm>
                <a:off x="4268" y="2744"/>
                <a:ext cx="230" cy="135"/>
              </a:xfrm>
              <a:custGeom>
                <a:gdLst>
                  <a:gd name="T0" fmla="*/ 17 w 97"/>
                  <a:gd name="T1" fmla="*/ 18 h 57"/>
                  <a:gd name="T2" fmla="*/ 3 w 97"/>
                  <a:gd name="T3" fmla="*/ 57 h 57"/>
                  <a:gd name="T4" fmla="*/ 19 w 97"/>
                  <a:gd name="T5" fmla="*/ 57 h 57"/>
                  <a:gd name="T6" fmla="*/ 26 w 97"/>
                  <a:gd name="T7" fmla="*/ 29 h 57"/>
                  <a:gd name="T8" fmla="*/ 66 w 97"/>
                  <a:gd name="T9" fmla="*/ 27 h 57"/>
                  <a:gd name="T10" fmla="*/ 84 w 97"/>
                  <a:gd name="T11" fmla="*/ 57 h 57"/>
                  <a:gd name="T12" fmla="*/ 97 w 97"/>
                  <a:gd name="T13" fmla="*/ 57 h 57"/>
                  <a:gd name="T14" fmla="*/ 90 w 97"/>
                  <a:gd name="T15" fmla="*/ 32 h 57"/>
                  <a:gd name="T16" fmla="*/ 17 w 97"/>
                  <a:gd name="T17" fmla="*/ 18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57">
                    <a:moveTo>
                      <a:pt x="17" y="18"/>
                    </a:moveTo>
                    <a:cubicBezTo>
                      <a:pt x="6" y="28"/>
                      <a:pt x="0" y="43"/>
                      <a:pt x="3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6" y="47"/>
                      <a:pt x="18" y="36"/>
                      <a:pt x="26" y="29"/>
                    </a:cubicBezTo>
                    <a:cubicBezTo>
                      <a:pt x="37" y="20"/>
                      <a:pt x="54" y="21"/>
                      <a:pt x="66" y="27"/>
                    </a:cubicBezTo>
                    <a:cubicBezTo>
                      <a:pt x="77" y="33"/>
                      <a:pt x="84" y="45"/>
                      <a:pt x="84" y="57"/>
                    </a:cubicBezTo>
                    <a:cubicBezTo>
                      <a:pt x="97" y="57"/>
                      <a:pt x="97" y="57"/>
                      <a:pt x="97" y="57"/>
                    </a:cubicBezTo>
                    <a:cubicBezTo>
                      <a:pt x="97" y="48"/>
                      <a:pt x="95" y="39"/>
                      <a:pt x="90" y="32"/>
                    </a:cubicBezTo>
                    <a:cubicBezTo>
                      <a:pt x="76" y="8"/>
                      <a:pt x="39" y="0"/>
                      <a:pt x="17" y="1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23"/>
              <p:cNvSpPr/>
              <p:nvPr/>
            </p:nvSpPr>
            <p:spPr bwMode="auto">
              <a:xfrm>
                <a:off x="4150" y="2552"/>
                <a:ext cx="852" cy="327"/>
              </a:xfrm>
              <a:custGeom>
                <a:gdLst>
                  <a:gd name="T0" fmla="*/ 17 w 360"/>
                  <a:gd name="T1" fmla="*/ 113 h 138"/>
                  <a:gd name="T2" fmla="*/ 51 w 360"/>
                  <a:gd name="T3" fmla="*/ 66 h 138"/>
                  <a:gd name="T4" fmla="*/ 190 w 360"/>
                  <a:gd name="T5" fmla="*/ 32 h 138"/>
                  <a:gd name="T6" fmla="*/ 231 w 360"/>
                  <a:gd name="T7" fmla="*/ 27 h 138"/>
                  <a:gd name="T8" fmla="*/ 272 w 360"/>
                  <a:gd name="T9" fmla="*/ 24 h 138"/>
                  <a:gd name="T10" fmla="*/ 353 w 360"/>
                  <a:gd name="T11" fmla="*/ 17 h 138"/>
                  <a:gd name="T12" fmla="*/ 360 w 360"/>
                  <a:gd name="T13" fmla="*/ 0 h 138"/>
                  <a:gd name="T14" fmla="*/ 305 w 360"/>
                  <a:gd name="T15" fmla="*/ 6 h 138"/>
                  <a:gd name="T16" fmla="*/ 224 w 360"/>
                  <a:gd name="T17" fmla="*/ 14 h 138"/>
                  <a:gd name="T18" fmla="*/ 183 w 360"/>
                  <a:gd name="T19" fmla="*/ 18 h 138"/>
                  <a:gd name="T20" fmla="*/ 145 w 360"/>
                  <a:gd name="T21" fmla="*/ 21 h 138"/>
                  <a:gd name="T22" fmla="*/ 71 w 360"/>
                  <a:gd name="T23" fmla="*/ 36 h 138"/>
                  <a:gd name="T24" fmla="*/ 22 w 360"/>
                  <a:gd name="T25" fmla="*/ 67 h 138"/>
                  <a:gd name="T26" fmla="*/ 0 w 360"/>
                  <a:gd name="T27" fmla="*/ 119 h 138"/>
                  <a:gd name="T28" fmla="*/ 1 w 360"/>
                  <a:gd name="T29" fmla="*/ 138 h 138"/>
                  <a:gd name="T30" fmla="*/ 17 w 360"/>
                  <a:gd name="T31" fmla="*/ 138 h 138"/>
                  <a:gd name="T32" fmla="*/ 17 w 360"/>
                  <a:gd name="T33" fmla="*/ 113 h 1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0" h="138">
                    <a:moveTo>
                      <a:pt x="17" y="113"/>
                    </a:moveTo>
                    <a:cubicBezTo>
                      <a:pt x="21" y="93"/>
                      <a:pt x="34" y="77"/>
                      <a:pt x="51" y="66"/>
                    </a:cubicBezTo>
                    <a:cubicBezTo>
                      <a:pt x="92" y="39"/>
                      <a:pt x="143" y="38"/>
                      <a:pt x="190" y="32"/>
                    </a:cubicBezTo>
                    <a:cubicBezTo>
                      <a:pt x="203" y="30"/>
                      <a:pt x="217" y="29"/>
                      <a:pt x="231" y="27"/>
                    </a:cubicBezTo>
                    <a:cubicBezTo>
                      <a:pt x="244" y="26"/>
                      <a:pt x="258" y="25"/>
                      <a:pt x="272" y="24"/>
                    </a:cubicBezTo>
                    <a:cubicBezTo>
                      <a:pt x="299" y="21"/>
                      <a:pt x="326" y="19"/>
                      <a:pt x="353" y="17"/>
                    </a:cubicBezTo>
                    <a:cubicBezTo>
                      <a:pt x="356" y="11"/>
                      <a:pt x="358" y="6"/>
                      <a:pt x="360" y="0"/>
                    </a:cubicBezTo>
                    <a:cubicBezTo>
                      <a:pt x="342" y="3"/>
                      <a:pt x="324" y="4"/>
                      <a:pt x="305" y="6"/>
                    </a:cubicBezTo>
                    <a:cubicBezTo>
                      <a:pt x="278" y="8"/>
                      <a:pt x="251" y="11"/>
                      <a:pt x="224" y="14"/>
                    </a:cubicBezTo>
                    <a:cubicBezTo>
                      <a:pt x="210" y="16"/>
                      <a:pt x="196" y="17"/>
                      <a:pt x="183" y="18"/>
                    </a:cubicBezTo>
                    <a:cubicBezTo>
                      <a:pt x="170" y="19"/>
                      <a:pt x="158" y="19"/>
                      <a:pt x="145" y="21"/>
                    </a:cubicBezTo>
                    <a:cubicBezTo>
                      <a:pt x="120" y="23"/>
                      <a:pt x="95" y="28"/>
                      <a:pt x="71" y="36"/>
                    </a:cubicBezTo>
                    <a:cubicBezTo>
                      <a:pt x="53" y="42"/>
                      <a:pt x="36" y="52"/>
                      <a:pt x="22" y="67"/>
                    </a:cubicBezTo>
                    <a:cubicBezTo>
                      <a:pt x="10" y="81"/>
                      <a:pt x="1" y="100"/>
                      <a:pt x="0" y="119"/>
                    </a:cubicBezTo>
                    <a:cubicBezTo>
                      <a:pt x="0" y="125"/>
                      <a:pt x="0" y="132"/>
                      <a:pt x="1" y="138"/>
                    </a:cubicBezTo>
                    <a:cubicBezTo>
                      <a:pt x="17" y="138"/>
                      <a:pt x="17" y="138"/>
                      <a:pt x="17" y="138"/>
                    </a:cubicBezTo>
                    <a:cubicBezTo>
                      <a:pt x="16" y="130"/>
                      <a:pt x="15" y="121"/>
                      <a:pt x="17" y="11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24"/>
              <p:cNvSpPr/>
              <p:nvPr/>
            </p:nvSpPr>
            <p:spPr bwMode="auto">
              <a:xfrm>
                <a:off x="4353" y="2839"/>
                <a:ext cx="71" cy="40"/>
              </a:xfrm>
              <a:custGeom>
                <a:gdLst>
                  <a:gd name="T0" fmla="*/ 20 w 30"/>
                  <a:gd name="T1" fmla="*/ 2 h 17"/>
                  <a:gd name="T2" fmla="*/ 2 w 30"/>
                  <a:gd name="T3" fmla="*/ 9 h 17"/>
                  <a:gd name="T4" fmla="*/ 0 w 30"/>
                  <a:gd name="T5" fmla="*/ 17 h 17"/>
                  <a:gd name="T6" fmla="*/ 30 w 30"/>
                  <a:gd name="T7" fmla="*/ 17 h 17"/>
                  <a:gd name="T8" fmla="*/ 20 w 30"/>
                  <a:gd name="T9" fmla="*/ 2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7">
                    <a:moveTo>
                      <a:pt x="20" y="2"/>
                    </a:moveTo>
                    <a:cubicBezTo>
                      <a:pt x="13" y="0"/>
                      <a:pt x="6" y="3"/>
                      <a:pt x="2" y="9"/>
                    </a:cubicBezTo>
                    <a:cubicBezTo>
                      <a:pt x="1" y="12"/>
                      <a:pt x="0" y="14"/>
                      <a:pt x="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1"/>
                      <a:pt x="26" y="4"/>
                      <a:pt x="20" y="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25"/>
              <p:cNvSpPr/>
              <p:nvPr/>
            </p:nvSpPr>
            <p:spPr bwMode="auto">
              <a:xfrm>
                <a:off x="5437" y="1674"/>
                <a:ext cx="260" cy="185"/>
              </a:xfrm>
              <a:custGeom>
                <a:gdLst>
                  <a:gd name="T0" fmla="*/ 10 w 110"/>
                  <a:gd name="T1" fmla="*/ 78 h 78"/>
                  <a:gd name="T2" fmla="*/ 15 w 110"/>
                  <a:gd name="T3" fmla="*/ 74 h 78"/>
                  <a:gd name="T4" fmla="*/ 22 w 110"/>
                  <a:gd name="T5" fmla="*/ 70 h 78"/>
                  <a:gd name="T6" fmla="*/ 35 w 110"/>
                  <a:gd name="T7" fmla="*/ 61 h 78"/>
                  <a:gd name="T8" fmla="*/ 61 w 110"/>
                  <a:gd name="T9" fmla="*/ 44 h 78"/>
                  <a:gd name="T10" fmla="*/ 88 w 110"/>
                  <a:gd name="T11" fmla="*/ 29 h 78"/>
                  <a:gd name="T12" fmla="*/ 102 w 110"/>
                  <a:gd name="T13" fmla="*/ 23 h 78"/>
                  <a:gd name="T14" fmla="*/ 107 w 110"/>
                  <a:gd name="T15" fmla="*/ 20 h 78"/>
                  <a:gd name="T16" fmla="*/ 110 w 110"/>
                  <a:gd name="T17" fmla="*/ 19 h 78"/>
                  <a:gd name="T18" fmla="*/ 107 w 110"/>
                  <a:gd name="T19" fmla="*/ 14 h 78"/>
                  <a:gd name="T20" fmla="*/ 108 w 110"/>
                  <a:gd name="T21" fmla="*/ 0 h 78"/>
                  <a:gd name="T22" fmla="*/ 94 w 110"/>
                  <a:gd name="T23" fmla="*/ 6 h 78"/>
                  <a:gd name="T24" fmla="*/ 78 w 110"/>
                  <a:gd name="T25" fmla="*/ 11 h 78"/>
                  <a:gd name="T26" fmla="*/ 50 w 110"/>
                  <a:gd name="T27" fmla="*/ 26 h 78"/>
                  <a:gd name="T28" fmla="*/ 23 w 110"/>
                  <a:gd name="T29" fmla="*/ 43 h 78"/>
                  <a:gd name="T30" fmla="*/ 10 w 110"/>
                  <a:gd name="T31" fmla="*/ 54 h 78"/>
                  <a:gd name="T32" fmla="*/ 4 w 110"/>
                  <a:gd name="T33" fmla="*/ 58 h 78"/>
                  <a:gd name="T34" fmla="*/ 0 w 110"/>
                  <a:gd name="T35" fmla="*/ 62 h 78"/>
                  <a:gd name="T36" fmla="*/ 10 w 110"/>
                  <a:gd name="T37" fmla="*/ 78 h 7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" h="78">
                    <a:moveTo>
                      <a:pt x="10" y="78"/>
                    </a:moveTo>
                    <a:cubicBezTo>
                      <a:pt x="12" y="77"/>
                      <a:pt x="14" y="75"/>
                      <a:pt x="15" y="74"/>
                    </a:cubicBezTo>
                    <a:cubicBezTo>
                      <a:pt x="18" y="73"/>
                      <a:pt x="20" y="71"/>
                      <a:pt x="22" y="70"/>
                    </a:cubicBezTo>
                    <a:cubicBezTo>
                      <a:pt x="26" y="67"/>
                      <a:pt x="31" y="64"/>
                      <a:pt x="35" y="61"/>
                    </a:cubicBezTo>
                    <a:cubicBezTo>
                      <a:pt x="43" y="55"/>
                      <a:pt x="52" y="49"/>
                      <a:pt x="61" y="44"/>
                    </a:cubicBezTo>
                    <a:cubicBezTo>
                      <a:pt x="70" y="38"/>
                      <a:pt x="79" y="34"/>
                      <a:pt x="88" y="29"/>
                    </a:cubicBezTo>
                    <a:cubicBezTo>
                      <a:pt x="93" y="27"/>
                      <a:pt x="97" y="25"/>
                      <a:pt x="102" y="23"/>
                    </a:cubicBezTo>
                    <a:cubicBezTo>
                      <a:pt x="103" y="22"/>
                      <a:pt x="105" y="21"/>
                      <a:pt x="107" y="20"/>
                    </a:cubicBezTo>
                    <a:cubicBezTo>
                      <a:pt x="108" y="20"/>
                      <a:pt x="109" y="20"/>
                      <a:pt x="110" y="19"/>
                    </a:cubicBezTo>
                    <a:cubicBezTo>
                      <a:pt x="108" y="18"/>
                      <a:pt x="107" y="16"/>
                      <a:pt x="107" y="14"/>
                    </a:cubicBezTo>
                    <a:cubicBezTo>
                      <a:pt x="105" y="10"/>
                      <a:pt x="105" y="4"/>
                      <a:pt x="108" y="0"/>
                    </a:cubicBezTo>
                    <a:cubicBezTo>
                      <a:pt x="103" y="2"/>
                      <a:pt x="98" y="4"/>
                      <a:pt x="94" y="6"/>
                    </a:cubicBezTo>
                    <a:cubicBezTo>
                      <a:pt x="88" y="7"/>
                      <a:pt x="83" y="9"/>
                      <a:pt x="78" y="11"/>
                    </a:cubicBezTo>
                    <a:cubicBezTo>
                      <a:pt x="69" y="16"/>
                      <a:pt x="59" y="21"/>
                      <a:pt x="50" y="26"/>
                    </a:cubicBezTo>
                    <a:cubicBezTo>
                      <a:pt x="40" y="31"/>
                      <a:pt x="31" y="37"/>
                      <a:pt x="23" y="43"/>
                    </a:cubicBezTo>
                    <a:cubicBezTo>
                      <a:pt x="18" y="47"/>
                      <a:pt x="14" y="50"/>
                      <a:pt x="10" y="54"/>
                    </a:cubicBezTo>
                    <a:cubicBezTo>
                      <a:pt x="8" y="55"/>
                      <a:pt x="6" y="57"/>
                      <a:pt x="4" y="58"/>
                    </a:cubicBezTo>
                    <a:cubicBezTo>
                      <a:pt x="2" y="59"/>
                      <a:pt x="1" y="61"/>
                      <a:pt x="0" y="62"/>
                    </a:cubicBezTo>
                    <a:cubicBezTo>
                      <a:pt x="5" y="65"/>
                      <a:pt x="9" y="71"/>
                      <a:pt x="10" y="7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26"/>
              <p:cNvSpPr/>
              <p:nvPr/>
            </p:nvSpPr>
            <p:spPr bwMode="auto">
              <a:xfrm>
                <a:off x="4924" y="2597"/>
                <a:ext cx="59" cy="45"/>
              </a:xfrm>
              <a:custGeom>
                <a:gdLst>
                  <a:gd name="T0" fmla="*/ 16 w 25"/>
                  <a:gd name="T1" fmla="*/ 19 h 19"/>
                  <a:gd name="T2" fmla="*/ 25 w 25"/>
                  <a:gd name="T3" fmla="*/ 0 h 19"/>
                  <a:gd name="T4" fmla="*/ 0 w 25"/>
                  <a:gd name="T5" fmla="*/ 2 h 19"/>
                  <a:gd name="T6" fmla="*/ 16 w 25"/>
                  <a:gd name="T7" fmla="*/ 1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9">
                    <a:moveTo>
                      <a:pt x="16" y="19"/>
                    </a:moveTo>
                    <a:cubicBezTo>
                      <a:pt x="19" y="12"/>
                      <a:pt x="22" y="6"/>
                      <a:pt x="25" y="0"/>
                    </a:cubicBezTo>
                    <a:cubicBezTo>
                      <a:pt x="17" y="0"/>
                      <a:pt x="9" y="1"/>
                      <a:pt x="0" y="2"/>
                    </a:cubicBezTo>
                    <a:cubicBezTo>
                      <a:pt x="2" y="10"/>
                      <a:pt x="8" y="17"/>
                      <a:pt x="16" y="19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27"/>
              <p:cNvSpPr/>
              <p:nvPr/>
            </p:nvSpPr>
            <p:spPr bwMode="auto">
              <a:xfrm>
                <a:off x="4827" y="2388"/>
                <a:ext cx="281" cy="491"/>
              </a:xfrm>
              <a:custGeom>
                <a:gdLst>
                  <a:gd name="T0" fmla="*/ 81 w 119"/>
                  <a:gd name="T1" fmla="*/ 88 h 207"/>
                  <a:gd name="T2" fmla="*/ 119 w 119"/>
                  <a:gd name="T3" fmla="*/ 4 h 207"/>
                  <a:gd name="T4" fmla="*/ 105 w 119"/>
                  <a:gd name="T5" fmla="*/ 0 h 207"/>
                  <a:gd name="T6" fmla="*/ 97 w 119"/>
                  <a:gd name="T7" fmla="*/ 21 h 207"/>
                  <a:gd name="T8" fmla="*/ 86 w 119"/>
                  <a:gd name="T9" fmla="*/ 47 h 207"/>
                  <a:gd name="T10" fmla="*/ 11 w 119"/>
                  <a:gd name="T11" fmla="*/ 192 h 207"/>
                  <a:gd name="T12" fmla="*/ 0 w 119"/>
                  <a:gd name="T13" fmla="*/ 207 h 207"/>
                  <a:gd name="T14" fmla="*/ 17 w 119"/>
                  <a:gd name="T15" fmla="*/ 207 h 207"/>
                  <a:gd name="T16" fmla="*/ 40 w 119"/>
                  <a:gd name="T17" fmla="*/ 172 h 207"/>
                  <a:gd name="T18" fmla="*/ 81 w 119"/>
                  <a:gd name="T19" fmla="*/ 88 h 2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9" h="206">
                    <a:moveTo>
                      <a:pt x="81" y="88"/>
                    </a:moveTo>
                    <a:cubicBezTo>
                      <a:pt x="93" y="60"/>
                      <a:pt x="105" y="32"/>
                      <a:pt x="119" y="4"/>
                    </a:cubicBezTo>
                    <a:cubicBezTo>
                      <a:pt x="114" y="4"/>
                      <a:pt x="109" y="3"/>
                      <a:pt x="105" y="0"/>
                    </a:cubicBezTo>
                    <a:cubicBezTo>
                      <a:pt x="102" y="7"/>
                      <a:pt x="99" y="14"/>
                      <a:pt x="97" y="21"/>
                    </a:cubicBezTo>
                    <a:cubicBezTo>
                      <a:pt x="93" y="29"/>
                      <a:pt x="90" y="38"/>
                      <a:pt x="86" y="47"/>
                    </a:cubicBezTo>
                    <a:cubicBezTo>
                      <a:pt x="65" y="97"/>
                      <a:pt x="42" y="147"/>
                      <a:pt x="11" y="192"/>
                    </a:cubicBezTo>
                    <a:cubicBezTo>
                      <a:pt x="7" y="197"/>
                      <a:pt x="4" y="202"/>
                      <a:pt x="0" y="207"/>
                    </a:cubicBezTo>
                    <a:cubicBezTo>
                      <a:pt x="17" y="207"/>
                      <a:pt x="17" y="207"/>
                      <a:pt x="17" y="207"/>
                    </a:cubicBezTo>
                    <a:cubicBezTo>
                      <a:pt x="25" y="196"/>
                      <a:pt x="33" y="184"/>
                      <a:pt x="40" y="172"/>
                    </a:cubicBezTo>
                    <a:cubicBezTo>
                      <a:pt x="56" y="145"/>
                      <a:pt x="68" y="117"/>
                      <a:pt x="81" y="8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28"/>
              <p:cNvSpPr/>
              <p:nvPr/>
            </p:nvSpPr>
            <p:spPr bwMode="auto">
              <a:xfrm>
                <a:off x="5151" y="2250"/>
                <a:ext cx="85" cy="83"/>
              </a:xfrm>
              <a:custGeom>
                <a:gdLst>
                  <a:gd name="T0" fmla="*/ 11 w 36"/>
                  <a:gd name="T1" fmla="*/ 0 h 35"/>
                  <a:gd name="T2" fmla="*/ 0 w 36"/>
                  <a:gd name="T3" fmla="*/ 25 h 35"/>
                  <a:gd name="T4" fmla="*/ 4 w 36"/>
                  <a:gd name="T5" fmla="*/ 35 h 35"/>
                  <a:gd name="T6" fmla="*/ 21 w 36"/>
                  <a:gd name="T7" fmla="*/ 33 h 35"/>
                  <a:gd name="T8" fmla="*/ 36 w 36"/>
                  <a:gd name="T9" fmla="*/ 29 h 35"/>
                  <a:gd name="T10" fmla="*/ 34 w 36"/>
                  <a:gd name="T11" fmla="*/ 22 h 35"/>
                  <a:gd name="T12" fmla="*/ 11 w 36"/>
                  <a:gd name="T13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5">
                    <a:moveTo>
                      <a:pt x="11" y="0"/>
                    </a:moveTo>
                    <a:cubicBezTo>
                      <a:pt x="7" y="8"/>
                      <a:pt x="3" y="17"/>
                      <a:pt x="0" y="25"/>
                    </a:cubicBezTo>
                    <a:cubicBezTo>
                      <a:pt x="2" y="28"/>
                      <a:pt x="3" y="32"/>
                      <a:pt x="4" y="35"/>
                    </a:cubicBezTo>
                    <a:cubicBezTo>
                      <a:pt x="10" y="35"/>
                      <a:pt x="15" y="35"/>
                      <a:pt x="21" y="33"/>
                    </a:cubicBezTo>
                    <a:cubicBezTo>
                      <a:pt x="26" y="32"/>
                      <a:pt x="31" y="31"/>
                      <a:pt x="36" y="29"/>
                    </a:cubicBezTo>
                    <a:cubicBezTo>
                      <a:pt x="36" y="27"/>
                      <a:pt x="35" y="24"/>
                      <a:pt x="34" y="22"/>
                    </a:cubicBezTo>
                    <a:cubicBezTo>
                      <a:pt x="29" y="12"/>
                      <a:pt x="21" y="5"/>
                      <a:pt x="11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29"/>
              <p:cNvSpPr/>
              <p:nvPr/>
            </p:nvSpPr>
            <p:spPr bwMode="auto">
              <a:xfrm>
                <a:off x="5487" y="2260"/>
                <a:ext cx="286" cy="204"/>
              </a:xfrm>
              <a:custGeom>
                <a:gdLst>
                  <a:gd name="T0" fmla="*/ 16 w 121"/>
                  <a:gd name="T1" fmla="*/ 80 h 86"/>
                  <a:gd name="T2" fmla="*/ 31 w 121"/>
                  <a:gd name="T3" fmla="*/ 81 h 86"/>
                  <a:gd name="T4" fmla="*/ 38 w 121"/>
                  <a:gd name="T5" fmla="*/ 86 h 86"/>
                  <a:gd name="T6" fmla="*/ 121 w 121"/>
                  <a:gd name="T7" fmla="*/ 48 h 86"/>
                  <a:gd name="T8" fmla="*/ 120 w 121"/>
                  <a:gd name="T9" fmla="*/ 42 h 86"/>
                  <a:gd name="T10" fmla="*/ 120 w 121"/>
                  <a:gd name="T11" fmla="*/ 37 h 86"/>
                  <a:gd name="T12" fmla="*/ 113 w 121"/>
                  <a:gd name="T13" fmla="*/ 40 h 86"/>
                  <a:gd name="T14" fmla="*/ 104 w 121"/>
                  <a:gd name="T15" fmla="*/ 42 h 86"/>
                  <a:gd name="T16" fmla="*/ 88 w 121"/>
                  <a:gd name="T17" fmla="*/ 46 h 86"/>
                  <a:gd name="T18" fmla="*/ 53 w 121"/>
                  <a:gd name="T19" fmla="*/ 45 h 86"/>
                  <a:gd name="T20" fmla="*/ 28 w 121"/>
                  <a:gd name="T21" fmla="*/ 33 h 86"/>
                  <a:gd name="T22" fmla="*/ 21 w 121"/>
                  <a:gd name="T23" fmla="*/ 21 h 86"/>
                  <a:gd name="T24" fmla="*/ 18 w 121"/>
                  <a:gd name="T25" fmla="*/ 6 h 86"/>
                  <a:gd name="T26" fmla="*/ 18 w 121"/>
                  <a:gd name="T27" fmla="*/ 6 h 86"/>
                  <a:gd name="T28" fmla="*/ 12 w 121"/>
                  <a:gd name="T29" fmla="*/ 0 h 86"/>
                  <a:gd name="T30" fmla="*/ 3 w 121"/>
                  <a:gd name="T31" fmla="*/ 18 h 86"/>
                  <a:gd name="T32" fmla="*/ 0 w 121"/>
                  <a:gd name="T33" fmla="*/ 39 h 86"/>
                  <a:gd name="T34" fmla="*/ 5 w 121"/>
                  <a:gd name="T35" fmla="*/ 61 h 86"/>
                  <a:gd name="T36" fmla="*/ 16 w 121"/>
                  <a:gd name="T37" fmla="*/ 79 h 86"/>
                  <a:gd name="T38" fmla="*/ 16 w 121"/>
                  <a:gd name="T39" fmla="*/ 80 h 8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0" h="86">
                    <a:moveTo>
                      <a:pt x="16" y="80"/>
                    </a:moveTo>
                    <a:cubicBezTo>
                      <a:pt x="21" y="78"/>
                      <a:pt x="27" y="79"/>
                      <a:pt x="31" y="81"/>
                    </a:cubicBezTo>
                    <a:cubicBezTo>
                      <a:pt x="34" y="82"/>
                      <a:pt x="36" y="84"/>
                      <a:pt x="38" y="86"/>
                    </a:cubicBezTo>
                    <a:cubicBezTo>
                      <a:pt x="67" y="77"/>
                      <a:pt x="96" y="68"/>
                      <a:pt x="121" y="48"/>
                    </a:cubicBezTo>
                    <a:cubicBezTo>
                      <a:pt x="120" y="46"/>
                      <a:pt x="120" y="44"/>
                      <a:pt x="120" y="42"/>
                    </a:cubicBezTo>
                    <a:cubicBezTo>
                      <a:pt x="120" y="40"/>
                      <a:pt x="120" y="39"/>
                      <a:pt x="120" y="37"/>
                    </a:cubicBezTo>
                    <a:cubicBezTo>
                      <a:pt x="118" y="38"/>
                      <a:pt x="116" y="39"/>
                      <a:pt x="113" y="40"/>
                    </a:cubicBezTo>
                    <a:cubicBezTo>
                      <a:pt x="110" y="41"/>
                      <a:pt x="107" y="42"/>
                      <a:pt x="104" y="42"/>
                    </a:cubicBezTo>
                    <a:cubicBezTo>
                      <a:pt x="99" y="44"/>
                      <a:pt x="93" y="45"/>
                      <a:pt x="88" y="46"/>
                    </a:cubicBezTo>
                    <a:cubicBezTo>
                      <a:pt x="76" y="47"/>
                      <a:pt x="65" y="47"/>
                      <a:pt x="53" y="45"/>
                    </a:cubicBezTo>
                    <a:cubicBezTo>
                      <a:pt x="44" y="44"/>
                      <a:pt x="35" y="39"/>
                      <a:pt x="28" y="33"/>
                    </a:cubicBezTo>
                    <a:cubicBezTo>
                      <a:pt x="25" y="29"/>
                      <a:pt x="22" y="25"/>
                      <a:pt x="21" y="21"/>
                    </a:cubicBezTo>
                    <a:cubicBezTo>
                      <a:pt x="19" y="16"/>
                      <a:pt x="18" y="11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6" y="4"/>
                      <a:pt x="14" y="2"/>
                      <a:pt x="12" y="0"/>
                    </a:cubicBezTo>
                    <a:cubicBezTo>
                      <a:pt x="8" y="6"/>
                      <a:pt x="5" y="12"/>
                      <a:pt x="3" y="18"/>
                    </a:cubicBezTo>
                    <a:cubicBezTo>
                      <a:pt x="1" y="25"/>
                      <a:pt x="0" y="32"/>
                      <a:pt x="0" y="39"/>
                    </a:cubicBezTo>
                    <a:cubicBezTo>
                      <a:pt x="1" y="47"/>
                      <a:pt x="2" y="54"/>
                      <a:pt x="5" y="61"/>
                    </a:cubicBezTo>
                    <a:cubicBezTo>
                      <a:pt x="8" y="68"/>
                      <a:pt x="11" y="74"/>
                      <a:pt x="16" y="79"/>
                    </a:cubicBezTo>
                    <a:cubicBezTo>
                      <a:pt x="16" y="79"/>
                      <a:pt x="16" y="80"/>
                      <a:pt x="16" y="8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30"/>
              <p:cNvSpPr/>
              <p:nvPr/>
            </p:nvSpPr>
            <p:spPr bwMode="auto">
              <a:xfrm>
                <a:off x="5463" y="1802"/>
                <a:ext cx="423" cy="527"/>
              </a:xfrm>
              <a:custGeom>
                <a:gdLst>
                  <a:gd name="T0" fmla="*/ 67 w 179"/>
                  <a:gd name="T1" fmla="*/ 25 h 222"/>
                  <a:gd name="T2" fmla="*/ 19 w 179"/>
                  <a:gd name="T3" fmla="*/ 71 h 222"/>
                  <a:gd name="T4" fmla="*/ 1 w 179"/>
                  <a:gd name="T5" fmla="*/ 138 h 222"/>
                  <a:gd name="T6" fmla="*/ 10 w 179"/>
                  <a:gd name="T7" fmla="*/ 173 h 222"/>
                  <a:gd name="T8" fmla="*/ 29 w 179"/>
                  <a:gd name="T9" fmla="*/ 198 h 222"/>
                  <a:gd name="T10" fmla="*/ 86 w 179"/>
                  <a:gd name="T11" fmla="*/ 219 h 222"/>
                  <a:gd name="T12" fmla="*/ 130 w 179"/>
                  <a:gd name="T13" fmla="*/ 189 h 222"/>
                  <a:gd name="T14" fmla="*/ 133 w 179"/>
                  <a:gd name="T15" fmla="*/ 162 h 222"/>
                  <a:gd name="T16" fmla="*/ 121 w 179"/>
                  <a:gd name="T17" fmla="*/ 134 h 222"/>
                  <a:gd name="T18" fmla="*/ 121 w 179"/>
                  <a:gd name="T19" fmla="*/ 132 h 222"/>
                  <a:gd name="T20" fmla="*/ 177 w 179"/>
                  <a:gd name="T21" fmla="*/ 90 h 222"/>
                  <a:gd name="T22" fmla="*/ 177 w 179"/>
                  <a:gd name="T23" fmla="*/ 90 h 222"/>
                  <a:gd name="T24" fmla="*/ 178 w 179"/>
                  <a:gd name="T25" fmla="*/ 79 h 222"/>
                  <a:gd name="T26" fmla="*/ 179 w 179"/>
                  <a:gd name="T27" fmla="*/ 72 h 222"/>
                  <a:gd name="T28" fmla="*/ 172 w 179"/>
                  <a:gd name="T29" fmla="*/ 83 h 222"/>
                  <a:gd name="T30" fmla="*/ 152 w 179"/>
                  <a:gd name="T31" fmla="*/ 107 h 222"/>
                  <a:gd name="T32" fmla="*/ 123 w 179"/>
                  <a:gd name="T33" fmla="*/ 121 h 222"/>
                  <a:gd name="T34" fmla="*/ 88 w 179"/>
                  <a:gd name="T35" fmla="*/ 132 h 222"/>
                  <a:gd name="T36" fmla="*/ 67 w 179"/>
                  <a:gd name="T37" fmla="*/ 149 h 222"/>
                  <a:gd name="T38" fmla="*/ 71 w 179"/>
                  <a:gd name="T39" fmla="*/ 178 h 222"/>
                  <a:gd name="T40" fmla="*/ 98 w 179"/>
                  <a:gd name="T41" fmla="*/ 184 h 222"/>
                  <a:gd name="T42" fmla="*/ 108 w 179"/>
                  <a:gd name="T43" fmla="*/ 162 h 222"/>
                  <a:gd name="T44" fmla="*/ 98 w 179"/>
                  <a:gd name="T45" fmla="*/ 151 h 222"/>
                  <a:gd name="T46" fmla="*/ 91 w 179"/>
                  <a:gd name="T47" fmla="*/ 151 h 222"/>
                  <a:gd name="T48" fmla="*/ 87 w 179"/>
                  <a:gd name="T49" fmla="*/ 156 h 222"/>
                  <a:gd name="T50" fmla="*/ 101 w 179"/>
                  <a:gd name="T51" fmla="*/ 158 h 222"/>
                  <a:gd name="T52" fmla="*/ 100 w 179"/>
                  <a:gd name="T53" fmla="*/ 175 h 222"/>
                  <a:gd name="T54" fmla="*/ 82 w 179"/>
                  <a:gd name="T55" fmla="*/ 176 h 222"/>
                  <a:gd name="T56" fmla="*/ 73 w 179"/>
                  <a:gd name="T57" fmla="*/ 158 h 222"/>
                  <a:gd name="T58" fmla="*/ 85 w 179"/>
                  <a:gd name="T59" fmla="*/ 138 h 222"/>
                  <a:gd name="T60" fmla="*/ 110 w 179"/>
                  <a:gd name="T61" fmla="*/ 138 h 222"/>
                  <a:gd name="T62" fmla="*/ 124 w 179"/>
                  <a:gd name="T63" fmla="*/ 159 h 222"/>
                  <a:gd name="T64" fmla="*/ 122 w 179"/>
                  <a:gd name="T65" fmla="*/ 184 h 222"/>
                  <a:gd name="T66" fmla="*/ 106 w 179"/>
                  <a:gd name="T67" fmla="*/ 202 h 222"/>
                  <a:gd name="T68" fmla="*/ 79 w 179"/>
                  <a:gd name="T69" fmla="*/ 209 h 222"/>
                  <a:gd name="T70" fmla="*/ 29 w 179"/>
                  <a:gd name="T71" fmla="*/ 182 h 222"/>
                  <a:gd name="T72" fmla="*/ 13 w 179"/>
                  <a:gd name="T73" fmla="*/ 122 h 222"/>
                  <a:gd name="T74" fmla="*/ 40 w 179"/>
                  <a:gd name="T75" fmla="*/ 63 h 222"/>
                  <a:gd name="T76" fmla="*/ 92 w 179"/>
                  <a:gd name="T77" fmla="*/ 22 h 222"/>
                  <a:gd name="T78" fmla="*/ 123 w 179"/>
                  <a:gd name="T79" fmla="*/ 11 h 222"/>
                  <a:gd name="T80" fmla="*/ 150 w 179"/>
                  <a:gd name="T81" fmla="*/ 5 h 222"/>
                  <a:gd name="T82" fmla="*/ 134 w 179"/>
                  <a:gd name="T83" fmla="*/ 0 h 222"/>
                  <a:gd name="T84" fmla="*/ 67 w 179"/>
                  <a:gd name="T85" fmla="*/ 25 h 2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9" h="221">
                    <a:moveTo>
                      <a:pt x="67" y="25"/>
                    </a:moveTo>
                    <a:cubicBezTo>
                      <a:pt x="49" y="37"/>
                      <a:pt x="31" y="52"/>
                      <a:pt x="19" y="71"/>
                    </a:cubicBezTo>
                    <a:cubicBezTo>
                      <a:pt x="7" y="90"/>
                      <a:pt x="0" y="114"/>
                      <a:pt x="1" y="138"/>
                    </a:cubicBezTo>
                    <a:cubicBezTo>
                      <a:pt x="2" y="150"/>
                      <a:pt x="4" y="162"/>
                      <a:pt x="10" y="173"/>
                    </a:cubicBezTo>
                    <a:cubicBezTo>
                      <a:pt x="14" y="182"/>
                      <a:pt x="21" y="191"/>
                      <a:pt x="29" y="198"/>
                    </a:cubicBezTo>
                    <a:cubicBezTo>
                      <a:pt x="44" y="212"/>
                      <a:pt x="65" y="222"/>
                      <a:pt x="86" y="219"/>
                    </a:cubicBezTo>
                    <a:cubicBezTo>
                      <a:pt x="103" y="216"/>
                      <a:pt x="122" y="206"/>
                      <a:pt x="130" y="189"/>
                    </a:cubicBezTo>
                    <a:cubicBezTo>
                      <a:pt x="134" y="181"/>
                      <a:pt x="135" y="172"/>
                      <a:pt x="133" y="162"/>
                    </a:cubicBezTo>
                    <a:cubicBezTo>
                      <a:pt x="132" y="152"/>
                      <a:pt x="128" y="141"/>
                      <a:pt x="121" y="134"/>
                    </a:cubicBezTo>
                    <a:cubicBezTo>
                      <a:pt x="120" y="133"/>
                      <a:pt x="121" y="132"/>
                      <a:pt x="121" y="132"/>
                    </a:cubicBezTo>
                    <a:cubicBezTo>
                      <a:pt x="143" y="125"/>
                      <a:pt x="170" y="113"/>
                      <a:pt x="177" y="90"/>
                    </a:cubicBezTo>
                    <a:cubicBezTo>
                      <a:pt x="177" y="90"/>
                      <a:pt x="177" y="90"/>
                      <a:pt x="177" y="90"/>
                    </a:cubicBezTo>
                    <a:cubicBezTo>
                      <a:pt x="177" y="86"/>
                      <a:pt x="177" y="83"/>
                      <a:pt x="178" y="79"/>
                    </a:cubicBezTo>
                    <a:cubicBezTo>
                      <a:pt x="178" y="77"/>
                      <a:pt x="178" y="74"/>
                      <a:pt x="179" y="72"/>
                    </a:cubicBezTo>
                    <a:cubicBezTo>
                      <a:pt x="177" y="76"/>
                      <a:pt x="175" y="80"/>
                      <a:pt x="172" y="83"/>
                    </a:cubicBezTo>
                    <a:cubicBezTo>
                      <a:pt x="167" y="92"/>
                      <a:pt x="160" y="101"/>
                      <a:pt x="152" y="107"/>
                    </a:cubicBezTo>
                    <a:cubicBezTo>
                      <a:pt x="143" y="114"/>
                      <a:pt x="133" y="118"/>
                      <a:pt x="123" y="121"/>
                    </a:cubicBezTo>
                    <a:cubicBezTo>
                      <a:pt x="112" y="125"/>
                      <a:pt x="100" y="127"/>
                      <a:pt x="88" y="132"/>
                    </a:cubicBezTo>
                    <a:cubicBezTo>
                      <a:pt x="80" y="135"/>
                      <a:pt x="71" y="141"/>
                      <a:pt x="67" y="149"/>
                    </a:cubicBezTo>
                    <a:cubicBezTo>
                      <a:pt x="63" y="159"/>
                      <a:pt x="65" y="170"/>
                      <a:pt x="71" y="178"/>
                    </a:cubicBezTo>
                    <a:cubicBezTo>
                      <a:pt x="78" y="185"/>
                      <a:pt x="89" y="189"/>
                      <a:pt x="98" y="184"/>
                    </a:cubicBezTo>
                    <a:cubicBezTo>
                      <a:pt x="106" y="180"/>
                      <a:pt x="110" y="171"/>
                      <a:pt x="108" y="162"/>
                    </a:cubicBezTo>
                    <a:cubicBezTo>
                      <a:pt x="107" y="157"/>
                      <a:pt x="104" y="152"/>
                      <a:pt x="98" y="151"/>
                    </a:cubicBezTo>
                    <a:cubicBezTo>
                      <a:pt x="96" y="150"/>
                      <a:pt x="93" y="150"/>
                      <a:pt x="91" y="151"/>
                    </a:cubicBezTo>
                    <a:cubicBezTo>
                      <a:pt x="89" y="152"/>
                      <a:pt x="87" y="154"/>
                      <a:pt x="87" y="156"/>
                    </a:cubicBezTo>
                    <a:cubicBezTo>
                      <a:pt x="91" y="152"/>
                      <a:pt x="98" y="154"/>
                      <a:pt x="101" y="158"/>
                    </a:cubicBezTo>
                    <a:cubicBezTo>
                      <a:pt x="105" y="163"/>
                      <a:pt x="105" y="171"/>
                      <a:pt x="100" y="175"/>
                    </a:cubicBezTo>
                    <a:cubicBezTo>
                      <a:pt x="95" y="178"/>
                      <a:pt x="88" y="179"/>
                      <a:pt x="82" y="176"/>
                    </a:cubicBezTo>
                    <a:cubicBezTo>
                      <a:pt x="76" y="172"/>
                      <a:pt x="73" y="165"/>
                      <a:pt x="73" y="158"/>
                    </a:cubicBezTo>
                    <a:cubicBezTo>
                      <a:pt x="73" y="150"/>
                      <a:pt x="77" y="142"/>
                      <a:pt x="85" y="138"/>
                    </a:cubicBezTo>
                    <a:cubicBezTo>
                      <a:pt x="92" y="135"/>
                      <a:pt x="102" y="134"/>
                      <a:pt x="110" y="138"/>
                    </a:cubicBezTo>
                    <a:cubicBezTo>
                      <a:pt x="117" y="142"/>
                      <a:pt x="122" y="151"/>
                      <a:pt x="124" y="159"/>
                    </a:cubicBezTo>
                    <a:cubicBezTo>
                      <a:pt x="126" y="167"/>
                      <a:pt x="125" y="176"/>
                      <a:pt x="122" y="184"/>
                    </a:cubicBezTo>
                    <a:cubicBezTo>
                      <a:pt x="118" y="191"/>
                      <a:pt x="113" y="198"/>
                      <a:pt x="106" y="202"/>
                    </a:cubicBezTo>
                    <a:cubicBezTo>
                      <a:pt x="99" y="208"/>
                      <a:pt x="89" y="210"/>
                      <a:pt x="79" y="209"/>
                    </a:cubicBezTo>
                    <a:cubicBezTo>
                      <a:pt x="59" y="209"/>
                      <a:pt x="41" y="197"/>
                      <a:pt x="29" y="182"/>
                    </a:cubicBezTo>
                    <a:cubicBezTo>
                      <a:pt x="16" y="165"/>
                      <a:pt x="10" y="143"/>
                      <a:pt x="13" y="122"/>
                    </a:cubicBezTo>
                    <a:cubicBezTo>
                      <a:pt x="16" y="100"/>
                      <a:pt x="26" y="80"/>
                      <a:pt x="40" y="63"/>
                    </a:cubicBezTo>
                    <a:cubicBezTo>
                      <a:pt x="54" y="46"/>
                      <a:pt x="72" y="32"/>
                      <a:pt x="92" y="22"/>
                    </a:cubicBezTo>
                    <a:cubicBezTo>
                      <a:pt x="102" y="17"/>
                      <a:pt x="112" y="13"/>
                      <a:pt x="123" y="11"/>
                    </a:cubicBezTo>
                    <a:cubicBezTo>
                      <a:pt x="132" y="8"/>
                      <a:pt x="141" y="6"/>
                      <a:pt x="150" y="5"/>
                    </a:cubicBezTo>
                    <a:cubicBezTo>
                      <a:pt x="145" y="4"/>
                      <a:pt x="139" y="2"/>
                      <a:pt x="134" y="0"/>
                    </a:cubicBezTo>
                    <a:cubicBezTo>
                      <a:pt x="110" y="3"/>
                      <a:pt x="87" y="12"/>
                      <a:pt x="67" y="2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31"/>
              <p:cNvSpPr/>
              <p:nvPr/>
            </p:nvSpPr>
            <p:spPr bwMode="auto">
              <a:xfrm>
                <a:off x="5401" y="2248"/>
                <a:ext cx="121" cy="254"/>
              </a:xfrm>
              <a:custGeom>
                <a:gdLst>
                  <a:gd name="T0" fmla="*/ 11 w 51"/>
                  <a:gd name="T1" fmla="*/ 107 h 107"/>
                  <a:gd name="T2" fmla="*/ 15 w 51"/>
                  <a:gd name="T3" fmla="*/ 106 h 107"/>
                  <a:gd name="T4" fmla="*/ 26 w 51"/>
                  <a:gd name="T5" fmla="*/ 104 h 107"/>
                  <a:gd name="T6" fmla="*/ 35 w 51"/>
                  <a:gd name="T7" fmla="*/ 102 h 107"/>
                  <a:gd name="T8" fmla="*/ 36 w 51"/>
                  <a:gd name="T9" fmla="*/ 100 h 107"/>
                  <a:gd name="T10" fmla="*/ 36 w 51"/>
                  <a:gd name="T11" fmla="*/ 100 h 107"/>
                  <a:gd name="T12" fmla="*/ 36 w 51"/>
                  <a:gd name="T13" fmla="*/ 99 h 107"/>
                  <a:gd name="T14" fmla="*/ 48 w 51"/>
                  <a:gd name="T15" fmla="*/ 86 h 107"/>
                  <a:gd name="T16" fmla="*/ 51 w 51"/>
                  <a:gd name="T17" fmla="*/ 85 h 107"/>
                  <a:gd name="T18" fmla="*/ 40 w 51"/>
                  <a:gd name="T19" fmla="*/ 67 h 107"/>
                  <a:gd name="T20" fmla="*/ 35 w 51"/>
                  <a:gd name="T21" fmla="*/ 45 h 107"/>
                  <a:gd name="T22" fmla="*/ 38 w 51"/>
                  <a:gd name="T23" fmla="*/ 23 h 107"/>
                  <a:gd name="T24" fmla="*/ 47 w 51"/>
                  <a:gd name="T25" fmla="*/ 4 h 107"/>
                  <a:gd name="T26" fmla="*/ 44 w 51"/>
                  <a:gd name="T27" fmla="*/ 1 h 107"/>
                  <a:gd name="T28" fmla="*/ 43 w 51"/>
                  <a:gd name="T29" fmla="*/ 0 h 107"/>
                  <a:gd name="T30" fmla="*/ 36 w 51"/>
                  <a:gd name="T31" fmla="*/ 5 h 107"/>
                  <a:gd name="T32" fmla="*/ 30 w 51"/>
                  <a:gd name="T33" fmla="*/ 10 h 107"/>
                  <a:gd name="T34" fmla="*/ 15 w 51"/>
                  <a:gd name="T35" fmla="*/ 22 h 107"/>
                  <a:gd name="T36" fmla="*/ 0 w 51"/>
                  <a:gd name="T37" fmla="*/ 36 h 107"/>
                  <a:gd name="T38" fmla="*/ 4 w 51"/>
                  <a:gd name="T39" fmla="*/ 47 h 107"/>
                  <a:gd name="T40" fmla="*/ 11 w 51"/>
                  <a:gd name="T41" fmla="*/ 77 h 107"/>
                  <a:gd name="T42" fmla="*/ 12 w 51"/>
                  <a:gd name="T43" fmla="*/ 92 h 107"/>
                  <a:gd name="T44" fmla="*/ 12 w 51"/>
                  <a:gd name="T45" fmla="*/ 99 h 107"/>
                  <a:gd name="T46" fmla="*/ 11 w 51"/>
                  <a:gd name="T47" fmla="*/ 107 h 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1" h="107">
                    <a:moveTo>
                      <a:pt x="11" y="107"/>
                    </a:moveTo>
                    <a:cubicBezTo>
                      <a:pt x="13" y="106"/>
                      <a:pt x="14" y="106"/>
                      <a:pt x="15" y="106"/>
                    </a:cubicBezTo>
                    <a:cubicBezTo>
                      <a:pt x="19" y="105"/>
                      <a:pt x="22" y="104"/>
                      <a:pt x="26" y="104"/>
                    </a:cubicBezTo>
                    <a:cubicBezTo>
                      <a:pt x="29" y="103"/>
                      <a:pt x="32" y="103"/>
                      <a:pt x="35" y="102"/>
                    </a:cubicBezTo>
                    <a:cubicBezTo>
                      <a:pt x="35" y="101"/>
                      <a:pt x="36" y="100"/>
                      <a:pt x="36" y="100"/>
                    </a:cubicBezTo>
                    <a:cubicBezTo>
                      <a:pt x="36" y="100"/>
                      <a:pt x="36" y="100"/>
                      <a:pt x="36" y="100"/>
                    </a:cubicBezTo>
                    <a:cubicBezTo>
                      <a:pt x="36" y="99"/>
                      <a:pt x="36" y="99"/>
                      <a:pt x="36" y="99"/>
                    </a:cubicBezTo>
                    <a:cubicBezTo>
                      <a:pt x="38" y="93"/>
                      <a:pt x="43" y="88"/>
                      <a:pt x="48" y="86"/>
                    </a:cubicBezTo>
                    <a:cubicBezTo>
                      <a:pt x="49" y="86"/>
                      <a:pt x="50" y="85"/>
                      <a:pt x="51" y="85"/>
                    </a:cubicBezTo>
                    <a:cubicBezTo>
                      <a:pt x="46" y="80"/>
                      <a:pt x="42" y="74"/>
                      <a:pt x="40" y="67"/>
                    </a:cubicBezTo>
                    <a:cubicBezTo>
                      <a:pt x="37" y="60"/>
                      <a:pt x="35" y="53"/>
                      <a:pt x="35" y="45"/>
                    </a:cubicBezTo>
                    <a:cubicBezTo>
                      <a:pt x="34" y="37"/>
                      <a:pt x="35" y="30"/>
                      <a:pt x="38" y="23"/>
                    </a:cubicBezTo>
                    <a:cubicBezTo>
                      <a:pt x="40" y="16"/>
                      <a:pt x="43" y="10"/>
                      <a:pt x="47" y="4"/>
                    </a:cubicBezTo>
                    <a:cubicBezTo>
                      <a:pt x="46" y="3"/>
                      <a:pt x="45" y="2"/>
                      <a:pt x="44" y="1"/>
                    </a:cubicBezTo>
                    <a:cubicBezTo>
                      <a:pt x="44" y="1"/>
                      <a:pt x="44" y="0"/>
                      <a:pt x="43" y="0"/>
                    </a:cubicBezTo>
                    <a:cubicBezTo>
                      <a:pt x="41" y="1"/>
                      <a:pt x="39" y="3"/>
                      <a:pt x="36" y="5"/>
                    </a:cubicBezTo>
                    <a:cubicBezTo>
                      <a:pt x="34" y="6"/>
                      <a:pt x="32" y="8"/>
                      <a:pt x="30" y="10"/>
                    </a:cubicBezTo>
                    <a:cubicBezTo>
                      <a:pt x="25" y="14"/>
                      <a:pt x="20" y="18"/>
                      <a:pt x="15" y="22"/>
                    </a:cubicBezTo>
                    <a:cubicBezTo>
                      <a:pt x="10" y="26"/>
                      <a:pt x="5" y="31"/>
                      <a:pt x="0" y="36"/>
                    </a:cubicBezTo>
                    <a:cubicBezTo>
                      <a:pt x="1" y="40"/>
                      <a:pt x="3" y="44"/>
                      <a:pt x="4" y="47"/>
                    </a:cubicBezTo>
                    <a:cubicBezTo>
                      <a:pt x="8" y="57"/>
                      <a:pt x="10" y="67"/>
                      <a:pt x="11" y="77"/>
                    </a:cubicBezTo>
                    <a:cubicBezTo>
                      <a:pt x="12" y="82"/>
                      <a:pt x="12" y="87"/>
                      <a:pt x="12" y="92"/>
                    </a:cubicBezTo>
                    <a:cubicBezTo>
                      <a:pt x="12" y="94"/>
                      <a:pt x="12" y="97"/>
                      <a:pt x="12" y="99"/>
                    </a:cubicBezTo>
                    <a:cubicBezTo>
                      <a:pt x="12" y="102"/>
                      <a:pt x="12" y="104"/>
                      <a:pt x="11" y="10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32"/>
              <p:cNvSpPr/>
              <p:nvPr/>
            </p:nvSpPr>
            <p:spPr bwMode="auto">
              <a:xfrm>
                <a:off x="5271" y="1925"/>
                <a:ext cx="206" cy="282"/>
              </a:xfrm>
              <a:custGeom>
                <a:gdLst>
                  <a:gd name="T0" fmla="*/ 54 w 87"/>
                  <a:gd name="T1" fmla="*/ 14 h 119"/>
                  <a:gd name="T2" fmla="*/ 60 w 87"/>
                  <a:gd name="T3" fmla="*/ 1 h 119"/>
                  <a:gd name="T4" fmla="*/ 57 w 87"/>
                  <a:gd name="T5" fmla="*/ 1 h 119"/>
                  <a:gd name="T6" fmla="*/ 49 w 87"/>
                  <a:gd name="T7" fmla="*/ 0 h 119"/>
                  <a:gd name="T8" fmla="*/ 24 w 87"/>
                  <a:gd name="T9" fmla="*/ 29 h 119"/>
                  <a:gd name="T10" fmla="*/ 3 w 87"/>
                  <a:gd name="T11" fmla="*/ 56 h 119"/>
                  <a:gd name="T12" fmla="*/ 5 w 87"/>
                  <a:gd name="T13" fmla="*/ 59 h 119"/>
                  <a:gd name="T14" fmla="*/ 4 w 87"/>
                  <a:gd name="T15" fmla="*/ 84 h 119"/>
                  <a:gd name="T16" fmla="*/ 0 w 87"/>
                  <a:gd name="T17" fmla="*/ 89 h 119"/>
                  <a:gd name="T18" fmla="*/ 16 w 87"/>
                  <a:gd name="T19" fmla="*/ 104 h 119"/>
                  <a:gd name="T20" fmla="*/ 39 w 87"/>
                  <a:gd name="T21" fmla="*/ 115 h 119"/>
                  <a:gd name="T22" fmla="*/ 63 w 87"/>
                  <a:gd name="T23" fmla="*/ 119 h 119"/>
                  <a:gd name="T24" fmla="*/ 87 w 87"/>
                  <a:gd name="T25" fmla="*/ 116 h 119"/>
                  <a:gd name="T26" fmla="*/ 85 w 87"/>
                  <a:gd name="T27" fmla="*/ 110 h 119"/>
                  <a:gd name="T28" fmla="*/ 83 w 87"/>
                  <a:gd name="T29" fmla="*/ 103 h 119"/>
                  <a:gd name="T30" fmla="*/ 48 w 87"/>
                  <a:gd name="T31" fmla="*/ 67 h 119"/>
                  <a:gd name="T32" fmla="*/ 48 w 87"/>
                  <a:gd name="T33" fmla="*/ 32 h 119"/>
                  <a:gd name="T34" fmla="*/ 54 w 87"/>
                  <a:gd name="T35" fmla="*/ 14 h 1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7" h="119">
                    <a:moveTo>
                      <a:pt x="54" y="14"/>
                    </a:moveTo>
                    <a:cubicBezTo>
                      <a:pt x="55" y="9"/>
                      <a:pt x="57" y="5"/>
                      <a:pt x="60" y="1"/>
                    </a:cubicBezTo>
                    <a:cubicBezTo>
                      <a:pt x="59" y="1"/>
                      <a:pt x="58" y="1"/>
                      <a:pt x="57" y="1"/>
                    </a:cubicBezTo>
                    <a:cubicBezTo>
                      <a:pt x="55" y="1"/>
                      <a:pt x="52" y="1"/>
                      <a:pt x="49" y="0"/>
                    </a:cubicBezTo>
                    <a:cubicBezTo>
                      <a:pt x="41" y="10"/>
                      <a:pt x="33" y="19"/>
                      <a:pt x="24" y="29"/>
                    </a:cubicBezTo>
                    <a:cubicBezTo>
                      <a:pt x="17" y="37"/>
                      <a:pt x="9" y="46"/>
                      <a:pt x="3" y="56"/>
                    </a:cubicBezTo>
                    <a:cubicBezTo>
                      <a:pt x="4" y="57"/>
                      <a:pt x="4" y="58"/>
                      <a:pt x="5" y="59"/>
                    </a:cubicBezTo>
                    <a:cubicBezTo>
                      <a:pt x="8" y="67"/>
                      <a:pt x="9" y="76"/>
                      <a:pt x="4" y="84"/>
                    </a:cubicBezTo>
                    <a:cubicBezTo>
                      <a:pt x="3" y="85"/>
                      <a:pt x="1" y="87"/>
                      <a:pt x="0" y="89"/>
                    </a:cubicBezTo>
                    <a:cubicBezTo>
                      <a:pt x="3" y="95"/>
                      <a:pt x="10" y="100"/>
                      <a:pt x="16" y="104"/>
                    </a:cubicBezTo>
                    <a:cubicBezTo>
                      <a:pt x="23" y="108"/>
                      <a:pt x="31" y="112"/>
                      <a:pt x="39" y="115"/>
                    </a:cubicBezTo>
                    <a:cubicBezTo>
                      <a:pt x="47" y="118"/>
                      <a:pt x="55" y="119"/>
                      <a:pt x="63" y="119"/>
                    </a:cubicBezTo>
                    <a:cubicBezTo>
                      <a:pt x="71" y="119"/>
                      <a:pt x="79" y="119"/>
                      <a:pt x="87" y="116"/>
                    </a:cubicBezTo>
                    <a:cubicBezTo>
                      <a:pt x="86" y="114"/>
                      <a:pt x="85" y="112"/>
                      <a:pt x="85" y="110"/>
                    </a:cubicBezTo>
                    <a:cubicBezTo>
                      <a:pt x="84" y="108"/>
                      <a:pt x="84" y="106"/>
                      <a:pt x="83" y="103"/>
                    </a:cubicBezTo>
                    <a:cubicBezTo>
                      <a:pt x="64" y="101"/>
                      <a:pt x="51" y="85"/>
                      <a:pt x="48" y="67"/>
                    </a:cubicBezTo>
                    <a:cubicBezTo>
                      <a:pt x="45" y="55"/>
                      <a:pt x="46" y="43"/>
                      <a:pt x="48" y="32"/>
                    </a:cubicBezTo>
                    <a:cubicBezTo>
                      <a:pt x="50" y="26"/>
                      <a:pt x="51" y="20"/>
                      <a:pt x="54" y="14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33"/>
              <p:cNvSpPr/>
              <p:nvPr/>
            </p:nvSpPr>
            <p:spPr bwMode="auto">
              <a:xfrm>
                <a:off x="5896" y="1695"/>
                <a:ext cx="69" cy="57"/>
              </a:xfrm>
              <a:custGeom>
                <a:gdLst>
                  <a:gd name="T0" fmla="*/ 0 w 29"/>
                  <a:gd name="T1" fmla="*/ 11 h 24"/>
                  <a:gd name="T2" fmla="*/ 17 w 29"/>
                  <a:gd name="T3" fmla="*/ 24 h 24"/>
                  <a:gd name="T4" fmla="*/ 29 w 29"/>
                  <a:gd name="T5" fmla="*/ 14 h 24"/>
                  <a:gd name="T6" fmla="*/ 17 w 29"/>
                  <a:gd name="T7" fmla="*/ 0 h 24"/>
                  <a:gd name="T8" fmla="*/ 0 w 29"/>
                  <a:gd name="T9" fmla="*/ 11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4">
                    <a:moveTo>
                      <a:pt x="0" y="11"/>
                    </a:moveTo>
                    <a:cubicBezTo>
                      <a:pt x="0" y="19"/>
                      <a:pt x="10" y="24"/>
                      <a:pt x="17" y="24"/>
                    </a:cubicBezTo>
                    <a:cubicBezTo>
                      <a:pt x="17" y="18"/>
                      <a:pt x="23" y="15"/>
                      <a:pt x="29" y="14"/>
                    </a:cubicBezTo>
                    <a:cubicBezTo>
                      <a:pt x="22" y="12"/>
                      <a:pt x="16" y="7"/>
                      <a:pt x="17" y="0"/>
                    </a:cubicBezTo>
                    <a:cubicBezTo>
                      <a:pt x="10" y="0"/>
                      <a:pt x="0" y="3"/>
                      <a:pt x="0" y="1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34"/>
              <p:cNvSpPr/>
              <p:nvPr/>
            </p:nvSpPr>
            <p:spPr bwMode="auto">
              <a:xfrm>
                <a:off x="5936" y="1730"/>
                <a:ext cx="43" cy="50"/>
              </a:xfrm>
              <a:custGeom>
                <a:gdLst>
                  <a:gd name="T0" fmla="*/ 18 w 18"/>
                  <a:gd name="T1" fmla="*/ 20 h 21"/>
                  <a:gd name="T2" fmla="*/ 17 w 18"/>
                  <a:gd name="T3" fmla="*/ 16 h 21"/>
                  <a:gd name="T4" fmla="*/ 15 w 18"/>
                  <a:gd name="T5" fmla="*/ 0 h 21"/>
                  <a:gd name="T6" fmla="*/ 1 w 18"/>
                  <a:gd name="T7" fmla="*/ 12 h 21"/>
                  <a:gd name="T8" fmla="*/ 18 w 18"/>
                  <a:gd name="T9" fmla="*/ 2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1">
                    <a:moveTo>
                      <a:pt x="18" y="20"/>
                    </a:moveTo>
                    <a:cubicBezTo>
                      <a:pt x="18" y="19"/>
                      <a:pt x="17" y="18"/>
                      <a:pt x="17" y="16"/>
                    </a:cubicBezTo>
                    <a:cubicBezTo>
                      <a:pt x="15" y="11"/>
                      <a:pt x="14" y="6"/>
                      <a:pt x="15" y="0"/>
                    </a:cubicBezTo>
                    <a:cubicBezTo>
                      <a:pt x="8" y="1"/>
                      <a:pt x="0" y="3"/>
                      <a:pt x="1" y="12"/>
                    </a:cubicBezTo>
                    <a:cubicBezTo>
                      <a:pt x="3" y="19"/>
                      <a:pt x="11" y="21"/>
                      <a:pt x="18" y="2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35"/>
              <p:cNvSpPr/>
              <p:nvPr/>
            </p:nvSpPr>
            <p:spPr bwMode="auto">
              <a:xfrm>
                <a:off x="5196" y="2136"/>
                <a:ext cx="286" cy="138"/>
              </a:xfrm>
              <a:custGeom>
                <a:gdLst>
                  <a:gd name="T0" fmla="*/ 14 w 121"/>
                  <a:gd name="T1" fmla="*/ 5 h 58"/>
                  <a:gd name="T2" fmla="*/ 13 w 121"/>
                  <a:gd name="T3" fmla="*/ 5 h 58"/>
                  <a:gd name="T4" fmla="*/ 0 w 121"/>
                  <a:gd name="T5" fmla="*/ 31 h 58"/>
                  <a:gd name="T6" fmla="*/ 28 w 121"/>
                  <a:gd name="T7" fmla="*/ 37 h 58"/>
                  <a:gd name="T8" fmla="*/ 54 w 121"/>
                  <a:gd name="T9" fmla="*/ 48 h 58"/>
                  <a:gd name="T10" fmla="*/ 68 w 121"/>
                  <a:gd name="T11" fmla="*/ 58 h 58"/>
                  <a:gd name="T12" fmla="*/ 90 w 121"/>
                  <a:gd name="T13" fmla="*/ 48 h 58"/>
                  <a:gd name="T14" fmla="*/ 105 w 121"/>
                  <a:gd name="T15" fmla="*/ 39 h 58"/>
                  <a:gd name="T16" fmla="*/ 120 w 121"/>
                  <a:gd name="T17" fmla="*/ 31 h 58"/>
                  <a:gd name="T18" fmla="*/ 121 w 121"/>
                  <a:gd name="T19" fmla="*/ 31 h 58"/>
                  <a:gd name="T20" fmla="*/ 119 w 121"/>
                  <a:gd name="T21" fmla="*/ 28 h 58"/>
                  <a:gd name="T22" fmla="*/ 95 w 121"/>
                  <a:gd name="T23" fmla="*/ 32 h 58"/>
                  <a:gd name="T24" fmla="*/ 69 w 121"/>
                  <a:gd name="T25" fmla="*/ 27 h 58"/>
                  <a:gd name="T26" fmla="*/ 46 w 121"/>
                  <a:gd name="T27" fmla="*/ 16 h 58"/>
                  <a:gd name="T28" fmla="*/ 30 w 121"/>
                  <a:gd name="T29" fmla="*/ 0 h 58"/>
                  <a:gd name="T30" fmla="*/ 14 w 121"/>
                  <a:gd name="T31" fmla="*/ 5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0" h="57">
                    <a:moveTo>
                      <a:pt x="14" y="5"/>
                    </a:moveTo>
                    <a:cubicBezTo>
                      <a:pt x="14" y="5"/>
                      <a:pt x="13" y="5"/>
                      <a:pt x="13" y="5"/>
                    </a:cubicBezTo>
                    <a:cubicBezTo>
                      <a:pt x="9" y="14"/>
                      <a:pt x="5" y="23"/>
                      <a:pt x="0" y="31"/>
                    </a:cubicBezTo>
                    <a:cubicBezTo>
                      <a:pt x="10" y="32"/>
                      <a:pt x="19" y="34"/>
                      <a:pt x="28" y="37"/>
                    </a:cubicBezTo>
                    <a:cubicBezTo>
                      <a:pt x="37" y="40"/>
                      <a:pt x="46" y="43"/>
                      <a:pt x="54" y="48"/>
                    </a:cubicBezTo>
                    <a:cubicBezTo>
                      <a:pt x="59" y="51"/>
                      <a:pt x="64" y="55"/>
                      <a:pt x="68" y="58"/>
                    </a:cubicBezTo>
                    <a:cubicBezTo>
                      <a:pt x="75" y="55"/>
                      <a:pt x="82" y="52"/>
                      <a:pt x="90" y="48"/>
                    </a:cubicBezTo>
                    <a:cubicBezTo>
                      <a:pt x="95" y="45"/>
                      <a:pt x="100" y="42"/>
                      <a:pt x="105" y="39"/>
                    </a:cubicBezTo>
                    <a:cubicBezTo>
                      <a:pt x="111" y="37"/>
                      <a:pt x="116" y="35"/>
                      <a:pt x="120" y="31"/>
                    </a:cubicBezTo>
                    <a:cubicBezTo>
                      <a:pt x="120" y="31"/>
                      <a:pt x="121" y="31"/>
                      <a:pt x="121" y="31"/>
                    </a:cubicBezTo>
                    <a:cubicBezTo>
                      <a:pt x="120" y="30"/>
                      <a:pt x="120" y="29"/>
                      <a:pt x="119" y="28"/>
                    </a:cubicBezTo>
                    <a:cubicBezTo>
                      <a:pt x="112" y="31"/>
                      <a:pt x="103" y="32"/>
                      <a:pt x="95" y="32"/>
                    </a:cubicBezTo>
                    <a:cubicBezTo>
                      <a:pt x="87" y="31"/>
                      <a:pt x="78" y="30"/>
                      <a:pt x="69" y="27"/>
                    </a:cubicBezTo>
                    <a:cubicBezTo>
                      <a:pt x="61" y="24"/>
                      <a:pt x="53" y="20"/>
                      <a:pt x="46" y="16"/>
                    </a:cubicBezTo>
                    <a:cubicBezTo>
                      <a:pt x="40" y="12"/>
                      <a:pt x="34" y="7"/>
                      <a:pt x="30" y="0"/>
                    </a:cubicBezTo>
                    <a:cubicBezTo>
                      <a:pt x="26" y="4"/>
                      <a:pt x="20" y="6"/>
                      <a:pt x="14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36"/>
              <p:cNvSpPr/>
              <p:nvPr/>
            </p:nvSpPr>
            <p:spPr bwMode="auto">
              <a:xfrm>
                <a:off x="5853" y="1700"/>
                <a:ext cx="38" cy="28"/>
              </a:xfrm>
              <a:custGeom>
                <a:gdLst>
                  <a:gd name="T0" fmla="*/ 9 w 16"/>
                  <a:gd name="T1" fmla="*/ 2 h 12"/>
                  <a:gd name="T2" fmla="*/ 3 w 16"/>
                  <a:gd name="T3" fmla="*/ 1 h 12"/>
                  <a:gd name="T4" fmla="*/ 1 w 16"/>
                  <a:gd name="T5" fmla="*/ 5 h 12"/>
                  <a:gd name="T6" fmla="*/ 9 w 16"/>
                  <a:gd name="T7" fmla="*/ 10 h 12"/>
                  <a:gd name="T8" fmla="*/ 16 w 16"/>
                  <a:gd name="T9" fmla="*/ 12 h 12"/>
                  <a:gd name="T10" fmla="*/ 9 w 16"/>
                  <a:gd name="T11" fmla="*/ 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2">
                    <a:moveTo>
                      <a:pt x="9" y="2"/>
                    </a:moveTo>
                    <a:cubicBezTo>
                      <a:pt x="7" y="0"/>
                      <a:pt x="5" y="0"/>
                      <a:pt x="3" y="1"/>
                    </a:cubicBezTo>
                    <a:cubicBezTo>
                      <a:pt x="2" y="2"/>
                      <a:pt x="0" y="3"/>
                      <a:pt x="1" y="5"/>
                    </a:cubicBezTo>
                    <a:cubicBezTo>
                      <a:pt x="2" y="7"/>
                      <a:pt x="7" y="9"/>
                      <a:pt x="9" y="10"/>
                    </a:cubicBezTo>
                    <a:cubicBezTo>
                      <a:pt x="12" y="11"/>
                      <a:pt x="14" y="11"/>
                      <a:pt x="16" y="12"/>
                    </a:cubicBezTo>
                    <a:cubicBezTo>
                      <a:pt x="15" y="8"/>
                      <a:pt x="12" y="4"/>
                      <a:pt x="9" y="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37"/>
              <p:cNvSpPr/>
              <p:nvPr/>
            </p:nvSpPr>
            <p:spPr bwMode="auto">
              <a:xfrm>
                <a:off x="5229" y="2279"/>
                <a:ext cx="168" cy="149"/>
              </a:xfrm>
              <a:custGeom>
                <a:gdLst>
                  <a:gd name="T0" fmla="*/ 0 w 71"/>
                  <a:gd name="T1" fmla="*/ 56 h 63"/>
                  <a:gd name="T2" fmla="*/ 17 w 71"/>
                  <a:gd name="T3" fmla="*/ 57 h 63"/>
                  <a:gd name="T4" fmla="*/ 38 w 71"/>
                  <a:gd name="T5" fmla="*/ 63 h 63"/>
                  <a:gd name="T6" fmla="*/ 60 w 71"/>
                  <a:gd name="T7" fmla="*/ 34 h 63"/>
                  <a:gd name="T8" fmla="*/ 71 w 71"/>
                  <a:gd name="T9" fmla="*/ 23 h 63"/>
                  <a:gd name="T10" fmla="*/ 54 w 71"/>
                  <a:gd name="T11" fmla="*/ 0 h 63"/>
                  <a:gd name="T12" fmla="*/ 40 w 71"/>
                  <a:gd name="T13" fmla="*/ 6 h 63"/>
                  <a:gd name="T14" fmla="*/ 5 w 71"/>
                  <a:gd name="T15" fmla="*/ 18 h 63"/>
                  <a:gd name="T16" fmla="*/ 2 w 71"/>
                  <a:gd name="T17" fmla="*/ 50 h 63"/>
                  <a:gd name="T18" fmla="*/ 0 w 71"/>
                  <a:gd name="T19" fmla="*/ 56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62">
                    <a:moveTo>
                      <a:pt x="0" y="56"/>
                    </a:moveTo>
                    <a:cubicBezTo>
                      <a:pt x="6" y="55"/>
                      <a:pt x="11" y="56"/>
                      <a:pt x="17" y="57"/>
                    </a:cubicBezTo>
                    <a:cubicBezTo>
                      <a:pt x="24" y="58"/>
                      <a:pt x="31" y="60"/>
                      <a:pt x="38" y="63"/>
                    </a:cubicBezTo>
                    <a:cubicBezTo>
                      <a:pt x="45" y="53"/>
                      <a:pt x="52" y="43"/>
                      <a:pt x="60" y="34"/>
                    </a:cubicBezTo>
                    <a:cubicBezTo>
                      <a:pt x="64" y="30"/>
                      <a:pt x="67" y="27"/>
                      <a:pt x="71" y="23"/>
                    </a:cubicBezTo>
                    <a:cubicBezTo>
                      <a:pt x="66" y="14"/>
                      <a:pt x="61" y="7"/>
                      <a:pt x="54" y="0"/>
                    </a:cubicBezTo>
                    <a:cubicBezTo>
                      <a:pt x="49" y="2"/>
                      <a:pt x="45" y="4"/>
                      <a:pt x="40" y="6"/>
                    </a:cubicBezTo>
                    <a:cubicBezTo>
                      <a:pt x="29" y="11"/>
                      <a:pt x="17" y="15"/>
                      <a:pt x="5" y="18"/>
                    </a:cubicBezTo>
                    <a:cubicBezTo>
                      <a:pt x="7" y="29"/>
                      <a:pt x="6" y="40"/>
                      <a:pt x="2" y="50"/>
                    </a:cubicBezTo>
                    <a:cubicBezTo>
                      <a:pt x="2" y="52"/>
                      <a:pt x="1" y="54"/>
                      <a:pt x="0" y="5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38"/>
              <p:cNvSpPr/>
              <p:nvPr/>
            </p:nvSpPr>
            <p:spPr bwMode="auto">
              <a:xfrm>
                <a:off x="5047" y="2414"/>
                <a:ext cx="177" cy="130"/>
              </a:xfrm>
              <a:custGeom>
                <a:gdLst>
                  <a:gd name="T0" fmla="*/ 40 w 75"/>
                  <a:gd name="T1" fmla="*/ 51 h 55"/>
                  <a:gd name="T2" fmla="*/ 40 w 75"/>
                  <a:gd name="T3" fmla="*/ 51 h 55"/>
                  <a:gd name="T4" fmla="*/ 62 w 75"/>
                  <a:gd name="T5" fmla="*/ 23 h 55"/>
                  <a:gd name="T6" fmla="*/ 75 w 75"/>
                  <a:gd name="T7" fmla="*/ 0 h 55"/>
                  <a:gd name="T8" fmla="*/ 48 w 75"/>
                  <a:gd name="T9" fmla="*/ 3 h 55"/>
                  <a:gd name="T10" fmla="*/ 18 w 75"/>
                  <a:gd name="T11" fmla="*/ 15 h 55"/>
                  <a:gd name="T12" fmla="*/ 17 w 75"/>
                  <a:gd name="T13" fmla="*/ 15 h 55"/>
                  <a:gd name="T14" fmla="*/ 14 w 75"/>
                  <a:gd name="T15" fmla="*/ 22 h 55"/>
                  <a:gd name="T16" fmla="*/ 0 w 75"/>
                  <a:gd name="T17" fmla="*/ 55 h 55"/>
                  <a:gd name="T18" fmla="*/ 29 w 75"/>
                  <a:gd name="T19" fmla="*/ 52 h 55"/>
                  <a:gd name="T20" fmla="*/ 40 w 75"/>
                  <a:gd name="T21" fmla="*/ 51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55">
                    <a:moveTo>
                      <a:pt x="40" y="51"/>
                    </a:moveTo>
                    <a:cubicBezTo>
                      <a:pt x="40" y="51"/>
                      <a:pt x="40" y="51"/>
                      <a:pt x="40" y="51"/>
                    </a:cubicBezTo>
                    <a:cubicBezTo>
                      <a:pt x="49" y="43"/>
                      <a:pt x="55" y="33"/>
                      <a:pt x="62" y="23"/>
                    </a:cubicBezTo>
                    <a:cubicBezTo>
                      <a:pt x="66" y="16"/>
                      <a:pt x="71" y="8"/>
                      <a:pt x="75" y="0"/>
                    </a:cubicBezTo>
                    <a:cubicBezTo>
                      <a:pt x="66" y="0"/>
                      <a:pt x="57" y="2"/>
                      <a:pt x="48" y="3"/>
                    </a:cubicBezTo>
                    <a:cubicBezTo>
                      <a:pt x="37" y="5"/>
                      <a:pt x="26" y="8"/>
                      <a:pt x="18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7"/>
                      <a:pt x="15" y="19"/>
                      <a:pt x="14" y="22"/>
                    </a:cubicBezTo>
                    <a:cubicBezTo>
                      <a:pt x="9" y="33"/>
                      <a:pt x="4" y="44"/>
                      <a:pt x="0" y="55"/>
                    </a:cubicBezTo>
                    <a:cubicBezTo>
                      <a:pt x="9" y="55"/>
                      <a:pt x="19" y="53"/>
                      <a:pt x="29" y="52"/>
                    </a:cubicBezTo>
                    <a:cubicBezTo>
                      <a:pt x="33" y="52"/>
                      <a:pt x="37" y="52"/>
                      <a:pt x="40" y="5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39"/>
              <p:cNvSpPr/>
              <p:nvPr/>
            </p:nvSpPr>
            <p:spPr bwMode="auto">
              <a:xfrm>
                <a:off x="5359" y="2215"/>
                <a:ext cx="142" cy="116"/>
              </a:xfrm>
              <a:custGeom>
                <a:gdLst>
                  <a:gd name="T0" fmla="*/ 52 w 60"/>
                  <a:gd name="T1" fmla="*/ 0 h 49"/>
                  <a:gd name="T2" fmla="*/ 37 w 60"/>
                  <a:gd name="T3" fmla="*/ 8 h 49"/>
                  <a:gd name="T4" fmla="*/ 20 w 60"/>
                  <a:gd name="T5" fmla="*/ 17 h 49"/>
                  <a:gd name="T6" fmla="*/ 0 w 60"/>
                  <a:gd name="T7" fmla="*/ 27 h 49"/>
                  <a:gd name="T8" fmla="*/ 9 w 60"/>
                  <a:gd name="T9" fmla="*/ 36 h 49"/>
                  <a:gd name="T10" fmla="*/ 17 w 60"/>
                  <a:gd name="T11" fmla="*/ 49 h 49"/>
                  <a:gd name="T12" fmla="*/ 33 w 60"/>
                  <a:gd name="T13" fmla="*/ 34 h 49"/>
                  <a:gd name="T14" fmla="*/ 48 w 60"/>
                  <a:gd name="T15" fmla="*/ 22 h 49"/>
                  <a:gd name="T16" fmla="*/ 55 w 60"/>
                  <a:gd name="T17" fmla="*/ 16 h 49"/>
                  <a:gd name="T18" fmla="*/ 60 w 60"/>
                  <a:gd name="T19" fmla="*/ 13 h 49"/>
                  <a:gd name="T20" fmla="*/ 52 w 60"/>
                  <a:gd name="T21" fmla="*/ 0 h 49"/>
                  <a:gd name="T22" fmla="*/ 52 w 60"/>
                  <a:gd name="T23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49">
                    <a:moveTo>
                      <a:pt x="52" y="0"/>
                    </a:moveTo>
                    <a:cubicBezTo>
                      <a:pt x="47" y="3"/>
                      <a:pt x="42" y="6"/>
                      <a:pt x="37" y="8"/>
                    </a:cubicBezTo>
                    <a:cubicBezTo>
                      <a:pt x="31" y="11"/>
                      <a:pt x="26" y="14"/>
                      <a:pt x="20" y="17"/>
                    </a:cubicBezTo>
                    <a:cubicBezTo>
                      <a:pt x="13" y="20"/>
                      <a:pt x="7" y="24"/>
                      <a:pt x="0" y="27"/>
                    </a:cubicBezTo>
                    <a:cubicBezTo>
                      <a:pt x="3" y="29"/>
                      <a:pt x="6" y="32"/>
                      <a:pt x="9" y="36"/>
                    </a:cubicBezTo>
                    <a:cubicBezTo>
                      <a:pt x="12" y="40"/>
                      <a:pt x="14" y="44"/>
                      <a:pt x="17" y="49"/>
                    </a:cubicBezTo>
                    <a:cubicBezTo>
                      <a:pt x="22" y="44"/>
                      <a:pt x="27" y="39"/>
                      <a:pt x="33" y="34"/>
                    </a:cubicBezTo>
                    <a:cubicBezTo>
                      <a:pt x="38" y="30"/>
                      <a:pt x="43" y="26"/>
                      <a:pt x="48" y="22"/>
                    </a:cubicBezTo>
                    <a:cubicBezTo>
                      <a:pt x="50" y="20"/>
                      <a:pt x="53" y="18"/>
                      <a:pt x="55" y="16"/>
                    </a:cubicBezTo>
                    <a:cubicBezTo>
                      <a:pt x="57" y="15"/>
                      <a:pt x="59" y="14"/>
                      <a:pt x="60" y="13"/>
                    </a:cubicBezTo>
                    <a:cubicBezTo>
                      <a:pt x="57" y="9"/>
                      <a:pt x="55" y="4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40"/>
              <p:cNvSpPr/>
              <p:nvPr/>
            </p:nvSpPr>
            <p:spPr bwMode="auto">
              <a:xfrm>
                <a:off x="5804" y="1733"/>
                <a:ext cx="92" cy="47"/>
              </a:xfrm>
              <a:custGeom>
                <a:gdLst>
                  <a:gd name="T0" fmla="*/ 38 w 39"/>
                  <a:gd name="T1" fmla="*/ 0 h 20"/>
                  <a:gd name="T2" fmla="*/ 37 w 39"/>
                  <a:gd name="T3" fmla="*/ 0 h 20"/>
                  <a:gd name="T4" fmla="*/ 11 w 39"/>
                  <a:gd name="T5" fmla="*/ 4 h 20"/>
                  <a:gd name="T6" fmla="*/ 3 w 39"/>
                  <a:gd name="T7" fmla="*/ 9 h 20"/>
                  <a:gd name="T8" fmla="*/ 0 w 39"/>
                  <a:gd name="T9" fmla="*/ 16 h 20"/>
                  <a:gd name="T10" fmla="*/ 8 w 39"/>
                  <a:gd name="T11" fmla="*/ 19 h 20"/>
                  <a:gd name="T12" fmla="*/ 18 w 39"/>
                  <a:gd name="T13" fmla="*/ 15 h 20"/>
                  <a:gd name="T14" fmla="*/ 39 w 39"/>
                  <a:gd name="T15" fmla="*/ 0 h 20"/>
                  <a:gd name="T16" fmla="*/ 39 w 39"/>
                  <a:gd name="T17" fmla="*/ 0 h 20"/>
                  <a:gd name="T18" fmla="*/ 39 w 39"/>
                  <a:gd name="T19" fmla="*/ 0 h 20"/>
                  <a:gd name="T20" fmla="*/ 38 w 39"/>
                  <a:gd name="T21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0">
                    <a:moveTo>
                      <a:pt x="38" y="0"/>
                    </a:moveTo>
                    <a:cubicBezTo>
                      <a:pt x="38" y="0"/>
                      <a:pt x="38" y="0"/>
                      <a:pt x="37" y="0"/>
                    </a:cubicBezTo>
                    <a:cubicBezTo>
                      <a:pt x="29" y="2"/>
                      <a:pt x="20" y="1"/>
                      <a:pt x="11" y="4"/>
                    </a:cubicBezTo>
                    <a:cubicBezTo>
                      <a:pt x="8" y="5"/>
                      <a:pt x="5" y="7"/>
                      <a:pt x="3" y="9"/>
                    </a:cubicBezTo>
                    <a:cubicBezTo>
                      <a:pt x="2" y="11"/>
                      <a:pt x="0" y="14"/>
                      <a:pt x="0" y="16"/>
                    </a:cubicBezTo>
                    <a:cubicBezTo>
                      <a:pt x="1" y="20"/>
                      <a:pt x="5" y="20"/>
                      <a:pt x="8" y="19"/>
                    </a:cubicBezTo>
                    <a:cubicBezTo>
                      <a:pt x="11" y="18"/>
                      <a:pt x="15" y="17"/>
                      <a:pt x="18" y="15"/>
                    </a:cubicBezTo>
                    <a:cubicBezTo>
                      <a:pt x="25" y="10"/>
                      <a:pt x="32" y="5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0"/>
                      <a:pt x="38" y="0"/>
                      <a:pt x="38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41"/>
              <p:cNvSpPr/>
              <p:nvPr/>
            </p:nvSpPr>
            <p:spPr bwMode="auto">
              <a:xfrm>
                <a:off x="5323" y="2336"/>
                <a:ext cx="105" cy="171"/>
              </a:xfrm>
              <a:custGeom>
                <a:gdLst>
                  <a:gd name="T0" fmla="*/ 43 w 44"/>
                  <a:gd name="T1" fmla="*/ 70 h 72"/>
                  <a:gd name="T2" fmla="*/ 43 w 44"/>
                  <a:gd name="T3" fmla="*/ 69 h 72"/>
                  <a:gd name="T4" fmla="*/ 43 w 44"/>
                  <a:gd name="T5" fmla="*/ 58 h 72"/>
                  <a:gd name="T6" fmla="*/ 43 w 44"/>
                  <a:gd name="T7" fmla="*/ 49 h 72"/>
                  <a:gd name="T8" fmla="*/ 41 w 44"/>
                  <a:gd name="T9" fmla="*/ 28 h 72"/>
                  <a:gd name="T10" fmla="*/ 31 w 44"/>
                  <a:gd name="T11" fmla="*/ 0 h 72"/>
                  <a:gd name="T12" fmla="*/ 21 w 44"/>
                  <a:gd name="T13" fmla="*/ 11 h 72"/>
                  <a:gd name="T14" fmla="*/ 0 w 44"/>
                  <a:gd name="T15" fmla="*/ 40 h 72"/>
                  <a:gd name="T16" fmla="*/ 9 w 44"/>
                  <a:gd name="T17" fmla="*/ 46 h 72"/>
                  <a:gd name="T18" fmla="*/ 21 w 44"/>
                  <a:gd name="T19" fmla="*/ 58 h 72"/>
                  <a:gd name="T20" fmla="*/ 28 w 44"/>
                  <a:gd name="T21" fmla="*/ 72 h 72"/>
                  <a:gd name="T22" fmla="*/ 43 w 44"/>
                  <a:gd name="T23" fmla="*/ 70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72">
                    <a:moveTo>
                      <a:pt x="43" y="70"/>
                    </a:moveTo>
                    <a:cubicBezTo>
                      <a:pt x="43" y="70"/>
                      <a:pt x="43" y="70"/>
                      <a:pt x="43" y="69"/>
                    </a:cubicBezTo>
                    <a:cubicBezTo>
                      <a:pt x="44" y="66"/>
                      <a:pt x="43" y="62"/>
                      <a:pt x="43" y="58"/>
                    </a:cubicBezTo>
                    <a:cubicBezTo>
                      <a:pt x="43" y="55"/>
                      <a:pt x="43" y="52"/>
                      <a:pt x="43" y="49"/>
                    </a:cubicBezTo>
                    <a:cubicBezTo>
                      <a:pt x="43" y="42"/>
                      <a:pt x="42" y="35"/>
                      <a:pt x="41" y="28"/>
                    </a:cubicBezTo>
                    <a:cubicBezTo>
                      <a:pt x="39" y="19"/>
                      <a:pt x="36" y="9"/>
                      <a:pt x="31" y="0"/>
                    </a:cubicBezTo>
                    <a:cubicBezTo>
                      <a:pt x="28" y="4"/>
                      <a:pt x="25" y="8"/>
                      <a:pt x="21" y="11"/>
                    </a:cubicBezTo>
                    <a:cubicBezTo>
                      <a:pt x="13" y="20"/>
                      <a:pt x="6" y="30"/>
                      <a:pt x="0" y="40"/>
                    </a:cubicBezTo>
                    <a:cubicBezTo>
                      <a:pt x="3" y="42"/>
                      <a:pt x="6" y="44"/>
                      <a:pt x="9" y="46"/>
                    </a:cubicBezTo>
                    <a:cubicBezTo>
                      <a:pt x="13" y="50"/>
                      <a:pt x="17" y="54"/>
                      <a:pt x="21" y="58"/>
                    </a:cubicBezTo>
                    <a:cubicBezTo>
                      <a:pt x="24" y="62"/>
                      <a:pt x="26" y="67"/>
                      <a:pt x="28" y="72"/>
                    </a:cubicBezTo>
                    <a:cubicBezTo>
                      <a:pt x="33" y="71"/>
                      <a:pt x="38" y="71"/>
                      <a:pt x="43" y="7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42"/>
              <p:cNvSpPr/>
              <p:nvPr/>
            </p:nvSpPr>
            <p:spPr bwMode="auto">
              <a:xfrm>
                <a:off x="5148" y="2414"/>
                <a:ext cx="168" cy="121"/>
              </a:xfrm>
              <a:custGeom>
                <a:gdLst>
                  <a:gd name="T0" fmla="*/ 19 w 71"/>
                  <a:gd name="T1" fmla="*/ 25 h 51"/>
                  <a:gd name="T2" fmla="*/ 0 w 71"/>
                  <a:gd name="T3" fmla="*/ 51 h 51"/>
                  <a:gd name="T4" fmla="*/ 1 w 71"/>
                  <a:gd name="T5" fmla="*/ 51 h 51"/>
                  <a:gd name="T6" fmla="*/ 16 w 71"/>
                  <a:gd name="T7" fmla="*/ 49 h 51"/>
                  <a:gd name="T8" fmla="*/ 16 w 71"/>
                  <a:gd name="T9" fmla="*/ 49 h 51"/>
                  <a:gd name="T10" fmla="*/ 31 w 71"/>
                  <a:gd name="T11" fmla="*/ 32 h 51"/>
                  <a:gd name="T12" fmla="*/ 53 w 71"/>
                  <a:gd name="T13" fmla="*/ 36 h 51"/>
                  <a:gd name="T14" fmla="*/ 56 w 71"/>
                  <a:gd name="T15" fmla="*/ 39 h 51"/>
                  <a:gd name="T16" fmla="*/ 63 w 71"/>
                  <a:gd name="T17" fmla="*/ 23 h 51"/>
                  <a:gd name="T18" fmla="*/ 71 w 71"/>
                  <a:gd name="T19" fmla="*/ 8 h 51"/>
                  <a:gd name="T20" fmla="*/ 42 w 71"/>
                  <a:gd name="T21" fmla="*/ 0 h 51"/>
                  <a:gd name="T22" fmla="*/ 33 w 71"/>
                  <a:gd name="T23" fmla="*/ 0 h 51"/>
                  <a:gd name="T24" fmla="*/ 19 w 71"/>
                  <a:gd name="T25" fmla="*/ 25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51">
                    <a:moveTo>
                      <a:pt x="19" y="25"/>
                    </a:moveTo>
                    <a:cubicBezTo>
                      <a:pt x="13" y="34"/>
                      <a:pt x="8" y="44"/>
                      <a:pt x="0" y="51"/>
                    </a:cubicBezTo>
                    <a:cubicBezTo>
                      <a:pt x="0" y="51"/>
                      <a:pt x="1" y="51"/>
                      <a:pt x="1" y="51"/>
                    </a:cubicBezTo>
                    <a:cubicBezTo>
                      <a:pt x="6" y="51"/>
                      <a:pt x="11" y="50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8" y="42"/>
                      <a:pt x="24" y="35"/>
                      <a:pt x="31" y="32"/>
                    </a:cubicBezTo>
                    <a:cubicBezTo>
                      <a:pt x="39" y="29"/>
                      <a:pt x="46" y="31"/>
                      <a:pt x="53" y="36"/>
                    </a:cubicBezTo>
                    <a:cubicBezTo>
                      <a:pt x="54" y="37"/>
                      <a:pt x="55" y="38"/>
                      <a:pt x="56" y="39"/>
                    </a:cubicBezTo>
                    <a:cubicBezTo>
                      <a:pt x="57" y="33"/>
                      <a:pt x="60" y="28"/>
                      <a:pt x="63" y="23"/>
                    </a:cubicBezTo>
                    <a:cubicBezTo>
                      <a:pt x="65" y="18"/>
                      <a:pt x="68" y="13"/>
                      <a:pt x="71" y="8"/>
                    </a:cubicBezTo>
                    <a:cubicBezTo>
                      <a:pt x="62" y="3"/>
                      <a:pt x="52" y="1"/>
                      <a:pt x="42" y="0"/>
                    </a:cubicBezTo>
                    <a:cubicBezTo>
                      <a:pt x="39" y="0"/>
                      <a:pt x="36" y="0"/>
                      <a:pt x="33" y="0"/>
                    </a:cubicBezTo>
                    <a:cubicBezTo>
                      <a:pt x="30" y="9"/>
                      <a:pt x="25" y="17"/>
                      <a:pt x="19" y="2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43"/>
              <p:cNvSpPr/>
              <p:nvPr/>
            </p:nvSpPr>
            <p:spPr bwMode="auto">
              <a:xfrm>
                <a:off x="5179" y="2215"/>
                <a:ext cx="173" cy="104"/>
              </a:xfrm>
              <a:custGeom>
                <a:gdLst>
                  <a:gd name="T0" fmla="*/ 26 w 73"/>
                  <a:gd name="T1" fmla="*/ 44 h 44"/>
                  <a:gd name="T2" fmla="*/ 61 w 73"/>
                  <a:gd name="T3" fmla="*/ 31 h 44"/>
                  <a:gd name="T4" fmla="*/ 73 w 73"/>
                  <a:gd name="T5" fmla="*/ 26 h 44"/>
                  <a:gd name="T6" fmla="*/ 43 w 73"/>
                  <a:gd name="T7" fmla="*/ 8 h 44"/>
                  <a:gd name="T8" fmla="*/ 7 w 73"/>
                  <a:gd name="T9" fmla="*/ 0 h 44"/>
                  <a:gd name="T10" fmla="*/ 0 w 73"/>
                  <a:gd name="T11" fmla="*/ 14 h 44"/>
                  <a:gd name="T12" fmla="*/ 6 w 73"/>
                  <a:gd name="T13" fmla="*/ 17 h 44"/>
                  <a:gd name="T14" fmla="*/ 26 w 73"/>
                  <a:gd name="T15" fmla="*/ 42 h 44"/>
                  <a:gd name="T16" fmla="*/ 26 w 73"/>
                  <a:gd name="T17" fmla="*/ 44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44">
                    <a:moveTo>
                      <a:pt x="26" y="44"/>
                    </a:moveTo>
                    <a:cubicBezTo>
                      <a:pt x="38" y="41"/>
                      <a:pt x="50" y="36"/>
                      <a:pt x="61" y="31"/>
                    </a:cubicBezTo>
                    <a:cubicBezTo>
                      <a:pt x="65" y="30"/>
                      <a:pt x="69" y="28"/>
                      <a:pt x="73" y="26"/>
                    </a:cubicBezTo>
                    <a:cubicBezTo>
                      <a:pt x="65" y="18"/>
                      <a:pt x="54" y="12"/>
                      <a:pt x="43" y="8"/>
                    </a:cubicBezTo>
                    <a:cubicBezTo>
                      <a:pt x="32" y="4"/>
                      <a:pt x="19" y="1"/>
                      <a:pt x="7" y="0"/>
                    </a:cubicBezTo>
                    <a:cubicBezTo>
                      <a:pt x="4" y="4"/>
                      <a:pt x="2" y="9"/>
                      <a:pt x="0" y="14"/>
                    </a:cubicBezTo>
                    <a:cubicBezTo>
                      <a:pt x="2" y="15"/>
                      <a:pt x="4" y="16"/>
                      <a:pt x="6" y="17"/>
                    </a:cubicBezTo>
                    <a:cubicBezTo>
                      <a:pt x="15" y="23"/>
                      <a:pt x="23" y="32"/>
                      <a:pt x="26" y="42"/>
                    </a:cubicBezTo>
                    <a:cubicBezTo>
                      <a:pt x="26" y="43"/>
                      <a:pt x="26" y="43"/>
                      <a:pt x="26" y="4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44"/>
              <p:cNvSpPr/>
              <p:nvPr/>
            </p:nvSpPr>
            <p:spPr bwMode="auto">
              <a:xfrm>
                <a:off x="4898" y="2601"/>
                <a:ext cx="61" cy="62"/>
              </a:xfrm>
              <a:custGeom>
                <a:gdLst>
                  <a:gd name="T0" fmla="*/ 10 w 26"/>
                  <a:gd name="T1" fmla="*/ 0 h 26"/>
                  <a:gd name="T2" fmla="*/ 0 w 26"/>
                  <a:gd name="T3" fmla="*/ 1 h 26"/>
                  <a:gd name="T4" fmla="*/ 7 w 26"/>
                  <a:gd name="T5" fmla="*/ 19 h 26"/>
                  <a:gd name="T6" fmla="*/ 22 w 26"/>
                  <a:gd name="T7" fmla="*/ 26 h 26"/>
                  <a:gd name="T8" fmla="*/ 26 w 26"/>
                  <a:gd name="T9" fmla="*/ 18 h 26"/>
                  <a:gd name="T10" fmla="*/ 10 w 26"/>
                  <a:gd name="T11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10" y="0"/>
                    </a:moveTo>
                    <a:cubicBezTo>
                      <a:pt x="7" y="0"/>
                      <a:pt x="3" y="0"/>
                      <a:pt x="0" y="1"/>
                    </a:cubicBezTo>
                    <a:cubicBezTo>
                      <a:pt x="0" y="7"/>
                      <a:pt x="2" y="14"/>
                      <a:pt x="7" y="19"/>
                    </a:cubicBezTo>
                    <a:cubicBezTo>
                      <a:pt x="11" y="23"/>
                      <a:pt x="17" y="25"/>
                      <a:pt x="22" y="26"/>
                    </a:cubicBezTo>
                    <a:cubicBezTo>
                      <a:pt x="24" y="24"/>
                      <a:pt x="25" y="21"/>
                      <a:pt x="26" y="18"/>
                    </a:cubicBezTo>
                    <a:cubicBezTo>
                      <a:pt x="17" y="16"/>
                      <a:pt x="11" y="9"/>
                      <a:pt x="10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45"/>
              <p:cNvSpPr/>
              <p:nvPr/>
            </p:nvSpPr>
            <p:spPr bwMode="auto">
              <a:xfrm>
                <a:off x="5782" y="1640"/>
                <a:ext cx="36" cy="45"/>
              </a:xfrm>
              <a:custGeom>
                <a:gdLst>
                  <a:gd name="T0" fmla="*/ 14 w 15"/>
                  <a:gd name="T1" fmla="*/ 11 h 19"/>
                  <a:gd name="T2" fmla="*/ 13 w 15"/>
                  <a:gd name="T3" fmla="*/ 0 h 19"/>
                  <a:gd name="T4" fmla="*/ 0 w 15"/>
                  <a:gd name="T5" fmla="*/ 0 h 19"/>
                  <a:gd name="T6" fmla="*/ 0 w 15"/>
                  <a:gd name="T7" fmla="*/ 5 h 19"/>
                  <a:gd name="T8" fmla="*/ 2 w 15"/>
                  <a:gd name="T9" fmla="*/ 19 h 19"/>
                  <a:gd name="T10" fmla="*/ 15 w 15"/>
                  <a:gd name="T11" fmla="*/ 16 h 19"/>
                  <a:gd name="T12" fmla="*/ 14 w 15"/>
                  <a:gd name="T13" fmla="*/ 11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14" y="11"/>
                    </a:moveTo>
                    <a:cubicBezTo>
                      <a:pt x="13" y="7"/>
                      <a:pt x="13" y="3"/>
                      <a:pt x="13" y="0"/>
                    </a:cubicBezTo>
                    <a:cubicBezTo>
                      <a:pt x="8" y="0"/>
                      <a:pt x="4" y="0"/>
                      <a:pt x="0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10"/>
                      <a:pt x="1" y="14"/>
                      <a:pt x="2" y="19"/>
                    </a:cubicBezTo>
                    <a:cubicBezTo>
                      <a:pt x="7" y="18"/>
                      <a:pt x="11" y="17"/>
                      <a:pt x="15" y="16"/>
                    </a:cubicBezTo>
                    <a:cubicBezTo>
                      <a:pt x="15" y="14"/>
                      <a:pt x="14" y="12"/>
                      <a:pt x="14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46"/>
              <p:cNvSpPr/>
              <p:nvPr/>
            </p:nvSpPr>
            <p:spPr bwMode="auto">
              <a:xfrm>
                <a:off x="5092" y="2324"/>
                <a:ext cx="151" cy="118"/>
              </a:xfrm>
              <a:custGeom>
                <a:gdLst>
                  <a:gd name="T0" fmla="*/ 39 w 64"/>
                  <a:gd name="T1" fmla="*/ 38 h 50"/>
                  <a:gd name="T2" fmla="*/ 56 w 64"/>
                  <a:gd name="T3" fmla="*/ 37 h 50"/>
                  <a:gd name="T4" fmla="*/ 59 w 64"/>
                  <a:gd name="T5" fmla="*/ 28 h 50"/>
                  <a:gd name="T6" fmla="*/ 62 w 64"/>
                  <a:gd name="T7" fmla="*/ 0 h 50"/>
                  <a:gd name="T8" fmla="*/ 61 w 64"/>
                  <a:gd name="T9" fmla="*/ 0 h 50"/>
                  <a:gd name="T10" fmla="*/ 43 w 64"/>
                  <a:gd name="T11" fmla="*/ 4 h 50"/>
                  <a:gd name="T12" fmla="*/ 29 w 64"/>
                  <a:gd name="T13" fmla="*/ 6 h 50"/>
                  <a:gd name="T14" fmla="*/ 24 w 64"/>
                  <a:gd name="T15" fmla="*/ 22 h 50"/>
                  <a:gd name="T16" fmla="*/ 8 w 64"/>
                  <a:gd name="T17" fmla="*/ 31 h 50"/>
                  <a:gd name="T18" fmla="*/ 8 w 64"/>
                  <a:gd name="T19" fmla="*/ 31 h 50"/>
                  <a:gd name="T20" fmla="*/ 0 w 64"/>
                  <a:gd name="T21" fmla="*/ 50 h 50"/>
                  <a:gd name="T22" fmla="*/ 7 w 64"/>
                  <a:gd name="T23" fmla="*/ 46 h 50"/>
                  <a:gd name="T24" fmla="*/ 39 w 64"/>
                  <a:gd name="T25" fmla="*/ 38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50">
                    <a:moveTo>
                      <a:pt x="39" y="38"/>
                    </a:moveTo>
                    <a:cubicBezTo>
                      <a:pt x="44" y="37"/>
                      <a:pt x="50" y="37"/>
                      <a:pt x="56" y="37"/>
                    </a:cubicBezTo>
                    <a:cubicBezTo>
                      <a:pt x="57" y="34"/>
                      <a:pt x="58" y="31"/>
                      <a:pt x="59" y="28"/>
                    </a:cubicBezTo>
                    <a:cubicBezTo>
                      <a:pt x="62" y="19"/>
                      <a:pt x="64" y="9"/>
                      <a:pt x="62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5" y="2"/>
                      <a:pt x="49" y="3"/>
                      <a:pt x="43" y="4"/>
                    </a:cubicBezTo>
                    <a:cubicBezTo>
                      <a:pt x="39" y="5"/>
                      <a:pt x="34" y="6"/>
                      <a:pt x="29" y="6"/>
                    </a:cubicBezTo>
                    <a:cubicBezTo>
                      <a:pt x="29" y="11"/>
                      <a:pt x="28" y="17"/>
                      <a:pt x="24" y="22"/>
                    </a:cubicBezTo>
                    <a:cubicBezTo>
                      <a:pt x="21" y="27"/>
                      <a:pt x="15" y="30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5" y="37"/>
                      <a:pt x="3" y="44"/>
                      <a:pt x="0" y="50"/>
                    </a:cubicBezTo>
                    <a:cubicBezTo>
                      <a:pt x="2" y="48"/>
                      <a:pt x="4" y="47"/>
                      <a:pt x="7" y="46"/>
                    </a:cubicBezTo>
                    <a:cubicBezTo>
                      <a:pt x="17" y="42"/>
                      <a:pt x="28" y="40"/>
                      <a:pt x="39" y="3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47"/>
              <p:cNvSpPr/>
              <p:nvPr/>
            </p:nvSpPr>
            <p:spPr bwMode="auto">
              <a:xfrm>
                <a:off x="5865" y="1740"/>
                <a:ext cx="43" cy="62"/>
              </a:xfrm>
              <a:custGeom>
                <a:gdLst>
                  <a:gd name="T0" fmla="*/ 7 w 18"/>
                  <a:gd name="T1" fmla="*/ 22 h 26"/>
                  <a:gd name="T2" fmla="*/ 13 w 18"/>
                  <a:gd name="T3" fmla="*/ 0 h 26"/>
                  <a:gd name="T4" fmla="*/ 7 w 18"/>
                  <a:gd name="T5" fmla="*/ 22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6">
                    <a:moveTo>
                      <a:pt x="7" y="22"/>
                    </a:moveTo>
                    <a:cubicBezTo>
                      <a:pt x="18" y="26"/>
                      <a:pt x="16" y="6"/>
                      <a:pt x="13" y="0"/>
                    </a:cubicBezTo>
                    <a:cubicBezTo>
                      <a:pt x="9" y="6"/>
                      <a:pt x="0" y="19"/>
                      <a:pt x="7" y="2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48"/>
              <p:cNvSpPr/>
              <p:nvPr/>
            </p:nvSpPr>
            <p:spPr bwMode="auto">
              <a:xfrm>
                <a:off x="6050" y="1441"/>
                <a:ext cx="118" cy="102"/>
              </a:xfrm>
              <a:custGeom>
                <a:gdLst>
                  <a:gd name="T0" fmla="*/ 9 w 50"/>
                  <a:gd name="T1" fmla="*/ 11 h 43"/>
                  <a:gd name="T2" fmla="*/ 1 w 50"/>
                  <a:gd name="T3" fmla="*/ 28 h 43"/>
                  <a:gd name="T4" fmla="*/ 0 w 50"/>
                  <a:gd name="T5" fmla="*/ 28 h 43"/>
                  <a:gd name="T6" fmla="*/ 7 w 50"/>
                  <a:gd name="T7" fmla="*/ 40 h 43"/>
                  <a:gd name="T8" fmla="*/ 26 w 50"/>
                  <a:gd name="T9" fmla="*/ 43 h 43"/>
                  <a:gd name="T10" fmla="*/ 50 w 50"/>
                  <a:gd name="T11" fmla="*/ 35 h 43"/>
                  <a:gd name="T12" fmla="*/ 50 w 50"/>
                  <a:gd name="T13" fmla="*/ 0 h 43"/>
                  <a:gd name="T14" fmla="*/ 23 w 50"/>
                  <a:gd name="T15" fmla="*/ 0 h 43"/>
                  <a:gd name="T16" fmla="*/ 21 w 50"/>
                  <a:gd name="T17" fmla="*/ 1 h 43"/>
                  <a:gd name="T18" fmla="*/ 9 w 50"/>
                  <a:gd name="T19" fmla="*/ 11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43">
                    <a:moveTo>
                      <a:pt x="9" y="11"/>
                    </a:moveTo>
                    <a:cubicBezTo>
                      <a:pt x="5" y="16"/>
                      <a:pt x="1" y="22"/>
                      <a:pt x="1" y="28"/>
                    </a:cubicBezTo>
                    <a:cubicBezTo>
                      <a:pt x="1" y="28"/>
                      <a:pt x="1" y="28"/>
                      <a:pt x="0" y="28"/>
                    </a:cubicBezTo>
                    <a:cubicBezTo>
                      <a:pt x="4" y="31"/>
                      <a:pt x="7" y="35"/>
                      <a:pt x="7" y="40"/>
                    </a:cubicBezTo>
                    <a:cubicBezTo>
                      <a:pt x="13" y="37"/>
                      <a:pt x="22" y="36"/>
                      <a:pt x="26" y="43"/>
                    </a:cubicBezTo>
                    <a:cubicBezTo>
                      <a:pt x="34" y="40"/>
                      <a:pt x="42" y="37"/>
                      <a:pt x="50" y="35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1"/>
                      <a:pt x="21" y="1"/>
                    </a:cubicBezTo>
                    <a:cubicBezTo>
                      <a:pt x="16" y="4"/>
                      <a:pt x="12" y="7"/>
                      <a:pt x="9" y="1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49"/>
              <p:cNvSpPr/>
              <p:nvPr/>
            </p:nvSpPr>
            <p:spPr bwMode="auto">
              <a:xfrm>
                <a:off x="5789" y="1681"/>
                <a:ext cx="41" cy="38"/>
              </a:xfrm>
              <a:custGeom>
                <a:gdLst>
                  <a:gd name="T0" fmla="*/ 8 w 17"/>
                  <a:gd name="T1" fmla="*/ 15 h 16"/>
                  <a:gd name="T2" fmla="*/ 17 w 17"/>
                  <a:gd name="T3" fmla="*/ 10 h 16"/>
                  <a:gd name="T4" fmla="*/ 12 w 17"/>
                  <a:gd name="T5" fmla="*/ 0 h 16"/>
                  <a:gd name="T6" fmla="*/ 0 w 17"/>
                  <a:gd name="T7" fmla="*/ 3 h 16"/>
                  <a:gd name="T8" fmla="*/ 5 w 17"/>
                  <a:gd name="T9" fmla="*/ 16 h 16"/>
                  <a:gd name="T10" fmla="*/ 8 w 17"/>
                  <a:gd name="T11" fmla="*/ 1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8" y="15"/>
                    </a:moveTo>
                    <a:cubicBezTo>
                      <a:pt x="11" y="14"/>
                      <a:pt x="14" y="12"/>
                      <a:pt x="17" y="10"/>
                    </a:cubicBezTo>
                    <a:cubicBezTo>
                      <a:pt x="15" y="7"/>
                      <a:pt x="13" y="4"/>
                      <a:pt x="12" y="0"/>
                    </a:cubicBezTo>
                    <a:cubicBezTo>
                      <a:pt x="8" y="1"/>
                      <a:pt x="4" y="3"/>
                      <a:pt x="0" y="3"/>
                    </a:cubicBezTo>
                    <a:cubicBezTo>
                      <a:pt x="1" y="8"/>
                      <a:pt x="2" y="13"/>
                      <a:pt x="5" y="16"/>
                    </a:cubicBezTo>
                    <a:cubicBezTo>
                      <a:pt x="6" y="16"/>
                      <a:pt x="7" y="16"/>
                      <a:pt x="8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50"/>
              <p:cNvSpPr/>
              <p:nvPr/>
            </p:nvSpPr>
            <p:spPr bwMode="auto">
              <a:xfrm>
                <a:off x="6021" y="1441"/>
                <a:ext cx="26" cy="17"/>
              </a:xfrm>
              <a:custGeom>
                <a:gdLst>
                  <a:gd name="T0" fmla="*/ 6 w 11"/>
                  <a:gd name="T1" fmla="*/ 7 h 7"/>
                  <a:gd name="T2" fmla="*/ 11 w 11"/>
                  <a:gd name="T3" fmla="*/ 0 h 7"/>
                  <a:gd name="T4" fmla="*/ 1 w 11"/>
                  <a:gd name="T5" fmla="*/ 0 h 7"/>
                  <a:gd name="T6" fmla="*/ 0 w 11"/>
                  <a:gd name="T7" fmla="*/ 6 h 7"/>
                  <a:gd name="T8" fmla="*/ 6 w 11"/>
                  <a:gd name="T9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6" y="7"/>
                    </a:moveTo>
                    <a:cubicBezTo>
                      <a:pt x="7" y="4"/>
                      <a:pt x="9" y="2"/>
                      <a:pt x="1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2" y="6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51"/>
              <p:cNvSpPr/>
              <p:nvPr/>
            </p:nvSpPr>
            <p:spPr bwMode="auto">
              <a:xfrm>
                <a:off x="5816" y="1455"/>
                <a:ext cx="217" cy="247"/>
              </a:xfrm>
              <a:custGeom>
                <a:gdLst>
                  <a:gd name="T0" fmla="*/ 7 w 92"/>
                  <a:gd name="T1" fmla="*/ 44 h 104"/>
                  <a:gd name="T2" fmla="*/ 0 w 92"/>
                  <a:gd name="T3" fmla="*/ 75 h 104"/>
                  <a:gd name="T4" fmla="*/ 2 w 92"/>
                  <a:gd name="T5" fmla="*/ 90 h 104"/>
                  <a:gd name="T6" fmla="*/ 7 w 92"/>
                  <a:gd name="T7" fmla="*/ 104 h 104"/>
                  <a:gd name="T8" fmla="*/ 27 w 92"/>
                  <a:gd name="T9" fmla="*/ 93 h 104"/>
                  <a:gd name="T10" fmla="*/ 32 w 92"/>
                  <a:gd name="T11" fmla="*/ 90 h 104"/>
                  <a:gd name="T12" fmla="*/ 14 w 92"/>
                  <a:gd name="T13" fmla="*/ 75 h 104"/>
                  <a:gd name="T14" fmla="*/ 29 w 92"/>
                  <a:gd name="T15" fmla="*/ 57 h 104"/>
                  <a:gd name="T16" fmla="*/ 31 w 92"/>
                  <a:gd name="T17" fmla="*/ 39 h 104"/>
                  <a:gd name="T18" fmla="*/ 49 w 92"/>
                  <a:gd name="T19" fmla="*/ 37 h 104"/>
                  <a:gd name="T20" fmla="*/ 60 w 92"/>
                  <a:gd name="T21" fmla="*/ 18 h 104"/>
                  <a:gd name="T22" fmla="*/ 71 w 92"/>
                  <a:gd name="T23" fmla="*/ 18 h 104"/>
                  <a:gd name="T24" fmla="*/ 78 w 92"/>
                  <a:gd name="T25" fmla="*/ 27 h 104"/>
                  <a:gd name="T26" fmla="*/ 86 w 92"/>
                  <a:gd name="T27" fmla="*/ 21 h 104"/>
                  <a:gd name="T28" fmla="*/ 92 w 92"/>
                  <a:gd name="T29" fmla="*/ 2 h 104"/>
                  <a:gd name="T30" fmla="*/ 59 w 92"/>
                  <a:gd name="T31" fmla="*/ 3 h 104"/>
                  <a:gd name="T32" fmla="*/ 7 w 92"/>
                  <a:gd name="T33" fmla="*/ 44 h 10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2" h="104">
                    <a:moveTo>
                      <a:pt x="7" y="44"/>
                    </a:moveTo>
                    <a:cubicBezTo>
                      <a:pt x="3" y="54"/>
                      <a:pt x="0" y="64"/>
                      <a:pt x="0" y="75"/>
                    </a:cubicBezTo>
                    <a:cubicBezTo>
                      <a:pt x="0" y="80"/>
                      <a:pt x="1" y="85"/>
                      <a:pt x="2" y="90"/>
                    </a:cubicBezTo>
                    <a:cubicBezTo>
                      <a:pt x="3" y="95"/>
                      <a:pt x="5" y="100"/>
                      <a:pt x="7" y="104"/>
                    </a:cubicBezTo>
                    <a:cubicBezTo>
                      <a:pt x="14" y="100"/>
                      <a:pt x="20" y="96"/>
                      <a:pt x="27" y="93"/>
                    </a:cubicBezTo>
                    <a:cubicBezTo>
                      <a:pt x="29" y="92"/>
                      <a:pt x="30" y="91"/>
                      <a:pt x="32" y="90"/>
                    </a:cubicBezTo>
                    <a:cubicBezTo>
                      <a:pt x="24" y="88"/>
                      <a:pt x="16" y="84"/>
                      <a:pt x="14" y="75"/>
                    </a:cubicBezTo>
                    <a:cubicBezTo>
                      <a:pt x="13" y="67"/>
                      <a:pt x="21" y="59"/>
                      <a:pt x="29" y="57"/>
                    </a:cubicBezTo>
                    <a:cubicBezTo>
                      <a:pt x="25" y="51"/>
                      <a:pt x="25" y="44"/>
                      <a:pt x="31" y="39"/>
                    </a:cubicBezTo>
                    <a:cubicBezTo>
                      <a:pt x="36" y="34"/>
                      <a:pt x="43" y="34"/>
                      <a:pt x="49" y="37"/>
                    </a:cubicBezTo>
                    <a:cubicBezTo>
                      <a:pt x="48" y="29"/>
                      <a:pt x="53" y="21"/>
                      <a:pt x="60" y="18"/>
                    </a:cubicBezTo>
                    <a:cubicBezTo>
                      <a:pt x="64" y="17"/>
                      <a:pt x="68" y="17"/>
                      <a:pt x="71" y="18"/>
                    </a:cubicBezTo>
                    <a:cubicBezTo>
                      <a:pt x="75" y="20"/>
                      <a:pt x="77" y="23"/>
                      <a:pt x="78" y="27"/>
                    </a:cubicBezTo>
                    <a:cubicBezTo>
                      <a:pt x="80" y="24"/>
                      <a:pt x="83" y="22"/>
                      <a:pt x="86" y="21"/>
                    </a:cubicBezTo>
                    <a:cubicBezTo>
                      <a:pt x="87" y="14"/>
                      <a:pt x="89" y="8"/>
                      <a:pt x="92" y="2"/>
                    </a:cubicBezTo>
                    <a:cubicBezTo>
                      <a:pt x="81" y="1"/>
                      <a:pt x="70" y="0"/>
                      <a:pt x="59" y="3"/>
                    </a:cubicBezTo>
                    <a:cubicBezTo>
                      <a:pt x="37" y="8"/>
                      <a:pt x="16" y="23"/>
                      <a:pt x="7" y="4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52"/>
              <p:cNvSpPr/>
              <p:nvPr/>
            </p:nvSpPr>
            <p:spPr bwMode="auto">
              <a:xfrm>
                <a:off x="5991" y="1441"/>
                <a:ext cx="28" cy="14"/>
              </a:xfrm>
              <a:custGeom>
                <a:gdLst>
                  <a:gd name="T0" fmla="*/ 11 w 12"/>
                  <a:gd name="T1" fmla="*/ 6 h 6"/>
                  <a:gd name="T2" fmla="*/ 12 w 12"/>
                  <a:gd name="T3" fmla="*/ 0 h 6"/>
                  <a:gd name="T4" fmla="*/ 0 w 12"/>
                  <a:gd name="T5" fmla="*/ 0 h 6"/>
                  <a:gd name="T6" fmla="*/ 0 w 12"/>
                  <a:gd name="T7" fmla="*/ 6 h 6"/>
                  <a:gd name="T8" fmla="*/ 11 w 12"/>
                  <a:gd name="T9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11" y="6"/>
                    </a:moveTo>
                    <a:cubicBezTo>
                      <a:pt x="11" y="4"/>
                      <a:pt x="12" y="2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4" y="6"/>
                      <a:pt x="7" y="6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53"/>
              <p:cNvSpPr/>
              <p:nvPr/>
            </p:nvSpPr>
            <p:spPr bwMode="auto">
              <a:xfrm>
                <a:off x="5749" y="1716"/>
                <a:ext cx="33" cy="22"/>
              </a:xfrm>
              <a:custGeom>
                <a:gdLst>
                  <a:gd name="T0" fmla="*/ 11 w 14"/>
                  <a:gd name="T1" fmla="*/ 0 h 9"/>
                  <a:gd name="T2" fmla="*/ 0 w 14"/>
                  <a:gd name="T3" fmla="*/ 9 h 9"/>
                  <a:gd name="T4" fmla="*/ 14 w 14"/>
                  <a:gd name="T5" fmla="*/ 5 h 9"/>
                  <a:gd name="T6" fmla="*/ 11 w 14"/>
                  <a:gd name="T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11" y="0"/>
                    </a:moveTo>
                    <a:cubicBezTo>
                      <a:pt x="7" y="1"/>
                      <a:pt x="2" y="5"/>
                      <a:pt x="0" y="9"/>
                    </a:cubicBezTo>
                    <a:cubicBezTo>
                      <a:pt x="5" y="8"/>
                      <a:pt x="9" y="7"/>
                      <a:pt x="14" y="5"/>
                    </a:cubicBezTo>
                    <a:cubicBezTo>
                      <a:pt x="13" y="3"/>
                      <a:pt x="12" y="2"/>
                      <a:pt x="11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54"/>
              <p:cNvSpPr/>
              <p:nvPr/>
            </p:nvSpPr>
            <p:spPr bwMode="auto">
              <a:xfrm>
                <a:off x="5714" y="1664"/>
                <a:ext cx="59" cy="59"/>
              </a:xfrm>
              <a:custGeom>
                <a:gdLst>
                  <a:gd name="T0" fmla="*/ 20 w 25"/>
                  <a:gd name="T1" fmla="*/ 1 h 25"/>
                  <a:gd name="T2" fmla="*/ 20 w 25"/>
                  <a:gd name="T3" fmla="*/ 0 h 25"/>
                  <a:gd name="T4" fmla="*/ 7 w 25"/>
                  <a:gd name="T5" fmla="*/ 7 h 25"/>
                  <a:gd name="T6" fmla="*/ 2 w 25"/>
                  <a:gd name="T7" fmla="*/ 15 h 25"/>
                  <a:gd name="T8" fmla="*/ 25 w 25"/>
                  <a:gd name="T9" fmla="*/ 20 h 25"/>
                  <a:gd name="T10" fmla="*/ 20 w 25"/>
                  <a:gd name="T11" fmla="*/ 1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5">
                    <a:moveTo>
                      <a:pt x="20" y="1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6" y="2"/>
                      <a:pt x="11" y="3"/>
                      <a:pt x="7" y="7"/>
                    </a:cubicBezTo>
                    <a:cubicBezTo>
                      <a:pt x="5" y="9"/>
                      <a:pt x="3" y="12"/>
                      <a:pt x="2" y="15"/>
                    </a:cubicBezTo>
                    <a:cubicBezTo>
                      <a:pt x="0" y="25"/>
                      <a:pt x="19" y="21"/>
                      <a:pt x="25" y="20"/>
                    </a:cubicBezTo>
                    <a:cubicBezTo>
                      <a:pt x="23" y="14"/>
                      <a:pt x="21" y="7"/>
                      <a:pt x="20" y="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55"/>
              <p:cNvSpPr/>
              <p:nvPr/>
            </p:nvSpPr>
            <p:spPr bwMode="auto">
              <a:xfrm>
                <a:off x="5690" y="1650"/>
                <a:ext cx="317" cy="166"/>
              </a:xfrm>
              <a:custGeom>
                <a:gdLst>
                  <a:gd name="T0" fmla="*/ 0 w 134"/>
                  <a:gd name="T1" fmla="*/ 39 h 70"/>
                  <a:gd name="T2" fmla="*/ 26 w 134"/>
                  <a:gd name="T3" fmla="*/ 57 h 70"/>
                  <a:gd name="T4" fmla="*/ 60 w 134"/>
                  <a:gd name="T5" fmla="*/ 68 h 70"/>
                  <a:gd name="T6" fmla="*/ 61 w 134"/>
                  <a:gd name="T7" fmla="*/ 68 h 70"/>
                  <a:gd name="T8" fmla="*/ 61 w 134"/>
                  <a:gd name="T9" fmla="*/ 69 h 70"/>
                  <a:gd name="T10" fmla="*/ 79 w 134"/>
                  <a:gd name="T11" fmla="*/ 70 h 70"/>
                  <a:gd name="T12" fmla="*/ 98 w 134"/>
                  <a:gd name="T13" fmla="*/ 68 h 70"/>
                  <a:gd name="T14" fmla="*/ 112 w 134"/>
                  <a:gd name="T15" fmla="*/ 64 h 70"/>
                  <a:gd name="T16" fmla="*/ 124 w 134"/>
                  <a:gd name="T17" fmla="*/ 58 h 70"/>
                  <a:gd name="T18" fmla="*/ 123 w 134"/>
                  <a:gd name="T19" fmla="*/ 56 h 70"/>
                  <a:gd name="T20" fmla="*/ 104 w 134"/>
                  <a:gd name="T21" fmla="*/ 45 h 70"/>
                  <a:gd name="T22" fmla="*/ 104 w 134"/>
                  <a:gd name="T23" fmla="*/ 45 h 70"/>
                  <a:gd name="T24" fmla="*/ 89 w 134"/>
                  <a:gd name="T25" fmla="*/ 38 h 70"/>
                  <a:gd name="T26" fmla="*/ 81 w 134"/>
                  <a:gd name="T27" fmla="*/ 61 h 70"/>
                  <a:gd name="T28" fmla="*/ 86 w 134"/>
                  <a:gd name="T29" fmla="*/ 38 h 70"/>
                  <a:gd name="T30" fmla="*/ 74 w 134"/>
                  <a:gd name="T31" fmla="*/ 46 h 70"/>
                  <a:gd name="T32" fmla="*/ 63 w 134"/>
                  <a:gd name="T33" fmla="*/ 53 h 70"/>
                  <a:gd name="T34" fmla="*/ 52 w 134"/>
                  <a:gd name="T35" fmla="*/ 56 h 70"/>
                  <a:gd name="T36" fmla="*/ 47 w 134"/>
                  <a:gd name="T37" fmla="*/ 52 h 70"/>
                  <a:gd name="T38" fmla="*/ 56 w 134"/>
                  <a:gd name="T39" fmla="*/ 39 h 70"/>
                  <a:gd name="T40" fmla="*/ 83 w 134"/>
                  <a:gd name="T41" fmla="*/ 34 h 70"/>
                  <a:gd name="T42" fmla="*/ 75 w 134"/>
                  <a:gd name="T43" fmla="*/ 31 h 70"/>
                  <a:gd name="T44" fmla="*/ 68 w 134"/>
                  <a:gd name="T45" fmla="*/ 24 h 70"/>
                  <a:gd name="T46" fmla="*/ 78 w 134"/>
                  <a:gd name="T47" fmla="*/ 21 h 70"/>
                  <a:gd name="T48" fmla="*/ 86 w 134"/>
                  <a:gd name="T49" fmla="*/ 30 h 70"/>
                  <a:gd name="T50" fmla="*/ 105 w 134"/>
                  <a:gd name="T51" fmla="*/ 18 h 70"/>
                  <a:gd name="T52" fmla="*/ 105 w 134"/>
                  <a:gd name="T53" fmla="*/ 16 h 70"/>
                  <a:gd name="T54" fmla="*/ 128 w 134"/>
                  <a:gd name="T55" fmla="*/ 11 h 70"/>
                  <a:gd name="T56" fmla="*/ 134 w 134"/>
                  <a:gd name="T57" fmla="*/ 6 h 70"/>
                  <a:gd name="T58" fmla="*/ 121 w 134"/>
                  <a:gd name="T59" fmla="*/ 1 h 70"/>
                  <a:gd name="T60" fmla="*/ 90 w 134"/>
                  <a:gd name="T61" fmla="*/ 8 h 70"/>
                  <a:gd name="T62" fmla="*/ 61 w 134"/>
                  <a:gd name="T63" fmla="*/ 24 h 70"/>
                  <a:gd name="T64" fmla="*/ 29 w 134"/>
                  <a:gd name="T65" fmla="*/ 38 h 70"/>
                  <a:gd name="T66" fmla="*/ 0 w 134"/>
                  <a:gd name="T67" fmla="*/ 39 h 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4" h="70">
                    <a:moveTo>
                      <a:pt x="0" y="39"/>
                    </a:moveTo>
                    <a:cubicBezTo>
                      <a:pt x="8" y="46"/>
                      <a:pt x="17" y="52"/>
                      <a:pt x="26" y="57"/>
                    </a:cubicBezTo>
                    <a:cubicBezTo>
                      <a:pt x="37" y="62"/>
                      <a:pt x="48" y="66"/>
                      <a:pt x="60" y="68"/>
                    </a:cubicBezTo>
                    <a:cubicBezTo>
                      <a:pt x="60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9"/>
                    </a:cubicBezTo>
                    <a:cubicBezTo>
                      <a:pt x="67" y="69"/>
                      <a:pt x="73" y="70"/>
                      <a:pt x="79" y="70"/>
                    </a:cubicBezTo>
                    <a:cubicBezTo>
                      <a:pt x="85" y="70"/>
                      <a:pt x="92" y="69"/>
                      <a:pt x="98" y="68"/>
                    </a:cubicBezTo>
                    <a:cubicBezTo>
                      <a:pt x="103" y="67"/>
                      <a:pt x="107" y="65"/>
                      <a:pt x="112" y="64"/>
                    </a:cubicBezTo>
                    <a:cubicBezTo>
                      <a:pt x="116" y="62"/>
                      <a:pt x="120" y="61"/>
                      <a:pt x="124" y="58"/>
                    </a:cubicBezTo>
                    <a:cubicBezTo>
                      <a:pt x="124" y="57"/>
                      <a:pt x="123" y="57"/>
                      <a:pt x="123" y="56"/>
                    </a:cubicBezTo>
                    <a:cubicBezTo>
                      <a:pt x="114" y="57"/>
                      <a:pt x="105" y="54"/>
                      <a:pt x="104" y="45"/>
                    </a:cubicBezTo>
                    <a:cubicBezTo>
                      <a:pt x="104" y="45"/>
                      <a:pt x="104" y="45"/>
                      <a:pt x="104" y="45"/>
                    </a:cubicBezTo>
                    <a:cubicBezTo>
                      <a:pt x="99" y="45"/>
                      <a:pt x="93" y="42"/>
                      <a:pt x="89" y="38"/>
                    </a:cubicBezTo>
                    <a:cubicBezTo>
                      <a:pt x="92" y="46"/>
                      <a:pt x="93" y="65"/>
                      <a:pt x="81" y="61"/>
                    </a:cubicBezTo>
                    <a:cubicBezTo>
                      <a:pt x="71" y="58"/>
                      <a:pt x="81" y="44"/>
                      <a:pt x="86" y="38"/>
                    </a:cubicBezTo>
                    <a:cubicBezTo>
                      <a:pt x="82" y="41"/>
                      <a:pt x="78" y="44"/>
                      <a:pt x="74" y="46"/>
                    </a:cubicBezTo>
                    <a:cubicBezTo>
                      <a:pt x="70" y="49"/>
                      <a:pt x="67" y="51"/>
                      <a:pt x="63" y="53"/>
                    </a:cubicBezTo>
                    <a:cubicBezTo>
                      <a:pt x="60" y="55"/>
                      <a:pt x="56" y="57"/>
                      <a:pt x="52" y="56"/>
                    </a:cubicBezTo>
                    <a:cubicBezTo>
                      <a:pt x="50" y="56"/>
                      <a:pt x="47" y="55"/>
                      <a:pt x="47" y="52"/>
                    </a:cubicBezTo>
                    <a:cubicBezTo>
                      <a:pt x="46" y="47"/>
                      <a:pt x="51" y="41"/>
                      <a:pt x="56" y="39"/>
                    </a:cubicBezTo>
                    <a:cubicBezTo>
                      <a:pt x="64" y="35"/>
                      <a:pt x="74" y="35"/>
                      <a:pt x="83" y="34"/>
                    </a:cubicBezTo>
                    <a:cubicBezTo>
                      <a:pt x="80" y="33"/>
                      <a:pt x="77" y="32"/>
                      <a:pt x="75" y="31"/>
                    </a:cubicBezTo>
                    <a:cubicBezTo>
                      <a:pt x="72" y="30"/>
                      <a:pt x="67" y="27"/>
                      <a:pt x="68" y="24"/>
                    </a:cubicBezTo>
                    <a:cubicBezTo>
                      <a:pt x="70" y="19"/>
                      <a:pt x="75" y="19"/>
                      <a:pt x="78" y="21"/>
                    </a:cubicBezTo>
                    <a:cubicBezTo>
                      <a:pt x="81" y="23"/>
                      <a:pt x="84" y="26"/>
                      <a:pt x="86" y="30"/>
                    </a:cubicBezTo>
                    <a:cubicBezTo>
                      <a:pt x="87" y="21"/>
                      <a:pt x="97" y="16"/>
                      <a:pt x="105" y="18"/>
                    </a:cubicBezTo>
                    <a:cubicBezTo>
                      <a:pt x="105" y="17"/>
                      <a:pt x="105" y="17"/>
                      <a:pt x="105" y="16"/>
                    </a:cubicBezTo>
                    <a:cubicBezTo>
                      <a:pt x="110" y="8"/>
                      <a:pt x="121" y="8"/>
                      <a:pt x="128" y="11"/>
                    </a:cubicBezTo>
                    <a:cubicBezTo>
                      <a:pt x="130" y="9"/>
                      <a:pt x="132" y="7"/>
                      <a:pt x="134" y="6"/>
                    </a:cubicBezTo>
                    <a:cubicBezTo>
                      <a:pt x="130" y="3"/>
                      <a:pt x="125" y="1"/>
                      <a:pt x="121" y="1"/>
                    </a:cubicBezTo>
                    <a:cubicBezTo>
                      <a:pt x="110" y="0"/>
                      <a:pt x="99" y="3"/>
                      <a:pt x="90" y="8"/>
                    </a:cubicBezTo>
                    <a:cubicBezTo>
                      <a:pt x="80" y="12"/>
                      <a:pt x="71" y="18"/>
                      <a:pt x="61" y="24"/>
                    </a:cubicBezTo>
                    <a:cubicBezTo>
                      <a:pt x="51" y="30"/>
                      <a:pt x="40" y="35"/>
                      <a:pt x="29" y="38"/>
                    </a:cubicBezTo>
                    <a:cubicBezTo>
                      <a:pt x="19" y="40"/>
                      <a:pt x="9" y="41"/>
                      <a:pt x="0" y="3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56"/>
              <p:cNvSpPr/>
              <p:nvPr/>
            </p:nvSpPr>
            <p:spPr bwMode="auto">
              <a:xfrm>
                <a:off x="5695" y="1607"/>
                <a:ext cx="66" cy="52"/>
              </a:xfrm>
              <a:custGeom>
                <a:gdLst>
                  <a:gd name="T0" fmla="*/ 27 w 28"/>
                  <a:gd name="T1" fmla="*/ 0 h 22"/>
                  <a:gd name="T2" fmla="*/ 19 w 28"/>
                  <a:gd name="T3" fmla="*/ 1 h 22"/>
                  <a:gd name="T4" fmla="*/ 11 w 28"/>
                  <a:gd name="T5" fmla="*/ 3 h 22"/>
                  <a:gd name="T6" fmla="*/ 1 w 28"/>
                  <a:gd name="T7" fmla="*/ 13 h 22"/>
                  <a:gd name="T8" fmla="*/ 12 w 28"/>
                  <a:gd name="T9" fmla="*/ 20 h 22"/>
                  <a:gd name="T10" fmla="*/ 28 w 28"/>
                  <a:gd name="T11" fmla="*/ 22 h 22"/>
                  <a:gd name="T12" fmla="*/ 27 w 28"/>
                  <a:gd name="T13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2">
                    <a:moveTo>
                      <a:pt x="27" y="0"/>
                    </a:moveTo>
                    <a:cubicBezTo>
                      <a:pt x="24" y="0"/>
                      <a:pt x="21" y="0"/>
                      <a:pt x="19" y="1"/>
                    </a:cubicBezTo>
                    <a:cubicBezTo>
                      <a:pt x="16" y="1"/>
                      <a:pt x="13" y="2"/>
                      <a:pt x="11" y="3"/>
                    </a:cubicBezTo>
                    <a:cubicBezTo>
                      <a:pt x="7" y="4"/>
                      <a:pt x="0" y="8"/>
                      <a:pt x="1" y="13"/>
                    </a:cubicBezTo>
                    <a:cubicBezTo>
                      <a:pt x="3" y="17"/>
                      <a:pt x="8" y="19"/>
                      <a:pt x="12" y="20"/>
                    </a:cubicBezTo>
                    <a:cubicBezTo>
                      <a:pt x="17" y="22"/>
                      <a:pt x="22" y="22"/>
                      <a:pt x="28" y="22"/>
                    </a:cubicBezTo>
                    <a:cubicBezTo>
                      <a:pt x="27" y="14"/>
                      <a:pt x="26" y="7"/>
                      <a:pt x="27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57"/>
              <p:cNvSpPr/>
              <p:nvPr/>
            </p:nvSpPr>
            <p:spPr bwMode="auto">
              <a:xfrm>
                <a:off x="5733" y="1488"/>
                <a:ext cx="61" cy="55"/>
              </a:xfrm>
              <a:custGeom>
                <a:gdLst>
                  <a:gd name="T0" fmla="*/ 26 w 26"/>
                  <a:gd name="T1" fmla="*/ 5 h 23"/>
                  <a:gd name="T2" fmla="*/ 13 w 26"/>
                  <a:gd name="T3" fmla="*/ 0 h 23"/>
                  <a:gd name="T4" fmla="*/ 1 w 26"/>
                  <a:gd name="T5" fmla="*/ 6 h 23"/>
                  <a:gd name="T6" fmla="*/ 7 w 26"/>
                  <a:gd name="T7" fmla="*/ 16 h 23"/>
                  <a:gd name="T8" fmla="*/ 17 w 26"/>
                  <a:gd name="T9" fmla="*/ 23 h 23"/>
                  <a:gd name="T10" fmla="*/ 26 w 26"/>
                  <a:gd name="T11" fmla="*/ 5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3">
                    <a:moveTo>
                      <a:pt x="26" y="5"/>
                    </a:moveTo>
                    <a:cubicBezTo>
                      <a:pt x="22" y="3"/>
                      <a:pt x="18" y="0"/>
                      <a:pt x="13" y="0"/>
                    </a:cubicBezTo>
                    <a:cubicBezTo>
                      <a:pt x="9" y="0"/>
                      <a:pt x="2" y="1"/>
                      <a:pt x="1" y="6"/>
                    </a:cubicBezTo>
                    <a:cubicBezTo>
                      <a:pt x="0" y="10"/>
                      <a:pt x="3" y="14"/>
                      <a:pt x="7" y="16"/>
                    </a:cubicBezTo>
                    <a:cubicBezTo>
                      <a:pt x="10" y="19"/>
                      <a:pt x="13" y="21"/>
                      <a:pt x="17" y="23"/>
                    </a:cubicBezTo>
                    <a:cubicBezTo>
                      <a:pt x="19" y="17"/>
                      <a:pt x="22" y="11"/>
                      <a:pt x="26" y="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58"/>
              <p:cNvSpPr/>
              <p:nvPr/>
            </p:nvSpPr>
            <p:spPr bwMode="auto">
              <a:xfrm>
                <a:off x="5709" y="1545"/>
                <a:ext cx="62" cy="55"/>
              </a:xfrm>
              <a:custGeom>
                <a:gdLst>
                  <a:gd name="T0" fmla="*/ 22 w 26"/>
                  <a:gd name="T1" fmla="*/ 18 h 23"/>
                  <a:gd name="T2" fmla="*/ 26 w 26"/>
                  <a:gd name="T3" fmla="*/ 2 h 23"/>
                  <a:gd name="T4" fmla="*/ 18 w 26"/>
                  <a:gd name="T5" fmla="*/ 0 h 23"/>
                  <a:gd name="T6" fmla="*/ 11 w 26"/>
                  <a:gd name="T7" fmla="*/ 1 h 23"/>
                  <a:gd name="T8" fmla="*/ 1 w 26"/>
                  <a:gd name="T9" fmla="*/ 11 h 23"/>
                  <a:gd name="T10" fmla="*/ 9 w 26"/>
                  <a:gd name="T11" fmla="*/ 19 h 23"/>
                  <a:gd name="T12" fmla="*/ 21 w 26"/>
                  <a:gd name="T13" fmla="*/ 23 h 23"/>
                  <a:gd name="T14" fmla="*/ 22 w 26"/>
                  <a:gd name="T15" fmla="*/ 18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3">
                    <a:moveTo>
                      <a:pt x="22" y="18"/>
                    </a:moveTo>
                    <a:cubicBezTo>
                      <a:pt x="22" y="12"/>
                      <a:pt x="24" y="7"/>
                      <a:pt x="26" y="2"/>
                    </a:cubicBezTo>
                    <a:cubicBezTo>
                      <a:pt x="24" y="0"/>
                      <a:pt x="21" y="0"/>
                      <a:pt x="18" y="0"/>
                    </a:cubicBezTo>
                    <a:cubicBezTo>
                      <a:pt x="16" y="0"/>
                      <a:pt x="13" y="0"/>
                      <a:pt x="11" y="1"/>
                    </a:cubicBezTo>
                    <a:cubicBezTo>
                      <a:pt x="6" y="2"/>
                      <a:pt x="0" y="5"/>
                      <a:pt x="1" y="11"/>
                    </a:cubicBezTo>
                    <a:cubicBezTo>
                      <a:pt x="1" y="15"/>
                      <a:pt x="6" y="18"/>
                      <a:pt x="9" y="19"/>
                    </a:cubicBezTo>
                    <a:cubicBezTo>
                      <a:pt x="13" y="21"/>
                      <a:pt x="17" y="22"/>
                      <a:pt x="21" y="23"/>
                    </a:cubicBezTo>
                    <a:cubicBezTo>
                      <a:pt x="21" y="22"/>
                      <a:pt x="21" y="20"/>
                      <a:pt x="22" y="1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59"/>
              <p:cNvSpPr/>
              <p:nvPr/>
            </p:nvSpPr>
            <p:spPr bwMode="auto">
              <a:xfrm>
                <a:off x="5768" y="1441"/>
                <a:ext cx="59" cy="57"/>
              </a:xfrm>
              <a:custGeom>
                <a:gdLst>
                  <a:gd name="T0" fmla="*/ 3 w 25"/>
                  <a:gd name="T1" fmla="*/ 13 h 24"/>
                  <a:gd name="T2" fmla="*/ 12 w 25"/>
                  <a:gd name="T3" fmla="*/ 24 h 24"/>
                  <a:gd name="T4" fmla="*/ 19 w 25"/>
                  <a:gd name="T5" fmla="*/ 15 h 24"/>
                  <a:gd name="T6" fmla="*/ 25 w 25"/>
                  <a:gd name="T7" fmla="*/ 9 h 24"/>
                  <a:gd name="T8" fmla="*/ 13 w 25"/>
                  <a:gd name="T9" fmla="*/ 1 h 24"/>
                  <a:gd name="T10" fmla="*/ 11 w 25"/>
                  <a:gd name="T11" fmla="*/ 0 h 24"/>
                  <a:gd name="T12" fmla="*/ 5 w 25"/>
                  <a:gd name="T13" fmla="*/ 0 h 24"/>
                  <a:gd name="T14" fmla="*/ 3 w 25"/>
                  <a:gd name="T15" fmla="*/ 1 h 24"/>
                  <a:gd name="T16" fmla="*/ 3 w 25"/>
                  <a:gd name="T17" fmla="*/ 13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4">
                    <a:moveTo>
                      <a:pt x="3" y="13"/>
                    </a:moveTo>
                    <a:cubicBezTo>
                      <a:pt x="5" y="17"/>
                      <a:pt x="8" y="21"/>
                      <a:pt x="12" y="24"/>
                    </a:cubicBezTo>
                    <a:cubicBezTo>
                      <a:pt x="14" y="20"/>
                      <a:pt x="16" y="17"/>
                      <a:pt x="19" y="15"/>
                    </a:cubicBezTo>
                    <a:cubicBezTo>
                      <a:pt x="21" y="13"/>
                      <a:pt x="23" y="11"/>
                      <a:pt x="25" y="9"/>
                    </a:cubicBezTo>
                    <a:cubicBezTo>
                      <a:pt x="21" y="6"/>
                      <a:pt x="17" y="3"/>
                      <a:pt x="13" y="1"/>
                    </a:cubicBezTo>
                    <a:cubicBezTo>
                      <a:pt x="12" y="1"/>
                      <a:pt x="11" y="0"/>
                      <a:pt x="1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ubicBezTo>
                      <a:pt x="0" y="3"/>
                      <a:pt x="1" y="9"/>
                      <a:pt x="3" y="1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60"/>
              <p:cNvSpPr/>
              <p:nvPr/>
            </p:nvSpPr>
            <p:spPr bwMode="auto">
              <a:xfrm>
                <a:off x="5816" y="1441"/>
                <a:ext cx="37" cy="17"/>
              </a:xfrm>
              <a:custGeom>
                <a:gdLst>
                  <a:gd name="T0" fmla="*/ 6 w 16"/>
                  <a:gd name="T1" fmla="*/ 7 h 7"/>
                  <a:gd name="T2" fmla="*/ 16 w 16"/>
                  <a:gd name="T3" fmla="*/ 0 h 7"/>
                  <a:gd name="T4" fmla="*/ 0 w 16"/>
                  <a:gd name="T5" fmla="*/ 0 h 7"/>
                  <a:gd name="T6" fmla="*/ 6 w 16"/>
                  <a:gd name="T7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7">
                    <a:moveTo>
                      <a:pt x="6" y="7"/>
                    </a:moveTo>
                    <a:cubicBezTo>
                      <a:pt x="9" y="5"/>
                      <a:pt x="13" y="2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4" y="5"/>
                      <a:pt x="6" y="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61"/>
              <p:cNvSpPr/>
              <p:nvPr/>
            </p:nvSpPr>
            <p:spPr bwMode="auto">
              <a:xfrm>
                <a:off x="5579" y="2378"/>
                <a:ext cx="220" cy="133"/>
              </a:xfrm>
              <a:custGeom>
                <a:gdLst>
                  <a:gd name="T0" fmla="*/ 82 w 93"/>
                  <a:gd name="T1" fmla="*/ 0 h 56"/>
                  <a:gd name="T2" fmla="*/ 0 w 93"/>
                  <a:gd name="T3" fmla="*/ 38 h 56"/>
                  <a:gd name="T4" fmla="*/ 3 w 93"/>
                  <a:gd name="T5" fmla="*/ 47 h 56"/>
                  <a:gd name="T6" fmla="*/ 2 w 93"/>
                  <a:gd name="T7" fmla="*/ 56 h 56"/>
                  <a:gd name="T8" fmla="*/ 25 w 93"/>
                  <a:gd name="T9" fmla="*/ 49 h 56"/>
                  <a:gd name="T10" fmla="*/ 49 w 93"/>
                  <a:gd name="T11" fmla="*/ 39 h 56"/>
                  <a:gd name="T12" fmla="*/ 93 w 93"/>
                  <a:gd name="T13" fmla="*/ 13 h 56"/>
                  <a:gd name="T14" fmla="*/ 82 w 93"/>
                  <a:gd name="T15" fmla="*/ 0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56">
                    <a:moveTo>
                      <a:pt x="82" y="0"/>
                    </a:moveTo>
                    <a:cubicBezTo>
                      <a:pt x="58" y="19"/>
                      <a:pt x="29" y="29"/>
                      <a:pt x="0" y="38"/>
                    </a:cubicBezTo>
                    <a:cubicBezTo>
                      <a:pt x="1" y="40"/>
                      <a:pt x="3" y="43"/>
                      <a:pt x="3" y="47"/>
                    </a:cubicBezTo>
                    <a:cubicBezTo>
                      <a:pt x="3" y="50"/>
                      <a:pt x="3" y="53"/>
                      <a:pt x="2" y="56"/>
                    </a:cubicBezTo>
                    <a:cubicBezTo>
                      <a:pt x="10" y="55"/>
                      <a:pt x="18" y="52"/>
                      <a:pt x="25" y="49"/>
                    </a:cubicBezTo>
                    <a:cubicBezTo>
                      <a:pt x="33" y="46"/>
                      <a:pt x="41" y="42"/>
                      <a:pt x="49" y="39"/>
                    </a:cubicBezTo>
                    <a:cubicBezTo>
                      <a:pt x="65" y="32"/>
                      <a:pt x="81" y="25"/>
                      <a:pt x="93" y="13"/>
                    </a:cubicBezTo>
                    <a:cubicBezTo>
                      <a:pt x="88" y="10"/>
                      <a:pt x="84" y="5"/>
                      <a:pt x="82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62"/>
              <p:cNvSpPr/>
              <p:nvPr/>
            </p:nvSpPr>
            <p:spPr bwMode="auto">
              <a:xfrm>
                <a:off x="4872" y="2604"/>
                <a:ext cx="78" cy="83"/>
              </a:xfrm>
              <a:custGeom>
                <a:gdLst>
                  <a:gd name="T0" fmla="*/ 10 w 33"/>
                  <a:gd name="T1" fmla="*/ 0 h 35"/>
                  <a:gd name="T2" fmla="*/ 0 w 33"/>
                  <a:gd name="T3" fmla="*/ 1 h 35"/>
                  <a:gd name="T4" fmla="*/ 8 w 33"/>
                  <a:gd name="T5" fmla="*/ 23 h 35"/>
                  <a:gd name="T6" fmla="*/ 29 w 33"/>
                  <a:gd name="T7" fmla="*/ 35 h 35"/>
                  <a:gd name="T8" fmla="*/ 33 w 33"/>
                  <a:gd name="T9" fmla="*/ 27 h 35"/>
                  <a:gd name="T10" fmla="*/ 33 w 33"/>
                  <a:gd name="T11" fmla="*/ 27 h 35"/>
                  <a:gd name="T12" fmla="*/ 10 w 33"/>
                  <a:gd name="T13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5">
                    <a:moveTo>
                      <a:pt x="10" y="0"/>
                    </a:moveTo>
                    <a:cubicBezTo>
                      <a:pt x="6" y="0"/>
                      <a:pt x="3" y="0"/>
                      <a:pt x="0" y="1"/>
                    </a:cubicBezTo>
                    <a:cubicBezTo>
                      <a:pt x="0" y="9"/>
                      <a:pt x="3" y="17"/>
                      <a:pt x="8" y="23"/>
                    </a:cubicBezTo>
                    <a:cubicBezTo>
                      <a:pt x="13" y="30"/>
                      <a:pt x="20" y="34"/>
                      <a:pt x="29" y="35"/>
                    </a:cubicBezTo>
                    <a:cubicBezTo>
                      <a:pt x="30" y="32"/>
                      <a:pt x="31" y="30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19" y="24"/>
                      <a:pt x="10" y="13"/>
                      <a:pt x="10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63"/>
              <p:cNvSpPr/>
              <p:nvPr/>
            </p:nvSpPr>
            <p:spPr bwMode="auto">
              <a:xfrm>
                <a:off x="4846" y="2760"/>
                <a:ext cx="52" cy="55"/>
              </a:xfrm>
              <a:custGeom>
                <a:gdLst>
                  <a:gd name="T0" fmla="*/ 4 w 22"/>
                  <a:gd name="T1" fmla="*/ 5 h 23"/>
                  <a:gd name="T2" fmla="*/ 8 w 22"/>
                  <a:gd name="T3" fmla="*/ 23 h 23"/>
                  <a:gd name="T4" fmla="*/ 22 w 22"/>
                  <a:gd name="T5" fmla="*/ 1 h 23"/>
                  <a:gd name="T6" fmla="*/ 14 w 22"/>
                  <a:gd name="T7" fmla="*/ 0 h 23"/>
                  <a:gd name="T8" fmla="*/ 4 w 22"/>
                  <a:gd name="T9" fmla="*/ 5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4" y="5"/>
                    </a:moveTo>
                    <a:cubicBezTo>
                      <a:pt x="0" y="12"/>
                      <a:pt x="2" y="19"/>
                      <a:pt x="8" y="23"/>
                    </a:cubicBezTo>
                    <a:cubicBezTo>
                      <a:pt x="13" y="16"/>
                      <a:pt x="17" y="9"/>
                      <a:pt x="22" y="1"/>
                    </a:cubicBezTo>
                    <a:cubicBezTo>
                      <a:pt x="19" y="1"/>
                      <a:pt x="17" y="0"/>
                      <a:pt x="14" y="0"/>
                    </a:cubicBezTo>
                    <a:cubicBezTo>
                      <a:pt x="10" y="0"/>
                      <a:pt x="6" y="2"/>
                      <a:pt x="4" y="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64"/>
              <p:cNvSpPr/>
              <p:nvPr/>
            </p:nvSpPr>
            <p:spPr bwMode="auto">
              <a:xfrm>
                <a:off x="6019" y="2084"/>
                <a:ext cx="50" cy="55"/>
              </a:xfrm>
              <a:custGeom>
                <a:gdLst>
                  <a:gd name="T0" fmla="*/ 6 w 21"/>
                  <a:gd name="T1" fmla="*/ 23 h 23"/>
                  <a:gd name="T2" fmla="*/ 16 w 21"/>
                  <a:gd name="T3" fmla="*/ 17 h 23"/>
                  <a:gd name="T4" fmla="*/ 21 w 21"/>
                  <a:gd name="T5" fmla="*/ 7 h 23"/>
                  <a:gd name="T6" fmla="*/ 21 w 21"/>
                  <a:gd name="T7" fmla="*/ 7 h 23"/>
                  <a:gd name="T8" fmla="*/ 3 w 21"/>
                  <a:gd name="T9" fmla="*/ 0 h 23"/>
                  <a:gd name="T10" fmla="*/ 0 w 21"/>
                  <a:gd name="T11" fmla="*/ 12 h 23"/>
                  <a:gd name="T12" fmla="*/ 6 w 21"/>
                  <a:gd name="T13" fmla="*/ 2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3">
                    <a:moveTo>
                      <a:pt x="6" y="23"/>
                    </a:moveTo>
                    <a:cubicBezTo>
                      <a:pt x="10" y="23"/>
                      <a:pt x="13" y="20"/>
                      <a:pt x="16" y="17"/>
                    </a:cubicBezTo>
                    <a:cubicBezTo>
                      <a:pt x="18" y="14"/>
                      <a:pt x="20" y="11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5" y="5"/>
                      <a:pt x="9" y="3"/>
                      <a:pt x="3" y="0"/>
                    </a:cubicBezTo>
                    <a:cubicBezTo>
                      <a:pt x="2" y="4"/>
                      <a:pt x="0" y="8"/>
                      <a:pt x="0" y="12"/>
                    </a:cubicBezTo>
                    <a:cubicBezTo>
                      <a:pt x="0" y="16"/>
                      <a:pt x="1" y="22"/>
                      <a:pt x="6" y="2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65"/>
              <p:cNvSpPr/>
              <p:nvPr/>
            </p:nvSpPr>
            <p:spPr bwMode="auto">
              <a:xfrm>
                <a:off x="6071" y="2103"/>
                <a:ext cx="47" cy="57"/>
              </a:xfrm>
              <a:custGeom>
                <a:gdLst>
                  <a:gd name="T0" fmla="*/ 4 w 20"/>
                  <a:gd name="T1" fmla="*/ 21 h 24"/>
                  <a:gd name="T2" fmla="*/ 16 w 20"/>
                  <a:gd name="T3" fmla="*/ 15 h 24"/>
                  <a:gd name="T4" fmla="*/ 20 w 20"/>
                  <a:gd name="T5" fmla="*/ 2 h 24"/>
                  <a:gd name="T6" fmla="*/ 6 w 20"/>
                  <a:gd name="T7" fmla="*/ 1 h 24"/>
                  <a:gd name="T8" fmla="*/ 1 w 20"/>
                  <a:gd name="T9" fmla="*/ 0 h 24"/>
                  <a:gd name="T10" fmla="*/ 0 w 20"/>
                  <a:gd name="T11" fmla="*/ 11 h 24"/>
                  <a:gd name="T12" fmla="*/ 4 w 20"/>
                  <a:gd name="T13" fmla="*/ 21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4">
                    <a:moveTo>
                      <a:pt x="4" y="21"/>
                    </a:moveTo>
                    <a:cubicBezTo>
                      <a:pt x="9" y="24"/>
                      <a:pt x="14" y="19"/>
                      <a:pt x="16" y="15"/>
                    </a:cubicBezTo>
                    <a:cubicBezTo>
                      <a:pt x="18" y="11"/>
                      <a:pt x="20" y="7"/>
                      <a:pt x="20" y="2"/>
                    </a:cubicBezTo>
                    <a:cubicBezTo>
                      <a:pt x="15" y="2"/>
                      <a:pt x="11" y="2"/>
                      <a:pt x="6" y="1"/>
                    </a:cubicBezTo>
                    <a:cubicBezTo>
                      <a:pt x="4" y="1"/>
                      <a:pt x="3" y="0"/>
                      <a:pt x="1" y="0"/>
                    </a:cubicBezTo>
                    <a:cubicBezTo>
                      <a:pt x="1" y="3"/>
                      <a:pt x="0" y="7"/>
                      <a:pt x="0" y="11"/>
                    </a:cubicBezTo>
                    <a:cubicBezTo>
                      <a:pt x="0" y="14"/>
                      <a:pt x="0" y="20"/>
                      <a:pt x="4" y="2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66"/>
              <p:cNvSpPr/>
              <p:nvPr/>
            </p:nvSpPr>
            <p:spPr bwMode="auto">
              <a:xfrm>
                <a:off x="5948" y="2003"/>
                <a:ext cx="220" cy="105"/>
              </a:xfrm>
              <a:custGeom>
                <a:gdLst>
                  <a:gd name="T0" fmla="*/ 66 w 93"/>
                  <a:gd name="T1" fmla="*/ 35 h 44"/>
                  <a:gd name="T2" fmla="*/ 7 w 93"/>
                  <a:gd name="T3" fmla="*/ 0 h 44"/>
                  <a:gd name="T4" fmla="*/ 0 w 93"/>
                  <a:gd name="T5" fmla="*/ 6 h 44"/>
                  <a:gd name="T6" fmla="*/ 15 w 93"/>
                  <a:gd name="T7" fmla="*/ 21 h 44"/>
                  <a:gd name="T8" fmla="*/ 35 w 93"/>
                  <a:gd name="T9" fmla="*/ 33 h 44"/>
                  <a:gd name="T10" fmla="*/ 81 w 93"/>
                  <a:gd name="T11" fmla="*/ 42 h 44"/>
                  <a:gd name="T12" fmla="*/ 93 w 93"/>
                  <a:gd name="T13" fmla="*/ 41 h 44"/>
                  <a:gd name="T14" fmla="*/ 93 w 93"/>
                  <a:gd name="T15" fmla="*/ 33 h 44"/>
                  <a:gd name="T16" fmla="*/ 66 w 93"/>
                  <a:gd name="T17" fmla="*/ 35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44">
                    <a:moveTo>
                      <a:pt x="66" y="35"/>
                    </a:moveTo>
                    <a:cubicBezTo>
                      <a:pt x="42" y="33"/>
                      <a:pt x="22" y="18"/>
                      <a:pt x="7" y="0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5" y="10"/>
                      <a:pt x="10" y="16"/>
                      <a:pt x="15" y="21"/>
                    </a:cubicBezTo>
                    <a:cubicBezTo>
                      <a:pt x="21" y="26"/>
                      <a:pt x="28" y="30"/>
                      <a:pt x="35" y="33"/>
                    </a:cubicBezTo>
                    <a:cubicBezTo>
                      <a:pt x="49" y="41"/>
                      <a:pt x="65" y="44"/>
                      <a:pt x="81" y="42"/>
                    </a:cubicBezTo>
                    <a:cubicBezTo>
                      <a:pt x="85" y="42"/>
                      <a:pt x="89" y="42"/>
                      <a:pt x="93" y="41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84" y="35"/>
                      <a:pt x="75" y="36"/>
                      <a:pt x="66" y="3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67"/>
              <p:cNvSpPr/>
              <p:nvPr/>
            </p:nvSpPr>
            <p:spPr bwMode="auto">
              <a:xfrm>
                <a:off x="6125" y="2103"/>
                <a:ext cx="43" cy="52"/>
              </a:xfrm>
              <a:custGeom>
                <a:gdLst>
                  <a:gd name="T0" fmla="*/ 2 w 18"/>
                  <a:gd name="T1" fmla="*/ 14 h 22"/>
                  <a:gd name="T2" fmla="*/ 12 w 18"/>
                  <a:gd name="T3" fmla="*/ 21 h 22"/>
                  <a:gd name="T4" fmla="*/ 18 w 18"/>
                  <a:gd name="T5" fmla="*/ 16 h 22"/>
                  <a:gd name="T6" fmla="*/ 18 w 18"/>
                  <a:gd name="T7" fmla="*/ 0 h 22"/>
                  <a:gd name="T8" fmla="*/ 0 w 18"/>
                  <a:gd name="T9" fmla="*/ 2 h 22"/>
                  <a:gd name="T10" fmla="*/ 2 w 18"/>
                  <a:gd name="T11" fmla="*/ 14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2">
                    <a:moveTo>
                      <a:pt x="2" y="14"/>
                    </a:moveTo>
                    <a:cubicBezTo>
                      <a:pt x="4" y="18"/>
                      <a:pt x="7" y="22"/>
                      <a:pt x="12" y="21"/>
                    </a:cubicBezTo>
                    <a:cubicBezTo>
                      <a:pt x="15" y="20"/>
                      <a:pt x="17" y="18"/>
                      <a:pt x="18" y="16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2" y="1"/>
                      <a:pt x="6" y="2"/>
                      <a:pt x="0" y="2"/>
                    </a:cubicBezTo>
                    <a:cubicBezTo>
                      <a:pt x="0" y="6"/>
                      <a:pt x="1" y="10"/>
                      <a:pt x="2" y="1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68"/>
              <p:cNvSpPr/>
              <p:nvPr/>
            </p:nvSpPr>
            <p:spPr bwMode="auto">
              <a:xfrm>
                <a:off x="4313" y="2796"/>
                <a:ext cx="152" cy="83"/>
              </a:xfrm>
              <a:custGeom>
                <a:gdLst>
                  <a:gd name="T0" fmla="*/ 42 w 64"/>
                  <a:gd name="T1" fmla="*/ 5 h 35"/>
                  <a:gd name="T2" fmla="*/ 4 w 64"/>
                  <a:gd name="T3" fmla="*/ 14 h 35"/>
                  <a:gd name="T4" fmla="*/ 2 w 64"/>
                  <a:gd name="T5" fmla="*/ 35 h 35"/>
                  <a:gd name="T6" fmla="*/ 15 w 64"/>
                  <a:gd name="T7" fmla="*/ 35 h 35"/>
                  <a:gd name="T8" fmla="*/ 26 w 64"/>
                  <a:gd name="T9" fmla="*/ 19 h 35"/>
                  <a:gd name="T10" fmla="*/ 43 w 64"/>
                  <a:gd name="T11" fmla="*/ 22 h 35"/>
                  <a:gd name="T12" fmla="*/ 49 w 64"/>
                  <a:gd name="T13" fmla="*/ 35 h 35"/>
                  <a:gd name="T14" fmla="*/ 64 w 64"/>
                  <a:gd name="T15" fmla="*/ 35 h 35"/>
                  <a:gd name="T16" fmla="*/ 59 w 64"/>
                  <a:gd name="T17" fmla="*/ 20 h 35"/>
                  <a:gd name="T18" fmla="*/ 42 w 64"/>
                  <a:gd name="T19" fmla="*/ 5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35">
                    <a:moveTo>
                      <a:pt x="42" y="5"/>
                    </a:moveTo>
                    <a:cubicBezTo>
                      <a:pt x="30" y="0"/>
                      <a:pt x="11" y="1"/>
                      <a:pt x="4" y="14"/>
                    </a:cubicBezTo>
                    <a:cubicBezTo>
                      <a:pt x="0" y="20"/>
                      <a:pt x="0" y="28"/>
                      <a:pt x="2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28"/>
                      <a:pt x="20" y="21"/>
                      <a:pt x="26" y="19"/>
                    </a:cubicBezTo>
                    <a:cubicBezTo>
                      <a:pt x="32" y="16"/>
                      <a:pt x="38" y="18"/>
                      <a:pt x="43" y="22"/>
                    </a:cubicBezTo>
                    <a:cubicBezTo>
                      <a:pt x="47" y="25"/>
                      <a:pt x="49" y="30"/>
                      <a:pt x="49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3" y="30"/>
                      <a:pt x="62" y="25"/>
                      <a:pt x="59" y="20"/>
                    </a:cubicBezTo>
                    <a:cubicBezTo>
                      <a:pt x="56" y="13"/>
                      <a:pt x="50" y="8"/>
                      <a:pt x="42" y="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69"/>
              <p:cNvSpPr/>
              <p:nvPr/>
            </p:nvSpPr>
            <p:spPr bwMode="auto">
              <a:xfrm>
                <a:off x="4188" y="2649"/>
                <a:ext cx="348" cy="230"/>
              </a:xfrm>
              <a:custGeom>
                <a:gdLst>
                  <a:gd name="T0" fmla="*/ 147 w 147"/>
                  <a:gd name="T1" fmla="*/ 75 h 97"/>
                  <a:gd name="T2" fmla="*/ 133 w 147"/>
                  <a:gd name="T3" fmla="*/ 39 h 97"/>
                  <a:gd name="T4" fmla="*/ 135 w 147"/>
                  <a:gd name="T5" fmla="*/ 25 h 97"/>
                  <a:gd name="T6" fmla="*/ 115 w 147"/>
                  <a:gd name="T7" fmla="*/ 0 h 97"/>
                  <a:gd name="T8" fmla="*/ 53 w 147"/>
                  <a:gd name="T9" fmla="*/ 17 h 97"/>
                  <a:gd name="T10" fmla="*/ 8 w 147"/>
                  <a:gd name="T11" fmla="*/ 57 h 97"/>
                  <a:gd name="T12" fmla="*/ 3 w 147"/>
                  <a:gd name="T13" fmla="*/ 97 h 97"/>
                  <a:gd name="T14" fmla="*/ 35 w 147"/>
                  <a:gd name="T15" fmla="*/ 97 h 97"/>
                  <a:gd name="T16" fmla="*/ 35 w 147"/>
                  <a:gd name="T17" fmla="*/ 86 h 97"/>
                  <a:gd name="T18" fmla="*/ 58 w 147"/>
                  <a:gd name="T19" fmla="*/ 51 h 97"/>
                  <a:gd name="T20" fmla="*/ 97 w 147"/>
                  <a:gd name="T21" fmla="*/ 49 h 97"/>
                  <a:gd name="T22" fmla="*/ 128 w 147"/>
                  <a:gd name="T23" fmla="*/ 75 h 97"/>
                  <a:gd name="T24" fmla="*/ 133 w 147"/>
                  <a:gd name="T25" fmla="*/ 97 h 97"/>
                  <a:gd name="T26" fmla="*/ 147 w 147"/>
                  <a:gd name="T27" fmla="*/ 97 h 97"/>
                  <a:gd name="T28" fmla="*/ 147 w 147"/>
                  <a:gd name="T29" fmla="*/ 75 h 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7" h="97">
                    <a:moveTo>
                      <a:pt x="147" y="75"/>
                    </a:moveTo>
                    <a:cubicBezTo>
                      <a:pt x="137" y="65"/>
                      <a:pt x="132" y="52"/>
                      <a:pt x="133" y="39"/>
                    </a:cubicBezTo>
                    <a:cubicBezTo>
                      <a:pt x="133" y="34"/>
                      <a:pt x="134" y="29"/>
                      <a:pt x="135" y="25"/>
                    </a:cubicBezTo>
                    <a:cubicBezTo>
                      <a:pt x="123" y="24"/>
                      <a:pt x="112" y="12"/>
                      <a:pt x="115" y="0"/>
                    </a:cubicBezTo>
                    <a:cubicBezTo>
                      <a:pt x="93" y="3"/>
                      <a:pt x="72" y="8"/>
                      <a:pt x="53" y="17"/>
                    </a:cubicBezTo>
                    <a:cubicBezTo>
                      <a:pt x="34" y="25"/>
                      <a:pt x="17" y="38"/>
                      <a:pt x="8" y="57"/>
                    </a:cubicBezTo>
                    <a:cubicBezTo>
                      <a:pt x="2" y="69"/>
                      <a:pt x="0" y="83"/>
                      <a:pt x="3" y="97"/>
                    </a:cubicBezTo>
                    <a:cubicBezTo>
                      <a:pt x="35" y="97"/>
                      <a:pt x="35" y="97"/>
                      <a:pt x="35" y="97"/>
                    </a:cubicBezTo>
                    <a:cubicBezTo>
                      <a:pt x="35" y="93"/>
                      <a:pt x="34" y="90"/>
                      <a:pt x="35" y="86"/>
                    </a:cubicBezTo>
                    <a:cubicBezTo>
                      <a:pt x="36" y="72"/>
                      <a:pt x="45" y="58"/>
                      <a:pt x="58" y="51"/>
                    </a:cubicBezTo>
                    <a:cubicBezTo>
                      <a:pt x="70" y="45"/>
                      <a:pt x="85" y="45"/>
                      <a:pt x="97" y="49"/>
                    </a:cubicBezTo>
                    <a:cubicBezTo>
                      <a:pt x="110" y="53"/>
                      <a:pt x="122" y="62"/>
                      <a:pt x="128" y="75"/>
                    </a:cubicBezTo>
                    <a:cubicBezTo>
                      <a:pt x="131" y="82"/>
                      <a:pt x="133" y="89"/>
                      <a:pt x="133" y="97"/>
                    </a:cubicBezTo>
                    <a:cubicBezTo>
                      <a:pt x="147" y="97"/>
                      <a:pt x="147" y="97"/>
                      <a:pt x="147" y="97"/>
                    </a:cubicBezTo>
                    <a:cubicBezTo>
                      <a:pt x="143" y="90"/>
                      <a:pt x="143" y="82"/>
                      <a:pt x="147" y="7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70"/>
              <p:cNvSpPr/>
              <p:nvPr/>
            </p:nvSpPr>
            <p:spPr bwMode="auto">
              <a:xfrm>
                <a:off x="4458" y="2644"/>
                <a:ext cx="59" cy="59"/>
              </a:xfrm>
              <a:custGeom>
                <a:gdLst>
                  <a:gd name="T0" fmla="*/ 12 w 25"/>
                  <a:gd name="T1" fmla="*/ 0 h 25"/>
                  <a:gd name="T2" fmla="*/ 10 w 25"/>
                  <a:gd name="T3" fmla="*/ 1 h 25"/>
                  <a:gd name="T4" fmla="*/ 2 w 25"/>
                  <a:gd name="T5" fmla="*/ 2 h 25"/>
                  <a:gd name="T6" fmla="*/ 22 w 25"/>
                  <a:gd name="T7" fmla="*/ 25 h 25"/>
                  <a:gd name="T8" fmla="*/ 25 w 25"/>
                  <a:gd name="T9" fmla="*/ 18 h 25"/>
                  <a:gd name="T10" fmla="*/ 12 w 25"/>
                  <a:gd name="T11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5">
                    <a:moveTo>
                      <a:pt x="12" y="0"/>
                    </a:moveTo>
                    <a:cubicBezTo>
                      <a:pt x="12" y="0"/>
                      <a:pt x="11" y="0"/>
                      <a:pt x="10" y="1"/>
                    </a:cubicBezTo>
                    <a:cubicBezTo>
                      <a:pt x="7" y="1"/>
                      <a:pt x="5" y="1"/>
                      <a:pt x="2" y="2"/>
                    </a:cubicBezTo>
                    <a:cubicBezTo>
                      <a:pt x="0" y="13"/>
                      <a:pt x="10" y="25"/>
                      <a:pt x="22" y="25"/>
                    </a:cubicBezTo>
                    <a:cubicBezTo>
                      <a:pt x="23" y="23"/>
                      <a:pt x="24" y="20"/>
                      <a:pt x="25" y="18"/>
                    </a:cubicBezTo>
                    <a:cubicBezTo>
                      <a:pt x="17" y="17"/>
                      <a:pt x="10" y="9"/>
                      <a:pt x="12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71"/>
              <p:cNvSpPr/>
              <p:nvPr/>
            </p:nvSpPr>
            <p:spPr bwMode="auto">
              <a:xfrm>
                <a:off x="5967" y="2056"/>
                <a:ext cx="54" cy="57"/>
              </a:xfrm>
              <a:custGeom>
                <a:gdLst>
                  <a:gd name="T0" fmla="*/ 7 w 23"/>
                  <a:gd name="T1" fmla="*/ 24 h 24"/>
                  <a:gd name="T2" fmla="*/ 17 w 23"/>
                  <a:gd name="T3" fmla="*/ 19 h 24"/>
                  <a:gd name="T4" fmla="*/ 23 w 23"/>
                  <a:gd name="T5" fmla="*/ 11 h 24"/>
                  <a:gd name="T6" fmla="*/ 16 w 23"/>
                  <a:gd name="T7" fmla="*/ 7 h 24"/>
                  <a:gd name="T8" fmla="*/ 6 w 23"/>
                  <a:gd name="T9" fmla="*/ 0 h 24"/>
                  <a:gd name="T10" fmla="*/ 1 w 23"/>
                  <a:gd name="T11" fmla="*/ 12 h 24"/>
                  <a:gd name="T12" fmla="*/ 7 w 23"/>
                  <a:gd name="T13" fmla="*/ 2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7" y="24"/>
                    </a:moveTo>
                    <a:cubicBezTo>
                      <a:pt x="11" y="24"/>
                      <a:pt x="14" y="21"/>
                      <a:pt x="17" y="19"/>
                    </a:cubicBezTo>
                    <a:cubicBezTo>
                      <a:pt x="19" y="16"/>
                      <a:pt x="21" y="14"/>
                      <a:pt x="23" y="11"/>
                    </a:cubicBezTo>
                    <a:cubicBezTo>
                      <a:pt x="21" y="10"/>
                      <a:pt x="19" y="8"/>
                      <a:pt x="16" y="7"/>
                    </a:cubicBezTo>
                    <a:cubicBezTo>
                      <a:pt x="13" y="5"/>
                      <a:pt x="10" y="3"/>
                      <a:pt x="6" y="0"/>
                    </a:cubicBezTo>
                    <a:cubicBezTo>
                      <a:pt x="5" y="4"/>
                      <a:pt x="2" y="8"/>
                      <a:pt x="1" y="12"/>
                    </a:cubicBezTo>
                    <a:cubicBezTo>
                      <a:pt x="0" y="16"/>
                      <a:pt x="2" y="24"/>
                      <a:pt x="7" y="2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72"/>
              <p:cNvSpPr/>
              <p:nvPr/>
            </p:nvSpPr>
            <p:spPr bwMode="auto">
              <a:xfrm>
                <a:off x="4893" y="2703"/>
                <a:ext cx="35" cy="46"/>
              </a:xfrm>
              <a:custGeom>
                <a:gdLst>
                  <a:gd name="T0" fmla="*/ 2 w 15"/>
                  <a:gd name="T1" fmla="*/ 7 h 19"/>
                  <a:gd name="T2" fmla="*/ 5 w 15"/>
                  <a:gd name="T3" fmla="*/ 19 h 19"/>
                  <a:gd name="T4" fmla="*/ 15 w 15"/>
                  <a:gd name="T5" fmla="*/ 1 h 19"/>
                  <a:gd name="T6" fmla="*/ 2 w 15"/>
                  <a:gd name="T7" fmla="*/ 7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9">
                    <a:moveTo>
                      <a:pt x="2" y="7"/>
                    </a:moveTo>
                    <a:cubicBezTo>
                      <a:pt x="0" y="11"/>
                      <a:pt x="2" y="16"/>
                      <a:pt x="5" y="19"/>
                    </a:cubicBezTo>
                    <a:cubicBezTo>
                      <a:pt x="9" y="13"/>
                      <a:pt x="12" y="7"/>
                      <a:pt x="15" y="1"/>
                    </a:cubicBezTo>
                    <a:cubicBezTo>
                      <a:pt x="10" y="0"/>
                      <a:pt x="4" y="1"/>
                      <a:pt x="2" y="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73"/>
              <p:cNvSpPr/>
              <p:nvPr/>
            </p:nvSpPr>
            <p:spPr bwMode="auto">
              <a:xfrm>
                <a:off x="5664" y="1854"/>
                <a:ext cx="178" cy="206"/>
              </a:xfrm>
              <a:custGeom>
                <a:gdLst>
                  <a:gd name="T0" fmla="*/ 37 w 75"/>
                  <a:gd name="T1" fmla="*/ 70 h 87"/>
                  <a:gd name="T2" fmla="*/ 20 w 75"/>
                  <a:gd name="T3" fmla="*/ 30 h 87"/>
                  <a:gd name="T4" fmla="*/ 72 w 75"/>
                  <a:gd name="T5" fmla="*/ 15 h 87"/>
                  <a:gd name="T6" fmla="*/ 75 w 75"/>
                  <a:gd name="T7" fmla="*/ 8 h 87"/>
                  <a:gd name="T8" fmla="*/ 68 w 75"/>
                  <a:gd name="T9" fmla="*/ 2 h 87"/>
                  <a:gd name="T10" fmla="*/ 41 w 75"/>
                  <a:gd name="T11" fmla="*/ 3 h 87"/>
                  <a:gd name="T12" fmla="*/ 18 w 75"/>
                  <a:gd name="T13" fmla="*/ 13 h 87"/>
                  <a:gd name="T14" fmla="*/ 6 w 75"/>
                  <a:gd name="T15" fmla="*/ 58 h 87"/>
                  <a:gd name="T16" fmla="*/ 49 w 75"/>
                  <a:gd name="T17" fmla="*/ 80 h 87"/>
                  <a:gd name="T18" fmla="*/ 66 w 75"/>
                  <a:gd name="T19" fmla="*/ 66 h 87"/>
                  <a:gd name="T20" fmla="*/ 66 w 75"/>
                  <a:gd name="T21" fmla="*/ 46 h 87"/>
                  <a:gd name="T22" fmla="*/ 54 w 75"/>
                  <a:gd name="T23" fmla="*/ 32 h 87"/>
                  <a:gd name="T24" fmla="*/ 32 w 75"/>
                  <a:gd name="T25" fmla="*/ 37 h 87"/>
                  <a:gd name="T26" fmla="*/ 29 w 75"/>
                  <a:gd name="T27" fmla="*/ 49 h 87"/>
                  <a:gd name="T28" fmla="*/ 38 w 75"/>
                  <a:gd name="T29" fmla="*/ 59 h 87"/>
                  <a:gd name="T30" fmla="*/ 46 w 75"/>
                  <a:gd name="T31" fmla="*/ 44 h 87"/>
                  <a:gd name="T32" fmla="*/ 46 w 75"/>
                  <a:gd name="T33" fmla="*/ 42 h 87"/>
                  <a:gd name="T34" fmla="*/ 57 w 75"/>
                  <a:gd name="T35" fmla="*/ 58 h 87"/>
                  <a:gd name="T36" fmla="*/ 37 w 75"/>
                  <a:gd name="T37" fmla="*/ 70 h 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87">
                    <a:moveTo>
                      <a:pt x="37" y="70"/>
                    </a:moveTo>
                    <a:cubicBezTo>
                      <a:pt x="19" y="67"/>
                      <a:pt x="13" y="45"/>
                      <a:pt x="20" y="30"/>
                    </a:cubicBezTo>
                    <a:cubicBezTo>
                      <a:pt x="30" y="12"/>
                      <a:pt x="55" y="9"/>
                      <a:pt x="72" y="15"/>
                    </a:cubicBezTo>
                    <a:cubicBezTo>
                      <a:pt x="73" y="12"/>
                      <a:pt x="74" y="10"/>
                      <a:pt x="75" y="8"/>
                    </a:cubicBezTo>
                    <a:cubicBezTo>
                      <a:pt x="72" y="6"/>
                      <a:pt x="70" y="4"/>
                      <a:pt x="68" y="2"/>
                    </a:cubicBezTo>
                    <a:cubicBezTo>
                      <a:pt x="59" y="0"/>
                      <a:pt x="50" y="1"/>
                      <a:pt x="41" y="3"/>
                    </a:cubicBezTo>
                    <a:cubicBezTo>
                      <a:pt x="33" y="4"/>
                      <a:pt x="25" y="8"/>
                      <a:pt x="18" y="13"/>
                    </a:cubicBezTo>
                    <a:cubicBezTo>
                      <a:pt x="5" y="24"/>
                      <a:pt x="0" y="42"/>
                      <a:pt x="6" y="58"/>
                    </a:cubicBezTo>
                    <a:cubicBezTo>
                      <a:pt x="13" y="75"/>
                      <a:pt x="31" y="87"/>
                      <a:pt x="49" y="80"/>
                    </a:cubicBezTo>
                    <a:cubicBezTo>
                      <a:pt x="57" y="78"/>
                      <a:pt x="63" y="73"/>
                      <a:pt x="66" y="66"/>
                    </a:cubicBezTo>
                    <a:cubicBezTo>
                      <a:pt x="68" y="59"/>
                      <a:pt x="68" y="53"/>
                      <a:pt x="66" y="46"/>
                    </a:cubicBezTo>
                    <a:cubicBezTo>
                      <a:pt x="64" y="40"/>
                      <a:pt x="60" y="35"/>
                      <a:pt x="54" y="32"/>
                    </a:cubicBezTo>
                    <a:cubicBezTo>
                      <a:pt x="46" y="30"/>
                      <a:pt x="37" y="31"/>
                      <a:pt x="32" y="37"/>
                    </a:cubicBezTo>
                    <a:cubicBezTo>
                      <a:pt x="29" y="40"/>
                      <a:pt x="28" y="45"/>
                      <a:pt x="29" y="49"/>
                    </a:cubicBezTo>
                    <a:cubicBezTo>
                      <a:pt x="30" y="54"/>
                      <a:pt x="34" y="58"/>
                      <a:pt x="38" y="59"/>
                    </a:cubicBezTo>
                    <a:cubicBezTo>
                      <a:pt x="47" y="60"/>
                      <a:pt x="53" y="49"/>
                      <a:pt x="46" y="44"/>
                    </a:cubicBezTo>
                    <a:cubicBezTo>
                      <a:pt x="45" y="43"/>
                      <a:pt x="46" y="42"/>
                      <a:pt x="46" y="42"/>
                    </a:cubicBezTo>
                    <a:cubicBezTo>
                      <a:pt x="55" y="40"/>
                      <a:pt x="59" y="51"/>
                      <a:pt x="57" y="58"/>
                    </a:cubicBezTo>
                    <a:cubicBezTo>
                      <a:pt x="55" y="67"/>
                      <a:pt x="45" y="71"/>
                      <a:pt x="37" y="7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74"/>
              <p:cNvSpPr/>
              <p:nvPr/>
            </p:nvSpPr>
            <p:spPr bwMode="auto">
              <a:xfrm>
                <a:off x="4822" y="2677"/>
                <a:ext cx="116" cy="155"/>
              </a:xfrm>
              <a:custGeom>
                <a:gdLst>
                  <a:gd name="T0" fmla="*/ 10 w 49"/>
                  <a:gd name="T1" fmla="*/ 28 h 65"/>
                  <a:gd name="T2" fmla="*/ 1 w 49"/>
                  <a:gd name="T3" fmla="*/ 32 h 65"/>
                  <a:gd name="T4" fmla="*/ 2 w 49"/>
                  <a:gd name="T5" fmla="*/ 51 h 65"/>
                  <a:gd name="T6" fmla="*/ 13 w 49"/>
                  <a:gd name="T7" fmla="*/ 65 h 65"/>
                  <a:gd name="T8" fmla="*/ 17 w 49"/>
                  <a:gd name="T9" fmla="*/ 60 h 65"/>
                  <a:gd name="T10" fmla="*/ 12 w 49"/>
                  <a:gd name="T11" fmla="*/ 40 h 65"/>
                  <a:gd name="T12" fmla="*/ 22 w 49"/>
                  <a:gd name="T13" fmla="*/ 34 h 65"/>
                  <a:gd name="T14" fmla="*/ 33 w 49"/>
                  <a:gd name="T15" fmla="*/ 35 h 65"/>
                  <a:gd name="T16" fmla="*/ 35 w 49"/>
                  <a:gd name="T17" fmla="*/ 31 h 65"/>
                  <a:gd name="T18" fmla="*/ 30 w 49"/>
                  <a:gd name="T19" fmla="*/ 17 h 65"/>
                  <a:gd name="T20" fmla="*/ 46 w 49"/>
                  <a:gd name="T21" fmla="*/ 11 h 65"/>
                  <a:gd name="T22" fmla="*/ 49 w 49"/>
                  <a:gd name="T23" fmla="*/ 6 h 65"/>
                  <a:gd name="T24" fmla="*/ 35 w 49"/>
                  <a:gd name="T25" fmla="*/ 0 h 65"/>
                  <a:gd name="T26" fmla="*/ 10 w 49"/>
                  <a:gd name="T27" fmla="*/ 28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65">
                    <a:moveTo>
                      <a:pt x="10" y="28"/>
                    </a:moveTo>
                    <a:cubicBezTo>
                      <a:pt x="7" y="30"/>
                      <a:pt x="4" y="31"/>
                      <a:pt x="1" y="32"/>
                    </a:cubicBezTo>
                    <a:cubicBezTo>
                      <a:pt x="1" y="38"/>
                      <a:pt x="0" y="44"/>
                      <a:pt x="2" y="51"/>
                    </a:cubicBezTo>
                    <a:cubicBezTo>
                      <a:pt x="3" y="57"/>
                      <a:pt x="7" y="62"/>
                      <a:pt x="13" y="65"/>
                    </a:cubicBezTo>
                    <a:cubicBezTo>
                      <a:pt x="15" y="64"/>
                      <a:pt x="16" y="62"/>
                      <a:pt x="17" y="60"/>
                    </a:cubicBezTo>
                    <a:cubicBezTo>
                      <a:pt x="11" y="56"/>
                      <a:pt x="8" y="47"/>
                      <a:pt x="12" y="40"/>
                    </a:cubicBezTo>
                    <a:cubicBezTo>
                      <a:pt x="15" y="36"/>
                      <a:pt x="18" y="34"/>
                      <a:pt x="22" y="34"/>
                    </a:cubicBezTo>
                    <a:cubicBezTo>
                      <a:pt x="26" y="33"/>
                      <a:pt x="29" y="34"/>
                      <a:pt x="33" y="35"/>
                    </a:cubicBezTo>
                    <a:cubicBezTo>
                      <a:pt x="33" y="34"/>
                      <a:pt x="34" y="32"/>
                      <a:pt x="35" y="31"/>
                    </a:cubicBezTo>
                    <a:cubicBezTo>
                      <a:pt x="30" y="29"/>
                      <a:pt x="28" y="22"/>
                      <a:pt x="30" y="17"/>
                    </a:cubicBezTo>
                    <a:cubicBezTo>
                      <a:pt x="33" y="12"/>
                      <a:pt x="40" y="9"/>
                      <a:pt x="46" y="11"/>
                    </a:cubicBezTo>
                    <a:cubicBezTo>
                      <a:pt x="47" y="9"/>
                      <a:pt x="48" y="7"/>
                      <a:pt x="49" y="6"/>
                    </a:cubicBezTo>
                    <a:cubicBezTo>
                      <a:pt x="44" y="5"/>
                      <a:pt x="39" y="3"/>
                      <a:pt x="35" y="0"/>
                    </a:cubicBezTo>
                    <a:cubicBezTo>
                      <a:pt x="28" y="11"/>
                      <a:pt x="20" y="22"/>
                      <a:pt x="10" y="2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75"/>
              <p:cNvSpPr/>
              <p:nvPr/>
            </p:nvSpPr>
            <p:spPr bwMode="auto">
              <a:xfrm>
                <a:off x="4559" y="2791"/>
                <a:ext cx="38" cy="36"/>
              </a:xfrm>
              <a:custGeom>
                <a:gdLst>
                  <a:gd name="T0" fmla="*/ 9 w 16"/>
                  <a:gd name="T1" fmla="*/ 15 h 15"/>
                  <a:gd name="T2" fmla="*/ 16 w 16"/>
                  <a:gd name="T3" fmla="*/ 5 h 15"/>
                  <a:gd name="T4" fmla="*/ 10 w 16"/>
                  <a:gd name="T5" fmla="*/ 0 h 15"/>
                  <a:gd name="T6" fmla="*/ 0 w 16"/>
                  <a:gd name="T7" fmla="*/ 9 h 15"/>
                  <a:gd name="T8" fmla="*/ 9 w 16"/>
                  <a:gd name="T9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9" y="15"/>
                    </a:moveTo>
                    <a:cubicBezTo>
                      <a:pt x="11" y="12"/>
                      <a:pt x="13" y="8"/>
                      <a:pt x="16" y="5"/>
                    </a:cubicBezTo>
                    <a:cubicBezTo>
                      <a:pt x="14" y="3"/>
                      <a:pt x="12" y="2"/>
                      <a:pt x="10" y="0"/>
                    </a:cubicBezTo>
                    <a:cubicBezTo>
                      <a:pt x="7" y="3"/>
                      <a:pt x="4" y="6"/>
                      <a:pt x="0" y="9"/>
                    </a:cubicBezTo>
                    <a:cubicBezTo>
                      <a:pt x="2" y="11"/>
                      <a:pt x="5" y="14"/>
                      <a:pt x="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76"/>
              <p:cNvSpPr/>
              <p:nvPr/>
            </p:nvSpPr>
            <p:spPr bwMode="auto">
              <a:xfrm>
                <a:off x="4583" y="2806"/>
                <a:ext cx="33" cy="33"/>
              </a:xfrm>
              <a:custGeom>
                <a:gdLst>
                  <a:gd name="T0" fmla="*/ 9 w 14"/>
                  <a:gd name="T1" fmla="*/ 14 h 14"/>
                  <a:gd name="T2" fmla="*/ 14 w 14"/>
                  <a:gd name="T3" fmla="*/ 4 h 14"/>
                  <a:gd name="T4" fmla="*/ 7 w 14"/>
                  <a:gd name="T5" fmla="*/ 0 h 14"/>
                  <a:gd name="T6" fmla="*/ 7 w 14"/>
                  <a:gd name="T7" fmla="*/ 0 h 14"/>
                  <a:gd name="T8" fmla="*/ 0 w 14"/>
                  <a:gd name="T9" fmla="*/ 10 h 14"/>
                  <a:gd name="T10" fmla="*/ 9 w 14"/>
                  <a:gd name="T11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9" y="14"/>
                    </a:moveTo>
                    <a:cubicBezTo>
                      <a:pt x="11" y="10"/>
                      <a:pt x="13" y="7"/>
                      <a:pt x="14" y="4"/>
                    </a:cubicBezTo>
                    <a:cubicBezTo>
                      <a:pt x="12" y="2"/>
                      <a:pt x="9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3"/>
                      <a:pt x="2" y="7"/>
                      <a:pt x="0" y="10"/>
                    </a:cubicBezTo>
                    <a:cubicBezTo>
                      <a:pt x="3" y="12"/>
                      <a:pt x="6" y="13"/>
                      <a:pt x="9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77"/>
              <p:cNvSpPr/>
              <p:nvPr/>
            </p:nvSpPr>
            <p:spPr bwMode="auto">
              <a:xfrm>
                <a:off x="4607" y="2815"/>
                <a:ext cx="23" cy="33"/>
              </a:xfrm>
              <a:custGeom>
                <a:gdLst>
                  <a:gd name="T0" fmla="*/ 0 w 10"/>
                  <a:gd name="T1" fmla="*/ 11 h 14"/>
                  <a:gd name="T2" fmla="*/ 0 w 10"/>
                  <a:gd name="T3" fmla="*/ 14 h 14"/>
                  <a:gd name="T4" fmla="*/ 10 w 10"/>
                  <a:gd name="T5" fmla="*/ 12 h 14"/>
                  <a:gd name="T6" fmla="*/ 10 w 10"/>
                  <a:gd name="T7" fmla="*/ 2 h 14"/>
                  <a:gd name="T8" fmla="*/ 5 w 10"/>
                  <a:gd name="T9" fmla="*/ 0 h 14"/>
                  <a:gd name="T10" fmla="*/ 0 w 10"/>
                  <a:gd name="T11" fmla="*/ 11 h 14"/>
                  <a:gd name="T12" fmla="*/ 0 w 10"/>
                  <a:gd name="T13" fmla="*/ 1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0" y="12"/>
                      <a:pt x="0" y="13"/>
                      <a:pt x="0" y="14"/>
                    </a:cubicBezTo>
                    <a:cubicBezTo>
                      <a:pt x="3" y="13"/>
                      <a:pt x="7" y="12"/>
                      <a:pt x="10" y="12"/>
                    </a:cubicBezTo>
                    <a:cubicBezTo>
                      <a:pt x="10" y="8"/>
                      <a:pt x="10" y="5"/>
                      <a:pt x="10" y="2"/>
                    </a:cubicBezTo>
                    <a:cubicBezTo>
                      <a:pt x="8" y="1"/>
                      <a:pt x="7" y="1"/>
                      <a:pt x="5" y="0"/>
                    </a:cubicBezTo>
                    <a:cubicBezTo>
                      <a:pt x="4" y="4"/>
                      <a:pt x="2" y="7"/>
                      <a:pt x="0" y="11"/>
                    </a:cubicBezTo>
                    <a:cubicBezTo>
                      <a:pt x="1" y="11"/>
                      <a:pt x="1" y="11"/>
                      <a:pt x="0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78"/>
              <p:cNvSpPr/>
              <p:nvPr/>
            </p:nvSpPr>
            <p:spPr bwMode="auto">
              <a:xfrm>
                <a:off x="4607" y="2846"/>
                <a:ext cx="30" cy="33"/>
              </a:xfrm>
              <a:custGeom>
                <a:gdLst>
                  <a:gd name="T0" fmla="*/ 0 w 13"/>
                  <a:gd name="T1" fmla="*/ 2 h 14"/>
                  <a:gd name="T2" fmla="*/ 2 w 13"/>
                  <a:gd name="T3" fmla="*/ 14 h 14"/>
                  <a:gd name="T4" fmla="*/ 13 w 13"/>
                  <a:gd name="T5" fmla="*/ 9 h 14"/>
                  <a:gd name="T6" fmla="*/ 10 w 13"/>
                  <a:gd name="T7" fmla="*/ 0 h 14"/>
                  <a:gd name="T8" fmla="*/ 0 w 13"/>
                  <a:gd name="T9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0" y="2"/>
                    </a:moveTo>
                    <a:cubicBezTo>
                      <a:pt x="0" y="6"/>
                      <a:pt x="1" y="10"/>
                      <a:pt x="2" y="14"/>
                    </a:cubicBezTo>
                    <a:cubicBezTo>
                      <a:pt x="6" y="12"/>
                      <a:pt x="10" y="11"/>
                      <a:pt x="13" y="9"/>
                    </a:cubicBezTo>
                    <a:cubicBezTo>
                      <a:pt x="12" y="6"/>
                      <a:pt x="11" y="3"/>
                      <a:pt x="10" y="0"/>
                    </a:cubicBezTo>
                    <a:cubicBezTo>
                      <a:pt x="7" y="1"/>
                      <a:pt x="3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79"/>
              <p:cNvSpPr/>
              <p:nvPr/>
            </p:nvSpPr>
            <p:spPr bwMode="auto">
              <a:xfrm>
                <a:off x="4540" y="2772"/>
                <a:ext cx="43" cy="38"/>
              </a:xfrm>
              <a:custGeom>
                <a:gdLst>
                  <a:gd name="T0" fmla="*/ 0 w 18"/>
                  <a:gd name="T1" fmla="*/ 6 h 16"/>
                  <a:gd name="T2" fmla="*/ 4 w 18"/>
                  <a:gd name="T3" fmla="*/ 13 h 16"/>
                  <a:gd name="T4" fmla="*/ 7 w 18"/>
                  <a:gd name="T5" fmla="*/ 16 h 16"/>
                  <a:gd name="T6" fmla="*/ 18 w 18"/>
                  <a:gd name="T7" fmla="*/ 7 h 16"/>
                  <a:gd name="T8" fmla="*/ 16 w 18"/>
                  <a:gd name="T9" fmla="*/ 4 h 16"/>
                  <a:gd name="T10" fmla="*/ 14 w 18"/>
                  <a:gd name="T11" fmla="*/ 0 h 16"/>
                  <a:gd name="T12" fmla="*/ 5 w 18"/>
                  <a:gd name="T13" fmla="*/ 4 h 16"/>
                  <a:gd name="T14" fmla="*/ 0 w 18"/>
                  <a:gd name="T15" fmla="*/ 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6">
                    <a:moveTo>
                      <a:pt x="0" y="6"/>
                    </a:moveTo>
                    <a:cubicBezTo>
                      <a:pt x="1" y="9"/>
                      <a:pt x="2" y="11"/>
                      <a:pt x="4" y="13"/>
                    </a:cubicBezTo>
                    <a:cubicBezTo>
                      <a:pt x="5" y="14"/>
                      <a:pt x="6" y="15"/>
                      <a:pt x="7" y="16"/>
                    </a:cubicBezTo>
                    <a:cubicBezTo>
                      <a:pt x="10" y="13"/>
                      <a:pt x="14" y="9"/>
                      <a:pt x="18" y="7"/>
                    </a:cubicBezTo>
                    <a:cubicBezTo>
                      <a:pt x="17" y="6"/>
                      <a:pt x="16" y="5"/>
                      <a:pt x="16" y="4"/>
                    </a:cubicBezTo>
                    <a:cubicBezTo>
                      <a:pt x="15" y="3"/>
                      <a:pt x="14" y="2"/>
                      <a:pt x="14" y="0"/>
                    </a:cubicBezTo>
                    <a:cubicBezTo>
                      <a:pt x="11" y="1"/>
                      <a:pt x="8" y="3"/>
                      <a:pt x="5" y="4"/>
                    </a:cubicBezTo>
                    <a:cubicBezTo>
                      <a:pt x="3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80"/>
              <p:cNvSpPr/>
              <p:nvPr/>
            </p:nvSpPr>
            <p:spPr bwMode="auto">
              <a:xfrm>
                <a:off x="4618" y="2870"/>
                <a:ext cx="29" cy="9"/>
              </a:xfrm>
              <a:custGeom>
                <a:gdLst>
                  <a:gd name="T0" fmla="*/ 9 w 12"/>
                  <a:gd name="T1" fmla="*/ 0 h 4"/>
                  <a:gd name="T2" fmla="*/ 9 w 12"/>
                  <a:gd name="T3" fmla="*/ 0 h 4"/>
                  <a:gd name="T4" fmla="*/ 0 w 12"/>
                  <a:gd name="T5" fmla="*/ 4 h 4"/>
                  <a:gd name="T6" fmla="*/ 12 w 12"/>
                  <a:gd name="T7" fmla="*/ 4 h 4"/>
                  <a:gd name="T8" fmla="*/ 10 w 12"/>
                  <a:gd name="T9" fmla="*/ 1 h 4"/>
                  <a:gd name="T10" fmla="*/ 9 w 12"/>
                  <a:gd name="T1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6" y="2"/>
                      <a:pt x="3" y="3"/>
                      <a:pt x="0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3"/>
                      <a:pt x="10" y="2"/>
                      <a:pt x="10" y="1"/>
                    </a:cubicBezTo>
                    <a:cubicBezTo>
                      <a:pt x="10" y="1"/>
                      <a:pt x="9" y="1"/>
                      <a:pt x="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81"/>
              <p:cNvSpPr/>
              <p:nvPr/>
            </p:nvSpPr>
            <p:spPr bwMode="auto">
              <a:xfrm>
                <a:off x="4536" y="2682"/>
                <a:ext cx="45" cy="40"/>
              </a:xfrm>
              <a:custGeom>
                <a:gdLst>
                  <a:gd name="T0" fmla="*/ 0 w 19"/>
                  <a:gd name="T1" fmla="*/ 14 h 17"/>
                  <a:gd name="T2" fmla="*/ 15 w 19"/>
                  <a:gd name="T3" fmla="*/ 17 h 17"/>
                  <a:gd name="T4" fmla="*/ 19 w 19"/>
                  <a:gd name="T5" fmla="*/ 9 h 17"/>
                  <a:gd name="T6" fmla="*/ 8 w 19"/>
                  <a:gd name="T7" fmla="*/ 0 h 17"/>
                  <a:gd name="T8" fmla="*/ 0 w 19"/>
                  <a:gd name="T9" fmla="*/ 14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0" y="14"/>
                    </a:moveTo>
                    <a:cubicBezTo>
                      <a:pt x="5" y="14"/>
                      <a:pt x="10" y="16"/>
                      <a:pt x="15" y="17"/>
                    </a:cubicBezTo>
                    <a:cubicBezTo>
                      <a:pt x="16" y="14"/>
                      <a:pt x="18" y="11"/>
                      <a:pt x="19" y="9"/>
                    </a:cubicBezTo>
                    <a:cubicBezTo>
                      <a:pt x="15" y="6"/>
                      <a:pt x="12" y="3"/>
                      <a:pt x="8" y="0"/>
                    </a:cubicBezTo>
                    <a:cubicBezTo>
                      <a:pt x="5" y="4"/>
                      <a:pt x="2" y="9"/>
                      <a:pt x="0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82"/>
              <p:cNvSpPr/>
              <p:nvPr/>
            </p:nvSpPr>
            <p:spPr bwMode="auto">
              <a:xfrm>
                <a:off x="4531" y="2718"/>
                <a:ext cx="38" cy="33"/>
              </a:xfrm>
              <a:custGeom>
                <a:gdLst>
                  <a:gd name="T0" fmla="*/ 16 w 16"/>
                  <a:gd name="T1" fmla="*/ 4 h 14"/>
                  <a:gd name="T2" fmla="*/ 2 w 16"/>
                  <a:gd name="T3" fmla="*/ 0 h 14"/>
                  <a:gd name="T4" fmla="*/ 0 w 16"/>
                  <a:gd name="T5" fmla="*/ 9 h 14"/>
                  <a:gd name="T6" fmla="*/ 0 w 16"/>
                  <a:gd name="T7" fmla="*/ 14 h 14"/>
                  <a:gd name="T8" fmla="*/ 15 w 16"/>
                  <a:gd name="T9" fmla="*/ 12 h 14"/>
                  <a:gd name="T10" fmla="*/ 16 w 16"/>
                  <a:gd name="T11" fmla="*/ 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16" y="4"/>
                    </a:moveTo>
                    <a:cubicBezTo>
                      <a:pt x="12" y="2"/>
                      <a:pt x="7" y="1"/>
                      <a:pt x="2" y="0"/>
                    </a:cubicBezTo>
                    <a:cubicBezTo>
                      <a:pt x="1" y="3"/>
                      <a:pt x="0" y="6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ubicBezTo>
                      <a:pt x="5" y="14"/>
                      <a:pt x="10" y="13"/>
                      <a:pt x="15" y="12"/>
                    </a:cubicBezTo>
                    <a:cubicBezTo>
                      <a:pt x="15" y="9"/>
                      <a:pt x="15" y="6"/>
                      <a:pt x="1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83"/>
              <p:cNvSpPr/>
              <p:nvPr/>
            </p:nvSpPr>
            <p:spPr bwMode="auto">
              <a:xfrm>
                <a:off x="4531" y="2751"/>
                <a:ext cx="40" cy="33"/>
              </a:xfrm>
              <a:custGeom>
                <a:gdLst>
                  <a:gd name="T0" fmla="*/ 0 w 17"/>
                  <a:gd name="T1" fmla="*/ 2 h 14"/>
                  <a:gd name="T2" fmla="*/ 3 w 17"/>
                  <a:gd name="T3" fmla="*/ 14 h 14"/>
                  <a:gd name="T4" fmla="*/ 10 w 17"/>
                  <a:gd name="T5" fmla="*/ 11 h 14"/>
                  <a:gd name="T6" fmla="*/ 17 w 17"/>
                  <a:gd name="T7" fmla="*/ 8 h 14"/>
                  <a:gd name="T8" fmla="*/ 15 w 17"/>
                  <a:gd name="T9" fmla="*/ 0 h 14"/>
                  <a:gd name="T10" fmla="*/ 0 w 17"/>
                  <a:gd name="T11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0" y="2"/>
                    </a:moveTo>
                    <a:cubicBezTo>
                      <a:pt x="0" y="6"/>
                      <a:pt x="1" y="10"/>
                      <a:pt x="3" y="14"/>
                    </a:cubicBezTo>
                    <a:cubicBezTo>
                      <a:pt x="5" y="14"/>
                      <a:pt x="8" y="12"/>
                      <a:pt x="10" y="11"/>
                    </a:cubicBezTo>
                    <a:cubicBezTo>
                      <a:pt x="12" y="10"/>
                      <a:pt x="15" y="9"/>
                      <a:pt x="17" y="8"/>
                    </a:cubicBezTo>
                    <a:cubicBezTo>
                      <a:pt x="16" y="5"/>
                      <a:pt x="16" y="3"/>
                      <a:pt x="15" y="0"/>
                    </a:cubicBezTo>
                    <a:cubicBezTo>
                      <a:pt x="10" y="0"/>
                      <a:pt x="5" y="2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84"/>
              <p:cNvSpPr/>
              <p:nvPr/>
            </p:nvSpPr>
            <p:spPr bwMode="auto">
              <a:xfrm>
                <a:off x="4760" y="2639"/>
                <a:ext cx="140" cy="126"/>
              </a:xfrm>
              <a:custGeom>
                <a:gdLst>
                  <a:gd name="T0" fmla="*/ 49 w 59"/>
                  <a:gd name="T1" fmla="*/ 0 h 53"/>
                  <a:gd name="T2" fmla="*/ 14 w 59"/>
                  <a:gd name="T3" fmla="*/ 11 h 53"/>
                  <a:gd name="T4" fmla="*/ 2 w 59"/>
                  <a:gd name="T5" fmla="*/ 25 h 53"/>
                  <a:gd name="T6" fmla="*/ 13 w 59"/>
                  <a:gd name="T7" fmla="*/ 45 h 53"/>
                  <a:gd name="T8" fmla="*/ 59 w 59"/>
                  <a:gd name="T9" fmla="*/ 15 h 53"/>
                  <a:gd name="T10" fmla="*/ 54 w 59"/>
                  <a:gd name="T11" fmla="*/ 10 h 53"/>
                  <a:gd name="T12" fmla="*/ 54 w 59"/>
                  <a:gd name="T13" fmla="*/ 10 h 53"/>
                  <a:gd name="T14" fmla="*/ 37 w 59"/>
                  <a:gd name="T15" fmla="*/ 30 h 53"/>
                  <a:gd name="T16" fmla="*/ 15 w 59"/>
                  <a:gd name="T17" fmla="*/ 37 h 53"/>
                  <a:gd name="T18" fmla="*/ 13 w 59"/>
                  <a:gd name="T19" fmla="*/ 26 h 53"/>
                  <a:gd name="T20" fmla="*/ 20 w 59"/>
                  <a:gd name="T21" fmla="*/ 18 h 53"/>
                  <a:gd name="T22" fmla="*/ 53 w 59"/>
                  <a:gd name="T23" fmla="*/ 8 h 53"/>
                  <a:gd name="T24" fmla="*/ 49 w 59"/>
                  <a:gd name="T25" fmla="*/ 0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52">
                    <a:moveTo>
                      <a:pt x="49" y="0"/>
                    </a:moveTo>
                    <a:cubicBezTo>
                      <a:pt x="37" y="3"/>
                      <a:pt x="24" y="5"/>
                      <a:pt x="14" y="11"/>
                    </a:cubicBezTo>
                    <a:cubicBezTo>
                      <a:pt x="8" y="14"/>
                      <a:pt x="3" y="18"/>
                      <a:pt x="2" y="25"/>
                    </a:cubicBezTo>
                    <a:cubicBezTo>
                      <a:pt x="0" y="33"/>
                      <a:pt x="5" y="42"/>
                      <a:pt x="13" y="45"/>
                    </a:cubicBezTo>
                    <a:cubicBezTo>
                      <a:pt x="33" y="53"/>
                      <a:pt x="50" y="30"/>
                      <a:pt x="59" y="15"/>
                    </a:cubicBezTo>
                    <a:cubicBezTo>
                      <a:pt x="58" y="14"/>
                      <a:pt x="56" y="12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49" y="17"/>
                      <a:pt x="44" y="25"/>
                      <a:pt x="37" y="30"/>
                    </a:cubicBezTo>
                    <a:cubicBezTo>
                      <a:pt x="32" y="35"/>
                      <a:pt x="22" y="41"/>
                      <a:pt x="15" y="37"/>
                    </a:cubicBezTo>
                    <a:cubicBezTo>
                      <a:pt x="12" y="34"/>
                      <a:pt x="12" y="30"/>
                      <a:pt x="13" y="26"/>
                    </a:cubicBezTo>
                    <a:cubicBezTo>
                      <a:pt x="14" y="22"/>
                      <a:pt x="17" y="20"/>
                      <a:pt x="20" y="18"/>
                    </a:cubicBezTo>
                    <a:cubicBezTo>
                      <a:pt x="30" y="13"/>
                      <a:pt x="42" y="11"/>
                      <a:pt x="53" y="8"/>
                    </a:cubicBezTo>
                    <a:cubicBezTo>
                      <a:pt x="51" y="5"/>
                      <a:pt x="50" y="3"/>
                      <a:pt x="49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85"/>
              <p:cNvSpPr/>
              <p:nvPr/>
            </p:nvSpPr>
            <p:spPr bwMode="auto">
              <a:xfrm>
                <a:off x="4557" y="2658"/>
                <a:ext cx="47" cy="43"/>
              </a:xfrm>
              <a:custGeom>
                <a:gdLst>
                  <a:gd name="T0" fmla="*/ 2 w 20"/>
                  <a:gd name="T1" fmla="*/ 7 h 18"/>
                  <a:gd name="T2" fmla="*/ 0 w 20"/>
                  <a:gd name="T3" fmla="*/ 9 h 18"/>
                  <a:gd name="T4" fmla="*/ 11 w 20"/>
                  <a:gd name="T5" fmla="*/ 18 h 18"/>
                  <a:gd name="T6" fmla="*/ 20 w 20"/>
                  <a:gd name="T7" fmla="*/ 11 h 18"/>
                  <a:gd name="T8" fmla="*/ 13 w 20"/>
                  <a:gd name="T9" fmla="*/ 0 h 18"/>
                  <a:gd name="T10" fmla="*/ 2 w 20"/>
                  <a:gd name="T11" fmla="*/ 7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8">
                    <a:moveTo>
                      <a:pt x="2" y="7"/>
                    </a:moveTo>
                    <a:cubicBezTo>
                      <a:pt x="2" y="8"/>
                      <a:pt x="1" y="8"/>
                      <a:pt x="0" y="9"/>
                    </a:cubicBezTo>
                    <a:cubicBezTo>
                      <a:pt x="4" y="11"/>
                      <a:pt x="7" y="15"/>
                      <a:pt x="11" y="18"/>
                    </a:cubicBezTo>
                    <a:cubicBezTo>
                      <a:pt x="14" y="15"/>
                      <a:pt x="17" y="13"/>
                      <a:pt x="20" y="11"/>
                    </a:cubicBezTo>
                    <a:cubicBezTo>
                      <a:pt x="18" y="7"/>
                      <a:pt x="15" y="4"/>
                      <a:pt x="13" y="0"/>
                    </a:cubicBezTo>
                    <a:cubicBezTo>
                      <a:pt x="9" y="2"/>
                      <a:pt x="6" y="4"/>
                      <a:pt x="2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86"/>
              <p:cNvSpPr/>
              <p:nvPr/>
            </p:nvSpPr>
            <p:spPr bwMode="auto">
              <a:xfrm>
                <a:off x="4725" y="2613"/>
                <a:ext cx="57" cy="29"/>
              </a:xfrm>
              <a:custGeom>
                <a:gdLst>
                  <a:gd name="T0" fmla="*/ 13 w 24"/>
                  <a:gd name="T1" fmla="*/ 11 h 12"/>
                  <a:gd name="T2" fmla="*/ 24 w 24"/>
                  <a:gd name="T3" fmla="*/ 0 h 12"/>
                  <a:gd name="T4" fmla="*/ 0 w 24"/>
                  <a:gd name="T5" fmla="*/ 2 h 12"/>
                  <a:gd name="T6" fmla="*/ 13 w 24"/>
                  <a:gd name="T7" fmla="*/ 1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13" y="11"/>
                    </a:moveTo>
                    <a:cubicBezTo>
                      <a:pt x="19" y="11"/>
                      <a:pt x="24" y="6"/>
                      <a:pt x="24" y="0"/>
                    </a:cubicBezTo>
                    <a:cubicBezTo>
                      <a:pt x="16" y="0"/>
                      <a:pt x="8" y="1"/>
                      <a:pt x="0" y="2"/>
                    </a:cubicBezTo>
                    <a:cubicBezTo>
                      <a:pt x="2" y="7"/>
                      <a:pt x="7" y="12"/>
                      <a:pt x="13" y="1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87"/>
              <p:cNvSpPr/>
              <p:nvPr/>
            </p:nvSpPr>
            <p:spPr bwMode="auto">
              <a:xfrm>
                <a:off x="4798" y="2606"/>
                <a:ext cx="48" cy="29"/>
              </a:xfrm>
              <a:custGeom>
                <a:gdLst>
                  <a:gd name="T0" fmla="*/ 20 w 20"/>
                  <a:gd name="T1" fmla="*/ 0 h 12"/>
                  <a:gd name="T2" fmla="*/ 0 w 20"/>
                  <a:gd name="T3" fmla="*/ 2 h 12"/>
                  <a:gd name="T4" fmla="*/ 20 w 20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2">
                    <a:moveTo>
                      <a:pt x="20" y="0"/>
                    </a:moveTo>
                    <a:cubicBezTo>
                      <a:pt x="14" y="1"/>
                      <a:pt x="7" y="2"/>
                      <a:pt x="0" y="2"/>
                    </a:cubicBezTo>
                    <a:cubicBezTo>
                      <a:pt x="3" y="12"/>
                      <a:pt x="20" y="11"/>
                      <a:pt x="20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88"/>
              <p:cNvSpPr/>
              <p:nvPr/>
            </p:nvSpPr>
            <p:spPr bwMode="auto">
              <a:xfrm>
                <a:off x="4791" y="2663"/>
                <a:ext cx="92" cy="67"/>
              </a:xfrm>
              <a:custGeom>
                <a:gdLst>
                  <a:gd name="T0" fmla="*/ 1 w 39"/>
                  <a:gd name="T1" fmla="*/ 16 h 28"/>
                  <a:gd name="T2" fmla="*/ 5 w 39"/>
                  <a:gd name="T3" fmla="*/ 26 h 28"/>
                  <a:gd name="T4" fmla="*/ 25 w 39"/>
                  <a:gd name="T5" fmla="*/ 17 h 28"/>
                  <a:gd name="T6" fmla="*/ 39 w 39"/>
                  <a:gd name="T7" fmla="*/ 0 h 28"/>
                  <a:gd name="T8" fmla="*/ 10 w 39"/>
                  <a:gd name="T9" fmla="*/ 8 h 28"/>
                  <a:gd name="T10" fmla="*/ 1 w 39"/>
                  <a:gd name="T11" fmla="*/ 16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28">
                    <a:moveTo>
                      <a:pt x="1" y="16"/>
                    </a:moveTo>
                    <a:cubicBezTo>
                      <a:pt x="0" y="20"/>
                      <a:pt x="1" y="25"/>
                      <a:pt x="5" y="26"/>
                    </a:cubicBezTo>
                    <a:cubicBezTo>
                      <a:pt x="13" y="28"/>
                      <a:pt x="20" y="22"/>
                      <a:pt x="25" y="17"/>
                    </a:cubicBezTo>
                    <a:cubicBezTo>
                      <a:pt x="31" y="12"/>
                      <a:pt x="35" y="6"/>
                      <a:pt x="39" y="0"/>
                    </a:cubicBezTo>
                    <a:cubicBezTo>
                      <a:pt x="30" y="3"/>
                      <a:pt x="19" y="4"/>
                      <a:pt x="10" y="8"/>
                    </a:cubicBezTo>
                    <a:cubicBezTo>
                      <a:pt x="7" y="10"/>
                      <a:pt x="3" y="12"/>
                      <a:pt x="1" y="1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89"/>
              <p:cNvSpPr/>
              <p:nvPr/>
            </p:nvSpPr>
            <p:spPr bwMode="auto">
              <a:xfrm>
                <a:off x="4706" y="2606"/>
                <a:ext cx="168" cy="67"/>
              </a:xfrm>
              <a:custGeom>
                <a:gdLst>
                  <a:gd name="T0" fmla="*/ 29 w 71"/>
                  <a:gd name="T1" fmla="*/ 28 h 28"/>
                  <a:gd name="T2" fmla="*/ 33 w 71"/>
                  <a:gd name="T3" fmla="*/ 25 h 28"/>
                  <a:gd name="T4" fmla="*/ 71 w 71"/>
                  <a:gd name="T5" fmla="*/ 13 h 28"/>
                  <a:gd name="T6" fmla="*/ 68 w 71"/>
                  <a:gd name="T7" fmla="*/ 0 h 28"/>
                  <a:gd name="T8" fmla="*/ 66 w 71"/>
                  <a:gd name="T9" fmla="*/ 0 h 28"/>
                  <a:gd name="T10" fmla="*/ 61 w 71"/>
                  <a:gd name="T11" fmla="*/ 0 h 28"/>
                  <a:gd name="T12" fmla="*/ 37 w 71"/>
                  <a:gd name="T13" fmla="*/ 2 h 28"/>
                  <a:gd name="T14" fmla="*/ 34 w 71"/>
                  <a:gd name="T15" fmla="*/ 3 h 28"/>
                  <a:gd name="T16" fmla="*/ 21 w 71"/>
                  <a:gd name="T17" fmla="*/ 16 h 28"/>
                  <a:gd name="T18" fmla="*/ 7 w 71"/>
                  <a:gd name="T19" fmla="*/ 5 h 28"/>
                  <a:gd name="T20" fmla="*/ 0 w 71"/>
                  <a:gd name="T21" fmla="*/ 6 h 28"/>
                  <a:gd name="T22" fmla="*/ 29 w 71"/>
                  <a:gd name="T23" fmla="*/ 28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28">
                    <a:moveTo>
                      <a:pt x="29" y="28"/>
                    </a:moveTo>
                    <a:cubicBezTo>
                      <a:pt x="31" y="27"/>
                      <a:pt x="32" y="26"/>
                      <a:pt x="33" y="25"/>
                    </a:cubicBezTo>
                    <a:cubicBezTo>
                      <a:pt x="45" y="17"/>
                      <a:pt x="58" y="15"/>
                      <a:pt x="71" y="13"/>
                    </a:cubicBezTo>
                    <a:cubicBezTo>
                      <a:pt x="69" y="9"/>
                      <a:pt x="68" y="4"/>
                      <a:pt x="68" y="0"/>
                    </a:cubicBezTo>
                    <a:cubicBezTo>
                      <a:pt x="68" y="0"/>
                      <a:pt x="67" y="0"/>
                      <a:pt x="66" y="0"/>
                    </a:cubicBezTo>
                    <a:cubicBezTo>
                      <a:pt x="65" y="0"/>
                      <a:pt x="63" y="0"/>
                      <a:pt x="61" y="0"/>
                    </a:cubicBezTo>
                    <a:cubicBezTo>
                      <a:pt x="60" y="13"/>
                      <a:pt x="40" y="14"/>
                      <a:pt x="37" y="2"/>
                    </a:cubicBezTo>
                    <a:cubicBezTo>
                      <a:pt x="36" y="2"/>
                      <a:pt x="35" y="2"/>
                      <a:pt x="34" y="3"/>
                    </a:cubicBezTo>
                    <a:cubicBezTo>
                      <a:pt x="33" y="9"/>
                      <a:pt x="28" y="15"/>
                      <a:pt x="21" y="16"/>
                    </a:cubicBezTo>
                    <a:cubicBezTo>
                      <a:pt x="14" y="16"/>
                      <a:pt x="9" y="11"/>
                      <a:pt x="7" y="5"/>
                    </a:cubicBezTo>
                    <a:cubicBezTo>
                      <a:pt x="5" y="5"/>
                      <a:pt x="2" y="5"/>
                      <a:pt x="0" y="6"/>
                    </a:cubicBezTo>
                    <a:cubicBezTo>
                      <a:pt x="3" y="19"/>
                      <a:pt x="16" y="28"/>
                      <a:pt x="29" y="2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90"/>
              <p:cNvSpPr/>
              <p:nvPr/>
            </p:nvSpPr>
            <p:spPr bwMode="auto">
              <a:xfrm>
                <a:off x="4656" y="2639"/>
                <a:ext cx="33" cy="29"/>
              </a:xfrm>
              <a:custGeom>
                <a:gdLst>
                  <a:gd name="T0" fmla="*/ 0 w 14"/>
                  <a:gd name="T1" fmla="*/ 0 h 12"/>
                  <a:gd name="T2" fmla="*/ 2 w 14"/>
                  <a:gd name="T3" fmla="*/ 12 h 12"/>
                  <a:gd name="T4" fmla="*/ 14 w 14"/>
                  <a:gd name="T5" fmla="*/ 12 h 12"/>
                  <a:gd name="T6" fmla="*/ 5 w 14"/>
                  <a:gd name="T7" fmla="*/ 0 h 12"/>
                  <a:gd name="T8" fmla="*/ 0 w 14"/>
                  <a:gd name="T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0"/>
                    </a:moveTo>
                    <a:cubicBezTo>
                      <a:pt x="1" y="4"/>
                      <a:pt x="1" y="8"/>
                      <a:pt x="2" y="12"/>
                    </a:cubicBezTo>
                    <a:cubicBezTo>
                      <a:pt x="6" y="12"/>
                      <a:pt x="10" y="12"/>
                      <a:pt x="14" y="12"/>
                    </a:cubicBezTo>
                    <a:cubicBezTo>
                      <a:pt x="11" y="8"/>
                      <a:pt x="8" y="4"/>
                      <a:pt x="5" y="0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91"/>
              <p:cNvSpPr/>
              <p:nvPr/>
            </p:nvSpPr>
            <p:spPr bwMode="auto">
              <a:xfrm>
                <a:off x="4668" y="2620"/>
                <a:ext cx="185" cy="235"/>
              </a:xfrm>
              <a:custGeom>
                <a:gdLst>
                  <a:gd name="T0" fmla="*/ 65 w 78"/>
                  <a:gd name="T1" fmla="*/ 76 h 99"/>
                  <a:gd name="T2" fmla="*/ 64 w 78"/>
                  <a:gd name="T3" fmla="*/ 56 h 99"/>
                  <a:gd name="T4" fmla="*/ 47 w 78"/>
                  <a:gd name="T5" fmla="*/ 52 h 99"/>
                  <a:gd name="T6" fmla="*/ 39 w 78"/>
                  <a:gd name="T7" fmla="*/ 33 h 99"/>
                  <a:gd name="T8" fmla="*/ 44 w 78"/>
                  <a:gd name="T9" fmla="*/ 23 h 99"/>
                  <a:gd name="T10" fmla="*/ 15 w 78"/>
                  <a:gd name="T11" fmla="*/ 0 h 99"/>
                  <a:gd name="T12" fmla="*/ 0 w 78"/>
                  <a:gd name="T13" fmla="*/ 1 h 99"/>
                  <a:gd name="T14" fmla="*/ 0 w 78"/>
                  <a:gd name="T15" fmla="*/ 1 h 99"/>
                  <a:gd name="T16" fmla="*/ 10 w 78"/>
                  <a:gd name="T17" fmla="*/ 19 h 99"/>
                  <a:gd name="T18" fmla="*/ 19 w 78"/>
                  <a:gd name="T19" fmla="*/ 25 h 99"/>
                  <a:gd name="T20" fmla="*/ 24 w 78"/>
                  <a:gd name="T21" fmla="*/ 27 h 99"/>
                  <a:gd name="T22" fmla="*/ 28 w 78"/>
                  <a:gd name="T23" fmla="*/ 28 h 99"/>
                  <a:gd name="T24" fmla="*/ 29 w 78"/>
                  <a:gd name="T25" fmla="*/ 30 h 99"/>
                  <a:gd name="T26" fmla="*/ 51 w 78"/>
                  <a:gd name="T27" fmla="*/ 62 h 99"/>
                  <a:gd name="T28" fmla="*/ 52 w 78"/>
                  <a:gd name="T29" fmla="*/ 63 h 99"/>
                  <a:gd name="T30" fmla="*/ 56 w 78"/>
                  <a:gd name="T31" fmla="*/ 85 h 99"/>
                  <a:gd name="T32" fmla="*/ 72 w 78"/>
                  <a:gd name="T33" fmla="*/ 99 h 99"/>
                  <a:gd name="T34" fmla="*/ 78 w 78"/>
                  <a:gd name="T35" fmla="*/ 91 h 99"/>
                  <a:gd name="T36" fmla="*/ 65 w 78"/>
                  <a:gd name="T37" fmla="*/ 76 h 9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8" h="99">
                    <a:moveTo>
                      <a:pt x="65" y="76"/>
                    </a:moveTo>
                    <a:cubicBezTo>
                      <a:pt x="64" y="69"/>
                      <a:pt x="63" y="62"/>
                      <a:pt x="64" y="56"/>
                    </a:cubicBezTo>
                    <a:cubicBezTo>
                      <a:pt x="58" y="57"/>
                      <a:pt x="52" y="56"/>
                      <a:pt x="47" y="52"/>
                    </a:cubicBezTo>
                    <a:cubicBezTo>
                      <a:pt x="41" y="48"/>
                      <a:pt x="38" y="40"/>
                      <a:pt x="39" y="33"/>
                    </a:cubicBezTo>
                    <a:cubicBezTo>
                      <a:pt x="40" y="29"/>
                      <a:pt x="41" y="26"/>
                      <a:pt x="44" y="23"/>
                    </a:cubicBezTo>
                    <a:cubicBezTo>
                      <a:pt x="30" y="23"/>
                      <a:pt x="17" y="13"/>
                      <a:pt x="15" y="0"/>
                    </a:cubicBezTo>
                    <a:cubicBezTo>
                      <a:pt x="10" y="0"/>
                      <a:pt x="5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8"/>
                      <a:pt x="5" y="14"/>
                      <a:pt x="10" y="19"/>
                    </a:cubicBezTo>
                    <a:cubicBezTo>
                      <a:pt x="13" y="21"/>
                      <a:pt x="16" y="23"/>
                      <a:pt x="19" y="25"/>
                    </a:cubicBezTo>
                    <a:cubicBezTo>
                      <a:pt x="21" y="26"/>
                      <a:pt x="22" y="27"/>
                      <a:pt x="24" y="27"/>
                    </a:cubicBezTo>
                    <a:cubicBezTo>
                      <a:pt x="25" y="28"/>
                      <a:pt x="27" y="28"/>
                      <a:pt x="28" y="28"/>
                    </a:cubicBezTo>
                    <a:cubicBezTo>
                      <a:pt x="29" y="28"/>
                      <a:pt x="29" y="29"/>
                      <a:pt x="29" y="30"/>
                    </a:cubicBezTo>
                    <a:cubicBezTo>
                      <a:pt x="21" y="45"/>
                      <a:pt x="35" y="62"/>
                      <a:pt x="51" y="62"/>
                    </a:cubicBezTo>
                    <a:cubicBezTo>
                      <a:pt x="52" y="62"/>
                      <a:pt x="52" y="63"/>
                      <a:pt x="52" y="63"/>
                    </a:cubicBezTo>
                    <a:cubicBezTo>
                      <a:pt x="51" y="71"/>
                      <a:pt x="52" y="78"/>
                      <a:pt x="56" y="85"/>
                    </a:cubicBezTo>
                    <a:cubicBezTo>
                      <a:pt x="59" y="91"/>
                      <a:pt x="65" y="96"/>
                      <a:pt x="72" y="99"/>
                    </a:cubicBezTo>
                    <a:cubicBezTo>
                      <a:pt x="74" y="96"/>
                      <a:pt x="76" y="94"/>
                      <a:pt x="78" y="91"/>
                    </a:cubicBezTo>
                    <a:cubicBezTo>
                      <a:pt x="71" y="88"/>
                      <a:pt x="67" y="82"/>
                      <a:pt x="65" y="7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92"/>
              <p:cNvSpPr/>
              <p:nvPr/>
            </p:nvSpPr>
            <p:spPr bwMode="auto">
              <a:xfrm>
                <a:off x="4791" y="2832"/>
                <a:ext cx="31" cy="35"/>
              </a:xfrm>
              <a:custGeom>
                <a:gdLst>
                  <a:gd name="T0" fmla="*/ 4 w 13"/>
                  <a:gd name="T1" fmla="*/ 0 h 15"/>
                  <a:gd name="T2" fmla="*/ 0 w 13"/>
                  <a:gd name="T3" fmla="*/ 7 h 15"/>
                  <a:gd name="T4" fmla="*/ 9 w 13"/>
                  <a:gd name="T5" fmla="*/ 15 h 15"/>
                  <a:gd name="T6" fmla="*/ 13 w 13"/>
                  <a:gd name="T7" fmla="*/ 8 h 15"/>
                  <a:gd name="T8" fmla="*/ 4 w 13"/>
                  <a:gd name="T9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4" y="0"/>
                    </a:moveTo>
                    <a:cubicBezTo>
                      <a:pt x="3" y="2"/>
                      <a:pt x="1" y="5"/>
                      <a:pt x="0" y="7"/>
                    </a:cubicBezTo>
                    <a:cubicBezTo>
                      <a:pt x="3" y="9"/>
                      <a:pt x="7" y="12"/>
                      <a:pt x="9" y="15"/>
                    </a:cubicBezTo>
                    <a:cubicBezTo>
                      <a:pt x="11" y="13"/>
                      <a:pt x="12" y="10"/>
                      <a:pt x="13" y="8"/>
                    </a:cubicBezTo>
                    <a:cubicBezTo>
                      <a:pt x="10" y="6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93"/>
              <p:cNvSpPr/>
              <p:nvPr/>
            </p:nvSpPr>
            <p:spPr bwMode="auto">
              <a:xfrm>
                <a:off x="4505" y="2625"/>
                <a:ext cx="163" cy="254"/>
              </a:xfrm>
              <a:custGeom>
                <a:gdLst>
                  <a:gd name="T0" fmla="*/ 42 w 69"/>
                  <a:gd name="T1" fmla="*/ 92 h 107"/>
                  <a:gd name="T2" fmla="*/ 23 w 69"/>
                  <a:gd name="T3" fmla="*/ 82 h 107"/>
                  <a:gd name="T4" fmla="*/ 10 w 69"/>
                  <a:gd name="T5" fmla="*/ 59 h 107"/>
                  <a:gd name="T6" fmla="*/ 14 w 69"/>
                  <a:gd name="T7" fmla="*/ 32 h 107"/>
                  <a:gd name="T8" fmla="*/ 69 w 69"/>
                  <a:gd name="T9" fmla="*/ 4 h 107"/>
                  <a:gd name="T10" fmla="*/ 67 w 69"/>
                  <a:gd name="T11" fmla="*/ 0 h 107"/>
                  <a:gd name="T12" fmla="*/ 35 w 69"/>
                  <a:gd name="T13" fmla="*/ 4 h 107"/>
                  <a:gd name="T14" fmla="*/ 11 w 69"/>
                  <a:gd name="T15" fmla="*/ 20 h 107"/>
                  <a:gd name="T16" fmla="*/ 0 w 69"/>
                  <a:gd name="T17" fmla="*/ 51 h 107"/>
                  <a:gd name="T18" fmla="*/ 36 w 69"/>
                  <a:gd name="T19" fmla="*/ 95 h 107"/>
                  <a:gd name="T20" fmla="*/ 37 w 69"/>
                  <a:gd name="T21" fmla="*/ 96 h 107"/>
                  <a:gd name="T22" fmla="*/ 36 w 69"/>
                  <a:gd name="T23" fmla="*/ 107 h 107"/>
                  <a:gd name="T24" fmla="*/ 43 w 69"/>
                  <a:gd name="T25" fmla="*/ 107 h 107"/>
                  <a:gd name="T26" fmla="*/ 42 w 69"/>
                  <a:gd name="T27" fmla="*/ 92 h 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9" h="107">
                    <a:moveTo>
                      <a:pt x="42" y="92"/>
                    </a:moveTo>
                    <a:cubicBezTo>
                      <a:pt x="35" y="89"/>
                      <a:pt x="29" y="86"/>
                      <a:pt x="23" y="82"/>
                    </a:cubicBezTo>
                    <a:cubicBezTo>
                      <a:pt x="17" y="76"/>
                      <a:pt x="11" y="68"/>
                      <a:pt x="10" y="59"/>
                    </a:cubicBezTo>
                    <a:cubicBezTo>
                      <a:pt x="8" y="50"/>
                      <a:pt x="10" y="40"/>
                      <a:pt x="14" y="32"/>
                    </a:cubicBezTo>
                    <a:cubicBezTo>
                      <a:pt x="25" y="12"/>
                      <a:pt x="48" y="5"/>
                      <a:pt x="69" y="4"/>
                    </a:cubicBezTo>
                    <a:cubicBezTo>
                      <a:pt x="68" y="3"/>
                      <a:pt x="68" y="1"/>
                      <a:pt x="67" y="0"/>
                    </a:cubicBezTo>
                    <a:cubicBezTo>
                      <a:pt x="57" y="1"/>
                      <a:pt x="46" y="2"/>
                      <a:pt x="35" y="4"/>
                    </a:cubicBezTo>
                    <a:cubicBezTo>
                      <a:pt x="26" y="7"/>
                      <a:pt x="17" y="13"/>
                      <a:pt x="11" y="20"/>
                    </a:cubicBezTo>
                    <a:cubicBezTo>
                      <a:pt x="4" y="29"/>
                      <a:pt x="0" y="40"/>
                      <a:pt x="0" y="51"/>
                    </a:cubicBezTo>
                    <a:cubicBezTo>
                      <a:pt x="0" y="72"/>
                      <a:pt x="16" y="92"/>
                      <a:pt x="36" y="95"/>
                    </a:cubicBezTo>
                    <a:cubicBezTo>
                      <a:pt x="37" y="95"/>
                      <a:pt x="37" y="96"/>
                      <a:pt x="37" y="96"/>
                    </a:cubicBezTo>
                    <a:cubicBezTo>
                      <a:pt x="36" y="100"/>
                      <a:pt x="36" y="104"/>
                      <a:pt x="36" y="107"/>
                    </a:cubicBezTo>
                    <a:cubicBezTo>
                      <a:pt x="43" y="107"/>
                      <a:pt x="43" y="107"/>
                      <a:pt x="43" y="107"/>
                    </a:cubicBezTo>
                    <a:cubicBezTo>
                      <a:pt x="42" y="102"/>
                      <a:pt x="41" y="97"/>
                      <a:pt x="42" y="9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94"/>
              <p:cNvSpPr/>
              <p:nvPr/>
            </p:nvSpPr>
            <p:spPr bwMode="auto">
              <a:xfrm>
                <a:off x="4810" y="2853"/>
                <a:ext cx="26" cy="26"/>
              </a:xfrm>
              <a:custGeom>
                <a:gdLst>
                  <a:gd name="T0" fmla="*/ 6 w 11"/>
                  <a:gd name="T1" fmla="*/ 0 h 11"/>
                  <a:gd name="T2" fmla="*/ 2 w 11"/>
                  <a:gd name="T3" fmla="*/ 8 h 11"/>
                  <a:gd name="T4" fmla="*/ 0 w 11"/>
                  <a:gd name="T5" fmla="*/ 11 h 11"/>
                  <a:gd name="T6" fmla="*/ 5 w 11"/>
                  <a:gd name="T7" fmla="*/ 11 h 11"/>
                  <a:gd name="T8" fmla="*/ 11 w 11"/>
                  <a:gd name="T9" fmla="*/ 3 h 11"/>
                  <a:gd name="T10" fmla="*/ 6 w 11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6" y="0"/>
                    </a:moveTo>
                    <a:cubicBezTo>
                      <a:pt x="5" y="3"/>
                      <a:pt x="4" y="5"/>
                      <a:pt x="2" y="8"/>
                    </a:cubicBezTo>
                    <a:cubicBezTo>
                      <a:pt x="1" y="9"/>
                      <a:pt x="1" y="10"/>
                      <a:pt x="0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7" y="8"/>
                      <a:pt x="9" y="5"/>
                      <a:pt x="11" y="3"/>
                    </a:cubicBezTo>
                    <a:cubicBezTo>
                      <a:pt x="9" y="2"/>
                      <a:pt x="8" y="1"/>
                      <a:pt x="6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95"/>
              <p:cNvSpPr/>
              <p:nvPr/>
            </p:nvSpPr>
            <p:spPr bwMode="auto">
              <a:xfrm>
                <a:off x="4569" y="2670"/>
                <a:ext cx="229" cy="209"/>
              </a:xfrm>
              <a:custGeom>
                <a:gdLst>
                  <a:gd name="T0" fmla="*/ 97 w 97"/>
                  <a:gd name="T1" fmla="*/ 66 h 88"/>
                  <a:gd name="T2" fmla="*/ 97 w 97"/>
                  <a:gd name="T3" fmla="*/ 66 h 88"/>
                  <a:gd name="T4" fmla="*/ 96 w 97"/>
                  <a:gd name="T5" fmla="*/ 64 h 88"/>
                  <a:gd name="T6" fmla="*/ 92 w 97"/>
                  <a:gd name="T7" fmla="*/ 45 h 88"/>
                  <a:gd name="T8" fmla="*/ 79 w 97"/>
                  <a:gd name="T9" fmla="*/ 61 h 88"/>
                  <a:gd name="T10" fmla="*/ 59 w 97"/>
                  <a:gd name="T11" fmla="*/ 82 h 88"/>
                  <a:gd name="T12" fmla="*/ 43 w 97"/>
                  <a:gd name="T13" fmla="*/ 71 h 88"/>
                  <a:gd name="T14" fmla="*/ 63 w 97"/>
                  <a:gd name="T15" fmla="*/ 51 h 88"/>
                  <a:gd name="T16" fmla="*/ 79 w 97"/>
                  <a:gd name="T17" fmla="*/ 45 h 88"/>
                  <a:gd name="T18" fmla="*/ 88 w 97"/>
                  <a:gd name="T19" fmla="*/ 42 h 88"/>
                  <a:gd name="T20" fmla="*/ 68 w 97"/>
                  <a:gd name="T21" fmla="*/ 12 h 88"/>
                  <a:gd name="T22" fmla="*/ 50 w 97"/>
                  <a:gd name="T23" fmla="*/ 33 h 88"/>
                  <a:gd name="T24" fmla="*/ 30 w 97"/>
                  <a:gd name="T25" fmla="*/ 45 h 88"/>
                  <a:gd name="T26" fmla="*/ 19 w 97"/>
                  <a:gd name="T27" fmla="*/ 42 h 88"/>
                  <a:gd name="T28" fmla="*/ 14 w 97"/>
                  <a:gd name="T29" fmla="*/ 32 h 88"/>
                  <a:gd name="T30" fmla="*/ 33 w 97"/>
                  <a:gd name="T31" fmla="*/ 16 h 88"/>
                  <a:gd name="T32" fmla="*/ 67 w 97"/>
                  <a:gd name="T33" fmla="*/ 8 h 88"/>
                  <a:gd name="T34" fmla="*/ 61 w 97"/>
                  <a:gd name="T35" fmla="*/ 6 h 88"/>
                  <a:gd name="T36" fmla="*/ 53 w 97"/>
                  <a:gd name="T37" fmla="*/ 0 h 88"/>
                  <a:gd name="T38" fmla="*/ 22 w 97"/>
                  <a:gd name="T39" fmla="*/ 5 h 88"/>
                  <a:gd name="T40" fmla="*/ 2 w 97"/>
                  <a:gd name="T41" fmla="*/ 23 h 88"/>
                  <a:gd name="T42" fmla="*/ 5 w 97"/>
                  <a:gd name="T43" fmla="*/ 46 h 88"/>
                  <a:gd name="T44" fmla="*/ 27 w 97"/>
                  <a:gd name="T45" fmla="*/ 61 h 88"/>
                  <a:gd name="T46" fmla="*/ 28 w 97"/>
                  <a:gd name="T47" fmla="*/ 62 h 88"/>
                  <a:gd name="T48" fmla="*/ 32 w 97"/>
                  <a:gd name="T49" fmla="*/ 85 h 88"/>
                  <a:gd name="T50" fmla="*/ 35 w 97"/>
                  <a:gd name="T51" fmla="*/ 88 h 88"/>
                  <a:gd name="T52" fmla="*/ 78 w 97"/>
                  <a:gd name="T53" fmla="*/ 88 h 88"/>
                  <a:gd name="T54" fmla="*/ 79 w 97"/>
                  <a:gd name="T55" fmla="*/ 88 h 88"/>
                  <a:gd name="T56" fmla="*/ 97 w 97"/>
                  <a:gd name="T57" fmla="*/ 66 h 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88">
                    <a:moveTo>
                      <a:pt x="97" y="66"/>
                    </a:moveTo>
                    <a:cubicBezTo>
                      <a:pt x="97" y="66"/>
                      <a:pt x="97" y="66"/>
                      <a:pt x="97" y="66"/>
                    </a:cubicBezTo>
                    <a:cubicBezTo>
                      <a:pt x="97" y="65"/>
                      <a:pt x="96" y="65"/>
                      <a:pt x="96" y="64"/>
                    </a:cubicBezTo>
                    <a:cubicBezTo>
                      <a:pt x="92" y="58"/>
                      <a:pt x="91" y="52"/>
                      <a:pt x="92" y="45"/>
                    </a:cubicBezTo>
                    <a:cubicBezTo>
                      <a:pt x="88" y="51"/>
                      <a:pt x="83" y="55"/>
                      <a:pt x="79" y="61"/>
                    </a:cubicBezTo>
                    <a:cubicBezTo>
                      <a:pt x="74" y="69"/>
                      <a:pt x="68" y="78"/>
                      <a:pt x="59" y="82"/>
                    </a:cubicBezTo>
                    <a:cubicBezTo>
                      <a:pt x="51" y="86"/>
                      <a:pt x="43" y="80"/>
                      <a:pt x="43" y="71"/>
                    </a:cubicBezTo>
                    <a:cubicBezTo>
                      <a:pt x="44" y="61"/>
                      <a:pt x="54" y="54"/>
                      <a:pt x="63" y="51"/>
                    </a:cubicBezTo>
                    <a:cubicBezTo>
                      <a:pt x="68" y="49"/>
                      <a:pt x="74" y="47"/>
                      <a:pt x="79" y="45"/>
                    </a:cubicBezTo>
                    <a:cubicBezTo>
                      <a:pt x="82" y="44"/>
                      <a:pt x="85" y="43"/>
                      <a:pt x="88" y="42"/>
                    </a:cubicBezTo>
                    <a:cubicBezTo>
                      <a:pt x="74" y="39"/>
                      <a:pt x="64" y="25"/>
                      <a:pt x="68" y="12"/>
                    </a:cubicBezTo>
                    <a:cubicBezTo>
                      <a:pt x="62" y="18"/>
                      <a:pt x="56" y="26"/>
                      <a:pt x="50" y="33"/>
                    </a:cubicBezTo>
                    <a:cubicBezTo>
                      <a:pt x="45" y="38"/>
                      <a:pt x="38" y="44"/>
                      <a:pt x="30" y="45"/>
                    </a:cubicBezTo>
                    <a:cubicBezTo>
                      <a:pt x="26" y="45"/>
                      <a:pt x="22" y="45"/>
                      <a:pt x="19" y="42"/>
                    </a:cubicBezTo>
                    <a:cubicBezTo>
                      <a:pt x="15" y="40"/>
                      <a:pt x="13" y="36"/>
                      <a:pt x="14" y="32"/>
                    </a:cubicBezTo>
                    <a:cubicBezTo>
                      <a:pt x="14" y="22"/>
                      <a:pt x="24" y="18"/>
                      <a:pt x="33" y="16"/>
                    </a:cubicBezTo>
                    <a:cubicBezTo>
                      <a:pt x="44" y="13"/>
                      <a:pt x="55" y="10"/>
                      <a:pt x="67" y="8"/>
                    </a:cubicBezTo>
                    <a:cubicBezTo>
                      <a:pt x="65" y="8"/>
                      <a:pt x="62" y="7"/>
                      <a:pt x="61" y="6"/>
                    </a:cubicBezTo>
                    <a:cubicBezTo>
                      <a:pt x="58" y="4"/>
                      <a:pt x="55" y="2"/>
                      <a:pt x="53" y="0"/>
                    </a:cubicBezTo>
                    <a:cubicBezTo>
                      <a:pt x="42" y="0"/>
                      <a:pt x="32" y="1"/>
                      <a:pt x="22" y="5"/>
                    </a:cubicBezTo>
                    <a:cubicBezTo>
                      <a:pt x="14" y="8"/>
                      <a:pt x="6" y="13"/>
                      <a:pt x="2" y="23"/>
                    </a:cubicBezTo>
                    <a:cubicBezTo>
                      <a:pt x="0" y="31"/>
                      <a:pt x="1" y="39"/>
                      <a:pt x="5" y="46"/>
                    </a:cubicBezTo>
                    <a:cubicBezTo>
                      <a:pt x="10" y="55"/>
                      <a:pt x="18" y="59"/>
                      <a:pt x="27" y="61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6" y="70"/>
                      <a:pt x="28" y="79"/>
                      <a:pt x="32" y="85"/>
                    </a:cubicBezTo>
                    <a:cubicBezTo>
                      <a:pt x="33" y="86"/>
                      <a:pt x="34" y="87"/>
                      <a:pt x="35" y="88"/>
                    </a:cubicBezTo>
                    <a:cubicBezTo>
                      <a:pt x="78" y="88"/>
                      <a:pt x="78" y="88"/>
                      <a:pt x="78" y="88"/>
                    </a:cubicBezTo>
                    <a:cubicBezTo>
                      <a:pt x="79" y="88"/>
                      <a:pt x="79" y="88"/>
                      <a:pt x="79" y="88"/>
                    </a:cubicBezTo>
                    <a:cubicBezTo>
                      <a:pt x="86" y="82"/>
                      <a:pt x="93" y="75"/>
                      <a:pt x="97" y="6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96"/>
              <p:cNvSpPr/>
              <p:nvPr/>
            </p:nvSpPr>
            <p:spPr bwMode="auto">
              <a:xfrm>
                <a:off x="4602" y="2694"/>
                <a:ext cx="125" cy="81"/>
              </a:xfrm>
              <a:custGeom>
                <a:gdLst>
                  <a:gd name="T0" fmla="*/ 15 w 53"/>
                  <a:gd name="T1" fmla="*/ 9 h 34"/>
                  <a:gd name="T2" fmla="*/ 2 w 53"/>
                  <a:gd name="T3" fmla="*/ 17 h 34"/>
                  <a:gd name="T4" fmla="*/ 6 w 53"/>
                  <a:gd name="T5" fmla="*/ 31 h 34"/>
                  <a:gd name="T6" fmla="*/ 19 w 53"/>
                  <a:gd name="T7" fmla="*/ 33 h 34"/>
                  <a:gd name="T8" fmla="*/ 39 w 53"/>
                  <a:gd name="T9" fmla="*/ 17 h 34"/>
                  <a:gd name="T10" fmla="*/ 53 w 53"/>
                  <a:gd name="T11" fmla="*/ 0 h 34"/>
                  <a:gd name="T12" fmla="*/ 31 w 53"/>
                  <a:gd name="T13" fmla="*/ 4 h 34"/>
                  <a:gd name="T14" fmla="*/ 15 w 53"/>
                  <a:gd name="T15" fmla="*/ 9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34">
                    <a:moveTo>
                      <a:pt x="15" y="9"/>
                    </a:moveTo>
                    <a:cubicBezTo>
                      <a:pt x="10" y="10"/>
                      <a:pt x="5" y="13"/>
                      <a:pt x="2" y="17"/>
                    </a:cubicBezTo>
                    <a:cubicBezTo>
                      <a:pt x="0" y="22"/>
                      <a:pt x="1" y="28"/>
                      <a:pt x="6" y="31"/>
                    </a:cubicBezTo>
                    <a:cubicBezTo>
                      <a:pt x="9" y="34"/>
                      <a:pt x="14" y="34"/>
                      <a:pt x="19" y="33"/>
                    </a:cubicBezTo>
                    <a:cubicBezTo>
                      <a:pt x="27" y="30"/>
                      <a:pt x="33" y="24"/>
                      <a:pt x="39" y="17"/>
                    </a:cubicBezTo>
                    <a:cubicBezTo>
                      <a:pt x="44" y="12"/>
                      <a:pt x="48" y="5"/>
                      <a:pt x="53" y="0"/>
                    </a:cubicBezTo>
                    <a:cubicBezTo>
                      <a:pt x="46" y="1"/>
                      <a:pt x="38" y="3"/>
                      <a:pt x="31" y="4"/>
                    </a:cubicBezTo>
                    <a:cubicBezTo>
                      <a:pt x="25" y="6"/>
                      <a:pt x="20" y="7"/>
                      <a:pt x="15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97"/>
              <p:cNvSpPr/>
              <p:nvPr/>
            </p:nvSpPr>
            <p:spPr bwMode="auto">
              <a:xfrm>
                <a:off x="4528" y="2829"/>
                <a:ext cx="41" cy="50"/>
              </a:xfrm>
              <a:custGeom>
                <a:gdLst>
                  <a:gd name="T0" fmla="*/ 11 w 17"/>
                  <a:gd name="T1" fmla="*/ 5 h 21"/>
                  <a:gd name="T2" fmla="*/ 4 w 17"/>
                  <a:gd name="T3" fmla="*/ 0 h 21"/>
                  <a:gd name="T4" fmla="*/ 5 w 17"/>
                  <a:gd name="T5" fmla="*/ 21 h 21"/>
                  <a:gd name="T6" fmla="*/ 17 w 17"/>
                  <a:gd name="T7" fmla="*/ 21 h 21"/>
                  <a:gd name="T8" fmla="*/ 11 w 17"/>
                  <a:gd name="T9" fmla="*/ 5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11" y="5"/>
                    </a:moveTo>
                    <a:cubicBezTo>
                      <a:pt x="9" y="4"/>
                      <a:pt x="6" y="2"/>
                      <a:pt x="4" y="0"/>
                    </a:cubicBezTo>
                    <a:cubicBezTo>
                      <a:pt x="0" y="6"/>
                      <a:pt x="1" y="15"/>
                      <a:pt x="5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2" y="18"/>
                      <a:pt x="9" y="11"/>
                      <a:pt x="11" y="5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98"/>
              <p:cNvSpPr/>
              <p:nvPr/>
            </p:nvSpPr>
            <p:spPr bwMode="auto">
              <a:xfrm>
                <a:off x="4512" y="2635"/>
                <a:ext cx="64" cy="28"/>
              </a:xfrm>
              <a:custGeom>
                <a:gdLst>
                  <a:gd name="T0" fmla="*/ 1 w 27"/>
                  <a:gd name="T1" fmla="*/ 3 h 12"/>
                  <a:gd name="T2" fmla="*/ 2 w 27"/>
                  <a:gd name="T3" fmla="*/ 10 h 12"/>
                  <a:gd name="T4" fmla="*/ 9 w 27"/>
                  <a:gd name="T5" fmla="*/ 12 h 12"/>
                  <a:gd name="T6" fmla="*/ 27 w 27"/>
                  <a:gd name="T7" fmla="*/ 0 h 12"/>
                  <a:gd name="T8" fmla="*/ 26 w 27"/>
                  <a:gd name="T9" fmla="*/ 0 h 12"/>
                  <a:gd name="T10" fmla="*/ 1 w 27"/>
                  <a:gd name="T11" fmla="*/ 3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2">
                    <a:moveTo>
                      <a:pt x="1" y="3"/>
                    </a:moveTo>
                    <a:cubicBezTo>
                      <a:pt x="0" y="5"/>
                      <a:pt x="0" y="9"/>
                      <a:pt x="2" y="10"/>
                    </a:cubicBezTo>
                    <a:cubicBezTo>
                      <a:pt x="4" y="12"/>
                      <a:pt x="7" y="12"/>
                      <a:pt x="9" y="12"/>
                    </a:cubicBezTo>
                    <a:cubicBezTo>
                      <a:pt x="14" y="7"/>
                      <a:pt x="20" y="3"/>
                      <a:pt x="27" y="0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18" y="1"/>
                      <a:pt x="9" y="2"/>
                      <a:pt x="1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99"/>
              <p:cNvSpPr/>
              <p:nvPr/>
            </p:nvSpPr>
            <p:spPr bwMode="auto">
              <a:xfrm>
                <a:off x="4555" y="2843"/>
                <a:ext cx="33" cy="36"/>
              </a:xfrm>
              <a:custGeom>
                <a:gdLst>
                  <a:gd name="T0" fmla="*/ 14 w 14"/>
                  <a:gd name="T1" fmla="*/ 5 h 15"/>
                  <a:gd name="T2" fmla="*/ 11 w 14"/>
                  <a:gd name="T3" fmla="*/ 4 h 15"/>
                  <a:gd name="T4" fmla="*/ 1 w 14"/>
                  <a:gd name="T5" fmla="*/ 0 h 15"/>
                  <a:gd name="T6" fmla="*/ 9 w 14"/>
                  <a:gd name="T7" fmla="*/ 15 h 15"/>
                  <a:gd name="T8" fmla="*/ 14 w 14"/>
                  <a:gd name="T9" fmla="*/ 15 h 15"/>
                  <a:gd name="T10" fmla="*/ 14 w 14"/>
                  <a:gd name="T11" fmla="*/ 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14" y="5"/>
                    </a:moveTo>
                    <a:cubicBezTo>
                      <a:pt x="13" y="5"/>
                      <a:pt x="12" y="4"/>
                      <a:pt x="11" y="4"/>
                    </a:cubicBezTo>
                    <a:cubicBezTo>
                      <a:pt x="7" y="3"/>
                      <a:pt x="4" y="2"/>
                      <a:pt x="1" y="0"/>
                    </a:cubicBezTo>
                    <a:cubicBezTo>
                      <a:pt x="0" y="6"/>
                      <a:pt x="3" y="13"/>
                      <a:pt x="9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2"/>
                      <a:pt x="13" y="8"/>
                      <a:pt x="14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100"/>
              <p:cNvSpPr/>
              <p:nvPr/>
            </p:nvSpPr>
            <p:spPr bwMode="auto">
              <a:xfrm>
                <a:off x="4775" y="2853"/>
                <a:ext cx="37" cy="26"/>
              </a:xfrm>
              <a:custGeom>
                <a:gdLst>
                  <a:gd name="T0" fmla="*/ 6 w 16"/>
                  <a:gd name="T1" fmla="*/ 0 h 11"/>
                  <a:gd name="T2" fmla="*/ 0 w 16"/>
                  <a:gd name="T3" fmla="*/ 6 h 11"/>
                  <a:gd name="T4" fmla="*/ 3 w 16"/>
                  <a:gd name="T5" fmla="*/ 11 h 11"/>
                  <a:gd name="T6" fmla="*/ 13 w 16"/>
                  <a:gd name="T7" fmla="*/ 11 h 11"/>
                  <a:gd name="T8" fmla="*/ 16 w 16"/>
                  <a:gd name="T9" fmla="*/ 7 h 11"/>
                  <a:gd name="T10" fmla="*/ 6 w 16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1">
                    <a:moveTo>
                      <a:pt x="6" y="0"/>
                    </a:moveTo>
                    <a:cubicBezTo>
                      <a:pt x="4" y="2"/>
                      <a:pt x="2" y="4"/>
                      <a:pt x="0" y="6"/>
                    </a:cubicBezTo>
                    <a:cubicBezTo>
                      <a:pt x="1" y="8"/>
                      <a:pt x="2" y="9"/>
                      <a:pt x="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5" y="8"/>
                      <a:pt x="16" y="7"/>
                    </a:cubicBezTo>
                    <a:cubicBezTo>
                      <a:pt x="12" y="5"/>
                      <a:pt x="9" y="2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101"/>
              <p:cNvSpPr/>
              <p:nvPr/>
            </p:nvSpPr>
            <p:spPr bwMode="auto">
              <a:xfrm>
                <a:off x="4486" y="2642"/>
                <a:ext cx="45" cy="40"/>
              </a:xfrm>
              <a:custGeom>
                <a:gdLst>
                  <a:gd name="T0" fmla="*/ 11 w 19"/>
                  <a:gd name="T1" fmla="*/ 6 h 17"/>
                  <a:gd name="T2" fmla="*/ 11 w 19"/>
                  <a:gd name="T3" fmla="*/ 0 h 17"/>
                  <a:gd name="T4" fmla="*/ 2 w 19"/>
                  <a:gd name="T5" fmla="*/ 1 h 17"/>
                  <a:gd name="T6" fmla="*/ 14 w 19"/>
                  <a:gd name="T7" fmla="*/ 17 h 17"/>
                  <a:gd name="T8" fmla="*/ 14 w 19"/>
                  <a:gd name="T9" fmla="*/ 17 h 17"/>
                  <a:gd name="T10" fmla="*/ 18 w 19"/>
                  <a:gd name="T11" fmla="*/ 12 h 17"/>
                  <a:gd name="T12" fmla="*/ 19 w 19"/>
                  <a:gd name="T13" fmla="*/ 11 h 17"/>
                  <a:gd name="T14" fmla="*/ 11 w 19"/>
                  <a:gd name="T15" fmla="*/ 6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7">
                    <a:moveTo>
                      <a:pt x="11" y="6"/>
                    </a:moveTo>
                    <a:cubicBezTo>
                      <a:pt x="10" y="4"/>
                      <a:pt x="9" y="2"/>
                      <a:pt x="11" y="0"/>
                    </a:cubicBezTo>
                    <a:cubicBezTo>
                      <a:pt x="8" y="0"/>
                      <a:pt x="5" y="1"/>
                      <a:pt x="2" y="1"/>
                    </a:cubicBezTo>
                    <a:cubicBezTo>
                      <a:pt x="0" y="9"/>
                      <a:pt x="5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5"/>
                      <a:pt x="17" y="14"/>
                      <a:pt x="18" y="12"/>
                    </a:cubicBezTo>
                    <a:cubicBezTo>
                      <a:pt x="18" y="12"/>
                      <a:pt x="19" y="11"/>
                      <a:pt x="19" y="11"/>
                    </a:cubicBezTo>
                    <a:cubicBezTo>
                      <a:pt x="16" y="11"/>
                      <a:pt x="12" y="10"/>
                      <a:pt x="11" y="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102"/>
              <p:cNvSpPr/>
              <p:nvPr/>
            </p:nvSpPr>
            <p:spPr bwMode="auto">
              <a:xfrm>
                <a:off x="4670" y="2772"/>
                <a:ext cx="114" cy="95"/>
              </a:xfrm>
              <a:custGeom>
                <a:gdLst>
                  <a:gd name="T0" fmla="*/ 18 w 48"/>
                  <a:gd name="T1" fmla="*/ 10 h 40"/>
                  <a:gd name="T2" fmla="*/ 5 w 48"/>
                  <a:gd name="T3" fmla="*/ 20 h 40"/>
                  <a:gd name="T4" fmla="*/ 3 w 48"/>
                  <a:gd name="T5" fmla="*/ 34 h 40"/>
                  <a:gd name="T6" fmla="*/ 17 w 48"/>
                  <a:gd name="T7" fmla="*/ 37 h 40"/>
                  <a:gd name="T8" fmla="*/ 28 w 48"/>
                  <a:gd name="T9" fmla="*/ 27 h 40"/>
                  <a:gd name="T10" fmla="*/ 37 w 48"/>
                  <a:gd name="T11" fmla="*/ 14 h 40"/>
                  <a:gd name="T12" fmla="*/ 48 w 48"/>
                  <a:gd name="T13" fmla="*/ 0 h 40"/>
                  <a:gd name="T14" fmla="*/ 35 w 48"/>
                  <a:gd name="T15" fmla="*/ 4 h 40"/>
                  <a:gd name="T16" fmla="*/ 18 w 48"/>
                  <a:gd name="T17" fmla="*/ 1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40">
                    <a:moveTo>
                      <a:pt x="18" y="10"/>
                    </a:moveTo>
                    <a:cubicBezTo>
                      <a:pt x="13" y="12"/>
                      <a:pt x="8" y="15"/>
                      <a:pt x="5" y="20"/>
                    </a:cubicBezTo>
                    <a:cubicBezTo>
                      <a:pt x="2" y="24"/>
                      <a:pt x="0" y="30"/>
                      <a:pt x="3" y="34"/>
                    </a:cubicBezTo>
                    <a:cubicBezTo>
                      <a:pt x="6" y="39"/>
                      <a:pt x="12" y="40"/>
                      <a:pt x="17" y="37"/>
                    </a:cubicBezTo>
                    <a:cubicBezTo>
                      <a:pt x="21" y="35"/>
                      <a:pt x="25" y="31"/>
                      <a:pt x="28" y="27"/>
                    </a:cubicBezTo>
                    <a:cubicBezTo>
                      <a:pt x="31" y="23"/>
                      <a:pt x="34" y="18"/>
                      <a:pt x="37" y="14"/>
                    </a:cubicBezTo>
                    <a:cubicBezTo>
                      <a:pt x="41" y="9"/>
                      <a:pt x="45" y="5"/>
                      <a:pt x="48" y="0"/>
                    </a:cubicBezTo>
                    <a:cubicBezTo>
                      <a:pt x="44" y="0"/>
                      <a:pt x="39" y="3"/>
                      <a:pt x="35" y="4"/>
                    </a:cubicBezTo>
                    <a:cubicBezTo>
                      <a:pt x="30" y="6"/>
                      <a:pt x="24" y="7"/>
                      <a:pt x="18" y="1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103"/>
              <p:cNvSpPr/>
              <p:nvPr/>
            </p:nvSpPr>
            <p:spPr bwMode="auto">
              <a:xfrm>
                <a:off x="4592" y="2647"/>
                <a:ext cx="36" cy="37"/>
              </a:xfrm>
              <a:custGeom>
                <a:gdLst>
                  <a:gd name="T0" fmla="*/ 11 w 15"/>
                  <a:gd name="T1" fmla="*/ 0 h 16"/>
                  <a:gd name="T2" fmla="*/ 0 w 15"/>
                  <a:gd name="T3" fmla="*/ 4 h 16"/>
                  <a:gd name="T4" fmla="*/ 6 w 15"/>
                  <a:gd name="T5" fmla="*/ 16 h 16"/>
                  <a:gd name="T6" fmla="*/ 15 w 15"/>
                  <a:gd name="T7" fmla="*/ 12 h 16"/>
                  <a:gd name="T8" fmla="*/ 13 w 15"/>
                  <a:gd name="T9" fmla="*/ 6 h 16"/>
                  <a:gd name="T10" fmla="*/ 11 w 15"/>
                  <a:gd name="T11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11" y="0"/>
                    </a:moveTo>
                    <a:cubicBezTo>
                      <a:pt x="7" y="1"/>
                      <a:pt x="3" y="2"/>
                      <a:pt x="0" y="4"/>
                    </a:cubicBezTo>
                    <a:cubicBezTo>
                      <a:pt x="2" y="8"/>
                      <a:pt x="4" y="12"/>
                      <a:pt x="6" y="16"/>
                    </a:cubicBezTo>
                    <a:cubicBezTo>
                      <a:pt x="9" y="14"/>
                      <a:pt x="12" y="13"/>
                      <a:pt x="15" y="12"/>
                    </a:cubicBezTo>
                    <a:cubicBezTo>
                      <a:pt x="15" y="10"/>
                      <a:pt x="14" y="8"/>
                      <a:pt x="13" y="6"/>
                    </a:cubicBezTo>
                    <a:cubicBezTo>
                      <a:pt x="13" y="4"/>
                      <a:pt x="12" y="2"/>
                      <a:pt x="1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104"/>
              <p:cNvSpPr/>
              <p:nvPr/>
            </p:nvSpPr>
            <p:spPr bwMode="auto">
              <a:xfrm>
                <a:off x="4623" y="2639"/>
                <a:ext cx="36" cy="36"/>
              </a:xfrm>
              <a:custGeom>
                <a:gdLst>
                  <a:gd name="T0" fmla="*/ 7 w 15"/>
                  <a:gd name="T1" fmla="*/ 1 h 15"/>
                  <a:gd name="T2" fmla="*/ 0 w 15"/>
                  <a:gd name="T3" fmla="*/ 3 h 15"/>
                  <a:gd name="T4" fmla="*/ 2 w 15"/>
                  <a:gd name="T5" fmla="*/ 8 h 15"/>
                  <a:gd name="T6" fmla="*/ 4 w 15"/>
                  <a:gd name="T7" fmla="*/ 14 h 15"/>
                  <a:gd name="T8" fmla="*/ 4 w 15"/>
                  <a:gd name="T9" fmla="*/ 15 h 15"/>
                  <a:gd name="T10" fmla="*/ 15 w 15"/>
                  <a:gd name="T11" fmla="*/ 13 h 15"/>
                  <a:gd name="T12" fmla="*/ 13 w 15"/>
                  <a:gd name="T13" fmla="*/ 0 h 15"/>
                  <a:gd name="T14" fmla="*/ 7 w 15"/>
                  <a:gd name="T15" fmla="*/ 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5">
                    <a:moveTo>
                      <a:pt x="7" y="1"/>
                    </a:moveTo>
                    <a:cubicBezTo>
                      <a:pt x="4" y="2"/>
                      <a:pt x="2" y="2"/>
                      <a:pt x="0" y="3"/>
                    </a:cubicBezTo>
                    <a:cubicBezTo>
                      <a:pt x="0" y="4"/>
                      <a:pt x="1" y="6"/>
                      <a:pt x="2" y="8"/>
                    </a:cubicBezTo>
                    <a:cubicBezTo>
                      <a:pt x="2" y="10"/>
                      <a:pt x="3" y="12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8" y="14"/>
                      <a:pt x="11" y="13"/>
                      <a:pt x="15" y="13"/>
                    </a:cubicBezTo>
                    <a:cubicBezTo>
                      <a:pt x="14" y="8"/>
                      <a:pt x="13" y="4"/>
                      <a:pt x="13" y="0"/>
                    </a:cubicBezTo>
                    <a:cubicBezTo>
                      <a:pt x="11" y="0"/>
                      <a:pt x="9" y="1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105"/>
              <p:cNvSpPr/>
              <p:nvPr/>
            </p:nvSpPr>
            <p:spPr bwMode="auto">
              <a:xfrm>
                <a:off x="4760" y="2870"/>
                <a:ext cx="19" cy="9"/>
              </a:xfrm>
              <a:custGeom>
                <a:gdLst>
                  <a:gd name="T0" fmla="*/ 0 w 8"/>
                  <a:gd name="T1" fmla="*/ 4 h 4"/>
                  <a:gd name="T2" fmla="*/ 8 w 8"/>
                  <a:gd name="T3" fmla="*/ 4 h 4"/>
                  <a:gd name="T4" fmla="*/ 5 w 8"/>
                  <a:gd name="T5" fmla="*/ 0 h 4"/>
                  <a:gd name="T6" fmla="*/ 0 w 8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6" y="1"/>
                      <a:pt x="5" y="0"/>
                    </a:cubicBezTo>
                    <a:cubicBezTo>
                      <a:pt x="3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106"/>
              <p:cNvSpPr/>
              <p:nvPr/>
            </p:nvSpPr>
            <p:spPr bwMode="auto">
              <a:xfrm>
                <a:off x="5931" y="1671"/>
                <a:ext cx="60" cy="55"/>
              </a:xfrm>
              <a:custGeom>
                <a:gdLst>
                  <a:gd name="T0" fmla="*/ 17 w 25"/>
                  <a:gd name="T1" fmla="*/ 23 h 23"/>
                  <a:gd name="T2" fmla="*/ 17 w 25"/>
                  <a:gd name="T3" fmla="*/ 23 h 23"/>
                  <a:gd name="T4" fmla="*/ 25 w 25"/>
                  <a:gd name="T5" fmla="*/ 3 h 23"/>
                  <a:gd name="T6" fmla="*/ 5 w 25"/>
                  <a:gd name="T7" fmla="*/ 7 h 23"/>
                  <a:gd name="T8" fmla="*/ 17 w 25"/>
                  <a:gd name="T9" fmla="*/ 2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3">
                    <a:moveTo>
                      <a:pt x="17" y="23"/>
                    </a:move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16"/>
                      <a:pt x="21" y="9"/>
                      <a:pt x="25" y="3"/>
                    </a:cubicBezTo>
                    <a:cubicBezTo>
                      <a:pt x="19" y="1"/>
                      <a:pt x="9" y="0"/>
                      <a:pt x="5" y="7"/>
                    </a:cubicBezTo>
                    <a:cubicBezTo>
                      <a:pt x="0" y="15"/>
                      <a:pt x="9" y="23"/>
                      <a:pt x="17" y="2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107"/>
              <p:cNvSpPr/>
              <p:nvPr/>
            </p:nvSpPr>
            <p:spPr bwMode="auto">
              <a:xfrm>
                <a:off x="6069" y="1586"/>
                <a:ext cx="28" cy="61"/>
              </a:xfrm>
              <a:custGeom>
                <a:gdLst>
                  <a:gd name="T0" fmla="*/ 9 w 12"/>
                  <a:gd name="T1" fmla="*/ 26 h 26"/>
                  <a:gd name="T2" fmla="*/ 11 w 12"/>
                  <a:gd name="T3" fmla="*/ 0 h 26"/>
                  <a:gd name="T4" fmla="*/ 7 w 12"/>
                  <a:gd name="T5" fmla="*/ 2 h 26"/>
                  <a:gd name="T6" fmla="*/ 1 w 12"/>
                  <a:gd name="T7" fmla="*/ 7 h 26"/>
                  <a:gd name="T8" fmla="*/ 0 w 12"/>
                  <a:gd name="T9" fmla="*/ 25 h 26"/>
                  <a:gd name="T10" fmla="*/ 4 w 12"/>
                  <a:gd name="T11" fmla="*/ 25 h 26"/>
                  <a:gd name="T12" fmla="*/ 9 w 12"/>
                  <a:gd name="T13" fmla="*/ 26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6">
                    <a:moveTo>
                      <a:pt x="9" y="26"/>
                    </a:moveTo>
                    <a:cubicBezTo>
                      <a:pt x="9" y="17"/>
                      <a:pt x="12" y="9"/>
                      <a:pt x="11" y="0"/>
                    </a:cubicBezTo>
                    <a:cubicBezTo>
                      <a:pt x="9" y="1"/>
                      <a:pt x="8" y="2"/>
                      <a:pt x="7" y="2"/>
                    </a:cubicBezTo>
                    <a:cubicBezTo>
                      <a:pt x="5" y="4"/>
                      <a:pt x="3" y="5"/>
                      <a:pt x="1" y="7"/>
                    </a:cubicBezTo>
                    <a:cubicBezTo>
                      <a:pt x="1" y="13"/>
                      <a:pt x="0" y="19"/>
                      <a:pt x="0" y="25"/>
                    </a:cubicBezTo>
                    <a:cubicBezTo>
                      <a:pt x="2" y="25"/>
                      <a:pt x="3" y="25"/>
                      <a:pt x="4" y="25"/>
                    </a:cubicBezTo>
                    <a:cubicBezTo>
                      <a:pt x="6" y="25"/>
                      <a:pt x="8" y="26"/>
                      <a:pt x="9" y="2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108"/>
              <p:cNvSpPr/>
              <p:nvPr/>
            </p:nvSpPr>
            <p:spPr bwMode="auto">
              <a:xfrm>
                <a:off x="6095" y="1571"/>
                <a:ext cx="26" cy="81"/>
              </a:xfrm>
              <a:custGeom>
                <a:gdLst>
                  <a:gd name="T0" fmla="*/ 0 w 11"/>
                  <a:gd name="T1" fmla="*/ 32 h 34"/>
                  <a:gd name="T2" fmla="*/ 4 w 11"/>
                  <a:gd name="T3" fmla="*/ 34 h 34"/>
                  <a:gd name="T4" fmla="*/ 8 w 11"/>
                  <a:gd name="T5" fmla="*/ 30 h 34"/>
                  <a:gd name="T6" fmla="*/ 8 w 11"/>
                  <a:gd name="T7" fmla="*/ 30 h 34"/>
                  <a:gd name="T8" fmla="*/ 11 w 11"/>
                  <a:gd name="T9" fmla="*/ 0 h 34"/>
                  <a:gd name="T10" fmla="*/ 1 w 11"/>
                  <a:gd name="T11" fmla="*/ 6 h 34"/>
                  <a:gd name="T12" fmla="*/ 0 w 11"/>
                  <a:gd name="T13" fmla="*/ 32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4">
                    <a:moveTo>
                      <a:pt x="0" y="32"/>
                    </a:moveTo>
                    <a:cubicBezTo>
                      <a:pt x="1" y="33"/>
                      <a:pt x="3" y="33"/>
                      <a:pt x="4" y="34"/>
                    </a:cubicBezTo>
                    <a:cubicBezTo>
                      <a:pt x="5" y="33"/>
                      <a:pt x="6" y="31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10" y="20"/>
                      <a:pt x="11" y="10"/>
                      <a:pt x="11" y="0"/>
                    </a:cubicBezTo>
                    <a:cubicBezTo>
                      <a:pt x="8" y="2"/>
                      <a:pt x="4" y="4"/>
                      <a:pt x="1" y="6"/>
                    </a:cubicBezTo>
                    <a:cubicBezTo>
                      <a:pt x="3" y="14"/>
                      <a:pt x="0" y="23"/>
                      <a:pt x="0" y="3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109"/>
              <p:cNvSpPr/>
              <p:nvPr/>
            </p:nvSpPr>
            <p:spPr bwMode="auto">
              <a:xfrm>
                <a:off x="6116" y="1560"/>
                <a:ext cx="31" cy="78"/>
              </a:xfrm>
              <a:custGeom>
                <a:gdLst>
                  <a:gd name="T0" fmla="*/ 6 w 13"/>
                  <a:gd name="T1" fmla="*/ 29 h 33"/>
                  <a:gd name="T2" fmla="*/ 9 w 13"/>
                  <a:gd name="T3" fmla="*/ 27 h 33"/>
                  <a:gd name="T4" fmla="*/ 9 w 13"/>
                  <a:gd name="T5" fmla="*/ 26 h 33"/>
                  <a:gd name="T6" fmla="*/ 13 w 13"/>
                  <a:gd name="T7" fmla="*/ 0 h 33"/>
                  <a:gd name="T8" fmla="*/ 4 w 13"/>
                  <a:gd name="T9" fmla="*/ 4 h 33"/>
                  <a:gd name="T10" fmla="*/ 0 w 13"/>
                  <a:gd name="T11" fmla="*/ 33 h 33"/>
                  <a:gd name="T12" fmla="*/ 6 w 13"/>
                  <a:gd name="T13" fmla="*/ 29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3">
                    <a:moveTo>
                      <a:pt x="6" y="29"/>
                    </a:moveTo>
                    <a:cubicBezTo>
                      <a:pt x="7" y="28"/>
                      <a:pt x="8" y="27"/>
                      <a:pt x="9" y="27"/>
                    </a:cubicBezTo>
                    <a:cubicBezTo>
                      <a:pt x="9" y="27"/>
                      <a:pt x="9" y="26"/>
                      <a:pt x="9" y="26"/>
                    </a:cubicBezTo>
                    <a:cubicBezTo>
                      <a:pt x="11" y="18"/>
                      <a:pt x="13" y="9"/>
                      <a:pt x="13" y="0"/>
                    </a:cubicBezTo>
                    <a:cubicBezTo>
                      <a:pt x="10" y="2"/>
                      <a:pt x="7" y="3"/>
                      <a:pt x="4" y="4"/>
                    </a:cubicBezTo>
                    <a:cubicBezTo>
                      <a:pt x="4" y="14"/>
                      <a:pt x="2" y="24"/>
                      <a:pt x="0" y="33"/>
                    </a:cubicBezTo>
                    <a:cubicBezTo>
                      <a:pt x="2" y="32"/>
                      <a:pt x="4" y="30"/>
                      <a:pt x="6" y="2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110"/>
              <p:cNvSpPr/>
              <p:nvPr/>
            </p:nvSpPr>
            <p:spPr bwMode="auto">
              <a:xfrm>
                <a:off x="6142" y="1553"/>
                <a:ext cx="26" cy="66"/>
              </a:xfrm>
              <a:custGeom>
                <a:gdLst>
                  <a:gd name="T0" fmla="*/ 3 w 11"/>
                  <a:gd name="T1" fmla="*/ 3 h 28"/>
                  <a:gd name="T2" fmla="*/ 0 w 11"/>
                  <a:gd name="T3" fmla="*/ 28 h 28"/>
                  <a:gd name="T4" fmla="*/ 8 w 11"/>
                  <a:gd name="T5" fmla="*/ 23 h 28"/>
                  <a:gd name="T6" fmla="*/ 11 w 11"/>
                  <a:gd name="T7" fmla="*/ 12 h 28"/>
                  <a:gd name="T8" fmla="*/ 11 w 11"/>
                  <a:gd name="T9" fmla="*/ 0 h 28"/>
                  <a:gd name="T10" fmla="*/ 9 w 11"/>
                  <a:gd name="T11" fmla="*/ 1 h 28"/>
                  <a:gd name="T12" fmla="*/ 3 w 11"/>
                  <a:gd name="T13" fmla="*/ 3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8">
                    <a:moveTo>
                      <a:pt x="3" y="3"/>
                    </a:moveTo>
                    <a:cubicBezTo>
                      <a:pt x="4" y="11"/>
                      <a:pt x="2" y="20"/>
                      <a:pt x="0" y="28"/>
                    </a:cubicBezTo>
                    <a:cubicBezTo>
                      <a:pt x="2" y="26"/>
                      <a:pt x="5" y="25"/>
                      <a:pt x="8" y="23"/>
                    </a:cubicBezTo>
                    <a:cubicBezTo>
                      <a:pt x="9" y="20"/>
                      <a:pt x="10" y="16"/>
                      <a:pt x="11" y="1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111"/>
              <p:cNvSpPr/>
              <p:nvPr/>
            </p:nvSpPr>
            <p:spPr bwMode="auto">
              <a:xfrm>
                <a:off x="6088" y="1833"/>
                <a:ext cx="80" cy="83"/>
              </a:xfrm>
              <a:custGeom>
                <a:gdLst>
                  <a:gd name="T0" fmla="*/ 7 w 34"/>
                  <a:gd name="T1" fmla="*/ 0 h 35"/>
                  <a:gd name="T2" fmla="*/ 0 w 34"/>
                  <a:gd name="T3" fmla="*/ 33 h 35"/>
                  <a:gd name="T4" fmla="*/ 25 w 34"/>
                  <a:gd name="T5" fmla="*/ 31 h 35"/>
                  <a:gd name="T6" fmla="*/ 25 w 34"/>
                  <a:gd name="T7" fmla="*/ 30 h 35"/>
                  <a:gd name="T8" fmla="*/ 31 w 34"/>
                  <a:gd name="T9" fmla="*/ 27 h 35"/>
                  <a:gd name="T10" fmla="*/ 34 w 34"/>
                  <a:gd name="T11" fmla="*/ 24 h 35"/>
                  <a:gd name="T12" fmla="*/ 34 w 34"/>
                  <a:gd name="T13" fmla="*/ 5 h 35"/>
                  <a:gd name="T14" fmla="*/ 7 w 34"/>
                  <a:gd name="T15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5">
                    <a:moveTo>
                      <a:pt x="7" y="0"/>
                    </a:moveTo>
                    <a:cubicBezTo>
                      <a:pt x="11" y="12"/>
                      <a:pt x="7" y="24"/>
                      <a:pt x="0" y="33"/>
                    </a:cubicBezTo>
                    <a:cubicBezTo>
                      <a:pt x="8" y="35"/>
                      <a:pt x="17" y="34"/>
                      <a:pt x="25" y="31"/>
                    </a:cubicBezTo>
                    <a:cubicBezTo>
                      <a:pt x="25" y="31"/>
                      <a:pt x="25" y="31"/>
                      <a:pt x="25" y="30"/>
                    </a:cubicBezTo>
                    <a:cubicBezTo>
                      <a:pt x="27" y="30"/>
                      <a:pt x="29" y="28"/>
                      <a:pt x="31" y="27"/>
                    </a:cubicBezTo>
                    <a:cubicBezTo>
                      <a:pt x="32" y="26"/>
                      <a:pt x="33" y="25"/>
                      <a:pt x="34" y="2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25" y="6"/>
                      <a:pt x="16" y="4"/>
                      <a:pt x="7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112"/>
              <p:cNvSpPr/>
              <p:nvPr/>
            </p:nvSpPr>
            <p:spPr bwMode="auto">
              <a:xfrm>
                <a:off x="6040" y="1605"/>
                <a:ext cx="26" cy="45"/>
              </a:xfrm>
              <a:custGeom>
                <a:gdLst>
                  <a:gd name="T0" fmla="*/ 11 w 11"/>
                  <a:gd name="T1" fmla="*/ 0 h 19"/>
                  <a:gd name="T2" fmla="*/ 0 w 11"/>
                  <a:gd name="T3" fmla="*/ 19 h 19"/>
                  <a:gd name="T4" fmla="*/ 10 w 11"/>
                  <a:gd name="T5" fmla="*/ 17 h 19"/>
                  <a:gd name="T6" fmla="*/ 11 w 11"/>
                  <a:gd name="T7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9">
                    <a:moveTo>
                      <a:pt x="11" y="0"/>
                    </a:moveTo>
                    <a:cubicBezTo>
                      <a:pt x="6" y="5"/>
                      <a:pt x="1" y="11"/>
                      <a:pt x="0" y="19"/>
                    </a:cubicBezTo>
                    <a:cubicBezTo>
                      <a:pt x="3" y="18"/>
                      <a:pt x="7" y="17"/>
                      <a:pt x="10" y="17"/>
                    </a:cubicBezTo>
                    <a:cubicBezTo>
                      <a:pt x="11" y="11"/>
                      <a:pt x="11" y="6"/>
                      <a:pt x="11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113"/>
              <p:cNvSpPr/>
              <p:nvPr/>
            </p:nvSpPr>
            <p:spPr bwMode="auto">
              <a:xfrm>
                <a:off x="6166" y="1595"/>
                <a:ext cx="2" cy="10"/>
              </a:xfrm>
              <a:custGeom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4 h 4"/>
                  <a:gd name="T8" fmla="*/ 0 w 1"/>
                  <a:gd name="T9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114"/>
              <p:cNvSpPr/>
              <p:nvPr/>
            </p:nvSpPr>
            <p:spPr bwMode="auto">
              <a:xfrm>
                <a:off x="6149" y="1894"/>
                <a:ext cx="19" cy="41"/>
              </a:xfrm>
              <a:custGeom>
                <a:gdLst>
                  <a:gd name="T0" fmla="*/ 0 w 8"/>
                  <a:gd name="T1" fmla="*/ 6 h 17"/>
                  <a:gd name="T2" fmla="*/ 8 w 8"/>
                  <a:gd name="T3" fmla="*/ 17 h 17"/>
                  <a:gd name="T4" fmla="*/ 8 w 8"/>
                  <a:gd name="T5" fmla="*/ 0 h 17"/>
                  <a:gd name="T6" fmla="*/ 5 w 8"/>
                  <a:gd name="T7" fmla="*/ 3 h 17"/>
                  <a:gd name="T8" fmla="*/ 0 w 8"/>
                  <a:gd name="T9" fmla="*/ 6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7">
                    <a:moveTo>
                      <a:pt x="0" y="6"/>
                    </a:moveTo>
                    <a:cubicBezTo>
                      <a:pt x="2" y="10"/>
                      <a:pt x="5" y="14"/>
                      <a:pt x="8" y="1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2"/>
                      <a:pt x="5" y="3"/>
                    </a:cubicBezTo>
                    <a:cubicBezTo>
                      <a:pt x="4" y="4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115"/>
              <p:cNvSpPr/>
              <p:nvPr/>
            </p:nvSpPr>
            <p:spPr bwMode="auto">
              <a:xfrm>
                <a:off x="6066" y="1916"/>
                <a:ext cx="43" cy="49"/>
              </a:xfrm>
              <a:custGeom>
                <a:gdLst>
                  <a:gd name="T0" fmla="*/ 1 w 18"/>
                  <a:gd name="T1" fmla="*/ 7 h 21"/>
                  <a:gd name="T2" fmla="*/ 1 w 18"/>
                  <a:gd name="T3" fmla="*/ 16 h 21"/>
                  <a:gd name="T4" fmla="*/ 8 w 18"/>
                  <a:gd name="T5" fmla="*/ 19 h 21"/>
                  <a:gd name="T6" fmla="*/ 18 w 18"/>
                  <a:gd name="T7" fmla="*/ 1 h 21"/>
                  <a:gd name="T8" fmla="*/ 8 w 18"/>
                  <a:gd name="T9" fmla="*/ 0 h 21"/>
                  <a:gd name="T10" fmla="*/ 1 w 18"/>
                  <a:gd name="T11" fmla="*/ 7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" y="7"/>
                    </a:moveTo>
                    <a:cubicBezTo>
                      <a:pt x="0" y="10"/>
                      <a:pt x="0" y="13"/>
                      <a:pt x="1" y="16"/>
                    </a:cubicBezTo>
                    <a:cubicBezTo>
                      <a:pt x="2" y="20"/>
                      <a:pt x="5" y="21"/>
                      <a:pt x="8" y="19"/>
                    </a:cubicBezTo>
                    <a:cubicBezTo>
                      <a:pt x="15" y="16"/>
                      <a:pt x="18" y="7"/>
                      <a:pt x="18" y="1"/>
                    </a:cubicBezTo>
                    <a:cubicBezTo>
                      <a:pt x="15" y="1"/>
                      <a:pt x="11" y="0"/>
                      <a:pt x="8" y="0"/>
                    </a:cubicBezTo>
                    <a:cubicBezTo>
                      <a:pt x="6" y="2"/>
                      <a:pt x="4" y="5"/>
                      <a:pt x="1" y="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116"/>
              <p:cNvSpPr/>
              <p:nvPr/>
            </p:nvSpPr>
            <p:spPr bwMode="auto">
              <a:xfrm>
                <a:off x="6069" y="2044"/>
                <a:ext cx="42" cy="38"/>
              </a:xfrm>
              <a:custGeom>
                <a:gdLst>
                  <a:gd name="T0" fmla="*/ 17 w 18"/>
                  <a:gd name="T1" fmla="*/ 16 h 16"/>
                  <a:gd name="T2" fmla="*/ 18 w 18"/>
                  <a:gd name="T3" fmla="*/ 2 h 16"/>
                  <a:gd name="T4" fmla="*/ 4 w 18"/>
                  <a:gd name="T5" fmla="*/ 0 h 16"/>
                  <a:gd name="T6" fmla="*/ 0 w 18"/>
                  <a:gd name="T7" fmla="*/ 13 h 16"/>
                  <a:gd name="T8" fmla="*/ 17 w 18"/>
                  <a:gd name="T9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17" y="16"/>
                    </a:moveTo>
                    <a:cubicBezTo>
                      <a:pt x="18" y="12"/>
                      <a:pt x="18" y="7"/>
                      <a:pt x="18" y="2"/>
                    </a:cubicBezTo>
                    <a:cubicBezTo>
                      <a:pt x="14" y="2"/>
                      <a:pt x="9" y="1"/>
                      <a:pt x="4" y="0"/>
                    </a:cubicBezTo>
                    <a:cubicBezTo>
                      <a:pt x="3" y="4"/>
                      <a:pt x="2" y="9"/>
                      <a:pt x="0" y="13"/>
                    </a:cubicBezTo>
                    <a:cubicBezTo>
                      <a:pt x="6" y="15"/>
                      <a:pt x="12" y="16"/>
                      <a:pt x="17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117"/>
              <p:cNvSpPr/>
              <p:nvPr/>
            </p:nvSpPr>
            <p:spPr bwMode="auto">
              <a:xfrm>
                <a:off x="5995" y="2008"/>
                <a:ext cx="48" cy="48"/>
              </a:xfrm>
              <a:custGeom>
                <a:gdLst>
                  <a:gd name="T0" fmla="*/ 0 w 20"/>
                  <a:gd name="T1" fmla="*/ 10 h 20"/>
                  <a:gd name="T2" fmla="*/ 13 w 20"/>
                  <a:gd name="T3" fmla="*/ 20 h 20"/>
                  <a:gd name="T4" fmla="*/ 20 w 20"/>
                  <a:gd name="T5" fmla="*/ 8 h 20"/>
                  <a:gd name="T6" fmla="*/ 9 w 20"/>
                  <a:gd name="T7" fmla="*/ 0 h 20"/>
                  <a:gd name="T8" fmla="*/ 3 w 20"/>
                  <a:gd name="T9" fmla="*/ 6 h 20"/>
                  <a:gd name="T10" fmla="*/ 0 w 20"/>
                  <a:gd name="T11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10"/>
                    </a:moveTo>
                    <a:cubicBezTo>
                      <a:pt x="4" y="13"/>
                      <a:pt x="8" y="17"/>
                      <a:pt x="13" y="20"/>
                    </a:cubicBezTo>
                    <a:cubicBezTo>
                      <a:pt x="16" y="16"/>
                      <a:pt x="18" y="12"/>
                      <a:pt x="20" y="8"/>
                    </a:cubicBezTo>
                    <a:cubicBezTo>
                      <a:pt x="16" y="6"/>
                      <a:pt x="12" y="3"/>
                      <a:pt x="9" y="0"/>
                    </a:cubicBezTo>
                    <a:cubicBezTo>
                      <a:pt x="7" y="2"/>
                      <a:pt x="5" y="4"/>
                      <a:pt x="3" y="6"/>
                    </a:cubicBezTo>
                    <a:cubicBezTo>
                      <a:pt x="3" y="7"/>
                      <a:pt x="1" y="9"/>
                      <a:pt x="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118"/>
              <p:cNvSpPr/>
              <p:nvPr/>
            </p:nvSpPr>
            <p:spPr bwMode="auto">
              <a:xfrm>
                <a:off x="5920" y="2020"/>
                <a:ext cx="59" cy="57"/>
              </a:xfrm>
              <a:custGeom>
                <a:gdLst>
                  <a:gd name="T0" fmla="*/ 4 w 25"/>
                  <a:gd name="T1" fmla="*/ 10 h 24"/>
                  <a:gd name="T2" fmla="*/ 4 w 25"/>
                  <a:gd name="T3" fmla="*/ 22 h 24"/>
                  <a:gd name="T4" fmla="*/ 16 w 25"/>
                  <a:gd name="T5" fmla="*/ 20 h 24"/>
                  <a:gd name="T6" fmla="*/ 25 w 25"/>
                  <a:gd name="T7" fmla="*/ 13 h 24"/>
                  <a:gd name="T8" fmla="*/ 23 w 25"/>
                  <a:gd name="T9" fmla="*/ 11 h 24"/>
                  <a:gd name="T10" fmla="*/ 11 w 25"/>
                  <a:gd name="T11" fmla="*/ 0 h 24"/>
                  <a:gd name="T12" fmla="*/ 4 w 25"/>
                  <a:gd name="T13" fmla="*/ 1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4">
                    <a:moveTo>
                      <a:pt x="4" y="10"/>
                    </a:moveTo>
                    <a:cubicBezTo>
                      <a:pt x="2" y="13"/>
                      <a:pt x="0" y="19"/>
                      <a:pt x="4" y="22"/>
                    </a:cubicBezTo>
                    <a:cubicBezTo>
                      <a:pt x="7" y="24"/>
                      <a:pt x="12" y="22"/>
                      <a:pt x="16" y="20"/>
                    </a:cubicBezTo>
                    <a:cubicBezTo>
                      <a:pt x="19" y="18"/>
                      <a:pt x="22" y="16"/>
                      <a:pt x="25" y="13"/>
                    </a:cubicBezTo>
                    <a:cubicBezTo>
                      <a:pt x="24" y="13"/>
                      <a:pt x="23" y="12"/>
                      <a:pt x="23" y="11"/>
                    </a:cubicBezTo>
                    <a:cubicBezTo>
                      <a:pt x="19" y="8"/>
                      <a:pt x="15" y="3"/>
                      <a:pt x="11" y="0"/>
                    </a:cubicBezTo>
                    <a:cubicBezTo>
                      <a:pt x="8" y="3"/>
                      <a:pt x="6" y="6"/>
                      <a:pt x="4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119"/>
              <p:cNvSpPr/>
              <p:nvPr/>
            </p:nvSpPr>
            <p:spPr bwMode="auto">
              <a:xfrm>
                <a:off x="5969" y="1984"/>
                <a:ext cx="45" cy="46"/>
              </a:xfrm>
              <a:custGeom>
                <a:gdLst>
                  <a:gd name="T0" fmla="*/ 1 w 19"/>
                  <a:gd name="T1" fmla="*/ 7 h 19"/>
                  <a:gd name="T2" fmla="*/ 0 w 19"/>
                  <a:gd name="T3" fmla="*/ 8 h 19"/>
                  <a:gd name="T4" fmla="*/ 10 w 19"/>
                  <a:gd name="T5" fmla="*/ 18 h 19"/>
                  <a:gd name="T6" fmla="*/ 10 w 19"/>
                  <a:gd name="T7" fmla="*/ 19 h 19"/>
                  <a:gd name="T8" fmla="*/ 12 w 19"/>
                  <a:gd name="T9" fmla="*/ 17 h 19"/>
                  <a:gd name="T10" fmla="*/ 15 w 19"/>
                  <a:gd name="T11" fmla="*/ 14 h 19"/>
                  <a:gd name="T12" fmla="*/ 19 w 19"/>
                  <a:gd name="T13" fmla="*/ 9 h 19"/>
                  <a:gd name="T14" fmla="*/ 11 w 19"/>
                  <a:gd name="T15" fmla="*/ 0 h 19"/>
                  <a:gd name="T16" fmla="*/ 1 w 19"/>
                  <a:gd name="T17" fmla="*/ 7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9">
                    <a:moveTo>
                      <a:pt x="1" y="7"/>
                    </a:moveTo>
                    <a:cubicBezTo>
                      <a:pt x="1" y="7"/>
                      <a:pt x="0" y="7"/>
                      <a:pt x="0" y="8"/>
                    </a:cubicBezTo>
                    <a:cubicBezTo>
                      <a:pt x="3" y="11"/>
                      <a:pt x="6" y="15"/>
                      <a:pt x="10" y="18"/>
                    </a:cubicBezTo>
                    <a:cubicBezTo>
                      <a:pt x="10" y="18"/>
                      <a:pt x="10" y="18"/>
                      <a:pt x="10" y="19"/>
                    </a:cubicBezTo>
                    <a:cubicBezTo>
                      <a:pt x="10" y="18"/>
                      <a:pt x="12" y="17"/>
                      <a:pt x="12" y="17"/>
                    </a:cubicBezTo>
                    <a:cubicBezTo>
                      <a:pt x="13" y="16"/>
                      <a:pt x="14" y="15"/>
                      <a:pt x="15" y="14"/>
                    </a:cubicBezTo>
                    <a:cubicBezTo>
                      <a:pt x="16" y="12"/>
                      <a:pt x="17" y="10"/>
                      <a:pt x="19" y="9"/>
                    </a:cubicBezTo>
                    <a:cubicBezTo>
                      <a:pt x="16" y="6"/>
                      <a:pt x="13" y="3"/>
                      <a:pt x="11" y="0"/>
                    </a:cubicBezTo>
                    <a:cubicBezTo>
                      <a:pt x="8" y="2"/>
                      <a:pt x="4" y="4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120"/>
              <p:cNvSpPr/>
              <p:nvPr/>
            </p:nvSpPr>
            <p:spPr bwMode="auto">
              <a:xfrm>
                <a:off x="5934" y="1880"/>
                <a:ext cx="66" cy="24"/>
              </a:xfrm>
              <a:custGeom>
                <a:gdLst>
                  <a:gd name="T0" fmla="*/ 2 w 28"/>
                  <a:gd name="T1" fmla="*/ 6 h 10"/>
                  <a:gd name="T2" fmla="*/ 11 w 28"/>
                  <a:gd name="T3" fmla="*/ 10 h 10"/>
                  <a:gd name="T4" fmla="*/ 28 w 28"/>
                  <a:gd name="T5" fmla="*/ 6 h 10"/>
                  <a:gd name="T6" fmla="*/ 15 w 28"/>
                  <a:gd name="T7" fmla="*/ 1 h 10"/>
                  <a:gd name="T8" fmla="*/ 2 w 28"/>
                  <a:gd name="T9" fmla="*/ 6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0">
                    <a:moveTo>
                      <a:pt x="2" y="6"/>
                    </a:moveTo>
                    <a:cubicBezTo>
                      <a:pt x="0" y="10"/>
                      <a:pt x="8" y="10"/>
                      <a:pt x="11" y="10"/>
                    </a:cubicBezTo>
                    <a:cubicBezTo>
                      <a:pt x="17" y="9"/>
                      <a:pt x="22" y="6"/>
                      <a:pt x="28" y="6"/>
                    </a:cubicBezTo>
                    <a:cubicBezTo>
                      <a:pt x="24" y="4"/>
                      <a:pt x="20" y="2"/>
                      <a:pt x="15" y="1"/>
                    </a:cubicBezTo>
                    <a:cubicBezTo>
                      <a:pt x="11" y="0"/>
                      <a:pt x="4" y="0"/>
                      <a:pt x="2" y="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121"/>
              <p:cNvSpPr/>
              <p:nvPr/>
            </p:nvSpPr>
            <p:spPr bwMode="auto">
              <a:xfrm>
                <a:off x="5924" y="1904"/>
                <a:ext cx="74" cy="73"/>
              </a:xfrm>
              <a:custGeom>
                <a:gdLst>
                  <a:gd name="T0" fmla="*/ 1 w 31"/>
                  <a:gd name="T1" fmla="*/ 23 h 31"/>
                  <a:gd name="T2" fmla="*/ 6 w 31"/>
                  <a:gd name="T3" fmla="*/ 31 h 31"/>
                  <a:gd name="T4" fmla="*/ 17 w 31"/>
                  <a:gd name="T5" fmla="*/ 27 h 31"/>
                  <a:gd name="T6" fmla="*/ 31 w 31"/>
                  <a:gd name="T7" fmla="*/ 0 h 31"/>
                  <a:gd name="T8" fmla="*/ 16 w 31"/>
                  <a:gd name="T9" fmla="*/ 8 h 31"/>
                  <a:gd name="T10" fmla="*/ 1 w 31"/>
                  <a:gd name="T11" fmla="*/ 23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1">
                    <a:moveTo>
                      <a:pt x="1" y="23"/>
                    </a:moveTo>
                    <a:cubicBezTo>
                      <a:pt x="0" y="27"/>
                      <a:pt x="2" y="31"/>
                      <a:pt x="6" y="31"/>
                    </a:cubicBezTo>
                    <a:cubicBezTo>
                      <a:pt x="10" y="31"/>
                      <a:pt x="14" y="30"/>
                      <a:pt x="17" y="27"/>
                    </a:cubicBezTo>
                    <a:cubicBezTo>
                      <a:pt x="24" y="20"/>
                      <a:pt x="27" y="9"/>
                      <a:pt x="31" y="0"/>
                    </a:cubicBezTo>
                    <a:cubicBezTo>
                      <a:pt x="27" y="4"/>
                      <a:pt x="21" y="6"/>
                      <a:pt x="16" y="8"/>
                    </a:cubicBezTo>
                    <a:cubicBezTo>
                      <a:pt x="10" y="12"/>
                      <a:pt x="2" y="16"/>
                      <a:pt x="1" y="2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122"/>
              <p:cNvSpPr/>
              <p:nvPr/>
            </p:nvSpPr>
            <p:spPr bwMode="auto">
              <a:xfrm>
                <a:off x="6114" y="1911"/>
                <a:ext cx="35" cy="62"/>
              </a:xfrm>
              <a:custGeom>
                <a:gdLst>
                  <a:gd name="T0" fmla="*/ 6 w 15"/>
                  <a:gd name="T1" fmla="*/ 25 h 26"/>
                  <a:gd name="T2" fmla="*/ 12 w 15"/>
                  <a:gd name="T3" fmla="*/ 24 h 26"/>
                  <a:gd name="T4" fmla="*/ 15 w 15"/>
                  <a:gd name="T5" fmla="*/ 11 h 26"/>
                  <a:gd name="T6" fmla="*/ 13 w 15"/>
                  <a:gd name="T7" fmla="*/ 0 h 26"/>
                  <a:gd name="T8" fmla="*/ 0 w 15"/>
                  <a:gd name="T9" fmla="*/ 2 h 26"/>
                  <a:gd name="T10" fmla="*/ 2 w 15"/>
                  <a:gd name="T11" fmla="*/ 19 h 26"/>
                  <a:gd name="T12" fmla="*/ 6 w 15"/>
                  <a:gd name="T13" fmla="*/ 25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6">
                    <a:moveTo>
                      <a:pt x="6" y="25"/>
                    </a:moveTo>
                    <a:cubicBezTo>
                      <a:pt x="8" y="26"/>
                      <a:pt x="11" y="26"/>
                      <a:pt x="12" y="24"/>
                    </a:cubicBezTo>
                    <a:cubicBezTo>
                      <a:pt x="15" y="21"/>
                      <a:pt x="15" y="15"/>
                      <a:pt x="15" y="11"/>
                    </a:cubicBezTo>
                    <a:cubicBezTo>
                      <a:pt x="15" y="7"/>
                      <a:pt x="14" y="3"/>
                      <a:pt x="13" y="0"/>
                    </a:cubicBezTo>
                    <a:cubicBezTo>
                      <a:pt x="9" y="1"/>
                      <a:pt x="5" y="2"/>
                      <a:pt x="0" y="2"/>
                    </a:cubicBezTo>
                    <a:cubicBezTo>
                      <a:pt x="0" y="8"/>
                      <a:pt x="0" y="13"/>
                      <a:pt x="2" y="19"/>
                    </a:cubicBezTo>
                    <a:cubicBezTo>
                      <a:pt x="3" y="21"/>
                      <a:pt x="4" y="24"/>
                      <a:pt x="6" y="2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123"/>
              <p:cNvSpPr/>
              <p:nvPr/>
            </p:nvSpPr>
            <p:spPr bwMode="auto">
              <a:xfrm>
                <a:off x="5976" y="1806"/>
                <a:ext cx="67" cy="65"/>
              </a:xfrm>
              <a:custGeom>
                <a:gdLst>
                  <a:gd name="T0" fmla="*/ 9 w 28"/>
                  <a:gd name="T1" fmla="*/ 23 h 27"/>
                  <a:gd name="T2" fmla="*/ 28 w 28"/>
                  <a:gd name="T3" fmla="*/ 11 h 27"/>
                  <a:gd name="T4" fmla="*/ 9 w 28"/>
                  <a:gd name="T5" fmla="*/ 0 h 27"/>
                  <a:gd name="T6" fmla="*/ 9 w 28"/>
                  <a:gd name="T7" fmla="*/ 23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7">
                    <a:moveTo>
                      <a:pt x="9" y="23"/>
                    </a:moveTo>
                    <a:cubicBezTo>
                      <a:pt x="17" y="27"/>
                      <a:pt x="26" y="18"/>
                      <a:pt x="28" y="11"/>
                    </a:cubicBezTo>
                    <a:cubicBezTo>
                      <a:pt x="21" y="9"/>
                      <a:pt x="14" y="5"/>
                      <a:pt x="9" y="0"/>
                    </a:cubicBezTo>
                    <a:cubicBezTo>
                      <a:pt x="2" y="5"/>
                      <a:pt x="0" y="20"/>
                      <a:pt x="9" y="2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124"/>
              <p:cNvSpPr/>
              <p:nvPr/>
            </p:nvSpPr>
            <p:spPr bwMode="auto">
              <a:xfrm>
                <a:off x="6114" y="2048"/>
                <a:ext cx="37" cy="36"/>
              </a:xfrm>
              <a:custGeom>
                <a:gdLst>
                  <a:gd name="T0" fmla="*/ 16 w 16"/>
                  <a:gd name="T1" fmla="*/ 14 h 15"/>
                  <a:gd name="T2" fmla="*/ 14 w 16"/>
                  <a:gd name="T3" fmla="*/ 0 h 15"/>
                  <a:gd name="T4" fmla="*/ 3 w 16"/>
                  <a:gd name="T5" fmla="*/ 0 h 15"/>
                  <a:gd name="T6" fmla="*/ 1 w 16"/>
                  <a:gd name="T7" fmla="*/ 0 h 15"/>
                  <a:gd name="T8" fmla="*/ 0 w 16"/>
                  <a:gd name="T9" fmla="*/ 14 h 15"/>
                  <a:gd name="T10" fmla="*/ 16 w 16"/>
                  <a:gd name="T11" fmla="*/ 14 h 15"/>
                  <a:gd name="T12" fmla="*/ 16 w 16"/>
                  <a:gd name="T13" fmla="*/ 1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16" y="14"/>
                    </a:moveTo>
                    <a:cubicBezTo>
                      <a:pt x="15" y="9"/>
                      <a:pt x="15" y="4"/>
                      <a:pt x="14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5"/>
                      <a:pt x="0" y="10"/>
                      <a:pt x="0" y="14"/>
                    </a:cubicBezTo>
                    <a:cubicBezTo>
                      <a:pt x="5" y="15"/>
                      <a:pt x="10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125"/>
              <p:cNvSpPr/>
              <p:nvPr/>
            </p:nvSpPr>
            <p:spPr bwMode="auto">
              <a:xfrm>
                <a:off x="5998" y="1954"/>
                <a:ext cx="170" cy="94"/>
              </a:xfrm>
              <a:custGeom>
                <a:gdLst>
                  <a:gd name="T0" fmla="*/ 61 w 72"/>
                  <a:gd name="T1" fmla="*/ 15 h 40"/>
                  <a:gd name="T2" fmla="*/ 44 w 72"/>
                  <a:gd name="T3" fmla="*/ 9 h 40"/>
                  <a:gd name="T4" fmla="*/ 29 w 72"/>
                  <a:gd name="T5" fmla="*/ 12 h 40"/>
                  <a:gd name="T6" fmla="*/ 19 w 72"/>
                  <a:gd name="T7" fmla="*/ 0 h 40"/>
                  <a:gd name="T8" fmla="*/ 13 w 72"/>
                  <a:gd name="T9" fmla="*/ 4 h 40"/>
                  <a:gd name="T10" fmla="*/ 0 w 72"/>
                  <a:gd name="T11" fmla="*/ 12 h 40"/>
                  <a:gd name="T12" fmla="*/ 23 w 72"/>
                  <a:gd name="T13" fmla="*/ 31 h 40"/>
                  <a:gd name="T14" fmla="*/ 72 w 72"/>
                  <a:gd name="T15" fmla="*/ 37 h 40"/>
                  <a:gd name="T16" fmla="*/ 72 w 72"/>
                  <a:gd name="T17" fmla="*/ 9 h 40"/>
                  <a:gd name="T18" fmla="*/ 61 w 72"/>
                  <a:gd name="T19" fmla="*/ 15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" h="40">
                    <a:moveTo>
                      <a:pt x="61" y="15"/>
                    </a:moveTo>
                    <a:cubicBezTo>
                      <a:pt x="54" y="16"/>
                      <a:pt x="48" y="14"/>
                      <a:pt x="44" y="9"/>
                    </a:cubicBezTo>
                    <a:cubicBezTo>
                      <a:pt x="41" y="13"/>
                      <a:pt x="34" y="14"/>
                      <a:pt x="29" y="12"/>
                    </a:cubicBezTo>
                    <a:cubicBezTo>
                      <a:pt x="23" y="10"/>
                      <a:pt x="19" y="6"/>
                      <a:pt x="19" y="0"/>
                    </a:cubicBezTo>
                    <a:cubicBezTo>
                      <a:pt x="17" y="2"/>
                      <a:pt x="15" y="3"/>
                      <a:pt x="13" y="4"/>
                    </a:cubicBezTo>
                    <a:cubicBezTo>
                      <a:pt x="9" y="7"/>
                      <a:pt x="4" y="10"/>
                      <a:pt x="0" y="12"/>
                    </a:cubicBezTo>
                    <a:cubicBezTo>
                      <a:pt x="6" y="20"/>
                      <a:pt x="14" y="27"/>
                      <a:pt x="23" y="31"/>
                    </a:cubicBezTo>
                    <a:cubicBezTo>
                      <a:pt x="38" y="39"/>
                      <a:pt x="56" y="40"/>
                      <a:pt x="72" y="37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69" y="12"/>
                      <a:pt x="65" y="14"/>
                      <a:pt x="61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126"/>
              <p:cNvSpPr/>
              <p:nvPr/>
            </p:nvSpPr>
            <p:spPr bwMode="auto">
              <a:xfrm>
                <a:off x="6149" y="2044"/>
                <a:ext cx="19" cy="35"/>
              </a:xfrm>
              <a:custGeom>
                <a:gdLst>
                  <a:gd name="T0" fmla="*/ 2 w 8"/>
                  <a:gd name="T1" fmla="*/ 15 h 15"/>
                  <a:gd name="T2" fmla="*/ 8 w 8"/>
                  <a:gd name="T3" fmla="*/ 14 h 15"/>
                  <a:gd name="T4" fmla="*/ 8 w 8"/>
                  <a:gd name="T5" fmla="*/ 0 h 15"/>
                  <a:gd name="T6" fmla="*/ 0 w 8"/>
                  <a:gd name="T7" fmla="*/ 2 h 15"/>
                  <a:gd name="T8" fmla="*/ 2 w 8"/>
                  <a:gd name="T9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2" y="15"/>
                    </a:moveTo>
                    <a:cubicBezTo>
                      <a:pt x="4" y="15"/>
                      <a:pt x="6" y="15"/>
                      <a:pt x="8" y="1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1"/>
                      <a:pt x="3" y="1"/>
                      <a:pt x="0" y="2"/>
                    </a:cubicBezTo>
                    <a:cubicBezTo>
                      <a:pt x="1" y="6"/>
                      <a:pt x="1" y="11"/>
                      <a:pt x="2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127"/>
              <p:cNvSpPr/>
              <p:nvPr/>
            </p:nvSpPr>
            <p:spPr bwMode="auto">
              <a:xfrm>
                <a:off x="6028" y="2030"/>
                <a:ext cx="48" cy="45"/>
              </a:xfrm>
              <a:custGeom>
                <a:gdLst>
                  <a:gd name="T0" fmla="*/ 10 w 20"/>
                  <a:gd name="T1" fmla="*/ 16 h 19"/>
                  <a:gd name="T2" fmla="*/ 16 w 20"/>
                  <a:gd name="T3" fmla="*/ 19 h 19"/>
                  <a:gd name="T4" fmla="*/ 20 w 20"/>
                  <a:gd name="T5" fmla="*/ 5 h 19"/>
                  <a:gd name="T6" fmla="*/ 8 w 20"/>
                  <a:gd name="T7" fmla="*/ 0 h 19"/>
                  <a:gd name="T8" fmla="*/ 0 w 20"/>
                  <a:gd name="T9" fmla="*/ 12 h 19"/>
                  <a:gd name="T10" fmla="*/ 10 w 20"/>
                  <a:gd name="T11" fmla="*/ 16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9">
                    <a:moveTo>
                      <a:pt x="10" y="16"/>
                    </a:moveTo>
                    <a:cubicBezTo>
                      <a:pt x="12" y="17"/>
                      <a:pt x="14" y="18"/>
                      <a:pt x="16" y="19"/>
                    </a:cubicBezTo>
                    <a:cubicBezTo>
                      <a:pt x="17" y="14"/>
                      <a:pt x="19" y="10"/>
                      <a:pt x="20" y="5"/>
                    </a:cubicBezTo>
                    <a:cubicBezTo>
                      <a:pt x="16" y="4"/>
                      <a:pt x="12" y="2"/>
                      <a:pt x="8" y="0"/>
                    </a:cubicBezTo>
                    <a:cubicBezTo>
                      <a:pt x="5" y="4"/>
                      <a:pt x="3" y="8"/>
                      <a:pt x="0" y="12"/>
                    </a:cubicBezTo>
                    <a:cubicBezTo>
                      <a:pt x="3" y="13"/>
                      <a:pt x="6" y="15"/>
                      <a:pt x="1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128"/>
              <p:cNvSpPr/>
              <p:nvPr/>
            </p:nvSpPr>
            <p:spPr bwMode="auto">
              <a:xfrm>
                <a:off x="5643" y="1543"/>
                <a:ext cx="35" cy="38"/>
              </a:xfrm>
              <a:custGeom>
                <a:gdLst>
                  <a:gd name="T0" fmla="*/ 1 w 15"/>
                  <a:gd name="T1" fmla="*/ 0 h 16"/>
                  <a:gd name="T2" fmla="*/ 0 w 15"/>
                  <a:gd name="T3" fmla="*/ 15 h 16"/>
                  <a:gd name="T4" fmla="*/ 12 w 15"/>
                  <a:gd name="T5" fmla="*/ 16 h 16"/>
                  <a:gd name="T6" fmla="*/ 15 w 15"/>
                  <a:gd name="T7" fmla="*/ 3 h 16"/>
                  <a:gd name="T8" fmla="*/ 10 w 15"/>
                  <a:gd name="T9" fmla="*/ 1 h 16"/>
                  <a:gd name="T10" fmla="*/ 1 w 15"/>
                  <a:gd name="T11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1" y="0"/>
                    </a:moveTo>
                    <a:cubicBezTo>
                      <a:pt x="0" y="5"/>
                      <a:pt x="0" y="10"/>
                      <a:pt x="0" y="15"/>
                    </a:cubicBezTo>
                    <a:cubicBezTo>
                      <a:pt x="4" y="15"/>
                      <a:pt x="8" y="16"/>
                      <a:pt x="12" y="16"/>
                    </a:cubicBezTo>
                    <a:cubicBezTo>
                      <a:pt x="13" y="12"/>
                      <a:pt x="15" y="8"/>
                      <a:pt x="15" y="3"/>
                    </a:cubicBezTo>
                    <a:cubicBezTo>
                      <a:pt x="14" y="2"/>
                      <a:pt x="12" y="2"/>
                      <a:pt x="10" y="1"/>
                    </a:cubicBezTo>
                    <a:cubicBezTo>
                      <a:pt x="7" y="1"/>
                      <a:pt x="4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129"/>
              <p:cNvSpPr/>
              <p:nvPr/>
            </p:nvSpPr>
            <p:spPr bwMode="auto">
              <a:xfrm>
                <a:off x="5711" y="1441"/>
                <a:ext cx="29" cy="36"/>
              </a:xfrm>
              <a:custGeom>
                <a:gdLst>
                  <a:gd name="T0" fmla="*/ 2 w 12"/>
                  <a:gd name="T1" fmla="*/ 15 h 15"/>
                  <a:gd name="T2" fmla="*/ 12 w 12"/>
                  <a:gd name="T3" fmla="*/ 9 h 15"/>
                  <a:gd name="T4" fmla="*/ 5 w 12"/>
                  <a:gd name="T5" fmla="*/ 0 h 15"/>
                  <a:gd name="T6" fmla="*/ 0 w 12"/>
                  <a:gd name="T7" fmla="*/ 0 h 15"/>
                  <a:gd name="T8" fmla="*/ 1 w 12"/>
                  <a:gd name="T9" fmla="*/ 4 h 15"/>
                  <a:gd name="T10" fmla="*/ 2 w 12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5">
                    <a:moveTo>
                      <a:pt x="2" y="15"/>
                    </a:moveTo>
                    <a:cubicBezTo>
                      <a:pt x="4" y="12"/>
                      <a:pt x="8" y="10"/>
                      <a:pt x="12" y="9"/>
                    </a:cubicBezTo>
                    <a:cubicBezTo>
                      <a:pt x="10" y="6"/>
                      <a:pt x="7" y="3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3"/>
                      <a:pt x="1" y="4"/>
                    </a:cubicBezTo>
                    <a:cubicBezTo>
                      <a:pt x="1" y="8"/>
                      <a:pt x="1" y="11"/>
                      <a:pt x="2" y="1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130"/>
              <p:cNvSpPr/>
              <p:nvPr/>
            </p:nvSpPr>
            <p:spPr bwMode="auto">
              <a:xfrm>
                <a:off x="5690" y="1512"/>
                <a:ext cx="24" cy="24"/>
              </a:xfrm>
              <a:custGeom>
                <a:gdLst>
                  <a:gd name="T0" fmla="*/ 0 w 10"/>
                  <a:gd name="T1" fmla="*/ 8 h 10"/>
                  <a:gd name="T2" fmla="*/ 5 w 10"/>
                  <a:gd name="T3" fmla="*/ 10 h 10"/>
                  <a:gd name="T4" fmla="*/ 5 w 10"/>
                  <a:gd name="T5" fmla="*/ 10 h 10"/>
                  <a:gd name="T6" fmla="*/ 10 w 10"/>
                  <a:gd name="T7" fmla="*/ 6 h 10"/>
                  <a:gd name="T8" fmla="*/ 8 w 10"/>
                  <a:gd name="T9" fmla="*/ 0 h 10"/>
                  <a:gd name="T10" fmla="*/ 7 w 10"/>
                  <a:gd name="T11" fmla="*/ 0 h 10"/>
                  <a:gd name="T12" fmla="*/ 0 w 10"/>
                  <a:gd name="T13" fmla="*/ 8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8"/>
                    </a:moveTo>
                    <a:cubicBezTo>
                      <a:pt x="1" y="8"/>
                      <a:pt x="3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8"/>
                      <a:pt x="8" y="7"/>
                      <a:pt x="10" y="6"/>
                    </a:cubicBezTo>
                    <a:cubicBezTo>
                      <a:pt x="9" y="4"/>
                      <a:pt x="8" y="2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4" y="0"/>
                      <a:pt x="1" y="4"/>
                      <a:pt x="0" y="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131"/>
              <p:cNvSpPr/>
              <p:nvPr/>
            </p:nvSpPr>
            <p:spPr bwMode="auto">
              <a:xfrm>
                <a:off x="5688" y="1441"/>
                <a:ext cx="26" cy="50"/>
              </a:xfrm>
              <a:custGeom>
                <a:gdLst>
                  <a:gd name="T0" fmla="*/ 9 w 11"/>
                  <a:gd name="T1" fmla="*/ 21 h 21"/>
                  <a:gd name="T2" fmla="*/ 10 w 11"/>
                  <a:gd name="T3" fmla="*/ 17 h 21"/>
                  <a:gd name="T4" fmla="*/ 11 w 11"/>
                  <a:gd name="T5" fmla="*/ 17 h 21"/>
                  <a:gd name="T6" fmla="*/ 9 w 11"/>
                  <a:gd name="T7" fmla="*/ 5 h 21"/>
                  <a:gd name="T8" fmla="*/ 9 w 11"/>
                  <a:gd name="T9" fmla="*/ 0 h 21"/>
                  <a:gd name="T10" fmla="*/ 0 w 11"/>
                  <a:gd name="T11" fmla="*/ 0 h 21"/>
                  <a:gd name="T12" fmla="*/ 3 w 11"/>
                  <a:gd name="T13" fmla="*/ 14 h 21"/>
                  <a:gd name="T14" fmla="*/ 9 w 11"/>
                  <a:gd name="T15" fmla="*/ 21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21">
                    <a:moveTo>
                      <a:pt x="9" y="21"/>
                    </a:moveTo>
                    <a:cubicBezTo>
                      <a:pt x="9" y="19"/>
                      <a:pt x="9" y="18"/>
                      <a:pt x="10" y="17"/>
                    </a:cubicBezTo>
                    <a:cubicBezTo>
                      <a:pt x="10" y="17"/>
                      <a:pt x="10" y="17"/>
                      <a:pt x="11" y="17"/>
                    </a:cubicBezTo>
                    <a:cubicBezTo>
                      <a:pt x="10" y="13"/>
                      <a:pt x="10" y="9"/>
                      <a:pt x="9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2" y="10"/>
                      <a:pt x="3" y="14"/>
                    </a:cubicBezTo>
                    <a:cubicBezTo>
                      <a:pt x="5" y="16"/>
                      <a:pt x="7" y="18"/>
                      <a:pt x="9" y="2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132"/>
              <p:cNvSpPr/>
              <p:nvPr/>
            </p:nvSpPr>
            <p:spPr bwMode="auto">
              <a:xfrm>
                <a:off x="5579" y="1593"/>
                <a:ext cx="102" cy="69"/>
              </a:xfrm>
              <a:custGeom>
                <a:gdLst>
                  <a:gd name="T0" fmla="*/ 32 w 43"/>
                  <a:gd name="T1" fmla="*/ 1 h 29"/>
                  <a:gd name="T2" fmla="*/ 20 w 43"/>
                  <a:gd name="T3" fmla="*/ 0 h 29"/>
                  <a:gd name="T4" fmla="*/ 2 w 43"/>
                  <a:gd name="T5" fmla="*/ 13 h 29"/>
                  <a:gd name="T6" fmla="*/ 14 w 43"/>
                  <a:gd name="T7" fmla="*/ 27 h 29"/>
                  <a:gd name="T8" fmla="*/ 20 w 43"/>
                  <a:gd name="T9" fmla="*/ 19 h 29"/>
                  <a:gd name="T10" fmla="*/ 12 w 43"/>
                  <a:gd name="T11" fmla="*/ 13 h 29"/>
                  <a:gd name="T12" fmla="*/ 12 w 43"/>
                  <a:gd name="T13" fmla="*/ 13 h 29"/>
                  <a:gd name="T14" fmla="*/ 11 w 43"/>
                  <a:gd name="T15" fmla="*/ 12 h 29"/>
                  <a:gd name="T16" fmla="*/ 24 w 43"/>
                  <a:gd name="T17" fmla="*/ 8 h 29"/>
                  <a:gd name="T18" fmla="*/ 40 w 43"/>
                  <a:gd name="T19" fmla="*/ 16 h 29"/>
                  <a:gd name="T20" fmla="*/ 43 w 43"/>
                  <a:gd name="T21" fmla="*/ 6 h 29"/>
                  <a:gd name="T22" fmla="*/ 32 w 43"/>
                  <a:gd name="T23" fmla="*/ 1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8">
                    <a:moveTo>
                      <a:pt x="32" y="1"/>
                    </a:moveTo>
                    <a:cubicBezTo>
                      <a:pt x="28" y="0"/>
                      <a:pt x="24" y="0"/>
                      <a:pt x="20" y="0"/>
                    </a:cubicBezTo>
                    <a:cubicBezTo>
                      <a:pt x="13" y="1"/>
                      <a:pt x="4" y="5"/>
                      <a:pt x="2" y="13"/>
                    </a:cubicBezTo>
                    <a:cubicBezTo>
                      <a:pt x="0" y="21"/>
                      <a:pt x="6" y="29"/>
                      <a:pt x="14" y="27"/>
                    </a:cubicBezTo>
                    <a:cubicBezTo>
                      <a:pt x="18" y="26"/>
                      <a:pt x="20" y="23"/>
                      <a:pt x="20" y="19"/>
                    </a:cubicBezTo>
                    <a:cubicBezTo>
                      <a:pt x="20" y="15"/>
                      <a:pt x="16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1" y="12"/>
                      <a:pt x="11" y="12"/>
                    </a:cubicBezTo>
                    <a:cubicBezTo>
                      <a:pt x="13" y="7"/>
                      <a:pt x="21" y="8"/>
                      <a:pt x="24" y="8"/>
                    </a:cubicBezTo>
                    <a:cubicBezTo>
                      <a:pt x="30" y="9"/>
                      <a:pt x="35" y="12"/>
                      <a:pt x="40" y="16"/>
                    </a:cubicBezTo>
                    <a:cubicBezTo>
                      <a:pt x="40" y="12"/>
                      <a:pt x="41" y="9"/>
                      <a:pt x="43" y="6"/>
                    </a:cubicBezTo>
                    <a:cubicBezTo>
                      <a:pt x="40" y="3"/>
                      <a:pt x="36" y="2"/>
                      <a:pt x="32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133"/>
              <p:cNvSpPr/>
              <p:nvPr/>
            </p:nvSpPr>
            <p:spPr bwMode="auto">
              <a:xfrm>
                <a:off x="5676" y="1553"/>
                <a:ext cx="12" cy="33"/>
              </a:xfrm>
              <a:custGeom>
                <a:gdLst>
                  <a:gd name="T0" fmla="*/ 4 w 5"/>
                  <a:gd name="T1" fmla="*/ 2 h 14"/>
                  <a:gd name="T2" fmla="*/ 5 w 5"/>
                  <a:gd name="T3" fmla="*/ 0 h 14"/>
                  <a:gd name="T4" fmla="*/ 3 w 5"/>
                  <a:gd name="T5" fmla="*/ 0 h 14"/>
                  <a:gd name="T6" fmla="*/ 0 w 5"/>
                  <a:gd name="T7" fmla="*/ 13 h 14"/>
                  <a:gd name="T8" fmla="*/ 5 w 5"/>
                  <a:gd name="T9" fmla="*/ 14 h 14"/>
                  <a:gd name="T10" fmla="*/ 4 w 5"/>
                  <a:gd name="T11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4">
                    <a:moveTo>
                      <a:pt x="4" y="2"/>
                    </a:moveTo>
                    <a:cubicBezTo>
                      <a:pt x="4" y="1"/>
                      <a:pt x="4" y="1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4"/>
                      <a:pt x="1" y="8"/>
                      <a:pt x="0" y="13"/>
                    </a:cubicBezTo>
                    <a:cubicBezTo>
                      <a:pt x="2" y="13"/>
                      <a:pt x="4" y="13"/>
                      <a:pt x="5" y="14"/>
                    </a:cubicBezTo>
                    <a:cubicBezTo>
                      <a:pt x="4" y="10"/>
                      <a:pt x="3" y="6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134"/>
              <p:cNvSpPr/>
              <p:nvPr/>
            </p:nvSpPr>
            <p:spPr bwMode="auto">
              <a:xfrm>
                <a:off x="5028" y="2535"/>
                <a:ext cx="163" cy="52"/>
              </a:xfrm>
              <a:custGeom>
                <a:gdLst>
                  <a:gd name="T0" fmla="*/ 67 w 69"/>
                  <a:gd name="T1" fmla="*/ 0 h 22"/>
                  <a:gd name="T2" fmla="*/ 53 w 69"/>
                  <a:gd name="T3" fmla="*/ 2 h 22"/>
                  <a:gd name="T4" fmla="*/ 37 w 69"/>
                  <a:gd name="T5" fmla="*/ 3 h 22"/>
                  <a:gd name="T6" fmla="*/ 21 w 69"/>
                  <a:gd name="T7" fmla="*/ 4 h 22"/>
                  <a:gd name="T8" fmla="*/ 7 w 69"/>
                  <a:gd name="T9" fmla="*/ 5 h 22"/>
                  <a:gd name="T10" fmla="*/ 0 w 69"/>
                  <a:gd name="T11" fmla="*/ 22 h 22"/>
                  <a:gd name="T12" fmla="*/ 33 w 69"/>
                  <a:gd name="T13" fmla="*/ 19 h 22"/>
                  <a:gd name="T14" fmla="*/ 69 w 69"/>
                  <a:gd name="T15" fmla="*/ 15 h 22"/>
                  <a:gd name="T16" fmla="*/ 67 w 69"/>
                  <a:gd name="T17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22">
                    <a:moveTo>
                      <a:pt x="67" y="0"/>
                    </a:moveTo>
                    <a:cubicBezTo>
                      <a:pt x="62" y="1"/>
                      <a:pt x="57" y="1"/>
                      <a:pt x="53" y="2"/>
                    </a:cubicBezTo>
                    <a:cubicBezTo>
                      <a:pt x="48" y="2"/>
                      <a:pt x="42" y="2"/>
                      <a:pt x="37" y="3"/>
                    </a:cubicBezTo>
                    <a:cubicBezTo>
                      <a:pt x="32" y="3"/>
                      <a:pt x="26" y="4"/>
                      <a:pt x="21" y="4"/>
                    </a:cubicBezTo>
                    <a:cubicBezTo>
                      <a:pt x="16" y="5"/>
                      <a:pt x="12" y="5"/>
                      <a:pt x="7" y="5"/>
                    </a:cubicBezTo>
                    <a:cubicBezTo>
                      <a:pt x="5" y="11"/>
                      <a:pt x="2" y="16"/>
                      <a:pt x="0" y="22"/>
                    </a:cubicBezTo>
                    <a:cubicBezTo>
                      <a:pt x="11" y="21"/>
                      <a:pt x="22" y="20"/>
                      <a:pt x="33" y="19"/>
                    </a:cubicBezTo>
                    <a:cubicBezTo>
                      <a:pt x="45" y="19"/>
                      <a:pt x="57" y="17"/>
                      <a:pt x="69" y="15"/>
                    </a:cubicBezTo>
                    <a:cubicBezTo>
                      <a:pt x="67" y="11"/>
                      <a:pt x="66" y="5"/>
                      <a:pt x="67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135"/>
              <p:cNvSpPr/>
              <p:nvPr/>
            </p:nvSpPr>
            <p:spPr bwMode="auto">
              <a:xfrm>
                <a:off x="5553" y="2162"/>
                <a:ext cx="31" cy="27"/>
              </a:xfrm>
              <a:custGeom>
                <a:gdLst>
                  <a:gd name="T0" fmla="*/ 13 w 13"/>
                  <a:gd name="T1" fmla="*/ 1 h 11"/>
                  <a:gd name="T2" fmla="*/ 11 w 13"/>
                  <a:gd name="T3" fmla="*/ 1 h 11"/>
                  <a:gd name="T4" fmla="*/ 3 w 13"/>
                  <a:gd name="T5" fmla="*/ 0 h 11"/>
                  <a:gd name="T6" fmla="*/ 1 w 13"/>
                  <a:gd name="T7" fmla="*/ 0 h 11"/>
                  <a:gd name="T8" fmla="*/ 0 w 13"/>
                  <a:gd name="T9" fmla="*/ 11 h 11"/>
                  <a:gd name="T10" fmla="*/ 13 w 13"/>
                  <a:gd name="T11" fmla="*/ 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13" y="1"/>
                    </a:moveTo>
                    <a:cubicBezTo>
                      <a:pt x="13" y="1"/>
                      <a:pt x="12" y="1"/>
                      <a:pt x="11" y="1"/>
                    </a:cubicBezTo>
                    <a:cubicBezTo>
                      <a:pt x="8" y="1"/>
                      <a:pt x="6" y="1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4"/>
                      <a:pt x="2" y="8"/>
                      <a:pt x="0" y="11"/>
                    </a:cubicBezTo>
                    <a:cubicBezTo>
                      <a:pt x="6" y="11"/>
                      <a:pt x="13" y="7"/>
                      <a:pt x="13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136"/>
              <p:cNvSpPr/>
              <p:nvPr/>
            </p:nvSpPr>
            <p:spPr bwMode="auto">
              <a:xfrm>
                <a:off x="5506" y="2151"/>
                <a:ext cx="33" cy="45"/>
              </a:xfrm>
              <a:custGeom>
                <a:gdLst>
                  <a:gd name="T0" fmla="*/ 13 w 14"/>
                  <a:gd name="T1" fmla="*/ 3 h 19"/>
                  <a:gd name="T2" fmla="*/ 9 w 14"/>
                  <a:gd name="T3" fmla="*/ 1 h 19"/>
                  <a:gd name="T4" fmla="*/ 7 w 14"/>
                  <a:gd name="T5" fmla="*/ 0 h 19"/>
                  <a:gd name="T6" fmla="*/ 6 w 14"/>
                  <a:gd name="T7" fmla="*/ 6 h 19"/>
                  <a:gd name="T8" fmla="*/ 0 w 14"/>
                  <a:gd name="T9" fmla="*/ 10 h 19"/>
                  <a:gd name="T10" fmla="*/ 3 w 14"/>
                  <a:gd name="T11" fmla="*/ 19 h 19"/>
                  <a:gd name="T12" fmla="*/ 13 w 14"/>
                  <a:gd name="T13" fmla="*/ 3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9">
                    <a:moveTo>
                      <a:pt x="13" y="3"/>
                    </a:moveTo>
                    <a:cubicBezTo>
                      <a:pt x="12" y="2"/>
                      <a:pt x="10" y="2"/>
                      <a:pt x="9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4" y="8"/>
                      <a:pt x="2" y="9"/>
                      <a:pt x="0" y="10"/>
                    </a:cubicBezTo>
                    <a:cubicBezTo>
                      <a:pt x="1" y="13"/>
                      <a:pt x="2" y="16"/>
                      <a:pt x="3" y="19"/>
                    </a:cubicBezTo>
                    <a:cubicBezTo>
                      <a:pt x="9" y="16"/>
                      <a:pt x="14" y="9"/>
                      <a:pt x="13" y="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137"/>
              <p:cNvSpPr/>
              <p:nvPr/>
            </p:nvSpPr>
            <p:spPr bwMode="auto">
              <a:xfrm>
                <a:off x="5496" y="2117"/>
                <a:ext cx="24" cy="55"/>
              </a:xfrm>
              <a:custGeom>
                <a:gdLst>
                  <a:gd name="T0" fmla="*/ 3 w 10"/>
                  <a:gd name="T1" fmla="*/ 23 h 23"/>
                  <a:gd name="T2" fmla="*/ 9 w 10"/>
                  <a:gd name="T3" fmla="*/ 18 h 23"/>
                  <a:gd name="T4" fmla="*/ 10 w 10"/>
                  <a:gd name="T5" fmla="*/ 13 h 23"/>
                  <a:gd name="T6" fmla="*/ 0 w 10"/>
                  <a:gd name="T7" fmla="*/ 0 h 23"/>
                  <a:gd name="T8" fmla="*/ 3 w 10"/>
                  <a:gd name="T9" fmla="*/ 2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3">
                    <a:moveTo>
                      <a:pt x="3" y="23"/>
                    </a:moveTo>
                    <a:cubicBezTo>
                      <a:pt x="6" y="22"/>
                      <a:pt x="8" y="20"/>
                      <a:pt x="9" y="18"/>
                    </a:cubicBezTo>
                    <a:cubicBezTo>
                      <a:pt x="10" y="16"/>
                      <a:pt x="9" y="14"/>
                      <a:pt x="10" y="13"/>
                    </a:cubicBezTo>
                    <a:cubicBezTo>
                      <a:pt x="6" y="9"/>
                      <a:pt x="2" y="5"/>
                      <a:pt x="0" y="0"/>
                    </a:cubicBezTo>
                    <a:cubicBezTo>
                      <a:pt x="0" y="7"/>
                      <a:pt x="1" y="15"/>
                      <a:pt x="3" y="2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138"/>
              <p:cNvSpPr/>
              <p:nvPr/>
            </p:nvSpPr>
            <p:spPr bwMode="auto">
              <a:xfrm>
                <a:off x="5515" y="2158"/>
                <a:ext cx="45" cy="64"/>
              </a:xfrm>
              <a:custGeom>
                <a:gdLst>
                  <a:gd name="T0" fmla="*/ 5 w 19"/>
                  <a:gd name="T1" fmla="*/ 27 h 27"/>
                  <a:gd name="T2" fmla="*/ 16 w 19"/>
                  <a:gd name="T3" fmla="*/ 2 h 27"/>
                  <a:gd name="T4" fmla="*/ 10 w 19"/>
                  <a:gd name="T5" fmla="*/ 0 h 27"/>
                  <a:gd name="T6" fmla="*/ 0 w 19"/>
                  <a:gd name="T7" fmla="*/ 18 h 27"/>
                  <a:gd name="T8" fmla="*/ 5 w 19"/>
                  <a:gd name="T9" fmla="*/ 27 h 27"/>
                  <a:gd name="T10" fmla="*/ 5 w 19"/>
                  <a:gd name="T11" fmla="*/ 27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7">
                    <a:moveTo>
                      <a:pt x="5" y="27"/>
                    </a:moveTo>
                    <a:cubicBezTo>
                      <a:pt x="11" y="20"/>
                      <a:pt x="19" y="11"/>
                      <a:pt x="16" y="2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11" y="7"/>
                      <a:pt x="6" y="14"/>
                      <a:pt x="0" y="18"/>
                    </a:cubicBezTo>
                    <a:cubicBezTo>
                      <a:pt x="2" y="21"/>
                      <a:pt x="3" y="24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139"/>
              <p:cNvSpPr/>
              <p:nvPr/>
            </p:nvSpPr>
            <p:spPr bwMode="auto">
              <a:xfrm>
                <a:off x="5562" y="2044"/>
                <a:ext cx="52" cy="45"/>
              </a:xfrm>
              <a:custGeom>
                <a:gdLst>
                  <a:gd name="T0" fmla="*/ 22 w 22"/>
                  <a:gd name="T1" fmla="*/ 0 h 19"/>
                  <a:gd name="T2" fmla="*/ 1 w 22"/>
                  <a:gd name="T3" fmla="*/ 9 h 19"/>
                  <a:gd name="T4" fmla="*/ 1 w 22"/>
                  <a:gd name="T5" fmla="*/ 9 h 19"/>
                  <a:gd name="T6" fmla="*/ 9 w 22"/>
                  <a:gd name="T7" fmla="*/ 19 h 19"/>
                  <a:gd name="T8" fmla="*/ 22 w 22"/>
                  <a:gd name="T9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22" y="0"/>
                    </a:moveTo>
                    <a:cubicBezTo>
                      <a:pt x="15" y="3"/>
                      <a:pt x="8" y="7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4"/>
                      <a:pt x="5" y="17"/>
                      <a:pt x="9" y="19"/>
                    </a:cubicBezTo>
                    <a:cubicBezTo>
                      <a:pt x="11" y="11"/>
                      <a:pt x="16" y="5"/>
                      <a:pt x="22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140"/>
              <p:cNvSpPr/>
              <p:nvPr/>
            </p:nvSpPr>
            <p:spPr bwMode="auto">
              <a:xfrm>
                <a:off x="5532" y="2224"/>
                <a:ext cx="28" cy="24"/>
              </a:xfrm>
              <a:custGeom>
                <a:gdLst>
                  <a:gd name="T0" fmla="*/ 12 w 12"/>
                  <a:gd name="T1" fmla="*/ 1 h 10"/>
                  <a:gd name="T2" fmla="*/ 0 w 12"/>
                  <a:gd name="T3" fmla="*/ 0 h 10"/>
                  <a:gd name="T4" fmla="*/ 8 w 12"/>
                  <a:gd name="T5" fmla="*/ 10 h 10"/>
                  <a:gd name="T6" fmla="*/ 12 w 12"/>
                  <a:gd name="T7" fmla="*/ 1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0">
                    <a:moveTo>
                      <a:pt x="12" y="1"/>
                    </a:moveTo>
                    <a:cubicBezTo>
                      <a:pt x="8" y="2"/>
                      <a:pt x="4" y="1"/>
                      <a:pt x="0" y="0"/>
                    </a:cubicBezTo>
                    <a:cubicBezTo>
                      <a:pt x="2" y="4"/>
                      <a:pt x="5" y="7"/>
                      <a:pt x="8" y="10"/>
                    </a:cubicBezTo>
                    <a:cubicBezTo>
                      <a:pt x="11" y="8"/>
                      <a:pt x="12" y="5"/>
                      <a:pt x="12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141"/>
              <p:cNvSpPr/>
              <p:nvPr/>
            </p:nvSpPr>
            <p:spPr bwMode="auto">
              <a:xfrm>
                <a:off x="5543" y="2162"/>
                <a:ext cx="62" cy="45"/>
              </a:xfrm>
              <a:custGeom>
                <a:gdLst>
                  <a:gd name="T0" fmla="*/ 22 w 26"/>
                  <a:gd name="T1" fmla="*/ 0 h 19"/>
                  <a:gd name="T2" fmla="*/ 19 w 26"/>
                  <a:gd name="T3" fmla="*/ 0 h 19"/>
                  <a:gd name="T4" fmla="*/ 4 w 26"/>
                  <a:gd name="T5" fmla="*/ 13 h 19"/>
                  <a:gd name="T6" fmla="*/ 0 w 26"/>
                  <a:gd name="T7" fmla="*/ 18 h 19"/>
                  <a:gd name="T8" fmla="*/ 26 w 26"/>
                  <a:gd name="T9" fmla="*/ 4 h 19"/>
                  <a:gd name="T10" fmla="*/ 23 w 26"/>
                  <a:gd name="T11" fmla="*/ 0 h 19"/>
                  <a:gd name="T12" fmla="*/ 22 w 26"/>
                  <a:gd name="T13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9">
                    <a:moveTo>
                      <a:pt x="22" y="0"/>
                    </a:moveTo>
                    <a:cubicBezTo>
                      <a:pt x="21" y="0"/>
                      <a:pt x="20" y="0"/>
                      <a:pt x="19" y="0"/>
                    </a:cubicBezTo>
                    <a:cubicBezTo>
                      <a:pt x="18" y="7"/>
                      <a:pt x="10" y="13"/>
                      <a:pt x="4" y="13"/>
                    </a:cubicBezTo>
                    <a:cubicBezTo>
                      <a:pt x="3" y="15"/>
                      <a:pt x="2" y="17"/>
                      <a:pt x="0" y="18"/>
                    </a:cubicBezTo>
                    <a:cubicBezTo>
                      <a:pt x="11" y="19"/>
                      <a:pt x="23" y="15"/>
                      <a:pt x="26" y="4"/>
                    </a:cubicBezTo>
                    <a:cubicBezTo>
                      <a:pt x="25" y="3"/>
                      <a:pt x="24" y="1"/>
                      <a:pt x="23" y="0"/>
                    </a:cubicBezTo>
                    <a:cubicBezTo>
                      <a:pt x="23" y="0"/>
                      <a:pt x="23" y="0"/>
                      <a:pt x="22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142"/>
              <p:cNvSpPr/>
              <p:nvPr/>
            </p:nvSpPr>
            <p:spPr bwMode="auto">
              <a:xfrm>
                <a:off x="5496" y="2072"/>
                <a:ext cx="99" cy="88"/>
              </a:xfrm>
              <a:custGeom>
                <a:gdLst>
                  <a:gd name="T0" fmla="*/ 0 w 42"/>
                  <a:gd name="T1" fmla="*/ 15 h 37"/>
                  <a:gd name="T2" fmla="*/ 15 w 42"/>
                  <a:gd name="T3" fmla="*/ 33 h 37"/>
                  <a:gd name="T4" fmla="*/ 29 w 42"/>
                  <a:gd name="T5" fmla="*/ 37 h 37"/>
                  <a:gd name="T6" fmla="*/ 36 w 42"/>
                  <a:gd name="T7" fmla="*/ 37 h 37"/>
                  <a:gd name="T8" fmla="*/ 42 w 42"/>
                  <a:gd name="T9" fmla="*/ 37 h 37"/>
                  <a:gd name="T10" fmla="*/ 39 w 42"/>
                  <a:gd name="T11" fmla="*/ 31 h 37"/>
                  <a:gd name="T12" fmla="*/ 38 w 42"/>
                  <a:gd name="T13" fmla="*/ 28 h 37"/>
                  <a:gd name="T14" fmla="*/ 14 w 42"/>
                  <a:gd name="T15" fmla="*/ 21 h 37"/>
                  <a:gd name="T16" fmla="*/ 6 w 42"/>
                  <a:gd name="T17" fmla="*/ 0 h 37"/>
                  <a:gd name="T18" fmla="*/ 2 w 42"/>
                  <a:gd name="T19" fmla="*/ 0 h 37"/>
                  <a:gd name="T20" fmla="*/ 0 w 42"/>
                  <a:gd name="T21" fmla="*/ 15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37">
                    <a:moveTo>
                      <a:pt x="0" y="15"/>
                    </a:moveTo>
                    <a:cubicBezTo>
                      <a:pt x="3" y="22"/>
                      <a:pt x="7" y="29"/>
                      <a:pt x="15" y="33"/>
                    </a:cubicBezTo>
                    <a:cubicBezTo>
                      <a:pt x="19" y="35"/>
                      <a:pt x="24" y="36"/>
                      <a:pt x="29" y="37"/>
                    </a:cubicBezTo>
                    <a:cubicBezTo>
                      <a:pt x="32" y="37"/>
                      <a:pt x="34" y="37"/>
                      <a:pt x="36" y="37"/>
                    </a:cubicBezTo>
                    <a:cubicBezTo>
                      <a:pt x="38" y="37"/>
                      <a:pt x="40" y="37"/>
                      <a:pt x="42" y="37"/>
                    </a:cubicBezTo>
                    <a:cubicBezTo>
                      <a:pt x="41" y="35"/>
                      <a:pt x="40" y="33"/>
                      <a:pt x="39" y="31"/>
                    </a:cubicBezTo>
                    <a:cubicBezTo>
                      <a:pt x="38" y="30"/>
                      <a:pt x="38" y="29"/>
                      <a:pt x="38" y="28"/>
                    </a:cubicBezTo>
                    <a:cubicBezTo>
                      <a:pt x="29" y="28"/>
                      <a:pt x="20" y="28"/>
                      <a:pt x="14" y="21"/>
                    </a:cubicBezTo>
                    <a:cubicBezTo>
                      <a:pt x="9" y="16"/>
                      <a:pt x="5" y="8"/>
                      <a:pt x="6" y="0"/>
                    </a:cubicBezTo>
                    <a:cubicBezTo>
                      <a:pt x="5" y="0"/>
                      <a:pt x="4" y="0"/>
                      <a:pt x="2" y="0"/>
                    </a:cubicBezTo>
                    <a:cubicBezTo>
                      <a:pt x="1" y="5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143"/>
              <p:cNvSpPr/>
              <p:nvPr/>
            </p:nvSpPr>
            <p:spPr bwMode="auto">
              <a:xfrm>
                <a:off x="5532" y="2174"/>
                <a:ext cx="82" cy="50"/>
              </a:xfrm>
              <a:custGeom>
                <a:gdLst>
                  <a:gd name="T0" fmla="*/ 4 w 35"/>
                  <a:gd name="T1" fmla="*/ 15 h 21"/>
                  <a:gd name="T2" fmla="*/ 4 w 35"/>
                  <a:gd name="T3" fmla="*/ 15 h 21"/>
                  <a:gd name="T4" fmla="*/ 0 w 35"/>
                  <a:gd name="T5" fmla="*/ 20 h 21"/>
                  <a:gd name="T6" fmla="*/ 18 w 35"/>
                  <a:gd name="T7" fmla="*/ 20 h 21"/>
                  <a:gd name="T8" fmla="*/ 35 w 35"/>
                  <a:gd name="T9" fmla="*/ 11 h 21"/>
                  <a:gd name="T10" fmla="*/ 34 w 35"/>
                  <a:gd name="T11" fmla="*/ 5 h 21"/>
                  <a:gd name="T12" fmla="*/ 34 w 35"/>
                  <a:gd name="T13" fmla="*/ 1 h 21"/>
                  <a:gd name="T14" fmla="*/ 32 w 35"/>
                  <a:gd name="T15" fmla="*/ 0 h 21"/>
                  <a:gd name="T16" fmla="*/ 4 w 35"/>
                  <a:gd name="T17" fmla="*/ 15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21">
                    <a:moveTo>
                      <a:pt x="4" y="15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7"/>
                      <a:pt x="1" y="18"/>
                      <a:pt x="0" y="20"/>
                    </a:cubicBezTo>
                    <a:cubicBezTo>
                      <a:pt x="6" y="21"/>
                      <a:pt x="12" y="21"/>
                      <a:pt x="18" y="20"/>
                    </a:cubicBezTo>
                    <a:cubicBezTo>
                      <a:pt x="25" y="19"/>
                      <a:pt x="31" y="16"/>
                      <a:pt x="35" y="11"/>
                    </a:cubicBezTo>
                    <a:cubicBezTo>
                      <a:pt x="34" y="9"/>
                      <a:pt x="34" y="7"/>
                      <a:pt x="34" y="5"/>
                    </a:cubicBezTo>
                    <a:cubicBezTo>
                      <a:pt x="34" y="4"/>
                      <a:pt x="34" y="3"/>
                      <a:pt x="34" y="1"/>
                    </a:cubicBezTo>
                    <a:cubicBezTo>
                      <a:pt x="33" y="1"/>
                      <a:pt x="33" y="0"/>
                      <a:pt x="32" y="0"/>
                    </a:cubicBezTo>
                    <a:cubicBezTo>
                      <a:pt x="28" y="12"/>
                      <a:pt x="16" y="16"/>
                      <a:pt x="4" y="15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144"/>
              <p:cNvSpPr/>
              <p:nvPr/>
            </p:nvSpPr>
            <p:spPr bwMode="auto">
              <a:xfrm>
                <a:off x="5553" y="2224"/>
                <a:ext cx="33" cy="43"/>
              </a:xfrm>
              <a:custGeom>
                <a:gdLst>
                  <a:gd name="T0" fmla="*/ 13 w 14"/>
                  <a:gd name="T1" fmla="*/ 9 h 18"/>
                  <a:gd name="T2" fmla="*/ 12 w 14"/>
                  <a:gd name="T3" fmla="*/ 0 h 18"/>
                  <a:gd name="T4" fmla="*/ 5 w 14"/>
                  <a:gd name="T5" fmla="*/ 1 h 18"/>
                  <a:gd name="T6" fmla="*/ 0 w 14"/>
                  <a:gd name="T7" fmla="*/ 11 h 18"/>
                  <a:gd name="T8" fmla="*/ 9 w 14"/>
                  <a:gd name="T9" fmla="*/ 18 h 18"/>
                  <a:gd name="T10" fmla="*/ 13 w 14"/>
                  <a:gd name="T11" fmla="*/ 9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8">
                    <a:moveTo>
                      <a:pt x="13" y="9"/>
                    </a:moveTo>
                    <a:cubicBezTo>
                      <a:pt x="13" y="6"/>
                      <a:pt x="14" y="3"/>
                      <a:pt x="12" y="0"/>
                    </a:cubicBezTo>
                    <a:cubicBezTo>
                      <a:pt x="10" y="1"/>
                      <a:pt x="7" y="1"/>
                      <a:pt x="5" y="1"/>
                    </a:cubicBezTo>
                    <a:cubicBezTo>
                      <a:pt x="5" y="5"/>
                      <a:pt x="3" y="9"/>
                      <a:pt x="0" y="11"/>
                    </a:cubicBezTo>
                    <a:cubicBezTo>
                      <a:pt x="3" y="14"/>
                      <a:pt x="6" y="16"/>
                      <a:pt x="9" y="18"/>
                    </a:cubicBezTo>
                    <a:cubicBezTo>
                      <a:pt x="11" y="16"/>
                      <a:pt x="12" y="12"/>
                      <a:pt x="13" y="9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145"/>
              <p:cNvSpPr/>
              <p:nvPr/>
            </p:nvSpPr>
            <p:spPr bwMode="auto">
              <a:xfrm>
                <a:off x="5607" y="2060"/>
                <a:ext cx="36" cy="88"/>
              </a:xfrm>
              <a:custGeom>
                <a:gdLst>
                  <a:gd name="T0" fmla="*/ 11 w 15"/>
                  <a:gd name="T1" fmla="*/ 31 h 37"/>
                  <a:gd name="T2" fmla="*/ 15 w 15"/>
                  <a:gd name="T3" fmla="*/ 5 h 37"/>
                  <a:gd name="T4" fmla="*/ 10 w 15"/>
                  <a:gd name="T5" fmla="*/ 0 h 37"/>
                  <a:gd name="T6" fmla="*/ 0 w 15"/>
                  <a:gd name="T7" fmla="*/ 20 h 37"/>
                  <a:gd name="T8" fmla="*/ 6 w 15"/>
                  <a:gd name="T9" fmla="*/ 37 h 37"/>
                  <a:gd name="T10" fmla="*/ 11 w 15"/>
                  <a:gd name="T11" fmla="*/ 31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37">
                    <a:moveTo>
                      <a:pt x="11" y="31"/>
                    </a:moveTo>
                    <a:cubicBezTo>
                      <a:pt x="5" y="23"/>
                      <a:pt x="8" y="11"/>
                      <a:pt x="15" y="5"/>
                    </a:cubicBezTo>
                    <a:cubicBezTo>
                      <a:pt x="14" y="4"/>
                      <a:pt x="12" y="2"/>
                      <a:pt x="10" y="0"/>
                    </a:cubicBezTo>
                    <a:cubicBezTo>
                      <a:pt x="5" y="5"/>
                      <a:pt x="1" y="12"/>
                      <a:pt x="0" y="20"/>
                    </a:cubicBezTo>
                    <a:cubicBezTo>
                      <a:pt x="0" y="25"/>
                      <a:pt x="1" y="33"/>
                      <a:pt x="6" y="37"/>
                    </a:cubicBezTo>
                    <a:cubicBezTo>
                      <a:pt x="7" y="35"/>
                      <a:pt x="9" y="32"/>
                      <a:pt x="11" y="3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146"/>
              <p:cNvSpPr/>
              <p:nvPr/>
            </p:nvSpPr>
            <p:spPr bwMode="auto">
              <a:xfrm>
                <a:off x="5584" y="2044"/>
                <a:ext cx="45" cy="128"/>
              </a:xfrm>
              <a:custGeom>
                <a:gdLst>
                  <a:gd name="T0" fmla="*/ 9 w 19"/>
                  <a:gd name="T1" fmla="*/ 27 h 54"/>
                  <a:gd name="T2" fmla="*/ 19 w 19"/>
                  <a:gd name="T3" fmla="*/ 6 h 54"/>
                  <a:gd name="T4" fmla="*/ 15 w 19"/>
                  <a:gd name="T5" fmla="*/ 0 h 54"/>
                  <a:gd name="T6" fmla="*/ 5 w 19"/>
                  <a:gd name="T7" fmla="*/ 11 h 54"/>
                  <a:gd name="T8" fmla="*/ 0 w 19"/>
                  <a:gd name="T9" fmla="*/ 26 h 54"/>
                  <a:gd name="T10" fmla="*/ 3 w 19"/>
                  <a:gd name="T11" fmla="*/ 42 h 54"/>
                  <a:gd name="T12" fmla="*/ 12 w 19"/>
                  <a:gd name="T13" fmla="*/ 54 h 54"/>
                  <a:gd name="T14" fmla="*/ 15 w 19"/>
                  <a:gd name="T15" fmla="*/ 45 h 54"/>
                  <a:gd name="T16" fmla="*/ 9 w 19"/>
                  <a:gd name="T17" fmla="*/ 27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54">
                    <a:moveTo>
                      <a:pt x="9" y="27"/>
                    </a:moveTo>
                    <a:cubicBezTo>
                      <a:pt x="9" y="19"/>
                      <a:pt x="13" y="11"/>
                      <a:pt x="19" y="6"/>
                    </a:cubicBezTo>
                    <a:cubicBezTo>
                      <a:pt x="18" y="4"/>
                      <a:pt x="16" y="2"/>
                      <a:pt x="15" y="0"/>
                    </a:cubicBezTo>
                    <a:cubicBezTo>
                      <a:pt x="11" y="3"/>
                      <a:pt x="8" y="6"/>
                      <a:pt x="5" y="11"/>
                    </a:cubicBezTo>
                    <a:cubicBezTo>
                      <a:pt x="2" y="15"/>
                      <a:pt x="0" y="21"/>
                      <a:pt x="0" y="26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47"/>
                      <a:pt x="8" y="51"/>
                      <a:pt x="12" y="54"/>
                    </a:cubicBezTo>
                    <a:cubicBezTo>
                      <a:pt x="12" y="51"/>
                      <a:pt x="13" y="48"/>
                      <a:pt x="15" y="45"/>
                    </a:cubicBezTo>
                    <a:cubicBezTo>
                      <a:pt x="9" y="41"/>
                      <a:pt x="8" y="33"/>
                      <a:pt x="9" y="2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147"/>
              <p:cNvSpPr/>
              <p:nvPr/>
            </p:nvSpPr>
            <p:spPr bwMode="auto">
              <a:xfrm>
                <a:off x="5510" y="2070"/>
                <a:ext cx="74" cy="66"/>
              </a:xfrm>
              <a:custGeom>
                <a:gdLst>
                  <a:gd name="T0" fmla="*/ 2 w 31"/>
                  <a:gd name="T1" fmla="*/ 1 h 28"/>
                  <a:gd name="T2" fmla="*/ 10 w 31"/>
                  <a:gd name="T3" fmla="*/ 22 h 28"/>
                  <a:gd name="T4" fmla="*/ 31 w 31"/>
                  <a:gd name="T5" fmla="*/ 27 h 28"/>
                  <a:gd name="T6" fmla="*/ 30 w 31"/>
                  <a:gd name="T7" fmla="*/ 19 h 28"/>
                  <a:gd name="T8" fmla="*/ 16 w 31"/>
                  <a:gd name="T9" fmla="*/ 14 h 28"/>
                  <a:gd name="T10" fmla="*/ 11 w 31"/>
                  <a:gd name="T11" fmla="*/ 0 h 28"/>
                  <a:gd name="T12" fmla="*/ 2 w 31"/>
                  <a:gd name="T13" fmla="*/ 1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2" y="1"/>
                    </a:moveTo>
                    <a:cubicBezTo>
                      <a:pt x="0" y="9"/>
                      <a:pt x="4" y="17"/>
                      <a:pt x="10" y="22"/>
                    </a:cubicBezTo>
                    <a:cubicBezTo>
                      <a:pt x="15" y="27"/>
                      <a:pt x="24" y="28"/>
                      <a:pt x="31" y="27"/>
                    </a:cubicBezTo>
                    <a:cubicBezTo>
                      <a:pt x="30" y="24"/>
                      <a:pt x="30" y="22"/>
                      <a:pt x="30" y="19"/>
                    </a:cubicBezTo>
                    <a:cubicBezTo>
                      <a:pt x="25" y="19"/>
                      <a:pt x="20" y="17"/>
                      <a:pt x="16" y="14"/>
                    </a:cubicBezTo>
                    <a:cubicBezTo>
                      <a:pt x="13" y="10"/>
                      <a:pt x="11" y="5"/>
                      <a:pt x="11" y="0"/>
                    </a:cubicBezTo>
                    <a:cubicBezTo>
                      <a:pt x="8" y="1"/>
                      <a:pt x="5" y="1"/>
                      <a:pt x="2" y="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148"/>
              <p:cNvSpPr/>
              <p:nvPr/>
            </p:nvSpPr>
            <p:spPr bwMode="auto">
              <a:xfrm>
                <a:off x="5588" y="1901"/>
                <a:ext cx="128" cy="200"/>
              </a:xfrm>
              <a:custGeom>
                <a:gdLst>
                  <a:gd name="T0" fmla="*/ 47 w 54"/>
                  <a:gd name="T1" fmla="*/ 84 h 84"/>
                  <a:gd name="T2" fmla="*/ 54 w 54"/>
                  <a:gd name="T3" fmla="*/ 82 h 84"/>
                  <a:gd name="T4" fmla="*/ 29 w 54"/>
                  <a:gd name="T5" fmla="*/ 67 h 84"/>
                  <a:gd name="T6" fmla="*/ 14 w 54"/>
                  <a:gd name="T7" fmla="*/ 45 h 84"/>
                  <a:gd name="T8" fmla="*/ 9 w 54"/>
                  <a:gd name="T9" fmla="*/ 21 h 84"/>
                  <a:gd name="T10" fmla="*/ 12 w 54"/>
                  <a:gd name="T11" fmla="*/ 0 h 84"/>
                  <a:gd name="T12" fmla="*/ 2 w 54"/>
                  <a:gd name="T13" fmla="*/ 8 h 84"/>
                  <a:gd name="T14" fmla="*/ 11 w 54"/>
                  <a:gd name="T15" fmla="*/ 53 h 84"/>
                  <a:gd name="T16" fmla="*/ 26 w 54"/>
                  <a:gd name="T17" fmla="*/ 72 h 84"/>
                  <a:gd name="T18" fmla="*/ 36 w 54"/>
                  <a:gd name="T19" fmla="*/ 79 h 84"/>
                  <a:gd name="T20" fmla="*/ 46 w 54"/>
                  <a:gd name="T21" fmla="*/ 84 h 84"/>
                  <a:gd name="T22" fmla="*/ 47 w 54"/>
                  <a:gd name="T23" fmla="*/ 84 h 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84">
                    <a:moveTo>
                      <a:pt x="47" y="84"/>
                    </a:moveTo>
                    <a:cubicBezTo>
                      <a:pt x="49" y="83"/>
                      <a:pt x="52" y="83"/>
                      <a:pt x="54" y="82"/>
                    </a:cubicBezTo>
                    <a:cubicBezTo>
                      <a:pt x="46" y="78"/>
                      <a:pt x="36" y="74"/>
                      <a:pt x="29" y="67"/>
                    </a:cubicBezTo>
                    <a:cubicBezTo>
                      <a:pt x="23" y="61"/>
                      <a:pt x="18" y="54"/>
                      <a:pt x="14" y="45"/>
                    </a:cubicBezTo>
                    <a:cubicBezTo>
                      <a:pt x="11" y="38"/>
                      <a:pt x="9" y="29"/>
                      <a:pt x="9" y="21"/>
                    </a:cubicBezTo>
                    <a:cubicBezTo>
                      <a:pt x="8" y="14"/>
                      <a:pt x="9" y="6"/>
                      <a:pt x="12" y="0"/>
                    </a:cubicBezTo>
                    <a:cubicBezTo>
                      <a:pt x="8" y="2"/>
                      <a:pt x="5" y="5"/>
                      <a:pt x="2" y="8"/>
                    </a:cubicBezTo>
                    <a:cubicBezTo>
                      <a:pt x="0" y="23"/>
                      <a:pt x="3" y="40"/>
                      <a:pt x="11" y="53"/>
                    </a:cubicBezTo>
                    <a:cubicBezTo>
                      <a:pt x="15" y="60"/>
                      <a:pt x="20" y="67"/>
                      <a:pt x="26" y="72"/>
                    </a:cubicBezTo>
                    <a:cubicBezTo>
                      <a:pt x="29" y="75"/>
                      <a:pt x="32" y="78"/>
                      <a:pt x="36" y="79"/>
                    </a:cubicBezTo>
                    <a:cubicBezTo>
                      <a:pt x="39" y="81"/>
                      <a:pt x="43" y="83"/>
                      <a:pt x="46" y="84"/>
                    </a:cubicBezTo>
                    <a:cubicBezTo>
                      <a:pt x="46" y="84"/>
                      <a:pt x="47" y="84"/>
                      <a:pt x="47" y="8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149"/>
              <p:cNvSpPr/>
              <p:nvPr/>
            </p:nvSpPr>
            <p:spPr bwMode="auto">
              <a:xfrm>
                <a:off x="5648" y="2089"/>
                <a:ext cx="44" cy="28"/>
              </a:xfrm>
              <a:custGeom>
                <a:gdLst>
                  <a:gd name="T0" fmla="*/ 19 w 19"/>
                  <a:gd name="T1" fmla="*/ 6 h 12"/>
                  <a:gd name="T2" fmla="*/ 9 w 19"/>
                  <a:gd name="T3" fmla="*/ 1 h 12"/>
                  <a:gd name="T4" fmla="*/ 6 w 19"/>
                  <a:gd name="T5" fmla="*/ 0 h 12"/>
                  <a:gd name="T6" fmla="*/ 2 w 19"/>
                  <a:gd name="T7" fmla="*/ 12 h 12"/>
                  <a:gd name="T8" fmla="*/ 19 w 19"/>
                  <a:gd name="T9" fmla="*/ 6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2">
                    <a:moveTo>
                      <a:pt x="19" y="6"/>
                    </a:moveTo>
                    <a:cubicBezTo>
                      <a:pt x="15" y="5"/>
                      <a:pt x="12" y="3"/>
                      <a:pt x="9" y="1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3" y="2"/>
                      <a:pt x="0" y="8"/>
                      <a:pt x="2" y="12"/>
                    </a:cubicBezTo>
                    <a:cubicBezTo>
                      <a:pt x="8" y="10"/>
                      <a:pt x="13" y="8"/>
                      <a:pt x="19" y="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150"/>
              <p:cNvSpPr/>
              <p:nvPr/>
            </p:nvSpPr>
            <p:spPr bwMode="auto">
              <a:xfrm>
                <a:off x="5577" y="2217"/>
                <a:ext cx="33" cy="62"/>
              </a:xfrm>
              <a:custGeom>
                <a:gdLst>
                  <a:gd name="T0" fmla="*/ 10 w 14"/>
                  <a:gd name="T1" fmla="*/ 0 h 26"/>
                  <a:gd name="T2" fmla="*/ 4 w 14"/>
                  <a:gd name="T3" fmla="*/ 3 h 26"/>
                  <a:gd name="T4" fmla="*/ 4 w 14"/>
                  <a:gd name="T5" fmla="*/ 13 h 26"/>
                  <a:gd name="T6" fmla="*/ 0 w 14"/>
                  <a:gd name="T7" fmla="*/ 22 h 26"/>
                  <a:gd name="T8" fmla="*/ 7 w 14"/>
                  <a:gd name="T9" fmla="*/ 26 h 26"/>
                  <a:gd name="T10" fmla="*/ 10 w 14"/>
                  <a:gd name="T11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6">
                    <a:moveTo>
                      <a:pt x="10" y="0"/>
                    </a:moveTo>
                    <a:cubicBezTo>
                      <a:pt x="8" y="1"/>
                      <a:pt x="6" y="2"/>
                      <a:pt x="4" y="3"/>
                    </a:cubicBezTo>
                    <a:cubicBezTo>
                      <a:pt x="5" y="6"/>
                      <a:pt x="5" y="10"/>
                      <a:pt x="4" y="13"/>
                    </a:cubicBezTo>
                    <a:cubicBezTo>
                      <a:pt x="3" y="16"/>
                      <a:pt x="2" y="19"/>
                      <a:pt x="0" y="22"/>
                    </a:cubicBezTo>
                    <a:cubicBezTo>
                      <a:pt x="2" y="23"/>
                      <a:pt x="4" y="25"/>
                      <a:pt x="7" y="26"/>
                    </a:cubicBezTo>
                    <a:cubicBezTo>
                      <a:pt x="13" y="20"/>
                      <a:pt x="14" y="7"/>
                      <a:pt x="10" y="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151"/>
              <p:cNvSpPr/>
              <p:nvPr/>
            </p:nvSpPr>
            <p:spPr bwMode="auto">
              <a:xfrm>
                <a:off x="5603" y="2205"/>
                <a:ext cx="26" cy="33"/>
              </a:xfrm>
              <a:custGeom>
                <a:gdLst>
                  <a:gd name="T0" fmla="*/ 0 w 11"/>
                  <a:gd name="T1" fmla="*/ 4 h 14"/>
                  <a:gd name="T2" fmla="*/ 3 w 11"/>
                  <a:gd name="T3" fmla="*/ 14 h 14"/>
                  <a:gd name="T4" fmla="*/ 11 w 11"/>
                  <a:gd name="T5" fmla="*/ 9 h 14"/>
                  <a:gd name="T6" fmla="*/ 6 w 11"/>
                  <a:gd name="T7" fmla="*/ 0 h 14"/>
                  <a:gd name="T8" fmla="*/ 0 w 11"/>
                  <a:gd name="T9" fmla="*/ 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4">
                    <a:moveTo>
                      <a:pt x="0" y="4"/>
                    </a:moveTo>
                    <a:cubicBezTo>
                      <a:pt x="2" y="7"/>
                      <a:pt x="3" y="10"/>
                      <a:pt x="3" y="14"/>
                    </a:cubicBezTo>
                    <a:cubicBezTo>
                      <a:pt x="6" y="13"/>
                      <a:pt x="9" y="12"/>
                      <a:pt x="11" y="9"/>
                    </a:cubicBezTo>
                    <a:cubicBezTo>
                      <a:pt x="9" y="6"/>
                      <a:pt x="7" y="3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152"/>
              <p:cNvSpPr/>
              <p:nvPr/>
            </p:nvSpPr>
            <p:spPr bwMode="auto">
              <a:xfrm>
                <a:off x="5607" y="2229"/>
                <a:ext cx="36" cy="31"/>
              </a:xfrm>
              <a:custGeom>
                <a:gdLst>
                  <a:gd name="T0" fmla="*/ 1 w 15"/>
                  <a:gd name="T1" fmla="*/ 5 h 13"/>
                  <a:gd name="T2" fmla="*/ 1 w 15"/>
                  <a:gd name="T3" fmla="*/ 9 h 13"/>
                  <a:gd name="T4" fmla="*/ 0 w 15"/>
                  <a:gd name="T5" fmla="*/ 12 h 13"/>
                  <a:gd name="T6" fmla="*/ 15 w 15"/>
                  <a:gd name="T7" fmla="*/ 4 h 13"/>
                  <a:gd name="T8" fmla="*/ 10 w 15"/>
                  <a:gd name="T9" fmla="*/ 0 h 13"/>
                  <a:gd name="T10" fmla="*/ 1 w 15"/>
                  <a:gd name="T11" fmla="*/ 5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3">
                    <a:moveTo>
                      <a:pt x="1" y="5"/>
                    </a:moveTo>
                    <a:cubicBezTo>
                      <a:pt x="1" y="6"/>
                      <a:pt x="1" y="8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5" y="13"/>
                      <a:pt x="12" y="9"/>
                      <a:pt x="15" y="4"/>
                    </a:cubicBezTo>
                    <a:cubicBezTo>
                      <a:pt x="13" y="3"/>
                      <a:pt x="11" y="2"/>
                      <a:pt x="10" y="0"/>
                    </a:cubicBezTo>
                    <a:cubicBezTo>
                      <a:pt x="8" y="3"/>
                      <a:pt x="4" y="5"/>
                      <a:pt x="1" y="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153"/>
              <p:cNvSpPr/>
              <p:nvPr/>
            </p:nvSpPr>
            <p:spPr bwMode="auto">
              <a:xfrm>
                <a:off x="5719" y="2205"/>
                <a:ext cx="35" cy="24"/>
              </a:xfrm>
              <a:custGeom>
                <a:gdLst>
                  <a:gd name="T0" fmla="*/ 4 w 15"/>
                  <a:gd name="T1" fmla="*/ 10 h 10"/>
                  <a:gd name="T2" fmla="*/ 13 w 15"/>
                  <a:gd name="T3" fmla="*/ 9 h 10"/>
                  <a:gd name="T4" fmla="*/ 13 w 15"/>
                  <a:gd name="T5" fmla="*/ 9 h 10"/>
                  <a:gd name="T6" fmla="*/ 15 w 15"/>
                  <a:gd name="T7" fmla="*/ 3 h 10"/>
                  <a:gd name="T8" fmla="*/ 1 w 15"/>
                  <a:gd name="T9" fmla="*/ 4 h 10"/>
                  <a:gd name="T10" fmla="*/ 0 w 15"/>
                  <a:gd name="T11" fmla="*/ 6 h 10"/>
                  <a:gd name="T12" fmla="*/ 4 w 15"/>
                  <a:gd name="T13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0">
                    <a:moveTo>
                      <a:pt x="4" y="10"/>
                    </a:moveTo>
                    <a:cubicBezTo>
                      <a:pt x="7" y="9"/>
                      <a:pt x="10" y="7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7"/>
                      <a:pt x="14" y="5"/>
                      <a:pt x="15" y="3"/>
                    </a:cubicBezTo>
                    <a:cubicBezTo>
                      <a:pt x="10" y="0"/>
                      <a:pt x="5" y="2"/>
                      <a:pt x="1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2" y="7"/>
                      <a:pt x="3" y="8"/>
                      <a:pt x="4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154"/>
              <p:cNvSpPr/>
              <p:nvPr/>
            </p:nvSpPr>
            <p:spPr bwMode="auto">
              <a:xfrm>
                <a:off x="5728" y="2226"/>
                <a:ext cx="21" cy="38"/>
              </a:xfrm>
              <a:custGeom>
                <a:gdLst>
                  <a:gd name="T0" fmla="*/ 9 w 9"/>
                  <a:gd name="T1" fmla="*/ 2 h 16"/>
                  <a:gd name="T2" fmla="*/ 0 w 9"/>
                  <a:gd name="T3" fmla="*/ 2 h 16"/>
                  <a:gd name="T4" fmla="*/ 1 w 9"/>
                  <a:gd name="T5" fmla="*/ 7 h 16"/>
                  <a:gd name="T6" fmla="*/ 0 w 9"/>
                  <a:gd name="T7" fmla="*/ 16 h 16"/>
                  <a:gd name="T8" fmla="*/ 9 w 9"/>
                  <a:gd name="T9" fmla="*/ 2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6">
                    <a:moveTo>
                      <a:pt x="9" y="2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1" y="4"/>
                      <a:pt x="1" y="6"/>
                      <a:pt x="1" y="7"/>
                    </a:cubicBezTo>
                    <a:cubicBezTo>
                      <a:pt x="1" y="10"/>
                      <a:pt x="1" y="13"/>
                      <a:pt x="0" y="16"/>
                    </a:cubicBezTo>
                    <a:cubicBezTo>
                      <a:pt x="4" y="12"/>
                      <a:pt x="7" y="7"/>
                      <a:pt x="9" y="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155"/>
              <p:cNvSpPr/>
              <p:nvPr/>
            </p:nvSpPr>
            <p:spPr bwMode="auto">
              <a:xfrm>
                <a:off x="5617" y="1887"/>
                <a:ext cx="35" cy="26"/>
              </a:xfrm>
              <a:custGeom>
                <a:gdLst>
                  <a:gd name="T0" fmla="*/ 2 w 15"/>
                  <a:gd name="T1" fmla="*/ 4 h 11"/>
                  <a:gd name="T2" fmla="*/ 0 w 15"/>
                  <a:gd name="T3" fmla="*/ 9 h 11"/>
                  <a:gd name="T4" fmla="*/ 13 w 15"/>
                  <a:gd name="T5" fmla="*/ 11 h 11"/>
                  <a:gd name="T6" fmla="*/ 15 w 15"/>
                  <a:gd name="T7" fmla="*/ 3 h 11"/>
                  <a:gd name="T8" fmla="*/ 8 w 15"/>
                  <a:gd name="T9" fmla="*/ 0 h 11"/>
                  <a:gd name="T10" fmla="*/ 2 w 15"/>
                  <a:gd name="T11" fmla="*/ 4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2" y="4"/>
                    </a:moveTo>
                    <a:cubicBezTo>
                      <a:pt x="1" y="5"/>
                      <a:pt x="0" y="7"/>
                      <a:pt x="0" y="9"/>
                    </a:cubicBezTo>
                    <a:cubicBezTo>
                      <a:pt x="4" y="10"/>
                      <a:pt x="9" y="9"/>
                      <a:pt x="13" y="11"/>
                    </a:cubicBezTo>
                    <a:cubicBezTo>
                      <a:pt x="13" y="8"/>
                      <a:pt x="14" y="5"/>
                      <a:pt x="15" y="3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6" y="1"/>
                      <a:pt x="4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156"/>
              <p:cNvSpPr/>
              <p:nvPr/>
            </p:nvSpPr>
            <p:spPr bwMode="auto">
              <a:xfrm>
                <a:off x="5723" y="2186"/>
                <a:ext cx="31" cy="24"/>
              </a:xfrm>
              <a:custGeom>
                <a:gdLst>
                  <a:gd name="T0" fmla="*/ 0 w 13"/>
                  <a:gd name="T1" fmla="*/ 10 h 10"/>
                  <a:gd name="T2" fmla="*/ 13 w 13"/>
                  <a:gd name="T3" fmla="*/ 9 h 10"/>
                  <a:gd name="T4" fmla="*/ 13 w 13"/>
                  <a:gd name="T5" fmla="*/ 2 h 10"/>
                  <a:gd name="T6" fmla="*/ 13 w 13"/>
                  <a:gd name="T7" fmla="*/ 2 h 10"/>
                  <a:gd name="T8" fmla="*/ 0 w 13"/>
                  <a:gd name="T9" fmla="*/ 3 h 10"/>
                  <a:gd name="T10" fmla="*/ 0 w 13"/>
                  <a:gd name="T11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0" y="10"/>
                    </a:moveTo>
                    <a:cubicBezTo>
                      <a:pt x="3" y="8"/>
                      <a:pt x="9" y="7"/>
                      <a:pt x="13" y="9"/>
                    </a:cubicBezTo>
                    <a:cubicBezTo>
                      <a:pt x="13" y="7"/>
                      <a:pt x="13" y="4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9" y="0"/>
                      <a:pt x="4" y="1"/>
                      <a:pt x="0" y="3"/>
                    </a:cubicBezTo>
                    <a:cubicBezTo>
                      <a:pt x="0" y="6"/>
                      <a:pt x="0" y="8"/>
                      <a:pt x="0" y="1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157"/>
              <p:cNvSpPr/>
              <p:nvPr/>
            </p:nvSpPr>
            <p:spPr bwMode="auto">
              <a:xfrm>
                <a:off x="5669" y="2245"/>
                <a:ext cx="23" cy="19"/>
              </a:xfrm>
              <a:custGeom>
                <a:gdLst>
                  <a:gd name="T0" fmla="*/ 0 w 10"/>
                  <a:gd name="T1" fmla="*/ 1 h 8"/>
                  <a:gd name="T2" fmla="*/ 6 w 10"/>
                  <a:gd name="T3" fmla="*/ 7 h 8"/>
                  <a:gd name="T4" fmla="*/ 6 w 10"/>
                  <a:gd name="T5" fmla="*/ 8 h 8"/>
                  <a:gd name="T6" fmla="*/ 10 w 10"/>
                  <a:gd name="T7" fmla="*/ 0 h 8"/>
                  <a:gd name="T8" fmla="*/ 0 w 10"/>
                  <a:gd name="T9" fmla="*/ 1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0" y="1"/>
                    </a:moveTo>
                    <a:cubicBezTo>
                      <a:pt x="2" y="3"/>
                      <a:pt x="4" y="5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6"/>
                      <a:pt x="10" y="3"/>
                      <a:pt x="10" y="0"/>
                    </a:cubicBezTo>
                    <a:cubicBezTo>
                      <a:pt x="7" y="1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158"/>
              <p:cNvSpPr/>
              <p:nvPr/>
            </p:nvSpPr>
            <p:spPr bwMode="auto">
              <a:xfrm>
                <a:off x="5695" y="2222"/>
                <a:ext cx="33" cy="66"/>
              </a:xfrm>
              <a:custGeom>
                <a:gdLst>
                  <a:gd name="T0" fmla="*/ 0 w 14"/>
                  <a:gd name="T1" fmla="*/ 28 h 28"/>
                  <a:gd name="T2" fmla="*/ 9 w 14"/>
                  <a:gd name="T3" fmla="*/ 23 h 28"/>
                  <a:gd name="T4" fmla="*/ 11 w 14"/>
                  <a:gd name="T5" fmla="*/ 21 h 28"/>
                  <a:gd name="T6" fmla="*/ 13 w 14"/>
                  <a:gd name="T7" fmla="*/ 10 h 28"/>
                  <a:gd name="T8" fmla="*/ 10 w 14"/>
                  <a:gd name="T9" fmla="*/ 0 h 28"/>
                  <a:gd name="T10" fmla="*/ 7 w 14"/>
                  <a:gd name="T11" fmla="*/ 5 h 28"/>
                  <a:gd name="T12" fmla="*/ 6 w 14"/>
                  <a:gd name="T13" fmla="*/ 18 h 28"/>
                  <a:gd name="T14" fmla="*/ 0 w 14"/>
                  <a:gd name="T15" fmla="*/ 28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8">
                    <a:moveTo>
                      <a:pt x="0" y="28"/>
                    </a:moveTo>
                    <a:cubicBezTo>
                      <a:pt x="3" y="27"/>
                      <a:pt x="6" y="25"/>
                      <a:pt x="9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13" y="18"/>
                      <a:pt x="14" y="14"/>
                      <a:pt x="13" y="10"/>
                    </a:cubicBezTo>
                    <a:cubicBezTo>
                      <a:pt x="13" y="6"/>
                      <a:pt x="13" y="2"/>
                      <a:pt x="10" y="0"/>
                    </a:cubicBezTo>
                    <a:cubicBezTo>
                      <a:pt x="9" y="2"/>
                      <a:pt x="8" y="3"/>
                      <a:pt x="7" y="5"/>
                    </a:cubicBezTo>
                    <a:cubicBezTo>
                      <a:pt x="9" y="9"/>
                      <a:pt x="8" y="14"/>
                      <a:pt x="6" y="18"/>
                    </a:cubicBezTo>
                    <a:cubicBezTo>
                      <a:pt x="4" y="21"/>
                      <a:pt x="2" y="25"/>
                      <a:pt x="0" y="28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159"/>
              <p:cNvSpPr/>
              <p:nvPr/>
            </p:nvSpPr>
            <p:spPr bwMode="auto">
              <a:xfrm>
                <a:off x="5636" y="2127"/>
                <a:ext cx="118" cy="97"/>
              </a:xfrm>
              <a:custGeom>
                <a:gdLst>
                  <a:gd name="T0" fmla="*/ 24 w 50"/>
                  <a:gd name="T1" fmla="*/ 12 h 41"/>
                  <a:gd name="T2" fmla="*/ 37 w 50"/>
                  <a:gd name="T3" fmla="*/ 27 h 41"/>
                  <a:gd name="T4" fmla="*/ 37 w 50"/>
                  <a:gd name="T5" fmla="*/ 27 h 41"/>
                  <a:gd name="T6" fmla="*/ 50 w 50"/>
                  <a:gd name="T7" fmla="*/ 25 h 41"/>
                  <a:gd name="T8" fmla="*/ 47 w 50"/>
                  <a:gd name="T9" fmla="*/ 15 h 41"/>
                  <a:gd name="T10" fmla="*/ 38 w 50"/>
                  <a:gd name="T11" fmla="*/ 4 h 41"/>
                  <a:gd name="T12" fmla="*/ 25 w 50"/>
                  <a:gd name="T13" fmla="*/ 0 h 41"/>
                  <a:gd name="T14" fmla="*/ 3 w 50"/>
                  <a:gd name="T15" fmla="*/ 14 h 41"/>
                  <a:gd name="T16" fmla="*/ 10 w 50"/>
                  <a:gd name="T17" fmla="*/ 37 h 41"/>
                  <a:gd name="T18" fmla="*/ 29 w 50"/>
                  <a:gd name="T19" fmla="*/ 31 h 41"/>
                  <a:gd name="T20" fmla="*/ 25 w 50"/>
                  <a:gd name="T21" fmla="*/ 20 h 41"/>
                  <a:gd name="T22" fmla="*/ 14 w 50"/>
                  <a:gd name="T23" fmla="*/ 21 h 41"/>
                  <a:gd name="T24" fmla="*/ 13 w 50"/>
                  <a:gd name="T25" fmla="*/ 21 h 41"/>
                  <a:gd name="T26" fmla="*/ 24 w 50"/>
                  <a:gd name="T27" fmla="*/ 12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41">
                    <a:moveTo>
                      <a:pt x="24" y="12"/>
                    </a:moveTo>
                    <a:cubicBezTo>
                      <a:pt x="32" y="13"/>
                      <a:pt x="36" y="20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40" y="24"/>
                      <a:pt x="46" y="23"/>
                      <a:pt x="50" y="25"/>
                    </a:cubicBezTo>
                    <a:cubicBezTo>
                      <a:pt x="49" y="22"/>
                      <a:pt x="48" y="19"/>
                      <a:pt x="47" y="15"/>
                    </a:cubicBezTo>
                    <a:cubicBezTo>
                      <a:pt x="45" y="11"/>
                      <a:pt x="42" y="7"/>
                      <a:pt x="38" y="4"/>
                    </a:cubicBezTo>
                    <a:cubicBezTo>
                      <a:pt x="35" y="2"/>
                      <a:pt x="30" y="0"/>
                      <a:pt x="25" y="0"/>
                    </a:cubicBezTo>
                    <a:cubicBezTo>
                      <a:pt x="16" y="0"/>
                      <a:pt x="7" y="4"/>
                      <a:pt x="3" y="14"/>
                    </a:cubicBezTo>
                    <a:cubicBezTo>
                      <a:pt x="0" y="22"/>
                      <a:pt x="2" y="32"/>
                      <a:pt x="10" y="37"/>
                    </a:cubicBezTo>
                    <a:cubicBezTo>
                      <a:pt x="16" y="41"/>
                      <a:pt x="27" y="39"/>
                      <a:pt x="29" y="31"/>
                    </a:cubicBezTo>
                    <a:cubicBezTo>
                      <a:pt x="30" y="27"/>
                      <a:pt x="29" y="23"/>
                      <a:pt x="25" y="20"/>
                    </a:cubicBezTo>
                    <a:cubicBezTo>
                      <a:pt x="21" y="18"/>
                      <a:pt x="17" y="18"/>
                      <a:pt x="14" y="21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0" y="15"/>
                      <a:pt x="20" y="11"/>
                      <a:pt x="24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160"/>
              <p:cNvSpPr/>
              <p:nvPr/>
            </p:nvSpPr>
            <p:spPr bwMode="auto">
              <a:xfrm>
                <a:off x="5683" y="2236"/>
                <a:ext cx="31" cy="50"/>
              </a:xfrm>
              <a:custGeom>
                <a:gdLst>
                  <a:gd name="T0" fmla="*/ 0 w 13"/>
                  <a:gd name="T1" fmla="*/ 13 h 21"/>
                  <a:gd name="T2" fmla="*/ 3 w 13"/>
                  <a:gd name="T3" fmla="*/ 21 h 21"/>
                  <a:gd name="T4" fmla="*/ 10 w 13"/>
                  <a:gd name="T5" fmla="*/ 0 h 21"/>
                  <a:gd name="T6" fmla="*/ 9 w 13"/>
                  <a:gd name="T7" fmla="*/ 1 h 21"/>
                  <a:gd name="T8" fmla="*/ 5 w 13"/>
                  <a:gd name="T9" fmla="*/ 3 h 21"/>
                  <a:gd name="T10" fmla="*/ 0 w 13"/>
                  <a:gd name="T11" fmla="*/ 13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1">
                    <a:moveTo>
                      <a:pt x="0" y="13"/>
                    </a:moveTo>
                    <a:cubicBezTo>
                      <a:pt x="1" y="16"/>
                      <a:pt x="2" y="19"/>
                      <a:pt x="3" y="21"/>
                    </a:cubicBezTo>
                    <a:cubicBezTo>
                      <a:pt x="8" y="16"/>
                      <a:pt x="13" y="8"/>
                      <a:pt x="10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8" y="2"/>
                      <a:pt x="6" y="3"/>
                      <a:pt x="5" y="3"/>
                    </a:cubicBezTo>
                    <a:cubicBezTo>
                      <a:pt x="6" y="7"/>
                      <a:pt x="3" y="11"/>
                      <a:pt x="0" y="1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161"/>
              <p:cNvSpPr/>
              <p:nvPr/>
            </p:nvSpPr>
            <p:spPr bwMode="auto">
              <a:xfrm>
                <a:off x="5624" y="2075"/>
                <a:ext cx="35" cy="57"/>
              </a:xfrm>
              <a:custGeom>
                <a:gdLst>
                  <a:gd name="T0" fmla="*/ 15 w 15"/>
                  <a:gd name="T1" fmla="*/ 5 h 24"/>
                  <a:gd name="T2" fmla="*/ 9 w 15"/>
                  <a:gd name="T3" fmla="*/ 0 h 24"/>
                  <a:gd name="T4" fmla="*/ 5 w 15"/>
                  <a:gd name="T5" fmla="*/ 24 h 24"/>
                  <a:gd name="T6" fmla="*/ 11 w 15"/>
                  <a:gd name="T7" fmla="*/ 19 h 24"/>
                  <a:gd name="T8" fmla="*/ 15 w 15"/>
                  <a:gd name="T9" fmla="*/ 5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4">
                    <a:moveTo>
                      <a:pt x="15" y="5"/>
                    </a:moveTo>
                    <a:cubicBezTo>
                      <a:pt x="13" y="3"/>
                      <a:pt x="11" y="2"/>
                      <a:pt x="9" y="0"/>
                    </a:cubicBezTo>
                    <a:cubicBezTo>
                      <a:pt x="3" y="5"/>
                      <a:pt x="0" y="16"/>
                      <a:pt x="5" y="24"/>
                    </a:cubicBezTo>
                    <a:cubicBezTo>
                      <a:pt x="7" y="22"/>
                      <a:pt x="9" y="20"/>
                      <a:pt x="11" y="19"/>
                    </a:cubicBezTo>
                    <a:cubicBezTo>
                      <a:pt x="9" y="14"/>
                      <a:pt x="11" y="8"/>
                      <a:pt x="15" y="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162"/>
              <p:cNvSpPr/>
              <p:nvPr/>
            </p:nvSpPr>
            <p:spPr bwMode="auto">
              <a:xfrm>
                <a:off x="5655" y="2248"/>
                <a:ext cx="30" cy="45"/>
              </a:xfrm>
              <a:custGeom>
                <a:gdLst>
                  <a:gd name="T0" fmla="*/ 0 w 13"/>
                  <a:gd name="T1" fmla="*/ 6 h 19"/>
                  <a:gd name="T2" fmla="*/ 6 w 13"/>
                  <a:gd name="T3" fmla="*/ 19 h 19"/>
                  <a:gd name="T4" fmla="*/ 13 w 13"/>
                  <a:gd name="T5" fmla="*/ 18 h 19"/>
                  <a:gd name="T6" fmla="*/ 10 w 13"/>
                  <a:gd name="T7" fmla="*/ 6 h 19"/>
                  <a:gd name="T8" fmla="*/ 4 w 13"/>
                  <a:gd name="T9" fmla="*/ 0 h 19"/>
                  <a:gd name="T10" fmla="*/ 0 w 13"/>
                  <a:gd name="T11" fmla="*/ 6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0" y="6"/>
                    </a:moveTo>
                    <a:cubicBezTo>
                      <a:pt x="4" y="9"/>
                      <a:pt x="6" y="14"/>
                      <a:pt x="6" y="19"/>
                    </a:cubicBezTo>
                    <a:cubicBezTo>
                      <a:pt x="8" y="19"/>
                      <a:pt x="11" y="18"/>
                      <a:pt x="13" y="18"/>
                    </a:cubicBezTo>
                    <a:cubicBezTo>
                      <a:pt x="13" y="14"/>
                      <a:pt x="12" y="9"/>
                      <a:pt x="10" y="6"/>
                    </a:cubicBezTo>
                    <a:cubicBezTo>
                      <a:pt x="8" y="4"/>
                      <a:pt x="6" y="2"/>
                      <a:pt x="4" y="0"/>
                    </a:cubicBezTo>
                    <a:cubicBezTo>
                      <a:pt x="3" y="3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163"/>
              <p:cNvSpPr/>
              <p:nvPr/>
            </p:nvSpPr>
            <p:spPr bwMode="auto">
              <a:xfrm>
                <a:off x="5546" y="1956"/>
                <a:ext cx="47" cy="31"/>
              </a:xfrm>
              <a:custGeom>
                <a:gdLst>
                  <a:gd name="T0" fmla="*/ 0 w 20"/>
                  <a:gd name="T1" fmla="*/ 7 h 13"/>
                  <a:gd name="T2" fmla="*/ 20 w 20"/>
                  <a:gd name="T3" fmla="*/ 11 h 13"/>
                  <a:gd name="T4" fmla="*/ 19 w 20"/>
                  <a:gd name="T5" fmla="*/ 5 h 13"/>
                  <a:gd name="T6" fmla="*/ 19 w 20"/>
                  <a:gd name="T7" fmla="*/ 5 h 13"/>
                  <a:gd name="T8" fmla="*/ 5 w 20"/>
                  <a:gd name="T9" fmla="*/ 0 h 13"/>
                  <a:gd name="T10" fmla="*/ 0 w 20"/>
                  <a:gd name="T11" fmla="*/ 7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3">
                    <a:moveTo>
                      <a:pt x="0" y="7"/>
                    </a:moveTo>
                    <a:cubicBezTo>
                      <a:pt x="4" y="12"/>
                      <a:pt x="14" y="13"/>
                      <a:pt x="20" y="11"/>
                    </a:cubicBezTo>
                    <a:cubicBezTo>
                      <a:pt x="19" y="9"/>
                      <a:pt x="19" y="7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3" y="6"/>
                      <a:pt x="8" y="5"/>
                      <a:pt x="5" y="0"/>
                    </a:cubicBezTo>
                    <a:cubicBezTo>
                      <a:pt x="3" y="2"/>
                      <a:pt x="2" y="4"/>
                      <a:pt x="0" y="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164"/>
              <p:cNvSpPr/>
              <p:nvPr/>
            </p:nvSpPr>
            <p:spPr bwMode="auto">
              <a:xfrm>
                <a:off x="5515" y="1994"/>
                <a:ext cx="90" cy="47"/>
              </a:xfrm>
              <a:custGeom>
                <a:gdLst>
                  <a:gd name="T0" fmla="*/ 0 w 38"/>
                  <a:gd name="T1" fmla="*/ 15 h 20"/>
                  <a:gd name="T2" fmla="*/ 20 w 38"/>
                  <a:gd name="T3" fmla="*/ 19 h 20"/>
                  <a:gd name="T4" fmla="*/ 38 w 38"/>
                  <a:gd name="T5" fmla="*/ 10 h 20"/>
                  <a:gd name="T6" fmla="*/ 38 w 38"/>
                  <a:gd name="T7" fmla="*/ 10 h 20"/>
                  <a:gd name="T8" fmla="*/ 36 w 38"/>
                  <a:gd name="T9" fmla="*/ 5 h 20"/>
                  <a:gd name="T10" fmla="*/ 21 w 38"/>
                  <a:gd name="T11" fmla="*/ 7 h 20"/>
                  <a:gd name="T12" fmla="*/ 7 w 38"/>
                  <a:gd name="T13" fmla="*/ 0 h 20"/>
                  <a:gd name="T14" fmla="*/ 0 w 38"/>
                  <a:gd name="T15" fmla="*/ 15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20">
                    <a:moveTo>
                      <a:pt x="0" y="15"/>
                    </a:moveTo>
                    <a:cubicBezTo>
                      <a:pt x="6" y="17"/>
                      <a:pt x="13" y="20"/>
                      <a:pt x="20" y="19"/>
                    </a:cubicBezTo>
                    <a:cubicBezTo>
                      <a:pt x="26" y="17"/>
                      <a:pt x="33" y="15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7" y="8"/>
                      <a:pt x="36" y="7"/>
                      <a:pt x="36" y="5"/>
                    </a:cubicBezTo>
                    <a:cubicBezTo>
                      <a:pt x="31" y="8"/>
                      <a:pt x="26" y="8"/>
                      <a:pt x="21" y="7"/>
                    </a:cubicBezTo>
                    <a:cubicBezTo>
                      <a:pt x="16" y="6"/>
                      <a:pt x="10" y="4"/>
                      <a:pt x="7" y="0"/>
                    </a:cubicBezTo>
                    <a:cubicBezTo>
                      <a:pt x="4" y="5"/>
                      <a:pt x="2" y="10"/>
                      <a:pt x="0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165"/>
              <p:cNvSpPr/>
              <p:nvPr/>
            </p:nvSpPr>
            <p:spPr bwMode="auto">
              <a:xfrm>
                <a:off x="5534" y="1975"/>
                <a:ext cx="64" cy="40"/>
              </a:xfrm>
              <a:custGeom>
                <a:gdLst>
                  <a:gd name="T0" fmla="*/ 0 w 27"/>
                  <a:gd name="T1" fmla="*/ 7 h 17"/>
                  <a:gd name="T2" fmla="*/ 27 w 27"/>
                  <a:gd name="T3" fmla="*/ 11 h 17"/>
                  <a:gd name="T4" fmla="*/ 25 w 27"/>
                  <a:gd name="T5" fmla="*/ 4 h 17"/>
                  <a:gd name="T6" fmla="*/ 4 w 27"/>
                  <a:gd name="T7" fmla="*/ 0 h 17"/>
                  <a:gd name="T8" fmla="*/ 0 w 27"/>
                  <a:gd name="T9" fmla="*/ 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7">
                    <a:moveTo>
                      <a:pt x="0" y="7"/>
                    </a:moveTo>
                    <a:cubicBezTo>
                      <a:pt x="7" y="13"/>
                      <a:pt x="19" y="17"/>
                      <a:pt x="27" y="11"/>
                    </a:cubicBezTo>
                    <a:cubicBezTo>
                      <a:pt x="26" y="9"/>
                      <a:pt x="26" y="7"/>
                      <a:pt x="25" y="4"/>
                    </a:cubicBezTo>
                    <a:cubicBezTo>
                      <a:pt x="19" y="7"/>
                      <a:pt x="9" y="6"/>
                      <a:pt x="4" y="0"/>
                    </a:cubicBezTo>
                    <a:cubicBezTo>
                      <a:pt x="3" y="2"/>
                      <a:pt x="1" y="5"/>
                      <a:pt x="0" y="7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166"/>
              <p:cNvSpPr/>
              <p:nvPr/>
            </p:nvSpPr>
            <p:spPr bwMode="auto">
              <a:xfrm>
                <a:off x="5541" y="2065"/>
                <a:ext cx="43" cy="45"/>
              </a:xfrm>
              <a:custGeom>
                <a:gdLst>
                  <a:gd name="T0" fmla="*/ 7 w 18"/>
                  <a:gd name="T1" fmla="*/ 1 h 19"/>
                  <a:gd name="T2" fmla="*/ 0 w 18"/>
                  <a:gd name="T3" fmla="*/ 2 h 19"/>
                  <a:gd name="T4" fmla="*/ 4 w 18"/>
                  <a:gd name="T5" fmla="*/ 15 h 19"/>
                  <a:gd name="T6" fmla="*/ 17 w 18"/>
                  <a:gd name="T7" fmla="*/ 19 h 19"/>
                  <a:gd name="T8" fmla="*/ 17 w 18"/>
                  <a:gd name="T9" fmla="*/ 17 h 19"/>
                  <a:gd name="T10" fmla="*/ 18 w 18"/>
                  <a:gd name="T11" fmla="*/ 11 h 19"/>
                  <a:gd name="T12" fmla="*/ 8 w 18"/>
                  <a:gd name="T13" fmla="*/ 0 h 19"/>
                  <a:gd name="T14" fmla="*/ 7 w 18"/>
                  <a:gd name="T15" fmla="*/ 1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9">
                    <a:moveTo>
                      <a:pt x="7" y="1"/>
                    </a:moveTo>
                    <a:cubicBezTo>
                      <a:pt x="5" y="1"/>
                      <a:pt x="2" y="2"/>
                      <a:pt x="0" y="2"/>
                    </a:cubicBezTo>
                    <a:cubicBezTo>
                      <a:pt x="0" y="7"/>
                      <a:pt x="1" y="12"/>
                      <a:pt x="4" y="15"/>
                    </a:cubicBezTo>
                    <a:cubicBezTo>
                      <a:pt x="8" y="18"/>
                      <a:pt x="12" y="19"/>
                      <a:pt x="17" y="19"/>
                    </a:cubicBezTo>
                    <a:cubicBezTo>
                      <a:pt x="17" y="19"/>
                      <a:pt x="17" y="18"/>
                      <a:pt x="17" y="17"/>
                    </a:cubicBezTo>
                    <a:cubicBezTo>
                      <a:pt x="17" y="15"/>
                      <a:pt x="17" y="13"/>
                      <a:pt x="18" y="11"/>
                    </a:cubicBezTo>
                    <a:cubicBezTo>
                      <a:pt x="13" y="10"/>
                      <a:pt x="6" y="5"/>
                      <a:pt x="8" y="0"/>
                    </a:cubicBezTo>
                    <a:cubicBezTo>
                      <a:pt x="8" y="0"/>
                      <a:pt x="8" y="0"/>
                      <a:pt x="7" y="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167"/>
              <p:cNvSpPr/>
              <p:nvPr/>
            </p:nvSpPr>
            <p:spPr bwMode="auto">
              <a:xfrm>
                <a:off x="5503" y="2022"/>
                <a:ext cx="111" cy="50"/>
              </a:xfrm>
              <a:custGeom>
                <a:gdLst>
                  <a:gd name="T0" fmla="*/ 0 w 47"/>
                  <a:gd name="T1" fmla="*/ 19 h 21"/>
                  <a:gd name="T2" fmla="*/ 24 w 47"/>
                  <a:gd name="T3" fmla="*/ 17 h 21"/>
                  <a:gd name="T4" fmla="*/ 47 w 47"/>
                  <a:gd name="T5" fmla="*/ 6 h 21"/>
                  <a:gd name="T6" fmla="*/ 45 w 47"/>
                  <a:gd name="T7" fmla="*/ 2 h 21"/>
                  <a:gd name="T8" fmla="*/ 43 w 47"/>
                  <a:gd name="T9" fmla="*/ 0 h 21"/>
                  <a:gd name="T10" fmla="*/ 24 w 47"/>
                  <a:gd name="T11" fmla="*/ 8 h 21"/>
                  <a:gd name="T12" fmla="*/ 4 w 47"/>
                  <a:gd name="T13" fmla="*/ 4 h 21"/>
                  <a:gd name="T14" fmla="*/ 0 w 47"/>
                  <a:gd name="T15" fmla="*/ 19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21">
                    <a:moveTo>
                      <a:pt x="0" y="19"/>
                    </a:moveTo>
                    <a:cubicBezTo>
                      <a:pt x="8" y="21"/>
                      <a:pt x="16" y="19"/>
                      <a:pt x="24" y="17"/>
                    </a:cubicBezTo>
                    <a:cubicBezTo>
                      <a:pt x="32" y="15"/>
                      <a:pt x="40" y="11"/>
                      <a:pt x="47" y="6"/>
                    </a:cubicBezTo>
                    <a:cubicBezTo>
                      <a:pt x="46" y="5"/>
                      <a:pt x="46" y="4"/>
                      <a:pt x="45" y="2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38" y="4"/>
                      <a:pt x="31" y="7"/>
                      <a:pt x="24" y="8"/>
                    </a:cubicBezTo>
                    <a:cubicBezTo>
                      <a:pt x="17" y="9"/>
                      <a:pt x="11" y="7"/>
                      <a:pt x="4" y="4"/>
                    </a:cubicBezTo>
                    <a:cubicBezTo>
                      <a:pt x="2" y="9"/>
                      <a:pt x="1" y="14"/>
                      <a:pt x="0" y="1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168"/>
              <p:cNvSpPr/>
              <p:nvPr/>
            </p:nvSpPr>
            <p:spPr bwMode="auto">
              <a:xfrm>
                <a:off x="5640" y="2264"/>
                <a:ext cx="24" cy="29"/>
              </a:xfrm>
              <a:custGeom>
                <a:gdLst>
                  <a:gd name="T0" fmla="*/ 4 w 10"/>
                  <a:gd name="T1" fmla="*/ 12 h 12"/>
                  <a:gd name="T2" fmla="*/ 10 w 10"/>
                  <a:gd name="T3" fmla="*/ 12 h 12"/>
                  <a:gd name="T4" fmla="*/ 5 w 10"/>
                  <a:gd name="T5" fmla="*/ 0 h 12"/>
                  <a:gd name="T6" fmla="*/ 0 w 10"/>
                  <a:gd name="T7" fmla="*/ 5 h 12"/>
                  <a:gd name="T8" fmla="*/ 3 w 10"/>
                  <a:gd name="T9" fmla="*/ 12 h 12"/>
                  <a:gd name="T10" fmla="*/ 4 w 10"/>
                  <a:gd name="T11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4" y="12"/>
                    </a:moveTo>
                    <a:cubicBezTo>
                      <a:pt x="6" y="12"/>
                      <a:pt x="8" y="12"/>
                      <a:pt x="10" y="12"/>
                    </a:cubicBezTo>
                    <a:cubicBezTo>
                      <a:pt x="10" y="8"/>
                      <a:pt x="9" y="3"/>
                      <a:pt x="5" y="0"/>
                    </a:cubicBezTo>
                    <a:cubicBezTo>
                      <a:pt x="3" y="2"/>
                      <a:pt x="1" y="4"/>
                      <a:pt x="0" y="5"/>
                    </a:cubicBezTo>
                    <a:cubicBezTo>
                      <a:pt x="2" y="7"/>
                      <a:pt x="3" y="9"/>
                      <a:pt x="3" y="12"/>
                    </a:cubicBezTo>
                    <a:cubicBezTo>
                      <a:pt x="3" y="12"/>
                      <a:pt x="3" y="12"/>
                      <a:pt x="4" y="1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169"/>
              <p:cNvSpPr/>
              <p:nvPr/>
            </p:nvSpPr>
            <p:spPr bwMode="auto">
              <a:xfrm>
                <a:off x="5612" y="2279"/>
                <a:ext cx="31" cy="14"/>
              </a:xfrm>
              <a:custGeom>
                <a:gdLst>
                  <a:gd name="T0" fmla="*/ 10 w 13"/>
                  <a:gd name="T1" fmla="*/ 0 h 6"/>
                  <a:gd name="T2" fmla="*/ 0 w 13"/>
                  <a:gd name="T3" fmla="*/ 3 h 6"/>
                  <a:gd name="T4" fmla="*/ 13 w 13"/>
                  <a:gd name="T5" fmla="*/ 6 h 6"/>
                  <a:gd name="T6" fmla="*/ 10 w 13"/>
                  <a:gd name="T7" fmla="*/ 0 h 6"/>
                  <a:gd name="T8" fmla="*/ 10 w 13"/>
                  <a:gd name="T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0" y="0"/>
                    </a:moveTo>
                    <a:cubicBezTo>
                      <a:pt x="7" y="1"/>
                      <a:pt x="4" y="3"/>
                      <a:pt x="0" y="3"/>
                    </a:cubicBezTo>
                    <a:cubicBezTo>
                      <a:pt x="4" y="5"/>
                      <a:pt x="9" y="6"/>
                      <a:pt x="13" y="6"/>
                    </a:cubicBezTo>
                    <a:cubicBezTo>
                      <a:pt x="13" y="4"/>
                      <a:pt x="12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170"/>
              <p:cNvSpPr/>
              <p:nvPr/>
            </p:nvSpPr>
            <p:spPr bwMode="auto">
              <a:xfrm>
                <a:off x="5560" y="1923"/>
                <a:ext cx="31" cy="45"/>
              </a:xfrm>
              <a:custGeom>
                <a:gdLst>
                  <a:gd name="T0" fmla="*/ 0 w 13"/>
                  <a:gd name="T1" fmla="*/ 13 h 19"/>
                  <a:gd name="T2" fmla="*/ 13 w 13"/>
                  <a:gd name="T3" fmla="*/ 17 h 19"/>
                  <a:gd name="T4" fmla="*/ 13 w 13"/>
                  <a:gd name="T5" fmla="*/ 17 h 19"/>
                  <a:gd name="T6" fmla="*/ 12 w 13"/>
                  <a:gd name="T7" fmla="*/ 0 h 19"/>
                  <a:gd name="T8" fmla="*/ 0 w 13"/>
                  <a:gd name="T9" fmla="*/ 13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9">
                    <a:moveTo>
                      <a:pt x="0" y="13"/>
                    </a:moveTo>
                    <a:cubicBezTo>
                      <a:pt x="3" y="17"/>
                      <a:pt x="8" y="19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2"/>
                      <a:pt x="12" y="6"/>
                      <a:pt x="12" y="0"/>
                    </a:cubicBezTo>
                    <a:cubicBezTo>
                      <a:pt x="8" y="4"/>
                      <a:pt x="4" y="9"/>
                      <a:pt x="0" y="1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171"/>
              <p:cNvSpPr/>
              <p:nvPr/>
            </p:nvSpPr>
            <p:spPr bwMode="auto">
              <a:xfrm>
                <a:off x="5595" y="2241"/>
                <a:ext cx="67" cy="45"/>
              </a:xfrm>
              <a:custGeom>
                <a:gdLst>
                  <a:gd name="T0" fmla="*/ 4 w 28"/>
                  <a:gd name="T1" fmla="*/ 9 h 19"/>
                  <a:gd name="T2" fmla="*/ 0 w 28"/>
                  <a:gd name="T3" fmla="*/ 17 h 19"/>
                  <a:gd name="T4" fmla="*/ 3 w 28"/>
                  <a:gd name="T5" fmla="*/ 18 h 19"/>
                  <a:gd name="T6" fmla="*/ 28 w 28"/>
                  <a:gd name="T7" fmla="*/ 3 h 19"/>
                  <a:gd name="T8" fmla="*/ 21 w 28"/>
                  <a:gd name="T9" fmla="*/ 0 h 19"/>
                  <a:gd name="T10" fmla="*/ 4 w 28"/>
                  <a:gd name="T11" fmla="*/ 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9">
                    <a:moveTo>
                      <a:pt x="4" y="9"/>
                    </a:moveTo>
                    <a:cubicBezTo>
                      <a:pt x="4" y="12"/>
                      <a:pt x="2" y="14"/>
                      <a:pt x="0" y="17"/>
                    </a:cubicBezTo>
                    <a:cubicBezTo>
                      <a:pt x="1" y="17"/>
                      <a:pt x="2" y="17"/>
                      <a:pt x="3" y="18"/>
                    </a:cubicBezTo>
                    <a:cubicBezTo>
                      <a:pt x="13" y="19"/>
                      <a:pt x="23" y="11"/>
                      <a:pt x="28" y="3"/>
                    </a:cubicBezTo>
                    <a:cubicBezTo>
                      <a:pt x="25" y="2"/>
                      <a:pt x="23" y="1"/>
                      <a:pt x="21" y="0"/>
                    </a:cubicBezTo>
                    <a:cubicBezTo>
                      <a:pt x="18" y="5"/>
                      <a:pt x="11" y="9"/>
                      <a:pt x="4" y="9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172"/>
              <p:cNvSpPr/>
              <p:nvPr/>
            </p:nvSpPr>
            <p:spPr bwMode="auto">
              <a:xfrm>
                <a:off x="5624" y="1996"/>
                <a:ext cx="38" cy="36"/>
              </a:xfrm>
              <a:custGeom>
                <a:gdLst>
                  <a:gd name="T0" fmla="*/ 12 w 16"/>
                  <a:gd name="T1" fmla="*/ 0 h 15"/>
                  <a:gd name="T2" fmla="*/ 0 w 16"/>
                  <a:gd name="T3" fmla="*/ 4 h 15"/>
                  <a:gd name="T4" fmla="*/ 1 w 16"/>
                  <a:gd name="T5" fmla="*/ 6 h 15"/>
                  <a:gd name="T6" fmla="*/ 6 w 16"/>
                  <a:gd name="T7" fmla="*/ 15 h 15"/>
                  <a:gd name="T8" fmla="*/ 16 w 16"/>
                  <a:gd name="T9" fmla="*/ 8 h 15"/>
                  <a:gd name="T10" fmla="*/ 13 w 16"/>
                  <a:gd name="T11" fmla="*/ 3 h 15"/>
                  <a:gd name="T12" fmla="*/ 12 w 16"/>
                  <a:gd name="T13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12" y="0"/>
                    </a:moveTo>
                    <a:cubicBezTo>
                      <a:pt x="8" y="2"/>
                      <a:pt x="4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9"/>
                      <a:pt x="4" y="12"/>
                      <a:pt x="6" y="15"/>
                    </a:cubicBezTo>
                    <a:cubicBezTo>
                      <a:pt x="10" y="14"/>
                      <a:pt x="13" y="11"/>
                      <a:pt x="16" y="8"/>
                    </a:cubicBezTo>
                    <a:cubicBezTo>
                      <a:pt x="15" y="7"/>
                      <a:pt x="14" y="5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173"/>
              <p:cNvSpPr/>
              <p:nvPr/>
            </p:nvSpPr>
            <p:spPr bwMode="auto">
              <a:xfrm>
                <a:off x="5186" y="2488"/>
                <a:ext cx="114" cy="111"/>
              </a:xfrm>
              <a:custGeom>
                <a:gdLst>
                  <a:gd name="T0" fmla="*/ 21 w 48"/>
                  <a:gd name="T1" fmla="*/ 2 h 47"/>
                  <a:gd name="T2" fmla="*/ 6 w 48"/>
                  <a:gd name="T3" fmla="*/ 10 h 47"/>
                  <a:gd name="T4" fmla="*/ 3 w 48"/>
                  <a:gd name="T5" fmla="*/ 34 h 47"/>
                  <a:gd name="T6" fmla="*/ 30 w 48"/>
                  <a:gd name="T7" fmla="*/ 43 h 47"/>
                  <a:gd name="T8" fmla="*/ 41 w 48"/>
                  <a:gd name="T9" fmla="*/ 12 h 47"/>
                  <a:gd name="T10" fmla="*/ 21 w 48"/>
                  <a:gd name="T11" fmla="*/ 2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47">
                    <a:moveTo>
                      <a:pt x="21" y="2"/>
                    </a:moveTo>
                    <a:cubicBezTo>
                      <a:pt x="15" y="3"/>
                      <a:pt x="10" y="6"/>
                      <a:pt x="6" y="10"/>
                    </a:cubicBezTo>
                    <a:cubicBezTo>
                      <a:pt x="1" y="16"/>
                      <a:pt x="0" y="26"/>
                      <a:pt x="3" y="34"/>
                    </a:cubicBezTo>
                    <a:cubicBezTo>
                      <a:pt x="8" y="44"/>
                      <a:pt x="20" y="47"/>
                      <a:pt x="30" y="43"/>
                    </a:cubicBezTo>
                    <a:cubicBezTo>
                      <a:pt x="41" y="38"/>
                      <a:pt x="48" y="23"/>
                      <a:pt x="41" y="12"/>
                    </a:cubicBezTo>
                    <a:cubicBezTo>
                      <a:pt x="37" y="5"/>
                      <a:pt x="28" y="0"/>
                      <a:pt x="21" y="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174"/>
              <p:cNvSpPr/>
              <p:nvPr/>
            </p:nvSpPr>
            <p:spPr bwMode="auto">
              <a:xfrm>
                <a:off x="5290" y="2495"/>
                <a:ext cx="204" cy="66"/>
              </a:xfrm>
              <a:custGeom>
                <a:gdLst>
                  <a:gd name="T0" fmla="*/ 82 w 86"/>
                  <a:gd name="T1" fmla="*/ 0 h 28"/>
                  <a:gd name="T2" fmla="*/ 73 w 86"/>
                  <a:gd name="T3" fmla="*/ 2 h 28"/>
                  <a:gd name="T4" fmla="*/ 62 w 86"/>
                  <a:gd name="T5" fmla="*/ 4 h 28"/>
                  <a:gd name="T6" fmla="*/ 42 w 86"/>
                  <a:gd name="T7" fmla="*/ 6 h 28"/>
                  <a:gd name="T8" fmla="*/ 42 w 86"/>
                  <a:gd name="T9" fmla="*/ 7 h 28"/>
                  <a:gd name="T10" fmla="*/ 40 w 86"/>
                  <a:gd name="T11" fmla="*/ 7 h 28"/>
                  <a:gd name="T12" fmla="*/ 19 w 86"/>
                  <a:gd name="T13" fmla="*/ 9 h 28"/>
                  <a:gd name="T14" fmla="*/ 0 w 86"/>
                  <a:gd name="T15" fmla="*/ 11 h 28"/>
                  <a:gd name="T16" fmla="*/ 2 w 86"/>
                  <a:gd name="T17" fmla="*/ 17 h 28"/>
                  <a:gd name="T18" fmla="*/ 0 w 86"/>
                  <a:gd name="T19" fmla="*/ 28 h 28"/>
                  <a:gd name="T20" fmla="*/ 21 w 86"/>
                  <a:gd name="T21" fmla="*/ 26 h 28"/>
                  <a:gd name="T22" fmla="*/ 42 w 86"/>
                  <a:gd name="T23" fmla="*/ 23 h 28"/>
                  <a:gd name="T24" fmla="*/ 65 w 86"/>
                  <a:gd name="T25" fmla="*/ 20 h 28"/>
                  <a:gd name="T26" fmla="*/ 86 w 86"/>
                  <a:gd name="T27" fmla="*/ 16 h 28"/>
                  <a:gd name="T28" fmla="*/ 82 w 86"/>
                  <a:gd name="T29" fmla="*/ 0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6" h="28">
                    <a:moveTo>
                      <a:pt x="82" y="0"/>
                    </a:moveTo>
                    <a:cubicBezTo>
                      <a:pt x="79" y="1"/>
                      <a:pt x="76" y="1"/>
                      <a:pt x="73" y="2"/>
                    </a:cubicBezTo>
                    <a:cubicBezTo>
                      <a:pt x="69" y="2"/>
                      <a:pt x="65" y="3"/>
                      <a:pt x="62" y="4"/>
                    </a:cubicBezTo>
                    <a:cubicBezTo>
                      <a:pt x="55" y="5"/>
                      <a:pt x="49" y="6"/>
                      <a:pt x="42" y="6"/>
                    </a:cubicBezTo>
                    <a:cubicBezTo>
                      <a:pt x="42" y="6"/>
                      <a:pt x="42" y="6"/>
                      <a:pt x="42" y="7"/>
                    </a:cubicBezTo>
                    <a:cubicBezTo>
                      <a:pt x="41" y="7"/>
                      <a:pt x="41" y="7"/>
                      <a:pt x="40" y="7"/>
                    </a:cubicBezTo>
                    <a:cubicBezTo>
                      <a:pt x="33" y="8"/>
                      <a:pt x="26" y="9"/>
                      <a:pt x="19" y="9"/>
                    </a:cubicBezTo>
                    <a:cubicBezTo>
                      <a:pt x="13" y="10"/>
                      <a:pt x="6" y="11"/>
                      <a:pt x="0" y="11"/>
                    </a:cubicBezTo>
                    <a:cubicBezTo>
                      <a:pt x="1" y="13"/>
                      <a:pt x="1" y="15"/>
                      <a:pt x="2" y="17"/>
                    </a:cubicBezTo>
                    <a:cubicBezTo>
                      <a:pt x="2" y="21"/>
                      <a:pt x="1" y="25"/>
                      <a:pt x="0" y="28"/>
                    </a:cubicBezTo>
                    <a:cubicBezTo>
                      <a:pt x="7" y="27"/>
                      <a:pt x="14" y="27"/>
                      <a:pt x="21" y="26"/>
                    </a:cubicBezTo>
                    <a:cubicBezTo>
                      <a:pt x="28" y="25"/>
                      <a:pt x="35" y="24"/>
                      <a:pt x="42" y="23"/>
                    </a:cubicBezTo>
                    <a:cubicBezTo>
                      <a:pt x="50" y="22"/>
                      <a:pt x="58" y="22"/>
                      <a:pt x="65" y="20"/>
                    </a:cubicBezTo>
                    <a:cubicBezTo>
                      <a:pt x="72" y="19"/>
                      <a:pt x="79" y="17"/>
                      <a:pt x="86" y="16"/>
                    </a:cubicBezTo>
                    <a:cubicBezTo>
                      <a:pt x="83" y="11"/>
                      <a:pt x="81" y="5"/>
                      <a:pt x="82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175"/>
              <p:cNvSpPr/>
              <p:nvPr/>
            </p:nvSpPr>
            <p:spPr bwMode="auto">
              <a:xfrm>
                <a:off x="5638" y="1866"/>
                <a:ext cx="33" cy="23"/>
              </a:xfrm>
              <a:custGeom>
                <a:gdLst>
                  <a:gd name="T0" fmla="*/ 7 w 14"/>
                  <a:gd name="T1" fmla="*/ 10 h 10"/>
                  <a:gd name="T2" fmla="*/ 14 w 14"/>
                  <a:gd name="T3" fmla="*/ 0 h 10"/>
                  <a:gd name="T4" fmla="*/ 0 w 14"/>
                  <a:gd name="T5" fmla="*/ 8 h 10"/>
                  <a:gd name="T6" fmla="*/ 7 w 14"/>
                  <a:gd name="T7" fmla="*/ 10 h 10"/>
                  <a:gd name="T8" fmla="*/ 7 w 14"/>
                  <a:gd name="T9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7" y="10"/>
                    </a:moveTo>
                    <a:cubicBezTo>
                      <a:pt x="9" y="6"/>
                      <a:pt x="11" y="3"/>
                      <a:pt x="14" y="0"/>
                    </a:cubicBezTo>
                    <a:cubicBezTo>
                      <a:pt x="9" y="2"/>
                      <a:pt x="5" y="5"/>
                      <a:pt x="0" y="8"/>
                    </a:cubicBezTo>
                    <a:cubicBezTo>
                      <a:pt x="3" y="8"/>
                      <a:pt x="5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176"/>
              <p:cNvSpPr/>
              <p:nvPr/>
            </p:nvSpPr>
            <p:spPr bwMode="auto">
              <a:xfrm>
                <a:off x="5383" y="1723"/>
                <a:ext cx="390" cy="444"/>
              </a:xfrm>
              <a:custGeom>
                <a:gdLst>
                  <a:gd name="T0" fmla="*/ 123 w 165"/>
                  <a:gd name="T1" fmla="*/ 4 h 187"/>
                  <a:gd name="T2" fmla="*/ 109 w 165"/>
                  <a:gd name="T3" fmla="*/ 11 h 187"/>
                  <a:gd name="T4" fmla="*/ 83 w 165"/>
                  <a:gd name="T5" fmla="*/ 25 h 187"/>
                  <a:gd name="T6" fmla="*/ 57 w 165"/>
                  <a:gd name="T7" fmla="*/ 43 h 187"/>
                  <a:gd name="T8" fmla="*/ 44 w 165"/>
                  <a:gd name="T9" fmla="*/ 52 h 187"/>
                  <a:gd name="T10" fmla="*/ 37 w 165"/>
                  <a:gd name="T11" fmla="*/ 56 h 187"/>
                  <a:gd name="T12" fmla="*/ 34 w 165"/>
                  <a:gd name="T13" fmla="*/ 58 h 187"/>
                  <a:gd name="T14" fmla="*/ 34 w 165"/>
                  <a:gd name="T15" fmla="*/ 59 h 187"/>
                  <a:gd name="T16" fmla="*/ 30 w 165"/>
                  <a:gd name="T17" fmla="*/ 77 h 187"/>
                  <a:gd name="T18" fmla="*/ 15 w 165"/>
                  <a:gd name="T19" fmla="*/ 86 h 187"/>
                  <a:gd name="T20" fmla="*/ 3 w 165"/>
                  <a:gd name="T21" fmla="*/ 117 h 187"/>
                  <a:gd name="T22" fmla="*/ 2 w 165"/>
                  <a:gd name="T23" fmla="*/ 151 h 187"/>
                  <a:gd name="T24" fmla="*/ 36 w 165"/>
                  <a:gd name="T25" fmla="*/ 187 h 187"/>
                  <a:gd name="T26" fmla="*/ 34 w 165"/>
                  <a:gd name="T27" fmla="*/ 160 h 187"/>
                  <a:gd name="T28" fmla="*/ 56 w 165"/>
                  <a:gd name="T29" fmla="*/ 97 h 187"/>
                  <a:gd name="T30" fmla="*/ 104 w 165"/>
                  <a:gd name="T31" fmla="*/ 54 h 187"/>
                  <a:gd name="T32" fmla="*/ 165 w 165"/>
                  <a:gd name="T33" fmla="*/ 32 h 187"/>
                  <a:gd name="T34" fmla="*/ 156 w 165"/>
                  <a:gd name="T35" fmla="*/ 28 h 187"/>
                  <a:gd name="T36" fmla="*/ 126 w 165"/>
                  <a:gd name="T37" fmla="*/ 6 h 187"/>
                  <a:gd name="T38" fmla="*/ 126 w 165"/>
                  <a:gd name="T39" fmla="*/ 6 h 187"/>
                  <a:gd name="T40" fmla="*/ 127 w 165"/>
                  <a:gd name="T41" fmla="*/ 5 h 187"/>
                  <a:gd name="T42" fmla="*/ 141 w 165"/>
                  <a:gd name="T43" fmla="*/ 7 h 187"/>
                  <a:gd name="T44" fmla="*/ 143 w 165"/>
                  <a:gd name="T45" fmla="*/ 4 h 187"/>
                  <a:gd name="T46" fmla="*/ 134 w 165"/>
                  <a:gd name="T47" fmla="*/ 0 h 187"/>
                  <a:gd name="T48" fmla="*/ 129 w 165"/>
                  <a:gd name="T49" fmla="*/ 2 h 187"/>
                  <a:gd name="T50" fmla="*/ 123 w 165"/>
                  <a:gd name="T51" fmla="*/ 4 h 1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5" h="187">
                    <a:moveTo>
                      <a:pt x="123" y="4"/>
                    </a:moveTo>
                    <a:cubicBezTo>
                      <a:pt x="118" y="6"/>
                      <a:pt x="114" y="9"/>
                      <a:pt x="109" y="11"/>
                    </a:cubicBezTo>
                    <a:cubicBezTo>
                      <a:pt x="100" y="15"/>
                      <a:pt x="91" y="20"/>
                      <a:pt x="83" y="25"/>
                    </a:cubicBezTo>
                    <a:cubicBezTo>
                      <a:pt x="74" y="31"/>
                      <a:pt x="65" y="37"/>
                      <a:pt x="57" y="43"/>
                    </a:cubicBezTo>
                    <a:cubicBezTo>
                      <a:pt x="53" y="46"/>
                      <a:pt x="48" y="49"/>
                      <a:pt x="44" y="52"/>
                    </a:cubicBezTo>
                    <a:cubicBezTo>
                      <a:pt x="42" y="53"/>
                      <a:pt x="39" y="54"/>
                      <a:pt x="37" y="56"/>
                    </a:cubicBezTo>
                    <a:cubicBezTo>
                      <a:pt x="36" y="57"/>
                      <a:pt x="35" y="58"/>
                      <a:pt x="34" y="58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5" y="65"/>
                      <a:pt x="34" y="72"/>
                      <a:pt x="30" y="77"/>
                    </a:cubicBezTo>
                    <a:cubicBezTo>
                      <a:pt x="26" y="82"/>
                      <a:pt x="21" y="85"/>
                      <a:pt x="15" y="86"/>
                    </a:cubicBezTo>
                    <a:cubicBezTo>
                      <a:pt x="9" y="95"/>
                      <a:pt x="6" y="106"/>
                      <a:pt x="3" y="117"/>
                    </a:cubicBezTo>
                    <a:cubicBezTo>
                      <a:pt x="1" y="128"/>
                      <a:pt x="0" y="140"/>
                      <a:pt x="2" y="151"/>
                    </a:cubicBezTo>
                    <a:cubicBezTo>
                      <a:pt x="5" y="168"/>
                      <a:pt x="18" y="184"/>
                      <a:pt x="36" y="187"/>
                    </a:cubicBezTo>
                    <a:cubicBezTo>
                      <a:pt x="34" y="178"/>
                      <a:pt x="33" y="169"/>
                      <a:pt x="34" y="160"/>
                    </a:cubicBezTo>
                    <a:cubicBezTo>
                      <a:pt x="35" y="137"/>
                      <a:pt x="42" y="115"/>
                      <a:pt x="56" y="97"/>
                    </a:cubicBezTo>
                    <a:cubicBezTo>
                      <a:pt x="69" y="80"/>
                      <a:pt x="86" y="65"/>
                      <a:pt x="104" y="54"/>
                    </a:cubicBezTo>
                    <a:cubicBezTo>
                      <a:pt x="123" y="43"/>
                      <a:pt x="143" y="35"/>
                      <a:pt x="165" y="32"/>
                    </a:cubicBezTo>
                    <a:cubicBezTo>
                      <a:pt x="162" y="31"/>
                      <a:pt x="159" y="29"/>
                      <a:pt x="156" y="28"/>
                    </a:cubicBezTo>
                    <a:cubicBezTo>
                      <a:pt x="145" y="22"/>
                      <a:pt x="135" y="15"/>
                      <a:pt x="126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5"/>
                      <a:pt x="126" y="4"/>
                      <a:pt x="127" y="5"/>
                    </a:cubicBezTo>
                    <a:cubicBezTo>
                      <a:pt x="132" y="6"/>
                      <a:pt x="136" y="7"/>
                      <a:pt x="141" y="7"/>
                    </a:cubicBezTo>
                    <a:cubicBezTo>
                      <a:pt x="142" y="6"/>
                      <a:pt x="142" y="5"/>
                      <a:pt x="143" y="4"/>
                    </a:cubicBezTo>
                    <a:cubicBezTo>
                      <a:pt x="140" y="3"/>
                      <a:pt x="137" y="2"/>
                      <a:pt x="134" y="0"/>
                    </a:cubicBezTo>
                    <a:cubicBezTo>
                      <a:pt x="132" y="0"/>
                      <a:pt x="131" y="1"/>
                      <a:pt x="129" y="2"/>
                    </a:cubicBezTo>
                    <a:cubicBezTo>
                      <a:pt x="127" y="3"/>
                      <a:pt x="125" y="3"/>
                      <a:pt x="123" y="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177"/>
              <p:cNvSpPr/>
              <p:nvPr/>
            </p:nvSpPr>
            <p:spPr bwMode="auto">
              <a:xfrm>
                <a:off x="5648" y="1818"/>
                <a:ext cx="234" cy="259"/>
              </a:xfrm>
              <a:custGeom>
                <a:gdLst>
                  <a:gd name="T0" fmla="*/ 55 w 99"/>
                  <a:gd name="T1" fmla="*/ 109 h 109"/>
                  <a:gd name="T2" fmla="*/ 57 w 99"/>
                  <a:gd name="T3" fmla="*/ 108 h 109"/>
                  <a:gd name="T4" fmla="*/ 82 w 99"/>
                  <a:gd name="T5" fmla="*/ 90 h 109"/>
                  <a:gd name="T6" fmla="*/ 99 w 99"/>
                  <a:gd name="T7" fmla="*/ 64 h 109"/>
                  <a:gd name="T8" fmla="*/ 81 w 99"/>
                  <a:gd name="T9" fmla="*/ 47 h 109"/>
                  <a:gd name="T10" fmla="*/ 79 w 99"/>
                  <a:gd name="T11" fmla="*/ 32 h 109"/>
                  <a:gd name="T12" fmla="*/ 35 w 99"/>
                  <a:gd name="T13" fmla="*/ 38 h 109"/>
                  <a:gd name="T14" fmla="*/ 26 w 99"/>
                  <a:gd name="T15" fmla="*/ 64 h 109"/>
                  <a:gd name="T16" fmla="*/ 42 w 99"/>
                  <a:gd name="T17" fmla="*/ 83 h 109"/>
                  <a:gd name="T18" fmla="*/ 62 w 99"/>
                  <a:gd name="T19" fmla="*/ 74 h 109"/>
                  <a:gd name="T20" fmla="*/ 55 w 99"/>
                  <a:gd name="T21" fmla="*/ 59 h 109"/>
                  <a:gd name="T22" fmla="*/ 57 w 99"/>
                  <a:gd name="T23" fmla="*/ 68 h 109"/>
                  <a:gd name="T24" fmla="*/ 50 w 99"/>
                  <a:gd name="T25" fmla="*/ 75 h 109"/>
                  <a:gd name="T26" fmla="*/ 34 w 99"/>
                  <a:gd name="T27" fmla="*/ 63 h 109"/>
                  <a:gd name="T28" fmla="*/ 46 w 99"/>
                  <a:gd name="T29" fmla="*/ 45 h 109"/>
                  <a:gd name="T30" fmla="*/ 66 w 99"/>
                  <a:gd name="T31" fmla="*/ 48 h 109"/>
                  <a:gd name="T32" fmla="*/ 76 w 99"/>
                  <a:gd name="T33" fmla="*/ 63 h 109"/>
                  <a:gd name="T34" fmla="*/ 74 w 99"/>
                  <a:gd name="T35" fmla="*/ 82 h 109"/>
                  <a:gd name="T36" fmla="*/ 59 w 99"/>
                  <a:gd name="T37" fmla="*/ 96 h 109"/>
                  <a:gd name="T38" fmla="*/ 16 w 99"/>
                  <a:gd name="T39" fmla="*/ 82 h 109"/>
                  <a:gd name="T40" fmla="*/ 20 w 99"/>
                  <a:gd name="T41" fmla="*/ 31 h 109"/>
                  <a:gd name="T42" fmla="*/ 45 w 99"/>
                  <a:gd name="T43" fmla="*/ 17 h 109"/>
                  <a:gd name="T44" fmla="*/ 74 w 99"/>
                  <a:gd name="T45" fmla="*/ 15 h 109"/>
                  <a:gd name="T46" fmla="*/ 68 w 99"/>
                  <a:gd name="T47" fmla="*/ 0 h 109"/>
                  <a:gd name="T48" fmla="*/ 52 w 99"/>
                  <a:gd name="T49" fmla="*/ 4 h 109"/>
                  <a:gd name="T50" fmla="*/ 28 w 99"/>
                  <a:gd name="T51" fmla="*/ 11 h 109"/>
                  <a:gd name="T52" fmla="*/ 13 w 99"/>
                  <a:gd name="T53" fmla="*/ 18 h 109"/>
                  <a:gd name="T54" fmla="*/ 4 w 99"/>
                  <a:gd name="T55" fmla="*/ 31 h 109"/>
                  <a:gd name="T56" fmla="*/ 0 w 99"/>
                  <a:gd name="T57" fmla="*/ 48 h 109"/>
                  <a:gd name="T58" fmla="*/ 5 w 99"/>
                  <a:gd name="T59" fmla="*/ 79 h 109"/>
                  <a:gd name="T60" fmla="*/ 27 w 99"/>
                  <a:gd name="T61" fmla="*/ 101 h 109"/>
                  <a:gd name="T62" fmla="*/ 55 w 99"/>
                  <a:gd name="T63" fmla="*/ 109 h 109"/>
                  <a:gd name="T64" fmla="*/ 55 w 99"/>
                  <a:gd name="T65" fmla="*/ 109 h 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9" h="109">
                    <a:moveTo>
                      <a:pt x="55" y="109"/>
                    </a:moveTo>
                    <a:cubicBezTo>
                      <a:pt x="56" y="108"/>
                      <a:pt x="56" y="108"/>
                      <a:pt x="57" y="108"/>
                    </a:cubicBezTo>
                    <a:cubicBezTo>
                      <a:pt x="66" y="103"/>
                      <a:pt x="75" y="98"/>
                      <a:pt x="82" y="90"/>
                    </a:cubicBezTo>
                    <a:cubicBezTo>
                      <a:pt x="89" y="82"/>
                      <a:pt x="94" y="73"/>
                      <a:pt x="99" y="64"/>
                    </a:cubicBezTo>
                    <a:cubicBezTo>
                      <a:pt x="92" y="60"/>
                      <a:pt x="85" y="54"/>
                      <a:pt x="81" y="47"/>
                    </a:cubicBezTo>
                    <a:cubicBezTo>
                      <a:pt x="79" y="42"/>
                      <a:pt x="78" y="37"/>
                      <a:pt x="79" y="32"/>
                    </a:cubicBezTo>
                    <a:cubicBezTo>
                      <a:pt x="65" y="27"/>
                      <a:pt x="46" y="28"/>
                      <a:pt x="35" y="38"/>
                    </a:cubicBezTo>
                    <a:cubicBezTo>
                      <a:pt x="28" y="44"/>
                      <a:pt x="25" y="55"/>
                      <a:pt x="26" y="64"/>
                    </a:cubicBezTo>
                    <a:cubicBezTo>
                      <a:pt x="28" y="73"/>
                      <a:pt x="33" y="81"/>
                      <a:pt x="42" y="83"/>
                    </a:cubicBezTo>
                    <a:cubicBezTo>
                      <a:pt x="50" y="84"/>
                      <a:pt x="60" y="82"/>
                      <a:pt x="62" y="74"/>
                    </a:cubicBezTo>
                    <a:cubicBezTo>
                      <a:pt x="64" y="68"/>
                      <a:pt x="62" y="58"/>
                      <a:pt x="55" y="59"/>
                    </a:cubicBezTo>
                    <a:cubicBezTo>
                      <a:pt x="57" y="61"/>
                      <a:pt x="58" y="64"/>
                      <a:pt x="57" y="68"/>
                    </a:cubicBezTo>
                    <a:cubicBezTo>
                      <a:pt x="56" y="71"/>
                      <a:pt x="53" y="74"/>
                      <a:pt x="50" y="75"/>
                    </a:cubicBezTo>
                    <a:cubicBezTo>
                      <a:pt x="42" y="77"/>
                      <a:pt x="34" y="70"/>
                      <a:pt x="34" y="63"/>
                    </a:cubicBezTo>
                    <a:cubicBezTo>
                      <a:pt x="33" y="55"/>
                      <a:pt x="39" y="47"/>
                      <a:pt x="46" y="45"/>
                    </a:cubicBezTo>
                    <a:cubicBezTo>
                      <a:pt x="53" y="43"/>
                      <a:pt x="60" y="44"/>
                      <a:pt x="66" y="48"/>
                    </a:cubicBezTo>
                    <a:cubicBezTo>
                      <a:pt x="71" y="52"/>
                      <a:pt x="74" y="57"/>
                      <a:pt x="76" y="63"/>
                    </a:cubicBezTo>
                    <a:cubicBezTo>
                      <a:pt x="77" y="69"/>
                      <a:pt x="77" y="76"/>
                      <a:pt x="74" y="82"/>
                    </a:cubicBezTo>
                    <a:cubicBezTo>
                      <a:pt x="71" y="88"/>
                      <a:pt x="66" y="93"/>
                      <a:pt x="59" y="96"/>
                    </a:cubicBezTo>
                    <a:cubicBezTo>
                      <a:pt x="44" y="103"/>
                      <a:pt x="25" y="96"/>
                      <a:pt x="16" y="82"/>
                    </a:cubicBezTo>
                    <a:cubicBezTo>
                      <a:pt x="6" y="66"/>
                      <a:pt x="7" y="45"/>
                      <a:pt x="20" y="31"/>
                    </a:cubicBezTo>
                    <a:cubicBezTo>
                      <a:pt x="27" y="24"/>
                      <a:pt x="36" y="19"/>
                      <a:pt x="45" y="17"/>
                    </a:cubicBezTo>
                    <a:cubicBezTo>
                      <a:pt x="54" y="15"/>
                      <a:pt x="64" y="14"/>
                      <a:pt x="74" y="15"/>
                    </a:cubicBezTo>
                    <a:cubicBezTo>
                      <a:pt x="71" y="11"/>
                      <a:pt x="69" y="6"/>
                      <a:pt x="68" y="0"/>
                    </a:cubicBezTo>
                    <a:cubicBezTo>
                      <a:pt x="63" y="1"/>
                      <a:pt x="57" y="2"/>
                      <a:pt x="52" y="4"/>
                    </a:cubicBezTo>
                    <a:cubicBezTo>
                      <a:pt x="44" y="6"/>
                      <a:pt x="36" y="8"/>
                      <a:pt x="28" y="11"/>
                    </a:cubicBezTo>
                    <a:cubicBezTo>
                      <a:pt x="23" y="13"/>
                      <a:pt x="18" y="15"/>
                      <a:pt x="13" y="18"/>
                    </a:cubicBezTo>
                    <a:cubicBezTo>
                      <a:pt x="9" y="22"/>
                      <a:pt x="6" y="27"/>
                      <a:pt x="4" y="31"/>
                    </a:cubicBezTo>
                    <a:cubicBezTo>
                      <a:pt x="2" y="37"/>
                      <a:pt x="1" y="42"/>
                      <a:pt x="0" y="48"/>
                    </a:cubicBezTo>
                    <a:cubicBezTo>
                      <a:pt x="0" y="59"/>
                      <a:pt x="1" y="69"/>
                      <a:pt x="5" y="79"/>
                    </a:cubicBezTo>
                    <a:cubicBezTo>
                      <a:pt x="10" y="88"/>
                      <a:pt x="17" y="96"/>
                      <a:pt x="27" y="101"/>
                    </a:cubicBezTo>
                    <a:cubicBezTo>
                      <a:pt x="36" y="105"/>
                      <a:pt x="45" y="107"/>
                      <a:pt x="55" y="109"/>
                    </a:cubicBezTo>
                    <a:cubicBezTo>
                      <a:pt x="55" y="109"/>
                      <a:pt x="55" y="109"/>
                      <a:pt x="55" y="10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178"/>
              <p:cNvSpPr/>
              <p:nvPr/>
            </p:nvSpPr>
            <p:spPr bwMode="auto">
              <a:xfrm>
                <a:off x="5347" y="1806"/>
                <a:ext cx="114" cy="119"/>
              </a:xfrm>
              <a:custGeom>
                <a:gdLst>
                  <a:gd name="T0" fmla="*/ 26 w 48"/>
                  <a:gd name="T1" fmla="*/ 49 h 50"/>
                  <a:gd name="T2" fmla="*/ 44 w 48"/>
                  <a:gd name="T3" fmla="*/ 41 h 50"/>
                  <a:gd name="T4" fmla="*/ 47 w 48"/>
                  <a:gd name="T5" fmla="*/ 26 h 50"/>
                  <a:gd name="T6" fmla="*/ 20 w 48"/>
                  <a:gd name="T7" fmla="*/ 5 h 50"/>
                  <a:gd name="T8" fmla="*/ 8 w 48"/>
                  <a:gd name="T9" fmla="*/ 41 h 50"/>
                  <a:gd name="T10" fmla="*/ 26 w 48"/>
                  <a:gd name="T11" fmla="*/ 49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50">
                    <a:moveTo>
                      <a:pt x="26" y="49"/>
                    </a:moveTo>
                    <a:cubicBezTo>
                      <a:pt x="32" y="49"/>
                      <a:pt x="40" y="46"/>
                      <a:pt x="44" y="41"/>
                    </a:cubicBezTo>
                    <a:cubicBezTo>
                      <a:pt x="47" y="36"/>
                      <a:pt x="48" y="31"/>
                      <a:pt x="47" y="26"/>
                    </a:cubicBezTo>
                    <a:cubicBezTo>
                      <a:pt x="46" y="13"/>
                      <a:pt x="34" y="0"/>
                      <a:pt x="20" y="5"/>
                    </a:cubicBezTo>
                    <a:cubicBezTo>
                      <a:pt x="5" y="10"/>
                      <a:pt x="0" y="28"/>
                      <a:pt x="8" y="41"/>
                    </a:cubicBezTo>
                    <a:cubicBezTo>
                      <a:pt x="12" y="46"/>
                      <a:pt x="19" y="50"/>
                      <a:pt x="26" y="4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179"/>
              <p:cNvSpPr/>
              <p:nvPr/>
            </p:nvSpPr>
            <p:spPr bwMode="auto">
              <a:xfrm>
                <a:off x="5245" y="1897"/>
                <a:ext cx="140" cy="159"/>
              </a:xfrm>
              <a:custGeom>
                <a:gdLst>
                  <a:gd name="T0" fmla="*/ 13 w 59"/>
                  <a:gd name="T1" fmla="*/ 67 h 67"/>
                  <a:gd name="T2" fmla="*/ 34 w 59"/>
                  <a:gd name="T3" fmla="*/ 39 h 67"/>
                  <a:gd name="T4" fmla="*/ 59 w 59"/>
                  <a:gd name="T5" fmla="*/ 11 h 67"/>
                  <a:gd name="T6" fmla="*/ 54 w 59"/>
                  <a:gd name="T7" fmla="*/ 8 h 67"/>
                  <a:gd name="T8" fmla="*/ 54 w 59"/>
                  <a:gd name="T9" fmla="*/ 8 h 67"/>
                  <a:gd name="T10" fmla="*/ 52 w 59"/>
                  <a:gd name="T11" fmla="*/ 7 h 67"/>
                  <a:gd name="T12" fmla="*/ 49 w 59"/>
                  <a:gd name="T13" fmla="*/ 3 h 67"/>
                  <a:gd name="T14" fmla="*/ 48 w 59"/>
                  <a:gd name="T15" fmla="*/ 0 h 67"/>
                  <a:gd name="T16" fmla="*/ 23 w 59"/>
                  <a:gd name="T17" fmla="*/ 28 h 67"/>
                  <a:gd name="T18" fmla="*/ 0 w 59"/>
                  <a:gd name="T19" fmla="*/ 58 h 67"/>
                  <a:gd name="T20" fmla="*/ 13 w 59"/>
                  <a:gd name="T21" fmla="*/ 67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67">
                    <a:moveTo>
                      <a:pt x="13" y="67"/>
                    </a:moveTo>
                    <a:cubicBezTo>
                      <a:pt x="19" y="57"/>
                      <a:pt x="27" y="48"/>
                      <a:pt x="34" y="39"/>
                    </a:cubicBezTo>
                    <a:cubicBezTo>
                      <a:pt x="43" y="30"/>
                      <a:pt x="51" y="21"/>
                      <a:pt x="59" y="11"/>
                    </a:cubicBezTo>
                    <a:cubicBezTo>
                      <a:pt x="57" y="10"/>
                      <a:pt x="56" y="9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3" y="8"/>
                      <a:pt x="53" y="7"/>
                      <a:pt x="52" y="7"/>
                    </a:cubicBezTo>
                    <a:cubicBezTo>
                      <a:pt x="51" y="6"/>
                      <a:pt x="50" y="4"/>
                      <a:pt x="49" y="3"/>
                    </a:cubicBezTo>
                    <a:cubicBezTo>
                      <a:pt x="49" y="2"/>
                      <a:pt x="48" y="1"/>
                      <a:pt x="48" y="0"/>
                    </a:cubicBezTo>
                    <a:cubicBezTo>
                      <a:pt x="39" y="9"/>
                      <a:pt x="31" y="19"/>
                      <a:pt x="23" y="28"/>
                    </a:cubicBezTo>
                    <a:cubicBezTo>
                      <a:pt x="14" y="38"/>
                      <a:pt x="8" y="48"/>
                      <a:pt x="0" y="58"/>
                    </a:cubicBezTo>
                    <a:cubicBezTo>
                      <a:pt x="6" y="59"/>
                      <a:pt x="10" y="63"/>
                      <a:pt x="13" y="6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180"/>
              <p:cNvSpPr/>
              <p:nvPr/>
            </p:nvSpPr>
            <p:spPr bwMode="auto">
              <a:xfrm>
                <a:off x="5115" y="2127"/>
                <a:ext cx="107" cy="180"/>
              </a:xfrm>
              <a:custGeom>
                <a:gdLst>
                  <a:gd name="T0" fmla="*/ 14 w 45"/>
                  <a:gd name="T1" fmla="*/ 76 h 76"/>
                  <a:gd name="T2" fmla="*/ 45 w 45"/>
                  <a:gd name="T3" fmla="*/ 9 h 76"/>
                  <a:gd name="T4" fmla="*/ 41 w 45"/>
                  <a:gd name="T5" fmla="*/ 7 h 76"/>
                  <a:gd name="T6" fmla="*/ 41 w 45"/>
                  <a:gd name="T7" fmla="*/ 7 h 76"/>
                  <a:gd name="T8" fmla="*/ 38 w 45"/>
                  <a:gd name="T9" fmla="*/ 6 h 76"/>
                  <a:gd name="T10" fmla="*/ 32 w 45"/>
                  <a:gd name="T11" fmla="*/ 0 h 76"/>
                  <a:gd name="T12" fmla="*/ 15 w 45"/>
                  <a:gd name="T13" fmla="*/ 34 h 76"/>
                  <a:gd name="T14" fmla="*/ 0 w 45"/>
                  <a:gd name="T15" fmla="*/ 69 h 76"/>
                  <a:gd name="T16" fmla="*/ 13 w 45"/>
                  <a:gd name="T17" fmla="*/ 74 h 76"/>
                  <a:gd name="T18" fmla="*/ 14 w 45"/>
                  <a:gd name="T19" fmla="*/ 76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76">
                    <a:moveTo>
                      <a:pt x="14" y="76"/>
                    </a:moveTo>
                    <a:cubicBezTo>
                      <a:pt x="23" y="53"/>
                      <a:pt x="35" y="31"/>
                      <a:pt x="45" y="9"/>
                    </a:cubicBezTo>
                    <a:cubicBezTo>
                      <a:pt x="44" y="8"/>
                      <a:pt x="43" y="8"/>
                      <a:pt x="41" y="7"/>
                    </a:cubicBezTo>
                    <a:cubicBezTo>
                      <a:pt x="41" y="8"/>
                      <a:pt x="41" y="8"/>
                      <a:pt x="41" y="7"/>
                    </a:cubicBezTo>
                    <a:cubicBezTo>
                      <a:pt x="40" y="7"/>
                      <a:pt x="39" y="6"/>
                      <a:pt x="38" y="6"/>
                    </a:cubicBezTo>
                    <a:cubicBezTo>
                      <a:pt x="35" y="4"/>
                      <a:pt x="33" y="2"/>
                      <a:pt x="32" y="0"/>
                    </a:cubicBezTo>
                    <a:cubicBezTo>
                      <a:pt x="26" y="12"/>
                      <a:pt x="21" y="23"/>
                      <a:pt x="15" y="34"/>
                    </a:cubicBezTo>
                    <a:cubicBezTo>
                      <a:pt x="10" y="46"/>
                      <a:pt x="5" y="57"/>
                      <a:pt x="0" y="69"/>
                    </a:cubicBezTo>
                    <a:cubicBezTo>
                      <a:pt x="5" y="69"/>
                      <a:pt x="9" y="71"/>
                      <a:pt x="13" y="74"/>
                    </a:cubicBezTo>
                    <a:cubicBezTo>
                      <a:pt x="13" y="75"/>
                      <a:pt x="14" y="75"/>
                      <a:pt x="14" y="7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181"/>
              <p:cNvSpPr/>
              <p:nvPr/>
            </p:nvSpPr>
            <p:spPr bwMode="auto">
              <a:xfrm>
                <a:off x="5181" y="2037"/>
                <a:ext cx="109" cy="111"/>
              </a:xfrm>
              <a:custGeom>
                <a:gdLst>
                  <a:gd name="T0" fmla="*/ 14 w 46"/>
                  <a:gd name="T1" fmla="*/ 44 h 47"/>
                  <a:gd name="T2" fmla="*/ 36 w 46"/>
                  <a:gd name="T3" fmla="*/ 41 h 47"/>
                  <a:gd name="T4" fmla="*/ 42 w 46"/>
                  <a:gd name="T5" fmla="*/ 15 h 47"/>
                  <a:gd name="T6" fmla="*/ 26 w 46"/>
                  <a:gd name="T7" fmla="*/ 1 h 47"/>
                  <a:gd name="T8" fmla="*/ 25 w 46"/>
                  <a:gd name="T9" fmla="*/ 0 h 47"/>
                  <a:gd name="T10" fmla="*/ 18 w 46"/>
                  <a:gd name="T11" fmla="*/ 1 h 47"/>
                  <a:gd name="T12" fmla="*/ 3 w 46"/>
                  <a:gd name="T13" fmla="*/ 12 h 47"/>
                  <a:gd name="T14" fmla="*/ 3 w 46"/>
                  <a:gd name="T15" fmla="*/ 12 h 47"/>
                  <a:gd name="T16" fmla="*/ 2 w 46"/>
                  <a:gd name="T17" fmla="*/ 12 h 47"/>
                  <a:gd name="T18" fmla="*/ 0 w 46"/>
                  <a:gd name="T19" fmla="*/ 22 h 47"/>
                  <a:gd name="T20" fmla="*/ 14 w 46"/>
                  <a:gd name="T21" fmla="*/ 44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47">
                    <a:moveTo>
                      <a:pt x="14" y="44"/>
                    </a:moveTo>
                    <a:cubicBezTo>
                      <a:pt x="21" y="47"/>
                      <a:pt x="30" y="46"/>
                      <a:pt x="36" y="41"/>
                    </a:cubicBezTo>
                    <a:cubicBezTo>
                      <a:pt x="44" y="34"/>
                      <a:pt x="46" y="24"/>
                      <a:pt x="42" y="15"/>
                    </a:cubicBezTo>
                    <a:cubicBezTo>
                      <a:pt x="39" y="7"/>
                      <a:pt x="33" y="2"/>
                      <a:pt x="26" y="1"/>
                    </a:cubicBezTo>
                    <a:cubicBezTo>
                      <a:pt x="26" y="1"/>
                      <a:pt x="25" y="1"/>
                      <a:pt x="25" y="0"/>
                    </a:cubicBezTo>
                    <a:cubicBezTo>
                      <a:pt x="23" y="0"/>
                      <a:pt x="20" y="0"/>
                      <a:pt x="18" y="1"/>
                    </a:cubicBezTo>
                    <a:cubicBezTo>
                      <a:pt x="12" y="2"/>
                      <a:pt x="6" y="6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2" y="12"/>
                    </a:cubicBezTo>
                    <a:cubicBezTo>
                      <a:pt x="1" y="15"/>
                      <a:pt x="0" y="18"/>
                      <a:pt x="0" y="22"/>
                    </a:cubicBezTo>
                    <a:cubicBezTo>
                      <a:pt x="0" y="31"/>
                      <a:pt x="5" y="40"/>
                      <a:pt x="14" y="4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182"/>
              <p:cNvSpPr/>
              <p:nvPr/>
            </p:nvSpPr>
            <p:spPr bwMode="auto">
              <a:xfrm>
                <a:off x="5283" y="2435"/>
                <a:ext cx="104" cy="83"/>
              </a:xfrm>
              <a:custGeom>
                <a:gdLst>
                  <a:gd name="T0" fmla="*/ 24 w 44"/>
                  <a:gd name="T1" fmla="*/ 33 h 35"/>
                  <a:gd name="T2" fmla="*/ 43 w 44"/>
                  <a:gd name="T3" fmla="*/ 30 h 35"/>
                  <a:gd name="T4" fmla="*/ 44 w 44"/>
                  <a:gd name="T5" fmla="*/ 30 h 35"/>
                  <a:gd name="T6" fmla="*/ 43 w 44"/>
                  <a:gd name="T7" fmla="*/ 29 h 35"/>
                  <a:gd name="T8" fmla="*/ 34 w 44"/>
                  <a:gd name="T9" fmla="*/ 15 h 35"/>
                  <a:gd name="T10" fmla="*/ 21 w 44"/>
                  <a:gd name="T11" fmla="*/ 3 h 35"/>
                  <a:gd name="T12" fmla="*/ 16 w 44"/>
                  <a:gd name="T13" fmla="*/ 0 h 35"/>
                  <a:gd name="T14" fmla="*/ 7 w 44"/>
                  <a:gd name="T15" fmla="*/ 14 h 35"/>
                  <a:gd name="T16" fmla="*/ 0 w 44"/>
                  <a:gd name="T17" fmla="*/ 31 h 35"/>
                  <a:gd name="T18" fmla="*/ 2 w 44"/>
                  <a:gd name="T19" fmla="*/ 34 h 35"/>
                  <a:gd name="T20" fmla="*/ 24 w 44"/>
                  <a:gd name="T21" fmla="*/ 33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35">
                    <a:moveTo>
                      <a:pt x="24" y="33"/>
                    </a:moveTo>
                    <a:cubicBezTo>
                      <a:pt x="30" y="32"/>
                      <a:pt x="37" y="31"/>
                      <a:pt x="43" y="30"/>
                    </a:cubicBezTo>
                    <a:cubicBezTo>
                      <a:pt x="43" y="30"/>
                      <a:pt x="43" y="30"/>
                      <a:pt x="44" y="30"/>
                    </a:cubicBezTo>
                    <a:cubicBezTo>
                      <a:pt x="43" y="30"/>
                      <a:pt x="43" y="29"/>
                      <a:pt x="43" y="29"/>
                    </a:cubicBezTo>
                    <a:cubicBezTo>
                      <a:pt x="40" y="24"/>
                      <a:pt x="38" y="19"/>
                      <a:pt x="34" y="15"/>
                    </a:cubicBezTo>
                    <a:cubicBezTo>
                      <a:pt x="30" y="10"/>
                      <a:pt x="26" y="6"/>
                      <a:pt x="21" y="3"/>
                    </a:cubicBezTo>
                    <a:cubicBezTo>
                      <a:pt x="19" y="2"/>
                      <a:pt x="18" y="1"/>
                      <a:pt x="16" y="0"/>
                    </a:cubicBezTo>
                    <a:cubicBezTo>
                      <a:pt x="13" y="4"/>
                      <a:pt x="10" y="9"/>
                      <a:pt x="7" y="14"/>
                    </a:cubicBezTo>
                    <a:cubicBezTo>
                      <a:pt x="5" y="20"/>
                      <a:pt x="1" y="25"/>
                      <a:pt x="0" y="31"/>
                    </a:cubicBezTo>
                    <a:cubicBezTo>
                      <a:pt x="1" y="32"/>
                      <a:pt x="2" y="33"/>
                      <a:pt x="2" y="34"/>
                    </a:cubicBezTo>
                    <a:cubicBezTo>
                      <a:pt x="9" y="35"/>
                      <a:pt x="17" y="34"/>
                      <a:pt x="24" y="3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183"/>
              <p:cNvSpPr/>
              <p:nvPr/>
            </p:nvSpPr>
            <p:spPr bwMode="auto">
              <a:xfrm>
                <a:off x="6047" y="1835"/>
                <a:ext cx="48" cy="38"/>
              </a:xfrm>
              <a:custGeom>
                <a:gdLst>
                  <a:gd name="T0" fmla="*/ 11 w 20"/>
                  <a:gd name="T1" fmla="*/ 15 h 16"/>
                  <a:gd name="T2" fmla="*/ 18 w 20"/>
                  <a:gd name="T3" fmla="*/ 0 h 16"/>
                  <a:gd name="T4" fmla="*/ 7 w 20"/>
                  <a:gd name="T5" fmla="*/ 1 h 16"/>
                  <a:gd name="T6" fmla="*/ 1 w 20"/>
                  <a:gd name="T7" fmla="*/ 0 h 16"/>
                  <a:gd name="T8" fmla="*/ 11 w 20"/>
                  <a:gd name="T9" fmla="*/ 1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6">
                    <a:moveTo>
                      <a:pt x="11" y="15"/>
                    </a:moveTo>
                    <a:cubicBezTo>
                      <a:pt x="18" y="15"/>
                      <a:pt x="20" y="5"/>
                      <a:pt x="18" y="0"/>
                    </a:cubicBezTo>
                    <a:cubicBezTo>
                      <a:pt x="15" y="0"/>
                      <a:pt x="11" y="1"/>
                      <a:pt x="7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0" y="7"/>
                      <a:pt x="2" y="16"/>
                      <a:pt x="11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184"/>
              <p:cNvSpPr/>
              <p:nvPr/>
            </p:nvSpPr>
            <p:spPr bwMode="auto">
              <a:xfrm>
                <a:off x="5484" y="2445"/>
                <a:ext cx="102" cy="104"/>
              </a:xfrm>
              <a:custGeom>
                <a:gdLst>
                  <a:gd name="T0" fmla="*/ 31 w 43"/>
                  <a:gd name="T1" fmla="*/ 4 h 44"/>
                  <a:gd name="T2" fmla="*/ 6 w 43"/>
                  <a:gd name="T3" fmla="*/ 11 h 44"/>
                  <a:gd name="T4" fmla="*/ 4 w 43"/>
                  <a:gd name="T5" fmla="*/ 34 h 44"/>
                  <a:gd name="T6" fmla="*/ 20 w 43"/>
                  <a:gd name="T7" fmla="*/ 44 h 44"/>
                  <a:gd name="T8" fmla="*/ 40 w 43"/>
                  <a:gd name="T9" fmla="*/ 28 h 44"/>
                  <a:gd name="T10" fmla="*/ 31 w 43"/>
                  <a:gd name="T11" fmla="*/ 4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4">
                    <a:moveTo>
                      <a:pt x="31" y="4"/>
                    </a:moveTo>
                    <a:cubicBezTo>
                      <a:pt x="22" y="0"/>
                      <a:pt x="11" y="4"/>
                      <a:pt x="6" y="11"/>
                    </a:cubicBezTo>
                    <a:cubicBezTo>
                      <a:pt x="1" y="18"/>
                      <a:pt x="0" y="27"/>
                      <a:pt x="4" y="34"/>
                    </a:cubicBezTo>
                    <a:cubicBezTo>
                      <a:pt x="8" y="39"/>
                      <a:pt x="13" y="43"/>
                      <a:pt x="20" y="44"/>
                    </a:cubicBezTo>
                    <a:cubicBezTo>
                      <a:pt x="30" y="44"/>
                      <a:pt x="38" y="37"/>
                      <a:pt x="40" y="28"/>
                    </a:cubicBezTo>
                    <a:cubicBezTo>
                      <a:pt x="43" y="19"/>
                      <a:pt x="40" y="8"/>
                      <a:pt x="31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185"/>
              <p:cNvSpPr/>
              <p:nvPr/>
            </p:nvSpPr>
            <p:spPr bwMode="auto">
              <a:xfrm>
                <a:off x="6002" y="1904"/>
                <a:ext cx="22" cy="42"/>
              </a:xfrm>
              <a:custGeom>
                <a:gdLst>
                  <a:gd name="T0" fmla="*/ 2 w 9"/>
                  <a:gd name="T1" fmla="*/ 17 h 18"/>
                  <a:gd name="T2" fmla="*/ 8 w 9"/>
                  <a:gd name="T3" fmla="*/ 16 h 18"/>
                  <a:gd name="T4" fmla="*/ 9 w 9"/>
                  <a:gd name="T5" fmla="*/ 11 h 18"/>
                  <a:gd name="T6" fmla="*/ 1 w 9"/>
                  <a:gd name="T7" fmla="*/ 0 h 18"/>
                  <a:gd name="T8" fmla="*/ 0 w 9"/>
                  <a:gd name="T9" fmla="*/ 7 h 18"/>
                  <a:gd name="T10" fmla="*/ 2 w 9"/>
                  <a:gd name="T11" fmla="*/ 17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8">
                    <a:moveTo>
                      <a:pt x="2" y="17"/>
                    </a:moveTo>
                    <a:cubicBezTo>
                      <a:pt x="4" y="18"/>
                      <a:pt x="7" y="18"/>
                      <a:pt x="8" y="16"/>
                    </a:cubicBezTo>
                    <a:cubicBezTo>
                      <a:pt x="9" y="15"/>
                      <a:pt x="9" y="13"/>
                      <a:pt x="9" y="11"/>
                    </a:cubicBezTo>
                    <a:cubicBezTo>
                      <a:pt x="8" y="6"/>
                      <a:pt x="4" y="3"/>
                      <a:pt x="1" y="0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0" y="10"/>
                      <a:pt x="0" y="15"/>
                      <a:pt x="2" y="1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186"/>
              <p:cNvSpPr/>
              <p:nvPr/>
            </p:nvSpPr>
            <p:spPr bwMode="auto">
              <a:xfrm>
                <a:off x="5884" y="1792"/>
                <a:ext cx="225" cy="294"/>
              </a:xfrm>
              <a:custGeom>
                <a:gdLst>
                  <a:gd name="T0" fmla="*/ 89 w 95"/>
                  <a:gd name="T1" fmla="*/ 17 h 124"/>
                  <a:gd name="T2" fmla="*/ 80 w 95"/>
                  <a:gd name="T3" fmla="*/ 35 h 124"/>
                  <a:gd name="T4" fmla="*/ 77 w 95"/>
                  <a:gd name="T5" fmla="*/ 35 h 124"/>
                  <a:gd name="T6" fmla="*/ 57 w 95"/>
                  <a:gd name="T7" fmla="*/ 48 h 124"/>
                  <a:gd name="T8" fmla="*/ 53 w 95"/>
                  <a:gd name="T9" fmla="*/ 47 h 124"/>
                  <a:gd name="T10" fmla="*/ 61 w 95"/>
                  <a:gd name="T11" fmla="*/ 60 h 124"/>
                  <a:gd name="T12" fmla="*/ 53 w 95"/>
                  <a:gd name="T13" fmla="*/ 66 h 124"/>
                  <a:gd name="T14" fmla="*/ 49 w 95"/>
                  <a:gd name="T15" fmla="*/ 56 h 124"/>
                  <a:gd name="T16" fmla="*/ 49 w 95"/>
                  <a:gd name="T17" fmla="*/ 49 h 124"/>
                  <a:gd name="T18" fmla="*/ 44 w 95"/>
                  <a:gd name="T19" fmla="*/ 60 h 124"/>
                  <a:gd name="T20" fmla="*/ 27 w 95"/>
                  <a:gd name="T21" fmla="*/ 80 h 124"/>
                  <a:gd name="T22" fmla="*/ 18 w 95"/>
                  <a:gd name="T23" fmla="*/ 78 h 124"/>
                  <a:gd name="T24" fmla="*/ 17 w 95"/>
                  <a:gd name="T25" fmla="*/ 69 h 124"/>
                  <a:gd name="T26" fmla="*/ 31 w 95"/>
                  <a:gd name="T27" fmla="*/ 55 h 124"/>
                  <a:gd name="T28" fmla="*/ 48 w 95"/>
                  <a:gd name="T29" fmla="*/ 45 h 124"/>
                  <a:gd name="T30" fmla="*/ 48 w 95"/>
                  <a:gd name="T31" fmla="*/ 45 h 124"/>
                  <a:gd name="T32" fmla="*/ 35 w 95"/>
                  <a:gd name="T33" fmla="*/ 48 h 124"/>
                  <a:gd name="T34" fmla="*/ 28 w 95"/>
                  <a:gd name="T35" fmla="*/ 49 h 124"/>
                  <a:gd name="T36" fmla="*/ 22 w 95"/>
                  <a:gd name="T37" fmla="*/ 42 h 124"/>
                  <a:gd name="T38" fmla="*/ 49 w 95"/>
                  <a:gd name="T39" fmla="*/ 42 h 124"/>
                  <a:gd name="T40" fmla="*/ 48 w 95"/>
                  <a:gd name="T41" fmla="*/ 31 h 124"/>
                  <a:gd name="T42" fmla="*/ 47 w 95"/>
                  <a:gd name="T43" fmla="*/ 30 h 124"/>
                  <a:gd name="T44" fmla="*/ 47 w 95"/>
                  <a:gd name="T45" fmla="*/ 5 h 124"/>
                  <a:gd name="T46" fmla="*/ 43 w 95"/>
                  <a:gd name="T47" fmla="*/ 0 h 124"/>
                  <a:gd name="T48" fmla="*/ 39 w 95"/>
                  <a:gd name="T49" fmla="*/ 5 h 124"/>
                  <a:gd name="T50" fmla="*/ 5 w 95"/>
                  <a:gd name="T51" fmla="*/ 62 h 124"/>
                  <a:gd name="T52" fmla="*/ 0 w 95"/>
                  <a:gd name="T53" fmla="*/ 95 h 124"/>
                  <a:gd name="T54" fmla="*/ 3 w 95"/>
                  <a:gd name="T55" fmla="*/ 124 h 124"/>
                  <a:gd name="T56" fmla="*/ 8 w 95"/>
                  <a:gd name="T57" fmla="*/ 111 h 124"/>
                  <a:gd name="T58" fmla="*/ 8 w 95"/>
                  <a:gd name="T59" fmla="*/ 111 h 124"/>
                  <a:gd name="T60" fmla="*/ 14 w 95"/>
                  <a:gd name="T61" fmla="*/ 103 h 124"/>
                  <a:gd name="T62" fmla="*/ 35 w 95"/>
                  <a:gd name="T63" fmla="*/ 87 h 124"/>
                  <a:gd name="T64" fmla="*/ 59 w 95"/>
                  <a:gd name="T65" fmla="*/ 71 h 124"/>
                  <a:gd name="T66" fmla="*/ 84 w 95"/>
                  <a:gd name="T67" fmla="*/ 50 h 124"/>
                  <a:gd name="T68" fmla="*/ 91 w 95"/>
                  <a:gd name="T69" fmla="*/ 16 h 124"/>
                  <a:gd name="T70" fmla="*/ 89 w 95"/>
                  <a:gd name="T71" fmla="*/ 17 h 1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5" h="124">
                    <a:moveTo>
                      <a:pt x="89" y="17"/>
                    </a:moveTo>
                    <a:cubicBezTo>
                      <a:pt x="91" y="24"/>
                      <a:pt x="88" y="35"/>
                      <a:pt x="80" y="35"/>
                    </a:cubicBezTo>
                    <a:cubicBezTo>
                      <a:pt x="79" y="35"/>
                      <a:pt x="78" y="35"/>
                      <a:pt x="77" y="35"/>
                    </a:cubicBezTo>
                    <a:cubicBezTo>
                      <a:pt x="74" y="42"/>
                      <a:pt x="65" y="50"/>
                      <a:pt x="57" y="48"/>
                    </a:cubicBezTo>
                    <a:cubicBezTo>
                      <a:pt x="55" y="48"/>
                      <a:pt x="54" y="47"/>
                      <a:pt x="53" y="47"/>
                    </a:cubicBezTo>
                    <a:cubicBezTo>
                      <a:pt x="57" y="50"/>
                      <a:pt x="61" y="54"/>
                      <a:pt x="61" y="60"/>
                    </a:cubicBezTo>
                    <a:cubicBezTo>
                      <a:pt x="60" y="64"/>
                      <a:pt x="57" y="67"/>
                      <a:pt x="53" y="66"/>
                    </a:cubicBezTo>
                    <a:cubicBezTo>
                      <a:pt x="49" y="64"/>
                      <a:pt x="49" y="59"/>
                      <a:pt x="49" y="56"/>
                    </a:cubicBezTo>
                    <a:cubicBezTo>
                      <a:pt x="49" y="54"/>
                      <a:pt x="49" y="52"/>
                      <a:pt x="49" y="49"/>
                    </a:cubicBezTo>
                    <a:cubicBezTo>
                      <a:pt x="47" y="53"/>
                      <a:pt x="46" y="56"/>
                      <a:pt x="44" y="60"/>
                    </a:cubicBezTo>
                    <a:cubicBezTo>
                      <a:pt x="41" y="68"/>
                      <a:pt x="36" y="78"/>
                      <a:pt x="27" y="80"/>
                    </a:cubicBezTo>
                    <a:cubicBezTo>
                      <a:pt x="24" y="80"/>
                      <a:pt x="21" y="80"/>
                      <a:pt x="18" y="78"/>
                    </a:cubicBezTo>
                    <a:cubicBezTo>
                      <a:pt x="16" y="76"/>
                      <a:pt x="16" y="72"/>
                      <a:pt x="17" y="69"/>
                    </a:cubicBezTo>
                    <a:cubicBezTo>
                      <a:pt x="18" y="62"/>
                      <a:pt x="25" y="58"/>
                      <a:pt x="31" y="55"/>
                    </a:cubicBezTo>
                    <a:cubicBezTo>
                      <a:pt x="37" y="52"/>
                      <a:pt x="43" y="49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4" y="44"/>
                      <a:pt x="39" y="47"/>
                      <a:pt x="35" y="48"/>
                    </a:cubicBezTo>
                    <a:cubicBezTo>
                      <a:pt x="33" y="49"/>
                      <a:pt x="30" y="49"/>
                      <a:pt x="28" y="49"/>
                    </a:cubicBezTo>
                    <a:cubicBezTo>
                      <a:pt x="24" y="48"/>
                      <a:pt x="19" y="46"/>
                      <a:pt x="22" y="42"/>
                    </a:cubicBezTo>
                    <a:cubicBezTo>
                      <a:pt x="26" y="32"/>
                      <a:pt x="41" y="36"/>
                      <a:pt x="49" y="42"/>
                    </a:cubicBezTo>
                    <a:cubicBezTo>
                      <a:pt x="47" y="39"/>
                      <a:pt x="47" y="35"/>
                      <a:pt x="48" y="31"/>
                    </a:cubicBezTo>
                    <a:cubicBezTo>
                      <a:pt x="48" y="31"/>
                      <a:pt x="47" y="31"/>
                      <a:pt x="47" y="30"/>
                    </a:cubicBezTo>
                    <a:cubicBezTo>
                      <a:pt x="38" y="25"/>
                      <a:pt x="40" y="11"/>
                      <a:pt x="47" y="5"/>
                    </a:cubicBezTo>
                    <a:cubicBezTo>
                      <a:pt x="46" y="3"/>
                      <a:pt x="45" y="2"/>
                      <a:pt x="43" y="0"/>
                    </a:cubicBezTo>
                    <a:cubicBezTo>
                      <a:pt x="42" y="2"/>
                      <a:pt x="40" y="3"/>
                      <a:pt x="39" y="5"/>
                    </a:cubicBezTo>
                    <a:cubicBezTo>
                      <a:pt x="24" y="21"/>
                      <a:pt x="11" y="40"/>
                      <a:pt x="5" y="62"/>
                    </a:cubicBezTo>
                    <a:cubicBezTo>
                      <a:pt x="2" y="72"/>
                      <a:pt x="1" y="84"/>
                      <a:pt x="0" y="95"/>
                    </a:cubicBezTo>
                    <a:cubicBezTo>
                      <a:pt x="0" y="105"/>
                      <a:pt x="0" y="115"/>
                      <a:pt x="3" y="124"/>
                    </a:cubicBezTo>
                    <a:cubicBezTo>
                      <a:pt x="4" y="120"/>
                      <a:pt x="6" y="115"/>
                      <a:pt x="8" y="111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10" y="108"/>
                      <a:pt x="12" y="106"/>
                      <a:pt x="14" y="103"/>
                    </a:cubicBezTo>
                    <a:cubicBezTo>
                      <a:pt x="21" y="97"/>
                      <a:pt x="28" y="92"/>
                      <a:pt x="35" y="87"/>
                    </a:cubicBezTo>
                    <a:cubicBezTo>
                      <a:pt x="43" y="81"/>
                      <a:pt x="51" y="76"/>
                      <a:pt x="59" y="71"/>
                    </a:cubicBezTo>
                    <a:cubicBezTo>
                      <a:pt x="68" y="65"/>
                      <a:pt x="78" y="59"/>
                      <a:pt x="84" y="50"/>
                    </a:cubicBezTo>
                    <a:cubicBezTo>
                      <a:pt x="91" y="40"/>
                      <a:pt x="95" y="28"/>
                      <a:pt x="91" y="16"/>
                    </a:cubicBezTo>
                    <a:cubicBezTo>
                      <a:pt x="91" y="17"/>
                      <a:pt x="90" y="17"/>
                      <a:pt x="89" y="1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187"/>
              <p:cNvSpPr/>
              <p:nvPr/>
            </p:nvSpPr>
            <p:spPr bwMode="auto">
              <a:xfrm>
                <a:off x="5998" y="1840"/>
                <a:ext cx="64" cy="64"/>
              </a:xfrm>
              <a:custGeom>
                <a:gdLst>
                  <a:gd name="T0" fmla="*/ 2 w 27"/>
                  <a:gd name="T1" fmla="*/ 12 h 27"/>
                  <a:gd name="T2" fmla="*/ 10 w 27"/>
                  <a:gd name="T3" fmla="*/ 26 h 27"/>
                  <a:gd name="T4" fmla="*/ 27 w 27"/>
                  <a:gd name="T5" fmla="*/ 14 h 27"/>
                  <a:gd name="T6" fmla="*/ 20 w 27"/>
                  <a:gd name="T7" fmla="*/ 0 h 27"/>
                  <a:gd name="T8" fmla="*/ 2 w 27"/>
                  <a:gd name="T9" fmla="*/ 12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" y="12"/>
                    </a:moveTo>
                    <a:cubicBezTo>
                      <a:pt x="0" y="18"/>
                      <a:pt x="2" y="26"/>
                      <a:pt x="10" y="26"/>
                    </a:cubicBezTo>
                    <a:cubicBezTo>
                      <a:pt x="17" y="27"/>
                      <a:pt x="25" y="21"/>
                      <a:pt x="27" y="14"/>
                    </a:cubicBezTo>
                    <a:cubicBezTo>
                      <a:pt x="22" y="12"/>
                      <a:pt x="20" y="6"/>
                      <a:pt x="20" y="0"/>
                    </a:cubicBezTo>
                    <a:cubicBezTo>
                      <a:pt x="17" y="7"/>
                      <a:pt x="9" y="14"/>
                      <a:pt x="2" y="1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188"/>
              <p:cNvSpPr/>
              <p:nvPr/>
            </p:nvSpPr>
            <p:spPr bwMode="auto">
              <a:xfrm>
                <a:off x="5532" y="2027"/>
                <a:ext cx="399" cy="342"/>
              </a:xfrm>
              <a:custGeom>
                <a:gdLst>
                  <a:gd name="T0" fmla="*/ 154 w 169"/>
                  <a:gd name="T1" fmla="*/ 29 h 144"/>
                  <a:gd name="T2" fmla="*/ 153 w 169"/>
                  <a:gd name="T3" fmla="*/ 30 h 144"/>
                  <a:gd name="T4" fmla="*/ 152 w 169"/>
                  <a:gd name="T5" fmla="*/ 29 h 144"/>
                  <a:gd name="T6" fmla="*/ 149 w 169"/>
                  <a:gd name="T7" fmla="*/ 17 h 144"/>
                  <a:gd name="T8" fmla="*/ 147 w 169"/>
                  <a:gd name="T9" fmla="*/ 0 h 144"/>
                  <a:gd name="T10" fmla="*/ 94 w 169"/>
                  <a:gd name="T11" fmla="*/ 38 h 144"/>
                  <a:gd name="T12" fmla="*/ 104 w 169"/>
                  <a:gd name="T13" fmla="*/ 56 h 144"/>
                  <a:gd name="T14" fmla="*/ 107 w 169"/>
                  <a:gd name="T15" fmla="*/ 77 h 144"/>
                  <a:gd name="T16" fmla="*/ 91 w 169"/>
                  <a:gd name="T17" fmla="*/ 109 h 144"/>
                  <a:gd name="T18" fmla="*/ 42 w 169"/>
                  <a:gd name="T19" fmla="*/ 125 h 144"/>
                  <a:gd name="T20" fmla="*/ 0 w 169"/>
                  <a:gd name="T21" fmla="*/ 106 h 144"/>
                  <a:gd name="T22" fmla="*/ 3 w 169"/>
                  <a:gd name="T23" fmla="*/ 118 h 144"/>
                  <a:gd name="T24" fmla="*/ 11 w 169"/>
                  <a:gd name="T25" fmla="*/ 130 h 144"/>
                  <a:gd name="T26" fmla="*/ 37 w 169"/>
                  <a:gd name="T27" fmla="*/ 142 h 144"/>
                  <a:gd name="T28" fmla="*/ 71 w 169"/>
                  <a:gd name="T29" fmla="*/ 142 h 144"/>
                  <a:gd name="T30" fmla="*/ 87 w 169"/>
                  <a:gd name="T31" fmla="*/ 138 h 144"/>
                  <a:gd name="T32" fmla="*/ 102 w 169"/>
                  <a:gd name="T33" fmla="*/ 133 h 144"/>
                  <a:gd name="T34" fmla="*/ 113 w 169"/>
                  <a:gd name="T35" fmla="*/ 119 h 144"/>
                  <a:gd name="T36" fmla="*/ 132 w 169"/>
                  <a:gd name="T37" fmla="*/ 117 h 144"/>
                  <a:gd name="T38" fmla="*/ 132 w 169"/>
                  <a:gd name="T39" fmla="*/ 117 h 144"/>
                  <a:gd name="T40" fmla="*/ 155 w 169"/>
                  <a:gd name="T41" fmla="*/ 76 h 144"/>
                  <a:gd name="T42" fmla="*/ 164 w 169"/>
                  <a:gd name="T43" fmla="*/ 53 h 144"/>
                  <a:gd name="T44" fmla="*/ 169 w 169"/>
                  <a:gd name="T45" fmla="*/ 30 h 144"/>
                  <a:gd name="T46" fmla="*/ 157 w 169"/>
                  <a:gd name="T47" fmla="*/ 16 h 144"/>
                  <a:gd name="T48" fmla="*/ 154 w 169"/>
                  <a:gd name="T49" fmla="*/ 29 h 1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144">
                    <a:moveTo>
                      <a:pt x="154" y="29"/>
                    </a:moveTo>
                    <a:cubicBezTo>
                      <a:pt x="154" y="30"/>
                      <a:pt x="153" y="30"/>
                      <a:pt x="153" y="30"/>
                    </a:cubicBezTo>
                    <a:cubicBezTo>
                      <a:pt x="152" y="30"/>
                      <a:pt x="152" y="30"/>
                      <a:pt x="152" y="29"/>
                    </a:cubicBezTo>
                    <a:cubicBezTo>
                      <a:pt x="150" y="25"/>
                      <a:pt x="149" y="21"/>
                      <a:pt x="149" y="17"/>
                    </a:cubicBezTo>
                    <a:cubicBezTo>
                      <a:pt x="148" y="12"/>
                      <a:pt x="147" y="6"/>
                      <a:pt x="147" y="0"/>
                    </a:cubicBezTo>
                    <a:cubicBezTo>
                      <a:pt x="138" y="21"/>
                      <a:pt x="114" y="32"/>
                      <a:pt x="94" y="38"/>
                    </a:cubicBezTo>
                    <a:cubicBezTo>
                      <a:pt x="99" y="44"/>
                      <a:pt x="102" y="50"/>
                      <a:pt x="104" y="56"/>
                    </a:cubicBezTo>
                    <a:cubicBezTo>
                      <a:pt x="106" y="63"/>
                      <a:pt x="107" y="70"/>
                      <a:pt x="107" y="77"/>
                    </a:cubicBezTo>
                    <a:cubicBezTo>
                      <a:pt x="107" y="90"/>
                      <a:pt x="101" y="101"/>
                      <a:pt x="91" y="109"/>
                    </a:cubicBezTo>
                    <a:cubicBezTo>
                      <a:pt x="78" y="121"/>
                      <a:pt x="59" y="128"/>
                      <a:pt x="42" y="125"/>
                    </a:cubicBezTo>
                    <a:cubicBezTo>
                      <a:pt x="27" y="123"/>
                      <a:pt x="12" y="116"/>
                      <a:pt x="0" y="106"/>
                    </a:cubicBezTo>
                    <a:cubicBezTo>
                      <a:pt x="1" y="110"/>
                      <a:pt x="2" y="114"/>
                      <a:pt x="3" y="118"/>
                    </a:cubicBezTo>
                    <a:cubicBezTo>
                      <a:pt x="4" y="123"/>
                      <a:pt x="7" y="127"/>
                      <a:pt x="11" y="130"/>
                    </a:cubicBezTo>
                    <a:cubicBezTo>
                      <a:pt x="18" y="137"/>
                      <a:pt x="27" y="141"/>
                      <a:pt x="37" y="142"/>
                    </a:cubicBezTo>
                    <a:cubicBezTo>
                      <a:pt x="48" y="144"/>
                      <a:pt x="60" y="143"/>
                      <a:pt x="71" y="142"/>
                    </a:cubicBezTo>
                    <a:cubicBezTo>
                      <a:pt x="76" y="141"/>
                      <a:pt x="82" y="140"/>
                      <a:pt x="87" y="138"/>
                    </a:cubicBezTo>
                    <a:cubicBezTo>
                      <a:pt x="92" y="137"/>
                      <a:pt x="97" y="135"/>
                      <a:pt x="102" y="133"/>
                    </a:cubicBezTo>
                    <a:cubicBezTo>
                      <a:pt x="103" y="127"/>
                      <a:pt x="107" y="121"/>
                      <a:pt x="113" y="119"/>
                    </a:cubicBezTo>
                    <a:cubicBezTo>
                      <a:pt x="119" y="115"/>
                      <a:pt x="126" y="115"/>
                      <a:pt x="132" y="117"/>
                    </a:cubicBezTo>
                    <a:cubicBezTo>
                      <a:pt x="132" y="117"/>
                      <a:pt x="132" y="117"/>
                      <a:pt x="132" y="117"/>
                    </a:cubicBezTo>
                    <a:cubicBezTo>
                      <a:pt x="142" y="105"/>
                      <a:pt x="149" y="90"/>
                      <a:pt x="155" y="76"/>
                    </a:cubicBezTo>
                    <a:cubicBezTo>
                      <a:pt x="158" y="68"/>
                      <a:pt x="162" y="61"/>
                      <a:pt x="164" y="53"/>
                    </a:cubicBezTo>
                    <a:cubicBezTo>
                      <a:pt x="166" y="46"/>
                      <a:pt x="168" y="38"/>
                      <a:pt x="169" y="30"/>
                    </a:cubicBezTo>
                    <a:cubicBezTo>
                      <a:pt x="162" y="29"/>
                      <a:pt x="157" y="23"/>
                      <a:pt x="157" y="16"/>
                    </a:cubicBezTo>
                    <a:cubicBezTo>
                      <a:pt x="155" y="20"/>
                      <a:pt x="154" y="24"/>
                      <a:pt x="154" y="29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189"/>
              <p:cNvSpPr/>
              <p:nvPr/>
            </p:nvSpPr>
            <p:spPr bwMode="auto">
              <a:xfrm>
                <a:off x="5766" y="2298"/>
                <a:ext cx="118" cy="118"/>
              </a:xfrm>
              <a:custGeom>
                <a:gdLst>
                  <a:gd name="T0" fmla="*/ 29 w 50"/>
                  <a:gd name="T1" fmla="*/ 4 h 50"/>
                  <a:gd name="T2" fmla="*/ 5 w 50"/>
                  <a:gd name="T3" fmla="*/ 35 h 50"/>
                  <a:gd name="T4" fmla="*/ 16 w 50"/>
                  <a:gd name="T5" fmla="*/ 45 h 50"/>
                  <a:gd name="T6" fmla="*/ 45 w 50"/>
                  <a:gd name="T7" fmla="*/ 34 h 50"/>
                  <a:gd name="T8" fmla="*/ 29 w 50"/>
                  <a:gd name="T9" fmla="*/ 4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50">
                    <a:moveTo>
                      <a:pt x="29" y="4"/>
                    </a:moveTo>
                    <a:cubicBezTo>
                      <a:pt x="12" y="0"/>
                      <a:pt x="0" y="20"/>
                      <a:pt x="5" y="35"/>
                    </a:cubicBezTo>
                    <a:cubicBezTo>
                      <a:pt x="7" y="39"/>
                      <a:pt x="11" y="43"/>
                      <a:pt x="16" y="45"/>
                    </a:cubicBezTo>
                    <a:cubicBezTo>
                      <a:pt x="27" y="50"/>
                      <a:pt x="40" y="46"/>
                      <a:pt x="45" y="34"/>
                    </a:cubicBezTo>
                    <a:cubicBezTo>
                      <a:pt x="50" y="21"/>
                      <a:pt x="42" y="7"/>
                      <a:pt x="29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190"/>
              <p:cNvSpPr/>
              <p:nvPr/>
            </p:nvSpPr>
            <p:spPr bwMode="auto">
              <a:xfrm>
                <a:off x="5846" y="2098"/>
                <a:ext cx="126" cy="240"/>
              </a:xfrm>
              <a:custGeom>
                <a:gdLst>
                  <a:gd name="T0" fmla="*/ 42 w 53"/>
                  <a:gd name="T1" fmla="*/ 0 h 101"/>
                  <a:gd name="T2" fmla="*/ 37 w 53"/>
                  <a:gd name="T3" fmla="*/ 1 h 101"/>
                  <a:gd name="T4" fmla="*/ 32 w 53"/>
                  <a:gd name="T5" fmla="*/ 24 h 101"/>
                  <a:gd name="T6" fmla="*/ 24 w 53"/>
                  <a:gd name="T7" fmla="*/ 47 h 101"/>
                  <a:gd name="T8" fmla="*/ 0 w 53"/>
                  <a:gd name="T9" fmla="*/ 88 h 101"/>
                  <a:gd name="T10" fmla="*/ 12 w 53"/>
                  <a:gd name="T11" fmla="*/ 101 h 101"/>
                  <a:gd name="T12" fmla="*/ 27 w 53"/>
                  <a:gd name="T13" fmla="*/ 81 h 101"/>
                  <a:gd name="T14" fmla="*/ 40 w 53"/>
                  <a:gd name="T15" fmla="*/ 58 h 101"/>
                  <a:gd name="T16" fmla="*/ 49 w 53"/>
                  <a:gd name="T17" fmla="*/ 37 h 101"/>
                  <a:gd name="T18" fmla="*/ 53 w 53"/>
                  <a:gd name="T19" fmla="*/ 17 h 101"/>
                  <a:gd name="T20" fmla="*/ 47 w 53"/>
                  <a:gd name="T21" fmla="*/ 14 h 101"/>
                  <a:gd name="T22" fmla="*/ 42 w 53"/>
                  <a:gd name="T23" fmla="*/ 0 h 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100">
                    <a:moveTo>
                      <a:pt x="42" y="0"/>
                    </a:moveTo>
                    <a:cubicBezTo>
                      <a:pt x="41" y="0"/>
                      <a:pt x="39" y="1"/>
                      <a:pt x="37" y="1"/>
                    </a:cubicBezTo>
                    <a:cubicBezTo>
                      <a:pt x="36" y="9"/>
                      <a:pt x="35" y="17"/>
                      <a:pt x="32" y="24"/>
                    </a:cubicBezTo>
                    <a:cubicBezTo>
                      <a:pt x="30" y="32"/>
                      <a:pt x="27" y="39"/>
                      <a:pt x="24" y="47"/>
                    </a:cubicBezTo>
                    <a:cubicBezTo>
                      <a:pt x="17" y="61"/>
                      <a:pt x="10" y="75"/>
                      <a:pt x="0" y="88"/>
                    </a:cubicBezTo>
                    <a:cubicBezTo>
                      <a:pt x="6" y="91"/>
                      <a:pt x="10" y="95"/>
                      <a:pt x="12" y="101"/>
                    </a:cubicBezTo>
                    <a:cubicBezTo>
                      <a:pt x="18" y="95"/>
                      <a:pt x="23" y="88"/>
                      <a:pt x="27" y="81"/>
                    </a:cubicBezTo>
                    <a:cubicBezTo>
                      <a:pt x="32" y="74"/>
                      <a:pt x="36" y="66"/>
                      <a:pt x="40" y="58"/>
                    </a:cubicBezTo>
                    <a:cubicBezTo>
                      <a:pt x="43" y="51"/>
                      <a:pt x="47" y="44"/>
                      <a:pt x="49" y="37"/>
                    </a:cubicBezTo>
                    <a:cubicBezTo>
                      <a:pt x="51" y="30"/>
                      <a:pt x="52" y="24"/>
                      <a:pt x="53" y="17"/>
                    </a:cubicBezTo>
                    <a:cubicBezTo>
                      <a:pt x="51" y="16"/>
                      <a:pt x="49" y="15"/>
                      <a:pt x="47" y="14"/>
                    </a:cubicBezTo>
                    <a:cubicBezTo>
                      <a:pt x="43" y="10"/>
                      <a:pt x="43" y="5"/>
                      <a:pt x="42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191"/>
              <p:cNvSpPr/>
              <p:nvPr/>
            </p:nvSpPr>
            <p:spPr bwMode="auto">
              <a:xfrm>
                <a:off x="5049" y="2291"/>
                <a:ext cx="114" cy="109"/>
              </a:xfrm>
              <a:custGeom>
                <a:gdLst>
                  <a:gd name="T0" fmla="*/ 40 w 48"/>
                  <a:gd name="T1" fmla="*/ 7 h 46"/>
                  <a:gd name="T2" fmla="*/ 18 w 48"/>
                  <a:gd name="T3" fmla="*/ 2 h 46"/>
                  <a:gd name="T4" fmla="*/ 13 w 48"/>
                  <a:gd name="T5" fmla="*/ 5 h 46"/>
                  <a:gd name="T6" fmla="*/ 13 w 48"/>
                  <a:gd name="T7" fmla="*/ 5 h 46"/>
                  <a:gd name="T8" fmla="*/ 9 w 48"/>
                  <a:gd name="T9" fmla="*/ 36 h 46"/>
                  <a:gd name="T10" fmla="*/ 38 w 48"/>
                  <a:gd name="T11" fmla="*/ 38 h 46"/>
                  <a:gd name="T12" fmla="*/ 40 w 48"/>
                  <a:gd name="T13" fmla="*/ 7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6">
                    <a:moveTo>
                      <a:pt x="40" y="7"/>
                    </a:moveTo>
                    <a:cubicBezTo>
                      <a:pt x="34" y="2"/>
                      <a:pt x="25" y="0"/>
                      <a:pt x="18" y="2"/>
                    </a:cubicBezTo>
                    <a:cubicBezTo>
                      <a:pt x="16" y="3"/>
                      <a:pt x="15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3" y="12"/>
                      <a:pt x="0" y="27"/>
                      <a:pt x="9" y="36"/>
                    </a:cubicBezTo>
                    <a:cubicBezTo>
                      <a:pt x="16" y="45"/>
                      <a:pt x="30" y="46"/>
                      <a:pt x="38" y="38"/>
                    </a:cubicBezTo>
                    <a:cubicBezTo>
                      <a:pt x="46" y="30"/>
                      <a:pt x="48" y="15"/>
                      <a:pt x="40" y="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192"/>
              <p:cNvSpPr/>
              <p:nvPr/>
            </p:nvSpPr>
            <p:spPr bwMode="auto">
              <a:xfrm>
                <a:off x="5747" y="2075"/>
                <a:ext cx="24" cy="11"/>
              </a:xfrm>
              <a:custGeom>
                <a:gdLst>
                  <a:gd name="T0" fmla="*/ 1 w 10"/>
                  <a:gd name="T1" fmla="*/ 0 h 5"/>
                  <a:gd name="T2" fmla="*/ 0 w 10"/>
                  <a:gd name="T3" fmla="*/ 5 h 5"/>
                  <a:gd name="T4" fmla="*/ 10 w 10"/>
                  <a:gd name="T5" fmla="*/ 2 h 5"/>
                  <a:gd name="T6" fmla="*/ 1 w 10"/>
                  <a:gd name="T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">
                    <a:moveTo>
                      <a:pt x="1" y="0"/>
                    </a:moveTo>
                    <a:cubicBezTo>
                      <a:pt x="1" y="2"/>
                      <a:pt x="0" y="4"/>
                      <a:pt x="0" y="5"/>
                    </a:cubicBezTo>
                    <a:cubicBezTo>
                      <a:pt x="3" y="4"/>
                      <a:pt x="7" y="3"/>
                      <a:pt x="10" y="2"/>
                    </a:cubicBezTo>
                    <a:cubicBezTo>
                      <a:pt x="7" y="1"/>
                      <a:pt x="4" y="1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193"/>
              <p:cNvSpPr/>
              <p:nvPr/>
            </p:nvSpPr>
            <p:spPr bwMode="auto">
              <a:xfrm>
                <a:off x="5614" y="1970"/>
                <a:ext cx="38" cy="33"/>
              </a:xfrm>
              <a:custGeom>
                <a:gdLst>
                  <a:gd name="T0" fmla="*/ 0 w 16"/>
                  <a:gd name="T1" fmla="*/ 2 h 14"/>
                  <a:gd name="T2" fmla="*/ 4 w 16"/>
                  <a:gd name="T3" fmla="*/ 14 h 14"/>
                  <a:gd name="T4" fmla="*/ 16 w 16"/>
                  <a:gd name="T5" fmla="*/ 10 h 14"/>
                  <a:gd name="T6" fmla="*/ 13 w 16"/>
                  <a:gd name="T7" fmla="*/ 0 h 14"/>
                  <a:gd name="T8" fmla="*/ 0 w 16"/>
                  <a:gd name="T9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4">
                    <a:moveTo>
                      <a:pt x="0" y="2"/>
                    </a:moveTo>
                    <a:cubicBezTo>
                      <a:pt x="1" y="6"/>
                      <a:pt x="2" y="10"/>
                      <a:pt x="4" y="14"/>
                    </a:cubicBezTo>
                    <a:cubicBezTo>
                      <a:pt x="8" y="13"/>
                      <a:pt x="12" y="11"/>
                      <a:pt x="16" y="10"/>
                    </a:cubicBezTo>
                    <a:cubicBezTo>
                      <a:pt x="15" y="7"/>
                      <a:pt x="14" y="4"/>
                      <a:pt x="13" y="0"/>
                    </a:cubicBezTo>
                    <a:cubicBezTo>
                      <a:pt x="9" y="1"/>
                      <a:pt x="5" y="2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194"/>
              <p:cNvSpPr/>
              <p:nvPr/>
            </p:nvSpPr>
            <p:spPr bwMode="auto">
              <a:xfrm>
                <a:off x="5612" y="1944"/>
                <a:ext cx="33" cy="29"/>
              </a:xfrm>
              <a:custGeom>
                <a:gdLst>
                  <a:gd name="T0" fmla="*/ 0 w 14"/>
                  <a:gd name="T1" fmla="*/ 0 h 12"/>
                  <a:gd name="T2" fmla="*/ 0 w 14"/>
                  <a:gd name="T3" fmla="*/ 4 h 12"/>
                  <a:gd name="T4" fmla="*/ 1 w 14"/>
                  <a:gd name="T5" fmla="*/ 12 h 12"/>
                  <a:gd name="T6" fmla="*/ 14 w 14"/>
                  <a:gd name="T7" fmla="*/ 10 h 12"/>
                  <a:gd name="T8" fmla="*/ 14 w 14"/>
                  <a:gd name="T9" fmla="*/ 0 h 12"/>
                  <a:gd name="T10" fmla="*/ 0 w 14"/>
                  <a:gd name="T11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1" y="6"/>
                      <a:pt x="1" y="9"/>
                      <a:pt x="1" y="12"/>
                    </a:cubicBezTo>
                    <a:cubicBezTo>
                      <a:pt x="6" y="11"/>
                      <a:pt x="10" y="10"/>
                      <a:pt x="14" y="10"/>
                    </a:cubicBezTo>
                    <a:cubicBezTo>
                      <a:pt x="14" y="7"/>
                      <a:pt x="14" y="3"/>
                      <a:pt x="14" y="0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195"/>
              <p:cNvSpPr/>
              <p:nvPr/>
            </p:nvSpPr>
            <p:spPr bwMode="auto">
              <a:xfrm>
                <a:off x="5934" y="1797"/>
                <a:ext cx="45" cy="33"/>
              </a:xfrm>
              <a:custGeom>
                <a:gdLst>
                  <a:gd name="T0" fmla="*/ 7 w 19"/>
                  <a:gd name="T1" fmla="*/ 14 h 14"/>
                  <a:gd name="T2" fmla="*/ 19 w 19"/>
                  <a:gd name="T3" fmla="*/ 0 h 14"/>
                  <a:gd name="T4" fmla="*/ 9 w 19"/>
                  <a:gd name="T5" fmla="*/ 3 h 14"/>
                  <a:gd name="T6" fmla="*/ 0 w 19"/>
                  <a:gd name="T7" fmla="*/ 6 h 14"/>
                  <a:gd name="T8" fmla="*/ 7 w 19"/>
                  <a:gd name="T9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4">
                    <a:moveTo>
                      <a:pt x="7" y="14"/>
                    </a:moveTo>
                    <a:cubicBezTo>
                      <a:pt x="11" y="9"/>
                      <a:pt x="15" y="4"/>
                      <a:pt x="19" y="0"/>
                    </a:cubicBezTo>
                    <a:cubicBezTo>
                      <a:pt x="16" y="1"/>
                      <a:pt x="13" y="2"/>
                      <a:pt x="9" y="3"/>
                    </a:cubicBezTo>
                    <a:cubicBezTo>
                      <a:pt x="6" y="5"/>
                      <a:pt x="3" y="5"/>
                      <a:pt x="0" y="6"/>
                    </a:cubicBezTo>
                    <a:cubicBezTo>
                      <a:pt x="1" y="10"/>
                      <a:pt x="4" y="12"/>
                      <a:pt x="7" y="1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196"/>
              <p:cNvSpPr/>
              <p:nvPr/>
            </p:nvSpPr>
            <p:spPr bwMode="auto">
              <a:xfrm>
                <a:off x="5612" y="1911"/>
                <a:ext cx="36" cy="31"/>
              </a:xfrm>
              <a:custGeom>
                <a:gdLst>
                  <a:gd name="T0" fmla="*/ 0 w 15"/>
                  <a:gd name="T1" fmla="*/ 13 h 13"/>
                  <a:gd name="T2" fmla="*/ 14 w 15"/>
                  <a:gd name="T3" fmla="*/ 13 h 13"/>
                  <a:gd name="T4" fmla="*/ 14 w 15"/>
                  <a:gd name="T5" fmla="*/ 7 h 13"/>
                  <a:gd name="T6" fmla="*/ 15 w 15"/>
                  <a:gd name="T7" fmla="*/ 2 h 13"/>
                  <a:gd name="T8" fmla="*/ 1 w 15"/>
                  <a:gd name="T9" fmla="*/ 0 h 13"/>
                  <a:gd name="T10" fmla="*/ 0 w 15"/>
                  <a:gd name="T11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3">
                    <a:moveTo>
                      <a:pt x="0" y="13"/>
                    </a:moveTo>
                    <a:cubicBezTo>
                      <a:pt x="5" y="13"/>
                      <a:pt x="9" y="13"/>
                      <a:pt x="14" y="13"/>
                    </a:cubicBezTo>
                    <a:cubicBezTo>
                      <a:pt x="14" y="11"/>
                      <a:pt x="14" y="9"/>
                      <a:pt x="14" y="7"/>
                    </a:cubicBezTo>
                    <a:cubicBezTo>
                      <a:pt x="14" y="5"/>
                      <a:pt x="14" y="4"/>
                      <a:pt x="15" y="2"/>
                    </a:cubicBezTo>
                    <a:cubicBezTo>
                      <a:pt x="10" y="1"/>
                      <a:pt x="6" y="2"/>
                      <a:pt x="1" y="0"/>
                    </a:cubicBezTo>
                    <a:cubicBezTo>
                      <a:pt x="0" y="4"/>
                      <a:pt x="0" y="9"/>
                      <a:pt x="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197"/>
              <p:cNvSpPr/>
              <p:nvPr/>
            </p:nvSpPr>
            <p:spPr bwMode="auto">
              <a:xfrm>
                <a:off x="5685" y="2058"/>
                <a:ext cx="38" cy="31"/>
              </a:xfrm>
              <a:custGeom>
                <a:gdLst>
                  <a:gd name="T0" fmla="*/ 11 w 16"/>
                  <a:gd name="T1" fmla="*/ 13 h 13"/>
                  <a:gd name="T2" fmla="*/ 16 w 16"/>
                  <a:gd name="T3" fmla="*/ 4 h 13"/>
                  <a:gd name="T4" fmla="*/ 8 w 16"/>
                  <a:gd name="T5" fmla="*/ 0 h 13"/>
                  <a:gd name="T6" fmla="*/ 7 w 16"/>
                  <a:gd name="T7" fmla="*/ 0 h 13"/>
                  <a:gd name="T8" fmla="*/ 7 w 16"/>
                  <a:gd name="T9" fmla="*/ 0 h 13"/>
                  <a:gd name="T10" fmla="*/ 0 w 16"/>
                  <a:gd name="T11" fmla="*/ 8 h 13"/>
                  <a:gd name="T12" fmla="*/ 11 w 16"/>
                  <a:gd name="T13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3">
                    <a:moveTo>
                      <a:pt x="11" y="13"/>
                    </a:moveTo>
                    <a:cubicBezTo>
                      <a:pt x="13" y="10"/>
                      <a:pt x="15" y="7"/>
                      <a:pt x="16" y="4"/>
                    </a:cubicBezTo>
                    <a:cubicBezTo>
                      <a:pt x="13" y="3"/>
                      <a:pt x="11" y="2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2"/>
                      <a:pt x="3" y="5"/>
                      <a:pt x="0" y="8"/>
                    </a:cubicBezTo>
                    <a:cubicBezTo>
                      <a:pt x="4" y="10"/>
                      <a:pt x="8" y="11"/>
                      <a:pt x="11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198"/>
              <p:cNvSpPr/>
              <p:nvPr/>
            </p:nvSpPr>
            <p:spPr bwMode="auto">
              <a:xfrm flipH="1">
                <a:off x="6000" y="1897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199"/>
              <p:cNvSpPr/>
              <p:nvPr/>
            </p:nvSpPr>
            <p:spPr bwMode="auto">
              <a:xfrm>
                <a:off x="5659" y="2039"/>
                <a:ext cx="41" cy="36"/>
              </a:xfrm>
              <a:custGeom>
                <a:gdLst>
                  <a:gd name="T0" fmla="*/ 0 w 17"/>
                  <a:gd name="T1" fmla="*/ 8 h 15"/>
                  <a:gd name="T2" fmla="*/ 1 w 17"/>
                  <a:gd name="T3" fmla="*/ 9 h 15"/>
                  <a:gd name="T4" fmla="*/ 10 w 17"/>
                  <a:gd name="T5" fmla="*/ 15 h 15"/>
                  <a:gd name="T6" fmla="*/ 17 w 17"/>
                  <a:gd name="T7" fmla="*/ 7 h 15"/>
                  <a:gd name="T8" fmla="*/ 8 w 17"/>
                  <a:gd name="T9" fmla="*/ 0 h 15"/>
                  <a:gd name="T10" fmla="*/ 0 w 17"/>
                  <a:gd name="T11" fmla="*/ 8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5">
                    <a:moveTo>
                      <a:pt x="0" y="8"/>
                    </a:moveTo>
                    <a:cubicBezTo>
                      <a:pt x="1" y="8"/>
                      <a:pt x="1" y="8"/>
                      <a:pt x="1" y="9"/>
                    </a:cubicBezTo>
                    <a:cubicBezTo>
                      <a:pt x="4" y="11"/>
                      <a:pt x="7" y="13"/>
                      <a:pt x="10" y="15"/>
                    </a:cubicBezTo>
                    <a:cubicBezTo>
                      <a:pt x="13" y="13"/>
                      <a:pt x="15" y="10"/>
                      <a:pt x="17" y="7"/>
                    </a:cubicBezTo>
                    <a:cubicBezTo>
                      <a:pt x="14" y="5"/>
                      <a:pt x="11" y="3"/>
                      <a:pt x="8" y="0"/>
                    </a:cubicBezTo>
                    <a:cubicBezTo>
                      <a:pt x="6" y="3"/>
                      <a:pt x="3" y="6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200"/>
              <p:cNvSpPr/>
              <p:nvPr/>
            </p:nvSpPr>
            <p:spPr bwMode="auto">
              <a:xfrm>
                <a:off x="5640" y="2020"/>
                <a:ext cx="36" cy="33"/>
              </a:xfrm>
              <a:custGeom>
                <a:gdLst>
                  <a:gd name="T0" fmla="*/ 0 w 15"/>
                  <a:gd name="T1" fmla="*/ 6 h 14"/>
                  <a:gd name="T2" fmla="*/ 7 w 15"/>
                  <a:gd name="T3" fmla="*/ 14 h 14"/>
                  <a:gd name="T4" fmla="*/ 15 w 15"/>
                  <a:gd name="T5" fmla="*/ 7 h 14"/>
                  <a:gd name="T6" fmla="*/ 10 w 15"/>
                  <a:gd name="T7" fmla="*/ 0 h 14"/>
                  <a:gd name="T8" fmla="*/ 0 w 15"/>
                  <a:gd name="T9" fmla="*/ 6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0" y="6"/>
                    </a:moveTo>
                    <a:cubicBezTo>
                      <a:pt x="2" y="9"/>
                      <a:pt x="4" y="12"/>
                      <a:pt x="7" y="14"/>
                    </a:cubicBezTo>
                    <a:cubicBezTo>
                      <a:pt x="10" y="13"/>
                      <a:pt x="13" y="10"/>
                      <a:pt x="15" y="7"/>
                    </a:cubicBezTo>
                    <a:cubicBezTo>
                      <a:pt x="13" y="5"/>
                      <a:pt x="11" y="2"/>
                      <a:pt x="10" y="0"/>
                    </a:cubicBezTo>
                    <a:cubicBezTo>
                      <a:pt x="7" y="2"/>
                      <a:pt x="3" y="5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201"/>
              <p:cNvSpPr/>
              <p:nvPr/>
            </p:nvSpPr>
            <p:spPr bwMode="auto">
              <a:xfrm>
                <a:off x="5716" y="2067"/>
                <a:ext cx="31" cy="27"/>
              </a:xfrm>
              <a:custGeom>
                <a:gdLst>
                  <a:gd name="T0" fmla="*/ 11 w 13"/>
                  <a:gd name="T1" fmla="*/ 9 h 11"/>
                  <a:gd name="T2" fmla="*/ 13 w 13"/>
                  <a:gd name="T3" fmla="*/ 3 h 11"/>
                  <a:gd name="T4" fmla="*/ 4 w 13"/>
                  <a:gd name="T5" fmla="*/ 0 h 11"/>
                  <a:gd name="T6" fmla="*/ 0 w 13"/>
                  <a:gd name="T7" fmla="*/ 10 h 11"/>
                  <a:gd name="T8" fmla="*/ 3 w 13"/>
                  <a:gd name="T9" fmla="*/ 11 h 11"/>
                  <a:gd name="T10" fmla="*/ 11 w 13"/>
                  <a:gd name="T11" fmla="*/ 9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11" y="9"/>
                    </a:moveTo>
                    <a:cubicBezTo>
                      <a:pt x="12" y="7"/>
                      <a:pt x="12" y="5"/>
                      <a:pt x="13" y="3"/>
                    </a:cubicBezTo>
                    <a:cubicBezTo>
                      <a:pt x="10" y="2"/>
                      <a:pt x="7" y="1"/>
                      <a:pt x="4" y="0"/>
                    </a:cubicBezTo>
                    <a:cubicBezTo>
                      <a:pt x="3" y="4"/>
                      <a:pt x="1" y="7"/>
                      <a:pt x="0" y="10"/>
                    </a:cubicBezTo>
                    <a:cubicBezTo>
                      <a:pt x="1" y="10"/>
                      <a:pt x="2" y="11"/>
                      <a:pt x="3" y="11"/>
                    </a:cubicBezTo>
                    <a:cubicBezTo>
                      <a:pt x="5" y="11"/>
                      <a:pt x="8" y="10"/>
                      <a:pt x="1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202"/>
              <p:cNvSpPr/>
              <p:nvPr/>
            </p:nvSpPr>
            <p:spPr bwMode="auto">
              <a:xfrm>
                <a:off x="5865" y="1818"/>
                <a:ext cx="36" cy="26"/>
              </a:xfrm>
              <a:custGeom>
                <a:gdLst>
                  <a:gd name="T0" fmla="*/ 3 w 15"/>
                  <a:gd name="T1" fmla="*/ 1 h 11"/>
                  <a:gd name="T2" fmla="*/ 0 w 15"/>
                  <a:gd name="T3" fmla="*/ 1 h 11"/>
                  <a:gd name="T4" fmla="*/ 6 w 15"/>
                  <a:gd name="T5" fmla="*/ 9 h 11"/>
                  <a:gd name="T6" fmla="*/ 15 w 15"/>
                  <a:gd name="T7" fmla="*/ 11 h 11"/>
                  <a:gd name="T8" fmla="*/ 12 w 15"/>
                  <a:gd name="T9" fmla="*/ 0 h 11"/>
                  <a:gd name="T10" fmla="*/ 3 w 15"/>
                  <a:gd name="T11" fmla="*/ 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3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4"/>
                      <a:pt x="2" y="8"/>
                      <a:pt x="6" y="9"/>
                    </a:cubicBezTo>
                    <a:cubicBezTo>
                      <a:pt x="9" y="11"/>
                      <a:pt x="12" y="11"/>
                      <a:pt x="15" y="11"/>
                    </a:cubicBezTo>
                    <a:cubicBezTo>
                      <a:pt x="13" y="8"/>
                      <a:pt x="12" y="4"/>
                      <a:pt x="12" y="0"/>
                    </a:cubicBezTo>
                    <a:cubicBezTo>
                      <a:pt x="9" y="1"/>
                      <a:pt x="6" y="1"/>
                      <a:pt x="3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203"/>
              <p:cNvSpPr/>
              <p:nvPr/>
            </p:nvSpPr>
            <p:spPr bwMode="auto">
              <a:xfrm>
                <a:off x="5896" y="1816"/>
                <a:ext cx="40" cy="45"/>
              </a:xfrm>
              <a:custGeom>
                <a:gdLst>
                  <a:gd name="T0" fmla="*/ 0 w 17"/>
                  <a:gd name="T1" fmla="*/ 1 h 19"/>
                  <a:gd name="T2" fmla="*/ 13 w 17"/>
                  <a:gd name="T3" fmla="*/ 19 h 19"/>
                  <a:gd name="T4" fmla="*/ 17 w 17"/>
                  <a:gd name="T5" fmla="*/ 14 h 19"/>
                  <a:gd name="T6" fmla="*/ 7 w 17"/>
                  <a:gd name="T7" fmla="*/ 0 h 19"/>
                  <a:gd name="T8" fmla="*/ 0 w 17"/>
                  <a:gd name="T9" fmla="*/ 1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9">
                    <a:moveTo>
                      <a:pt x="0" y="1"/>
                    </a:moveTo>
                    <a:cubicBezTo>
                      <a:pt x="0" y="9"/>
                      <a:pt x="6" y="16"/>
                      <a:pt x="13" y="19"/>
                    </a:cubicBezTo>
                    <a:cubicBezTo>
                      <a:pt x="14" y="17"/>
                      <a:pt x="16" y="15"/>
                      <a:pt x="17" y="14"/>
                    </a:cubicBezTo>
                    <a:cubicBezTo>
                      <a:pt x="11" y="11"/>
                      <a:pt x="9" y="5"/>
                      <a:pt x="7" y="0"/>
                    </a:cubicBezTo>
                    <a:cubicBezTo>
                      <a:pt x="5" y="1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204"/>
              <p:cNvSpPr/>
              <p:nvPr/>
            </p:nvSpPr>
            <p:spPr bwMode="auto">
              <a:xfrm>
                <a:off x="5917" y="1814"/>
                <a:ext cx="31" cy="30"/>
              </a:xfrm>
              <a:custGeom>
                <a:gdLst>
                  <a:gd name="T0" fmla="*/ 1 w 13"/>
                  <a:gd name="T1" fmla="*/ 1 h 13"/>
                  <a:gd name="T2" fmla="*/ 0 w 13"/>
                  <a:gd name="T3" fmla="*/ 1 h 13"/>
                  <a:gd name="T4" fmla="*/ 9 w 13"/>
                  <a:gd name="T5" fmla="*/ 13 h 13"/>
                  <a:gd name="T6" fmla="*/ 13 w 13"/>
                  <a:gd name="T7" fmla="*/ 8 h 13"/>
                  <a:gd name="T8" fmla="*/ 6 w 13"/>
                  <a:gd name="T9" fmla="*/ 0 h 13"/>
                  <a:gd name="T10" fmla="*/ 1 w 13"/>
                  <a:gd name="T11" fmla="*/ 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6"/>
                      <a:pt x="4" y="11"/>
                      <a:pt x="9" y="13"/>
                    </a:cubicBezTo>
                    <a:cubicBezTo>
                      <a:pt x="10" y="11"/>
                      <a:pt x="11" y="10"/>
                      <a:pt x="13" y="8"/>
                    </a:cubicBezTo>
                    <a:cubicBezTo>
                      <a:pt x="9" y="6"/>
                      <a:pt x="7" y="3"/>
                      <a:pt x="6" y="0"/>
                    </a:cubicBezTo>
                    <a:cubicBezTo>
                      <a:pt x="4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Group 406"/>
            <p:cNvGrpSpPr/>
            <p:nvPr/>
          </p:nvGrpSpPr>
          <p:grpSpPr>
            <a:xfrm>
              <a:off x="3852" y="1441"/>
              <a:ext cx="2316" cy="1438"/>
              <a:chOff x="3852" y="1441"/>
              <a:chExt cx="2316" cy="1438"/>
            </a:xfrm>
          </p:grpSpPr>
          <p:sp>
            <p:nvSpPr>
              <p:cNvPr id="714" name="Freeform 206"/>
              <p:cNvSpPr/>
              <p:nvPr/>
            </p:nvSpPr>
            <p:spPr bwMode="auto">
              <a:xfrm>
                <a:off x="5837" y="1816"/>
                <a:ext cx="87" cy="62"/>
              </a:xfrm>
              <a:custGeom>
                <a:gdLst>
                  <a:gd name="T0" fmla="*/ 0 w 37"/>
                  <a:gd name="T1" fmla="*/ 0 h 26"/>
                  <a:gd name="T2" fmla="*/ 37 w 37"/>
                  <a:gd name="T3" fmla="*/ 20 h 26"/>
                  <a:gd name="T4" fmla="*/ 29 w 37"/>
                  <a:gd name="T5" fmla="*/ 13 h 26"/>
                  <a:gd name="T6" fmla="*/ 28 w 37"/>
                  <a:gd name="T7" fmla="*/ 13 h 26"/>
                  <a:gd name="T8" fmla="*/ 16 w 37"/>
                  <a:gd name="T9" fmla="*/ 11 h 26"/>
                  <a:gd name="T10" fmla="*/ 10 w 37"/>
                  <a:gd name="T11" fmla="*/ 2 h 26"/>
                  <a:gd name="T12" fmla="*/ 0 w 37"/>
                  <a:gd name="T13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6">
                    <a:moveTo>
                      <a:pt x="0" y="0"/>
                    </a:moveTo>
                    <a:cubicBezTo>
                      <a:pt x="3" y="17"/>
                      <a:pt x="22" y="26"/>
                      <a:pt x="37" y="20"/>
                    </a:cubicBezTo>
                    <a:cubicBezTo>
                      <a:pt x="34" y="18"/>
                      <a:pt x="31" y="16"/>
                      <a:pt x="29" y="13"/>
                    </a:cubicBezTo>
                    <a:cubicBezTo>
                      <a:pt x="29" y="13"/>
                      <a:pt x="28" y="13"/>
                      <a:pt x="28" y="13"/>
                    </a:cubicBezTo>
                    <a:cubicBezTo>
                      <a:pt x="24" y="14"/>
                      <a:pt x="19" y="13"/>
                      <a:pt x="16" y="11"/>
                    </a:cubicBezTo>
                    <a:cubicBezTo>
                      <a:pt x="12" y="9"/>
                      <a:pt x="11" y="5"/>
                      <a:pt x="10" y="2"/>
                    </a:cubicBezTo>
                    <a:cubicBezTo>
                      <a:pt x="7" y="1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207"/>
              <p:cNvSpPr/>
              <p:nvPr/>
            </p:nvSpPr>
            <p:spPr bwMode="auto">
              <a:xfrm>
                <a:off x="5884" y="1892"/>
                <a:ext cx="24" cy="31"/>
              </a:xfrm>
              <a:custGeom>
                <a:gdLst>
                  <a:gd name="T0" fmla="*/ 7 w 10"/>
                  <a:gd name="T1" fmla="*/ 10 h 13"/>
                  <a:gd name="T2" fmla="*/ 10 w 10"/>
                  <a:gd name="T3" fmla="*/ 1 h 13"/>
                  <a:gd name="T4" fmla="*/ 1 w 10"/>
                  <a:gd name="T5" fmla="*/ 0 h 13"/>
                  <a:gd name="T6" fmla="*/ 5 w 10"/>
                  <a:gd name="T7" fmla="*/ 13 h 13"/>
                  <a:gd name="T8" fmla="*/ 7 w 10"/>
                  <a:gd name="T9" fmla="*/ 1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7" y="10"/>
                    </a:moveTo>
                    <a:cubicBezTo>
                      <a:pt x="8" y="7"/>
                      <a:pt x="9" y="4"/>
                      <a:pt x="10" y="1"/>
                    </a:cubicBezTo>
                    <a:cubicBezTo>
                      <a:pt x="7" y="1"/>
                      <a:pt x="4" y="1"/>
                      <a:pt x="1" y="0"/>
                    </a:cubicBezTo>
                    <a:cubicBezTo>
                      <a:pt x="0" y="5"/>
                      <a:pt x="1" y="10"/>
                      <a:pt x="5" y="13"/>
                    </a:cubicBezTo>
                    <a:cubicBezTo>
                      <a:pt x="6" y="12"/>
                      <a:pt x="6" y="11"/>
                      <a:pt x="7" y="1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208"/>
              <p:cNvSpPr/>
              <p:nvPr/>
            </p:nvSpPr>
            <p:spPr bwMode="auto">
              <a:xfrm>
                <a:off x="5811" y="1816"/>
                <a:ext cx="113" cy="76"/>
              </a:xfrm>
              <a:custGeom>
                <a:gdLst>
                  <a:gd name="T0" fmla="*/ 0 w 48"/>
                  <a:gd name="T1" fmla="*/ 1 h 32"/>
                  <a:gd name="T2" fmla="*/ 7 w 48"/>
                  <a:gd name="T3" fmla="*/ 16 h 32"/>
                  <a:gd name="T4" fmla="*/ 7 w 48"/>
                  <a:gd name="T5" fmla="*/ 16 h 32"/>
                  <a:gd name="T6" fmla="*/ 7 w 48"/>
                  <a:gd name="T7" fmla="*/ 17 h 32"/>
                  <a:gd name="T8" fmla="*/ 14 w 48"/>
                  <a:gd name="T9" fmla="*/ 23 h 32"/>
                  <a:gd name="T10" fmla="*/ 14 w 48"/>
                  <a:gd name="T11" fmla="*/ 23 h 32"/>
                  <a:gd name="T12" fmla="*/ 42 w 48"/>
                  <a:gd name="T13" fmla="*/ 31 h 32"/>
                  <a:gd name="T14" fmla="*/ 42 w 48"/>
                  <a:gd name="T15" fmla="*/ 32 h 32"/>
                  <a:gd name="T16" fmla="*/ 48 w 48"/>
                  <a:gd name="T17" fmla="*/ 21 h 32"/>
                  <a:gd name="T18" fmla="*/ 10 w 48"/>
                  <a:gd name="T19" fmla="*/ 0 h 32"/>
                  <a:gd name="T20" fmla="*/ 0 w 48"/>
                  <a:gd name="T21" fmla="*/ 1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32">
                    <a:moveTo>
                      <a:pt x="0" y="1"/>
                    </a:moveTo>
                    <a:cubicBezTo>
                      <a:pt x="1" y="7"/>
                      <a:pt x="3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9" y="19"/>
                      <a:pt x="12" y="21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22" y="29"/>
                      <a:pt x="33" y="32"/>
                      <a:pt x="42" y="31"/>
                    </a:cubicBezTo>
                    <a:cubicBezTo>
                      <a:pt x="42" y="31"/>
                      <a:pt x="42" y="31"/>
                      <a:pt x="42" y="32"/>
                    </a:cubicBezTo>
                    <a:cubicBezTo>
                      <a:pt x="44" y="28"/>
                      <a:pt x="46" y="25"/>
                      <a:pt x="48" y="21"/>
                    </a:cubicBezTo>
                    <a:cubicBezTo>
                      <a:pt x="32" y="28"/>
                      <a:pt x="12" y="17"/>
                      <a:pt x="10" y="0"/>
                    </a:cubicBezTo>
                    <a:cubicBezTo>
                      <a:pt x="7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209"/>
              <p:cNvSpPr/>
              <p:nvPr/>
            </p:nvSpPr>
            <p:spPr bwMode="auto">
              <a:xfrm>
                <a:off x="5863" y="1887"/>
                <a:ext cx="33" cy="52"/>
              </a:xfrm>
              <a:custGeom>
                <a:gdLst>
                  <a:gd name="T0" fmla="*/ 12 w 14"/>
                  <a:gd name="T1" fmla="*/ 22 h 22"/>
                  <a:gd name="T2" fmla="*/ 14 w 14"/>
                  <a:gd name="T3" fmla="*/ 16 h 22"/>
                  <a:gd name="T4" fmla="*/ 8 w 14"/>
                  <a:gd name="T5" fmla="*/ 2 h 22"/>
                  <a:gd name="T6" fmla="*/ 1 w 14"/>
                  <a:gd name="T7" fmla="*/ 0 h 22"/>
                  <a:gd name="T8" fmla="*/ 2 w 14"/>
                  <a:gd name="T9" fmla="*/ 13 h 22"/>
                  <a:gd name="T10" fmla="*/ 12 w 14"/>
                  <a:gd name="T11" fmla="*/ 22 h 22"/>
                  <a:gd name="T12" fmla="*/ 12 w 14"/>
                  <a:gd name="T13" fmla="*/ 22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2">
                    <a:moveTo>
                      <a:pt x="12" y="22"/>
                    </a:moveTo>
                    <a:cubicBezTo>
                      <a:pt x="13" y="20"/>
                      <a:pt x="13" y="18"/>
                      <a:pt x="14" y="16"/>
                    </a:cubicBezTo>
                    <a:cubicBezTo>
                      <a:pt x="8" y="13"/>
                      <a:pt x="7" y="8"/>
                      <a:pt x="8" y="2"/>
                    </a:cubicBezTo>
                    <a:cubicBezTo>
                      <a:pt x="6" y="1"/>
                      <a:pt x="3" y="1"/>
                      <a:pt x="1" y="0"/>
                    </a:cubicBezTo>
                    <a:cubicBezTo>
                      <a:pt x="0" y="4"/>
                      <a:pt x="0" y="9"/>
                      <a:pt x="2" y="13"/>
                    </a:cubicBezTo>
                    <a:cubicBezTo>
                      <a:pt x="4" y="18"/>
                      <a:pt x="7" y="20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210"/>
              <p:cNvSpPr/>
              <p:nvPr/>
            </p:nvSpPr>
            <p:spPr bwMode="auto">
              <a:xfrm>
                <a:off x="5834" y="1875"/>
                <a:ext cx="57" cy="90"/>
              </a:xfrm>
              <a:custGeom>
                <a:gdLst>
                  <a:gd name="T0" fmla="*/ 22 w 24"/>
                  <a:gd name="T1" fmla="*/ 36 h 38"/>
                  <a:gd name="T2" fmla="*/ 23 w 24"/>
                  <a:gd name="T3" fmla="*/ 35 h 38"/>
                  <a:gd name="T4" fmla="*/ 24 w 24"/>
                  <a:gd name="T5" fmla="*/ 28 h 38"/>
                  <a:gd name="T6" fmla="*/ 24 w 24"/>
                  <a:gd name="T7" fmla="*/ 28 h 38"/>
                  <a:gd name="T8" fmla="*/ 12 w 24"/>
                  <a:gd name="T9" fmla="*/ 19 h 38"/>
                  <a:gd name="T10" fmla="*/ 12 w 24"/>
                  <a:gd name="T11" fmla="*/ 4 h 38"/>
                  <a:gd name="T12" fmla="*/ 4 w 24"/>
                  <a:gd name="T13" fmla="*/ 0 h 38"/>
                  <a:gd name="T14" fmla="*/ 4 w 24"/>
                  <a:gd name="T15" fmla="*/ 23 h 38"/>
                  <a:gd name="T16" fmla="*/ 21 w 24"/>
                  <a:gd name="T17" fmla="*/ 38 h 38"/>
                  <a:gd name="T18" fmla="*/ 22 w 24"/>
                  <a:gd name="T19" fmla="*/ 36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38">
                    <a:moveTo>
                      <a:pt x="22" y="36"/>
                    </a:moveTo>
                    <a:cubicBezTo>
                      <a:pt x="22" y="35"/>
                      <a:pt x="22" y="35"/>
                      <a:pt x="23" y="35"/>
                    </a:cubicBezTo>
                    <a:cubicBezTo>
                      <a:pt x="23" y="33"/>
                      <a:pt x="23" y="31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19" y="27"/>
                      <a:pt x="14" y="24"/>
                      <a:pt x="12" y="19"/>
                    </a:cubicBezTo>
                    <a:cubicBezTo>
                      <a:pt x="11" y="14"/>
                      <a:pt x="11" y="9"/>
                      <a:pt x="12" y="4"/>
                    </a:cubicBezTo>
                    <a:cubicBezTo>
                      <a:pt x="9" y="3"/>
                      <a:pt x="6" y="1"/>
                      <a:pt x="4" y="0"/>
                    </a:cubicBezTo>
                    <a:cubicBezTo>
                      <a:pt x="1" y="7"/>
                      <a:pt x="0" y="15"/>
                      <a:pt x="4" y="23"/>
                    </a:cubicBezTo>
                    <a:cubicBezTo>
                      <a:pt x="8" y="30"/>
                      <a:pt x="14" y="35"/>
                      <a:pt x="21" y="38"/>
                    </a:cubicBezTo>
                    <a:cubicBezTo>
                      <a:pt x="21" y="37"/>
                      <a:pt x="22" y="36"/>
                      <a:pt x="22" y="3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211"/>
              <p:cNvSpPr/>
              <p:nvPr/>
            </p:nvSpPr>
            <p:spPr bwMode="auto">
              <a:xfrm>
                <a:off x="5789" y="2599"/>
                <a:ext cx="372" cy="280"/>
              </a:xfrm>
              <a:custGeom>
                <a:gdLst>
                  <a:gd name="T0" fmla="*/ 108 w 157"/>
                  <a:gd name="T1" fmla="*/ 13 h 118"/>
                  <a:gd name="T2" fmla="*/ 53 w 157"/>
                  <a:gd name="T3" fmla="*/ 6 h 118"/>
                  <a:gd name="T4" fmla="*/ 11 w 157"/>
                  <a:gd name="T5" fmla="*/ 40 h 118"/>
                  <a:gd name="T6" fmla="*/ 9 w 157"/>
                  <a:gd name="T7" fmla="*/ 95 h 118"/>
                  <a:gd name="T8" fmla="*/ 27 w 157"/>
                  <a:gd name="T9" fmla="*/ 118 h 118"/>
                  <a:gd name="T10" fmla="*/ 96 w 157"/>
                  <a:gd name="T11" fmla="*/ 118 h 118"/>
                  <a:gd name="T12" fmla="*/ 96 w 157"/>
                  <a:gd name="T13" fmla="*/ 118 h 118"/>
                  <a:gd name="T14" fmla="*/ 110 w 157"/>
                  <a:gd name="T15" fmla="*/ 81 h 118"/>
                  <a:gd name="T16" fmla="*/ 94 w 157"/>
                  <a:gd name="T17" fmla="*/ 47 h 118"/>
                  <a:gd name="T18" fmla="*/ 54 w 157"/>
                  <a:gd name="T19" fmla="*/ 45 h 118"/>
                  <a:gd name="T20" fmla="*/ 41 w 157"/>
                  <a:gd name="T21" fmla="*/ 73 h 118"/>
                  <a:gd name="T22" fmla="*/ 57 w 157"/>
                  <a:gd name="T23" fmla="*/ 97 h 118"/>
                  <a:gd name="T24" fmla="*/ 75 w 157"/>
                  <a:gd name="T25" fmla="*/ 97 h 118"/>
                  <a:gd name="T26" fmla="*/ 87 w 157"/>
                  <a:gd name="T27" fmla="*/ 80 h 118"/>
                  <a:gd name="T28" fmla="*/ 84 w 157"/>
                  <a:gd name="T29" fmla="*/ 70 h 118"/>
                  <a:gd name="T30" fmla="*/ 72 w 157"/>
                  <a:gd name="T31" fmla="*/ 66 h 118"/>
                  <a:gd name="T32" fmla="*/ 64 w 157"/>
                  <a:gd name="T33" fmla="*/ 84 h 118"/>
                  <a:gd name="T34" fmla="*/ 65 w 157"/>
                  <a:gd name="T35" fmla="*/ 85 h 118"/>
                  <a:gd name="T36" fmla="*/ 64 w 157"/>
                  <a:gd name="T37" fmla="*/ 86 h 118"/>
                  <a:gd name="T38" fmla="*/ 52 w 157"/>
                  <a:gd name="T39" fmla="*/ 74 h 118"/>
                  <a:gd name="T40" fmla="*/ 57 w 157"/>
                  <a:gd name="T41" fmla="*/ 59 h 118"/>
                  <a:gd name="T42" fmla="*/ 57 w 157"/>
                  <a:gd name="T43" fmla="*/ 58 h 118"/>
                  <a:gd name="T44" fmla="*/ 58 w 157"/>
                  <a:gd name="T45" fmla="*/ 57 h 118"/>
                  <a:gd name="T46" fmla="*/ 91 w 157"/>
                  <a:gd name="T47" fmla="*/ 60 h 118"/>
                  <a:gd name="T48" fmla="*/ 94 w 157"/>
                  <a:gd name="T49" fmla="*/ 100 h 118"/>
                  <a:gd name="T50" fmla="*/ 73 w 157"/>
                  <a:gd name="T51" fmla="*/ 115 h 118"/>
                  <a:gd name="T52" fmla="*/ 44 w 157"/>
                  <a:gd name="T53" fmla="*/ 113 h 118"/>
                  <a:gd name="T54" fmla="*/ 17 w 157"/>
                  <a:gd name="T55" fmla="*/ 68 h 118"/>
                  <a:gd name="T56" fmla="*/ 44 w 157"/>
                  <a:gd name="T57" fmla="*/ 26 h 118"/>
                  <a:gd name="T58" fmla="*/ 103 w 157"/>
                  <a:gd name="T59" fmla="*/ 30 h 118"/>
                  <a:gd name="T60" fmla="*/ 104 w 157"/>
                  <a:gd name="T61" fmla="*/ 31 h 118"/>
                  <a:gd name="T62" fmla="*/ 104 w 157"/>
                  <a:gd name="T63" fmla="*/ 31 h 118"/>
                  <a:gd name="T64" fmla="*/ 104 w 157"/>
                  <a:gd name="T65" fmla="*/ 31 h 118"/>
                  <a:gd name="T66" fmla="*/ 130 w 157"/>
                  <a:gd name="T67" fmla="*/ 68 h 118"/>
                  <a:gd name="T68" fmla="*/ 130 w 157"/>
                  <a:gd name="T69" fmla="*/ 69 h 118"/>
                  <a:gd name="T70" fmla="*/ 133 w 157"/>
                  <a:gd name="T71" fmla="*/ 83 h 118"/>
                  <a:gd name="T72" fmla="*/ 129 w 157"/>
                  <a:gd name="T73" fmla="*/ 118 h 118"/>
                  <a:gd name="T74" fmla="*/ 147 w 157"/>
                  <a:gd name="T75" fmla="*/ 118 h 118"/>
                  <a:gd name="T76" fmla="*/ 149 w 157"/>
                  <a:gd name="T77" fmla="*/ 109 h 118"/>
                  <a:gd name="T78" fmla="*/ 108 w 157"/>
                  <a:gd name="T79" fmla="*/ 13 h 1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7" h="118">
                    <a:moveTo>
                      <a:pt x="108" y="13"/>
                    </a:moveTo>
                    <a:cubicBezTo>
                      <a:pt x="91" y="4"/>
                      <a:pt x="71" y="0"/>
                      <a:pt x="53" y="6"/>
                    </a:cubicBezTo>
                    <a:cubicBezTo>
                      <a:pt x="35" y="11"/>
                      <a:pt x="20" y="23"/>
                      <a:pt x="11" y="40"/>
                    </a:cubicBezTo>
                    <a:cubicBezTo>
                      <a:pt x="3" y="57"/>
                      <a:pt x="0" y="77"/>
                      <a:pt x="9" y="95"/>
                    </a:cubicBezTo>
                    <a:cubicBezTo>
                      <a:pt x="13" y="104"/>
                      <a:pt x="19" y="112"/>
                      <a:pt x="27" y="118"/>
                    </a:cubicBezTo>
                    <a:cubicBezTo>
                      <a:pt x="96" y="118"/>
                      <a:pt x="96" y="118"/>
                      <a:pt x="96" y="118"/>
                    </a:cubicBezTo>
                    <a:cubicBezTo>
                      <a:pt x="96" y="118"/>
                      <a:pt x="96" y="118"/>
                      <a:pt x="96" y="118"/>
                    </a:cubicBezTo>
                    <a:cubicBezTo>
                      <a:pt x="106" y="108"/>
                      <a:pt x="111" y="94"/>
                      <a:pt x="110" y="81"/>
                    </a:cubicBezTo>
                    <a:cubicBezTo>
                      <a:pt x="110" y="68"/>
                      <a:pt x="105" y="54"/>
                      <a:pt x="94" y="47"/>
                    </a:cubicBezTo>
                    <a:cubicBezTo>
                      <a:pt x="83" y="39"/>
                      <a:pt x="66" y="38"/>
                      <a:pt x="54" y="45"/>
                    </a:cubicBezTo>
                    <a:cubicBezTo>
                      <a:pt x="45" y="51"/>
                      <a:pt x="40" y="62"/>
                      <a:pt x="41" y="73"/>
                    </a:cubicBezTo>
                    <a:cubicBezTo>
                      <a:pt x="41" y="83"/>
                      <a:pt x="47" y="94"/>
                      <a:pt x="57" y="97"/>
                    </a:cubicBezTo>
                    <a:cubicBezTo>
                      <a:pt x="63" y="99"/>
                      <a:pt x="70" y="99"/>
                      <a:pt x="75" y="97"/>
                    </a:cubicBezTo>
                    <a:cubicBezTo>
                      <a:pt x="82" y="94"/>
                      <a:pt x="87" y="87"/>
                      <a:pt x="87" y="80"/>
                    </a:cubicBezTo>
                    <a:cubicBezTo>
                      <a:pt x="87" y="76"/>
                      <a:pt x="86" y="73"/>
                      <a:pt x="84" y="70"/>
                    </a:cubicBezTo>
                    <a:cubicBezTo>
                      <a:pt x="81" y="67"/>
                      <a:pt x="76" y="66"/>
                      <a:pt x="72" y="66"/>
                    </a:cubicBezTo>
                    <a:cubicBezTo>
                      <a:pt x="64" y="68"/>
                      <a:pt x="60" y="77"/>
                      <a:pt x="64" y="84"/>
                    </a:cubicBezTo>
                    <a:cubicBezTo>
                      <a:pt x="65" y="84"/>
                      <a:pt x="65" y="85"/>
                      <a:pt x="65" y="85"/>
                    </a:cubicBezTo>
                    <a:cubicBezTo>
                      <a:pt x="65" y="85"/>
                      <a:pt x="64" y="86"/>
                      <a:pt x="64" y="86"/>
                    </a:cubicBezTo>
                    <a:cubicBezTo>
                      <a:pt x="57" y="85"/>
                      <a:pt x="53" y="79"/>
                      <a:pt x="52" y="74"/>
                    </a:cubicBezTo>
                    <a:cubicBezTo>
                      <a:pt x="51" y="68"/>
                      <a:pt x="53" y="62"/>
                      <a:pt x="57" y="59"/>
                    </a:cubicBezTo>
                    <a:cubicBezTo>
                      <a:pt x="57" y="59"/>
                      <a:pt x="57" y="58"/>
                      <a:pt x="57" y="58"/>
                    </a:cubicBezTo>
                    <a:cubicBezTo>
                      <a:pt x="57" y="58"/>
                      <a:pt x="58" y="58"/>
                      <a:pt x="58" y="57"/>
                    </a:cubicBezTo>
                    <a:cubicBezTo>
                      <a:pt x="67" y="50"/>
                      <a:pt x="82" y="51"/>
                      <a:pt x="91" y="60"/>
                    </a:cubicBezTo>
                    <a:cubicBezTo>
                      <a:pt x="101" y="70"/>
                      <a:pt x="100" y="88"/>
                      <a:pt x="94" y="100"/>
                    </a:cubicBezTo>
                    <a:cubicBezTo>
                      <a:pt x="89" y="107"/>
                      <a:pt x="82" y="113"/>
                      <a:pt x="73" y="115"/>
                    </a:cubicBezTo>
                    <a:cubicBezTo>
                      <a:pt x="64" y="118"/>
                      <a:pt x="53" y="117"/>
                      <a:pt x="44" y="113"/>
                    </a:cubicBezTo>
                    <a:cubicBezTo>
                      <a:pt x="27" y="106"/>
                      <a:pt x="16" y="86"/>
                      <a:pt x="17" y="68"/>
                    </a:cubicBezTo>
                    <a:cubicBezTo>
                      <a:pt x="18" y="50"/>
                      <a:pt x="28" y="34"/>
                      <a:pt x="44" y="26"/>
                    </a:cubicBezTo>
                    <a:cubicBezTo>
                      <a:pt x="62" y="17"/>
                      <a:pt x="86" y="19"/>
                      <a:pt x="103" y="30"/>
                    </a:cubicBezTo>
                    <a:cubicBezTo>
                      <a:pt x="103" y="31"/>
                      <a:pt x="104" y="31"/>
                      <a:pt x="104" y="31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17" y="40"/>
                      <a:pt x="126" y="53"/>
                      <a:pt x="130" y="68"/>
                    </a:cubicBezTo>
                    <a:cubicBezTo>
                      <a:pt x="130" y="68"/>
                      <a:pt x="130" y="69"/>
                      <a:pt x="130" y="69"/>
                    </a:cubicBezTo>
                    <a:cubicBezTo>
                      <a:pt x="132" y="73"/>
                      <a:pt x="132" y="78"/>
                      <a:pt x="133" y="83"/>
                    </a:cubicBezTo>
                    <a:cubicBezTo>
                      <a:pt x="134" y="95"/>
                      <a:pt x="133" y="107"/>
                      <a:pt x="129" y="118"/>
                    </a:cubicBezTo>
                    <a:cubicBezTo>
                      <a:pt x="147" y="118"/>
                      <a:pt x="147" y="118"/>
                      <a:pt x="147" y="118"/>
                    </a:cubicBezTo>
                    <a:cubicBezTo>
                      <a:pt x="148" y="115"/>
                      <a:pt x="149" y="112"/>
                      <a:pt x="149" y="109"/>
                    </a:cubicBezTo>
                    <a:cubicBezTo>
                      <a:pt x="157" y="73"/>
                      <a:pt x="140" y="32"/>
                      <a:pt x="108" y="1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212"/>
              <p:cNvSpPr/>
              <p:nvPr/>
            </p:nvSpPr>
            <p:spPr bwMode="auto">
              <a:xfrm>
                <a:off x="5636" y="2874"/>
                <a:ext cx="9" cy="5"/>
              </a:xfrm>
              <a:custGeom>
                <a:gdLst>
                  <a:gd name="T0" fmla="*/ 0 w 4"/>
                  <a:gd name="T1" fmla="*/ 2 h 2"/>
                  <a:gd name="T2" fmla="*/ 4 w 4"/>
                  <a:gd name="T3" fmla="*/ 2 h 2"/>
                  <a:gd name="T4" fmla="*/ 2 w 4"/>
                  <a:gd name="T5" fmla="*/ 0 h 2"/>
                  <a:gd name="T6" fmla="*/ 0 w 4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213"/>
              <p:cNvSpPr/>
              <p:nvPr/>
            </p:nvSpPr>
            <p:spPr bwMode="auto">
              <a:xfrm>
                <a:off x="5572" y="2862"/>
                <a:ext cx="26" cy="17"/>
              </a:xfrm>
              <a:custGeom>
                <a:gdLst>
                  <a:gd name="T0" fmla="*/ 5 w 11"/>
                  <a:gd name="T1" fmla="*/ 0 h 7"/>
                  <a:gd name="T2" fmla="*/ 0 w 11"/>
                  <a:gd name="T3" fmla="*/ 5 h 7"/>
                  <a:gd name="T4" fmla="*/ 3 w 11"/>
                  <a:gd name="T5" fmla="*/ 7 h 7"/>
                  <a:gd name="T6" fmla="*/ 11 w 11"/>
                  <a:gd name="T7" fmla="*/ 7 h 7"/>
                  <a:gd name="T8" fmla="*/ 9 w 11"/>
                  <a:gd name="T9" fmla="*/ 6 h 7"/>
                  <a:gd name="T10" fmla="*/ 5 w 11"/>
                  <a:gd name="T1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5" y="0"/>
                    </a:moveTo>
                    <a:cubicBezTo>
                      <a:pt x="4" y="2"/>
                      <a:pt x="2" y="4"/>
                      <a:pt x="0" y="5"/>
                    </a:cubicBezTo>
                    <a:cubicBezTo>
                      <a:pt x="1" y="6"/>
                      <a:pt x="2" y="6"/>
                      <a:pt x="3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0" y="6"/>
                      <a:pt x="9" y="6"/>
                    </a:cubicBezTo>
                    <a:cubicBezTo>
                      <a:pt x="7" y="4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214"/>
              <p:cNvSpPr/>
              <p:nvPr/>
            </p:nvSpPr>
            <p:spPr bwMode="auto">
              <a:xfrm>
                <a:off x="5269" y="2855"/>
                <a:ext cx="234" cy="24"/>
              </a:xfrm>
              <a:custGeom>
                <a:gdLst>
                  <a:gd name="T0" fmla="*/ 45 w 99"/>
                  <a:gd name="T1" fmla="*/ 1 h 10"/>
                  <a:gd name="T2" fmla="*/ 26 w 99"/>
                  <a:gd name="T3" fmla="*/ 2 h 10"/>
                  <a:gd name="T4" fmla="*/ 8 w 99"/>
                  <a:gd name="T5" fmla="*/ 4 h 10"/>
                  <a:gd name="T6" fmla="*/ 8 w 99"/>
                  <a:gd name="T7" fmla="*/ 4 h 10"/>
                  <a:gd name="T8" fmla="*/ 0 w 99"/>
                  <a:gd name="T9" fmla="*/ 10 h 10"/>
                  <a:gd name="T10" fmla="*/ 99 w 99"/>
                  <a:gd name="T11" fmla="*/ 10 h 10"/>
                  <a:gd name="T12" fmla="*/ 82 w 99"/>
                  <a:gd name="T13" fmla="*/ 5 h 10"/>
                  <a:gd name="T14" fmla="*/ 45 w 99"/>
                  <a:gd name="T15" fmla="*/ 1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10">
                    <a:moveTo>
                      <a:pt x="45" y="1"/>
                    </a:moveTo>
                    <a:cubicBezTo>
                      <a:pt x="38" y="1"/>
                      <a:pt x="32" y="1"/>
                      <a:pt x="26" y="2"/>
                    </a:cubicBezTo>
                    <a:cubicBezTo>
                      <a:pt x="20" y="2"/>
                      <a:pt x="14" y="2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6"/>
                      <a:pt x="3" y="8"/>
                      <a:pt x="0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3" y="8"/>
                      <a:pt x="88" y="6"/>
                      <a:pt x="82" y="5"/>
                    </a:cubicBezTo>
                    <a:cubicBezTo>
                      <a:pt x="70" y="2"/>
                      <a:pt x="57" y="0"/>
                      <a:pt x="45" y="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215"/>
              <p:cNvSpPr/>
              <p:nvPr/>
            </p:nvSpPr>
            <p:spPr bwMode="auto">
              <a:xfrm>
                <a:off x="5023" y="2601"/>
                <a:ext cx="123" cy="278"/>
              </a:xfrm>
              <a:custGeom>
                <a:gdLst>
                  <a:gd name="T0" fmla="*/ 34 w 52"/>
                  <a:gd name="T1" fmla="*/ 29 h 117"/>
                  <a:gd name="T2" fmla="*/ 43 w 52"/>
                  <a:gd name="T3" fmla="*/ 13 h 117"/>
                  <a:gd name="T4" fmla="*/ 52 w 52"/>
                  <a:gd name="T5" fmla="*/ 0 h 117"/>
                  <a:gd name="T6" fmla="*/ 40 w 52"/>
                  <a:gd name="T7" fmla="*/ 1 h 117"/>
                  <a:gd name="T8" fmla="*/ 40 w 52"/>
                  <a:gd name="T9" fmla="*/ 1 h 117"/>
                  <a:gd name="T10" fmla="*/ 26 w 52"/>
                  <a:gd name="T11" fmla="*/ 22 h 117"/>
                  <a:gd name="T12" fmla="*/ 3 w 52"/>
                  <a:gd name="T13" fmla="*/ 90 h 117"/>
                  <a:gd name="T14" fmla="*/ 0 w 52"/>
                  <a:gd name="T15" fmla="*/ 117 h 117"/>
                  <a:gd name="T16" fmla="*/ 11 w 52"/>
                  <a:gd name="T17" fmla="*/ 117 h 117"/>
                  <a:gd name="T18" fmla="*/ 20 w 52"/>
                  <a:gd name="T19" fmla="*/ 64 h 117"/>
                  <a:gd name="T20" fmla="*/ 34 w 52"/>
                  <a:gd name="T21" fmla="*/ 29 h 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117">
                    <a:moveTo>
                      <a:pt x="34" y="29"/>
                    </a:moveTo>
                    <a:cubicBezTo>
                      <a:pt x="37" y="23"/>
                      <a:pt x="39" y="18"/>
                      <a:pt x="43" y="13"/>
                    </a:cubicBezTo>
                    <a:cubicBezTo>
                      <a:pt x="46" y="8"/>
                      <a:pt x="49" y="4"/>
                      <a:pt x="52" y="0"/>
                    </a:cubicBezTo>
                    <a:cubicBezTo>
                      <a:pt x="48" y="0"/>
                      <a:pt x="44" y="0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5" y="8"/>
                      <a:pt x="30" y="15"/>
                      <a:pt x="26" y="22"/>
                    </a:cubicBezTo>
                    <a:cubicBezTo>
                      <a:pt x="14" y="43"/>
                      <a:pt x="7" y="67"/>
                      <a:pt x="3" y="90"/>
                    </a:cubicBezTo>
                    <a:cubicBezTo>
                      <a:pt x="1" y="99"/>
                      <a:pt x="0" y="108"/>
                      <a:pt x="0" y="117"/>
                    </a:cubicBezTo>
                    <a:cubicBezTo>
                      <a:pt x="11" y="117"/>
                      <a:pt x="11" y="117"/>
                      <a:pt x="11" y="117"/>
                    </a:cubicBezTo>
                    <a:cubicBezTo>
                      <a:pt x="12" y="99"/>
                      <a:pt x="15" y="81"/>
                      <a:pt x="20" y="64"/>
                    </a:cubicBezTo>
                    <a:cubicBezTo>
                      <a:pt x="24" y="52"/>
                      <a:pt x="29" y="40"/>
                      <a:pt x="34" y="2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216"/>
              <p:cNvSpPr/>
              <p:nvPr/>
            </p:nvSpPr>
            <p:spPr bwMode="auto">
              <a:xfrm>
                <a:off x="5224" y="2708"/>
                <a:ext cx="582" cy="171"/>
              </a:xfrm>
              <a:custGeom>
                <a:gdLst>
                  <a:gd name="T0" fmla="*/ 62 w 246"/>
                  <a:gd name="T1" fmla="*/ 49 h 72"/>
                  <a:gd name="T2" fmla="*/ 62 w 246"/>
                  <a:gd name="T3" fmla="*/ 49 h 72"/>
                  <a:gd name="T4" fmla="*/ 87 w 246"/>
                  <a:gd name="T5" fmla="*/ 42 h 72"/>
                  <a:gd name="T6" fmla="*/ 166 w 246"/>
                  <a:gd name="T7" fmla="*/ 28 h 72"/>
                  <a:gd name="T8" fmla="*/ 205 w 246"/>
                  <a:gd name="T9" fmla="*/ 22 h 72"/>
                  <a:gd name="T10" fmla="*/ 242 w 246"/>
                  <a:gd name="T11" fmla="*/ 13 h 72"/>
                  <a:gd name="T12" fmla="*/ 246 w 246"/>
                  <a:gd name="T13" fmla="*/ 0 h 72"/>
                  <a:gd name="T14" fmla="*/ 224 w 246"/>
                  <a:gd name="T15" fmla="*/ 6 h 72"/>
                  <a:gd name="T16" fmla="*/ 192 w 246"/>
                  <a:gd name="T17" fmla="*/ 13 h 72"/>
                  <a:gd name="T18" fmla="*/ 157 w 246"/>
                  <a:gd name="T19" fmla="*/ 20 h 72"/>
                  <a:gd name="T20" fmla="*/ 125 w 246"/>
                  <a:gd name="T21" fmla="*/ 24 h 72"/>
                  <a:gd name="T22" fmla="*/ 52 w 246"/>
                  <a:gd name="T23" fmla="*/ 41 h 72"/>
                  <a:gd name="T24" fmla="*/ 22 w 246"/>
                  <a:gd name="T25" fmla="*/ 55 h 72"/>
                  <a:gd name="T26" fmla="*/ 0 w 246"/>
                  <a:gd name="T27" fmla="*/ 72 h 72"/>
                  <a:gd name="T28" fmla="*/ 15 w 246"/>
                  <a:gd name="T29" fmla="*/ 72 h 72"/>
                  <a:gd name="T30" fmla="*/ 61 w 246"/>
                  <a:gd name="T31" fmla="*/ 49 h 72"/>
                  <a:gd name="T32" fmla="*/ 62 w 246"/>
                  <a:gd name="T33" fmla="*/ 49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6" h="72">
                    <a:moveTo>
                      <a:pt x="62" y="49"/>
                    </a:moveTo>
                    <a:cubicBezTo>
                      <a:pt x="62" y="49"/>
                      <a:pt x="62" y="49"/>
                      <a:pt x="62" y="49"/>
                    </a:cubicBezTo>
                    <a:cubicBezTo>
                      <a:pt x="71" y="46"/>
                      <a:pt x="79" y="44"/>
                      <a:pt x="87" y="42"/>
                    </a:cubicBezTo>
                    <a:cubicBezTo>
                      <a:pt x="113" y="36"/>
                      <a:pt x="139" y="32"/>
                      <a:pt x="166" y="28"/>
                    </a:cubicBezTo>
                    <a:cubicBezTo>
                      <a:pt x="179" y="26"/>
                      <a:pt x="192" y="24"/>
                      <a:pt x="205" y="22"/>
                    </a:cubicBezTo>
                    <a:cubicBezTo>
                      <a:pt x="217" y="20"/>
                      <a:pt x="230" y="18"/>
                      <a:pt x="242" y="13"/>
                    </a:cubicBezTo>
                    <a:cubicBezTo>
                      <a:pt x="242" y="9"/>
                      <a:pt x="244" y="4"/>
                      <a:pt x="246" y="0"/>
                    </a:cubicBezTo>
                    <a:cubicBezTo>
                      <a:pt x="239" y="3"/>
                      <a:pt x="231" y="5"/>
                      <a:pt x="224" y="6"/>
                    </a:cubicBezTo>
                    <a:cubicBezTo>
                      <a:pt x="213" y="9"/>
                      <a:pt x="202" y="11"/>
                      <a:pt x="192" y="13"/>
                    </a:cubicBezTo>
                    <a:cubicBezTo>
                      <a:pt x="180" y="16"/>
                      <a:pt x="168" y="18"/>
                      <a:pt x="157" y="20"/>
                    </a:cubicBezTo>
                    <a:cubicBezTo>
                      <a:pt x="146" y="22"/>
                      <a:pt x="136" y="23"/>
                      <a:pt x="125" y="24"/>
                    </a:cubicBezTo>
                    <a:cubicBezTo>
                      <a:pt x="100" y="28"/>
                      <a:pt x="76" y="32"/>
                      <a:pt x="52" y="41"/>
                    </a:cubicBezTo>
                    <a:cubicBezTo>
                      <a:pt x="42" y="45"/>
                      <a:pt x="31" y="49"/>
                      <a:pt x="22" y="55"/>
                    </a:cubicBezTo>
                    <a:cubicBezTo>
                      <a:pt x="14" y="60"/>
                      <a:pt x="7" y="66"/>
                      <a:pt x="0" y="72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29" y="62"/>
                      <a:pt x="45" y="54"/>
                      <a:pt x="61" y="49"/>
                    </a:cubicBezTo>
                    <a:cubicBezTo>
                      <a:pt x="61" y="49"/>
                      <a:pt x="62" y="49"/>
                      <a:pt x="62" y="4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217"/>
              <p:cNvSpPr/>
              <p:nvPr/>
            </p:nvSpPr>
            <p:spPr bwMode="auto">
              <a:xfrm>
                <a:off x="4363" y="1605"/>
                <a:ext cx="504" cy="728"/>
              </a:xfrm>
              <a:custGeom>
                <a:gdLst>
                  <a:gd name="T0" fmla="*/ 118 w 213"/>
                  <a:gd name="T1" fmla="*/ 278 h 307"/>
                  <a:gd name="T2" fmla="*/ 59 w 213"/>
                  <a:gd name="T3" fmla="*/ 239 h 307"/>
                  <a:gd name="T4" fmla="*/ 20 w 213"/>
                  <a:gd name="T5" fmla="*/ 183 h 307"/>
                  <a:gd name="T6" fmla="*/ 10 w 213"/>
                  <a:gd name="T7" fmla="*/ 117 h 307"/>
                  <a:gd name="T8" fmla="*/ 76 w 213"/>
                  <a:gd name="T9" fmla="*/ 12 h 307"/>
                  <a:gd name="T10" fmla="*/ 76 w 213"/>
                  <a:gd name="T11" fmla="*/ 12 h 307"/>
                  <a:gd name="T12" fmla="*/ 82 w 213"/>
                  <a:gd name="T13" fmla="*/ 0 h 307"/>
                  <a:gd name="T14" fmla="*/ 69 w 213"/>
                  <a:gd name="T15" fmla="*/ 6 h 307"/>
                  <a:gd name="T16" fmla="*/ 53 w 213"/>
                  <a:gd name="T17" fmla="*/ 17 h 307"/>
                  <a:gd name="T18" fmla="*/ 31 w 213"/>
                  <a:gd name="T19" fmla="*/ 42 h 307"/>
                  <a:gd name="T20" fmla="*/ 14 w 213"/>
                  <a:gd name="T21" fmla="*/ 73 h 307"/>
                  <a:gd name="T22" fmla="*/ 4 w 213"/>
                  <a:gd name="T23" fmla="*/ 109 h 307"/>
                  <a:gd name="T24" fmla="*/ 2 w 213"/>
                  <a:gd name="T25" fmla="*/ 147 h 307"/>
                  <a:gd name="T26" fmla="*/ 28 w 213"/>
                  <a:gd name="T27" fmla="*/ 213 h 307"/>
                  <a:gd name="T28" fmla="*/ 71 w 213"/>
                  <a:gd name="T29" fmla="*/ 262 h 307"/>
                  <a:gd name="T30" fmla="*/ 206 w 213"/>
                  <a:gd name="T31" fmla="*/ 295 h 307"/>
                  <a:gd name="T32" fmla="*/ 207 w 213"/>
                  <a:gd name="T33" fmla="*/ 295 h 307"/>
                  <a:gd name="T34" fmla="*/ 213 w 213"/>
                  <a:gd name="T35" fmla="*/ 286 h 307"/>
                  <a:gd name="T36" fmla="*/ 191 w 213"/>
                  <a:gd name="T37" fmla="*/ 289 h 307"/>
                  <a:gd name="T38" fmla="*/ 154 w 213"/>
                  <a:gd name="T39" fmla="*/ 288 h 307"/>
                  <a:gd name="T40" fmla="*/ 118 w 213"/>
                  <a:gd name="T41" fmla="*/ 278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3" h="307">
                    <a:moveTo>
                      <a:pt x="118" y="278"/>
                    </a:moveTo>
                    <a:cubicBezTo>
                      <a:pt x="95" y="270"/>
                      <a:pt x="76" y="255"/>
                      <a:pt x="59" y="239"/>
                    </a:cubicBezTo>
                    <a:cubicBezTo>
                      <a:pt x="43" y="223"/>
                      <a:pt x="28" y="204"/>
                      <a:pt x="20" y="183"/>
                    </a:cubicBezTo>
                    <a:cubicBezTo>
                      <a:pt x="11" y="162"/>
                      <a:pt x="8" y="140"/>
                      <a:pt x="10" y="117"/>
                    </a:cubicBezTo>
                    <a:cubicBezTo>
                      <a:pt x="14" y="75"/>
                      <a:pt x="38" y="33"/>
                      <a:pt x="76" y="12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7" y="7"/>
                      <a:pt x="79" y="3"/>
                      <a:pt x="82" y="0"/>
                    </a:cubicBezTo>
                    <a:cubicBezTo>
                      <a:pt x="77" y="2"/>
                      <a:pt x="73" y="4"/>
                      <a:pt x="69" y="6"/>
                    </a:cubicBezTo>
                    <a:cubicBezTo>
                      <a:pt x="64" y="10"/>
                      <a:pt x="58" y="13"/>
                      <a:pt x="53" y="17"/>
                    </a:cubicBezTo>
                    <a:cubicBezTo>
                      <a:pt x="45" y="25"/>
                      <a:pt x="37" y="34"/>
                      <a:pt x="31" y="42"/>
                    </a:cubicBezTo>
                    <a:cubicBezTo>
                      <a:pt x="24" y="52"/>
                      <a:pt x="18" y="62"/>
                      <a:pt x="14" y="73"/>
                    </a:cubicBezTo>
                    <a:cubicBezTo>
                      <a:pt x="9" y="84"/>
                      <a:pt x="6" y="97"/>
                      <a:pt x="4" y="109"/>
                    </a:cubicBezTo>
                    <a:cubicBezTo>
                      <a:pt x="2" y="122"/>
                      <a:pt x="0" y="135"/>
                      <a:pt x="2" y="147"/>
                    </a:cubicBezTo>
                    <a:cubicBezTo>
                      <a:pt x="5" y="171"/>
                      <a:pt x="15" y="193"/>
                      <a:pt x="28" y="213"/>
                    </a:cubicBezTo>
                    <a:cubicBezTo>
                      <a:pt x="40" y="231"/>
                      <a:pt x="54" y="248"/>
                      <a:pt x="71" y="262"/>
                    </a:cubicBezTo>
                    <a:cubicBezTo>
                      <a:pt x="108" y="291"/>
                      <a:pt x="159" y="307"/>
                      <a:pt x="206" y="295"/>
                    </a:cubicBezTo>
                    <a:cubicBezTo>
                      <a:pt x="206" y="295"/>
                      <a:pt x="207" y="295"/>
                      <a:pt x="207" y="295"/>
                    </a:cubicBezTo>
                    <a:cubicBezTo>
                      <a:pt x="209" y="292"/>
                      <a:pt x="211" y="289"/>
                      <a:pt x="213" y="286"/>
                    </a:cubicBezTo>
                    <a:cubicBezTo>
                      <a:pt x="206" y="287"/>
                      <a:pt x="199" y="289"/>
                      <a:pt x="191" y="289"/>
                    </a:cubicBezTo>
                    <a:cubicBezTo>
                      <a:pt x="179" y="291"/>
                      <a:pt x="166" y="291"/>
                      <a:pt x="154" y="288"/>
                    </a:cubicBezTo>
                    <a:cubicBezTo>
                      <a:pt x="142" y="285"/>
                      <a:pt x="129" y="282"/>
                      <a:pt x="118" y="27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218"/>
              <p:cNvSpPr/>
              <p:nvPr/>
            </p:nvSpPr>
            <p:spPr bwMode="auto">
              <a:xfrm>
                <a:off x="4732" y="2317"/>
                <a:ext cx="66" cy="23"/>
              </a:xfrm>
              <a:custGeom>
                <a:gdLst>
                  <a:gd name="T0" fmla="*/ 15 w 28"/>
                  <a:gd name="T1" fmla="*/ 10 h 10"/>
                  <a:gd name="T2" fmla="*/ 24 w 28"/>
                  <a:gd name="T3" fmla="*/ 7 h 10"/>
                  <a:gd name="T4" fmla="*/ 27 w 28"/>
                  <a:gd name="T5" fmla="*/ 3 h 10"/>
                  <a:gd name="T6" fmla="*/ 28 w 28"/>
                  <a:gd name="T7" fmla="*/ 1 h 10"/>
                  <a:gd name="T8" fmla="*/ 0 w 28"/>
                  <a:gd name="T9" fmla="*/ 0 h 10"/>
                  <a:gd name="T10" fmla="*/ 15 w 28"/>
                  <a:gd name="T11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0">
                    <a:moveTo>
                      <a:pt x="15" y="10"/>
                    </a:moveTo>
                    <a:cubicBezTo>
                      <a:pt x="18" y="9"/>
                      <a:pt x="21" y="8"/>
                      <a:pt x="24" y="7"/>
                    </a:cubicBezTo>
                    <a:cubicBezTo>
                      <a:pt x="25" y="6"/>
                      <a:pt x="27" y="4"/>
                      <a:pt x="27" y="3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19" y="1"/>
                      <a:pt x="9" y="1"/>
                      <a:pt x="0" y="0"/>
                    </a:cubicBezTo>
                    <a:cubicBezTo>
                      <a:pt x="2" y="6"/>
                      <a:pt x="8" y="10"/>
                      <a:pt x="15" y="1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219"/>
              <p:cNvSpPr/>
              <p:nvPr/>
            </p:nvSpPr>
            <p:spPr bwMode="auto">
              <a:xfrm>
                <a:off x="3878" y="2604"/>
                <a:ext cx="61" cy="73"/>
              </a:xfrm>
              <a:custGeom>
                <a:gdLst>
                  <a:gd name="T0" fmla="*/ 26 w 26"/>
                  <a:gd name="T1" fmla="*/ 19 h 31"/>
                  <a:gd name="T2" fmla="*/ 26 w 26"/>
                  <a:gd name="T3" fmla="*/ 19 h 31"/>
                  <a:gd name="T4" fmla="*/ 21 w 26"/>
                  <a:gd name="T5" fmla="*/ 0 h 31"/>
                  <a:gd name="T6" fmla="*/ 16 w 26"/>
                  <a:gd name="T7" fmla="*/ 1 h 31"/>
                  <a:gd name="T8" fmla="*/ 10 w 26"/>
                  <a:gd name="T9" fmla="*/ 4 h 31"/>
                  <a:gd name="T10" fmla="*/ 3 w 26"/>
                  <a:gd name="T11" fmla="*/ 12 h 31"/>
                  <a:gd name="T12" fmla="*/ 6 w 26"/>
                  <a:gd name="T13" fmla="*/ 31 h 31"/>
                  <a:gd name="T14" fmla="*/ 26 w 26"/>
                  <a:gd name="T15" fmla="*/ 19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1">
                    <a:moveTo>
                      <a:pt x="26" y="19"/>
                    </a:moveTo>
                    <a:cubicBezTo>
                      <a:pt x="26" y="19"/>
                      <a:pt x="26" y="19"/>
                      <a:pt x="26" y="19"/>
                    </a:cubicBezTo>
                    <a:cubicBezTo>
                      <a:pt x="21" y="15"/>
                      <a:pt x="19" y="7"/>
                      <a:pt x="21" y="0"/>
                    </a:cubicBezTo>
                    <a:cubicBezTo>
                      <a:pt x="19" y="1"/>
                      <a:pt x="17" y="1"/>
                      <a:pt x="16" y="1"/>
                    </a:cubicBezTo>
                    <a:cubicBezTo>
                      <a:pt x="14" y="2"/>
                      <a:pt x="12" y="2"/>
                      <a:pt x="10" y="4"/>
                    </a:cubicBezTo>
                    <a:cubicBezTo>
                      <a:pt x="7" y="6"/>
                      <a:pt x="4" y="9"/>
                      <a:pt x="3" y="12"/>
                    </a:cubicBezTo>
                    <a:cubicBezTo>
                      <a:pt x="0" y="19"/>
                      <a:pt x="1" y="26"/>
                      <a:pt x="6" y="31"/>
                    </a:cubicBezTo>
                    <a:cubicBezTo>
                      <a:pt x="10" y="23"/>
                      <a:pt x="18" y="19"/>
                      <a:pt x="26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220"/>
              <p:cNvSpPr/>
              <p:nvPr/>
            </p:nvSpPr>
            <p:spPr bwMode="auto">
              <a:xfrm>
                <a:off x="4602" y="2276"/>
                <a:ext cx="57" cy="43"/>
              </a:xfrm>
              <a:custGeom>
                <a:gdLst>
                  <a:gd name="T0" fmla="*/ 5 w 24"/>
                  <a:gd name="T1" fmla="*/ 14 h 18"/>
                  <a:gd name="T2" fmla="*/ 24 w 24"/>
                  <a:gd name="T3" fmla="*/ 10 h 18"/>
                  <a:gd name="T4" fmla="*/ 0 w 24"/>
                  <a:gd name="T5" fmla="*/ 0 h 18"/>
                  <a:gd name="T6" fmla="*/ 5 w 24"/>
                  <a:gd name="T7" fmla="*/ 14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8">
                    <a:moveTo>
                      <a:pt x="5" y="14"/>
                    </a:moveTo>
                    <a:cubicBezTo>
                      <a:pt x="11" y="18"/>
                      <a:pt x="19" y="14"/>
                      <a:pt x="24" y="10"/>
                    </a:cubicBezTo>
                    <a:cubicBezTo>
                      <a:pt x="16" y="7"/>
                      <a:pt x="8" y="4"/>
                      <a:pt x="0" y="0"/>
                    </a:cubicBezTo>
                    <a:cubicBezTo>
                      <a:pt x="0" y="5"/>
                      <a:pt x="0" y="11"/>
                      <a:pt x="5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221"/>
              <p:cNvSpPr/>
              <p:nvPr/>
            </p:nvSpPr>
            <p:spPr bwMode="auto">
              <a:xfrm>
                <a:off x="4663" y="2300"/>
                <a:ext cx="62" cy="38"/>
              </a:xfrm>
              <a:custGeom>
                <a:gdLst>
                  <a:gd name="T0" fmla="*/ 2 w 26"/>
                  <a:gd name="T1" fmla="*/ 10 h 16"/>
                  <a:gd name="T2" fmla="*/ 12 w 26"/>
                  <a:gd name="T3" fmla="*/ 15 h 16"/>
                  <a:gd name="T4" fmla="*/ 22 w 26"/>
                  <a:gd name="T5" fmla="*/ 11 h 16"/>
                  <a:gd name="T6" fmla="*/ 26 w 26"/>
                  <a:gd name="T7" fmla="*/ 7 h 16"/>
                  <a:gd name="T8" fmla="*/ 26 w 26"/>
                  <a:gd name="T9" fmla="*/ 6 h 16"/>
                  <a:gd name="T10" fmla="*/ 9 w 26"/>
                  <a:gd name="T11" fmla="*/ 3 h 16"/>
                  <a:gd name="T12" fmla="*/ 0 w 26"/>
                  <a:gd name="T13" fmla="*/ 0 h 16"/>
                  <a:gd name="T14" fmla="*/ 2 w 26"/>
                  <a:gd name="T15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6">
                    <a:moveTo>
                      <a:pt x="2" y="10"/>
                    </a:moveTo>
                    <a:cubicBezTo>
                      <a:pt x="4" y="13"/>
                      <a:pt x="8" y="16"/>
                      <a:pt x="12" y="15"/>
                    </a:cubicBezTo>
                    <a:cubicBezTo>
                      <a:pt x="16" y="15"/>
                      <a:pt x="19" y="13"/>
                      <a:pt x="22" y="11"/>
                    </a:cubicBezTo>
                    <a:cubicBezTo>
                      <a:pt x="23" y="10"/>
                      <a:pt x="25" y="8"/>
                      <a:pt x="26" y="7"/>
                    </a:cubicBezTo>
                    <a:cubicBezTo>
                      <a:pt x="26" y="7"/>
                      <a:pt x="26" y="6"/>
                      <a:pt x="26" y="6"/>
                    </a:cubicBezTo>
                    <a:cubicBezTo>
                      <a:pt x="20" y="5"/>
                      <a:pt x="15" y="4"/>
                      <a:pt x="9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1" y="4"/>
                      <a:pt x="0" y="7"/>
                      <a:pt x="2" y="1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222"/>
              <p:cNvSpPr/>
              <p:nvPr/>
            </p:nvSpPr>
            <p:spPr bwMode="auto">
              <a:xfrm>
                <a:off x="3852" y="2689"/>
                <a:ext cx="54" cy="76"/>
              </a:xfrm>
              <a:custGeom>
                <a:gdLst>
                  <a:gd name="T0" fmla="*/ 14 w 23"/>
                  <a:gd name="T1" fmla="*/ 23 h 32"/>
                  <a:gd name="T2" fmla="*/ 19 w 23"/>
                  <a:gd name="T3" fmla="*/ 20 h 32"/>
                  <a:gd name="T4" fmla="*/ 23 w 23"/>
                  <a:gd name="T5" fmla="*/ 18 h 32"/>
                  <a:gd name="T6" fmla="*/ 23 w 23"/>
                  <a:gd name="T7" fmla="*/ 18 h 32"/>
                  <a:gd name="T8" fmla="*/ 23 w 23"/>
                  <a:gd name="T9" fmla="*/ 17 h 32"/>
                  <a:gd name="T10" fmla="*/ 16 w 23"/>
                  <a:gd name="T11" fmla="*/ 0 h 32"/>
                  <a:gd name="T12" fmla="*/ 1 w 23"/>
                  <a:gd name="T13" fmla="*/ 15 h 32"/>
                  <a:gd name="T14" fmla="*/ 8 w 23"/>
                  <a:gd name="T15" fmla="*/ 32 h 32"/>
                  <a:gd name="T16" fmla="*/ 14 w 23"/>
                  <a:gd name="T17" fmla="*/ 23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2">
                    <a:moveTo>
                      <a:pt x="14" y="23"/>
                    </a:moveTo>
                    <a:cubicBezTo>
                      <a:pt x="15" y="21"/>
                      <a:pt x="17" y="20"/>
                      <a:pt x="19" y="20"/>
                    </a:cubicBezTo>
                    <a:cubicBezTo>
                      <a:pt x="20" y="19"/>
                      <a:pt x="22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18" y="14"/>
                      <a:pt x="15" y="7"/>
                      <a:pt x="16" y="0"/>
                    </a:cubicBezTo>
                    <a:cubicBezTo>
                      <a:pt x="9" y="2"/>
                      <a:pt x="2" y="7"/>
                      <a:pt x="1" y="15"/>
                    </a:cubicBezTo>
                    <a:cubicBezTo>
                      <a:pt x="0" y="21"/>
                      <a:pt x="1" y="29"/>
                      <a:pt x="8" y="32"/>
                    </a:cubicBezTo>
                    <a:cubicBezTo>
                      <a:pt x="9" y="29"/>
                      <a:pt x="11" y="25"/>
                      <a:pt x="14" y="2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223"/>
              <p:cNvSpPr/>
              <p:nvPr/>
            </p:nvSpPr>
            <p:spPr bwMode="auto">
              <a:xfrm>
                <a:off x="4427" y="2146"/>
                <a:ext cx="59" cy="57"/>
              </a:xfrm>
              <a:custGeom>
                <a:gdLst>
                  <a:gd name="T0" fmla="*/ 6 w 25"/>
                  <a:gd name="T1" fmla="*/ 19 h 24"/>
                  <a:gd name="T2" fmla="*/ 25 w 25"/>
                  <a:gd name="T3" fmla="*/ 19 h 24"/>
                  <a:gd name="T4" fmla="*/ 9 w 25"/>
                  <a:gd name="T5" fmla="*/ 0 h 24"/>
                  <a:gd name="T6" fmla="*/ 6 w 25"/>
                  <a:gd name="T7" fmla="*/ 19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6" y="19"/>
                    </a:moveTo>
                    <a:cubicBezTo>
                      <a:pt x="11" y="24"/>
                      <a:pt x="20" y="23"/>
                      <a:pt x="25" y="19"/>
                    </a:cubicBezTo>
                    <a:cubicBezTo>
                      <a:pt x="20" y="13"/>
                      <a:pt x="14" y="6"/>
                      <a:pt x="9" y="0"/>
                    </a:cubicBezTo>
                    <a:cubicBezTo>
                      <a:pt x="4" y="4"/>
                      <a:pt x="0" y="13"/>
                      <a:pt x="6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224"/>
              <p:cNvSpPr/>
              <p:nvPr/>
            </p:nvSpPr>
            <p:spPr bwMode="auto">
              <a:xfrm>
                <a:off x="4332" y="1892"/>
                <a:ext cx="31" cy="62"/>
              </a:xfrm>
              <a:custGeom>
                <a:gdLst>
                  <a:gd name="T0" fmla="*/ 1 w 13"/>
                  <a:gd name="T1" fmla="*/ 14 h 26"/>
                  <a:gd name="T2" fmla="*/ 13 w 13"/>
                  <a:gd name="T3" fmla="*/ 26 h 26"/>
                  <a:gd name="T4" fmla="*/ 13 w 13"/>
                  <a:gd name="T5" fmla="*/ 0 h 26"/>
                  <a:gd name="T6" fmla="*/ 1 w 13"/>
                  <a:gd name="T7" fmla="*/ 14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6">
                    <a:moveTo>
                      <a:pt x="1" y="14"/>
                    </a:moveTo>
                    <a:cubicBezTo>
                      <a:pt x="1" y="22"/>
                      <a:pt x="7" y="24"/>
                      <a:pt x="13" y="26"/>
                    </a:cubicBezTo>
                    <a:cubicBezTo>
                      <a:pt x="12" y="17"/>
                      <a:pt x="12" y="9"/>
                      <a:pt x="13" y="0"/>
                    </a:cubicBezTo>
                    <a:cubicBezTo>
                      <a:pt x="6" y="0"/>
                      <a:pt x="0" y="7"/>
                      <a:pt x="1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225"/>
              <p:cNvSpPr/>
              <p:nvPr/>
            </p:nvSpPr>
            <p:spPr bwMode="auto">
              <a:xfrm>
                <a:off x="4377" y="1709"/>
                <a:ext cx="47" cy="57"/>
              </a:xfrm>
              <a:custGeom>
                <a:gdLst>
                  <a:gd name="T0" fmla="*/ 4 w 20"/>
                  <a:gd name="T1" fmla="*/ 7 h 24"/>
                  <a:gd name="T2" fmla="*/ 8 w 20"/>
                  <a:gd name="T3" fmla="*/ 24 h 24"/>
                  <a:gd name="T4" fmla="*/ 20 w 20"/>
                  <a:gd name="T5" fmla="*/ 3 h 24"/>
                  <a:gd name="T6" fmla="*/ 4 w 20"/>
                  <a:gd name="T7" fmla="*/ 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4">
                    <a:moveTo>
                      <a:pt x="4" y="7"/>
                    </a:moveTo>
                    <a:cubicBezTo>
                      <a:pt x="0" y="13"/>
                      <a:pt x="2" y="21"/>
                      <a:pt x="8" y="24"/>
                    </a:cubicBezTo>
                    <a:cubicBezTo>
                      <a:pt x="12" y="17"/>
                      <a:pt x="15" y="10"/>
                      <a:pt x="20" y="3"/>
                    </a:cubicBezTo>
                    <a:cubicBezTo>
                      <a:pt x="15" y="0"/>
                      <a:pt x="7" y="3"/>
                      <a:pt x="4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226"/>
              <p:cNvSpPr/>
              <p:nvPr/>
            </p:nvSpPr>
            <p:spPr bwMode="auto">
              <a:xfrm>
                <a:off x="4540" y="2241"/>
                <a:ext cx="57" cy="52"/>
              </a:xfrm>
              <a:custGeom>
                <a:gdLst>
                  <a:gd name="T0" fmla="*/ 1 w 24"/>
                  <a:gd name="T1" fmla="*/ 9 h 22"/>
                  <a:gd name="T2" fmla="*/ 4 w 24"/>
                  <a:gd name="T3" fmla="*/ 17 h 22"/>
                  <a:gd name="T4" fmla="*/ 24 w 24"/>
                  <a:gd name="T5" fmla="*/ 14 h 22"/>
                  <a:gd name="T6" fmla="*/ 2 w 24"/>
                  <a:gd name="T7" fmla="*/ 0 h 22"/>
                  <a:gd name="T8" fmla="*/ 2 w 24"/>
                  <a:gd name="T9" fmla="*/ 0 h 22"/>
                  <a:gd name="T10" fmla="*/ 1 w 24"/>
                  <a:gd name="T11" fmla="*/ 9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2">
                    <a:moveTo>
                      <a:pt x="1" y="9"/>
                    </a:moveTo>
                    <a:cubicBezTo>
                      <a:pt x="1" y="12"/>
                      <a:pt x="2" y="15"/>
                      <a:pt x="4" y="17"/>
                    </a:cubicBezTo>
                    <a:cubicBezTo>
                      <a:pt x="10" y="22"/>
                      <a:pt x="18" y="17"/>
                      <a:pt x="24" y="14"/>
                    </a:cubicBezTo>
                    <a:cubicBezTo>
                      <a:pt x="16" y="10"/>
                      <a:pt x="9" y="5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0" y="6"/>
                      <a:pt x="1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227"/>
              <p:cNvSpPr/>
              <p:nvPr/>
            </p:nvSpPr>
            <p:spPr bwMode="auto">
              <a:xfrm>
                <a:off x="4342" y="1958"/>
                <a:ext cx="35" cy="60"/>
              </a:xfrm>
              <a:custGeom>
                <a:gdLst>
                  <a:gd name="T0" fmla="*/ 1 w 15"/>
                  <a:gd name="T1" fmla="*/ 13 h 25"/>
                  <a:gd name="T2" fmla="*/ 15 w 15"/>
                  <a:gd name="T3" fmla="*/ 24 h 25"/>
                  <a:gd name="T4" fmla="*/ 12 w 15"/>
                  <a:gd name="T5" fmla="*/ 12 h 25"/>
                  <a:gd name="T6" fmla="*/ 10 w 15"/>
                  <a:gd name="T7" fmla="*/ 0 h 25"/>
                  <a:gd name="T8" fmla="*/ 1 w 15"/>
                  <a:gd name="T9" fmla="*/ 13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5">
                    <a:moveTo>
                      <a:pt x="1" y="13"/>
                    </a:moveTo>
                    <a:cubicBezTo>
                      <a:pt x="2" y="21"/>
                      <a:pt x="8" y="25"/>
                      <a:pt x="15" y="24"/>
                    </a:cubicBezTo>
                    <a:cubicBezTo>
                      <a:pt x="14" y="20"/>
                      <a:pt x="13" y="16"/>
                      <a:pt x="12" y="12"/>
                    </a:cubicBezTo>
                    <a:cubicBezTo>
                      <a:pt x="11" y="8"/>
                      <a:pt x="10" y="4"/>
                      <a:pt x="10" y="0"/>
                    </a:cubicBezTo>
                    <a:cubicBezTo>
                      <a:pt x="4" y="1"/>
                      <a:pt x="0" y="8"/>
                      <a:pt x="1" y="1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228"/>
              <p:cNvSpPr/>
              <p:nvPr/>
            </p:nvSpPr>
            <p:spPr bwMode="auto">
              <a:xfrm>
                <a:off x="4479" y="2193"/>
                <a:ext cx="59" cy="50"/>
              </a:xfrm>
              <a:custGeom>
                <a:gdLst>
                  <a:gd name="T0" fmla="*/ 8 w 25"/>
                  <a:gd name="T1" fmla="*/ 20 h 21"/>
                  <a:gd name="T2" fmla="*/ 18 w 25"/>
                  <a:gd name="T3" fmla="*/ 21 h 21"/>
                  <a:gd name="T4" fmla="*/ 25 w 25"/>
                  <a:gd name="T5" fmla="*/ 18 h 21"/>
                  <a:gd name="T6" fmla="*/ 5 w 25"/>
                  <a:gd name="T7" fmla="*/ 0 h 21"/>
                  <a:gd name="T8" fmla="*/ 8 w 25"/>
                  <a:gd name="T9" fmla="*/ 2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8" y="20"/>
                    </a:moveTo>
                    <a:cubicBezTo>
                      <a:pt x="11" y="21"/>
                      <a:pt x="15" y="21"/>
                      <a:pt x="18" y="21"/>
                    </a:cubicBezTo>
                    <a:cubicBezTo>
                      <a:pt x="21" y="20"/>
                      <a:pt x="23" y="19"/>
                      <a:pt x="25" y="18"/>
                    </a:cubicBezTo>
                    <a:cubicBezTo>
                      <a:pt x="18" y="13"/>
                      <a:pt x="11" y="7"/>
                      <a:pt x="5" y="0"/>
                    </a:cubicBezTo>
                    <a:cubicBezTo>
                      <a:pt x="3" y="7"/>
                      <a:pt x="0" y="16"/>
                      <a:pt x="8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229"/>
              <p:cNvSpPr/>
              <p:nvPr/>
            </p:nvSpPr>
            <p:spPr bwMode="auto">
              <a:xfrm>
                <a:off x="4353" y="1766"/>
                <a:ext cx="41" cy="59"/>
              </a:xfrm>
              <a:custGeom>
                <a:gdLst>
                  <a:gd name="T0" fmla="*/ 2 w 17"/>
                  <a:gd name="T1" fmla="*/ 9 h 25"/>
                  <a:gd name="T2" fmla="*/ 9 w 17"/>
                  <a:gd name="T3" fmla="*/ 25 h 25"/>
                  <a:gd name="T4" fmla="*/ 11 w 17"/>
                  <a:gd name="T5" fmla="*/ 20 h 25"/>
                  <a:gd name="T6" fmla="*/ 17 w 17"/>
                  <a:gd name="T7" fmla="*/ 2 h 25"/>
                  <a:gd name="T8" fmla="*/ 2 w 17"/>
                  <a:gd name="T9" fmla="*/ 9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5">
                    <a:moveTo>
                      <a:pt x="2" y="9"/>
                    </a:moveTo>
                    <a:cubicBezTo>
                      <a:pt x="0" y="15"/>
                      <a:pt x="3" y="22"/>
                      <a:pt x="9" y="25"/>
                    </a:cubicBezTo>
                    <a:cubicBezTo>
                      <a:pt x="10" y="23"/>
                      <a:pt x="10" y="22"/>
                      <a:pt x="11" y="20"/>
                    </a:cubicBezTo>
                    <a:cubicBezTo>
                      <a:pt x="13" y="14"/>
                      <a:pt x="15" y="8"/>
                      <a:pt x="17" y="2"/>
                    </a:cubicBezTo>
                    <a:cubicBezTo>
                      <a:pt x="11" y="0"/>
                      <a:pt x="4" y="3"/>
                      <a:pt x="2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230"/>
              <p:cNvSpPr/>
              <p:nvPr/>
            </p:nvSpPr>
            <p:spPr bwMode="auto">
              <a:xfrm>
                <a:off x="4337" y="1825"/>
                <a:ext cx="38" cy="62"/>
              </a:xfrm>
              <a:custGeom>
                <a:gdLst>
                  <a:gd name="T0" fmla="*/ 2 w 16"/>
                  <a:gd name="T1" fmla="*/ 11 h 26"/>
                  <a:gd name="T2" fmla="*/ 11 w 16"/>
                  <a:gd name="T3" fmla="*/ 26 h 26"/>
                  <a:gd name="T4" fmla="*/ 16 w 16"/>
                  <a:gd name="T5" fmla="*/ 2 h 26"/>
                  <a:gd name="T6" fmla="*/ 2 w 16"/>
                  <a:gd name="T7" fmla="*/ 11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6">
                    <a:moveTo>
                      <a:pt x="2" y="11"/>
                    </a:moveTo>
                    <a:cubicBezTo>
                      <a:pt x="0" y="19"/>
                      <a:pt x="5" y="25"/>
                      <a:pt x="11" y="26"/>
                    </a:cubicBezTo>
                    <a:cubicBezTo>
                      <a:pt x="12" y="18"/>
                      <a:pt x="14" y="10"/>
                      <a:pt x="16" y="2"/>
                    </a:cubicBezTo>
                    <a:cubicBezTo>
                      <a:pt x="10" y="0"/>
                      <a:pt x="3" y="6"/>
                      <a:pt x="2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231"/>
              <p:cNvSpPr/>
              <p:nvPr/>
            </p:nvSpPr>
            <p:spPr bwMode="auto">
              <a:xfrm>
                <a:off x="4909" y="2808"/>
                <a:ext cx="41" cy="71"/>
              </a:xfrm>
              <a:custGeom>
                <a:gdLst>
                  <a:gd name="T0" fmla="*/ 8 w 17"/>
                  <a:gd name="T1" fmla="*/ 16 h 30"/>
                  <a:gd name="T2" fmla="*/ 0 w 17"/>
                  <a:gd name="T3" fmla="*/ 30 h 30"/>
                  <a:gd name="T4" fmla="*/ 13 w 17"/>
                  <a:gd name="T5" fmla="*/ 30 h 30"/>
                  <a:gd name="T6" fmla="*/ 17 w 17"/>
                  <a:gd name="T7" fmla="*/ 0 h 30"/>
                  <a:gd name="T8" fmla="*/ 8 w 17"/>
                  <a:gd name="T9" fmla="*/ 16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0">
                    <a:moveTo>
                      <a:pt x="8" y="16"/>
                    </a:moveTo>
                    <a:cubicBezTo>
                      <a:pt x="5" y="21"/>
                      <a:pt x="3" y="25"/>
                      <a:pt x="0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20"/>
                      <a:pt x="15" y="10"/>
                      <a:pt x="17" y="0"/>
                    </a:cubicBezTo>
                    <a:cubicBezTo>
                      <a:pt x="14" y="6"/>
                      <a:pt x="11" y="11"/>
                      <a:pt x="8" y="1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232"/>
              <p:cNvSpPr/>
              <p:nvPr/>
            </p:nvSpPr>
            <p:spPr bwMode="auto">
              <a:xfrm>
                <a:off x="4117" y="1652"/>
                <a:ext cx="1573" cy="1227"/>
              </a:xfrm>
              <a:custGeom>
                <a:gdLst>
                  <a:gd name="T0" fmla="*/ 71 w 665"/>
                  <a:gd name="T1" fmla="*/ 419 h 517"/>
                  <a:gd name="T2" fmla="*/ 214 w 665"/>
                  <a:gd name="T3" fmla="*/ 394 h 517"/>
                  <a:gd name="T4" fmla="*/ 375 w 665"/>
                  <a:gd name="T5" fmla="*/ 377 h 517"/>
                  <a:gd name="T6" fmla="*/ 396 w 665"/>
                  <a:gd name="T7" fmla="*/ 328 h 517"/>
                  <a:gd name="T8" fmla="*/ 403 w 665"/>
                  <a:gd name="T9" fmla="*/ 308 h 517"/>
                  <a:gd name="T10" fmla="*/ 396 w 665"/>
                  <a:gd name="T11" fmla="*/ 294 h 517"/>
                  <a:gd name="T12" fmla="*/ 415 w 665"/>
                  <a:gd name="T13" fmla="*/ 269 h 517"/>
                  <a:gd name="T14" fmla="*/ 421 w 665"/>
                  <a:gd name="T15" fmla="*/ 268 h 517"/>
                  <a:gd name="T16" fmla="*/ 436 w 665"/>
                  <a:gd name="T17" fmla="*/ 233 h 517"/>
                  <a:gd name="T18" fmla="*/ 451 w 665"/>
                  <a:gd name="T19" fmla="*/ 196 h 517"/>
                  <a:gd name="T20" fmla="*/ 449 w 665"/>
                  <a:gd name="T21" fmla="*/ 188 h 517"/>
                  <a:gd name="T22" fmla="*/ 453 w 665"/>
                  <a:gd name="T23" fmla="*/ 170 h 517"/>
                  <a:gd name="T24" fmla="*/ 476 w 665"/>
                  <a:gd name="T25" fmla="*/ 161 h 517"/>
                  <a:gd name="T26" fmla="*/ 524 w 665"/>
                  <a:gd name="T27" fmla="*/ 102 h 517"/>
                  <a:gd name="T28" fmla="*/ 522 w 665"/>
                  <a:gd name="T29" fmla="*/ 93 h 517"/>
                  <a:gd name="T30" fmla="*/ 527 w 665"/>
                  <a:gd name="T31" fmla="*/ 77 h 517"/>
                  <a:gd name="T32" fmla="*/ 556 w 665"/>
                  <a:gd name="T33" fmla="*/ 70 h 517"/>
                  <a:gd name="T34" fmla="*/ 568 w 665"/>
                  <a:gd name="T35" fmla="*/ 60 h 517"/>
                  <a:gd name="T36" fmla="*/ 608 w 665"/>
                  <a:gd name="T37" fmla="*/ 33 h 517"/>
                  <a:gd name="T38" fmla="*/ 652 w 665"/>
                  <a:gd name="T39" fmla="*/ 13 h 517"/>
                  <a:gd name="T40" fmla="*/ 659 w 665"/>
                  <a:gd name="T41" fmla="*/ 0 h 517"/>
                  <a:gd name="T42" fmla="*/ 632 w 665"/>
                  <a:gd name="T43" fmla="*/ 11 h 517"/>
                  <a:gd name="T44" fmla="*/ 578 w 665"/>
                  <a:gd name="T45" fmla="*/ 40 h 517"/>
                  <a:gd name="T46" fmla="*/ 553 w 665"/>
                  <a:gd name="T47" fmla="*/ 59 h 517"/>
                  <a:gd name="T48" fmla="*/ 535 w 665"/>
                  <a:gd name="T49" fmla="*/ 59 h 517"/>
                  <a:gd name="T50" fmla="*/ 513 w 665"/>
                  <a:gd name="T51" fmla="*/ 98 h 517"/>
                  <a:gd name="T52" fmla="*/ 513 w 665"/>
                  <a:gd name="T53" fmla="*/ 100 h 517"/>
                  <a:gd name="T54" fmla="*/ 510 w 665"/>
                  <a:gd name="T55" fmla="*/ 102 h 517"/>
                  <a:gd name="T56" fmla="*/ 470 w 665"/>
                  <a:gd name="T57" fmla="*/ 150 h 517"/>
                  <a:gd name="T58" fmla="*/ 442 w 665"/>
                  <a:gd name="T59" fmla="*/ 199 h 517"/>
                  <a:gd name="T60" fmla="*/ 436 w 665"/>
                  <a:gd name="T61" fmla="*/ 213 h 517"/>
                  <a:gd name="T62" fmla="*/ 423 w 665"/>
                  <a:gd name="T63" fmla="*/ 242 h 517"/>
                  <a:gd name="T64" fmla="*/ 414 w 665"/>
                  <a:gd name="T65" fmla="*/ 258 h 517"/>
                  <a:gd name="T66" fmla="*/ 397 w 665"/>
                  <a:gd name="T67" fmla="*/ 266 h 517"/>
                  <a:gd name="T68" fmla="*/ 386 w 665"/>
                  <a:gd name="T69" fmla="*/ 296 h 517"/>
                  <a:gd name="T70" fmla="*/ 391 w 665"/>
                  <a:gd name="T71" fmla="*/ 310 h 517"/>
                  <a:gd name="T72" fmla="*/ 387 w 665"/>
                  <a:gd name="T73" fmla="*/ 322 h 517"/>
                  <a:gd name="T74" fmla="*/ 382 w 665"/>
                  <a:gd name="T75" fmla="*/ 335 h 517"/>
                  <a:gd name="T76" fmla="*/ 367 w 665"/>
                  <a:gd name="T77" fmla="*/ 368 h 517"/>
                  <a:gd name="T78" fmla="*/ 332 w 665"/>
                  <a:gd name="T79" fmla="*/ 372 h 517"/>
                  <a:gd name="T80" fmla="*/ 101 w 665"/>
                  <a:gd name="T81" fmla="*/ 397 h 517"/>
                  <a:gd name="T82" fmla="*/ 3 w 665"/>
                  <a:gd name="T83" fmla="*/ 477 h 517"/>
                  <a:gd name="T84" fmla="*/ 1 w 665"/>
                  <a:gd name="T85" fmla="*/ 517 h 517"/>
                  <a:gd name="T86" fmla="*/ 12 w 665"/>
                  <a:gd name="T87" fmla="*/ 508 h 5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65" h="517">
                    <a:moveTo>
                      <a:pt x="27" y="455"/>
                    </a:moveTo>
                    <a:cubicBezTo>
                      <a:pt x="38" y="439"/>
                      <a:pt x="53" y="427"/>
                      <a:pt x="71" y="419"/>
                    </a:cubicBezTo>
                    <a:cubicBezTo>
                      <a:pt x="92" y="409"/>
                      <a:pt x="115" y="404"/>
                      <a:pt x="138" y="400"/>
                    </a:cubicBezTo>
                    <a:cubicBezTo>
                      <a:pt x="163" y="397"/>
                      <a:pt x="189" y="396"/>
                      <a:pt x="214" y="394"/>
                    </a:cubicBezTo>
                    <a:cubicBezTo>
                      <a:pt x="241" y="391"/>
                      <a:pt x="269" y="388"/>
                      <a:pt x="296" y="385"/>
                    </a:cubicBezTo>
                    <a:cubicBezTo>
                      <a:pt x="322" y="382"/>
                      <a:pt x="349" y="381"/>
                      <a:pt x="375" y="377"/>
                    </a:cubicBezTo>
                    <a:cubicBezTo>
                      <a:pt x="379" y="370"/>
                      <a:pt x="382" y="362"/>
                      <a:pt x="385" y="355"/>
                    </a:cubicBezTo>
                    <a:cubicBezTo>
                      <a:pt x="389" y="346"/>
                      <a:pt x="392" y="337"/>
                      <a:pt x="396" y="328"/>
                    </a:cubicBezTo>
                    <a:cubicBezTo>
                      <a:pt x="398" y="322"/>
                      <a:pt x="401" y="315"/>
                      <a:pt x="403" y="309"/>
                    </a:cubicBezTo>
                    <a:cubicBezTo>
                      <a:pt x="403" y="309"/>
                      <a:pt x="403" y="308"/>
                      <a:pt x="403" y="308"/>
                    </a:cubicBezTo>
                    <a:cubicBezTo>
                      <a:pt x="403" y="308"/>
                      <a:pt x="403" y="308"/>
                      <a:pt x="403" y="308"/>
                    </a:cubicBezTo>
                    <a:cubicBezTo>
                      <a:pt x="399" y="304"/>
                      <a:pt x="397" y="299"/>
                      <a:pt x="396" y="294"/>
                    </a:cubicBezTo>
                    <a:cubicBezTo>
                      <a:pt x="396" y="291"/>
                      <a:pt x="396" y="288"/>
                      <a:pt x="397" y="285"/>
                    </a:cubicBezTo>
                    <a:cubicBezTo>
                      <a:pt x="399" y="276"/>
                      <a:pt x="406" y="270"/>
                      <a:pt x="415" y="269"/>
                    </a:cubicBezTo>
                    <a:cubicBezTo>
                      <a:pt x="417" y="268"/>
                      <a:pt x="419" y="268"/>
                      <a:pt x="420" y="269"/>
                    </a:cubicBezTo>
                    <a:cubicBezTo>
                      <a:pt x="420" y="268"/>
                      <a:pt x="421" y="268"/>
                      <a:pt x="421" y="268"/>
                    </a:cubicBezTo>
                    <a:cubicBezTo>
                      <a:pt x="423" y="262"/>
                      <a:pt x="426" y="256"/>
                      <a:pt x="428" y="250"/>
                    </a:cubicBezTo>
                    <a:cubicBezTo>
                      <a:pt x="431" y="245"/>
                      <a:pt x="433" y="239"/>
                      <a:pt x="436" y="233"/>
                    </a:cubicBezTo>
                    <a:cubicBezTo>
                      <a:pt x="442" y="221"/>
                      <a:pt x="447" y="210"/>
                      <a:pt x="453" y="199"/>
                    </a:cubicBezTo>
                    <a:cubicBezTo>
                      <a:pt x="452" y="198"/>
                      <a:pt x="452" y="197"/>
                      <a:pt x="451" y="196"/>
                    </a:cubicBezTo>
                    <a:cubicBezTo>
                      <a:pt x="451" y="196"/>
                      <a:pt x="451" y="196"/>
                      <a:pt x="451" y="196"/>
                    </a:cubicBezTo>
                    <a:cubicBezTo>
                      <a:pt x="450" y="194"/>
                      <a:pt x="449" y="191"/>
                      <a:pt x="449" y="188"/>
                    </a:cubicBezTo>
                    <a:cubicBezTo>
                      <a:pt x="448" y="184"/>
                      <a:pt x="448" y="179"/>
                      <a:pt x="450" y="176"/>
                    </a:cubicBezTo>
                    <a:cubicBezTo>
                      <a:pt x="451" y="174"/>
                      <a:pt x="452" y="172"/>
                      <a:pt x="453" y="170"/>
                    </a:cubicBezTo>
                    <a:cubicBezTo>
                      <a:pt x="459" y="164"/>
                      <a:pt x="467" y="160"/>
                      <a:pt x="475" y="160"/>
                    </a:cubicBezTo>
                    <a:cubicBezTo>
                      <a:pt x="475" y="161"/>
                      <a:pt x="475" y="161"/>
                      <a:pt x="476" y="161"/>
                    </a:cubicBezTo>
                    <a:cubicBezTo>
                      <a:pt x="483" y="151"/>
                      <a:pt x="490" y="140"/>
                      <a:pt x="498" y="130"/>
                    </a:cubicBezTo>
                    <a:cubicBezTo>
                      <a:pt x="507" y="121"/>
                      <a:pt x="515" y="111"/>
                      <a:pt x="524" y="102"/>
                    </a:cubicBezTo>
                    <a:cubicBezTo>
                      <a:pt x="524" y="102"/>
                      <a:pt x="524" y="101"/>
                      <a:pt x="524" y="101"/>
                    </a:cubicBezTo>
                    <a:cubicBezTo>
                      <a:pt x="523" y="99"/>
                      <a:pt x="522" y="96"/>
                      <a:pt x="522" y="93"/>
                    </a:cubicBezTo>
                    <a:cubicBezTo>
                      <a:pt x="522" y="87"/>
                      <a:pt x="523" y="82"/>
                      <a:pt x="527" y="77"/>
                    </a:cubicBezTo>
                    <a:cubicBezTo>
                      <a:pt x="527" y="77"/>
                      <a:pt x="527" y="77"/>
                      <a:pt x="527" y="77"/>
                    </a:cubicBezTo>
                    <a:cubicBezTo>
                      <a:pt x="531" y="72"/>
                      <a:pt x="537" y="68"/>
                      <a:pt x="544" y="67"/>
                    </a:cubicBezTo>
                    <a:cubicBezTo>
                      <a:pt x="548" y="66"/>
                      <a:pt x="553" y="67"/>
                      <a:pt x="556" y="70"/>
                    </a:cubicBezTo>
                    <a:cubicBezTo>
                      <a:pt x="558" y="68"/>
                      <a:pt x="560" y="67"/>
                      <a:pt x="562" y="65"/>
                    </a:cubicBezTo>
                    <a:cubicBezTo>
                      <a:pt x="564" y="64"/>
                      <a:pt x="566" y="62"/>
                      <a:pt x="568" y="60"/>
                    </a:cubicBezTo>
                    <a:cubicBezTo>
                      <a:pt x="573" y="57"/>
                      <a:pt x="577" y="53"/>
                      <a:pt x="581" y="50"/>
                    </a:cubicBezTo>
                    <a:cubicBezTo>
                      <a:pt x="590" y="44"/>
                      <a:pt x="599" y="38"/>
                      <a:pt x="608" y="33"/>
                    </a:cubicBezTo>
                    <a:cubicBezTo>
                      <a:pt x="618" y="28"/>
                      <a:pt x="627" y="23"/>
                      <a:pt x="637" y="18"/>
                    </a:cubicBezTo>
                    <a:cubicBezTo>
                      <a:pt x="642" y="16"/>
                      <a:pt x="647" y="14"/>
                      <a:pt x="652" y="13"/>
                    </a:cubicBezTo>
                    <a:cubicBezTo>
                      <a:pt x="656" y="11"/>
                      <a:pt x="661" y="9"/>
                      <a:pt x="665" y="8"/>
                    </a:cubicBezTo>
                    <a:cubicBezTo>
                      <a:pt x="663" y="6"/>
                      <a:pt x="660" y="3"/>
                      <a:pt x="659" y="0"/>
                    </a:cubicBezTo>
                    <a:cubicBezTo>
                      <a:pt x="655" y="1"/>
                      <a:pt x="651" y="3"/>
                      <a:pt x="647" y="5"/>
                    </a:cubicBezTo>
                    <a:cubicBezTo>
                      <a:pt x="642" y="7"/>
                      <a:pt x="637" y="9"/>
                      <a:pt x="632" y="11"/>
                    </a:cubicBezTo>
                    <a:cubicBezTo>
                      <a:pt x="623" y="15"/>
                      <a:pt x="614" y="20"/>
                      <a:pt x="604" y="24"/>
                    </a:cubicBezTo>
                    <a:cubicBezTo>
                      <a:pt x="595" y="29"/>
                      <a:pt x="587" y="34"/>
                      <a:pt x="578" y="40"/>
                    </a:cubicBezTo>
                    <a:cubicBezTo>
                      <a:pt x="569" y="46"/>
                      <a:pt x="561" y="52"/>
                      <a:pt x="554" y="59"/>
                    </a:cubicBezTo>
                    <a:cubicBezTo>
                      <a:pt x="554" y="59"/>
                      <a:pt x="553" y="59"/>
                      <a:pt x="553" y="59"/>
                    </a:cubicBezTo>
                    <a:cubicBezTo>
                      <a:pt x="553" y="59"/>
                      <a:pt x="553" y="59"/>
                      <a:pt x="553" y="59"/>
                    </a:cubicBezTo>
                    <a:cubicBezTo>
                      <a:pt x="547" y="58"/>
                      <a:pt x="541" y="57"/>
                      <a:pt x="535" y="59"/>
                    </a:cubicBezTo>
                    <a:cubicBezTo>
                      <a:pt x="529" y="61"/>
                      <a:pt x="524" y="64"/>
                      <a:pt x="521" y="68"/>
                    </a:cubicBezTo>
                    <a:cubicBezTo>
                      <a:pt x="513" y="76"/>
                      <a:pt x="508" y="88"/>
                      <a:pt x="513" y="98"/>
                    </a:cubicBezTo>
                    <a:cubicBezTo>
                      <a:pt x="513" y="99"/>
                      <a:pt x="513" y="99"/>
                      <a:pt x="513" y="99"/>
                    </a:cubicBezTo>
                    <a:cubicBezTo>
                      <a:pt x="513" y="99"/>
                      <a:pt x="513" y="100"/>
                      <a:pt x="513" y="100"/>
                    </a:cubicBezTo>
                    <a:cubicBezTo>
                      <a:pt x="512" y="100"/>
                      <a:pt x="511" y="101"/>
                      <a:pt x="511" y="102"/>
                    </a:cubicBezTo>
                    <a:cubicBezTo>
                      <a:pt x="511" y="102"/>
                      <a:pt x="511" y="102"/>
                      <a:pt x="510" y="102"/>
                    </a:cubicBezTo>
                    <a:cubicBezTo>
                      <a:pt x="496" y="117"/>
                      <a:pt x="484" y="133"/>
                      <a:pt x="471" y="150"/>
                    </a:cubicBezTo>
                    <a:cubicBezTo>
                      <a:pt x="471" y="150"/>
                      <a:pt x="470" y="150"/>
                      <a:pt x="470" y="150"/>
                    </a:cubicBezTo>
                    <a:cubicBezTo>
                      <a:pt x="459" y="151"/>
                      <a:pt x="448" y="157"/>
                      <a:pt x="442" y="167"/>
                    </a:cubicBezTo>
                    <a:cubicBezTo>
                      <a:pt x="437" y="177"/>
                      <a:pt x="434" y="190"/>
                      <a:pt x="442" y="199"/>
                    </a:cubicBezTo>
                    <a:cubicBezTo>
                      <a:pt x="442" y="200"/>
                      <a:pt x="442" y="200"/>
                      <a:pt x="441" y="201"/>
                    </a:cubicBezTo>
                    <a:cubicBezTo>
                      <a:pt x="439" y="205"/>
                      <a:pt x="438" y="209"/>
                      <a:pt x="436" y="213"/>
                    </a:cubicBezTo>
                    <a:cubicBezTo>
                      <a:pt x="434" y="218"/>
                      <a:pt x="431" y="222"/>
                      <a:pt x="429" y="227"/>
                    </a:cubicBezTo>
                    <a:cubicBezTo>
                      <a:pt x="427" y="232"/>
                      <a:pt x="425" y="237"/>
                      <a:pt x="423" y="242"/>
                    </a:cubicBezTo>
                    <a:cubicBezTo>
                      <a:pt x="420" y="247"/>
                      <a:pt x="418" y="253"/>
                      <a:pt x="415" y="258"/>
                    </a:cubicBezTo>
                    <a:cubicBezTo>
                      <a:pt x="415" y="258"/>
                      <a:pt x="414" y="258"/>
                      <a:pt x="414" y="258"/>
                    </a:cubicBezTo>
                    <a:cubicBezTo>
                      <a:pt x="411" y="259"/>
                      <a:pt x="408" y="260"/>
                      <a:pt x="405" y="261"/>
                    </a:cubicBezTo>
                    <a:cubicBezTo>
                      <a:pt x="402" y="262"/>
                      <a:pt x="399" y="264"/>
                      <a:pt x="397" y="266"/>
                    </a:cubicBezTo>
                    <a:cubicBezTo>
                      <a:pt x="393" y="269"/>
                      <a:pt x="390" y="274"/>
                      <a:pt x="388" y="279"/>
                    </a:cubicBezTo>
                    <a:cubicBezTo>
                      <a:pt x="386" y="285"/>
                      <a:pt x="385" y="290"/>
                      <a:pt x="386" y="296"/>
                    </a:cubicBezTo>
                    <a:cubicBezTo>
                      <a:pt x="386" y="299"/>
                      <a:pt x="387" y="301"/>
                      <a:pt x="388" y="304"/>
                    </a:cubicBezTo>
                    <a:cubicBezTo>
                      <a:pt x="389" y="306"/>
                      <a:pt x="390" y="308"/>
                      <a:pt x="391" y="310"/>
                    </a:cubicBezTo>
                    <a:cubicBezTo>
                      <a:pt x="391" y="311"/>
                      <a:pt x="391" y="311"/>
                      <a:pt x="391" y="311"/>
                    </a:cubicBezTo>
                    <a:cubicBezTo>
                      <a:pt x="390" y="315"/>
                      <a:pt x="389" y="318"/>
                      <a:pt x="387" y="322"/>
                    </a:cubicBezTo>
                    <a:cubicBezTo>
                      <a:pt x="387" y="322"/>
                      <a:pt x="387" y="322"/>
                      <a:pt x="387" y="322"/>
                    </a:cubicBezTo>
                    <a:cubicBezTo>
                      <a:pt x="385" y="326"/>
                      <a:pt x="384" y="331"/>
                      <a:pt x="382" y="335"/>
                    </a:cubicBezTo>
                    <a:cubicBezTo>
                      <a:pt x="377" y="346"/>
                      <a:pt x="373" y="357"/>
                      <a:pt x="368" y="368"/>
                    </a:cubicBezTo>
                    <a:cubicBezTo>
                      <a:pt x="367" y="368"/>
                      <a:pt x="367" y="368"/>
                      <a:pt x="367" y="368"/>
                    </a:cubicBezTo>
                    <a:cubicBezTo>
                      <a:pt x="367" y="368"/>
                      <a:pt x="367" y="368"/>
                      <a:pt x="367" y="368"/>
                    </a:cubicBezTo>
                    <a:cubicBezTo>
                      <a:pt x="355" y="370"/>
                      <a:pt x="344" y="371"/>
                      <a:pt x="332" y="372"/>
                    </a:cubicBezTo>
                    <a:cubicBezTo>
                      <a:pt x="278" y="377"/>
                      <a:pt x="224" y="381"/>
                      <a:pt x="170" y="387"/>
                    </a:cubicBezTo>
                    <a:cubicBezTo>
                      <a:pt x="147" y="389"/>
                      <a:pt x="123" y="392"/>
                      <a:pt x="101" y="397"/>
                    </a:cubicBezTo>
                    <a:cubicBezTo>
                      <a:pt x="79" y="402"/>
                      <a:pt x="59" y="410"/>
                      <a:pt x="42" y="423"/>
                    </a:cubicBezTo>
                    <a:cubicBezTo>
                      <a:pt x="23" y="437"/>
                      <a:pt x="9" y="455"/>
                      <a:pt x="3" y="477"/>
                    </a:cubicBezTo>
                    <a:cubicBezTo>
                      <a:pt x="1" y="487"/>
                      <a:pt x="0" y="497"/>
                      <a:pt x="0" y="507"/>
                    </a:cubicBezTo>
                    <a:cubicBezTo>
                      <a:pt x="0" y="510"/>
                      <a:pt x="0" y="513"/>
                      <a:pt x="1" y="517"/>
                    </a:cubicBezTo>
                    <a:cubicBezTo>
                      <a:pt x="13" y="517"/>
                      <a:pt x="13" y="517"/>
                      <a:pt x="13" y="517"/>
                    </a:cubicBezTo>
                    <a:cubicBezTo>
                      <a:pt x="13" y="514"/>
                      <a:pt x="12" y="511"/>
                      <a:pt x="12" y="508"/>
                    </a:cubicBezTo>
                    <a:cubicBezTo>
                      <a:pt x="11" y="489"/>
                      <a:pt x="16" y="470"/>
                      <a:pt x="27" y="45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233"/>
              <p:cNvSpPr/>
              <p:nvPr/>
            </p:nvSpPr>
            <p:spPr bwMode="auto">
              <a:xfrm>
                <a:off x="4872" y="2139"/>
                <a:ext cx="1121" cy="740"/>
              </a:xfrm>
              <a:custGeom>
                <a:gdLst>
                  <a:gd name="T0" fmla="*/ 75 w 474"/>
                  <a:gd name="T1" fmla="*/ 197 h 312"/>
                  <a:gd name="T2" fmla="*/ 103 w 474"/>
                  <a:gd name="T3" fmla="*/ 194 h 312"/>
                  <a:gd name="T4" fmla="*/ 131 w 474"/>
                  <a:gd name="T5" fmla="*/ 192 h 312"/>
                  <a:gd name="T6" fmla="*/ 171 w 474"/>
                  <a:gd name="T7" fmla="*/ 196 h 312"/>
                  <a:gd name="T8" fmla="*/ 180 w 474"/>
                  <a:gd name="T9" fmla="*/ 187 h 312"/>
                  <a:gd name="T10" fmla="*/ 222 w 474"/>
                  <a:gd name="T11" fmla="*/ 182 h 312"/>
                  <a:gd name="T12" fmla="*/ 251 w 474"/>
                  <a:gd name="T13" fmla="*/ 177 h 312"/>
                  <a:gd name="T14" fmla="*/ 260 w 474"/>
                  <a:gd name="T15" fmla="*/ 175 h 312"/>
                  <a:gd name="T16" fmla="*/ 287 w 474"/>
                  <a:gd name="T17" fmla="*/ 183 h 312"/>
                  <a:gd name="T18" fmla="*/ 307 w 474"/>
                  <a:gd name="T19" fmla="*/ 165 h 312"/>
                  <a:gd name="T20" fmla="*/ 331 w 474"/>
                  <a:gd name="T21" fmla="*/ 158 h 312"/>
                  <a:gd name="T22" fmla="*/ 376 w 474"/>
                  <a:gd name="T23" fmla="*/ 137 h 312"/>
                  <a:gd name="T24" fmla="*/ 395 w 474"/>
                  <a:gd name="T25" fmla="*/ 124 h 312"/>
                  <a:gd name="T26" fmla="*/ 396 w 474"/>
                  <a:gd name="T27" fmla="*/ 124 h 312"/>
                  <a:gd name="T28" fmla="*/ 433 w 474"/>
                  <a:gd name="T29" fmla="*/ 102 h 312"/>
                  <a:gd name="T30" fmla="*/ 433 w 474"/>
                  <a:gd name="T31" fmla="*/ 86 h 312"/>
                  <a:gd name="T32" fmla="*/ 434 w 474"/>
                  <a:gd name="T33" fmla="*/ 85 h 312"/>
                  <a:gd name="T34" fmla="*/ 470 w 474"/>
                  <a:gd name="T35" fmla="*/ 17 h 312"/>
                  <a:gd name="T36" fmla="*/ 474 w 474"/>
                  <a:gd name="T37" fmla="*/ 0 h 312"/>
                  <a:gd name="T38" fmla="*/ 462 w 474"/>
                  <a:gd name="T39" fmla="*/ 21 h 312"/>
                  <a:gd name="T40" fmla="*/ 441 w 474"/>
                  <a:gd name="T41" fmla="*/ 66 h 312"/>
                  <a:gd name="T42" fmla="*/ 425 w 474"/>
                  <a:gd name="T43" fmla="*/ 100 h 312"/>
                  <a:gd name="T44" fmla="*/ 394 w 474"/>
                  <a:gd name="T45" fmla="*/ 114 h 312"/>
                  <a:gd name="T46" fmla="*/ 349 w 474"/>
                  <a:gd name="T47" fmla="*/ 141 h 312"/>
                  <a:gd name="T48" fmla="*/ 301 w 474"/>
                  <a:gd name="T49" fmla="*/ 159 h 312"/>
                  <a:gd name="T50" fmla="*/ 271 w 474"/>
                  <a:gd name="T51" fmla="*/ 172 h 312"/>
                  <a:gd name="T52" fmla="*/ 265 w 474"/>
                  <a:gd name="T53" fmla="*/ 168 h 312"/>
                  <a:gd name="T54" fmla="*/ 265 w 474"/>
                  <a:gd name="T55" fmla="*/ 167 h 312"/>
                  <a:gd name="T56" fmla="*/ 219 w 474"/>
                  <a:gd name="T57" fmla="*/ 175 h 312"/>
                  <a:gd name="T58" fmla="*/ 176 w 474"/>
                  <a:gd name="T59" fmla="*/ 179 h 312"/>
                  <a:gd name="T60" fmla="*/ 139 w 474"/>
                  <a:gd name="T61" fmla="*/ 187 h 312"/>
                  <a:gd name="T62" fmla="*/ 100 w 474"/>
                  <a:gd name="T63" fmla="*/ 188 h 312"/>
                  <a:gd name="T64" fmla="*/ 50 w 474"/>
                  <a:gd name="T65" fmla="*/ 223 h 312"/>
                  <a:gd name="T66" fmla="*/ 5 w 474"/>
                  <a:gd name="T67" fmla="*/ 304 h 312"/>
                  <a:gd name="T68" fmla="*/ 14 w 474"/>
                  <a:gd name="T69" fmla="*/ 312 h 312"/>
                  <a:gd name="T70" fmla="*/ 54 w 474"/>
                  <a:gd name="T71" fmla="*/ 237 h 3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2" h="312">
                    <a:moveTo>
                      <a:pt x="54" y="237"/>
                    </a:moveTo>
                    <a:cubicBezTo>
                      <a:pt x="60" y="224"/>
                      <a:pt x="69" y="211"/>
                      <a:pt x="75" y="197"/>
                    </a:cubicBezTo>
                    <a:cubicBezTo>
                      <a:pt x="75" y="196"/>
                      <a:pt x="76" y="196"/>
                      <a:pt x="76" y="197"/>
                    </a:cubicBezTo>
                    <a:cubicBezTo>
                      <a:pt x="85" y="196"/>
                      <a:pt x="94" y="195"/>
                      <a:pt x="103" y="194"/>
                    </a:cubicBezTo>
                    <a:cubicBezTo>
                      <a:pt x="112" y="193"/>
                      <a:pt x="121" y="194"/>
                      <a:pt x="130" y="192"/>
                    </a:cubicBezTo>
                    <a:cubicBezTo>
                      <a:pt x="130" y="191"/>
                      <a:pt x="130" y="191"/>
                      <a:pt x="131" y="192"/>
                    </a:cubicBezTo>
                    <a:cubicBezTo>
                      <a:pt x="136" y="200"/>
                      <a:pt x="147" y="202"/>
                      <a:pt x="157" y="201"/>
                    </a:cubicBezTo>
                    <a:cubicBezTo>
                      <a:pt x="162" y="201"/>
                      <a:pt x="167" y="199"/>
                      <a:pt x="171" y="196"/>
                    </a:cubicBezTo>
                    <a:cubicBezTo>
                      <a:pt x="173" y="195"/>
                      <a:pt x="175" y="194"/>
                      <a:pt x="177" y="192"/>
                    </a:cubicBezTo>
                    <a:cubicBezTo>
                      <a:pt x="178" y="191"/>
                      <a:pt x="180" y="188"/>
                      <a:pt x="180" y="187"/>
                    </a:cubicBezTo>
                    <a:cubicBezTo>
                      <a:pt x="180" y="186"/>
                      <a:pt x="181" y="186"/>
                      <a:pt x="181" y="186"/>
                    </a:cubicBezTo>
                    <a:cubicBezTo>
                      <a:pt x="195" y="186"/>
                      <a:pt x="208" y="184"/>
                      <a:pt x="222" y="182"/>
                    </a:cubicBezTo>
                    <a:cubicBezTo>
                      <a:pt x="228" y="181"/>
                      <a:pt x="235" y="180"/>
                      <a:pt x="242" y="179"/>
                    </a:cubicBezTo>
                    <a:cubicBezTo>
                      <a:pt x="245" y="178"/>
                      <a:pt x="248" y="177"/>
                      <a:pt x="251" y="177"/>
                    </a:cubicBezTo>
                    <a:cubicBezTo>
                      <a:pt x="253" y="177"/>
                      <a:pt x="254" y="176"/>
                      <a:pt x="256" y="176"/>
                    </a:cubicBezTo>
                    <a:cubicBezTo>
                      <a:pt x="257" y="176"/>
                      <a:pt x="259" y="176"/>
                      <a:pt x="260" y="175"/>
                    </a:cubicBezTo>
                    <a:cubicBezTo>
                      <a:pt x="261" y="175"/>
                      <a:pt x="262" y="175"/>
                      <a:pt x="261" y="176"/>
                    </a:cubicBezTo>
                    <a:cubicBezTo>
                      <a:pt x="268" y="183"/>
                      <a:pt x="278" y="185"/>
                      <a:pt x="287" y="183"/>
                    </a:cubicBezTo>
                    <a:cubicBezTo>
                      <a:pt x="296" y="181"/>
                      <a:pt x="306" y="176"/>
                      <a:pt x="306" y="166"/>
                    </a:cubicBezTo>
                    <a:cubicBezTo>
                      <a:pt x="307" y="165"/>
                      <a:pt x="307" y="165"/>
                      <a:pt x="307" y="165"/>
                    </a:cubicBezTo>
                    <a:cubicBezTo>
                      <a:pt x="307" y="165"/>
                      <a:pt x="307" y="165"/>
                      <a:pt x="307" y="164"/>
                    </a:cubicBezTo>
                    <a:cubicBezTo>
                      <a:pt x="315" y="163"/>
                      <a:pt x="323" y="161"/>
                      <a:pt x="331" y="158"/>
                    </a:cubicBezTo>
                    <a:cubicBezTo>
                      <a:pt x="338" y="155"/>
                      <a:pt x="346" y="152"/>
                      <a:pt x="353" y="149"/>
                    </a:cubicBezTo>
                    <a:cubicBezTo>
                      <a:pt x="361" y="145"/>
                      <a:pt x="369" y="142"/>
                      <a:pt x="376" y="137"/>
                    </a:cubicBezTo>
                    <a:cubicBezTo>
                      <a:pt x="379" y="135"/>
                      <a:pt x="383" y="133"/>
                      <a:pt x="386" y="131"/>
                    </a:cubicBezTo>
                    <a:cubicBezTo>
                      <a:pt x="389" y="129"/>
                      <a:pt x="392" y="127"/>
                      <a:pt x="395" y="124"/>
                    </a:cubicBezTo>
                    <a:cubicBezTo>
                      <a:pt x="395" y="124"/>
                      <a:pt x="396" y="124"/>
                      <a:pt x="396" y="124"/>
                    </a:cubicBezTo>
                    <a:cubicBezTo>
                      <a:pt x="396" y="124"/>
                      <a:pt x="396" y="124"/>
                      <a:pt x="396" y="124"/>
                    </a:cubicBezTo>
                    <a:cubicBezTo>
                      <a:pt x="407" y="128"/>
                      <a:pt x="419" y="125"/>
                      <a:pt x="426" y="116"/>
                    </a:cubicBezTo>
                    <a:cubicBezTo>
                      <a:pt x="430" y="112"/>
                      <a:pt x="432" y="107"/>
                      <a:pt x="433" y="102"/>
                    </a:cubicBezTo>
                    <a:cubicBezTo>
                      <a:pt x="434" y="99"/>
                      <a:pt x="434" y="96"/>
                      <a:pt x="434" y="93"/>
                    </a:cubicBezTo>
                    <a:cubicBezTo>
                      <a:pt x="434" y="91"/>
                      <a:pt x="433" y="89"/>
                      <a:pt x="433" y="86"/>
                    </a:cubicBezTo>
                    <a:cubicBezTo>
                      <a:pt x="433" y="86"/>
                      <a:pt x="433" y="85"/>
                      <a:pt x="433" y="85"/>
                    </a:cubicBezTo>
                    <a:cubicBezTo>
                      <a:pt x="433" y="85"/>
                      <a:pt x="433" y="85"/>
                      <a:pt x="434" y="85"/>
                    </a:cubicBezTo>
                    <a:cubicBezTo>
                      <a:pt x="445" y="72"/>
                      <a:pt x="455" y="58"/>
                      <a:pt x="462" y="42"/>
                    </a:cubicBezTo>
                    <a:cubicBezTo>
                      <a:pt x="465" y="34"/>
                      <a:pt x="468" y="25"/>
                      <a:pt x="470" y="17"/>
                    </a:cubicBezTo>
                    <a:cubicBezTo>
                      <a:pt x="471" y="14"/>
                      <a:pt x="472" y="11"/>
                      <a:pt x="473" y="7"/>
                    </a:cubicBezTo>
                    <a:cubicBezTo>
                      <a:pt x="473" y="5"/>
                      <a:pt x="474" y="3"/>
                      <a:pt x="474" y="0"/>
                    </a:cubicBezTo>
                    <a:cubicBezTo>
                      <a:pt x="471" y="1"/>
                      <a:pt x="469" y="1"/>
                      <a:pt x="466" y="0"/>
                    </a:cubicBezTo>
                    <a:cubicBezTo>
                      <a:pt x="466" y="7"/>
                      <a:pt x="464" y="14"/>
                      <a:pt x="462" y="21"/>
                    </a:cubicBezTo>
                    <a:cubicBezTo>
                      <a:pt x="460" y="28"/>
                      <a:pt x="457" y="35"/>
                      <a:pt x="454" y="42"/>
                    </a:cubicBezTo>
                    <a:cubicBezTo>
                      <a:pt x="450" y="50"/>
                      <a:pt x="445" y="58"/>
                      <a:pt x="441" y="66"/>
                    </a:cubicBezTo>
                    <a:cubicBezTo>
                      <a:pt x="436" y="73"/>
                      <a:pt x="431" y="80"/>
                      <a:pt x="425" y="86"/>
                    </a:cubicBezTo>
                    <a:cubicBezTo>
                      <a:pt x="427" y="90"/>
                      <a:pt x="427" y="95"/>
                      <a:pt x="425" y="100"/>
                    </a:cubicBezTo>
                    <a:cubicBezTo>
                      <a:pt x="423" y="106"/>
                      <a:pt x="419" y="111"/>
                      <a:pt x="414" y="114"/>
                    </a:cubicBezTo>
                    <a:cubicBezTo>
                      <a:pt x="408" y="117"/>
                      <a:pt x="400" y="117"/>
                      <a:pt x="394" y="114"/>
                    </a:cubicBezTo>
                    <a:cubicBezTo>
                      <a:pt x="394" y="114"/>
                      <a:pt x="394" y="115"/>
                      <a:pt x="394" y="115"/>
                    </a:cubicBezTo>
                    <a:cubicBezTo>
                      <a:pt x="381" y="127"/>
                      <a:pt x="365" y="135"/>
                      <a:pt x="349" y="141"/>
                    </a:cubicBezTo>
                    <a:cubicBezTo>
                      <a:pt x="341" y="145"/>
                      <a:pt x="333" y="148"/>
                      <a:pt x="324" y="151"/>
                    </a:cubicBezTo>
                    <a:cubicBezTo>
                      <a:pt x="317" y="154"/>
                      <a:pt x="309" y="158"/>
                      <a:pt x="301" y="159"/>
                    </a:cubicBezTo>
                    <a:cubicBezTo>
                      <a:pt x="299" y="163"/>
                      <a:pt x="297" y="167"/>
                      <a:pt x="292" y="170"/>
                    </a:cubicBezTo>
                    <a:cubicBezTo>
                      <a:pt x="286" y="175"/>
                      <a:pt x="278" y="176"/>
                      <a:pt x="271" y="172"/>
                    </a:cubicBezTo>
                    <a:cubicBezTo>
                      <a:pt x="269" y="171"/>
                      <a:pt x="267" y="170"/>
                      <a:pt x="265" y="168"/>
                    </a:cubicBezTo>
                    <a:cubicBezTo>
                      <a:pt x="265" y="168"/>
                      <a:pt x="265" y="168"/>
                      <a:pt x="265" y="168"/>
                    </a:cubicBezTo>
                    <a:cubicBezTo>
                      <a:pt x="265" y="168"/>
                      <a:pt x="265" y="168"/>
                      <a:pt x="265" y="168"/>
                    </a:cubicBezTo>
                    <a:cubicBezTo>
                      <a:pt x="265" y="168"/>
                      <a:pt x="265" y="168"/>
                      <a:pt x="265" y="167"/>
                    </a:cubicBezTo>
                    <a:cubicBezTo>
                      <a:pt x="257" y="169"/>
                      <a:pt x="250" y="171"/>
                      <a:pt x="242" y="172"/>
                    </a:cubicBezTo>
                    <a:cubicBezTo>
                      <a:pt x="234" y="173"/>
                      <a:pt x="227" y="174"/>
                      <a:pt x="219" y="175"/>
                    </a:cubicBezTo>
                    <a:cubicBezTo>
                      <a:pt x="212" y="176"/>
                      <a:pt x="204" y="177"/>
                      <a:pt x="197" y="178"/>
                    </a:cubicBezTo>
                    <a:cubicBezTo>
                      <a:pt x="190" y="178"/>
                      <a:pt x="183" y="179"/>
                      <a:pt x="176" y="179"/>
                    </a:cubicBezTo>
                    <a:cubicBezTo>
                      <a:pt x="176" y="181"/>
                      <a:pt x="175" y="182"/>
                      <a:pt x="174" y="184"/>
                    </a:cubicBezTo>
                    <a:cubicBezTo>
                      <a:pt x="166" y="194"/>
                      <a:pt x="149" y="197"/>
                      <a:pt x="139" y="187"/>
                    </a:cubicBezTo>
                    <a:cubicBezTo>
                      <a:pt x="138" y="186"/>
                      <a:pt x="137" y="185"/>
                      <a:pt x="136" y="184"/>
                    </a:cubicBezTo>
                    <a:cubicBezTo>
                      <a:pt x="124" y="185"/>
                      <a:pt x="112" y="187"/>
                      <a:pt x="100" y="188"/>
                    </a:cubicBezTo>
                    <a:cubicBezTo>
                      <a:pt x="89" y="188"/>
                      <a:pt x="77" y="190"/>
                      <a:pt x="65" y="190"/>
                    </a:cubicBezTo>
                    <a:cubicBezTo>
                      <a:pt x="60" y="201"/>
                      <a:pt x="55" y="212"/>
                      <a:pt x="50" y="223"/>
                    </a:cubicBezTo>
                    <a:cubicBezTo>
                      <a:pt x="43" y="237"/>
                      <a:pt x="37" y="252"/>
                      <a:pt x="29" y="265"/>
                    </a:cubicBezTo>
                    <a:cubicBezTo>
                      <a:pt x="22" y="279"/>
                      <a:pt x="14" y="292"/>
                      <a:pt x="5" y="304"/>
                    </a:cubicBezTo>
                    <a:cubicBezTo>
                      <a:pt x="4" y="307"/>
                      <a:pt x="2" y="309"/>
                      <a:pt x="0" y="312"/>
                    </a:cubicBezTo>
                    <a:cubicBezTo>
                      <a:pt x="14" y="312"/>
                      <a:pt x="14" y="312"/>
                      <a:pt x="14" y="312"/>
                    </a:cubicBezTo>
                    <a:cubicBezTo>
                      <a:pt x="20" y="301"/>
                      <a:pt x="27" y="291"/>
                      <a:pt x="32" y="280"/>
                    </a:cubicBezTo>
                    <a:cubicBezTo>
                      <a:pt x="40" y="266"/>
                      <a:pt x="47" y="252"/>
                      <a:pt x="54" y="23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234"/>
              <p:cNvSpPr/>
              <p:nvPr/>
            </p:nvSpPr>
            <p:spPr bwMode="auto">
              <a:xfrm>
                <a:off x="6045" y="1918"/>
                <a:ext cx="123" cy="69"/>
              </a:xfrm>
              <a:custGeom>
                <a:gdLst>
                  <a:gd name="T0" fmla="*/ 45 w 52"/>
                  <a:gd name="T1" fmla="*/ 0 h 29"/>
                  <a:gd name="T2" fmla="*/ 46 w 52"/>
                  <a:gd name="T3" fmla="*/ 10 h 29"/>
                  <a:gd name="T4" fmla="*/ 41 w 52"/>
                  <a:gd name="T5" fmla="*/ 23 h 29"/>
                  <a:gd name="T6" fmla="*/ 30 w 52"/>
                  <a:gd name="T7" fmla="*/ 17 h 29"/>
                  <a:gd name="T8" fmla="*/ 28 w 52"/>
                  <a:gd name="T9" fmla="*/ 5 h 29"/>
                  <a:gd name="T10" fmla="*/ 25 w 52"/>
                  <a:gd name="T11" fmla="*/ 12 h 29"/>
                  <a:gd name="T12" fmla="*/ 16 w 52"/>
                  <a:gd name="T13" fmla="*/ 21 h 29"/>
                  <a:gd name="T14" fmla="*/ 8 w 52"/>
                  <a:gd name="T15" fmla="*/ 8 h 29"/>
                  <a:gd name="T16" fmla="*/ 0 w 52"/>
                  <a:gd name="T17" fmla="*/ 14 h 29"/>
                  <a:gd name="T18" fmla="*/ 9 w 52"/>
                  <a:gd name="T19" fmla="*/ 25 h 29"/>
                  <a:gd name="T20" fmla="*/ 24 w 52"/>
                  <a:gd name="T21" fmla="*/ 22 h 29"/>
                  <a:gd name="T22" fmla="*/ 25 w 52"/>
                  <a:gd name="T23" fmla="*/ 23 h 29"/>
                  <a:gd name="T24" fmla="*/ 40 w 52"/>
                  <a:gd name="T25" fmla="*/ 28 h 29"/>
                  <a:gd name="T26" fmla="*/ 52 w 52"/>
                  <a:gd name="T27" fmla="*/ 21 h 29"/>
                  <a:gd name="T28" fmla="*/ 52 w 52"/>
                  <a:gd name="T29" fmla="*/ 9 h 29"/>
                  <a:gd name="T30" fmla="*/ 45 w 52"/>
                  <a:gd name="T31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28">
                    <a:moveTo>
                      <a:pt x="45" y="0"/>
                    </a:moveTo>
                    <a:cubicBezTo>
                      <a:pt x="45" y="4"/>
                      <a:pt x="46" y="7"/>
                      <a:pt x="46" y="10"/>
                    </a:cubicBezTo>
                    <a:cubicBezTo>
                      <a:pt x="46" y="14"/>
                      <a:pt x="45" y="21"/>
                      <a:pt x="41" y="23"/>
                    </a:cubicBezTo>
                    <a:cubicBezTo>
                      <a:pt x="36" y="26"/>
                      <a:pt x="31" y="22"/>
                      <a:pt x="30" y="17"/>
                    </a:cubicBezTo>
                    <a:cubicBezTo>
                      <a:pt x="29" y="13"/>
                      <a:pt x="28" y="9"/>
                      <a:pt x="28" y="5"/>
                    </a:cubicBezTo>
                    <a:cubicBezTo>
                      <a:pt x="27" y="8"/>
                      <a:pt x="26" y="10"/>
                      <a:pt x="25" y="12"/>
                    </a:cubicBezTo>
                    <a:cubicBezTo>
                      <a:pt x="23" y="16"/>
                      <a:pt x="20" y="20"/>
                      <a:pt x="16" y="21"/>
                    </a:cubicBezTo>
                    <a:cubicBezTo>
                      <a:pt x="8" y="22"/>
                      <a:pt x="7" y="14"/>
                      <a:pt x="8" y="8"/>
                    </a:cubicBezTo>
                    <a:cubicBezTo>
                      <a:pt x="6" y="10"/>
                      <a:pt x="3" y="12"/>
                      <a:pt x="0" y="14"/>
                    </a:cubicBezTo>
                    <a:cubicBezTo>
                      <a:pt x="0" y="20"/>
                      <a:pt x="4" y="24"/>
                      <a:pt x="9" y="25"/>
                    </a:cubicBezTo>
                    <a:cubicBezTo>
                      <a:pt x="15" y="27"/>
                      <a:pt x="20" y="26"/>
                      <a:pt x="24" y="22"/>
                    </a:cubicBezTo>
                    <a:cubicBezTo>
                      <a:pt x="25" y="21"/>
                      <a:pt x="26" y="22"/>
                      <a:pt x="25" y="23"/>
                    </a:cubicBezTo>
                    <a:cubicBezTo>
                      <a:pt x="29" y="27"/>
                      <a:pt x="34" y="29"/>
                      <a:pt x="40" y="28"/>
                    </a:cubicBezTo>
                    <a:cubicBezTo>
                      <a:pt x="45" y="28"/>
                      <a:pt x="49" y="25"/>
                      <a:pt x="52" y="21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49" y="7"/>
                      <a:pt x="47" y="4"/>
                      <a:pt x="45" y="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235"/>
              <p:cNvSpPr/>
              <p:nvPr/>
            </p:nvSpPr>
            <p:spPr bwMode="auto">
              <a:xfrm>
                <a:off x="6147" y="2768"/>
                <a:ext cx="21" cy="40"/>
              </a:xfrm>
              <a:custGeom>
                <a:gdLst>
                  <a:gd name="T0" fmla="*/ 2 w 9"/>
                  <a:gd name="T1" fmla="*/ 17 h 17"/>
                  <a:gd name="T2" fmla="*/ 9 w 9"/>
                  <a:gd name="T3" fmla="*/ 17 h 17"/>
                  <a:gd name="T4" fmla="*/ 9 w 9"/>
                  <a:gd name="T5" fmla="*/ 0 h 17"/>
                  <a:gd name="T6" fmla="*/ 0 w 9"/>
                  <a:gd name="T7" fmla="*/ 1 h 17"/>
                  <a:gd name="T8" fmla="*/ 2 w 9"/>
                  <a:gd name="T9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7">
                    <a:moveTo>
                      <a:pt x="2" y="17"/>
                    </a:moveTo>
                    <a:cubicBezTo>
                      <a:pt x="4" y="17"/>
                      <a:pt x="7" y="17"/>
                      <a:pt x="9" y="17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1"/>
                      <a:pt x="3" y="1"/>
                      <a:pt x="0" y="1"/>
                    </a:cubicBezTo>
                    <a:cubicBezTo>
                      <a:pt x="1" y="7"/>
                      <a:pt x="2" y="12"/>
                      <a:pt x="2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236"/>
              <p:cNvSpPr/>
              <p:nvPr/>
            </p:nvSpPr>
            <p:spPr bwMode="auto">
              <a:xfrm>
                <a:off x="6149" y="2813"/>
                <a:ext cx="19" cy="40"/>
              </a:xfrm>
              <a:custGeom>
                <a:gdLst>
                  <a:gd name="T0" fmla="*/ 0 w 8"/>
                  <a:gd name="T1" fmla="*/ 15 h 17"/>
                  <a:gd name="T2" fmla="*/ 8 w 8"/>
                  <a:gd name="T3" fmla="*/ 17 h 17"/>
                  <a:gd name="T4" fmla="*/ 8 w 8"/>
                  <a:gd name="T5" fmla="*/ 0 h 17"/>
                  <a:gd name="T6" fmla="*/ 1 w 8"/>
                  <a:gd name="T7" fmla="*/ 0 h 17"/>
                  <a:gd name="T8" fmla="*/ 0 w 8"/>
                  <a:gd name="T9" fmla="*/ 1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7">
                    <a:moveTo>
                      <a:pt x="0" y="15"/>
                    </a:moveTo>
                    <a:cubicBezTo>
                      <a:pt x="2" y="16"/>
                      <a:pt x="5" y="16"/>
                      <a:pt x="8" y="1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0"/>
                      <a:pt x="1" y="0"/>
                    </a:cubicBezTo>
                    <a:cubicBezTo>
                      <a:pt x="1" y="5"/>
                      <a:pt x="1" y="10"/>
                      <a:pt x="0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237"/>
              <p:cNvSpPr/>
              <p:nvPr/>
            </p:nvSpPr>
            <p:spPr bwMode="auto">
              <a:xfrm>
                <a:off x="6142" y="2853"/>
                <a:ext cx="26" cy="26"/>
              </a:xfrm>
              <a:custGeom>
                <a:gdLst>
                  <a:gd name="T0" fmla="*/ 1 w 11"/>
                  <a:gd name="T1" fmla="*/ 7 h 11"/>
                  <a:gd name="T2" fmla="*/ 0 w 11"/>
                  <a:gd name="T3" fmla="*/ 11 h 11"/>
                  <a:gd name="T4" fmla="*/ 11 w 11"/>
                  <a:gd name="T5" fmla="*/ 11 h 11"/>
                  <a:gd name="T6" fmla="*/ 11 w 11"/>
                  <a:gd name="T7" fmla="*/ 2 h 11"/>
                  <a:gd name="T8" fmla="*/ 3 w 11"/>
                  <a:gd name="T9" fmla="*/ 0 h 11"/>
                  <a:gd name="T10" fmla="*/ 1 w 11"/>
                  <a:gd name="T11" fmla="*/ 7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1" y="7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8" y="1"/>
                      <a:pt x="5" y="1"/>
                      <a:pt x="3" y="0"/>
                    </a:cubicBezTo>
                    <a:cubicBezTo>
                      <a:pt x="2" y="2"/>
                      <a:pt x="2" y="5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238"/>
              <p:cNvSpPr/>
              <p:nvPr/>
            </p:nvSpPr>
            <p:spPr bwMode="auto">
              <a:xfrm>
                <a:off x="6140" y="2718"/>
                <a:ext cx="28" cy="50"/>
              </a:xfrm>
              <a:custGeom>
                <a:gdLst>
                  <a:gd name="T0" fmla="*/ 4 w 12"/>
                  <a:gd name="T1" fmla="*/ 0 h 21"/>
                  <a:gd name="T2" fmla="*/ 0 w 12"/>
                  <a:gd name="T3" fmla="*/ 12 h 21"/>
                  <a:gd name="T4" fmla="*/ 3 w 12"/>
                  <a:gd name="T5" fmla="*/ 21 h 21"/>
                  <a:gd name="T6" fmla="*/ 12 w 12"/>
                  <a:gd name="T7" fmla="*/ 20 h 21"/>
                  <a:gd name="T8" fmla="*/ 12 w 12"/>
                  <a:gd name="T9" fmla="*/ 1 h 21"/>
                  <a:gd name="T10" fmla="*/ 4 w 12"/>
                  <a:gd name="T11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1">
                    <a:moveTo>
                      <a:pt x="4" y="0"/>
                    </a:moveTo>
                    <a:cubicBezTo>
                      <a:pt x="5" y="4"/>
                      <a:pt x="4" y="10"/>
                      <a:pt x="0" y="12"/>
                    </a:cubicBezTo>
                    <a:cubicBezTo>
                      <a:pt x="1" y="15"/>
                      <a:pt x="2" y="18"/>
                      <a:pt x="3" y="21"/>
                    </a:cubicBezTo>
                    <a:cubicBezTo>
                      <a:pt x="6" y="20"/>
                      <a:pt x="9" y="20"/>
                      <a:pt x="12" y="2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9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239"/>
              <p:cNvSpPr/>
              <p:nvPr/>
            </p:nvSpPr>
            <p:spPr bwMode="auto">
              <a:xfrm>
                <a:off x="5498" y="1441"/>
                <a:ext cx="57" cy="21"/>
              </a:xfrm>
              <a:custGeom>
                <a:gdLst>
                  <a:gd name="T0" fmla="*/ 3 w 24"/>
                  <a:gd name="T1" fmla="*/ 7 h 9"/>
                  <a:gd name="T2" fmla="*/ 0 w 24"/>
                  <a:gd name="T3" fmla="*/ 9 h 9"/>
                  <a:gd name="T4" fmla="*/ 2 w 24"/>
                  <a:gd name="T5" fmla="*/ 9 h 9"/>
                  <a:gd name="T6" fmla="*/ 12 w 24"/>
                  <a:gd name="T7" fmla="*/ 9 h 9"/>
                  <a:gd name="T8" fmla="*/ 24 w 24"/>
                  <a:gd name="T9" fmla="*/ 0 h 9"/>
                  <a:gd name="T10" fmla="*/ 12 w 24"/>
                  <a:gd name="T11" fmla="*/ 0 h 9"/>
                  <a:gd name="T12" fmla="*/ 10 w 24"/>
                  <a:gd name="T13" fmla="*/ 2 h 9"/>
                  <a:gd name="T14" fmla="*/ 3 w 24"/>
                  <a:gd name="T15" fmla="*/ 7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9">
                    <a:moveTo>
                      <a:pt x="3" y="7"/>
                    </a:moveTo>
                    <a:cubicBezTo>
                      <a:pt x="2" y="8"/>
                      <a:pt x="1" y="8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5" y="8"/>
                      <a:pt x="9" y="8"/>
                      <a:pt x="12" y="9"/>
                    </a:cubicBezTo>
                    <a:cubicBezTo>
                      <a:pt x="16" y="7"/>
                      <a:pt x="20" y="3"/>
                      <a:pt x="2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1" y="1"/>
                      <a:pt x="10" y="2"/>
                    </a:cubicBezTo>
                    <a:cubicBezTo>
                      <a:pt x="8" y="3"/>
                      <a:pt x="5" y="5"/>
                      <a:pt x="3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240"/>
              <p:cNvSpPr/>
              <p:nvPr/>
            </p:nvSpPr>
            <p:spPr bwMode="auto">
              <a:xfrm>
                <a:off x="5903" y="2030"/>
                <a:ext cx="265" cy="151"/>
              </a:xfrm>
              <a:custGeom>
                <a:gdLst>
                  <a:gd name="T0" fmla="*/ 106 w 112"/>
                  <a:gd name="T1" fmla="*/ 54 h 64"/>
                  <a:gd name="T2" fmla="*/ 92 w 112"/>
                  <a:gd name="T3" fmla="*/ 36 h 64"/>
                  <a:gd name="T4" fmla="*/ 87 w 112"/>
                  <a:gd name="T5" fmla="*/ 48 h 64"/>
                  <a:gd name="T6" fmla="*/ 75 w 112"/>
                  <a:gd name="T7" fmla="*/ 54 h 64"/>
                  <a:gd name="T8" fmla="*/ 70 w 112"/>
                  <a:gd name="T9" fmla="*/ 44 h 64"/>
                  <a:gd name="T10" fmla="*/ 70 w 112"/>
                  <a:gd name="T11" fmla="*/ 33 h 64"/>
                  <a:gd name="T12" fmla="*/ 64 w 112"/>
                  <a:gd name="T13" fmla="*/ 43 h 64"/>
                  <a:gd name="T14" fmla="*/ 53 w 112"/>
                  <a:gd name="T15" fmla="*/ 47 h 64"/>
                  <a:gd name="T16" fmla="*/ 50 w 112"/>
                  <a:gd name="T17" fmla="*/ 25 h 64"/>
                  <a:gd name="T18" fmla="*/ 43 w 112"/>
                  <a:gd name="T19" fmla="*/ 32 h 64"/>
                  <a:gd name="T20" fmla="*/ 33 w 112"/>
                  <a:gd name="T21" fmla="*/ 36 h 64"/>
                  <a:gd name="T22" fmla="*/ 26 w 112"/>
                  <a:gd name="T23" fmla="*/ 25 h 64"/>
                  <a:gd name="T24" fmla="*/ 32 w 112"/>
                  <a:gd name="T25" fmla="*/ 11 h 64"/>
                  <a:gd name="T26" fmla="*/ 21 w 112"/>
                  <a:gd name="T27" fmla="*/ 18 h 64"/>
                  <a:gd name="T28" fmla="*/ 10 w 112"/>
                  <a:gd name="T29" fmla="*/ 19 h 64"/>
                  <a:gd name="T30" fmla="*/ 12 w 112"/>
                  <a:gd name="T31" fmla="*/ 0 h 64"/>
                  <a:gd name="T32" fmla="*/ 2 w 112"/>
                  <a:gd name="T33" fmla="*/ 12 h 64"/>
                  <a:gd name="T34" fmla="*/ 2 w 112"/>
                  <a:gd name="T35" fmla="*/ 12 h 64"/>
                  <a:gd name="T36" fmla="*/ 19 w 112"/>
                  <a:gd name="T37" fmla="*/ 27 h 64"/>
                  <a:gd name="T38" fmla="*/ 20 w 112"/>
                  <a:gd name="T39" fmla="*/ 28 h 64"/>
                  <a:gd name="T40" fmla="*/ 24 w 112"/>
                  <a:gd name="T41" fmla="*/ 41 h 64"/>
                  <a:gd name="T42" fmla="*/ 41 w 112"/>
                  <a:gd name="T43" fmla="*/ 44 h 64"/>
                  <a:gd name="T44" fmla="*/ 42 w 112"/>
                  <a:gd name="T45" fmla="*/ 44 h 64"/>
                  <a:gd name="T46" fmla="*/ 52 w 112"/>
                  <a:gd name="T47" fmla="*/ 54 h 64"/>
                  <a:gd name="T48" fmla="*/ 65 w 112"/>
                  <a:gd name="T49" fmla="*/ 51 h 64"/>
                  <a:gd name="T50" fmla="*/ 66 w 112"/>
                  <a:gd name="T51" fmla="*/ 51 h 64"/>
                  <a:gd name="T52" fmla="*/ 90 w 112"/>
                  <a:gd name="T53" fmla="*/ 56 h 64"/>
                  <a:gd name="T54" fmla="*/ 91 w 112"/>
                  <a:gd name="T55" fmla="*/ 56 h 64"/>
                  <a:gd name="T56" fmla="*/ 112 w 112"/>
                  <a:gd name="T57" fmla="*/ 59 h 64"/>
                  <a:gd name="T58" fmla="*/ 112 w 112"/>
                  <a:gd name="T59" fmla="*/ 50 h 64"/>
                  <a:gd name="T60" fmla="*/ 106 w 112"/>
                  <a:gd name="T61" fmla="*/ 54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2" h="64">
                    <a:moveTo>
                      <a:pt x="106" y="54"/>
                    </a:moveTo>
                    <a:cubicBezTo>
                      <a:pt x="97" y="55"/>
                      <a:pt x="93" y="43"/>
                      <a:pt x="92" y="36"/>
                    </a:cubicBezTo>
                    <a:cubicBezTo>
                      <a:pt x="92" y="40"/>
                      <a:pt x="90" y="45"/>
                      <a:pt x="87" y="48"/>
                    </a:cubicBezTo>
                    <a:cubicBezTo>
                      <a:pt x="85" y="52"/>
                      <a:pt x="80" y="56"/>
                      <a:pt x="75" y="54"/>
                    </a:cubicBezTo>
                    <a:cubicBezTo>
                      <a:pt x="71" y="52"/>
                      <a:pt x="70" y="48"/>
                      <a:pt x="70" y="44"/>
                    </a:cubicBezTo>
                    <a:cubicBezTo>
                      <a:pt x="70" y="40"/>
                      <a:pt x="70" y="37"/>
                      <a:pt x="70" y="33"/>
                    </a:cubicBezTo>
                    <a:cubicBezTo>
                      <a:pt x="69" y="36"/>
                      <a:pt x="67" y="40"/>
                      <a:pt x="64" y="43"/>
                    </a:cubicBezTo>
                    <a:cubicBezTo>
                      <a:pt x="62" y="45"/>
                      <a:pt x="57" y="49"/>
                      <a:pt x="53" y="47"/>
                    </a:cubicBezTo>
                    <a:cubicBezTo>
                      <a:pt x="45" y="44"/>
                      <a:pt x="47" y="33"/>
                      <a:pt x="50" y="25"/>
                    </a:cubicBezTo>
                    <a:cubicBezTo>
                      <a:pt x="48" y="28"/>
                      <a:pt x="46" y="30"/>
                      <a:pt x="43" y="32"/>
                    </a:cubicBezTo>
                    <a:cubicBezTo>
                      <a:pt x="41" y="34"/>
                      <a:pt x="37" y="37"/>
                      <a:pt x="33" y="36"/>
                    </a:cubicBezTo>
                    <a:cubicBezTo>
                      <a:pt x="28" y="35"/>
                      <a:pt x="26" y="30"/>
                      <a:pt x="26" y="25"/>
                    </a:cubicBezTo>
                    <a:cubicBezTo>
                      <a:pt x="27" y="20"/>
                      <a:pt x="30" y="16"/>
                      <a:pt x="32" y="11"/>
                    </a:cubicBezTo>
                    <a:cubicBezTo>
                      <a:pt x="29" y="14"/>
                      <a:pt x="25" y="17"/>
                      <a:pt x="21" y="18"/>
                    </a:cubicBezTo>
                    <a:cubicBezTo>
                      <a:pt x="18" y="20"/>
                      <a:pt x="13" y="22"/>
                      <a:pt x="10" y="19"/>
                    </a:cubicBezTo>
                    <a:cubicBezTo>
                      <a:pt x="4" y="14"/>
                      <a:pt x="8" y="6"/>
                      <a:pt x="12" y="0"/>
                    </a:cubicBezTo>
                    <a:cubicBezTo>
                      <a:pt x="8" y="3"/>
                      <a:pt x="5" y="7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21"/>
                      <a:pt x="9" y="31"/>
                      <a:pt x="19" y="27"/>
                    </a:cubicBezTo>
                    <a:cubicBezTo>
                      <a:pt x="19" y="26"/>
                      <a:pt x="20" y="27"/>
                      <a:pt x="20" y="28"/>
                    </a:cubicBezTo>
                    <a:cubicBezTo>
                      <a:pt x="20" y="32"/>
                      <a:pt x="21" y="38"/>
                      <a:pt x="24" y="41"/>
                    </a:cubicBezTo>
                    <a:cubicBezTo>
                      <a:pt x="29" y="46"/>
                      <a:pt x="35" y="45"/>
                      <a:pt x="41" y="44"/>
                    </a:cubicBezTo>
                    <a:cubicBezTo>
                      <a:pt x="41" y="44"/>
                      <a:pt x="42" y="44"/>
                      <a:pt x="42" y="44"/>
                    </a:cubicBezTo>
                    <a:cubicBezTo>
                      <a:pt x="44" y="49"/>
                      <a:pt x="47" y="53"/>
                      <a:pt x="52" y="54"/>
                    </a:cubicBezTo>
                    <a:cubicBezTo>
                      <a:pt x="57" y="55"/>
                      <a:pt x="61" y="54"/>
                      <a:pt x="65" y="51"/>
                    </a:cubicBezTo>
                    <a:cubicBezTo>
                      <a:pt x="65" y="50"/>
                      <a:pt x="66" y="51"/>
                      <a:pt x="66" y="51"/>
                    </a:cubicBezTo>
                    <a:cubicBezTo>
                      <a:pt x="69" y="62"/>
                      <a:pt x="83" y="64"/>
                      <a:pt x="90" y="56"/>
                    </a:cubicBezTo>
                    <a:cubicBezTo>
                      <a:pt x="90" y="55"/>
                      <a:pt x="91" y="55"/>
                      <a:pt x="91" y="56"/>
                    </a:cubicBezTo>
                    <a:cubicBezTo>
                      <a:pt x="96" y="62"/>
                      <a:pt x="106" y="63"/>
                      <a:pt x="112" y="59"/>
                    </a:cubicBezTo>
                    <a:cubicBezTo>
                      <a:pt x="112" y="50"/>
                      <a:pt x="112" y="50"/>
                      <a:pt x="112" y="50"/>
                    </a:cubicBezTo>
                    <a:cubicBezTo>
                      <a:pt x="110" y="52"/>
                      <a:pt x="108" y="53"/>
                      <a:pt x="106" y="5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241"/>
              <p:cNvSpPr/>
              <p:nvPr/>
            </p:nvSpPr>
            <p:spPr bwMode="auto">
              <a:xfrm>
                <a:off x="4389" y="2082"/>
                <a:ext cx="54" cy="61"/>
              </a:xfrm>
              <a:custGeom>
                <a:gdLst>
                  <a:gd name="T0" fmla="*/ 4 w 23"/>
                  <a:gd name="T1" fmla="*/ 21 h 26"/>
                  <a:gd name="T2" fmla="*/ 15 w 23"/>
                  <a:gd name="T3" fmla="*/ 26 h 26"/>
                  <a:gd name="T4" fmla="*/ 20 w 23"/>
                  <a:gd name="T5" fmla="*/ 25 h 26"/>
                  <a:gd name="T6" fmla="*/ 23 w 23"/>
                  <a:gd name="T7" fmla="*/ 24 h 26"/>
                  <a:gd name="T8" fmla="*/ 21 w 23"/>
                  <a:gd name="T9" fmla="*/ 21 h 26"/>
                  <a:gd name="T10" fmla="*/ 8 w 23"/>
                  <a:gd name="T11" fmla="*/ 0 h 26"/>
                  <a:gd name="T12" fmla="*/ 4 w 23"/>
                  <a:gd name="T13" fmla="*/ 21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6">
                    <a:moveTo>
                      <a:pt x="4" y="21"/>
                    </a:move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8" y="26"/>
                      <a:pt x="20" y="25"/>
                    </a:cubicBezTo>
                    <a:cubicBezTo>
                      <a:pt x="21" y="25"/>
                      <a:pt x="22" y="24"/>
                      <a:pt x="23" y="24"/>
                    </a:cubicBezTo>
                    <a:cubicBezTo>
                      <a:pt x="23" y="23"/>
                      <a:pt x="22" y="22"/>
                      <a:pt x="21" y="21"/>
                    </a:cubicBezTo>
                    <a:cubicBezTo>
                      <a:pt x="16" y="14"/>
                      <a:pt x="12" y="7"/>
                      <a:pt x="8" y="0"/>
                    </a:cubicBezTo>
                    <a:cubicBezTo>
                      <a:pt x="4" y="6"/>
                      <a:pt x="0" y="14"/>
                      <a:pt x="4" y="2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242"/>
              <p:cNvSpPr/>
              <p:nvPr/>
            </p:nvSpPr>
            <p:spPr bwMode="auto">
              <a:xfrm>
                <a:off x="5676" y="1441"/>
                <a:ext cx="104" cy="299"/>
              </a:xfrm>
              <a:custGeom>
                <a:gdLst>
                  <a:gd name="T0" fmla="*/ 31 w 44"/>
                  <a:gd name="T1" fmla="*/ 10 h 126"/>
                  <a:gd name="T2" fmla="*/ 30 w 44"/>
                  <a:gd name="T3" fmla="*/ 11 h 126"/>
                  <a:gd name="T4" fmla="*/ 16 w 44"/>
                  <a:gd name="T5" fmla="*/ 19 h 126"/>
                  <a:gd name="T6" fmla="*/ 15 w 44"/>
                  <a:gd name="T7" fmla="*/ 23 h 126"/>
                  <a:gd name="T8" fmla="*/ 15 w 44"/>
                  <a:gd name="T9" fmla="*/ 23 h 126"/>
                  <a:gd name="T10" fmla="*/ 18 w 44"/>
                  <a:gd name="T11" fmla="*/ 36 h 126"/>
                  <a:gd name="T12" fmla="*/ 18 w 44"/>
                  <a:gd name="T13" fmla="*/ 37 h 126"/>
                  <a:gd name="T14" fmla="*/ 6 w 44"/>
                  <a:gd name="T15" fmla="*/ 48 h 126"/>
                  <a:gd name="T16" fmla="*/ 6 w 44"/>
                  <a:gd name="T17" fmla="*/ 58 h 126"/>
                  <a:gd name="T18" fmla="*/ 11 w 44"/>
                  <a:gd name="T19" fmla="*/ 65 h 126"/>
                  <a:gd name="T20" fmla="*/ 11 w 44"/>
                  <a:gd name="T21" fmla="*/ 67 h 126"/>
                  <a:gd name="T22" fmla="*/ 0 w 44"/>
                  <a:gd name="T23" fmla="*/ 82 h 126"/>
                  <a:gd name="T24" fmla="*/ 10 w 44"/>
                  <a:gd name="T25" fmla="*/ 96 h 126"/>
                  <a:gd name="T26" fmla="*/ 10 w 44"/>
                  <a:gd name="T27" fmla="*/ 98 h 126"/>
                  <a:gd name="T28" fmla="*/ 8 w 44"/>
                  <a:gd name="T29" fmla="*/ 113 h 126"/>
                  <a:gd name="T30" fmla="*/ 21 w 44"/>
                  <a:gd name="T31" fmla="*/ 122 h 126"/>
                  <a:gd name="T32" fmla="*/ 21 w 44"/>
                  <a:gd name="T33" fmla="*/ 122 h 126"/>
                  <a:gd name="T34" fmla="*/ 21 w 44"/>
                  <a:gd name="T35" fmla="*/ 123 h 126"/>
                  <a:gd name="T36" fmla="*/ 19 w 44"/>
                  <a:gd name="T37" fmla="*/ 126 h 126"/>
                  <a:gd name="T38" fmla="*/ 22 w 44"/>
                  <a:gd name="T39" fmla="*/ 126 h 126"/>
                  <a:gd name="T40" fmla="*/ 29 w 44"/>
                  <a:gd name="T41" fmla="*/ 125 h 126"/>
                  <a:gd name="T42" fmla="*/ 38 w 44"/>
                  <a:gd name="T43" fmla="*/ 116 h 126"/>
                  <a:gd name="T44" fmla="*/ 23 w 44"/>
                  <a:gd name="T45" fmla="*/ 117 h 126"/>
                  <a:gd name="T46" fmla="*/ 16 w 44"/>
                  <a:gd name="T47" fmla="*/ 109 h 126"/>
                  <a:gd name="T48" fmla="*/ 22 w 44"/>
                  <a:gd name="T49" fmla="*/ 100 h 126"/>
                  <a:gd name="T50" fmla="*/ 33 w 44"/>
                  <a:gd name="T51" fmla="*/ 94 h 126"/>
                  <a:gd name="T52" fmla="*/ 18 w 44"/>
                  <a:gd name="T53" fmla="*/ 91 h 126"/>
                  <a:gd name="T54" fmla="*/ 8 w 44"/>
                  <a:gd name="T55" fmla="*/ 84 h 126"/>
                  <a:gd name="T56" fmla="*/ 16 w 44"/>
                  <a:gd name="T57" fmla="*/ 72 h 126"/>
                  <a:gd name="T58" fmla="*/ 25 w 44"/>
                  <a:gd name="T59" fmla="*/ 69 h 126"/>
                  <a:gd name="T60" fmla="*/ 32 w 44"/>
                  <a:gd name="T61" fmla="*/ 68 h 126"/>
                  <a:gd name="T62" fmla="*/ 20 w 44"/>
                  <a:gd name="T63" fmla="*/ 64 h 126"/>
                  <a:gd name="T64" fmla="*/ 13 w 44"/>
                  <a:gd name="T65" fmla="*/ 53 h 126"/>
                  <a:gd name="T66" fmla="*/ 25 w 44"/>
                  <a:gd name="T67" fmla="*/ 43 h 126"/>
                  <a:gd name="T68" fmla="*/ 34 w 44"/>
                  <a:gd name="T69" fmla="*/ 43 h 126"/>
                  <a:gd name="T70" fmla="*/ 38 w 44"/>
                  <a:gd name="T71" fmla="*/ 43 h 126"/>
                  <a:gd name="T72" fmla="*/ 32 w 44"/>
                  <a:gd name="T73" fmla="*/ 39 h 126"/>
                  <a:gd name="T74" fmla="*/ 27 w 44"/>
                  <a:gd name="T75" fmla="*/ 36 h 126"/>
                  <a:gd name="T76" fmla="*/ 24 w 44"/>
                  <a:gd name="T77" fmla="*/ 24 h 126"/>
                  <a:gd name="T78" fmla="*/ 36 w 44"/>
                  <a:gd name="T79" fmla="*/ 18 h 126"/>
                  <a:gd name="T80" fmla="*/ 44 w 44"/>
                  <a:gd name="T81" fmla="*/ 20 h 126"/>
                  <a:gd name="T82" fmla="*/ 39 w 44"/>
                  <a:gd name="T83" fmla="*/ 12 h 126"/>
                  <a:gd name="T84" fmla="*/ 41 w 44"/>
                  <a:gd name="T85" fmla="*/ 0 h 126"/>
                  <a:gd name="T86" fmla="*/ 32 w 44"/>
                  <a:gd name="T87" fmla="*/ 0 h 126"/>
                  <a:gd name="T88" fmla="*/ 31 w 44"/>
                  <a:gd name="T89" fmla="*/ 10 h 1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4" h="125">
                    <a:moveTo>
                      <a:pt x="31" y="10"/>
                    </a:moveTo>
                    <a:cubicBezTo>
                      <a:pt x="31" y="11"/>
                      <a:pt x="31" y="11"/>
                      <a:pt x="30" y="11"/>
                    </a:cubicBezTo>
                    <a:cubicBezTo>
                      <a:pt x="24" y="10"/>
                      <a:pt x="19" y="14"/>
                      <a:pt x="16" y="19"/>
                    </a:cubicBezTo>
                    <a:cubicBezTo>
                      <a:pt x="16" y="20"/>
                      <a:pt x="15" y="21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8"/>
                      <a:pt x="16" y="32"/>
                      <a:pt x="18" y="36"/>
                    </a:cubicBezTo>
                    <a:cubicBezTo>
                      <a:pt x="19" y="37"/>
                      <a:pt x="18" y="37"/>
                      <a:pt x="18" y="37"/>
                    </a:cubicBezTo>
                    <a:cubicBezTo>
                      <a:pt x="13" y="40"/>
                      <a:pt x="8" y="43"/>
                      <a:pt x="6" y="48"/>
                    </a:cubicBezTo>
                    <a:cubicBezTo>
                      <a:pt x="5" y="51"/>
                      <a:pt x="5" y="55"/>
                      <a:pt x="6" y="58"/>
                    </a:cubicBezTo>
                    <a:cubicBezTo>
                      <a:pt x="7" y="61"/>
                      <a:pt x="9" y="63"/>
                      <a:pt x="11" y="65"/>
                    </a:cubicBezTo>
                    <a:cubicBezTo>
                      <a:pt x="12" y="66"/>
                      <a:pt x="11" y="67"/>
                      <a:pt x="11" y="67"/>
                    </a:cubicBezTo>
                    <a:cubicBezTo>
                      <a:pt x="4" y="69"/>
                      <a:pt x="0" y="75"/>
                      <a:pt x="0" y="82"/>
                    </a:cubicBezTo>
                    <a:cubicBezTo>
                      <a:pt x="1" y="88"/>
                      <a:pt x="4" y="94"/>
                      <a:pt x="10" y="96"/>
                    </a:cubicBezTo>
                    <a:cubicBezTo>
                      <a:pt x="10" y="96"/>
                      <a:pt x="11" y="97"/>
                      <a:pt x="10" y="98"/>
                    </a:cubicBezTo>
                    <a:cubicBezTo>
                      <a:pt x="6" y="101"/>
                      <a:pt x="5" y="108"/>
                      <a:pt x="8" y="113"/>
                    </a:cubicBezTo>
                    <a:cubicBezTo>
                      <a:pt x="10" y="118"/>
                      <a:pt x="15" y="120"/>
                      <a:pt x="21" y="122"/>
                    </a:cubicBezTo>
                    <a:cubicBezTo>
                      <a:pt x="21" y="122"/>
                      <a:pt x="21" y="122"/>
                      <a:pt x="21" y="122"/>
                    </a:cubicBezTo>
                    <a:cubicBezTo>
                      <a:pt x="21" y="123"/>
                      <a:pt x="21" y="123"/>
                      <a:pt x="21" y="123"/>
                    </a:cubicBezTo>
                    <a:cubicBezTo>
                      <a:pt x="20" y="124"/>
                      <a:pt x="19" y="125"/>
                      <a:pt x="19" y="126"/>
                    </a:cubicBezTo>
                    <a:cubicBezTo>
                      <a:pt x="20" y="126"/>
                      <a:pt x="21" y="126"/>
                      <a:pt x="22" y="126"/>
                    </a:cubicBezTo>
                    <a:cubicBezTo>
                      <a:pt x="24" y="126"/>
                      <a:pt x="27" y="126"/>
                      <a:pt x="29" y="125"/>
                    </a:cubicBezTo>
                    <a:cubicBezTo>
                      <a:pt x="30" y="122"/>
                      <a:pt x="34" y="118"/>
                      <a:pt x="38" y="116"/>
                    </a:cubicBezTo>
                    <a:cubicBezTo>
                      <a:pt x="33" y="117"/>
                      <a:pt x="28" y="118"/>
                      <a:pt x="23" y="117"/>
                    </a:cubicBezTo>
                    <a:cubicBezTo>
                      <a:pt x="19" y="116"/>
                      <a:pt x="16" y="113"/>
                      <a:pt x="16" y="109"/>
                    </a:cubicBezTo>
                    <a:cubicBezTo>
                      <a:pt x="17" y="106"/>
                      <a:pt x="19" y="102"/>
                      <a:pt x="22" y="100"/>
                    </a:cubicBezTo>
                    <a:cubicBezTo>
                      <a:pt x="25" y="97"/>
                      <a:pt x="29" y="95"/>
                      <a:pt x="33" y="94"/>
                    </a:cubicBezTo>
                    <a:cubicBezTo>
                      <a:pt x="28" y="94"/>
                      <a:pt x="23" y="93"/>
                      <a:pt x="18" y="91"/>
                    </a:cubicBezTo>
                    <a:cubicBezTo>
                      <a:pt x="14" y="90"/>
                      <a:pt x="9" y="88"/>
                      <a:pt x="8" y="84"/>
                    </a:cubicBezTo>
                    <a:cubicBezTo>
                      <a:pt x="7" y="78"/>
                      <a:pt x="11" y="74"/>
                      <a:pt x="16" y="72"/>
                    </a:cubicBezTo>
                    <a:cubicBezTo>
                      <a:pt x="19" y="71"/>
                      <a:pt x="22" y="70"/>
                      <a:pt x="25" y="69"/>
                    </a:cubicBezTo>
                    <a:cubicBezTo>
                      <a:pt x="27" y="69"/>
                      <a:pt x="30" y="69"/>
                      <a:pt x="32" y="68"/>
                    </a:cubicBezTo>
                    <a:cubicBezTo>
                      <a:pt x="28" y="67"/>
                      <a:pt x="24" y="66"/>
                      <a:pt x="20" y="64"/>
                    </a:cubicBezTo>
                    <a:cubicBezTo>
                      <a:pt x="16" y="61"/>
                      <a:pt x="13" y="58"/>
                      <a:pt x="13" y="53"/>
                    </a:cubicBezTo>
                    <a:cubicBezTo>
                      <a:pt x="14" y="47"/>
                      <a:pt x="20" y="44"/>
                      <a:pt x="25" y="43"/>
                    </a:cubicBezTo>
                    <a:cubicBezTo>
                      <a:pt x="28" y="42"/>
                      <a:pt x="31" y="42"/>
                      <a:pt x="34" y="43"/>
                    </a:cubicBezTo>
                    <a:cubicBezTo>
                      <a:pt x="35" y="43"/>
                      <a:pt x="36" y="43"/>
                      <a:pt x="38" y="43"/>
                    </a:cubicBezTo>
                    <a:cubicBezTo>
                      <a:pt x="36" y="42"/>
                      <a:pt x="34" y="41"/>
                      <a:pt x="32" y="39"/>
                    </a:cubicBezTo>
                    <a:cubicBezTo>
                      <a:pt x="30" y="38"/>
                      <a:pt x="28" y="37"/>
                      <a:pt x="27" y="36"/>
                    </a:cubicBezTo>
                    <a:cubicBezTo>
                      <a:pt x="24" y="33"/>
                      <a:pt x="22" y="28"/>
                      <a:pt x="24" y="24"/>
                    </a:cubicBezTo>
                    <a:cubicBezTo>
                      <a:pt x="26" y="20"/>
                      <a:pt x="32" y="18"/>
                      <a:pt x="36" y="18"/>
                    </a:cubicBezTo>
                    <a:cubicBezTo>
                      <a:pt x="39" y="18"/>
                      <a:pt x="42" y="19"/>
                      <a:pt x="44" y="20"/>
                    </a:cubicBezTo>
                    <a:cubicBezTo>
                      <a:pt x="42" y="18"/>
                      <a:pt x="40" y="15"/>
                      <a:pt x="39" y="12"/>
                    </a:cubicBezTo>
                    <a:cubicBezTo>
                      <a:pt x="38" y="8"/>
                      <a:pt x="38" y="3"/>
                      <a:pt x="4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3"/>
                      <a:pt x="30" y="6"/>
                      <a:pt x="31" y="1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243"/>
              <p:cNvSpPr/>
              <p:nvPr/>
            </p:nvSpPr>
            <p:spPr bwMode="auto">
              <a:xfrm>
                <a:off x="5804" y="1441"/>
                <a:ext cx="12" cy="7"/>
              </a:xfrm>
              <a:custGeom>
                <a:gdLst>
                  <a:gd name="T0" fmla="*/ 3 w 5"/>
                  <a:gd name="T1" fmla="*/ 0 h 3"/>
                  <a:gd name="T2" fmla="*/ 0 w 5"/>
                  <a:gd name="T3" fmla="*/ 0 h 3"/>
                  <a:gd name="T4" fmla="*/ 5 w 5"/>
                  <a:gd name="T5" fmla="*/ 3 h 3"/>
                  <a:gd name="T6" fmla="*/ 3 w 5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2"/>
                      <a:pt x="5" y="3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244"/>
              <p:cNvSpPr/>
              <p:nvPr/>
            </p:nvSpPr>
            <p:spPr bwMode="auto">
              <a:xfrm>
                <a:off x="5993" y="1726"/>
                <a:ext cx="31" cy="35"/>
              </a:xfrm>
              <a:custGeom>
                <a:gdLst>
                  <a:gd name="T0" fmla="*/ 1 w 13"/>
                  <a:gd name="T1" fmla="*/ 15 h 15"/>
                  <a:gd name="T2" fmla="*/ 13 w 13"/>
                  <a:gd name="T3" fmla="*/ 11 h 15"/>
                  <a:gd name="T4" fmla="*/ 12 w 13"/>
                  <a:gd name="T5" fmla="*/ 8 h 15"/>
                  <a:gd name="T6" fmla="*/ 13 w 13"/>
                  <a:gd name="T7" fmla="*/ 4 h 15"/>
                  <a:gd name="T8" fmla="*/ 1 w 13"/>
                  <a:gd name="T9" fmla="*/ 0 h 15"/>
                  <a:gd name="T10" fmla="*/ 1 w 13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15"/>
                    </a:moveTo>
                    <a:cubicBezTo>
                      <a:pt x="5" y="13"/>
                      <a:pt x="9" y="12"/>
                      <a:pt x="13" y="11"/>
                    </a:cubicBezTo>
                    <a:cubicBezTo>
                      <a:pt x="12" y="10"/>
                      <a:pt x="12" y="9"/>
                      <a:pt x="12" y="8"/>
                    </a:cubicBezTo>
                    <a:cubicBezTo>
                      <a:pt x="12" y="7"/>
                      <a:pt x="12" y="5"/>
                      <a:pt x="13" y="4"/>
                    </a:cubicBezTo>
                    <a:cubicBezTo>
                      <a:pt x="9" y="2"/>
                      <a:pt x="5" y="1"/>
                      <a:pt x="1" y="0"/>
                    </a:cubicBezTo>
                    <a:cubicBezTo>
                      <a:pt x="0" y="5"/>
                      <a:pt x="0" y="10"/>
                      <a:pt x="1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245"/>
              <p:cNvSpPr/>
              <p:nvPr/>
            </p:nvSpPr>
            <p:spPr bwMode="auto">
              <a:xfrm>
                <a:off x="6083" y="1671"/>
                <a:ext cx="33" cy="31"/>
              </a:xfrm>
              <a:custGeom>
                <a:gdLst>
                  <a:gd name="T0" fmla="*/ 0 w 14"/>
                  <a:gd name="T1" fmla="*/ 9 h 13"/>
                  <a:gd name="T2" fmla="*/ 8 w 14"/>
                  <a:gd name="T3" fmla="*/ 13 h 13"/>
                  <a:gd name="T4" fmla="*/ 14 w 14"/>
                  <a:gd name="T5" fmla="*/ 6 h 13"/>
                  <a:gd name="T6" fmla="*/ 2 w 14"/>
                  <a:gd name="T7" fmla="*/ 0 h 13"/>
                  <a:gd name="T8" fmla="*/ 0 w 14"/>
                  <a:gd name="T9" fmla="*/ 9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0"/>
                      <a:pt x="6" y="11"/>
                      <a:pt x="8" y="13"/>
                    </a:cubicBezTo>
                    <a:cubicBezTo>
                      <a:pt x="10" y="11"/>
                      <a:pt x="12" y="8"/>
                      <a:pt x="14" y="6"/>
                    </a:cubicBezTo>
                    <a:cubicBezTo>
                      <a:pt x="11" y="3"/>
                      <a:pt x="7" y="1"/>
                      <a:pt x="2" y="0"/>
                    </a:cubicBezTo>
                    <a:cubicBezTo>
                      <a:pt x="1" y="3"/>
                      <a:pt x="0" y="6"/>
                      <a:pt x="0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246"/>
              <p:cNvSpPr/>
              <p:nvPr/>
            </p:nvSpPr>
            <p:spPr bwMode="auto">
              <a:xfrm>
                <a:off x="6021" y="1693"/>
                <a:ext cx="93" cy="92"/>
              </a:xfrm>
              <a:custGeom>
                <a:gdLst>
                  <a:gd name="T0" fmla="*/ 8 w 39"/>
                  <a:gd name="T1" fmla="*/ 8 h 39"/>
                  <a:gd name="T2" fmla="*/ 4 w 39"/>
                  <a:gd name="T3" fmla="*/ 29 h 39"/>
                  <a:gd name="T4" fmla="*/ 24 w 39"/>
                  <a:gd name="T5" fmla="*/ 36 h 39"/>
                  <a:gd name="T6" fmla="*/ 38 w 39"/>
                  <a:gd name="T7" fmla="*/ 20 h 39"/>
                  <a:gd name="T8" fmla="*/ 23 w 39"/>
                  <a:gd name="T9" fmla="*/ 20 h 39"/>
                  <a:gd name="T10" fmla="*/ 23 w 39"/>
                  <a:gd name="T11" fmla="*/ 19 h 39"/>
                  <a:gd name="T12" fmla="*/ 23 w 39"/>
                  <a:gd name="T13" fmla="*/ 19 h 39"/>
                  <a:gd name="T14" fmla="*/ 23 w 39"/>
                  <a:gd name="T15" fmla="*/ 18 h 39"/>
                  <a:gd name="T16" fmla="*/ 33 w 39"/>
                  <a:gd name="T17" fmla="*/ 5 h 39"/>
                  <a:gd name="T18" fmla="*/ 8 w 39"/>
                  <a:gd name="T19" fmla="*/ 8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39">
                    <a:moveTo>
                      <a:pt x="8" y="8"/>
                    </a:moveTo>
                    <a:cubicBezTo>
                      <a:pt x="2" y="14"/>
                      <a:pt x="0" y="23"/>
                      <a:pt x="4" y="29"/>
                    </a:cubicBezTo>
                    <a:cubicBezTo>
                      <a:pt x="8" y="37"/>
                      <a:pt x="17" y="39"/>
                      <a:pt x="24" y="36"/>
                    </a:cubicBezTo>
                    <a:cubicBezTo>
                      <a:pt x="32" y="34"/>
                      <a:pt x="39" y="28"/>
                      <a:pt x="38" y="20"/>
                    </a:cubicBezTo>
                    <a:cubicBezTo>
                      <a:pt x="33" y="20"/>
                      <a:pt x="28" y="20"/>
                      <a:pt x="23" y="20"/>
                    </a:cubicBezTo>
                    <a:cubicBezTo>
                      <a:pt x="23" y="20"/>
                      <a:pt x="23" y="20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8"/>
                      <a:pt x="23" y="18"/>
                    </a:cubicBezTo>
                    <a:cubicBezTo>
                      <a:pt x="26" y="13"/>
                      <a:pt x="30" y="9"/>
                      <a:pt x="33" y="5"/>
                    </a:cubicBezTo>
                    <a:cubicBezTo>
                      <a:pt x="26" y="0"/>
                      <a:pt x="14" y="2"/>
                      <a:pt x="8" y="8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247"/>
              <p:cNvSpPr/>
              <p:nvPr/>
            </p:nvSpPr>
            <p:spPr bwMode="auto">
              <a:xfrm>
                <a:off x="5995" y="1690"/>
                <a:ext cx="38" cy="40"/>
              </a:xfrm>
              <a:custGeom>
                <a:gdLst>
                  <a:gd name="T0" fmla="*/ 2 w 16"/>
                  <a:gd name="T1" fmla="*/ 9 h 17"/>
                  <a:gd name="T2" fmla="*/ 0 w 16"/>
                  <a:gd name="T3" fmla="*/ 14 h 17"/>
                  <a:gd name="T4" fmla="*/ 12 w 16"/>
                  <a:gd name="T5" fmla="*/ 17 h 17"/>
                  <a:gd name="T6" fmla="*/ 16 w 16"/>
                  <a:gd name="T7" fmla="*/ 9 h 17"/>
                  <a:gd name="T8" fmla="*/ 7 w 16"/>
                  <a:gd name="T9" fmla="*/ 0 h 17"/>
                  <a:gd name="T10" fmla="*/ 2 w 16"/>
                  <a:gd name="T11" fmla="*/ 9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2" y="9"/>
                    </a:moveTo>
                    <a:cubicBezTo>
                      <a:pt x="1" y="11"/>
                      <a:pt x="0" y="12"/>
                      <a:pt x="0" y="14"/>
                    </a:cubicBezTo>
                    <a:cubicBezTo>
                      <a:pt x="4" y="15"/>
                      <a:pt x="8" y="16"/>
                      <a:pt x="12" y="17"/>
                    </a:cubicBezTo>
                    <a:cubicBezTo>
                      <a:pt x="13" y="14"/>
                      <a:pt x="14" y="11"/>
                      <a:pt x="16" y="9"/>
                    </a:cubicBezTo>
                    <a:cubicBezTo>
                      <a:pt x="13" y="6"/>
                      <a:pt x="10" y="3"/>
                      <a:pt x="7" y="0"/>
                    </a:cubicBezTo>
                    <a:cubicBezTo>
                      <a:pt x="5" y="3"/>
                      <a:pt x="3" y="6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248"/>
              <p:cNvSpPr/>
              <p:nvPr/>
            </p:nvSpPr>
            <p:spPr bwMode="auto">
              <a:xfrm>
                <a:off x="6014" y="1671"/>
                <a:ext cx="40" cy="38"/>
              </a:xfrm>
              <a:custGeom>
                <a:gdLst>
                  <a:gd name="T0" fmla="*/ 0 w 17"/>
                  <a:gd name="T1" fmla="*/ 7 h 16"/>
                  <a:gd name="T2" fmla="*/ 9 w 17"/>
                  <a:gd name="T3" fmla="*/ 16 h 16"/>
                  <a:gd name="T4" fmla="*/ 13 w 17"/>
                  <a:gd name="T5" fmla="*/ 13 h 16"/>
                  <a:gd name="T6" fmla="*/ 17 w 17"/>
                  <a:gd name="T7" fmla="*/ 11 h 16"/>
                  <a:gd name="T8" fmla="*/ 13 w 17"/>
                  <a:gd name="T9" fmla="*/ 0 h 16"/>
                  <a:gd name="T10" fmla="*/ 0 w 17"/>
                  <a:gd name="T11" fmla="*/ 7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0" y="7"/>
                    </a:moveTo>
                    <a:cubicBezTo>
                      <a:pt x="3" y="10"/>
                      <a:pt x="6" y="13"/>
                      <a:pt x="9" y="16"/>
                    </a:cubicBezTo>
                    <a:cubicBezTo>
                      <a:pt x="11" y="15"/>
                      <a:pt x="12" y="14"/>
                      <a:pt x="13" y="13"/>
                    </a:cubicBezTo>
                    <a:cubicBezTo>
                      <a:pt x="15" y="12"/>
                      <a:pt x="16" y="11"/>
                      <a:pt x="17" y="11"/>
                    </a:cubicBezTo>
                    <a:cubicBezTo>
                      <a:pt x="16" y="7"/>
                      <a:pt x="14" y="4"/>
                      <a:pt x="13" y="0"/>
                    </a:cubicBezTo>
                    <a:cubicBezTo>
                      <a:pt x="8" y="1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249"/>
              <p:cNvSpPr/>
              <p:nvPr/>
            </p:nvSpPr>
            <p:spPr bwMode="auto">
              <a:xfrm>
                <a:off x="6050" y="1666"/>
                <a:ext cx="35" cy="29"/>
              </a:xfrm>
              <a:custGeom>
                <a:gdLst>
                  <a:gd name="T0" fmla="*/ 13 w 15"/>
                  <a:gd name="T1" fmla="*/ 11 h 12"/>
                  <a:gd name="T2" fmla="*/ 15 w 15"/>
                  <a:gd name="T3" fmla="*/ 1 h 12"/>
                  <a:gd name="T4" fmla="*/ 2 w 15"/>
                  <a:gd name="T5" fmla="*/ 1 h 12"/>
                  <a:gd name="T6" fmla="*/ 0 w 15"/>
                  <a:gd name="T7" fmla="*/ 1 h 12"/>
                  <a:gd name="T8" fmla="*/ 4 w 15"/>
                  <a:gd name="T9" fmla="*/ 12 h 12"/>
                  <a:gd name="T10" fmla="*/ 13 w 15"/>
                  <a:gd name="T11" fmla="*/ 1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2">
                    <a:moveTo>
                      <a:pt x="13" y="11"/>
                    </a:moveTo>
                    <a:cubicBezTo>
                      <a:pt x="13" y="8"/>
                      <a:pt x="14" y="5"/>
                      <a:pt x="15" y="1"/>
                    </a:cubicBezTo>
                    <a:cubicBezTo>
                      <a:pt x="11" y="0"/>
                      <a:pt x="6" y="0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5"/>
                      <a:pt x="2" y="9"/>
                      <a:pt x="4" y="12"/>
                    </a:cubicBezTo>
                    <a:cubicBezTo>
                      <a:pt x="7" y="12"/>
                      <a:pt x="10" y="11"/>
                      <a:pt x="1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250"/>
              <p:cNvSpPr/>
              <p:nvPr/>
            </p:nvSpPr>
            <p:spPr bwMode="auto">
              <a:xfrm>
                <a:off x="6080" y="1645"/>
                <a:ext cx="88" cy="93"/>
              </a:xfrm>
              <a:custGeom>
                <a:gdLst>
                  <a:gd name="T0" fmla="*/ 9 w 37"/>
                  <a:gd name="T1" fmla="*/ 26 h 39"/>
                  <a:gd name="T2" fmla="*/ 0 w 37"/>
                  <a:gd name="T3" fmla="*/ 39 h 39"/>
                  <a:gd name="T4" fmla="*/ 4 w 37"/>
                  <a:gd name="T5" fmla="*/ 39 h 39"/>
                  <a:gd name="T6" fmla="*/ 22 w 37"/>
                  <a:gd name="T7" fmla="*/ 37 h 39"/>
                  <a:gd name="T8" fmla="*/ 37 w 37"/>
                  <a:gd name="T9" fmla="*/ 33 h 39"/>
                  <a:gd name="T10" fmla="*/ 37 w 37"/>
                  <a:gd name="T11" fmla="*/ 0 h 39"/>
                  <a:gd name="T12" fmla="*/ 22 w 37"/>
                  <a:gd name="T13" fmla="*/ 12 h 39"/>
                  <a:gd name="T14" fmla="*/ 9 w 37"/>
                  <a:gd name="T15" fmla="*/ 26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39">
                    <a:moveTo>
                      <a:pt x="9" y="26"/>
                    </a:moveTo>
                    <a:cubicBezTo>
                      <a:pt x="6" y="30"/>
                      <a:pt x="2" y="34"/>
                      <a:pt x="0" y="39"/>
                    </a:cubicBezTo>
                    <a:cubicBezTo>
                      <a:pt x="1" y="39"/>
                      <a:pt x="3" y="39"/>
                      <a:pt x="4" y="39"/>
                    </a:cubicBezTo>
                    <a:cubicBezTo>
                      <a:pt x="10" y="38"/>
                      <a:pt x="16" y="38"/>
                      <a:pt x="22" y="37"/>
                    </a:cubicBezTo>
                    <a:cubicBezTo>
                      <a:pt x="27" y="36"/>
                      <a:pt x="32" y="35"/>
                      <a:pt x="37" y="33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2" y="4"/>
                      <a:pt x="27" y="8"/>
                      <a:pt x="22" y="12"/>
                    </a:cubicBezTo>
                    <a:cubicBezTo>
                      <a:pt x="17" y="17"/>
                      <a:pt x="13" y="21"/>
                      <a:pt x="9" y="2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251"/>
              <p:cNvSpPr/>
              <p:nvPr/>
            </p:nvSpPr>
            <p:spPr bwMode="auto">
              <a:xfrm>
                <a:off x="6149" y="1783"/>
                <a:ext cx="19" cy="21"/>
              </a:xfrm>
              <a:custGeom>
                <a:gdLst>
                  <a:gd name="T0" fmla="*/ 0 w 8"/>
                  <a:gd name="T1" fmla="*/ 5 h 9"/>
                  <a:gd name="T2" fmla="*/ 8 w 8"/>
                  <a:gd name="T3" fmla="*/ 9 h 9"/>
                  <a:gd name="T4" fmla="*/ 8 w 8"/>
                  <a:gd name="T5" fmla="*/ 1 h 9"/>
                  <a:gd name="T6" fmla="*/ 3 w 8"/>
                  <a:gd name="T7" fmla="*/ 0 h 9"/>
                  <a:gd name="T8" fmla="*/ 0 w 8"/>
                  <a:gd name="T9" fmla="*/ 5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2" y="7"/>
                      <a:pt x="5" y="8"/>
                      <a:pt x="8" y="9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2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252"/>
              <p:cNvSpPr/>
              <p:nvPr/>
            </p:nvSpPr>
            <p:spPr bwMode="auto">
              <a:xfrm>
                <a:off x="6133" y="1797"/>
                <a:ext cx="35" cy="21"/>
              </a:xfrm>
              <a:custGeom>
                <a:gdLst>
                  <a:gd name="T0" fmla="*/ 0 w 15"/>
                  <a:gd name="T1" fmla="*/ 6 h 9"/>
                  <a:gd name="T2" fmla="*/ 15 w 15"/>
                  <a:gd name="T3" fmla="*/ 9 h 9"/>
                  <a:gd name="T4" fmla="*/ 15 w 15"/>
                  <a:gd name="T5" fmla="*/ 5 h 9"/>
                  <a:gd name="T6" fmla="*/ 6 w 15"/>
                  <a:gd name="T7" fmla="*/ 0 h 9"/>
                  <a:gd name="T8" fmla="*/ 0 w 15"/>
                  <a:gd name="T9" fmla="*/ 6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9">
                    <a:moveTo>
                      <a:pt x="0" y="6"/>
                    </a:moveTo>
                    <a:cubicBezTo>
                      <a:pt x="5" y="8"/>
                      <a:pt x="10" y="9"/>
                      <a:pt x="15" y="9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2" y="3"/>
                      <a:pt x="9" y="2"/>
                      <a:pt x="6" y="0"/>
                    </a:cubicBezTo>
                    <a:cubicBezTo>
                      <a:pt x="4" y="3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253"/>
              <p:cNvSpPr/>
              <p:nvPr/>
            </p:nvSpPr>
            <p:spPr bwMode="auto">
              <a:xfrm>
                <a:off x="6156" y="1764"/>
                <a:ext cx="12" cy="19"/>
              </a:xfrm>
              <a:custGeom>
                <a:gdLst>
                  <a:gd name="T0" fmla="*/ 1 w 5"/>
                  <a:gd name="T1" fmla="*/ 5 h 8"/>
                  <a:gd name="T2" fmla="*/ 0 w 5"/>
                  <a:gd name="T3" fmla="*/ 6 h 8"/>
                  <a:gd name="T4" fmla="*/ 5 w 5"/>
                  <a:gd name="T5" fmla="*/ 8 h 8"/>
                  <a:gd name="T6" fmla="*/ 5 w 5"/>
                  <a:gd name="T7" fmla="*/ 1 h 8"/>
                  <a:gd name="T8" fmla="*/ 2 w 5"/>
                  <a:gd name="T9" fmla="*/ 0 h 8"/>
                  <a:gd name="T10" fmla="*/ 1 w 5"/>
                  <a:gd name="T11" fmla="*/ 5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1" y="5"/>
                    </a:moveTo>
                    <a:cubicBezTo>
                      <a:pt x="1" y="5"/>
                      <a:pt x="0" y="6"/>
                      <a:pt x="0" y="6"/>
                    </a:cubicBezTo>
                    <a:cubicBezTo>
                      <a:pt x="2" y="7"/>
                      <a:pt x="3" y="7"/>
                      <a:pt x="5" y="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1"/>
                      <a:pt x="1" y="3"/>
                      <a:pt x="1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254"/>
              <p:cNvSpPr/>
              <p:nvPr/>
            </p:nvSpPr>
            <p:spPr bwMode="auto">
              <a:xfrm>
                <a:off x="6050" y="1785"/>
                <a:ext cx="33" cy="31"/>
              </a:xfrm>
              <a:custGeom>
                <a:gdLst>
                  <a:gd name="T0" fmla="*/ 14 w 14"/>
                  <a:gd name="T1" fmla="*/ 12 h 13"/>
                  <a:gd name="T2" fmla="*/ 10 w 14"/>
                  <a:gd name="T3" fmla="*/ 0 h 13"/>
                  <a:gd name="T4" fmla="*/ 3 w 14"/>
                  <a:gd name="T5" fmla="*/ 0 h 13"/>
                  <a:gd name="T6" fmla="*/ 0 w 14"/>
                  <a:gd name="T7" fmla="*/ 11 h 13"/>
                  <a:gd name="T8" fmla="*/ 14 w 14"/>
                  <a:gd name="T9" fmla="*/ 1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4" y="12"/>
                    </a:moveTo>
                    <a:cubicBezTo>
                      <a:pt x="13" y="8"/>
                      <a:pt x="12" y="4"/>
                      <a:pt x="10" y="0"/>
                    </a:cubicBezTo>
                    <a:cubicBezTo>
                      <a:pt x="8" y="0"/>
                      <a:pt x="5" y="0"/>
                      <a:pt x="3" y="0"/>
                    </a:cubicBezTo>
                    <a:cubicBezTo>
                      <a:pt x="2" y="4"/>
                      <a:pt x="1" y="8"/>
                      <a:pt x="0" y="11"/>
                    </a:cubicBezTo>
                    <a:cubicBezTo>
                      <a:pt x="4" y="13"/>
                      <a:pt x="9" y="13"/>
                      <a:pt x="1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255"/>
              <p:cNvSpPr/>
              <p:nvPr/>
            </p:nvSpPr>
            <p:spPr bwMode="auto">
              <a:xfrm>
                <a:off x="6099" y="1757"/>
                <a:ext cx="36" cy="35"/>
              </a:xfrm>
              <a:custGeom>
                <a:gdLst>
                  <a:gd name="T0" fmla="*/ 0 w 15"/>
                  <a:gd name="T1" fmla="*/ 7 h 15"/>
                  <a:gd name="T2" fmla="*/ 0 w 15"/>
                  <a:gd name="T3" fmla="*/ 7 h 15"/>
                  <a:gd name="T4" fmla="*/ 8 w 15"/>
                  <a:gd name="T5" fmla="*/ 15 h 15"/>
                  <a:gd name="T6" fmla="*/ 15 w 15"/>
                  <a:gd name="T7" fmla="*/ 4 h 15"/>
                  <a:gd name="T8" fmla="*/ 5 w 15"/>
                  <a:gd name="T9" fmla="*/ 0 h 15"/>
                  <a:gd name="T10" fmla="*/ 0 w 15"/>
                  <a:gd name="T11" fmla="*/ 7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3" y="9"/>
                      <a:pt x="5" y="12"/>
                      <a:pt x="8" y="15"/>
                    </a:cubicBezTo>
                    <a:cubicBezTo>
                      <a:pt x="11" y="12"/>
                      <a:pt x="14" y="8"/>
                      <a:pt x="15" y="4"/>
                    </a:cubicBezTo>
                    <a:cubicBezTo>
                      <a:pt x="12" y="3"/>
                      <a:pt x="9" y="1"/>
                      <a:pt x="5" y="0"/>
                    </a:cubicBezTo>
                    <a:cubicBezTo>
                      <a:pt x="4" y="3"/>
                      <a:pt x="2" y="5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256"/>
              <p:cNvSpPr/>
              <p:nvPr/>
            </p:nvSpPr>
            <p:spPr bwMode="auto">
              <a:xfrm>
                <a:off x="6114" y="1735"/>
                <a:ext cx="26" cy="26"/>
              </a:xfrm>
              <a:custGeom>
                <a:gdLst>
                  <a:gd name="T0" fmla="*/ 10 w 11"/>
                  <a:gd name="T1" fmla="*/ 0 h 11"/>
                  <a:gd name="T2" fmla="*/ 10 w 11"/>
                  <a:gd name="T3" fmla="*/ 0 h 11"/>
                  <a:gd name="T4" fmla="*/ 1 w 11"/>
                  <a:gd name="T5" fmla="*/ 1 h 11"/>
                  <a:gd name="T6" fmla="*/ 0 w 11"/>
                  <a:gd name="T7" fmla="*/ 8 h 11"/>
                  <a:gd name="T8" fmla="*/ 10 w 11"/>
                  <a:gd name="T9" fmla="*/ 11 h 11"/>
                  <a:gd name="T10" fmla="*/ 10 w 11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1"/>
                      <a:pt x="4" y="1"/>
                      <a:pt x="1" y="1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3" y="9"/>
                      <a:pt x="7" y="10"/>
                      <a:pt x="10" y="11"/>
                    </a:cubicBezTo>
                    <a:cubicBezTo>
                      <a:pt x="11" y="8"/>
                      <a:pt x="11" y="4"/>
                      <a:pt x="1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257"/>
              <p:cNvSpPr/>
              <p:nvPr/>
            </p:nvSpPr>
            <p:spPr bwMode="auto">
              <a:xfrm>
                <a:off x="5967" y="1650"/>
                <a:ext cx="192" cy="192"/>
              </a:xfrm>
              <a:custGeom>
                <a:gdLst>
                  <a:gd name="T0" fmla="*/ 8 w 81"/>
                  <a:gd name="T1" fmla="*/ 56 h 81"/>
                  <a:gd name="T2" fmla="*/ 54 w 81"/>
                  <a:gd name="T3" fmla="*/ 75 h 81"/>
                  <a:gd name="T4" fmla="*/ 75 w 81"/>
                  <a:gd name="T5" fmla="*/ 60 h 81"/>
                  <a:gd name="T6" fmla="*/ 80 w 81"/>
                  <a:gd name="T7" fmla="*/ 48 h 81"/>
                  <a:gd name="T8" fmla="*/ 81 w 81"/>
                  <a:gd name="T9" fmla="*/ 40 h 81"/>
                  <a:gd name="T10" fmla="*/ 81 w 81"/>
                  <a:gd name="T11" fmla="*/ 34 h 81"/>
                  <a:gd name="T12" fmla="*/ 81 w 81"/>
                  <a:gd name="T13" fmla="*/ 34 h 81"/>
                  <a:gd name="T14" fmla="*/ 79 w 81"/>
                  <a:gd name="T15" fmla="*/ 35 h 81"/>
                  <a:gd name="T16" fmla="*/ 74 w 81"/>
                  <a:gd name="T17" fmla="*/ 36 h 81"/>
                  <a:gd name="T18" fmla="*/ 74 w 81"/>
                  <a:gd name="T19" fmla="*/ 36 h 81"/>
                  <a:gd name="T20" fmla="*/ 50 w 81"/>
                  <a:gd name="T21" fmla="*/ 70 h 81"/>
                  <a:gd name="T22" fmla="*/ 15 w 81"/>
                  <a:gd name="T23" fmla="*/ 57 h 81"/>
                  <a:gd name="T24" fmla="*/ 10 w 81"/>
                  <a:gd name="T25" fmla="*/ 34 h 81"/>
                  <a:gd name="T26" fmla="*/ 23 w 81"/>
                  <a:gd name="T27" fmla="*/ 12 h 81"/>
                  <a:gd name="T28" fmla="*/ 64 w 81"/>
                  <a:gd name="T29" fmla="*/ 14 h 81"/>
                  <a:gd name="T30" fmla="*/ 69 w 81"/>
                  <a:gd name="T31" fmla="*/ 9 h 81"/>
                  <a:gd name="T32" fmla="*/ 58 w 81"/>
                  <a:gd name="T33" fmla="*/ 3 h 81"/>
                  <a:gd name="T34" fmla="*/ 44 w 81"/>
                  <a:gd name="T35" fmla="*/ 0 h 81"/>
                  <a:gd name="T36" fmla="*/ 14 w 81"/>
                  <a:gd name="T37" fmla="*/ 11 h 81"/>
                  <a:gd name="T38" fmla="*/ 8 w 81"/>
                  <a:gd name="T39" fmla="*/ 56 h 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1" h="81">
                    <a:moveTo>
                      <a:pt x="8" y="56"/>
                    </a:moveTo>
                    <a:cubicBezTo>
                      <a:pt x="17" y="72"/>
                      <a:pt x="37" y="81"/>
                      <a:pt x="54" y="75"/>
                    </a:cubicBezTo>
                    <a:cubicBezTo>
                      <a:pt x="63" y="73"/>
                      <a:pt x="70" y="68"/>
                      <a:pt x="75" y="60"/>
                    </a:cubicBezTo>
                    <a:cubicBezTo>
                      <a:pt x="78" y="56"/>
                      <a:pt x="80" y="52"/>
                      <a:pt x="80" y="48"/>
                    </a:cubicBezTo>
                    <a:cubicBezTo>
                      <a:pt x="81" y="45"/>
                      <a:pt x="81" y="43"/>
                      <a:pt x="81" y="40"/>
                    </a:cubicBezTo>
                    <a:cubicBezTo>
                      <a:pt x="81" y="38"/>
                      <a:pt x="81" y="36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0" y="34"/>
                      <a:pt x="79" y="34"/>
                      <a:pt x="79" y="35"/>
                    </a:cubicBezTo>
                    <a:cubicBezTo>
                      <a:pt x="77" y="35"/>
                      <a:pt x="76" y="35"/>
                      <a:pt x="74" y="36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7" y="51"/>
                      <a:pt x="64" y="67"/>
                      <a:pt x="50" y="70"/>
                    </a:cubicBezTo>
                    <a:cubicBezTo>
                      <a:pt x="37" y="73"/>
                      <a:pt x="23" y="68"/>
                      <a:pt x="15" y="57"/>
                    </a:cubicBezTo>
                    <a:cubicBezTo>
                      <a:pt x="10" y="50"/>
                      <a:pt x="8" y="42"/>
                      <a:pt x="10" y="34"/>
                    </a:cubicBezTo>
                    <a:cubicBezTo>
                      <a:pt x="11" y="25"/>
                      <a:pt x="16" y="17"/>
                      <a:pt x="23" y="12"/>
                    </a:cubicBezTo>
                    <a:cubicBezTo>
                      <a:pt x="35" y="3"/>
                      <a:pt x="53" y="4"/>
                      <a:pt x="64" y="14"/>
                    </a:cubicBezTo>
                    <a:cubicBezTo>
                      <a:pt x="66" y="12"/>
                      <a:pt x="67" y="11"/>
                      <a:pt x="69" y="9"/>
                    </a:cubicBezTo>
                    <a:cubicBezTo>
                      <a:pt x="66" y="6"/>
                      <a:pt x="62" y="4"/>
                      <a:pt x="58" y="3"/>
                    </a:cubicBezTo>
                    <a:cubicBezTo>
                      <a:pt x="54" y="1"/>
                      <a:pt x="49" y="0"/>
                      <a:pt x="44" y="0"/>
                    </a:cubicBezTo>
                    <a:cubicBezTo>
                      <a:pt x="33" y="0"/>
                      <a:pt x="22" y="3"/>
                      <a:pt x="14" y="11"/>
                    </a:cubicBezTo>
                    <a:cubicBezTo>
                      <a:pt x="3" y="23"/>
                      <a:pt x="0" y="41"/>
                      <a:pt x="8" y="5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258"/>
              <p:cNvSpPr/>
              <p:nvPr/>
            </p:nvSpPr>
            <p:spPr bwMode="auto">
              <a:xfrm>
                <a:off x="6078" y="1776"/>
                <a:ext cx="38" cy="38"/>
              </a:xfrm>
              <a:custGeom>
                <a:gdLst>
                  <a:gd name="T0" fmla="*/ 13 w 16"/>
                  <a:gd name="T1" fmla="*/ 11 h 16"/>
                  <a:gd name="T2" fmla="*/ 16 w 16"/>
                  <a:gd name="T3" fmla="*/ 8 h 16"/>
                  <a:gd name="T4" fmla="*/ 7 w 16"/>
                  <a:gd name="T5" fmla="*/ 0 h 16"/>
                  <a:gd name="T6" fmla="*/ 0 w 16"/>
                  <a:gd name="T7" fmla="*/ 3 h 16"/>
                  <a:gd name="T8" fmla="*/ 3 w 16"/>
                  <a:gd name="T9" fmla="*/ 16 h 16"/>
                  <a:gd name="T10" fmla="*/ 13 w 16"/>
                  <a:gd name="T11" fmla="*/ 1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13" y="11"/>
                    </a:moveTo>
                    <a:cubicBezTo>
                      <a:pt x="14" y="10"/>
                      <a:pt x="15" y="9"/>
                      <a:pt x="16" y="8"/>
                    </a:cubicBezTo>
                    <a:cubicBezTo>
                      <a:pt x="13" y="5"/>
                      <a:pt x="11" y="2"/>
                      <a:pt x="7" y="0"/>
                    </a:cubicBezTo>
                    <a:cubicBezTo>
                      <a:pt x="5" y="1"/>
                      <a:pt x="2" y="3"/>
                      <a:pt x="0" y="3"/>
                    </a:cubicBezTo>
                    <a:cubicBezTo>
                      <a:pt x="1" y="7"/>
                      <a:pt x="2" y="11"/>
                      <a:pt x="3" y="16"/>
                    </a:cubicBezTo>
                    <a:cubicBezTo>
                      <a:pt x="7" y="15"/>
                      <a:pt x="10" y="13"/>
                      <a:pt x="13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259"/>
              <p:cNvSpPr/>
              <p:nvPr/>
            </p:nvSpPr>
            <p:spPr bwMode="auto">
              <a:xfrm>
                <a:off x="6163" y="1757"/>
                <a:ext cx="5" cy="4"/>
              </a:xfrm>
              <a:custGeom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  <a:gd name="T8" fmla="*/ 0 w 2"/>
                  <a:gd name="T9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260"/>
              <p:cNvSpPr/>
              <p:nvPr/>
            </p:nvSpPr>
            <p:spPr bwMode="auto">
              <a:xfrm>
                <a:off x="5998" y="1757"/>
                <a:ext cx="35" cy="35"/>
              </a:xfrm>
              <a:custGeom>
                <a:gdLst>
                  <a:gd name="T0" fmla="*/ 7 w 15"/>
                  <a:gd name="T1" fmla="*/ 15 h 15"/>
                  <a:gd name="T2" fmla="*/ 15 w 15"/>
                  <a:gd name="T3" fmla="*/ 6 h 15"/>
                  <a:gd name="T4" fmla="*/ 11 w 15"/>
                  <a:gd name="T5" fmla="*/ 0 h 15"/>
                  <a:gd name="T6" fmla="*/ 0 w 15"/>
                  <a:gd name="T7" fmla="*/ 4 h 15"/>
                  <a:gd name="T8" fmla="*/ 2 w 15"/>
                  <a:gd name="T9" fmla="*/ 8 h 15"/>
                  <a:gd name="T10" fmla="*/ 7 w 15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9" y="12"/>
                      <a:pt x="12" y="9"/>
                      <a:pt x="15" y="6"/>
                    </a:cubicBezTo>
                    <a:cubicBezTo>
                      <a:pt x="13" y="5"/>
                      <a:pt x="12" y="2"/>
                      <a:pt x="11" y="0"/>
                    </a:cubicBezTo>
                    <a:cubicBezTo>
                      <a:pt x="7" y="1"/>
                      <a:pt x="3" y="2"/>
                      <a:pt x="0" y="4"/>
                    </a:cubicBezTo>
                    <a:cubicBezTo>
                      <a:pt x="0" y="5"/>
                      <a:pt x="1" y="6"/>
                      <a:pt x="2" y="8"/>
                    </a:cubicBezTo>
                    <a:cubicBezTo>
                      <a:pt x="3" y="10"/>
                      <a:pt x="5" y="12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261"/>
              <p:cNvSpPr/>
              <p:nvPr/>
            </p:nvSpPr>
            <p:spPr bwMode="auto">
              <a:xfrm>
                <a:off x="6017" y="1773"/>
                <a:ext cx="35" cy="38"/>
              </a:xfrm>
              <a:custGeom>
                <a:gdLst>
                  <a:gd name="T0" fmla="*/ 15 w 15"/>
                  <a:gd name="T1" fmla="*/ 4 h 16"/>
                  <a:gd name="T2" fmla="*/ 15 w 15"/>
                  <a:gd name="T3" fmla="*/ 4 h 16"/>
                  <a:gd name="T4" fmla="*/ 8 w 15"/>
                  <a:gd name="T5" fmla="*/ 0 h 16"/>
                  <a:gd name="T6" fmla="*/ 0 w 15"/>
                  <a:gd name="T7" fmla="*/ 9 h 16"/>
                  <a:gd name="T8" fmla="*/ 12 w 15"/>
                  <a:gd name="T9" fmla="*/ 16 h 16"/>
                  <a:gd name="T10" fmla="*/ 15 w 15"/>
                  <a:gd name="T11" fmla="*/ 4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15" y="4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2" y="4"/>
                      <a:pt x="10" y="2"/>
                      <a:pt x="8" y="0"/>
                    </a:cubicBezTo>
                    <a:cubicBezTo>
                      <a:pt x="5" y="3"/>
                      <a:pt x="3" y="6"/>
                      <a:pt x="0" y="9"/>
                    </a:cubicBezTo>
                    <a:cubicBezTo>
                      <a:pt x="3" y="12"/>
                      <a:pt x="7" y="14"/>
                      <a:pt x="12" y="16"/>
                    </a:cubicBezTo>
                    <a:cubicBezTo>
                      <a:pt x="13" y="12"/>
                      <a:pt x="14" y="8"/>
                      <a:pt x="15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262"/>
              <p:cNvSpPr/>
              <p:nvPr/>
            </p:nvSpPr>
            <p:spPr bwMode="auto">
              <a:xfrm>
                <a:off x="6014" y="1529"/>
                <a:ext cx="154" cy="130"/>
              </a:xfrm>
              <a:custGeom>
                <a:gdLst>
                  <a:gd name="T0" fmla="*/ 15 w 65"/>
                  <a:gd name="T1" fmla="*/ 25 h 55"/>
                  <a:gd name="T2" fmla="*/ 0 w 65"/>
                  <a:gd name="T3" fmla="*/ 55 h 55"/>
                  <a:gd name="T4" fmla="*/ 9 w 65"/>
                  <a:gd name="T5" fmla="*/ 51 h 55"/>
                  <a:gd name="T6" fmla="*/ 22 w 65"/>
                  <a:gd name="T7" fmla="*/ 30 h 55"/>
                  <a:gd name="T8" fmla="*/ 65 w 65"/>
                  <a:gd name="T9" fmla="*/ 8 h 55"/>
                  <a:gd name="T10" fmla="*/ 65 w 65"/>
                  <a:gd name="T11" fmla="*/ 0 h 55"/>
                  <a:gd name="T12" fmla="*/ 43 w 65"/>
                  <a:gd name="T13" fmla="*/ 7 h 55"/>
                  <a:gd name="T14" fmla="*/ 15 w 65"/>
                  <a:gd name="T15" fmla="*/ 25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55">
                    <a:moveTo>
                      <a:pt x="15" y="25"/>
                    </a:moveTo>
                    <a:cubicBezTo>
                      <a:pt x="7" y="33"/>
                      <a:pt x="0" y="43"/>
                      <a:pt x="0" y="55"/>
                    </a:cubicBezTo>
                    <a:cubicBezTo>
                      <a:pt x="3" y="53"/>
                      <a:pt x="6" y="52"/>
                      <a:pt x="9" y="51"/>
                    </a:cubicBezTo>
                    <a:cubicBezTo>
                      <a:pt x="9" y="42"/>
                      <a:pt x="15" y="36"/>
                      <a:pt x="22" y="30"/>
                    </a:cubicBezTo>
                    <a:cubicBezTo>
                      <a:pt x="35" y="20"/>
                      <a:pt x="50" y="13"/>
                      <a:pt x="65" y="8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57" y="2"/>
                      <a:pt x="50" y="4"/>
                      <a:pt x="43" y="7"/>
                    </a:cubicBezTo>
                    <a:cubicBezTo>
                      <a:pt x="33" y="12"/>
                      <a:pt x="23" y="18"/>
                      <a:pt x="15" y="25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263"/>
              <p:cNvSpPr/>
              <p:nvPr/>
            </p:nvSpPr>
            <p:spPr bwMode="auto">
              <a:xfrm>
                <a:off x="4928" y="1889"/>
                <a:ext cx="43" cy="41"/>
              </a:xfrm>
              <a:custGeom>
                <a:gdLst>
                  <a:gd name="T0" fmla="*/ 18 w 18"/>
                  <a:gd name="T1" fmla="*/ 13 h 17"/>
                  <a:gd name="T2" fmla="*/ 15 w 18"/>
                  <a:gd name="T3" fmla="*/ 5 h 17"/>
                  <a:gd name="T4" fmla="*/ 12 w 18"/>
                  <a:gd name="T5" fmla="*/ 0 h 17"/>
                  <a:gd name="T6" fmla="*/ 0 w 18"/>
                  <a:gd name="T7" fmla="*/ 4 h 17"/>
                  <a:gd name="T8" fmla="*/ 5 w 18"/>
                  <a:gd name="T9" fmla="*/ 17 h 17"/>
                  <a:gd name="T10" fmla="*/ 18 w 18"/>
                  <a:gd name="T11" fmla="*/ 13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18" y="13"/>
                    </a:moveTo>
                    <a:cubicBezTo>
                      <a:pt x="17" y="10"/>
                      <a:pt x="16" y="8"/>
                      <a:pt x="15" y="5"/>
                    </a:cubicBezTo>
                    <a:cubicBezTo>
                      <a:pt x="14" y="3"/>
                      <a:pt x="13" y="2"/>
                      <a:pt x="12" y="0"/>
                    </a:cubicBezTo>
                    <a:cubicBezTo>
                      <a:pt x="8" y="1"/>
                      <a:pt x="4" y="3"/>
                      <a:pt x="0" y="4"/>
                    </a:cubicBezTo>
                    <a:cubicBezTo>
                      <a:pt x="2" y="9"/>
                      <a:pt x="3" y="13"/>
                      <a:pt x="5" y="17"/>
                    </a:cubicBezTo>
                    <a:cubicBezTo>
                      <a:pt x="9" y="16"/>
                      <a:pt x="14" y="14"/>
                      <a:pt x="18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264"/>
              <p:cNvSpPr/>
              <p:nvPr/>
            </p:nvSpPr>
            <p:spPr bwMode="auto">
              <a:xfrm>
                <a:off x="4583" y="1550"/>
                <a:ext cx="50" cy="57"/>
              </a:xfrm>
              <a:custGeom>
                <a:gdLst>
                  <a:gd name="T0" fmla="*/ 21 w 21"/>
                  <a:gd name="T1" fmla="*/ 4 h 24"/>
                  <a:gd name="T2" fmla="*/ 2 w 21"/>
                  <a:gd name="T3" fmla="*/ 10 h 24"/>
                  <a:gd name="T4" fmla="*/ 2 w 21"/>
                  <a:gd name="T5" fmla="*/ 19 h 24"/>
                  <a:gd name="T6" fmla="*/ 8 w 21"/>
                  <a:gd name="T7" fmla="*/ 24 h 24"/>
                  <a:gd name="T8" fmla="*/ 8 w 21"/>
                  <a:gd name="T9" fmla="*/ 24 h 24"/>
                  <a:gd name="T10" fmla="*/ 13 w 21"/>
                  <a:gd name="T11" fmla="*/ 13 h 24"/>
                  <a:gd name="T12" fmla="*/ 21 w 21"/>
                  <a:gd name="T13" fmla="*/ 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4">
                    <a:moveTo>
                      <a:pt x="21" y="4"/>
                    </a:moveTo>
                    <a:cubicBezTo>
                      <a:pt x="14" y="0"/>
                      <a:pt x="4" y="2"/>
                      <a:pt x="2" y="10"/>
                    </a:cubicBezTo>
                    <a:cubicBezTo>
                      <a:pt x="1" y="13"/>
                      <a:pt x="0" y="16"/>
                      <a:pt x="2" y="19"/>
                    </a:cubicBezTo>
                    <a:cubicBezTo>
                      <a:pt x="3" y="22"/>
                      <a:pt x="6" y="23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0"/>
                      <a:pt x="11" y="16"/>
                      <a:pt x="13" y="13"/>
                    </a:cubicBezTo>
                    <a:cubicBezTo>
                      <a:pt x="15" y="10"/>
                      <a:pt x="18" y="7"/>
                      <a:pt x="21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265"/>
              <p:cNvSpPr/>
              <p:nvPr/>
            </p:nvSpPr>
            <p:spPr bwMode="auto">
              <a:xfrm>
                <a:off x="4644" y="1678"/>
                <a:ext cx="31" cy="36"/>
              </a:xfrm>
              <a:custGeom>
                <a:gdLst>
                  <a:gd name="T0" fmla="*/ 0 w 13"/>
                  <a:gd name="T1" fmla="*/ 8 h 15"/>
                  <a:gd name="T2" fmla="*/ 5 w 13"/>
                  <a:gd name="T3" fmla="*/ 15 h 15"/>
                  <a:gd name="T4" fmla="*/ 10 w 13"/>
                  <a:gd name="T5" fmla="*/ 10 h 15"/>
                  <a:gd name="T6" fmla="*/ 13 w 13"/>
                  <a:gd name="T7" fmla="*/ 6 h 15"/>
                  <a:gd name="T8" fmla="*/ 8 w 13"/>
                  <a:gd name="T9" fmla="*/ 0 h 15"/>
                  <a:gd name="T10" fmla="*/ 0 w 13"/>
                  <a:gd name="T11" fmla="*/ 8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8"/>
                    </a:moveTo>
                    <a:cubicBezTo>
                      <a:pt x="1" y="11"/>
                      <a:pt x="3" y="13"/>
                      <a:pt x="5" y="15"/>
                    </a:cubicBezTo>
                    <a:cubicBezTo>
                      <a:pt x="7" y="13"/>
                      <a:pt x="8" y="11"/>
                      <a:pt x="10" y="10"/>
                    </a:cubicBezTo>
                    <a:cubicBezTo>
                      <a:pt x="11" y="8"/>
                      <a:pt x="12" y="7"/>
                      <a:pt x="13" y="6"/>
                    </a:cubicBezTo>
                    <a:cubicBezTo>
                      <a:pt x="11" y="4"/>
                      <a:pt x="10" y="2"/>
                      <a:pt x="8" y="0"/>
                    </a:cubicBezTo>
                    <a:cubicBezTo>
                      <a:pt x="5" y="2"/>
                      <a:pt x="2" y="5"/>
                      <a:pt x="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266"/>
              <p:cNvSpPr/>
              <p:nvPr/>
            </p:nvSpPr>
            <p:spPr bwMode="auto">
              <a:xfrm>
                <a:off x="4628" y="1503"/>
                <a:ext cx="59" cy="52"/>
              </a:xfrm>
              <a:custGeom>
                <a:gdLst>
                  <a:gd name="T0" fmla="*/ 7 w 25"/>
                  <a:gd name="T1" fmla="*/ 3 h 22"/>
                  <a:gd name="T2" fmla="*/ 0 w 25"/>
                  <a:gd name="T3" fmla="*/ 13 h 22"/>
                  <a:gd name="T4" fmla="*/ 3 w 25"/>
                  <a:gd name="T5" fmla="*/ 22 h 22"/>
                  <a:gd name="T6" fmla="*/ 25 w 25"/>
                  <a:gd name="T7" fmla="*/ 12 h 22"/>
                  <a:gd name="T8" fmla="*/ 7 w 25"/>
                  <a:gd name="T9" fmla="*/ 3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7" y="3"/>
                    </a:moveTo>
                    <a:cubicBezTo>
                      <a:pt x="3" y="5"/>
                      <a:pt x="0" y="9"/>
                      <a:pt x="0" y="13"/>
                    </a:cubicBezTo>
                    <a:cubicBezTo>
                      <a:pt x="0" y="16"/>
                      <a:pt x="1" y="20"/>
                      <a:pt x="3" y="22"/>
                    </a:cubicBezTo>
                    <a:cubicBezTo>
                      <a:pt x="9" y="17"/>
                      <a:pt x="17" y="14"/>
                      <a:pt x="25" y="12"/>
                    </a:cubicBezTo>
                    <a:cubicBezTo>
                      <a:pt x="22" y="5"/>
                      <a:pt x="14" y="0"/>
                      <a:pt x="7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267"/>
              <p:cNvSpPr/>
              <p:nvPr/>
            </p:nvSpPr>
            <p:spPr bwMode="auto">
              <a:xfrm>
                <a:off x="4635" y="1583"/>
                <a:ext cx="43" cy="43"/>
              </a:xfrm>
              <a:custGeom>
                <a:gdLst>
                  <a:gd name="T0" fmla="*/ 0 w 18"/>
                  <a:gd name="T1" fmla="*/ 12 h 18"/>
                  <a:gd name="T2" fmla="*/ 13 w 18"/>
                  <a:gd name="T3" fmla="*/ 18 h 18"/>
                  <a:gd name="T4" fmla="*/ 18 w 18"/>
                  <a:gd name="T5" fmla="*/ 12 h 18"/>
                  <a:gd name="T6" fmla="*/ 12 w 18"/>
                  <a:gd name="T7" fmla="*/ 5 h 18"/>
                  <a:gd name="T8" fmla="*/ 8 w 18"/>
                  <a:gd name="T9" fmla="*/ 0 h 18"/>
                  <a:gd name="T10" fmla="*/ 0 w 18"/>
                  <a:gd name="T11" fmla="*/ 12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0" y="12"/>
                    </a:moveTo>
                    <a:cubicBezTo>
                      <a:pt x="4" y="14"/>
                      <a:pt x="8" y="16"/>
                      <a:pt x="13" y="18"/>
                    </a:cubicBezTo>
                    <a:cubicBezTo>
                      <a:pt x="14" y="16"/>
                      <a:pt x="16" y="13"/>
                      <a:pt x="18" y="12"/>
                    </a:cubicBezTo>
                    <a:cubicBezTo>
                      <a:pt x="16" y="9"/>
                      <a:pt x="14" y="7"/>
                      <a:pt x="12" y="5"/>
                    </a:cubicBezTo>
                    <a:cubicBezTo>
                      <a:pt x="11" y="3"/>
                      <a:pt x="9" y="2"/>
                      <a:pt x="8" y="0"/>
                    </a:cubicBezTo>
                    <a:cubicBezTo>
                      <a:pt x="5" y="3"/>
                      <a:pt x="2" y="7"/>
                      <a:pt x="0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268"/>
              <p:cNvSpPr/>
              <p:nvPr/>
            </p:nvSpPr>
            <p:spPr bwMode="auto">
              <a:xfrm>
                <a:off x="4628" y="1614"/>
                <a:ext cx="35" cy="29"/>
              </a:xfrm>
              <a:custGeom>
                <a:gdLst>
                  <a:gd name="T0" fmla="*/ 0 w 15"/>
                  <a:gd name="T1" fmla="*/ 12 h 12"/>
                  <a:gd name="T2" fmla="*/ 11 w 15"/>
                  <a:gd name="T3" fmla="*/ 11 h 12"/>
                  <a:gd name="T4" fmla="*/ 13 w 15"/>
                  <a:gd name="T5" fmla="*/ 11 h 12"/>
                  <a:gd name="T6" fmla="*/ 15 w 15"/>
                  <a:gd name="T7" fmla="*/ 6 h 12"/>
                  <a:gd name="T8" fmla="*/ 2 w 15"/>
                  <a:gd name="T9" fmla="*/ 0 h 12"/>
                  <a:gd name="T10" fmla="*/ 0 w 15"/>
                  <a:gd name="T11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2">
                    <a:moveTo>
                      <a:pt x="0" y="12"/>
                    </a:moveTo>
                    <a:cubicBezTo>
                      <a:pt x="4" y="11"/>
                      <a:pt x="7" y="11"/>
                      <a:pt x="11" y="11"/>
                    </a:cubicBezTo>
                    <a:cubicBezTo>
                      <a:pt x="12" y="11"/>
                      <a:pt x="12" y="11"/>
                      <a:pt x="13" y="11"/>
                    </a:cubicBezTo>
                    <a:cubicBezTo>
                      <a:pt x="13" y="9"/>
                      <a:pt x="14" y="8"/>
                      <a:pt x="15" y="6"/>
                    </a:cubicBezTo>
                    <a:cubicBezTo>
                      <a:pt x="11" y="4"/>
                      <a:pt x="6" y="3"/>
                      <a:pt x="2" y="0"/>
                    </a:cubicBezTo>
                    <a:cubicBezTo>
                      <a:pt x="1" y="4"/>
                      <a:pt x="0" y="8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269"/>
              <p:cNvSpPr/>
              <p:nvPr/>
            </p:nvSpPr>
            <p:spPr bwMode="auto">
              <a:xfrm>
                <a:off x="4746" y="1576"/>
                <a:ext cx="40" cy="43"/>
              </a:xfrm>
              <a:custGeom>
                <a:gdLst>
                  <a:gd name="T0" fmla="*/ 6 w 17"/>
                  <a:gd name="T1" fmla="*/ 0 h 18"/>
                  <a:gd name="T2" fmla="*/ 0 w 17"/>
                  <a:gd name="T3" fmla="*/ 13 h 18"/>
                  <a:gd name="T4" fmla="*/ 5 w 17"/>
                  <a:gd name="T5" fmla="*/ 17 h 18"/>
                  <a:gd name="T6" fmla="*/ 6 w 17"/>
                  <a:gd name="T7" fmla="*/ 18 h 18"/>
                  <a:gd name="T8" fmla="*/ 17 w 17"/>
                  <a:gd name="T9" fmla="*/ 11 h 18"/>
                  <a:gd name="T10" fmla="*/ 6 w 17"/>
                  <a:gd name="T11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8">
                    <a:moveTo>
                      <a:pt x="6" y="0"/>
                    </a:moveTo>
                    <a:cubicBezTo>
                      <a:pt x="5" y="5"/>
                      <a:pt x="2" y="9"/>
                      <a:pt x="0" y="13"/>
                    </a:cubicBezTo>
                    <a:cubicBezTo>
                      <a:pt x="2" y="14"/>
                      <a:pt x="3" y="15"/>
                      <a:pt x="5" y="17"/>
                    </a:cubicBezTo>
                    <a:cubicBezTo>
                      <a:pt x="5" y="17"/>
                      <a:pt x="5" y="18"/>
                      <a:pt x="6" y="18"/>
                    </a:cubicBezTo>
                    <a:cubicBezTo>
                      <a:pt x="10" y="16"/>
                      <a:pt x="13" y="13"/>
                      <a:pt x="17" y="11"/>
                    </a:cubicBezTo>
                    <a:cubicBezTo>
                      <a:pt x="14" y="7"/>
                      <a:pt x="10" y="3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270"/>
              <p:cNvSpPr/>
              <p:nvPr/>
            </p:nvSpPr>
            <p:spPr bwMode="auto">
              <a:xfrm>
                <a:off x="4772" y="1638"/>
                <a:ext cx="29" cy="36"/>
              </a:xfrm>
              <a:custGeom>
                <a:gdLst>
                  <a:gd name="T0" fmla="*/ 12 w 12"/>
                  <a:gd name="T1" fmla="*/ 6 h 15"/>
                  <a:gd name="T2" fmla="*/ 11 w 12"/>
                  <a:gd name="T3" fmla="*/ 0 h 15"/>
                  <a:gd name="T4" fmla="*/ 0 w 12"/>
                  <a:gd name="T5" fmla="*/ 3 h 15"/>
                  <a:gd name="T6" fmla="*/ 1 w 12"/>
                  <a:gd name="T7" fmla="*/ 12 h 15"/>
                  <a:gd name="T8" fmla="*/ 11 w 12"/>
                  <a:gd name="T9" fmla="*/ 15 h 15"/>
                  <a:gd name="T10" fmla="*/ 12 w 12"/>
                  <a:gd name="T11" fmla="*/ 6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5">
                    <a:moveTo>
                      <a:pt x="12" y="6"/>
                    </a:moveTo>
                    <a:cubicBezTo>
                      <a:pt x="12" y="4"/>
                      <a:pt x="12" y="2"/>
                      <a:pt x="11" y="0"/>
                    </a:cubicBezTo>
                    <a:cubicBezTo>
                      <a:pt x="7" y="1"/>
                      <a:pt x="4" y="2"/>
                      <a:pt x="0" y="3"/>
                    </a:cubicBezTo>
                    <a:cubicBezTo>
                      <a:pt x="1" y="6"/>
                      <a:pt x="1" y="9"/>
                      <a:pt x="1" y="12"/>
                    </a:cubicBezTo>
                    <a:cubicBezTo>
                      <a:pt x="4" y="13"/>
                      <a:pt x="8" y="14"/>
                      <a:pt x="11" y="15"/>
                    </a:cubicBezTo>
                    <a:cubicBezTo>
                      <a:pt x="12" y="12"/>
                      <a:pt x="12" y="9"/>
                      <a:pt x="12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271"/>
              <p:cNvSpPr/>
              <p:nvPr/>
            </p:nvSpPr>
            <p:spPr bwMode="auto">
              <a:xfrm>
                <a:off x="4656" y="1564"/>
                <a:ext cx="43" cy="45"/>
              </a:xfrm>
              <a:custGeom>
                <a:gdLst>
                  <a:gd name="T0" fmla="*/ 4 w 18"/>
                  <a:gd name="T1" fmla="*/ 5 h 19"/>
                  <a:gd name="T2" fmla="*/ 0 w 18"/>
                  <a:gd name="T3" fmla="*/ 7 h 19"/>
                  <a:gd name="T4" fmla="*/ 5 w 18"/>
                  <a:gd name="T5" fmla="*/ 13 h 19"/>
                  <a:gd name="T6" fmla="*/ 11 w 18"/>
                  <a:gd name="T7" fmla="*/ 19 h 19"/>
                  <a:gd name="T8" fmla="*/ 18 w 18"/>
                  <a:gd name="T9" fmla="*/ 16 h 19"/>
                  <a:gd name="T10" fmla="*/ 14 w 18"/>
                  <a:gd name="T11" fmla="*/ 0 h 19"/>
                  <a:gd name="T12" fmla="*/ 4 w 18"/>
                  <a:gd name="T13" fmla="*/ 5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5"/>
                    </a:moveTo>
                    <a:cubicBezTo>
                      <a:pt x="2" y="5"/>
                      <a:pt x="1" y="6"/>
                      <a:pt x="0" y="7"/>
                    </a:cubicBezTo>
                    <a:cubicBezTo>
                      <a:pt x="2" y="9"/>
                      <a:pt x="4" y="11"/>
                      <a:pt x="5" y="13"/>
                    </a:cubicBezTo>
                    <a:cubicBezTo>
                      <a:pt x="7" y="15"/>
                      <a:pt x="9" y="17"/>
                      <a:pt x="11" y="19"/>
                    </a:cubicBezTo>
                    <a:cubicBezTo>
                      <a:pt x="13" y="17"/>
                      <a:pt x="15" y="16"/>
                      <a:pt x="18" y="16"/>
                    </a:cubicBezTo>
                    <a:cubicBezTo>
                      <a:pt x="16" y="10"/>
                      <a:pt x="14" y="6"/>
                      <a:pt x="14" y="0"/>
                    </a:cubicBezTo>
                    <a:cubicBezTo>
                      <a:pt x="10" y="1"/>
                      <a:pt x="7" y="3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272"/>
              <p:cNvSpPr/>
              <p:nvPr/>
            </p:nvSpPr>
            <p:spPr bwMode="auto">
              <a:xfrm>
                <a:off x="4692" y="1562"/>
                <a:ext cx="33" cy="38"/>
              </a:xfrm>
              <a:custGeom>
                <a:gdLst>
                  <a:gd name="T0" fmla="*/ 0 w 14"/>
                  <a:gd name="T1" fmla="*/ 1 h 16"/>
                  <a:gd name="T2" fmla="*/ 4 w 14"/>
                  <a:gd name="T3" fmla="*/ 16 h 16"/>
                  <a:gd name="T4" fmla="*/ 5 w 14"/>
                  <a:gd name="T5" fmla="*/ 16 h 16"/>
                  <a:gd name="T6" fmla="*/ 12 w 14"/>
                  <a:gd name="T7" fmla="*/ 16 h 16"/>
                  <a:gd name="T8" fmla="*/ 14 w 14"/>
                  <a:gd name="T9" fmla="*/ 1 h 16"/>
                  <a:gd name="T10" fmla="*/ 0 w 14"/>
                  <a:gd name="T11" fmla="*/ 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0" y="1"/>
                    </a:moveTo>
                    <a:cubicBezTo>
                      <a:pt x="1" y="6"/>
                      <a:pt x="3" y="11"/>
                      <a:pt x="4" y="16"/>
                    </a:cubicBezTo>
                    <a:cubicBezTo>
                      <a:pt x="4" y="16"/>
                      <a:pt x="5" y="16"/>
                      <a:pt x="5" y="16"/>
                    </a:cubicBezTo>
                    <a:cubicBezTo>
                      <a:pt x="7" y="16"/>
                      <a:pt x="9" y="16"/>
                      <a:pt x="12" y="16"/>
                    </a:cubicBezTo>
                    <a:cubicBezTo>
                      <a:pt x="12" y="11"/>
                      <a:pt x="14" y="6"/>
                      <a:pt x="14" y="1"/>
                    </a:cubicBezTo>
                    <a:cubicBezTo>
                      <a:pt x="9" y="0"/>
                      <a:pt x="5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273"/>
              <p:cNvSpPr/>
              <p:nvPr/>
            </p:nvSpPr>
            <p:spPr bwMode="auto">
              <a:xfrm>
                <a:off x="4763" y="1605"/>
                <a:ext cx="35" cy="38"/>
              </a:xfrm>
              <a:custGeom>
                <a:gdLst>
                  <a:gd name="T0" fmla="*/ 0 w 15"/>
                  <a:gd name="T1" fmla="*/ 7 h 16"/>
                  <a:gd name="T2" fmla="*/ 4 w 15"/>
                  <a:gd name="T3" fmla="*/ 16 h 16"/>
                  <a:gd name="T4" fmla="*/ 15 w 15"/>
                  <a:gd name="T5" fmla="*/ 13 h 16"/>
                  <a:gd name="T6" fmla="*/ 10 w 15"/>
                  <a:gd name="T7" fmla="*/ 0 h 16"/>
                  <a:gd name="T8" fmla="*/ 0 w 15"/>
                  <a:gd name="T9" fmla="*/ 7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0" y="7"/>
                    </a:moveTo>
                    <a:cubicBezTo>
                      <a:pt x="2" y="10"/>
                      <a:pt x="3" y="13"/>
                      <a:pt x="4" y="16"/>
                    </a:cubicBezTo>
                    <a:cubicBezTo>
                      <a:pt x="8" y="15"/>
                      <a:pt x="11" y="13"/>
                      <a:pt x="15" y="13"/>
                    </a:cubicBezTo>
                    <a:cubicBezTo>
                      <a:pt x="14" y="8"/>
                      <a:pt x="13" y="4"/>
                      <a:pt x="10" y="0"/>
                    </a:cubicBezTo>
                    <a:cubicBezTo>
                      <a:pt x="7" y="3"/>
                      <a:pt x="4" y="6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274"/>
              <p:cNvSpPr/>
              <p:nvPr/>
            </p:nvSpPr>
            <p:spPr bwMode="auto">
              <a:xfrm>
                <a:off x="4751" y="1859"/>
                <a:ext cx="64" cy="35"/>
              </a:xfrm>
              <a:custGeom>
                <a:gdLst>
                  <a:gd name="T0" fmla="*/ 17 w 27"/>
                  <a:gd name="T1" fmla="*/ 2 h 15"/>
                  <a:gd name="T2" fmla="*/ 0 w 27"/>
                  <a:gd name="T3" fmla="*/ 10 h 15"/>
                  <a:gd name="T4" fmla="*/ 1 w 27"/>
                  <a:gd name="T5" fmla="*/ 11 h 15"/>
                  <a:gd name="T6" fmla="*/ 27 w 27"/>
                  <a:gd name="T7" fmla="*/ 15 h 15"/>
                  <a:gd name="T8" fmla="*/ 17 w 27"/>
                  <a:gd name="T9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17" y="2"/>
                    </a:moveTo>
                    <a:cubicBezTo>
                      <a:pt x="10" y="0"/>
                      <a:pt x="3" y="4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10" y="14"/>
                      <a:pt x="18" y="15"/>
                      <a:pt x="27" y="15"/>
                    </a:cubicBezTo>
                    <a:cubicBezTo>
                      <a:pt x="25" y="10"/>
                      <a:pt x="22" y="4"/>
                      <a:pt x="17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275"/>
              <p:cNvSpPr/>
              <p:nvPr/>
            </p:nvSpPr>
            <p:spPr bwMode="auto">
              <a:xfrm>
                <a:off x="4649" y="1695"/>
                <a:ext cx="558" cy="225"/>
              </a:xfrm>
              <a:custGeom>
                <a:gdLst>
                  <a:gd name="T0" fmla="*/ 150 w 236"/>
                  <a:gd name="T1" fmla="*/ 70 h 95"/>
                  <a:gd name="T2" fmla="*/ 183 w 236"/>
                  <a:gd name="T3" fmla="*/ 49 h 95"/>
                  <a:gd name="T4" fmla="*/ 213 w 236"/>
                  <a:gd name="T5" fmla="*/ 25 h 95"/>
                  <a:gd name="T6" fmla="*/ 236 w 236"/>
                  <a:gd name="T7" fmla="*/ 3 h 95"/>
                  <a:gd name="T8" fmla="*/ 229 w 236"/>
                  <a:gd name="T9" fmla="*/ 0 h 95"/>
                  <a:gd name="T10" fmla="*/ 229 w 236"/>
                  <a:gd name="T11" fmla="*/ 0 h 95"/>
                  <a:gd name="T12" fmla="*/ 204 w 236"/>
                  <a:gd name="T13" fmla="*/ 23 h 95"/>
                  <a:gd name="T14" fmla="*/ 179 w 236"/>
                  <a:gd name="T15" fmla="*/ 43 h 95"/>
                  <a:gd name="T16" fmla="*/ 152 w 236"/>
                  <a:gd name="T17" fmla="*/ 62 h 95"/>
                  <a:gd name="T18" fmla="*/ 122 w 236"/>
                  <a:gd name="T19" fmla="*/ 76 h 95"/>
                  <a:gd name="T20" fmla="*/ 49 w 236"/>
                  <a:gd name="T21" fmla="*/ 83 h 95"/>
                  <a:gd name="T22" fmla="*/ 7 w 236"/>
                  <a:gd name="T23" fmla="*/ 51 h 95"/>
                  <a:gd name="T24" fmla="*/ 1 w 236"/>
                  <a:gd name="T25" fmla="*/ 49 h 95"/>
                  <a:gd name="T26" fmla="*/ 0 w 236"/>
                  <a:gd name="T27" fmla="*/ 49 h 95"/>
                  <a:gd name="T28" fmla="*/ 17 w 236"/>
                  <a:gd name="T29" fmla="*/ 75 h 95"/>
                  <a:gd name="T30" fmla="*/ 45 w 236"/>
                  <a:gd name="T31" fmla="*/ 89 h 95"/>
                  <a:gd name="T32" fmla="*/ 115 w 236"/>
                  <a:gd name="T33" fmla="*/ 85 h 95"/>
                  <a:gd name="T34" fmla="*/ 150 w 236"/>
                  <a:gd name="T35" fmla="*/ 70 h 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95">
                    <a:moveTo>
                      <a:pt x="150" y="70"/>
                    </a:moveTo>
                    <a:cubicBezTo>
                      <a:pt x="162" y="64"/>
                      <a:pt x="172" y="57"/>
                      <a:pt x="183" y="49"/>
                    </a:cubicBezTo>
                    <a:cubicBezTo>
                      <a:pt x="193" y="42"/>
                      <a:pt x="203" y="33"/>
                      <a:pt x="213" y="25"/>
                    </a:cubicBezTo>
                    <a:cubicBezTo>
                      <a:pt x="221" y="18"/>
                      <a:pt x="229" y="11"/>
                      <a:pt x="236" y="3"/>
                    </a:cubicBezTo>
                    <a:cubicBezTo>
                      <a:pt x="234" y="2"/>
                      <a:pt x="231" y="1"/>
                      <a:pt x="229" y="0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221" y="8"/>
                      <a:pt x="212" y="15"/>
                      <a:pt x="204" y="23"/>
                    </a:cubicBezTo>
                    <a:cubicBezTo>
                      <a:pt x="196" y="30"/>
                      <a:pt x="187" y="37"/>
                      <a:pt x="179" y="43"/>
                    </a:cubicBezTo>
                    <a:cubicBezTo>
                      <a:pt x="170" y="50"/>
                      <a:pt x="161" y="56"/>
                      <a:pt x="152" y="62"/>
                    </a:cubicBezTo>
                    <a:cubicBezTo>
                      <a:pt x="142" y="67"/>
                      <a:pt x="132" y="72"/>
                      <a:pt x="122" y="76"/>
                    </a:cubicBezTo>
                    <a:cubicBezTo>
                      <a:pt x="99" y="84"/>
                      <a:pt x="74" y="90"/>
                      <a:pt x="49" y="83"/>
                    </a:cubicBezTo>
                    <a:cubicBezTo>
                      <a:pt x="32" y="78"/>
                      <a:pt x="13" y="69"/>
                      <a:pt x="7" y="51"/>
                    </a:cubicBezTo>
                    <a:cubicBezTo>
                      <a:pt x="5" y="51"/>
                      <a:pt x="3" y="50"/>
                      <a:pt x="1" y="49"/>
                    </a:cubicBezTo>
                    <a:cubicBezTo>
                      <a:pt x="1" y="49"/>
                      <a:pt x="0" y="49"/>
                      <a:pt x="0" y="49"/>
                    </a:cubicBezTo>
                    <a:cubicBezTo>
                      <a:pt x="4" y="58"/>
                      <a:pt x="10" y="68"/>
                      <a:pt x="17" y="75"/>
                    </a:cubicBezTo>
                    <a:cubicBezTo>
                      <a:pt x="25" y="82"/>
                      <a:pt x="35" y="87"/>
                      <a:pt x="45" y="89"/>
                    </a:cubicBezTo>
                    <a:cubicBezTo>
                      <a:pt x="68" y="95"/>
                      <a:pt x="93" y="93"/>
                      <a:pt x="115" y="85"/>
                    </a:cubicBezTo>
                    <a:cubicBezTo>
                      <a:pt x="127" y="81"/>
                      <a:pt x="139" y="76"/>
                      <a:pt x="150" y="7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276"/>
              <p:cNvSpPr/>
              <p:nvPr/>
            </p:nvSpPr>
            <p:spPr bwMode="auto">
              <a:xfrm>
                <a:off x="4819" y="1863"/>
                <a:ext cx="60" cy="31"/>
              </a:xfrm>
              <a:custGeom>
                <a:gdLst>
                  <a:gd name="T0" fmla="*/ 11 w 25"/>
                  <a:gd name="T1" fmla="*/ 0 h 13"/>
                  <a:gd name="T2" fmla="*/ 2 w 25"/>
                  <a:gd name="T3" fmla="*/ 5 h 13"/>
                  <a:gd name="T4" fmla="*/ 0 w 25"/>
                  <a:gd name="T5" fmla="*/ 13 h 13"/>
                  <a:gd name="T6" fmla="*/ 25 w 25"/>
                  <a:gd name="T7" fmla="*/ 10 h 13"/>
                  <a:gd name="T8" fmla="*/ 11 w 25"/>
                  <a:gd name="T9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3">
                    <a:moveTo>
                      <a:pt x="11" y="0"/>
                    </a:moveTo>
                    <a:cubicBezTo>
                      <a:pt x="7" y="0"/>
                      <a:pt x="4" y="2"/>
                      <a:pt x="2" y="5"/>
                    </a:cubicBezTo>
                    <a:cubicBezTo>
                      <a:pt x="1" y="7"/>
                      <a:pt x="0" y="10"/>
                      <a:pt x="0" y="13"/>
                    </a:cubicBezTo>
                    <a:cubicBezTo>
                      <a:pt x="8" y="13"/>
                      <a:pt x="17" y="12"/>
                      <a:pt x="25" y="10"/>
                    </a:cubicBezTo>
                    <a:cubicBezTo>
                      <a:pt x="23" y="5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277"/>
              <p:cNvSpPr/>
              <p:nvPr/>
            </p:nvSpPr>
            <p:spPr bwMode="auto">
              <a:xfrm>
                <a:off x="4692" y="1842"/>
                <a:ext cx="54" cy="38"/>
              </a:xfrm>
              <a:custGeom>
                <a:gdLst>
                  <a:gd name="T0" fmla="*/ 21 w 23"/>
                  <a:gd name="T1" fmla="*/ 9 h 16"/>
                  <a:gd name="T2" fmla="*/ 16 w 23"/>
                  <a:gd name="T3" fmla="*/ 3 h 16"/>
                  <a:gd name="T4" fmla="*/ 0 w 23"/>
                  <a:gd name="T5" fmla="*/ 3 h 16"/>
                  <a:gd name="T6" fmla="*/ 22 w 23"/>
                  <a:gd name="T7" fmla="*/ 16 h 16"/>
                  <a:gd name="T8" fmla="*/ 21 w 23"/>
                  <a:gd name="T9" fmla="*/ 9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6">
                    <a:moveTo>
                      <a:pt x="21" y="9"/>
                    </a:moveTo>
                    <a:cubicBezTo>
                      <a:pt x="20" y="6"/>
                      <a:pt x="18" y="4"/>
                      <a:pt x="16" y="3"/>
                    </a:cubicBezTo>
                    <a:cubicBezTo>
                      <a:pt x="11" y="0"/>
                      <a:pt x="5" y="0"/>
                      <a:pt x="0" y="3"/>
                    </a:cubicBezTo>
                    <a:cubicBezTo>
                      <a:pt x="6" y="9"/>
                      <a:pt x="14" y="13"/>
                      <a:pt x="22" y="16"/>
                    </a:cubicBezTo>
                    <a:cubicBezTo>
                      <a:pt x="23" y="14"/>
                      <a:pt x="23" y="11"/>
                      <a:pt x="21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278"/>
              <p:cNvSpPr/>
              <p:nvPr/>
            </p:nvSpPr>
            <p:spPr bwMode="auto">
              <a:xfrm>
                <a:off x="4670" y="1814"/>
                <a:ext cx="29" cy="30"/>
              </a:xfrm>
              <a:custGeom>
                <a:gdLst>
                  <a:gd name="T0" fmla="*/ 4 w 12"/>
                  <a:gd name="T1" fmla="*/ 1 h 13"/>
                  <a:gd name="T2" fmla="*/ 0 w 12"/>
                  <a:gd name="T3" fmla="*/ 1 h 13"/>
                  <a:gd name="T4" fmla="*/ 8 w 12"/>
                  <a:gd name="T5" fmla="*/ 13 h 13"/>
                  <a:gd name="T6" fmla="*/ 9 w 12"/>
                  <a:gd name="T7" fmla="*/ 0 h 13"/>
                  <a:gd name="T8" fmla="*/ 4 w 12"/>
                  <a:gd name="T9" fmla="*/ 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"/>
                    </a:moveTo>
                    <a:cubicBezTo>
                      <a:pt x="3" y="1"/>
                      <a:pt x="1" y="1"/>
                      <a:pt x="0" y="1"/>
                    </a:cubicBezTo>
                    <a:cubicBezTo>
                      <a:pt x="2" y="6"/>
                      <a:pt x="4" y="10"/>
                      <a:pt x="8" y="13"/>
                    </a:cubicBezTo>
                    <a:cubicBezTo>
                      <a:pt x="11" y="11"/>
                      <a:pt x="12" y="3"/>
                      <a:pt x="9" y="0"/>
                    </a:cubicBezTo>
                    <a:cubicBezTo>
                      <a:pt x="7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279"/>
              <p:cNvSpPr/>
              <p:nvPr/>
            </p:nvSpPr>
            <p:spPr bwMode="auto">
              <a:xfrm>
                <a:off x="4881" y="1844"/>
                <a:ext cx="59" cy="43"/>
              </a:xfrm>
              <a:custGeom>
                <a:gdLst>
                  <a:gd name="T0" fmla="*/ 25 w 25"/>
                  <a:gd name="T1" fmla="*/ 10 h 18"/>
                  <a:gd name="T2" fmla="*/ 9 w 25"/>
                  <a:gd name="T3" fmla="*/ 2 h 18"/>
                  <a:gd name="T4" fmla="*/ 1 w 25"/>
                  <a:gd name="T5" fmla="*/ 9 h 18"/>
                  <a:gd name="T6" fmla="*/ 1 w 25"/>
                  <a:gd name="T7" fmla="*/ 18 h 18"/>
                  <a:gd name="T8" fmla="*/ 6 w 25"/>
                  <a:gd name="T9" fmla="*/ 17 h 18"/>
                  <a:gd name="T10" fmla="*/ 25 w 25"/>
                  <a:gd name="T11" fmla="*/ 1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8">
                    <a:moveTo>
                      <a:pt x="25" y="10"/>
                    </a:moveTo>
                    <a:cubicBezTo>
                      <a:pt x="23" y="5"/>
                      <a:pt x="15" y="0"/>
                      <a:pt x="9" y="2"/>
                    </a:cubicBezTo>
                    <a:cubicBezTo>
                      <a:pt x="6" y="3"/>
                      <a:pt x="3" y="6"/>
                      <a:pt x="1" y="9"/>
                    </a:cubicBezTo>
                    <a:cubicBezTo>
                      <a:pt x="1" y="12"/>
                      <a:pt x="0" y="16"/>
                      <a:pt x="1" y="18"/>
                    </a:cubicBezTo>
                    <a:cubicBezTo>
                      <a:pt x="3" y="18"/>
                      <a:pt x="4" y="17"/>
                      <a:pt x="6" y="17"/>
                    </a:cubicBezTo>
                    <a:cubicBezTo>
                      <a:pt x="12" y="15"/>
                      <a:pt x="19" y="13"/>
                      <a:pt x="25" y="1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280"/>
              <p:cNvSpPr/>
              <p:nvPr/>
            </p:nvSpPr>
            <p:spPr bwMode="auto">
              <a:xfrm>
                <a:off x="4422" y="1583"/>
                <a:ext cx="1275" cy="667"/>
              </a:xfrm>
              <a:custGeom>
                <a:gdLst>
                  <a:gd name="T0" fmla="*/ 510 w 539"/>
                  <a:gd name="T1" fmla="*/ 21 h 281"/>
                  <a:gd name="T2" fmla="*/ 489 w 539"/>
                  <a:gd name="T3" fmla="*/ 22 h 281"/>
                  <a:gd name="T4" fmla="*/ 534 w 539"/>
                  <a:gd name="T5" fmla="*/ 9 h 281"/>
                  <a:gd name="T6" fmla="*/ 537 w 539"/>
                  <a:gd name="T7" fmla="*/ 3 h 281"/>
                  <a:gd name="T8" fmla="*/ 409 w 539"/>
                  <a:gd name="T9" fmla="*/ 23 h 281"/>
                  <a:gd name="T10" fmla="*/ 220 w 539"/>
                  <a:gd name="T11" fmla="*/ 148 h 281"/>
                  <a:gd name="T12" fmla="*/ 81 w 539"/>
                  <a:gd name="T13" fmla="*/ 71 h 281"/>
                  <a:gd name="T14" fmla="*/ 110 w 539"/>
                  <a:gd name="T15" fmla="*/ 27 h 281"/>
                  <a:gd name="T16" fmla="*/ 76 w 539"/>
                  <a:gd name="T17" fmla="*/ 29 h 281"/>
                  <a:gd name="T18" fmla="*/ 65 w 539"/>
                  <a:gd name="T19" fmla="*/ 250 h 281"/>
                  <a:gd name="T20" fmla="*/ 163 w 539"/>
                  <a:gd name="T21" fmla="*/ 280 h 281"/>
                  <a:gd name="T22" fmla="*/ 201 w 539"/>
                  <a:gd name="T23" fmla="*/ 275 h 281"/>
                  <a:gd name="T24" fmla="*/ 233 w 539"/>
                  <a:gd name="T25" fmla="*/ 217 h 281"/>
                  <a:gd name="T26" fmla="*/ 163 w 539"/>
                  <a:gd name="T27" fmla="*/ 242 h 281"/>
                  <a:gd name="T28" fmla="*/ 198 w 539"/>
                  <a:gd name="T29" fmla="*/ 225 h 281"/>
                  <a:gd name="T30" fmla="*/ 175 w 539"/>
                  <a:gd name="T31" fmla="*/ 237 h 281"/>
                  <a:gd name="T32" fmla="*/ 191 w 539"/>
                  <a:gd name="T33" fmla="*/ 259 h 281"/>
                  <a:gd name="T34" fmla="*/ 149 w 539"/>
                  <a:gd name="T35" fmla="*/ 250 h 281"/>
                  <a:gd name="T36" fmla="*/ 60 w 539"/>
                  <a:gd name="T37" fmla="*/ 170 h 281"/>
                  <a:gd name="T38" fmla="*/ 49 w 539"/>
                  <a:gd name="T39" fmla="*/ 120 h 281"/>
                  <a:gd name="T40" fmla="*/ 36 w 539"/>
                  <a:gd name="T41" fmla="*/ 148 h 281"/>
                  <a:gd name="T42" fmla="*/ 56 w 539"/>
                  <a:gd name="T43" fmla="*/ 140 h 281"/>
                  <a:gd name="T44" fmla="*/ 12 w 539"/>
                  <a:gd name="T45" fmla="*/ 127 h 281"/>
                  <a:gd name="T46" fmla="*/ 31 w 539"/>
                  <a:gd name="T47" fmla="*/ 99 h 281"/>
                  <a:gd name="T48" fmla="*/ 25 w 539"/>
                  <a:gd name="T49" fmla="*/ 82 h 281"/>
                  <a:gd name="T50" fmla="*/ 43 w 539"/>
                  <a:gd name="T51" fmla="*/ 86 h 281"/>
                  <a:gd name="T52" fmla="*/ 66 w 539"/>
                  <a:gd name="T53" fmla="*/ 74 h 281"/>
                  <a:gd name="T54" fmla="*/ 57 w 539"/>
                  <a:gd name="T55" fmla="*/ 92 h 281"/>
                  <a:gd name="T56" fmla="*/ 63 w 539"/>
                  <a:gd name="T57" fmla="*/ 103 h 281"/>
                  <a:gd name="T58" fmla="*/ 80 w 539"/>
                  <a:gd name="T59" fmla="*/ 126 h 281"/>
                  <a:gd name="T60" fmla="*/ 103 w 539"/>
                  <a:gd name="T61" fmla="*/ 153 h 281"/>
                  <a:gd name="T62" fmla="*/ 78 w 539"/>
                  <a:gd name="T63" fmla="*/ 205 h 281"/>
                  <a:gd name="T64" fmla="*/ 103 w 539"/>
                  <a:gd name="T65" fmla="*/ 195 h 281"/>
                  <a:gd name="T66" fmla="*/ 116 w 539"/>
                  <a:gd name="T67" fmla="*/ 188 h 281"/>
                  <a:gd name="T68" fmla="*/ 77 w 539"/>
                  <a:gd name="T69" fmla="*/ 225 h 281"/>
                  <a:gd name="T70" fmla="*/ 201 w 539"/>
                  <a:gd name="T71" fmla="*/ 172 h 281"/>
                  <a:gd name="T72" fmla="*/ 246 w 539"/>
                  <a:gd name="T73" fmla="*/ 199 h 281"/>
                  <a:gd name="T74" fmla="*/ 269 w 539"/>
                  <a:gd name="T75" fmla="*/ 175 h 281"/>
                  <a:gd name="T76" fmla="*/ 260 w 539"/>
                  <a:gd name="T77" fmla="*/ 172 h 281"/>
                  <a:gd name="T78" fmla="*/ 235 w 539"/>
                  <a:gd name="T79" fmla="*/ 151 h 281"/>
                  <a:gd name="T80" fmla="*/ 303 w 539"/>
                  <a:gd name="T81" fmla="*/ 154 h 281"/>
                  <a:gd name="T82" fmla="*/ 305 w 539"/>
                  <a:gd name="T83" fmla="*/ 134 h 281"/>
                  <a:gd name="T84" fmla="*/ 294 w 539"/>
                  <a:gd name="T85" fmla="*/ 152 h 281"/>
                  <a:gd name="T86" fmla="*/ 287 w 539"/>
                  <a:gd name="T87" fmla="*/ 120 h 281"/>
                  <a:gd name="T88" fmla="*/ 338 w 539"/>
                  <a:gd name="T89" fmla="*/ 144 h 281"/>
                  <a:gd name="T90" fmla="*/ 380 w 539"/>
                  <a:gd name="T91" fmla="*/ 130 h 281"/>
                  <a:gd name="T92" fmla="*/ 337 w 539"/>
                  <a:gd name="T93" fmla="*/ 110 h 281"/>
                  <a:gd name="T94" fmla="*/ 363 w 539"/>
                  <a:gd name="T95" fmla="*/ 125 h 281"/>
                  <a:gd name="T96" fmla="*/ 321 w 539"/>
                  <a:gd name="T97" fmla="*/ 105 h 281"/>
                  <a:gd name="T98" fmla="*/ 390 w 539"/>
                  <a:gd name="T99" fmla="*/ 96 h 281"/>
                  <a:gd name="T100" fmla="*/ 419 w 539"/>
                  <a:gd name="T101" fmla="*/ 69 h 281"/>
                  <a:gd name="T102" fmla="*/ 382 w 539"/>
                  <a:gd name="T103" fmla="*/ 70 h 281"/>
                  <a:gd name="T104" fmla="*/ 393 w 539"/>
                  <a:gd name="T105" fmla="*/ 90 h 281"/>
                  <a:gd name="T106" fmla="*/ 390 w 539"/>
                  <a:gd name="T107" fmla="*/ 42 h 281"/>
                  <a:gd name="T108" fmla="*/ 433 w 539"/>
                  <a:gd name="T109" fmla="*/ 60 h 281"/>
                  <a:gd name="T110" fmla="*/ 475 w 539"/>
                  <a:gd name="T111" fmla="*/ 51 h 281"/>
                  <a:gd name="T112" fmla="*/ 473 w 539"/>
                  <a:gd name="T113" fmla="*/ 34 h 281"/>
                  <a:gd name="T114" fmla="*/ 443 w 539"/>
                  <a:gd name="T115" fmla="*/ 42 h 281"/>
                  <a:gd name="T116" fmla="*/ 439 w 539"/>
                  <a:gd name="T117" fmla="*/ 57 h 281"/>
                  <a:gd name="T118" fmla="*/ 479 w 539"/>
                  <a:gd name="T119" fmla="*/ 20 h 281"/>
                  <a:gd name="T120" fmla="*/ 518 w 539"/>
                  <a:gd name="T121" fmla="*/ 32 h 281"/>
                  <a:gd name="T122" fmla="*/ 513 w 539"/>
                  <a:gd name="T123" fmla="*/ 14 h 2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9" h="281">
                    <a:moveTo>
                      <a:pt x="513" y="14"/>
                    </a:moveTo>
                    <a:cubicBezTo>
                      <a:pt x="510" y="14"/>
                      <a:pt x="505" y="13"/>
                      <a:pt x="503" y="15"/>
                    </a:cubicBezTo>
                    <a:cubicBezTo>
                      <a:pt x="506" y="16"/>
                      <a:pt x="509" y="18"/>
                      <a:pt x="510" y="21"/>
                    </a:cubicBezTo>
                    <a:cubicBezTo>
                      <a:pt x="511" y="25"/>
                      <a:pt x="510" y="29"/>
                      <a:pt x="507" y="31"/>
                    </a:cubicBezTo>
                    <a:cubicBezTo>
                      <a:pt x="504" y="33"/>
                      <a:pt x="500" y="33"/>
                      <a:pt x="496" y="32"/>
                    </a:cubicBezTo>
                    <a:cubicBezTo>
                      <a:pt x="492" y="30"/>
                      <a:pt x="489" y="26"/>
                      <a:pt x="489" y="22"/>
                    </a:cubicBezTo>
                    <a:cubicBezTo>
                      <a:pt x="488" y="12"/>
                      <a:pt x="497" y="4"/>
                      <a:pt x="506" y="3"/>
                    </a:cubicBezTo>
                    <a:cubicBezTo>
                      <a:pt x="511" y="2"/>
                      <a:pt x="516" y="2"/>
                      <a:pt x="521" y="3"/>
                    </a:cubicBezTo>
                    <a:cubicBezTo>
                      <a:pt x="525" y="4"/>
                      <a:pt x="530" y="6"/>
                      <a:pt x="534" y="9"/>
                    </a:cubicBezTo>
                    <a:cubicBezTo>
                      <a:pt x="535" y="8"/>
                      <a:pt x="537" y="6"/>
                      <a:pt x="539" y="6"/>
                    </a:cubicBezTo>
                    <a:cubicBezTo>
                      <a:pt x="538" y="5"/>
                      <a:pt x="538" y="4"/>
                      <a:pt x="537" y="3"/>
                    </a:cubicBezTo>
                    <a:cubicBezTo>
                      <a:pt x="537" y="3"/>
                      <a:pt x="537" y="3"/>
                      <a:pt x="537" y="3"/>
                    </a:cubicBezTo>
                    <a:cubicBezTo>
                      <a:pt x="527" y="0"/>
                      <a:pt x="517" y="0"/>
                      <a:pt x="507" y="0"/>
                    </a:cubicBezTo>
                    <a:cubicBezTo>
                      <a:pt x="497" y="0"/>
                      <a:pt x="487" y="0"/>
                      <a:pt x="477" y="2"/>
                    </a:cubicBezTo>
                    <a:cubicBezTo>
                      <a:pt x="453" y="5"/>
                      <a:pt x="431" y="12"/>
                      <a:pt x="409" y="23"/>
                    </a:cubicBezTo>
                    <a:cubicBezTo>
                      <a:pt x="387" y="34"/>
                      <a:pt x="366" y="46"/>
                      <a:pt x="347" y="61"/>
                    </a:cubicBezTo>
                    <a:cubicBezTo>
                      <a:pt x="326" y="77"/>
                      <a:pt x="308" y="95"/>
                      <a:pt x="287" y="111"/>
                    </a:cubicBezTo>
                    <a:cubicBezTo>
                      <a:pt x="267" y="126"/>
                      <a:pt x="244" y="140"/>
                      <a:pt x="220" y="148"/>
                    </a:cubicBezTo>
                    <a:cubicBezTo>
                      <a:pt x="196" y="156"/>
                      <a:pt x="172" y="160"/>
                      <a:pt x="148" y="155"/>
                    </a:cubicBezTo>
                    <a:cubicBezTo>
                      <a:pt x="129" y="151"/>
                      <a:pt x="110" y="142"/>
                      <a:pt x="97" y="127"/>
                    </a:cubicBezTo>
                    <a:cubicBezTo>
                      <a:pt x="83" y="112"/>
                      <a:pt x="77" y="91"/>
                      <a:pt x="81" y="71"/>
                    </a:cubicBezTo>
                    <a:cubicBezTo>
                      <a:pt x="83" y="61"/>
                      <a:pt x="88" y="50"/>
                      <a:pt x="96" y="43"/>
                    </a:cubicBezTo>
                    <a:cubicBezTo>
                      <a:pt x="104" y="36"/>
                      <a:pt x="114" y="30"/>
                      <a:pt x="125" y="31"/>
                    </a:cubicBezTo>
                    <a:cubicBezTo>
                      <a:pt x="120" y="29"/>
                      <a:pt x="115" y="28"/>
                      <a:pt x="110" y="27"/>
                    </a:cubicBezTo>
                    <a:cubicBezTo>
                      <a:pt x="104" y="26"/>
                      <a:pt x="98" y="26"/>
                      <a:pt x="91" y="26"/>
                    </a:cubicBezTo>
                    <a:cubicBezTo>
                      <a:pt x="86" y="26"/>
                      <a:pt x="82" y="27"/>
                      <a:pt x="77" y="29"/>
                    </a:cubicBezTo>
                    <a:cubicBezTo>
                      <a:pt x="77" y="29"/>
                      <a:pt x="76" y="29"/>
                      <a:pt x="76" y="29"/>
                    </a:cubicBezTo>
                    <a:cubicBezTo>
                      <a:pt x="68" y="31"/>
                      <a:pt x="61" y="34"/>
                      <a:pt x="53" y="38"/>
                    </a:cubicBezTo>
                    <a:cubicBezTo>
                      <a:pt x="18" y="59"/>
                      <a:pt x="0" y="102"/>
                      <a:pt x="1" y="142"/>
                    </a:cubicBezTo>
                    <a:cubicBezTo>
                      <a:pt x="2" y="186"/>
                      <a:pt x="30" y="224"/>
                      <a:pt x="65" y="250"/>
                    </a:cubicBezTo>
                    <a:cubicBezTo>
                      <a:pt x="73" y="256"/>
                      <a:pt x="83" y="262"/>
                      <a:pt x="93" y="267"/>
                    </a:cubicBezTo>
                    <a:cubicBezTo>
                      <a:pt x="104" y="272"/>
                      <a:pt x="115" y="276"/>
                      <a:pt x="127" y="278"/>
                    </a:cubicBezTo>
                    <a:cubicBezTo>
                      <a:pt x="139" y="280"/>
                      <a:pt x="151" y="281"/>
                      <a:pt x="163" y="280"/>
                    </a:cubicBezTo>
                    <a:cubicBezTo>
                      <a:pt x="169" y="280"/>
                      <a:pt x="175" y="280"/>
                      <a:pt x="181" y="279"/>
                    </a:cubicBezTo>
                    <a:cubicBezTo>
                      <a:pt x="187" y="278"/>
                      <a:pt x="194" y="276"/>
                      <a:pt x="200" y="275"/>
                    </a:cubicBezTo>
                    <a:cubicBezTo>
                      <a:pt x="201" y="275"/>
                      <a:pt x="201" y="275"/>
                      <a:pt x="201" y="275"/>
                    </a:cubicBezTo>
                    <a:cubicBezTo>
                      <a:pt x="206" y="266"/>
                      <a:pt x="210" y="258"/>
                      <a:pt x="215" y="249"/>
                    </a:cubicBezTo>
                    <a:cubicBezTo>
                      <a:pt x="221" y="238"/>
                      <a:pt x="227" y="228"/>
                      <a:pt x="233" y="217"/>
                    </a:cubicBezTo>
                    <a:cubicBezTo>
                      <a:pt x="233" y="217"/>
                      <a:pt x="233" y="217"/>
                      <a:pt x="233" y="217"/>
                    </a:cubicBezTo>
                    <a:cubicBezTo>
                      <a:pt x="223" y="199"/>
                      <a:pt x="201" y="188"/>
                      <a:pt x="181" y="193"/>
                    </a:cubicBezTo>
                    <a:cubicBezTo>
                      <a:pt x="170" y="196"/>
                      <a:pt x="161" y="203"/>
                      <a:pt x="157" y="214"/>
                    </a:cubicBezTo>
                    <a:cubicBezTo>
                      <a:pt x="154" y="223"/>
                      <a:pt x="155" y="235"/>
                      <a:pt x="163" y="242"/>
                    </a:cubicBezTo>
                    <a:cubicBezTo>
                      <a:pt x="170" y="248"/>
                      <a:pt x="181" y="248"/>
                      <a:pt x="189" y="244"/>
                    </a:cubicBezTo>
                    <a:cubicBezTo>
                      <a:pt x="193" y="241"/>
                      <a:pt x="196" y="238"/>
                      <a:pt x="198" y="233"/>
                    </a:cubicBezTo>
                    <a:cubicBezTo>
                      <a:pt x="199" y="231"/>
                      <a:pt x="199" y="228"/>
                      <a:pt x="198" y="225"/>
                    </a:cubicBezTo>
                    <a:cubicBezTo>
                      <a:pt x="197" y="223"/>
                      <a:pt x="195" y="220"/>
                      <a:pt x="192" y="220"/>
                    </a:cubicBezTo>
                    <a:cubicBezTo>
                      <a:pt x="195" y="225"/>
                      <a:pt x="195" y="230"/>
                      <a:pt x="191" y="234"/>
                    </a:cubicBezTo>
                    <a:cubicBezTo>
                      <a:pt x="186" y="238"/>
                      <a:pt x="180" y="239"/>
                      <a:pt x="175" y="237"/>
                    </a:cubicBezTo>
                    <a:cubicBezTo>
                      <a:pt x="166" y="233"/>
                      <a:pt x="164" y="222"/>
                      <a:pt x="167" y="214"/>
                    </a:cubicBezTo>
                    <a:cubicBezTo>
                      <a:pt x="175" y="197"/>
                      <a:pt x="198" y="201"/>
                      <a:pt x="207" y="213"/>
                    </a:cubicBezTo>
                    <a:cubicBezTo>
                      <a:pt x="219" y="230"/>
                      <a:pt x="207" y="252"/>
                      <a:pt x="191" y="259"/>
                    </a:cubicBezTo>
                    <a:cubicBezTo>
                      <a:pt x="182" y="263"/>
                      <a:pt x="172" y="264"/>
                      <a:pt x="163" y="260"/>
                    </a:cubicBezTo>
                    <a:cubicBezTo>
                      <a:pt x="158" y="258"/>
                      <a:pt x="153" y="254"/>
                      <a:pt x="149" y="250"/>
                    </a:cubicBezTo>
                    <a:cubicBezTo>
                      <a:pt x="149" y="250"/>
                      <a:pt x="149" y="250"/>
                      <a:pt x="149" y="250"/>
                    </a:cubicBezTo>
                    <a:cubicBezTo>
                      <a:pt x="124" y="262"/>
                      <a:pt x="92" y="260"/>
                      <a:pt x="70" y="241"/>
                    </a:cubicBezTo>
                    <a:cubicBezTo>
                      <a:pt x="54" y="228"/>
                      <a:pt x="45" y="204"/>
                      <a:pt x="53" y="183"/>
                    </a:cubicBezTo>
                    <a:cubicBezTo>
                      <a:pt x="55" y="179"/>
                      <a:pt x="57" y="174"/>
                      <a:pt x="60" y="170"/>
                    </a:cubicBezTo>
                    <a:cubicBezTo>
                      <a:pt x="60" y="170"/>
                      <a:pt x="60" y="170"/>
                      <a:pt x="60" y="170"/>
                    </a:cubicBezTo>
                    <a:cubicBezTo>
                      <a:pt x="64" y="160"/>
                      <a:pt x="68" y="149"/>
                      <a:pt x="66" y="138"/>
                    </a:cubicBezTo>
                    <a:cubicBezTo>
                      <a:pt x="64" y="130"/>
                      <a:pt x="58" y="122"/>
                      <a:pt x="49" y="120"/>
                    </a:cubicBezTo>
                    <a:cubicBezTo>
                      <a:pt x="40" y="118"/>
                      <a:pt x="29" y="120"/>
                      <a:pt x="26" y="130"/>
                    </a:cubicBezTo>
                    <a:cubicBezTo>
                      <a:pt x="24" y="134"/>
                      <a:pt x="25" y="140"/>
                      <a:pt x="28" y="143"/>
                    </a:cubicBezTo>
                    <a:cubicBezTo>
                      <a:pt x="29" y="146"/>
                      <a:pt x="33" y="149"/>
                      <a:pt x="36" y="148"/>
                    </a:cubicBezTo>
                    <a:cubicBezTo>
                      <a:pt x="33" y="147"/>
                      <a:pt x="30" y="142"/>
                      <a:pt x="31" y="139"/>
                    </a:cubicBezTo>
                    <a:cubicBezTo>
                      <a:pt x="31" y="135"/>
                      <a:pt x="33" y="131"/>
                      <a:pt x="38" y="129"/>
                    </a:cubicBezTo>
                    <a:cubicBezTo>
                      <a:pt x="46" y="126"/>
                      <a:pt x="54" y="132"/>
                      <a:pt x="56" y="140"/>
                    </a:cubicBezTo>
                    <a:cubicBezTo>
                      <a:pt x="58" y="149"/>
                      <a:pt x="52" y="158"/>
                      <a:pt x="43" y="161"/>
                    </a:cubicBezTo>
                    <a:cubicBezTo>
                      <a:pt x="34" y="164"/>
                      <a:pt x="24" y="160"/>
                      <a:pt x="17" y="153"/>
                    </a:cubicBezTo>
                    <a:cubicBezTo>
                      <a:pt x="11" y="146"/>
                      <a:pt x="10" y="136"/>
                      <a:pt x="12" y="127"/>
                    </a:cubicBezTo>
                    <a:cubicBezTo>
                      <a:pt x="14" y="118"/>
                      <a:pt x="20" y="110"/>
                      <a:pt x="29" y="105"/>
                    </a:cubicBezTo>
                    <a:cubicBezTo>
                      <a:pt x="33" y="103"/>
                      <a:pt x="38" y="102"/>
                      <a:pt x="43" y="102"/>
                    </a:cubicBezTo>
                    <a:cubicBezTo>
                      <a:pt x="39" y="101"/>
                      <a:pt x="35" y="100"/>
                      <a:pt x="31" y="99"/>
                    </a:cubicBezTo>
                    <a:cubicBezTo>
                      <a:pt x="28" y="98"/>
                      <a:pt x="25" y="96"/>
                      <a:pt x="24" y="94"/>
                    </a:cubicBezTo>
                    <a:cubicBezTo>
                      <a:pt x="22" y="93"/>
                      <a:pt x="20" y="90"/>
                      <a:pt x="20" y="87"/>
                    </a:cubicBezTo>
                    <a:cubicBezTo>
                      <a:pt x="20" y="85"/>
                      <a:pt x="23" y="83"/>
                      <a:pt x="25" y="82"/>
                    </a:cubicBezTo>
                    <a:cubicBezTo>
                      <a:pt x="30" y="80"/>
                      <a:pt x="35" y="85"/>
                      <a:pt x="38" y="89"/>
                    </a:cubicBezTo>
                    <a:cubicBezTo>
                      <a:pt x="40" y="92"/>
                      <a:pt x="43" y="96"/>
                      <a:pt x="45" y="100"/>
                    </a:cubicBezTo>
                    <a:cubicBezTo>
                      <a:pt x="44" y="95"/>
                      <a:pt x="44" y="91"/>
                      <a:pt x="43" y="86"/>
                    </a:cubicBezTo>
                    <a:cubicBezTo>
                      <a:pt x="42" y="75"/>
                      <a:pt x="42" y="62"/>
                      <a:pt x="49" y="53"/>
                    </a:cubicBezTo>
                    <a:cubicBezTo>
                      <a:pt x="53" y="48"/>
                      <a:pt x="64" y="42"/>
                      <a:pt x="70" y="49"/>
                    </a:cubicBezTo>
                    <a:cubicBezTo>
                      <a:pt x="76" y="56"/>
                      <a:pt x="70" y="67"/>
                      <a:pt x="66" y="74"/>
                    </a:cubicBezTo>
                    <a:cubicBezTo>
                      <a:pt x="63" y="78"/>
                      <a:pt x="60" y="82"/>
                      <a:pt x="57" y="87"/>
                    </a:cubicBezTo>
                    <a:cubicBezTo>
                      <a:pt x="55" y="91"/>
                      <a:pt x="52" y="95"/>
                      <a:pt x="50" y="99"/>
                    </a:cubicBezTo>
                    <a:cubicBezTo>
                      <a:pt x="52" y="96"/>
                      <a:pt x="55" y="94"/>
                      <a:pt x="57" y="92"/>
                    </a:cubicBezTo>
                    <a:cubicBezTo>
                      <a:pt x="60" y="89"/>
                      <a:pt x="66" y="84"/>
                      <a:pt x="70" y="86"/>
                    </a:cubicBezTo>
                    <a:cubicBezTo>
                      <a:pt x="76" y="88"/>
                      <a:pt x="76" y="96"/>
                      <a:pt x="72" y="99"/>
                    </a:cubicBezTo>
                    <a:cubicBezTo>
                      <a:pt x="69" y="101"/>
                      <a:pt x="66" y="103"/>
                      <a:pt x="63" y="103"/>
                    </a:cubicBezTo>
                    <a:cubicBezTo>
                      <a:pt x="58" y="104"/>
                      <a:pt x="54" y="103"/>
                      <a:pt x="50" y="103"/>
                    </a:cubicBezTo>
                    <a:cubicBezTo>
                      <a:pt x="53" y="103"/>
                      <a:pt x="55" y="104"/>
                      <a:pt x="58" y="105"/>
                    </a:cubicBezTo>
                    <a:cubicBezTo>
                      <a:pt x="67" y="109"/>
                      <a:pt x="76" y="117"/>
                      <a:pt x="80" y="126"/>
                    </a:cubicBezTo>
                    <a:cubicBezTo>
                      <a:pt x="82" y="131"/>
                      <a:pt x="83" y="136"/>
                      <a:pt x="84" y="141"/>
                    </a:cubicBezTo>
                    <a:cubicBezTo>
                      <a:pt x="84" y="145"/>
                      <a:pt x="84" y="151"/>
                      <a:pt x="83" y="155"/>
                    </a:cubicBezTo>
                    <a:cubicBezTo>
                      <a:pt x="89" y="153"/>
                      <a:pt x="96" y="152"/>
                      <a:pt x="103" y="153"/>
                    </a:cubicBezTo>
                    <a:cubicBezTo>
                      <a:pt x="122" y="156"/>
                      <a:pt x="137" y="176"/>
                      <a:pt x="133" y="195"/>
                    </a:cubicBezTo>
                    <a:cubicBezTo>
                      <a:pt x="129" y="210"/>
                      <a:pt x="114" y="223"/>
                      <a:pt x="98" y="220"/>
                    </a:cubicBezTo>
                    <a:cubicBezTo>
                      <a:pt x="89" y="219"/>
                      <a:pt x="81" y="213"/>
                      <a:pt x="78" y="205"/>
                    </a:cubicBezTo>
                    <a:cubicBezTo>
                      <a:pt x="75" y="197"/>
                      <a:pt x="76" y="185"/>
                      <a:pt x="84" y="180"/>
                    </a:cubicBezTo>
                    <a:cubicBezTo>
                      <a:pt x="91" y="175"/>
                      <a:pt x="102" y="176"/>
                      <a:pt x="105" y="185"/>
                    </a:cubicBezTo>
                    <a:cubicBezTo>
                      <a:pt x="106" y="188"/>
                      <a:pt x="105" y="192"/>
                      <a:pt x="103" y="195"/>
                    </a:cubicBezTo>
                    <a:cubicBezTo>
                      <a:pt x="100" y="198"/>
                      <a:pt x="97" y="200"/>
                      <a:pt x="93" y="200"/>
                    </a:cubicBezTo>
                    <a:cubicBezTo>
                      <a:pt x="95" y="204"/>
                      <a:pt x="101" y="204"/>
                      <a:pt x="105" y="202"/>
                    </a:cubicBezTo>
                    <a:cubicBezTo>
                      <a:pt x="111" y="200"/>
                      <a:pt x="116" y="194"/>
                      <a:pt x="116" y="188"/>
                    </a:cubicBezTo>
                    <a:cubicBezTo>
                      <a:pt x="117" y="174"/>
                      <a:pt x="101" y="167"/>
                      <a:pt x="89" y="170"/>
                    </a:cubicBezTo>
                    <a:cubicBezTo>
                      <a:pt x="78" y="173"/>
                      <a:pt x="70" y="182"/>
                      <a:pt x="68" y="193"/>
                    </a:cubicBezTo>
                    <a:cubicBezTo>
                      <a:pt x="66" y="205"/>
                      <a:pt x="69" y="217"/>
                      <a:pt x="77" y="225"/>
                    </a:cubicBezTo>
                    <a:cubicBezTo>
                      <a:pt x="94" y="242"/>
                      <a:pt x="120" y="243"/>
                      <a:pt x="141" y="236"/>
                    </a:cubicBezTo>
                    <a:cubicBezTo>
                      <a:pt x="136" y="219"/>
                      <a:pt x="140" y="199"/>
                      <a:pt x="153" y="186"/>
                    </a:cubicBezTo>
                    <a:cubicBezTo>
                      <a:pt x="165" y="173"/>
                      <a:pt x="184" y="170"/>
                      <a:pt x="201" y="172"/>
                    </a:cubicBezTo>
                    <a:cubicBezTo>
                      <a:pt x="210" y="173"/>
                      <a:pt x="218" y="176"/>
                      <a:pt x="226" y="181"/>
                    </a:cubicBezTo>
                    <a:cubicBezTo>
                      <a:pt x="230" y="183"/>
                      <a:pt x="233" y="185"/>
                      <a:pt x="237" y="188"/>
                    </a:cubicBezTo>
                    <a:cubicBezTo>
                      <a:pt x="240" y="191"/>
                      <a:pt x="243" y="195"/>
                      <a:pt x="246" y="199"/>
                    </a:cubicBezTo>
                    <a:cubicBezTo>
                      <a:pt x="247" y="198"/>
                      <a:pt x="249" y="196"/>
                      <a:pt x="250" y="195"/>
                    </a:cubicBezTo>
                    <a:cubicBezTo>
                      <a:pt x="256" y="188"/>
                      <a:pt x="262" y="181"/>
                      <a:pt x="269" y="175"/>
                    </a:cubicBezTo>
                    <a:cubicBezTo>
                      <a:pt x="269" y="175"/>
                      <a:pt x="269" y="175"/>
                      <a:pt x="269" y="175"/>
                    </a:cubicBezTo>
                    <a:cubicBezTo>
                      <a:pt x="269" y="169"/>
                      <a:pt x="266" y="161"/>
                      <a:pt x="260" y="158"/>
                    </a:cubicBezTo>
                    <a:cubicBezTo>
                      <a:pt x="255" y="157"/>
                      <a:pt x="247" y="158"/>
                      <a:pt x="246" y="164"/>
                    </a:cubicBezTo>
                    <a:cubicBezTo>
                      <a:pt x="251" y="159"/>
                      <a:pt x="260" y="165"/>
                      <a:pt x="260" y="172"/>
                    </a:cubicBezTo>
                    <a:cubicBezTo>
                      <a:pt x="261" y="177"/>
                      <a:pt x="257" y="181"/>
                      <a:pt x="253" y="182"/>
                    </a:cubicBezTo>
                    <a:cubicBezTo>
                      <a:pt x="247" y="184"/>
                      <a:pt x="240" y="182"/>
                      <a:pt x="236" y="177"/>
                    </a:cubicBezTo>
                    <a:cubicBezTo>
                      <a:pt x="229" y="170"/>
                      <a:pt x="229" y="159"/>
                      <a:pt x="235" y="151"/>
                    </a:cubicBezTo>
                    <a:cubicBezTo>
                      <a:pt x="239" y="146"/>
                      <a:pt x="246" y="143"/>
                      <a:pt x="253" y="143"/>
                    </a:cubicBezTo>
                    <a:cubicBezTo>
                      <a:pt x="266" y="143"/>
                      <a:pt x="281" y="151"/>
                      <a:pt x="283" y="165"/>
                    </a:cubicBezTo>
                    <a:cubicBezTo>
                      <a:pt x="289" y="161"/>
                      <a:pt x="296" y="157"/>
                      <a:pt x="303" y="154"/>
                    </a:cubicBezTo>
                    <a:cubicBezTo>
                      <a:pt x="305" y="153"/>
                      <a:pt x="307" y="152"/>
                      <a:pt x="309" y="151"/>
                    </a:cubicBezTo>
                    <a:cubicBezTo>
                      <a:pt x="309" y="151"/>
                      <a:pt x="309" y="151"/>
                      <a:pt x="309" y="151"/>
                    </a:cubicBezTo>
                    <a:cubicBezTo>
                      <a:pt x="311" y="145"/>
                      <a:pt x="310" y="138"/>
                      <a:pt x="305" y="134"/>
                    </a:cubicBezTo>
                    <a:cubicBezTo>
                      <a:pt x="301" y="131"/>
                      <a:pt x="295" y="130"/>
                      <a:pt x="292" y="134"/>
                    </a:cubicBezTo>
                    <a:cubicBezTo>
                      <a:pt x="296" y="134"/>
                      <a:pt x="300" y="137"/>
                      <a:pt x="300" y="142"/>
                    </a:cubicBezTo>
                    <a:cubicBezTo>
                      <a:pt x="300" y="146"/>
                      <a:pt x="298" y="150"/>
                      <a:pt x="294" y="152"/>
                    </a:cubicBezTo>
                    <a:cubicBezTo>
                      <a:pt x="291" y="153"/>
                      <a:pt x="287" y="153"/>
                      <a:pt x="284" y="152"/>
                    </a:cubicBezTo>
                    <a:cubicBezTo>
                      <a:pt x="280" y="150"/>
                      <a:pt x="277" y="146"/>
                      <a:pt x="276" y="142"/>
                    </a:cubicBezTo>
                    <a:cubicBezTo>
                      <a:pt x="274" y="133"/>
                      <a:pt x="278" y="123"/>
                      <a:pt x="287" y="120"/>
                    </a:cubicBezTo>
                    <a:cubicBezTo>
                      <a:pt x="295" y="117"/>
                      <a:pt x="305" y="118"/>
                      <a:pt x="313" y="124"/>
                    </a:cubicBezTo>
                    <a:cubicBezTo>
                      <a:pt x="320" y="129"/>
                      <a:pt x="324" y="138"/>
                      <a:pt x="326" y="146"/>
                    </a:cubicBezTo>
                    <a:cubicBezTo>
                      <a:pt x="330" y="145"/>
                      <a:pt x="334" y="145"/>
                      <a:pt x="338" y="144"/>
                    </a:cubicBezTo>
                    <a:cubicBezTo>
                      <a:pt x="343" y="143"/>
                      <a:pt x="348" y="143"/>
                      <a:pt x="354" y="143"/>
                    </a:cubicBezTo>
                    <a:cubicBezTo>
                      <a:pt x="358" y="142"/>
                      <a:pt x="363" y="142"/>
                      <a:pt x="368" y="143"/>
                    </a:cubicBezTo>
                    <a:cubicBezTo>
                      <a:pt x="372" y="139"/>
                      <a:pt x="376" y="134"/>
                      <a:pt x="380" y="130"/>
                    </a:cubicBezTo>
                    <a:cubicBezTo>
                      <a:pt x="379" y="122"/>
                      <a:pt x="374" y="114"/>
                      <a:pt x="368" y="108"/>
                    </a:cubicBezTo>
                    <a:cubicBezTo>
                      <a:pt x="364" y="103"/>
                      <a:pt x="357" y="100"/>
                      <a:pt x="350" y="100"/>
                    </a:cubicBezTo>
                    <a:cubicBezTo>
                      <a:pt x="344" y="100"/>
                      <a:pt x="338" y="103"/>
                      <a:pt x="337" y="110"/>
                    </a:cubicBezTo>
                    <a:cubicBezTo>
                      <a:pt x="336" y="114"/>
                      <a:pt x="336" y="121"/>
                      <a:pt x="341" y="123"/>
                    </a:cubicBezTo>
                    <a:cubicBezTo>
                      <a:pt x="339" y="116"/>
                      <a:pt x="347" y="108"/>
                      <a:pt x="354" y="110"/>
                    </a:cubicBezTo>
                    <a:cubicBezTo>
                      <a:pt x="361" y="112"/>
                      <a:pt x="365" y="118"/>
                      <a:pt x="363" y="125"/>
                    </a:cubicBezTo>
                    <a:cubicBezTo>
                      <a:pt x="362" y="131"/>
                      <a:pt x="357" y="137"/>
                      <a:pt x="350" y="138"/>
                    </a:cubicBezTo>
                    <a:cubicBezTo>
                      <a:pt x="342" y="140"/>
                      <a:pt x="334" y="137"/>
                      <a:pt x="328" y="131"/>
                    </a:cubicBezTo>
                    <a:cubicBezTo>
                      <a:pt x="322" y="124"/>
                      <a:pt x="319" y="114"/>
                      <a:pt x="321" y="105"/>
                    </a:cubicBezTo>
                    <a:cubicBezTo>
                      <a:pt x="324" y="97"/>
                      <a:pt x="330" y="88"/>
                      <a:pt x="338" y="85"/>
                    </a:cubicBezTo>
                    <a:cubicBezTo>
                      <a:pt x="355" y="78"/>
                      <a:pt x="376" y="89"/>
                      <a:pt x="385" y="104"/>
                    </a:cubicBezTo>
                    <a:cubicBezTo>
                      <a:pt x="386" y="101"/>
                      <a:pt x="388" y="98"/>
                      <a:pt x="390" y="96"/>
                    </a:cubicBezTo>
                    <a:cubicBezTo>
                      <a:pt x="399" y="87"/>
                      <a:pt x="411" y="83"/>
                      <a:pt x="423" y="87"/>
                    </a:cubicBezTo>
                    <a:cubicBezTo>
                      <a:pt x="424" y="84"/>
                      <a:pt x="423" y="80"/>
                      <a:pt x="422" y="77"/>
                    </a:cubicBezTo>
                    <a:cubicBezTo>
                      <a:pt x="422" y="74"/>
                      <a:pt x="421" y="72"/>
                      <a:pt x="419" y="69"/>
                    </a:cubicBezTo>
                    <a:cubicBezTo>
                      <a:pt x="415" y="64"/>
                      <a:pt x="410" y="60"/>
                      <a:pt x="404" y="58"/>
                    </a:cubicBezTo>
                    <a:cubicBezTo>
                      <a:pt x="398" y="56"/>
                      <a:pt x="392" y="56"/>
                      <a:pt x="387" y="59"/>
                    </a:cubicBezTo>
                    <a:cubicBezTo>
                      <a:pt x="384" y="62"/>
                      <a:pt x="381" y="65"/>
                      <a:pt x="382" y="70"/>
                    </a:cubicBezTo>
                    <a:cubicBezTo>
                      <a:pt x="384" y="66"/>
                      <a:pt x="389" y="64"/>
                      <a:pt x="393" y="65"/>
                    </a:cubicBezTo>
                    <a:cubicBezTo>
                      <a:pt x="398" y="67"/>
                      <a:pt x="402" y="72"/>
                      <a:pt x="402" y="77"/>
                    </a:cubicBezTo>
                    <a:cubicBezTo>
                      <a:pt x="402" y="83"/>
                      <a:pt x="398" y="88"/>
                      <a:pt x="393" y="90"/>
                    </a:cubicBezTo>
                    <a:cubicBezTo>
                      <a:pt x="387" y="91"/>
                      <a:pt x="380" y="89"/>
                      <a:pt x="376" y="86"/>
                    </a:cubicBezTo>
                    <a:cubicBezTo>
                      <a:pt x="369" y="80"/>
                      <a:pt x="367" y="70"/>
                      <a:pt x="370" y="61"/>
                    </a:cubicBezTo>
                    <a:cubicBezTo>
                      <a:pt x="373" y="52"/>
                      <a:pt x="381" y="45"/>
                      <a:pt x="390" y="42"/>
                    </a:cubicBezTo>
                    <a:cubicBezTo>
                      <a:pt x="396" y="40"/>
                      <a:pt x="401" y="39"/>
                      <a:pt x="407" y="41"/>
                    </a:cubicBezTo>
                    <a:cubicBezTo>
                      <a:pt x="412" y="42"/>
                      <a:pt x="418" y="45"/>
                      <a:pt x="422" y="48"/>
                    </a:cubicBezTo>
                    <a:cubicBezTo>
                      <a:pt x="426" y="51"/>
                      <a:pt x="430" y="55"/>
                      <a:pt x="433" y="60"/>
                    </a:cubicBezTo>
                    <a:cubicBezTo>
                      <a:pt x="436" y="64"/>
                      <a:pt x="439" y="68"/>
                      <a:pt x="440" y="73"/>
                    </a:cubicBezTo>
                    <a:cubicBezTo>
                      <a:pt x="443" y="71"/>
                      <a:pt x="445" y="70"/>
                      <a:pt x="448" y="68"/>
                    </a:cubicBezTo>
                    <a:cubicBezTo>
                      <a:pt x="457" y="62"/>
                      <a:pt x="466" y="56"/>
                      <a:pt x="475" y="51"/>
                    </a:cubicBezTo>
                    <a:cubicBezTo>
                      <a:pt x="476" y="51"/>
                      <a:pt x="477" y="50"/>
                      <a:pt x="478" y="50"/>
                    </a:cubicBezTo>
                    <a:cubicBezTo>
                      <a:pt x="478" y="50"/>
                      <a:pt x="478" y="50"/>
                      <a:pt x="478" y="50"/>
                    </a:cubicBezTo>
                    <a:cubicBezTo>
                      <a:pt x="478" y="44"/>
                      <a:pt x="477" y="38"/>
                      <a:pt x="473" y="34"/>
                    </a:cubicBezTo>
                    <a:cubicBezTo>
                      <a:pt x="469" y="30"/>
                      <a:pt x="465" y="28"/>
                      <a:pt x="460" y="27"/>
                    </a:cubicBezTo>
                    <a:cubicBezTo>
                      <a:pt x="455" y="27"/>
                      <a:pt x="450" y="28"/>
                      <a:pt x="446" y="31"/>
                    </a:cubicBezTo>
                    <a:cubicBezTo>
                      <a:pt x="443" y="35"/>
                      <a:pt x="442" y="38"/>
                      <a:pt x="443" y="42"/>
                    </a:cubicBezTo>
                    <a:cubicBezTo>
                      <a:pt x="445" y="37"/>
                      <a:pt x="450" y="34"/>
                      <a:pt x="456" y="34"/>
                    </a:cubicBezTo>
                    <a:cubicBezTo>
                      <a:pt x="461" y="35"/>
                      <a:pt x="464" y="39"/>
                      <a:pt x="465" y="44"/>
                    </a:cubicBezTo>
                    <a:cubicBezTo>
                      <a:pt x="467" y="57"/>
                      <a:pt x="448" y="64"/>
                      <a:pt x="439" y="57"/>
                    </a:cubicBezTo>
                    <a:cubicBezTo>
                      <a:pt x="431" y="52"/>
                      <a:pt x="429" y="41"/>
                      <a:pt x="432" y="33"/>
                    </a:cubicBezTo>
                    <a:cubicBezTo>
                      <a:pt x="435" y="24"/>
                      <a:pt x="443" y="17"/>
                      <a:pt x="452" y="15"/>
                    </a:cubicBezTo>
                    <a:cubicBezTo>
                      <a:pt x="461" y="12"/>
                      <a:pt x="471" y="14"/>
                      <a:pt x="479" y="20"/>
                    </a:cubicBezTo>
                    <a:cubicBezTo>
                      <a:pt x="485" y="25"/>
                      <a:pt x="492" y="34"/>
                      <a:pt x="493" y="43"/>
                    </a:cubicBezTo>
                    <a:cubicBezTo>
                      <a:pt x="496" y="41"/>
                      <a:pt x="500" y="39"/>
                      <a:pt x="504" y="38"/>
                    </a:cubicBezTo>
                    <a:cubicBezTo>
                      <a:pt x="508" y="36"/>
                      <a:pt x="513" y="34"/>
                      <a:pt x="518" y="32"/>
                    </a:cubicBezTo>
                    <a:cubicBezTo>
                      <a:pt x="522" y="30"/>
                      <a:pt x="526" y="29"/>
                      <a:pt x="530" y="27"/>
                    </a:cubicBezTo>
                    <a:cubicBezTo>
                      <a:pt x="529" y="26"/>
                      <a:pt x="529" y="24"/>
                      <a:pt x="529" y="22"/>
                    </a:cubicBezTo>
                    <a:cubicBezTo>
                      <a:pt x="524" y="18"/>
                      <a:pt x="519" y="15"/>
                      <a:pt x="513" y="1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281"/>
              <p:cNvSpPr/>
              <p:nvPr/>
            </p:nvSpPr>
            <p:spPr bwMode="auto">
              <a:xfrm>
                <a:off x="4614" y="1778"/>
                <a:ext cx="28" cy="31"/>
              </a:xfrm>
              <a:custGeom>
                <a:gdLst>
                  <a:gd name="T0" fmla="*/ 6 w 12"/>
                  <a:gd name="T1" fmla="*/ 0 h 13"/>
                  <a:gd name="T2" fmla="*/ 1 w 12"/>
                  <a:gd name="T3" fmla="*/ 1 h 13"/>
                  <a:gd name="T4" fmla="*/ 1 w 12"/>
                  <a:gd name="T5" fmla="*/ 13 h 13"/>
                  <a:gd name="T6" fmla="*/ 7 w 12"/>
                  <a:gd name="T7" fmla="*/ 12 h 13"/>
                  <a:gd name="T8" fmla="*/ 12 w 12"/>
                  <a:gd name="T9" fmla="*/ 12 h 13"/>
                  <a:gd name="T10" fmla="*/ 7 w 12"/>
                  <a:gd name="T11" fmla="*/ 5 h 13"/>
                  <a:gd name="T12" fmla="*/ 6 w 12"/>
                  <a:gd name="T13" fmla="*/ 2 h 13"/>
                  <a:gd name="T14" fmla="*/ 6 w 12"/>
                  <a:gd name="T15" fmla="*/ 0 h 13"/>
                  <a:gd name="T16" fmla="*/ 6 w 12"/>
                  <a:gd name="T17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cubicBezTo>
                      <a:pt x="4" y="1"/>
                      <a:pt x="2" y="1"/>
                      <a:pt x="1" y="1"/>
                    </a:cubicBezTo>
                    <a:cubicBezTo>
                      <a:pt x="0" y="5"/>
                      <a:pt x="1" y="9"/>
                      <a:pt x="1" y="13"/>
                    </a:cubicBezTo>
                    <a:cubicBezTo>
                      <a:pt x="3" y="13"/>
                      <a:pt x="5" y="12"/>
                      <a:pt x="7" y="12"/>
                    </a:cubicBezTo>
                    <a:cubicBezTo>
                      <a:pt x="9" y="12"/>
                      <a:pt x="11" y="12"/>
                      <a:pt x="12" y="12"/>
                    </a:cubicBezTo>
                    <a:cubicBezTo>
                      <a:pt x="10" y="10"/>
                      <a:pt x="8" y="8"/>
                      <a:pt x="7" y="5"/>
                    </a:cubicBezTo>
                    <a:cubicBezTo>
                      <a:pt x="7" y="4"/>
                      <a:pt x="6" y="3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282"/>
              <p:cNvSpPr/>
              <p:nvPr/>
            </p:nvSpPr>
            <p:spPr bwMode="auto">
              <a:xfrm>
                <a:off x="4571" y="1612"/>
                <a:ext cx="31" cy="43"/>
              </a:xfrm>
              <a:custGeom>
                <a:gdLst>
                  <a:gd name="T0" fmla="*/ 7 w 13"/>
                  <a:gd name="T1" fmla="*/ 1 h 18"/>
                  <a:gd name="T2" fmla="*/ 2 w 13"/>
                  <a:gd name="T3" fmla="*/ 6 h 18"/>
                  <a:gd name="T4" fmla="*/ 2 w 13"/>
                  <a:gd name="T5" fmla="*/ 18 h 18"/>
                  <a:gd name="T6" fmla="*/ 12 w 13"/>
                  <a:gd name="T7" fmla="*/ 15 h 18"/>
                  <a:gd name="T8" fmla="*/ 13 w 13"/>
                  <a:gd name="T9" fmla="*/ 0 h 18"/>
                  <a:gd name="T10" fmla="*/ 7 w 13"/>
                  <a:gd name="T11" fmla="*/ 1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8">
                    <a:moveTo>
                      <a:pt x="7" y="1"/>
                    </a:moveTo>
                    <a:cubicBezTo>
                      <a:pt x="5" y="2"/>
                      <a:pt x="3" y="4"/>
                      <a:pt x="2" y="6"/>
                    </a:cubicBezTo>
                    <a:cubicBezTo>
                      <a:pt x="0" y="10"/>
                      <a:pt x="0" y="15"/>
                      <a:pt x="2" y="18"/>
                    </a:cubicBezTo>
                    <a:cubicBezTo>
                      <a:pt x="5" y="17"/>
                      <a:pt x="9" y="16"/>
                      <a:pt x="12" y="15"/>
                    </a:cubicBezTo>
                    <a:cubicBezTo>
                      <a:pt x="11" y="10"/>
                      <a:pt x="11" y="5"/>
                      <a:pt x="13" y="0"/>
                    </a:cubicBezTo>
                    <a:cubicBezTo>
                      <a:pt x="11" y="0"/>
                      <a:pt x="9" y="0"/>
                      <a:pt x="7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283"/>
              <p:cNvSpPr/>
              <p:nvPr/>
            </p:nvSpPr>
            <p:spPr bwMode="auto">
              <a:xfrm>
                <a:off x="4815" y="1657"/>
                <a:ext cx="42" cy="64"/>
              </a:xfrm>
              <a:custGeom>
                <a:gdLst>
                  <a:gd name="T0" fmla="*/ 17 w 18"/>
                  <a:gd name="T1" fmla="*/ 16 h 27"/>
                  <a:gd name="T2" fmla="*/ 15 w 18"/>
                  <a:gd name="T3" fmla="*/ 6 h 27"/>
                  <a:gd name="T4" fmla="*/ 7 w 18"/>
                  <a:gd name="T5" fmla="*/ 0 h 27"/>
                  <a:gd name="T6" fmla="*/ 0 w 18"/>
                  <a:gd name="T7" fmla="*/ 23 h 27"/>
                  <a:gd name="T8" fmla="*/ 17 w 18"/>
                  <a:gd name="T9" fmla="*/ 16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17" y="16"/>
                    </a:moveTo>
                    <a:cubicBezTo>
                      <a:pt x="18" y="13"/>
                      <a:pt x="17" y="9"/>
                      <a:pt x="15" y="6"/>
                    </a:cubicBezTo>
                    <a:cubicBezTo>
                      <a:pt x="13" y="3"/>
                      <a:pt x="11" y="1"/>
                      <a:pt x="7" y="0"/>
                    </a:cubicBezTo>
                    <a:cubicBezTo>
                      <a:pt x="6" y="8"/>
                      <a:pt x="4" y="16"/>
                      <a:pt x="0" y="23"/>
                    </a:cubicBezTo>
                    <a:cubicBezTo>
                      <a:pt x="6" y="27"/>
                      <a:pt x="15" y="22"/>
                      <a:pt x="17" y="1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284"/>
              <p:cNvSpPr/>
              <p:nvPr/>
            </p:nvSpPr>
            <p:spPr bwMode="auto">
              <a:xfrm>
                <a:off x="4817" y="1588"/>
                <a:ext cx="43" cy="64"/>
              </a:xfrm>
              <a:custGeom>
                <a:gdLst>
                  <a:gd name="T0" fmla="*/ 15 w 18"/>
                  <a:gd name="T1" fmla="*/ 21 h 27"/>
                  <a:gd name="T2" fmla="*/ 16 w 18"/>
                  <a:gd name="T3" fmla="*/ 9 h 27"/>
                  <a:gd name="T4" fmla="*/ 9 w 18"/>
                  <a:gd name="T5" fmla="*/ 2 h 27"/>
                  <a:gd name="T6" fmla="*/ 4 w 18"/>
                  <a:gd name="T7" fmla="*/ 0 h 27"/>
                  <a:gd name="T8" fmla="*/ 0 w 18"/>
                  <a:gd name="T9" fmla="*/ 0 h 27"/>
                  <a:gd name="T10" fmla="*/ 6 w 18"/>
                  <a:gd name="T11" fmla="*/ 22 h 27"/>
                  <a:gd name="T12" fmla="*/ 6 w 18"/>
                  <a:gd name="T13" fmla="*/ 27 h 27"/>
                  <a:gd name="T14" fmla="*/ 15 w 18"/>
                  <a:gd name="T15" fmla="*/ 21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7">
                    <a:moveTo>
                      <a:pt x="15" y="21"/>
                    </a:moveTo>
                    <a:cubicBezTo>
                      <a:pt x="18" y="18"/>
                      <a:pt x="18" y="13"/>
                      <a:pt x="16" y="9"/>
                    </a:cubicBezTo>
                    <a:cubicBezTo>
                      <a:pt x="14" y="6"/>
                      <a:pt x="12" y="3"/>
                      <a:pt x="9" y="2"/>
                    </a:cubicBezTo>
                    <a:cubicBezTo>
                      <a:pt x="7" y="1"/>
                      <a:pt x="5" y="0"/>
                      <a:pt x="4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3" y="7"/>
                      <a:pt x="5" y="14"/>
                      <a:pt x="6" y="22"/>
                    </a:cubicBezTo>
                    <a:cubicBezTo>
                      <a:pt x="6" y="23"/>
                      <a:pt x="6" y="25"/>
                      <a:pt x="6" y="27"/>
                    </a:cubicBezTo>
                    <a:cubicBezTo>
                      <a:pt x="9" y="27"/>
                      <a:pt x="14" y="24"/>
                      <a:pt x="15" y="2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285"/>
              <p:cNvSpPr/>
              <p:nvPr/>
            </p:nvSpPr>
            <p:spPr bwMode="auto">
              <a:xfrm>
                <a:off x="4772" y="1716"/>
                <a:ext cx="52" cy="52"/>
              </a:xfrm>
              <a:custGeom>
                <a:gdLst>
                  <a:gd name="T0" fmla="*/ 17 w 22"/>
                  <a:gd name="T1" fmla="*/ 0 h 22"/>
                  <a:gd name="T2" fmla="*/ 0 w 22"/>
                  <a:gd name="T3" fmla="*/ 16 h 22"/>
                  <a:gd name="T4" fmla="*/ 10 w 22"/>
                  <a:gd name="T5" fmla="*/ 21 h 22"/>
                  <a:gd name="T6" fmla="*/ 19 w 22"/>
                  <a:gd name="T7" fmla="*/ 16 h 22"/>
                  <a:gd name="T8" fmla="*/ 22 w 22"/>
                  <a:gd name="T9" fmla="*/ 8 h 22"/>
                  <a:gd name="T10" fmla="*/ 21 w 22"/>
                  <a:gd name="T11" fmla="*/ 3 h 22"/>
                  <a:gd name="T12" fmla="*/ 17 w 22"/>
                  <a:gd name="T13" fmla="*/ 0 h 22"/>
                  <a:gd name="T14" fmla="*/ 17 w 22"/>
                  <a:gd name="T15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2">
                    <a:moveTo>
                      <a:pt x="17" y="0"/>
                    </a:moveTo>
                    <a:cubicBezTo>
                      <a:pt x="13" y="7"/>
                      <a:pt x="7" y="13"/>
                      <a:pt x="0" y="16"/>
                    </a:cubicBezTo>
                    <a:cubicBezTo>
                      <a:pt x="3" y="19"/>
                      <a:pt x="5" y="22"/>
                      <a:pt x="10" y="21"/>
                    </a:cubicBezTo>
                    <a:cubicBezTo>
                      <a:pt x="14" y="21"/>
                      <a:pt x="17" y="19"/>
                      <a:pt x="19" y="16"/>
                    </a:cubicBezTo>
                    <a:cubicBezTo>
                      <a:pt x="21" y="14"/>
                      <a:pt x="22" y="11"/>
                      <a:pt x="22" y="8"/>
                    </a:cubicBezTo>
                    <a:cubicBezTo>
                      <a:pt x="22" y="6"/>
                      <a:pt x="21" y="4"/>
                      <a:pt x="21" y="3"/>
                    </a:cubicBezTo>
                    <a:cubicBezTo>
                      <a:pt x="20" y="2"/>
                      <a:pt x="19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286"/>
              <p:cNvSpPr/>
              <p:nvPr/>
            </p:nvSpPr>
            <p:spPr bwMode="auto">
              <a:xfrm>
                <a:off x="4460" y="1614"/>
                <a:ext cx="52" cy="45"/>
              </a:xfrm>
              <a:custGeom>
                <a:gdLst>
                  <a:gd name="T0" fmla="*/ 22 w 22"/>
                  <a:gd name="T1" fmla="*/ 4 h 19"/>
                  <a:gd name="T2" fmla="*/ 15 w 22"/>
                  <a:gd name="T3" fmla="*/ 1 h 19"/>
                  <a:gd name="T4" fmla="*/ 5 w 22"/>
                  <a:gd name="T5" fmla="*/ 3 h 19"/>
                  <a:gd name="T6" fmla="*/ 4 w 22"/>
                  <a:gd name="T7" fmla="*/ 19 h 19"/>
                  <a:gd name="T8" fmla="*/ 21 w 22"/>
                  <a:gd name="T9" fmla="*/ 5 h 19"/>
                  <a:gd name="T10" fmla="*/ 22 w 22"/>
                  <a:gd name="T11" fmla="*/ 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9">
                    <a:moveTo>
                      <a:pt x="22" y="4"/>
                    </a:moveTo>
                    <a:cubicBezTo>
                      <a:pt x="21" y="2"/>
                      <a:pt x="17" y="1"/>
                      <a:pt x="15" y="1"/>
                    </a:cubicBezTo>
                    <a:cubicBezTo>
                      <a:pt x="12" y="0"/>
                      <a:pt x="7" y="0"/>
                      <a:pt x="5" y="3"/>
                    </a:cubicBezTo>
                    <a:cubicBezTo>
                      <a:pt x="0" y="8"/>
                      <a:pt x="1" y="14"/>
                      <a:pt x="4" y="19"/>
                    </a:cubicBezTo>
                    <a:cubicBezTo>
                      <a:pt x="9" y="14"/>
                      <a:pt x="14" y="9"/>
                      <a:pt x="21" y="5"/>
                    </a:cubicBezTo>
                    <a:cubicBezTo>
                      <a:pt x="21" y="5"/>
                      <a:pt x="21" y="5"/>
                      <a:pt x="22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287"/>
              <p:cNvSpPr/>
              <p:nvPr/>
            </p:nvSpPr>
            <p:spPr bwMode="auto">
              <a:xfrm>
                <a:off x="4415" y="1655"/>
                <a:ext cx="50" cy="57"/>
              </a:xfrm>
              <a:custGeom>
                <a:gdLst>
                  <a:gd name="T0" fmla="*/ 18 w 21"/>
                  <a:gd name="T1" fmla="*/ 7 h 24"/>
                  <a:gd name="T2" fmla="*/ 21 w 21"/>
                  <a:gd name="T3" fmla="*/ 4 h 24"/>
                  <a:gd name="T4" fmla="*/ 2 w 21"/>
                  <a:gd name="T5" fmla="*/ 8 h 24"/>
                  <a:gd name="T6" fmla="*/ 5 w 21"/>
                  <a:gd name="T7" fmla="*/ 24 h 24"/>
                  <a:gd name="T8" fmla="*/ 18 w 21"/>
                  <a:gd name="T9" fmla="*/ 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4">
                    <a:moveTo>
                      <a:pt x="18" y="7"/>
                    </a:moveTo>
                    <a:cubicBezTo>
                      <a:pt x="19" y="6"/>
                      <a:pt x="20" y="5"/>
                      <a:pt x="21" y="4"/>
                    </a:cubicBezTo>
                    <a:cubicBezTo>
                      <a:pt x="15" y="0"/>
                      <a:pt x="5" y="1"/>
                      <a:pt x="2" y="8"/>
                    </a:cubicBezTo>
                    <a:cubicBezTo>
                      <a:pt x="0" y="13"/>
                      <a:pt x="0" y="21"/>
                      <a:pt x="5" y="24"/>
                    </a:cubicBezTo>
                    <a:cubicBezTo>
                      <a:pt x="9" y="18"/>
                      <a:pt x="13" y="13"/>
                      <a:pt x="18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288"/>
              <p:cNvSpPr/>
              <p:nvPr/>
            </p:nvSpPr>
            <p:spPr bwMode="auto">
              <a:xfrm>
                <a:off x="4689" y="1496"/>
                <a:ext cx="74" cy="40"/>
              </a:xfrm>
              <a:custGeom>
                <a:gdLst>
                  <a:gd name="T0" fmla="*/ 23 w 31"/>
                  <a:gd name="T1" fmla="*/ 15 h 17"/>
                  <a:gd name="T2" fmla="*/ 30 w 31"/>
                  <a:gd name="T3" fmla="*/ 17 h 17"/>
                  <a:gd name="T4" fmla="*/ 27 w 31"/>
                  <a:gd name="T5" fmla="*/ 5 h 17"/>
                  <a:gd name="T6" fmla="*/ 16 w 31"/>
                  <a:gd name="T7" fmla="*/ 0 h 17"/>
                  <a:gd name="T8" fmla="*/ 5 w 31"/>
                  <a:gd name="T9" fmla="*/ 4 h 17"/>
                  <a:gd name="T10" fmla="*/ 1 w 31"/>
                  <a:gd name="T11" fmla="*/ 14 h 17"/>
                  <a:gd name="T12" fmla="*/ 23 w 31"/>
                  <a:gd name="T13" fmla="*/ 1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7">
                    <a:moveTo>
                      <a:pt x="23" y="15"/>
                    </a:moveTo>
                    <a:cubicBezTo>
                      <a:pt x="25" y="15"/>
                      <a:pt x="28" y="16"/>
                      <a:pt x="30" y="17"/>
                    </a:cubicBezTo>
                    <a:cubicBezTo>
                      <a:pt x="31" y="13"/>
                      <a:pt x="30" y="9"/>
                      <a:pt x="27" y="5"/>
                    </a:cubicBezTo>
                    <a:cubicBezTo>
                      <a:pt x="24" y="3"/>
                      <a:pt x="20" y="1"/>
                      <a:pt x="16" y="0"/>
                    </a:cubicBezTo>
                    <a:cubicBezTo>
                      <a:pt x="12" y="0"/>
                      <a:pt x="8" y="1"/>
                      <a:pt x="5" y="4"/>
                    </a:cubicBezTo>
                    <a:cubicBezTo>
                      <a:pt x="2" y="7"/>
                      <a:pt x="0" y="10"/>
                      <a:pt x="1" y="14"/>
                    </a:cubicBezTo>
                    <a:cubicBezTo>
                      <a:pt x="8" y="13"/>
                      <a:pt x="16" y="13"/>
                      <a:pt x="23" y="1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289"/>
              <p:cNvSpPr/>
              <p:nvPr/>
            </p:nvSpPr>
            <p:spPr bwMode="auto">
              <a:xfrm>
                <a:off x="4708" y="1759"/>
                <a:ext cx="62" cy="40"/>
              </a:xfrm>
              <a:custGeom>
                <a:gdLst>
                  <a:gd name="T0" fmla="*/ 0 w 26"/>
                  <a:gd name="T1" fmla="*/ 4 h 17"/>
                  <a:gd name="T2" fmla="*/ 15 w 26"/>
                  <a:gd name="T3" fmla="*/ 16 h 17"/>
                  <a:gd name="T4" fmla="*/ 25 w 26"/>
                  <a:gd name="T5" fmla="*/ 0 h 17"/>
                  <a:gd name="T6" fmla="*/ 21 w 26"/>
                  <a:gd name="T7" fmla="*/ 1 h 17"/>
                  <a:gd name="T8" fmla="*/ 0 w 26"/>
                  <a:gd name="T9" fmla="*/ 4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7">
                    <a:moveTo>
                      <a:pt x="0" y="4"/>
                    </a:moveTo>
                    <a:cubicBezTo>
                      <a:pt x="0" y="11"/>
                      <a:pt x="8" y="17"/>
                      <a:pt x="15" y="16"/>
                    </a:cubicBezTo>
                    <a:cubicBezTo>
                      <a:pt x="22" y="14"/>
                      <a:pt x="26" y="6"/>
                      <a:pt x="25" y="0"/>
                    </a:cubicBezTo>
                    <a:cubicBezTo>
                      <a:pt x="24" y="0"/>
                      <a:pt x="23" y="1"/>
                      <a:pt x="21" y="1"/>
                    </a:cubicBezTo>
                    <a:cubicBezTo>
                      <a:pt x="15" y="4"/>
                      <a:pt x="7" y="5"/>
                      <a:pt x="0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290"/>
              <p:cNvSpPr/>
              <p:nvPr/>
            </p:nvSpPr>
            <p:spPr bwMode="auto">
              <a:xfrm>
                <a:off x="4765" y="1669"/>
                <a:ext cx="33" cy="33"/>
              </a:xfrm>
              <a:custGeom>
                <a:gdLst>
                  <a:gd name="T0" fmla="*/ 14 w 14"/>
                  <a:gd name="T1" fmla="*/ 3 h 14"/>
                  <a:gd name="T2" fmla="*/ 3 w 14"/>
                  <a:gd name="T3" fmla="*/ 0 h 14"/>
                  <a:gd name="T4" fmla="*/ 2 w 14"/>
                  <a:gd name="T5" fmla="*/ 5 h 14"/>
                  <a:gd name="T6" fmla="*/ 0 w 14"/>
                  <a:gd name="T7" fmla="*/ 8 h 14"/>
                  <a:gd name="T8" fmla="*/ 9 w 14"/>
                  <a:gd name="T9" fmla="*/ 14 h 14"/>
                  <a:gd name="T10" fmla="*/ 14 w 14"/>
                  <a:gd name="T11" fmla="*/ 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4" y="3"/>
                    </a:moveTo>
                    <a:cubicBezTo>
                      <a:pt x="10" y="2"/>
                      <a:pt x="7" y="1"/>
                      <a:pt x="3" y="0"/>
                    </a:cubicBezTo>
                    <a:cubicBezTo>
                      <a:pt x="3" y="2"/>
                      <a:pt x="3" y="3"/>
                      <a:pt x="2" y="5"/>
                    </a:cubicBezTo>
                    <a:cubicBezTo>
                      <a:pt x="1" y="6"/>
                      <a:pt x="1" y="7"/>
                      <a:pt x="0" y="8"/>
                    </a:cubicBezTo>
                    <a:cubicBezTo>
                      <a:pt x="3" y="10"/>
                      <a:pt x="6" y="12"/>
                      <a:pt x="9" y="14"/>
                    </a:cubicBezTo>
                    <a:cubicBezTo>
                      <a:pt x="11" y="11"/>
                      <a:pt x="13" y="7"/>
                      <a:pt x="1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291"/>
              <p:cNvSpPr/>
              <p:nvPr/>
            </p:nvSpPr>
            <p:spPr bwMode="auto">
              <a:xfrm>
                <a:off x="4602" y="1529"/>
                <a:ext cx="236" cy="237"/>
              </a:xfrm>
              <a:custGeom>
                <a:gdLst>
                  <a:gd name="T0" fmla="*/ 11 w 100"/>
                  <a:gd name="T1" fmla="*/ 83 h 100"/>
                  <a:gd name="T2" fmla="*/ 12 w 100"/>
                  <a:gd name="T3" fmla="*/ 85 h 100"/>
                  <a:gd name="T4" fmla="*/ 41 w 100"/>
                  <a:gd name="T5" fmla="*/ 99 h 100"/>
                  <a:gd name="T6" fmla="*/ 73 w 100"/>
                  <a:gd name="T7" fmla="*/ 93 h 100"/>
                  <a:gd name="T8" fmla="*/ 92 w 100"/>
                  <a:gd name="T9" fmla="*/ 32 h 100"/>
                  <a:gd name="T10" fmla="*/ 71 w 100"/>
                  <a:gd name="T11" fmla="*/ 7 h 100"/>
                  <a:gd name="T12" fmla="*/ 37 w 100"/>
                  <a:gd name="T13" fmla="*/ 2 h 100"/>
                  <a:gd name="T14" fmla="*/ 10 w 100"/>
                  <a:gd name="T15" fmla="*/ 18 h 100"/>
                  <a:gd name="T16" fmla="*/ 2 w 100"/>
                  <a:gd name="T17" fmla="*/ 34 h 100"/>
                  <a:gd name="T18" fmla="*/ 1 w 100"/>
                  <a:gd name="T19" fmla="*/ 50 h 100"/>
                  <a:gd name="T20" fmla="*/ 9 w 100"/>
                  <a:gd name="T21" fmla="*/ 48 h 100"/>
                  <a:gd name="T22" fmla="*/ 9 w 100"/>
                  <a:gd name="T23" fmla="*/ 46 h 100"/>
                  <a:gd name="T24" fmla="*/ 24 w 100"/>
                  <a:gd name="T25" fmla="*/ 20 h 100"/>
                  <a:gd name="T26" fmla="*/ 53 w 100"/>
                  <a:gd name="T27" fmla="*/ 13 h 100"/>
                  <a:gd name="T28" fmla="*/ 74 w 100"/>
                  <a:gd name="T29" fmla="*/ 24 h 100"/>
                  <a:gd name="T30" fmla="*/ 85 w 100"/>
                  <a:gd name="T31" fmla="*/ 43 h 100"/>
                  <a:gd name="T32" fmla="*/ 71 w 100"/>
                  <a:gd name="T33" fmla="*/ 83 h 100"/>
                  <a:gd name="T34" fmla="*/ 40 w 100"/>
                  <a:gd name="T35" fmla="*/ 88 h 100"/>
                  <a:gd name="T36" fmla="*/ 26 w 100"/>
                  <a:gd name="T37" fmla="*/ 82 h 100"/>
                  <a:gd name="T38" fmla="*/ 17 w 100"/>
                  <a:gd name="T39" fmla="*/ 73 h 100"/>
                  <a:gd name="T40" fmla="*/ 11 w 100"/>
                  <a:gd name="T41" fmla="*/ 83 h 10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0" h="100">
                    <a:moveTo>
                      <a:pt x="11" y="83"/>
                    </a:moveTo>
                    <a:cubicBezTo>
                      <a:pt x="11" y="84"/>
                      <a:pt x="12" y="84"/>
                      <a:pt x="12" y="85"/>
                    </a:cubicBezTo>
                    <a:cubicBezTo>
                      <a:pt x="21" y="92"/>
                      <a:pt x="30" y="97"/>
                      <a:pt x="41" y="99"/>
                    </a:cubicBezTo>
                    <a:cubicBezTo>
                      <a:pt x="52" y="100"/>
                      <a:pt x="64" y="99"/>
                      <a:pt x="73" y="93"/>
                    </a:cubicBezTo>
                    <a:cubicBezTo>
                      <a:pt x="93" y="81"/>
                      <a:pt x="100" y="53"/>
                      <a:pt x="92" y="32"/>
                    </a:cubicBezTo>
                    <a:cubicBezTo>
                      <a:pt x="88" y="22"/>
                      <a:pt x="81" y="12"/>
                      <a:pt x="71" y="7"/>
                    </a:cubicBezTo>
                    <a:cubicBezTo>
                      <a:pt x="61" y="1"/>
                      <a:pt x="48" y="0"/>
                      <a:pt x="37" y="2"/>
                    </a:cubicBezTo>
                    <a:cubicBezTo>
                      <a:pt x="27" y="5"/>
                      <a:pt x="17" y="10"/>
                      <a:pt x="10" y="18"/>
                    </a:cubicBezTo>
                    <a:cubicBezTo>
                      <a:pt x="6" y="23"/>
                      <a:pt x="4" y="28"/>
                      <a:pt x="2" y="34"/>
                    </a:cubicBezTo>
                    <a:cubicBezTo>
                      <a:pt x="1" y="39"/>
                      <a:pt x="0" y="44"/>
                      <a:pt x="1" y="50"/>
                    </a:cubicBezTo>
                    <a:cubicBezTo>
                      <a:pt x="4" y="49"/>
                      <a:pt x="6" y="48"/>
                      <a:pt x="9" y="48"/>
                    </a:cubicBezTo>
                    <a:cubicBezTo>
                      <a:pt x="9" y="47"/>
                      <a:pt x="9" y="47"/>
                      <a:pt x="9" y="46"/>
                    </a:cubicBezTo>
                    <a:cubicBezTo>
                      <a:pt x="10" y="36"/>
                      <a:pt x="15" y="26"/>
                      <a:pt x="24" y="20"/>
                    </a:cubicBezTo>
                    <a:cubicBezTo>
                      <a:pt x="32" y="13"/>
                      <a:pt x="43" y="11"/>
                      <a:pt x="53" y="13"/>
                    </a:cubicBezTo>
                    <a:cubicBezTo>
                      <a:pt x="61" y="14"/>
                      <a:pt x="69" y="18"/>
                      <a:pt x="74" y="24"/>
                    </a:cubicBezTo>
                    <a:cubicBezTo>
                      <a:pt x="79" y="29"/>
                      <a:pt x="83" y="36"/>
                      <a:pt x="85" y="43"/>
                    </a:cubicBezTo>
                    <a:cubicBezTo>
                      <a:pt x="88" y="58"/>
                      <a:pt x="84" y="74"/>
                      <a:pt x="71" y="83"/>
                    </a:cubicBezTo>
                    <a:cubicBezTo>
                      <a:pt x="62" y="89"/>
                      <a:pt x="50" y="91"/>
                      <a:pt x="40" y="88"/>
                    </a:cubicBezTo>
                    <a:cubicBezTo>
                      <a:pt x="35" y="87"/>
                      <a:pt x="30" y="85"/>
                      <a:pt x="26" y="82"/>
                    </a:cubicBezTo>
                    <a:cubicBezTo>
                      <a:pt x="22" y="80"/>
                      <a:pt x="19" y="77"/>
                      <a:pt x="17" y="73"/>
                    </a:cubicBezTo>
                    <a:cubicBezTo>
                      <a:pt x="14" y="76"/>
                      <a:pt x="12" y="79"/>
                      <a:pt x="11" y="8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292"/>
              <p:cNvSpPr/>
              <p:nvPr/>
            </p:nvSpPr>
            <p:spPr bwMode="auto">
              <a:xfrm>
                <a:off x="4647" y="1749"/>
                <a:ext cx="54" cy="48"/>
              </a:xfrm>
              <a:custGeom>
                <a:gdLst>
                  <a:gd name="T0" fmla="*/ 2 w 23"/>
                  <a:gd name="T1" fmla="*/ 0 h 20"/>
                  <a:gd name="T2" fmla="*/ 1 w 23"/>
                  <a:gd name="T3" fmla="*/ 10 h 20"/>
                  <a:gd name="T4" fmla="*/ 7 w 23"/>
                  <a:gd name="T5" fmla="*/ 18 h 20"/>
                  <a:gd name="T6" fmla="*/ 23 w 23"/>
                  <a:gd name="T7" fmla="*/ 8 h 20"/>
                  <a:gd name="T8" fmla="*/ 17 w 23"/>
                  <a:gd name="T9" fmla="*/ 7 h 20"/>
                  <a:gd name="T10" fmla="*/ 2 w 23"/>
                  <a:gd name="T11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0">
                    <a:moveTo>
                      <a:pt x="2" y="0"/>
                    </a:moveTo>
                    <a:cubicBezTo>
                      <a:pt x="1" y="3"/>
                      <a:pt x="0" y="7"/>
                      <a:pt x="1" y="10"/>
                    </a:cubicBezTo>
                    <a:cubicBezTo>
                      <a:pt x="1" y="14"/>
                      <a:pt x="4" y="18"/>
                      <a:pt x="7" y="18"/>
                    </a:cubicBezTo>
                    <a:cubicBezTo>
                      <a:pt x="14" y="20"/>
                      <a:pt x="20" y="14"/>
                      <a:pt x="23" y="8"/>
                    </a:cubicBezTo>
                    <a:cubicBezTo>
                      <a:pt x="21" y="8"/>
                      <a:pt x="19" y="7"/>
                      <a:pt x="17" y="7"/>
                    </a:cubicBezTo>
                    <a:cubicBezTo>
                      <a:pt x="11" y="5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293"/>
              <p:cNvSpPr/>
              <p:nvPr/>
            </p:nvSpPr>
            <p:spPr bwMode="auto">
              <a:xfrm>
                <a:off x="4725" y="1704"/>
                <a:ext cx="33" cy="31"/>
              </a:xfrm>
              <a:custGeom>
                <a:gdLst>
                  <a:gd name="T0" fmla="*/ 14 w 14"/>
                  <a:gd name="T1" fmla="*/ 10 h 13"/>
                  <a:gd name="T2" fmla="*/ 14 w 14"/>
                  <a:gd name="T3" fmla="*/ 9 h 13"/>
                  <a:gd name="T4" fmla="*/ 10 w 14"/>
                  <a:gd name="T5" fmla="*/ 4 h 13"/>
                  <a:gd name="T6" fmla="*/ 8 w 14"/>
                  <a:gd name="T7" fmla="*/ 0 h 13"/>
                  <a:gd name="T8" fmla="*/ 0 w 14"/>
                  <a:gd name="T9" fmla="*/ 2 h 13"/>
                  <a:gd name="T10" fmla="*/ 2 w 14"/>
                  <a:gd name="T11" fmla="*/ 13 h 13"/>
                  <a:gd name="T12" fmla="*/ 14 w 14"/>
                  <a:gd name="T13" fmla="*/ 1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4" y="10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8"/>
                      <a:pt x="11" y="6"/>
                      <a:pt x="10" y="4"/>
                    </a:cubicBezTo>
                    <a:cubicBezTo>
                      <a:pt x="10" y="3"/>
                      <a:pt x="9" y="1"/>
                      <a:pt x="8" y="0"/>
                    </a:cubicBezTo>
                    <a:cubicBezTo>
                      <a:pt x="5" y="1"/>
                      <a:pt x="3" y="2"/>
                      <a:pt x="0" y="2"/>
                    </a:cubicBezTo>
                    <a:cubicBezTo>
                      <a:pt x="1" y="5"/>
                      <a:pt x="1" y="9"/>
                      <a:pt x="2" y="13"/>
                    </a:cubicBezTo>
                    <a:cubicBezTo>
                      <a:pt x="6" y="12"/>
                      <a:pt x="10" y="11"/>
                      <a:pt x="1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294"/>
              <p:cNvSpPr/>
              <p:nvPr/>
            </p:nvSpPr>
            <p:spPr bwMode="auto">
              <a:xfrm>
                <a:off x="4659" y="1695"/>
                <a:ext cx="37" cy="35"/>
              </a:xfrm>
              <a:custGeom>
                <a:gdLst>
                  <a:gd name="T0" fmla="*/ 5 w 16"/>
                  <a:gd name="T1" fmla="*/ 4 h 15"/>
                  <a:gd name="T2" fmla="*/ 0 w 16"/>
                  <a:gd name="T3" fmla="*/ 9 h 15"/>
                  <a:gd name="T4" fmla="*/ 13 w 16"/>
                  <a:gd name="T5" fmla="*/ 15 h 15"/>
                  <a:gd name="T6" fmla="*/ 16 w 16"/>
                  <a:gd name="T7" fmla="*/ 4 h 15"/>
                  <a:gd name="T8" fmla="*/ 8 w 16"/>
                  <a:gd name="T9" fmla="*/ 0 h 15"/>
                  <a:gd name="T10" fmla="*/ 5 w 16"/>
                  <a:gd name="T11" fmla="*/ 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5" y="4"/>
                    </a:moveTo>
                    <a:cubicBezTo>
                      <a:pt x="3" y="6"/>
                      <a:pt x="2" y="7"/>
                      <a:pt x="0" y="9"/>
                    </a:cubicBezTo>
                    <a:cubicBezTo>
                      <a:pt x="4" y="12"/>
                      <a:pt x="9" y="14"/>
                      <a:pt x="13" y="15"/>
                    </a:cubicBezTo>
                    <a:cubicBezTo>
                      <a:pt x="14" y="12"/>
                      <a:pt x="16" y="8"/>
                      <a:pt x="16" y="4"/>
                    </a:cubicBezTo>
                    <a:cubicBezTo>
                      <a:pt x="13" y="3"/>
                      <a:pt x="11" y="2"/>
                      <a:pt x="8" y="0"/>
                    </a:cubicBezTo>
                    <a:cubicBezTo>
                      <a:pt x="7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295"/>
              <p:cNvSpPr/>
              <p:nvPr/>
            </p:nvSpPr>
            <p:spPr bwMode="auto">
              <a:xfrm>
                <a:off x="4746" y="1693"/>
                <a:ext cx="38" cy="33"/>
              </a:xfrm>
              <a:custGeom>
                <a:gdLst>
                  <a:gd name="T0" fmla="*/ 16 w 16"/>
                  <a:gd name="T1" fmla="*/ 6 h 14"/>
                  <a:gd name="T2" fmla="*/ 7 w 16"/>
                  <a:gd name="T3" fmla="*/ 0 h 14"/>
                  <a:gd name="T4" fmla="*/ 0 w 16"/>
                  <a:gd name="T5" fmla="*/ 4 h 14"/>
                  <a:gd name="T6" fmla="*/ 2 w 16"/>
                  <a:gd name="T7" fmla="*/ 8 h 14"/>
                  <a:gd name="T8" fmla="*/ 6 w 16"/>
                  <a:gd name="T9" fmla="*/ 14 h 14"/>
                  <a:gd name="T10" fmla="*/ 16 w 16"/>
                  <a:gd name="T11" fmla="*/ 6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16" y="6"/>
                    </a:moveTo>
                    <a:cubicBezTo>
                      <a:pt x="13" y="3"/>
                      <a:pt x="10" y="1"/>
                      <a:pt x="7" y="0"/>
                    </a:cubicBezTo>
                    <a:cubicBezTo>
                      <a:pt x="5" y="2"/>
                      <a:pt x="3" y="3"/>
                      <a:pt x="0" y="4"/>
                    </a:cubicBezTo>
                    <a:cubicBezTo>
                      <a:pt x="1" y="5"/>
                      <a:pt x="2" y="7"/>
                      <a:pt x="2" y="8"/>
                    </a:cubicBezTo>
                    <a:cubicBezTo>
                      <a:pt x="4" y="10"/>
                      <a:pt x="5" y="12"/>
                      <a:pt x="6" y="14"/>
                    </a:cubicBezTo>
                    <a:cubicBezTo>
                      <a:pt x="10" y="12"/>
                      <a:pt x="13" y="9"/>
                      <a:pt x="16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296"/>
              <p:cNvSpPr/>
              <p:nvPr/>
            </p:nvSpPr>
            <p:spPr bwMode="auto">
              <a:xfrm>
                <a:off x="4694" y="1707"/>
                <a:ext cx="33" cy="28"/>
              </a:xfrm>
              <a:custGeom>
                <a:gdLst>
                  <a:gd name="T0" fmla="*/ 14 w 14"/>
                  <a:gd name="T1" fmla="*/ 12 h 12"/>
                  <a:gd name="T2" fmla="*/ 12 w 14"/>
                  <a:gd name="T3" fmla="*/ 1 h 12"/>
                  <a:gd name="T4" fmla="*/ 11 w 14"/>
                  <a:gd name="T5" fmla="*/ 1 h 12"/>
                  <a:gd name="T6" fmla="*/ 3 w 14"/>
                  <a:gd name="T7" fmla="*/ 0 h 12"/>
                  <a:gd name="T8" fmla="*/ 0 w 14"/>
                  <a:gd name="T9" fmla="*/ 11 h 12"/>
                  <a:gd name="T10" fmla="*/ 14 w 14"/>
                  <a:gd name="T11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12"/>
                    </a:moveTo>
                    <a:cubicBezTo>
                      <a:pt x="13" y="8"/>
                      <a:pt x="13" y="5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1"/>
                      <a:pt x="5" y="1"/>
                      <a:pt x="3" y="0"/>
                    </a:cubicBezTo>
                    <a:cubicBezTo>
                      <a:pt x="3" y="4"/>
                      <a:pt x="1" y="7"/>
                      <a:pt x="0" y="11"/>
                    </a:cubicBezTo>
                    <a:cubicBezTo>
                      <a:pt x="4" y="12"/>
                      <a:pt x="9" y="12"/>
                      <a:pt x="14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297"/>
              <p:cNvSpPr/>
              <p:nvPr/>
            </p:nvSpPr>
            <p:spPr bwMode="auto">
              <a:xfrm>
                <a:off x="4618" y="1730"/>
                <a:ext cx="29" cy="27"/>
              </a:xfrm>
              <a:custGeom>
                <a:gdLst>
                  <a:gd name="T0" fmla="*/ 0 w 12"/>
                  <a:gd name="T1" fmla="*/ 10 h 11"/>
                  <a:gd name="T2" fmla="*/ 12 w 12"/>
                  <a:gd name="T3" fmla="*/ 7 h 11"/>
                  <a:gd name="T4" fmla="*/ 3 w 12"/>
                  <a:gd name="T5" fmla="*/ 0 h 11"/>
                  <a:gd name="T6" fmla="*/ 0 w 12"/>
                  <a:gd name="T7" fmla="*/ 1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0" y="10"/>
                    </a:moveTo>
                    <a:cubicBezTo>
                      <a:pt x="4" y="11"/>
                      <a:pt x="8" y="9"/>
                      <a:pt x="12" y="7"/>
                    </a:cubicBezTo>
                    <a:cubicBezTo>
                      <a:pt x="9" y="5"/>
                      <a:pt x="6" y="2"/>
                      <a:pt x="3" y="0"/>
                    </a:cubicBezTo>
                    <a:cubicBezTo>
                      <a:pt x="2" y="3"/>
                      <a:pt x="1" y="6"/>
                      <a:pt x="0" y="1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298"/>
              <p:cNvSpPr/>
              <p:nvPr/>
            </p:nvSpPr>
            <p:spPr bwMode="auto">
              <a:xfrm>
                <a:off x="4722" y="1564"/>
                <a:ext cx="36" cy="43"/>
              </a:xfrm>
              <a:custGeom>
                <a:gdLst>
                  <a:gd name="T0" fmla="*/ 2 w 15"/>
                  <a:gd name="T1" fmla="*/ 0 h 18"/>
                  <a:gd name="T2" fmla="*/ 0 w 15"/>
                  <a:gd name="T3" fmla="*/ 15 h 18"/>
                  <a:gd name="T4" fmla="*/ 9 w 15"/>
                  <a:gd name="T5" fmla="*/ 18 h 18"/>
                  <a:gd name="T6" fmla="*/ 15 w 15"/>
                  <a:gd name="T7" fmla="*/ 4 h 18"/>
                  <a:gd name="T8" fmla="*/ 15 w 15"/>
                  <a:gd name="T9" fmla="*/ 4 h 18"/>
                  <a:gd name="T10" fmla="*/ 8 w 15"/>
                  <a:gd name="T11" fmla="*/ 1 h 18"/>
                  <a:gd name="T12" fmla="*/ 2 w 15"/>
                  <a:gd name="T13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8">
                    <a:moveTo>
                      <a:pt x="2" y="0"/>
                    </a:moveTo>
                    <a:cubicBezTo>
                      <a:pt x="3" y="5"/>
                      <a:pt x="1" y="10"/>
                      <a:pt x="0" y="15"/>
                    </a:cubicBezTo>
                    <a:cubicBezTo>
                      <a:pt x="3" y="15"/>
                      <a:pt x="6" y="16"/>
                      <a:pt x="9" y="18"/>
                    </a:cubicBezTo>
                    <a:cubicBezTo>
                      <a:pt x="11" y="13"/>
                      <a:pt x="14" y="9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3" y="3"/>
                      <a:pt x="10" y="2"/>
                      <a:pt x="8" y="1"/>
                    </a:cubicBezTo>
                    <a:cubicBezTo>
                      <a:pt x="6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299"/>
              <p:cNvSpPr/>
              <p:nvPr/>
            </p:nvSpPr>
            <p:spPr bwMode="auto">
              <a:xfrm>
                <a:off x="4661" y="1600"/>
                <a:ext cx="109" cy="109"/>
              </a:xfrm>
              <a:custGeom>
                <a:gdLst>
                  <a:gd name="T0" fmla="*/ 26 w 46"/>
                  <a:gd name="T1" fmla="*/ 26 h 46"/>
                  <a:gd name="T2" fmla="*/ 3 w 46"/>
                  <a:gd name="T3" fmla="*/ 32 h 46"/>
                  <a:gd name="T4" fmla="*/ 9 w 46"/>
                  <a:gd name="T5" fmla="*/ 39 h 46"/>
                  <a:gd name="T6" fmla="*/ 37 w 46"/>
                  <a:gd name="T7" fmla="*/ 41 h 46"/>
                  <a:gd name="T8" fmla="*/ 45 w 46"/>
                  <a:gd name="T9" fmla="*/ 29 h 46"/>
                  <a:gd name="T10" fmla="*/ 43 w 46"/>
                  <a:gd name="T11" fmla="*/ 13 h 46"/>
                  <a:gd name="T12" fmla="*/ 19 w 46"/>
                  <a:gd name="T13" fmla="*/ 2 h 46"/>
                  <a:gd name="T14" fmla="*/ 0 w 46"/>
                  <a:gd name="T15" fmla="*/ 17 h 46"/>
                  <a:gd name="T16" fmla="*/ 13 w 46"/>
                  <a:gd name="T17" fmla="*/ 19 h 46"/>
                  <a:gd name="T18" fmla="*/ 27 w 46"/>
                  <a:gd name="T19" fmla="*/ 24 h 46"/>
                  <a:gd name="T20" fmla="*/ 27 w 46"/>
                  <a:gd name="T21" fmla="*/ 24 h 46"/>
                  <a:gd name="T22" fmla="*/ 26 w 46"/>
                  <a:gd name="T23" fmla="*/ 26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46">
                    <a:moveTo>
                      <a:pt x="26" y="26"/>
                    </a:moveTo>
                    <a:cubicBezTo>
                      <a:pt x="18" y="24"/>
                      <a:pt x="10" y="27"/>
                      <a:pt x="3" y="32"/>
                    </a:cubicBezTo>
                    <a:cubicBezTo>
                      <a:pt x="5" y="34"/>
                      <a:pt x="7" y="37"/>
                      <a:pt x="9" y="39"/>
                    </a:cubicBezTo>
                    <a:cubicBezTo>
                      <a:pt x="17" y="45"/>
                      <a:pt x="28" y="46"/>
                      <a:pt x="37" y="41"/>
                    </a:cubicBezTo>
                    <a:cubicBezTo>
                      <a:pt x="41" y="38"/>
                      <a:pt x="45" y="34"/>
                      <a:pt x="45" y="29"/>
                    </a:cubicBezTo>
                    <a:cubicBezTo>
                      <a:pt x="46" y="24"/>
                      <a:pt x="46" y="18"/>
                      <a:pt x="43" y="13"/>
                    </a:cubicBezTo>
                    <a:cubicBezTo>
                      <a:pt x="38" y="5"/>
                      <a:pt x="28" y="0"/>
                      <a:pt x="19" y="2"/>
                    </a:cubicBezTo>
                    <a:cubicBezTo>
                      <a:pt x="10" y="3"/>
                      <a:pt x="3" y="9"/>
                      <a:pt x="0" y="17"/>
                    </a:cubicBezTo>
                    <a:cubicBezTo>
                      <a:pt x="5" y="17"/>
                      <a:pt x="9" y="18"/>
                      <a:pt x="13" y="19"/>
                    </a:cubicBezTo>
                    <a:cubicBezTo>
                      <a:pt x="18" y="20"/>
                      <a:pt x="23" y="21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5"/>
                      <a:pt x="27" y="26"/>
                      <a:pt x="26" y="2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300"/>
              <p:cNvSpPr/>
              <p:nvPr/>
            </p:nvSpPr>
            <p:spPr bwMode="auto">
              <a:xfrm>
                <a:off x="4765" y="1524"/>
                <a:ext cx="64" cy="59"/>
              </a:xfrm>
              <a:custGeom>
                <a:gdLst>
                  <a:gd name="T0" fmla="*/ 20 w 27"/>
                  <a:gd name="T1" fmla="*/ 25 h 25"/>
                  <a:gd name="T2" fmla="*/ 26 w 27"/>
                  <a:gd name="T3" fmla="*/ 11 h 25"/>
                  <a:gd name="T4" fmla="*/ 20 w 27"/>
                  <a:gd name="T5" fmla="*/ 3 h 25"/>
                  <a:gd name="T6" fmla="*/ 0 w 27"/>
                  <a:gd name="T7" fmla="*/ 6 h 25"/>
                  <a:gd name="T8" fmla="*/ 20 w 27"/>
                  <a:gd name="T9" fmla="*/ 2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5">
                    <a:moveTo>
                      <a:pt x="20" y="25"/>
                    </a:moveTo>
                    <a:cubicBezTo>
                      <a:pt x="24" y="21"/>
                      <a:pt x="27" y="16"/>
                      <a:pt x="26" y="11"/>
                    </a:cubicBezTo>
                    <a:cubicBezTo>
                      <a:pt x="25" y="8"/>
                      <a:pt x="23" y="5"/>
                      <a:pt x="20" y="3"/>
                    </a:cubicBezTo>
                    <a:cubicBezTo>
                      <a:pt x="13" y="0"/>
                      <a:pt x="5" y="1"/>
                      <a:pt x="0" y="6"/>
                    </a:cubicBezTo>
                    <a:cubicBezTo>
                      <a:pt x="9" y="10"/>
                      <a:pt x="16" y="17"/>
                      <a:pt x="20" y="2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301"/>
              <p:cNvSpPr/>
              <p:nvPr/>
            </p:nvSpPr>
            <p:spPr bwMode="auto">
              <a:xfrm>
                <a:off x="5271" y="1455"/>
                <a:ext cx="436" cy="119"/>
              </a:xfrm>
              <a:custGeom>
                <a:gdLst>
                  <a:gd name="T0" fmla="*/ 31 w 184"/>
                  <a:gd name="T1" fmla="*/ 50 h 50"/>
                  <a:gd name="T2" fmla="*/ 39 w 184"/>
                  <a:gd name="T3" fmla="*/ 31 h 50"/>
                  <a:gd name="T4" fmla="*/ 60 w 184"/>
                  <a:gd name="T5" fmla="*/ 36 h 50"/>
                  <a:gd name="T6" fmla="*/ 70 w 184"/>
                  <a:gd name="T7" fmla="*/ 21 h 50"/>
                  <a:gd name="T8" fmla="*/ 81 w 184"/>
                  <a:gd name="T9" fmla="*/ 21 h 50"/>
                  <a:gd name="T10" fmla="*/ 88 w 184"/>
                  <a:gd name="T11" fmla="*/ 28 h 50"/>
                  <a:gd name="T12" fmla="*/ 92 w 184"/>
                  <a:gd name="T13" fmla="*/ 18 h 50"/>
                  <a:gd name="T14" fmla="*/ 103 w 184"/>
                  <a:gd name="T15" fmla="*/ 12 h 50"/>
                  <a:gd name="T16" fmla="*/ 115 w 184"/>
                  <a:gd name="T17" fmla="*/ 15 h 50"/>
                  <a:gd name="T18" fmla="*/ 119 w 184"/>
                  <a:gd name="T19" fmla="*/ 20 h 50"/>
                  <a:gd name="T20" fmla="*/ 120 w 184"/>
                  <a:gd name="T21" fmla="*/ 18 h 50"/>
                  <a:gd name="T22" fmla="*/ 124 w 184"/>
                  <a:gd name="T23" fmla="*/ 13 h 50"/>
                  <a:gd name="T24" fmla="*/ 135 w 184"/>
                  <a:gd name="T25" fmla="*/ 9 h 50"/>
                  <a:gd name="T26" fmla="*/ 144 w 184"/>
                  <a:gd name="T27" fmla="*/ 15 h 50"/>
                  <a:gd name="T28" fmla="*/ 148 w 184"/>
                  <a:gd name="T29" fmla="*/ 23 h 50"/>
                  <a:gd name="T30" fmla="*/ 164 w 184"/>
                  <a:gd name="T31" fmla="*/ 14 h 50"/>
                  <a:gd name="T32" fmla="*/ 177 w 184"/>
                  <a:gd name="T33" fmla="*/ 28 h 50"/>
                  <a:gd name="T34" fmla="*/ 184 w 184"/>
                  <a:gd name="T35" fmla="*/ 23 h 50"/>
                  <a:gd name="T36" fmla="*/ 184 w 184"/>
                  <a:gd name="T37" fmla="*/ 18 h 50"/>
                  <a:gd name="T38" fmla="*/ 180 w 184"/>
                  <a:gd name="T39" fmla="*/ 18 h 50"/>
                  <a:gd name="T40" fmla="*/ 178 w 184"/>
                  <a:gd name="T41" fmla="*/ 18 h 50"/>
                  <a:gd name="T42" fmla="*/ 176 w 184"/>
                  <a:gd name="T43" fmla="*/ 16 h 50"/>
                  <a:gd name="T44" fmla="*/ 173 w 184"/>
                  <a:gd name="T45" fmla="*/ 13 h 50"/>
                  <a:gd name="T46" fmla="*/ 150 w 184"/>
                  <a:gd name="T47" fmla="*/ 11 h 50"/>
                  <a:gd name="T48" fmla="*/ 149 w 184"/>
                  <a:gd name="T49" fmla="*/ 11 h 50"/>
                  <a:gd name="T50" fmla="*/ 132 w 184"/>
                  <a:gd name="T51" fmla="*/ 2 h 50"/>
                  <a:gd name="T52" fmla="*/ 115 w 184"/>
                  <a:gd name="T53" fmla="*/ 9 h 50"/>
                  <a:gd name="T54" fmla="*/ 115 w 184"/>
                  <a:gd name="T55" fmla="*/ 10 h 50"/>
                  <a:gd name="T56" fmla="*/ 114 w 184"/>
                  <a:gd name="T57" fmla="*/ 9 h 50"/>
                  <a:gd name="T58" fmla="*/ 85 w 184"/>
                  <a:gd name="T59" fmla="*/ 14 h 50"/>
                  <a:gd name="T60" fmla="*/ 85 w 184"/>
                  <a:gd name="T61" fmla="*/ 14 h 50"/>
                  <a:gd name="T62" fmla="*/ 84 w 184"/>
                  <a:gd name="T63" fmla="*/ 14 h 50"/>
                  <a:gd name="T64" fmla="*/ 69 w 184"/>
                  <a:gd name="T65" fmla="*/ 12 h 50"/>
                  <a:gd name="T66" fmla="*/ 57 w 184"/>
                  <a:gd name="T67" fmla="*/ 23 h 50"/>
                  <a:gd name="T68" fmla="*/ 56 w 184"/>
                  <a:gd name="T69" fmla="*/ 24 h 50"/>
                  <a:gd name="T70" fmla="*/ 55 w 184"/>
                  <a:gd name="T71" fmla="*/ 24 h 50"/>
                  <a:gd name="T72" fmla="*/ 36 w 184"/>
                  <a:gd name="T73" fmla="*/ 23 h 50"/>
                  <a:gd name="T74" fmla="*/ 25 w 184"/>
                  <a:gd name="T75" fmla="*/ 40 h 50"/>
                  <a:gd name="T76" fmla="*/ 23 w 184"/>
                  <a:gd name="T77" fmla="*/ 41 h 50"/>
                  <a:gd name="T78" fmla="*/ 9 w 184"/>
                  <a:gd name="T79" fmla="*/ 40 h 50"/>
                  <a:gd name="T80" fmla="*/ 1 w 184"/>
                  <a:gd name="T81" fmla="*/ 44 h 50"/>
                  <a:gd name="T82" fmla="*/ 1 w 184"/>
                  <a:gd name="T83" fmla="*/ 44 h 50"/>
                  <a:gd name="T84" fmla="*/ 0 w 184"/>
                  <a:gd name="T85" fmla="*/ 45 h 50"/>
                  <a:gd name="T86" fmla="*/ 9 w 184"/>
                  <a:gd name="T87" fmla="*/ 50 h 50"/>
                  <a:gd name="T88" fmla="*/ 31 w 184"/>
                  <a:gd name="T89" fmla="*/ 50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4" h="50">
                    <a:moveTo>
                      <a:pt x="31" y="50"/>
                    </a:moveTo>
                    <a:cubicBezTo>
                      <a:pt x="30" y="43"/>
                      <a:pt x="32" y="35"/>
                      <a:pt x="39" y="31"/>
                    </a:cubicBezTo>
                    <a:cubicBezTo>
                      <a:pt x="46" y="27"/>
                      <a:pt x="55" y="29"/>
                      <a:pt x="60" y="36"/>
                    </a:cubicBezTo>
                    <a:cubicBezTo>
                      <a:pt x="59" y="29"/>
                      <a:pt x="64" y="23"/>
                      <a:pt x="70" y="21"/>
                    </a:cubicBezTo>
                    <a:cubicBezTo>
                      <a:pt x="73" y="19"/>
                      <a:pt x="78" y="19"/>
                      <a:pt x="81" y="21"/>
                    </a:cubicBezTo>
                    <a:cubicBezTo>
                      <a:pt x="84" y="23"/>
                      <a:pt x="86" y="25"/>
                      <a:pt x="88" y="28"/>
                    </a:cubicBezTo>
                    <a:cubicBezTo>
                      <a:pt x="88" y="24"/>
                      <a:pt x="90" y="20"/>
                      <a:pt x="92" y="18"/>
                    </a:cubicBezTo>
                    <a:cubicBezTo>
                      <a:pt x="94" y="15"/>
                      <a:pt x="99" y="13"/>
                      <a:pt x="103" y="12"/>
                    </a:cubicBezTo>
                    <a:cubicBezTo>
                      <a:pt x="107" y="12"/>
                      <a:pt x="111" y="13"/>
                      <a:pt x="115" y="15"/>
                    </a:cubicBezTo>
                    <a:cubicBezTo>
                      <a:pt x="117" y="16"/>
                      <a:pt x="118" y="18"/>
                      <a:pt x="119" y="20"/>
                    </a:cubicBezTo>
                    <a:cubicBezTo>
                      <a:pt x="119" y="20"/>
                      <a:pt x="119" y="19"/>
                      <a:pt x="120" y="18"/>
                    </a:cubicBezTo>
                    <a:cubicBezTo>
                      <a:pt x="121" y="16"/>
                      <a:pt x="122" y="14"/>
                      <a:pt x="124" y="13"/>
                    </a:cubicBezTo>
                    <a:cubicBezTo>
                      <a:pt x="127" y="10"/>
                      <a:pt x="131" y="9"/>
                      <a:pt x="135" y="9"/>
                    </a:cubicBezTo>
                    <a:cubicBezTo>
                      <a:pt x="139" y="10"/>
                      <a:pt x="142" y="12"/>
                      <a:pt x="144" y="15"/>
                    </a:cubicBezTo>
                    <a:cubicBezTo>
                      <a:pt x="147" y="17"/>
                      <a:pt x="147" y="20"/>
                      <a:pt x="148" y="23"/>
                    </a:cubicBezTo>
                    <a:cubicBezTo>
                      <a:pt x="151" y="17"/>
                      <a:pt x="157" y="13"/>
                      <a:pt x="164" y="14"/>
                    </a:cubicBezTo>
                    <a:cubicBezTo>
                      <a:pt x="170" y="16"/>
                      <a:pt x="176" y="21"/>
                      <a:pt x="177" y="28"/>
                    </a:cubicBezTo>
                    <a:cubicBezTo>
                      <a:pt x="178" y="25"/>
                      <a:pt x="181" y="22"/>
                      <a:pt x="184" y="23"/>
                    </a:cubicBezTo>
                    <a:cubicBezTo>
                      <a:pt x="184" y="21"/>
                      <a:pt x="184" y="20"/>
                      <a:pt x="184" y="18"/>
                    </a:cubicBezTo>
                    <a:cubicBezTo>
                      <a:pt x="183" y="18"/>
                      <a:pt x="181" y="18"/>
                      <a:pt x="180" y="18"/>
                    </a:cubicBezTo>
                    <a:cubicBezTo>
                      <a:pt x="179" y="18"/>
                      <a:pt x="178" y="19"/>
                      <a:pt x="178" y="18"/>
                    </a:cubicBezTo>
                    <a:cubicBezTo>
                      <a:pt x="177" y="18"/>
                      <a:pt x="177" y="17"/>
                      <a:pt x="176" y="16"/>
                    </a:cubicBezTo>
                    <a:cubicBezTo>
                      <a:pt x="175" y="15"/>
                      <a:pt x="174" y="14"/>
                      <a:pt x="173" y="13"/>
                    </a:cubicBezTo>
                    <a:cubicBezTo>
                      <a:pt x="167" y="7"/>
                      <a:pt x="157" y="7"/>
                      <a:pt x="150" y="11"/>
                    </a:cubicBezTo>
                    <a:cubicBezTo>
                      <a:pt x="150" y="11"/>
                      <a:pt x="149" y="11"/>
                      <a:pt x="149" y="11"/>
                    </a:cubicBezTo>
                    <a:cubicBezTo>
                      <a:pt x="145" y="5"/>
                      <a:pt x="138" y="3"/>
                      <a:pt x="132" y="2"/>
                    </a:cubicBezTo>
                    <a:cubicBezTo>
                      <a:pt x="125" y="2"/>
                      <a:pt x="120" y="4"/>
                      <a:pt x="115" y="9"/>
                    </a:cubicBezTo>
                    <a:cubicBezTo>
                      <a:pt x="115" y="10"/>
                      <a:pt x="115" y="10"/>
                      <a:pt x="115" y="10"/>
                    </a:cubicBezTo>
                    <a:cubicBezTo>
                      <a:pt x="115" y="10"/>
                      <a:pt x="114" y="10"/>
                      <a:pt x="114" y="9"/>
                    </a:cubicBezTo>
                    <a:cubicBezTo>
                      <a:pt x="107" y="0"/>
                      <a:pt x="89" y="3"/>
                      <a:pt x="85" y="14"/>
                    </a:cubicBez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14"/>
                      <a:pt x="84" y="15"/>
                      <a:pt x="84" y="14"/>
                    </a:cubicBezTo>
                    <a:cubicBezTo>
                      <a:pt x="80" y="11"/>
                      <a:pt x="74" y="10"/>
                      <a:pt x="69" y="12"/>
                    </a:cubicBezTo>
                    <a:cubicBezTo>
                      <a:pt x="63" y="13"/>
                      <a:pt x="58" y="18"/>
                      <a:pt x="57" y="23"/>
                    </a:cubicBezTo>
                    <a:cubicBezTo>
                      <a:pt x="57" y="24"/>
                      <a:pt x="56" y="25"/>
                      <a:pt x="56" y="24"/>
                    </a:cubicBezTo>
                    <a:cubicBezTo>
                      <a:pt x="56" y="24"/>
                      <a:pt x="56" y="24"/>
                      <a:pt x="55" y="24"/>
                    </a:cubicBezTo>
                    <a:cubicBezTo>
                      <a:pt x="50" y="20"/>
                      <a:pt x="42" y="20"/>
                      <a:pt x="36" y="23"/>
                    </a:cubicBezTo>
                    <a:cubicBezTo>
                      <a:pt x="29" y="26"/>
                      <a:pt x="23" y="32"/>
                      <a:pt x="25" y="40"/>
                    </a:cubicBezTo>
                    <a:cubicBezTo>
                      <a:pt x="25" y="41"/>
                      <a:pt x="24" y="41"/>
                      <a:pt x="23" y="41"/>
                    </a:cubicBezTo>
                    <a:cubicBezTo>
                      <a:pt x="19" y="38"/>
                      <a:pt x="14" y="38"/>
                      <a:pt x="9" y="40"/>
                    </a:cubicBezTo>
                    <a:cubicBezTo>
                      <a:pt x="6" y="40"/>
                      <a:pt x="3" y="42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" y="46"/>
                      <a:pt x="6" y="48"/>
                      <a:pt x="9" y="50"/>
                    </a:cubicBezTo>
                    <a:cubicBezTo>
                      <a:pt x="15" y="44"/>
                      <a:pt x="25" y="46"/>
                      <a:pt x="31" y="5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302"/>
              <p:cNvSpPr/>
              <p:nvPr/>
            </p:nvSpPr>
            <p:spPr bwMode="auto">
              <a:xfrm>
                <a:off x="4618" y="1809"/>
                <a:ext cx="38" cy="38"/>
              </a:xfrm>
              <a:custGeom>
                <a:gdLst>
                  <a:gd name="T0" fmla="*/ 9 w 16"/>
                  <a:gd name="T1" fmla="*/ 13 h 16"/>
                  <a:gd name="T2" fmla="*/ 16 w 16"/>
                  <a:gd name="T3" fmla="*/ 10 h 16"/>
                  <a:gd name="T4" fmla="*/ 11 w 16"/>
                  <a:gd name="T5" fmla="*/ 0 h 16"/>
                  <a:gd name="T6" fmla="*/ 5 w 16"/>
                  <a:gd name="T7" fmla="*/ 1 h 16"/>
                  <a:gd name="T8" fmla="*/ 0 w 16"/>
                  <a:gd name="T9" fmla="*/ 2 h 16"/>
                  <a:gd name="T10" fmla="*/ 4 w 16"/>
                  <a:gd name="T11" fmla="*/ 16 h 16"/>
                  <a:gd name="T12" fmla="*/ 9 w 16"/>
                  <a:gd name="T13" fmla="*/ 1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9" y="13"/>
                    </a:moveTo>
                    <a:cubicBezTo>
                      <a:pt x="11" y="12"/>
                      <a:pt x="13" y="11"/>
                      <a:pt x="16" y="10"/>
                    </a:cubicBezTo>
                    <a:cubicBezTo>
                      <a:pt x="14" y="7"/>
                      <a:pt x="12" y="4"/>
                      <a:pt x="11" y="0"/>
                    </a:cubicBezTo>
                    <a:cubicBezTo>
                      <a:pt x="9" y="1"/>
                      <a:pt x="7" y="1"/>
                      <a:pt x="5" y="1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6"/>
                      <a:pt x="2" y="11"/>
                      <a:pt x="4" y="16"/>
                    </a:cubicBezTo>
                    <a:cubicBezTo>
                      <a:pt x="6" y="15"/>
                      <a:pt x="8" y="14"/>
                      <a:pt x="9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303"/>
              <p:cNvSpPr/>
              <p:nvPr/>
            </p:nvSpPr>
            <p:spPr bwMode="auto">
              <a:xfrm>
                <a:off x="4741" y="1908"/>
                <a:ext cx="41" cy="38"/>
              </a:xfrm>
              <a:custGeom>
                <a:gdLst>
                  <a:gd name="T0" fmla="*/ 17 w 17"/>
                  <a:gd name="T1" fmla="*/ 3 h 16"/>
                  <a:gd name="T2" fmla="*/ 5 w 17"/>
                  <a:gd name="T3" fmla="*/ 0 h 16"/>
                  <a:gd name="T4" fmla="*/ 4 w 17"/>
                  <a:gd name="T5" fmla="*/ 0 h 16"/>
                  <a:gd name="T6" fmla="*/ 2 w 17"/>
                  <a:gd name="T7" fmla="*/ 6 h 16"/>
                  <a:gd name="T8" fmla="*/ 0 w 17"/>
                  <a:gd name="T9" fmla="*/ 13 h 16"/>
                  <a:gd name="T10" fmla="*/ 15 w 17"/>
                  <a:gd name="T11" fmla="*/ 16 h 16"/>
                  <a:gd name="T12" fmla="*/ 17 w 17"/>
                  <a:gd name="T13" fmla="*/ 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17" y="3"/>
                    </a:moveTo>
                    <a:cubicBezTo>
                      <a:pt x="13" y="2"/>
                      <a:pt x="9" y="1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2"/>
                      <a:pt x="2" y="4"/>
                      <a:pt x="2" y="6"/>
                    </a:cubicBezTo>
                    <a:cubicBezTo>
                      <a:pt x="1" y="8"/>
                      <a:pt x="1" y="10"/>
                      <a:pt x="0" y="13"/>
                    </a:cubicBezTo>
                    <a:cubicBezTo>
                      <a:pt x="5" y="14"/>
                      <a:pt x="10" y="16"/>
                      <a:pt x="15" y="16"/>
                    </a:cubicBezTo>
                    <a:cubicBezTo>
                      <a:pt x="16" y="12"/>
                      <a:pt x="15" y="7"/>
                      <a:pt x="17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304"/>
              <p:cNvSpPr/>
              <p:nvPr/>
            </p:nvSpPr>
            <p:spPr bwMode="auto">
              <a:xfrm>
                <a:off x="4782" y="1916"/>
                <a:ext cx="40" cy="35"/>
              </a:xfrm>
              <a:custGeom>
                <a:gdLst>
                  <a:gd name="T0" fmla="*/ 16 w 17"/>
                  <a:gd name="T1" fmla="*/ 8 h 15"/>
                  <a:gd name="T2" fmla="*/ 16 w 17"/>
                  <a:gd name="T3" fmla="*/ 1 h 15"/>
                  <a:gd name="T4" fmla="*/ 1 w 17"/>
                  <a:gd name="T5" fmla="*/ 0 h 15"/>
                  <a:gd name="T6" fmla="*/ 0 w 17"/>
                  <a:gd name="T7" fmla="*/ 14 h 15"/>
                  <a:gd name="T8" fmla="*/ 16 w 17"/>
                  <a:gd name="T9" fmla="*/ 15 h 15"/>
                  <a:gd name="T10" fmla="*/ 16 w 17"/>
                  <a:gd name="T11" fmla="*/ 8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5">
                    <a:moveTo>
                      <a:pt x="16" y="8"/>
                    </a:moveTo>
                    <a:cubicBezTo>
                      <a:pt x="16" y="6"/>
                      <a:pt x="17" y="3"/>
                      <a:pt x="16" y="1"/>
                    </a:cubicBezTo>
                    <a:cubicBezTo>
                      <a:pt x="11" y="1"/>
                      <a:pt x="6" y="1"/>
                      <a:pt x="1" y="0"/>
                    </a:cubicBezTo>
                    <a:cubicBezTo>
                      <a:pt x="0" y="5"/>
                      <a:pt x="0" y="9"/>
                      <a:pt x="0" y="14"/>
                    </a:cubicBezTo>
                    <a:cubicBezTo>
                      <a:pt x="5" y="15"/>
                      <a:pt x="10" y="15"/>
                      <a:pt x="16" y="15"/>
                    </a:cubicBezTo>
                    <a:cubicBezTo>
                      <a:pt x="16" y="13"/>
                      <a:pt x="16" y="10"/>
                      <a:pt x="1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305"/>
              <p:cNvSpPr/>
              <p:nvPr/>
            </p:nvSpPr>
            <p:spPr bwMode="auto">
              <a:xfrm>
                <a:off x="4675" y="1880"/>
                <a:ext cx="43" cy="40"/>
              </a:xfrm>
              <a:custGeom>
                <a:gdLst>
                  <a:gd name="T0" fmla="*/ 18 w 18"/>
                  <a:gd name="T1" fmla="*/ 7 h 17"/>
                  <a:gd name="T2" fmla="*/ 8 w 18"/>
                  <a:gd name="T3" fmla="*/ 0 h 17"/>
                  <a:gd name="T4" fmla="*/ 0 w 18"/>
                  <a:gd name="T5" fmla="*/ 9 h 17"/>
                  <a:gd name="T6" fmla="*/ 12 w 18"/>
                  <a:gd name="T7" fmla="*/ 17 h 17"/>
                  <a:gd name="T8" fmla="*/ 18 w 18"/>
                  <a:gd name="T9" fmla="*/ 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18" y="7"/>
                    </a:moveTo>
                    <a:cubicBezTo>
                      <a:pt x="14" y="5"/>
                      <a:pt x="11" y="3"/>
                      <a:pt x="8" y="0"/>
                    </a:cubicBezTo>
                    <a:cubicBezTo>
                      <a:pt x="6" y="4"/>
                      <a:pt x="2" y="6"/>
                      <a:pt x="0" y="9"/>
                    </a:cubicBezTo>
                    <a:cubicBezTo>
                      <a:pt x="3" y="12"/>
                      <a:pt x="8" y="15"/>
                      <a:pt x="12" y="17"/>
                    </a:cubicBezTo>
                    <a:cubicBezTo>
                      <a:pt x="14" y="14"/>
                      <a:pt x="16" y="10"/>
                      <a:pt x="18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306"/>
              <p:cNvSpPr/>
              <p:nvPr/>
            </p:nvSpPr>
            <p:spPr bwMode="auto">
              <a:xfrm>
                <a:off x="4706" y="1899"/>
                <a:ext cx="40" cy="38"/>
              </a:xfrm>
              <a:custGeom>
                <a:gdLst>
                  <a:gd name="T0" fmla="*/ 16 w 17"/>
                  <a:gd name="T1" fmla="*/ 8 h 16"/>
                  <a:gd name="T2" fmla="*/ 17 w 17"/>
                  <a:gd name="T3" fmla="*/ 4 h 16"/>
                  <a:gd name="T4" fmla="*/ 6 w 17"/>
                  <a:gd name="T5" fmla="*/ 0 h 16"/>
                  <a:gd name="T6" fmla="*/ 0 w 17"/>
                  <a:gd name="T7" fmla="*/ 10 h 16"/>
                  <a:gd name="T8" fmla="*/ 14 w 17"/>
                  <a:gd name="T9" fmla="*/ 16 h 16"/>
                  <a:gd name="T10" fmla="*/ 16 w 17"/>
                  <a:gd name="T11" fmla="*/ 8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16" y="8"/>
                    </a:moveTo>
                    <a:cubicBezTo>
                      <a:pt x="16" y="7"/>
                      <a:pt x="16" y="5"/>
                      <a:pt x="17" y="4"/>
                    </a:cubicBezTo>
                    <a:cubicBezTo>
                      <a:pt x="13" y="3"/>
                      <a:pt x="10" y="1"/>
                      <a:pt x="6" y="0"/>
                    </a:cubicBezTo>
                    <a:cubicBezTo>
                      <a:pt x="4" y="3"/>
                      <a:pt x="2" y="6"/>
                      <a:pt x="0" y="10"/>
                    </a:cubicBezTo>
                    <a:cubicBezTo>
                      <a:pt x="4" y="12"/>
                      <a:pt x="9" y="14"/>
                      <a:pt x="14" y="16"/>
                    </a:cubicBezTo>
                    <a:cubicBezTo>
                      <a:pt x="15" y="14"/>
                      <a:pt x="15" y="11"/>
                      <a:pt x="1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307"/>
              <p:cNvSpPr/>
              <p:nvPr/>
            </p:nvSpPr>
            <p:spPr bwMode="auto">
              <a:xfrm>
                <a:off x="4630" y="1837"/>
                <a:ext cx="40" cy="38"/>
              </a:xfrm>
              <a:custGeom>
                <a:gdLst>
                  <a:gd name="T0" fmla="*/ 7 w 17"/>
                  <a:gd name="T1" fmla="*/ 16 h 16"/>
                  <a:gd name="T2" fmla="*/ 17 w 17"/>
                  <a:gd name="T3" fmla="*/ 9 h 16"/>
                  <a:gd name="T4" fmla="*/ 11 w 17"/>
                  <a:gd name="T5" fmla="*/ 0 h 16"/>
                  <a:gd name="T6" fmla="*/ 11 w 17"/>
                  <a:gd name="T7" fmla="*/ 0 h 16"/>
                  <a:gd name="T8" fmla="*/ 5 w 17"/>
                  <a:gd name="T9" fmla="*/ 3 h 16"/>
                  <a:gd name="T10" fmla="*/ 0 w 17"/>
                  <a:gd name="T11" fmla="*/ 5 h 16"/>
                  <a:gd name="T12" fmla="*/ 0 w 17"/>
                  <a:gd name="T13" fmla="*/ 5 h 16"/>
                  <a:gd name="T14" fmla="*/ 7 w 17"/>
                  <a:gd name="T15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6">
                    <a:moveTo>
                      <a:pt x="7" y="16"/>
                    </a:moveTo>
                    <a:cubicBezTo>
                      <a:pt x="10" y="13"/>
                      <a:pt x="13" y="10"/>
                      <a:pt x="17" y="9"/>
                    </a:cubicBezTo>
                    <a:cubicBezTo>
                      <a:pt x="15" y="6"/>
                      <a:pt x="13" y="3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7" y="2"/>
                      <a:pt x="5" y="3"/>
                    </a:cubicBezTo>
                    <a:cubicBezTo>
                      <a:pt x="4" y="3"/>
                      <a:pt x="1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9"/>
                      <a:pt x="4" y="13"/>
                      <a:pt x="7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308"/>
              <p:cNvSpPr/>
              <p:nvPr/>
            </p:nvSpPr>
            <p:spPr bwMode="auto">
              <a:xfrm>
                <a:off x="5054" y="1742"/>
                <a:ext cx="61" cy="55"/>
              </a:xfrm>
              <a:custGeom>
                <a:gdLst>
                  <a:gd name="T0" fmla="*/ 26 w 26"/>
                  <a:gd name="T1" fmla="*/ 6 h 23"/>
                  <a:gd name="T2" fmla="*/ 8 w 26"/>
                  <a:gd name="T3" fmla="*/ 4 h 23"/>
                  <a:gd name="T4" fmla="*/ 6 w 26"/>
                  <a:gd name="T5" fmla="*/ 23 h 23"/>
                  <a:gd name="T6" fmla="*/ 26 w 26"/>
                  <a:gd name="T7" fmla="*/ 6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3">
                    <a:moveTo>
                      <a:pt x="26" y="6"/>
                    </a:moveTo>
                    <a:cubicBezTo>
                      <a:pt x="22" y="1"/>
                      <a:pt x="14" y="0"/>
                      <a:pt x="8" y="4"/>
                    </a:cubicBezTo>
                    <a:cubicBezTo>
                      <a:pt x="2" y="8"/>
                      <a:pt x="0" y="17"/>
                      <a:pt x="6" y="23"/>
                    </a:cubicBezTo>
                    <a:cubicBezTo>
                      <a:pt x="13" y="17"/>
                      <a:pt x="19" y="12"/>
                      <a:pt x="26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309"/>
              <p:cNvSpPr/>
              <p:nvPr/>
            </p:nvSpPr>
            <p:spPr bwMode="auto">
              <a:xfrm>
                <a:off x="5212" y="1700"/>
                <a:ext cx="62" cy="28"/>
              </a:xfrm>
              <a:custGeom>
                <a:gdLst>
                  <a:gd name="T0" fmla="*/ 26 w 26"/>
                  <a:gd name="T1" fmla="*/ 0 h 12"/>
                  <a:gd name="T2" fmla="*/ 20 w 26"/>
                  <a:gd name="T3" fmla="*/ 2 h 12"/>
                  <a:gd name="T4" fmla="*/ 0 w 26"/>
                  <a:gd name="T5" fmla="*/ 1 h 12"/>
                  <a:gd name="T6" fmla="*/ 0 w 26"/>
                  <a:gd name="T7" fmla="*/ 1 h 12"/>
                  <a:gd name="T8" fmla="*/ 0 w 26"/>
                  <a:gd name="T9" fmla="*/ 2 h 12"/>
                  <a:gd name="T10" fmla="*/ 5 w 26"/>
                  <a:gd name="T11" fmla="*/ 7 h 12"/>
                  <a:gd name="T12" fmla="*/ 10 w 26"/>
                  <a:gd name="T13" fmla="*/ 12 h 12"/>
                  <a:gd name="T14" fmla="*/ 26 w 26"/>
                  <a:gd name="T1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2">
                    <a:moveTo>
                      <a:pt x="26" y="0"/>
                    </a:moveTo>
                    <a:cubicBezTo>
                      <a:pt x="24" y="1"/>
                      <a:pt x="22" y="1"/>
                      <a:pt x="20" y="2"/>
                    </a:cubicBezTo>
                    <a:cubicBezTo>
                      <a:pt x="14" y="3"/>
                      <a:pt x="7" y="3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4"/>
                      <a:pt x="3" y="5"/>
                      <a:pt x="5" y="7"/>
                    </a:cubicBezTo>
                    <a:cubicBezTo>
                      <a:pt x="7" y="8"/>
                      <a:pt x="9" y="10"/>
                      <a:pt x="10" y="12"/>
                    </a:cubicBezTo>
                    <a:cubicBezTo>
                      <a:pt x="16" y="8"/>
                      <a:pt x="21" y="4"/>
                      <a:pt x="2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310"/>
              <p:cNvSpPr/>
              <p:nvPr/>
            </p:nvSpPr>
            <p:spPr bwMode="auto">
              <a:xfrm>
                <a:off x="4822" y="1916"/>
                <a:ext cx="38" cy="35"/>
              </a:xfrm>
              <a:custGeom>
                <a:gdLst>
                  <a:gd name="T0" fmla="*/ 15 w 16"/>
                  <a:gd name="T1" fmla="*/ 8 h 15"/>
                  <a:gd name="T2" fmla="*/ 14 w 16"/>
                  <a:gd name="T3" fmla="*/ 0 h 15"/>
                  <a:gd name="T4" fmla="*/ 1 w 16"/>
                  <a:gd name="T5" fmla="*/ 1 h 15"/>
                  <a:gd name="T6" fmla="*/ 1 w 16"/>
                  <a:gd name="T7" fmla="*/ 7 h 15"/>
                  <a:gd name="T8" fmla="*/ 0 w 16"/>
                  <a:gd name="T9" fmla="*/ 15 h 15"/>
                  <a:gd name="T10" fmla="*/ 16 w 16"/>
                  <a:gd name="T11" fmla="*/ 15 h 15"/>
                  <a:gd name="T12" fmla="*/ 15 w 16"/>
                  <a:gd name="T13" fmla="*/ 8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15" y="8"/>
                    </a:moveTo>
                    <a:cubicBezTo>
                      <a:pt x="15" y="5"/>
                      <a:pt x="15" y="3"/>
                      <a:pt x="14" y="0"/>
                    </a:cubicBezTo>
                    <a:cubicBezTo>
                      <a:pt x="10" y="1"/>
                      <a:pt x="5" y="1"/>
                      <a:pt x="1" y="1"/>
                    </a:cubicBezTo>
                    <a:cubicBezTo>
                      <a:pt x="1" y="3"/>
                      <a:pt x="1" y="5"/>
                      <a:pt x="1" y="7"/>
                    </a:cubicBezTo>
                    <a:cubicBezTo>
                      <a:pt x="0" y="10"/>
                      <a:pt x="0" y="13"/>
                      <a:pt x="0" y="15"/>
                    </a:cubicBezTo>
                    <a:cubicBezTo>
                      <a:pt x="6" y="15"/>
                      <a:pt x="11" y="15"/>
                      <a:pt x="16" y="15"/>
                    </a:cubicBezTo>
                    <a:cubicBezTo>
                      <a:pt x="16" y="12"/>
                      <a:pt x="15" y="10"/>
                      <a:pt x="15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311"/>
              <p:cNvSpPr/>
              <p:nvPr/>
            </p:nvSpPr>
            <p:spPr bwMode="auto">
              <a:xfrm>
                <a:off x="4860" y="1911"/>
                <a:ext cx="42" cy="38"/>
              </a:xfrm>
              <a:custGeom>
                <a:gdLst>
                  <a:gd name="T0" fmla="*/ 2 w 18"/>
                  <a:gd name="T1" fmla="*/ 16 h 16"/>
                  <a:gd name="T2" fmla="*/ 18 w 18"/>
                  <a:gd name="T3" fmla="*/ 13 h 16"/>
                  <a:gd name="T4" fmla="*/ 15 w 18"/>
                  <a:gd name="T5" fmla="*/ 7 h 16"/>
                  <a:gd name="T6" fmla="*/ 13 w 18"/>
                  <a:gd name="T7" fmla="*/ 0 h 16"/>
                  <a:gd name="T8" fmla="*/ 0 w 18"/>
                  <a:gd name="T9" fmla="*/ 2 h 16"/>
                  <a:gd name="T10" fmla="*/ 0 w 18"/>
                  <a:gd name="T11" fmla="*/ 9 h 16"/>
                  <a:gd name="T12" fmla="*/ 2 w 18"/>
                  <a:gd name="T13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2" y="16"/>
                    </a:moveTo>
                    <a:cubicBezTo>
                      <a:pt x="7" y="16"/>
                      <a:pt x="12" y="15"/>
                      <a:pt x="18" y="13"/>
                    </a:cubicBezTo>
                    <a:cubicBezTo>
                      <a:pt x="17" y="11"/>
                      <a:pt x="16" y="9"/>
                      <a:pt x="15" y="7"/>
                    </a:cubicBezTo>
                    <a:cubicBezTo>
                      <a:pt x="15" y="4"/>
                      <a:pt x="14" y="2"/>
                      <a:pt x="13" y="0"/>
                    </a:cubicBezTo>
                    <a:cubicBezTo>
                      <a:pt x="9" y="1"/>
                      <a:pt x="4" y="2"/>
                      <a:pt x="0" y="2"/>
                    </a:cubicBezTo>
                    <a:cubicBezTo>
                      <a:pt x="0" y="4"/>
                      <a:pt x="0" y="7"/>
                      <a:pt x="0" y="9"/>
                    </a:cubicBezTo>
                    <a:cubicBezTo>
                      <a:pt x="1" y="11"/>
                      <a:pt x="1" y="14"/>
                      <a:pt x="2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312"/>
              <p:cNvSpPr/>
              <p:nvPr/>
            </p:nvSpPr>
            <p:spPr bwMode="auto">
              <a:xfrm>
                <a:off x="5184" y="1707"/>
                <a:ext cx="50" cy="47"/>
              </a:xfrm>
              <a:custGeom>
                <a:gdLst>
                  <a:gd name="T0" fmla="*/ 14 w 21"/>
                  <a:gd name="T1" fmla="*/ 16 h 20"/>
                  <a:gd name="T2" fmla="*/ 21 w 21"/>
                  <a:gd name="T3" fmla="*/ 10 h 20"/>
                  <a:gd name="T4" fmla="*/ 15 w 21"/>
                  <a:gd name="T5" fmla="*/ 4 h 20"/>
                  <a:gd name="T6" fmla="*/ 11 w 21"/>
                  <a:gd name="T7" fmla="*/ 0 h 20"/>
                  <a:gd name="T8" fmla="*/ 0 w 21"/>
                  <a:gd name="T9" fmla="*/ 11 h 20"/>
                  <a:gd name="T10" fmla="*/ 9 w 21"/>
                  <a:gd name="T11" fmla="*/ 20 h 20"/>
                  <a:gd name="T12" fmla="*/ 14 w 21"/>
                  <a:gd name="T13" fmla="*/ 16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14" y="16"/>
                    </a:moveTo>
                    <a:cubicBezTo>
                      <a:pt x="16" y="14"/>
                      <a:pt x="19" y="12"/>
                      <a:pt x="21" y="10"/>
                    </a:cubicBezTo>
                    <a:cubicBezTo>
                      <a:pt x="19" y="8"/>
                      <a:pt x="17" y="6"/>
                      <a:pt x="15" y="4"/>
                    </a:cubicBezTo>
                    <a:cubicBezTo>
                      <a:pt x="13" y="3"/>
                      <a:pt x="12" y="2"/>
                      <a:pt x="11" y="0"/>
                    </a:cubicBezTo>
                    <a:cubicBezTo>
                      <a:pt x="7" y="4"/>
                      <a:pt x="3" y="7"/>
                      <a:pt x="0" y="11"/>
                    </a:cubicBezTo>
                    <a:cubicBezTo>
                      <a:pt x="2" y="14"/>
                      <a:pt x="6" y="17"/>
                      <a:pt x="9" y="20"/>
                    </a:cubicBezTo>
                    <a:cubicBezTo>
                      <a:pt x="10" y="19"/>
                      <a:pt x="12" y="17"/>
                      <a:pt x="14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313"/>
              <p:cNvSpPr/>
              <p:nvPr/>
            </p:nvSpPr>
            <p:spPr bwMode="auto">
              <a:xfrm>
                <a:off x="4895" y="1901"/>
                <a:ext cx="43" cy="41"/>
              </a:xfrm>
              <a:custGeom>
                <a:gdLst>
                  <a:gd name="T0" fmla="*/ 18 w 18"/>
                  <a:gd name="T1" fmla="*/ 13 h 17"/>
                  <a:gd name="T2" fmla="*/ 13 w 18"/>
                  <a:gd name="T3" fmla="*/ 0 h 17"/>
                  <a:gd name="T4" fmla="*/ 0 w 18"/>
                  <a:gd name="T5" fmla="*/ 3 h 17"/>
                  <a:gd name="T6" fmla="*/ 2 w 18"/>
                  <a:gd name="T7" fmla="*/ 9 h 17"/>
                  <a:gd name="T8" fmla="*/ 4 w 18"/>
                  <a:gd name="T9" fmla="*/ 17 h 17"/>
                  <a:gd name="T10" fmla="*/ 18 w 18"/>
                  <a:gd name="T11" fmla="*/ 13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18" y="13"/>
                    </a:moveTo>
                    <a:cubicBezTo>
                      <a:pt x="16" y="9"/>
                      <a:pt x="14" y="4"/>
                      <a:pt x="13" y="0"/>
                    </a:cubicBezTo>
                    <a:cubicBezTo>
                      <a:pt x="8" y="1"/>
                      <a:pt x="4" y="2"/>
                      <a:pt x="0" y="3"/>
                    </a:cubicBezTo>
                    <a:cubicBezTo>
                      <a:pt x="1" y="5"/>
                      <a:pt x="1" y="7"/>
                      <a:pt x="2" y="9"/>
                    </a:cubicBezTo>
                    <a:cubicBezTo>
                      <a:pt x="2" y="12"/>
                      <a:pt x="3" y="14"/>
                      <a:pt x="4" y="17"/>
                    </a:cubicBezTo>
                    <a:cubicBezTo>
                      <a:pt x="9" y="16"/>
                      <a:pt x="13" y="15"/>
                      <a:pt x="18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314"/>
              <p:cNvSpPr/>
              <p:nvPr/>
            </p:nvSpPr>
            <p:spPr bwMode="auto">
              <a:xfrm>
                <a:off x="5004" y="1783"/>
                <a:ext cx="59" cy="52"/>
              </a:xfrm>
              <a:custGeom>
                <a:gdLst>
                  <a:gd name="T0" fmla="*/ 5 w 25"/>
                  <a:gd name="T1" fmla="*/ 5 h 22"/>
                  <a:gd name="T2" fmla="*/ 3 w 25"/>
                  <a:gd name="T3" fmla="*/ 22 h 22"/>
                  <a:gd name="T4" fmla="*/ 21 w 25"/>
                  <a:gd name="T5" fmla="*/ 10 h 22"/>
                  <a:gd name="T6" fmla="*/ 25 w 25"/>
                  <a:gd name="T7" fmla="*/ 7 h 22"/>
                  <a:gd name="T8" fmla="*/ 5 w 25"/>
                  <a:gd name="T9" fmla="*/ 5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5" y="5"/>
                    </a:moveTo>
                    <a:cubicBezTo>
                      <a:pt x="0" y="9"/>
                      <a:pt x="0" y="17"/>
                      <a:pt x="3" y="22"/>
                    </a:cubicBezTo>
                    <a:cubicBezTo>
                      <a:pt x="9" y="18"/>
                      <a:pt x="15" y="14"/>
                      <a:pt x="21" y="10"/>
                    </a:cubicBezTo>
                    <a:cubicBezTo>
                      <a:pt x="22" y="9"/>
                      <a:pt x="24" y="8"/>
                      <a:pt x="25" y="7"/>
                    </a:cubicBezTo>
                    <a:cubicBezTo>
                      <a:pt x="19" y="2"/>
                      <a:pt x="12" y="0"/>
                      <a:pt x="5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315"/>
              <p:cNvSpPr/>
              <p:nvPr/>
            </p:nvSpPr>
            <p:spPr bwMode="auto">
              <a:xfrm>
                <a:off x="5165" y="1683"/>
                <a:ext cx="21" cy="24"/>
              </a:xfrm>
              <a:custGeom>
                <a:gdLst>
                  <a:gd name="T0" fmla="*/ 3 w 9"/>
                  <a:gd name="T1" fmla="*/ 0 h 10"/>
                  <a:gd name="T2" fmla="*/ 2 w 9"/>
                  <a:gd name="T3" fmla="*/ 10 h 10"/>
                  <a:gd name="T4" fmla="*/ 9 w 9"/>
                  <a:gd name="T5" fmla="*/ 4 h 10"/>
                  <a:gd name="T6" fmla="*/ 3 w 9"/>
                  <a:gd name="T7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3" y="0"/>
                    </a:moveTo>
                    <a:cubicBezTo>
                      <a:pt x="0" y="2"/>
                      <a:pt x="1" y="8"/>
                      <a:pt x="2" y="10"/>
                    </a:cubicBezTo>
                    <a:cubicBezTo>
                      <a:pt x="4" y="8"/>
                      <a:pt x="7" y="6"/>
                      <a:pt x="9" y="4"/>
                    </a:cubicBezTo>
                    <a:cubicBezTo>
                      <a:pt x="7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316"/>
              <p:cNvSpPr/>
              <p:nvPr/>
            </p:nvSpPr>
            <p:spPr bwMode="auto">
              <a:xfrm>
                <a:off x="5103" y="1704"/>
                <a:ext cx="62" cy="50"/>
              </a:xfrm>
              <a:custGeom>
                <a:gdLst>
                  <a:gd name="T0" fmla="*/ 26 w 26"/>
                  <a:gd name="T1" fmla="*/ 3 h 21"/>
                  <a:gd name="T2" fmla="*/ 22 w 26"/>
                  <a:gd name="T3" fmla="*/ 1 h 21"/>
                  <a:gd name="T4" fmla="*/ 16 w 26"/>
                  <a:gd name="T5" fmla="*/ 0 h 21"/>
                  <a:gd name="T6" fmla="*/ 5 w 26"/>
                  <a:gd name="T7" fmla="*/ 4 h 21"/>
                  <a:gd name="T8" fmla="*/ 7 w 26"/>
                  <a:gd name="T9" fmla="*/ 21 h 21"/>
                  <a:gd name="T10" fmla="*/ 8 w 26"/>
                  <a:gd name="T11" fmla="*/ 20 h 21"/>
                  <a:gd name="T12" fmla="*/ 26 w 26"/>
                  <a:gd name="T13" fmla="*/ 3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1">
                    <a:moveTo>
                      <a:pt x="26" y="3"/>
                    </a:moveTo>
                    <a:cubicBezTo>
                      <a:pt x="25" y="2"/>
                      <a:pt x="24" y="1"/>
                      <a:pt x="22" y="1"/>
                    </a:cubicBezTo>
                    <a:cubicBezTo>
                      <a:pt x="20" y="0"/>
                      <a:pt x="18" y="0"/>
                      <a:pt x="16" y="0"/>
                    </a:cubicBezTo>
                    <a:cubicBezTo>
                      <a:pt x="12" y="0"/>
                      <a:pt x="8" y="1"/>
                      <a:pt x="5" y="4"/>
                    </a:cubicBezTo>
                    <a:cubicBezTo>
                      <a:pt x="0" y="9"/>
                      <a:pt x="4" y="15"/>
                      <a:pt x="7" y="21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14" y="14"/>
                      <a:pt x="20" y="9"/>
                      <a:pt x="26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317"/>
              <p:cNvSpPr/>
              <p:nvPr/>
            </p:nvSpPr>
            <p:spPr bwMode="auto">
              <a:xfrm>
                <a:off x="4943" y="1814"/>
                <a:ext cx="63" cy="52"/>
              </a:xfrm>
              <a:custGeom>
                <a:gdLst>
                  <a:gd name="T0" fmla="*/ 8 w 27"/>
                  <a:gd name="T1" fmla="*/ 5 h 22"/>
                  <a:gd name="T2" fmla="*/ 2 w 27"/>
                  <a:gd name="T3" fmla="*/ 22 h 22"/>
                  <a:gd name="T4" fmla="*/ 16 w 27"/>
                  <a:gd name="T5" fmla="*/ 16 h 22"/>
                  <a:gd name="T6" fmla="*/ 27 w 27"/>
                  <a:gd name="T7" fmla="*/ 10 h 22"/>
                  <a:gd name="T8" fmla="*/ 8 w 27"/>
                  <a:gd name="T9" fmla="*/ 5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2">
                    <a:moveTo>
                      <a:pt x="8" y="5"/>
                    </a:moveTo>
                    <a:cubicBezTo>
                      <a:pt x="2" y="8"/>
                      <a:pt x="0" y="16"/>
                      <a:pt x="2" y="22"/>
                    </a:cubicBezTo>
                    <a:cubicBezTo>
                      <a:pt x="7" y="20"/>
                      <a:pt x="11" y="18"/>
                      <a:pt x="16" y="16"/>
                    </a:cubicBezTo>
                    <a:cubicBezTo>
                      <a:pt x="20" y="14"/>
                      <a:pt x="24" y="12"/>
                      <a:pt x="27" y="10"/>
                    </a:cubicBezTo>
                    <a:cubicBezTo>
                      <a:pt x="23" y="4"/>
                      <a:pt x="15" y="0"/>
                      <a:pt x="8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318"/>
              <p:cNvSpPr/>
              <p:nvPr/>
            </p:nvSpPr>
            <p:spPr bwMode="auto">
              <a:xfrm>
                <a:off x="5089" y="1787"/>
                <a:ext cx="50" cy="48"/>
              </a:xfrm>
              <a:custGeom>
                <a:gdLst>
                  <a:gd name="T0" fmla="*/ 21 w 21"/>
                  <a:gd name="T1" fmla="*/ 10 h 20"/>
                  <a:gd name="T2" fmla="*/ 13 w 21"/>
                  <a:gd name="T3" fmla="*/ 0 h 20"/>
                  <a:gd name="T4" fmla="*/ 0 w 21"/>
                  <a:gd name="T5" fmla="*/ 10 h 20"/>
                  <a:gd name="T6" fmla="*/ 5 w 21"/>
                  <a:gd name="T7" fmla="*/ 15 h 20"/>
                  <a:gd name="T8" fmla="*/ 9 w 21"/>
                  <a:gd name="T9" fmla="*/ 20 h 20"/>
                  <a:gd name="T10" fmla="*/ 21 w 21"/>
                  <a:gd name="T11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0">
                    <a:moveTo>
                      <a:pt x="21" y="10"/>
                    </a:moveTo>
                    <a:cubicBezTo>
                      <a:pt x="18" y="6"/>
                      <a:pt x="15" y="3"/>
                      <a:pt x="13" y="0"/>
                    </a:cubicBezTo>
                    <a:cubicBezTo>
                      <a:pt x="9" y="3"/>
                      <a:pt x="5" y="7"/>
                      <a:pt x="0" y="10"/>
                    </a:cubicBezTo>
                    <a:cubicBezTo>
                      <a:pt x="2" y="11"/>
                      <a:pt x="3" y="13"/>
                      <a:pt x="5" y="15"/>
                    </a:cubicBezTo>
                    <a:cubicBezTo>
                      <a:pt x="6" y="17"/>
                      <a:pt x="7" y="18"/>
                      <a:pt x="9" y="20"/>
                    </a:cubicBezTo>
                    <a:cubicBezTo>
                      <a:pt x="13" y="16"/>
                      <a:pt x="17" y="13"/>
                      <a:pt x="21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319"/>
              <p:cNvSpPr/>
              <p:nvPr/>
            </p:nvSpPr>
            <p:spPr bwMode="auto">
              <a:xfrm>
                <a:off x="5122" y="1764"/>
                <a:ext cx="48" cy="45"/>
              </a:xfrm>
              <a:custGeom>
                <a:gdLst>
                  <a:gd name="T0" fmla="*/ 20 w 20"/>
                  <a:gd name="T1" fmla="*/ 9 h 19"/>
                  <a:gd name="T2" fmla="*/ 14 w 20"/>
                  <a:gd name="T3" fmla="*/ 3 h 19"/>
                  <a:gd name="T4" fmla="*/ 11 w 20"/>
                  <a:gd name="T5" fmla="*/ 0 h 19"/>
                  <a:gd name="T6" fmla="*/ 0 w 20"/>
                  <a:gd name="T7" fmla="*/ 9 h 19"/>
                  <a:gd name="T8" fmla="*/ 8 w 20"/>
                  <a:gd name="T9" fmla="*/ 19 h 19"/>
                  <a:gd name="T10" fmla="*/ 20 w 20"/>
                  <a:gd name="T11" fmla="*/ 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9">
                    <a:moveTo>
                      <a:pt x="20" y="9"/>
                    </a:moveTo>
                    <a:cubicBezTo>
                      <a:pt x="18" y="7"/>
                      <a:pt x="16" y="5"/>
                      <a:pt x="14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7" y="3"/>
                      <a:pt x="4" y="6"/>
                      <a:pt x="0" y="9"/>
                    </a:cubicBezTo>
                    <a:cubicBezTo>
                      <a:pt x="3" y="12"/>
                      <a:pt x="6" y="15"/>
                      <a:pt x="8" y="19"/>
                    </a:cubicBezTo>
                    <a:cubicBezTo>
                      <a:pt x="12" y="15"/>
                      <a:pt x="16" y="12"/>
                      <a:pt x="2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320"/>
              <p:cNvSpPr/>
              <p:nvPr/>
            </p:nvSpPr>
            <p:spPr bwMode="auto">
              <a:xfrm>
                <a:off x="4649" y="1861"/>
                <a:ext cx="43" cy="38"/>
              </a:xfrm>
              <a:custGeom>
                <a:gdLst>
                  <a:gd name="T0" fmla="*/ 10 w 18"/>
                  <a:gd name="T1" fmla="*/ 16 h 16"/>
                  <a:gd name="T2" fmla="*/ 18 w 18"/>
                  <a:gd name="T3" fmla="*/ 7 h 16"/>
                  <a:gd name="T4" fmla="*/ 16 w 18"/>
                  <a:gd name="T5" fmla="*/ 6 h 16"/>
                  <a:gd name="T6" fmla="*/ 10 w 18"/>
                  <a:gd name="T7" fmla="*/ 0 h 16"/>
                  <a:gd name="T8" fmla="*/ 10 w 18"/>
                  <a:gd name="T9" fmla="*/ 0 h 16"/>
                  <a:gd name="T10" fmla="*/ 0 w 18"/>
                  <a:gd name="T11" fmla="*/ 7 h 16"/>
                  <a:gd name="T12" fmla="*/ 10 w 18"/>
                  <a:gd name="T13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10" y="16"/>
                    </a:moveTo>
                    <a:cubicBezTo>
                      <a:pt x="12" y="13"/>
                      <a:pt x="15" y="11"/>
                      <a:pt x="18" y="7"/>
                    </a:cubicBezTo>
                    <a:cubicBezTo>
                      <a:pt x="17" y="7"/>
                      <a:pt x="16" y="6"/>
                      <a:pt x="16" y="6"/>
                    </a:cubicBezTo>
                    <a:cubicBezTo>
                      <a:pt x="14" y="4"/>
                      <a:pt x="12" y="2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1"/>
                      <a:pt x="3" y="5"/>
                      <a:pt x="0" y="7"/>
                    </a:cubicBezTo>
                    <a:cubicBezTo>
                      <a:pt x="3" y="10"/>
                      <a:pt x="6" y="13"/>
                      <a:pt x="1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321"/>
              <p:cNvSpPr/>
              <p:nvPr/>
            </p:nvSpPr>
            <p:spPr bwMode="auto">
              <a:xfrm>
                <a:off x="5151" y="1735"/>
                <a:ext cx="52" cy="48"/>
              </a:xfrm>
              <a:custGeom>
                <a:gdLst>
                  <a:gd name="T0" fmla="*/ 22 w 22"/>
                  <a:gd name="T1" fmla="*/ 9 h 20"/>
                  <a:gd name="T2" fmla="*/ 13 w 22"/>
                  <a:gd name="T3" fmla="*/ 0 h 20"/>
                  <a:gd name="T4" fmla="*/ 1 w 22"/>
                  <a:gd name="T5" fmla="*/ 10 h 20"/>
                  <a:gd name="T6" fmla="*/ 0 w 22"/>
                  <a:gd name="T7" fmla="*/ 11 h 20"/>
                  <a:gd name="T8" fmla="*/ 4 w 22"/>
                  <a:gd name="T9" fmla="*/ 14 h 20"/>
                  <a:gd name="T10" fmla="*/ 9 w 22"/>
                  <a:gd name="T11" fmla="*/ 20 h 20"/>
                  <a:gd name="T12" fmla="*/ 22 w 22"/>
                  <a:gd name="T13" fmla="*/ 9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22" y="9"/>
                    </a:moveTo>
                    <a:cubicBezTo>
                      <a:pt x="18" y="6"/>
                      <a:pt x="15" y="3"/>
                      <a:pt x="13" y="0"/>
                    </a:cubicBezTo>
                    <a:cubicBezTo>
                      <a:pt x="9" y="3"/>
                      <a:pt x="5" y="6"/>
                      <a:pt x="1" y="10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2"/>
                      <a:pt x="3" y="13"/>
                      <a:pt x="4" y="14"/>
                    </a:cubicBezTo>
                    <a:cubicBezTo>
                      <a:pt x="5" y="16"/>
                      <a:pt x="7" y="18"/>
                      <a:pt x="9" y="20"/>
                    </a:cubicBezTo>
                    <a:cubicBezTo>
                      <a:pt x="13" y="16"/>
                      <a:pt x="17" y="13"/>
                      <a:pt x="2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322"/>
              <p:cNvSpPr/>
              <p:nvPr/>
            </p:nvSpPr>
            <p:spPr bwMode="auto">
              <a:xfrm>
                <a:off x="5061" y="1814"/>
                <a:ext cx="45" cy="45"/>
              </a:xfrm>
              <a:custGeom>
                <a:gdLst>
                  <a:gd name="T0" fmla="*/ 19 w 19"/>
                  <a:gd name="T1" fmla="*/ 10 h 19"/>
                  <a:gd name="T2" fmla="*/ 15 w 19"/>
                  <a:gd name="T3" fmla="*/ 5 h 19"/>
                  <a:gd name="T4" fmla="*/ 11 w 19"/>
                  <a:gd name="T5" fmla="*/ 0 h 19"/>
                  <a:gd name="T6" fmla="*/ 10 w 19"/>
                  <a:gd name="T7" fmla="*/ 1 h 19"/>
                  <a:gd name="T8" fmla="*/ 0 w 19"/>
                  <a:gd name="T9" fmla="*/ 8 h 19"/>
                  <a:gd name="T10" fmla="*/ 3 w 19"/>
                  <a:gd name="T11" fmla="*/ 12 h 19"/>
                  <a:gd name="T12" fmla="*/ 8 w 19"/>
                  <a:gd name="T13" fmla="*/ 19 h 19"/>
                  <a:gd name="T14" fmla="*/ 19 w 19"/>
                  <a:gd name="T15" fmla="*/ 1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cubicBezTo>
                      <a:pt x="18" y="8"/>
                      <a:pt x="17" y="7"/>
                      <a:pt x="15" y="5"/>
                    </a:cubicBezTo>
                    <a:cubicBezTo>
                      <a:pt x="14" y="3"/>
                      <a:pt x="13" y="1"/>
                      <a:pt x="11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7" y="3"/>
                      <a:pt x="3" y="5"/>
                      <a:pt x="0" y="8"/>
                    </a:cubicBezTo>
                    <a:cubicBezTo>
                      <a:pt x="1" y="9"/>
                      <a:pt x="2" y="11"/>
                      <a:pt x="3" y="12"/>
                    </a:cubicBezTo>
                    <a:cubicBezTo>
                      <a:pt x="4" y="15"/>
                      <a:pt x="6" y="16"/>
                      <a:pt x="8" y="19"/>
                    </a:cubicBezTo>
                    <a:cubicBezTo>
                      <a:pt x="12" y="16"/>
                      <a:pt x="16" y="13"/>
                      <a:pt x="19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323"/>
              <p:cNvSpPr/>
              <p:nvPr/>
            </p:nvSpPr>
            <p:spPr bwMode="auto">
              <a:xfrm>
                <a:off x="4351" y="2020"/>
                <a:ext cx="54" cy="62"/>
              </a:xfrm>
              <a:custGeom>
                <a:gdLst>
                  <a:gd name="T0" fmla="*/ 4 w 23"/>
                  <a:gd name="T1" fmla="*/ 18 h 26"/>
                  <a:gd name="T2" fmla="*/ 23 w 23"/>
                  <a:gd name="T3" fmla="*/ 24 h 26"/>
                  <a:gd name="T4" fmla="*/ 21 w 23"/>
                  <a:gd name="T5" fmla="*/ 20 h 26"/>
                  <a:gd name="T6" fmla="*/ 12 w 23"/>
                  <a:gd name="T7" fmla="*/ 0 h 26"/>
                  <a:gd name="T8" fmla="*/ 4 w 23"/>
                  <a:gd name="T9" fmla="*/ 18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6">
                    <a:moveTo>
                      <a:pt x="4" y="18"/>
                    </a:moveTo>
                    <a:cubicBezTo>
                      <a:pt x="7" y="26"/>
                      <a:pt x="16" y="25"/>
                      <a:pt x="23" y="24"/>
                    </a:cubicBezTo>
                    <a:cubicBezTo>
                      <a:pt x="22" y="22"/>
                      <a:pt x="21" y="21"/>
                      <a:pt x="21" y="20"/>
                    </a:cubicBezTo>
                    <a:cubicBezTo>
                      <a:pt x="18" y="13"/>
                      <a:pt x="15" y="7"/>
                      <a:pt x="12" y="0"/>
                    </a:cubicBezTo>
                    <a:cubicBezTo>
                      <a:pt x="6" y="3"/>
                      <a:pt x="0" y="12"/>
                      <a:pt x="4" y="1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324"/>
              <p:cNvSpPr/>
              <p:nvPr/>
            </p:nvSpPr>
            <p:spPr bwMode="auto">
              <a:xfrm>
                <a:off x="4961" y="1873"/>
                <a:ext cx="45" cy="45"/>
              </a:xfrm>
              <a:custGeom>
                <a:gdLst>
                  <a:gd name="T0" fmla="*/ 19 w 19"/>
                  <a:gd name="T1" fmla="*/ 12 h 19"/>
                  <a:gd name="T2" fmla="*/ 12 w 19"/>
                  <a:gd name="T3" fmla="*/ 0 h 19"/>
                  <a:gd name="T4" fmla="*/ 0 w 19"/>
                  <a:gd name="T5" fmla="*/ 6 h 19"/>
                  <a:gd name="T6" fmla="*/ 3 w 19"/>
                  <a:gd name="T7" fmla="*/ 13 h 19"/>
                  <a:gd name="T8" fmla="*/ 5 w 19"/>
                  <a:gd name="T9" fmla="*/ 19 h 19"/>
                  <a:gd name="T10" fmla="*/ 19 w 19"/>
                  <a:gd name="T11" fmla="*/ 12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19" y="12"/>
                    </a:moveTo>
                    <a:cubicBezTo>
                      <a:pt x="16" y="8"/>
                      <a:pt x="14" y="4"/>
                      <a:pt x="12" y="0"/>
                    </a:cubicBezTo>
                    <a:cubicBezTo>
                      <a:pt x="8" y="2"/>
                      <a:pt x="4" y="4"/>
                      <a:pt x="0" y="6"/>
                    </a:cubicBezTo>
                    <a:cubicBezTo>
                      <a:pt x="0" y="8"/>
                      <a:pt x="1" y="10"/>
                      <a:pt x="3" y="13"/>
                    </a:cubicBezTo>
                    <a:cubicBezTo>
                      <a:pt x="3" y="15"/>
                      <a:pt x="4" y="17"/>
                      <a:pt x="5" y="19"/>
                    </a:cubicBezTo>
                    <a:cubicBezTo>
                      <a:pt x="10" y="17"/>
                      <a:pt x="14" y="15"/>
                      <a:pt x="19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325"/>
              <p:cNvSpPr/>
              <p:nvPr/>
            </p:nvSpPr>
            <p:spPr bwMode="auto">
              <a:xfrm>
                <a:off x="5028" y="1835"/>
                <a:ext cx="47" cy="45"/>
              </a:xfrm>
              <a:custGeom>
                <a:gdLst>
                  <a:gd name="T0" fmla="*/ 19 w 20"/>
                  <a:gd name="T1" fmla="*/ 11 h 19"/>
                  <a:gd name="T2" fmla="*/ 20 w 20"/>
                  <a:gd name="T3" fmla="*/ 10 h 19"/>
                  <a:gd name="T4" fmla="*/ 15 w 20"/>
                  <a:gd name="T5" fmla="*/ 4 h 19"/>
                  <a:gd name="T6" fmla="*/ 13 w 20"/>
                  <a:gd name="T7" fmla="*/ 0 h 19"/>
                  <a:gd name="T8" fmla="*/ 0 w 20"/>
                  <a:gd name="T9" fmla="*/ 8 h 19"/>
                  <a:gd name="T10" fmla="*/ 4 w 20"/>
                  <a:gd name="T11" fmla="*/ 14 h 19"/>
                  <a:gd name="T12" fmla="*/ 7 w 20"/>
                  <a:gd name="T13" fmla="*/ 19 h 19"/>
                  <a:gd name="T14" fmla="*/ 19 w 20"/>
                  <a:gd name="T15" fmla="*/ 11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9">
                    <a:moveTo>
                      <a:pt x="19" y="11"/>
                    </a:moveTo>
                    <a:cubicBezTo>
                      <a:pt x="19" y="11"/>
                      <a:pt x="20" y="11"/>
                      <a:pt x="20" y="10"/>
                    </a:cubicBezTo>
                    <a:cubicBezTo>
                      <a:pt x="19" y="8"/>
                      <a:pt x="17" y="6"/>
                      <a:pt x="15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9" y="3"/>
                      <a:pt x="4" y="5"/>
                      <a:pt x="0" y="8"/>
                    </a:cubicBezTo>
                    <a:cubicBezTo>
                      <a:pt x="1" y="10"/>
                      <a:pt x="3" y="12"/>
                      <a:pt x="4" y="14"/>
                    </a:cubicBezTo>
                    <a:cubicBezTo>
                      <a:pt x="5" y="15"/>
                      <a:pt x="6" y="17"/>
                      <a:pt x="7" y="19"/>
                    </a:cubicBezTo>
                    <a:cubicBezTo>
                      <a:pt x="11" y="17"/>
                      <a:pt x="15" y="14"/>
                      <a:pt x="19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326"/>
              <p:cNvSpPr/>
              <p:nvPr/>
            </p:nvSpPr>
            <p:spPr bwMode="auto">
              <a:xfrm>
                <a:off x="4995" y="1856"/>
                <a:ext cx="47" cy="45"/>
              </a:xfrm>
              <a:custGeom>
                <a:gdLst>
                  <a:gd name="T0" fmla="*/ 20 w 20"/>
                  <a:gd name="T1" fmla="*/ 11 h 19"/>
                  <a:gd name="T2" fmla="*/ 16 w 20"/>
                  <a:gd name="T3" fmla="*/ 5 h 19"/>
                  <a:gd name="T4" fmla="*/ 13 w 20"/>
                  <a:gd name="T5" fmla="*/ 0 h 19"/>
                  <a:gd name="T6" fmla="*/ 6 w 20"/>
                  <a:gd name="T7" fmla="*/ 3 h 19"/>
                  <a:gd name="T8" fmla="*/ 0 w 20"/>
                  <a:gd name="T9" fmla="*/ 7 h 19"/>
                  <a:gd name="T10" fmla="*/ 6 w 20"/>
                  <a:gd name="T11" fmla="*/ 19 h 19"/>
                  <a:gd name="T12" fmla="*/ 20 w 20"/>
                  <a:gd name="T13" fmla="*/ 11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20" y="11"/>
                    </a:moveTo>
                    <a:cubicBezTo>
                      <a:pt x="18" y="9"/>
                      <a:pt x="18" y="7"/>
                      <a:pt x="16" y="5"/>
                    </a:cubicBezTo>
                    <a:cubicBezTo>
                      <a:pt x="15" y="3"/>
                      <a:pt x="14" y="2"/>
                      <a:pt x="13" y="0"/>
                    </a:cubicBezTo>
                    <a:cubicBezTo>
                      <a:pt x="10" y="1"/>
                      <a:pt x="8" y="2"/>
                      <a:pt x="6" y="3"/>
                    </a:cubicBezTo>
                    <a:cubicBezTo>
                      <a:pt x="4" y="4"/>
                      <a:pt x="2" y="5"/>
                      <a:pt x="0" y="7"/>
                    </a:cubicBezTo>
                    <a:cubicBezTo>
                      <a:pt x="2" y="11"/>
                      <a:pt x="4" y="15"/>
                      <a:pt x="6" y="19"/>
                    </a:cubicBezTo>
                    <a:cubicBezTo>
                      <a:pt x="11" y="16"/>
                      <a:pt x="15" y="14"/>
                      <a:pt x="2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327"/>
              <p:cNvSpPr/>
              <p:nvPr/>
            </p:nvSpPr>
            <p:spPr bwMode="auto">
              <a:xfrm>
                <a:off x="4625" y="2445"/>
                <a:ext cx="86" cy="111"/>
              </a:xfrm>
              <a:custGeom>
                <a:gdLst>
                  <a:gd name="T0" fmla="*/ 14 w 36"/>
                  <a:gd name="T1" fmla="*/ 0 h 47"/>
                  <a:gd name="T2" fmla="*/ 7 w 36"/>
                  <a:gd name="T3" fmla="*/ 24 h 47"/>
                  <a:gd name="T4" fmla="*/ 0 w 36"/>
                  <a:gd name="T5" fmla="*/ 47 h 47"/>
                  <a:gd name="T6" fmla="*/ 36 w 36"/>
                  <a:gd name="T7" fmla="*/ 43 h 47"/>
                  <a:gd name="T8" fmla="*/ 25 w 36"/>
                  <a:gd name="T9" fmla="*/ 19 h 47"/>
                  <a:gd name="T10" fmla="*/ 14 w 36"/>
                  <a:gd name="T11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47">
                    <a:moveTo>
                      <a:pt x="14" y="0"/>
                    </a:moveTo>
                    <a:cubicBezTo>
                      <a:pt x="12" y="8"/>
                      <a:pt x="9" y="16"/>
                      <a:pt x="7" y="24"/>
                    </a:cubicBezTo>
                    <a:cubicBezTo>
                      <a:pt x="5" y="31"/>
                      <a:pt x="1" y="39"/>
                      <a:pt x="0" y="47"/>
                    </a:cubicBezTo>
                    <a:cubicBezTo>
                      <a:pt x="12" y="45"/>
                      <a:pt x="24" y="44"/>
                      <a:pt x="36" y="43"/>
                    </a:cubicBezTo>
                    <a:cubicBezTo>
                      <a:pt x="32" y="35"/>
                      <a:pt x="28" y="27"/>
                      <a:pt x="25" y="19"/>
                    </a:cubicBezTo>
                    <a:cubicBezTo>
                      <a:pt x="22" y="13"/>
                      <a:pt x="18" y="6"/>
                      <a:pt x="14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328"/>
              <p:cNvSpPr/>
              <p:nvPr/>
            </p:nvSpPr>
            <p:spPr bwMode="auto">
              <a:xfrm>
                <a:off x="6107" y="1816"/>
                <a:ext cx="61" cy="26"/>
              </a:xfrm>
              <a:custGeom>
                <a:gdLst>
                  <a:gd name="T0" fmla="*/ 9 w 26"/>
                  <a:gd name="T1" fmla="*/ 0 h 11"/>
                  <a:gd name="T2" fmla="*/ 0 w 26"/>
                  <a:gd name="T3" fmla="*/ 5 h 11"/>
                  <a:gd name="T4" fmla="*/ 26 w 26"/>
                  <a:gd name="T5" fmla="*/ 10 h 11"/>
                  <a:gd name="T6" fmla="*/ 26 w 26"/>
                  <a:gd name="T7" fmla="*/ 3 h 11"/>
                  <a:gd name="T8" fmla="*/ 10 w 26"/>
                  <a:gd name="T9" fmla="*/ 0 h 11"/>
                  <a:gd name="T10" fmla="*/ 9 w 26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1">
                    <a:moveTo>
                      <a:pt x="9" y="0"/>
                    </a:moveTo>
                    <a:cubicBezTo>
                      <a:pt x="7" y="2"/>
                      <a:pt x="4" y="4"/>
                      <a:pt x="0" y="5"/>
                    </a:cubicBezTo>
                    <a:cubicBezTo>
                      <a:pt x="8" y="9"/>
                      <a:pt x="17" y="11"/>
                      <a:pt x="26" y="10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1" y="3"/>
                      <a:pt x="15" y="2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329"/>
              <p:cNvSpPr/>
              <p:nvPr/>
            </p:nvSpPr>
            <p:spPr bwMode="auto">
              <a:xfrm>
                <a:off x="6163" y="1728"/>
                <a:ext cx="5" cy="26"/>
              </a:xfrm>
              <a:custGeom>
                <a:gdLst>
                  <a:gd name="T0" fmla="*/ 0 w 2"/>
                  <a:gd name="T1" fmla="*/ 1 h 11"/>
                  <a:gd name="T2" fmla="*/ 0 w 2"/>
                  <a:gd name="T3" fmla="*/ 11 h 11"/>
                  <a:gd name="T4" fmla="*/ 0 w 2"/>
                  <a:gd name="T5" fmla="*/ 11 h 11"/>
                  <a:gd name="T6" fmla="*/ 2 w 2"/>
                  <a:gd name="T7" fmla="*/ 11 h 11"/>
                  <a:gd name="T8" fmla="*/ 2 w 2"/>
                  <a:gd name="T9" fmla="*/ 0 h 11"/>
                  <a:gd name="T10" fmla="*/ 0 w 2"/>
                  <a:gd name="T11" fmla="*/ 1 h 11"/>
                  <a:gd name="T12" fmla="*/ 0 w 2"/>
                  <a:gd name="T13" fmla="*/ 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1">
                    <a:moveTo>
                      <a:pt x="0" y="1"/>
                    </a:moveTo>
                    <a:cubicBezTo>
                      <a:pt x="0" y="4"/>
                      <a:pt x="0" y="7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330"/>
              <p:cNvSpPr/>
              <p:nvPr/>
            </p:nvSpPr>
            <p:spPr bwMode="auto">
              <a:xfrm>
                <a:off x="6109" y="1609"/>
                <a:ext cx="59" cy="60"/>
              </a:xfrm>
              <a:custGeom>
                <a:gdLst>
                  <a:gd name="T0" fmla="*/ 9 w 25"/>
                  <a:gd name="T1" fmla="*/ 10 h 25"/>
                  <a:gd name="T2" fmla="*/ 0 w 25"/>
                  <a:gd name="T3" fmla="*/ 19 h 25"/>
                  <a:gd name="T4" fmla="*/ 1 w 25"/>
                  <a:gd name="T5" fmla="*/ 19 h 25"/>
                  <a:gd name="T6" fmla="*/ 10 w 25"/>
                  <a:gd name="T7" fmla="*/ 25 h 25"/>
                  <a:gd name="T8" fmla="*/ 25 w 25"/>
                  <a:gd name="T9" fmla="*/ 13 h 25"/>
                  <a:gd name="T10" fmla="*/ 25 w 25"/>
                  <a:gd name="T11" fmla="*/ 0 h 25"/>
                  <a:gd name="T12" fmla="*/ 24 w 25"/>
                  <a:gd name="T13" fmla="*/ 0 h 25"/>
                  <a:gd name="T14" fmla="*/ 9 w 25"/>
                  <a:gd name="T15" fmla="*/ 1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5">
                    <a:moveTo>
                      <a:pt x="9" y="10"/>
                    </a:moveTo>
                    <a:cubicBezTo>
                      <a:pt x="6" y="12"/>
                      <a:pt x="3" y="15"/>
                      <a:pt x="0" y="19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4" y="21"/>
                      <a:pt x="8" y="23"/>
                      <a:pt x="10" y="25"/>
                    </a:cubicBezTo>
                    <a:cubicBezTo>
                      <a:pt x="15" y="21"/>
                      <a:pt x="20" y="17"/>
                      <a:pt x="25" y="13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4" y="0"/>
                      <a:pt x="24" y="0"/>
                    </a:cubicBezTo>
                    <a:cubicBezTo>
                      <a:pt x="19" y="3"/>
                      <a:pt x="14" y="6"/>
                      <a:pt x="9" y="1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331"/>
              <p:cNvSpPr/>
              <p:nvPr/>
            </p:nvSpPr>
            <p:spPr bwMode="auto">
              <a:xfrm>
                <a:off x="6045" y="2684"/>
                <a:ext cx="47" cy="119"/>
              </a:xfrm>
              <a:custGeom>
                <a:gdLst>
                  <a:gd name="T0" fmla="*/ 0 w 20"/>
                  <a:gd name="T1" fmla="*/ 0 h 50"/>
                  <a:gd name="T2" fmla="*/ 2 w 20"/>
                  <a:gd name="T3" fmla="*/ 4 h 50"/>
                  <a:gd name="T4" fmla="*/ 6 w 20"/>
                  <a:gd name="T5" fmla="*/ 17 h 50"/>
                  <a:gd name="T6" fmla="*/ 7 w 20"/>
                  <a:gd name="T7" fmla="*/ 30 h 50"/>
                  <a:gd name="T8" fmla="*/ 3 w 20"/>
                  <a:gd name="T9" fmla="*/ 37 h 50"/>
                  <a:gd name="T10" fmla="*/ 4 w 20"/>
                  <a:gd name="T11" fmla="*/ 49 h 50"/>
                  <a:gd name="T12" fmla="*/ 15 w 20"/>
                  <a:gd name="T13" fmla="*/ 43 h 50"/>
                  <a:gd name="T14" fmla="*/ 17 w 20"/>
                  <a:gd name="T15" fmla="*/ 31 h 50"/>
                  <a:gd name="T16" fmla="*/ 18 w 20"/>
                  <a:gd name="T17" fmla="*/ 30 h 50"/>
                  <a:gd name="T18" fmla="*/ 20 w 20"/>
                  <a:gd name="T19" fmla="*/ 31 h 50"/>
                  <a:gd name="T20" fmla="*/ 7 w 20"/>
                  <a:gd name="T21" fmla="*/ 8 h 50"/>
                  <a:gd name="T22" fmla="*/ 0 w 20"/>
                  <a:gd name="T23" fmla="*/ 0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50">
                    <a:moveTo>
                      <a:pt x="0" y="0"/>
                    </a:moveTo>
                    <a:cubicBezTo>
                      <a:pt x="1" y="2"/>
                      <a:pt x="1" y="3"/>
                      <a:pt x="2" y="4"/>
                    </a:cubicBezTo>
                    <a:cubicBezTo>
                      <a:pt x="3" y="8"/>
                      <a:pt x="5" y="13"/>
                      <a:pt x="6" y="17"/>
                    </a:cubicBezTo>
                    <a:cubicBezTo>
                      <a:pt x="7" y="21"/>
                      <a:pt x="8" y="26"/>
                      <a:pt x="7" y="30"/>
                    </a:cubicBezTo>
                    <a:cubicBezTo>
                      <a:pt x="7" y="33"/>
                      <a:pt x="6" y="36"/>
                      <a:pt x="3" y="37"/>
                    </a:cubicBezTo>
                    <a:cubicBezTo>
                      <a:pt x="4" y="41"/>
                      <a:pt x="4" y="45"/>
                      <a:pt x="4" y="49"/>
                    </a:cubicBezTo>
                    <a:cubicBezTo>
                      <a:pt x="8" y="50"/>
                      <a:pt x="13" y="46"/>
                      <a:pt x="15" y="43"/>
                    </a:cubicBezTo>
                    <a:cubicBezTo>
                      <a:pt x="16" y="39"/>
                      <a:pt x="17" y="35"/>
                      <a:pt x="17" y="31"/>
                    </a:cubicBezTo>
                    <a:cubicBezTo>
                      <a:pt x="17" y="30"/>
                      <a:pt x="18" y="30"/>
                      <a:pt x="18" y="30"/>
                    </a:cubicBezTo>
                    <a:cubicBezTo>
                      <a:pt x="19" y="31"/>
                      <a:pt x="19" y="31"/>
                      <a:pt x="20" y="31"/>
                    </a:cubicBezTo>
                    <a:cubicBezTo>
                      <a:pt x="17" y="23"/>
                      <a:pt x="13" y="15"/>
                      <a:pt x="7" y="8"/>
                    </a:cubicBezTo>
                    <a:cubicBezTo>
                      <a:pt x="5" y="5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332"/>
              <p:cNvSpPr/>
              <p:nvPr/>
            </p:nvSpPr>
            <p:spPr bwMode="auto">
              <a:xfrm>
                <a:off x="5974" y="2663"/>
                <a:ext cx="85" cy="105"/>
              </a:xfrm>
              <a:custGeom>
                <a:gdLst>
                  <a:gd name="T0" fmla="*/ 36 w 36"/>
                  <a:gd name="T1" fmla="*/ 36 h 44"/>
                  <a:gd name="T2" fmla="*/ 34 w 36"/>
                  <a:gd name="T3" fmla="*/ 23 h 44"/>
                  <a:gd name="T4" fmla="*/ 26 w 36"/>
                  <a:gd name="T5" fmla="*/ 6 h 44"/>
                  <a:gd name="T6" fmla="*/ 15 w 36"/>
                  <a:gd name="T7" fmla="*/ 0 h 44"/>
                  <a:gd name="T8" fmla="*/ 0 w 36"/>
                  <a:gd name="T9" fmla="*/ 7 h 44"/>
                  <a:gd name="T10" fmla="*/ 2 w 36"/>
                  <a:gd name="T11" fmla="*/ 12 h 44"/>
                  <a:gd name="T12" fmla="*/ 4 w 36"/>
                  <a:gd name="T13" fmla="*/ 13 h 44"/>
                  <a:gd name="T14" fmla="*/ 33 w 36"/>
                  <a:gd name="T15" fmla="*/ 44 h 44"/>
                  <a:gd name="T16" fmla="*/ 36 w 36"/>
                  <a:gd name="T17" fmla="*/ 36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44">
                    <a:moveTo>
                      <a:pt x="36" y="36"/>
                    </a:moveTo>
                    <a:cubicBezTo>
                      <a:pt x="36" y="32"/>
                      <a:pt x="35" y="27"/>
                      <a:pt x="34" y="23"/>
                    </a:cubicBezTo>
                    <a:cubicBezTo>
                      <a:pt x="32" y="18"/>
                      <a:pt x="30" y="11"/>
                      <a:pt x="26" y="6"/>
                    </a:cubicBezTo>
                    <a:cubicBezTo>
                      <a:pt x="23" y="4"/>
                      <a:pt x="19" y="2"/>
                      <a:pt x="15" y="0"/>
                    </a:cubicBezTo>
                    <a:cubicBezTo>
                      <a:pt x="10" y="2"/>
                      <a:pt x="5" y="5"/>
                      <a:pt x="0" y="7"/>
                    </a:cubicBezTo>
                    <a:cubicBezTo>
                      <a:pt x="0" y="9"/>
                      <a:pt x="1" y="11"/>
                      <a:pt x="2" y="12"/>
                    </a:cubicBezTo>
                    <a:cubicBezTo>
                      <a:pt x="3" y="12"/>
                      <a:pt x="3" y="13"/>
                      <a:pt x="4" y="13"/>
                    </a:cubicBezTo>
                    <a:cubicBezTo>
                      <a:pt x="21" y="17"/>
                      <a:pt x="30" y="30"/>
                      <a:pt x="33" y="44"/>
                    </a:cubicBezTo>
                    <a:cubicBezTo>
                      <a:pt x="36" y="43"/>
                      <a:pt x="36" y="38"/>
                      <a:pt x="36" y="3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333"/>
              <p:cNvSpPr/>
              <p:nvPr/>
            </p:nvSpPr>
            <p:spPr bwMode="auto">
              <a:xfrm>
                <a:off x="5830" y="2727"/>
                <a:ext cx="40" cy="109"/>
              </a:xfrm>
              <a:custGeom>
                <a:gdLst>
                  <a:gd name="T0" fmla="*/ 16 w 17"/>
                  <a:gd name="T1" fmla="*/ 26 h 46"/>
                  <a:gd name="T2" fmla="*/ 13 w 17"/>
                  <a:gd name="T3" fmla="*/ 13 h 46"/>
                  <a:gd name="T4" fmla="*/ 10 w 17"/>
                  <a:gd name="T5" fmla="*/ 0 h 46"/>
                  <a:gd name="T6" fmla="*/ 8 w 17"/>
                  <a:gd name="T7" fmla="*/ 1 h 46"/>
                  <a:gd name="T8" fmla="*/ 4 w 17"/>
                  <a:gd name="T9" fmla="*/ 2 h 46"/>
                  <a:gd name="T10" fmla="*/ 2 w 17"/>
                  <a:gd name="T11" fmla="*/ 8 h 46"/>
                  <a:gd name="T12" fmla="*/ 13 w 17"/>
                  <a:gd name="T13" fmla="*/ 46 h 46"/>
                  <a:gd name="T14" fmla="*/ 16 w 17"/>
                  <a:gd name="T15" fmla="*/ 26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6">
                    <a:moveTo>
                      <a:pt x="16" y="26"/>
                    </a:moveTo>
                    <a:cubicBezTo>
                      <a:pt x="15" y="21"/>
                      <a:pt x="14" y="17"/>
                      <a:pt x="13" y="13"/>
                    </a:cubicBezTo>
                    <a:cubicBezTo>
                      <a:pt x="12" y="9"/>
                      <a:pt x="11" y="5"/>
                      <a:pt x="10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2"/>
                      <a:pt x="5" y="2"/>
                      <a:pt x="4" y="2"/>
                    </a:cubicBezTo>
                    <a:cubicBezTo>
                      <a:pt x="3" y="4"/>
                      <a:pt x="3" y="6"/>
                      <a:pt x="2" y="8"/>
                    </a:cubicBezTo>
                    <a:cubicBezTo>
                      <a:pt x="0" y="21"/>
                      <a:pt x="4" y="36"/>
                      <a:pt x="13" y="46"/>
                    </a:cubicBezTo>
                    <a:cubicBezTo>
                      <a:pt x="17" y="41"/>
                      <a:pt x="16" y="32"/>
                      <a:pt x="16" y="2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334"/>
              <p:cNvSpPr/>
              <p:nvPr/>
            </p:nvSpPr>
            <p:spPr bwMode="auto">
              <a:xfrm>
                <a:off x="6054" y="2613"/>
                <a:ext cx="64" cy="86"/>
              </a:xfrm>
              <a:custGeom>
                <a:gdLst>
                  <a:gd name="T0" fmla="*/ 27 w 27"/>
                  <a:gd name="T1" fmla="*/ 36 h 36"/>
                  <a:gd name="T2" fmla="*/ 20 w 27"/>
                  <a:gd name="T3" fmla="*/ 18 h 36"/>
                  <a:gd name="T4" fmla="*/ 15 w 27"/>
                  <a:gd name="T5" fmla="*/ 9 h 36"/>
                  <a:gd name="T6" fmla="*/ 10 w 27"/>
                  <a:gd name="T7" fmla="*/ 0 h 36"/>
                  <a:gd name="T8" fmla="*/ 4 w 27"/>
                  <a:gd name="T9" fmla="*/ 5 h 36"/>
                  <a:gd name="T10" fmla="*/ 0 w 27"/>
                  <a:gd name="T11" fmla="*/ 7 h 36"/>
                  <a:gd name="T12" fmla="*/ 5 w 27"/>
                  <a:gd name="T13" fmla="*/ 11 h 36"/>
                  <a:gd name="T14" fmla="*/ 27 w 27"/>
                  <a:gd name="T15" fmla="*/ 36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6">
                    <a:moveTo>
                      <a:pt x="27" y="36"/>
                    </a:moveTo>
                    <a:cubicBezTo>
                      <a:pt x="27" y="30"/>
                      <a:pt x="23" y="24"/>
                      <a:pt x="20" y="18"/>
                    </a:cubicBezTo>
                    <a:cubicBezTo>
                      <a:pt x="19" y="15"/>
                      <a:pt x="17" y="12"/>
                      <a:pt x="15" y="9"/>
                    </a:cubicBezTo>
                    <a:cubicBezTo>
                      <a:pt x="13" y="6"/>
                      <a:pt x="11" y="3"/>
                      <a:pt x="10" y="0"/>
                    </a:cubicBezTo>
                    <a:cubicBezTo>
                      <a:pt x="8" y="2"/>
                      <a:pt x="6" y="3"/>
                      <a:pt x="4" y="5"/>
                    </a:cubicBezTo>
                    <a:cubicBezTo>
                      <a:pt x="3" y="5"/>
                      <a:pt x="2" y="7"/>
                      <a:pt x="0" y="7"/>
                    </a:cubicBezTo>
                    <a:cubicBezTo>
                      <a:pt x="2" y="9"/>
                      <a:pt x="4" y="10"/>
                      <a:pt x="5" y="11"/>
                    </a:cubicBezTo>
                    <a:cubicBezTo>
                      <a:pt x="14" y="18"/>
                      <a:pt x="22" y="27"/>
                      <a:pt x="27" y="3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335"/>
              <p:cNvSpPr/>
              <p:nvPr/>
            </p:nvSpPr>
            <p:spPr bwMode="auto">
              <a:xfrm>
                <a:off x="5943" y="2682"/>
                <a:ext cx="31" cy="10"/>
              </a:xfrm>
              <a:custGeom>
                <a:gdLst>
                  <a:gd name="T0" fmla="*/ 9 w 13"/>
                  <a:gd name="T1" fmla="*/ 1 h 4"/>
                  <a:gd name="T2" fmla="*/ 0 w 13"/>
                  <a:gd name="T3" fmla="*/ 4 h 4"/>
                  <a:gd name="T4" fmla="*/ 13 w 13"/>
                  <a:gd name="T5" fmla="*/ 4 h 4"/>
                  <a:gd name="T6" fmla="*/ 12 w 13"/>
                  <a:gd name="T7" fmla="*/ 0 h 4"/>
                  <a:gd name="T8" fmla="*/ 9 w 13"/>
                  <a:gd name="T9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9" y="1"/>
                    </a:moveTo>
                    <a:cubicBezTo>
                      <a:pt x="6" y="2"/>
                      <a:pt x="3" y="3"/>
                      <a:pt x="0" y="4"/>
                    </a:cubicBezTo>
                    <a:cubicBezTo>
                      <a:pt x="4" y="4"/>
                      <a:pt x="9" y="3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1" y="0"/>
                      <a:pt x="10" y="1"/>
                      <a:pt x="9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336"/>
              <p:cNvSpPr/>
              <p:nvPr/>
            </p:nvSpPr>
            <p:spPr bwMode="auto">
              <a:xfrm>
                <a:off x="5839" y="2651"/>
                <a:ext cx="166" cy="79"/>
              </a:xfrm>
              <a:custGeom>
                <a:gdLst>
                  <a:gd name="T0" fmla="*/ 70 w 70"/>
                  <a:gd name="T1" fmla="*/ 4 h 33"/>
                  <a:gd name="T2" fmla="*/ 67 w 70"/>
                  <a:gd name="T3" fmla="*/ 3 h 33"/>
                  <a:gd name="T4" fmla="*/ 44 w 70"/>
                  <a:gd name="T5" fmla="*/ 0 h 33"/>
                  <a:gd name="T6" fmla="*/ 44 w 70"/>
                  <a:gd name="T7" fmla="*/ 0 h 33"/>
                  <a:gd name="T8" fmla="*/ 25 w 70"/>
                  <a:gd name="T9" fmla="*/ 8 h 33"/>
                  <a:gd name="T10" fmla="*/ 17 w 70"/>
                  <a:gd name="T11" fmla="*/ 12 h 33"/>
                  <a:gd name="T12" fmla="*/ 11 w 70"/>
                  <a:gd name="T13" fmla="*/ 15 h 33"/>
                  <a:gd name="T14" fmla="*/ 0 w 70"/>
                  <a:gd name="T15" fmla="*/ 33 h 33"/>
                  <a:gd name="T16" fmla="*/ 7 w 70"/>
                  <a:gd name="T17" fmla="*/ 30 h 33"/>
                  <a:gd name="T18" fmla="*/ 14 w 70"/>
                  <a:gd name="T19" fmla="*/ 28 h 33"/>
                  <a:gd name="T20" fmla="*/ 34 w 70"/>
                  <a:gd name="T21" fmla="*/ 20 h 33"/>
                  <a:gd name="T22" fmla="*/ 54 w 70"/>
                  <a:gd name="T23" fmla="*/ 12 h 33"/>
                  <a:gd name="T24" fmla="*/ 70 w 70"/>
                  <a:gd name="T25" fmla="*/ 4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0" h="33">
                    <a:moveTo>
                      <a:pt x="70" y="4"/>
                    </a:moveTo>
                    <a:cubicBezTo>
                      <a:pt x="69" y="4"/>
                      <a:pt x="68" y="3"/>
                      <a:pt x="67" y="3"/>
                    </a:cubicBezTo>
                    <a:cubicBezTo>
                      <a:pt x="59" y="1"/>
                      <a:pt x="51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37" y="3"/>
                      <a:pt x="32" y="6"/>
                      <a:pt x="25" y="8"/>
                    </a:cubicBezTo>
                    <a:cubicBezTo>
                      <a:pt x="23" y="10"/>
                      <a:pt x="20" y="11"/>
                      <a:pt x="17" y="12"/>
                    </a:cubicBezTo>
                    <a:cubicBezTo>
                      <a:pt x="15" y="13"/>
                      <a:pt x="13" y="14"/>
                      <a:pt x="11" y="15"/>
                    </a:cubicBezTo>
                    <a:cubicBezTo>
                      <a:pt x="6" y="20"/>
                      <a:pt x="3" y="26"/>
                      <a:pt x="0" y="33"/>
                    </a:cubicBezTo>
                    <a:cubicBezTo>
                      <a:pt x="2" y="33"/>
                      <a:pt x="5" y="31"/>
                      <a:pt x="7" y="30"/>
                    </a:cubicBezTo>
                    <a:cubicBezTo>
                      <a:pt x="9" y="29"/>
                      <a:pt x="12" y="28"/>
                      <a:pt x="14" y="28"/>
                    </a:cubicBezTo>
                    <a:cubicBezTo>
                      <a:pt x="21" y="25"/>
                      <a:pt x="27" y="22"/>
                      <a:pt x="34" y="20"/>
                    </a:cubicBezTo>
                    <a:cubicBezTo>
                      <a:pt x="41" y="17"/>
                      <a:pt x="48" y="15"/>
                      <a:pt x="54" y="12"/>
                    </a:cubicBezTo>
                    <a:cubicBezTo>
                      <a:pt x="60" y="9"/>
                      <a:pt x="65" y="6"/>
                      <a:pt x="70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337"/>
              <p:cNvSpPr/>
              <p:nvPr/>
            </p:nvSpPr>
            <p:spPr bwMode="auto">
              <a:xfrm>
                <a:off x="5858" y="2703"/>
                <a:ext cx="55" cy="69"/>
              </a:xfrm>
              <a:custGeom>
                <a:gdLst>
                  <a:gd name="T0" fmla="*/ 0 w 23"/>
                  <a:gd name="T1" fmla="*/ 10 h 29"/>
                  <a:gd name="T2" fmla="*/ 10 w 23"/>
                  <a:gd name="T3" fmla="*/ 29 h 29"/>
                  <a:gd name="T4" fmla="*/ 18 w 23"/>
                  <a:gd name="T5" fmla="*/ 5 h 29"/>
                  <a:gd name="T6" fmla="*/ 23 w 23"/>
                  <a:gd name="T7" fmla="*/ 0 h 29"/>
                  <a:gd name="T8" fmla="*/ 3 w 23"/>
                  <a:gd name="T9" fmla="*/ 8 h 29"/>
                  <a:gd name="T10" fmla="*/ 0 w 23"/>
                  <a:gd name="T11" fmla="*/ 1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8">
                    <a:moveTo>
                      <a:pt x="0" y="10"/>
                    </a:moveTo>
                    <a:cubicBezTo>
                      <a:pt x="3" y="16"/>
                      <a:pt x="6" y="22"/>
                      <a:pt x="10" y="29"/>
                    </a:cubicBezTo>
                    <a:cubicBezTo>
                      <a:pt x="9" y="20"/>
                      <a:pt x="12" y="12"/>
                      <a:pt x="18" y="5"/>
                    </a:cubicBezTo>
                    <a:cubicBezTo>
                      <a:pt x="19" y="3"/>
                      <a:pt x="21" y="2"/>
                      <a:pt x="23" y="0"/>
                    </a:cubicBezTo>
                    <a:cubicBezTo>
                      <a:pt x="17" y="3"/>
                      <a:pt x="10" y="6"/>
                      <a:pt x="3" y="8"/>
                    </a:cubicBezTo>
                    <a:cubicBezTo>
                      <a:pt x="2" y="9"/>
                      <a:pt x="1" y="9"/>
                      <a:pt x="0" y="1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338"/>
              <p:cNvSpPr/>
              <p:nvPr/>
            </p:nvSpPr>
            <p:spPr bwMode="auto">
              <a:xfrm>
                <a:off x="6080" y="2578"/>
                <a:ext cx="88" cy="109"/>
              </a:xfrm>
              <a:custGeom>
                <a:gdLst>
                  <a:gd name="T0" fmla="*/ 17 w 37"/>
                  <a:gd name="T1" fmla="*/ 0 h 46"/>
                  <a:gd name="T2" fmla="*/ 15 w 37"/>
                  <a:gd name="T3" fmla="*/ 1 h 46"/>
                  <a:gd name="T4" fmla="*/ 0 w 37"/>
                  <a:gd name="T5" fmla="*/ 14 h 46"/>
                  <a:gd name="T6" fmla="*/ 0 w 37"/>
                  <a:gd name="T7" fmla="*/ 14 h 46"/>
                  <a:gd name="T8" fmla="*/ 8 w 37"/>
                  <a:gd name="T9" fmla="*/ 22 h 46"/>
                  <a:gd name="T10" fmla="*/ 18 w 37"/>
                  <a:gd name="T11" fmla="*/ 33 h 46"/>
                  <a:gd name="T12" fmla="*/ 28 w 37"/>
                  <a:gd name="T13" fmla="*/ 42 h 46"/>
                  <a:gd name="T14" fmla="*/ 34 w 37"/>
                  <a:gd name="T15" fmla="*/ 45 h 46"/>
                  <a:gd name="T16" fmla="*/ 37 w 37"/>
                  <a:gd name="T17" fmla="*/ 46 h 46"/>
                  <a:gd name="T18" fmla="*/ 37 w 37"/>
                  <a:gd name="T19" fmla="*/ 31 h 46"/>
                  <a:gd name="T20" fmla="*/ 31 w 37"/>
                  <a:gd name="T21" fmla="*/ 21 h 46"/>
                  <a:gd name="T22" fmla="*/ 17 w 37"/>
                  <a:gd name="T23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46">
                    <a:moveTo>
                      <a:pt x="17" y="0"/>
                    </a:moveTo>
                    <a:cubicBezTo>
                      <a:pt x="16" y="0"/>
                      <a:pt x="16" y="1"/>
                      <a:pt x="15" y="1"/>
                    </a:cubicBezTo>
                    <a:cubicBezTo>
                      <a:pt x="10" y="6"/>
                      <a:pt x="6" y="10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" y="16"/>
                      <a:pt x="5" y="20"/>
                      <a:pt x="8" y="22"/>
                    </a:cubicBezTo>
                    <a:cubicBezTo>
                      <a:pt x="11" y="26"/>
                      <a:pt x="14" y="29"/>
                      <a:pt x="18" y="33"/>
                    </a:cubicBezTo>
                    <a:cubicBezTo>
                      <a:pt x="21" y="36"/>
                      <a:pt x="24" y="40"/>
                      <a:pt x="28" y="42"/>
                    </a:cubicBezTo>
                    <a:cubicBezTo>
                      <a:pt x="30" y="44"/>
                      <a:pt x="32" y="45"/>
                      <a:pt x="34" y="45"/>
                    </a:cubicBezTo>
                    <a:cubicBezTo>
                      <a:pt x="35" y="46"/>
                      <a:pt x="36" y="46"/>
                      <a:pt x="37" y="46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5" y="28"/>
                      <a:pt x="33" y="24"/>
                      <a:pt x="31" y="21"/>
                    </a:cubicBezTo>
                    <a:cubicBezTo>
                      <a:pt x="26" y="14"/>
                      <a:pt x="21" y="8"/>
                      <a:pt x="17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339"/>
              <p:cNvSpPr/>
              <p:nvPr/>
            </p:nvSpPr>
            <p:spPr bwMode="auto">
              <a:xfrm>
                <a:off x="5872" y="2654"/>
                <a:ext cx="59" cy="26"/>
              </a:xfrm>
              <a:custGeom>
                <a:gdLst>
                  <a:gd name="T0" fmla="*/ 13 w 25"/>
                  <a:gd name="T1" fmla="*/ 5 h 11"/>
                  <a:gd name="T2" fmla="*/ 25 w 25"/>
                  <a:gd name="T3" fmla="*/ 0 h 11"/>
                  <a:gd name="T4" fmla="*/ 19 w 25"/>
                  <a:gd name="T5" fmla="*/ 1 h 11"/>
                  <a:gd name="T6" fmla="*/ 0 w 25"/>
                  <a:gd name="T7" fmla="*/ 11 h 11"/>
                  <a:gd name="T8" fmla="*/ 4 w 25"/>
                  <a:gd name="T9" fmla="*/ 9 h 11"/>
                  <a:gd name="T10" fmla="*/ 13 w 25"/>
                  <a:gd name="T11" fmla="*/ 5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1">
                    <a:moveTo>
                      <a:pt x="13" y="5"/>
                    </a:moveTo>
                    <a:cubicBezTo>
                      <a:pt x="17" y="4"/>
                      <a:pt x="21" y="2"/>
                      <a:pt x="25" y="0"/>
                    </a:cubicBezTo>
                    <a:cubicBezTo>
                      <a:pt x="23" y="0"/>
                      <a:pt x="21" y="0"/>
                      <a:pt x="19" y="1"/>
                    </a:cubicBezTo>
                    <a:cubicBezTo>
                      <a:pt x="12" y="3"/>
                      <a:pt x="5" y="6"/>
                      <a:pt x="0" y="11"/>
                    </a:cubicBezTo>
                    <a:cubicBezTo>
                      <a:pt x="1" y="11"/>
                      <a:pt x="3" y="10"/>
                      <a:pt x="4" y="9"/>
                    </a:cubicBezTo>
                    <a:cubicBezTo>
                      <a:pt x="7" y="8"/>
                      <a:pt x="10" y="7"/>
                      <a:pt x="13" y="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340"/>
              <p:cNvSpPr/>
              <p:nvPr/>
            </p:nvSpPr>
            <p:spPr bwMode="auto">
              <a:xfrm>
                <a:off x="6123" y="2533"/>
                <a:ext cx="45" cy="78"/>
              </a:xfrm>
              <a:custGeom>
                <a:gdLst>
                  <a:gd name="T0" fmla="*/ 0 w 19"/>
                  <a:gd name="T1" fmla="*/ 17 h 33"/>
                  <a:gd name="T2" fmla="*/ 14 w 19"/>
                  <a:gd name="T3" fmla="*/ 29 h 33"/>
                  <a:gd name="T4" fmla="*/ 19 w 19"/>
                  <a:gd name="T5" fmla="*/ 33 h 33"/>
                  <a:gd name="T6" fmla="*/ 19 w 19"/>
                  <a:gd name="T7" fmla="*/ 1 h 33"/>
                  <a:gd name="T8" fmla="*/ 18 w 19"/>
                  <a:gd name="T9" fmla="*/ 0 h 33"/>
                  <a:gd name="T10" fmla="*/ 0 w 19"/>
                  <a:gd name="T11" fmla="*/ 17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3">
                    <a:moveTo>
                      <a:pt x="0" y="17"/>
                    </a:moveTo>
                    <a:cubicBezTo>
                      <a:pt x="5" y="21"/>
                      <a:pt x="10" y="25"/>
                      <a:pt x="14" y="29"/>
                    </a:cubicBezTo>
                    <a:cubicBezTo>
                      <a:pt x="16" y="30"/>
                      <a:pt x="17" y="32"/>
                      <a:pt x="19" y="3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8" y="0"/>
                    </a:cubicBezTo>
                    <a:cubicBezTo>
                      <a:pt x="13" y="6"/>
                      <a:pt x="7" y="12"/>
                      <a:pt x="0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341"/>
              <p:cNvSpPr/>
              <p:nvPr/>
            </p:nvSpPr>
            <p:spPr bwMode="auto">
              <a:xfrm>
                <a:off x="5827" y="2870"/>
                <a:ext cx="19" cy="9"/>
              </a:xfrm>
              <a:custGeom>
                <a:gdLst>
                  <a:gd name="T0" fmla="*/ 0 w 8"/>
                  <a:gd name="T1" fmla="*/ 4 h 4"/>
                  <a:gd name="T2" fmla="*/ 8 w 8"/>
                  <a:gd name="T3" fmla="*/ 4 h 4"/>
                  <a:gd name="T4" fmla="*/ 3 w 8"/>
                  <a:gd name="T5" fmla="*/ 0 h 4"/>
                  <a:gd name="T6" fmla="*/ 0 w 8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342"/>
              <p:cNvSpPr/>
              <p:nvPr/>
            </p:nvSpPr>
            <p:spPr bwMode="auto">
              <a:xfrm>
                <a:off x="5766" y="2874"/>
                <a:ext cx="9" cy="5"/>
              </a:xfrm>
              <a:custGeom>
                <a:gdLst>
                  <a:gd name="T0" fmla="*/ 0 w 4"/>
                  <a:gd name="T1" fmla="*/ 2 h 2"/>
                  <a:gd name="T2" fmla="*/ 4 w 4"/>
                  <a:gd name="T3" fmla="*/ 2 h 2"/>
                  <a:gd name="T4" fmla="*/ 2 w 4"/>
                  <a:gd name="T5" fmla="*/ 0 h 2"/>
                  <a:gd name="T6" fmla="*/ 0 w 4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343"/>
              <p:cNvSpPr/>
              <p:nvPr/>
            </p:nvSpPr>
            <p:spPr bwMode="auto">
              <a:xfrm>
                <a:off x="5697" y="2877"/>
                <a:ext cx="5" cy="2"/>
              </a:xfrm>
              <a:custGeom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344"/>
              <p:cNvSpPr/>
              <p:nvPr/>
            </p:nvSpPr>
            <p:spPr bwMode="auto">
              <a:xfrm>
                <a:off x="6021" y="2763"/>
                <a:ext cx="81" cy="116"/>
              </a:xfrm>
              <a:custGeom>
                <a:gdLst>
                  <a:gd name="T0" fmla="*/ 31 w 34"/>
                  <a:gd name="T1" fmla="*/ 0 h 49"/>
                  <a:gd name="T2" fmla="*/ 29 w 34"/>
                  <a:gd name="T3" fmla="*/ 0 h 49"/>
                  <a:gd name="T4" fmla="*/ 25 w 34"/>
                  <a:gd name="T5" fmla="*/ 12 h 49"/>
                  <a:gd name="T6" fmla="*/ 14 w 34"/>
                  <a:gd name="T7" fmla="*/ 18 h 49"/>
                  <a:gd name="T8" fmla="*/ 10 w 34"/>
                  <a:gd name="T9" fmla="*/ 35 h 49"/>
                  <a:gd name="T10" fmla="*/ 0 w 34"/>
                  <a:gd name="T11" fmla="*/ 49 h 49"/>
                  <a:gd name="T12" fmla="*/ 30 w 34"/>
                  <a:gd name="T13" fmla="*/ 49 h 49"/>
                  <a:gd name="T14" fmla="*/ 33 w 34"/>
                  <a:gd name="T15" fmla="*/ 36 h 49"/>
                  <a:gd name="T16" fmla="*/ 31 w 34"/>
                  <a:gd name="T17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49">
                    <a:moveTo>
                      <a:pt x="31" y="0"/>
                    </a:moveTo>
                    <a:cubicBezTo>
                      <a:pt x="30" y="0"/>
                      <a:pt x="29" y="0"/>
                      <a:pt x="29" y="0"/>
                    </a:cubicBezTo>
                    <a:cubicBezTo>
                      <a:pt x="28" y="4"/>
                      <a:pt x="28" y="9"/>
                      <a:pt x="25" y="12"/>
                    </a:cubicBezTo>
                    <a:cubicBezTo>
                      <a:pt x="22" y="15"/>
                      <a:pt x="18" y="18"/>
                      <a:pt x="14" y="18"/>
                    </a:cubicBezTo>
                    <a:cubicBezTo>
                      <a:pt x="13" y="24"/>
                      <a:pt x="12" y="29"/>
                      <a:pt x="10" y="35"/>
                    </a:cubicBezTo>
                    <a:cubicBezTo>
                      <a:pt x="8" y="40"/>
                      <a:pt x="4" y="45"/>
                      <a:pt x="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1" y="45"/>
                      <a:pt x="32" y="40"/>
                      <a:pt x="33" y="36"/>
                    </a:cubicBezTo>
                    <a:cubicBezTo>
                      <a:pt x="34" y="24"/>
                      <a:pt x="34" y="12"/>
                      <a:pt x="31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345"/>
              <p:cNvSpPr/>
              <p:nvPr/>
            </p:nvSpPr>
            <p:spPr bwMode="auto">
              <a:xfrm>
                <a:off x="5229" y="1626"/>
                <a:ext cx="57" cy="43"/>
              </a:xfrm>
              <a:custGeom>
                <a:gdLst>
                  <a:gd name="T0" fmla="*/ 4 w 24"/>
                  <a:gd name="T1" fmla="*/ 14 h 18"/>
                  <a:gd name="T2" fmla="*/ 1 w 24"/>
                  <a:gd name="T3" fmla="*/ 17 h 18"/>
                  <a:gd name="T4" fmla="*/ 1 w 24"/>
                  <a:gd name="T5" fmla="*/ 17 h 18"/>
                  <a:gd name="T6" fmla="*/ 0 w 24"/>
                  <a:gd name="T7" fmla="*/ 18 h 18"/>
                  <a:gd name="T8" fmla="*/ 19 w 24"/>
                  <a:gd name="T9" fmla="*/ 11 h 18"/>
                  <a:gd name="T10" fmla="*/ 23 w 24"/>
                  <a:gd name="T11" fmla="*/ 0 h 18"/>
                  <a:gd name="T12" fmla="*/ 11 w 24"/>
                  <a:gd name="T13" fmla="*/ 9 h 18"/>
                  <a:gd name="T14" fmla="*/ 4 w 24"/>
                  <a:gd name="T15" fmla="*/ 14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8">
                    <a:moveTo>
                      <a:pt x="4" y="14"/>
                    </a:moveTo>
                    <a:cubicBezTo>
                      <a:pt x="3" y="15"/>
                      <a:pt x="2" y="16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8"/>
                    </a:cubicBezTo>
                    <a:cubicBezTo>
                      <a:pt x="7" y="18"/>
                      <a:pt x="15" y="16"/>
                      <a:pt x="19" y="11"/>
                    </a:cubicBezTo>
                    <a:cubicBezTo>
                      <a:pt x="22" y="8"/>
                      <a:pt x="24" y="4"/>
                      <a:pt x="23" y="0"/>
                    </a:cubicBezTo>
                    <a:cubicBezTo>
                      <a:pt x="19" y="3"/>
                      <a:pt x="15" y="6"/>
                      <a:pt x="11" y="9"/>
                    </a:cubicBezTo>
                    <a:cubicBezTo>
                      <a:pt x="9" y="11"/>
                      <a:pt x="7" y="13"/>
                      <a:pt x="4" y="1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346"/>
              <p:cNvSpPr/>
              <p:nvPr/>
            </p:nvSpPr>
            <p:spPr bwMode="auto">
              <a:xfrm>
                <a:off x="5224" y="1617"/>
                <a:ext cx="57" cy="45"/>
              </a:xfrm>
              <a:custGeom>
                <a:gdLst>
                  <a:gd name="T0" fmla="*/ 5 w 24"/>
                  <a:gd name="T1" fmla="*/ 10 h 19"/>
                  <a:gd name="T2" fmla="*/ 1 w 24"/>
                  <a:gd name="T3" fmla="*/ 10 h 19"/>
                  <a:gd name="T4" fmla="*/ 3 w 24"/>
                  <a:gd name="T5" fmla="*/ 19 h 19"/>
                  <a:gd name="T6" fmla="*/ 6 w 24"/>
                  <a:gd name="T7" fmla="*/ 16 h 19"/>
                  <a:gd name="T8" fmla="*/ 13 w 24"/>
                  <a:gd name="T9" fmla="*/ 11 h 19"/>
                  <a:gd name="T10" fmla="*/ 24 w 24"/>
                  <a:gd name="T11" fmla="*/ 3 h 19"/>
                  <a:gd name="T12" fmla="*/ 18 w 24"/>
                  <a:gd name="T13" fmla="*/ 0 h 19"/>
                  <a:gd name="T14" fmla="*/ 17 w 24"/>
                  <a:gd name="T15" fmla="*/ 4 h 19"/>
                  <a:gd name="T16" fmla="*/ 5 w 24"/>
                  <a:gd name="T17" fmla="*/ 1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9">
                    <a:moveTo>
                      <a:pt x="5" y="10"/>
                    </a:moveTo>
                    <a:cubicBezTo>
                      <a:pt x="4" y="10"/>
                      <a:pt x="2" y="10"/>
                      <a:pt x="1" y="10"/>
                    </a:cubicBezTo>
                    <a:cubicBezTo>
                      <a:pt x="0" y="13"/>
                      <a:pt x="1" y="17"/>
                      <a:pt x="3" y="19"/>
                    </a:cubicBezTo>
                    <a:cubicBezTo>
                      <a:pt x="4" y="18"/>
                      <a:pt x="5" y="17"/>
                      <a:pt x="6" y="16"/>
                    </a:cubicBezTo>
                    <a:cubicBezTo>
                      <a:pt x="9" y="15"/>
                      <a:pt x="11" y="13"/>
                      <a:pt x="13" y="11"/>
                    </a:cubicBezTo>
                    <a:cubicBezTo>
                      <a:pt x="16" y="8"/>
                      <a:pt x="20" y="6"/>
                      <a:pt x="24" y="3"/>
                    </a:cubicBezTo>
                    <a:cubicBezTo>
                      <a:pt x="22" y="1"/>
                      <a:pt x="20" y="1"/>
                      <a:pt x="18" y="0"/>
                    </a:cubicBezTo>
                    <a:cubicBezTo>
                      <a:pt x="18" y="2"/>
                      <a:pt x="17" y="3"/>
                      <a:pt x="17" y="4"/>
                    </a:cubicBezTo>
                    <a:cubicBezTo>
                      <a:pt x="15" y="9"/>
                      <a:pt x="10" y="11"/>
                      <a:pt x="5" y="1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347"/>
              <p:cNvSpPr/>
              <p:nvPr/>
            </p:nvSpPr>
            <p:spPr bwMode="auto">
              <a:xfrm>
                <a:off x="5260" y="1600"/>
                <a:ext cx="23" cy="19"/>
              </a:xfrm>
              <a:custGeom>
                <a:gdLst>
                  <a:gd name="T0" fmla="*/ 10 w 10"/>
                  <a:gd name="T1" fmla="*/ 8 h 8"/>
                  <a:gd name="T2" fmla="*/ 6 w 10"/>
                  <a:gd name="T3" fmla="*/ 3 h 8"/>
                  <a:gd name="T4" fmla="*/ 0 w 10"/>
                  <a:gd name="T5" fmla="*/ 0 h 8"/>
                  <a:gd name="T6" fmla="*/ 3 w 10"/>
                  <a:gd name="T7" fmla="*/ 6 h 8"/>
                  <a:gd name="T8" fmla="*/ 10 w 10"/>
                  <a:gd name="T9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10" y="8"/>
                    </a:moveTo>
                    <a:cubicBezTo>
                      <a:pt x="9" y="6"/>
                      <a:pt x="8" y="4"/>
                      <a:pt x="6" y="3"/>
                    </a:cubicBezTo>
                    <a:cubicBezTo>
                      <a:pt x="5" y="2"/>
                      <a:pt x="2" y="0"/>
                      <a:pt x="0" y="0"/>
                    </a:cubicBezTo>
                    <a:cubicBezTo>
                      <a:pt x="2" y="1"/>
                      <a:pt x="3" y="3"/>
                      <a:pt x="3" y="6"/>
                    </a:cubicBezTo>
                    <a:cubicBezTo>
                      <a:pt x="5" y="6"/>
                      <a:pt x="8" y="7"/>
                      <a:pt x="10" y="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348"/>
              <p:cNvSpPr/>
              <p:nvPr/>
            </p:nvSpPr>
            <p:spPr bwMode="auto">
              <a:xfrm>
                <a:off x="5203" y="1652"/>
                <a:ext cx="23" cy="14"/>
              </a:xfrm>
              <a:custGeom>
                <a:gdLst>
                  <a:gd name="T0" fmla="*/ 0 w 10"/>
                  <a:gd name="T1" fmla="*/ 2 h 6"/>
                  <a:gd name="T2" fmla="*/ 6 w 10"/>
                  <a:gd name="T3" fmla="*/ 5 h 6"/>
                  <a:gd name="T4" fmla="*/ 9 w 10"/>
                  <a:gd name="T5" fmla="*/ 6 h 6"/>
                  <a:gd name="T6" fmla="*/ 10 w 10"/>
                  <a:gd name="T7" fmla="*/ 5 h 6"/>
                  <a:gd name="T8" fmla="*/ 0 w 10"/>
                  <a:gd name="T9" fmla="*/ 2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0" y="2"/>
                    </a:moveTo>
                    <a:cubicBezTo>
                      <a:pt x="2" y="3"/>
                      <a:pt x="3" y="4"/>
                      <a:pt x="6" y="5"/>
                    </a:cubicBezTo>
                    <a:cubicBezTo>
                      <a:pt x="7" y="5"/>
                      <a:pt x="8" y="6"/>
                      <a:pt x="9" y="6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8" y="2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349"/>
              <p:cNvSpPr/>
              <p:nvPr/>
            </p:nvSpPr>
            <p:spPr bwMode="auto">
              <a:xfrm>
                <a:off x="5728" y="1441"/>
                <a:ext cx="17" cy="21"/>
              </a:xfrm>
              <a:custGeom>
                <a:gdLst>
                  <a:gd name="T0" fmla="*/ 7 w 7"/>
                  <a:gd name="T1" fmla="*/ 9 h 9"/>
                  <a:gd name="T2" fmla="*/ 7 w 7"/>
                  <a:gd name="T3" fmla="*/ 2 h 9"/>
                  <a:gd name="T4" fmla="*/ 7 w 7"/>
                  <a:gd name="T5" fmla="*/ 2 h 9"/>
                  <a:gd name="T6" fmla="*/ 6 w 7"/>
                  <a:gd name="T7" fmla="*/ 0 h 9"/>
                  <a:gd name="T8" fmla="*/ 0 w 7"/>
                  <a:gd name="T9" fmla="*/ 0 h 9"/>
                  <a:gd name="T10" fmla="*/ 7 w 7"/>
                  <a:gd name="T11" fmla="*/ 9 h 9"/>
                  <a:gd name="T12" fmla="*/ 7 w 7"/>
                  <a:gd name="T13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7" y="9"/>
                    </a:moveTo>
                    <a:cubicBezTo>
                      <a:pt x="7" y="7"/>
                      <a:pt x="7" y="4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6" y="1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5" y="6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350"/>
              <p:cNvSpPr/>
              <p:nvPr/>
            </p:nvSpPr>
            <p:spPr bwMode="auto">
              <a:xfrm>
                <a:off x="5349" y="1441"/>
                <a:ext cx="79" cy="52"/>
              </a:xfrm>
              <a:custGeom>
                <a:gdLst>
                  <a:gd name="T0" fmla="*/ 11 w 33"/>
                  <a:gd name="T1" fmla="*/ 11 h 22"/>
                  <a:gd name="T2" fmla="*/ 26 w 33"/>
                  <a:gd name="T3" fmla="*/ 22 h 22"/>
                  <a:gd name="T4" fmla="*/ 33 w 33"/>
                  <a:gd name="T5" fmla="*/ 17 h 22"/>
                  <a:gd name="T6" fmla="*/ 22 w 33"/>
                  <a:gd name="T7" fmla="*/ 10 h 22"/>
                  <a:gd name="T8" fmla="*/ 19 w 33"/>
                  <a:gd name="T9" fmla="*/ 8 h 22"/>
                  <a:gd name="T10" fmla="*/ 19 w 33"/>
                  <a:gd name="T11" fmla="*/ 8 h 22"/>
                  <a:gd name="T12" fmla="*/ 10 w 33"/>
                  <a:gd name="T13" fmla="*/ 0 h 22"/>
                  <a:gd name="T14" fmla="*/ 10 w 33"/>
                  <a:gd name="T15" fmla="*/ 0 h 22"/>
                  <a:gd name="T16" fmla="*/ 0 w 33"/>
                  <a:gd name="T17" fmla="*/ 0 h 22"/>
                  <a:gd name="T18" fmla="*/ 11 w 33"/>
                  <a:gd name="T19" fmla="*/ 11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2">
                    <a:moveTo>
                      <a:pt x="11" y="11"/>
                    </a:moveTo>
                    <a:cubicBezTo>
                      <a:pt x="15" y="15"/>
                      <a:pt x="20" y="19"/>
                      <a:pt x="26" y="22"/>
                    </a:cubicBezTo>
                    <a:cubicBezTo>
                      <a:pt x="28" y="20"/>
                      <a:pt x="30" y="18"/>
                      <a:pt x="33" y="17"/>
                    </a:cubicBezTo>
                    <a:cubicBezTo>
                      <a:pt x="29" y="15"/>
                      <a:pt x="25" y="12"/>
                      <a:pt x="22" y="10"/>
                    </a:cubicBezTo>
                    <a:cubicBezTo>
                      <a:pt x="21" y="9"/>
                      <a:pt x="20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6" y="6"/>
                      <a:pt x="13" y="3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4"/>
                      <a:pt x="7" y="7"/>
                      <a:pt x="11" y="1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351"/>
              <p:cNvSpPr/>
              <p:nvPr/>
            </p:nvSpPr>
            <p:spPr bwMode="auto">
              <a:xfrm>
                <a:off x="5210" y="1462"/>
                <a:ext cx="199" cy="45"/>
              </a:xfrm>
              <a:custGeom>
                <a:gdLst>
                  <a:gd name="T0" fmla="*/ 60 w 84"/>
                  <a:gd name="T1" fmla="*/ 18 h 19"/>
                  <a:gd name="T2" fmla="*/ 61 w 84"/>
                  <a:gd name="T3" fmla="*/ 18 h 19"/>
                  <a:gd name="T4" fmla="*/ 61 w 84"/>
                  <a:gd name="T5" fmla="*/ 18 h 19"/>
                  <a:gd name="T6" fmla="*/ 82 w 84"/>
                  <a:gd name="T7" fmla="*/ 19 h 19"/>
                  <a:gd name="T8" fmla="*/ 84 w 84"/>
                  <a:gd name="T9" fmla="*/ 14 h 19"/>
                  <a:gd name="T10" fmla="*/ 78 w 84"/>
                  <a:gd name="T11" fmla="*/ 11 h 19"/>
                  <a:gd name="T12" fmla="*/ 78 w 84"/>
                  <a:gd name="T13" fmla="*/ 11 h 19"/>
                  <a:gd name="T14" fmla="*/ 60 w 84"/>
                  <a:gd name="T15" fmla="*/ 3 h 19"/>
                  <a:gd name="T16" fmla="*/ 40 w 84"/>
                  <a:gd name="T17" fmla="*/ 0 h 19"/>
                  <a:gd name="T18" fmla="*/ 18 w 84"/>
                  <a:gd name="T19" fmla="*/ 2 h 19"/>
                  <a:gd name="T20" fmla="*/ 8 w 84"/>
                  <a:gd name="T21" fmla="*/ 5 h 19"/>
                  <a:gd name="T22" fmla="*/ 0 w 84"/>
                  <a:gd name="T23" fmla="*/ 8 h 19"/>
                  <a:gd name="T24" fmla="*/ 5 w 84"/>
                  <a:gd name="T25" fmla="*/ 12 h 19"/>
                  <a:gd name="T26" fmla="*/ 15 w 84"/>
                  <a:gd name="T27" fmla="*/ 19 h 19"/>
                  <a:gd name="T28" fmla="*/ 38 w 84"/>
                  <a:gd name="T29" fmla="*/ 15 h 19"/>
                  <a:gd name="T30" fmla="*/ 60 w 84"/>
                  <a:gd name="T31" fmla="*/ 18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9">
                    <a:moveTo>
                      <a:pt x="60" y="18"/>
                    </a:moveTo>
                    <a:cubicBezTo>
                      <a:pt x="60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7" y="15"/>
                      <a:pt x="76" y="15"/>
                      <a:pt x="82" y="19"/>
                    </a:cubicBezTo>
                    <a:cubicBezTo>
                      <a:pt x="82" y="17"/>
                      <a:pt x="83" y="16"/>
                      <a:pt x="84" y="14"/>
                    </a:cubicBezTo>
                    <a:cubicBezTo>
                      <a:pt x="82" y="13"/>
                      <a:pt x="80" y="12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cubicBezTo>
                      <a:pt x="73" y="7"/>
                      <a:pt x="67" y="5"/>
                      <a:pt x="60" y="3"/>
                    </a:cubicBezTo>
                    <a:cubicBezTo>
                      <a:pt x="54" y="2"/>
                      <a:pt x="47" y="0"/>
                      <a:pt x="40" y="0"/>
                    </a:cubicBezTo>
                    <a:cubicBezTo>
                      <a:pt x="33" y="0"/>
                      <a:pt x="25" y="1"/>
                      <a:pt x="18" y="2"/>
                    </a:cubicBezTo>
                    <a:cubicBezTo>
                      <a:pt x="15" y="3"/>
                      <a:pt x="11" y="3"/>
                      <a:pt x="8" y="5"/>
                    </a:cubicBezTo>
                    <a:cubicBezTo>
                      <a:pt x="5" y="6"/>
                      <a:pt x="3" y="7"/>
                      <a:pt x="0" y="8"/>
                    </a:cubicBezTo>
                    <a:cubicBezTo>
                      <a:pt x="2" y="10"/>
                      <a:pt x="3" y="11"/>
                      <a:pt x="5" y="12"/>
                    </a:cubicBezTo>
                    <a:cubicBezTo>
                      <a:pt x="8" y="15"/>
                      <a:pt x="12" y="17"/>
                      <a:pt x="15" y="19"/>
                    </a:cubicBezTo>
                    <a:cubicBezTo>
                      <a:pt x="22" y="16"/>
                      <a:pt x="30" y="16"/>
                      <a:pt x="38" y="15"/>
                    </a:cubicBezTo>
                    <a:cubicBezTo>
                      <a:pt x="46" y="14"/>
                      <a:pt x="53" y="16"/>
                      <a:pt x="60" y="18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352"/>
              <p:cNvSpPr/>
              <p:nvPr/>
            </p:nvSpPr>
            <p:spPr bwMode="auto">
              <a:xfrm>
                <a:off x="5186" y="1624"/>
                <a:ext cx="38" cy="33"/>
              </a:xfrm>
              <a:custGeom>
                <a:gdLst>
                  <a:gd name="T0" fmla="*/ 8 w 16"/>
                  <a:gd name="T1" fmla="*/ 0 h 14"/>
                  <a:gd name="T2" fmla="*/ 7 w 16"/>
                  <a:gd name="T3" fmla="*/ 6 h 14"/>
                  <a:gd name="T4" fmla="*/ 6 w 16"/>
                  <a:gd name="T5" fmla="*/ 7 h 14"/>
                  <a:gd name="T6" fmla="*/ 0 w 16"/>
                  <a:gd name="T7" fmla="*/ 6 h 14"/>
                  <a:gd name="T8" fmla="*/ 6 w 16"/>
                  <a:gd name="T9" fmla="*/ 13 h 14"/>
                  <a:gd name="T10" fmla="*/ 16 w 16"/>
                  <a:gd name="T11" fmla="*/ 14 h 14"/>
                  <a:gd name="T12" fmla="*/ 16 w 16"/>
                  <a:gd name="T13" fmla="*/ 6 h 14"/>
                  <a:gd name="T14" fmla="*/ 8 w 16"/>
                  <a:gd name="T15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8" y="0"/>
                    </a:moveTo>
                    <a:cubicBezTo>
                      <a:pt x="8" y="2"/>
                      <a:pt x="7" y="4"/>
                      <a:pt x="7" y="6"/>
                    </a:cubicBezTo>
                    <a:cubicBezTo>
                      <a:pt x="7" y="7"/>
                      <a:pt x="7" y="7"/>
                      <a:pt x="6" y="7"/>
                    </a:cubicBezTo>
                    <a:cubicBezTo>
                      <a:pt x="5" y="5"/>
                      <a:pt x="2" y="5"/>
                      <a:pt x="0" y="6"/>
                    </a:cubicBezTo>
                    <a:cubicBezTo>
                      <a:pt x="1" y="8"/>
                      <a:pt x="3" y="11"/>
                      <a:pt x="6" y="13"/>
                    </a:cubicBezTo>
                    <a:cubicBezTo>
                      <a:pt x="9" y="11"/>
                      <a:pt x="13" y="12"/>
                      <a:pt x="16" y="14"/>
                    </a:cubicBezTo>
                    <a:cubicBezTo>
                      <a:pt x="15" y="11"/>
                      <a:pt x="15" y="9"/>
                      <a:pt x="16" y="6"/>
                    </a:cubicBezTo>
                    <a:cubicBezTo>
                      <a:pt x="13" y="5"/>
                      <a:pt x="10" y="3"/>
                      <a:pt x="8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353"/>
              <p:cNvSpPr/>
              <p:nvPr/>
            </p:nvSpPr>
            <p:spPr bwMode="auto">
              <a:xfrm>
                <a:off x="5160" y="1441"/>
                <a:ext cx="163" cy="116"/>
              </a:xfrm>
              <a:custGeom>
                <a:gdLst>
                  <a:gd name="T0" fmla="*/ 14 w 69"/>
                  <a:gd name="T1" fmla="*/ 30 h 49"/>
                  <a:gd name="T2" fmla="*/ 29 w 69"/>
                  <a:gd name="T3" fmla="*/ 41 h 49"/>
                  <a:gd name="T4" fmla="*/ 47 w 69"/>
                  <a:gd name="T5" fmla="*/ 49 h 49"/>
                  <a:gd name="T6" fmla="*/ 56 w 69"/>
                  <a:gd name="T7" fmla="*/ 44 h 49"/>
                  <a:gd name="T8" fmla="*/ 69 w 69"/>
                  <a:gd name="T9" fmla="*/ 45 h 49"/>
                  <a:gd name="T10" fmla="*/ 69 w 69"/>
                  <a:gd name="T11" fmla="*/ 44 h 49"/>
                  <a:gd name="T12" fmla="*/ 69 w 69"/>
                  <a:gd name="T13" fmla="*/ 44 h 49"/>
                  <a:gd name="T14" fmla="*/ 62 w 69"/>
                  <a:gd name="T15" fmla="*/ 41 h 49"/>
                  <a:gd name="T16" fmla="*/ 54 w 69"/>
                  <a:gd name="T17" fmla="*/ 37 h 49"/>
                  <a:gd name="T18" fmla="*/ 42 w 69"/>
                  <a:gd name="T19" fmla="*/ 32 h 49"/>
                  <a:gd name="T20" fmla="*/ 19 w 69"/>
                  <a:gd name="T21" fmla="*/ 17 h 49"/>
                  <a:gd name="T22" fmla="*/ 11 w 69"/>
                  <a:gd name="T23" fmla="*/ 0 h 49"/>
                  <a:gd name="T24" fmla="*/ 0 w 69"/>
                  <a:gd name="T25" fmla="*/ 0 h 49"/>
                  <a:gd name="T26" fmla="*/ 4 w 69"/>
                  <a:gd name="T27" fmla="*/ 16 h 49"/>
                  <a:gd name="T28" fmla="*/ 14 w 69"/>
                  <a:gd name="T29" fmla="*/ 3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" h="49">
                    <a:moveTo>
                      <a:pt x="14" y="30"/>
                    </a:moveTo>
                    <a:cubicBezTo>
                      <a:pt x="18" y="34"/>
                      <a:pt x="24" y="38"/>
                      <a:pt x="29" y="41"/>
                    </a:cubicBezTo>
                    <a:cubicBezTo>
                      <a:pt x="35" y="44"/>
                      <a:pt x="41" y="46"/>
                      <a:pt x="47" y="49"/>
                    </a:cubicBezTo>
                    <a:cubicBezTo>
                      <a:pt x="49" y="46"/>
                      <a:pt x="53" y="45"/>
                      <a:pt x="56" y="44"/>
                    </a:cubicBezTo>
                    <a:cubicBezTo>
                      <a:pt x="60" y="42"/>
                      <a:pt x="65" y="42"/>
                      <a:pt x="69" y="45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7" y="42"/>
                      <a:pt x="64" y="42"/>
                      <a:pt x="62" y="41"/>
                    </a:cubicBezTo>
                    <a:cubicBezTo>
                      <a:pt x="59" y="39"/>
                      <a:pt x="56" y="38"/>
                      <a:pt x="54" y="37"/>
                    </a:cubicBezTo>
                    <a:cubicBezTo>
                      <a:pt x="50" y="35"/>
                      <a:pt x="46" y="34"/>
                      <a:pt x="42" y="32"/>
                    </a:cubicBezTo>
                    <a:cubicBezTo>
                      <a:pt x="33" y="28"/>
                      <a:pt x="25" y="24"/>
                      <a:pt x="19" y="17"/>
                    </a:cubicBezTo>
                    <a:cubicBezTo>
                      <a:pt x="15" y="13"/>
                      <a:pt x="12" y="6"/>
                      <a:pt x="1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1" y="11"/>
                      <a:pt x="4" y="16"/>
                    </a:cubicBezTo>
                    <a:cubicBezTo>
                      <a:pt x="7" y="21"/>
                      <a:pt x="10" y="26"/>
                      <a:pt x="14" y="3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354"/>
              <p:cNvSpPr/>
              <p:nvPr/>
            </p:nvSpPr>
            <p:spPr bwMode="auto">
              <a:xfrm>
                <a:off x="4353" y="2127"/>
                <a:ext cx="105" cy="135"/>
              </a:xfrm>
              <a:custGeom>
                <a:gdLst>
                  <a:gd name="T0" fmla="*/ 7 w 44"/>
                  <a:gd name="T1" fmla="*/ 3 h 57"/>
                  <a:gd name="T2" fmla="*/ 6 w 44"/>
                  <a:gd name="T3" fmla="*/ 3 h 57"/>
                  <a:gd name="T4" fmla="*/ 0 w 44"/>
                  <a:gd name="T5" fmla="*/ 0 h 57"/>
                  <a:gd name="T6" fmla="*/ 8 w 44"/>
                  <a:gd name="T7" fmla="*/ 13 h 57"/>
                  <a:gd name="T8" fmla="*/ 17 w 44"/>
                  <a:gd name="T9" fmla="*/ 27 h 57"/>
                  <a:gd name="T10" fmla="*/ 26 w 44"/>
                  <a:gd name="T11" fmla="*/ 41 h 57"/>
                  <a:gd name="T12" fmla="*/ 31 w 44"/>
                  <a:gd name="T13" fmla="*/ 48 h 57"/>
                  <a:gd name="T14" fmla="*/ 35 w 44"/>
                  <a:gd name="T15" fmla="*/ 54 h 57"/>
                  <a:gd name="T16" fmla="*/ 35 w 44"/>
                  <a:gd name="T17" fmla="*/ 55 h 57"/>
                  <a:gd name="T18" fmla="*/ 44 w 44"/>
                  <a:gd name="T19" fmla="*/ 57 h 57"/>
                  <a:gd name="T20" fmla="*/ 39 w 44"/>
                  <a:gd name="T21" fmla="*/ 46 h 57"/>
                  <a:gd name="T22" fmla="*/ 32 w 44"/>
                  <a:gd name="T23" fmla="*/ 34 h 57"/>
                  <a:gd name="T24" fmla="*/ 30 w 44"/>
                  <a:gd name="T25" fmla="*/ 32 h 57"/>
                  <a:gd name="T26" fmla="*/ 25 w 44"/>
                  <a:gd name="T27" fmla="*/ 16 h 57"/>
                  <a:gd name="T28" fmla="*/ 7 w 44"/>
                  <a:gd name="T29" fmla="*/ 3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57">
                    <a:moveTo>
                      <a:pt x="7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  <a:cubicBezTo>
                      <a:pt x="3" y="4"/>
                      <a:pt x="5" y="9"/>
                      <a:pt x="8" y="13"/>
                    </a:cubicBezTo>
                    <a:cubicBezTo>
                      <a:pt x="11" y="18"/>
                      <a:pt x="14" y="22"/>
                      <a:pt x="17" y="27"/>
                    </a:cubicBezTo>
                    <a:cubicBezTo>
                      <a:pt x="20" y="31"/>
                      <a:pt x="23" y="36"/>
                      <a:pt x="26" y="41"/>
                    </a:cubicBezTo>
                    <a:cubicBezTo>
                      <a:pt x="28" y="44"/>
                      <a:pt x="29" y="46"/>
                      <a:pt x="31" y="48"/>
                    </a:cubicBezTo>
                    <a:cubicBezTo>
                      <a:pt x="32" y="50"/>
                      <a:pt x="33" y="52"/>
                      <a:pt x="35" y="54"/>
                    </a:cubicBezTo>
                    <a:cubicBezTo>
                      <a:pt x="35" y="54"/>
                      <a:pt x="35" y="54"/>
                      <a:pt x="35" y="55"/>
                    </a:cubicBezTo>
                    <a:cubicBezTo>
                      <a:pt x="38" y="55"/>
                      <a:pt x="41" y="56"/>
                      <a:pt x="44" y="57"/>
                    </a:cubicBezTo>
                    <a:cubicBezTo>
                      <a:pt x="42" y="53"/>
                      <a:pt x="41" y="50"/>
                      <a:pt x="39" y="46"/>
                    </a:cubicBezTo>
                    <a:cubicBezTo>
                      <a:pt x="37" y="42"/>
                      <a:pt x="34" y="39"/>
                      <a:pt x="32" y="34"/>
                    </a:cubicBezTo>
                    <a:cubicBezTo>
                      <a:pt x="31" y="34"/>
                      <a:pt x="31" y="33"/>
                      <a:pt x="30" y="32"/>
                    </a:cubicBezTo>
                    <a:cubicBezTo>
                      <a:pt x="26" y="28"/>
                      <a:pt x="23" y="22"/>
                      <a:pt x="25" y="16"/>
                    </a:cubicBezTo>
                    <a:cubicBezTo>
                      <a:pt x="17" y="16"/>
                      <a:pt x="10" y="10"/>
                      <a:pt x="7" y="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355"/>
              <p:cNvSpPr/>
              <p:nvPr/>
            </p:nvSpPr>
            <p:spPr bwMode="auto">
              <a:xfrm>
                <a:off x="4313" y="2120"/>
                <a:ext cx="116" cy="135"/>
              </a:xfrm>
              <a:custGeom>
                <a:gdLst>
                  <a:gd name="T0" fmla="*/ 40 w 49"/>
                  <a:gd name="T1" fmla="*/ 56 h 57"/>
                  <a:gd name="T2" fmla="*/ 49 w 49"/>
                  <a:gd name="T3" fmla="*/ 57 h 57"/>
                  <a:gd name="T4" fmla="*/ 47 w 49"/>
                  <a:gd name="T5" fmla="*/ 53 h 57"/>
                  <a:gd name="T6" fmla="*/ 42 w 49"/>
                  <a:gd name="T7" fmla="*/ 46 h 57"/>
                  <a:gd name="T8" fmla="*/ 33 w 49"/>
                  <a:gd name="T9" fmla="*/ 31 h 57"/>
                  <a:gd name="T10" fmla="*/ 15 w 49"/>
                  <a:gd name="T11" fmla="*/ 2 h 57"/>
                  <a:gd name="T12" fmla="*/ 0 w 49"/>
                  <a:gd name="T13" fmla="*/ 0 h 57"/>
                  <a:gd name="T14" fmla="*/ 10 w 49"/>
                  <a:gd name="T15" fmla="*/ 11 h 57"/>
                  <a:gd name="T16" fmla="*/ 20 w 49"/>
                  <a:gd name="T17" fmla="*/ 25 h 57"/>
                  <a:gd name="T18" fmla="*/ 31 w 49"/>
                  <a:gd name="T19" fmla="*/ 41 h 57"/>
                  <a:gd name="T20" fmla="*/ 40 w 49"/>
                  <a:gd name="T21" fmla="*/ 56 h 57"/>
                  <a:gd name="T22" fmla="*/ 40 w 49"/>
                  <a:gd name="T23" fmla="*/ 56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57">
                    <a:moveTo>
                      <a:pt x="40" y="56"/>
                    </a:moveTo>
                    <a:cubicBezTo>
                      <a:pt x="43" y="56"/>
                      <a:pt x="46" y="57"/>
                      <a:pt x="49" y="57"/>
                    </a:cubicBezTo>
                    <a:cubicBezTo>
                      <a:pt x="48" y="56"/>
                      <a:pt x="48" y="54"/>
                      <a:pt x="47" y="53"/>
                    </a:cubicBezTo>
                    <a:cubicBezTo>
                      <a:pt x="45" y="50"/>
                      <a:pt x="43" y="48"/>
                      <a:pt x="42" y="46"/>
                    </a:cubicBezTo>
                    <a:cubicBezTo>
                      <a:pt x="39" y="41"/>
                      <a:pt x="36" y="36"/>
                      <a:pt x="33" y="31"/>
                    </a:cubicBezTo>
                    <a:cubicBezTo>
                      <a:pt x="27" y="21"/>
                      <a:pt x="20" y="12"/>
                      <a:pt x="15" y="2"/>
                    </a:cubicBezTo>
                    <a:cubicBezTo>
                      <a:pt x="10" y="1"/>
                      <a:pt x="5" y="0"/>
                      <a:pt x="0" y="0"/>
                    </a:cubicBezTo>
                    <a:cubicBezTo>
                      <a:pt x="4" y="3"/>
                      <a:pt x="7" y="7"/>
                      <a:pt x="10" y="11"/>
                    </a:cubicBezTo>
                    <a:cubicBezTo>
                      <a:pt x="14" y="15"/>
                      <a:pt x="17" y="20"/>
                      <a:pt x="20" y="25"/>
                    </a:cubicBezTo>
                    <a:cubicBezTo>
                      <a:pt x="24" y="30"/>
                      <a:pt x="28" y="35"/>
                      <a:pt x="31" y="41"/>
                    </a:cubicBezTo>
                    <a:cubicBezTo>
                      <a:pt x="34" y="46"/>
                      <a:pt x="37" y="51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356"/>
              <p:cNvSpPr/>
              <p:nvPr/>
            </p:nvSpPr>
            <p:spPr bwMode="auto">
              <a:xfrm>
                <a:off x="4436" y="2215"/>
                <a:ext cx="50" cy="57"/>
              </a:xfrm>
              <a:custGeom>
                <a:gdLst>
                  <a:gd name="T0" fmla="*/ 0 w 21"/>
                  <a:gd name="T1" fmla="*/ 0 h 24"/>
                  <a:gd name="T2" fmla="*/ 5 w 21"/>
                  <a:gd name="T3" fmla="*/ 8 h 24"/>
                  <a:gd name="T4" fmla="*/ 11 w 21"/>
                  <a:gd name="T5" fmla="*/ 20 h 24"/>
                  <a:gd name="T6" fmla="*/ 14 w 21"/>
                  <a:gd name="T7" fmla="*/ 22 h 24"/>
                  <a:gd name="T8" fmla="*/ 21 w 21"/>
                  <a:gd name="T9" fmla="*/ 24 h 24"/>
                  <a:gd name="T10" fmla="*/ 20 w 21"/>
                  <a:gd name="T11" fmla="*/ 19 h 24"/>
                  <a:gd name="T12" fmla="*/ 11 w 21"/>
                  <a:gd name="T13" fmla="*/ 2 h 24"/>
                  <a:gd name="T14" fmla="*/ 0 w 21"/>
                  <a:gd name="T15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4">
                    <a:moveTo>
                      <a:pt x="0" y="0"/>
                    </a:moveTo>
                    <a:cubicBezTo>
                      <a:pt x="2" y="2"/>
                      <a:pt x="4" y="5"/>
                      <a:pt x="5" y="8"/>
                    </a:cubicBezTo>
                    <a:cubicBezTo>
                      <a:pt x="7" y="12"/>
                      <a:pt x="9" y="17"/>
                      <a:pt x="11" y="20"/>
                    </a:cubicBezTo>
                    <a:cubicBezTo>
                      <a:pt x="12" y="21"/>
                      <a:pt x="13" y="21"/>
                      <a:pt x="14" y="22"/>
                    </a:cubicBezTo>
                    <a:cubicBezTo>
                      <a:pt x="17" y="22"/>
                      <a:pt x="19" y="23"/>
                      <a:pt x="21" y="24"/>
                    </a:cubicBezTo>
                    <a:cubicBezTo>
                      <a:pt x="21" y="22"/>
                      <a:pt x="20" y="20"/>
                      <a:pt x="20" y="19"/>
                    </a:cubicBezTo>
                    <a:cubicBezTo>
                      <a:pt x="14" y="15"/>
                      <a:pt x="11" y="9"/>
                      <a:pt x="11" y="2"/>
                    </a:cubicBezTo>
                    <a:cubicBezTo>
                      <a:pt x="7" y="2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357"/>
              <p:cNvSpPr/>
              <p:nvPr/>
            </p:nvSpPr>
            <p:spPr bwMode="auto">
              <a:xfrm>
                <a:off x="4275" y="2117"/>
                <a:ext cx="128" cy="136"/>
              </a:xfrm>
              <a:custGeom>
                <a:gdLst>
                  <a:gd name="T0" fmla="*/ 44 w 54"/>
                  <a:gd name="T1" fmla="*/ 56 h 57"/>
                  <a:gd name="T2" fmla="*/ 54 w 54"/>
                  <a:gd name="T3" fmla="*/ 57 h 57"/>
                  <a:gd name="T4" fmla="*/ 45 w 54"/>
                  <a:gd name="T5" fmla="*/ 42 h 57"/>
                  <a:gd name="T6" fmla="*/ 35 w 54"/>
                  <a:gd name="T7" fmla="*/ 27 h 57"/>
                  <a:gd name="T8" fmla="*/ 24 w 54"/>
                  <a:gd name="T9" fmla="*/ 12 h 57"/>
                  <a:gd name="T10" fmla="*/ 14 w 54"/>
                  <a:gd name="T11" fmla="*/ 0 h 57"/>
                  <a:gd name="T12" fmla="*/ 0 w 54"/>
                  <a:gd name="T13" fmla="*/ 1 h 57"/>
                  <a:gd name="T14" fmla="*/ 11 w 54"/>
                  <a:gd name="T15" fmla="*/ 13 h 57"/>
                  <a:gd name="T16" fmla="*/ 22 w 54"/>
                  <a:gd name="T17" fmla="*/ 27 h 57"/>
                  <a:gd name="T18" fmla="*/ 32 w 54"/>
                  <a:gd name="T19" fmla="*/ 42 h 57"/>
                  <a:gd name="T20" fmla="*/ 43 w 54"/>
                  <a:gd name="T21" fmla="*/ 56 h 57"/>
                  <a:gd name="T22" fmla="*/ 44 w 54"/>
                  <a:gd name="T23" fmla="*/ 56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57">
                    <a:moveTo>
                      <a:pt x="44" y="56"/>
                    </a:moveTo>
                    <a:cubicBezTo>
                      <a:pt x="47" y="56"/>
                      <a:pt x="50" y="56"/>
                      <a:pt x="54" y="57"/>
                    </a:cubicBezTo>
                    <a:cubicBezTo>
                      <a:pt x="51" y="52"/>
                      <a:pt x="48" y="47"/>
                      <a:pt x="45" y="42"/>
                    </a:cubicBezTo>
                    <a:cubicBezTo>
                      <a:pt x="42" y="37"/>
                      <a:pt x="39" y="32"/>
                      <a:pt x="35" y="27"/>
                    </a:cubicBezTo>
                    <a:cubicBezTo>
                      <a:pt x="32" y="22"/>
                      <a:pt x="28" y="17"/>
                      <a:pt x="24" y="12"/>
                    </a:cubicBezTo>
                    <a:cubicBezTo>
                      <a:pt x="21" y="8"/>
                      <a:pt x="18" y="4"/>
                      <a:pt x="14" y="0"/>
                    </a:cubicBezTo>
                    <a:cubicBezTo>
                      <a:pt x="9" y="0"/>
                      <a:pt x="5" y="0"/>
                      <a:pt x="0" y="1"/>
                    </a:cubicBezTo>
                    <a:cubicBezTo>
                      <a:pt x="3" y="5"/>
                      <a:pt x="7" y="9"/>
                      <a:pt x="11" y="13"/>
                    </a:cubicBezTo>
                    <a:cubicBezTo>
                      <a:pt x="15" y="18"/>
                      <a:pt x="18" y="22"/>
                      <a:pt x="22" y="27"/>
                    </a:cubicBezTo>
                    <a:cubicBezTo>
                      <a:pt x="25" y="32"/>
                      <a:pt x="29" y="37"/>
                      <a:pt x="32" y="42"/>
                    </a:cubicBezTo>
                    <a:cubicBezTo>
                      <a:pt x="36" y="46"/>
                      <a:pt x="39" y="51"/>
                      <a:pt x="43" y="56"/>
                    </a:cubicBezTo>
                    <a:cubicBezTo>
                      <a:pt x="43" y="56"/>
                      <a:pt x="43" y="56"/>
                      <a:pt x="44" y="5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358"/>
              <p:cNvSpPr/>
              <p:nvPr/>
            </p:nvSpPr>
            <p:spPr bwMode="auto">
              <a:xfrm>
                <a:off x="4540" y="1472"/>
                <a:ext cx="343" cy="351"/>
              </a:xfrm>
              <a:custGeom>
                <a:gdLst>
                  <a:gd name="T0" fmla="*/ 5 w 145"/>
                  <a:gd name="T1" fmla="*/ 82 h 148"/>
                  <a:gd name="T2" fmla="*/ 14 w 145"/>
                  <a:gd name="T3" fmla="*/ 64 h 148"/>
                  <a:gd name="T4" fmla="*/ 18 w 145"/>
                  <a:gd name="T5" fmla="*/ 52 h 148"/>
                  <a:gd name="T6" fmla="*/ 27 w 145"/>
                  <a:gd name="T7" fmla="*/ 34 h 148"/>
                  <a:gd name="T8" fmla="*/ 35 w 145"/>
                  <a:gd name="T9" fmla="*/ 26 h 148"/>
                  <a:gd name="T10" fmla="*/ 55 w 145"/>
                  <a:gd name="T11" fmla="*/ 15 h 148"/>
                  <a:gd name="T12" fmla="*/ 67 w 145"/>
                  <a:gd name="T13" fmla="*/ 13 h 148"/>
                  <a:gd name="T14" fmla="*/ 92 w 145"/>
                  <a:gd name="T15" fmla="*/ 15 h 148"/>
                  <a:gd name="T16" fmla="*/ 95 w 145"/>
                  <a:gd name="T17" fmla="*/ 27 h 148"/>
                  <a:gd name="T18" fmla="*/ 122 w 145"/>
                  <a:gd name="T19" fmla="*/ 34 h 148"/>
                  <a:gd name="T20" fmla="*/ 122 w 145"/>
                  <a:gd name="T21" fmla="*/ 48 h 148"/>
                  <a:gd name="T22" fmla="*/ 135 w 145"/>
                  <a:gd name="T23" fmla="*/ 60 h 148"/>
                  <a:gd name="T24" fmla="*/ 126 w 145"/>
                  <a:gd name="T25" fmla="*/ 77 h 148"/>
                  <a:gd name="T26" fmla="*/ 134 w 145"/>
                  <a:gd name="T27" fmla="*/ 96 h 148"/>
                  <a:gd name="T28" fmla="*/ 119 w 145"/>
                  <a:gd name="T29" fmla="*/ 104 h 148"/>
                  <a:gd name="T30" fmla="*/ 119 w 145"/>
                  <a:gd name="T31" fmla="*/ 120 h 148"/>
                  <a:gd name="T32" fmla="*/ 101 w 145"/>
                  <a:gd name="T33" fmla="*/ 124 h 148"/>
                  <a:gd name="T34" fmla="*/ 86 w 145"/>
                  <a:gd name="T35" fmla="*/ 138 h 148"/>
                  <a:gd name="T36" fmla="*/ 61 w 145"/>
                  <a:gd name="T37" fmla="*/ 135 h 148"/>
                  <a:gd name="T38" fmla="*/ 45 w 145"/>
                  <a:gd name="T39" fmla="*/ 118 h 148"/>
                  <a:gd name="T40" fmla="*/ 32 w 145"/>
                  <a:gd name="T41" fmla="*/ 128 h 148"/>
                  <a:gd name="T42" fmla="*/ 37 w 145"/>
                  <a:gd name="T43" fmla="*/ 127 h 148"/>
                  <a:gd name="T44" fmla="*/ 44 w 145"/>
                  <a:gd name="T45" fmla="*/ 139 h 148"/>
                  <a:gd name="T46" fmla="*/ 67 w 145"/>
                  <a:gd name="T47" fmla="*/ 140 h 148"/>
                  <a:gd name="T48" fmla="*/ 89 w 145"/>
                  <a:gd name="T49" fmla="*/ 146 h 148"/>
                  <a:gd name="T50" fmla="*/ 102 w 145"/>
                  <a:gd name="T51" fmla="*/ 132 h 148"/>
                  <a:gd name="T52" fmla="*/ 127 w 145"/>
                  <a:gd name="T53" fmla="*/ 111 h 148"/>
                  <a:gd name="T54" fmla="*/ 144 w 145"/>
                  <a:gd name="T55" fmla="*/ 96 h 148"/>
                  <a:gd name="T56" fmla="*/ 138 w 145"/>
                  <a:gd name="T57" fmla="*/ 77 h 148"/>
                  <a:gd name="T58" fmla="*/ 142 w 145"/>
                  <a:gd name="T59" fmla="*/ 53 h 148"/>
                  <a:gd name="T60" fmla="*/ 129 w 145"/>
                  <a:gd name="T61" fmla="*/ 43 h 148"/>
                  <a:gd name="T62" fmla="*/ 129 w 145"/>
                  <a:gd name="T63" fmla="*/ 42 h 148"/>
                  <a:gd name="T64" fmla="*/ 130 w 145"/>
                  <a:gd name="T65" fmla="*/ 34 h 148"/>
                  <a:gd name="T66" fmla="*/ 123 w 145"/>
                  <a:gd name="T67" fmla="*/ 18 h 148"/>
                  <a:gd name="T68" fmla="*/ 99 w 145"/>
                  <a:gd name="T69" fmla="*/ 15 h 148"/>
                  <a:gd name="T70" fmla="*/ 60 w 145"/>
                  <a:gd name="T71" fmla="*/ 11 h 148"/>
                  <a:gd name="T72" fmla="*/ 38 w 145"/>
                  <a:gd name="T73" fmla="*/ 7 h 148"/>
                  <a:gd name="T74" fmla="*/ 29 w 145"/>
                  <a:gd name="T75" fmla="*/ 26 h 148"/>
                  <a:gd name="T76" fmla="*/ 12 w 145"/>
                  <a:gd name="T77" fmla="*/ 34 h 148"/>
                  <a:gd name="T78" fmla="*/ 13 w 145"/>
                  <a:gd name="T79" fmla="*/ 54 h 1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5" h="148">
                    <a:moveTo>
                      <a:pt x="13" y="54"/>
                    </a:moveTo>
                    <a:cubicBezTo>
                      <a:pt x="3" y="58"/>
                      <a:pt x="0" y="74"/>
                      <a:pt x="5" y="82"/>
                    </a:cubicBezTo>
                    <a:cubicBezTo>
                      <a:pt x="8" y="81"/>
                      <a:pt x="11" y="79"/>
                      <a:pt x="14" y="78"/>
                    </a:cubicBezTo>
                    <a:cubicBezTo>
                      <a:pt x="11" y="74"/>
                      <a:pt x="12" y="68"/>
                      <a:pt x="14" y="64"/>
                    </a:cubicBezTo>
                    <a:cubicBezTo>
                      <a:pt x="16" y="61"/>
                      <a:pt x="19" y="58"/>
                      <a:pt x="23" y="57"/>
                    </a:cubicBezTo>
                    <a:cubicBezTo>
                      <a:pt x="21" y="56"/>
                      <a:pt x="19" y="55"/>
                      <a:pt x="18" y="52"/>
                    </a:cubicBezTo>
                    <a:cubicBezTo>
                      <a:pt x="17" y="49"/>
                      <a:pt x="17" y="45"/>
                      <a:pt x="18" y="41"/>
                    </a:cubicBezTo>
                    <a:cubicBezTo>
                      <a:pt x="20" y="38"/>
                      <a:pt x="23" y="35"/>
                      <a:pt x="27" y="34"/>
                    </a:cubicBezTo>
                    <a:cubicBezTo>
                      <a:pt x="30" y="33"/>
                      <a:pt x="34" y="33"/>
                      <a:pt x="37" y="34"/>
                    </a:cubicBezTo>
                    <a:cubicBezTo>
                      <a:pt x="36" y="32"/>
                      <a:pt x="35" y="28"/>
                      <a:pt x="35" y="26"/>
                    </a:cubicBezTo>
                    <a:cubicBezTo>
                      <a:pt x="35" y="21"/>
                      <a:pt x="38" y="17"/>
                      <a:pt x="42" y="15"/>
                    </a:cubicBezTo>
                    <a:cubicBezTo>
                      <a:pt x="46" y="13"/>
                      <a:pt x="51" y="14"/>
                      <a:pt x="55" y="15"/>
                    </a:cubicBezTo>
                    <a:cubicBezTo>
                      <a:pt x="58" y="17"/>
                      <a:pt x="60" y="19"/>
                      <a:pt x="62" y="22"/>
                    </a:cubicBezTo>
                    <a:cubicBezTo>
                      <a:pt x="62" y="19"/>
                      <a:pt x="64" y="15"/>
                      <a:pt x="67" y="13"/>
                    </a:cubicBezTo>
                    <a:cubicBezTo>
                      <a:pt x="71" y="9"/>
                      <a:pt x="75" y="8"/>
                      <a:pt x="80" y="9"/>
                    </a:cubicBezTo>
                    <a:cubicBezTo>
                      <a:pt x="84" y="9"/>
                      <a:pt x="89" y="11"/>
                      <a:pt x="92" y="15"/>
                    </a:cubicBezTo>
                    <a:cubicBezTo>
                      <a:pt x="93" y="17"/>
                      <a:pt x="94" y="19"/>
                      <a:pt x="95" y="21"/>
                    </a:cubicBezTo>
                    <a:cubicBezTo>
                      <a:pt x="95" y="23"/>
                      <a:pt x="95" y="25"/>
                      <a:pt x="95" y="27"/>
                    </a:cubicBezTo>
                    <a:cubicBezTo>
                      <a:pt x="100" y="21"/>
                      <a:pt x="110" y="20"/>
                      <a:pt x="116" y="24"/>
                    </a:cubicBezTo>
                    <a:cubicBezTo>
                      <a:pt x="120" y="26"/>
                      <a:pt x="122" y="30"/>
                      <a:pt x="122" y="34"/>
                    </a:cubicBezTo>
                    <a:cubicBezTo>
                      <a:pt x="123" y="39"/>
                      <a:pt x="121" y="44"/>
                      <a:pt x="118" y="47"/>
                    </a:cubicBezTo>
                    <a:cubicBezTo>
                      <a:pt x="119" y="47"/>
                      <a:pt x="121" y="47"/>
                      <a:pt x="122" y="48"/>
                    </a:cubicBezTo>
                    <a:cubicBezTo>
                      <a:pt x="124" y="48"/>
                      <a:pt x="126" y="49"/>
                      <a:pt x="128" y="50"/>
                    </a:cubicBezTo>
                    <a:cubicBezTo>
                      <a:pt x="131" y="52"/>
                      <a:pt x="134" y="56"/>
                      <a:pt x="135" y="60"/>
                    </a:cubicBezTo>
                    <a:cubicBezTo>
                      <a:pt x="137" y="64"/>
                      <a:pt x="136" y="69"/>
                      <a:pt x="133" y="73"/>
                    </a:cubicBezTo>
                    <a:cubicBezTo>
                      <a:pt x="131" y="74"/>
                      <a:pt x="128" y="76"/>
                      <a:pt x="126" y="77"/>
                    </a:cubicBezTo>
                    <a:cubicBezTo>
                      <a:pt x="129" y="78"/>
                      <a:pt x="132" y="80"/>
                      <a:pt x="133" y="84"/>
                    </a:cubicBezTo>
                    <a:cubicBezTo>
                      <a:pt x="135" y="87"/>
                      <a:pt x="136" y="92"/>
                      <a:pt x="134" y="96"/>
                    </a:cubicBezTo>
                    <a:cubicBezTo>
                      <a:pt x="133" y="99"/>
                      <a:pt x="130" y="102"/>
                      <a:pt x="126" y="103"/>
                    </a:cubicBezTo>
                    <a:cubicBezTo>
                      <a:pt x="124" y="104"/>
                      <a:pt x="121" y="104"/>
                      <a:pt x="119" y="104"/>
                    </a:cubicBezTo>
                    <a:cubicBezTo>
                      <a:pt x="120" y="105"/>
                      <a:pt x="121" y="107"/>
                      <a:pt x="122" y="109"/>
                    </a:cubicBezTo>
                    <a:cubicBezTo>
                      <a:pt x="122" y="113"/>
                      <a:pt x="121" y="117"/>
                      <a:pt x="119" y="120"/>
                    </a:cubicBezTo>
                    <a:cubicBezTo>
                      <a:pt x="117" y="123"/>
                      <a:pt x="113" y="126"/>
                      <a:pt x="108" y="126"/>
                    </a:cubicBezTo>
                    <a:cubicBezTo>
                      <a:pt x="106" y="126"/>
                      <a:pt x="103" y="126"/>
                      <a:pt x="101" y="124"/>
                    </a:cubicBezTo>
                    <a:cubicBezTo>
                      <a:pt x="100" y="123"/>
                      <a:pt x="99" y="122"/>
                      <a:pt x="98" y="121"/>
                    </a:cubicBezTo>
                    <a:cubicBezTo>
                      <a:pt x="99" y="129"/>
                      <a:pt x="94" y="138"/>
                      <a:pt x="86" y="138"/>
                    </a:cubicBezTo>
                    <a:cubicBezTo>
                      <a:pt x="78" y="139"/>
                      <a:pt x="70" y="134"/>
                      <a:pt x="69" y="126"/>
                    </a:cubicBezTo>
                    <a:cubicBezTo>
                      <a:pt x="67" y="130"/>
                      <a:pt x="65" y="133"/>
                      <a:pt x="61" y="135"/>
                    </a:cubicBezTo>
                    <a:cubicBezTo>
                      <a:pt x="58" y="137"/>
                      <a:pt x="54" y="138"/>
                      <a:pt x="51" y="137"/>
                    </a:cubicBezTo>
                    <a:cubicBezTo>
                      <a:pt x="44" y="134"/>
                      <a:pt x="42" y="124"/>
                      <a:pt x="45" y="118"/>
                    </a:cubicBezTo>
                    <a:cubicBezTo>
                      <a:pt x="42" y="120"/>
                      <a:pt x="37" y="121"/>
                      <a:pt x="33" y="120"/>
                    </a:cubicBezTo>
                    <a:cubicBezTo>
                      <a:pt x="32" y="123"/>
                      <a:pt x="32" y="125"/>
                      <a:pt x="32" y="128"/>
                    </a:cubicBezTo>
                    <a:cubicBezTo>
                      <a:pt x="33" y="128"/>
                      <a:pt x="34" y="128"/>
                      <a:pt x="35" y="128"/>
                    </a:cubicBezTo>
                    <a:cubicBezTo>
                      <a:pt x="36" y="128"/>
                      <a:pt x="36" y="127"/>
                      <a:pt x="37" y="127"/>
                    </a:cubicBezTo>
                    <a:cubicBezTo>
                      <a:pt x="38" y="128"/>
                      <a:pt x="38" y="128"/>
                      <a:pt x="38" y="129"/>
                    </a:cubicBezTo>
                    <a:cubicBezTo>
                      <a:pt x="40" y="133"/>
                      <a:pt x="41" y="137"/>
                      <a:pt x="44" y="139"/>
                    </a:cubicBezTo>
                    <a:cubicBezTo>
                      <a:pt x="48" y="142"/>
                      <a:pt x="52" y="144"/>
                      <a:pt x="57" y="143"/>
                    </a:cubicBezTo>
                    <a:cubicBezTo>
                      <a:pt x="60" y="143"/>
                      <a:pt x="65" y="143"/>
                      <a:pt x="67" y="140"/>
                    </a:cubicBezTo>
                    <a:cubicBezTo>
                      <a:pt x="67" y="139"/>
                      <a:pt x="68" y="139"/>
                      <a:pt x="68" y="140"/>
                    </a:cubicBezTo>
                    <a:cubicBezTo>
                      <a:pt x="74" y="145"/>
                      <a:pt x="81" y="148"/>
                      <a:pt x="89" y="146"/>
                    </a:cubicBezTo>
                    <a:cubicBezTo>
                      <a:pt x="95" y="144"/>
                      <a:pt x="101" y="140"/>
                      <a:pt x="101" y="133"/>
                    </a:cubicBezTo>
                    <a:cubicBezTo>
                      <a:pt x="101" y="133"/>
                      <a:pt x="102" y="132"/>
                      <a:pt x="102" y="132"/>
                    </a:cubicBezTo>
                    <a:cubicBezTo>
                      <a:pt x="109" y="133"/>
                      <a:pt x="117" y="133"/>
                      <a:pt x="122" y="128"/>
                    </a:cubicBezTo>
                    <a:cubicBezTo>
                      <a:pt x="127" y="124"/>
                      <a:pt x="129" y="117"/>
                      <a:pt x="127" y="111"/>
                    </a:cubicBezTo>
                    <a:cubicBezTo>
                      <a:pt x="127" y="110"/>
                      <a:pt x="127" y="109"/>
                      <a:pt x="128" y="109"/>
                    </a:cubicBezTo>
                    <a:cubicBezTo>
                      <a:pt x="135" y="109"/>
                      <a:pt x="142" y="104"/>
                      <a:pt x="144" y="96"/>
                    </a:cubicBezTo>
                    <a:cubicBezTo>
                      <a:pt x="145" y="90"/>
                      <a:pt x="143" y="82"/>
                      <a:pt x="138" y="78"/>
                    </a:cubicBezTo>
                    <a:cubicBezTo>
                      <a:pt x="137" y="78"/>
                      <a:pt x="137" y="77"/>
                      <a:pt x="138" y="77"/>
                    </a:cubicBezTo>
                    <a:cubicBezTo>
                      <a:pt x="145" y="72"/>
                      <a:pt x="145" y="63"/>
                      <a:pt x="142" y="56"/>
                    </a:cubicBezTo>
                    <a:cubicBezTo>
                      <a:pt x="142" y="55"/>
                      <a:pt x="142" y="54"/>
                      <a:pt x="142" y="53"/>
                    </a:cubicBezTo>
                    <a:cubicBezTo>
                      <a:pt x="139" y="49"/>
                      <a:pt x="135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2"/>
                    </a:cubicBezTo>
                    <a:cubicBezTo>
                      <a:pt x="128" y="42"/>
                      <a:pt x="128" y="42"/>
                      <a:pt x="129" y="41"/>
                    </a:cubicBezTo>
                    <a:cubicBezTo>
                      <a:pt x="130" y="39"/>
                      <a:pt x="130" y="36"/>
                      <a:pt x="130" y="34"/>
                    </a:cubicBezTo>
                    <a:cubicBezTo>
                      <a:pt x="130" y="32"/>
                      <a:pt x="130" y="30"/>
                      <a:pt x="129" y="28"/>
                    </a:cubicBezTo>
                    <a:cubicBezTo>
                      <a:pt x="128" y="24"/>
                      <a:pt x="126" y="21"/>
                      <a:pt x="123" y="18"/>
                    </a:cubicBezTo>
                    <a:cubicBezTo>
                      <a:pt x="117" y="13"/>
                      <a:pt x="108" y="11"/>
                      <a:pt x="100" y="15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5" y="6"/>
                      <a:pt x="88" y="0"/>
                      <a:pt x="78" y="1"/>
                    </a:cubicBezTo>
                    <a:cubicBezTo>
                      <a:pt x="71" y="1"/>
                      <a:pt x="64" y="5"/>
                      <a:pt x="60" y="11"/>
                    </a:cubicBezTo>
                    <a:cubicBezTo>
                      <a:pt x="60" y="12"/>
                      <a:pt x="59" y="12"/>
                      <a:pt x="58" y="12"/>
                    </a:cubicBezTo>
                    <a:cubicBezTo>
                      <a:pt x="54" y="6"/>
                      <a:pt x="45" y="3"/>
                      <a:pt x="38" y="7"/>
                    </a:cubicBezTo>
                    <a:cubicBezTo>
                      <a:pt x="31" y="10"/>
                      <a:pt x="30" y="18"/>
                      <a:pt x="29" y="25"/>
                    </a:cubicBezTo>
                    <a:cubicBezTo>
                      <a:pt x="30" y="26"/>
                      <a:pt x="29" y="26"/>
                      <a:pt x="29" y="26"/>
                    </a:cubicBezTo>
                    <a:cubicBezTo>
                      <a:pt x="29" y="26"/>
                      <a:pt x="28" y="26"/>
                      <a:pt x="28" y="26"/>
                    </a:cubicBezTo>
                    <a:cubicBezTo>
                      <a:pt x="22" y="26"/>
                      <a:pt x="15" y="29"/>
                      <a:pt x="12" y="34"/>
                    </a:cubicBezTo>
                    <a:cubicBezTo>
                      <a:pt x="10" y="40"/>
                      <a:pt x="8" y="48"/>
                      <a:pt x="13" y="53"/>
                    </a:cubicBezTo>
                    <a:cubicBezTo>
                      <a:pt x="14" y="53"/>
                      <a:pt x="13" y="54"/>
                      <a:pt x="13" y="5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359"/>
              <p:cNvSpPr/>
              <p:nvPr/>
            </p:nvSpPr>
            <p:spPr bwMode="auto">
              <a:xfrm>
                <a:off x="4694" y="1657"/>
                <a:ext cx="476" cy="230"/>
              </a:xfrm>
              <a:custGeom>
                <a:gdLst>
                  <a:gd name="T0" fmla="*/ 10 w 201"/>
                  <a:gd name="T1" fmla="*/ 72 h 97"/>
                  <a:gd name="T2" fmla="*/ 11 w 201"/>
                  <a:gd name="T3" fmla="*/ 69 h 97"/>
                  <a:gd name="T4" fmla="*/ 3 w 201"/>
                  <a:gd name="T5" fmla="*/ 64 h 97"/>
                  <a:gd name="T6" fmla="*/ 0 w 201"/>
                  <a:gd name="T7" fmla="*/ 66 h 97"/>
                  <a:gd name="T8" fmla="*/ 1 w 201"/>
                  <a:gd name="T9" fmla="*/ 78 h 97"/>
                  <a:gd name="T10" fmla="*/ 16 w 201"/>
                  <a:gd name="T11" fmla="*/ 80 h 97"/>
                  <a:gd name="T12" fmla="*/ 22 w 201"/>
                  <a:gd name="T13" fmla="*/ 87 h 97"/>
                  <a:gd name="T14" fmla="*/ 23 w 201"/>
                  <a:gd name="T15" fmla="*/ 93 h 97"/>
                  <a:gd name="T16" fmla="*/ 40 w 201"/>
                  <a:gd name="T17" fmla="*/ 86 h 97"/>
                  <a:gd name="T18" fmla="*/ 51 w 201"/>
                  <a:gd name="T19" fmla="*/ 97 h 97"/>
                  <a:gd name="T20" fmla="*/ 54 w 201"/>
                  <a:gd name="T21" fmla="*/ 90 h 97"/>
                  <a:gd name="T22" fmla="*/ 64 w 201"/>
                  <a:gd name="T23" fmla="*/ 85 h 97"/>
                  <a:gd name="T24" fmla="*/ 78 w 201"/>
                  <a:gd name="T25" fmla="*/ 93 h 97"/>
                  <a:gd name="T26" fmla="*/ 79 w 201"/>
                  <a:gd name="T27" fmla="*/ 87 h 97"/>
                  <a:gd name="T28" fmla="*/ 87 w 201"/>
                  <a:gd name="T29" fmla="*/ 79 h 97"/>
                  <a:gd name="T30" fmla="*/ 105 w 201"/>
                  <a:gd name="T31" fmla="*/ 87 h 97"/>
                  <a:gd name="T32" fmla="*/ 106 w 201"/>
                  <a:gd name="T33" fmla="*/ 77 h 97"/>
                  <a:gd name="T34" fmla="*/ 112 w 201"/>
                  <a:gd name="T35" fmla="*/ 69 h 97"/>
                  <a:gd name="T36" fmla="*/ 132 w 201"/>
                  <a:gd name="T37" fmla="*/ 73 h 97"/>
                  <a:gd name="T38" fmla="*/ 135 w 201"/>
                  <a:gd name="T39" fmla="*/ 56 h 97"/>
                  <a:gd name="T40" fmla="*/ 154 w 201"/>
                  <a:gd name="T41" fmla="*/ 57 h 97"/>
                  <a:gd name="T42" fmla="*/ 159 w 201"/>
                  <a:gd name="T43" fmla="*/ 39 h 97"/>
                  <a:gd name="T44" fmla="*/ 176 w 201"/>
                  <a:gd name="T45" fmla="*/ 38 h 97"/>
                  <a:gd name="T46" fmla="*/ 177 w 201"/>
                  <a:gd name="T47" fmla="*/ 22 h 97"/>
                  <a:gd name="T48" fmla="*/ 189 w 201"/>
                  <a:gd name="T49" fmla="*/ 18 h 97"/>
                  <a:gd name="T50" fmla="*/ 200 w 201"/>
                  <a:gd name="T51" fmla="*/ 22 h 97"/>
                  <a:gd name="T52" fmla="*/ 199 w 201"/>
                  <a:gd name="T53" fmla="*/ 15 h 97"/>
                  <a:gd name="T54" fmla="*/ 201 w 201"/>
                  <a:gd name="T55" fmla="*/ 9 h 97"/>
                  <a:gd name="T56" fmla="*/ 193 w 201"/>
                  <a:gd name="T57" fmla="*/ 0 h 97"/>
                  <a:gd name="T58" fmla="*/ 192 w 201"/>
                  <a:gd name="T59" fmla="*/ 12 h 97"/>
                  <a:gd name="T60" fmla="*/ 191 w 201"/>
                  <a:gd name="T61" fmla="*/ 13 h 97"/>
                  <a:gd name="T62" fmla="*/ 190 w 201"/>
                  <a:gd name="T63" fmla="*/ 13 h 97"/>
                  <a:gd name="T64" fmla="*/ 174 w 201"/>
                  <a:gd name="T65" fmla="*/ 15 h 97"/>
                  <a:gd name="T66" fmla="*/ 168 w 201"/>
                  <a:gd name="T67" fmla="*/ 29 h 97"/>
                  <a:gd name="T68" fmla="*/ 167 w 201"/>
                  <a:gd name="T69" fmla="*/ 30 h 97"/>
                  <a:gd name="T70" fmla="*/ 167 w 201"/>
                  <a:gd name="T71" fmla="*/ 30 h 97"/>
                  <a:gd name="T72" fmla="*/ 167 w 201"/>
                  <a:gd name="T73" fmla="*/ 30 h 97"/>
                  <a:gd name="T74" fmla="*/ 147 w 201"/>
                  <a:gd name="T75" fmla="*/ 45 h 97"/>
                  <a:gd name="T76" fmla="*/ 146 w 201"/>
                  <a:gd name="T77" fmla="*/ 45 h 97"/>
                  <a:gd name="T78" fmla="*/ 131 w 201"/>
                  <a:gd name="T79" fmla="*/ 48 h 97"/>
                  <a:gd name="T80" fmla="*/ 127 w 201"/>
                  <a:gd name="T81" fmla="*/ 60 h 97"/>
                  <a:gd name="T82" fmla="*/ 125 w 201"/>
                  <a:gd name="T83" fmla="*/ 61 h 97"/>
                  <a:gd name="T84" fmla="*/ 108 w 201"/>
                  <a:gd name="T85" fmla="*/ 60 h 97"/>
                  <a:gd name="T86" fmla="*/ 100 w 201"/>
                  <a:gd name="T87" fmla="*/ 74 h 97"/>
                  <a:gd name="T88" fmla="*/ 100 w 201"/>
                  <a:gd name="T89" fmla="*/ 75 h 97"/>
                  <a:gd name="T90" fmla="*/ 98 w 201"/>
                  <a:gd name="T91" fmla="*/ 75 h 97"/>
                  <a:gd name="T92" fmla="*/ 83 w 201"/>
                  <a:gd name="T93" fmla="*/ 71 h 97"/>
                  <a:gd name="T94" fmla="*/ 74 w 201"/>
                  <a:gd name="T95" fmla="*/ 82 h 97"/>
                  <a:gd name="T96" fmla="*/ 73 w 201"/>
                  <a:gd name="T97" fmla="*/ 82 h 97"/>
                  <a:gd name="T98" fmla="*/ 52 w 201"/>
                  <a:gd name="T99" fmla="*/ 83 h 97"/>
                  <a:gd name="T100" fmla="*/ 51 w 201"/>
                  <a:gd name="T101" fmla="*/ 83 h 97"/>
                  <a:gd name="T102" fmla="*/ 39 w 201"/>
                  <a:gd name="T103" fmla="*/ 76 h 97"/>
                  <a:gd name="T104" fmla="*/ 27 w 201"/>
                  <a:gd name="T105" fmla="*/ 81 h 97"/>
                  <a:gd name="T106" fmla="*/ 26 w 201"/>
                  <a:gd name="T107" fmla="*/ 80 h 97"/>
                  <a:gd name="T108" fmla="*/ 19 w 201"/>
                  <a:gd name="T109" fmla="*/ 74 h 97"/>
                  <a:gd name="T110" fmla="*/ 11 w 201"/>
                  <a:gd name="T111" fmla="*/ 73 h 97"/>
                  <a:gd name="T112" fmla="*/ 10 w 201"/>
                  <a:gd name="T113" fmla="*/ 72 h 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1" h="97">
                    <a:moveTo>
                      <a:pt x="10" y="72"/>
                    </a:moveTo>
                    <a:cubicBezTo>
                      <a:pt x="11" y="71"/>
                      <a:pt x="11" y="70"/>
                      <a:pt x="11" y="69"/>
                    </a:cubicBezTo>
                    <a:cubicBezTo>
                      <a:pt x="8" y="68"/>
                      <a:pt x="5" y="66"/>
                      <a:pt x="3" y="64"/>
                    </a:cubicBezTo>
                    <a:cubicBezTo>
                      <a:pt x="2" y="65"/>
                      <a:pt x="1" y="65"/>
                      <a:pt x="0" y="66"/>
                    </a:cubicBezTo>
                    <a:cubicBezTo>
                      <a:pt x="3" y="69"/>
                      <a:pt x="3" y="75"/>
                      <a:pt x="1" y="78"/>
                    </a:cubicBezTo>
                    <a:cubicBezTo>
                      <a:pt x="6" y="76"/>
                      <a:pt x="11" y="77"/>
                      <a:pt x="16" y="80"/>
                    </a:cubicBezTo>
                    <a:cubicBezTo>
                      <a:pt x="19" y="81"/>
                      <a:pt x="21" y="84"/>
                      <a:pt x="22" y="87"/>
                    </a:cubicBezTo>
                    <a:cubicBezTo>
                      <a:pt x="23" y="89"/>
                      <a:pt x="23" y="91"/>
                      <a:pt x="23" y="93"/>
                    </a:cubicBezTo>
                    <a:cubicBezTo>
                      <a:pt x="27" y="88"/>
                      <a:pt x="34" y="84"/>
                      <a:pt x="40" y="86"/>
                    </a:cubicBezTo>
                    <a:cubicBezTo>
                      <a:pt x="46" y="87"/>
                      <a:pt x="50" y="92"/>
                      <a:pt x="51" y="97"/>
                    </a:cubicBezTo>
                    <a:cubicBezTo>
                      <a:pt x="52" y="94"/>
                      <a:pt x="53" y="92"/>
                      <a:pt x="54" y="90"/>
                    </a:cubicBezTo>
                    <a:cubicBezTo>
                      <a:pt x="56" y="87"/>
                      <a:pt x="60" y="85"/>
                      <a:pt x="64" y="85"/>
                    </a:cubicBezTo>
                    <a:cubicBezTo>
                      <a:pt x="69" y="85"/>
                      <a:pt x="75" y="88"/>
                      <a:pt x="78" y="93"/>
                    </a:cubicBezTo>
                    <a:cubicBezTo>
                      <a:pt x="78" y="91"/>
                      <a:pt x="78" y="89"/>
                      <a:pt x="79" y="87"/>
                    </a:cubicBezTo>
                    <a:cubicBezTo>
                      <a:pt x="81" y="84"/>
                      <a:pt x="83" y="80"/>
                      <a:pt x="87" y="79"/>
                    </a:cubicBezTo>
                    <a:cubicBezTo>
                      <a:pt x="94" y="78"/>
                      <a:pt x="102" y="81"/>
                      <a:pt x="105" y="87"/>
                    </a:cubicBezTo>
                    <a:cubicBezTo>
                      <a:pt x="104" y="84"/>
                      <a:pt x="105" y="80"/>
                      <a:pt x="106" y="77"/>
                    </a:cubicBezTo>
                    <a:cubicBezTo>
                      <a:pt x="107" y="74"/>
                      <a:pt x="109" y="71"/>
                      <a:pt x="112" y="69"/>
                    </a:cubicBezTo>
                    <a:cubicBezTo>
                      <a:pt x="119" y="65"/>
                      <a:pt x="127" y="67"/>
                      <a:pt x="132" y="73"/>
                    </a:cubicBezTo>
                    <a:cubicBezTo>
                      <a:pt x="129" y="67"/>
                      <a:pt x="130" y="60"/>
                      <a:pt x="135" y="56"/>
                    </a:cubicBezTo>
                    <a:cubicBezTo>
                      <a:pt x="141" y="52"/>
                      <a:pt x="148" y="53"/>
                      <a:pt x="154" y="57"/>
                    </a:cubicBezTo>
                    <a:cubicBezTo>
                      <a:pt x="151" y="51"/>
                      <a:pt x="153" y="42"/>
                      <a:pt x="159" y="39"/>
                    </a:cubicBezTo>
                    <a:cubicBezTo>
                      <a:pt x="164" y="36"/>
                      <a:pt x="172" y="35"/>
                      <a:pt x="176" y="38"/>
                    </a:cubicBezTo>
                    <a:cubicBezTo>
                      <a:pt x="174" y="33"/>
                      <a:pt x="172" y="27"/>
                      <a:pt x="177" y="22"/>
                    </a:cubicBezTo>
                    <a:cubicBezTo>
                      <a:pt x="180" y="19"/>
                      <a:pt x="185" y="18"/>
                      <a:pt x="189" y="18"/>
                    </a:cubicBezTo>
                    <a:cubicBezTo>
                      <a:pt x="193" y="18"/>
                      <a:pt x="196" y="19"/>
                      <a:pt x="200" y="22"/>
                    </a:cubicBezTo>
                    <a:cubicBezTo>
                      <a:pt x="199" y="19"/>
                      <a:pt x="199" y="17"/>
                      <a:pt x="199" y="15"/>
                    </a:cubicBezTo>
                    <a:cubicBezTo>
                      <a:pt x="199" y="13"/>
                      <a:pt x="199" y="11"/>
                      <a:pt x="201" y="9"/>
                    </a:cubicBezTo>
                    <a:cubicBezTo>
                      <a:pt x="198" y="7"/>
                      <a:pt x="195" y="3"/>
                      <a:pt x="193" y="0"/>
                    </a:cubicBezTo>
                    <a:cubicBezTo>
                      <a:pt x="191" y="3"/>
                      <a:pt x="189" y="8"/>
                      <a:pt x="192" y="12"/>
                    </a:cubicBezTo>
                    <a:cubicBezTo>
                      <a:pt x="192" y="12"/>
                      <a:pt x="191" y="13"/>
                      <a:pt x="191" y="13"/>
                    </a:cubicBezTo>
                    <a:cubicBezTo>
                      <a:pt x="191" y="13"/>
                      <a:pt x="190" y="13"/>
                      <a:pt x="190" y="13"/>
                    </a:cubicBezTo>
                    <a:cubicBezTo>
                      <a:pt x="185" y="10"/>
                      <a:pt x="178" y="12"/>
                      <a:pt x="174" y="15"/>
                    </a:cubicBezTo>
                    <a:cubicBezTo>
                      <a:pt x="170" y="19"/>
                      <a:pt x="168" y="24"/>
                      <a:pt x="168" y="29"/>
                    </a:cubicBezTo>
                    <a:cubicBezTo>
                      <a:pt x="168" y="29"/>
                      <a:pt x="168" y="30"/>
                      <a:pt x="167" y="30"/>
                    </a:cubicBezTo>
                    <a:cubicBezTo>
                      <a:pt x="167" y="30"/>
                      <a:pt x="167" y="30"/>
                      <a:pt x="167" y="30"/>
                    </a:cubicBezTo>
                    <a:cubicBezTo>
                      <a:pt x="167" y="30"/>
                      <a:pt x="167" y="30"/>
                      <a:pt x="167" y="30"/>
                    </a:cubicBezTo>
                    <a:cubicBezTo>
                      <a:pt x="157" y="27"/>
                      <a:pt x="145" y="33"/>
                      <a:pt x="147" y="45"/>
                    </a:cubicBezTo>
                    <a:cubicBezTo>
                      <a:pt x="147" y="45"/>
                      <a:pt x="146" y="46"/>
                      <a:pt x="146" y="45"/>
                    </a:cubicBezTo>
                    <a:cubicBezTo>
                      <a:pt x="141" y="43"/>
                      <a:pt x="135" y="44"/>
                      <a:pt x="131" y="48"/>
                    </a:cubicBezTo>
                    <a:cubicBezTo>
                      <a:pt x="128" y="51"/>
                      <a:pt x="127" y="56"/>
                      <a:pt x="127" y="60"/>
                    </a:cubicBezTo>
                    <a:cubicBezTo>
                      <a:pt x="127" y="61"/>
                      <a:pt x="126" y="62"/>
                      <a:pt x="125" y="61"/>
                    </a:cubicBezTo>
                    <a:cubicBezTo>
                      <a:pt x="120" y="57"/>
                      <a:pt x="114" y="56"/>
                      <a:pt x="108" y="60"/>
                    </a:cubicBezTo>
                    <a:cubicBezTo>
                      <a:pt x="104" y="63"/>
                      <a:pt x="99" y="68"/>
                      <a:pt x="100" y="74"/>
                    </a:cubicBezTo>
                    <a:cubicBezTo>
                      <a:pt x="100" y="75"/>
                      <a:pt x="100" y="75"/>
                      <a:pt x="100" y="75"/>
                    </a:cubicBezTo>
                    <a:cubicBezTo>
                      <a:pt x="100" y="75"/>
                      <a:pt x="99" y="76"/>
                      <a:pt x="98" y="75"/>
                    </a:cubicBezTo>
                    <a:cubicBezTo>
                      <a:pt x="95" y="72"/>
                      <a:pt x="88" y="70"/>
                      <a:pt x="83" y="71"/>
                    </a:cubicBezTo>
                    <a:cubicBezTo>
                      <a:pt x="79" y="73"/>
                      <a:pt x="74" y="76"/>
                      <a:pt x="74" y="82"/>
                    </a:cubicBezTo>
                    <a:cubicBezTo>
                      <a:pt x="74" y="82"/>
                      <a:pt x="73" y="83"/>
                      <a:pt x="73" y="82"/>
                    </a:cubicBezTo>
                    <a:cubicBezTo>
                      <a:pt x="67" y="75"/>
                      <a:pt x="57" y="76"/>
                      <a:pt x="52" y="83"/>
                    </a:cubicBezTo>
                    <a:cubicBezTo>
                      <a:pt x="52" y="84"/>
                      <a:pt x="51" y="84"/>
                      <a:pt x="51" y="83"/>
                    </a:cubicBezTo>
                    <a:cubicBezTo>
                      <a:pt x="49" y="79"/>
                      <a:pt x="44" y="76"/>
                      <a:pt x="39" y="76"/>
                    </a:cubicBezTo>
                    <a:cubicBezTo>
                      <a:pt x="35" y="76"/>
                      <a:pt x="30" y="77"/>
                      <a:pt x="27" y="81"/>
                    </a:cubicBezTo>
                    <a:cubicBezTo>
                      <a:pt x="27" y="81"/>
                      <a:pt x="26" y="81"/>
                      <a:pt x="26" y="80"/>
                    </a:cubicBezTo>
                    <a:cubicBezTo>
                      <a:pt x="25" y="77"/>
                      <a:pt x="22" y="75"/>
                      <a:pt x="19" y="74"/>
                    </a:cubicBezTo>
                    <a:cubicBezTo>
                      <a:pt x="17" y="73"/>
                      <a:pt x="14" y="72"/>
                      <a:pt x="11" y="73"/>
                    </a:cubicBezTo>
                    <a:cubicBezTo>
                      <a:pt x="11" y="73"/>
                      <a:pt x="10" y="73"/>
                      <a:pt x="10" y="7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360"/>
              <p:cNvSpPr/>
              <p:nvPr/>
            </p:nvSpPr>
            <p:spPr bwMode="auto">
              <a:xfrm>
                <a:off x="4308" y="1557"/>
                <a:ext cx="514" cy="805"/>
              </a:xfrm>
              <a:custGeom>
                <a:gdLst>
                  <a:gd name="T0" fmla="*/ 145 w 217"/>
                  <a:gd name="T1" fmla="*/ 322 h 339"/>
                  <a:gd name="T2" fmla="*/ 159 w 217"/>
                  <a:gd name="T3" fmla="*/ 335 h 339"/>
                  <a:gd name="T4" fmla="*/ 177 w 217"/>
                  <a:gd name="T5" fmla="*/ 328 h 339"/>
                  <a:gd name="T6" fmla="*/ 209 w 217"/>
                  <a:gd name="T7" fmla="*/ 330 h 339"/>
                  <a:gd name="T8" fmla="*/ 213 w 217"/>
                  <a:gd name="T9" fmla="*/ 331 h 339"/>
                  <a:gd name="T10" fmla="*/ 209 w 217"/>
                  <a:gd name="T11" fmla="*/ 321 h 339"/>
                  <a:gd name="T12" fmla="*/ 194 w 217"/>
                  <a:gd name="T13" fmla="*/ 331 h 339"/>
                  <a:gd name="T14" fmla="*/ 177 w 217"/>
                  <a:gd name="T15" fmla="*/ 320 h 339"/>
                  <a:gd name="T16" fmla="*/ 174 w 217"/>
                  <a:gd name="T17" fmla="*/ 324 h 339"/>
                  <a:gd name="T18" fmla="*/ 160 w 217"/>
                  <a:gd name="T19" fmla="*/ 330 h 339"/>
                  <a:gd name="T20" fmla="*/ 149 w 217"/>
                  <a:gd name="T21" fmla="*/ 314 h 339"/>
                  <a:gd name="T22" fmla="*/ 123 w 217"/>
                  <a:gd name="T23" fmla="*/ 303 h 339"/>
                  <a:gd name="T24" fmla="*/ 97 w 217"/>
                  <a:gd name="T25" fmla="*/ 298 h 339"/>
                  <a:gd name="T26" fmla="*/ 98 w 217"/>
                  <a:gd name="T27" fmla="*/ 287 h 339"/>
                  <a:gd name="T28" fmla="*/ 88 w 217"/>
                  <a:gd name="T29" fmla="*/ 290 h 339"/>
                  <a:gd name="T30" fmla="*/ 76 w 217"/>
                  <a:gd name="T31" fmla="*/ 268 h 339"/>
                  <a:gd name="T32" fmla="*/ 58 w 217"/>
                  <a:gd name="T33" fmla="*/ 247 h 339"/>
                  <a:gd name="T34" fmla="*/ 52 w 217"/>
                  <a:gd name="T35" fmla="*/ 248 h 339"/>
                  <a:gd name="T36" fmla="*/ 36 w 217"/>
                  <a:gd name="T37" fmla="*/ 242 h 339"/>
                  <a:gd name="T38" fmla="*/ 20 w 217"/>
                  <a:gd name="T39" fmla="*/ 214 h 339"/>
                  <a:gd name="T40" fmla="*/ 13 w 217"/>
                  <a:gd name="T41" fmla="*/ 182 h 339"/>
                  <a:gd name="T42" fmla="*/ 9 w 217"/>
                  <a:gd name="T43" fmla="*/ 154 h 339"/>
                  <a:gd name="T44" fmla="*/ 12 w 217"/>
                  <a:gd name="T45" fmla="*/ 123 h 339"/>
                  <a:gd name="T46" fmla="*/ 20 w 217"/>
                  <a:gd name="T47" fmla="*/ 96 h 339"/>
                  <a:gd name="T48" fmla="*/ 32 w 217"/>
                  <a:gd name="T49" fmla="*/ 70 h 339"/>
                  <a:gd name="T50" fmla="*/ 47 w 217"/>
                  <a:gd name="T51" fmla="*/ 64 h 339"/>
                  <a:gd name="T52" fmla="*/ 56 w 217"/>
                  <a:gd name="T53" fmla="*/ 41 h 339"/>
                  <a:gd name="T54" fmla="*/ 69 w 217"/>
                  <a:gd name="T55" fmla="*/ 25 h 339"/>
                  <a:gd name="T56" fmla="*/ 84 w 217"/>
                  <a:gd name="T57" fmla="*/ 25 h 339"/>
                  <a:gd name="T58" fmla="*/ 107 w 217"/>
                  <a:gd name="T59" fmla="*/ 11 h 339"/>
                  <a:gd name="T60" fmla="*/ 97 w 217"/>
                  <a:gd name="T61" fmla="*/ 0 h 339"/>
                  <a:gd name="T62" fmla="*/ 75 w 217"/>
                  <a:gd name="T63" fmla="*/ 14 h 339"/>
                  <a:gd name="T64" fmla="*/ 60 w 217"/>
                  <a:gd name="T65" fmla="*/ 19 h 339"/>
                  <a:gd name="T66" fmla="*/ 53 w 217"/>
                  <a:gd name="T67" fmla="*/ 34 h 339"/>
                  <a:gd name="T68" fmla="*/ 40 w 217"/>
                  <a:gd name="T69" fmla="*/ 39 h 339"/>
                  <a:gd name="T70" fmla="*/ 36 w 217"/>
                  <a:gd name="T71" fmla="*/ 56 h 339"/>
                  <a:gd name="T72" fmla="*/ 24 w 217"/>
                  <a:gd name="T73" fmla="*/ 80 h 339"/>
                  <a:gd name="T74" fmla="*/ 11 w 217"/>
                  <a:gd name="T75" fmla="*/ 92 h 339"/>
                  <a:gd name="T76" fmla="*/ 12 w 217"/>
                  <a:gd name="T77" fmla="*/ 111 h 339"/>
                  <a:gd name="T78" fmla="*/ 7 w 217"/>
                  <a:gd name="T79" fmla="*/ 141 h 339"/>
                  <a:gd name="T80" fmla="*/ 0 w 217"/>
                  <a:gd name="T81" fmla="*/ 156 h 339"/>
                  <a:gd name="T82" fmla="*/ 10 w 217"/>
                  <a:gd name="T83" fmla="*/ 170 h 339"/>
                  <a:gd name="T84" fmla="*/ 5 w 217"/>
                  <a:gd name="T85" fmla="*/ 187 h 339"/>
                  <a:gd name="T86" fmla="*/ 15 w 217"/>
                  <a:gd name="T87" fmla="*/ 198 h 339"/>
                  <a:gd name="T88" fmla="*/ 26 w 217"/>
                  <a:gd name="T89" fmla="*/ 227 h 339"/>
                  <a:gd name="T90" fmla="*/ 44 w 217"/>
                  <a:gd name="T91" fmla="*/ 254 h 339"/>
                  <a:gd name="T92" fmla="*/ 46 w 217"/>
                  <a:gd name="T93" fmla="*/ 255 h 339"/>
                  <a:gd name="T94" fmla="*/ 66 w 217"/>
                  <a:gd name="T95" fmla="*/ 277 h 339"/>
                  <a:gd name="T96" fmla="*/ 67 w 217"/>
                  <a:gd name="T97" fmla="*/ 279 h 339"/>
                  <a:gd name="T98" fmla="*/ 91 w 217"/>
                  <a:gd name="T99" fmla="*/ 298 h 339"/>
                  <a:gd name="T100" fmla="*/ 117 w 217"/>
                  <a:gd name="T101" fmla="*/ 312 h 339"/>
                  <a:gd name="T102" fmla="*/ 128 w 217"/>
                  <a:gd name="T103" fmla="*/ 325 h 3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6" h="339">
                    <a:moveTo>
                      <a:pt x="128" y="325"/>
                    </a:moveTo>
                    <a:cubicBezTo>
                      <a:pt x="134" y="327"/>
                      <a:pt x="139" y="325"/>
                      <a:pt x="145" y="322"/>
                    </a:cubicBezTo>
                    <a:cubicBezTo>
                      <a:pt x="145" y="322"/>
                      <a:pt x="146" y="322"/>
                      <a:pt x="146" y="323"/>
                    </a:cubicBezTo>
                    <a:cubicBezTo>
                      <a:pt x="147" y="329"/>
                      <a:pt x="153" y="334"/>
                      <a:pt x="159" y="335"/>
                    </a:cubicBezTo>
                    <a:cubicBezTo>
                      <a:pt x="165" y="336"/>
                      <a:pt x="172" y="332"/>
                      <a:pt x="176" y="328"/>
                    </a:cubicBezTo>
                    <a:cubicBezTo>
                      <a:pt x="176" y="328"/>
                      <a:pt x="177" y="328"/>
                      <a:pt x="177" y="328"/>
                    </a:cubicBezTo>
                    <a:cubicBezTo>
                      <a:pt x="184" y="336"/>
                      <a:pt x="200" y="339"/>
                      <a:pt x="208" y="330"/>
                    </a:cubicBezTo>
                    <a:cubicBezTo>
                      <a:pt x="208" y="329"/>
                      <a:pt x="209" y="330"/>
                      <a:pt x="209" y="330"/>
                    </a:cubicBezTo>
                    <a:cubicBezTo>
                      <a:pt x="210" y="331"/>
                      <a:pt x="210" y="332"/>
                      <a:pt x="211" y="332"/>
                    </a:cubicBezTo>
                    <a:cubicBezTo>
                      <a:pt x="212" y="332"/>
                      <a:pt x="212" y="332"/>
                      <a:pt x="213" y="331"/>
                    </a:cubicBezTo>
                    <a:cubicBezTo>
                      <a:pt x="214" y="330"/>
                      <a:pt x="216" y="329"/>
                      <a:pt x="217" y="328"/>
                    </a:cubicBezTo>
                    <a:cubicBezTo>
                      <a:pt x="214" y="327"/>
                      <a:pt x="210" y="324"/>
                      <a:pt x="209" y="321"/>
                    </a:cubicBezTo>
                    <a:cubicBezTo>
                      <a:pt x="208" y="324"/>
                      <a:pt x="207" y="326"/>
                      <a:pt x="204" y="328"/>
                    </a:cubicBezTo>
                    <a:cubicBezTo>
                      <a:pt x="201" y="330"/>
                      <a:pt x="197" y="331"/>
                      <a:pt x="194" y="331"/>
                    </a:cubicBezTo>
                    <a:cubicBezTo>
                      <a:pt x="187" y="331"/>
                      <a:pt x="179" y="327"/>
                      <a:pt x="177" y="320"/>
                    </a:cubicBezTo>
                    <a:cubicBezTo>
                      <a:pt x="177" y="320"/>
                      <a:pt x="177" y="320"/>
                      <a:pt x="177" y="320"/>
                    </a:cubicBezTo>
                    <a:cubicBezTo>
                      <a:pt x="177" y="320"/>
                      <a:pt x="176" y="321"/>
                      <a:pt x="176" y="322"/>
                    </a:cubicBezTo>
                    <a:cubicBezTo>
                      <a:pt x="175" y="322"/>
                      <a:pt x="175" y="323"/>
                      <a:pt x="174" y="324"/>
                    </a:cubicBezTo>
                    <a:cubicBezTo>
                      <a:pt x="173" y="325"/>
                      <a:pt x="171" y="327"/>
                      <a:pt x="170" y="327"/>
                    </a:cubicBezTo>
                    <a:cubicBezTo>
                      <a:pt x="167" y="329"/>
                      <a:pt x="163" y="331"/>
                      <a:pt x="160" y="330"/>
                    </a:cubicBezTo>
                    <a:cubicBezTo>
                      <a:pt x="156" y="329"/>
                      <a:pt x="153" y="327"/>
                      <a:pt x="151" y="324"/>
                    </a:cubicBezTo>
                    <a:cubicBezTo>
                      <a:pt x="149" y="321"/>
                      <a:pt x="149" y="318"/>
                      <a:pt x="149" y="314"/>
                    </a:cubicBezTo>
                    <a:cubicBezTo>
                      <a:pt x="144" y="319"/>
                      <a:pt x="134" y="323"/>
                      <a:pt x="128" y="319"/>
                    </a:cubicBezTo>
                    <a:cubicBezTo>
                      <a:pt x="123" y="315"/>
                      <a:pt x="122" y="309"/>
                      <a:pt x="123" y="303"/>
                    </a:cubicBezTo>
                    <a:cubicBezTo>
                      <a:pt x="117" y="307"/>
                      <a:pt x="108" y="311"/>
                      <a:pt x="102" y="307"/>
                    </a:cubicBezTo>
                    <a:cubicBezTo>
                      <a:pt x="99" y="305"/>
                      <a:pt x="98" y="301"/>
                      <a:pt x="97" y="298"/>
                    </a:cubicBezTo>
                    <a:cubicBezTo>
                      <a:pt x="97" y="296"/>
                      <a:pt x="97" y="295"/>
                      <a:pt x="97" y="293"/>
                    </a:cubicBezTo>
                    <a:cubicBezTo>
                      <a:pt x="97" y="291"/>
                      <a:pt x="98" y="289"/>
                      <a:pt x="98" y="287"/>
                    </a:cubicBezTo>
                    <a:cubicBezTo>
                      <a:pt x="96" y="288"/>
                      <a:pt x="95" y="289"/>
                      <a:pt x="93" y="289"/>
                    </a:cubicBezTo>
                    <a:cubicBezTo>
                      <a:pt x="92" y="290"/>
                      <a:pt x="90" y="290"/>
                      <a:pt x="88" y="290"/>
                    </a:cubicBezTo>
                    <a:cubicBezTo>
                      <a:pt x="85" y="291"/>
                      <a:pt x="81" y="291"/>
                      <a:pt x="78" y="288"/>
                    </a:cubicBezTo>
                    <a:cubicBezTo>
                      <a:pt x="71" y="284"/>
                      <a:pt x="74" y="275"/>
                      <a:pt x="76" y="268"/>
                    </a:cubicBezTo>
                    <a:cubicBezTo>
                      <a:pt x="69" y="272"/>
                      <a:pt x="60" y="274"/>
                      <a:pt x="54" y="268"/>
                    </a:cubicBezTo>
                    <a:cubicBezTo>
                      <a:pt x="49" y="261"/>
                      <a:pt x="52" y="252"/>
                      <a:pt x="58" y="247"/>
                    </a:cubicBezTo>
                    <a:cubicBezTo>
                      <a:pt x="57" y="247"/>
                      <a:pt x="56" y="248"/>
                      <a:pt x="55" y="248"/>
                    </a:cubicBezTo>
                    <a:cubicBezTo>
                      <a:pt x="54" y="248"/>
                      <a:pt x="53" y="248"/>
                      <a:pt x="52" y="248"/>
                    </a:cubicBezTo>
                    <a:cubicBezTo>
                      <a:pt x="50" y="249"/>
                      <a:pt x="48" y="249"/>
                      <a:pt x="46" y="249"/>
                    </a:cubicBezTo>
                    <a:cubicBezTo>
                      <a:pt x="42" y="248"/>
                      <a:pt x="38" y="246"/>
                      <a:pt x="36" y="242"/>
                    </a:cubicBezTo>
                    <a:cubicBezTo>
                      <a:pt x="33" y="235"/>
                      <a:pt x="36" y="226"/>
                      <a:pt x="40" y="220"/>
                    </a:cubicBezTo>
                    <a:cubicBezTo>
                      <a:pt x="33" y="222"/>
                      <a:pt x="23" y="222"/>
                      <a:pt x="20" y="214"/>
                    </a:cubicBezTo>
                    <a:cubicBezTo>
                      <a:pt x="17" y="207"/>
                      <a:pt x="21" y="198"/>
                      <a:pt x="27" y="194"/>
                    </a:cubicBezTo>
                    <a:cubicBezTo>
                      <a:pt x="20" y="195"/>
                      <a:pt x="14" y="190"/>
                      <a:pt x="13" y="182"/>
                    </a:cubicBezTo>
                    <a:cubicBezTo>
                      <a:pt x="13" y="177"/>
                      <a:pt x="16" y="169"/>
                      <a:pt x="22" y="168"/>
                    </a:cubicBezTo>
                    <a:cubicBezTo>
                      <a:pt x="15" y="166"/>
                      <a:pt x="8" y="162"/>
                      <a:pt x="9" y="154"/>
                    </a:cubicBezTo>
                    <a:cubicBezTo>
                      <a:pt x="9" y="148"/>
                      <a:pt x="14" y="141"/>
                      <a:pt x="20" y="140"/>
                    </a:cubicBezTo>
                    <a:cubicBezTo>
                      <a:pt x="14" y="137"/>
                      <a:pt x="10" y="130"/>
                      <a:pt x="12" y="123"/>
                    </a:cubicBezTo>
                    <a:cubicBezTo>
                      <a:pt x="14" y="119"/>
                      <a:pt x="20" y="113"/>
                      <a:pt x="25" y="113"/>
                    </a:cubicBezTo>
                    <a:cubicBezTo>
                      <a:pt x="20" y="109"/>
                      <a:pt x="17" y="102"/>
                      <a:pt x="20" y="96"/>
                    </a:cubicBezTo>
                    <a:cubicBezTo>
                      <a:pt x="22" y="91"/>
                      <a:pt x="28" y="87"/>
                      <a:pt x="34" y="88"/>
                    </a:cubicBezTo>
                    <a:cubicBezTo>
                      <a:pt x="29" y="83"/>
                      <a:pt x="27" y="75"/>
                      <a:pt x="32" y="70"/>
                    </a:cubicBezTo>
                    <a:cubicBezTo>
                      <a:pt x="34" y="67"/>
                      <a:pt x="38" y="65"/>
                      <a:pt x="42" y="65"/>
                    </a:cubicBezTo>
                    <a:cubicBezTo>
                      <a:pt x="43" y="64"/>
                      <a:pt x="45" y="64"/>
                      <a:pt x="47" y="64"/>
                    </a:cubicBezTo>
                    <a:cubicBezTo>
                      <a:pt x="44" y="60"/>
                      <a:pt x="43" y="53"/>
                      <a:pt x="46" y="48"/>
                    </a:cubicBezTo>
                    <a:cubicBezTo>
                      <a:pt x="48" y="45"/>
                      <a:pt x="52" y="42"/>
                      <a:pt x="56" y="41"/>
                    </a:cubicBezTo>
                    <a:cubicBezTo>
                      <a:pt x="59" y="41"/>
                      <a:pt x="63" y="41"/>
                      <a:pt x="65" y="42"/>
                    </a:cubicBezTo>
                    <a:cubicBezTo>
                      <a:pt x="63" y="37"/>
                      <a:pt x="63" y="29"/>
                      <a:pt x="69" y="25"/>
                    </a:cubicBezTo>
                    <a:cubicBezTo>
                      <a:pt x="72" y="23"/>
                      <a:pt x="77" y="22"/>
                      <a:pt x="81" y="24"/>
                    </a:cubicBezTo>
                    <a:cubicBezTo>
                      <a:pt x="82" y="24"/>
                      <a:pt x="83" y="24"/>
                      <a:pt x="84" y="25"/>
                    </a:cubicBezTo>
                    <a:cubicBezTo>
                      <a:pt x="82" y="19"/>
                      <a:pt x="85" y="10"/>
                      <a:pt x="91" y="8"/>
                    </a:cubicBezTo>
                    <a:cubicBezTo>
                      <a:pt x="97" y="5"/>
                      <a:pt x="103" y="7"/>
                      <a:pt x="107" y="11"/>
                    </a:cubicBezTo>
                    <a:cubicBezTo>
                      <a:pt x="106" y="8"/>
                      <a:pt x="106" y="5"/>
                      <a:pt x="107" y="3"/>
                    </a:cubicBezTo>
                    <a:cubicBezTo>
                      <a:pt x="104" y="2"/>
                      <a:pt x="100" y="0"/>
                      <a:pt x="97" y="0"/>
                    </a:cubicBezTo>
                    <a:cubicBezTo>
                      <a:pt x="93" y="0"/>
                      <a:pt x="90" y="1"/>
                      <a:pt x="87" y="2"/>
                    </a:cubicBezTo>
                    <a:cubicBezTo>
                      <a:pt x="81" y="4"/>
                      <a:pt x="77" y="8"/>
                      <a:pt x="75" y="14"/>
                    </a:cubicBezTo>
                    <a:cubicBezTo>
                      <a:pt x="75" y="14"/>
                      <a:pt x="75" y="15"/>
                      <a:pt x="74" y="15"/>
                    </a:cubicBezTo>
                    <a:cubicBezTo>
                      <a:pt x="69" y="15"/>
                      <a:pt x="64" y="15"/>
                      <a:pt x="60" y="19"/>
                    </a:cubicBezTo>
                    <a:cubicBezTo>
                      <a:pt x="56" y="22"/>
                      <a:pt x="54" y="28"/>
                      <a:pt x="54" y="33"/>
                    </a:cubicBezTo>
                    <a:cubicBezTo>
                      <a:pt x="54" y="34"/>
                      <a:pt x="54" y="34"/>
                      <a:pt x="53" y="34"/>
                    </a:cubicBezTo>
                    <a:cubicBezTo>
                      <a:pt x="51" y="33"/>
                      <a:pt x="49" y="34"/>
                      <a:pt x="46" y="35"/>
                    </a:cubicBezTo>
                    <a:cubicBezTo>
                      <a:pt x="44" y="36"/>
                      <a:pt x="42" y="37"/>
                      <a:pt x="40" y="39"/>
                    </a:cubicBezTo>
                    <a:cubicBezTo>
                      <a:pt x="36" y="43"/>
                      <a:pt x="35" y="49"/>
                      <a:pt x="36" y="55"/>
                    </a:cubicBezTo>
                    <a:cubicBezTo>
                      <a:pt x="36" y="55"/>
                      <a:pt x="36" y="56"/>
                      <a:pt x="36" y="56"/>
                    </a:cubicBezTo>
                    <a:cubicBezTo>
                      <a:pt x="25" y="57"/>
                      <a:pt x="20" y="69"/>
                      <a:pt x="24" y="79"/>
                    </a:cubicBezTo>
                    <a:cubicBezTo>
                      <a:pt x="24" y="79"/>
                      <a:pt x="24" y="79"/>
                      <a:pt x="24" y="80"/>
                    </a:cubicBezTo>
                    <a:cubicBezTo>
                      <a:pt x="24" y="80"/>
                      <a:pt x="23" y="80"/>
                      <a:pt x="23" y="80"/>
                    </a:cubicBezTo>
                    <a:cubicBezTo>
                      <a:pt x="17" y="81"/>
                      <a:pt x="13" y="87"/>
                      <a:pt x="11" y="92"/>
                    </a:cubicBezTo>
                    <a:cubicBezTo>
                      <a:pt x="8" y="98"/>
                      <a:pt x="9" y="105"/>
                      <a:pt x="13" y="110"/>
                    </a:cubicBezTo>
                    <a:cubicBezTo>
                      <a:pt x="13" y="110"/>
                      <a:pt x="13" y="111"/>
                      <a:pt x="12" y="111"/>
                    </a:cubicBezTo>
                    <a:cubicBezTo>
                      <a:pt x="7" y="112"/>
                      <a:pt x="3" y="119"/>
                      <a:pt x="2" y="124"/>
                    </a:cubicBezTo>
                    <a:cubicBezTo>
                      <a:pt x="1" y="130"/>
                      <a:pt x="2" y="137"/>
                      <a:pt x="7" y="141"/>
                    </a:cubicBezTo>
                    <a:cubicBezTo>
                      <a:pt x="8" y="141"/>
                      <a:pt x="8" y="142"/>
                      <a:pt x="7" y="142"/>
                    </a:cubicBezTo>
                    <a:cubicBezTo>
                      <a:pt x="2" y="145"/>
                      <a:pt x="0" y="151"/>
                      <a:pt x="0" y="156"/>
                    </a:cubicBezTo>
                    <a:cubicBezTo>
                      <a:pt x="1" y="163"/>
                      <a:pt x="5" y="166"/>
                      <a:pt x="10" y="169"/>
                    </a:cubicBezTo>
                    <a:cubicBezTo>
                      <a:pt x="10" y="170"/>
                      <a:pt x="10" y="170"/>
                      <a:pt x="10" y="170"/>
                    </a:cubicBezTo>
                    <a:cubicBezTo>
                      <a:pt x="10" y="170"/>
                      <a:pt x="10" y="171"/>
                      <a:pt x="10" y="171"/>
                    </a:cubicBezTo>
                    <a:cubicBezTo>
                      <a:pt x="6" y="175"/>
                      <a:pt x="3" y="181"/>
                      <a:pt x="5" y="187"/>
                    </a:cubicBezTo>
                    <a:cubicBezTo>
                      <a:pt x="6" y="192"/>
                      <a:pt x="10" y="196"/>
                      <a:pt x="15" y="197"/>
                    </a:cubicBezTo>
                    <a:cubicBezTo>
                      <a:pt x="15" y="197"/>
                      <a:pt x="16" y="198"/>
                      <a:pt x="15" y="198"/>
                    </a:cubicBezTo>
                    <a:cubicBezTo>
                      <a:pt x="11" y="202"/>
                      <a:pt x="10" y="209"/>
                      <a:pt x="12" y="215"/>
                    </a:cubicBezTo>
                    <a:cubicBezTo>
                      <a:pt x="14" y="221"/>
                      <a:pt x="19" y="226"/>
                      <a:pt x="26" y="227"/>
                    </a:cubicBezTo>
                    <a:cubicBezTo>
                      <a:pt x="26" y="227"/>
                      <a:pt x="26" y="227"/>
                      <a:pt x="26" y="228"/>
                    </a:cubicBezTo>
                    <a:cubicBezTo>
                      <a:pt x="22" y="240"/>
                      <a:pt x="32" y="254"/>
                      <a:pt x="44" y="254"/>
                    </a:cubicBezTo>
                    <a:cubicBezTo>
                      <a:pt x="45" y="254"/>
                      <a:pt x="45" y="254"/>
                      <a:pt x="45" y="254"/>
                    </a:cubicBezTo>
                    <a:cubicBezTo>
                      <a:pt x="45" y="254"/>
                      <a:pt x="46" y="255"/>
                      <a:pt x="46" y="255"/>
                    </a:cubicBezTo>
                    <a:cubicBezTo>
                      <a:pt x="44" y="261"/>
                      <a:pt x="46" y="267"/>
                      <a:pt x="50" y="271"/>
                    </a:cubicBezTo>
                    <a:cubicBezTo>
                      <a:pt x="54" y="276"/>
                      <a:pt x="60" y="278"/>
                      <a:pt x="66" y="277"/>
                    </a:cubicBezTo>
                    <a:cubicBezTo>
                      <a:pt x="66" y="277"/>
                      <a:pt x="67" y="278"/>
                      <a:pt x="67" y="278"/>
                    </a:cubicBezTo>
                    <a:cubicBezTo>
                      <a:pt x="67" y="278"/>
                      <a:pt x="67" y="279"/>
                      <a:pt x="67" y="279"/>
                    </a:cubicBezTo>
                    <a:cubicBezTo>
                      <a:pt x="65" y="291"/>
                      <a:pt x="79" y="301"/>
                      <a:pt x="90" y="297"/>
                    </a:cubicBezTo>
                    <a:cubicBezTo>
                      <a:pt x="91" y="296"/>
                      <a:pt x="91" y="297"/>
                      <a:pt x="91" y="298"/>
                    </a:cubicBezTo>
                    <a:cubicBezTo>
                      <a:pt x="90" y="303"/>
                      <a:pt x="95" y="308"/>
                      <a:pt x="98" y="311"/>
                    </a:cubicBezTo>
                    <a:cubicBezTo>
                      <a:pt x="104" y="315"/>
                      <a:pt x="111" y="315"/>
                      <a:pt x="117" y="312"/>
                    </a:cubicBezTo>
                    <a:cubicBezTo>
                      <a:pt x="118" y="312"/>
                      <a:pt x="118" y="312"/>
                      <a:pt x="118" y="313"/>
                    </a:cubicBezTo>
                    <a:cubicBezTo>
                      <a:pt x="119" y="318"/>
                      <a:pt x="123" y="323"/>
                      <a:pt x="128" y="32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361"/>
              <p:cNvSpPr/>
              <p:nvPr/>
            </p:nvSpPr>
            <p:spPr bwMode="auto">
              <a:xfrm>
                <a:off x="4505" y="1576"/>
                <a:ext cx="59" cy="45"/>
              </a:xfrm>
              <a:custGeom>
                <a:gdLst>
                  <a:gd name="T0" fmla="*/ 20 w 25"/>
                  <a:gd name="T1" fmla="*/ 2 h 19"/>
                  <a:gd name="T2" fmla="*/ 9 w 25"/>
                  <a:gd name="T3" fmla="*/ 1 h 19"/>
                  <a:gd name="T4" fmla="*/ 4 w 25"/>
                  <a:gd name="T5" fmla="*/ 19 h 19"/>
                  <a:gd name="T6" fmla="*/ 25 w 25"/>
                  <a:gd name="T7" fmla="*/ 9 h 19"/>
                  <a:gd name="T8" fmla="*/ 20 w 25"/>
                  <a:gd name="T9" fmla="*/ 2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9">
                    <a:moveTo>
                      <a:pt x="20" y="2"/>
                    </a:moveTo>
                    <a:cubicBezTo>
                      <a:pt x="16" y="0"/>
                      <a:pt x="13" y="0"/>
                      <a:pt x="9" y="1"/>
                    </a:cubicBezTo>
                    <a:cubicBezTo>
                      <a:pt x="2" y="4"/>
                      <a:pt x="0" y="13"/>
                      <a:pt x="4" y="19"/>
                    </a:cubicBezTo>
                    <a:cubicBezTo>
                      <a:pt x="11" y="15"/>
                      <a:pt x="18" y="11"/>
                      <a:pt x="25" y="9"/>
                    </a:cubicBezTo>
                    <a:cubicBezTo>
                      <a:pt x="24" y="6"/>
                      <a:pt x="23" y="3"/>
                      <a:pt x="20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362"/>
              <p:cNvSpPr/>
              <p:nvPr/>
            </p:nvSpPr>
            <p:spPr bwMode="auto">
              <a:xfrm>
                <a:off x="5127" y="1505"/>
                <a:ext cx="189" cy="195"/>
              </a:xfrm>
              <a:custGeom>
                <a:gdLst>
                  <a:gd name="T0" fmla="*/ 29 w 80"/>
                  <a:gd name="T1" fmla="*/ 79 h 82"/>
                  <a:gd name="T2" fmla="*/ 45 w 80"/>
                  <a:gd name="T3" fmla="*/ 82 h 82"/>
                  <a:gd name="T4" fmla="*/ 61 w 80"/>
                  <a:gd name="T5" fmla="*/ 80 h 82"/>
                  <a:gd name="T6" fmla="*/ 79 w 80"/>
                  <a:gd name="T7" fmla="*/ 57 h 82"/>
                  <a:gd name="T8" fmla="*/ 69 w 80"/>
                  <a:gd name="T9" fmla="*/ 30 h 82"/>
                  <a:gd name="T10" fmla="*/ 39 w 80"/>
                  <a:gd name="T11" fmla="*/ 30 h 82"/>
                  <a:gd name="T12" fmla="*/ 33 w 80"/>
                  <a:gd name="T13" fmla="*/ 44 h 82"/>
                  <a:gd name="T14" fmla="*/ 42 w 80"/>
                  <a:gd name="T15" fmla="*/ 55 h 82"/>
                  <a:gd name="T16" fmla="*/ 55 w 80"/>
                  <a:gd name="T17" fmla="*/ 52 h 82"/>
                  <a:gd name="T18" fmla="*/ 54 w 80"/>
                  <a:gd name="T19" fmla="*/ 40 h 82"/>
                  <a:gd name="T20" fmla="*/ 54 w 80"/>
                  <a:gd name="T21" fmla="*/ 39 h 82"/>
                  <a:gd name="T22" fmla="*/ 54 w 80"/>
                  <a:gd name="T23" fmla="*/ 38 h 82"/>
                  <a:gd name="T24" fmla="*/ 65 w 80"/>
                  <a:gd name="T25" fmla="*/ 43 h 82"/>
                  <a:gd name="T26" fmla="*/ 68 w 80"/>
                  <a:gd name="T27" fmla="*/ 56 h 82"/>
                  <a:gd name="T28" fmla="*/ 51 w 80"/>
                  <a:gd name="T29" fmla="*/ 70 h 82"/>
                  <a:gd name="T30" fmla="*/ 28 w 80"/>
                  <a:gd name="T31" fmla="*/ 62 h 82"/>
                  <a:gd name="T32" fmla="*/ 20 w 80"/>
                  <a:gd name="T33" fmla="*/ 36 h 82"/>
                  <a:gd name="T34" fmla="*/ 25 w 80"/>
                  <a:gd name="T35" fmla="*/ 20 h 82"/>
                  <a:gd name="T36" fmla="*/ 33 w 80"/>
                  <a:gd name="T37" fmla="*/ 10 h 82"/>
                  <a:gd name="T38" fmla="*/ 33 w 80"/>
                  <a:gd name="T39" fmla="*/ 9 h 82"/>
                  <a:gd name="T40" fmla="*/ 23 w 80"/>
                  <a:gd name="T41" fmla="*/ 0 h 82"/>
                  <a:gd name="T42" fmla="*/ 23 w 80"/>
                  <a:gd name="T43" fmla="*/ 0 h 82"/>
                  <a:gd name="T44" fmla="*/ 14 w 80"/>
                  <a:gd name="T45" fmla="*/ 11 h 82"/>
                  <a:gd name="T46" fmla="*/ 7 w 80"/>
                  <a:gd name="T47" fmla="*/ 23 h 82"/>
                  <a:gd name="T48" fmla="*/ 29 w 80"/>
                  <a:gd name="T49" fmla="*/ 79 h 8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0" h="82">
                    <a:moveTo>
                      <a:pt x="29" y="79"/>
                    </a:moveTo>
                    <a:cubicBezTo>
                      <a:pt x="34" y="81"/>
                      <a:pt x="40" y="82"/>
                      <a:pt x="45" y="82"/>
                    </a:cubicBezTo>
                    <a:cubicBezTo>
                      <a:pt x="50" y="82"/>
                      <a:pt x="56" y="82"/>
                      <a:pt x="61" y="80"/>
                    </a:cubicBezTo>
                    <a:cubicBezTo>
                      <a:pt x="70" y="76"/>
                      <a:pt x="78" y="68"/>
                      <a:pt x="79" y="57"/>
                    </a:cubicBezTo>
                    <a:cubicBezTo>
                      <a:pt x="80" y="47"/>
                      <a:pt x="77" y="36"/>
                      <a:pt x="69" y="30"/>
                    </a:cubicBezTo>
                    <a:cubicBezTo>
                      <a:pt x="61" y="24"/>
                      <a:pt x="47" y="22"/>
                      <a:pt x="39" y="30"/>
                    </a:cubicBezTo>
                    <a:cubicBezTo>
                      <a:pt x="35" y="33"/>
                      <a:pt x="32" y="39"/>
                      <a:pt x="33" y="44"/>
                    </a:cubicBezTo>
                    <a:cubicBezTo>
                      <a:pt x="34" y="49"/>
                      <a:pt x="37" y="53"/>
                      <a:pt x="42" y="55"/>
                    </a:cubicBezTo>
                    <a:cubicBezTo>
                      <a:pt x="46" y="56"/>
                      <a:pt x="52" y="56"/>
                      <a:pt x="55" y="52"/>
                    </a:cubicBezTo>
                    <a:cubicBezTo>
                      <a:pt x="58" y="49"/>
                      <a:pt x="58" y="43"/>
                      <a:pt x="54" y="40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8"/>
                      <a:pt x="54" y="38"/>
                    </a:cubicBezTo>
                    <a:cubicBezTo>
                      <a:pt x="58" y="36"/>
                      <a:pt x="63" y="40"/>
                      <a:pt x="65" y="43"/>
                    </a:cubicBezTo>
                    <a:cubicBezTo>
                      <a:pt x="68" y="47"/>
                      <a:pt x="69" y="51"/>
                      <a:pt x="68" y="56"/>
                    </a:cubicBezTo>
                    <a:cubicBezTo>
                      <a:pt x="66" y="63"/>
                      <a:pt x="59" y="69"/>
                      <a:pt x="51" y="70"/>
                    </a:cubicBezTo>
                    <a:cubicBezTo>
                      <a:pt x="43" y="72"/>
                      <a:pt x="34" y="69"/>
                      <a:pt x="28" y="62"/>
                    </a:cubicBezTo>
                    <a:cubicBezTo>
                      <a:pt x="21" y="55"/>
                      <a:pt x="19" y="46"/>
                      <a:pt x="20" y="36"/>
                    </a:cubicBezTo>
                    <a:cubicBezTo>
                      <a:pt x="21" y="31"/>
                      <a:pt x="22" y="25"/>
                      <a:pt x="25" y="20"/>
                    </a:cubicBezTo>
                    <a:cubicBezTo>
                      <a:pt x="27" y="16"/>
                      <a:pt x="30" y="12"/>
                      <a:pt x="33" y="10"/>
                    </a:cubicBezTo>
                    <a:cubicBezTo>
                      <a:pt x="33" y="10"/>
                      <a:pt x="33" y="10"/>
                      <a:pt x="33" y="9"/>
                    </a:cubicBezTo>
                    <a:cubicBezTo>
                      <a:pt x="29" y="7"/>
                      <a:pt x="26" y="4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9" y="3"/>
                      <a:pt x="17" y="7"/>
                      <a:pt x="14" y="11"/>
                    </a:cubicBezTo>
                    <a:cubicBezTo>
                      <a:pt x="12" y="14"/>
                      <a:pt x="9" y="19"/>
                      <a:pt x="7" y="23"/>
                    </a:cubicBezTo>
                    <a:cubicBezTo>
                      <a:pt x="0" y="43"/>
                      <a:pt x="8" y="70"/>
                      <a:pt x="29" y="7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363"/>
              <p:cNvSpPr/>
              <p:nvPr/>
            </p:nvSpPr>
            <p:spPr bwMode="auto">
              <a:xfrm>
                <a:off x="4242" y="2120"/>
                <a:ext cx="130" cy="130"/>
              </a:xfrm>
              <a:custGeom>
                <a:gdLst>
                  <a:gd name="T0" fmla="*/ 55 w 55"/>
                  <a:gd name="T1" fmla="*/ 55 h 55"/>
                  <a:gd name="T2" fmla="*/ 45 w 55"/>
                  <a:gd name="T3" fmla="*/ 42 h 55"/>
                  <a:gd name="T4" fmla="*/ 35 w 55"/>
                  <a:gd name="T5" fmla="*/ 27 h 55"/>
                  <a:gd name="T6" fmla="*/ 23 w 55"/>
                  <a:gd name="T7" fmla="*/ 12 h 55"/>
                  <a:gd name="T8" fmla="*/ 12 w 55"/>
                  <a:gd name="T9" fmla="*/ 0 h 55"/>
                  <a:gd name="T10" fmla="*/ 3 w 55"/>
                  <a:gd name="T11" fmla="*/ 1 h 55"/>
                  <a:gd name="T12" fmla="*/ 0 w 55"/>
                  <a:gd name="T13" fmla="*/ 2 h 55"/>
                  <a:gd name="T14" fmla="*/ 11 w 55"/>
                  <a:gd name="T15" fmla="*/ 15 h 55"/>
                  <a:gd name="T16" fmla="*/ 22 w 55"/>
                  <a:gd name="T17" fmla="*/ 28 h 55"/>
                  <a:gd name="T18" fmla="*/ 45 w 55"/>
                  <a:gd name="T19" fmla="*/ 55 h 55"/>
                  <a:gd name="T20" fmla="*/ 55 w 55"/>
                  <a:gd name="T21" fmla="*/ 55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55">
                    <a:moveTo>
                      <a:pt x="55" y="55"/>
                    </a:moveTo>
                    <a:cubicBezTo>
                      <a:pt x="51" y="51"/>
                      <a:pt x="48" y="46"/>
                      <a:pt x="45" y="42"/>
                    </a:cubicBezTo>
                    <a:cubicBezTo>
                      <a:pt x="42" y="37"/>
                      <a:pt x="38" y="32"/>
                      <a:pt x="35" y="27"/>
                    </a:cubicBezTo>
                    <a:cubicBezTo>
                      <a:pt x="31" y="22"/>
                      <a:pt x="27" y="17"/>
                      <a:pt x="23" y="12"/>
                    </a:cubicBezTo>
                    <a:cubicBezTo>
                      <a:pt x="19" y="8"/>
                      <a:pt x="15" y="4"/>
                      <a:pt x="12" y="0"/>
                    </a:cubicBezTo>
                    <a:cubicBezTo>
                      <a:pt x="9" y="0"/>
                      <a:pt x="6" y="1"/>
                      <a:pt x="3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4" y="6"/>
                      <a:pt x="8" y="10"/>
                      <a:pt x="11" y="15"/>
                    </a:cubicBezTo>
                    <a:cubicBezTo>
                      <a:pt x="15" y="19"/>
                      <a:pt x="18" y="24"/>
                      <a:pt x="22" y="28"/>
                    </a:cubicBezTo>
                    <a:cubicBezTo>
                      <a:pt x="30" y="37"/>
                      <a:pt x="38" y="45"/>
                      <a:pt x="45" y="55"/>
                    </a:cubicBezTo>
                    <a:cubicBezTo>
                      <a:pt x="48" y="55"/>
                      <a:pt x="51" y="55"/>
                      <a:pt x="55" y="5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364"/>
              <p:cNvSpPr/>
              <p:nvPr/>
            </p:nvSpPr>
            <p:spPr bwMode="auto">
              <a:xfrm>
                <a:off x="5752" y="2689"/>
                <a:ext cx="49" cy="31"/>
              </a:xfrm>
              <a:custGeom>
                <a:gdLst>
                  <a:gd name="T0" fmla="*/ 1 w 21"/>
                  <a:gd name="T1" fmla="*/ 13 h 13"/>
                  <a:gd name="T2" fmla="*/ 21 w 21"/>
                  <a:gd name="T3" fmla="*/ 7 h 13"/>
                  <a:gd name="T4" fmla="*/ 6 w 21"/>
                  <a:gd name="T5" fmla="*/ 0 h 13"/>
                  <a:gd name="T6" fmla="*/ 1 w 21"/>
                  <a:gd name="T7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3">
                    <a:moveTo>
                      <a:pt x="1" y="13"/>
                    </a:moveTo>
                    <a:cubicBezTo>
                      <a:pt x="8" y="11"/>
                      <a:pt x="15" y="10"/>
                      <a:pt x="21" y="7"/>
                    </a:cubicBezTo>
                    <a:cubicBezTo>
                      <a:pt x="15" y="6"/>
                      <a:pt x="10" y="4"/>
                      <a:pt x="6" y="0"/>
                    </a:cubicBezTo>
                    <a:cubicBezTo>
                      <a:pt x="3" y="4"/>
                      <a:pt x="0" y="8"/>
                      <a:pt x="1" y="1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365"/>
              <p:cNvSpPr/>
              <p:nvPr/>
            </p:nvSpPr>
            <p:spPr bwMode="auto">
              <a:xfrm>
                <a:off x="5778" y="2616"/>
                <a:ext cx="38" cy="42"/>
              </a:xfrm>
              <a:custGeom>
                <a:gdLst>
                  <a:gd name="T0" fmla="*/ 12 w 16"/>
                  <a:gd name="T1" fmla="*/ 18 h 18"/>
                  <a:gd name="T2" fmla="*/ 16 w 16"/>
                  <a:gd name="T3" fmla="*/ 9 h 18"/>
                  <a:gd name="T4" fmla="*/ 11 w 16"/>
                  <a:gd name="T5" fmla="*/ 4 h 18"/>
                  <a:gd name="T6" fmla="*/ 8 w 16"/>
                  <a:gd name="T7" fmla="*/ 0 h 18"/>
                  <a:gd name="T8" fmla="*/ 8 w 16"/>
                  <a:gd name="T9" fmla="*/ 0 h 18"/>
                  <a:gd name="T10" fmla="*/ 2 w 16"/>
                  <a:gd name="T11" fmla="*/ 0 h 18"/>
                  <a:gd name="T12" fmla="*/ 12 w 16"/>
                  <a:gd name="T13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8">
                    <a:moveTo>
                      <a:pt x="12" y="18"/>
                    </a:moveTo>
                    <a:cubicBezTo>
                      <a:pt x="13" y="14"/>
                      <a:pt x="14" y="11"/>
                      <a:pt x="16" y="9"/>
                    </a:cubicBezTo>
                    <a:cubicBezTo>
                      <a:pt x="14" y="8"/>
                      <a:pt x="13" y="6"/>
                      <a:pt x="11" y="4"/>
                    </a:cubicBezTo>
                    <a:cubicBezTo>
                      <a:pt x="10" y="3"/>
                      <a:pt x="9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4" y="0"/>
                      <a:pt x="2" y="0"/>
                    </a:cubicBezTo>
                    <a:cubicBezTo>
                      <a:pt x="0" y="7"/>
                      <a:pt x="4" y="15"/>
                      <a:pt x="12" y="1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366"/>
              <p:cNvSpPr/>
              <p:nvPr/>
            </p:nvSpPr>
            <p:spPr bwMode="auto">
              <a:xfrm>
                <a:off x="5728" y="2587"/>
                <a:ext cx="78" cy="114"/>
              </a:xfrm>
              <a:custGeom>
                <a:gdLst>
                  <a:gd name="T0" fmla="*/ 32 w 33"/>
                  <a:gd name="T1" fmla="*/ 41 h 48"/>
                  <a:gd name="T2" fmla="*/ 15 w 33"/>
                  <a:gd name="T3" fmla="*/ 27 h 48"/>
                  <a:gd name="T4" fmla="*/ 11 w 33"/>
                  <a:gd name="T5" fmla="*/ 17 h 48"/>
                  <a:gd name="T6" fmla="*/ 12 w 33"/>
                  <a:gd name="T7" fmla="*/ 7 h 48"/>
                  <a:gd name="T8" fmla="*/ 4 w 33"/>
                  <a:gd name="T9" fmla="*/ 0 h 48"/>
                  <a:gd name="T10" fmla="*/ 9 w 33"/>
                  <a:gd name="T11" fmla="*/ 32 h 48"/>
                  <a:gd name="T12" fmla="*/ 33 w 33"/>
                  <a:gd name="T13" fmla="*/ 48 h 48"/>
                  <a:gd name="T14" fmla="*/ 32 w 33"/>
                  <a:gd name="T15" fmla="*/ 41 h 48"/>
                  <a:gd name="T16" fmla="*/ 32 w 33"/>
                  <a:gd name="T17" fmla="*/ 41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48">
                    <a:moveTo>
                      <a:pt x="32" y="41"/>
                    </a:moveTo>
                    <a:cubicBezTo>
                      <a:pt x="25" y="39"/>
                      <a:pt x="19" y="34"/>
                      <a:pt x="15" y="27"/>
                    </a:cubicBezTo>
                    <a:cubicBezTo>
                      <a:pt x="13" y="24"/>
                      <a:pt x="12" y="21"/>
                      <a:pt x="11" y="17"/>
                    </a:cubicBezTo>
                    <a:cubicBezTo>
                      <a:pt x="10" y="13"/>
                      <a:pt x="11" y="10"/>
                      <a:pt x="12" y="7"/>
                    </a:cubicBezTo>
                    <a:cubicBezTo>
                      <a:pt x="9" y="5"/>
                      <a:pt x="7" y="2"/>
                      <a:pt x="4" y="0"/>
                    </a:cubicBezTo>
                    <a:cubicBezTo>
                      <a:pt x="0" y="10"/>
                      <a:pt x="3" y="23"/>
                      <a:pt x="9" y="32"/>
                    </a:cubicBezTo>
                    <a:cubicBezTo>
                      <a:pt x="14" y="41"/>
                      <a:pt x="23" y="48"/>
                      <a:pt x="33" y="48"/>
                    </a:cubicBezTo>
                    <a:cubicBezTo>
                      <a:pt x="32" y="46"/>
                      <a:pt x="32" y="43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367"/>
              <p:cNvSpPr/>
              <p:nvPr/>
            </p:nvSpPr>
            <p:spPr bwMode="auto">
              <a:xfrm>
                <a:off x="5832" y="2649"/>
                <a:ext cx="12" cy="14"/>
              </a:xfrm>
              <a:custGeom>
                <a:gdLst>
                  <a:gd name="T0" fmla="*/ 0 w 5"/>
                  <a:gd name="T1" fmla="*/ 6 h 6"/>
                  <a:gd name="T2" fmla="*/ 1 w 5"/>
                  <a:gd name="T3" fmla="*/ 5 h 6"/>
                  <a:gd name="T4" fmla="*/ 5 w 5"/>
                  <a:gd name="T5" fmla="*/ 1 h 6"/>
                  <a:gd name="T6" fmla="*/ 2 w 5"/>
                  <a:gd name="T7" fmla="*/ 0 h 6"/>
                  <a:gd name="T8" fmla="*/ 0 w 5"/>
                  <a:gd name="T9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1" y="5"/>
                      <a:pt x="1" y="5"/>
                    </a:cubicBezTo>
                    <a:cubicBezTo>
                      <a:pt x="2" y="3"/>
                      <a:pt x="3" y="2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368"/>
              <p:cNvSpPr/>
              <p:nvPr/>
            </p:nvSpPr>
            <p:spPr bwMode="auto">
              <a:xfrm>
                <a:off x="5643" y="2628"/>
                <a:ext cx="49" cy="109"/>
              </a:xfrm>
              <a:custGeom>
                <a:gdLst>
                  <a:gd name="T0" fmla="*/ 8 w 21"/>
                  <a:gd name="T1" fmla="*/ 30 h 46"/>
                  <a:gd name="T2" fmla="*/ 11 w 21"/>
                  <a:gd name="T3" fmla="*/ 7 h 46"/>
                  <a:gd name="T4" fmla="*/ 8 w 21"/>
                  <a:gd name="T5" fmla="*/ 3 h 46"/>
                  <a:gd name="T6" fmla="*/ 6 w 21"/>
                  <a:gd name="T7" fmla="*/ 0 h 46"/>
                  <a:gd name="T8" fmla="*/ 3 w 21"/>
                  <a:gd name="T9" fmla="*/ 4 h 46"/>
                  <a:gd name="T10" fmla="*/ 1 w 21"/>
                  <a:gd name="T11" fmla="*/ 10 h 46"/>
                  <a:gd name="T12" fmla="*/ 0 w 21"/>
                  <a:gd name="T13" fmla="*/ 23 h 46"/>
                  <a:gd name="T14" fmla="*/ 10 w 21"/>
                  <a:gd name="T15" fmla="*/ 46 h 46"/>
                  <a:gd name="T16" fmla="*/ 21 w 21"/>
                  <a:gd name="T17" fmla="*/ 44 h 46"/>
                  <a:gd name="T18" fmla="*/ 8 w 21"/>
                  <a:gd name="T19" fmla="*/ 3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46">
                    <a:moveTo>
                      <a:pt x="8" y="30"/>
                    </a:moveTo>
                    <a:cubicBezTo>
                      <a:pt x="5" y="22"/>
                      <a:pt x="6" y="13"/>
                      <a:pt x="11" y="7"/>
                    </a:cubicBezTo>
                    <a:cubicBezTo>
                      <a:pt x="10" y="6"/>
                      <a:pt x="9" y="5"/>
                      <a:pt x="8" y="3"/>
                    </a:cubicBezTo>
                    <a:cubicBezTo>
                      <a:pt x="7" y="2"/>
                      <a:pt x="6" y="1"/>
                      <a:pt x="6" y="0"/>
                    </a:cubicBezTo>
                    <a:cubicBezTo>
                      <a:pt x="5" y="1"/>
                      <a:pt x="3" y="3"/>
                      <a:pt x="3" y="4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0" y="14"/>
                      <a:pt x="0" y="18"/>
                      <a:pt x="0" y="23"/>
                    </a:cubicBezTo>
                    <a:cubicBezTo>
                      <a:pt x="1" y="31"/>
                      <a:pt x="4" y="40"/>
                      <a:pt x="10" y="46"/>
                    </a:cubicBezTo>
                    <a:cubicBezTo>
                      <a:pt x="13" y="46"/>
                      <a:pt x="17" y="45"/>
                      <a:pt x="21" y="44"/>
                    </a:cubicBezTo>
                    <a:cubicBezTo>
                      <a:pt x="15" y="42"/>
                      <a:pt x="11" y="36"/>
                      <a:pt x="8" y="3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369"/>
              <p:cNvSpPr/>
              <p:nvPr/>
            </p:nvSpPr>
            <p:spPr bwMode="auto">
              <a:xfrm>
                <a:off x="5681" y="2658"/>
                <a:ext cx="35" cy="50"/>
              </a:xfrm>
              <a:custGeom>
                <a:gdLst>
                  <a:gd name="T0" fmla="*/ 15 w 15"/>
                  <a:gd name="T1" fmla="*/ 6 h 21"/>
                  <a:gd name="T2" fmla="*/ 10 w 15"/>
                  <a:gd name="T3" fmla="*/ 4 h 21"/>
                  <a:gd name="T4" fmla="*/ 3 w 15"/>
                  <a:gd name="T5" fmla="*/ 0 h 21"/>
                  <a:gd name="T6" fmla="*/ 1 w 15"/>
                  <a:gd name="T7" fmla="*/ 12 h 21"/>
                  <a:gd name="T8" fmla="*/ 8 w 15"/>
                  <a:gd name="T9" fmla="*/ 21 h 21"/>
                  <a:gd name="T10" fmla="*/ 12 w 15"/>
                  <a:gd name="T11" fmla="*/ 11 h 21"/>
                  <a:gd name="T12" fmla="*/ 15 w 15"/>
                  <a:gd name="T13" fmla="*/ 6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1">
                    <a:moveTo>
                      <a:pt x="15" y="6"/>
                    </a:moveTo>
                    <a:cubicBezTo>
                      <a:pt x="14" y="5"/>
                      <a:pt x="12" y="5"/>
                      <a:pt x="10" y="4"/>
                    </a:cubicBezTo>
                    <a:cubicBezTo>
                      <a:pt x="8" y="3"/>
                      <a:pt x="5" y="2"/>
                      <a:pt x="3" y="0"/>
                    </a:cubicBezTo>
                    <a:cubicBezTo>
                      <a:pt x="0" y="3"/>
                      <a:pt x="0" y="8"/>
                      <a:pt x="1" y="12"/>
                    </a:cubicBezTo>
                    <a:cubicBezTo>
                      <a:pt x="2" y="16"/>
                      <a:pt x="4" y="18"/>
                      <a:pt x="8" y="21"/>
                    </a:cubicBezTo>
                    <a:cubicBezTo>
                      <a:pt x="9" y="17"/>
                      <a:pt x="10" y="14"/>
                      <a:pt x="12" y="11"/>
                    </a:cubicBezTo>
                    <a:cubicBezTo>
                      <a:pt x="13" y="9"/>
                      <a:pt x="14" y="7"/>
                      <a:pt x="15" y="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370"/>
              <p:cNvSpPr/>
              <p:nvPr/>
            </p:nvSpPr>
            <p:spPr bwMode="auto">
              <a:xfrm>
                <a:off x="5577" y="2533"/>
                <a:ext cx="68" cy="123"/>
              </a:xfrm>
              <a:custGeom>
                <a:gdLst>
                  <a:gd name="T0" fmla="*/ 23 w 29"/>
                  <a:gd name="T1" fmla="*/ 50 h 52"/>
                  <a:gd name="T2" fmla="*/ 23 w 29"/>
                  <a:gd name="T3" fmla="*/ 51 h 52"/>
                  <a:gd name="T4" fmla="*/ 27 w 29"/>
                  <a:gd name="T5" fmla="*/ 52 h 52"/>
                  <a:gd name="T6" fmla="*/ 28 w 29"/>
                  <a:gd name="T7" fmla="*/ 49 h 52"/>
                  <a:gd name="T8" fmla="*/ 29 w 29"/>
                  <a:gd name="T9" fmla="*/ 43 h 52"/>
                  <a:gd name="T10" fmla="*/ 29 w 29"/>
                  <a:gd name="T11" fmla="*/ 43 h 52"/>
                  <a:gd name="T12" fmla="*/ 22 w 29"/>
                  <a:gd name="T13" fmla="*/ 40 h 52"/>
                  <a:gd name="T14" fmla="*/ 17 w 29"/>
                  <a:gd name="T15" fmla="*/ 35 h 52"/>
                  <a:gd name="T16" fmla="*/ 10 w 29"/>
                  <a:gd name="T17" fmla="*/ 24 h 52"/>
                  <a:gd name="T18" fmla="*/ 12 w 29"/>
                  <a:gd name="T19" fmla="*/ 0 h 52"/>
                  <a:gd name="T20" fmla="*/ 10 w 29"/>
                  <a:gd name="T21" fmla="*/ 0 h 52"/>
                  <a:gd name="T22" fmla="*/ 0 w 29"/>
                  <a:gd name="T23" fmla="*/ 15 h 52"/>
                  <a:gd name="T24" fmla="*/ 9 w 29"/>
                  <a:gd name="T25" fmla="*/ 38 h 52"/>
                  <a:gd name="T26" fmla="*/ 23 w 29"/>
                  <a:gd name="T27" fmla="*/ 50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52">
                    <a:moveTo>
                      <a:pt x="23" y="50"/>
                    </a:moveTo>
                    <a:cubicBezTo>
                      <a:pt x="23" y="50"/>
                      <a:pt x="23" y="50"/>
                      <a:pt x="23" y="51"/>
                    </a:cubicBezTo>
                    <a:cubicBezTo>
                      <a:pt x="24" y="51"/>
                      <a:pt x="26" y="52"/>
                      <a:pt x="27" y="52"/>
                    </a:cubicBezTo>
                    <a:cubicBezTo>
                      <a:pt x="27" y="51"/>
                      <a:pt x="27" y="50"/>
                      <a:pt x="28" y="49"/>
                    </a:cubicBezTo>
                    <a:cubicBezTo>
                      <a:pt x="28" y="47"/>
                      <a:pt x="28" y="45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7" y="42"/>
                      <a:pt x="24" y="41"/>
                      <a:pt x="22" y="40"/>
                    </a:cubicBezTo>
                    <a:cubicBezTo>
                      <a:pt x="20" y="38"/>
                      <a:pt x="18" y="37"/>
                      <a:pt x="17" y="35"/>
                    </a:cubicBezTo>
                    <a:cubicBezTo>
                      <a:pt x="13" y="32"/>
                      <a:pt x="11" y="28"/>
                      <a:pt x="10" y="24"/>
                    </a:cubicBezTo>
                    <a:cubicBezTo>
                      <a:pt x="7" y="16"/>
                      <a:pt x="8" y="7"/>
                      <a:pt x="12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10" y="7"/>
                      <a:pt x="5" y="12"/>
                      <a:pt x="0" y="15"/>
                    </a:cubicBezTo>
                    <a:cubicBezTo>
                      <a:pt x="0" y="23"/>
                      <a:pt x="4" y="32"/>
                      <a:pt x="9" y="38"/>
                    </a:cubicBezTo>
                    <a:cubicBezTo>
                      <a:pt x="12" y="43"/>
                      <a:pt x="17" y="48"/>
                      <a:pt x="23" y="5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371"/>
              <p:cNvSpPr/>
              <p:nvPr/>
            </p:nvSpPr>
            <p:spPr bwMode="auto">
              <a:xfrm>
                <a:off x="6043" y="2540"/>
                <a:ext cx="21" cy="45"/>
              </a:xfrm>
              <a:custGeom>
                <a:gdLst>
                  <a:gd name="T0" fmla="*/ 7 w 9"/>
                  <a:gd name="T1" fmla="*/ 16 h 19"/>
                  <a:gd name="T2" fmla="*/ 9 w 9"/>
                  <a:gd name="T3" fmla="*/ 15 h 19"/>
                  <a:gd name="T4" fmla="*/ 8 w 9"/>
                  <a:gd name="T5" fmla="*/ 1 h 19"/>
                  <a:gd name="T6" fmla="*/ 1 w 9"/>
                  <a:gd name="T7" fmla="*/ 0 h 19"/>
                  <a:gd name="T8" fmla="*/ 4 w 9"/>
                  <a:gd name="T9" fmla="*/ 19 h 19"/>
                  <a:gd name="T10" fmla="*/ 7 w 9"/>
                  <a:gd name="T11" fmla="*/ 16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9">
                    <a:moveTo>
                      <a:pt x="7" y="16"/>
                    </a:moveTo>
                    <a:cubicBezTo>
                      <a:pt x="8" y="16"/>
                      <a:pt x="8" y="15"/>
                      <a:pt x="9" y="15"/>
                    </a:cubicBezTo>
                    <a:cubicBezTo>
                      <a:pt x="7" y="10"/>
                      <a:pt x="7" y="5"/>
                      <a:pt x="8" y="1"/>
                    </a:cubicBezTo>
                    <a:cubicBezTo>
                      <a:pt x="6" y="1"/>
                      <a:pt x="3" y="1"/>
                      <a:pt x="1" y="0"/>
                    </a:cubicBezTo>
                    <a:cubicBezTo>
                      <a:pt x="0" y="7"/>
                      <a:pt x="1" y="13"/>
                      <a:pt x="4" y="19"/>
                    </a:cubicBezTo>
                    <a:cubicBezTo>
                      <a:pt x="5" y="18"/>
                      <a:pt x="6" y="17"/>
                      <a:pt x="7" y="1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372"/>
              <p:cNvSpPr/>
              <p:nvPr/>
            </p:nvSpPr>
            <p:spPr bwMode="auto">
              <a:xfrm>
                <a:off x="5785" y="2516"/>
                <a:ext cx="64" cy="131"/>
              </a:xfrm>
              <a:custGeom>
                <a:gdLst>
                  <a:gd name="T0" fmla="*/ 10 w 27"/>
                  <a:gd name="T1" fmla="*/ 29 h 55"/>
                  <a:gd name="T2" fmla="*/ 18 w 27"/>
                  <a:gd name="T3" fmla="*/ 9 h 55"/>
                  <a:gd name="T4" fmla="*/ 17 w 27"/>
                  <a:gd name="T5" fmla="*/ 8 h 55"/>
                  <a:gd name="T6" fmla="*/ 14 w 27"/>
                  <a:gd name="T7" fmla="*/ 0 h 55"/>
                  <a:gd name="T8" fmla="*/ 3 w 27"/>
                  <a:gd name="T9" fmla="*/ 12 h 55"/>
                  <a:gd name="T10" fmla="*/ 1 w 27"/>
                  <a:gd name="T11" fmla="*/ 30 h 55"/>
                  <a:gd name="T12" fmla="*/ 9 w 27"/>
                  <a:gd name="T13" fmla="*/ 46 h 55"/>
                  <a:gd name="T14" fmla="*/ 17 w 27"/>
                  <a:gd name="T15" fmla="*/ 52 h 55"/>
                  <a:gd name="T16" fmla="*/ 26 w 27"/>
                  <a:gd name="T17" fmla="*/ 55 h 55"/>
                  <a:gd name="T18" fmla="*/ 27 w 27"/>
                  <a:gd name="T19" fmla="*/ 54 h 55"/>
                  <a:gd name="T20" fmla="*/ 26 w 27"/>
                  <a:gd name="T21" fmla="*/ 46 h 55"/>
                  <a:gd name="T22" fmla="*/ 10 w 27"/>
                  <a:gd name="T23" fmla="*/ 29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55">
                    <a:moveTo>
                      <a:pt x="10" y="29"/>
                    </a:moveTo>
                    <a:cubicBezTo>
                      <a:pt x="9" y="22"/>
                      <a:pt x="11" y="13"/>
                      <a:pt x="18" y="9"/>
                    </a:cubicBezTo>
                    <a:cubicBezTo>
                      <a:pt x="17" y="9"/>
                      <a:pt x="17" y="8"/>
                      <a:pt x="17" y="8"/>
                    </a:cubicBezTo>
                    <a:cubicBezTo>
                      <a:pt x="16" y="5"/>
                      <a:pt x="15" y="3"/>
                      <a:pt x="14" y="0"/>
                    </a:cubicBezTo>
                    <a:cubicBezTo>
                      <a:pt x="10" y="3"/>
                      <a:pt x="5" y="7"/>
                      <a:pt x="3" y="12"/>
                    </a:cubicBezTo>
                    <a:cubicBezTo>
                      <a:pt x="1" y="18"/>
                      <a:pt x="0" y="24"/>
                      <a:pt x="1" y="30"/>
                    </a:cubicBezTo>
                    <a:cubicBezTo>
                      <a:pt x="3" y="36"/>
                      <a:pt x="5" y="41"/>
                      <a:pt x="9" y="46"/>
                    </a:cubicBezTo>
                    <a:cubicBezTo>
                      <a:pt x="12" y="48"/>
                      <a:pt x="14" y="50"/>
                      <a:pt x="17" y="52"/>
                    </a:cubicBezTo>
                    <a:cubicBezTo>
                      <a:pt x="20" y="53"/>
                      <a:pt x="23" y="54"/>
                      <a:pt x="26" y="55"/>
                    </a:cubicBezTo>
                    <a:cubicBezTo>
                      <a:pt x="26" y="55"/>
                      <a:pt x="27" y="54"/>
                      <a:pt x="27" y="54"/>
                    </a:cubicBezTo>
                    <a:cubicBezTo>
                      <a:pt x="26" y="52"/>
                      <a:pt x="26" y="49"/>
                      <a:pt x="26" y="46"/>
                    </a:cubicBezTo>
                    <a:cubicBezTo>
                      <a:pt x="18" y="43"/>
                      <a:pt x="11" y="37"/>
                      <a:pt x="10" y="29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373"/>
              <p:cNvSpPr/>
              <p:nvPr/>
            </p:nvSpPr>
            <p:spPr bwMode="auto">
              <a:xfrm>
                <a:off x="5622" y="2706"/>
                <a:ext cx="40" cy="40"/>
              </a:xfrm>
              <a:custGeom>
                <a:gdLst>
                  <a:gd name="T0" fmla="*/ 2 w 17"/>
                  <a:gd name="T1" fmla="*/ 7 h 17"/>
                  <a:gd name="T2" fmla="*/ 1 w 17"/>
                  <a:gd name="T3" fmla="*/ 17 h 17"/>
                  <a:gd name="T4" fmla="*/ 12 w 17"/>
                  <a:gd name="T5" fmla="*/ 15 h 17"/>
                  <a:gd name="T6" fmla="*/ 17 w 17"/>
                  <a:gd name="T7" fmla="*/ 14 h 17"/>
                  <a:gd name="T8" fmla="*/ 9 w 17"/>
                  <a:gd name="T9" fmla="*/ 0 h 17"/>
                  <a:gd name="T10" fmla="*/ 2 w 17"/>
                  <a:gd name="T11" fmla="*/ 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2" y="7"/>
                    </a:moveTo>
                    <a:cubicBezTo>
                      <a:pt x="1" y="10"/>
                      <a:pt x="0" y="14"/>
                      <a:pt x="1" y="17"/>
                    </a:cubicBezTo>
                    <a:cubicBezTo>
                      <a:pt x="5" y="16"/>
                      <a:pt x="8" y="16"/>
                      <a:pt x="12" y="15"/>
                    </a:cubicBezTo>
                    <a:cubicBezTo>
                      <a:pt x="14" y="14"/>
                      <a:pt x="15" y="14"/>
                      <a:pt x="17" y="14"/>
                    </a:cubicBezTo>
                    <a:cubicBezTo>
                      <a:pt x="13" y="10"/>
                      <a:pt x="11" y="5"/>
                      <a:pt x="9" y="0"/>
                    </a:cubicBezTo>
                    <a:cubicBezTo>
                      <a:pt x="7" y="2"/>
                      <a:pt x="4" y="4"/>
                      <a:pt x="2" y="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374"/>
              <p:cNvSpPr/>
              <p:nvPr/>
            </p:nvSpPr>
            <p:spPr bwMode="auto">
              <a:xfrm>
                <a:off x="5870" y="2592"/>
                <a:ext cx="35" cy="36"/>
              </a:xfrm>
              <a:custGeom>
                <a:gdLst>
                  <a:gd name="T0" fmla="*/ 7 w 15"/>
                  <a:gd name="T1" fmla="*/ 0 h 15"/>
                  <a:gd name="T2" fmla="*/ 1 w 15"/>
                  <a:gd name="T3" fmla="*/ 15 h 15"/>
                  <a:gd name="T4" fmla="*/ 15 w 15"/>
                  <a:gd name="T5" fmla="*/ 8 h 15"/>
                  <a:gd name="T6" fmla="*/ 7 w 15"/>
                  <a:gd name="T7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5">
                    <a:moveTo>
                      <a:pt x="7" y="0"/>
                    </a:moveTo>
                    <a:cubicBezTo>
                      <a:pt x="3" y="4"/>
                      <a:pt x="0" y="9"/>
                      <a:pt x="1" y="15"/>
                    </a:cubicBezTo>
                    <a:cubicBezTo>
                      <a:pt x="5" y="12"/>
                      <a:pt x="10" y="10"/>
                      <a:pt x="15" y="8"/>
                    </a:cubicBezTo>
                    <a:cubicBezTo>
                      <a:pt x="12" y="6"/>
                      <a:pt x="9" y="3"/>
                      <a:pt x="7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375"/>
              <p:cNvSpPr/>
              <p:nvPr/>
            </p:nvSpPr>
            <p:spPr bwMode="auto">
              <a:xfrm>
                <a:off x="5969" y="2511"/>
                <a:ext cx="55" cy="81"/>
              </a:xfrm>
              <a:custGeom>
                <a:gdLst>
                  <a:gd name="T0" fmla="*/ 4 w 23"/>
                  <a:gd name="T1" fmla="*/ 21 h 34"/>
                  <a:gd name="T2" fmla="*/ 23 w 23"/>
                  <a:gd name="T3" fmla="*/ 33 h 34"/>
                  <a:gd name="T4" fmla="*/ 21 w 23"/>
                  <a:gd name="T5" fmla="*/ 24 h 34"/>
                  <a:gd name="T6" fmla="*/ 21 w 23"/>
                  <a:gd name="T7" fmla="*/ 24 h 34"/>
                  <a:gd name="T8" fmla="*/ 11 w 23"/>
                  <a:gd name="T9" fmla="*/ 5 h 34"/>
                  <a:gd name="T10" fmla="*/ 3 w 23"/>
                  <a:gd name="T11" fmla="*/ 0 h 34"/>
                  <a:gd name="T12" fmla="*/ 4 w 23"/>
                  <a:gd name="T13" fmla="*/ 21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4">
                    <a:moveTo>
                      <a:pt x="4" y="21"/>
                    </a:moveTo>
                    <a:cubicBezTo>
                      <a:pt x="7" y="27"/>
                      <a:pt x="15" y="34"/>
                      <a:pt x="23" y="33"/>
                    </a:cubicBezTo>
                    <a:cubicBezTo>
                      <a:pt x="22" y="30"/>
                      <a:pt x="21" y="27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12" y="22"/>
                      <a:pt x="10" y="13"/>
                      <a:pt x="11" y="5"/>
                    </a:cubicBezTo>
                    <a:cubicBezTo>
                      <a:pt x="8" y="4"/>
                      <a:pt x="6" y="2"/>
                      <a:pt x="3" y="0"/>
                    </a:cubicBezTo>
                    <a:cubicBezTo>
                      <a:pt x="0" y="6"/>
                      <a:pt x="0" y="14"/>
                      <a:pt x="4" y="2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376"/>
              <p:cNvSpPr/>
              <p:nvPr/>
            </p:nvSpPr>
            <p:spPr bwMode="auto">
              <a:xfrm>
                <a:off x="5955" y="2592"/>
                <a:ext cx="19" cy="9"/>
              </a:xfrm>
              <a:custGeom>
                <a:gdLst>
                  <a:gd name="T0" fmla="*/ 0 w 8"/>
                  <a:gd name="T1" fmla="*/ 4 h 4"/>
                  <a:gd name="T2" fmla="*/ 8 w 8"/>
                  <a:gd name="T3" fmla="*/ 4 h 4"/>
                  <a:gd name="T4" fmla="*/ 3 w 8"/>
                  <a:gd name="T5" fmla="*/ 0 h 4"/>
                  <a:gd name="T6" fmla="*/ 0 w 8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3" y="4"/>
                      <a:pt x="5" y="4"/>
                      <a:pt x="8" y="4"/>
                    </a:cubicBezTo>
                    <a:cubicBezTo>
                      <a:pt x="6" y="3"/>
                      <a:pt x="5" y="2"/>
                      <a:pt x="3" y="0"/>
                    </a:cubicBezTo>
                    <a:cubicBezTo>
                      <a:pt x="2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377"/>
              <p:cNvSpPr/>
              <p:nvPr/>
            </p:nvSpPr>
            <p:spPr bwMode="auto">
              <a:xfrm>
                <a:off x="6019" y="2537"/>
                <a:ext cx="28" cy="60"/>
              </a:xfrm>
              <a:custGeom>
                <a:gdLst>
                  <a:gd name="T0" fmla="*/ 6 w 12"/>
                  <a:gd name="T1" fmla="*/ 25 h 25"/>
                  <a:gd name="T2" fmla="*/ 7 w 12"/>
                  <a:gd name="T3" fmla="*/ 25 h 25"/>
                  <a:gd name="T4" fmla="*/ 12 w 12"/>
                  <a:gd name="T5" fmla="*/ 21 h 25"/>
                  <a:gd name="T6" fmla="*/ 10 w 12"/>
                  <a:gd name="T7" fmla="*/ 1 h 25"/>
                  <a:gd name="T8" fmla="*/ 10 w 12"/>
                  <a:gd name="T9" fmla="*/ 1 h 25"/>
                  <a:gd name="T10" fmla="*/ 4 w 12"/>
                  <a:gd name="T11" fmla="*/ 0 h 25"/>
                  <a:gd name="T12" fmla="*/ 6 w 12"/>
                  <a:gd name="T13" fmla="*/ 2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5">
                    <a:moveTo>
                      <a:pt x="6" y="25"/>
                    </a:moveTo>
                    <a:cubicBezTo>
                      <a:pt x="6" y="25"/>
                      <a:pt x="7" y="25"/>
                      <a:pt x="7" y="25"/>
                    </a:cubicBezTo>
                    <a:cubicBezTo>
                      <a:pt x="9" y="23"/>
                      <a:pt x="11" y="22"/>
                      <a:pt x="12" y="21"/>
                    </a:cubicBezTo>
                    <a:cubicBezTo>
                      <a:pt x="9" y="15"/>
                      <a:pt x="8" y="8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1"/>
                      <a:pt x="6" y="1"/>
                      <a:pt x="4" y="0"/>
                    </a:cubicBezTo>
                    <a:cubicBezTo>
                      <a:pt x="0" y="7"/>
                      <a:pt x="0" y="19"/>
                      <a:pt x="6" y="25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378"/>
              <p:cNvSpPr/>
              <p:nvPr/>
            </p:nvSpPr>
            <p:spPr bwMode="auto">
              <a:xfrm>
                <a:off x="5943" y="2490"/>
                <a:ext cx="88" cy="121"/>
              </a:xfrm>
              <a:custGeom>
                <a:gdLst>
                  <a:gd name="T0" fmla="*/ 1 w 37"/>
                  <a:gd name="T1" fmla="*/ 11 h 51"/>
                  <a:gd name="T2" fmla="*/ 1 w 37"/>
                  <a:gd name="T3" fmla="*/ 26 h 51"/>
                  <a:gd name="T4" fmla="*/ 4 w 37"/>
                  <a:gd name="T5" fmla="*/ 34 h 51"/>
                  <a:gd name="T6" fmla="*/ 4 w 37"/>
                  <a:gd name="T7" fmla="*/ 34 h 51"/>
                  <a:gd name="T8" fmla="*/ 17 w 37"/>
                  <a:gd name="T9" fmla="*/ 48 h 51"/>
                  <a:gd name="T10" fmla="*/ 29 w 37"/>
                  <a:gd name="T11" fmla="*/ 51 h 51"/>
                  <a:gd name="T12" fmla="*/ 37 w 37"/>
                  <a:gd name="T13" fmla="*/ 46 h 51"/>
                  <a:gd name="T14" fmla="*/ 35 w 37"/>
                  <a:gd name="T15" fmla="*/ 43 h 51"/>
                  <a:gd name="T16" fmla="*/ 35 w 37"/>
                  <a:gd name="T17" fmla="*/ 43 h 51"/>
                  <a:gd name="T18" fmla="*/ 14 w 37"/>
                  <a:gd name="T19" fmla="*/ 31 h 51"/>
                  <a:gd name="T20" fmla="*/ 13 w 37"/>
                  <a:gd name="T21" fmla="*/ 8 h 51"/>
                  <a:gd name="T22" fmla="*/ 7 w 37"/>
                  <a:gd name="T23" fmla="*/ 0 h 51"/>
                  <a:gd name="T24" fmla="*/ 4 w 37"/>
                  <a:gd name="T25" fmla="*/ 4 h 51"/>
                  <a:gd name="T26" fmla="*/ 1 w 37"/>
                  <a:gd name="T27" fmla="*/ 11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51">
                    <a:moveTo>
                      <a:pt x="1" y="11"/>
                    </a:moveTo>
                    <a:cubicBezTo>
                      <a:pt x="0" y="16"/>
                      <a:pt x="0" y="21"/>
                      <a:pt x="1" y="26"/>
                    </a:cubicBezTo>
                    <a:cubicBezTo>
                      <a:pt x="2" y="28"/>
                      <a:pt x="3" y="31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40"/>
                      <a:pt x="11" y="45"/>
                      <a:pt x="17" y="48"/>
                    </a:cubicBezTo>
                    <a:cubicBezTo>
                      <a:pt x="21" y="49"/>
                      <a:pt x="25" y="50"/>
                      <a:pt x="29" y="51"/>
                    </a:cubicBezTo>
                    <a:cubicBezTo>
                      <a:pt x="32" y="50"/>
                      <a:pt x="34" y="48"/>
                      <a:pt x="37" y="46"/>
                    </a:cubicBezTo>
                    <a:cubicBezTo>
                      <a:pt x="36" y="45"/>
                      <a:pt x="35" y="44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26" y="45"/>
                      <a:pt x="18" y="38"/>
                      <a:pt x="14" y="31"/>
                    </a:cubicBezTo>
                    <a:cubicBezTo>
                      <a:pt x="10" y="24"/>
                      <a:pt x="9" y="14"/>
                      <a:pt x="13" y="8"/>
                    </a:cubicBezTo>
                    <a:cubicBezTo>
                      <a:pt x="11" y="5"/>
                      <a:pt x="9" y="2"/>
                      <a:pt x="7" y="0"/>
                    </a:cubicBezTo>
                    <a:cubicBezTo>
                      <a:pt x="6" y="1"/>
                      <a:pt x="5" y="2"/>
                      <a:pt x="4" y="4"/>
                    </a:cubicBezTo>
                    <a:cubicBezTo>
                      <a:pt x="2" y="6"/>
                      <a:pt x="1" y="8"/>
                      <a:pt x="1" y="1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379"/>
              <p:cNvSpPr/>
              <p:nvPr/>
            </p:nvSpPr>
            <p:spPr bwMode="auto">
              <a:xfrm>
                <a:off x="5875" y="2521"/>
                <a:ext cx="49" cy="90"/>
              </a:xfrm>
              <a:custGeom>
                <a:gdLst>
                  <a:gd name="T0" fmla="*/ 11 w 21"/>
                  <a:gd name="T1" fmla="*/ 21 h 38"/>
                  <a:gd name="T2" fmla="*/ 14 w 21"/>
                  <a:gd name="T3" fmla="*/ 5 h 38"/>
                  <a:gd name="T4" fmla="*/ 9 w 21"/>
                  <a:gd name="T5" fmla="*/ 0 h 38"/>
                  <a:gd name="T6" fmla="*/ 2 w 21"/>
                  <a:gd name="T7" fmla="*/ 19 h 38"/>
                  <a:gd name="T8" fmla="*/ 14 w 21"/>
                  <a:gd name="T9" fmla="*/ 38 h 38"/>
                  <a:gd name="T10" fmla="*/ 21 w 21"/>
                  <a:gd name="T11" fmla="*/ 36 h 38"/>
                  <a:gd name="T12" fmla="*/ 21 w 21"/>
                  <a:gd name="T13" fmla="*/ 34 h 38"/>
                  <a:gd name="T14" fmla="*/ 11 w 21"/>
                  <a:gd name="T15" fmla="*/ 21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38">
                    <a:moveTo>
                      <a:pt x="11" y="21"/>
                    </a:moveTo>
                    <a:cubicBezTo>
                      <a:pt x="10" y="15"/>
                      <a:pt x="10" y="9"/>
                      <a:pt x="14" y="5"/>
                    </a:cubicBezTo>
                    <a:cubicBezTo>
                      <a:pt x="12" y="3"/>
                      <a:pt x="10" y="2"/>
                      <a:pt x="9" y="0"/>
                    </a:cubicBezTo>
                    <a:cubicBezTo>
                      <a:pt x="4" y="5"/>
                      <a:pt x="0" y="12"/>
                      <a:pt x="2" y="19"/>
                    </a:cubicBezTo>
                    <a:cubicBezTo>
                      <a:pt x="3" y="27"/>
                      <a:pt x="8" y="33"/>
                      <a:pt x="14" y="38"/>
                    </a:cubicBezTo>
                    <a:cubicBezTo>
                      <a:pt x="17" y="37"/>
                      <a:pt x="19" y="36"/>
                      <a:pt x="21" y="36"/>
                    </a:cubicBezTo>
                    <a:cubicBezTo>
                      <a:pt x="21" y="35"/>
                      <a:pt x="21" y="35"/>
                      <a:pt x="21" y="34"/>
                    </a:cubicBezTo>
                    <a:cubicBezTo>
                      <a:pt x="16" y="31"/>
                      <a:pt x="12" y="27"/>
                      <a:pt x="11" y="2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380"/>
              <p:cNvSpPr/>
              <p:nvPr/>
            </p:nvSpPr>
            <p:spPr bwMode="auto">
              <a:xfrm>
                <a:off x="5901" y="2535"/>
                <a:ext cx="30" cy="64"/>
              </a:xfrm>
              <a:custGeom>
                <a:gdLst>
                  <a:gd name="T0" fmla="*/ 11 w 13"/>
                  <a:gd name="T1" fmla="*/ 4 h 27"/>
                  <a:gd name="T2" fmla="*/ 4 w 13"/>
                  <a:gd name="T3" fmla="*/ 0 h 27"/>
                  <a:gd name="T4" fmla="*/ 2 w 13"/>
                  <a:gd name="T5" fmla="*/ 15 h 27"/>
                  <a:gd name="T6" fmla="*/ 11 w 13"/>
                  <a:gd name="T7" fmla="*/ 27 h 27"/>
                  <a:gd name="T8" fmla="*/ 13 w 13"/>
                  <a:gd name="T9" fmla="*/ 22 h 27"/>
                  <a:gd name="T10" fmla="*/ 11 w 13"/>
                  <a:gd name="T11" fmla="*/ 4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7">
                    <a:moveTo>
                      <a:pt x="11" y="4"/>
                    </a:moveTo>
                    <a:cubicBezTo>
                      <a:pt x="8" y="2"/>
                      <a:pt x="6" y="1"/>
                      <a:pt x="4" y="0"/>
                    </a:cubicBezTo>
                    <a:cubicBezTo>
                      <a:pt x="1" y="4"/>
                      <a:pt x="0" y="10"/>
                      <a:pt x="2" y="15"/>
                    </a:cubicBezTo>
                    <a:cubicBezTo>
                      <a:pt x="3" y="20"/>
                      <a:pt x="6" y="24"/>
                      <a:pt x="11" y="27"/>
                    </a:cubicBezTo>
                    <a:cubicBezTo>
                      <a:pt x="11" y="25"/>
                      <a:pt x="12" y="23"/>
                      <a:pt x="13" y="22"/>
                    </a:cubicBezTo>
                    <a:cubicBezTo>
                      <a:pt x="6" y="18"/>
                      <a:pt x="7" y="9"/>
                      <a:pt x="11" y="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381"/>
              <p:cNvSpPr/>
              <p:nvPr/>
            </p:nvSpPr>
            <p:spPr bwMode="auto">
              <a:xfrm>
                <a:off x="5929" y="2573"/>
                <a:ext cx="31" cy="31"/>
              </a:xfrm>
              <a:custGeom>
                <a:gdLst>
                  <a:gd name="T0" fmla="*/ 13 w 13"/>
                  <a:gd name="T1" fmla="*/ 7 h 13"/>
                  <a:gd name="T2" fmla="*/ 9 w 13"/>
                  <a:gd name="T3" fmla="*/ 0 h 13"/>
                  <a:gd name="T4" fmla="*/ 0 w 13"/>
                  <a:gd name="T5" fmla="*/ 13 h 13"/>
                  <a:gd name="T6" fmla="*/ 6 w 13"/>
                  <a:gd name="T7" fmla="*/ 12 h 13"/>
                  <a:gd name="T8" fmla="*/ 9 w 13"/>
                  <a:gd name="T9" fmla="*/ 12 h 13"/>
                  <a:gd name="T10" fmla="*/ 13 w 13"/>
                  <a:gd name="T11" fmla="*/ 7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cubicBezTo>
                      <a:pt x="12" y="5"/>
                      <a:pt x="10" y="3"/>
                      <a:pt x="9" y="0"/>
                    </a:cubicBezTo>
                    <a:cubicBezTo>
                      <a:pt x="4" y="3"/>
                      <a:pt x="0" y="8"/>
                      <a:pt x="0" y="13"/>
                    </a:cubicBezTo>
                    <a:cubicBezTo>
                      <a:pt x="2" y="13"/>
                      <a:pt x="4" y="13"/>
                      <a:pt x="6" y="12"/>
                    </a:cubicBezTo>
                    <a:cubicBezTo>
                      <a:pt x="7" y="12"/>
                      <a:pt x="8" y="12"/>
                      <a:pt x="9" y="12"/>
                    </a:cubicBezTo>
                    <a:cubicBezTo>
                      <a:pt x="10" y="10"/>
                      <a:pt x="12" y="9"/>
                      <a:pt x="13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382"/>
              <p:cNvSpPr/>
              <p:nvPr/>
            </p:nvSpPr>
            <p:spPr bwMode="auto">
              <a:xfrm>
                <a:off x="5595" y="2525"/>
                <a:ext cx="60" cy="107"/>
              </a:xfrm>
              <a:custGeom>
                <a:gdLst>
                  <a:gd name="T0" fmla="*/ 4 w 25"/>
                  <a:gd name="T1" fmla="*/ 27 h 45"/>
                  <a:gd name="T2" fmla="*/ 10 w 25"/>
                  <a:gd name="T3" fmla="*/ 38 h 45"/>
                  <a:gd name="T4" fmla="*/ 17 w 25"/>
                  <a:gd name="T5" fmla="*/ 42 h 45"/>
                  <a:gd name="T6" fmla="*/ 22 w 25"/>
                  <a:gd name="T7" fmla="*/ 45 h 45"/>
                  <a:gd name="T8" fmla="*/ 22 w 25"/>
                  <a:gd name="T9" fmla="*/ 45 h 45"/>
                  <a:gd name="T10" fmla="*/ 25 w 25"/>
                  <a:gd name="T11" fmla="*/ 42 h 45"/>
                  <a:gd name="T12" fmla="*/ 23 w 25"/>
                  <a:gd name="T13" fmla="*/ 34 h 45"/>
                  <a:gd name="T14" fmla="*/ 23 w 25"/>
                  <a:gd name="T15" fmla="*/ 34 h 45"/>
                  <a:gd name="T16" fmla="*/ 9 w 25"/>
                  <a:gd name="T17" fmla="*/ 22 h 45"/>
                  <a:gd name="T18" fmla="*/ 17 w 25"/>
                  <a:gd name="T19" fmla="*/ 5 h 45"/>
                  <a:gd name="T20" fmla="*/ 15 w 25"/>
                  <a:gd name="T21" fmla="*/ 0 h 45"/>
                  <a:gd name="T22" fmla="*/ 6 w 25"/>
                  <a:gd name="T23" fmla="*/ 2 h 45"/>
                  <a:gd name="T24" fmla="*/ 4 w 25"/>
                  <a:gd name="T25" fmla="*/ 27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45">
                    <a:moveTo>
                      <a:pt x="4" y="27"/>
                    </a:moveTo>
                    <a:cubicBezTo>
                      <a:pt x="5" y="31"/>
                      <a:pt x="7" y="35"/>
                      <a:pt x="10" y="38"/>
                    </a:cubicBezTo>
                    <a:cubicBezTo>
                      <a:pt x="12" y="40"/>
                      <a:pt x="14" y="41"/>
                      <a:pt x="17" y="42"/>
                    </a:cubicBezTo>
                    <a:cubicBezTo>
                      <a:pt x="19" y="43"/>
                      <a:pt x="21" y="44"/>
                      <a:pt x="22" y="45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3" y="44"/>
                      <a:pt x="24" y="43"/>
                      <a:pt x="25" y="42"/>
                    </a:cubicBezTo>
                    <a:cubicBezTo>
                      <a:pt x="24" y="39"/>
                      <a:pt x="23" y="37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16" y="33"/>
                      <a:pt x="11" y="28"/>
                      <a:pt x="9" y="22"/>
                    </a:cubicBezTo>
                    <a:cubicBezTo>
                      <a:pt x="8" y="15"/>
                      <a:pt x="11" y="8"/>
                      <a:pt x="17" y="5"/>
                    </a:cubicBezTo>
                    <a:cubicBezTo>
                      <a:pt x="16" y="3"/>
                      <a:pt x="16" y="2"/>
                      <a:pt x="15" y="0"/>
                    </a:cubicBezTo>
                    <a:cubicBezTo>
                      <a:pt x="12" y="1"/>
                      <a:pt x="9" y="2"/>
                      <a:pt x="6" y="2"/>
                    </a:cubicBezTo>
                    <a:cubicBezTo>
                      <a:pt x="2" y="10"/>
                      <a:pt x="0" y="19"/>
                      <a:pt x="4" y="2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383"/>
              <p:cNvSpPr/>
              <p:nvPr/>
            </p:nvSpPr>
            <p:spPr bwMode="auto">
              <a:xfrm>
                <a:off x="5761" y="2507"/>
                <a:ext cx="43" cy="52"/>
              </a:xfrm>
              <a:custGeom>
                <a:gdLst>
                  <a:gd name="T0" fmla="*/ 12 w 18"/>
                  <a:gd name="T1" fmla="*/ 15 h 22"/>
                  <a:gd name="T2" fmla="*/ 18 w 18"/>
                  <a:gd name="T3" fmla="*/ 7 h 22"/>
                  <a:gd name="T4" fmla="*/ 4 w 18"/>
                  <a:gd name="T5" fmla="*/ 0 h 22"/>
                  <a:gd name="T6" fmla="*/ 2 w 18"/>
                  <a:gd name="T7" fmla="*/ 13 h 22"/>
                  <a:gd name="T8" fmla="*/ 10 w 18"/>
                  <a:gd name="T9" fmla="*/ 22 h 22"/>
                  <a:gd name="T10" fmla="*/ 12 w 18"/>
                  <a:gd name="T11" fmla="*/ 15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2">
                    <a:moveTo>
                      <a:pt x="12" y="15"/>
                    </a:moveTo>
                    <a:cubicBezTo>
                      <a:pt x="14" y="12"/>
                      <a:pt x="15" y="9"/>
                      <a:pt x="18" y="7"/>
                    </a:cubicBezTo>
                    <a:cubicBezTo>
                      <a:pt x="13" y="6"/>
                      <a:pt x="8" y="4"/>
                      <a:pt x="4" y="0"/>
                    </a:cubicBezTo>
                    <a:cubicBezTo>
                      <a:pt x="2" y="4"/>
                      <a:pt x="0" y="9"/>
                      <a:pt x="2" y="13"/>
                    </a:cubicBezTo>
                    <a:cubicBezTo>
                      <a:pt x="3" y="17"/>
                      <a:pt x="6" y="21"/>
                      <a:pt x="10" y="22"/>
                    </a:cubicBezTo>
                    <a:cubicBezTo>
                      <a:pt x="10" y="19"/>
                      <a:pt x="11" y="17"/>
                      <a:pt x="12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384"/>
              <p:cNvSpPr/>
              <p:nvPr/>
            </p:nvSpPr>
            <p:spPr bwMode="auto">
              <a:xfrm>
                <a:off x="5792" y="2438"/>
                <a:ext cx="33" cy="40"/>
              </a:xfrm>
              <a:custGeom>
                <a:gdLst>
                  <a:gd name="T0" fmla="*/ 11 w 14"/>
                  <a:gd name="T1" fmla="*/ 17 h 17"/>
                  <a:gd name="T2" fmla="*/ 14 w 14"/>
                  <a:gd name="T3" fmla="*/ 11 h 17"/>
                  <a:gd name="T4" fmla="*/ 11 w 14"/>
                  <a:gd name="T5" fmla="*/ 1 h 17"/>
                  <a:gd name="T6" fmla="*/ 7 w 14"/>
                  <a:gd name="T7" fmla="*/ 0 h 17"/>
                  <a:gd name="T8" fmla="*/ 0 w 14"/>
                  <a:gd name="T9" fmla="*/ 5 h 17"/>
                  <a:gd name="T10" fmla="*/ 11 w 14"/>
                  <a:gd name="T11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7">
                    <a:moveTo>
                      <a:pt x="11" y="17"/>
                    </a:moveTo>
                    <a:cubicBezTo>
                      <a:pt x="11" y="15"/>
                      <a:pt x="12" y="12"/>
                      <a:pt x="14" y="11"/>
                    </a:cubicBezTo>
                    <a:cubicBezTo>
                      <a:pt x="12" y="8"/>
                      <a:pt x="11" y="4"/>
                      <a:pt x="11" y="1"/>
                    </a:cubicBezTo>
                    <a:cubicBezTo>
                      <a:pt x="10" y="0"/>
                      <a:pt x="8" y="0"/>
                      <a:pt x="7" y="0"/>
                    </a:cubicBezTo>
                    <a:cubicBezTo>
                      <a:pt x="5" y="2"/>
                      <a:pt x="2" y="3"/>
                      <a:pt x="0" y="5"/>
                    </a:cubicBezTo>
                    <a:cubicBezTo>
                      <a:pt x="1" y="10"/>
                      <a:pt x="6" y="15"/>
                      <a:pt x="11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385"/>
              <p:cNvSpPr/>
              <p:nvPr/>
            </p:nvSpPr>
            <p:spPr bwMode="auto">
              <a:xfrm>
                <a:off x="5775" y="2452"/>
                <a:ext cx="41" cy="43"/>
              </a:xfrm>
              <a:custGeom>
                <a:gdLst>
                  <a:gd name="T0" fmla="*/ 7 w 17"/>
                  <a:gd name="T1" fmla="*/ 13 h 18"/>
                  <a:gd name="T2" fmla="*/ 17 w 17"/>
                  <a:gd name="T3" fmla="*/ 18 h 18"/>
                  <a:gd name="T4" fmla="*/ 17 w 17"/>
                  <a:gd name="T5" fmla="*/ 12 h 18"/>
                  <a:gd name="T6" fmla="*/ 6 w 17"/>
                  <a:gd name="T7" fmla="*/ 0 h 18"/>
                  <a:gd name="T8" fmla="*/ 0 w 17"/>
                  <a:gd name="T9" fmla="*/ 4 h 18"/>
                  <a:gd name="T10" fmla="*/ 7 w 17"/>
                  <a:gd name="T11" fmla="*/ 13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8">
                    <a:moveTo>
                      <a:pt x="7" y="13"/>
                    </a:moveTo>
                    <a:cubicBezTo>
                      <a:pt x="10" y="15"/>
                      <a:pt x="13" y="18"/>
                      <a:pt x="17" y="18"/>
                    </a:cubicBezTo>
                    <a:cubicBezTo>
                      <a:pt x="17" y="16"/>
                      <a:pt x="17" y="14"/>
                      <a:pt x="17" y="12"/>
                    </a:cubicBezTo>
                    <a:cubicBezTo>
                      <a:pt x="12" y="11"/>
                      <a:pt x="7" y="5"/>
                      <a:pt x="6" y="0"/>
                    </a:cubicBezTo>
                    <a:cubicBezTo>
                      <a:pt x="4" y="1"/>
                      <a:pt x="2" y="2"/>
                      <a:pt x="0" y="4"/>
                    </a:cubicBezTo>
                    <a:cubicBezTo>
                      <a:pt x="1" y="8"/>
                      <a:pt x="4" y="10"/>
                      <a:pt x="7" y="1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386"/>
              <p:cNvSpPr/>
              <p:nvPr/>
            </p:nvSpPr>
            <p:spPr bwMode="auto">
              <a:xfrm>
                <a:off x="5742" y="2488"/>
                <a:ext cx="43" cy="97"/>
              </a:xfrm>
              <a:custGeom>
                <a:gdLst>
                  <a:gd name="T0" fmla="*/ 7 w 18"/>
                  <a:gd name="T1" fmla="*/ 2 h 41"/>
                  <a:gd name="T2" fmla="*/ 6 w 18"/>
                  <a:gd name="T3" fmla="*/ 0 h 41"/>
                  <a:gd name="T4" fmla="*/ 1 w 18"/>
                  <a:gd name="T5" fmla="*/ 11 h 41"/>
                  <a:gd name="T6" fmla="*/ 2 w 18"/>
                  <a:gd name="T7" fmla="*/ 24 h 41"/>
                  <a:gd name="T8" fmla="*/ 18 w 18"/>
                  <a:gd name="T9" fmla="*/ 41 h 41"/>
                  <a:gd name="T10" fmla="*/ 18 w 18"/>
                  <a:gd name="T11" fmla="*/ 32 h 41"/>
                  <a:gd name="T12" fmla="*/ 8 w 18"/>
                  <a:gd name="T13" fmla="*/ 21 h 41"/>
                  <a:gd name="T14" fmla="*/ 11 w 18"/>
                  <a:gd name="T15" fmla="*/ 7 h 41"/>
                  <a:gd name="T16" fmla="*/ 7 w 18"/>
                  <a:gd name="T17" fmla="*/ 2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1">
                    <a:moveTo>
                      <a:pt x="7" y="2"/>
                    </a:moveTo>
                    <a:cubicBezTo>
                      <a:pt x="7" y="1"/>
                      <a:pt x="6" y="1"/>
                      <a:pt x="6" y="0"/>
                    </a:cubicBezTo>
                    <a:cubicBezTo>
                      <a:pt x="4" y="4"/>
                      <a:pt x="1" y="7"/>
                      <a:pt x="1" y="11"/>
                    </a:cubicBezTo>
                    <a:cubicBezTo>
                      <a:pt x="0" y="15"/>
                      <a:pt x="0" y="20"/>
                      <a:pt x="2" y="24"/>
                    </a:cubicBezTo>
                    <a:cubicBezTo>
                      <a:pt x="4" y="31"/>
                      <a:pt x="10" y="38"/>
                      <a:pt x="18" y="41"/>
                    </a:cubicBezTo>
                    <a:cubicBezTo>
                      <a:pt x="17" y="38"/>
                      <a:pt x="17" y="35"/>
                      <a:pt x="18" y="32"/>
                    </a:cubicBezTo>
                    <a:cubicBezTo>
                      <a:pt x="13" y="30"/>
                      <a:pt x="9" y="26"/>
                      <a:pt x="8" y="21"/>
                    </a:cubicBezTo>
                    <a:cubicBezTo>
                      <a:pt x="7" y="17"/>
                      <a:pt x="8" y="11"/>
                      <a:pt x="11" y="7"/>
                    </a:cubicBezTo>
                    <a:cubicBezTo>
                      <a:pt x="10" y="6"/>
                      <a:pt x="8" y="4"/>
                      <a:pt x="7" y="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387"/>
              <p:cNvSpPr/>
              <p:nvPr/>
            </p:nvSpPr>
            <p:spPr bwMode="auto">
              <a:xfrm>
                <a:off x="5697" y="2590"/>
                <a:ext cx="36" cy="30"/>
              </a:xfrm>
              <a:custGeom>
                <a:gdLst>
                  <a:gd name="T0" fmla="*/ 4 w 15"/>
                  <a:gd name="T1" fmla="*/ 1 h 13"/>
                  <a:gd name="T2" fmla="*/ 0 w 15"/>
                  <a:gd name="T3" fmla="*/ 0 h 13"/>
                  <a:gd name="T4" fmla="*/ 4 w 15"/>
                  <a:gd name="T5" fmla="*/ 9 h 13"/>
                  <a:gd name="T6" fmla="*/ 14 w 15"/>
                  <a:gd name="T7" fmla="*/ 13 h 13"/>
                  <a:gd name="T8" fmla="*/ 15 w 15"/>
                  <a:gd name="T9" fmla="*/ 0 h 13"/>
                  <a:gd name="T10" fmla="*/ 4 w 15"/>
                  <a:gd name="T11" fmla="*/ 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3">
                    <a:moveTo>
                      <a:pt x="4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1" y="3"/>
                      <a:pt x="2" y="6"/>
                      <a:pt x="4" y="9"/>
                    </a:cubicBezTo>
                    <a:cubicBezTo>
                      <a:pt x="6" y="11"/>
                      <a:pt x="10" y="13"/>
                      <a:pt x="14" y="13"/>
                    </a:cubicBezTo>
                    <a:cubicBezTo>
                      <a:pt x="13" y="9"/>
                      <a:pt x="14" y="4"/>
                      <a:pt x="15" y="0"/>
                    </a:cubicBezTo>
                    <a:cubicBezTo>
                      <a:pt x="12" y="1"/>
                      <a:pt x="7" y="1"/>
                      <a:pt x="4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388"/>
              <p:cNvSpPr/>
              <p:nvPr/>
            </p:nvSpPr>
            <p:spPr bwMode="auto">
              <a:xfrm>
                <a:off x="5860" y="2419"/>
                <a:ext cx="26" cy="35"/>
              </a:xfrm>
              <a:custGeom>
                <a:gdLst>
                  <a:gd name="T0" fmla="*/ 7 w 11"/>
                  <a:gd name="T1" fmla="*/ 15 h 15"/>
                  <a:gd name="T2" fmla="*/ 11 w 11"/>
                  <a:gd name="T3" fmla="*/ 4 h 15"/>
                  <a:gd name="T4" fmla="*/ 9 w 11"/>
                  <a:gd name="T5" fmla="*/ 0 h 15"/>
                  <a:gd name="T6" fmla="*/ 0 w 11"/>
                  <a:gd name="T7" fmla="*/ 7 h 15"/>
                  <a:gd name="T8" fmla="*/ 7 w 11"/>
                  <a:gd name="T9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7" y="15"/>
                    </a:moveTo>
                    <a:cubicBezTo>
                      <a:pt x="8" y="11"/>
                      <a:pt x="9" y="8"/>
                      <a:pt x="11" y="4"/>
                    </a:cubicBezTo>
                    <a:cubicBezTo>
                      <a:pt x="10" y="3"/>
                      <a:pt x="9" y="2"/>
                      <a:pt x="9" y="0"/>
                    </a:cubicBezTo>
                    <a:cubicBezTo>
                      <a:pt x="6" y="3"/>
                      <a:pt x="3" y="5"/>
                      <a:pt x="0" y="7"/>
                    </a:cubicBezTo>
                    <a:cubicBezTo>
                      <a:pt x="1" y="10"/>
                      <a:pt x="4" y="13"/>
                      <a:pt x="7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389"/>
              <p:cNvSpPr/>
              <p:nvPr/>
            </p:nvSpPr>
            <p:spPr bwMode="auto">
              <a:xfrm>
                <a:off x="5920" y="2452"/>
                <a:ext cx="37" cy="50"/>
              </a:xfrm>
              <a:custGeom>
                <a:gdLst>
                  <a:gd name="T0" fmla="*/ 4 w 16"/>
                  <a:gd name="T1" fmla="*/ 0 h 21"/>
                  <a:gd name="T2" fmla="*/ 11 w 16"/>
                  <a:gd name="T3" fmla="*/ 21 h 21"/>
                  <a:gd name="T4" fmla="*/ 12 w 16"/>
                  <a:gd name="T5" fmla="*/ 19 h 21"/>
                  <a:gd name="T6" fmla="*/ 16 w 16"/>
                  <a:gd name="T7" fmla="*/ 14 h 21"/>
                  <a:gd name="T8" fmla="*/ 10 w 16"/>
                  <a:gd name="T9" fmla="*/ 0 h 21"/>
                  <a:gd name="T10" fmla="*/ 4 w 16"/>
                  <a:gd name="T11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1">
                    <a:moveTo>
                      <a:pt x="4" y="0"/>
                    </a:moveTo>
                    <a:cubicBezTo>
                      <a:pt x="0" y="8"/>
                      <a:pt x="3" y="17"/>
                      <a:pt x="11" y="21"/>
                    </a:cubicBezTo>
                    <a:cubicBezTo>
                      <a:pt x="11" y="21"/>
                      <a:pt x="12" y="20"/>
                      <a:pt x="12" y="19"/>
                    </a:cubicBezTo>
                    <a:cubicBezTo>
                      <a:pt x="13" y="18"/>
                      <a:pt x="15" y="16"/>
                      <a:pt x="16" y="14"/>
                    </a:cubicBezTo>
                    <a:cubicBezTo>
                      <a:pt x="13" y="10"/>
                      <a:pt x="11" y="5"/>
                      <a:pt x="10" y="0"/>
                    </a:cubicBezTo>
                    <a:cubicBezTo>
                      <a:pt x="8" y="0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390"/>
              <p:cNvSpPr/>
              <p:nvPr/>
            </p:nvSpPr>
            <p:spPr bwMode="auto">
              <a:xfrm>
                <a:off x="5842" y="2435"/>
                <a:ext cx="35" cy="38"/>
              </a:xfrm>
              <a:custGeom>
                <a:gdLst>
                  <a:gd name="T0" fmla="*/ 15 w 15"/>
                  <a:gd name="T1" fmla="*/ 16 h 16"/>
                  <a:gd name="T2" fmla="*/ 15 w 15"/>
                  <a:gd name="T3" fmla="*/ 9 h 16"/>
                  <a:gd name="T4" fmla="*/ 6 w 15"/>
                  <a:gd name="T5" fmla="*/ 0 h 16"/>
                  <a:gd name="T6" fmla="*/ 0 w 15"/>
                  <a:gd name="T7" fmla="*/ 2 h 16"/>
                  <a:gd name="T8" fmla="*/ 15 w 15"/>
                  <a:gd name="T9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15" y="16"/>
                    </a:moveTo>
                    <a:cubicBezTo>
                      <a:pt x="15" y="14"/>
                      <a:pt x="15" y="12"/>
                      <a:pt x="15" y="9"/>
                    </a:cubicBezTo>
                    <a:cubicBezTo>
                      <a:pt x="11" y="7"/>
                      <a:pt x="8" y="4"/>
                      <a:pt x="6" y="0"/>
                    </a:cubicBezTo>
                    <a:cubicBezTo>
                      <a:pt x="4" y="1"/>
                      <a:pt x="2" y="2"/>
                      <a:pt x="0" y="2"/>
                    </a:cubicBezTo>
                    <a:cubicBezTo>
                      <a:pt x="3" y="8"/>
                      <a:pt x="7" y="16"/>
                      <a:pt x="15" y="1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391"/>
              <p:cNvSpPr/>
              <p:nvPr/>
            </p:nvSpPr>
            <p:spPr bwMode="auto">
              <a:xfrm>
                <a:off x="5820" y="2440"/>
                <a:ext cx="62" cy="52"/>
              </a:xfrm>
              <a:custGeom>
                <a:gdLst>
                  <a:gd name="T0" fmla="*/ 9 w 26"/>
                  <a:gd name="T1" fmla="*/ 16 h 22"/>
                  <a:gd name="T2" fmla="*/ 26 w 26"/>
                  <a:gd name="T3" fmla="*/ 22 h 22"/>
                  <a:gd name="T4" fmla="*/ 24 w 26"/>
                  <a:gd name="T5" fmla="*/ 15 h 22"/>
                  <a:gd name="T6" fmla="*/ 7 w 26"/>
                  <a:gd name="T7" fmla="*/ 0 h 22"/>
                  <a:gd name="T8" fmla="*/ 0 w 26"/>
                  <a:gd name="T9" fmla="*/ 0 h 22"/>
                  <a:gd name="T10" fmla="*/ 9 w 26"/>
                  <a:gd name="T11" fmla="*/ 16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2">
                    <a:moveTo>
                      <a:pt x="9" y="16"/>
                    </a:moveTo>
                    <a:cubicBezTo>
                      <a:pt x="14" y="20"/>
                      <a:pt x="19" y="22"/>
                      <a:pt x="26" y="22"/>
                    </a:cubicBezTo>
                    <a:cubicBezTo>
                      <a:pt x="25" y="20"/>
                      <a:pt x="24" y="18"/>
                      <a:pt x="24" y="15"/>
                    </a:cubicBezTo>
                    <a:cubicBezTo>
                      <a:pt x="16" y="15"/>
                      <a:pt x="10" y="7"/>
                      <a:pt x="7" y="0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1" y="6"/>
                      <a:pt x="4" y="12"/>
                      <a:pt x="9" y="1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392"/>
              <p:cNvSpPr/>
              <p:nvPr/>
            </p:nvSpPr>
            <p:spPr bwMode="auto">
              <a:xfrm>
                <a:off x="5756" y="2464"/>
                <a:ext cx="62" cy="57"/>
              </a:xfrm>
              <a:custGeom>
                <a:gdLst>
                  <a:gd name="T0" fmla="*/ 7 w 26"/>
                  <a:gd name="T1" fmla="*/ 17 h 24"/>
                  <a:gd name="T2" fmla="*/ 21 w 26"/>
                  <a:gd name="T3" fmla="*/ 24 h 24"/>
                  <a:gd name="T4" fmla="*/ 26 w 26"/>
                  <a:gd name="T5" fmla="*/ 21 h 24"/>
                  <a:gd name="T6" fmla="*/ 25 w 26"/>
                  <a:gd name="T7" fmla="*/ 15 h 24"/>
                  <a:gd name="T8" fmla="*/ 13 w 26"/>
                  <a:gd name="T9" fmla="*/ 9 h 24"/>
                  <a:gd name="T10" fmla="*/ 6 w 26"/>
                  <a:gd name="T11" fmla="*/ 0 h 24"/>
                  <a:gd name="T12" fmla="*/ 3 w 26"/>
                  <a:gd name="T13" fmla="*/ 1 h 24"/>
                  <a:gd name="T14" fmla="*/ 0 w 26"/>
                  <a:gd name="T15" fmla="*/ 4 h 24"/>
                  <a:gd name="T16" fmla="*/ 2 w 26"/>
                  <a:gd name="T17" fmla="*/ 11 h 24"/>
                  <a:gd name="T18" fmla="*/ 7 w 26"/>
                  <a:gd name="T19" fmla="*/ 1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4">
                    <a:moveTo>
                      <a:pt x="7" y="17"/>
                    </a:moveTo>
                    <a:cubicBezTo>
                      <a:pt x="11" y="21"/>
                      <a:pt x="16" y="23"/>
                      <a:pt x="21" y="24"/>
                    </a:cubicBezTo>
                    <a:cubicBezTo>
                      <a:pt x="23" y="23"/>
                      <a:pt x="24" y="22"/>
                      <a:pt x="26" y="21"/>
                    </a:cubicBezTo>
                    <a:cubicBezTo>
                      <a:pt x="26" y="19"/>
                      <a:pt x="25" y="17"/>
                      <a:pt x="25" y="15"/>
                    </a:cubicBezTo>
                    <a:cubicBezTo>
                      <a:pt x="21" y="15"/>
                      <a:pt x="17" y="11"/>
                      <a:pt x="13" y="9"/>
                    </a:cubicBezTo>
                    <a:cubicBezTo>
                      <a:pt x="10" y="6"/>
                      <a:pt x="7" y="3"/>
                      <a:pt x="6" y="0"/>
                    </a:cubicBezTo>
                    <a:cubicBezTo>
                      <a:pt x="5" y="0"/>
                      <a:pt x="4" y="1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6"/>
                      <a:pt x="1" y="9"/>
                      <a:pt x="2" y="11"/>
                    </a:cubicBezTo>
                    <a:cubicBezTo>
                      <a:pt x="4" y="13"/>
                      <a:pt x="5" y="16"/>
                      <a:pt x="7" y="17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393"/>
              <p:cNvSpPr/>
              <p:nvPr/>
            </p:nvSpPr>
            <p:spPr bwMode="auto">
              <a:xfrm>
                <a:off x="5617" y="2540"/>
                <a:ext cx="35" cy="61"/>
              </a:xfrm>
              <a:custGeom>
                <a:gdLst>
                  <a:gd name="T0" fmla="*/ 13 w 15"/>
                  <a:gd name="T1" fmla="*/ 7 h 26"/>
                  <a:gd name="T2" fmla="*/ 8 w 15"/>
                  <a:gd name="T3" fmla="*/ 0 h 26"/>
                  <a:gd name="T4" fmla="*/ 2 w 15"/>
                  <a:gd name="T5" fmla="*/ 16 h 26"/>
                  <a:gd name="T6" fmla="*/ 13 w 15"/>
                  <a:gd name="T7" fmla="*/ 26 h 26"/>
                  <a:gd name="T8" fmla="*/ 15 w 15"/>
                  <a:gd name="T9" fmla="*/ 10 h 26"/>
                  <a:gd name="T10" fmla="*/ 13 w 15"/>
                  <a:gd name="T11" fmla="*/ 7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6">
                    <a:moveTo>
                      <a:pt x="13" y="7"/>
                    </a:moveTo>
                    <a:cubicBezTo>
                      <a:pt x="11" y="5"/>
                      <a:pt x="10" y="3"/>
                      <a:pt x="8" y="0"/>
                    </a:cubicBezTo>
                    <a:cubicBezTo>
                      <a:pt x="3" y="4"/>
                      <a:pt x="0" y="9"/>
                      <a:pt x="2" y="16"/>
                    </a:cubicBezTo>
                    <a:cubicBezTo>
                      <a:pt x="4" y="21"/>
                      <a:pt x="8" y="25"/>
                      <a:pt x="13" y="26"/>
                    </a:cubicBezTo>
                    <a:cubicBezTo>
                      <a:pt x="13" y="21"/>
                      <a:pt x="13" y="15"/>
                      <a:pt x="15" y="10"/>
                    </a:cubicBezTo>
                    <a:cubicBezTo>
                      <a:pt x="14" y="9"/>
                      <a:pt x="13" y="8"/>
                      <a:pt x="13" y="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394"/>
              <p:cNvSpPr/>
              <p:nvPr/>
            </p:nvSpPr>
            <p:spPr bwMode="auto">
              <a:xfrm>
                <a:off x="5648" y="2566"/>
                <a:ext cx="92" cy="102"/>
              </a:xfrm>
              <a:custGeom>
                <a:gdLst>
                  <a:gd name="T0" fmla="*/ 18 w 39"/>
                  <a:gd name="T1" fmla="*/ 38 h 43"/>
                  <a:gd name="T2" fmla="*/ 24 w 39"/>
                  <a:gd name="T3" fmla="*/ 41 h 43"/>
                  <a:gd name="T4" fmla="*/ 30 w 39"/>
                  <a:gd name="T5" fmla="*/ 43 h 43"/>
                  <a:gd name="T6" fmla="*/ 31 w 39"/>
                  <a:gd name="T7" fmla="*/ 43 h 43"/>
                  <a:gd name="T8" fmla="*/ 39 w 39"/>
                  <a:gd name="T9" fmla="*/ 37 h 43"/>
                  <a:gd name="T10" fmla="*/ 38 w 39"/>
                  <a:gd name="T11" fmla="*/ 35 h 43"/>
                  <a:gd name="T12" fmla="*/ 38 w 39"/>
                  <a:gd name="T13" fmla="*/ 35 h 43"/>
                  <a:gd name="T14" fmla="*/ 17 w 39"/>
                  <a:gd name="T15" fmla="*/ 25 h 43"/>
                  <a:gd name="T16" fmla="*/ 11 w 39"/>
                  <a:gd name="T17" fmla="*/ 7 h 43"/>
                  <a:gd name="T18" fmla="*/ 11 w 39"/>
                  <a:gd name="T19" fmla="*/ 7 h 43"/>
                  <a:gd name="T20" fmla="*/ 3 w 39"/>
                  <a:gd name="T21" fmla="*/ 0 h 43"/>
                  <a:gd name="T22" fmla="*/ 7 w 39"/>
                  <a:gd name="T23" fmla="*/ 29 h 43"/>
                  <a:gd name="T24" fmla="*/ 18 w 39"/>
                  <a:gd name="T25" fmla="*/ 38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43">
                    <a:moveTo>
                      <a:pt x="18" y="38"/>
                    </a:moveTo>
                    <a:cubicBezTo>
                      <a:pt x="20" y="39"/>
                      <a:pt x="22" y="40"/>
                      <a:pt x="24" y="41"/>
                    </a:cubicBezTo>
                    <a:cubicBezTo>
                      <a:pt x="26" y="42"/>
                      <a:pt x="28" y="43"/>
                      <a:pt x="30" y="43"/>
                    </a:cubicBezTo>
                    <a:cubicBezTo>
                      <a:pt x="30" y="43"/>
                      <a:pt x="31" y="43"/>
                      <a:pt x="31" y="43"/>
                    </a:cubicBezTo>
                    <a:cubicBezTo>
                      <a:pt x="33" y="41"/>
                      <a:pt x="36" y="39"/>
                      <a:pt x="39" y="37"/>
                    </a:cubicBezTo>
                    <a:cubicBezTo>
                      <a:pt x="38" y="36"/>
                      <a:pt x="38" y="35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0" y="35"/>
                      <a:pt x="22" y="31"/>
                      <a:pt x="17" y="25"/>
                    </a:cubicBezTo>
                    <a:cubicBezTo>
                      <a:pt x="12" y="20"/>
                      <a:pt x="10" y="13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5" y="3"/>
                      <a:pt x="3" y="0"/>
                    </a:cubicBezTo>
                    <a:cubicBezTo>
                      <a:pt x="1" y="10"/>
                      <a:pt x="0" y="20"/>
                      <a:pt x="7" y="29"/>
                    </a:cubicBezTo>
                    <a:cubicBezTo>
                      <a:pt x="10" y="32"/>
                      <a:pt x="14" y="35"/>
                      <a:pt x="18" y="38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395"/>
              <p:cNvSpPr/>
              <p:nvPr/>
            </p:nvSpPr>
            <p:spPr bwMode="auto">
              <a:xfrm>
                <a:off x="5676" y="2582"/>
                <a:ext cx="59" cy="62"/>
              </a:xfrm>
              <a:custGeom>
                <a:gdLst>
                  <a:gd name="T0" fmla="*/ 0 w 25"/>
                  <a:gd name="T1" fmla="*/ 0 h 26"/>
                  <a:gd name="T2" fmla="*/ 6 w 25"/>
                  <a:gd name="T3" fmla="*/ 18 h 26"/>
                  <a:gd name="T4" fmla="*/ 25 w 25"/>
                  <a:gd name="T5" fmla="*/ 26 h 26"/>
                  <a:gd name="T6" fmla="*/ 23 w 25"/>
                  <a:gd name="T7" fmla="*/ 18 h 26"/>
                  <a:gd name="T8" fmla="*/ 12 w 25"/>
                  <a:gd name="T9" fmla="*/ 13 h 26"/>
                  <a:gd name="T10" fmla="*/ 8 w 25"/>
                  <a:gd name="T11" fmla="*/ 3 h 26"/>
                  <a:gd name="T12" fmla="*/ 0 w 25"/>
                  <a:gd name="T13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6">
                    <a:moveTo>
                      <a:pt x="0" y="0"/>
                    </a:moveTo>
                    <a:cubicBezTo>
                      <a:pt x="0" y="7"/>
                      <a:pt x="2" y="13"/>
                      <a:pt x="6" y="18"/>
                    </a:cubicBezTo>
                    <a:cubicBezTo>
                      <a:pt x="11" y="23"/>
                      <a:pt x="18" y="26"/>
                      <a:pt x="25" y="26"/>
                    </a:cubicBezTo>
                    <a:cubicBezTo>
                      <a:pt x="24" y="23"/>
                      <a:pt x="24" y="20"/>
                      <a:pt x="23" y="18"/>
                    </a:cubicBezTo>
                    <a:cubicBezTo>
                      <a:pt x="19" y="18"/>
                      <a:pt x="15" y="16"/>
                      <a:pt x="12" y="13"/>
                    </a:cubicBezTo>
                    <a:cubicBezTo>
                      <a:pt x="9" y="10"/>
                      <a:pt x="9" y="7"/>
                      <a:pt x="8" y="3"/>
                    </a:cubicBezTo>
                    <a:cubicBezTo>
                      <a:pt x="5" y="2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396"/>
              <p:cNvSpPr/>
              <p:nvPr/>
            </p:nvSpPr>
            <p:spPr bwMode="auto">
              <a:xfrm>
                <a:off x="5636" y="2518"/>
                <a:ext cx="101" cy="72"/>
              </a:xfrm>
              <a:custGeom>
                <a:gdLst>
                  <a:gd name="T0" fmla="*/ 2 w 43"/>
                  <a:gd name="T1" fmla="*/ 10 h 30"/>
                  <a:gd name="T2" fmla="*/ 6 w 43"/>
                  <a:gd name="T3" fmla="*/ 16 h 30"/>
                  <a:gd name="T4" fmla="*/ 17 w 43"/>
                  <a:gd name="T5" fmla="*/ 25 h 30"/>
                  <a:gd name="T6" fmla="*/ 30 w 43"/>
                  <a:gd name="T7" fmla="*/ 29 h 30"/>
                  <a:gd name="T8" fmla="*/ 42 w 43"/>
                  <a:gd name="T9" fmla="*/ 28 h 30"/>
                  <a:gd name="T10" fmla="*/ 42 w 43"/>
                  <a:gd name="T11" fmla="*/ 28 h 30"/>
                  <a:gd name="T12" fmla="*/ 43 w 43"/>
                  <a:gd name="T13" fmla="*/ 27 h 30"/>
                  <a:gd name="T14" fmla="*/ 38 w 43"/>
                  <a:gd name="T15" fmla="*/ 20 h 30"/>
                  <a:gd name="T16" fmla="*/ 36 w 43"/>
                  <a:gd name="T17" fmla="*/ 16 h 30"/>
                  <a:gd name="T18" fmla="*/ 7 w 43"/>
                  <a:gd name="T19" fmla="*/ 0 h 30"/>
                  <a:gd name="T20" fmla="*/ 0 w 43"/>
                  <a:gd name="T21" fmla="*/ 2 h 30"/>
                  <a:gd name="T22" fmla="*/ 1 w 43"/>
                  <a:gd name="T23" fmla="*/ 6 h 30"/>
                  <a:gd name="T24" fmla="*/ 2 w 43"/>
                  <a:gd name="T25" fmla="*/ 1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30">
                    <a:moveTo>
                      <a:pt x="2" y="10"/>
                    </a:moveTo>
                    <a:cubicBezTo>
                      <a:pt x="3" y="12"/>
                      <a:pt x="5" y="14"/>
                      <a:pt x="6" y="16"/>
                    </a:cubicBezTo>
                    <a:cubicBezTo>
                      <a:pt x="9" y="19"/>
                      <a:pt x="12" y="23"/>
                      <a:pt x="17" y="25"/>
                    </a:cubicBezTo>
                    <a:cubicBezTo>
                      <a:pt x="21" y="27"/>
                      <a:pt x="25" y="29"/>
                      <a:pt x="30" y="29"/>
                    </a:cubicBezTo>
                    <a:cubicBezTo>
                      <a:pt x="33" y="30"/>
                      <a:pt x="39" y="30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3" y="27"/>
                    </a:cubicBezTo>
                    <a:cubicBezTo>
                      <a:pt x="41" y="25"/>
                      <a:pt x="39" y="23"/>
                      <a:pt x="38" y="20"/>
                    </a:cubicBezTo>
                    <a:cubicBezTo>
                      <a:pt x="37" y="19"/>
                      <a:pt x="36" y="18"/>
                      <a:pt x="36" y="16"/>
                    </a:cubicBezTo>
                    <a:cubicBezTo>
                      <a:pt x="24" y="18"/>
                      <a:pt x="11" y="11"/>
                      <a:pt x="7" y="0"/>
                    </a:cubicBezTo>
                    <a:cubicBezTo>
                      <a:pt x="5" y="1"/>
                      <a:pt x="2" y="2"/>
                      <a:pt x="0" y="2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1" y="7"/>
                      <a:pt x="2" y="9"/>
                      <a:pt x="2" y="1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397"/>
              <p:cNvSpPr/>
              <p:nvPr/>
            </p:nvSpPr>
            <p:spPr bwMode="auto">
              <a:xfrm>
                <a:off x="5711" y="2473"/>
                <a:ext cx="83" cy="140"/>
              </a:xfrm>
              <a:custGeom>
                <a:gdLst>
                  <a:gd name="T0" fmla="*/ 7 w 35"/>
                  <a:gd name="T1" fmla="*/ 39 h 59"/>
                  <a:gd name="T2" fmla="*/ 35 w 35"/>
                  <a:gd name="T3" fmla="*/ 59 h 59"/>
                  <a:gd name="T4" fmla="*/ 31 w 35"/>
                  <a:gd name="T5" fmla="*/ 49 h 59"/>
                  <a:gd name="T6" fmla="*/ 13 w 35"/>
                  <a:gd name="T7" fmla="*/ 30 h 59"/>
                  <a:gd name="T8" fmla="*/ 12 w 35"/>
                  <a:gd name="T9" fmla="*/ 17 h 59"/>
                  <a:gd name="T10" fmla="*/ 19 w 35"/>
                  <a:gd name="T11" fmla="*/ 5 h 59"/>
                  <a:gd name="T12" fmla="*/ 17 w 35"/>
                  <a:gd name="T13" fmla="*/ 0 h 59"/>
                  <a:gd name="T14" fmla="*/ 4 w 35"/>
                  <a:gd name="T15" fmla="*/ 7 h 59"/>
                  <a:gd name="T16" fmla="*/ 7 w 35"/>
                  <a:gd name="T17" fmla="*/ 39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59">
                    <a:moveTo>
                      <a:pt x="7" y="39"/>
                    </a:moveTo>
                    <a:cubicBezTo>
                      <a:pt x="13" y="49"/>
                      <a:pt x="23" y="58"/>
                      <a:pt x="35" y="59"/>
                    </a:cubicBezTo>
                    <a:cubicBezTo>
                      <a:pt x="33" y="56"/>
                      <a:pt x="32" y="52"/>
                      <a:pt x="31" y="49"/>
                    </a:cubicBezTo>
                    <a:cubicBezTo>
                      <a:pt x="22" y="46"/>
                      <a:pt x="16" y="38"/>
                      <a:pt x="13" y="30"/>
                    </a:cubicBezTo>
                    <a:cubicBezTo>
                      <a:pt x="12" y="26"/>
                      <a:pt x="11" y="21"/>
                      <a:pt x="12" y="17"/>
                    </a:cubicBezTo>
                    <a:cubicBezTo>
                      <a:pt x="13" y="12"/>
                      <a:pt x="15" y="8"/>
                      <a:pt x="19" y="5"/>
                    </a:cubicBezTo>
                    <a:cubicBezTo>
                      <a:pt x="18" y="3"/>
                      <a:pt x="18" y="2"/>
                      <a:pt x="17" y="0"/>
                    </a:cubicBezTo>
                    <a:cubicBezTo>
                      <a:pt x="13" y="3"/>
                      <a:pt x="9" y="5"/>
                      <a:pt x="4" y="7"/>
                    </a:cubicBezTo>
                    <a:cubicBezTo>
                      <a:pt x="0" y="17"/>
                      <a:pt x="2" y="29"/>
                      <a:pt x="7" y="39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398"/>
              <p:cNvSpPr/>
              <p:nvPr/>
            </p:nvSpPr>
            <p:spPr bwMode="auto">
              <a:xfrm>
                <a:off x="5756" y="2606"/>
                <a:ext cx="48" cy="74"/>
              </a:xfrm>
              <a:custGeom>
                <a:gdLst>
                  <a:gd name="T0" fmla="*/ 2 w 20"/>
                  <a:gd name="T1" fmla="*/ 0 h 31"/>
                  <a:gd name="T2" fmla="*/ 1 w 20"/>
                  <a:gd name="T3" fmla="*/ 10 h 31"/>
                  <a:gd name="T4" fmla="*/ 5 w 20"/>
                  <a:gd name="T5" fmla="*/ 19 h 31"/>
                  <a:gd name="T6" fmla="*/ 20 w 20"/>
                  <a:gd name="T7" fmla="*/ 31 h 31"/>
                  <a:gd name="T8" fmla="*/ 20 w 20"/>
                  <a:gd name="T9" fmla="*/ 25 h 31"/>
                  <a:gd name="T10" fmla="*/ 20 w 20"/>
                  <a:gd name="T11" fmla="*/ 23 h 31"/>
                  <a:gd name="T12" fmla="*/ 10 w 20"/>
                  <a:gd name="T13" fmla="*/ 3 h 31"/>
                  <a:gd name="T14" fmla="*/ 2 w 20"/>
                  <a:gd name="T15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1">
                    <a:moveTo>
                      <a:pt x="2" y="0"/>
                    </a:moveTo>
                    <a:cubicBezTo>
                      <a:pt x="1" y="3"/>
                      <a:pt x="0" y="6"/>
                      <a:pt x="1" y="10"/>
                    </a:cubicBezTo>
                    <a:cubicBezTo>
                      <a:pt x="1" y="13"/>
                      <a:pt x="3" y="16"/>
                      <a:pt x="5" y="19"/>
                    </a:cubicBezTo>
                    <a:cubicBezTo>
                      <a:pt x="8" y="25"/>
                      <a:pt x="13" y="29"/>
                      <a:pt x="20" y="31"/>
                    </a:cubicBezTo>
                    <a:cubicBezTo>
                      <a:pt x="20" y="29"/>
                      <a:pt x="20" y="27"/>
                      <a:pt x="20" y="25"/>
                    </a:cubicBezTo>
                    <a:cubicBezTo>
                      <a:pt x="20" y="24"/>
                      <a:pt x="20" y="24"/>
                      <a:pt x="20" y="23"/>
                    </a:cubicBezTo>
                    <a:cubicBezTo>
                      <a:pt x="13" y="20"/>
                      <a:pt x="7" y="12"/>
                      <a:pt x="10" y="3"/>
                    </a:cubicBezTo>
                    <a:cubicBezTo>
                      <a:pt x="7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399"/>
              <p:cNvSpPr/>
              <p:nvPr/>
            </p:nvSpPr>
            <p:spPr bwMode="auto">
              <a:xfrm>
                <a:off x="5655" y="2509"/>
                <a:ext cx="64" cy="47"/>
              </a:xfrm>
              <a:custGeom>
                <a:gdLst>
                  <a:gd name="T0" fmla="*/ 27 w 27"/>
                  <a:gd name="T1" fmla="*/ 19 h 20"/>
                  <a:gd name="T2" fmla="*/ 25 w 27"/>
                  <a:gd name="T3" fmla="*/ 11 h 20"/>
                  <a:gd name="T4" fmla="*/ 8 w 27"/>
                  <a:gd name="T5" fmla="*/ 0 h 20"/>
                  <a:gd name="T6" fmla="*/ 1 w 27"/>
                  <a:gd name="T7" fmla="*/ 3 h 20"/>
                  <a:gd name="T8" fmla="*/ 0 w 27"/>
                  <a:gd name="T9" fmla="*/ 3 h 20"/>
                  <a:gd name="T10" fmla="*/ 27 w 27"/>
                  <a:gd name="T11" fmla="*/ 19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0">
                    <a:moveTo>
                      <a:pt x="27" y="19"/>
                    </a:moveTo>
                    <a:cubicBezTo>
                      <a:pt x="26" y="16"/>
                      <a:pt x="25" y="14"/>
                      <a:pt x="25" y="11"/>
                    </a:cubicBezTo>
                    <a:cubicBezTo>
                      <a:pt x="19" y="12"/>
                      <a:pt x="10" y="7"/>
                      <a:pt x="8" y="0"/>
                    </a:cubicBezTo>
                    <a:cubicBezTo>
                      <a:pt x="6" y="1"/>
                      <a:pt x="3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5" y="14"/>
                      <a:pt x="16" y="20"/>
                      <a:pt x="27" y="1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400"/>
              <p:cNvSpPr/>
              <p:nvPr/>
            </p:nvSpPr>
            <p:spPr bwMode="auto">
              <a:xfrm>
                <a:off x="5678" y="2492"/>
                <a:ext cx="38" cy="43"/>
              </a:xfrm>
              <a:custGeom>
                <a:gdLst>
                  <a:gd name="T0" fmla="*/ 15 w 16"/>
                  <a:gd name="T1" fmla="*/ 16 h 18"/>
                  <a:gd name="T2" fmla="*/ 16 w 16"/>
                  <a:gd name="T3" fmla="*/ 0 h 18"/>
                  <a:gd name="T4" fmla="*/ 13 w 16"/>
                  <a:gd name="T5" fmla="*/ 1 h 18"/>
                  <a:gd name="T6" fmla="*/ 0 w 16"/>
                  <a:gd name="T7" fmla="*/ 7 h 18"/>
                  <a:gd name="T8" fmla="*/ 15 w 16"/>
                  <a:gd name="T9" fmla="*/ 16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8">
                    <a:moveTo>
                      <a:pt x="15" y="16"/>
                    </a:moveTo>
                    <a:cubicBezTo>
                      <a:pt x="14" y="11"/>
                      <a:pt x="14" y="5"/>
                      <a:pt x="16" y="0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9" y="3"/>
                      <a:pt x="4" y="5"/>
                      <a:pt x="0" y="7"/>
                    </a:cubicBezTo>
                    <a:cubicBezTo>
                      <a:pt x="1" y="13"/>
                      <a:pt x="9" y="18"/>
                      <a:pt x="15" y="1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401"/>
              <p:cNvSpPr/>
              <p:nvPr/>
            </p:nvSpPr>
            <p:spPr bwMode="auto">
              <a:xfrm>
                <a:off x="5577" y="2777"/>
                <a:ext cx="54" cy="81"/>
              </a:xfrm>
              <a:custGeom>
                <a:gdLst>
                  <a:gd name="T0" fmla="*/ 0 w 23"/>
                  <a:gd name="T1" fmla="*/ 4 h 34"/>
                  <a:gd name="T2" fmla="*/ 0 w 23"/>
                  <a:gd name="T3" fmla="*/ 7 h 34"/>
                  <a:gd name="T4" fmla="*/ 2 w 23"/>
                  <a:gd name="T5" fmla="*/ 12 h 34"/>
                  <a:gd name="T6" fmla="*/ 5 w 23"/>
                  <a:gd name="T7" fmla="*/ 23 h 34"/>
                  <a:gd name="T8" fmla="*/ 9 w 23"/>
                  <a:gd name="T9" fmla="*/ 29 h 34"/>
                  <a:gd name="T10" fmla="*/ 16 w 23"/>
                  <a:gd name="T11" fmla="*/ 34 h 34"/>
                  <a:gd name="T12" fmla="*/ 23 w 23"/>
                  <a:gd name="T13" fmla="*/ 20 h 34"/>
                  <a:gd name="T14" fmla="*/ 22 w 23"/>
                  <a:gd name="T15" fmla="*/ 0 h 34"/>
                  <a:gd name="T16" fmla="*/ 0 w 23"/>
                  <a:gd name="T17" fmla="*/ 4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4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1" y="9"/>
                      <a:pt x="1" y="10"/>
                      <a:pt x="2" y="12"/>
                    </a:cubicBezTo>
                    <a:cubicBezTo>
                      <a:pt x="2" y="16"/>
                      <a:pt x="4" y="19"/>
                      <a:pt x="5" y="23"/>
                    </a:cubicBezTo>
                    <a:cubicBezTo>
                      <a:pt x="6" y="25"/>
                      <a:pt x="7" y="27"/>
                      <a:pt x="9" y="29"/>
                    </a:cubicBezTo>
                    <a:cubicBezTo>
                      <a:pt x="11" y="31"/>
                      <a:pt x="13" y="34"/>
                      <a:pt x="16" y="34"/>
                    </a:cubicBezTo>
                    <a:cubicBezTo>
                      <a:pt x="22" y="33"/>
                      <a:pt x="22" y="24"/>
                      <a:pt x="23" y="20"/>
                    </a:cubicBezTo>
                    <a:cubicBezTo>
                      <a:pt x="23" y="13"/>
                      <a:pt x="22" y="7"/>
                      <a:pt x="22" y="0"/>
                    </a:cubicBezTo>
                    <a:cubicBezTo>
                      <a:pt x="15" y="1"/>
                      <a:pt x="7" y="2"/>
                      <a:pt x="0" y="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402"/>
              <p:cNvSpPr/>
              <p:nvPr/>
            </p:nvSpPr>
            <p:spPr bwMode="auto">
              <a:xfrm>
                <a:off x="6062" y="2528"/>
                <a:ext cx="59" cy="45"/>
              </a:xfrm>
              <a:custGeom>
                <a:gdLst>
                  <a:gd name="T0" fmla="*/ 19 w 25"/>
                  <a:gd name="T1" fmla="*/ 5 h 19"/>
                  <a:gd name="T2" fmla="*/ 25 w 25"/>
                  <a:gd name="T3" fmla="*/ 0 h 19"/>
                  <a:gd name="T4" fmla="*/ 24 w 25"/>
                  <a:gd name="T5" fmla="*/ 0 h 19"/>
                  <a:gd name="T6" fmla="*/ 15 w 25"/>
                  <a:gd name="T7" fmla="*/ 3 h 19"/>
                  <a:gd name="T8" fmla="*/ 7 w 25"/>
                  <a:gd name="T9" fmla="*/ 5 h 19"/>
                  <a:gd name="T10" fmla="*/ 2 w 25"/>
                  <a:gd name="T11" fmla="*/ 6 h 19"/>
                  <a:gd name="T12" fmla="*/ 2 w 25"/>
                  <a:gd name="T13" fmla="*/ 19 h 19"/>
                  <a:gd name="T14" fmla="*/ 19 w 25"/>
                  <a:gd name="T15" fmla="*/ 5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9">
                    <a:moveTo>
                      <a:pt x="19" y="5"/>
                    </a:moveTo>
                    <a:cubicBezTo>
                      <a:pt x="21" y="3"/>
                      <a:pt x="23" y="2"/>
                      <a:pt x="25" y="0"/>
                    </a:cubicBezTo>
                    <a:cubicBezTo>
                      <a:pt x="25" y="0"/>
                      <a:pt x="24" y="0"/>
                      <a:pt x="24" y="0"/>
                    </a:cubicBezTo>
                    <a:cubicBezTo>
                      <a:pt x="21" y="1"/>
                      <a:pt x="18" y="2"/>
                      <a:pt x="15" y="3"/>
                    </a:cubicBezTo>
                    <a:cubicBezTo>
                      <a:pt x="13" y="4"/>
                      <a:pt x="10" y="4"/>
                      <a:pt x="7" y="5"/>
                    </a:cubicBezTo>
                    <a:cubicBezTo>
                      <a:pt x="5" y="5"/>
                      <a:pt x="3" y="5"/>
                      <a:pt x="2" y="6"/>
                    </a:cubicBezTo>
                    <a:cubicBezTo>
                      <a:pt x="0" y="10"/>
                      <a:pt x="0" y="15"/>
                      <a:pt x="2" y="19"/>
                    </a:cubicBezTo>
                    <a:cubicBezTo>
                      <a:pt x="8" y="14"/>
                      <a:pt x="14" y="10"/>
                      <a:pt x="19" y="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403"/>
              <p:cNvSpPr/>
              <p:nvPr/>
            </p:nvSpPr>
            <p:spPr bwMode="auto">
              <a:xfrm>
                <a:off x="5636" y="2770"/>
                <a:ext cx="52" cy="97"/>
              </a:xfrm>
              <a:custGeom>
                <a:gdLst>
                  <a:gd name="T0" fmla="*/ 0 w 22"/>
                  <a:gd name="T1" fmla="*/ 3 h 41"/>
                  <a:gd name="T2" fmla="*/ 7 w 22"/>
                  <a:gd name="T3" fmla="*/ 28 h 41"/>
                  <a:gd name="T4" fmla="*/ 9 w 22"/>
                  <a:gd name="T5" fmla="*/ 34 h 41"/>
                  <a:gd name="T6" fmla="*/ 14 w 22"/>
                  <a:gd name="T7" fmla="*/ 40 h 41"/>
                  <a:gd name="T8" fmla="*/ 20 w 22"/>
                  <a:gd name="T9" fmla="*/ 35 h 41"/>
                  <a:gd name="T10" fmla="*/ 22 w 22"/>
                  <a:gd name="T11" fmla="*/ 24 h 41"/>
                  <a:gd name="T12" fmla="*/ 21 w 22"/>
                  <a:gd name="T13" fmla="*/ 0 h 41"/>
                  <a:gd name="T14" fmla="*/ 0 w 22"/>
                  <a:gd name="T15" fmla="*/ 3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41">
                    <a:moveTo>
                      <a:pt x="0" y="3"/>
                    </a:moveTo>
                    <a:cubicBezTo>
                      <a:pt x="3" y="11"/>
                      <a:pt x="4" y="20"/>
                      <a:pt x="7" y="28"/>
                    </a:cubicBezTo>
                    <a:cubicBezTo>
                      <a:pt x="8" y="30"/>
                      <a:pt x="8" y="32"/>
                      <a:pt x="9" y="34"/>
                    </a:cubicBezTo>
                    <a:cubicBezTo>
                      <a:pt x="10" y="36"/>
                      <a:pt x="12" y="39"/>
                      <a:pt x="14" y="40"/>
                    </a:cubicBezTo>
                    <a:cubicBezTo>
                      <a:pt x="17" y="41"/>
                      <a:pt x="19" y="37"/>
                      <a:pt x="20" y="35"/>
                    </a:cubicBezTo>
                    <a:cubicBezTo>
                      <a:pt x="21" y="31"/>
                      <a:pt x="22" y="27"/>
                      <a:pt x="22" y="24"/>
                    </a:cubicBezTo>
                    <a:cubicBezTo>
                      <a:pt x="21" y="16"/>
                      <a:pt x="21" y="8"/>
                      <a:pt x="21" y="0"/>
                    </a:cubicBezTo>
                    <a:cubicBezTo>
                      <a:pt x="14" y="1"/>
                      <a:pt x="7" y="2"/>
                      <a:pt x="0" y="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404"/>
              <p:cNvSpPr/>
              <p:nvPr/>
            </p:nvSpPr>
            <p:spPr bwMode="auto">
              <a:xfrm>
                <a:off x="5522" y="2787"/>
                <a:ext cx="50" cy="64"/>
              </a:xfrm>
              <a:custGeom>
                <a:gdLst>
                  <a:gd name="T0" fmla="*/ 18 w 21"/>
                  <a:gd name="T1" fmla="*/ 0 h 27"/>
                  <a:gd name="T2" fmla="*/ 0 w 21"/>
                  <a:gd name="T3" fmla="*/ 3 h 27"/>
                  <a:gd name="T4" fmla="*/ 1 w 21"/>
                  <a:gd name="T5" fmla="*/ 10 h 27"/>
                  <a:gd name="T6" fmla="*/ 3 w 21"/>
                  <a:gd name="T7" fmla="*/ 17 h 27"/>
                  <a:gd name="T8" fmla="*/ 13 w 21"/>
                  <a:gd name="T9" fmla="*/ 26 h 27"/>
                  <a:gd name="T10" fmla="*/ 21 w 21"/>
                  <a:gd name="T11" fmla="*/ 14 h 27"/>
                  <a:gd name="T12" fmla="*/ 21 w 21"/>
                  <a:gd name="T13" fmla="*/ 0 h 27"/>
                  <a:gd name="T14" fmla="*/ 18 w 21"/>
                  <a:gd name="T15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7">
                    <a:moveTo>
                      <a:pt x="18" y="0"/>
                    </a:moveTo>
                    <a:cubicBezTo>
                      <a:pt x="12" y="1"/>
                      <a:pt x="6" y="2"/>
                      <a:pt x="0" y="3"/>
                    </a:cubicBezTo>
                    <a:cubicBezTo>
                      <a:pt x="0" y="5"/>
                      <a:pt x="1" y="8"/>
                      <a:pt x="1" y="10"/>
                    </a:cubicBezTo>
                    <a:cubicBezTo>
                      <a:pt x="2" y="12"/>
                      <a:pt x="3" y="15"/>
                      <a:pt x="3" y="17"/>
                    </a:cubicBezTo>
                    <a:cubicBezTo>
                      <a:pt x="5" y="21"/>
                      <a:pt x="8" y="27"/>
                      <a:pt x="13" y="26"/>
                    </a:cubicBezTo>
                    <a:cubicBezTo>
                      <a:pt x="19" y="26"/>
                      <a:pt x="20" y="19"/>
                      <a:pt x="21" y="14"/>
                    </a:cubicBezTo>
                    <a:cubicBezTo>
                      <a:pt x="21" y="10"/>
                      <a:pt x="21" y="5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405"/>
              <p:cNvSpPr/>
              <p:nvPr/>
            </p:nvSpPr>
            <p:spPr bwMode="auto">
              <a:xfrm>
                <a:off x="5745" y="2746"/>
                <a:ext cx="63" cy="112"/>
              </a:xfrm>
              <a:custGeom>
                <a:gdLst>
                  <a:gd name="T0" fmla="*/ 21 w 27"/>
                  <a:gd name="T1" fmla="*/ 0 h 47"/>
                  <a:gd name="T2" fmla="*/ 2 w 27"/>
                  <a:gd name="T3" fmla="*/ 5 h 47"/>
                  <a:gd name="T4" fmla="*/ 0 w 27"/>
                  <a:gd name="T5" fmla="*/ 5 h 47"/>
                  <a:gd name="T6" fmla="*/ 5 w 27"/>
                  <a:gd name="T7" fmla="*/ 22 h 47"/>
                  <a:gd name="T8" fmla="*/ 9 w 27"/>
                  <a:gd name="T9" fmla="*/ 36 h 47"/>
                  <a:gd name="T10" fmla="*/ 18 w 27"/>
                  <a:gd name="T11" fmla="*/ 46 h 47"/>
                  <a:gd name="T12" fmla="*/ 25 w 27"/>
                  <a:gd name="T13" fmla="*/ 43 h 47"/>
                  <a:gd name="T14" fmla="*/ 27 w 27"/>
                  <a:gd name="T15" fmla="*/ 36 h 47"/>
                  <a:gd name="T16" fmla="*/ 21 w 27"/>
                  <a:gd name="T17" fmla="*/ 15 h 47"/>
                  <a:gd name="T18" fmla="*/ 21 w 27"/>
                  <a:gd name="T19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47">
                    <a:moveTo>
                      <a:pt x="21" y="0"/>
                    </a:moveTo>
                    <a:cubicBezTo>
                      <a:pt x="15" y="2"/>
                      <a:pt x="8" y="3"/>
                      <a:pt x="2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1" y="11"/>
                      <a:pt x="3" y="17"/>
                      <a:pt x="5" y="22"/>
                    </a:cubicBezTo>
                    <a:cubicBezTo>
                      <a:pt x="6" y="27"/>
                      <a:pt x="7" y="32"/>
                      <a:pt x="9" y="36"/>
                    </a:cubicBezTo>
                    <a:cubicBezTo>
                      <a:pt x="11" y="40"/>
                      <a:pt x="14" y="44"/>
                      <a:pt x="18" y="46"/>
                    </a:cubicBezTo>
                    <a:cubicBezTo>
                      <a:pt x="21" y="47"/>
                      <a:pt x="24" y="46"/>
                      <a:pt x="25" y="43"/>
                    </a:cubicBezTo>
                    <a:cubicBezTo>
                      <a:pt x="27" y="41"/>
                      <a:pt x="27" y="38"/>
                      <a:pt x="27" y="36"/>
                    </a:cubicBezTo>
                    <a:cubicBezTo>
                      <a:pt x="24" y="29"/>
                      <a:pt x="21" y="22"/>
                      <a:pt x="21" y="15"/>
                    </a:cubicBezTo>
                    <a:cubicBezTo>
                      <a:pt x="20" y="10"/>
                      <a:pt x="21" y="5"/>
                      <a:pt x="21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" name="Group 607"/>
            <p:cNvGrpSpPr/>
            <p:nvPr/>
          </p:nvGrpSpPr>
          <p:grpSpPr>
            <a:xfrm>
              <a:off x="3634" y="1439"/>
              <a:ext cx="2534" cy="1440"/>
              <a:chOff x="3634" y="1439"/>
              <a:chExt cx="2534" cy="1440"/>
            </a:xfrm>
          </p:grpSpPr>
          <p:sp>
            <p:nvSpPr>
              <p:cNvPr id="514" name="Freeform 407"/>
              <p:cNvSpPr/>
              <p:nvPr/>
            </p:nvSpPr>
            <p:spPr bwMode="auto">
              <a:xfrm>
                <a:off x="5390" y="2806"/>
                <a:ext cx="71" cy="23"/>
              </a:xfrm>
              <a:custGeom>
                <a:gdLst>
                  <a:gd name="T0" fmla="*/ 29 w 30"/>
                  <a:gd name="T1" fmla="*/ 0 h 10"/>
                  <a:gd name="T2" fmla="*/ 0 w 30"/>
                  <a:gd name="T3" fmla="*/ 7 h 10"/>
                  <a:gd name="T4" fmla="*/ 22 w 30"/>
                  <a:gd name="T5" fmla="*/ 9 h 10"/>
                  <a:gd name="T6" fmla="*/ 27 w 30"/>
                  <a:gd name="T7" fmla="*/ 10 h 10"/>
                  <a:gd name="T8" fmla="*/ 29 w 30"/>
                  <a:gd name="T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">
                    <a:moveTo>
                      <a:pt x="29" y="0"/>
                    </a:moveTo>
                    <a:cubicBezTo>
                      <a:pt x="19" y="2"/>
                      <a:pt x="10" y="4"/>
                      <a:pt x="0" y="7"/>
                    </a:cubicBezTo>
                    <a:cubicBezTo>
                      <a:pt x="7" y="7"/>
                      <a:pt x="15" y="8"/>
                      <a:pt x="22" y="9"/>
                    </a:cubicBezTo>
                    <a:cubicBezTo>
                      <a:pt x="24" y="9"/>
                      <a:pt x="25" y="9"/>
                      <a:pt x="27" y="10"/>
                    </a:cubicBezTo>
                    <a:cubicBezTo>
                      <a:pt x="29" y="7"/>
                      <a:pt x="30" y="3"/>
                      <a:pt x="29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408"/>
              <p:cNvSpPr/>
              <p:nvPr/>
            </p:nvSpPr>
            <p:spPr bwMode="auto">
              <a:xfrm>
                <a:off x="5498" y="2772"/>
                <a:ext cx="334" cy="107"/>
              </a:xfrm>
              <a:custGeom>
                <a:gdLst>
                  <a:gd name="T0" fmla="*/ 141 w 141"/>
                  <a:gd name="T1" fmla="*/ 40 h 45"/>
                  <a:gd name="T2" fmla="*/ 132 w 141"/>
                  <a:gd name="T3" fmla="*/ 28 h 45"/>
                  <a:gd name="T4" fmla="*/ 131 w 141"/>
                  <a:gd name="T5" fmla="*/ 33 h 45"/>
                  <a:gd name="T6" fmla="*/ 125 w 141"/>
                  <a:gd name="T7" fmla="*/ 37 h 45"/>
                  <a:gd name="T8" fmla="*/ 114 w 141"/>
                  <a:gd name="T9" fmla="*/ 29 h 45"/>
                  <a:gd name="T10" fmla="*/ 108 w 141"/>
                  <a:gd name="T11" fmla="*/ 14 h 45"/>
                  <a:gd name="T12" fmla="*/ 105 w 141"/>
                  <a:gd name="T13" fmla="*/ 5 h 45"/>
                  <a:gd name="T14" fmla="*/ 107 w 141"/>
                  <a:gd name="T15" fmla="*/ 24 h 45"/>
                  <a:gd name="T16" fmla="*/ 105 w 141"/>
                  <a:gd name="T17" fmla="*/ 36 h 45"/>
                  <a:gd name="T18" fmla="*/ 97 w 141"/>
                  <a:gd name="T19" fmla="*/ 40 h 45"/>
                  <a:gd name="T20" fmla="*/ 88 w 141"/>
                  <a:gd name="T21" fmla="*/ 25 h 45"/>
                  <a:gd name="T22" fmla="*/ 83 w 141"/>
                  <a:gd name="T23" fmla="*/ 10 h 45"/>
                  <a:gd name="T24" fmla="*/ 81 w 141"/>
                  <a:gd name="T25" fmla="*/ 3 h 45"/>
                  <a:gd name="T26" fmla="*/ 80 w 141"/>
                  <a:gd name="T27" fmla="*/ 0 h 45"/>
                  <a:gd name="T28" fmla="*/ 81 w 141"/>
                  <a:gd name="T29" fmla="*/ 14 h 45"/>
                  <a:gd name="T30" fmla="*/ 81 w 141"/>
                  <a:gd name="T31" fmla="*/ 26 h 45"/>
                  <a:gd name="T32" fmla="*/ 78 w 141"/>
                  <a:gd name="T33" fmla="*/ 38 h 45"/>
                  <a:gd name="T34" fmla="*/ 72 w 141"/>
                  <a:gd name="T35" fmla="*/ 40 h 45"/>
                  <a:gd name="T36" fmla="*/ 64 w 141"/>
                  <a:gd name="T37" fmla="*/ 29 h 45"/>
                  <a:gd name="T38" fmla="*/ 57 w 141"/>
                  <a:gd name="T39" fmla="*/ 2 h 45"/>
                  <a:gd name="T40" fmla="*/ 57 w 141"/>
                  <a:gd name="T41" fmla="*/ 2 h 45"/>
                  <a:gd name="T42" fmla="*/ 57 w 141"/>
                  <a:gd name="T43" fmla="*/ 25 h 45"/>
                  <a:gd name="T44" fmla="*/ 49 w 141"/>
                  <a:gd name="T45" fmla="*/ 37 h 45"/>
                  <a:gd name="T46" fmla="*/ 38 w 141"/>
                  <a:gd name="T47" fmla="*/ 27 h 45"/>
                  <a:gd name="T48" fmla="*/ 33 w 141"/>
                  <a:gd name="T49" fmla="*/ 16 h 45"/>
                  <a:gd name="T50" fmla="*/ 33 w 141"/>
                  <a:gd name="T51" fmla="*/ 13 h 45"/>
                  <a:gd name="T52" fmla="*/ 33 w 141"/>
                  <a:gd name="T53" fmla="*/ 15 h 45"/>
                  <a:gd name="T54" fmla="*/ 32 w 141"/>
                  <a:gd name="T55" fmla="*/ 24 h 45"/>
                  <a:gd name="T56" fmla="*/ 24 w 141"/>
                  <a:gd name="T57" fmla="*/ 34 h 45"/>
                  <a:gd name="T58" fmla="*/ 13 w 141"/>
                  <a:gd name="T59" fmla="*/ 26 h 45"/>
                  <a:gd name="T60" fmla="*/ 10 w 141"/>
                  <a:gd name="T61" fmla="*/ 18 h 45"/>
                  <a:gd name="T62" fmla="*/ 9 w 141"/>
                  <a:gd name="T63" fmla="*/ 11 h 45"/>
                  <a:gd name="T64" fmla="*/ 8 w 141"/>
                  <a:gd name="T65" fmla="*/ 15 h 45"/>
                  <a:gd name="T66" fmla="*/ 7 w 141"/>
                  <a:gd name="T67" fmla="*/ 20 h 45"/>
                  <a:gd name="T68" fmla="*/ 1 w 141"/>
                  <a:gd name="T69" fmla="*/ 28 h 45"/>
                  <a:gd name="T70" fmla="*/ 0 w 141"/>
                  <a:gd name="T71" fmla="*/ 29 h 45"/>
                  <a:gd name="T72" fmla="*/ 6 w 141"/>
                  <a:gd name="T73" fmla="*/ 31 h 45"/>
                  <a:gd name="T74" fmla="*/ 28 w 141"/>
                  <a:gd name="T75" fmla="*/ 42 h 45"/>
                  <a:gd name="T76" fmla="*/ 35 w 141"/>
                  <a:gd name="T77" fmla="*/ 36 h 45"/>
                  <a:gd name="T78" fmla="*/ 37 w 141"/>
                  <a:gd name="T79" fmla="*/ 36 h 45"/>
                  <a:gd name="T80" fmla="*/ 41 w 141"/>
                  <a:gd name="T81" fmla="*/ 42 h 45"/>
                  <a:gd name="T82" fmla="*/ 46 w 141"/>
                  <a:gd name="T83" fmla="*/ 45 h 45"/>
                  <a:gd name="T84" fmla="*/ 53 w 141"/>
                  <a:gd name="T85" fmla="*/ 45 h 45"/>
                  <a:gd name="T86" fmla="*/ 59 w 141"/>
                  <a:gd name="T87" fmla="*/ 41 h 45"/>
                  <a:gd name="T88" fmla="*/ 60 w 141"/>
                  <a:gd name="T89" fmla="*/ 41 h 45"/>
                  <a:gd name="T90" fmla="*/ 61 w 141"/>
                  <a:gd name="T91" fmla="*/ 41 h 45"/>
                  <a:gd name="T92" fmla="*/ 68 w 141"/>
                  <a:gd name="T93" fmla="*/ 45 h 45"/>
                  <a:gd name="T94" fmla="*/ 81 w 141"/>
                  <a:gd name="T95" fmla="*/ 45 h 45"/>
                  <a:gd name="T96" fmla="*/ 85 w 141"/>
                  <a:gd name="T97" fmla="*/ 41 h 45"/>
                  <a:gd name="T98" fmla="*/ 87 w 141"/>
                  <a:gd name="T99" fmla="*/ 42 h 45"/>
                  <a:gd name="T100" fmla="*/ 88 w 141"/>
                  <a:gd name="T101" fmla="*/ 45 h 45"/>
                  <a:gd name="T102" fmla="*/ 111 w 141"/>
                  <a:gd name="T103" fmla="*/ 45 h 45"/>
                  <a:gd name="T104" fmla="*/ 114 w 141"/>
                  <a:gd name="T105" fmla="*/ 41 h 45"/>
                  <a:gd name="T106" fmla="*/ 115 w 141"/>
                  <a:gd name="T107" fmla="*/ 41 h 45"/>
                  <a:gd name="T108" fmla="*/ 120 w 141"/>
                  <a:gd name="T109" fmla="*/ 45 h 45"/>
                  <a:gd name="T110" fmla="*/ 136 w 141"/>
                  <a:gd name="T111" fmla="*/ 45 h 45"/>
                  <a:gd name="T112" fmla="*/ 141 w 141"/>
                  <a:gd name="T113" fmla="*/ 40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1" h="45">
                    <a:moveTo>
                      <a:pt x="141" y="40"/>
                    </a:moveTo>
                    <a:cubicBezTo>
                      <a:pt x="138" y="36"/>
                      <a:pt x="135" y="32"/>
                      <a:pt x="132" y="28"/>
                    </a:cubicBezTo>
                    <a:cubicBezTo>
                      <a:pt x="132" y="29"/>
                      <a:pt x="132" y="31"/>
                      <a:pt x="131" y="33"/>
                    </a:cubicBezTo>
                    <a:cubicBezTo>
                      <a:pt x="129" y="35"/>
                      <a:pt x="128" y="36"/>
                      <a:pt x="125" y="37"/>
                    </a:cubicBezTo>
                    <a:cubicBezTo>
                      <a:pt x="120" y="37"/>
                      <a:pt x="116" y="33"/>
                      <a:pt x="114" y="29"/>
                    </a:cubicBezTo>
                    <a:cubicBezTo>
                      <a:pt x="111" y="24"/>
                      <a:pt x="109" y="19"/>
                      <a:pt x="108" y="14"/>
                    </a:cubicBezTo>
                    <a:cubicBezTo>
                      <a:pt x="107" y="11"/>
                      <a:pt x="106" y="8"/>
                      <a:pt x="105" y="5"/>
                    </a:cubicBezTo>
                    <a:cubicBezTo>
                      <a:pt x="106" y="11"/>
                      <a:pt x="107" y="17"/>
                      <a:pt x="107" y="24"/>
                    </a:cubicBezTo>
                    <a:cubicBezTo>
                      <a:pt x="107" y="28"/>
                      <a:pt x="107" y="33"/>
                      <a:pt x="105" y="36"/>
                    </a:cubicBezTo>
                    <a:cubicBezTo>
                      <a:pt x="103" y="39"/>
                      <a:pt x="100" y="41"/>
                      <a:pt x="97" y="40"/>
                    </a:cubicBezTo>
                    <a:cubicBezTo>
                      <a:pt x="91" y="39"/>
                      <a:pt x="89" y="30"/>
                      <a:pt x="88" y="25"/>
                    </a:cubicBezTo>
                    <a:cubicBezTo>
                      <a:pt x="86" y="20"/>
                      <a:pt x="85" y="15"/>
                      <a:pt x="83" y="10"/>
                    </a:cubicBezTo>
                    <a:cubicBezTo>
                      <a:pt x="83" y="8"/>
                      <a:pt x="82" y="6"/>
                      <a:pt x="81" y="3"/>
                    </a:cubicBezTo>
                    <a:cubicBezTo>
                      <a:pt x="81" y="2"/>
                      <a:pt x="80" y="1"/>
                      <a:pt x="80" y="0"/>
                    </a:cubicBezTo>
                    <a:cubicBezTo>
                      <a:pt x="80" y="5"/>
                      <a:pt x="80" y="9"/>
                      <a:pt x="81" y="14"/>
                    </a:cubicBezTo>
                    <a:cubicBezTo>
                      <a:pt x="81" y="18"/>
                      <a:pt x="81" y="22"/>
                      <a:pt x="81" y="26"/>
                    </a:cubicBezTo>
                    <a:cubicBezTo>
                      <a:pt x="81" y="30"/>
                      <a:pt x="80" y="34"/>
                      <a:pt x="78" y="38"/>
                    </a:cubicBezTo>
                    <a:cubicBezTo>
                      <a:pt x="76" y="39"/>
                      <a:pt x="74" y="41"/>
                      <a:pt x="72" y="40"/>
                    </a:cubicBezTo>
                    <a:cubicBezTo>
                      <a:pt x="68" y="39"/>
                      <a:pt x="65" y="33"/>
                      <a:pt x="64" y="29"/>
                    </a:cubicBezTo>
                    <a:cubicBezTo>
                      <a:pt x="61" y="20"/>
                      <a:pt x="59" y="11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6" y="10"/>
                      <a:pt x="58" y="17"/>
                      <a:pt x="57" y="25"/>
                    </a:cubicBezTo>
                    <a:cubicBezTo>
                      <a:pt x="56" y="29"/>
                      <a:pt x="55" y="37"/>
                      <a:pt x="49" y="37"/>
                    </a:cubicBezTo>
                    <a:cubicBezTo>
                      <a:pt x="44" y="37"/>
                      <a:pt x="40" y="31"/>
                      <a:pt x="38" y="27"/>
                    </a:cubicBezTo>
                    <a:cubicBezTo>
                      <a:pt x="36" y="24"/>
                      <a:pt x="35" y="20"/>
                      <a:pt x="33" y="16"/>
                    </a:cubicBezTo>
                    <a:cubicBezTo>
                      <a:pt x="33" y="15"/>
                      <a:pt x="33" y="14"/>
                      <a:pt x="33" y="13"/>
                    </a:cubicBezTo>
                    <a:cubicBezTo>
                      <a:pt x="33" y="13"/>
                      <a:pt x="33" y="14"/>
                      <a:pt x="33" y="15"/>
                    </a:cubicBezTo>
                    <a:cubicBezTo>
                      <a:pt x="32" y="18"/>
                      <a:pt x="32" y="21"/>
                      <a:pt x="32" y="24"/>
                    </a:cubicBezTo>
                    <a:cubicBezTo>
                      <a:pt x="31" y="28"/>
                      <a:pt x="29" y="34"/>
                      <a:pt x="24" y="34"/>
                    </a:cubicBezTo>
                    <a:cubicBezTo>
                      <a:pt x="19" y="34"/>
                      <a:pt x="15" y="30"/>
                      <a:pt x="13" y="26"/>
                    </a:cubicBezTo>
                    <a:cubicBezTo>
                      <a:pt x="12" y="23"/>
                      <a:pt x="11" y="21"/>
                      <a:pt x="10" y="18"/>
                    </a:cubicBezTo>
                    <a:cubicBezTo>
                      <a:pt x="9" y="16"/>
                      <a:pt x="9" y="13"/>
                      <a:pt x="9" y="11"/>
                    </a:cubicBezTo>
                    <a:cubicBezTo>
                      <a:pt x="9" y="12"/>
                      <a:pt x="8" y="14"/>
                      <a:pt x="8" y="15"/>
                    </a:cubicBezTo>
                    <a:cubicBezTo>
                      <a:pt x="8" y="16"/>
                      <a:pt x="7" y="18"/>
                      <a:pt x="7" y="20"/>
                    </a:cubicBezTo>
                    <a:cubicBezTo>
                      <a:pt x="6" y="23"/>
                      <a:pt x="4" y="27"/>
                      <a:pt x="1" y="28"/>
                    </a:cubicBezTo>
                    <a:cubicBezTo>
                      <a:pt x="1" y="28"/>
                      <a:pt x="0" y="29"/>
                      <a:pt x="0" y="29"/>
                    </a:cubicBezTo>
                    <a:cubicBezTo>
                      <a:pt x="2" y="29"/>
                      <a:pt x="4" y="30"/>
                      <a:pt x="6" y="31"/>
                    </a:cubicBezTo>
                    <a:cubicBezTo>
                      <a:pt x="14" y="34"/>
                      <a:pt x="21" y="38"/>
                      <a:pt x="28" y="42"/>
                    </a:cubicBezTo>
                    <a:cubicBezTo>
                      <a:pt x="31" y="42"/>
                      <a:pt x="34" y="39"/>
                      <a:pt x="35" y="36"/>
                    </a:cubicBezTo>
                    <a:cubicBezTo>
                      <a:pt x="35" y="36"/>
                      <a:pt x="36" y="36"/>
                      <a:pt x="37" y="36"/>
                    </a:cubicBezTo>
                    <a:cubicBezTo>
                      <a:pt x="38" y="38"/>
                      <a:pt x="39" y="41"/>
                      <a:pt x="41" y="42"/>
                    </a:cubicBezTo>
                    <a:cubicBezTo>
                      <a:pt x="42" y="43"/>
                      <a:pt x="44" y="44"/>
                      <a:pt x="46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6" y="44"/>
                      <a:pt x="58" y="43"/>
                      <a:pt x="59" y="41"/>
                    </a:cubicBezTo>
                    <a:cubicBezTo>
                      <a:pt x="59" y="41"/>
                      <a:pt x="60" y="41"/>
                      <a:pt x="60" y="41"/>
                    </a:cubicBezTo>
                    <a:cubicBezTo>
                      <a:pt x="60" y="40"/>
                      <a:pt x="60" y="40"/>
                      <a:pt x="61" y="41"/>
                    </a:cubicBezTo>
                    <a:cubicBezTo>
                      <a:pt x="63" y="42"/>
                      <a:pt x="65" y="44"/>
                      <a:pt x="68" y="45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3" y="44"/>
                      <a:pt x="84" y="43"/>
                      <a:pt x="85" y="41"/>
                    </a:cubicBezTo>
                    <a:cubicBezTo>
                      <a:pt x="86" y="41"/>
                      <a:pt x="87" y="41"/>
                      <a:pt x="87" y="42"/>
                    </a:cubicBezTo>
                    <a:cubicBezTo>
                      <a:pt x="87" y="43"/>
                      <a:pt x="87" y="44"/>
                      <a:pt x="88" y="45"/>
                    </a:cubicBezTo>
                    <a:cubicBezTo>
                      <a:pt x="111" y="45"/>
                      <a:pt x="111" y="45"/>
                      <a:pt x="111" y="45"/>
                    </a:cubicBezTo>
                    <a:cubicBezTo>
                      <a:pt x="112" y="44"/>
                      <a:pt x="113" y="43"/>
                      <a:pt x="114" y="41"/>
                    </a:cubicBezTo>
                    <a:cubicBezTo>
                      <a:pt x="114" y="41"/>
                      <a:pt x="114" y="40"/>
                      <a:pt x="115" y="41"/>
                    </a:cubicBezTo>
                    <a:cubicBezTo>
                      <a:pt x="116" y="42"/>
                      <a:pt x="118" y="44"/>
                      <a:pt x="120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8" y="44"/>
                      <a:pt x="140" y="42"/>
                      <a:pt x="141" y="4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409"/>
              <p:cNvSpPr/>
              <p:nvPr/>
            </p:nvSpPr>
            <p:spPr bwMode="auto">
              <a:xfrm>
                <a:off x="5458" y="2810"/>
                <a:ext cx="24" cy="24"/>
              </a:xfrm>
              <a:custGeom>
                <a:gdLst>
                  <a:gd name="T0" fmla="*/ 2 w 10"/>
                  <a:gd name="T1" fmla="*/ 0 h 10"/>
                  <a:gd name="T2" fmla="*/ 0 w 10"/>
                  <a:gd name="T3" fmla="*/ 8 h 10"/>
                  <a:gd name="T4" fmla="*/ 10 w 10"/>
                  <a:gd name="T5" fmla="*/ 10 h 10"/>
                  <a:gd name="T6" fmla="*/ 8 w 10"/>
                  <a:gd name="T7" fmla="*/ 9 h 10"/>
                  <a:gd name="T8" fmla="*/ 2 w 10"/>
                  <a:gd name="T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2" y="3"/>
                      <a:pt x="1" y="6"/>
                      <a:pt x="0" y="8"/>
                    </a:cubicBezTo>
                    <a:cubicBezTo>
                      <a:pt x="3" y="9"/>
                      <a:pt x="6" y="9"/>
                      <a:pt x="10" y="10"/>
                    </a:cubicBezTo>
                    <a:cubicBezTo>
                      <a:pt x="9" y="10"/>
                      <a:pt x="9" y="9"/>
                      <a:pt x="8" y="9"/>
                    </a:cubicBezTo>
                    <a:cubicBezTo>
                      <a:pt x="6" y="6"/>
                      <a:pt x="3" y="3"/>
                      <a:pt x="2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410"/>
              <p:cNvSpPr/>
              <p:nvPr/>
            </p:nvSpPr>
            <p:spPr bwMode="auto">
              <a:xfrm>
                <a:off x="5934" y="2727"/>
                <a:ext cx="71" cy="74"/>
              </a:xfrm>
              <a:custGeom>
                <a:gdLst>
                  <a:gd name="T0" fmla="*/ 27 w 30"/>
                  <a:gd name="T1" fmla="*/ 28 h 31"/>
                  <a:gd name="T2" fmla="*/ 27 w 30"/>
                  <a:gd name="T3" fmla="*/ 31 h 31"/>
                  <a:gd name="T4" fmla="*/ 29 w 30"/>
                  <a:gd name="T5" fmla="*/ 25 h 31"/>
                  <a:gd name="T6" fmla="*/ 28 w 30"/>
                  <a:gd name="T7" fmla="*/ 18 h 31"/>
                  <a:gd name="T8" fmla="*/ 23 w 30"/>
                  <a:gd name="T9" fmla="*/ 3 h 31"/>
                  <a:gd name="T10" fmla="*/ 20 w 30"/>
                  <a:gd name="T11" fmla="*/ 2 h 31"/>
                  <a:gd name="T12" fmla="*/ 0 w 30"/>
                  <a:gd name="T13" fmla="*/ 4 h 31"/>
                  <a:gd name="T14" fmla="*/ 5 w 30"/>
                  <a:gd name="T15" fmla="*/ 13 h 31"/>
                  <a:gd name="T16" fmla="*/ 12 w 30"/>
                  <a:gd name="T17" fmla="*/ 11 h 31"/>
                  <a:gd name="T18" fmla="*/ 25 w 30"/>
                  <a:gd name="T19" fmla="*/ 16 h 31"/>
                  <a:gd name="T20" fmla="*/ 27 w 30"/>
                  <a:gd name="T21" fmla="*/ 28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31">
                    <a:moveTo>
                      <a:pt x="27" y="28"/>
                    </a:moveTo>
                    <a:cubicBezTo>
                      <a:pt x="27" y="29"/>
                      <a:pt x="27" y="30"/>
                      <a:pt x="27" y="31"/>
                    </a:cubicBezTo>
                    <a:cubicBezTo>
                      <a:pt x="29" y="31"/>
                      <a:pt x="30" y="27"/>
                      <a:pt x="29" y="25"/>
                    </a:cubicBezTo>
                    <a:cubicBezTo>
                      <a:pt x="29" y="22"/>
                      <a:pt x="29" y="20"/>
                      <a:pt x="28" y="18"/>
                    </a:cubicBezTo>
                    <a:cubicBezTo>
                      <a:pt x="26" y="13"/>
                      <a:pt x="26" y="8"/>
                      <a:pt x="23" y="3"/>
                    </a:cubicBezTo>
                    <a:cubicBezTo>
                      <a:pt x="22" y="3"/>
                      <a:pt x="21" y="2"/>
                      <a:pt x="20" y="2"/>
                    </a:cubicBezTo>
                    <a:cubicBezTo>
                      <a:pt x="14" y="0"/>
                      <a:pt x="6" y="0"/>
                      <a:pt x="0" y="4"/>
                    </a:cubicBezTo>
                    <a:cubicBezTo>
                      <a:pt x="1" y="7"/>
                      <a:pt x="3" y="10"/>
                      <a:pt x="5" y="13"/>
                    </a:cubicBezTo>
                    <a:cubicBezTo>
                      <a:pt x="7" y="12"/>
                      <a:pt x="9" y="11"/>
                      <a:pt x="12" y="11"/>
                    </a:cubicBezTo>
                    <a:cubicBezTo>
                      <a:pt x="17" y="10"/>
                      <a:pt x="22" y="12"/>
                      <a:pt x="25" y="16"/>
                    </a:cubicBezTo>
                    <a:cubicBezTo>
                      <a:pt x="27" y="19"/>
                      <a:pt x="28" y="24"/>
                      <a:pt x="27" y="2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411"/>
              <p:cNvSpPr/>
              <p:nvPr/>
            </p:nvSpPr>
            <p:spPr bwMode="auto">
              <a:xfrm>
                <a:off x="5983" y="2739"/>
                <a:ext cx="41" cy="88"/>
              </a:xfrm>
              <a:custGeom>
                <a:gdLst>
                  <a:gd name="T0" fmla="*/ 13 w 17"/>
                  <a:gd name="T1" fmla="*/ 34 h 37"/>
                  <a:gd name="T2" fmla="*/ 13 w 17"/>
                  <a:gd name="T3" fmla="*/ 34 h 37"/>
                  <a:gd name="T4" fmla="*/ 5 w 17"/>
                  <a:gd name="T5" fmla="*/ 0 h 37"/>
                  <a:gd name="T6" fmla="*/ 7 w 17"/>
                  <a:gd name="T7" fmla="*/ 7 h 37"/>
                  <a:gd name="T8" fmla="*/ 10 w 17"/>
                  <a:gd name="T9" fmla="*/ 16 h 37"/>
                  <a:gd name="T10" fmla="*/ 5 w 17"/>
                  <a:gd name="T11" fmla="*/ 28 h 37"/>
                  <a:gd name="T12" fmla="*/ 0 w 17"/>
                  <a:gd name="T13" fmla="*/ 35 h 37"/>
                  <a:gd name="T14" fmla="*/ 13 w 17"/>
                  <a:gd name="T15" fmla="*/ 34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7">
                    <a:moveTo>
                      <a:pt x="13" y="34"/>
                    </a:moveTo>
                    <a:cubicBezTo>
                      <a:pt x="13" y="34"/>
                      <a:pt x="13" y="34"/>
                      <a:pt x="13" y="34"/>
                    </a:cubicBezTo>
                    <a:cubicBezTo>
                      <a:pt x="17" y="22"/>
                      <a:pt x="15" y="7"/>
                      <a:pt x="5" y="0"/>
                    </a:cubicBezTo>
                    <a:cubicBezTo>
                      <a:pt x="6" y="2"/>
                      <a:pt x="6" y="5"/>
                      <a:pt x="7" y="7"/>
                    </a:cubicBezTo>
                    <a:cubicBezTo>
                      <a:pt x="8" y="10"/>
                      <a:pt x="9" y="13"/>
                      <a:pt x="10" y="16"/>
                    </a:cubicBezTo>
                    <a:cubicBezTo>
                      <a:pt x="10" y="20"/>
                      <a:pt x="11" y="28"/>
                      <a:pt x="5" y="28"/>
                    </a:cubicBezTo>
                    <a:cubicBezTo>
                      <a:pt x="4" y="30"/>
                      <a:pt x="2" y="33"/>
                      <a:pt x="0" y="35"/>
                    </a:cubicBezTo>
                    <a:cubicBezTo>
                      <a:pt x="4" y="37"/>
                      <a:pt x="10" y="37"/>
                      <a:pt x="13" y="3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412"/>
              <p:cNvSpPr/>
              <p:nvPr/>
            </p:nvSpPr>
            <p:spPr bwMode="auto">
              <a:xfrm>
                <a:off x="5891" y="2825"/>
                <a:ext cx="121" cy="49"/>
              </a:xfrm>
              <a:custGeom>
                <a:gdLst>
                  <a:gd name="T0" fmla="*/ 4 w 51"/>
                  <a:gd name="T1" fmla="*/ 8 h 21"/>
                  <a:gd name="T2" fmla="*/ 0 w 51"/>
                  <a:gd name="T3" fmla="*/ 16 h 21"/>
                  <a:gd name="T4" fmla="*/ 1 w 51"/>
                  <a:gd name="T5" fmla="*/ 16 h 21"/>
                  <a:gd name="T6" fmla="*/ 32 w 51"/>
                  <a:gd name="T7" fmla="*/ 18 h 21"/>
                  <a:gd name="T8" fmla="*/ 51 w 51"/>
                  <a:gd name="T9" fmla="*/ 1 h 21"/>
                  <a:gd name="T10" fmla="*/ 38 w 51"/>
                  <a:gd name="T11" fmla="*/ 0 h 21"/>
                  <a:gd name="T12" fmla="*/ 34 w 51"/>
                  <a:gd name="T13" fmla="*/ 3 h 21"/>
                  <a:gd name="T14" fmla="*/ 27 w 51"/>
                  <a:gd name="T15" fmla="*/ 5 h 21"/>
                  <a:gd name="T16" fmla="*/ 4 w 51"/>
                  <a:gd name="T17" fmla="*/ 8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21">
                    <a:moveTo>
                      <a:pt x="4" y="8"/>
                    </a:moveTo>
                    <a:cubicBezTo>
                      <a:pt x="4" y="11"/>
                      <a:pt x="2" y="14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11" y="21"/>
                      <a:pt x="22" y="21"/>
                      <a:pt x="32" y="18"/>
                    </a:cubicBezTo>
                    <a:cubicBezTo>
                      <a:pt x="41" y="15"/>
                      <a:pt x="47" y="9"/>
                      <a:pt x="51" y="1"/>
                    </a:cubicBezTo>
                    <a:cubicBezTo>
                      <a:pt x="47" y="3"/>
                      <a:pt x="42" y="2"/>
                      <a:pt x="38" y="0"/>
                    </a:cubicBezTo>
                    <a:cubicBezTo>
                      <a:pt x="37" y="1"/>
                      <a:pt x="36" y="2"/>
                      <a:pt x="34" y="3"/>
                    </a:cubicBezTo>
                    <a:cubicBezTo>
                      <a:pt x="32" y="4"/>
                      <a:pt x="30" y="5"/>
                      <a:pt x="27" y="5"/>
                    </a:cubicBezTo>
                    <a:cubicBezTo>
                      <a:pt x="24" y="14"/>
                      <a:pt x="11" y="14"/>
                      <a:pt x="4" y="8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413"/>
              <p:cNvSpPr/>
              <p:nvPr/>
            </p:nvSpPr>
            <p:spPr bwMode="auto">
              <a:xfrm>
                <a:off x="5927" y="2737"/>
                <a:ext cx="16" cy="33"/>
              </a:xfrm>
              <a:custGeom>
                <a:gdLst>
                  <a:gd name="T0" fmla="*/ 0 w 7"/>
                  <a:gd name="T1" fmla="*/ 1 h 14"/>
                  <a:gd name="T2" fmla="*/ 2 w 7"/>
                  <a:gd name="T3" fmla="*/ 7 h 14"/>
                  <a:gd name="T4" fmla="*/ 4 w 7"/>
                  <a:gd name="T5" fmla="*/ 14 h 14"/>
                  <a:gd name="T6" fmla="*/ 7 w 7"/>
                  <a:gd name="T7" fmla="*/ 10 h 14"/>
                  <a:gd name="T8" fmla="*/ 1 w 7"/>
                  <a:gd name="T9" fmla="*/ 0 h 14"/>
                  <a:gd name="T10" fmla="*/ 0 w 7"/>
                  <a:gd name="T11" fmla="*/ 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4">
                    <a:moveTo>
                      <a:pt x="0" y="1"/>
                    </a:moveTo>
                    <a:cubicBezTo>
                      <a:pt x="1" y="3"/>
                      <a:pt x="1" y="5"/>
                      <a:pt x="2" y="7"/>
                    </a:cubicBezTo>
                    <a:cubicBezTo>
                      <a:pt x="2" y="10"/>
                      <a:pt x="3" y="12"/>
                      <a:pt x="4" y="14"/>
                    </a:cubicBezTo>
                    <a:cubicBezTo>
                      <a:pt x="5" y="13"/>
                      <a:pt x="6" y="11"/>
                      <a:pt x="7" y="10"/>
                    </a:cubicBezTo>
                    <a:cubicBezTo>
                      <a:pt x="5" y="7"/>
                      <a:pt x="3" y="4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414"/>
              <p:cNvSpPr/>
              <p:nvPr/>
            </p:nvSpPr>
            <p:spPr bwMode="auto">
              <a:xfrm>
                <a:off x="5465" y="2796"/>
                <a:ext cx="50" cy="45"/>
              </a:xfrm>
              <a:custGeom>
                <a:gdLst>
                  <a:gd name="T0" fmla="*/ 6 w 21"/>
                  <a:gd name="T1" fmla="*/ 14 h 19"/>
                  <a:gd name="T2" fmla="*/ 16 w 21"/>
                  <a:gd name="T3" fmla="*/ 16 h 19"/>
                  <a:gd name="T4" fmla="*/ 20 w 21"/>
                  <a:gd name="T5" fmla="*/ 8 h 19"/>
                  <a:gd name="T6" fmla="*/ 21 w 21"/>
                  <a:gd name="T7" fmla="*/ 0 h 19"/>
                  <a:gd name="T8" fmla="*/ 0 w 21"/>
                  <a:gd name="T9" fmla="*/ 3 h 19"/>
                  <a:gd name="T10" fmla="*/ 6 w 21"/>
                  <a:gd name="T11" fmla="*/ 1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9">
                    <a:moveTo>
                      <a:pt x="6" y="14"/>
                    </a:moveTo>
                    <a:cubicBezTo>
                      <a:pt x="9" y="16"/>
                      <a:pt x="13" y="19"/>
                      <a:pt x="16" y="16"/>
                    </a:cubicBezTo>
                    <a:cubicBezTo>
                      <a:pt x="18" y="14"/>
                      <a:pt x="19" y="11"/>
                      <a:pt x="20" y="8"/>
                    </a:cubicBezTo>
                    <a:cubicBezTo>
                      <a:pt x="20" y="5"/>
                      <a:pt x="21" y="2"/>
                      <a:pt x="21" y="0"/>
                    </a:cubicBezTo>
                    <a:cubicBezTo>
                      <a:pt x="14" y="1"/>
                      <a:pt x="7" y="2"/>
                      <a:pt x="0" y="3"/>
                    </a:cubicBezTo>
                    <a:cubicBezTo>
                      <a:pt x="1" y="7"/>
                      <a:pt x="3" y="11"/>
                      <a:pt x="6" y="1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415"/>
              <p:cNvSpPr/>
              <p:nvPr/>
            </p:nvSpPr>
            <p:spPr bwMode="auto">
              <a:xfrm>
                <a:off x="5915" y="2741"/>
                <a:ext cx="21" cy="57"/>
              </a:xfrm>
              <a:custGeom>
                <a:gdLst>
                  <a:gd name="T0" fmla="*/ 8 w 9"/>
                  <a:gd name="T1" fmla="*/ 15 h 24"/>
                  <a:gd name="T2" fmla="*/ 8 w 9"/>
                  <a:gd name="T3" fmla="*/ 15 h 24"/>
                  <a:gd name="T4" fmla="*/ 5 w 9"/>
                  <a:gd name="T5" fmla="*/ 6 h 24"/>
                  <a:gd name="T6" fmla="*/ 4 w 9"/>
                  <a:gd name="T7" fmla="*/ 0 h 24"/>
                  <a:gd name="T8" fmla="*/ 4 w 9"/>
                  <a:gd name="T9" fmla="*/ 1 h 24"/>
                  <a:gd name="T10" fmla="*/ 1 w 9"/>
                  <a:gd name="T11" fmla="*/ 15 h 24"/>
                  <a:gd name="T12" fmla="*/ 9 w 9"/>
                  <a:gd name="T13" fmla="*/ 24 h 24"/>
                  <a:gd name="T14" fmla="*/ 8 w 9"/>
                  <a:gd name="T15" fmla="*/ 15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4">
                    <a:moveTo>
                      <a:pt x="8" y="15"/>
                    </a:moveTo>
                    <a:cubicBezTo>
                      <a:pt x="8" y="15"/>
                      <a:pt x="8" y="15"/>
                      <a:pt x="8" y="15"/>
                    </a:cubicBezTo>
                    <a:cubicBezTo>
                      <a:pt x="8" y="12"/>
                      <a:pt x="6" y="9"/>
                      <a:pt x="5" y="6"/>
                    </a:cubicBezTo>
                    <a:cubicBezTo>
                      <a:pt x="5" y="4"/>
                      <a:pt x="5" y="2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5"/>
                      <a:pt x="0" y="10"/>
                      <a:pt x="1" y="15"/>
                    </a:cubicBezTo>
                    <a:cubicBezTo>
                      <a:pt x="2" y="19"/>
                      <a:pt x="5" y="23"/>
                      <a:pt x="9" y="24"/>
                    </a:cubicBezTo>
                    <a:cubicBezTo>
                      <a:pt x="8" y="21"/>
                      <a:pt x="8" y="18"/>
                      <a:pt x="8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416"/>
              <p:cNvSpPr/>
              <p:nvPr/>
            </p:nvSpPr>
            <p:spPr bwMode="auto">
              <a:xfrm>
                <a:off x="5690" y="2760"/>
                <a:ext cx="59" cy="110"/>
              </a:xfrm>
              <a:custGeom>
                <a:gdLst>
                  <a:gd name="T0" fmla="*/ 21 w 25"/>
                  <a:gd name="T1" fmla="*/ 0 h 46"/>
                  <a:gd name="T2" fmla="*/ 0 w 25"/>
                  <a:gd name="T3" fmla="*/ 3 h 46"/>
                  <a:gd name="T4" fmla="*/ 1 w 25"/>
                  <a:gd name="T5" fmla="*/ 7 h 46"/>
                  <a:gd name="T6" fmla="*/ 3 w 25"/>
                  <a:gd name="T7" fmla="*/ 12 h 46"/>
                  <a:gd name="T8" fmla="*/ 7 w 25"/>
                  <a:gd name="T9" fmla="*/ 25 h 46"/>
                  <a:gd name="T10" fmla="*/ 10 w 25"/>
                  <a:gd name="T11" fmla="*/ 35 h 46"/>
                  <a:gd name="T12" fmla="*/ 15 w 25"/>
                  <a:gd name="T13" fmla="*/ 43 h 46"/>
                  <a:gd name="T14" fmla="*/ 24 w 25"/>
                  <a:gd name="T15" fmla="*/ 37 h 46"/>
                  <a:gd name="T16" fmla="*/ 24 w 25"/>
                  <a:gd name="T17" fmla="*/ 25 h 46"/>
                  <a:gd name="T18" fmla="*/ 21 w 25"/>
                  <a:gd name="T19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46">
                    <a:moveTo>
                      <a:pt x="21" y="0"/>
                    </a:moveTo>
                    <a:cubicBezTo>
                      <a:pt x="14" y="1"/>
                      <a:pt x="7" y="2"/>
                      <a:pt x="0" y="3"/>
                    </a:cubicBezTo>
                    <a:cubicBezTo>
                      <a:pt x="0" y="4"/>
                      <a:pt x="1" y="5"/>
                      <a:pt x="1" y="7"/>
                    </a:cubicBezTo>
                    <a:cubicBezTo>
                      <a:pt x="1" y="8"/>
                      <a:pt x="2" y="10"/>
                      <a:pt x="3" y="12"/>
                    </a:cubicBezTo>
                    <a:cubicBezTo>
                      <a:pt x="4" y="16"/>
                      <a:pt x="5" y="21"/>
                      <a:pt x="7" y="25"/>
                    </a:cubicBezTo>
                    <a:cubicBezTo>
                      <a:pt x="8" y="28"/>
                      <a:pt x="8" y="32"/>
                      <a:pt x="10" y="35"/>
                    </a:cubicBezTo>
                    <a:cubicBezTo>
                      <a:pt x="11" y="38"/>
                      <a:pt x="12" y="42"/>
                      <a:pt x="15" y="43"/>
                    </a:cubicBezTo>
                    <a:cubicBezTo>
                      <a:pt x="19" y="46"/>
                      <a:pt x="23" y="41"/>
                      <a:pt x="24" y="37"/>
                    </a:cubicBezTo>
                    <a:cubicBezTo>
                      <a:pt x="25" y="33"/>
                      <a:pt x="24" y="29"/>
                      <a:pt x="24" y="25"/>
                    </a:cubicBezTo>
                    <a:cubicBezTo>
                      <a:pt x="24" y="16"/>
                      <a:pt x="22" y="8"/>
                      <a:pt x="21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417"/>
              <p:cNvSpPr/>
              <p:nvPr/>
            </p:nvSpPr>
            <p:spPr bwMode="auto">
              <a:xfrm>
                <a:off x="5030" y="2649"/>
                <a:ext cx="52" cy="50"/>
              </a:xfrm>
              <a:custGeom>
                <a:gdLst>
                  <a:gd name="T0" fmla="*/ 12 w 22"/>
                  <a:gd name="T1" fmla="*/ 21 h 21"/>
                  <a:gd name="T2" fmla="*/ 22 w 22"/>
                  <a:gd name="T3" fmla="*/ 0 h 21"/>
                  <a:gd name="T4" fmla="*/ 0 w 22"/>
                  <a:gd name="T5" fmla="*/ 2 h 21"/>
                  <a:gd name="T6" fmla="*/ 12 w 22"/>
                  <a:gd name="T7" fmla="*/ 21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1">
                    <a:moveTo>
                      <a:pt x="12" y="21"/>
                    </a:moveTo>
                    <a:cubicBezTo>
                      <a:pt x="15" y="14"/>
                      <a:pt x="18" y="7"/>
                      <a:pt x="22" y="0"/>
                    </a:cubicBezTo>
                    <a:cubicBezTo>
                      <a:pt x="15" y="2"/>
                      <a:pt x="7" y="1"/>
                      <a:pt x="0" y="2"/>
                    </a:cubicBezTo>
                    <a:cubicBezTo>
                      <a:pt x="4" y="8"/>
                      <a:pt x="8" y="15"/>
                      <a:pt x="12" y="2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418"/>
              <p:cNvSpPr/>
              <p:nvPr/>
            </p:nvSpPr>
            <p:spPr bwMode="auto">
              <a:xfrm>
                <a:off x="5002" y="2656"/>
                <a:ext cx="54" cy="52"/>
              </a:xfrm>
              <a:custGeom>
                <a:gdLst>
                  <a:gd name="T0" fmla="*/ 11 w 23"/>
                  <a:gd name="T1" fmla="*/ 20 h 22"/>
                  <a:gd name="T2" fmla="*/ 23 w 23"/>
                  <a:gd name="T3" fmla="*/ 19 h 22"/>
                  <a:gd name="T4" fmla="*/ 11 w 23"/>
                  <a:gd name="T5" fmla="*/ 0 h 22"/>
                  <a:gd name="T6" fmla="*/ 6 w 23"/>
                  <a:gd name="T7" fmla="*/ 9 h 22"/>
                  <a:gd name="T8" fmla="*/ 0 w 23"/>
                  <a:gd name="T9" fmla="*/ 21 h 22"/>
                  <a:gd name="T10" fmla="*/ 0 w 23"/>
                  <a:gd name="T11" fmla="*/ 21 h 22"/>
                  <a:gd name="T12" fmla="*/ 11 w 23"/>
                  <a:gd name="T13" fmla="*/ 2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11" y="20"/>
                    </a:moveTo>
                    <a:cubicBezTo>
                      <a:pt x="15" y="20"/>
                      <a:pt x="19" y="19"/>
                      <a:pt x="23" y="19"/>
                    </a:cubicBezTo>
                    <a:cubicBezTo>
                      <a:pt x="19" y="13"/>
                      <a:pt x="15" y="6"/>
                      <a:pt x="11" y="0"/>
                    </a:cubicBezTo>
                    <a:cubicBezTo>
                      <a:pt x="9" y="3"/>
                      <a:pt x="8" y="6"/>
                      <a:pt x="6" y="9"/>
                    </a:cubicBezTo>
                    <a:cubicBezTo>
                      <a:pt x="4" y="13"/>
                      <a:pt x="2" y="17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2"/>
                      <a:pt x="8" y="21"/>
                      <a:pt x="11" y="2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419"/>
              <p:cNvSpPr/>
              <p:nvPr/>
            </p:nvSpPr>
            <p:spPr bwMode="auto">
              <a:xfrm>
                <a:off x="5030" y="2609"/>
                <a:ext cx="52" cy="42"/>
              </a:xfrm>
              <a:custGeom>
                <a:gdLst>
                  <a:gd name="T0" fmla="*/ 16 w 22"/>
                  <a:gd name="T1" fmla="*/ 7 h 18"/>
                  <a:gd name="T2" fmla="*/ 11 w 22"/>
                  <a:gd name="T3" fmla="*/ 0 h 18"/>
                  <a:gd name="T4" fmla="*/ 9 w 22"/>
                  <a:gd name="T5" fmla="*/ 0 h 18"/>
                  <a:gd name="T6" fmla="*/ 0 w 22"/>
                  <a:gd name="T7" fmla="*/ 18 h 18"/>
                  <a:gd name="T8" fmla="*/ 22 w 22"/>
                  <a:gd name="T9" fmla="*/ 16 h 18"/>
                  <a:gd name="T10" fmla="*/ 16 w 22"/>
                  <a:gd name="T11" fmla="*/ 7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16" y="7"/>
                    </a:moveTo>
                    <a:cubicBezTo>
                      <a:pt x="14" y="5"/>
                      <a:pt x="12" y="3"/>
                      <a:pt x="11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7" y="6"/>
                      <a:pt x="3" y="12"/>
                      <a:pt x="0" y="18"/>
                    </a:cubicBezTo>
                    <a:cubicBezTo>
                      <a:pt x="7" y="16"/>
                      <a:pt x="15" y="17"/>
                      <a:pt x="22" y="16"/>
                    </a:cubicBezTo>
                    <a:cubicBezTo>
                      <a:pt x="20" y="13"/>
                      <a:pt x="18" y="10"/>
                      <a:pt x="16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420"/>
              <p:cNvSpPr/>
              <p:nvPr/>
            </p:nvSpPr>
            <p:spPr bwMode="auto">
              <a:xfrm>
                <a:off x="5002" y="2703"/>
                <a:ext cx="54" cy="50"/>
              </a:xfrm>
              <a:custGeom>
                <a:gdLst>
                  <a:gd name="T0" fmla="*/ 0 w 23"/>
                  <a:gd name="T1" fmla="*/ 3 h 21"/>
                  <a:gd name="T2" fmla="*/ 8 w 23"/>
                  <a:gd name="T3" fmla="*/ 11 h 21"/>
                  <a:gd name="T4" fmla="*/ 16 w 23"/>
                  <a:gd name="T5" fmla="*/ 21 h 21"/>
                  <a:gd name="T6" fmla="*/ 17 w 23"/>
                  <a:gd name="T7" fmla="*/ 19 h 21"/>
                  <a:gd name="T8" fmla="*/ 23 w 23"/>
                  <a:gd name="T9" fmla="*/ 0 h 21"/>
                  <a:gd name="T10" fmla="*/ 9 w 23"/>
                  <a:gd name="T11" fmla="*/ 2 h 21"/>
                  <a:gd name="T12" fmla="*/ 0 w 23"/>
                  <a:gd name="T13" fmla="*/ 3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1">
                    <a:moveTo>
                      <a:pt x="0" y="3"/>
                    </a:moveTo>
                    <a:cubicBezTo>
                      <a:pt x="3" y="6"/>
                      <a:pt x="6" y="8"/>
                      <a:pt x="8" y="11"/>
                    </a:cubicBezTo>
                    <a:cubicBezTo>
                      <a:pt x="11" y="14"/>
                      <a:pt x="14" y="17"/>
                      <a:pt x="16" y="21"/>
                    </a:cubicBezTo>
                    <a:cubicBezTo>
                      <a:pt x="17" y="20"/>
                      <a:pt x="17" y="19"/>
                      <a:pt x="17" y="19"/>
                    </a:cubicBezTo>
                    <a:cubicBezTo>
                      <a:pt x="19" y="13"/>
                      <a:pt x="21" y="6"/>
                      <a:pt x="23" y="0"/>
                    </a:cubicBezTo>
                    <a:cubicBezTo>
                      <a:pt x="19" y="1"/>
                      <a:pt x="14" y="1"/>
                      <a:pt x="9" y="2"/>
                    </a:cubicBezTo>
                    <a:cubicBezTo>
                      <a:pt x="6" y="3"/>
                      <a:pt x="3" y="3"/>
                      <a:pt x="0" y="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421"/>
              <p:cNvSpPr/>
              <p:nvPr/>
            </p:nvSpPr>
            <p:spPr bwMode="auto">
              <a:xfrm>
                <a:off x="4976" y="2808"/>
                <a:ext cx="52" cy="54"/>
              </a:xfrm>
              <a:custGeom>
                <a:gdLst>
                  <a:gd name="T0" fmla="*/ 0 w 22"/>
                  <a:gd name="T1" fmla="*/ 8 h 23"/>
                  <a:gd name="T2" fmla="*/ 9 w 22"/>
                  <a:gd name="T3" fmla="*/ 15 h 23"/>
                  <a:gd name="T4" fmla="*/ 19 w 22"/>
                  <a:gd name="T5" fmla="*/ 23 h 23"/>
                  <a:gd name="T6" fmla="*/ 22 w 22"/>
                  <a:gd name="T7" fmla="*/ 0 h 23"/>
                  <a:gd name="T8" fmla="*/ 10 w 22"/>
                  <a:gd name="T9" fmla="*/ 4 h 23"/>
                  <a:gd name="T10" fmla="*/ 0 w 22"/>
                  <a:gd name="T11" fmla="*/ 8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3">
                    <a:moveTo>
                      <a:pt x="0" y="8"/>
                    </a:moveTo>
                    <a:cubicBezTo>
                      <a:pt x="3" y="10"/>
                      <a:pt x="6" y="13"/>
                      <a:pt x="9" y="15"/>
                    </a:cubicBezTo>
                    <a:cubicBezTo>
                      <a:pt x="12" y="18"/>
                      <a:pt x="16" y="20"/>
                      <a:pt x="19" y="23"/>
                    </a:cubicBezTo>
                    <a:cubicBezTo>
                      <a:pt x="19" y="15"/>
                      <a:pt x="20" y="7"/>
                      <a:pt x="22" y="0"/>
                    </a:cubicBezTo>
                    <a:cubicBezTo>
                      <a:pt x="18" y="1"/>
                      <a:pt x="13" y="3"/>
                      <a:pt x="10" y="4"/>
                    </a:cubicBezTo>
                    <a:cubicBezTo>
                      <a:pt x="6" y="6"/>
                      <a:pt x="3" y="7"/>
                      <a:pt x="0" y="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422"/>
              <p:cNvSpPr/>
              <p:nvPr/>
            </p:nvSpPr>
            <p:spPr bwMode="auto">
              <a:xfrm>
                <a:off x="5061" y="2604"/>
                <a:ext cx="52" cy="40"/>
              </a:xfrm>
              <a:custGeom>
                <a:gdLst>
                  <a:gd name="T0" fmla="*/ 10 w 22"/>
                  <a:gd name="T1" fmla="*/ 17 h 17"/>
                  <a:gd name="T2" fmla="*/ 22 w 22"/>
                  <a:gd name="T3" fmla="*/ 0 h 17"/>
                  <a:gd name="T4" fmla="*/ 8 w 22"/>
                  <a:gd name="T5" fmla="*/ 1 h 17"/>
                  <a:gd name="T6" fmla="*/ 0 w 22"/>
                  <a:gd name="T7" fmla="*/ 2 h 17"/>
                  <a:gd name="T8" fmla="*/ 5 w 22"/>
                  <a:gd name="T9" fmla="*/ 9 h 17"/>
                  <a:gd name="T10" fmla="*/ 10 w 22"/>
                  <a:gd name="T11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7">
                    <a:moveTo>
                      <a:pt x="10" y="17"/>
                    </a:moveTo>
                    <a:cubicBezTo>
                      <a:pt x="14" y="11"/>
                      <a:pt x="17" y="5"/>
                      <a:pt x="22" y="0"/>
                    </a:cubicBezTo>
                    <a:cubicBezTo>
                      <a:pt x="17" y="1"/>
                      <a:pt x="13" y="1"/>
                      <a:pt x="8" y="1"/>
                    </a:cubicBezTo>
                    <a:cubicBezTo>
                      <a:pt x="5" y="1"/>
                      <a:pt x="3" y="2"/>
                      <a:pt x="0" y="2"/>
                    </a:cubicBezTo>
                    <a:cubicBezTo>
                      <a:pt x="1" y="4"/>
                      <a:pt x="3" y="6"/>
                      <a:pt x="5" y="9"/>
                    </a:cubicBezTo>
                    <a:cubicBezTo>
                      <a:pt x="7" y="12"/>
                      <a:pt x="9" y="14"/>
                      <a:pt x="10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423"/>
              <p:cNvSpPr/>
              <p:nvPr/>
            </p:nvSpPr>
            <p:spPr bwMode="auto">
              <a:xfrm>
                <a:off x="4997" y="2867"/>
                <a:ext cx="21" cy="12"/>
              </a:xfrm>
              <a:custGeom>
                <a:gdLst>
                  <a:gd name="T0" fmla="*/ 0 w 9"/>
                  <a:gd name="T1" fmla="*/ 5 h 5"/>
                  <a:gd name="T2" fmla="*/ 9 w 9"/>
                  <a:gd name="T3" fmla="*/ 5 h 5"/>
                  <a:gd name="T4" fmla="*/ 9 w 9"/>
                  <a:gd name="T5" fmla="*/ 0 h 5"/>
                  <a:gd name="T6" fmla="*/ 0 w 9"/>
                  <a:gd name="T7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9" y="2"/>
                      <a:pt x="9" y="0"/>
                    </a:cubicBezTo>
                    <a:cubicBezTo>
                      <a:pt x="6" y="2"/>
                      <a:pt x="3" y="3"/>
                      <a:pt x="0" y="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424"/>
              <p:cNvSpPr/>
              <p:nvPr/>
            </p:nvSpPr>
            <p:spPr bwMode="auto">
              <a:xfrm>
                <a:off x="5998" y="2525"/>
                <a:ext cx="28" cy="38"/>
              </a:xfrm>
              <a:custGeom>
                <a:gdLst>
                  <a:gd name="T0" fmla="*/ 9 w 12"/>
                  <a:gd name="T1" fmla="*/ 16 h 16"/>
                  <a:gd name="T2" fmla="*/ 12 w 12"/>
                  <a:gd name="T3" fmla="*/ 5 h 16"/>
                  <a:gd name="T4" fmla="*/ 0 w 12"/>
                  <a:gd name="T5" fmla="*/ 0 h 16"/>
                  <a:gd name="T6" fmla="*/ 9 w 12"/>
                  <a:gd name="T7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6">
                    <a:moveTo>
                      <a:pt x="9" y="16"/>
                    </a:moveTo>
                    <a:cubicBezTo>
                      <a:pt x="9" y="12"/>
                      <a:pt x="10" y="8"/>
                      <a:pt x="12" y="5"/>
                    </a:cubicBezTo>
                    <a:cubicBezTo>
                      <a:pt x="8" y="4"/>
                      <a:pt x="4" y="2"/>
                      <a:pt x="0" y="0"/>
                    </a:cubicBezTo>
                    <a:cubicBezTo>
                      <a:pt x="0" y="7"/>
                      <a:pt x="1" y="15"/>
                      <a:pt x="9" y="1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425"/>
              <p:cNvSpPr/>
              <p:nvPr/>
            </p:nvSpPr>
            <p:spPr bwMode="auto">
              <a:xfrm>
                <a:off x="4987" y="2713"/>
                <a:ext cx="50" cy="52"/>
              </a:xfrm>
              <a:custGeom>
                <a:gdLst>
                  <a:gd name="T0" fmla="*/ 21 w 21"/>
                  <a:gd name="T1" fmla="*/ 18 h 22"/>
                  <a:gd name="T2" fmla="*/ 12 w 21"/>
                  <a:gd name="T3" fmla="*/ 7 h 22"/>
                  <a:gd name="T4" fmla="*/ 5 w 21"/>
                  <a:gd name="T5" fmla="*/ 0 h 22"/>
                  <a:gd name="T6" fmla="*/ 2 w 21"/>
                  <a:gd name="T7" fmla="*/ 12 h 22"/>
                  <a:gd name="T8" fmla="*/ 0 w 21"/>
                  <a:gd name="T9" fmla="*/ 22 h 22"/>
                  <a:gd name="T10" fmla="*/ 11 w 21"/>
                  <a:gd name="T11" fmla="*/ 19 h 22"/>
                  <a:gd name="T12" fmla="*/ 21 w 21"/>
                  <a:gd name="T13" fmla="*/ 18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2">
                    <a:moveTo>
                      <a:pt x="21" y="18"/>
                    </a:moveTo>
                    <a:cubicBezTo>
                      <a:pt x="18" y="14"/>
                      <a:pt x="15" y="11"/>
                      <a:pt x="12" y="7"/>
                    </a:cubicBezTo>
                    <a:cubicBezTo>
                      <a:pt x="10" y="5"/>
                      <a:pt x="7" y="3"/>
                      <a:pt x="5" y="0"/>
                    </a:cubicBezTo>
                    <a:cubicBezTo>
                      <a:pt x="4" y="4"/>
                      <a:pt x="3" y="8"/>
                      <a:pt x="2" y="12"/>
                    </a:cubicBezTo>
                    <a:cubicBezTo>
                      <a:pt x="1" y="15"/>
                      <a:pt x="0" y="18"/>
                      <a:pt x="0" y="22"/>
                    </a:cubicBezTo>
                    <a:cubicBezTo>
                      <a:pt x="3" y="21"/>
                      <a:pt x="7" y="20"/>
                      <a:pt x="11" y="19"/>
                    </a:cubicBezTo>
                    <a:cubicBezTo>
                      <a:pt x="15" y="19"/>
                      <a:pt x="18" y="18"/>
                      <a:pt x="21" y="1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426"/>
              <p:cNvSpPr/>
              <p:nvPr/>
            </p:nvSpPr>
            <p:spPr bwMode="auto">
              <a:xfrm>
                <a:off x="5860" y="2741"/>
                <a:ext cx="93" cy="119"/>
              </a:xfrm>
              <a:custGeom>
                <a:gdLst>
                  <a:gd name="T0" fmla="*/ 9 w 39"/>
                  <a:gd name="T1" fmla="*/ 18 h 50"/>
                  <a:gd name="T2" fmla="*/ 0 w 39"/>
                  <a:gd name="T3" fmla="*/ 0 h 50"/>
                  <a:gd name="T4" fmla="*/ 2 w 39"/>
                  <a:gd name="T5" fmla="*/ 8 h 50"/>
                  <a:gd name="T6" fmla="*/ 4 w 39"/>
                  <a:gd name="T7" fmla="*/ 21 h 50"/>
                  <a:gd name="T8" fmla="*/ 1 w 39"/>
                  <a:gd name="T9" fmla="*/ 41 h 50"/>
                  <a:gd name="T10" fmla="*/ 12 w 39"/>
                  <a:gd name="T11" fmla="*/ 50 h 50"/>
                  <a:gd name="T12" fmla="*/ 16 w 39"/>
                  <a:gd name="T13" fmla="*/ 42 h 50"/>
                  <a:gd name="T14" fmla="*/ 18 w 39"/>
                  <a:gd name="T15" fmla="*/ 41 h 50"/>
                  <a:gd name="T16" fmla="*/ 39 w 39"/>
                  <a:gd name="T17" fmla="*/ 40 h 50"/>
                  <a:gd name="T18" fmla="*/ 29 w 39"/>
                  <a:gd name="T19" fmla="*/ 40 h 50"/>
                  <a:gd name="T20" fmla="*/ 9 w 39"/>
                  <a:gd name="T21" fmla="*/ 19 h 50"/>
                  <a:gd name="T22" fmla="*/ 9 w 39"/>
                  <a:gd name="T23" fmla="*/ 18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50">
                    <a:moveTo>
                      <a:pt x="9" y="18"/>
                    </a:moveTo>
                    <a:cubicBezTo>
                      <a:pt x="6" y="12"/>
                      <a:pt x="3" y="6"/>
                      <a:pt x="0" y="0"/>
                    </a:cubicBezTo>
                    <a:cubicBezTo>
                      <a:pt x="1" y="2"/>
                      <a:pt x="1" y="5"/>
                      <a:pt x="2" y="8"/>
                    </a:cubicBezTo>
                    <a:cubicBezTo>
                      <a:pt x="3" y="12"/>
                      <a:pt x="4" y="17"/>
                      <a:pt x="4" y="21"/>
                    </a:cubicBezTo>
                    <a:cubicBezTo>
                      <a:pt x="5" y="27"/>
                      <a:pt x="6" y="36"/>
                      <a:pt x="1" y="41"/>
                    </a:cubicBezTo>
                    <a:cubicBezTo>
                      <a:pt x="4" y="45"/>
                      <a:pt x="7" y="48"/>
                      <a:pt x="12" y="50"/>
                    </a:cubicBezTo>
                    <a:cubicBezTo>
                      <a:pt x="14" y="49"/>
                      <a:pt x="16" y="44"/>
                      <a:pt x="16" y="42"/>
                    </a:cubicBezTo>
                    <a:cubicBezTo>
                      <a:pt x="16" y="41"/>
                      <a:pt x="17" y="41"/>
                      <a:pt x="18" y="41"/>
                    </a:cubicBezTo>
                    <a:cubicBezTo>
                      <a:pt x="22" y="47"/>
                      <a:pt x="35" y="48"/>
                      <a:pt x="39" y="40"/>
                    </a:cubicBezTo>
                    <a:cubicBezTo>
                      <a:pt x="35" y="41"/>
                      <a:pt x="32" y="40"/>
                      <a:pt x="29" y="40"/>
                    </a:cubicBezTo>
                    <a:cubicBezTo>
                      <a:pt x="19" y="37"/>
                      <a:pt x="12" y="29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427"/>
              <p:cNvSpPr/>
              <p:nvPr/>
            </p:nvSpPr>
            <p:spPr bwMode="auto">
              <a:xfrm>
                <a:off x="4969" y="2829"/>
                <a:ext cx="49" cy="50"/>
              </a:xfrm>
              <a:custGeom>
                <a:gdLst>
                  <a:gd name="T0" fmla="*/ 21 w 21"/>
                  <a:gd name="T1" fmla="*/ 15 h 21"/>
                  <a:gd name="T2" fmla="*/ 11 w 21"/>
                  <a:gd name="T3" fmla="*/ 7 h 21"/>
                  <a:gd name="T4" fmla="*/ 2 w 21"/>
                  <a:gd name="T5" fmla="*/ 0 h 21"/>
                  <a:gd name="T6" fmla="*/ 0 w 21"/>
                  <a:gd name="T7" fmla="*/ 21 h 21"/>
                  <a:gd name="T8" fmla="*/ 9 w 21"/>
                  <a:gd name="T9" fmla="*/ 21 h 21"/>
                  <a:gd name="T10" fmla="*/ 10 w 21"/>
                  <a:gd name="T11" fmla="*/ 20 h 21"/>
                  <a:gd name="T12" fmla="*/ 21 w 21"/>
                  <a:gd name="T13" fmla="*/ 15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1">
                    <a:moveTo>
                      <a:pt x="21" y="15"/>
                    </a:moveTo>
                    <a:cubicBezTo>
                      <a:pt x="18" y="12"/>
                      <a:pt x="15" y="10"/>
                      <a:pt x="11" y="7"/>
                    </a:cubicBezTo>
                    <a:cubicBezTo>
                      <a:pt x="8" y="5"/>
                      <a:pt x="5" y="3"/>
                      <a:pt x="2" y="0"/>
                    </a:cubicBezTo>
                    <a:cubicBezTo>
                      <a:pt x="1" y="7"/>
                      <a:pt x="0" y="14"/>
                      <a:pt x="0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10" y="21"/>
                      <a:pt x="10" y="20"/>
                    </a:cubicBezTo>
                    <a:cubicBezTo>
                      <a:pt x="14" y="19"/>
                      <a:pt x="17" y="17"/>
                      <a:pt x="21" y="1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428"/>
              <p:cNvSpPr/>
              <p:nvPr/>
            </p:nvSpPr>
            <p:spPr bwMode="auto">
              <a:xfrm>
                <a:off x="4987" y="2758"/>
                <a:ext cx="53" cy="45"/>
              </a:xfrm>
              <a:custGeom>
                <a:gdLst>
                  <a:gd name="T0" fmla="*/ 0 w 22"/>
                  <a:gd name="T1" fmla="*/ 4 h 19"/>
                  <a:gd name="T2" fmla="*/ 2 w 22"/>
                  <a:gd name="T3" fmla="*/ 7 h 19"/>
                  <a:gd name="T4" fmla="*/ 7 w 22"/>
                  <a:gd name="T5" fmla="*/ 11 h 19"/>
                  <a:gd name="T6" fmla="*/ 17 w 22"/>
                  <a:gd name="T7" fmla="*/ 19 h 19"/>
                  <a:gd name="T8" fmla="*/ 22 w 22"/>
                  <a:gd name="T9" fmla="*/ 0 h 19"/>
                  <a:gd name="T10" fmla="*/ 11 w 22"/>
                  <a:gd name="T11" fmla="*/ 2 h 19"/>
                  <a:gd name="T12" fmla="*/ 0 w 22"/>
                  <a:gd name="T13" fmla="*/ 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9">
                    <a:moveTo>
                      <a:pt x="0" y="4"/>
                    </a:moveTo>
                    <a:cubicBezTo>
                      <a:pt x="1" y="5"/>
                      <a:pt x="1" y="6"/>
                      <a:pt x="2" y="7"/>
                    </a:cubicBezTo>
                    <a:cubicBezTo>
                      <a:pt x="3" y="8"/>
                      <a:pt x="5" y="10"/>
                      <a:pt x="7" y="11"/>
                    </a:cubicBezTo>
                    <a:cubicBezTo>
                      <a:pt x="10" y="14"/>
                      <a:pt x="14" y="16"/>
                      <a:pt x="17" y="19"/>
                    </a:cubicBezTo>
                    <a:cubicBezTo>
                      <a:pt x="19" y="13"/>
                      <a:pt x="20" y="6"/>
                      <a:pt x="22" y="0"/>
                    </a:cubicBezTo>
                    <a:cubicBezTo>
                      <a:pt x="18" y="1"/>
                      <a:pt x="15" y="1"/>
                      <a:pt x="11" y="2"/>
                    </a:cubicBezTo>
                    <a:cubicBezTo>
                      <a:pt x="7" y="3"/>
                      <a:pt x="4" y="4"/>
                      <a:pt x="0" y="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429"/>
              <p:cNvSpPr/>
              <p:nvPr/>
            </p:nvSpPr>
            <p:spPr bwMode="auto">
              <a:xfrm>
                <a:off x="4973" y="2770"/>
                <a:ext cx="52" cy="55"/>
              </a:xfrm>
              <a:custGeom>
                <a:gdLst>
                  <a:gd name="T0" fmla="*/ 22 w 22"/>
                  <a:gd name="T1" fmla="*/ 15 h 23"/>
                  <a:gd name="T2" fmla="*/ 12 w 22"/>
                  <a:gd name="T3" fmla="*/ 7 h 23"/>
                  <a:gd name="T4" fmla="*/ 7 w 22"/>
                  <a:gd name="T5" fmla="*/ 3 h 23"/>
                  <a:gd name="T6" fmla="*/ 5 w 22"/>
                  <a:gd name="T7" fmla="*/ 0 h 23"/>
                  <a:gd name="T8" fmla="*/ 2 w 22"/>
                  <a:gd name="T9" fmla="*/ 16 h 23"/>
                  <a:gd name="T10" fmla="*/ 0 w 22"/>
                  <a:gd name="T11" fmla="*/ 23 h 23"/>
                  <a:gd name="T12" fmla="*/ 11 w 22"/>
                  <a:gd name="T13" fmla="*/ 18 h 23"/>
                  <a:gd name="T14" fmla="*/ 22 w 22"/>
                  <a:gd name="T15" fmla="*/ 15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3">
                    <a:moveTo>
                      <a:pt x="22" y="15"/>
                    </a:moveTo>
                    <a:cubicBezTo>
                      <a:pt x="18" y="12"/>
                      <a:pt x="15" y="10"/>
                      <a:pt x="12" y="7"/>
                    </a:cubicBezTo>
                    <a:cubicBezTo>
                      <a:pt x="10" y="6"/>
                      <a:pt x="9" y="5"/>
                      <a:pt x="7" y="3"/>
                    </a:cubicBezTo>
                    <a:cubicBezTo>
                      <a:pt x="7" y="2"/>
                      <a:pt x="6" y="1"/>
                      <a:pt x="5" y="0"/>
                    </a:cubicBezTo>
                    <a:cubicBezTo>
                      <a:pt x="4" y="5"/>
                      <a:pt x="3" y="10"/>
                      <a:pt x="2" y="16"/>
                    </a:cubicBezTo>
                    <a:cubicBezTo>
                      <a:pt x="1" y="18"/>
                      <a:pt x="1" y="20"/>
                      <a:pt x="0" y="23"/>
                    </a:cubicBezTo>
                    <a:cubicBezTo>
                      <a:pt x="4" y="22"/>
                      <a:pt x="8" y="20"/>
                      <a:pt x="11" y="18"/>
                    </a:cubicBezTo>
                    <a:cubicBezTo>
                      <a:pt x="15" y="17"/>
                      <a:pt x="18" y="16"/>
                      <a:pt x="22" y="1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430"/>
              <p:cNvSpPr/>
              <p:nvPr/>
            </p:nvSpPr>
            <p:spPr bwMode="auto">
              <a:xfrm>
                <a:off x="4105" y="1738"/>
                <a:ext cx="135" cy="61"/>
              </a:xfrm>
              <a:custGeom>
                <a:gdLst>
                  <a:gd name="T0" fmla="*/ 19 w 57"/>
                  <a:gd name="T1" fmla="*/ 13 h 26"/>
                  <a:gd name="T2" fmla="*/ 34 w 57"/>
                  <a:gd name="T3" fmla="*/ 17 h 26"/>
                  <a:gd name="T4" fmla="*/ 48 w 57"/>
                  <a:gd name="T5" fmla="*/ 23 h 26"/>
                  <a:gd name="T6" fmla="*/ 57 w 57"/>
                  <a:gd name="T7" fmla="*/ 26 h 26"/>
                  <a:gd name="T8" fmla="*/ 48 w 57"/>
                  <a:gd name="T9" fmla="*/ 15 h 26"/>
                  <a:gd name="T10" fmla="*/ 48 w 57"/>
                  <a:gd name="T11" fmla="*/ 15 h 26"/>
                  <a:gd name="T12" fmla="*/ 37 w 57"/>
                  <a:gd name="T13" fmla="*/ 11 h 26"/>
                  <a:gd name="T14" fmla="*/ 24 w 57"/>
                  <a:gd name="T15" fmla="*/ 7 h 26"/>
                  <a:gd name="T16" fmla="*/ 10 w 57"/>
                  <a:gd name="T17" fmla="*/ 3 h 26"/>
                  <a:gd name="T18" fmla="*/ 0 w 57"/>
                  <a:gd name="T19" fmla="*/ 0 h 26"/>
                  <a:gd name="T20" fmla="*/ 5 w 57"/>
                  <a:gd name="T21" fmla="*/ 9 h 26"/>
                  <a:gd name="T22" fmla="*/ 19 w 57"/>
                  <a:gd name="T23" fmla="*/ 13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26">
                    <a:moveTo>
                      <a:pt x="19" y="13"/>
                    </a:moveTo>
                    <a:cubicBezTo>
                      <a:pt x="24" y="14"/>
                      <a:pt x="29" y="15"/>
                      <a:pt x="34" y="17"/>
                    </a:cubicBezTo>
                    <a:cubicBezTo>
                      <a:pt x="39" y="19"/>
                      <a:pt x="43" y="21"/>
                      <a:pt x="48" y="23"/>
                    </a:cubicBezTo>
                    <a:cubicBezTo>
                      <a:pt x="51" y="24"/>
                      <a:pt x="54" y="24"/>
                      <a:pt x="57" y="26"/>
                    </a:cubicBezTo>
                    <a:cubicBezTo>
                      <a:pt x="54" y="22"/>
                      <a:pt x="51" y="18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5" y="13"/>
                      <a:pt x="41" y="12"/>
                      <a:pt x="37" y="11"/>
                    </a:cubicBezTo>
                    <a:cubicBezTo>
                      <a:pt x="33" y="9"/>
                      <a:pt x="28" y="8"/>
                      <a:pt x="24" y="7"/>
                    </a:cubicBezTo>
                    <a:cubicBezTo>
                      <a:pt x="19" y="5"/>
                      <a:pt x="15" y="4"/>
                      <a:pt x="10" y="3"/>
                    </a:cubicBezTo>
                    <a:cubicBezTo>
                      <a:pt x="7" y="2"/>
                      <a:pt x="3" y="2"/>
                      <a:pt x="0" y="0"/>
                    </a:cubicBezTo>
                    <a:cubicBezTo>
                      <a:pt x="2" y="3"/>
                      <a:pt x="4" y="6"/>
                      <a:pt x="5" y="9"/>
                    </a:cubicBezTo>
                    <a:cubicBezTo>
                      <a:pt x="10" y="11"/>
                      <a:pt x="14" y="12"/>
                      <a:pt x="19" y="1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431"/>
              <p:cNvSpPr/>
              <p:nvPr/>
            </p:nvSpPr>
            <p:spPr bwMode="auto">
              <a:xfrm>
                <a:off x="4945" y="2722"/>
                <a:ext cx="47" cy="157"/>
              </a:xfrm>
              <a:custGeom>
                <a:gdLst>
                  <a:gd name="T0" fmla="*/ 15 w 20"/>
                  <a:gd name="T1" fmla="*/ 19 h 66"/>
                  <a:gd name="T2" fmla="*/ 15 w 20"/>
                  <a:gd name="T3" fmla="*/ 19 h 66"/>
                  <a:gd name="T4" fmla="*/ 16 w 20"/>
                  <a:gd name="T5" fmla="*/ 16 h 66"/>
                  <a:gd name="T6" fmla="*/ 20 w 20"/>
                  <a:gd name="T7" fmla="*/ 0 h 66"/>
                  <a:gd name="T8" fmla="*/ 15 w 20"/>
                  <a:gd name="T9" fmla="*/ 11 h 66"/>
                  <a:gd name="T10" fmla="*/ 5 w 20"/>
                  <a:gd name="T11" fmla="*/ 31 h 66"/>
                  <a:gd name="T12" fmla="*/ 0 w 20"/>
                  <a:gd name="T13" fmla="*/ 66 h 66"/>
                  <a:gd name="T14" fmla="*/ 8 w 20"/>
                  <a:gd name="T15" fmla="*/ 66 h 66"/>
                  <a:gd name="T16" fmla="*/ 9 w 20"/>
                  <a:gd name="T17" fmla="*/ 55 h 66"/>
                  <a:gd name="T18" fmla="*/ 15 w 20"/>
                  <a:gd name="T19" fmla="*/ 19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66">
                    <a:moveTo>
                      <a:pt x="15" y="19"/>
                    </a:move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18"/>
                      <a:pt x="16" y="17"/>
                      <a:pt x="16" y="16"/>
                    </a:cubicBezTo>
                    <a:cubicBezTo>
                      <a:pt x="17" y="11"/>
                      <a:pt x="19" y="6"/>
                      <a:pt x="20" y="0"/>
                    </a:cubicBezTo>
                    <a:cubicBezTo>
                      <a:pt x="19" y="4"/>
                      <a:pt x="17" y="8"/>
                      <a:pt x="15" y="11"/>
                    </a:cubicBezTo>
                    <a:cubicBezTo>
                      <a:pt x="12" y="18"/>
                      <a:pt x="8" y="24"/>
                      <a:pt x="5" y="31"/>
                    </a:cubicBezTo>
                    <a:cubicBezTo>
                      <a:pt x="2" y="43"/>
                      <a:pt x="1" y="54"/>
                      <a:pt x="0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8" y="62"/>
                      <a:pt x="8" y="59"/>
                      <a:pt x="9" y="55"/>
                    </a:cubicBezTo>
                    <a:cubicBezTo>
                      <a:pt x="10" y="43"/>
                      <a:pt x="12" y="31"/>
                      <a:pt x="15" y="19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432"/>
              <p:cNvSpPr/>
              <p:nvPr/>
            </p:nvSpPr>
            <p:spPr bwMode="auto">
              <a:xfrm>
                <a:off x="5302" y="2827"/>
                <a:ext cx="267" cy="52"/>
              </a:xfrm>
              <a:custGeom>
                <a:gdLst>
                  <a:gd name="T0" fmla="*/ 66 w 113"/>
                  <a:gd name="T1" fmla="*/ 3 h 22"/>
                  <a:gd name="T2" fmla="*/ 48 w 113"/>
                  <a:gd name="T3" fmla="*/ 1 h 22"/>
                  <a:gd name="T4" fmla="*/ 29 w 113"/>
                  <a:gd name="T5" fmla="*/ 1 h 22"/>
                  <a:gd name="T6" fmla="*/ 0 w 113"/>
                  <a:gd name="T7" fmla="*/ 13 h 22"/>
                  <a:gd name="T8" fmla="*/ 10 w 113"/>
                  <a:gd name="T9" fmla="*/ 12 h 22"/>
                  <a:gd name="T10" fmla="*/ 28 w 113"/>
                  <a:gd name="T11" fmla="*/ 11 h 22"/>
                  <a:gd name="T12" fmla="*/ 64 w 113"/>
                  <a:gd name="T13" fmla="*/ 14 h 22"/>
                  <a:gd name="T14" fmla="*/ 90 w 113"/>
                  <a:gd name="T15" fmla="*/ 22 h 22"/>
                  <a:gd name="T16" fmla="*/ 113 w 113"/>
                  <a:gd name="T17" fmla="*/ 22 h 22"/>
                  <a:gd name="T18" fmla="*/ 101 w 113"/>
                  <a:gd name="T19" fmla="*/ 16 h 22"/>
                  <a:gd name="T20" fmla="*/ 66 w 113"/>
                  <a:gd name="T21" fmla="*/ 3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22">
                    <a:moveTo>
                      <a:pt x="66" y="3"/>
                    </a:moveTo>
                    <a:cubicBezTo>
                      <a:pt x="60" y="2"/>
                      <a:pt x="54" y="1"/>
                      <a:pt x="48" y="1"/>
                    </a:cubicBezTo>
                    <a:cubicBezTo>
                      <a:pt x="42" y="0"/>
                      <a:pt x="35" y="0"/>
                      <a:pt x="29" y="1"/>
                    </a:cubicBezTo>
                    <a:cubicBezTo>
                      <a:pt x="19" y="4"/>
                      <a:pt x="9" y="8"/>
                      <a:pt x="0" y="13"/>
                    </a:cubicBezTo>
                    <a:cubicBezTo>
                      <a:pt x="3" y="13"/>
                      <a:pt x="7" y="12"/>
                      <a:pt x="10" y="12"/>
                    </a:cubicBezTo>
                    <a:cubicBezTo>
                      <a:pt x="16" y="12"/>
                      <a:pt x="22" y="11"/>
                      <a:pt x="28" y="11"/>
                    </a:cubicBezTo>
                    <a:cubicBezTo>
                      <a:pt x="40" y="11"/>
                      <a:pt x="52" y="12"/>
                      <a:pt x="64" y="14"/>
                    </a:cubicBezTo>
                    <a:cubicBezTo>
                      <a:pt x="73" y="16"/>
                      <a:pt x="81" y="19"/>
                      <a:pt x="90" y="22"/>
                    </a:cubicBezTo>
                    <a:cubicBezTo>
                      <a:pt x="113" y="22"/>
                      <a:pt x="113" y="22"/>
                      <a:pt x="113" y="22"/>
                    </a:cubicBezTo>
                    <a:cubicBezTo>
                      <a:pt x="109" y="20"/>
                      <a:pt x="105" y="18"/>
                      <a:pt x="101" y="16"/>
                    </a:cubicBezTo>
                    <a:cubicBezTo>
                      <a:pt x="90" y="10"/>
                      <a:pt x="78" y="6"/>
                      <a:pt x="66" y="3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433"/>
              <p:cNvSpPr/>
              <p:nvPr/>
            </p:nvSpPr>
            <p:spPr bwMode="auto">
              <a:xfrm>
                <a:off x="3968" y="2305"/>
                <a:ext cx="180" cy="73"/>
              </a:xfrm>
              <a:custGeom>
                <a:gdLst>
                  <a:gd name="T0" fmla="*/ 52 w 76"/>
                  <a:gd name="T1" fmla="*/ 12 h 31"/>
                  <a:gd name="T2" fmla="*/ 52 w 76"/>
                  <a:gd name="T3" fmla="*/ 12 h 31"/>
                  <a:gd name="T4" fmla="*/ 45 w 76"/>
                  <a:gd name="T5" fmla="*/ 10 h 31"/>
                  <a:gd name="T6" fmla="*/ 38 w 76"/>
                  <a:gd name="T7" fmla="*/ 7 h 31"/>
                  <a:gd name="T8" fmla="*/ 26 w 76"/>
                  <a:gd name="T9" fmla="*/ 4 h 31"/>
                  <a:gd name="T10" fmla="*/ 12 w 76"/>
                  <a:gd name="T11" fmla="*/ 1 h 31"/>
                  <a:gd name="T12" fmla="*/ 1 w 76"/>
                  <a:gd name="T13" fmla="*/ 0 h 31"/>
                  <a:gd name="T14" fmla="*/ 1 w 76"/>
                  <a:gd name="T15" fmla="*/ 10 h 31"/>
                  <a:gd name="T16" fmla="*/ 0 w 76"/>
                  <a:gd name="T17" fmla="*/ 14 h 31"/>
                  <a:gd name="T18" fmla="*/ 17 w 76"/>
                  <a:gd name="T19" fmla="*/ 17 h 31"/>
                  <a:gd name="T20" fmla="*/ 36 w 76"/>
                  <a:gd name="T21" fmla="*/ 20 h 31"/>
                  <a:gd name="T22" fmla="*/ 54 w 76"/>
                  <a:gd name="T23" fmla="*/ 25 h 31"/>
                  <a:gd name="T24" fmla="*/ 70 w 76"/>
                  <a:gd name="T25" fmla="*/ 31 h 31"/>
                  <a:gd name="T26" fmla="*/ 76 w 76"/>
                  <a:gd name="T27" fmla="*/ 22 h 31"/>
                  <a:gd name="T28" fmla="*/ 65 w 76"/>
                  <a:gd name="T29" fmla="*/ 19 h 31"/>
                  <a:gd name="T30" fmla="*/ 52 w 76"/>
                  <a:gd name="T31" fmla="*/ 12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6" h="31">
                    <a:moveTo>
                      <a:pt x="52" y="12"/>
                    </a:moveTo>
                    <a:cubicBezTo>
                      <a:pt x="52" y="12"/>
                      <a:pt x="52" y="12"/>
                      <a:pt x="52" y="12"/>
                    </a:cubicBezTo>
                    <a:cubicBezTo>
                      <a:pt x="50" y="11"/>
                      <a:pt x="47" y="11"/>
                      <a:pt x="45" y="10"/>
                    </a:cubicBezTo>
                    <a:cubicBezTo>
                      <a:pt x="43" y="9"/>
                      <a:pt x="40" y="8"/>
                      <a:pt x="38" y="7"/>
                    </a:cubicBezTo>
                    <a:cubicBezTo>
                      <a:pt x="34" y="6"/>
                      <a:pt x="30" y="5"/>
                      <a:pt x="26" y="4"/>
                    </a:cubicBezTo>
                    <a:cubicBezTo>
                      <a:pt x="21" y="3"/>
                      <a:pt x="16" y="2"/>
                      <a:pt x="12" y="1"/>
                    </a:cubicBezTo>
                    <a:cubicBezTo>
                      <a:pt x="8" y="0"/>
                      <a:pt x="5" y="1"/>
                      <a:pt x="1" y="0"/>
                    </a:cubicBezTo>
                    <a:cubicBezTo>
                      <a:pt x="2" y="3"/>
                      <a:pt x="2" y="6"/>
                      <a:pt x="1" y="10"/>
                    </a:cubicBezTo>
                    <a:cubicBezTo>
                      <a:pt x="1" y="11"/>
                      <a:pt x="1" y="13"/>
                      <a:pt x="0" y="14"/>
                    </a:cubicBezTo>
                    <a:cubicBezTo>
                      <a:pt x="6" y="15"/>
                      <a:pt x="11" y="16"/>
                      <a:pt x="17" y="17"/>
                    </a:cubicBezTo>
                    <a:cubicBezTo>
                      <a:pt x="23" y="18"/>
                      <a:pt x="29" y="19"/>
                      <a:pt x="36" y="20"/>
                    </a:cubicBezTo>
                    <a:cubicBezTo>
                      <a:pt x="42" y="22"/>
                      <a:pt x="48" y="24"/>
                      <a:pt x="54" y="25"/>
                    </a:cubicBezTo>
                    <a:cubicBezTo>
                      <a:pt x="59" y="27"/>
                      <a:pt x="65" y="28"/>
                      <a:pt x="70" y="31"/>
                    </a:cubicBezTo>
                    <a:cubicBezTo>
                      <a:pt x="71" y="28"/>
                      <a:pt x="73" y="25"/>
                      <a:pt x="76" y="22"/>
                    </a:cubicBezTo>
                    <a:cubicBezTo>
                      <a:pt x="72" y="21"/>
                      <a:pt x="68" y="20"/>
                      <a:pt x="65" y="19"/>
                    </a:cubicBezTo>
                    <a:cubicBezTo>
                      <a:pt x="60" y="17"/>
                      <a:pt x="56" y="15"/>
                      <a:pt x="52" y="12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434"/>
              <p:cNvSpPr/>
              <p:nvPr/>
            </p:nvSpPr>
            <p:spPr bwMode="auto">
              <a:xfrm>
                <a:off x="3880" y="2276"/>
                <a:ext cx="88" cy="93"/>
              </a:xfrm>
              <a:custGeom>
                <a:gdLst>
                  <a:gd name="T0" fmla="*/ 23 w 37"/>
                  <a:gd name="T1" fmla="*/ 1 h 39"/>
                  <a:gd name="T2" fmla="*/ 4 w 37"/>
                  <a:gd name="T3" fmla="*/ 9 h 39"/>
                  <a:gd name="T4" fmla="*/ 2 w 37"/>
                  <a:gd name="T5" fmla="*/ 13 h 39"/>
                  <a:gd name="T6" fmla="*/ 1 w 37"/>
                  <a:gd name="T7" fmla="*/ 14 h 39"/>
                  <a:gd name="T8" fmla="*/ 1 w 37"/>
                  <a:gd name="T9" fmla="*/ 22 h 39"/>
                  <a:gd name="T10" fmla="*/ 1 w 37"/>
                  <a:gd name="T11" fmla="*/ 24 h 39"/>
                  <a:gd name="T12" fmla="*/ 12 w 37"/>
                  <a:gd name="T13" fmla="*/ 36 h 39"/>
                  <a:gd name="T14" fmla="*/ 36 w 37"/>
                  <a:gd name="T15" fmla="*/ 24 h 39"/>
                  <a:gd name="T16" fmla="*/ 35 w 37"/>
                  <a:gd name="T17" fmla="*/ 9 h 39"/>
                  <a:gd name="T18" fmla="*/ 23 w 37"/>
                  <a:gd name="T19" fmla="*/ 1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9">
                    <a:moveTo>
                      <a:pt x="23" y="1"/>
                    </a:moveTo>
                    <a:cubicBezTo>
                      <a:pt x="16" y="0"/>
                      <a:pt x="8" y="3"/>
                      <a:pt x="4" y="9"/>
                    </a:cubicBezTo>
                    <a:cubicBezTo>
                      <a:pt x="3" y="10"/>
                      <a:pt x="2" y="12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6"/>
                      <a:pt x="0" y="19"/>
                      <a:pt x="1" y="22"/>
                    </a:cubicBezTo>
                    <a:cubicBezTo>
                      <a:pt x="1" y="22"/>
                      <a:pt x="1" y="23"/>
                      <a:pt x="1" y="24"/>
                    </a:cubicBezTo>
                    <a:cubicBezTo>
                      <a:pt x="3" y="29"/>
                      <a:pt x="7" y="34"/>
                      <a:pt x="12" y="36"/>
                    </a:cubicBezTo>
                    <a:cubicBezTo>
                      <a:pt x="22" y="39"/>
                      <a:pt x="33" y="34"/>
                      <a:pt x="36" y="24"/>
                    </a:cubicBezTo>
                    <a:cubicBezTo>
                      <a:pt x="37" y="19"/>
                      <a:pt x="37" y="14"/>
                      <a:pt x="35" y="9"/>
                    </a:cubicBezTo>
                    <a:cubicBezTo>
                      <a:pt x="33" y="5"/>
                      <a:pt x="28" y="2"/>
                      <a:pt x="23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435"/>
              <p:cNvSpPr/>
              <p:nvPr/>
            </p:nvSpPr>
            <p:spPr bwMode="auto">
              <a:xfrm>
                <a:off x="3788" y="2312"/>
                <a:ext cx="168" cy="211"/>
              </a:xfrm>
              <a:custGeom>
                <a:gdLst>
                  <a:gd name="T0" fmla="*/ 38 w 71"/>
                  <a:gd name="T1" fmla="*/ 0 h 89"/>
                  <a:gd name="T2" fmla="*/ 19 w 71"/>
                  <a:gd name="T3" fmla="*/ 9 h 89"/>
                  <a:gd name="T4" fmla="*/ 8 w 71"/>
                  <a:gd name="T5" fmla="*/ 21 h 89"/>
                  <a:gd name="T6" fmla="*/ 2 w 71"/>
                  <a:gd name="T7" fmla="*/ 36 h 89"/>
                  <a:gd name="T8" fmla="*/ 9 w 71"/>
                  <a:gd name="T9" fmla="*/ 69 h 89"/>
                  <a:gd name="T10" fmla="*/ 60 w 71"/>
                  <a:gd name="T11" fmla="*/ 74 h 89"/>
                  <a:gd name="T12" fmla="*/ 69 w 71"/>
                  <a:gd name="T13" fmla="*/ 49 h 89"/>
                  <a:gd name="T14" fmla="*/ 61 w 71"/>
                  <a:gd name="T15" fmla="*/ 36 h 89"/>
                  <a:gd name="T16" fmla="*/ 46 w 71"/>
                  <a:gd name="T17" fmla="*/ 31 h 89"/>
                  <a:gd name="T18" fmla="*/ 34 w 71"/>
                  <a:gd name="T19" fmla="*/ 37 h 89"/>
                  <a:gd name="T20" fmla="*/ 31 w 71"/>
                  <a:gd name="T21" fmla="*/ 50 h 89"/>
                  <a:gd name="T22" fmla="*/ 41 w 71"/>
                  <a:gd name="T23" fmla="*/ 58 h 89"/>
                  <a:gd name="T24" fmla="*/ 54 w 71"/>
                  <a:gd name="T25" fmla="*/ 50 h 89"/>
                  <a:gd name="T26" fmla="*/ 55 w 71"/>
                  <a:gd name="T27" fmla="*/ 49 h 89"/>
                  <a:gd name="T28" fmla="*/ 55 w 71"/>
                  <a:gd name="T29" fmla="*/ 50 h 89"/>
                  <a:gd name="T30" fmla="*/ 57 w 71"/>
                  <a:gd name="T31" fmla="*/ 56 h 89"/>
                  <a:gd name="T32" fmla="*/ 39 w 71"/>
                  <a:gd name="T33" fmla="*/ 70 h 89"/>
                  <a:gd name="T34" fmla="*/ 19 w 71"/>
                  <a:gd name="T35" fmla="*/ 57 h 89"/>
                  <a:gd name="T36" fmla="*/ 21 w 71"/>
                  <a:gd name="T37" fmla="*/ 29 h 89"/>
                  <a:gd name="T38" fmla="*/ 31 w 71"/>
                  <a:gd name="T39" fmla="*/ 20 h 89"/>
                  <a:gd name="T40" fmla="*/ 41 w 71"/>
                  <a:gd name="T41" fmla="*/ 15 h 89"/>
                  <a:gd name="T42" fmla="*/ 40 w 71"/>
                  <a:gd name="T43" fmla="*/ 13 h 89"/>
                  <a:gd name="T44" fmla="*/ 38 w 71"/>
                  <a:gd name="T45" fmla="*/ 0 h 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" h="89">
                    <a:moveTo>
                      <a:pt x="38" y="0"/>
                    </a:moveTo>
                    <a:cubicBezTo>
                      <a:pt x="31" y="0"/>
                      <a:pt x="25" y="5"/>
                      <a:pt x="19" y="9"/>
                    </a:cubicBezTo>
                    <a:cubicBezTo>
                      <a:pt x="15" y="12"/>
                      <a:pt x="11" y="16"/>
                      <a:pt x="8" y="21"/>
                    </a:cubicBezTo>
                    <a:cubicBezTo>
                      <a:pt x="5" y="26"/>
                      <a:pt x="3" y="31"/>
                      <a:pt x="2" y="36"/>
                    </a:cubicBezTo>
                    <a:cubicBezTo>
                      <a:pt x="0" y="48"/>
                      <a:pt x="1" y="59"/>
                      <a:pt x="9" y="69"/>
                    </a:cubicBezTo>
                    <a:cubicBezTo>
                      <a:pt x="21" y="85"/>
                      <a:pt x="46" y="89"/>
                      <a:pt x="60" y="74"/>
                    </a:cubicBezTo>
                    <a:cubicBezTo>
                      <a:pt x="67" y="68"/>
                      <a:pt x="71" y="58"/>
                      <a:pt x="69" y="49"/>
                    </a:cubicBezTo>
                    <a:cubicBezTo>
                      <a:pt x="68" y="44"/>
                      <a:pt x="65" y="39"/>
                      <a:pt x="61" y="36"/>
                    </a:cubicBezTo>
                    <a:cubicBezTo>
                      <a:pt x="57" y="32"/>
                      <a:pt x="52" y="30"/>
                      <a:pt x="46" y="31"/>
                    </a:cubicBezTo>
                    <a:cubicBezTo>
                      <a:pt x="41" y="31"/>
                      <a:pt x="37" y="33"/>
                      <a:pt x="34" y="37"/>
                    </a:cubicBezTo>
                    <a:cubicBezTo>
                      <a:pt x="31" y="40"/>
                      <a:pt x="30" y="45"/>
                      <a:pt x="31" y="50"/>
                    </a:cubicBezTo>
                    <a:cubicBezTo>
                      <a:pt x="32" y="54"/>
                      <a:pt x="36" y="58"/>
                      <a:pt x="41" y="58"/>
                    </a:cubicBezTo>
                    <a:cubicBezTo>
                      <a:pt x="46" y="58"/>
                      <a:pt x="52" y="55"/>
                      <a:pt x="54" y="50"/>
                    </a:cubicBezTo>
                    <a:cubicBezTo>
                      <a:pt x="54" y="49"/>
                      <a:pt x="54" y="49"/>
                      <a:pt x="55" y="49"/>
                    </a:cubicBezTo>
                    <a:cubicBezTo>
                      <a:pt x="55" y="49"/>
                      <a:pt x="55" y="49"/>
                      <a:pt x="55" y="50"/>
                    </a:cubicBezTo>
                    <a:cubicBezTo>
                      <a:pt x="57" y="51"/>
                      <a:pt x="58" y="53"/>
                      <a:pt x="57" y="56"/>
                    </a:cubicBezTo>
                    <a:cubicBezTo>
                      <a:pt x="57" y="64"/>
                      <a:pt x="48" y="71"/>
                      <a:pt x="39" y="70"/>
                    </a:cubicBezTo>
                    <a:cubicBezTo>
                      <a:pt x="31" y="70"/>
                      <a:pt x="22" y="65"/>
                      <a:pt x="19" y="57"/>
                    </a:cubicBezTo>
                    <a:cubicBezTo>
                      <a:pt x="14" y="48"/>
                      <a:pt x="16" y="37"/>
                      <a:pt x="21" y="29"/>
                    </a:cubicBezTo>
                    <a:cubicBezTo>
                      <a:pt x="24" y="26"/>
                      <a:pt x="27" y="23"/>
                      <a:pt x="31" y="20"/>
                    </a:cubicBezTo>
                    <a:cubicBezTo>
                      <a:pt x="34" y="18"/>
                      <a:pt x="37" y="16"/>
                      <a:pt x="41" y="15"/>
                    </a:cubicBezTo>
                    <a:cubicBezTo>
                      <a:pt x="41" y="14"/>
                      <a:pt x="40" y="14"/>
                      <a:pt x="40" y="13"/>
                    </a:cubicBezTo>
                    <a:cubicBezTo>
                      <a:pt x="38" y="9"/>
                      <a:pt x="37" y="4"/>
                      <a:pt x="38" y="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436"/>
              <p:cNvSpPr/>
              <p:nvPr/>
            </p:nvSpPr>
            <p:spPr bwMode="auto">
              <a:xfrm>
                <a:off x="3812" y="2288"/>
                <a:ext cx="776" cy="591"/>
              </a:xfrm>
              <a:custGeom>
                <a:gdLst>
                  <a:gd name="T0" fmla="*/ 25 w 328"/>
                  <a:gd name="T1" fmla="*/ 244 h 249"/>
                  <a:gd name="T2" fmla="*/ 24 w 328"/>
                  <a:gd name="T3" fmla="*/ 207 h 249"/>
                  <a:gd name="T4" fmla="*/ 24 w 328"/>
                  <a:gd name="T5" fmla="*/ 203 h 249"/>
                  <a:gd name="T6" fmla="*/ 33 w 328"/>
                  <a:gd name="T7" fmla="*/ 168 h 249"/>
                  <a:gd name="T8" fmla="*/ 34 w 328"/>
                  <a:gd name="T9" fmla="*/ 166 h 249"/>
                  <a:gd name="T10" fmla="*/ 37 w 328"/>
                  <a:gd name="T11" fmla="*/ 136 h 249"/>
                  <a:gd name="T12" fmla="*/ 49 w 328"/>
                  <a:gd name="T13" fmla="*/ 132 h 249"/>
                  <a:gd name="T14" fmla="*/ 50 w 328"/>
                  <a:gd name="T15" fmla="*/ 129 h 249"/>
                  <a:gd name="T16" fmla="*/ 50 w 328"/>
                  <a:gd name="T17" fmla="*/ 107 h 249"/>
                  <a:gd name="T18" fmla="*/ 75 w 328"/>
                  <a:gd name="T19" fmla="*/ 96 h 249"/>
                  <a:gd name="T20" fmla="*/ 105 w 328"/>
                  <a:gd name="T21" fmla="*/ 71 h 249"/>
                  <a:gd name="T22" fmla="*/ 108 w 328"/>
                  <a:gd name="T23" fmla="*/ 69 h 249"/>
                  <a:gd name="T24" fmla="*/ 133 w 328"/>
                  <a:gd name="T25" fmla="*/ 47 h 249"/>
                  <a:gd name="T26" fmla="*/ 142 w 328"/>
                  <a:gd name="T27" fmla="*/ 51 h 249"/>
                  <a:gd name="T28" fmla="*/ 174 w 328"/>
                  <a:gd name="T29" fmla="*/ 37 h 249"/>
                  <a:gd name="T30" fmla="*/ 175 w 328"/>
                  <a:gd name="T31" fmla="*/ 37 h 249"/>
                  <a:gd name="T32" fmla="*/ 203 w 328"/>
                  <a:gd name="T33" fmla="*/ 23 h 249"/>
                  <a:gd name="T34" fmla="*/ 210 w 328"/>
                  <a:gd name="T35" fmla="*/ 29 h 249"/>
                  <a:gd name="T36" fmla="*/ 242 w 328"/>
                  <a:gd name="T37" fmla="*/ 25 h 249"/>
                  <a:gd name="T38" fmla="*/ 246 w 328"/>
                  <a:gd name="T39" fmla="*/ 16 h 249"/>
                  <a:gd name="T40" fmla="*/ 273 w 328"/>
                  <a:gd name="T41" fmla="*/ 20 h 249"/>
                  <a:gd name="T42" fmla="*/ 290 w 328"/>
                  <a:gd name="T43" fmla="*/ 9 h 249"/>
                  <a:gd name="T44" fmla="*/ 310 w 328"/>
                  <a:gd name="T45" fmla="*/ 19 h 249"/>
                  <a:gd name="T46" fmla="*/ 327 w 328"/>
                  <a:gd name="T47" fmla="*/ 6 h 249"/>
                  <a:gd name="T48" fmla="*/ 309 w 328"/>
                  <a:gd name="T49" fmla="*/ 10 h 249"/>
                  <a:gd name="T50" fmla="*/ 292 w 328"/>
                  <a:gd name="T51" fmla="*/ 3 h 249"/>
                  <a:gd name="T52" fmla="*/ 273 w 328"/>
                  <a:gd name="T53" fmla="*/ 11 h 249"/>
                  <a:gd name="T54" fmla="*/ 239 w 328"/>
                  <a:gd name="T55" fmla="*/ 12 h 249"/>
                  <a:gd name="T56" fmla="*/ 210 w 328"/>
                  <a:gd name="T57" fmla="*/ 14 h 249"/>
                  <a:gd name="T58" fmla="*/ 205 w 328"/>
                  <a:gd name="T59" fmla="*/ 19 h 249"/>
                  <a:gd name="T60" fmla="*/ 171 w 328"/>
                  <a:gd name="T61" fmla="*/ 26 h 249"/>
                  <a:gd name="T62" fmla="*/ 161 w 328"/>
                  <a:gd name="T63" fmla="*/ 24 h 249"/>
                  <a:gd name="T64" fmla="*/ 137 w 328"/>
                  <a:gd name="T65" fmla="*/ 40 h 249"/>
                  <a:gd name="T66" fmla="*/ 115 w 328"/>
                  <a:gd name="T67" fmla="*/ 40 h 249"/>
                  <a:gd name="T68" fmla="*/ 99 w 328"/>
                  <a:gd name="T69" fmla="*/ 59 h 249"/>
                  <a:gd name="T70" fmla="*/ 66 w 328"/>
                  <a:gd name="T71" fmla="*/ 90 h 249"/>
                  <a:gd name="T72" fmla="*/ 65 w 328"/>
                  <a:gd name="T73" fmla="*/ 92 h 249"/>
                  <a:gd name="T74" fmla="*/ 39 w 328"/>
                  <a:gd name="T75" fmla="*/ 127 h 249"/>
                  <a:gd name="T76" fmla="*/ 27 w 328"/>
                  <a:gd name="T77" fmla="*/ 133 h 249"/>
                  <a:gd name="T78" fmla="*/ 21 w 328"/>
                  <a:gd name="T79" fmla="*/ 162 h 249"/>
                  <a:gd name="T80" fmla="*/ 21 w 328"/>
                  <a:gd name="T81" fmla="*/ 163 h 249"/>
                  <a:gd name="T82" fmla="*/ 13 w 328"/>
                  <a:gd name="T83" fmla="*/ 171 h 249"/>
                  <a:gd name="T84" fmla="*/ 13 w 328"/>
                  <a:gd name="T85" fmla="*/ 203 h 249"/>
                  <a:gd name="T86" fmla="*/ 12 w 328"/>
                  <a:gd name="T87" fmla="*/ 244 h 249"/>
                  <a:gd name="T88" fmla="*/ 9 w 328"/>
                  <a:gd name="T89" fmla="*/ 249 h 249"/>
                  <a:gd name="T90" fmla="*/ 25 w 328"/>
                  <a:gd name="T91" fmla="*/ 245 h 2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28" h="249">
                    <a:moveTo>
                      <a:pt x="25" y="245"/>
                    </a:moveTo>
                    <a:cubicBezTo>
                      <a:pt x="25" y="245"/>
                      <a:pt x="25" y="245"/>
                      <a:pt x="25" y="244"/>
                    </a:cubicBezTo>
                    <a:cubicBezTo>
                      <a:pt x="18" y="241"/>
                      <a:pt x="13" y="234"/>
                      <a:pt x="13" y="226"/>
                    </a:cubicBezTo>
                    <a:cubicBezTo>
                      <a:pt x="13" y="218"/>
                      <a:pt x="18" y="211"/>
                      <a:pt x="24" y="207"/>
                    </a:cubicBezTo>
                    <a:cubicBezTo>
                      <a:pt x="24" y="206"/>
                      <a:pt x="24" y="205"/>
                      <a:pt x="24" y="204"/>
                    </a:cubicBezTo>
                    <a:cubicBezTo>
                      <a:pt x="24" y="203"/>
                      <a:pt x="24" y="203"/>
                      <a:pt x="24" y="203"/>
                    </a:cubicBezTo>
                    <a:cubicBezTo>
                      <a:pt x="17" y="200"/>
                      <a:pt x="15" y="191"/>
                      <a:pt x="16" y="184"/>
                    </a:cubicBezTo>
                    <a:cubicBezTo>
                      <a:pt x="18" y="176"/>
                      <a:pt x="25" y="169"/>
                      <a:pt x="33" y="168"/>
                    </a:cubicBezTo>
                    <a:cubicBezTo>
                      <a:pt x="33" y="167"/>
                      <a:pt x="34" y="167"/>
                      <a:pt x="34" y="166"/>
                    </a:cubicBezTo>
                    <a:cubicBezTo>
                      <a:pt x="34" y="166"/>
                      <a:pt x="34" y="166"/>
                      <a:pt x="34" y="166"/>
                    </a:cubicBezTo>
                    <a:cubicBezTo>
                      <a:pt x="28" y="160"/>
                      <a:pt x="26" y="152"/>
                      <a:pt x="29" y="145"/>
                    </a:cubicBezTo>
                    <a:cubicBezTo>
                      <a:pt x="31" y="141"/>
                      <a:pt x="34" y="138"/>
                      <a:pt x="37" y="136"/>
                    </a:cubicBezTo>
                    <a:cubicBezTo>
                      <a:pt x="39" y="134"/>
                      <a:pt x="40" y="133"/>
                      <a:pt x="43" y="133"/>
                    </a:cubicBezTo>
                    <a:cubicBezTo>
                      <a:pt x="45" y="132"/>
                      <a:pt x="47" y="132"/>
                      <a:pt x="49" y="132"/>
                    </a:cubicBezTo>
                    <a:cubicBezTo>
                      <a:pt x="49" y="131"/>
                      <a:pt x="50" y="131"/>
                      <a:pt x="50" y="130"/>
                    </a:cubicBezTo>
                    <a:cubicBezTo>
                      <a:pt x="50" y="130"/>
                      <a:pt x="50" y="130"/>
                      <a:pt x="50" y="129"/>
                    </a:cubicBezTo>
                    <a:cubicBezTo>
                      <a:pt x="50" y="129"/>
                      <a:pt x="50" y="129"/>
                      <a:pt x="50" y="129"/>
                    </a:cubicBezTo>
                    <a:cubicBezTo>
                      <a:pt x="44" y="123"/>
                      <a:pt x="46" y="113"/>
                      <a:pt x="50" y="107"/>
                    </a:cubicBezTo>
                    <a:cubicBezTo>
                      <a:pt x="55" y="99"/>
                      <a:pt x="64" y="97"/>
                      <a:pt x="73" y="99"/>
                    </a:cubicBezTo>
                    <a:cubicBezTo>
                      <a:pt x="74" y="98"/>
                      <a:pt x="74" y="97"/>
                      <a:pt x="75" y="96"/>
                    </a:cubicBezTo>
                    <a:cubicBezTo>
                      <a:pt x="70" y="90"/>
                      <a:pt x="75" y="79"/>
                      <a:pt x="81" y="74"/>
                    </a:cubicBezTo>
                    <a:cubicBezTo>
                      <a:pt x="87" y="69"/>
                      <a:pt x="98" y="66"/>
                      <a:pt x="105" y="71"/>
                    </a:cubicBezTo>
                    <a:cubicBezTo>
                      <a:pt x="105" y="70"/>
                      <a:pt x="106" y="70"/>
                      <a:pt x="106" y="70"/>
                    </a:cubicBezTo>
                    <a:cubicBezTo>
                      <a:pt x="107" y="69"/>
                      <a:pt x="108" y="69"/>
                      <a:pt x="108" y="69"/>
                    </a:cubicBezTo>
                    <a:cubicBezTo>
                      <a:pt x="106" y="60"/>
                      <a:pt x="112" y="52"/>
                      <a:pt x="119" y="49"/>
                    </a:cubicBezTo>
                    <a:cubicBezTo>
                      <a:pt x="124" y="47"/>
                      <a:pt x="129" y="46"/>
                      <a:pt x="133" y="47"/>
                    </a:cubicBezTo>
                    <a:cubicBezTo>
                      <a:pt x="136" y="47"/>
                      <a:pt x="140" y="48"/>
                      <a:pt x="141" y="51"/>
                    </a:cubicBezTo>
                    <a:cubicBezTo>
                      <a:pt x="141" y="51"/>
                      <a:pt x="141" y="51"/>
                      <a:pt x="142" y="51"/>
                    </a:cubicBezTo>
                    <a:cubicBezTo>
                      <a:pt x="139" y="43"/>
                      <a:pt x="147" y="35"/>
                      <a:pt x="153" y="33"/>
                    </a:cubicBezTo>
                    <a:cubicBezTo>
                      <a:pt x="160" y="30"/>
                      <a:pt x="170" y="31"/>
                      <a:pt x="174" y="37"/>
                    </a:cubicBezTo>
                    <a:cubicBezTo>
                      <a:pt x="174" y="37"/>
                      <a:pt x="175" y="37"/>
                      <a:pt x="175" y="37"/>
                    </a:cubicBezTo>
                    <a:cubicBezTo>
                      <a:pt x="175" y="37"/>
                      <a:pt x="175" y="37"/>
                      <a:pt x="175" y="37"/>
                    </a:cubicBezTo>
                    <a:cubicBezTo>
                      <a:pt x="175" y="29"/>
                      <a:pt x="182" y="23"/>
                      <a:pt x="190" y="22"/>
                    </a:cubicBezTo>
                    <a:cubicBezTo>
                      <a:pt x="194" y="21"/>
                      <a:pt x="199" y="21"/>
                      <a:pt x="203" y="23"/>
                    </a:cubicBezTo>
                    <a:cubicBezTo>
                      <a:pt x="205" y="24"/>
                      <a:pt x="209" y="26"/>
                      <a:pt x="210" y="29"/>
                    </a:cubicBezTo>
                    <a:cubicBezTo>
                      <a:pt x="210" y="29"/>
                      <a:pt x="210" y="29"/>
                      <a:pt x="210" y="29"/>
                    </a:cubicBezTo>
                    <a:cubicBezTo>
                      <a:pt x="210" y="22"/>
                      <a:pt x="218" y="16"/>
                      <a:pt x="225" y="16"/>
                    </a:cubicBezTo>
                    <a:cubicBezTo>
                      <a:pt x="231" y="16"/>
                      <a:pt x="239" y="18"/>
                      <a:pt x="242" y="25"/>
                    </a:cubicBezTo>
                    <a:cubicBezTo>
                      <a:pt x="242" y="25"/>
                      <a:pt x="242" y="25"/>
                      <a:pt x="242" y="25"/>
                    </a:cubicBezTo>
                    <a:cubicBezTo>
                      <a:pt x="241" y="22"/>
                      <a:pt x="244" y="18"/>
                      <a:pt x="246" y="16"/>
                    </a:cubicBezTo>
                    <a:cubicBezTo>
                      <a:pt x="248" y="13"/>
                      <a:pt x="252" y="11"/>
                      <a:pt x="257" y="11"/>
                    </a:cubicBezTo>
                    <a:cubicBezTo>
                      <a:pt x="263" y="11"/>
                      <a:pt x="272" y="14"/>
                      <a:pt x="273" y="20"/>
                    </a:cubicBezTo>
                    <a:cubicBezTo>
                      <a:pt x="273" y="20"/>
                      <a:pt x="273" y="20"/>
                      <a:pt x="274" y="20"/>
                    </a:cubicBezTo>
                    <a:cubicBezTo>
                      <a:pt x="276" y="14"/>
                      <a:pt x="284" y="9"/>
                      <a:pt x="290" y="9"/>
                    </a:cubicBezTo>
                    <a:cubicBezTo>
                      <a:pt x="297" y="9"/>
                      <a:pt x="304" y="12"/>
                      <a:pt x="306" y="18"/>
                    </a:cubicBezTo>
                    <a:cubicBezTo>
                      <a:pt x="307" y="18"/>
                      <a:pt x="309" y="18"/>
                      <a:pt x="310" y="19"/>
                    </a:cubicBezTo>
                    <a:cubicBezTo>
                      <a:pt x="312" y="13"/>
                      <a:pt x="322" y="8"/>
                      <a:pt x="328" y="10"/>
                    </a:cubicBezTo>
                    <a:cubicBezTo>
                      <a:pt x="327" y="9"/>
                      <a:pt x="327" y="8"/>
                      <a:pt x="327" y="6"/>
                    </a:cubicBezTo>
                    <a:cubicBezTo>
                      <a:pt x="322" y="8"/>
                      <a:pt x="317" y="8"/>
                      <a:pt x="313" y="7"/>
                    </a:cubicBezTo>
                    <a:cubicBezTo>
                      <a:pt x="312" y="7"/>
                      <a:pt x="310" y="9"/>
                      <a:pt x="309" y="10"/>
                    </a:cubicBezTo>
                    <a:cubicBezTo>
                      <a:pt x="309" y="11"/>
                      <a:pt x="308" y="11"/>
                      <a:pt x="308" y="10"/>
                    </a:cubicBezTo>
                    <a:cubicBezTo>
                      <a:pt x="305" y="5"/>
                      <a:pt x="297" y="4"/>
                      <a:pt x="292" y="3"/>
                    </a:cubicBezTo>
                    <a:cubicBezTo>
                      <a:pt x="285" y="3"/>
                      <a:pt x="279" y="6"/>
                      <a:pt x="275" y="11"/>
                    </a:cubicBezTo>
                    <a:cubicBezTo>
                      <a:pt x="274" y="11"/>
                      <a:pt x="274" y="11"/>
                      <a:pt x="273" y="11"/>
                    </a:cubicBezTo>
                    <a:cubicBezTo>
                      <a:pt x="266" y="0"/>
                      <a:pt x="247" y="1"/>
                      <a:pt x="241" y="12"/>
                    </a:cubicBezTo>
                    <a:cubicBezTo>
                      <a:pt x="240" y="12"/>
                      <a:pt x="240" y="12"/>
                      <a:pt x="239" y="12"/>
                    </a:cubicBezTo>
                    <a:cubicBezTo>
                      <a:pt x="233" y="8"/>
                      <a:pt x="226" y="8"/>
                      <a:pt x="219" y="10"/>
                    </a:cubicBezTo>
                    <a:cubicBezTo>
                      <a:pt x="216" y="11"/>
                      <a:pt x="213" y="12"/>
                      <a:pt x="210" y="14"/>
                    </a:cubicBezTo>
                    <a:cubicBezTo>
                      <a:pt x="209" y="16"/>
                      <a:pt x="207" y="17"/>
                      <a:pt x="206" y="19"/>
                    </a:cubicBezTo>
                    <a:cubicBezTo>
                      <a:pt x="206" y="19"/>
                      <a:pt x="205" y="19"/>
                      <a:pt x="205" y="19"/>
                    </a:cubicBezTo>
                    <a:cubicBezTo>
                      <a:pt x="200" y="17"/>
                      <a:pt x="195" y="15"/>
                      <a:pt x="189" y="16"/>
                    </a:cubicBezTo>
                    <a:cubicBezTo>
                      <a:pt x="182" y="16"/>
                      <a:pt x="176" y="21"/>
                      <a:pt x="171" y="26"/>
                    </a:cubicBezTo>
                    <a:cubicBezTo>
                      <a:pt x="171" y="26"/>
                      <a:pt x="171" y="27"/>
                      <a:pt x="170" y="26"/>
                    </a:cubicBezTo>
                    <a:cubicBezTo>
                      <a:pt x="168" y="24"/>
                      <a:pt x="164" y="24"/>
                      <a:pt x="161" y="24"/>
                    </a:cubicBezTo>
                    <a:cubicBezTo>
                      <a:pt x="158" y="24"/>
                      <a:pt x="155" y="24"/>
                      <a:pt x="152" y="25"/>
                    </a:cubicBezTo>
                    <a:cubicBezTo>
                      <a:pt x="145" y="27"/>
                      <a:pt x="140" y="33"/>
                      <a:pt x="137" y="40"/>
                    </a:cubicBezTo>
                    <a:cubicBezTo>
                      <a:pt x="137" y="40"/>
                      <a:pt x="136" y="40"/>
                      <a:pt x="136" y="40"/>
                    </a:cubicBezTo>
                    <a:cubicBezTo>
                      <a:pt x="130" y="36"/>
                      <a:pt x="121" y="38"/>
                      <a:pt x="115" y="40"/>
                    </a:cubicBezTo>
                    <a:cubicBezTo>
                      <a:pt x="108" y="44"/>
                      <a:pt x="101" y="50"/>
                      <a:pt x="100" y="59"/>
                    </a:cubicBezTo>
                    <a:cubicBezTo>
                      <a:pt x="100" y="59"/>
                      <a:pt x="99" y="59"/>
                      <a:pt x="99" y="59"/>
                    </a:cubicBezTo>
                    <a:cubicBezTo>
                      <a:pt x="90" y="58"/>
                      <a:pt x="80" y="61"/>
                      <a:pt x="74" y="67"/>
                    </a:cubicBezTo>
                    <a:cubicBezTo>
                      <a:pt x="68" y="73"/>
                      <a:pt x="63" y="82"/>
                      <a:pt x="66" y="90"/>
                    </a:cubicBezTo>
                    <a:cubicBezTo>
                      <a:pt x="66" y="91"/>
                      <a:pt x="66" y="91"/>
                      <a:pt x="65" y="91"/>
                    </a:cubicBezTo>
                    <a:cubicBezTo>
                      <a:pt x="65" y="92"/>
                      <a:pt x="65" y="92"/>
                      <a:pt x="65" y="92"/>
                    </a:cubicBezTo>
                    <a:cubicBezTo>
                      <a:pt x="56" y="92"/>
                      <a:pt x="47" y="97"/>
                      <a:pt x="42" y="104"/>
                    </a:cubicBezTo>
                    <a:cubicBezTo>
                      <a:pt x="38" y="111"/>
                      <a:pt x="36" y="119"/>
                      <a:pt x="39" y="127"/>
                    </a:cubicBezTo>
                    <a:cubicBezTo>
                      <a:pt x="39" y="127"/>
                      <a:pt x="39" y="128"/>
                      <a:pt x="38" y="128"/>
                    </a:cubicBezTo>
                    <a:cubicBezTo>
                      <a:pt x="34" y="128"/>
                      <a:pt x="30" y="131"/>
                      <a:pt x="27" y="133"/>
                    </a:cubicBezTo>
                    <a:cubicBezTo>
                      <a:pt x="24" y="136"/>
                      <a:pt x="21" y="139"/>
                      <a:pt x="20" y="143"/>
                    </a:cubicBezTo>
                    <a:cubicBezTo>
                      <a:pt x="18" y="149"/>
                      <a:pt x="17" y="157"/>
                      <a:pt x="21" y="162"/>
                    </a:cubicBezTo>
                    <a:cubicBezTo>
                      <a:pt x="22" y="163"/>
                      <a:pt x="22" y="163"/>
                      <a:pt x="21" y="163"/>
                    </a:cubicBezTo>
                    <a:cubicBezTo>
                      <a:pt x="21" y="163"/>
                      <a:pt x="21" y="163"/>
                      <a:pt x="21" y="163"/>
                    </a:cubicBezTo>
                    <a:cubicBezTo>
                      <a:pt x="20" y="164"/>
                      <a:pt x="19" y="165"/>
                      <a:pt x="17" y="166"/>
                    </a:cubicBezTo>
                    <a:cubicBezTo>
                      <a:pt x="16" y="167"/>
                      <a:pt x="14" y="169"/>
                      <a:pt x="13" y="171"/>
                    </a:cubicBezTo>
                    <a:cubicBezTo>
                      <a:pt x="11" y="174"/>
                      <a:pt x="9" y="177"/>
                      <a:pt x="9" y="181"/>
                    </a:cubicBezTo>
                    <a:cubicBezTo>
                      <a:pt x="7" y="189"/>
                      <a:pt x="9" y="197"/>
                      <a:pt x="13" y="203"/>
                    </a:cubicBezTo>
                    <a:cubicBezTo>
                      <a:pt x="13" y="204"/>
                      <a:pt x="13" y="204"/>
                      <a:pt x="13" y="204"/>
                    </a:cubicBezTo>
                    <a:cubicBezTo>
                      <a:pt x="0" y="213"/>
                      <a:pt x="1" y="234"/>
                      <a:pt x="12" y="244"/>
                    </a:cubicBezTo>
                    <a:cubicBezTo>
                      <a:pt x="12" y="245"/>
                      <a:pt x="12" y="245"/>
                      <a:pt x="12" y="245"/>
                    </a:cubicBezTo>
                    <a:cubicBezTo>
                      <a:pt x="11" y="247"/>
                      <a:pt x="10" y="248"/>
                      <a:pt x="9" y="249"/>
                    </a:cubicBezTo>
                    <a:cubicBezTo>
                      <a:pt x="20" y="249"/>
                      <a:pt x="20" y="249"/>
                      <a:pt x="20" y="249"/>
                    </a:cubicBezTo>
                    <a:cubicBezTo>
                      <a:pt x="22" y="247"/>
                      <a:pt x="23" y="246"/>
                      <a:pt x="25" y="245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437"/>
              <p:cNvSpPr/>
              <p:nvPr/>
            </p:nvSpPr>
            <p:spPr bwMode="auto">
              <a:xfrm>
                <a:off x="4209" y="2124"/>
                <a:ext cx="135" cy="126"/>
              </a:xfrm>
              <a:custGeom>
                <a:gdLst>
                  <a:gd name="T0" fmla="*/ 57 w 57"/>
                  <a:gd name="T1" fmla="*/ 53 h 53"/>
                  <a:gd name="T2" fmla="*/ 34 w 57"/>
                  <a:gd name="T3" fmla="*/ 27 h 53"/>
                  <a:gd name="T4" fmla="*/ 24 w 57"/>
                  <a:gd name="T5" fmla="*/ 13 h 53"/>
                  <a:gd name="T6" fmla="*/ 12 w 57"/>
                  <a:gd name="T7" fmla="*/ 0 h 53"/>
                  <a:gd name="T8" fmla="*/ 0 w 57"/>
                  <a:gd name="T9" fmla="*/ 3 h 53"/>
                  <a:gd name="T10" fmla="*/ 23 w 57"/>
                  <a:gd name="T11" fmla="*/ 27 h 53"/>
                  <a:gd name="T12" fmla="*/ 36 w 57"/>
                  <a:gd name="T13" fmla="*/ 40 h 53"/>
                  <a:gd name="T14" fmla="*/ 48 w 57"/>
                  <a:gd name="T15" fmla="*/ 53 h 53"/>
                  <a:gd name="T16" fmla="*/ 57 w 57"/>
                  <a:gd name="T17" fmla="*/ 53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52">
                    <a:moveTo>
                      <a:pt x="57" y="53"/>
                    </a:moveTo>
                    <a:cubicBezTo>
                      <a:pt x="50" y="44"/>
                      <a:pt x="42" y="36"/>
                      <a:pt x="34" y="27"/>
                    </a:cubicBezTo>
                    <a:cubicBezTo>
                      <a:pt x="31" y="22"/>
                      <a:pt x="27" y="18"/>
                      <a:pt x="24" y="13"/>
                    </a:cubicBezTo>
                    <a:cubicBezTo>
                      <a:pt x="20" y="9"/>
                      <a:pt x="16" y="5"/>
                      <a:pt x="12" y="0"/>
                    </a:cubicBezTo>
                    <a:cubicBezTo>
                      <a:pt x="8" y="1"/>
                      <a:pt x="4" y="2"/>
                      <a:pt x="0" y="3"/>
                    </a:cubicBezTo>
                    <a:cubicBezTo>
                      <a:pt x="8" y="11"/>
                      <a:pt x="16" y="19"/>
                      <a:pt x="23" y="27"/>
                    </a:cubicBezTo>
                    <a:cubicBezTo>
                      <a:pt x="28" y="32"/>
                      <a:pt x="32" y="36"/>
                      <a:pt x="36" y="40"/>
                    </a:cubicBezTo>
                    <a:cubicBezTo>
                      <a:pt x="40" y="44"/>
                      <a:pt x="44" y="48"/>
                      <a:pt x="48" y="53"/>
                    </a:cubicBezTo>
                    <a:cubicBezTo>
                      <a:pt x="51" y="53"/>
                      <a:pt x="54" y="53"/>
                      <a:pt x="57" y="5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438"/>
              <p:cNvSpPr/>
              <p:nvPr/>
            </p:nvSpPr>
            <p:spPr bwMode="auto">
              <a:xfrm>
                <a:off x="3757" y="2331"/>
                <a:ext cx="66" cy="64"/>
              </a:xfrm>
              <a:custGeom>
                <a:gdLst>
                  <a:gd name="T0" fmla="*/ 2 w 28"/>
                  <a:gd name="T1" fmla="*/ 18 h 27"/>
                  <a:gd name="T2" fmla="*/ 0 w 28"/>
                  <a:gd name="T3" fmla="*/ 24 h 27"/>
                  <a:gd name="T4" fmla="*/ 3 w 28"/>
                  <a:gd name="T5" fmla="*/ 27 h 27"/>
                  <a:gd name="T6" fmla="*/ 11 w 28"/>
                  <a:gd name="T7" fmla="*/ 21 h 27"/>
                  <a:gd name="T8" fmla="*/ 17 w 28"/>
                  <a:gd name="T9" fmla="*/ 12 h 27"/>
                  <a:gd name="T10" fmla="*/ 28 w 28"/>
                  <a:gd name="T11" fmla="*/ 0 h 27"/>
                  <a:gd name="T12" fmla="*/ 23 w 28"/>
                  <a:gd name="T13" fmla="*/ 3 h 27"/>
                  <a:gd name="T14" fmla="*/ 11 w 28"/>
                  <a:gd name="T15" fmla="*/ 10 h 27"/>
                  <a:gd name="T16" fmla="*/ 2 w 28"/>
                  <a:gd name="T17" fmla="*/ 18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7">
                    <a:moveTo>
                      <a:pt x="2" y="18"/>
                    </a:moveTo>
                    <a:cubicBezTo>
                      <a:pt x="1" y="20"/>
                      <a:pt x="0" y="22"/>
                      <a:pt x="0" y="24"/>
                    </a:cubicBezTo>
                    <a:cubicBezTo>
                      <a:pt x="0" y="25"/>
                      <a:pt x="1" y="27"/>
                      <a:pt x="3" y="27"/>
                    </a:cubicBezTo>
                    <a:cubicBezTo>
                      <a:pt x="7" y="27"/>
                      <a:pt x="10" y="23"/>
                      <a:pt x="11" y="21"/>
                    </a:cubicBezTo>
                    <a:cubicBezTo>
                      <a:pt x="13" y="18"/>
                      <a:pt x="15" y="15"/>
                      <a:pt x="17" y="12"/>
                    </a:cubicBezTo>
                    <a:cubicBezTo>
                      <a:pt x="20" y="8"/>
                      <a:pt x="24" y="4"/>
                      <a:pt x="28" y="0"/>
                    </a:cubicBezTo>
                    <a:cubicBezTo>
                      <a:pt x="26" y="1"/>
                      <a:pt x="25" y="2"/>
                      <a:pt x="23" y="3"/>
                    </a:cubicBezTo>
                    <a:cubicBezTo>
                      <a:pt x="19" y="5"/>
                      <a:pt x="15" y="7"/>
                      <a:pt x="11" y="10"/>
                    </a:cubicBezTo>
                    <a:cubicBezTo>
                      <a:pt x="8" y="12"/>
                      <a:pt x="4" y="15"/>
                      <a:pt x="2" y="1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439"/>
              <p:cNvSpPr/>
              <p:nvPr/>
            </p:nvSpPr>
            <p:spPr bwMode="auto">
              <a:xfrm>
                <a:off x="6083" y="2618"/>
                <a:ext cx="85" cy="126"/>
              </a:xfrm>
              <a:custGeom>
                <a:gdLst>
                  <a:gd name="T0" fmla="*/ 19 w 36"/>
                  <a:gd name="T1" fmla="*/ 20 h 53"/>
                  <a:gd name="T2" fmla="*/ 8 w 36"/>
                  <a:gd name="T3" fmla="*/ 8 h 53"/>
                  <a:gd name="T4" fmla="*/ 0 w 36"/>
                  <a:gd name="T5" fmla="*/ 0 h 53"/>
                  <a:gd name="T6" fmla="*/ 5 w 36"/>
                  <a:gd name="T7" fmla="*/ 7 h 53"/>
                  <a:gd name="T8" fmla="*/ 11 w 36"/>
                  <a:gd name="T9" fmla="*/ 17 h 53"/>
                  <a:gd name="T10" fmla="*/ 17 w 36"/>
                  <a:gd name="T11" fmla="*/ 37 h 53"/>
                  <a:gd name="T12" fmla="*/ 17 w 36"/>
                  <a:gd name="T13" fmla="*/ 37 h 53"/>
                  <a:gd name="T14" fmla="*/ 24 w 36"/>
                  <a:gd name="T15" fmla="*/ 53 h 53"/>
                  <a:gd name="T16" fmla="*/ 26 w 36"/>
                  <a:gd name="T17" fmla="*/ 41 h 53"/>
                  <a:gd name="T18" fmla="*/ 28 w 36"/>
                  <a:gd name="T19" fmla="*/ 40 h 53"/>
                  <a:gd name="T20" fmla="*/ 36 w 36"/>
                  <a:gd name="T21" fmla="*/ 41 h 53"/>
                  <a:gd name="T22" fmla="*/ 36 w 36"/>
                  <a:gd name="T23" fmla="*/ 30 h 53"/>
                  <a:gd name="T24" fmla="*/ 19 w 36"/>
                  <a:gd name="T25" fmla="*/ 20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52">
                    <a:moveTo>
                      <a:pt x="19" y="20"/>
                    </a:moveTo>
                    <a:cubicBezTo>
                      <a:pt x="15" y="17"/>
                      <a:pt x="12" y="13"/>
                      <a:pt x="8" y="8"/>
                    </a:cubicBezTo>
                    <a:cubicBezTo>
                      <a:pt x="5" y="6"/>
                      <a:pt x="3" y="3"/>
                      <a:pt x="0" y="0"/>
                    </a:cubicBezTo>
                    <a:cubicBezTo>
                      <a:pt x="2" y="3"/>
                      <a:pt x="3" y="5"/>
                      <a:pt x="5" y="7"/>
                    </a:cubicBezTo>
                    <a:cubicBezTo>
                      <a:pt x="7" y="10"/>
                      <a:pt x="9" y="14"/>
                      <a:pt x="11" y="17"/>
                    </a:cubicBezTo>
                    <a:cubicBezTo>
                      <a:pt x="14" y="23"/>
                      <a:pt x="17" y="30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20" y="42"/>
                      <a:pt x="22" y="47"/>
                      <a:pt x="24" y="53"/>
                    </a:cubicBezTo>
                    <a:cubicBezTo>
                      <a:pt x="27" y="50"/>
                      <a:pt x="27" y="44"/>
                      <a:pt x="26" y="41"/>
                    </a:cubicBezTo>
                    <a:cubicBezTo>
                      <a:pt x="26" y="40"/>
                      <a:pt x="27" y="39"/>
                      <a:pt x="28" y="40"/>
                    </a:cubicBezTo>
                    <a:cubicBezTo>
                      <a:pt x="30" y="41"/>
                      <a:pt x="33" y="41"/>
                      <a:pt x="36" y="4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0" y="31"/>
                      <a:pt x="23" y="24"/>
                      <a:pt x="19" y="2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440"/>
              <p:cNvSpPr/>
              <p:nvPr/>
            </p:nvSpPr>
            <p:spPr bwMode="auto">
              <a:xfrm>
                <a:off x="6125" y="2580"/>
                <a:ext cx="43" cy="62"/>
              </a:xfrm>
              <a:custGeom>
                <a:gdLst>
                  <a:gd name="T0" fmla="*/ 0 w 18"/>
                  <a:gd name="T1" fmla="*/ 0 h 26"/>
                  <a:gd name="T2" fmla="*/ 16 w 18"/>
                  <a:gd name="T3" fmla="*/ 22 h 26"/>
                  <a:gd name="T4" fmla="*/ 18 w 18"/>
                  <a:gd name="T5" fmla="*/ 26 h 26"/>
                  <a:gd name="T6" fmla="*/ 18 w 18"/>
                  <a:gd name="T7" fmla="*/ 16 h 26"/>
                  <a:gd name="T8" fmla="*/ 12 w 18"/>
                  <a:gd name="T9" fmla="*/ 11 h 26"/>
                  <a:gd name="T10" fmla="*/ 0 w 18"/>
                  <a:gd name="T11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0" y="0"/>
                    </a:moveTo>
                    <a:cubicBezTo>
                      <a:pt x="5" y="8"/>
                      <a:pt x="11" y="15"/>
                      <a:pt x="16" y="22"/>
                    </a:cubicBezTo>
                    <a:cubicBezTo>
                      <a:pt x="16" y="24"/>
                      <a:pt x="17" y="25"/>
                      <a:pt x="18" y="2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6" y="14"/>
                      <a:pt x="14" y="12"/>
                      <a:pt x="12" y="11"/>
                    </a:cubicBezTo>
                    <a:cubicBezTo>
                      <a:pt x="8" y="7"/>
                      <a:pt x="4" y="4"/>
                      <a:pt x="0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441"/>
              <p:cNvSpPr/>
              <p:nvPr/>
            </p:nvSpPr>
            <p:spPr bwMode="auto">
              <a:xfrm>
                <a:off x="4413" y="2262"/>
                <a:ext cx="42" cy="31"/>
              </a:xfrm>
              <a:custGeom>
                <a:gdLst>
                  <a:gd name="T0" fmla="*/ 10 w 18"/>
                  <a:gd name="T1" fmla="*/ 0 h 13"/>
                  <a:gd name="T2" fmla="*/ 4 w 18"/>
                  <a:gd name="T3" fmla="*/ 7 h 13"/>
                  <a:gd name="T4" fmla="*/ 0 w 18"/>
                  <a:gd name="T5" fmla="*/ 13 h 13"/>
                  <a:gd name="T6" fmla="*/ 9 w 18"/>
                  <a:gd name="T7" fmla="*/ 13 h 13"/>
                  <a:gd name="T8" fmla="*/ 18 w 18"/>
                  <a:gd name="T9" fmla="*/ 2 h 13"/>
                  <a:gd name="T10" fmla="*/ 10 w 18"/>
                  <a:gd name="T11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10" y="0"/>
                    </a:moveTo>
                    <a:cubicBezTo>
                      <a:pt x="7" y="2"/>
                      <a:pt x="5" y="4"/>
                      <a:pt x="4" y="7"/>
                    </a:cubicBezTo>
                    <a:cubicBezTo>
                      <a:pt x="2" y="9"/>
                      <a:pt x="1" y="11"/>
                      <a:pt x="0" y="13"/>
                    </a:cubicBezTo>
                    <a:cubicBezTo>
                      <a:pt x="3" y="12"/>
                      <a:pt x="6" y="12"/>
                      <a:pt x="9" y="13"/>
                    </a:cubicBezTo>
                    <a:cubicBezTo>
                      <a:pt x="13" y="10"/>
                      <a:pt x="15" y="5"/>
                      <a:pt x="18" y="2"/>
                    </a:cubicBezTo>
                    <a:cubicBezTo>
                      <a:pt x="16" y="1"/>
                      <a:pt x="13" y="0"/>
                      <a:pt x="1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442"/>
              <p:cNvSpPr/>
              <p:nvPr/>
            </p:nvSpPr>
            <p:spPr bwMode="auto">
              <a:xfrm>
                <a:off x="4439" y="2267"/>
                <a:ext cx="40" cy="38"/>
              </a:xfrm>
              <a:custGeom>
                <a:gdLst>
                  <a:gd name="T0" fmla="*/ 9 w 17"/>
                  <a:gd name="T1" fmla="*/ 0 h 16"/>
                  <a:gd name="T2" fmla="*/ 0 w 17"/>
                  <a:gd name="T3" fmla="*/ 11 h 16"/>
                  <a:gd name="T4" fmla="*/ 7 w 17"/>
                  <a:gd name="T5" fmla="*/ 16 h 16"/>
                  <a:gd name="T6" fmla="*/ 17 w 17"/>
                  <a:gd name="T7" fmla="*/ 3 h 16"/>
                  <a:gd name="T8" fmla="*/ 9 w 17"/>
                  <a:gd name="T9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9" y="0"/>
                    </a:moveTo>
                    <a:cubicBezTo>
                      <a:pt x="6" y="4"/>
                      <a:pt x="3" y="8"/>
                      <a:pt x="0" y="11"/>
                    </a:cubicBezTo>
                    <a:cubicBezTo>
                      <a:pt x="3" y="12"/>
                      <a:pt x="5" y="14"/>
                      <a:pt x="7" y="16"/>
                    </a:cubicBezTo>
                    <a:cubicBezTo>
                      <a:pt x="10" y="11"/>
                      <a:pt x="13" y="7"/>
                      <a:pt x="17" y="3"/>
                    </a:cubicBezTo>
                    <a:cubicBezTo>
                      <a:pt x="14" y="2"/>
                      <a:pt x="12" y="1"/>
                      <a:pt x="9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443"/>
              <p:cNvSpPr/>
              <p:nvPr/>
            </p:nvSpPr>
            <p:spPr bwMode="auto">
              <a:xfrm>
                <a:off x="4488" y="2262"/>
                <a:ext cx="24" cy="21"/>
              </a:xfrm>
              <a:custGeom>
                <a:gdLst>
                  <a:gd name="T0" fmla="*/ 9 w 10"/>
                  <a:gd name="T1" fmla="*/ 2 h 9"/>
                  <a:gd name="T2" fmla="*/ 0 w 10"/>
                  <a:gd name="T3" fmla="*/ 0 h 9"/>
                  <a:gd name="T4" fmla="*/ 1 w 10"/>
                  <a:gd name="T5" fmla="*/ 5 h 9"/>
                  <a:gd name="T6" fmla="*/ 10 w 10"/>
                  <a:gd name="T7" fmla="*/ 9 h 9"/>
                  <a:gd name="T8" fmla="*/ 9 w 10"/>
                  <a:gd name="T9" fmla="*/ 2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9" y="2"/>
                    </a:moveTo>
                    <a:cubicBezTo>
                      <a:pt x="5" y="2"/>
                      <a:pt x="2" y="1"/>
                      <a:pt x="0" y="0"/>
                    </a:cubicBezTo>
                    <a:cubicBezTo>
                      <a:pt x="0" y="1"/>
                      <a:pt x="0" y="3"/>
                      <a:pt x="1" y="5"/>
                    </a:cubicBezTo>
                    <a:cubicBezTo>
                      <a:pt x="4" y="6"/>
                      <a:pt x="7" y="7"/>
                      <a:pt x="10" y="9"/>
                    </a:cubicBezTo>
                    <a:cubicBezTo>
                      <a:pt x="9" y="7"/>
                      <a:pt x="9" y="4"/>
                      <a:pt x="9" y="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444"/>
              <p:cNvSpPr/>
              <p:nvPr/>
            </p:nvSpPr>
            <p:spPr bwMode="auto">
              <a:xfrm>
                <a:off x="4458" y="2274"/>
                <a:ext cx="47" cy="36"/>
              </a:xfrm>
              <a:custGeom>
                <a:gdLst>
                  <a:gd name="T0" fmla="*/ 15 w 20"/>
                  <a:gd name="T1" fmla="*/ 2 h 15"/>
                  <a:gd name="T2" fmla="*/ 10 w 20"/>
                  <a:gd name="T3" fmla="*/ 0 h 15"/>
                  <a:gd name="T4" fmla="*/ 0 w 20"/>
                  <a:gd name="T5" fmla="*/ 14 h 15"/>
                  <a:gd name="T6" fmla="*/ 1 w 20"/>
                  <a:gd name="T7" fmla="*/ 15 h 15"/>
                  <a:gd name="T8" fmla="*/ 16 w 20"/>
                  <a:gd name="T9" fmla="*/ 8 h 15"/>
                  <a:gd name="T10" fmla="*/ 20 w 20"/>
                  <a:gd name="T11" fmla="*/ 4 h 15"/>
                  <a:gd name="T12" fmla="*/ 15 w 20"/>
                  <a:gd name="T13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5">
                    <a:moveTo>
                      <a:pt x="15" y="2"/>
                    </a:moveTo>
                    <a:cubicBezTo>
                      <a:pt x="13" y="1"/>
                      <a:pt x="12" y="1"/>
                      <a:pt x="10" y="0"/>
                    </a:cubicBezTo>
                    <a:cubicBezTo>
                      <a:pt x="7" y="5"/>
                      <a:pt x="4" y="10"/>
                      <a:pt x="0" y="14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5" y="11"/>
                      <a:pt x="10" y="8"/>
                      <a:pt x="16" y="8"/>
                    </a:cubicBezTo>
                    <a:cubicBezTo>
                      <a:pt x="17" y="7"/>
                      <a:pt x="18" y="5"/>
                      <a:pt x="20" y="4"/>
                    </a:cubicBezTo>
                    <a:cubicBezTo>
                      <a:pt x="18" y="3"/>
                      <a:pt x="16" y="3"/>
                      <a:pt x="15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445"/>
              <p:cNvSpPr/>
              <p:nvPr/>
            </p:nvSpPr>
            <p:spPr bwMode="auto">
              <a:xfrm>
                <a:off x="4178" y="2255"/>
                <a:ext cx="107" cy="88"/>
              </a:xfrm>
              <a:custGeom>
                <a:gdLst>
                  <a:gd name="T0" fmla="*/ 39 w 45"/>
                  <a:gd name="T1" fmla="*/ 7 h 37"/>
                  <a:gd name="T2" fmla="*/ 45 w 45"/>
                  <a:gd name="T3" fmla="*/ 0 h 37"/>
                  <a:gd name="T4" fmla="*/ 45 w 45"/>
                  <a:gd name="T5" fmla="*/ 0 h 37"/>
                  <a:gd name="T6" fmla="*/ 35 w 45"/>
                  <a:gd name="T7" fmla="*/ 0 h 37"/>
                  <a:gd name="T8" fmla="*/ 35 w 45"/>
                  <a:gd name="T9" fmla="*/ 0 h 37"/>
                  <a:gd name="T10" fmla="*/ 15 w 45"/>
                  <a:gd name="T11" fmla="*/ 20 h 37"/>
                  <a:gd name="T12" fmla="*/ 5 w 45"/>
                  <a:gd name="T13" fmla="*/ 30 h 37"/>
                  <a:gd name="T14" fmla="*/ 0 w 45"/>
                  <a:gd name="T15" fmla="*/ 36 h 37"/>
                  <a:gd name="T16" fmla="*/ 2 w 45"/>
                  <a:gd name="T17" fmla="*/ 36 h 37"/>
                  <a:gd name="T18" fmla="*/ 3 w 45"/>
                  <a:gd name="T19" fmla="*/ 36 h 37"/>
                  <a:gd name="T20" fmla="*/ 8 w 45"/>
                  <a:gd name="T21" fmla="*/ 36 h 37"/>
                  <a:gd name="T22" fmla="*/ 13 w 45"/>
                  <a:gd name="T23" fmla="*/ 37 h 37"/>
                  <a:gd name="T24" fmla="*/ 30 w 45"/>
                  <a:gd name="T25" fmla="*/ 17 h 37"/>
                  <a:gd name="T26" fmla="*/ 39 w 45"/>
                  <a:gd name="T27" fmla="*/ 7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37">
                    <a:moveTo>
                      <a:pt x="39" y="7"/>
                    </a:moveTo>
                    <a:cubicBezTo>
                      <a:pt x="41" y="5"/>
                      <a:pt x="43" y="2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1" y="0"/>
                      <a:pt x="38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8" y="7"/>
                      <a:pt x="22" y="14"/>
                      <a:pt x="15" y="20"/>
                    </a:cubicBezTo>
                    <a:cubicBezTo>
                      <a:pt x="11" y="23"/>
                      <a:pt x="8" y="27"/>
                      <a:pt x="5" y="30"/>
                    </a:cubicBezTo>
                    <a:cubicBezTo>
                      <a:pt x="3" y="32"/>
                      <a:pt x="2" y="34"/>
                      <a:pt x="0" y="36"/>
                    </a:cubicBezTo>
                    <a:cubicBezTo>
                      <a:pt x="1" y="36"/>
                      <a:pt x="1" y="36"/>
                      <a:pt x="2" y="36"/>
                    </a:cubicBezTo>
                    <a:cubicBezTo>
                      <a:pt x="2" y="36"/>
                      <a:pt x="3" y="36"/>
                      <a:pt x="3" y="36"/>
                    </a:cubicBezTo>
                    <a:cubicBezTo>
                      <a:pt x="4" y="36"/>
                      <a:pt x="6" y="36"/>
                      <a:pt x="8" y="36"/>
                    </a:cubicBezTo>
                    <a:cubicBezTo>
                      <a:pt x="9" y="36"/>
                      <a:pt x="11" y="36"/>
                      <a:pt x="13" y="37"/>
                    </a:cubicBezTo>
                    <a:cubicBezTo>
                      <a:pt x="19" y="31"/>
                      <a:pt x="24" y="24"/>
                      <a:pt x="30" y="17"/>
                    </a:cubicBezTo>
                    <a:cubicBezTo>
                      <a:pt x="33" y="14"/>
                      <a:pt x="36" y="11"/>
                      <a:pt x="39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446"/>
              <p:cNvSpPr/>
              <p:nvPr/>
            </p:nvSpPr>
            <p:spPr bwMode="auto">
              <a:xfrm>
                <a:off x="4264" y="2255"/>
                <a:ext cx="78" cy="71"/>
              </a:xfrm>
              <a:custGeom>
                <a:gdLst>
                  <a:gd name="T0" fmla="*/ 33 w 33"/>
                  <a:gd name="T1" fmla="*/ 0 h 30"/>
                  <a:gd name="T2" fmla="*/ 24 w 33"/>
                  <a:gd name="T3" fmla="*/ 0 h 30"/>
                  <a:gd name="T4" fmla="*/ 11 w 33"/>
                  <a:gd name="T5" fmla="*/ 14 h 30"/>
                  <a:gd name="T6" fmla="*/ 0 w 33"/>
                  <a:gd name="T7" fmla="*/ 28 h 30"/>
                  <a:gd name="T8" fmla="*/ 10 w 33"/>
                  <a:gd name="T9" fmla="*/ 30 h 30"/>
                  <a:gd name="T10" fmla="*/ 21 w 33"/>
                  <a:gd name="T11" fmla="*/ 14 h 30"/>
                  <a:gd name="T12" fmla="*/ 33 w 33"/>
                  <a:gd name="T13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33" y="0"/>
                    </a:moveTo>
                    <a:cubicBezTo>
                      <a:pt x="30" y="0"/>
                      <a:pt x="27" y="0"/>
                      <a:pt x="24" y="0"/>
                    </a:cubicBezTo>
                    <a:cubicBezTo>
                      <a:pt x="19" y="4"/>
                      <a:pt x="15" y="9"/>
                      <a:pt x="11" y="14"/>
                    </a:cubicBezTo>
                    <a:cubicBezTo>
                      <a:pt x="7" y="19"/>
                      <a:pt x="4" y="23"/>
                      <a:pt x="0" y="28"/>
                    </a:cubicBezTo>
                    <a:cubicBezTo>
                      <a:pt x="3" y="28"/>
                      <a:pt x="7" y="29"/>
                      <a:pt x="10" y="30"/>
                    </a:cubicBezTo>
                    <a:cubicBezTo>
                      <a:pt x="14" y="25"/>
                      <a:pt x="17" y="19"/>
                      <a:pt x="21" y="14"/>
                    </a:cubicBezTo>
                    <a:cubicBezTo>
                      <a:pt x="25" y="9"/>
                      <a:pt x="29" y="5"/>
                      <a:pt x="33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447"/>
              <p:cNvSpPr/>
              <p:nvPr/>
            </p:nvSpPr>
            <p:spPr bwMode="auto">
              <a:xfrm>
                <a:off x="4211" y="2255"/>
                <a:ext cx="102" cy="90"/>
              </a:xfrm>
              <a:custGeom>
                <a:gdLst>
                  <a:gd name="T0" fmla="*/ 43 w 43"/>
                  <a:gd name="T1" fmla="*/ 0 h 38"/>
                  <a:gd name="T2" fmla="*/ 33 w 43"/>
                  <a:gd name="T3" fmla="*/ 0 h 38"/>
                  <a:gd name="T4" fmla="*/ 25 w 43"/>
                  <a:gd name="T5" fmla="*/ 9 h 38"/>
                  <a:gd name="T6" fmla="*/ 17 w 43"/>
                  <a:gd name="T7" fmla="*/ 19 h 38"/>
                  <a:gd name="T8" fmla="*/ 0 w 43"/>
                  <a:gd name="T9" fmla="*/ 37 h 38"/>
                  <a:gd name="T10" fmla="*/ 1 w 43"/>
                  <a:gd name="T11" fmla="*/ 38 h 38"/>
                  <a:gd name="T12" fmla="*/ 20 w 43"/>
                  <a:gd name="T13" fmla="*/ 28 h 38"/>
                  <a:gd name="T14" fmla="*/ 20 w 43"/>
                  <a:gd name="T15" fmla="*/ 28 h 38"/>
                  <a:gd name="T16" fmla="*/ 32 w 43"/>
                  <a:gd name="T17" fmla="*/ 13 h 38"/>
                  <a:gd name="T18" fmla="*/ 43 w 43"/>
                  <a:gd name="T19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38">
                    <a:moveTo>
                      <a:pt x="43" y="0"/>
                    </a:moveTo>
                    <a:cubicBezTo>
                      <a:pt x="40" y="0"/>
                      <a:pt x="37" y="0"/>
                      <a:pt x="33" y="0"/>
                    </a:cubicBezTo>
                    <a:cubicBezTo>
                      <a:pt x="30" y="3"/>
                      <a:pt x="28" y="6"/>
                      <a:pt x="25" y="9"/>
                    </a:cubicBezTo>
                    <a:cubicBezTo>
                      <a:pt x="22" y="12"/>
                      <a:pt x="20" y="15"/>
                      <a:pt x="17" y="19"/>
                    </a:cubicBezTo>
                    <a:cubicBezTo>
                      <a:pt x="11" y="25"/>
                      <a:pt x="6" y="31"/>
                      <a:pt x="0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6" y="33"/>
                      <a:pt x="12" y="29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4" y="23"/>
                      <a:pt x="28" y="18"/>
                      <a:pt x="32" y="13"/>
                    </a:cubicBezTo>
                    <a:cubicBezTo>
                      <a:pt x="36" y="9"/>
                      <a:pt x="39" y="4"/>
                      <a:pt x="43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448"/>
              <p:cNvSpPr/>
              <p:nvPr/>
            </p:nvSpPr>
            <p:spPr bwMode="auto">
              <a:xfrm>
                <a:off x="4342" y="2255"/>
                <a:ext cx="61" cy="52"/>
              </a:xfrm>
              <a:custGeom>
                <a:gdLst>
                  <a:gd name="T0" fmla="*/ 26 w 26"/>
                  <a:gd name="T1" fmla="*/ 1 h 22"/>
                  <a:gd name="T2" fmla="*/ 16 w 26"/>
                  <a:gd name="T3" fmla="*/ 0 h 22"/>
                  <a:gd name="T4" fmla="*/ 6 w 26"/>
                  <a:gd name="T5" fmla="*/ 12 h 22"/>
                  <a:gd name="T6" fmla="*/ 0 w 26"/>
                  <a:gd name="T7" fmla="*/ 21 h 22"/>
                  <a:gd name="T8" fmla="*/ 11 w 26"/>
                  <a:gd name="T9" fmla="*/ 22 h 22"/>
                  <a:gd name="T10" fmla="*/ 18 w 26"/>
                  <a:gd name="T11" fmla="*/ 11 h 22"/>
                  <a:gd name="T12" fmla="*/ 26 w 26"/>
                  <a:gd name="T13" fmla="*/ 1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2">
                    <a:moveTo>
                      <a:pt x="26" y="1"/>
                    </a:moveTo>
                    <a:cubicBezTo>
                      <a:pt x="23" y="0"/>
                      <a:pt x="19" y="0"/>
                      <a:pt x="16" y="0"/>
                    </a:cubicBezTo>
                    <a:cubicBezTo>
                      <a:pt x="12" y="3"/>
                      <a:pt x="9" y="8"/>
                      <a:pt x="6" y="12"/>
                    </a:cubicBezTo>
                    <a:cubicBezTo>
                      <a:pt x="4" y="15"/>
                      <a:pt x="2" y="18"/>
                      <a:pt x="0" y="21"/>
                    </a:cubicBezTo>
                    <a:cubicBezTo>
                      <a:pt x="4" y="21"/>
                      <a:pt x="7" y="21"/>
                      <a:pt x="11" y="22"/>
                    </a:cubicBezTo>
                    <a:cubicBezTo>
                      <a:pt x="14" y="19"/>
                      <a:pt x="16" y="15"/>
                      <a:pt x="18" y="11"/>
                    </a:cubicBezTo>
                    <a:cubicBezTo>
                      <a:pt x="21" y="7"/>
                      <a:pt x="24" y="4"/>
                      <a:pt x="26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449"/>
              <p:cNvSpPr/>
              <p:nvPr/>
            </p:nvSpPr>
            <p:spPr bwMode="auto">
              <a:xfrm>
                <a:off x="4290" y="2255"/>
                <a:ext cx="85" cy="74"/>
              </a:xfrm>
              <a:custGeom>
                <a:gdLst>
                  <a:gd name="T0" fmla="*/ 36 w 36"/>
                  <a:gd name="T1" fmla="*/ 0 h 31"/>
                  <a:gd name="T2" fmla="*/ 24 w 36"/>
                  <a:gd name="T3" fmla="*/ 0 h 31"/>
                  <a:gd name="T4" fmla="*/ 11 w 36"/>
                  <a:gd name="T5" fmla="*/ 16 h 31"/>
                  <a:gd name="T6" fmla="*/ 0 w 36"/>
                  <a:gd name="T7" fmla="*/ 30 h 31"/>
                  <a:gd name="T8" fmla="*/ 3 w 36"/>
                  <a:gd name="T9" fmla="*/ 31 h 31"/>
                  <a:gd name="T10" fmla="*/ 8 w 36"/>
                  <a:gd name="T11" fmla="*/ 26 h 31"/>
                  <a:gd name="T12" fmla="*/ 17 w 36"/>
                  <a:gd name="T13" fmla="*/ 22 h 31"/>
                  <a:gd name="T14" fmla="*/ 19 w 36"/>
                  <a:gd name="T15" fmla="*/ 22 h 31"/>
                  <a:gd name="T16" fmla="*/ 28 w 36"/>
                  <a:gd name="T17" fmla="*/ 10 h 31"/>
                  <a:gd name="T18" fmla="*/ 36 w 36"/>
                  <a:gd name="T19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1">
                    <a:moveTo>
                      <a:pt x="36" y="0"/>
                    </a:moveTo>
                    <a:cubicBezTo>
                      <a:pt x="32" y="0"/>
                      <a:pt x="28" y="0"/>
                      <a:pt x="24" y="0"/>
                    </a:cubicBezTo>
                    <a:cubicBezTo>
                      <a:pt x="20" y="5"/>
                      <a:pt x="15" y="10"/>
                      <a:pt x="11" y="16"/>
                    </a:cubicBezTo>
                    <a:cubicBezTo>
                      <a:pt x="7" y="21"/>
                      <a:pt x="4" y="26"/>
                      <a:pt x="0" y="30"/>
                    </a:cubicBezTo>
                    <a:cubicBezTo>
                      <a:pt x="1" y="30"/>
                      <a:pt x="2" y="31"/>
                      <a:pt x="3" y="31"/>
                    </a:cubicBezTo>
                    <a:cubicBezTo>
                      <a:pt x="5" y="29"/>
                      <a:pt x="6" y="28"/>
                      <a:pt x="8" y="26"/>
                    </a:cubicBezTo>
                    <a:cubicBezTo>
                      <a:pt x="11" y="24"/>
                      <a:pt x="14" y="23"/>
                      <a:pt x="17" y="22"/>
                    </a:cubicBezTo>
                    <a:cubicBezTo>
                      <a:pt x="18" y="22"/>
                      <a:pt x="19" y="22"/>
                      <a:pt x="19" y="22"/>
                    </a:cubicBezTo>
                    <a:cubicBezTo>
                      <a:pt x="23" y="18"/>
                      <a:pt x="25" y="14"/>
                      <a:pt x="28" y="10"/>
                    </a:cubicBezTo>
                    <a:cubicBezTo>
                      <a:pt x="30" y="7"/>
                      <a:pt x="33" y="3"/>
                      <a:pt x="36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450"/>
              <p:cNvSpPr/>
              <p:nvPr/>
            </p:nvSpPr>
            <p:spPr bwMode="auto">
              <a:xfrm>
                <a:off x="4370" y="2257"/>
                <a:ext cx="61" cy="55"/>
              </a:xfrm>
              <a:custGeom>
                <a:gdLst>
                  <a:gd name="T0" fmla="*/ 23 w 26"/>
                  <a:gd name="T1" fmla="*/ 1 h 23"/>
                  <a:gd name="T2" fmla="*/ 16 w 26"/>
                  <a:gd name="T3" fmla="*/ 0 h 23"/>
                  <a:gd name="T4" fmla="*/ 7 w 26"/>
                  <a:gd name="T5" fmla="*/ 12 h 23"/>
                  <a:gd name="T6" fmla="*/ 0 w 26"/>
                  <a:gd name="T7" fmla="*/ 22 h 23"/>
                  <a:gd name="T8" fmla="*/ 4 w 26"/>
                  <a:gd name="T9" fmla="*/ 23 h 23"/>
                  <a:gd name="T10" fmla="*/ 15 w 26"/>
                  <a:gd name="T11" fmla="*/ 15 h 23"/>
                  <a:gd name="T12" fmla="*/ 26 w 26"/>
                  <a:gd name="T13" fmla="*/ 1 h 23"/>
                  <a:gd name="T14" fmla="*/ 23 w 26"/>
                  <a:gd name="T15" fmla="*/ 1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3">
                    <a:moveTo>
                      <a:pt x="23" y="1"/>
                    </a:moveTo>
                    <a:cubicBezTo>
                      <a:pt x="21" y="0"/>
                      <a:pt x="18" y="0"/>
                      <a:pt x="16" y="0"/>
                    </a:cubicBezTo>
                    <a:cubicBezTo>
                      <a:pt x="13" y="4"/>
                      <a:pt x="10" y="7"/>
                      <a:pt x="7" y="12"/>
                    </a:cubicBezTo>
                    <a:cubicBezTo>
                      <a:pt x="5" y="15"/>
                      <a:pt x="3" y="19"/>
                      <a:pt x="0" y="22"/>
                    </a:cubicBezTo>
                    <a:cubicBezTo>
                      <a:pt x="2" y="22"/>
                      <a:pt x="3" y="22"/>
                      <a:pt x="4" y="23"/>
                    </a:cubicBezTo>
                    <a:cubicBezTo>
                      <a:pt x="6" y="19"/>
                      <a:pt x="11" y="17"/>
                      <a:pt x="15" y="15"/>
                    </a:cubicBezTo>
                    <a:cubicBezTo>
                      <a:pt x="19" y="11"/>
                      <a:pt x="22" y="5"/>
                      <a:pt x="26" y="1"/>
                    </a:cubicBezTo>
                    <a:cubicBezTo>
                      <a:pt x="25" y="1"/>
                      <a:pt x="24" y="1"/>
                      <a:pt x="23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451"/>
              <p:cNvSpPr/>
              <p:nvPr/>
            </p:nvSpPr>
            <p:spPr bwMode="auto">
              <a:xfrm>
                <a:off x="4204" y="1647"/>
                <a:ext cx="48" cy="159"/>
              </a:xfrm>
              <a:custGeom>
                <a:gdLst>
                  <a:gd name="T0" fmla="*/ 0 w 20"/>
                  <a:gd name="T1" fmla="*/ 0 h 67"/>
                  <a:gd name="T2" fmla="*/ 1 w 20"/>
                  <a:gd name="T3" fmla="*/ 9 h 67"/>
                  <a:gd name="T4" fmla="*/ 5 w 20"/>
                  <a:gd name="T5" fmla="*/ 25 h 67"/>
                  <a:gd name="T6" fmla="*/ 12 w 20"/>
                  <a:gd name="T7" fmla="*/ 56 h 67"/>
                  <a:gd name="T8" fmla="*/ 20 w 20"/>
                  <a:gd name="T9" fmla="*/ 67 h 67"/>
                  <a:gd name="T10" fmla="*/ 19 w 20"/>
                  <a:gd name="T11" fmla="*/ 62 h 67"/>
                  <a:gd name="T12" fmla="*/ 18 w 20"/>
                  <a:gd name="T13" fmla="*/ 54 h 67"/>
                  <a:gd name="T14" fmla="*/ 15 w 20"/>
                  <a:gd name="T15" fmla="*/ 36 h 67"/>
                  <a:gd name="T16" fmla="*/ 13 w 20"/>
                  <a:gd name="T17" fmla="*/ 18 h 67"/>
                  <a:gd name="T18" fmla="*/ 11 w 20"/>
                  <a:gd name="T19" fmla="*/ 3 h 67"/>
                  <a:gd name="T20" fmla="*/ 0 w 20"/>
                  <a:gd name="T21" fmla="*/ 0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67">
                    <a:moveTo>
                      <a:pt x="0" y="0"/>
                    </a:moveTo>
                    <a:cubicBezTo>
                      <a:pt x="1" y="2"/>
                      <a:pt x="1" y="6"/>
                      <a:pt x="1" y="9"/>
                    </a:cubicBezTo>
                    <a:cubicBezTo>
                      <a:pt x="2" y="14"/>
                      <a:pt x="4" y="19"/>
                      <a:pt x="5" y="25"/>
                    </a:cubicBezTo>
                    <a:cubicBezTo>
                      <a:pt x="7" y="35"/>
                      <a:pt x="8" y="46"/>
                      <a:pt x="12" y="56"/>
                    </a:cubicBezTo>
                    <a:cubicBezTo>
                      <a:pt x="14" y="60"/>
                      <a:pt x="17" y="63"/>
                      <a:pt x="20" y="67"/>
                    </a:cubicBezTo>
                    <a:cubicBezTo>
                      <a:pt x="19" y="65"/>
                      <a:pt x="19" y="64"/>
                      <a:pt x="19" y="62"/>
                    </a:cubicBezTo>
                    <a:cubicBezTo>
                      <a:pt x="19" y="59"/>
                      <a:pt x="18" y="56"/>
                      <a:pt x="18" y="54"/>
                    </a:cubicBezTo>
                    <a:cubicBezTo>
                      <a:pt x="17" y="48"/>
                      <a:pt x="15" y="42"/>
                      <a:pt x="15" y="36"/>
                    </a:cubicBezTo>
                    <a:cubicBezTo>
                      <a:pt x="14" y="30"/>
                      <a:pt x="13" y="24"/>
                      <a:pt x="13" y="18"/>
                    </a:cubicBezTo>
                    <a:cubicBezTo>
                      <a:pt x="12" y="13"/>
                      <a:pt x="13" y="7"/>
                      <a:pt x="11" y="3"/>
                    </a:cubicBezTo>
                    <a:cubicBezTo>
                      <a:pt x="7" y="2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452"/>
              <p:cNvSpPr/>
              <p:nvPr/>
            </p:nvSpPr>
            <p:spPr bwMode="auto">
              <a:xfrm>
                <a:off x="4176" y="1643"/>
                <a:ext cx="50" cy="130"/>
              </a:xfrm>
              <a:custGeom>
                <a:gdLst>
                  <a:gd name="T0" fmla="*/ 8 w 21"/>
                  <a:gd name="T1" fmla="*/ 1 h 55"/>
                  <a:gd name="T2" fmla="*/ 0 w 21"/>
                  <a:gd name="T3" fmla="*/ 0 h 55"/>
                  <a:gd name="T4" fmla="*/ 3 w 21"/>
                  <a:gd name="T5" fmla="*/ 8 h 55"/>
                  <a:gd name="T6" fmla="*/ 6 w 21"/>
                  <a:gd name="T7" fmla="*/ 21 h 55"/>
                  <a:gd name="T8" fmla="*/ 12 w 21"/>
                  <a:gd name="T9" fmla="*/ 45 h 55"/>
                  <a:gd name="T10" fmla="*/ 17 w 21"/>
                  <a:gd name="T11" fmla="*/ 51 h 55"/>
                  <a:gd name="T12" fmla="*/ 21 w 21"/>
                  <a:gd name="T13" fmla="*/ 55 h 55"/>
                  <a:gd name="T14" fmla="*/ 15 w 21"/>
                  <a:gd name="T15" fmla="*/ 28 h 55"/>
                  <a:gd name="T16" fmla="*/ 12 w 21"/>
                  <a:gd name="T17" fmla="*/ 12 h 55"/>
                  <a:gd name="T18" fmla="*/ 10 w 21"/>
                  <a:gd name="T19" fmla="*/ 1 h 55"/>
                  <a:gd name="T20" fmla="*/ 8 w 21"/>
                  <a:gd name="T21" fmla="*/ 1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55">
                    <a:moveTo>
                      <a:pt x="8" y="1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1" y="3"/>
                      <a:pt x="2" y="5"/>
                      <a:pt x="3" y="8"/>
                    </a:cubicBezTo>
                    <a:cubicBezTo>
                      <a:pt x="4" y="12"/>
                      <a:pt x="5" y="17"/>
                      <a:pt x="6" y="21"/>
                    </a:cubicBezTo>
                    <a:cubicBezTo>
                      <a:pt x="8" y="29"/>
                      <a:pt x="10" y="37"/>
                      <a:pt x="12" y="45"/>
                    </a:cubicBezTo>
                    <a:cubicBezTo>
                      <a:pt x="14" y="47"/>
                      <a:pt x="16" y="49"/>
                      <a:pt x="17" y="51"/>
                    </a:cubicBezTo>
                    <a:cubicBezTo>
                      <a:pt x="19" y="52"/>
                      <a:pt x="20" y="54"/>
                      <a:pt x="21" y="55"/>
                    </a:cubicBezTo>
                    <a:cubicBezTo>
                      <a:pt x="18" y="46"/>
                      <a:pt x="17" y="37"/>
                      <a:pt x="15" y="28"/>
                    </a:cubicBezTo>
                    <a:cubicBezTo>
                      <a:pt x="14" y="23"/>
                      <a:pt x="13" y="17"/>
                      <a:pt x="12" y="12"/>
                    </a:cubicBezTo>
                    <a:cubicBezTo>
                      <a:pt x="12" y="9"/>
                      <a:pt x="12" y="4"/>
                      <a:pt x="10" y="1"/>
                    </a:cubicBezTo>
                    <a:cubicBezTo>
                      <a:pt x="9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453"/>
              <p:cNvSpPr/>
              <p:nvPr/>
            </p:nvSpPr>
            <p:spPr bwMode="auto">
              <a:xfrm>
                <a:off x="4500" y="2286"/>
                <a:ext cx="28" cy="12"/>
              </a:xfrm>
              <a:custGeom>
                <a:gdLst>
                  <a:gd name="T0" fmla="*/ 3 w 12"/>
                  <a:gd name="T1" fmla="*/ 0 h 5"/>
                  <a:gd name="T2" fmla="*/ 0 w 12"/>
                  <a:gd name="T3" fmla="*/ 3 h 5"/>
                  <a:gd name="T4" fmla="*/ 2 w 12"/>
                  <a:gd name="T5" fmla="*/ 3 h 5"/>
                  <a:gd name="T6" fmla="*/ 11 w 12"/>
                  <a:gd name="T7" fmla="*/ 5 h 5"/>
                  <a:gd name="T8" fmla="*/ 11 w 12"/>
                  <a:gd name="T9" fmla="*/ 5 h 5"/>
                  <a:gd name="T10" fmla="*/ 11 w 12"/>
                  <a:gd name="T11" fmla="*/ 5 h 5"/>
                  <a:gd name="T12" fmla="*/ 11 w 12"/>
                  <a:gd name="T13" fmla="*/ 5 h 5"/>
                  <a:gd name="T14" fmla="*/ 12 w 12"/>
                  <a:gd name="T15" fmla="*/ 5 h 5"/>
                  <a:gd name="T16" fmla="*/ 12 w 12"/>
                  <a:gd name="T17" fmla="*/ 5 h 5"/>
                  <a:gd name="T18" fmla="*/ 9 w 12"/>
                  <a:gd name="T19" fmla="*/ 3 h 5"/>
                  <a:gd name="T20" fmla="*/ 3 w 12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5" y="3"/>
                      <a:pt x="8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454"/>
              <p:cNvSpPr/>
              <p:nvPr/>
            </p:nvSpPr>
            <p:spPr bwMode="auto">
              <a:xfrm>
                <a:off x="4119" y="1640"/>
                <a:ext cx="55" cy="81"/>
              </a:xfrm>
              <a:custGeom>
                <a:gdLst>
                  <a:gd name="T0" fmla="*/ 0 w 23"/>
                  <a:gd name="T1" fmla="*/ 0 h 34"/>
                  <a:gd name="T2" fmla="*/ 6 w 23"/>
                  <a:gd name="T3" fmla="*/ 12 h 34"/>
                  <a:gd name="T4" fmla="*/ 13 w 23"/>
                  <a:gd name="T5" fmla="*/ 26 h 34"/>
                  <a:gd name="T6" fmla="*/ 15 w 23"/>
                  <a:gd name="T7" fmla="*/ 28 h 34"/>
                  <a:gd name="T8" fmla="*/ 23 w 23"/>
                  <a:gd name="T9" fmla="*/ 34 h 34"/>
                  <a:gd name="T10" fmla="*/ 18 w 23"/>
                  <a:gd name="T11" fmla="*/ 17 h 34"/>
                  <a:gd name="T12" fmla="*/ 14 w 23"/>
                  <a:gd name="T13" fmla="*/ 8 h 34"/>
                  <a:gd name="T14" fmla="*/ 11 w 23"/>
                  <a:gd name="T15" fmla="*/ 0 h 34"/>
                  <a:gd name="T16" fmla="*/ 0 w 23"/>
                  <a:gd name="T17" fmla="*/ 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4">
                    <a:moveTo>
                      <a:pt x="0" y="0"/>
                    </a:moveTo>
                    <a:cubicBezTo>
                      <a:pt x="3" y="4"/>
                      <a:pt x="4" y="8"/>
                      <a:pt x="6" y="12"/>
                    </a:cubicBezTo>
                    <a:cubicBezTo>
                      <a:pt x="8" y="16"/>
                      <a:pt x="11" y="21"/>
                      <a:pt x="13" y="26"/>
                    </a:cubicBezTo>
                    <a:cubicBezTo>
                      <a:pt x="14" y="27"/>
                      <a:pt x="15" y="27"/>
                      <a:pt x="15" y="28"/>
                    </a:cubicBezTo>
                    <a:cubicBezTo>
                      <a:pt x="18" y="30"/>
                      <a:pt x="20" y="32"/>
                      <a:pt x="23" y="34"/>
                    </a:cubicBezTo>
                    <a:cubicBezTo>
                      <a:pt x="21" y="28"/>
                      <a:pt x="19" y="23"/>
                      <a:pt x="18" y="17"/>
                    </a:cubicBezTo>
                    <a:cubicBezTo>
                      <a:pt x="17" y="14"/>
                      <a:pt x="15" y="11"/>
                      <a:pt x="14" y="8"/>
                    </a:cubicBezTo>
                    <a:cubicBezTo>
                      <a:pt x="13" y="5"/>
                      <a:pt x="13" y="2"/>
                      <a:pt x="11" y="0"/>
                    </a:cubicBezTo>
                    <a:cubicBezTo>
                      <a:pt x="8" y="0"/>
                      <a:pt x="4" y="0"/>
                      <a:pt x="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455"/>
              <p:cNvSpPr/>
              <p:nvPr/>
            </p:nvSpPr>
            <p:spPr bwMode="auto">
              <a:xfrm>
                <a:off x="4150" y="1640"/>
                <a:ext cx="50" cy="105"/>
              </a:xfrm>
              <a:custGeom>
                <a:gdLst>
                  <a:gd name="T0" fmla="*/ 0 w 21"/>
                  <a:gd name="T1" fmla="*/ 0 h 44"/>
                  <a:gd name="T2" fmla="*/ 3 w 21"/>
                  <a:gd name="T3" fmla="*/ 7 h 44"/>
                  <a:gd name="T4" fmla="*/ 6 w 21"/>
                  <a:gd name="T5" fmla="*/ 17 h 44"/>
                  <a:gd name="T6" fmla="*/ 12 w 21"/>
                  <a:gd name="T7" fmla="*/ 36 h 44"/>
                  <a:gd name="T8" fmla="*/ 21 w 21"/>
                  <a:gd name="T9" fmla="*/ 44 h 44"/>
                  <a:gd name="T10" fmla="*/ 15 w 21"/>
                  <a:gd name="T11" fmla="*/ 22 h 44"/>
                  <a:gd name="T12" fmla="*/ 12 w 21"/>
                  <a:gd name="T13" fmla="*/ 10 h 44"/>
                  <a:gd name="T14" fmla="*/ 10 w 21"/>
                  <a:gd name="T15" fmla="*/ 1 h 44"/>
                  <a:gd name="T16" fmla="*/ 0 w 21"/>
                  <a:gd name="T17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44">
                    <a:moveTo>
                      <a:pt x="0" y="0"/>
                    </a:moveTo>
                    <a:cubicBezTo>
                      <a:pt x="1" y="2"/>
                      <a:pt x="2" y="5"/>
                      <a:pt x="3" y="7"/>
                    </a:cubicBezTo>
                    <a:cubicBezTo>
                      <a:pt x="4" y="10"/>
                      <a:pt x="5" y="13"/>
                      <a:pt x="6" y="17"/>
                    </a:cubicBezTo>
                    <a:cubicBezTo>
                      <a:pt x="8" y="23"/>
                      <a:pt x="10" y="29"/>
                      <a:pt x="12" y="36"/>
                    </a:cubicBezTo>
                    <a:cubicBezTo>
                      <a:pt x="15" y="38"/>
                      <a:pt x="18" y="41"/>
                      <a:pt x="21" y="44"/>
                    </a:cubicBezTo>
                    <a:cubicBezTo>
                      <a:pt x="19" y="37"/>
                      <a:pt x="17" y="29"/>
                      <a:pt x="15" y="22"/>
                    </a:cubicBezTo>
                    <a:cubicBezTo>
                      <a:pt x="14" y="18"/>
                      <a:pt x="13" y="14"/>
                      <a:pt x="12" y="10"/>
                    </a:cubicBezTo>
                    <a:cubicBezTo>
                      <a:pt x="11" y="7"/>
                      <a:pt x="11" y="4"/>
                      <a:pt x="10" y="1"/>
                    </a:cubicBezTo>
                    <a:cubicBezTo>
                      <a:pt x="6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456"/>
              <p:cNvSpPr/>
              <p:nvPr/>
            </p:nvSpPr>
            <p:spPr bwMode="auto">
              <a:xfrm>
                <a:off x="4233" y="1655"/>
                <a:ext cx="45" cy="192"/>
              </a:xfrm>
              <a:custGeom>
                <a:gdLst>
                  <a:gd name="T0" fmla="*/ 0 w 19"/>
                  <a:gd name="T1" fmla="*/ 0 h 81"/>
                  <a:gd name="T2" fmla="*/ 2 w 19"/>
                  <a:gd name="T3" fmla="*/ 14 h 81"/>
                  <a:gd name="T4" fmla="*/ 4 w 19"/>
                  <a:gd name="T5" fmla="*/ 32 h 81"/>
                  <a:gd name="T6" fmla="*/ 7 w 19"/>
                  <a:gd name="T7" fmla="*/ 51 h 81"/>
                  <a:gd name="T8" fmla="*/ 9 w 19"/>
                  <a:gd name="T9" fmla="*/ 60 h 81"/>
                  <a:gd name="T10" fmla="*/ 10 w 19"/>
                  <a:gd name="T11" fmla="*/ 67 h 81"/>
                  <a:gd name="T12" fmla="*/ 10 w 19"/>
                  <a:gd name="T13" fmla="*/ 67 h 81"/>
                  <a:gd name="T14" fmla="*/ 15 w 19"/>
                  <a:gd name="T15" fmla="*/ 74 h 81"/>
                  <a:gd name="T16" fmla="*/ 19 w 19"/>
                  <a:gd name="T17" fmla="*/ 81 h 81"/>
                  <a:gd name="T18" fmla="*/ 18 w 19"/>
                  <a:gd name="T19" fmla="*/ 65 h 81"/>
                  <a:gd name="T20" fmla="*/ 16 w 19"/>
                  <a:gd name="T21" fmla="*/ 45 h 81"/>
                  <a:gd name="T22" fmla="*/ 13 w 19"/>
                  <a:gd name="T23" fmla="*/ 5 h 81"/>
                  <a:gd name="T24" fmla="*/ 0 w 19"/>
                  <a:gd name="T25" fmla="*/ 0 h 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81">
                    <a:moveTo>
                      <a:pt x="0" y="0"/>
                    </a:moveTo>
                    <a:cubicBezTo>
                      <a:pt x="2" y="5"/>
                      <a:pt x="2" y="9"/>
                      <a:pt x="2" y="14"/>
                    </a:cubicBezTo>
                    <a:cubicBezTo>
                      <a:pt x="2" y="20"/>
                      <a:pt x="3" y="26"/>
                      <a:pt x="4" y="32"/>
                    </a:cubicBezTo>
                    <a:cubicBezTo>
                      <a:pt x="5" y="39"/>
                      <a:pt x="6" y="45"/>
                      <a:pt x="7" y="51"/>
                    </a:cubicBezTo>
                    <a:cubicBezTo>
                      <a:pt x="8" y="54"/>
                      <a:pt x="8" y="57"/>
                      <a:pt x="9" y="60"/>
                    </a:cubicBezTo>
                    <a:cubicBezTo>
                      <a:pt x="9" y="62"/>
                      <a:pt x="9" y="64"/>
                      <a:pt x="10" y="67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11" y="69"/>
                      <a:pt x="13" y="72"/>
                      <a:pt x="15" y="74"/>
                    </a:cubicBezTo>
                    <a:cubicBezTo>
                      <a:pt x="16" y="76"/>
                      <a:pt x="17" y="78"/>
                      <a:pt x="19" y="81"/>
                    </a:cubicBezTo>
                    <a:cubicBezTo>
                      <a:pt x="18" y="75"/>
                      <a:pt x="18" y="70"/>
                      <a:pt x="18" y="65"/>
                    </a:cubicBezTo>
                    <a:cubicBezTo>
                      <a:pt x="17" y="59"/>
                      <a:pt x="17" y="52"/>
                      <a:pt x="16" y="45"/>
                    </a:cubicBezTo>
                    <a:cubicBezTo>
                      <a:pt x="15" y="32"/>
                      <a:pt x="14" y="18"/>
                      <a:pt x="13" y="5"/>
                    </a:cubicBezTo>
                    <a:cubicBezTo>
                      <a:pt x="9" y="3"/>
                      <a:pt x="5" y="2"/>
                      <a:pt x="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457"/>
              <p:cNvSpPr/>
              <p:nvPr/>
            </p:nvSpPr>
            <p:spPr bwMode="auto">
              <a:xfrm>
                <a:off x="4512" y="2267"/>
                <a:ext cx="24" cy="31"/>
              </a:xfrm>
              <a:custGeom>
                <a:gdLst>
                  <a:gd name="T0" fmla="*/ 3 w 10"/>
                  <a:gd name="T1" fmla="*/ 0 h 13"/>
                  <a:gd name="T2" fmla="*/ 0 w 10"/>
                  <a:gd name="T3" fmla="*/ 0 h 13"/>
                  <a:gd name="T4" fmla="*/ 2 w 10"/>
                  <a:gd name="T5" fmla="*/ 8 h 13"/>
                  <a:gd name="T6" fmla="*/ 8 w 10"/>
                  <a:gd name="T7" fmla="*/ 11 h 13"/>
                  <a:gd name="T8" fmla="*/ 10 w 10"/>
                  <a:gd name="T9" fmla="*/ 13 h 13"/>
                  <a:gd name="T10" fmla="*/ 3 w 10"/>
                  <a:gd name="T11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3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3"/>
                      <a:pt x="1" y="5"/>
                      <a:pt x="2" y="8"/>
                    </a:cubicBezTo>
                    <a:cubicBezTo>
                      <a:pt x="4" y="9"/>
                      <a:pt x="6" y="10"/>
                      <a:pt x="8" y="11"/>
                    </a:cubicBezTo>
                    <a:cubicBezTo>
                      <a:pt x="9" y="12"/>
                      <a:pt x="10" y="12"/>
                      <a:pt x="10" y="13"/>
                    </a:cubicBezTo>
                    <a:cubicBezTo>
                      <a:pt x="7" y="10"/>
                      <a:pt x="3" y="5"/>
                      <a:pt x="3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458"/>
              <p:cNvSpPr/>
              <p:nvPr/>
            </p:nvSpPr>
            <p:spPr bwMode="auto">
              <a:xfrm>
                <a:off x="4266" y="1669"/>
                <a:ext cx="38" cy="220"/>
              </a:xfrm>
              <a:custGeom>
                <a:gdLst>
                  <a:gd name="T0" fmla="*/ 4 w 16"/>
                  <a:gd name="T1" fmla="*/ 1 h 93"/>
                  <a:gd name="T2" fmla="*/ 0 w 16"/>
                  <a:gd name="T3" fmla="*/ 0 h 93"/>
                  <a:gd name="T4" fmla="*/ 3 w 16"/>
                  <a:gd name="T5" fmla="*/ 38 h 93"/>
                  <a:gd name="T6" fmla="*/ 5 w 16"/>
                  <a:gd name="T7" fmla="*/ 59 h 93"/>
                  <a:gd name="T8" fmla="*/ 6 w 16"/>
                  <a:gd name="T9" fmla="*/ 68 h 93"/>
                  <a:gd name="T10" fmla="*/ 7 w 16"/>
                  <a:gd name="T11" fmla="*/ 78 h 93"/>
                  <a:gd name="T12" fmla="*/ 16 w 16"/>
                  <a:gd name="T13" fmla="*/ 93 h 93"/>
                  <a:gd name="T14" fmla="*/ 15 w 16"/>
                  <a:gd name="T15" fmla="*/ 50 h 93"/>
                  <a:gd name="T16" fmla="*/ 15 w 16"/>
                  <a:gd name="T17" fmla="*/ 28 h 93"/>
                  <a:gd name="T18" fmla="*/ 15 w 16"/>
                  <a:gd name="T19" fmla="*/ 17 h 93"/>
                  <a:gd name="T20" fmla="*/ 14 w 16"/>
                  <a:gd name="T21" fmla="*/ 7 h 93"/>
                  <a:gd name="T22" fmla="*/ 4 w 16"/>
                  <a:gd name="T23" fmla="*/ 1 h 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3">
                    <a:moveTo>
                      <a:pt x="4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2" y="12"/>
                      <a:pt x="2" y="25"/>
                      <a:pt x="3" y="38"/>
                    </a:cubicBezTo>
                    <a:cubicBezTo>
                      <a:pt x="4" y="45"/>
                      <a:pt x="5" y="52"/>
                      <a:pt x="5" y="59"/>
                    </a:cubicBezTo>
                    <a:cubicBezTo>
                      <a:pt x="6" y="62"/>
                      <a:pt x="6" y="65"/>
                      <a:pt x="6" y="68"/>
                    </a:cubicBezTo>
                    <a:cubicBezTo>
                      <a:pt x="6" y="71"/>
                      <a:pt x="6" y="75"/>
                      <a:pt x="7" y="78"/>
                    </a:cubicBezTo>
                    <a:cubicBezTo>
                      <a:pt x="10" y="83"/>
                      <a:pt x="13" y="88"/>
                      <a:pt x="16" y="93"/>
                    </a:cubicBezTo>
                    <a:cubicBezTo>
                      <a:pt x="16" y="79"/>
                      <a:pt x="15" y="65"/>
                      <a:pt x="15" y="50"/>
                    </a:cubicBezTo>
                    <a:cubicBezTo>
                      <a:pt x="15" y="43"/>
                      <a:pt x="15" y="35"/>
                      <a:pt x="15" y="28"/>
                    </a:cubicBezTo>
                    <a:cubicBezTo>
                      <a:pt x="15" y="24"/>
                      <a:pt x="15" y="20"/>
                      <a:pt x="15" y="17"/>
                    </a:cubicBezTo>
                    <a:cubicBezTo>
                      <a:pt x="15" y="13"/>
                      <a:pt x="14" y="10"/>
                      <a:pt x="14" y="7"/>
                    </a:cubicBezTo>
                    <a:cubicBezTo>
                      <a:pt x="11" y="5"/>
                      <a:pt x="7" y="3"/>
                      <a:pt x="4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459"/>
              <p:cNvSpPr/>
              <p:nvPr/>
            </p:nvSpPr>
            <p:spPr bwMode="auto">
              <a:xfrm>
                <a:off x="4065" y="2167"/>
                <a:ext cx="116" cy="78"/>
              </a:xfrm>
              <a:custGeom>
                <a:gdLst>
                  <a:gd name="T0" fmla="*/ 7 w 49"/>
                  <a:gd name="T1" fmla="*/ 1 h 33"/>
                  <a:gd name="T2" fmla="*/ 0 w 49"/>
                  <a:gd name="T3" fmla="*/ 1 h 33"/>
                  <a:gd name="T4" fmla="*/ 16 w 49"/>
                  <a:gd name="T5" fmla="*/ 15 h 33"/>
                  <a:gd name="T6" fmla="*/ 30 w 49"/>
                  <a:gd name="T7" fmla="*/ 29 h 33"/>
                  <a:gd name="T8" fmla="*/ 49 w 49"/>
                  <a:gd name="T9" fmla="*/ 33 h 33"/>
                  <a:gd name="T10" fmla="*/ 48 w 49"/>
                  <a:gd name="T11" fmla="*/ 32 h 33"/>
                  <a:gd name="T12" fmla="*/ 42 w 49"/>
                  <a:gd name="T13" fmla="*/ 27 h 33"/>
                  <a:gd name="T14" fmla="*/ 31 w 49"/>
                  <a:gd name="T15" fmla="*/ 17 h 33"/>
                  <a:gd name="T16" fmla="*/ 12 w 49"/>
                  <a:gd name="T17" fmla="*/ 0 h 33"/>
                  <a:gd name="T18" fmla="*/ 7 w 49"/>
                  <a:gd name="T19" fmla="*/ 1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33">
                    <a:moveTo>
                      <a:pt x="7" y="1"/>
                    </a:moveTo>
                    <a:cubicBezTo>
                      <a:pt x="4" y="1"/>
                      <a:pt x="2" y="1"/>
                      <a:pt x="0" y="1"/>
                    </a:cubicBezTo>
                    <a:cubicBezTo>
                      <a:pt x="5" y="7"/>
                      <a:pt x="10" y="11"/>
                      <a:pt x="16" y="15"/>
                    </a:cubicBezTo>
                    <a:cubicBezTo>
                      <a:pt x="21" y="20"/>
                      <a:pt x="25" y="25"/>
                      <a:pt x="30" y="29"/>
                    </a:cubicBezTo>
                    <a:cubicBezTo>
                      <a:pt x="36" y="31"/>
                      <a:pt x="43" y="32"/>
                      <a:pt x="49" y="33"/>
                    </a:cubicBezTo>
                    <a:cubicBezTo>
                      <a:pt x="49" y="33"/>
                      <a:pt x="49" y="32"/>
                      <a:pt x="48" y="32"/>
                    </a:cubicBezTo>
                    <a:cubicBezTo>
                      <a:pt x="46" y="30"/>
                      <a:pt x="44" y="29"/>
                      <a:pt x="42" y="27"/>
                    </a:cubicBezTo>
                    <a:cubicBezTo>
                      <a:pt x="39" y="24"/>
                      <a:pt x="35" y="21"/>
                      <a:pt x="31" y="17"/>
                    </a:cubicBezTo>
                    <a:cubicBezTo>
                      <a:pt x="25" y="11"/>
                      <a:pt x="19" y="4"/>
                      <a:pt x="12" y="0"/>
                    </a:cubicBezTo>
                    <a:cubicBezTo>
                      <a:pt x="10" y="0"/>
                      <a:pt x="8" y="0"/>
                      <a:pt x="7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460"/>
              <p:cNvSpPr/>
              <p:nvPr/>
            </p:nvSpPr>
            <p:spPr bwMode="auto">
              <a:xfrm>
                <a:off x="4093" y="1640"/>
                <a:ext cx="52" cy="60"/>
              </a:xfrm>
              <a:custGeom>
                <a:gdLst>
                  <a:gd name="T0" fmla="*/ 0 w 22"/>
                  <a:gd name="T1" fmla="*/ 1 h 25"/>
                  <a:gd name="T2" fmla="*/ 9 w 22"/>
                  <a:gd name="T3" fmla="*/ 17 h 25"/>
                  <a:gd name="T4" fmla="*/ 9 w 22"/>
                  <a:gd name="T5" fmla="*/ 17 h 25"/>
                  <a:gd name="T6" fmla="*/ 22 w 22"/>
                  <a:gd name="T7" fmla="*/ 25 h 25"/>
                  <a:gd name="T8" fmla="*/ 16 w 22"/>
                  <a:gd name="T9" fmla="*/ 12 h 25"/>
                  <a:gd name="T10" fmla="*/ 10 w 22"/>
                  <a:gd name="T11" fmla="*/ 0 h 25"/>
                  <a:gd name="T12" fmla="*/ 0 w 22"/>
                  <a:gd name="T13" fmla="*/ 1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5">
                    <a:moveTo>
                      <a:pt x="0" y="1"/>
                    </a:moveTo>
                    <a:cubicBezTo>
                      <a:pt x="3" y="6"/>
                      <a:pt x="6" y="12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3" y="19"/>
                      <a:pt x="18" y="22"/>
                      <a:pt x="22" y="25"/>
                    </a:cubicBezTo>
                    <a:cubicBezTo>
                      <a:pt x="20" y="20"/>
                      <a:pt x="18" y="16"/>
                      <a:pt x="16" y="12"/>
                    </a:cubicBezTo>
                    <a:cubicBezTo>
                      <a:pt x="14" y="8"/>
                      <a:pt x="12" y="4"/>
                      <a:pt x="10" y="0"/>
                    </a:cubicBezTo>
                    <a:cubicBezTo>
                      <a:pt x="6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461"/>
              <p:cNvSpPr/>
              <p:nvPr/>
            </p:nvSpPr>
            <p:spPr bwMode="auto">
              <a:xfrm>
                <a:off x="3973" y="2155"/>
                <a:ext cx="33" cy="41"/>
              </a:xfrm>
              <a:custGeom>
                <a:gdLst>
                  <a:gd name="T0" fmla="*/ 0 w 14"/>
                  <a:gd name="T1" fmla="*/ 0 h 17"/>
                  <a:gd name="T2" fmla="*/ 1 w 14"/>
                  <a:gd name="T3" fmla="*/ 3 h 17"/>
                  <a:gd name="T4" fmla="*/ 4 w 14"/>
                  <a:gd name="T5" fmla="*/ 10 h 17"/>
                  <a:gd name="T6" fmla="*/ 7 w 14"/>
                  <a:gd name="T7" fmla="*/ 17 h 17"/>
                  <a:gd name="T8" fmla="*/ 14 w 14"/>
                  <a:gd name="T9" fmla="*/ 14 h 17"/>
                  <a:gd name="T10" fmla="*/ 7 w 14"/>
                  <a:gd name="T11" fmla="*/ 7 h 17"/>
                  <a:gd name="T12" fmla="*/ 1 w 14"/>
                  <a:gd name="T13" fmla="*/ 2 h 17"/>
                  <a:gd name="T14" fmla="*/ 0 w 14"/>
                  <a:gd name="T15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4" y="10"/>
                    </a:cubicBezTo>
                    <a:cubicBezTo>
                      <a:pt x="5" y="13"/>
                      <a:pt x="6" y="15"/>
                      <a:pt x="7" y="17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2" y="12"/>
                      <a:pt x="9" y="9"/>
                      <a:pt x="7" y="7"/>
                    </a:cubicBezTo>
                    <a:cubicBezTo>
                      <a:pt x="5" y="5"/>
                      <a:pt x="3" y="4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462"/>
              <p:cNvSpPr/>
              <p:nvPr/>
            </p:nvSpPr>
            <p:spPr bwMode="auto">
              <a:xfrm>
                <a:off x="4032" y="2172"/>
                <a:ext cx="97" cy="64"/>
              </a:xfrm>
              <a:custGeom>
                <a:gdLst>
                  <a:gd name="T0" fmla="*/ 0 w 41"/>
                  <a:gd name="T1" fmla="*/ 0 h 27"/>
                  <a:gd name="T2" fmla="*/ 10 w 41"/>
                  <a:gd name="T3" fmla="*/ 10 h 27"/>
                  <a:gd name="T4" fmla="*/ 21 w 41"/>
                  <a:gd name="T5" fmla="*/ 21 h 27"/>
                  <a:gd name="T6" fmla="*/ 41 w 41"/>
                  <a:gd name="T7" fmla="*/ 27 h 27"/>
                  <a:gd name="T8" fmla="*/ 28 w 41"/>
                  <a:gd name="T9" fmla="*/ 14 h 27"/>
                  <a:gd name="T10" fmla="*/ 12 w 41"/>
                  <a:gd name="T11" fmla="*/ 0 h 27"/>
                  <a:gd name="T12" fmla="*/ 0 w 41"/>
                  <a:gd name="T13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7">
                    <a:moveTo>
                      <a:pt x="0" y="0"/>
                    </a:moveTo>
                    <a:cubicBezTo>
                      <a:pt x="4" y="3"/>
                      <a:pt x="7" y="7"/>
                      <a:pt x="10" y="10"/>
                    </a:cubicBezTo>
                    <a:cubicBezTo>
                      <a:pt x="14" y="13"/>
                      <a:pt x="18" y="17"/>
                      <a:pt x="21" y="21"/>
                    </a:cubicBezTo>
                    <a:cubicBezTo>
                      <a:pt x="28" y="23"/>
                      <a:pt x="34" y="25"/>
                      <a:pt x="41" y="27"/>
                    </a:cubicBezTo>
                    <a:cubicBezTo>
                      <a:pt x="36" y="23"/>
                      <a:pt x="33" y="18"/>
                      <a:pt x="28" y="14"/>
                    </a:cubicBezTo>
                    <a:cubicBezTo>
                      <a:pt x="23" y="9"/>
                      <a:pt x="17" y="5"/>
                      <a:pt x="12" y="0"/>
                    </a:cubicBezTo>
                    <a:cubicBezTo>
                      <a:pt x="8" y="0"/>
                      <a:pt x="4" y="0"/>
                      <a:pt x="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463"/>
              <p:cNvSpPr/>
              <p:nvPr/>
            </p:nvSpPr>
            <p:spPr bwMode="auto">
              <a:xfrm>
                <a:off x="3977" y="2155"/>
                <a:ext cx="43" cy="36"/>
              </a:xfrm>
              <a:custGeom>
                <a:gdLst>
                  <a:gd name="T0" fmla="*/ 0 w 18"/>
                  <a:gd name="T1" fmla="*/ 0 h 15"/>
                  <a:gd name="T2" fmla="*/ 5 w 18"/>
                  <a:gd name="T3" fmla="*/ 4 h 15"/>
                  <a:gd name="T4" fmla="*/ 15 w 18"/>
                  <a:gd name="T5" fmla="*/ 13 h 15"/>
                  <a:gd name="T6" fmla="*/ 18 w 18"/>
                  <a:gd name="T7" fmla="*/ 15 h 15"/>
                  <a:gd name="T8" fmla="*/ 11 w 18"/>
                  <a:gd name="T9" fmla="*/ 5 h 15"/>
                  <a:gd name="T10" fmla="*/ 0 w 18"/>
                  <a:gd name="T11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0" y="0"/>
                    </a:moveTo>
                    <a:cubicBezTo>
                      <a:pt x="1" y="2"/>
                      <a:pt x="3" y="3"/>
                      <a:pt x="5" y="4"/>
                    </a:cubicBezTo>
                    <a:cubicBezTo>
                      <a:pt x="8" y="8"/>
                      <a:pt x="11" y="10"/>
                      <a:pt x="15" y="13"/>
                    </a:cubicBezTo>
                    <a:cubicBezTo>
                      <a:pt x="16" y="14"/>
                      <a:pt x="17" y="14"/>
                      <a:pt x="18" y="15"/>
                    </a:cubicBezTo>
                    <a:cubicBezTo>
                      <a:pt x="15" y="12"/>
                      <a:pt x="13" y="8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464"/>
              <p:cNvSpPr/>
              <p:nvPr/>
            </p:nvSpPr>
            <p:spPr bwMode="auto">
              <a:xfrm>
                <a:off x="4008" y="2170"/>
                <a:ext cx="66" cy="49"/>
              </a:xfrm>
              <a:custGeom>
                <a:gdLst>
                  <a:gd name="T0" fmla="*/ 4 w 28"/>
                  <a:gd name="T1" fmla="*/ 0 h 21"/>
                  <a:gd name="T2" fmla="*/ 0 w 28"/>
                  <a:gd name="T3" fmla="*/ 0 h 21"/>
                  <a:gd name="T4" fmla="*/ 8 w 28"/>
                  <a:gd name="T5" fmla="*/ 11 h 21"/>
                  <a:gd name="T6" fmla="*/ 8 w 28"/>
                  <a:gd name="T7" fmla="*/ 11 h 21"/>
                  <a:gd name="T8" fmla="*/ 26 w 28"/>
                  <a:gd name="T9" fmla="*/ 20 h 21"/>
                  <a:gd name="T10" fmla="*/ 28 w 28"/>
                  <a:gd name="T11" fmla="*/ 21 h 21"/>
                  <a:gd name="T12" fmla="*/ 19 w 28"/>
                  <a:gd name="T13" fmla="*/ 11 h 21"/>
                  <a:gd name="T14" fmla="*/ 8 w 28"/>
                  <a:gd name="T15" fmla="*/ 1 h 21"/>
                  <a:gd name="T16" fmla="*/ 4 w 28"/>
                  <a:gd name="T17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1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3" y="3"/>
                      <a:pt x="5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4" y="15"/>
                      <a:pt x="20" y="17"/>
                      <a:pt x="26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5" y="17"/>
                      <a:pt x="22" y="14"/>
                      <a:pt x="19" y="11"/>
                    </a:cubicBezTo>
                    <a:cubicBezTo>
                      <a:pt x="15" y="8"/>
                      <a:pt x="11" y="4"/>
                      <a:pt x="8" y="1"/>
                    </a:cubicBezTo>
                    <a:cubicBezTo>
                      <a:pt x="7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465"/>
              <p:cNvSpPr/>
              <p:nvPr/>
            </p:nvSpPr>
            <p:spPr bwMode="auto">
              <a:xfrm>
                <a:off x="4152" y="2143"/>
                <a:ext cx="135" cy="107"/>
              </a:xfrm>
              <a:custGeom>
                <a:gdLst>
                  <a:gd name="T0" fmla="*/ 56 w 57"/>
                  <a:gd name="T1" fmla="*/ 45 h 45"/>
                  <a:gd name="T2" fmla="*/ 57 w 57"/>
                  <a:gd name="T3" fmla="*/ 45 h 45"/>
                  <a:gd name="T4" fmla="*/ 34 w 57"/>
                  <a:gd name="T5" fmla="*/ 23 h 45"/>
                  <a:gd name="T6" fmla="*/ 10 w 57"/>
                  <a:gd name="T7" fmla="*/ 0 h 45"/>
                  <a:gd name="T8" fmla="*/ 0 w 57"/>
                  <a:gd name="T9" fmla="*/ 3 h 45"/>
                  <a:gd name="T10" fmla="*/ 9 w 57"/>
                  <a:gd name="T11" fmla="*/ 10 h 45"/>
                  <a:gd name="T12" fmla="*/ 21 w 57"/>
                  <a:gd name="T13" fmla="*/ 22 h 45"/>
                  <a:gd name="T14" fmla="*/ 34 w 57"/>
                  <a:gd name="T15" fmla="*/ 34 h 45"/>
                  <a:gd name="T16" fmla="*/ 46 w 57"/>
                  <a:gd name="T17" fmla="*/ 45 h 45"/>
                  <a:gd name="T18" fmla="*/ 56 w 57"/>
                  <a:gd name="T19" fmla="*/ 45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45">
                    <a:moveTo>
                      <a:pt x="56" y="45"/>
                    </a:moveTo>
                    <a:cubicBezTo>
                      <a:pt x="56" y="45"/>
                      <a:pt x="56" y="45"/>
                      <a:pt x="57" y="45"/>
                    </a:cubicBezTo>
                    <a:cubicBezTo>
                      <a:pt x="49" y="38"/>
                      <a:pt x="41" y="30"/>
                      <a:pt x="34" y="23"/>
                    </a:cubicBezTo>
                    <a:cubicBezTo>
                      <a:pt x="26" y="15"/>
                      <a:pt x="18" y="7"/>
                      <a:pt x="10" y="0"/>
                    </a:cubicBezTo>
                    <a:cubicBezTo>
                      <a:pt x="7" y="1"/>
                      <a:pt x="3" y="2"/>
                      <a:pt x="0" y="3"/>
                    </a:cubicBezTo>
                    <a:cubicBezTo>
                      <a:pt x="3" y="5"/>
                      <a:pt x="6" y="8"/>
                      <a:pt x="9" y="10"/>
                    </a:cubicBezTo>
                    <a:cubicBezTo>
                      <a:pt x="13" y="14"/>
                      <a:pt x="16" y="18"/>
                      <a:pt x="21" y="22"/>
                    </a:cubicBezTo>
                    <a:cubicBezTo>
                      <a:pt x="25" y="26"/>
                      <a:pt x="30" y="30"/>
                      <a:pt x="34" y="34"/>
                    </a:cubicBezTo>
                    <a:cubicBezTo>
                      <a:pt x="38" y="38"/>
                      <a:pt x="42" y="41"/>
                      <a:pt x="46" y="45"/>
                    </a:cubicBezTo>
                    <a:cubicBezTo>
                      <a:pt x="49" y="45"/>
                      <a:pt x="53" y="45"/>
                      <a:pt x="56" y="4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466"/>
              <p:cNvSpPr/>
              <p:nvPr/>
            </p:nvSpPr>
            <p:spPr bwMode="auto">
              <a:xfrm>
                <a:off x="3660" y="2314"/>
                <a:ext cx="173" cy="67"/>
              </a:xfrm>
              <a:custGeom>
                <a:gdLst>
                  <a:gd name="T0" fmla="*/ 67 w 73"/>
                  <a:gd name="T1" fmla="*/ 2 h 28"/>
                  <a:gd name="T2" fmla="*/ 54 w 73"/>
                  <a:gd name="T3" fmla="*/ 1 h 28"/>
                  <a:gd name="T4" fmla="*/ 26 w 73"/>
                  <a:gd name="T5" fmla="*/ 2 h 28"/>
                  <a:gd name="T6" fmla="*/ 4 w 73"/>
                  <a:gd name="T7" fmla="*/ 12 h 28"/>
                  <a:gd name="T8" fmla="*/ 2 w 73"/>
                  <a:gd name="T9" fmla="*/ 22 h 28"/>
                  <a:gd name="T10" fmla="*/ 15 w 73"/>
                  <a:gd name="T11" fmla="*/ 28 h 28"/>
                  <a:gd name="T12" fmla="*/ 31 w 73"/>
                  <a:gd name="T13" fmla="*/ 24 h 28"/>
                  <a:gd name="T14" fmla="*/ 49 w 73"/>
                  <a:gd name="T15" fmla="*/ 16 h 28"/>
                  <a:gd name="T16" fmla="*/ 64 w 73"/>
                  <a:gd name="T17" fmla="*/ 7 h 28"/>
                  <a:gd name="T18" fmla="*/ 73 w 73"/>
                  <a:gd name="T19" fmla="*/ 2 h 28"/>
                  <a:gd name="T20" fmla="*/ 67 w 73"/>
                  <a:gd name="T21" fmla="*/ 2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28">
                    <a:moveTo>
                      <a:pt x="67" y="2"/>
                    </a:moveTo>
                    <a:cubicBezTo>
                      <a:pt x="63" y="1"/>
                      <a:pt x="58" y="1"/>
                      <a:pt x="54" y="1"/>
                    </a:cubicBezTo>
                    <a:cubicBezTo>
                      <a:pt x="44" y="0"/>
                      <a:pt x="35" y="0"/>
                      <a:pt x="26" y="2"/>
                    </a:cubicBezTo>
                    <a:cubicBezTo>
                      <a:pt x="19" y="3"/>
                      <a:pt x="9" y="6"/>
                      <a:pt x="4" y="12"/>
                    </a:cubicBezTo>
                    <a:cubicBezTo>
                      <a:pt x="1" y="14"/>
                      <a:pt x="0" y="18"/>
                      <a:pt x="2" y="22"/>
                    </a:cubicBezTo>
                    <a:cubicBezTo>
                      <a:pt x="5" y="26"/>
                      <a:pt x="10" y="28"/>
                      <a:pt x="15" y="28"/>
                    </a:cubicBezTo>
                    <a:cubicBezTo>
                      <a:pt x="20" y="28"/>
                      <a:pt x="26" y="27"/>
                      <a:pt x="31" y="24"/>
                    </a:cubicBezTo>
                    <a:cubicBezTo>
                      <a:pt x="37" y="22"/>
                      <a:pt x="43" y="19"/>
                      <a:pt x="49" y="16"/>
                    </a:cubicBezTo>
                    <a:cubicBezTo>
                      <a:pt x="54" y="13"/>
                      <a:pt x="59" y="10"/>
                      <a:pt x="64" y="7"/>
                    </a:cubicBezTo>
                    <a:cubicBezTo>
                      <a:pt x="67" y="5"/>
                      <a:pt x="70" y="4"/>
                      <a:pt x="73" y="2"/>
                    </a:cubicBezTo>
                    <a:cubicBezTo>
                      <a:pt x="71" y="2"/>
                      <a:pt x="69" y="2"/>
                      <a:pt x="67" y="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467"/>
              <p:cNvSpPr/>
              <p:nvPr/>
            </p:nvSpPr>
            <p:spPr bwMode="auto">
              <a:xfrm>
                <a:off x="4126" y="2153"/>
                <a:ext cx="130" cy="97"/>
              </a:xfrm>
              <a:custGeom>
                <a:gdLst>
                  <a:gd name="T0" fmla="*/ 44 w 55"/>
                  <a:gd name="T1" fmla="*/ 32 h 41"/>
                  <a:gd name="T2" fmla="*/ 31 w 55"/>
                  <a:gd name="T3" fmla="*/ 20 h 41"/>
                  <a:gd name="T4" fmla="*/ 20 w 55"/>
                  <a:gd name="T5" fmla="*/ 8 h 41"/>
                  <a:gd name="T6" fmla="*/ 9 w 55"/>
                  <a:gd name="T7" fmla="*/ 0 h 41"/>
                  <a:gd name="T8" fmla="*/ 0 w 55"/>
                  <a:gd name="T9" fmla="*/ 2 h 41"/>
                  <a:gd name="T10" fmla="*/ 20 w 55"/>
                  <a:gd name="T11" fmla="*/ 20 h 41"/>
                  <a:gd name="T12" fmla="*/ 43 w 55"/>
                  <a:gd name="T13" fmla="*/ 41 h 41"/>
                  <a:gd name="T14" fmla="*/ 55 w 55"/>
                  <a:gd name="T15" fmla="*/ 41 h 41"/>
                  <a:gd name="T16" fmla="*/ 44 w 55"/>
                  <a:gd name="T17" fmla="*/ 32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41">
                    <a:moveTo>
                      <a:pt x="44" y="32"/>
                    </a:moveTo>
                    <a:cubicBezTo>
                      <a:pt x="40" y="28"/>
                      <a:pt x="35" y="24"/>
                      <a:pt x="31" y="20"/>
                    </a:cubicBezTo>
                    <a:cubicBezTo>
                      <a:pt x="27" y="16"/>
                      <a:pt x="23" y="12"/>
                      <a:pt x="20" y="8"/>
                    </a:cubicBezTo>
                    <a:cubicBezTo>
                      <a:pt x="16" y="5"/>
                      <a:pt x="13" y="2"/>
                      <a:pt x="9" y="0"/>
                    </a:cubicBezTo>
                    <a:cubicBezTo>
                      <a:pt x="6" y="1"/>
                      <a:pt x="3" y="2"/>
                      <a:pt x="0" y="2"/>
                    </a:cubicBezTo>
                    <a:cubicBezTo>
                      <a:pt x="7" y="8"/>
                      <a:pt x="13" y="15"/>
                      <a:pt x="20" y="20"/>
                    </a:cubicBezTo>
                    <a:cubicBezTo>
                      <a:pt x="28" y="27"/>
                      <a:pt x="36" y="34"/>
                      <a:pt x="43" y="41"/>
                    </a:cubicBezTo>
                    <a:cubicBezTo>
                      <a:pt x="47" y="41"/>
                      <a:pt x="51" y="41"/>
                      <a:pt x="55" y="41"/>
                    </a:cubicBezTo>
                    <a:cubicBezTo>
                      <a:pt x="51" y="38"/>
                      <a:pt x="48" y="35"/>
                      <a:pt x="44" y="3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468"/>
              <p:cNvSpPr/>
              <p:nvPr/>
            </p:nvSpPr>
            <p:spPr bwMode="auto">
              <a:xfrm>
                <a:off x="4098" y="2160"/>
                <a:ext cx="125" cy="90"/>
              </a:xfrm>
              <a:custGeom>
                <a:gdLst>
                  <a:gd name="T0" fmla="*/ 38 w 53"/>
                  <a:gd name="T1" fmla="*/ 36 h 38"/>
                  <a:gd name="T2" fmla="*/ 40 w 53"/>
                  <a:gd name="T3" fmla="*/ 36 h 38"/>
                  <a:gd name="T4" fmla="*/ 53 w 53"/>
                  <a:gd name="T5" fmla="*/ 38 h 38"/>
                  <a:gd name="T6" fmla="*/ 31 w 53"/>
                  <a:gd name="T7" fmla="*/ 19 h 38"/>
                  <a:gd name="T8" fmla="*/ 10 w 53"/>
                  <a:gd name="T9" fmla="*/ 0 h 38"/>
                  <a:gd name="T10" fmla="*/ 0 w 53"/>
                  <a:gd name="T11" fmla="*/ 2 h 38"/>
                  <a:gd name="T12" fmla="*/ 17 w 53"/>
                  <a:gd name="T13" fmla="*/ 18 h 38"/>
                  <a:gd name="T14" fmla="*/ 28 w 53"/>
                  <a:gd name="T15" fmla="*/ 27 h 38"/>
                  <a:gd name="T16" fmla="*/ 34 w 53"/>
                  <a:gd name="T17" fmla="*/ 32 h 38"/>
                  <a:gd name="T18" fmla="*/ 37 w 53"/>
                  <a:gd name="T19" fmla="*/ 35 h 38"/>
                  <a:gd name="T20" fmla="*/ 38 w 53"/>
                  <a:gd name="T21" fmla="*/ 36 h 38"/>
                  <a:gd name="T22" fmla="*/ 38 w 53"/>
                  <a:gd name="T23" fmla="*/ 36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8">
                    <a:moveTo>
                      <a:pt x="38" y="36"/>
                    </a:moveTo>
                    <a:cubicBezTo>
                      <a:pt x="39" y="36"/>
                      <a:pt x="40" y="36"/>
                      <a:pt x="40" y="36"/>
                    </a:cubicBezTo>
                    <a:cubicBezTo>
                      <a:pt x="44" y="37"/>
                      <a:pt x="48" y="37"/>
                      <a:pt x="53" y="38"/>
                    </a:cubicBezTo>
                    <a:cubicBezTo>
                      <a:pt x="46" y="31"/>
                      <a:pt x="38" y="25"/>
                      <a:pt x="31" y="19"/>
                    </a:cubicBezTo>
                    <a:cubicBezTo>
                      <a:pt x="24" y="13"/>
                      <a:pt x="18" y="6"/>
                      <a:pt x="10" y="0"/>
                    </a:cubicBezTo>
                    <a:cubicBezTo>
                      <a:pt x="7" y="1"/>
                      <a:pt x="3" y="2"/>
                      <a:pt x="0" y="2"/>
                    </a:cubicBezTo>
                    <a:cubicBezTo>
                      <a:pt x="6" y="7"/>
                      <a:pt x="11" y="13"/>
                      <a:pt x="17" y="18"/>
                    </a:cubicBezTo>
                    <a:cubicBezTo>
                      <a:pt x="20" y="21"/>
                      <a:pt x="24" y="24"/>
                      <a:pt x="28" y="27"/>
                    </a:cubicBezTo>
                    <a:cubicBezTo>
                      <a:pt x="30" y="29"/>
                      <a:pt x="32" y="31"/>
                      <a:pt x="34" y="32"/>
                    </a:cubicBezTo>
                    <a:cubicBezTo>
                      <a:pt x="35" y="33"/>
                      <a:pt x="36" y="34"/>
                      <a:pt x="37" y="35"/>
                    </a:cubicBezTo>
                    <a:cubicBezTo>
                      <a:pt x="37" y="35"/>
                      <a:pt x="39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469"/>
              <p:cNvSpPr/>
              <p:nvPr/>
            </p:nvSpPr>
            <p:spPr bwMode="auto">
              <a:xfrm>
                <a:off x="4058" y="2236"/>
                <a:ext cx="80" cy="55"/>
              </a:xfrm>
              <a:custGeom>
                <a:gdLst>
                  <a:gd name="T0" fmla="*/ 20 w 34"/>
                  <a:gd name="T1" fmla="*/ 13 h 23"/>
                  <a:gd name="T2" fmla="*/ 34 w 34"/>
                  <a:gd name="T3" fmla="*/ 3 h 23"/>
                  <a:gd name="T4" fmla="*/ 25 w 34"/>
                  <a:gd name="T5" fmla="*/ 0 h 23"/>
                  <a:gd name="T6" fmla="*/ 13 w 34"/>
                  <a:gd name="T7" fmla="*/ 9 h 23"/>
                  <a:gd name="T8" fmla="*/ 6 w 34"/>
                  <a:gd name="T9" fmla="*/ 13 h 23"/>
                  <a:gd name="T10" fmla="*/ 0 w 34"/>
                  <a:gd name="T11" fmla="*/ 17 h 23"/>
                  <a:gd name="T12" fmla="*/ 7 w 34"/>
                  <a:gd name="T13" fmla="*/ 23 h 23"/>
                  <a:gd name="T14" fmla="*/ 20 w 34"/>
                  <a:gd name="T15" fmla="*/ 1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3">
                    <a:moveTo>
                      <a:pt x="20" y="13"/>
                    </a:moveTo>
                    <a:cubicBezTo>
                      <a:pt x="25" y="10"/>
                      <a:pt x="30" y="6"/>
                      <a:pt x="34" y="3"/>
                    </a:cubicBezTo>
                    <a:cubicBezTo>
                      <a:pt x="31" y="2"/>
                      <a:pt x="28" y="1"/>
                      <a:pt x="25" y="0"/>
                    </a:cubicBezTo>
                    <a:cubicBezTo>
                      <a:pt x="22" y="4"/>
                      <a:pt x="17" y="6"/>
                      <a:pt x="13" y="9"/>
                    </a:cubicBezTo>
                    <a:cubicBezTo>
                      <a:pt x="11" y="10"/>
                      <a:pt x="8" y="12"/>
                      <a:pt x="6" y="13"/>
                    </a:cubicBezTo>
                    <a:cubicBezTo>
                      <a:pt x="4" y="15"/>
                      <a:pt x="2" y="16"/>
                      <a:pt x="0" y="17"/>
                    </a:cubicBezTo>
                    <a:cubicBezTo>
                      <a:pt x="3" y="19"/>
                      <a:pt x="5" y="21"/>
                      <a:pt x="7" y="23"/>
                    </a:cubicBezTo>
                    <a:cubicBezTo>
                      <a:pt x="11" y="19"/>
                      <a:pt x="16" y="16"/>
                      <a:pt x="20" y="1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470"/>
              <p:cNvSpPr/>
              <p:nvPr/>
            </p:nvSpPr>
            <p:spPr bwMode="auto">
              <a:xfrm>
                <a:off x="4077" y="2243"/>
                <a:ext cx="87" cy="62"/>
              </a:xfrm>
              <a:custGeom>
                <a:gdLst>
                  <a:gd name="T0" fmla="*/ 23 w 37"/>
                  <a:gd name="T1" fmla="*/ 14 h 26"/>
                  <a:gd name="T2" fmla="*/ 37 w 37"/>
                  <a:gd name="T3" fmla="*/ 2 h 26"/>
                  <a:gd name="T4" fmla="*/ 28 w 37"/>
                  <a:gd name="T5" fmla="*/ 0 h 26"/>
                  <a:gd name="T6" fmla="*/ 13 w 37"/>
                  <a:gd name="T7" fmla="*/ 11 h 26"/>
                  <a:gd name="T8" fmla="*/ 0 w 37"/>
                  <a:gd name="T9" fmla="*/ 20 h 26"/>
                  <a:gd name="T10" fmla="*/ 9 w 37"/>
                  <a:gd name="T11" fmla="*/ 26 h 26"/>
                  <a:gd name="T12" fmla="*/ 23 w 37"/>
                  <a:gd name="T13" fmla="*/ 14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6">
                    <a:moveTo>
                      <a:pt x="23" y="14"/>
                    </a:moveTo>
                    <a:cubicBezTo>
                      <a:pt x="27" y="9"/>
                      <a:pt x="32" y="6"/>
                      <a:pt x="37" y="2"/>
                    </a:cubicBezTo>
                    <a:cubicBezTo>
                      <a:pt x="34" y="1"/>
                      <a:pt x="31" y="1"/>
                      <a:pt x="28" y="0"/>
                    </a:cubicBezTo>
                    <a:cubicBezTo>
                      <a:pt x="23" y="4"/>
                      <a:pt x="18" y="8"/>
                      <a:pt x="13" y="11"/>
                    </a:cubicBezTo>
                    <a:cubicBezTo>
                      <a:pt x="9" y="14"/>
                      <a:pt x="5" y="17"/>
                      <a:pt x="0" y="20"/>
                    </a:cubicBezTo>
                    <a:cubicBezTo>
                      <a:pt x="3" y="23"/>
                      <a:pt x="6" y="24"/>
                      <a:pt x="9" y="26"/>
                    </a:cubicBezTo>
                    <a:cubicBezTo>
                      <a:pt x="14" y="23"/>
                      <a:pt x="18" y="18"/>
                      <a:pt x="23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471"/>
              <p:cNvSpPr/>
              <p:nvPr/>
            </p:nvSpPr>
            <p:spPr bwMode="auto">
              <a:xfrm>
                <a:off x="4100" y="2248"/>
                <a:ext cx="90" cy="71"/>
              </a:xfrm>
              <a:custGeom>
                <a:gdLst>
                  <a:gd name="T0" fmla="*/ 9 w 38"/>
                  <a:gd name="T1" fmla="*/ 30 h 30"/>
                  <a:gd name="T2" fmla="*/ 23 w 38"/>
                  <a:gd name="T3" fmla="*/ 16 h 30"/>
                  <a:gd name="T4" fmla="*/ 38 w 38"/>
                  <a:gd name="T5" fmla="*/ 1 h 30"/>
                  <a:gd name="T6" fmla="*/ 28 w 38"/>
                  <a:gd name="T7" fmla="*/ 0 h 30"/>
                  <a:gd name="T8" fmla="*/ 13 w 38"/>
                  <a:gd name="T9" fmla="*/ 13 h 30"/>
                  <a:gd name="T10" fmla="*/ 0 w 38"/>
                  <a:gd name="T11" fmla="*/ 25 h 30"/>
                  <a:gd name="T12" fmla="*/ 5 w 38"/>
                  <a:gd name="T13" fmla="*/ 28 h 30"/>
                  <a:gd name="T14" fmla="*/ 9 w 38"/>
                  <a:gd name="T15" fmla="*/ 3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30">
                    <a:moveTo>
                      <a:pt x="9" y="30"/>
                    </a:moveTo>
                    <a:cubicBezTo>
                      <a:pt x="14" y="26"/>
                      <a:pt x="18" y="21"/>
                      <a:pt x="23" y="16"/>
                    </a:cubicBezTo>
                    <a:cubicBezTo>
                      <a:pt x="28" y="11"/>
                      <a:pt x="33" y="6"/>
                      <a:pt x="38" y="1"/>
                    </a:cubicBezTo>
                    <a:cubicBezTo>
                      <a:pt x="35" y="1"/>
                      <a:pt x="32" y="0"/>
                      <a:pt x="28" y="0"/>
                    </a:cubicBezTo>
                    <a:cubicBezTo>
                      <a:pt x="24" y="5"/>
                      <a:pt x="18" y="9"/>
                      <a:pt x="13" y="13"/>
                    </a:cubicBezTo>
                    <a:cubicBezTo>
                      <a:pt x="9" y="17"/>
                      <a:pt x="5" y="22"/>
                      <a:pt x="0" y="25"/>
                    </a:cubicBezTo>
                    <a:cubicBezTo>
                      <a:pt x="2" y="26"/>
                      <a:pt x="4" y="27"/>
                      <a:pt x="5" y="28"/>
                    </a:cubicBezTo>
                    <a:cubicBezTo>
                      <a:pt x="6" y="28"/>
                      <a:pt x="8" y="29"/>
                      <a:pt x="9" y="3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472"/>
              <p:cNvSpPr/>
              <p:nvPr/>
            </p:nvSpPr>
            <p:spPr bwMode="auto">
              <a:xfrm>
                <a:off x="4150" y="2255"/>
                <a:ext cx="106" cy="83"/>
              </a:xfrm>
              <a:custGeom>
                <a:gdLst>
                  <a:gd name="T0" fmla="*/ 17 w 45"/>
                  <a:gd name="T1" fmla="*/ 28 h 35"/>
                  <a:gd name="T2" fmla="*/ 27 w 45"/>
                  <a:gd name="T3" fmla="*/ 18 h 35"/>
                  <a:gd name="T4" fmla="*/ 45 w 45"/>
                  <a:gd name="T5" fmla="*/ 0 h 35"/>
                  <a:gd name="T6" fmla="*/ 32 w 45"/>
                  <a:gd name="T7" fmla="*/ 0 h 35"/>
                  <a:gd name="T8" fmla="*/ 32 w 45"/>
                  <a:gd name="T9" fmla="*/ 0 h 35"/>
                  <a:gd name="T10" fmla="*/ 14 w 45"/>
                  <a:gd name="T11" fmla="*/ 18 h 35"/>
                  <a:gd name="T12" fmla="*/ 6 w 45"/>
                  <a:gd name="T13" fmla="*/ 26 h 35"/>
                  <a:gd name="T14" fmla="*/ 0 w 45"/>
                  <a:gd name="T15" fmla="*/ 32 h 35"/>
                  <a:gd name="T16" fmla="*/ 10 w 45"/>
                  <a:gd name="T17" fmla="*/ 35 h 35"/>
                  <a:gd name="T18" fmla="*/ 17 w 45"/>
                  <a:gd name="T19" fmla="*/ 28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35">
                    <a:moveTo>
                      <a:pt x="17" y="28"/>
                    </a:moveTo>
                    <a:cubicBezTo>
                      <a:pt x="20" y="24"/>
                      <a:pt x="24" y="21"/>
                      <a:pt x="27" y="18"/>
                    </a:cubicBezTo>
                    <a:cubicBezTo>
                      <a:pt x="33" y="12"/>
                      <a:pt x="39" y="6"/>
                      <a:pt x="45" y="0"/>
                    </a:cubicBezTo>
                    <a:cubicBezTo>
                      <a:pt x="41" y="0"/>
                      <a:pt x="37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6"/>
                      <a:pt x="20" y="12"/>
                      <a:pt x="14" y="18"/>
                    </a:cubicBezTo>
                    <a:cubicBezTo>
                      <a:pt x="12" y="21"/>
                      <a:pt x="9" y="23"/>
                      <a:pt x="6" y="26"/>
                    </a:cubicBezTo>
                    <a:cubicBezTo>
                      <a:pt x="4" y="28"/>
                      <a:pt x="2" y="30"/>
                      <a:pt x="0" y="32"/>
                    </a:cubicBezTo>
                    <a:cubicBezTo>
                      <a:pt x="3" y="33"/>
                      <a:pt x="7" y="34"/>
                      <a:pt x="10" y="35"/>
                    </a:cubicBezTo>
                    <a:cubicBezTo>
                      <a:pt x="13" y="34"/>
                      <a:pt x="15" y="30"/>
                      <a:pt x="17" y="2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473"/>
              <p:cNvSpPr/>
              <p:nvPr/>
            </p:nvSpPr>
            <p:spPr bwMode="auto">
              <a:xfrm>
                <a:off x="4124" y="2253"/>
                <a:ext cx="99" cy="76"/>
              </a:xfrm>
              <a:custGeom>
                <a:gdLst>
                  <a:gd name="T0" fmla="*/ 17 w 42"/>
                  <a:gd name="T1" fmla="*/ 25 h 32"/>
                  <a:gd name="T2" fmla="*/ 26 w 42"/>
                  <a:gd name="T3" fmla="*/ 17 h 32"/>
                  <a:gd name="T4" fmla="*/ 42 w 42"/>
                  <a:gd name="T5" fmla="*/ 1 h 32"/>
                  <a:gd name="T6" fmla="*/ 30 w 42"/>
                  <a:gd name="T7" fmla="*/ 0 h 32"/>
                  <a:gd name="T8" fmla="*/ 14 w 42"/>
                  <a:gd name="T9" fmla="*/ 15 h 32"/>
                  <a:gd name="T10" fmla="*/ 0 w 42"/>
                  <a:gd name="T11" fmla="*/ 28 h 32"/>
                  <a:gd name="T12" fmla="*/ 10 w 42"/>
                  <a:gd name="T13" fmla="*/ 32 h 32"/>
                  <a:gd name="T14" fmla="*/ 17 w 42"/>
                  <a:gd name="T15" fmla="*/ 25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32">
                    <a:moveTo>
                      <a:pt x="17" y="25"/>
                    </a:moveTo>
                    <a:cubicBezTo>
                      <a:pt x="20" y="22"/>
                      <a:pt x="23" y="19"/>
                      <a:pt x="26" y="17"/>
                    </a:cubicBezTo>
                    <a:cubicBezTo>
                      <a:pt x="31" y="11"/>
                      <a:pt x="36" y="6"/>
                      <a:pt x="42" y="1"/>
                    </a:cubicBezTo>
                    <a:cubicBezTo>
                      <a:pt x="38" y="0"/>
                      <a:pt x="34" y="0"/>
                      <a:pt x="30" y="0"/>
                    </a:cubicBezTo>
                    <a:cubicBezTo>
                      <a:pt x="25" y="5"/>
                      <a:pt x="19" y="10"/>
                      <a:pt x="14" y="15"/>
                    </a:cubicBezTo>
                    <a:cubicBezTo>
                      <a:pt x="9" y="20"/>
                      <a:pt x="5" y="25"/>
                      <a:pt x="0" y="28"/>
                    </a:cubicBezTo>
                    <a:cubicBezTo>
                      <a:pt x="3" y="30"/>
                      <a:pt x="6" y="31"/>
                      <a:pt x="10" y="32"/>
                    </a:cubicBezTo>
                    <a:cubicBezTo>
                      <a:pt x="12" y="30"/>
                      <a:pt x="15" y="27"/>
                      <a:pt x="17" y="2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474"/>
              <p:cNvSpPr/>
              <p:nvPr/>
            </p:nvSpPr>
            <p:spPr bwMode="auto">
              <a:xfrm>
                <a:off x="4006" y="2205"/>
                <a:ext cx="52" cy="33"/>
              </a:xfrm>
              <a:custGeom>
                <a:gdLst>
                  <a:gd name="T0" fmla="*/ 22 w 22"/>
                  <a:gd name="T1" fmla="*/ 5 h 14"/>
                  <a:gd name="T2" fmla="*/ 12 w 22"/>
                  <a:gd name="T3" fmla="*/ 0 h 14"/>
                  <a:gd name="T4" fmla="*/ 0 w 22"/>
                  <a:gd name="T5" fmla="*/ 6 h 14"/>
                  <a:gd name="T6" fmla="*/ 6 w 22"/>
                  <a:gd name="T7" fmla="*/ 14 h 14"/>
                  <a:gd name="T8" fmla="*/ 22 w 22"/>
                  <a:gd name="T9" fmla="*/ 5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4">
                    <a:moveTo>
                      <a:pt x="22" y="5"/>
                    </a:moveTo>
                    <a:cubicBezTo>
                      <a:pt x="19" y="3"/>
                      <a:pt x="16" y="2"/>
                      <a:pt x="12" y="0"/>
                    </a:cubicBezTo>
                    <a:cubicBezTo>
                      <a:pt x="8" y="2"/>
                      <a:pt x="4" y="4"/>
                      <a:pt x="0" y="6"/>
                    </a:cubicBezTo>
                    <a:cubicBezTo>
                      <a:pt x="2" y="9"/>
                      <a:pt x="4" y="11"/>
                      <a:pt x="6" y="14"/>
                    </a:cubicBezTo>
                    <a:cubicBezTo>
                      <a:pt x="12" y="12"/>
                      <a:pt x="17" y="8"/>
                      <a:pt x="22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475"/>
              <p:cNvSpPr/>
              <p:nvPr/>
            </p:nvSpPr>
            <p:spPr bwMode="auto">
              <a:xfrm>
                <a:off x="3991" y="2189"/>
                <a:ext cx="41" cy="28"/>
              </a:xfrm>
              <a:custGeom>
                <a:gdLst>
                  <a:gd name="T0" fmla="*/ 5 w 17"/>
                  <a:gd name="T1" fmla="*/ 12 h 12"/>
                  <a:gd name="T2" fmla="*/ 17 w 17"/>
                  <a:gd name="T3" fmla="*/ 6 h 12"/>
                  <a:gd name="T4" fmla="*/ 13 w 17"/>
                  <a:gd name="T5" fmla="*/ 4 h 12"/>
                  <a:gd name="T6" fmla="*/ 8 w 17"/>
                  <a:gd name="T7" fmla="*/ 0 h 12"/>
                  <a:gd name="T8" fmla="*/ 8 w 17"/>
                  <a:gd name="T9" fmla="*/ 0 h 12"/>
                  <a:gd name="T10" fmla="*/ 0 w 17"/>
                  <a:gd name="T11" fmla="*/ 4 h 12"/>
                  <a:gd name="T12" fmla="*/ 4 w 17"/>
                  <a:gd name="T13" fmla="*/ 11 h 12"/>
                  <a:gd name="T14" fmla="*/ 5 w 17"/>
                  <a:gd name="T15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2">
                    <a:moveTo>
                      <a:pt x="5" y="12"/>
                    </a:moveTo>
                    <a:cubicBezTo>
                      <a:pt x="9" y="10"/>
                      <a:pt x="13" y="8"/>
                      <a:pt x="17" y="6"/>
                    </a:cubicBezTo>
                    <a:cubicBezTo>
                      <a:pt x="16" y="6"/>
                      <a:pt x="15" y="5"/>
                      <a:pt x="13" y="4"/>
                    </a:cubicBezTo>
                    <a:cubicBezTo>
                      <a:pt x="11" y="3"/>
                      <a:pt x="9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2"/>
                      <a:pt x="3" y="3"/>
                      <a:pt x="0" y="4"/>
                    </a:cubicBezTo>
                    <a:cubicBezTo>
                      <a:pt x="2" y="7"/>
                      <a:pt x="3" y="9"/>
                      <a:pt x="4" y="11"/>
                    </a:cubicBezTo>
                    <a:cubicBezTo>
                      <a:pt x="5" y="11"/>
                      <a:pt x="5" y="12"/>
                      <a:pt x="5" y="1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476"/>
              <p:cNvSpPr/>
              <p:nvPr/>
            </p:nvSpPr>
            <p:spPr bwMode="auto">
              <a:xfrm>
                <a:off x="4022" y="2219"/>
                <a:ext cx="64" cy="38"/>
              </a:xfrm>
              <a:custGeom>
                <a:gdLst>
                  <a:gd name="T0" fmla="*/ 17 w 27"/>
                  <a:gd name="T1" fmla="*/ 10 h 16"/>
                  <a:gd name="T2" fmla="*/ 27 w 27"/>
                  <a:gd name="T3" fmla="*/ 3 h 16"/>
                  <a:gd name="T4" fmla="*/ 17 w 27"/>
                  <a:gd name="T5" fmla="*/ 0 h 16"/>
                  <a:gd name="T6" fmla="*/ 0 w 27"/>
                  <a:gd name="T7" fmla="*/ 9 h 16"/>
                  <a:gd name="T8" fmla="*/ 7 w 27"/>
                  <a:gd name="T9" fmla="*/ 16 h 16"/>
                  <a:gd name="T10" fmla="*/ 17 w 27"/>
                  <a:gd name="T11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6">
                    <a:moveTo>
                      <a:pt x="17" y="10"/>
                    </a:moveTo>
                    <a:cubicBezTo>
                      <a:pt x="20" y="7"/>
                      <a:pt x="24" y="6"/>
                      <a:pt x="27" y="3"/>
                    </a:cubicBezTo>
                    <a:cubicBezTo>
                      <a:pt x="23" y="2"/>
                      <a:pt x="20" y="1"/>
                      <a:pt x="17" y="0"/>
                    </a:cubicBezTo>
                    <a:cubicBezTo>
                      <a:pt x="11" y="3"/>
                      <a:pt x="6" y="7"/>
                      <a:pt x="0" y="9"/>
                    </a:cubicBezTo>
                    <a:cubicBezTo>
                      <a:pt x="2" y="11"/>
                      <a:pt x="4" y="14"/>
                      <a:pt x="7" y="16"/>
                    </a:cubicBezTo>
                    <a:cubicBezTo>
                      <a:pt x="10" y="15"/>
                      <a:pt x="14" y="12"/>
                      <a:pt x="17" y="1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477"/>
              <p:cNvSpPr/>
              <p:nvPr/>
            </p:nvSpPr>
            <p:spPr bwMode="auto">
              <a:xfrm>
                <a:off x="4041" y="2229"/>
                <a:ext cx="71" cy="45"/>
              </a:xfrm>
              <a:custGeom>
                <a:gdLst>
                  <a:gd name="T0" fmla="*/ 6 w 30"/>
                  <a:gd name="T1" fmla="*/ 19 h 19"/>
                  <a:gd name="T2" fmla="*/ 12 w 30"/>
                  <a:gd name="T3" fmla="*/ 15 h 19"/>
                  <a:gd name="T4" fmla="*/ 19 w 30"/>
                  <a:gd name="T5" fmla="*/ 11 h 19"/>
                  <a:gd name="T6" fmla="*/ 30 w 30"/>
                  <a:gd name="T7" fmla="*/ 3 h 19"/>
                  <a:gd name="T8" fmla="*/ 27 w 30"/>
                  <a:gd name="T9" fmla="*/ 2 h 19"/>
                  <a:gd name="T10" fmla="*/ 20 w 30"/>
                  <a:gd name="T11" fmla="*/ 0 h 19"/>
                  <a:gd name="T12" fmla="*/ 9 w 30"/>
                  <a:gd name="T13" fmla="*/ 7 h 19"/>
                  <a:gd name="T14" fmla="*/ 0 w 30"/>
                  <a:gd name="T15" fmla="*/ 13 h 19"/>
                  <a:gd name="T16" fmla="*/ 5 w 30"/>
                  <a:gd name="T17" fmla="*/ 18 h 19"/>
                  <a:gd name="T18" fmla="*/ 6 w 30"/>
                  <a:gd name="T19" fmla="*/ 1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6" y="19"/>
                    </a:moveTo>
                    <a:cubicBezTo>
                      <a:pt x="8" y="18"/>
                      <a:pt x="10" y="16"/>
                      <a:pt x="12" y="15"/>
                    </a:cubicBezTo>
                    <a:cubicBezTo>
                      <a:pt x="14" y="14"/>
                      <a:pt x="16" y="12"/>
                      <a:pt x="19" y="11"/>
                    </a:cubicBezTo>
                    <a:cubicBezTo>
                      <a:pt x="23" y="9"/>
                      <a:pt x="27" y="6"/>
                      <a:pt x="30" y="3"/>
                    </a:cubicBezTo>
                    <a:cubicBezTo>
                      <a:pt x="29" y="3"/>
                      <a:pt x="28" y="2"/>
                      <a:pt x="27" y="2"/>
                    </a:cubicBezTo>
                    <a:cubicBezTo>
                      <a:pt x="25" y="1"/>
                      <a:pt x="23" y="1"/>
                      <a:pt x="20" y="0"/>
                    </a:cubicBezTo>
                    <a:cubicBezTo>
                      <a:pt x="17" y="3"/>
                      <a:pt x="13" y="5"/>
                      <a:pt x="9" y="7"/>
                    </a:cubicBezTo>
                    <a:cubicBezTo>
                      <a:pt x="6" y="9"/>
                      <a:pt x="3" y="12"/>
                      <a:pt x="0" y="13"/>
                    </a:cubicBezTo>
                    <a:cubicBezTo>
                      <a:pt x="1" y="15"/>
                      <a:pt x="3" y="16"/>
                      <a:pt x="5" y="18"/>
                    </a:cubicBezTo>
                    <a:cubicBezTo>
                      <a:pt x="5" y="18"/>
                      <a:pt x="6" y="18"/>
                      <a:pt x="6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478"/>
              <p:cNvSpPr/>
              <p:nvPr/>
            </p:nvSpPr>
            <p:spPr bwMode="auto">
              <a:xfrm>
                <a:off x="4181" y="2134"/>
                <a:ext cx="137" cy="116"/>
              </a:xfrm>
              <a:custGeom>
                <a:gdLst>
                  <a:gd name="T0" fmla="*/ 58 w 58"/>
                  <a:gd name="T1" fmla="*/ 49 h 49"/>
                  <a:gd name="T2" fmla="*/ 47 w 58"/>
                  <a:gd name="T3" fmla="*/ 37 h 49"/>
                  <a:gd name="T4" fmla="*/ 34 w 58"/>
                  <a:gd name="T5" fmla="*/ 24 h 49"/>
                  <a:gd name="T6" fmla="*/ 11 w 58"/>
                  <a:gd name="T7" fmla="*/ 0 h 49"/>
                  <a:gd name="T8" fmla="*/ 0 w 58"/>
                  <a:gd name="T9" fmla="*/ 3 h 49"/>
                  <a:gd name="T10" fmla="*/ 23 w 58"/>
                  <a:gd name="T11" fmla="*/ 26 h 49"/>
                  <a:gd name="T12" fmla="*/ 47 w 58"/>
                  <a:gd name="T13" fmla="*/ 49 h 49"/>
                  <a:gd name="T14" fmla="*/ 58 w 58"/>
                  <a:gd name="T15" fmla="*/ 49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49">
                    <a:moveTo>
                      <a:pt x="58" y="49"/>
                    </a:moveTo>
                    <a:cubicBezTo>
                      <a:pt x="54" y="45"/>
                      <a:pt x="51" y="41"/>
                      <a:pt x="47" y="37"/>
                    </a:cubicBezTo>
                    <a:cubicBezTo>
                      <a:pt x="43" y="33"/>
                      <a:pt x="38" y="29"/>
                      <a:pt x="34" y="24"/>
                    </a:cubicBezTo>
                    <a:cubicBezTo>
                      <a:pt x="26" y="16"/>
                      <a:pt x="19" y="8"/>
                      <a:pt x="11" y="0"/>
                    </a:cubicBezTo>
                    <a:cubicBezTo>
                      <a:pt x="7" y="1"/>
                      <a:pt x="3" y="2"/>
                      <a:pt x="0" y="3"/>
                    </a:cubicBezTo>
                    <a:cubicBezTo>
                      <a:pt x="8" y="10"/>
                      <a:pt x="16" y="18"/>
                      <a:pt x="23" y="26"/>
                    </a:cubicBezTo>
                    <a:cubicBezTo>
                      <a:pt x="31" y="34"/>
                      <a:pt x="39" y="42"/>
                      <a:pt x="47" y="49"/>
                    </a:cubicBezTo>
                    <a:cubicBezTo>
                      <a:pt x="51" y="49"/>
                      <a:pt x="54" y="49"/>
                      <a:pt x="58" y="4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479"/>
              <p:cNvSpPr/>
              <p:nvPr/>
            </p:nvSpPr>
            <p:spPr bwMode="auto">
              <a:xfrm>
                <a:off x="4169" y="1498"/>
                <a:ext cx="95" cy="102"/>
              </a:xfrm>
              <a:custGeom>
                <a:gdLst>
                  <a:gd name="T0" fmla="*/ 32 w 40"/>
                  <a:gd name="T1" fmla="*/ 8 h 43"/>
                  <a:gd name="T2" fmla="*/ 7 w 40"/>
                  <a:gd name="T3" fmla="*/ 6 h 43"/>
                  <a:gd name="T4" fmla="*/ 0 w 40"/>
                  <a:gd name="T5" fmla="*/ 16 h 43"/>
                  <a:gd name="T6" fmla="*/ 0 w 40"/>
                  <a:gd name="T7" fmla="*/ 18 h 43"/>
                  <a:gd name="T8" fmla="*/ 2 w 40"/>
                  <a:gd name="T9" fmla="*/ 28 h 43"/>
                  <a:gd name="T10" fmla="*/ 30 w 40"/>
                  <a:gd name="T11" fmla="*/ 35 h 43"/>
                  <a:gd name="T12" fmla="*/ 32 w 40"/>
                  <a:gd name="T13" fmla="*/ 8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43">
                    <a:moveTo>
                      <a:pt x="32" y="8"/>
                    </a:moveTo>
                    <a:cubicBezTo>
                      <a:pt x="26" y="1"/>
                      <a:pt x="15" y="0"/>
                      <a:pt x="7" y="6"/>
                    </a:cubicBezTo>
                    <a:cubicBezTo>
                      <a:pt x="4" y="8"/>
                      <a:pt x="1" y="12"/>
                      <a:pt x="0" y="16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0" y="21"/>
                      <a:pt x="0" y="25"/>
                      <a:pt x="2" y="28"/>
                    </a:cubicBezTo>
                    <a:cubicBezTo>
                      <a:pt x="7" y="39"/>
                      <a:pt x="21" y="43"/>
                      <a:pt x="30" y="35"/>
                    </a:cubicBezTo>
                    <a:cubicBezTo>
                      <a:pt x="39" y="29"/>
                      <a:pt x="40" y="15"/>
                      <a:pt x="32" y="8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480"/>
              <p:cNvSpPr/>
              <p:nvPr/>
            </p:nvSpPr>
            <p:spPr bwMode="auto">
              <a:xfrm>
                <a:off x="4245" y="1574"/>
                <a:ext cx="104" cy="104"/>
              </a:xfrm>
              <a:custGeom>
                <a:gdLst>
                  <a:gd name="T0" fmla="*/ 17 w 44"/>
                  <a:gd name="T1" fmla="*/ 27 h 44"/>
                  <a:gd name="T2" fmla="*/ 17 w 44"/>
                  <a:gd name="T3" fmla="*/ 27 h 44"/>
                  <a:gd name="T4" fmla="*/ 17 w 44"/>
                  <a:gd name="T5" fmla="*/ 27 h 44"/>
                  <a:gd name="T6" fmla="*/ 24 w 44"/>
                  <a:gd name="T7" fmla="*/ 30 h 44"/>
                  <a:gd name="T8" fmla="*/ 39 w 44"/>
                  <a:gd name="T9" fmla="*/ 40 h 44"/>
                  <a:gd name="T10" fmla="*/ 44 w 44"/>
                  <a:gd name="T11" fmla="*/ 44 h 44"/>
                  <a:gd name="T12" fmla="*/ 44 w 44"/>
                  <a:gd name="T13" fmla="*/ 44 h 44"/>
                  <a:gd name="T14" fmla="*/ 36 w 44"/>
                  <a:gd name="T15" fmla="*/ 33 h 44"/>
                  <a:gd name="T16" fmla="*/ 27 w 44"/>
                  <a:gd name="T17" fmla="*/ 16 h 44"/>
                  <a:gd name="T18" fmla="*/ 20 w 44"/>
                  <a:gd name="T19" fmla="*/ 14 h 44"/>
                  <a:gd name="T20" fmla="*/ 15 w 44"/>
                  <a:gd name="T21" fmla="*/ 10 h 44"/>
                  <a:gd name="T22" fmla="*/ 4 w 44"/>
                  <a:gd name="T23" fmla="*/ 0 h 44"/>
                  <a:gd name="T24" fmla="*/ 4 w 44"/>
                  <a:gd name="T25" fmla="*/ 1 h 44"/>
                  <a:gd name="T26" fmla="*/ 0 w 44"/>
                  <a:gd name="T27" fmla="*/ 4 h 44"/>
                  <a:gd name="T28" fmla="*/ 5 w 44"/>
                  <a:gd name="T29" fmla="*/ 9 h 44"/>
                  <a:gd name="T30" fmla="*/ 17 w 44"/>
                  <a:gd name="T31" fmla="*/ 27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4" h="44">
                    <a:moveTo>
                      <a:pt x="17" y="27"/>
                    </a:move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9" y="28"/>
                      <a:pt x="22" y="29"/>
                      <a:pt x="24" y="30"/>
                    </a:cubicBezTo>
                    <a:cubicBezTo>
                      <a:pt x="29" y="33"/>
                      <a:pt x="34" y="36"/>
                      <a:pt x="39" y="40"/>
                    </a:cubicBezTo>
                    <a:cubicBezTo>
                      <a:pt x="41" y="41"/>
                      <a:pt x="43" y="43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1" y="40"/>
                      <a:pt x="38" y="37"/>
                      <a:pt x="36" y="33"/>
                    </a:cubicBezTo>
                    <a:cubicBezTo>
                      <a:pt x="32" y="27"/>
                      <a:pt x="29" y="22"/>
                      <a:pt x="27" y="16"/>
                    </a:cubicBezTo>
                    <a:cubicBezTo>
                      <a:pt x="25" y="15"/>
                      <a:pt x="22" y="15"/>
                      <a:pt x="20" y="14"/>
                    </a:cubicBezTo>
                    <a:cubicBezTo>
                      <a:pt x="18" y="13"/>
                      <a:pt x="16" y="11"/>
                      <a:pt x="15" y="10"/>
                    </a:cubicBezTo>
                    <a:cubicBezTo>
                      <a:pt x="11" y="7"/>
                      <a:pt x="8" y="3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3"/>
                      <a:pt x="0" y="4"/>
                    </a:cubicBezTo>
                    <a:cubicBezTo>
                      <a:pt x="2" y="6"/>
                      <a:pt x="4" y="7"/>
                      <a:pt x="5" y="9"/>
                    </a:cubicBezTo>
                    <a:cubicBezTo>
                      <a:pt x="11" y="14"/>
                      <a:pt x="16" y="19"/>
                      <a:pt x="17" y="2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481"/>
              <p:cNvSpPr/>
              <p:nvPr/>
            </p:nvSpPr>
            <p:spPr bwMode="auto">
              <a:xfrm>
                <a:off x="3963" y="1609"/>
                <a:ext cx="405" cy="485"/>
              </a:xfrm>
              <a:custGeom>
                <a:gdLst>
                  <a:gd name="T0" fmla="*/ 121 w 171"/>
                  <a:gd name="T1" fmla="*/ 203 h 204"/>
                  <a:gd name="T2" fmla="*/ 122 w 171"/>
                  <a:gd name="T3" fmla="*/ 204 h 204"/>
                  <a:gd name="T4" fmla="*/ 139 w 171"/>
                  <a:gd name="T5" fmla="*/ 202 h 204"/>
                  <a:gd name="T6" fmla="*/ 124 w 171"/>
                  <a:gd name="T7" fmla="*/ 194 h 204"/>
                  <a:gd name="T8" fmla="*/ 108 w 171"/>
                  <a:gd name="T9" fmla="*/ 180 h 204"/>
                  <a:gd name="T10" fmla="*/ 85 w 171"/>
                  <a:gd name="T11" fmla="*/ 145 h 204"/>
                  <a:gd name="T12" fmla="*/ 76 w 171"/>
                  <a:gd name="T13" fmla="*/ 109 h 204"/>
                  <a:gd name="T14" fmla="*/ 67 w 171"/>
                  <a:gd name="T15" fmla="*/ 70 h 204"/>
                  <a:gd name="T16" fmla="*/ 47 w 171"/>
                  <a:gd name="T17" fmla="*/ 40 h 204"/>
                  <a:gd name="T18" fmla="*/ 35 w 171"/>
                  <a:gd name="T19" fmla="*/ 29 h 204"/>
                  <a:gd name="T20" fmla="*/ 22 w 171"/>
                  <a:gd name="T21" fmla="*/ 22 h 204"/>
                  <a:gd name="T22" fmla="*/ 22 w 171"/>
                  <a:gd name="T23" fmla="*/ 21 h 204"/>
                  <a:gd name="T24" fmla="*/ 22 w 171"/>
                  <a:gd name="T25" fmla="*/ 20 h 204"/>
                  <a:gd name="T26" fmla="*/ 37 w 171"/>
                  <a:gd name="T27" fmla="*/ 15 h 204"/>
                  <a:gd name="T28" fmla="*/ 109 w 171"/>
                  <a:gd name="T29" fmla="*/ 16 h 204"/>
                  <a:gd name="T30" fmla="*/ 141 w 171"/>
                  <a:gd name="T31" fmla="*/ 29 h 204"/>
                  <a:gd name="T32" fmla="*/ 167 w 171"/>
                  <a:gd name="T33" fmla="*/ 49 h 204"/>
                  <a:gd name="T34" fmla="*/ 171 w 171"/>
                  <a:gd name="T35" fmla="*/ 38 h 204"/>
                  <a:gd name="T36" fmla="*/ 156 w 171"/>
                  <a:gd name="T37" fmla="*/ 25 h 204"/>
                  <a:gd name="T38" fmla="*/ 140 w 171"/>
                  <a:gd name="T39" fmla="*/ 15 h 204"/>
                  <a:gd name="T40" fmla="*/ 105 w 171"/>
                  <a:gd name="T41" fmla="*/ 3 h 204"/>
                  <a:gd name="T42" fmla="*/ 68 w 171"/>
                  <a:gd name="T43" fmla="*/ 1 h 204"/>
                  <a:gd name="T44" fmla="*/ 32 w 171"/>
                  <a:gd name="T45" fmla="*/ 9 h 204"/>
                  <a:gd name="T46" fmla="*/ 0 w 171"/>
                  <a:gd name="T47" fmla="*/ 24 h 204"/>
                  <a:gd name="T48" fmla="*/ 20 w 171"/>
                  <a:gd name="T49" fmla="*/ 30 h 204"/>
                  <a:gd name="T50" fmla="*/ 38 w 171"/>
                  <a:gd name="T51" fmla="*/ 44 h 204"/>
                  <a:gd name="T52" fmla="*/ 62 w 171"/>
                  <a:gd name="T53" fmla="*/ 84 h 204"/>
                  <a:gd name="T54" fmla="*/ 70 w 171"/>
                  <a:gd name="T55" fmla="*/ 122 h 204"/>
                  <a:gd name="T56" fmla="*/ 80 w 171"/>
                  <a:gd name="T57" fmla="*/ 155 h 204"/>
                  <a:gd name="T58" fmla="*/ 96 w 171"/>
                  <a:gd name="T59" fmla="*/ 182 h 204"/>
                  <a:gd name="T60" fmla="*/ 107 w 171"/>
                  <a:gd name="T61" fmla="*/ 194 h 204"/>
                  <a:gd name="T62" fmla="*/ 121 w 171"/>
                  <a:gd name="T63" fmla="*/ 203 h 20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1" h="204">
                    <a:moveTo>
                      <a:pt x="121" y="203"/>
                    </a:moveTo>
                    <a:cubicBezTo>
                      <a:pt x="121" y="203"/>
                      <a:pt x="121" y="203"/>
                      <a:pt x="122" y="204"/>
                    </a:cubicBezTo>
                    <a:cubicBezTo>
                      <a:pt x="127" y="203"/>
                      <a:pt x="133" y="202"/>
                      <a:pt x="139" y="202"/>
                    </a:cubicBezTo>
                    <a:cubicBezTo>
                      <a:pt x="133" y="200"/>
                      <a:pt x="128" y="197"/>
                      <a:pt x="124" y="194"/>
                    </a:cubicBezTo>
                    <a:cubicBezTo>
                      <a:pt x="118" y="190"/>
                      <a:pt x="113" y="185"/>
                      <a:pt x="108" y="180"/>
                    </a:cubicBezTo>
                    <a:cubicBezTo>
                      <a:pt x="98" y="170"/>
                      <a:pt x="90" y="158"/>
                      <a:pt x="85" y="145"/>
                    </a:cubicBezTo>
                    <a:cubicBezTo>
                      <a:pt x="80" y="133"/>
                      <a:pt x="78" y="121"/>
                      <a:pt x="76" y="109"/>
                    </a:cubicBezTo>
                    <a:cubicBezTo>
                      <a:pt x="74" y="95"/>
                      <a:pt x="72" y="82"/>
                      <a:pt x="67" y="70"/>
                    </a:cubicBezTo>
                    <a:cubicBezTo>
                      <a:pt x="62" y="59"/>
                      <a:pt x="55" y="48"/>
                      <a:pt x="47" y="40"/>
                    </a:cubicBezTo>
                    <a:cubicBezTo>
                      <a:pt x="43" y="36"/>
                      <a:pt x="39" y="32"/>
                      <a:pt x="35" y="29"/>
                    </a:cubicBezTo>
                    <a:cubicBezTo>
                      <a:pt x="32" y="26"/>
                      <a:pt x="27" y="22"/>
                      <a:pt x="22" y="22"/>
                    </a:cubicBezTo>
                    <a:cubicBezTo>
                      <a:pt x="22" y="22"/>
                      <a:pt x="22" y="21"/>
                      <a:pt x="22" y="21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7" y="18"/>
                      <a:pt x="32" y="17"/>
                      <a:pt x="37" y="15"/>
                    </a:cubicBezTo>
                    <a:cubicBezTo>
                      <a:pt x="61" y="10"/>
                      <a:pt x="86" y="9"/>
                      <a:pt x="109" y="16"/>
                    </a:cubicBezTo>
                    <a:cubicBezTo>
                      <a:pt x="121" y="19"/>
                      <a:pt x="131" y="24"/>
                      <a:pt x="141" y="29"/>
                    </a:cubicBezTo>
                    <a:cubicBezTo>
                      <a:pt x="150" y="35"/>
                      <a:pt x="159" y="41"/>
                      <a:pt x="167" y="49"/>
                    </a:cubicBezTo>
                    <a:cubicBezTo>
                      <a:pt x="167" y="45"/>
                      <a:pt x="168" y="41"/>
                      <a:pt x="171" y="38"/>
                    </a:cubicBezTo>
                    <a:cubicBezTo>
                      <a:pt x="166" y="33"/>
                      <a:pt x="161" y="29"/>
                      <a:pt x="156" y="25"/>
                    </a:cubicBezTo>
                    <a:cubicBezTo>
                      <a:pt x="150" y="22"/>
                      <a:pt x="145" y="18"/>
                      <a:pt x="140" y="15"/>
                    </a:cubicBezTo>
                    <a:cubicBezTo>
                      <a:pt x="129" y="10"/>
                      <a:pt x="117" y="5"/>
                      <a:pt x="105" y="3"/>
                    </a:cubicBezTo>
                    <a:cubicBezTo>
                      <a:pt x="93" y="0"/>
                      <a:pt x="81" y="0"/>
                      <a:pt x="68" y="1"/>
                    </a:cubicBezTo>
                    <a:cubicBezTo>
                      <a:pt x="56" y="2"/>
                      <a:pt x="43" y="4"/>
                      <a:pt x="32" y="9"/>
                    </a:cubicBezTo>
                    <a:cubicBezTo>
                      <a:pt x="21" y="13"/>
                      <a:pt x="11" y="18"/>
                      <a:pt x="0" y="24"/>
                    </a:cubicBezTo>
                    <a:cubicBezTo>
                      <a:pt x="7" y="24"/>
                      <a:pt x="14" y="27"/>
                      <a:pt x="20" y="30"/>
                    </a:cubicBezTo>
                    <a:cubicBezTo>
                      <a:pt x="27" y="33"/>
                      <a:pt x="33" y="38"/>
                      <a:pt x="38" y="44"/>
                    </a:cubicBezTo>
                    <a:cubicBezTo>
                      <a:pt x="49" y="55"/>
                      <a:pt x="57" y="69"/>
                      <a:pt x="62" y="84"/>
                    </a:cubicBezTo>
                    <a:cubicBezTo>
                      <a:pt x="66" y="96"/>
                      <a:pt x="67" y="109"/>
                      <a:pt x="70" y="122"/>
                    </a:cubicBezTo>
                    <a:cubicBezTo>
                      <a:pt x="72" y="133"/>
                      <a:pt x="75" y="144"/>
                      <a:pt x="80" y="155"/>
                    </a:cubicBezTo>
                    <a:cubicBezTo>
                      <a:pt x="84" y="164"/>
                      <a:pt x="89" y="174"/>
                      <a:pt x="96" y="182"/>
                    </a:cubicBezTo>
                    <a:cubicBezTo>
                      <a:pt x="100" y="186"/>
                      <a:pt x="103" y="190"/>
                      <a:pt x="107" y="194"/>
                    </a:cubicBezTo>
                    <a:cubicBezTo>
                      <a:pt x="111" y="197"/>
                      <a:pt x="116" y="201"/>
                      <a:pt x="121" y="20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482"/>
              <p:cNvSpPr/>
              <p:nvPr/>
            </p:nvSpPr>
            <p:spPr bwMode="auto">
              <a:xfrm>
                <a:off x="4159" y="1569"/>
                <a:ext cx="36" cy="33"/>
              </a:xfrm>
              <a:custGeom>
                <a:gdLst>
                  <a:gd name="T0" fmla="*/ 5 w 15"/>
                  <a:gd name="T1" fmla="*/ 0 h 14"/>
                  <a:gd name="T2" fmla="*/ 3 w 15"/>
                  <a:gd name="T3" fmla="*/ 11 h 14"/>
                  <a:gd name="T4" fmla="*/ 15 w 15"/>
                  <a:gd name="T5" fmla="*/ 9 h 14"/>
                  <a:gd name="T6" fmla="*/ 15 w 15"/>
                  <a:gd name="T7" fmla="*/ 9 h 14"/>
                  <a:gd name="T8" fmla="*/ 5 w 15"/>
                  <a:gd name="T9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5" y="0"/>
                    </a:moveTo>
                    <a:cubicBezTo>
                      <a:pt x="1" y="2"/>
                      <a:pt x="0" y="7"/>
                      <a:pt x="3" y="11"/>
                    </a:cubicBezTo>
                    <a:cubicBezTo>
                      <a:pt x="7" y="14"/>
                      <a:pt x="12" y="12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0" y="7"/>
                      <a:pt x="7" y="4"/>
                      <a:pt x="5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483"/>
              <p:cNvSpPr/>
              <p:nvPr/>
            </p:nvSpPr>
            <p:spPr bwMode="auto">
              <a:xfrm>
                <a:off x="4200" y="1465"/>
                <a:ext cx="47" cy="40"/>
              </a:xfrm>
              <a:custGeom>
                <a:gdLst>
                  <a:gd name="T0" fmla="*/ 18 w 20"/>
                  <a:gd name="T1" fmla="*/ 17 h 17"/>
                  <a:gd name="T2" fmla="*/ 14 w 20"/>
                  <a:gd name="T3" fmla="*/ 2 h 17"/>
                  <a:gd name="T4" fmla="*/ 4 w 20"/>
                  <a:gd name="T5" fmla="*/ 5 h 17"/>
                  <a:gd name="T6" fmla="*/ 1 w 20"/>
                  <a:gd name="T7" fmla="*/ 15 h 17"/>
                  <a:gd name="T8" fmla="*/ 18 w 20"/>
                  <a:gd name="T9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7">
                    <a:moveTo>
                      <a:pt x="18" y="17"/>
                    </a:moveTo>
                    <a:cubicBezTo>
                      <a:pt x="20" y="13"/>
                      <a:pt x="20" y="4"/>
                      <a:pt x="14" y="2"/>
                    </a:cubicBezTo>
                    <a:cubicBezTo>
                      <a:pt x="10" y="0"/>
                      <a:pt x="6" y="2"/>
                      <a:pt x="4" y="5"/>
                    </a:cubicBezTo>
                    <a:cubicBezTo>
                      <a:pt x="2" y="8"/>
                      <a:pt x="0" y="11"/>
                      <a:pt x="1" y="15"/>
                    </a:cubicBezTo>
                    <a:cubicBezTo>
                      <a:pt x="7" y="13"/>
                      <a:pt x="13" y="14"/>
                      <a:pt x="18" y="1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484"/>
              <p:cNvSpPr/>
              <p:nvPr/>
            </p:nvSpPr>
            <p:spPr bwMode="auto">
              <a:xfrm>
                <a:off x="4129" y="1531"/>
                <a:ext cx="40" cy="40"/>
              </a:xfrm>
              <a:custGeom>
                <a:gdLst>
                  <a:gd name="T0" fmla="*/ 15 w 17"/>
                  <a:gd name="T1" fmla="*/ 1 h 17"/>
                  <a:gd name="T2" fmla="*/ 6 w 17"/>
                  <a:gd name="T3" fmla="*/ 1 h 17"/>
                  <a:gd name="T4" fmla="*/ 2 w 17"/>
                  <a:gd name="T5" fmla="*/ 11 h 17"/>
                  <a:gd name="T6" fmla="*/ 17 w 17"/>
                  <a:gd name="T7" fmla="*/ 14 h 17"/>
                  <a:gd name="T8" fmla="*/ 15 w 17"/>
                  <a:gd name="T9" fmla="*/ 1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5" y="1"/>
                    </a:moveTo>
                    <a:cubicBezTo>
                      <a:pt x="12" y="0"/>
                      <a:pt x="9" y="0"/>
                      <a:pt x="6" y="1"/>
                    </a:cubicBezTo>
                    <a:cubicBezTo>
                      <a:pt x="2" y="3"/>
                      <a:pt x="0" y="7"/>
                      <a:pt x="2" y="11"/>
                    </a:cubicBezTo>
                    <a:cubicBezTo>
                      <a:pt x="4" y="17"/>
                      <a:pt x="12" y="15"/>
                      <a:pt x="17" y="14"/>
                    </a:cubicBezTo>
                    <a:cubicBezTo>
                      <a:pt x="15" y="10"/>
                      <a:pt x="14" y="5"/>
                      <a:pt x="15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485"/>
              <p:cNvSpPr/>
              <p:nvPr/>
            </p:nvSpPr>
            <p:spPr bwMode="auto">
              <a:xfrm>
                <a:off x="4006" y="1878"/>
                <a:ext cx="104" cy="97"/>
              </a:xfrm>
              <a:custGeom>
                <a:gdLst>
                  <a:gd name="T0" fmla="*/ 41 w 44"/>
                  <a:gd name="T1" fmla="*/ 17 h 41"/>
                  <a:gd name="T2" fmla="*/ 24 w 44"/>
                  <a:gd name="T3" fmla="*/ 1 h 41"/>
                  <a:gd name="T4" fmla="*/ 3 w 44"/>
                  <a:gd name="T5" fmla="*/ 10 h 41"/>
                  <a:gd name="T6" fmla="*/ 2 w 44"/>
                  <a:gd name="T7" fmla="*/ 14 h 41"/>
                  <a:gd name="T8" fmla="*/ 4 w 44"/>
                  <a:gd name="T9" fmla="*/ 32 h 41"/>
                  <a:gd name="T10" fmla="*/ 8 w 44"/>
                  <a:gd name="T11" fmla="*/ 37 h 41"/>
                  <a:gd name="T12" fmla="*/ 22 w 44"/>
                  <a:gd name="T13" fmla="*/ 41 h 41"/>
                  <a:gd name="T14" fmla="*/ 41 w 44"/>
                  <a:gd name="T15" fmla="*/ 17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41">
                    <a:moveTo>
                      <a:pt x="41" y="17"/>
                    </a:moveTo>
                    <a:cubicBezTo>
                      <a:pt x="38" y="9"/>
                      <a:pt x="32" y="3"/>
                      <a:pt x="24" y="1"/>
                    </a:cubicBezTo>
                    <a:cubicBezTo>
                      <a:pt x="16" y="0"/>
                      <a:pt x="8" y="3"/>
                      <a:pt x="3" y="10"/>
                    </a:cubicBezTo>
                    <a:cubicBezTo>
                      <a:pt x="3" y="11"/>
                      <a:pt x="2" y="13"/>
                      <a:pt x="2" y="14"/>
                    </a:cubicBezTo>
                    <a:cubicBezTo>
                      <a:pt x="0" y="20"/>
                      <a:pt x="1" y="26"/>
                      <a:pt x="4" y="32"/>
                    </a:cubicBezTo>
                    <a:cubicBezTo>
                      <a:pt x="5" y="34"/>
                      <a:pt x="7" y="35"/>
                      <a:pt x="8" y="37"/>
                    </a:cubicBezTo>
                    <a:cubicBezTo>
                      <a:pt x="12" y="40"/>
                      <a:pt x="17" y="41"/>
                      <a:pt x="22" y="41"/>
                    </a:cubicBezTo>
                    <a:cubicBezTo>
                      <a:pt x="33" y="40"/>
                      <a:pt x="44" y="29"/>
                      <a:pt x="41" y="1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486"/>
              <p:cNvSpPr/>
              <p:nvPr/>
            </p:nvSpPr>
            <p:spPr bwMode="auto">
              <a:xfrm>
                <a:off x="4245" y="1500"/>
                <a:ext cx="37" cy="43"/>
              </a:xfrm>
              <a:custGeom>
                <a:gdLst>
                  <a:gd name="T0" fmla="*/ 7 w 16"/>
                  <a:gd name="T1" fmla="*/ 18 h 18"/>
                  <a:gd name="T2" fmla="*/ 14 w 16"/>
                  <a:gd name="T3" fmla="*/ 14 h 18"/>
                  <a:gd name="T4" fmla="*/ 15 w 16"/>
                  <a:gd name="T5" fmla="*/ 7 h 18"/>
                  <a:gd name="T6" fmla="*/ 0 w 16"/>
                  <a:gd name="T7" fmla="*/ 4 h 18"/>
                  <a:gd name="T8" fmla="*/ 2 w 16"/>
                  <a:gd name="T9" fmla="*/ 6 h 18"/>
                  <a:gd name="T10" fmla="*/ 7 w 16"/>
                  <a:gd name="T11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8">
                    <a:moveTo>
                      <a:pt x="7" y="18"/>
                    </a:moveTo>
                    <a:cubicBezTo>
                      <a:pt x="10" y="18"/>
                      <a:pt x="12" y="16"/>
                      <a:pt x="14" y="14"/>
                    </a:cubicBezTo>
                    <a:cubicBezTo>
                      <a:pt x="15" y="12"/>
                      <a:pt x="16" y="9"/>
                      <a:pt x="15" y="7"/>
                    </a:cubicBezTo>
                    <a:cubicBezTo>
                      <a:pt x="13" y="1"/>
                      <a:pt x="5" y="0"/>
                      <a:pt x="0" y="4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5" y="10"/>
                      <a:pt x="7" y="14"/>
                      <a:pt x="7" y="1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487"/>
              <p:cNvSpPr/>
              <p:nvPr/>
            </p:nvSpPr>
            <p:spPr bwMode="auto">
              <a:xfrm>
                <a:off x="4145" y="1484"/>
                <a:ext cx="52" cy="45"/>
              </a:xfrm>
              <a:custGeom>
                <a:gdLst>
                  <a:gd name="T0" fmla="*/ 22 w 22"/>
                  <a:gd name="T1" fmla="*/ 7 h 19"/>
                  <a:gd name="T2" fmla="*/ 22 w 22"/>
                  <a:gd name="T3" fmla="*/ 7 h 19"/>
                  <a:gd name="T4" fmla="*/ 13 w 22"/>
                  <a:gd name="T5" fmla="*/ 0 h 19"/>
                  <a:gd name="T6" fmla="*/ 4 w 22"/>
                  <a:gd name="T7" fmla="*/ 4 h 19"/>
                  <a:gd name="T8" fmla="*/ 9 w 22"/>
                  <a:gd name="T9" fmla="*/ 19 h 19"/>
                  <a:gd name="T10" fmla="*/ 22 w 22"/>
                  <a:gd name="T11" fmla="*/ 7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9">
                    <a:moveTo>
                      <a:pt x="22" y="7"/>
                    </a:moveTo>
                    <a:cubicBezTo>
                      <a:pt x="22" y="7"/>
                      <a:pt x="22" y="7"/>
                      <a:pt x="22" y="7"/>
                    </a:cubicBezTo>
                    <a:cubicBezTo>
                      <a:pt x="20" y="4"/>
                      <a:pt x="17" y="1"/>
                      <a:pt x="13" y="0"/>
                    </a:cubicBezTo>
                    <a:cubicBezTo>
                      <a:pt x="10" y="0"/>
                      <a:pt x="6" y="0"/>
                      <a:pt x="4" y="4"/>
                    </a:cubicBezTo>
                    <a:cubicBezTo>
                      <a:pt x="0" y="9"/>
                      <a:pt x="4" y="16"/>
                      <a:pt x="9" y="19"/>
                    </a:cubicBezTo>
                    <a:cubicBezTo>
                      <a:pt x="12" y="13"/>
                      <a:pt x="16" y="9"/>
                      <a:pt x="22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488"/>
              <p:cNvSpPr/>
              <p:nvPr/>
            </p:nvSpPr>
            <p:spPr bwMode="auto">
              <a:xfrm>
                <a:off x="4292" y="1439"/>
                <a:ext cx="236" cy="256"/>
              </a:xfrm>
              <a:custGeom>
                <a:gdLst>
                  <a:gd name="T0" fmla="*/ 1 w 100"/>
                  <a:gd name="T1" fmla="*/ 44 h 108"/>
                  <a:gd name="T2" fmla="*/ 12 w 100"/>
                  <a:gd name="T3" fmla="*/ 79 h 108"/>
                  <a:gd name="T4" fmla="*/ 21 w 100"/>
                  <a:gd name="T5" fmla="*/ 95 h 108"/>
                  <a:gd name="T6" fmla="*/ 28 w 100"/>
                  <a:gd name="T7" fmla="*/ 102 h 108"/>
                  <a:gd name="T8" fmla="*/ 34 w 100"/>
                  <a:gd name="T9" fmla="*/ 108 h 108"/>
                  <a:gd name="T10" fmla="*/ 41 w 100"/>
                  <a:gd name="T11" fmla="*/ 104 h 108"/>
                  <a:gd name="T12" fmla="*/ 43 w 100"/>
                  <a:gd name="T13" fmla="*/ 93 h 108"/>
                  <a:gd name="T14" fmla="*/ 27 w 100"/>
                  <a:gd name="T15" fmla="*/ 76 h 108"/>
                  <a:gd name="T16" fmla="*/ 44 w 100"/>
                  <a:gd name="T17" fmla="*/ 2 h 108"/>
                  <a:gd name="T18" fmla="*/ 71 w 100"/>
                  <a:gd name="T19" fmla="*/ 7 h 108"/>
                  <a:gd name="T20" fmla="*/ 83 w 100"/>
                  <a:gd name="T21" fmla="*/ 31 h 108"/>
                  <a:gd name="T22" fmla="*/ 62 w 100"/>
                  <a:gd name="T23" fmla="*/ 49 h 108"/>
                  <a:gd name="T24" fmla="*/ 52 w 100"/>
                  <a:gd name="T25" fmla="*/ 45 h 108"/>
                  <a:gd name="T26" fmla="*/ 48 w 100"/>
                  <a:gd name="T27" fmla="*/ 34 h 108"/>
                  <a:gd name="T28" fmla="*/ 50 w 100"/>
                  <a:gd name="T29" fmla="*/ 34 h 108"/>
                  <a:gd name="T30" fmla="*/ 50 w 100"/>
                  <a:gd name="T31" fmla="*/ 35 h 108"/>
                  <a:gd name="T32" fmla="*/ 62 w 100"/>
                  <a:gd name="T33" fmla="*/ 38 h 108"/>
                  <a:gd name="T34" fmla="*/ 70 w 100"/>
                  <a:gd name="T35" fmla="*/ 27 h 108"/>
                  <a:gd name="T36" fmla="*/ 47 w 100"/>
                  <a:gd name="T37" fmla="*/ 16 h 108"/>
                  <a:gd name="T38" fmla="*/ 34 w 100"/>
                  <a:gd name="T39" fmla="*/ 42 h 108"/>
                  <a:gd name="T40" fmla="*/ 43 w 100"/>
                  <a:gd name="T41" fmla="*/ 56 h 108"/>
                  <a:gd name="T42" fmla="*/ 58 w 100"/>
                  <a:gd name="T43" fmla="*/ 62 h 108"/>
                  <a:gd name="T44" fmla="*/ 88 w 100"/>
                  <a:gd name="T45" fmla="*/ 49 h 108"/>
                  <a:gd name="T46" fmla="*/ 85 w 100"/>
                  <a:gd name="T47" fmla="*/ 1 h 108"/>
                  <a:gd name="T48" fmla="*/ 17 w 100"/>
                  <a:gd name="T49" fmla="*/ 1 h 108"/>
                  <a:gd name="T50" fmla="*/ 1 w 100"/>
                  <a:gd name="T51" fmla="*/ 44 h 1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0" h="108">
                    <a:moveTo>
                      <a:pt x="1" y="44"/>
                    </a:moveTo>
                    <a:cubicBezTo>
                      <a:pt x="2" y="56"/>
                      <a:pt x="6" y="68"/>
                      <a:pt x="12" y="79"/>
                    </a:cubicBezTo>
                    <a:cubicBezTo>
                      <a:pt x="14" y="84"/>
                      <a:pt x="18" y="90"/>
                      <a:pt x="21" y="95"/>
                    </a:cubicBezTo>
                    <a:cubicBezTo>
                      <a:pt x="23" y="97"/>
                      <a:pt x="26" y="100"/>
                      <a:pt x="28" y="102"/>
                    </a:cubicBezTo>
                    <a:cubicBezTo>
                      <a:pt x="30" y="104"/>
                      <a:pt x="31" y="106"/>
                      <a:pt x="34" y="108"/>
                    </a:cubicBezTo>
                    <a:cubicBezTo>
                      <a:pt x="36" y="106"/>
                      <a:pt x="38" y="105"/>
                      <a:pt x="41" y="104"/>
                    </a:cubicBezTo>
                    <a:cubicBezTo>
                      <a:pt x="41" y="100"/>
                      <a:pt x="41" y="97"/>
                      <a:pt x="43" y="93"/>
                    </a:cubicBezTo>
                    <a:cubicBezTo>
                      <a:pt x="37" y="88"/>
                      <a:pt x="31" y="83"/>
                      <a:pt x="27" y="76"/>
                    </a:cubicBezTo>
                    <a:cubicBezTo>
                      <a:pt x="13" y="54"/>
                      <a:pt x="11" y="9"/>
                      <a:pt x="44" y="2"/>
                    </a:cubicBezTo>
                    <a:cubicBezTo>
                      <a:pt x="53" y="0"/>
                      <a:pt x="63" y="2"/>
                      <a:pt x="71" y="7"/>
                    </a:cubicBezTo>
                    <a:cubicBezTo>
                      <a:pt x="79" y="12"/>
                      <a:pt x="85" y="21"/>
                      <a:pt x="83" y="31"/>
                    </a:cubicBezTo>
                    <a:cubicBezTo>
                      <a:pt x="81" y="41"/>
                      <a:pt x="72" y="49"/>
                      <a:pt x="62" y="49"/>
                    </a:cubicBezTo>
                    <a:cubicBezTo>
                      <a:pt x="58" y="49"/>
                      <a:pt x="55" y="48"/>
                      <a:pt x="52" y="45"/>
                    </a:cubicBezTo>
                    <a:cubicBezTo>
                      <a:pt x="49" y="42"/>
                      <a:pt x="47" y="38"/>
                      <a:pt x="48" y="34"/>
                    </a:cubicBezTo>
                    <a:cubicBezTo>
                      <a:pt x="49" y="34"/>
                      <a:pt x="50" y="34"/>
                      <a:pt x="50" y="34"/>
                    </a:cubicBezTo>
                    <a:cubicBezTo>
                      <a:pt x="50" y="34"/>
                      <a:pt x="50" y="34"/>
                      <a:pt x="50" y="35"/>
                    </a:cubicBezTo>
                    <a:cubicBezTo>
                      <a:pt x="52" y="39"/>
                      <a:pt x="58" y="39"/>
                      <a:pt x="62" y="38"/>
                    </a:cubicBezTo>
                    <a:cubicBezTo>
                      <a:pt x="67" y="36"/>
                      <a:pt x="70" y="32"/>
                      <a:pt x="70" y="27"/>
                    </a:cubicBezTo>
                    <a:cubicBezTo>
                      <a:pt x="69" y="15"/>
                      <a:pt x="56" y="11"/>
                      <a:pt x="47" y="16"/>
                    </a:cubicBezTo>
                    <a:cubicBezTo>
                      <a:pt x="37" y="21"/>
                      <a:pt x="31" y="32"/>
                      <a:pt x="34" y="42"/>
                    </a:cubicBezTo>
                    <a:cubicBezTo>
                      <a:pt x="36" y="48"/>
                      <a:pt x="38" y="53"/>
                      <a:pt x="43" y="56"/>
                    </a:cubicBezTo>
                    <a:cubicBezTo>
                      <a:pt x="47" y="60"/>
                      <a:pt x="53" y="62"/>
                      <a:pt x="58" y="62"/>
                    </a:cubicBezTo>
                    <a:cubicBezTo>
                      <a:pt x="69" y="63"/>
                      <a:pt x="81" y="58"/>
                      <a:pt x="88" y="49"/>
                    </a:cubicBezTo>
                    <a:cubicBezTo>
                      <a:pt x="100" y="35"/>
                      <a:pt x="97" y="14"/>
                      <a:pt x="85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6" y="12"/>
                      <a:pt x="0" y="28"/>
                      <a:pt x="1" y="4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489"/>
              <p:cNvSpPr/>
              <p:nvPr/>
            </p:nvSpPr>
            <p:spPr bwMode="auto">
              <a:xfrm>
                <a:off x="3743" y="2419"/>
                <a:ext cx="40" cy="88"/>
              </a:xfrm>
              <a:custGeom>
                <a:gdLst>
                  <a:gd name="T0" fmla="*/ 12 w 17"/>
                  <a:gd name="T1" fmla="*/ 6 h 37"/>
                  <a:gd name="T2" fmla="*/ 5 w 17"/>
                  <a:gd name="T3" fmla="*/ 16 h 37"/>
                  <a:gd name="T4" fmla="*/ 0 w 17"/>
                  <a:gd name="T5" fmla="*/ 27 h 37"/>
                  <a:gd name="T6" fmla="*/ 4 w 17"/>
                  <a:gd name="T7" fmla="*/ 37 h 37"/>
                  <a:gd name="T8" fmla="*/ 12 w 17"/>
                  <a:gd name="T9" fmla="*/ 33 h 37"/>
                  <a:gd name="T10" fmla="*/ 15 w 17"/>
                  <a:gd name="T11" fmla="*/ 23 h 37"/>
                  <a:gd name="T12" fmla="*/ 17 w 17"/>
                  <a:gd name="T13" fmla="*/ 0 h 37"/>
                  <a:gd name="T14" fmla="*/ 16 w 17"/>
                  <a:gd name="T15" fmla="*/ 1 h 37"/>
                  <a:gd name="T16" fmla="*/ 12 w 17"/>
                  <a:gd name="T17" fmla="*/ 6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37">
                    <a:moveTo>
                      <a:pt x="12" y="6"/>
                    </a:moveTo>
                    <a:cubicBezTo>
                      <a:pt x="10" y="9"/>
                      <a:pt x="7" y="13"/>
                      <a:pt x="5" y="16"/>
                    </a:cubicBezTo>
                    <a:cubicBezTo>
                      <a:pt x="3" y="19"/>
                      <a:pt x="1" y="23"/>
                      <a:pt x="0" y="27"/>
                    </a:cubicBezTo>
                    <a:cubicBezTo>
                      <a:pt x="0" y="30"/>
                      <a:pt x="0" y="35"/>
                      <a:pt x="4" y="37"/>
                    </a:cubicBezTo>
                    <a:cubicBezTo>
                      <a:pt x="7" y="37"/>
                      <a:pt x="10" y="36"/>
                      <a:pt x="12" y="33"/>
                    </a:cubicBezTo>
                    <a:cubicBezTo>
                      <a:pt x="14" y="30"/>
                      <a:pt x="15" y="26"/>
                      <a:pt x="15" y="23"/>
                    </a:cubicBezTo>
                    <a:cubicBezTo>
                      <a:pt x="16" y="15"/>
                      <a:pt x="16" y="7"/>
                      <a:pt x="17" y="0"/>
                    </a:cubicBezTo>
                    <a:cubicBezTo>
                      <a:pt x="17" y="0"/>
                      <a:pt x="17" y="1"/>
                      <a:pt x="16" y="1"/>
                    </a:cubicBezTo>
                    <a:cubicBezTo>
                      <a:pt x="15" y="3"/>
                      <a:pt x="13" y="4"/>
                      <a:pt x="12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490"/>
              <p:cNvSpPr/>
              <p:nvPr/>
            </p:nvSpPr>
            <p:spPr bwMode="auto">
              <a:xfrm>
                <a:off x="3999" y="2025"/>
                <a:ext cx="97" cy="97"/>
              </a:xfrm>
              <a:custGeom>
                <a:gdLst>
                  <a:gd name="T0" fmla="*/ 10 w 41"/>
                  <a:gd name="T1" fmla="*/ 4 h 41"/>
                  <a:gd name="T2" fmla="*/ 1 w 41"/>
                  <a:gd name="T3" fmla="*/ 16 h 41"/>
                  <a:gd name="T4" fmla="*/ 8 w 41"/>
                  <a:gd name="T5" fmla="*/ 37 h 41"/>
                  <a:gd name="T6" fmla="*/ 14 w 41"/>
                  <a:gd name="T7" fmla="*/ 40 h 41"/>
                  <a:gd name="T8" fmla="*/ 19 w 41"/>
                  <a:gd name="T9" fmla="*/ 41 h 41"/>
                  <a:gd name="T10" fmla="*/ 33 w 41"/>
                  <a:gd name="T11" fmla="*/ 36 h 41"/>
                  <a:gd name="T12" fmla="*/ 35 w 41"/>
                  <a:gd name="T13" fmla="*/ 10 h 41"/>
                  <a:gd name="T14" fmla="*/ 10 w 41"/>
                  <a:gd name="T15" fmla="*/ 4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41">
                    <a:moveTo>
                      <a:pt x="10" y="4"/>
                    </a:moveTo>
                    <a:cubicBezTo>
                      <a:pt x="5" y="7"/>
                      <a:pt x="2" y="11"/>
                      <a:pt x="1" y="16"/>
                    </a:cubicBezTo>
                    <a:cubicBezTo>
                      <a:pt x="0" y="24"/>
                      <a:pt x="2" y="32"/>
                      <a:pt x="8" y="37"/>
                    </a:cubicBezTo>
                    <a:cubicBezTo>
                      <a:pt x="10" y="38"/>
                      <a:pt x="12" y="39"/>
                      <a:pt x="14" y="40"/>
                    </a:cubicBezTo>
                    <a:cubicBezTo>
                      <a:pt x="16" y="40"/>
                      <a:pt x="17" y="40"/>
                      <a:pt x="19" y="41"/>
                    </a:cubicBezTo>
                    <a:cubicBezTo>
                      <a:pt x="24" y="41"/>
                      <a:pt x="30" y="39"/>
                      <a:pt x="33" y="36"/>
                    </a:cubicBezTo>
                    <a:cubicBezTo>
                      <a:pt x="40" y="29"/>
                      <a:pt x="41" y="17"/>
                      <a:pt x="35" y="10"/>
                    </a:cubicBezTo>
                    <a:cubicBezTo>
                      <a:pt x="29" y="2"/>
                      <a:pt x="18" y="0"/>
                      <a:pt x="10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491"/>
              <p:cNvSpPr/>
              <p:nvPr/>
            </p:nvSpPr>
            <p:spPr bwMode="auto">
              <a:xfrm>
                <a:off x="3729" y="2257"/>
                <a:ext cx="99" cy="53"/>
              </a:xfrm>
              <a:custGeom>
                <a:gdLst>
                  <a:gd name="T0" fmla="*/ 11 w 42"/>
                  <a:gd name="T1" fmla="*/ 1 h 22"/>
                  <a:gd name="T2" fmla="*/ 2 w 42"/>
                  <a:gd name="T3" fmla="*/ 5 h 22"/>
                  <a:gd name="T4" fmla="*/ 21 w 42"/>
                  <a:gd name="T5" fmla="*/ 18 h 22"/>
                  <a:gd name="T6" fmla="*/ 37 w 42"/>
                  <a:gd name="T7" fmla="*/ 21 h 22"/>
                  <a:gd name="T8" fmla="*/ 42 w 42"/>
                  <a:gd name="T9" fmla="*/ 22 h 22"/>
                  <a:gd name="T10" fmla="*/ 36 w 42"/>
                  <a:gd name="T11" fmla="*/ 17 h 22"/>
                  <a:gd name="T12" fmla="*/ 22 w 42"/>
                  <a:gd name="T13" fmla="*/ 6 h 22"/>
                  <a:gd name="T14" fmla="*/ 11 w 42"/>
                  <a:gd name="T15" fmla="*/ 1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2">
                    <a:moveTo>
                      <a:pt x="11" y="1"/>
                    </a:moveTo>
                    <a:cubicBezTo>
                      <a:pt x="7" y="0"/>
                      <a:pt x="3" y="0"/>
                      <a:pt x="2" y="5"/>
                    </a:cubicBezTo>
                    <a:cubicBezTo>
                      <a:pt x="0" y="14"/>
                      <a:pt x="14" y="17"/>
                      <a:pt x="21" y="18"/>
                    </a:cubicBezTo>
                    <a:cubicBezTo>
                      <a:pt x="26" y="19"/>
                      <a:pt x="32" y="20"/>
                      <a:pt x="37" y="21"/>
                    </a:cubicBezTo>
                    <a:cubicBezTo>
                      <a:pt x="39" y="21"/>
                      <a:pt x="40" y="22"/>
                      <a:pt x="42" y="22"/>
                    </a:cubicBezTo>
                    <a:cubicBezTo>
                      <a:pt x="40" y="20"/>
                      <a:pt x="38" y="19"/>
                      <a:pt x="36" y="17"/>
                    </a:cubicBezTo>
                    <a:cubicBezTo>
                      <a:pt x="32" y="13"/>
                      <a:pt x="27" y="10"/>
                      <a:pt x="22" y="6"/>
                    </a:cubicBezTo>
                    <a:cubicBezTo>
                      <a:pt x="19" y="4"/>
                      <a:pt x="15" y="2"/>
                      <a:pt x="11" y="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492"/>
              <p:cNvSpPr/>
              <p:nvPr/>
            </p:nvSpPr>
            <p:spPr bwMode="auto">
              <a:xfrm>
                <a:off x="3634" y="2234"/>
                <a:ext cx="201" cy="185"/>
              </a:xfrm>
              <a:custGeom>
                <a:gdLst>
                  <a:gd name="T0" fmla="*/ 67 w 85"/>
                  <a:gd name="T1" fmla="*/ 60 h 78"/>
                  <a:gd name="T2" fmla="*/ 52 w 85"/>
                  <a:gd name="T3" fmla="*/ 68 h 78"/>
                  <a:gd name="T4" fmla="*/ 59 w 85"/>
                  <a:gd name="T5" fmla="*/ 52 h 78"/>
                  <a:gd name="T6" fmla="*/ 44 w 85"/>
                  <a:gd name="T7" fmla="*/ 59 h 78"/>
                  <a:gd name="T8" fmla="*/ 30 w 85"/>
                  <a:gd name="T9" fmla="*/ 64 h 78"/>
                  <a:gd name="T10" fmla="*/ 10 w 85"/>
                  <a:gd name="T11" fmla="*/ 54 h 78"/>
                  <a:gd name="T12" fmla="*/ 22 w 85"/>
                  <a:gd name="T13" fmla="*/ 39 h 78"/>
                  <a:gd name="T14" fmla="*/ 51 w 85"/>
                  <a:gd name="T15" fmla="*/ 33 h 78"/>
                  <a:gd name="T16" fmla="*/ 71 w 85"/>
                  <a:gd name="T17" fmla="*/ 33 h 78"/>
                  <a:gd name="T18" fmla="*/ 81 w 85"/>
                  <a:gd name="T19" fmla="*/ 35 h 78"/>
                  <a:gd name="T20" fmla="*/ 85 w 85"/>
                  <a:gd name="T21" fmla="*/ 35 h 78"/>
                  <a:gd name="T22" fmla="*/ 83 w 85"/>
                  <a:gd name="T23" fmla="*/ 34 h 78"/>
                  <a:gd name="T24" fmla="*/ 67 w 85"/>
                  <a:gd name="T25" fmla="*/ 31 h 78"/>
                  <a:gd name="T26" fmla="*/ 51 w 85"/>
                  <a:gd name="T27" fmla="*/ 28 h 78"/>
                  <a:gd name="T28" fmla="*/ 42 w 85"/>
                  <a:gd name="T29" fmla="*/ 22 h 78"/>
                  <a:gd name="T30" fmla="*/ 41 w 85"/>
                  <a:gd name="T31" fmla="*/ 12 h 78"/>
                  <a:gd name="T32" fmla="*/ 50 w 85"/>
                  <a:gd name="T33" fmla="*/ 9 h 78"/>
                  <a:gd name="T34" fmla="*/ 61 w 85"/>
                  <a:gd name="T35" fmla="*/ 14 h 78"/>
                  <a:gd name="T36" fmla="*/ 69 w 85"/>
                  <a:gd name="T37" fmla="*/ 19 h 78"/>
                  <a:gd name="T38" fmla="*/ 65 w 85"/>
                  <a:gd name="T39" fmla="*/ 11 h 78"/>
                  <a:gd name="T40" fmla="*/ 64 w 85"/>
                  <a:gd name="T41" fmla="*/ 11 h 78"/>
                  <a:gd name="T42" fmla="*/ 41 w 85"/>
                  <a:gd name="T43" fmla="*/ 2 h 78"/>
                  <a:gd name="T44" fmla="*/ 31 w 85"/>
                  <a:gd name="T45" fmla="*/ 12 h 78"/>
                  <a:gd name="T46" fmla="*/ 39 w 85"/>
                  <a:gd name="T47" fmla="*/ 26 h 78"/>
                  <a:gd name="T48" fmla="*/ 39 w 85"/>
                  <a:gd name="T49" fmla="*/ 28 h 78"/>
                  <a:gd name="T50" fmla="*/ 14 w 85"/>
                  <a:gd name="T51" fmla="*/ 33 h 78"/>
                  <a:gd name="T52" fmla="*/ 1 w 85"/>
                  <a:gd name="T53" fmla="*/ 52 h 78"/>
                  <a:gd name="T54" fmla="*/ 11 w 85"/>
                  <a:gd name="T55" fmla="*/ 69 h 78"/>
                  <a:gd name="T56" fmla="*/ 26 w 85"/>
                  <a:gd name="T57" fmla="*/ 71 h 78"/>
                  <a:gd name="T58" fmla="*/ 40 w 85"/>
                  <a:gd name="T59" fmla="*/ 67 h 78"/>
                  <a:gd name="T60" fmla="*/ 41 w 85"/>
                  <a:gd name="T61" fmla="*/ 68 h 78"/>
                  <a:gd name="T62" fmla="*/ 50 w 85"/>
                  <a:gd name="T63" fmla="*/ 77 h 78"/>
                  <a:gd name="T64" fmla="*/ 65 w 85"/>
                  <a:gd name="T65" fmla="*/ 73 h 78"/>
                  <a:gd name="T66" fmla="*/ 71 w 85"/>
                  <a:gd name="T67" fmla="*/ 53 h 78"/>
                  <a:gd name="T68" fmla="*/ 67 w 85"/>
                  <a:gd name="T69" fmla="*/ 60 h 7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78">
                    <a:moveTo>
                      <a:pt x="67" y="60"/>
                    </a:moveTo>
                    <a:cubicBezTo>
                      <a:pt x="64" y="64"/>
                      <a:pt x="57" y="74"/>
                      <a:pt x="52" y="68"/>
                    </a:cubicBezTo>
                    <a:cubicBezTo>
                      <a:pt x="46" y="63"/>
                      <a:pt x="55" y="55"/>
                      <a:pt x="59" y="52"/>
                    </a:cubicBezTo>
                    <a:cubicBezTo>
                      <a:pt x="54" y="54"/>
                      <a:pt x="49" y="57"/>
                      <a:pt x="44" y="59"/>
                    </a:cubicBezTo>
                    <a:cubicBezTo>
                      <a:pt x="40" y="61"/>
                      <a:pt x="35" y="63"/>
                      <a:pt x="30" y="64"/>
                    </a:cubicBezTo>
                    <a:cubicBezTo>
                      <a:pt x="23" y="64"/>
                      <a:pt x="12" y="62"/>
                      <a:pt x="10" y="54"/>
                    </a:cubicBezTo>
                    <a:cubicBezTo>
                      <a:pt x="9" y="46"/>
                      <a:pt x="16" y="41"/>
                      <a:pt x="22" y="39"/>
                    </a:cubicBezTo>
                    <a:cubicBezTo>
                      <a:pt x="31" y="35"/>
                      <a:pt x="41" y="33"/>
                      <a:pt x="51" y="33"/>
                    </a:cubicBezTo>
                    <a:cubicBezTo>
                      <a:pt x="58" y="32"/>
                      <a:pt x="64" y="33"/>
                      <a:pt x="71" y="33"/>
                    </a:cubicBezTo>
                    <a:cubicBezTo>
                      <a:pt x="74" y="34"/>
                      <a:pt x="78" y="34"/>
                      <a:pt x="81" y="35"/>
                    </a:cubicBezTo>
                    <a:cubicBezTo>
                      <a:pt x="83" y="35"/>
                      <a:pt x="84" y="35"/>
                      <a:pt x="85" y="35"/>
                    </a:cubicBezTo>
                    <a:cubicBezTo>
                      <a:pt x="85" y="35"/>
                      <a:pt x="84" y="34"/>
                      <a:pt x="83" y="34"/>
                    </a:cubicBezTo>
                    <a:cubicBezTo>
                      <a:pt x="78" y="33"/>
                      <a:pt x="73" y="31"/>
                      <a:pt x="67" y="31"/>
                    </a:cubicBezTo>
                    <a:cubicBezTo>
                      <a:pt x="62" y="30"/>
                      <a:pt x="56" y="30"/>
                      <a:pt x="51" y="28"/>
                    </a:cubicBezTo>
                    <a:cubicBezTo>
                      <a:pt x="48" y="27"/>
                      <a:pt x="44" y="25"/>
                      <a:pt x="42" y="22"/>
                    </a:cubicBezTo>
                    <a:cubicBezTo>
                      <a:pt x="40" y="19"/>
                      <a:pt x="39" y="15"/>
                      <a:pt x="41" y="12"/>
                    </a:cubicBezTo>
                    <a:cubicBezTo>
                      <a:pt x="43" y="9"/>
                      <a:pt x="47" y="9"/>
                      <a:pt x="50" y="9"/>
                    </a:cubicBezTo>
                    <a:cubicBezTo>
                      <a:pt x="54" y="10"/>
                      <a:pt x="58" y="11"/>
                      <a:pt x="61" y="14"/>
                    </a:cubicBezTo>
                    <a:cubicBezTo>
                      <a:pt x="64" y="15"/>
                      <a:pt x="67" y="17"/>
                      <a:pt x="69" y="19"/>
                    </a:cubicBezTo>
                    <a:cubicBezTo>
                      <a:pt x="67" y="17"/>
                      <a:pt x="66" y="14"/>
                      <a:pt x="65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4"/>
                      <a:pt x="49" y="0"/>
                      <a:pt x="41" y="2"/>
                    </a:cubicBezTo>
                    <a:cubicBezTo>
                      <a:pt x="36" y="3"/>
                      <a:pt x="32" y="7"/>
                      <a:pt x="31" y="12"/>
                    </a:cubicBezTo>
                    <a:cubicBezTo>
                      <a:pt x="31" y="18"/>
                      <a:pt x="35" y="23"/>
                      <a:pt x="39" y="26"/>
                    </a:cubicBezTo>
                    <a:cubicBezTo>
                      <a:pt x="40" y="27"/>
                      <a:pt x="40" y="28"/>
                      <a:pt x="39" y="28"/>
                    </a:cubicBezTo>
                    <a:cubicBezTo>
                      <a:pt x="30" y="28"/>
                      <a:pt x="22" y="29"/>
                      <a:pt x="14" y="33"/>
                    </a:cubicBezTo>
                    <a:cubicBezTo>
                      <a:pt x="7" y="37"/>
                      <a:pt x="1" y="44"/>
                      <a:pt x="1" y="52"/>
                    </a:cubicBezTo>
                    <a:cubicBezTo>
                      <a:pt x="0" y="60"/>
                      <a:pt x="4" y="66"/>
                      <a:pt x="11" y="69"/>
                    </a:cubicBezTo>
                    <a:cubicBezTo>
                      <a:pt x="16" y="71"/>
                      <a:pt x="21" y="72"/>
                      <a:pt x="26" y="71"/>
                    </a:cubicBezTo>
                    <a:cubicBezTo>
                      <a:pt x="31" y="71"/>
                      <a:pt x="36" y="68"/>
                      <a:pt x="40" y="67"/>
                    </a:cubicBezTo>
                    <a:cubicBezTo>
                      <a:pt x="41" y="67"/>
                      <a:pt x="41" y="68"/>
                      <a:pt x="41" y="68"/>
                    </a:cubicBezTo>
                    <a:cubicBezTo>
                      <a:pt x="42" y="73"/>
                      <a:pt x="45" y="76"/>
                      <a:pt x="50" y="77"/>
                    </a:cubicBezTo>
                    <a:cubicBezTo>
                      <a:pt x="56" y="78"/>
                      <a:pt x="60" y="75"/>
                      <a:pt x="65" y="73"/>
                    </a:cubicBezTo>
                    <a:cubicBezTo>
                      <a:pt x="66" y="66"/>
                      <a:pt x="68" y="59"/>
                      <a:pt x="71" y="53"/>
                    </a:cubicBezTo>
                    <a:cubicBezTo>
                      <a:pt x="70" y="56"/>
                      <a:pt x="68" y="58"/>
                      <a:pt x="67" y="6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493"/>
              <p:cNvSpPr/>
              <p:nvPr/>
            </p:nvSpPr>
            <p:spPr bwMode="auto">
              <a:xfrm>
                <a:off x="3731" y="2162"/>
                <a:ext cx="50" cy="81"/>
              </a:xfrm>
              <a:custGeom>
                <a:gdLst>
                  <a:gd name="T0" fmla="*/ 18 w 21"/>
                  <a:gd name="T1" fmla="*/ 20 h 34"/>
                  <a:gd name="T2" fmla="*/ 15 w 21"/>
                  <a:gd name="T3" fmla="*/ 9 h 34"/>
                  <a:gd name="T4" fmla="*/ 8 w 21"/>
                  <a:gd name="T5" fmla="*/ 1 h 34"/>
                  <a:gd name="T6" fmla="*/ 1 w 21"/>
                  <a:gd name="T7" fmla="*/ 5 h 34"/>
                  <a:gd name="T8" fmla="*/ 9 w 21"/>
                  <a:gd name="T9" fmla="*/ 21 h 34"/>
                  <a:gd name="T10" fmla="*/ 14 w 21"/>
                  <a:gd name="T11" fmla="*/ 27 h 34"/>
                  <a:gd name="T12" fmla="*/ 21 w 21"/>
                  <a:gd name="T13" fmla="*/ 34 h 34"/>
                  <a:gd name="T14" fmla="*/ 18 w 21"/>
                  <a:gd name="T15" fmla="*/ 2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34">
                    <a:moveTo>
                      <a:pt x="18" y="20"/>
                    </a:moveTo>
                    <a:cubicBezTo>
                      <a:pt x="17" y="16"/>
                      <a:pt x="16" y="12"/>
                      <a:pt x="15" y="9"/>
                    </a:cubicBezTo>
                    <a:cubicBezTo>
                      <a:pt x="13" y="6"/>
                      <a:pt x="11" y="3"/>
                      <a:pt x="8" y="1"/>
                    </a:cubicBezTo>
                    <a:cubicBezTo>
                      <a:pt x="5" y="0"/>
                      <a:pt x="2" y="2"/>
                      <a:pt x="1" y="5"/>
                    </a:cubicBezTo>
                    <a:cubicBezTo>
                      <a:pt x="0" y="11"/>
                      <a:pt x="5" y="17"/>
                      <a:pt x="9" y="21"/>
                    </a:cubicBezTo>
                    <a:cubicBezTo>
                      <a:pt x="11" y="23"/>
                      <a:pt x="12" y="25"/>
                      <a:pt x="14" y="27"/>
                    </a:cubicBezTo>
                    <a:cubicBezTo>
                      <a:pt x="16" y="30"/>
                      <a:pt x="19" y="31"/>
                      <a:pt x="21" y="34"/>
                    </a:cubicBezTo>
                    <a:cubicBezTo>
                      <a:pt x="20" y="29"/>
                      <a:pt x="19" y="25"/>
                      <a:pt x="18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494"/>
              <p:cNvSpPr/>
              <p:nvPr/>
            </p:nvSpPr>
            <p:spPr bwMode="auto">
              <a:xfrm>
                <a:off x="4077" y="1963"/>
                <a:ext cx="168" cy="150"/>
              </a:xfrm>
              <a:custGeom>
                <a:gdLst>
                  <a:gd name="T0" fmla="*/ 60 w 71"/>
                  <a:gd name="T1" fmla="*/ 57 h 63"/>
                  <a:gd name="T2" fmla="*/ 71 w 71"/>
                  <a:gd name="T3" fmla="*/ 55 h 63"/>
                  <a:gd name="T4" fmla="*/ 63 w 71"/>
                  <a:gd name="T5" fmla="*/ 50 h 63"/>
                  <a:gd name="T6" fmla="*/ 61 w 71"/>
                  <a:gd name="T7" fmla="*/ 49 h 63"/>
                  <a:gd name="T8" fmla="*/ 61 w 71"/>
                  <a:gd name="T9" fmla="*/ 49 h 63"/>
                  <a:gd name="T10" fmla="*/ 43 w 71"/>
                  <a:gd name="T11" fmla="*/ 42 h 63"/>
                  <a:gd name="T12" fmla="*/ 28 w 71"/>
                  <a:gd name="T13" fmla="*/ 30 h 63"/>
                  <a:gd name="T14" fmla="*/ 15 w 71"/>
                  <a:gd name="T15" fmla="*/ 15 h 63"/>
                  <a:gd name="T16" fmla="*/ 6 w 71"/>
                  <a:gd name="T17" fmla="*/ 0 h 63"/>
                  <a:gd name="T18" fmla="*/ 1 w 71"/>
                  <a:gd name="T19" fmla="*/ 4 h 63"/>
                  <a:gd name="T20" fmla="*/ 0 w 71"/>
                  <a:gd name="T21" fmla="*/ 5 h 63"/>
                  <a:gd name="T22" fmla="*/ 1 w 71"/>
                  <a:gd name="T23" fmla="*/ 8 h 63"/>
                  <a:gd name="T24" fmla="*/ 5 w 71"/>
                  <a:gd name="T25" fmla="*/ 16 h 63"/>
                  <a:gd name="T26" fmla="*/ 17 w 71"/>
                  <a:gd name="T27" fmla="*/ 31 h 63"/>
                  <a:gd name="T28" fmla="*/ 48 w 71"/>
                  <a:gd name="T29" fmla="*/ 52 h 63"/>
                  <a:gd name="T30" fmla="*/ 49 w 71"/>
                  <a:gd name="T31" fmla="*/ 52 h 63"/>
                  <a:gd name="T32" fmla="*/ 48 w 71"/>
                  <a:gd name="T33" fmla="*/ 54 h 63"/>
                  <a:gd name="T34" fmla="*/ 27 w 71"/>
                  <a:gd name="T35" fmla="*/ 53 h 63"/>
                  <a:gd name="T36" fmla="*/ 8 w 71"/>
                  <a:gd name="T37" fmla="*/ 48 h 63"/>
                  <a:gd name="T38" fmla="*/ 6 w 71"/>
                  <a:gd name="T39" fmla="*/ 56 h 63"/>
                  <a:gd name="T40" fmla="*/ 23 w 71"/>
                  <a:gd name="T41" fmla="*/ 61 h 63"/>
                  <a:gd name="T42" fmla="*/ 41 w 71"/>
                  <a:gd name="T43" fmla="*/ 63 h 63"/>
                  <a:gd name="T44" fmla="*/ 60 w 71"/>
                  <a:gd name="T45" fmla="*/ 57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" h="62">
                    <a:moveTo>
                      <a:pt x="60" y="57"/>
                    </a:moveTo>
                    <a:cubicBezTo>
                      <a:pt x="63" y="57"/>
                      <a:pt x="67" y="56"/>
                      <a:pt x="71" y="55"/>
                    </a:cubicBezTo>
                    <a:cubicBezTo>
                      <a:pt x="68" y="54"/>
                      <a:pt x="65" y="52"/>
                      <a:pt x="63" y="50"/>
                    </a:cubicBezTo>
                    <a:cubicBezTo>
                      <a:pt x="62" y="49"/>
                      <a:pt x="62" y="49"/>
                      <a:pt x="61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55" y="48"/>
                      <a:pt x="49" y="45"/>
                      <a:pt x="43" y="42"/>
                    </a:cubicBezTo>
                    <a:cubicBezTo>
                      <a:pt x="38" y="38"/>
                      <a:pt x="33" y="34"/>
                      <a:pt x="28" y="30"/>
                    </a:cubicBezTo>
                    <a:cubicBezTo>
                      <a:pt x="23" y="25"/>
                      <a:pt x="19" y="20"/>
                      <a:pt x="15" y="15"/>
                    </a:cubicBezTo>
                    <a:cubicBezTo>
                      <a:pt x="11" y="11"/>
                      <a:pt x="8" y="6"/>
                      <a:pt x="6" y="0"/>
                    </a:cubicBezTo>
                    <a:cubicBezTo>
                      <a:pt x="5" y="2"/>
                      <a:pt x="3" y="3"/>
                      <a:pt x="1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1" y="7"/>
                      <a:pt x="1" y="8"/>
                    </a:cubicBezTo>
                    <a:cubicBezTo>
                      <a:pt x="2" y="11"/>
                      <a:pt x="4" y="14"/>
                      <a:pt x="5" y="16"/>
                    </a:cubicBezTo>
                    <a:cubicBezTo>
                      <a:pt x="9" y="21"/>
                      <a:pt x="13" y="27"/>
                      <a:pt x="17" y="31"/>
                    </a:cubicBezTo>
                    <a:cubicBezTo>
                      <a:pt x="26" y="41"/>
                      <a:pt x="36" y="47"/>
                      <a:pt x="48" y="52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49" y="53"/>
                      <a:pt x="49" y="54"/>
                      <a:pt x="48" y="54"/>
                    </a:cubicBezTo>
                    <a:cubicBezTo>
                      <a:pt x="41" y="55"/>
                      <a:pt x="34" y="55"/>
                      <a:pt x="27" y="53"/>
                    </a:cubicBezTo>
                    <a:cubicBezTo>
                      <a:pt x="20" y="53"/>
                      <a:pt x="14" y="51"/>
                      <a:pt x="8" y="48"/>
                    </a:cubicBezTo>
                    <a:cubicBezTo>
                      <a:pt x="8" y="50"/>
                      <a:pt x="7" y="53"/>
                      <a:pt x="6" y="56"/>
                    </a:cubicBezTo>
                    <a:cubicBezTo>
                      <a:pt x="12" y="58"/>
                      <a:pt x="17" y="60"/>
                      <a:pt x="23" y="61"/>
                    </a:cubicBezTo>
                    <a:cubicBezTo>
                      <a:pt x="29" y="62"/>
                      <a:pt x="35" y="63"/>
                      <a:pt x="41" y="63"/>
                    </a:cubicBezTo>
                    <a:cubicBezTo>
                      <a:pt x="47" y="61"/>
                      <a:pt x="54" y="59"/>
                      <a:pt x="60" y="5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495"/>
              <p:cNvSpPr/>
              <p:nvPr/>
            </p:nvSpPr>
            <p:spPr bwMode="auto">
              <a:xfrm>
                <a:off x="3932" y="2086"/>
                <a:ext cx="433" cy="269"/>
              </a:xfrm>
              <a:custGeom>
                <a:gdLst>
                  <a:gd name="T0" fmla="*/ 75 w 183"/>
                  <a:gd name="T1" fmla="*/ 97 h 113"/>
                  <a:gd name="T2" fmla="*/ 48 w 183"/>
                  <a:gd name="T3" fmla="*/ 78 h 113"/>
                  <a:gd name="T4" fmla="*/ 27 w 183"/>
                  <a:gd name="T5" fmla="*/ 53 h 113"/>
                  <a:gd name="T6" fmla="*/ 18 w 183"/>
                  <a:gd name="T7" fmla="*/ 38 h 113"/>
                  <a:gd name="T8" fmla="*/ 14 w 183"/>
                  <a:gd name="T9" fmla="*/ 24 h 113"/>
                  <a:gd name="T10" fmla="*/ 15 w 183"/>
                  <a:gd name="T11" fmla="*/ 24 h 113"/>
                  <a:gd name="T12" fmla="*/ 16 w 183"/>
                  <a:gd name="T13" fmla="*/ 24 h 113"/>
                  <a:gd name="T14" fmla="*/ 55 w 183"/>
                  <a:gd name="T15" fmla="*/ 34 h 113"/>
                  <a:gd name="T16" fmla="*/ 123 w 183"/>
                  <a:gd name="T17" fmla="*/ 16 h 113"/>
                  <a:gd name="T18" fmla="*/ 155 w 183"/>
                  <a:gd name="T19" fmla="*/ 12 h 113"/>
                  <a:gd name="T20" fmla="*/ 183 w 183"/>
                  <a:gd name="T21" fmla="*/ 18 h 113"/>
                  <a:gd name="T22" fmla="*/ 182 w 183"/>
                  <a:gd name="T23" fmla="*/ 10 h 113"/>
                  <a:gd name="T24" fmla="*/ 125 w 183"/>
                  <a:gd name="T25" fmla="*/ 6 h 113"/>
                  <a:gd name="T26" fmla="*/ 52 w 183"/>
                  <a:gd name="T27" fmla="*/ 26 h 113"/>
                  <a:gd name="T28" fmla="*/ 0 w 183"/>
                  <a:gd name="T29" fmla="*/ 5 h 113"/>
                  <a:gd name="T30" fmla="*/ 1 w 183"/>
                  <a:gd name="T31" fmla="*/ 9 h 113"/>
                  <a:gd name="T32" fmla="*/ 6 w 183"/>
                  <a:gd name="T33" fmla="*/ 29 h 113"/>
                  <a:gd name="T34" fmla="*/ 14 w 183"/>
                  <a:gd name="T35" fmla="*/ 46 h 113"/>
                  <a:gd name="T36" fmla="*/ 34 w 183"/>
                  <a:gd name="T37" fmla="*/ 75 h 113"/>
                  <a:gd name="T38" fmla="*/ 59 w 183"/>
                  <a:gd name="T39" fmla="*/ 97 h 113"/>
                  <a:gd name="T40" fmla="*/ 92 w 183"/>
                  <a:gd name="T41" fmla="*/ 113 h 113"/>
                  <a:gd name="T42" fmla="*/ 101 w 183"/>
                  <a:gd name="T43" fmla="*/ 108 h 113"/>
                  <a:gd name="T44" fmla="*/ 102 w 183"/>
                  <a:gd name="T45" fmla="*/ 108 h 113"/>
                  <a:gd name="T46" fmla="*/ 89 w 183"/>
                  <a:gd name="T47" fmla="*/ 103 h 113"/>
                  <a:gd name="T48" fmla="*/ 75 w 183"/>
                  <a:gd name="T49" fmla="*/ 97 h 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3" h="113">
                    <a:moveTo>
                      <a:pt x="75" y="97"/>
                    </a:moveTo>
                    <a:cubicBezTo>
                      <a:pt x="65" y="92"/>
                      <a:pt x="56" y="85"/>
                      <a:pt x="48" y="78"/>
                    </a:cubicBezTo>
                    <a:cubicBezTo>
                      <a:pt x="40" y="71"/>
                      <a:pt x="33" y="62"/>
                      <a:pt x="27" y="53"/>
                    </a:cubicBezTo>
                    <a:cubicBezTo>
                      <a:pt x="24" y="48"/>
                      <a:pt x="21" y="43"/>
                      <a:pt x="18" y="38"/>
                    </a:cubicBezTo>
                    <a:cubicBezTo>
                      <a:pt x="17" y="34"/>
                      <a:pt x="14" y="29"/>
                      <a:pt x="14" y="24"/>
                    </a:cubicBezTo>
                    <a:cubicBezTo>
                      <a:pt x="14" y="24"/>
                      <a:pt x="14" y="24"/>
                      <a:pt x="15" y="24"/>
                    </a:cubicBezTo>
                    <a:cubicBezTo>
                      <a:pt x="15" y="23"/>
                      <a:pt x="15" y="23"/>
                      <a:pt x="16" y="24"/>
                    </a:cubicBezTo>
                    <a:cubicBezTo>
                      <a:pt x="25" y="35"/>
                      <a:pt x="42" y="35"/>
                      <a:pt x="55" y="34"/>
                    </a:cubicBezTo>
                    <a:cubicBezTo>
                      <a:pt x="79" y="32"/>
                      <a:pt x="100" y="22"/>
                      <a:pt x="123" y="16"/>
                    </a:cubicBezTo>
                    <a:cubicBezTo>
                      <a:pt x="133" y="13"/>
                      <a:pt x="144" y="11"/>
                      <a:pt x="155" y="12"/>
                    </a:cubicBezTo>
                    <a:cubicBezTo>
                      <a:pt x="165" y="12"/>
                      <a:pt x="175" y="13"/>
                      <a:pt x="183" y="18"/>
                    </a:cubicBezTo>
                    <a:cubicBezTo>
                      <a:pt x="183" y="15"/>
                      <a:pt x="182" y="12"/>
                      <a:pt x="182" y="10"/>
                    </a:cubicBezTo>
                    <a:cubicBezTo>
                      <a:pt x="165" y="0"/>
                      <a:pt x="143" y="2"/>
                      <a:pt x="125" y="6"/>
                    </a:cubicBezTo>
                    <a:cubicBezTo>
                      <a:pt x="100" y="12"/>
                      <a:pt x="77" y="24"/>
                      <a:pt x="52" y="26"/>
                    </a:cubicBezTo>
                    <a:cubicBezTo>
                      <a:pt x="32" y="27"/>
                      <a:pt x="13" y="20"/>
                      <a:pt x="0" y="5"/>
                    </a:cubicBezTo>
                    <a:cubicBezTo>
                      <a:pt x="1" y="6"/>
                      <a:pt x="1" y="8"/>
                      <a:pt x="1" y="9"/>
                    </a:cubicBezTo>
                    <a:cubicBezTo>
                      <a:pt x="2" y="16"/>
                      <a:pt x="4" y="22"/>
                      <a:pt x="6" y="29"/>
                    </a:cubicBezTo>
                    <a:cubicBezTo>
                      <a:pt x="8" y="35"/>
                      <a:pt x="11" y="41"/>
                      <a:pt x="14" y="46"/>
                    </a:cubicBezTo>
                    <a:cubicBezTo>
                      <a:pt x="20" y="56"/>
                      <a:pt x="26" y="66"/>
                      <a:pt x="34" y="75"/>
                    </a:cubicBezTo>
                    <a:cubicBezTo>
                      <a:pt x="42" y="83"/>
                      <a:pt x="50" y="91"/>
                      <a:pt x="59" y="97"/>
                    </a:cubicBezTo>
                    <a:cubicBezTo>
                      <a:pt x="69" y="104"/>
                      <a:pt x="81" y="110"/>
                      <a:pt x="92" y="113"/>
                    </a:cubicBezTo>
                    <a:cubicBezTo>
                      <a:pt x="95" y="111"/>
                      <a:pt x="98" y="109"/>
                      <a:pt x="101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98" y="107"/>
                      <a:pt x="93" y="105"/>
                      <a:pt x="89" y="103"/>
                    </a:cubicBezTo>
                    <a:cubicBezTo>
                      <a:pt x="84" y="102"/>
                      <a:pt x="79" y="99"/>
                      <a:pt x="75" y="9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496"/>
              <p:cNvSpPr/>
              <p:nvPr/>
            </p:nvSpPr>
            <p:spPr bwMode="auto">
              <a:xfrm>
                <a:off x="3783" y="2139"/>
                <a:ext cx="152" cy="178"/>
              </a:xfrm>
              <a:custGeom>
                <a:gdLst>
                  <a:gd name="T0" fmla="*/ 29 w 64"/>
                  <a:gd name="T1" fmla="*/ 75 h 75"/>
                  <a:gd name="T2" fmla="*/ 29 w 64"/>
                  <a:gd name="T3" fmla="*/ 75 h 75"/>
                  <a:gd name="T4" fmla="*/ 41 w 64"/>
                  <a:gd name="T5" fmla="*/ 71 h 75"/>
                  <a:gd name="T6" fmla="*/ 41 w 64"/>
                  <a:gd name="T7" fmla="*/ 70 h 75"/>
                  <a:gd name="T8" fmla="*/ 44 w 64"/>
                  <a:gd name="T9" fmla="*/ 65 h 75"/>
                  <a:gd name="T10" fmla="*/ 34 w 64"/>
                  <a:gd name="T11" fmla="*/ 62 h 75"/>
                  <a:gd name="T12" fmla="*/ 15 w 64"/>
                  <a:gd name="T13" fmla="*/ 46 h 75"/>
                  <a:gd name="T14" fmla="*/ 21 w 64"/>
                  <a:gd name="T15" fmla="*/ 23 h 75"/>
                  <a:gd name="T16" fmla="*/ 43 w 64"/>
                  <a:gd name="T17" fmla="*/ 20 h 75"/>
                  <a:gd name="T18" fmla="*/ 50 w 64"/>
                  <a:gd name="T19" fmla="*/ 35 h 75"/>
                  <a:gd name="T20" fmla="*/ 50 w 64"/>
                  <a:gd name="T21" fmla="*/ 35 h 75"/>
                  <a:gd name="T22" fmla="*/ 49 w 64"/>
                  <a:gd name="T23" fmla="*/ 34 h 75"/>
                  <a:gd name="T24" fmla="*/ 49 w 64"/>
                  <a:gd name="T25" fmla="*/ 33 h 75"/>
                  <a:gd name="T26" fmla="*/ 36 w 64"/>
                  <a:gd name="T27" fmla="*/ 29 h 75"/>
                  <a:gd name="T28" fmla="*/ 28 w 64"/>
                  <a:gd name="T29" fmla="*/ 38 h 75"/>
                  <a:gd name="T30" fmla="*/ 32 w 64"/>
                  <a:gd name="T31" fmla="*/ 50 h 75"/>
                  <a:gd name="T32" fmla="*/ 46 w 64"/>
                  <a:gd name="T33" fmla="*/ 53 h 75"/>
                  <a:gd name="T34" fmla="*/ 58 w 64"/>
                  <a:gd name="T35" fmla="*/ 47 h 75"/>
                  <a:gd name="T36" fmla="*/ 63 w 64"/>
                  <a:gd name="T37" fmla="*/ 34 h 75"/>
                  <a:gd name="T38" fmla="*/ 51 w 64"/>
                  <a:gd name="T39" fmla="*/ 10 h 75"/>
                  <a:gd name="T40" fmla="*/ 3 w 64"/>
                  <a:gd name="T41" fmla="*/ 24 h 75"/>
                  <a:gd name="T42" fmla="*/ 4 w 64"/>
                  <a:gd name="T43" fmla="*/ 52 h 75"/>
                  <a:gd name="T44" fmla="*/ 29 w 64"/>
                  <a:gd name="T45" fmla="*/ 75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75">
                    <a:moveTo>
                      <a:pt x="29" y="75"/>
                    </a:moveTo>
                    <a:cubicBezTo>
                      <a:pt x="29" y="75"/>
                      <a:pt x="29" y="75"/>
                      <a:pt x="29" y="75"/>
                    </a:cubicBezTo>
                    <a:cubicBezTo>
                      <a:pt x="32" y="73"/>
                      <a:pt x="36" y="71"/>
                      <a:pt x="41" y="71"/>
                    </a:cubicBezTo>
                    <a:cubicBezTo>
                      <a:pt x="41" y="71"/>
                      <a:pt x="41" y="70"/>
                      <a:pt x="41" y="70"/>
                    </a:cubicBezTo>
                    <a:cubicBezTo>
                      <a:pt x="42" y="68"/>
                      <a:pt x="43" y="66"/>
                      <a:pt x="44" y="65"/>
                    </a:cubicBezTo>
                    <a:cubicBezTo>
                      <a:pt x="41" y="64"/>
                      <a:pt x="37" y="64"/>
                      <a:pt x="34" y="62"/>
                    </a:cubicBezTo>
                    <a:cubicBezTo>
                      <a:pt x="26" y="59"/>
                      <a:pt x="18" y="54"/>
                      <a:pt x="15" y="46"/>
                    </a:cubicBezTo>
                    <a:cubicBezTo>
                      <a:pt x="12" y="38"/>
                      <a:pt x="14" y="29"/>
                      <a:pt x="21" y="23"/>
                    </a:cubicBezTo>
                    <a:cubicBezTo>
                      <a:pt x="27" y="19"/>
                      <a:pt x="36" y="16"/>
                      <a:pt x="43" y="20"/>
                    </a:cubicBezTo>
                    <a:cubicBezTo>
                      <a:pt x="48" y="22"/>
                      <a:pt x="57" y="29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49" y="35"/>
                      <a:pt x="49" y="34"/>
                    </a:cubicBezTo>
                    <a:cubicBezTo>
                      <a:pt x="49" y="34"/>
                      <a:pt x="49" y="33"/>
                      <a:pt x="49" y="33"/>
                    </a:cubicBezTo>
                    <a:cubicBezTo>
                      <a:pt x="47" y="28"/>
                      <a:pt x="40" y="27"/>
                      <a:pt x="36" y="29"/>
                    </a:cubicBezTo>
                    <a:cubicBezTo>
                      <a:pt x="32" y="30"/>
                      <a:pt x="29" y="34"/>
                      <a:pt x="28" y="38"/>
                    </a:cubicBezTo>
                    <a:cubicBezTo>
                      <a:pt x="27" y="43"/>
                      <a:pt x="28" y="47"/>
                      <a:pt x="32" y="50"/>
                    </a:cubicBezTo>
                    <a:cubicBezTo>
                      <a:pt x="36" y="53"/>
                      <a:pt x="41" y="54"/>
                      <a:pt x="46" y="53"/>
                    </a:cubicBezTo>
                    <a:cubicBezTo>
                      <a:pt x="50" y="53"/>
                      <a:pt x="55" y="51"/>
                      <a:pt x="58" y="47"/>
                    </a:cubicBezTo>
                    <a:cubicBezTo>
                      <a:pt x="61" y="43"/>
                      <a:pt x="63" y="39"/>
                      <a:pt x="63" y="34"/>
                    </a:cubicBezTo>
                    <a:cubicBezTo>
                      <a:pt x="64" y="24"/>
                      <a:pt x="59" y="15"/>
                      <a:pt x="51" y="10"/>
                    </a:cubicBezTo>
                    <a:cubicBezTo>
                      <a:pt x="34" y="0"/>
                      <a:pt x="11" y="6"/>
                      <a:pt x="3" y="24"/>
                    </a:cubicBezTo>
                    <a:cubicBezTo>
                      <a:pt x="0" y="33"/>
                      <a:pt x="0" y="44"/>
                      <a:pt x="4" y="52"/>
                    </a:cubicBezTo>
                    <a:cubicBezTo>
                      <a:pt x="9" y="62"/>
                      <a:pt x="19" y="69"/>
                      <a:pt x="29" y="75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497"/>
              <p:cNvSpPr/>
              <p:nvPr/>
            </p:nvSpPr>
            <p:spPr bwMode="auto">
              <a:xfrm>
                <a:off x="4067" y="1643"/>
                <a:ext cx="43" cy="35"/>
              </a:xfrm>
              <a:custGeom>
                <a:gdLst>
                  <a:gd name="T0" fmla="*/ 0 w 18"/>
                  <a:gd name="T1" fmla="*/ 2 h 15"/>
                  <a:gd name="T2" fmla="*/ 6 w 18"/>
                  <a:gd name="T3" fmla="*/ 11 h 15"/>
                  <a:gd name="T4" fmla="*/ 18 w 18"/>
                  <a:gd name="T5" fmla="*/ 15 h 15"/>
                  <a:gd name="T6" fmla="*/ 9 w 18"/>
                  <a:gd name="T7" fmla="*/ 0 h 15"/>
                  <a:gd name="T8" fmla="*/ 0 w 18"/>
                  <a:gd name="T9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5">
                    <a:moveTo>
                      <a:pt x="0" y="2"/>
                    </a:moveTo>
                    <a:cubicBezTo>
                      <a:pt x="2" y="4"/>
                      <a:pt x="4" y="8"/>
                      <a:pt x="6" y="11"/>
                    </a:cubicBezTo>
                    <a:cubicBezTo>
                      <a:pt x="10" y="12"/>
                      <a:pt x="14" y="14"/>
                      <a:pt x="18" y="15"/>
                    </a:cubicBezTo>
                    <a:cubicBezTo>
                      <a:pt x="15" y="10"/>
                      <a:pt x="13" y="5"/>
                      <a:pt x="9" y="0"/>
                    </a:cubicBezTo>
                    <a:cubicBezTo>
                      <a:pt x="6" y="1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498"/>
              <p:cNvSpPr/>
              <p:nvPr/>
            </p:nvSpPr>
            <p:spPr bwMode="auto">
              <a:xfrm>
                <a:off x="5901" y="2445"/>
                <a:ext cx="45" cy="76"/>
              </a:xfrm>
              <a:custGeom>
                <a:gdLst>
                  <a:gd name="T0" fmla="*/ 3 w 19"/>
                  <a:gd name="T1" fmla="*/ 0 h 32"/>
                  <a:gd name="T2" fmla="*/ 2 w 19"/>
                  <a:gd name="T3" fmla="*/ 19 h 32"/>
                  <a:gd name="T4" fmla="*/ 8 w 19"/>
                  <a:gd name="T5" fmla="*/ 27 h 32"/>
                  <a:gd name="T6" fmla="*/ 17 w 19"/>
                  <a:gd name="T7" fmla="*/ 32 h 32"/>
                  <a:gd name="T8" fmla="*/ 17 w 19"/>
                  <a:gd name="T9" fmla="*/ 30 h 32"/>
                  <a:gd name="T10" fmla="*/ 19 w 19"/>
                  <a:gd name="T11" fmla="*/ 26 h 32"/>
                  <a:gd name="T12" fmla="*/ 10 w 19"/>
                  <a:gd name="T13" fmla="*/ 3 h 32"/>
                  <a:gd name="T14" fmla="*/ 3 w 19"/>
                  <a:gd name="T15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32">
                    <a:moveTo>
                      <a:pt x="3" y="0"/>
                    </a:moveTo>
                    <a:cubicBezTo>
                      <a:pt x="1" y="6"/>
                      <a:pt x="0" y="13"/>
                      <a:pt x="2" y="19"/>
                    </a:cubicBezTo>
                    <a:cubicBezTo>
                      <a:pt x="4" y="22"/>
                      <a:pt x="5" y="25"/>
                      <a:pt x="8" y="27"/>
                    </a:cubicBezTo>
                    <a:cubicBezTo>
                      <a:pt x="10" y="29"/>
                      <a:pt x="14" y="32"/>
                      <a:pt x="17" y="32"/>
                    </a:cubicBezTo>
                    <a:cubicBezTo>
                      <a:pt x="17" y="31"/>
                      <a:pt x="17" y="31"/>
                      <a:pt x="17" y="30"/>
                    </a:cubicBezTo>
                    <a:cubicBezTo>
                      <a:pt x="18" y="29"/>
                      <a:pt x="18" y="27"/>
                      <a:pt x="19" y="26"/>
                    </a:cubicBezTo>
                    <a:cubicBezTo>
                      <a:pt x="10" y="21"/>
                      <a:pt x="6" y="11"/>
                      <a:pt x="10" y="3"/>
                    </a:cubicBezTo>
                    <a:cubicBezTo>
                      <a:pt x="8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499"/>
              <p:cNvSpPr/>
              <p:nvPr/>
            </p:nvSpPr>
            <p:spPr bwMode="auto">
              <a:xfrm>
                <a:off x="4131" y="1787"/>
                <a:ext cx="151" cy="74"/>
              </a:xfrm>
              <a:custGeom>
                <a:gdLst>
                  <a:gd name="T0" fmla="*/ 9 w 64"/>
                  <a:gd name="T1" fmla="*/ 12 h 31"/>
                  <a:gd name="T2" fmla="*/ 17 w 64"/>
                  <a:gd name="T3" fmla="*/ 15 h 31"/>
                  <a:gd name="T4" fmla="*/ 33 w 64"/>
                  <a:gd name="T5" fmla="*/ 21 h 31"/>
                  <a:gd name="T6" fmla="*/ 50 w 64"/>
                  <a:gd name="T7" fmla="*/ 27 h 31"/>
                  <a:gd name="T8" fmla="*/ 64 w 64"/>
                  <a:gd name="T9" fmla="*/ 31 h 31"/>
                  <a:gd name="T10" fmla="*/ 63 w 64"/>
                  <a:gd name="T11" fmla="*/ 30 h 31"/>
                  <a:gd name="T12" fmla="*/ 57 w 64"/>
                  <a:gd name="T13" fmla="*/ 21 h 31"/>
                  <a:gd name="T14" fmla="*/ 57 w 64"/>
                  <a:gd name="T15" fmla="*/ 21 h 31"/>
                  <a:gd name="T16" fmla="*/ 50 w 64"/>
                  <a:gd name="T17" fmla="*/ 18 h 31"/>
                  <a:gd name="T18" fmla="*/ 43 w 64"/>
                  <a:gd name="T19" fmla="*/ 16 h 31"/>
                  <a:gd name="T20" fmla="*/ 28 w 64"/>
                  <a:gd name="T21" fmla="*/ 11 h 31"/>
                  <a:gd name="T22" fmla="*/ 12 w 64"/>
                  <a:gd name="T23" fmla="*/ 4 h 31"/>
                  <a:gd name="T24" fmla="*/ 0 w 64"/>
                  <a:gd name="T25" fmla="*/ 0 h 31"/>
                  <a:gd name="T26" fmla="*/ 3 w 64"/>
                  <a:gd name="T27" fmla="*/ 10 h 31"/>
                  <a:gd name="T28" fmla="*/ 9 w 64"/>
                  <a:gd name="T29" fmla="*/ 12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9" y="12"/>
                    </a:moveTo>
                    <a:cubicBezTo>
                      <a:pt x="12" y="13"/>
                      <a:pt x="14" y="14"/>
                      <a:pt x="17" y="15"/>
                    </a:cubicBezTo>
                    <a:cubicBezTo>
                      <a:pt x="23" y="17"/>
                      <a:pt x="28" y="19"/>
                      <a:pt x="33" y="21"/>
                    </a:cubicBezTo>
                    <a:cubicBezTo>
                      <a:pt x="39" y="23"/>
                      <a:pt x="44" y="25"/>
                      <a:pt x="50" y="27"/>
                    </a:cubicBezTo>
                    <a:cubicBezTo>
                      <a:pt x="54" y="28"/>
                      <a:pt x="59" y="30"/>
                      <a:pt x="64" y="31"/>
                    </a:cubicBezTo>
                    <a:cubicBezTo>
                      <a:pt x="64" y="31"/>
                      <a:pt x="63" y="30"/>
                      <a:pt x="63" y="30"/>
                    </a:cubicBezTo>
                    <a:cubicBezTo>
                      <a:pt x="61" y="27"/>
                      <a:pt x="59" y="24"/>
                      <a:pt x="57" y="21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5" y="20"/>
                      <a:pt x="52" y="19"/>
                      <a:pt x="50" y="18"/>
                    </a:cubicBezTo>
                    <a:cubicBezTo>
                      <a:pt x="48" y="18"/>
                      <a:pt x="45" y="17"/>
                      <a:pt x="43" y="16"/>
                    </a:cubicBezTo>
                    <a:cubicBezTo>
                      <a:pt x="38" y="14"/>
                      <a:pt x="33" y="13"/>
                      <a:pt x="28" y="11"/>
                    </a:cubicBezTo>
                    <a:cubicBezTo>
                      <a:pt x="22" y="9"/>
                      <a:pt x="17" y="6"/>
                      <a:pt x="12" y="4"/>
                    </a:cubicBezTo>
                    <a:cubicBezTo>
                      <a:pt x="8" y="3"/>
                      <a:pt x="4" y="2"/>
                      <a:pt x="0" y="0"/>
                    </a:cubicBezTo>
                    <a:cubicBezTo>
                      <a:pt x="1" y="3"/>
                      <a:pt x="2" y="7"/>
                      <a:pt x="3" y="10"/>
                    </a:cubicBezTo>
                    <a:cubicBezTo>
                      <a:pt x="5" y="10"/>
                      <a:pt x="7" y="11"/>
                      <a:pt x="9" y="1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500"/>
              <p:cNvSpPr/>
              <p:nvPr/>
            </p:nvSpPr>
            <p:spPr bwMode="auto">
              <a:xfrm>
                <a:off x="4119" y="1764"/>
                <a:ext cx="145" cy="69"/>
              </a:xfrm>
              <a:custGeom>
                <a:gdLst>
                  <a:gd name="T0" fmla="*/ 34 w 61"/>
                  <a:gd name="T1" fmla="*/ 20 h 29"/>
                  <a:gd name="T2" fmla="*/ 51 w 61"/>
                  <a:gd name="T3" fmla="*/ 25 h 29"/>
                  <a:gd name="T4" fmla="*/ 61 w 61"/>
                  <a:gd name="T5" fmla="*/ 29 h 29"/>
                  <a:gd name="T6" fmla="*/ 53 w 61"/>
                  <a:gd name="T7" fmla="*/ 17 h 29"/>
                  <a:gd name="T8" fmla="*/ 41 w 61"/>
                  <a:gd name="T9" fmla="*/ 13 h 29"/>
                  <a:gd name="T10" fmla="*/ 26 w 61"/>
                  <a:gd name="T11" fmla="*/ 7 h 29"/>
                  <a:gd name="T12" fmla="*/ 11 w 61"/>
                  <a:gd name="T13" fmla="*/ 3 h 29"/>
                  <a:gd name="T14" fmla="*/ 0 w 61"/>
                  <a:gd name="T15" fmla="*/ 0 h 29"/>
                  <a:gd name="T16" fmla="*/ 4 w 61"/>
                  <a:gd name="T17" fmla="*/ 8 h 29"/>
                  <a:gd name="T18" fmla="*/ 34 w 61"/>
                  <a:gd name="T19" fmla="*/ 2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28">
                    <a:moveTo>
                      <a:pt x="34" y="20"/>
                    </a:moveTo>
                    <a:cubicBezTo>
                      <a:pt x="40" y="22"/>
                      <a:pt x="45" y="23"/>
                      <a:pt x="51" y="25"/>
                    </a:cubicBezTo>
                    <a:cubicBezTo>
                      <a:pt x="54" y="26"/>
                      <a:pt x="57" y="27"/>
                      <a:pt x="61" y="29"/>
                    </a:cubicBezTo>
                    <a:cubicBezTo>
                      <a:pt x="58" y="25"/>
                      <a:pt x="56" y="21"/>
                      <a:pt x="53" y="17"/>
                    </a:cubicBezTo>
                    <a:cubicBezTo>
                      <a:pt x="49" y="15"/>
                      <a:pt x="45" y="15"/>
                      <a:pt x="41" y="13"/>
                    </a:cubicBezTo>
                    <a:cubicBezTo>
                      <a:pt x="36" y="11"/>
                      <a:pt x="31" y="9"/>
                      <a:pt x="26" y="7"/>
                    </a:cubicBezTo>
                    <a:cubicBezTo>
                      <a:pt x="21" y="5"/>
                      <a:pt x="16" y="4"/>
                      <a:pt x="11" y="3"/>
                    </a:cubicBezTo>
                    <a:cubicBezTo>
                      <a:pt x="7" y="2"/>
                      <a:pt x="4" y="1"/>
                      <a:pt x="0" y="0"/>
                    </a:cubicBezTo>
                    <a:cubicBezTo>
                      <a:pt x="1" y="3"/>
                      <a:pt x="3" y="5"/>
                      <a:pt x="4" y="8"/>
                    </a:cubicBezTo>
                    <a:cubicBezTo>
                      <a:pt x="14" y="12"/>
                      <a:pt x="24" y="16"/>
                      <a:pt x="34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501"/>
              <p:cNvSpPr/>
              <p:nvPr/>
            </p:nvSpPr>
            <p:spPr bwMode="auto">
              <a:xfrm>
                <a:off x="4138" y="1816"/>
                <a:ext cx="163" cy="81"/>
              </a:xfrm>
              <a:custGeom>
                <a:gdLst>
                  <a:gd name="T0" fmla="*/ 2 w 69"/>
                  <a:gd name="T1" fmla="*/ 9 h 34"/>
                  <a:gd name="T2" fmla="*/ 8 w 69"/>
                  <a:gd name="T3" fmla="*/ 12 h 34"/>
                  <a:gd name="T4" fmla="*/ 18 w 69"/>
                  <a:gd name="T5" fmla="*/ 16 h 34"/>
                  <a:gd name="T6" fmla="*/ 36 w 69"/>
                  <a:gd name="T7" fmla="*/ 22 h 34"/>
                  <a:gd name="T8" fmla="*/ 69 w 69"/>
                  <a:gd name="T9" fmla="*/ 34 h 34"/>
                  <a:gd name="T10" fmla="*/ 62 w 69"/>
                  <a:gd name="T11" fmla="*/ 22 h 34"/>
                  <a:gd name="T12" fmla="*/ 46 w 69"/>
                  <a:gd name="T13" fmla="*/ 16 h 34"/>
                  <a:gd name="T14" fmla="*/ 30 w 69"/>
                  <a:gd name="T15" fmla="*/ 11 h 34"/>
                  <a:gd name="T16" fmla="*/ 14 w 69"/>
                  <a:gd name="T17" fmla="*/ 4 h 34"/>
                  <a:gd name="T18" fmla="*/ 5 w 69"/>
                  <a:gd name="T19" fmla="*/ 2 h 34"/>
                  <a:gd name="T20" fmla="*/ 0 w 69"/>
                  <a:gd name="T21" fmla="*/ 0 h 34"/>
                  <a:gd name="T22" fmla="*/ 0 w 69"/>
                  <a:gd name="T23" fmla="*/ 0 h 34"/>
                  <a:gd name="T24" fmla="*/ 2 w 69"/>
                  <a:gd name="T25" fmla="*/ 9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34">
                    <a:moveTo>
                      <a:pt x="2" y="9"/>
                    </a:moveTo>
                    <a:cubicBezTo>
                      <a:pt x="4" y="10"/>
                      <a:pt x="6" y="11"/>
                      <a:pt x="8" y="12"/>
                    </a:cubicBezTo>
                    <a:cubicBezTo>
                      <a:pt x="11" y="14"/>
                      <a:pt x="14" y="15"/>
                      <a:pt x="18" y="16"/>
                    </a:cubicBezTo>
                    <a:cubicBezTo>
                      <a:pt x="23" y="18"/>
                      <a:pt x="30" y="20"/>
                      <a:pt x="36" y="22"/>
                    </a:cubicBezTo>
                    <a:cubicBezTo>
                      <a:pt x="47" y="26"/>
                      <a:pt x="58" y="31"/>
                      <a:pt x="69" y="34"/>
                    </a:cubicBezTo>
                    <a:cubicBezTo>
                      <a:pt x="67" y="30"/>
                      <a:pt x="65" y="26"/>
                      <a:pt x="62" y="22"/>
                    </a:cubicBezTo>
                    <a:cubicBezTo>
                      <a:pt x="57" y="20"/>
                      <a:pt x="51" y="18"/>
                      <a:pt x="46" y="16"/>
                    </a:cubicBezTo>
                    <a:cubicBezTo>
                      <a:pt x="41" y="14"/>
                      <a:pt x="35" y="13"/>
                      <a:pt x="30" y="11"/>
                    </a:cubicBezTo>
                    <a:cubicBezTo>
                      <a:pt x="24" y="9"/>
                      <a:pt x="19" y="6"/>
                      <a:pt x="14" y="4"/>
                    </a:cubicBezTo>
                    <a:cubicBezTo>
                      <a:pt x="11" y="3"/>
                      <a:pt x="8" y="3"/>
                      <a:pt x="5" y="2"/>
                    </a:cubicBezTo>
                    <a:cubicBezTo>
                      <a:pt x="4" y="1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2" y="6"/>
                      <a:pt x="2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502"/>
              <p:cNvSpPr/>
              <p:nvPr/>
            </p:nvSpPr>
            <p:spPr bwMode="auto">
              <a:xfrm>
                <a:off x="4143" y="1842"/>
                <a:ext cx="165" cy="81"/>
              </a:xfrm>
              <a:custGeom>
                <a:gdLst>
                  <a:gd name="T0" fmla="*/ 68 w 70"/>
                  <a:gd name="T1" fmla="*/ 25 h 34"/>
                  <a:gd name="T2" fmla="*/ 32 w 70"/>
                  <a:gd name="T3" fmla="*/ 12 h 34"/>
                  <a:gd name="T4" fmla="*/ 14 w 70"/>
                  <a:gd name="T5" fmla="*/ 6 h 34"/>
                  <a:gd name="T6" fmla="*/ 6 w 70"/>
                  <a:gd name="T7" fmla="*/ 3 h 34"/>
                  <a:gd name="T8" fmla="*/ 0 w 70"/>
                  <a:gd name="T9" fmla="*/ 0 h 34"/>
                  <a:gd name="T10" fmla="*/ 2 w 70"/>
                  <a:gd name="T11" fmla="*/ 10 h 34"/>
                  <a:gd name="T12" fmla="*/ 9 w 70"/>
                  <a:gd name="T13" fmla="*/ 13 h 34"/>
                  <a:gd name="T14" fmla="*/ 17 w 70"/>
                  <a:gd name="T15" fmla="*/ 17 h 34"/>
                  <a:gd name="T16" fmla="*/ 35 w 70"/>
                  <a:gd name="T17" fmla="*/ 23 h 34"/>
                  <a:gd name="T18" fmla="*/ 69 w 70"/>
                  <a:gd name="T19" fmla="*/ 34 h 34"/>
                  <a:gd name="T20" fmla="*/ 70 w 70"/>
                  <a:gd name="T21" fmla="*/ 29 h 34"/>
                  <a:gd name="T22" fmla="*/ 70 w 70"/>
                  <a:gd name="T23" fmla="*/ 28 h 34"/>
                  <a:gd name="T24" fmla="*/ 68 w 70"/>
                  <a:gd name="T25" fmla="*/ 25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0" h="34">
                    <a:moveTo>
                      <a:pt x="68" y="25"/>
                    </a:moveTo>
                    <a:cubicBezTo>
                      <a:pt x="56" y="22"/>
                      <a:pt x="44" y="16"/>
                      <a:pt x="32" y="12"/>
                    </a:cubicBezTo>
                    <a:cubicBezTo>
                      <a:pt x="26" y="10"/>
                      <a:pt x="20" y="8"/>
                      <a:pt x="14" y="6"/>
                    </a:cubicBezTo>
                    <a:cubicBezTo>
                      <a:pt x="12" y="5"/>
                      <a:pt x="9" y="4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  <a:cubicBezTo>
                      <a:pt x="1" y="3"/>
                      <a:pt x="2" y="7"/>
                      <a:pt x="2" y="10"/>
                    </a:cubicBezTo>
                    <a:cubicBezTo>
                      <a:pt x="4" y="11"/>
                      <a:pt x="7" y="12"/>
                      <a:pt x="9" y="13"/>
                    </a:cubicBezTo>
                    <a:cubicBezTo>
                      <a:pt x="12" y="14"/>
                      <a:pt x="15" y="15"/>
                      <a:pt x="17" y="17"/>
                    </a:cubicBezTo>
                    <a:cubicBezTo>
                      <a:pt x="23" y="19"/>
                      <a:pt x="29" y="21"/>
                      <a:pt x="35" y="23"/>
                    </a:cubicBezTo>
                    <a:cubicBezTo>
                      <a:pt x="46" y="27"/>
                      <a:pt x="58" y="30"/>
                      <a:pt x="69" y="34"/>
                    </a:cubicBezTo>
                    <a:cubicBezTo>
                      <a:pt x="69" y="32"/>
                      <a:pt x="69" y="30"/>
                      <a:pt x="70" y="29"/>
                    </a:cubicBezTo>
                    <a:cubicBezTo>
                      <a:pt x="70" y="29"/>
                      <a:pt x="70" y="29"/>
                      <a:pt x="70" y="28"/>
                    </a:cubicBezTo>
                    <a:cubicBezTo>
                      <a:pt x="69" y="27"/>
                      <a:pt x="69" y="26"/>
                      <a:pt x="68" y="2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503"/>
              <p:cNvSpPr/>
              <p:nvPr/>
            </p:nvSpPr>
            <p:spPr bwMode="auto">
              <a:xfrm>
                <a:off x="4334" y="1712"/>
                <a:ext cx="27" cy="52"/>
              </a:xfrm>
              <a:custGeom>
                <a:gdLst>
                  <a:gd name="T0" fmla="*/ 0 w 11"/>
                  <a:gd name="T1" fmla="*/ 22 h 22"/>
                  <a:gd name="T2" fmla="*/ 11 w 11"/>
                  <a:gd name="T3" fmla="*/ 14 h 22"/>
                  <a:gd name="T4" fmla="*/ 10 w 11"/>
                  <a:gd name="T5" fmla="*/ 8 h 22"/>
                  <a:gd name="T6" fmla="*/ 10 w 11"/>
                  <a:gd name="T7" fmla="*/ 8 h 22"/>
                  <a:gd name="T8" fmla="*/ 4 w 11"/>
                  <a:gd name="T9" fmla="*/ 3 h 22"/>
                  <a:gd name="T10" fmla="*/ 1 w 11"/>
                  <a:gd name="T11" fmla="*/ 0 h 22"/>
                  <a:gd name="T12" fmla="*/ 0 w 11"/>
                  <a:gd name="T13" fmla="*/ 12 h 22"/>
                  <a:gd name="T14" fmla="*/ 0 w 11"/>
                  <a:gd name="T15" fmla="*/ 22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22">
                    <a:moveTo>
                      <a:pt x="0" y="22"/>
                    </a:moveTo>
                    <a:cubicBezTo>
                      <a:pt x="3" y="18"/>
                      <a:pt x="7" y="15"/>
                      <a:pt x="11" y="14"/>
                    </a:cubicBezTo>
                    <a:cubicBezTo>
                      <a:pt x="10" y="12"/>
                      <a:pt x="10" y="10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6"/>
                      <a:pt x="6" y="4"/>
                      <a:pt x="4" y="3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1" y="4"/>
                      <a:pt x="0" y="8"/>
                      <a:pt x="0" y="12"/>
                    </a:cubicBezTo>
                    <a:cubicBezTo>
                      <a:pt x="0" y="16"/>
                      <a:pt x="0" y="19"/>
                      <a:pt x="0" y="2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504"/>
              <p:cNvSpPr/>
              <p:nvPr/>
            </p:nvSpPr>
            <p:spPr bwMode="auto">
              <a:xfrm>
                <a:off x="4088" y="1714"/>
                <a:ext cx="126" cy="52"/>
              </a:xfrm>
              <a:custGeom>
                <a:gdLst>
                  <a:gd name="T0" fmla="*/ 6 w 53"/>
                  <a:gd name="T1" fmla="*/ 8 h 22"/>
                  <a:gd name="T2" fmla="*/ 33 w 53"/>
                  <a:gd name="T3" fmla="*/ 15 h 22"/>
                  <a:gd name="T4" fmla="*/ 47 w 53"/>
                  <a:gd name="T5" fmla="*/ 20 h 22"/>
                  <a:gd name="T6" fmla="*/ 53 w 53"/>
                  <a:gd name="T7" fmla="*/ 22 h 22"/>
                  <a:gd name="T8" fmla="*/ 38 w 53"/>
                  <a:gd name="T9" fmla="*/ 7 h 22"/>
                  <a:gd name="T10" fmla="*/ 30 w 53"/>
                  <a:gd name="T11" fmla="*/ 6 h 22"/>
                  <a:gd name="T12" fmla="*/ 20 w 53"/>
                  <a:gd name="T13" fmla="*/ 3 h 22"/>
                  <a:gd name="T14" fmla="*/ 0 w 53"/>
                  <a:gd name="T15" fmla="*/ 0 h 22"/>
                  <a:gd name="T16" fmla="*/ 0 w 53"/>
                  <a:gd name="T17" fmla="*/ 0 h 22"/>
                  <a:gd name="T18" fmla="*/ 6 w 53"/>
                  <a:gd name="T19" fmla="*/ 8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22">
                    <a:moveTo>
                      <a:pt x="6" y="8"/>
                    </a:moveTo>
                    <a:cubicBezTo>
                      <a:pt x="14" y="12"/>
                      <a:pt x="24" y="13"/>
                      <a:pt x="33" y="15"/>
                    </a:cubicBezTo>
                    <a:cubicBezTo>
                      <a:pt x="37" y="17"/>
                      <a:pt x="42" y="18"/>
                      <a:pt x="47" y="20"/>
                    </a:cubicBezTo>
                    <a:cubicBezTo>
                      <a:pt x="49" y="21"/>
                      <a:pt x="51" y="21"/>
                      <a:pt x="53" y="22"/>
                    </a:cubicBezTo>
                    <a:cubicBezTo>
                      <a:pt x="48" y="17"/>
                      <a:pt x="44" y="12"/>
                      <a:pt x="38" y="7"/>
                    </a:cubicBezTo>
                    <a:cubicBezTo>
                      <a:pt x="36" y="6"/>
                      <a:pt x="33" y="6"/>
                      <a:pt x="30" y="6"/>
                    </a:cubicBezTo>
                    <a:cubicBezTo>
                      <a:pt x="26" y="5"/>
                      <a:pt x="23" y="4"/>
                      <a:pt x="20" y="3"/>
                    </a:cubicBezTo>
                    <a:cubicBezTo>
                      <a:pt x="13" y="1"/>
                      <a:pt x="7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4" y="5"/>
                      <a:pt x="6" y="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505"/>
              <p:cNvSpPr/>
              <p:nvPr/>
            </p:nvSpPr>
            <p:spPr bwMode="auto">
              <a:xfrm>
                <a:off x="4027" y="1659"/>
                <a:ext cx="90" cy="29"/>
              </a:xfrm>
              <a:custGeom>
                <a:gdLst>
                  <a:gd name="T0" fmla="*/ 11 w 38"/>
                  <a:gd name="T1" fmla="*/ 8 h 12"/>
                  <a:gd name="T2" fmla="*/ 16 w 38"/>
                  <a:gd name="T3" fmla="*/ 12 h 12"/>
                  <a:gd name="T4" fmla="*/ 38 w 38"/>
                  <a:gd name="T5" fmla="*/ 12 h 12"/>
                  <a:gd name="T6" fmla="*/ 30 w 38"/>
                  <a:gd name="T7" fmla="*/ 8 h 12"/>
                  <a:gd name="T8" fmla="*/ 14 w 38"/>
                  <a:gd name="T9" fmla="*/ 3 h 12"/>
                  <a:gd name="T10" fmla="*/ 0 w 38"/>
                  <a:gd name="T11" fmla="*/ 0 h 12"/>
                  <a:gd name="T12" fmla="*/ 11 w 38"/>
                  <a:gd name="T13" fmla="*/ 8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2">
                    <a:moveTo>
                      <a:pt x="11" y="8"/>
                    </a:moveTo>
                    <a:cubicBezTo>
                      <a:pt x="12" y="9"/>
                      <a:pt x="14" y="10"/>
                      <a:pt x="16" y="12"/>
                    </a:cubicBezTo>
                    <a:cubicBezTo>
                      <a:pt x="23" y="11"/>
                      <a:pt x="31" y="11"/>
                      <a:pt x="38" y="12"/>
                    </a:cubicBezTo>
                    <a:cubicBezTo>
                      <a:pt x="35" y="10"/>
                      <a:pt x="33" y="9"/>
                      <a:pt x="30" y="8"/>
                    </a:cubicBezTo>
                    <a:cubicBezTo>
                      <a:pt x="25" y="6"/>
                      <a:pt x="20" y="4"/>
                      <a:pt x="14" y="3"/>
                    </a:cubicBezTo>
                    <a:cubicBezTo>
                      <a:pt x="10" y="1"/>
                      <a:pt x="5" y="0"/>
                      <a:pt x="0" y="0"/>
                    </a:cubicBezTo>
                    <a:cubicBezTo>
                      <a:pt x="4" y="2"/>
                      <a:pt x="8" y="5"/>
                      <a:pt x="11" y="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506"/>
              <p:cNvSpPr/>
              <p:nvPr/>
            </p:nvSpPr>
            <p:spPr bwMode="auto">
              <a:xfrm>
                <a:off x="4067" y="1688"/>
                <a:ext cx="107" cy="38"/>
              </a:xfrm>
              <a:custGeom>
                <a:gdLst>
                  <a:gd name="T0" fmla="*/ 29 w 45"/>
                  <a:gd name="T1" fmla="*/ 12 h 16"/>
                  <a:gd name="T2" fmla="*/ 39 w 45"/>
                  <a:gd name="T3" fmla="*/ 15 h 16"/>
                  <a:gd name="T4" fmla="*/ 45 w 45"/>
                  <a:gd name="T5" fmla="*/ 16 h 16"/>
                  <a:gd name="T6" fmla="*/ 45 w 45"/>
                  <a:gd name="T7" fmla="*/ 16 h 16"/>
                  <a:gd name="T8" fmla="*/ 25 w 45"/>
                  <a:gd name="T9" fmla="*/ 2 h 16"/>
                  <a:gd name="T10" fmla="*/ 0 w 45"/>
                  <a:gd name="T11" fmla="*/ 1 h 16"/>
                  <a:gd name="T12" fmla="*/ 8 w 45"/>
                  <a:gd name="T13" fmla="*/ 9 h 16"/>
                  <a:gd name="T14" fmla="*/ 29 w 45"/>
                  <a:gd name="T15" fmla="*/ 12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6">
                    <a:moveTo>
                      <a:pt x="29" y="12"/>
                    </a:moveTo>
                    <a:cubicBezTo>
                      <a:pt x="32" y="13"/>
                      <a:pt x="36" y="14"/>
                      <a:pt x="39" y="15"/>
                    </a:cubicBezTo>
                    <a:cubicBezTo>
                      <a:pt x="41" y="15"/>
                      <a:pt x="43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39" y="10"/>
                      <a:pt x="32" y="6"/>
                      <a:pt x="25" y="2"/>
                    </a:cubicBezTo>
                    <a:cubicBezTo>
                      <a:pt x="17" y="0"/>
                      <a:pt x="8" y="1"/>
                      <a:pt x="0" y="1"/>
                    </a:cubicBezTo>
                    <a:cubicBezTo>
                      <a:pt x="3" y="4"/>
                      <a:pt x="6" y="6"/>
                      <a:pt x="8" y="9"/>
                    </a:cubicBezTo>
                    <a:cubicBezTo>
                      <a:pt x="15" y="9"/>
                      <a:pt x="22" y="11"/>
                      <a:pt x="29" y="1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507"/>
              <p:cNvSpPr/>
              <p:nvPr/>
            </p:nvSpPr>
            <p:spPr bwMode="auto">
              <a:xfrm>
                <a:off x="4029" y="1647"/>
                <a:ext cx="48" cy="19"/>
              </a:xfrm>
              <a:custGeom>
                <a:gdLst>
                  <a:gd name="T0" fmla="*/ 0 w 20"/>
                  <a:gd name="T1" fmla="*/ 3 h 8"/>
                  <a:gd name="T2" fmla="*/ 20 w 20"/>
                  <a:gd name="T3" fmla="*/ 8 h 8"/>
                  <a:gd name="T4" fmla="*/ 14 w 20"/>
                  <a:gd name="T5" fmla="*/ 0 h 8"/>
                  <a:gd name="T6" fmla="*/ 0 w 20"/>
                  <a:gd name="T7" fmla="*/ 3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8">
                    <a:moveTo>
                      <a:pt x="0" y="3"/>
                    </a:moveTo>
                    <a:cubicBezTo>
                      <a:pt x="7" y="3"/>
                      <a:pt x="13" y="6"/>
                      <a:pt x="20" y="8"/>
                    </a:cubicBezTo>
                    <a:cubicBezTo>
                      <a:pt x="18" y="5"/>
                      <a:pt x="16" y="2"/>
                      <a:pt x="14" y="0"/>
                    </a:cubicBezTo>
                    <a:cubicBezTo>
                      <a:pt x="9" y="1"/>
                      <a:pt x="5" y="2"/>
                      <a:pt x="0" y="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508"/>
              <p:cNvSpPr/>
              <p:nvPr/>
            </p:nvSpPr>
            <p:spPr bwMode="auto">
              <a:xfrm>
                <a:off x="4188" y="1989"/>
                <a:ext cx="144" cy="74"/>
              </a:xfrm>
              <a:custGeom>
                <a:gdLst>
                  <a:gd name="T0" fmla="*/ 53 w 61"/>
                  <a:gd name="T1" fmla="*/ 20 h 31"/>
                  <a:gd name="T2" fmla="*/ 45 w 61"/>
                  <a:gd name="T3" fmla="*/ 17 h 31"/>
                  <a:gd name="T4" fmla="*/ 29 w 61"/>
                  <a:gd name="T5" fmla="*/ 11 h 31"/>
                  <a:gd name="T6" fmla="*/ 12 w 61"/>
                  <a:gd name="T7" fmla="*/ 5 h 31"/>
                  <a:gd name="T8" fmla="*/ 0 w 61"/>
                  <a:gd name="T9" fmla="*/ 0 h 31"/>
                  <a:gd name="T10" fmla="*/ 10 w 61"/>
                  <a:gd name="T11" fmla="*/ 14 h 31"/>
                  <a:gd name="T12" fmla="*/ 22 w 61"/>
                  <a:gd name="T13" fmla="*/ 18 h 31"/>
                  <a:gd name="T14" fmla="*/ 35 w 61"/>
                  <a:gd name="T15" fmla="*/ 23 h 31"/>
                  <a:gd name="T16" fmla="*/ 61 w 61"/>
                  <a:gd name="T17" fmla="*/ 31 h 31"/>
                  <a:gd name="T18" fmla="*/ 61 w 61"/>
                  <a:gd name="T19" fmla="*/ 23 h 31"/>
                  <a:gd name="T20" fmla="*/ 53 w 61"/>
                  <a:gd name="T21" fmla="*/ 2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31">
                    <a:moveTo>
                      <a:pt x="53" y="20"/>
                    </a:moveTo>
                    <a:cubicBezTo>
                      <a:pt x="50" y="19"/>
                      <a:pt x="48" y="18"/>
                      <a:pt x="45" y="17"/>
                    </a:cubicBezTo>
                    <a:cubicBezTo>
                      <a:pt x="39" y="15"/>
                      <a:pt x="34" y="13"/>
                      <a:pt x="29" y="11"/>
                    </a:cubicBezTo>
                    <a:cubicBezTo>
                      <a:pt x="23" y="9"/>
                      <a:pt x="17" y="7"/>
                      <a:pt x="12" y="5"/>
                    </a:cubicBezTo>
                    <a:cubicBezTo>
                      <a:pt x="8" y="3"/>
                      <a:pt x="4" y="2"/>
                      <a:pt x="0" y="0"/>
                    </a:cubicBezTo>
                    <a:cubicBezTo>
                      <a:pt x="3" y="5"/>
                      <a:pt x="6" y="9"/>
                      <a:pt x="10" y="14"/>
                    </a:cubicBezTo>
                    <a:cubicBezTo>
                      <a:pt x="14" y="15"/>
                      <a:pt x="18" y="16"/>
                      <a:pt x="22" y="18"/>
                    </a:cubicBezTo>
                    <a:cubicBezTo>
                      <a:pt x="26" y="19"/>
                      <a:pt x="31" y="21"/>
                      <a:pt x="35" y="23"/>
                    </a:cubicBezTo>
                    <a:cubicBezTo>
                      <a:pt x="44" y="25"/>
                      <a:pt x="52" y="29"/>
                      <a:pt x="61" y="31"/>
                    </a:cubicBezTo>
                    <a:cubicBezTo>
                      <a:pt x="60" y="28"/>
                      <a:pt x="60" y="25"/>
                      <a:pt x="61" y="23"/>
                    </a:cubicBezTo>
                    <a:cubicBezTo>
                      <a:pt x="58" y="22"/>
                      <a:pt x="56" y="21"/>
                      <a:pt x="53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509"/>
              <p:cNvSpPr/>
              <p:nvPr/>
            </p:nvSpPr>
            <p:spPr bwMode="auto">
              <a:xfrm>
                <a:off x="4171" y="1958"/>
                <a:ext cx="168" cy="81"/>
              </a:xfrm>
              <a:custGeom>
                <a:gdLst>
                  <a:gd name="T0" fmla="*/ 63 w 71"/>
                  <a:gd name="T1" fmla="*/ 23 h 34"/>
                  <a:gd name="T2" fmla="*/ 63 w 71"/>
                  <a:gd name="T3" fmla="*/ 23 h 34"/>
                  <a:gd name="T4" fmla="*/ 55 w 71"/>
                  <a:gd name="T5" fmla="*/ 20 h 34"/>
                  <a:gd name="T6" fmla="*/ 47 w 71"/>
                  <a:gd name="T7" fmla="*/ 17 h 34"/>
                  <a:gd name="T8" fmla="*/ 31 w 71"/>
                  <a:gd name="T9" fmla="*/ 11 h 34"/>
                  <a:gd name="T10" fmla="*/ 0 w 71"/>
                  <a:gd name="T11" fmla="*/ 0 h 34"/>
                  <a:gd name="T12" fmla="*/ 6 w 71"/>
                  <a:gd name="T13" fmla="*/ 11 h 34"/>
                  <a:gd name="T14" fmla="*/ 6 w 71"/>
                  <a:gd name="T15" fmla="*/ 11 h 34"/>
                  <a:gd name="T16" fmla="*/ 22 w 71"/>
                  <a:gd name="T17" fmla="*/ 17 h 34"/>
                  <a:gd name="T18" fmla="*/ 38 w 71"/>
                  <a:gd name="T19" fmla="*/ 23 h 34"/>
                  <a:gd name="T20" fmla="*/ 54 w 71"/>
                  <a:gd name="T21" fmla="*/ 29 h 34"/>
                  <a:gd name="T22" fmla="*/ 68 w 71"/>
                  <a:gd name="T23" fmla="*/ 34 h 34"/>
                  <a:gd name="T24" fmla="*/ 71 w 71"/>
                  <a:gd name="T25" fmla="*/ 29 h 34"/>
                  <a:gd name="T26" fmla="*/ 63 w 71"/>
                  <a:gd name="T27" fmla="*/ 23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34">
                    <a:moveTo>
                      <a:pt x="63" y="23"/>
                    </a:moveTo>
                    <a:cubicBezTo>
                      <a:pt x="63" y="23"/>
                      <a:pt x="63" y="23"/>
                      <a:pt x="63" y="23"/>
                    </a:cubicBezTo>
                    <a:cubicBezTo>
                      <a:pt x="61" y="21"/>
                      <a:pt x="58" y="21"/>
                      <a:pt x="55" y="20"/>
                    </a:cubicBezTo>
                    <a:cubicBezTo>
                      <a:pt x="52" y="19"/>
                      <a:pt x="50" y="18"/>
                      <a:pt x="47" y="17"/>
                    </a:cubicBezTo>
                    <a:cubicBezTo>
                      <a:pt x="41" y="15"/>
                      <a:pt x="36" y="13"/>
                      <a:pt x="31" y="11"/>
                    </a:cubicBezTo>
                    <a:cubicBezTo>
                      <a:pt x="20" y="8"/>
                      <a:pt x="10" y="4"/>
                      <a:pt x="0" y="0"/>
                    </a:cubicBezTo>
                    <a:cubicBezTo>
                      <a:pt x="2" y="4"/>
                      <a:pt x="3" y="7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11" y="14"/>
                      <a:pt x="16" y="15"/>
                      <a:pt x="22" y="17"/>
                    </a:cubicBezTo>
                    <a:cubicBezTo>
                      <a:pt x="27" y="19"/>
                      <a:pt x="33" y="21"/>
                      <a:pt x="38" y="23"/>
                    </a:cubicBezTo>
                    <a:cubicBezTo>
                      <a:pt x="44" y="25"/>
                      <a:pt x="49" y="27"/>
                      <a:pt x="54" y="29"/>
                    </a:cubicBezTo>
                    <a:cubicBezTo>
                      <a:pt x="59" y="31"/>
                      <a:pt x="64" y="32"/>
                      <a:pt x="68" y="34"/>
                    </a:cubicBezTo>
                    <a:cubicBezTo>
                      <a:pt x="69" y="32"/>
                      <a:pt x="70" y="30"/>
                      <a:pt x="71" y="29"/>
                    </a:cubicBezTo>
                    <a:cubicBezTo>
                      <a:pt x="68" y="28"/>
                      <a:pt x="65" y="26"/>
                      <a:pt x="63" y="2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510"/>
              <p:cNvSpPr/>
              <p:nvPr/>
            </p:nvSpPr>
            <p:spPr bwMode="auto">
              <a:xfrm>
                <a:off x="4216" y="2027"/>
                <a:ext cx="123" cy="52"/>
              </a:xfrm>
              <a:custGeom>
                <a:gdLst>
                  <a:gd name="T0" fmla="*/ 49 w 52"/>
                  <a:gd name="T1" fmla="*/ 16 h 22"/>
                  <a:gd name="T2" fmla="*/ 36 w 52"/>
                  <a:gd name="T3" fmla="*/ 12 h 22"/>
                  <a:gd name="T4" fmla="*/ 22 w 52"/>
                  <a:gd name="T5" fmla="*/ 8 h 22"/>
                  <a:gd name="T6" fmla="*/ 9 w 52"/>
                  <a:gd name="T7" fmla="*/ 3 h 22"/>
                  <a:gd name="T8" fmla="*/ 0 w 52"/>
                  <a:gd name="T9" fmla="*/ 0 h 22"/>
                  <a:gd name="T10" fmla="*/ 8 w 52"/>
                  <a:gd name="T11" fmla="*/ 8 h 22"/>
                  <a:gd name="T12" fmla="*/ 13 w 52"/>
                  <a:gd name="T13" fmla="*/ 13 h 22"/>
                  <a:gd name="T14" fmla="*/ 34 w 52"/>
                  <a:gd name="T15" fmla="*/ 19 h 22"/>
                  <a:gd name="T16" fmla="*/ 45 w 52"/>
                  <a:gd name="T17" fmla="*/ 21 h 22"/>
                  <a:gd name="T18" fmla="*/ 52 w 52"/>
                  <a:gd name="T19" fmla="*/ 22 h 22"/>
                  <a:gd name="T20" fmla="*/ 49 w 52"/>
                  <a:gd name="T21" fmla="*/ 17 h 22"/>
                  <a:gd name="T22" fmla="*/ 49 w 52"/>
                  <a:gd name="T23" fmla="*/ 16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22">
                    <a:moveTo>
                      <a:pt x="49" y="16"/>
                    </a:moveTo>
                    <a:cubicBezTo>
                      <a:pt x="45" y="15"/>
                      <a:pt x="40" y="14"/>
                      <a:pt x="36" y="12"/>
                    </a:cubicBezTo>
                    <a:cubicBezTo>
                      <a:pt x="31" y="11"/>
                      <a:pt x="27" y="9"/>
                      <a:pt x="22" y="8"/>
                    </a:cubicBezTo>
                    <a:cubicBezTo>
                      <a:pt x="18" y="6"/>
                      <a:pt x="13" y="5"/>
                      <a:pt x="9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2" y="3"/>
                      <a:pt x="5" y="6"/>
                      <a:pt x="8" y="8"/>
                    </a:cubicBezTo>
                    <a:cubicBezTo>
                      <a:pt x="9" y="10"/>
                      <a:pt x="11" y="11"/>
                      <a:pt x="13" y="13"/>
                    </a:cubicBezTo>
                    <a:cubicBezTo>
                      <a:pt x="20" y="15"/>
                      <a:pt x="27" y="17"/>
                      <a:pt x="34" y="19"/>
                    </a:cubicBezTo>
                    <a:cubicBezTo>
                      <a:pt x="37" y="19"/>
                      <a:pt x="41" y="20"/>
                      <a:pt x="45" y="21"/>
                    </a:cubicBezTo>
                    <a:cubicBezTo>
                      <a:pt x="47" y="21"/>
                      <a:pt x="49" y="21"/>
                      <a:pt x="52" y="22"/>
                    </a:cubicBezTo>
                    <a:cubicBezTo>
                      <a:pt x="51" y="21"/>
                      <a:pt x="50" y="19"/>
                      <a:pt x="49" y="17"/>
                    </a:cubicBezTo>
                    <a:cubicBezTo>
                      <a:pt x="49" y="17"/>
                      <a:pt x="49" y="17"/>
                      <a:pt x="49" y="1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511"/>
              <p:cNvSpPr/>
              <p:nvPr/>
            </p:nvSpPr>
            <p:spPr bwMode="auto">
              <a:xfrm>
                <a:off x="4256" y="2063"/>
                <a:ext cx="109" cy="42"/>
              </a:xfrm>
              <a:custGeom>
                <a:gdLst>
                  <a:gd name="T0" fmla="*/ 16 w 46"/>
                  <a:gd name="T1" fmla="*/ 5 h 18"/>
                  <a:gd name="T2" fmla="*/ 0 w 46"/>
                  <a:gd name="T3" fmla="*/ 0 h 18"/>
                  <a:gd name="T4" fmla="*/ 4 w 46"/>
                  <a:gd name="T5" fmla="*/ 3 h 18"/>
                  <a:gd name="T6" fmla="*/ 20 w 46"/>
                  <a:gd name="T7" fmla="*/ 11 h 18"/>
                  <a:gd name="T8" fmla="*/ 20 w 46"/>
                  <a:gd name="T9" fmla="*/ 11 h 18"/>
                  <a:gd name="T10" fmla="*/ 46 w 46"/>
                  <a:gd name="T11" fmla="*/ 18 h 18"/>
                  <a:gd name="T12" fmla="*/ 46 w 46"/>
                  <a:gd name="T13" fmla="*/ 15 h 18"/>
                  <a:gd name="T14" fmla="*/ 36 w 46"/>
                  <a:gd name="T15" fmla="*/ 9 h 18"/>
                  <a:gd name="T16" fmla="*/ 36 w 46"/>
                  <a:gd name="T17" fmla="*/ 9 h 18"/>
                  <a:gd name="T18" fmla="*/ 26 w 46"/>
                  <a:gd name="T19" fmla="*/ 7 h 18"/>
                  <a:gd name="T20" fmla="*/ 16 w 46"/>
                  <a:gd name="T21" fmla="*/ 5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18">
                    <a:moveTo>
                      <a:pt x="16" y="5"/>
                    </a:moveTo>
                    <a:cubicBezTo>
                      <a:pt x="10" y="3"/>
                      <a:pt x="5" y="2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ubicBezTo>
                      <a:pt x="9" y="6"/>
                      <a:pt x="14" y="9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9" y="12"/>
                      <a:pt x="38" y="13"/>
                      <a:pt x="46" y="18"/>
                    </a:cubicBezTo>
                    <a:cubicBezTo>
                      <a:pt x="46" y="17"/>
                      <a:pt x="46" y="16"/>
                      <a:pt x="46" y="15"/>
                    </a:cubicBezTo>
                    <a:cubicBezTo>
                      <a:pt x="42" y="14"/>
                      <a:pt x="39" y="12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3" y="8"/>
                      <a:pt x="29" y="8"/>
                      <a:pt x="26" y="7"/>
                    </a:cubicBezTo>
                    <a:cubicBezTo>
                      <a:pt x="23" y="6"/>
                      <a:pt x="19" y="6"/>
                      <a:pt x="16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512"/>
              <p:cNvSpPr/>
              <p:nvPr/>
            </p:nvSpPr>
            <p:spPr bwMode="auto">
              <a:xfrm>
                <a:off x="4148" y="1871"/>
                <a:ext cx="170" cy="83"/>
              </a:xfrm>
              <a:custGeom>
                <a:gdLst>
                  <a:gd name="T0" fmla="*/ 67 w 72"/>
                  <a:gd name="T1" fmla="*/ 24 h 35"/>
                  <a:gd name="T2" fmla="*/ 31 w 72"/>
                  <a:gd name="T3" fmla="*/ 12 h 35"/>
                  <a:gd name="T4" fmla="*/ 13 w 72"/>
                  <a:gd name="T5" fmla="*/ 5 h 35"/>
                  <a:gd name="T6" fmla="*/ 4 w 72"/>
                  <a:gd name="T7" fmla="*/ 2 h 35"/>
                  <a:gd name="T8" fmla="*/ 0 w 72"/>
                  <a:gd name="T9" fmla="*/ 0 h 35"/>
                  <a:gd name="T10" fmla="*/ 2 w 72"/>
                  <a:gd name="T11" fmla="*/ 10 h 35"/>
                  <a:gd name="T12" fmla="*/ 10 w 72"/>
                  <a:gd name="T13" fmla="*/ 13 h 35"/>
                  <a:gd name="T14" fmla="*/ 20 w 72"/>
                  <a:gd name="T15" fmla="*/ 17 h 35"/>
                  <a:gd name="T16" fmla="*/ 40 w 72"/>
                  <a:gd name="T17" fmla="*/ 24 h 35"/>
                  <a:gd name="T18" fmla="*/ 72 w 72"/>
                  <a:gd name="T19" fmla="*/ 35 h 35"/>
                  <a:gd name="T20" fmla="*/ 67 w 72"/>
                  <a:gd name="T21" fmla="*/ 24 h 35"/>
                  <a:gd name="T22" fmla="*/ 67 w 72"/>
                  <a:gd name="T23" fmla="*/ 24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2" h="35">
                    <a:moveTo>
                      <a:pt x="67" y="24"/>
                    </a:moveTo>
                    <a:cubicBezTo>
                      <a:pt x="55" y="19"/>
                      <a:pt x="43" y="16"/>
                      <a:pt x="31" y="12"/>
                    </a:cubicBezTo>
                    <a:cubicBezTo>
                      <a:pt x="25" y="10"/>
                      <a:pt x="19" y="8"/>
                      <a:pt x="13" y="5"/>
                    </a:cubicBezTo>
                    <a:cubicBezTo>
                      <a:pt x="10" y="4"/>
                      <a:pt x="7" y="3"/>
                      <a:pt x="4" y="2"/>
                    </a:cubicBezTo>
                    <a:cubicBezTo>
                      <a:pt x="3" y="1"/>
                      <a:pt x="2" y="1"/>
                      <a:pt x="0" y="0"/>
                    </a:cubicBezTo>
                    <a:cubicBezTo>
                      <a:pt x="1" y="3"/>
                      <a:pt x="1" y="7"/>
                      <a:pt x="2" y="10"/>
                    </a:cubicBezTo>
                    <a:cubicBezTo>
                      <a:pt x="5" y="12"/>
                      <a:pt x="8" y="12"/>
                      <a:pt x="10" y="13"/>
                    </a:cubicBezTo>
                    <a:cubicBezTo>
                      <a:pt x="13" y="15"/>
                      <a:pt x="17" y="16"/>
                      <a:pt x="20" y="17"/>
                    </a:cubicBezTo>
                    <a:cubicBezTo>
                      <a:pt x="27" y="19"/>
                      <a:pt x="33" y="22"/>
                      <a:pt x="40" y="24"/>
                    </a:cubicBezTo>
                    <a:cubicBezTo>
                      <a:pt x="50" y="28"/>
                      <a:pt x="61" y="31"/>
                      <a:pt x="72" y="35"/>
                    </a:cubicBezTo>
                    <a:cubicBezTo>
                      <a:pt x="69" y="32"/>
                      <a:pt x="67" y="29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513"/>
              <p:cNvSpPr/>
              <p:nvPr/>
            </p:nvSpPr>
            <p:spPr bwMode="auto">
              <a:xfrm>
                <a:off x="4304" y="1688"/>
                <a:ext cx="30" cy="216"/>
              </a:xfrm>
              <a:custGeom>
                <a:gdLst>
                  <a:gd name="T0" fmla="*/ 12 w 13"/>
                  <a:gd name="T1" fmla="*/ 8 h 91"/>
                  <a:gd name="T2" fmla="*/ 12 w 13"/>
                  <a:gd name="T3" fmla="*/ 8 h 91"/>
                  <a:gd name="T4" fmla="*/ 0 w 13"/>
                  <a:gd name="T5" fmla="*/ 0 h 91"/>
                  <a:gd name="T6" fmla="*/ 0 w 13"/>
                  <a:gd name="T7" fmla="*/ 9 h 91"/>
                  <a:gd name="T8" fmla="*/ 0 w 13"/>
                  <a:gd name="T9" fmla="*/ 21 h 91"/>
                  <a:gd name="T10" fmla="*/ 1 w 13"/>
                  <a:gd name="T11" fmla="*/ 43 h 91"/>
                  <a:gd name="T12" fmla="*/ 1 w 13"/>
                  <a:gd name="T13" fmla="*/ 88 h 91"/>
                  <a:gd name="T14" fmla="*/ 3 w 13"/>
                  <a:gd name="T15" fmla="*/ 91 h 91"/>
                  <a:gd name="T16" fmla="*/ 7 w 13"/>
                  <a:gd name="T17" fmla="*/ 86 h 91"/>
                  <a:gd name="T18" fmla="*/ 2 w 13"/>
                  <a:gd name="T19" fmla="*/ 69 h 91"/>
                  <a:gd name="T20" fmla="*/ 13 w 13"/>
                  <a:gd name="T21" fmla="*/ 55 h 91"/>
                  <a:gd name="T22" fmla="*/ 11 w 13"/>
                  <a:gd name="T23" fmla="*/ 36 h 91"/>
                  <a:gd name="T24" fmla="*/ 11 w 13"/>
                  <a:gd name="T25" fmla="*/ 36 h 91"/>
                  <a:gd name="T26" fmla="*/ 11 w 13"/>
                  <a:gd name="T27" fmla="*/ 36 h 91"/>
                  <a:gd name="T28" fmla="*/ 12 w 13"/>
                  <a:gd name="T29" fmla="*/ 22 h 91"/>
                  <a:gd name="T30" fmla="*/ 12 w 13"/>
                  <a:gd name="T31" fmla="*/ 8 h 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91">
                    <a:moveTo>
                      <a:pt x="12" y="8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8" y="5"/>
                      <a:pt x="4" y="2"/>
                      <a:pt x="0" y="0"/>
                    </a:cubicBezTo>
                    <a:cubicBezTo>
                      <a:pt x="0" y="3"/>
                      <a:pt x="0" y="6"/>
                      <a:pt x="0" y="9"/>
                    </a:cubicBezTo>
                    <a:cubicBezTo>
                      <a:pt x="1" y="13"/>
                      <a:pt x="0" y="17"/>
                      <a:pt x="0" y="21"/>
                    </a:cubicBezTo>
                    <a:cubicBezTo>
                      <a:pt x="0" y="28"/>
                      <a:pt x="1" y="36"/>
                      <a:pt x="1" y="43"/>
                    </a:cubicBezTo>
                    <a:cubicBezTo>
                      <a:pt x="1" y="58"/>
                      <a:pt x="1" y="73"/>
                      <a:pt x="1" y="88"/>
                    </a:cubicBezTo>
                    <a:cubicBezTo>
                      <a:pt x="2" y="89"/>
                      <a:pt x="2" y="90"/>
                      <a:pt x="3" y="91"/>
                    </a:cubicBezTo>
                    <a:cubicBezTo>
                      <a:pt x="4" y="89"/>
                      <a:pt x="5" y="88"/>
                      <a:pt x="7" y="86"/>
                    </a:cubicBezTo>
                    <a:cubicBezTo>
                      <a:pt x="3" y="82"/>
                      <a:pt x="1" y="75"/>
                      <a:pt x="2" y="69"/>
                    </a:cubicBezTo>
                    <a:cubicBezTo>
                      <a:pt x="3" y="63"/>
                      <a:pt x="7" y="57"/>
                      <a:pt x="13" y="55"/>
                    </a:cubicBezTo>
                    <a:cubicBezTo>
                      <a:pt x="10" y="49"/>
                      <a:pt x="8" y="42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2" y="31"/>
                      <a:pt x="11" y="26"/>
                      <a:pt x="12" y="22"/>
                    </a:cubicBezTo>
                    <a:cubicBezTo>
                      <a:pt x="12" y="17"/>
                      <a:pt x="13" y="13"/>
                      <a:pt x="12" y="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514"/>
              <p:cNvSpPr/>
              <p:nvPr/>
            </p:nvSpPr>
            <p:spPr bwMode="auto">
              <a:xfrm>
                <a:off x="4159" y="1927"/>
                <a:ext cx="159" cy="79"/>
              </a:xfrm>
              <a:custGeom>
                <a:gdLst>
                  <a:gd name="T0" fmla="*/ 66 w 67"/>
                  <a:gd name="T1" fmla="*/ 25 h 33"/>
                  <a:gd name="T2" fmla="*/ 66 w 67"/>
                  <a:gd name="T3" fmla="*/ 25 h 33"/>
                  <a:gd name="T4" fmla="*/ 58 w 67"/>
                  <a:gd name="T5" fmla="*/ 21 h 33"/>
                  <a:gd name="T6" fmla="*/ 51 w 67"/>
                  <a:gd name="T7" fmla="*/ 18 h 33"/>
                  <a:gd name="T8" fmla="*/ 33 w 67"/>
                  <a:gd name="T9" fmla="*/ 11 h 33"/>
                  <a:gd name="T10" fmla="*/ 0 w 67"/>
                  <a:gd name="T11" fmla="*/ 0 h 33"/>
                  <a:gd name="T12" fmla="*/ 4 w 67"/>
                  <a:gd name="T13" fmla="*/ 11 h 33"/>
                  <a:gd name="T14" fmla="*/ 4 w 67"/>
                  <a:gd name="T15" fmla="*/ 11 h 33"/>
                  <a:gd name="T16" fmla="*/ 38 w 67"/>
                  <a:gd name="T17" fmla="*/ 23 h 33"/>
                  <a:gd name="T18" fmla="*/ 55 w 67"/>
                  <a:gd name="T19" fmla="*/ 29 h 33"/>
                  <a:gd name="T20" fmla="*/ 67 w 67"/>
                  <a:gd name="T21" fmla="*/ 33 h 33"/>
                  <a:gd name="T22" fmla="*/ 66 w 67"/>
                  <a:gd name="T23" fmla="*/ 31 h 33"/>
                  <a:gd name="T24" fmla="*/ 66 w 67"/>
                  <a:gd name="T25" fmla="*/ 25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33">
                    <a:moveTo>
                      <a:pt x="66" y="25"/>
                    </a:moveTo>
                    <a:cubicBezTo>
                      <a:pt x="66" y="25"/>
                      <a:pt x="66" y="25"/>
                      <a:pt x="66" y="25"/>
                    </a:cubicBezTo>
                    <a:cubicBezTo>
                      <a:pt x="64" y="23"/>
                      <a:pt x="61" y="22"/>
                      <a:pt x="58" y="21"/>
                    </a:cubicBezTo>
                    <a:cubicBezTo>
                      <a:pt x="56" y="20"/>
                      <a:pt x="53" y="19"/>
                      <a:pt x="51" y="18"/>
                    </a:cubicBezTo>
                    <a:cubicBezTo>
                      <a:pt x="45" y="16"/>
                      <a:pt x="39" y="14"/>
                      <a:pt x="33" y="11"/>
                    </a:cubicBezTo>
                    <a:cubicBezTo>
                      <a:pt x="22" y="8"/>
                      <a:pt x="11" y="5"/>
                      <a:pt x="0" y="0"/>
                    </a:cubicBezTo>
                    <a:cubicBezTo>
                      <a:pt x="1" y="4"/>
                      <a:pt x="3" y="7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5" y="15"/>
                      <a:pt x="26" y="20"/>
                      <a:pt x="38" y="23"/>
                    </a:cubicBezTo>
                    <a:cubicBezTo>
                      <a:pt x="43" y="25"/>
                      <a:pt x="49" y="27"/>
                      <a:pt x="55" y="29"/>
                    </a:cubicBezTo>
                    <a:cubicBezTo>
                      <a:pt x="59" y="31"/>
                      <a:pt x="63" y="32"/>
                      <a:pt x="67" y="33"/>
                    </a:cubicBezTo>
                    <a:cubicBezTo>
                      <a:pt x="67" y="32"/>
                      <a:pt x="66" y="32"/>
                      <a:pt x="66" y="31"/>
                    </a:cubicBezTo>
                    <a:cubicBezTo>
                      <a:pt x="66" y="29"/>
                      <a:pt x="66" y="27"/>
                      <a:pt x="66" y="2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515"/>
              <p:cNvSpPr/>
              <p:nvPr/>
            </p:nvSpPr>
            <p:spPr bwMode="auto">
              <a:xfrm>
                <a:off x="4152" y="1899"/>
                <a:ext cx="175" cy="83"/>
              </a:xfrm>
              <a:custGeom>
                <a:gdLst>
                  <a:gd name="T0" fmla="*/ 55 w 74"/>
                  <a:gd name="T1" fmla="*/ 20 h 35"/>
                  <a:gd name="T2" fmla="*/ 36 w 74"/>
                  <a:gd name="T3" fmla="*/ 13 h 35"/>
                  <a:gd name="T4" fmla="*/ 16 w 74"/>
                  <a:gd name="T5" fmla="*/ 6 h 35"/>
                  <a:gd name="T6" fmla="*/ 6 w 74"/>
                  <a:gd name="T7" fmla="*/ 2 h 35"/>
                  <a:gd name="T8" fmla="*/ 0 w 74"/>
                  <a:gd name="T9" fmla="*/ 0 h 35"/>
                  <a:gd name="T10" fmla="*/ 1 w 74"/>
                  <a:gd name="T11" fmla="*/ 4 h 35"/>
                  <a:gd name="T12" fmla="*/ 3 w 74"/>
                  <a:gd name="T13" fmla="*/ 10 h 35"/>
                  <a:gd name="T14" fmla="*/ 38 w 74"/>
                  <a:gd name="T15" fmla="*/ 22 h 35"/>
                  <a:gd name="T16" fmla="*/ 55 w 74"/>
                  <a:gd name="T17" fmla="*/ 29 h 35"/>
                  <a:gd name="T18" fmla="*/ 64 w 74"/>
                  <a:gd name="T19" fmla="*/ 32 h 35"/>
                  <a:gd name="T20" fmla="*/ 69 w 74"/>
                  <a:gd name="T21" fmla="*/ 35 h 35"/>
                  <a:gd name="T22" fmla="*/ 74 w 74"/>
                  <a:gd name="T23" fmla="*/ 27 h 35"/>
                  <a:gd name="T24" fmla="*/ 55 w 74"/>
                  <a:gd name="T25" fmla="*/ 2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35">
                    <a:moveTo>
                      <a:pt x="55" y="20"/>
                    </a:moveTo>
                    <a:cubicBezTo>
                      <a:pt x="49" y="18"/>
                      <a:pt x="42" y="15"/>
                      <a:pt x="36" y="13"/>
                    </a:cubicBezTo>
                    <a:cubicBezTo>
                      <a:pt x="29" y="11"/>
                      <a:pt x="23" y="8"/>
                      <a:pt x="16" y="6"/>
                    </a:cubicBezTo>
                    <a:cubicBezTo>
                      <a:pt x="13" y="5"/>
                      <a:pt x="10" y="4"/>
                      <a:pt x="6" y="2"/>
                    </a:cubicBezTo>
                    <a:cubicBezTo>
                      <a:pt x="4" y="2"/>
                      <a:pt x="2" y="1"/>
                      <a:pt x="0" y="0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6"/>
                      <a:pt x="2" y="8"/>
                      <a:pt x="3" y="10"/>
                    </a:cubicBezTo>
                    <a:cubicBezTo>
                      <a:pt x="14" y="14"/>
                      <a:pt x="26" y="18"/>
                      <a:pt x="38" y="22"/>
                    </a:cubicBezTo>
                    <a:cubicBezTo>
                      <a:pt x="44" y="24"/>
                      <a:pt x="50" y="27"/>
                      <a:pt x="55" y="29"/>
                    </a:cubicBezTo>
                    <a:cubicBezTo>
                      <a:pt x="58" y="30"/>
                      <a:pt x="61" y="31"/>
                      <a:pt x="64" y="32"/>
                    </a:cubicBezTo>
                    <a:cubicBezTo>
                      <a:pt x="66" y="33"/>
                      <a:pt x="68" y="34"/>
                      <a:pt x="69" y="35"/>
                    </a:cubicBezTo>
                    <a:cubicBezTo>
                      <a:pt x="70" y="32"/>
                      <a:pt x="72" y="29"/>
                      <a:pt x="74" y="27"/>
                    </a:cubicBezTo>
                    <a:cubicBezTo>
                      <a:pt x="68" y="24"/>
                      <a:pt x="62" y="21"/>
                      <a:pt x="55" y="2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516"/>
              <p:cNvSpPr/>
              <p:nvPr/>
            </p:nvSpPr>
            <p:spPr bwMode="auto">
              <a:xfrm>
                <a:off x="4881" y="2333"/>
                <a:ext cx="54" cy="71"/>
              </a:xfrm>
              <a:custGeom>
                <a:gdLst>
                  <a:gd name="T0" fmla="*/ 10 w 23"/>
                  <a:gd name="T1" fmla="*/ 29 h 30"/>
                  <a:gd name="T2" fmla="*/ 12 w 23"/>
                  <a:gd name="T3" fmla="*/ 23 h 30"/>
                  <a:gd name="T4" fmla="*/ 17 w 23"/>
                  <a:gd name="T5" fmla="*/ 15 h 30"/>
                  <a:gd name="T6" fmla="*/ 23 w 23"/>
                  <a:gd name="T7" fmla="*/ 0 h 30"/>
                  <a:gd name="T8" fmla="*/ 12 w 23"/>
                  <a:gd name="T9" fmla="*/ 8 h 30"/>
                  <a:gd name="T10" fmla="*/ 9 w 23"/>
                  <a:gd name="T11" fmla="*/ 9 h 30"/>
                  <a:gd name="T12" fmla="*/ 9 w 23"/>
                  <a:gd name="T13" fmla="*/ 9 h 30"/>
                  <a:gd name="T14" fmla="*/ 4 w 23"/>
                  <a:gd name="T15" fmla="*/ 20 h 30"/>
                  <a:gd name="T16" fmla="*/ 0 w 23"/>
                  <a:gd name="T17" fmla="*/ 30 h 30"/>
                  <a:gd name="T18" fmla="*/ 3 w 23"/>
                  <a:gd name="T19" fmla="*/ 30 h 30"/>
                  <a:gd name="T20" fmla="*/ 10 w 23"/>
                  <a:gd name="T21" fmla="*/ 29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30">
                    <a:moveTo>
                      <a:pt x="10" y="29"/>
                    </a:moveTo>
                    <a:cubicBezTo>
                      <a:pt x="11" y="27"/>
                      <a:pt x="11" y="25"/>
                      <a:pt x="12" y="23"/>
                    </a:cubicBezTo>
                    <a:cubicBezTo>
                      <a:pt x="14" y="20"/>
                      <a:pt x="15" y="18"/>
                      <a:pt x="17" y="15"/>
                    </a:cubicBezTo>
                    <a:cubicBezTo>
                      <a:pt x="19" y="10"/>
                      <a:pt x="21" y="5"/>
                      <a:pt x="23" y="0"/>
                    </a:cubicBezTo>
                    <a:cubicBezTo>
                      <a:pt x="19" y="3"/>
                      <a:pt x="15" y="5"/>
                      <a:pt x="12" y="8"/>
                    </a:cubicBezTo>
                    <a:cubicBezTo>
                      <a:pt x="11" y="8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3"/>
                      <a:pt x="6" y="17"/>
                      <a:pt x="4" y="20"/>
                    </a:cubicBezTo>
                    <a:cubicBezTo>
                      <a:pt x="3" y="24"/>
                      <a:pt x="2" y="27"/>
                      <a:pt x="0" y="30"/>
                    </a:cubicBezTo>
                    <a:cubicBezTo>
                      <a:pt x="1" y="30"/>
                      <a:pt x="2" y="30"/>
                      <a:pt x="3" y="30"/>
                    </a:cubicBezTo>
                    <a:cubicBezTo>
                      <a:pt x="5" y="30"/>
                      <a:pt x="7" y="30"/>
                      <a:pt x="10" y="2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517"/>
              <p:cNvSpPr/>
              <p:nvPr/>
            </p:nvSpPr>
            <p:spPr bwMode="auto">
              <a:xfrm>
                <a:off x="4552" y="2184"/>
                <a:ext cx="57" cy="50"/>
              </a:xfrm>
              <a:custGeom>
                <a:gdLst>
                  <a:gd name="T0" fmla="*/ 6 w 24"/>
                  <a:gd name="T1" fmla="*/ 5 h 21"/>
                  <a:gd name="T2" fmla="*/ 0 w 24"/>
                  <a:gd name="T3" fmla="*/ 11 h 21"/>
                  <a:gd name="T4" fmla="*/ 15 w 24"/>
                  <a:gd name="T5" fmla="*/ 21 h 21"/>
                  <a:gd name="T6" fmla="*/ 24 w 24"/>
                  <a:gd name="T7" fmla="*/ 9 h 21"/>
                  <a:gd name="T8" fmla="*/ 11 w 24"/>
                  <a:gd name="T9" fmla="*/ 0 h 21"/>
                  <a:gd name="T10" fmla="*/ 6 w 24"/>
                  <a:gd name="T11" fmla="*/ 5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1">
                    <a:moveTo>
                      <a:pt x="6" y="5"/>
                    </a:moveTo>
                    <a:cubicBezTo>
                      <a:pt x="4" y="7"/>
                      <a:pt x="2" y="9"/>
                      <a:pt x="0" y="11"/>
                    </a:cubicBezTo>
                    <a:cubicBezTo>
                      <a:pt x="5" y="15"/>
                      <a:pt x="10" y="18"/>
                      <a:pt x="15" y="21"/>
                    </a:cubicBezTo>
                    <a:cubicBezTo>
                      <a:pt x="18" y="17"/>
                      <a:pt x="21" y="13"/>
                      <a:pt x="24" y="9"/>
                    </a:cubicBezTo>
                    <a:cubicBezTo>
                      <a:pt x="19" y="6"/>
                      <a:pt x="15" y="3"/>
                      <a:pt x="11" y="0"/>
                    </a:cubicBezTo>
                    <a:cubicBezTo>
                      <a:pt x="10" y="2"/>
                      <a:pt x="8" y="3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518"/>
              <p:cNvSpPr/>
              <p:nvPr/>
            </p:nvSpPr>
            <p:spPr bwMode="auto">
              <a:xfrm>
                <a:off x="4779" y="2390"/>
                <a:ext cx="33" cy="10"/>
              </a:xfrm>
              <a:custGeom>
                <a:gdLst>
                  <a:gd name="T0" fmla="*/ 14 w 14"/>
                  <a:gd name="T1" fmla="*/ 0 h 4"/>
                  <a:gd name="T2" fmla="*/ 0 w 14"/>
                  <a:gd name="T3" fmla="*/ 2 h 4"/>
                  <a:gd name="T4" fmla="*/ 10 w 14"/>
                  <a:gd name="T5" fmla="*/ 4 h 4"/>
                  <a:gd name="T6" fmla="*/ 14 w 14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">
                    <a:moveTo>
                      <a:pt x="14" y="0"/>
                    </a:moveTo>
                    <a:cubicBezTo>
                      <a:pt x="9" y="1"/>
                      <a:pt x="4" y="2"/>
                      <a:pt x="0" y="2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2" y="3"/>
                      <a:pt x="12" y="2"/>
                      <a:pt x="14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519"/>
              <p:cNvSpPr/>
              <p:nvPr/>
            </p:nvSpPr>
            <p:spPr bwMode="auto">
              <a:xfrm>
                <a:off x="4855" y="2357"/>
                <a:ext cx="43" cy="47"/>
              </a:xfrm>
              <a:custGeom>
                <a:gdLst>
                  <a:gd name="T0" fmla="*/ 14 w 18"/>
                  <a:gd name="T1" fmla="*/ 10 h 20"/>
                  <a:gd name="T2" fmla="*/ 18 w 18"/>
                  <a:gd name="T3" fmla="*/ 0 h 20"/>
                  <a:gd name="T4" fmla="*/ 9 w 18"/>
                  <a:gd name="T5" fmla="*/ 5 h 20"/>
                  <a:gd name="T6" fmla="*/ 9 w 18"/>
                  <a:gd name="T7" fmla="*/ 5 h 20"/>
                  <a:gd name="T8" fmla="*/ 0 w 18"/>
                  <a:gd name="T9" fmla="*/ 20 h 20"/>
                  <a:gd name="T10" fmla="*/ 10 w 18"/>
                  <a:gd name="T11" fmla="*/ 20 h 20"/>
                  <a:gd name="T12" fmla="*/ 14 w 18"/>
                  <a:gd name="T13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0">
                    <a:moveTo>
                      <a:pt x="14" y="10"/>
                    </a:moveTo>
                    <a:cubicBezTo>
                      <a:pt x="16" y="7"/>
                      <a:pt x="17" y="4"/>
                      <a:pt x="18" y="0"/>
                    </a:cubicBezTo>
                    <a:cubicBezTo>
                      <a:pt x="15" y="2"/>
                      <a:pt x="12" y="4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6" y="10"/>
                      <a:pt x="3" y="16"/>
                      <a:pt x="0" y="20"/>
                    </a:cubicBezTo>
                    <a:cubicBezTo>
                      <a:pt x="3" y="20"/>
                      <a:pt x="6" y="20"/>
                      <a:pt x="10" y="20"/>
                    </a:cubicBezTo>
                    <a:cubicBezTo>
                      <a:pt x="11" y="17"/>
                      <a:pt x="13" y="13"/>
                      <a:pt x="14" y="1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520"/>
              <p:cNvSpPr/>
              <p:nvPr/>
            </p:nvSpPr>
            <p:spPr bwMode="auto">
              <a:xfrm>
                <a:off x="4831" y="2371"/>
                <a:ext cx="41" cy="33"/>
              </a:xfrm>
              <a:custGeom>
                <a:gdLst>
                  <a:gd name="T0" fmla="*/ 17 w 17"/>
                  <a:gd name="T1" fmla="*/ 0 h 14"/>
                  <a:gd name="T2" fmla="*/ 6 w 17"/>
                  <a:gd name="T3" fmla="*/ 4 h 14"/>
                  <a:gd name="T4" fmla="*/ 6 w 17"/>
                  <a:gd name="T5" fmla="*/ 5 h 14"/>
                  <a:gd name="T6" fmla="*/ 0 w 17"/>
                  <a:gd name="T7" fmla="*/ 14 h 14"/>
                  <a:gd name="T8" fmla="*/ 8 w 17"/>
                  <a:gd name="T9" fmla="*/ 14 h 14"/>
                  <a:gd name="T10" fmla="*/ 17 w 17"/>
                  <a:gd name="T11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17" y="0"/>
                    </a:moveTo>
                    <a:cubicBezTo>
                      <a:pt x="13" y="2"/>
                      <a:pt x="10" y="3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3" y="7"/>
                      <a:pt x="2" y="11"/>
                      <a:pt x="0" y="14"/>
                    </a:cubicBezTo>
                    <a:cubicBezTo>
                      <a:pt x="2" y="14"/>
                      <a:pt x="5" y="14"/>
                      <a:pt x="8" y="14"/>
                    </a:cubicBezTo>
                    <a:cubicBezTo>
                      <a:pt x="11" y="10"/>
                      <a:pt x="14" y="5"/>
                      <a:pt x="17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521"/>
              <p:cNvSpPr/>
              <p:nvPr/>
            </p:nvSpPr>
            <p:spPr bwMode="auto">
              <a:xfrm>
                <a:off x="4767" y="2374"/>
                <a:ext cx="55" cy="19"/>
              </a:xfrm>
              <a:custGeom>
                <a:gdLst>
                  <a:gd name="T0" fmla="*/ 0 w 23"/>
                  <a:gd name="T1" fmla="*/ 7 h 8"/>
                  <a:gd name="T2" fmla="*/ 16 w 23"/>
                  <a:gd name="T3" fmla="*/ 6 h 8"/>
                  <a:gd name="T4" fmla="*/ 23 w 23"/>
                  <a:gd name="T5" fmla="*/ 4 h 8"/>
                  <a:gd name="T6" fmla="*/ 18 w 23"/>
                  <a:gd name="T7" fmla="*/ 0 h 8"/>
                  <a:gd name="T8" fmla="*/ 0 w 23"/>
                  <a:gd name="T9" fmla="*/ 7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8">
                    <a:moveTo>
                      <a:pt x="0" y="7"/>
                    </a:moveTo>
                    <a:cubicBezTo>
                      <a:pt x="5" y="8"/>
                      <a:pt x="11" y="7"/>
                      <a:pt x="16" y="6"/>
                    </a:cubicBezTo>
                    <a:cubicBezTo>
                      <a:pt x="18" y="6"/>
                      <a:pt x="21" y="5"/>
                      <a:pt x="23" y="4"/>
                    </a:cubicBezTo>
                    <a:cubicBezTo>
                      <a:pt x="21" y="3"/>
                      <a:pt x="20" y="2"/>
                      <a:pt x="18" y="0"/>
                    </a:cubicBezTo>
                    <a:cubicBezTo>
                      <a:pt x="13" y="4"/>
                      <a:pt x="7" y="6"/>
                      <a:pt x="0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522"/>
              <p:cNvSpPr/>
              <p:nvPr/>
            </p:nvSpPr>
            <p:spPr bwMode="auto">
              <a:xfrm>
                <a:off x="4829" y="2355"/>
                <a:ext cx="40" cy="21"/>
              </a:xfrm>
              <a:custGeom>
                <a:gdLst>
                  <a:gd name="T0" fmla="*/ 0 w 17"/>
                  <a:gd name="T1" fmla="*/ 3 h 9"/>
                  <a:gd name="T2" fmla="*/ 8 w 17"/>
                  <a:gd name="T3" fmla="*/ 9 h 9"/>
                  <a:gd name="T4" fmla="*/ 17 w 17"/>
                  <a:gd name="T5" fmla="*/ 6 h 9"/>
                  <a:gd name="T6" fmla="*/ 10 w 17"/>
                  <a:gd name="T7" fmla="*/ 3 h 9"/>
                  <a:gd name="T8" fmla="*/ 4 w 17"/>
                  <a:gd name="T9" fmla="*/ 0 h 9"/>
                  <a:gd name="T10" fmla="*/ 0 w 17"/>
                  <a:gd name="T11" fmla="*/ 3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9">
                    <a:moveTo>
                      <a:pt x="0" y="3"/>
                    </a:moveTo>
                    <a:cubicBezTo>
                      <a:pt x="2" y="6"/>
                      <a:pt x="5" y="7"/>
                      <a:pt x="8" y="9"/>
                    </a:cubicBezTo>
                    <a:cubicBezTo>
                      <a:pt x="11" y="8"/>
                      <a:pt x="14" y="7"/>
                      <a:pt x="17" y="6"/>
                    </a:cubicBezTo>
                    <a:cubicBezTo>
                      <a:pt x="15" y="5"/>
                      <a:pt x="13" y="4"/>
                      <a:pt x="10" y="3"/>
                    </a:cubicBezTo>
                    <a:cubicBezTo>
                      <a:pt x="8" y="2"/>
                      <a:pt x="6" y="1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523"/>
              <p:cNvSpPr/>
              <p:nvPr/>
            </p:nvSpPr>
            <p:spPr bwMode="auto">
              <a:xfrm>
                <a:off x="4841" y="2343"/>
                <a:ext cx="49" cy="23"/>
              </a:xfrm>
              <a:custGeom>
                <a:gdLst>
                  <a:gd name="T0" fmla="*/ 0 w 21"/>
                  <a:gd name="T1" fmla="*/ 4 h 10"/>
                  <a:gd name="T2" fmla="*/ 8 w 21"/>
                  <a:gd name="T3" fmla="*/ 8 h 10"/>
                  <a:gd name="T4" fmla="*/ 14 w 21"/>
                  <a:gd name="T5" fmla="*/ 10 h 10"/>
                  <a:gd name="T6" fmla="*/ 21 w 21"/>
                  <a:gd name="T7" fmla="*/ 7 h 10"/>
                  <a:gd name="T8" fmla="*/ 10 w 21"/>
                  <a:gd name="T9" fmla="*/ 3 h 10"/>
                  <a:gd name="T10" fmla="*/ 5 w 21"/>
                  <a:gd name="T11" fmla="*/ 0 h 10"/>
                  <a:gd name="T12" fmla="*/ 0 w 21"/>
                  <a:gd name="T13" fmla="*/ 4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0" y="4"/>
                    </a:moveTo>
                    <a:cubicBezTo>
                      <a:pt x="3" y="5"/>
                      <a:pt x="5" y="7"/>
                      <a:pt x="8" y="8"/>
                    </a:cubicBezTo>
                    <a:cubicBezTo>
                      <a:pt x="10" y="8"/>
                      <a:pt x="12" y="9"/>
                      <a:pt x="14" y="10"/>
                    </a:cubicBezTo>
                    <a:cubicBezTo>
                      <a:pt x="16" y="9"/>
                      <a:pt x="18" y="8"/>
                      <a:pt x="21" y="7"/>
                    </a:cubicBezTo>
                    <a:cubicBezTo>
                      <a:pt x="17" y="5"/>
                      <a:pt x="14" y="4"/>
                      <a:pt x="10" y="3"/>
                    </a:cubicBezTo>
                    <a:cubicBezTo>
                      <a:pt x="9" y="2"/>
                      <a:pt x="6" y="2"/>
                      <a:pt x="5" y="0"/>
                    </a:cubicBezTo>
                    <a:cubicBezTo>
                      <a:pt x="3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524"/>
              <p:cNvSpPr/>
              <p:nvPr/>
            </p:nvSpPr>
            <p:spPr bwMode="auto">
              <a:xfrm>
                <a:off x="4812" y="2364"/>
                <a:ext cx="34" cy="19"/>
              </a:xfrm>
              <a:custGeom>
                <a:gdLst>
                  <a:gd name="T0" fmla="*/ 5 w 14"/>
                  <a:gd name="T1" fmla="*/ 0 h 8"/>
                  <a:gd name="T2" fmla="*/ 0 w 14"/>
                  <a:gd name="T3" fmla="*/ 4 h 8"/>
                  <a:gd name="T4" fmla="*/ 6 w 14"/>
                  <a:gd name="T5" fmla="*/ 8 h 8"/>
                  <a:gd name="T6" fmla="*/ 6 w 14"/>
                  <a:gd name="T7" fmla="*/ 8 h 8"/>
                  <a:gd name="T8" fmla="*/ 14 w 14"/>
                  <a:gd name="T9" fmla="*/ 6 h 8"/>
                  <a:gd name="T10" fmla="*/ 6 w 14"/>
                  <a:gd name="T11" fmla="*/ 0 h 8"/>
                  <a:gd name="T12" fmla="*/ 5 w 14"/>
                  <a:gd name="T1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5" y="0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2" y="5"/>
                      <a:pt x="4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7"/>
                      <a:pt x="11" y="7"/>
                      <a:pt x="14" y="6"/>
                    </a:cubicBezTo>
                    <a:cubicBezTo>
                      <a:pt x="11" y="4"/>
                      <a:pt x="8" y="3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525"/>
              <p:cNvSpPr/>
              <p:nvPr/>
            </p:nvSpPr>
            <p:spPr bwMode="auto">
              <a:xfrm>
                <a:off x="4995" y="2234"/>
                <a:ext cx="35" cy="144"/>
              </a:xfrm>
              <a:custGeom>
                <a:gdLst>
                  <a:gd name="T0" fmla="*/ 10 w 15"/>
                  <a:gd name="T1" fmla="*/ 56 h 61"/>
                  <a:gd name="T2" fmla="*/ 11 w 15"/>
                  <a:gd name="T3" fmla="*/ 48 h 61"/>
                  <a:gd name="T4" fmla="*/ 11 w 15"/>
                  <a:gd name="T5" fmla="*/ 41 h 61"/>
                  <a:gd name="T6" fmla="*/ 12 w 15"/>
                  <a:gd name="T7" fmla="*/ 26 h 61"/>
                  <a:gd name="T8" fmla="*/ 14 w 15"/>
                  <a:gd name="T9" fmla="*/ 12 h 61"/>
                  <a:gd name="T10" fmla="*/ 15 w 15"/>
                  <a:gd name="T11" fmla="*/ 0 h 61"/>
                  <a:gd name="T12" fmla="*/ 7 w 15"/>
                  <a:gd name="T13" fmla="*/ 10 h 61"/>
                  <a:gd name="T14" fmla="*/ 5 w 15"/>
                  <a:gd name="T15" fmla="*/ 20 h 61"/>
                  <a:gd name="T16" fmla="*/ 4 w 15"/>
                  <a:gd name="T17" fmla="*/ 35 h 61"/>
                  <a:gd name="T18" fmla="*/ 2 w 15"/>
                  <a:gd name="T19" fmla="*/ 48 h 61"/>
                  <a:gd name="T20" fmla="*/ 0 w 15"/>
                  <a:gd name="T21" fmla="*/ 61 h 61"/>
                  <a:gd name="T22" fmla="*/ 10 w 15"/>
                  <a:gd name="T23" fmla="*/ 56 h 61"/>
                  <a:gd name="T24" fmla="*/ 10 w 15"/>
                  <a:gd name="T25" fmla="*/ 56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61">
                    <a:moveTo>
                      <a:pt x="10" y="56"/>
                    </a:moveTo>
                    <a:cubicBezTo>
                      <a:pt x="11" y="53"/>
                      <a:pt x="11" y="51"/>
                      <a:pt x="11" y="48"/>
                    </a:cubicBezTo>
                    <a:cubicBezTo>
                      <a:pt x="11" y="46"/>
                      <a:pt x="11" y="43"/>
                      <a:pt x="11" y="41"/>
                    </a:cubicBezTo>
                    <a:cubicBezTo>
                      <a:pt x="11" y="36"/>
                      <a:pt x="12" y="31"/>
                      <a:pt x="12" y="26"/>
                    </a:cubicBezTo>
                    <a:cubicBezTo>
                      <a:pt x="13" y="21"/>
                      <a:pt x="13" y="17"/>
                      <a:pt x="14" y="12"/>
                    </a:cubicBezTo>
                    <a:cubicBezTo>
                      <a:pt x="14" y="8"/>
                      <a:pt x="15" y="4"/>
                      <a:pt x="15" y="0"/>
                    </a:cubicBezTo>
                    <a:cubicBezTo>
                      <a:pt x="12" y="3"/>
                      <a:pt x="9" y="6"/>
                      <a:pt x="7" y="10"/>
                    </a:cubicBezTo>
                    <a:cubicBezTo>
                      <a:pt x="7" y="13"/>
                      <a:pt x="6" y="16"/>
                      <a:pt x="5" y="20"/>
                    </a:cubicBezTo>
                    <a:cubicBezTo>
                      <a:pt x="4" y="25"/>
                      <a:pt x="4" y="30"/>
                      <a:pt x="4" y="35"/>
                    </a:cubicBezTo>
                    <a:cubicBezTo>
                      <a:pt x="3" y="39"/>
                      <a:pt x="3" y="44"/>
                      <a:pt x="2" y="48"/>
                    </a:cubicBezTo>
                    <a:cubicBezTo>
                      <a:pt x="1" y="52"/>
                      <a:pt x="0" y="57"/>
                      <a:pt x="0" y="61"/>
                    </a:cubicBezTo>
                    <a:cubicBezTo>
                      <a:pt x="4" y="60"/>
                      <a:pt x="7" y="58"/>
                      <a:pt x="10" y="56"/>
                    </a:cubicBezTo>
                    <a:cubicBezTo>
                      <a:pt x="10" y="56"/>
                      <a:pt x="10" y="56"/>
                      <a:pt x="10" y="5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526"/>
              <p:cNvSpPr/>
              <p:nvPr/>
            </p:nvSpPr>
            <p:spPr bwMode="auto">
              <a:xfrm>
                <a:off x="4907" y="2312"/>
                <a:ext cx="52" cy="90"/>
              </a:xfrm>
              <a:custGeom>
                <a:gdLst>
                  <a:gd name="T0" fmla="*/ 18 w 22"/>
                  <a:gd name="T1" fmla="*/ 17 h 38"/>
                  <a:gd name="T2" fmla="*/ 21 w 22"/>
                  <a:gd name="T3" fmla="*/ 6 h 38"/>
                  <a:gd name="T4" fmla="*/ 22 w 22"/>
                  <a:gd name="T5" fmla="*/ 0 h 38"/>
                  <a:gd name="T6" fmla="*/ 14 w 22"/>
                  <a:gd name="T7" fmla="*/ 7 h 38"/>
                  <a:gd name="T8" fmla="*/ 14 w 22"/>
                  <a:gd name="T9" fmla="*/ 7 h 38"/>
                  <a:gd name="T10" fmla="*/ 6 w 22"/>
                  <a:gd name="T11" fmla="*/ 25 h 38"/>
                  <a:gd name="T12" fmla="*/ 2 w 22"/>
                  <a:gd name="T13" fmla="*/ 34 h 38"/>
                  <a:gd name="T14" fmla="*/ 0 w 22"/>
                  <a:gd name="T15" fmla="*/ 38 h 38"/>
                  <a:gd name="T16" fmla="*/ 12 w 22"/>
                  <a:gd name="T17" fmla="*/ 36 h 38"/>
                  <a:gd name="T18" fmla="*/ 18 w 22"/>
                  <a:gd name="T19" fmla="*/ 17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38">
                    <a:moveTo>
                      <a:pt x="18" y="17"/>
                    </a:moveTo>
                    <a:cubicBezTo>
                      <a:pt x="19" y="13"/>
                      <a:pt x="20" y="9"/>
                      <a:pt x="21" y="6"/>
                    </a:cubicBezTo>
                    <a:cubicBezTo>
                      <a:pt x="21" y="4"/>
                      <a:pt x="22" y="2"/>
                      <a:pt x="22" y="0"/>
                    </a:cubicBezTo>
                    <a:cubicBezTo>
                      <a:pt x="20" y="2"/>
                      <a:pt x="17" y="5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2" y="14"/>
                      <a:pt x="10" y="20"/>
                      <a:pt x="6" y="25"/>
                    </a:cubicBezTo>
                    <a:cubicBezTo>
                      <a:pt x="5" y="28"/>
                      <a:pt x="3" y="31"/>
                      <a:pt x="2" y="34"/>
                    </a:cubicBezTo>
                    <a:cubicBezTo>
                      <a:pt x="1" y="35"/>
                      <a:pt x="1" y="37"/>
                      <a:pt x="0" y="38"/>
                    </a:cubicBezTo>
                    <a:cubicBezTo>
                      <a:pt x="4" y="38"/>
                      <a:pt x="8" y="37"/>
                      <a:pt x="12" y="36"/>
                    </a:cubicBezTo>
                    <a:cubicBezTo>
                      <a:pt x="15" y="30"/>
                      <a:pt x="16" y="23"/>
                      <a:pt x="18" y="1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527"/>
              <p:cNvSpPr/>
              <p:nvPr/>
            </p:nvSpPr>
            <p:spPr bwMode="auto">
              <a:xfrm>
                <a:off x="5089" y="2134"/>
                <a:ext cx="31" cy="121"/>
              </a:xfrm>
              <a:custGeom>
                <a:gdLst>
                  <a:gd name="T0" fmla="*/ 2 w 13"/>
                  <a:gd name="T1" fmla="*/ 9 h 51"/>
                  <a:gd name="T2" fmla="*/ 0 w 13"/>
                  <a:gd name="T3" fmla="*/ 10 h 51"/>
                  <a:gd name="T4" fmla="*/ 3 w 13"/>
                  <a:gd name="T5" fmla="*/ 30 h 51"/>
                  <a:gd name="T6" fmla="*/ 4 w 13"/>
                  <a:gd name="T7" fmla="*/ 42 h 51"/>
                  <a:gd name="T8" fmla="*/ 4 w 13"/>
                  <a:gd name="T9" fmla="*/ 51 h 51"/>
                  <a:gd name="T10" fmla="*/ 10 w 13"/>
                  <a:gd name="T11" fmla="*/ 39 h 51"/>
                  <a:gd name="T12" fmla="*/ 13 w 13"/>
                  <a:gd name="T13" fmla="*/ 33 h 51"/>
                  <a:gd name="T14" fmla="*/ 8 w 13"/>
                  <a:gd name="T15" fmla="*/ 0 h 51"/>
                  <a:gd name="T16" fmla="*/ 2 w 13"/>
                  <a:gd name="T17" fmla="*/ 9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51">
                    <a:moveTo>
                      <a:pt x="2" y="9"/>
                    </a:moveTo>
                    <a:cubicBezTo>
                      <a:pt x="1" y="9"/>
                      <a:pt x="1" y="10"/>
                      <a:pt x="0" y="10"/>
                    </a:cubicBezTo>
                    <a:cubicBezTo>
                      <a:pt x="2" y="16"/>
                      <a:pt x="2" y="23"/>
                      <a:pt x="3" y="30"/>
                    </a:cubicBezTo>
                    <a:cubicBezTo>
                      <a:pt x="3" y="34"/>
                      <a:pt x="3" y="38"/>
                      <a:pt x="4" y="42"/>
                    </a:cubicBezTo>
                    <a:cubicBezTo>
                      <a:pt x="4" y="45"/>
                      <a:pt x="4" y="48"/>
                      <a:pt x="4" y="51"/>
                    </a:cubicBezTo>
                    <a:cubicBezTo>
                      <a:pt x="6" y="47"/>
                      <a:pt x="8" y="43"/>
                      <a:pt x="10" y="39"/>
                    </a:cubicBezTo>
                    <a:cubicBezTo>
                      <a:pt x="11" y="37"/>
                      <a:pt x="12" y="35"/>
                      <a:pt x="13" y="33"/>
                    </a:cubicBezTo>
                    <a:cubicBezTo>
                      <a:pt x="10" y="22"/>
                      <a:pt x="9" y="11"/>
                      <a:pt x="8" y="0"/>
                    </a:cubicBezTo>
                    <a:cubicBezTo>
                      <a:pt x="6" y="3"/>
                      <a:pt x="4" y="6"/>
                      <a:pt x="2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528"/>
              <p:cNvSpPr/>
              <p:nvPr/>
            </p:nvSpPr>
            <p:spPr bwMode="auto">
              <a:xfrm>
                <a:off x="5070" y="2162"/>
                <a:ext cx="26" cy="105"/>
              </a:xfrm>
              <a:custGeom>
                <a:gdLst>
                  <a:gd name="T0" fmla="*/ 10 w 11"/>
                  <a:gd name="T1" fmla="*/ 19 h 44"/>
                  <a:gd name="T2" fmla="*/ 7 w 11"/>
                  <a:gd name="T3" fmla="*/ 0 h 44"/>
                  <a:gd name="T4" fmla="*/ 0 w 11"/>
                  <a:gd name="T5" fmla="*/ 8 h 44"/>
                  <a:gd name="T6" fmla="*/ 3 w 11"/>
                  <a:gd name="T7" fmla="*/ 44 h 44"/>
                  <a:gd name="T8" fmla="*/ 11 w 11"/>
                  <a:gd name="T9" fmla="*/ 42 h 44"/>
                  <a:gd name="T10" fmla="*/ 10 w 11"/>
                  <a:gd name="T11" fmla="*/ 31 h 44"/>
                  <a:gd name="T12" fmla="*/ 10 w 11"/>
                  <a:gd name="T13" fmla="*/ 19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4">
                    <a:moveTo>
                      <a:pt x="10" y="19"/>
                    </a:moveTo>
                    <a:cubicBezTo>
                      <a:pt x="9" y="13"/>
                      <a:pt x="9" y="6"/>
                      <a:pt x="7" y="0"/>
                    </a:cubicBezTo>
                    <a:cubicBezTo>
                      <a:pt x="5" y="3"/>
                      <a:pt x="3" y="5"/>
                      <a:pt x="0" y="8"/>
                    </a:cubicBezTo>
                    <a:cubicBezTo>
                      <a:pt x="2" y="20"/>
                      <a:pt x="2" y="32"/>
                      <a:pt x="3" y="44"/>
                    </a:cubicBezTo>
                    <a:cubicBezTo>
                      <a:pt x="6" y="43"/>
                      <a:pt x="8" y="42"/>
                      <a:pt x="11" y="42"/>
                    </a:cubicBezTo>
                    <a:cubicBezTo>
                      <a:pt x="10" y="38"/>
                      <a:pt x="10" y="35"/>
                      <a:pt x="10" y="31"/>
                    </a:cubicBezTo>
                    <a:cubicBezTo>
                      <a:pt x="10" y="27"/>
                      <a:pt x="10" y="23"/>
                      <a:pt x="10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529"/>
              <p:cNvSpPr/>
              <p:nvPr/>
            </p:nvSpPr>
            <p:spPr bwMode="auto">
              <a:xfrm>
                <a:off x="5129" y="2094"/>
                <a:ext cx="19" cy="78"/>
              </a:xfrm>
              <a:custGeom>
                <a:gdLst>
                  <a:gd name="T0" fmla="*/ 6 w 8"/>
                  <a:gd name="T1" fmla="*/ 17 h 33"/>
                  <a:gd name="T2" fmla="*/ 5 w 8"/>
                  <a:gd name="T3" fmla="*/ 11 h 33"/>
                  <a:gd name="T4" fmla="*/ 4 w 8"/>
                  <a:gd name="T5" fmla="*/ 0 h 33"/>
                  <a:gd name="T6" fmla="*/ 0 w 8"/>
                  <a:gd name="T7" fmla="*/ 6 h 33"/>
                  <a:gd name="T8" fmla="*/ 0 w 8"/>
                  <a:gd name="T9" fmla="*/ 6 h 33"/>
                  <a:gd name="T10" fmla="*/ 1 w 8"/>
                  <a:gd name="T11" fmla="*/ 20 h 33"/>
                  <a:gd name="T12" fmla="*/ 4 w 8"/>
                  <a:gd name="T13" fmla="*/ 33 h 33"/>
                  <a:gd name="T14" fmla="*/ 7 w 8"/>
                  <a:gd name="T15" fmla="*/ 26 h 33"/>
                  <a:gd name="T16" fmla="*/ 8 w 8"/>
                  <a:gd name="T17" fmla="*/ 24 h 33"/>
                  <a:gd name="T18" fmla="*/ 8 w 8"/>
                  <a:gd name="T19" fmla="*/ 24 h 33"/>
                  <a:gd name="T20" fmla="*/ 6 w 8"/>
                  <a:gd name="T21" fmla="*/ 17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33">
                    <a:moveTo>
                      <a:pt x="6" y="17"/>
                    </a:moveTo>
                    <a:cubicBezTo>
                      <a:pt x="6" y="15"/>
                      <a:pt x="6" y="13"/>
                      <a:pt x="5" y="11"/>
                    </a:cubicBezTo>
                    <a:cubicBezTo>
                      <a:pt x="5" y="7"/>
                      <a:pt x="4" y="4"/>
                      <a:pt x="4" y="0"/>
                    </a:cubicBezTo>
                    <a:cubicBezTo>
                      <a:pt x="3" y="2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10"/>
                      <a:pt x="0" y="15"/>
                      <a:pt x="1" y="20"/>
                    </a:cubicBezTo>
                    <a:cubicBezTo>
                      <a:pt x="2" y="24"/>
                      <a:pt x="3" y="28"/>
                      <a:pt x="4" y="33"/>
                    </a:cubicBezTo>
                    <a:cubicBezTo>
                      <a:pt x="5" y="31"/>
                      <a:pt x="6" y="28"/>
                      <a:pt x="7" y="26"/>
                    </a:cubicBezTo>
                    <a:cubicBezTo>
                      <a:pt x="7" y="25"/>
                      <a:pt x="7" y="25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1"/>
                      <a:pt x="7" y="19"/>
                      <a:pt x="6" y="1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530"/>
              <p:cNvSpPr/>
              <p:nvPr/>
            </p:nvSpPr>
            <p:spPr bwMode="auto">
              <a:xfrm>
                <a:off x="5051" y="2186"/>
                <a:ext cx="24" cy="93"/>
              </a:xfrm>
              <a:custGeom>
                <a:gdLst>
                  <a:gd name="T0" fmla="*/ 0 w 10"/>
                  <a:gd name="T1" fmla="*/ 9 h 39"/>
                  <a:gd name="T2" fmla="*/ 1 w 10"/>
                  <a:gd name="T3" fmla="*/ 25 h 39"/>
                  <a:gd name="T4" fmla="*/ 1 w 10"/>
                  <a:gd name="T5" fmla="*/ 39 h 39"/>
                  <a:gd name="T6" fmla="*/ 2 w 10"/>
                  <a:gd name="T7" fmla="*/ 38 h 39"/>
                  <a:gd name="T8" fmla="*/ 10 w 10"/>
                  <a:gd name="T9" fmla="*/ 34 h 39"/>
                  <a:gd name="T10" fmla="*/ 10 w 10"/>
                  <a:gd name="T11" fmla="*/ 34 h 39"/>
                  <a:gd name="T12" fmla="*/ 7 w 10"/>
                  <a:gd name="T13" fmla="*/ 0 h 39"/>
                  <a:gd name="T14" fmla="*/ 0 w 10"/>
                  <a:gd name="T15" fmla="*/ 9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39">
                    <a:moveTo>
                      <a:pt x="0" y="9"/>
                    </a:moveTo>
                    <a:cubicBezTo>
                      <a:pt x="0" y="14"/>
                      <a:pt x="1" y="19"/>
                      <a:pt x="1" y="25"/>
                    </a:cubicBezTo>
                    <a:cubicBezTo>
                      <a:pt x="1" y="30"/>
                      <a:pt x="1" y="34"/>
                      <a:pt x="1" y="39"/>
                    </a:cubicBezTo>
                    <a:cubicBezTo>
                      <a:pt x="2" y="39"/>
                      <a:pt x="2" y="39"/>
                      <a:pt x="2" y="38"/>
                    </a:cubicBezTo>
                    <a:cubicBezTo>
                      <a:pt x="5" y="37"/>
                      <a:pt x="7" y="35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8" y="23"/>
                      <a:pt x="9" y="11"/>
                      <a:pt x="7" y="0"/>
                    </a:cubicBezTo>
                    <a:cubicBezTo>
                      <a:pt x="5" y="3"/>
                      <a:pt x="2" y="6"/>
                      <a:pt x="0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531"/>
              <p:cNvSpPr/>
              <p:nvPr/>
            </p:nvSpPr>
            <p:spPr bwMode="auto">
              <a:xfrm>
                <a:off x="4940" y="2286"/>
                <a:ext cx="43" cy="111"/>
              </a:xfrm>
              <a:custGeom>
                <a:gdLst>
                  <a:gd name="T0" fmla="*/ 18 w 18"/>
                  <a:gd name="T1" fmla="*/ 0 h 47"/>
                  <a:gd name="T2" fmla="*/ 10 w 18"/>
                  <a:gd name="T3" fmla="*/ 9 h 47"/>
                  <a:gd name="T4" fmla="*/ 8 w 18"/>
                  <a:gd name="T5" fmla="*/ 17 h 47"/>
                  <a:gd name="T6" fmla="*/ 5 w 18"/>
                  <a:gd name="T7" fmla="*/ 28 h 47"/>
                  <a:gd name="T8" fmla="*/ 0 w 18"/>
                  <a:gd name="T9" fmla="*/ 47 h 47"/>
                  <a:gd name="T10" fmla="*/ 10 w 18"/>
                  <a:gd name="T11" fmla="*/ 44 h 47"/>
                  <a:gd name="T12" fmla="*/ 18 w 18"/>
                  <a:gd name="T13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47">
                    <a:moveTo>
                      <a:pt x="18" y="0"/>
                    </a:moveTo>
                    <a:cubicBezTo>
                      <a:pt x="16" y="3"/>
                      <a:pt x="13" y="6"/>
                      <a:pt x="10" y="9"/>
                    </a:cubicBezTo>
                    <a:cubicBezTo>
                      <a:pt x="10" y="12"/>
                      <a:pt x="9" y="14"/>
                      <a:pt x="8" y="17"/>
                    </a:cubicBezTo>
                    <a:cubicBezTo>
                      <a:pt x="7" y="21"/>
                      <a:pt x="6" y="24"/>
                      <a:pt x="5" y="28"/>
                    </a:cubicBezTo>
                    <a:cubicBezTo>
                      <a:pt x="3" y="34"/>
                      <a:pt x="2" y="41"/>
                      <a:pt x="0" y="47"/>
                    </a:cubicBezTo>
                    <a:cubicBezTo>
                      <a:pt x="3" y="46"/>
                      <a:pt x="7" y="45"/>
                      <a:pt x="10" y="44"/>
                    </a:cubicBezTo>
                    <a:cubicBezTo>
                      <a:pt x="12" y="29"/>
                      <a:pt x="16" y="15"/>
                      <a:pt x="18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532"/>
              <p:cNvSpPr/>
              <p:nvPr/>
            </p:nvSpPr>
            <p:spPr bwMode="auto">
              <a:xfrm>
                <a:off x="4969" y="2260"/>
                <a:ext cx="40" cy="130"/>
              </a:xfrm>
              <a:custGeom>
                <a:gdLst>
                  <a:gd name="T0" fmla="*/ 11 w 17"/>
                  <a:gd name="T1" fmla="*/ 38 h 55"/>
                  <a:gd name="T2" fmla="*/ 13 w 17"/>
                  <a:gd name="T3" fmla="*/ 24 h 55"/>
                  <a:gd name="T4" fmla="*/ 14 w 17"/>
                  <a:gd name="T5" fmla="*/ 11 h 55"/>
                  <a:gd name="T6" fmla="*/ 16 w 17"/>
                  <a:gd name="T7" fmla="*/ 0 h 55"/>
                  <a:gd name="T8" fmla="*/ 8 w 17"/>
                  <a:gd name="T9" fmla="*/ 10 h 55"/>
                  <a:gd name="T10" fmla="*/ 4 w 17"/>
                  <a:gd name="T11" fmla="*/ 33 h 55"/>
                  <a:gd name="T12" fmla="*/ 0 w 17"/>
                  <a:gd name="T13" fmla="*/ 55 h 55"/>
                  <a:gd name="T14" fmla="*/ 10 w 17"/>
                  <a:gd name="T15" fmla="*/ 51 h 55"/>
                  <a:gd name="T16" fmla="*/ 11 w 17"/>
                  <a:gd name="T17" fmla="*/ 38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5">
                    <a:moveTo>
                      <a:pt x="11" y="38"/>
                    </a:moveTo>
                    <a:cubicBezTo>
                      <a:pt x="12" y="34"/>
                      <a:pt x="13" y="29"/>
                      <a:pt x="13" y="24"/>
                    </a:cubicBezTo>
                    <a:cubicBezTo>
                      <a:pt x="14" y="20"/>
                      <a:pt x="14" y="15"/>
                      <a:pt x="14" y="11"/>
                    </a:cubicBezTo>
                    <a:cubicBezTo>
                      <a:pt x="15" y="7"/>
                      <a:pt x="17" y="4"/>
                      <a:pt x="16" y="0"/>
                    </a:cubicBezTo>
                    <a:cubicBezTo>
                      <a:pt x="14" y="3"/>
                      <a:pt x="11" y="7"/>
                      <a:pt x="8" y="10"/>
                    </a:cubicBezTo>
                    <a:cubicBezTo>
                      <a:pt x="7" y="18"/>
                      <a:pt x="5" y="25"/>
                      <a:pt x="4" y="33"/>
                    </a:cubicBezTo>
                    <a:cubicBezTo>
                      <a:pt x="2" y="40"/>
                      <a:pt x="1" y="47"/>
                      <a:pt x="0" y="55"/>
                    </a:cubicBezTo>
                    <a:cubicBezTo>
                      <a:pt x="3" y="54"/>
                      <a:pt x="7" y="52"/>
                      <a:pt x="10" y="51"/>
                    </a:cubicBezTo>
                    <a:cubicBezTo>
                      <a:pt x="10" y="47"/>
                      <a:pt x="11" y="42"/>
                      <a:pt x="11" y="3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533"/>
              <p:cNvSpPr/>
              <p:nvPr/>
            </p:nvSpPr>
            <p:spPr bwMode="auto">
              <a:xfrm>
                <a:off x="4855" y="2329"/>
                <a:ext cx="57" cy="28"/>
              </a:xfrm>
              <a:custGeom>
                <a:gdLst>
                  <a:gd name="T0" fmla="*/ 0 w 24"/>
                  <a:gd name="T1" fmla="*/ 5 h 12"/>
                  <a:gd name="T2" fmla="*/ 6 w 24"/>
                  <a:gd name="T3" fmla="*/ 8 h 12"/>
                  <a:gd name="T4" fmla="*/ 16 w 24"/>
                  <a:gd name="T5" fmla="*/ 12 h 12"/>
                  <a:gd name="T6" fmla="*/ 16 w 24"/>
                  <a:gd name="T7" fmla="*/ 12 h 12"/>
                  <a:gd name="T8" fmla="*/ 24 w 24"/>
                  <a:gd name="T9" fmla="*/ 7 h 12"/>
                  <a:gd name="T10" fmla="*/ 12 w 24"/>
                  <a:gd name="T11" fmla="*/ 3 h 12"/>
                  <a:gd name="T12" fmla="*/ 5 w 24"/>
                  <a:gd name="T13" fmla="*/ 0 h 12"/>
                  <a:gd name="T14" fmla="*/ 0 w 24"/>
                  <a:gd name="T15" fmla="*/ 5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2">
                    <a:moveTo>
                      <a:pt x="0" y="5"/>
                    </a:moveTo>
                    <a:cubicBezTo>
                      <a:pt x="1" y="7"/>
                      <a:pt x="4" y="7"/>
                      <a:pt x="6" y="8"/>
                    </a:cubicBezTo>
                    <a:cubicBezTo>
                      <a:pt x="10" y="9"/>
                      <a:pt x="13" y="10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9" y="10"/>
                      <a:pt x="21" y="9"/>
                      <a:pt x="24" y="7"/>
                    </a:cubicBezTo>
                    <a:cubicBezTo>
                      <a:pt x="20" y="6"/>
                      <a:pt x="16" y="5"/>
                      <a:pt x="12" y="3"/>
                    </a:cubicBezTo>
                    <a:cubicBezTo>
                      <a:pt x="10" y="3"/>
                      <a:pt x="7" y="2"/>
                      <a:pt x="5" y="0"/>
                    </a:cubicBezTo>
                    <a:cubicBezTo>
                      <a:pt x="3" y="2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534"/>
              <p:cNvSpPr/>
              <p:nvPr/>
            </p:nvSpPr>
            <p:spPr bwMode="auto">
              <a:xfrm>
                <a:off x="5110" y="2110"/>
                <a:ext cx="27" cy="95"/>
              </a:xfrm>
              <a:custGeom>
                <a:gdLst>
                  <a:gd name="T0" fmla="*/ 8 w 11"/>
                  <a:gd name="T1" fmla="*/ 13 h 40"/>
                  <a:gd name="T2" fmla="*/ 7 w 11"/>
                  <a:gd name="T3" fmla="*/ 0 h 40"/>
                  <a:gd name="T4" fmla="*/ 5 w 11"/>
                  <a:gd name="T5" fmla="*/ 2 h 40"/>
                  <a:gd name="T6" fmla="*/ 0 w 11"/>
                  <a:gd name="T7" fmla="*/ 9 h 40"/>
                  <a:gd name="T8" fmla="*/ 5 w 11"/>
                  <a:gd name="T9" fmla="*/ 40 h 40"/>
                  <a:gd name="T10" fmla="*/ 8 w 11"/>
                  <a:gd name="T11" fmla="*/ 33 h 40"/>
                  <a:gd name="T12" fmla="*/ 11 w 11"/>
                  <a:gd name="T13" fmla="*/ 28 h 40"/>
                  <a:gd name="T14" fmla="*/ 10 w 11"/>
                  <a:gd name="T15" fmla="*/ 28 h 40"/>
                  <a:gd name="T16" fmla="*/ 8 w 11"/>
                  <a:gd name="T17" fmla="*/ 13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40">
                    <a:moveTo>
                      <a:pt x="8" y="13"/>
                    </a:moveTo>
                    <a:cubicBezTo>
                      <a:pt x="7" y="9"/>
                      <a:pt x="7" y="4"/>
                      <a:pt x="7" y="0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3" y="4"/>
                      <a:pt x="2" y="7"/>
                      <a:pt x="0" y="9"/>
                    </a:cubicBezTo>
                    <a:cubicBezTo>
                      <a:pt x="2" y="19"/>
                      <a:pt x="3" y="30"/>
                      <a:pt x="5" y="40"/>
                    </a:cubicBezTo>
                    <a:cubicBezTo>
                      <a:pt x="6" y="38"/>
                      <a:pt x="7" y="36"/>
                      <a:pt x="8" y="33"/>
                    </a:cubicBezTo>
                    <a:cubicBezTo>
                      <a:pt x="9" y="32"/>
                      <a:pt x="10" y="30"/>
                      <a:pt x="11" y="28"/>
                    </a:cubicBezTo>
                    <a:cubicBezTo>
                      <a:pt x="11" y="28"/>
                      <a:pt x="10" y="28"/>
                      <a:pt x="10" y="28"/>
                    </a:cubicBezTo>
                    <a:cubicBezTo>
                      <a:pt x="9" y="23"/>
                      <a:pt x="9" y="18"/>
                      <a:pt x="8" y="1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535"/>
              <p:cNvSpPr/>
              <p:nvPr/>
            </p:nvSpPr>
            <p:spPr bwMode="auto">
              <a:xfrm>
                <a:off x="4808" y="2312"/>
                <a:ext cx="40" cy="21"/>
              </a:xfrm>
              <a:custGeom>
                <a:gdLst>
                  <a:gd name="T0" fmla="*/ 8 w 17"/>
                  <a:gd name="T1" fmla="*/ 9 h 9"/>
                  <a:gd name="T2" fmla="*/ 17 w 17"/>
                  <a:gd name="T3" fmla="*/ 0 h 9"/>
                  <a:gd name="T4" fmla="*/ 0 w 17"/>
                  <a:gd name="T5" fmla="*/ 2 h 9"/>
                  <a:gd name="T6" fmla="*/ 8 w 17"/>
                  <a:gd name="T7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9">
                    <a:moveTo>
                      <a:pt x="8" y="9"/>
                    </a:moveTo>
                    <a:cubicBezTo>
                      <a:pt x="11" y="6"/>
                      <a:pt x="14" y="3"/>
                      <a:pt x="17" y="0"/>
                    </a:cubicBezTo>
                    <a:cubicBezTo>
                      <a:pt x="11" y="1"/>
                      <a:pt x="5" y="2"/>
                      <a:pt x="0" y="2"/>
                    </a:cubicBezTo>
                    <a:cubicBezTo>
                      <a:pt x="1" y="6"/>
                      <a:pt x="4" y="7"/>
                      <a:pt x="8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536"/>
              <p:cNvSpPr/>
              <p:nvPr/>
            </p:nvSpPr>
            <p:spPr bwMode="auto">
              <a:xfrm>
                <a:off x="4869" y="2314"/>
                <a:ext cx="66" cy="29"/>
              </a:xfrm>
              <a:custGeom>
                <a:gdLst>
                  <a:gd name="T0" fmla="*/ 0 w 28"/>
                  <a:gd name="T1" fmla="*/ 5 h 12"/>
                  <a:gd name="T2" fmla="*/ 8 w 28"/>
                  <a:gd name="T3" fmla="*/ 8 h 12"/>
                  <a:gd name="T4" fmla="*/ 19 w 28"/>
                  <a:gd name="T5" fmla="*/ 12 h 12"/>
                  <a:gd name="T6" fmla="*/ 26 w 28"/>
                  <a:gd name="T7" fmla="*/ 7 h 12"/>
                  <a:gd name="T8" fmla="*/ 28 w 28"/>
                  <a:gd name="T9" fmla="*/ 5 h 12"/>
                  <a:gd name="T10" fmla="*/ 15 w 28"/>
                  <a:gd name="T11" fmla="*/ 2 h 12"/>
                  <a:gd name="T12" fmla="*/ 4 w 28"/>
                  <a:gd name="T13" fmla="*/ 0 h 12"/>
                  <a:gd name="T14" fmla="*/ 0 w 28"/>
                  <a:gd name="T15" fmla="*/ 5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2">
                    <a:moveTo>
                      <a:pt x="0" y="5"/>
                    </a:moveTo>
                    <a:cubicBezTo>
                      <a:pt x="2" y="7"/>
                      <a:pt x="5" y="7"/>
                      <a:pt x="8" y="8"/>
                    </a:cubicBezTo>
                    <a:cubicBezTo>
                      <a:pt x="11" y="10"/>
                      <a:pt x="15" y="11"/>
                      <a:pt x="19" y="12"/>
                    </a:cubicBezTo>
                    <a:cubicBezTo>
                      <a:pt x="22" y="11"/>
                      <a:pt x="24" y="9"/>
                      <a:pt x="26" y="7"/>
                    </a:cubicBezTo>
                    <a:cubicBezTo>
                      <a:pt x="27" y="6"/>
                      <a:pt x="28" y="6"/>
                      <a:pt x="28" y="5"/>
                    </a:cubicBezTo>
                    <a:cubicBezTo>
                      <a:pt x="24" y="4"/>
                      <a:pt x="19" y="3"/>
                      <a:pt x="15" y="2"/>
                    </a:cubicBezTo>
                    <a:cubicBezTo>
                      <a:pt x="11" y="2"/>
                      <a:pt x="7" y="1"/>
                      <a:pt x="4" y="0"/>
                    </a:cubicBezTo>
                    <a:cubicBezTo>
                      <a:pt x="3" y="2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537"/>
              <p:cNvSpPr/>
              <p:nvPr/>
            </p:nvSpPr>
            <p:spPr bwMode="auto">
              <a:xfrm>
                <a:off x="4673" y="1925"/>
                <a:ext cx="617" cy="506"/>
              </a:xfrm>
              <a:custGeom>
                <a:gdLst>
                  <a:gd name="T0" fmla="*/ 242 w 261"/>
                  <a:gd name="T1" fmla="*/ 1 h 213"/>
                  <a:gd name="T2" fmla="*/ 219 w 261"/>
                  <a:gd name="T3" fmla="*/ 4 h 213"/>
                  <a:gd name="T4" fmla="*/ 176 w 261"/>
                  <a:gd name="T5" fmla="*/ 23 h 213"/>
                  <a:gd name="T6" fmla="*/ 99 w 261"/>
                  <a:gd name="T7" fmla="*/ 127 h 213"/>
                  <a:gd name="T8" fmla="*/ 58 w 261"/>
                  <a:gd name="T9" fmla="*/ 179 h 213"/>
                  <a:gd name="T10" fmla="*/ 27 w 261"/>
                  <a:gd name="T11" fmla="*/ 188 h 213"/>
                  <a:gd name="T12" fmla="*/ 10 w 261"/>
                  <a:gd name="T13" fmla="*/ 187 h 213"/>
                  <a:gd name="T14" fmla="*/ 0 w 261"/>
                  <a:gd name="T15" fmla="*/ 185 h 213"/>
                  <a:gd name="T16" fmla="*/ 14 w 261"/>
                  <a:gd name="T17" fmla="*/ 195 h 213"/>
                  <a:gd name="T18" fmla="*/ 44 w 261"/>
                  <a:gd name="T19" fmla="*/ 207 h 213"/>
                  <a:gd name="T20" fmla="*/ 45 w 261"/>
                  <a:gd name="T21" fmla="*/ 207 h 213"/>
                  <a:gd name="T22" fmla="*/ 45 w 261"/>
                  <a:gd name="T23" fmla="*/ 207 h 213"/>
                  <a:gd name="T24" fmla="*/ 46 w 261"/>
                  <a:gd name="T25" fmla="*/ 207 h 213"/>
                  <a:gd name="T26" fmla="*/ 80 w 261"/>
                  <a:gd name="T27" fmla="*/ 212 h 213"/>
                  <a:gd name="T28" fmla="*/ 119 w 261"/>
                  <a:gd name="T29" fmla="*/ 209 h 213"/>
                  <a:gd name="T30" fmla="*/ 153 w 261"/>
                  <a:gd name="T31" fmla="*/ 193 h 213"/>
                  <a:gd name="T32" fmla="*/ 151 w 261"/>
                  <a:gd name="T33" fmla="*/ 189 h 213"/>
                  <a:gd name="T34" fmla="*/ 150 w 261"/>
                  <a:gd name="T35" fmla="*/ 186 h 213"/>
                  <a:gd name="T36" fmla="*/ 112 w 261"/>
                  <a:gd name="T37" fmla="*/ 201 h 213"/>
                  <a:gd name="T38" fmla="*/ 112 w 261"/>
                  <a:gd name="T39" fmla="*/ 201 h 213"/>
                  <a:gd name="T40" fmla="*/ 91 w 261"/>
                  <a:gd name="T41" fmla="*/ 204 h 213"/>
                  <a:gd name="T42" fmla="*/ 60 w 261"/>
                  <a:gd name="T43" fmla="*/ 203 h 213"/>
                  <a:gd name="T44" fmla="*/ 35 w 261"/>
                  <a:gd name="T45" fmla="*/ 196 h 213"/>
                  <a:gd name="T46" fmla="*/ 35 w 261"/>
                  <a:gd name="T47" fmla="*/ 196 h 213"/>
                  <a:gd name="T48" fmla="*/ 35 w 261"/>
                  <a:gd name="T49" fmla="*/ 194 h 213"/>
                  <a:gd name="T50" fmla="*/ 58 w 261"/>
                  <a:gd name="T51" fmla="*/ 187 h 213"/>
                  <a:gd name="T52" fmla="*/ 103 w 261"/>
                  <a:gd name="T53" fmla="*/ 137 h 213"/>
                  <a:gd name="T54" fmla="*/ 135 w 261"/>
                  <a:gd name="T55" fmla="*/ 78 h 213"/>
                  <a:gd name="T56" fmla="*/ 182 w 261"/>
                  <a:gd name="T57" fmla="*/ 33 h 213"/>
                  <a:gd name="T58" fmla="*/ 214 w 261"/>
                  <a:gd name="T59" fmla="*/ 19 h 213"/>
                  <a:gd name="T60" fmla="*/ 249 w 261"/>
                  <a:gd name="T61" fmla="*/ 15 h 213"/>
                  <a:gd name="T62" fmla="*/ 261 w 261"/>
                  <a:gd name="T63" fmla="*/ 1 h 213"/>
                  <a:gd name="T64" fmla="*/ 242 w 261"/>
                  <a:gd name="T65" fmla="*/ 1 h 2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1" h="213">
                    <a:moveTo>
                      <a:pt x="242" y="1"/>
                    </a:moveTo>
                    <a:cubicBezTo>
                      <a:pt x="234" y="1"/>
                      <a:pt x="227" y="2"/>
                      <a:pt x="219" y="4"/>
                    </a:cubicBezTo>
                    <a:cubicBezTo>
                      <a:pt x="204" y="8"/>
                      <a:pt x="189" y="14"/>
                      <a:pt x="176" y="23"/>
                    </a:cubicBezTo>
                    <a:cubicBezTo>
                      <a:pt x="139" y="48"/>
                      <a:pt x="120" y="89"/>
                      <a:pt x="99" y="127"/>
                    </a:cubicBezTo>
                    <a:cubicBezTo>
                      <a:pt x="89" y="146"/>
                      <a:pt x="77" y="166"/>
                      <a:pt x="58" y="179"/>
                    </a:cubicBezTo>
                    <a:cubicBezTo>
                      <a:pt x="49" y="185"/>
                      <a:pt x="38" y="188"/>
                      <a:pt x="27" y="188"/>
                    </a:cubicBezTo>
                    <a:cubicBezTo>
                      <a:pt x="21" y="188"/>
                      <a:pt x="16" y="187"/>
                      <a:pt x="10" y="187"/>
                    </a:cubicBezTo>
                    <a:cubicBezTo>
                      <a:pt x="7" y="186"/>
                      <a:pt x="4" y="186"/>
                      <a:pt x="0" y="185"/>
                    </a:cubicBezTo>
                    <a:cubicBezTo>
                      <a:pt x="4" y="188"/>
                      <a:pt x="9" y="192"/>
                      <a:pt x="14" y="195"/>
                    </a:cubicBezTo>
                    <a:cubicBezTo>
                      <a:pt x="23" y="201"/>
                      <a:pt x="33" y="204"/>
                      <a:pt x="44" y="207"/>
                    </a:cubicBezTo>
                    <a:cubicBezTo>
                      <a:pt x="44" y="207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6" y="207"/>
                      <a:pt x="46" y="207"/>
                      <a:pt x="46" y="207"/>
                    </a:cubicBezTo>
                    <a:cubicBezTo>
                      <a:pt x="57" y="210"/>
                      <a:pt x="69" y="212"/>
                      <a:pt x="80" y="212"/>
                    </a:cubicBezTo>
                    <a:cubicBezTo>
                      <a:pt x="93" y="213"/>
                      <a:pt x="106" y="212"/>
                      <a:pt x="119" y="209"/>
                    </a:cubicBezTo>
                    <a:cubicBezTo>
                      <a:pt x="131" y="206"/>
                      <a:pt x="144" y="202"/>
                      <a:pt x="153" y="193"/>
                    </a:cubicBezTo>
                    <a:cubicBezTo>
                      <a:pt x="152" y="192"/>
                      <a:pt x="152" y="190"/>
                      <a:pt x="151" y="189"/>
                    </a:cubicBezTo>
                    <a:cubicBezTo>
                      <a:pt x="151" y="188"/>
                      <a:pt x="150" y="187"/>
                      <a:pt x="150" y="186"/>
                    </a:cubicBezTo>
                    <a:cubicBezTo>
                      <a:pt x="139" y="193"/>
                      <a:pt x="126" y="198"/>
                      <a:pt x="112" y="201"/>
                    </a:cubicBezTo>
                    <a:cubicBezTo>
                      <a:pt x="112" y="201"/>
                      <a:pt x="112" y="201"/>
                      <a:pt x="112" y="201"/>
                    </a:cubicBezTo>
                    <a:cubicBezTo>
                      <a:pt x="105" y="202"/>
                      <a:pt x="98" y="203"/>
                      <a:pt x="91" y="204"/>
                    </a:cubicBezTo>
                    <a:cubicBezTo>
                      <a:pt x="81" y="204"/>
                      <a:pt x="70" y="204"/>
                      <a:pt x="60" y="203"/>
                    </a:cubicBezTo>
                    <a:cubicBezTo>
                      <a:pt x="52" y="202"/>
                      <a:pt x="43" y="200"/>
                      <a:pt x="35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4" y="194"/>
                      <a:pt x="35" y="194"/>
                    </a:cubicBezTo>
                    <a:cubicBezTo>
                      <a:pt x="44" y="194"/>
                      <a:pt x="51" y="191"/>
                      <a:pt x="58" y="187"/>
                    </a:cubicBezTo>
                    <a:cubicBezTo>
                      <a:pt x="78" y="175"/>
                      <a:pt x="92" y="156"/>
                      <a:pt x="103" y="137"/>
                    </a:cubicBezTo>
                    <a:cubicBezTo>
                      <a:pt x="115" y="117"/>
                      <a:pt x="123" y="96"/>
                      <a:pt x="135" y="78"/>
                    </a:cubicBezTo>
                    <a:cubicBezTo>
                      <a:pt x="148" y="60"/>
                      <a:pt x="163" y="44"/>
                      <a:pt x="182" y="33"/>
                    </a:cubicBezTo>
                    <a:cubicBezTo>
                      <a:pt x="192" y="27"/>
                      <a:pt x="203" y="22"/>
                      <a:pt x="214" y="19"/>
                    </a:cubicBezTo>
                    <a:cubicBezTo>
                      <a:pt x="226" y="16"/>
                      <a:pt x="237" y="15"/>
                      <a:pt x="249" y="15"/>
                    </a:cubicBezTo>
                    <a:cubicBezTo>
                      <a:pt x="253" y="10"/>
                      <a:pt x="257" y="5"/>
                      <a:pt x="261" y="1"/>
                    </a:cubicBezTo>
                    <a:cubicBezTo>
                      <a:pt x="255" y="0"/>
                      <a:pt x="248" y="0"/>
                      <a:pt x="242" y="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538"/>
              <p:cNvSpPr/>
              <p:nvPr/>
            </p:nvSpPr>
            <p:spPr bwMode="auto">
              <a:xfrm>
                <a:off x="4978" y="2113"/>
                <a:ext cx="140" cy="33"/>
              </a:xfrm>
              <a:custGeom>
                <a:gdLst>
                  <a:gd name="T0" fmla="*/ 0 w 59"/>
                  <a:gd name="T1" fmla="*/ 14 h 14"/>
                  <a:gd name="T2" fmla="*/ 26 w 59"/>
                  <a:gd name="T3" fmla="*/ 12 h 14"/>
                  <a:gd name="T4" fmla="*/ 52 w 59"/>
                  <a:gd name="T5" fmla="*/ 10 h 14"/>
                  <a:gd name="T6" fmla="*/ 52 w 59"/>
                  <a:gd name="T7" fmla="*/ 10 h 14"/>
                  <a:gd name="T8" fmla="*/ 52 w 59"/>
                  <a:gd name="T9" fmla="*/ 10 h 14"/>
                  <a:gd name="T10" fmla="*/ 59 w 59"/>
                  <a:gd name="T11" fmla="*/ 0 h 14"/>
                  <a:gd name="T12" fmla="*/ 33 w 59"/>
                  <a:gd name="T13" fmla="*/ 2 h 14"/>
                  <a:gd name="T14" fmla="*/ 5 w 59"/>
                  <a:gd name="T15" fmla="*/ 4 h 14"/>
                  <a:gd name="T16" fmla="*/ 0 w 59"/>
                  <a:gd name="T17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14">
                    <a:moveTo>
                      <a:pt x="0" y="14"/>
                    </a:moveTo>
                    <a:cubicBezTo>
                      <a:pt x="8" y="13"/>
                      <a:pt x="17" y="12"/>
                      <a:pt x="26" y="12"/>
                    </a:cubicBezTo>
                    <a:cubicBezTo>
                      <a:pt x="35" y="11"/>
                      <a:pt x="44" y="11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5" y="6"/>
                      <a:pt x="57" y="3"/>
                      <a:pt x="59" y="0"/>
                    </a:cubicBezTo>
                    <a:cubicBezTo>
                      <a:pt x="50" y="0"/>
                      <a:pt x="41" y="1"/>
                      <a:pt x="33" y="2"/>
                    </a:cubicBezTo>
                    <a:cubicBezTo>
                      <a:pt x="24" y="3"/>
                      <a:pt x="14" y="4"/>
                      <a:pt x="5" y="4"/>
                    </a:cubicBezTo>
                    <a:cubicBezTo>
                      <a:pt x="3" y="7"/>
                      <a:pt x="2" y="10"/>
                      <a:pt x="0" y="1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539"/>
              <p:cNvSpPr/>
              <p:nvPr/>
            </p:nvSpPr>
            <p:spPr bwMode="auto">
              <a:xfrm>
                <a:off x="5023" y="2210"/>
                <a:ext cx="28" cy="154"/>
              </a:xfrm>
              <a:custGeom>
                <a:gdLst>
                  <a:gd name="T0" fmla="*/ 12 w 12"/>
                  <a:gd name="T1" fmla="*/ 14 h 65"/>
                  <a:gd name="T2" fmla="*/ 11 w 12"/>
                  <a:gd name="T3" fmla="*/ 0 h 65"/>
                  <a:gd name="T4" fmla="*/ 4 w 12"/>
                  <a:gd name="T5" fmla="*/ 8 h 65"/>
                  <a:gd name="T6" fmla="*/ 3 w 12"/>
                  <a:gd name="T7" fmla="*/ 22 h 65"/>
                  <a:gd name="T8" fmla="*/ 2 w 12"/>
                  <a:gd name="T9" fmla="*/ 37 h 65"/>
                  <a:gd name="T10" fmla="*/ 0 w 12"/>
                  <a:gd name="T11" fmla="*/ 53 h 65"/>
                  <a:gd name="T12" fmla="*/ 0 w 12"/>
                  <a:gd name="T13" fmla="*/ 65 h 65"/>
                  <a:gd name="T14" fmla="*/ 2 w 12"/>
                  <a:gd name="T15" fmla="*/ 64 h 65"/>
                  <a:gd name="T16" fmla="*/ 2 w 12"/>
                  <a:gd name="T17" fmla="*/ 64 h 65"/>
                  <a:gd name="T18" fmla="*/ 1 w 12"/>
                  <a:gd name="T19" fmla="*/ 60 h 65"/>
                  <a:gd name="T20" fmla="*/ 4 w 12"/>
                  <a:gd name="T21" fmla="*/ 42 h 65"/>
                  <a:gd name="T22" fmla="*/ 12 w 12"/>
                  <a:gd name="T23" fmla="*/ 30 h 65"/>
                  <a:gd name="T24" fmla="*/ 12 w 12"/>
                  <a:gd name="T25" fmla="*/ 30 h 65"/>
                  <a:gd name="T26" fmla="*/ 12 w 12"/>
                  <a:gd name="T27" fmla="*/ 14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65">
                    <a:moveTo>
                      <a:pt x="12" y="14"/>
                    </a:moveTo>
                    <a:cubicBezTo>
                      <a:pt x="11" y="9"/>
                      <a:pt x="11" y="5"/>
                      <a:pt x="11" y="0"/>
                    </a:cubicBezTo>
                    <a:cubicBezTo>
                      <a:pt x="8" y="3"/>
                      <a:pt x="6" y="6"/>
                      <a:pt x="4" y="8"/>
                    </a:cubicBezTo>
                    <a:cubicBezTo>
                      <a:pt x="5" y="13"/>
                      <a:pt x="3" y="18"/>
                      <a:pt x="3" y="22"/>
                    </a:cubicBezTo>
                    <a:cubicBezTo>
                      <a:pt x="3" y="27"/>
                      <a:pt x="2" y="32"/>
                      <a:pt x="2" y="37"/>
                    </a:cubicBezTo>
                    <a:cubicBezTo>
                      <a:pt x="1" y="42"/>
                      <a:pt x="1" y="47"/>
                      <a:pt x="0" y="53"/>
                    </a:cubicBezTo>
                    <a:cubicBezTo>
                      <a:pt x="0" y="57"/>
                      <a:pt x="0" y="61"/>
                      <a:pt x="0" y="65"/>
                    </a:cubicBezTo>
                    <a:cubicBezTo>
                      <a:pt x="0" y="64"/>
                      <a:pt x="1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1" y="62"/>
                      <a:pt x="1" y="61"/>
                      <a:pt x="1" y="60"/>
                    </a:cubicBezTo>
                    <a:cubicBezTo>
                      <a:pt x="1" y="54"/>
                      <a:pt x="2" y="48"/>
                      <a:pt x="4" y="42"/>
                    </a:cubicBezTo>
                    <a:cubicBezTo>
                      <a:pt x="6" y="38"/>
                      <a:pt x="9" y="34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25"/>
                      <a:pt x="12" y="19"/>
                      <a:pt x="12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540"/>
              <p:cNvSpPr/>
              <p:nvPr/>
            </p:nvSpPr>
            <p:spPr bwMode="auto">
              <a:xfrm>
                <a:off x="4633" y="2224"/>
                <a:ext cx="52" cy="48"/>
              </a:xfrm>
              <a:custGeom>
                <a:gdLst>
                  <a:gd name="T0" fmla="*/ 5 w 22"/>
                  <a:gd name="T1" fmla="*/ 0 h 20"/>
                  <a:gd name="T2" fmla="*/ 0 w 22"/>
                  <a:gd name="T3" fmla="*/ 14 h 20"/>
                  <a:gd name="T4" fmla="*/ 18 w 22"/>
                  <a:gd name="T5" fmla="*/ 20 h 20"/>
                  <a:gd name="T6" fmla="*/ 22 w 22"/>
                  <a:gd name="T7" fmla="*/ 6 h 20"/>
                  <a:gd name="T8" fmla="*/ 12 w 22"/>
                  <a:gd name="T9" fmla="*/ 2 h 20"/>
                  <a:gd name="T10" fmla="*/ 5 w 22"/>
                  <a:gd name="T11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0">
                    <a:moveTo>
                      <a:pt x="5" y="0"/>
                    </a:moveTo>
                    <a:cubicBezTo>
                      <a:pt x="4" y="4"/>
                      <a:pt x="2" y="9"/>
                      <a:pt x="0" y="14"/>
                    </a:cubicBezTo>
                    <a:cubicBezTo>
                      <a:pt x="6" y="16"/>
                      <a:pt x="12" y="18"/>
                      <a:pt x="18" y="20"/>
                    </a:cubicBezTo>
                    <a:cubicBezTo>
                      <a:pt x="20" y="15"/>
                      <a:pt x="21" y="10"/>
                      <a:pt x="22" y="6"/>
                    </a:cubicBezTo>
                    <a:cubicBezTo>
                      <a:pt x="18" y="5"/>
                      <a:pt x="15" y="4"/>
                      <a:pt x="12" y="2"/>
                    </a:cubicBezTo>
                    <a:cubicBezTo>
                      <a:pt x="10" y="1"/>
                      <a:pt x="8" y="1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541"/>
              <p:cNvSpPr/>
              <p:nvPr/>
            </p:nvSpPr>
            <p:spPr bwMode="auto">
              <a:xfrm>
                <a:off x="4592" y="2205"/>
                <a:ext cx="50" cy="50"/>
              </a:xfrm>
              <a:custGeom>
                <a:gdLst>
                  <a:gd name="T0" fmla="*/ 0 w 21"/>
                  <a:gd name="T1" fmla="*/ 13 h 21"/>
                  <a:gd name="T2" fmla="*/ 6 w 21"/>
                  <a:gd name="T3" fmla="*/ 17 h 21"/>
                  <a:gd name="T4" fmla="*/ 16 w 21"/>
                  <a:gd name="T5" fmla="*/ 21 h 21"/>
                  <a:gd name="T6" fmla="*/ 21 w 21"/>
                  <a:gd name="T7" fmla="*/ 7 h 21"/>
                  <a:gd name="T8" fmla="*/ 8 w 21"/>
                  <a:gd name="T9" fmla="*/ 0 h 21"/>
                  <a:gd name="T10" fmla="*/ 0 w 21"/>
                  <a:gd name="T11" fmla="*/ 13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1">
                    <a:moveTo>
                      <a:pt x="0" y="13"/>
                    </a:moveTo>
                    <a:cubicBezTo>
                      <a:pt x="2" y="14"/>
                      <a:pt x="4" y="15"/>
                      <a:pt x="6" y="17"/>
                    </a:cubicBezTo>
                    <a:cubicBezTo>
                      <a:pt x="9" y="18"/>
                      <a:pt x="12" y="20"/>
                      <a:pt x="16" y="21"/>
                    </a:cubicBezTo>
                    <a:cubicBezTo>
                      <a:pt x="18" y="17"/>
                      <a:pt x="19" y="12"/>
                      <a:pt x="21" y="7"/>
                    </a:cubicBezTo>
                    <a:cubicBezTo>
                      <a:pt x="17" y="5"/>
                      <a:pt x="12" y="3"/>
                      <a:pt x="8" y="0"/>
                    </a:cubicBezTo>
                    <a:cubicBezTo>
                      <a:pt x="5" y="5"/>
                      <a:pt x="2" y="8"/>
                      <a:pt x="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542"/>
              <p:cNvSpPr/>
              <p:nvPr/>
            </p:nvSpPr>
            <p:spPr bwMode="auto">
              <a:xfrm>
                <a:off x="4680" y="2238"/>
                <a:ext cx="45" cy="43"/>
              </a:xfrm>
              <a:custGeom>
                <a:gdLst>
                  <a:gd name="T0" fmla="*/ 0 w 19"/>
                  <a:gd name="T1" fmla="*/ 14 h 18"/>
                  <a:gd name="T2" fmla="*/ 4 w 19"/>
                  <a:gd name="T3" fmla="*/ 15 h 18"/>
                  <a:gd name="T4" fmla="*/ 17 w 19"/>
                  <a:gd name="T5" fmla="*/ 18 h 18"/>
                  <a:gd name="T6" fmla="*/ 19 w 19"/>
                  <a:gd name="T7" fmla="*/ 4 h 18"/>
                  <a:gd name="T8" fmla="*/ 3 w 19"/>
                  <a:gd name="T9" fmla="*/ 0 h 18"/>
                  <a:gd name="T10" fmla="*/ 0 w 19"/>
                  <a:gd name="T11" fmla="*/ 14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8">
                    <a:moveTo>
                      <a:pt x="0" y="14"/>
                    </a:moveTo>
                    <a:cubicBezTo>
                      <a:pt x="1" y="14"/>
                      <a:pt x="3" y="15"/>
                      <a:pt x="4" y="15"/>
                    </a:cubicBezTo>
                    <a:cubicBezTo>
                      <a:pt x="8" y="16"/>
                      <a:pt x="12" y="17"/>
                      <a:pt x="17" y="18"/>
                    </a:cubicBezTo>
                    <a:cubicBezTo>
                      <a:pt x="17" y="13"/>
                      <a:pt x="19" y="9"/>
                      <a:pt x="19" y="4"/>
                    </a:cubicBezTo>
                    <a:cubicBezTo>
                      <a:pt x="14" y="3"/>
                      <a:pt x="8" y="2"/>
                      <a:pt x="3" y="0"/>
                    </a:cubicBezTo>
                    <a:cubicBezTo>
                      <a:pt x="2" y="5"/>
                      <a:pt x="1" y="9"/>
                      <a:pt x="0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543"/>
              <p:cNvSpPr/>
              <p:nvPr/>
            </p:nvSpPr>
            <p:spPr bwMode="auto">
              <a:xfrm>
                <a:off x="4510" y="1638"/>
                <a:ext cx="37" cy="45"/>
              </a:xfrm>
              <a:custGeom>
                <a:gdLst>
                  <a:gd name="T0" fmla="*/ 16 w 16"/>
                  <a:gd name="T1" fmla="*/ 13 h 19"/>
                  <a:gd name="T2" fmla="*/ 14 w 16"/>
                  <a:gd name="T3" fmla="*/ 0 h 19"/>
                  <a:gd name="T4" fmla="*/ 9 w 16"/>
                  <a:gd name="T5" fmla="*/ 3 h 19"/>
                  <a:gd name="T6" fmla="*/ 0 w 16"/>
                  <a:gd name="T7" fmla="*/ 9 h 19"/>
                  <a:gd name="T8" fmla="*/ 7 w 16"/>
                  <a:gd name="T9" fmla="*/ 19 h 19"/>
                  <a:gd name="T10" fmla="*/ 16 w 16"/>
                  <a:gd name="T11" fmla="*/ 13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9">
                    <a:moveTo>
                      <a:pt x="16" y="13"/>
                    </a:moveTo>
                    <a:cubicBezTo>
                      <a:pt x="14" y="9"/>
                      <a:pt x="13" y="5"/>
                      <a:pt x="14" y="0"/>
                    </a:cubicBezTo>
                    <a:cubicBezTo>
                      <a:pt x="12" y="1"/>
                      <a:pt x="11" y="2"/>
                      <a:pt x="9" y="3"/>
                    </a:cubicBezTo>
                    <a:cubicBezTo>
                      <a:pt x="6" y="5"/>
                      <a:pt x="3" y="7"/>
                      <a:pt x="0" y="9"/>
                    </a:cubicBezTo>
                    <a:cubicBezTo>
                      <a:pt x="2" y="13"/>
                      <a:pt x="4" y="16"/>
                      <a:pt x="7" y="19"/>
                    </a:cubicBezTo>
                    <a:cubicBezTo>
                      <a:pt x="10" y="17"/>
                      <a:pt x="13" y="15"/>
                      <a:pt x="16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544"/>
              <p:cNvSpPr/>
              <p:nvPr/>
            </p:nvSpPr>
            <p:spPr bwMode="auto">
              <a:xfrm>
                <a:off x="4992" y="2084"/>
                <a:ext cx="149" cy="36"/>
              </a:xfrm>
              <a:custGeom>
                <a:gdLst>
                  <a:gd name="T0" fmla="*/ 55 w 63"/>
                  <a:gd name="T1" fmla="*/ 11 h 15"/>
                  <a:gd name="T2" fmla="*/ 63 w 63"/>
                  <a:gd name="T3" fmla="*/ 0 h 15"/>
                  <a:gd name="T4" fmla="*/ 35 w 63"/>
                  <a:gd name="T5" fmla="*/ 3 h 15"/>
                  <a:gd name="T6" fmla="*/ 20 w 63"/>
                  <a:gd name="T7" fmla="*/ 5 h 15"/>
                  <a:gd name="T8" fmla="*/ 6 w 63"/>
                  <a:gd name="T9" fmla="*/ 6 h 15"/>
                  <a:gd name="T10" fmla="*/ 0 w 63"/>
                  <a:gd name="T11" fmla="*/ 15 h 15"/>
                  <a:gd name="T12" fmla="*/ 27 w 63"/>
                  <a:gd name="T13" fmla="*/ 13 h 15"/>
                  <a:gd name="T14" fmla="*/ 55 w 63"/>
                  <a:gd name="T15" fmla="*/ 1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15">
                    <a:moveTo>
                      <a:pt x="55" y="11"/>
                    </a:moveTo>
                    <a:cubicBezTo>
                      <a:pt x="57" y="7"/>
                      <a:pt x="60" y="3"/>
                      <a:pt x="63" y="0"/>
                    </a:cubicBezTo>
                    <a:cubicBezTo>
                      <a:pt x="54" y="1"/>
                      <a:pt x="45" y="2"/>
                      <a:pt x="35" y="3"/>
                    </a:cubicBezTo>
                    <a:cubicBezTo>
                      <a:pt x="30" y="4"/>
                      <a:pt x="25" y="4"/>
                      <a:pt x="20" y="5"/>
                    </a:cubicBezTo>
                    <a:cubicBezTo>
                      <a:pt x="16" y="5"/>
                      <a:pt x="11" y="6"/>
                      <a:pt x="6" y="6"/>
                    </a:cubicBezTo>
                    <a:cubicBezTo>
                      <a:pt x="4" y="8"/>
                      <a:pt x="2" y="11"/>
                      <a:pt x="0" y="15"/>
                    </a:cubicBezTo>
                    <a:cubicBezTo>
                      <a:pt x="9" y="14"/>
                      <a:pt x="18" y="14"/>
                      <a:pt x="27" y="13"/>
                    </a:cubicBezTo>
                    <a:cubicBezTo>
                      <a:pt x="36" y="12"/>
                      <a:pt x="45" y="11"/>
                      <a:pt x="55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545"/>
              <p:cNvSpPr/>
              <p:nvPr/>
            </p:nvSpPr>
            <p:spPr bwMode="auto">
              <a:xfrm>
                <a:off x="4905" y="2262"/>
                <a:ext cx="97" cy="21"/>
              </a:xfrm>
              <a:custGeom>
                <a:gdLst>
                  <a:gd name="T0" fmla="*/ 0 w 41"/>
                  <a:gd name="T1" fmla="*/ 7 h 9"/>
                  <a:gd name="T2" fmla="*/ 17 w 41"/>
                  <a:gd name="T3" fmla="*/ 8 h 9"/>
                  <a:gd name="T4" fmla="*/ 33 w 41"/>
                  <a:gd name="T5" fmla="*/ 8 h 9"/>
                  <a:gd name="T6" fmla="*/ 34 w 41"/>
                  <a:gd name="T7" fmla="*/ 8 h 9"/>
                  <a:gd name="T8" fmla="*/ 41 w 41"/>
                  <a:gd name="T9" fmla="*/ 0 h 9"/>
                  <a:gd name="T10" fmla="*/ 21 w 41"/>
                  <a:gd name="T11" fmla="*/ 1 h 9"/>
                  <a:gd name="T12" fmla="*/ 4 w 41"/>
                  <a:gd name="T13" fmla="*/ 1 h 9"/>
                  <a:gd name="T14" fmla="*/ 0 w 41"/>
                  <a:gd name="T15" fmla="*/ 7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9">
                    <a:moveTo>
                      <a:pt x="0" y="7"/>
                    </a:moveTo>
                    <a:cubicBezTo>
                      <a:pt x="6" y="8"/>
                      <a:pt x="11" y="7"/>
                      <a:pt x="17" y="8"/>
                    </a:cubicBezTo>
                    <a:cubicBezTo>
                      <a:pt x="22" y="8"/>
                      <a:pt x="28" y="9"/>
                      <a:pt x="33" y="8"/>
                    </a:cubicBezTo>
                    <a:cubicBezTo>
                      <a:pt x="33" y="8"/>
                      <a:pt x="33" y="8"/>
                      <a:pt x="34" y="8"/>
                    </a:cubicBezTo>
                    <a:cubicBezTo>
                      <a:pt x="36" y="5"/>
                      <a:pt x="38" y="3"/>
                      <a:pt x="41" y="0"/>
                    </a:cubicBezTo>
                    <a:cubicBezTo>
                      <a:pt x="34" y="0"/>
                      <a:pt x="28" y="1"/>
                      <a:pt x="21" y="1"/>
                    </a:cubicBezTo>
                    <a:cubicBezTo>
                      <a:pt x="16" y="1"/>
                      <a:pt x="10" y="2"/>
                      <a:pt x="4" y="1"/>
                    </a:cubicBezTo>
                    <a:cubicBezTo>
                      <a:pt x="3" y="3"/>
                      <a:pt x="1" y="5"/>
                      <a:pt x="0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546"/>
              <p:cNvSpPr/>
              <p:nvPr/>
            </p:nvSpPr>
            <p:spPr bwMode="auto">
              <a:xfrm>
                <a:off x="4916" y="2236"/>
                <a:ext cx="107" cy="28"/>
              </a:xfrm>
              <a:custGeom>
                <a:gdLst>
                  <a:gd name="T0" fmla="*/ 0 w 45"/>
                  <a:gd name="T1" fmla="*/ 11 h 12"/>
                  <a:gd name="T2" fmla="*/ 37 w 45"/>
                  <a:gd name="T3" fmla="*/ 9 h 12"/>
                  <a:gd name="T4" fmla="*/ 37 w 45"/>
                  <a:gd name="T5" fmla="*/ 10 h 12"/>
                  <a:gd name="T6" fmla="*/ 45 w 45"/>
                  <a:gd name="T7" fmla="*/ 0 h 12"/>
                  <a:gd name="T8" fmla="*/ 24 w 45"/>
                  <a:gd name="T9" fmla="*/ 2 h 12"/>
                  <a:gd name="T10" fmla="*/ 13 w 45"/>
                  <a:gd name="T11" fmla="*/ 2 h 12"/>
                  <a:gd name="T12" fmla="*/ 4 w 45"/>
                  <a:gd name="T13" fmla="*/ 2 h 12"/>
                  <a:gd name="T14" fmla="*/ 0 w 45"/>
                  <a:gd name="T15" fmla="*/ 1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2">
                    <a:moveTo>
                      <a:pt x="0" y="11"/>
                    </a:moveTo>
                    <a:cubicBezTo>
                      <a:pt x="12" y="12"/>
                      <a:pt x="24" y="9"/>
                      <a:pt x="37" y="9"/>
                    </a:cubicBezTo>
                    <a:cubicBezTo>
                      <a:pt x="37" y="9"/>
                      <a:pt x="37" y="10"/>
                      <a:pt x="37" y="10"/>
                    </a:cubicBezTo>
                    <a:cubicBezTo>
                      <a:pt x="40" y="6"/>
                      <a:pt x="42" y="3"/>
                      <a:pt x="45" y="0"/>
                    </a:cubicBezTo>
                    <a:cubicBezTo>
                      <a:pt x="38" y="0"/>
                      <a:pt x="31" y="2"/>
                      <a:pt x="24" y="2"/>
                    </a:cubicBezTo>
                    <a:cubicBezTo>
                      <a:pt x="20" y="2"/>
                      <a:pt x="17" y="2"/>
                      <a:pt x="13" y="2"/>
                    </a:cubicBezTo>
                    <a:cubicBezTo>
                      <a:pt x="10" y="2"/>
                      <a:pt x="7" y="3"/>
                      <a:pt x="4" y="2"/>
                    </a:cubicBezTo>
                    <a:cubicBezTo>
                      <a:pt x="3" y="5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547"/>
              <p:cNvSpPr/>
              <p:nvPr/>
            </p:nvSpPr>
            <p:spPr bwMode="auto">
              <a:xfrm>
                <a:off x="4893" y="2281"/>
                <a:ext cx="87" cy="24"/>
              </a:xfrm>
              <a:custGeom>
                <a:gdLst>
                  <a:gd name="T0" fmla="*/ 0 w 37"/>
                  <a:gd name="T1" fmla="*/ 6 h 10"/>
                  <a:gd name="T2" fmla="*/ 7 w 37"/>
                  <a:gd name="T3" fmla="*/ 6 h 10"/>
                  <a:gd name="T4" fmla="*/ 15 w 37"/>
                  <a:gd name="T5" fmla="*/ 7 h 10"/>
                  <a:gd name="T6" fmla="*/ 29 w 37"/>
                  <a:gd name="T7" fmla="*/ 10 h 10"/>
                  <a:gd name="T8" fmla="*/ 37 w 37"/>
                  <a:gd name="T9" fmla="*/ 2 h 10"/>
                  <a:gd name="T10" fmla="*/ 21 w 37"/>
                  <a:gd name="T11" fmla="*/ 1 h 10"/>
                  <a:gd name="T12" fmla="*/ 4 w 37"/>
                  <a:gd name="T13" fmla="*/ 0 h 10"/>
                  <a:gd name="T14" fmla="*/ 0 w 37"/>
                  <a:gd name="T15" fmla="*/ 6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10">
                    <a:moveTo>
                      <a:pt x="0" y="6"/>
                    </a:moveTo>
                    <a:cubicBezTo>
                      <a:pt x="2" y="7"/>
                      <a:pt x="5" y="6"/>
                      <a:pt x="7" y="6"/>
                    </a:cubicBezTo>
                    <a:cubicBezTo>
                      <a:pt x="10" y="7"/>
                      <a:pt x="13" y="7"/>
                      <a:pt x="15" y="7"/>
                    </a:cubicBezTo>
                    <a:cubicBezTo>
                      <a:pt x="20" y="8"/>
                      <a:pt x="24" y="9"/>
                      <a:pt x="29" y="10"/>
                    </a:cubicBezTo>
                    <a:cubicBezTo>
                      <a:pt x="32" y="7"/>
                      <a:pt x="34" y="4"/>
                      <a:pt x="37" y="2"/>
                    </a:cubicBezTo>
                    <a:cubicBezTo>
                      <a:pt x="32" y="2"/>
                      <a:pt x="26" y="1"/>
                      <a:pt x="21" y="1"/>
                    </a:cubicBezTo>
                    <a:cubicBezTo>
                      <a:pt x="15" y="1"/>
                      <a:pt x="10" y="2"/>
                      <a:pt x="4" y="0"/>
                    </a:cubicBezTo>
                    <a:cubicBezTo>
                      <a:pt x="3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548"/>
              <p:cNvSpPr/>
              <p:nvPr/>
            </p:nvSpPr>
            <p:spPr bwMode="auto">
              <a:xfrm>
                <a:off x="4881" y="2298"/>
                <a:ext cx="78" cy="26"/>
              </a:xfrm>
              <a:custGeom>
                <a:gdLst>
                  <a:gd name="T0" fmla="*/ 0 w 33"/>
                  <a:gd name="T1" fmla="*/ 6 h 11"/>
                  <a:gd name="T2" fmla="*/ 0 w 33"/>
                  <a:gd name="T3" fmla="*/ 6 h 11"/>
                  <a:gd name="T4" fmla="*/ 11 w 33"/>
                  <a:gd name="T5" fmla="*/ 8 h 11"/>
                  <a:gd name="T6" fmla="*/ 25 w 33"/>
                  <a:gd name="T7" fmla="*/ 11 h 11"/>
                  <a:gd name="T8" fmla="*/ 33 w 33"/>
                  <a:gd name="T9" fmla="*/ 4 h 11"/>
                  <a:gd name="T10" fmla="*/ 18 w 33"/>
                  <a:gd name="T11" fmla="*/ 2 h 11"/>
                  <a:gd name="T12" fmla="*/ 9 w 33"/>
                  <a:gd name="T13" fmla="*/ 1 h 11"/>
                  <a:gd name="T14" fmla="*/ 4 w 33"/>
                  <a:gd name="T15" fmla="*/ 0 h 11"/>
                  <a:gd name="T16" fmla="*/ 0 w 33"/>
                  <a:gd name="T17" fmla="*/ 6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11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4" y="7"/>
                      <a:pt x="8" y="7"/>
                      <a:pt x="11" y="8"/>
                    </a:cubicBezTo>
                    <a:cubicBezTo>
                      <a:pt x="16" y="9"/>
                      <a:pt x="20" y="10"/>
                      <a:pt x="25" y="11"/>
                    </a:cubicBezTo>
                    <a:cubicBezTo>
                      <a:pt x="27" y="9"/>
                      <a:pt x="30" y="7"/>
                      <a:pt x="33" y="4"/>
                    </a:cubicBezTo>
                    <a:cubicBezTo>
                      <a:pt x="28" y="3"/>
                      <a:pt x="23" y="2"/>
                      <a:pt x="18" y="2"/>
                    </a:cubicBezTo>
                    <a:cubicBezTo>
                      <a:pt x="15" y="1"/>
                      <a:pt x="12" y="1"/>
                      <a:pt x="9" y="1"/>
                    </a:cubicBezTo>
                    <a:cubicBezTo>
                      <a:pt x="8" y="1"/>
                      <a:pt x="6" y="1"/>
                      <a:pt x="4" y="0"/>
                    </a:cubicBezTo>
                    <a:cubicBezTo>
                      <a:pt x="3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549"/>
              <p:cNvSpPr/>
              <p:nvPr/>
            </p:nvSpPr>
            <p:spPr bwMode="auto">
              <a:xfrm>
                <a:off x="4940" y="2186"/>
                <a:ext cx="123" cy="31"/>
              </a:xfrm>
              <a:custGeom>
                <a:gdLst>
                  <a:gd name="T0" fmla="*/ 0 w 52"/>
                  <a:gd name="T1" fmla="*/ 12 h 13"/>
                  <a:gd name="T2" fmla="*/ 11 w 52"/>
                  <a:gd name="T3" fmla="*/ 12 h 13"/>
                  <a:gd name="T4" fmla="*/ 22 w 52"/>
                  <a:gd name="T5" fmla="*/ 11 h 13"/>
                  <a:gd name="T6" fmla="*/ 44 w 52"/>
                  <a:gd name="T7" fmla="*/ 9 h 13"/>
                  <a:gd name="T8" fmla="*/ 45 w 52"/>
                  <a:gd name="T9" fmla="*/ 9 h 13"/>
                  <a:gd name="T10" fmla="*/ 46 w 52"/>
                  <a:gd name="T11" fmla="*/ 8 h 13"/>
                  <a:gd name="T12" fmla="*/ 52 w 52"/>
                  <a:gd name="T13" fmla="*/ 0 h 13"/>
                  <a:gd name="T14" fmla="*/ 27 w 52"/>
                  <a:gd name="T15" fmla="*/ 2 h 13"/>
                  <a:gd name="T16" fmla="*/ 14 w 52"/>
                  <a:gd name="T17" fmla="*/ 3 h 13"/>
                  <a:gd name="T18" fmla="*/ 5 w 52"/>
                  <a:gd name="T19" fmla="*/ 4 h 13"/>
                  <a:gd name="T20" fmla="*/ 0 w 52"/>
                  <a:gd name="T21" fmla="*/ 1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13">
                    <a:moveTo>
                      <a:pt x="0" y="12"/>
                    </a:moveTo>
                    <a:cubicBezTo>
                      <a:pt x="4" y="13"/>
                      <a:pt x="7" y="12"/>
                      <a:pt x="11" y="12"/>
                    </a:cubicBezTo>
                    <a:cubicBezTo>
                      <a:pt x="15" y="12"/>
                      <a:pt x="18" y="11"/>
                      <a:pt x="22" y="11"/>
                    </a:cubicBezTo>
                    <a:cubicBezTo>
                      <a:pt x="29" y="10"/>
                      <a:pt x="37" y="9"/>
                      <a:pt x="44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5" y="8"/>
                      <a:pt x="46" y="8"/>
                    </a:cubicBezTo>
                    <a:cubicBezTo>
                      <a:pt x="48" y="5"/>
                      <a:pt x="50" y="3"/>
                      <a:pt x="52" y="0"/>
                    </a:cubicBezTo>
                    <a:cubicBezTo>
                      <a:pt x="44" y="1"/>
                      <a:pt x="35" y="1"/>
                      <a:pt x="27" y="2"/>
                    </a:cubicBezTo>
                    <a:cubicBezTo>
                      <a:pt x="22" y="3"/>
                      <a:pt x="18" y="3"/>
                      <a:pt x="14" y="3"/>
                    </a:cubicBezTo>
                    <a:cubicBezTo>
                      <a:pt x="11" y="3"/>
                      <a:pt x="8" y="4"/>
                      <a:pt x="5" y="4"/>
                    </a:cubicBezTo>
                    <a:cubicBezTo>
                      <a:pt x="3" y="7"/>
                      <a:pt x="2" y="9"/>
                      <a:pt x="0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550"/>
              <p:cNvSpPr/>
              <p:nvPr/>
            </p:nvSpPr>
            <p:spPr bwMode="auto">
              <a:xfrm>
                <a:off x="4952" y="2162"/>
                <a:ext cx="130" cy="31"/>
              </a:xfrm>
              <a:custGeom>
                <a:gdLst>
                  <a:gd name="T0" fmla="*/ 4 w 55"/>
                  <a:gd name="T1" fmla="*/ 5 h 13"/>
                  <a:gd name="T2" fmla="*/ 0 w 55"/>
                  <a:gd name="T3" fmla="*/ 12 h 13"/>
                  <a:gd name="T4" fmla="*/ 10 w 55"/>
                  <a:gd name="T5" fmla="*/ 11 h 13"/>
                  <a:gd name="T6" fmla="*/ 23 w 55"/>
                  <a:gd name="T7" fmla="*/ 11 h 13"/>
                  <a:gd name="T8" fmla="*/ 48 w 55"/>
                  <a:gd name="T9" fmla="*/ 8 h 13"/>
                  <a:gd name="T10" fmla="*/ 48 w 55"/>
                  <a:gd name="T11" fmla="*/ 8 h 13"/>
                  <a:gd name="T12" fmla="*/ 55 w 55"/>
                  <a:gd name="T13" fmla="*/ 0 h 13"/>
                  <a:gd name="T14" fmla="*/ 30 w 55"/>
                  <a:gd name="T15" fmla="*/ 2 h 13"/>
                  <a:gd name="T16" fmla="*/ 15 w 55"/>
                  <a:gd name="T17" fmla="*/ 3 h 13"/>
                  <a:gd name="T18" fmla="*/ 5 w 55"/>
                  <a:gd name="T19" fmla="*/ 4 h 13"/>
                  <a:gd name="T20" fmla="*/ 4 w 55"/>
                  <a:gd name="T21" fmla="*/ 5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13">
                    <a:moveTo>
                      <a:pt x="4" y="5"/>
                    </a:moveTo>
                    <a:cubicBezTo>
                      <a:pt x="3" y="7"/>
                      <a:pt x="2" y="10"/>
                      <a:pt x="0" y="12"/>
                    </a:cubicBezTo>
                    <a:cubicBezTo>
                      <a:pt x="4" y="13"/>
                      <a:pt x="7" y="12"/>
                      <a:pt x="10" y="11"/>
                    </a:cubicBezTo>
                    <a:cubicBezTo>
                      <a:pt x="14" y="11"/>
                      <a:pt x="18" y="11"/>
                      <a:pt x="23" y="11"/>
                    </a:cubicBezTo>
                    <a:cubicBezTo>
                      <a:pt x="31" y="10"/>
                      <a:pt x="39" y="10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50" y="5"/>
                      <a:pt x="53" y="3"/>
                      <a:pt x="55" y="0"/>
                    </a:cubicBezTo>
                    <a:cubicBezTo>
                      <a:pt x="47" y="1"/>
                      <a:pt x="38" y="1"/>
                      <a:pt x="30" y="2"/>
                    </a:cubicBezTo>
                    <a:cubicBezTo>
                      <a:pt x="25" y="2"/>
                      <a:pt x="20" y="3"/>
                      <a:pt x="15" y="3"/>
                    </a:cubicBezTo>
                    <a:cubicBezTo>
                      <a:pt x="12" y="3"/>
                      <a:pt x="8" y="4"/>
                      <a:pt x="5" y="4"/>
                    </a:cubicBezTo>
                    <a:cubicBezTo>
                      <a:pt x="5" y="4"/>
                      <a:pt x="4" y="4"/>
                      <a:pt x="4" y="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551"/>
              <p:cNvSpPr/>
              <p:nvPr/>
            </p:nvSpPr>
            <p:spPr bwMode="auto">
              <a:xfrm>
                <a:off x="4928" y="2210"/>
                <a:ext cx="114" cy="28"/>
              </a:xfrm>
              <a:custGeom>
                <a:gdLst>
                  <a:gd name="T0" fmla="*/ 0 w 48"/>
                  <a:gd name="T1" fmla="*/ 12 h 12"/>
                  <a:gd name="T2" fmla="*/ 9 w 48"/>
                  <a:gd name="T3" fmla="*/ 12 h 12"/>
                  <a:gd name="T4" fmla="*/ 20 w 48"/>
                  <a:gd name="T5" fmla="*/ 12 h 12"/>
                  <a:gd name="T6" fmla="*/ 41 w 48"/>
                  <a:gd name="T7" fmla="*/ 9 h 12"/>
                  <a:gd name="T8" fmla="*/ 48 w 48"/>
                  <a:gd name="T9" fmla="*/ 0 h 12"/>
                  <a:gd name="T10" fmla="*/ 26 w 48"/>
                  <a:gd name="T11" fmla="*/ 2 h 12"/>
                  <a:gd name="T12" fmla="*/ 14 w 48"/>
                  <a:gd name="T13" fmla="*/ 3 h 12"/>
                  <a:gd name="T14" fmla="*/ 5 w 48"/>
                  <a:gd name="T15" fmla="*/ 4 h 12"/>
                  <a:gd name="T16" fmla="*/ 0 w 48"/>
                  <a:gd name="T17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12">
                    <a:moveTo>
                      <a:pt x="0" y="12"/>
                    </a:moveTo>
                    <a:cubicBezTo>
                      <a:pt x="3" y="12"/>
                      <a:pt x="6" y="11"/>
                      <a:pt x="9" y="12"/>
                    </a:cubicBezTo>
                    <a:cubicBezTo>
                      <a:pt x="13" y="12"/>
                      <a:pt x="16" y="12"/>
                      <a:pt x="20" y="12"/>
                    </a:cubicBezTo>
                    <a:cubicBezTo>
                      <a:pt x="27" y="11"/>
                      <a:pt x="34" y="10"/>
                      <a:pt x="41" y="9"/>
                    </a:cubicBezTo>
                    <a:cubicBezTo>
                      <a:pt x="44" y="6"/>
                      <a:pt x="46" y="3"/>
                      <a:pt x="48" y="0"/>
                    </a:cubicBezTo>
                    <a:cubicBezTo>
                      <a:pt x="41" y="1"/>
                      <a:pt x="34" y="1"/>
                      <a:pt x="26" y="2"/>
                    </a:cubicBezTo>
                    <a:cubicBezTo>
                      <a:pt x="22" y="3"/>
                      <a:pt x="18" y="3"/>
                      <a:pt x="14" y="3"/>
                    </a:cubicBezTo>
                    <a:cubicBezTo>
                      <a:pt x="11" y="3"/>
                      <a:pt x="8" y="4"/>
                      <a:pt x="5" y="4"/>
                    </a:cubicBezTo>
                    <a:cubicBezTo>
                      <a:pt x="3" y="6"/>
                      <a:pt x="2" y="9"/>
                      <a:pt x="0" y="1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552"/>
              <p:cNvSpPr/>
              <p:nvPr/>
            </p:nvSpPr>
            <p:spPr bwMode="auto">
              <a:xfrm>
                <a:off x="4964" y="2139"/>
                <a:ext cx="135" cy="31"/>
              </a:xfrm>
              <a:custGeom>
                <a:gdLst>
                  <a:gd name="T0" fmla="*/ 0 w 57"/>
                  <a:gd name="T1" fmla="*/ 12 h 13"/>
                  <a:gd name="T2" fmla="*/ 11 w 57"/>
                  <a:gd name="T3" fmla="*/ 12 h 13"/>
                  <a:gd name="T4" fmla="*/ 25 w 57"/>
                  <a:gd name="T5" fmla="*/ 10 h 13"/>
                  <a:gd name="T6" fmla="*/ 51 w 57"/>
                  <a:gd name="T7" fmla="*/ 8 h 13"/>
                  <a:gd name="T8" fmla="*/ 57 w 57"/>
                  <a:gd name="T9" fmla="*/ 0 h 13"/>
                  <a:gd name="T10" fmla="*/ 33 w 57"/>
                  <a:gd name="T11" fmla="*/ 2 h 13"/>
                  <a:gd name="T12" fmla="*/ 5 w 57"/>
                  <a:gd name="T13" fmla="*/ 4 h 13"/>
                  <a:gd name="T14" fmla="*/ 0 w 57"/>
                  <a:gd name="T15" fmla="*/ 1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13">
                    <a:moveTo>
                      <a:pt x="0" y="12"/>
                    </a:moveTo>
                    <a:cubicBezTo>
                      <a:pt x="4" y="13"/>
                      <a:pt x="8" y="12"/>
                      <a:pt x="11" y="12"/>
                    </a:cubicBezTo>
                    <a:cubicBezTo>
                      <a:pt x="16" y="11"/>
                      <a:pt x="20" y="11"/>
                      <a:pt x="25" y="10"/>
                    </a:cubicBezTo>
                    <a:cubicBezTo>
                      <a:pt x="34" y="9"/>
                      <a:pt x="43" y="10"/>
                      <a:pt x="51" y="8"/>
                    </a:cubicBezTo>
                    <a:cubicBezTo>
                      <a:pt x="53" y="5"/>
                      <a:pt x="55" y="3"/>
                      <a:pt x="57" y="0"/>
                    </a:cubicBezTo>
                    <a:cubicBezTo>
                      <a:pt x="49" y="2"/>
                      <a:pt x="41" y="2"/>
                      <a:pt x="33" y="2"/>
                    </a:cubicBezTo>
                    <a:cubicBezTo>
                      <a:pt x="23" y="3"/>
                      <a:pt x="14" y="4"/>
                      <a:pt x="5" y="4"/>
                    </a:cubicBezTo>
                    <a:cubicBezTo>
                      <a:pt x="3" y="7"/>
                      <a:pt x="2" y="10"/>
                      <a:pt x="0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553"/>
              <p:cNvSpPr/>
              <p:nvPr/>
            </p:nvSpPr>
            <p:spPr bwMode="auto">
              <a:xfrm>
                <a:off x="4808" y="2383"/>
                <a:ext cx="33" cy="21"/>
              </a:xfrm>
              <a:custGeom>
                <a:gdLst>
                  <a:gd name="T0" fmla="*/ 8 w 14"/>
                  <a:gd name="T1" fmla="*/ 9 h 9"/>
                  <a:gd name="T2" fmla="*/ 14 w 14"/>
                  <a:gd name="T3" fmla="*/ 0 h 9"/>
                  <a:gd name="T4" fmla="*/ 11 w 14"/>
                  <a:gd name="T5" fmla="*/ 1 h 9"/>
                  <a:gd name="T6" fmla="*/ 4 w 14"/>
                  <a:gd name="T7" fmla="*/ 3 h 9"/>
                  <a:gd name="T8" fmla="*/ 4 w 14"/>
                  <a:gd name="T9" fmla="*/ 3 h 9"/>
                  <a:gd name="T10" fmla="*/ 0 w 14"/>
                  <a:gd name="T11" fmla="*/ 8 h 9"/>
                  <a:gd name="T12" fmla="*/ 4 w 14"/>
                  <a:gd name="T13" fmla="*/ 8 h 9"/>
                  <a:gd name="T14" fmla="*/ 8 w 14"/>
                  <a:gd name="T15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9">
                    <a:moveTo>
                      <a:pt x="8" y="9"/>
                    </a:moveTo>
                    <a:cubicBezTo>
                      <a:pt x="10" y="6"/>
                      <a:pt x="12" y="3"/>
                      <a:pt x="14" y="0"/>
                    </a:cubicBezTo>
                    <a:cubicBezTo>
                      <a:pt x="13" y="0"/>
                      <a:pt x="12" y="1"/>
                      <a:pt x="11" y="1"/>
                    </a:cubicBezTo>
                    <a:cubicBezTo>
                      <a:pt x="8" y="1"/>
                      <a:pt x="6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4"/>
                      <a:pt x="1" y="6"/>
                      <a:pt x="0" y="8"/>
                    </a:cubicBezTo>
                    <a:cubicBezTo>
                      <a:pt x="1" y="8"/>
                      <a:pt x="2" y="8"/>
                      <a:pt x="4" y="8"/>
                    </a:cubicBezTo>
                    <a:cubicBezTo>
                      <a:pt x="5" y="8"/>
                      <a:pt x="6" y="8"/>
                      <a:pt x="8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554"/>
              <p:cNvSpPr/>
              <p:nvPr/>
            </p:nvSpPr>
            <p:spPr bwMode="auto">
              <a:xfrm>
                <a:off x="4448" y="2447"/>
                <a:ext cx="64" cy="128"/>
              </a:xfrm>
              <a:custGeom>
                <a:gdLst>
                  <a:gd name="T0" fmla="*/ 24 w 27"/>
                  <a:gd name="T1" fmla="*/ 10 h 54"/>
                  <a:gd name="T2" fmla="*/ 27 w 27"/>
                  <a:gd name="T3" fmla="*/ 0 h 54"/>
                  <a:gd name="T4" fmla="*/ 18 w 27"/>
                  <a:gd name="T5" fmla="*/ 1 h 54"/>
                  <a:gd name="T6" fmla="*/ 7 w 27"/>
                  <a:gd name="T7" fmla="*/ 29 h 54"/>
                  <a:gd name="T8" fmla="*/ 2 w 27"/>
                  <a:gd name="T9" fmla="*/ 44 h 54"/>
                  <a:gd name="T10" fmla="*/ 0 w 27"/>
                  <a:gd name="T11" fmla="*/ 54 h 54"/>
                  <a:gd name="T12" fmla="*/ 11 w 27"/>
                  <a:gd name="T13" fmla="*/ 52 h 54"/>
                  <a:gd name="T14" fmla="*/ 19 w 27"/>
                  <a:gd name="T15" fmla="*/ 24 h 54"/>
                  <a:gd name="T16" fmla="*/ 24 w 27"/>
                  <a:gd name="T17" fmla="*/ 1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54">
                    <a:moveTo>
                      <a:pt x="24" y="10"/>
                    </a:moveTo>
                    <a:cubicBezTo>
                      <a:pt x="25" y="7"/>
                      <a:pt x="26" y="4"/>
                      <a:pt x="27" y="0"/>
                    </a:cubicBezTo>
                    <a:cubicBezTo>
                      <a:pt x="24" y="1"/>
                      <a:pt x="21" y="1"/>
                      <a:pt x="18" y="1"/>
                    </a:cubicBezTo>
                    <a:cubicBezTo>
                      <a:pt x="15" y="11"/>
                      <a:pt x="10" y="20"/>
                      <a:pt x="7" y="29"/>
                    </a:cubicBezTo>
                    <a:cubicBezTo>
                      <a:pt x="5" y="34"/>
                      <a:pt x="3" y="39"/>
                      <a:pt x="2" y="44"/>
                    </a:cubicBezTo>
                    <a:cubicBezTo>
                      <a:pt x="1" y="47"/>
                      <a:pt x="1" y="51"/>
                      <a:pt x="0" y="54"/>
                    </a:cubicBezTo>
                    <a:cubicBezTo>
                      <a:pt x="3" y="53"/>
                      <a:pt x="7" y="53"/>
                      <a:pt x="11" y="52"/>
                    </a:cubicBezTo>
                    <a:cubicBezTo>
                      <a:pt x="13" y="43"/>
                      <a:pt x="16" y="33"/>
                      <a:pt x="19" y="24"/>
                    </a:cubicBezTo>
                    <a:cubicBezTo>
                      <a:pt x="21" y="20"/>
                      <a:pt x="22" y="15"/>
                      <a:pt x="24" y="1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555"/>
              <p:cNvSpPr/>
              <p:nvPr/>
            </p:nvSpPr>
            <p:spPr bwMode="auto">
              <a:xfrm>
                <a:off x="4171" y="2525"/>
                <a:ext cx="45" cy="133"/>
              </a:xfrm>
              <a:custGeom>
                <a:gdLst>
                  <a:gd name="T0" fmla="*/ 11 w 19"/>
                  <a:gd name="T1" fmla="*/ 11 h 56"/>
                  <a:gd name="T2" fmla="*/ 10 w 19"/>
                  <a:gd name="T3" fmla="*/ 5 h 56"/>
                  <a:gd name="T4" fmla="*/ 9 w 19"/>
                  <a:gd name="T5" fmla="*/ 0 h 56"/>
                  <a:gd name="T6" fmla="*/ 0 w 19"/>
                  <a:gd name="T7" fmla="*/ 4 h 56"/>
                  <a:gd name="T8" fmla="*/ 6 w 19"/>
                  <a:gd name="T9" fmla="*/ 29 h 56"/>
                  <a:gd name="T10" fmla="*/ 15 w 19"/>
                  <a:gd name="T11" fmla="*/ 56 h 56"/>
                  <a:gd name="T12" fmla="*/ 19 w 19"/>
                  <a:gd name="T13" fmla="*/ 53 h 56"/>
                  <a:gd name="T14" fmla="*/ 13 w 19"/>
                  <a:gd name="T15" fmla="*/ 25 h 56"/>
                  <a:gd name="T16" fmla="*/ 11 w 19"/>
                  <a:gd name="T17" fmla="*/ 11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56">
                    <a:moveTo>
                      <a:pt x="11" y="11"/>
                    </a:moveTo>
                    <a:cubicBezTo>
                      <a:pt x="11" y="9"/>
                      <a:pt x="10" y="7"/>
                      <a:pt x="10" y="5"/>
                    </a:cubicBezTo>
                    <a:cubicBezTo>
                      <a:pt x="10" y="3"/>
                      <a:pt x="10" y="1"/>
                      <a:pt x="9" y="0"/>
                    </a:cubicBezTo>
                    <a:cubicBezTo>
                      <a:pt x="6" y="1"/>
                      <a:pt x="3" y="3"/>
                      <a:pt x="0" y="4"/>
                    </a:cubicBezTo>
                    <a:cubicBezTo>
                      <a:pt x="4" y="12"/>
                      <a:pt x="4" y="21"/>
                      <a:pt x="6" y="29"/>
                    </a:cubicBezTo>
                    <a:cubicBezTo>
                      <a:pt x="9" y="38"/>
                      <a:pt x="11" y="47"/>
                      <a:pt x="15" y="56"/>
                    </a:cubicBezTo>
                    <a:cubicBezTo>
                      <a:pt x="16" y="55"/>
                      <a:pt x="17" y="54"/>
                      <a:pt x="19" y="53"/>
                    </a:cubicBezTo>
                    <a:cubicBezTo>
                      <a:pt x="16" y="44"/>
                      <a:pt x="14" y="34"/>
                      <a:pt x="13" y="25"/>
                    </a:cubicBezTo>
                    <a:cubicBezTo>
                      <a:pt x="12" y="20"/>
                      <a:pt x="12" y="16"/>
                      <a:pt x="11" y="1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556"/>
              <p:cNvSpPr/>
              <p:nvPr/>
            </p:nvSpPr>
            <p:spPr bwMode="auto">
              <a:xfrm>
                <a:off x="4389" y="2450"/>
                <a:ext cx="97" cy="123"/>
              </a:xfrm>
              <a:custGeom>
                <a:gdLst>
                  <a:gd name="T0" fmla="*/ 31 w 41"/>
                  <a:gd name="T1" fmla="*/ 26 h 52"/>
                  <a:gd name="T2" fmla="*/ 41 w 41"/>
                  <a:gd name="T3" fmla="*/ 0 h 52"/>
                  <a:gd name="T4" fmla="*/ 0 w 41"/>
                  <a:gd name="T5" fmla="*/ 6 h 52"/>
                  <a:gd name="T6" fmla="*/ 12 w 41"/>
                  <a:gd name="T7" fmla="*/ 29 h 52"/>
                  <a:gd name="T8" fmla="*/ 23 w 41"/>
                  <a:gd name="T9" fmla="*/ 52 h 52"/>
                  <a:gd name="T10" fmla="*/ 26 w 41"/>
                  <a:gd name="T11" fmla="*/ 40 h 52"/>
                  <a:gd name="T12" fmla="*/ 31 w 41"/>
                  <a:gd name="T13" fmla="*/ 26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2">
                    <a:moveTo>
                      <a:pt x="31" y="26"/>
                    </a:moveTo>
                    <a:cubicBezTo>
                      <a:pt x="34" y="17"/>
                      <a:pt x="38" y="9"/>
                      <a:pt x="41" y="0"/>
                    </a:cubicBezTo>
                    <a:cubicBezTo>
                      <a:pt x="27" y="1"/>
                      <a:pt x="13" y="3"/>
                      <a:pt x="0" y="6"/>
                    </a:cubicBezTo>
                    <a:cubicBezTo>
                      <a:pt x="4" y="13"/>
                      <a:pt x="8" y="21"/>
                      <a:pt x="12" y="29"/>
                    </a:cubicBezTo>
                    <a:cubicBezTo>
                      <a:pt x="16" y="37"/>
                      <a:pt x="19" y="45"/>
                      <a:pt x="23" y="52"/>
                    </a:cubicBezTo>
                    <a:cubicBezTo>
                      <a:pt x="25" y="49"/>
                      <a:pt x="25" y="44"/>
                      <a:pt x="26" y="40"/>
                    </a:cubicBezTo>
                    <a:cubicBezTo>
                      <a:pt x="28" y="36"/>
                      <a:pt x="29" y="31"/>
                      <a:pt x="31" y="2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557"/>
              <p:cNvSpPr/>
              <p:nvPr/>
            </p:nvSpPr>
            <p:spPr bwMode="auto">
              <a:xfrm>
                <a:off x="4476" y="2452"/>
                <a:ext cx="95" cy="119"/>
              </a:xfrm>
              <a:custGeom>
                <a:gdLst>
                  <a:gd name="T0" fmla="*/ 13 w 40"/>
                  <a:gd name="T1" fmla="*/ 9 h 50"/>
                  <a:gd name="T2" fmla="*/ 9 w 40"/>
                  <a:gd name="T3" fmla="*/ 23 h 50"/>
                  <a:gd name="T4" fmla="*/ 0 w 40"/>
                  <a:gd name="T5" fmla="*/ 50 h 50"/>
                  <a:gd name="T6" fmla="*/ 40 w 40"/>
                  <a:gd name="T7" fmla="*/ 46 h 50"/>
                  <a:gd name="T8" fmla="*/ 16 w 40"/>
                  <a:gd name="T9" fmla="*/ 0 h 50"/>
                  <a:gd name="T10" fmla="*/ 13 w 40"/>
                  <a:gd name="T11" fmla="*/ 9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50">
                    <a:moveTo>
                      <a:pt x="13" y="9"/>
                    </a:moveTo>
                    <a:cubicBezTo>
                      <a:pt x="12" y="13"/>
                      <a:pt x="10" y="18"/>
                      <a:pt x="9" y="23"/>
                    </a:cubicBezTo>
                    <a:cubicBezTo>
                      <a:pt x="6" y="32"/>
                      <a:pt x="3" y="41"/>
                      <a:pt x="0" y="50"/>
                    </a:cubicBezTo>
                    <a:cubicBezTo>
                      <a:pt x="14" y="49"/>
                      <a:pt x="27" y="47"/>
                      <a:pt x="40" y="46"/>
                    </a:cubicBezTo>
                    <a:cubicBezTo>
                      <a:pt x="32" y="31"/>
                      <a:pt x="24" y="15"/>
                      <a:pt x="16" y="0"/>
                    </a:cubicBezTo>
                    <a:cubicBezTo>
                      <a:pt x="16" y="3"/>
                      <a:pt x="14" y="6"/>
                      <a:pt x="13" y="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558"/>
              <p:cNvSpPr/>
              <p:nvPr/>
            </p:nvSpPr>
            <p:spPr bwMode="auto">
              <a:xfrm>
                <a:off x="4517" y="2447"/>
                <a:ext cx="80" cy="114"/>
              </a:xfrm>
              <a:custGeom>
                <a:gdLst>
                  <a:gd name="T0" fmla="*/ 12 w 34"/>
                  <a:gd name="T1" fmla="*/ 0 h 48"/>
                  <a:gd name="T2" fmla="*/ 0 w 34"/>
                  <a:gd name="T3" fmla="*/ 0 h 48"/>
                  <a:gd name="T4" fmla="*/ 25 w 34"/>
                  <a:gd name="T5" fmla="*/ 48 h 48"/>
                  <a:gd name="T6" fmla="*/ 34 w 34"/>
                  <a:gd name="T7" fmla="*/ 47 h 48"/>
                  <a:gd name="T8" fmla="*/ 34 w 34"/>
                  <a:gd name="T9" fmla="*/ 47 h 48"/>
                  <a:gd name="T10" fmla="*/ 34 w 34"/>
                  <a:gd name="T11" fmla="*/ 46 h 48"/>
                  <a:gd name="T12" fmla="*/ 23 w 34"/>
                  <a:gd name="T13" fmla="*/ 24 h 48"/>
                  <a:gd name="T14" fmla="*/ 12 w 34"/>
                  <a:gd name="T15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48">
                    <a:moveTo>
                      <a:pt x="12" y="0"/>
                    </a:moveTo>
                    <a:cubicBezTo>
                      <a:pt x="8" y="0"/>
                      <a:pt x="4" y="0"/>
                      <a:pt x="0" y="0"/>
                    </a:cubicBezTo>
                    <a:cubicBezTo>
                      <a:pt x="9" y="16"/>
                      <a:pt x="17" y="32"/>
                      <a:pt x="25" y="48"/>
                    </a:cubicBezTo>
                    <a:cubicBezTo>
                      <a:pt x="28" y="47"/>
                      <a:pt x="31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4" y="47"/>
                      <a:pt x="34" y="46"/>
                      <a:pt x="34" y="46"/>
                    </a:cubicBezTo>
                    <a:cubicBezTo>
                      <a:pt x="30" y="39"/>
                      <a:pt x="26" y="31"/>
                      <a:pt x="23" y="24"/>
                    </a:cubicBezTo>
                    <a:cubicBezTo>
                      <a:pt x="20" y="15"/>
                      <a:pt x="15" y="8"/>
                      <a:pt x="12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559"/>
              <p:cNvSpPr/>
              <p:nvPr/>
            </p:nvSpPr>
            <p:spPr bwMode="auto">
              <a:xfrm>
                <a:off x="4337" y="2473"/>
                <a:ext cx="83" cy="121"/>
              </a:xfrm>
              <a:custGeom>
                <a:gdLst>
                  <a:gd name="T0" fmla="*/ 21 w 35"/>
                  <a:gd name="T1" fmla="*/ 22 h 51"/>
                  <a:gd name="T2" fmla="*/ 6 w 35"/>
                  <a:gd name="T3" fmla="*/ 0 h 51"/>
                  <a:gd name="T4" fmla="*/ 3 w 35"/>
                  <a:gd name="T5" fmla="*/ 25 h 51"/>
                  <a:gd name="T6" fmla="*/ 0 w 35"/>
                  <a:gd name="T7" fmla="*/ 51 h 51"/>
                  <a:gd name="T8" fmla="*/ 35 w 35"/>
                  <a:gd name="T9" fmla="*/ 44 h 51"/>
                  <a:gd name="T10" fmla="*/ 28 w 35"/>
                  <a:gd name="T11" fmla="*/ 34 h 51"/>
                  <a:gd name="T12" fmla="*/ 21 w 35"/>
                  <a:gd name="T13" fmla="*/ 22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1">
                    <a:moveTo>
                      <a:pt x="21" y="22"/>
                    </a:moveTo>
                    <a:cubicBezTo>
                      <a:pt x="17" y="15"/>
                      <a:pt x="11" y="8"/>
                      <a:pt x="6" y="0"/>
                    </a:cubicBezTo>
                    <a:cubicBezTo>
                      <a:pt x="5" y="8"/>
                      <a:pt x="4" y="17"/>
                      <a:pt x="3" y="25"/>
                    </a:cubicBezTo>
                    <a:cubicBezTo>
                      <a:pt x="1" y="34"/>
                      <a:pt x="1" y="43"/>
                      <a:pt x="0" y="51"/>
                    </a:cubicBezTo>
                    <a:cubicBezTo>
                      <a:pt x="12" y="48"/>
                      <a:pt x="24" y="46"/>
                      <a:pt x="35" y="44"/>
                    </a:cubicBezTo>
                    <a:cubicBezTo>
                      <a:pt x="33" y="41"/>
                      <a:pt x="30" y="38"/>
                      <a:pt x="28" y="34"/>
                    </a:cubicBezTo>
                    <a:cubicBezTo>
                      <a:pt x="25" y="30"/>
                      <a:pt x="23" y="26"/>
                      <a:pt x="21" y="2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560"/>
              <p:cNvSpPr/>
              <p:nvPr/>
            </p:nvSpPr>
            <p:spPr bwMode="auto">
              <a:xfrm>
                <a:off x="5144" y="2084"/>
                <a:ext cx="14" cy="62"/>
              </a:xfrm>
              <a:custGeom>
                <a:gdLst>
                  <a:gd name="T0" fmla="*/ 2 w 6"/>
                  <a:gd name="T1" fmla="*/ 0 h 26"/>
                  <a:gd name="T2" fmla="*/ 0 w 6"/>
                  <a:gd name="T3" fmla="*/ 2 h 26"/>
                  <a:gd name="T4" fmla="*/ 1 w 6"/>
                  <a:gd name="T5" fmla="*/ 14 h 26"/>
                  <a:gd name="T6" fmla="*/ 2 w 6"/>
                  <a:gd name="T7" fmla="*/ 21 h 26"/>
                  <a:gd name="T8" fmla="*/ 3 w 6"/>
                  <a:gd name="T9" fmla="*/ 26 h 26"/>
                  <a:gd name="T10" fmla="*/ 6 w 6"/>
                  <a:gd name="T11" fmla="*/ 18 h 26"/>
                  <a:gd name="T12" fmla="*/ 2 w 6"/>
                  <a:gd name="T13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6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6"/>
                      <a:pt x="0" y="10"/>
                      <a:pt x="1" y="14"/>
                    </a:cubicBezTo>
                    <a:cubicBezTo>
                      <a:pt x="1" y="16"/>
                      <a:pt x="1" y="19"/>
                      <a:pt x="2" y="21"/>
                    </a:cubicBezTo>
                    <a:cubicBezTo>
                      <a:pt x="2" y="23"/>
                      <a:pt x="2" y="24"/>
                      <a:pt x="3" y="26"/>
                    </a:cubicBezTo>
                    <a:cubicBezTo>
                      <a:pt x="4" y="23"/>
                      <a:pt x="5" y="20"/>
                      <a:pt x="6" y="18"/>
                    </a:cubicBezTo>
                    <a:cubicBezTo>
                      <a:pt x="2" y="13"/>
                      <a:pt x="1" y="6"/>
                      <a:pt x="2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561"/>
              <p:cNvSpPr/>
              <p:nvPr/>
            </p:nvSpPr>
            <p:spPr bwMode="auto">
              <a:xfrm>
                <a:off x="4197" y="2528"/>
                <a:ext cx="93" cy="121"/>
              </a:xfrm>
              <a:custGeom>
                <a:gdLst>
                  <a:gd name="T0" fmla="*/ 20 w 39"/>
                  <a:gd name="T1" fmla="*/ 17 h 51"/>
                  <a:gd name="T2" fmla="*/ 9 w 39"/>
                  <a:gd name="T3" fmla="*/ 7 h 51"/>
                  <a:gd name="T4" fmla="*/ 0 w 39"/>
                  <a:gd name="T5" fmla="*/ 0 h 51"/>
                  <a:gd name="T6" fmla="*/ 1 w 39"/>
                  <a:gd name="T7" fmla="*/ 2 h 51"/>
                  <a:gd name="T8" fmla="*/ 2 w 39"/>
                  <a:gd name="T9" fmla="*/ 9 h 51"/>
                  <a:gd name="T10" fmla="*/ 3 w 39"/>
                  <a:gd name="T11" fmla="*/ 23 h 51"/>
                  <a:gd name="T12" fmla="*/ 9 w 39"/>
                  <a:gd name="T13" fmla="*/ 51 h 51"/>
                  <a:gd name="T14" fmla="*/ 33 w 39"/>
                  <a:gd name="T15" fmla="*/ 38 h 51"/>
                  <a:gd name="T16" fmla="*/ 39 w 39"/>
                  <a:gd name="T17" fmla="*/ 35 h 51"/>
                  <a:gd name="T18" fmla="*/ 30 w 39"/>
                  <a:gd name="T19" fmla="*/ 27 h 51"/>
                  <a:gd name="T20" fmla="*/ 20 w 39"/>
                  <a:gd name="T21" fmla="*/ 17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51">
                    <a:moveTo>
                      <a:pt x="20" y="17"/>
                    </a:moveTo>
                    <a:cubicBezTo>
                      <a:pt x="16" y="13"/>
                      <a:pt x="13" y="10"/>
                      <a:pt x="9" y="7"/>
                    </a:cubicBezTo>
                    <a:cubicBezTo>
                      <a:pt x="6" y="5"/>
                      <a:pt x="3" y="2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cubicBezTo>
                      <a:pt x="1" y="4"/>
                      <a:pt x="1" y="7"/>
                      <a:pt x="2" y="9"/>
                    </a:cubicBezTo>
                    <a:cubicBezTo>
                      <a:pt x="2" y="13"/>
                      <a:pt x="3" y="18"/>
                      <a:pt x="3" y="23"/>
                    </a:cubicBezTo>
                    <a:cubicBezTo>
                      <a:pt x="5" y="32"/>
                      <a:pt x="7" y="42"/>
                      <a:pt x="9" y="51"/>
                    </a:cubicBezTo>
                    <a:cubicBezTo>
                      <a:pt x="16" y="46"/>
                      <a:pt x="24" y="41"/>
                      <a:pt x="33" y="38"/>
                    </a:cubicBezTo>
                    <a:cubicBezTo>
                      <a:pt x="35" y="37"/>
                      <a:pt x="37" y="36"/>
                      <a:pt x="39" y="35"/>
                    </a:cubicBezTo>
                    <a:cubicBezTo>
                      <a:pt x="36" y="32"/>
                      <a:pt x="33" y="29"/>
                      <a:pt x="30" y="27"/>
                    </a:cubicBezTo>
                    <a:cubicBezTo>
                      <a:pt x="27" y="23"/>
                      <a:pt x="23" y="20"/>
                      <a:pt x="20" y="1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562"/>
              <p:cNvSpPr/>
              <p:nvPr/>
            </p:nvSpPr>
            <p:spPr bwMode="auto">
              <a:xfrm>
                <a:off x="4318" y="2471"/>
                <a:ext cx="31" cy="130"/>
              </a:xfrm>
              <a:custGeom>
                <a:gdLst>
                  <a:gd name="T0" fmla="*/ 13 w 13"/>
                  <a:gd name="T1" fmla="*/ 0 h 55"/>
                  <a:gd name="T2" fmla="*/ 7 w 13"/>
                  <a:gd name="T3" fmla="*/ 1 h 55"/>
                  <a:gd name="T4" fmla="*/ 4 w 13"/>
                  <a:gd name="T5" fmla="*/ 2 h 55"/>
                  <a:gd name="T6" fmla="*/ 1 w 13"/>
                  <a:gd name="T7" fmla="*/ 30 h 55"/>
                  <a:gd name="T8" fmla="*/ 1 w 13"/>
                  <a:gd name="T9" fmla="*/ 44 h 55"/>
                  <a:gd name="T10" fmla="*/ 0 w 13"/>
                  <a:gd name="T11" fmla="*/ 55 h 55"/>
                  <a:gd name="T12" fmla="*/ 7 w 13"/>
                  <a:gd name="T13" fmla="*/ 53 h 55"/>
                  <a:gd name="T14" fmla="*/ 7 w 13"/>
                  <a:gd name="T15" fmla="*/ 53 h 55"/>
                  <a:gd name="T16" fmla="*/ 9 w 13"/>
                  <a:gd name="T17" fmla="*/ 26 h 55"/>
                  <a:gd name="T18" fmla="*/ 13 w 13"/>
                  <a:gd name="T19" fmla="*/ 0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55">
                    <a:moveTo>
                      <a:pt x="13" y="0"/>
                    </a:moveTo>
                    <a:cubicBezTo>
                      <a:pt x="11" y="0"/>
                      <a:pt x="9" y="1"/>
                      <a:pt x="7" y="1"/>
                    </a:cubicBezTo>
                    <a:cubicBezTo>
                      <a:pt x="6" y="1"/>
                      <a:pt x="5" y="2"/>
                      <a:pt x="4" y="2"/>
                    </a:cubicBezTo>
                    <a:cubicBezTo>
                      <a:pt x="4" y="11"/>
                      <a:pt x="2" y="21"/>
                      <a:pt x="1" y="30"/>
                    </a:cubicBezTo>
                    <a:cubicBezTo>
                      <a:pt x="1" y="35"/>
                      <a:pt x="1" y="40"/>
                      <a:pt x="1" y="44"/>
                    </a:cubicBezTo>
                    <a:cubicBezTo>
                      <a:pt x="0" y="48"/>
                      <a:pt x="1" y="51"/>
                      <a:pt x="0" y="55"/>
                    </a:cubicBezTo>
                    <a:cubicBezTo>
                      <a:pt x="2" y="54"/>
                      <a:pt x="4" y="53"/>
                      <a:pt x="7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8" y="44"/>
                      <a:pt x="8" y="35"/>
                      <a:pt x="9" y="26"/>
                    </a:cubicBezTo>
                    <a:cubicBezTo>
                      <a:pt x="10" y="17"/>
                      <a:pt x="12" y="9"/>
                      <a:pt x="13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563"/>
              <p:cNvSpPr/>
              <p:nvPr/>
            </p:nvSpPr>
            <p:spPr bwMode="auto">
              <a:xfrm>
                <a:off x="4353" y="2464"/>
                <a:ext cx="88" cy="114"/>
              </a:xfrm>
              <a:custGeom>
                <a:gdLst>
                  <a:gd name="T0" fmla="*/ 13 w 37"/>
                  <a:gd name="T1" fmla="*/ 0 h 48"/>
                  <a:gd name="T2" fmla="*/ 0 w 37"/>
                  <a:gd name="T3" fmla="*/ 2 h 48"/>
                  <a:gd name="T4" fmla="*/ 16 w 37"/>
                  <a:gd name="T5" fmla="*/ 25 h 48"/>
                  <a:gd name="T6" fmla="*/ 23 w 37"/>
                  <a:gd name="T7" fmla="*/ 38 h 48"/>
                  <a:gd name="T8" fmla="*/ 30 w 37"/>
                  <a:gd name="T9" fmla="*/ 48 h 48"/>
                  <a:gd name="T10" fmla="*/ 37 w 37"/>
                  <a:gd name="T11" fmla="*/ 47 h 48"/>
                  <a:gd name="T12" fmla="*/ 25 w 37"/>
                  <a:gd name="T13" fmla="*/ 23 h 48"/>
                  <a:gd name="T14" fmla="*/ 13 w 37"/>
                  <a:gd name="T15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8">
                    <a:moveTo>
                      <a:pt x="13" y="0"/>
                    </a:moveTo>
                    <a:cubicBezTo>
                      <a:pt x="9" y="1"/>
                      <a:pt x="5" y="1"/>
                      <a:pt x="0" y="2"/>
                    </a:cubicBezTo>
                    <a:cubicBezTo>
                      <a:pt x="5" y="10"/>
                      <a:pt x="11" y="17"/>
                      <a:pt x="16" y="25"/>
                    </a:cubicBezTo>
                    <a:cubicBezTo>
                      <a:pt x="18" y="30"/>
                      <a:pt x="20" y="34"/>
                      <a:pt x="23" y="38"/>
                    </a:cubicBezTo>
                    <a:cubicBezTo>
                      <a:pt x="25" y="41"/>
                      <a:pt x="28" y="44"/>
                      <a:pt x="30" y="48"/>
                    </a:cubicBezTo>
                    <a:cubicBezTo>
                      <a:pt x="32" y="48"/>
                      <a:pt x="35" y="48"/>
                      <a:pt x="37" y="47"/>
                    </a:cubicBezTo>
                    <a:cubicBezTo>
                      <a:pt x="33" y="39"/>
                      <a:pt x="29" y="31"/>
                      <a:pt x="25" y="23"/>
                    </a:cubicBezTo>
                    <a:cubicBezTo>
                      <a:pt x="21" y="15"/>
                      <a:pt x="17" y="8"/>
                      <a:pt x="13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564"/>
              <p:cNvSpPr/>
              <p:nvPr/>
            </p:nvSpPr>
            <p:spPr bwMode="auto">
              <a:xfrm>
                <a:off x="4796" y="2445"/>
                <a:ext cx="66" cy="92"/>
              </a:xfrm>
              <a:custGeom>
                <a:gdLst>
                  <a:gd name="T0" fmla="*/ 8 w 28"/>
                  <a:gd name="T1" fmla="*/ 0 h 39"/>
                  <a:gd name="T2" fmla="*/ 0 w 28"/>
                  <a:gd name="T3" fmla="*/ 0 h 39"/>
                  <a:gd name="T4" fmla="*/ 3 w 28"/>
                  <a:gd name="T5" fmla="*/ 5 h 39"/>
                  <a:gd name="T6" fmla="*/ 9 w 28"/>
                  <a:gd name="T7" fmla="*/ 17 h 39"/>
                  <a:gd name="T8" fmla="*/ 20 w 28"/>
                  <a:gd name="T9" fmla="*/ 39 h 39"/>
                  <a:gd name="T10" fmla="*/ 28 w 28"/>
                  <a:gd name="T11" fmla="*/ 38 h 39"/>
                  <a:gd name="T12" fmla="*/ 28 w 28"/>
                  <a:gd name="T13" fmla="*/ 37 h 39"/>
                  <a:gd name="T14" fmla="*/ 17 w 28"/>
                  <a:gd name="T15" fmla="*/ 16 h 39"/>
                  <a:gd name="T16" fmla="*/ 8 w 28"/>
                  <a:gd name="T17" fmla="*/ 0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9">
                    <a:moveTo>
                      <a:pt x="8" y="0"/>
                    </a:moveTo>
                    <a:cubicBezTo>
                      <a:pt x="5" y="0"/>
                      <a:pt x="2" y="0"/>
                      <a:pt x="0" y="0"/>
                    </a:cubicBezTo>
                    <a:cubicBezTo>
                      <a:pt x="1" y="1"/>
                      <a:pt x="2" y="3"/>
                      <a:pt x="3" y="5"/>
                    </a:cubicBezTo>
                    <a:cubicBezTo>
                      <a:pt x="4" y="9"/>
                      <a:pt x="7" y="13"/>
                      <a:pt x="9" y="17"/>
                    </a:cubicBezTo>
                    <a:cubicBezTo>
                      <a:pt x="13" y="24"/>
                      <a:pt x="16" y="32"/>
                      <a:pt x="20" y="39"/>
                    </a:cubicBezTo>
                    <a:cubicBezTo>
                      <a:pt x="23" y="38"/>
                      <a:pt x="25" y="38"/>
                      <a:pt x="28" y="38"/>
                    </a:cubicBezTo>
                    <a:cubicBezTo>
                      <a:pt x="28" y="38"/>
                      <a:pt x="28" y="38"/>
                      <a:pt x="28" y="37"/>
                    </a:cubicBezTo>
                    <a:cubicBezTo>
                      <a:pt x="24" y="30"/>
                      <a:pt x="20" y="23"/>
                      <a:pt x="17" y="16"/>
                    </a:cubicBezTo>
                    <a:cubicBezTo>
                      <a:pt x="14" y="11"/>
                      <a:pt x="12" y="4"/>
                      <a:pt x="8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565"/>
              <p:cNvSpPr/>
              <p:nvPr/>
            </p:nvSpPr>
            <p:spPr bwMode="auto">
              <a:xfrm>
                <a:off x="4734" y="2445"/>
                <a:ext cx="55" cy="102"/>
              </a:xfrm>
              <a:custGeom>
                <a:gdLst>
                  <a:gd name="T0" fmla="*/ 17 w 23"/>
                  <a:gd name="T1" fmla="*/ 17 h 43"/>
                  <a:gd name="T2" fmla="*/ 21 w 23"/>
                  <a:gd name="T3" fmla="*/ 5 h 43"/>
                  <a:gd name="T4" fmla="*/ 23 w 23"/>
                  <a:gd name="T5" fmla="*/ 0 h 43"/>
                  <a:gd name="T6" fmla="*/ 15 w 23"/>
                  <a:gd name="T7" fmla="*/ 0 h 43"/>
                  <a:gd name="T8" fmla="*/ 0 w 23"/>
                  <a:gd name="T9" fmla="*/ 43 h 43"/>
                  <a:gd name="T10" fmla="*/ 10 w 23"/>
                  <a:gd name="T11" fmla="*/ 42 h 43"/>
                  <a:gd name="T12" fmla="*/ 13 w 23"/>
                  <a:gd name="T13" fmla="*/ 29 h 43"/>
                  <a:gd name="T14" fmla="*/ 17 w 23"/>
                  <a:gd name="T15" fmla="*/ 17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3">
                    <a:moveTo>
                      <a:pt x="17" y="17"/>
                    </a:moveTo>
                    <a:cubicBezTo>
                      <a:pt x="18" y="13"/>
                      <a:pt x="20" y="9"/>
                      <a:pt x="21" y="5"/>
                    </a:cubicBezTo>
                    <a:cubicBezTo>
                      <a:pt x="22" y="3"/>
                      <a:pt x="22" y="1"/>
                      <a:pt x="23" y="0"/>
                    </a:cubicBezTo>
                    <a:cubicBezTo>
                      <a:pt x="20" y="0"/>
                      <a:pt x="18" y="0"/>
                      <a:pt x="15" y="0"/>
                    </a:cubicBezTo>
                    <a:cubicBezTo>
                      <a:pt x="10" y="14"/>
                      <a:pt x="5" y="28"/>
                      <a:pt x="0" y="43"/>
                    </a:cubicBezTo>
                    <a:cubicBezTo>
                      <a:pt x="3" y="42"/>
                      <a:pt x="7" y="42"/>
                      <a:pt x="10" y="42"/>
                    </a:cubicBezTo>
                    <a:cubicBezTo>
                      <a:pt x="11" y="37"/>
                      <a:pt x="12" y="33"/>
                      <a:pt x="13" y="29"/>
                    </a:cubicBezTo>
                    <a:cubicBezTo>
                      <a:pt x="15" y="25"/>
                      <a:pt x="16" y="21"/>
                      <a:pt x="17" y="1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566"/>
              <p:cNvSpPr/>
              <p:nvPr/>
            </p:nvSpPr>
            <p:spPr bwMode="auto">
              <a:xfrm>
                <a:off x="4547" y="2442"/>
                <a:ext cx="88" cy="110"/>
              </a:xfrm>
              <a:custGeom>
                <a:gdLst>
                  <a:gd name="T0" fmla="*/ 32 w 37"/>
                  <a:gd name="T1" fmla="*/ 11 h 46"/>
                  <a:gd name="T2" fmla="*/ 37 w 37"/>
                  <a:gd name="T3" fmla="*/ 0 h 46"/>
                  <a:gd name="T4" fmla="*/ 0 w 37"/>
                  <a:gd name="T5" fmla="*/ 1 h 46"/>
                  <a:gd name="T6" fmla="*/ 11 w 37"/>
                  <a:gd name="T7" fmla="*/ 24 h 46"/>
                  <a:gd name="T8" fmla="*/ 21 w 37"/>
                  <a:gd name="T9" fmla="*/ 46 h 46"/>
                  <a:gd name="T10" fmla="*/ 28 w 37"/>
                  <a:gd name="T11" fmla="*/ 25 h 46"/>
                  <a:gd name="T12" fmla="*/ 32 w 37"/>
                  <a:gd name="T13" fmla="*/ 11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46">
                    <a:moveTo>
                      <a:pt x="32" y="11"/>
                    </a:moveTo>
                    <a:cubicBezTo>
                      <a:pt x="33" y="7"/>
                      <a:pt x="35" y="4"/>
                      <a:pt x="37" y="0"/>
                    </a:cubicBezTo>
                    <a:cubicBezTo>
                      <a:pt x="24" y="0"/>
                      <a:pt x="12" y="1"/>
                      <a:pt x="0" y="1"/>
                    </a:cubicBezTo>
                    <a:cubicBezTo>
                      <a:pt x="4" y="9"/>
                      <a:pt x="8" y="17"/>
                      <a:pt x="11" y="24"/>
                    </a:cubicBezTo>
                    <a:cubicBezTo>
                      <a:pt x="14" y="32"/>
                      <a:pt x="17" y="39"/>
                      <a:pt x="21" y="46"/>
                    </a:cubicBezTo>
                    <a:cubicBezTo>
                      <a:pt x="23" y="38"/>
                      <a:pt x="26" y="32"/>
                      <a:pt x="28" y="25"/>
                    </a:cubicBezTo>
                    <a:cubicBezTo>
                      <a:pt x="29" y="20"/>
                      <a:pt x="30" y="15"/>
                      <a:pt x="32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567"/>
              <p:cNvSpPr/>
              <p:nvPr/>
            </p:nvSpPr>
            <p:spPr bwMode="auto">
              <a:xfrm>
                <a:off x="4819" y="2442"/>
                <a:ext cx="71" cy="86"/>
              </a:xfrm>
              <a:custGeom>
                <a:gdLst>
                  <a:gd name="T0" fmla="*/ 27 w 30"/>
                  <a:gd name="T1" fmla="*/ 0 h 36"/>
                  <a:gd name="T2" fmla="*/ 0 w 30"/>
                  <a:gd name="T3" fmla="*/ 1 h 36"/>
                  <a:gd name="T4" fmla="*/ 8 w 30"/>
                  <a:gd name="T5" fmla="*/ 16 h 36"/>
                  <a:gd name="T6" fmla="*/ 18 w 30"/>
                  <a:gd name="T7" fmla="*/ 36 h 36"/>
                  <a:gd name="T8" fmla="*/ 30 w 30"/>
                  <a:gd name="T9" fmla="*/ 0 h 36"/>
                  <a:gd name="T10" fmla="*/ 27 w 30"/>
                  <a:gd name="T11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36">
                    <a:moveTo>
                      <a:pt x="27" y="0"/>
                    </a:moveTo>
                    <a:cubicBezTo>
                      <a:pt x="18" y="0"/>
                      <a:pt x="9" y="1"/>
                      <a:pt x="0" y="1"/>
                    </a:cubicBezTo>
                    <a:cubicBezTo>
                      <a:pt x="4" y="5"/>
                      <a:pt x="6" y="11"/>
                      <a:pt x="8" y="16"/>
                    </a:cubicBezTo>
                    <a:cubicBezTo>
                      <a:pt x="11" y="23"/>
                      <a:pt x="15" y="29"/>
                      <a:pt x="18" y="36"/>
                    </a:cubicBezTo>
                    <a:cubicBezTo>
                      <a:pt x="21" y="24"/>
                      <a:pt x="26" y="12"/>
                      <a:pt x="30" y="0"/>
                    </a:cubicBezTo>
                    <a:cubicBezTo>
                      <a:pt x="29" y="0"/>
                      <a:pt x="28" y="0"/>
                      <a:pt x="27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568"/>
              <p:cNvSpPr/>
              <p:nvPr/>
            </p:nvSpPr>
            <p:spPr bwMode="auto">
              <a:xfrm>
                <a:off x="4760" y="2445"/>
                <a:ext cx="81" cy="99"/>
              </a:xfrm>
              <a:custGeom>
                <a:gdLst>
                  <a:gd name="T0" fmla="*/ 17 w 34"/>
                  <a:gd name="T1" fmla="*/ 7 h 42"/>
                  <a:gd name="T2" fmla="*/ 14 w 34"/>
                  <a:gd name="T3" fmla="*/ 0 h 42"/>
                  <a:gd name="T4" fmla="*/ 12 w 34"/>
                  <a:gd name="T5" fmla="*/ 3 h 42"/>
                  <a:gd name="T6" fmla="*/ 11 w 34"/>
                  <a:gd name="T7" fmla="*/ 7 h 42"/>
                  <a:gd name="T8" fmla="*/ 7 w 34"/>
                  <a:gd name="T9" fmla="*/ 19 h 42"/>
                  <a:gd name="T10" fmla="*/ 0 w 34"/>
                  <a:gd name="T11" fmla="*/ 42 h 42"/>
                  <a:gd name="T12" fmla="*/ 13 w 34"/>
                  <a:gd name="T13" fmla="*/ 40 h 42"/>
                  <a:gd name="T14" fmla="*/ 34 w 34"/>
                  <a:gd name="T15" fmla="*/ 39 h 42"/>
                  <a:gd name="T16" fmla="*/ 23 w 34"/>
                  <a:gd name="T17" fmla="*/ 19 h 42"/>
                  <a:gd name="T18" fmla="*/ 17 w 34"/>
                  <a:gd name="T19" fmla="*/ 7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42">
                    <a:moveTo>
                      <a:pt x="17" y="7"/>
                    </a:moveTo>
                    <a:cubicBezTo>
                      <a:pt x="16" y="5"/>
                      <a:pt x="15" y="2"/>
                      <a:pt x="14" y="0"/>
                    </a:cubicBezTo>
                    <a:cubicBezTo>
                      <a:pt x="13" y="1"/>
                      <a:pt x="13" y="2"/>
                      <a:pt x="12" y="3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0" y="11"/>
                      <a:pt x="8" y="15"/>
                      <a:pt x="7" y="19"/>
                    </a:cubicBezTo>
                    <a:cubicBezTo>
                      <a:pt x="5" y="27"/>
                      <a:pt x="2" y="34"/>
                      <a:pt x="0" y="42"/>
                    </a:cubicBezTo>
                    <a:cubicBezTo>
                      <a:pt x="5" y="41"/>
                      <a:pt x="9" y="41"/>
                      <a:pt x="13" y="40"/>
                    </a:cubicBezTo>
                    <a:cubicBezTo>
                      <a:pt x="20" y="40"/>
                      <a:pt x="27" y="39"/>
                      <a:pt x="34" y="39"/>
                    </a:cubicBezTo>
                    <a:cubicBezTo>
                      <a:pt x="29" y="32"/>
                      <a:pt x="26" y="25"/>
                      <a:pt x="23" y="19"/>
                    </a:cubicBezTo>
                    <a:cubicBezTo>
                      <a:pt x="21" y="15"/>
                      <a:pt x="19" y="11"/>
                      <a:pt x="17" y="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569"/>
              <p:cNvSpPr/>
              <p:nvPr/>
            </p:nvSpPr>
            <p:spPr bwMode="auto">
              <a:xfrm>
                <a:off x="4599" y="2442"/>
                <a:ext cx="57" cy="117"/>
              </a:xfrm>
              <a:custGeom>
                <a:gdLst>
                  <a:gd name="T0" fmla="*/ 24 w 24"/>
                  <a:gd name="T1" fmla="*/ 0 h 49"/>
                  <a:gd name="T2" fmla="*/ 16 w 24"/>
                  <a:gd name="T3" fmla="*/ 0 h 49"/>
                  <a:gd name="T4" fmla="*/ 12 w 24"/>
                  <a:gd name="T5" fmla="*/ 11 h 49"/>
                  <a:gd name="T6" fmla="*/ 8 w 24"/>
                  <a:gd name="T7" fmla="*/ 24 h 49"/>
                  <a:gd name="T8" fmla="*/ 0 w 24"/>
                  <a:gd name="T9" fmla="*/ 48 h 49"/>
                  <a:gd name="T10" fmla="*/ 1 w 24"/>
                  <a:gd name="T11" fmla="*/ 48 h 49"/>
                  <a:gd name="T12" fmla="*/ 1 w 24"/>
                  <a:gd name="T13" fmla="*/ 49 h 49"/>
                  <a:gd name="T14" fmla="*/ 9 w 24"/>
                  <a:gd name="T15" fmla="*/ 48 h 49"/>
                  <a:gd name="T16" fmla="*/ 17 w 24"/>
                  <a:gd name="T17" fmla="*/ 24 h 49"/>
                  <a:gd name="T18" fmla="*/ 24 w 24"/>
                  <a:gd name="T19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9">
                    <a:moveTo>
                      <a:pt x="24" y="0"/>
                    </a:moveTo>
                    <a:cubicBezTo>
                      <a:pt x="22" y="0"/>
                      <a:pt x="19" y="0"/>
                      <a:pt x="16" y="0"/>
                    </a:cubicBezTo>
                    <a:cubicBezTo>
                      <a:pt x="15" y="4"/>
                      <a:pt x="13" y="8"/>
                      <a:pt x="12" y="11"/>
                    </a:cubicBezTo>
                    <a:cubicBezTo>
                      <a:pt x="10" y="16"/>
                      <a:pt x="9" y="20"/>
                      <a:pt x="8" y="24"/>
                    </a:cubicBezTo>
                    <a:cubicBezTo>
                      <a:pt x="5" y="32"/>
                      <a:pt x="1" y="40"/>
                      <a:pt x="0" y="48"/>
                    </a:cubicBezTo>
                    <a:cubicBezTo>
                      <a:pt x="0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9"/>
                    </a:cubicBezTo>
                    <a:cubicBezTo>
                      <a:pt x="4" y="48"/>
                      <a:pt x="6" y="48"/>
                      <a:pt x="9" y="48"/>
                    </a:cubicBezTo>
                    <a:cubicBezTo>
                      <a:pt x="11" y="39"/>
                      <a:pt x="14" y="32"/>
                      <a:pt x="17" y="24"/>
                    </a:cubicBezTo>
                    <a:cubicBezTo>
                      <a:pt x="19" y="16"/>
                      <a:pt x="21" y="8"/>
                      <a:pt x="24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570"/>
              <p:cNvSpPr/>
              <p:nvPr/>
            </p:nvSpPr>
            <p:spPr bwMode="auto">
              <a:xfrm>
                <a:off x="4689" y="2442"/>
                <a:ext cx="76" cy="98"/>
              </a:xfrm>
              <a:custGeom>
                <a:gdLst>
                  <a:gd name="T0" fmla="*/ 14 w 32"/>
                  <a:gd name="T1" fmla="*/ 0 h 41"/>
                  <a:gd name="T2" fmla="*/ 0 w 32"/>
                  <a:gd name="T3" fmla="*/ 0 h 41"/>
                  <a:gd name="T4" fmla="*/ 10 w 32"/>
                  <a:gd name="T5" fmla="*/ 21 h 41"/>
                  <a:gd name="T6" fmla="*/ 18 w 32"/>
                  <a:gd name="T7" fmla="*/ 41 h 41"/>
                  <a:gd name="T8" fmla="*/ 32 w 32"/>
                  <a:gd name="T9" fmla="*/ 0 h 41"/>
                  <a:gd name="T10" fmla="*/ 14 w 32"/>
                  <a:gd name="T11" fmla="*/ 0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41">
                    <a:moveTo>
                      <a:pt x="14" y="0"/>
                    </a:moveTo>
                    <a:cubicBezTo>
                      <a:pt x="9" y="0"/>
                      <a:pt x="5" y="0"/>
                      <a:pt x="0" y="0"/>
                    </a:cubicBezTo>
                    <a:cubicBezTo>
                      <a:pt x="4" y="7"/>
                      <a:pt x="7" y="14"/>
                      <a:pt x="10" y="21"/>
                    </a:cubicBezTo>
                    <a:cubicBezTo>
                      <a:pt x="13" y="28"/>
                      <a:pt x="16" y="34"/>
                      <a:pt x="18" y="41"/>
                    </a:cubicBezTo>
                    <a:cubicBezTo>
                      <a:pt x="22" y="27"/>
                      <a:pt x="27" y="14"/>
                      <a:pt x="32" y="0"/>
                    </a:cubicBezTo>
                    <a:cubicBezTo>
                      <a:pt x="26" y="0"/>
                      <a:pt x="20" y="0"/>
                      <a:pt x="14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571"/>
              <p:cNvSpPr/>
              <p:nvPr/>
            </p:nvSpPr>
            <p:spPr bwMode="auto">
              <a:xfrm>
                <a:off x="4661" y="2442"/>
                <a:ext cx="69" cy="105"/>
              </a:xfrm>
              <a:custGeom>
                <a:gdLst>
                  <a:gd name="T0" fmla="*/ 10 w 29"/>
                  <a:gd name="T1" fmla="*/ 0 h 44"/>
                  <a:gd name="T2" fmla="*/ 0 w 29"/>
                  <a:gd name="T3" fmla="*/ 0 h 44"/>
                  <a:gd name="T4" fmla="*/ 11 w 29"/>
                  <a:gd name="T5" fmla="*/ 20 h 44"/>
                  <a:gd name="T6" fmla="*/ 23 w 29"/>
                  <a:gd name="T7" fmla="*/ 44 h 44"/>
                  <a:gd name="T8" fmla="*/ 23 w 29"/>
                  <a:gd name="T9" fmla="*/ 44 h 44"/>
                  <a:gd name="T10" fmla="*/ 29 w 29"/>
                  <a:gd name="T11" fmla="*/ 44 h 44"/>
                  <a:gd name="T12" fmla="*/ 20 w 29"/>
                  <a:gd name="T13" fmla="*/ 21 h 44"/>
                  <a:gd name="T14" fmla="*/ 10 w 29"/>
                  <a:gd name="T1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44">
                    <a:moveTo>
                      <a:pt x="10" y="0"/>
                    </a:moveTo>
                    <a:cubicBezTo>
                      <a:pt x="7" y="0"/>
                      <a:pt x="4" y="0"/>
                      <a:pt x="0" y="0"/>
                    </a:cubicBezTo>
                    <a:cubicBezTo>
                      <a:pt x="5" y="6"/>
                      <a:pt x="8" y="13"/>
                      <a:pt x="11" y="20"/>
                    </a:cubicBezTo>
                    <a:cubicBezTo>
                      <a:pt x="15" y="28"/>
                      <a:pt x="19" y="36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5" y="44"/>
                      <a:pt x="27" y="44"/>
                      <a:pt x="29" y="44"/>
                    </a:cubicBezTo>
                    <a:cubicBezTo>
                      <a:pt x="27" y="36"/>
                      <a:pt x="23" y="28"/>
                      <a:pt x="20" y="21"/>
                    </a:cubicBezTo>
                    <a:cubicBezTo>
                      <a:pt x="17" y="14"/>
                      <a:pt x="14" y="7"/>
                      <a:pt x="1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572"/>
              <p:cNvSpPr/>
              <p:nvPr/>
            </p:nvSpPr>
            <p:spPr bwMode="auto">
              <a:xfrm>
                <a:off x="4197" y="2514"/>
                <a:ext cx="116" cy="95"/>
              </a:xfrm>
              <a:custGeom>
                <a:gdLst>
                  <a:gd name="T0" fmla="*/ 28 w 49"/>
                  <a:gd name="T1" fmla="*/ 17 h 40"/>
                  <a:gd name="T2" fmla="*/ 18 w 49"/>
                  <a:gd name="T3" fmla="*/ 7 h 40"/>
                  <a:gd name="T4" fmla="*/ 9 w 49"/>
                  <a:gd name="T5" fmla="*/ 0 h 40"/>
                  <a:gd name="T6" fmla="*/ 0 w 49"/>
                  <a:gd name="T7" fmla="*/ 4 h 40"/>
                  <a:gd name="T8" fmla="*/ 20 w 49"/>
                  <a:gd name="T9" fmla="*/ 21 h 40"/>
                  <a:gd name="T10" fmla="*/ 31 w 49"/>
                  <a:gd name="T11" fmla="*/ 31 h 40"/>
                  <a:gd name="T12" fmla="*/ 41 w 49"/>
                  <a:gd name="T13" fmla="*/ 40 h 40"/>
                  <a:gd name="T14" fmla="*/ 41 w 49"/>
                  <a:gd name="T15" fmla="*/ 40 h 40"/>
                  <a:gd name="T16" fmla="*/ 49 w 49"/>
                  <a:gd name="T17" fmla="*/ 37 h 40"/>
                  <a:gd name="T18" fmla="*/ 28 w 49"/>
                  <a:gd name="T19" fmla="*/ 17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40">
                    <a:moveTo>
                      <a:pt x="28" y="17"/>
                    </a:moveTo>
                    <a:cubicBezTo>
                      <a:pt x="25" y="14"/>
                      <a:pt x="21" y="11"/>
                      <a:pt x="18" y="7"/>
                    </a:cubicBezTo>
                    <a:cubicBezTo>
                      <a:pt x="15" y="4"/>
                      <a:pt x="13" y="1"/>
                      <a:pt x="9" y="0"/>
                    </a:cubicBezTo>
                    <a:cubicBezTo>
                      <a:pt x="6" y="1"/>
                      <a:pt x="3" y="2"/>
                      <a:pt x="0" y="4"/>
                    </a:cubicBezTo>
                    <a:cubicBezTo>
                      <a:pt x="7" y="9"/>
                      <a:pt x="14" y="15"/>
                      <a:pt x="20" y="21"/>
                    </a:cubicBezTo>
                    <a:cubicBezTo>
                      <a:pt x="24" y="24"/>
                      <a:pt x="27" y="28"/>
                      <a:pt x="31" y="31"/>
                    </a:cubicBezTo>
                    <a:cubicBezTo>
                      <a:pt x="34" y="34"/>
                      <a:pt x="38" y="37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4" y="39"/>
                      <a:pt x="46" y="38"/>
                      <a:pt x="49" y="37"/>
                    </a:cubicBezTo>
                    <a:cubicBezTo>
                      <a:pt x="42" y="31"/>
                      <a:pt x="35" y="24"/>
                      <a:pt x="28" y="1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573"/>
              <p:cNvSpPr/>
              <p:nvPr/>
            </p:nvSpPr>
            <p:spPr bwMode="auto">
              <a:xfrm>
                <a:off x="5170" y="1965"/>
                <a:ext cx="90" cy="17"/>
              </a:xfrm>
              <a:custGeom>
                <a:gdLst>
                  <a:gd name="T0" fmla="*/ 0 w 38"/>
                  <a:gd name="T1" fmla="*/ 5 h 7"/>
                  <a:gd name="T2" fmla="*/ 5 w 38"/>
                  <a:gd name="T3" fmla="*/ 5 h 7"/>
                  <a:gd name="T4" fmla="*/ 14 w 38"/>
                  <a:gd name="T5" fmla="*/ 5 h 7"/>
                  <a:gd name="T6" fmla="*/ 32 w 38"/>
                  <a:gd name="T7" fmla="*/ 7 h 7"/>
                  <a:gd name="T8" fmla="*/ 32 w 38"/>
                  <a:gd name="T9" fmla="*/ 7 h 7"/>
                  <a:gd name="T10" fmla="*/ 38 w 38"/>
                  <a:gd name="T11" fmla="*/ 0 h 7"/>
                  <a:gd name="T12" fmla="*/ 12 w 38"/>
                  <a:gd name="T13" fmla="*/ 2 h 7"/>
                  <a:gd name="T14" fmla="*/ 0 w 38"/>
                  <a:gd name="T15" fmla="*/ 5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7">
                    <a:moveTo>
                      <a:pt x="0" y="5"/>
                    </a:moveTo>
                    <a:cubicBezTo>
                      <a:pt x="2" y="5"/>
                      <a:pt x="4" y="5"/>
                      <a:pt x="5" y="5"/>
                    </a:cubicBezTo>
                    <a:cubicBezTo>
                      <a:pt x="8" y="5"/>
                      <a:pt x="11" y="5"/>
                      <a:pt x="14" y="5"/>
                    </a:cubicBezTo>
                    <a:cubicBezTo>
                      <a:pt x="20" y="6"/>
                      <a:pt x="26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4" y="4"/>
                      <a:pt x="36" y="2"/>
                      <a:pt x="38" y="0"/>
                    </a:cubicBezTo>
                    <a:cubicBezTo>
                      <a:pt x="29" y="0"/>
                      <a:pt x="21" y="0"/>
                      <a:pt x="12" y="2"/>
                    </a:cubicBezTo>
                    <a:cubicBezTo>
                      <a:pt x="8" y="3"/>
                      <a:pt x="4" y="4"/>
                      <a:pt x="0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574"/>
              <p:cNvSpPr/>
              <p:nvPr/>
            </p:nvSpPr>
            <p:spPr bwMode="auto">
              <a:xfrm>
                <a:off x="4864" y="2440"/>
                <a:ext cx="48" cy="95"/>
              </a:xfrm>
              <a:custGeom>
                <a:gdLst>
                  <a:gd name="T0" fmla="*/ 13 w 20"/>
                  <a:gd name="T1" fmla="*/ 1 h 40"/>
                  <a:gd name="T2" fmla="*/ 0 w 20"/>
                  <a:gd name="T3" fmla="*/ 39 h 40"/>
                  <a:gd name="T4" fmla="*/ 0 w 20"/>
                  <a:gd name="T5" fmla="*/ 39 h 40"/>
                  <a:gd name="T6" fmla="*/ 0 w 20"/>
                  <a:gd name="T7" fmla="*/ 40 h 40"/>
                  <a:gd name="T8" fmla="*/ 8 w 20"/>
                  <a:gd name="T9" fmla="*/ 39 h 40"/>
                  <a:gd name="T10" fmla="*/ 20 w 20"/>
                  <a:gd name="T11" fmla="*/ 0 h 40"/>
                  <a:gd name="T12" fmla="*/ 13 w 20"/>
                  <a:gd name="T13" fmla="*/ 1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40">
                    <a:moveTo>
                      <a:pt x="13" y="1"/>
                    </a:moveTo>
                    <a:cubicBezTo>
                      <a:pt x="9" y="14"/>
                      <a:pt x="3" y="26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3" y="40"/>
                      <a:pt x="6" y="39"/>
                      <a:pt x="8" y="39"/>
                    </a:cubicBezTo>
                    <a:cubicBezTo>
                      <a:pt x="12" y="26"/>
                      <a:pt x="16" y="13"/>
                      <a:pt x="20" y="0"/>
                    </a:cubicBezTo>
                    <a:cubicBezTo>
                      <a:pt x="18" y="0"/>
                      <a:pt x="15" y="0"/>
                      <a:pt x="13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575"/>
              <p:cNvSpPr/>
              <p:nvPr/>
            </p:nvSpPr>
            <p:spPr bwMode="auto">
              <a:xfrm>
                <a:off x="5120" y="1980"/>
                <a:ext cx="123" cy="23"/>
              </a:xfrm>
              <a:custGeom>
                <a:gdLst>
                  <a:gd name="T0" fmla="*/ 24 w 52"/>
                  <a:gd name="T1" fmla="*/ 0 h 10"/>
                  <a:gd name="T2" fmla="*/ 18 w 52"/>
                  <a:gd name="T3" fmla="*/ 0 h 10"/>
                  <a:gd name="T4" fmla="*/ 0 w 52"/>
                  <a:gd name="T5" fmla="*/ 7 h 10"/>
                  <a:gd name="T6" fmla="*/ 22 w 52"/>
                  <a:gd name="T7" fmla="*/ 9 h 10"/>
                  <a:gd name="T8" fmla="*/ 34 w 52"/>
                  <a:gd name="T9" fmla="*/ 9 h 10"/>
                  <a:gd name="T10" fmla="*/ 41 w 52"/>
                  <a:gd name="T11" fmla="*/ 10 h 10"/>
                  <a:gd name="T12" fmla="*/ 46 w 52"/>
                  <a:gd name="T13" fmla="*/ 10 h 10"/>
                  <a:gd name="T14" fmla="*/ 52 w 52"/>
                  <a:gd name="T15" fmla="*/ 2 h 10"/>
                  <a:gd name="T16" fmla="*/ 34 w 52"/>
                  <a:gd name="T17" fmla="*/ 1 h 10"/>
                  <a:gd name="T18" fmla="*/ 24 w 52"/>
                  <a:gd name="T1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10">
                    <a:moveTo>
                      <a:pt x="24" y="0"/>
                    </a:moveTo>
                    <a:cubicBezTo>
                      <a:pt x="22" y="0"/>
                      <a:pt x="20" y="1"/>
                      <a:pt x="18" y="0"/>
                    </a:cubicBezTo>
                    <a:cubicBezTo>
                      <a:pt x="12" y="2"/>
                      <a:pt x="6" y="4"/>
                      <a:pt x="0" y="7"/>
                    </a:cubicBezTo>
                    <a:cubicBezTo>
                      <a:pt x="8" y="7"/>
                      <a:pt x="15" y="9"/>
                      <a:pt x="22" y="9"/>
                    </a:cubicBezTo>
                    <a:cubicBezTo>
                      <a:pt x="26" y="9"/>
                      <a:pt x="30" y="9"/>
                      <a:pt x="34" y="9"/>
                    </a:cubicBezTo>
                    <a:cubicBezTo>
                      <a:pt x="36" y="9"/>
                      <a:pt x="38" y="9"/>
                      <a:pt x="41" y="10"/>
                    </a:cubicBezTo>
                    <a:cubicBezTo>
                      <a:pt x="42" y="10"/>
                      <a:pt x="44" y="10"/>
                      <a:pt x="46" y="10"/>
                    </a:cubicBezTo>
                    <a:cubicBezTo>
                      <a:pt x="48" y="7"/>
                      <a:pt x="50" y="5"/>
                      <a:pt x="52" y="2"/>
                    </a:cubicBezTo>
                    <a:cubicBezTo>
                      <a:pt x="46" y="2"/>
                      <a:pt x="40" y="1"/>
                      <a:pt x="34" y="1"/>
                    </a:cubicBezTo>
                    <a:cubicBezTo>
                      <a:pt x="30" y="1"/>
                      <a:pt x="27" y="0"/>
                      <a:pt x="24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576"/>
              <p:cNvSpPr/>
              <p:nvPr/>
            </p:nvSpPr>
            <p:spPr bwMode="auto">
              <a:xfrm>
                <a:off x="4086" y="2537"/>
                <a:ext cx="114" cy="119"/>
              </a:xfrm>
              <a:custGeom>
                <a:gdLst>
                  <a:gd name="T0" fmla="*/ 26 w 48"/>
                  <a:gd name="T1" fmla="*/ 37 h 50"/>
                  <a:gd name="T2" fmla="*/ 48 w 48"/>
                  <a:gd name="T3" fmla="*/ 50 h 50"/>
                  <a:gd name="T4" fmla="*/ 41 w 48"/>
                  <a:gd name="T5" fmla="*/ 24 h 50"/>
                  <a:gd name="T6" fmla="*/ 35 w 48"/>
                  <a:gd name="T7" fmla="*/ 0 h 50"/>
                  <a:gd name="T8" fmla="*/ 0 w 48"/>
                  <a:gd name="T9" fmla="*/ 27 h 50"/>
                  <a:gd name="T10" fmla="*/ 12 w 48"/>
                  <a:gd name="T11" fmla="*/ 31 h 50"/>
                  <a:gd name="T12" fmla="*/ 26 w 48"/>
                  <a:gd name="T13" fmla="*/ 37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0">
                    <a:moveTo>
                      <a:pt x="26" y="37"/>
                    </a:moveTo>
                    <a:cubicBezTo>
                      <a:pt x="33" y="41"/>
                      <a:pt x="41" y="45"/>
                      <a:pt x="48" y="50"/>
                    </a:cubicBezTo>
                    <a:cubicBezTo>
                      <a:pt x="45" y="42"/>
                      <a:pt x="43" y="33"/>
                      <a:pt x="41" y="24"/>
                    </a:cubicBezTo>
                    <a:cubicBezTo>
                      <a:pt x="38" y="16"/>
                      <a:pt x="38" y="8"/>
                      <a:pt x="35" y="0"/>
                    </a:cubicBezTo>
                    <a:cubicBezTo>
                      <a:pt x="22" y="8"/>
                      <a:pt x="11" y="16"/>
                      <a:pt x="0" y="27"/>
                    </a:cubicBezTo>
                    <a:cubicBezTo>
                      <a:pt x="4" y="28"/>
                      <a:pt x="8" y="29"/>
                      <a:pt x="12" y="31"/>
                    </a:cubicBezTo>
                    <a:cubicBezTo>
                      <a:pt x="17" y="33"/>
                      <a:pt x="21" y="35"/>
                      <a:pt x="26" y="3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577"/>
              <p:cNvSpPr/>
              <p:nvPr/>
            </p:nvSpPr>
            <p:spPr bwMode="auto">
              <a:xfrm>
                <a:off x="3996" y="2820"/>
                <a:ext cx="100" cy="59"/>
              </a:xfrm>
              <a:custGeom>
                <a:gdLst>
                  <a:gd name="T0" fmla="*/ 24 w 42"/>
                  <a:gd name="T1" fmla="*/ 15 h 25"/>
                  <a:gd name="T2" fmla="*/ 11 w 42"/>
                  <a:gd name="T3" fmla="*/ 7 h 25"/>
                  <a:gd name="T4" fmla="*/ 0 w 42"/>
                  <a:gd name="T5" fmla="*/ 0 h 25"/>
                  <a:gd name="T6" fmla="*/ 0 w 42"/>
                  <a:gd name="T7" fmla="*/ 12 h 25"/>
                  <a:gd name="T8" fmla="*/ 2 w 42"/>
                  <a:gd name="T9" fmla="*/ 25 h 25"/>
                  <a:gd name="T10" fmla="*/ 42 w 42"/>
                  <a:gd name="T11" fmla="*/ 25 h 25"/>
                  <a:gd name="T12" fmla="*/ 37 w 42"/>
                  <a:gd name="T13" fmla="*/ 23 h 25"/>
                  <a:gd name="T14" fmla="*/ 24 w 42"/>
                  <a:gd name="T15" fmla="*/ 1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5">
                    <a:moveTo>
                      <a:pt x="24" y="15"/>
                    </a:moveTo>
                    <a:cubicBezTo>
                      <a:pt x="19" y="12"/>
                      <a:pt x="15" y="9"/>
                      <a:pt x="11" y="7"/>
                    </a:cubicBezTo>
                    <a:cubicBezTo>
                      <a:pt x="7" y="5"/>
                      <a:pt x="3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7"/>
                      <a:pt x="1" y="21"/>
                      <a:pt x="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0" y="24"/>
                      <a:pt x="38" y="23"/>
                      <a:pt x="37" y="23"/>
                    </a:cubicBezTo>
                    <a:cubicBezTo>
                      <a:pt x="32" y="20"/>
                      <a:pt x="28" y="17"/>
                      <a:pt x="24" y="1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578"/>
              <p:cNvSpPr/>
              <p:nvPr/>
            </p:nvSpPr>
            <p:spPr bwMode="auto">
              <a:xfrm>
                <a:off x="5082" y="2001"/>
                <a:ext cx="130" cy="21"/>
              </a:xfrm>
              <a:custGeom>
                <a:gdLst>
                  <a:gd name="T0" fmla="*/ 38 w 55"/>
                  <a:gd name="T1" fmla="*/ 2 h 9"/>
                  <a:gd name="T2" fmla="*/ 14 w 55"/>
                  <a:gd name="T3" fmla="*/ 0 h 9"/>
                  <a:gd name="T4" fmla="*/ 0 w 55"/>
                  <a:gd name="T5" fmla="*/ 8 h 9"/>
                  <a:gd name="T6" fmla="*/ 20 w 55"/>
                  <a:gd name="T7" fmla="*/ 9 h 9"/>
                  <a:gd name="T8" fmla="*/ 42 w 55"/>
                  <a:gd name="T9" fmla="*/ 9 h 9"/>
                  <a:gd name="T10" fmla="*/ 42 w 55"/>
                  <a:gd name="T11" fmla="*/ 9 h 9"/>
                  <a:gd name="T12" fmla="*/ 55 w 55"/>
                  <a:gd name="T13" fmla="*/ 2 h 9"/>
                  <a:gd name="T14" fmla="*/ 51 w 55"/>
                  <a:gd name="T15" fmla="*/ 2 h 9"/>
                  <a:gd name="T16" fmla="*/ 38 w 55"/>
                  <a:gd name="T17" fmla="*/ 2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9">
                    <a:moveTo>
                      <a:pt x="38" y="2"/>
                    </a:moveTo>
                    <a:cubicBezTo>
                      <a:pt x="30" y="1"/>
                      <a:pt x="22" y="0"/>
                      <a:pt x="14" y="0"/>
                    </a:cubicBezTo>
                    <a:cubicBezTo>
                      <a:pt x="9" y="2"/>
                      <a:pt x="5" y="5"/>
                      <a:pt x="0" y="8"/>
                    </a:cubicBezTo>
                    <a:cubicBezTo>
                      <a:pt x="7" y="8"/>
                      <a:pt x="14" y="8"/>
                      <a:pt x="20" y="9"/>
                    </a:cubicBezTo>
                    <a:cubicBezTo>
                      <a:pt x="27" y="9"/>
                      <a:pt x="35" y="8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6" y="6"/>
                      <a:pt x="50" y="4"/>
                      <a:pt x="55" y="2"/>
                    </a:cubicBezTo>
                    <a:cubicBezTo>
                      <a:pt x="54" y="2"/>
                      <a:pt x="52" y="2"/>
                      <a:pt x="51" y="2"/>
                    </a:cubicBezTo>
                    <a:cubicBezTo>
                      <a:pt x="47" y="2"/>
                      <a:pt x="42" y="2"/>
                      <a:pt x="38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579"/>
              <p:cNvSpPr/>
              <p:nvPr/>
            </p:nvSpPr>
            <p:spPr bwMode="auto">
              <a:xfrm>
                <a:off x="5030" y="2044"/>
                <a:ext cx="130" cy="26"/>
              </a:xfrm>
              <a:custGeom>
                <a:gdLst>
                  <a:gd name="T0" fmla="*/ 33 w 55"/>
                  <a:gd name="T1" fmla="*/ 1 h 11"/>
                  <a:gd name="T2" fmla="*/ 8 w 55"/>
                  <a:gd name="T3" fmla="*/ 2 h 11"/>
                  <a:gd name="T4" fmla="*/ 0 w 55"/>
                  <a:gd name="T5" fmla="*/ 11 h 11"/>
                  <a:gd name="T6" fmla="*/ 9 w 55"/>
                  <a:gd name="T7" fmla="*/ 10 h 11"/>
                  <a:gd name="T8" fmla="*/ 23 w 55"/>
                  <a:gd name="T9" fmla="*/ 9 h 11"/>
                  <a:gd name="T10" fmla="*/ 52 w 55"/>
                  <a:gd name="T11" fmla="*/ 8 h 11"/>
                  <a:gd name="T12" fmla="*/ 55 w 55"/>
                  <a:gd name="T13" fmla="*/ 2 h 11"/>
                  <a:gd name="T14" fmla="*/ 55 w 55"/>
                  <a:gd name="T15" fmla="*/ 1 h 11"/>
                  <a:gd name="T16" fmla="*/ 33 w 55"/>
                  <a:gd name="T17" fmla="*/ 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11">
                    <a:moveTo>
                      <a:pt x="33" y="1"/>
                    </a:moveTo>
                    <a:cubicBezTo>
                      <a:pt x="24" y="1"/>
                      <a:pt x="16" y="2"/>
                      <a:pt x="8" y="2"/>
                    </a:cubicBezTo>
                    <a:cubicBezTo>
                      <a:pt x="5" y="5"/>
                      <a:pt x="2" y="8"/>
                      <a:pt x="0" y="11"/>
                    </a:cubicBezTo>
                    <a:cubicBezTo>
                      <a:pt x="3" y="11"/>
                      <a:pt x="6" y="10"/>
                      <a:pt x="9" y="10"/>
                    </a:cubicBezTo>
                    <a:cubicBezTo>
                      <a:pt x="14" y="10"/>
                      <a:pt x="18" y="9"/>
                      <a:pt x="23" y="9"/>
                    </a:cubicBezTo>
                    <a:cubicBezTo>
                      <a:pt x="33" y="9"/>
                      <a:pt x="42" y="8"/>
                      <a:pt x="52" y="8"/>
                    </a:cubicBezTo>
                    <a:cubicBezTo>
                      <a:pt x="53" y="6"/>
                      <a:pt x="54" y="4"/>
                      <a:pt x="55" y="2"/>
                    </a:cubicBezTo>
                    <a:cubicBezTo>
                      <a:pt x="55" y="2"/>
                      <a:pt x="55" y="1"/>
                      <a:pt x="55" y="1"/>
                    </a:cubicBezTo>
                    <a:cubicBezTo>
                      <a:pt x="48" y="1"/>
                      <a:pt x="40" y="0"/>
                      <a:pt x="33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580"/>
              <p:cNvSpPr/>
              <p:nvPr/>
            </p:nvSpPr>
            <p:spPr bwMode="auto">
              <a:xfrm>
                <a:off x="5009" y="2067"/>
                <a:ext cx="142" cy="27"/>
              </a:xfrm>
              <a:custGeom>
                <a:gdLst>
                  <a:gd name="T0" fmla="*/ 16 w 60"/>
                  <a:gd name="T1" fmla="*/ 1 h 11"/>
                  <a:gd name="T2" fmla="*/ 8 w 60"/>
                  <a:gd name="T3" fmla="*/ 2 h 11"/>
                  <a:gd name="T4" fmla="*/ 0 w 60"/>
                  <a:gd name="T5" fmla="*/ 11 h 11"/>
                  <a:gd name="T6" fmla="*/ 14 w 60"/>
                  <a:gd name="T7" fmla="*/ 10 h 11"/>
                  <a:gd name="T8" fmla="*/ 28 w 60"/>
                  <a:gd name="T9" fmla="*/ 9 h 11"/>
                  <a:gd name="T10" fmla="*/ 58 w 60"/>
                  <a:gd name="T11" fmla="*/ 6 h 11"/>
                  <a:gd name="T12" fmla="*/ 59 w 60"/>
                  <a:gd name="T13" fmla="*/ 5 h 11"/>
                  <a:gd name="T14" fmla="*/ 59 w 60"/>
                  <a:gd name="T15" fmla="*/ 5 h 11"/>
                  <a:gd name="T16" fmla="*/ 59 w 60"/>
                  <a:gd name="T17" fmla="*/ 4 h 11"/>
                  <a:gd name="T18" fmla="*/ 60 w 60"/>
                  <a:gd name="T19" fmla="*/ 0 h 11"/>
                  <a:gd name="T20" fmla="*/ 30 w 60"/>
                  <a:gd name="T21" fmla="*/ 1 h 11"/>
                  <a:gd name="T22" fmla="*/ 16 w 60"/>
                  <a:gd name="T23" fmla="*/ 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11">
                    <a:moveTo>
                      <a:pt x="16" y="1"/>
                    </a:moveTo>
                    <a:cubicBezTo>
                      <a:pt x="14" y="2"/>
                      <a:pt x="10" y="3"/>
                      <a:pt x="8" y="2"/>
                    </a:cubicBezTo>
                    <a:cubicBezTo>
                      <a:pt x="5" y="5"/>
                      <a:pt x="3" y="8"/>
                      <a:pt x="0" y="11"/>
                    </a:cubicBezTo>
                    <a:cubicBezTo>
                      <a:pt x="5" y="11"/>
                      <a:pt x="9" y="11"/>
                      <a:pt x="14" y="10"/>
                    </a:cubicBezTo>
                    <a:cubicBezTo>
                      <a:pt x="19" y="10"/>
                      <a:pt x="23" y="9"/>
                      <a:pt x="28" y="9"/>
                    </a:cubicBezTo>
                    <a:cubicBezTo>
                      <a:pt x="38" y="8"/>
                      <a:pt x="48" y="6"/>
                      <a:pt x="58" y="6"/>
                    </a:cubicBezTo>
                    <a:cubicBezTo>
                      <a:pt x="58" y="5"/>
                      <a:pt x="58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9" y="4"/>
                      <a:pt x="59" y="4"/>
                    </a:cubicBezTo>
                    <a:cubicBezTo>
                      <a:pt x="60" y="2"/>
                      <a:pt x="60" y="1"/>
                      <a:pt x="60" y="0"/>
                    </a:cubicBezTo>
                    <a:cubicBezTo>
                      <a:pt x="50" y="0"/>
                      <a:pt x="40" y="0"/>
                      <a:pt x="30" y="1"/>
                    </a:cubicBezTo>
                    <a:cubicBezTo>
                      <a:pt x="26" y="1"/>
                      <a:pt x="21" y="1"/>
                      <a:pt x="16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581"/>
              <p:cNvSpPr/>
              <p:nvPr/>
            </p:nvSpPr>
            <p:spPr bwMode="auto">
              <a:xfrm>
                <a:off x="5054" y="2025"/>
                <a:ext cx="123" cy="21"/>
              </a:xfrm>
              <a:custGeom>
                <a:gdLst>
                  <a:gd name="T0" fmla="*/ 32 w 52"/>
                  <a:gd name="T1" fmla="*/ 0 h 9"/>
                  <a:gd name="T2" fmla="*/ 10 w 52"/>
                  <a:gd name="T3" fmla="*/ 0 h 9"/>
                  <a:gd name="T4" fmla="*/ 0 w 52"/>
                  <a:gd name="T5" fmla="*/ 9 h 9"/>
                  <a:gd name="T6" fmla="*/ 23 w 52"/>
                  <a:gd name="T7" fmla="*/ 7 h 9"/>
                  <a:gd name="T8" fmla="*/ 46 w 52"/>
                  <a:gd name="T9" fmla="*/ 7 h 9"/>
                  <a:gd name="T10" fmla="*/ 52 w 52"/>
                  <a:gd name="T11" fmla="*/ 0 h 9"/>
                  <a:gd name="T12" fmla="*/ 32 w 52"/>
                  <a:gd name="T13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9">
                    <a:moveTo>
                      <a:pt x="32" y="0"/>
                    </a:moveTo>
                    <a:cubicBezTo>
                      <a:pt x="25" y="0"/>
                      <a:pt x="18" y="0"/>
                      <a:pt x="10" y="0"/>
                    </a:cubicBezTo>
                    <a:cubicBezTo>
                      <a:pt x="7" y="2"/>
                      <a:pt x="3" y="5"/>
                      <a:pt x="0" y="9"/>
                    </a:cubicBezTo>
                    <a:cubicBezTo>
                      <a:pt x="7" y="8"/>
                      <a:pt x="15" y="8"/>
                      <a:pt x="23" y="7"/>
                    </a:cubicBezTo>
                    <a:cubicBezTo>
                      <a:pt x="30" y="7"/>
                      <a:pt x="38" y="7"/>
                      <a:pt x="46" y="7"/>
                    </a:cubicBezTo>
                    <a:cubicBezTo>
                      <a:pt x="48" y="5"/>
                      <a:pt x="50" y="2"/>
                      <a:pt x="52" y="0"/>
                    </a:cubicBezTo>
                    <a:cubicBezTo>
                      <a:pt x="46" y="0"/>
                      <a:pt x="39" y="0"/>
                      <a:pt x="32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582"/>
              <p:cNvSpPr/>
              <p:nvPr/>
            </p:nvSpPr>
            <p:spPr bwMode="auto">
              <a:xfrm>
                <a:off x="4223" y="2476"/>
                <a:ext cx="100" cy="123"/>
              </a:xfrm>
              <a:custGeom>
                <a:gdLst>
                  <a:gd name="T0" fmla="*/ 0 w 42"/>
                  <a:gd name="T1" fmla="*/ 15 h 52"/>
                  <a:gd name="T2" fmla="*/ 7 w 42"/>
                  <a:gd name="T3" fmla="*/ 21 h 52"/>
                  <a:gd name="T4" fmla="*/ 18 w 42"/>
                  <a:gd name="T5" fmla="*/ 32 h 52"/>
                  <a:gd name="T6" fmla="*/ 39 w 42"/>
                  <a:gd name="T7" fmla="*/ 52 h 52"/>
                  <a:gd name="T8" fmla="*/ 39 w 42"/>
                  <a:gd name="T9" fmla="*/ 40 h 52"/>
                  <a:gd name="T10" fmla="*/ 40 w 42"/>
                  <a:gd name="T11" fmla="*/ 26 h 52"/>
                  <a:gd name="T12" fmla="*/ 42 w 42"/>
                  <a:gd name="T13" fmla="*/ 0 h 52"/>
                  <a:gd name="T14" fmla="*/ 0 w 42"/>
                  <a:gd name="T15" fmla="*/ 15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52">
                    <a:moveTo>
                      <a:pt x="0" y="15"/>
                    </a:moveTo>
                    <a:cubicBezTo>
                      <a:pt x="3" y="16"/>
                      <a:pt x="5" y="19"/>
                      <a:pt x="7" y="21"/>
                    </a:cubicBezTo>
                    <a:cubicBezTo>
                      <a:pt x="11" y="25"/>
                      <a:pt x="14" y="28"/>
                      <a:pt x="18" y="32"/>
                    </a:cubicBezTo>
                    <a:cubicBezTo>
                      <a:pt x="24" y="39"/>
                      <a:pt x="31" y="46"/>
                      <a:pt x="39" y="52"/>
                    </a:cubicBezTo>
                    <a:cubicBezTo>
                      <a:pt x="39" y="48"/>
                      <a:pt x="39" y="44"/>
                      <a:pt x="39" y="40"/>
                    </a:cubicBezTo>
                    <a:cubicBezTo>
                      <a:pt x="39" y="36"/>
                      <a:pt x="40" y="31"/>
                      <a:pt x="40" y="26"/>
                    </a:cubicBezTo>
                    <a:cubicBezTo>
                      <a:pt x="41" y="18"/>
                      <a:pt x="42" y="9"/>
                      <a:pt x="42" y="0"/>
                    </a:cubicBezTo>
                    <a:cubicBezTo>
                      <a:pt x="28" y="4"/>
                      <a:pt x="13" y="9"/>
                      <a:pt x="0" y="1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583"/>
              <p:cNvSpPr/>
              <p:nvPr/>
            </p:nvSpPr>
            <p:spPr bwMode="auto">
              <a:xfrm>
                <a:off x="4001" y="2642"/>
                <a:ext cx="130" cy="121"/>
              </a:xfrm>
              <a:custGeom>
                <a:gdLst>
                  <a:gd name="T0" fmla="*/ 26 w 55"/>
                  <a:gd name="T1" fmla="*/ 47 h 51"/>
                  <a:gd name="T2" fmla="*/ 55 w 55"/>
                  <a:gd name="T3" fmla="*/ 45 h 51"/>
                  <a:gd name="T4" fmla="*/ 37 w 55"/>
                  <a:gd name="T5" fmla="*/ 23 h 51"/>
                  <a:gd name="T6" fmla="*/ 21 w 55"/>
                  <a:gd name="T7" fmla="*/ 0 h 51"/>
                  <a:gd name="T8" fmla="*/ 0 w 55"/>
                  <a:gd name="T9" fmla="*/ 51 h 51"/>
                  <a:gd name="T10" fmla="*/ 12 w 55"/>
                  <a:gd name="T11" fmla="*/ 49 h 51"/>
                  <a:gd name="T12" fmla="*/ 26 w 55"/>
                  <a:gd name="T13" fmla="*/ 47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51">
                    <a:moveTo>
                      <a:pt x="26" y="47"/>
                    </a:moveTo>
                    <a:cubicBezTo>
                      <a:pt x="36" y="46"/>
                      <a:pt x="45" y="45"/>
                      <a:pt x="55" y="45"/>
                    </a:cubicBezTo>
                    <a:cubicBezTo>
                      <a:pt x="48" y="38"/>
                      <a:pt x="43" y="31"/>
                      <a:pt x="37" y="23"/>
                    </a:cubicBezTo>
                    <a:cubicBezTo>
                      <a:pt x="32" y="16"/>
                      <a:pt x="26" y="8"/>
                      <a:pt x="21" y="0"/>
                    </a:cubicBezTo>
                    <a:cubicBezTo>
                      <a:pt x="11" y="15"/>
                      <a:pt x="4" y="32"/>
                      <a:pt x="0" y="51"/>
                    </a:cubicBezTo>
                    <a:cubicBezTo>
                      <a:pt x="4" y="51"/>
                      <a:pt x="8" y="49"/>
                      <a:pt x="12" y="49"/>
                    </a:cubicBezTo>
                    <a:cubicBezTo>
                      <a:pt x="17" y="48"/>
                      <a:pt x="22" y="48"/>
                      <a:pt x="26" y="4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584"/>
              <p:cNvSpPr/>
              <p:nvPr/>
            </p:nvSpPr>
            <p:spPr bwMode="auto">
              <a:xfrm>
                <a:off x="3996" y="2794"/>
                <a:ext cx="118" cy="85"/>
              </a:xfrm>
              <a:custGeom>
                <a:gdLst>
                  <a:gd name="T0" fmla="*/ 37 w 50"/>
                  <a:gd name="T1" fmla="*/ 21 h 36"/>
                  <a:gd name="T2" fmla="*/ 24 w 50"/>
                  <a:gd name="T3" fmla="*/ 14 h 36"/>
                  <a:gd name="T4" fmla="*/ 1 w 50"/>
                  <a:gd name="T5" fmla="*/ 0 h 36"/>
                  <a:gd name="T6" fmla="*/ 0 w 50"/>
                  <a:gd name="T7" fmla="*/ 9 h 36"/>
                  <a:gd name="T8" fmla="*/ 25 w 50"/>
                  <a:gd name="T9" fmla="*/ 25 h 36"/>
                  <a:gd name="T10" fmla="*/ 38 w 50"/>
                  <a:gd name="T11" fmla="*/ 33 h 36"/>
                  <a:gd name="T12" fmla="*/ 46 w 50"/>
                  <a:gd name="T13" fmla="*/ 36 h 36"/>
                  <a:gd name="T14" fmla="*/ 50 w 50"/>
                  <a:gd name="T15" fmla="*/ 36 h 36"/>
                  <a:gd name="T16" fmla="*/ 49 w 50"/>
                  <a:gd name="T17" fmla="*/ 27 h 36"/>
                  <a:gd name="T18" fmla="*/ 37 w 50"/>
                  <a:gd name="T19" fmla="*/ 21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36">
                    <a:moveTo>
                      <a:pt x="37" y="21"/>
                    </a:moveTo>
                    <a:cubicBezTo>
                      <a:pt x="32" y="19"/>
                      <a:pt x="28" y="16"/>
                      <a:pt x="24" y="14"/>
                    </a:cubicBezTo>
                    <a:cubicBezTo>
                      <a:pt x="16" y="9"/>
                      <a:pt x="9" y="5"/>
                      <a:pt x="1" y="0"/>
                    </a:cubicBezTo>
                    <a:cubicBezTo>
                      <a:pt x="0" y="3"/>
                      <a:pt x="0" y="6"/>
                      <a:pt x="0" y="9"/>
                    </a:cubicBezTo>
                    <a:cubicBezTo>
                      <a:pt x="8" y="15"/>
                      <a:pt x="17" y="19"/>
                      <a:pt x="25" y="25"/>
                    </a:cubicBezTo>
                    <a:cubicBezTo>
                      <a:pt x="29" y="27"/>
                      <a:pt x="34" y="30"/>
                      <a:pt x="38" y="33"/>
                    </a:cubicBezTo>
                    <a:cubicBezTo>
                      <a:pt x="41" y="34"/>
                      <a:pt x="43" y="35"/>
                      <a:pt x="46" y="36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3"/>
                      <a:pt x="50" y="30"/>
                      <a:pt x="49" y="27"/>
                    </a:cubicBezTo>
                    <a:cubicBezTo>
                      <a:pt x="45" y="25"/>
                      <a:pt x="41" y="23"/>
                      <a:pt x="37" y="2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585"/>
              <p:cNvSpPr/>
              <p:nvPr/>
            </p:nvSpPr>
            <p:spPr bwMode="auto">
              <a:xfrm>
                <a:off x="4070" y="2625"/>
                <a:ext cx="115" cy="97"/>
              </a:xfrm>
              <a:custGeom>
                <a:gdLst>
                  <a:gd name="T0" fmla="*/ 25 w 49"/>
                  <a:gd name="T1" fmla="*/ 10 h 41"/>
                  <a:gd name="T2" fmla="*/ 0 w 49"/>
                  <a:gd name="T3" fmla="*/ 0 h 41"/>
                  <a:gd name="T4" fmla="*/ 3 w 49"/>
                  <a:gd name="T5" fmla="*/ 4 h 41"/>
                  <a:gd name="T6" fmla="*/ 7 w 49"/>
                  <a:gd name="T7" fmla="*/ 9 h 41"/>
                  <a:gd name="T8" fmla="*/ 16 w 49"/>
                  <a:gd name="T9" fmla="*/ 20 h 41"/>
                  <a:gd name="T10" fmla="*/ 33 w 49"/>
                  <a:gd name="T11" fmla="*/ 41 h 41"/>
                  <a:gd name="T12" fmla="*/ 36 w 49"/>
                  <a:gd name="T13" fmla="*/ 37 h 41"/>
                  <a:gd name="T14" fmla="*/ 49 w 49"/>
                  <a:gd name="T15" fmla="*/ 21 h 41"/>
                  <a:gd name="T16" fmla="*/ 38 w 49"/>
                  <a:gd name="T17" fmla="*/ 16 h 41"/>
                  <a:gd name="T18" fmla="*/ 25 w 49"/>
                  <a:gd name="T19" fmla="*/ 10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41">
                    <a:moveTo>
                      <a:pt x="25" y="10"/>
                    </a:moveTo>
                    <a:cubicBezTo>
                      <a:pt x="16" y="6"/>
                      <a:pt x="8" y="3"/>
                      <a:pt x="0" y="0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6"/>
                      <a:pt x="6" y="8"/>
                      <a:pt x="7" y="9"/>
                    </a:cubicBezTo>
                    <a:cubicBezTo>
                      <a:pt x="10" y="13"/>
                      <a:pt x="13" y="16"/>
                      <a:pt x="16" y="20"/>
                    </a:cubicBezTo>
                    <a:cubicBezTo>
                      <a:pt x="21" y="27"/>
                      <a:pt x="27" y="34"/>
                      <a:pt x="33" y="41"/>
                    </a:cubicBezTo>
                    <a:cubicBezTo>
                      <a:pt x="34" y="39"/>
                      <a:pt x="35" y="38"/>
                      <a:pt x="36" y="37"/>
                    </a:cubicBezTo>
                    <a:cubicBezTo>
                      <a:pt x="40" y="31"/>
                      <a:pt x="44" y="26"/>
                      <a:pt x="49" y="21"/>
                    </a:cubicBezTo>
                    <a:cubicBezTo>
                      <a:pt x="45" y="19"/>
                      <a:pt x="41" y="18"/>
                      <a:pt x="38" y="16"/>
                    </a:cubicBezTo>
                    <a:cubicBezTo>
                      <a:pt x="33" y="14"/>
                      <a:pt x="29" y="11"/>
                      <a:pt x="25" y="1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586"/>
              <p:cNvSpPr/>
              <p:nvPr/>
            </p:nvSpPr>
            <p:spPr bwMode="auto">
              <a:xfrm>
                <a:off x="4067" y="2604"/>
                <a:ext cx="135" cy="69"/>
              </a:xfrm>
              <a:custGeom>
                <a:gdLst>
                  <a:gd name="T0" fmla="*/ 7 w 57"/>
                  <a:gd name="T1" fmla="*/ 0 h 29"/>
                  <a:gd name="T2" fmla="*/ 0 w 57"/>
                  <a:gd name="T3" fmla="*/ 7 h 29"/>
                  <a:gd name="T4" fmla="*/ 14 w 57"/>
                  <a:gd name="T5" fmla="*/ 12 h 29"/>
                  <a:gd name="T6" fmla="*/ 27 w 57"/>
                  <a:gd name="T7" fmla="*/ 17 h 29"/>
                  <a:gd name="T8" fmla="*/ 39 w 57"/>
                  <a:gd name="T9" fmla="*/ 23 h 29"/>
                  <a:gd name="T10" fmla="*/ 52 w 57"/>
                  <a:gd name="T11" fmla="*/ 29 h 29"/>
                  <a:gd name="T12" fmla="*/ 57 w 57"/>
                  <a:gd name="T13" fmla="*/ 24 h 29"/>
                  <a:gd name="T14" fmla="*/ 33 w 57"/>
                  <a:gd name="T15" fmla="*/ 11 h 29"/>
                  <a:gd name="T16" fmla="*/ 7 w 57"/>
                  <a:gd name="T17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28">
                    <a:moveTo>
                      <a:pt x="7" y="0"/>
                    </a:moveTo>
                    <a:cubicBezTo>
                      <a:pt x="5" y="2"/>
                      <a:pt x="3" y="5"/>
                      <a:pt x="0" y="7"/>
                    </a:cubicBezTo>
                    <a:cubicBezTo>
                      <a:pt x="5" y="9"/>
                      <a:pt x="10" y="11"/>
                      <a:pt x="14" y="12"/>
                    </a:cubicBezTo>
                    <a:cubicBezTo>
                      <a:pt x="18" y="14"/>
                      <a:pt x="23" y="16"/>
                      <a:pt x="27" y="17"/>
                    </a:cubicBezTo>
                    <a:cubicBezTo>
                      <a:pt x="31" y="19"/>
                      <a:pt x="35" y="21"/>
                      <a:pt x="39" y="23"/>
                    </a:cubicBezTo>
                    <a:cubicBezTo>
                      <a:pt x="43" y="25"/>
                      <a:pt x="48" y="27"/>
                      <a:pt x="52" y="29"/>
                    </a:cubicBezTo>
                    <a:cubicBezTo>
                      <a:pt x="53" y="27"/>
                      <a:pt x="55" y="26"/>
                      <a:pt x="57" y="24"/>
                    </a:cubicBezTo>
                    <a:cubicBezTo>
                      <a:pt x="49" y="20"/>
                      <a:pt x="41" y="15"/>
                      <a:pt x="33" y="11"/>
                    </a:cubicBezTo>
                    <a:cubicBezTo>
                      <a:pt x="25" y="7"/>
                      <a:pt x="16" y="3"/>
                      <a:pt x="7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587"/>
              <p:cNvSpPr/>
              <p:nvPr/>
            </p:nvSpPr>
            <p:spPr bwMode="auto">
              <a:xfrm>
                <a:off x="4053" y="2625"/>
                <a:ext cx="92" cy="121"/>
              </a:xfrm>
              <a:custGeom>
                <a:gdLst>
                  <a:gd name="T0" fmla="*/ 12 w 39"/>
                  <a:gd name="T1" fmla="*/ 9 h 51"/>
                  <a:gd name="T2" fmla="*/ 5 w 39"/>
                  <a:gd name="T3" fmla="*/ 0 h 51"/>
                  <a:gd name="T4" fmla="*/ 0 w 39"/>
                  <a:gd name="T5" fmla="*/ 6 h 51"/>
                  <a:gd name="T6" fmla="*/ 17 w 39"/>
                  <a:gd name="T7" fmla="*/ 29 h 51"/>
                  <a:gd name="T8" fmla="*/ 34 w 39"/>
                  <a:gd name="T9" fmla="*/ 51 h 51"/>
                  <a:gd name="T10" fmla="*/ 39 w 39"/>
                  <a:gd name="T11" fmla="*/ 42 h 51"/>
                  <a:gd name="T12" fmla="*/ 21 w 39"/>
                  <a:gd name="T13" fmla="*/ 20 h 51"/>
                  <a:gd name="T14" fmla="*/ 12 w 39"/>
                  <a:gd name="T15" fmla="*/ 9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51">
                    <a:moveTo>
                      <a:pt x="12" y="9"/>
                    </a:moveTo>
                    <a:cubicBezTo>
                      <a:pt x="10" y="6"/>
                      <a:pt x="7" y="3"/>
                      <a:pt x="5" y="0"/>
                    </a:cubicBezTo>
                    <a:cubicBezTo>
                      <a:pt x="3" y="2"/>
                      <a:pt x="2" y="4"/>
                      <a:pt x="0" y="6"/>
                    </a:cubicBezTo>
                    <a:cubicBezTo>
                      <a:pt x="5" y="14"/>
                      <a:pt x="11" y="22"/>
                      <a:pt x="17" y="29"/>
                    </a:cubicBezTo>
                    <a:cubicBezTo>
                      <a:pt x="22" y="37"/>
                      <a:pt x="28" y="44"/>
                      <a:pt x="34" y="51"/>
                    </a:cubicBezTo>
                    <a:cubicBezTo>
                      <a:pt x="36" y="48"/>
                      <a:pt x="37" y="45"/>
                      <a:pt x="39" y="42"/>
                    </a:cubicBezTo>
                    <a:cubicBezTo>
                      <a:pt x="32" y="35"/>
                      <a:pt x="27" y="27"/>
                      <a:pt x="21" y="20"/>
                    </a:cubicBezTo>
                    <a:cubicBezTo>
                      <a:pt x="18" y="16"/>
                      <a:pt x="15" y="13"/>
                      <a:pt x="12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588"/>
              <p:cNvSpPr/>
              <p:nvPr/>
            </p:nvSpPr>
            <p:spPr bwMode="auto">
              <a:xfrm>
                <a:off x="3999" y="2751"/>
                <a:ext cx="132" cy="38"/>
              </a:xfrm>
              <a:custGeom>
                <a:gdLst>
                  <a:gd name="T0" fmla="*/ 13 w 56"/>
                  <a:gd name="T1" fmla="*/ 4 h 16"/>
                  <a:gd name="T2" fmla="*/ 6 w 56"/>
                  <a:gd name="T3" fmla="*/ 5 h 16"/>
                  <a:gd name="T4" fmla="*/ 1 w 56"/>
                  <a:gd name="T5" fmla="*/ 6 h 16"/>
                  <a:gd name="T6" fmla="*/ 1 w 56"/>
                  <a:gd name="T7" fmla="*/ 7 h 16"/>
                  <a:gd name="T8" fmla="*/ 0 w 56"/>
                  <a:gd name="T9" fmla="*/ 16 h 16"/>
                  <a:gd name="T10" fmla="*/ 13 w 56"/>
                  <a:gd name="T11" fmla="*/ 12 h 16"/>
                  <a:gd name="T12" fmla="*/ 27 w 56"/>
                  <a:gd name="T13" fmla="*/ 10 h 16"/>
                  <a:gd name="T14" fmla="*/ 54 w 56"/>
                  <a:gd name="T15" fmla="*/ 7 h 16"/>
                  <a:gd name="T16" fmla="*/ 56 w 56"/>
                  <a:gd name="T17" fmla="*/ 0 h 16"/>
                  <a:gd name="T18" fmla="*/ 27 w 56"/>
                  <a:gd name="T19" fmla="*/ 3 h 16"/>
                  <a:gd name="T20" fmla="*/ 13 w 56"/>
                  <a:gd name="T21" fmla="*/ 4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16">
                    <a:moveTo>
                      <a:pt x="13" y="4"/>
                    </a:moveTo>
                    <a:cubicBezTo>
                      <a:pt x="11" y="5"/>
                      <a:pt x="9" y="5"/>
                      <a:pt x="6" y="5"/>
                    </a:cubicBezTo>
                    <a:cubicBezTo>
                      <a:pt x="5" y="6"/>
                      <a:pt x="3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10"/>
                      <a:pt x="0" y="13"/>
                      <a:pt x="0" y="16"/>
                    </a:cubicBezTo>
                    <a:cubicBezTo>
                      <a:pt x="4" y="15"/>
                      <a:pt x="9" y="13"/>
                      <a:pt x="13" y="12"/>
                    </a:cubicBezTo>
                    <a:cubicBezTo>
                      <a:pt x="18" y="11"/>
                      <a:pt x="23" y="11"/>
                      <a:pt x="27" y="10"/>
                    </a:cubicBezTo>
                    <a:cubicBezTo>
                      <a:pt x="36" y="9"/>
                      <a:pt x="45" y="7"/>
                      <a:pt x="54" y="7"/>
                    </a:cubicBezTo>
                    <a:cubicBezTo>
                      <a:pt x="54" y="5"/>
                      <a:pt x="55" y="2"/>
                      <a:pt x="56" y="0"/>
                    </a:cubicBezTo>
                    <a:cubicBezTo>
                      <a:pt x="47" y="1"/>
                      <a:pt x="37" y="2"/>
                      <a:pt x="27" y="3"/>
                    </a:cubicBezTo>
                    <a:cubicBezTo>
                      <a:pt x="23" y="3"/>
                      <a:pt x="18" y="4"/>
                      <a:pt x="13" y="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589"/>
              <p:cNvSpPr/>
              <p:nvPr/>
            </p:nvSpPr>
            <p:spPr bwMode="auto">
              <a:xfrm>
                <a:off x="4001" y="2770"/>
                <a:ext cx="123" cy="83"/>
              </a:xfrm>
              <a:custGeom>
                <a:gdLst>
                  <a:gd name="T0" fmla="*/ 11 w 52"/>
                  <a:gd name="T1" fmla="*/ 6 h 35"/>
                  <a:gd name="T2" fmla="*/ 0 w 52"/>
                  <a:gd name="T3" fmla="*/ 9 h 35"/>
                  <a:gd name="T4" fmla="*/ 11 w 52"/>
                  <a:gd name="T5" fmla="*/ 16 h 35"/>
                  <a:gd name="T6" fmla="*/ 23 w 52"/>
                  <a:gd name="T7" fmla="*/ 23 h 35"/>
                  <a:gd name="T8" fmla="*/ 36 w 52"/>
                  <a:gd name="T9" fmla="*/ 30 h 35"/>
                  <a:gd name="T10" fmla="*/ 47 w 52"/>
                  <a:gd name="T11" fmla="*/ 35 h 35"/>
                  <a:gd name="T12" fmla="*/ 47 w 52"/>
                  <a:gd name="T13" fmla="*/ 33 h 35"/>
                  <a:gd name="T14" fmla="*/ 51 w 52"/>
                  <a:gd name="T15" fmla="*/ 5 h 35"/>
                  <a:gd name="T16" fmla="*/ 52 w 52"/>
                  <a:gd name="T17" fmla="*/ 1 h 35"/>
                  <a:gd name="T18" fmla="*/ 26 w 52"/>
                  <a:gd name="T19" fmla="*/ 4 h 35"/>
                  <a:gd name="T20" fmla="*/ 11 w 52"/>
                  <a:gd name="T21" fmla="*/ 6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35">
                    <a:moveTo>
                      <a:pt x="11" y="6"/>
                    </a:moveTo>
                    <a:cubicBezTo>
                      <a:pt x="7" y="7"/>
                      <a:pt x="4" y="9"/>
                      <a:pt x="0" y="9"/>
                    </a:cubicBezTo>
                    <a:cubicBezTo>
                      <a:pt x="4" y="11"/>
                      <a:pt x="7" y="13"/>
                      <a:pt x="11" y="16"/>
                    </a:cubicBezTo>
                    <a:cubicBezTo>
                      <a:pt x="15" y="18"/>
                      <a:pt x="19" y="20"/>
                      <a:pt x="23" y="23"/>
                    </a:cubicBezTo>
                    <a:cubicBezTo>
                      <a:pt x="27" y="25"/>
                      <a:pt x="32" y="28"/>
                      <a:pt x="36" y="30"/>
                    </a:cubicBezTo>
                    <a:cubicBezTo>
                      <a:pt x="40" y="32"/>
                      <a:pt x="44" y="33"/>
                      <a:pt x="47" y="35"/>
                    </a:cubicBezTo>
                    <a:cubicBezTo>
                      <a:pt x="47" y="34"/>
                      <a:pt x="47" y="34"/>
                      <a:pt x="47" y="33"/>
                    </a:cubicBezTo>
                    <a:cubicBezTo>
                      <a:pt x="47" y="24"/>
                      <a:pt x="48" y="14"/>
                      <a:pt x="51" y="5"/>
                    </a:cubicBezTo>
                    <a:cubicBezTo>
                      <a:pt x="51" y="3"/>
                      <a:pt x="52" y="2"/>
                      <a:pt x="52" y="1"/>
                    </a:cubicBezTo>
                    <a:cubicBezTo>
                      <a:pt x="43" y="0"/>
                      <a:pt x="35" y="3"/>
                      <a:pt x="26" y="4"/>
                    </a:cubicBezTo>
                    <a:cubicBezTo>
                      <a:pt x="21" y="4"/>
                      <a:pt x="16" y="5"/>
                      <a:pt x="11" y="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590"/>
              <p:cNvSpPr/>
              <p:nvPr/>
            </p:nvSpPr>
            <p:spPr bwMode="auto">
              <a:xfrm>
                <a:off x="5603" y="1541"/>
                <a:ext cx="37" cy="38"/>
              </a:xfrm>
              <a:custGeom>
                <a:gdLst>
                  <a:gd name="T0" fmla="*/ 0 w 16"/>
                  <a:gd name="T1" fmla="*/ 16 h 16"/>
                  <a:gd name="T2" fmla="*/ 16 w 16"/>
                  <a:gd name="T3" fmla="*/ 16 h 16"/>
                  <a:gd name="T4" fmla="*/ 16 w 16"/>
                  <a:gd name="T5" fmla="*/ 1 h 16"/>
                  <a:gd name="T6" fmla="*/ 0 w 16"/>
                  <a:gd name="T7" fmla="*/ 0 h 16"/>
                  <a:gd name="T8" fmla="*/ 0 w 16"/>
                  <a:gd name="T9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0" y="16"/>
                    </a:moveTo>
                    <a:cubicBezTo>
                      <a:pt x="5" y="16"/>
                      <a:pt x="10" y="16"/>
                      <a:pt x="16" y="16"/>
                    </a:cubicBezTo>
                    <a:cubicBezTo>
                      <a:pt x="16" y="11"/>
                      <a:pt x="16" y="6"/>
                      <a:pt x="16" y="1"/>
                    </a:cubicBezTo>
                    <a:cubicBezTo>
                      <a:pt x="11" y="0"/>
                      <a:pt x="5" y="0"/>
                      <a:pt x="0" y="0"/>
                    </a:cubicBezTo>
                    <a:cubicBezTo>
                      <a:pt x="0" y="5"/>
                      <a:pt x="0" y="11"/>
                      <a:pt x="0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591"/>
              <p:cNvSpPr/>
              <p:nvPr/>
            </p:nvSpPr>
            <p:spPr bwMode="auto">
              <a:xfrm>
                <a:off x="5399" y="1441"/>
                <a:ext cx="47" cy="26"/>
              </a:xfrm>
              <a:custGeom>
                <a:gdLst>
                  <a:gd name="T0" fmla="*/ 2 w 20"/>
                  <a:gd name="T1" fmla="*/ 9 h 11"/>
                  <a:gd name="T2" fmla="*/ 5 w 20"/>
                  <a:gd name="T3" fmla="*/ 11 h 11"/>
                  <a:gd name="T4" fmla="*/ 13 w 20"/>
                  <a:gd name="T5" fmla="*/ 5 h 11"/>
                  <a:gd name="T6" fmla="*/ 20 w 20"/>
                  <a:gd name="T7" fmla="*/ 0 h 11"/>
                  <a:gd name="T8" fmla="*/ 9 w 20"/>
                  <a:gd name="T9" fmla="*/ 0 h 11"/>
                  <a:gd name="T10" fmla="*/ 0 w 20"/>
                  <a:gd name="T11" fmla="*/ 7 h 11"/>
                  <a:gd name="T12" fmla="*/ 2 w 20"/>
                  <a:gd name="T13" fmla="*/ 9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2" y="9"/>
                    </a:moveTo>
                    <a:cubicBezTo>
                      <a:pt x="3" y="9"/>
                      <a:pt x="4" y="10"/>
                      <a:pt x="5" y="11"/>
                    </a:cubicBezTo>
                    <a:cubicBezTo>
                      <a:pt x="8" y="9"/>
                      <a:pt x="10" y="7"/>
                      <a:pt x="13" y="5"/>
                    </a:cubicBezTo>
                    <a:cubicBezTo>
                      <a:pt x="15" y="4"/>
                      <a:pt x="18" y="2"/>
                      <a:pt x="2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2"/>
                      <a:pt x="3" y="5"/>
                      <a:pt x="0" y="7"/>
                    </a:cubicBezTo>
                    <a:cubicBezTo>
                      <a:pt x="1" y="8"/>
                      <a:pt x="1" y="8"/>
                      <a:pt x="2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592"/>
              <p:cNvSpPr/>
              <p:nvPr/>
            </p:nvSpPr>
            <p:spPr bwMode="auto">
              <a:xfrm>
                <a:off x="5380" y="1441"/>
                <a:ext cx="36" cy="14"/>
              </a:xfrm>
              <a:custGeom>
                <a:gdLst>
                  <a:gd name="T0" fmla="*/ 7 w 15"/>
                  <a:gd name="T1" fmla="*/ 6 h 6"/>
                  <a:gd name="T2" fmla="*/ 15 w 15"/>
                  <a:gd name="T3" fmla="*/ 0 h 6"/>
                  <a:gd name="T4" fmla="*/ 2 w 15"/>
                  <a:gd name="T5" fmla="*/ 0 h 6"/>
                  <a:gd name="T6" fmla="*/ 0 w 15"/>
                  <a:gd name="T7" fmla="*/ 1 h 6"/>
                  <a:gd name="T8" fmla="*/ 7 w 15"/>
                  <a:gd name="T9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6">
                    <a:moveTo>
                      <a:pt x="7" y="6"/>
                    </a:moveTo>
                    <a:cubicBezTo>
                      <a:pt x="9" y="4"/>
                      <a:pt x="12" y="2"/>
                      <a:pt x="1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5" y="5"/>
                      <a:pt x="7" y="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593"/>
              <p:cNvSpPr/>
              <p:nvPr/>
            </p:nvSpPr>
            <p:spPr bwMode="auto">
              <a:xfrm>
                <a:off x="5378" y="1441"/>
                <a:ext cx="2" cy="0"/>
              </a:xfrm>
              <a:custGeom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594"/>
              <p:cNvSpPr/>
              <p:nvPr/>
            </p:nvSpPr>
            <p:spPr bwMode="auto">
              <a:xfrm>
                <a:off x="5416" y="1441"/>
                <a:ext cx="68" cy="36"/>
              </a:xfrm>
              <a:custGeom>
                <a:gdLst>
                  <a:gd name="T0" fmla="*/ 6 w 29"/>
                  <a:gd name="T1" fmla="*/ 7 h 15"/>
                  <a:gd name="T2" fmla="*/ 0 w 29"/>
                  <a:gd name="T3" fmla="*/ 12 h 15"/>
                  <a:gd name="T4" fmla="*/ 6 w 29"/>
                  <a:gd name="T5" fmla="*/ 15 h 15"/>
                  <a:gd name="T6" fmla="*/ 11 w 29"/>
                  <a:gd name="T7" fmla="*/ 12 h 15"/>
                  <a:gd name="T8" fmla="*/ 15 w 29"/>
                  <a:gd name="T9" fmla="*/ 9 h 15"/>
                  <a:gd name="T10" fmla="*/ 25 w 29"/>
                  <a:gd name="T11" fmla="*/ 3 h 15"/>
                  <a:gd name="T12" fmla="*/ 29 w 29"/>
                  <a:gd name="T13" fmla="*/ 0 h 15"/>
                  <a:gd name="T14" fmla="*/ 16 w 29"/>
                  <a:gd name="T15" fmla="*/ 0 h 15"/>
                  <a:gd name="T16" fmla="*/ 13 w 29"/>
                  <a:gd name="T17" fmla="*/ 2 h 15"/>
                  <a:gd name="T18" fmla="*/ 6 w 29"/>
                  <a:gd name="T19" fmla="*/ 7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15">
                    <a:moveTo>
                      <a:pt x="6" y="7"/>
                    </a:moveTo>
                    <a:cubicBezTo>
                      <a:pt x="4" y="9"/>
                      <a:pt x="2" y="10"/>
                      <a:pt x="0" y="12"/>
                    </a:cubicBezTo>
                    <a:cubicBezTo>
                      <a:pt x="2" y="13"/>
                      <a:pt x="4" y="14"/>
                      <a:pt x="6" y="15"/>
                    </a:cubicBezTo>
                    <a:cubicBezTo>
                      <a:pt x="7" y="15"/>
                      <a:pt x="9" y="13"/>
                      <a:pt x="11" y="12"/>
                    </a:cubicBezTo>
                    <a:cubicBezTo>
                      <a:pt x="12" y="11"/>
                      <a:pt x="13" y="10"/>
                      <a:pt x="15" y="9"/>
                    </a:cubicBezTo>
                    <a:cubicBezTo>
                      <a:pt x="18" y="7"/>
                      <a:pt x="22" y="5"/>
                      <a:pt x="25" y="3"/>
                    </a:cubicBezTo>
                    <a:cubicBezTo>
                      <a:pt x="26" y="2"/>
                      <a:pt x="27" y="1"/>
                      <a:pt x="29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4" y="1"/>
                      <a:pt x="13" y="2"/>
                    </a:cubicBezTo>
                    <a:cubicBezTo>
                      <a:pt x="11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595"/>
              <p:cNvSpPr/>
              <p:nvPr/>
            </p:nvSpPr>
            <p:spPr bwMode="auto">
              <a:xfrm>
                <a:off x="5338" y="1602"/>
                <a:ext cx="47" cy="48"/>
              </a:xfrm>
              <a:custGeom>
                <a:gdLst>
                  <a:gd name="T0" fmla="*/ 10 w 20"/>
                  <a:gd name="T1" fmla="*/ 19 h 20"/>
                  <a:gd name="T2" fmla="*/ 20 w 20"/>
                  <a:gd name="T3" fmla="*/ 14 h 20"/>
                  <a:gd name="T4" fmla="*/ 13 w 20"/>
                  <a:gd name="T5" fmla="*/ 0 h 20"/>
                  <a:gd name="T6" fmla="*/ 8 w 20"/>
                  <a:gd name="T7" fmla="*/ 3 h 20"/>
                  <a:gd name="T8" fmla="*/ 0 w 20"/>
                  <a:gd name="T9" fmla="*/ 7 h 20"/>
                  <a:gd name="T10" fmla="*/ 7 w 20"/>
                  <a:gd name="T11" fmla="*/ 20 h 20"/>
                  <a:gd name="T12" fmla="*/ 10 w 20"/>
                  <a:gd name="T13" fmla="*/ 19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4" y="17"/>
                      <a:pt x="17" y="15"/>
                      <a:pt x="20" y="14"/>
                    </a:cubicBezTo>
                    <a:cubicBezTo>
                      <a:pt x="18" y="9"/>
                      <a:pt x="15" y="4"/>
                      <a:pt x="13" y="0"/>
                    </a:cubicBezTo>
                    <a:cubicBezTo>
                      <a:pt x="11" y="1"/>
                      <a:pt x="9" y="2"/>
                      <a:pt x="8" y="3"/>
                    </a:cubicBezTo>
                    <a:cubicBezTo>
                      <a:pt x="5" y="4"/>
                      <a:pt x="3" y="6"/>
                      <a:pt x="0" y="7"/>
                    </a:cubicBezTo>
                    <a:cubicBezTo>
                      <a:pt x="3" y="11"/>
                      <a:pt x="5" y="16"/>
                      <a:pt x="7" y="20"/>
                    </a:cubicBezTo>
                    <a:cubicBezTo>
                      <a:pt x="8" y="20"/>
                      <a:pt x="9" y="19"/>
                      <a:pt x="10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596"/>
              <p:cNvSpPr/>
              <p:nvPr/>
            </p:nvSpPr>
            <p:spPr bwMode="auto">
              <a:xfrm>
                <a:off x="5432" y="1441"/>
                <a:ext cx="90" cy="40"/>
              </a:xfrm>
              <a:custGeom>
                <a:gdLst>
                  <a:gd name="T0" fmla="*/ 7 w 38"/>
                  <a:gd name="T1" fmla="*/ 11 h 17"/>
                  <a:gd name="T2" fmla="*/ 2 w 38"/>
                  <a:gd name="T3" fmla="*/ 15 h 17"/>
                  <a:gd name="T4" fmla="*/ 0 w 38"/>
                  <a:gd name="T5" fmla="*/ 16 h 17"/>
                  <a:gd name="T6" fmla="*/ 0 w 38"/>
                  <a:gd name="T7" fmla="*/ 16 h 17"/>
                  <a:gd name="T8" fmla="*/ 13 w 38"/>
                  <a:gd name="T9" fmla="*/ 17 h 17"/>
                  <a:gd name="T10" fmla="*/ 18 w 38"/>
                  <a:gd name="T11" fmla="*/ 14 h 17"/>
                  <a:gd name="T12" fmla="*/ 24 w 38"/>
                  <a:gd name="T13" fmla="*/ 11 h 17"/>
                  <a:gd name="T14" fmla="*/ 24 w 38"/>
                  <a:gd name="T15" fmla="*/ 10 h 17"/>
                  <a:gd name="T16" fmla="*/ 31 w 38"/>
                  <a:gd name="T17" fmla="*/ 5 h 17"/>
                  <a:gd name="T18" fmla="*/ 38 w 38"/>
                  <a:gd name="T19" fmla="*/ 0 h 17"/>
                  <a:gd name="T20" fmla="*/ 24 w 38"/>
                  <a:gd name="T21" fmla="*/ 0 h 17"/>
                  <a:gd name="T22" fmla="*/ 17 w 38"/>
                  <a:gd name="T23" fmla="*/ 5 h 17"/>
                  <a:gd name="T24" fmla="*/ 7 w 38"/>
                  <a:gd name="T25" fmla="*/ 11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17">
                    <a:moveTo>
                      <a:pt x="7" y="11"/>
                    </a:moveTo>
                    <a:cubicBezTo>
                      <a:pt x="6" y="12"/>
                      <a:pt x="4" y="14"/>
                      <a:pt x="2" y="15"/>
                    </a:cubicBezTo>
                    <a:cubicBezTo>
                      <a:pt x="2" y="15"/>
                      <a:pt x="1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5"/>
                      <a:pt x="9" y="15"/>
                      <a:pt x="13" y="17"/>
                    </a:cubicBezTo>
                    <a:cubicBezTo>
                      <a:pt x="15" y="16"/>
                      <a:pt x="17" y="15"/>
                      <a:pt x="18" y="14"/>
                    </a:cubicBezTo>
                    <a:cubicBezTo>
                      <a:pt x="20" y="13"/>
                      <a:pt x="22" y="11"/>
                      <a:pt x="24" y="11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9"/>
                      <a:pt x="28" y="7"/>
                      <a:pt x="31" y="5"/>
                    </a:cubicBezTo>
                    <a:cubicBezTo>
                      <a:pt x="33" y="4"/>
                      <a:pt x="36" y="2"/>
                      <a:pt x="38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2" y="2"/>
                      <a:pt x="20" y="3"/>
                      <a:pt x="17" y="5"/>
                    </a:cubicBezTo>
                    <a:cubicBezTo>
                      <a:pt x="14" y="7"/>
                      <a:pt x="11" y="9"/>
                      <a:pt x="7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597"/>
              <p:cNvSpPr/>
              <p:nvPr/>
            </p:nvSpPr>
            <p:spPr bwMode="auto">
              <a:xfrm>
                <a:off x="5624" y="1491"/>
                <a:ext cx="64" cy="38"/>
              </a:xfrm>
              <a:custGeom>
                <a:gdLst>
                  <a:gd name="T0" fmla="*/ 15 w 27"/>
                  <a:gd name="T1" fmla="*/ 1 h 16"/>
                  <a:gd name="T2" fmla="*/ 0 w 27"/>
                  <a:gd name="T3" fmla="*/ 11 h 16"/>
                  <a:gd name="T4" fmla="*/ 16 w 27"/>
                  <a:gd name="T5" fmla="*/ 14 h 16"/>
                  <a:gd name="T6" fmla="*/ 26 w 27"/>
                  <a:gd name="T7" fmla="*/ 16 h 16"/>
                  <a:gd name="T8" fmla="*/ 15 w 27"/>
                  <a:gd name="T9" fmla="*/ 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6">
                    <a:moveTo>
                      <a:pt x="15" y="1"/>
                    </a:moveTo>
                    <a:cubicBezTo>
                      <a:pt x="7" y="0"/>
                      <a:pt x="2" y="4"/>
                      <a:pt x="0" y="11"/>
                    </a:cubicBezTo>
                    <a:cubicBezTo>
                      <a:pt x="5" y="11"/>
                      <a:pt x="11" y="12"/>
                      <a:pt x="16" y="14"/>
                    </a:cubicBezTo>
                    <a:cubicBezTo>
                      <a:pt x="19" y="14"/>
                      <a:pt x="22" y="15"/>
                      <a:pt x="26" y="16"/>
                    </a:cubicBezTo>
                    <a:cubicBezTo>
                      <a:pt x="27" y="9"/>
                      <a:pt x="21" y="2"/>
                      <a:pt x="15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598"/>
              <p:cNvSpPr/>
              <p:nvPr/>
            </p:nvSpPr>
            <p:spPr bwMode="auto">
              <a:xfrm>
                <a:off x="5295" y="1564"/>
                <a:ext cx="52" cy="38"/>
              </a:xfrm>
              <a:custGeom>
                <a:gdLst>
                  <a:gd name="T0" fmla="*/ 22 w 22"/>
                  <a:gd name="T1" fmla="*/ 7 h 16"/>
                  <a:gd name="T2" fmla="*/ 0 w 22"/>
                  <a:gd name="T3" fmla="*/ 5 h 16"/>
                  <a:gd name="T4" fmla="*/ 8 w 22"/>
                  <a:gd name="T5" fmla="*/ 15 h 16"/>
                  <a:gd name="T6" fmla="*/ 8 w 22"/>
                  <a:gd name="T7" fmla="*/ 16 h 16"/>
                  <a:gd name="T8" fmla="*/ 17 w 22"/>
                  <a:gd name="T9" fmla="*/ 11 h 16"/>
                  <a:gd name="T10" fmla="*/ 22 w 22"/>
                  <a:gd name="T11" fmla="*/ 7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6">
                    <a:moveTo>
                      <a:pt x="22" y="7"/>
                    </a:moveTo>
                    <a:cubicBezTo>
                      <a:pt x="16" y="2"/>
                      <a:pt x="6" y="0"/>
                      <a:pt x="0" y="5"/>
                    </a:cubicBezTo>
                    <a:cubicBezTo>
                      <a:pt x="3" y="8"/>
                      <a:pt x="6" y="11"/>
                      <a:pt x="8" y="15"/>
                    </a:cubicBezTo>
                    <a:cubicBezTo>
                      <a:pt x="8" y="15"/>
                      <a:pt x="8" y="16"/>
                      <a:pt x="8" y="16"/>
                    </a:cubicBezTo>
                    <a:cubicBezTo>
                      <a:pt x="11" y="15"/>
                      <a:pt x="14" y="12"/>
                      <a:pt x="17" y="11"/>
                    </a:cubicBezTo>
                    <a:cubicBezTo>
                      <a:pt x="18" y="9"/>
                      <a:pt x="20" y="8"/>
                      <a:pt x="22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599"/>
              <p:cNvSpPr/>
              <p:nvPr/>
            </p:nvSpPr>
            <p:spPr bwMode="auto">
              <a:xfrm>
                <a:off x="5316" y="1517"/>
                <a:ext cx="381" cy="109"/>
              </a:xfrm>
              <a:custGeom>
                <a:gdLst>
                  <a:gd name="T0" fmla="*/ 107 w 161"/>
                  <a:gd name="T1" fmla="*/ 0 h 46"/>
                  <a:gd name="T2" fmla="*/ 68 w 161"/>
                  <a:gd name="T3" fmla="*/ 6 h 46"/>
                  <a:gd name="T4" fmla="*/ 32 w 161"/>
                  <a:gd name="T5" fmla="*/ 19 h 46"/>
                  <a:gd name="T6" fmla="*/ 15 w 161"/>
                  <a:gd name="T7" fmla="*/ 28 h 46"/>
                  <a:gd name="T8" fmla="*/ 6 w 161"/>
                  <a:gd name="T9" fmla="*/ 33 h 46"/>
                  <a:gd name="T10" fmla="*/ 0 w 161"/>
                  <a:gd name="T11" fmla="*/ 38 h 46"/>
                  <a:gd name="T12" fmla="*/ 1 w 161"/>
                  <a:gd name="T13" fmla="*/ 46 h 46"/>
                  <a:gd name="T14" fmla="*/ 7 w 161"/>
                  <a:gd name="T15" fmla="*/ 42 h 46"/>
                  <a:gd name="T16" fmla="*/ 14 w 161"/>
                  <a:gd name="T17" fmla="*/ 38 h 46"/>
                  <a:gd name="T18" fmla="*/ 49 w 161"/>
                  <a:gd name="T19" fmla="*/ 23 h 46"/>
                  <a:gd name="T20" fmla="*/ 87 w 161"/>
                  <a:gd name="T21" fmla="*/ 12 h 46"/>
                  <a:gd name="T22" fmla="*/ 126 w 161"/>
                  <a:gd name="T23" fmla="*/ 9 h 46"/>
                  <a:gd name="T24" fmla="*/ 157 w 161"/>
                  <a:gd name="T25" fmla="*/ 14 h 46"/>
                  <a:gd name="T26" fmla="*/ 161 w 161"/>
                  <a:gd name="T27" fmla="*/ 9 h 46"/>
                  <a:gd name="T28" fmla="*/ 146 w 161"/>
                  <a:gd name="T29" fmla="*/ 4 h 46"/>
                  <a:gd name="T30" fmla="*/ 107 w 161"/>
                  <a:gd name="T31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1" h="46">
                    <a:moveTo>
                      <a:pt x="107" y="0"/>
                    </a:moveTo>
                    <a:cubicBezTo>
                      <a:pt x="94" y="1"/>
                      <a:pt x="81" y="3"/>
                      <a:pt x="68" y="6"/>
                    </a:cubicBezTo>
                    <a:cubicBezTo>
                      <a:pt x="56" y="9"/>
                      <a:pt x="44" y="13"/>
                      <a:pt x="32" y="19"/>
                    </a:cubicBezTo>
                    <a:cubicBezTo>
                      <a:pt x="27" y="22"/>
                      <a:pt x="21" y="25"/>
                      <a:pt x="15" y="28"/>
                    </a:cubicBezTo>
                    <a:cubicBezTo>
                      <a:pt x="12" y="29"/>
                      <a:pt x="9" y="31"/>
                      <a:pt x="6" y="33"/>
                    </a:cubicBezTo>
                    <a:cubicBezTo>
                      <a:pt x="4" y="35"/>
                      <a:pt x="2" y="36"/>
                      <a:pt x="0" y="38"/>
                    </a:cubicBezTo>
                    <a:cubicBezTo>
                      <a:pt x="0" y="40"/>
                      <a:pt x="1" y="43"/>
                      <a:pt x="1" y="46"/>
                    </a:cubicBezTo>
                    <a:cubicBezTo>
                      <a:pt x="3" y="45"/>
                      <a:pt x="5" y="43"/>
                      <a:pt x="7" y="42"/>
                    </a:cubicBezTo>
                    <a:cubicBezTo>
                      <a:pt x="9" y="41"/>
                      <a:pt x="12" y="40"/>
                      <a:pt x="14" y="38"/>
                    </a:cubicBezTo>
                    <a:cubicBezTo>
                      <a:pt x="25" y="32"/>
                      <a:pt x="37" y="27"/>
                      <a:pt x="49" y="23"/>
                    </a:cubicBezTo>
                    <a:cubicBezTo>
                      <a:pt x="62" y="18"/>
                      <a:pt x="74" y="15"/>
                      <a:pt x="87" y="12"/>
                    </a:cubicBezTo>
                    <a:cubicBezTo>
                      <a:pt x="100" y="10"/>
                      <a:pt x="113" y="8"/>
                      <a:pt x="126" y="9"/>
                    </a:cubicBezTo>
                    <a:cubicBezTo>
                      <a:pt x="137" y="9"/>
                      <a:pt x="148" y="9"/>
                      <a:pt x="157" y="14"/>
                    </a:cubicBezTo>
                    <a:cubicBezTo>
                      <a:pt x="158" y="12"/>
                      <a:pt x="160" y="10"/>
                      <a:pt x="161" y="9"/>
                    </a:cubicBezTo>
                    <a:cubicBezTo>
                      <a:pt x="156" y="7"/>
                      <a:pt x="151" y="5"/>
                      <a:pt x="146" y="4"/>
                    </a:cubicBezTo>
                    <a:cubicBezTo>
                      <a:pt x="133" y="2"/>
                      <a:pt x="120" y="0"/>
                      <a:pt x="107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600"/>
              <p:cNvSpPr/>
              <p:nvPr/>
            </p:nvSpPr>
            <p:spPr bwMode="auto">
              <a:xfrm>
                <a:off x="4888" y="2442"/>
                <a:ext cx="78" cy="91"/>
              </a:xfrm>
              <a:custGeom>
                <a:gdLst>
                  <a:gd name="T0" fmla="*/ 12 w 33"/>
                  <a:gd name="T1" fmla="*/ 0 h 38"/>
                  <a:gd name="T2" fmla="*/ 0 w 33"/>
                  <a:gd name="T3" fmla="*/ 38 h 38"/>
                  <a:gd name="T4" fmla="*/ 33 w 33"/>
                  <a:gd name="T5" fmla="*/ 34 h 38"/>
                  <a:gd name="T6" fmla="*/ 22 w 33"/>
                  <a:gd name="T7" fmla="*/ 17 h 38"/>
                  <a:gd name="T8" fmla="*/ 12 w 33"/>
                  <a:gd name="T9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8">
                    <a:moveTo>
                      <a:pt x="12" y="0"/>
                    </a:moveTo>
                    <a:cubicBezTo>
                      <a:pt x="8" y="12"/>
                      <a:pt x="3" y="25"/>
                      <a:pt x="0" y="38"/>
                    </a:cubicBezTo>
                    <a:cubicBezTo>
                      <a:pt x="11" y="37"/>
                      <a:pt x="22" y="36"/>
                      <a:pt x="33" y="34"/>
                    </a:cubicBezTo>
                    <a:cubicBezTo>
                      <a:pt x="29" y="29"/>
                      <a:pt x="25" y="23"/>
                      <a:pt x="22" y="17"/>
                    </a:cubicBezTo>
                    <a:cubicBezTo>
                      <a:pt x="19" y="11"/>
                      <a:pt x="16" y="5"/>
                      <a:pt x="12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601"/>
              <p:cNvSpPr/>
              <p:nvPr/>
            </p:nvSpPr>
            <p:spPr bwMode="auto">
              <a:xfrm>
                <a:off x="5371" y="1586"/>
                <a:ext cx="52" cy="47"/>
              </a:xfrm>
              <a:custGeom>
                <a:gdLst>
                  <a:gd name="T0" fmla="*/ 22 w 22"/>
                  <a:gd name="T1" fmla="*/ 14 h 20"/>
                  <a:gd name="T2" fmla="*/ 15 w 22"/>
                  <a:gd name="T3" fmla="*/ 0 h 20"/>
                  <a:gd name="T4" fmla="*/ 12 w 22"/>
                  <a:gd name="T5" fmla="*/ 1 h 20"/>
                  <a:gd name="T6" fmla="*/ 0 w 22"/>
                  <a:gd name="T7" fmla="*/ 6 h 20"/>
                  <a:gd name="T8" fmla="*/ 8 w 22"/>
                  <a:gd name="T9" fmla="*/ 20 h 20"/>
                  <a:gd name="T10" fmla="*/ 22 w 22"/>
                  <a:gd name="T11" fmla="*/ 1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0">
                    <a:moveTo>
                      <a:pt x="22" y="14"/>
                    </a:moveTo>
                    <a:cubicBezTo>
                      <a:pt x="19" y="9"/>
                      <a:pt x="17" y="4"/>
                      <a:pt x="15" y="0"/>
                    </a:cubicBezTo>
                    <a:cubicBezTo>
                      <a:pt x="14" y="0"/>
                      <a:pt x="13" y="0"/>
                      <a:pt x="12" y="1"/>
                    </a:cubicBezTo>
                    <a:cubicBezTo>
                      <a:pt x="8" y="2"/>
                      <a:pt x="4" y="4"/>
                      <a:pt x="0" y="6"/>
                    </a:cubicBezTo>
                    <a:cubicBezTo>
                      <a:pt x="3" y="11"/>
                      <a:pt x="6" y="15"/>
                      <a:pt x="8" y="20"/>
                    </a:cubicBezTo>
                    <a:cubicBezTo>
                      <a:pt x="12" y="18"/>
                      <a:pt x="17" y="16"/>
                      <a:pt x="22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602"/>
              <p:cNvSpPr/>
              <p:nvPr/>
            </p:nvSpPr>
            <p:spPr bwMode="auto">
              <a:xfrm>
                <a:off x="5413" y="1500"/>
                <a:ext cx="64" cy="45"/>
              </a:xfrm>
              <a:custGeom>
                <a:gdLst>
                  <a:gd name="T0" fmla="*/ 10 w 27"/>
                  <a:gd name="T1" fmla="*/ 3 h 19"/>
                  <a:gd name="T2" fmla="*/ 2 w 27"/>
                  <a:gd name="T3" fmla="*/ 19 h 19"/>
                  <a:gd name="T4" fmla="*/ 27 w 27"/>
                  <a:gd name="T5" fmla="*/ 11 h 19"/>
                  <a:gd name="T6" fmla="*/ 10 w 27"/>
                  <a:gd name="T7" fmla="*/ 3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9">
                    <a:moveTo>
                      <a:pt x="10" y="3"/>
                    </a:moveTo>
                    <a:cubicBezTo>
                      <a:pt x="4" y="5"/>
                      <a:pt x="0" y="13"/>
                      <a:pt x="2" y="19"/>
                    </a:cubicBezTo>
                    <a:cubicBezTo>
                      <a:pt x="10" y="16"/>
                      <a:pt x="19" y="13"/>
                      <a:pt x="27" y="11"/>
                    </a:cubicBezTo>
                    <a:cubicBezTo>
                      <a:pt x="24" y="5"/>
                      <a:pt x="18" y="0"/>
                      <a:pt x="10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603"/>
              <p:cNvSpPr/>
              <p:nvPr/>
            </p:nvSpPr>
            <p:spPr bwMode="auto">
              <a:xfrm>
                <a:off x="5482" y="1488"/>
                <a:ext cx="69" cy="36"/>
              </a:xfrm>
              <a:custGeom>
                <a:gdLst>
                  <a:gd name="T0" fmla="*/ 29 w 29"/>
                  <a:gd name="T1" fmla="*/ 11 h 15"/>
                  <a:gd name="T2" fmla="*/ 29 w 29"/>
                  <a:gd name="T3" fmla="*/ 11 h 15"/>
                  <a:gd name="T4" fmla="*/ 24 w 29"/>
                  <a:gd name="T5" fmla="*/ 2 h 15"/>
                  <a:gd name="T6" fmla="*/ 15 w 29"/>
                  <a:gd name="T7" fmla="*/ 0 h 15"/>
                  <a:gd name="T8" fmla="*/ 5 w 29"/>
                  <a:gd name="T9" fmla="*/ 4 h 15"/>
                  <a:gd name="T10" fmla="*/ 1 w 29"/>
                  <a:gd name="T11" fmla="*/ 15 h 15"/>
                  <a:gd name="T12" fmla="*/ 18 w 29"/>
                  <a:gd name="T13" fmla="*/ 12 h 15"/>
                  <a:gd name="T14" fmla="*/ 29 w 29"/>
                  <a:gd name="T15" fmla="*/ 1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5">
                    <a:moveTo>
                      <a:pt x="29" y="11"/>
                    </a:move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7"/>
                      <a:pt x="27" y="4"/>
                      <a:pt x="24" y="2"/>
                    </a:cubicBezTo>
                    <a:cubicBezTo>
                      <a:pt x="21" y="1"/>
                      <a:pt x="18" y="0"/>
                      <a:pt x="15" y="0"/>
                    </a:cubicBezTo>
                    <a:cubicBezTo>
                      <a:pt x="11" y="0"/>
                      <a:pt x="7" y="2"/>
                      <a:pt x="5" y="4"/>
                    </a:cubicBezTo>
                    <a:cubicBezTo>
                      <a:pt x="2" y="7"/>
                      <a:pt x="0" y="12"/>
                      <a:pt x="1" y="15"/>
                    </a:cubicBezTo>
                    <a:cubicBezTo>
                      <a:pt x="6" y="14"/>
                      <a:pt x="12" y="13"/>
                      <a:pt x="18" y="12"/>
                    </a:cubicBezTo>
                    <a:cubicBezTo>
                      <a:pt x="22" y="12"/>
                      <a:pt x="25" y="11"/>
                      <a:pt x="29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604"/>
              <p:cNvSpPr/>
              <p:nvPr/>
            </p:nvSpPr>
            <p:spPr bwMode="auto">
              <a:xfrm>
                <a:off x="5347" y="1522"/>
                <a:ext cx="66" cy="57"/>
              </a:xfrm>
              <a:custGeom>
                <a:gdLst>
                  <a:gd name="T0" fmla="*/ 28 w 28"/>
                  <a:gd name="T1" fmla="*/ 11 h 24"/>
                  <a:gd name="T2" fmla="*/ 7 w 28"/>
                  <a:gd name="T3" fmla="*/ 5 h 24"/>
                  <a:gd name="T4" fmla="*/ 2 w 28"/>
                  <a:gd name="T5" fmla="*/ 24 h 24"/>
                  <a:gd name="T6" fmla="*/ 5 w 28"/>
                  <a:gd name="T7" fmla="*/ 22 h 24"/>
                  <a:gd name="T8" fmla="*/ 28 w 28"/>
                  <a:gd name="T9" fmla="*/ 11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4">
                    <a:moveTo>
                      <a:pt x="28" y="11"/>
                    </a:moveTo>
                    <a:cubicBezTo>
                      <a:pt x="24" y="4"/>
                      <a:pt x="15" y="0"/>
                      <a:pt x="7" y="5"/>
                    </a:cubicBezTo>
                    <a:cubicBezTo>
                      <a:pt x="0" y="9"/>
                      <a:pt x="0" y="17"/>
                      <a:pt x="2" y="24"/>
                    </a:cubicBezTo>
                    <a:cubicBezTo>
                      <a:pt x="3" y="24"/>
                      <a:pt x="4" y="23"/>
                      <a:pt x="5" y="22"/>
                    </a:cubicBezTo>
                    <a:cubicBezTo>
                      <a:pt x="12" y="18"/>
                      <a:pt x="20" y="15"/>
                      <a:pt x="28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605"/>
              <p:cNvSpPr/>
              <p:nvPr/>
            </p:nvSpPr>
            <p:spPr bwMode="auto">
              <a:xfrm>
                <a:off x="5555" y="1481"/>
                <a:ext cx="64" cy="34"/>
              </a:xfrm>
              <a:custGeom>
                <a:gdLst>
                  <a:gd name="T0" fmla="*/ 27 w 27"/>
                  <a:gd name="T1" fmla="*/ 14 h 14"/>
                  <a:gd name="T2" fmla="*/ 27 w 27"/>
                  <a:gd name="T3" fmla="*/ 14 h 14"/>
                  <a:gd name="T4" fmla="*/ 23 w 27"/>
                  <a:gd name="T5" fmla="*/ 5 h 14"/>
                  <a:gd name="T6" fmla="*/ 15 w 27"/>
                  <a:gd name="T7" fmla="*/ 0 h 14"/>
                  <a:gd name="T8" fmla="*/ 4 w 27"/>
                  <a:gd name="T9" fmla="*/ 4 h 14"/>
                  <a:gd name="T10" fmla="*/ 0 w 27"/>
                  <a:gd name="T11" fmla="*/ 10 h 14"/>
                  <a:gd name="T12" fmla="*/ 0 w 27"/>
                  <a:gd name="T13" fmla="*/ 14 h 14"/>
                  <a:gd name="T14" fmla="*/ 27 w 27"/>
                  <a:gd name="T15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4">
                    <a:moveTo>
                      <a:pt x="27" y="14"/>
                    </a:moveTo>
                    <a:cubicBezTo>
                      <a:pt x="27" y="14"/>
                      <a:pt x="27" y="14"/>
                      <a:pt x="27" y="14"/>
                    </a:cubicBezTo>
                    <a:cubicBezTo>
                      <a:pt x="26" y="11"/>
                      <a:pt x="26" y="8"/>
                      <a:pt x="23" y="5"/>
                    </a:cubicBezTo>
                    <a:cubicBezTo>
                      <a:pt x="21" y="2"/>
                      <a:pt x="18" y="0"/>
                      <a:pt x="15" y="0"/>
                    </a:cubicBezTo>
                    <a:cubicBezTo>
                      <a:pt x="11" y="0"/>
                      <a:pt x="7" y="1"/>
                      <a:pt x="4" y="4"/>
                    </a:cubicBezTo>
                    <a:cubicBezTo>
                      <a:pt x="2" y="5"/>
                      <a:pt x="1" y="7"/>
                      <a:pt x="0" y="10"/>
                    </a:cubicBezTo>
                    <a:cubicBezTo>
                      <a:pt x="0" y="11"/>
                      <a:pt x="0" y="12"/>
                      <a:pt x="0" y="14"/>
                    </a:cubicBezTo>
                    <a:cubicBezTo>
                      <a:pt x="9" y="13"/>
                      <a:pt x="18" y="13"/>
                      <a:pt x="27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606"/>
              <p:cNvSpPr/>
              <p:nvPr/>
            </p:nvSpPr>
            <p:spPr bwMode="auto">
              <a:xfrm>
                <a:off x="5655" y="1462"/>
                <a:ext cx="30" cy="15"/>
              </a:xfrm>
              <a:custGeom>
                <a:gdLst>
                  <a:gd name="T0" fmla="*/ 5 w 13"/>
                  <a:gd name="T1" fmla="*/ 5 h 6"/>
                  <a:gd name="T2" fmla="*/ 8 w 13"/>
                  <a:gd name="T3" fmla="*/ 6 h 6"/>
                  <a:gd name="T4" fmla="*/ 13 w 13"/>
                  <a:gd name="T5" fmla="*/ 4 h 6"/>
                  <a:gd name="T6" fmla="*/ 7 w 13"/>
                  <a:gd name="T7" fmla="*/ 0 h 6"/>
                  <a:gd name="T8" fmla="*/ 0 w 13"/>
                  <a:gd name="T9" fmla="*/ 4 h 6"/>
                  <a:gd name="T10" fmla="*/ 5 w 13"/>
                  <a:gd name="T11" fmla="*/ 5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5" y="5"/>
                    </a:moveTo>
                    <a:cubicBezTo>
                      <a:pt x="6" y="5"/>
                      <a:pt x="7" y="5"/>
                      <a:pt x="8" y="6"/>
                    </a:cubicBezTo>
                    <a:cubicBezTo>
                      <a:pt x="10" y="6"/>
                      <a:pt x="11" y="5"/>
                      <a:pt x="13" y="4"/>
                    </a:cubicBezTo>
                    <a:cubicBezTo>
                      <a:pt x="11" y="3"/>
                      <a:pt x="9" y="1"/>
                      <a:pt x="7" y="0"/>
                    </a:cubicBezTo>
                    <a:cubicBezTo>
                      <a:pt x="5" y="1"/>
                      <a:pt x="3" y="2"/>
                      <a:pt x="0" y="4"/>
                    </a:cubicBezTo>
                    <a:cubicBezTo>
                      <a:pt x="2" y="4"/>
                      <a:pt x="4" y="4"/>
                      <a:pt x="5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" name="Group 808"/>
            <p:cNvGrpSpPr/>
            <p:nvPr/>
          </p:nvGrpSpPr>
          <p:grpSpPr>
            <a:xfrm>
              <a:off x="1512" y="1436"/>
              <a:ext cx="4656" cy="1443"/>
              <a:chOff x="1512" y="1436"/>
              <a:chExt cx="4656" cy="1443"/>
            </a:xfrm>
          </p:grpSpPr>
          <p:sp>
            <p:nvSpPr>
              <p:cNvPr id="314" name="Freeform 608"/>
              <p:cNvSpPr/>
              <p:nvPr/>
            </p:nvSpPr>
            <p:spPr bwMode="auto">
              <a:xfrm>
                <a:off x="5690" y="1488"/>
                <a:ext cx="17" cy="5"/>
              </a:xfrm>
              <a:custGeom>
                <a:gdLst>
                  <a:gd name="T0" fmla="*/ 2 w 7"/>
                  <a:gd name="T1" fmla="*/ 2 h 2"/>
                  <a:gd name="T2" fmla="*/ 7 w 7"/>
                  <a:gd name="T3" fmla="*/ 2 h 2"/>
                  <a:gd name="T4" fmla="*/ 4 w 7"/>
                  <a:gd name="T5" fmla="*/ 0 h 2"/>
                  <a:gd name="T6" fmla="*/ 0 w 7"/>
                  <a:gd name="T7" fmla="*/ 1 h 2"/>
                  <a:gd name="T8" fmla="*/ 2 w 7"/>
                  <a:gd name="T9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2"/>
                      <a:pt x="5" y="2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609"/>
              <p:cNvSpPr/>
              <p:nvPr/>
            </p:nvSpPr>
            <p:spPr bwMode="auto">
              <a:xfrm>
                <a:off x="5666" y="1441"/>
                <a:ext cx="24" cy="31"/>
              </a:xfrm>
              <a:custGeom>
                <a:gdLst>
                  <a:gd name="T0" fmla="*/ 10 w 10"/>
                  <a:gd name="T1" fmla="*/ 13 h 13"/>
                  <a:gd name="T2" fmla="*/ 8 w 10"/>
                  <a:gd name="T3" fmla="*/ 0 h 13"/>
                  <a:gd name="T4" fmla="*/ 0 w 10"/>
                  <a:gd name="T5" fmla="*/ 0 h 13"/>
                  <a:gd name="T6" fmla="*/ 1 w 10"/>
                  <a:gd name="T7" fmla="*/ 6 h 13"/>
                  <a:gd name="T8" fmla="*/ 10 w 10"/>
                  <a:gd name="T9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cubicBezTo>
                      <a:pt x="9" y="9"/>
                      <a:pt x="9" y="4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4"/>
                      <a:pt x="1" y="6"/>
                    </a:cubicBezTo>
                    <a:cubicBezTo>
                      <a:pt x="5" y="8"/>
                      <a:pt x="7" y="10"/>
                      <a:pt x="10" y="1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610"/>
              <p:cNvSpPr/>
              <p:nvPr/>
            </p:nvSpPr>
            <p:spPr bwMode="auto">
              <a:xfrm>
                <a:off x="5619" y="1448"/>
                <a:ext cx="47" cy="29"/>
              </a:xfrm>
              <a:custGeom>
                <a:gdLst>
                  <a:gd name="T0" fmla="*/ 12 w 20"/>
                  <a:gd name="T1" fmla="*/ 9 h 12"/>
                  <a:gd name="T2" fmla="*/ 20 w 20"/>
                  <a:gd name="T3" fmla="*/ 5 h 12"/>
                  <a:gd name="T4" fmla="*/ 13 w 20"/>
                  <a:gd name="T5" fmla="*/ 1 h 12"/>
                  <a:gd name="T6" fmla="*/ 13 w 20"/>
                  <a:gd name="T7" fmla="*/ 0 h 12"/>
                  <a:gd name="T8" fmla="*/ 13 w 20"/>
                  <a:gd name="T9" fmla="*/ 0 h 12"/>
                  <a:gd name="T10" fmla="*/ 4 w 20"/>
                  <a:gd name="T11" fmla="*/ 6 h 12"/>
                  <a:gd name="T12" fmla="*/ 0 w 20"/>
                  <a:gd name="T13" fmla="*/ 9 h 12"/>
                  <a:gd name="T14" fmla="*/ 3 w 20"/>
                  <a:gd name="T15" fmla="*/ 12 h 12"/>
                  <a:gd name="T16" fmla="*/ 12 w 20"/>
                  <a:gd name="T17" fmla="*/ 9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12" y="9"/>
                    </a:moveTo>
                    <a:cubicBezTo>
                      <a:pt x="15" y="8"/>
                      <a:pt x="17" y="6"/>
                      <a:pt x="20" y="5"/>
                    </a:cubicBezTo>
                    <a:cubicBezTo>
                      <a:pt x="18" y="3"/>
                      <a:pt x="16" y="2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1"/>
                      <a:pt x="7" y="4"/>
                      <a:pt x="4" y="6"/>
                    </a:cubicBezTo>
                    <a:cubicBezTo>
                      <a:pt x="3" y="7"/>
                      <a:pt x="2" y="9"/>
                      <a:pt x="0" y="9"/>
                    </a:cubicBezTo>
                    <a:cubicBezTo>
                      <a:pt x="1" y="10"/>
                      <a:pt x="2" y="11"/>
                      <a:pt x="3" y="12"/>
                    </a:cubicBezTo>
                    <a:cubicBezTo>
                      <a:pt x="6" y="10"/>
                      <a:pt x="9" y="10"/>
                      <a:pt x="12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611"/>
              <p:cNvSpPr/>
              <p:nvPr/>
            </p:nvSpPr>
            <p:spPr bwMode="auto">
              <a:xfrm>
                <a:off x="5574" y="1441"/>
                <a:ext cx="45" cy="19"/>
              </a:xfrm>
              <a:custGeom>
                <a:gdLst>
                  <a:gd name="T0" fmla="*/ 0 w 19"/>
                  <a:gd name="T1" fmla="*/ 7 h 8"/>
                  <a:gd name="T2" fmla="*/ 4 w 19"/>
                  <a:gd name="T3" fmla="*/ 7 h 8"/>
                  <a:gd name="T4" fmla="*/ 9 w 19"/>
                  <a:gd name="T5" fmla="*/ 8 h 8"/>
                  <a:gd name="T6" fmla="*/ 19 w 19"/>
                  <a:gd name="T7" fmla="*/ 0 h 8"/>
                  <a:gd name="T8" fmla="*/ 9 w 19"/>
                  <a:gd name="T9" fmla="*/ 0 h 8"/>
                  <a:gd name="T10" fmla="*/ 5 w 19"/>
                  <a:gd name="T11" fmla="*/ 3 h 8"/>
                  <a:gd name="T12" fmla="*/ 0 w 19"/>
                  <a:gd name="T13" fmla="*/ 7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8">
                    <a:moveTo>
                      <a:pt x="0" y="7"/>
                    </a:moveTo>
                    <a:cubicBezTo>
                      <a:pt x="1" y="7"/>
                      <a:pt x="3" y="7"/>
                      <a:pt x="4" y="7"/>
                    </a:cubicBezTo>
                    <a:cubicBezTo>
                      <a:pt x="6" y="7"/>
                      <a:pt x="8" y="7"/>
                      <a:pt x="9" y="8"/>
                    </a:cubicBezTo>
                    <a:cubicBezTo>
                      <a:pt x="13" y="6"/>
                      <a:pt x="16" y="3"/>
                      <a:pt x="1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6" y="2"/>
                      <a:pt x="5" y="3"/>
                    </a:cubicBezTo>
                    <a:cubicBezTo>
                      <a:pt x="4" y="4"/>
                      <a:pt x="2" y="6"/>
                      <a:pt x="0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612"/>
              <p:cNvSpPr/>
              <p:nvPr/>
            </p:nvSpPr>
            <p:spPr bwMode="auto">
              <a:xfrm>
                <a:off x="5532" y="1441"/>
                <a:ext cx="56" cy="33"/>
              </a:xfrm>
              <a:custGeom>
                <a:gdLst>
                  <a:gd name="T0" fmla="*/ 5 w 24"/>
                  <a:gd name="T1" fmla="*/ 14 h 14"/>
                  <a:gd name="T2" fmla="*/ 14 w 24"/>
                  <a:gd name="T3" fmla="*/ 8 h 14"/>
                  <a:gd name="T4" fmla="*/ 15 w 24"/>
                  <a:gd name="T5" fmla="*/ 7 h 14"/>
                  <a:gd name="T6" fmla="*/ 24 w 24"/>
                  <a:gd name="T7" fmla="*/ 0 h 14"/>
                  <a:gd name="T8" fmla="*/ 24 w 24"/>
                  <a:gd name="T9" fmla="*/ 0 h 14"/>
                  <a:gd name="T10" fmla="*/ 12 w 24"/>
                  <a:gd name="T11" fmla="*/ 0 h 14"/>
                  <a:gd name="T12" fmla="*/ 0 w 24"/>
                  <a:gd name="T13" fmla="*/ 10 h 14"/>
                  <a:gd name="T14" fmla="*/ 5 w 24"/>
                  <a:gd name="T15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4">
                    <a:moveTo>
                      <a:pt x="5" y="14"/>
                    </a:moveTo>
                    <a:cubicBezTo>
                      <a:pt x="7" y="11"/>
                      <a:pt x="11" y="9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8" y="5"/>
                      <a:pt x="21" y="3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4"/>
                      <a:pt x="4" y="7"/>
                      <a:pt x="0" y="10"/>
                    </a:cubicBezTo>
                    <a:cubicBezTo>
                      <a:pt x="2" y="11"/>
                      <a:pt x="3" y="12"/>
                      <a:pt x="5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613"/>
              <p:cNvSpPr/>
              <p:nvPr/>
            </p:nvSpPr>
            <p:spPr bwMode="auto">
              <a:xfrm>
                <a:off x="5600" y="1441"/>
                <a:ext cx="45" cy="26"/>
              </a:xfrm>
              <a:custGeom>
                <a:gdLst>
                  <a:gd name="T0" fmla="*/ 7 w 19"/>
                  <a:gd name="T1" fmla="*/ 11 h 11"/>
                  <a:gd name="T2" fmla="*/ 11 w 19"/>
                  <a:gd name="T3" fmla="*/ 8 h 11"/>
                  <a:gd name="T4" fmla="*/ 14 w 19"/>
                  <a:gd name="T5" fmla="*/ 6 h 11"/>
                  <a:gd name="T6" fmla="*/ 19 w 19"/>
                  <a:gd name="T7" fmla="*/ 2 h 11"/>
                  <a:gd name="T8" fmla="*/ 14 w 19"/>
                  <a:gd name="T9" fmla="*/ 0 h 11"/>
                  <a:gd name="T10" fmla="*/ 10 w 19"/>
                  <a:gd name="T11" fmla="*/ 0 h 11"/>
                  <a:gd name="T12" fmla="*/ 0 w 19"/>
                  <a:gd name="T13" fmla="*/ 8 h 11"/>
                  <a:gd name="T14" fmla="*/ 7 w 19"/>
                  <a:gd name="T15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1">
                    <a:moveTo>
                      <a:pt x="7" y="11"/>
                    </a:moveTo>
                    <a:cubicBezTo>
                      <a:pt x="8" y="11"/>
                      <a:pt x="9" y="9"/>
                      <a:pt x="11" y="8"/>
                    </a:cubicBezTo>
                    <a:cubicBezTo>
                      <a:pt x="12" y="8"/>
                      <a:pt x="13" y="7"/>
                      <a:pt x="14" y="6"/>
                    </a:cubicBezTo>
                    <a:cubicBezTo>
                      <a:pt x="16" y="5"/>
                      <a:pt x="17" y="3"/>
                      <a:pt x="19" y="2"/>
                    </a:cubicBezTo>
                    <a:cubicBezTo>
                      <a:pt x="18" y="2"/>
                      <a:pt x="16" y="1"/>
                      <a:pt x="14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3"/>
                      <a:pt x="4" y="6"/>
                      <a:pt x="0" y="8"/>
                    </a:cubicBezTo>
                    <a:cubicBezTo>
                      <a:pt x="3" y="9"/>
                      <a:pt x="5" y="10"/>
                      <a:pt x="7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614"/>
              <p:cNvSpPr/>
              <p:nvPr/>
            </p:nvSpPr>
            <p:spPr bwMode="auto">
              <a:xfrm>
                <a:off x="5648" y="1441"/>
                <a:ext cx="18" cy="12"/>
              </a:xfrm>
              <a:custGeom>
                <a:gdLst>
                  <a:gd name="T0" fmla="*/ 1 w 8"/>
                  <a:gd name="T1" fmla="*/ 1 h 5"/>
                  <a:gd name="T2" fmla="*/ 8 w 8"/>
                  <a:gd name="T3" fmla="*/ 5 h 5"/>
                  <a:gd name="T4" fmla="*/ 6 w 8"/>
                  <a:gd name="T5" fmla="*/ 0 h 5"/>
                  <a:gd name="T6" fmla="*/ 0 w 8"/>
                  <a:gd name="T7" fmla="*/ 0 h 5"/>
                  <a:gd name="T8" fmla="*/ 0 w 8"/>
                  <a:gd name="T9" fmla="*/ 1 h 5"/>
                  <a:gd name="T10" fmla="*/ 1 w 8"/>
                  <a:gd name="T11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1" y="1"/>
                    </a:moveTo>
                    <a:cubicBezTo>
                      <a:pt x="3" y="2"/>
                      <a:pt x="5" y="4"/>
                      <a:pt x="8" y="5"/>
                    </a:cubicBezTo>
                    <a:cubicBezTo>
                      <a:pt x="7" y="3"/>
                      <a:pt x="7" y="2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615"/>
              <p:cNvSpPr/>
              <p:nvPr/>
            </p:nvSpPr>
            <p:spPr bwMode="auto">
              <a:xfrm>
                <a:off x="5678" y="1474"/>
                <a:ext cx="19" cy="12"/>
              </a:xfrm>
              <a:custGeom>
                <a:gdLst>
                  <a:gd name="T0" fmla="*/ 4 w 8"/>
                  <a:gd name="T1" fmla="*/ 5 h 5"/>
                  <a:gd name="T2" fmla="*/ 8 w 8"/>
                  <a:gd name="T3" fmla="*/ 4 h 5"/>
                  <a:gd name="T4" fmla="*/ 4 w 8"/>
                  <a:gd name="T5" fmla="*/ 0 h 5"/>
                  <a:gd name="T6" fmla="*/ 0 w 8"/>
                  <a:gd name="T7" fmla="*/ 2 h 5"/>
                  <a:gd name="T8" fmla="*/ 4 w 8"/>
                  <a:gd name="T9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5" y="5"/>
                      <a:pt x="7" y="5"/>
                      <a:pt x="8" y="4"/>
                    </a:cubicBezTo>
                    <a:cubicBezTo>
                      <a:pt x="7" y="3"/>
                      <a:pt x="5" y="1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ubicBezTo>
                      <a:pt x="2" y="3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616"/>
              <p:cNvSpPr/>
              <p:nvPr/>
            </p:nvSpPr>
            <p:spPr bwMode="auto">
              <a:xfrm>
                <a:off x="5920" y="2544"/>
                <a:ext cx="28" cy="38"/>
              </a:xfrm>
              <a:custGeom>
                <a:gdLst>
                  <a:gd name="T0" fmla="*/ 4 w 12"/>
                  <a:gd name="T1" fmla="*/ 0 h 16"/>
                  <a:gd name="T2" fmla="*/ 6 w 12"/>
                  <a:gd name="T3" fmla="*/ 16 h 16"/>
                  <a:gd name="T4" fmla="*/ 12 w 12"/>
                  <a:gd name="T5" fmla="*/ 11 h 16"/>
                  <a:gd name="T6" fmla="*/ 9 w 12"/>
                  <a:gd name="T7" fmla="*/ 3 h 16"/>
                  <a:gd name="T8" fmla="*/ 9 w 12"/>
                  <a:gd name="T9" fmla="*/ 2 h 16"/>
                  <a:gd name="T10" fmla="*/ 9 w 12"/>
                  <a:gd name="T11" fmla="*/ 2 h 16"/>
                  <a:gd name="T12" fmla="*/ 4 w 12"/>
                  <a:gd name="T13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5"/>
                      <a:pt x="0" y="14"/>
                      <a:pt x="6" y="16"/>
                    </a:cubicBezTo>
                    <a:cubicBezTo>
                      <a:pt x="8" y="14"/>
                      <a:pt x="10" y="12"/>
                      <a:pt x="12" y="11"/>
                    </a:cubicBezTo>
                    <a:cubicBezTo>
                      <a:pt x="11" y="8"/>
                      <a:pt x="10" y="6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2"/>
                      <a:pt x="6" y="1"/>
                      <a:pt x="4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617"/>
              <p:cNvSpPr/>
              <p:nvPr/>
            </p:nvSpPr>
            <p:spPr bwMode="auto">
              <a:xfrm>
                <a:off x="4398" y="1980"/>
                <a:ext cx="41" cy="42"/>
              </a:xfrm>
              <a:custGeom>
                <a:gdLst>
                  <a:gd name="T0" fmla="*/ 0 w 17"/>
                  <a:gd name="T1" fmla="*/ 3 h 18"/>
                  <a:gd name="T2" fmla="*/ 4 w 17"/>
                  <a:gd name="T3" fmla="*/ 18 h 18"/>
                  <a:gd name="T4" fmla="*/ 10 w 17"/>
                  <a:gd name="T5" fmla="*/ 16 h 18"/>
                  <a:gd name="T6" fmla="*/ 17 w 17"/>
                  <a:gd name="T7" fmla="*/ 14 h 18"/>
                  <a:gd name="T8" fmla="*/ 12 w 17"/>
                  <a:gd name="T9" fmla="*/ 0 h 18"/>
                  <a:gd name="T10" fmla="*/ 0 w 17"/>
                  <a:gd name="T11" fmla="*/ 3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8">
                    <a:moveTo>
                      <a:pt x="0" y="3"/>
                    </a:moveTo>
                    <a:cubicBezTo>
                      <a:pt x="1" y="8"/>
                      <a:pt x="2" y="13"/>
                      <a:pt x="4" y="18"/>
                    </a:cubicBezTo>
                    <a:cubicBezTo>
                      <a:pt x="6" y="18"/>
                      <a:pt x="8" y="17"/>
                      <a:pt x="10" y="16"/>
                    </a:cubicBezTo>
                    <a:cubicBezTo>
                      <a:pt x="12" y="16"/>
                      <a:pt x="14" y="15"/>
                      <a:pt x="17" y="14"/>
                    </a:cubicBezTo>
                    <a:cubicBezTo>
                      <a:pt x="15" y="10"/>
                      <a:pt x="13" y="5"/>
                      <a:pt x="12" y="0"/>
                    </a:cubicBezTo>
                    <a:cubicBezTo>
                      <a:pt x="8" y="2"/>
                      <a:pt x="4" y="3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618"/>
              <p:cNvSpPr/>
              <p:nvPr/>
            </p:nvSpPr>
            <p:spPr bwMode="auto">
              <a:xfrm>
                <a:off x="4415" y="1757"/>
                <a:ext cx="40" cy="42"/>
              </a:xfrm>
              <a:custGeom>
                <a:gdLst>
                  <a:gd name="T0" fmla="*/ 17 w 17"/>
                  <a:gd name="T1" fmla="*/ 5 h 18"/>
                  <a:gd name="T2" fmla="*/ 6 w 17"/>
                  <a:gd name="T3" fmla="*/ 0 h 18"/>
                  <a:gd name="T4" fmla="*/ 0 w 17"/>
                  <a:gd name="T5" fmla="*/ 14 h 18"/>
                  <a:gd name="T6" fmla="*/ 11 w 17"/>
                  <a:gd name="T7" fmla="*/ 18 h 18"/>
                  <a:gd name="T8" fmla="*/ 17 w 17"/>
                  <a:gd name="T9" fmla="*/ 5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7" y="5"/>
                    </a:moveTo>
                    <a:cubicBezTo>
                      <a:pt x="13" y="4"/>
                      <a:pt x="9" y="2"/>
                      <a:pt x="6" y="0"/>
                    </a:cubicBezTo>
                    <a:cubicBezTo>
                      <a:pt x="4" y="5"/>
                      <a:pt x="1" y="9"/>
                      <a:pt x="0" y="14"/>
                    </a:cubicBezTo>
                    <a:cubicBezTo>
                      <a:pt x="3" y="15"/>
                      <a:pt x="7" y="17"/>
                      <a:pt x="11" y="18"/>
                    </a:cubicBezTo>
                    <a:cubicBezTo>
                      <a:pt x="13" y="13"/>
                      <a:pt x="14" y="9"/>
                      <a:pt x="17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619"/>
              <p:cNvSpPr/>
              <p:nvPr/>
            </p:nvSpPr>
            <p:spPr bwMode="auto">
              <a:xfrm>
                <a:off x="4401" y="1792"/>
                <a:ext cx="38" cy="38"/>
              </a:xfrm>
              <a:custGeom>
                <a:gdLst>
                  <a:gd name="T0" fmla="*/ 16 w 16"/>
                  <a:gd name="T1" fmla="*/ 4 h 16"/>
                  <a:gd name="T2" fmla="*/ 5 w 16"/>
                  <a:gd name="T3" fmla="*/ 0 h 16"/>
                  <a:gd name="T4" fmla="*/ 0 w 16"/>
                  <a:gd name="T5" fmla="*/ 13 h 16"/>
                  <a:gd name="T6" fmla="*/ 6 w 16"/>
                  <a:gd name="T7" fmla="*/ 15 h 16"/>
                  <a:gd name="T8" fmla="*/ 13 w 16"/>
                  <a:gd name="T9" fmla="*/ 16 h 16"/>
                  <a:gd name="T10" fmla="*/ 16 w 16"/>
                  <a:gd name="T11" fmla="*/ 4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16" y="4"/>
                    </a:moveTo>
                    <a:cubicBezTo>
                      <a:pt x="13" y="3"/>
                      <a:pt x="9" y="1"/>
                      <a:pt x="5" y="0"/>
                    </a:cubicBezTo>
                    <a:cubicBezTo>
                      <a:pt x="3" y="5"/>
                      <a:pt x="2" y="9"/>
                      <a:pt x="0" y="13"/>
                    </a:cubicBezTo>
                    <a:cubicBezTo>
                      <a:pt x="2" y="14"/>
                      <a:pt x="4" y="14"/>
                      <a:pt x="6" y="15"/>
                    </a:cubicBezTo>
                    <a:cubicBezTo>
                      <a:pt x="8" y="16"/>
                      <a:pt x="10" y="16"/>
                      <a:pt x="13" y="16"/>
                    </a:cubicBezTo>
                    <a:cubicBezTo>
                      <a:pt x="14" y="12"/>
                      <a:pt x="15" y="8"/>
                      <a:pt x="1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620"/>
              <p:cNvSpPr/>
              <p:nvPr/>
            </p:nvSpPr>
            <p:spPr bwMode="auto">
              <a:xfrm>
                <a:off x="4394" y="1828"/>
                <a:ext cx="35" cy="38"/>
              </a:xfrm>
              <a:custGeom>
                <a:gdLst>
                  <a:gd name="T0" fmla="*/ 8 w 15"/>
                  <a:gd name="T1" fmla="*/ 1 h 16"/>
                  <a:gd name="T2" fmla="*/ 3 w 15"/>
                  <a:gd name="T3" fmla="*/ 0 h 16"/>
                  <a:gd name="T4" fmla="*/ 0 w 15"/>
                  <a:gd name="T5" fmla="*/ 15 h 16"/>
                  <a:gd name="T6" fmla="*/ 5 w 15"/>
                  <a:gd name="T7" fmla="*/ 16 h 16"/>
                  <a:gd name="T8" fmla="*/ 12 w 15"/>
                  <a:gd name="T9" fmla="*/ 16 h 16"/>
                  <a:gd name="T10" fmla="*/ 12 w 15"/>
                  <a:gd name="T11" fmla="*/ 16 h 16"/>
                  <a:gd name="T12" fmla="*/ 15 w 15"/>
                  <a:gd name="T13" fmla="*/ 3 h 16"/>
                  <a:gd name="T14" fmla="*/ 8 w 15"/>
                  <a:gd name="T15" fmla="*/ 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8" y="1"/>
                    </a:moveTo>
                    <a:cubicBezTo>
                      <a:pt x="6" y="1"/>
                      <a:pt x="4" y="1"/>
                      <a:pt x="3" y="0"/>
                    </a:cubicBezTo>
                    <a:cubicBezTo>
                      <a:pt x="2" y="5"/>
                      <a:pt x="1" y="10"/>
                      <a:pt x="0" y="15"/>
                    </a:cubicBezTo>
                    <a:cubicBezTo>
                      <a:pt x="1" y="16"/>
                      <a:pt x="3" y="15"/>
                      <a:pt x="5" y="16"/>
                    </a:cubicBezTo>
                    <a:cubicBezTo>
                      <a:pt x="7" y="16"/>
                      <a:pt x="10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2"/>
                      <a:pt x="14" y="7"/>
                      <a:pt x="15" y="3"/>
                    </a:cubicBezTo>
                    <a:cubicBezTo>
                      <a:pt x="13" y="2"/>
                      <a:pt x="10" y="2"/>
                      <a:pt x="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621"/>
              <p:cNvSpPr/>
              <p:nvPr/>
            </p:nvSpPr>
            <p:spPr bwMode="auto">
              <a:xfrm>
                <a:off x="4431" y="1726"/>
                <a:ext cx="41" cy="40"/>
              </a:xfrm>
              <a:custGeom>
                <a:gdLst>
                  <a:gd name="T0" fmla="*/ 15 w 17"/>
                  <a:gd name="T1" fmla="*/ 10 h 17"/>
                  <a:gd name="T2" fmla="*/ 17 w 17"/>
                  <a:gd name="T3" fmla="*/ 6 h 17"/>
                  <a:gd name="T4" fmla="*/ 7 w 17"/>
                  <a:gd name="T5" fmla="*/ 0 h 17"/>
                  <a:gd name="T6" fmla="*/ 0 w 17"/>
                  <a:gd name="T7" fmla="*/ 12 h 17"/>
                  <a:gd name="T8" fmla="*/ 10 w 17"/>
                  <a:gd name="T9" fmla="*/ 17 h 17"/>
                  <a:gd name="T10" fmla="*/ 15 w 17"/>
                  <a:gd name="T11" fmla="*/ 1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15" y="10"/>
                    </a:moveTo>
                    <a:cubicBezTo>
                      <a:pt x="15" y="8"/>
                      <a:pt x="16" y="7"/>
                      <a:pt x="17" y="6"/>
                    </a:cubicBezTo>
                    <a:cubicBezTo>
                      <a:pt x="14" y="4"/>
                      <a:pt x="10" y="2"/>
                      <a:pt x="7" y="0"/>
                    </a:cubicBezTo>
                    <a:cubicBezTo>
                      <a:pt x="5" y="4"/>
                      <a:pt x="2" y="8"/>
                      <a:pt x="0" y="12"/>
                    </a:cubicBezTo>
                    <a:cubicBezTo>
                      <a:pt x="3" y="14"/>
                      <a:pt x="7" y="15"/>
                      <a:pt x="10" y="17"/>
                    </a:cubicBezTo>
                    <a:cubicBezTo>
                      <a:pt x="12" y="14"/>
                      <a:pt x="13" y="12"/>
                      <a:pt x="15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622"/>
              <p:cNvSpPr/>
              <p:nvPr/>
            </p:nvSpPr>
            <p:spPr bwMode="auto">
              <a:xfrm>
                <a:off x="4389" y="1868"/>
                <a:ext cx="33" cy="36"/>
              </a:xfrm>
              <a:custGeom>
                <a:gdLst>
                  <a:gd name="T0" fmla="*/ 14 w 14"/>
                  <a:gd name="T1" fmla="*/ 1 h 15"/>
                  <a:gd name="T2" fmla="*/ 6 w 14"/>
                  <a:gd name="T3" fmla="*/ 0 h 15"/>
                  <a:gd name="T4" fmla="*/ 2 w 14"/>
                  <a:gd name="T5" fmla="*/ 0 h 15"/>
                  <a:gd name="T6" fmla="*/ 0 w 14"/>
                  <a:gd name="T7" fmla="*/ 15 h 15"/>
                  <a:gd name="T8" fmla="*/ 5 w 14"/>
                  <a:gd name="T9" fmla="*/ 15 h 15"/>
                  <a:gd name="T10" fmla="*/ 13 w 14"/>
                  <a:gd name="T11" fmla="*/ 15 h 15"/>
                  <a:gd name="T12" fmla="*/ 14 w 14"/>
                  <a:gd name="T13" fmla="*/ 6 h 15"/>
                  <a:gd name="T14" fmla="*/ 14 w 14"/>
                  <a:gd name="T15" fmla="*/ 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14" y="1"/>
                    </a:moveTo>
                    <a:cubicBezTo>
                      <a:pt x="11" y="1"/>
                      <a:pt x="8" y="0"/>
                      <a:pt x="6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5"/>
                      <a:pt x="0" y="10"/>
                      <a:pt x="0" y="15"/>
                    </a:cubicBezTo>
                    <a:cubicBezTo>
                      <a:pt x="2" y="15"/>
                      <a:pt x="4" y="15"/>
                      <a:pt x="5" y="15"/>
                    </a:cubicBezTo>
                    <a:cubicBezTo>
                      <a:pt x="8" y="15"/>
                      <a:pt x="10" y="15"/>
                      <a:pt x="13" y="15"/>
                    </a:cubicBezTo>
                    <a:cubicBezTo>
                      <a:pt x="13" y="12"/>
                      <a:pt x="13" y="9"/>
                      <a:pt x="14" y="6"/>
                    </a:cubicBezTo>
                    <a:cubicBezTo>
                      <a:pt x="14" y="4"/>
                      <a:pt x="14" y="3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623"/>
              <p:cNvSpPr/>
              <p:nvPr/>
            </p:nvSpPr>
            <p:spPr bwMode="auto">
              <a:xfrm>
                <a:off x="4815" y="2248"/>
                <a:ext cx="45" cy="40"/>
              </a:xfrm>
              <a:custGeom>
                <a:gdLst>
                  <a:gd name="T0" fmla="*/ 18 w 19"/>
                  <a:gd name="T1" fmla="*/ 0 h 17"/>
                  <a:gd name="T2" fmla="*/ 8 w 19"/>
                  <a:gd name="T3" fmla="*/ 1 h 17"/>
                  <a:gd name="T4" fmla="*/ 0 w 19"/>
                  <a:gd name="T5" fmla="*/ 2 h 17"/>
                  <a:gd name="T6" fmla="*/ 1 w 19"/>
                  <a:gd name="T7" fmla="*/ 17 h 17"/>
                  <a:gd name="T8" fmla="*/ 19 w 19"/>
                  <a:gd name="T9" fmla="*/ 14 h 17"/>
                  <a:gd name="T10" fmla="*/ 18 w 19"/>
                  <a:gd name="T11" fmla="*/ 6 h 17"/>
                  <a:gd name="T12" fmla="*/ 18 w 19"/>
                  <a:gd name="T13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8" y="0"/>
                    </a:moveTo>
                    <a:cubicBezTo>
                      <a:pt x="14" y="1"/>
                      <a:pt x="11" y="1"/>
                      <a:pt x="8" y="1"/>
                    </a:cubicBezTo>
                    <a:cubicBezTo>
                      <a:pt x="6" y="2"/>
                      <a:pt x="3" y="2"/>
                      <a:pt x="0" y="2"/>
                    </a:cubicBezTo>
                    <a:cubicBezTo>
                      <a:pt x="1" y="7"/>
                      <a:pt x="0" y="12"/>
                      <a:pt x="1" y="17"/>
                    </a:cubicBezTo>
                    <a:cubicBezTo>
                      <a:pt x="7" y="16"/>
                      <a:pt x="13" y="15"/>
                      <a:pt x="19" y="14"/>
                    </a:cubicBezTo>
                    <a:cubicBezTo>
                      <a:pt x="19" y="12"/>
                      <a:pt x="18" y="9"/>
                      <a:pt x="18" y="6"/>
                    </a:cubicBezTo>
                    <a:cubicBezTo>
                      <a:pt x="18" y="4"/>
                      <a:pt x="18" y="2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624"/>
              <p:cNvSpPr/>
              <p:nvPr/>
            </p:nvSpPr>
            <p:spPr bwMode="auto">
              <a:xfrm>
                <a:off x="4479" y="1662"/>
                <a:ext cx="45" cy="45"/>
              </a:xfrm>
              <a:custGeom>
                <a:gdLst>
                  <a:gd name="T0" fmla="*/ 19 w 19"/>
                  <a:gd name="T1" fmla="*/ 10 h 19"/>
                  <a:gd name="T2" fmla="*/ 12 w 19"/>
                  <a:gd name="T3" fmla="*/ 0 h 19"/>
                  <a:gd name="T4" fmla="*/ 0 w 19"/>
                  <a:gd name="T5" fmla="*/ 11 h 19"/>
                  <a:gd name="T6" fmla="*/ 8 w 19"/>
                  <a:gd name="T7" fmla="*/ 19 h 19"/>
                  <a:gd name="T8" fmla="*/ 19 w 19"/>
                  <a:gd name="T9" fmla="*/ 1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cubicBezTo>
                      <a:pt x="16" y="7"/>
                      <a:pt x="13" y="4"/>
                      <a:pt x="12" y="0"/>
                    </a:cubicBezTo>
                    <a:cubicBezTo>
                      <a:pt x="8" y="4"/>
                      <a:pt x="4" y="7"/>
                      <a:pt x="0" y="11"/>
                    </a:cubicBezTo>
                    <a:cubicBezTo>
                      <a:pt x="3" y="14"/>
                      <a:pt x="5" y="17"/>
                      <a:pt x="8" y="19"/>
                    </a:cubicBezTo>
                    <a:cubicBezTo>
                      <a:pt x="12" y="16"/>
                      <a:pt x="15" y="13"/>
                      <a:pt x="19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625"/>
              <p:cNvSpPr/>
              <p:nvPr/>
            </p:nvSpPr>
            <p:spPr bwMode="auto">
              <a:xfrm>
                <a:off x="4770" y="2253"/>
                <a:ext cx="45" cy="38"/>
              </a:xfrm>
              <a:custGeom>
                <a:gdLst>
                  <a:gd name="T0" fmla="*/ 19 w 19"/>
                  <a:gd name="T1" fmla="*/ 15 h 16"/>
                  <a:gd name="T2" fmla="*/ 18 w 19"/>
                  <a:gd name="T3" fmla="*/ 0 h 16"/>
                  <a:gd name="T4" fmla="*/ 2 w 19"/>
                  <a:gd name="T5" fmla="*/ 0 h 16"/>
                  <a:gd name="T6" fmla="*/ 1 w 19"/>
                  <a:gd name="T7" fmla="*/ 0 h 16"/>
                  <a:gd name="T8" fmla="*/ 0 w 19"/>
                  <a:gd name="T9" fmla="*/ 15 h 16"/>
                  <a:gd name="T10" fmla="*/ 4 w 19"/>
                  <a:gd name="T11" fmla="*/ 16 h 16"/>
                  <a:gd name="T12" fmla="*/ 19 w 19"/>
                  <a:gd name="T13" fmla="*/ 1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15"/>
                    </a:moveTo>
                    <a:cubicBezTo>
                      <a:pt x="18" y="10"/>
                      <a:pt x="18" y="5"/>
                      <a:pt x="18" y="0"/>
                    </a:cubicBezTo>
                    <a:cubicBezTo>
                      <a:pt x="13" y="0"/>
                      <a:pt x="7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5"/>
                      <a:pt x="0" y="10"/>
                      <a:pt x="0" y="15"/>
                    </a:cubicBezTo>
                    <a:cubicBezTo>
                      <a:pt x="2" y="16"/>
                      <a:pt x="3" y="16"/>
                      <a:pt x="4" y="16"/>
                    </a:cubicBezTo>
                    <a:cubicBezTo>
                      <a:pt x="9" y="16"/>
                      <a:pt x="14" y="15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626"/>
              <p:cNvSpPr/>
              <p:nvPr/>
            </p:nvSpPr>
            <p:spPr bwMode="auto">
              <a:xfrm>
                <a:off x="4450" y="1690"/>
                <a:ext cx="45" cy="48"/>
              </a:xfrm>
              <a:custGeom>
                <a:gdLst>
                  <a:gd name="T0" fmla="*/ 19 w 19"/>
                  <a:gd name="T1" fmla="*/ 8 h 20"/>
                  <a:gd name="T2" fmla="*/ 11 w 19"/>
                  <a:gd name="T3" fmla="*/ 0 h 20"/>
                  <a:gd name="T4" fmla="*/ 0 w 19"/>
                  <a:gd name="T5" fmla="*/ 13 h 20"/>
                  <a:gd name="T6" fmla="*/ 10 w 19"/>
                  <a:gd name="T7" fmla="*/ 20 h 20"/>
                  <a:gd name="T8" fmla="*/ 19 w 19"/>
                  <a:gd name="T9" fmla="*/ 8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8"/>
                    </a:moveTo>
                    <a:cubicBezTo>
                      <a:pt x="16" y="6"/>
                      <a:pt x="13" y="3"/>
                      <a:pt x="11" y="0"/>
                    </a:cubicBezTo>
                    <a:cubicBezTo>
                      <a:pt x="7" y="4"/>
                      <a:pt x="3" y="9"/>
                      <a:pt x="0" y="13"/>
                    </a:cubicBezTo>
                    <a:cubicBezTo>
                      <a:pt x="3" y="16"/>
                      <a:pt x="7" y="18"/>
                      <a:pt x="10" y="20"/>
                    </a:cubicBezTo>
                    <a:cubicBezTo>
                      <a:pt x="13" y="16"/>
                      <a:pt x="16" y="12"/>
                      <a:pt x="19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627"/>
              <p:cNvSpPr/>
              <p:nvPr/>
            </p:nvSpPr>
            <p:spPr bwMode="auto">
              <a:xfrm>
                <a:off x="4722" y="2248"/>
                <a:ext cx="45" cy="40"/>
              </a:xfrm>
              <a:custGeom>
                <a:gdLst>
                  <a:gd name="T0" fmla="*/ 2 w 19"/>
                  <a:gd name="T1" fmla="*/ 0 h 17"/>
                  <a:gd name="T2" fmla="*/ 0 w 19"/>
                  <a:gd name="T3" fmla="*/ 15 h 17"/>
                  <a:gd name="T4" fmla="*/ 19 w 19"/>
                  <a:gd name="T5" fmla="*/ 17 h 17"/>
                  <a:gd name="T6" fmla="*/ 19 w 19"/>
                  <a:gd name="T7" fmla="*/ 2 h 17"/>
                  <a:gd name="T8" fmla="*/ 2 w 19"/>
                  <a:gd name="T9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5"/>
                      <a:pt x="0" y="10"/>
                      <a:pt x="0" y="15"/>
                    </a:cubicBezTo>
                    <a:cubicBezTo>
                      <a:pt x="6" y="16"/>
                      <a:pt x="12" y="17"/>
                      <a:pt x="19" y="17"/>
                    </a:cubicBezTo>
                    <a:cubicBezTo>
                      <a:pt x="19" y="12"/>
                      <a:pt x="18" y="7"/>
                      <a:pt x="19" y="2"/>
                    </a:cubicBezTo>
                    <a:cubicBezTo>
                      <a:pt x="14" y="1"/>
                      <a:pt x="8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628"/>
              <p:cNvSpPr/>
              <p:nvPr/>
            </p:nvSpPr>
            <p:spPr bwMode="auto">
              <a:xfrm>
                <a:off x="4424" y="2048"/>
                <a:ext cx="45" cy="43"/>
              </a:xfrm>
              <a:custGeom>
                <a:gdLst>
                  <a:gd name="T0" fmla="*/ 0 w 19"/>
                  <a:gd name="T1" fmla="*/ 5 h 18"/>
                  <a:gd name="T2" fmla="*/ 1 w 19"/>
                  <a:gd name="T3" fmla="*/ 8 h 18"/>
                  <a:gd name="T4" fmla="*/ 7 w 19"/>
                  <a:gd name="T5" fmla="*/ 18 h 18"/>
                  <a:gd name="T6" fmla="*/ 13 w 19"/>
                  <a:gd name="T7" fmla="*/ 14 h 18"/>
                  <a:gd name="T8" fmla="*/ 19 w 19"/>
                  <a:gd name="T9" fmla="*/ 10 h 18"/>
                  <a:gd name="T10" fmla="*/ 12 w 19"/>
                  <a:gd name="T11" fmla="*/ 0 h 18"/>
                  <a:gd name="T12" fmla="*/ 0 w 19"/>
                  <a:gd name="T13" fmla="*/ 5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5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3" y="11"/>
                      <a:pt x="5" y="15"/>
                      <a:pt x="7" y="18"/>
                    </a:cubicBezTo>
                    <a:cubicBezTo>
                      <a:pt x="9" y="17"/>
                      <a:pt x="11" y="15"/>
                      <a:pt x="13" y="14"/>
                    </a:cubicBezTo>
                    <a:cubicBezTo>
                      <a:pt x="15" y="13"/>
                      <a:pt x="17" y="11"/>
                      <a:pt x="19" y="10"/>
                    </a:cubicBezTo>
                    <a:cubicBezTo>
                      <a:pt x="17" y="7"/>
                      <a:pt x="15" y="3"/>
                      <a:pt x="12" y="0"/>
                    </a:cubicBezTo>
                    <a:cubicBezTo>
                      <a:pt x="8" y="2"/>
                      <a:pt x="4" y="3"/>
                      <a:pt x="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629"/>
              <p:cNvSpPr/>
              <p:nvPr/>
            </p:nvSpPr>
            <p:spPr bwMode="auto">
              <a:xfrm>
                <a:off x="4467" y="2108"/>
                <a:ext cx="52" cy="47"/>
              </a:xfrm>
              <a:custGeom>
                <a:gdLst>
                  <a:gd name="T0" fmla="*/ 5 w 22"/>
                  <a:gd name="T1" fmla="*/ 6 h 20"/>
                  <a:gd name="T2" fmla="*/ 0 w 22"/>
                  <a:gd name="T3" fmla="*/ 8 h 20"/>
                  <a:gd name="T4" fmla="*/ 11 w 22"/>
                  <a:gd name="T5" fmla="*/ 20 h 20"/>
                  <a:gd name="T6" fmla="*/ 17 w 22"/>
                  <a:gd name="T7" fmla="*/ 15 h 20"/>
                  <a:gd name="T8" fmla="*/ 22 w 22"/>
                  <a:gd name="T9" fmla="*/ 10 h 20"/>
                  <a:gd name="T10" fmla="*/ 13 w 22"/>
                  <a:gd name="T11" fmla="*/ 0 h 20"/>
                  <a:gd name="T12" fmla="*/ 5 w 22"/>
                  <a:gd name="T13" fmla="*/ 6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5" y="6"/>
                    </a:moveTo>
                    <a:cubicBezTo>
                      <a:pt x="3" y="7"/>
                      <a:pt x="2" y="8"/>
                      <a:pt x="0" y="8"/>
                    </a:cubicBezTo>
                    <a:cubicBezTo>
                      <a:pt x="4" y="12"/>
                      <a:pt x="7" y="17"/>
                      <a:pt x="11" y="20"/>
                    </a:cubicBezTo>
                    <a:cubicBezTo>
                      <a:pt x="13" y="19"/>
                      <a:pt x="15" y="17"/>
                      <a:pt x="17" y="15"/>
                    </a:cubicBezTo>
                    <a:cubicBezTo>
                      <a:pt x="18" y="14"/>
                      <a:pt x="20" y="12"/>
                      <a:pt x="22" y="10"/>
                    </a:cubicBezTo>
                    <a:cubicBezTo>
                      <a:pt x="19" y="7"/>
                      <a:pt x="15" y="4"/>
                      <a:pt x="13" y="0"/>
                    </a:cubicBezTo>
                    <a:cubicBezTo>
                      <a:pt x="10" y="2"/>
                      <a:pt x="7" y="4"/>
                      <a:pt x="5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630"/>
              <p:cNvSpPr/>
              <p:nvPr/>
            </p:nvSpPr>
            <p:spPr bwMode="auto">
              <a:xfrm>
                <a:off x="4443" y="2077"/>
                <a:ext cx="50" cy="47"/>
              </a:xfrm>
              <a:custGeom>
                <a:gdLst>
                  <a:gd name="T0" fmla="*/ 5 w 21"/>
                  <a:gd name="T1" fmla="*/ 4 h 20"/>
                  <a:gd name="T2" fmla="*/ 0 w 21"/>
                  <a:gd name="T3" fmla="*/ 7 h 20"/>
                  <a:gd name="T4" fmla="*/ 9 w 21"/>
                  <a:gd name="T5" fmla="*/ 20 h 20"/>
                  <a:gd name="T6" fmla="*/ 15 w 21"/>
                  <a:gd name="T7" fmla="*/ 17 h 20"/>
                  <a:gd name="T8" fmla="*/ 21 w 21"/>
                  <a:gd name="T9" fmla="*/ 12 h 20"/>
                  <a:gd name="T10" fmla="*/ 12 w 21"/>
                  <a:gd name="T11" fmla="*/ 0 h 20"/>
                  <a:gd name="T12" fmla="*/ 5 w 21"/>
                  <a:gd name="T13" fmla="*/ 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5" y="4"/>
                    </a:moveTo>
                    <a:cubicBezTo>
                      <a:pt x="3" y="5"/>
                      <a:pt x="1" y="6"/>
                      <a:pt x="0" y="7"/>
                    </a:cubicBezTo>
                    <a:cubicBezTo>
                      <a:pt x="3" y="11"/>
                      <a:pt x="6" y="16"/>
                      <a:pt x="9" y="20"/>
                    </a:cubicBezTo>
                    <a:cubicBezTo>
                      <a:pt x="11" y="20"/>
                      <a:pt x="13" y="18"/>
                      <a:pt x="15" y="17"/>
                    </a:cubicBezTo>
                    <a:cubicBezTo>
                      <a:pt x="17" y="15"/>
                      <a:pt x="19" y="14"/>
                      <a:pt x="21" y="12"/>
                    </a:cubicBezTo>
                    <a:cubicBezTo>
                      <a:pt x="18" y="8"/>
                      <a:pt x="15" y="4"/>
                      <a:pt x="12" y="0"/>
                    </a:cubicBezTo>
                    <a:cubicBezTo>
                      <a:pt x="9" y="1"/>
                      <a:pt x="7" y="2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631"/>
              <p:cNvSpPr/>
              <p:nvPr/>
            </p:nvSpPr>
            <p:spPr bwMode="auto">
              <a:xfrm>
                <a:off x="4495" y="2136"/>
                <a:ext cx="50" cy="45"/>
              </a:xfrm>
              <a:custGeom>
                <a:gdLst>
                  <a:gd name="T0" fmla="*/ 11 w 21"/>
                  <a:gd name="T1" fmla="*/ 0 h 19"/>
                  <a:gd name="T2" fmla="*/ 5 w 21"/>
                  <a:gd name="T3" fmla="*/ 5 h 19"/>
                  <a:gd name="T4" fmla="*/ 0 w 21"/>
                  <a:gd name="T5" fmla="*/ 10 h 19"/>
                  <a:gd name="T6" fmla="*/ 10 w 21"/>
                  <a:gd name="T7" fmla="*/ 19 h 19"/>
                  <a:gd name="T8" fmla="*/ 11 w 21"/>
                  <a:gd name="T9" fmla="*/ 19 h 19"/>
                  <a:gd name="T10" fmla="*/ 15 w 21"/>
                  <a:gd name="T11" fmla="*/ 14 h 19"/>
                  <a:gd name="T12" fmla="*/ 21 w 21"/>
                  <a:gd name="T13" fmla="*/ 9 h 19"/>
                  <a:gd name="T14" fmla="*/ 15 w 21"/>
                  <a:gd name="T15" fmla="*/ 4 h 19"/>
                  <a:gd name="T16" fmla="*/ 11 w 21"/>
                  <a:gd name="T17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9">
                    <a:moveTo>
                      <a:pt x="11" y="0"/>
                    </a:moveTo>
                    <a:cubicBezTo>
                      <a:pt x="9" y="2"/>
                      <a:pt x="7" y="3"/>
                      <a:pt x="5" y="5"/>
                    </a:cubicBezTo>
                    <a:cubicBezTo>
                      <a:pt x="3" y="7"/>
                      <a:pt x="2" y="8"/>
                      <a:pt x="0" y="10"/>
                    </a:cubicBezTo>
                    <a:cubicBezTo>
                      <a:pt x="4" y="13"/>
                      <a:pt x="7" y="16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7"/>
                      <a:pt x="13" y="16"/>
                      <a:pt x="15" y="14"/>
                    </a:cubicBezTo>
                    <a:cubicBezTo>
                      <a:pt x="17" y="13"/>
                      <a:pt x="19" y="11"/>
                      <a:pt x="21" y="9"/>
                    </a:cubicBezTo>
                    <a:cubicBezTo>
                      <a:pt x="19" y="7"/>
                      <a:pt x="17" y="5"/>
                      <a:pt x="15" y="4"/>
                    </a:cubicBezTo>
                    <a:cubicBezTo>
                      <a:pt x="14" y="2"/>
                      <a:pt x="12" y="1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632"/>
              <p:cNvSpPr/>
              <p:nvPr/>
            </p:nvSpPr>
            <p:spPr bwMode="auto">
              <a:xfrm>
                <a:off x="4389" y="1908"/>
                <a:ext cx="33" cy="41"/>
              </a:xfrm>
              <a:custGeom>
                <a:gdLst>
                  <a:gd name="T0" fmla="*/ 5 w 14"/>
                  <a:gd name="T1" fmla="*/ 0 h 17"/>
                  <a:gd name="T2" fmla="*/ 0 w 14"/>
                  <a:gd name="T3" fmla="*/ 0 h 17"/>
                  <a:gd name="T4" fmla="*/ 0 w 14"/>
                  <a:gd name="T5" fmla="*/ 1 h 17"/>
                  <a:gd name="T6" fmla="*/ 1 w 14"/>
                  <a:gd name="T7" fmla="*/ 16 h 17"/>
                  <a:gd name="T8" fmla="*/ 14 w 14"/>
                  <a:gd name="T9" fmla="*/ 15 h 17"/>
                  <a:gd name="T10" fmla="*/ 13 w 14"/>
                  <a:gd name="T11" fmla="*/ 0 h 17"/>
                  <a:gd name="T12" fmla="*/ 5 w 14"/>
                  <a:gd name="T13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7">
                    <a:moveTo>
                      <a:pt x="5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6"/>
                      <a:pt x="0" y="11"/>
                      <a:pt x="1" y="16"/>
                    </a:cubicBezTo>
                    <a:cubicBezTo>
                      <a:pt x="5" y="17"/>
                      <a:pt x="9" y="15"/>
                      <a:pt x="14" y="15"/>
                    </a:cubicBezTo>
                    <a:cubicBezTo>
                      <a:pt x="13" y="10"/>
                      <a:pt x="13" y="5"/>
                      <a:pt x="13" y="0"/>
                    </a:cubicBezTo>
                    <a:cubicBezTo>
                      <a:pt x="10" y="0"/>
                      <a:pt x="7" y="0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633"/>
              <p:cNvSpPr/>
              <p:nvPr/>
            </p:nvSpPr>
            <p:spPr bwMode="auto">
              <a:xfrm>
                <a:off x="4391" y="1949"/>
                <a:ext cx="36" cy="35"/>
              </a:xfrm>
              <a:custGeom>
                <a:gdLst>
                  <a:gd name="T0" fmla="*/ 0 w 15"/>
                  <a:gd name="T1" fmla="*/ 1 h 15"/>
                  <a:gd name="T2" fmla="*/ 2 w 15"/>
                  <a:gd name="T3" fmla="*/ 15 h 15"/>
                  <a:gd name="T4" fmla="*/ 15 w 15"/>
                  <a:gd name="T5" fmla="*/ 12 h 15"/>
                  <a:gd name="T6" fmla="*/ 13 w 15"/>
                  <a:gd name="T7" fmla="*/ 0 h 15"/>
                  <a:gd name="T8" fmla="*/ 0 w 15"/>
                  <a:gd name="T9" fmla="*/ 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0" y="1"/>
                    </a:moveTo>
                    <a:cubicBezTo>
                      <a:pt x="1" y="6"/>
                      <a:pt x="1" y="10"/>
                      <a:pt x="2" y="15"/>
                    </a:cubicBezTo>
                    <a:cubicBezTo>
                      <a:pt x="7" y="14"/>
                      <a:pt x="11" y="13"/>
                      <a:pt x="15" y="12"/>
                    </a:cubicBezTo>
                    <a:cubicBezTo>
                      <a:pt x="14" y="8"/>
                      <a:pt x="13" y="4"/>
                      <a:pt x="13" y="0"/>
                    </a:cubicBezTo>
                    <a:cubicBezTo>
                      <a:pt x="9" y="0"/>
                      <a:pt x="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634"/>
              <p:cNvSpPr/>
              <p:nvPr/>
            </p:nvSpPr>
            <p:spPr bwMode="auto">
              <a:xfrm>
                <a:off x="4524" y="2160"/>
                <a:ext cx="52" cy="47"/>
              </a:xfrm>
              <a:custGeom>
                <a:gdLst>
                  <a:gd name="T0" fmla="*/ 4 w 22"/>
                  <a:gd name="T1" fmla="*/ 5 h 20"/>
                  <a:gd name="T2" fmla="*/ 0 w 22"/>
                  <a:gd name="T3" fmla="*/ 10 h 20"/>
                  <a:gd name="T4" fmla="*/ 0 w 22"/>
                  <a:gd name="T5" fmla="*/ 10 h 20"/>
                  <a:gd name="T6" fmla="*/ 5 w 22"/>
                  <a:gd name="T7" fmla="*/ 15 h 20"/>
                  <a:gd name="T8" fmla="*/ 11 w 22"/>
                  <a:gd name="T9" fmla="*/ 20 h 20"/>
                  <a:gd name="T10" fmla="*/ 16 w 22"/>
                  <a:gd name="T11" fmla="*/ 14 h 20"/>
                  <a:gd name="T12" fmla="*/ 22 w 22"/>
                  <a:gd name="T13" fmla="*/ 9 h 20"/>
                  <a:gd name="T14" fmla="*/ 10 w 22"/>
                  <a:gd name="T15" fmla="*/ 0 h 20"/>
                  <a:gd name="T16" fmla="*/ 4 w 22"/>
                  <a:gd name="T17" fmla="*/ 5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4" y="5"/>
                    </a:moveTo>
                    <a:cubicBezTo>
                      <a:pt x="3" y="7"/>
                      <a:pt x="1" y="8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3" y="13"/>
                      <a:pt x="5" y="15"/>
                    </a:cubicBezTo>
                    <a:cubicBezTo>
                      <a:pt x="7" y="16"/>
                      <a:pt x="9" y="18"/>
                      <a:pt x="11" y="20"/>
                    </a:cubicBezTo>
                    <a:cubicBezTo>
                      <a:pt x="13" y="18"/>
                      <a:pt x="15" y="16"/>
                      <a:pt x="16" y="14"/>
                    </a:cubicBezTo>
                    <a:cubicBezTo>
                      <a:pt x="18" y="13"/>
                      <a:pt x="20" y="11"/>
                      <a:pt x="22" y="9"/>
                    </a:cubicBezTo>
                    <a:cubicBezTo>
                      <a:pt x="18" y="6"/>
                      <a:pt x="14" y="3"/>
                      <a:pt x="10" y="0"/>
                    </a:cubicBezTo>
                    <a:cubicBezTo>
                      <a:pt x="8" y="2"/>
                      <a:pt x="6" y="3"/>
                      <a:pt x="4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635"/>
              <p:cNvSpPr/>
              <p:nvPr/>
            </p:nvSpPr>
            <p:spPr bwMode="auto">
              <a:xfrm>
                <a:off x="4408" y="2018"/>
                <a:ext cx="45" cy="40"/>
              </a:xfrm>
              <a:custGeom>
                <a:gdLst>
                  <a:gd name="T0" fmla="*/ 13 w 19"/>
                  <a:gd name="T1" fmla="*/ 0 h 17"/>
                  <a:gd name="T2" fmla="*/ 5 w 19"/>
                  <a:gd name="T3" fmla="*/ 2 h 17"/>
                  <a:gd name="T4" fmla="*/ 0 w 19"/>
                  <a:gd name="T5" fmla="*/ 4 h 17"/>
                  <a:gd name="T6" fmla="*/ 6 w 19"/>
                  <a:gd name="T7" fmla="*/ 17 h 17"/>
                  <a:gd name="T8" fmla="*/ 19 w 19"/>
                  <a:gd name="T9" fmla="*/ 11 h 17"/>
                  <a:gd name="T10" fmla="*/ 14 w 19"/>
                  <a:gd name="T11" fmla="*/ 2 h 17"/>
                  <a:gd name="T12" fmla="*/ 13 w 19"/>
                  <a:gd name="T13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3" y="0"/>
                    </a:moveTo>
                    <a:cubicBezTo>
                      <a:pt x="11" y="0"/>
                      <a:pt x="8" y="1"/>
                      <a:pt x="5" y="2"/>
                    </a:cubicBezTo>
                    <a:cubicBezTo>
                      <a:pt x="4" y="3"/>
                      <a:pt x="2" y="4"/>
                      <a:pt x="0" y="4"/>
                    </a:cubicBezTo>
                    <a:cubicBezTo>
                      <a:pt x="2" y="8"/>
                      <a:pt x="4" y="12"/>
                      <a:pt x="6" y="17"/>
                    </a:cubicBezTo>
                    <a:cubicBezTo>
                      <a:pt x="10" y="15"/>
                      <a:pt x="15" y="13"/>
                      <a:pt x="19" y="11"/>
                    </a:cubicBezTo>
                    <a:cubicBezTo>
                      <a:pt x="17" y="8"/>
                      <a:pt x="16" y="5"/>
                      <a:pt x="14" y="2"/>
                    </a:cubicBezTo>
                    <a:cubicBezTo>
                      <a:pt x="14" y="1"/>
                      <a:pt x="14" y="0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636"/>
              <p:cNvSpPr/>
              <p:nvPr/>
            </p:nvSpPr>
            <p:spPr bwMode="auto">
              <a:xfrm>
                <a:off x="5075" y="1863"/>
                <a:ext cx="114" cy="79"/>
              </a:xfrm>
              <a:custGeom>
                <a:gdLst>
                  <a:gd name="T0" fmla="*/ 48 w 48"/>
                  <a:gd name="T1" fmla="*/ 29 h 33"/>
                  <a:gd name="T2" fmla="*/ 33 w 48"/>
                  <a:gd name="T3" fmla="*/ 6 h 33"/>
                  <a:gd name="T4" fmla="*/ 5 w 48"/>
                  <a:gd name="T5" fmla="*/ 7 h 33"/>
                  <a:gd name="T6" fmla="*/ 2 w 48"/>
                  <a:gd name="T7" fmla="*/ 23 h 33"/>
                  <a:gd name="T8" fmla="*/ 11 w 48"/>
                  <a:gd name="T9" fmla="*/ 33 h 33"/>
                  <a:gd name="T10" fmla="*/ 21 w 48"/>
                  <a:gd name="T11" fmla="*/ 29 h 33"/>
                  <a:gd name="T12" fmla="*/ 15 w 48"/>
                  <a:gd name="T13" fmla="*/ 17 h 33"/>
                  <a:gd name="T14" fmla="*/ 14 w 48"/>
                  <a:gd name="T15" fmla="*/ 17 h 33"/>
                  <a:gd name="T16" fmla="*/ 14 w 48"/>
                  <a:gd name="T17" fmla="*/ 16 h 33"/>
                  <a:gd name="T18" fmla="*/ 29 w 48"/>
                  <a:gd name="T19" fmla="*/ 14 h 33"/>
                  <a:gd name="T20" fmla="*/ 35 w 48"/>
                  <a:gd name="T21" fmla="*/ 33 h 33"/>
                  <a:gd name="T22" fmla="*/ 48 w 48"/>
                  <a:gd name="T23" fmla="*/ 29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3">
                    <a:moveTo>
                      <a:pt x="48" y="29"/>
                    </a:moveTo>
                    <a:cubicBezTo>
                      <a:pt x="46" y="20"/>
                      <a:pt x="41" y="10"/>
                      <a:pt x="33" y="6"/>
                    </a:cubicBezTo>
                    <a:cubicBezTo>
                      <a:pt x="25" y="1"/>
                      <a:pt x="12" y="0"/>
                      <a:pt x="5" y="7"/>
                    </a:cubicBezTo>
                    <a:cubicBezTo>
                      <a:pt x="2" y="11"/>
                      <a:pt x="0" y="18"/>
                      <a:pt x="2" y="23"/>
                    </a:cubicBezTo>
                    <a:cubicBezTo>
                      <a:pt x="3" y="28"/>
                      <a:pt x="6" y="32"/>
                      <a:pt x="11" y="33"/>
                    </a:cubicBezTo>
                    <a:cubicBezTo>
                      <a:pt x="15" y="33"/>
                      <a:pt x="20" y="32"/>
                      <a:pt x="21" y="29"/>
                    </a:cubicBezTo>
                    <a:cubicBezTo>
                      <a:pt x="24" y="23"/>
                      <a:pt x="21" y="18"/>
                      <a:pt x="15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3" y="17"/>
                      <a:pt x="14" y="16"/>
                    </a:cubicBezTo>
                    <a:cubicBezTo>
                      <a:pt x="17" y="10"/>
                      <a:pt x="25" y="11"/>
                      <a:pt x="29" y="14"/>
                    </a:cubicBezTo>
                    <a:cubicBezTo>
                      <a:pt x="35" y="18"/>
                      <a:pt x="37" y="26"/>
                      <a:pt x="35" y="33"/>
                    </a:cubicBezTo>
                    <a:cubicBezTo>
                      <a:pt x="39" y="31"/>
                      <a:pt x="44" y="30"/>
                      <a:pt x="48" y="2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637"/>
              <p:cNvSpPr/>
              <p:nvPr/>
            </p:nvSpPr>
            <p:spPr bwMode="auto">
              <a:xfrm>
                <a:off x="5444" y="1619"/>
                <a:ext cx="140" cy="107"/>
              </a:xfrm>
              <a:custGeom>
                <a:gdLst>
                  <a:gd name="T0" fmla="*/ 49 w 59"/>
                  <a:gd name="T1" fmla="*/ 9 h 45"/>
                  <a:gd name="T2" fmla="*/ 30 w 59"/>
                  <a:gd name="T3" fmla="*/ 0 h 45"/>
                  <a:gd name="T4" fmla="*/ 4 w 59"/>
                  <a:gd name="T5" fmla="*/ 14 h 45"/>
                  <a:gd name="T6" fmla="*/ 1 w 59"/>
                  <a:gd name="T7" fmla="*/ 28 h 45"/>
                  <a:gd name="T8" fmla="*/ 8 w 59"/>
                  <a:gd name="T9" fmla="*/ 41 h 45"/>
                  <a:gd name="T10" fmla="*/ 31 w 59"/>
                  <a:gd name="T11" fmla="*/ 30 h 45"/>
                  <a:gd name="T12" fmla="*/ 24 w 59"/>
                  <a:gd name="T13" fmla="*/ 21 h 45"/>
                  <a:gd name="T14" fmla="*/ 13 w 59"/>
                  <a:gd name="T15" fmla="*/ 29 h 45"/>
                  <a:gd name="T16" fmla="*/ 12 w 59"/>
                  <a:gd name="T17" fmla="*/ 30 h 45"/>
                  <a:gd name="T18" fmla="*/ 11 w 59"/>
                  <a:gd name="T19" fmla="*/ 30 h 45"/>
                  <a:gd name="T20" fmla="*/ 12 w 59"/>
                  <a:gd name="T21" fmla="*/ 16 h 45"/>
                  <a:gd name="T22" fmla="*/ 27 w 59"/>
                  <a:gd name="T23" fmla="*/ 10 h 45"/>
                  <a:gd name="T24" fmla="*/ 42 w 59"/>
                  <a:gd name="T25" fmla="*/ 18 h 45"/>
                  <a:gd name="T26" fmla="*/ 48 w 59"/>
                  <a:gd name="T27" fmla="*/ 34 h 45"/>
                  <a:gd name="T28" fmla="*/ 59 w 59"/>
                  <a:gd name="T29" fmla="*/ 28 h 45"/>
                  <a:gd name="T30" fmla="*/ 59 w 59"/>
                  <a:gd name="T31" fmla="*/ 28 h 45"/>
                  <a:gd name="T32" fmla="*/ 49 w 59"/>
                  <a:gd name="T33" fmla="*/ 9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45">
                    <a:moveTo>
                      <a:pt x="49" y="9"/>
                    </a:moveTo>
                    <a:cubicBezTo>
                      <a:pt x="44" y="5"/>
                      <a:pt x="37" y="1"/>
                      <a:pt x="30" y="0"/>
                    </a:cubicBezTo>
                    <a:cubicBezTo>
                      <a:pt x="20" y="0"/>
                      <a:pt x="9" y="5"/>
                      <a:pt x="4" y="14"/>
                    </a:cubicBezTo>
                    <a:cubicBezTo>
                      <a:pt x="1" y="18"/>
                      <a:pt x="0" y="23"/>
                      <a:pt x="1" y="28"/>
                    </a:cubicBezTo>
                    <a:cubicBezTo>
                      <a:pt x="1" y="33"/>
                      <a:pt x="4" y="38"/>
                      <a:pt x="8" y="41"/>
                    </a:cubicBezTo>
                    <a:cubicBezTo>
                      <a:pt x="17" y="45"/>
                      <a:pt x="32" y="42"/>
                      <a:pt x="31" y="30"/>
                    </a:cubicBezTo>
                    <a:cubicBezTo>
                      <a:pt x="31" y="26"/>
                      <a:pt x="29" y="22"/>
                      <a:pt x="24" y="21"/>
                    </a:cubicBezTo>
                    <a:cubicBezTo>
                      <a:pt x="19" y="20"/>
                      <a:pt x="13" y="24"/>
                      <a:pt x="13" y="29"/>
                    </a:cubicBezTo>
                    <a:cubicBezTo>
                      <a:pt x="13" y="30"/>
                      <a:pt x="12" y="30"/>
                      <a:pt x="12" y="30"/>
                    </a:cubicBezTo>
                    <a:cubicBezTo>
                      <a:pt x="12" y="30"/>
                      <a:pt x="11" y="30"/>
                      <a:pt x="11" y="30"/>
                    </a:cubicBezTo>
                    <a:cubicBezTo>
                      <a:pt x="8" y="26"/>
                      <a:pt x="9" y="20"/>
                      <a:pt x="12" y="16"/>
                    </a:cubicBezTo>
                    <a:cubicBezTo>
                      <a:pt x="16" y="12"/>
                      <a:pt x="21" y="10"/>
                      <a:pt x="27" y="10"/>
                    </a:cubicBezTo>
                    <a:cubicBezTo>
                      <a:pt x="33" y="11"/>
                      <a:pt x="38" y="13"/>
                      <a:pt x="42" y="18"/>
                    </a:cubicBezTo>
                    <a:cubicBezTo>
                      <a:pt x="46" y="22"/>
                      <a:pt x="48" y="28"/>
                      <a:pt x="48" y="34"/>
                    </a:cubicBezTo>
                    <a:cubicBezTo>
                      <a:pt x="52" y="32"/>
                      <a:pt x="55" y="30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1"/>
                      <a:pt x="54" y="14"/>
                      <a:pt x="49" y="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638"/>
              <p:cNvSpPr/>
              <p:nvPr/>
            </p:nvSpPr>
            <p:spPr bwMode="auto">
              <a:xfrm>
                <a:off x="5297" y="1666"/>
                <a:ext cx="19" cy="17"/>
              </a:xfrm>
              <a:custGeom>
                <a:gdLst>
                  <a:gd name="T0" fmla="*/ 0 w 8"/>
                  <a:gd name="T1" fmla="*/ 7 h 7"/>
                  <a:gd name="T2" fmla="*/ 8 w 8"/>
                  <a:gd name="T3" fmla="*/ 2 h 7"/>
                  <a:gd name="T4" fmla="*/ 6 w 8"/>
                  <a:gd name="T5" fmla="*/ 0 h 7"/>
                  <a:gd name="T6" fmla="*/ 0 w 8"/>
                  <a:gd name="T7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3" y="6"/>
                      <a:pt x="5" y="4"/>
                      <a:pt x="8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5" y="2"/>
                      <a:pt x="3" y="5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639"/>
              <p:cNvSpPr/>
              <p:nvPr/>
            </p:nvSpPr>
            <p:spPr bwMode="auto">
              <a:xfrm>
                <a:off x="5314" y="1621"/>
                <a:ext cx="38" cy="50"/>
              </a:xfrm>
              <a:custGeom>
                <a:gdLst>
                  <a:gd name="T0" fmla="*/ 16 w 16"/>
                  <a:gd name="T1" fmla="*/ 13 h 21"/>
                  <a:gd name="T2" fmla="*/ 9 w 16"/>
                  <a:gd name="T3" fmla="*/ 0 h 21"/>
                  <a:gd name="T4" fmla="*/ 2 w 16"/>
                  <a:gd name="T5" fmla="*/ 3 h 21"/>
                  <a:gd name="T6" fmla="*/ 0 w 16"/>
                  <a:gd name="T7" fmla="*/ 17 h 21"/>
                  <a:gd name="T8" fmla="*/ 2 w 16"/>
                  <a:gd name="T9" fmla="*/ 21 h 21"/>
                  <a:gd name="T10" fmla="*/ 16 w 16"/>
                  <a:gd name="T11" fmla="*/ 13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1">
                    <a:moveTo>
                      <a:pt x="16" y="13"/>
                    </a:moveTo>
                    <a:cubicBezTo>
                      <a:pt x="14" y="9"/>
                      <a:pt x="11" y="4"/>
                      <a:pt x="9" y="0"/>
                    </a:cubicBezTo>
                    <a:cubicBezTo>
                      <a:pt x="7" y="1"/>
                      <a:pt x="5" y="2"/>
                      <a:pt x="2" y="3"/>
                    </a:cubicBezTo>
                    <a:cubicBezTo>
                      <a:pt x="3" y="8"/>
                      <a:pt x="2" y="13"/>
                      <a:pt x="0" y="17"/>
                    </a:cubicBezTo>
                    <a:cubicBezTo>
                      <a:pt x="1" y="18"/>
                      <a:pt x="2" y="19"/>
                      <a:pt x="2" y="21"/>
                    </a:cubicBezTo>
                    <a:cubicBezTo>
                      <a:pt x="7" y="18"/>
                      <a:pt x="11" y="15"/>
                      <a:pt x="16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640"/>
              <p:cNvSpPr/>
              <p:nvPr/>
            </p:nvSpPr>
            <p:spPr bwMode="auto">
              <a:xfrm>
                <a:off x="4860" y="2241"/>
                <a:ext cx="35" cy="40"/>
              </a:xfrm>
              <a:custGeom>
                <a:gdLst>
                  <a:gd name="T0" fmla="*/ 2 w 15"/>
                  <a:gd name="T1" fmla="*/ 17 h 17"/>
                  <a:gd name="T2" fmla="*/ 5 w 15"/>
                  <a:gd name="T3" fmla="*/ 16 h 17"/>
                  <a:gd name="T4" fmla="*/ 5 w 15"/>
                  <a:gd name="T5" fmla="*/ 16 h 17"/>
                  <a:gd name="T6" fmla="*/ 14 w 15"/>
                  <a:gd name="T7" fmla="*/ 1 h 17"/>
                  <a:gd name="T8" fmla="*/ 15 w 15"/>
                  <a:gd name="T9" fmla="*/ 0 h 17"/>
                  <a:gd name="T10" fmla="*/ 0 w 15"/>
                  <a:gd name="T11" fmla="*/ 3 h 17"/>
                  <a:gd name="T12" fmla="*/ 0 w 15"/>
                  <a:gd name="T13" fmla="*/ 8 h 17"/>
                  <a:gd name="T14" fmla="*/ 2 w 15"/>
                  <a:gd name="T15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2" y="17"/>
                    </a:moveTo>
                    <a:cubicBezTo>
                      <a:pt x="3" y="17"/>
                      <a:pt x="4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8" y="11"/>
                      <a:pt x="11" y="6"/>
                      <a:pt x="14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3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11"/>
                      <a:pt x="1" y="14"/>
                      <a:pt x="2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641"/>
              <p:cNvSpPr/>
              <p:nvPr/>
            </p:nvSpPr>
            <p:spPr bwMode="auto">
              <a:xfrm>
                <a:off x="5181" y="1783"/>
                <a:ext cx="150" cy="128"/>
              </a:xfrm>
              <a:custGeom>
                <a:gdLst>
                  <a:gd name="T0" fmla="*/ 35 w 63"/>
                  <a:gd name="T1" fmla="*/ 2 h 54"/>
                  <a:gd name="T2" fmla="*/ 18 w 63"/>
                  <a:gd name="T3" fmla="*/ 3 h 54"/>
                  <a:gd name="T4" fmla="*/ 5 w 63"/>
                  <a:gd name="T5" fmla="*/ 15 h 54"/>
                  <a:gd name="T6" fmla="*/ 6 w 63"/>
                  <a:gd name="T7" fmla="*/ 43 h 54"/>
                  <a:gd name="T8" fmla="*/ 18 w 63"/>
                  <a:gd name="T9" fmla="*/ 52 h 54"/>
                  <a:gd name="T10" fmla="*/ 31 w 63"/>
                  <a:gd name="T11" fmla="*/ 52 h 54"/>
                  <a:gd name="T12" fmla="*/ 40 w 63"/>
                  <a:gd name="T13" fmla="*/ 33 h 54"/>
                  <a:gd name="T14" fmla="*/ 29 w 63"/>
                  <a:gd name="T15" fmla="*/ 28 h 54"/>
                  <a:gd name="T16" fmla="*/ 22 w 63"/>
                  <a:gd name="T17" fmla="*/ 39 h 54"/>
                  <a:gd name="T18" fmla="*/ 21 w 63"/>
                  <a:gd name="T19" fmla="*/ 41 h 54"/>
                  <a:gd name="T20" fmla="*/ 14 w 63"/>
                  <a:gd name="T21" fmla="*/ 27 h 54"/>
                  <a:gd name="T22" fmla="*/ 17 w 63"/>
                  <a:gd name="T23" fmla="*/ 19 h 54"/>
                  <a:gd name="T24" fmla="*/ 26 w 63"/>
                  <a:gd name="T25" fmla="*/ 14 h 54"/>
                  <a:gd name="T26" fmla="*/ 61 w 63"/>
                  <a:gd name="T27" fmla="*/ 45 h 54"/>
                  <a:gd name="T28" fmla="*/ 61 w 63"/>
                  <a:gd name="T29" fmla="*/ 44 h 54"/>
                  <a:gd name="T30" fmla="*/ 61 w 63"/>
                  <a:gd name="T31" fmla="*/ 44 h 54"/>
                  <a:gd name="T32" fmla="*/ 63 w 63"/>
                  <a:gd name="T33" fmla="*/ 21 h 54"/>
                  <a:gd name="T34" fmla="*/ 35 w 63"/>
                  <a:gd name="T35" fmla="*/ 2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" h="54">
                    <a:moveTo>
                      <a:pt x="35" y="2"/>
                    </a:moveTo>
                    <a:cubicBezTo>
                      <a:pt x="29" y="0"/>
                      <a:pt x="23" y="0"/>
                      <a:pt x="18" y="3"/>
                    </a:cubicBezTo>
                    <a:cubicBezTo>
                      <a:pt x="12" y="5"/>
                      <a:pt x="8" y="9"/>
                      <a:pt x="5" y="15"/>
                    </a:cubicBezTo>
                    <a:cubicBezTo>
                      <a:pt x="0" y="24"/>
                      <a:pt x="0" y="34"/>
                      <a:pt x="6" y="43"/>
                    </a:cubicBezTo>
                    <a:cubicBezTo>
                      <a:pt x="9" y="47"/>
                      <a:pt x="13" y="50"/>
                      <a:pt x="18" y="52"/>
                    </a:cubicBezTo>
                    <a:cubicBezTo>
                      <a:pt x="22" y="53"/>
                      <a:pt x="27" y="54"/>
                      <a:pt x="31" y="52"/>
                    </a:cubicBezTo>
                    <a:cubicBezTo>
                      <a:pt x="37" y="49"/>
                      <a:pt x="44" y="40"/>
                      <a:pt x="40" y="33"/>
                    </a:cubicBezTo>
                    <a:cubicBezTo>
                      <a:pt x="38" y="29"/>
                      <a:pt x="33" y="27"/>
                      <a:pt x="29" y="28"/>
                    </a:cubicBezTo>
                    <a:cubicBezTo>
                      <a:pt x="24" y="29"/>
                      <a:pt x="20" y="34"/>
                      <a:pt x="22" y="39"/>
                    </a:cubicBezTo>
                    <a:cubicBezTo>
                      <a:pt x="22" y="40"/>
                      <a:pt x="22" y="41"/>
                      <a:pt x="21" y="41"/>
                    </a:cubicBezTo>
                    <a:cubicBezTo>
                      <a:pt x="15" y="41"/>
                      <a:pt x="13" y="32"/>
                      <a:pt x="14" y="27"/>
                    </a:cubicBezTo>
                    <a:cubicBezTo>
                      <a:pt x="14" y="24"/>
                      <a:pt x="15" y="22"/>
                      <a:pt x="17" y="19"/>
                    </a:cubicBezTo>
                    <a:cubicBezTo>
                      <a:pt x="20" y="17"/>
                      <a:pt x="23" y="15"/>
                      <a:pt x="26" y="14"/>
                    </a:cubicBezTo>
                    <a:cubicBezTo>
                      <a:pt x="44" y="12"/>
                      <a:pt x="57" y="29"/>
                      <a:pt x="61" y="45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58" y="37"/>
                      <a:pt x="60" y="28"/>
                      <a:pt x="63" y="21"/>
                    </a:cubicBezTo>
                    <a:cubicBezTo>
                      <a:pt x="57" y="11"/>
                      <a:pt x="46" y="4"/>
                      <a:pt x="35" y="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642"/>
              <p:cNvSpPr/>
              <p:nvPr/>
            </p:nvSpPr>
            <p:spPr bwMode="auto">
              <a:xfrm>
                <a:off x="5446" y="1560"/>
                <a:ext cx="45" cy="45"/>
              </a:xfrm>
              <a:custGeom>
                <a:gdLst>
                  <a:gd name="T0" fmla="*/ 19 w 19"/>
                  <a:gd name="T1" fmla="*/ 15 h 19"/>
                  <a:gd name="T2" fmla="*/ 15 w 19"/>
                  <a:gd name="T3" fmla="*/ 0 h 19"/>
                  <a:gd name="T4" fmla="*/ 0 w 19"/>
                  <a:gd name="T5" fmla="*/ 4 h 19"/>
                  <a:gd name="T6" fmla="*/ 6 w 19"/>
                  <a:gd name="T7" fmla="*/ 19 h 19"/>
                  <a:gd name="T8" fmla="*/ 19 w 19"/>
                  <a:gd name="T9" fmla="*/ 15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15"/>
                    </a:moveTo>
                    <a:cubicBezTo>
                      <a:pt x="18" y="10"/>
                      <a:pt x="16" y="5"/>
                      <a:pt x="15" y="0"/>
                    </a:cubicBezTo>
                    <a:cubicBezTo>
                      <a:pt x="10" y="1"/>
                      <a:pt x="5" y="3"/>
                      <a:pt x="0" y="4"/>
                    </a:cubicBezTo>
                    <a:cubicBezTo>
                      <a:pt x="2" y="9"/>
                      <a:pt x="4" y="14"/>
                      <a:pt x="6" y="19"/>
                    </a:cubicBezTo>
                    <a:cubicBezTo>
                      <a:pt x="10" y="17"/>
                      <a:pt x="15" y="16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643"/>
              <p:cNvSpPr/>
              <p:nvPr/>
            </p:nvSpPr>
            <p:spPr bwMode="auto">
              <a:xfrm>
                <a:off x="5484" y="1550"/>
                <a:ext cx="43" cy="43"/>
              </a:xfrm>
              <a:custGeom>
                <a:gdLst>
                  <a:gd name="T0" fmla="*/ 12 w 18"/>
                  <a:gd name="T1" fmla="*/ 16 h 18"/>
                  <a:gd name="T2" fmla="*/ 18 w 18"/>
                  <a:gd name="T3" fmla="*/ 15 h 18"/>
                  <a:gd name="T4" fmla="*/ 16 w 18"/>
                  <a:gd name="T5" fmla="*/ 8 h 18"/>
                  <a:gd name="T6" fmla="*/ 15 w 18"/>
                  <a:gd name="T7" fmla="*/ 0 h 18"/>
                  <a:gd name="T8" fmla="*/ 1 w 18"/>
                  <a:gd name="T9" fmla="*/ 3 h 18"/>
                  <a:gd name="T10" fmla="*/ 0 w 18"/>
                  <a:gd name="T11" fmla="*/ 4 h 18"/>
                  <a:gd name="T12" fmla="*/ 5 w 18"/>
                  <a:gd name="T13" fmla="*/ 18 h 18"/>
                  <a:gd name="T14" fmla="*/ 12 w 18"/>
                  <a:gd name="T15" fmla="*/ 16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12" y="16"/>
                    </a:moveTo>
                    <a:cubicBezTo>
                      <a:pt x="14" y="16"/>
                      <a:pt x="16" y="16"/>
                      <a:pt x="18" y="15"/>
                    </a:cubicBezTo>
                    <a:cubicBezTo>
                      <a:pt x="17" y="13"/>
                      <a:pt x="17" y="10"/>
                      <a:pt x="16" y="8"/>
                    </a:cubicBezTo>
                    <a:cubicBezTo>
                      <a:pt x="16" y="5"/>
                      <a:pt x="16" y="3"/>
                      <a:pt x="15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9"/>
                      <a:pt x="4" y="13"/>
                      <a:pt x="5" y="18"/>
                    </a:cubicBezTo>
                    <a:cubicBezTo>
                      <a:pt x="7" y="18"/>
                      <a:pt x="10" y="17"/>
                      <a:pt x="12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644"/>
              <p:cNvSpPr/>
              <p:nvPr/>
            </p:nvSpPr>
            <p:spPr bwMode="auto">
              <a:xfrm>
                <a:off x="5522" y="1545"/>
                <a:ext cx="40" cy="41"/>
              </a:xfrm>
              <a:custGeom>
                <a:gdLst>
                  <a:gd name="T0" fmla="*/ 17 w 17"/>
                  <a:gd name="T1" fmla="*/ 15 h 17"/>
                  <a:gd name="T2" fmla="*/ 15 w 17"/>
                  <a:gd name="T3" fmla="*/ 0 h 17"/>
                  <a:gd name="T4" fmla="*/ 0 w 17"/>
                  <a:gd name="T5" fmla="*/ 2 h 17"/>
                  <a:gd name="T6" fmla="*/ 2 w 17"/>
                  <a:gd name="T7" fmla="*/ 9 h 17"/>
                  <a:gd name="T8" fmla="*/ 3 w 17"/>
                  <a:gd name="T9" fmla="*/ 17 h 17"/>
                  <a:gd name="T10" fmla="*/ 17 w 17"/>
                  <a:gd name="T11" fmla="*/ 1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17" y="15"/>
                    </a:moveTo>
                    <a:cubicBezTo>
                      <a:pt x="16" y="10"/>
                      <a:pt x="16" y="5"/>
                      <a:pt x="15" y="0"/>
                    </a:cubicBezTo>
                    <a:cubicBezTo>
                      <a:pt x="10" y="0"/>
                      <a:pt x="5" y="1"/>
                      <a:pt x="0" y="2"/>
                    </a:cubicBezTo>
                    <a:cubicBezTo>
                      <a:pt x="1" y="4"/>
                      <a:pt x="1" y="6"/>
                      <a:pt x="2" y="9"/>
                    </a:cubicBezTo>
                    <a:cubicBezTo>
                      <a:pt x="2" y="12"/>
                      <a:pt x="3" y="14"/>
                      <a:pt x="3" y="17"/>
                    </a:cubicBezTo>
                    <a:cubicBezTo>
                      <a:pt x="8" y="16"/>
                      <a:pt x="12" y="16"/>
                      <a:pt x="17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645"/>
              <p:cNvSpPr/>
              <p:nvPr/>
            </p:nvSpPr>
            <p:spPr bwMode="auto">
              <a:xfrm>
                <a:off x="5560" y="1541"/>
                <a:ext cx="40" cy="40"/>
              </a:xfrm>
              <a:custGeom>
                <a:gdLst>
                  <a:gd name="T0" fmla="*/ 17 w 17"/>
                  <a:gd name="T1" fmla="*/ 16 h 17"/>
                  <a:gd name="T2" fmla="*/ 16 w 17"/>
                  <a:gd name="T3" fmla="*/ 0 h 17"/>
                  <a:gd name="T4" fmla="*/ 9 w 17"/>
                  <a:gd name="T5" fmla="*/ 1 h 17"/>
                  <a:gd name="T6" fmla="*/ 0 w 17"/>
                  <a:gd name="T7" fmla="*/ 1 h 17"/>
                  <a:gd name="T8" fmla="*/ 2 w 17"/>
                  <a:gd name="T9" fmla="*/ 17 h 17"/>
                  <a:gd name="T10" fmla="*/ 17 w 17"/>
                  <a:gd name="T11" fmla="*/ 16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17" y="16"/>
                    </a:moveTo>
                    <a:cubicBezTo>
                      <a:pt x="16" y="11"/>
                      <a:pt x="17" y="6"/>
                      <a:pt x="16" y="0"/>
                    </a:cubicBezTo>
                    <a:cubicBezTo>
                      <a:pt x="14" y="0"/>
                      <a:pt x="11" y="1"/>
                      <a:pt x="9" y="1"/>
                    </a:cubicBezTo>
                    <a:cubicBezTo>
                      <a:pt x="6" y="1"/>
                      <a:pt x="3" y="1"/>
                      <a:pt x="0" y="1"/>
                    </a:cubicBezTo>
                    <a:cubicBezTo>
                      <a:pt x="1" y="7"/>
                      <a:pt x="1" y="12"/>
                      <a:pt x="2" y="17"/>
                    </a:cubicBezTo>
                    <a:cubicBezTo>
                      <a:pt x="7" y="17"/>
                      <a:pt x="12" y="16"/>
                      <a:pt x="1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646"/>
              <p:cNvSpPr/>
              <p:nvPr/>
            </p:nvSpPr>
            <p:spPr bwMode="auto">
              <a:xfrm>
                <a:off x="5295" y="1681"/>
                <a:ext cx="166" cy="114"/>
              </a:xfrm>
              <a:custGeom>
                <a:gdLst>
                  <a:gd name="T0" fmla="*/ 57 w 70"/>
                  <a:gd name="T1" fmla="*/ 13 h 48"/>
                  <a:gd name="T2" fmla="*/ 34 w 70"/>
                  <a:gd name="T3" fmla="*/ 1 h 48"/>
                  <a:gd name="T4" fmla="*/ 5 w 70"/>
                  <a:gd name="T5" fmla="*/ 16 h 48"/>
                  <a:gd name="T6" fmla="*/ 8 w 70"/>
                  <a:gd name="T7" fmla="*/ 43 h 48"/>
                  <a:gd name="T8" fmla="*/ 22 w 70"/>
                  <a:gd name="T9" fmla="*/ 47 h 48"/>
                  <a:gd name="T10" fmla="*/ 31 w 70"/>
                  <a:gd name="T11" fmla="*/ 37 h 48"/>
                  <a:gd name="T12" fmla="*/ 24 w 70"/>
                  <a:gd name="T13" fmla="*/ 26 h 48"/>
                  <a:gd name="T14" fmla="*/ 14 w 70"/>
                  <a:gd name="T15" fmla="*/ 31 h 48"/>
                  <a:gd name="T16" fmla="*/ 13 w 70"/>
                  <a:gd name="T17" fmla="*/ 31 h 48"/>
                  <a:gd name="T18" fmla="*/ 12 w 70"/>
                  <a:gd name="T19" fmla="*/ 31 h 48"/>
                  <a:gd name="T20" fmla="*/ 16 w 70"/>
                  <a:gd name="T21" fmla="*/ 18 h 48"/>
                  <a:gd name="T22" fmla="*/ 34 w 70"/>
                  <a:gd name="T23" fmla="*/ 14 h 48"/>
                  <a:gd name="T24" fmla="*/ 51 w 70"/>
                  <a:gd name="T25" fmla="*/ 27 h 48"/>
                  <a:gd name="T26" fmla="*/ 55 w 70"/>
                  <a:gd name="T27" fmla="*/ 37 h 48"/>
                  <a:gd name="T28" fmla="*/ 56 w 70"/>
                  <a:gd name="T29" fmla="*/ 44 h 48"/>
                  <a:gd name="T30" fmla="*/ 70 w 70"/>
                  <a:gd name="T31" fmla="*/ 33 h 48"/>
                  <a:gd name="T32" fmla="*/ 64 w 70"/>
                  <a:gd name="T33" fmla="*/ 22 h 48"/>
                  <a:gd name="T34" fmla="*/ 57 w 70"/>
                  <a:gd name="T35" fmla="*/ 13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48">
                    <a:moveTo>
                      <a:pt x="57" y="13"/>
                    </a:moveTo>
                    <a:cubicBezTo>
                      <a:pt x="51" y="7"/>
                      <a:pt x="43" y="2"/>
                      <a:pt x="34" y="1"/>
                    </a:cubicBezTo>
                    <a:cubicBezTo>
                      <a:pt x="23" y="0"/>
                      <a:pt x="10" y="6"/>
                      <a:pt x="5" y="16"/>
                    </a:cubicBezTo>
                    <a:cubicBezTo>
                      <a:pt x="0" y="24"/>
                      <a:pt x="0" y="36"/>
                      <a:pt x="8" y="43"/>
                    </a:cubicBezTo>
                    <a:cubicBezTo>
                      <a:pt x="12" y="46"/>
                      <a:pt x="17" y="48"/>
                      <a:pt x="22" y="47"/>
                    </a:cubicBezTo>
                    <a:cubicBezTo>
                      <a:pt x="27" y="46"/>
                      <a:pt x="31" y="43"/>
                      <a:pt x="31" y="37"/>
                    </a:cubicBezTo>
                    <a:cubicBezTo>
                      <a:pt x="31" y="33"/>
                      <a:pt x="29" y="28"/>
                      <a:pt x="24" y="26"/>
                    </a:cubicBezTo>
                    <a:cubicBezTo>
                      <a:pt x="20" y="25"/>
                      <a:pt x="15" y="26"/>
                      <a:pt x="14" y="31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13" y="31"/>
                      <a:pt x="13" y="32"/>
                      <a:pt x="12" y="31"/>
                    </a:cubicBezTo>
                    <a:cubicBezTo>
                      <a:pt x="10" y="26"/>
                      <a:pt x="12" y="21"/>
                      <a:pt x="16" y="18"/>
                    </a:cubicBezTo>
                    <a:cubicBezTo>
                      <a:pt x="21" y="14"/>
                      <a:pt x="28" y="13"/>
                      <a:pt x="34" y="14"/>
                    </a:cubicBezTo>
                    <a:cubicBezTo>
                      <a:pt x="41" y="17"/>
                      <a:pt x="47" y="21"/>
                      <a:pt x="51" y="27"/>
                    </a:cubicBezTo>
                    <a:cubicBezTo>
                      <a:pt x="53" y="30"/>
                      <a:pt x="54" y="33"/>
                      <a:pt x="55" y="37"/>
                    </a:cubicBezTo>
                    <a:cubicBezTo>
                      <a:pt x="56" y="39"/>
                      <a:pt x="57" y="42"/>
                      <a:pt x="56" y="44"/>
                    </a:cubicBezTo>
                    <a:cubicBezTo>
                      <a:pt x="61" y="40"/>
                      <a:pt x="65" y="37"/>
                      <a:pt x="70" y="33"/>
                    </a:cubicBezTo>
                    <a:cubicBezTo>
                      <a:pt x="69" y="30"/>
                      <a:pt x="66" y="26"/>
                      <a:pt x="64" y="22"/>
                    </a:cubicBezTo>
                    <a:cubicBezTo>
                      <a:pt x="62" y="19"/>
                      <a:pt x="60" y="15"/>
                      <a:pt x="57" y="1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647"/>
              <p:cNvSpPr/>
              <p:nvPr/>
            </p:nvSpPr>
            <p:spPr bwMode="auto">
              <a:xfrm>
                <a:off x="4540" y="1790"/>
                <a:ext cx="57" cy="38"/>
              </a:xfrm>
              <a:custGeom>
                <a:gdLst>
                  <a:gd name="T0" fmla="*/ 20 w 24"/>
                  <a:gd name="T1" fmla="*/ 11 h 16"/>
                  <a:gd name="T2" fmla="*/ 22 w 24"/>
                  <a:gd name="T3" fmla="*/ 3 h 16"/>
                  <a:gd name="T4" fmla="*/ 18 w 24"/>
                  <a:gd name="T5" fmla="*/ 1 h 16"/>
                  <a:gd name="T6" fmla="*/ 6 w 24"/>
                  <a:gd name="T7" fmla="*/ 9 h 16"/>
                  <a:gd name="T8" fmla="*/ 0 w 24"/>
                  <a:gd name="T9" fmla="*/ 14 h 16"/>
                  <a:gd name="T10" fmla="*/ 20 w 24"/>
                  <a:gd name="T11" fmla="*/ 1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6">
                    <a:moveTo>
                      <a:pt x="20" y="11"/>
                    </a:moveTo>
                    <a:cubicBezTo>
                      <a:pt x="23" y="9"/>
                      <a:pt x="24" y="6"/>
                      <a:pt x="22" y="3"/>
                    </a:cubicBezTo>
                    <a:cubicBezTo>
                      <a:pt x="21" y="1"/>
                      <a:pt x="20" y="0"/>
                      <a:pt x="18" y="1"/>
                    </a:cubicBezTo>
                    <a:cubicBezTo>
                      <a:pt x="13" y="2"/>
                      <a:pt x="9" y="5"/>
                      <a:pt x="6" y="9"/>
                    </a:cubicBezTo>
                    <a:cubicBezTo>
                      <a:pt x="4" y="10"/>
                      <a:pt x="2" y="12"/>
                      <a:pt x="0" y="14"/>
                    </a:cubicBezTo>
                    <a:cubicBezTo>
                      <a:pt x="7" y="14"/>
                      <a:pt x="15" y="16"/>
                      <a:pt x="20" y="1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648"/>
              <p:cNvSpPr/>
              <p:nvPr/>
            </p:nvSpPr>
            <p:spPr bwMode="auto">
              <a:xfrm>
                <a:off x="4524" y="1690"/>
                <a:ext cx="66" cy="133"/>
              </a:xfrm>
              <a:custGeom>
                <a:gdLst>
                  <a:gd name="T0" fmla="*/ 21 w 28"/>
                  <a:gd name="T1" fmla="*/ 29 h 56"/>
                  <a:gd name="T2" fmla="*/ 27 w 28"/>
                  <a:gd name="T3" fmla="*/ 15 h 56"/>
                  <a:gd name="T4" fmla="*/ 22 w 28"/>
                  <a:gd name="T5" fmla="*/ 3 h 56"/>
                  <a:gd name="T6" fmla="*/ 3 w 28"/>
                  <a:gd name="T7" fmla="*/ 20 h 56"/>
                  <a:gd name="T8" fmla="*/ 4 w 28"/>
                  <a:gd name="T9" fmla="*/ 56 h 56"/>
                  <a:gd name="T10" fmla="*/ 13 w 28"/>
                  <a:gd name="T11" fmla="*/ 41 h 56"/>
                  <a:gd name="T12" fmla="*/ 21 w 28"/>
                  <a:gd name="T13" fmla="*/ 29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56">
                    <a:moveTo>
                      <a:pt x="21" y="29"/>
                    </a:moveTo>
                    <a:cubicBezTo>
                      <a:pt x="23" y="24"/>
                      <a:pt x="26" y="20"/>
                      <a:pt x="27" y="15"/>
                    </a:cubicBezTo>
                    <a:cubicBezTo>
                      <a:pt x="28" y="11"/>
                      <a:pt x="27" y="4"/>
                      <a:pt x="22" y="3"/>
                    </a:cubicBezTo>
                    <a:cubicBezTo>
                      <a:pt x="12" y="0"/>
                      <a:pt x="4" y="12"/>
                      <a:pt x="3" y="20"/>
                    </a:cubicBezTo>
                    <a:cubicBezTo>
                      <a:pt x="0" y="32"/>
                      <a:pt x="3" y="44"/>
                      <a:pt x="4" y="56"/>
                    </a:cubicBezTo>
                    <a:cubicBezTo>
                      <a:pt x="7" y="51"/>
                      <a:pt x="10" y="46"/>
                      <a:pt x="13" y="41"/>
                    </a:cubicBezTo>
                    <a:cubicBezTo>
                      <a:pt x="15" y="37"/>
                      <a:pt x="18" y="33"/>
                      <a:pt x="21" y="2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649"/>
              <p:cNvSpPr/>
              <p:nvPr/>
            </p:nvSpPr>
            <p:spPr bwMode="auto">
              <a:xfrm>
                <a:off x="4540" y="1946"/>
                <a:ext cx="232" cy="250"/>
              </a:xfrm>
              <a:custGeom>
                <a:gdLst>
                  <a:gd name="T0" fmla="*/ 8 w 98"/>
                  <a:gd name="T1" fmla="*/ 70 h 105"/>
                  <a:gd name="T2" fmla="*/ 32 w 98"/>
                  <a:gd name="T3" fmla="*/ 94 h 105"/>
                  <a:gd name="T4" fmla="*/ 98 w 98"/>
                  <a:gd name="T5" fmla="*/ 96 h 105"/>
                  <a:gd name="T6" fmla="*/ 93 w 98"/>
                  <a:gd name="T7" fmla="*/ 87 h 105"/>
                  <a:gd name="T8" fmla="*/ 92 w 98"/>
                  <a:gd name="T9" fmla="*/ 84 h 105"/>
                  <a:gd name="T10" fmla="*/ 33 w 98"/>
                  <a:gd name="T11" fmla="*/ 79 h 105"/>
                  <a:gd name="T12" fmla="*/ 17 w 98"/>
                  <a:gd name="T13" fmla="*/ 58 h 105"/>
                  <a:gd name="T14" fmla="*/ 20 w 98"/>
                  <a:gd name="T15" fmla="*/ 29 h 105"/>
                  <a:gd name="T16" fmla="*/ 43 w 98"/>
                  <a:gd name="T17" fmla="*/ 15 h 105"/>
                  <a:gd name="T18" fmla="*/ 66 w 98"/>
                  <a:gd name="T19" fmla="*/ 27 h 105"/>
                  <a:gd name="T20" fmla="*/ 58 w 98"/>
                  <a:gd name="T21" fmla="*/ 50 h 105"/>
                  <a:gd name="T22" fmla="*/ 41 w 98"/>
                  <a:gd name="T23" fmla="*/ 46 h 105"/>
                  <a:gd name="T24" fmla="*/ 42 w 98"/>
                  <a:gd name="T25" fmla="*/ 45 h 105"/>
                  <a:gd name="T26" fmla="*/ 42 w 98"/>
                  <a:gd name="T27" fmla="*/ 45 h 105"/>
                  <a:gd name="T28" fmla="*/ 42 w 98"/>
                  <a:gd name="T29" fmla="*/ 45 h 105"/>
                  <a:gd name="T30" fmla="*/ 42 w 98"/>
                  <a:gd name="T31" fmla="*/ 45 h 105"/>
                  <a:gd name="T32" fmla="*/ 42 w 98"/>
                  <a:gd name="T33" fmla="*/ 45 h 105"/>
                  <a:gd name="T34" fmla="*/ 54 w 98"/>
                  <a:gd name="T35" fmla="*/ 36 h 105"/>
                  <a:gd name="T36" fmla="*/ 46 w 98"/>
                  <a:gd name="T37" fmla="*/ 26 h 105"/>
                  <a:gd name="T38" fmla="*/ 32 w 98"/>
                  <a:gd name="T39" fmla="*/ 32 h 105"/>
                  <a:gd name="T40" fmla="*/ 37 w 98"/>
                  <a:gd name="T41" fmla="*/ 61 h 105"/>
                  <a:gd name="T42" fmla="*/ 79 w 98"/>
                  <a:gd name="T43" fmla="*/ 48 h 105"/>
                  <a:gd name="T44" fmla="*/ 53 w 98"/>
                  <a:gd name="T45" fmla="*/ 2 h 105"/>
                  <a:gd name="T46" fmla="*/ 20 w 98"/>
                  <a:gd name="T47" fmla="*/ 11 h 105"/>
                  <a:gd name="T48" fmla="*/ 3 w 98"/>
                  <a:gd name="T49" fmla="*/ 37 h 105"/>
                  <a:gd name="T50" fmla="*/ 8 w 98"/>
                  <a:gd name="T51" fmla="*/ 70 h 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8" h="105">
                    <a:moveTo>
                      <a:pt x="8" y="70"/>
                    </a:moveTo>
                    <a:cubicBezTo>
                      <a:pt x="13" y="81"/>
                      <a:pt x="22" y="89"/>
                      <a:pt x="32" y="94"/>
                    </a:cubicBezTo>
                    <a:cubicBezTo>
                      <a:pt x="53" y="105"/>
                      <a:pt x="77" y="105"/>
                      <a:pt x="98" y="96"/>
                    </a:cubicBezTo>
                    <a:cubicBezTo>
                      <a:pt x="96" y="93"/>
                      <a:pt x="94" y="90"/>
                      <a:pt x="93" y="87"/>
                    </a:cubicBezTo>
                    <a:cubicBezTo>
                      <a:pt x="93" y="86"/>
                      <a:pt x="92" y="85"/>
                      <a:pt x="92" y="84"/>
                    </a:cubicBezTo>
                    <a:cubicBezTo>
                      <a:pt x="73" y="91"/>
                      <a:pt x="50" y="91"/>
                      <a:pt x="33" y="79"/>
                    </a:cubicBezTo>
                    <a:cubicBezTo>
                      <a:pt x="26" y="74"/>
                      <a:pt x="20" y="67"/>
                      <a:pt x="17" y="58"/>
                    </a:cubicBezTo>
                    <a:cubicBezTo>
                      <a:pt x="15" y="49"/>
                      <a:pt x="15" y="38"/>
                      <a:pt x="20" y="29"/>
                    </a:cubicBezTo>
                    <a:cubicBezTo>
                      <a:pt x="25" y="21"/>
                      <a:pt x="33" y="15"/>
                      <a:pt x="43" y="15"/>
                    </a:cubicBezTo>
                    <a:cubicBezTo>
                      <a:pt x="52" y="14"/>
                      <a:pt x="63" y="18"/>
                      <a:pt x="66" y="27"/>
                    </a:cubicBezTo>
                    <a:cubicBezTo>
                      <a:pt x="70" y="35"/>
                      <a:pt x="67" y="46"/>
                      <a:pt x="58" y="50"/>
                    </a:cubicBezTo>
                    <a:cubicBezTo>
                      <a:pt x="53" y="52"/>
                      <a:pt x="43" y="53"/>
                      <a:pt x="41" y="46"/>
                    </a:cubicBezTo>
                    <a:cubicBezTo>
                      <a:pt x="41" y="46"/>
                      <a:pt x="41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8" y="46"/>
                      <a:pt x="54" y="41"/>
                      <a:pt x="54" y="36"/>
                    </a:cubicBezTo>
                    <a:cubicBezTo>
                      <a:pt x="53" y="31"/>
                      <a:pt x="50" y="27"/>
                      <a:pt x="46" y="26"/>
                    </a:cubicBezTo>
                    <a:cubicBezTo>
                      <a:pt x="40" y="25"/>
                      <a:pt x="35" y="27"/>
                      <a:pt x="32" y="32"/>
                    </a:cubicBezTo>
                    <a:cubicBezTo>
                      <a:pt x="25" y="41"/>
                      <a:pt x="28" y="54"/>
                      <a:pt x="37" y="61"/>
                    </a:cubicBezTo>
                    <a:cubicBezTo>
                      <a:pt x="51" y="71"/>
                      <a:pt x="72" y="64"/>
                      <a:pt x="79" y="48"/>
                    </a:cubicBezTo>
                    <a:cubicBezTo>
                      <a:pt x="88" y="29"/>
                      <a:pt x="73" y="5"/>
                      <a:pt x="53" y="2"/>
                    </a:cubicBezTo>
                    <a:cubicBezTo>
                      <a:pt x="41" y="0"/>
                      <a:pt x="29" y="4"/>
                      <a:pt x="20" y="11"/>
                    </a:cubicBezTo>
                    <a:cubicBezTo>
                      <a:pt x="11" y="17"/>
                      <a:pt x="5" y="27"/>
                      <a:pt x="3" y="37"/>
                    </a:cubicBezTo>
                    <a:cubicBezTo>
                      <a:pt x="0" y="48"/>
                      <a:pt x="2" y="60"/>
                      <a:pt x="8" y="7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50"/>
              <p:cNvSpPr/>
              <p:nvPr/>
            </p:nvSpPr>
            <p:spPr bwMode="auto">
              <a:xfrm>
                <a:off x="4472" y="1780"/>
                <a:ext cx="52" cy="43"/>
              </a:xfrm>
              <a:custGeom>
                <a:gdLst>
                  <a:gd name="T0" fmla="*/ 6 w 22"/>
                  <a:gd name="T1" fmla="*/ 0 h 18"/>
                  <a:gd name="T2" fmla="*/ 1 w 22"/>
                  <a:gd name="T3" fmla="*/ 6 h 18"/>
                  <a:gd name="T4" fmla="*/ 6 w 22"/>
                  <a:gd name="T5" fmla="*/ 12 h 18"/>
                  <a:gd name="T6" fmla="*/ 15 w 22"/>
                  <a:gd name="T7" fmla="*/ 16 h 18"/>
                  <a:gd name="T8" fmla="*/ 22 w 22"/>
                  <a:gd name="T9" fmla="*/ 18 h 18"/>
                  <a:gd name="T10" fmla="*/ 17 w 22"/>
                  <a:gd name="T11" fmla="*/ 8 h 18"/>
                  <a:gd name="T12" fmla="*/ 6 w 22"/>
                  <a:gd name="T13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6" y="0"/>
                    </a:moveTo>
                    <a:cubicBezTo>
                      <a:pt x="4" y="1"/>
                      <a:pt x="0" y="3"/>
                      <a:pt x="1" y="6"/>
                    </a:cubicBezTo>
                    <a:cubicBezTo>
                      <a:pt x="2" y="9"/>
                      <a:pt x="4" y="11"/>
                      <a:pt x="6" y="12"/>
                    </a:cubicBezTo>
                    <a:cubicBezTo>
                      <a:pt x="9" y="14"/>
                      <a:pt x="11" y="15"/>
                      <a:pt x="15" y="16"/>
                    </a:cubicBezTo>
                    <a:cubicBezTo>
                      <a:pt x="17" y="16"/>
                      <a:pt x="20" y="17"/>
                      <a:pt x="22" y="18"/>
                    </a:cubicBezTo>
                    <a:cubicBezTo>
                      <a:pt x="20" y="14"/>
                      <a:pt x="19" y="11"/>
                      <a:pt x="17" y="8"/>
                    </a:cubicBezTo>
                    <a:cubicBezTo>
                      <a:pt x="14" y="5"/>
                      <a:pt x="11" y="0"/>
                      <a:pt x="6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651"/>
              <p:cNvSpPr/>
              <p:nvPr/>
            </p:nvSpPr>
            <p:spPr bwMode="auto">
              <a:xfrm>
                <a:off x="4756" y="1987"/>
                <a:ext cx="246" cy="216"/>
              </a:xfrm>
              <a:custGeom>
                <a:gdLst>
                  <a:gd name="T0" fmla="*/ 47 w 104"/>
                  <a:gd name="T1" fmla="*/ 76 h 91"/>
                  <a:gd name="T2" fmla="*/ 28 w 104"/>
                  <a:gd name="T3" fmla="*/ 77 h 91"/>
                  <a:gd name="T4" fmla="*/ 14 w 104"/>
                  <a:gd name="T5" fmla="*/ 64 h 91"/>
                  <a:gd name="T6" fmla="*/ 18 w 104"/>
                  <a:gd name="T7" fmla="*/ 37 h 91"/>
                  <a:gd name="T8" fmla="*/ 42 w 104"/>
                  <a:gd name="T9" fmla="*/ 21 h 91"/>
                  <a:gd name="T10" fmla="*/ 93 w 104"/>
                  <a:gd name="T11" fmla="*/ 46 h 91"/>
                  <a:gd name="T12" fmla="*/ 104 w 104"/>
                  <a:gd name="T13" fmla="*/ 31 h 91"/>
                  <a:gd name="T14" fmla="*/ 94 w 104"/>
                  <a:gd name="T15" fmla="*/ 19 h 91"/>
                  <a:gd name="T16" fmla="*/ 85 w 104"/>
                  <a:gd name="T17" fmla="*/ 12 h 91"/>
                  <a:gd name="T18" fmla="*/ 32 w 104"/>
                  <a:gd name="T19" fmla="*/ 6 h 91"/>
                  <a:gd name="T20" fmla="*/ 9 w 104"/>
                  <a:gd name="T21" fmla="*/ 21 h 91"/>
                  <a:gd name="T22" fmla="*/ 0 w 104"/>
                  <a:gd name="T23" fmla="*/ 50 h 91"/>
                  <a:gd name="T24" fmla="*/ 10 w 104"/>
                  <a:gd name="T25" fmla="*/ 79 h 91"/>
                  <a:gd name="T26" fmla="*/ 37 w 104"/>
                  <a:gd name="T27" fmla="*/ 91 h 91"/>
                  <a:gd name="T28" fmla="*/ 63 w 104"/>
                  <a:gd name="T29" fmla="*/ 76 h 91"/>
                  <a:gd name="T30" fmla="*/ 67 w 104"/>
                  <a:gd name="T31" fmla="*/ 47 h 91"/>
                  <a:gd name="T32" fmla="*/ 44 w 104"/>
                  <a:gd name="T33" fmla="*/ 34 h 91"/>
                  <a:gd name="T34" fmla="*/ 27 w 104"/>
                  <a:gd name="T35" fmla="*/ 48 h 91"/>
                  <a:gd name="T36" fmla="*/ 35 w 104"/>
                  <a:gd name="T37" fmla="*/ 66 h 91"/>
                  <a:gd name="T38" fmla="*/ 48 w 104"/>
                  <a:gd name="T39" fmla="*/ 63 h 91"/>
                  <a:gd name="T40" fmla="*/ 49 w 104"/>
                  <a:gd name="T41" fmla="*/ 51 h 91"/>
                  <a:gd name="T42" fmla="*/ 49 w 104"/>
                  <a:gd name="T43" fmla="*/ 49 h 91"/>
                  <a:gd name="T44" fmla="*/ 57 w 104"/>
                  <a:gd name="T45" fmla="*/ 52 h 91"/>
                  <a:gd name="T46" fmla="*/ 59 w 104"/>
                  <a:gd name="T47" fmla="*/ 61 h 91"/>
                  <a:gd name="T48" fmla="*/ 47 w 104"/>
                  <a:gd name="T49" fmla="*/ 76 h 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4" h="91">
                    <a:moveTo>
                      <a:pt x="47" y="76"/>
                    </a:moveTo>
                    <a:cubicBezTo>
                      <a:pt x="41" y="79"/>
                      <a:pt x="34" y="79"/>
                      <a:pt x="28" y="77"/>
                    </a:cubicBezTo>
                    <a:cubicBezTo>
                      <a:pt x="22" y="75"/>
                      <a:pt x="17" y="70"/>
                      <a:pt x="14" y="64"/>
                    </a:cubicBezTo>
                    <a:cubicBezTo>
                      <a:pt x="11" y="55"/>
                      <a:pt x="12" y="45"/>
                      <a:pt x="18" y="37"/>
                    </a:cubicBezTo>
                    <a:cubicBezTo>
                      <a:pt x="23" y="28"/>
                      <a:pt x="32" y="23"/>
                      <a:pt x="42" y="21"/>
                    </a:cubicBezTo>
                    <a:cubicBezTo>
                      <a:pt x="62" y="18"/>
                      <a:pt x="83" y="28"/>
                      <a:pt x="93" y="46"/>
                    </a:cubicBezTo>
                    <a:cubicBezTo>
                      <a:pt x="97" y="41"/>
                      <a:pt x="100" y="35"/>
                      <a:pt x="104" y="31"/>
                    </a:cubicBezTo>
                    <a:cubicBezTo>
                      <a:pt x="101" y="26"/>
                      <a:pt x="98" y="22"/>
                      <a:pt x="94" y="19"/>
                    </a:cubicBezTo>
                    <a:cubicBezTo>
                      <a:pt x="91" y="16"/>
                      <a:pt x="88" y="14"/>
                      <a:pt x="85" y="12"/>
                    </a:cubicBezTo>
                    <a:cubicBezTo>
                      <a:pt x="69" y="3"/>
                      <a:pt x="49" y="0"/>
                      <a:pt x="32" y="6"/>
                    </a:cubicBezTo>
                    <a:cubicBezTo>
                      <a:pt x="23" y="9"/>
                      <a:pt x="15" y="14"/>
                      <a:pt x="9" y="21"/>
                    </a:cubicBezTo>
                    <a:cubicBezTo>
                      <a:pt x="3" y="30"/>
                      <a:pt x="0" y="40"/>
                      <a:pt x="0" y="50"/>
                    </a:cubicBezTo>
                    <a:cubicBezTo>
                      <a:pt x="0" y="61"/>
                      <a:pt x="3" y="71"/>
                      <a:pt x="10" y="79"/>
                    </a:cubicBezTo>
                    <a:cubicBezTo>
                      <a:pt x="17" y="87"/>
                      <a:pt x="27" y="91"/>
                      <a:pt x="37" y="91"/>
                    </a:cubicBezTo>
                    <a:cubicBezTo>
                      <a:pt x="47" y="90"/>
                      <a:pt x="57" y="85"/>
                      <a:pt x="63" y="76"/>
                    </a:cubicBezTo>
                    <a:cubicBezTo>
                      <a:pt x="69" y="68"/>
                      <a:pt x="72" y="56"/>
                      <a:pt x="67" y="47"/>
                    </a:cubicBezTo>
                    <a:cubicBezTo>
                      <a:pt x="62" y="39"/>
                      <a:pt x="53" y="34"/>
                      <a:pt x="44" y="34"/>
                    </a:cubicBezTo>
                    <a:cubicBezTo>
                      <a:pt x="36" y="34"/>
                      <a:pt x="28" y="40"/>
                      <a:pt x="27" y="48"/>
                    </a:cubicBezTo>
                    <a:cubicBezTo>
                      <a:pt x="25" y="55"/>
                      <a:pt x="28" y="63"/>
                      <a:pt x="35" y="66"/>
                    </a:cubicBezTo>
                    <a:cubicBezTo>
                      <a:pt x="40" y="67"/>
                      <a:pt x="45" y="67"/>
                      <a:pt x="48" y="63"/>
                    </a:cubicBezTo>
                    <a:cubicBezTo>
                      <a:pt x="52" y="60"/>
                      <a:pt x="53" y="55"/>
                      <a:pt x="49" y="51"/>
                    </a:cubicBezTo>
                    <a:cubicBezTo>
                      <a:pt x="49" y="51"/>
                      <a:pt x="48" y="50"/>
                      <a:pt x="49" y="49"/>
                    </a:cubicBezTo>
                    <a:cubicBezTo>
                      <a:pt x="52" y="48"/>
                      <a:pt x="55" y="49"/>
                      <a:pt x="57" y="52"/>
                    </a:cubicBezTo>
                    <a:cubicBezTo>
                      <a:pt x="59" y="55"/>
                      <a:pt x="60" y="58"/>
                      <a:pt x="59" y="61"/>
                    </a:cubicBezTo>
                    <a:cubicBezTo>
                      <a:pt x="58" y="68"/>
                      <a:pt x="53" y="73"/>
                      <a:pt x="47" y="7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652"/>
              <p:cNvSpPr/>
              <p:nvPr/>
            </p:nvSpPr>
            <p:spPr bwMode="auto">
              <a:xfrm>
                <a:off x="4450" y="1825"/>
                <a:ext cx="168" cy="155"/>
              </a:xfrm>
              <a:custGeom>
                <a:gdLst>
                  <a:gd name="T0" fmla="*/ 59 w 71"/>
                  <a:gd name="T1" fmla="*/ 59 h 65"/>
                  <a:gd name="T2" fmla="*/ 69 w 71"/>
                  <a:gd name="T3" fmla="*/ 54 h 65"/>
                  <a:gd name="T4" fmla="*/ 70 w 71"/>
                  <a:gd name="T5" fmla="*/ 40 h 65"/>
                  <a:gd name="T6" fmla="*/ 67 w 71"/>
                  <a:gd name="T7" fmla="*/ 27 h 65"/>
                  <a:gd name="T8" fmla="*/ 49 w 71"/>
                  <a:gd name="T9" fmla="*/ 6 h 65"/>
                  <a:gd name="T10" fmla="*/ 21 w 71"/>
                  <a:gd name="T11" fmla="*/ 3 h 65"/>
                  <a:gd name="T12" fmla="*/ 3 w 71"/>
                  <a:gd name="T13" fmla="*/ 21 h 65"/>
                  <a:gd name="T14" fmla="*/ 6 w 71"/>
                  <a:gd name="T15" fmla="*/ 50 h 65"/>
                  <a:gd name="T16" fmla="*/ 35 w 71"/>
                  <a:gd name="T17" fmla="*/ 55 h 65"/>
                  <a:gd name="T18" fmla="*/ 43 w 71"/>
                  <a:gd name="T19" fmla="*/ 42 h 65"/>
                  <a:gd name="T20" fmla="*/ 36 w 71"/>
                  <a:gd name="T21" fmla="*/ 30 h 65"/>
                  <a:gd name="T22" fmla="*/ 23 w 71"/>
                  <a:gd name="T23" fmla="*/ 31 h 65"/>
                  <a:gd name="T24" fmla="*/ 20 w 71"/>
                  <a:gd name="T25" fmla="*/ 39 h 65"/>
                  <a:gd name="T26" fmla="*/ 25 w 71"/>
                  <a:gd name="T27" fmla="*/ 45 h 65"/>
                  <a:gd name="T28" fmla="*/ 26 w 71"/>
                  <a:gd name="T29" fmla="*/ 45 h 65"/>
                  <a:gd name="T30" fmla="*/ 26 w 71"/>
                  <a:gd name="T31" fmla="*/ 46 h 65"/>
                  <a:gd name="T32" fmla="*/ 21 w 71"/>
                  <a:gd name="T33" fmla="*/ 48 h 65"/>
                  <a:gd name="T34" fmla="*/ 13 w 71"/>
                  <a:gd name="T35" fmla="*/ 26 h 65"/>
                  <a:gd name="T36" fmla="*/ 37 w 71"/>
                  <a:gd name="T37" fmla="*/ 16 h 65"/>
                  <a:gd name="T38" fmla="*/ 55 w 71"/>
                  <a:gd name="T39" fmla="*/ 34 h 65"/>
                  <a:gd name="T40" fmla="*/ 51 w 71"/>
                  <a:gd name="T41" fmla="*/ 65 h 65"/>
                  <a:gd name="T42" fmla="*/ 59 w 71"/>
                  <a:gd name="T43" fmla="*/ 59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65">
                    <a:moveTo>
                      <a:pt x="59" y="59"/>
                    </a:moveTo>
                    <a:cubicBezTo>
                      <a:pt x="62" y="57"/>
                      <a:pt x="66" y="55"/>
                      <a:pt x="69" y="54"/>
                    </a:cubicBezTo>
                    <a:cubicBezTo>
                      <a:pt x="71" y="50"/>
                      <a:pt x="70" y="45"/>
                      <a:pt x="70" y="40"/>
                    </a:cubicBezTo>
                    <a:cubicBezTo>
                      <a:pt x="69" y="36"/>
                      <a:pt x="68" y="31"/>
                      <a:pt x="67" y="27"/>
                    </a:cubicBezTo>
                    <a:cubicBezTo>
                      <a:pt x="63" y="18"/>
                      <a:pt x="57" y="11"/>
                      <a:pt x="49" y="6"/>
                    </a:cubicBezTo>
                    <a:cubicBezTo>
                      <a:pt x="40" y="2"/>
                      <a:pt x="30" y="0"/>
                      <a:pt x="21" y="3"/>
                    </a:cubicBezTo>
                    <a:cubicBezTo>
                      <a:pt x="13" y="6"/>
                      <a:pt x="6" y="12"/>
                      <a:pt x="3" y="21"/>
                    </a:cubicBezTo>
                    <a:cubicBezTo>
                      <a:pt x="0" y="30"/>
                      <a:pt x="0" y="42"/>
                      <a:pt x="6" y="50"/>
                    </a:cubicBezTo>
                    <a:cubicBezTo>
                      <a:pt x="13" y="57"/>
                      <a:pt x="26" y="62"/>
                      <a:pt x="35" y="55"/>
                    </a:cubicBezTo>
                    <a:cubicBezTo>
                      <a:pt x="39" y="52"/>
                      <a:pt x="43" y="48"/>
                      <a:pt x="43" y="42"/>
                    </a:cubicBezTo>
                    <a:cubicBezTo>
                      <a:pt x="43" y="37"/>
                      <a:pt x="41" y="32"/>
                      <a:pt x="36" y="30"/>
                    </a:cubicBezTo>
                    <a:cubicBezTo>
                      <a:pt x="32" y="27"/>
                      <a:pt x="26" y="27"/>
                      <a:pt x="23" y="31"/>
                    </a:cubicBezTo>
                    <a:cubicBezTo>
                      <a:pt x="21" y="33"/>
                      <a:pt x="19" y="36"/>
                      <a:pt x="20" y="39"/>
                    </a:cubicBezTo>
                    <a:cubicBezTo>
                      <a:pt x="21" y="41"/>
                      <a:pt x="23" y="44"/>
                      <a:pt x="25" y="45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7" y="45"/>
                      <a:pt x="27" y="46"/>
                      <a:pt x="26" y="46"/>
                    </a:cubicBezTo>
                    <a:cubicBezTo>
                      <a:pt x="25" y="48"/>
                      <a:pt x="23" y="48"/>
                      <a:pt x="21" y="48"/>
                    </a:cubicBezTo>
                    <a:cubicBezTo>
                      <a:pt x="12" y="45"/>
                      <a:pt x="9" y="34"/>
                      <a:pt x="13" y="26"/>
                    </a:cubicBezTo>
                    <a:cubicBezTo>
                      <a:pt x="17" y="17"/>
                      <a:pt x="27" y="14"/>
                      <a:pt x="37" y="16"/>
                    </a:cubicBezTo>
                    <a:cubicBezTo>
                      <a:pt x="46" y="18"/>
                      <a:pt x="53" y="25"/>
                      <a:pt x="55" y="34"/>
                    </a:cubicBezTo>
                    <a:cubicBezTo>
                      <a:pt x="58" y="45"/>
                      <a:pt x="55" y="55"/>
                      <a:pt x="51" y="65"/>
                    </a:cubicBezTo>
                    <a:cubicBezTo>
                      <a:pt x="54" y="63"/>
                      <a:pt x="56" y="61"/>
                      <a:pt x="59" y="5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653"/>
              <p:cNvSpPr/>
              <p:nvPr/>
            </p:nvSpPr>
            <p:spPr bwMode="auto">
              <a:xfrm>
                <a:off x="4964" y="1925"/>
                <a:ext cx="123" cy="93"/>
              </a:xfrm>
              <a:custGeom>
                <a:gdLst>
                  <a:gd name="T0" fmla="*/ 30 w 52"/>
                  <a:gd name="T1" fmla="*/ 12 h 39"/>
                  <a:gd name="T2" fmla="*/ 42 w 52"/>
                  <a:gd name="T3" fmla="*/ 30 h 39"/>
                  <a:gd name="T4" fmla="*/ 52 w 52"/>
                  <a:gd name="T5" fmla="*/ 22 h 39"/>
                  <a:gd name="T6" fmla="*/ 52 w 52"/>
                  <a:gd name="T7" fmla="*/ 22 h 39"/>
                  <a:gd name="T8" fmla="*/ 32 w 52"/>
                  <a:gd name="T9" fmla="*/ 2 h 39"/>
                  <a:gd name="T10" fmla="*/ 12 w 52"/>
                  <a:gd name="T11" fmla="*/ 5 h 39"/>
                  <a:gd name="T12" fmla="*/ 7 w 52"/>
                  <a:gd name="T13" fmla="*/ 31 h 39"/>
                  <a:gd name="T14" fmla="*/ 22 w 52"/>
                  <a:gd name="T15" fmla="*/ 37 h 39"/>
                  <a:gd name="T16" fmla="*/ 30 w 52"/>
                  <a:gd name="T17" fmla="*/ 28 h 39"/>
                  <a:gd name="T18" fmla="*/ 16 w 52"/>
                  <a:gd name="T19" fmla="*/ 22 h 39"/>
                  <a:gd name="T20" fmla="*/ 16 w 52"/>
                  <a:gd name="T21" fmla="*/ 22 h 39"/>
                  <a:gd name="T22" fmla="*/ 15 w 52"/>
                  <a:gd name="T23" fmla="*/ 22 h 39"/>
                  <a:gd name="T24" fmla="*/ 30 w 52"/>
                  <a:gd name="T25" fmla="*/ 12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39">
                    <a:moveTo>
                      <a:pt x="30" y="12"/>
                    </a:moveTo>
                    <a:cubicBezTo>
                      <a:pt x="38" y="15"/>
                      <a:pt x="41" y="23"/>
                      <a:pt x="42" y="30"/>
                    </a:cubicBezTo>
                    <a:cubicBezTo>
                      <a:pt x="45" y="27"/>
                      <a:pt x="48" y="25"/>
                      <a:pt x="52" y="22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12"/>
                      <a:pt x="42" y="4"/>
                      <a:pt x="32" y="2"/>
                    </a:cubicBezTo>
                    <a:cubicBezTo>
                      <a:pt x="26" y="0"/>
                      <a:pt x="18" y="0"/>
                      <a:pt x="12" y="5"/>
                    </a:cubicBezTo>
                    <a:cubicBezTo>
                      <a:pt x="4" y="10"/>
                      <a:pt x="0" y="23"/>
                      <a:pt x="7" y="31"/>
                    </a:cubicBezTo>
                    <a:cubicBezTo>
                      <a:pt x="11" y="35"/>
                      <a:pt x="17" y="39"/>
                      <a:pt x="22" y="37"/>
                    </a:cubicBezTo>
                    <a:cubicBezTo>
                      <a:pt x="26" y="36"/>
                      <a:pt x="30" y="33"/>
                      <a:pt x="30" y="28"/>
                    </a:cubicBezTo>
                    <a:cubicBezTo>
                      <a:pt x="29" y="22"/>
                      <a:pt x="21" y="16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3"/>
                      <a:pt x="15" y="23"/>
                      <a:pt x="15" y="22"/>
                    </a:cubicBezTo>
                    <a:cubicBezTo>
                      <a:pt x="13" y="14"/>
                      <a:pt x="24" y="11"/>
                      <a:pt x="30" y="1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654"/>
              <p:cNvSpPr/>
              <p:nvPr/>
            </p:nvSpPr>
            <p:spPr bwMode="auto">
              <a:xfrm>
                <a:off x="5409" y="1571"/>
                <a:ext cx="47" cy="46"/>
              </a:xfrm>
              <a:custGeom>
                <a:gdLst>
                  <a:gd name="T0" fmla="*/ 20 w 20"/>
                  <a:gd name="T1" fmla="*/ 14 h 19"/>
                  <a:gd name="T2" fmla="*/ 15 w 20"/>
                  <a:gd name="T3" fmla="*/ 0 h 19"/>
                  <a:gd name="T4" fmla="*/ 0 w 20"/>
                  <a:gd name="T5" fmla="*/ 5 h 19"/>
                  <a:gd name="T6" fmla="*/ 7 w 20"/>
                  <a:gd name="T7" fmla="*/ 19 h 19"/>
                  <a:gd name="T8" fmla="*/ 20 w 20"/>
                  <a:gd name="T9" fmla="*/ 1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20" y="14"/>
                    </a:moveTo>
                    <a:cubicBezTo>
                      <a:pt x="18" y="9"/>
                      <a:pt x="17" y="5"/>
                      <a:pt x="15" y="0"/>
                    </a:cubicBezTo>
                    <a:cubicBezTo>
                      <a:pt x="10" y="1"/>
                      <a:pt x="5" y="3"/>
                      <a:pt x="0" y="5"/>
                    </a:cubicBezTo>
                    <a:cubicBezTo>
                      <a:pt x="3" y="10"/>
                      <a:pt x="4" y="15"/>
                      <a:pt x="7" y="19"/>
                    </a:cubicBezTo>
                    <a:cubicBezTo>
                      <a:pt x="11" y="17"/>
                      <a:pt x="16" y="16"/>
                      <a:pt x="2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655"/>
              <p:cNvSpPr/>
              <p:nvPr/>
            </p:nvSpPr>
            <p:spPr bwMode="auto">
              <a:xfrm>
                <a:off x="5274" y="2597"/>
                <a:ext cx="104" cy="66"/>
              </a:xfrm>
              <a:custGeom>
                <a:gdLst>
                  <a:gd name="T0" fmla="*/ 16 w 44"/>
                  <a:gd name="T1" fmla="*/ 16 h 28"/>
                  <a:gd name="T2" fmla="*/ 35 w 44"/>
                  <a:gd name="T3" fmla="*/ 28 h 28"/>
                  <a:gd name="T4" fmla="*/ 44 w 44"/>
                  <a:gd name="T5" fmla="*/ 25 h 28"/>
                  <a:gd name="T6" fmla="*/ 25 w 44"/>
                  <a:gd name="T7" fmla="*/ 12 h 28"/>
                  <a:gd name="T8" fmla="*/ 16 w 44"/>
                  <a:gd name="T9" fmla="*/ 5 h 28"/>
                  <a:gd name="T10" fmla="*/ 8 w 44"/>
                  <a:gd name="T11" fmla="*/ 0 h 28"/>
                  <a:gd name="T12" fmla="*/ 3 w 44"/>
                  <a:gd name="T13" fmla="*/ 4 h 28"/>
                  <a:gd name="T14" fmla="*/ 0 w 44"/>
                  <a:gd name="T15" fmla="*/ 6 h 28"/>
                  <a:gd name="T16" fmla="*/ 7 w 44"/>
                  <a:gd name="T17" fmla="*/ 10 h 28"/>
                  <a:gd name="T18" fmla="*/ 16 w 44"/>
                  <a:gd name="T19" fmla="*/ 16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28">
                    <a:moveTo>
                      <a:pt x="16" y="16"/>
                    </a:moveTo>
                    <a:cubicBezTo>
                      <a:pt x="23" y="20"/>
                      <a:pt x="29" y="24"/>
                      <a:pt x="35" y="28"/>
                    </a:cubicBezTo>
                    <a:cubicBezTo>
                      <a:pt x="38" y="27"/>
                      <a:pt x="41" y="26"/>
                      <a:pt x="44" y="25"/>
                    </a:cubicBezTo>
                    <a:cubicBezTo>
                      <a:pt x="38" y="21"/>
                      <a:pt x="31" y="16"/>
                      <a:pt x="25" y="12"/>
                    </a:cubicBezTo>
                    <a:cubicBezTo>
                      <a:pt x="22" y="9"/>
                      <a:pt x="19" y="7"/>
                      <a:pt x="16" y="5"/>
                    </a:cubicBezTo>
                    <a:cubicBezTo>
                      <a:pt x="13" y="3"/>
                      <a:pt x="11" y="1"/>
                      <a:pt x="8" y="0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2" y="5"/>
                      <a:pt x="1" y="6"/>
                      <a:pt x="0" y="6"/>
                    </a:cubicBezTo>
                    <a:cubicBezTo>
                      <a:pt x="2" y="7"/>
                      <a:pt x="4" y="9"/>
                      <a:pt x="7" y="10"/>
                    </a:cubicBezTo>
                    <a:cubicBezTo>
                      <a:pt x="10" y="12"/>
                      <a:pt x="13" y="14"/>
                      <a:pt x="16" y="1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656"/>
              <p:cNvSpPr/>
              <p:nvPr/>
            </p:nvSpPr>
            <p:spPr bwMode="auto">
              <a:xfrm>
                <a:off x="5295" y="2582"/>
                <a:ext cx="109" cy="74"/>
              </a:xfrm>
              <a:custGeom>
                <a:gdLst>
                  <a:gd name="T0" fmla="*/ 18 w 46"/>
                  <a:gd name="T1" fmla="*/ 17 h 31"/>
                  <a:gd name="T2" fmla="*/ 36 w 46"/>
                  <a:gd name="T3" fmla="*/ 31 h 31"/>
                  <a:gd name="T4" fmla="*/ 46 w 46"/>
                  <a:gd name="T5" fmla="*/ 28 h 31"/>
                  <a:gd name="T6" fmla="*/ 30 w 46"/>
                  <a:gd name="T7" fmla="*/ 15 h 31"/>
                  <a:gd name="T8" fmla="*/ 11 w 46"/>
                  <a:gd name="T9" fmla="*/ 0 h 31"/>
                  <a:gd name="T10" fmla="*/ 11 w 46"/>
                  <a:gd name="T11" fmla="*/ 0 h 31"/>
                  <a:gd name="T12" fmla="*/ 3 w 46"/>
                  <a:gd name="T13" fmla="*/ 0 h 31"/>
                  <a:gd name="T14" fmla="*/ 0 w 46"/>
                  <a:gd name="T15" fmla="*/ 5 h 31"/>
                  <a:gd name="T16" fmla="*/ 9 w 46"/>
                  <a:gd name="T17" fmla="*/ 11 h 31"/>
                  <a:gd name="T18" fmla="*/ 18 w 46"/>
                  <a:gd name="T19" fmla="*/ 17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31">
                    <a:moveTo>
                      <a:pt x="18" y="17"/>
                    </a:moveTo>
                    <a:cubicBezTo>
                      <a:pt x="24" y="22"/>
                      <a:pt x="30" y="26"/>
                      <a:pt x="36" y="31"/>
                    </a:cubicBezTo>
                    <a:cubicBezTo>
                      <a:pt x="40" y="30"/>
                      <a:pt x="43" y="29"/>
                      <a:pt x="46" y="28"/>
                    </a:cubicBezTo>
                    <a:cubicBezTo>
                      <a:pt x="41" y="23"/>
                      <a:pt x="35" y="19"/>
                      <a:pt x="30" y="15"/>
                    </a:cubicBezTo>
                    <a:cubicBezTo>
                      <a:pt x="24" y="9"/>
                      <a:pt x="18" y="5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5" y="0"/>
                      <a:pt x="3" y="0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3" y="7"/>
                      <a:pt x="6" y="9"/>
                      <a:pt x="9" y="11"/>
                    </a:cubicBezTo>
                    <a:cubicBezTo>
                      <a:pt x="12" y="13"/>
                      <a:pt x="15" y="15"/>
                      <a:pt x="18" y="1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657"/>
              <p:cNvSpPr/>
              <p:nvPr/>
            </p:nvSpPr>
            <p:spPr bwMode="auto">
              <a:xfrm>
                <a:off x="5234" y="2613"/>
                <a:ext cx="118" cy="60"/>
              </a:xfrm>
              <a:custGeom>
                <a:gdLst>
                  <a:gd name="T0" fmla="*/ 41 w 50"/>
                  <a:gd name="T1" fmla="*/ 25 h 25"/>
                  <a:gd name="T2" fmla="*/ 41 w 50"/>
                  <a:gd name="T3" fmla="*/ 25 h 25"/>
                  <a:gd name="T4" fmla="*/ 50 w 50"/>
                  <a:gd name="T5" fmla="*/ 22 h 25"/>
                  <a:gd name="T6" fmla="*/ 32 w 50"/>
                  <a:gd name="T7" fmla="*/ 10 h 25"/>
                  <a:gd name="T8" fmla="*/ 23 w 50"/>
                  <a:gd name="T9" fmla="*/ 4 h 25"/>
                  <a:gd name="T10" fmla="*/ 15 w 50"/>
                  <a:gd name="T11" fmla="*/ 0 h 25"/>
                  <a:gd name="T12" fmla="*/ 15 w 50"/>
                  <a:gd name="T13" fmla="*/ 0 h 25"/>
                  <a:gd name="T14" fmla="*/ 4 w 50"/>
                  <a:gd name="T15" fmla="*/ 3 h 25"/>
                  <a:gd name="T16" fmla="*/ 0 w 50"/>
                  <a:gd name="T17" fmla="*/ 3 h 25"/>
                  <a:gd name="T18" fmla="*/ 19 w 50"/>
                  <a:gd name="T19" fmla="*/ 13 h 25"/>
                  <a:gd name="T20" fmla="*/ 41 w 50"/>
                  <a:gd name="T21" fmla="*/ 2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5">
                    <a:moveTo>
                      <a:pt x="41" y="25"/>
                    </a:moveTo>
                    <a:cubicBezTo>
                      <a:pt x="41" y="25"/>
                      <a:pt x="41" y="25"/>
                      <a:pt x="41" y="25"/>
                    </a:cubicBezTo>
                    <a:cubicBezTo>
                      <a:pt x="44" y="24"/>
                      <a:pt x="47" y="23"/>
                      <a:pt x="50" y="22"/>
                    </a:cubicBezTo>
                    <a:cubicBezTo>
                      <a:pt x="45" y="17"/>
                      <a:pt x="39" y="14"/>
                      <a:pt x="32" y="10"/>
                    </a:cubicBezTo>
                    <a:cubicBezTo>
                      <a:pt x="29" y="8"/>
                      <a:pt x="26" y="6"/>
                      <a:pt x="23" y="4"/>
                    </a:cubicBezTo>
                    <a:cubicBezTo>
                      <a:pt x="20" y="3"/>
                      <a:pt x="18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1" y="1"/>
                      <a:pt x="8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6" y="6"/>
                      <a:pt x="13" y="9"/>
                      <a:pt x="19" y="13"/>
                    </a:cubicBezTo>
                    <a:cubicBezTo>
                      <a:pt x="27" y="17"/>
                      <a:pt x="34" y="21"/>
                      <a:pt x="41" y="2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658"/>
              <p:cNvSpPr/>
              <p:nvPr/>
            </p:nvSpPr>
            <p:spPr bwMode="auto">
              <a:xfrm>
                <a:off x="5115" y="2623"/>
                <a:ext cx="187" cy="78"/>
              </a:xfrm>
              <a:custGeom>
                <a:gdLst>
                  <a:gd name="T0" fmla="*/ 14 w 79"/>
                  <a:gd name="T1" fmla="*/ 18 h 33"/>
                  <a:gd name="T2" fmla="*/ 33 w 79"/>
                  <a:gd name="T3" fmla="*/ 23 h 33"/>
                  <a:gd name="T4" fmla="*/ 51 w 79"/>
                  <a:gd name="T5" fmla="*/ 29 h 33"/>
                  <a:gd name="T6" fmla="*/ 69 w 79"/>
                  <a:gd name="T7" fmla="*/ 33 h 33"/>
                  <a:gd name="T8" fmla="*/ 69 w 79"/>
                  <a:gd name="T9" fmla="*/ 33 h 33"/>
                  <a:gd name="T10" fmla="*/ 79 w 79"/>
                  <a:gd name="T11" fmla="*/ 27 h 33"/>
                  <a:gd name="T12" fmla="*/ 72 w 79"/>
                  <a:gd name="T13" fmla="*/ 24 h 33"/>
                  <a:gd name="T14" fmla="*/ 61 w 79"/>
                  <a:gd name="T15" fmla="*/ 19 h 33"/>
                  <a:gd name="T16" fmla="*/ 41 w 79"/>
                  <a:gd name="T17" fmla="*/ 12 h 33"/>
                  <a:gd name="T18" fmla="*/ 20 w 79"/>
                  <a:gd name="T19" fmla="*/ 4 h 33"/>
                  <a:gd name="T20" fmla="*/ 9 w 79"/>
                  <a:gd name="T21" fmla="*/ 0 h 33"/>
                  <a:gd name="T22" fmla="*/ 5 w 79"/>
                  <a:gd name="T23" fmla="*/ 5 h 33"/>
                  <a:gd name="T24" fmla="*/ 0 w 79"/>
                  <a:gd name="T25" fmla="*/ 15 h 33"/>
                  <a:gd name="T26" fmla="*/ 6 w 79"/>
                  <a:gd name="T27" fmla="*/ 16 h 33"/>
                  <a:gd name="T28" fmla="*/ 14 w 79"/>
                  <a:gd name="T29" fmla="*/ 18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9" h="33">
                    <a:moveTo>
                      <a:pt x="14" y="18"/>
                    </a:moveTo>
                    <a:cubicBezTo>
                      <a:pt x="20" y="19"/>
                      <a:pt x="27" y="21"/>
                      <a:pt x="33" y="23"/>
                    </a:cubicBezTo>
                    <a:cubicBezTo>
                      <a:pt x="39" y="25"/>
                      <a:pt x="45" y="27"/>
                      <a:pt x="51" y="29"/>
                    </a:cubicBezTo>
                    <a:cubicBezTo>
                      <a:pt x="57" y="30"/>
                      <a:pt x="63" y="31"/>
                      <a:pt x="69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72" y="31"/>
                      <a:pt x="75" y="29"/>
                      <a:pt x="79" y="27"/>
                    </a:cubicBezTo>
                    <a:cubicBezTo>
                      <a:pt x="77" y="26"/>
                      <a:pt x="74" y="25"/>
                      <a:pt x="72" y="24"/>
                    </a:cubicBezTo>
                    <a:cubicBezTo>
                      <a:pt x="68" y="22"/>
                      <a:pt x="65" y="21"/>
                      <a:pt x="61" y="19"/>
                    </a:cubicBezTo>
                    <a:cubicBezTo>
                      <a:pt x="55" y="17"/>
                      <a:pt x="48" y="14"/>
                      <a:pt x="41" y="12"/>
                    </a:cubicBezTo>
                    <a:cubicBezTo>
                      <a:pt x="34" y="9"/>
                      <a:pt x="27" y="7"/>
                      <a:pt x="20" y="4"/>
                    </a:cubicBezTo>
                    <a:cubicBezTo>
                      <a:pt x="17" y="3"/>
                      <a:pt x="12" y="3"/>
                      <a:pt x="9" y="0"/>
                    </a:cubicBezTo>
                    <a:cubicBezTo>
                      <a:pt x="8" y="2"/>
                      <a:pt x="6" y="3"/>
                      <a:pt x="5" y="5"/>
                    </a:cubicBezTo>
                    <a:cubicBezTo>
                      <a:pt x="3" y="8"/>
                      <a:pt x="1" y="11"/>
                      <a:pt x="0" y="15"/>
                    </a:cubicBezTo>
                    <a:cubicBezTo>
                      <a:pt x="2" y="16"/>
                      <a:pt x="4" y="16"/>
                      <a:pt x="6" y="16"/>
                    </a:cubicBezTo>
                    <a:cubicBezTo>
                      <a:pt x="9" y="16"/>
                      <a:pt x="11" y="17"/>
                      <a:pt x="14" y="1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659"/>
              <p:cNvSpPr/>
              <p:nvPr/>
            </p:nvSpPr>
            <p:spPr bwMode="auto">
              <a:xfrm>
                <a:off x="5137" y="2597"/>
                <a:ext cx="189" cy="90"/>
              </a:xfrm>
              <a:custGeom>
                <a:gdLst>
                  <a:gd name="T0" fmla="*/ 7 w 80"/>
                  <a:gd name="T1" fmla="*/ 12 h 38"/>
                  <a:gd name="T2" fmla="*/ 15 w 80"/>
                  <a:gd name="T3" fmla="*/ 15 h 38"/>
                  <a:gd name="T4" fmla="*/ 36 w 80"/>
                  <a:gd name="T5" fmla="*/ 22 h 38"/>
                  <a:gd name="T6" fmla="*/ 55 w 80"/>
                  <a:gd name="T7" fmla="*/ 30 h 38"/>
                  <a:gd name="T8" fmla="*/ 64 w 80"/>
                  <a:gd name="T9" fmla="*/ 34 h 38"/>
                  <a:gd name="T10" fmla="*/ 72 w 80"/>
                  <a:gd name="T11" fmla="*/ 38 h 38"/>
                  <a:gd name="T12" fmla="*/ 80 w 80"/>
                  <a:gd name="T13" fmla="*/ 33 h 38"/>
                  <a:gd name="T14" fmla="*/ 59 w 80"/>
                  <a:gd name="T15" fmla="*/ 21 h 38"/>
                  <a:gd name="T16" fmla="*/ 37 w 80"/>
                  <a:gd name="T17" fmla="*/ 10 h 38"/>
                  <a:gd name="T18" fmla="*/ 18 w 80"/>
                  <a:gd name="T19" fmla="*/ 0 h 38"/>
                  <a:gd name="T20" fmla="*/ 18 w 80"/>
                  <a:gd name="T21" fmla="*/ 0 h 38"/>
                  <a:gd name="T22" fmla="*/ 6 w 80"/>
                  <a:gd name="T23" fmla="*/ 2 h 38"/>
                  <a:gd name="T24" fmla="*/ 0 w 80"/>
                  <a:gd name="T25" fmla="*/ 10 h 38"/>
                  <a:gd name="T26" fmla="*/ 7 w 80"/>
                  <a:gd name="T27" fmla="*/ 12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0" h="38">
                    <a:moveTo>
                      <a:pt x="7" y="12"/>
                    </a:moveTo>
                    <a:cubicBezTo>
                      <a:pt x="10" y="13"/>
                      <a:pt x="13" y="14"/>
                      <a:pt x="15" y="15"/>
                    </a:cubicBezTo>
                    <a:cubicBezTo>
                      <a:pt x="22" y="17"/>
                      <a:pt x="29" y="20"/>
                      <a:pt x="36" y="22"/>
                    </a:cubicBezTo>
                    <a:cubicBezTo>
                      <a:pt x="42" y="25"/>
                      <a:pt x="49" y="27"/>
                      <a:pt x="55" y="30"/>
                    </a:cubicBezTo>
                    <a:cubicBezTo>
                      <a:pt x="58" y="31"/>
                      <a:pt x="61" y="32"/>
                      <a:pt x="64" y="34"/>
                    </a:cubicBezTo>
                    <a:cubicBezTo>
                      <a:pt x="66" y="35"/>
                      <a:pt x="69" y="36"/>
                      <a:pt x="72" y="38"/>
                    </a:cubicBezTo>
                    <a:cubicBezTo>
                      <a:pt x="74" y="36"/>
                      <a:pt x="77" y="35"/>
                      <a:pt x="80" y="33"/>
                    </a:cubicBezTo>
                    <a:cubicBezTo>
                      <a:pt x="73" y="29"/>
                      <a:pt x="67" y="25"/>
                      <a:pt x="59" y="21"/>
                    </a:cubicBezTo>
                    <a:cubicBezTo>
                      <a:pt x="52" y="17"/>
                      <a:pt x="44" y="14"/>
                      <a:pt x="37" y="10"/>
                    </a:cubicBezTo>
                    <a:cubicBezTo>
                      <a:pt x="29" y="9"/>
                      <a:pt x="22" y="6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4" y="1"/>
                      <a:pt x="10" y="2"/>
                      <a:pt x="6" y="2"/>
                    </a:cubicBezTo>
                    <a:cubicBezTo>
                      <a:pt x="4" y="5"/>
                      <a:pt x="2" y="7"/>
                      <a:pt x="0" y="10"/>
                    </a:cubicBezTo>
                    <a:cubicBezTo>
                      <a:pt x="2" y="11"/>
                      <a:pt x="5" y="12"/>
                      <a:pt x="7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660"/>
              <p:cNvSpPr/>
              <p:nvPr/>
            </p:nvSpPr>
            <p:spPr bwMode="auto">
              <a:xfrm>
                <a:off x="5394" y="2571"/>
                <a:ext cx="95" cy="68"/>
              </a:xfrm>
              <a:custGeom>
                <a:gdLst>
                  <a:gd name="T0" fmla="*/ 23 w 40"/>
                  <a:gd name="T1" fmla="*/ 23 h 29"/>
                  <a:gd name="T2" fmla="*/ 30 w 40"/>
                  <a:gd name="T3" fmla="*/ 29 h 29"/>
                  <a:gd name="T4" fmla="*/ 30 w 40"/>
                  <a:gd name="T5" fmla="*/ 29 h 29"/>
                  <a:gd name="T6" fmla="*/ 40 w 40"/>
                  <a:gd name="T7" fmla="*/ 29 h 29"/>
                  <a:gd name="T8" fmla="*/ 25 w 40"/>
                  <a:gd name="T9" fmla="*/ 14 h 29"/>
                  <a:gd name="T10" fmla="*/ 17 w 40"/>
                  <a:gd name="T11" fmla="*/ 6 h 29"/>
                  <a:gd name="T12" fmla="*/ 10 w 40"/>
                  <a:gd name="T13" fmla="*/ 0 h 29"/>
                  <a:gd name="T14" fmla="*/ 1 w 40"/>
                  <a:gd name="T15" fmla="*/ 2 h 29"/>
                  <a:gd name="T16" fmla="*/ 0 w 40"/>
                  <a:gd name="T17" fmla="*/ 2 h 29"/>
                  <a:gd name="T18" fmla="*/ 15 w 40"/>
                  <a:gd name="T19" fmla="*/ 15 h 29"/>
                  <a:gd name="T20" fmla="*/ 23 w 40"/>
                  <a:gd name="T21" fmla="*/ 23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8">
                    <a:moveTo>
                      <a:pt x="23" y="23"/>
                    </a:moveTo>
                    <a:cubicBezTo>
                      <a:pt x="25" y="25"/>
                      <a:pt x="28" y="27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3" y="29"/>
                      <a:pt x="37" y="29"/>
                      <a:pt x="40" y="29"/>
                    </a:cubicBezTo>
                    <a:cubicBezTo>
                      <a:pt x="35" y="24"/>
                      <a:pt x="30" y="19"/>
                      <a:pt x="25" y="14"/>
                    </a:cubicBezTo>
                    <a:cubicBezTo>
                      <a:pt x="22" y="11"/>
                      <a:pt x="20" y="9"/>
                      <a:pt x="17" y="6"/>
                    </a:cubicBezTo>
                    <a:cubicBezTo>
                      <a:pt x="15" y="4"/>
                      <a:pt x="12" y="3"/>
                      <a:pt x="10" y="0"/>
                    </a:cubicBezTo>
                    <a:cubicBezTo>
                      <a:pt x="7" y="1"/>
                      <a:pt x="4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5" y="6"/>
                      <a:pt x="10" y="11"/>
                      <a:pt x="15" y="15"/>
                    </a:cubicBezTo>
                    <a:cubicBezTo>
                      <a:pt x="17" y="18"/>
                      <a:pt x="20" y="20"/>
                      <a:pt x="23" y="2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661"/>
              <p:cNvSpPr/>
              <p:nvPr/>
            </p:nvSpPr>
            <p:spPr bwMode="auto">
              <a:xfrm>
                <a:off x="5423" y="2566"/>
                <a:ext cx="87" cy="71"/>
              </a:xfrm>
              <a:custGeom>
                <a:gdLst>
                  <a:gd name="T0" fmla="*/ 15 w 37"/>
                  <a:gd name="T1" fmla="*/ 15 h 30"/>
                  <a:gd name="T2" fmla="*/ 30 w 37"/>
                  <a:gd name="T3" fmla="*/ 30 h 30"/>
                  <a:gd name="T4" fmla="*/ 37 w 37"/>
                  <a:gd name="T5" fmla="*/ 30 h 30"/>
                  <a:gd name="T6" fmla="*/ 23 w 37"/>
                  <a:gd name="T7" fmla="*/ 15 h 30"/>
                  <a:gd name="T8" fmla="*/ 15 w 37"/>
                  <a:gd name="T9" fmla="*/ 6 h 30"/>
                  <a:gd name="T10" fmla="*/ 9 w 37"/>
                  <a:gd name="T11" fmla="*/ 0 h 30"/>
                  <a:gd name="T12" fmla="*/ 0 w 37"/>
                  <a:gd name="T13" fmla="*/ 2 h 30"/>
                  <a:gd name="T14" fmla="*/ 7 w 37"/>
                  <a:gd name="T15" fmla="*/ 8 h 30"/>
                  <a:gd name="T16" fmla="*/ 15 w 37"/>
                  <a:gd name="T17" fmla="*/ 15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0">
                    <a:moveTo>
                      <a:pt x="15" y="15"/>
                    </a:moveTo>
                    <a:cubicBezTo>
                      <a:pt x="20" y="20"/>
                      <a:pt x="25" y="26"/>
                      <a:pt x="30" y="30"/>
                    </a:cubicBezTo>
                    <a:cubicBezTo>
                      <a:pt x="33" y="30"/>
                      <a:pt x="35" y="30"/>
                      <a:pt x="37" y="30"/>
                    </a:cubicBezTo>
                    <a:cubicBezTo>
                      <a:pt x="32" y="25"/>
                      <a:pt x="28" y="20"/>
                      <a:pt x="23" y="15"/>
                    </a:cubicBezTo>
                    <a:cubicBezTo>
                      <a:pt x="20" y="12"/>
                      <a:pt x="18" y="9"/>
                      <a:pt x="15" y="6"/>
                    </a:cubicBezTo>
                    <a:cubicBezTo>
                      <a:pt x="13" y="4"/>
                      <a:pt x="11" y="3"/>
                      <a:pt x="9" y="0"/>
                    </a:cubicBezTo>
                    <a:cubicBezTo>
                      <a:pt x="6" y="1"/>
                      <a:pt x="3" y="1"/>
                      <a:pt x="0" y="2"/>
                    </a:cubicBezTo>
                    <a:cubicBezTo>
                      <a:pt x="2" y="4"/>
                      <a:pt x="4" y="6"/>
                      <a:pt x="7" y="8"/>
                    </a:cubicBezTo>
                    <a:cubicBezTo>
                      <a:pt x="9" y="10"/>
                      <a:pt x="12" y="13"/>
                      <a:pt x="15" y="1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662"/>
              <p:cNvSpPr/>
              <p:nvPr/>
            </p:nvSpPr>
            <p:spPr bwMode="auto">
              <a:xfrm>
                <a:off x="5361" y="2575"/>
                <a:ext cx="100" cy="69"/>
              </a:xfrm>
              <a:custGeom>
                <a:gdLst>
                  <a:gd name="T0" fmla="*/ 32 w 42"/>
                  <a:gd name="T1" fmla="*/ 29 h 29"/>
                  <a:gd name="T2" fmla="*/ 42 w 42"/>
                  <a:gd name="T3" fmla="*/ 28 h 29"/>
                  <a:gd name="T4" fmla="*/ 35 w 42"/>
                  <a:gd name="T5" fmla="*/ 22 h 29"/>
                  <a:gd name="T6" fmla="*/ 27 w 42"/>
                  <a:gd name="T7" fmla="*/ 14 h 29"/>
                  <a:gd name="T8" fmla="*/ 12 w 42"/>
                  <a:gd name="T9" fmla="*/ 0 h 29"/>
                  <a:gd name="T10" fmla="*/ 0 w 42"/>
                  <a:gd name="T11" fmla="*/ 2 h 29"/>
                  <a:gd name="T12" fmla="*/ 16 w 42"/>
                  <a:gd name="T13" fmla="*/ 16 h 29"/>
                  <a:gd name="T14" fmla="*/ 32 w 42"/>
                  <a:gd name="T15" fmla="*/ 29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8">
                    <a:moveTo>
                      <a:pt x="32" y="29"/>
                    </a:moveTo>
                    <a:cubicBezTo>
                      <a:pt x="35" y="29"/>
                      <a:pt x="39" y="28"/>
                      <a:pt x="42" y="28"/>
                    </a:cubicBezTo>
                    <a:cubicBezTo>
                      <a:pt x="40" y="25"/>
                      <a:pt x="37" y="24"/>
                      <a:pt x="35" y="22"/>
                    </a:cubicBezTo>
                    <a:cubicBezTo>
                      <a:pt x="33" y="19"/>
                      <a:pt x="30" y="17"/>
                      <a:pt x="27" y="14"/>
                    </a:cubicBezTo>
                    <a:cubicBezTo>
                      <a:pt x="22" y="9"/>
                      <a:pt x="17" y="5"/>
                      <a:pt x="12" y="0"/>
                    </a:cubicBezTo>
                    <a:cubicBezTo>
                      <a:pt x="8" y="1"/>
                      <a:pt x="4" y="1"/>
                      <a:pt x="0" y="2"/>
                    </a:cubicBezTo>
                    <a:cubicBezTo>
                      <a:pt x="6" y="6"/>
                      <a:pt x="11" y="11"/>
                      <a:pt x="16" y="16"/>
                    </a:cubicBezTo>
                    <a:cubicBezTo>
                      <a:pt x="21" y="21"/>
                      <a:pt x="27" y="24"/>
                      <a:pt x="32" y="2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663"/>
              <p:cNvSpPr/>
              <p:nvPr/>
            </p:nvSpPr>
            <p:spPr bwMode="auto">
              <a:xfrm>
                <a:off x="5328" y="2580"/>
                <a:ext cx="104" cy="69"/>
              </a:xfrm>
              <a:custGeom>
                <a:gdLst>
                  <a:gd name="T0" fmla="*/ 34 w 44"/>
                  <a:gd name="T1" fmla="*/ 29 h 29"/>
                  <a:gd name="T2" fmla="*/ 40 w 44"/>
                  <a:gd name="T3" fmla="*/ 28 h 29"/>
                  <a:gd name="T4" fmla="*/ 44 w 44"/>
                  <a:gd name="T5" fmla="*/ 27 h 29"/>
                  <a:gd name="T6" fmla="*/ 29 w 44"/>
                  <a:gd name="T7" fmla="*/ 15 h 29"/>
                  <a:gd name="T8" fmla="*/ 12 w 44"/>
                  <a:gd name="T9" fmla="*/ 0 h 29"/>
                  <a:gd name="T10" fmla="*/ 0 w 44"/>
                  <a:gd name="T11" fmla="*/ 1 h 29"/>
                  <a:gd name="T12" fmla="*/ 16 w 44"/>
                  <a:gd name="T13" fmla="*/ 14 h 29"/>
                  <a:gd name="T14" fmla="*/ 34 w 44"/>
                  <a:gd name="T15" fmla="*/ 29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28">
                    <a:moveTo>
                      <a:pt x="34" y="29"/>
                    </a:moveTo>
                    <a:cubicBezTo>
                      <a:pt x="36" y="29"/>
                      <a:pt x="38" y="28"/>
                      <a:pt x="40" y="28"/>
                    </a:cubicBezTo>
                    <a:cubicBezTo>
                      <a:pt x="41" y="28"/>
                      <a:pt x="43" y="28"/>
                      <a:pt x="44" y="27"/>
                    </a:cubicBezTo>
                    <a:cubicBezTo>
                      <a:pt x="40" y="23"/>
                      <a:pt x="34" y="19"/>
                      <a:pt x="29" y="15"/>
                    </a:cubicBezTo>
                    <a:cubicBezTo>
                      <a:pt x="24" y="10"/>
                      <a:pt x="18" y="5"/>
                      <a:pt x="12" y="0"/>
                    </a:cubicBezTo>
                    <a:cubicBezTo>
                      <a:pt x="8" y="0"/>
                      <a:pt x="4" y="1"/>
                      <a:pt x="0" y="1"/>
                    </a:cubicBezTo>
                    <a:cubicBezTo>
                      <a:pt x="6" y="5"/>
                      <a:pt x="11" y="9"/>
                      <a:pt x="16" y="14"/>
                    </a:cubicBezTo>
                    <a:cubicBezTo>
                      <a:pt x="22" y="19"/>
                      <a:pt x="29" y="23"/>
                      <a:pt x="34" y="2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664"/>
              <p:cNvSpPr/>
              <p:nvPr/>
            </p:nvSpPr>
            <p:spPr bwMode="auto">
              <a:xfrm>
                <a:off x="5094" y="2851"/>
                <a:ext cx="50" cy="28"/>
              </a:xfrm>
              <a:custGeom>
                <a:gdLst>
                  <a:gd name="T0" fmla="*/ 21 w 21"/>
                  <a:gd name="T1" fmla="*/ 0 h 12"/>
                  <a:gd name="T2" fmla="*/ 2 w 21"/>
                  <a:gd name="T3" fmla="*/ 10 h 12"/>
                  <a:gd name="T4" fmla="*/ 0 w 21"/>
                  <a:gd name="T5" fmla="*/ 12 h 12"/>
                  <a:gd name="T6" fmla="*/ 15 w 21"/>
                  <a:gd name="T7" fmla="*/ 12 h 12"/>
                  <a:gd name="T8" fmla="*/ 17 w 21"/>
                  <a:gd name="T9" fmla="*/ 11 h 12"/>
                  <a:gd name="T10" fmla="*/ 21 w 21"/>
                  <a:gd name="T11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21" y="0"/>
                    </a:moveTo>
                    <a:cubicBezTo>
                      <a:pt x="14" y="3"/>
                      <a:pt x="8" y="7"/>
                      <a:pt x="2" y="10"/>
                    </a:cubicBezTo>
                    <a:cubicBezTo>
                      <a:pt x="2" y="11"/>
                      <a:pt x="1" y="11"/>
                      <a:pt x="0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1"/>
                      <a:pt x="17" y="11"/>
                    </a:cubicBezTo>
                    <a:cubicBezTo>
                      <a:pt x="18" y="7"/>
                      <a:pt x="19" y="4"/>
                      <a:pt x="21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665"/>
              <p:cNvSpPr/>
              <p:nvPr/>
            </p:nvSpPr>
            <p:spPr bwMode="auto">
              <a:xfrm>
                <a:off x="5054" y="2801"/>
                <a:ext cx="118" cy="64"/>
              </a:xfrm>
              <a:custGeom>
                <a:gdLst>
                  <a:gd name="T0" fmla="*/ 1 w 50"/>
                  <a:gd name="T1" fmla="*/ 15 h 27"/>
                  <a:gd name="T2" fmla="*/ 0 w 50"/>
                  <a:gd name="T3" fmla="*/ 27 h 27"/>
                  <a:gd name="T4" fmla="*/ 9 w 50"/>
                  <a:gd name="T5" fmla="*/ 23 h 27"/>
                  <a:gd name="T6" fmla="*/ 21 w 50"/>
                  <a:gd name="T7" fmla="*/ 17 h 27"/>
                  <a:gd name="T8" fmla="*/ 45 w 50"/>
                  <a:gd name="T9" fmla="*/ 8 h 27"/>
                  <a:gd name="T10" fmla="*/ 48 w 50"/>
                  <a:gd name="T11" fmla="*/ 4 h 27"/>
                  <a:gd name="T12" fmla="*/ 50 w 50"/>
                  <a:gd name="T13" fmla="*/ 0 h 27"/>
                  <a:gd name="T14" fmla="*/ 25 w 50"/>
                  <a:gd name="T15" fmla="*/ 7 h 27"/>
                  <a:gd name="T16" fmla="*/ 1 w 50"/>
                  <a:gd name="T17" fmla="*/ 15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27">
                    <a:moveTo>
                      <a:pt x="1" y="15"/>
                    </a:moveTo>
                    <a:cubicBezTo>
                      <a:pt x="1" y="19"/>
                      <a:pt x="0" y="23"/>
                      <a:pt x="0" y="27"/>
                    </a:cubicBezTo>
                    <a:cubicBezTo>
                      <a:pt x="3" y="26"/>
                      <a:pt x="6" y="24"/>
                      <a:pt x="9" y="23"/>
                    </a:cubicBezTo>
                    <a:cubicBezTo>
                      <a:pt x="13" y="21"/>
                      <a:pt x="17" y="19"/>
                      <a:pt x="21" y="17"/>
                    </a:cubicBezTo>
                    <a:cubicBezTo>
                      <a:pt x="29" y="14"/>
                      <a:pt x="37" y="11"/>
                      <a:pt x="45" y="8"/>
                    </a:cubicBezTo>
                    <a:cubicBezTo>
                      <a:pt x="46" y="7"/>
                      <a:pt x="47" y="5"/>
                      <a:pt x="48" y="4"/>
                    </a:cubicBezTo>
                    <a:cubicBezTo>
                      <a:pt x="49" y="3"/>
                      <a:pt x="49" y="1"/>
                      <a:pt x="50" y="0"/>
                    </a:cubicBezTo>
                    <a:cubicBezTo>
                      <a:pt x="42" y="2"/>
                      <a:pt x="34" y="5"/>
                      <a:pt x="25" y="7"/>
                    </a:cubicBezTo>
                    <a:cubicBezTo>
                      <a:pt x="17" y="9"/>
                      <a:pt x="10" y="13"/>
                      <a:pt x="1" y="1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666"/>
              <p:cNvSpPr/>
              <p:nvPr/>
            </p:nvSpPr>
            <p:spPr bwMode="auto">
              <a:xfrm>
                <a:off x="5058" y="2777"/>
                <a:ext cx="133" cy="57"/>
              </a:xfrm>
              <a:custGeom>
                <a:gdLst>
                  <a:gd name="T0" fmla="*/ 27 w 56"/>
                  <a:gd name="T1" fmla="*/ 5 h 24"/>
                  <a:gd name="T2" fmla="*/ 12 w 56"/>
                  <a:gd name="T3" fmla="*/ 9 h 24"/>
                  <a:gd name="T4" fmla="*/ 1 w 56"/>
                  <a:gd name="T5" fmla="*/ 12 h 24"/>
                  <a:gd name="T6" fmla="*/ 0 w 56"/>
                  <a:gd name="T7" fmla="*/ 24 h 24"/>
                  <a:gd name="T8" fmla="*/ 24 w 56"/>
                  <a:gd name="T9" fmla="*/ 16 h 24"/>
                  <a:gd name="T10" fmla="*/ 50 w 56"/>
                  <a:gd name="T11" fmla="*/ 8 h 24"/>
                  <a:gd name="T12" fmla="*/ 56 w 56"/>
                  <a:gd name="T13" fmla="*/ 0 h 24"/>
                  <a:gd name="T14" fmla="*/ 42 w 56"/>
                  <a:gd name="T15" fmla="*/ 2 h 24"/>
                  <a:gd name="T16" fmla="*/ 27 w 56"/>
                  <a:gd name="T17" fmla="*/ 5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24">
                    <a:moveTo>
                      <a:pt x="27" y="5"/>
                    </a:moveTo>
                    <a:cubicBezTo>
                      <a:pt x="22" y="7"/>
                      <a:pt x="17" y="8"/>
                      <a:pt x="12" y="9"/>
                    </a:cubicBezTo>
                    <a:cubicBezTo>
                      <a:pt x="8" y="10"/>
                      <a:pt x="5" y="12"/>
                      <a:pt x="1" y="12"/>
                    </a:cubicBezTo>
                    <a:cubicBezTo>
                      <a:pt x="1" y="16"/>
                      <a:pt x="0" y="20"/>
                      <a:pt x="0" y="24"/>
                    </a:cubicBezTo>
                    <a:cubicBezTo>
                      <a:pt x="8" y="22"/>
                      <a:pt x="15" y="17"/>
                      <a:pt x="24" y="16"/>
                    </a:cubicBezTo>
                    <a:cubicBezTo>
                      <a:pt x="32" y="13"/>
                      <a:pt x="41" y="11"/>
                      <a:pt x="50" y="8"/>
                    </a:cubicBezTo>
                    <a:cubicBezTo>
                      <a:pt x="52" y="5"/>
                      <a:pt x="54" y="3"/>
                      <a:pt x="56" y="0"/>
                    </a:cubicBezTo>
                    <a:cubicBezTo>
                      <a:pt x="52" y="1"/>
                      <a:pt x="47" y="2"/>
                      <a:pt x="42" y="2"/>
                    </a:cubicBezTo>
                    <a:cubicBezTo>
                      <a:pt x="37" y="3"/>
                      <a:pt x="32" y="4"/>
                      <a:pt x="27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667"/>
              <p:cNvSpPr/>
              <p:nvPr/>
            </p:nvSpPr>
            <p:spPr bwMode="auto">
              <a:xfrm>
                <a:off x="5054" y="2825"/>
                <a:ext cx="104" cy="54"/>
              </a:xfrm>
              <a:custGeom>
                <a:gdLst>
                  <a:gd name="T0" fmla="*/ 39 w 44"/>
                  <a:gd name="T1" fmla="*/ 9 h 23"/>
                  <a:gd name="T2" fmla="*/ 44 w 44"/>
                  <a:gd name="T3" fmla="*/ 0 h 23"/>
                  <a:gd name="T4" fmla="*/ 20 w 44"/>
                  <a:gd name="T5" fmla="*/ 9 h 23"/>
                  <a:gd name="T6" fmla="*/ 9 w 44"/>
                  <a:gd name="T7" fmla="*/ 15 h 23"/>
                  <a:gd name="T8" fmla="*/ 0 w 44"/>
                  <a:gd name="T9" fmla="*/ 19 h 23"/>
                  <a:gd name="T10" fmla="*/ 0 w 44"/>
                  <a:gd name="T11" fmla="*/ 23 h 23"/>
                  <a:gd name="T12" fmla="*/ 14 w 44"/>
                  <a:gd name="T13" fmla="*/ 23 h 23"/>
                  <a:gd name="T14" fmla="*/ 20 w 44"/>
                  <a:gd name="T15" fmla="*/ 19 h 23"/>
                  <a:gd name="T16" fmla="*/ 39 w 44"/>
                  <a:gd name="T17" fmla="*/ 9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23">
                    <a:moveTo>
                      <a:pt x="39" y="9"/>
                    </a:moveTo>
                    <a:cubicBezTo>
                      <a:pt x="40" y="6"/>
                      <a:pt x="42" y="3"/>
                      <a:pt x="44" y="0"/>
                    </a:cubicBezTo>
                    <a:cubicBezTo>
                      <a:pt x="36" y="3"/>
                      <a:pt x="28" y="6"/>
                      <a:pt x="20" y="9"/>
                    </a:cubicBezTo>
                    <a:cubicBezTo>
                      <a:pt x="16" y="11"/>
                      <a:pt x="12" y="13"/>
                      <a:pt x="9" y="15"/>
                    </a:cubicBezTo>
                    <a:cubicBezTo>
                      <a:pt x="6" y="16"/>
                      <a:pt x="3" y="18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6" y="22"/>
                      <a:pt x="18" y="20"/>
                      <a:pt x="20" y="19"/>
                    </a:cubicBezTo>
                    <a:cubicBezTo>
                      <a:pt x="26" y="16"/>
                      <a:pt x="32" y="12"/>
                      <a:pt x="39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668"/>
              <p:cNvSpPr/>
              <p:nvPr/>
            </p:nvSpPr>
            <p:spPr bwMode="auto">
              <a:xfrm>
                <a:off x="5449" y="2561"/>
                <a:ext cx="87" cy="76"/>
              </a:xfrm>
              <a:custGeom>
                <a:gdLst>
                  <a:gd name="T0" fmla="*/ 14 w 37"/>
                  <a:gd name="T1" fmla="*/ 17 h 32"/>
                  <a:gd name="T2" fmla="*/ 29 w 37"/>
                  <a:gd name="T3" fmla="*/ 32 h 32"/>
                  <a:gd name="T4" fmla="*/ 37 w 37"/>
                  <a:gd name="T5" fmla="*/ 32 h 32"/>
                  <a:gd name="T6" fmla="*/ 25 w 37"/>
                  <a:gd name="T7" fmla="*/ 18 h 32"/>
                  <a:gd name="T8" fmla="*/ 10 w 37"/>
                  <a:gd name="T9" fmla="*/ 0 h 32"/>
                  <a:gd name="T10" fmla="*/ 9 w 37"/>
                  <a:gd name="T11" fmla="*/ 0 h 32"/>
                  <a:gd name="T12" fmla="*/ 0 w 37"/>
                  <a:gd name="T13" fmla="*/ 2 h 32"/>
                  <a:gd name="T14" fmla="*/ 6 w 37"/>
                  <a:gd name="T15" fmla="*/ 8 h 32"/>
                  <a:gd name="T16" fmla="*/ 14 w 37"/>
                  <a:gd name="T17" fmla="*/ 17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2">
                    <a:moveTo>
                      <a:pt x="14" y="17"/>
                    </a:moveTo>
                    <a:cubicBezTo>
                      <a:pt x="19" y="22"/>
                      <a:pt x="24" y="27"/>
                      <a:pt x="29" y="32"/>
                    </a:cubicBezTo>
                    <a:cubicBezTo>
                      <a:pt x="31" y="32"/>
                      <a:pt x="34" y="32"/>
                      <a:pt x="37" y="32"/>
                    </a:cubicBezTo>
                    <a:cubicBezTo>
                      <a:pt x="32" y="28"/>
                      <a:pt x="29" y="22"/>
                      <a:pt x="25" y="18"/>
                    </a:cubicBezTo>
                    <a:cubicBezTo>
                      <a:pt x="20" y="12"/>
                      <a:pt x="15" y="6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1"/>
                      <a:pt x="3" y="1"/>
                      <a:pt x="0" y="2"/>
                    </a:cubicBezTo>
                    <a:cubicBezTo>
                      <a:pt x="2" y="4"/>
                      <a:pt x="4" y="6"/>
                      <a:pt x="6" y="8"/>
                    </a:cubicBezTo>
                    <a:cubicBezTo>
                      <a:pt x="9" y="11"/>
                      <a:pt x="12" y="14"/>
                      <a:pt x="14" y="1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669"/>
              <p:cNvSpPr/>
              <p:nvPr/>
            </p:nvSpPr>
            <p:spPr bwMode="auto">
              <a:xfrm>
                <a:off x="5063" y="2756"/>
                <a:ext cx="147" cy="47"/>
              </a:xfrm>
              <a:custGeom>
                <a:gdLst>
                  <a:gd name="T0" fmla="*/ 16 w 62"/>
                  <a:gd name="T1" fmla="*/ 4 h 20"/>
                  <a:gd name="T2" fmla="*/ 3 w 62"/>
                  <a:gd name="T3" fmla="*/ 5 h 20"/>
                  <a:gd name="T4" fmla="*/ 0 w 62"/>
                  <a:gd name="T5" fmla="*/ 20 h 20"/>
                  <a:gd name="T6" fmla="*/ 11 w 62"/>
                  <a:gd name="T7" fmla="*/ 16 h 20"/>
                  <a:gd name="T8" fmla="*/ 25 w 62"/>
                  <a:gd name="T9" fmla="*/ 13 h 20"/>
                  <a:gd name="T10" fmla="*/ 41 w 62"/>
                  <a:gd name="T11" fmla="*/ 10 h 20"/>
                  <a:gd name="T12" fmla="*/ 56 w 62"/>
                  <a:gd name="T13" fmla="*/ 7 h 20"/>
                  <a:gd name="T14" fmla="*/ 56 w 62"/>
                  <a:gd name="T15" fmla="*/ 7 h 20"/>
                  <a:gd name="T16" fmla="*/ 62 w 62"/>
                  <a:gd name="T17" fmla="*/ 0 h 20"/>
                  <a:gd name="T18" fmla="*/ 31 w 62"/>
                  <a:gd name="T19" fmla="*/ 3 h 20"/>
                  <a:gd name="T20" fmla="*/ 16 w 62"/>
                  <a:gd name="T21" fmla="*/ 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20">
                    <a:moveTo>
                      <a:pt x="16" y="4"/>
                    </a:moveTo>
                    <a:cubicBezTo>
                      <a:pt x="11" y="4"/>
                      <a:pt x="7" y="5"/>
                      <a:pt x="3" y="5"/>
                    </a:cubicBezTo>
                    <a:cubicBezTo>
                      <a:pt x="2" y="10"/>
                      <a:pt x="1" y="15"/>
                      <a:pt x="0" y="20"/>
                    </a:cubicBezTo>
                    <a:cubicBezTo>
                      <a:pt x="3" y="19"/>
                      <a:pt x="7" y="18"/>
                      <a:pt x="11" y="16"/>
                    </a:cubicBezTo>
                    <a:cubicBezTo>
                      <a:pt x="15" y="15"/>
                      <a:pt x="20" y="14"/>
                      <a:pt x="25" y="13"/>
                    </a:cubicBezTo>
                    <a:cubicBezTo>
                      <a:pt x="30" y="12"/>
                      <a:pt x="36" y="11"/>
                      <a:pt x="41" y="10"/>
                    </a:cubicBezTo>
                    <a:cubicBezTo>
                      <a:pt x="46" y="9"/>
                      <a:pt x="51" y="8"/>
                      <a:pt x="56" y="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8" y="5"/>
                      <a:pt x="60" y="3"/>
                      <a:pt x="62" y="0"/>
                    </a:cubicBezTo>
                    <a:cubicBezTo>
                      <a:pt x="52" y="1"/>
                      <a:pt x="42" y="3"/>
                      <a:pt x="31" y="3"/>
                    </a:cubicBezTo>
                    <a:cubicBezTo>
                      <a:pt x="26" y="3"/>
                      <a:pt x="21" y="3"/>
                      <a:pt x="16" y="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670"/>
              <p:cNvSpPr/>
              <p:nvPr/>
            </p:nvSpPr>
            <p:spPr bwMode="auto">
              <a:xfrm>
                <a:off x="5082" y="2694"/>
                <a:ext cx="168" cy="40"/>
              </a:xfrm>
              <a:custGeom>
                <a:gdLst>
                  <a:gd name="T0" fmla="*/ 71 w 71"/>
                  <a:gd name="T1" fmla="*/ 11 h 17"/>
                  <a:gd name="T2" fmla="*/ 65 w 71"/>
                  <a:gd name="T3" fmla="*/ 10 h 17"/>
                  <a:gd name="T4" fmla="*/ 57 w 71"/>
                  <a:gd name="T5" fmla="*/ 8 h 17"/>
                  <a:gd name="T6" fmla="*/ 39 w 71"/>
                  <a:gd name="T7" fmla="*/ 4 h 17"/>
                  <a:gd name="T8" fmla="*/ 21 w 71"/>
                  <a:gd name="T9" fmla="*/ 1 h 17"/>
                  <a:gd name="T10" fmla="*/ 6 w 71"/>
                  <a:gd name="T11" fmla="*/ 0 h 17"/>
                  <a:gd name="T12" fmla="*/ 0 w 71"/>
                  <a:gd name="T13" fmla="*/ 15 h 17"/>
                  <a:gd name="T14" fmla="*/ 16 w 71"/>
                  <a:gd name="T15" fmla="*/ 14 h 17"/>
                  <a:gd name="T16" fmla="*/ 33 w 71"/>
                  <a:gd name="T17" fmla="*/ 15 h 17"/>
                  <a:gd name="T18" fmla="*/ 50 w 71"/>
                  <a:gd name="T19" fmla="*/ 15 h 17"/>
                  <a:gd name="T20" fmla="*/ 64 w 71"/>
                  <a:gd name="T21" fmla="*/ 17 h 17"/>
                  <a:gd name="T22" fmla="*/ 71 w 71"/>
                  <a:gd name="T23" fmla="*/ 11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17">
                    <a:moveTo>
                      <a:pt x="71" y="11"/>
                    </a:moveTo>
                    <a:cubicBezTo>
                      <a:pt x="69" y="11"/>
                      <a:pt x="67" y="10"/>
                      <a:pt x="65" y="10"/>
                    </a:cubicBezTo>
                    <a:cubicBezTo>
                      <a:pt x="62" y="9"/>
                      <a:pt x="59" y="8"/>
                      <a:pt x="57" y="8"/>
                    </a:cubicBezTo>
                    <a:cubicBezTo>
                      <a:pt x="51" y="6"/>
                      <a:pt x="45" y="5"/>
                      <a:pt x="39" y="4"/>
                    </a:cubicBezTo>
                    <a:cubicBezTo>
                      <a:pt x="33" y="3"/>
                      <a:pt x="27" y="2"/>
                      <a:pt x="21" y="1"/>
                    </a:cubicBezTo>
                    <a:cubicBezTo>
                      <a:pt x="16" y="1"/>
                      <a:pt x="11" y="1"/>
                      <a:pt x="6" y="0"/>
                    </a:cubicBezTo>
                    <a:cubicBezTo>
                      <a:pt x="4" y="5"/>
                      <a:pt x="2" y="10"/>
                      <a:pt x="0" y="15"/>
                    </a:cubicBezTo>
                    <a:cubicBezTo>
                      <a:pt x="5" y="15"/>
                      <a:pt x="11" y="14"/>
                      <a:pt x="16" y="14"/>
                    </a:cubicBezTo>
                    <a:cubicBezTo>
                      <a:pt x="22" y="14"/>
                      <a:pt x="27" y="15"/>
                      <a:pt x="33" y="15"/>
                    </a:cubicBezTo>
                    <a:cubicBezTo>
                      <a:pt x="39" y="15"/>
                      <a:pt x="44" y="15"/>
                      <a:pt x="50" y="15"/>
                    </a:cubicBezTo>
                    <a:cubicBezTo>
                      <a:pt x="55" y="16"/>
                      <a:pt x="60" y="16"/>
                      <a:pt x="64" y="17"/>
                    </a:cubicBezTo>
                    <a:cubicBezTo>
                      <a:pt x="67" y="15"/>
                      <a:pt x="69" y="13"/>
                      <a:pt x="71" y="1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671"/>
              <p:cNvSpPr/>
              <p:nvPr/>
            </p:nvSpPr>
            <p:spPr bwMode="auto">
              <a:xfrm>
                <a:off x="5099" y="2661"/>
                <a:ext cx="175" cy="57"/>
              </a:xfrm>
              <a:custGeom>
                <a:gdLst>
                  <a:gd name="T0" fmla="*/ 34 w 74"/>
                  <a:gd name="T1" fmla="*/ 17 h 24"/>
                  <a:gd name="T2" fmla="*/ 51 w 74"/>
                  <a:gd name="T3" fmla="*/ 20 h 24"/>
                  <a:gd name="T4" fmla="*/ 59 w 74"/>
                  <a:gd name="T5" fmla="*/ 22 h 24"/>
                  <a:gd name="T6" fmla="*/ 66 w 74"/>
                  <a:gd name="T7" fmla="*/ 24 h 24"/>
                  <a:gd name="T8" fmla="*/ 74 w 74"/>
                  <a:gd name="T9" fmla="*/ 18 h 24"/>
                  <a:gd name="T10" fmla="*/ 56 w 74"/>
                  <a:gd name="T11" fmla="*/ 14 h 24"/>
                  <a:gd name="T12" fmla="*/ 39 w 74"/>
                  <a:gd name="T13" fmla="*/ 8 h 24"/>
                  <a:gd name="T14" fmla="*/ 19 w 74"/>
                  <a:gd name="T15" fmla="*/ 3 h 24"/>
                  <a:gd name="T16" fmla="*/ 11 w 74"/>
                  <a:gd name="T17" fmla="*/ 1 h 24"/>
                  <a:gd name="T18" fmla="*/ 6 w 74"/>
                  <a:gd name="T19" fmla="*/ 0 h 24"/>
                  <a:gd name="T20" fmla="*/ 4 w 74"/>
                  <a:gd name="T21" fmla="*/ 5 h 24"/>
                  <a:gd name="T22" fmla="*/ 0 w 74"/>
                  <a:gd name="T23" fmla="*/ 13 h 24"/>
                  <a:gd name="T24" fmla="*/ 17 w 74"/>
                  <a:gd name="T25" fmla="*/ 14 h 24"/>
                  <a:gd name="T26" fmla="*/ 34 w 74"/>
                  <a:gd name="T27" fmla="*/ 1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24">
                    <a:moveTo>
                      <a:pt x="34" y="17"/>
                    </a:moveTo>
                    <a:cubicBezTo>
                      <a:pt x="39" y="18"/>
                      <a:pt x="45" y="19"/>
                      <a:pt x="51" y="20"/>
                    </a:cubicBezTo>
                    <a:cubicBezTo>
                      <a:pt x="54" y="21"/>
                      <a:pt x="57" y="22"/>
                      <a:pt x="59" y="22"/>
                    </a:cubicBezTo>
                    <a:cubicBezTo>
                      <a:pt x="62" y="23"/>
                      <a:pt x="64" y="23"/>
                      <a:pt x="66" y="24"/>
                    </a:cubicBezTo>
                    <a:cubicBezTo>
                      <a:pt x="69" y="22"/>
                      <a:pt x="71" y="20"/>
                      <a:pt x="74" y="18"/>
                    </a:cubicBezTo>
                    <a:cubicBezTo>
                      <a:pt x="68" y="17"/>
                      <a:pt x="62" y="16"/>
                      <a:pt x="56" y="14"/>
                    </a:cubicBezTo>
                    <a:cubicBezTo>
                      <a:pt x="50" y="12"/>
                      <a:pt x="45" y="10"/>
                      <a:pt x="39" y="8"/>
                    </a:cubicBezTo>
                    <a:cubicBezTo>
                      <a:pt x="32" y="6"/>
                      <a:pt x="26" y="5"/>
                      <a:pt x="19" y="3"/>
                    </a:cubicBezTo>
                    <a:cubicBezTo>
                      <a:pt x="17" y="2"/>
                      <a:pt x="14" y="2"/>
                      <a:pt x="11" y="1"/>
                    </a:cubicBezTo>
                    <a:cubicBezTo>
                      <a:pt x="10" y="1"/>
                      <a:pt x="8" y="1"/>
                      <a:pt x="6" y="0"/>
                    </a:cubicBezTo>
                    <a:cubicBezTo>
                      <a:pt x="5" y="1"/>
                      <a:pt x="4" y="3"/>
                      <a:pt x="4" y="5"/>
                    </a:cubicBezTo>
                    <a:cubicBezTo>
                      <a:pt x="2" y="7"/>
                      <a:pt x="1" y="10"/>
                      <a:pt x="0" y="13"/>
                    </a:cubicBezTo>
                    <a:cubicBezTo>
                      <a:pt x="6" y="13"/>
                      <a:pt x="11" y="14"/>
                      <a:pt x="17" y="14"/>
                    </a:cubicBezTo>
                    <a:cubicBezTo>
                      <a:pt x="22" y="15"/>
                      <a:pt x="28" y="16"/>
                      <a:pt x="34" y="1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672"/>
              <p:cNvSpPr/>
              <p:nvPr/>
            </p:nvSpPr>
            <p:spPr bwMode="auto">
              <a:xfrm>
                <a:off x="5073" y="2732"/>
                <a:ext cx="158" cy="33"/>
              </a:xfrm>
              <a:custGeom>
                <a:gdLst>
                  <a:gd name="T0" fmla="*/ 36 w 67"/>
                  <a:gd name="T1" fmla="*/ 0 h 14"/>
                  <a:gd name="T2" fmla="*/ 19 w 67"/>
                  <a:gd name="T3" fmla="*/ 0 h 14"/>
                  <a:gd name="T4" fmla="*/ 4 w 67"/>
                  <a:gd name="T5" fmla="*/ 0 h 14"/>
                  <a:gd name="T6" fmla="*/ 1 w 67"/>
                  <a:gd name="T7" fmla="*/ 10 h 14"/>
                  <a:gd name="T8" fmla="*/ 0 w 67"/>
                  <a:gd name="T9" fmla="*/ 13 h 14"/>
                  <a:gd name="T10" fmla="*/ 13 w 67"/>
                  <a:gd name="T11" fmla="*/ 12 h 14"/>
                  <a:gd name="T12" fmla="*/ 29 w 67"/>
                  <a:gd name="T13" fmla="*/ 12 h 14"/>
                  <a:gd name="T14" fmla="*/ 60 w 67"/>
                  <a:gd name="T15" fmla="*/ 9 h 14"/>
                  <a:gd name="T16" fmla="*/ 67 w 67"/>
                  <a:gd name="T17" fmla="*/ 2 h 14"/>
                  <a:gd name="T18" fmla="*/ 52 w 67"/>
                  <a:gd name="T19" fmla="*/ 1 h 14"/>
                  <a:gd name="T20" fmla="*/ 36 w 67"/>
                  <a:gd name="T21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14">
                    <a:moveTo>
                      <a:pt x="36" y="0"/>
                    </a:moveTo>
                    <a:cubicBezTo>
                      <a:pt x="30" y="0"/>
                      <a:pt x="25" y="0"/>
                      <a:pt x="19" y="0"/>
                    </a:cubicBezTo>
                    <a:cubicBezTo>
                      <a:pt x="14" y="0"/>
                      <a:pt x="9" y="0"/>
                      <a:pt x="4" y="0"/>
                    </a:cubicBezTo>
                    <a:cubicBezTo>
                      <a:pt x="3" y="4"/>
                      <a:pt x="1" y="7"/>
                      <a:pt x="1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4" y="14"/>
                      <a:pt x="9" y="12"/>
                      <a:pt x="13" y="12"/>
                    </a:cubicBezTo>
                    <a:cubicBezTo>
                      <a:pt x="18" y="12"/>
                      <a:pt x="24" y="12"/>
                      <a:pt x="29" y="12"/>
                    </a:cubicBezTo>
                    <a:cubicBezTo>
                      <a:pt x="39" y="11"/>
                      <a:pt x="49" y="9"/>
                      <a:pt x="60" y="9"/>
                    </a:cubicBezTo>
                    <a:cubicBezTo>
                      <a:pt x="62" y="6"/>
                      <a:pt x="64" y="4"/>
                      <a:pt x="67" y="2"/>
                    </a:cubicBezTo>
                    <a:cubicBezTo>
                      <a:pt x="62" y="1"/>
                      <a:pt x="57" y="1"/>
                      <a:pt x="52" y="1"/>
                    </a:cubicBezTo>
                    <a:cubicBezTo>
                      <a:pt x="47" y="1"/>
                      <a:pt x="42" y="0"/>
                      <a:pt x="36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673"/>
              <p:cNvSpPr/>
              <p:nvPr/>
            </p:nvSpPr>
            <p:spPr bwMode="auto">
              <a:xfrm>
                <a:off x="5536" y="2571"/>
                <a:ext cx="90" cy="187"/>
              </a:xfrm>
              <a:custGeom>
                <a:gdLst>
                  <a:gd name="T0" fmla="*/ 22 w 38"/>
                  <a:gd name="T1" fmla="*/ 31 h 79"/>
                  <a:gd name="T2" fmla="*/ 23 w 38"/>
                  <a:gd name="T3" fmla="*/ 32 h 79"/>
                  <a:gd name="T4" fmla="*/ 22 w 38"/>
                  <a:gd name="T5" fmla="*/ 33 h 79"/>
                  <a:gd name="T6" fmla="*/ 13 w 38"/>
                  <a:gd name="T7" fmla="*/ 42 h 79"/>
                  <a:gd name="T8" fmla="*/ 6 w 38"/>
                  <a:gd name="T9" fmla="*/ 53 h 79"/>
                  <a:gd name="T10" fmla="*/ 1 w 38"/>
                  <a:gd name="T11" fmla="*/ 79 h 79"/>
                  <a:gd name="T12" fmla="*/ 10 w 38"/>
                  <a:gd name="T13" fmla="*/ 78 h 79"/>
                  <a:gd name="T14" fmla="*/ 17 w 38"/>
                  <a:gd name="T15" fmla="*/ 51 h 79"/>
                  <a:gd name="T16" fmla="*/ 27 w 38"/>
                  <a:gd name="T17" fmla="*/ 42 h 79"/>
                  <a:gd name="T18" fmla="*/ 33 w 38"/>
                  <a:gd name="T19" fmla="*/ 37 h 79"/>
                  <a:gd name="T20" fmla="*/ 38 w 38"/>
                  <a:gd name="T21" fmla="*/ 35 h 79"/>
                  <a:gd name="T22" fmla="*/ 24 w 38"/>
                  <a:gd name="T23" fmla="*/ 23 h 79"/>
                  <a:gd name="T24" fmla="*/ 15 w 38"/>
                  <a:gd name="T25" fmla="*/ 0 h 79"/>
                  <a:gd name="T26" fmla="*/ 7 w 38"/>
                  <a:gd name="T27" fmla="*/ 3 h 79"/>
                  <a:gd name="T28" fmla="*/ 12 w 38"/>
                  <a:gd name="T29" fmla="*/ 19 h 79"/>
                  <a:gd name="T30" fmla="*/ 22 w 38"/>
                  <a:gd name="T31" fmla="*/ 31 h 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79">
                    <a:moveTo>
                      <a:pt x="22" y="31"/>
                    </a:move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3"/>
                      <a:pt x="22" y="33"/>
                      <a:pt x="22" y="33"/>
                    </a:cubicBezTo>
                    <a:cubicBezTo>
                      <a:pt x="19" y="36"/>
                      <a:pt x="16" y="39"/>
                      <a:pt x="13" y="42"/>
                    </a:cubicBezTo>
                    <a:cubicBezTo>
                      <a:pt x="10" y="45"/>
                      <a:pt x="8" y="49"/>
                      <a:pt x="6" y="53"/>
                    </a:cubicBezTo>
                    <a:cubicBezTo>
                      <a:pt x="3" y="61"/>
                      <a:pt x="0" y="70"/>
                      <a:pt x="1" y="79"/>
                    </a:cubicBezTo>
                    <a:cubicBezTo>
                      <a:pt x="4" y="79"/>
                      <a:pt x="7" y="79"/>
                      <a:pt x="10" y="78"/>
                    </a:cubicBezTo>
                    <a:cubicBezTo>
                      <a:pt x="9" y="69"/>
                      <a:pt x="12" y="59"/>
                      <a:pt x="17" y="51"/>
                    </a:cubicBezTo>
                    <a:cubicBezTo>
                      <a:pt x="20" y="48"/>
                      <a:pt x="23" y="45"/>
                      <a:pt x="27" y="42"/>
                    </a:cubicBezTo>
                    <a:cubicBezTo>
                      <a:pt x="29" y="40"/>
                      <a:pt x="31" y="39"/>
                      <a:pt x="33" y="37"/>
                    </a:cubicBezTo>
                    <a:cubicBezTo>
                      <a:pt x="35" y="36"/>
                      <a:pt x="36" y="36"/>
                      <a:pt x="38" y="35"/>
                    </a:cubicBezTo>
                    <a:cubicBezTo>
                      <a:pt x="32" y="32"/>
                      <a:pt x="28" y="28"/>
                      <a:pt x="24" y="23"/>
                    </a:cubicBezTo>
                    <a:cubicBezTo>
                      <a:pt x="20" y="17"/>
                      <a:pt x="15" y="8"/>
                      <a:pt x="15" y="0"/>
                    </a:cubicBezTo>
                    <a:cubicBezTo>
                      <a:pt x="13" y="1"/>
                      <a:pt x="10" y="2"/>
                      <a:pt x="7" y="3"/>
                    </a:cubicBezTo>
                    <a:cubicBezTo>
                      <a:pt x="8" y="8"/>
                      <a:pt x="9" y="14"/>
                      <a:pt x="12" y="19"/>
                    </a:cubicBezTo>
                    <a:cubicBezTo>
                      <a:pt x="15" y="23"/>
                      <a:pt x="18" y="28"/>
                      <a:pt x="22" y="3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674"/>
              <p:cNvSpPr/>
              <p:nvPr/>
            </p:nvSpPr>
            <p:spPr bwMode="auto">
              <a:xfrm>
                <a:off x="5806" y="2639"/>
                <a:ext cx="26" cy="60"/>
              </a:xfrm>
              <a:custGeom>
                <a:gdLst>
                  <a:gd name="T0" fmla="*/ 11 w 11"/>
                  <a:gd name="T1" fmla="*/ 3 h 25"/>
                  <a:gd name="T2" fmla="*/ 6 w 11"/>
                  <a:gd name="T3" fmla="*/ 0 h 25"/>
                  <a:gd name="T4" fmla="*/ 1 w 11"/>
                  <a:gd name="T5" fmla="*/ 12 h 25"/>
                  <a:gd name="T6" fmla="*/ 1 w 11"/>
                  <a:gd name="T7" fmla="*/ 25 h 25"/>
                  <a:gd name="T8" fmla="*/ 10 w 11"/>
                  <a:gd name="T9" fmla="*/ 11 h 25"/>
                  <a:gd name="T10" fmla="*/ 11 w 11"/>
                  <a:gd name="T11" fmla="*/ 3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5">
                    <a:moveTo>
                      <a:pt x="11" y="3"/>
                    </a:moveTo>
                    <a:cubicBezTo>
                      <a:pt x="9" y="2"/>
                      <a:pt x="7" y="1"/>
                      <a:pt x="6" y="0"/>
                    </a:cubicBezTo>
                    <a:cubicBezTo>
                      <a:pt x="2" y="3"/>
                      <a:pt x="1" y="7"/>
                      <a:pt x="1" y="12"/>
                    </a:cubicBezTo>
                    <a:cubicBezTo>
                      <a:pt x="0" y="16"/>
                      <a:pt x="0" y="21"/>
                      <a:pt x="1" y="25"/>
                    </a:cubicBezTo>
                    <a:cubicBezTo>
                      <a:pt x="4" y="20"/>
                      <a:pt x="6" y="15"/>
                      <a:pt x="10" y="11"/>
                    </a:cubicBezTo>
                    <a:cubicBezTo>
                      <a:pt x="9" y="9"/>
                      <a:pt x="10" y="5"/>
                      <a:pt x="11" y="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675"/>
              <p:cNvSpPr/>
              <p:nvPr/>
            </p:nvSpPr>
            <p:spPr bwMode="auto">
              <a:xfrm>
                <a:off x="5700" y="2656"/>
                <a:ext cx="49" cy="74"/>
              </a:xfrm>
              <a:custGeom>
                <a:gdLst>
                  <a:gd name="T0" fmla="*/ 12 w 21"/>
                  <a:gd name="T1" fmla="*/ 16 h 31"/>
                  <a:gd name="T2" fmla="*/ 16 w 21"/>
                  <a:gd name="T3" fmla="*/ 10 h 31"/>
                  <a:gd name="T4" fmla="*/ 21 w 21"/>
                  <a:gd name="T5" fmla="*/ 7 h 31"/>
                  <a:gd name="T6" fmla="*/ 19 w 21"/>
                  <a:gd name="T7" fmla="*/ 4 h 31"/>
                  <a:gd name="T8" fmla="*/ 17 w 21"/>
                  <a:gd name="T9" fmla="*/ 0 h 31"/>
                  <a:gd name="T10" fmla="*/ 5 w 21"/>
                  <a:gd name="T11" fmla="*/ 12 h 31"/>
                  <a:gd name="T12" fmla="*/ 1 w 21"/>
                  <a:gd name="T13" fmla="*/ 31 h 31"/>
                  <a:gd name="T14" fmla="*/ 10 w 21"/>
                  <a:gd name="T15" fmla="*/ 29 h 31"/>
                  <a:gd name="T16" fmla="*/ 12 w 21"/>
                  <a:gd name="T17" fmla="*/ 16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31">
                    <a:moveTo>
                      <a:pt x="12" y="16"/>
                    </a:moveTo>
                    <a:cubicBezTo>
                      <a:pt x="13" y="14"/>
                      <a:pt x="14" y="12"/>
                      <a:pt x="16" y="10"/>
                    </a:cubicBezTo>
                    <a:cubicBezTo>
                      <a:pt x="18" y="9"/>
                      <a:pt x="19" y="8"/>
                      <a:pt x="21" y="7"/>
                    </a:cubicBezTo>
                    <a:cubicBezTo>
                      <a:pt x="20" y="6"/>
                      <a:pt x="20" y="5"/>
                      <a:pt x="19" y="4"/>
                    </a:cubicBezTo>
                    <a:cubicBezTo>
                      <a:pt x="18" y="3"/>
                      <a:pt x="18" y="2"/>
                      <a:pt x="17" y="0"/>
                    </a:cubicBezTo>
                    <a:cubicBezTo>
                      <a:pt x="13" y="4"/>
                      <a:pt x="8" y="7"/>
                      <a:pt x="5" y="12"/>
                    </a:cubicBezTo>
                    <a:cubicBezTo>
                      <a:pt x="2" y="18"/>
                      <a:pt x="0" y="25"/>
                      <a:pt x="1" y="31"/>
                    </a:cubicBezTo>
                    <a:cubicBezTo>
                      <a:pt x="4" y="31"/>
                      <a:pt x="7" y="30"/>
                      <a:pt x="10" y="29"/>
                    </a:cubicBezTo>
                    <a:cubicBezTo>
                      <a:pt x="9" y="25"/>
                      <a:pt x="10" y="20"/>
                      <a:pt x="12" y="1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676"/>
              <p:cNvSpPr/>
              <p:nvPr/>
            </p:nvSpPr>
            <p:spPr bwMode="auto">
              <a:xfrm>
                <a:off x="5726" y="2675"/>
                <a:ext cx="37" cy="50"/>
              </a:xfrm>
              <a:custGeom>
                <a:gdLst>
                  <a:gd name="T0" fmla="*/ 11 w 16"/>
                  <a:gd name="T1" fmla="*/ 0 h 21"/>
                  <a:gd name="T2" fmla="*/ 6 w 16"/>
                  <a:gd name="T3" fmla="*/ 3 h 21"/>
                  <a:gd name="T4" fmla="*/ 3 w 16"/>
                  <a:gd name="T5" fmla="*/ 9 h 21"/>
                  <a:gd name="T6" fmla="*/ 1 w 16"/>
                  <a:gd name="T7" fmla="*/ 21 h 21"/>
                  <a:gd name="T8" fmla="*/ 7 w 16"/>
                  <a:gd name="T9" fmla="*/ 19 h 21"/>
                  <a:gd name="T10" fmla="*/ 11 w 16"/>
                  <a:gd name="T11" fmla="*/ 19 h 21"/>
                  <a:gd name="T12" fmla="*/ 16 w 16"/>
                  <a:gd name="T13" fmla="*/ 5 h 21"/>
                  <a:gd name="T14" fmla="*/ 11 w 16"/>
                  <a:gd name="T15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1">
                    <a:moveTo>
                      <a:pt x="11" y="0"/>
                    </a:moveTo>
                    <a:cubicBezTo>
                      <a:pt x="9" y="1"/>
                      <a:pt x="8" y="2"/>
                      <a:pt x="6" y="3"/>
                    </a:cubicBezTo>
                    <a:cubicBezTo>
                      <a:pt x="5" y="5"/>
                      <a:pt x="4" y="7"/>
                      <a:pt x="3" y="9"/>
                    </a:cubicBezTo>
                    <a:cubicBezTo>
                      <a:pt x="1" y="12"/>
                      <a:pt x="0" y="17"/>
                      <a:pt x="1" y="21"/>
                    </a:cubicBezTo>
                    <a:cubicBezTo>
                      <a:pt x="3" y="20"/>
                      <a:pt x="5" y="20"/>
                      <a:pt x="7" y="19"/>
                    </a:cubicBezTo>
                    <a:cubicBezTo>
                      <a:pt x="8" y="19"/>
                      <a:pt x="10" y="19"/>
                      <a:pt x="11" y="19"/>
                    </a:cubicBezTo>
                    <a:cubicBezTo>
                      <a:pt x="10" y="14"/>
                      <a:pt x="12" y="9"/>
                      <a:pt x="16" y="5"/>
                    </a:cubicBezTo>
                    <a:cubicBezTo>
                      <a:pt x="14" y="4"/>
                      <a:pt x="12" y="2"/>
                      <a:pt x="11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677"/>
              <p:cNvSpPr/>
              <p:nvPr/>
            </p:nvSpPr>
            <p:spPr bwMode="auto">
              <a:xfrm>
                <a:off x="5598" y="2680"/>
                <a:ext cx="45" cy="71"/>
              </a:xfrm>
              <a:custGeom>
                <a:gdLst>
                  <a:gd name="T0" fmla="*/ 11 w 19"/>
                  <a:gd name="T1" fmla="*/ 18 h 30"/>
                  <a:gd name="T2" fmla="*/ 19 w 19"/>
                  <a:gd name="T3" fmla="*/ 9 h 30"/>
                  <a:gd name="T4" fmla="*/ 18 w 19"/>
                  <a:gd name="T5" fmla="*/ 1 h 30"/>
                  <a:gd name="T6" fmla="*/ 18 w 19"/>
                  <a:gd name="T7" fmla="*/ 0 h 30"/>
                  <a:gd name="T8" fmla="*/ 10 w 19"/>
                  <a:gd name="T9" fmla="*/ 5 h 30"/>
                  <a:gd name="T10" fmla="*/ 5 w 19"/>
                  <a:gd name="T11" fmla="*/ 11 h 30"/>
                  <a:gd name="T12" fmla="*/ 1 w 19"/>
                  <a:gd name="T13" fmla="*/ 30 h 30"/>
                  <a:gd name="T14" fmla="*/ 9 w 19"/>
                  <a:gd name="T15" fmla="*/ 28 h 30"/>
                  <a:gd name="T16" fmla="*/ 11 w 19"/>
                  <a:gd name="T17" fmla="*/ 18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30">
                    <a:moveTo>
                      <a:pt x="11" y="18"/>
                    </a:moveTo>
                    <a:cubicBezTo>
                      <a:pt x="13" y="14"/>
                      <a:pt x="16" y="12"/>
                      <a:pt x="19" y="9"/>
                    </a:cubicBezTo>
                    <a:cubicBezTo>
                      <a:pt x="18" y="6"/>
                      <a:pt x="18" y="3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5" y="2"/>
                      <a:pt x="12" y="3"/>
                      <a:pt x="10" y="5"/>
                    </a:cubicBezTo>
                    <a:cubicBezTo>
                      <a:pt x="8" y="7"/>
                      <a:pt x="6" y="9"/>
                      <a:pt x="5" y="11"/>
                    </a:cubicBezTo>
                    <a:cubicBezTo>
                      <a:pt x="2" y="17"/>
                      <a:pt x="0" y="23"/>
                      <a:pt x="1" y="30"/>
                    </a:cubicBezTo>
                    <a:cubicBezTo>
                      <a:pt x="4" y="29"/>
                      <a:pt x="7" y="29"/>
                      <a:pt x="9" y="28"/>
                    </a:cubicBezTo>
                    <a:cubicBezTo>
                      <a:pt x="8" y="25"/>
                      <a:pt x="9" y="21"/>
                      <a:pt x="11" y="1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678"/>
              <p:cNvSpPr/>
              <p:nvPr/>
            </p:nvSpPr>
            <p:spPr bwMode="auto">
              <a:xfrm>
                <a:off x="5659" y="2647"/>
                <a:ext cx="41" cy="83"/>
              </a:xfrm>
              <a:custGeom>
                <a:gdLst>
                  <a:gd name="T0" fmla="*/ 8 w 17"/>
                  <a:gd name="T1" fmla="*/ 17 h 35"/>
                  <a:gd name="T2" fmla="*/ 11 w 17"/>
                  <a:gd name="T3" fmla="*/ 4 h 35"/>
                  <a:gd name="T4" fmla="*/ 5 w 17"/>
                  <a:gd name="T5" fmla="*/ 0 h 35"/>
                  <a:gd name="T6" fmla="*/ 3 w 17"/>
                  <a:gd name="T7" fmla="*/ 21 h 35"/>
                  <a:gd name="T8" fmla="*/ 16 w 17"/>
                  <a:gd name="T9" fmla="*/ 35 h 35"/>
                  <a:gd name="T10" fmla="*/ 17 w 17"/>
                  <a:gd name="T11" fmla="*/ 27 h 35"/>
                  <a:gd name="T12" fmla="*/ 8 w 17"/>
                  <a:gd name="T13" fmla="*/ 17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5">
                    <a:moveTo>
                      <a:pt x="8" y="17"/>
                    </a:moveTo>
                    <a:cubicBezTo>
                      <a:pt x="8" y="13"/>
                      <a:pt x="8" y="8"/>
                      <a:pt x="11" y="4"/>
                    </a:cubicBezTo>
                    <a:cubicBezTo>
                      <a:pt x="9" y="3"/>
                      <a:pt x="7" y="1"/>
                      <a:pt x="5" y="0"/>
                    </a:cubicBezTo>
                    <a:cubicBezTo>
                      <a:pt x="1" y="6"/>
                      <a:pt x="0" y="14"/>
                      <a:pt x="3" y="21"/>
                    </a:cubicBezTo>
                    <a:cubicBezTo>
                      <a:pt x="5" y="27"/>
                      <a:pt x="10" y="33"/>
                      <a:pt x="16" y="35"/>
                    </a:cubicBezTo>
                    <a:cubicBezTo>
                      <a:pt x="16" y="32"/>
                      <a:pt x="16" y="30"/>
                      <a:pt x="17" y="27"/>
                    </a:cubicBezTo>
                    <a:cubicBezTo>
                      <a:pt x="12" y="25"/>
                      <a:pt x="9" y="22"/>
                      <a:pt x="8" y="1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679"/>
              <p:cNvSpPr/>
              <p:nvPr/>
            </p:nvSpPr>
            <p:spPr bwMode="auto">
              <a:xfrm>
                <a:off x="5849" y="2580"/>
                <a:ext cx="35" cy="62"/>
              </a:xfrm>
              <a:custGeom>
                <a:gdLst>
                  <a:gd name="T0" fmla="*/ 15 w 15"/>
                  <a:gd name="T1" fmla="*/ 4 h 26"/>
                  <a:gd name="T2" fmla="*/ 14 w 15"/>
                  <a:gd name="T3" fmla="*/ 2 h 26"/>
                  <a:gd name="T4" fmla="*/ 7 w 15"/>
                  <a:gd name="T5" fmla="*/ 0 h 26"/>
                  <a:gd name="T6" fmla="*/ 1 w 15"/>
                  <a:gd name="T7" fmla="*/ 13 h 26"/>
                  <a:gd name="T8" fmla="*/ 2 w 15"/>
                  <a:gd name="T9" fmla="*/ 26 h 26"/>
                  <a:gd name="T10" fmla="*/ 9 w 15"/>
                  <a:gd name="T11" fmla="*/ 21 h 26"/>
                  <a:gd name="T12" fmla="*/ 15 w 15"/>
                  <a:gd name="T13" fmla="*/ 4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6">
                    <a:moveTo>
                      <a:pt x="15" y="4"/>
                    </a:moveTo>
                    <a:cubicBezTo>
                      <a:pt x="15" y="3"/>
                      <a:pt x="15" y="3"/>
                      <a:pt x="14" y="2"/>
                    </a:cubicBezTo>
                    <a:cubicBezTo>
                      <a:pt x="12" y="2"/>
                      <a:pt x="9" y="1"/>
                      <a:pt x="7" y="0"/>
                    </a:cubicBezTo>
                    <a:cubicBezTo>
                      <a:pt x="4" y="4"/>
                      <a:pt x="1" y="8"/>
                      <a:pt x="1" y="13"/>
                    </a:cubicBezTo>
                    <a:cubicBezTo>
                      <a:pt x="0" y="17"/>
                      <a:pt x="0" y="22"/>
                      <a:pt x="2" y="26"/>
                    </a:cubicBezTo>
                    <a:cubicBezTo>
                      <a:pt x="4" y="24"/>
                      <a:pt x="6" y="22"/>
                      <a:pt x="9" y="21"/>
                    </a:cubicBezTo>
                    <a:cubicBezTo>
                      <a:pt x="7" y="15"/>
                      <a:pt x="10" y="7"/>
                      <a:pt x="15" y="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680"/>
              <p:cNvSpPr/>
              <p:nvPr/>
            </p:nvSpPr>
            <p:spPr bwMode="auto">
              <a:xfrm>
                <a:off x="6019" y="2480"/>
                <a:ext cx="149" cy="148"/>
              </a:xfrm>
              <a:custGeom>
                <a:gdLst>
                  <a:gd name="T0" fmla="*/ 29 w 63"/>
                  <a:gd name="T1" fmla="*/ 34 h 62"/>
                  <a:gd name="T2" fmla="*/ 14 w 63"/>
                  <a:gd name="T3" fmla="*/ 46 h 62"/>
                  <a:gd name="T4" fmla="*/ 5 w 63"/>
                  <a:gd name="T5" fmla="*/ 52 h 62"/>
                  <a:gd name="T6" fmla="*/ 0 w 63"/>
                  <a:gd name="T7" fmla="*/ 56 h 62"/>
                  <a:gd name="T8" fmla="*/ 13 w 63"/>
                  <a:gd name="T9" fmla="*/ 62 h 62"/>
                  <a:gd name="T10" fmla="*/ 14 w 63"/>
                  <a:gd name="T11" fmla="*/ 62 h 62"/>
                  <a:gd name="T12" fmla="*/ 18 w 63"/>
                  <a:gd name="T13" fmla="*/ 59 h 62"/>
                  <a:gd name="T14" fmla="*/ 25 w 63"/>
                  <a:gd name="T15" fmla="*/ 54 h 62"/>
                  <a:gd name="T16" fmla="*/ 36 w 63"/>
                  <a:gd name="T17" fmla="*/ 44 h 62"/>
                  <a:gd name="T18" fmla="*/ 59 w 63"/>
                  <a:gd name="T19" fmla="*/ 23 h 62"/>
                  <a:gd name="T20" fmla="*/ 63 w 63"/>
                  <a:gd name="T21" fmla="*/ 19 h 62"/>
                  <a:gd name="T22" fmla="*/ 63 w 63"/>
                  <a:gd name="T23" fmla="*/ 0 h 62"/>
                  <a:gd name="T24" fmla="*/ 56 w 63"/>
                  <a:gd name="T25" fmla="*/ 8 h 62"/>
                  <a:gd name="T26" fmla="*/ 29 w 63"/>
                  <a:gd name="T27" fmla="*/ 34 h 6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62">
                    <a:moveTo>
                      <a:pt x="29" y="34"/>
                    </a:moveTo>
                    <a:cubicBezTo>
                      <a:pt x="24" y="38"/>
                      <a:pt x="19" y="42"/>
                      <a:pt x="14" y="46"/>
                    </a:cubicBezTo>
                    <a:cubicBezTo>
                      <a:pt x="11" y="48"/>
                      <a:pt x="8" y="50"/>
                      <a:pt x="5" y="52"/>
                    </a:cubicBezTo>
                    <a:cubicBezTo>
                      <a:pt x="3" y="53"/>
                      <a:pt x="2" y="55"/>
                      <a:pt x="0" y="56"/>
                    </a:cubicBezTo>
                    <a:cubicBezTo>
                      <a:pt x="4" y="57"/>
                      <a:pt x="9" y="60"/>
                      <a:pt x="13" y="62"/>
                    </a:cubicBezTo>
                    <a:cubicBezTo>
                      <a:pt x="13" y="62"/>
                      <a:pt x="13" y="62"/>
                      <a:pt x="14" y="62"/>
                    </a:cubicBezTo>
                    <a:cubicBezTo>
                      <a:pt x="15" y="62"/>
                      <a:pt x="17" y="60"/>
                      <a:pt x="18" y="59"/>
                    </a:cubicBezTo>
                    <a:cubicBezTo>
                      <a:pt x="20" y="57"/>
                      <a:pt x="22" y="56"/>
                      <a:pt x="25" y="54"/>
                    </a:cubicBezTo>
                    <a:cubicBezTo>
                      <a:pt x="29" y="51"/>
                      <a:pt x="33" y="48"/>
                      <a:pt x="36" y="44"/>
                    </a:cubicBezTo>
                    <a:cubicBezTo>
                      <a:pt x="44" y="37"/>
                      <a:pt x="52" y="30"/>
                      <a:pt x="59" y="23"/>
                    </a:cubicBezTo>
                    <a:cubicBezTo>
                      <a:pt x="60" y="22"/>
                      <a:pt x="62" y="20"/>
                      <a:pt x="63" y="19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1" y="3"/>
                      <a:pt x="59" y="6"/>
                      <a:pt x="56" y="8"/>
                    </a:cubicBezTo>
                    <a:cubicBezTo>
                      <a:pt x="48" y="18"/>
                      <a:pt x="39" y="26"/>
                      <a:pt x="29" y="3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681"/>
              <p:cNvSpPr/>
              <p:nvPr/>
            </p:nvSpPr>
            <p:spPr bwMode="auto">
              <a:xfrm>
                <a:off x="5520" y="2578"/>
                <a:ext cx="64" cy="69"/>
              </a:xfrm>
              <a:custGeom>
                <a:gdLst>
                  <a:gd name="T0" fmla="*/ 13 w 27"/>
                  <a:gd name="T1" fmla="*/ 19 h 29"/>
                  <a:gd name="T2" fmla="*/ 19 w 27"/>
                  <a:gd name="T3" fmla="*/ 27 h 29"/>
                  <a:gd name="T4" fmla="*/ 27 w 27"/>
                  <a:gd name="T5" fmla="*/ 29 h 29"/>
                  <a:gd name="T6" fmla="*/ 13 w 27"/>
                  <a:gd name="T7" fmla="*/ 0 h 29"/>
                  <a:gd name="T8" fmla="*/ 0 w 27"/>
                  <a:gd name="T9" fmla="*/ 0 h 29"/>
                  <a:gd name="T10" fmla="*/ 7 w 27"/>
                  <a:gd name="T11" fmla="*/ 11 h 29"/>
                  <a:gd name="T12" fmla="*/ 13 w 27"/>
                  <a:gd name="T13" fmla="*/ 19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8">
                    <a:moveTo>
                      <a:pt x="13" y="19"/>
                    </a:moveTo>
                    <a:cubicBezTo>
                      <a:pt x="15" y="22"/>
                      <a:pt x="17" y="25"/>
                      <a:pt x="19" y="27"/>
                    </a:cubicBezTo>
                    <a:cubicBezTo>
                      <a:pt x="22" y="27"/>
                      <a:pt x="24" y="28"/>
                      <a:pt x="27" y="29"/>
                    </a:cubicBezTo>
                    <a:cubicBezTo>
                      <a:pt x="19" y="21"/>
                      <a:pt x="13" y="11"/>
                      <a:pt x="13" y="0"/>
                    </a:cubicBezTo>
                    <a:cubicBezTo>
                      <a:pt x="9" y="1"/>
                      <a:pt x="4" y="1"/>
                      <a:pt x="0" y="0"/>
                    </a:cubicBezTo>
                    <a:cubicBezTo>
                      <a:pt x="3" y="3"/>
                      <a:pt x="5" y="7"/>
                      <a:pt x="7" y="11"/>
                    </a:cubicBezTo>
                    <a:cubicBezTo>
                      <a:pt x="9" y="14"/>
                      <a:pt x="11" y="16"/>
                      <a:pt x="13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682"/>
              <p:cNvSpPr/>
              <p:nvPr/>
            </p:nvSpPr>
            <p:spPr bwMode="auto">
              <a:xfrm>
                <a:off x="5562" y="2656"/>
                <a:ext cx="78" cy="100"/>
              </a:xfrm>
              <a:custGeom>
                <a:gdLst>
                  <a:gd name="T0" fmla="*/ 18 w 33"/>
                  <a:gd name="T1" fmla="*/ 20 h 42"/>
                  <a:gd name="T2" fmla="*/ 32 w 33"/>
                  <a:gd name="T3" fmla="*/ 8 h 42"/>
                  <a:gd name="T4" fmla="*/ 33 w 33"/>
                  <a:gd name="T5" fmla="*/ 2 h 42"/>
                  <a:gd name="T6" fmla="*/ 28 w 33"/>
                  <a:gd name="T7" fmla="*/ 0 h 42"/>
                  <a:gd name="T8" fmla="*/ 23 w 33"/>
                  <a:gd name="T9" fmla="*/ 3 h 42"/>
                  <a:gd name="T10" fmla="*/ 16 w 33"/>
                  <a:gd name="T11" fmla="*/ 7 h 42"/>
                  <a:gd name="T12" fmla="*/ 7 w 33"/>
                  <a:gd name="T13" fmla="*/ 17 h 42"/>
                  <a:gd name="T14" fmla="*/ 1 w 33"/>
                  <a:gd name="T15" fmla="*/ 42 h 42"/>
                  <a:gd name="T16" fmla="*/ 15 w 33"/>
                  <a:gd name="T17" fmla="*/ 40 h 42"/>
                  <a:gd name="T18" fmla="*/ 18 w 33"/>
                  <a:gd name="T19" fmla="*/ 20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42">
                    <a:moveTo>
                      <a:pt x="18" y="20"/>
                    </a:moveTo>
                    <a:cubicBezTo>
                      <a:pt x="22" y="15"/>
                      <a:pt x="27" y="11"/>
                      <a:pt x="32" y="8"/>
                    </a:cubicBezTo>
                    <a:cubicBezTo>
                      <a:pt x="32" y="6"/>
                      <a:pt x="32" y="4"/>
                      <a:pt x="33" y="2"/>
                    </a:cubicBezTo>
                    <a:cubicBezTo>
                      <a:pt x="31" y="1"/>
                      <a:pt x="30" y="1"/>
                      <a:pt x="28" y="0"/>
                    </a:cubicBezTo>
                    <a:cubicBezTo>
                      <a:pt x="27" y="1"/>
                      <a:pt x="25" y="2"/>
                      <a:pt x="23" y="3"/>
                    </a:cubicBezTo>
                    <a:cubicBezTo>
                      <a:pt x="21" y="4"/>
                      <a:pt x="19" y="5"/>
                      <a:pt x="16" y="7"/>
                    </a:cubicBezTo>
                    <a:cubicBezTo>
                      <a:pt x="13" y="10"/>
                      <a:pt x="10" y="13"/>
                      <a:pt x="7" y="17"/>
                    </a:cubicBezTo>
                    <a:cubicBezTo>
                      <a:pt x="2" y="24"/>
                      <a:pt x="0" y="33"/>
                      <a:pt x="1" y="42"/>
                    </a:cubicBezTo>
                    <a:cubicBezTo>
                      <a:pt x="5" y="41"/>
                      <a:pt x="10" y="41"/>
                      <a:pt x="15" y="40"/>
                    </a:cubicBezTo>
                    <a:cubicBezTo>
                      <a:pt x="14" y="33"/>
                      <a:pt x="15" y="26"/>
                      <a:pt x="18" y="2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683"/>
              <p:cNvSpPr/>
              <p:nvPr/>
            </p:nvSpPr>
            <p:spPr bwMode="auto">
              <a:xfrm>
                <a:off x="5477" y="2559"/>
                <a:ext cx="81" cy="80"/>
              </a:xfrm>
              <a:custGeom>
                <a:gdLst>
                  <a:gd name="T0" fmla="*/ 27 w 34"/>
                  <a:gd name="T1" fmla="*/ 34 h 34"/>
                  <a:gd name="T2" fmla="*/ 34 w 34"/>
                  <a:gd name="T3" fmla="*/ 34 h 34"/>
                  <a:gd name="T4" fmla="*/ 25 w 34"/>
                  <a:gd name="T5" fmla="*/ 21 h 34"/>
                  <a:gd name="T6" fmla="*/ 15 w 34"/>
                  <a:gd name="T7" fmla="*/ 7 h 34"/>
                  <a:gd name="T8" fmla="*/ 4 w 34"/>
                  <a:gd name="T9" fmla="*/ 0 h 34"/>
                  <a:gd name="T10" fmla="*/ 2 w 34"/>
                  <a:gd name="T11" fmla="*/ 0 h 34"/>
                  <a:gd name="T12" fmla="*/ 0 w 34"/>
                  <a:gd name="T13" fmla="*/ 1 h 34"/>
                  <a:gd name="T14" fmla="*/ 15 w 34"/>
                  <a:gd name="T15" fmla="*/ 18 h 34"/>
                  <a:gd name="T16" fmla="*/ 27 w 34"/>
                  <a:gd name="T17" fmla="*/ 34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27" y="34"/>
                    </a:moveTo>
                    <a:cubicBezTo>
                      <a:pt x="30" y="34"/>
                      <a:pt x="32" y="34"/>
                      <a:pt x="34" y="34"/>
                    </a:cubicBezTo>
                    <a:cubicBezTo>
                      <a:pt x="31" y="30"/>
                      <a:pt x="28" y="25"/>
                      <a:pt x="25" y="21"/>
                    </a:cubicBezTo>
                    <a:cubicBezTo>
                      <a:pt x="22" y="16"/>
                      <a:pt x="19" y="11"/>
                      <a:pt x="15" y="7"/>
                    </a:cubicBezTo>
                    <a:cubicBezTo>
                      <a:pt x="11" y="6"/>
                      <a:pt x="7" y="3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5" y="7"/>
                      <a:pt x="10" y="12"/>
                      <a:pt x="15" y="18"/>
                    </a:cubicBezTo>
                    <a:cubicBezTo>
                      <a:pt x="19" y="23"/>
                      <a:pt x="22" y="29"/>
                      <a:pt x="27" y="3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684"/>
              <p:cNvSpPr/>
              <p:nvPr/>
            </p:nvSpPr>
            <p:spPr bwMode="auto">
              <a:xfrm>
                <a:off x="5508" y="2647"/>
                <a:ext cx="76" cy="116"/>
              </a:xfrm>
              <a:custGeom>
                <a:gdLst>
                  <a:gd name="T0" fmla="*/ 17 w 32"/>
                  <a:gd name="T1" fmla="*/ 21 h 49"/>
                  <a:gd name="T2" fmla="*/ 24 w 32"/>
                  <a:gd name="T3" fmla="*/ 9 h 49"/>
                  <a:gd name="T4" fmla="*/ 32 w 32"/>
                  <a:gd name="T5" fmla="*/ 1 h 49"/>
                  <a:gd name="T6" fmla="*/ 25 w 32"/>
                  <a:gd name="T7" fmla="*/ 0 h 49"/>
                  <a:gd name="T8" fmla="*/ 19 w 32"/>
                  <a:gd name="T9" fmla="*/ 11 h 49"/>
                  <a:gd name="T10" fmla="*/ 12 w 32"/>
                  <a:gd name="T11" fmla="*/ 24 h 49"/>
                  <a:gd name="T12" fmla="*/ 6 w 32"/>
                  <a:gd name="T13" fmla="*/ 37 h 49"/>
                  <a:gd name="T14" fmla="*/ 0 w 32"/>
                  <a:gd name="T15" fmla="*/ 49 h 49"/>
                  <a:gd name="T16" fmla="*/ 12 w 32"/>
                  <a:gd name="T17" fmla="*/ 48 h 49"/>
                  <a:gd name="T18" fmla="*/ 17 w 32"/>
                  <a:gd name="T19" fmla="*/ 21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49">
                    <a:moveTo>
                      <a:pt x="17" y="21"/>
                    </a:moveTo>
                    <a:cubicBezTo>
                      <a:pt x="19" y="17"/>
                      <a:pt x="21" y="13"/>
                      <a:pt x="24" y="9"/>
                    </a:cubicBezTo>
                    <a:cubicBezTo>
                      <a:pt x="26" y="6"/>
                      <a:pt x="29" y="4"/>
                      <a:pt x="32" y="1"/>
                    </a:cubicBezTo>
                    <a:cubicBezTo>
                      <a:pt x="30" y="1"/>
                      <a:pt x="27" y="0"/>
                      <a:pt x="25" y="0"/>
                    </a:cubicBezTo>
                    <a:cubicBezTo>
                      <a:pt x="24" y="4"/>
                      <a:pt x="21" y="7"/>
                      <a:pt x="19" y="11"/>
                    </a:cubicBezTo>
                    <a:cubicBezTo>
                      <a:pt x="16" y="15"/>
                      <a:pt x="14" y="19"/>
                      <a:pt x="12" y="24"/>
                    </a:cubicBezTo>
                    <a:cubicBezTo>
                      <a:pt x="10" y="28"/>
                      <a:pt x="8" y="32"/>
                      <a:pt x="6" y="37"/>
                    </a:cubicBezTo>
                    <a:cubicBezTo>
                      <a:pt x="4" y="41"/>
                      <a:pt x="2" y="45"/>
                      <a:pt x="0" y="49"/>
                    </a:cubicBezTo>
                    <a:cubicBezTo>
                      <a:pt x="4" y="49"/>
                      <a:pt x="8" y="48"/>
                      <a:pt x="12" y="48"/>
                    </a:cubicBezTo>
                    <a:cubicBezTo>
                      <a:pt x="10" y="38"/>
                      <a:pt x="13" y="29"/>
                      <a:pt x="17" y="2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685"/>
              <p:cNvSpPr/>
              <p:nvPr/>
            </p:nvSpPr>
            <p:spPr bwMode="auto">
              <a:xfrm>
                <a:off x="5200" y="2741"/>
                <a:ext cx="34" cy="138"/>
              </a:xfrm>
              <a:custGeom>
                <a:gdLst>
                  <a:gd name="T0" fmla="*/ 12 w 14"/>
                  <a:gd name="T1" fmla="*/ 47 h 58"/>
                  <a:gd name="T2" fmla="*/ 13 w 14"/>
                  <a:gd name="T3" fmla="*/ 40 h 58"/>
                  <a:gd name="T4" fmla="*/ 13 w 14"/>
                  <a:gd name="T5" fmla="*/ 26 h 58"/>
                  <a:gd name="T6" fmla="*/ 14 w 14"/>
                  <a:gd name="T7" fmla="*/ 0 h 58"/>
                  <a:gd name="T8" fmla="*/ 6 w 14"/>
                  <a:gd name="T9" fmla="*/ 7 h 58"/>
                  <a:gd name="T10" fmla="*/ 0 w 14"/>
                  <a:gd name="T11" fmla="*/ 13 h 58"/>
                  <a:gd name="T12" fmla="*/ 2 w 14"/>
                  <a:gd name="T13" fmla="*/ 37 h 58"/>
                  <a:gd name="T14" fmla="*/ 5 w 14"/>
                  <a:gd name="T15" fmla="*/ 58 h 58"/>
                  <a:gd name="T16" fmla="*/ 8 w 14"/>
                  <a:gd name="T17" fmla="*/ 58 h 58"/>
                  <a:gd name="T18" fmla="*/ 12 w 14"/>
                  <a:gd name="T19" fmla="*/ 54 h 58"/>
                  <a:gd name="T20" fmla="*/ 12 w 14"/>
                  <a:gd name="T21" fmla="*/ 47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7">
                    <a:moveTo>
                      <a:pt x="12" y="47"/>
                    </a:moveTo>
                    <a:cubicBezTo>
                      <a:pt x="12" y="45"/>
                      <a:pt x="12" y="42"/>
                      <a:pt x="13" y="40"/>
                    </a:cubicBezTo>
                    <a:cubicBezTo>
                      <a:pt x="13" y="35"/>
                      <a:pt x="13" y="31"/>
                      <a:pt x="13" y="26"/>
                    </a:cubicBezTo>
                    <a:cubicBezTo>
                      <a:pt x="13" y="17"/>
                      <a:pt x="14" y="9"/>
                      <a:pt x="14" y="0"/>
                    </a:cubicBezTo>
                    <a:cubicBezTo>
                      <a:pt x="11" y="2"/>
                      <a:pt x="8" y="5"/>
                      <a:pt x="6" y="7"/>
                    </a:cubicBezTo>
                    <a:cubicBezTo>
                      <a:pt x="4" y="9"/>
                      <a:pt x="2" y="11"/>
                      <a:pt x="0" y="13"/>
                    </a:cubicBezTo>
                    <a:cubicBezTo>
                      <a:pt x="0" y="21"/>
                      <a:pt x="1" y="29"/>
                      <a:pt x="2" y="37"/>
                    </a:cubicBezTo>
                    <a:cubicBezTo>
                      <a:pt x="3" y="44"/>
                      <a:pt x="4" y="51"/>
                      <a:pt x="5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9" y="57"/>
                      <a:pt x="11" y="55"/>
                      <a:pt x="12" y="54"/>
                    </a:cubicBezTo>
                    <a:cubicBezTo>
                      <a:pt x="12" y="52"/>
                      <a:pt x="12" y="49"/>
                      <a:pt x="12" y="4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686"/>
              <p:cNvSpPr/>
              <p:nvPr/>
            </p:nvSpPr>
            <p:spPr bwMode="auto">
              <a:xfrm>
                <a:off x="5326" y="2651"/>
                <a:ext cx="97" cy="157"/>
              </a:xfrm>
              <a:custGeom>
                <a:gdLst>
                  <a:gd name="T0" fmla="*/ 29 w 41"/>
                  <a:gd name="T1" fmla="*/ 2 h 66"/>
                  <a:gd name="T2" fmla="*/ 13 w 41"/>
                  <a:gd name="T3" fmla="*/ 35 h 66"/>
                  <a:gd name="T4" fmla="*/ 5 w 41"/>
                  <a:gd name="T5" fmla="*/ 52 h 66"/>
                  <a:gd name="T6" fmla="*/ 0 w 41"/>
                  <a:gd name="T7" fmla="*/ 66 h 66"/>
                  <a:gd name="T8" fmla="*/ 9 w 41"/>
                  <a:gd name="T9" fmla="*/ 63 h 66"/>
                  <a:gd name="T10" fmla="*/ 9 w 41"/>
                  <a:gd name="T11" fmla="*/ 63 h 66"/>
                  <a:gd name="T12" fmla="*/ 41 w 41"/>
                  <a:gd name="T13" fmla="*/ 0 h 66"/>
                  <a:gd name="T14" fmla="*/ 29 w 41"/>
                  <a:gd name="T15" fmla="*/ 2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66">
                    <a:moveTo>
                      <a:pt x="29" y="2"/>
                    </a:moveTo>
                    <a:cubicBezTo>
                      <a:pt x="24" y="13"/>
                      <a:pt x="18" y="24"/>
                      <a:pt x="13" y="35"/>
                    </a:cubicBezTo>
                    <a:cubicBezTo>
                      <a:pt x="10" y="41"/>
                      <a:pt x="8" y="46"/>
                      <a:pt x="5" y="52"/>
                    </a:cubicBezTo>
                    <a:cubicBezTo>
                      <a:pt x="4" y="57"/>
                      <a:pt x="2" y="62"/>
                      <a:pt x="0" y="66"/>
                    </a:cubicBezTo>
                    <a:cubicBezTo>
                      <a:pt x="3" y="65"/>
                      <a:pt x="6" y="64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15" y="40"/>
                      <a:pt x="28" y="20"/>
                      <a:pt x="41" y="0"/>
                    </a:cubicBezTo>
                    <a:cubicBezTo>
                      <a:pt x="37" y="1"/>
                      <a:pt x="33" y="1"/>
                      <a:pt x="29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687"/>
              <p:cNvSpPr/>
              <p:nvPr/>
            </p:nvSpPr>
            <p:spPr bwMode="auto">
              <a:xfrm>
                <a:off x="5439" y="2642"/>
                <a:ext cx="78" cy="133"/>
              </a:xfrm>
              <a:custGeom>
                <a:gdLst>
                  <a:gd name="T0" fmla="*/ 16 w 33"/>
                  <a:gd name="T1" fmla="*/ 39 h 56"/>
                  <a:gd name="T2" fmla="*/ 21 w 33"/>
                  <a:gd name="T3" fmla="*/ 26 h 56"/>
                  <a:gd name="T4" fmla="*/ 28 w 33"/>
                  <a:gd name="T5" fmla="*/ 11 h 56"/>
                  <a:gd name="T6" fmla="*/ 33 w 33"/>
                  <a:gd name="T7" fmla="*/ 0 h 56"/>
                  <a:gd name="T8" fmla="*/ 25 w 33"/>
                  <a:gd name="T9" fmla="*/ 0 h 56"/>
                  <a:gd name="T10" fmla="*/ 20 w 33"/>
                  <a:gd name="T11" fmla="*/ 10 h 56"/>
                  <a:gd name="T12" fmla="*/ 13 w 33"/>
                  <a:gd name="T13" fmla="*/ 26 h 56"/>
                  <a:gd name="T14" fmla="*/ 6 w 33"/>
                  <a:gd name="T15" fmla="*/ 41 h 56"/>
                  <a:gd name="T16" fmla="*/ 3 w 33"/>
                  <a:gd name="T17" fmla="*/ 49 h 56"/>
                  <a:gd name="T18" fmla="*/ 0 w 33"/>
                  <a:gd name="T19" fmla="*/ 56 h 56"/>
                  <a:gd name="T20" fmla="*/ 10 w 33"/>
                  <a:gd name="T21" fmla="*/ 55 h 56"/>
                  <a:gd name="T22" fmla="*/ 13 w 33"/>
                  <a:gd name="T23" fmla="*/ 47 h 56"/>
                  <a:gd name="T24" fmla="*/ 16 w 33"/>
                  <a:gd name="T25" fmla="*/ 39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6">
                    <a:moveTo>
                      <a:pt x="16" y="39"/>
                    </a:moveTo>
                    <a:cubicBezTo>
                      <a:pt x="18" y="35"/>
                      <a:pt x="19" y="30"/>
                      <a:pt x="21" y="26"/>
                    </a:cubicBezTo>
                    <a:cubicBezTo>
                      <a:pt x="23" y="21"/>
                      <a:pt x="25" y="16"/>
                      <a:pt x="28" y="11"/>
                    </a:cubicBezTo>
                    <a:cubicBezTo>
                      <a:pt x="30" y="8"/>
                      <a:pt x="32" y="4"/>
                      <a:pt x="33" y="0"/>
                    </a:cubicBezTo>
                    <a:cubicBezTo>
                      <a:pt x="31" y="0"/>
                      <a:pt x="28" y="0"/>
                      <a:pt x="25" y="0"/>
                    </a:cubicBezTo>
                    <a:cubicBezTo>
                      <a:pt x="24" y="4"/>
                      <a:pt x="22" y="7"/>
                      <a:pt x="20" y="10"/>
                    </a:cubicBezTo>
                    <a:cubicBezTo>
                      <a:pt x="17" y="15"/>
                      <a:pt x="15" y="21"/>
                      <a:pt x="13" y="26"/>
                    </a:cubicBezTo>
                    <a:cubicBezTo>
                      <a:pt x="11" y="31"/>
                      <a:pt x="8" y="36"/>
                      <a:pt x="6" y="41"/>
                    </a:cubicBezTo>
                    <a:cubicBezTo>
                      <a:pt x="5" y="44"/>
                      <a:pt x="4" y="47"/>
                      <a:pt x="3" y="49"/>
                    </a:cubicBezTo>
                    <a:cubicBezTo>
                      <a:pt x="2" y="52"/>
                      <a:pt x="1" y="54"/>
                      <a:pt x="0" y="56"/>
                    </a:cubicBezTo>
                    <a:cubicBezTo>
                      <a:pt x="3" y="56"/>
                      <a:pt x="7" y="55"/>
                      <a:pt x="10" y="55"/>
                    </a:cubicBezTo>
                    <a:cubicBezTo>
                      <a:pt x="11" y="52"/>
                      <a:pt x="12" y="49"/>
                      <a:pt x="13" y="47"/>
                    </a:cubicBezTo>
                    <a:cubicBezTo>
                      <a:pt x="14" y="44"/>
                      <a:pt x="15" y="42"/>
                      <a:pt x="16" y="3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688"/>
              <p:cNvSpPr/>
              <p:nvPr/>
            </p:nvSpPr>
            <p:spPr bwMode="auto">
              <a:xfrm>
                <a:off x="5468" y="2642"/>
                <a:ext cx="73" cy="128"/>
              </a:xfrm>
              <a:custGeom>
                <a:gdLst>
                  <a:gd name="T0" fmla="*/ 20 w 31"/>
                  <a:gd name="T1" fmla="*/ 24 h 54"/>
                  <a:gd name="T2" fmla="*/ 27 w 31"/>
                  <a:gd name="T3" fmla="*/ 10 h 54"/>
                  <a:gd name="T4" fmla="*/ 31 w 31"/>
                  <a:gd name="T5" fmla="*/ 1 h 54"/>
                  <a:gd name="T6" fmla="*/ 31 w 31"/>
                  <a:gd name="T7" fmla="*/ 1 h 54"/>
                  <a:gd name="T8" fmla="*/ 31 w 31"/>
                  <a:gd name="T9" fmla="*/ 0 h 54"/>
                  <a:gd name="T10" fmla="*/ 23 w 31"/>
                  <a:gd name="T11" fmla="*/ 0 h 54"/>
                  <a:gd name="T12" fmla="*/ 17 w 31"/>
                  <a:gd name="T13" fmla="*/ 11 h 54"/>
                  <a:gd name="T14" fmla="*/ 11 w 31"/>
                  <a:gd name="T15" fmla="*/ 26 h 54"/>
                  <a:gd name="T16" fmla="*/ 5 w 31"/>
                  <a:gd name="T17" fmla="*/ 41 h 54"/>
                  <a:gd name="T18" fmla="*/ 2 w 31"/>
                  <a:gd name="T19" fmla="*/ 49 h 54"/>
                  <a:gd name="T20" fmla="*/ 0 w 31"/>
                  <a:gd name="T21" fmla="*/ 54 h 54"/>
                  <a:gd name="T22" fmla="*/ 2 w 31"/>
                  <a:gd name="T23" fmla="*/ 54 h 54"/>
                  <a:gd name="T24" fmla="*/ 7 w 31"/>
                  <a:gd name="T25" fmla="*/ 53 h 54"/>
                  <a:gd name="T26" fmla="*/ 13 w 31"/>
                  <a:gd name="T27" fmla="*/ 39 h 54"/>
                  <a:gd name="T28" fmla="*/ 20 w 31"/>
                  <a:gd name="T29" fmla="*/ 24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54">
                    <a:moveTo>
                      <a:pt x="20" y="24"/>
                    </a:moveTo>
                    <a:cubicBezTo>
                      <a:pt x="22" y="19"/>
                      <a:pt x="24" y="14"/>
                      <a:pt x="27" y="10"/>
                    </a:cubicBezTo>
                    <a:cubicBezTo>
                      <a:pt x="28" y="7"/>
                      <a:pt x="31" y="4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0"/>
                      <a:pt x="31" y="0"/>
                    </a:cubicBezTo>
                    <a:cubicBezTo>
                      <a:pt x="28" y="0"/>
                      <a:pt x="26" y="0"/>
                      <a:pt x="23" y="0"/>
                    </a:cubicBezTo>
                    <a:cubicBezTo>
                      <a:pt x="22" y="4"/>
                      <a:pt x="19" y="8"/>
                      <a:pt x="17" y="11"/>
                    </a:cubicBezTo>
                    <a:cubicBezTo>
                      <a:pt x="15" y="16"/>
                      <a:pt x="13" y="21"/>
                      <a:pt x="11" y="26"/>
                    </a:cubicBezTo>
                    <a:cubicBezTo>
                      <a:pt x="9" y="31"/>
                      <a:pt x="7" y="36"/>
                      <a:pt x="5" y="41"/>
                    </a:cubicBezTo>
                    <a:cubicBezTo>
                      <a:pt x="4" y="44"/>
                      <a:pt x="3" y="46"/>
                      <a:pt x="2" y="49"/>
                    </a:cubicBezTo>
                    <a:cubicBezTo>
                      <a:pt x="1" y="50"/>
                      <a:pt x="1" y="52"/>
                      <a:pt x="0" y="54"/>
                    </a:cubicBezTo>
                    <a:cubicBezTo>
                      <a:pt x="0" y="54"/>
                      <a:pt x="1" y="54"/>
                      <a:pt x="2" y="54"/>
                    </a:cubicBezTo>
                    <a:cubicBezTo>
                      <a:pt x="4" y="54"/>
                      <a:pt x="5" y="53"/>
                      <a:pt x="7" y="53"/>
                    </a:cubicBezTo>
                    <a:cubicBezTo>
                      <a:pt x="9" y="48"/>
                      <a:pt x="11" y="43"/>
                      <a:pt x="13" y="39"/>
                    </a:cubicBezTo>
                    <a:cubicBezTo>
                      <a:pt x="15" y="34"/>
                      <a:pt x="18" y="29"/>
                      <a:pt x="20" y="2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689"/>
              <p:cNvSpPr/>
              <p:nvPr/>
            </p:nvSpPr>
            <p:spPr bwMode="auto">
              <a:xfrm>
                <a:off x="5411" y="2642"/>
                <a:ext cx="83" cy="140"/>
              </a:xfrm>
              <a:custGeom>
                <a:gdLst>
                  <a:gd name="T0" fmla="*/ 23 w 35"/>
                  <a:gd name="T1" fmla="*/ 25 h 59"/>
                  <a:gd name="T2" fmla="*/ 30 w 35"/>
                  <a:gd name="T3" fmla="*/ 10 h 59"/>
                  <a:gd name="T4" fmla="*/ 35 w 35"/>
                  <a:gd name="T5" fmla="*/ 0 h 59"/>
                  <a:gd name="T6" fmla="*/ 28 w 35"/>
                  <a:gd name="T7" fmla="*/ 1 h 59"/>
                  <a:gd name="T8" fmla="*/ 22 w 35"/>
                  <a:gd name="T9" fmla="*/ 12 h 59"/>
                  <a:gd name="T10" fmla="*/ 14 w 35"/>
                  <a:gd name="T11" fmla="*/ 28 h 59"/>
                  <a:gd name="T12" fmla="*/ 5 w 35"/>
                  <a:gd name="T13" fmla="*/ 45 h 59"/>
                  <a:gd name="T14" fmla="*/ 0 w 35"/>
                  <a:gd name="T15" fmla="*/ 59 h 59"/>
                  <a:gd name="T16" fmla="*/ 10 w 35"/>
                  <a:gd name="T17" fmla="*/ 57 h 59"/>
                  <a:gd name="T18" fmla="*/ 16 w 35"/>
                  <a:gd name="T19" fmla="*/ 42 h 59"/>
                  <a:gd name="T20" fmla="*/ 23 w 35"/>
                  <a:gd name="T21" fmla="*/ 25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59">
                    <a:moveTo>
                      <a:pt x="23" y="25"/>
                    </a:moveTo>
                    <a:cubicBezTo>
                      <a:pt x="25" y="20"/>
                      <a:pt x="28" y="15"/>
                      <a:pt x="30" y="10"/>
                    </a:cubicBezTo>
                    <a:cubicBezTo>
                      <a:pt x="32" y="7"/>
                      <a:pt x="34" y="4"/>
                      <a:pt x="35" y="0"/>
                    </a:cubicBezTo>
                    <a:cubicBezTo>
                      <a:pt x="33" y="0"/>
                      <a:pt x="30" y="1"/>
                      <a:pt x="28" y="1"/>
                    </a:cubicBezTo>
                    <a:cubicBezTo>
                      <a:pt x="27" y="5"/>
                      <a:pt x="24" y="8"/>
                      <a:pt x="22" y="12"/>
                    </a:cubicBezTo>
                    <a:cubicBezTo>
                      <a:pt x="19" y="17"/>
                      <a:pt x="16" y="22"/>
                      <a:pt x="14" y="28"/>
                    </a:cubicBezTo>
                    <a:cubicBezTo>
                      <a:pt x="11" y="33"/>
                      <a:pt x="8" y="39"/>
                      <a:pt x="5" y="45"/>
                    </a:cubicBezTo>
                    <a:cubicBezTo>
                      <a:pt x="4" y="50"/>
                      <a:pt x="1" y="54"/>
                      <a:pt x="0" y="59"/>
                    </a:cubicBezTo>
                    <a:cubicBezTo>
                      <a:pt x="3" y="58"/>
                      <a:pt x="7" y="58"/>
                      <a:pt x="10" y="57"/>
                    </a:cubicBezTo>
                    <a:cubicBezTo>
                      <a:pt x="12" y="52"/>
                      <a:pt x="14" y="47"/>
                      <a:pt x="16" y="42"/>
                    </a:cubicBezTo>
                    <a:cubicBezTo>
                      <a:pt x="19" y="37"/>
                      <a:pt x="21" y="31"/>
                      <a:pt x="23" y="2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690"/>
              <p:cNvSpPr/>
              <p:nvPr/>
            </p:nvSpPr>
            <p:spPr bwMode="auto">
              <a:xfrm>
                <a:off x="5489" y="2644"/>
                <a:ext cx="76" cy="124"/>
              </a:xfrm>
              <a:custGeom>
                <a:gdLst>
                  <a:gd name="T0" fmla="*/ 19 w 32"/>
                  <a:gd name="T1" fmla="*/ 25 h 52"/>
                  <a:gd name="T2" fmla="*/ 25 w 32"/>
                  <a:gd name="T3" fmla="*/ 11 h 52"/>
                  <a:gd name="T4" fmla="*/ 32 w 32"/>
                  <a:gd name="T5" fmla="*/ 1 h 52"/>
                  <a:gd name="T6" fmla="*/ 24 w 32"/>
                  <a:gd name="T7" fmla="*/ 0 h 52"/>
                  <a:gd name="T8" fmla="*/ 20 w 32"/>
                  <a:gd name="T9" fmla="*/ 8 h 52"/>
                  <a:gd name="T10" fmla="*/ 13 w 32"/>
                  <a:gd name="T11" fmla="*/ 23 h 52"/>
                  <a:gd name="T12" fmla="*/ 6 w 32"/>
                  <a:gd name="T13" fmla="*/ 38 h 52"/>
                  <a:gd name="T14" fmla="*/ 0 w 32"/>
                  <a:gd name="T15" fmla="*/ 52 h 52"/>
                  <a:gd name="T16" fmla="*/ 7 w 32"/>
                  <a:gd name="T17" fmla="*/ 51 h 52"/>
                  <a:gd name="T18" fmla="*/ 12 w 32"/>
                  <a:gd name="T19" fmla="*/ 38 h 52"/>
                  <a:gd name="T20" fmla="*/ 19 w 32"/>
                  <a:gd name="T21" fmla="*/ 25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52">
                    <a:moveTo>
                      <a:pt x="19" y="25"/>
                    </a:moveTo>
                    <a:cubicBezTo>
                      <a:pt x="21" y="20"/>
                      <a:pt x="23" y="16"/>
                      <a:pt x="25" y="11"/>
                    </a:cubicBezTo>
                    <a:cubicBezTo>
                      <a:pt x="27" y="8"/>
                      <a:pt x="30" y="4"/>
                      <a:pt x="32" y="1"/>
                    </a:cubicBezTo>
                    <a:cubicBezTo>
                      <a:pt x="29" y="0"/>
                      <a:pt x="26" y="0"/>
                      <a:pt x="24" y="0"/>
                    </a:cubicBezTo>
                    <a:cubicBezTo>
                      <a:pt x="23" y="3"/>
                      <a:pt x="21" y="6"/>
                      <a:pt x="20" y="8"/>
                    </a:cubicBezTo>
                    <a:cubicBezTo>
                      <a:pt x="17" y="13"/>
                      <a:pt x="15" y="18"/>
                      <a:pt x="13" y="23"/>
                    </a:cubicBezTo>
                    <a:cubicBezTo>
                      <a:pt x="10" y="28"/>
                      <a:pt x="8" y="33"/>
                      <a:pt x="6" y="38"/>
                    </a:cubicBezTo>
                    <a:cubicBezTo>
                      <a:pt x="4" y="42"/>
                      <a:pt x="2" y="47"/>
                      <a:pt x="0" y="52"/>
                    </a:cubicBezTo>
                    <a:cubicBezTo>
                      <a:pt x="2" y="51"/>
                      <a:pt x="4" y="51"/>
                      <a:pt x="7" y="51"/>
                    </a:cubicBezTo>
                    <a:cubicBezTo>
                      <a:pt x="8" y="46"/>
                      <a:pt x="10" y="42"/>
                      <a:pt x="12" y="38"/>
                    </a:cubicBezTo>
                    <a:cubicBezTo>
                      <a:pt x="14" y="33"/>
                      <a:pt x="16" y="29"/>
                      <a:pt x="19" y="2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691"/>
              <p:cNvSpPr/>
              <p:nvPr/>
            </p:nvSpPr>
            <p:spPr bwMode="auto">
              <a:xfrm>
                <a:off x="5383" y="2644"/>
                <a:ext cx="89" cy="145"/>
              </a:xfrm>
              <a:custGeom>
                <a:gdLst>
                  <a:gd name="T0" fmla="*/ 16 w 38"/>
                  <a:gd name="T1" fmla="*/ 43 h 61"/>
                  <a:gd name="T2" fmla="*/ 24 w 38"/>
                  <a:gd name="T3" fmla="*/ 27 h 61"/>
                  <a:gd name="T4" fmla="*/ 32 w 38"/>
                  <a:gd name="T5" fmla="*/ 11 h 61"/>
                  <a:gd name="T6" fmla="*/ 38 w 38"/>
                  <a:gd name="T7" fmla="*/ 0 h 61"/>
                  <a:gd name="T8" fmla="*/ 33 w 38"/>
                  <a:gd name="T9" fmla="*/ 1 h 61"/>
                  <a:gd name="T10" fmla="*/ 30 w 38"/>
                  <a:gd name="T11" fmla="*/ 1 h 61"/>
                  <a:gd name="T12" fmla="*/ 27 w 38"/>
                  <a:gd name="T13" fmla="*/ 5 h 61"/>
                  <a:gd name="T14" fmla="*/ 24 w 38"/>
                  <a:gd name="T15" fmla="*/ 11 h 61"/>
                  <a:gd name="T16" fmla="*/ 15 w 38"/>
                  <a:gd name="T17" fmla="*/ 27 h 61"/>
                  <a:gd name="T18" fmla="*/ 0 w 38"/>
                  <a:gd name="T19" fmla="*/ 61 h 61"/>
                  <a:gd name="T20" fmla="*/ 10 w 38"/>
                  <a:gd name="T21" fmla="*/ 59 h 61"/>
                  <a:gd name="T22" fmla="*/ 13 w 38"/>
                  <a:gd name="T23" fmla="*/ 51 h 61"/>
                  <a:gd name="T24" fmla="*/ 16 w 38"/>
                  <a:gd name="T25" fmla="*/ 43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61">
                    <a:moveTo>
                      <a:pt x="16" y="43"/>
                    </a:moveTo>
                    <a:cubicBezTo>
                      <a:pt x="18" y="38"/>
                      <a:pt x="21" y="33"/>
                      <a:pt x="24" y="27"/>
                    </a:cubicBezTo>
                    <a:cubicBezTo>
                      <a:pt x="26" y="22"/>
                      <a:pt x="29" y="16"/>
                      <a:pt x="32" y="11"/>
                    </a:cubicBezTo>
                    <a:cubicBezTo>
                      <a:pt x="34" y="7"/>
                      <a:pt x="37" y="4"/>
                      <a:pt x="38" y="0"/>
                    </a:cubicBezTo>
                    <a:cubicBezTo>
                      <a:pt x="36" y="0"/>
                      <a:pt x="35" y="0"/>
                      <a:pt x="33" y="1"/>
                    </a:cubicBezTo>
                    <a:cubicBezTo>
                      <a:pt x="32" y="1"/>
                      <a:pt x="31" y="1"/>
                      <a:pt x="30" y="1"/>
                    </a:cubicBezTo>
                    <a:cubicBezTo>
                      <a:pt x="29" y="2"/>
                      <a:pt x="28" y="4"/>
                      <a:pt x="27" y="5"/>
                    </a:cubicBezTo>
                    <a:cubicBezTo>
                      <a:pt x="26" y="7"/>
                      <a:pt x="25" y="9"/>
                      <a:pt x="24" y="11"/>
                    </a:cubicBezTo>
                    <a:cubicBezTo>
                      <a:pt x="21" y="16"/>
                      <a:pt x="18" y="22"/>
                      <a:pt x="15" y="27"/>
                    </a:cubicBezTo>
                    <a:cubicBezTo>
                      <a:pt x="9" y="38"/>
                      <a:pt x="4" y="50"/>
                      <a:pt x="0" y="61"/>
                    </a:cubicBezTo>
                    <a:cubicBezTo>
                      <a:pt x="3" y="60"/>
                      <a:pt x="7" y="59"/>
                      <a:pt x="10" y="59"/>
                    </a:cubicBezTo>
                    <a:cubicBezTo>
                      <a:pt x="11" y="56"/>
                      <a:pt x="12" y="53"/>
                      <a:pt x="13" y="51"/>
                    </a:cubicBezTo>
                    <a:cubicBezTo>
                      <a:pt x="14" y="48"/>
                      <a:pt x="15" y="46"/>
                      <a:pt x="16" y="4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692"/>
              <p:cNvSpPr/>
              <p:nvPr/>
            </p:nvSpPr>
            <p:spPr bwMode="auto">
              <a:xfrm>
                <a:off x="5901" y="2139"/>
                <a:ext cx="267" cy="398"/>
              </a:xfrm>
              <a:custGeom>
                <a:gdLst>
                  <a:gd name="T0" fmla="*/ 83 w 113"/>
                  <a:gd name="T1" fmla="*/ 104 h 168"/>
                  <a:gd name="T2" fmla="*/ 58 w 113"/>
                  <a:gd name="T3" fmla="*/ 98 h 168"/>
                  <a:gd name="T4" fmla="*/ 55 w 113"/>
                  <a:gd name="T5" fmla="*/ 143 h 168"/>
                  <a:gd name="T6" fmla="*/ 86 w 113"/>
                  <a:gd name="T7" fmla="*/ 132 h 168"/>
                  <a:gd name="T8" fmla="*/ 76 w 113"/>
                  <a:gd name="T9" fmla="*/ 141 h 168"/>
                  <a:gd name="T10" fmla="*/ 70 w 113"/>
                  <a:gd name="T11" fmla="*/ 112 h 168"/>
                  <a:gd name="T12" fmla="*/ 98 w 113"/>
                  <a:gd name="T13" fmla="*/ 143 h 168"/>
                  <a:gd name="T14" fmla="*/ 29 w 113"/>
                  <a:gd name="T15" fmla="*/ 133 h 168"/>
                  <a:gd name="T16" fmla="*/ 45 w 113"/>
                  <a:gd name="T17" fmla="*/ 82 h 168"/>
                  <a:gd name="T18" fmla="*/ 15 w 113"/>
                  <a:gd name="T19" fmla="*/ 91 h 168"/>
                  <a:gd name="T20" fmla="*/ 16 w 113"/>
                  <a:gd name="T21" fmla="*/ 79 h 168"/>
                  <a:gd name="T22" fmla="*/ 37 w 113"/>
                  <a:gd name="T23" fmla="*/ 77 h 168"/>
                  <a:gd name="T24" fmla="*/ 39 w 113"/>
                  <a:gd name="T25" fmla="*/ 75 h 168"/>
                  <a:gd name="T26" fmla="*/ 25 w 113"/>
                  <a:gd name="T27" fmla="*/ 60 h 168"/>
                  <a:gd name="T28" fmla="*/ 43 w 113"/>
                  <a:gd name="T29" fmla="*/ 68 h 168"/>
                  <a:gd name="T30" fmla="*/ 45 w 113"/>
                  <a:gd name="T31" fmla="*/ 69 h 168"/>
                  <a:gd name="T32" fmla="*/ 47 w 113"/>
                  <a:gd name="T33" fmla="*/ 44 h 168"/>
                  <a:gd name="T34" fmla="*/ 59 w 113"/>
                  <a:gd name="T35" fmla="*/ 13 h 168"/>
                  <a:gd name="T36" fmla="*/ 72 w 113"/>
                  <a:gd name="T37" fmla="*/ 27 h 168"/>
                  <a:gd name="T38" fmla="*/ 62 w 113"/>
                  <a:gd name="T39" fmla="*/ 37 h 168"/>
                  <a:gd name="T40" fmla="*/ 83 w 113"/>
                  <a:gd name="T41" fmla="*/ 23 h 168"/>
                  <a:gd name="T42" fmla="*/ 89 w 113"/>
                  <a:gd name="T43" fmla="*/ 14 h 168"/>
                  <a:gd name="T44" fmla="*/ 66 w 113"/>
                  <a:gd name="T45" fmla="*/ 7 h 168"/>
                  <a:gd name="T46" fmla="*/ 41 w 113"/>
                  <a:gd name="T47" fmla="*/ 0 h 168"/>
                  <a:gd name="T48" fmla="*/ 39 w 113"/>
                  <a:gd name="T49" fmla="*/ 8 h 168"/>
                  <a:gd name="T50" fmla="*/ 28 w 113"/>
                  <a:gd name="T51" fmla="*/ 42 h 168"/>
                  <a:gd name="T52" fmla="*/ 0 w 113"/>
                  <a:gd name="T53" fmla="*/ 86 h 168"/>
                  <a:gd name="T54" fmla="*/ 21 w 113"/>
                  <a:gd name="T55" fmla="*/ 99 h 168"/>
                  <a:gd name="T56" fmla="*/ 26 w 113"/>
                  <a:gd name="T57" fmla="*/ 146 h 168"/>
                  <a:gd name="T58" fmla="*/ 36 w 113"/>
                  <a:gd name="T59" fmla="*/ 158 h 168"/>
                  <a:gd name="T60" fmla="*/ 81 w 113"/>
                  <a:gd name="T61" fmla="*/ 166 h 168"/>
                  <a:gd name="T62" fmla="*/ 96 w 113"/>
                  <a:gd name="T63" fmla="*/ 161 h 168"/>
                  <a:gd name="T64" fmla="*/ 113 w 113"/>
                  <a:gd name="T65" fmla="*/ 141 h 168"/>
                  <a:gd name="T66" fmla="*/ 112 w 113"/>
                  <a:gd name="T67" fmla="*/ 96 h 16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68">
                    <a:moveTo>
                      <a:pt x="102" y="108"/>
                    </a:moveTo>
                    <a:cubicBezTo>
                      <a:pt x="95" y="111"/>
                      <a:pt x="88" y="108"/>
                      <a:pt x="83" y="104"/>
                    </a:cubicBezTo>
                    <a:cubicBezTo>
                      <a:pt x="78" y="109"/>
                      <a:pt x="68" y="108"/>
                      <a:pt x="63" y="104"/>
                    </a:cubicBezTo>
                    <a:cubicBezTo>
                      <a:pt x="60" y="102"/>
                      <a:pt x="59" y="100"/>
                      <a:pt x="58" y="98"/>
                    </a:cubicBezTo>
                    <a:cubicBezTo>
                      <a:pt x="49" y="101"/>
                      <a:pt x="44" y="112"/>
                      <a:pt x="44" y="121"/>
                    </a:cubicBezTo>
                    <a:cubicBezTo>
                      <a:pt x="43" y="130"/>
                      <a:pt x="47" y="138"/>
                      <a:pt x="55" y="143"/>
                    </a:cubicBezTo>
                    <a:cubicBezTo>
                      <a:pt x="62" y="148"/>
                      <a:pt x="73" y="150"/>
                      <a:pt x="80" y="144"/>
                    </a:cubicBezTo>
                    <a:cubicBezTo>
                      <a:pt x="84" y="141"/>
                      <a:pt x="87" y="136"/>
                      <a:pt x="86" y="132"/>
                    </a:cubicBezTo>
                    <a:cubicBezTo>
                      <a:pt x="85" y="128"/>
                      <a:pt x="82" y="124"/>
                      <a:pt x="78" y="124"/>
                    </a:cubicBezTo>
                    <a:cubicBezTo>
                      <a:pt x="83" y="129"/>
                      <a:pt x="82" y="139"/>
                      <a:pt x="76" y="141"/>
                    </a:cubicBezTo>
                    <a:cubicBezTo>
                      <a:pt x="69" y="144"/>
                      <a:pt x="61" y="138"/>
                      <a:pt x="59" y="131"/>
                    </a:cubicBezTo>
                    <a:cubicBezTo>
                      <a:pt x="57" y="123"/>
                      <a:pt x="62" y="114"/>
                      <a:pt x="70" y="112"/>
                    </a:cubicBezTo>
                    <a:cubicBezTo>
                      <a:pt x="78" y="110"/>
                      <a:pt x="88" y="112"/>
                      <a:pt x="94" y="118"/>
                    </a:cubicBezTo>
                    <a:cubicBezTo>
                      <a:pt x="100" y="125"/>
                      <a:pt x="101" y="135"/>
                      <a:pt x="98" y="143"/>
                    </a:cubicBezTo>
                    <a:cubicBezTo>
                      <a:pt x="94" y="152"/>
                      <a:pt x="85" y="158"/>
                      <a:pt x="76" y="160"/>
                    </a:cubicBezTo>
                    <a:cubicBezTo>
                      <a:pt x="56" y="163"/>
                      <a:pt x="34" y="153"/>
                      <a:pt x="29" y="133"/>
                    </a:cubicBezTo>
                    <a:cubicBezTo>
                      <a:pt x="26" y="124"/>
                      <a:pt x="26" y="113"/>
                      <a:pt x="30" y="104"/>
                    </a:cubicBezTo>
                    <a:cubicBezTo>
                      <a:pt x="33" y="96"/>
                      <a:pt x="38" y="88"/>
                      <a:pt x="45" y="82"/>
                    </a:cubicBezTo>
                    <a:cubicBezTo>
                      <a:pt x="39" y="86"/>
                      <a:pt x="32" y="89"/>
                      <a:pt x="25" y="91"/>
                    </a:cubicBezTo>
                    <a:cubicBezTo>
                      <a:pt x="21" y="92"/>
                      <a:pt x="18" y="92"/>
                      <a:pt x="15" y="91"/>
                    </a:cubicBezTo>
                    <a:cubicBezTo>
                      <a:pt x="12" y="89"/>
                      <a:pt x="10" y="88"/>
                      <a:pt x="10" y="85"/>
                    </a:cubicBezTo>
                    <a:cubicBezTo>
                      <a:pt x="11" y="82"/>
                      <a:pt x="14" y="80"/>
                      <a:pt x="16" y="79"/>
                    </a:cubicBezTo>
                    <a:cubicBezTo>
                      <a:pt x="19" y="78"/>
                      <a:pt x="23" y="77"/>
                      <a:pt x="26" y="77"/>
                    </a:cubicBezTo>
                    <a:cubicBezTo>
                      <a:pt x="30" y="77"/>
                      <a:pt x="33" y="78"/>
                      <a:pt x="37" y="77"/>
                    </a:cubicBezTo>
                    <a:cubicBezTo>
                      <a:pt x="39" y="77"/>
                      <a:pt x="41" y="77"/>
                      <a:pt x="44" y="77"/>
                    </a:cubicBezTo>
                    <a:cubicBezTo>
                      <a:pt x="42" y="76"/>
                      <a:pt x="41" y="76"/>
                      <a:pt x="39" y="75"/>
                    </a:cubicBezTo>
                    <a:cubicBezTo>
                      <a:pt x="37" y="74"/>
                      <a:pt x="34" y="73"/>
                      <a:pt x="32" y="71"/>
                    </a:cubicBezTo>
                    <a:cubicBezTo>
                      <a:pt x="28" y="69"/>
                      <a:pt x="23" y="65"/>
                      <a:pt x="25" y="60"/>
                    </a:cubicBezTo>
                    <a:cubicBezTo>
                      <a:pt x="28" y="56"/>
                      <a:pt x="34" y="59"/>
                      <a:pt x="37" y="61"/>
                    </a:cubicBezTo>
                    <a:cubicBezTo>
                      <a:pt x="39" y="63"/>
                      <a:pt x="41" y="65"/>
                      <a:pt x="43" y="68"/>
                    </a:cubicBezTo>
                    <a:cubicBezTo>
                      <a:pt x="44" y="69"/>
                      <a:pt x="45" y="70"/>
                      <a:pt x="45" y="72"/>
                    </a:cubicBezTo>
                    <a:cubicBezTo>
                      <a:pt x="45" y="71"/>
                      <a:pt x="45" y="70"/>
                      <a:pt x="45" y="69"/>
                    </a:cubicBezTo>
                    <a:cubicBezTo>
                      <a:pt x="46" y="61"/>
                      <a:pt x="51" y="54"/>
                      <a:pt x="57" y="51"/>
                    </a:cubicBezTo>
                    <a:cubicBezTo>
                      <a:pt x="53" y="50"/>
                      <a:pt x="49" y="47"/>
                      <a:pt x="47" y="44"/>
                    </a:cubicBezTo>
                    <a:cubicBezTo>
                      <a:pt x="43" y="39"/>
                      <a:pt x="42" y="31"/>
                      <a:pt x="44" y="25"/>
                    </a:cubicBezTo>
                    <a:cubicBezTo>
                      <a:pt x="46" y="18"/>
                      <a:pt x="52" y="13"/>
                      <a:pt x="59" y="13"/>
                    </a:cubicBezTo>
                    <a:cubicBezTo>
                      <a:pt x="63" y="13"/>
                      <a:pt x="67" y="14"/>
                      <a:pt x="69" y="17"/>
                    </a:cubicBezTo>
                    <a:cubicBezTo>
                      <a:pt x="72" y="19"/>
                      <a:pt x="74" y="23"/>
                      <a:pt x="72" y="27"/>
                    </a:cubicBezTo>
                    <a:cubicBezTo>
                      <a:pt x="70" y="34"/>
                      <a:pt x="60" y="36"/>
                      <a:pt x="56" y="30"/>
                    </a:cubicBezTo>
                    <a:cubicBezTo>
                      <a:pt x="55" y="33"/>
                      <a:pt x="58" y="36"/>
                      <a:pt x="62" y="37"/>
                    </a:cubicBezTo>
                    <a:cubicBezTo>
                      <a:pt x="66" y="38"/>
                      <a:pt x="70" y="37"/>
                      <a:pt x="74" y="34"/>
                    </a:cubicBezTo>
                    <a:cubicBezTo>
                      <a:pt x="78" y="31"/>
                      <a:pt x="81" y="27"/>
                      <a:pt x="83" y="23"/>
                    </a:cubicBezTo>
                    <a:cubicBezTo>
                      <a:pt x="85" y="21"/>
                      <a:pt x="86" y="19"/>
                      <a:pt x="87" y="17"/>
                    </a:cubicBezTo>
                    <a:cubicBezTo>
                      <a:pt x="88" y="16"/>
                      <a:pt x="89" y="15"/>
                      <a:pt x="89" y="14"/>
                    </a:cubicBezTo>
                    <a:cubicBezTo>
                      <a:pt x="86" y="16"/>
                      <a:pt x="81" y="18"/>
                      <a:pt x="77" y="17"/>
                    </a:cubicBezTo>
                    <a:cubicBezTo>
                      <a:pt x="72" y="16"/>
                      <a:pt x="68" y="12"/>
                      <a:pt x="66" y="7"/>
                    </a:cubicBezTo>
                    <a:cubicBezTo>
                      <a:pt x="61" y="10"/>
                      <a:pt x="56" y="11"/>
                      <a:pt x="51" y="9"/>
                    </a:cubicBezTo>
                    <a:cubicBezTo>
                      <a:pt x="46" y="8"/>
                      <a:pt x="43" y="4"/>
                      <a:pt x="41" y="0"/>
                    </a:cubicBezTo>
                    <a:cubicBezTo>
                      <a:pt x="41" y="0"/>
                      <a:pt x="41" y="0"/>
                      <a:pt x="40" y="0"/>
                    </a:cubicBezTo>
                    <a:cubicBezTo>
                      <a:pt x="40" y="3"/>
                      <a:pt x="40" y="5"/>
                      <a:pt x="39" y="8"/>
                    </a:cubicBezTo>
                    <a:cubicBezTo>
                      <a:pt x="38" y="11"/>
                      <a:pt x="38" y="14"/>
                      <a:pt x="37" y="17"/>
                    </a:cubicBezTo>
                    <a:cubicBezTo>
                      <a:pt x="35" y="26"/>
                      <a:pt x="32" y="34"/>
                      <a:pt x="28" y="42"/>
                    </a:cubicBezTo>
                    <a:cubicBezTo>
                      <a:pt x="22" y="58"/>
                      <a:pt x="12" y="73"/>
                      <a:pt x="0" y="86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" y="94"/>
                      <a:pt x="12" y="98"/>
                      <a:pt x="20" y="98"/>
                    </a:cubicBezTo>
                    <a:cubicBezTo>
                      <a:pt x="20" y="98"/>
                      <a:pt x="21" y="98"/>
                      <a:pt x="21" y="99"/>
                    </a:cubicBezTo>
                    <a:cubicBezTo>
                      <a:pt x="16" y="108"/>
                      <a:pt x="17" y="121"/>
                      <a:pt x="19" y="131"/>
                    </a:cubicBezTo>
                    <a:cubicBezTo>
                      <a:pt x="21" y="136"/>
                      <a:pt x="23" y="141"/>
                      <a:pt x="26" y="146"/>
                    </a:cubicBezTo>
                    <a:cubicBezTo>
                      <a:pt x="26" y="146"/>
                      <a:pt x="26" y="146"/>
                      <a:pt x="26" y="146"/>
                    </a:cubicBezTo>
                    <a:cubicBezTo>
                      <a:pt x="28" y="150"/>
                      <a:pt x="32" y="154"/>
                      <a:pt x="36" y="158"/>
                    </a:cubicBezTo>
                    <a:cubicBezTo>
                      <a:pt x="44" y="164"/>
                      <a:pt x="54" y="168"/>
                      <a:pt x="65" y="168"/>
                    </a:cubicBezTo>
                    <a:cubicBezTo>
                      <a:pt x="70" y="168"/>
                      <a:pt x="76" y="167"/>
                      <a:pt x="81" y="166"/>
                    </a:cubicBezTo>
                    <a:cubicBezTo>
                      <a:pt x="84" y="165"/>
                      <a:pt x="87" y="164"/>
                      <a:pt x="89" y="163"/>
                    </a:cubicBezTo>
                    <a:cubicBezTo>
                      <a:pt x="91" y="162"/>
                      <a:pt x="94" y="162"/>
                      <a:pt x="96" y="161"/>
                    </a:cubicBezTo>
                    <a:cubicBezTo>
                      <a:pt x="96" y="161"/>
                      <a:pt x="96" y="161"/>
                      <a:pt x="96" y="161"/>
                    </a:cubicBezTo>
                    <a:cubicBezTo>
                      <a:pt x="102" y="155"/>
                      <a:pt x="107" y="148"/>
                      <a:pt x="113" y="141"/>
                    </a:cubicBezTo>
                    <a:cubicBezTo>
                      <a:pt x="113" y="98"/>
                      <a:pt x="113" y="98"/>
                      <a:pt x="113" y="98"/>
                    </a:cubicBezTo>
                    <a:cubicBezTo>
                      <a:pt x="113" y="97"/>
                      <a:pt x="113" y="97"/>
                      <a:pt x="112" y="96"/>
                    </a:cubicBezTo>
                    <a:cubicBezTo>
                      <a:pt x="112" y="101"/>
                      <a:pt x="107" y="107"/>
                      <a:pt x="102" y="10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693"/>
              <p:cNvSpPr/>
              <p:nvPr/>
            </p:nvSpPr>
            <p:spPr bwMode="auto">
              <a:xfrm>
                <a:off x="5896" y="2355"/>
                <a:ext cx="43" cy="76"/>
              </a:xfrm>
              <a:custGeom>
                <a:gdLst>
                  <a:gd name="T0" fmla="*/ 18 w 18"/>
                  <a:gd name="T1" fmla="*/ 32 h 32"/>
                  <a:gd name="T2" fmla="*/ 18 w 18"/>
                  <a:gd name="T3" fmla="*/ 24 h 32"/>
                  <a:gd name="T4" fmla="*/ 18 w 18"/>
                  <a:gd name="T5" fmla="*/ 24 h 32"/>
                  <a:gd name="T6" fmla="*/ 10 w 18"/>
                  <a:gd name="T7" fmla="*/ 16 h 32"/>
                  <a:gd name="T8" fmla="*/ 8 w 18"/>
                  <a:gd name="T9" fmla="*/ 5 h 32"/>
                  <a:gd name="T10" fmla="*/ 3 w 18"/>
                  <a:gd name="T11" fmla="*/ 0 h 32"/>
                  <a:gd name="T12" fmla="*/ 3 w 18"/>
                  <a:gd name="T13" fmla="*/ 3 h 32"/>
                  <a:gd name="T14" fmla="*/ 2 w 18"/>
                  <a:gd name="T15" fmla="*/ 11 h 32"/>
                  <a:gd name="T16" fmla="*/ 0 w 18"/>
                  <a:gd name="T17" fmla="*/ 17 h 32"/>
                  <a:gd name="T18" fmla="*/ 7 w 18"/>
                  <a:gd name="T19" fmla="*/ 27 h 32"/>
                  <a:gd name="T20" fmla="*/ 18 w 18"/>
                  <a:gd name="T21" fmla="*/ 32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32">
                    <a:moveTo>
                      <a:pt x="18" y="32"/>
                    </a:moveTo>
                    <a:cubicBezTo>
                      <a:pt x="18" y="29"/>
                      <a:pt x="18" y="27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4" y="23"/>
                      <a:pt x="11" y="20"/>
                      <a:pt x="10" y="16"/>
                    </a:cubicBezTo>
                    <a:cubicBezTo>
                      <a:pt x="8" y="13"/>
                      <a:pt x="8" y="8"/>
                      <a:pt x="8" y="5"/>
                    </a:cubicBezTo>
                    <a:cubicBezTo>
                      <a:pt x="6" y="3"/>
                      <a:pt x="4" y="2"/>
                      <a:pt x="3" y="0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3" y="6"/>
                      <a:pt x="3" y="9"/>
                      <a:pt x="2" y="11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2" y="20"/>
                      <a:pt x="4" y="24"/>
                      <a:pt x="7" y="27"/>
                    </a:cubicBezTo>
                    <a:cubicBezTo>
                      <a:pt x="10" y="30"/>
                      <a:pt x="14" y="32"/>
                      <a:pt x="18" y="3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694"/>
              <p:cNvSpPr/>
              <p:nvPr/>
            </p:nvSpPr>
            <p:spPr bwMode="auto">
              <a:xfrm>
                <a:off x="5300" y="2658"/>
                <a:ext cx="90" cy="162"/>
              </a:xfrm>
              <a:custGeom>
                <a:gdLst>
                  <a:gd name="T0" fmla="*/ 16 w 38"/>
                  <a:gd name="T1" fmla="*/ 47 h 68"/>
                  <a:gd name="T2" fmla="*/ 23 w 38"/>
                  <a:gd name="T3" fmla="*/ 30 h 68"/>
                  <a:gd name="T4" fmla="*/ 38 w 38"/>
                  <a:gd name="T5" fmla="*/ 0 h 68"/>
                  <a:gd name="T6" fmla="*/ 24 w 38"/>
                  <a:gd name="T7" fmla="*/ 4 h 68"/>
                  <a:gd name="T8" fmla="*/ 11 w 38"/>
                  <a:gd name="T9" fmla="*/ 37 h 68"/>
                  <a:gd name="T10" fmla="*/ 0 w 38"/>
                  <a:gd name="T11" fmla="*/ 68 h 68"/>
                  <a:gd name="T12" fmla="*/ 2 w 38"/>
                  <a:gd name="T13" fmla="*/ 68 h 68"/>
                  <a:gd name="T14" fmla="*/ 9 w 38"/>
                  <a:gd name="T15" fmla="*/ 64 h 68"/>
                  <a:gd name="T16" fmla="*/ 9 w 38"/>
                  <a:gd name="T17" fmla="*/ 64 h 68"/>
                  <a:gd name="T18" fmla="*/ 13 w 38"/>
                  <a:gd name="T19" fmla="*/ 55 h 68"/>
                  <a:gd name="T20" fmla="*/ 16 w 38"/>
                  <a:gd name="T21" fmla="*/ 47 h 6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68">
                    <a:moveTo>
                      <a:pt x="16" y="47"/>
                    </a:moveTo>
                    <a:cubicBezTo>
                      <a:pt x="18" y="41"/>
                      <a:pt x="21" y="36"/>
                      <a:pt x="23" y="30"/>
                    </a:cubicBezTo>
                    <a:cubicBezTo>
                      <a:pt x="28" y="20"/>
                      <a:pt x="33" y="10"/>
                      <a:pt x="38" y="0"/>
                    </a:cubicBezTo>
                    <a:cubicBezTo>
                      <a:pt x="34" y="1"/>
                      <a:pt x="29" y="2"/>
                      <a:pt x="24" y="4"/>
                    </a:cubicBezTo>
                    <a:cubicBezTo>
                      <a:pt x="21" y="15"/>
                      <a:pt x="15" y="26"/>
                      <a:pt x="11" y="37"/>
                    </a:cubicBezTo>
                    <a:cubicBezTo>
                      <a:pt x="8" y="47"/>
                      <a:pt x="4" y="58"/>
                      <a:pt x="0" y="68"/>
                    </a:cubicBezTo>
                    <a:cubicBezTo>
                      <a:pt x="1" y="68"/>
                      <a:pt x="1" y="68"/>
                      <a:pt x="2" y="68"/>
                    </a:cubicBezTo>
                    <a:cubicBezTo>
                      <a:pt x="4" y="66"/>
                      <a:pt x="7" y="65"/>
                      <a:pt x="9" y="64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11" y="61"/>
                      <a:pt x="12" y="58"/>
                      <a:pt x="13" y="55"/>
                    </a:cubicBezTo>
                    <a:cubicBezTo>
                      <a:pt x="14" y="52"/>
                      <a:pt x="15" y="49"/>
                      <a:pt x="16" y="4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695"/>
              <p:cNvSpPr/>
              <p:nvPr/>
            </p:nvSpPr>
            <p:spPr bwMode="auto">
              <a:xfrm>
                <a:off x="5349" y="2647"/>
                <a:ext cx="100" cy="154"/>
              </a:xfrm>
              <a:custGeom>
                <a:gdLst>
                  <a:gd name="T0" fmla="*/ 38 w 42"/>
                  <a:gd name="T1" fmla="*/ 8 h 65"/>
                  <a:gd name="T2" fmla="*/ 41 w 42"/>
                  <a:gd name="T3" fmla="*/ 2 h 65"/>
                  <a:gd name="T4" fmla="*/ 42 w 42"/>
                  <a:gd name="T5" fmla="*/ 0 h 65"/>
                  <a:gd name="T6" fmla="*/ 33 w 42"/>
                  <a:gd name="T7" fmla="*/ 2 h 65"/>
                  <a:gd name="T8" fmla="*/ 14 w 42"/>
                  <a:gd name="T9" fmla="*/ 32 h 65"/>
                  <a:gd name="T10" fmla="*/ 0 w 42"/>
                  <a:gd name="T11" fmla="*/ 65 h 65"/>
                  <a:gd name="T12" fmla="*/ 12 w 42"/>
                  <a:gd name="T13" fmla="*/ 61 h 65"/>
                  <a:gd name="T14" fmla="*/ 28 w 42"/>
                  <a:gd name="T15" fmla="*/ 25 h 65"/>
                  <a:gd name="T16" fmla="*/ 38 w 42"/>
                  <a:gd name="T17" fmla="*/ 8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65">
                    <a:moveTo>
                      <a:pt x="38" y="8"/>
                    </a:moveTo>
                    <a:cubicBezTo>
                      <a:pt x="39" y="6"/>
                      <a:pt x="40" y="4"/>
                      <a:pt x="41" y="2"/>
                    </a:cubicBezTo>
                    <a:cubicBezTo>
                      <a:pt x="41" y="2"/>
                      <a:pt x="42" y="1"/>
                      <a:pt x="42" y="0"/>
                    </a:cubicBezTo>
                    <a:cubicBezTo>
                      <a:pt x="39" y="1"/>
                      <a:pt x="36" y="1"/>
                      <a:pt x="33" y="2"/>
                    </a:cubicBezTo>
                    <a:cubicBezTo>
                      <a:pt x="27" y="12"/>
                      <a:pt x="20" y="22"/>
                      <a:pt x="14" y="32"/>
                    </a:cubicBezTo>
                    <a:cubicBezTo>
                      <a:pt x="8" y="42"/>
                      <a:pt x="3" y="53"/>
                      <a:pt x="0" y="65"/>
                    </a:cubicBezTo>
                    <a:cubicBezTo>
                      <a:pt x="4" y="63"/>
                      <a:pt x="8" y="62"/>
                      <a:pt x="12" y="61"/>
                    </a:cubicBezTo>
                    <a:cubicBezTo>
                      <a:pt x="17" y="48"/>
                      <a:pt x="21" y="36"/>
                      <a:pt x="28" y="25"/>
                    </a:cubicBezTo>
                    <a:cubicBezTo>
                      <a:pt x="31" y="19"/>
                      <a:pt x="34" y="13"/>
                      <a:pt x="38" y="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696"/>
              <p:cNvSpPr/>
              <p:nvPr/>
            </p:nvSpPr>
            <p:spPr bwMode="auto">
              <a:xfrm>
                <a:off x="5884" y="2400"/>
                <a:ext cx="59" cy="52"/>
              </a:xfrm>
              <a:custGeom>
                <a:gdLst>
                  <a:gd name="T0" fmla="*/ 9 w 25"/>
                  <a:gd name="T1" fmla="*/ 17 h 22"/>
                  <a:gd name="T2" fmla="*/ 25 w 25"/>
                  <a:gd name="T3" fmla="*/ 21 h 22"/>
                  <a:gd name="T4" fmla="*/ 24 w 25"/>
                  <a:gd name="T5" fmla="*/ 19 h 22"/>
                  <a:gd name="T6" fmla="*/ 24 w 25"/>
                  <a:gd name="T7" fmla="*/ 14 h 22"/>
                  <a:gd name="T8" fmla="*/ 11 w 25"/>
                  <a:gd name="T9" fmla="*/ 9 h 22"/>
                  <a:gd name="T10" fmla="*/ 4 w 25"/>
                  <a:gd name="T11" fmla="*/ 0 h 22"/>
                  <a:gd name="T12" fmla="*/ 0 w 25"/>
                  <a:gd name="T13" fmla="*/ 7 h 22"/>
                  <a:gd name="T14" fmla="*/ 9 w 25"/>
                  <a:gd name="T15" fmla="*/ 17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2">
                    <a:moveTo>
                      <a:pt x="9" y="17"/>
                    </a:moveTo>
                    <a:cubicBezTo>
                      <a:pt x="14" y="20"/>
                      <a:pt x="20" y="22"/>
                      <a:pt x="25" y="21"/>
                    </a:cubicBezTo>
                    <a:cubicBezTo>
                      <a:pt x="24" y="20"/>
                      <a:pt x="24" y="19"/>
                      <a:pt x="24" y="19"/>
                    </a:cubicBezTo>
                    <a:cubicBezTo>
                      <a:pt x="24" y="17"/>
                      <a:pt x="24" y="16"/>
                      <a:pt x="24" y="14"/>
                    </a:cubicBezTo>
                    <a:cubicBezTo>
                      <a:pt x="19" y="14"/>
                      <a:pt x="14" y="12"/>
                      <a:pt x="11" y="9"/>
                    </a:cubicBezTo>
                    <a:cubicBezTo>
                      <a:pt x="8" y="7"/>
                      <a:pt x="7" y="3"/>
                      <a:pt x="4" y="0"/>
                    </a:cubicBezTo>
                    <a:cubicBezTo>
                      <a:pt x="3" y="2"/>
                      <a:pt x="2" y="5"/>
                      <a:pt x="0" y="7"/>
                    </a:cubicBezTo>
                    <a:cubicBezTo>
                      <a:pt x="1" y="11"/>
                      <a:pt x="5" y="15"/>
                      <a:pt x="9" y="17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697"/>
              <p:cNvSpPr/>
              <p:nvPr/>
            </p:nvSpPr>
            <p:spPr bwMode="auto">
              <a:xfrm>
                <a:off x="5839" y="2485"/>
                <a:ext cx="38" cy="74"/>
              </a:xfrm>
              <a:custGeom>
                <a:gdLst>
                  <a:gd name="T0" fmla="*/ 2 w 16"/>
                  <a:gd name="T1" fmla="*/ 0 h 31"/>
                  <a:gd name="T2" fmla="*/ 3 w 16"/>
                  <a:gd name="T3" fmla="*/ 20 h 31"/>
                  <a:gd name="T4" fmla="*/ 15 w 16"/>
                  <a:gd name="T5" fmla="*/ 31 h 31"/>
                  <a:gd name="T6" fmla="*/ 16 w 16"/>
                  <a:gd name="T7" fmla="*/ 24 h 31"/>
                  <a:gd name="T8" fmla="*/ 10 w 16"/>
                  <a:gd name="T9" fmla="*/ 3 h 31"/>
                  <a:gd name="T10" fmla="*/ 2 w 16"/>
                  <a:gd name="T11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31">
                    <a:moveTo>
                      <a:pt x="2" y="0"/>
                    </a:moveTo>
                    <a:cubicBezTo>
                      <a:pt x="0" y="7"/>
                      <a:pt x="0" y="14"/>
                      <a:pt x="3" y="20"/>
                    </a:cubicBezTo>
                    <a:cubicBezTo>
                      <a:pt x="6" y="24"/>
                      <a:pt x="10" y="30"/>
                      <a:pt x="15" y="31"/>
                    </a:cubicBezTo>
                    <a:cubicBezTo>
                      <a:pt x="15" y="29"/>
                      <a:pt x="15" y="26"/>
                      <a:pt x="16" y="24"/>
                    </a:cubicBezTo>
                    <a:cubicBezTo>
                      <a:pt x="9" y="21"/>
                      <a:pt x="7" y="10"/>
                      <a:pt x="10" y="3"/>
                    </a:cubicBezTo>
                    <a:cubicBezTo>
                      <a:pt x="7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698"/>
              <p:cNvSpPr/>
              <p:nvPr/>
            </p:nvSpPr>
            <p:spPr bwMode="auto">
              <a:xfrm>
                <a:off x="5877" y="2433"/>
                <a:ext cx="64" cy="111"/>
              </a:xfrm>
              <a:custGeom>
                <a:gdLst>
                  <a:gd name="T0" fmla="*/ 5 w 27"/>
                  <a:gd name="T1" fmla="*/ 0 h 47"/>
                  <a:gd name="T2" fmla="*/ 4 w 27"/>
                  <a:gd name="T3" fmla="*/ 27 h 47"/>
                  <a:gd name="T4" fmla="*/ 27 w 27"/>
                  <a:gd name="T5" fmla="*/ 47 h 47"/>
                  <a:gd name="T6" fmla="*/ 27 w 27"/>
                  <a:gd name="T7" fmla="*/ 39 h 47"/>
                  <a:gd name="T8" fmla="*/ 18 w 27"/>
                  <a:gd name="T9" fmla="*/ 34 h 47"/>
                  <a:gd name="T10" fmla="*/ 11 w 27"/>
                  <a:gd name="T11" fmla="*/ 25 h 47"/>
                  <a:gd name="T12" fmla="*/ 12 w 27"/>
                  <a:gd name="T13" fmla="*/ 5 h 47"/>
                  <a:gd name="T14" fmla="*/ 11 w 27"/>
                  <a:gd name="T15" fmla="*/ 4 h 47"/>
                  <a:gd name="T16" fmla="*/ 5 w 27"/>
                  <a:gd name="T17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47">
                    <a:moveTo>
                      <a:pt x="5" y="0"/>
                    </a:moveTo>
                    <a:cubicBezTo>
                      <a:pt x="0" y="8"/>
                      <a:pt x="0" y="18"/>
                      <a:pt x="4" y="27"/>
                    </a:cubicBezTo>
                    <a:cubicBezTo>
                      <a:pt x="8" y="37"/>
                      <a:pt x="17" y="44"/>
                      <a:pt x="27" y="47"/>
                    </a:cubicBezTo>
                    <a:cubicBezTo>
                      <a:pt x="27" y="44"/>
                      <a:pt x="26" y="42"/>
                      <a:pt x="27" y="39"/>
                    </a:cubicBezTo>
                    <a:cubicBezTo>
                      <a:pt x="23" y="38"/>
                      <a:pt x="20" y="36"/>
                      <a:pt x="18" y="34"/>
                    </a:cubicBezTo>
                    <a:cubicBezTo>
                      <a:pt x="15" y="31"/>
                      <a:pt x="13" y="28"/>
                      <a:pt x="11" y="25"/>
                    </a:cubicBezTo>
                    <a:cubicBezTo>
                      <a:pt x="9" y="19"/>
                      <a:pt x="9" y="11"/>
                      <a:pt x="12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699"/>
              <p:cNvSpPr/>
              <p:nvPr/>
            </p:nvSpPr>
            <p:spPr bwMode="auto">
              <a:xfrm>
                <a:off x="5816" y="2466"/>
                <a:ext cx="63" cy="116"/>
              </a:xfrm>
              <a:custGeom>
                <a:gdLst>
                  <a:gd name="T0" fmla="*/ 5 w 27"/>
                  <a:gd name="T1" fmla="*/ 0 h 49"/>
                  <a:gd name="T2" fmla="*/ 5 w 27"/>
                  <a:gd name="T3" fmla="*/ 27 h 49"/>
                  <a:gd name="T4" fmla="*/ 21 w 27"/>
                  <a:gd name="T5" fmla="*/ 47 h 49"/>
                  <a:gd name="T6" fmla="*/ 21 w 27"/>
                  <a:gd name="T7" fmla="*/ 47 h 49"/>
                  <a:gd name="T8" fmla="*/ 27 w 27"/>
                  <a:gd name="T9" fmla="*/ 49 h 49"/>
                  <a:gd name="T10" fmla="*/ 25 w 27"/>
                  <a:gd name="T11" fmla="*/ 42 h 49"/>
                  <a:gd name="T12" fmla="*/ 25 w 27"/>
                  <a:gd name="T13" fmla="*/ 41 h 49"/>
                  <a:gd name="T14" fmla="*/ 12 w 27"/>
                  <a:gd name="T15" fmla="*/ 28 h 49"/>
                  <a:gd name="T16" fmla="*/ 11 w 27"/>
                  <a:gd name="T17" fmla="*/ 7 h 49"/>
                  <a:gd name="T18" fmla="*/ 9 w 27"/>
                  <a:gd name="T19" fmla="*/ 5 h 49"/>
                  <a:gd name="T20" fmla="*/ 5 w 27"/>
                  <a:gd name="T21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9">
                    <a:moveTo>
                      <a:pt x="5" y="0"/>
                    </a:moveTo>
                    <a:cubicBezTo>
                      <a:pt x="0" y="8"/>
                      <a:pt x="1" y="19"/>
                      <a:pt x="5" y="27"/>
                    </a:cubicBezTo>
                    <a:cubicBezTo>
                      <a:pt x="8" y="35"/>
                      <a:pt x="13" y="43"/>
                      <a:pt x="21" y="4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3" y="48"/>
                      <a:pt x="25" y="48"/>
                      <a:pt x="27" y="49"/>
                    </a:cubicBezTo>
                    <a:cubicBezTo>
                      <a:pt x="26" y="47"/>
                      <a:pt x="26" y="44"/>
                      <a:pt x="25" y="42"/>
                    </a:cubicBezTo>
                    <a:cubicBezTo>
                      <a:pt x="25" y="42"/>
                      <a:pt x="25" y="41"/>
                      <a:pt x="25" y="41"/>
                    </a:cubicBezTo>
                    <a:cubicBezTo>
                      <a:pt x="19" y="40"/>
                      <a:pt x="14" y="33"/>
                      <a:pt x="12" y="28"/>
                    </a:cubicBezTo>
                    <a:cubicBezTo>
                      <a:pt x="9" y="22"/>
                      <a:pt x="8" y="14"/>
                      <a:pt x="11" y="7"/>
                    </a:cubicBezTo>
                    <a:cubicBezTo>
                      <a:pt x="10" y="7"/>
                      <a:pt x="10" y="6"/>
                      <a:pt x="9" y="5"/>
                    </a:cubicBezTo>
                    <a:cubicBezTo>
                      <a:pt x="7" y="4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700"/>
              <p:cNvSpPr/>
              <p:nvPr/>
            </p:nvSpPr>
            <p:spPr bwMode="auto">
              <a:xfrm>
                <a:off x="5811" y="2542"/>
                <a:ext cx="38" cy="81"/>
              </a:xfrm>
              <a:custGeom>
                <a:gdLst>
                  <a:gd name="T0" fmla="*/ 12 w 16"/>
                  <a:gd name="T1" fmla="*/ 7 h 34"/>
                  <a:gd name="T2" fmla="*/ 7 w 16"/>
                  <a:gd name="T3" fmla="*/ 0 h 34"/>
                  <a:gd name="T4" fmla="*/ 1 w 16"/>
                  <a:gd name="T5" fmla="*/ 8 h 34"/>
                  <a:gd name="T6" fmla="*/ 1 w 16"/>
                  <a:gd name="T7" fmla="*/ 19 h 34"/>
                  <a:gd name="T8" fmla="*/ 15 w 16"/>
                  <a:gd name="T9" fmla="*/ 34 h 34"/>
                  <a:gd name="T10" fmla="*/ 15 w 16"/>
                  <a:gd name="T11" fmla="*/ 28 h 34"/>
                  <a:gd name="T12" fmla="*/ 16 w 16"/>
                  <a:gd name="T13" fmla="*/ 26 h 34"/>
                  <a:gd name="T14" fmla="*/ 8 w 16"/>
                  <a:gd name="T15" fmla="*/ 18 h 34"/>
                  <a:gd name="T16" fmla="*/ 12 w 16"/>
                  <a:gd name="T17" fmla="*/ 7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4">
                    <a:moveTo>
                      <a:pt x="12" y="7"/>
                    </a:moveTo>
                    <a:cubicBezTo>
                      <a:pt x="10" y="5"/>
                      <a:pt x="8" y="2"/>
                      <a:pt x="7" y="0"/>
                    </a:cubicBezTo>
                    <a:cubicBezTo>
                      <a:pt x="4" y="2"/>
                      <a:pt x="2" y="4"/>
                      <a:pt x="1" y="8"/>
                    </a:cubicBezTo>
                    <a:cubicBezTo>
                      <a:pt x="0" y="11"/>
                      <a:pt x="0" y="15"/>
                      <a:pt x="1" y="19"/>
                    </a:cubicBezTo>
                    <a:cubicBezTo>
                      <a:pt x="2" y="26"/>
                      <a:pt x="8" y="31"/>
                      <a:pt x="15" y="34"/>
                    </a:cubicBezTo>
                    <a:cubicBezTo>
                      <a:pt x="15" y="32"/>
                      <a:pt x="15" y="30"/>
                      <a:pt x="15" y="28"/>
                    </a:cubicBezTo>
                    <a:cubicBezTo>
                      <a:pt x="15" y="28"/>
                      <a:pt x="15" y="27"/>
                      <a:pt x="16" y="26"/>
                    </a:cubicBezTo>
                    <a:cubicBezTo>
                      <a:pt x="12" y="25"/>
                      <a:pt x="8" y="22"/>
                      <a:pt x="8" y="18"/>
                    </a:cubicBezTo>
                    <a:cubicBezTo>
                      <a:pt x="7" y="14"/>
                      <a:pt x="8" y="9"/>
                      <a:pt x="12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701"/>
              <p:cNvSpPr/>
              <p:nvPr/>
            </p:nvSpPr>
            <p:spPr bwMode="auto">
              <a:xfrm>
                <a:off x="5832" y="2561"/>
                <a:ext cx="31" cy="40"/>
              </a:xfrm>
              <a:custGeom>
                <a:gdLst>
                  <a:gd name="T0" fmla="*/ 13 w 13"/>
                  <a:gd name="T1" fmla="*/ 8 h 17"/>
                  <a:gd name="T2" fmla="*/ 4 w 13"/>
                  <a:gd name="T3" fmla="*/ 0 h 17"/>
                  <a:gd name="T4" fmla="*/ 0 w 13"/>
                  <a:gd name="T5" fmla="*/ 10 h 17"/>
                  <a:gd name="T6" fmla="*/ 7 w 13"/>
                  <a:gd name="T7" fmla="*/ 17 h 17"/>
                  <a:gd name="T8" fmla="*/ 13 w 13"/>
                  <a:gd name="T9" fmla="*/ 8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7">
                    <a:moveTo>
                      <a:pt x="13" y="8"/>
                    </a:moveTo>
                    <a:cubicBezTo>
                      <a:pt x="9" y="6"/>
                      <a:pt x="6" y="3"/>
                      <a:pt x="4" y="0"/>
                    </a:cubicBezTo>
                    <a:cubicBezTo>
                      <a:pt x="1" y="2"/>
                      <a:pt x="0" y="7"/>
                      <a:pt x="0" y="10"/>
                    </a:cubicBezTo>
                    <a:cubicBezTo>
                      <a:pt x="1" y="14"/>
                      <a:pt x="4" y="15"/>
                      <a:pt x="7" y="17"/>
                    </a:cubicBezTo>
                    <a:cubicBezTo>
                      <a:pt x="8" y="13"/>
                      <a:pt x="10" y="10"/>
                      <a:pt x="13" y="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702"/>
              <p:cNvSpPr/>
              <p:nvPr/>
            </p:nvSpPr>
            <p:spPr bwMode="auto">
              <a:xfrm>
                <a:off x="5278" y="2670"/>
                <a:ext cx="76" cy="162"/>
              </a:xfrm>
              <a:custGeom>
                <a:gdLst>
                  <a:gd name="T0" fmla="*/ 32 w 32"/>
                  <a:gd name="T1" fmla="*/ 0 h 68"/>
                  <a:gd name="T2" fmla="*/ 29 w 32"/>
                  <a:gd name="T3" fmla="*/ 1 h 68"/>
                  <a:gd name="T4" fmla="*/ 16 w 32"/>
                  <a:gd name="T5" fmla="*/ 6 h 68"/>
                  <a:gd name="T6" fmla="*/ 7 w 32"/>
                  <a:gd name="T7" fmla="*/ 38 h 68"/>
                  <a:gd name="T8" fmla="*/ 0 w 32"/>
                  <a:gd name="T9" fmla="*/ 68 h 68"/>
                  <a:gd name="T10" fmla="*/ 8 w 32"/>
                  <a:gd name="T11" fmla="*/ 64 h 68"/>
                  <a:gd name="T12" fmla="*/ 8 w 32"/>
                  <a:gd name="T13" fmla="*/ 64 h 68"/>
                  <a:gd name="T14" fmla="*/ 19 w 32"/>
                  <a:gd name="T15" fmla="*/ 31 h 68"/>
                  <a:gd name="T16" fmla="*/ 32 w 32"/>
                  <a:gd name="T17" fmla="*/ 0 h 6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68">
                    <a:moveTo>
                      <a:pt x="32" y="0"/>
                    </a:moveTo>
                    <a:cubicBezTo>
                      <a:pt x="31" y="0"/>
                      <a:pt x="30" y="0"/>
                      <a:pt x="29" y="1"/>
                    </a:cubicBezTo>
                    <a:cubicBezTo>
                      <a:pt x="25" y="2"/>
                      <a:pt x="21" y="4"/>
                      <a:pt x="16" y="6"/>
                    </a:cubicBezTo>
                    <a:cubicBezTo>
                      <a:pt x="14" y="17"/>
                      <a:pt x="10" y="27"/>
                      <a:pt x="7" y="38"/>
                    </a:cubicBezTo>
                    <a:cubicBezTo>
                      <a:pt x="4" y="48"/>
                      <a:pt x="2" y="58"/>
                      <a:pt x="0" y="68"/>
                    </a:cubicBezTo>
                    <a:cubicBezTo>
                      <a:pt x="2" y="67"/>
                      <a:pt x="5" y="65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11" y="53"/>
                      <a:pt x="15" y="42"/>
                      <a:pt x="19" y="31"/>
                    </a:cubicBezTo>
                    <a:cubicBezTo>
                      <a:pt x="23" y="21"/>
                      <a:pt x="28" y="10"/>
                      <a:pt x="32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703"/>
              <p:cNvSpPr/>
              <p:nvPr/>
            </p:nvSpPr>
            <p:spPr bwMode="auto">
              <a:xfrm>
                <a:off x="5917" y="2366"/>
                <a:ext cx="29" cy="41"/>
              </a:xfrm>
              <a:custGeom>
                <a:gdLst>
                  <a:gd name="T0" fmla="*/ 9 w 12"/>
                  <a:gd name="T1" fmla="*/ 17 h 17"/>
                  <a:gd name="T2" fmla="*/ 12 w 12"/>
                  <a:gd name="T3" fmla="*/ 3 h 17"/>
                  <a:gd name="T4" fmla="*/ 0 w 12"/>
                  <a:gd name="T5" fmla="*/ 0 h 17"/>
                  <a:gd name="T6" fmla="*/ 2 w 12"/>
                  <a:gd name="T7" fmla="*/ 10 h 17"/>
                  <a:gd name="T8" fmla="*/ 9 w 12"/>
                  <a:gd name="T9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9" y="17"/>
                    </a:moveTo>
                    <a:cubicBezTo>
                      <a:pt x="9" y="13"/>
                      <a:pt x="10" y="8"/>
                      <a:pt x="12" y="3"/>
                    </a:cubicBezTo>
                    <a:cubicBezTo>
                      <a:pt x="8" y="3"/>
                      <a:pt x="4" y="2"/>
                      <a:pt x="0" y="0"/>
                    </a:cubicBezTo>
                    <a:cubicBezTo>
                      <a:pt x="1" y="4"/>
                      <a:pt x="1" y="7"/>
                      <a:pt x="2" y="10"/>
                    </a:cubicBezTo>
                    <a:cubicBezTo>
                      <a:pt x="3" y="13"/>
                      <a:pt x="5" y="16"/>
                      <a:pt x="9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704"/>
              <p:cNvSpPr/>
              <p:nvPr/>
            </p:nvSpPr>
            <p:spPr bwMode="auto">
              <a:xfrm>
                <a:off x="5860" y="2495"/>
                <a:ext cx="34" cy="42"/>
              </a:xfrm>
              <a:custGeom>
                <a:gdLst>
                  <a:gd name="T0" fmla="*/ 8 w 14"/>
                  <a:gd name="T1" fmla="*/ 18 h 18"/>
                  <a:gd name="T2" fmla="*/ 14 w 14"/>
                  <a:gd name="T3" fmla="*/ 10 h 18"/>
                  <a:gd name="T4" fmla="*/ 10 w 14"/>
                  <a:gd name="T5" fmla="*/ 2 h 18"/>
                  <a:gd name="T6" fmla="*/ 9 w 14"/>
                  <a:gd name="T7" fmla="*/ 1 h 18"/>
                  <a:gd name="T8" fmla="*/ 2 w 14"/>
                  <a:gd name="T9" fmla="*/ 0 h 18"/>
                  <a:gd name="T10" fmla="*/ 8 w 14"/>
                  <a:gd name="T11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8">
                    <a:moveTo>
                      <a:pt x="8" y="18"/>
                    </a:moveTo>
                    <a:cubicBezTo>
                      <a:pt x="9" y="15"/>
                      <a:pt x="11" y="12"/>
                      <a:pt x="14" y="10"/>
                    </a:cubicBezTo>
                    <a:cubicBezTo>
                      <a:pt x="12" y="8"/>
                      <a:pt x="11" y="5"/>
                      <a:pt x="10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7" y="1"/>
                      <a:pt x="4" y="0"/>
                      <a:pt x="2" y="0"/>
                    </a:cubicBezTo>
                    <a:cubicBezTo>
                      <a:pt x="0" y="6"/>
                      <a:pt x="1" y="15"/>
                      <a:pt x="8" y="1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705"/>
              <p:cNvSpPr/>
              <p:nvPr/>
            </p:nvSpPr>
            <p:spPr bwMode="auto">
              <a:xfrm>
                <a:off x="5257" y="2687"/>
                <a:ext cx="57" cy="159"/>
              </a:xfrm>
              <a:custGeom>
                <a:gdLst>
                  <a:gd name="T0" fmla="*/ 24 w 24"/>
                  <a:gd name="T1" fmla="*/ 0 h 67"/>
                  <a:gd name="T2" fmla="*/ 8 w 24"/>
                  <a:gd name="T3" fmla="*/ 9 h 67"/>
                  <a:gd name="T4" fmla="*/ 4 w 24"/>
                  <a:gd name="T5" fmla="*/ 38 h 67"/>
                  <a:gd name="T6" fmla="*/ 2 w 24"/>
                  <a:gd name="T7" fmla="*/ 53 h 67"/>
                  <a:gd name="T8" fmla="*/ 0 w 24"/>
                  <a:gd name="T9" fmla="*/ 67 h 67"/>
                  <a:gd name="T10" fmla="*/ 7 w 24"/>
                  <a:gd name="T11" fmla="*/ 62 h 67"/>
                  <a:gd name="T12" fmla="*/ 15 w 24"/>
                  <a:gd name="T13" fmla="*/ 31 h 67"/>
                  <a:gd name="T14" fmla="*/ 24 w 24"/>
                  <a:gd name="T15" fmla="*/ 0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7">
                    <a:moveTo>
                      <a:pt x="24" y="0"/>
                    </a:moveTo>
                    <a:cubicBezTo>
                      <a:pt x="18" y="3"/>
                      <a:pt x="13" y="6"/>
                      <a:pt x="8" y="9"/>
                    </a:cubicBezTo>
                    <a:cubicBezTo>
                      <a:pt x="8" y="19"/>
                      <a:pt x="6" y="28"/>
                      <a:pt x="4" y="38"/>
                    </a:cubicBezTo>
                    <a:cubicBezTo>
                      <a:pt x="3" y="43"/>
                      <a:pt x="3" y="48"/>
                      <a:pt x="2" y="53"/>
                    </a:cubicBezTo>
                    <a:cubicBezTo>
                      <a:pt x="1" y="58"/>
                      <a:pt x="0" y="63"/>
                      <a:pt x="0" y="67"/>
                    </a:cubicBezTo>
                    <a:cubicBezTo>
                      <a:pt x="2" y="66"/>
                      <a:pt x="5" y="64"/>
                      <a:pt x="7" y="62"/>
                    </a:cubicBezTo>
                    <a:cubicBezTo>
                      <a:pt x="9" y="52"/>
                      <a:pt x="12" y="41"/>
                      <a:pt x="15" y="31"/>
                    </a:cubicBezTo>
                    <a:cubicBezTo>
                      <a:pt x="18" y="21"/>
                      <a:pt x="21" y="10"/>
                      <a:pt x="24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706"/>
              <p:cNvSpPr/>
              <p:nvPr/>
            </p:nvSpPr>
            <p:spPr bwMode="auto">
              <a:xfrm>
                <a:off x="5165" y="2777"/>
                <a:ext cx="45" cy="102"/>
              </a:xfrm>
              <a:custGeom>
                <a:gdLst>
                  <a:gd name="T0" fmla="*/ 14 w 19"/>
                  <a:gd name="T1" fmla="*/ 0 h 43"/>
                  <a:gd name="T2" fmla="*/ 0 w 19"/>
                  <a:gd name="T3" fmla="*/ 19 h 43"/>
                  <a:gd name="T4" fmla="*/ 3 w 19"/>
                  <a:gd name="T5" fmla="*/ 26 h 43"/>
                  <a:gd name="T6" fmla="*/ 7 w 19"/>
                  <a:gd name="T7" fmla="*/ 36 h 43"/>
                  <a:gd name="T8" fmla="*/ 10 w 19"/>
                  <a:gd name="T9" fmla="*/ 43 h 43"/>
                  <a:gd name="T10" fmla="*/ 19 w 19"/>
                  <a:gd name="T11" fmla="*/ 43 h 43"/>
                  <a:gd name="T12" fmla="*/ 16 w 19"/>
                  <a:gd name="T13" fmla="*/ 22 h 43"/>
                  <a:gd name="T14" fmla="*/ 14 w 19"/>
                  <a:gd name="T15" fmla="*/ 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3">
                    <a:moveTo>
                      <a:pt x="14" y="0"/>
                    </a:moveTo>
                    <a:cubicBezTo>
                      <a:pt x="9" y="6"/>
                      <a:pt x="4" y="12"/>
                      <a:pt x="0" y="19"/>
                    </a:cubicBezTo>
                    <a:cubicBezTo>
                      <a:pt x="1" y="21"/>
                      <a:pt x="2" y="24"/>
                      <a:pt x="3" y="26"/>
                    </a:cubicBezTo>
                    <a:cubicBezTo>
                      <a:pt x="4" y="30"/>
                      <a:pt x="5" y="33"/>
                      <a:pt x="7" y="36"/>
                    </a:cubicBezTo>
                    <a:cubicBezTo>
                      <a:pt x="8" y="39"/>
                      <a:pt x="9" y="41"/>
                      <a:pt x="10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8" y="36"/>
                      <a:pt x="17" y="29"/>
                      <a:pt x="16" y="22"/>
                    </a:cubicBezTo>
                    <a:cubicBezTo>
                      <a:pt x="15" y="15"/>
                      <a:pt x="14" y="7"/>
                      <a:pt x="14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707"/>
              <p:cNvSpPr/>
              <p:nvPr/>
            </p:nvSpPr>
            <p:spPr bwMode="auto">
              <a:xfrm>
                <a:off x="5144" y="2825"/>
                <a:ext cx="42" cy="54"/>
              </a:xfrm>
              <a:custGeom>
                <a:gdLst>
                  <a:gd name="T0" fmla="*/ 10 w 18"/>
                  <a:gd name="T1" fmla="*/ 7 h 23"/>
                  <a:gd name="T2" fmla="*/ 8 w 18"/>
                  <a:gd name="T3" fmla="*/ 0 h 23"/>
                  <a:gd name="T4" fmla="*/ 0 w 18"/>
                  <a:gd name="T5" fmla="*/ 16 h 23"/>
                  <a:gd name="T6" fmla="*/ 5 w 18"/>
                  <a:gd name="T7" fmla="*/ 23 h 23"/>
                  <a:gd name="T8" fmla="*/ 18 w 18"/>
                  <a:gd name="T9" fmla="*/ 23 h 23"/>
                  <a:gd name="T10" fmla="*/ 14 w 18"/>
                  <a:gd name="T11" fmla="*/ 16 h 23"/>
                  <a:gd name="T12" fmla="*/ 10 w 18"/>
                  <a:gd name="T13" fmla="*/ 7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3">
                    <a:moveTo>
                      <a:pt x="10" y="7"/>
                    </a:moveTo>
                    <a:cubicBezTo>
                      <a:pt x="10" y="5"/>
                      <a:pt x="9" y="3"/>
                      <a:pt x="8" y="0"/>
                    </a:cubicBezTo>
                    <a:cubicBezTo>
                      <a:pt x="5" y="6"/>
                      <a:pt x="2" y="11"/>
                      <a:pt x="0" y="16"/>
                    </a:cubicBezTo>
                    <a:cubicBezTo>
                      <a:pt x="2" y="18"/>
                      <a:pt x="3" y="21"/>
                      <a:pt x="5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6" y="21"/>
                      <a:pt x="15" y="19"/>
                      <a:pt x="14" y="16"/>
                    </a:cubicBezTo>
                    <a:cubicBezTo>
                      <a:pt x="13" y="13"/>
                      <a:pt x="12" y="11"/>
                      <a:pt x="10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708"/>
              <p:cNvSpPr/>
              <p:nvPr/>
            </p:nvSpPr>
            <p:spPr bwMode="auto">
              <a:xfrm>
                <a:off x="5234" y="2711"/>
                <a:ext cx="37" cy="154"/>
              </a:xfrm>
              <a:custGeom>
                <a:gdLst>
                  <a:gd name="T0" fmla="*/ 13 w 16"/>
                  <a:gd name="T1" fmla="*/ 29 h 65"/>
                  <a:gd name="T2" fmla="*/ 15 w 16"/>
                  <a:gd name="T3" fmla="*/ 14 h 65"/>
                  <a:gd name="T4" fmla="*/ 16 w 16"/>
                  <a:gd name="T5" fmla="*/ 0 h 65"/>
                  <a:gd name="T6" fmla="*/ 1 w 16"/>
                  <a:gd name="T7" fmla="*/ 11 h 65"/>
                  <a:gd name="T8" fmla="*/ 1 w 16"/>
                  <a:gd name="T9" fmla="*/ 40 h 65"/>
                  <a:gd name="T10" fmla="*/ 0 w 16"/>
                  <a:gd name="T11" fmla="*/ 55 h 65"/>
                  <a:gd name="T12" fmla="*/ 0 w 16"/>
                  <a:gd name="T13" fmla="*/ 65 h 65"/>
                  <a:gd name="T14" fmla="*/ 8 w 16"/>
                  <a:gd name="T15" fmla="*/ 59 h 65"/>
                  <a:gd name="T16" fmla="*/ 10 w 16"/>
                  <a:gd name="T17" fmla="*/ 44 h 65"/>
                  <a:gd name="T18" fmla="*/ 13 w 16"/>
                  <a:gd name="T19" fmla="*/ 29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65">
                    <a:moveTo>
                      <a:pt x="13" y="29"/>
                    </a:moveTo>
                    <a:cubicBezTo>
                      <a:pt x="13" y="24"/>
                      <a:pt x="14" y="19"/>
                      <a:pt x="15" y="14"/>
                    </a:cubicBezTo>
                    <a:cubicBezTo>
                      <a:pt x="15" y="9"/>
                      <a:pt x="16" y="5"/>
                      <a:pt x="16" y="0"/>
                    </a:cubicBezTo>
                    <a:cubicBezTo>
                      <a:pt x="11" y="4"/>
                      <a:pt x="6" y="7"/>
                      <a:pt x="1" y="11"/>
                    </a:cubicBezTo>
                    <a:cubicBezTo>
                      <a:pt x="1" y="21"/>
                      <a:pt x="1" y="31"/>
                      <a:pt x="1" y="40"/>
                    </a:cubicBezTo>
                    <a:cubicBezTo>
                      <a:pt x="0" y="45"/>
                      <a:pt x="0" y="50"/>
                      <a:pt x="0" y="55"/>
                    </a:cubicBezTo>
                    <a:cubicBezTo>
                      <a:pt x="0" y="58"/>
                      <a:pt x="0" y="62"/>
                      <a:pt x="0" y="65"/>
                    </a:cubicBezTo>
                    <a:cubicBezTo>
                      <a:pt x="2" y="63"/>
                      <a:pt x="5" y="61"/>
                      <a:pt x="8" y="59"/>
                    </a:cubicBezTo>
                    <a:cubicBezTo>
                      <a:pt x="9" y="54"/>
                      <a:pt x="9" y="49"/>
                      <a:pt x="10" y="44"/>
                    </a:cubicBezTo>
                    <a:cubicBezTo>
                      <a:pt x="11" y="39"/>
                      <a:pt x="12" y="34"/>
                      <a:pt x="13" y="2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709"/>
              <p:cNvSpPr/>
              <p:nvPr/>
            </p:nvSpPr>
            <p:spPr bwMode="auto">
              <a:xfrm>
                <a:off x="5137" y="2867"/>
                <a:ext cx="14" cy="12"/>
              </a:xfrm>
              <a:custGeom>
                <a:gdLst>
                  <a:gd name="T0" fmla="*/ 0 w 6"/>
                  <a:gd name="T1" fmla="*/ 5 h 5"/>
                  <a:gd name="T2" fmla="*/ 6 w 6"/>
                  <a:gd name="T3" fmla="*/ 5 h 5"/>
                  <a:gd name="T4" fmla="*/ 2 w 6"/>
                  <a:gd name="T5" fmla="*/ 0 h 5"/>
                  <a:gd name="T6" fmla="*/ 0 w 6"/>
                  <a:gd name="T7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3" y="1"/>
                      <a:pt x="2" y="0"/>
                    </a:cubicBezTo>
                    <a:cubicBezTo>
                      <a:pt x="1" y="2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710"/>
              <p:cNvSpPr/>
              <p:nvPr/>
            </p:nvSpPr>
            <p:spPr bwMode="auto">
              <a:xfrm>
                <a:off x="5962" y="2274"/>
                <a:ext cx="48" cy="47"/>
              </a:xfrm>
              <a:custGeom>
                <a:gdLst>
                  <a:gd name="T0" fmla="*/ 16 w 20"/>
                  <a:gd name="T1" fmla="*/ 12 h 20"/>
                  <a:gd name="T2" fmla="*/ 10 w 20"/>
                  <a:gd name="T3" fmla="*/ 5 h 20"/>
                  <a:gd name="T4" fmla="*/ 0 w 20"/>
                  <a:gd name="T5" fmla="*/ 5 h 20"/>
                  <a:gd name="T6" fmla="*/ 10 w 20"/>
                  <a:gd name="T7" fmla="*/ 14 h 20"/>
                  <a:gd name="T8" fmla="*/ 20 w 20"/>
                  <a:gd name="T9" fmla="*/ 20 h 20"/>
                  <a:gd name="T10" fmla="*/ 16 w 20"/>
                  <a:gd name="T11" fmla="*/ 12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6" y="12"/>
                    </a:moveTo>
                    <a:cubicBezTo>
                      <a:pt x="14" y="10"/>
                      <a:pt x="13" y="7"/>
                      <a:pt x="10" y="5"/>
                    </a:cubicBezTo>
                    <a:cubicBezTo>
                      <a:pt x="8" y="4"/>
                      <a:pt x="0" y="0"/>
                      <a:pt x="0" y="5"/>
                    </a:cubicBezTo>
                    <a:cubicBezTo>
                      <a:pt x="1" y="10"/>
                      <a:pt x="6" y="13"/>
                      <a:pt x="10" y="14"/>
                    </a:cubicBezTo>
                    <a:cubicBezTo>
                      <a:pt x="13" y="16"/>
                      <a:pt x="17" y="18"/>
                      <a:pt x="20" y="20"/>
                    </a:cubicBezTo>
                    <a:cubicBezTo>
                      <a:pt x="19" y="17"/>
                      <a:pt x="17" y="15"/>
                      <a:pt x="16" y="1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711"/>
              <p:cNvSpPr/>
              <p:nvPr/>
            </p:nvSpPr>
            <p:spPr bwMode="auto">
              <a:xfrm>
                <a:off x="4084" y="2495"/>
                <a:ext cx="66" cy="52"/>
              </a:xfrm>
              <a:custGeom>
                <a:gdLst>
                  <a:gd name="T0" fmla="*/ 6 w 28"/>
                  <a:gd name="T1" fmla="*/ 4 h 22"/>
                  <a:gd name="T2" fmla="*/ 4 w 28"/>
                  <a:gd name="T3" fmla="*/ 22 h 22"/>
                  <a:gd name="T4" fmla="*/ 14 w 28"/>
                  <a:gd name="T5" fmla="*/ 15 h 22"/>
                  <a:gd name="T6" fmla="*/ 28 w 28"/>
                  <a:gd name="T7" fmla="*/ 5 h 22"/>
                  <a:gd name="T8" fmla="*/ 18 w 28"/>
                  <a:gd name="T9" fmla="*/ 0 h 22"/>
                  <a:gd name="T10" fmla="*/ 6 w 28"/>
                  <a:gd name="T11" fmla="*/ 4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2">
                    <a:moveTo>
                      <a:pt x="6" y="4"/>
                    </a:moveTo>
                    <a:cubicBezTo>
                      <a:pt x="2" y="8"/>
                      <a:pt x="0" y="17"/>
                      <a:pt x="4" y="22"/>
                    </a:cubicBezTo>
                    <a:cubicBezTo>
                      <a:pt x="8" y="19"/>
                      <a:pt x="11" y="17"/>
                      <a:pt x="14" y="15"/>
                    </a:cubicBezTo>
                    <a:cubicBezTo>
                      <a:pt x="18" y="11"/>
                      <a:pt x="23" y="8"/>
                      <a:pt x="28" y="5"/>
                    </a:cubicBezTo>
                    <a:cubicBezTo>
                      <a:pt x="25" y="3"/>
                      <a:pt x="22" y="1"/>
                      <a:pt x="18" y="0"/>
                    </a:cubicBezTo>
                    <a:cubicBezTo>
                      <a:pt x="14" y="0"/>
                      <a:pt x="9" y="1"/>
                      <a:pt x="6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712"/>
              <p:cNvSpPr/>
              <p:nvPr/>
            </p:nvSpPr>
            <p:spPr bwMode="auto">
              <a:xfrm>
                <a:off x="4332" y="2376"/>
                <a:ext cx="59" cy="47"/>
              </a:xfrm>
              <a:custGeom>
                <a:gdLst>
                  <a:gd name="T0" fmla="*/ 25 w 25"/>
                  <a:gd name="T1" fmla="*/ 10 h 20"/>
                  <a:gd name="T2" fmla="*/ 12 w 25"/>
                  <a:gd name="T3" fmla="*/ 1 h 20"/>
                  <a:gd name="T4" fmla="*/ 0 w 25"/>
                  <a:gd name="T5" fmla="*/ 13 h 20"/>
                  <a:gd name="T6" fmla="*/ 15 w 25"/>
                  <a:gd name="T7" fmla="*/ 20 h 20"/>
                  <a:gd name="T8" fmla="*/ 25 w 25"/>
                  <a:gd name="T9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0">
                    <a:moveTo>
                      <a:pt x="25" y="10"/>
                    </a:moveTo>
                    <a:cubicBezTo>
                      <a:pt x="23" y="5"/>
                      <a:pt x="17" y="1"/>
                      <a:pt x="12" y="1"/>
                    </a:cubicBezTo>
                    <a:cubicBezTo>
                      <a:pt x="6" y="0"/>
                      <a:pt x="1" y="7"/>
                      <a:pt x="0" y="13"/>
                    </a:cubicBezTo>
                    <a:cubicBezTo>
                      <a:pt x="6" y="12"/>
                      <a:pt x="12" y="15"/>
                      <a:pt x="15" y="20"/>
                    </a:cubicBezTo>
                    <a:cubicBezTo>
                      <a:pt x="16" y="14"/>
                      <a:pt x="20" y="11"/>
                      <a:pt x="25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713"/>
              <p:cNvSpPr/>
              <p:nvPr/>
            </p:nvSpPr>
            <p:spPr bwMode="auto">
              <a:xfrm>
                <a:off x="4017" y="2495"/>
                <a:ext cx="74" cy="57"/>
              </a:xfrm>
              <a:custGeom>
                <a:gdLst>
                  <a:gd name="T0" fmla="*/ 31 w 31"/>
                  <a:gd name="T1" fmla="*/ 4 h 24"/>
                  <a:gd name="T2" fmla="*/ 10 w 31"/>
                  <a:gd name="T3" fmla="*/ 5 h 24"/>
                  <a:gd name="T4" fmla="*/ 5 w 31"/>
                  <a:gd name="T5" fmla="*/ 24 h 24"/>
                  <a:gd name="T6" fmla="*/ 7 w 31"/>
                  <a:gd name="T7" fmla="*/ 23 h 24"/>
                  <a:gd name="T8" fmla="*/ 20 w 31"/>
                  <a:gd name="T9" fmla="*/ 18 h 24"/>
                  <a:gd name="T10" fmla="*/ 29 w 31"/>
                  <a:gd name="T11" fmla="*/ 20 h 24"/>
                  <a:gd name="T12" fmla="*/ 28 w 31"/>
                  <a:gd name="T13" fmla="*/ 13 h 24"/>
                  <a:gd name="T14" fmla="*/ 31 w 31"/>
                  <a:gd name="T15" fmla="*/ 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4">
                    <a:moveTo>
                      <a:pt x="31" y="4"/>
                    </a:moveTo>
                    <a:cubicBezTo>
                      <a:pt x="25" y="0"/>
                      <a:pt x="16" y="0"/>
                      <a:pt x="10" y="5"/>
                    </a:cubicBezTo>
                    <a:cubicBezTo>
                      <a:pt x="4" y="9"/>
                      <a:pt x="0" y="18"/>
                      <a:pt x="5" y="24"/>
                    </a:cubicBezTo>
                    <a:cubicBezTo>
                      <a:pt x="6" y="24"/>
                      <a:pt x="6" y="23"/>
                      <a:pt x="7" y="23"/>
                    </a:cubicBezTo>
                    <a:cubicBezTo>
                      <a:pt x="10" y="19"/>
                      <a:pt x="15" y="18"/>
                      <a:pt x="20" y="18"/>
                    </a:cubicBezTo>
                    <a:cubicBezTo>
                      <a:pt x="23" y="18"/>
                      <a:pt x="27" y="19"/>
                      <a:pt x="29" y="20"/>
                    </a:cubicBezTo>
                    <a:cubicBezTo>
                      <a:pt x="28" y="18"/>
                      <a:pt x="28" y="15"/>
                      <a:pt x="28" y="13"/>
                    </a:cubicBezTo>
                    <a:cubicBezTo>
                      <a:pt x="28" y="10"/>
                      <a:pt x="29" y="6"/>
                      <a:pt x="31" y="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714"/>
              <p:cNvSpPr/>
              <p:nvPr/>
            </p:nvSpPr>
            <p:spPr bwMode="auto">
              <a:xfrm>
                <a:off x="4148" y="2452"/>
                <a:ext cx="71" cy="52"/>
              </a:xfrm>
              <a:custGeom>
                <a:gdLst>
                  <a:gd name="T0" fmla="*/ 10 w 30"/>
                  <a:gd name="T1" fmla="*/ 5 h 22"/>
                  <a:gd name="T2" fmla="*/ 3 w 30"/>
                  <a:gd name="T3" fmla="*/ 22 h 22"/>
                  <a:gd name="T4" fmla="*/ 30 w 30"/>
                  <a:gd name="T5" fmla="*/ 9 h 22"/>
                  <a:gd name="T6" fmla="*/ 10 w 30"/>
                  <a:gd name="T7" fmla="*/ 5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22">
                    <a:moveTo>
                      <a:pt x="10" y="5"/>
                    </a:moveTo>
                    <a:cubicBezTo>
                      <a:pt x="4" y="8"/>
                      <a:pt x="0" y="16"/>
                      <a:pt x="3" y="22"/>
                    </a:cubicBezTo>
                    <a:cubicBezTo>
                      <a:pt x="12" y="17"/>
                      <a:pt x="21" y="13"/>
                      <a:pt x="30" y="9"/>
                    </a:cubicBezTo>
                    <a:cubicBezTo>
                      <a:pt x="25" y="3"/>
                      <a:pt x="17" y="0"/>
                      <a:pt x="10" y="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715"/>
              <p:cNvSpPr/>
              <p:nvPr/>
            </p:nvSpPr>
            <p:spPr bwMode="auto">
              <a:xfrm>
                <a:off x="4249" y="2388"/>
                <a:ext cx="76" cy="54"/>
              </a:xfrm>
              <a:custGeom>
                <a:gdLst>
                  <a:gd name="T0" fmla="*/ 32 w 32"/>
                  <a:gd name="T1" fmla="*/ 8 h 23"/>
                  <a:gd name="T2" fmla="*/ 12 w 32"/>
                  <a:gd name="T3" fmla="*/ 2 h 23"/>
                  <a:gd name="T4" fmla="*/ 1 w 32"/>
                  <a:gd name="T5" fmla="*/ 16 h 23"/>
                  <a:gd name="T6" fmla="*/ 21 w 32"/>
                  <a:gd name="T7" fmla="*/ 23 h 23"/>
                  <a:gd name="T8" fmla="*/ 21 w 32"/>
                  <a:gd name="T9" fmla="*/ 20 h 23"/>
                  <a:gd name="T10" fmla="*/ 22 w 32"/>
                  <a:gd name="T11" fmla="*/ 18 h 23"/>
                  <a:gd name="T12" fmla="*/ 25 w 32"/>
                  <a:gd name="T13" fmla="*/ 12 h 23"/>
                  <a:gd name="T14" fmla="*/ 32 w 32"/>
                  <a:gd name="T15" fmla="*/ 8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3">
                    <a:moveTo>
                      <a:pt x="32" y="8"/>
                    </a:moveTo>
                    <a:cubicBezTo>
                      <a:pt x="27" y="3"/>
                      <a:pt x="19" y="0"/>
                      <a:pt x="12" y="2"/>
                    </a:cubicBezTo>
                    <a:cubicBezTo>
                      <a:pt x="7" y="4"/>
                      <a:pt x="0" y="10"/>
                      <a:pt x="1" y="16"/>
                    </a:cubicBezTo>
                    <a:cubicBezTo>
                      <a:pt x="8" y="15"/>
                      <a:pt x="17" y="17"/>
                      <a:pt x="21" y="23"/>
                    </a:cubicBezTo>
                    <a:cubicBezTo>
                      <a:pt x="21" y="22"/>
                      <a:pt x="21" y="21"/>
                      <a:pt x="21" y="20"/>
                    </a:cubicBezTo>
                    <a:cubicBezTo>
                      <a:pt x="21" y="19"/>
                      <a:pt x="22" y="18"/>
                      <a:pt x="22" y="18"/>
                    </a:cubicBezTo>
                    <a:cubicBezTo>
                      <a:pt x="23" y="16"/>
                      <a:pt x="24" y="14"/>
                      <a:pt x="25" y="12"/>
                    </a:cubicBezTo>
                    <a:cubicBezTo>
                      <a:pt x="27" y="10"/>
                      <a:pt x="29" y="9"/>
                      <a:pt x="32" y="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716"/>
              <p:cNvSpPr/>
              <p:nvPr/>
            </p:nvSpPr>
            <p:spPr bwMode="auto">
              <a:xfrm>
                <a:off x="4304" y="2407"/>
                <a:ext cx="64" cy="38"/>
              </a:xfrm>
              <a:custGeom>
                <a:gdLst>
                  <a:gd name="T0" fmla="*/ 11 w 27"/>
                  <a:gd name="T1" fmla="*/ 1 h 16"/>
                  <a:gd name="T2" fmla="*/ 2 w 27"/>
                  <a:gd name="T3" fmla="*/ 7 h 16"/>
                  <a:gd name="T4" fmla="*/ 0 w 27"/>
                  <a:gd name="T5" fmla="*/ 12 h 16"/>
                  <a:gd name="T6" fmla="*/ 0 w 27"/>
                  <a:gd name="T7" fmla="*/ 16 h 16"/>
                  <a:gd name="T8" fmla="*/ 27 w 27"/>
                  <a:gd name="T9" fmla="*/ 10 h 16"/>
                  <a:gd name="T10" fmla="*/ 11 w 27"/>
                  <a:gd name="T11" fmla="*/ 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6">
                    <a:moveTo>
                      <a:pt x="11" y="1"/>
                    </a:moveTo>
                    <a:cubicBezTo>
                      <a:pt x="7" y="2"/>
                      <a:pt x="4" y="4"/>
                      <a:pt x="2" y="7"/>
                    </a:cubicBezTo>
                    <a:cubicBezTo>
                      <a:pt x="1" y="8"/>
                      <a:pt x="0" y="10"/>
                      <a:pt x="0" y="12"/>
                    </a:cubicBezTo>
                    <a:cubicBezTo>
                      <a:pt x="0" y="13"/>
                      <a:pt x="0" y="15"/>
                      <a:pt x="0" y="16"/>
                    </a:cubicBezTo>
                    <a:cubicBezTo>
                      <a:pt x="9" y="13"/>
                      <a:pt x="18" y="12"/>
                      <a:pt x="27" y="10"/>
                    </a:cubicBezTo>
                    <a:cubicBezTo>
                      <a:pt x="25" y="4"/>
                      <a:pt x="17" y="0"/>
                      <a:pt x="11" y="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717"/>
              <p:cNvSpPr/>
              <p:nvPr/>
            </p:nvSpPr>
            <p:spPr bwMode="auto">
              <a:xfrm>
                <a:off x="4167" y="2416"/>
                <a:ext cx="78" cy="53"/>
              </a:xfrm>
              <a:custGeom>
                <a:gdLst>
                  <a:gd name="T0" fmla="*/ 33 w 33"/>
                  <a:gd name="T1" fmla="*/ 6 h 22"/>
                  <a:gd name="T2" fmla="*/ 14 w 33"/>
                  <a:gd name="T3" fmla="*/ 1 h 22"/>
                  <a:gd name="T4" fmla="*/ 2 w 33"/>
                  <a:gd name="T5" fmla="*/ 17 h 22"/>
                  <a:gd name="T6" fmla="*/ 23 w 33"/>
                  <a:gd name="T7" fmla="*/ 22 h 22"/>
                  <a:gd name="T8" fmla="*/ 33 w 33"/>
                  <a:gd name="T9" fmla="*/ 6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2">
                    <a:moveTo>
                      <a:pt x="33" y="6"/>
                    </a:moveTo>
                    <a:cubicBezTo>
                      <a:pt x="28" y="1"/>
                      <a:pt x="21" y="0"/>
                      <a:pt x="14" y="1"/>
                    </a:cubicBezTo>
                    <a:cubicBezTo>
                      <a:pt x="7" y="3"/>
                      <a:pt x="0" y="10"/>
                      <a:pt x="2" y="17"/>
                    </a:cubicBezTo>
                    <a:cubicBezTo>
                      <a:pt x="9" y="15"/>
                      <a:pt x="18" y="16"/>
                      <a:pt x="23" y="22"/>
                    </a:cubicBezTo>
                    <a:cubicBezTo>
                      <a:pt x="22" y="15"/>
                      <a:pt x="27" y="8"/>
                      <a:pt x="33" y="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718"/>
              <p:cNvSpPr/>
              <p:nvPr/>
            </p:nvSpPr>
            <p:spPr bwMode="auto">
              <a:xfrm>
                <a:off x="4022" y="2537"/>
                <a:ext cx="69" cy="64"/>
              </a:xfrm>
              <a:custGeom>
                <a:gdLst>
                  <a:gd name="T0" fmla="*/ 5 w 29"/>
                  <a:gd name="T1" fmla="*/ 6 h 27"/>
                  <a:gd name="T2" fmla="*/ 7 w 29"/>
                  <a:gd name="T3" fmla="*/ 27 h 27"/>
                  <a:gd name="T4" fmla="*/ 29 w 29"/>
                  <a:gd name="T5" fmla="*/ 5 h 27"/>
                  <a:gd name="T6" fmla="*/ 5 w 29"/>
                  <a:gd name="T7" fmla="*/ 6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7">
                    <a:moveTo>
                      <a:pt x="5" y="6"/>
                    </a:moveTo>
                    <a:cubicBezTo>
                      <a:pt x="0" y="12"/>
                      <a:pt x="1" y="22"/>
                      <a:pt x="7" y="27"/>
                    </a:cubicBezTo>
                    <a:cubicBezTo>
                      <a:pt x="13" y="19"/>
                      <a:pt x="21" y="12"/>
                      <a:pt x="29" y="5"/>
                    </a:cubicBezTo>
                    <a:cubicBezTo>
                      <a:pt x="23" y="0"/>
                      <a:pt x="11" y="0"/>
                      <a:pt x="5" y="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719"/>
              <p:cNvSpPr/>
              <p:nvPr/>
            </p:nvSpPr>
            <p:spPr bwMode="auto">
              <a:xfrm>
                <a:off x="4221" y="2426"/>
                <a:ext cx="76" cy="45"/>
              </a:xfrm>
              <a:custGeom>
                <a:gdLst>
                  <a:gd name="T0" fmla="*/ 13 w 32"/>
                  <a:gd name="T1" fmla="*/ 2 h 19"/>
                  <a:gd name="T2" fmla="*/ 1 w 32"/>
                  <a:gd name="T3" fmla="*/ 19 h 19"/>
                  <a:gd name="T4" fmla="*/ 32 w 32"/>
                  <a:gd name="T5" fmla="*/ 8 h 19"/>
                  <a:gd name="T6" fmla="*/ 13 w 32"/>
                  <a:gd name="T7" fmla="*/ 2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19">
                    <a:moveTo>
                      <a:pt x="13" y="2"/>
                    </a:moveTo>
                    <a:cubicBezTo>
                      <a:pt x="6" y="4"/>
                      <a:pt x="0" y="11"/>
                      <a:pt x="1" y="19"/>
                    </a:cubicBezTo>
                    <a:cubicBezTo>
                      <a:pt x="12" y="15"/>
                      <a:pt x="22" y="11"/>
                      <a:pt x="32" y="8"/>
                    </a:cubicBezTo>
                    <a:cubicBezTo>
                      <a:pt x="29" y="2"/>
                      <a:pt x="19" y="0"/>
                      <a:pt x="13" y="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720"/>
              <p:cNvSpPr/>
              <p:nvPr/>
            </p:nvSpPr>
            <p:spPr bwMode="auto">
              <a:xfrm>
                <a:off x="4093" y="2447"/>
                <a:ext cx="71" cy="55"/>
              </a:xfrm>
              <a:custGeom>
                <a:gdLst>
                  <a:gd name="T0" fmla="*/ 30 w 30"/>
                  <a:gd name="T1" fmla="*/ 6 h 23"/>
                  <a:gd name="T2" fmla="*/ 8 w 30"/>
                  <a:gd name="T3" fmla="*/ 5 h 23"/>
                  <a:gd name="T4" fmla="*/ 2 w 30"/>
                  <a:gd name="T5" fmla="*/ 13 h 23"/>
                  <a:gd name="T6" fmla="*/ 1 w 30"/>
                  <a:gd name="T7" fmla="*/ 22 h 23"/>
                  <a:gd name="T8" fmla="*/ 24 w 30"/>
                  <a:gd name="T9" fmla="*/ 23 h 23"/>
                  <a:gd name="T10" fmla="*/ 30 w 30"/>
                  <a:gd name="T11" fmla="*/ 6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3">
                    <a:moveTo>
                      <a:pt x="30" y="6"/>
                    </a:moveTo>
                    <a:cubicBezTo>
                      <a:pt x="25" y="0"/>
                      <a:pt x="15" y="1"/>
                      <a:pt x="8" y="5"/>
                    </a:cubicBezTo>
                    <a:cubicBezTo>
                      <a:pt x="5" y="6"/>
                      <a:pt x="3" y="9"/>
                      <a:pt x="2" y="13"/>
                    </a:cubicBezTo>
                    <a:cubicBezTo>
                      <a:pt x="1" y="15"/>
                      <a:pt x="0" y="19"/>
                      <a:pt x="1" y="22"/>
                    </a:cubicBezTo>
                    <a:cubicBezTo>
                      <a:pt x="8" y="16"/>
                      <a:pt x="17" y="18"/>
                      <a:pt x="24" y="23"/>
                    </a:cubicBezTo>
                    <a:cubicBezTo>
                      <a:pt x="22" y="17"/>
                      <a:pt x="25" y="10"/>
                      <a:pt x="30" y="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721"/>
              <p:cNvSpPr/>
              <p:nvPr/>
            </p:nvSpPr>
            <p:spPr bwMode="auto">
              <a:xfrm>
                <a:off x="3977" y="2601"/>
                <a:ext cx="57" cy="67"/>
              </a:xfrm>
              <a:custGeom>
                <a:gdLst>
                  <a:gd name="T0" fmla="*/ 4 w 24"/>
                  <a:gd name="T1" fmla="*/ 7 h 28"/>
                  <a:gd name="T2" fmla="*/ 1 w 24"/>
                  <a:gd name="T3" fmla="*/ 20 h 28"/>
                  <a:gd name="T4" fmla="*/ 4 w 24"/>
                  <a:gd name="T5" fmla="*/ 25 h 28"/>
                  <a:gd name="T6" fmla="*/ 7 w 24"/>
                  <a:gd name="T7" fmla="*/ 28 h 28"/>
                  <a:gd name="T8" fmla="*/ 16 w 24"/>
                  <a:gd name="T9" fmla="*/ 14 h 28"/>
                  <a:gd name="T10" fmla="*/ 24 w 24"/>
                  <a:gd name="T11" fmla="*/ 2 h 28"/>
                  <a:gd name="T12" fmla="*/ 4 w 24"/>
                  <a:gd name="T13" fmla="*/ 7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8">
                    <a:moveTo>
                      <a:pt x="4" y="7"/>
                    </a:moveTo>
                    <a:cubicBezTo>
                      <a:pt x="1" y="11"/>
                      <a:pt x="0" y="15"/>
                      <a:pt x="1" y="20"/>
                    </a:cubicBezTo>
                    <a:cubicBezTo>
                      <a:pt x="2" y="22"/>
                      <a:pt x="3" y="23"/>
                      <a:pt x="4" y="25"/>
                    </a:cubicBezTo>
                    <a:cubicBezTo>
                      <a:pt x="5" y="26"/>
                      <a:pt x="6" y="27"/>
                      <a:pt x="7" y="28"/>
                    </a:cubicBezTo>
                    <a:cubicBezTo>
                      <a:pt x="10" y="23"/>
                      <a:pt x="13" y="18"/>
                      <a:pt x="16" y="14"/>
                    </a:cubicBezTo>
                    <a:cubicBezTo>
                      <a:pt x="18" y="10"/>
                      <a:pt x="21" y="6"/>
                      <a:pt x="24" y="2"/>
                    </a:cubicBezTo>
                    <a:cubicBezTo>
                      <a:pt x="17" y="0"/>
                      <a:pt x="8" y="1"/>
                      <a:pt x="4" y="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722"/>
              <p:cNvSpPr/>
              <p:nvPr/>
            </p:nvSpPr>
            <p:spPr bwMode="auto">
              <a:xfrm>
                <a:off x="3946" y="2673"/>
                <a:ext cx="45" cy="66"/>
              </a:xfrm>
              <a:custGeom>
                <a:gdLst>
                  <a:gd name="T0" fmla="*/ 7 w 19"/>
                  <a:gd name="T1" fmla="*/ 3 h 28"/>
                  <a:gd name="T2" fmla="*/ 0 w 19"/>
                  <a:gd name="T3" fmla="*/ 12 h 28"/>
                  <a:gd name="T4" fmla="*/ 2 w 19"/>
                  <a:gd name="T5" fmla="*/ 22 h 28"/>
                  <a:gd name="T6" fmla="*/ 10 w 19"/>
                  <a:gd name="T7" fmla="*/ 28 h 28"/>
                  <a:gd name="T8" fmla="*/ 19 w 19"/>
                  <a:gd name="T9" fmla="*/ 1 h 28"/>
                  <a:gd name="T10" fmla="*/ 7 w 19"/>
                  <a:gd name="T11" fmla="*/ 3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8">
                    <a:moveTo>
                      <a:pt x="7" y="3"/>
                    </a:moveTo>
                    <a:cubicBezTo>
                      <a:pt x="4" y="5"/>
                      <a:pt x="1" y="9"/>
                      <a:pt x="0" y="12"/>
                    </a:cubicBezTo>
                    <a:cubicBezTo>
                      <a:pt x="0" y="15"/>
                      <a:pt x="0" y="19"/>
                      <a:pt x="2" y="22"/>
                    </a:cubicBezTo>
                    <a:cubicBezTo>
                      <a:pt x="4" y="25"/>
                      <a:pt x="7" y="27"/>
                      <a:pt x="10" y="28"/>
                    </a:cubicBezTo>
                    <a:cubicBezTo>
                      <a:pt x="12" y="18"/>
                      <a:pt x="15" y="9"/>
                      <a:pt x="19" y="1"/>
                    </a:cubicBezTo>
                    <a:cubicBezTo>
                      <a:pt x="15" y="0"/>
                      <a:pt x="10" y="1"/>
                      <a:pt x="7" y="3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723"/>
              <p:cNvSpPr/>
              <p:nvPr/>
            </p:nvSpPr>
            <p:spPr bwMode="auto">
              <a:xfrm>
                <a:off x="3932" y="2744"/>
                <a:ext cx="38" cy="78"/>
              </a:xfrm>
              <a:custGeom>
                <a:gdLst>
                  <a:gd name="T0" fmla="*/ 0 w 16"/>
                  <a:gd name="T1" fmla="*/ 17 h 33"/>
                  <a:gd name="T2" fmla="*/ 4 w 16"/>
                  <a:gd name="T3" fmla="*/ 28 h 33"/>
                  <a:gd name="T4" fmla="*/ 9 w 16"/>
                  <a:gd name="T5" fmla="*/ 31 h 33"/>
                  <a:gd name="T6" fmla="*/ 14 w 16"/>
                  <a:gd name="T7" fmla="*/ 33 h 33"/>
                  <a:gd name="T8" fmla="*/ 14 w 16"/>
                  <a:gd name="T9" fmla="*/ 16 h 33"/>
                  <a:gd name="T10" fmla="*/ 16 w 16"/>
                  <a:gd name="T11" fmla="*/ 0 h 33"/>
                  <a:gd name="T12" fmla="*/ 4 w 16"/>
                  <a:gd name="T13" fmla="*/ 6 h 33"/>
                  <a:gd name="T14" fmla="*/ 0 w 16"/>
                  <a:gd name="T15" fmla="*/ 17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3">
                    <a:moveTo>
                      <a:pt x="0" y="17"/>
                    </a:moveTo>
                    <a:cubicBezTo>
                      <a:pt x="0" y="21"/>
                      <a:pt x="2" y="25"/>
                      <a:pt x="4" y="28"/>
                    </a:cubicBezTo>
                    <a:cubicBezTo>
                      <a:pt x="6" y="29"/>
                      <a:pt x="7" y="31"/>
                      <a:pt x="9" y="31"/>
                    </a:cubicBezTo>
                    <a:cubicBezTo>
                      <a:pt x="11" y="32"/>
                      <a:pt x="12" y="32"/>
                      <a:pt x="14" y="33"/>
                    </a:cubicBezTo>
                    <a:cubicBezTo>
                      <a:pt x="14" y="27"/>
                      <a:pt x="14" y="21"/>
                      <a:pt x="14" y="16"/>
                    </a:cubicBezTo>
                    <a:cubicBezTo>
                      <a:pt x="14" y="10"/>
                      <a:pt x="15" y="5"/>
                      <a:pt x="16" y="0"/>
                    </a:cubicBezTo>
                    <a:cubicBezTo>
                      <a:pt x="11" y="1"/>
                      <a:pt x="7" y="3"/>
                      <a:pt x="4" y="6"/>
                    </a:cubicBezTo>
                    <a:cubicBezTo>
                      <a:pt x="1" y="9"/>
                      <a:pt x="0" y="13"/>
                      <a:pt x="0" y="1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724"/>
              <p:cNvSpPr/>
              <p:nvPr/>
            </p:nvSpPr>
            <p:spPr bwMode="auto">
              <a:xfrm>
                <a:off x="3939" y="2620"/>
                <a:ext cx="50" cy="69"/>
              </a:xfrm>
              <a:custGeom>
                <a:gdLst>
                  <a:gd name="T0" fmla="*/ 3 w 21"/>
                  <a:gd name="T1" fmla="*/ 9 h 29"/>
                  <a:gd name="T2" fmla="*/ 4 w 21"/>
                  <a:gd name="T3" fmla="*/ 29 h 29"/>
                  <a:gd name="T4" fmla="*/ 21 w 21"/>
                  <a:gd name="T5" fmla="*/ 21 h 29"/>
                  <a:gd name="T6" fmla="*/ 18 w 21"/>
                  <a:gd name="T7" fmla="*/ 17 h 29"/>
                  <a:gd name="T8" fmla="*/ 16 w 21"/>
                  <a:gd name="T9" fmla="*/ 11 h 29"/>
                  <a:gd name="T10" fmla="*/ 18 w 21"/>
                  <a:gd name="T11" fmla="*/ 0 h 29"/>
                  <a:gd name="T12" fmla="*/ 3 w 21"/>
                  <a:gd name="T13" fmla="*/ 9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8">
                    <a:moveTo>
                      <a:pt x="3" y="9"/>
                    </a:moveTo>
                    <a:cubicBezTo>
                      <a:pt x="0" y="16"/>
                      <a:pt x="0" y="23"/>
                      <a:pt x="4" y="29"/>
                    </a:cubicBezTo>
                    <a:cubicBezTo>
                      <a:pt x="8" y="23"/>
                      <a:pt x="15" y="20"/>
                      <a:pt x="21" y="21"/>
                    </a:cubicBezTo>
                    <a:cubicBezTo>
                      <a:pt x="20" y="20"/>
                      <a:pt x="19" y="19"/>
                      <a:pt x="18" y="17"/>
                    </a:cubicBezTo>
                    <a:cubicBezTo>
                      <a:pt x="17" y="15"/>
                      <a:pt x="16" y="13"/>
                      <a:pt x="16" y="11"/>
                    </a:cubicBezTo>
                    <a:cubicBezTo>
                      <a:pt x="15" y="7"/>
                      <a:pt x="16" y="3"/>
                      <a:pt x="18" y="0"/>
                    </a:cubicBezTo>
                    <a:cubicBezTo>
                      <a:pt x="11" y="0"/>
                      <a:pt x="6" y="3"/>
                      <a:pt x="3" y="9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725"/>
              <p:cNvSpPr/>
              <p:nvPr/>
            </p:nvSpPr>
            <p:spPr bwMode="auto">
              <a:xfrm>
                <a:off x="3906" y="2703"/>
                <a:ext cx="59" cy="76"/>
              </a:xfrm>
              <a:custGeom>
                <a:gdLst>
                  <a:gd name="T0" fmla="*/ 2 w 25"/>
                  <a:gd name="T1" fmla="*/ 13 h 32"/>
                  <a:gd name="T2" fmla="*/ 9 w 25"/>
                  <a:gd name="T3" fmla="*/ 32 h 32"/>
                  <a:gd name="T4" fmla="*/ 14 w 25"/>
                  <a:gd name="T5" fmla="*/ 21 h 32"/>
                  <a:gd name="T6" fmla="*/ 25 w 25"/>
                  <a:gd name="T7" fmla="*/ 16 h 32"/>
                  <a:gd name="T8" fmla="*/ 17 w 25"/>
                  <a:gd name="T9" fmla="*/ 10 h 32"/>
                  <a:gd name="T10" fmla="*/ 16 w 25"/>
                  <a:gd name="T11" fmla="*/ 0 h 32"/>
                  <a:gd name="T12" fmla="*/ 2 w 25"/>
                  <a:gd name="T13" fmla="*/ 13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2">
                    <a:moveTo>
                      <a:pt x="2" y="13"/>
                    </a:moveTo>
                    <a:cubicBezTo>
                      <a:pt x="0" y="20"/>
                      <a:pt x="4" y="27"/>
                      <a:pt x="9" y="32"/>
                    </a:cubicBezTo>
                    <a:cubicBezTo>
                      <a:pt x="10" y="28"/>
                      <a:pt x="12" y="24"/>
                      <a:pt x="14" y="21"/>
                    </a:cubicBezTo>
                    <a:cubicBezTo>
                      <a:pt x="17" y="19"/>
                      <a:pt x="21" y="16"/>
                      <a:pt x="25" y="16"/>
                    </a:cubicBezTo>
                    <a:cubicBezTo>
                      <a:pt x="22" y="15"/>
                      <a:pt x="19" y="13"/>
                      <a:pt x="17" y="10"/>
                    </a:cubicBezTo>
                    <a:cubicBezTo>
                      <a:pt x="16" y="7"/>
                      <a:pt x="15" y="3"/>
                      <a:pt x="16" y="0"/>
                    </a:cubicBezTo>
                    <a:cubicBezTo>
                      <a:pt x="9" y="0"/>
                      <a:pt x="3" y="6"/>
                      <a:pt x="2" y="1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726"/>
              <p:cNvSpPr/>
              <p:nvPr/>
            </p:nvSpPr>
            <p:spPr bwMode="auto">
              <a:xfrm>
                <a:off x="3904" y="2791"/>
                <a:ext cx="54" cy="74"/>
              </a:xfrm>
              <a:custGeom>
                <a:gdLst>
                  <a:gd name="T0" fmla="*/ 15 w 23"/>
                  <a:gd name="T1" fmla="*/ 8 h 31"/>
                  <a:gd name="T2" fmla="*/ 11 w 23"/>
                  <a:gd name="T3" fmla="*/ 0 h 31"/>
                  <a:gd name="T4" fmla="*/ 1 w 23"/>
                  <a:gd name="T5" fmla="*/ 16 h 31"/>
                  <a:gd name="T6" fmla="*/ 10 w 23"/>
                  <a:gd name="T7" fmla="*/ 31 h 31"/>
                  <a:gd name="T8" fmla="*/ 23 w 23"/>
                  <a:gd name="T9" fmla="*/ 14 h 31"/>
                  <a:gd name="T10" fmla="*/ 20 w 23"/>
                  <a:gd name="T11" fmla="*/ 13 h 31"/>
                  <a:gd name="T12" fmla="*/ 15 w 23"/>
                  <a:gd name="T13" fmla="*/ 8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1">
                    <a:moveTo>
                      <a:pt x="15" y="8"/>
                    </a:moveTo>
                    <a:cubicBezTo>
                      <a:pt x="13" y="6"/>
                      <a:pt x="11" y="3"/>
                      <a:pt x="11" y="0"/>
                    </a:cubicBezTo>
                    <a:cubicBezTo>
                      <a:pt x="5" y="4"/>
                      <a:pt x="0" y="9"/>
                      <a:pt x="1" y="16"/>
                    </a:cubicBezTo>
                    <a:cubicBezTo>
                      <a:pt x="1" y="23"/>
                      <a:pt x="5" y="28"/>
                      <a:pt x="10" y="31"/>
                    </a:cubicBezTo>
                    <a:cubicBezTo>
                      <a:pt x="10" y="23"/>
                      <a:pt x="16" y="15"/>
                      <a:pt x="23" y="14"/>
                    </a:cubicBezTo>
                    <a:cubicBezTo>
                      <a:pt x="22" y="13"/>
                      <a:pt x="21" y="13"/>
                      <a:pt x="20" y="13"/>
                    </a:cubicBezTo>
                    <a:cubicBezTo>
                      <a:pt x="18" y="12"/>
                      <a:pt x="16" y="10"/>
                      <a:pt x="15" y="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727"/>
              <p:cNvSpPr/>
              <p:nvPr/>
            </p:nvSpPr>
            <p:spPr bwMode="auto">
              <a:xfrm>
                <a:off x="3916" y="2870"/>
                <a:ext cx="16" cy="9"/>
              </a:xfrm>
              <a:custGeom>
                <a:gdLst>
                  <a:gd name="T0" fmla="*/ 0 w 7"/>
                  <a:gd name="T1" fmla="*/ 4 h 4"/>
                  <a:gd name="T2" fmla="*/ 7 w 7"/>
                  <a:gd name="T3" fmla="*/ 4 h 4"/>
                  <a:gd name="T4" fmla="*/ 6 w 7"/>
                  <a:gd name="T5" fmla="*/ 0 h 4"/>
                  <a:gd name="T6" fmla="*/ 0 w 7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2"/>
                      <a:pt x="6" y="0"/>
                    </a:cubicBezTo>
                    <a:cubicBezTo>
                      <a:pt x="4" y="1"/>
                      <a:pt x="2" y="2"/>
                      <a:pt x="0" y="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728"/>
              <p:cNvSpPr/>
              <p:nvPr/>
            </p:nvSpPr>
            <p:spPr bwMode="auto">
              <a:xfrm>
                <a:off x="3932" y="2827"/>
                <a:ext cx="41" cy="52"/>
              </a:xfrm>
              <a:custGeom>
                <a:gdLst>
                  <a:gd name="T0" fmla="*/ 4 w 17"/>
                  <a:gd name="T1" fmla="*/ 5 h 22"/>
                  <a:gd name="T2" fmla="*/ 0 w 17"/>
                  <a:gd name="T3" fmla="*/ 17 h 22"/>
                  <a:gd name="T4" fmla="*/ 2 w 17"/>
                  <a:gd name="T5" fmla="*/ 22 h 22"/>
                  <a:gd name="T6" fmla="*/ 17 w 17"/>
                  <a:gd name="T7" fmla="*/ 22 h 22"/>
                  <a:gd name="T8" fmla="*/ 14 w 17"/>
                  <a:gd name="T9" fmla="*/ 0 h 22"/>
                  <a:gd name="T10" fmla="*/ 4 w 17"/>
                  <a:gd name="T11" fmla="*/ 5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2">
                    <a:moveTo>
                      <a:pt x="4" y="5"/>
                    </a:moveTo>
                    <a:cubicBezTo>
                      <a:pt x="1" y="8"/>
                      <a:pt x="0" y="12"/>
                      <a:pt x="0" y="17"/>
                    </a:cubicBezTo>
                    <a:cubicBezTo>
                      <a:pt x="0" y="18"/>
                      <a:pt x="1" y="20"/>
                      <a:pt x="2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15"/>
                      <a:pt x="15" y="7"/>
                      <a:pt x="14" y="0"/>
                    </a:cubicBezTo>
                    <a:cubicBezTo>
                      <a:pt x="10" y="1"/>
                      <a:pt x="7" y="2"/>
                      <a:pt x="4" y="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729"/>
              <p:cNvSpPr/>
              <p:nvPr/>
            </p:nvSpPr>
            <p:spPr bwMode="auto">
              <a:xfrm>
                <a:off x="4656" y="2390"/>
                <a:ext cx="64" cy="26"/>
              </a:xfrm>
              <a:custGeom>
                <a:gdLst>
                  <a:gd name="T0" fmla="*/ 13 w 27"/>
                  <a:gd name="T1" fmla="*/ 0 h 11"/>
                  <a:gd name="T2" fmla="*/ 0 w 27"/>
                  <a:gd name="T3" fmla="*/ 10 h 11"/>
                  <a:gd name="T4" fmla="*/ 20 w 27"/>
                  <a:gd name="T5" fmla="*/ 11 h 11"/>
                  <a:gd name="T6" fmla="*/ 27 w 27"/>
                  <a:gd name="T7" fmla="*/ 11 h 11"/>
                  <a:gd name="T8" fmla="*/ 27 w 27"/>
                  <a:gd name="T9" fmla="*/ 11 h 11"/>
                  <a:gd name="T10" fmla="*/ 13 w 27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1">
                    <a:moveTo>
                      <a:pt x="13" y="0"/>
                    </a:moveTo>
                    <a:cubicBezTo>
                      <a:pt x="6" y="0"/>
                      <a:pt x="2" y="4"/>
                      <a:pt x="0" y="10"/>
                    </a:cubicBezTo>
                    <a:cubicBezTo>
                      <a:pt x="7" y="10"/>
                      <a:pt x="13" y="11"/>
                      <a:pt x="20" y="11"/>
                    </a:cubicBezTo>
                    <a:cubicBezTo>
                      <a:pt x="22" y="11"/>
                      <a:pt x="25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5" y="4"/>
                      <a:pt x="19" y="0"/>
                      <a:pt x="13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730"/>
              <p:cNvSpPr/>
              <p:nvPr/>
            </p:nvSpPr>
            <p:spPr bwMode="auto">
              <a:xfrm>
                <a:off x="4711" y="2395"/>
                <a:ext cx="19" cy="17"/>
              </a:xfrm>
              <a:custGeom>
                <a:gdLst>
                  <a:gd name="T0" fmla="*/ 8 w 8"/>
                  <a:gd name="T1" fmla="*/ 4 h 7"/>
                  <a:gd name="T2" fmla="*/ 0 w 8"/>
                  <a:gd name="T3" fmla="*/ 0 h 7"/>
                  <a:gd name="T4" fmla="*/ 5 w 8"/>
                  <a:gd name="T5" fmla="*/ 7 h 7"/>
                  <a:gd name="T6" fmla="*/ 8 w 8"/>
                  <a:gd name="T7" fmla="*/ 4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cubicBezTo>
                      <a:pt x="5" y="3"/>
                      <a:pt x="3" y="2"/>
                      <a:pt x="0" y="0"/>
                    </a:cubicBezTo>
                    <a:cubicBezTo>
                      <a:pt x="2" y="2"/>
                      <a:pt x="4" y="4"/>
                      <a:pt x="5" y="7"/>
                    </a:cubicBezTo>
                    <a:cubicBezTo>
                      <a:pt x="6" y="6"/>
                      <a:pt x="7" y="5"/>
                      <a:pt x="8" y="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731"/>
              <p:cNvSpPr/>
              <p:nvPr/>
            </p:nvSpPr>
            <p:spPr bwMode="auto">
              <a:xfrm>
                <a:off x="3975" y="2554"/>
                <a:ext cx="57" cy="62"/>
              </a:xfrm>
              <a:custGeom>
                <a:gdLst>
                  <a:gd name="T0" fmla="*/ 5 w 24"/>
                  <a:gd name="T1" fmla="*/ 7 h 26"/>
                  <a:gd name="T2" fmla="*/ 4 w 24"/>
                  <a:gd name="T3" fmla="*/ 26 h 26"/>
                  <a:gd name="T4" fmla="*/ 24 w 24"/>
                  <a:gd name="T5" fmla="*/ 20 h 26"/>
                  <a:gd name="T6" fmla="*/ 22 w 24"/>
                  <a:gd name="T7" fmla="*/ 1 h 26"/>
                  <a:gd name="T8" fmla="*/ 5 w 24"/>
                  <a:gd name="T9" fmla="*/ 7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5" y="7"/>
                    </a:moveTo>
                    <a:cubicBezTo>
                      <a:pt x="0" y="12"/>
                      <a:pt x="0" y="21"/>
                      <a:pt x="4" y="26"/>
                    </a:cubicBezTo>
                    <a:cubicBezTo>
                      <a:pt x="9" y="20"/>
                      <a:pt x="17" y="18"/>
                      <a:pt x="24" y="20"/>
                    </a:cubicBezTo>
                    <a:cubicBezTo>
                      <a:pt x="20" y="15"/>
                      <a:pt x="19" y="7"/>
                      <a:pt x="22" y="1"/>
                    </a:cubicBezTo>
                    <a:cubicBezTo>
                      <a:pt x="16" y="0"/>
                      <a:pt x="9" y="3"/>
                      <a:pt x="5" y="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732"/>
              <p:cNvSpPr/>
              <p:nvPr/>
            </p:nvSpPr>
            <p:spPr bwMode="auto">
              <a:xfrm>
                <a:off x="3890" y="2654"/>
                <a:ext cx="56" cy="73"/>
              </a:xfrm>
              <a:custGeom>
                <a:gdLst>
                  <a:gd name="T0" fmla="*/ 21 w 24"/>
                  <a:gd name="T1" fmla="*/ 0 h 31"/>
                  <a:gd name="T2" fmla="*/ 3 w 24"/>
                  <a:gd name="T3" fmla="*/ 12 h 31"/>
                  <a:gd name="T4" fmla="*/ 8 w 24"/>
                  <a:gd name="T5" fmla="*/ 31 h 31"/>
                  <a:gd name="T6" fmla="*/ 23 w 24"/>
                  <a:gd name="T7" fmla="*/ 19 h 31"/>
                  <a:gd name="T8" fmla="*/ 24 w 24"/>
                  <a:gd name="T9" fmla="*/ 16 h 31"/>
                  <a:gd name="T10" fmla="*/ 21 w 24"/>
                  <a:gd name="T11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31">
                    <a:moveTo>
                      <a:pt x="21" y="0"/>
                    </a:moveTo>
                    <a:cubicBezTo>
                      <a:pt x="13" y="0"/>
                      <a:pt x="5" y="4"/>
                      <a:pt x="3" y="12"/>
                    </a:cubicBezTo>
                    <a:cubicBezTo>
                      <a:pt x="0" y="19"/>
                      <a:pt x="2" y="26"/>
                      <a:pt x="8" y="31"/>
                    </a:cubicBezTo>
                    <a:cubicBezTo>
                      <a:pt x="10" y="25"/>
                      <a:pt x="16" y="19"/>
                      <a:pt x="23" y="19"/>
                    </a:cubicBezTo>
                    <a:cubicBezTo>
                      <a:pt x="23" y="18"/>
                      <a:pt x="24" y="17"/>
                      <a:pt x="24" y="16"/>
                    </a:cubicBezTo>
                    <a:cubicBezTo>
                      <a:pt x="21" y="11"/>
                      <a:pt x="19" y="5"/>
                      <a:pt x="21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733"/>
              <p:cNvSpPr/>
              <p:nvPr/>
            </p:nvSpPr>
            <p:spPr bwMode="auto">
              <a:xfrm>
                <a:off x="3873" y="2827"/>
                <a:ext cx="52" cy="52"/>
              </a:xfrm>
              <a:custGeom>
                <a:gdLst>
                  <a:gd name="T0" fmla="*/ 22 w 22"/>
                  <a:gd name="T1" fmla="*/ 17 h 22"/>
                  <a:gd name="T2" fmla="*/ 12 w 22"/>
                  <a:gd name="T3" fmla="*/ 1 h 22"/>
                  <a:gd name="T4" fmla="*/ 12 w 22"/>
                  <a:gd name="T5" fmla="*/ 0 h 22"/>
                  <a:gd name="T6" fmla="*/ 1 w 22"/>
                  <a:gd name="T7" fmla="*/ 17 h 22"/>
                  <a:gd name="T8" fmla="*/ 2 w 22"/>
                  <a:gd name="T9" fmla="*/ 22 h 22"/>
                  <a:gd name="T10" fmla="*/ 16 w 22"/>
                  <a:gd name="T11" fmla="*/ 22 h 22"/>
                  <a:gd name="T12" fmla="*/ 22 w 22"/>
                  <a:gd name="T13" fmla="*/ 17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2">
                    <a:moveTo>
                      <a:pt x="22" y="17"/>
                    </a:moveTo>
                    <a:cubicBezTo>
                      <a:pt x="16" y="14"/>
                      <a:pt x="12" y="8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5" y="2"/>
                      <a:pt x="0" y="9"/>
                      <a:pt x="1" y="17"/>
                    </a:cubicBezTo>
                    <a:cubicBezTo>
                      <a:pt x="1" y="19"/>
                      <a:pt x="1" y="20"/>
                      <a:pt x="2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20"/>
                      <a:pt x="20" y="18"/>
                      <a:pt x="22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734"/>
              <p:cNvSpPr/>
              <p:nvPr/>
            </p:nvSpPr>
            <p:spPr bwMode="auto">
              <a:xfrm>
                <a:off x="6002" y="2167"/>
                <a:ext cx="135" cy="93"/>
              </a:xfrm>
              <a:custGeom>
                <a:gdLst>
                  <a:gd name="T0" fmla="*/ 40 w 57"/>
                  <a:gd name="T1" fmla="*/ 15 h 39"/>
                  <a:gd name="T2" fmla="*/ 28 w 57"/>
                  <a:gd name="T3" fmla="*/ 26 h 39"/>
                  <a:gd name="T4" fmla="*/ 15 w 57"/>
                  <a:gd name="T5" fmla="*/ 25 h 39"/>
                  <a:gd name="T6" fmla="*/ 12 w 57"/>
                  <a:gd name="T7" fmla="*/ 16 h 39"/>
                  <a:gd name="T8" fmla="*/ 13 w 57"/>
                  <a:gd name="T9" fmla="*/ 15 h 39"/>
                  <a:gd name="T10" fmla="*/ 13 w 57"/>
                  <a:gd name="T11" fmla="*/ 16 h 39"/>
                  <a:gd name="T12" fmla="*/ 18 w 57"/>
                  <a:gd name="T13" fmla="*/ 20 h 39"/>
                  <a:gd name="T14" fmla="*/ 28 w 57"/>
                  <a:gd name="T15" fmla="*/ 12 h 39"/>
                  <a:gd name="T16" fmla="*/ 18 w 57"/>
                  <a:gd name="T17" fmla="*/ 3 h 39"/>
                  <a:gd name="T18" fmla="*/ 2 w 57"/>
                  <a:gd name="T19" fmla="*/ 15 h 39"/>
                  <a:gd name="T20" fmla="*/ 10 w 57"/>
                  <a:gd name="T21" fmla="*/ 35 h 39"/>
                  <a:gd name="T22" fmla="*/ 37 w 57"/>
                  <a:gd name="T23" fmla="*/ 33 h 39"/>
                  <a:gd name="T24" fmla="*/ 37 w 57"/>
                  <a:gd name="T25" fmla="*/ 33 h 39"/>
                  <a:gd name="T26" fmla="*/ 47 w 57"/>
                  <a:gd name="T27" fmla="*/ 17 h 39"/>
                  <a:gd name="T28" fmla="*/ 57 w 57"/>
                  <a:gd name="T29" fmla="*/ 5 h 39"/>
                  <a:gd name="T30" fmla="*/ 49 w 57"/>
                  <a:gd name="T31" fmla="*/ 0 h 39"/>
                  <a:gd name="T32" fmla="*/ 45 w 57"/>
                  <a:gd name="T33" fmla="*/ 7 h 39"/>
                  <a:gd name="T34" fmla="*/ 40 w 57"/>
                  <a:gd name="T35" fmla="*/ 15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7" h="39">
                    <a:moveTo>
                      <a:pt x="40" y="15"/>
                    </a:moveTo>
                    <a:cubicBezTo>
                      <a:pt x="37" y="19"/>
                      <a:pt x="33" y="24"/>
                      <a:pt x="28" y="26"/>
                    </a:cubicBezTo>
                    <a:cubicBezTo>
                      <a:pt x="24" y="28"/>
                      <a:pt x="19" y="28"/>
                      <a:pt x="15" y="25"/>
                    </a:cubicBezTo>
                    <a:cubicBezTo>
                      <a:pt x="12" y="23"/>
                      <a:pt x="10" y="19"/>
                      <a:pt x="12" y="16"/>
                    </a:cubicBezTo>
                    <a:cubicBezTo>
                      <a:pt x="12" y="15"/>
                      <a:pt x="13" y="15"/>
                      <a:pt x="13" y="15"/>
                    </a:cubicBezTo>
                    <a:cubicBezTo>
                      <a:pt x="13" y="15"/>
                      <a:pt x="13" y="16"/>
                      <a:pt x="13" y="16"/>
                    </a:cubicBezTo>
                    <a:cubicBezTo>
                      <a:pt x="14" y="18"/>
                      <a:pt x="16" y="19"/>
                      <a:pt x="18" y="20"/>
                    </a:cubicBezTo>
                    <a:cubicBezTo>
                      <a:pt x="23" y="20"/>
                      <a:pt x="29" y="17"/>
                      <a:pt x="28" y="12"/>
                    </a:cubicBezTo>
                    <a:cubicBezTo>
                      <a:pt x="27" y="7"/>
                      <a:pt x="23" y="3"/>
                      <a:pt x="18" y="3"/>
                    </a:cubicBezTo>
                    <a:cubicBezTo>
                      <a:pt x="11" y="2"/>
                      <a:pt x="4" y="7"/>
                      <a:pt x="2" y="15"/>
                    </a:cubicBezTo>
                    <a:cubicBezTo>
                      <a:pt x="0" y="22"/>
                      <a:pt x="3" y="31"/>
                      <a:pt x="10" y="35"/>
                    </a:cubicBezTo>
                    <a:cubicBezTo>
                      <a:pt x="18" y="39"/>
                      <a:pt x="29" y="38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40" y="27"/>
                      <a:pt x="43" y="22"/>
                      <a:pt x="47" y="17"/>
                    </a:cubicBezTo>
                    <a:cubicBezTo>
                      <a:pt x="50" y="13"/>
                      <a:pt x="53" y="8"/>
                      <a:pt x="57" y="5"/>
                    </a:cubicBezTo>
                    <a:cubicBezTo>
                      <a:pt x="54" y="4"/>
                      <a:pt x="51" y="2"/>
                      <a:pt x="49" y="0"/>
                    </a:cubicBezTo>
                    <a:cubicBezTo>
                      <a:pt x="48" y="3"/>
                      <a:pt x="46" y="5"/>
                      <a:pt x="45" y="7"/>
                    </a:cubicBezTo>
                    <a:cubicBezTo>
                      <a:pt x="43" y="10"/>
                      <a:pt x="42" y="12"/>
                      <a:pt x="40" y="1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735"/>
              <p:cNvSpPr/>
              <p:nvPr/>
            </p:nvSpPr>
            <p:spPr bwMode="auto">
              <a:xfrm>
                <a:off x="4940" y="2419"/>
                <a:ext cx="88" cy="97"/>
              </a:xfrm>
              <a:custGeom>
                <a:gdLst>
                  <a:gd name="T0" fmla="*/ 10 w 37"/>
                  <a:gd name="T1" fmla="*/ 26 h 41"/>
                  <a:gd name="T2" fmla="*/ 20 w 37"/>
                  <a:gd name="T3" fmla="*/ 41 h 41"/>
                  <a:gd name="T4" fmla="*/ 26 w 37"/>
                  <a:gd name="T5" fmla="*/ 25 h 41"/>
                  <a:gd name="T6" fmla="*/ 33 w 37"/>
                  <a:gd name="T7" fmla="*/ 11 h 41"/>
                  <a:gd name="T8" fmla="*/ 37 w 37"/>
                  <a:gd name="T9" fmla="*/ 0 h 41"/>
                  <a:gd name="T10" fmla="*/ 0 w 37"/>
                  <a:gd name="T11" fmla="*/ 7 h 41"/>
                  <a:gd name="T12" fmla="*/ 10 w 37"/>
                  <a:gd name="T13" fmla="*/ 26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41">
                    <a:moveTo>
                      <a:pt x="10" y="26"/>
                    </a:moveTo>
                    <a:cubicBezTo>
                      <a:pt x="13" y="31"/>
                      <a:pt x="16" y="36"/>
                      <a:pt x="20" y="41"/>
                    </a:cubicBezTo>
                    <a:cubicBezTo>
                      <a:pt x="22" y="36"/>
                      <a:pt x="24" y="31"/>
                      <a:pt x="26" y="25"/>
                    </a:cubicBezTo>
                    <a:cubicBezTo>
                      <a:pt x="28" y="21"/>
                      <a:pt x="31" y="16"/>
                      <a:pt x="33" y="11"/>
                    </a:cubicBezTo>
                    <a:cubicBezTo>
                      <a:pt x="34" y="7"/>
                      <a:pt x="36" y="4"/>
                      <a:pt x="37" y="0"/>
                    </a:cubicBezTo>
                    <a:cubicBezTo>
                      <a:pt x="25" y="3"/>
                      <a:pt x="13" y="6"/>
                      <a:pt x="0" y="7"/>
                    </a:cubicBezTo>
                    <a:cubicBezTo>
                      <a:pt x="3" y="14"/>
                      <a:pt x="7" y="19"/>
                      <a:pt x="10" y="2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736"/>
              <p:cNvSpPr/>
              <p:nvPr/>
            </p:nvSpPr>
            <p:spPr bwMode="auto">
              <a:xfrm>
                <a:off x="4370" y="2400"/>
                <a:ext cx="71" cy="31"/>
              </a:xfrm>
              <a:custGeom>
                <a:gdLst>
                  <a:gd name="T0" fmla="*/ 13 w 30"/>
                  <a:gd name="T1" fmla="*/ 0 h 13"/>
                  <a:gd name="T2" fmla="*/ 4 w 30"/>
                  <a:gd name="T3" fmla="*/ 4 h 13"/>
                  <a:gd name="T4" fmla="*/ 0 w 30"/>
                  <a:gd name="T5" fmla="*/ 13 h 13"/>
                  <a:gd name="T6" fmla="*/ 24 w 30"/>
                  <a:gd name="T7" fmla="*/ 10 h 13"/>
                  <a:gd name="T8" fmla="*/ 30 w 30"/>
                  <a:gd name="T9" fmla="*/ 9 h 13"/>
                  <a:gd name="T10" fmla="*/ 13 w 30"/>
                  <a:gd name="T11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13" y="0"/>
                    </a:moveTo>
                    <a:cubicBezTo>
                      <a:pt x="10" y="1"/>
                      <a:pt x="6" y="2"/>
                      <a:pt x="4" y="4"/>
                    </a:cubicBezTo>
                    <a:cubicBezTo>
                      <a:pt x="2" y="7"/>
                      <a:pt x="1" y="9"/>
                      <a:pt x="0" y="13"/>
                    </a:cubicBezTo>
                    <a:cubicBezTo>
                      <a:pt x="8" y="11"/>
                      <a:pt x="16" y="10"/>
                      <a:pt x="24" y="10"/>
                    </a:cubicBezTo>
                    <a:cubicBezTo>
                      <a:pt x="26" y="9"/>
                      <a:pt x="28" y="9"/>
                      <a:pt x="30" y="9"/>
                    </a:cubicBezTo>
                    <a:cubicBezTo>
                      <a:pt x="27" y="3"/>
                      <a:pt x="19" y="0"/>
                      <a:pt x="13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737"/>
              <p:cNvSpPr/>
              <p:nvPr/>
            </p:nvSpPr>
            <p:spPr bwMode="auto">
              <a:xfrm>
                <a:off x="3871" y="2737"/>
                <a:ext cx="57" cy="83"/>
              </a:xfrm>
              <a:custGeom>
                <a:gdLst>
                  <a:gd name="T0" fmla="*/ 24 w 24"/>
                  <a:gd name="T1" fmla="*/ 22 h 35"/>
                  <a:gd name="T2" fmla="*/ 24 w 24"/>
                  <a:gd name="T3" fmla="*/ 20 h 35"/>
                  <a:gd name="T4" fmla="*/ 24 w 24"/>
                  <a:gd name="T5" fmla="*/ 20 h 35"/>
                  <a:gd name="T6" fmla="*/ 24 w 24"/>
                  <a:gd name="T7" fmla="*/ 19 h 35"/>
                  <a:gd name="T8" fmla="*/ 15 w 24"/>
                  <a:gd name="T9" fmla="*/ 0 h 35"/>
                  <a:gd name="T10" fmla="*/ 7 w 24"/>
                  <a:gd name="T11" fmla="*/ 4 h 35"/>
                  <a:gd name="T12" fmla="*/ 1 w 24"/>
                  <a:gd name="T13" fmla="*/ 16 h 35"/>
                  <a:gd name="T14" fmla="*/ 14 w 24"/>
                  <a:gd name="T15" fmla="*/ 35 h 35"/>
                  <a:gd name="T16" fmla="*/ 24 w 24"/>
                  <a:gd name="T17" fmla="*/ 22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35">
                    <a:moveTo>
                      <a:pt x="24" y="22"/>
                    </a:moveTo>
                    <a:cubicBezTo>
                      <a:pt x="24" y="21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18" y="14"/>
                      <a:pt x="14" y="7"/>
                      <a:pt x="15" y="0"/>
                    </a:cubicBezTo>
                    <a:cubicBezTo>
                      <a:pt x="12" y="0"/>
                      <a:pt x="9" y="2"/>
                      <a:pt x="7" y="4"/>
                    </a:cubicBezTo>
                    <a:cubicBezTo>
                      <a:pt x="4" y="7"/>
                      <a:pt x="1" y="11"/>
                      <a:pt x="1" y="16"/>
                    </a:cubicBezTo>
                    <a:cubicBezTo>
                      <a:pt x="0" y="24"/>
                      <a:pt x="5" y="32"/>
                      <a:pt x="14" y="35"/>
                    </a:cubicBezTo>
                    <a:cubicBezTo>
                      <a:pt x="15" y="29"/>
                      <a:pt x="19" y="24"/>
                      <a:pt x="24" y="2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738"/>
              <p:cNvSpPr/>
              <p:nvPr/>
            </p:nvSpPr>
            <p:spPr bwMode="auto">
              <a:xfrm>
                <a:off x="3965" y="2388"/>
                <a:ext cx="1075" cy="491"/>
              </a:xfrm>
              <a:custGeom>
                <a:gdLst>
                  <a:gd name="T0" fmla="*/ 12 w 454"/>
                  <a:gd name="T1" fmla="*/ 168 h 207"/>
                  <a:gd name="T2" fmla="*/ 31 w 454"/>
                  <a:gd name="T3" fmla="*/ 111 h 207"/>
                  <a:gd name="T4" fmla="*/ 78 w 454"/>
                  <a:gd name="T5" fmla="*/ 66 h 207"/>
                  <a:gd name="T6" fmla="*/ 138 w 454"/>
                  <a:gd name="T7" fmla="*/ 39 h 207"/>
                  <a:gd name="T8" fmla="*/ 295 w 454"/>
                  <a:gd name="T9" fmla="*/ 21 h 207"/>
                  <a:gd name="T10" fmla="*/ 337 w 454"/>
                  <a:gd name="T11" fmla="*/ 22 h 207"/>
                  <a:gd name="T12" fmla="*/ 376 w 454"/>
                  <a:gd name="T13" fmla="*/ 22 h 207"/>
                  <a:gd name="T14" fmla="*/ 450 w 454"/>
                  <a:gd name="T15" fmla="*/ 11 h 207"/>
                  <a:gd name="T16" fmla="*/ 450 w 454"/>
                  <a:gd name="T17" fmla="*/ 11 h 207"/>
                  <a:gd name="T18" fmla="*/ 454 w 454"/>
                  <a:gd name="T19" fmla="*/ 1 h 207"/>
                  <a:gd name="T20" fmla="*/ 453 w 454"/>
                  <a:gd name="T21" fmla="*/ 0 h 207"/>
                  <a:gd name="T22" fmla="*/ 426 w 454"/>
                  <a:gd name="T23" fmla="*/ 13 h 207"/>
                  <a:gd name="T24" fmla="*/ 352 w 454"/>
                  <a:gd name="T25" fmla="*/ 15 h 207"/>
                  <a:gd name="T26" fmla="*/ 345 w 454"/>
                  <a:gd name="T27" fmla="*/ 14 h 207"/>
                  <a:gd name="T28" fmla="*/ 344 w 454"/>
                  <a:gd name="T29" fmla="*/ 14 h 207"/>
                  <a:gd name="T30" fmla="*/ 322 w 454"/>
                  <a:gd name="T31" fmla="*/ 13 h 207"/>
                  <a:gd name="T32" fmla="*/ 294 w 454"/>
                  <a:gd name="T33" fmla="*/ 13 h 207"/>
                  <a:gd name="T34" fmla="*/ 216 w 454"/>
                  <a:gd name="T35" fmla="*/ 15 h 207"/>
                  <a:gd name="T36" fmla="*/ 171 w 454"/>
                  <a:gd name="T37" fmla="*/ 20 h 207"/>
                  <a:gd name="T38" fmla="*/ 171 w 454"/>
                  <a:gd name="T39" fmla="*/ 20 h 207"/>
                  <a:gd name="T40" fmla="*/ 142 w 454"/>
                  <a:gd name="T41" fmla="*/ 26 h 207"/>
                  <a:gd name="T42" fmla="*/ 30 w 454"/>
                  <a:gd name="T43" fmla="*/ 94 h 207"/>
                  <a:gd name="T44" fmla="*/ 3 w 454"/>
                  <a:gd name="T45" fmla="*/ 152 h 207"/>
                  <a:gd name="T46" fmla="*/ 5 w 454"/>
                  <a:gd name="T47" fmla="*/ 207 h 207"/>
                  <a:gd name="T48" fmla="*/ 13 w 454"/>
                  <a:gd name="T49" fmla="*/ 207 h 207"/>
                  <a:gd name="T50" fmla="*/ 12 w 454"/>
                  <a:gd name="T51" fmla="*/ 198 h 207"/>
                  <a:gd name="T52" fmla="*/ 12 w 454"/>
                  <a:gd name="T53" fmla="*/ 168 h 2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2" h="206">
                    <a:moveTo>
                      <a:pt x="12" y="168"/>
                    </a:moveTo>
                    <a:cubicBezTo>
                      <a:pt x="14" y="148"/>
                      <a:pt x="20" y="128"/>
                      <a:pt x="31" y="111"/>
                    </a:cubicBezTo>
                    <a:cubicBezTo>
                      <a:pt x="43" y="93"/>
                      <a:pt x="60" y="77"/>
                      <a:pt x="78" y="66"/>
                    </a:cubicBezTo>
                    <a:cubicBezTo>
                      <a:pt x="97" y="54"/>
                      <a:pt x="117" y="45"/>
                      <a:pt x="138" y="39"/>
                    </a:cubicBezTo>
                    <a:cubicBezTo>
                      <a:pt x="188" y="24"/>
                      <a:pt x="242" y="22"/>
                      <a:pt x="295" y="21"/>
                    </a:cubicBezTo>
                    <a:cubicBezTo>
                      <a:pt x="309" y="21"/>
                      <a:pt x="323" y="21"/>
                      <a:pt x="337" y="22"/>
                    </a:cubicBezTo>
                    <a:cubicBezTo>
                      <a:pt x="350" y="22"/>
                      <a:pt x="363" y="22"/>
                      <a:pt x="376" y="22"/>
                    </a:cubicBezTo>
                    <a:cubicBezTo>
                      <a:pt x="401" y="21"/>
                      <a:pt x="426" y="17"/>
                      <a:pt x="450" y="11"/>
                    </a:cubicBezTo>
                    <a:cubicBezTo>
                      <a:pt x="450" y="11"/>
                      <a:pt x="450" y="11"/>
                      <a:pt x="450" y="11"/>
                    </a:cubicBezTo>
                    <a:cubicBezTo>
                      <a:pt x="451" y="8"/>
                      <a:pt x="452" y="4"/>
                      <a:pt x="454" y="1"/>
                    </a:cubicBezTo>
                    <a:cubicBezTo>
                      <a:pt x="454" y="1"/>
                      <a:pt x="453" y="0"/>
                      <a:pt x="453" y="0"/>
                    </a:cubicBezTo>
                    <a:cubicBezTo>
                      <a:pt x="446" y="7"/>
                      <a:pt x="436" y="11"/>
                      <a:pt x="426" y="13"/>
                    </a:cubicBezTo>
                    <a:cubicBezTo>
                      <a:pt x="402" y="21"/>
                      <a:pt x="376" y="20"/>
                      <a:pt x="352" y="15"/>
                    </a:cubicBezTo>
                    <a:cubicBezTo>
                      <a:pt x="349" y="15"/>
                      <a:pt x="347" y="14"/>
                      <a:pt x="345" y="14"/>
                    </a:cubicBezTo>
                    <a:cubicBezTo>
                      <a:pt x="345" y="14"/>
                      <a:pt x="344" y="14"/>
                      <a:pt x="344" y="14"/>
                    </a:cubicBezTo>
                    <a:cubicBezTo>
                      <a:pt x="337" y="13"/>
                      <a:pt x="329" y="13"/>
                      <a:pt x="322" y="13"/>
                    </a:cubicBezTo>
                    <a:cubicBezTo>
                      <a:pt x="312" y="14"/>
                      <a:pt x="303" y="13"/>
                      <a:pt x="294" y="13"/>
                    </a:cubicBezTo>
                    <a:cubicBezTo>
                      <a:pt x="268" y="13"/>
                      <a:pt x="242" y="13"/>
                      <a:pt x="216" y="15"/>
                    </a:cubicBezTo>
                    <a:cubicBezTo>
                      <a:pt x="201" y="16"/>
                      <a:pt x="186" y="17"/>
                      <a:pt x="171" y="20"/>
                    </a:cubicBezTo>
                    <a:cubicBezTo>
                      <a:pt x="171" y="20"/>
                      <a:pt x="171" y="20"/>
                      <a:pt x="171" y="20"/>
                    </a:cubicBezTo>
                    <a:cubicBezTo>
                      <a:pt x="161" y="21"/>
                      <a:pt x="151" y="23"/>
                      <a:pt x="142" y="26"/>
                    </a:cubicBezTo>
                    <a:cubicBezTo>
                      <a:pt x="99" y="37"/>
                      <a:pt x="58" y="59"/>
                      <a:pt x="30" y="94"/>
                    </a:cubicBezTo>
                    <a:cubicBezTo>
                      <a:pt x="16" y="111"/>
                      <a:pt x="7" y="131"/>
                      <a:pt x="3" y="152"/>
                    </a:cubicBezTo>
                    <a:cubicBezTo>
                      <a:pt x="0" y="171"/>
                      <a:pt x="2" y="189"/>
                      <a:pt x="5" y="207"/>
                    </a:cubicBezTo>
                    <a:cubicBezTo>
                      <a:pt x="13" y="207"/>
                      <a:pt x="13" y="207"/>
                      <a:pt x="13" y="207"/>
                    </a:cubicBezTo>
                    <a:cubicBezTo>
                      <a:pt x="12" y="204"/>
                      <a:pt x="12" y="201"/>
                      <a:pt x="12" y="198"/>
                    </a:cubicBezTo>
                    <a:cubicBezTo>
                      <a:pt x="11" y="188"/>
                      <a:pt x="11" y="178"/>
                      <a:pt x="12" y="16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739"/>
              <p:cNvSpPr/>
              <p:nvPr/>
            </p:nvSpPr>
            <p:spPr bwMode="auto">
              <a:xfrm>
                <a:off x="4621" y="2362"/>
                <a:ext cx="83" cy="50"/>
              </a:xfrm>
              <a:custGeom>
                <a:gdLst>
                  <a:gd name="T0" fmla="*/ 28 w 35"/>
                  <a:gd name="T1" fmla="*/ 11 h 21"/>
                  <a:gd name="T2" fmla="*/ 35 w 35"/>
                  <a:gd name="T3" fmla="*/ 12 h 21"/>
                  <a:gd name="T4" fmla="*/ 21 w 35"/>
                  <a:gd name="T5" fmla="*/ 1 h 21"/>
                  <a:gd name="T6" fmla="*/ 12 w 35"/>
                  <a:gd name="T7" fmla="*/ 0 h 21"/>
                  <a:gd name="T8" fmla="*/ 12 w 35"/>
                  <a:gd name="T9" fmla="*/ 0 h 21"/>
                  <a:gd name="T10" fmla="*/ 0 w 35"/>
                  <a:gd name="T11" fmla="*/ 9 h 21"/>
                  <a:gd name="T12" fmla="*/ 14 w 35"/>
                  <a:gd name="T13" fmla="*/ 21 h 21"/>
                  <a:gd name="T14" fmla="*/ 28 w 35"/>
                  <a:gd name="T15" fmla="*/ 11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1">
                    <a:moveTo>
                      <a:pt x="28" y="11"/>
                    </a:moveTo>
                    <a:cubicBezTo>
                      <a:pt x="30" y="11"/>
                      <a:pt x="33" y="11"/>
                      <a:pt x="35" y="12"/>
                    </a:cubicBezTo>
                    <a:cubicBezTo>
                      <a:pt x="30" y="9"/>
                      <a:pt x="25" y="6"/>
                      <a:pt x="21" y="1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7" y="1"/>
                      <a:pt x="2" y="4"/>
                      <a:pt x="0" y="9"/>
                    </a:cubicBezTo>
                    <a:cubicBezTo>
                      <a:pt x="7" y="10"/>
                      <a:pt x="12" y="15"/>
                      <a:pt x="14" y="21"/>
                    </a:cubicBezTo>
                    <a:cubicBezTo>
                      <a:pt x="16" y="15"/>
                      <a:pt x="21" y="11"/>
                      <a:pt x="28" y="1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740"/>
              <p:cNvSpPr/>
              <p:nvPr/>
            </p:nvSpPr>
            <p:spPr bwMode="auto">
              <a:xfrm>
                <a:off x="4512" y="2385"/>
                <a:ext cx="69" cy="31"/>
              </a:xfrm>
              <a:custGeom>
                <a:gdLst>
                  <a:gd name="T0" fmla="*/ 12 w 29"/>
                  <a:gd name="T1" fmla="*/ 2 h 13"/>
                  <a:gd name="T2" fmla="*/ 12 w 29"/>
                  <a:gd name="T3" fmla="*/ 2 h 13"/>
                  <a:gd name="T4" fmla="*/ 0 w 29"/>
                  <a:gd name="T5" fmla="*/ 12 h 13"/>
                  <a:gd name="T6" fmla="*/ 0 w 29"/>
                  <a:gd name="T7" fmla="*/ 13 h 13"/>
                  <a:gd name="T8" fmla="*/ 29 w 29"/>
                  <a:gd name="T9" fmla="*/ 12 h 13"/>
                  <a:gd name="T10" fmla="*/ 12 w 29"/>
                  <a:gd name="T11" fmla="*/ 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3">
                    <a:moveTo>
                      <a:pt x="12" y="2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6" y="3"/>
                      <a:pt x="1" y="6"/>
                      <a:pt x="0" y="12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10" y="13"/>
                      <a:pt x="20" y="13"/>
                      <a:pt x="29" y="12"/>
                    </a:cubicBezTo>
                    <a:cubicBezTo>
                      <a:pt x="29" y="4"/>
                      <a:pt x="20" y="0"/>
                      <a:pt x="12" y="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741"/>
              <p:cNvSpPr/>
              <p:nvPr/>
            </p:nvSpPr>
            <p:spPr bwMode="auto">
              <a:xfrm>
                <a:off x="4474" y="2362"/>
                <a:ext cx="64" cy="47"/>
              </a:xfrm>
              <a:custGeom>
                <a:gdLst>
                  <a:gd name="T0" fmla="*/ 27 w 27"/>
                  <a:gd name="T1" fmla="*/ 10 h 20"/>
                  <a:gd name="T2" fmla="*/ 11 w 27"/>
                  <a:gd name="T3" fmla="*/ 2 h 20"/>
                  <a:gd name="T4" fmla="*/ 0 w 27"/>
                  <a:gd name="T5" fmla="*/ 12 h 20"/>
                  <a:gd name="T6" fmla="*/ 1 w 27"/>
                  <a:gd name="T7" fmla="*/ 12 h 20"/>
                  <a:gd name="T8" fmla="*/ 15 w 27"/>
                  <a:gd name="T9" fmla="*/ 20 h 20"/>
                  <a:gd name="T10" fmla="*/ 27 w 27"/>
                  <a:gd name="T11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0">
                    <a:moveTo>
                      <a:pt x="27" y="10"/>
                    </a:moveTo>
                    <a:cubicBezTo>
                      <a:pt x="24" y="5"/>
                      <a:pt x="18" y="0"/>
                      <a:pt x="11" y="2"/>
                    </a:cubicBezTo>
                    <a:cubicBezTo>
                      <a:pt x="6" y="3"/>
                      <a:pt x="1" y="7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7" y="12"/>
                      <a:pt x="12" y="15"/>
                      <a:pt x="15" y="20"/>
                    </a:cubicBezTo>
                    <a:cubicBezTo>
                      <a:pt x="16" y="15"/>
                      <a:pt x="21" y="11"/>
                      <a:pt x="27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742"/>
              <p:cNvSpPr/>
              <p:nvPr/>
            </p:nvSpPr>
            <p:spPr bwMode="auto">
              <a:xfrm>
                <a:off x="4398" y="2371"/>
                <a:ext cx="69" cy="45"/>
              </a:xfrm>
              <a:custGeom>
                <a:gdLst>
                  <a:gd name="T0" fmla="*/ 29 w 29"/>
                  <a:gd name="T1" fmla="*/ 9 h 19"/>
                  <a:gd name="T2" fmla="*/ 13 w 29"/>
                  <a:gd name="T3" fmla="*/ 0 h 19"/>
                  <a:gd name="T4" fmla="*/ 0 w 29"/>
                  <a:gd name="T5" fmla="*/ 11 h 19"/>
                  <a:gd name="T6" fmla="*/ 19 w 29"/>
                  <a:gd name="T7" fmla="*/ 19 h 19"/>
                  <a:gd name="T8" fmla="*/ 29 w 29"/>
                  <a:gd name="T9" fmla="*/ 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9">
                    <a:moveTo>
                      <a:pt x="29" y="9"/>
                    </a:moveTo>
                    <a:cubicBezTo>
                      <a:pt x="26" y="3"/>
                      <a:pt x="20" y="0"/>
                      <a:pt x="13" y="0"/>
                    </a:cubicBezTo>
                    <a:cubicBezTo>
                      <a:pt x="6" y="1"/>
                      <a:pt x="2" y="5"/>
                      <a:pt x="0" y="11"/>
                    </a:cubicBezTo>
                    <a:cubicBezTo>
                      <a:pt x="7" y="10"/>
                      <a:pt x="15" y="13"/>
                      <a:pt x="19" y="19"/>
                    </a:cubicBezTo>
                    <a:cubicBezTo>
                      <a:pt x="20" y="14"/>
                      <a:pt x="24" y="10"/>
                      <a:pt x="29" y="9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743"/>
              <p:cNvSpPr/>
              <p:nvPr/>
            </p:nvSpPr>
            <p:spPr bwMode="auto">
              <a:xfrm>
                <a:off x="4446" y="2393"/>
                <a:ext cx="61" cy="28"/>
              </a:xfrm>
              <a:custGeom>
                <a:gdLst>
                  <a:gd name="T0" fmla="*/ 13 w 26"/>
                  <a:gd name="T1" fmla="*/ 1 h 12"/>
                  <a:gd name="T2" fmla="*/ 0 w 26"/>
                  <a:gd name="T3" fmla="*/ 12 h 12"/>
                  <a:gd name="T4" fmla="*/ 26 w 26"/>
                  <a:gd name="T5" fmla="*/ 10 h 12"/>
                  <a:gd name="T6" fmla="*/ 26 w 26"/>
                  <a:gd name="T7" fmla="*/ 9 h 12"/>
                  <a:gd name="T8" fmla="*/ 13 w 26"/>
                  <a:gd name="T9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2">
                    <a:moveTo>
                      <a:pt x="13" y="1"/>
                    </a:moveTo>
                    <a:cubicBezTo>
                      <a:pt x="6" y="1"/>
                      <a:pt x="1" y="6"/>
                      <a:pt x="0" y="12"/>
                    </a:cubicBezTo>
                    <a:cubicBezTo>
                      <a:pt x="8" y="11"/>
                      <a:pt x="17" y="11"/>
                      <a:pt x="26" y="10"/>
                    </a:cubicBezTo>
                    <a:cubicBezTo>
                      <a:pt x="26" y="10"/>
                      <a:pt x="26" y="10"/>
                      <a:pt x="26" y="9"/>
                    </a:cubicBezTo>
                    <a:cubicBezTo>
                      <a:pt x="24" y="4"/>
                      <a:pt x="19" y="0"/>
                      <a:pt x="13" y="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744"/>
              <p:cNvSpPr/>
              <p:nvPr/>
            </p:nvSpPr>
            <p:spPr bwMode="auto">
              <a:xfrm>
                <a:off x="4545" y="2362"/>
                <a:ext cx="69" cy="47"/>
              </a:xfrm>
              <a:custGeom>
                <a:gdLst>
                  <a:gd name="T0" fmla="*/ 29 w 29"/>
                  <a:gd name="T1" fmla="*/ 10 h 20"/>
                  <a:gd name="T2" fmla="*/ 14 w 29"/>
                  <a:gd name="T3" fmla="*/ 1 h 20"/>
                  <a:gd name="T4" fmla="*/ 0 w 29"/>
                  <a:gd name="T5" fmla="*/ 10 h 20"/>
                  <a:gd name="T6" fmla="*/ 17 w 29"/>
                  <a:gd name="T7" fmla="*/ 20 h 20"/>
                  <a:gd name="T8" fmla="*/ 29 w 29"/>
                  <a:gd name="T9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0">
                    <a:moveTo>
                      <a:pt x="29" y="10"/>
                    </a:moveTo>
                    <a:cubicBezTo>
                      <a:pt x="26" y="4"/>
                      <a:pt x="20" y="0"/>
                      <a:pt x="14" y="1"/>
                    </a:cubicBezTo>
                    <a:cubicBezTo>
                      <a:pt x="8" y="1"/>
                      <a:pt x="3" y="5"/>
                      <a:pt x="0" y="10"/>
                    </a:cubicBezTo>
                    <a:cubicBezTo>
                      <a:pt x="7" y="9"/>
                      <a:pt x="15" y="13"/>
                      <a:pt x="17" y="20"/>
                    </a:cubicBezTo>
                    <a:cubicBezTo>
                      <a:pt x="19" y="15"/>
                      <a:pt x="23" y="11"/>
                      <a:pt x="29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745"/>
              <p:cNvSpPr/>
              <p:nvPr/>
            </p:nvSpPr>
            <p:spPr bwMode="auto">
              <a:xfrm>
                <a:off x="4585" y="2388"/>
                <a:ext cx="67" cy="26"/>
              </a:xfrm>
              <a:custGeom>
                <a:gdLst>
                  <a:gd name="T0" fmla="*/ 14 w 28"/>
                  <a:gd name="T1" fmla="*/ 0 h 11"/>
                  <a:gd name="T2" fmla="*/ 0 w 28"/>
                  <a:gd name="T3" fmla="*/ 11 h 11"/>
                  <a:gd name="T4" fmla="*/ 9 w 28"/>
                  <a:gd name="T5" fmla="*/ 11 h 11"/>
                  <a:gd name="T6" fmla="*/ 28 w 28"/>
                  <a:gd name="T7" fmla="*/ 11 h 11"/>
                  <a:gd name="T8" fmla="*/ 14 w 28"/>
                  <a:gd name="T9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1">
                    <a:moveTo>
                      <a:pt x="14" y="0"/>
                    </a:moveTo>
                    <a:cubicBezTo>
                      <a:pt x="8" y="0"/>
                      <a:pt x="2" y="5"/>
                      <a:pt x="0" y="11"/>
                    </a:cubicBezTo>
                    <a:cubicBezTo>
                      <a:pt x="3" y="11"/>
                      <a:pt x="6" y="11"/>
                      <a:pt x="9" y="11"/>
                    </a:cubicBezTo>
                    <a:cubicBezTo>
                      <a:pt x="15" y="11"/>
                      <a:pt x="22" y="11"/>
                      <a:pt x="28" y="11"/>
                    </a:cubicBezTo>
                    <a:cubicBezTo>
                      <a:pt x="26" y="5"/>
                      <a:pt x="21" y="0"/>
                      <a:pt x="14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746"/>
              <p:cNvSpPr/>
              <p:nvPr/>
            </p:nvSpPr>
            <p:spPr bwMode="auto">
              <a:xfrm>
                <a:off x="4581" y="2338"/>
                <a:ext cx="59" cy="45"/>
              </a:xfrm>
              <a:custGeom>
                <a:gdLst>
                  <a:gd name="T0" fmla="*/ 13 w 25"/>
                  <a:gd name="T1" fmla="*/ 0 h 19"/>
                  <a:gd name="T2" fmla="*/ 0 w 25"/>
                  <a:gd name="T3" fmla="*/ 9 h 19"/>
                  <a:gd name="T4" fmla="*/ 15 w 25"/>
                  <a:gd name="T5" fmla="*/ 19 h 19"/>
                  <a:gd name="T6" fmla="*/ 16 w 25"/>
                  <a:gd name="T7" fmla="*/ 19 h 19"/>
                  <a:gd name="T8" fmla="*/ 25 w 25"/>
                  <a:gd name="T9" fmla="*/ 9 h 19"/>
                  <a:gd name="T10" fmla="*/ 13 w 25"/>
                  <a:gd name="T11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9">
                    <a:moveTo>
                      <a:pt x="13" y="0"/>
                    </a:moveTo>
                    <a:cubicBezTo>
                      <a:pt x="7" y="0"/>
                      <a:pt x="2" y="4"/>
                      <a:pt x="0" y="9"/>
                    </a:cubicBezTo>
                    <a:cubicBezTo>
                      <a:pt x="7" y="9"/>
                      <a:pt x="13" y="13"/>
                      <a:pt x="15" y="19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6" y="14"/>
                      <a:pt x="20" y="11"/>
                      <a:pt x="25" y="9"/>
                    </a:cubicBezTo>
                    <a:cubicBezTo>
                      <a:pt x="25" y="4"/>
                      <a:pt x="18" y="1"/>
                      <a:pt x="13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747"/>
              <p:cNvSpPr/>
              <p:nvPr/>
            </p:nvSpPr>
            <p:spPr bwMode="auto">
              <a:xfrm>
                <a:off x="4725" y="2407"/>
                <a:ext cx="33" cy="9"/>
              </a:xfrm>
              <a:custGeom>
                <a:gdLst>
                  <a:gd name="T0" fmla="*/ 0 w 14"/>
                  <a:gd name="T1" fmla="*/ 4 h 4"/>
                  <a:gd name="T2" fmla="*/ 14 w 14"/>
                  <a:gd name="T3" fmla="*/ 3 h 4"/>
                  <a:gd name="T4" fmla="*/ 4 w 14"/>
                  <a:gd name="T5" fmla="*/ 0 h 4"/>
                  <a:gd name="T6" fmla="*/ 0 w 14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">
                    <a:moveTo>
                      <a:pt x="0" y="4"/>
                    </a:moveTo>
                    <a:cubicBezTo>
                      <a:pt x="5" y="3"/>
                      <a:pt x="10" y="3"/>
                      <a:pt x="14" y="3"/>
                    </a:cubicBezTo>
                    <a:cubicBezTo>
                      <a:pt x="11" y="2"/>
                      <a:pt x="7" y="1"/>
                      <a:pt x="4" y="0"/>
                    </a:cubicBezTo>
                    <a:cubicBezTo>
                      <a:pt x="2" y="0"/>
                      <a:pt x="1" y="2"/>
                      <a:pt x="0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748"/>
              <p:cNvSpPr/>
              <p:nvPr/>
            </p:nvSpPr>
            <p:spPr bwMode="auto">
              <a:xfrm>
                <a:off x="3866" y="2874"/>
                <a:ext cx="7" cy="5"/>
              </a:xfrm>
              <a:custGeom>
                <a:gdLst>
                  <a:gd name="T0" fmla="*/ 0 w 3"/>
                  <a:gd name="T1" fmla="*/ 2 h 2"/>
                  <a:gd name="T2" fmla="*/ 3 w 3"/>
                  <a:gd name="T3" fmla="*/ 2 h 2"/>
                  <a:gd name="T4" fmla="*/ 3 w 3"/>
                  <a:gd name="T5" fmla="*/ 0 h 2"/>
                  <a:gd name="T6" fmla="*/ 0 w 3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749"/>
              <p:cNvSpPr/>
              <p:nvPr/>
            </p:nvSpPr>
            <p:spPr bwMode="auto">
              <a:xfrm>
                <a:off x="6149" y="2174"/>
                <a:ext cx="19" cy="107"/>
              </a:xfrm>
              <a:custGeom>
                <a:gdLst>
                  <a:gd name="T0" fmla="*/ 2 w 8"/>
                  <a:gd name="T1" fmla="*/ 28 h 45"/>
                  <a:gd name="T2" fmla="*/ 3 w 8"/>
                  <a:gd name="T3" fmla="*/ 36 h 45"/>
                  <a:gd name="T4" fmla="*/ 3 w 8"/>
                  <a:gd name="T5" fmla="*/ 36 h 45"/>
                  <a:gd name="T6" fmla="*/ 8 w 8"/>
                  <a:gd name="T7" fmla="*/ 45 h 45"/>
                  <a:gd name="T8" fmla="*/ 8 w 8"/>
                  <a:gd name="T9" fmla="*/ 0 h 45"/>
                  <a:gd name="T10" fmla="*/ 0 w 8"/>
                  <a:gd name="T11" fmla="*/ 2 h 45"/>
                  <a:gd name="T12" fmla="*/ 2 w 8"/>
                  <a:gd name="T13" fmla="*/ 28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5">
                    <a:moveTo>
                      <a:pt x="2" y="28"/>
                    </a:moveTo>
                    <a:cubicBezTo>
                      <a:pt x="2" y="31"/>
                      <a:pt x="2" y="33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9"/>
                      <a:pt x="6" y="42"/>
                      <a:pt x="8" y="4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2"/>
                      <a:pt x="3" y="2"/>
                      <a:pt x="0" y="2"/>
                    </a:cubicBezTo>
                    <a:cubicBezTo>
                      <a:pt x="0" y="11"/>
                      <a:pt x="1" y="20"/>
                      <a:pt x="2" y="2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750"/>
              <p:cNvSpPr/>
              <p:nvPr/>
            </p:nvSpPr>
            <p:spPr bwMode="auto">
              <a:xfrm>
                <a:off x="6012" y="2253"/>
                <a:ext cx="156" cy="144"/>
              </a:xfrm>
              <a:custGeom>
                <a:gdLst>
                  <a:gd name="T0" fmla="*/ 61 w 66"/>
                  <a:gd name="T1" fmla="*/ 39 h 61"/>
                  <a:gd name="T2" fmla="*/ 56 w 66"/>
                  <a:gd name="T3" fmla="*/ 36 h 61"/>
                  <a:gd name="T4" fmla="*/ 52 w 66"/>
                  <a:gd name="T5" fmla="*/ 51 h 61"/>
                  <a:gd name="T6" fmla="*/ 39 w 66"/>
                  <a:gd name="T7" fmla="*/ 39 h 61"/>
                  <a:gd name="T8" fmla="*/ 21 w 66"/>
                  <a:gd name="T9" fmla="*/ 49 h 61"/>
                  <a:gd name="T10" fmla="*/ 25 w 66"/>
                  <a:gd name="T11" fmla="*/ 28 h 61"/>
                  <a:gd name="T12" fmla="*/ 13 w 66"/>
                  <a:gd name="T13" fmla="*/ 29 h 61"/>
                  <a:gd name="T14" fmla="*/ 7 w 66"/>
                  <a:gd name="T15" fmla="*/ 21 h 61"/>
                  <a:gd name="T16" fmla="*/ 14 w 66"/>
                  <a:gd name="T17" fmla="*/ 12 h 61"/>
                  <a:gd name="T18" fmla="*/ 28 w 66"/>
                  <a:gd name="T19" fmla="*/ 8 h 61"/>
                  <a:gd name="T20" fmla="*/ 31 w 66"/>
                  <a:gd name="T21" fmla="*/ 0 h 61"/>
                  <a:gd name="T22" fmla="*/ 12 w 66"/>
                  <a:gd name="T23" fmla="*/ 3 h 61"/>
                  <a:gd name="T24" fmla="*/ 0 w 66"/>
                  <a:gd name="T25" fmla="*/ 21 h 61"/>
                  <a:gd name="T26" fmla="*/ 11 w 66"/>
                  <a:gd name="T27" fmla="*/ 35 h 61"/>
                  <a:gd name="T28" fmla="*/ 12 w 66"/>
                  <a:gd name="T29" fmla="*/ 36 h 61"/>
                  <a:gd name="T30" fmla="*/ 17 w 66"/>
                  <a:gd name="T31" fmla="*/ 55 h 61"/>
                  <a:gd name="T32" fmla="*/ 35 w 66"/>
                  <a:gd name="T33" fmla="*/ 54 h 61"/>
                  <a:gd name="T34" fmla="*/ 37 w 66"/>
                  <a:gd name="T35" fmla="*/ 54 h 61"/>
                  <a:gd name="T36" fmla="*/ 54 w 66"/>
                  <a:gd name="T37" fmla="*/ 59 h 61"/>
                  <a:gd name="T38" fmla="*/ 64 w 66"/>
                  <a:gd name="T39" fmla="*/ 45 h 61"/>
                  <a:gd name="T40" fmla="*/ 65 w 66"/>
                  <a:gd name="T41" fmla="*/ 44 h 61"/>
                  <a:gd name="T42" fmla="*/ 66 w 66"/>
                  <a:gd name="T43" fmla="*/ 44 h 61"/>
                  <a:gd name="T44" fmla="*/ 66 w 66"/>
                  <a:gd name="T45" fmla="*/ 38 h 61"/>
                  <a:gd name="T46" fmla="*/ 61 w 66"/>
                  <a:gd name="T47" fmla="*/ 39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6" h="61">
                    <a:moveTo>
                      <a:pt x="61" y="39"/>
                    </a:moveTo>
                    <a:cubicBezTo>
                      <a:pt x="59" y="39"/>
                      <a:pt x="57" y="38"/>
                      <a:pt x="56" y="36"/>
                    </a:cubicBezTo>
                    <a:cubicBezTo>
                      <a:pt x="59" y="42"/>
                      <a:pt x="59" y="49"/>
                      <a:pt x="52" y="51"/>
                    </a:cubicBezTo>
                    <a:cubicBezTo>
                      <a:pt x="44" y="54"/>
                      <a:pt x="40" y="46"/>
                      <a:pt x="39" y="39"/>
                    </a:cubicBezTo>
                    <a:cubicBezTo>
                      <a:pt x="37" y="46"/>
                      <a:pt x="28" y="55"/>
                      <a:pt x="21" y="49"/>
                    </a:cubicBezTo>
                    <a:cubicBezTo>
                      <a:pt x="13" y="43"/>
                      <a:pt x="19" y="33"/>
                      <a:pt x="25" y="28"/>
                    </a:cubicBezTo>
                    <a:cubicBezTo>
                      <a:pt x="21" y="29"/>
                      <a:pt x="17" y="30"/>
                      <a:pt x="13" y="29"/>
                    </a:cubicBezTo>
                    <a:cubicBezTo>
                      <a:pt x="10" y="28"/>
                      <a:pt x="7" y="25"/>
                      <a:pt x="7" y="21"/>
                    </a:cubicBezTo>
                    <a:cubicBezTo>
                      <a:pt x="7" y="17"/>
                      <a:pt x="11" y="13"/>
                      <a:pt x="14" y="12"/>
                    </a:cubicBezTo>
                    <a:cubicBezTo>
                      <a:pt x="18" y="9"/>
                      <a:pt x="23" y="8"/>
                      <a:pt x="28" y="8"/>
                    </a:cubicBezTo>
                    <a:cubicBezTo>
                      <a:pt x="29" y="5"/>
                      <a:pt x="30" y="3"/>
                      <a:pt x="31" y="0"/>
                    </a:cubicBezTo>
                    <a:cubicBezTo>
                      <a:pt x="26" y="3"/>
                      <a:pt x="19" y="4"/>
                      <a:pt x="12" y="3"/>
                    </a:cubicBezTo>
                    <a:cubicBezTo>
                      <a:pt x="6" y="6"/>
                      <a:pt x="0" y="13"/>
                      <a:pt x="0" y="21"/>
                    </a:cubicBezTo>
                    <a:cubicBezTo>
                      <a:pt x="0" y="28"/>
                      <a:pt x="4" y="33"/>
                      <a:pt x="11" y="35"/>
                    </a:cubicBezTo>
                    <a:cubicBezTo>
                      <a:pt x="12" y="35"/>
                      <a:pt x="12" y="36"/>
                      <a:pt x="12" y="36"/>
                    </a:cubicBezTo>
                    <a:cubicBezTo>
                      <a:pt x="9" y="43"/>
                      <a:pt x="11" y="51"/>
                      <a:pt x="17" y="55"/>
                    </a:cubicBezTo>
                    <a:cubicBezTo>
                      <a:pt x="23" y="58"/>
                      <a:pt x="31" y="59"/>
                      <a:pt x="35" y="54"/>
                    </a:cubicBezTo>
                    <a:cubicBezTo>
                      <a:pt x="36" y="54"/>
                      <a:pt x="36" y="54"/>
                      <a:pt x="37" y="54"/>
                    </a:cubicBezTo>
                    <a:cubicBezTo>
                      <a:pt x="41" y="58"/>
                      <a:pt x="48" y="61"/>
                      <a:pt x="54" y="59"/>
                    </a:cubicBezTo>
                    <a:cubicBezTo>
                      <a:pt x="60" y="57"/>
                      <a:pt x="65" y="51"/>
                      <a:pt x="64" y="45"/>
                    </a:cubicBezTo>
                    <a:cubicBezTo>
                      <a:pt x="64" y="44"/>
                      <a:pt x="64" y="44"/>
                      <a:pt x="65" y="44"/>
                    </a:cubicBezTo>
                    <a:cubicBezTo>
                      <a:pt x="65" y="44"/>
                      <a:pt x="66" y="44"/>
                      <a:pt x="66" y="44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4" y="39"/>
                      <a:pt x="63" y="39"/>
                      <a:pt x="61" y="3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751"/>
              <p:cNvSpPr/>
              <p:nvPr/>
            </p:nvSpPr>
            <p:spPr bwMode="auto">
              <a:xfrm>
                <a:off x="6154" y="2267"/>
                <a:ext cx="14" cy="40"/>
              </a:xfrm>
              <a:custGeom>
                <a:gdLst>
                  <a:gd name="T0" fmla="*/ 0 w 6"/>
                  <a:gd name="T1" fmla="*/ 10 h 17"/>
                  <a:gd name="T2" fmla="*/ 0 w 6"/>
                  <a:gd name="T3" fmla="*/ 12 h 17"/>
                  <a:gd name="T4" fmla="*/ 6 w 6"/>
                  <a:gd name="T5" fmla="*/ 17 h 17"/>
                  <a:gd name="T6" fmla="*/ 6 w 6"/>
                  <a:gd name="T7" fmla="*/ 9 h 17"/>
                  <a:gd name="T8" fmla="*/ 1 w 6"/>
                  <a:gd name="T9" fmla="*/ 0 h 17"/>
                  <a:gd name="T10" fmla="*/ 0 w 6"/>
                  <a:gd name="T11" fmla="*/ 1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10"/>
                    </a:moveTo>
                    <a:cubicBezTo>
                      <a:pt x="0" y="11"/>
                      <a:pt x="0" y="11"/>
                      <a:pt x="0" y="12"/>
                    </a:cubicBezTo>
                    <a:cubicBezTo>
                      <a:pt x="2" y="13"/>
                      <a:pt x="4" y="15"/>
                      <a:pt x="6" y="1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6"/>
                      <a:pt x="2" y="3"/>
                      <a:pt x="1" y="0"/>
                    </a:cubicBezTo>
                    <a:cubicBezTo>
                      <a:pt x="1" y="4"/>
                      <a:pt x="1" y="7"/>
                      <a:pt x="0" y="1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752"/>
              <p:cNvSpPr/>
              <p:nvPr/>
            </p:nvSpPr>
            <p:spPr bwMode="auto">
              <a:xfrm>
                <a:off x="3973" y="2509"/>
                <a:ext cx="56" cy="59"/>
              </a:xfrm>
              <a:custGeom>
                <a:gdLst>
                  <a:gd name="T0" fmla="*/ 4 w 24"/>
                  <a:gd name="T1" fmla="*/ 25 h 25"/>
                  <a:gd name="T2" fmla="*/ 23 w 24"/>
                  <a:gd name="T3" fmla="*/ 19 h 25"/>
                  <a:gd name="T4" fmla="*/ 24 w 24"/>
                  <a:gd name="T5" fmla="*/ 1 h 25"/>
                  <a:gd name="T6" fmla="*/ 21 w 24"/>
                  <a:gd name="T7" fmla="*/ 1 h 25"/>
                  <a:gd name="T8" fmla="*/ 15 w 24"/>
                  <a:gd name="T9" fmla="*/ 1 h 25"/>
                  <a:gd name="T10" fmla="*/ 6 w 24"/>
                  <a:gd name="T11" fmla="*/ 7 h 25"/>
                  <a:gd name="T12" fmla="*/ 4 w 24"/>
                  <a:gd name="T13" fmla="*/ 2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4" y="25"/>
                    </a:moveTo>
                    <a:cubicBezTo>
                      <a:pt x="8" y="21"/>
                      <a:pt x="16" y="16"/>
                      <a:pt x="23" y="19"/>
                    </a:cubicBezTo>
                    <a:cubicBezTo>
                      <a:pt x="19" y="14"/>
                      <a:pt x="20" y="6"/>
                      <a:pt x="24" y="1"/>
                    </a:cubicBezTo>
                    <a:cubicBezTo>
                      <a:pt x="23" y="1"/>
                      <a:pt x="22" y="1"/>
                      <a:pt x="21" y="1"/>
                    </a:cubicBezTo>
                    <a:cubicBezTo>
                      <a:pt x="19" y="0"/>
                      <a:pt x="17" y="1"/>
                      <a:pt x="15" y="1"/>
                    </a:cubicBezTo>
                    <a:cubicBezTo>
                      <a:pt x="12" y="2"/>
                      <a:pt x="8" y="4"/>
                      <a:pt x="6" y="7"/>
                    </a:cubicBezTo>
                    <a:cubicBezTo>
                      <a:pt x="1" y="12"/>
                      <a:pt x="0" y="20"/>
                      <a:pt x="4" y="2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753"/>
              <p:cNvSpPr/>
              <p:nvPr/>
            </p:nvSpPr>
            <p:spPr bwMode="auto">
              <a:xfrm>
                <a:off x="3920" y="2523"/>
                <a:ext cx="62" cy="69"/>
              </a:xfrm>
              <a:custGeom>
                <a:gdLst>
                  <a:gd name="T0" fmla="*/ 25 w 26"/>
                  <a:gd name="T1" fmla="*/ 22 h 29"/>
                  <a:gd name="T2" fmla="*/ 25 w 26"/>
                  <a:gd name="T3" fmla="*/ 21 h 29"/>
                  <a:gd name="T4" fmla="*/ 26 w 26"/>
                  <a:gd name="T5" fmla="*/ 1 h 29"/>
                  <a:gd name="T6" fmla="*/ 15 w 26"/>
                  <a:gd name="T7" fmla="*/ 1 h 29"/>
                  <a:gd name="T8" fmla="*/ 6 w 26"/>
                  <a:gd name="T9" fmla="*/ 9 h 29"/>
                  <a:gd name="T10" fmla="*/ 5 w 26"/>
                  <a:gd name="T11" fmla="*/ 29 h 29"/>
                  <a:gd name="T12" fmla="*/ 25 w 26"/>
                  <a:gd name="T13" fmla="*/ 22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8">
                    <a:moveTo>
                      <a:pt x="25" y="22"/>
                    </a:moveTo>
                    <a:cubicBezTo>
                      <a:pt x="25" y="21"/>
                      <a:pt x="25" y="21"/>
                      <a:pt x="25" y="21"/>
                    </a:cubicBezTo>
                    <a:cubicBezTo>
                      <a:pt x="21" y="15"/>
                      <a:pt x="21" y="7"/>
                      <a:pt x="26" y="1"/>
                    </a:cubicBezTo>
                    <a:cubicBezTo>
                      <a:pt x="22" y="1"/>
                      <a:pt x="19" y="0"/>
                      <a:pt x="15" y="1"/>
                    </a:cubicBezTo>
                    <a:cubicBezTo>
                      <a:pt x="11" y="3"/>
                      <a:pt x="8" y="5"/>
                      <a:pt x="6" y="9"/>
                    </a:cubicBezTo>
                    <a:cubicBezTo>
                      <a:pt x="2" y="15"/>
                      <a:pt x="0" y="24"/>
                      <a:pt x="5" y="29"/>
                    </a:cubicBezTo>
                    <a:cubicBezTo>
                      <a:pt x="9" y="23"/>
                      <a:pt x="17" y="20"/>
                      <a:pt x="25" y="2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754"/>
              <p:cNvSpPr/>
              <p:nvPr/>
            </p:nvSpPr>
            <p:spPr bwMode="auto">
              <a:xfrm>
                <a:off x="3925" y="2578"/>
                <a:ext cx="55" cy="66"/>
              </a:xfrm>
              <a:custGeom>
                <a:gdLst>
                  <a:gd name="T0" fmla="*/ 7 w 23"/>
                  <a:gd name="T1" fmla="*/ 28 h 28"/>
                  <a:gd name="T2" fmla="*/ 8 w 23"/>
                  <a:gd name="T3" fmla="*/ 27 h 28"/>
                  <a:gd name="T4" fmla="*/ 23 w 23"/>
                  <a:gd name="T5" fmla="*/ 16 h 28"/>
                  <a:gd name="T6" fmla="*/ 22 w 23"/>
                  <a:gd name="T7" fmla="*/ 0 h 28"/>
                  <a:gd name="T8" fmla="*/ 3 w 23"/>
                  <a:gd name="T9" fmla="*/ 9 h 28"/>
                  <a:gd name="T10" fmla="*/ 7 w 23"/>
                  <a:gd name="T11" fmla="*/ 28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8">
                    <a:moveTo>
                      <a:pt x="7" y="28"/>
                    </a:moveTo>
                    <a:cubicBezTo>
                      <a:pt x="7" y="27"/>
                      <a:pt x="7" y="27"/>
                      <a:pt x="8" y="27"/>
                    </a:cubicBezTo>
                    <a:cubicBezTo>
                      <a:pt x="11" y="21"/>
                      <a:pt x="17" y="16"/>
                      <a:pt x="23" y="16"/>
                    </a:cubicBezTo>
                    <a:cubicBezTo>
                      <a:pt x="20" y="12"/>
                      <a:pt x="20" y="5"/>
                      <a:pt x="22" y="0"/>
                    </a:cubicBezTo>
                    <a:cubicBezTo>
                      <a:pt x="15" y="0"/>
                      <a:pt x="7" y="1"/>
                      <a:pt x="3" y="9"/>
                    </a:cubicBezTo>
                    <a:cubicBezTo>
                      <a:pt x="0" y="15"/>
                      <a:pt x="1" y="24"/>
                      <a:pt x="7" y="2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755"/>
              <p:cNvSpPr/>
              <p:nvPr/>
            </p:nvSpPr>
            <p:spPr bwMode="auto">
              <a:xfrm>
                <a:off x="3982" y="2450"/>
                <a:ext cx="76" cy="64"/>
              </a:xfrm>
              <a:custGeom>
                <a:gdLst>
                  <a:gd name="T0" fmla="*/ 10 w 32"/>
                  <a:gd name="T1" fmla="*/ 25 h 27"/>
                  <a:gd name="T2" fmla="*/ 16 w 32"/>
                  <a:gd name="T3" fmla="*/ 24 h 27"/>
                  <a:gd name="T4" fmla="*/ 21 w 32"/>
                  <a:gd name="T5" fmla="*/ 25 h 27"/>
                  <a:gd name="T6" fmla="*/ 24 w 32"/>
                  <a:gd name="T7" fmla="*/ 23 h 27"/>
                  <a:gd name="T8" fmla="*/ 26 w 32"/>
                  <a:gd name="T9" fmla="*/ 21 h 27"/>
                  <a:gd name="T10" fmla="*/ 32 w 32"/>
                  <a:gd name="T11" fmla="*/ 4 h 27"/>
                  <a:gd name="T12" fmla="*/ 10 w 32"/>
                  <a:gd name="T13" fmla="*/ 8 h 27"/>
                  <a:gd name="T14" fmla="*/ 4 w 32"/>
                  <a:gd name="T15" fmla="*/ 27 h 27"/>
                  <a:gd name="T16" fmla="*/ 10 w 32"/>
                  <a:gd name="T17" fmla="*/ 25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7">
                    <a:moveTo>
                      <a:pt x="10" y="25"/>
                    </a:moveTo>
                    <a:cubicBezTo>
                      <a:pt x="12" y="24"/>
                      <a:pt x="14" y="24"/>
                      <a:pt x="16" y="24"/>
                    </a:cubicBezTo>
                    <a:cubicBezTo>
                      <a:pt x="18" y="24"/>
                      <a:pt x="19" y="24"/>
                      <a:pt x="21" y="25"/>
                    </a:cubicBezTo>
                    <a:cubicBezTo>
                      <a:pt x="22" y="24"/>
                      <a:pt x="23" y="23"/>
                      <a:pt x="24" y="23"/>
                    </a:cubicBezTo>
                    <a:cubicBezTo>
                      <a:pt x="24" y="22"/>
                      <a:pt x="25" y="22"/>
                      <a:pt x="26" y="21"/>
                    </a:cubicBezTo>
                    <a:cubicBezTo>
                      <a:pt x="23" y="15"/>
                      <a:pt x="27" y="8"/>
                      <a:pt x="32" y="4"/>
                    </a:cubicBezTo>
                    <a:cubicBezTo>
                      <a:pt x="25" y="0"/>
                      <a:pt x="15" y="2"/>
                      <a:pt x="10" y="8"/>
                    </a:cubicBezTo>
                    <a:cubicBezTo>
                      <a:pt x="5" y="12"/>
                      <a:pt x="0" y="21"/>
                      <a:pt x="4" y="27"/>
                    </a:cubicBezTo>
                    <a:cubicBezTo>
                      <a:pt x="6" y="26"/>
                      <a:pt x="8" y="25"/>
                      <a:pt x="10" y="2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756"/>
              <p:cNvSpPr/>
              <p:nvPr/>
            </p:nvSpPr>
            <p:spPr bwMode="auto">
              <a:xfrm>
                <a:off x="3845" y="2784"/>
                <a:ext cx="54" cy="81"/>
              </a:xfrm>
              <a:custGeom>
                <a:gdLst>
                  <a:gd name="T0" fmla="*/ 10 w 23"/>
                  <a:gd name="T1" fmla="*/ 0 h 34"/>
                  <a:gd name="T2" fmla="*/ 1 w 23"/>
                  <a:gd name="T3" fmla="*/ 16 h 34"/>
                  <a:gd name="T4" fmla="*/ 11 w 23"/>
                  <a:gd name="T5" fmla="*/ 34 h 34"/>
                  <a:gd name="T6" fmla="*/ 23 w 23"/>
                  <a:gd name="T7" fmla="*/ 16 h 34"/>
                  <a:gd name="T8" fmla="*/ 10 w 23"/>
                  <a:gd name="T9" fmla="*/ 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4">
                    <a:moveTo>
                      <a:pt x="10" y="0"/>
                    </a:moveTo>
                    <a:cubicBezTo>
                      <a:pt x="5" y="4"/>
                      <a:pt x="1" y="9"/>
                      <a:pt x="1" y="16"/>
                    </a:cubicBezTo>
                    <a:cubicBezTo>
                      <a:pt x="0" y="24"/>
                      <a:pt x="4" y="31"/>
                      <a:pt x="11" y="34"/>
                    </a:cubicBezTo>
                    <a:cubicBezTo>
                      <a:pt x="11" y="26"/>
                      <a:pt x="16" y="18"/>
                      <a:pt x="23" y="16"/>
                    </a:cubicBezTo>
                    <a:cubicBezTo>
                      <a:pt x="16" y="14"/>
                      <a:pt x="11" y="7"/>
                      <a:pt x="1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757"/>
              <p:cNvSpPr/>
              <p:nvPr/>
            </p:nvSpPr>
            <p:spPr bwMode="auto">
              <a:xfrm>
                <a:off x="6045" y="2321"/>
                <a:ext cx="57" cy="57"/>
              </a:xfrm>
              <a:custGeom>
                <a:gdLst>
                  <a:gd name="T0" fmla="*/ 13 w 24"/>
                  <a:gd name="T1" fmla="*/ 0 h 24"/>
                  <a:gd name="T2" fmla="*/ 7 w 24"/>
                  <a:gd name="T3" fmla="*/ 19 h 24"/>
                  <a:gd name="T4" fmla="*/ 24 w 24"/>
                  <a:gd name="T5" fmla="*/ 8 h 24"/>
                  <a:gd name="T6" fmla="*/ 13 w 24"/>
                  <a:gd name="T7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4">
                    <a:moveTo>
                      <a:pt x="13" y="0"/>
                    </a:moveTo>
                    <a:cubicBezTo>
                      <a:pt x="7" y="4"/>
                      <a:pt x="0" y="13"/>
                      <a:pt x="7" y="19"/>
                    </a:cubicBezTo>
                    <a:cubicBezTo>
                      <a:pt x="14" y="24"/>
                      <a:pt x="22" y="15"/>
                      <a:pt x="24" y="8"/>
                    </a:cubicBezTo>
                    <a:cubicBezTo>
                      <a:pt x="19" y="7"/>
                      <a:pt x="15" y="4"/>
                      <a:pt x="13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758"/>
              <p:cNvSpPr/>
              <p:nvPr/>
            </p:nvSpPr>
            <p:spPr bwMode="auto">
              <a:xfrm>
                <a:off x="5967" y="2331"/>
                <a:ext cx="173" cy="185"/>
              </a:xfrm>
              <a:custGeom>
                <a:gdLst>
                  <a:gd name="T0" fmla="*/ 1 w 73"/>
                  <a:gd name="T1" fmla="*/ 32 h 78"/>
                  <a:gd name="T2" fmla="*/ 7 w 73"/>
                  <a:gd name="T3" fmla="*/ 63 h 78"/>
                  <a:gd name="T4" fmla="*/ 35 w 73"/>
                  <a:gd name="T5" fmla="*/ 77 h 78"/>
                  <a:gd name="T6" fmla="*/ 64 w 73"/>
                  <a:gd name="T7" fmla="*/ 68 h 78"/>
                  <a:gd name="T8" fmla="*/ 66 w 73"/>
                  <a:gd name="T9" fmla="*/ 40 h 78"/>
                  <a:gd name="T10" fmla="*/ 40 w 73"/>
                  <a:gd name="T11" fmla="*/ 34 h 78"/>
                  <a:gd name="T12" fmla="*/ 38 w 73"/>
                  <a:gd name="T13" fmla="*/ 57 h 78"/>
                  <a:gd name="T14" fmla="*/ 50 w 73"/>
                  <a:gd name="T15" fmla="*/ 56 h 78"/>
                  <a:gd name="T16" fmla="*/ 49 w 73"/>
                  <a:gd name="T17" fmla="*/ 44 h 78"/>
                  <a:gd name="T18" fmla="*/ 48 w 73"/>
                  <a:gd name="T19" fmla="*/ 43 h 78"/>
                  <a:gd name="T20" fmla="*/ 49 w 73"/>
                  <a:gd name="T21" fmla="*/ 42 h 78"/>
                  <a:gd name="T22" fmla="*/ 60 w 73"/>
                  <a:gd name="T23" fmla="*/ 51 h 78"/>
                  <a:gd name="T24" fmla="*/ 45 w 73"/>
                  <a:gd name="T25" fmla="*/ 68 h 78"/>
                  <a:gd name="T26" fmla="*/ 21 w 73"/>
                  <a:gd name="T27" fmla="*/ 59 h 78"/>
                  <a:gd name="T28" fmla="*/ 14 w 73"/>
                  <a:gd name="T29" fmla="*/ 36 h 78"/>
                  <a:gd name="T30" fmla="*/ 29 w 73"/>
                  <a:gd name="T31" fmla="*/ 16 h 78"/>
                  <a:gd name="T32" fmla="*/ 29 w 73"/>
                  <a:gd name="T33" fmla="*/ 3 h 78"/>
                  <a:gd name="T34" fmla="*/ 22 w 73"/>
                  <a:gd name="T35" fmla="*/ 0 h 78"/>
                  <a:gd name="T36" fmla="*/ 22 w 73"/>
                  <a:gd name="T37" fmla="*/ 0 h 78"/>
                  <a:gd name="T38" fmla="*/ 17 w 73"/>
                  <a:gd name="T39" fmla="*/ 4 h 78"/>
                  <a:gd name="T40" fmla="*/ 1 w 73"/>
                  <a:gd name="T41" fmla="*/ 32 h 7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8">
                    <a:moveTo>
                      <a:pt x="1" y="32"/>
                    </a:moveTo>
                    <a:cubicBezTo>
                      <a:pt x="0" y="43"/>
                      <a:pt x="1" y="54"/>
                      <a:pt x="7" y="63"/>
                    </a:cubicBezTo>
                    <a:cubicBezTo>
                      <a:pt x="14" y="71"/>
                      <a:pt x="25" y="77"/>
                      <a:pt x="35" y="77"/>
                    </a:cubicBezTo>
                    <a:cubicBezTo>
                      <a:pt x="45" y="78"/>
                      <a:pt x="57" y="76"/>
                      <a:pt x="64" y="68"/>
                    </a:cubicBezTo>
                    <a:cubicBezTo>
                      <a:pt x="71" y="60"/>
                      <a:pt x="73" y="48"/>
                      <a:pt x="66" y="40"/>
                    </a:cubicBezTo>
                    <a:cubicBezTo>
                      <a:pt x="60" y="33"/>
                      <a:pt x="48" y="29"/>
                      <a:pt x="40" y="34"/>
                    </a:cubicBezTo>
                    <a:cubicBezTo>
                      <a:pt x="32" y="39"/>
                      <a:pt x="29" y="52"/>
                      <a:pt x="38" y="57"/>
                    </a:cubicBezTo>
                    <a:cubicBezTo>
                      <a:pt x="42" y="60"/>
                      <a:pt x="48" y="61"/>
                      <a:pt x="50" y="56"/>
                    </a:cubicBezTo>
                    <a:cubicBezTo>
                      <a:pt x="53" y="53"/>
                      <a:pt x="52" y="46"/>
                      <a:pt x="49" y="44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48" y="42"/>
                      <a:pt x="49" y="42"/>
                    </a:cubicBezTo>
                    <a:cubicBezTo>
                      <a:pt x="54" y="41"/>
                      <a:pt x="59" y="45"/>
                      <a:pt x="60" y="51"/>
                    </a:cubicBezTo>
                    <a:cubicBezTo>
                      <a:pt x="61" y="59"/>
                      <a:pt x="53" y="67"/>
                      <a:pt x="45" y="68"/>
                    </a:cubicBezTo>
                    <a:cubicBezTo>
                      <a:pt x="37" y="70"/>
                      <a:pt x="27" y="66"/>
                      <a:pt x="21" y="59"/>
                    </a:cubicBezTo>
                    <a:cubicBezTo>
                      <a:pt x="15" y="53"/>
                      <a:pt x="13" y="45"/>
                      <a:pt x="14" y="36"/>
                    </a:cubicBezTo>
                    <a:cubicBezTo>
                      <a:pt x="16" y="28"/>
                      <a:pt x="21" y="19"/>
                      <a:pt x="29" y="16"/>
                    </a:cubicBezTo>
                    <a:cubicBezTo>
                      <a:pt x="27" y="12"/>
                      <a:pt x="28" y="7"/>
                      <a:pt x="29" y="3"/>
                    </a:cubicBezTo>
                    <a:cubicBezTo>
                      <a:pt x="26" y="2"/>
                      <a:pt x="24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1"/>
                      <a:pt x="19" y="2"/>
                      <a:pt x="17" y="4"/>
                    </a:cubicBezTo>
                    <a:cubicBezTo>
                      <a:pt x="9" y="11"/>
                      <a:pt x="3" y="21"/>
                      <a:pt x="1" y="3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759"/>
              <p:cNvSpPr/>
              <p:nvPr/>
            </p:nvSpPr>
            <p:spPr bwMode="auto">
              <a:xfrm>
                <a:off x="6140" y="2300"/>
                <a:ext cx="28" cy="43"/>
              </a:xfrm>
              <a:custGeom>
                <a:gdLst>
                  <a:gd name="T0" fmla="*/ 5 w 12"/>
                  <a:gd name="T1" fmla="*/ 0 h 18"/>
                  <a:gd name="T2" fmla="*/ 0 w 12"/>
                  <a:gd name="T3" fmla="*/ 12 h 18"/>
                  <a:gd name="T4" fmla="*/ 6 w 12"/>
                  <a:gd name="T5" fmla="*/ 17 h 18"/>
                  <a:gd name="T6" fmla="*/ 12 w 12"/>
                  <a:gd name="T7" fmla="*/ 16 h 18"/>
                  <a:gd name="T8" fmla="*/ 12 w 12"/>
                  <a:gd name="T9" fmla="*/ 5 h 18"/>
                  <a:gd name="T10" fmla="*/ 5 w 12"/>
                  <a:gd name="T11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8">
                    <a:moveTo>
                      <a:pt x="5" y="0"/>
                    </a:moveTo>
                    <a:cubicBezTo>
                      <a:pt x="4" y="4"/>
                      <a:pt x="3" y="9"/>
                      <a:pt x="0" y="12"/>
                    </a:cubicBezTo>
                    <a:cubicBezTo>
                      <a:pt x="2" y="14"/>
                      <a:pt x="3" y="16"/>
                      <a:pt x="6" y="17"/>
                    </a:cubicBezTo>
                    <a:cubicBezTo>
                      <a:pt x="8" y="18"/>
                      <a:pt x="10" y="18"/>
                      <a:pt x="12" y="1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3"/>
                      <a:pt x="8" y="1"/>
                      <a:pt x="5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760"/>
              <p:cNvSpPr/>
              <p:nvPr/>
            </p:nvSpPr>
            <p:spPr bwMode="auto">
              <a:xfrm>
                <a:off x="6076" y="2179"/>
                <a:ext cx="75" cy="161"/>
              </a:xfrm>
              <a:custGeom>
                <a:gdLst>
                  <a:gd name="T0" fmla="*/ 12 w 32"/>
                  <a:gd name="T1" fmla="*/ 21 h 68"/>
                  <a:gd name="T2" fmla="*/ 3 w 32"/>
                  <a:gd name="T3" fmla="*/ 38 h 68"/>
                  <a:gd name="T4" fmla="*/ 0 w 32"/>
                  <a:gd name="T5" fmla="*/ 53 h 68"/>
                  <a:gd name="T6" fmla="*/ 9 w 32"/>
                  <a:gd name="T7" fmla="*/ 66 h 68"/>
                  <a:gd name="T8" fmla="*/ 23 w 32"/>
                  <a:gd name="T9" fmla="*/ 64 h 68"/>
                  <a:gd name="T10" fmla="*/ 32 w 32"/>
                  <a:gd name="T11" fmla="*/ 38 h 68"/>
                  <a:gd name="T12" fmla="*/ 29 w 32"/>
                  <a:gd name="T13" fmla="*/ 0 h 68"/>
                  <a:gd name="T14" fmla="*/ 28 w 32"/>
                  <a:gd name="T15" fmla="*/ 0 h 68"/>
                  <a:gd name="T16" fmla="*/ 19 w 32"/>
                  <a:gd name="T17" fmla="*/ 10 h 68"/>
                  <a:gd name="T18" fmla="*/ 12 w 32"/>
                  <a:gd name="T19" fmla="*/ 21 h 6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68">
                    <a:moveTo>
                      <a:pt x="12" y="21"/>
                    </a:moveTo>
                    <a:cubicBezTo>
                      <a:pt x="8" y="27"/>
                      <a:pt x="5" y="32"/>
                      <a:pt x="3" y="38"/>
                    </a:cubicBezTo>
                    <a:cubicBezTo>
                      <a:pt x="1" y="43"/>
                      <a:pt x="0" y="48"/>
                      <a:pt x="0" y="53"/>
                    </a:cubicBezTo>
                    <a:cubicBezTo>
                      <a:pt x="0" y="59"/>
                      <a:pt x="3" y="64"/>
                      <a:pt x="9" y="66"/>
                    </a:cubicBezTo>
                    <a:cubicBezTo>
                      <a:pt x="14" y="68"/>
                      <a:pt x="19" y="67"/>
                      <a:pt x="23" y="64"/>
                    </a:cubicBezTo>
                    <a:cubicBezTo>
                      <a:pt x="31" y="58"/>
                      <a:pt x="32" y="47"/>
                      <a:pt x="32" y="38"/>
                    </a:cubicBezTo>
                    <a:cubicBezTo>
                      <a:pt x="32" y="25"/>
                      <a:pt x="29" y="13"/>
                      <a:pt x="29" y="0"/>
                    </a:cubicBezTo>
                    <a:cubicBezTo>
                      <a:pt x="29" y="0"/>
                      <a:pt x="28" y="0"/>
                      <a:pt x="28" y="0"/>
                    </a:cubicBezTo>
                    <a:cubicBezTo>
                      <a:pt x="25" y="3"/>
                      <a:pt x="22" y="7"/>
                      <a:pt x="19" y="10"/>
                    </a:cubicBezTo>
                    <a:cubicBezTo>
                      <a:pt x="17" y="14"/>
                      <a:pt x="14" y="18"/>
                      <a:pt x="12" y="2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761"/>
              <p:cNvSpPr/>
              <p:nvPr/>
            </p:nvSpPr>
            <p:spPr bwMode="auto">
              <a:xfrm>
                <a:off x="6031" y="2276"/>
                <a:ext cx="45" cy="43"/>
              </a:xfrm>
              <a:custGeom>
                <a:gdLst>
                  <a:gd name="T0" fmla="*/ 18 w 19"/>
                  <a:gd name="T1" fmla="*/ 16 h 18"/>
                  <a:gd name="T2" fmla="*/ 19 w 19"/>
                  <a:gd name="T3" fmla="*/ 0 h 18"/>
                  <a:gd name="T4" fmla="*/ 8 w 19"/>
                  <a:gd name="T5" fmla="*/ 2 h 18"/>
                  <a:gd name="T6" fmla="*/ 1 w 19"/>
                  <a:gd name="T7" fmla="*/ 10 h 18"/>
                  <a:gd name="T8" fmla="*/ 8 w 19"/>
                  <a:gd name="T9" fmla="*/ 18 h 18"/>
                  <a:gd name="T10" fmla="*/ 18 w 19"/>
                  <a:gd name="T11" fmla="*/ 16 h 18"/>
                  <a:gd name="T12" fmla="*/ 18 w 19"/>
                  <a:gd name="T13" fmla="*/ 16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18" y="16"/>
                    </a:moveTo>
                    <a:cubicBezTo>
                      <a:pt x="17" y="10"/>
                      <a:pt x="17" y="5"/>
                      <a:pt x="19" y="0"/>
                    </a:cubicBezTo>
                    <a:cubicBezTo>
                      <a:pt x="15" y="0"/>
                      <a:pt x="12" y="1"/>
                      <a:pt x="8" y="2"/>
                    </a:cubicBezTo>
                    <a:cubicBezTo>
                      <a:pt x="5" y="4"/>
                      <a:pt x="2" y="6"/>
                      <a:pt x="1" y="10"/>
                    </a:cubicBezTo>
                    <a:cubicBezTo>
                      <a:pt x="0" y="14"/>
                      <a:pt x="4" y="18"/>
                      <a:pt x="8" y="18"/>
                    </a:cubicBezTo>
                    <a:cubicBezTo>
                      <a:pt x="11" y="18"/>
                      <a:pt x="15" y="17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762"/>
              <p:cNvSpPr/>
              <p:nvPr/>
            </p:nvSpPr>
            <p:spPr bwMode="auto">
              <a:xfrm>
                <a:off x="5927" y="2326"/>
                <a:ext cx="85" cy="26"/>
              </a:xfrm>
              <a:custGeom>
                <a:gdLst>
                  <a:gd name="T0" fmla="*/ 34 w 36"/>
                  <a:gd name="T1" fmla="*/ 0 h 11"/>
                  <a:gd name="T2" fmla="*/ 28 w 36"/>
                  <a:gd name="T3" fmla="*/ 0 h 11"/>
                  <a:gd name="T4" fmla="*/ 19 w 36"/>
                  <a:gd name="T5" fmla="*/ 0 h 11"/>
                  <a:gd name="T6" fmla="*/ 10 w 36"/>
                  <a:gd name="T7" fmla="*/ 0 h 11"/>
                  <a:gd name="T8" fmla="*/ 2 w 36"/>
                  <a:gd name="T9" fmla="*/ 5 h 11"/>
                  <a:gd name="T10" fmla="*/ 7 w 36"/>
                  <a:gd name="T11" fmla="*/ 11 h 11"/>
                  <a:gd name="T12" fmla="*/ 17 w 36"/>
                  <a:gd name="T13" fmla="*/ 9 h 11"/>
                  <a:gd name="T14" fmla="*/ 28 w 36"/>
                  <a:gd name="T15" fmla="*/ 5 h 11"/>
                  <a:gd name="T16" fmla="*/ 36 w 36"/>
                  <a:gd name="T17" fmla="*/ 1 h 11"/>
                  <a:gd name="T18" fmla="*/ 34 w 36"/>
                  <a:gd name="T19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11">
                    <a:moveTo>
                      <a:pt x="34" y="0"/>
                    </a:moveTo>
                    <a:cubicBezTo>
                      <a:pt x="32" y="0"/>
                      <a:pt x="30" y="0"/>
                      <a:pt x="28" y="0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7" y="1"/>
                      <a:pt x="3" y="2"/>
                      <a:pt x="2" y="5"/>
                    </a:cubicBezTo>
                    <a:cubicBezTo>
                      <a:pt x="0" y="8"/>
                      <a:pt x="4" y="10"/>
                      <a:pt x="7" y="11"/>
                    </a:cubicBezTo>
                    <a:cubicBezTo>
                      <a:pt x="10" y="11"/>
                      <a:pt x="14" y="10"/>
                      <a:pt x="17" y="9"/>
                    </a:cubicBezTo>
                    <a:cubicBezTo>
                      <a:pt x="21" y="8"/>
                      <a:pt x="24" y="7"/>
                      <a:pt x="28" y="5"/>
                    </a:cubicBezTo>
                    <a:cubicBezTo>
                      <a:pt x="31" y="4"/>
                      <a:pt x="33" y="2"/>
                      <a:pt x="36" y="1"/>
                    </a:cubicBezTo>
                    <a:cubicBezTo>
                      <a:pt x="35" y="0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763"/>
              <p:cNvSpPr/>
              <p:nvPr/>
            </p:nvSpPr>
            <p:spPr bwMode="auto">
              <a:xfrm>
                <a:off x="4919" y="2438"/>
                <a:ext cx="66" cy="85"/>
              </a:xfrm>
              <a:custGeom>
                <a:gdLst>
                  <a:gd name="T0" fmla="*/ 8 w 28"/>
                  <a:gd name="T1" fmla="*/ 0 h 36"/>
                  <a:gd name="T2" fmla="*/ 0 w 28"/>
                  <a:gd name="T3" fmla="*/ 1 h 36"/>
                  <a:gd name="T4" fmla="*/ 10 w 28"/>
                  <a:gd name="T5" fmla="*/ 18 h 36"/>
                  <a:gd name="T6" fmla="*/ 22 w 28"/>
                  <a:gd name="T7" fmla="*/ 36 h 36"/>
                  <a:gd name="T8" fmla="*/ 27 w 28"/>
                  <a:gd name="T9" fmla="*/ 35 h 36"/>
                  <a:gd name="T10" fmla="*/ 28 w 28"/>
                  <a:gd name="T11" fmla="*/ 35 h 36"/>
                  <a:gd name="T12" fmla="*/ 17 w 28"/>
                  <a:gd name="T13" fmla="*/ 17 h 36"/>
                  <a:gd name="T14" fmla="*/ 8 w 28"/>
                  <a:gd name="T15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6">
                    <a:moveTo>
                      <a:pt x="8" y="0"/>
                    </a:moveTo>
                    <a:cubicBezTo>
                      <a:pt x="5" y="0"/>
                      <a:pt x="2" y="0"/>
                      <a:pt x="0" y="1"/>
                    </a:cubicBezTo>
                    <a:cubicBezTo>
                      <a:pt x="4" y="6"/>
                      <a:pt x="7" y="12"/>
                      <a:pt x="10" y="18"/>
                    </a:cubicBezTo>
                    <a:cubicBezTo>
                      <a:pt x="13" y="24"/>
                      <a:pt x="18" y="30"/>
                      <a:pt x="22" y="36"/>
                    </a:cubicBezTo>
                    <a:cubicBezTo>
                      <a:pt x="24" y="36"/>
                      <a:pt x="26" y="36"/>
                      <a:pt x="27" y="35"/>
                    </a:cubicBezTo>
                    <a:cubicBezTo>
                      <a:pt x="27" y="35"/>
                      <a:pt x="28" y="35"/>
                      <a:pt x="28" y="35"/>
                    </a:cubicBezTo>
                    <a:cubicBezTo>
                      <a:pt x="24" y="29"/>
                      <a:pt x="21" y="23"/>
                      <a:pt x="17" y="17"/>
                    </a:cubicBezTo>
                    <a:cubicBezTo>
                      <a:pt x="14" y="11"/>
                      <a:pt x="10" y="6"/>
                      <a:pt x="8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764"/>
              <p:cNvSpPr/>
              <p:nvPr/>
            </p:nvSpPr>
            <p:spPr bwMode="auto">
              <a:xfrm>
                <a:off x="6107" y="2333"/>
                <a:ext cx="44" cy="45"/>
              </a:xfrm>
              <a:custGeom>
                <a:gdLst>
                  <a:gd name="T0" fmla="*/ 7 w 19"/>
                  <a:gd name="T1" fmla="*/ 3 h 19"/>
                  <a:gd name="T2" fmla="*/ 0 w 19"/>
                  <a:gd name="T3" fmla="*/ 4 h 19"/>
                  <a:gd name="T4" fmla="*/ 11 w 19"/>
                  <a:gd name="T5" fmla="*/ 16 h 19"/>
                  <a:gd name="T6" fmla="*/ 12 w 19"/>
                  <a:gd name="T7" fmla="*/ 0 h 19"/>
                  <a:gd name="T8" fmla="*/ 7 w 19"/>
                  <a:gd name="T9" fmla="*/ 3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7" y="3"/>
                    </a:moveTo>
                    <a:cubicBezTo>
                      <a:pt x="5" y="3"/>
                      <a:pt x="3" y="4"/>
                      <a:pt x="0" y="4"/>
                    </a:cubicBezTo>
                    <a:cubicBezTo>
                      <a:pt x="1" y="10"/>
                      <a:pt x="3" y="19"/>
                      <a:pt x="11" y="16"/>
                    </a:cubicBezTo>
                    <a:cubicBezTo>
                      <a:pt x="19" y="13"/>
                      <a:pt x="16" y="4"/>
                      <a:pt x="12" y="0"/>
                    </a:cubicBezTo>
                    <a:cubicBezTo>
                      <a:pt x="11" y="1"/>
                      <a:pt x="9" y="2"/>
                      <a:pt x="7" y="3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765"/>
              <p:cNvSpPr/>
              <p:nvPr/>
            </p:nvSpPr>
            <p:spPr bwMode="auto">
              <a:xfrm>
                <a:off x="4502" y="2336"/>
                <a:ext cx="71" cy="49"/>
              </a:xfrm>
              <a:custGeom>
                <a:gdLst>
                  <a:gd name="T0" fmla="*/ 0 w 30"/>
                  <a:gd name="T1" fmla="*/ 11 h 21"/>
                  <a:gd name="T2" fmla="*/ 16 w 30"/>
                  <a:gd name="T3" fmla="*/ 21 h 21"/>
                  <a:gd name="T4" fmla="*/ 30 w 30"/>
                  <a:gd name="T5" fmla="*/ 10 h 21"/>
                  <a:gd name="T6" fmla="*/ 24 w 30"/>
                  <a:gd name="T7" fmla="*/ 3 h 21"/>
                  <a:gd name="T8" fmla="*/ 13 w 30"/>
                  <a:gd name="T9" fmla="*/ 0 h 21"/>
                  <a:gd name="T10" fmla="*/ 0 w 30"/>
                  <a:gd name="T11" fmla="*/ 11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1">
                    <a:moveTo>
                      <a:pt x="0" y="11"/>
                    </a:moveTo>
                    <a:cubicBezTo>
                      <a:pt x="7" y="10"/>
                      <a:pt x="13" y="15"/>
                      <a:pt x="16" y="21"/>
                    </a:cubicBezTo>
                    <a:cubicBezTo>
                      <a:pt x="19" y="15"/>
                      <a:pt x="24" y="11"/>
                      <a:pt x="30" y="10"/>
                    </a:cubicBezTo>
                    <a:cubicBezTo>
                      <a:pt x="28" y="8"/>
                      <a:pt x="26" y="5"/>
                      <a:pt x="24" y="3"/>
                    </a:cubicBezTo>
                    <a:cubicBezTo>
                      <a:pt x="21" y="1"/>
                      <a:pt x="17" y="0"/>
                      <a:pt x="13" y="0"/>
                    </a:cubicBezTo>
                    <a:cubicBezTo>
                      <a:pt x="7" y="0"/>
                      <a:pt x="2" y="5"/>
                      <a:pt x="0" y="1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766"/>
              <p:cNvSpPr/>
              <p:nvPr/>
            </p:nvSpPr>
            <p:spPr bwMode="auto">
              <a:xfrm>
                <a:off x="4462" y="2312"/>
                <a:ext cx="69" cy="47"/>
              </a:xfrm>
              <a:custGeom>
                <a:gdLst>
                  <a:gd name="T0" fmla="*/ 16 w 29"/>
                  <a:gd name="T1" fmla="*/ 20 h 20"/>
                  <a:gd name="T2" fmla="*/ 29 w 29"/>
                  <a:gd name="T3" fmla="*/ 8 h 20"/>
                  <a:gd name="T4" fmla="*/ 29 w 29"/>
                  <a:gd name="T5" fmla="*/ 8 h 20"/>
                  <a:gd name="T6" fmla="*/ 15 w 29"/>
                  <a:gd name="T7" fmla="*/ 1 h 20"/>
                  <a:gd name="T8" fmla="*/ 0 w 29"/>
                  <a:gd name="T9" fmla="*/ 10 h 20"/>
                  <a:gd name="T10" fmla="*/ 16 w 29"/>
                  <a:gd name="T11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0">
                    <a:moveTo>
                      <a:pt x="16" y="20"/>
                    </a:moveTo>
                    <a:cubicBezTo>
                      <a:pt x="17" y="14"/>
                      <a:pt x="23" y="9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7" y="3"/>
                      <a:pt x="20" y="0"/>
                      <a:pt x="15" y="1"/>
                    </a:cubicBezTo>
                    <a:cubicBezTo>
                      <a:pt x="8" y="1"/>
                      <a:pt x="3" y="5"/>
                      <a:pt x="0" y="10"/>
                    </a:cubicBezTo>
                    <a:cubicBezTo>
                      <a:pt x="7" y="10"/>
                      <a:pt x="13" y="14"/>
                      <a:pt x="16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767"/>
              <p:cNvSpPr/>
              <p:nvPr/>
            </p:nvSpPr>
            <p:spPr bwMode="auto">
              <a:xfrm>
                <a:off x="4547" y="2310"/>
                <a:ext cx="114" cy="49"/>
              </a:xfrm>
              <a:custGeom>
                <a:gdLst>
                  <a:gd name="T0" fmla="*/ 12 w 48"/>
                  <a:gd name="T1" fmla="*/ 20 h 21"/>
                  <a:gd name="T2" fmla="*/ 27 w 48"/>
                  <a:gd name="T3" fmla="*/ 11 h 21"/>
                  <a:gd name="T4" fmla="*/ 41 w 48"/>
                  <a:gd name="T5" fmla="*/ 21 h 21"/>
                  <a:gd name="T6" fmla="*/ 42 w 48"/>
                  <a:gd name="T7" fmla="*/ 21 h 21"/>
                  <a:gd name="T8" fmla="*/ 48 w 48"/>
                  <a:gd name="T9" fmla="*/ 14 h 21"/>
                  <a:gd name="T10" fmla="*/ 44 w 48"/>
                  <a:gd name="T11" fmla="*/ 7 h 21"/>
                  <a:gd name="T12" fmla="*/ 26 w 48"/>
                  <a:gd name="T13" fmla="*/ 9 h 21"/>
                  <a:gd name="T14" fmla="*/ 19 w 48"/>
                  <a:gd name="T15" fmla="*/ 4 h 21"/>
                  <a:gd name="T16" fmla="*/ 19 w 48"/>
                  <a:gd name="T17" fmla="*/ 4 h 21"/>
                  <a:gd name="T18" fmla="*/ 0 w 48"/>
                  <a:gd name="T19" fmla="*/ 10 h 21"/>
                  <a:gd name="T20" fmla="*/ 4 w 48"/>
                  <a:gd name="T21" fmla="*/ 12 h 21"/>
                  <a:gd name="T22" fmla="*/ 12 w 48"/>
                  <a:gd name="T23" fmla="*/ 2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21">
                    <a:moveTo>
                      <a:pt x="12" y="20"/>
                    </a:moveTo>
                    <a:cubicBezTo>
                      <a:pt x="14" y="14"/>
                      <a:pt x="21" y="10"/>
                      <a:pt x="27" y="11"/>
                    </a:cubicBezTo>
                    <a:cubicBezTo>
                      <a:pt x="33" y="11"/>
                      <a:pt x="40" y="15"/>
                      <a:pt x="41" y="21"/>
                    </a:cubicBezTo>
                    <a:cubicBezTo>
                      <a:pt x="41" y="21"/>
                      <a:pt x="42" y="21"/>
                      <a:pt x="42" y="21"/>
                    </a:cubicBezTo>
                    <a:cubicBezTo>
                      <a:pt x="43" y="18"/>
                      <a:pt x="45" y="16"/>
                      <a:pt x="48" y="14"/>
                    </a:cubicBezTo>
                    <a:cubicBezTo>
                      <a:pt x="46" y="12"/>
                      <a:pt x="44" y="10"/>
                      <a:pt x="44" y="7"/>
                    </a:cubicBezTo>
                    <a:cubicBezTo>
                      <a:pt x="38" y="10"/>
                      <a:pt x="32" y="12"/>
                      <a:pt x="26" y="9"/>
                    </a:cubicBezTo>
                    <a:cubicBezTo>
                      <a:pt x="23" y="8"/>
                      <a:pt x="21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3" y="0"/>
                      <a:pt x="3" y="4"/>
                      <a:pt x="0" y="10"/>
                    </a:cubicBezTo>
                    <a:cubicBezTo>
                      <a:pt x="2" y="10"/>
                      <a:pt x="3" y="11"/>
                      <a:pt x="4" y="12"/>
                    </a:cubicBezTo>
                    <a:cubicBezTo>
                      <a:pt x="8" y="14"/>
                      <a:pt x="10" y="17"/>
                      <a:pt x="12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768"/>
              <p:cNvSpPr/>
              <p:nvPr/>
            </p:nvSpPr>
            <p:spPr bwMode="auto">
              <a:xfrm>
                <a:off x="4431" y="2338"/>
                <a:ext cx="67" cy="52"/>
              </a:xfrm>
              <a:custGeom>
                <a:gdLst>
                  <a:gd name="T0" fmla="*/ 0 w 28"/>
                  <a:gd name="T1" fmla="*/ 13 h 22"/>
                  <a:gd name="T2" fmla="*/ 16 w 28"/>
                  <a:gd name="T3" fmla="*/ 22 h 22"/>
                  <a:gd name="T4" fmla="*/ 17 w 28"/>
                  <a:gd name="T5" fmla="*/ 22 h 22"/>
                  <a:gd name="T6" fmla="*/ 28 w 28"/>
                  <a:gd name="T7" fmla="*/ 10 h 22"/>
                  <a:gd name="T8" fmla="*/ 13 w 28"/>
                  <a:gd name="T9" fmla="*/ 1 h 22"/>
                  <a:gd name="T10" fmla="*/ 0 w 28"/>
                  <a:gd name="T11" fmla="*/ 13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2">
                    <a:moveTo>
                      <a:pt x="0" y="13"/>
                    </a:moveTo>
                    <a:cubicBezTo>
                      <a:pt x="7" y="13"/>
                      <a:pt x="13" y="16"/>
                      <a:pt x="16" y="22"/>
                    </a:cubicBezTo>
                    <a:cubicBezTo>
                      <a:pt x="16" y="22"/>
                      <a:pt x="17" y="22"/>
                      <a:pt x="17" y="22"/>
                    </a:cubicBezTo>
                    <a:cubicBezTo>
                      <a:pt x="17" y="16"/>
                      <a:pt x="22" y="12"/>
                      <a:pt x="28" y="10"/>
                    </a:cubicBezTo>
                    <a:cubicBezTo>
                      <a:pt x="25" y="4"/>
                      <a:pt x="19" y="0"/>
                      <a:pt x="13" y="1"/>
                    </a:cubicBezTo>
                    <a:cubicBezTo>
                      <a:pt x="7" y="1"/>
                      <a:pt x="1" y="6"/>
                      <a:pt x="0" y="1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769"/>
              <p:cNvSpPr/>
              <p:nvPr/>
            </p:nvSpPr>
            <p:spPr bwMode="auto">
              <a:xfrm>
                <a:off x="4732" y="2345"/>
                <a:ext cx="73" cy="21"/>
              </a:xfrm>
              <a:custGeom>
                <a:gdLst>
                  <a:gd name="T0" fmla="*/ 31 w 31"/>
                  <a:gd name="T1" fmla="*/ 1 h 9"/>
                  <a:gd name="T2" fmla="*/ 29 w 31"/>
                  <a:gd name="T3" fmla="*/ 0 h 9"/>
                  <a:gd name="T4" fmla="*/ 4 w 31"/>
                  <a:gd name="T5" fmla="*/ 3 h 9"/>
                  <a:gd name="T6" fmla="*/ 2 w 31"/>
                  <a:gd name="T7" fmla="*/ 5 h 9"/>
                  <a:gd name="T8" fmla="*/ 0 w 31"/>
                  <a:gd name="T9" fmla="*/ 9 h 9"/>
                  <a:gd name="T10" fmla="*/ 14 w 31"/>
                  <a:gd name="T11" fmla="*/ 8 h 9"/>
                  <a:gd name="T12" fmla="*/ 31 w 31"/>
                  <a:gd name="T13" fmla="*/ 1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9">
                    <a:moveTo>
                      <a:pt x="31" y="1"/>
                    </a:moveTo>
                    <a:cubicBezTo>
                      <a:pt x="30" y="1"/>
                      <a:pt x="30" y="0"/>
                      <a:pt x="29" y="0"/>
                    </a:cubicBezTo>
                    <a:cubicBezTo>
                      <a:pt x="23" y="7"/>
                      <a:pt x="12" y="7"/>
                      <a:pt x="4" y="3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4" y="9"/>
                      <a:pt x="9" y="9"/>
                      <a:pt x="14" y="8"/>
                    </a:cubicBezTo>
                    <a:cubicBezTo>
                      <a:pt x="20" y="6"/>
                      <a:pt x="25" y="4"/>
                      <a:pt x="31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770"/>
              <p:cNvSpPr/>
              <p:nvPr/>
            </p:nvSpPr>
            <p:spPr bwMode="auto">
              <a:xfrm>
                <a:off x="4387" y="2317"/>
                <a:ext cx="66" cy="47"/>
              </a:xfrm>
              <a:custGeom>
                <a:gdLst>
                  <a:gd name="T0" fmla="*/ 2 w 28"/>
                  <a:gd name="T1" fmla="*/ 12 h 20"/>
                  <a:gd name="T2" fmla="*/ 18 w 28"/>
                  <a:gd name="T3" fmla="*/ 20 h 20"/>
                  <a:gd name="T4" fmla="*/ 28 w 28"/>
                  <a:gd name="T5" fmla="*/ 9 h 20"/>
                  <a:gd name="T6" fmla="*/ 15 w 28"/>
                  <a:gd name="T7" fmla="*/ 0 h 20"/>
                  <a:gd name="T8" fmla="*/ 5 w 28"/>
                  <a:gd name="T9" fmla="*/ 4 h 20"/>
                  <a:gd name="T10" fmla="*/ 0 w 28"/>
                  <a:gd name="T11" fmla="*/ 12 h 20"/>
                  <a:gd name="T12" fmla="*/ 2 w 28"/>
                  <a:gd name="T13" fmla="*/ 12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0">
                    <a:moveTo>
                      <a:pt x="2" y="12"/>
                    </a:moveTo>
                    <a:cubicBezTo>
                      <a:pt x="9" y="11"/>
                      <a:pt x="15" y="14"/>
                      <a:pt x="18" y="20"/>
                    </a:cubicBezTo>
                    <a:cubicBezTo>
                      <a:pt x="19" y="15"/>
                      <a:pt x="23" y="10"/>
                      <a:pt x="28" y="9"/>
                    </a:cubicBezTo>
                    <a:cubicBezTo>
                      <a:pt x="27" y="3"/>
                      <a:pt x="20" y="0"/>
                      <a:pt x="15" y="0"/>
                    </a:cubicBezTo>
                    <a:cubicBezTo>
                      <a:pt x="11" y="1"/>
                      <a:pt x="7" y="2"/>
                      <a:pt x="5" y="4"/>
                    </a:cubicBezTo>
                    <a:cubicBezTo>
                      <a:pt x="3" y="6"/>
                      <a:pt x="0" y="9"/>
                      <a:pt x="0" y="12"/>
                    </a:cubicBezTo>
                    <a:cubicBezTo>
                      <a:pt x="1" y="12"/>
                      <a:pt x="2" y="12"/>
                      <a:pt x="2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771"/>
              <p:cNvSpPr/>
              <p:nvPr/>
            </p:nvSpPr>
            <p:spPr bwMode="auto">
              <a:xfrm>
                <a:off x="4652" y="2348"/>
                <a:ext cx="70" cy="18"/>
              </a:xfrm>
              <a:custGeom>
                <a:gdLst>
                  <a:gd name="T0" fmla="*/ 6 w 30"/>
                  <a:gd name="T1" fmla="*/ 3 h 8"/>
                  <a:gd name="T2" fmla="*/ 26 w 30"/>
                  <a:gd name="T3" fmla="*/ 8 h 8"/>
                  <a:gd name="T4" fmla="*/ 30 w 30"/>
                  <a:gd name="T5" fmla="*/ 8 h 8"/>
                  <a:gd name="T6" fmla="*/ 26 w 30"/>
                  <a:gd name="T7" fmla="*/ 1 h 8"/>
                  <a:gd name="T8" fmla="*/ 13 w 30"/>
                  <a:gd name="T9" fmla="*/ 4 h 8"/>
                  <a:gd name="T10" fmla="*/ 5 w 30"/>
                  <a:gd name="T11" fmla="*/ 0 h 8"/>
                  <a:gd name="T12" fmla="*/ 0 w 30"/>
                  <a:gd name="T13" fmla="*/ 5 h 8"/>
                  <a:gd name="T14" fmla="*/ 6 w 30"/>
                  <a:gd name="T15" fmla="*/ 5 h 8"/>
                  <a:gd name="T16" fmla="*/ 5 w 30"/>
                  <a:gd name="T17" fmla="*/ 5 h 8"/>
                  <a:gd name="T18" fmla="*/ 5 w 30"/>
                  <a:gd name="T19" fmla="*/ 5 h 8"/>
                  <a:gd name="T20" fmla="*/ 6 w 30"/>
                  <a:gd name="T21" fmla="*/ 3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8">
                    <a:moveTo>
                      <a:pt x="6" y="3"/>
                    </a:moveTo>
                    <a:cubicBezTo>
                      <a:pt x="12" y="6"/>
                      <a:pt x="19" y="7"/>
                      <a:pt x="26" y="8"/>
                    </a:cubicBezTo>
                    <a:cubicBezTo>
                      <a:pt x="27" y="8"/>
                      <a:pt x="29" y="8"/>
                      <a:pt x="30" y="8"/>
                    </a:cubicBezTo>
                    <a:cubicBezTo>
                      <a:pt x="29" y="5"/>
                      <a:pt x="27" y="4"/>
                      <a:pt x="26" y="1"/>
                    </a:cubicBezTo>
                    <a:cubicBezTo>
                      <a:pt x="22" y="4"/>
                      <a:pt x="17" y="5"/>
                      <a:pt x="13" y="4"/>
                    </a:cubicBezTo>
                    <a:cubicBezTo>
                      <a:pt x="10" y="3"/>
                      <a:pt x="7" y="1"/>
                      <a:pt x="5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2" y="4"/>
                      <a:pt x="4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6" y="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772"/>
              <p:cNvSpPr/>
              <p:nvPr/>
            </p:nvSpPr>
            <p:spPr bwMode="auto">
              <a:xfrm>
                <a:off x="4041" y="2447"/>
                <a:ext cx="69" cy="52"/>
              </a:xfrm>
              <a:custGeom>
                <a:gdLst>
                  <a:gd name="T0" fmla="*/ 3 w 29"/>
                  <a:gd name="T1" fmla="*/ 21 h 22"/>
                  <a:gd name="T2" fmla="*/ 3 w 29"/>
                  <a:gd name="T3" fmla="*/ 21 h 22"/>
                  <a:gd name="T4" fmla="*/ 21 w 29"/>
                  <a:gd name="T5" fmla="*/ 22 h 22"/>
                  <a:gd name="T6" fmla="*/ 22 w 29"/>
                  <a:gd name="T7" fmla="*/ 12 h 22"/>
                  <a:gd name="T8" fmla="*/ 29 w 29"/>
                  <a:gd name="T9" fmla="*/ 3 h 22"/>
                  <a:gd name="T10" fmla="*/ 10 w 29"/>
                  <a:gd name="T11" fmla="*/ 4 h 22"/>
                  <a:gd name="T12" fmla="*/ 3 w 29"/>
                  <a:gd name="T13" fmla="*/ 21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2">
                    <a:moveTo>
                      <a:pt x="3" y="21"/>
                    </a:moveTo>
                    <a:cubicBezTo>
                      <a:pt x="3" y="21"/>
                      <a:pt x="3" y="21"/>
                      <a:pt x="3" y="21"/>
                    </a:cubicBezTo>
                    <a:cubicBezTo>
                      <a:pt x="9" y="19"/>
                      <a:pt x="16" y="18"/>
                      <a:pt x="21" y="22"/>
                    </a:cubicBezTo>
                    <a:cubicBezTo>
                      <a:pt x="20" y="19"/>
                      <a:pt x="21" y="14"/>
                      <a:pt x="22" y="12"/>
                    </a:cubicBezTo>
                    <a:cubicBezTo>
                      <a:pt x="24" y="8"/>
                      <a:pt x="26" y="5"/>
                      <a:pt x="29" y="3"/>
                    </a:cubicBezTo>
                    <a:cubicBezTo>
                      <a:pt x="24" y="0"/>
                      <a:pt x="16" y="0"/>
                      <a:pt x="10" y="4"/>
                    </a:cubicBezTo>
                    <a:cubicBezTo>
                      <a:pt x="5" y="7"/>
                      <a:pt x="0" y="15"/>
                      <a:pt x="3" y="2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773"/>
              <p:cNvSpPr/>
              <p:nvPr/>
            </p:nvSpPr>
            <p:spPr bwMode="auto">
              <a:xfrm>
                <a:off x="4715" y="2340"/>
                <a:ext cx="24" cy="26"/>
              </a:xfrm>
              <a:custGeom>
                <a:gdLst>
                  <a:gd name="T0" fmla="*/ 5 w 10"/>
                  <a:gd name="T1" fmla="*/ 11 h 11"/>
                  <a:gd name="T2" fmla="*/ 10 w 10"/>
                  <a:gd name="T3" fmla="*/ 4 h 11"/>
                  <a:gd name="T4" fmla="*/ 5 w 10"/>
                  <a:gd name="T5" fmla="*/ 0 h 11"/>
                  <a:gd name="T6" fmla="*/ 0 w 10"/>
                  <a:gd name="T7" fmla="*/ 4 h 11"/>
                  <a:gd name="T8" fmla="*/ 4 w 10"/>
                  <a:gd name="T9" fmla="*/ 11 h 11"/>
                  <a:gd name="T10" fmla="*/ 5 w 10"/>
                  <a:gd name="T11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5" y="11"/>
                    </a:moveTo>
                    <a:cubicBezTo>
                      <a:pt x="6" y="8"/>
                      <a:pt x="8" y="6"/>
                      <a:pt x="10" y="4"/>
                    </a:cubicBezTo>
                    <a:cubicBezTo>
                      <a:pt x="8" y="3"/>
                      <a:pt x="6" y="2"/>
                      <a:pt x="5" y="0"/>
                    </a:cubicBezTo>
                    <a:cubicBezTo>
                      <a:pt x="3" y="1"/>
                      <a:pt x="2" y="3"/>
                      <a:pt x="0" y="4"/>
                    </a:cubicBezTo>
                    <a:cubicBezTo>
                      <a:pt x="1" y="6"/>
                      <a:pt x="3" y="8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774"/>
              <p:cNvSpPr/>
              <p:nvPr/>
            </p:nvSpPr>
            <p:spPr bwMode="auto">
              <a:xfrm>
                <a:off x="4117" y="2407"/>
                <a:ext cx="73" cy="52"/>
              </a:xfrm>
              <a:custGeom>
                <a:gdLst>
                  <a:gd name="T0" fmla="*/ 1 w 31"/>
                  <a:gd name="T1" fmla="*/ 19 h 22"/>
                  <a:gd name="T2" fmla="*/ 11 w 31"/>
                  <a:gd name="T3" fmla="*/ 17 h 22"/>
                  <a:gd name="T4" fmla="*/ 18 w 31"/>
                  <a:gd name="T5" fmla="*/ 20 h 22"/>
                  <a:gd name="T6" fmla="*/ 21 w 31"/>
                  <a:gd name="T7" fmla="*/ 22 h 22"/>
                  <a:gd name="T8" fmla="*/ 22 w 31"/>
                  <a:gd name="T9" fmla="*/ 22 h 22"/>
                  <a:gd name="T10" fmla="*/ 22 w 31"/>
                  <a:gd name="T11" fmla="*/ 22 h 22"/>
                  <a:gd name="T12" fmla="*/ 31 w 31"/>
                  <a:gd name="T13" fmla="*/ 5 h 22"/>
                  <a:gd name="T14" fmla="*/ 15 w 31"/>
                  <a:gd name="T15" fmla="*/ 2 h 22"/>
                  <a:gd name="T16" fmla="*/ 1 w 31"/>
                  <a:gd name="T17" fmla="*/ 19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2">
                    <a:moveTo>
                      <a:pt x="1" y="19"/>
                    </a:moveTo>
                    <a:cubicBezTo>
                      <a:pt x="4" y="17"/>
                      <a:pt x="8" y="17"/>
                      <a:pt x="11" y="17"/>
                    </a:cubicBezTo>
                    <a:cubicBezTo>
                      <a:pt x="14" y="18"/>
                      <a:pt x="16" y="19"/>
                      <a:pt x="18" y="20"/>
                    </a:cubicBezTo>
                    <a:cubicBezTo>
                      <a:pt x="19" y="21"/>
                      <a:pt x="21" y="21"/>
                      <a:pt x="21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9" y="15"/>
                      <a:pt x="24" y="8"/>
                      <a:pt x="31" y="5"/>
                    </a:cubicBezTo>
                    <a:cubicBezTo>
                      <a:pt x="28" y="0"/>
                      <a:pt x="19" y="1"/>
                      <a:pt x="15" y="2"/>
                    </a:cubicBezTo>
                    <a:cubicBezTo>
                      <a:pt x="7" y="3"/>
                      <a:pt x="0" y="10"/>
                      <a:pt x="1" y="1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775"/>
              <p:cNvSpPr/>
              <p:nvPr/>
            </p:nvSpPr>
            <p:spPr bwMode="auto">
              <a:xfrm>
                <a:off x="4145" y="2364"/>
                <a:ext cx="76" cy="52"/>
              </a:xfrm>
              <a:custGeom>
                <a:gdLst>
                  <a:gd name="T0" fmla="*/ 3 w 32"/>
                  <a:gd name="T1" fmla="*/ 18 h 22"/>
                  <a:gd name="T2" fmla="*/ 20 w 32"/>
                  <a:gd name="T3" fmla="*/ 22 h 22"/>
                  <a:gd name="T4" fmla="*/ 20 w 32"/>
                  <a:gd name="T5" fmla="*/ 22 h 22"/>
                  <a:gd name="T6" fmla="*/ 20 w 32"/>
                  <a:gd name="T7" fmla="*/ 22 h 22"/>
                  <a:gd name="T8" fmla="*/ 32 w 32"/>
                  <a:gd name="T9" fmla="*/ 6 h 22"/>
                  <a:gd name="T10" fmla="*/ 23 w 32"/>
                  <a:gd name="T11" fmla="*/ 1 h 22"/>
                  <a:gd name="T12" fmla="*/ 13 w 32"/>
                  <a:gd name="T13" fmla="*/ 2 h 22"/>
                  <a:gd name="T14" fmla="*/ 2 w 32"/>
                  <a:gd name="T15" fmla="*/ 18 h 22"/>
                  <a:gd name="T16" fmla="*/ 3 w 32"/>
                  <a:gd name="T17" fmla="*/ 18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2">
                    <a:moveTo>
                      <a:pt x="3" y="18"/>
                    </a:moveTo>
                    <a:cubicBezTo>
                      <a:pt x="7" y="17"/>
                      <a:pt x="18" y="17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9" y="14"/>
                      <a:pt x="25" y="9"/>
                      <a:pt x="32" y="6"/>
                    </a:cubicBezTo>
                    <a:cubicBezTo>
                      <a:pt x="29" y="3"/>
                      <a:pt x="27" y="2"/>
                      <a:pt x="23" y="1"/>
                    </a:cubicBezTo>
                    <a:cubicBezTo>
                      <a:pt x="20" y="0"/>
                      <a:pt x="16" y="1"/>
                      <a:pt x="13" y="2"/>
                    </a:cubicBezTo>
                    <a:cubicBezTo>
                      <a:pt x="7" y="5"/>
                      <a:pt x="0" y="11"/>
                      <a:pt x="2" y="18"/>
                    </a:cubicBezTo>
                    <a:cubicBezTo>
                      <a:pt x="2" y="18"/>
                      <a:pt x="2" y="18"/>
                      <a:pt x="3" y="1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776"/>
              <p:cNvSpPr/>
              <p:nvPr/>
            </p:nvSpPr>
            <p:spPr bwMode="auto">
              <a:xfrm>
                <a:off x="4363" y="2345"/>
                <a:ext cx="64" cy="52"/>
              </a:xfrm>
              <a:custGeom>
                <a:gdLst>
                  <a:gd name="T0" fmla="*/ 0 w 27"/>
                  <a:gd name="T1" fmla="*/ 12 h 22"/>
                  <a:gd name="T2" fmla="*/ 14 w 27"/>
                  <a:gd name="T3" fmla="*/ 22 h 22"/>
                  <a:gd name="T4" fmla="*/ 27 w 27"/>
                  <a:gd name="T5" fmla="*/ 10 h 22"/>
                  <a:gd name="T6" fmla="*/ 12 w 27"/>
                  <a:gd name="T7" fmla="*/ 2 h 22"/>
                  <a:gd name="T8" fmla="*/ 0 w 27"/>
                  <a:gd name="T9" fmla="*/ 12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2">
                    <a:moveTo>
                      <a:pt x="0" y="12"/>
                    </a:moveTo>
                    <a:cubicBezTo>
                      <a:pt x="5" y="13"/>
                      <a:pt x="12" y="17"/>
                      <a:pt x="14" y="22"/>
                    </a:cubicBezTo>
                    <a:cubicBezTo>
                      <a:pt x="15" y="15"/>
                      <a:pt x="20" y="10"/>
                      <a:pt x="27" y="10"/>
                    </a:cubicBezTo>
                    <a:cubicBezTo>
                      <a:pt x="24" y="4"/>
                      <a:pt x="18" y="0"/>
                      <a:pt x="12" y="2"/>
                    </a:cubicBezTo>
                    <a:cubicBezTo>
                      <a:pt x="6" y="3"/>
                      <a:pt x="2" y="7"/>
                      <a:pt x="0" y="1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777"/>
              <p:cNvSpPr/>
              <p:nvPr/>
            </p:nvSpPr>
            <p:spPr bwMode="auto">
              <a:xfrm>
                <a:off x="4195" y="2376"/>
                <a:ext cx="78" cy="52"/>
              </a:xfrm>
              <a:custGeom>
                <a:gdLst>
                  <a:gd name="T0" fmla="*/ 1 w 33"/>
                  <a:gd name="T1" fmla="*/ 17 h 22"/>
                  <a:gd name="T2" fmla="*/ 1 w 33"/>
                  <a:gd name="T3" fmla="*/ 17 h 22"/>
                  <a:gd name="T4" fmla="*/ 23 w 33"/>
                  <a:gd name="T5" fmla="*/ 22 h 22"/>
                  <a:gd name="T6" fmla="*/ 23 w 33"/>
                  <a:gd name="T7" fmla="*/ 22 h 22"/>
                  <a:gd name="T8" fmla="*/ 23 w 33"/>
                  <a:gd name="T9" fmla="*/ 22 h 22"/>
                  <a:gd name="T10" fmla="*/ 33 w 33"/>
                  <a:gd name="T11" fmla="*/ 6 h 22"/>
                  <a:gd name="T12" fmla="*/ 24 w 33"/>
                  <a:gd name="T13" fmla="*/ 1 h 22"/>
                  <a:gd name="T14" fmla="*/ 12 w 33"/>
                  <a:gd name="T15" fmla="*/ 2 h 22"/>
                  <a:gd name="T16" fmla="*/ 1 w 33"/>
                  <a:gd name="T17" fmla="*/ 17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2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8" y="15"/>
                      <a:pt x="18" y="16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1" y="15"/>
                      <a:pt x="28" y="9"/>
                      <a:pt x="33" y="6"/>
                    </a:cubicBezTo>
                    <a:cubicBezTo>
                      <a:pt x="32" y="4"/>
                      <a:pt x="27" y="1"/>
                      <a:pt x="24" y="1"/>
                    </a:cubicBezTo>
                    <a:cubicBezTo>
                      <a:pt x="20" y="0"/>
                      <a:pt x="16" y="1"/>
                      <a:pt x="12" y="2"/>
                    </a:cubicBezTo>
                    <a:cubicBezTo>
                      <a:pt x="6" y="5"/>
                      <a:pt x="0" y="9"/>
                      <a:pt x="1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778"/>
              <p:cNvSpPr/>
              <p:nvPr/>
            </p:nvSpPr>
            <p:spPr bwMode="auto">
              <a:xfrm>
                <a:off x="4067" y="2402"/>
                <a:ext cx="76" cy="50"/>
              </a:xfrm>
              <a:custGeom>
                <a:gdLst>
                  <a:gd name="T0" fmla="*/ 20 w 32"/>
                  <a:gd name="T1" fmla="*/ 21 h 21"/>
                  <a:gd name="T2" fmla="*/ 20 w 32"/>
                  <a:gd name="T3" fmla="*/ 21 h 21"/>
                  <a:gd name="T4" fmla="*/ 32 w 32"/>
                  <a:gd name="T5" fmla="*/ 3 h 21"/>
                  <a:gd name="T6" fmla="*/ 22 w 32"/>
                  <a:gd name="T7" fmla="*/ 0 h 21"/>
                  <a:gd name="T8" fmla="*/ 11 w 32"/>
                  <a:gd name="T9" fmla="*/ 3 h 21"/>
                  <a:gd name="T10" fmla="*/ 2 w 32"/>
                  <a:gd name="T11" fmla="*/ 20 h 21"/>
                  <a:gd name="T12" fmla="*/ 20 w 32"/>
                  <a:gd name="T13" fmla="*/ 21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19" y="14"/>
                      <a:pt x="25" y="6"/>
                      <a:pt x="32" y="3"/>
                    </a:cubicBezTo>
                    <a:cubicBezTo>
                      <a:pt x="30" y="1"/>
                      <a:pt x="25" y="0"/>
                      <a:pt x="22" y="0"/>
                    </a:cubicBezTo>
                    <a:cubicBezTo>
                      <a:pt x="19" y="0"/>
                      <a:pt x="15" y="1"/>
                      <a:pt x="11" y="3"/>
                    </a:cubicBezTo>
                    <a:cubicBezTo>
                      <a:pt x="6" y="6"/>
                      <a:pt x="0" y="13"/>
                      <a:pt x="2" y="20"/>
                    </a:cubicBezTo>
                    <a:cubicBezTo>
                      <a:pt x="8" y="18"/>
                      <a:pt x="15" y="17"/>
                      <a:pt x="20" y="2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779"/>
              <p:cNvSpPr/>
              <p:nvPr/>
            </p:nvSpPr>
            <p:spPr bwMode="auto">
              <a:xfrm>
                <a:off x="4313" y="2329"/>
                <a:ext cx="66" cy="45"/>
              </a:xfrm>
              <a:custGeom>
                <a:gdLst>
                  <a:gd name="T0" fmla="*/ 19 w 28"/>
                  <a:gd name="T1" fmla="*/ 19 h 19"/>
                  <a:gd name="T2" fmla="*/ 19 w 28"/>
                  <a:gd name="T3" fmla="*/ 19 h 19"/>
                  <a:gd name="T4" fmla="*/ 28 w 28"/>
                  <a:gd name="T5" fmla="*/ 8 h 19"/>
                  <a:gd name="T6" fmla="*/ 13 w 28"/>
                  <a:gd name="T7" fmla="*/ 1 h 19"/>
                  <a:gd name="T8" fmla="*/ 0 w 28"/>
                  <a:gd name="T9" fmla="*/ 11 h 19"/>
                  <a:gd name="T10" fmla="*/ 19 w 28"/>
                  <a:gd name="T11" fmla="*/ 1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9">
                    <a:moveTo>
                      <a:pt x="19" y="19"/>
                    </a:moveTo>
                    <a:cubicBezTo>
                      <a:pt x="19" y="19"/>
                      <a:pt x="19" y="19"/>
                      <a:pt x="19" y="19"/>
                    </a:cubicBezTo>
                    <a:cubicBezTo>
                      <a:pt x="21" y="15"/>
                      <a:pt x="24" y="11"/>
                      <a:pt x="28" y="8"/>
                    </a:cubicBezTo>
                    <a:cubicBezTo>
                      <a:pt x="26" y="3"/>
                      <a:pt x="19" y="0"/>
                      <a:pt x="13" y="1"/>
                    </a:cubicBezTo>
                    <a:cubicBezTo>
                      <a:pt x="7" y="1"/>
                      <a:pt x="0" y="5"/>
                      <a:pt x="0" y="11"/>
                    </a:cubicBezTo>
                    <a:cubicBezTo>
                      <a:pt x="7" y="10"/>
                      <a:pt x="15" y="12"/>
                      <a:pt x="19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780"/>
              <p:cNvSpPr/>
              <p:nvPr/>
            </p:nvSpPr>
            <p:spPr bwMode="auto">
              <a:xfrm>
                <a:off x="4230" y="2343"/>
                <a:ext cx="74" cy="47"/>
              </a:xfrm>
              <a:custGeom>
                <a:gdLst>
                  <a:gd name="T0" fmla="*/ 12 w 31"/>
                  <a:gd name="T1" fmla="*/ 14 h 20"/>
                  <a:gd name="T2" fmla="*/ 20 w 31"/>
                  <a:gd name="T3" fmla="*/ 20 h 20"/>
                  <a:gd name="T4" fmla="*/ 21 w 31"/>
                  <a:gd name="T5" fmla="*/ 20 h 20"/>
                  <a:gd name="T6" fmla="*/ 25 w 31"/>
                  <a:gd name="T7" fmla="*/ 11 h 20"/>
                  <a:gd name="T8" fmla="*/ 31 w 31"/>
                  <a:gd name="T9" fmla="*/ 6 h 20"/>
                  <a:gd name="T10" fmla="*/ 23 w 31"/>
                  <a:gd name="T11" fmla="*/ 1 h 20"/>
                  <a:gd name="T12" fmla="*/ 12 w 31"/>
                  <a:gd name="T13" fmla="*/ 1 h 20"/>
                  <a:gd name="T14" fmla="*/ 0 w 31"/>
                  <a:gd name="T15" fmla="*/ 14 h 20"/>
                  <a:gd name="T16" fmla="*/ 12 w 31"/>
                  <a:gd name="T17" fmla="*/ 1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12" y="14"/>
                    </a:moveTo>
                    <a:cubicBezTo>
                      <a:pt x="15" y="15"/>
                      <a:pt x="19" y="17"/>
                      <a:pt x="20" y="20"/>
                    </a:cubicBezTo>
                    <a:cubicBezTo>
                      <a:pt x="20" y="20"/>
                      <a:pt x="20" y="20"/>
                      <a:pt x="21" y="20"/>
                    </a:cubicBezTo>
                    <a:cubicBezTo>
                      <a:pt x="21" y="17"/>
                      <a:pt x="23" y="13"/>
                      <a:pt x="25" y="11"/>
                    </a:cubicBezTo>
                    <a:cubicBezTo>
                      <a:pt x="27" y="9"/>
                      <a:pt x="29" y="7"/>
                      <a:pt x="31" y="6"/>
                    </a:cubicBezTo>
                    <a:cubicBezTo>
                      <a:pt x="30" y="3"/>
                      <a:pt x="26" y="1"/>
                      <a:pt x="23" y="1"/>
                    </a:cubicBezTo>
                    <a:cubicBezTo>
                      <a:pt x="20" y="0"/>
                      <a:pt x="16" y="0"/>
                      <a:pt x="12" y="1"/>
                    </a:cubicBezTo>
                    <a:cubicBezTo>
                      <a:pt x="6" y="2"/>
                      <a:pt x="0" y="7"/>
                      <a:pt x="0" y="14"/>
                    </a:cubicBezTo>
                    <a:cubicBezTo>
                      <a:pt x="4" y="12"/>
                      <a:pt x="8" y="12"/>
                      <a:pt x="12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781"/>
              <p:cNvSpPr/>
              <p:nvPr/>
            </p:nvSpPr>
            <p:spPr bwMode="auto">
              <a:xfrm>
                <a:off x="4282" y="2355"/>
                <a:ext cx="71" cy="49"/>
              </a:xfrm>
              <a:custGeom>
                <a:gdLst>
                  <a:gd name="T0" fmla="*/ 0 w 30"/>
                  <a:gd name="T1" fmla="*/ 14 h 21"/>
                  <a:gd name="T2" fmla="*/ 19 w 30"/>
                  <a:gd name="T3" fmla="*/ 21 h 21"/>
                  <a:gd name="T4" fmla="*/ 30 w 30"/>
                  <a:gd name="T5" fmla="*/ 8 h 21"/>
                  <a:gd name="T6" fmla="*/ 12 w 30"/>
                  <a:gd name="T7" fmla="*/ 2 h 21"/>
                  <a:gd name="T8" fmla="*/ 4 w 30"/>
                  <a:gd name="T9" fmla="*/ 7 h 21"/>
                  <a:gd name="T10" fmla="*/ 0 w 30"/>
                  <a:gd name="T11" fmla="*/ 14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1">
                    <a:moveTo>
                      <a:pt x="0" y="14"/>
                    </a:moveTo>
                    <a:cubicBezTo>
                      <a:pt x="7" y="13"/>
                      <a:pt x="15" y="16"/>
                      <a:pt x="19" y="21"/>
                    </a:cubicBezTo>
                    <a:cubicBezTo>
                      <a:pt x="20" y="15"/>
                      <a:pt x="24" y="10"/>
                      <a:pt x="30" y="8"/>
                    </a:cubicBezTo>
                    <a:cubicBezTo>
                      <a:pt x="27" y="3"/>
                      <a:pt x="18" y="0"/>
                      <a:pt x="12" y="2"/>
                    </a:cubicBezTo>
                    <a:cubicBezTo>
                      <a:pt x="9" y="3"/>
                      <a:pt x="6" y="4"/>
                      <a:pt x="4" y="7"/>
                    </a:cubicBezTo>
                    <a:cubicBezTo>
                      <a:pt x="3" y="9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782"/>
              <p:cNvSpPr>
                <a:spLocks noEditPoints="1"/>
              </p:cNvSpPr>
              <p:nvPr/>
            </p:nvSpPr>
            <p:spPr bwMode="auto">
              <a:xfrm>
                <a:off x="3629" y="1436"/>
                <a:ext cx="2539" cy="1443"/>
              </a:xfrm>
              <a:custGeom>
                <a:gdLst>
                  <a:gd name="T0" fmla="*/ 828 w 1073"/>
                  <a:gd name="T1" fmla="*/ 590 h 608"/>
                  <a:gd name="T2" fmla="*/ 999 w 1073"/>
                  <a:gd name="T3" fmla="*/ 304 h 608"/>
                  <a:gd name="T4" fmla="*/ 1031 w 1073"/>
                  <a:gd name="T5" fmla="*/ 283 h 608"/>
                  <a:gd name="T6" fmla="*/ 1008 w 1073"/>
                  <a:gd name="T7" fmla="*/ 94 h 608"/>
                  <a:gd name="T8" fmla="*/ 894 w 1073"/>
                  <a:gd name="T9" fmla="*/ 11 h 608"/>
                  <a:gd name="T10" fmla="*/ 661 w 1073"/>
                  <a:gd name="T11" fmla="*/ 32 h 608"/>
                  <a:gd name="T12" fmla="*/ 215 w 1073"/>
                  <a:gd name="T13" fmla="*/ 72 h 608"/>
                  <a:gd name="T14" fmla="*/ 114 w 1073"/>
                  <a:gd name="T15" fmla="*/ 485 h 608"/>
                  <a:gd name="T16" fmla="*/ 128 w 1073"/>
                  <a:gd name="T17" fmla="*/ 603 h 608"/>
                  <a:gd name="T18" fmla="*/ 642 w 1073"/>
                  <a:gd name="T19" fmla="*/ 324 h 608"/>
                  <a:gd name="T20" fmla="*/ 592 w 1073"/>
                  <a:gd name="T21" fmla="*/ 448 h 608"/>
                  <a:gd name="T22" fmla="*/ 818 w 1073"/>
                  <a:gd name="T23" fmla="*/ 569 h 608"/>
                  <a:gd name="T24" fmla="*/ 1040 w 1073"/>
                  <a:gd name="T25" fmla="*/ 341 h 608"/>
                  <a:gd name="T26" fmla="*/ 244 w 1073"/>
                  <a:gd name="T27" fmla="*/ 515 h 608"/>
                  <a:gd name="T28" fmla="*/ 465 w 1073"/>
                  <a:gd name="T29" fmla="*/ 468 h 608"/>
                  <a:gd name="T30" fmla="*/ 742 w 1073"/>
                  <a:gd name="T31" fmla="*/ 84 h 608"/>
                  <a:gd name="T32" fmla="*/ 746 w 1073"/>
                  <a:gd name="T33" fmla="*/ 22 h 608"/>
                  <a:gd name="T34" fmla="*/ 666 w 1073"/>
                  <a:gd name="T35" fmla="*/ 38 h 608"/>
                  <a:gd name="T36" fmla="*/ 530 w 1073"/>
                  <a:gd name="T37" fmla="*/ 181 h 608"/>
                  <a:gd name="T38" fmla="*/ 669 w 1073"/>
                  <a:gd name="T39" fmla="*/ 112 h 608"/>
                  <a:gd name="T40" fmla="*/ 518 w 1073"/>
                  <a:gd name="T41" fmla="*/ 99 h 608"/>
                  <a:gd name="T42" fmla="*/ 437 w 1073"/>
                  <a:gd name="T43" fmla="*/ 67 h 608"/>
                  <a:gd name="T44" fmla="*/ 386 w 1073"/>
                  <a:gd name="T45" fmla="*/ 83 h 608"/>
                  <a:gd name="T46" fmla="*/ 323 w 1073"/>
                  <a:gd name="T47" fmla="*/ 182 h 608"/>
                  <a:gd name="T48" fmla="*/ 349 w 1073"/>
                  <a:gd name="T49" fmla="*/ 140 h 608"/>
                  <a:gd name="T50" fmla="*/ 308 w 1073"/>
                  <a:gd name="T51" fmla="*/ 124 h 608"/>
                  <a:gd name="T52" fmla="*/ 231 w 1073"/>
                  <a:gd name="T53" fmla="*/ 177 h 608"/>
                  <a:gd name="T54" fmla="*/ 238 w 1073"/>
                  <a:gd name="T55" fmla="*/ 138 h 608"/>
                  <a:gd name="T56" fmla="*/ 53 w 1073"/>
                  <a:gd name="T57" fmla="*/ 347 h 608"/>
                  <a:gd name="T58" fmla="*/ 144 w 1073"/>
                  <a:gd name="T59" fmla="*/ 376 h 608"/>
                  <a:gd name="T60" fmla="*/ 170 w 1073"/>
                  <a:gd name="T61" fmla="*/ 323 h 608"/>
                  <a:gd name="T62" fmla="*/ 305 w 1073"/>
                  <a:gd name="T63" fmla="*/ 329 h 608"/>
                  <a:gd name="T64" fmla="*/ 381 w 1073"/>
                  <a:gd name="T65" fmla="*/ 361 h 608"/>
                  <a:gd name="T66" fmla="*/ 437 w 1073"/>
                  <a:gd name="T67" fmla="*/ 384 h 608"/>
                  <a:gd name="T68" fmla="*/ 207 w 1073"/>
                  <a:gd name="T69" fmla="*/ 428 h 608"/>
                  <a:gd name="T70" fmla="*/ 103 w 1073"/>
                  <a:gd name="T71" fmla="*/ 564 h 608"/>
                  <a:gd name="T72" fmla="*/ 447 w 1073"/>
                  <a:gd name="T73" fmla="*/ 401 h 608"/>
                  <a:gd name="T74" fmla="*/ 554 w 1073"/>
                  <a:gd name="T75" fmla="*/ 374 h 608"/>
                  <a:gd name="T76" fmla="*/ 591 w 1073"/>
                  <a:gd name="T77" fmla="*/ 348 h 608"/>
                  <a:gd name="T78" fmla="*/ 690 w 1073"/>
                  <a:gd name="T79" fmla="*/ 221 h 608"/>
                  <a:gd name="T80" fmla="*/ 616 w 1073"/>
                  <a:gd name="T81" fmla="*/ 228 h 608"/>
                  <a:gd name="T82" fmla="*/ 703 w 1073"/>
                  <a:gd name="T83" fmla="*/ 170 h 608"/>
                  <a:gd name="T84" fmla="*/ 426 w 1073"/>
                  <a:gd name="T85" fmla="*/ 88 h 608"/>
                  <a:gd name="T86" fmla="*/ 496 w 1073"/>
                  <a:gd name="T87" fmla="*/ 543 h 608"/>
                  <a:gd name="T88" fmla="*/ 503 w 1073"/>
                  <a:gd name="T89" fmla="*/ 555 h 608"/>
                  <a:gd name="T90" fmla="*/ 733 w 1073"/>
                  <a:gd name="T91" fmla="*/ 321 h 608"/>
                  <a:gd name="T92" fmla="*/ 866 w 1073"/>
                  <a:gd name="T93" fmla="*/ 348 h 608"/>
                  <a:gd name="T94" fmla="*/ 799 w 1073"/>
                  <a:gd name="T95" fmla="*/ 307 h 608"/>
                  <a:gd name="T96" fmla="*/ 852 w 1073"/>
                  <a:gd name="T97" fmla="*/ 207 h 608"/>
                  <a:gd name="T98" fmla="*/ 947 w 1073"/>
                  <a:gd name="T99" fmla="*/ 237 h 608"/>
                  <a:gd name="T100" fmla="*/ 984 w 1073"/>
                  <a:gd name="T101" fmla="*/ 266 h 608"/>
                  <a:gd name="T102" fmla="*/ 1001 w 1073"/>
                  <a:gd name="T103" fmla="*/ 197 h 608"/>
                  <a:gd name="T104" fmla="*/ 1068 w 1073"/>
                  <a:gd name="T105" fmla="*/ 138 h 608"/>
                  <a:gd name="T106" fmla="*/ 955 w 1073"/>
                  <a:gd name="T107" fmla="*/ 47 h 608"/>
                  <a:gd name="T108" fmla="*/ 931 w 1073"/>
                  <a:gd name="T109" fmla="*/ 158 h 608"/>
                  <a:gd name="T110" fmla="*/ 616 w 1073"/>
                  <a:gd name="T111" fmla="*/ 427 h 608"/>
                  <a:gd name="T112" fmla="*/ 631 w 1073"/>
                  <a:gd name="T113" fmla="*/ 570 h 608"/>
                  <a:gd name="T114" fmla="*/ 769 w 1073"/>
                  <a:gd name="T115" fmla="*/ 550 h 608"/>
                  <a:gd name="T116" fmla="*/ 890 w 1073"/>
                  <a:gd name="T117" fmla="*/ 509 h 608"/>
                  <a:gd name="T118" fmla="*/ 970 w 1073"/>
                  <a:gd name="T119" fmla="*/ 428 h 608"/>
                  <a:gd name="T120" fmla="*/ 992 w 1073"/>
                  <a:gd name="T121" fmla="*/ 453 h 608"/>
                  <a:gd name="T122" fmla="*/ 849 w 1073"/>
                  <a:gd name="T123" fmla="*/ 462 h 608"/>
                  <a:gd name="T124" fmla="*/ 713 w 1073"/>
                  <a:gd name="T125" fmla="*/ 494 h 6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73" h="608">
                    <a:moveTo>
                      <a:pt x="568" y="587"/>
                    </a:moveTo>
                    <a:cubicBezTo>
                      <a:pt x="571" y="590"/>
                      <a:pt x="574" y="592"/>
                      <a:pt x="577" y="594"/>
                    </a:cubicBezTo>
                    <a:cubicBezTo>
                      <a:pt x="581" y="597"/>
                      <a:pt x="584" y="599"/>
                      <a:pt x="587" y="602"/>
                    </a:cubicBezTo>
                    <a:cubicBezTo>
                      <a:pt x="583" y="604"/>
                      <a:pt x="580" y="606"/>
                      <a:pt x="576" y="607"/>
                    </a:cubicBezTo>
                    <a:cubicBezTo>
                      <a:pt x="576" y="608"/>
                      <a:pt x="575" y="608"/>
                      <a:pt x="575" y="608"/>
                    </a:cubicBezTo>
                    <a:cubicBezTo>
                      <a:pt x="578" y="608"/>
                      <a:pt x="578" y="608"/>
                      <a:pt x="578" y="608"/>
                    </a:cubicBezTo>
                    <a:cubicBezTo>
                      <a:pt x="581" y="606"/>
                      <a:pt x="584" y="605"/>
                      <a:pt x="587" y="603"/>
                    </a:cubicBezTo>
                    <a:cubicBezTo>
                      <a:pt x="587" y="605"/>
                      <a:pt x="587" y="606"/>
                      <a:pt x="587" y="608"/>
                    </a:cubicBezTo>
                    <a:cubicBezTo>
                      <a:pt x="589" y="608"/>
                      <a:pt x="589" y="608"/>
                      <a:pt x="589" y="608"/>
                    </a:cubicBezTo>
                    <a:cubicBezTo>
                      <a:pt x="589" y="599"/>
                      <a:pt x="590" y="590"/>
                      <a:pt x="592" y="581"/>
                    </a:cubicBezTo>
                    <a:cubicBezTo>
                      <a:pt x="596" y="558"/>
                      <a:pt x="603" y="534"/>
                      <a:pt x="615" y="513"/>
                    </a:cubicBezTo>
                    <a:cubicBezTo>
                      <a:pt x="619" y="506"/>
                      <a:pt x="624" y="499"/>
                      <a:pt x="629" y="492"/>
                    </a:cubicBezTo>
                    <a:cubicBezTo>
                      <a:pt x="629" y="492"/>
                      <a:pt x="629" y="492"/>
                      <a:pt x="629" y="492"/>
                    </a:cubicBezTo>
                    <a:cubicBezTo>
                      <a:pt x="633" y="491"/>
                      <a:pt x="637" y="491"/>
                      <a:pt x="641" y="491"/>
                    </a:cubicBezTo>
                    <a:cubicBezTo>
                      <a:pt x="638" y="495"/>
                      <a:pt x="635" y="499"/>
                      <a:pt x="632" y="504"/>
                    </a:cubicBezTo>
                    <a:cubicBezTo>
                      <a:pt x="628" y="509"/>
                      <a:pt x="626" y="514"/>
                      <a:pt x="623" y="520"/>
                    </a:cubicBezTo>
                    <a:cubicBezTo>
                      <a:pt x="618" y="531"/>
                      <a:pt x="613" y="543"/>
                      <a:pt x="609" y="555"/>
                    </a:cubicBezTo>
                    <a:cubicBezTo>
                      <a:pt x="604" y="572"/>
                      <a:pt x="601" y="590"/>
                      <a:pt x="600" y="608"/>
                    </a:cubicBezTo>
                    <a:cubicBezTo>
                      <a:pt x="602" y="608"/>
                      <a:pt x="602" y="608"/>
                      <a:pt x="602" y="608"/>
                    </a:cubicBezTo>
                    <a:cubicBezTo>
                      <a:pt x="602" y="607"/>
                      <a:pt x="602" y="605"/>
                      <a:pt x="602" y="604"/>
                    </a:cubicBezTo>
                    <a:cubicBezTo>
                      <a:pt x="605" y="603"/>
                      <a:pt x="608" y="601"/>
                      <a:pt x="611" y="600"/>
                    </a:cubicBezTo>
                    <a:cubicBezTo>
                      <a:pt x="614" y="598"/>
                      <a:pt x="618" y="596"/>
                      <a:pt x="622" y="594"/>
                    </a:cubicBezTo>
                    <a:cubicBezTo>
                      <a:pt x="630" y="591"/>
                      <a:pt x="638" y="588"/>
                      <a:pt x="646" y="585"/>
                    </a:cubicBezTo>
                    <a:cubicBezTo>
                      <a:pt x="644" y="588"/>
                      <a:pt x="642" y="591"/>
                      <a:pt x="641" y="594"/>
                    </a:cubicBezTo>
                    <a:cubicBezTo>
                      <a:pt x="634" y="597"/>
                      <a:pt x="628" y="601"/>
                      <a:pt x="622" y="604"/>
                    </a:cubicBezTo>
                    <a:cubicBezTo>
                      <a:pt x="620" y="605"/>
                      <a:pt x="618" y="607"/>
                      <a:pt x="616" y="608"/>
                    </a:cubicBezTo>
                    <a:cubicBezTo>
                      <a:pt x="619" y="608"/>
                      <a:pt x="619" y="608"/>
                      <a:pt x="619" y="608"/>
                    </a:cubicBezTo>
                    <a:cubicBezTo>
                      <a:pt x="620" y="607"/>
                      <a:pt x="621" y="607"/>
                      <a:pt x="621" y="606"/>
                    </a:cubicBezTo>
                    <a:cubicBezTo>
                      <a:pt x="627" y="603"/>
                      <a:pt x="633" y="599"/>
                      <a:pt x="640" y="596"/>
                    </a:cubicBezTo>
                    <a:cubicBezTo>
                      <a:pt x="638" y="600"/>
                      <a:pt x="637" y="603"/>
                      <a:pt x="636" y="607"/>
                    </a:cubicBezTo>
                    <a:cubicBezTo>
                      <a:pt x="635" y="607"/>
                      <a:pt x="634" y="608"/>
                      <a:pt x="634" y="608"/>
                    </a:cubicBezTo>
                    <a:cubicBezTo>
                      <a:pt x="637" y="608"/>
                      <a:pt x="637" y="608"/>
                      <a:pt x="637" y="608"/>
                    </a:cubicBezTo>
                    <a:cubicBezTo>
                      <a:pt x="638" y="606"/>
                      <a:pt x="638" y="605"/>
                      <a:pt x="639" y="603"/>
                    </a:cubicBezTo>
                    <a:cubicBezTo>
                      <a:pt x="640" y="604"/>
                      <a:pt x="642" y="606"/>
                      <a:pt x="643" y="608"/>
                    </a:cubicBezTo>
                    <a:cubicBezTo>
                      <a:pt x="645" y="608"/>
                      <a:pt x="645" y="608"/>
                      <a:pt x="645" y="608"/>
                    </a:cubicBezTo>
                    <a:cubicBezTo>
                      <a:pt x="643" y="606"/>
                      <a:pt x="642" y="603"/>
                      <a:pt x="640" y="601"/>
                    </a:cubicBezTo>
                    <a:cubicBezTo>
                      <a:pt x="642" y="596"/>
                      <a:pt x="645" y="591"/>
                      <a:pt x="648" y="585"/>
                    </a:cubicBezTo>
                    <a:cubicBezTo>
                      <a:pt x="649" y="588"/>
                      <a:pt x="650" y="590"/>
                      <a:pt x="650" y="592"/>
                    </a:cubicBezTo>
                    <a:cubicBezTo>
                      <a:pt x="652" y="596"/>
                      <a:pt x="653" y="598"/>
                      <a:pt x="654" y="601"/>
                    </a:cubicBezTo>
                    <a:cubicBezTo>
                      <a:pt x="655" y="604"/>
                      <a:pt x="656" y="606"/>
                      <a:pt x="658" y="608"/>
                    </a:cubicBezTo>
                    <a:cubicBezTo>
                      <a:pt x="659" y="608"/>
                      <a:pt x="659" y="608"/>
                      <a:pt x="659" y="608"/>
                    </a:cubicBezTo>
                    <a:cubicBezTo>
                      <a:pt x="658" y="606"/>
                      <a:pt x="657" y="604"/>
                      <a:pt x="656" y="601"/>
                    </a:cubicBezTo>
                    <a:cubicBezTo>
                      <a:pt x="654" y="598"/>
                      <a:pt x="653" y="595"/>
                      <a:pt x="652" y="591"/>
                    </a:cubicBezTo>
                    <a:cubicBezTo>
                      <a:pt x="651" y="589"/>
                      <a:pt x="650" y="586"/>
                      <a:pt x="649" y="584"/>
                    </a:cubicBezTo>
                    <a:cubicBezTo>
                      <a:pt x="653" y="577"/>
                      <a:pt x="658" y="571"/>
                      <a:pt x="663" y="565"/>
                    </a:cubicBezTo>
                    <a:cubicBezTo>
                      <a:pt x="663" y="572"/>
                      <a:pt x="664" y="580"/>
                      <a:pt x="665" y="587"/>
                    </a:cubicBezTo>
                    <a:cubicBezTo>
                      <a:pt x="666" y="594"/>
                      <a:pt x="667" y="601"/>
                      <a:pt x="668" y="608"/>
                    </a:cubicBezTo>
                    <a:cubicBezTo>
                      <a:pt x="669" y="608"/>
                      <a:pt x="669" y="608"/>
                      <a:pt x="669" y="608"/>
                    </a:cubicBezTo>
                    <a:cubicBezTo>
                      <a:pt x="668" y="601"/>
                      <a:pt x="667" y="594"/>
                      <a:pt x="666" y="587"/>
                    </a:cubicBezTo>
                    <a:cubicBezTo>
                      <a:pt x="665" y="579"/>
                      <a:pt x="664" y="571"/>
                      <a:pt x="664" y="563"/>
                    </a:cubicBezTo>
                    <a:cubicBezTo>
                      <a:pt x="666" y="561"/>
                      <a:pt x="668" y="559"/>
                      <a:pt x="670" y="557"/>
                    </a:cubicBezTo>
                    <a:cubicBezTo>
                      <a:pt x="672" y="555"/>
                      <a:pt x="675" y="552"/>
                      <a:pt x="678" y="550"/>
                    </a:cubicBezTo>
                    <a:cubicBezTo>
                      <a:pt x="678" y="559"/>
                      <a:pt x="677" y="567"/>
                      <a:pt x="677" y="576"/>
                    </a:cubicBezTo>
                    <a:cubicBezTo>
                      <a:pt x="677" y="581"/>
                      <a:pt x="677" y="585"/>
                      <a:pt x="677" y="590"/>
                    </a:cubicBezTo>
                    <a:cubicBezTo>
                      <a:pt x="676" y="592"/>
                      <a:pt x="676" y="595"/>
                      <a:pt x="676" y="597"/>
                    </a:cubicBezTo>
                    <a:cubicBezTo>
                      <a:pt x="676" y="599"/>
                      <a:pt x="676" y="602"/>
                      <a:pt x="676" y="604"/>
                    </a:cubicBezTo>
                    <a:cubicBezTo>
                      <a:pt x="675" y="605"/>
                      <a:pt x="673" y="607"/>
                      <a:pt x="672" y="608"/>
                    </a:cubicBezTo>
                    <a:cubicBezTo>
                      <a:pt x="674" y="608"/>
                      <a:pt x="674" y="608"/>
                      <a:pt x="674" y="608"/>
                    </a:cubicBezTo>
                    <a:cubicBezTo>
                      <a:pt x="681" y="602"/>
                      <a:pt x="688" y="596"/>
                      <a:pt x="696" y="591"/>
                    </a:cubicBezTo>
                    <a:cubicBezTo>
                      <a:pt x="705" y="585"/>
                      <a:pt x="716" y="581"/>
                      <a:pt x="726" y="577"/>
                    </a:cubicBezTo>
                    <a:cubicBezTo>
                      <a:pt x="750" y="568"/>
                      <a:pt x="774" y="564"/>
                      <a:pt x="799" y="560"/>
                    </a:cubicBezTo>
                    <a:cubicBezTo>
                      <a:pt x="810" y="559"/>
                      <a:pt x="820" y="558"/>
                      <a:pt x="831" y="556"/>
                    </a:cubicBezTo>
                    <a:cubicBezTo>
                      <a:pt x="842" y="554"/>
                      <a:pt x="854" y="552"/>
                      <a:pt x="866" y="549"/>
                    </a:cubicBezTo>
                    <a:cubicBezTo>
                      <a:pt x="876" y="547"/>
                      <a:pt x="887" y="545"/>
                      <a:pt x="898" y="542"/>
                    </a:cubicBezTo>
                    <a:cubicBezTo>
                      <a:pt x="905" y="541"/>
                      <a:pt x="913" y="539"/>
                      <a:pt x="920" y="536"/>
                    </a:cubicBezTo>
                    <a:cubicBezTo>
                      <a:pt x="918" y="540"/>
                      <a:pt x="916" y="545"/>
                      <a:pt x="916" y="549"/>
                    </a:cubicBezTo>
                    <a:cubicBezTo>
                      <a:pt x="904" y="554"/>
                      <a:pt x="891" y="556"/>
                      <a:pt x="879" y="558"/>
                    </a:cubicBezTo>
                    <a:cubicBezTo>
                      <a:pt x="866" y="560"/>
                      <a:pt x="853" y="562"/>
                      <a:pt x="840" y="564"/>
                    </a:cubicBezTo>
                    <a:cubicBezTo>
                      <a:pt x="813" y="568"/>
                      <a:pt x="787" y="572"/>
                      <a:pt x="761" y="578"/>
                    </a:cubicBezTo>
                    <a:cubicBezTo>
                      <a:pt x="753" y="580"/>
                      <a:pt x="745" y="582"/>
                      <a:pt x="736" y="585"/>
                    </a:cubicBezTo>
                    <a:cubicBezTo>
                      <a:pt x="736" y="585"/>
                      <a:pt x="736" y="585"/>
                      <a:pt x="736" y="585"/>
                    </a:cubicBezTo>
                    <a:cubicBezTo>
                      <a:pt x="736" y="585"/>
                      <a:pt x="735" y="585"/>
                      <a:pt x="735" y="585"/>
                    </a:cubicBezTo>
                    <a:cubicBezTo>
                      <a:pt x="719" y="590"/>
                      <a:pt x="703" y="598"/>
                      <a:pt x="689" y="608"/>
                    </a:cubicBezTo>
                    <a:cubicBezTo>
                      <a:pt x="693" y="608"/>
                      <a:pt x="693" y="608"/>
                      <a:pt x="693" y="608"/>
                    </a:cubicBezTo>
                    <a:cubicBezTo>
                      <a:pt x="696" y="606"/>
                      <a:pt x="698" y="604"/>
                      <a:pt x="701" y="602"/>
                    </a:cubicBezTo>
                    <a:cubicBezTo>
                      <a:pt x="701" y="602"/>
                      <a:pt x="701" y="602"/>
                      <a:pt x="701" y="602"/>
                    </a:cubicBezTo>
                    <a:cubicBezTo>
                      <a:pt x="707" y="600"/>
                      <a:pt x="713" y="600"/>
                      <a:pt x="719" y="600"/>
                    </a:cubicBezTo>
                    <a:cubicBezTo>
                      <a:pt x="725" y="599"/>
                      <a:pt x="731" y="599"/>
                      <a:pt x="738" y="599"/>
                    </a:cubicBezTo>
                    <a:cubicBezTo>
                      <a:pt x="750" y="598"/>
                      <a:pt x="763" y="600"/>
                      <a:pt x="775" y="603"/>
                    </a:cubicBezTo>
                    <a:cubicBezTo>
                      <a:pt x="781" y="604"/>
                      <a:pt x="786" y="606"/>
                      <a:pt x="792" y="608"/>
                    </a:cubicBezTo>
                    <a:cubicBezTo>
                      <a:pt x="797" y="608"/>
                      <a:pt x="797" y="608"/>
                      <a:pt x="797" y="608"/>
                    </a:cubicBezTo>
                    <a:cubicBezTo>
                      <a:pt x="788" y="605"/>
                      <a:pt x="780" y="602"/>
                      <a:pt x="771" y="600"/>
                    </a:cubicBezTo>
                    <a:cubicBezTo>
                      <a:pt x="759" y="598"/>
                      <a:pt x="747" y="597"/>
                      <a:pt x="735" y="597"/>
                    </a:cubicBezTo>
                    <a:cubicBezTo>
                      <a:pt x="729" y="597"/>
                      <a:pt x="723" y="598"/>
                      <a:pt x="717" y="598"/>
                    </a:cubicBezTo>
                    <a:cubicBezTo>
                      <a:pt x="714" y="598"/>
                      <a:pt x="710" y="599"/>
                      <a:pt x="707" y="599"/>
                    </a:cubicBezTo>
                    <a:cubicBezTo>
                      <a:pt x="716" y="594"/>
                      <a:pt x="726" y="590"/>
                      <a:pt x="736" y="587"/>
                    </a:cubicBezTo>
                    <a:cubicBezTo>
                      <a:pt x="742" y="586"/>
                      <a:pt x="749" y="586"/>
                      <a:pt x="755" y="587"/>
                    </a:cubicBezTo>
                    <a:cubicBezTo>
                      <a:pt x="761" y="587"/>
                      <a:pt x="767" y="588"/>
                      <a:pt x="773" y="589"/>
                    </a:cubicBezTo>
                    <a:cubicBezTo>
                      <a:pt x="785" y="592"/>
                      <a:pt x="797" y="596"/>
                      <a:pt x="808" y="602"/>
                    </a:cubicBezTo>
                    <a:cubicBezTo>
                      <a:pt x="812" y="604"/>
                      <a:pt x="816" y="606"/>
                      <a:pt x="820" y="608"/>
                    </a:cubicBezTo>
                    <a:cubicBezTo>
                      <a:pt x="824" y="608"/>
                      <a:pt x="824" y="608"/>
                      <a:pt x="824" y="608"/>
                    </a:cubicBezTo>
                    <a:cubicBezTo>
                      <a:pt x="823" y="607"/>
                      <a:pt x="822" y="607"/>
                      <a:pt x="821" y="606"/>
                    </a:cubicBezTo>
                    <a:cubicBezTo>
                      <a:pt x="823" y="605"/>
                      <a:pt x="825" y="603"/>
                      <a:pt x="826" y="601"/>
                    </a:cubicBezTo>
                    <a:cubicBezTo>
                      <a:pt x="827" y="603"/>
                      <a:pt x="828" y="605"/>
                      <a:pt x="830" y="607"/>
                    </a:cubicBezTo>
                    <a:cubicBezTo>
                      <a:pt x="831" y="607"/>
                      <a:pt x="832" y="608"/>
                      <a:pt x="832" y="608"/>
                    </a:cubicBezTo>
                    <a:cubicBezTo>
                      <a:pt x="836" y="608"/>
                      <a:pt x="836" y="608"/>
                      <a:pt x="836" y="608"/>
                    </a:cubicBezTo>
                    <a:cubicBezTo>
                      <a:pt x="834" y="607"/>
                      <a:pt x="832" y="606"/>
                      <a:pt x="831" y="605"/>
                    </a:cubicBezTo>
                    <a:cubicBezTo>
                      <a:pt x="829" y="604"/>
                      <a:pt x="828" y="601"/>
                      <a:pt x="827" y="599"/>
                    </a:cubicBezTo>
                    <a:cubicBezTo>
                      <a:pt x="826" y="599"/>
                      <a:pt x="825" y="599"/>
                      <a:pt x="825" y="599"/>
                    </a:cubicBezTo>
                    <a:cubicBezTo>
                      <a:pt x="824" y="602"/>
                      <a:pt x="821" y="605"/>
                      <a:pt x="818" y="605"/>
                    </a:cubicBezTo>
                    <a:cubicBezTo>
                      <a:pt x="811" y="601"/>
                      <a:pt x="804" y="597"/>
                      <a:pt x="796" y="594"/>
                    </a:cubicBezTo>
                    <a:cubicBezTo>
                      <a:pt x="794" y="593"/>
                      <a:pt x="792" y="592"/>
                      <a:pt x="790" y="592"/>
                    </a:cubicBezTo>
                    <a:cubicBezTo>
                      <a:pt x="790" y="592"/>
                      <a:pt x="791" y="591"/>
                      <a:pt x="791" y="591"/>
                    </a:cubicBezTo>
                    <a:cubicBezTo>
                      <a:pt x="794" y="590"/>
                      <a:pt x="796" y="586"/>
                      <a:pt x="797" y="583"/>
                    </a:cubicBezTo>
                    <a:cubicBezTo>
                      <a:pt x="797" y="581"/>
                      <a:pt x="798" y="579"/>
                      <a:pt x="798" y="578"/>
                    </a:cubicBezTo>
                    <a:cubicBezTo>
                      <a:pt x="798" y="577"/>
                      <a:pt x="799" y="575"/>
                      <a:pt x="799" y="574"/>
                    </a:cubicBezTo>
                    <a:cubicBezTo>
                      <a:pt x="799" y="576"/>
                      <a:pt x="799" y="579"/>
                      <a:pt x="800" y="581"/>
                    </a:cubicBezTo>
                    <a:cubicBezTo>
                      <a:pt x="801" y="584"/>
                      <a:pt x="802" y="586"/>
                      <a:pt x="803" y="589"/>
                    </a:cubicBezTo>
                    <a:cubicBezTo>
                      <a:pt x="805" y="593"/>
                      <a:pt x="809" y="597"/>
                      <a:pt x="814" y="597"/>
                    </a:cubicBezTo>
                    <a:cubicBezTo>
                      <a:pt x="819" y="597"/>
                      <a:pt x="821" y="591"/>
                      <a:pt x="822" y="587"/>
                    </a:cubicBezTo>
                    <a:cubicBezTo>
                      <a:pt x="822" y="584"/>
                      <a:pt x="822" y="581"/>
                      <a:pt x="823" y="578"/>
                    </a:cubicBezTo>
                    <a:cubicBezTo>
                      <a:pt x="823" y="577"/>
                      <a:pt x="823" y="576"/>
                      <a:pt x="823" y="576"/>
                    </a:cubicBezTo>
                    <a:cubicBezTo>
                      <a:pt x="823" y="577"/>
                      <a:pt x="823" y="578"/>
                      <a:pt x="823" y="579"/>
                    </a:cubicBezTo>
                    <a:cubicBezTo>
                      <a:pt x="825" y="583"/>
                      <a:pt x="826" y="587"/>
                      <a:pt x="828" y="590"/>
                    </a:cubicBezTo>
                    <a:cubicBezTo>
                      <a:pt x="830" y="594"/>
                      <a:pt x="834" y="600"/>
                      <a:pt x="839" y="600"/>
                    </a:cubicBezTo>
                    <a:cubicBezTo>
                      <a:pt x="845" y="600"/>
                      <a:pt x="846" y="592"/>
                      <a:pt x="847" y="588"/>
                    </a:cubicBezTo>
                    <a:cubicBezTo>
                      <a:pt x="848" y="580"/>
                      <a:pt x="846" y="573"/>
                      <a:pt x="847" y="565"/>
                    </a:cubicBezTo>
                    <a:cubicBezTo>
                      <a:pt x="847" y="565"/>
                      <a:pt x="847" y="565"/>
                      <a:pt x="847" y="565"/>
                    </a:cubicBezTo>
                    <a:cubicBezTo>
                      <a:pt x="849" y="574"/>
                      <a:pt x="851" y="583"/>
                      <a:pt x="854" y="592"/>
                    </a:cubicBezTo>
                    <a:cubicBezTo>
                      <a:pt x="855" y="596"/>
                      <a:pt x="858" y="602"/>
                      <a:pt x="862" y="603"/>
                    </a:cubicBezTo>
                    <a:cubicBezTo>
                      <a:pt x="864" y="604"/>
                      <a:pt x="866" y="602"/>
                      <a:pt x="868" y="601"/>
                    </a:cubicBezTo>
                    <a:cubicBezTo>
                      <a:pt x="870" y="597"/>
                      <a:pt x="871" y="593"/>
                      <a:pt x="871" y="589"/>
                    </a:cubicBezTo>
                    <a:cubicBezTo>
                      <a:pt x="871" y="585"/>
                      <a:pt x="871" y="581"/>
                      <a:pt x="871" y="577"/>
                    </a:cubicBezTo>
                    <a:cubicBezTo>
                      <a:pt x="870" y="572"/>
                      <a:pt x="870" y="568"/>
                      <a:pt x="870" y="563"/>
                    </a:cubicBezTo>
                    <a:cubicBezTo>
                      <a:pt x="870" y="564"/>
                      <a:pt x="871" y="565"/>
                      <a:pt x="871" y="566"/>
                    </a:cubicBezTo>
                    <a:cubicBezTo>
                      <a:pt x="872" y="569"/>
                      <a:pt x="873" y="571"/>
                      <a:pt x="873" y="573"/>
                    </a:cubicBezTo>
                    <a:cubicBezTo>
                      <a:pt x="875" y="578"/>
                      <a:pt x="876" y="583"/>
                      <a:pt x="878" y="588"/>
                    </a:cubicBezTo>
                    <a:cubicBezTo>
                      <a:pt x="879" y="593"/>
                      <a:pt x="881" y="602"/>
                      <a:pt x="887" y="603"/>
                    </a:cubicBezTo>
                    <a:cubicBezTo>
                      <a:pt x="890" y="604"/>
                      <a:pt x="893" y="602"/>
                      <a:pt x="895" y="599"/>
                    </a:cubicBezTo>
                    <a:cubicBezTo>
                      <a:pt x="897" y="596"/>
                      <a:pt x="897" y="591"/>
                      <a:pt x="897" y="587"/>
                    </a:cubicBezTo>
                    <a:cubicBezTo>
                      <a:pt x="897" y="580"/>
                      <a:pt x="896" y="574"/>
                      <a:pt x="895" y="568"/>
                    </a:cubicBezTo>
                    <a:cubicBezTo>
                      <a:pt x="896" y="571"/>
                      <a:pt x="897" y="574"/>
                      <a:pt x="898" y="577"/>
                    </a:cubicBezTo>
                    <a:cubicBezTo>
                      <a:pt x="899" y="582"/>
                      <a:pt x="901" y="587"/>
                      <a:pt x="904" y="592"/>
                    </a:cubicBezTo>
                    <a:cubicBezTo>
                      <a:pt x="906" y="596"/>
                      <a:pt x="910" y="600"/>
                      <a:pt x="915" y="600"/>
                    </a:cubicBezTo>
                    <a:cubicBezTo>
                      <a:pt x="918" y="599"/>
                      <a:pt x="919" y="598"/>
                      <a:pt x="921" y="596"/>
                    </a:cubicBezTo>
                    <a:cubicBezTo>
                      <a:pt x="922" y="594"/>
                      <a:pt x="922" y="592"/>
                      <a:pt x="922" y="591"/>
                    </a:cubicBezTo>
                    <a:cubicBezTo>
                      <a:pt x="925" y="595"/>
                      <a:pt x="928" y="599"/>
                      <a:pt x="931" y="603"/>
                    </a:cubicBezTo>
                    <a:cubicBezTo>
                      <a:pt x="930" y="605"/>
                      <a:pt x="928" y="607"/>
                      <a:pt x="926" y="608"/>
                    </a:cubicBezTo>
                    <a:cubicBezTo>
                      <a:pt x="929" y="608"/>
                      <a:pt x="929" y="608"/>
                      <a:pt x="929" y="608"/>
                    </a:cubicBezTo>
                    <a:cubicBezTo>
                      <a:pt x="931" y="607"/>
                      <a:pt x="932" y="606"/>
                      <a:pt x="932" y="604"/>
                    </a:cubicBezTo>
                    <a:cubicBezTo>
                      <a:pt x="934" y="605"/>
                      <a:pt x="935" y="607"/>
                      <a:pt x="937" y="608"/>
                    </a:cubicBezTo>
                    <a:cubicBezTo>
                      <a:pt x="940" y="608"/>
                      <a:pt x="940" y="608"/>
                      <a:pt x="940" y="608"/>
                    </a:cubicBezTo>
                    <a:cubicBezTo>
                      <a:pt x="932" y="602"/>
                      <a:pt x="926" y="594"/>
                      <a:pt x="922" y="585"/>
                    </a:cubicBezTo>
                    <a:cubicBezTo>
                      <a:pt x="913" y="567"/>
                      <a:pt x="916" y="547"/>
                      <a:pt x="924" y="530"/>
                    </a:cubicBezTo>
                    <a:cubicBezTo>
                      <a:pt x="933" y="513"/>
                      <a:pt x="948" y="501"/>
                      <a:pt x="966" y="496"/>
                    </a:cubicBezTo>
                    <a:cubicBezTo>
                      <a:pt x="984" y="490"/>
                      <a:pt x="1004" y="494"/>
                      <a:pt x="1021" y="503"/>
                    </a:cubicBezTo>
                    <a:cubicBezTo>
                      <a:pt x="1053" y="522"/>
                      <a:pt x="1070" y="563"/>
                      <a:pt x="1062" y="599"/>
                    </a:cubicBezTo>
                    <a:cubicBezTo>
                      <a:pt x="1062" y="602"/>
                      <a:pt x="1061" y="605"/>
                      <a:pt x="1060" y="608"/>
                    </a:cubicBezTo>
                    <a:cubicBezTo>
                      <a:pt x="1062" y="608"/>
                      <a:pt x="1062" y="608"/>
                      <a:pt x="1062" y="608"/>
                    </a:cubicBezTo>
                    <a:cubicBezTo>
                      <a:pt x="1062" y="607"/>
                      <a:pt x="1063" y="605"/>
                      <a:pt x="1063" y="604"/>
                    </a:cubicBezTo>
                    <a:cubicBezTo>
                      <a:pt x="1064" y="602"/>
                      <a:pt x="1064" y="599"/>
                      <a:pt x="1065" y="597"/>
                    </a:cubicBezTo>
                    <a:cubicBezTo>
                      <a:pt x="1067" y="598"/>
                      <a:pt x="1070" y="598"/>
                      <a:pt x="1073" y="599"/>
                    </a:cubicBezTo>
                    <a:cubicBezTo>
                      <a:pt x="1073" y="597"/>
                      <a:pt x="1073" y="597"/>
                      <a:pt x="1073" y="597"/>
                    </a:cubicBezTo>
                    <a:cubicBezTo>
                      <a:pt x="1070" y="596"/>
                      <a:pt x="1067" y="596"/>
                      <a:pt x="1065" y="595"/>
                    </a:cubicBezTo>
                    <a:cubicBezTo>
                      <a:pt x="1066" y="590"/>
                      <a:pt x="1066" y="585"/>
                      <a:pt x="1066" y="580"/>
                    </a:cubicBezTo>
                    <a:cubicBezTo>
                      <a:pt x="1068" y="580"/>
                      <a:pt x="1071" y="580"/>
                      <a:pt x="1073" y="580"/>
                    </a:cubicBezTo>
                    <a:cubicBezTo>
                      <a:pt x="1073" y="578"/>
                      <a:pt x="1073" y="578"/>
                      <a:pt x="1073" y="578"/>
                    </a:cubicBezTo>
                    <a:cubicBezTo>
                      <a:pt x="1071" y="578"/>
                      <a:pt x="1068" y="578"/>
                      <a:pt x="1066" y="578"/>
                    </a:cubicBezTo>
                    <a:cubicBezTo>
                      <a:pt x="1066" y="573"/>
                      <a:pt x="1065" y="568"/>
                      <a:pt x="1064" y="562"/>
                    </a:cubicBezTo>
                    <a:cubicBezTo>
                      <a:pt x="1067" y="562"/>
                      <a:pt x="1070" y="562"/>
                      <a:pt x="1073" y="561"/>
                    </a:cubicBezTo>
                    <a:cubicBezTo>
                      <a:pt x="1073" y="560"/>
                      <a:pt x="1073" y="560"/>
                      <a:pt x="1073" y="560"/>
                    </a:cubicBezTo>
                    <a:cubicBezTo>
                      <a:pt x="1070" y="560"/>
                      <a:pt x="1067" y="560"/>
                      <a:pt x="1064" y="561"/>
                    </a:cubicBezTo>
                    <a:cubicBezTo>
                      <a:pt x="1063" y="558"/>
                      <a:pt x="1062" y="555"/>
                      <a:pt x="1061" y="552"/>
                    </a:cubicBezTo>
                    <a:cubicBezTo>
                      <a:pt x="1065" y="550"/>
                      <a:pt x="1066" y="544"/>
                      <a:pt x="1065" y="540"/>
                    </a:cubicBezTo>
                    <a:cubicBezTo>
                      <a:pt x="1068" y="541"/>
                      <a:pt x="1070" y="541"/>
                      <a:pt x="1073" y="541"/>
                    </a:cubicBezTo>
                    <a:cubicBezTo>
                      <a:pt x="1073" y="539"/>
                      <a:pt x="1073" y="539"/>
                      <a:pt x="1073" y="539"/>
                    </a:cubicBezTo>
                    <a:cubicBezTo>
                      <a:pt x="1070" y="539"/>
                      <a:pt x="1067" y="539"/>
                      <a:pt x="1065" y="538"/>
                    </a:cubicBezTo>
                    <a:cubicBezTo>
                      <a:pt x="1064" y="537"/>
                      <a:pt x="1063" y="538"/>
                      <a:pt x="1063" y="539"/>
                    </a:cubicBezTo>
                    <a:cubicBezTo>
                      <a:pt x="1064" y="542"/>
                      <a:pt x="1064" y="548"/>
                      <a:pt x="1061" y="551"/>
                    </a:cubicBezTo>
                    <a:cubicBezTo>
                      <a:pt x="1059" y="545"/>
                      <a:pt x="1057" y="540"/>
                      <a:pt x="1054" y="535"/>
                    </a:cubicBezTo>
                    <a:cubicBezTo>
                      <a:pt x="1054" y="535"/>
                      <a:pt x="1054" y="535"/>
                      <a:pt x="1054" y="535"/>
                    </a:cubicBezTo>
                    <a:cubicBezTo>
                      <a:pt x="1054" y="528"/>
                      <a:pt x="1051" y="521"/>
                      <a:pt x="1048" y="515"/>
                    </a:cubicBezTo>
                    <a:cubicBezTo>
                      <a:pt x="1046" y="512"/>
                      <a:pt x="1044" y="508"/>
                      <a:pt x="1042" y="505"/>
                    </a:cubicBezTo>
                    <a:cubicBezTo>
                      <a:pt x="1040" y="503"/>
                      <a:pt x="1039" y="501"/>
                      <a:pt x="1037" y="498"/>
                    </a:cubicBezTo>
                    <a:cubicBezTo>
                      <a:pt x="1040" y="501"/>
                      <a:pt x="1042" y="504"/>
                      <a:pt x="1045" y="506"/>
                    </a:cubicBezTo>
                    <a:cubicBezTo>
                      <a:pt x="1049" y="511"/>
                      <a:pt x="1052" y="515"/>
                      <a:pt x="1056" y="518"/>
                    </a:cubicBezTo>
                    <a:cubicBezTo>
                      <a:pt x="1060" y="522"/>
                      <a:pt x="1067" y="529"/>
                      <a:pt x="1073" y="528"/>
                    </a:cubicBezTo>
                    <a:cubicBezTo>
                      <a:pt x="1073" y="527"/>
                      <a:pt x="1073" y="527"/>
                      <a:pt x="1073" y="527"/>
                    </a:cubicBezTo>
                    <a:cubicBezTo>
                      <a:pt x="1072" y="527"/>
                      <a:pt x="1071" y="527"/>
                      <a:pt x="1070" y="526"/>
                    </a:cubicBezTo>
                    <a:cubicBezTo>
                      <a:pt x="1068" y="526"/>
                      <a:pt x="1066" y="525"/>
                      <a:pt x="1064" y="523"/>
                    </a:cubicBezTo>
                    <a:cubicBezTo>
                      <a:pt x="1060" y="521"/>
                      <a:pt x="1057" y="517"/>
                      <a:pt x="1054" y="514"/>
                    </a:cubicBezTo>
                    <a:cubicBezTo>
                      <a:pt x="1050" y="510"/>
                      <a:pt x="1047" y="507"/>
                      <a:pt x="1044" y="503"/>
                    </a:cubicBezTo>
                    <a:cubicBezTo>
                      <a:pt x="1041" y="501"/>
                      <a:pt x="1039" y="497"/>
                      <a:pt x="1036" y="495"/>
                    </a:cubicBezTo>
                    <a:cubicBezTo>
                      <a:pt x="1036" y="495"/>
                      <a:pt x="1036" y="495"/>
                      <a:pt x="1036" y="495"/>
                    </a:cubicBezTo>
                    <a:cubicBezTo>
                      <a:pt x="1042" y="491"/>
                      <a:pt x="1046" y="487"/>
                      <a:pt x="1051" y="482"/>
                    </a:cubicBezTo>
                    <a:cubicBezTo>
                      <a:pt x="1052" y="482"/>
                      <a:pt x="1052" y="481"/>
                      <a:pt x="1053" y="481"/>
                    </a:cubicBezTo>
                    <a:cubicBezTo>
                      <a:pt x="1057" y="489"/>
                      <a:pt x="1062" y="495"/>
                      <a:pt x="1067" y="502"/>
                    </a:cubicBezTo>
                    <a:cubicBezTo>
                      <a:pt x="1069" y="505"/>
                      <a:pt x="1071" y="509"/>
                      <a:pt x="1073" y="512"/>
                    </a:cubicBezTo>
                    <a:cubicBezTo>
                      <a:pt x="1073" y="508"/>
                      <a:pt x="1073" y="508"/>
                      <a:pt x="1073" y="508"/>
                    </a:cubicBezTo>
                    <a:cubicBezTo>
                      <a:pt x="1072" y="507"/>
                      <a:pt x="1071" y="506"/>
                      <a:pt x="1071" y="504"/>
                    </a:cubicBezTo>
                    <a:cubicBezTo>
                      <a:pt x="1066" y="497"/>
                      <a:pt x="1060" y="490"/>
                      <a:pt x="1055" y="482"/>
                    </a:cubicBezTo>
                    <a:cubicBezTo>
                      <a:pt x="1059" y="486"/>
                      <a:pt x="1063" y="489"/>
                      <a:pt x="1067" y="493"/>
                    </a:cubicBezTo>
                    <a:cubicBezTo>
                      <a:pt x="1069" y="494"/>
                      <a:pt x="1071" y="496"/>
                      <a:pt x="1073" y="498"/>
                    </a:cubicBezTo>
                    <a:cubicBezTo>
                      <a:pt x="1073" y="495"/>
                      <a:pt x="1073" y="495"/>
                      <a:pt x="1073" y="495"/>
                    </a:cubicBezTo>
                    <a:cubicBezTo>
                      <a:pt x="1071" y="494"/>
                      <a:pt x="1070" y="492"/>
                      <a:pt x="1068" y="491"/>
                    </a:cubicBezTo>
                    <a:cubicBezTo>
                      <a:pt x="1064" y="487"/>
                      <a:pt x="1059" y="483"/>
                      <a:pt x="1054" y="479"/>
                    </a:cubicBezTo>
                    <a:cubicBezTo>
                      <a:pt x="1061" y="474"/>
                      <a:pt x="1067" y="468"/>
                      <a:pt x="1072" y="462"/>
                    </a:cubicBezTo>
                    <a:cubicBezTo>
                      <a:pt x="1073" y="463"/>
                      <a:pt x="1073" y="463"/>
                      <a:pt x="1073" y="463"/>
                    </a:cubicBezTo>
                    <a:cubicBezTo>
                      <a:pt x="1073" y="459"/>
                      <a:pt x="1073" y="459"/>
                      <a:pt x="1073" y="459"/>
                    </a:cubicBezTo>
                    <a:cubicBezTo>
                      <a:pt x="1072" y="460"/>
                      <a:pt x="1070" y="462"/>
                      <a:pt x="1069" y="463"/>
                    </a:cubicBezTo>
                    <a:cubicBezTo>
                      <a:pt x="1062" y="470"/>
                      <a:pt x="1054" y="477"/>
                      <a:pt x="1046" y="484"/>
                    </a:cubicBezTo>
                    <a:cubicBezTo>
                      <a:pt x="1043" y="488"/>
                      <a:pt x="1039" y="491"/>
                      <a:pt x="1035" y="494"/>
                    </a:cubicBezTo>
                    <a:cubicBezTo>
                      <a:pt x="1032" y="496"/>
                      <a:pt x="1030" y="497"/>
                      <a:pt x="1028" y="499"/>
                    </a:cubicBezTo>
                    <a:cubicBezTo>
                      <a:pt x="1027" y="500"/>
                      <a:pt x="1025" y="502"/>
                      <a:pt x="1024" y="502"/>
                    </a:cubicBezTo>
                    <a:cubicBezTo>
                      <a:pt x="1023" y="502"/>
                      <a:pt x="1023" y="502"/>
                      <a:pt x="1023" y="502"/>
                    </a:cubicBezTo>
                    <a:cubicBezTo>
                      <a:pt x="1019" y="500"/>
                      <a:pt x="1014" y="497"/>
                      <a:pt x="1010" y="496"/>
                    </a:cubicBezTo>
                    <a:cubicBezTo>
                      <a:pt x="1012" y="495"/>
                      <a:pt x="1013" y="493"/>
                      <a:pt x="1015" y="492"/>
                    </a:cubicBezTo>
                    <a:cubicBezTo>
                      <a:pt x="1018" y="490"/>
                      <a:pt x="1021" y="488"/>
                      <a:pt x="1024" y="486"/>
                    </a:cubicBezTo>
                    <a:cubicBezTo>
                      <a:pt x="1029" y="482"/>
                      <a:pt x="1034" y="478"/>
                      <a:pt x="1039" y="474"/>
                    </a:cubicBezTo>
                    <a:cubicBezTo>
                      <a:pt x="1049" y="466"/>
                      <a:pt x="1058" y="458"/>
                      <a:pt x="1066" y="448"/>
                    </a:cubicBezTo>
                    <a:cubicBezTo>
                      <a:pt x="1069" y="446"/>
                      <a:pt x="1071" y="443"/>
                      <a:pt x="1073" y="440"/>
                    </a:cubicBezTo>
                    <a:cubicBezTo>
                      <a:pt x="1073" y="437"/>
                      <a:pt x="1073" y="437"/>
                      <a:pt x="1073" y="437"/>
                    </a:cubicBezTo>
                    <a:cubicBezTo>
                      <a:pt x="1067" y="444"/>
                      <a:pt x="1062" y="451"/>
                      <a:pt x="1056" y="457"/>
                    </a:cubicBezTo>
                    <a:cubicBezTo>
                      <a:pt x="1056" y="457"/>
                      <a:pt x="1056" y="457"/>
                      <a:pt x="1056" y="457"/>
                    </a:cubicBezTo>
                    <a:cubicBezTo>
                      <a:pt x="1054" y="458"/>
                      <a:pt x="1051" y="458"/>
                      <a:pt x="1049" y="459"/>
                    </a:cubicBezTo>
                    <a:cubicBezTo>
                      <a:pt x="1047" y="460"/>
                      <a:pt x="1044" y="461"/>
                      <a:pt x="1041" y="462"/>
                    </a:cubicBezTo>
                    <a:cubicBezTo>
                      <a:pt x="1036" y="463"/>
                      <a:pt x="1030" y="464"/>
                      <a:pt x="1025" y="464"/>
                    </a:cubicBezTo>
                    <a:cubicBezTo>
                      <a:pt x="1014" y="464"/>
                      <a:pt x="1004" y="460"/>
                      <a:pt x="996" y="454"/>
                    </a:cubicBezTo>
                    <a:cubicBezTo>
                      <a:pt x="992" y="450"/>
                      <a:pt x="988" y="446"/>
                      <a:pt x="986" y="442"/>
                    </a:cubicBezTo>
                    <a:cubicBezTo>
                      <a:pt x="986" y="442"/>
                      <a:pt x="986" y="442"/>
                      <a:pt x="986" y="442"/>
                    </a:cubicBezTo>
                    <a:cubicBezTo>
                      <a:pt x="983" y="437"/>
                      <a:pt x="981" y="432"/>
                      <a:pt x="979" y="427"/>
                    </a:cubicBezTo>
                    <a:cubicBezTo>
                      <a:pt x="977" y="417"/>
                      <a:pt x="976" y="404"/>
                      <a:pt x="981" y="395"/>
                    </a:cubicBezTo>
                    <a:cubicBezTo>
                      <a:pt x="981" y="394"/>
                      <a:pt x="980" y="394"/>
                      <a:pt x="980" y="394"/>
                    </a:cubicBezTo>
                    <a:cubicBezTo>
                      <a:pt x="972" y="394"/>
                      <a:pt x="962" y="390"/>
                      <a:pt x="960" y="382"/>
                    </a:cubicBezTo>
                    <a:cubicBezTo>
                      <a:pt x="960" y="382"/>
                      <a:pt x="960" y="382"/>
                      <a:pt x="960" y="382"/>
                    </a:cubicBezTo>
                    <a:cubicBezTo>
                      <a:pt x="972" y="369"/>
                      <a:pt x="982" y="354"/>
                      <a:pt x="988" y="338"/>
                    </a:cubicBezTo>
                    <a:cubicBezTo>
                      <a:pt x="992" y="330"/>
                      <a:pt x="995" y="322"/>
                      <a:pt x="997" y="313"/>
                    </a:cubicBezTo>
                    <a:cubicBezTo>
                      <a:pt x="998" y="310"/>
                      <a:pt x="998" y="307"/>
                      <a:pt x="999" y="304"/>
                    </a:cubicBezTo>
                    <a:cubicBezTo>
                      <a:pt x="1000" y="301"/>
                      <a:pt x="1000" y="299"/>
                      <a:pt x="1000" y="296"/>
                    </a:cubicBezTo>
                    <a:cubicBezTo>
                      <a:pt x="1001" y="296"/>
                      <a:pt x="1001" y="296"/>
                      <a:pt x="1001" y="296"/>
                    </a:cubicBezTo>
                    <a:cubicBezTo>
                      <a:pt x="1003" y="300"/>
                      <a:pt x="1006" y="304"/>
                      <a:pt x="1011" y="305"/>
                    </a:cubicBezTo>
                    <a:cubicBezTo>
                      <a:pt x="1016" y="307"/>
                      <a:pt x="1021" y="306"/>
                      <a:pt x="1026" y="303"/>
                    </a:cubicBezTo>
                    <a:cubicBezTo>
                      <a:pt x="1028" y="308"/>
                      <a:pt x="1032" y="312"/>
                      <a:pt x="1037" y="313"/>
                    </a:cubicBezTo>
                    <a:cubicBezTo>
                      <a:pt x="1041" y="314"/>
                      <a:pt x="1046" y="312"/>
                      <a:pt x="1049" y="310"/>
                    </a:cubicBezTo>
                    <a:cubicBezTo>
                      <a:pt x="1049" y="311"/>
                      <a:pt x="1048" y="312"/>
                      <a:pt x="1047" y="313"/>
                    </a:cubicBezTo>
                    <a:cubicBezTo>
                      <a:pt x="1046" y="315"/>
                      <a:pt x="1045" y="317"/>
                      <a:pt x="1043" y="319"/>
                    </a:cubicBezTo>
                    <a:cubicBezTo>
                      <a:pt x="1041" y="323"/>
                      <a:pt x="1038" y="327"/>
                      <a:pt x="1034" y="330"/>
                    </a:cubicBezTo>
                    <a:cubicBezTo>
                      <a:pt x="1030" y="333"/>
                      <a:pt x="1026" y="334"/>
                      <a:pt x="1022" y="333"/>
                    </a:cubicBezTo>
                    <a:cubicBezTo>
                      <a:pt x="1018" y="332"/>
                      <a:pt x="1015" y="329"/>
                      <a:pt x="1016" y="326"/>
                    </a:cubicBezTo>
                    <a:cubicBezTo>
                      <a:pt x="1020" y="332"/>
                      <a:pt x="1030" y="330"/>
                      <a:pt x="1032" y="323"/>
                    </a:cubicBezTo>
                    <a:cubicBezTo>
                      <a:pt x="1034" y="319"/>
                      <a:pt x="1032" y="315"/>
                      <a:pt x="1029" y="313"/>
                    </a:cubicBezTo>
                    <a:cubicBezTo>
                      <a:pt x="1027" y="310"/>
                      <a:pt x="1023" y="309"/>
                      <a:pt x="1019" y="309"/>
                    </a:cubicBezTo>
                    <a:cubicBezTo>
                      <a:pt x="1012" y="309"/>
                      <a:pt x="1006" y="314"/>
                      <a:pt x="1004" y="321"/>
                    </a:cubicBezTo>
                    <a:cubicBezTo>
                      <a:pt x="1002" y="327"/>
                      <a:pt x="1003" y="335"/>
                      <a:pt x="1007" y="340"/>
                    </a:cubicBezTo>
                    <a:cubicBezTo>
                      <a:pt x="1009" y="343"/>
                      <a:pt x="1013" y="346"/>
                      <a:pt x="1017" y="347"/>
                    </a:cubicBezTo>
                    <a:cubicBezTo>
                      <a:pt x="1011" y="350"/>
                      <a:pt x="1006" y="357"/>
                      <a:pt x="1005" y="365"/>
                    </a:cubicBezTo>
                    <a:cubicBezTo>
                      <a:pt x="1005" y="366"/>
                      <a:pt x="1005" y="367"/>
                      <a:pt x="1005" y="368"/>
                    </a:cubicBezTo>
                    <a:cubicBezTo>
                      <a:pt x="1005" y="366"/>
                      <a:pt x="1004" y="365"/>
                      <a:pt x="1003" y="364"/>
                    </a:cubicBezTo>
                    <a:cubicBezTo>
                      <a:pt x="1001" y="361"/>
                      <a:pt x="999" y="359"/>
                      <a:pt x="997" y="357"/>
                    </a:cubicBezTo>
                    <a:cubicBezTo>
                      <a:pt x="994" y="355"/>
                      <a:pt x="988" y="352"/>
                      <a:pt x="985" y="356"/>
                    </a:cubicBezTo>
                    <a:cubicBezTo>
                      <a:pt x="983" y="361"/>
                      <a:pt x="988" y="365"/>
                      <a:pt x="992" y="367"/>
                    </a:cubicBezTo>
                    <a:cubicBezTo>
                      <a:pt x="994" y="369"/>
                      <a:pt x="997" y="370"/>
                      <a:pt x="999" y="371"/>
                    </a:cubicBezTo>
                    <a:cubicBezTo>
                      <a:pt x="1001" y="372"/>
                      <a:pt x="1002" y="372"/>
                      <a:pt x="1004" y="373"/>
                    </a:cubicBezTo>
                    <a:cubicBezTo>
                      <a:pt x="1001" y="373"/>
                      <a:pt x="999" y="373"/>
                      <a:pt x="997" y="373"/>
                    </a:cubicBezTo>
                    <a:cubicBezTo>
                      <a:pt x="993" y="374"/>
                      <a:pt x="990" y="373"/>
                      <a:pt x="986" y="373"/>
                    </a:cubicBezTo>
                    <a:cubicBezTo>
                      <a:pt x="983" y="373"/>
                      <a:pt x="979" y="374"/>
                      <a:pt x="976" y="375"/>
                    </a:cubicBezTo>
                    <a:cubicBezTo>
                      <a:pt x="974" y="376"/>
                      <a:pt x="971" y="378"/>
                      <a:pt x="970" y="381"/>
                    </a:cubicBezTo>
                    <a:cubicBezTo>
                      <a:pt x="970" y="384"/>
                      <a:pt x="972" y="385"/>
                      <a:pt x="975" y="387"/>
                    </a:cubicBezTo>
                    <a:cubicBezTo>
                      <a:pt x="978" y="388"/>
                      <a:pt x="981" y="388"/>
                      <a:pt x="985" y="387"/>
                    </a:cubicBezTo>
                    <a:cubicBezTo>
                      <a:pt x="992" y="385"/>
                      <a:pt x="999" y="382"/>
                      <a:pt x="1005" y="378"/>
                    </a:cubicBezTo>
                    <a:cubicBezTo>
                      <a:pt x="998" y="384"/>
                      <a:pt x="993" y="392"/>
                      <a:pt x="990" y="400"/>
                    </a:cubicBezTo>
                    <a:cubicBezTo>
                      <a:pt x="986" y="409"/>
                      <a:pt x="986" y="420"/>
                      <a:pt x="989" y="429"/>
                    </a:cubicBezTo>
                    <a:cubicBezTo>
                      <a:pt x="994" y="449"/>
                      <a:pt x="1016" y="459"/>
                      <a:pt x="1036" y="456"/>
                    </a:cubicBezTo>
                    <a:cubicBezTo>
                      <a:pt x="1045" y="454"/>
                      <a:pt x="1054" y="448"/>
                      <a:pt x="1058" y="439"/>
                    </a:cubicBezTo>
                    <a:cubicBezTo>
                      <a:pt x="1061" y="431"/>
                      <a:pt x="1060" y="421"/>
                      <a:pt x="1054" y="414"/>
                    </a:cubicBezTo>
                    <a:cubicBezTo>
                      <a:pt x="1048" y="408"/>
                      <a:pt x="1038" y="406"/>
                      <a:pt x="1030" y="408"/>
                    </a:cubicBezTo>
                    <a:cubicBezTo>
                      <a:pt x="1022" y="410"/>
                      <a:pt x="1017" y="419"/>
                      <a:pt x="1019" y="427"/>
                    </a:cubicBezTo>
                    <a:cubicBezTo>
                      <a:pt x="1021" y="434"/>
                      <a:pt x="1029" y="440"/>
                      <a:pt x="1036" y="437"/>
                    </a:cubicBezTo>
                    <a:cubicBezTo>
                      <a:pt x="1042" y="435"/>
                      <a:pt x="1043" y="425"/>
                      <a:pt x="1038" y="420"/>
                    </a:cubicBezTo>
                    <a:cubicBezTo>
                      <a:pt x="1042" y="420"/>
                      <a:pt x="1045" y="424"/>
                      <a:pt x="1046" y="428"/>
                    </a:cubicBezTo>
                    <a:cubicBezTo>
                      <a:pt x="1047" y="432"/>
                      <a:pt x="1044" y="437"/>
                      <a:pt x="1040" y="440"/>
                    </a:cubicBezTo>
                    <a:cubicBezTo>
                      <a:pt x="1033" y="446"/>
                      <a:pt x="1022" y="444"/>
                      <a:pt x="1015" y="439"/>
                    </a:cubicBezTo>
                    <a:cubicBezTo>
                      <a:pt x="1007" y="434"/>
                      <a:pt x="1003" y="426"/>
                      <a:pt x="1004" y="417"/>
                    </a:cubicBezTo>
                    <a:cubicBezTo>
                      <a:pt x="1004" y="408"/>
                      <a:pt x="1009" y="397"/>
                      <a:pt x="1018" y="394"/>
                    </a:cubicBezTo>
                    <a:cubicBezTo>
                      <a:pt x="1019" y="396"/>
                      <a:pt x="1020" y="398"/>
                      <a:pt x="1023" y="400"/>
                    </a:cubicBezTo>
                    <a:cubicBezTo>
                      <a:pt x="1028" y="404"/>
                      <a:pt x="1038" y="405"/>
                      <a:pt x="1043" y="400"/>
                    </a:cubicBezTo>
                    <a:cubicBezTo>
                      <a:pt x="1048" y="404"/>
                      <a:pt x="1055" y="407"/>
                      <a:pt x="1062" y="404"/>
                    </a:cubicBezTo>
                    <a:cubicBezTo>
                      <a:pt x="1067" y="403"/>
                      <a:pt x="1072" y="397"/>
                      <a:pt x="1072" y="392"/>
                    </a:cubicBezTo>
                    <a:cubicBezTo>
                      <a:pt x="1073" y="393"/>
                      <a:pt x="1073" y="393"/>
                      <a:pt x="1073" y="394"/>
                    </a:cubicBezTo>
                    <a:cubicBezTo>
                      <a:pt x="1073" y="388"/>
                      <a:pt x="1073" y="388"/>
                      <a:pt x="1073" y="388"/>
                    </a:cubicBezTo>
                    <a:cubicBezTo>
                      <a:pt x="1073" y="388"/>
                      <a:pt x="1072" y="388"/>
                      <a:pt x="1072" y="388"/>
                    </a:cubicBezTo>
                    <a:cubicBezTo>
                      <a:pt x="1071" y="388"/>
                      <a:pt x="1071" y="388"/>
                      <a:pt x="1071" y="389"/>
                    </a:cubicBezTo>
                    <a:cubicBezTo>
                      <a:pt x="1072" y="395"/>
                      <a:pt x="1067" y="401"/>
                      <a:pt x="1061" y="403"/>
                    </a:cubicBezTo>
                    <a:cubicBezTo>
                      <a:pt x="1055" y="405"/>
                      <a:pt x="1048" y="402"/>
                      <a:pt x="1044" y="398"/>
                    </a:cubicBezTo>
                    <a:cubicBezTo>
                      <a:pt x="1043" y="398"/>
                      <a:pt x="1043" y="398"/>
                      <a:pt x="1042" y="398"/>
                    </a:cubicBezTo>
                    <a:cubicBezTo>
                      <a:pt x="1038" y="403"/>
                      <a:pt x="1030" y="402"/>
                      <a:pt x="1024" y="399"/>
                    </a:cubicBezTo>
                    <a:cubicBezTo>
                      <a:pt x="1018" y="395"/>
                      <a:pt x="1016" y="387"/>
                      <a:pt x="1019" y="380"/>
                    </a:cubicBezTo>
                    <a:cubicBezTo>
                      <a:pt x="1019" y="380"/>
                      <a:pt x="1019" y="379"/>
                      <a:pt x="1018" y="379"/>
                    </a:cubicBezTo>
                    <a:cubicBezTo>
                      <a:pt x="1011" y="377"/>
                      <a:pt x="1007" y="372"/>
                      <a:pt x="1007" y="365"/>
                    </a:cubicBezTo>
                    <a:cubicBezTo>
                      <a:pt x="1007" y="357"/>
                      <a:pt x="1013" y="350"/>
                      <a:pt x="1019" y="347"/>
                    </a:cubicBezTo>
                    <a:cubicBezTo>
                      <a:pt x="1026" y="348"/>
                      <a:pt x="1033" y="347"/>
                      <a:pt x="1038" y="344"/>
                    </a:cubicBezTo>
                    <a:cubicBezTo>
                      <a:pt x="1037" y="347"/>
                      <a:pt x="1036" y="349"/>
                      <a:pt x="1035" y="352"/>
                    </a:cubicBezTo>
                    <a:cubicBezTo>
                      <a:pt x="1030" y="352"/>
                      <a:pt x="1025" y="353"/>
                      <a:pt x="1021" y="356"/>
                    </a:cubicBezTo>
                    <a:cubicBezTo>
                      <a:pt x="1018" y="357"/>
                      <a:pt x="1014" y="361"/>
                      <a:pt x="1014" y="365"/>
                    </a:cubicBezTo>
                    <a:cubicBezTo>
                      <a:pt x="1014" y="369"/>
                      <a:pt x="1017" y="372"/>
                      <a:pt x="1020" y="373"/>
                    </a:cubicBezTo>
                    <a:cubicBezTo>
                      <a:pt x="1024" y="374"/>
                      <a:pt x="1028" y="373"/>
                      <a:pt x="1032" y="372"/>
                    </a:cubicBezTo>
                    <a:cubicBezTo>
                      <a:pt x="1026" y="377"/>
                      <a:pt x="1020" y="387"/>
                      <a:pt x="1028" y="393"/>
                    </a:cubicBezTo>
                    <a:cubicBezTo>
                      <a:pt x="1035" y="399"/>
                      <a:pt x="1044" y="390"/>
                      <a:pt x="1046" y="383"/>
                    </a:cubicBezTo>
                    <a:cubicBezTo>
                      <a:pt x="1047" y="390"/>
                      <a:pt x="1051" y="398"/>
                      <a:pt x="1059" y="395"/>
                    </a:cubicBezTo>
                    <a:cubicBezTo>
                      <a:pt x="1066" y="393"/>
                      <a:pt x="1066" y="386"/>
                      <a:pt x="1063" y="380"/>
                    </a:cubicBezTo>
                    <a:cubicBezTo>
                      <a:pt x="1064" y="382"/>
                      <a:pt x="1066" y="383"/>
                      <a:pt x="1068" y="383"/>
                    </a:cubicBezTo>
                    <a:cubicBezTo>
                      <a:pt x="1070" y="383"/>
                      <a:pt x="1071" y="383"/>
                      <a:pt x="1073" y="382"/>
                    </a:cubicBezTo>
                    <a:cubicBezTo>
                      <a:pt x="1073" y="380"/>
                      <a:pt x="1073" y="380"/>
                      <a:pt x="1073" y="380"/>
                    </a:cubicBezTo>
                    <a:cubicBezTo>
                      <a:pt x="1071" y="382"/>
                      <a:pt x="1069" y="382"/>
                      <a:pt x="1067" y="381"/>
                    </a:cubicBezTo>
                    <a:cubicBezTo>
                      <a:pt x="1064" y="380"/>
                      <a:pt x="1063" y="378"/>
                      <a:pt x="1061" y="376"/>
                    </a:cubicBezTo>
                    <a:cubicBezTo>
                      <a:pt x="1064" y="373"/>
                      <a:pt x="1065" y="368"/>
                      <a:pt x="1066" y="364"/>
                    </a:cubicBezTo>
                    <a:cubicBezTo>
                      <a:pt x="1069" y="365"/>
                      <a:pt x="1071" y="367"/>
                      <a:pt x="1073" y="369"/>
                    </a:cubicBezTo>
                    <a:cubicBezTo>
                      <a:pt x="1073" y="367"/>
                      <a:pt x="1073" y="367"/>
                      <a:pt x="1073" y="367"/>
                    </a:cubicBezTo>
                    <a:cubicBezTo>
                      <a:pt x="1071" y="365"/>
                      <a:pt x="1069" y="363"/>
                      <a:pt x="1067" y="362"/>
                    </a:cubicBezTo>
                    <a:cubicBezTo>
                      <a:pt x="1067" y="361"/>
                      <a:pt x="1067" y="361"/>
                      <a:pt x="1067" y="360"/>
                    </a:cubicBezTo>
                    <a:cubicBezTo>
                      <a:pt x="1068" y="357"/>
                      <a:pt x="1068" y="354"/>
                      <a:pt x="1068" y="350"/>
                    </a:cubicBezTo>
                    <a:cubicBezTo>
                      <a:pt x="1069" y="353"/>
                      <a:pt x="1071" y="356"/>
                      <a:pt x="1073" y="359"/>
                    </a:cubicBezTo>
                    <a:cubicBezTo>
                      <a:pt x="1073" y="356"/>
                      <a:pt x="1073" y="356"/>
                      <a:pt x="1073" y="356"/>
                    </a:cubicBezTo>
                    <a:cubicBezTo>
                      <a:pt x="1071" y="353"/>
                      <a:pt x="1070" y="350"/>
                      <a:pt x="1068" y="347"/>
                    </a:cubicBezTo>
                    <a:cubicBezTo>
                      <a:pt x="1068" y="347"/>
                      <a:pt x="1068" y="347"/>
                      <a:pt x="1068" y="347"/>
                    </a:cubicBezTo>
                    <a:cubicBezTo>
                      <a:pt x="1067" y="344"/>
                      <a:pt x="1067" y="342"/>
                      <a:pt x="1067" y="339"/>
                    </a:cubicBezTo>
                    <a:cubicBezTo>
                      <a:pt x="1066" y="331"/>
                      <a:pt x="1065" y="322"/>
                      <a:pt x="1065" y="313"/>
                    </a:cubicBezTo>
                    <a:cubicBezTo>
                      <a:pt x="1068" y="313"/>
                      <a:pt x="1070" y="313"/>
                      <a:pt x="1073" y="311"/>
                    </a:cubicBezTo>
                    <a:cubicBezTo>
                      <a:pt x="1073" y="309"/>
                      <a:pt x="1073" y="309"/>
                      <a:pt x="1073" y="309"/>
                    </a:cubicBezTo>
                    <a:cubicBezTo>
                      <a:pt x="1067" y="313"/>
                      <a:pt x="1057" y="312"/>
                      <a:pt x="1052" y="306"/>
                    </a:cubicBezTo>
                    <a:cubicBezTo>
                      <a:pt x="1052" y="305"/>
                      <a:pt x="1051" y="305"/>
                      <a:pt x="1051" y="306"/>
                    </a:cubicBezTo>
                    <a:cubicBezTo>
                      <a:pt x="1044" y="314"/>
                      <a:pt x="1030" y="312"/>
                      <a:pt x="1027" y="301"/>
                    </a:cubicBezTo>
                    <a:cubicBezTo>
                      <a:pt x="1027" y="301"/>
                      <a:pt x="1026" y="300"/>
                      <a:pt x="1026" y="301"/>
                    </a:cubicBezTo>
                    <a:cubicBezTo>
                      <a:pt x="1022" y="304"/>
                      <a:pt x="1018" y="305"/>
                      <a:pt x="1013" y="304"/>
                    </a:cubicBezTo>
                    <a:cubicBezTo>
                      <a:pt x="1008" y="303"/>
                      <a:pt x="1005" y="299"/>
                      <a:pt x="1003" y="294"/>
                    </a:cubicBezTo>
                    <a:cubicBezTo>
                      <a:pt x="1003" y="294"/>
                      <a:pt x="1002" y="294"/>
                      <a:pt x="1002" y="294"/>
                    </a:cubicBezTo>
                    <a:cubicBezTo>
                      <a:pt x="996" y="295"/>
                      <a:pt x="990" y="296"/>
                      <a:pt x="985" y="291"/>
                    </a:cubicBezTo>
                    <a:cubicBezTo>
                      <a:pt x="982" y="288"/>
                      <a:pt x="981" y="282"/>
                      <a:pt x="981" y="278"/>
                    </a:cubicBezTo>
                    <a:cubicBezTo>
                      <a:pt x="981" y="277"/>
                      <a:pt x="980" y="276"/>
                      <a:pt x="980" y="277"/>
                    </a:cubicBezTo>
                    <a:cubicBezTo>
                      <a:pt x="970" y="281"/>
                      <a:pt x="961" y="271"/>
                      <a:pt x="963" y="262"/>
                    </a:cubicBezTo>
                    <a:cubicBezTo>
                      <a:pt x="963" y="262"/>
                      <a:pt x="963" y="262"/>
                      <a:pt x="963" y="262"/>
                    </a:cubicBezTo>
                    <a:cubicBezTo>
                      <a:pt x="966" y="257"/>
                      <a:pt x="969" y="253"/>
                      <a:pt x="973" y="250"/>
                    </a:cubicBezTo>
                    <a:cubicBezTo>
                      <a:pt x="969" y="256"/>
                      <a:pt x="965" y="264"/>
                      <a:pt x="971" y="269"/>
                    </a:cubicBezTo>
                    <a:cubicBezTo>
                      <a:pt x="974" y="272"/>
                      <a:pt x="979" y="270"/>
                      <a:pt x="982" y="268"/>
                    </a:cubicBezTo>
                    <a:cubicBezTo>
                      <a:pt x="986" y="267"/>
                      <a:pt x="990" y="264"/>
                      <a:pt x="993" y="261"/>
                    </a:cubicBezTo>
                    <a:cubicBezTo>
                      <a:pt x="991" y="266"/>
                      <a:pt x="988" y="270"/>
                      <a:pt x="987" y="275"/>
                    </a:cubicBezTo>
                    <a:cubicBezTo>
                      <a:pt x="987" y="280"/>
                      <a:pt x="989" y="285"/>
                      <a:pt x="994" y="286"/>
                    </a:cubicBezTo>
                    <a:cubicBezTo>
                      <a:pt x="998" y="287"/>
                      <a:pt x="1002" y="284"/>
                      <a:pt x="1004" y="282"/>
                    </a:cubicBezTo>
                    <a:cubicBezTo>
                      <a:pt x="1007" y="280"/>
                      <a:pt x="1009" y="278"/>
                      <a:pt x="1011" y="275"/>
                    </a:cubicBezTo>
                    <a:cubicBezTo>
                      <a:pt x="1008" y="283"/>
                      <a:pt x="1006" y="294"/>
                      <a:pt x="1014" y="297"/>
                    </a:cubicBezTo>
                    <a:cubicBezTo>
                      <a:pt x="1018" y="299"/>
                      <a:pt x="1023" y="295"/>
                      <a:pt x="1025" y="293"/>
                    </a:cubicBezTo>
                    <a:cubicBezTo>
                      <a:pt x="1028" y="290"/>
                      <a:pt x="1030" y="286"/>
                      <a:pt x="1031" y="283"/>
                    </a:cubicBezTo>
                    <a:cubicBezTo>
                      <a:pt x="1031" y="287"/>
                      <a:pt x="1031" y="290"/>
                      <a:pt x="1031" y="294"/>
                    </a:cubicBezTo>
                    <a:cubicBezTo>
                      <a:pt x="1031" y="298"/>
                      <a:pt x="1032" y="302"/>
                      <a:pt x="1036" y="304"/>
                    </a:cubicBezTo>
                    <a:cubicBezTo>
                      <a:pt x="1041" y="306"/>
                      <a:pt x="1046" y="302"/>
                      <a:pt x="1048" y="298"/>
                    </a:cubicBezTo>
                    <a:cubicBezTo>
                      <a:pt x="1051" y="295"/>
                      <a:pt x="1053" y="290"/>
                      <a:pt x="1053" y="286"/>
                    </a:cubicBezTo>
                    <a:cubicBezTo>
                      <a:pt x="1054" y="293"/>
                      <a:pt x="1058" y="305"/>
                      <a:pt x="1067" y="304"/>
                    </a:cubicBezTo>
                    <a:cubicBezTo>
                      <a:pt x="1069" y="303"/>
                      <a:pt x="1071" y="302"/>
                      <a:pt x="1073" y="300"/>
                    </a:cubicBezTo>
                    <a:cubicBezTo>
                      <a:pt x="1073" y="297"/>
                      <a:pt x="1073" y="297"/>
                      <a:pt x="1073" y="297"/>
                    </a:cubicBezTo>
                    <a:cubicBezTo>
                      <a:pt x="1072" y="299"/>
                      <a:pt x="1070" y="301"/>
                      <a:pt x="1067" y="302"/>
                    </a:cubicBezTo>
                    <a:cubicBezTo>
                      <a:pt x="1062" y="303"/>
                      <a:pt x="1059" y="299"/>
                      <a:pt x="1057" y="295"/>
                    </a:cubicBezTo>
                    <a:cubicBezTo>
                      <a:pt x="1056" y="291"/>
                      <a:pt x="1055" y="287"/>
                      <a:pt x="1055" y="283"/>
                    </a:cubicBezTo>
                    <a:cubicBezTo>
                      <a:pt x="1061" y="283"/>
                      <a:pt x="1067" y="282"/>
                      <a:pt x="1073" y="281"/>
                    </a:cubicBezTo>
                    <a:cubicBezTo>
                      <a:pt x="1073" y="280"/>
                      <a:pt x="1073" y="280"/>
                      <a:pt x="1073" y="280"/>
                    </a:cubicBezTo>
                    <a:cubicBezTo>
                      <a:pt x="1069" y="281"/>
                      <a:pt x="1065" y="281"/>
                      <a:pt x="1061" y="281"/>
                    </a:cubicBezTo>
                    <a:cubicBezTo>
                      <a:pt x="1045" y="283"/>
                      <a:pt x="1029" y="280"/>
                      <a:pt x="1015" y="272"/>
                    </a:cubicBezTo>
                    <a:cubicBezTo>
                      <a:pt x="1008" y="269"/>
                      <a:pt x="1001" y="265"/>
                      <a:pt x="995" y="260"/>
                    </a:cubicBezTo>
                    <a:cubicBezTo>
                      <a:pt x="990" y="255"/>
                      <a:pt x="985" y="249"/>
                      <a:pt x="980" y="245"/>
                    </a:cubicBezTo>
                    <a:cubicBezTo>
                      <a:pt x="983" y="243"/>
                      <a:pt x="985" y="241"/>
                      <a:pt x="987" y="239"/>
                    </a:cubicBezTo>
                    <a:cubicBezTo>
                      <a:pt x="1002" y="257"/>
                      <a:pt x="1022" y="272"/>
                      <a:pt x="1046" y="274"/>
                    </a:cubicBezTo>
                    <a:cubicBezTo>
                      <a:pt x="1055" y="275"/>
                      <a:pt x="1064" y="274"/>
                      <a:pt x="1073" y="272"/>
                    </a:cubicBezTo>
                    <a:cubicBezTo>
                      <a:pt x="1073" y="270"/>
                      <a:pt x="1073" y="270"/>
                      <a:pt x="1073" y="270"/>
                    </a:cubicBezTo>
                    <a:cubicBezTo>
                      <a:pt x="1071" y="271"/>
                      <a:pt x="1069" y="271"/>
                      <a:pt x="1067" y="271"/>
                    </a:cubicBezTo>
                    <a:cubicBezTo>
                      <a:pt x="1066" y="267"/>
                      <a:pt x="1066" y="262"/>
                      <a:pt x="1065" y="258"/>
                    </a:cubicBezTo>
                    <a:cubicBezTo>
                      <a:pt x="1068" y="257"/>
                      <a:pt x="1070" y="257"/>
                      <a:pt x="1073" y="256"/>
                    </a:cubicBezTo>
                    <a:cubicBezTo>
                      <a:pt x="1073" y="255"/>
                      <a:pt x="1073" y="255"/>
                      <a:pt x="1073" y="255"/>
                    </a:cubicBezTo>
                    <a:cubicBezTo>
                      <a:pt x="1057" y="258"/>
                      <a:pt x="1039" y="257"/>
                      <a:pt x="1024" y="249"/>
                    </a:cubicBezTo>
                    <a:cubicBezTo>
                      <a:pt x="1015" y="245"/>
                      <a:pt x="1007" y="238"/>
                      <a:pt x="1001" y="230"/>
                    </a:cubicBezTo>
                    <a:cubicBezTo>
                      <a:pt x="1005" y="228"/>
                      <a:pt x="1010" y="225"/>
                      <a:pt x="1014" y="222"/>
                    </a:cubicBezTo>
                    <a:cubicBezTo>
                      <a:pt x="1016" y="221"/>
                      <a:pt x="1018" y="220"/>
                      <a:pt x="1020" y="218"/>
                    </a:cubicBezTo>
                    <a:cubicBezTo>
                      <a:pt x="1020" y="224"/>
                      <a:pt x="1024" y="228"/>
                      <a:pt x="1030" y="230"/>
                    </a:cubicBezTo>
                    <a:cubicBezTo>
                      <a:pt x="1035" y="232"/>
                      <a:pt x="1042" y="231"/>
                      <a:pt x="1045" y="227"/>
                    </a:cubicBezTo>
                    <a:cubicBezTo>
                      <a:pt x="1049" y="232"/>
                      <a:pt x="1055" y="234"/>
                      <a:pt x="1062" y="233"/>
                    </a:cubicBezTo>
                    <a:cubicBezTo>
                      <a:pt x="1066" y="232"/>
                      <a:pt x="1070" y="230"/>
                      <a:pt x="1073" y="227"/>
                    </a:cubicBezTo>
                    <a:cubicBezTo>
                      <a:pt x="1073" y="224"/>
                      <a:pt x="1073" y="224"/>
                      <a:pt x="1073" y="224"/>
                    </a:cubicBezTo>
                    <a:cubicBezTo>
                      <a:pt x="1070" y="228"/>
                      <a:pt x="1066" y="231"/>
                      <a:pt x="1061" y="231"/>
                    </a:cubicBezTo>
                    <a:cubicBezTo>
                      <a:pt x="1055" y="232"/>
                      <a:pt x="1050" y="230"/>
                      <a:pt x="1046" y="226"/>
                    </a:cubicBezTo>
                    <a:cubicBezTo>
                      <a:pt x="1047" y="225"/>
                      <a:pt x="1046" y="224"/>
                      <a:pt x="1045" y="225"/>
                    </a:cubicBezTo>
                    <a:cubicBezTo>
                      <a:pt x="1041" y="229"/>
                      <a:pt x="1036" y="230"/>
                      <a:pt x="1030" y="228"/>
                    </a:cubicBezTo>
                    <a:cubicBezTo>
                      <a:pt x="1025" y="227"/>
                      <a:pt x="1021" y="223"/>
                      <a:pt x="1021" y="217"/>
                    </a:cubicBezTo>
                    <a:cubicBezTo>
                      <a:pt x="1024" y="215"/>
                      <a:pt x="1027" y="213"/>
                      <a:pt x="1029" y="211"/>
                    </a:cubicBezTo>
                    <a:cubicBezTo>
                      <a:pt x="1028" y="217"/>
                      <a:pt x="1029" y="225"/>
                      <a:pt x="1037" y="224"/>
                    </a:cubicBezTo>
                    <a:cubicBezTo>
                      <a:pt x="1041" y="223"/>
                      <a:pt x="1044" y="219"/>
                      <a:pt x="1046" y="215"/>
                    </a:cubicBezTo>
                    <a:cubicBezTo>
                      <a:pt x="1047" y="213"/>
                      <a:pt x="1048" y="211"/>
                      <a:pt x="1049" y="208"/>
                    </a:cubicBezTo>
                    <a:cubicBezTo>
                      <a:pt x="1049" y="212"/>
                      <a:pt x="1050" y="216"/>
                      <a:pt x="1051" y="220"/>
                    </a:cubicBezTo>
                    <a:cubicBezTo>
                      <a:pt x="1052" y="225"/>
                      <a:pt x="1057" y="229"/>
                      <a:pt x="1062" y="226"/>
                    </a:cubicBezTo>
                    <a:cubicBezTo>
                      <a:pt x="1066" y="224"/>
                      <a:pt x="1067" y="217"/>
                      <a:pt x="1067" y="213"/>
                    </a:cubicBezTo>
                    <a:cubicBezTo>
                      <a:pt x="1067" y="210"/>
                      <a:pt x="1066" y="207"/>
                      <a:pt x="1066" y="203"/>
                    </a:cubicBezTo>
                    <a:cubicBezTo>
                      <a:pt x="1068" y="207"/>
                      <a:pt x="1070" y="210"/>
                      <a:pt x="1073" y="212"/>
                    </a:cubicBezTo>
                    <a:cubicBezTo>
                      <a:pt x="1073" y="210"/>
                      <a:pt x="1073" y="210"/>
                      <a:pt x="1073" y="210"/>
                    </a:cubicBezTo>
                    <a:cubicBezTo>
                      <a:pt x="1070" y="207"/>
                      <a:pt x="1067" y="203"/>
                      <a:pt x="1065" y="199"/>
                    </a:cubicBezTo>
                    <a:cubicBezTo>
                      <a:pt x="1067" y="198"/>
                      <a:pt x="1069" y="197"/>
                      <a:pt x="1070" y="196"/>
                    </a:cubicBezTo>
                    <a:cubicBezTo>
                      <a:pt x="1071" y="195"/>
                      <a:pt x="1072" y="194"/>
                      <a:pt x="1073" y="193"/>
                    </a:cubicBezTo>
                    <a:cubicBezTo>
                      <a:pt x="1073" y="191"/>
                      <a:pt x="1073" y="191"/>
                      <a:pt x="1073" y="191"/>
                    </a:cubicBezTo>
                    <a:cubicBezTo>
                      <a:pt x="1072" y="192"/>
                      <a:pt x="1071" y="193"/>
                      <a:pt x="1070" y="194"/>
                    </a:cubicBezTo>
                    <a:cubicBezTo>
                      <a:pt x="1068" y="195"/>
                      <a:pt x="1066" y="197"/>
                      <a:pt x="1064" y="197"/>
                    </a:cubicBezTo>
                    <a:cubicBezTo>
                      <a:pt x="1064" y="198"/>
                      <a:pt x="1064" y="198"/>
                      <a:pt x="1064" y="198"/>
                    </a:cubicBezTo>
                    <a:cubicBezTo>
                      <a:pt x="1056" y="201"/>
                      <a:pt x="1047" y="202"/>
                      <a:pt x="1039" y="200"/>
                    </a:cubicBezTo>
                    <a:cubicBezTo>
                      <a:pt x="1046" y="191"/>
                      <a:pt x="1050" y="179"/>
                      <a:pt x="1046" y="167"/>
                    </a:cubicBezTo>
                    <a:cubicBezTo>
                      <a:pt x="1055" y="171"/>
                      <a:pt x="1064" y="173"/>
                      <a:pt x="1073" y="172"/>
                    </a:cubicBezTo>
                    <a:cubicBezTo>
                      <a:pt x="1073" y="170"/>
                      <a:pt x="1073" y="170"/>
                      <a:pt x="1073" y="170"/>
                    </a:cubicBezTo>
                    <a:cubicBezTo>
                      <a:pt x="1064" y="171"/>
                      <a:pt x="1055" y="169"/>
                      <a:pt x="1047" y="165"/>
                    </a:cubicBezTo>
                    <a:cubicBezTo>
                      <a:pt x="1051" y="164"/>
                      <a:pt x="1054" y="162"/>
                      <a:pt x="1056" y="160"/>
                    </a:cubicBezTo>
                    <a:cubicBezTo>
                      <a:pt x="1057" y="160"/>
                      <a:pt x="1057" y="160"/>
                      <a:pt x="1057" y="160"/>
                    </a:cubicBezTo>
                    <a:cubicBezTo>
                      <a:pt x="1062" y="162"/>
                      <a:pt x="1068" y="163"/>
                      <a:pt x="1073" y="163"/>
                    </a:cubicBezTo>
                    <a:cubicBezTo>
                      <a:pt x="1073" y="161"/>
                      <a:pt x="1073" y="161"/>
                      <a:pt x="1073" y="161"/>
                    </a:cubicBezTo>
                    <a:cubicBezTo>
                      <a:pt x="1068" y="161"/>
                      <a:pt x="1063" y="160"/>
                      <a:pt x="1058" y="158"/>
                    </a:cubicBezTo>
                    <a:cubicBezTo>
                      <a:pt x="1060" y="157"/>
                      <a:pt x="1062" y="155"/>
                      <a:pt x="1064" y="152"/>
                    </a:cubicBezTo>
                    <a:cubicBezTo>
                      <a:pt x="1067" y="154"/>
                      <a:pt x="1070" y="155"/>
                      <a:pt x="1073" y="157"/>
                    </a:cubicBezTo>
                    <a:cubicBezTo>
                      <a:pt x="1073" y="155"/>
                      <a:pt x="1073" y="155"/>
                      <a:pt x="1073" y="155"/>
                    </a:cubicBezTo>
                    <a:cubicBezTo>
                      <a:pt x="1070" y="154"/>
                      <a:pt x="1067" y="153"/>
                      <a:pt x="1065" y="151"/>
                    </a:cubicBezTo>
                    <a:cubicBezTo>
                      <a:pt x="1066" y="149"/>
                      <a:pt x="1067" y="148"/>
                      <a:pt x="1068" y="146"/>
                    </a:cubicBezTo>
                    <a:cubicBezTo>
                      <a:pt x="1069" y="146"/>
                      <a:pt x="1071" y="147"/>
                      <a:pt x="1073" y="147"/>
                    </a:cubicBezTo>
                    <a:cubicBezTo>
                      <a:pt x="1073" y="146"/>
                      <a:pt x="1073" y="146"/>
                      <a:pt x="1073" y="146"/>
                    </a:cubicBezTo>
                    <a:cubicBezTo>
                      <a:pt x="1071" y="145"/>
                      <a:pt x="1070" y="145"/>
                      <a:pt x="1068" y="144"/>
                    </a:cubicBezTo>
                    <a:cubicBezTo>
                      <a:pt x="1068" y="144"/>
                      <a:pt x="1069" y="143"/>
                      <a:pt x="1069" y="143"/>
                    </a:cubicBezTo>
                    <a:cubicBezTo>
                      <a:pt x="1069" y="141"/>
                      <a:pt x="1070" y="139"/>
                      <a:pt x="1070" y="138"/>
                    </a:cubicBezTo>
                    <a:cubicBezTo>
                      <a:pt x="1071" y="138"/>
                      <a:pt x="1072" y="138"/>
                      <a:pt x="1073" y="139"/>
                    </a:cubicBezTo>
                    <a:cubicBezTo>
                      <a:pt x="1073" y="137"/>
                      <a:pt x="1073" y="137"/>
                      <a:pt x="1073" y="137"/>
                    </a:cubicBezTo>
                    <a:cubicBezTo>
                      <a:pt x="1072" y="137"/>
                      <a:pt x="1071" y="137"/>
                      <a:pt x="1071" y="136"/>
                    </a:cubicBezTo>
                    <a:cubicBezTo>
                      <a:pt x="1071" y="136"/>
                      <a:pt x="1071" y="136"/>
                      <a:pt x="1071" y="136"/>
                    </a:cubicBezTo>
                    <a:cubicBezTo>
                      <a:pt x="1071" y="136"/>
                      <a:pt x="1072" y="135"/>
                      <a:pt x="1073" y="135"/>
                    </a:cubicBezTo>
                    <a:cubicBezTo>
                      <a:pt x="1073" y="134"/>
                      <a:pt x="1073" y="134"/>
                      <a:pt x="1073" y="134"/>
                    </a:cubicBezTo>
                    <a:cubicBezTo>
                      <a:pt x="1072" y="134"/>
                      <a:pt x="1072" y="134"/>
                      <a:pt x="1071" y="134"/>
                    </a:cubicBezTo>
                    <a:cubicBezTo>
                      <a:pt x="1071" y="134"/>
                      <a:pt x="1071" y="134"/>
                      <a:pt x="1071" y="134"/>
                    </a:cubicBezTo>
                    <a:cubicBezTo>
                      <a:pt x="1071" y="130"/>
                      <a:pt x="1071" y="127"/>
                      <a:pt x="1071" y="124"/>
                    </a:cubicBezTo>
                    <a:cubicBezTo>
                      <a:pt x="1071" y="124"/>
                      <a:pt x="1071" y="124"/>
                      <a:pt x="1071" y="124"/>
                    </a:cubicBezTo>
                    <a:cubicBezTo>
                      <a:pt x="1071" y="123"/>
                      <a:pt x="1072" y="123"/>
                      <a:pt x="1073" y="123"/>
                    </a:cubicBezTo>
                    <a:cubicBezTo>
                      <a:pt x="1073" y="121"/>
                      <a:pt x="1073" y="121"/>
                      <a:pt x="1073" y="121"/>
                    </a:cubicBezTo>
                    <a:cubicBezTo>
                      <a:pt x="1068" y="123"/>
                      <a:pt x="1063" y="124"/>
                      <a:pt x="1058" y="125"/>
                    </a:cubicBezTo>
                    <a:cubicBezTo>
                      <a:pt x="1052" y="126"/>
                      <a:pt x="1046" y="126"/>
                      <a:pt x="1040" y="127"/>
                    </a:cubicBezTo>
                    <a:cubicBezTo>
                      <a:pt x="1039" y="127"/>
                      <a:pt x="1037" y="127"/>
                      <a:pt x="1036" y="127"/>
                    </a:cubicBezTo>
                    <a:cubicBezTo>
                      <a:pt x="1038" y="122"/>
                      <a:pt x="1042" y="118"/>
                      <a:pt x="1045" y="114"/>
                    </a:cubicBezTo>
                    <a:cubicBezTo>
                      <a:pt x="1049" y="109"/>
                      <a:pt x="1053" y="105"/>
                      <a:pt x="1058" y="100"/>
                    </a:cubicBezTo>
                    <a:cubicBezTo>
                      <a:pt x="1063" y="96"/>
                      <a:pt x="1068" y="92"/>
                      <a:pt x="1073" y="88"/>
                    </a:cubicBezTo>
                    <a:cubicBezTo>
                      <a:pt x="1073" y="86"/>
                      <a:pt x="1073" y="86"/>
                      <a:pt x="1073" y="86"/>
                    </a:cubicBezTo>
                    <a:cubicBezTo>
                      <a:pt x="1068" y="90"/>
                      <a:pt x="1063" y="94"/>
                      <a:pt x="1058" y="98"/>
                    </a:cubicBezTo>
                    <a:cubicBezTo>
                      <a:pt x="1056" y="96"/>
                      <a:pt x="1052" y="94"/>
                      <a:pt x="1049" y="92"/>
                    </a:cubicBezTo>
                    <a:cubicBezTo>
                      <a:pt x="1049" y="92"/>
                      <a:pt x="1048" y="92"/>
                      <a:pt x="1048" y="92"/>
                    </a:cubicBezTo>
                    <a:cubicBezTo>
                      <a:pt x="1051" y="88"/>
                      <a:pt x="1054" y="85"/>
                      <a:pt x="1057" y="83"/>
                    </a:cubicBezTo>
                    <a:cubicBezTo>
                      <a:pt x="1062" y="79"/>
                      <a:pt x="1067" y="76"/>
                      <a:pt x="1072" y="73"/>
                    </a:cubicBezTo>
                    <a:cubicBezTo>
                      <a:pt x="1072" y="73"/>
                      <a:pt x="1073" y="73"/>
                      <a:pt x="1073" y="73"/>
                    </a:cubicBezTo>
                    <a:cubicBezTo>
                      <a:pt x="1073" y="71"/>
                      <a:pt x="1073" y="71"/>
                      <a:pt x="1073" y="71"/>
                    </a:cubicBezTo>
                    <a:cubicBezTo>
                      <a:pt x="1073" y="71"/>
                      <a:pt x="1072" y="71"/>
                      <a:pt x="1072" y="71"/>
                    </a:cubicBezTo>
                    <a:cubicBezTo>
                      <a:pt x="1072" y="71"/>
                      <a:pt x="1072" y="71"/>
                      <a:pt x="1072" y="71"/>
                    </a:cubicBezTo>
                    <a:cubicBezTo>
                      <a:pt x="1072" y="70"/>
                      <a:pt x="1073" y="68"/>
                      <a:pt x="1073" y="67"/>
                    </a:cubicBezTo>
                    <a:cubicBezTo>
                      <a:pt x="1073" y="61"/>
                      <a:pt x="1073" y="61"/>
                      <a:pt x="1073" y="61"/>
                    </a:cubicBezTo>
                    <a:cubicBezTo>
                      <a:pt x="1072" y="65"/>
                      <a:pt x="1071" y="69"/>
                      <a:pt x="1070" y="72"/>
                    </a:cubicBezTo>
                    <a:cubicBezTo>
                      <a:pt x="1067" y="74"/>
                      <a:pt x="1064" y="75"/>
                      <a:pt x="1062" y="77"/>
                    </a:cubicBezTo>
                    <a:cubicBezTo>
                      <a:pt x="1064" y="69"/>
                      <a:pt x="1066" y="60"/>
                      <a:pt x="1065" y="52"/>
                    </a:cubicBezTo>
                    <a:cubicBezTo>
                      <a:pt x="1067" y="51"/>
                      <a:pt x="1069" y="51"/>
                      <a:pt x="1071" y="50"/>
                    </a:cubicBezTo>
                    <a:cubicBezTo>
                      <a:pt x="1071" y="50"/>
                      <a:pt x="1072" y="50"/>
                      <a:pt x="1073" y="49"/>
                    </a:cubicBezTo>
                    <a:cubicBezTo>
                      <a:pt x="1073" y="47"/>
                      <a:pt x="1073" y="47"/>
                      <a:pt x="1073" y="47"/>
                    </a:cubicBezTo>
                    <a:cubicBezTo>
                      <a:pt x="1058" y="52"/>
                      <a:pt x="1043" y="59"/>
                      <a:pt x="1030" y="69"/>
                    </a:cubicBezTo>
                    <a:cubicBezTo>
                      <a:pt x="1023" y="75"/>
                      <a:pt x="1017" y="81"/>
                      <a:pt x="1017" y="90"/>
                    </a:cubicBezTo>
                    <a:cubicBezTo>
                      <a:pt x="1014" y="91"/>
                      <a:pt x="1011" y="92"/>
                      <a:pt x="1008" y="94"/>
                    </a:cubicBezTo>
                    <a:cubicBezTo>
                      <a:pt x="1008" y="82"/>
                      <a:pt x="1015" y="72"/>
                      <a:pt x="1023" y="64"/>
                    </a:cubicBezTo>
                    <a:cubicBezTo>
                      <a:pt x="1031" y="57"/>
                      <a:pt x="1041" y="51"/>
                      <a:pt x="1051" y="46"/>
                    </a:cubicBezTo>
                    <a:cubicBezTo>
                      <a:pt x="1058" y="43"/>
                      <a:pt x="1065" y="41"/>
                      <a:pt x="1073" y="39"/>
                    </a:cubicBezTo>
                    <a:cubicBezTo>
                      <a:pt x="1073" y="37"/>
                      <a:pt x="1073" y="37"/>
                      <a:pt x="1073" y="37"/>
                    </a:cubicBezTo>
                    <a:cubicBezTo>
                      <a:pt x="1065" y="39"/>
                      <a:pt x="1057" y="42"/>
                      <a:pt x="1049" y="45"/>
                    </a:cubicBezTo>
                    <a:cubicBezTo>
                      <a:pt x="1045" y="38"/>
                      <a:pt x="1036" y="39"/>
                      <a:pt x="1030" y="42"/>
                    </a:cubicBezTo>
                    <a:cubicBezTo>
                      <a:pt x="1030" y="37"/>
                      <a:pt x="1027" y="33"/>
                      <a:pt x="1023" y="30"/>
                    </a:cubicBezTo>
                    <a:cubicBezTo>
                      <a:pt x="1024" y="30"/>
                      <a:pt x="1024" y="30"/>
                      <a:pt x="1024" y="30"/>
                    </a:cubicBezTo>
                    <a:cubicBezTo>
                      <a:pt x="1024" y="24"/>
                      <a:pt x="1028" y="18"/>
                      <a:pt x="1032" y="13"/>
                    </a:cubicBezTo>
                    <a:cubicBezTo>
                      <a:pt x="1035" y="9"/>
                      <a:pt x="1039" y="6"/>
                      <a:pt x="1044" y="3"/>
                    </a:cubicBezTo>
                    <a:cubicBezTo>
                      <a:pt x="1045" y="3"/>
                      <a:pt x="1046" y="2"/>
                      <a:pt x="1046" y="2"/>
                    </a:cubicBezTo>
                    <a:cubicBezTo>
                      <a:pt x="1042" y="2"/>
                      <a:pt x="1042" y="2"/>
                      <a:pt x="1042" y="2"/>
                    </a:cubicBezTo>
                    <a:cubicBezTo>
                      <a:pt x="1041" y="3"/>
                      <a:pt x="1040" y="4"/>
                      <a:pt x="1038" y="5"/>
                    </a:cubicBezTo>
                    <a:cubicBezTo>
                      <a:pt x="1034" y="7"/>
                      <a:pt x="1031" y="10"/>
                      <a:pt x="1028" y="14"/>
                    </a:cubicBezTo>
                    <a:cubicBezTo>
                      <a:pt x="1025" y="19"/>
                      <a:pt x="1022" y="24"/>
                      <a:pt x="1022" y="29"/>
                    </a:cubicBezTo>
                    <a:cubicBezTo>
                      <a:pt x="1021" y="29"/>
                      <a:pt x="1020" y="29"/>
                      <a:pt x="1019" y="29"/>
                    </a:cubicBezTo>
                    <a:cubicBezTo>
                      <a:pt x="1017" y="28"/>
                      <a:pt x="1014" y="28"/>
                      <a:pt x="1012" y="29"/>
                    </a:cubicBezTo>
                    <a:cubicBezTo>
                      <a:pt x="1013" y="18"/>
                      <a:pt x="1017" y="9"/>
                      <a:pt x="1024" y="2"/>
                    </a:cubicBezTo>
                    <a:cubicBezTo>
                      <a:pt x="1022" y="2"/>
                      <a:pt x="1022" y="2"/>
                      <a:pt x="1022" y="2"/>
                    </a:cubicBezTo>
                    <a:cubicBezTo>
                      <a:pt x="1020" y="4"/>
                      <a:pt x="1018" y="6"/>
                      <a:pt x="1017" y="9"/>
                    </a:cubicBezTo>
                    <a:cubicBezTo>
                      <a:pt x="1015" y="9"/>
                      <a:pt x="1013" y="8"/>
                      <a:pt x="1011" y="8"/>
                    </a:cubicBezTo>
                    <a:cubicBezTo>
                      <a:pt x="1011" y="6"/>
                      <a:pt x="1011" y="4"/>
                      <a:pt x="1012" y="2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010" y="4"/>
                      <a:pt x="1009" y="6"/>
                      <a:pt x="1009" y="8"/>
                    </a:cubicBezTo>
                    <a:cubicBezTo>
                      <a:pt x="1005" y="8"/>
                      <a:pt x="1002" y="8"/>
                      <a:pt x="998" y="8"/>
                    </a:cubicBezTo>
                    <a:cubicBezTo>
                      <a:pt x="998" y="6"/>
                      <a:pt x="998" y="4"/>
                      <a:pt x="998" y="2"/>
                    </a:cubicBezTo>
                    <a:cubicBezTo>
                      <a:pt x="997" y="2"/>
                      <a:pt x="997" y="2"/>
                      <a:pt x="997" y="2"/>
                    </a:cubicBezTo>
                    <a:cubicBezTo>
                      <a:pt x="997" y="4"/>
                      <a:pt x="997" y="6"/>
                      <a:pt x="997" y="8"/>
                    </a:cubicBezTo>
                    <a:cubicBezTo>
                      <a:pt x="993" y="8"/>
                      <a:pt x="989" y="8"/>
                      <a:pt x="986" y="9"/>
                    </a:cubicBezTo>
                    <a:cubicBezTo>
                      <a:pt x="985" y="6"/>
                      <a:pt x="985" y="4"/>
                      <a:pt x="984" y="2"/>
                    </a:cubicBezTo>
                    <a:cubicBezTo>
                      <a:pt x="983" y="2"/>
                      <a:pt x="983" y="2"/>
                      <a:pt x="983" y="2"/>
                    </a:cubicBezTo>
                    <a:cubicBezTo>
                      <a:pt x="983" y="4"/>
                      <a:pt x="984" y="7"/>
                      <a:pt x="984" y="9"/>
                    </a:cubicBezTo>
                    <a:cubicBezTo>
                      <a:pt x="983" y="9"/>
                      <a:pt x="981" y="10"/>
                      <a:pt x="979" y="10"/>
                    </a:cubicBezTo>
                    <a:cubicBezTo>
                      <a:pt x="977" y="11"/>
                      <a:pt x="975" y="11"/>
                      <a:pt x="973" y="12"/>
                    </a:cubicBezTo>
                    <a:cubicBezTo>
                      <a:pt x="971" y="9"/>
                      <a:pt x="970" y="5"/>
                      <a:pt x="969" y="2"/>
                    </a:cubicBezTo>
                    <a:cubicBezTo>
                      <a:pt x="967" y="2"/>
                      <a:pt x="967" y="2"/>
                      <a:pt x="967" y="2"/>
                    </a:cubicBezTo>
                    <a:cubicBezTo>
                      <a:pt x="969" y="6"/>
                      <a:pt x="970" y="9"/>
                      <a:pt x="972" y="13"/>
                    </a:cubicBezTo>
                    <a:cubicBezTo>
                      <a:pt x="968" y="14"/>
                      <a:pt x="964" y="16"/>
                      <a:pt x="961" y="18"/>
                    </a:cubicBezTo>
                    <a:cubicBezTo>
                      <a:pt x="958" y="15"/>
                      <a:pt x="956" y="10"/>
                      <a:pt x="953" y="7"/>
                    </a:cubicBezTo>
                    <a:cubicBezTo>
                      <a:pt x="953" y="6"/>
                      <a:pt x="954" y="6"/>
                      <a:pt x="954" y="6"/>
                    </a:cubicBezTo>
                    <a:cubicBezTo>
                      <a:pt x="957" y="4"/>
                      <a:pt x="960" y="3"/>
                      <a:pt x="962" y="2"/>
                    </a:cubicBezTo>
                    <a:cubicBezTo>
                      <a:pt x="958" y="2"/>
                      <a:pt x="958" y="2"/>
                      <a:pt x="958" y="2"/>
                    </a:cubicBezTo>
                    <a:cubicBezTo>
                      <a:pt x="941" y="10"/>
                      <a:pt x="925" y="22"/>
                      <a:pt x="917" y="39"/>
                    </a:cubicBezTo>
                    <a:cubicBezTo>
                      <a:pt x="910" y="53"/>
                      <a:pt x="908" y="69"/>
                      <a:pt x="908" y="84"/>
                    </a:cubicBezTo>
                    <a:cubicBezTo>
                      <a:pt x="908" y="91"/>
                      <a:pt x="909" y="97"/>
                      <a:pt x="910" y="103"/>
                    </a:cubicBezTo>
                    <a:cubicBezTo>
                      <a:pt x="911" y="109"/>
                      <a:pt x="913" y="115"/>
                      <a:pt x="917" y="120"/>
                    </a:cubicBezTo>
                    <a:cubicBezTo>
                      <a:pt x="915" y="121"/>
                      <a:pt x="913" y="122"/>
                      <a:pt x="911" y="122"/>
                    </a:cubicBezTo>
                    <a:cubicBezTo>
                      <a:pt x="905" y="113"/>
                      <a:pt x="903" y="100"/>
                      <a:pt x="902" y="89"/>
                    </a:cubicBezTo>
                    <a:cubicBezTo>
                      <a:pt x="901" y="76"/>
                      <a:pt x="902" y="63"/>
                      <a:pt x="906" y="50"/>
                    </a:cubicBezTo>
                    <a:cubicBezTo>
                      <a:pt x="912" y="31"/>
                      <a:pt x="925" y="14"/>
                      <a:pt x="942" y="3"/>
                    </a:cubicBezTo>
                    <a:cubicBezTo>
                      <a:pt x="942" y="3"/>
                      <a:pt x="943" y="2"/>
                      <a:pt x="943" y="2"/>
                    </a:cubicBezTo>
                    <a:cubicBezTo>
                      <a:pt x="940" y="2"/>
                      <a:pt x="940" y="2"/>
                      <a:pt x="940" y="2"/>
                    </a:cubicBezTo>
                    <a:cubicBezTo>
                      <a:pt x="937" y="4"/>
                      <a:pt x="933" y="7"/>
                      <a:pt x="930" y="9"/>
                    </a:cubicBezTo>
                    <a:cubicBezTo>
                      <a:pt x="928" y="7"/>
                      <a:pt x="926" y="5"/>
                      <a:pt x="924" y="2"/>
                    </a:cubicBezTo>
                    <a:cubicBezTo>
                      <a:pt x="922" y="2"/>
                      <a:pt x="922" y="2"/>
                      <a:pt x="922" y="2"/>
                    </a:cubicBezTo>
                    <a:cubicBezTo>
                      <a:pt x="923" y="3"/>
                      <a:pt x="923" y="4"/>
                      <a:pt x="924" y="5"/>
                    </a:cubicBezTo>
                    <a:cubicBezTo>
                      <a:pt x="923" y="4"/>
                      <a:pt x="921" y="3"/>
                      <a:pt x="919" y="2"/>
                    </a:cubicBezTo>
                    <a:cubicBezTo>
                      <a:pt x="915" y="2"/>
                      <a:pt x="915" y="2"/>
                      <a:pt x="915" y="2"/>
                    </a:cubicBezTo>
                    <a:cubicBezTo>
                      <a:pt x="915" y="2"/>
                      <a:pt x="916" y="3"/>
                      <a:pt x="917" y="3"/>
                    </a:cubicBezTo>
                    <a:cubicBezTo>
                      <a:pt x="921" y="5"/>
                      <a:pt x="925" y="8"/>
                      <a:pt x="929" y="11"/>
                    </a:cubicBezTo>
                    <a:cubicBezTo>
                      <a:pt x="927" y="13"/>
                      <a:pt x="925" y="15"/>
                      <a:pt x="923" y="17"/>
                    </a:cubicBezTo>
                    <a:cubicBezTo>
                      <a:pt x="920" y="19"/>
                      <a:pt x="918" y="22"/>
                      <a:pt x="916" y="26"/>
                    </a:cubicBezTo>
                    <a:cubicBezTo>
                      <a:pt x="912" y="23"/>
                      <a:pt x="909" y="19"/>
                      <a:pt x="907" y="15"/>
                    </a:cubicBezTo>
                    <a:cubicBezTo>
                      <a:pt x="905" y="11"/>
                      <a:pt x="904" y="5"/>
                      <a:pt x="907" y="3"/>
                    </a:cubicBezTo>
                    <a:cubicBezTo>
                      <a:pt x="908" y="2"/>
                      <a:pt x="908" y="2"/>
                      <a:pt x="909" y="2"/>
                    </a:cubicBezTo>
                    <a:cubicBezTo>
                      <a:pt x="906" y="2"/>
                      <a:pt x="906" y="2"/>
                      <a:pt x="906" y="2"/>
                    </a:cubicBezTo>
                    <a:cubicBezTo>
                      <a:pt x="903" y="5"/>
                      <a:pt x="903" y="10"/>
                      <a:pt x="904" y="14"/>
                    </a:cubicBezTo>
                    <a:cubicBezTo>
                      <a:pt x="905" y="17"/>
                      <a:pt x="907" y="20"/>
                      <a:pt x="909" y="22"/>
                    </a:cubicBezTo>
                    <a:cubicBezTo>
                      <a:pt x="907" y="21"/>
                      <a:pt x="904" y="20"/>
                      <a:pt x="901" y="20"/>
                    </a:cubicBezTo>
                    <a:cubicBezTo>
                      <a:pt x="897" y="20"/>
                      <a:pt x="891" y="22"/>
                      <a:pt x="889" y="26"/>
                    </a:cubicBezTo>
                    <a:cubicBezTo>
                      <a:pt x="887" y="30"/>
                      <a:pt x="889" y="35"/>
                      <a:pt x="892" y="38"/>
                    </a:cubicBezTo>
                    <a:cubicBezTo>
                      <a:pt x="893" y="39"/>
                      <a:pt x="895" y="40"/>
                      <a:pt x="897" y="41"/>
                    </a:cubicBezTo>
                    <a:cubicBezTo>
                      <a:pt x="899" y="43"/>
                      <a:pt x="901" y="44"/>
                      <a:pt x="903" y="45"/>
                    </a:cubicBezTo>
                    <a:cubicBezTo>
                      <a:pt x="901" y="45"/>
                      <a:pt x="900" y="45"/>
                      <a:pt x="899" y="45"/>
                    </a:cubicBezTo>
                    <a:cubicBezTo>
                      <a:pt x="896" y="44"/>
                      <a:pt x="893" y="44"/>
                      <a:pt x="890" y="45"/>
                    </a:cubicBezTo>
                    <a:cubicBezTo>
                      <a:pt x="885" y="46"/>
                      <a:pt x="879" y="49"/>
                      <a:pt x="878" y="55"/>
                    </a:cubicBezTo>
                    <a:cubicBezTo>
                      <a:pt x="878" y="60"/>
                      <a:pt x="881" y="63"/>
                      <a:pt x="885" y="66"/>
                    </a:cubicBezTo>
                    <a:cubicBezTo>
                      <a:pt x="889" y="68"/>
                      <a:pt x="893" y="69"/>
                      <a:pt x="897" y="70"/>
                    </a:cubicBezTo>
                    <a:cubicBezTo>
                      <a:pt x="895" y="71"/>
                      <a:pt x="892" y="71"/>
                      <a:pt x="890" y="71"/>
                    </a:cubicBezTo>
                    <a:cubicBezTo>
                      <a:pt x="887" y="72"/>
                      <a:pt x="884" y="73"/>
                      <a:pt x="881" y="74"/>
                    </a:cubicBezTo>
                    <a:cubicBezTo>
                      <a:pt x="876" y="76"/>
                      <a:pt x="872" y="80"/>
                      <a:pt x="873" y="86"/>
                    </a:cubicBezTo>
                    <a:cubicBezTo>
                      <a:pt x="874" y="90"/>
                      <a:pt x="879" y="92"/>
                      <a:pt x="883" y="93"/>
                    </a:cubicBezTo>
                    <a:cubicBezTo>
                      <a:pt x="888" y="95"/>
                      <a:pt x="893" y="96"/>
                      <a:pt x="898" y="96"/>
                    </a:cubicBezTo>
                    <a:cubicBezTo>
                      <a:pt x="894" y="97"/>
                      <a:pt x="890" y="99"/>
                      <a:pt x="887" y="102"/>
                    </a:cubicBezTo>
                    <a:cubicBezTo>
                      <a:pt x="884" y="104"/>
                      <a:pt x="882" y="108"/>
                      <a:pt x="881" y="111"/>
                    </a:cubicBezTo>
                    <a:cubicBezTo>
                      <a:pt x="881" y="115"/>
                      <a:pt x="884" y="118"/>
                      <a:pt x="888" y="119"/>
                    </a:cubicBezTo>
                    <a:cubicBezTo>
                      <a:pt x="893" y="120"/>
                      <a:pt x="898" y="119"/>
                      <a:pt x="903" y="118"/>
                    </a:cubicBezTo>
                    <a:cubicBezTo>
                      <a:pt x="899" y="120"/>
                      <a:pt x="895" y="124"/>
                      <a:pt x="894" y="127"/>
                    </a:cubicBezTo>
                    <a:cubicBezTo>
                      <a:pt x="892" y="128"/>
                      <a:pt x="889" y="128"/>
                      <a:pt x="887" y="128"/>
                    </a:cubicBezTo>
                    <a:cubicBezTo>
                      <a:pt x="886" y="128"/>
                      <a:pt x="885" y="128"/>
                      <a:pt x="884" y="128"/>
                    </a:cubicBezTo>
                    <a:cubicBezTo>
                      <a:pt x="884" y="127"/>
                      <a:pt x="885" y="126"/>
                      <a:pt x="886" y="125"/>
                    </a:cubicBezTo>
                    <a:cubicBezTo>
                      <a:pt x="886" y="125"/>
                      <a:pt x="886" y="125"/>
                      <a:pt x="886" y="124"/>
                    </a:cubicBezTo>
                    <a:cubicBezTo>
                      <a:pt x="886" y="124"/>
                      <a:pt x="886" y="124"/>
                      <a:pt x="886" y="124"/>
                    </a:cubicBezTo>
                    <a:cubicBezTo>
                      <a:pt x="880" y="122"/>
                      <a:pt x="875" y="120"/>
                      <a:pt x="873" y="115"/>
                    </a:cubicBezTo>
                    <a:cubicBezTo>
                      <a:pt x="870" y="110"/>
                      <a:pt x="871" y="103"/>
                      <a:pt x="875" y="100"/>
                    </a:cubicBezTo>
                    <a:cubicBezTo>
                      <a:pt x="876" y="99"/>
                      <a:pt x="875" y="98"/>
                      <a:pt x="875" y="98"/>
                    </a:cubicBezTo>
                    <a:cubicBezTo>
                      <a:pt x="869" y="96"/>
                      <a:pt x="866" y="90"/>
                      <a:pt x="865" y="84"/>
                    </a:cubicBezTo>
                    <a:cubicBezTo>
                      <a:pt x="865" y="77"/>
                      <a:pt x="869" y="71"/>
                      <a:pt x="876" y="69"/>
                    </a:cubicBezTo>
                    <a:cubicBezTo>
                      <a:pt x="876" y="69"/>
                      <a:pt x="877" y="68"/>
                      <a:pt x="876" y="67"/>
                    </a:cubicBezTo>
                    <a:cubicBezTo>
                      <a:pt x="874" y="65"/>
                      <a:pt x="872" y="63"/>
                      <a:pt x="871" y="60"/>
                    </a:cubicBezTo>
                    <a:cubicBezTo>
                      <a:pt x="870" y="57"/>
                      <a:pt x="870" y="53"/>
                      <a:pt x="871" y="50"/>
                    </a:cubicBezTo>
                    <a:cubicBezTo>
                      <a:pt x="873" y="45"/>
                      <a:pt x="878" y="42"/>
                      <a:pt x="883" y="39"/>
                    </a:cubicBezTo>
                    <a:cubicBezTo>
                      <a:pt x="883" y="39"/>
                      <a:pt x="884" y="39"/>
                      <a:pt x="883" y="38"/>
                    </a:cubicBezTo>
                    <a:cubicBezTo>
                      <a:pt x="881" y="34"/>
                      <a:pt x="879" y="30"/>
                      <a:pt x="880" y="25"/>
                    </a:cubicBezTo>
                    <a:cubicBezTo>
                      <a:pt x="880" y="25"/>
                      <a:pt x="880" y="25"/>
                      <a:pt x="880" y="25"/>
                    </a:cubicBezTo>
                    <a:cubicBezTo>
                      <a:pt x="880" y="23"/>
                      <a:pt x="881" y="22"/>
                      <a:pt x="881" y="21"/>
                    </a:cubicBezTo>
                    <a:cubicBezTo>
                      <a:pt x="884" y="16"/>
                      <a:pt x="889" y="12"/>
                      <a:pt x="895" y="13"/>
                    </a:cubicBezTo>
                    <a:cubicBezTo>
                      <a:pt x="896" y="13"/>
                      <a:pt x="896" y="13"/>
                      <a:pt x="896" y="12"/>
                    </a:cubicBezTo>
                    <a:cubicBezTo>
                      <a:pt x="895" y="8"/>
                      <a:pt x="896" y="5"/>
                      <a:pt x="897" y="2"/>
                    </a:cubicBezTo>
                    <a:cubicBezTo>
                      <a:pt x="893" y="2"/>
                      <a:pt x="893" y="2"/>
                      <a:pt x="893" y="2"/>
                    </a:cubicBezTo>
                    <a:cubicBezTo>
                      <a:pt x="893" y="3"/>
                      <a:pt x="894" y="3"/>
                      <a:pt x="894" y="4"/>
                    </a:cubicBezTo>
                    <a:cubicBezTo>
                      <a:pt x="894" y="4"/>
                      <a:pt x="894" y="4"/>
                      <a:pt x="894" y="4"/>
                    </a:cubicBezTo>
                    <a:cubicBezTo>
                      <a:pt x="894" y="6"/>
                      <a:pt x="894" y="9"/>
                      <a:pt x="894" y="11"/>
                    </a:cubicBezTo>
                    <a:cubicBezTo>
                      <a:pt x="894" y="11"/>
                      <a:pt x="894" y="11"/>
                      <a:pt x="894" y="11"/>
                    </a:cubicBezTo>
                    <a:cubicBezTo>
                      <a:pt x="892" y="8"/>
                      <a:pt x="889" y="5"/>
                      <a:pt x="887" y="2"/>
                    </a:cubicBezTo>
                    <a:cubicBezTo>
                      <a:pt x="885" y="2"/>
                      <a:pt x="885" y="2"/>
                      <a:pt x="885" y="2"/>
                    </a:cubicBezTo>
                    <a:cubicBezTo>
                      <a:pt x="887" y="5"/>
                      <a:pt x="890" y="8"/>
                      <a:pt x="892" y="11"/>
                    </a:cubicBezTo>
                    <a:cubicBezTo>
                      <a:pt x="888" y="12"/>
                      <a:pt x="884" y="14"/>
                      <a:pt x="882" y="17"/>
                    </a:cubicBezTo>
                    <a:cubicBezTo>
                      <a:pt x="881" y="13"/>
                      <a:pt x="881" y="10"/>
                      <a:pt x="881" y="6"/>
                    </a:cubicBezTo>
                    <a:cubicBezTo>
                      <a:pt x="881" y="5"/>
                      <a:pt x="881" y="3"/>
                      <a:pt x="880" y="2"/>
                    </a:cubicBezTo>
                    <a:cubicBezTo>
                      <a:pt x="879" y="2"/>
                      <a:pt x="879" y="2"/>
                      <a:pt x="879" y="2"/>
                    </a:cubicBezTo>
                    <a:cubicBezTo>
                      <a:pt x="879" y="4"/>
                      <a:pt x="879" y="6"/>
                      <a:pt x="879" y="7"/>
                    </a:cubicBezTo>
                    <a:cubicBezTo>
                      <a:pt x="880" y="11"/>
                      <a:pt x="880" y="15"/>
                      <a:pt x="881" y="19"/>
                    </a:cubicBezTo>
                    <a:cubicBezTo>
                      <a:pt x="880" y="19"/>
                      <a:pt x="880" y="19"/>
                      <a:pt x="880" y="19"/>
                    </a:cubicBezTo>
                    <a:cubicBezTo>
                      <a:pt x="879" y="20"/>
                      <a:pt x="879" y="21"/>
                      <a:pt x="879" y="23"/>
                    </a:cubicBezTo>
                    <a:cubicBezTo>
                      <a:pt x="877" y="20"/>
                      <a:pt x="875" y="18"/>
                      <a:pt x="873" y="16"/>
                    </a:cubicBezTo>
                    <a:cubicBezTo>
                      <a:pt x="872" y="12"/>
                      <a:pt x="871" y="7"/>
                      <a:pt x="870" y="2"/>
                    </a:cubicBezTo>
                    <a:cubicBezTo>
                      <a:pt x="869" y="2"/>
                      <a:pt x="869" y="2"/>
                      <a:pt x="869" y="2"/>
                    </a:cubicBezTo>
                    <a:cubicBezTo>
                      <a:pt x="870" y="6"/>
                      <a:pt x="870" y="11"/>
                      <a:pt x="871" y="15"/>
                    </a:cubicBezTo>
                    <a:cubicBezTo>
                      <a:pt x="868" y="12"/>
                      <a:pt x="866" y="10"/>
                      <a:pt x="862" y="8"/>
                    </a:cubicBezTo>
                    <a:cubicBezTo>
                      <a:pt x="862" y="6"/>
                      <a:pt x="861" y="4"/>
                      <a:pt x="861" y="2"/>
                    </a:cubicBezTo>
                    <a:cubicBezTo>
                      <a:pt x="859" y="2"/>
                      <a:pt x="859" y="2"/>
                      <a:pt x="859" y="2"/>
                    </a:cubicBezTo>
                    <a:cubicBezTo>
                      <a:pt x="860" y="4"/>
                      <a:pt x="860" y="5"/>
                      <a:pt x="861" y="7"/>
                    </a:cubicBezTo>
                    <a:cubicBezTo>
                      <a:pt x="858" y="6"/>
                      <a:pt x="856" y="4"/>
                      <a:pt x="854" y="3"/>
                    </a:cubicBezTo>
                    <a:cubicBezTo>
                      <a:pt x="854" y="3"/>
                      <a:pt x="853" y="3"/>
                      <a:pt x="853" y="3"/>
                    </a:cubicBezTo>
                    <a:cubicBezTo>
                      <a:pt x="853" y="2"/>
                      <a:pt x="853" y="2"/>
                      <a:pt x="853" y="2"/>
                    </a:cubicBezTo>
                    <a:cubicBezTo>
                      <a:pt x="847" y="2"/>
                      <a:pt x="847" y="2"/>
                      <a:pt x="847" y="2"/>
                    </a:cubicBezTo>
                    <a:cubicBezTo>
                      <a:pt x="849" y="3"/>
                      <a:pt x="851" y="4"/>
                      <a:pt x="852" y="4"/>
                    </a:cubicBezTo>
                    <a:cubicBezTo>
                      <a:pt x="850" y="5"/>
                      <a:pt x="849" y="7"/>
                      <a:pt x="847" y="8"/>
                    </a:cubicBezTo>
                    <a:cubicBezTo>
                      <a:pt x="846" y="9"/>
                      <a:pt x="845" y="10"/>
                      <a:pt x="844" y="10"/>
                    </a:cubicBezTo>
                    <a:cubicBezTo>
                      <a:pt x="842" y="11"/>
                      <a:pt x="841" y="13"/>
                      <a:pt x="840" y="13"/>
                    </a:cubicBezTo>
                    <a:cubicBezTo>
                      <a:pt x="838" y="12"/>
                      <a:pt x="836" y="11"/>
                      <a:pt x="833" y="10"/>
                    </a:cubicBezTo>
                    <a:cubicBezTo>
                      <a:pt x="837" y="8"/>
                      <a:pt x="840" y="5"/>
                      <a:pt x="843" y="2"/>
                    </a:cubicBezTo>
                    <a:cubicBezTo>
                      <a:pt x="841" y="2"/>
                      <a:pt x="841" y="2"/>
                      <a:pt x="841" y="2"/>
                    </a:cubicBezTo>
                    <a:cubicBezTo>
                      <a:pt x="838" y="5"/>
                      <a:pt x="835" y="8"/>
                      <a:pt x="831" y="10"/>
                    </a:cubicBezTo>
                    <a:cubicBezTo>
                      <a:pt x="830" y="9"/>
                      <a:pt x="828" y="9"/>
                      <a:pt x="826" y="9"/>
                    </a:cubicBezTo>
                    <a:cubicBezTo>
                      <a:pt x="825" y="9"/>
                      <a:pt x="823" y="9"/>
                      <a:pt x="822" y="9"/>
                    </a:cubicBezTo>
                    <a:cubicBezTo>
                      <a:pt x="824" y="8"/>
                      <a:pt x="826" y="6"/>
                      <a:pt x="827" y="5"/>
                    </a:cubicBezTo>
                    <a:cubicBezTo>
                      <a:pt x="828" y="4"/>
                      <a:pt x="829" y="3"/>
                      <a:pt x="831" y="2"/>
                    </a:cubicBezTo>
                    <a:cubicBezTo>
                      <a:pt x="828" y="2"/>
                      <a:pt x="828" y="2"/>
                      <a:pt x="828" y="2"/>
                    </a:cubicBezTo>
                    <a:cubicBezTo>
                      <a:pt x="828" y="2"/>
                      <a:pt x="828" y="2"/>
                      <a:pt x="828" y="2"/>
                    </a:cubicBezTo>
                    <a:cubicBezTo>
                      <a:pt x="825" y="5"/>
                      <a:pt x="822" y="7"/>
                      <a:pt x="819" y="9"/>
                    </a:cubicBezTo>
                    <a:cubicBezTo>
                      <a:pt x="819" y="9"/>
                      <a:pt x="819" y="9"/>
                      <a:pt x="818" y="10"/>
                    </a:cubicBezTo>
                    <a:cubicBezTo>
                      <a:pt x="815" y="11"/>
                      <a:pt x="811" y="13"/>
                      <a:pt x="809" y="16"/>
                    </a:cubicBezTo>
                    <a:cubicBezTo>
                      <a:pt x="807" y="14"/>
                      <a:pt x="806" y="13"/>
                      <a:pt x="804" y="12"/>
                    </a:cubicBezTo>
                    <a:cubicBezTo>
                      <a:pt x="808" y="9"/>
                      <a:pt x="812" y="6"/>
                      <a:pt x="816" y="2"/>
                    </a:cubicBezTo>
                    <a:cubicBezTo>
                      <a:pt x="814" y="2"/>
                      <a:pt x="814" y="2"/>
                      <a:pt x="814" y="2"/>
                    </a:cubicBezTo>
                    <a:cubicBezTo>
                      <a:pt x="810" y="5"/>
                      <a:pt x="806" y="9"/>
                      <a:pt x="802" y="11"/>
                    </a:cubicBezTo>
                    <a:cubicBezTo>
                      <a:pt x="799" y="10"/>
                      <a:pt x="795" y="10"/>
                      <a:pt x="792" y="11"/>
                    </a:cubicBezTo>
                    <a:cubicBezTo>
                      <a:pt x="792" y="11"/>
                      <a:pt x="791" y="11"/>
                      <a:pt x="790" y="11"/>
                    </a:cubicBezTo>
                    <a:cubicBezTo>
                      <a:pt x="791" y="10"/>
                      <a:pt x="792" y="10"/>
                      <a:pt x="793" y="9"/>
                    </a:cubicBezTo>
                    <a:cubicBezTo>
                      <a:pt x="795" y="7"/>
                      <a:pt x="798" y="5"/>
                      <a:pt x="800" y="4"/>
                    </a:cubicBezTo>
                    <a:cubicBezTo>
                      <a:pt x="801" y="3"/>
                      <a:pt x="802" y="3"/>
                      <a:pt x="802" y="2"/>
                    </a:cubicBezTo>
                    <a:cubicBezTo>
                      <a:pt x="800" y="2"/>
                      <a:pt x="800" y="2"/>
                      <a:pt x="800" y="2"/>
                    </a:cubicBezTo>
                    <a:cubicBezTo>
                      <a:pt x="798" y="4"/>
                      <a:pt x="795" y="6"/>
                      <a:pt x="793" y="7"/>
                    </a:cubicBezTo>
                    <a:cubicBezTo>
                      <a:pt x="790" y="9"/>
                      <a:pt x="788" y="11"/>
                      <a:pt x="786" y="12"/>
                    </a:cubicBezTo>
                    <a:cubicBezTo>
                      <a:pt x="786" y="12"/>
                      <a:pt x="786" y="12"/>
                      <a:pt x="786" y="13"/>
                    </a:cubicBezTo>
                    <a:cubicBezTo>
                      <a:pt x="784" y="13"/>
                      <a:pt x="782" y="15"/>
                      <a:pt x="780" y="16"/>
                    </a:cubicBezTo>
                    <a:cubicBezTo>
                      <a:pt x="779" y="17"/>
                      <a:pt x="777" y="18"/>
                      <a:pt x="775" y="19"/>
                    </a:cubicBezTo>
                    <a:cubicBezTo>
                      <a:pt x="771" y="17"/>
                      <a:pt x="766" y="17"/>
                      <a:pt x="762" y="18"/>
                    </a:cubicBezTo>
                    <a:cubicBezTo>
                      <a:pt x="762" y="18"/>
                      <a:pt x="762" y="18"/>
                      <a:pt x="762" y="18"/>
                    </a:cubicBezTo>
                    <a:cubicBezTo>
                      <a:pt x="763" y="18"/>
                      <a:pt x="764" y="17"/>
                      <a:pt x="764" y="17"/>
                    </a:cubicBezTo>
                    <a:cubicBezTo>
                      <a:pt x="766" y="16"/>
                      <a:pt x="768" y="14"/>
                      <a:pt x="769" y="13"/>
                    </a:cubicBezTo>
                    <a:cubicBezTo>
                      <a:pt x="773" y="11"/>
                      <a:pt x="776" y="9"/>
                      <a:pt x="779" y="7"/>
                    </a:cubicBezTo>
                    <a:cubicBezTo>
                      <a:pt x="782" y="5"/>
                      <a:pt x="784" y="4"/>
                      <a:pt x="786" y="2"/>
                    </a:cubicBezTo>
                    <a:cubicBezTo>
                      <a:pt x="784" y="2"/>
                      <a:pt x="784" y="2"/>
                      <a:pt x="784" y="2"/>
                    </a:cubicBezTo>
                    <a:cubicBezTo>
                      <a:pt x="782" y="3"/>
                      <a:pt x="781" y="4"/>
                      <a:pt x="780" y="5"/>
                    </a:cubicBezTo>
                    <a:cubicBezTo>
                      <a:pt x="777" y="7"/>
                      <a:pt x="773" y="9"/>
                      <a:pt x="770" y="11"/>
                    </a:cubicBezTo>
                    <a:cubicBezTo>
                      <a:pt x="768" y="12"/>
                      <a:pt x="767" y="13"/>
                      <a:pt x="766" y="14"/>
                    </a:cubicBezTo>
                    <a:cubicBezTo>
                      <a:pt x="764" y="15"/>
                      <a:pt x="762" y="17"/>
                      <a:pt x="761" y="17"/>
                    </a:cubicBezTo>
                    <a:cubicBezTo>
                      <a:pt x="759" y="16"/>
                      <a:pt x="757" y="15"/>
                      <a:pt x="755" y="14"/>
                    </a:cubicBezTo>
                    <a:cubicBezTo>
                      <a:pt x="757" y="12"/>
                      <a:pt x="759" y="11"/>
                      <a:pt x="761" y="9"/>
                    </a:cubicBezTo>
                    <a:cubicBezTo>
                      <a:pt x="763" y="7"/>
                      <a:pt x="766" y="5"/>
                      <a:pt x="768" y="4"/>
                    </a:cubicBezTo>
                    <a:cubicBezTo>
                      <a:pt x="769" y="3"/>
                      <a:pt x="770" y="3"/>
                      <a:pt x="771" y="2"/>
                    </a:cubicBezTo>
                    <a:cubicBezTo>
                      <a:pt x="768" y="2"/>
                      <a:pt x="768" y="2"/>
                      <a:pt x="768" y="2"/>
                    </a:cubicBezTo>
                    <a:cubicBezTo>
                      <a:pt x="766" y="4"/>
                      <a:pt x="763" y="6"/>
                      <a:pt x="761" y="7"/>
                    </a:cubicBezTo>
                    <a:cubicBezTo>
                      <a:pt x="758" y="9"/>
                      <a:pt x="756" y="11"/>
                      <a:pt x="753" y="13"/>
                    </a:cubicBezTo>
                    <a:cubicBezTo>
                      <a:pt x="752" y="12"/>
                      <a:pt x="751" y="11"/>
                      <a:pt x="750" y="11"/>
                    </a:cubicBezTo>
                    <a:cubicBezTo>
                      <a:pt x="749" y="10"/>
                      <a:pt x="749" y="10"/>
                      <a:pt x="748" y="9"/>
                    </a:cubicBezTo>
                    <a:cubicBezTo>
                      <a:pt x="751" y="7"/>
                      <a:pt x="754" y="4"/>
                      <a:pt x="757" y="2"/>
                    </a:cubicBezTo>
                    <a:cubicBezTo>
                      <a:pt x="755" y="2"/>
                      <a:pt x="755" y="2"/>
                      <a:pt x="755" y="2"/>
                    </a:cubicBezTo>
                    <a:cubicBezTo>
                      <a:pt x="752" y="4"/>
                      <a:pt x="749" y="6"/>
                      <a:pt x="747" y="8"/>
                    </a:cubicBezTo>
                    <a:cubicBezTo>
                      <a:pt x="745" y="7"/>
                      <a:pt x="743" y="5"/>
                      <a:pt x="740" y="3"/>
                    </a:cubicBezTo>
                    <a:cubicBezTo>
                      <a:pt x="741" y="3"/>
                      <a:pt x="741" y="2"/>
                      <a:pt x="742" y="2"/>
                    </a:cubicBezTo>
                    <a:cubicBezTo>
                      <a:pt x="740" y="2"/>
                      <a:pt x="740" y="2"/>
                      <a:pt x="740" y="2"/>
                    </a:cubicBezTo>
                    <a:cubicBezTo>
                      <a:pt x="740" y="2"/>
                      <a:pt x="739" y="2"/>
                      <a:pt x="739" y="2"/>
                    </a:cubicBezTo>
                    <a:cubicBezTo>
                      <a:pt x="739" y="2"/>
                      <a:pt x="739" y="2"/>
                      <a:pt x="739" y="2"/>
                    </a:cubicBezTo>
                    <a:cubicBezTo>
                      <a:pt x="737" y="2"/>
                      <a:pt x="737" y="2"/>
                      <a:pt x="737" y="2"/>
                    </a:cubicBezTo>
                    <a:cubicBezTo>
                      <a:pt x="737" y="2"/>
                      <a:pt x="737" y="2"/>
                      <a:pt x="737" y="2"/>
                    </a:cubicBezTo>
                    <a:cubicBezTo>
                      <a:pt x="740" y="5"/>
                      <a:pt x="743" y="8"/>
                      <a:pt x="746" y="10"/>
                    </a:cubicBezTo>
                    <a:cubicBezTo>
                      <a:pt x="746" y="10"/>
                      <a:pt x="746" y="10"/>
                      <a:pt x="746" y="10"/>
                    </a:cubicBezTo>
                    <a:cubicBezTo>
                      <a:pt x="747" y="11"/>
                      <a:pt x="748" y="11"/>
                      <a:pt x="749" y="12"/>
                    </a:cubicBezTo>
                    <a:cubicBezTo>
                      <a:pt x="752" y="14"/>
                      <a:pt x="756" y="17"/>
                      <a:pt x="760" y="19"/>
                    </a:cubicBezTo>
                    <a:cubicBezTo>
                      <a:pt x="757" y="20"/>
                      <a:pt x="755" y="22"/>
                      <a:pt x="753" y="24"/>
                    </a:cubicBezTo>
                    <a:cubicBezTo>
                      <a:pt x="747" y="21"/>
                      <a:pt x="742" y="17"/>
                      <a:pt x="738" y="13"/>
                    </a:cubicBezTo>
                    <a:cubicBezTo>
                      <a:pt x="734" y="9"/>
                      <a:pt x="730" y="6"/>
                      <a:pt x="727" y="2"/>
                    </a:cubicBezTo>
                    <a:cubicBezTo>
                      <a:pt x="725" y="2"/>
                      <a:pt x="725" y="2"/>
                      <a:pt x="725" y="2"/>
                    </a:cubicBezTo>
                    <a:cubicBezTo>
                      <a:pt x="728" y="6"/>
                      <a:pt x="732" y="10"/>
                      <a:pt x="737" y="14"/>
                    </a:cubicBezTo>
                    <a:cubicBezTo>
                      <a:pt x="737" y="15"/>
                      <a:pt x="738" y="15"/>
                      <a:pt x="739" y="16"/>
                    </a:cubicBezTo>
                    <a:cubicBezTo>
                      <a:pt x="736" y="15"/>
                      <a:pt x="733" y="14"/>
                      <a:pt x="730" y="13"/>
                    </a:cubicBezTo>
                    <a:cubicBezTo>
                      <a:pt x="723" y="11"/>
                      <a:pt x="716" y="10"/>
                      <a:pt x="709" y="9"/>
                    </a:cubicBezTo>
                    <a:cubicBezTo>
                      <a:pt x="702" y="9"/>
                      <a:pt x="695" y="10"/>
                      <a:pt x="687" y="11"/>
                    </a:cubicBezTo>
                    <a:cubicBezTo>
                      <a:pt x="684" y="12"/>
                      <a:pt x="680" y="13"/>
                      <a:pt x="677" y="14"/>
                    </a:cubicBezTo>
                    <a:cubicBezTo>
                      <a:pt x="673" y="15"/>
                      <a:pt x="670" y="17"/>
                      <a:pt x="667" y="18"/>
                    </a:cubicBezTo>
                    <a:cubicBezTo>
                      <a:pt x="664" y="14"/>
                      <a:pt x="661" y="9"/>
                      <a:pt x="660" y="4"/>
                    </a:cubicBezTo>
                    <a:cubicBezTo>
                      <a:pt x="660" y="3"/>
                      <a:pt x="660" y="3"/>
                      <a:pt x="660" y="2"/>
                    </a:cubicBezTo>
                    <a:cubicBezTo>
                      <a:pt x="658" y="2"/>
                      <a:pt x="658" y="2"/>
                      <a:pt x="658" y="2"/>
                    </a:cubicBezTo>
                    <a:cubicBezTo>
                      <a:pt x="659" y="8"/>
                      <a:pt x="662" y="15"/>
                      <a:pt x="666" y="19"/>
                    </a:cubicBezTo>
                    <a:cubicBezTo>
                      <a:pt x="672" y="26"/>
                      <a:pt x="680" y="30"/>
                      <a:pt x="689" y="34"/>
                    </a:cubicBezTo>
                    <a:cubicBezTo>
                      <a:pt x="693" y="36"/>
                      <a:pt x="697" y="37"/>
                      <a:pt x="701" y="39"/>
                    </a:cubicBezTo>
                    <a:cubicBezTo>
                      <a:pt x="703" y="40"/>
                      <a:pt x="706" y="41"/>
                      <a:pt x="709" y="43"/>
                    </a:cubicBezTo>
                    <a:cubicBezTo>
                      <a:pt x="711" y="44"/>
                      <a:pt x="714" y="44"/>
                      <a:pt x="716" y="46"/>
                    </a:cubicBezTo>
                    <a:cubicBezTo>
                      <a:pt x="716" y="46"/>
                      <a:pt x="716" y="46"/>
                      <a:pt x="716" y="46"/>
                    </a:cubicBezTo>
                    <a:cubicBezTo>
                      <a:pt x="716" y="46"/>
                      <a:pt x="716" y="46"/>
                      <a:pt x="716" y="47"/>
                    </a:cubicBezTo>
                    <a:cubicBezTo>
                      <a:pt x="712" y="44"/>
                      <a:pt x="707" y="44"/>
                      <a:pt x="703" y="46"/>
                    </a:cubicBezTo>
                    <a:cubicBezTo>
                      <a:pt x="700" y="47"/>
                      <a:pt x="696" y="48"/>
                      <a:pt x="694" y="51"/>
                    </a:cubicBezTo>
                    <a:cubicBezTo>
                      <a:pt x="688" y="48"/>
                      <a:pt x="682" y="46"/>
                      <a:pt x="676" y="43"/>
                    </a:cubicBezTo>
                    <a:cubicBezTo>
                      <a:pt x="671" y="40"/>
                      <a:pt x="665" y="36"/>
                      <a:pt x="661" y="32"/>
                    </a:cubicBezTo>
                    <a:cubicBezTo>
                      <a:pt x="657" y="28"/>
                      <a:pt x="654" y="23"/>
                      <a:pt x="651" y="18"/>
                    </a:cubicBezTo>
                    <a:cubicBezTo>
                      <a:pt x="648" y="13"/>
                      <a:pt x="647" y="8"/>
                      <a:pt x="647" y="2"/>
                    </a:cubicBezTo>
                    <a:cubicBezTo>
                      <a:pt x="645" y="2"/>
                      <a:pt x="645" y="2"/>
                      <a:pt x="645" y="2"/>
                    </a:cubicBezTo>
                    <a:cubicBezTo>
                      <a:pt x="645" y="8"/>
                      <a:pt x="647" y="13"/>
                      <a:pt x="649" y="18"/>
                    </a:cubicBezTo>
                    <a:cubicBezTo>
                      <a:pt x="651" y="21"/>
                      <a:pt x="653" y="25"/>
                      <a:pt x="655" y="28"/>
                    </a:cubicBezTo>
                    <a:cubicBezTo>
                      <a:pt x="651" y="31"/>
                      <a:pt x="647" y="36"/>
                      <a:pt x="644" y="40"/>
                    </a:cubicBezTo>
                    <a:cubicBezTo>
                      <a:pt x="641" y="45"/>
                      <a:pt x="639" y="50"/>
                      <a:pt x="637" y="56"/>
                    </a:cubicBezTo>
                    <a:cubicBezTo>
                      <a:pt x="635" y="66"/>
                      <a:pt x="636" y="77"/>
                      <a:pt x="640" y="86"/>
                    </a:cubicBezTo>
                    <a:cubicBezTo>
                      <a:pt x="640" y="88"/>
                      <a:pt x="641" y="90"/>
                      <a:pt x="642" y="92"/>
                    </a:cubicBezTo>
                    <a:cubicBezTo>
                      <a:pt x="640" y="94"/>
                      <a:pt x="638" y="100"/>
                      <a:pt x="639" y="104"/>
                    </a:cubicBezTo>
                    <a:cubicBezTo>
                      <a:pt x="634" y="102"/>
                      <a:pt x="628" y="103"/>
                      <a:pt x="624" y="107"/>
                    </a:cubicBezTo>
                    <a:cubicBezTo>
                      <a:pt x="619" y="110"/>
                      <a:pt x="617" y="115"/>
                      <a:pt x="616" y="121"/>
                    </a:cubicBezTo>
                    <a:cubicBezTo>
                      <a:pt x="606" y="118"/>
                      <a:pt x="594" y="125"/>
                      <a:pt x="595" y="136"/>
                    </a:cubicBezTo>
                    <a:cubicBezTo>
                      <a:pt x="590" y="135"/>
                      <a:pt x="585" y="135"/>
                      <a:pt x="581" y="138"/>
                    </a:cubicBezTo>
                    <a:cubicBezTo>
                      <a:pt x="577" y="142"/>
                      <a:pt x="575" y="147"/>
                      <a:pt x="575" y="152"/>
                    </a:cubicBezTo>
                    <a:cubicBezTo>
                      <a:pt x="570" y="148"/>
                      <a:pt x="563" y="148"/>
                      <a:pt x="558" y="151"/>
                    </a:cubicBezTo>
                    <a:cubicBezTo>
                      <a:pt x="553" y="154"/>
                      <a:pt x="548" y="160"/>
                      <a:pt x="548" y="166"/>
                    </a:cubicBezTo>
                    <a:cubicBezTo>
                      <a:pt x="544" y="162"/>
                      <a:pt x="538" y="161"/>
                      <a:pt x="533" y="163"/>
                    </a:cubicBezTo>
                    <a:cubicBezTo>
                      <a:pt x="528" y="164"/>
                      <a:pt x="524" y="168"/>
                      <a:pt x="523" y="173"/>
                    </a:cubicBezTo>
                    <a:cubicBezTo>
                      <a:pt x="517" y="167"/>
                      <a:pt x="507" y="168"/>
                      <a:pt x="502" y="174"/>
                    </a:cubicBezTo>
                    <a:cubicBezTo>
                      <a:pt x="499" y="170"/>
                      <a:pt x="495" y="168"/>
                      <a:pt x="490" y="167"/>
                    </a:cubicBezTo>
                    <a:cubicBezTo>
                      <a:pt x="485" y="167"/>
                      <a:pt x="480" y="168"/>
                      <a:pt x="477" y="171"/>
                    </a:cubicBezTo>
                    <a:cubicBezTo>
                      <a:pt x="475" y="169"/>
                      <a:pt x="473" y="167"/>
                      <a:pt x="470" y="165"/>
                    </a:cubicBezTo>
                    <a:cubicBezTo>
                      <a:pt x="468" y="164"/>
                      <a:pt x="465" y="164"/>
                      <a:pt x="462" y="164"/>
                    </a:cubicBezTo>
                    <a:cubicBezTo>
                      <a:pt x="462" y="164"/>
                      <a:pt x="462" y="163"/>
                      <a:pt x="462" y="163"/>
                    </a:cubicBezTo>
                    <a:cubicBezTo>
                      <a:pt x="466" y="164"/>
                      <a:pt x="471" y="164"/>
                      <a:pt x="475" y="163"/>
                    </a:cubicBezTo>
                    <a:cubicBezTo>
                      <a:pt x="481" y="161"/>
                      <a:pt x="487" y="156"/>
                      <a:pt x="488" y="149"/>
                    </a:cubicBezTo>
                    <a:cubicBezTo>
                      <a:pt x="496" y="150"/>
                      <a:pt x="503" y="150"/>
                      <a:pt x="509" y="144"/>
                    </a:cubicBezTo>
                    <a:cubicBezTo>
                      <a:pt x="513" y="140"/>
                      <a:pt x="516" y="132"/>
                      <a:pt x="514" y="126"/>
                    </a:cubicBezTo>
                    <a:cubicBezTo>
                      <a:pt x="522" y="125"/>
                      <a:pt x="528" y="120"/>
                      <a:pt x="530" y="112"/>
                    </a:cubicBezTo>
                    <a:cubicBezTo>
                      <a:pt x="532" y="105"/>
                      <a:pt x="530" y="97"/>
                      <a:pt x="525" y="93"/>
                    </a:cubicBezTo>
                    <a:cubicBezTo>
                      <a:pt x="531" y="87"/>
                      <a:pt x="532" y="78"/>
                      <a:pt x="529" y="71"/>
                    </a:cubicBezTo>
                    <a:cubicBezTo>
                      <a:pt x="527" y="65"/>
                      <a:pt x="523" y="57"/>
                      <a:pt x="516" y="56"/>
                    </a:cubicBezTo>
                    <a:cubicBezTo>
                      <a:pt x="518" y="53"/>
                      <a:pt x="517" y="48"/>
                      <a:pt x="517" y="44"/>
                    </a:cubicBezTo>
                    <a:cubicBezTo>
                      <a:pt x="516" y="39"/>
                      <a:pt x="513" y="35"/>
                      <a:pt x="510" y="32"/>
                    </a:cubicBezTo>
                    <a:cubicBezTo>
                      <a:pt x="503" y="26"/>
                      <a:pt x="493" y="25"/>
                      <a:pt x="485" y="28"/>
                    </a:cubicBezTo>
                    <a:cubicBezTo>
                      <a:pt x="481" y="20"/>
                      <a:pt x="474" y="14"/>
                      <a:pt x="464" y="14"/>
                    </a:cubicBezTo>
                    <a:cubicBezTo>
                      <a:pt x="456" y="14"/>
                      <a:pt x="448" y="18"/>
                      <a:pt x="444" y="25"/>
                    </a:cubicBezTo>
                    <a:cubicBezTo>
                      <a:pt x="438" y="19"/>
                      <a:pt x="430" y="17"/>
                      <a:pt x="423" y="20"/>
                    </a:cubicBezTo>
                    <a:cubicBezTo>
                      <a:pt x="415" y="23"/>
                      <a:pt x="413" y="32"/>
                      <a:pt x="413" y="40"/>
                    </a:cubicBezTo>
                    <a:cubicBezTo>
                      <a:pt x="406" y="39"/>
                      <a:pt x="399" y="43"/>
                      <a:pt x="396" y="48"/>
                    </a:cubicBezTo>
                    <a:cubicBezTo>
                      <a:pt x="395" y="50"/>
                      <a:pt x="395" y="51"/>
                      <a:pt x="394" y="52"/>
                    </a:cubicBezTo>
                    <a:cubicBezTo>
                      <a:pt x="391" y="51"/>
                      <a:pt x="387" y="50"/>
                      <a:pt x="384" y="50"/>
                    </a:cubicBezTo>
                    <a:cubicBezTo>
                      <a:pt x="380" y="49"/>
                      <a:pt x="376" y="50"/>
                      <a:pt x="373" y="52"/>
                    </a:cubicBezTo>
                    <a:cubicBezTo>
                      <a:pt x="367" y="54"/>
                      <a:pt x="363" y="58"/>
                      <a:pt x="361" y="64"/>
                    </a:cubicBezTo>
                    <a:cubicBezTo>
                      <a:pt x="356" y="64"/>
                      <a:pt x="350" y="65"/>
                      <a:pt x="346" y="68"/>
                    </a:cubicBezTo>
                    <a:cubicBezTo>
                      <a:pt x="342" y="72"/>
                      <a:pt x="340" y="77"/>
                      <a:pt x="340" y="83"/>
                    </a:cubicBezTo>
                    <a:cubicBezTo>
                      <a:pt x="337" y="83"/>
                      <a:pt x="335" y="84"/>
                      <a:pt x="333" y="84"/>
                    </a:cubicBezTo>
                    <a:cubicBezTo>
                      <a:pt x="330" y="85"/>
                      <a:pt x="328" y="87"/>
                      <a:pt x="326" y="89"/>
                    </a:cubicBezTo>
                    <a:cubicBezTo>
                      <a:pt x="325" y="90"/>
                      <a:pt x="324" y="91"/>
                      <a:pt x="323" y="92"/>
                    </a:cubicBezTo>
                    <a:cubicBezTo>
                      <a:pt x="315" y="86"/>
                      <a:pt x="309" y="78"/>
                      <a:pt x="305" y="68"/>
                    </a:cubicBezTo>
                    <a:cubicBezTo>
                      <a:pt x="302" y="61"/>
                      <a:pt x="300" y="54"/>
                      <a:pt x="299" y="46"/>
                    </a:cubicBezTo>
                    <a:cubicBezTo>
                      <a:pt x="299" y="32"/>
                      <a:pt x="303" y="15"/>
                      <a:pt x="316" y="8"/>
                    </a:cubicBezTo>
                    <a:cubicBezTo>
                      <a:pt x="331" y="0"/>
                      <a:pt x="355" y="5"/>
                      <a:pt x="360" y="23"/>
                    </a:cubicBezTo>
                    <a:cubicBezTo>
                      <a:pt x="363" y="33"/>
                      <a:pt x="358" y="44"/>
                      <a:pt x="348" y="47"/>
                    </a:cubicBezTo>
                    <a:cubicBezTo>
                      <a:pt x="344" y="49"/>
                      <a:pt x="339" y="49"/>
                      <a:pt x="335" y="47"/>
                    </a:cubicBezTo>
                    <a:cubicBezTo>
                      <a:pt x="332" y="45"/>
                      <a:pt x="329" y="41"/>
                      <a:pt x="330" y="38"/>
                    </a:cubicBezTo>
                    <a:cubicBezTo>
                      <a:pt x="334" y="43"/>
                      <a:pt x="343" y="42"/>
                      <a:pt x="348" y="37"/>
                    </a:cubicBezTo>
                    <a:cubicBezTo>
                      <a:pt x="354" y="31"/>
                      <a:pt x="352" y="21"/>
                      <a:pt x="345" y="16"/>
                    </a:cubicBezTo>
                    <a:cubicBezTo>
                      <a:pt x="337" y="11"/>
                      <a:pt x="327" y="14"/>
                      <a:pt x="320" y="19"/>
                    </a:cubicBezTo>
                    <a:cubicBezTo>
                      <a:pt x="312" y="26"/>
                      <a:pt x="310" y="36"/>
                      <a:pt x="313" y="45"/>
                    </a:cubicBezTo>
                    <a:cubicBezTo>
                      <a:pt x="316" y="55"/>
                      <a:pt x="324" y="62"/>
                      <a:pt x="334" y="64"/>
                    </a:cubicBezTo>
                    <a:cubicBezTo>
                      <a:pt x="344" y="66"/>
                      <a:pt x="355" y="63"/>
                      <a:pt x="363" y="58"/>
                    </a:cubicBezTo>
                    <a:cubicBezTo>
                      <a:pt x="380" y="46"/>
                      <a:pt x="381" y="20"/>
                      <a:pt x="369" y="4"/>
                    </a:cubicBezTo>
                    <a:cubicBezTo>
                      <a:pt x="368" y="3"/>
                      <a:pt x="368" y="3"/>
                      <a:pt x="367" y="2"/>
                    </a:cubicBezTo>
                    <a:cubicBezTo>
                      <a:pt x="365" y="2"/>
                      <a:pt x="365" y="2"/>
                      <a:pt x="365" y="2"/>
                    </a:cubicBezTo>
                    <a:cubicBezTo>
                      <a:pt x="377" y="15"/>
                      <a:pt x="380" y="36"/>
                      <a:pt x="368" y="50"/>
                    </a:cubicBezTo>
                    <a:cubicBezTo>
                      <a:pt x="361" y="59"/>
                      <a:pt x="349" y="64"/>
                      <a:pt x="338" y="63"/>
                    </a:cubicBezTo>
                    <a:cubicBezTo>
                      <a:pt x="333" y="63"/>
                      <a:pt x="327" y="61"/>
                      <a:pt x="323" y="57"/>
                    </a:cubicBezTo>
                    <a:cubicBezTo>
                      <a:pt x="318" y="54"/>
                      <a:pt x="316" y="49"/>
                      <a:pt x="314" y="43"/>
                    </a:cubicBezTo>
                    <a:cubicBezTo>
                      <a:pt x="311" y="33"/>
                      <a:pt x="317" y="22"/>
                      <a:pt x="327" y="17"/>
                    </a:cubicBezTo>
                    <a:cubicBezTo>
                      <a:pt x="336" y="12"/>
                      <a:pt x="349" y="16"/>
                      <a:pt x="350" y="28"/>
                    </a:cubicBezTo>
                    <a:cubicBezTo>
                      <a:pt x="350" y="33"/>
                      <a:pt x="347" y="37"/>
                      <a:pt x="342" y="39"/>
                    </a:cubicBezTo>
                    <a:cubicBezTo>
                      <a:pt x="338" y="40"/>
                      <a:pt x="332" y="40"/>
                      <a:pt x="330" y="36"/>
                    </a:cubicBezTo>
                    <a:cubicBezTo>
                      <a:pt x="330" y="35"/>
                      <a:pt x="330" y="35"/>
                      <a:pt x="330" y="35"/>
                    </a:cubicBezTo>
                    <a:cubicBezTo>
                      <a:pt x="330" y="35"/>
                      <a:pt x="329" y="35"/>
                      <a:pt x="328" y="35"/>
                    </a:cubicBezTo>
                    <a:cubicBezTo>
                      <a:pt x="327" y="39"/>
                      <a:pt x="329" y="43"/>
                      <a:pt x="332" y="46"/>
                    </a:cubicBezTo>
                    <a:cubicBezTo>
                      <a:pt x="335" y="49"/>
                      <a:pt x="338" y="50"/>
                      <a:pt x="342" y="50"/>
                    </a:cubicBezTo>
                    <a:cubicBezTo>
                      <a:pt x="352" y="50"/>
                      <a:pt x="361" y="42"/>
                      <a:pt x="363" y="32"/>
                    </a:cubicBezTo>
                    <a:cubicBezTo>
                      <a:pt x="365" y="22"/>
                      <a:pt x="359" y="13"/>
                      <a:pt x="351" y="8"/>
                    </a:cubicBezTo>
                    <a:cubicBezTo>
                      <a:pt x="343" y="3"/>
                      <a:pt x="333" y="1"/>
                      <a:pt x="324" y="3"/>
                    </a:cubicBezTo>
                    <a:cubicBezTo>
                      <a:pt x="291" y="10"/>
                      <a:pt x="293" y="55"/>
                      <a:pt x="307" y="77"/>
                    </a:cubicBezTo>
                    <a:cubicBezTo>
                      <a:pt x="311" y="84"/>
                      <a:pt x="317" y="89"/>
                      <a:pt x="323" y="94"/>
                    </a:cubicBezTo>
                    <a:cubicBezTo>
                      <a:pt x="321" y="98"/>
                      <a:pt x="321" y="101"/>
                      <a:pt x="321" y="105"/>
                    </a:cubicBezTo>
                    <a:cubicBezTo>
                      <a:pt x="318" y="106"/>
                      <a:pt x="316" y="107"/>
                      <a:pt x="314" y="109"/>
                    </a:cubicBezTo>
                    <a:cubicBezTo>
                      <a:pt x="311" y="107"/>
                      <a:pt x="310" y="105"/>
                      <a:pt x="308" y="103"/>
                    </a:cubicBezTo>
                    <a:cubicBezTo>
                      <a:pt x="306" y="101"/>
                      <a:pt x="303" y="98"/>
                      <a:pt x="301" y="96"/>
                    </a:cubicBezTo>
                    <a:cubicBezTo>
                      <a:pt x="298" y="91"/>
                      <a:pt x="294" y="85"/>
                      <a:pt x="292" y="80"/>
                    </a:cubicBezTo>
                    <a:cubicBezTo>
                      <a:pt x="286" y="69"/>
                      <a:pt x="282" y="57"/>
                      <a:pt x="281" y="45"/>
                    </a:cubicBezTo>
                    <a:cubicBezTo>
                      <a:pt x="280" y="29"/>
                      <a:pt x="286" y="13"/>
                      <a:pt x="297" y="2"/>
                    </a:cubicBezTo>
                    <a:cubicBezTo>
                      <a:pt x="294" y="2"/>
                      <a:pt x="294" y="2"/>
                      <a:pt x="294" y="2"/>
                    </a:cubicBezTo>
                    <a:cubicBezTo>
                      <a:pt x="290" y="7"/>
                      <a:pt x="287" y="12"/>
                      <a:pt x="284" y="18"/>
                    </a:cubicBezTo>
                    <a:cubicBezTo>
                      <a:pt x="278" y="33"/>
                      <a:pt x="278" y="51"/>
                      <a:pt x="284" y="67"/>
                    </a:cubicBezTo>
                    <a:cubicBezTo>
                      <a:pt x="285" y="68"/>
                      <a:pt x="285" y="70"/>
                      <a:pt x="286" y="72"/>
                    </a:cubicBezTo>
                    <a:cubicBezTo>
                      <a:pt x="284" y="71"/>
                      <a:pt x="282" y="71"/>
                      <a:pt x="280" y="70"/>
                    </a:cubicBezTo>
                    <a:cubicBezTo>
                      <a:pt x="278" y="69"/>
                      <a:pt x="276" y="67"/>
                      <a:pt x="274" y="65"/>
                    </a:cubicBezTo>
                    <a:cubicBezTo>
                      <a:pt x="271" y="62"/>
                      <a:pt x="268" y="59"/>
                      <a:pt x="265" y="57"/>
                    </a:cubicBezTo>
                    <a:cubicBezTo>
                      <a:pt x="267" y="54"/>
                      <a:pt x="267" y="51"/>
                      <a:pt x="267" y="47"/>
                    </a:cubicBezTo>
                    <a:cubicBezTo>
                      <a:pt x="270" y="47"/>
                      <a:pt x="273" y="44"/>
                      <a:pt x="275" y="42"/>
                    </a:cubicBezTo>
                    <a:cubicBezTo>
                      <a:pt x="277" y="39"/>
                      <a:pt x="278" y="36"/>
                      <a:pt x="277" y="33"/>
                    </a:cubicBezTo>
                    <a:cubicBezTo>
                      <a:pt x="275" y="26"/>
                      <a:pt x="266" y="25"/>
                      <a:pt x="261" y="29"/>
                    </a:cubicBezTo>
                    <a:cubicBezTo>
                      <a:pt x="263" y="22"/>
                      <a:pt x="262" y="14"/>
                      <a:pt x="255" y="12"/>
                    </a:cubicBezTo>
                    <a:cubicBezTo>
                      <a:pt x="251" y="11"/>
                      <a:pt x="247" y="12"/>
                      <a:pt x="244" y="16"/>
                    </a:cubicBezTo>
                    <a:cubicBezTo>
                      <a:pt x="242" y="18"/>
                      <a:pt x="240" y="21"/>
                      <a:pt x="240" y="25"/>
                    </a:cubicBezTo>
                    <a:cubicBezTo>
                      <a:pt x="236" y="18"/>
                      <a:pt x="226" y="16"/>
                      <a:pt x="221" y="22"/>
                    </a:cubicBezTo>
                    <a:cubicBezTo>
                      <a:pt x="216" y="27"/>
                      <a:pt x="220" y="35"/>
                      <a:pt x="225" y="39"/>
                    </a:cubicBezTo>
                    <a:cubicBezTo>
                      <a:pt x="218" y="37"/>
                      <a:pt x="210" y="42"/>
                      <a:pt x="211" y="50"/>
                    </a:cubicBezTo>
                    <a:cubicBezTo>
                      <a:pt x="212" y="57"/>
                      <a:pt x="220" y="57"/>
                      <a:pt x="226" y="56"/>
                    </a:cubicBezTo>
                    <a:cubicBezTo>
                      <a:pt x="223" y="59"/>
                      <a:pt x="223" y="64"/>
                      <a:pt x="226" y="67"/>
                    </a:cubicBezTo>
                    <a:cubicBezTo>
                      <a:pt x="230" y="72"/>
                      <a:pt x="237" y="70"/>
                      <a:pt x="241" y="66"/>
                    </a:cubicBezTo>
                    <a:cubicBezTo>
                      <a:pt x="247" y="68"/>
                      <a:pt x="254" y="67"/>
                      <a:pt x="259" y="63"/>
                    </a:cubicBezTo>
                    <a:cubicBezTo>
                      <a:pt x="265" y="70"/>
                      <a:pt x="273" y="75"/>
                      <a:pt x="275" y="84"/>
                    </a:cubicBezTo>
                    <a:cubicBezTo>
                      <a:pt x="268" y="80"/>
                      <a:pt x="259" y="77"/>
                      <a:pt x="251" y="75"/>
                    </a:cubicBezTo>
                    <a:cubicBezTo>
                      <a:pt x="239" y="72"/>
                      <a:pt x="227" y="71"/>
                      <a:pt x="215" y="72"/>
                    </a:cubicBezTo>
                    <a:cubicBezTo>
                      <a:pt x="203" y="72"/>
                      <a:pt x="191" y="74"/>
                      <a:pt x="179" y="78"/>
                    </a:cubicBezTo>
                    <a:cubicBezTo>
                      <a:pt x="165" y="82"/>
                      <a:pt x="151" y="89"/>
                      <a:pt x="138" y="97"/>
                    </a:cubicBezTo>
                    <a:cubicBezTo>
                      <a:pt x="138" y="97"/>
                      <a:pt x="138" y="97"/>
                      <a:pt x="138" y="97"/>
                    </a:cubicBezTo>
                    <a:cubicBezTo>
                      <a:pt x="137" y="97"/>
                      <a:pt x="137" y="98"/>
                      <a:pt x="138" y="98"/>
                    </a:cubicBezTo>
                    <a:cubicBezTo>
                      <a:pt x="144" y="98"/>
                      <a:pt x="150" y="100"/>
                      <a:pt x="156" y="103"/>
                    </a:cubicBezTo>
                    <a:cubicBezTo>
                      <a:pt x="161" y="105"/>
                      <a:pt x="166" y="108"/>
                      <a:pt x="171" y="111"/>
                    </a:cubicBezTo>
                    <a:cubicBezTo>
                      <a:pt x="180" y="119"/>
                      <a:pt x="187" y="128"/>
                      <a:pt x="192" y="138"/>
                    </a:cubicBezTo>
                    <a:cubicBezTo>
                      <a:pt x="199" y="149"/>
                      <a:pt x="202" y="161"/>
                      <a:pt x="205" y="173"/>
                    </a:cubicBezTo>
                    <a:cubicBezTo>
                      <a:pt x="208" y="186"/>
                      <a:pt x="209" y="198"/>
                      <a:pt x="212" y="210"/>
                    </a:cubicBezTo>
                    <a:cubicBezTo>
                      <a:pt x="216" y="224"/>
                      <a:pt x="222" y="237"/>
                      <a:pt x="230" y="249"/>
                    </a:cubicBezTo>
                    <a:cubicBezTo>
                      <a:pt x="234" y="255"/>
                      <a:pt x="239" y="260"/>
                      <a:pt x="244" y="265"/>
                    </a:cubicBezTo>
                    <a:cubicBezTo>
                      <a:pt x="245" y="266"/>
                      <a:pt x="246" y="267"/>
                      <a:pt x="248" y="269"/>
                    </a:cubicBezTo>
                    <a:cubicBezTo>
                      <a:pt x="242" y="268"/>
                      <a:pt x="237" y="265"/>
                      <a:pt x="232" y="262"/>
                    </a:cubicBezTo>
                    <a:cubicBezTo>
                      <a:pt x="227" y="259"/>
                      <a:pt x="222" y="255"/>
                      <a:pt x="218" y="250"/>
                    </a:cubicBezTo>
                    <a:cubicBezTo>
                      <a:pt x="214" y="246"/>
                      <a:pt x="210" y="242"/>
                      <a:pt x="206" y="237"/>
                    </a:cubicBezTo>
                    <a:cubicBezTo>
                      <a:pt x="202" y="232"/>
                      <a:pt x="199" y="227"/>
                      <a:pt x="197" y="221"/>
                    </a:cubicBezTo>
                    <a:cubicBezTo>
                      <a:pt x="200" y="217"/>
                      <a:pt x="202" y="212"/>
                      <a:pt x="202" y="206"/>
                    </a:cubicBezTo>
                    <a:cubicBezTo>
                      <a:pt x="202" y="199"/>
                      <a:pt x="197" y="192"/>
                      <a:pt x="191" y="189"/>
                    </a:cubicBezTo>
                    <a:cubicBezTo>
                      <a:pt x="184" y="184"/>
                      <a:pt x="176" y="184"/>
                      <a:pt x="169" y="187"/>
                    </a:cubicBezTo>
                    <a:cubicBezTo>
                      <a:pt x="163" y="190"/>
                      <a:pt x="159" y="196"/>
                      <a:pt x="158" y="203"/>
                    </a:cubicBezTo>
                    <a:cubicBezTo>
                      <a:pt x="157" y="209"/>
                      <a:pt x="159" y="216"/>
                      <a:pt x="163" y="221"/>
                    </a:cubicBezTo>
                    <a:cubicBezTo>
                      <a:pt x="164" y="223"/>
                      <a:pt x="166" y="224"/>
                      <a:pt x="168" y="225"/>
                    </a:cubicBezTo>
                    <a:cubicBezTo>
                      <a:pt x="173" y="229"/>
                      <a:pt x="181" y="230"/>
                      <a:pt x="187" y="227"/>
                    </a:cubicBezTo>
                    <a:cubicBezTo>
                      <a:pt x="188" y="229"/>
                      <a:pt x="189" y="231"/>
                      <a:pt x="190" y="232"/>
                    </a:cubicBezTo>
                    <a:cubicBezTo>
                      <a:pt x="191" y="235"/>
                      <a:pt x="193" y="238"/>
                      <a:pt x="195" y="241"/>
                    </a:cubicBezTo>
                    <a:cubicBezTo>
                      <a:pt x="198" y="247"/>
                      <a:pt x="202" y="252"/>
                      <a:pt x="206" y="256"/>
                    </a:cubicBezTo>
                    <a:cubicBezTo>
                      <a:pt x="214" y="264"/>
                      <a:pt x="224" y="270"/>
                      <a:pt x="234" y="274"/>
                    </a:cubicBezTo>
                    <a:cubicBezTo>
                      <a:pt x="221" y="275"/>
                      <a:pt x="208" y="274"/>
                      <a:pt x="197" y="268"/>
                    </a:cubicBezTo>
                    <a:cubicBezTo>
                      <a:pt x="197" y="260"/>
                      <a:pt x="191" y="253"/>
                      <a:pt x="184" y="250"/>
                    </a:cubicBezTo>
                    <a:cubicBezTo>
                      <a:pt x="177" y="247"/>
                      <a:pt x="170" y="248"/>
                      <a:pt x="164" y="251"/>
                    </a:cubicBezTo>
                    <a:cubicBezTo>
                      <a:pt x="159" y="254"/>
                      <a:pt x="156" y="259"/>
                      <a:pt x="155" y="264"/>
                    </a:cubicBezTo>
                    <a:cubicBezTo>
                      <a:pt x="154" y="270"/>
                      <a:pt x="155" y="276"/>
                      <a:pt x="158" y="281"/>
                    </a:cubicBezTo>
                    <a:cubicBezTo>
                      <a:pt x="159" y="283"/>
                      <a:pt x="161" y="285"/>
                      <a:pt x="163" y="287"/>
                    </a:cubicBezTo>
                    <a:cubicBezTo>
                      <a:pt x="164" y="287"/>
                      <a:pt x="164" y="287"/>
                      <a:pt x="164" y="287"/>
                    </a:cubicBezTo>
                    <a:cubicBezTo>
                      <a:pt x="170" y="291"/>
                      <a:pt x="177" y="291"/>
                      <a:pt x="184" y="289"/>
                    </a:cubicBezTo>
                    <a:cubicBezTo>
                      <a:pt x="189" y="287"/>
                      <a:pt x="193" y="284"/>
                      <a:pt x="195" y="279"/>
                    </a:cubicBezTo>
                    <a:cubicBezTo>
                      <a:pt x="204" y="284"/>
                      <a:pt x="215" y="285"/>
                      <a:pt x="226" y="286"/>
                    </a:cubicBezTo>
                    <a:cubicBezTo>
                      <a:pt x="221" y="288"/>
                      <a:pt x="217" y="289"/>
                      <a:pt x="212" y="291"/>
                    </a:cubicBezTo>
                    <a:cubicBezTo>
                      <a:pt x="200" y="294"/>
                      <a:pt x="188" y="298"/>
                      <a:pt x="175" y="298"/>
                    </a:cubicBezTo>
                    <a:cubicBezTo>
                      <a:pt x="157" y="299"/>
                      <a:pt x="139" y="291"/>
                      <a:pt x="128" y="276"/>
                    </a:cubicBezTo>
                    <a:cubicBezTo>
                      <a:pt x="128" y="275"/>
                      <a:pt x="127" y="275"/>
                      <a:pt x="127" y="275"/>
                    </a:cubicBezTo>
                    <a:cubicBezTo>
                      <a:pt x="126" y="275"/>
                      <a:pt x="126" y="276"/>
                      <a:pt x="126" y="276"/>
                    </a:cubicBezTo>
                    <a:cubicBezTo>
                      <a:pt x="128" y="283"/>
                      <a:pt x="128" y="289"/>
                      <a:pt x="130" y="296"/>
                    </a:cubicBezTo>
                    <a:cubicBezTo>
                      <a:pt x="131" y="302"/>
                      <a:pt x="133" y="308"/>
                      <a:pt x="136" y="313"/>
                    </a:cubicBezTo>
                    <a:cubicBezTo>
                      <a:pt x="141" y="324"/>
                      <a:pt x="148" y="334"/>
                      <a:pt x="155" y="343"/>
                    </a:cubicBezTo>
                    <a:cubicBezTo>
                      <a:pt x="164" y="355"/>
                      <a:pt x="176" y="366"/>
                      <a:pt x="189" y="374"/>
                    </a:cubicBezTo>
                    <a:cubicBezTo>
                      <a:pt x="187" y="374"/>
                      <a:pt x="185" y="373"/>
                      <a:pt x="183" y="372"/>
                    </a:cubicBezTo>
                    <a:cubicBezTo>
                      <a:pt x="179" y="371"/>
                      <a:pt x="174" y="369"/>
                      <a:pt x="170" y="368"/>
                    </a:cubicBezTo>
                    <a:cubicBezTo>
                      <a:pt x="165" y="367"/>
                      <a:pt x="160" y="366"/>
                      <a:pt x="155" y="365"/>
                    </a:cubicBezTo>
                    <a:cubicBezTo>
                      <a:pt x="151" y="365"/>
                      <a:pt x="147" y="364"/>
                      <a:pt x="143" y="364"/>
                    </a:cubicBezTo>
                    <a:cubicBezTo>
                      <a:pt x="142" y="360"/>
                      <a:pt x="138" y="356"/>
                      <a:pt x="133" y="354"/>
                    </a:cubicBezTo>
                    <a:cubicBezTo>
                      <a:pt x="125" y="351"/>
                      <a:pt x="116" y="353"/>
                      <a:pt x="111" y="359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02" y="358"/>
                      <a:pt x="94" y="355"/>
                      <a:pt x="88" y="350"/>
                    </a:cubicBezTo>
                    <a:cubicBezTo>
                      <a:pt x="81" y="344"/>
                      <a:pt x="78" y="335"/>
                      <a:pt x="82" y="327"/>
                    </a:cubicBezTo>
                    <a:cubicBezTo>
                      <a:pt x="86" y="319"/>
                      <a:pt x="95" y="315"/>
                      <a:pt x="103" y="316"/>
                    </a:cubicBezTo>
                    <a:cubicBezTo>
                      <a:pt x="108" y="317"/>
                      <a:pt x="119" y="323"/>
                      <a:pt x="115" y="328"/>
                    </a:cubicBezTo>
                    <a:cubicBezTo>
                      <a:pt x="113" y="321"/>
                      <a:pt x="102" y="321"/>
                      <a:pt x="97" y="325"/>
                    </a:cubicBezTo>
                    <a:cubicBezTo>
                      <a:pt x="90" y="330"/>
                      <a:pt x="88" y="339"/>
                      <a:pt x="93" y="345"/>
                    </a:cubicBezTo>
                    <a:cubicBezTo>
                      <a:pt x="99" y="352"/>
                      <a:pt x="109" y="353"/>
                      <a:pt x="117" y="349"/>
                    </a:cubicBezTo>
                    <a:cubicBezTo>
                      <a:pt x="125" y="346"/>
                      <a:pt x="130" y="338"/>
                      <a:pt x="130" y="329"/>
                    </a:cubicBezTo>
                    <a:cubicBezTo>
                      <a:pt x="131" y="320"/>
                      <a:pt x="126" y="312"/>
                      <a:pt x="119" y="306"/>
                    </a:cubicBezTo>
                    <a:cubicBezTo>
                      <a:pt x="113" y="301"/>
                      <a:pt x="104" y="299"/>
                      <a:pt x="95" y="300"/>
                    </a:cubicBezTo>
                    <a:cubicBezTo>
                      <a:pt x="78" y="301"/>
                      <a:pt x="65" y="315"/>
                      <a:pt x="64" y="332"/>
                    </a:cubicBezTo>
                    <a:cubicBezTo>
                      <a:pt x="63" y="330"/>
                      <a:pt x="63" y="327"/>
                      <a:pt x="63" y="325"/>
                    </a:cubicBezTo>
                    <a:cubicBezTo>
                      <a:pt x="62" y="321"/>
                      <a:pt x="61" y="316"/>
                      <a:pt x="58" y="312"/>
                    </a:cubicBezTo>
                    <a:cubicBezTo>
                      <a:pt x="57" y="310"/>
                      <a:pt x="55" y="307"/>
                      <a:pt x="52" y="306"/>
                    </a:cubicBezTo>
                    <a:cubicBezTo>
                      <a:pt x="49" y="305"/>
                      <a:pt x="45" y="306"/>
                      <a:pt x="44" y="308"/>
                    </a:cubicBezTo>
                    <a:cubicBezTo>
                      <a:pt x="40" y="314"/>
                      <a:pt x="45" y="321"/>
                      <a:pt x="48" y="325"/>
                    </a:cubicBezTo>
                    <a:cubicBezTo>
                      <a:pt x="50" y="328"/>
                      <a:pt x="52" y="330"/>
                      <a:pt x="54" y="332"/>
                    </a:cubicBezTo>
                    <a:cubicBezTo>
                      <a:pt x="56" y="335"/>
                      <a:pt x="59" y="337"/>
                      <a:pt x="61" y="340"/>
                    </a:cubicBezTo>
                    <a:cubicBezTo>
                      <a:pt x="55" y="336"/>
                      <a:pt x="48" y="335"/>
                      <a:pt x="42" y="337"/>
                    </a:cubicBezTo>
                    <a:cubicBezTo>
                      <a:pt x="36" y="339"/>
                      <a:pt x="32" y="343"/>
                      <a:pt x="32" y="348"/>
                    </a:cubicBezTo>
                    <a:cubicBezTo>
                      <a:pt x="31" y="354"/>
                      <a:pt x="34" y="359"/>
                      <a:pt x="38" y="362"/>
                    </a:cubicBezTo>
                    <a:cubicBezTo>
                      <a:pt x="22" y="363"/>
                      <a:pt x="3" y="370"/>
                      <a:pt x="1" y="388"/>
                    </a:cubicBezTo>
                    <a:cubicBezTo>
                      <a:pt x="0" y="396"/>
                      <a:pt x="4" y="403"/>
                      <a:pt x="11" y="406"/>
                    </a:cubicBezTo>
                    <a:cubicBezTo>
                      <a:pt x="16" y="408"/>
                      <a:pt x="21" y="409"/>
                      <a:pt x="27" y="409"/>
                    </a:cubicBezTo>
                    <a:cubicBezTo>
                      <a:pt x="32" y="409"/>
                      <a:pt x="37" y="407"/>
                      <a:pt x="42" y="405"/>
                    </a:cubicBezTo>
                    <a:cubicBezTo>
                      <a:pt x="42" y="410"/>
                      <a:pt x="46" y="413"/>
                      <a:pt x="51" y="415"/>
                    </a:cubicBezTo>
                    <a:cubicBezTo>
                      <a:pt x="56" y="416"/>
                      <a:pt x="60" y="414"/>
                      <a:pt x="65" y="412"/>
                    </a:cubicBezTo>
                    <a:cubicBezTo>
                      <a:pt x="64" y="413"/>
                      <a:pt x="63" y="414"/>
                      <a:pt x="62" y="415"/>
                    </a:cubicBezTo>
                    <a:cubicBezTo>
                      <a:pt x="60" y="417"/>
                      <a:pt x="59" y="419"/>
                      <a:pt x="57" y="420"/>
                    </a:cubicBezTo>
                    <a:cubicBezTo>
                      <a:pt x="55" y="424"/>
                      <a:pt x="52" y="428"/>
                      <a:pt x="50" y="433"/>
                    </a:cubicBezTo>
                    <a:cubicBezTo>
                      <a:pt x="48" y="436"/>
                      <a:pt x="46" y="440"/>
                      <a:pt x="46" y="444"/>
                    </a:cubicBezTo>
                    <a:cubicBezTo>
                      <a:pt x="47" y="447"/>
                      <a:pt x="48" y="451"/>
                      <a:pt x="51" y="452"/>
                    </a:cubicBezTo>
                    <a:cubicBezTo>
                      <a:pt x="58" y="455"/>
                      <a:pt x="63" y="447"/>
                      <a:pt x="64" y="442"/>
                    </a:cubicBezTo>
                    <a:cubicBezTo>
                      <a:pt x="66" y="437"/>
                      <a:pt x="65" y="433"/>
                      <a:pt x="66" y="428"/>
                    </a:cubicBezTo>
                    <a:cubicBezTo>
                      <a:pt x="66" y="425"/>
                      <a:pt x="66" y="422"/>
                      <a:pt x="67" y="419"/>
                    </a:cubicBezTo>
                    <a:cubicBezTo>
                      <a:pt x="67" y="426"/>
                      <a:pt x="70" y="433"/>
                      <a:pt x="74" y="439"/>
                    </a:cubicBezTo>
                    <a:cubicBezTo>
                      <a:pt x="80" y="447"/>
                      <a:pt x="89" y="452"/>
                      <a:pt x="98" y="453"/>
                    </a:cubicBezTo>
                    <a:cubicBezTo>
                      <a:pt x="107" y="455"/>
                      <a:pt x="116" y="453"/>
                      <a:pt x="124" y="448"/>
                    </a:cubicBezTo>
                    <a:cubicBezTo>
                      <a:pt x="131" y="444"/>
                      <a:pt x="136" y="436"/>
                      <a:pt x="138" y="428"/>
                    </a:cubicBezTo>
                    <a:cubicBezTo>
                      <a:pt x="139" y="419"/>
                      <a:pt x="136" y="409"/>
                      <a:pt x="129" y="403"/>
                    </a:cubicBezTo>
                    <a:cubicBezTo>
                      <a:pt x="122" y="397"/>
                      <a:pt x="111" y="396"/>
                      <a:pt x="104" y="401"/>
                    </a:cubicBezTo>
                    <a:cubicBezTo>
                      <a:pt x="96" y="406"/>
                      <a:pt x="93" y="417"/>
                      <a:pt x="99" y="425"/>
                    </a:cubicBezTo>
                    <a:cubicBezTo>
                      <a:pt x="105" y="432"/>
                      <a:pt x="118" y="429"/>
                      <a:pt x="122" y="421"/>
                    </a:cubicBezTo>
                    <a:cubicBezTo>
                      <a:pt x="124" y="424"/>
                      <a:pt x="122" y="429"/>
                      <a:pt x="119" y="432"/>
                    </a:cubicBezTo>
                    <a:cubicBezTo>
                      <a:pt x="116" y="435"/>
                      <a:pt x="112" y="437"/>
                      <a:pt x="108" y="437"/>
                    </a:cubicBezTo>
                    <a:cubicBezTo>
                      <a:pt x="100" y="438"/>
                      <a:pt x="92" y="433"/>
                      <a:pt x="88" y="426"/>
                    </a:cubicBezTo>
                    <a:cubicBezTo>
                      <a:pt x="83" y="418"/>
                      <a:pt x="85" y="407"/>
                      <a:pt x="90" y="400"/>
                    </a:cubicBezTo>
                    <a:cubicBezTo>
                      <a:pt x="92" y="396"/>
                      <a:pt x="95" y="394"/>
                      <a:pt x="98" y="391"/>
                    </a:cubicBezTo>
                    <a:cubicBezTo>
                      <a:pt x="102" y="389"/>
                      <a:pt x="105" y="386"/>
                      <a:pt x="110" y="386"/>
                    </a:cubicBezTo>
                    <a:cubicBezTo>
                      <a:pt x="114" y="391"/>
                      <a:pt x="120" y="393"/>
                      <a:pt x="127" y="393"/>
                    </a:cubicBezTo>
                    <a:cubicBezTo>
                      <a:pt x="134" y="392"/>
                      <a:pt x="139" y="388"/>
                      <a:pt x="142" y="382"/>
                    </a:cubicBezTo>
                    <a:cubicBezTo>
                      <a:pt x="148" y="383"/>
                      <a:pt x="154" y="383"/>
                      <a:pt x="160" y="384"/>
                    </a:cubicBezTo>
                    <a:cubicBezTo>
                      <a:pt x="166" y="385"/>
                      <a:pt x="171" y="387"/>
                      <a:pt x="177" y="388"/>
                    </a:cubicBezTo>
                    <a:cubicBezTo>
                      <a:pt x="183" y="389"/>
                      <a:pt x="189" y="391"/>
                      <a:pt x="195" y="392"/>
                    </a:cubicBezTo>
                    <a:cubicBezTo>
                      <a:pt x="198" y="393"/>
                      <a:pt x="201" y="394"/>
                      <a:pt x="204" y="395"/>
                    </a:cubicBezTo>
                    <a:cubicBezTo>
                      <a:pt x="200" y="395"/>
                      <a:pt x="195" y="396"/>
                      <a:pt x="191" y="398"/>
                    </a:cubicBezTo>
                    <a:cubicBezTo>
                      <a:pt x="184" y="401"/>
                      <a:pt x="177" y="408"/>
                      <a:pt x="175" y="416"/>
                    </a:cubicBezTo>
                    <a:cubicBezTo>
                      <a:pt x="166" y="415"/>
                      <a:pt x="157" y="419"/>
                      <a:pt x="150" y="425"/>
                    </a:cubicBezTo>
                    <a:cubicBezTo>
                      <a:pt x="143" y="430"/>
                      <a:pt x="139" y="441"/>
                      <a:pt x="141" y="449"/>
                    </a:cubicBezTo>
                    <a:cubicBezTo>
                      <a:pt x="132" y="449"/>
                      <a:pt x="123" y="455"/>
                      <a:pt x="118" y="461"/>
                    </a:cubicBezTo>
                    <a:cubicBezTo>
                      <a:pt x="113" y="468"/>
                      <a:pt x="112" y="477"/>
                      <a:pt x="114" y="485"/>
                    </a:cubicBezTo>
                    <a:cubicBezTo>
                      <a:pt x="110" y="485"/>
                      <a:pt x="107" y="488"/>
                      <a:pt x="104" y="490"/>
                    </a:cubicBezTo>
                    <a:cubicBezTo>
                      <a:pt x="101" y="493"/>
                      <a:pt x="98" y="496"/>
                      <a:pt x="96" y="500"/>
                    </a:cubicBezTo>
                    <a:cubicBezTo>
                      <a:pt x="93" y="506"/>
                      <a:pt x="92" y="516"/>
                      <a:pt x="97" y="522"/>
                    </a:cubicBezTo>
                    <a:cubicBezTo>
                      <a:pt x="95" y="523"/>
                      <a:pt x="94" y="523"/>
                      <a:pt x="92" y="524"/>
                    </a:cubicBezTo>
                    <a:cubicBezTo>
                      <a:pt x="91" y="526"/>
                      <a:pt x="90" y="527"/>
                      <a:pt x="89" y="529"/>
                    </a:cubicBezTo>
                    <a:cubicBezTo>
                      <a:pt x="86" y="532"/>
                      <a:pt x="85" y="536"/>
                      <a:pt x="84" y="540"/>
                    </a:cubicBezTo>
                    <a:cubicBezTo>
                      <a:pt x="83" y="548"/>
                      <a:pt x="84" y="556"/>
                      <a:pt x="88" y="562"/>
                    </a:cubicBezTo>
                    <a:cubicBezTo>
                      <a:pt x="75" y="572"/>
                      <a:pt x="77" y="593"/>
                      <a:pt x="87" y="604"/>
                    </a:cubicBezTo>
                    <a:cubicBezTo>
                      <a:pt x="86" y="605"/>
                      <a:pt x="85" y="606"/>
                      <a:pt x="84" y="608"/>
                    </a:cubicBezTo>
                    <a:cubicBezTo>
                      <a:pt x="86" y="608"/>
                      <a:pt x="86" y="608"/>
                      <a:pt x="86" y="608"/>
                    </a:cubicBezTo>
                    <a:cubicBezTo>
                      <a:pt x="87" y="607"/>
                      <a:pt x="88" y="606"/>
                      <a:pt x="89" y="604"/>
                    </a:cubicBezTo>
                    <a:cubicBezTo>
                      <a:pt x="89" y="604"/>
                      <a:pt x="89" y="604"/>
                      <a:pt x="89" y="603"/>
                    </a:cubicBezTo>
                    <a:cubicBezTo>
                      <a:pt x="78" y="593"/>
                      <a:pt x="77" y="572"/>
                      <a:pt x="90" y="563"/>
                    </a:cubicBezTo>
                    <a:cubicBezTo>
                      <a:pt x="90" y="563"/>
                      <a:pt x="90" y="563"/>
                      <a:pt x="90" y="562"/>
                    </a:cubicBezTo>
                    <a:cubicBezTo>
                      <a:pt x="86" y="556"/>
                      <a:pt x="84" y="548"/>
                      <a:pt x="86" y="540"/>
                    </a:cubicBezTo>
                    <a:cubicBezTo>
                      <a:pt x="86" y="536"/>
                      <a:pt x="88" y="533"/>
                      <a:pt x="90" y="530"/>
                    </a:cubicBezTo>
                    <a:cubicBezTo>
                      <a:pt x="91" y="528"/>
                      <a:pt x="93" y="526"/>
                      <a:pt x="94" y="525"/>
                    </a:cubicBezTo>
                    <a:cubicBezTo>
                      <a:pt x="96" y="524"/>
                      <a:pt x="97" y="523"/>
                      <a:pt x="98" y="522"/>
                    </a:cubicBezTo>
                    <a:cubicBezTo>
                      <a:pt x="98" y="522"/>
                      <a:pt x="98" y="522"/>
                      <a:pt x="98" y="522"/>
                    </a:cubicBezTo>
                    <a:cubicBezTo>
                      <a:pt x="99" y="522"/>
                      <a:pt x="99" y="522"/>
                      <a:pt x="98" y="521"/>
                    </a:cubicBezTo>
                    <a:cubicBezTo>
                      <a:pt x="94" y="516"/>
                      <a:pt x="95" y="508"/>
                      <a:pt x="97" y="502"/>
                    </a:cubicBezTo>
                    <a:cubicBezTo>
                      <a:pt x="98" y="498"/>
                      <a:pt x="101" y="495"/>
                      <a:pt x="104" y="492"/>
                    </a:cubicBezTo>
                    <a:cubicBezTo>
                      <a:pt x="107" y="490"/>
                      <a:pt x="111" y="487"/>
                      <a:pt x="115" y="487"/>
                    </a:cubicBezTo>
                    <a:cubicBezTo>
                      <a:pt x="116" y="487"/>
                      <a:pt x="116" y="486"/>
                      <a:pt x="116" y="486"/>
                    </a:cubicBezTo>
                    <a:cubicBezTo>
                      <a:pt x="113" y="478"/>
                      <a:pt x="115" y="470"/>
                      <a:pt x="119" y="463"/>
                    </a:cubicBezTo>
                    <a:cubicBezTo>
                      <a:pt x="124" y="456"/>
                      <a:pt x="133" y="451"/>
                      <a:pt x="142" y="451"/>
                    </a:cubicBezTo>
                    <a:cubicBezTo>
                      <a:pt x="142" y="451"/>
                      <a:pt x="142" y="451"/>
                      <a:pt x="142" y="450"/>
                    </a:cubicBezTo>
                    <a:cubicBezTo>
                      <a:pt x="143" y="450"/>
                      <a:pt x="143" y="450"/>
                      <a:pt x="143" y="449"/>
                    </a:cubicBezTo>
                    <a:cubicBezTo>
                      <a:pt x="140" y="441"/>
                      <a:pt x="145" y="432"/>
                      <a:pt x="151" y="426"/>
                    </a:cubicBezTo>
                    <a:cubicBezTo>
                      <a:pt x="157" y="420"/>
                      <a:pt x="167" y="417"/>
                      <a:pt x="176" y="418"/>
                    </a:cubicBezTo>
                    <a:cubicBezTo>
                      <a:pt x="176" y="418"/>
                      <a:pt x="177" y="418"/>
                      <a:pt x="177" y="418"/>
                    </a:cubicBezTo>
                    <a:cubicBezTo>
                      <a:pt x="178" y="409"/>
                      <a:pt x="185" y="403"/>
                      <a:pt x="192" y="399"/>
                    </a:cubicBezTo>
                    <a:cubicBezTo>
                      <a:pt x="198" y="397"/>
                      <a:pt x="207" y="395"/>
                      <a:pt x="213" y="399"/>
                    </a:cubicBezTo>
                    <a:cubicBezTo>
                      <a:pt x="213" y="399"/>
                      <a:pt x="214" y="399"/>
                      <a:pt x="214" y="399"/>
                    </a:cubicBezTo>
                    <a:cubicBezTo>
                      <a:pt x="217" y="392"/>
                      <a:pt x="222" y="386"/>
                      <a:pt x="229" y="384"/>
                    </a:cubicBezTo>
                    <a:cubicBezTo>
                      <a:pt x="232" y="383"/>
                      <a:pt x="235" y="383"/>
                      <a:pt x="238" y="383"/>
                    </a:cubicBezTo>
                    <a:cubicBezTo>
                      <a:pt x="241" y="383"/>
                      <a:pt x="245" y="383"/>
                      <a:pt x="247" y="385"/>
                    </a:cubicBezTo>
                    <a:cubicBezTo>
                      <a:pt x="248" y="386"/>
                      <a:pt x="248" y="385"/>
                      <a:pt x="248" y="385"/>
                    </a:cubicBezTo>
                    <a:cubicBezTo>
                      <a:pt x="253" y="380"/>
                      <a:pt x="259" y="375"/>
                      <a:pt x="266" y="375"/>
                    </a:cubicBezTo>
                    <a:cubicBezTo>
                      <a:pt x="272" y="374"/>
                      <a:pt x="277" y="376"/>
                      <a:pt x="282" y="378"/>
                    </a:cubicBezTo>
                    <a:cubicBezTo>
                      <a:pt x="282" y="378"/>
                      <a:pt x="283" y="378"/>
                      <a:pt x="283" y="378"/>
                    </a:cubicBezTo>
                    <a:cubicBezTo>
                      <a:pt x="284" y="376"/>
                      <a:pt x="286" y="375"/>
                      <a:pt x="287" y="373"/>
                    </a:cubicBezTo>
                    <a:cubicBezTo>
                      <a:pt x="290" y="371"/>
                      <a:pt x="293" y="370"/>
                      <a:pt x="296" y="369"/>
                    </a:cubicBezTo>
                    <a:cubicBezTo>
                      <a:pt x="303" y="367"/>
                      <a:pt x="310" y="367"/>
                      <a:pt x="316" y="371"/>
                    </a:cubicBezTo>
                    <a:cubicBezTo>
                      <a:pt x="317" y="371"/>
                      <a:pt x="317" y="371"/>
                      <a:pt x="318" y="371"/>
                    </a:cubicBezTo>
                    <a:cubicBezTo>
                      <a:pt x="324" y="360"/>
                      <a:pt x="343" y="359"/>
                      <a:pt x="350" y="370"/>
                    </a:cubicBezTo>
                    <a:cubicBezTo>
                      <a:pt x="351" y="370"/>
                      <a:pt x="351" y="370"/>
                      <a:pt x="352" y="370"/>
                    </a:cubicBezTo>
                    <a:cubicBezTo>
                      <a:pt x="356" y="365"/>
                      <a:pt x="362" y="362"/>
                      <a:pt x="369" y="362"/>
                    </a:cubicBezTo>
                    <a:cubicBezTo>
                      <a:pt x="374" y="363"/>
                      <a:pt x="382" y="364"/>
                      <a:pt x="385" y="369"/>
                    </a:cubicBezTo>
                    <a:cubicBezTo>
                      <a:pt x="385" y="370"/>
                      <a:pt x="386" y="370"/>
                      <a:pt x="386" y="369"/>
                    </a:cubicBezTo>
                    <a:cubicBezTo>
                      <a:pt x="387" y="368"/>
                      <a:pt x="389" y="366"/>
                      <a:pt x="390" y="366"/>
                    </a:cubicBezTo>
                    <a:cubicBezTo>
                      <a:pt x="394" y="367"/>
                      <a:pt x="399" y="367"/>
                      <a:pt x="404" y="365"/>
                    </a:cubicBezTo>
                    <a:cubicBezTo>
                      <a:pt x="404" y="367"/>
                      <a:pt x="404" y="368"/>
                      <a:pt x="405" y="369"/>
                    </a:cubicBezTo>
                    <a:cubicBezTo>
                      <a:pt x="399" y="367"/>
                      <a:pt x="389" y="372"/>
                      <a:pt x="387" y="378"/>
                    </a:cubicBezTo>
                    <a:cubicBezTo>
                      <a:pt x="386" y="377"/>
                      <a:pt x="384" y="377"/>
                      <a:pt x="383" y="377"/>
                    </a:cubicBezTo>
                    <a:cubicBezTo>
                      <a:pt x="381" y="371"/>
                      <a:pt x="374" y="368"/>
                      <a:pt x="367" y="368"/>
                    </a:cubicBezTo>
                    <a:cubicBezTo>
                      <a:pt x="361" y="368"/>
                      <a:pt x="353" y="373"/>
                      <a:pt x="351" y="379"/>
                    </a:cubicBezTo>
                    <a:cubicBezTo>
                      <a:pt x="350" y="379"/>
                      <a:pt x="350" y="379"/>
                      <a:pt x="350" y="379"/>
                    </a:cubicBezTo>
                    <a:cubicBezTo>
                      <a:pt x="349" y="373"/>
                      <a:pt x="340" y="370"/>
                      <a:pt x="334" y="370"/>
                    </a:cubicBezTo>
                    <a:cubicBezTo>
                      <a:pt x="329" y="370"/>
                      <a:pt x="325" y="372"/>
                      <a:pt x="323" y="375"/>
                    </a:cubicBezTo>
                    <a:cubicBezTo>
                      <a:pt x="321" y="377"/>
                      <a:pt x="318" y="381"/>
                      <a:pt x="319" y="384"/>
                    </a:cubicBezTo>
                    <a:cubicBezTo>
                      <a:pt x="319" y="384"/>
                      <a:pt x="319" y="384"/>
                      <a:pt x="319" y="384"/>
                    </a:cubicBezTo>
                    <a:cubicBezTo>
                      <a:pt x="316" y="377"/>
                      <a:pt x="308" y="375"/>
                      <a:pt x="302" y="375"/>
                    </a:cubicBezTo>
                    <a:cubicBezTo>
                      <a:pt x="295" y="375"/>
                      <a:pt x="287" y="381"/>
                      <a:pt x="287" y="388"/>
                    </a:cubicBezTo>
                    <a:cubicBezTo>
                      <a:pt x="287" y="388"/>
                      <a:pt x="287" y="388"/>
                      <a:pt x="287" y="388"/>
                    </a:cubicBezTo>
                    <a:cubicBezTo>
                      <a:pt x="286" y="385"/>
                      <a:pt x="282" y="383"/>
                      <a:pt x="280" y="382"/>
                    </a:cubicBezTo>
                    <a:cubicBezTo>
                      <a:pt x="276" y="380"/>
                      <a:pt x="271" y="380"/>
                      <a:pt x="267" y="381"/>
                    </a:cubicBezTo>
                    <a:cubicBezTo>
                      <a:pt x="259" y="382"/>
                      <a:pt x="252" y="388"/>
                      <a:pt x="252" y="396"/>
                    </a:cubicBezTo>
                    <a:cubicBezTo>
                      <a:pt x="252" y="396"/>
                      <a:pt x="252" y="396"/>
                      <a:pt x="252" y="396"/>
                    </a:cubicBezTo>
                    <a:cubicBezTo>
                      <a:pt x="252" y="396"/>
                      <a:pt x="251" y="396"/>
                      <a:pt x="251" y="396"/>
                    </a:cubicBezTo>
                    <a:cubicBezTo>
                      <a:pt x="247" y="390"/>
                      <a:pt x="237" y="389"/>
                      <a:pt x="230" y="392"/>
                    </a:cubicBezTo>
                    <a:cubicBezTo>
                      <a:pt x="224" y="394"/>
                      <a:pt x="216" y="402"/>
                      <a:pt x="219" y="410"/>
                    </a:cubicBezTo>
                    <a:cubicBezTo>
                      <a:pt x="218" y="410"/>
                      <a:pt x="218" y="410"/>
                      <a:pt x="218" y="410"/>
                    </a:cubicBezTo>
                    <a:cubicBezTo>
                      <a:pt x="217" y="407"/>
                      <a:pt x="213" y="406"/>
                      <a:pt x="210" y="406"/>
                    </a:cubicBezTo>
                    <a:cubicBezTo>
                      <a:pt x="206" y="405"/>
                      <a:pt x="201" y="406"/>
                      <a:pt x="196" y="408"/>
                    </a:cubicBezTo>
                    <a:cubicBezTo>
                      <a:pt x="189" y="411"/>
                      <a:pt x="183" y="419"/>
                      <a:pt x="185" y="428"/>
                    </a:cubicBezTo>
                    <a:cubicBezTo>
                      <a:pt x="185" y="428"/>
                      <a:pt x="184" y="428"/>
                      <a:pt x="183" y="429"/>
                    </a:cubicBezTo>
                    <a:cubicBezTo>
                      <a:pt x="183" y="429"/>
                      <a:pt x="182" y="429"/>
                      <a:pt x="182" y="430"/>
                    </a:cubicBezTo>
                    <a:cubicBezTo>
                      <a:pt x="175" y="425"/>
                      <a:pt x="164" y="428"/>
                      <a:pt x="158" y="433"/>
                    </a:cubicBezTo>
                    <a:cubicBezTo>
                      <a:pt x="152" y="438"/>
                      <a:pt x="147" y="449"/>
                      <a:pt x="152" y="455"/>
                    </a:cubicBezTo>
                    <a:cubicBezTo>
                      <a:pt x="151" y="456"/>
                      <a:pt x="151" y="457"/>
                      <a:pt x="150" y="458"/>
                    </a:cubicBezTo>
                    <a:cubicBezTo>
                      <a:pt x="141" y="456"/>
                      <a:pt x="132" y="458"/>
                      <a:pt x="127" y="466"/>
                    </a:cubicBezTo>
                    <a:cubicBezTo>
                      <a:pt x="123" y="472"/>
                      <a:pt x="121" y="482"/>
                      <a:pt x="127" y="488"/>
                    </a:cubicBezTo>
                    <a:cubicBezTo>
                      <a:pt x="127" y="488"/>
                      <a:pt x="127" y="488"/>
                      <a:pt x="127" y="488"/>
                    </a:cubicBezTo>
                    <a:cubicBezTo>
                      <a:pt x="127" y="489"/>
                      <a:pt x="127" y="489"/>
                      <a:pt x="127" y="489"/>
                    </a:cubicBezTo>
                    <a:cubicBezTo>
                      <a:pt x="127" y="490"/>
                      <a:pt x="126" y="490"/>
                      <a:pt x="126" y="491"/>
                    </a:cubicBezTo>
                    <a:cubicBezTo>
                      <a:pt x="124" y="491"/>
                      <a:pt x="122" y="491"/>
                      <a:pt x="120" y="492"/>
                    </a:cubicBezTo>
                    <a:cubicBezTo>
                      <a:pt x="117" y="492"/>
                      <a:pt x="116" y="493"/>
                      <a:pt x="114" y="495"/>
                    </a:cubicBezTo>
                    <a:cubicBezTo>
                      <a:pt x="111" y="497"/>
                      <a:pt x="108" y="500"/>
                      <a:pt x="106" y="504"/>
                    </a:cubicBezTo>
                    <a:cubicBezTo>
                      <a:pt x="103" y="511"/>
                      <a:pt x="105" y="519"/>
                      <a:pt x="111" y="525"/>
                    </a:cubicBezTo>
                    <a:cubicBezTo>
                      <a:pt x="111" y="525"/>
                      <a:pt x="111" y="525"/>
                      <a:pt x="111" y="525"/>
                    </a:cubicBezTo>
                    <a:cubicBezTo>
                      <a:pt x="111" y="526"/>
                      <a:pt x="110" y="526"/>
                      <a:pt x="110" y="527"/>
                    </a:cubicBezTo>
                    <a:cubicBezTo>
                      <a:pt x="102" y="528"/>
                      <a:pt x="95" y="535"/>
                      <a:pt x="93" y="543"/>
                    </a:cubicBezTo>
                    <a:cubicBezTo>
                      <a:pt x="92" y="550"/>
                      <a:pt x="94" y="559"/>
                      <a:pt x="101" y="562"/>
                    </a:cubicBezTo>
                    <a:cubicBezTo>
                      <a:pt x="101" y="562"/>
                      <a:pt x="101" y="562"/>
                      <a:pt x="101" y="563"/>
                    </a:cubicBezTo>
                    <a:cubicBezTo>
                      <a:pt x="101" y="564"/>
                      <a:pt x="101" y="565"/>
                      <a:pt x="101" y="566"/>
                    </a:cubicBezTo>
                    <a:cubicBezTo>
                      <a:pt x="95" y="570"/>
                      <a:pt x="90" y="577"/>
                      <a:pt x="90" y="585"/>
                    </a:cubicBezTo>
                    <a:cubicBezTo>
                      <a:pt x="90" y="593"/>
                      <a:pt x="95" y="600"/>
                      <a:pt x="102" y="603"/>
                    </a:cubicBezTo>
                    <a:cubicBezTo>
                      <a:pt x="102" y="604"/>
                      <a:pt x="102" y="604"/>
                      <a:pt x="102" y="604"/>
                    </a:cubicBezTo>
                    <a:cubicBezTo>
                      <a:pt x="100" y="605"/>
                      <a:pt x="99" y="606"/>
                      <a:pt x="97" y="608"/>
                    </a:cubicBezTo>
                    <a:cubicBezTo>
                      <a:pt x="100" y="608"/>
                      <a:pt x="100" y="608"/>
                      <a:pt x="100" y="608"/>
                    </a:cubicBezTo>
                    <a:cubicBezTo>
                      <a:pt x="101" y="607"/>
                      <a:pt x="102" y="606"/>
                      <a:pt x="103" y="606"/>
                    </a:cubicBezTo>
                    <a:cubicBezTo>
                      <a:pt x="103" y="606"/>
                      <a:pt x="103" y="607"/>
                      <a:pt x="103" y="608"/>
                    </a:cubicBezTo>
                    <a:cubicBezTo>
                      <a:pt x="105" y="608"/>
                      <a:pt x="105" y="608"/>
                      <a:pt x="105" y="608"/>
                    </a:cubicBezTo>
                    <a:cubicBezTo>
                      <a:pt x="104" y="606"/>
                      <a:pt x="104" y="605"/>
                      <a:pt x="104" y="603"/>
                    </a:cubicBezTo>
                    <a:cubicBezTo>
                      <a:pt x="103" y="595"/>
                      <a:pt x="108" y="588"/>
                      <a:pt x="115" y="586"/>
                    </a:cubicBezTo>
                    <a:cubicBezTo>
                      <a:pt x="115" y="586"/>
                      <a:pt x="115" y="587"/>
                      <a:pt x="115" y="587"/>
                    </a:cubicBezTo>
                    <a:cubicBezTo>
                      <a:pt x="115" y="594"/>
                      <a:pt x="119" y="600"/>
                      <a:pt x="125" y="603"/>
                    </a:cubicBezTo>
                    <a:cubicBezTo>
                      <a:pt x="123" y="604"/>
                      <a:pt x="121" y="606"/>
                      <a:pt x="119" y="608"/>
                    </a:cubicBezTo>
                    <a:cubicBezTo>
                      <a:pt x="121" y="608"/>
                      <a:pt x="121" y="608"/>
                      <a:pt x="121" y="608"/>
                    </a:cubicBezTo>
                    <a:cubicBezTo>
                      <a:pt x="123" y="606"/>
                      <a:pt x="125" y="605"/>
                      <a:pt x="127" y="604"/>
                    </a:cubicBezTo>
                    <a:cubicBezTo>
                      <a:pt x="127" y="606"/>
                      <a:pt x="127" y="607"/>
                      <a:pt x="128" y="608"/>
                    </a:cubicBezTo>
                    <a:cubicBezTo>
                      <a:pt x="130" y="608"/>
                      <a:pt x="130" y="608"/>
                      <a:pt x="130" y="608"/>
                    </a:cubicBezTo>
                    <a:cubicBezTo>
                      <a:pt x="129" y="606"/>
                      <a:pt x="128" y="604"/>
                      <a:pt x="128" y="603"/>
                    </a:cubicBezTo>
                    <a:cubicBezTo>
                      <a:pt x="128" y="598"/>
                      <a:pt x="129" y="594"/>
                      <a:pt x="132" y="591"/>
                    </a:cubicBezTo>
                    <a:cubicBezTo>
                      <a:pt x="135" y="588"/>
                      <a:pt x="138" y="587"/>
                      <a:pt x="142" y="586"/>
                    </a:cubicBezTo>
                    <a:cubicBezTo>
                      <a:pt x="143" y="593"/>
                      <a:pt x="144" y="601"/>
                      <a:pt x="145" y="608"/>
                    </a:cubicBezTo>
                    <a:cubicBezTo>
                      <a:pt x="147" y="608"/>
                      <a:pt x="147" y="608"/>
                      <a:pt x="147" y="608"/>
                    </a:cubicBezTo>
                    <a:cubicBezTo>
                      <a:pt x="144" y="590"/>
                      <a:pt x="142" y="572"/>
                      <a:pt x="145" y="553"/>
                    </a:cubicBezTo>
                    <a:cubicBezTo>
                      <a:pt x="149" y="532"/>
                      <a:pt x="158" y="512"/>
                      <a:pt x="172" y="495"/>
                    </a:cubicBezTo>
                    <a:cubicBezTo>
                      <a:pt x="200" y="460"/>
                      <a:pt x="241" y="438"/>
                      <a:pt x="284" y="427"/>
                    </a:cubicBezTo>
                    <a:cubicBezTo>
                      <a:pt x="293" y="424"/>
                      <a:pt x="303" y="422"/>
                      <a:pt x="313" y="421"/>
                    </a:cubicBezTo>
                    <a:cubicBezTo>
                      <a:pt x="313" y="421"/>
                      <a:pt x="313" y="421"/>
                      <a:pt x="313" y="421"/>
                    </a:cubicBezTo>
                    <a:cubicBezTo>
                      <a:pt x="328" y="418"/>
                      <a:pt x="343" y="417"/>
                      <a:pt x="358" y="416"/>
                    </a:cubicBezTo>
                    <a:cubicBezTo>
                      <a:pt x="384" y="414"/>
                      <a:pt x="410" y="414"/>
                      <a:pt x="436" y="414"/>
                    </a:cubicBezTo>
                    <a:cubicBezTo>
                      <a:pt x="445" y="414"/>
                      <a:pt x="454" y="415"/>
                      <a:pt x="464" y="414"/>
                    </a:cubicBezTo>
                    <a:cubicBezTo>
                      <a:pt x="471" y="414"/>
                      <a:pt x="479" y="414"/>
                      <a:pt x="486" y="415"/>
                    </a:cubicBezTo>
                    <a:cubicBezTo>
                      <a:pt x="486" y="415"/>
                      <a:pt x="487" y="415"/>
                      <a:pt x="487" y="415"/>
                    </a:cubicBezTo>
                    <a:cubicBezTo>
                      <a:pt x="489" y="415"/>
                      <a:pt x="491" y="416"/>
                      <a:pt x="494" y="416"/>
                    </a:cubicBezTo>
                    <a:cubicBezTo>
                      <a:pt x="518" y="421"/>
                      <a:pt x="544" y="422"/>
                      <a:pt x="568" y="414"/>
                    </a:cubicBezTo>
                    <a:cubicBezTo>
                      <a:pt x="578" y="412"/>
                      <a:pt x="588" y="408"/>
                      <a:pt x="595" y="401"/>
                    </a:cubicBezTo>
                    <a:cubicBezTo>
                      <a:pt x="595" y="401"/>
                      <a:pt x="596" y="402"/>
                      <a:pt x="596" y="402"/>
                    </a:cubicBezTo>
                    <a:cubicBezTo>
                      <a:pt x="594" y="405"/>
                      <a:pt x="593" y="409"/>
                      <a:pt x="592" y="412"/>
                    </a:cubicBezTo>
                    <a:cubicBezTo>
                      <a:pt x="592" y="412"/>
                      <a:pt x="592" y="412"/>
                      <a:pt x="592" y="412"/>
                    </a:cubicBezTo>
                    <a:cubicBezTo>
                      <a:pt x="568" y="418"/>
                      <a:pt x="543" y="422"/>
                      <a:pt x="518" y="423"/>
                    </a:cubicBezTo>
                    <a:cubicBezTo>
                      <a:pt x="505" y="423"/>
                      <a:pt x="492" y="423"/>
                      <a:pt x="479" y="423"/>
                    </a:cubicBezTo>
                    <a:cubicBezTo>
                      <a:pt x="465" y="422"/>
                      <a:pt x="451" y="422"/>
                      <a:pt x="437" y="422"/>
                    </a:cubicBezTo>
                    <a:cubicBezTo>
                      <a:pt x="384" y="423"/>
                      <a:pt x="330" y="425"/>
                      <a:pt x="280" y="440"/>
                    </a:cubicBezTo>
                    <a:cubicBezTo>
                      <a:pt x="259" y="446"/>
                      <a:pt x="239" y="455"/>
                      <a:pt x="220" y="467"/>
                    </a:cubicBezTo>
                    <a:cubicBezTo>
                      <a:pt x="202" y="478"/>
                      <a:pt x="185" y="494"/>
                      <a:pt x="173" y="512"/>
                    </a:cubicBezTo>
                    <a:cubicBezTo>
                      <a:pt x="162" y="529"/>
                      <a:pt x="156" y="549"/>
                      <a:pt x="154" y="569"/>
                    </a:cubicBezTo>
                    <a:cubicBezTo>
                      <a:pt x="153" y="579"/>
                      <a:pt x="153" y="589"/>
                      <a:pt x="154" y="599"/>
                    </a:cubicBezTo>
                    <a:cubicBezTo>
                      <a:pt x="154" y="602"/>
                      <a:pt x="154" y="605"/>
                      <a:pt x="155" y="608"/>
                    </a:cubicBezTo>
                    <a:cubicBezTo>
                      <a:pt x="157" y="608"/>
                      <a:pt x="157" y="608"/>
                      <a:pt x="157" y="608"/>
                    </a:cubicBezTo>
                    <a:cubicBezTo>
                      <a:pt x="156" y="604"/>
                      <a:pt x="156" y="600"/>
                      <a:pt x="155" y="595"/>
                    </a:cubicBezTo>
                    <a:cubicBezTo>
                      <a:pt x="155" y="591"/>
                      <a:pt x="155" y="587"/>
                      <a:pt x="155" y="583"/>
                    </a:cubicBezTo>
                    <a:cubicBezTo>
                      <a:pt x="158" y="586"/>
                      <a:pt x="162" y="588"/>
                      <a:pt x="166" y="590"/>
                    </a:cubicBezTo>
                    <a:cubicBezTo>
                      <a:pt x="170" y="592"/>
                      <a:pt x="174" y="595"/>
                      <a:pt x="179" y="598"/>
                    </a:cubicBezTo>
                    <a:cubicBezTo>
                      <a:pt x="183" y="600"/>
                      <a:pt x="187" y="603"/>
                      <a:pt x="192" y="606"/>
                    </a:cubicBezTo>
                    <a:cubicBezTo>
                      <a:pt x="193" y="606"/>
                      <a:pt x="195" y="607"/>
                      <a:pt x="197" y="608"/>
                    </a:cubicBezTo>
                    <a:cubicBezTo>
                      <a:pt x="201" y="608"/>
                      <a:pt x="201" y="608"/>
                      <a:pt x="201" y="608"/>
                    </a:cubicBezTo>
                    <a:cubicBezTo>
                      <a:pt x="198" y="607"/>
                      <a:pt x="196" y="606"/>
                      <a:pt x="193" y="605"/>
                    </a:cubicBezTo>
                    <a:cubicBezTo>
                      <a:pt x="189" y="602"/>
                      <a:pt x="184" y="599"/>
                      <a:pt x="180" y="597"/>
                    </a:cubicBezTo>
                    <a:cubicBezTo>
                      <a:pt x="172" y="591"/>
                      <a:pt x="163" y="587"/>
                      <a:pt x="155" y="581"/>
                    </a:cubicBezTo>
                    <a:cubicBezTo>
                      <a:pt x="155" y="578"/>
                      <a:pt x="155" y="575"/>
                      <a:pt x="156" y="572"/>
                    </a:cubicBezTo>
                    <a:cubicBezTo>
                      <a:pt x="164" y="577"/>
                      <a:pt x="171" y="581"/>
                      <a:pt x="179" y="586"/>
                    </a:cubicBezTo>
                    <a:cubicBezTo>
                      <a:pt x="183" y="588"/>
                      <a:pt x="187" y="591"/>
                      <a:pt x="192" y="593"/>
                    </a:cubicBezTo>
                    <a:cubicBezTo>
                      <a:pt x="196" y="595"/>
                      <a:pt x="200" y="597"/>
                      <a:pt x="204" y="599"/>
                    </a:cubicBezTo>
                    <a:cubicBezTo>
                      <a:pt x="205" y="602"/>
                      <a:pt x="205" y="605"/>
                      <a:pt x="205" y="608"/>
                    </a:cubicBezTo>
                    <a:cubicBezTo>
                      <a:pt x="207" y="608"/>
                      <a:pt x="207" y="608"/>
                      <a:pt x="207" y="608"/>
                    </a:cubicBezTo>
                    <a:cubicBezTo>
                      <a:pt x="206" y="604"/>
                      <a:pt x="206" y="601"/>
                      <a:pt x="206" y="598"/>
                    </a:cubicBezTo>
                    <a:cubicBezTo>
                      <a:pt x="206" y="588"/>
                      <a:pt x="207" y="578"/>
                      <a:pt x="209" y="568"/>
                    </a:cubicBezTo>
                    <a:cubicBezTo>
                      <a:pt x="215" y="546"/>
                      <a:pt x="229" y="528"/>
                      <a:pt x="248" y="514"/>
                    </a:cubicBezTo>
                    <a:cubicBezTo>
                      <a:pt x="265" y="501"/>
                      <a:pt x="285" y="493"/>
                      <a:pt x="307" y="488"/>
                    </a:cubicBezTo>
                    <a:cubicBezTo>
                      <a:pt x="329" y="483"/>
                      <a:pt x="353" y="480"/>
                      <a:pt x="376" y="478"/>
                    </a:cubicBezTo>
                    <a:cubicBezTo>
                      <a:pt x="430" y="472"/>
                      <a:pt x="484" y="468"/>
                      <a:pt x="538" y="463"/>
                    </a:cubicBezTo>
                    <a:cubicBezTo>
                      <a:pt x="550" y="462"/>
                      <a:pt x="561" y="461"/>
                      <a:pt x="573" y="459"/>
                    </a:cubicBezTo>
                    <a:cubicBezTo>
                      <a:pt x="573" y="459"/>
                      <a:pt x="573" y="459"/>
                      <a:pt x="573" y="459"/>
                    </a:cubicBezTo>
                    <a:cubicBezTo>
                      <a:pt x="573" y="459"/>
                      <a:pt x="573" y="459"/>
                      <a:pt x="574" y="459"/>
                    </a:cubicBezTo>
                    <a:cubicBezTo>
                      <a:pt x="579" y="448"/>
                      <a:pt x="583" y="437"/>
                      <a:pt x="588" y="426"/>
                    </a:cubicBezTo>
                    <a:cubicBezTo>
                      <a:pt x="590" y="422"/>
                      <a:pt x="591" y="417"/>
                      <a:pt x="593" y="413"/>
                    </a:cubicBezTo>
                    <a:cubicBezTo>
                      <a:pt x="593" y="413"/>
                      <a:pt x="593" y="413"/>
                      <a:pt x="593" y="413"/>
                    </a:cubicBezTo>
                    <a:cubicBezTo>
                      <a:pt x="595" y="409"/>
                      <a:pt x="596" y="406"/>
                      <a:pt x="597" y="402"/>
                    </a:cubicBezTo>
                    <a:cubicBezTo>
                      <a:pt x="597" y="402"/>
                      <a:pt x="597" y="402"/>
                      <a:pt x="597" y="401"/>
                    </a:cubicBezTo>
                    <a:cubicBezTo>
                      <a:pt x="596" y="399"/>
                      <a:pt x="595" y="397"/>
                      <a:pt x="594" y="395"/>
                    </a:cubicBezTo>
                    <a:cubicBezTo>
                      <a:pt x="593" y="392"/>
                      <a:pt x="592" y="390"/>
                      <a:pt x="592" y="387"/>
                    </a:cubicBezTo>
                    <a:cubicBezTo>
                      <a:pt x="591" y="381"/>
                      <a:pt x="592" y="376"/>
                      <a:pt x="594" y="370"/>
                    </a:cubicBezTo>
                    <a:cubicBezTo>
                      <a:pt x="596" y="365"/>
                      <a:pt x="599" y="360"/>
                      <a:pt x="603" y="357"/>
                    </a:cubicBezTo>
                    <a:cubicBezTo>
                      <a:pt x="605" y="355"/>
                      <a:pt x="608" y="353"/>
                      <a:pt x="611" y="352"/>
                    </a:cubicBezTo>
                    <a:cubicBezTo>
                      <a:pt x="614" y="351"/>
                      <a:pt x="617" y="350"/>
                      <a:pt x="620" y="349"/>
                    </a:cubicBezTo>
                    <a:cubicBezTo>
                      <a:pt x="620" y="349"/>
                      <a:pt x="621" y="349"/>
                      <a:pt x="621" y="349"/>
                    </a:cubicBezTo>
                    <a:cubicBezTo>
                      <a:pt x="624" y="344"/>
                      <a:pt x="626" y="338"/>
                      <a:pt x="629" y="333"/>
                    </a:cubicBezTo>
                    <a:cubicBezTo>
                      <a:pt x="631" y="328"/>
                      <a:pt x="633" y="323"/>
                      <a:pt x="635" y="318"/>
                    </a:cubicBezTo>
                    <a:cubicBezTo>
                      <a:pt x="637" y="313"/>
                      <a:pt x="640" y="309"/>
                      <a:pt x="642" y="304"/>
                    </a:cubicBezTo>
                    <a:cubicBezTo>
                      <a:pt x="644" y="300"/>
                      <a:pt x="645" y="296"/>
                      <a:pt x="647" y="292"/>
                    </a:cubicBezTo>
                    <a:cubicBezTo>
                      <a:pt x="648" y="291"/>
                      <a:pt x="648" y="291"/>
                      <a:pt x="648" y="290"/>
                    </a:cubicBezTo>
                    <a:cubicBezTo>
                      <a:pt x="640" y="281"/>
                      <a:pt x="643" y="268"/>
                      <a:pt x="648" y="258"/>
                    </a:cubicBezTo>
                    <a:cubicBezTo>
                      <a:pt x="654" y="248"/>
                      <a:pt x="665" y="242"/>
                      <a:pt x="676" y="241"/>
                    </a:cubicBezTo>
                    <a:cubicBezTo>
                      <a:pt x="676" y="241"/>
                      <a:pt x="677" y="241"/>
                      <a:pt x="677" y="241"/>
                    </a:cubicBezTo>
                    <a:cubicBezTo>
                      <a:pt x="690" y="224"/>
                      <a:pt x="702" y="208"/>
                      <a:pt x="716" y="193"/>
                    </a:cubicBezTo>
                    <a:cubicBezTo>
                      <a:pt x="717" y="193"/>
                      <a:pt x="717" y="193"/>
                      <a:pt x="717" y="193"/>
                    </a:cubicBezTo>
                    <a:cubicBezTo>
                      <a:pt x="717" y="192"/>
                      <a:pt x="718" y="191"/>
                      <a:pt x="719" y="191"/>
                    </a:cubicBezTo>
                    <a:cubicBezTo>
                      <a:pt x="719" y="191"/>
                      <a:pt x="719" y="190"/>
                      <a:pt x="719" y="190"/>
                    </a:cubicBezTo>
                    <a:cubicBezTo>
                      <a:pt x="719" y="190"/>
                      <a:pt x="719" y="190"/>
                      <a:pt x="719" y="189"/>
                    </a:cubicBezTo>
                    <a:cubicBezTo>
                      <a:pt x="714" y="179"/>
                      <a:pt x="719" y="167"/>
                      <a:pt x="727" y="159"/>
                    </a:cubicBezTo>
                    <a:cubicBezTo>
                      <a:pt x="730" y="155"/>
                      <a:pt x="735" y="152"/>
                      <a:pt x="741" y="150"/>
                    </a:cubicBezTo>
                    <a:cubicBezTo>
                      <a:pt x="747" y="148"/>
                      <a:pt x="753" y="149"/>
                      <a:pt x="759" y="150"/>
                    </a:cubicBezTo>
                    <a:cubicBezTo>
                      <a:pt x="759" y="150"/>
                      <a:pt x="759" y="150"/>
                      <a:pt x="759" y="150"/>
                    </a:cubicBezTo>
                    <a:cubicBezTo>
                      <a:pt x="759" y="150"/>
                      <a:pt x="760" y="150"/>
                      <a:pt x="760" y="150"/>
                    </a:cubicBezTo>
                    <a:cubicBezTo>
                      <a:pt x="767" y="143"/>
                      <a:pt x="775" y="137"/>
                      <a:pt x="784" y="131"/>
                    </a:cubicBezTo>
                    <a:cubicBezTo>
                      <a:pt x="793" y="125"/>
                      <a:pt x="801" y="120"/>
                      <a:pt x="810" y="115"/>
                    </a:cubicBezTo>
                    <a:cubicBezTo>
                      <a:pt x="820" y="111"/>
                      <a:pt x="829" y="106"/>
                      <a:pt x="838" y="102"/>
                    </a:cubicBezTo>
                    <a:cubicBezTo>
                      <a:pt x="843" y="100"/>
                      <a:pt x="848" y="98"/>
                      <a:pt x="853" y="96"/>
                    </a:cubicBezTo>
                    <a:cubicBezTo>
                      <a:pt x="857" y="94"/>
                      <a:pt x="861" y="92"/>
                      <a:pt x="865" y="91"/>
                    </a:cubicBezTo>
                    <a:cubicBezTo>
                      <a:pt x="866" y="94"/>
                      <a:pt x="869" y="97"/>
                      <a:pt x="871" y="99"/>
                    </a:cubicBezTo>
                    <a:cubicBezTo>
                      <a:pt x="867" y="100"/>
                      <a:pt x="862" y="102"/>
                      <a:pt x="858" y="104"/>
                    </a:cubicBezTo>
                    <a:cubicBezTo>
                      <a:pt x="853" y="105"/>
                      <a:pt x="848" y="107"/>
                      <a:pt x="843" y="109"/>
                    </a:cubicBezTo>
                    <a:cubicBezTo>
                      <a:pt x="833" y="114"/>
                      <a:pt x="824" y="119"/>
                      <a:pt x="814" y="124"/>
                    </a:cubicBezTo>
                    <a:cubicBezTo>
                      <a:pt x="805" y="129"/>
                      <a:pt x="796" y="135"/>
                      <a:pt x="787" y="141"/>
                    </a:cubicBezTo>
                    <a:cubicBezTo>
                      <a:pt x="783" y="144"/>
                      <a:pt x="779" y="148"/>
                      <a:pt x="774" y="151"/>
                    </a:cubicBezTo>
                    <a:cubicBezTo>
                      <a:pt x="772" y="153"/>
                      <a:pt x="770" y="155"/>
                      <a:pt x="768" y="156"/>
                    </a:cubicBezTo>
                    <a:cubicBezTo>
                      <a:pt x="766" y="158"/>
                      <a:pt x="764" y="159"/>
                      <a:pt x="762" y="161"/>
                    </a:cubicBezTo>
                    <a:cubicBezTo>
                      <a:pt x="759" y="158"/>
                      <a:pt x="754" y="157"/>
                      <a:pt x="750" y="158"/>
                    </a:cubicBezTo>
                    <a:cubicBezTo>
                      <a:pt x="743" y="159"/>
                      <a:pt x="737" y="163"/>
                      <a:pt x="733" y="168"/>
                    </a:cubicBezTo>
                    <a:cubicBezTo>
                      <a:pt x="733" y="168"/>
                      <a:pt x="733" y="168"/>
                      <a:pt x="733" y="168"/>
                    </a:cubicBezTo>
                    <a:cubicBezTo>
                      <a:pt x="729" y="173"/>
                      <a:pt x="728" y="178"/>
                      <a:pt x="728" y="184"/>
                    </a:cubicBezTo>
                    <a:cubicBezTo>
                      <a:pt x="728" y="187"/>
                      <a:pt x="729" y="190"/>
                      <a:pt x="730" y="192"/>
                    </a:cubicBezTo>
                    <a:cubicBezTo>
                      <a:pt x="730" y="192"/>
                      <a:pt x="730" y="193"/>
                      <a:pt x="730" y="193"/>
                    </a:cubicBezTo>
                    <a:cubicBezTo>
                      <a:pt x="721" y="202"/>
                      <a:pt x="713" y="212"/>
                      <a:pt x="704" y="221"/>
                    </a:cubicBezTo>
                    <a:cubicBezTo>
                      <a:pt x="696" y="231"/>
                      <a:pt x="689" y="242"/>
                      <a:pt x="682" y="252"/>
                    </a:cubicBezTo>
                    <a:cubicBezTo>
                      <a:pt x="681" y="252"/>
                      <a:pt x="681" y="252"/>
                      <a:pt x="681" y="251"/>
                    </a:cubicBezTo>
                    <a:cubicBezTo>
                      <a:pt x="673" y="251"/>
                      <a:pt x="665" y="255"/>
                      <a:pt x="659" y="261"/>
                    </a:cubicBezTo>
                    <a:cubicBezTo>
                      <a:pt x="658" y="263"/>
                      <a:pt x="657" y="265"/>
                      <a:pt x="656" y="267"/>
                    </a:cubicBezTo>
                    <a:cubicBezTo>
                      <a:pt x="654" y="270"/>
                      <a:pt x="654" y="275"/>
                      <a:pt x="655" y="279"/>
                    </a:cubicBezTo>
                    <a:cubicBezTo>
                      <a:pt x="655" y="282"/>
                      <a:pt x="656" y="285"/>
                      <a:pt x="657" y="287"/>
                    </a:cubicBezTo>
                    <a:cubicBezTo>
                      <a:pt x="657" y="287"/>
                      <a:pt x="657" y="287"/>
                      <a:pt x="657" y="287"/>
                    </a:cubicBezTo>
                    <a:cubicBezTo>
                      <a:pt x="658" y="288"/>
                      <a:pt x="658" y="289"/>
                      <a:pt x="659" y="290"/>
                    </a:cubicBezTo>
                    <a:cubicBezTo>
                      <a:pt x="653" y="301"/>
                      <a:pt x="648" y="312"/>
                      <a:pt x="642" y="324"/>
                    </a:cubicBezTo>
                    <a:cubicBezTo>
                      <a:pt x="639" y="330"/>
                      <a:pt x="637" y="336"/>
                      <a:pt x="634" y="341"/>
                    </a:cubicBezTo>
                    <a:cubicBezTo>
                      <a:pt x="632" y="347"/>
                      <a:pt x="629" y="353"/>
                      <a:pt x="627" y="359"/>
                    </a:cubicBezTo>
                    <a:cubicBezTo>
                      <a:pt x="627" y="359"/>
                      <a:pt x="626" y="359"/>
                      <a:pt x="626" y="360"/>
                    </a:cubicBezTo>
                    <a:cubicBezTo>
                      <a:pt x="625" y="359"/>
                      <a:pt x="623" y="359"/>
                      <a:pt x="621" y="360"/>
                    </a:cubicBezTo>
                    <a:cubicBezTo>
                      <a:pt x="612" y="361"/>
                      <a:pt x="605" y="367"/>
                      <a:pt x="603" y="376"/>
                    </a:cubicBezTo>
                    <a:cubicBezTo>
                      <a:pt x="602" y="379"/>
                      <a:pt x="602" y="382"/>
                      <a:pt x="602" y="385"/>
                    </a:cubicBezTo>
                    <a:cubicBezTo>
                      <a:pt x="603" y="390"/>
                      <a:pt x="605" y="395"/>
                      <a:pt x="609" y="399"/>
                    </a:cubicBezTo>
                    <a:cubicBezTo>
                      <a:pt x="609" y="399"/>
                      <a:pt x="609" y="399"/>
                      <a:pt x="609" y="399"/>
                    </a:cubicBezTo>
                    <a:cubicBezTo>
                      <a:pt x="609" y="399"/>
                      <a:pt x="609" y="400"/>
                      <a:pt x="609" y="400"/>
                    </a:cubicBezTo>
                    <a:cubicBezTo>
                      <a:pt x="607" y="406"/>
                      <a:pt x="604" y="413"/>
                      <a:pt x="602" y="419"/>
                    </a:cubicBezTo>
                    <a:cubicBezTo>
                      <a:pt x="598" y="428"/>
                      <a:pt x="595" y="437"/>
                      <a:pt x="591" y="446"/>
                    </a:cubicBezTo>
                    <a:cubicBezTo>
                      <a:pt x="588" y="453"/>
                      <a:pt x="585" y="461"/>
                      <a:pt x="581" y="468"/>
                    </a:cubicBezTo>
                    <a:cubicBezTo>
                      <a:pt x="555" y="472"/>
                      <a:pt x="528" y="473"/>
                      <a:pt x="502" y="476"/>
                    </a:cubicBezTo>
                    <a:cubicBezTo>
                      <a:pt x="475" y="479"/>
                      <a:pt x="447" y="482"/>
                      <a:pt x="420" y="485"/>
                    </a:cubicBezTo>
                    <a:cubicBezTo>
                      <a:pt x="395" y="487"/>
                      <a:pt x="369" y="488"/>
                      <a:pt x="344" y="491"/>
                    </a:cubicBezTo>
                    <a:cubicBezTo>
                      <a:pt x="321" y="495"/>
                      <a:pt x="298" y="500"/>
                      <a:pt x="277" y="510"/>
                    </a:cubicBezTo>
                    <a:cubicBezTo>
                      <a:pt x="259" y="518"/>
                      <a:pt x="244" y="530"/>
                      <a:pt x="233" y="546"/>
                    </a:cubicBezTo>
                    <a:cubicBezTo>
                      <a:pt x="222" y="561"/>
                      <a:pt x="217" y="580"/>
                      <a:pt x="218" y="599"/>
                    </a:cubicBezTo>
                    <a:cubicBezTo>
                      <a:pt x="218" y="602"/>
                      <a:pt x="219" y="605"/>
                      <a:pt x="219" y="608"/>
                    </a:cubicBezTo>
                    <a:cubicBezTo>
                      <a:pt x="221" y="608"/>
                      <a:pt x="221" y="608"/>
                      <a:pt x="221" y="608"/>
                    </a:cubicBezTo>
                    <a:cubicBezTo>
                      <a:pt x="220" y="602"/>
                      <a:pt x="220" y="595"/>
                      <a:pt x="220" y="589"/>
                    </a:cubicBezTo>
                    <a:cubicBezTo>
                      <a:pt x="221" y="570"/>
                      <a:pt x="230" y="551"/>
                      <a:pt x="242" y="537"/>
                    </a:cubicBezTo>
                    <a:cubicBezTo>
                      <a:pt x="256" y="522"/>
                      <a:pt x="273" y="512"/>
                      <a:pt x="291" y="506"/>
                    </a:cubicBezTo>
                    <a:cubicBezTo>
                      <a:pt x="315" y="498"/>
                      <a:pt x="340" y="493"/>
                      <a:pt x="365" y="491"/>
                    </a:cubicBezTo>
                    <a:cubicBezTo>
                      <a:pt x="378" y="489"/>
                      <a:pt x="390" y="489"/>
                      <a:pt x="403" y="488"/>
                    </a:cubicBezTo>
                    <a:cubicBezTo>
                      <a:pt x="416" y="487"/>
                      <a:pt x="430" y="486"/>
                      <a:pt x="444" y="484"/>
                    </a:cubicBezTo>
                    <a:cubicBezTo>
                      <a:pt x="471" y="481"/>
                      <a:pt x="498" y="478"/>
                      <a:pt x="525" y="476"/>
                    </a:cubicBezTo>
                    <a:cubicBezTo>
                      <a:pt x="544" y="474"/>
                      <a:pt x="562" y="473"/>
                      <a:pt x="580" y="470"/>
                    </a:cubicBezTo>
                    <a:cubicBezTo>
                      <a:pt x="578" y="476"/>
                      <a:pt x="576" y="481"/>
                      <a:pt x="573" y="487"/>
                    </a:cubicBezTo>
                    <a:cubicBezTo>
                      <a:pt x="546" y="489"/>
                      <a:pt x="519" y="491"/>
                      <a:pt x="492" y="494"/>
                    </a:cubicBezTo>
                    <a:cubicBezTo>
                      <a:pt x="478" y="495"/>
                      <a:pt x="464" y="496"/>
                      <a:pt x="451" y="497"/>
                    </a:cubicBezTo>
                    <a:cubicBezTo>
                      <a:pt x="437" y="499"/>
                      <a:pt x="423" y="500"/>
                      <a:pt x="410" y="502"/>
                    </a:cubicBezTo>
                    <a:cubicBezTo>
                      <a:pt x="363" y="508"/>
                      <a:pt x="312" y="509"/>
                      <a:pt x="271" y="536"/>
                    </a:cubicBezTo>
                    <a:cubicBezTo>
                      <a:pt x="254" y="547"/>
                      <a:pt x="241" y="563"/>
                      <a:pt x="237" y="583"/>
                    </a:cubicBezTo>
                    <a:cubicBezTo>
                      <a:pt x="235" y="591"/>
                      <a:pt x="236" y="600"/>
                      <a:pt x="237" y="608"/>
                    </a:cubicBezTo>
                    <a:cubicBezTo>
                      <a:pt x="239" y="608"/>
                      <a:pt x="239" y="608"/>
                      <a:pt x="239" y="608"/>
                    </a:cubicBezTo>
                    <a:cubicBezTo>
                      <a:pt x="236" y="594"/>
                      <a:pt x="238" y="580"/>
                      <a:pt x="244" y="568"/>
                    </a:cubicBezTo>
                    <a:cubicBezTo>
                      <a:pt x="253" y="549"/>
                      <a:pt x="270" y="536"/>
                      <a:pt x="289" y="528"/>
                    </a:cubicBezTo>
                    <a:cubicBezTo>
                      <a:pt x="308" y="519"/>
                      <a:pt x="329" y="514"/>
                      <a:pt x="351" y="511"/>
                    </a:cubicBezTo>
                    <a:cubicBezTo>
                      <a:pt x="348" y="523"/>
                      <a:pt x="359" y="535"/>
                      <a:pt x="371" y="536"/>
                    </a:cubicBezTo>
                    <a:cubicBezTo>
                      <a:pt x="370" y="540"/>
                      <a:pt x="369" y="545"/>
                      <a:pt x="369" y="550"/>
                    </a:cubicBezTo>
                    <a:cubicBezTo>
                      <a:pt x="368" y="563"/>
                      <a:pt x="373" y="576"/>
                      <a:pt x="383" y="586"/>
                    </a:cubicBezTo>
                    <a:cubicBezTo>
                      <a:pt x="379" y="593"/>
                      <a:pt x="379" y="601"/>
                      <a:pt x="383" y="608"/>
                    </a:cubicBezTo>
                    <a:cubicBezTo>
                      <a:pt x="385" y="608"/>
                      <a:pt x="385" y="608"/>
                      <a:pt x="385" y="608"/>
                    </a:cubicBezTo>
                    <a:cubicBezTo>
                      <a:pt x="381" y="602"/>
                      <a:pt x="380" y="593"/>
                      <a:pt x="384" y="587"/>
                    </a:cubicBezTo>
                    <a:cubicBezTo>
                      <a:pt x="386" y="589"/>
                      <a:pt x="389" y="591"/>
                      <a:pt x="391" y="592"/>
                    </a:cubicBezTo>
                    <a:cubicBezTo>
                      <a:pt x="389" y="598"/>
                      <a:pt x="392" y="605"/>
                      <a:pt x="397" y="608"/>
                    </a:cubicBezTo>
                    <a:cubicBezTo>
                      <a:pt x="400" y="608"/>
                      <a:pt x="400" y="608"/>
                      <a:pt x="400" y="608"/>
                    </a:cubicBezTo>
                    <a:cubicBezTo>
                      <a:pt x="394" y="606"/>
                      <a:pt x="391" y="599"/>
                      <a:pt x="392" y="593"/>
                    </a:cubicBezTo>
                    <a:cubicBezTo>
                      <a:pt x="395" y="595"/>
                      <a:pt x="398" y="596"/>
                      <a:pt x="402" y="597"/>
                    </a:cubicBezTo>
                    <a:cubicBezTo>
                      <a:pt x="403" y="597"/>
                      <a:pt x="404" y="598"/>
                      <a:pt x="405" y="598"/>
                    </a:cubicBezTo>
                    <a:cubicBezTo>
                      <a:pt x="404" y="601"/>
                      <a:pt x="404" y="605"/>
                      <a:pt x="405" y="608"/>
                    </a:cubicBezTo>
                    <a:cubicBezTo>
                      <a:pt x="406" y="608"/>
                      <a:pt x="406" y="608"/>
                      <a:pt x="406" y="608"/>
                    </a:cubicBezTo>
                    <a:cubicBezTo>
                      <a:pt x="406" y="605"/>
                      <a:pt x="406" y="601"/>
                      <a:pt x="407" y="597"/>
                    </a:cubicBezTo>
                    <a:cubicBezTo>
                      <a:pt x="407" y="597"/>
                      <a:pt x="407" y="596"/>
                      <a:pt x="406" y="596"/>
                    </a:cubicBezTo>
                    <a:cubicBezTo>
                      <a:pt x="386" y="593"/>
                      <a:pt x="370" y="573"/>
                      <a:pt x="370" y="552"/>
                    </a:cubicBezTo>
                    <a:cubicBezTo>
                      <a:pt x="370" y="541"/>
                      <a:pt x="374" y="530"/>
                      <a:pt x="381" y="521"/>
                    </a:cubicBezTo>
                    <a:cubicBezTo>
                      <a:pt x="387" y="514"/>
                      <a:pt x="396" y="508"/>
                      <a:pt x="405" y="505"/>
                    </a:cubicBezTo>
                    <a:cubicBezTo>
                      <a:pt x="416" y="503"/>
                      <a:pt x="427" y="502"/>
                      <a:pt x="437" y="501"/>
                    </a:cubicBezTo>
                    <a:cubicBezTo>
                      <a:pt x="438" y="502"/>
                      <a:pt x="438" y="504"/>
                      <a:pt x="439" y="505"/>
                    </a:cubicBezTo>
                    <a:cubicBezTo>
                      <a:pt x="418" y="506"/>
                      <a:pt x="395" y="513"/>
                      <a:pt x="384" y="533"/>
                    </a:cubicBezTo>
                    <a:cubicBezTo>
                      <a:pt x="380" y="541"/>
                      <a:pt x="378" y="551"/>
                      <a:pt x="380" y="560"/>
                    </a:cubicBezTo>
                    <a:cubicBezTo>
                      <a:pt x="381" y="569"/>
                      <a:pt x="387" y="577"/>
                      <a:pt x="393" y="583"/>
                    </a:cubicBezTo>
                    <a:cubicBezTo>
                      <a:pt x="399" y="587"/>
                      <a:pt x="405" y="590"/>
                      <a:pt x="412" y="593"/>
                    </a:cubicBezTo>
                    <a:cubicBezTo>
                      <a:pt x="411" y="598"/>
                      <a:pt x="412" y="603"/>
                      <a:pt x="413" y="608"/>
                    </a:cubicBezTo>
                    <a:cubicBezTo>
                      <a:pt x="418" y="608"/>
                      <a:pt x="418" y="608"/>
                      <a:pt x="418" y="608"/>
                    </a:cubicBezTo>
                    <a:cubicBezTo>
                      <a:pt x="421" y="607"/>
                      <a:pt x="424" y="606"/>
                      <a:pt x="427" y="604"/>
                    </a:cubicBezTo>
                    <a:cubicBezTo>
                      <a:pt x="427" y="604"/>
                      <a:pt x="427" y="604"/>
                      <a:pt x="427" y="604"/>
                    </a:cubicBezTo>
                    <a:cubicBezTo>
                      <a:pt x="427" y="605"/>
                      <a:pt x="428" y="605"/>
                      <a:pt x="428" y="605"/>
                    </a:cubicBezTo>
                    <a:cubicBezTo>
                      <a:pt x="428" y="606"/>
                      <a:pt x="429" y="607"/>
                      <a:pt x="430" y="608"/>
                    </a:cubicBezTo>
                    <a:cubicBezTo>
                      <a:pt x="432" y="608"/>
                      <a:pt x="432" y="608"/>
                      <a:pt x="432" y="608"/>
                    </a:cubicBezTo>
                    <a:cubicBezTo>
                      <a:pt x="431" y="607"/>
                      <a:pt x="430" y="606"/>
                      <a:pt x="429" y="605"/>
                    </a:cubicBezTo>
                    <a:cubicBezTo>
                      <a:pt x="425" y="599"/>
                      <a:pt x="423" y="590"/>
                      <a:pt x="425" y="582"/>
                    </a:cubicBezTo>
                    <a:cubicBezTo>
                      <a:pt x="425" y="582"/>
                      <a:pt x="425" y="582"/>
                      <a:pt x="424" y="581"/>
                    </a:cubicBezTo>
                    <a:cubicBezTo>
                      <a:pt x="415" y="579"/>
                      <a:pt x="407" y="575"/>
                      <a:pt x="402" y="566"/>
                    </a:cubicBezTo>
                    <a:cubicBezTo>
                      <a:pt x="398" y="559"/>
                      <a:pt x="397" y="551"/>
                      <a:pt x="399" y="543"/>
                    </a:cubicBezTo>
                    <a:cubicBezTo>
                      <a:pt x="403" y="533"/>
                      <a:pt x="411" y="528"/>
                      <a:pt x="419" y="525"/>
                    </a:cubicBezTo>
                    <a:cubicBezTo>
                      <a:pt x="429" y="521"/>
                      <a:pt x="439" y="520"/>
                      <a:pt x="450" y="520"/>
                    </a:cubicBezTo>
                    <a:cubicBezTo>
                      <a:pt x="452" y="522"/>
                      <a:pt x="455" y="524"/>
                      <a:pt x="458" y="526"/>
                    </a:cubicBezTo>
                    <a:cubicBezTo>
                      <a:pt x="459" y="527"/>
                      <a:pt x="462" y="528"/>
                      <a:pt x="464" y="528"/>
                    </a:cubicBezTo>
                    <a:cubicBezTo>
                      <a:pt x="452" y="530"/>
                      <a:pt x="441" y="533"/>
                      <a:pt x="430" y="536"/>
                    </a:cubicBezTo>
                    <a:cubicBezTo>
                      <a:pt x="421" y="538"/>
                      <a:pt x="411" y="542"/>
                      <a:pt x="411" y="552"/>
                    </a:cubicBezTo>
                    <a:cubicBezTo>
                      <a:pt x="410" y="556"/>
                      <a:pt x="412" y="560"/>
                      <a:pt x="416" y="562"/>
                    </a:cubicBezTo>
                    <a:cubicBezTo>
                      <a:pt x="419" y="565"/>
                      <a:pt x="423" y="565"/>
                      <a:pt x="427" y="565"/>
                    </a:cubicBezTo>
                    <a:cubicBezTo>
                      <a:pt x="435" y="564"/>
                      <a:pt x="442" y="558"/>
                      <a:pt x="447" y="553"/>
                    </a:cubicBezTo>
                    <a:cubicBezTo>
                      <a:pt x="453" y="546"/>
                      <a:pt x="459" y="538"/>
                      <a:pt x="465" y="532"/>
                    </a:cubicBezTo>
                    <a:cubicBezTo>
                      <a:pt x="461" y="545"/>
                      <a:pt x="471" y="559"/>
                      <a:pt x="485" y="562"/>
                    </a:cubicBezTo>
                    <a:cubicBezTo>
                      <a:pt x="482" y="563"/>
                      <a:pt x="479" y="564"/>
                      <a:pt x="476" y="565"/>
                    </a:cubicBezTo>
                    <a:cubicBezTo>
                      <a:pt x="471" y="567"/>
                      <a:pt x="465" y="569"/>
                      <a:pt x="460" y="571"/>
                    </a:cubicBezTo>
                    <a:cubicBezTo>
                      <a:pt x="451" y="574"/>
                      <a:pt x="441" y="581"/>
                      <a:pt x="440" y="591"/>
                    </a:cubicBezTo>
                    <a:cubicBezTo>
                      <a:pt x="440" y="600"/>
                      <a:pt x="448" y="606"/>
                      <a:pt x="456" y="602"/>
                    </a:cubicBezTo>
                    <a:cubicBezTo>
                      <a:pt x="465" y="598"/>
                      <a:pt x="471" y="589"/>
                      <a:pt x="476" y="581"/>
                    </a:cubicBezTo>
                    <a:cubicBezTo>
                      <a:pt x="480" y="575"/>
                      <a:pt x="485" y="571"/>
                      <a:pt x="489" y="565"/>
                    </a:cubicBezTo>
                    <a:cubicBezTo>
                      <a:pt x="488" y="572"/>
                      <a:pt x="489" y="578"/>
                      <a:pt x="493" y="584"/>
                    </a:cubicBezTo>
                    <a:cubicBezTo>
                      <a:pt x="493" y="585"/>
                      <a:pt x="494" y="585"/>
                      <a:pt x="494" y="586"/>
                    </a:cubicBezTo>
                    <a:cubicBezTo>
                      <a:pt x="494" y="586"/>
                      <a:pt x="494" y="586"/>
                      <a:pt x="494" y="586"/>
                    </a:cubicBezTo>
                    <a:cubicBezTo>
                      <a:pt x="490" y="595"/>
                      <a:pt x="483" y="602"/>
                      <a:pt x="476" y="608"/>
                    </a:cubicBezTo>
                    <a:cubicBezTo>
                      <a:pt x="476" y="608"/>
                      <a:pt x="476" y="608"/>
                      <a:pt x="475" y="608"/>
                    </a:cubicBezTo>
                    <a:cubicBezTo>
                      <a:pt x="478" y="608"/>
                      <a:pt x="478" y="608"/>
                      <a:pt x="478" y="608"/>
                    </a:cubicBezTo>
                    <a:cubicBezTo>
                      <a:pt x="480" y="607"/>
                      <a:pt x="481" y="606"/>
                      <a:pt x="483" y="604"/>
                    </a:cubicBezTo>
                    <a:cubicBezTo>
                      <a:pt x="484" y="605"/>
                      <a:pt x="485" y="607"/>
                      <a:pt x="486" y="608"/>
                    </a:cubicBezTo>
                    <a:cubicBezTo>
                      <a:pt x="487" y="608"/>
                      <a:pt x="487" y="608"/>
                      <a:pt x="487" y="608"/>
                    </a:cubicBezTo>
                    <a:cubicBezTo>
                      <a:pt x="486" y="606"/>
                      <a:pt x="485" y="605"/>
                      <a:pt x="484" y="603"/>
                    </a:cubicBezTo>
                    <a:cubicBezTo>
                      <a:pt x="486" y="601"/>
                      <a:pt x="488" y="599"/>
                      <a:pt x="490" y="597"/>
                    </a:cubicBezTo>
                    <a:cubicBezTo>
                      <a:pt x="493" y="599"/>
                      <a:pt x="496" y="602"/>
                      <a:pt x="500" y="604"/>
                    </a:cubicBezTo>
                    <a:cubicBezTo>
                      <a:pt x="499" y="605"/>
                      <a:pt x="498" y="607"/>
                      <a:pt x="497" y="608"/>
                    </a:cubicBezTo>
                    <a:cubicBezTo>
                      <a:pt x="499" y="608"/>
                      <a:pt x="499" y="608"/>
                      <a:pt x="499" y="608"/>
                    </a:cubicBezTo>
                    <a:cubicBezTo>
                      <a:pt x="500" y="607"/>
                      <a:pt x="500" y="606"/>
                      <a:pt x="501" y="605"/>
                    </a:cubicBezTo>
                    <a:cubicBezTo>
                      <a:pt x="503" y="602"/>
                      <a:pt x="504" y="600"/>
                      <a:pt x="505" y="597"/>
                    </a:cubicBezTo>
                    <a:cubicBezTo>
                      <a:pt x="507" y="598"/>
                      <a:pt x="508" y="599"/>
                      <a:pt x="510" y="600"/>
                    </a:cubicBezTo>
                    <a:cubicBezTo>
                      <a:pt x="508" y="602"/>
                      <a:pt x="506" y="605"/>
                      <a:pt x="504" y="608"/>
                    </a:cubicBezTo>
                    <a:cubicBezTo>
                      <a:pt x="506" y="608"/>
                      <a:pt x="506" y="608"/>
                      <a:pt x="506" y="608"/>
                    </a:cubicBezTo>
                    <a:cubicBezTo>
                      <a:pt x="510" y="603"/>
                      <a:pt x="513" y="598"/>
                      <a:pt x="517" y="593"/>
                    </a:cubicBezTo>
                    <a:cubicBezTo>
                      <a:pt x="548" y="548"/>
                      <a:pt x="571" y="498"/>
                      <a:pt x="592" y="448"/>
                    </a:cubicBezTo>
                    <a:cubicBezTo>
                      <a:pt x="596" y="439"/>
                      <a:pt x="599" y="430"/>
                      <a:pt x="603" y="422"/>
                    </a:cubicBezTo>
                    <a:cubicBezTo>
                      <a:pt x="605" y="415"/>
                      <a:pt x="608" y="408"/>
                      <a:pt x="611" y="401"/>
                    </a:cubicBezTo>
                    <a:cubicBezTo>
                      <a:pt x="615" y="404"/>
                      <a:pt x="620" y="405"/>
                      <a:pt x="625" y="405"/>
                    </a:cubicBezTo>
                    <a:cubicBezTo>
                      <a:pt x="611" y="433"/>
                      <a:pt x="599" y="461"/>
                      <a:pt x="587" y="489"/>
                    </a:cubicBezTo>
                    <a:cubicBezTo>
                      <a:pt x="574" y="518"/>
                      <a:pt x="562" y="546"/>
                      <a:pt x="546" y="573"/>
                    </a:cubicBezTo>
                    <a:cubicBezTo>
                      <a:pt x="539" y="585"/>
                      <a:pt x="531" y="597"/>
                      <a:pt x="523" y="608"/>
                    </a:cubicBezTo>
                    <a:cubicBezTo>
                      <a:pt x="525" y="608"/>
                      <a:pt x="525" y="608"/>
                      <a:pt x="525" y="608"/>
                    </a:cubicBezTo>
                    <a:cubicBezTo>
                      <a:pt x="527" y="605"/>
                      <a:pt x="529" y="603"/>
                      <a:pt x="530" y="600"/>
                    </a:cubicBezTo>
                    <a:cubicBezTo>
                      <a:pt x="539" y="588"/>
                      <a:pt x="547" y="575"/>
                      <a:pt x="554" y="561"/>
                    </a:cubicBezTo>
                    <a:cubicBezTo>
                      <a:pt x="562" y="548"/>
                      <a:pt x="568" y="533"/>
                      <a:pt x="575" y="519"/>
                    </a:cubicBezTo>
                    <a:cubicBezTo>
                      <a:pt x="580" y="508"/>
                      <a:pt x="585" y="497"/>
                      <a:pt x="590" y="486"/>
                    </a:cubicBezTo>
                    <a:cubicBezTo>
                      <a:pt x="602" y="486"/>
                      <a:pt x="614" y="484"/>
                      <a:pt x="625" y="484"/>
                    </a:cubicBezTo>
                    <a:cubicBezTo>
                      <a:pt x="637" y="483"/>
                      <a:pt x="649" y="481"/>
                      <a:pt x="661" y="480"/>
                    </a:cubicBezTo>
                    <a:cubicBezTo>
                      <a:pt x="662" y="481"/>
                      <a:pt x="663" y="482"/>
                      <a:pt x="664" y="483"/>
                    </a:cubicBezTo>
                    <a:cubicBezTo>
                      <a:pt x="674" y="493"/>
                      <a:pt x="691" y="490"/>
                      <a:pt x="699" y="480"/>
                    </a:cubicBezTo>
                    <a:cubicBezTo>
                      <a:pt x="700" y="478"/>
                      <a:pt x="701" y="477"/>
                      <a:pt x="701" y="475"/>
                    </a:cubicBezTo>
                    <a:cubicBezTo>
                      <a:pt x="708" y="475"/>
                      <a:pt x="715" y="474"/>
                      <a:pt x="722" y="474"/>
                    </a:cubicBezTo>
                    <a:cubicBezTo>
                      <a:pt x="729" y="473"/>
                      <a:pt x="737" y="472"/>
                      <a:pt x="744" y="471"/>
                    </a:cubicBezTo>
                    <a:cubicBezTo>
                      <a:pt x="752" y="470"/>
                      <a:pt x="759" y="469"/>
                      <a:pt x="767" y="468"/>
                    </a:cubicBezTo>
                    <a:cubicBezTo>
                      <a:pt x="775" y="467"/>
                      <a:pt x="782" y="465"/>
                      <a:pt x="790" y="463"/>
                    </a:cubicBezTo>
                    <a:cubicBezTo>
                      <a:pt x="790" y="464"/>
                      <a:pt x="790" y="464"/>
                      <a:pt x="790" y="464"/>
                    </a:cubicBezTo>
                    <a:cubicBezTo>
                      <a:pt x="790" y="464"/>
                      <a:pt x="790" y="464"/>
                      <a:pt x="790" y="464"/>
                    </a:cubicBezTo>
                    <a:cubicBezTo>
                      <a:pt x="790" y="464"/>
                      <a:pt x="790" y="464"/>
                      <a:pt x="790" y="464"/>
                    </a:cubicBezTo>
                    <a:cubicBezTo>
                      <a:pt x="792" y="466"/>
                      <a:pt x="794" y="467"/>
                      <a:pt x="796" y="468"/>
                    </a:cubicBezTo>
                    <a:cubicBezTo>
                      <a:pt x="803" y="472"/>
                      <a:pt x="811" y="471"/>
                      <a:pt x="817" y="466"/>
                    </a:cubicBezTo>
                    <a:cubicBezTo>
                      <a:pt x="822" y="463"/>
                      <a:pt x="824" y="459"/>
                      <a:pt x="826" y="455"/>
                    </a:cubicBezTo>
                    <a:cubicBezTo>
                      <a:pt x="834" y="454"/>
                      <a:pt x="842" y="450"/>
                      <a:pt x="849" y="447"/>
                    </a:cubicBezTo>
                    <a:cubicBezTo>
                      <a:pt x="858" y="444"/>
                      <a:pt x="866" y="441"/>
                      <a:pt x="874" y="437"/>
                    </a:cubicBezTo>
                    <a:cubicBezTo>
                      <a:pt x="890" y="431"/>
                      <a:pt x="906" y="423"/>
                      <a:pt x="919" y="411"/>
                    </a:cubicBezTo>
                    <a:cubicBezTo>
                      <a:pt x="919" y="411"/>
                      <a:pt x="919" y="410"/>
                      <a:pt x="919" y="410"/>
                    </a:cubicBezTo>
                    <a:cubicBezTo>
                      <a:pt x="925" y="413"/>
                      <a:pt x="933" y="413"/>
                      <a:pt x="939" y="410"/>
                    </a:cubicBezTo>
                    <a:cubicBezTo>
                      <a:pt x="944" y="407"/>
                      <a:pt x="948" y="402"/>
                      <a:pt x="950" y="396"/>
                    </a:cubicBezTo>
                    <a:cubicBezTo>
                      <a:pt x="952" y="391"/>
                      <a:pt x="952" y="386"/>
                      <a:pt x="950" y="382"/>
                    </a:cubicBezTo>
                    <a:cubicBezTo>
                      <a:pt x="956" y="376"/>
                      <a:pt x="961" y="369"/>
                      <a:pt x="966" y="362"/>
                    </a:cubicBezTo>
                    <a:cubicBezTo>
                      <a:pt x="970" y="354"/>
                      <a:pt x="975" y="346"/>
                      <a:pt x="979" y="338"/>
                    </a:cubicBezTo>
                    <a:cubicBezTo>
                      <a:pt x="982" y="331"/>
                      <a:pt x="985" y="324"/>
                      <a:pt x="987" y="317"/>
                    </a:cubicBezTo>
                    <a:cubicBezTo>
                      <a:pt x="989" y="310"/>
                      <a:pt x="991" y="303"/>
                      <a:pt x="991" y="296"/>
                    </a:cubicBezTo>
                    <a:cubicBezTo>
                      <a:pt x="994" y="297"/>
                      <a:pt x="996" y="297"/>
                      <a:pt x="999" y="296"/>
                    </a:cubicBezTo>
                    <a:cubicBezTo>
                      <a:pt x="999" y="299"/>
                      <a:pt x="998" y="301"/>
                      <a:pt x="998" y="303"/>
                    </a:cubicBezTo>
                    <a:cubicBezTo>
                      <a:pt x="997" y="307"/>
                      <a:pt x="996" y="310"/>
                      <a:pt x="995" y="313"/>
                    </a:cubicBezTo>
                    <a:cubicBezTo>
                      <a:pt x="993" y="321"/>
                      <a:pt x="990" y="330"/>
                      <a:pt x="987" y="338"/>
                    </a:cubicBezTo>
                    <a:cubicBezTo>
                      <a:pt x="980" y="354"/>
                      <a:pt x="970" y="368"/>
                      <a:pt x="959" y="381"/>
                    </a:cubicBezTo>
                    <a:cubicBezTo>
                      <a:pt x="958" y="381"/>
                      <a:pt x="958" y="381"/>
                      <a:pt x="958" y="381"/>
                    </a:cubicBezTo>
                    <a:cubicBezTo>
                      <a:pt x="958" y="381"/>
                      <a:pt x="958" y="382"/>
                      <a:pt x="958" y="382"/>
                    </a:cubicBezTo>
                    <a:cubicBezTo>
                      <a:pt x="958" y="385"/>
                      <a:pt x="959" y="387"/>
                      <a:pt x="959" y="389"/>
                    </a:cubicBezTo>
                    <a:cubicBezTo>
                      <a:pt x="959" y="392"/>
                      <a:pt x="959" y="395"/>
                      <a:pt x="958" y="398"/>
                    </a:cubicBezTo>
                    <a:cubicBezTo>
                      <a:pt x="957" y="403"/>
                      <a:pt x="955" y="408"/>
                      <a:pt x="951" y="412"/>
                    </a:cubicBezTo>
                    <a:cubicBezTo>
                      <a:pt x="944" y="421"/>
                      <a:pt x="932" y="424"/>
                      <a:pt x="921" y="420"/>
                    </a:cubicBezTo>
                    <a:cubicBezTo>
                      <a:pt x="921" y="420"/>
                      <a:pt x="921" y="420"/>
                      <a:pt x="921" y="420"/>
                    </a:cubicBezTo>
                    <a:cubicBezTo>
                      <a:pt x="921" y="420"/>
                      <a:pt x="920" y="420"/>
                      <a:pt x="920" y="420"/>
                    </a:cubicBezTo>
                    <a:cubicBezTo>
                      <a:pt x="917" y="423"/>
                      <a:pt x="914" y="425"/>
                      <a:pt x="911" y="427"/>
                    </a:cubicBezTo>
                    <a:cubicBezTo>
                      <a:pt x="908" y="429"/>
                      <a:pt x="904" y="431"/>
                      <a:pt x="901" y="433"/>
                    </a:cubicBezTo>
                    <a:cubicBezTo>
                      <a:pt x="894" y="438"/>
                      <a:pt x="886" y="441"/>
                      <a:pt x="878" y="445"/>
                    </a:cubicBezTo>
                    <a:cubicBezTo>
                      <a:pt x="871" y="448"/>
                      <a:pt x="863" y="451"/>
                      <a:pt x="856" y="454"/>
                    </a:cubicBezTo>
                    <a:cubicBezTo>
                      <a:pt x="848" y="457"/>
                      <a:pt x="840" y="459"/>
                      <a:pt x="832" y="460"/>
                    </a:cubicBezTo>
                    <a:cubicBezTo>
                      <a:pt x="832" y="461"/>
                      <a:pt x="832" y="461"/>
                      <a:pt x="832" y="461"/>
                    </a:cubicBezTo>
                    <a:cubicBezTo>
                      <a:pt x="832" y="461"/>
                      <a:pt x="832" y="461"/>
                      <a:pt x="831" y="462"/>
                    </a:cubicBezTo>
                    <a:cubicBezTo>
                      <a:pt x="831" y="472"/>
                      <a:pt x="821" y="477"/>
                      <a:pt x="812" y="479"/>
                    </a:cubicBezTo>
                    <a:cubicBezTo>
                      <a:pt x="803" y="481"/>
                      <a:pt x="793" y="479"/>
                      <a:pt x="786" y="472"/>
                    </a:cubicBezTo>
                    <a:cubicBezTo>
                      <a:pt x="787" y="471"/>
                      <a:pt x="786" y="471"/>
                      <a:pt x="785" y="471"/>
                    </a:cubicBezTo>
                    <a:cubicBezTo>
                      <a:pt x="784" y="472"/>
                      <a:pt x="782" y="472"/>
                      <a:pt x="781" y="472"/>
                    </a:cubicBezTo>
                    <a:cubicBezTo>
                      <a:pt x="779" y="472"/>
                      <a:pt x="778" y="473"/>
                      <a:pt x="776" y="473"/>
                    </a:cubicBezTo>
                    <a:cubicBezTo>
                      <a:pt x="773" y="473"/>
                      <a:pt x="770" y="474"/>
                      <a:pt x="767" y="475"/>
                    </a:cubicBezTo>
                    <a:cubicBezTo>
                      <a:pt x="760" y="476"/>
                      <a:pt x="753" y="477"/>
                      <a:pt x="747" y="478"/>
                    </a:cubicBezTo>
                    <a:cubicBezTo>
                      <a:pt x="733" y="480"/>
                      <a:pt x="720" y="482"/>
                      <a:pt x="706" y="482"/>
                    </a:cubicBezTo>
                    <a:cubicBezTo>
                      <a:pt x="706" y="482"/>
                      <a:pt x="705" y="482"/>
                      <a:pt x="705" y="483"/>
                    </a:cubicBezTo>
                    <a:cubicBezTo>
                      <a:pt x="705" y="484"/>
                      <a:pt x="703" y="487"/>
                      <a:pt x="702" y="488"/>
                    </a:cubicBezTo>
                    <a:cubicBezTo>
                      <a:pt x="700" y="490"/>
                      <a:pt x="698" y="491"/>
                      <a:pt x="696" y="492"/>
                    </a:cubicBezTo>
                    <a:cubicBezTo>
                      <a:pt x="692" y="495"/>
                      <a:pt x="687" y="497"/>
                      <a:pt x="682" y="497"/>
                    </a:cubicBezTo>
                    <a:cubicBezTo>
                      <a:pt x="672" y="498"/>
                      <a:pt x="661" y="496"/>
                      <a:pt x="656" y="488"/>
                    </a:cubicBezTo>
                    <a:cubicBezTo>
                      <a:pt x="655" y="487"/>
                      <a:pt x="655" y="487"/>
                      <a:pt x="655" y="488"/>
                    </a:cubicBezTo>
                    <a:cubicBezTo>
                      <a:pt x="646" y="490"/>
                      <a:pt x="637" y="489"/>
                      <a:pt x="628" y="490"/>
                    </a:cubicBezTo>
                    <a:cubicBezTo>
                      <a:pt x="619" y="491"/>
                      <a:pt x="610" y="492"/>
                      <a:pt x="601" y="493"/>
                    </a:cubicBezTo>
                    <a:cubicBezTo>
                      <a:pt x="601" y="492"/>
                      <a:pt x="600" y="492"/>
                      <a:pt x="600" y="493"/>
                    </a:cubicBezTo>
                    <a:cubicBezTo>
                      <a:pt x="594" y="507"/>
                      <a:pt x="585" y="520"/>
                      <a:pt x="579" y="533"/>
                    </a:cubicBezTo>
                    <a:cubicBezTo>
                      <a:pt x="572" y="548"/>
                      <a:pt x="565" y="562"/>
                      <a:pt x="557" y="576"/>
                    </a:cubicBezTo>
                    <a:cubicBezTo>
                      <a:pt x="552" y="587"/>
                      <a:pt x="545" y="597"/>
                      <a:pt x="539" y="608"/>
                    </a:cubicBezTo>
                    <a:cubicBezTo>
                      <a:pt x="541" y="608"/>
                      <a:pt x="541" y="608"/>
                      <a:pt x="541" y="608"/>
                    </a:cubicBezTo>
                    <a:cubicBezTo>
                      <a:pt x="544" y="603"/>
                      <a:pt x="546" y="599"/>
                      <a:pt x="549" y="594"/>
                    </a:cubicBezTo>
                    <a:cubicBezTo>
                      <a:pt x="552" y="589"/>
                      <a:pt x="555" y="584"/>
                      <a:pt x="558" y="578"/>
                    </a:cubicBezTo>
                    <a:cubicBezTo>
                      <a:pt x="556" y="588"/>
                      <a:pt x="555" y="598"/>
                      <a:pt x="554" y="608"/>
                    </a:cubicBezTo>
                    <a:cubicBezTo>
                      <a:pt x="556" y="608"/>
                      <a:pt x="556" y="608"/>
                      <a:pt x="556" y="608"/>
                    </a:cubicBezTo>
                    <a:cubicBezTo>
                      <a:pt x="557" y="596"/>
                      <a:pt x="558" y="585"/>
                      <a:pt x="561" y="573"/>
                    </a:cubicBezTo>
                    <a:cubicBezTo>
                      <a:pt x="564" y="566"/>
                      <a:pt x="568" y="560"/>
                      <a:pt x="571" y="553"/>
                    </a:cubicBezTo>
                    <a:cubicBezTo>
                      <a:pt x="573" y="550"/>
                      <a:pt x="575" y="546"/>
                      <a:pt x="576" y="542"/>
                    </a:cubicBezTo>
                    <a:cubicBezTo>
                      <a:pt x="575" y="548"/>
                      <a:pt x="573" y="553"/>
                      <a:pt x="572" y="558"/>
                    </a:cubicBezTo>
                    <a:cubicBezTo>
                      <a:pt x="572" y="559"/>
                      <a:pt x="572" y="560"/>
                      <a:pt x="571" y="561"/>
                    </a:cubicBezTo>
                    <a:cubicBezTo>
                      <a:pt x="571" y="561"/>
                      <a:pt x="571" y="561"/>
                      <a:pt x="571" y="561"/>
                    </a:cubicBezTo>
                    <a:cubicBezTo>
                      <a:pt x="568" y="573"/>
                      <a:pt x="566" y="585"/>
                      <a:pt x="565" y="597"/>
                    </a:cubicBezTo>
                    <a:cubicBezTo>
                      <a:pt x="564" y="601"/>
                      <a:pt x="564" y="604"/>
                      <a:pt x="564" y="608"/>
                    </a:cubicBezTo>
                    <a:cubicBezTo>
                      <a:pt x="566" y="608"/>
                      <a:pt x="566" y="608"/>
                      <a:pt x="566" y="608"/>
                    </a:cubicBezTo>
                    <a:cubicBezTo>
                      <a:pt x="566" y="601"/>
                      <a:pt x="567" y="594"/>
                      <a:pt x="568" y="587"/>
                    </a:cubicBezTo>
                    <a:close/>
                    <a:moveTo>
                      <a:pt x="766" y="586"/>
                    </a:moveTo>
                    <a:cubicBezTo>
                      <a:pt x="759" y="585"/>
                      <a:pt x="751" y="584"/>
                      <a:pt x="744" y="584"/>
                    </a:cubicBezTo>
                    <a:cubicBezTo>
                      <a:pt x="754" y="581"/>
                      <a:pt x="763" y="579"/>
                      <a:pt x="773" y="577"/>
                    </a:cubicBezTo>
                    <a:cubicBezTo>
                      <a:pt x="774" y="580"/>
                      <a:pt x="773" y="584"/>
                      <a:pt x="771" y="587"/>
                    </a:cubicBezTo>
                    <a:cubicBezTo>
                      <a:pt x="769" y="586"/>
                      <a:pt x="768" y="586"/>
                      <a:pt x="766" y="586"/>
                    </a:cubicBezTo>
                    <a:close/>
                    <a:moveTo>
                      <a:pt x="773" y="587"/>
                    </a:moveTo>
                    <a:cubicBezTo>
                      <a:pt x="774" y="585"/>
                      <a:pt x="775" y="582"/>
                      <a:pt x="775" y="579"/>
                    </a:cubicBezTo>
                    <a:cubicBezTo>
                      <a:pt x="776" y="582"/>
                      <a:pt x="779" y="585"/>
                      <a:pt x="781" y="588"/>
                    </a:cubicBezTo>
                    <a:cubicBezTo>
                      <a:pt x="782" y="588"/>
                      <a:pt x="782" y="589"/>
                      <a:pt x="783" y="589"/>
                    </a:cubicBezTo>
                    <a:cubicBezTo>
                      <a:pt x="779" y="588"/>
                      <a:pt x="776" y="588"/>
                      <a:pt x="773" y="587"/>
                    </a:cubicBezTo>
                    <a:close/>
                    <a:moveTo>
                      <a:pt x="796" y="581"/>
                    </a:moveTo>
                    <a:cubicBezTo>
                      <a:pt x="795" y="584"/>
                      <a:pt x="794" y="587"/>
                      <a:pt x="792" y="589"/>
                    </a:cubicBezTo>
                    <a:cubicBezTo>
                      <a:pt x="789" y="592"/>
                      <a:pt x="785" y="589"/>
                      <a:pt x="782" y="587"/>
                    </a:cubicBezTo>
                    <a:cubicBezTo>
                      <a:pt x="779" y="584"/>
                      <a:pt x="777" y="580"/>
                      <a:pt x="776" y="576"/>
                    </a:cubicBezTo>
                    <a:cubicBezTo>
                      <a:pt x="783" y="575"/>
                      <a:pt x="790" y="574"/>
                      <a:pt x="797" y="573"/>
                    </a:cubicBezTo>
                    <a:cubicBezTo>
                      <a:pt x="797" y="575"/>
                      <a:pt x="796" y="578"/>
                      <a:pt x="796" y="581"/>
                    </a:cubicBezTo>
                    <a:close/>
                    <a:moveTo>
                      <a:pt x="821" y="583"/>
                    </a:moveTo>
                    <a:cubicBezTo>
                      <a:pt x="820" y="588"/>
                      <a:pt x="819" y="595"/>
                      <a:pt x="813" y="595"/>
                    </a:cubicBezTo>
                    <a:cubicBezTo>
                      <a:pt x="808" y="596"/>
                      <a:pt x="805" y="590"/>
                      <a:pt x="803" y="586"/>
                    </a:cubicBezTo>
                    <a:cubicBezTo>
                      <a:pt x="803" y="584"/>
                      <a:pt x="802" y="581"/>
                      <a:pt x="801" y="579"/>
                    </a:cubicBezTo>
                    <a:cubicBezTo>
                      <a:pt x="801" y="577"/>
                      <a:pt x="800" y="574"/>
                      <a:pt x="800" y="572"/>
                    </a:cubicBezTo>
                    <a:cubicBezTo>
                      <a:pt x="806" y="571"/>
                      <a:pt x="812" y="570"/>
                      <a:pt x="818" y="569"/>
                    </a:cubicBezTo>
                    <a:cubicBezTo>
                      <a:pt x="819" y="569"/>
                      <a:pt x="820" y="569"/>
                      <a:pt x="821" y="569"/>
                    </a:cubicBezTo>
                    <a:cubicBezTo>
                      <a:pt x="821" y="574"/>
                      <a:pt x="821" y="579"/>
                      <a:pt x="821" y="583"/>
                    </a:cubicBezTo>
                    <a:close/>
                    <a:moveTo>
                      <a:pt x="846" y="585"/>
                    </a:moveTo>
                    <a:cubicBezTo>
                      <a:pt x="845" y="589"/>
                      <a:pt x="845" y="598"/>
                      <a:pt x="839" y="599"/>
                    </a:cubicBezTo>
                    <a:cubicBezTo>
                      <a:pt x="836" y="599"/>
                      <a:pt x="834" y="596"/>
                      <a:pt x="832" y="594"/>
                    </a:cubicBezTo>
                    <a:cubicBezTo>
                      <a:pt x="830" y="592"/>
                      <a:pt x="829" y="590"/>
                      <a:pt x="828" y="588"/>
                    </a:cubicBezTo>
                    <a:cubicBezTo>
                      <a:pt x="827" y="584"/>
                      <a:pt x="825" y="581"/>
                      <a:pt x="825" y="577"/>
                    </a:cubicBezTo>
                    <a:cubicBezTo>
                      <a:pt x="824" y="575"/>
                      <a:pt x="824" y="574"/>
                      <a:pt x="823" y="572"/>
                    </a:cubicBezTo>
                    <a:cubicBezTo>
                      <a:pt x="823" y="571"/>
                      <a:pt x="823" y="570"/>
                      <a:pt x="823" y="569"/>
                    </a:cubicBezTo>
                    <a:cubicBezTo>
                      <a:pt x="830" y="567"/>
                      <a:pt x="838" y="566"/>
                      <a:pt x="845" y="565"/>
                    </a:cubicBezTo>
                    <a:cubicBezTo>
                      <a:pt x="845" y="572"/>
                      <a:pt x="846" y="578"/>
                      <a:pt x="846" y="585"/>
                    </a:cubicBezTo>
                    <a:close/>
                    <a:moveTo>
                      <a:pt x="868" y="597"/>
                    </a:moveTo>
                    <a:cubicBezTo>
                      <a:pt x="867" y="599"/>
                      <a:pt x="865" y="603"/>
                      <a:pt x="862" y="602"/>
                    </a:cubicBezTo>
                    <a:cubicBezTo>
                      <a:pt x="860" y="601"/>
                      <a:pt x="858" y="598"/>
                      <a:pt x="857" y="596"/>
                    </a:cubicBezTo>
                    <a:cubicBezTo>
                      <a:pt x="856" y="594"/>
                      <a:pt x="856" y="592"/>
                      <a:pt x="855" y="590"/>
                    </a:cubicBezTo>
                    <a:cubicBezTo>
                      <a:pt x="852" y="582"/>
                      <a:pt x="851" y="573"/>
                      <a:pt x="848" y="565"/>
                    </a:cubicBezTo>
                    <a:cubicBezTo>
                      <a:pt x="855" y="564"/>
                      <a:pt x="862" y="563"/>
                      <a:pt x="869" y="562"/>
                    </a:cubicBezTo>
                    <a:cubicBezTo>
                      <a:pt x="869" y="570"/>
                      <a:pt x="869" y="578"/>
                      <a:pt x="870" y="586"/>
                    </a:cubicBezTo>
                    <a:cubicBezTo>
                      <a:pt x="870" y="589"/>
                      <a:pt x="869" y="593"/>
                      <a:pt x="868" y="597"/>
                    </a:cubicBezTo>
                    <a:close/>
                    <a:moveTo>
                      <a:pt x="895" y="595"/>
                    </a:moveTo>
                    <a:cubicBezTo>
                      <a:pt x="894" y="599"/>
                      <a:pt x="890" y="604"/>
                      <a:pt x="886" y="601"/>
                    </a:cubicBezTo>
                    <a:cubicBezTo>
                      <a:pt x="883" y="600"/>
                      <a:pt x="882" y="596"/>
                      <a:pt x="881" y="593"/>
                    </a:cubicBezTo>
                    <a:cubicBezTo>
                      <a:pt x="879" y="590"/>
                      <a:pt x="879" y="586"/>
                      <a:pt x="878" y="583"/>
                    </a:cubicBezTo>
                    <a:cubicBezTo>
                      <a:pt x="876" y="579"/>
                      <a:pt x="875" y="574"/>
                      <a:pt x="874" y="570"/>
                    </a:cubicBezTo>
                    <a:cubicBezTo>
                      <a:pt x="873" y="568"/>
                      <a:pt x="872" y="566"/>
                      <a:pt x="872" y="565"/>
                    </a:cubicBezTo>
                    <a:cubicBezTo>
                      <a:pt x="872" y="563"/>
                      <a:pt x="871" y="562"/>
                      <a:pt x="871" y="561"/>
                    </a:cubicBezTo>
                    <a:cubicBezTo>
                      <a:pt x="878" y="560"/>
                      <a:pt x="885" y="559"/>
                      <a:pt x="892" y="558"/>
                    </a:cubicBezTo>
                    <a:cubicBezTo>
                      <a:pt x="893" y="566"/>
                      <a:pt x="895" y="574"/>
                      <a:pt x="895" y="583"/>
                    </a:cubicBezTo>
                    <a:cubicBezTo>
                      <a:pt x="895" y="587"/>
                      <a:pt x="896" y="591"/>
                      <a:pt x="895" y="595"/>
                    </a:cubicBezTo>
                    <a:close/>
                    <a:moveTo>
                      <a:pt x="921" y="588"/>
                    </a:moveTo>
                    <a:cubicBezTo>
                      <a:pt x="921" y="590"/>
                      <a:pt x="921" y="593"/>
                      <a:pt x="919" y="595"/>
                    </a:cubicBezTo>
                    <a:cubicBezTo>
                      <a:pt x="918" y="598"/>
                      <a:pt x="915" y="599"/>
                      <a:pt x="912" y="598"/>
                    </a:cubicBezTo>
                    <a:cubicBezTo>
                      <a:pt x="908" y="596"/>
                      <a:pt x="905" y="592"/>
                      <a:pt x="903" y="588"/>
                    </a:cubicBezTo>
                    <a:cubicBezTo>
                      <a:pt x="901" y="584"/>
                      <a:pt x="900" y="579"/>
                      <a:pt x="899" y="574"/>
                    </a:cubicBezTo>
                    <a:cubicBezTo>
                      <a:pt x="897" y="569"/>
                      <a:pt x="895" y="563"/>
                      <a:pt x="894" y="557"/>
                    </a:cubicBezTo>
                    <a:cubicBezTo>
                      <a:pt x="895" y="557"/>
                      <a:pt x="895" y="557"/>
                      <a:pt x="896" y="557"/>
                    </a:cubicBezTo>
                    <a:cubicBezTo>
                      <a:pt x="902" y="555"/>
                      <a:pt x="909" y="554"/>
                      <a:pt x="915" y="552"/>
                    </a:cubicBezTo>
                    <a:cubicBezTo>
                      <a:pt x="915" y="557"/>
                      <a:pt x="914" y="562"/>
                      <a:pt x="915" y="567"/>
                    </a:cubicBezTo>
                    <a:cubicBezTo>
                      <a:pt x="915" y="574"/>
                      <a:pt x="918" y="581"/>
                      <a:pt x="921" y="588"/>
                    </a:cubicBezTo>
                    <a:close/>
                    <a:moveTo>
                      <a:pt x="1029" y="501"/>
                    </a:moveTo>
                    <a:cubicBezTo>
                      <a:pt x="1031" y="499"/>
                      <a:pt x="1033" y="498"/>
                      <a:pt x="1035" y="496"/>
                    </a:cubicBezTo>
                    <a:cubicBezTo>
                      <a:pt x="1036" y="499"/>
                      <a:pt x="1038" y="502"/>
                      <a:pt x="1040" y="505"/>
                    </a:cubicBezTo>
                    <a:cubicBezTo>
                      <a:pt x="1042" y="508"/>
                      <a:pt x="1044" y="511"/>
                      <a:pt x="1045" y="514"/>
                    </a:cubicBezTo>
                    <a:cubicBezTo>
                      <a:pt x="1048" y="520"/>
                      <a:pt x="1052" y="526"/>
                      <a:pt x="1052" y="532"/>
                    </a:cubicBezTo>
                    <a:cubicBezTo>
                      <a:pt x="1047" y="523"/>
                      <a:pt x="1039" y="514"/>
                      <a:pt x="1030" y="507"/>
                    </a:cubicBezTo>
                    <a:cubicBezTo>
                      <a:pt x="1029" y="506"/>
                      <a:pt x="1027" y="505"/>
                      <a:pt x="1025" y="503"/>
                    </a:cubicBezTo>
                    <a:cubicBezTo>
                      <a:pt x="1027" y="503"/>
                      <a:pt x="1028" y="501"/>
                      <a:pt x="1029" y="501"/>
                    </a:cubicBezTo>
                    <a:close/>
                    <a:moveTo>
                      <a:pt x="996" y="367"/>
                    </a:moveTo>
                    <a:cubicBezTo>
                      <a:pt x="992" y="366"/>
                      <a:pt x="987" y="363"/>
                      <a:pt x="986" y="358"/>
                    </a:cubicBezTo>
                    <a:cubicBezTo>
                      <a:pt x="986" y="353"/>
                      <a:pt x="994" y="357"/>
                      <a:pt x="996" y="358"/>
                    </a:cubicBezTo>
                    <a:cubicBezTo>
                      <a:pt x="999" y="360"/>
                      <a:pt x="1000" y="363"/>
                      <a:pt x="1002" y="365"/>
                    </a:cubicBezTo>
                    <a:cubicBezTo>
                      <a:pt x="1003" y="368"/>
                      <a:pt x="1005" y="370"/>
                      <a:pt x="1006" y="373"/>
                    </a:cubicBezTo>
                    <a:cubicBezTo>
                      <a:pt x="1003" y="371"/>
                      <a:pt x="999" y="369"/>
                      <a:pt x="996" y="367"/>
                    </a:cubicBezTo>
                    <a:close/>
                    <a:moveTo>
                      <a:pt x="999" y="380"/>
                    </a:moveTo>
                    <a:cubicBezTo>
                      <a:pt x="995" y="382"/>
                      <a:pt x="992" y="383"/>
                      <a:pt x="988" y="384"/>
                    </a:cubicBezTo>
                    <a:cubicBezTo>
                      <a:pt x="985" y="385"/>
                      <a:pt x="981" y="386"/>
                      <a:pt x="978" y="386"/>
                    </a:cubicBezTo>
                    <a:cubicBezTo>
                      <a:pt x="975" y="385"/>
                      <a:pt x="971" y="383"/>
                      <a:pt x="973" y="380"/>
                    </a:cubicBezTo>
                    <a:cubicBezTo>
                      <a:pt x="974" y="377"/>
                      <a:pt x="978" y="376"/>
                      <a:pt x="981" y="375"/>
                    </a:cubicBezTo>
                    <a:cubicBezTo>
                      <a:pt x="984" y="375"/>
                      <a:pt x="987" y="375"/>
                      <a:pt x="990" y="375"/>
                    </a:cubicBezTo>
                    <a:cubicBezTo>
                      <a:pt x="993" y="375"/>
                      <a:pt x="996" y="375"/>
                      <a:pt x="999" y="375"/>
                    </a:cubicBezTo>
                    <a:cubicBezTo>
                      <a:pt x="1001" y="375"/>
                      <a:pt x="1003" y="375"/>
                      <a:pt x="1005" y="375"/>
                    </a:cubicBezTo>
                    <a:cubicBezTo>
                      <a:pt x="1006" y="375"/>
                      <a:pt x="1006" y="375"/>
                      <a:pt x="1007" y="376"/>
                    </a:cubicBezTo>
                    <a:cubicBezTo>
                      <a:pt x="1004" y="377"/>
                      <a:pt x="1002" y="379"/>
                      <a:pt x="999" y="380"/>
                    </a:cubicBezTo>
                    <a:close/>
                    <a:moveTo>
                      <a:pt x="1010" y="377"/>
                    </a:moveTo>
                    <a:cubicBezTo>
                      <a:pt x="1010" y="377"/>
                      <a:pt x="1010" y="377"/>
                      <a:pt x="1010" y="377"/>
                    </a:cubicBezTo>
                    <a:cubicBezTo>
                      <a:pt x="1012" y="378"/>
                      <a:pt x="1014" y="379"/>
                      <a:pt x="1017" y="380"/>
                    </a:cubicBezTo>
                    <a:cubicBezTo>
                      <a:pt x="1016" y="384"/>
                      <a:pt x="1015" y="389"/>
                      <a:pt x="1017" y="393"/>
                    </a:cubicBezTo>
                    <a:cubicBezTo>
                      <a:pt x="1009" y="396"/>
                      <a:pt x="1004" y="405"/>
                      <a:pt x="1002" y="413"/>
                    </a:cubicBezTo>
                    <a:cubicBezTo>
                      <a:pt x="1001" y="422"/>
                      <a:pt x="1003" y="430"/>
                      <a:pt x="1009" y="436"/>
                    </a:cubicBezTo>
                    <a:cubicBezTo>
                      <a:pt x="1015" y="443"/>
                      <a:pt x="1025" y="447"/>
                      <a:pt x="1033" y="445"/>
                    </a:cubicBezTo>
                    <a:cubicBezTo>
                      <a:pt x="1041" y="444"/>
                      <a:pt x="1049" y="436"/>
                      <a:pt x="1048" y="428"/>
                    </a:cubicBezTo>
                    <a:cubicBezTo>
                      <a:pt x="1047" y="422"/>
                      <a:pt x="1042" y="418"/>
                      <a:pt x="1037" y="419"/>
                    </a:cubicBezTo>
                    <a:cubicBezTo>
                      <a:pt x="1036" y="419"/>
                      <a:pt x="1036" y="420"/>
                      <a:pt x="1036" y="420"/>
                    </a:cubicBezTo>
                    <a:cubicBezTo>
                      <a:pt x="1036" y="420"/>
                      <a:pt x="1036" y="420"/>
                      <a:pt x="1037" y="421"/>
                    </a:cubicBezTo>
                    <a:cubicBezTo>
                      <a:pt x="1040" y="423"/>
                      <a:pt x="1041" y="430"/>
                      <a:pt x="1038" y="433"/>
                    </a:cubicBezTo>
                    <a:cubicBezTo>
                      <a:pt x="1036" y="438"/>
                      <a:pt x="1030" y="437"/>
                      <a:pt x="1026" y="434"/>
                    </a:cubicBezTo>
                    <a:cubicBezTo>
                      <a:pt x="1017" y="429"/>
                      <a:pt x="1020" y="416"/>
                      <a:pt x="1028" y="411"/>
                    </a:cubicBezTo>
                    <a:cubicBezTo>
                      <a:pt x="1036" y="406"/>
                      <a:pt x="1048" y="410"/>
                      <a:pt x="1054" y="417"/>
                    </a:cubicBezTo>
                    <a:cubicBezTo>
                      <a:pt x="1061" y="425"/>
                      <a:pt x="1059" y="437"/>
                      <a:pt x="1052" y="445"/>
                    </a:cubicBezTo>
                    <a:cubicBezTo>
                      <a:pt x="1045" y="453"/>
                      <a:pt x="1033" y="455"/>
                      <a:pt x="1023" y="454"/>
                    </a:cubicBezTo>
                    <a:cubicBezTo>
                      <a:pt x="1013" y="454"/>
                      <a:pt x="1002" y="448"/>
                      <a:pt x="995" y="440"/>
                    </a:cubicBezTo>
                    <a:cubicBezTo>
                      <a:pt x="989" y="431"/>
                      <a:pt x="988" y="420"/>
                      <a:pt x="989" y="409"/>
                    </a:cubicBezTo>
                    <a:cubicBezTo>
                      <a:pt x="991" y="398"/>
                      <a:pt x="997" y="388"/>
                      <a:pt x="1005" y="381"/>
                    </a:cubicBezTo>
                    <a:cubicBezTo>
                      <a:pt x="1007" y="379"/>
                      <a:pt x="1009" y="378"/>
                      <a:pt x="1010" y="377"/>
                    </a:cubicBezTo>
                    <a:close/>
                    <a:moveTo>
                      <a:pt x="1023" y="372"/>
                    </a:moveTo>
                    <a:cubicBezTo>
                      <a:pt x="1019" y="372"/>
                      <a:pt x="1015" y="368"/>
                      <a:pt x="1016" y="364"/>
                    </a:cubicBezTo>
                    <a:cubicBezTo>
                      <a:pt x="1017" y="360"/>
                      <a:pt x="1020" y="358"/>
                      <a:pt x="1023" y="356"/>
                    </a:cubicBezTo>
                    <a:cubicBezTo>
                      <a:pt x="1027" y="355"/>
                      <a:pt x="1030" y="354"/>
                      <a:pt x="1034" y="354"/>
                    </a:cubicBezTo>
                    <a:cubicBezTo>
                      <a:pt x="1032" y="359"/>
                      <a:pt x="1032" y="364"/>
                      <a:pt x="1033" y="370"/>
                    </a:cubicBezTo>
                    <a:cubicBezTo>
                      <a:pt x="1033" y="370"/>
                      <a:pt x="1033" y="370"/>
                      <a:pt x="1033" y="370"/>
                    </a:cubicBezTo>
                    <a:cubicBezTo>
                      <a:pt x="1030" y="371"/>
                      <a:pt x="1026" y="372"/>
                      <a:pt x="1023" y="372"/>
                    </a:cubicBezTo>
                    <a:close/>
                    <a:moveTo>
                      <a:pt x="1028" y="392"/>
                    </a:moveTo>
                    <a:cubicBezTo>
                      <a:pt x="1021" y="386"/>
                      <a:pt x="1028" y="377"/>
                      <a:pt x="1034" y="373"/>
                    </a:cubicBezTo>
                    <a:cubicBezTo>
                      <a:pt x="1036" y="377"/>
                      <a:pt x="1040" y="380"/>
                      <a:pt x="1045" y="381"/>
                    </a:cubicBezTo>
                    <a:cubicBezTo>
                      <a:pt x="1043" y="388"/>
                      <a:pt x="1035" y="397"/>
                      <a:pt x="1028" y="392"/>
                    </a:cubicBezTo>
                    <a:close/>
                    <a:moveTo>
                      <a:pt x="1058" y="394"/>
                    </a:moveTo>
                    <a:cubicBezTo>
                      <a:pt x="1050" y="397"/>
                      <a:pt x="1048" y="388"/>
                      <a:pt x="1047" y="382"/>
                    </a:cubicBezTo>
                    <a:cubicBezTo>
                      <a:pt x="1050" y="382"/>
                      <a:pt x="1052" y="381"/>
                      <a:pt x="1054" y="381"/>
                    </a:cubicBezTo>
                    <a:cubicBezTo>
                      <a:pt x="1056" y="380"/>
                      <a:pt x="1058" y="379"/>
                      <a:pt x="1059" y="378"/>
                    </a:cubicBezTo>
                    <a:cubicBezTo>
                      <a:pt x="1063" y="382"/>
                      <a:pt x="1066" y="391"/>
                      <a:pt x="1058" y="394"/>
                    </a:cubicBezTo>
                    <a:close/>
                    <a:moveTo>
                      <a:pt x="1063" y="313"/>
                    </a:moveTo>
                    <a:cubicBezTo>
                      <a:pt x="1063" y="326"/>
                      <a:pt x="1066" y="338"/>
                      <a:pt x="1066" y="351"/>
                    </a:cubicBezTo>
                    <a:cubicBezTo>
                      <a:pt x="1066" y="360"/>
                      <a:pt x="1065" y="371"/>
                      <a:pt x="1057" y="377"/>
                    </a:cubicBezTo>
                    <a:cubicBezTo>
                      <a:pt x="1053" y="380"/>
                      <a:pt x="1048" y="381"/>
                      <a:pt x="1043" y="379"/>
                    </a:cubicBezTo>
                    <a:cubicBezTo>
                      <a:pt x="1037" y="377"/>
                      <a:pt x="1034" y="372"/>
                      <a:pt x="1034" y="366"/>
                    </a:cubicBezTo>
                    <a:cubicBezTo>
                      <a:pt x="1034" y="361"/>
                      <a:pt x="1035" y="356"/>
                      <a:pt x="1037" y="351"/>
                    </a:cubicBezTo>
                    <a:cubicBezTo>
                      <a:pt x="1039" y="345"/>
                      <a:pt x="1042" y="340"/>
                      <a:pt x="1046" y="334"/>
                    </a:cubicBezTo>
                    <a:cubicBezTo>
                      <a:pt x="1048" y="331"/>
                      <a:pt x="1051" y="327"/>
                      <a:pt x="1053" y="323"/>
                    </a:cubicBezTo>
                    <a:cubicBezTo>
                      <a:pt x="1056" y="320"/>
                      <a:pt x="1059" y="316"/>
                      <a:pt x="1062" y="313"/>
                    </a:cubicBezTo>
                    <a:cubicBezTo>
                      <a:pt x="1062" y="313"/>
                      <a:pt x="1063" y="313"/>
                      <a:pt x="1063" y="313"/>
                    </a:cubicBezTo>
                    <a:close/>
                    <a:moveTo>
                      <a:pt x="1052" y="308"/>
                    </a:moveTo>
                    <a:cubicBezTo>
                      <a:pt x="1054" y="310"/>
                      <a:pt x="1057" y="312"/>
                      <a:pt x="1060" y="313"/>
                    </a:cubicBezTo>
                    <a:cubicBezTo>
                      <a:pt x="1056" y="316"/>
                      <a:pt x="1053" y="321"/>
                      <a:pt x="1050" y="325"/>
                    </a:cubicBezTo>
                    <a:cubicBezTo>
                      <a:pt x="1046" y="330"/>
                      <a:pt x="1043" y="335"/>
                      <a:pt x="1040" y="341"/>
                    </a:cubicBezTo>
                    <a:cubicBezTo>
                      <a:pt x="1040" y="341"/>
                      <a:pt x="1040" y="341"/>
                      <a:pt x="1040" y="341"/>
                    </a:cubicBezTo>
                    <a:cubicBezTo>
                      <a:pt x="1032" y="346"/>
                      <a:pt x="1021" y="347"/>
                      <a:pt x="1013" y="343"/>
                    </a:cubicBezTo>
                    <a:cubicBezTo>
                      <a:pt x="1006" y="339"/>
                      <a:pt x="1003" y="330"/>
                      <a:pt x="1005" y="323"/>
                    </a:cubicBezTo>
                    <a:cubicBezTo>
                      <a:pt x="1007" y="315"/>
                      <a:pt x="1014" y="310"/>
                      <a:pt x="1021" y="311"/>
                    </a:cubicBezTo>
                    <a:cubicBezTo>
                      <a:pt x="1026" y="311"/>
                      <a:pt x="1030" y="315"/>
                      <a:pt x="1031" y="320"/>
                    </a:cubicBezTo>
                    <a:cubicBezTo>
                      <a:pt x="1032" y="325"/>
                      <a:pt x="1026" y="328"/>
                      <a:pt x="1021" y="328"/>
                    </a:cubicBezTo>
                    <a:cubicBezTo>
                      <a:pt x="1019" y="327"/>
                      <a:pt x="1017" y="326"/>
                      <a:pt x="1016" y="324"/>
                    </a:cubicBezTo>
                    <a:cubicBezTo>
                      <a:pt x="1016" y="324"/>
                      <a:pt x="1016" y="323"/>
                      <a:pt x="1016" y="323"/>
                    </a:cubicBezTo>
                    <a:cubicBezTo>
                      <a:pt x="1016" y="323"/>
                      <a:pt x="1015" y="323"/>
                      <a:pt x="1015" y="324"/>
                    </a:cubicBezTo>
                    <a:cubicBezTo>
                      <a:pt x="1013" y="327"/>
                      <a:pt x="1015" y="331"/>
                      <a:pt x="1018" y="333"/>
                    </a:cubicBezTo>
                    <a:cubicBezTo>
                      <a:pt x="1022" y="336"/>
                      <a:pt x="1027" y="336"/>
                      <a:pt x="1031" y="334"/>
                    </a:cubicBezTo>
                    <a:cubicBezTo>
                      <a:pt x="1036" y="332"/>
                      <a:pt x="1040" y="327"/>
                      <a:pt x="1043" y="323"/>
                    </a:cubicBezTo>
                    <a:cubicBezTo>
                      <a:pt x="1045" y="320"/>
                      <a:pt x="1046" y="318"/>
                      <a:pt x="1048" y="315"/>
                    </a:cubicBezTo>
                    <a:cubicBezTo>
                      <a:pt x="1049" y="313"/>
                      <a:pt x="1051" y="311"/>
                      <a:pt x="1052" y="308"/>
                    </a:cubicBezTo>
                    <a:close/>
                    <a:moveTo>
                      <a:pt x="1033" y="281"/>
                    </a:moveTo>
                    <a:cubicBezTo>
                      <a:pt x="1035" y="281"/>
                      <a:pt x="1036" y="282"/>
                      <a:pt x="1038" y="282"/>
                    </a:cubicBezTo>
                    <a:cubicBezTo>
                      <a:pt x="1043" y="283"/>
                      <a:pt x="1047" y="283"/>
                      <a:pt x="1052" y="283"/>
                    </a:cubicBezTo>
                    <a:cubicBezTo>
                      <a:pt x="1052" y="288"/>
                      <a:pt x="1050" y="292"/>
                      <a:pt x="1048" y="296"/>
                    </a:cubicBezTo>
                    <a:cubicBezTo>
                      <a:pt x="1046" y="300"/>
                      <a:pt x="1041" y="305"/>
                      <a:pt x="1036" y="302"/>
                    </a:cubicBezTo>
                    <a:cubicBezTo>
                      <a:pt x="1032" y="301"/>
                      <a:pt x="1032" y="295"/>
                      <a:pt x="1032" y="292"/>
                    </a:cubicBezTo>
                    <a:cubicBezTo>
                      <a:pt x="1032" y="288"/>
                      <a:pt x="1033" y="284"/>
                      <a:pt x="1033" y="281"/>
                    </a:cubicBezTo>
                    <a:close/>
                    <a:moveTo>
                      <a:pt x="1031" y="280"/>
                    </a:moveTo>
                    <a:cubicBezTo>
                      <a:pt x="1031" y="280"/>
                      <a:pt x="1031" y="280"/>
                      <a:pt x="1031" y="280"/>
                    </a:cubicBezTo>
                    <a:cubicBezTo>
                      <a:pt x="1030" y="284"/>
                      <a:pt x="1028" y="287"/>
                      <a:pt x="1026" y="290"/>
                    </a:cubicBezTo>
                    <a:cubicBezTo>
                      <a:pt x="1023" y="293"/>
                      <a:pt x="1020" y="296"/>
                      <a:pt x="1016" y="296"/>
                    </a:cubicBezTo>
                    <a:cubicBezTo>
                      <a:pt x="1011" y="295"/>
                      <a:pt x="1010" y="289"/>
                      <a:pt x="1010" y="285"/>
                    </a:cubicBezTo>
                    <a:cubicBezTo>
                      <a:pt x="1010" y="281"/>
                      <a:pt x="1012" y="277"/>
                      <a:pt x="1013" y="273"/>
                    </a:cubicBezTo>
                    <a:cubicBezTo>
                      <a:pt x="1019" y="276"/>
                      <a:pt x="1025" y="278"/>
                      <a:pt x="1031" y="280"/>
                    </a:cubicBezTo>
                    <a:close/>
                    <a:moveTo>
                      <a:pt x="1004" y="268"/>
                    </a:moveTo>
                    <a:cubicBezTo>
                      <a:pt x="1007" y="269"/>
                      <a:pt x="1009" y="271"/>
                      <a:pt x="1011" y="272"/>
                    </a:cubicBezTo>
                    <a:cubicBezTo>
                      <a:pt x="1009" y="275"/>
                      <a:pt x="1007" y="277"/>
                      <a:pt x="1005" y="280"/>
                    </a:cubicBezTo>
                    <a:cubicBezTo>
                      <a:pt x="1002" y="282"/>
                      <a:pt x="999" y="285"/>
                      <a:pt x="995" y="285"/>
                    </a:cubicBezTo>
                    <a:cubicBezTo>
                      <a:pt x="990" y="285"/>
                      <a:pt x="988" y="277"/>
                      <a:pt x="989" y="273"/>
                    </a:cubicBezTo>
                    <a:cubicBezTo>
                      <a:pt x="990" y="269"/>
                      <a:pt x="993" y="265"/>
                      <a:pt x="994" y="261"/>
                    </a:cubicBezTo>
                    <a:cubicBezTo>
                      <a:pt x="998" y="264"/>
                      <a:pt x="1001" y="266"/>
                      <a:pt x="1004" y="268"/>
                    </a:cubicBezTo>
                    <a:close/>
                    <a:moveTo>
                      <a:pt x="1063" y="200"/>
                    </a:moveTo>
                    <a:cubicBezTo>
                      <a:pt x="1064" y="203"/>
                      <a:pt x="1065" y="207"/>
                      <a:pt x="1065" y="211"/>
                    </a:cubicBezTo>
                    <a:cubicBezTo>
                      <a:pt x="1065" y="215"/>
                      <a:pt x="1065" y="221"/>
                      <a:pt x="1062" y="224"/>
                    </a:cubicBezTo>
                    <a:cubicBezTo>
                      <a:pt x="1061" y="226"/>
                      <a:pt x="1058" y="226"/>
                      <a:pt x="1056" y="225"/>
                    </a:cubicBezTo>
                    <a:cubicBezTo>
                      <a:pt x="1054" y="224"/>
                      <a:pt x="1053" y="221"/>
                      <a:pt x="1052" y="219"/>
                    </a:cubicBezTo>
                    <a:cubicBezTo>
                      <a:pt x="1050" y="213"/>
                      <a:pt x="1050" y="208"/>
                      <a:pt x="1050" y="202"/>
                    </a:cubicBezTo>
                    <a:cubicBezTo>
                      <a:pt x="1055" y="202"/>
                      <a:pt x="1059" y="201"/>
                      <a:pt x="1063" y="200"/>
                    </a:cubicBezTo>
                    <a:close/>
                    <a:moveTo>
                      <a:pt x="228" y="464"/>
                    </a:moveTo>
                    <a:cubicBezTo>
                      <a:pt x="231" y="472"/>
                      <a:pt x="231" y="480"/>
                      <a:pt x="234" y="488"/>
                    </a:cubicBezTo>
                    <a:cubicBezTo>
                      <a:pt x="236" y="497"/>
                      <a:pt x="238" y="506"/>
                      <a:pt x="241" y="514"/>
                    </a:cubicBezTo>
                    <a:cubicBezTo>
                      <a:pt x="234" y="509"/>
                      <a:pt x="226" y="505"/>
                      <a:pt x="219" y="501"/>
                    </a:cubicBezTo>
                    <a:cubicBezTo>
                      <a:pt x="214" y="499"/>
                      <a:pt x="210" y="497"/>
                      <a:pt x="205" y="495"/>
                    </a:cubicBezTo>
                    <a:cubicBezTo>
                      <a:pt x="201" y="493"/>
                      <a:pt x="197" y="492"/>
                      <a:pt x="193" y="491"/>
                    </a:cubicBezTo>
                    <a:cubicBezTo>
                      <a:pt x="204" y="480"/>
                      <a:pt x="215" y="472"/>
                      <a:pt x="228" y="464"/>
                    </a:cubicBezTo>
                    <a:close/>
                    <a:moveTo>
                      <a:pt x="178" y="508"/>
                    </a:moveTo>
                    <a:cubicBezTo>
                      <a:pt x="183" y="516"/>
                      <a:pt x="189" y="524"/>
                      <a:pt x="194" y="531"/>
                    </a:cubicBezTo>
                    <a:cubicBezTo>
                      <a:pt x="200" y="539"/>
                      <a:pt x="205" y="546"/>
                      <a:pt x="212" y="553"/>
                    </a:cubicBezTo>
                    <a:cubicBezTo>
                      <a:pt x="202" y="553"/>
                      <a:pt x="193" y="554"/>
                      <a:pt x="183" y="555"/>
                    </a:cubicBezTo>
                    <a:cubicBezTo>
                      <a:pt x="179" y="556"/>
                      <a:pt x="174" y="556"/>
                      <a:pt x="169" y="557"/>
                    </a:cubicBezTo>
                    <a:cubicBezTo>
                      <a:pt x="165" y="557"/>
                      <a:pt x="161" y="559"/>
                      <a:pt x="157" y="559"/>
                    </a:cubicBezTo>
                    <a:cubicBezTo>
                      <a:pt x="161" y="540"/>
                      <a:pt x="168" y="523"/>
                      <a:pt x="178" y="508"/>
                    </a:cubicBezTo>
                    <a:close/>
                    <a:moveTo>
                      <a:pt x="208" y="567"/>
                    </a:moveTo>
                    <a:cubicBezTo>
                      <a:pt x="205" y="576"/>
                      <a:pt x="204" y="586"/>
                      <a:pt x="204" y="595"/>
                    </a:cubicBezTo>
                    <a:cubicBezTo>
                      <a:pt x="204" y="596"/>
                      <a:pt x="204" y="596"/>
                      <a:pt x="204" y="597"/>
                    </a:cubicBezTo>
                    <a:cubicBezTo>
                      <a:pt x="201" y="595"/>
                      <a:pt x="197" y="594"/>
                      <a:pt x="193" y="592"/>
                    </a:cubicBezTo>
                    <a:cubicBezTo>
                      <a:pt x="189" y="590"/>
                      <a:pt x="184" y="587"/>
                      <a:pt x="180" y="585"/>
                    </a:cubicBezTo>
                    <a:cubicBezTo>
                      <a:pt x="176" y="582"/>
                      <a:pt x="172" y="580"/>
                      <a:pt x="168" y="578"/>
                    </a:cubicBezTo>
                    <a:cubicBezTo>
                      <a:pt x="164" y="575"/>
                      <a:pt x="161" y="573"/>
                      <a:pt x="157" y="571"/>
                    </a:cubicBezTo>
                    <a:cubicBezTo>
                      <a:pt x="161" y="571"/>
                      <a:pt x="164" y="569"/>
                      <a:pt x="168" y="568"/>
                    </a:cubicBezTo>
                    <a:cubicBezTo>
                      <a:pt x="173" y="567"/>
                      <a:pt x="178" y="566"/>
                      <a:pt x="183" y="566"/>
                    </a:cubicBezTo>
                    <a:cubicBezTo>
                      <a:pt x="192" y="565"/>
                      <a:pt x="200" y="562"/>
                      <a:pt x="209" y="563"/>
                    </a:cubicBezTo>
                    <a:cubicBezTo>
                      <a:pt x="209" y="564"/>
                      <a:pt x="208" y="565"/>
                      <a:pt x="208" y="567"/>
                    </a:cubicBezTo>
                    <a:close/>
                    <a:moveTo>
                      <a:pt x="210" y="561"/>
                    </a:moveTo>
                    <a:cubicBezTo>
                      <a:pt x="201" y="561"/>
                      <a:pt x="192" y="563"/>
                      <a:pt x="183" y="564"/>
                    </a:cubicBezTo>
                    <a:cubicBezTo>
                      <a:pt x="179" y="565"/>
                      <a:pt x="174" y="565"/>
                      <a:pt x="169" y="566"/>
                    </a:cubicBezTo>
                    <a:cubicBezTo>
                      <a:pt x="165" y="567"/>
                      <a:pt x="160" y="569"/>
                      <a:pt x="156" y="570"/>
                    </a:cubicBezTo>
                    <a:cubicBezTo>
                      <a:pt x="156" y="567"/>
                      <a:pt x="156" y="564"/>
                      <a:pt x="157" y="561"/>
                    </a:cubicBezTo>
                    <a:cubicBezTo>
                      <a:pt x="157" y="561"/>
                      <a:pt x="157" y="561"/>
                      <a:pt x="157" y="560"/>
                    </a:cubicBezTo>
                    <a:cubicBezTo>
                      <a:pt x="159" y="560"/>
                      <a:pt x="161" y="560"/>
                      <a:pt x="162" y="559"/>
                    </a:cubicBezTo>
                    <a:cubicBezTo>
                      <a:pt x="165" y="559"/>
                      <a:pt x="167" y="559"/>
                      <a:pt x="169" y="558"/>
                    </a:cubicBezTo>
                    <a:cubicBezTo>
                      <a:pt x="174" y="558"/>
                      <a:pt x="179" y="557"/>
                      <a:pt x="183" y="557"/>
                    </a:cubicBezTo>
                    <a:cubicBezTo>
                      <a:pt x="193" y="556"/>
                      <a:pt x="203" y="555"/>
                      <a:pt x="212" y="554"/>
                    </a:cubicBezTo>
                    <a:cubicBezTo>
                      <a:pt x="211" y="556"/>
                      <a:pt x="210" y="559"/>
                      <a:pt x="210" y="561"/>
                    </a:cubicBezTo>
                    <a:close/>
                    <a:moveTo>
                      <a:pt x="213" y="552"/>
                    </a:moveTo>
                    <a:cubicBezTo>
                      <a:pt x="207" y="545"/>
                      <a:pt x="201" y="538"/>
                      <a:pt x="196" y="530"/>
                    </a:cubicBezTo>
                    <a:cubicBezTo>
                      <a:pt x="190" y="523"/>
                      <a:pt x="184" y="515"/>
                      <a:pt x="179" y="507"/>
                    </a:cubicBezTo>
                    <a:cubicBezTo>
                      <a:pt x="181" y="505"/>
                      <a:pt x="182" y="503"/>
                      <a:pt x="184" y="501"/>
                    </a:cubicBezTo>
                    <a:cubicBezTo>
                      <a:pt x="186" y="504"/>
                      <a:pt x="189" y="507"/>
                      <a:pt x="191" y="510"/>
                    </a:cubicBezTo>
                    <a:cubicBezTo>
                      <a:pt x="194" y="514"/>
                      <a:pt x="197" y="517"/>
                      <a:pt x="200" y="521"/>
                    </a:cubicBezTo>
                    <a:cubicBezTo>
                      <a:pt x="206" y="528"/>
                      <a:pt x="211" y="536"/>
                      <a:pt x="218" y="543"/>
                    </a:cubicBezTo>
                    <a:cubicBezTo>
                      <a:pt x="216" y="546"/>
                      <a:pt x="215" y="549"/>
                      <a:pt x="213" y="552"/>
                    </a:cubicBezTo>
                    <a:close/>
                    <a:moveTo>
                      <a:pt x="222" y="538"/>
                    </a:moveTo>
                    <a:cubicBezTo>
                      <a:pt x="221" y="539"/>
                      <a:pt x="220" y="540"/>
                      <a:pt x="219" y="542"/>
                    </a:cubicBezTo>
                    <a:cubicBezTo>
                      <a:pt x="213" y="535"/>
                      <a:pt x="207" y="528"/>
                      <a:pt x="202" y="521"/>
                    </a:cubicBezTo>
                    <a:cubicBezTo>
                      <a:pt x="199" y="517"/>
                      <a:pt x="196" y="514"/>
                      <a:pt x="193" y="510"/>
                    </a:cubicBezTo>
                    <a:cubicBezTo>
                      <a:pt x="192" y="509"/>
                      <a:pt x="191" y="507"/>
                      <a:pt x="189" y="505"/>
                    </a:cubicBezTo>
                    <a:cubicBezTo>
                      <a:pt x="188" y="504"/>
                      <a:pt x="187" y="503"/>
                      <a:pt x="186" y="501"/>
                    </a:cubicBezTo>
                    <a:cubicBezTo>
                      <a:pt x="194" y="504"/>
                      <a:pt x="202" y="507"/>
                      <a:pt x="211" y="511"/>
                    </a:cubicBezTo>
                    <a:cubicBezTo>
                      <a:pt x="215" y="512"/>
                      <a:pt x="219" y="515"/>
                      <a:pt x="224" y="517"/>
                    </a:cubicBezTo>
                    <a:cubicBezTo>
                      <a:pt x="227" y="519"/>
                      <a:pt x="231" y="520"/>
                      <a:pt x="235" y="522"/>
                    </a:cubicBezTo>
                    <a:cubicBezTo>
                      <a:pt x="230" y="527"/>
                      <a:pt x="226" y="532"/>
                      <a:pt x="222" y="538"/>
                    </a:cubicBezTo>
                    <a:close/>
                    <a:moveTo>
                      <a:pt x="237" y="521"/>
                    </a:moveTo>
                    <a:cubicBezTo>
                      <a:pt x="233" y="519"/>
                      <a:pt x="228" y="517"/>
                      <a:pt x="224" y="515"/>
                    </a:cubicBezTo>
                    <a:cubicBezTo>
                      <a:pt x="220" y="513"/>
                      <a:pt x="216" y="511"/>
                      <a:pt x="212" y="509"/>
                    </a:cubicBezTo>
                    <a:cubicBezTo>
                      <a:pt x="208" y="508"/>
                      <a:pt x="203" y="506"/>
                      <a:pt x="199" y="504"/>
                    </a:cubicBezTo>
                    <a:cubicBezTo>
                      <a:pt x="195" y="503"/>
                      <a:pt x="190" y="501"/>
                      <a:pt x="185" y="499"/>
                    </a:cubicBezTo>
                    <a:cubicBezTo>
                      <a:pt x="188" y="497"/>
                      <a:pt x="190" y="494"/>
                      <a:pt x="192" y="492"/>
                    </a:cubicBezTo>
                    <a:cubicBezTo>
                      <a:pt x="201" y="495"/>
                      <a:pt x="210" y="499"/>
                      <a:pt x="218" y="503"/>
                    </a:cubicBezTo>
                    <a:cubicBezTo>
                      <a:pt x="226" y="507"/>
                      <a:pt x="234" y="512"/>
                      <a:pt x="242" y="516"/>
                    </a:cubicBezTo>
                    <a:cubicBezTo>
                      <a:pt x="240" y="518"/>
                      <a:pt x="238" y="519"/>
                      <a:pt x="237" y="521"/>
                    </a:cubicBezTo>
                    <a:close/>
                    <a:moveTo>
                      <a:pt x="244" y="515"/>
                    </a:moveTo>
                    <a:cubicBezTo>
                      <a:pt x="240" y="506"/>
                      <a:pt x="238" y="497"/>
                      <a:pt x="235" y="488"/>
                    </a:cubicBezTo>
                    <a:cubicBezTo>
                      <a:pt x="233" y="480"/>
                      <a:pt x="233" y="471"/>
                      <a:pt x="229" y="463"/>
                    </a:cubicBezTo>
                    <a:cubicBezTo>
                      <a:pt x="232" y="462"/>
                      <a:pt x="235" y="460"/>
                      <a:pt x="238" y="459"/>
                    </a:cubicBezTo>
                    <a:cubicBezTo>
                      <a:pt x="239" y="460"/>
                      <a:pt x="239" y="462"/>
                      <a:pt x="239" y="464"/>
                    </a:cubicBezTo>
                    <a:cubicBezTo>
                      <a:pt x="239" y="466"/>
                      <a:pt x="240" y="468"/>
                      <a:pt x="240" y="470"/>
                    </a:cubicBezTo>
                    <a:cubicBezTo>
                      <a:pt x="241" y="475"/>
                      <a:pt x="241" y="479"/>
                      <a:pt x="242" y="484"/>
                    </a:cubicBezTo>
                    <a:cubicBezTo>
                      <a:pt x="243" y="493"/>
                      <a:pt x="245" y="503"/>
                      <a:pt x="248" y="512"/>
                    </a:cubicBezTo>
                    <a:cubicBezTo>
                      <a:pt x="246" y="513"/>
                      <a:pt x="245" y="514"/>
                      <a:pt x="244" y="515"/>
                    </a:cubicBezTo>
                    <a:close/>
                    <a:moveTo>
                      <a:pt x="273" y="498"/>
                    </a:moveTo>
                    <a:cubicBezTo>
                      <a:pt x="264" y="501"/>
                      <a:pt x="256" y="506"/>
                      <a:pt x="249" y="511"/>
                    </a:cubicBezTo>
                    <a:cubicBezTo>
                      <a:pt x="247" y="502"/>
                      <a:pt x="245" y="492"/>
                      <a:pt x="243" y="483"/>
                    </a:cubicBezTo>
                    <a:cubicBezTo>
                      <a:pt x="243" y="478"/>
                      <a:pt x="242" y="473"/>
                      <a:pt x="242" y="469"/>
                    </a:cubicBezTo>
                    <a:cubicBezTo>
                      <a:pt x="241" y="467"/>
                      <a:pt x="241" y="464"/>
                      <a:pt x="241" y="462"/>
                    </a:cubicBezTo>
                    <a:cubicBezTo>
                      <a:pt x="241" y="461"/>
                      <a:pt x="241" y="460"/>
                      <a:pt x="240" y="460"/>
                    </a:cubicBezTo>
                    <a:cubicBezTo>
                      <a:pt x="243" y="462"/>
                      <a:pt x="246" y="465"/>
                      <a:pt x="249" y="467"/>
                    </a:cubicBezTo>
                    <a:cubicBezTo>
                      <a:pt x="253" y="470"/>
                      <a:pt x="256" y="473"/>
                      <a:pt x="260" y="477"/>
                    </a:cubicBezTo>
                    <a:cubicBezTo>
                      <a:pt x="263" y="480"/>
                      <a:pt x="267" y="483"/>
                      <a:pt x="270" y="487"/>
                    </a:cubicBezTo>
                    <a:cubicBezTo>
                      <a:pt x="273" y="489"/>
                      <a:pt x="276" y="492"/>
                      <a:pt x="279" y="495"/>
                    </a:cubicBezTo>
                    <a:cubicBezTo>
                      <a:pt x="277" y="496"/>
                      <a:pt x="275" y="497"/>
                      <a:pt x="273" y="498"/>
                    </a:cubicBezTo>
                    <a:close/>
                    <a:moveTo>
                      <a:pt x="281" y="494"/>
                    </a:moveTo>
                    <a:cubicBezTo>
                      <a:pt x="281" y="494"/>
                      <a:pt x="281" y="494"/>
                      <a:pt x="281" y="494"/>
                    </a:cubicBezTo>
                    <a:cubicBezTo>
                      <a:pt x="278" y="491"/>
                      <a:pt x="274" y="488"/>
                      <a:pt x="271" y="485"/>
                    </a:cubicBezTo>
                    <a:cubicBezTo>
                      <a:pt x="267" y="482"/>
                      <a:pt x="264" y="478"/>
                      <a:pt x="260" y="475"/>
                    </a:cubicBezTo>
                    <a:cubicBezTo>
                      <a:pt x="254" y="469"/>
                      <a:pt x="247" y="463"/>
                      <a:pt x="240" y="458"/>
                    </a:cubicBezTo>
                    <a:cubicBezTo>
                      <a:pt x="243" y="456"/>
                      <a:pt x="246" y="455"/>
                      <a:pt x="249" y="454"/>
                    </a:cubicBezTo>
                    <a:cubicBezTo>
                      <a:pt x="253" y="455"/>
                      <a:pt x="255" y="458"/>
                      <a:pt x="258" y="461"/>
                    </a:cubicBezTo>
                    <a:cubicBezTo>
                      <a:pt x="261" y="465"/>
                      <a:pt x="265" y="468"/>
                      <a:pt x="268" y="471"/>
                    </a:cubicBezTo>
                    <a:cubicBezTo>
                      <a:pt x="275" y="478"/>
                      <a:pt x="282" y="485"/>
                      <a:pt x="289" y="491"/>
                    </a:cubicBezTo>
                    <a:cubicBezTo>
                      <a:pt x="286" y="492"/>
                      <a:pt x="284" y="493"/>
                      <a:pt x="281" y="494"/>
                    </a:cubicBezTo>
                    <a:close/>
                    <a:moveTo>
                      <a:pt x="290" y="478"/>
                    </a:moveTo>
                    <a:cubicBezTo>
                      <a:pt x="290" y="482"/>
                      <a:pt x="290" y="486"/>
                      <a:pt x="290" y="490"/>
                    </a:cubicBezTo>
                    <a:cubicBezTo>
                      <a:pt x="282" y="484"/>
                      <a:pt x="275" y="477"/>
                      <a:pt x="269" y="470"/>
                    </a:cubicBezTo>
                    <a:cubicBezTo>
                      <a:pt x="265" y="466"/>
                      <a:pt x="262" y="463"/>
                      <a:pt x="258" y="459"/>
                    </a:cubicBezTo>
                    <a:cubicBezTo>
                      <a:pt x="256" y="457"/>
                      <a:pt x="254" y="454"/>
                      <a:pt x="251" y="453"/>
                    </a:cubicBezTo>
                    <a:cubicBezTo>
                      <a:pt x="264" y="447"/>
                      <a:pt x="279" y="442"/>
                      <a:pt x="293" y="438"/>
                    </a:cubicBezTo>
                    <a:cubicBezTo>
                      <a:pt x="293" y="447"/>
                      <a:pt x="292" y="456"/>
                      <a:pt x="291" y="464"/>
                    </a:cubicBezTo>
                    <a:cubicBezTo>
                      <a:pt x="291" y="469"/>
                      <a:pt x="290" y="474"/>
                      <a:pt x="290" y="478"/>
                    </a:cubicBezTo>
                    <a:close/>
                    <a:moveTo>
                      <a:pt x="298" y="489"/>
                    </a:moveTo>
                    <a:cubicBezTo>
                      <a:pt x="295" y="489"/>
                      <a:pt x="293" y="490"/>
                      <a:pt x="291" y="491"/>
                    </a:cubicBezTo>
                    <a:cubicBezTo>
                      <a:pt x="292" y="487"/>
                      <a:pt x="291" y="484"/>
                      <a:pt x="292" y="480"/>
                    </a:cubicBezTo>
                    <a:cubicBezTo>
                      <a:pt x="292" y="476"/>
                      <a:pt x="292" y="471"/>
                      <a:pt x="292" y="466"/>
                    </a:cubicBezTo>
                    <a:cubicBezTo>
                      <a:pt x="293" y="457"/>
                      <a:pt x="295" y="447"/>
                      <a:pt x="295" y="438"/>
                    </a:cubicBezTo>
                    <a:cubicBezTo>
                      <a:pt x="296" y="438"/>
                      <a:pt x="297" y="437"/>
                      <a:pt x="298" y="437"/>
                    </a:cubicBezTo>
                    <a:cubicBezTo>
                      <a:pt x="300" y="437"/>
                      <a:pt x="302" y="436"/>
                      <a:pt x="304" y="436"/>
                    </a:cubicBezTo>
                    <a:cubicBezTo>
                      <a:pt x="303" y="445"/>
                      <a:pt x="301" y="453"/>
                      <a:pt x="300" y="462"/>
                    </a:cubicBezTo>
                    <a:cubicBezTo>
                      <a:pt x="299" y="471"/>
                      <a:pt x="299" y="480"/>
                      <a:pt x="298" y="489"/>
                    </a:cubicBezTo>
                    <a:cubicBezTo>
                      <a:pt x="298" y="489"/>
                      <a:pt x="298" y="489"/>
                      <a:pt x="298" y="489"/>
                    </a:cubicBezTo>
                    <a:close/>
                    <a:moveTo>
                      <a:pt x="299" y="488"/>
                    </a:moveTo>
                    <a:cubicBezTo>
                      <a:pt x="300" y="480"/>
                      <a:pt x="300" y="471"/>
                      <a:pt x="302" y="462"/>
                    </a:cubicBezTo>
                    <a:cubicBezTo>
                      <a:pt x="303" y="454"/>
                      <a:pt x="304" y="445"/>
                      <a:pt x="305" y="437"/>
                    </a:cubicBezTo>
                    <a:cubicBezTo>
                      <a:pt x="310" y="445"/>
                      <a:pt x="316" y="452"/>
                      <a:pt x="320" y="459"/>
                    </a:cubicBezTo>
                    <a:cubicBezTo>
                      <a:pt x="322" y="463"/>
                      <a:pt x="324" y="467"/>
                      <a:pt x="327" y="471"/>
                    </a:cubicBezTo>
                    <a:cubicBezTo>
                      <a:pt x="329" y="475"/>
                      <a:pt x="332" y="478"/>
                      <a:pt x="334" y="481"/>
                    </a:cubicBezTo>
                    <a:cubicBezTo>
                      <a:pt x="323" y="483"/>
                      <a:pt x="311" y="485"/>
                      <a:pt x="299" y="488"/>
                    </a:cubicBezTo>
                    <a:close/>
                    <a:moveTo>
                      <a:pt x="336" y="481"/>
                    </a:moveTo>
                    <a:cubicBezTo>
                      <a:pt x="334" y="477"/>
                      <a:pt x="331" y="474"/>
                      <a:pt x="329" y="471"/>
                    </a:cubicBezTo>
                    <a:cubicBezTo>
                      <a:pt x="326" y="467"/>
                      <a:pt x="324" y="463"/>
                      <a:pt x="322" y="458"/>
                    </a:cubicBezTo>
                    <a:cubicBezTo>
                      <a:pt x="317" y="450"/>
                      <a:pt x="311" y="443"/>
                      <a:pt x="306" y="435"/>
                    </a:cubicBezTo>
                    <a:cubicBezTo>
                      <a:pt x="311" y="434"/>
                      <a:pt x="315" y="434"/>
                      <a:pt x="319" y="433"/>
                    </a:cubicBezTo>
                    <a:cubicBezTo>
                      <a:pt x="323" y="441"/>
                      <a:pt x="327" y="448"/>
                      <a:pt x="331" y="456"/>
                    </a:cubicBezTo>
                    <a:cubicBezTo>
                      <a:pt x="335" y="464"/>
                      <a:pt x="339" y="472"/>
                      <a:pt x="343" y="480"/>
                    </a:cubicBezTo>
                    <a:cubicBezTo>
                      <a:pt x="341" y="481"/>
                      <a:pt x="338" y="481"/>
                      <a:pt x="336" y="481"/>
                    </a:cubicBezTo>
                    <a:close/>
                    <a:moveTo>
                      <a:pt x="333" y="456"/>
                    </a:moveTo>
                    <a:cubicBezTo>
                      <a:pt x="329" y="448"/>
                      <a:pt x="325" y="440"/>
                      <a:pt x="321" y="433"/>
                    </a:cubicBezTo>
                    <a:cubicBezTo>
                      <a:pt x="334" y="430"/>
                      <a:pt x="348" y="428"/>
                      <a:pt x="362" y="427"/>
                    </a:cubicBezTo>
                    <a:cubicBezTo>
                      <a:pt x="359" y="436"/>
                      <a:pt x="355" y="444"/>
                      <a:pt x="352" y="453"/>
                    </a:cubicBezTo>
                    <a:cubicBezTo>
                      <a:pt x="350" y="458"/>
                      <a:pt x="349" y="463"/>
                      <a:pt x="347" y="467"/>
                    </a:cubicBezTo>
                    <a:cubicBezTo>
                      <a:pt x="346" y="471"/>
                      <a:pt x="346" y="476"/>
                      <a:pt x="344" y="479"/>
                    </a:cubicBezTo>
                    <a:cubicBezTo>
                      <a:pt x="340" y="472"/>
                      <a:pt x="337" y="464"/>
                      <a:pt x="333" y="456"/>
                    </a:cubicBezTo>
                    <a:close/>
                    <a:moveTo>
                      <a:pt x="346" y="480"/>
                    </a:moveTo>
                    <a:cubicBezTo>
                      <a:pt x="347" y="477"/>
                      <a:pt x="347" y="473"/>
                      <a:pt x="348" y="470"/>
                    </a:cubicBezTo>
                    <a:cubicBezTo>
                      <a:pt x="349" y="465"/>
                      <a:pt x="351" y="460"/>
                      <a:pt x="353" y="455"/>
                    </a:cubicBezTo>
                    <a:cubicBezTo>
                      <a:pt x="356" y="446"/>
                      <a:pt x="361" y="437"/>
                      <a:pt x="364" y="427"/>
                    </a:cubicBezTo>
                    <a:cubicBezTo>
                      <a:pt x="367" y="427"/>
                      <a:pt x="370" y="427"/>
                      <a:pt x="373" y="426"/>
                    </a:cubicBezTo>
                    <a:cubicBezTo>
                      <a:pt x="372" y="430"/>
                      <a:pt x="371" y="433"/>
                      <a:pt x="370" y="436"/>
                    </a:cubicBezTo>
                    <a:cubicBezTo>
                      <a:pt x="368" y="441"/>
                      <a:pt x="367" y="446"/>
                      <a:pt x="365" y="450"/>
                    </a:cubicBezTo>
                    <a:cubicBezTo>
                      <a:pt x="362" y="459"/>
                      <a:pt x="359" y="469"/>
                      <a:pt x="357" y="478"/>
                    </a:cubicBezTo>
                    <a:cubicBezTo>
                      <a:pt x="353" y="479"/>
                      <a:pt x="349" y="479"/>
                      <a:pt x="346" y="480"/>
                    </a:cubicBezTo>
                    <a:close/>
                    <a:moveTo>
                      <a:pt x="358" y="478"/>
                    </a:moveTo>
                    <a:cubicBezTo>
                      <a:pt x="361" y="469"/>
                      <a:pt x="364" y="460"/>
                      <a:pt x="367" y="451"/>
                    </a:cubicBezTo>
                    <a:cubicBezTo>
                      <a:pt x="368" y="446"/>
                      <a:pt x="370" y="441"/>
                      <a:pt x="371" y="437"/>
                    </a:cubicBezTo>
                    <a:cubicBezTo>
                      <a:pt x="372" y="434"/>
                      <a:pt x="374" y="431"/>
                      <a:pt x="374" y="428"/>
                    </a:cubicBezTo>
                    <a:cubicBezTo>
                      <a:pt x="382" y="443"/>
                      <a:pt x="390" y="459"/>
                      <a:pt x="398" y="474"/>
                    </a:cubicBezTo>
                    <a:cubicBezTo>
                      <a:pt x="385" y="475"/>
                      <a:pt x="372" y="477"/>
                      <a:pt x="358" y="478"/>
                    </a:cubicBezTo>
                    <a:close/>
                    <a:moveTo>
                      <a:pt x="409" y="473"/>
                    </a:moveTo>
                    <a:cubicBezTo>
                      <a:pt x="409" y="473"/>
                      <a:pt x="409" y="473"/>
                      <a:pt x="409" y="473"/>
                    </a:cubicBezTo>
                    <a:cubicBezTo>
                      <a:pt x="406" y="473"/>
                      <a:pt x="403" y="473"/>
                      <a:pt x="400" y="474"/>
                    </a:cubicBezTo>
                    <a:cubicBezTo>
                      <a:pt x="392" y="458"/>
                      <a:pt x="384" y="442"/>
                      <a:pt x="375" y="426"/>
                    </a:cubicBezTo>
                    <a:cubicBezTo>
                      <a:pt x="379" y="426"/>
                      <a:pt x="383" y="426"/>
                      <a:pt x="387" y="426"/>
                    </a:cubicBezTo>
                    <a:cubicBezTo>
                      <a:pt x="390" y="434"/>
                      <a:pt x="395" y="441"/>
                      <a:pt x="398" y="450"/>
                    </a:cubicBezTo>
                    <a:cubicBezTo>
                      <a:pt x="401" y="457"/>
                      <a:pt x="405" y="465"/>
                      <a:pt x="409" y="472"/>
                    </a:cubicBezTo>
                    <a:cubicBezTo>
                      <a:pt x="409" y="472"/>
                      <a:pt x="409" y="473"/>
                      <a:pt x="409" y="473"/>
                    </a:cubicBezTo>
                    <a:close/>
                    <a:moveTo>
                      <a:pt x="399" y="448"/>
                    </a:moveTo>
                    <a:cubicBezTo>
                      <a:pt x="396" y="441"/>
                      <a:pt x="392" y="433"/>
                      <a:pt x="388" y="425"/>
                    </a:cubicBezTo>
                    <a:cubicBezTo>
                      <a:pt x="400" y="425"/>
                      <a:pt x="412" y="424"/>
                      <a:pt x="425" y="424"/>
                    </a:cubicBezTo>
                    <a:cubicBezTo>
                      <a:pt x="423" y="428"/>
                      <a:pt x="421" y="431"/>
                      <a:pt x="420" y="435"/>
                    </a:cubicBezTo>
                    <a:cubicBezTo>
                      <a:pt x="418" y="439"/>
                      <a:pt x="417" y="444"/>
                      <a:pt x="416" y="449"/>
                    </a:cubicBezTo>
                    <a:cubicBezTo>
                      <a:pt x="414" y="456"/>
                      <a:pt x="411" y="462"/>
                      <a:pt x="409" y="470"/>
                    </a:cubicBezTo>
                    <a:cubicBezTo>
                      <a:pt x="405" y="463"/>
                      <a:pt x="402" y="456"/>
                      <a:pt x="399" y="448"/>
                    </a:cubicBezTo>
                    <a:close/>
                    <a:moveTo>
                      <a:pt x="411" y="473"/>
                    </a:moveTo>
                    <a:cubicBezTo>
                      <a:pt x="411" y="472"/>
                      <a:pt x="411" y="472"/>
                      <a:pt x="411" y="472"/>
                    </a:cubicBezTo>
                    <a:cubicBezTo>
                      <a:pt x="411" y="472"/>
                      <a:pt x="410" y="472"/>
                      <a:pt x="410" y="472"/>
                    </a:cubicBezTo>
                    <a:cubicBezTo>
                      <a:pt x="411" y="464"/>
                      <a:pt x="415" y="456"/>
                      <a:pt x="418" y="448"/>
                    </a:cubicBezTo>
                    <a:cubicBezTo>
                      <a:pt x="419" y="444"/>
                      <a:pt x="420" y="440"/>
                      <a:pt x="422" y="435"/>
                    </a:cubicBezTo>
                    <a:cubicBezTo>
                      <a:pt x="423" y="432"/>
                      <a:pt x="425" y="428"/>
                      <a:pt x="426" y="424"/>
                    </a:cubicBezTo>
                    <a:cubicBezTo>
                      <a:pt x="429" y="424"/>
                      <a:pt x="432" y="424"/>
                      <a:pt x="434" y="424"/>
                    </a:cubicBezTo>
                    <a:cubicBezTo>
                      <a:pt x="431" y="432"/>
                      <a:pt x="429" y="440"/>
                      <a:pt x="427" y="448"/>
                    </a:cubicBezTo>
                    <a:cubicBezTo>
                      <a:pt x="424" y="456"/>
                      <a:pt x="421" y="463"/>
                      <a:pt x="419" y="472"/>
                    </a:cubicBezTo>
                    <a:cubicBezTo>
                      <a:pt x="416" y="472"/>
                      <a:pt x="414" y="472"/>
                      <a:pt x="411" y="473"/>
                    </a:cubicBezTo>
                    <a:close/>
                    <a:moveTo>
                      <a:pt x="421" y="472"/>
                    </a:moveTo>
                    <a:cubicBezTo>
                      <a:pt x="422" y="464"/>
                      <a:pt x="426" y="456"/>
                      <a:pt x="428" y="449"/>
                    </a:cubicBezTo>
                    <a:cubicBezTo>
                      <a:pt x="430" y="441"/>
                      <a:pt x="433" y="433"/>
                      <a:pt x="435" y="425"/>
                    </a:cubicBezTo>
                    <a:cubicBezTo>
                      <a:pt x="439" y="431"/>
                      <a:pt x="443" y="438"/>
                      <a:pt x="446" y="444"/>
                    </a:cubicBezTo>
                    <a:cubicBezTo>
                      <a:pt x="449" y="452"/>
                      <a:pt x="453" y="460"/>
                      <a:pt x="457" y="468"/>
                    </a:cubicBezTo>
                    <a:cubicBezTo>
                      <a:pt x="445" y="469"/>
                      <a:pt x="433" y="470"/>
                      <a:pt x="421" y="472"/>
                    </a:cubicBezTo>
                    <a:close/>
                    <a:moveTo>
                      <a:pt x="459" y="468"/>
                    </a:moveTo>
                    <a:cubicBezTo>
                      <a:pt x="459" y="468"/>
                      <a:pt x="459" y="468"/>
                      <a:pt x="459" y="468"/>
                    </a:cubicBezTo>
                    <a:cubicBezTo>
                      <a:pt x="455" y="460"/>
                      <a:pt x="451" y="452"/>
                      <a:pt x="447" y="444"/>
                    </a:cubicBezTo>
                    <a:cubicBezTo>
                      <a:pt x="444" y="437"/>
                      <a:pt x="441" y="430"/>
                      <a:pt x="436" y="424"/>
                    </a:cubicBezTo>
                    <a:cubicBezTo>
                      <a:pt x="440" y="424"/>
                      <a:pt x="443" y="424"/>
                      <a:pt x="446" y="424"/>
                    </a:cubicBezTo>
                    <a:cubicBezTo>
                      <a:pt x="450" y="431"/>
                      <a:pt x="453" y="438"/>
                      <a:pt x="456" y="445"/>
                    </a:cubicBezTo>
                    <a:cubicBezTo>
                      <a:pt x="459" y="452"/>
                      <a:pt x="463" y="460"/>
                      <a:pt x="465" y="468"/>
                    </a:cubicBezTo>
                    <a:cubicBezTo>
                      <a:pt x="463" y="468"/>
                      <a:pt x="461" y="468"/>
                      <a:pt x="459" y="468"/>
                    </a:cubicBezTo>
                    <a:close/>
                    <a:moveTo>
                      <a:pt x="458" y="445"/>
                    </a:moveTo>
                    <a:cubicBezTo>
                      <a:pt x="455" y="438"/>
                      <a:pt x="452" y="431"/>
                      <a:pt x="448" y="424"/>
                    </a:cubicBezTo>
                    <a:cubicBezTo>
                      <a:pt x="453" y="424"/>
                      <a:pt x="457" y="424"/>
                      <a:pt x="462" y="424"/>
                    </a:cubicBezTo>
                    <a:cubicBezTo>
                      <a:pt x="468" y="424"/>
                      <a:pt x="474" y="424"/>
                      <a:pt x="480" y="424"/>
                    </a:cubicBezTo>
                    <a:cubicBezTo>
                      <a:pt x="475" y="438"/>
                      <a:pt x="470" y="451"/>
                      <a:pt x="466" y="465"/>
                    </a:cubicBezTo>
                    <a:cubicBezTo>
                      <a:pt x="464" y="458"/>
                      <a:pt x="461" y="452"/>
                      <a:pt x="458" y="445"/>
                    </a:cubicBezTo>
                    <a:close/>
                    <a:moveTo>
                      <a:pt x="467" y="468"/>
                    </a:moveTo>
                    <a:cubicBezTo>
                      <a:pt x="472" y="453"/>
                      <a:pt x="477" y="439"/>
                      <a:pt x="482" y="425"/>
                    </a:cubicBezTo>
                    <a:cubicBezTo>
                      <a:pt x="485" y="425"/>
                      <a:pt x="487" y="425"/>
                      <a:pt x="490" y="425"/>
                    </a:cubicBezTo>
                    <a:cubicBezTo>
                      <a:pt x="489" y="426"/>
                      <a:pt x="489" y="428"/>
                      <a:pt x="488" y="430"/>
                    </a:cubicBezTo>
                    <a:cubicBezTo>
                      <a:pt x="487" y="434"/>
                      <a:pt x="485" y="438"/>
                      <a:pt x="484" y="442"/>
                    </a:cubicBezTo>
                    <a:cubicBezTo>
                      <a:pt x="483" y="446"/>
                      <a:pt x="482" y="450"/>
                      <a:pt x="480" y="454"/>
                    </a:cubicBezTo>
                    <a:cubicBezTo>
                      <a:pt x="479" y="458"/>
                      <a:pt x="478" y="462"/>
                      <a:pt x="477" y="467"/>
                    </a:cubicBezTo>
                    <a:cubicBezTo>
                      <a:pt x="474" y="467"/>
                      <a:pt x="470" y="467"/>
                      <a:pt x="467" y="468"/>
                    </a:cubicBezTo>
                    <a:close/>
                    <a:moveTo>
                      <a:pt x="491" y="465"/>
                    </a:moveTo>
                    <a:cubicBezTo>
                      <a:pt x="487" y="466"/>
                      <a:pt x="483" y="466"/>
                      <a:pt x="478" y="467"/>
                    </a:cubicBezTo>
                    <a:cubicBezTo>
                      <a:pt x="480" y="459"/>
                      <a:pt x="483" y="452"/>
                      <a:pt x="485" y="444"/>
                    </a:cubicBezTo>
                    <a:cubicBezTo>
                      <a:pt x="486" y="440"/>
                      <a:pt x="488" y="436"/>
                      <a:pt x="489" y="432"/>
                    </a:cubicBezTo>
                    <a:cubicBezTo>
                      <a:pt x="489" y="431"/>
                      <a:pt x="490" y="430"/>
                      <a:pt x="490" y="428"/>
                    </a:cubicBezTo>
                    <a:cubicBezTo>
                      <a:pt x="491" y="427"/>
                      <a:pt x="491" y="426"/>
                      <a:pt x="492" y="425"/>
                    </a:cubicBezTo>
                    <a:cubicBezTo>
                      <a:pt x="493" y="427"/>
                      <a:pt x="494" y="430"/>
                      <a:pt x="495" y="432"/>
                    </a:cubicBezTo>
                    <a:cubicBezTo>
                      <a:pt x="497" y="436"/>
                      <a:pt x="499" y="440"/>
                      <a:pt x="501" y="444"/>
                    </a:cubicBezTo>
                    <a:cubicBezTo>
                      <a:pt x="504" y="450"/>
                      <a:pt x="507" y="457"/>
                      <a:pt x="512" y="464"/>
                    </a:cubicBezTo>
                    <a:cubicBezTo>
                      <a:pt x="505" y="464"/>
                      <a:pt x="498" y="465"/>
                      <a:pt x="491" y="465"/>
                    </a:cubicBezTo>
                    <a:close/>
                    <a:moveTo>
                      <a:pt x="521" y="463"/>
                    </a:moveTo>
                    <a:cubicBezTo>
                      <a:pt x="518" y="463"/>
                      <a:pt x="516" y="463"/>
                      <a:pt x="513" y="464"/>
                    </a:cubicBezTo>
                    <a:cubicBezTo>
                      <a:pt x="509" y="457"/>
                      <a:pt x="506" y="449"/>
                      <a:pt x="502" y="442"/>
                    </a:cubicBezTo>
                    <a:cubicBezTo>
                      <a:pt x="500" y="438"/>
                      <a:pt x="497" y="434"/>
                      <a:pt x="496" y="430"/>
                    </a:cubicBezTo>
                    <a:cubicBezTo>
                      <a:pt x="495" y="428"/>
                      <a:pt x="494" y="426"/>
                      <a:pt x="493" y="425"/>
                    </a:cubicBezTo>
                    <a:cubicBezTo>
                      <a:pt x="495" y="425"/>
                      <a:pt x="498" y="425"/>
                      <a:pt x="501" y="425"/>
                    </a:cubicBezTo>
                    <a:cubicBezTo>
                      <a:pt x="505" y="429"/>
                      <a:pt x="507" y="436"/>
                      <a:pt x="510" y="441"/>
                    </a:cubicBezTo>
                    <a:cubicBezTo>
                      <a:pt x="513" y="448"/>
                      <a:pt x="517" y="455"/>
                      <a:pt x="521" y="462"/>
                    </a:cubicBezTo>
                    <a:cubicBezTo>
                      <a:pt x="521" y="463"/>
                      <a:pt x="521" y="463"/>
                      <a:pt x="521" y="463"/>
                    </a:cubicBezTo>
                    <a:close/>
                    <a:moveTo>
                      <a:pt x="511" y="440"/>
                    </a:moveTo>
                    <a:cubicBezTo>
                      <a:pt x="509" y="435"/>
                      <a:pt x="507" y="429"/>
                      <a:pt x="503" y="425"/>
                    </a:cubicBezTo>
                    <a:cubicBezTo>
                      <a:pt x="512" y="425"/>
                      <a:pt x="521" y="424"/>
                      <a:pt x="530" y="424"/>
                    </a:cubicBezTo>
                    <a:cubicBezTo>
                      <a:pt x="531" y="424"/>
                      <a:pt x="532" y="424"/>
                      <a:pt x="533" y="424"/>
                    </a:cubicBezTo>
                    <a:cubicBezTo>
                      <a:pt x="529" y="436"/>
                      <a:pt x="524" y="448"/>
                      <a:pt x="521" y="460"/>
                    </a:cubicBezTo>
                    <a:cubicBezTo>
                      <a:pt x="518" y="453"/>
                      <a:pt x="514" y="447"/>
                      <a:pt x="511" y="440"/>
                    </a:cubicBezTo>
                    <a:close/>
                    <a:moveTo>
                      <a:pt x="522" y="463"/>
                    </a:moveTo>
                    <a:cubicBezTo>
                      <a:pt x="522" y="463"/>
                      <a:pt x="522" y="462"/>
                      <a:pt x="522" y="462"/>
                    </a:cubicBezTo>
                    <a:cubicBezTo>
                      <a:pt x="522" y="462"/>
                      <a:pt x="522" y="462"/>
                      <a:pt x="522" y="462"/>
                    </a:cubicBezTo>
                    <a:cubicBezTo>
                      <a:pt x="525" y="449"/>
                      <a:pt x="531" y="437"/>
                      <a:pt x="535" y="424"/>
                    </a:cubicBezTo>
                    <a:cubicBezTo>
                      <a:pt x="537" y="423"/>
                      <a:pt x="540" y="423"/>
                      <a:pt x="542" y="423"/>
                    </a:cubicBezTo>
                    <a:cubicBezTo>
                      <a:pt x="538" y="436"/>
                      <a:pt x="534" y="449"/>
                      <a:pt x="530" y="462"/>
                    </a:cubicBezTo>
                    <a:cubicBezTo>
                      <a:pt x="528" y="462"/>
                      <a:pt x="525" y="463"/>
                      <a:pt x="522" y="463"/>
                    </a:cubicBezTo>
                    <a:close/>
                    <a:moveTo>
                      <a:pt x="532" y="462"/>
                    </a:moveTo>
                    <a:cubicBezTo>
                      <a:pt x="535" y="449"/>
                      <a:pt x="540" y="436"/>
                      <a:pt x="544" y="424"/>
                    </a:cubicBezTo>
                    <a:cubicBezTo>
                      <a:pt x="548" y="429"/>
                      <a:pt x="551" y="435"/>
                      <a:pt x="554" y="441"/>
                    </a:cubicBezTo>
                    <a:cubicBezTo>
                      <a:pt x="557" y="447"/>
                      <a:pt x="561" y="453"/>
                      <a:pt x="565" y="458"/>
                    </a:cubicBezTo>
                    <a:cubicBezTo>
                      <a:pt x="554" y="460"/>
                      <a:pt x="543" y="461"/>
                      <a:pt x="532" y="462"/>
                    </a:cubicBezTo>
                    <a:close/>
                    <a:moveTo>
                      <a:pt x="572" y="457"/>
                    </a:moveTo>
                    <a:cubicBezTo>
                      <a:pt x="571" y="458"/>
                      <a:pt x="569" y="458"/>
                      <a:pt x="567" y="458"/>
                    </a:cubicBezTo>
                    <a:cubicBezTo>
                      <a:pt x="563" y="452"/>
                      <a:pt x="558" y="446"/>
                      <a:pt x="555" y="440"/>
                    </a:cubicBezTo>
                    <a:cubicBezTo>
                      <a:pt x="552" y="434"/>
                      <a:pt x="549" y="428"/>
                      <a:pt x="545" y="423"/>
                    </a:cubicBezTo>
                    <a:cubicBezTo>
                      <a:pt x="547" y="422"/>
                      <a:pt x="550" y="422"/>
                      <a:pt x="553" y="422"/>
                    </a:cubicBezTo>
                    <a:cubicBezTo>
                      <a:pt x="555" y="428"/>
                      <a:pt x="559" y="433"/>
                      <a:pt x="562" y="439"/>
                    </a:cubicBezTo>
                    <a:cubicBezTo>
                      <a:pt x="566" y="445"/>
                      <a:pt x="569" y="451"/>
                      <a:pt x="573" y="457"/>
                    </a:cubicBezTo>
                    <a:cubicBezTo>
                      <a:pt x="573" y="457"/>
                      <a:pt x="572" y="457"/>
                      <a:pt x="572" y="457"/>
                    </a:cubicBezTo>
                    <a:close/>
                    <a:moveTo>
                      <a:pt x="587" y="425"/>
                    </a:moveTo>
                    <a:cubicBezTo>
                      <a:pt x="585" y="430"/>
                      <a:pt x="582" y="435"/>
                      <a:pt x="580" y="439"/>
                    </a:cubicBezTo>
                    <a:cubicBezTo>
                      <a:pt x="578" y="445"/>
                      <a:pt x="576" y="450"/>
                      <a:pt x="574" y="455"/>
                    </a:cubicBezTo>
                    <a:cubicBezTo>
                      <a:pt x="570" y="450"/>
                      <a:pt x="567" y="445"/>
                      <a:pt x="564" y="440"/>
                    </a:cubicBezTo>
                    <a:cubicBezTo>
                      <a:pt x="561" y="433"/>
                      <a:pt x="557" y="428"/>
                      <a:pt x="554" y="421"/>
                    </a:cubicBezTo>
                    <a:cubicBezTo>
                      <a:pt x="567" y="420"/>
                      <a:pt x="579" y="417"/>
                      <a:pt x="591" y="414"/>
                    </a:cubicBezTo>
                    <a:cubicBezTo>
                      <a:pt x="590" y="418"/>
                      <a:pt x="588" y="421"/>
                      <a:pt x="587" y="425"/>
                    </a:cubicBezTo>
                    <a:close/>
                    <a:moveTo>
                      <a:pt x="870" y="63"/>
                    </a:moveTo>
                    <a:cubicBezTo>
                      <a:pt x="869" y="62"/>
                      <a:pt x="867" y="62"/>
                      <a:pt x="865" y="62"/>
                    </a:cubicBezTo>
                    <a:cubicBezTo>
                      <a:pt x="866" y="57"/>
                      <a:pt x="867" y="53"/>
                      <a:pt x="868" y="49"/>
                    </a:cubicBezTo>
                    <a:cubicBezTo>
                      <a:pt x="868" y="49"/>
                      <a:pt x="869" y="49"/>
                      <a:pt x="870" y="49"/>
                    </a:cubicBezTo>
                    <a:cubicBezTo>
                      <a:pt x="869" y="50"/>
                      <a:pt x="869" y="50"/>
                      <a:pt x="869" y="51"/>
                    </a:cubicBezTo>
                    <a:cubicBezTo>
                      <a:pt x="868" y="55"/>
                      <a:pt x="869" y="59"/>
                      <a:pt x="870" y="63"/>
                    </a:cubicBezTo>
                    <a:close/>
                    <a:moveTo>
                      <a:pt x="863" y="61"/>
                    </a:moveTo>
                    <a:cubicBezTo>
                      <a:pt x="859" y="61"/>
                      <a:pt x="855" y="60"/>
                      <a:pt x="851" y="60"/>
                    </a:cubicBezTo>
                    <a:cubicBezTo>
                      <a:pt x="851" y="55"/>
                      <a:pt x="851" y="50"/>
                      <a:pt x="852" y="45"/>
                    </a:cubicBezTo>
                    <a:cubicBezTo>
                      <a:pt x="855" y="45"/>
                      <a:pt x="858" y="46"/>
                      <a:pt x="861" y="46"/>
                    </a:cubicBezTo>
                    <a:cubicBezTo>
                      <a:pt x="863" y="47"/>
                      <a:pt x="865" y="47"/>
                      <a:pt x="866" y="48"/>
                    </a:cubicBezTo>
                    <a:cubicBezTo>
                      <a:pt x="866" y="53"/>
                      <a:pt x="864" y="57"/>
                      <a:pt x="863" y="61"/>
                    </a:cubicBezTo>
                    <a:close/>
                    <a:moveTo>
                      <a:pt x="870" y="48"/>
                    </a:moveTo>
                    <a:cubicBezTo>
                      <a:pt x="861" y="43"/>
                      <a:pt x="850" y="43"/>
                      <a:pt x="839" y="43"/>
                    </a:cubicBezTo>
                    <a:cubicBezTo>
                      <a:pt x="826" y="42"/>
                      <a:pt x="813" y="44"/>
                      <a:pt x="800" y="46"/>
                    </a:cubicBezTo>
                    <a:cubicBezTo>
                      <a:pt x="787" y="49"/>
                      <a:pt x="775" y="52"/>
                      <a:pt x="762" y="57"/>
                    </a:cubicBezTo>
                    <a:cubicBezTo>
                      <a:pt x="750" y="61"/>
                      <a:pt x="738" y="66"/>
                      <a:pt x="727" y="72"/>
                    </a:cubicBezTo>
                    <a:cubicBezTo>
                      <a:pt x="725" y="74"/>
                      <a:pt x="722" y="75"/>
                      <a:pt x="720" y="76"/>
                    </a:cubicBezTo>
                    <a:cubicBezTo>
                      <a:pt x="718" y="77"/>
                      <a:pt x="716" y="79"/>
                      <a:pt x="714" y="80"/>
                    </a:cubicBezTo>
                    <a:cubicBezTo>
                      <a:pt x="714" y="77"/>
                      <a:pt x="713" y="74"/>
                      <a:pt x="713" y="72"/>
                    </a:cubicBezTo>
                    <a:cubicBezTo>
                      <a:pt x="715" y="70"/>
                      <a:pt x="717" y="69"/>
                      <a:pt x="719" y="67"/>
                    </a:cubicBezTo>
                    <a:cubicBezTo>
                      <a:pt x="722" y="65"/>
                      <a:pt x="725" y="63"/>
                      <a:pt x="728" y="62"/>
                    </a:cubicBezTo>
                    <a:cubicBezTo>
                      <a:pt x="734" y="59"/>
                      <a:pt x="740" y="56"/>
                      <a:pt x="745" y="53"/>
                    </a:cubicBezTo>
                    <a:cubicBezTo>
                      <a:pt x="757" y="47"/>
                      <a:pt x="769" y="43"/>
                      <a:pt x="781" y="40"/>
                    </a:cubicBezTo>
                    <a:cubicBezTo>
                      <a:pt x="794" y="37"/>
                      <a:pt x="807" y="35"/>
                      <a:pt x="820" y="34"/>
                    </a:cubicBezTo>
                    <a:cubicBezTo>
                      <a:pt x="833" y="34"/>
                      <a:pt x="846" y="36"/>
                      <a:pt x="859" y="38"/>
                    </a:cubicBezTo>
                    <a:cubicBezTo>
                      <a:pt x="864" y="39"/>
                      <a:pt x="869" y="41"/>
                      <a:pt x="874" y="43"/>
                    </a:cubicBezTo>
                    <a:cubicBezTo>
                      <a:pt x="873" y="44"/>
                      <a:pt x="871" y="46"/>
                      <a:pt x="870" y="48"/>
                    </a:cubicBezTo>
                    <a:close/>
                    <a:moveTo>
                      <a:pt x="850" y="45"/>
                    </a:moveTo>
                    <a:cubicBezTo>
                      <a:pt x="850" y="50"/>
                      <a:pt x="850" y="55"/>
                      <a:pt x="850" y="60"/>
                    </a:cubicBezTo>
                    <a:cubicBezTo>
                      <a:pt x="844" y="60"/>
                      <a:pt x="839" y="60"/>
                      <a:pt x="834" y="60"/>
                    </a:cubicBezTo>
                    <a:cubicBezTo>
                      <a:pt x="834" y="55"/>
                      <a:pt x="834" y="49"/>
                      <a:pt x="834" y="44"/>
                    </a:cubicBezTo>
                    <a:cubicBezTo>
                      <a:pt x="839" y="44"/>
                      <a:pt x="845" y="44"/>
                      <a:pt x="850" y="45"/>
                    </a:cubicBezTo>
                    <a:close/>
                    <a:moveTo>
                      <a:pt x="712" y="95"/>
                    </a:moveTo>
                    <a:cubicBezTo>
                      <a:pt x="714" y="91"/>
                      <a:pt x="715" y="86"/>
                      <a:pt x="714" y="81"/>
                    </a:cubicBezTo>
                    <a:cubicBezTo>
                      <a:pt x="717" y="80"/>
                      <a:pt x="719" y="79"/>
                      <a:pt x="721" y="78"/>
                    </a:cubicBezTo>
                    <a:cubicBezTo>
                      <a:pt x="723" y="82"/>
                      <a:pt x="726" y="87"/>
                      <a:pt x="728" y="91"/>
                    </a:cubicBezTo>
                    <a:cubicBezTo>
                      <a:pt x="723" y="93"/>
                      <a:pt x="719" y="96"/>
                      <a:pt x="714" y="99"/>
                    </a:cubicBezTo>
                    <a:cubicBezTo>
                      <a:pt x="714" y="97"/>
                      <a:pt x="713" y="96"/>
                      <a:pt x="712" y="95"/>
                    </a:cubicBezTo>
                    <a:close/>
                    <a:moveTo>
                      <a:pt x="713" y="99"/>
                    </a:moveTo>
                    <a:cubicBezTo>
                      <a:pt x="710" y="101"/>
                      <a:pt x="708" y="103"/>
                      <a:pt x="705" y="104"/>
                    </a:cubicBezTo>
                    <a:cubicBezTo>
                      <a:pt x="708" y="102"/>
                      <a:pt x="710" y="99"/>
                      <a:pt x="711" y="97"/>
                    </a:cubicBezTo>
                    <a:cubicBezTo>
                      <a:pt x="712" y="97"/>
                      <a:pt x="712" y="98"/>
                      <a:pt x="713" y="99"/>
                    </a:cubicBezTo>
                    <a:close/>
                    <a:moveTo>
                      <a:pt x="722" y="77"/>
                    </a:moveTo>
                    <a:cubicBezTo>
                      <a:pt x="725" y="76"/>
                      <a:pt x="727" y="74"/>
                      <a:pt x="730" y="73"/>
                    </a:cubicBezTo>
                    <a:cubicBezTo>
                      <a:pt x="731" y="72"/>
                      <a:pt x="733" y="71"/>
                      <a:pt x="735" y="70"/>
                    </a:cubicBezTo>
                    <a:cubicBezTo>
                      <a:pt x="737" y="74"/>
                      <a:pt x="740" y="79"/>
                      <a:pt x="742" y="84"/>
                    </a:cubicBezTo>
                    <a:cubicBezTo>
                      <a:pt x="739" y="85"/>
                      <a:pt x="736" y="87"/>
                      <a:pt x="732" y="89"/>
                    </a:cubicBezTo>
                    <a:cubicBezTo>
                      <a:pt x="731" y="89"/>
                      <a:pt x="730" y="90"/>
                      <a:pt x="729" y="90"/>
                    </a:cubicBezTo>
                    <a:cubicBezTo>
                      <a:pt x="727" y="86"/>
                      <a:pt x="725" y="81"/>
                      <a:pt x="722" y="77"/>
                    </a:cubicBezTo>
                    <a:close/>
                    <a:moveTo>
                      <a:pt x="736" y="69"/>
                    </a:moveTo>
                    <a:cubicBezTo>
                      <a:pt x="740" y="67"/>
                      <a:pt x="744" y="65"/>
                      <a:pt x="748" y="64"/>
                    </a:cubicBezTo>
                    <a:cubicBezTo>
                      <a:pt x="749" y="63"/>
                      <a:pt x="750" y="63"/>
                      <a:pt x="751" y="63"/>
                    </a:cubicBezTo>
                    <a:cubicBezTo>
                      <a:pt x="753" y="67"/>
                      <a:pt x="755" y="72"/>
                      <a:pt x="758" y="77"/>
                    </a:cubicBezTo>
                    <a:cubicBezTo>
                      <a:pt x="753" y="79"/>
                      <a:pt x="748" y="81"/>
                      <a:pt x="744" y="83"/>
                    </a:cubicBezTo>
                    <a:cubicBezTo>
                      <a:pt x="742" y="78"/>
                      <a:pt x="739" y="74"/>
                      <a:pt x="736" y="69"/>
                    </a:cubicBezTo>
                    <a:close/>
                    <a:moveTo>
                      <a:pt x="752" y="62"/>
                    </a:moveTo>
                    <a:cubicBezTo>
                      <a:pt x="757" y="60"/>
                      <a:pt x="762" y="58"/>
                      <a:pt x="767" y="57"/>
                    </a:cubicBezTo>
                    <a:cubicBezTo>
                      <a:pt x="769" y="62"/>
                      <a:pt x="770" y="66"/>
                      <a:pt x="772" y="71"/>
                    </a:cubicBezTo>
                    <a:cubicBezTo>
                      <a:pt x="768" y="73"/>
                      <a:pt x="763" y="74"/>
                      <a:pt x="759" y="76"/>
                    </a:cubicBezTo>
                    <a:cubicBezTo>
                      <a:pt x="756" y="72"/>
                      <a:pt x="755" y="67"/>
                      <a:pt x="752" y="62"/>
                    </a:cubicBezTo>
                    <a:close/>
                    <a:moveTo>
                      <a:pt x="768" y="56"/>
                    </a:moveTo>
                    <a:cubicBezTo>
                      <a:pt x="773" y="55"/>
                      <a:pt x="778" y="53"/>
                      <a:pt x="783" y="52"/>
                    </a:cubicBezTo>
                    <a:cubicBezTo>
                      <a:pt x="784" y="57"/>
                      <a:pt x="786" y="62"/>
                      <a:pt x="787" y="67"/>
                    </a:cubicBezTo>
                    <a:cubicBezTo>
                      <a:pt x="783" y="68"/>
                      <a:pt x="778" y="69"/>
                      <a:pt x="774" y="71"/>
                    </a:cubicBezTo>
                    <a:cubicBezTo>
                      <a:pt x="772" y="66"/>
                      <a:pt x="770" y="61"/>
                      <a:pt x="768" y="56"/>
                    </a:cubicBezTo>
                    <a:close/>
                    <a:moveTo>
                      <a:pt x="784" y="52"/>
                    </a:moveTo>
                    <a:cubicBezTo>
                      <a:pt x="784" y="52"/>
                      <a:pt x="785" y="51"/>
                      <a:pt x="785" y="51"/>
                    </a:cubicBezTo>
                    <a:cubicBezTo>
                      <a:pt x="790" y="50"/>
                      <a:pt x="794" y="49"/>
                      <a:pt x="799" y="48"/>
                    </a:cubicBezTo>
                    <a:cubicBezTo>
                      <a:pt x="800" y="51"/>
                      <a:pt x="800" y="53"/>
                      <a:pt x="800" y="56"/>
                    </a:cubicBezTo>
                    <a:cubicBezTo>
                      <a:pt x="801" y="58"/>
                      <a:pt x="801" y="61"/>
                      <a:pt x="802" y="63"/>
                    </a:cubicBezTo>
                    <a:cubicBezTo>
                      <a:pt x="800" y="64"/>
                      <a:pt x="798" y="64"/>
                      <a:pt x="796" y="64"/>
                    </a:cubicBezTo>
                    <a:cubicBezTo>
                      <a:pt x="794" y="65"/>
                      <a:pt x="791" y="66"/>
                      <a:pt x="789" y="66"/>
                    </a:cubicBezTo>
                    <a:cubicBezTo>
                      <a:pt x="788" y="61"/>
                      <a:pt x="785" y="57"/>
                      <a:pt x="784" y="52"/>
                    </a:cubicBezTo>
                    <a:close/>
                    <a:moveTo>
                      <a:pt x="802" y="55"/>
                    </a:moveTo>
                    <a:cubicBezTo>
                      <a:pt x="801" y="52"/>
                      <a:pt x="801" y="50"/>
                      <a:pt x="800" y="48"/>
                    </a:cubicBezTo>
                    <a:cubicBezTo>
                      <a:pt x="805" y="47"/>
                      <a:pt x="810" y="46"/>
                      <a:pt x="815" y="46"/>
                    </a:cubicBezTo>
                    <a:cubicBezTo>
                      <a:pt x="816" y="51"/>
                      <a:pt x="816" y="56"/>
                      <a:pt x="817" y="61"/>
                    </a:cubicBezTo>
                    <a:cubicBezTo>
                      <a:pt x="812" y="62"/>
                      <a:pt x="808" y="62"/>
                      <a:pt x="803" y="63"/>
                    </a:cubicBezTo>
                    <a:cubicBezTo>
                      <a:pt x="803" y="60"/>
                      <a:pt x="802" y="58"/>
                      <a:pt x="802" y="55"/>
                    </a:cubicBezTo>
                    <a:close/>
                    <a:moveTo>
                      <a:pt x="816" y="45"/>
                    </a:moveTo>
                    <a:cubicBezTo>
                      <a:pt x="819" y="45"/>
                      <a:pt x="822" y="45"/>
                      <a:pt x="825" y="45"/>
                    </a:cubicBezTo>
                    <a:cubicBezTo>
                      <a:pt x="827" y="45"/>
                      <a:pt x="830" y="44"/>
                      <a:pt x="832" y="44"/>
                    </a:cubicBezTo>
                    <a:cubicBezTo>
                      <a:pt x="833" y="50"/>
                      <a:pt x="832" y="55"/>
                      <a:pt x="833" y="60"/>
                    </a:cubicBezTo>
                    <a:cubicBezTo>
                      <a:pt x="828" y="60"/>
                      <a:pt x="823" y="61"/>
                      <a:pt x="818" y="61"/>
                    </a:cubicBezTo>
                    <a:cubicBezTo>
                      <a:pt x="817" y="56"/>
                      <a:pt x="817" y="51"/>
                      <a:pt x="816" y="45"/>
                    </a:cubicBezTo>
                    <a:close/>
                    <a:moveTo>
                      <a:pt x="712" y="70"/>
                    </a:moveTo>
                    <a:cubicBezTo>
                      <a:pt x="712" y="70"/>
                      <a:pt x="712" y="69"/>
                      <a:pt x="712" y="69"/>
                    </a:cubicBezTo>
                    <a:cubicBezTo>
                      <a:pt x="710" y="65"/>
                      <a:pt x="707" y="62"/>
                      <a:pt x="704" y="59"/>
                    </a:cubicBezTo>
                    <a:cubicBezTo>
                      <a:pt x="710" y="54"/>
                      <a:pt x="720" y="56"/>
                      <a:pt x="726" y="61"/>
                    </a:cubicBezTo>
                    <a:cubicBezTo>
                      <a:pt x="724" y="62"/>
                      <a:pt x="722" y="63"/>
                      <a:pt x="721" y="65"/>
                    </a:cubicBezTo>
                    <a:cubicBezTo>
                      <a:pt x="718" y="66"/>
                      <a:pt x="715" y="69"/>
                      <a:pt x="712" y="70"/>
                    </a:cubicBezTo>
                    <a:close/>
                    <a:moveTo>
                      <a:pt x="733" y="41"/>
                    </a:moveTo>
                    <a:cubicBezTo>
                      <a:pt x="741" y="36"/>
                      <a:pt x="750" y="40"/>
                      <a:pt x="754" y="47"/>
                    </a:cubicBezTo>
                    <a:cubicBezTo>
                      <a:pt x="746" y="51"/>
                      <a:pt x="738" y="54"/>
                      <a:pt x="731" y="58"/>
                    </a:cubicBezTo>
                    <a:cubicBezTo>
                      <a:pt x="730" y="59"/>
                      <a:pt x="729" y="60"/>
                      <a:pt x="728" y="60"/>
                    </a:cubicBezTo>
                    <a:cubicBezTo>
                      <a:pt x="726" y="53"/>
                      <a:pt x="726" y="45"/>
                      <a:pt x="733" y="41"/>
                    </a:cubicBezTo>
                    <a:close/>
                    <a:moveTo>
                      <a:pt x="764" y="30"/>
                    </a:moveTo>
                    <a:cubicBezTo>
                      <a:pt x="772" y="27"/>
                      <a:pt x="778" y="32"/>
                      <a:pt x="781" y="38"/>
                    </a:cubicBezTo>
                    <a:cubicBezTo>
                      <a:pt x="773" y="40"/>
                      <a:pt x="764" y="43"/>
                      <a:pt x="756" y="46"/>
                    </a:cubicBezTo>
                    <a:cubicBezTo>
                      <a:pt x="754" y="40"/>
                      <a:pt x="758" y="32"/>
                      <a:pt x="764" y="30"/>
                    </a:cubicBezTo>
                    <a:close/>
                    <a:moveTo>
                      <a:pt x="788" y="26"/>
                    </a:moveTo>
                    <a:cubicBezTo>
                      <a:pt x="790" y="24"/>
                      <a:pt x="794" y="22"/>
                      <a:pt x="798" y="22"/>
                    </a:cubicBezTo>
                    <a:cubicBezTo>
                      <a:pt x="801" y="22"/>
                      <a:pt x="804" y="23"/>
                      <a:pt x="807" y="24"/>
                    </a:cubicBezTo>
                    <a:cubicBezTo>
                      <a:pt x="810" y="26"/>
                      <a:pt x="812" y="29"/>
                      <a:pt x="812" y="33"/>
                    </a:cubicBezTo>
                    <a:cubicBezTo>
                      <a:pt x="812" y="33"/>
                      <a:pt x="812" y="33"/>
                      <a:pt x="812" y="33"/>
                    </a:cubicBezTo>
                    <a:cubicBezTo>
                      <a:pt x="808" y="33"/>
                      <a:pt x="805" y="34"/>
                      <a:pt x="801" y="34"/>
                    </a:cubicBezTo>
                    <a:cubicBezTo>
                      <a:pt x="795" y="35"/>
                      <a:pt x="789" y="36"/>
                      <a:pt x="784" y="37"/>
                    </a:cubicBezTo>
                    <a:cubicBezTo>
                      <a:pt x="783" y="34"/>
                      <a:pt x="785" y="29"/>
                      <a:pt x="788" y="26"/>
                    </a:cubicBezTo>
                    <a:close/>
                    <a:moveTo>
                      <a:pt x="814" y="33"/>
                    </a:moveTo>
                    <a:cubicBezTo>
                      <a:pt x="814" y="31"/>
                      <a:pt x="814" y="30"/>
                      <a:pt x="814" y="29"/>
                    </a:cubicBezTo>
                    <a:cubicBezTo>
                      <a:pt x="815" y="26"/>
                      <a:pt x="816" y="24"/>
                      <a:pt x="818" y="23"/>
                    </a:cubicBezTo>
                    <a:cubicBezTo>
                      <a:pt x="821" y="20"/>
                      <a:pt x="825" y="19"/>
                      <a:pt x="829" y="19"/>
                    </a:cubicBezTo>
                    <a:cubicBezTo>
                      <a:pt x="832" y="19"/>
                      <a:pt x="835" y="21"/>
                      <a:pt x="837" y="24"/>
                    </a:cubicBezTo>
                    <a:cubicBezTo>
                      <a:pt x="840" y="27"/>
                      <a:pt x="840" y="30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32" y="32"/>
                      <a:pt x="823" y="32"/>
                      <a:pt x="814" y="33"/>
                    </a:cubicBezTo>
                    <a:close/>
                    <a:moveTo>
                      <a:pt x="843" y="34"/>
                    </a:moveTo>
                    <a:cubicBezTo>
                      <a:pt x="845" y="27"/>
                      <a:pt x="850" y="23"/>
                      <a:pt x="858" y="24"/>
                    </a:cubicBezTo>
                    <a:cubicBezTo>
                      <a:pt x="864" y="25"/>
                      <a:pt x="870" y="32"/>
                      <a:pt x="869" y="39"/>
                    </a:cubicBezTo>
                    <a:cubicBezTo>
                      <a:pt x="865" y="38"/>
                      <a:pt x="862" y="37"/>
                      <a:pt x="859" y="37"/>
                    </a:cubicBezTo>
                    <a:cubicBezTo>
                      <a:pt x="854" y="35"/>
                      <a:pt x="848" y="34"/>
                      <a:pt x="843" y="34"/>
                    </a:cubicBezTo>
                    <a:close/>
                    <a:moveTo>
                      <a:pt x="879" y="32"/>
                    </a:moveTo>
                    <a:cubicBezTo>
                      <a:pt x="879" y="34"/>
                      <a:pt x="880" y="36"/>
                      <a:pt x="881" y="38"/>
                    </a:cubicBezTo>
                    <a:cubicBezTo>
                      <a:pt x="879" y="39"/>
                      <a:pt x="878" y="40"/>
                      <a:pt x="876" y="42"/>
                    </a:cubicBezTo>
                    <a:cubicBezTo>
                      <a:pt x="876" y="42"/>
                      <a:pt x="876" y="42"/>
                      <a:pt x="876" y="42"/>
                    </a:cubicBezTo>
                    <a:cubicBezTo>
                      <a:pt x="874" y="41"/>
                      <a:pt x="872" y="40"/>
                      <a:pt x="871" y="40"/>
                    </a:cubicBezTo>
                    <a:cubicBezTo>
                      <a:pt x="872" y="36"/>
                      <a:pt x="875" y="32"/>
                      <a:pt x="878" y="32"/>
                    </a:cubicBezTo>
                    <a:cubicBezTo>
                      <a:pt x="879" y="32"/>
                      <a:pt x="879" y="32"/>
                      <a:pt x="879" y="32"/>
                    </a:cubicBezTo>
                    <a:close/>
                    <a:moveTo>
                      <a:pt x="878" y="24"/>
                    </a:moveTo>
                    <a:cubicBezTo>
                      <a:pt x="876" y="24"/>
                      <a:pt x="874" y="24"/>
                      <a:pt x="873" y="24"/>
                    </a:cubicBezTo>
                    <a:cubicBezTo>
                      <a:pt x="872" y="24"/>
                      <a:pt x="872" y="23"/>
                      <a:pt x="871" y="23"/>
                    </a:cubicBezTo>
                    <a:cubicBezTo>
                      <a:pt x="873" y="22"/>
                      <a:pt x="874" y="22"/>
                      <a:pt x="875" y="22"/>
                    </a:cubicBezTo>
                    <a:cubicBezTo>
                      <a:pt x="876" y="22"/>
                      <a:pt x="877" y="23"/>
                      <a:pt x="878" y="24"/>
                    </a:cubicBezTo>
                    <a:close/>
                    <a:moveTo>
                      <a:pt x="874" y="20"/>
                    </a:moveTo>
                    <a:cubicBezTo>
                      <a:pt x="873" y="21"/>
                      <a:pt x="871" y="21"/>
                      <a:pt x="870" y="21"/>
                    </a:cubicBezTo>
                    <a:cubicBezTo>
                      <a:pt x="869" y="20"/>
                      <a:pt x="868" y="19"/>
                      <a:pt x="866" y="18"/>
                    </a:cubicBezTo>
                    <a:cubicBezTo>
                      <a:pt x="867" y="18"/>
                      <a:pt x="869" y="17"/>
                      <a:pt x="870" y="16"/>
                    </a:cubicBezTo>
                    <a:cubicBezTo>
                      <a:pt x="871" y="17"/>
                      <a:pt x="873" y="19"/>
                      <a:pt x="874" y="20"/>
                    </a:cubicBezTo>
                    <a:close/>
                    <a:moveTo>
                      <a:pt x="863" y="11"/>
                    </a:moveTo>
                    <a:cubicBezTo>
                      <a:pt x="865" y="12"/>
                      <a:pt x="867" y="14"/>
                      <a:pt x="869" y="15"/>
                    </a:cubicBezTo>
                    <a:cubicBezTo>
                      <a:pt x="867" y="16"/>
                      <a:pt x="866" y="17"/>
                      <a:pt x="864" y="17"/>
                    </a:cubicBezTo>
                    <a:cubicBezTo>
                      <a:pt x="863" y="16"/>
                      <a:pt x="862" y="16"/>
                      <a:pt x="861" y="16"/>
                    </a:cubicBezTo>
                    <a:cubicBezTo>
                      <a:pt x="860" y="15"/>
                      <a:pt x="858" y="15"/>
                      <a:pt x="856" y="15"/>
                    </a:cubicBezTo>
                    <a:cubicBezTo>
                      <a:pt x="859" y="13"/>
                      <a:pt x="861" y="12"/>
                      <a:pt x="863" y="11"/>
                    </a:cubicBezTo>
                    <a:close/>
                    <a:moveTo>
                      <a:pt x="845" y="11"/>
                    </a:moveTo>
                    <a:cubicBezTo>
                      <a:pt x="848" y="9"/>
                      <a:pt x="851" y="6"/>
                      <a:pt x="854" y="5"/>
                    </a:cubicBezTo>
                    <a:cubicBezTo>
                      <a:pt x="854" y="5"/>
                      <a:pt x="854" y="5"/>
                      <a:pt x="854" y="5"/>
                    </a:cubicBezTo>
                    <a:cubicBezTo>
                      <a:pt x="854" y="5"/>
                      <a:pt x="854" y="5"/>
                      <a:pt x="854" y="6"/>
                    </a:cubicBezTo>
                    <a:cubicBezTo>
                      <a:pt x="857" y="7"/>
                      <a:pt x="859" y="8"/>
                      <a:pt x="861" y="10"/>
                    </a:cubicBezTo>
                    <a:cubicBezTo>
                      <a:pt x="858" y="11"/>
                      <a:pt x="856" y="13"/>
                      <a:pt x="853" y="14"/>
                    </a:cubicBezTo>
                    <a:cubicBezTo>
                      <a:pt x="850" y="15"/>
                      <a:pt x="847" y="15"/>
                      <a:pt x="844" y="17"/>
                    </a:cubicBezTo>
                    <a:cubicBezTo>
                      <a:pt x="843" y="16"/>
                      <a:pt x="842" y="15"/>
                      <a:pt x="841" y="14"/>
                    </a:cubicBezTo>
                    <a:cubicBezTo>
                      <a:pt x="843" y="14"/>
                      <a:pt x="844" y="12"/>
                      <a:pt x="845" y="11"/>
                    </a:cubicBezTo>
                    <a:close/>
                    <a:moveTo>
                      <a:pt x="673" y="23"/>
                    </a:moveTo>
                    <a:cubicBezTo>
                      <a:pt x="671" y="22"/>
                      <a:pt x="670" y="21"/>
                      <a:pt x="668" y="19"/>
                    </a:cubicBezTo>
                    <a:cubicBezTo>
                      <a:pt x="671" y="18"/>
                      <a:pt x="673" y="17"/>
                      <a:pt x="676" y="16"/>
                    </a:cubicBezTo>
                    <a:cubicBezTo>
                      <a:pt x="679" y="14"/>
                      <a:pt x="683" y="14"/>
                      <a:pt x="686" y="13"/>
                    </a:cubicBezTo>
                    <a:cubicBezTo>
                      <a:pt x="693" y="12"/>
                      <a:pt x="701" y="11"/>
                      <a:pt x="708" y="11"/>
                    </a:cubicBezTo>
                    <a:cubicBezTo>
                      <a:pt x="715" y="11"/>
                      <a:pt x="722" y="13"/>
                      <a:pt x="728" y="14"/>
                    </a:cubicBezTo>
                    <a:cubicBezTo>
                      <a:pt x="735" y="16"/>
                      <a:pt x="741" y="18"/>
                      <a:pt x="746" y="22"/>
                    </a:cubicBezTo>
                    <a:cubicBezTo>
                      <a:pt x="746" y="22"/>
                      <a:pt x="746" y="22"/>
                      <a:pt x="746" y="22"/>
                    </a:cubicBezTo>
                    <a:cubicBezTo>
                      <a:pt x="748" y="23"/>
                      <a:pt x="750" y="24"/>
                      <a:pt x="752" y="25"/>
                    </a:cubicBezTo>
                    <a:cubicBezTo>
                      <a:pt x="751" y="27"/>
                      <a:pt x="750" y="28"/>
                      <a:pt x="750" y="30"/>
                    </a:cubicBezTo>
                    <a:cubicBezTo>
                      <a:pt x="744" y="26"/>
                      <a:pt x="735" y="26"/>
                      <a:pt x="729" y="29"/>
                    </a:cubicBezTo>
                    <a:cubicBezTo>
                      <a:pt x="729" y="29"/>
                      <a:pt x="729" y="29"/>
                      <a:pt x="729" y="29"/>
                    </a:cubicBezTo>
                    <a:cubicBezTo>
                      <a:pt x="729" y="29"/>
                      <a:pt x="728" y="29"/>
                      <a:pt x="728" y="29"/>
                    </a:cubicBezTo>
                    <a:cubicBezTo>
                      <a:pt x="721" y="27"/>
                      <a:pt x="714" y="25"/>
                      <a:pt x="706" y="26"/>
                    </a:cubicBezTo>
                    <a:cubicBezTo>
                      <a:pt x="698" y="27"/>
                      <a:pt x="690" y="27"/>
                      <a:pt x="683" y="30"/>
                    </a:cubicBezTo>
                    <a:cubicBezTo>
                      <a:pt x="680" y="28"/>
                      <a:pt x="676" y="26"/>
                      <a:pt x="673" y="23"/>
                    </a:cubicBezTo>
                    <a:close/>
                    <a:moveTo>
                      <a:pt x="712" y="42"/>
                    </a:moveTo>
                    <a:cubicBezTo>
                      <a:pt x="709" y="41"/>
                      <a:pt x="706" y="40"/>
                      <a:pt x="704" y="38"/>
                    </a:cubicBezTo>
                    <a:cubicBezTo>
                      <a:pt x="701" y="37"/>
                      <a:pt x="697" y="36"/>
                      <a:pt x="694" y="34"/>
                    </a:cubicBezTo>
                    <a:cubicBezTo>
                      <a:pt x="691" y="33"/>
                      <a:pt x="688" y="32"/>
                      <a:pt x="685" y="31"/>
                    </a:cubicBezTo>
                    <a:cubicBezTo>
                      <a:pt x="688" y="30"/>
                      <a:pt x="691" y="29"/>
                      <a:pt x="694" y="29"/>
                    </a:cubicBezTo>
                    <a:cubicBezTo>
                      <a:pt x="698" y="28"/>
                      <a:pt x="702" y="28"/>
                      <a:pt x="706" y="28"/>
                    </a:cubicBezTo>
                    <a:cubicBezTo>
                      <a:pt x="713" y="27"/>
                      <a:pt x="720" y="28"/>
                      <a:pt x="726" y="30"/>
                    </a:cubicBezTo>
                    <a:cubicBezTo>
                      <a:pt x="722" y="33"/>
                      <a:pt x="717" y="38"/>
                      <a:pt x="717" y="44"/>
                    </a:cubicBezTo>
                    <a:cubicBezTo>
                      <a:pt x="715" y="43"/>
                      <a:pt x="713" y="43"/>
                      <a:pt x="712" y="42"/>
                    </a:cubicBezTo>
                    <a:close/>
                    <a:moveTo>
                      <a:pt x="695" y="52"/>
                    </a:moveTo>
                    <a:cubicBezTo>
                      <a:pt x="695" y="52"/>
                      <a:pt x="695" y="52"/>
                      <a:pt x="695" y="52"/>
                    </a:cubicBezTo>
                    <a:cubicBezTo>
                      <a:pt x="697" y="50"/>
                      <a:pt x="700" y="48"/>
                      <a:pt x="703" y="48"/>
                    </a:cubicBezTo>
                    <a:cubicBezTo>
                      <a:pt x="708" y="46"/>
                      <a:pt x="713" y="46"/>
                      <a:pt x="717" y="49"/>
                    </a:cubicBezTo>
                    <a:cubicBezTo>
                      <a:pt x="718" y="49"/>
                      <a:pt x="719" y="49"/>
                      <a:pt x="719" y="48"/>
                    </a:cubicBezTo>
                    <a:cubicBezTo>
                      <a:pt x="717" y="40"/>
                      <a:pt x="723" y="34"/>
                      <a:pt x="730" y="31"/>
                    </a:cubicBezTo>
                    <a:cubicBezTo>
                      <a:pt x="736" y="28"/>
                      <a:pt x="744" y="28"/>
                      <a:pt x="749" y="32"/>
                    </a:cubicBezTo>
                    <a:cubicBezTo>
                      <a:pt x="750" y="32"/>
                      <a:pt x="750" y="32"/>
                      <a:pt x="750" y="32"/>
                    </a:cubicBezTo>
                    <a:cubicBezTo>
                      <a:pt x="750" y="33"/>
                      <a:pt x="751" y="32"/>
                      <a:pt x="751" y="31"/>
                    </a:cubicBezTo>
                    <a:cubicBezTo>
                      <a:pt x="752" y="26"/>
                      <a:pt x="757" y="21"/>
                      <a:pt x="763" y="20"/>
                    </a:cubicBezTo>
                    <a:cubicBezTo>
                      <a:pt x="768" y="18"/>
                      <a:pt x="774" y="19"/>
                      <a:pt x="778" y="22"/>
                    </a:cubicBezTo>
                    <a:cubicBezTo>
                      <a:pt x="778" y="23"/>
                      <a:pt x="779" y="22"/>
                      <a:pt x="779" y="22"/>
                    </a:cubicBezTo>
                    <a:cubicBezTo>
                      <a:pt x="779" y="22"/>
                      <a:pt x="779" y="22"/>
                      <a:pt x="779" y="22"/>
                    </a:cubicBezTo>
                    <a:cubicBezTo>
                      <a:pt x="783" y="11"/>
                      <a:pt x="801" y="8"/>
                      <a:pt x="808" y="17"/>
                    </a:cubicBezTo>
                    <a:cubicBezTo>
                      <a:pt x="808" y="18"/>
                      <a:pt x="809" y="18"/>
                      <a:pt x="809" y="18"/>
                    </a:cubicBezTo>
                    <a:cubicBezTo>
                      <a:pt x="809" y="18"/>
                      <a:pt x="809" y="18"/>
                      <a:pt x="809" y="17"/>
                    </a:cubicBezTo>
                    <a:cubicBezTo>
                      <a:pt x="814" y="12"/>
                      <a:pt x="819" y="10"/>
                      <a:pt x="826" y="10"/>
                    </a:cubicBezTo>
                    <a:cubicBezTo>
                      <a:pt x="832" y="11"/>
                      <a:pt x="839" y="13"/>
                      <a:pt x="843" y="19"/>
                    </a:cubicBezTo>
                    <a:cubicBezTo>
                      <a:pt x="843" y="19"/>
                      <a:pt x="844" y="19"/>
                      <a:pt x="844" y="19"/>
                    </a:cubicBezTo>
                    <a:cubicBezTo>
                      <a:pt x="851" y="15"/>
                      <a:pt x="861" y="15"/>
                      <a:pt x="867" y="21"/>
                    </a:cubicBezTo>
                    <a:cubicBezTo>
                      <a:pt x="868" y="22"/>
                      <a:pt x="869" y="23"/>
                      <a:pt x="870" y="24"/>
                    </a:cubicBezTo>
                    <a:cubicBezTo>
                      <a:pt x="871" y="25"/>
                      <a:pt x="871" y="26"/>
                      <a:pt x="872" y="26"/>
                    </a:cubicBezTo>
                    <a:cubicBezTo>
                      <a:pt x="872" y="27"/>
                      <a:pt x="873" y="26"/>
                      <a:pt x="874" y="26"/>
                    </a:cubicBezTo>
                    <a:cubicBezTo>
                      <a:pt x="875" y="26"/>
                      <a:pt x="877" y="26"/>
                      <a:pt x="878" y="26"/>
                    </a:cubicBezTo>
                    <a:cubicBezTo>
                      <a:pt x="878" y="28"/>
                      <a:pt x="878" y="29"/>
                      <a:pt x="878" y="31"/>
                    </a:cubicBezTo>
                    <a:cubicBezTo>
                      <a:pt x="875" y="30"/>
                      <a:pt x="872" y="33"/>
                      <a:pt x="871" y="36"/>
                    </a:cubicBezTo>
                    <a:cubicBezTo>
                      <a:pt x="870" y="29"/>
                      <a:pt x="864" y="24"/>
                      <a:pt x="858" y="22"/>
                    </a:cubicBezTo>
                    <a:cubicBezTo>
                      <a:pt x="851" y="21"/>
                      <a:pt x="845" y="25"/>
                      <a:pt x="842" y="31"/>
                    </a:cubicBezTo>
                    <a:cubicBezTo>
                      <a:pt x="841" y="28"/>
                      <a:pt x="841" y="25"/>
                      <a:pt x="838" y="23"/>
                    </a:cubicBezTo>
                    <a:cubicBezTo>
                      <a:pt x="836" y="20"/>
                      <a:pt x="833" y="18"/>
                      <a:pt x="829" y="17"/>
                    </a:cubicBezTo>
                    <a:cubicBezTo>
                      <a:pt x="825" y="17"/>
                      <a:pt x="821" y="18"/>
                      <a:pt x="818" y="21"/>
                    </a:cubicBezTo>
                    <a:cubicBezTo>
                      <a:pt x="816" y="22"/>
                      <a:pt x="815" y="24"/>
                      <a:pt x="814" y="26"/>
                    </a:cubicBezTo>
                    <a:cubicBezTo>
                      <a:pt x="813" y="27"/>
                      <a:pt x="813" y="28"/>
                      <a:pt x="813" y="28"/>
                    </a:cubicBezTo>
                    <a:cubicBezTo>
                      <a:pt x="812" y="26"/>
                      <a:pt x="811" y="24"/>
                      <a:pt x="809" y="23"/>
                    </a:cubicBezTo>
                    <a:cubicBezTo>
                      <a:pt x="805" y="21"/>
                      <a:pt x="801" y="20"/>
                      <a:pt x="797" y="20"/>
                    </a:cubicBezTo>
                    <a:cubicBezTo>
                      <a:pt x="793" y="21"/>
                      <a:pt x="788" y="23"/>
                      <a:pt x="786" y="26"/>
                    </a:cubicBezTo>
                    <a:cubicBezTo>
                      <a:pt x="784" y="28"/>
                      <a:pt x="782" y="32"/>
                      <a:pt x="782" y="36"/>
                    </a:cubicBezTo>
                    <a:cubicBezTo>
                      <a:pt x="780" y="33"/>
                      <a:pt x="778" y="31"/>
                      <a:pt x="775" y="29"/>
                    </a:cubicBezTo>
                    <a:cubicBezTo>
                      <a:pt x="772" y="27"/>
                      <a:pt x="767" y="27"/>
                      <a:pt x="764" y="29"/>
                    </a:cubicBezTo>
                    <a:cubicBezTo>
                      <a:pt x="758" y="31"/>
                      <a:pt x="753" y="37"/>
                      <a:pt x="754" y="44"/>
                    </a:cubicBezTo>
                    <a:cubicBezTo>
                      <a:pt x="749" y="37"/>
                      <a:pt x="740" y="35"/>
                      <a:pt x="733" y="39"/>
                    </a:cubicBezTo>
                    <a:cubicBezTo>
                      <a:pt x="726" y="43"/>
                      <a:pt x="724" y="51"/>
                      <a:pt x="725" y="58"/>
                    </a:cubicBezTo>
                    <a:cubicBezTo>
                      <a:pt x="719" y="54"/>
                      <a:pt x="709" y="52"/>
                      <a:pt x="703" y="58"/>
                    </a:cubicBezTo>
                    <a:cubicBezTo>
                      <a:pt x="700" y="56"/>
                      <a:pt x="697" y="54"/>
                      <a:pt x="694" y="53"/>
                    </a:cubicBezTo>
                    <a:cubicBezTo>
                      <a:pt x="694" y="53"/>
                      <a:pt x="694" y="53"/>
                      <a:pt x="695" y="52"/>
                    </a:cubicBezTo>
                    <a:close/>
                    <a:moveTo>
                      <a:pt x="679" y="46"/>
                    </a:moveTo>
                    <a:cubicBezTo>
                      <a:pt x="683" y="48"/>
                      <a:pt x="688" y="50"/>
                      <a:pt x="693" y="52"/>
                    </a:cubicBezTo>
                    <a:cubicBezTo>
                      <a:pt x="693" y="52"/>
                      <a:pt x="692" y="53"/>
                      <a:pt x="692" y="53"/>
                    </a:cubicBezTo>
                    <a:cubicBezTo>
                      <a:pt x="692" y="53"/>
                      <a:pt x="691" y="53"/>
                      <a:pt x="690" y="52"/>
                    </a:cubicBezTo>
                    <a:cubicBezTo>
                      <a:pt x="681" y="51"/>
                      <a:pt x="671" y="55"/>
                      <a:pt x="666" y="63"/>
                    </a:cubicBezTo>
                    <a:cubicBezTo>
                      <a:pt x="664" y="68"/>
                      <a:pt x="664" y="73"/>
                      <a:pt x="666" y="78"/>
                    </a:cubicBezTo>
                    <a:cubicBezTo>
                      <a:pt x="664" y="79"/>
                      <a:pt x="664" y="81"/>
                      <a:pt x="664" y="84"/>
                    </a:cubicBezTo>
                    <a:cubicBezTo>
                      <a:pt x="662" y="83"/>
                      <a:pt x="659" y="83"/>
                      <a:pt x="657" y="83"/>
                    </a:cubicBezTo>
                    <a:cubicBezTo>
                      <a:pt x="651" y="70"/>
                      <a:pt x="655" y="51"/>
                      <a:pt x="666" y="41"/>
                    </a:cubicBezTo>
                    <a:cubicBezTo>
                      <a:pt x="666" y="41"/>
                      <a:pt x="667" y="40"/>
                      <a:pt x="668" y="40"/>
                    </a:cubicBezTo>
                    <a:cubicBezTo>
                      <a:pt x="671" y="42"/>
                      <a:pt x="675" y="44"/>
                      <a:pt x="679" y="46"/>
                    </a:cubicBezTo>
                    <a:close/>
                    <a:moveTo>
                      <a:pt x="674" y="93"/>
                    </a:moveTo>
                    <a:cubicBezTo>
                      <a:pt x="671" y="91"/>
                      <a:pt x="667" y="90"/>
                      <a:pt x="664" y="92"/>
                    </a:cubicBezTo>
                    <a:cubicBezTo>
                      <a:pt x="661" y="90"/>
                      <a:pt x="659" y="87"/>
                      <a:pt x="658" y="85"/>
                    </a:cubicBezTo>
                    <a:cubicBezTo>
                      <a:pt x="660" y="84"/>
                      <a:pt x="663" y="84"/>
                      <a:pt x="664" y="86"/>
                    </a:cubicBezTo>
                    <a:cubicBezTo>
                      <a:pt x="665" y="86"/>
                      <a:pt x="665" y="86"/>
                      <a:pt x="665" y="85"/>
                    </a:cubicBezTo>
                    <a:cubicBezTo>
                      <a:pt x="665" y="83"/>
                      <a:pt x="666" y="81"/>
                      <a:pt x="666" y="79"/>
                    </a:cubicBezTo>
                    <a:cubicBezTo>
                      <a:pt x="668" y="82"/>
                      <a:pt x="671" y="84"/>
                      <a:pt x="674" y="85"/>
                    </a:cubicBezTo>
                    <a:cubicBezTo>
                      <a:pt x="673" y="88"/>
                      <a:pt x="673" y="90"/>
                      <a:pt x="674" y="93"/>
                    </a:cubicBezTo>
                    <a:close/>
                    <a:moveTo>
                      <a:pt x="692" y="76"/>
                    </a:moveTo>
                    <a:cubicBezTo>
                      <a:pt x="694" y="77"/>
                      <a:pt x="696" y="77"/>
                      <a:pt x="698" y="79"/>
                    </a:cubicBezTo>
                    <a:cubicBezTo>
                      <a:pt x="694" y="82"/>
                      <a:pt x="690" y="84"/>
                      <a:pt x="687" y="87"/>
                    </a:cubicBezTo>
                    <a:cubicBezTo>
                      <a:pt x="685" y="89"/>
                      <a:pt x="683" y="91"/>
                      <a:pt x="680" y="92"/>
                    </a:cubicBezTo>
                    <a:cubicBezTo>
                      <a:pt x="679" y="93"/>
                      <a:pt x="678" y="94"/>
                      <a:pt x="677" y="95"/>
                    </a:cubicBezTo>
                    <a:cubicBezTo>
                      <a:pt x="675" y="93"/>
                      <a:pt x="674" y="89"/>
                      <a:pt x="675" y="86"/>
                    </a:cubicBezTo>
                    <a:cubicBezTo>
                      <a:pt x="676" y="86"/>
                      <a:pt x="678" y="86"/>
                      <a:pt x="679" y="86"/>
                    </a:cubicBezTo>
                    <a:cubicBezTo>
                      <a:pt x="684" y="87"/>
                      <a:pt x="689" y="85"/>
                      <a:pt x="691" y="80"/>
                    </a:cubicBezTo>
                    <a:cubicBezTo>
                      <a:pt x="691" y="79"/>
                      <a:pt x="692" y="78"/>
                      <a:pt x="692" y="76"/>
                    </a:cubicBezTo>
                    <a:close/>
                    <a:moveTo>
                      <a:pt x="689" y="69"/>
                    </a:moveTo>
                    <a:cubicBezTo>
                      <a:pt x="691" y="69"/>
                      <a:pt x="694" y="71"/>
                      <a:pt x="695" y="72"/>
                    </a:cubicBezTo>
                    <a:cubicBezTo>
                      <a:pt x="697" y="73"/>
                      <a:pt x="698" y="75"/>
                      <a:pt x="699" y="77"/>
                    </a:cubicBezTo>
                    <a:cubicBezTo>
                      <a:pt x="697" y="76"/>
                      <a:pt x="694" y="75"/>
                      <a:pt x="692" y="75"/>
                    </a:cubicBezTo>
                    <a:cubicBezTo>
                      <a:pt x="692" y="72"/>
                      <a:pt x="691" y="70"/>
                      <a:pt x="689" y="69"/>
                    </a:cubicBezTo>
                    <a:close/>
                    <a:moveTo>
                      <a:pt x="699" y="80"/>
                    </a:moveTo>
                    <a:cubicBezTo>
                      <a:pt x="700" y="84"/>
                      <a:pt x="698" y="88"/>
                      <a:pt x="695" y="91"/>
                    </a:cubicBezTo>
                    <a:cubicBezTo>
                      <a:pt x="691" y="96"/>
                      <a:pt x="683" y="98"/>
                      <a:pt x="676" y="98"/>
                    </a:cubicBezTo>
                    <a:cubicBezTo>
                      <a:pt x="677" y="97"/>
                      <a:pt x="677" y="97"/>
                      <a:pt x="677" y="97"/>
                    </a:cubicBezTo>
                    <a:cubicBezTo>
                      <a:pt x="677" y="97"/>
                      <a:pt x="677" y="97"/>
                      <a:pt x="677" y="97"/>
                    </a:cubicBezTo>
                    <a:cubicBezTo>
                      <a:pt x="678" y="96"/>
                      <a:pt x="679" y="95"/>
                      <a:pt x="680" y="94"/>
                    </a:cubicBezTo>
                    <a:cubicBezTo>
                      <a:pt x="683" y="93"/>
                      <a:pt x="685" y="91"/>
                      <a:pt x="687" y="89"/>
                    </a:cubicBezTo>
                    <a:cubicBezTo>
                      <a:pt x="691" y="86"/>
                      <a:pt x="695" y="83"/>
                      <a:pt x="699" y="80"/>
                    </a:cubicBezTo>
                    <a:close/>
                    <a:moveTo>
                      <a:pt x="675" y="96"/>
                    </a:moveTo>
                    <a:cubicBezTo>
                      <a:pt x="675" y="97"/>
                      <a:pt x="674" y="97"/>
                      <a:pt x="674" y="97"/>
                    </a:cubicBezTo>
                    <a:cubicBezTo>
                      <a:pt x="673" y="97"/>
                      <a:pt x="672" y="96"/>
                      <a:pt x="671" y="96"/>
                    </a:cubicBezTo>
                    <a:cubicBezTo>
                      <a:pt x="668" y="95"/>
                      <a:pt x="667" y="94"/>
                      <a:pt x="665" y="93"/>
                    </a:cubicBezTo>
                    <a:cubicBezTo>
                      <a:pt x="669" y="91"/>
                      <a:pt x="673" y="93"/>
                      <a:pt x="675" y="96"/>
                    </a:cubicBezTo>
                    <a:close/>
                    <a:moveTo>
                      <a:pt x="640" y="52"/>
                    </a:moveTo>
                    <a:cubicBezTo>
                      <a:pt x="642" y="48"/>
                      <a:pt x="645" y="43"/>
                      <a:pt x="647" y="40"/>
                    </a:cubicBezTo>
                    <a:cubicBezTo>
                      <a:pt x="650" y="36"/>
                      <a:pt x="652" y="32"/>
                      <a:pt x="656" y="29"/>
                    </a:cubicBezTo>
                    <a:cubicBezTo>
                      <a:pt x="656" y="29"/>
                      <a:pt x="656" y="29"/>
                      <a:pt x="656" y="29"/>
                    </a:cubicBezTo>
                    <a:cubicBezTo>
                      <a:pt x="659" y="33"/>
                      <a:pt x="662" y="36"/>
                      <a:pt x="666" y="38"/>
                    </a:cubicBezTo>
                    <a:cubicBezTo>
                      <a:pt x="666" y="39"/>
                      <a:pt x="666" y="39"/>
                      <a:pt x="666" y="39"/>
                    </a:cubicBezTo>
                    <a:cubicBezTo>
                      <a:pt x="663" y="41"/>
                      <a:pt x="660" y="45"/>
                      <a:pt x="658" y="49"/>
                    </a:cubicBezTo>
                    <a:cubicBezTo>
                      <a:pt x="655" y="54"/>
                      <a:pt x="654" y="60"/>
                      <a:pt x="653" y="65"/>
                    </a:cubicBezTo>
                    <a:cubicBezTo>
                      <a:pt x="652" y="75"/>
                      <a:pt x="654" y="84"/>
                      <a:pt x="661" y="91"/>
                    </a:cubicBezTo>
                    <a:cubicBezTo>
                      <a:pt x="667" y="98"/>
                      <a:pt x="676" y="101"/>
                      <a:pt x="684" y="99"/>
                    </a:cubicBezTo>
                    <a:cubicBezTo>
                      <a:pt x="692" y="98"/>
                      <a:pt x="699" y="92"/>
                      <a:pt x="701" y="85"/>
                    </a:cubicBezTo>
                    <a:cubicBezTo>
                      <a:pt x="702" y="80"/>
                      <a:pt x="701" y="76"/>
                      <a:pt x="698" y="72"/>
                    </a:cubicBezTo>
                    <a:cubicBezTo>
                      <a:pt x="696" y="69"/>
                      <a:pt x="691" y="65"/>
                      <a:pt x="687" y="67"/>
                    </a:cubicBezTo>
                    <a:cubicBezTo>
                      <a:pt x="687" y="67"/>
                      <a:pt x="687" y="68"/>
                      <a:pt x="687" y="68"/>
                    </a:cubicBezTo>
                    <a:cubicBezTo>
                      <a:pt x="687" y="68"/>
                      <a:pt x="687" y="68"/>
                      <a:pt x="687" y="69"/>
                    </a:cubicBezTo>
                    <a:cubicBezTo>
                      <a:pt x="691" y="72"/>
                      <a:pt x="691" y="78"/>
                      <a:pt x="688" y="81"/>
                    </a:cubicBezTo>
                    <a:cubicBezTo>
                      <a:pt x="685" y="85"/>
                      <a:pt x="679" y="85"/>
                      <a:pt x="675" y="84"/>
                    </a:cubicBezTo>
                    <a:cubicBezTo>
                      <a:pt x="670" y="82"/>
                      <a:pt x="667" y="78"/>
                      <a:pt x="666" y="73"/>
                    </a:cubicBezTo>
                    <a:cubicBezTo>
                      <a:pt x="665" y="68"/>
                      <a:pt x="668" y="62"/>
                      <a:pt x="672" y="59"/>
                    </a:cubicBezTo>
                    <a:cubicBezTo>
                      <a:pt x="680" y="51"/>
                      <a:pt x="694" y="53"/>
                      <a:pt x="702" y="59"/>
                    </a:cubicBezTo>
                    <a:cubicBezTo>
                      <a:pt x="710" y="65"/>
                      <a:pt x="713" y="76"/>
                      <a:pt x="712" y="86"/>
                    </a:cubicBezTo>
                    <a:cubicBezTo>
                      <a:pt x="711" y="97"/>
                      <a:pt x="703" y="105"/>
                      <a:pt x="694" y="109"/>
                    </a:cubicBezTo>
                    <a:cubicBezTo>
                      <a:pt x="689" y="111"/>
                      <a:pt x="683" y="111"/>
                      <a:pt x="678" y="111"/>
                    </a:cubicBezTo>
                    <a:cubicBezTo>
                      <a:pt x="673" y="111"/>
                      <a:pt x="667" y="110"/>
                      <a:pt x="662" y="108"/>
                    </a:cubicBezTo>
                    <a:cubicBezTo>
                      <a:pt x="641" y="99"/>
                      <a:pt x="633" y="72"/>
                      <a:pt x="640" y="52"/>
                    </a:cubicBezTo>
                    <a:close/>
                    <a:moveTo>
                      <a:pt x="422" y="146"/>
                    </a:moveTo>
                    <a:cubicBezTo>
                      <a:pt x="422" y="147"/>
                      <a:pt x="423" y="148"/>
                      <a:pt x="423" y="149"/>
                    </a:cubicBezTo>
                    <a:cubicBezTo>
                      <a:pt x="424" y="152"/>
                      <a:pt x="426" y="154"/>
                      <a:pt x="428" y="156"/>
                    </a:cubicBezTo>
                    <a:cubicBezTo>
                      <a:pt x="427" y="156"/>
                      <a:pt x="425" y="156"/>
                      <a:pt x="423" y="156"/>
                    </a:cubicBezTo>
                    <a:cubicBezTo>
                      <a:pt x="421" y="156"/>
                      <a:pt x="419" y="157"/>
                      <a:pt x="417" y="157"/>
                    </a:cubicBezTo>
                    <a:cubicBezTo>
                      <a:pt x="417" y="153"/>
                      <a:pt x="416" y="149"/>
                      <a:pt x="417" y="145"/>
                    </a:cubicBezTo>
                    <a:cubicBezTo>
                      <a:pt x="418" y="145"/>
                      <a:pt x="420" y="145"/>
                      <a:pt x="422" y="144"/>
                    </a:cubicBezTo>
                    <a:cubicBezTo>
                      <a:pt x="422" y="144"/>
                      <a:pt x="422" y="144"/>
                      <a:pt x="422" y="144"/>
                    </a:cubicBezTo>
                    <a:cubicBezTo>
                      <a:pt x="422" y="145"/>
                      <a:pt x="422" y="145"/>
                      <a:pt x="422" y="146"/>
                    </a:cubicBezTo>
                    <a:close/>
                    <a:moveTo>
                      <a:pt x="423" y="158"/>
                    </a:moveTo>
                    <a:cubicBezTo>
                      <a:pt x="425" y="158"/>
                      <a:pt x="427" y="158"/>
                      <a:pt x="429" y="157"/>
                    </a:cubicBezTo>
                    <a:cubicBezTo>
                      <a:pt x="430" y="161"/>
                      <a:pt x="432" y="164"/>
                      <a:pt x="434" y="167"/>
                    </a:cubicBezTo>
                    <a:cubicBezTo>
                      <a:pt x="431" y="168"/>
                      <a:pt x="429" y="169"/>
                      <a:pt x="427" y="170"/>
                    </a:cubicBezTo>
                    <a:cubicBezTo>
                      <a:pt x="426" y="171"/>
                      <a:pt x="424" y="172"/>
                      <a:pt x="422" y="173"/>
                    </a:cubicBezTo>
                    <a:cubicBezTo>
                      <a:pt x="420" y="168"/>
                      <a:pt x="419" y="163"/>
                      <a:pt x="418" y="159"/>
                    </a:cubicBezTo>
                    <a:cubicBezTo>
                      <a:pt x="420" y="159"/>
                      <a:pt x="421" y="158"/>
                      <a:pt x="423" y="158"/>
                    </a:cubicBezTo>
                    <a:close/>
                    <a:moveTo>
                      <a:pt x="428" y="172"/>
                    </a:moveTo>
                    <a:cubicBezTo>
                      <a:pt x="430" y="171"/>
                      <a:pt x="432" y="169"/>
                      <a:pt x="434" y="169"/>
                    </a:cubicBezTo>
                    <a:cubicBezTo>
                      <a:pt x="434" y="169"/>
                      <a:pt x="434" y="169"/>
                      <a:pt x="434" y="169"/>
                    </a:cubicBezTo>
                    <a:cubicBezTo>
                      <a:pt x="436" y="172"/>
                      <a:pt x="438" y="175"/>
                      <a:pt x="440" y="178"/>
                    </a:cubicBezTo>
                    <a:cubicBezTo>
                      <a:pt x="436" y="179"/>
                      <a:pt x="433" y="182"/>
                      <a:pt x="430" y="185"/>
                    </a:cubicBezTo>
                    <a:cubicBezTo>
                      <a:pt x="427" y="182"/>
                      <a:pt x="425" y="178"/>
                      <a:pt x="423" y="174"/>
                    </a:cubicBezTo>
                    <a:cubicBezTo>
                      <a:pt x="423" y="174"/>
                      <a:pt x="423" y="174"/>
                      <a:pt x="423" y="174"/>
                    </a:cubicBezTo>
                    <a:cubicBezTo>
                      <a:pt x="424" y="173"/>
                      <a:pt x="427" y="172"/>
                      <a:pt x="428" y="172"/>
                    </a:cubicBezTo>
                    <a:close/>
                    <a:moveTo>
                      <a:pt x="441" y="179"/>
                    </a:moveTo>
                    <a:cubicBezTo>
                      <a:pt x="441" y="179"/>
                      <a:pt x="441" y="179"/>
                      <a:pt x="441" y="179"/>
                    </a:cubicBezTo>
                    <a:cubicBezTo>
                      <a:pt x="443" y="181"/>
                      <a:pt x="445" y="183"/>
                      <a:pt x="447" y="185"/>
                    </a:cubicBezTo>
                    <a:cubicBezTo>
                      <a:pt x="447" y="185"/>
                      <a:pt x="448" y="186"/>
                      <a:pt x="449" y="186"/>
                    </a:cubicBezTo>
                    <a:cubicBezTo>
                      <a:pt x="446" y="190"/>
                      <a:pt x="443" y="192"/>
                      <a:pt x="441" y="195"/>
                    </a:cubicBezTo>
                    <a:cubicBezTo>
                      <a:pt x="437" y="192"/>
                      <a:pt x="434" y="189"/>
                      <a:pt x="431" y="186"/>
                    </a:cubicBezTo>
                    <a:cubicBezTo>
                      <a:pt x="434" y="184"/>
                      <a:pt x="437" y="180"/>
                      <a:pt x="441" y="179"/>
                    </a:cubicBezTo>
                    <a:close/>
                    <a:moveTo>
                      <a:pt x="450" y="187"/>
                    </a:moveTo>
                    <a:cubicBezTo>
                      <a:pt x="453" y="190"/>
                      <a:pt x="456" y="192"/>
                      <a:pt x="460" y="194"/>
                    </a:cubicBezTo>
                    <a:cubicBezTo>
                      <a:pt x="458" y="197"/>
                      <a:pt x="456" y="201"/>
                      <a:pt x="454" y="204"/>
                    </a:cubicBezTo>
                    <a:cubicBezTo>
                      <a:pt x="450" y="202"/>
                      <a:pt x="445" y="199"/>
                      <a:pt x="442" y="196"/>
                    </a:cubicBezTo>
                    <a:cubicBezTo>
                      <a:pt x="444" y="193"/>
                      <a:pt x="448" y="191"/>
                      <a:pt x="450" y="187"/>
                    </a:cubicBezTo>
                    <a:close/>
                    <a:moveTo>
                      <a:pt x="461" y="195"/>
                    </a:moveTo>
                    <a:cubicBezTo>
                      <a:pt x="465" y="196"/>
                      <a:pt x="468" y="198"/>
                      <a:pt x="472" y="199"/>
                    </a:cubicBezTo>
                    <a:cubicBezTo>
                      <a:pt x="471" y="200"/>
                      <a:pt x="471" y="202"/>
                      <a:pt x="471" y="203"/>
                    </a:cubicBezTo>
                    <a:cubicBezTo>
                      <a:pt x="470" y="206"/>
                      <a:pt x="470" y="209"/>
                      <a:pt x="469" y="211"/>
                    </a:cubicBezTo>
                    <a:cubicBezTo>
                      <a:pt x="464" y="209"/>
                      <a:pt x="459" y="207"/>
                      <a:pt x="455" y="205"/>
                    </a:cubicBezTo>
                    <a:cubicBezTo>
                      <a:pt x="457" y="201"/>
                      <a:pt x="459" y="198"/>
                      <a:pt x="461" y="195"/>
                    </a:cubicBezTo>
                    <a:close/>
                    <a:moveTo>
                      <a:pt x="472" y="205"/>
                    </a:moveTo>
                    <a:cubicBezTo>
                      <a:pt x="472" y="203"/>
                      <a:pt x="473" y="201"/>
                      <a:pt x="474" y="199"/>
                    </a:cubicBezTo>
                    <a:cubicBezTo>
                      <a:pt x="474" y="199"/>
                      <a:pt x="475" y="199"/>
                      <a:pt x="475" y="199"/>
                    </a:cubicBezTo>
                    <a:cubicBezTo>
                      <a:pt x="479" y="200"/>
                      <a:pt x="483" y="201"/>
                      <a:pt x="487" y="202"/>
                    </a:cubicBezTo>
                    <a:cubicBezTo>
                      <a:pt x="485" y="206"/>
                      <a:pt x="486" y="211"/>
                      <a:pt x="485" y="215"/>
                    </a:cubicBezTo>
                    <a:cubicBezTo>
                      <a:pt x="480" y="215"/>
                      <a:pt x="475" y="213"/>
                      <a:pt x="470" y="212"/>
                    </a:cubicBezTo>
                    <a:cubicBezTo>
                      <a:pt x="471" y="209"/>
                      <a:pt x="471" y="207"/>
                      <a:pt x="472" y="205"/>
                    </a:cubicBezTo>
                    <a:close/>
                    <a:moveTo>
                      <a:pt x="488" y="202"/>
                    </a:moveTo>
                    <a:cubicBezTo>
                      <a:pt x="493" y="203"/>
                      <a:pt x="498" y="203"/>
                      <a:pt x="503" y="203"/>
                    </a:cubicBezTo>
                    <a:cubicBezTo>
                      <a:pt x="504" y="205"/>
                      <a:pt x="503" y="208"/>
                      <a:pt x="503" y="210"/>
                    </a:cubicBezTo>
                    <a:cubicBezTo>
                      <a:pt x="503" y="212"/>
                      <a:pt x="503" y="215"/>
                      <a:pt x="503" y="217"/>
                    </a:cubicBezTo>
                    <a:cubicBezTo>
                      <a:pt x="497" y="217"/>
                      <a:pt x="492" y="217"/>
                      <a:pt x="487" y="216"/>
                    </a:cubicBezTo>
                    <a:cubicBezTo>
                      <a:pt x="487" y="211"/>
                      <a:pt x="487" y="207"/>
                      <a:pt x="488" y="202"/>
                    </a:cubicBezTo>
                    <a:close/>
                    <a:moveTo>
                      <a:pt x="476" y="198"/>
                    </a:moveTo>
                    <a:cubicBezTo>
                      <a:pt x="466" y="196"/>
                      <a:pt x="456" y="191"/>
                      <a:pt x="448" y="184"/>
                    </a:cubicBezTo>
                    <a:cubicBezTo>
                      <a:pt x="441" y="177"/>
                      <a:pt x="435" y="167"/>
                      <a:pt x="431" y="158"/>
                    </a:cubicBezTo>
                    <a:cubicBezTo>
                      <a:pt x="431" y="158"/>
                      <a:pt x="432" y="158"/>
                      <a:pt x="432" y="158"/>
                    </a:cubicBezTo>
                    <a:cubicBezTo>
                      <a:pt x="434" y="159"/>
                      <a:pt x="436" y="160"/>
                      <a:pt x="438" y="160"/>
                    </a:cubicBezTo>
                    <a:cubicBezTo>
                      <a:pt x="444" y="178"/>
                      <a:pt x="463" y="187"/>
                      <a:pt x="480" y="192"/>
                    </a:cubicBezTo>
                    <a:cubicBezTo>
                      <a:pt x="505" y="199"/>
                      <a:pt x="530" y="193"/>
                      <a:pt x="553" y="185"/>
                    </a:cubicBezTo>
                    <a:cubicBezTo>
                      <a:pt x="563" y="181"/>
                      <a:pt x="573" y="176"/>
                      <a:pt x="583" y="171"/>
                    </a:cubicBezTo>
                    <a:cubicBezTo>
                      <a:pt x="592" y="165"/>
                      <a:pt x="601" y="159"/>
                      <a:pt x="610" y="152"/>
                    </a:cubicBezTo>
                    <a:cubicBezTo>
                      <a:pt x="618" y="146"/>
                      <a:pt x="627" y="139"/>
                      <a:pt x="635" y="132"/>
                    </a:cubicBezTo>
                    <a:cubicBezTo>
                      <a:pt x="643" y="124"/>
                      <a:pt x="652" y="117"/>
                      <a:pt x="660" y="109"/>
                    </a:cubicBezTo>
                    <a:cubicBezTo>
                      <a:pt x="660" y="109"/>
                      <a:pt x="660" y="109"/>
                      <a:pt x="660" y="109"/>
                    </a:cubicBezTo>
                    <a:cubicBezTo>
                      <a:pt x="662" y="110"/>
                      <a:pt x="665" y="111"/>
                      <a:pt x="667" y="112"/>
                    </a:cubicBezTo>
                    <a:cubicBezTo>
                      <a:pt x="660" y="120"/>
                      <a:pt x="652" y="127"/>
                      <a:pt x="644" y="134"/>
                    </a:cubicBezTo>
                    <a:cubicBezTo>
                      <a:pt x="634" y="142"/>
                      <a:pt x="624" y="151"/>
                      <a:pt x="614" y="158"/>
                    </a:cubicBezTo>
                    <a:cubicBezTo>
                      <a:pt x="603" y="166"/>
                      <a:pt x="593" y="173"/>
                      <a:pt x="581" y="179"/>
                    </a:cubicBezTo>
                    <a:cubicBezTo>
                      <a:pt x="570" y="185"/>
                      <a:pt x="558" y="190"/>
                      <a:pt x="546" y="194"/>
                    </a:cubicBezTo>
                    <a:cubicBezTo>
                      <a:pt x="524" y="202"/>
                      <a:pt x="499" y="204"/>
                      <a:pt x="476" y="198"/>
                    </a:cubicBezTo>
                    <a:close/>
                    <a:moveTo>
                      <a:pt x="448" y="172"/>
                    </a:moveTo>
                    <a:cubicBezTo>
                      <a:pt x="444" y="169"/>
                      <a:pt x="442" y="165"/>
                      <a:pt x="440" y="160"/>
                    </a:cubicBezTo>
                    <a:cubicBezTo>
                      <a:pt x="441" y="160"/>
                      <a:pt x="443" y="160"/>
                      <a:pt x="444" y="160"/>
                    </a:cubicBezTo>
                    <a:cubicBezTo>
                      <a:pt x="446" y="160"/>
                      <a:pt x="447" y="160"/>
                      <a:pt x="449" y="159"/>
                    </a:cubicBezTo>
                    <a:cubicBezTo>
                      <a:pt x="452" y="162"/>
                      <a:pt x="451" y="170"/>
                      <a:pt x="448" y="172"/>
                    </a:cubicBezTo>
                    <a:close/>
                    <a:moveTo>
                      <a:pt x="465" y="174"/>
                    </a:moveTo>
                    <a:cubicBezTo>
                      <a:pt x="467" y="175"/>
                      <a:pt x="469" y="177"/>
                      <a:pt x="470" y="180"/>
                    </a:cubicBezTo>
                    <a:cubicBezTo>
                      <a:pt x="472" y="182"/>
                      <a:pt x="472" y="185"/>
                      <a:pt x="471" y="187"/>
                    </a:cubicBezTo>
                    <a:cubicBezTo>
                      <a:pt x="463" y="184"/>
                      <a:pt x="455" y="180"/>
                      <a:pt x="449" y="174"/>
                    </a:cubicBezTo>
                    <a:cubicBezTo>
                      <a:pt x="454" y="171"/>
                      <a:pt x="460" y="171"/>
                      <a:pt x="465" y="174"/>
                    </a:cubicBezTo>
                    <a:close/>
                    <a:moveTo>
                      <a:pt x="474" y="188"/>
                    </a:moveTo>
                    <a:cubicBezTo>
                      <a:pt x="477" y="182"/>
                      <a:pt x="484" y="178"/>
                      <a:pt x="491" y="180"/>
                    </a:cubicBezTo>
                    <a:cubicBezTo>
                      <a:pt x="496" y="182"/>
                      <a:pt x="499" y="188"/>
                      <a:pt x="501" y="193"/>
                    </a:cubicBezTo>
                    <a:cubicBezTo>
                      <a:pt x="492" y="193"/>
                      <a:pt x="484" y="192"/>
                      <a:pt x="475" y="189"/>
                    </a:cubicBezTo>
                    <a:cubicBezTo>
                      <a:pt x="475" y="189"/>
                      <a:pt x="474" y="188"/>
                      <a:pt x="474" y="188"/>
                    </a:cubicBezTo>
                    <a:close/>
                    <a:moveTo>
                      <a:pt x="505" y="185"/>
                    </a:moveTo>
                    <a:cubicBezTo>
                      <a:pt x="507" y="182"/>
                      <a:pt x="510" y="180"/>
                      <a:pt x="514" y="180"/>
                    </a:cubicBezTo>
                    <a:cubicBezTo>
                      <a:pt x="520" y="180"/>
                      <a:pt x="526" y="185"/>
                      <a:pt x="528" y="190"/>
                    </a:cubicBezTo>
                    <a:cubicBezTo>
                      <a:pt x="520" y="192"/>
                      <a:pt x="511" y="193"/>
                      <a:pt x="503" y="193"/>
                    </a:cubicBezTo>
                    <a:cubicBezTo>
                      <a:pt x="503" y="190"/>
                      <a:pt x="504" y="187"/>
                      <a:pt x="505" y="185"/>
                    </a:cubicBezTo>
                    <a:close/>
                    <a:moveTo>
                      <a:pt x="530" y="181"/>
                    </a:moveTo>
                    <a:cubicBezTo>
                      <a:pt x="532" y="178"/>
                      <a:pt x="535" y="175"/>
                      <a:pt x="538" y="174"/>
                    </a:cubicBezTo>
                    <a:cubicBezTo>
                      <a:pt x="544" y="172"/>
                      <a:pt x="552" y="177"/>
                      <a:pt x="554" y="182"/>
                    </a:cubicBezTo>
                    <a:cubicBezTo>
                      <a:pt x="548" y="185"/>
                      <a:pt x="541" y="187"/>
                      <a:pt x="535" y="189"/>
                    </a:cubicBezTo>
                    <a:cubicBezTo>
                      <a:pt x="533" y="189"/>
                      <a:pt x="532" y="190"/>
                      <a:pt x="530" y="190"/>
                    </a:cubicBezTo>
                    <a:cubicBezTo>
                      <a:pt x="529" y="188"/>
                      <a:pt x="530" y="184"/>
                      <a:pt x="530" y="181"/>
                    </a:cubicBezTo>
                    <a:close/>
                    <a:moveTo>
                      <a:pt x="606" y="153"/>
                    </a:moveTo>
                    <a:cubicBezTo>
                      <a:pt x="605" y="154"/>
                      <a:pt x="603" y="155"/>
                      <a:pt x="602" y="156"/>
                    </a:cubicBezTo>
                    <a:cubicBezTo>
                      <a:pt x="596" y="160"/>
                      <a:pt x="590" y="164"/>
                      <a:pt x="584" y="168"/>
                    </a:cubicBezTo>
                    <a:cubicBezTo>
                      <a:pt x="581" y="163"/>
                      <a:pt x="581" y="155"/>
                      <a:pt x="586" y="151"/>
                    </a:cubicBezTo>
                    <a:cubicBezTo>
                      <a:pt x="593" y="146"/>
                      <a:pt x="600" y="148"/>
                      <a:pt x="606" y="153"/>
                    </a:cubicBezTo>
                    <a:close/>
                    <a:moveTo>
                      <a:pt x="610" y="133"/>
                    </a:moveTo>
                    <a:cubicBezTo>
                      <a:pt x="616" y="129"/>
                      <a:pt x="624" y="130"/>
                      <a:pt x="628" y="135"/>
                    </a:cubicBezTo>
                    <a:cubicBezTo>
                      <a:pt x="621" y="141"/>
                      <a:pt x="615" y="146"/>
                      <a:pt x="608" y="152"/>
                    </a:cubicBezTo>
                    <a:cubicBezTo>
                      <a:pt x="602" y="146"/>
                      <a:pt x="604" y="137"/>
                      <a:pt x="610" y="133"/>
                    </a:cubicBezTo>
                    <a:close/>
                    <a:moveTo>
                      <a:pt x="582" y="169"/>
                    </a:moveTo>
                    <a:cubicBezTo>
                      <a:pt x="579" y="171"/>
                      <a:pt x="575" y="173"/>
                      <a:pt x="571" y="175"/>
                    </a:cubicBezTo>
                    <a:cubicBezTo>
                      <a:pt x="566" y="177"/>
                      <a:pt x="562" y="179"/>
                      <a:pt x="557" y="181"/>
                    </a:cubicBezTo>
                    <a:cubicBezTo>
                      <a:pt x="555" y="175"/>
                      <a:pt x="557" y="167"/>
                      <a:pt x="563" y="164"/>
                    </a:cubicBezTo>
                    <a:cubicBezTo>
                      <a:pt x="570" y="159"/>
                      <a:pt x="578" y="163"/>
                      <a:pt x="582" y="169"/>
                    </a:cubicBezTo>
                    <a:close/>
                    <a:moveTo>
                      <a:pt x="628" y="117"/>
                    </a:moveTo>
                    <a:cubicBezTo>
                      <a:pt x="631" y="114"/>
                      <a:pt x="635" y="113"/>
                      <a:pt x="639" y="113"/>
                    </a:cubicBezTo>
                    <a:cubicBezTo>
                      <a:pt x="641" y="113"/>
                      <a:pt x="643" y="113"/>
                      <a:pt x="645" y="114"/>
                    </a:cubicBezTo>
                    <a:cubicBezTo>
                      <a:pt x="647" y="114"/>
                      <a:pt x="648" y="115"/>
                      <a:pt x="649" y="116"/>
                    </a:cubicBezTo>
                    <a:cubicBezTo>
                      <a:pt x="643" y="122"/>
                      <a:pt x="637" y="127"/>
                      <a:pt x="631" y="133"/>
                    </a:cubicBezTo>
                    <a:cubicBezTo>
                      <a:pt x="630" y="133"/>
                      <a:pt x="630" y="133"/>
                      <a:pt x="630" y="134"/>
                    </a:cubicBezTo>
                    <a:cubicBezTo>
                      <a:pt x="627" y="128"/>
                      <a:pt x="623" y="122"/>
                      <a:pt x="628" y="117"/>
                    </a:cubicBezTo>
                    <a:close/>
                    <a:moveTo>
                      <a:pt x="652" y="104"/>
                    </a:moveTo>
                    <a:cubicBezTo>
                      <a:pt x="654" y="105"/>
                      <a:pt x="656" y="107"/>
                      <a:pt x="658" y="108"/>
                    </a:cubicBezTo>
                    <a:cubicBezTo>
                      <a:pt x="656" y="110"/>
                      <a:pt x="653" y="112"/>
                      <a:pt x="651" y="114"/>
                    </a:cubicBezTo>
                    <a:cubicBezTo>
                      <a:pt x="650" y="112"/>
                      <a:pt x="649" y="106"/>
                      <a:pt x="652" y="104"/>
                    </a:cubicBezTo>
                    <a:close/>
                    <a:moveTo>
                      <a:pt x="505" y="209"/>
                    </a:moveTo>
                    <a:cubicBezTo>
                      <a:pt x="505" y="207"/>
                      <a:pt x="505" y="205"/>
                      <a:pt x="505" y="203"/>
                    </a:cubicBezTo>
                    <a:cubicBezTo>
                      <a:pt x="509" y="203"/>
                      <a:pt x="514" y="203"/>
                      <a:pt x="518" y="202"/>
                    </a:cubicBezTo>
                    <a:cubicBezTo>
                      <a:pt x="519" y="205"/>
                      <a:pt x="519" y="207"/>
                      <a:pt x="519" y="210"/>
                    </a:cubicBezTo>
                    <a:cubicBezTo>
                      <a:pt x="519" y="212"/>
                      <a:pt x="520" y="214"/>
                      <a:pt x="520" y="217"/>
                    </a:cubicBezTo>
                    <a:cubicBezTo>
                      <a:pt x="515" y="217"/>
                      <a:pt x="510" y="217"/>
                      <a:pt x="504" y="217"/>
                    </a:cubicBezTo>
                    <a:cubicBezTo>
                      <a:pt x="504" y="215"/>
                      <a:pt x="504" y="212"/>
                      <a:pt x="505" y="209"/>
                    </a:cubicBezTo>
                    <a:close/>
                    <a:moveTo>
                      <a:pt x="520" y="202"/>
                    </a:moveTo>
                    <a:cubicBezTo>
                      <a:pt x="524" y="202"/>
                      <a:pt x="529" y="201"/>
                      <a:pt x="533" y="200"/>
                    </a:cubicBezTo>
                    <a:cubicBezTo>
                      <a:pt x="534" y="202"/>
                      <a:pt x="535" y="204"/>
                      <a:pt x="535" y="207"/>
                    </a:cubicBezTo>
                    <a:cubicBezTo>
                      <a:pt x="536" y="209"/>
                      <a:pt x="537" y="211"/>
                      <a:pt x="538" y="213"/>
                    </a:cubicBezTo>
                    <a:cubicBezTo>
                      <a:pt x="532" y="215"/>
                      <a:pt x="527" y="216"/>
                      <a:pt x="522" y="216"/>
                    </a:cubicBezTo>
                    <a:cubicBezTo>
                      <a:pt x="521" y="214"/>
                      <a:pt x="521" y="211"/>
                      <a:pt x="520" y="209"/>
                    </a:cubicBezTo>
                    <a:cubicBezTo>
                      <a:pt x="520" y="207"/>
                      <a:pt x="520" y="204"/>
                      <a:pt x="520" y="202"/>
                    </a:cubicBezTo>
                    <a:close/>
                    <a:moveTo>
                      <a:pt x="537" y="205"/>
                    </a:moveTo>
                    <a:cubicBezTo>
                      <a:pt x="536" y="203"/>
                      <a:pt x="536" y="201"/>
                      <a:pt x="535" y="199"/>
                    </a:cubicBezTo>
                    <a:cubicBezTo>
                      <a:pt x="539" y="198"/>
                      <a:pt x="543" y="197"/>
                      <a:pt x="548" y="196"/>
                    </a:cubicBezTo>
                    <a:cubicBezTo>
                      <a:pt x="549" y="200"/>
                      <a:pt x="551" y="205"/>
                      <a:pt x="553" y="209"/>
                    </a:cubicBezTo>
                    <a:cubicBezTo>
                      <a:pt x="548" y="211"/>
                      <a:pt x="544" y="212"/>
                      <a:pt x="539" y="213"/>
                    </a:cubicBezTo>
                    <a:cubicBezTo>
                      <a:pt x="538" y="210"/>
                      <a:pt x="537" y="208"/>
                      <a:pt x="537" y="205"/>
                    </a:cubicBezTo>
                    <a:close/>
                    <a:moveTo>
                      <a:pt x="549" y="195"/>
                    </a:moveTo>
                    <a:cubicBezTo>
                      <a:pt x="553" y="194"/>
                      <a:pt x="557" y="192"/>
                      <a:pt x="561" y="191"/>
                    </a:cubicBezTo>
                    <a:cubicBezTo>
                      <a:pt x="562" y="193"/>
                      <a:pt x="563" y="194"/>
                      <a:pt x="564" y="196"/>
                    </a:cubicBezTo>
                    <a:cubicBezTo>
                      <a:pt x="565" y="199"/>
                      <a:pt x="566" y="201"/>
                      <a:pt x="567" y="204"/>
                    </a:cubicBezTo>
                    <a:cubicBezTo>
                      <a:pt x="563" y="205"/>
                      <a:pt x="558" y="207"/>
                      <a:pt x="554" y="208"/>
                    </a:cubicBezTo>
                    <a:cubicBezTo>
                      <a:pt x="552" y="204"/>
                      <a:pt x="551" y="200"/>
                      <a:pt x="549" y="195"/>
                    </a:cubicBezTo>
                    <a:close/>
                    <a:moveTo>
                      <a:pt x="566" y="197"/>
                    </a:moveTo>
                    <a:cubicBezTo>
                      <a:pt x="564" y="194"/>
                      <a:pt x="563" y="192"/>
                      <a:pt x="563" y="190"/>
                    </a:cubicBezTo>
                    <a:cubicBezTo>
                      <a:pt x="567" y="188"/>
                      <a:pt x="571" y="186"/>
                      <a:pt x="575" y="184"/>
                    </a:cubicBezTo>
                    <a:cubicBezTo>
                      <a:pt x="577" y="188"/>
                      <a:pt x="579" y="192"/>
                      <a:pt x="582" y="196"/>
                    </a:cubicBezTo>
                    <a:cubicBezTo>
                      <a:pt x="577" y="199"/>
                      <a:pt x="573" y="201"/>
                      <a:pt x="568" y="203"/>
                    </a:cubicBezTo>
                    <a:cubicBezTo>
                      <a:pt x="567" y="201"/>
                      <a:pt x="566" y="199"/>
                      <a:pt x="566" y="197"/>
                    </a:cubicBezTo>
                    <a:close/>
                    <a:moveTo>
                      <a:pt x="577" y="184"/>
                    </a:moveTo>
                    <a:cubicBezTo>
                      <a:pt x="579" y="182"/>
                      <a:pt x="581" y="181"/>
                      <a:pt x="583" y="180"/>
                    </a:cubicBezTo>
                    <a:cubicBezTo>
                      <a:pt x="585" y="179"/>
                      <a:pt x="587" y="178"/>
                      <a:pt x="590" y="177"/>
                    </a:cubicBezTo>
                    <a:cubicBezTo>
                      <a:pt x="591" y="179"/>
                      <a:pt x="592" y="180"/>
                      <a:pt x="593" y="182"/>
                    </a:cubicBezTo>
                    <a:cubicBezTo>
                      <a:pt x="595" y="184"/>
                      <a:pt x="595" y="186"/>
                      <a:pt x="597" y="188"/>
                    </a:cubicBezTo>
                    <a:cubicBezTo>
                      <a:pt x="592" y="191"/>
                      <a:pt x="588" y="193"/>
                      <a:pt x="583" y="196"/>
                    </a:cubicBezTo>
                    <a:cubicBezTo>
                      <a:pt x="581" y="192"/>
                      <a:pt x="579" y="188"/>
                      <a:pt x="577" y="184"/>
                    </a:cubicBezTo>
                    <a:close/>
                    <a:moveTo>
                      <a:pt x="595" y="182"/>
                    </a:moveTo>
                    <a:cubicBezTo>
                      <a:pt x="594" y="180"/>
                      <a:pt x="592" y="178"/>
                      <a:pt x="591" y="176"/>
                    </a:cubicBezTo>
                    <a:cubicBezTo>
                      <a:pt x="595" y="173"/>
                      <a:pt x="600" y="171"/>
                      <a:pt x="604" y="168"/>
                    </a:cubicBezTo>
                    <a:cubicBezTo>
                      <a:pt x="605" y="169"/>
                      <a:pt x="605" y="171"/>
                      <a:pt x="606" y="172"/>
                    </a:cubicBezTo>
                    <a:cubicBezTo>
                      <a:pt x="608" y="174"/>
                      <a:pt x="610" y="176"/>
                      <a:pt x="611" y="178"/>
                    </a:cubicBezTo>
                    <a:cubicBezTo>
                      <a:pt x="611" y="179"/>
                      <a:pt x="610" y="179"/>
                      <a:pt x="610" y="179"/>
                    </a:cubicBezTo>
                    <a:cubicBezTo>
                      <a:pt x="606" y="182"/>
                      <a:pt x="602" y="185"/>
                      <a:pt x="598" y="187"/>
                    </a:cubicBezTo>
                    <a:cubicBezTo>
                      <a:pt x="597" y="185"/>
                      <a:pt x="596" y="183"/>
                      <a:pt x="595" y="182"/>
                    </a:cubicBezTo>
                    <a:close/>
                    <a:moveTo>
                      <a:pt x="608" y="171"/>
                    </a:moveTo>
                    <a:cubicBezTo>
                      <a:pt x="607" y="170"/>
                      <a:pt x="606" y="168"/>
                      <a:pt x="605" y="167"/>
                    </a:cubicBezTo>
                    <a:cubicBezTo>
                      <a:pt x="608" y="164"/>
                      <a:pt x="612" y="162"/>
                      <a:pt x="615" y="160"/>
                    </a:cubicBezTo>
                    <a:cubicBezTo>
                      <a:pt x="615" y="159"/>
                      <a:pt x="616" y="159"/>
                      <a:pt x="616" y="159"/>
                    </a:cubicBezTo>
                    <a:cubicBezTo>
                      <a:pt x="618" y="160"/>
                      <a:pt x="619" y="162"/>
                      <a:pt x="620" y="164"/>
                    </a:cubicBezTo>
                    <a:cubicBezTo>
                      <a:pt x="622" y="166"/>
                      <a:pt x="623" y="167"/>
                      <a:pt x="624" y="169"/>
                    </a:cubicBezTo>
                    <a:cubicBezTo>
                      <a:pt x="621" y="172"/>
                      <a:pt x="617" y="175"/>
                      <a:pt x="613" y="178"/>
                    </a:cubicBezTo>
                    <a:cubicBezTo>
                      <a:pt x="611" y="175"/>
                      <a:pt x="609" y="174"/>
                      <a:pt x="608" y="171"/>
                    </a:cubicBezTo>
                    <a:close/>
                    <a:moveTo>
                      <a:pt x="622" y="163"/>
                    </a:moveTo>
                    <a:cubicBezTo>
                      <a:pt x="620" y="161"/>
                      <a:pt x="619" y="159"/>
                      <a:pt x="617" y="158"/>
                    </a:cubicBezTo>
                    <a:cubicBezTo>
                      <a:pt x="622" y="155"/>
                      <a:pt x="626" y="151"/>
                      <a:pt x="630" y="148"/>
                    </a:cubicBezTo>
                    <a:cubicBezTo>
                      <a:pt x="632" y="151"/>
                      <a:pt x="635" y="154"/>
                      <a:pt x="638" y="158"/>
                    </a:cubicBezTo>
                    <a:cubicBezTo>
                      <a:pt x="634" y="161"/>
                      <a:pt x="630" y="164"/>
                      <a:pt x="626" y="168"/>
                    </a:cubicBezTo>
                    <a:cubicBezTo>
                      <a:pt x="624" y="166"/>
                      <a:pt x="623" y="165"/>
                      <a:pt x="622" y="163"/>
                    </a:cubicBezTo>
                    <a:close/>
                    <a:moveTo>
                      <a:pt x="631" y="147"/>
                    </a:moveTo>
                    <a:cubicBezTo>
                      <a:pt x="635" y="144"/>
                      <a:pt x="638" y="141"/>
                      <a:pt x="642" y="138"/>
                    </a:cubicBezTo>
                    <a:cubicBezTo>
                      <a:pt x="643" y="139"/>
                      <a:pt x="644" y="140"/>
                      <a:pt x="645" y="141"/>
                    </a:cubicBezTo>
                    <a:cubicBezTo>
                      <a:pt x="647" y="143"/>
                      <a:pt x="649" y="145"/>
                      <a:pt x="651" y="147"/>
                    </a:cubicBezTo>
                    <a:cubicBezTo>
                      <a:pt x="647" y="150"/>
                      <a:pt x="643" y="153"/>
                      <a:pt x="639" y="157"/>
                    </a:cubicBezTo>
                    <a:cubicBezTo>
                      <a:pt x="637" y="153"/>
                      <a:pt x="634" y="150"/>
                      <a:pt x="631" y="147"/>
                    </a:cubicBezTo>
                    <a:close/>
                    <a:moveTo>
                      <a:pt x="647" y="140"/>
                    </a:moveTo>
                    <a:cubicBezTo>
                      <a:pt x="646" y="139"/>
                      <a:pt x="644" y="138"/>
                      <a:pt x="643" y="137"/>
                    </a:cubicBezTo>
                    <a:cubicBezTo>
                      <a:pt x="644" y="136"/>
                      <a:pt x="644" y="136"/>
                      <a:pt x="644" y="136"/>
                    </a:cubicBezTo>
                    <a:cubicBezTo>
                      <a:pt x="648" y="132"/>
                      <a:pt x="652" y="129"/>
                      <a:pt x="656" y="126"/>
                    </a:cubicBezTo>
                    <a:cubicBezTo>
                      <a:pt x="658" y="129"/>
                      <a:pt x="661" y="132"/>
                      <a:pt x="665" y="135"/>
                    </a:cubicBezTo>
                    <a:cubicBezTo>
                      <a:pt x="660" y="139"/>
                      <a:pt x="656" y="142"/>
                      <a:pt x="652" y="146"/>
                    </a:cubicBezTo>
                    <a:cubicBezTo>
                      <a:pt x="650" y="144"/>
                      <a:pt x="648" y="142"/>
                      <a:pt x="647" y="140"/>
                    </a:cubicBezTo>
                    <a:close/>
                    <a:moveTo>
                      <a:pt x="657" y="125"/>
                    </a:moveTo>
                    <a:cubicBezTo>
                      <a:pt x="660" y="121"/>
                      <a:pt x="664" y="118"/>
                      <a:pt x="668" y="114"/>
                    </a:cubicBezTo>
                    <a:cubicBezTo>
                      <a:pt x="669" y="116"/>
                      <a:pt x="670" y="117"/>
                      <a:pt x="672" y="118"/>
                    </a:cubicBezTo>
                    <a:cubicBezTo>
                      <a:pt x="674" y="120"/>
                      <a:pt x="676" y="122"/>
                      <a:pt x="678" y="124"/>
                    </a:cubicBezTo>
                    <a:cubicBezTo>
                      <a:pt x="676" y="126"/>
                      <a:pt x="673" y="128"/>
                      <a:pt x="671" y="130"/>
                    </a:cubicBezTo>
                    <a:cubicBezTo>
                      <a:pt x="669" y="131"/>
                      <a:pt x="667" y="133"/>
                      <a:pt x="666" y="134"/>
                    </a:cubicBezTo>
                    <a:cubicBezTo>
                      <a:pt x="663" y="131"/>
                      <a:pt x="659" y="128"/>
                      <a:pt x="657" y="125"/>
                    </a:cubicBezTo>
                    <a:close/>
                    <a:moveTo>
                      <a:pt x="674" y="118"/>
                    </a:moveTo>
                    <a:cubicBezTo>
                      <a:pt x="672" y="116"/>
                      <a:pt x="670" y="115"/>
                      <a:pt x="669" y="113"/>
                    </a:cubicBezTo>
                    <a:cubicBezTo>
                      <a:pt x="669" y="113"/>
                      <a:pt x="669" y="112"/>
                      <a:pt x="669" y="112"/>
                    </a:cubicBezTo>
                    <a:cubicBezTo>
                      <a:pt x="669" y="112"/>
                      <a:pt x="669" y="112"/>
                      <a:pt x="669" y="112"/>
                    </a:cubicBezTo>
                    <a:cubicBezTo>
                      <a:pt x="676" y="114"/>
                      <a:pt x="683" y="114"/>
                      <a:pt x="689" y="113"/>
                    </a:cubicBezTo>
                    <a:cubicBezTo>
                      <a:pt x="691" y="112"/>
                      <a:pt x="693" y="112"/>
                      <a:pt x="695" y="111"/>
                    </a:cubicBezTo>
                    <a:cubicBezTo>
                      <a:pt x="690" y="115"/>
                      <a:pt x="685" y="119"/>
                      <a:pt x="679" y="123"/>
                    </a:cubicBezTo>
                    <a:cubicBezTo>
                      <a:pt x="678" y="121"/>
                      <a:pt x="676" y="119"/>
                      <a:pt x="674" y="118"/>
                    </a:cubicBezTo>
                    <a:close/>
                    <a:moveTo>
                      <a:pt x="469" y="167"/>
                    </a:moveTo>
                    <a:cubicBezTo>
                      <a:pt x="472" y="168"/>
                      <a:pt x="475" y="170"/>
                      <a:pt x="476" y="173"/>
                    </a:cubicBezTo>
                    <a:cubicBezTo>
                      <a:pt x="476" y="174"/>
                      <a:pt x="477" y="174"/>
                      <a:pt x="477" y="174"/>
                    </a:cubicBezTo>
                    <a:cubicBezTo>
                      <a:pt x="480" y="170"/>
                      <a:pt x="485" y="169"/>
                      <a:pt x="489" y="169"/>
                    </a:cubicBezTo>
                    <a:cubicBezTo>
                      <a:pt x="494" y="169"/>
                      <a:pt x="499" y="172"/>
                      <a:pt x="501" y="176"/>
                    </a:cubicBezTo>
                    <a:cubicBezTo>
                      <a:pt x="501" y="177"/>
                      <a:pt x="502" y="177"/>
                      <a:pt x="502" y="176"/>
                    </a:cubicBezTo>
                    <a:cubicBezTo>
                      <a:pt x="507" y="169"/>
                      <a:pt x="517" y="168"/>
                      <a:pt x="523" y="175"/>
                    </a:cubicBezTo>
                    <a:cubicBezTo>
                      <a:pt x="523" y="176"/>
                      <a:pt x="524" y="175"/>
                      <a:pt x="524" y="175"/>
                    </a:cubicBezTo>
                    <a:cubicBezTo>
                      <a:pt x="524" y="169"/>
                      <a:pt x="529" y="166"/>
                      <a:pt x="533" y="164"/>
                    </a:cubicBezTo>
                    <a:cubicBezTo>
                      <a:pt x="538" y="163"/>
                      <a:pt x="545" y="165"/>
                      <a:pt x="548" y="168"/>
                    </a:cubicBezTo>
                    <a:cubicBezTo>
                      <a:pt x="549" y="169"/>
                      <a:pt x="550" y="168"/>
                      <a:pt x="550" y="168"/>
                    </a:cubicBezTo>
                    <a:cubicBezTo>
                      <a:pt x="550" y="168"/>
                      <a:pt x="550" y="168"/>
                      <a:pt x="550" y="167"/>
                    </a:cubicBezTo>
                    <a:cubicBezTo>
                      <a:pt x="549" y="161"/>
                      <a:pt x="554" y="156"/>
                      <a:pt x="558" y="153"/>
                    </a:cubicBezTo>
                    <a:cubicBezTo>
                      <a:pt x="564" y="149"/>
                      <a:pt x="570" y="150"/>
                      <a:pt x="575" y="154"/>
                    </a:cubicBezTo>
                    <a:cubicBezTo>
                      <a:pt x="576" y="155"/>
                      <a:pt x="577" y="154"/>
                      <a:pt x="577" y="153"/>
                    </a:cubicBezTo>
                    <a:cubicBezTo>
                      <a:pt x="577" y="149"/>
                      <a:pt x="578" y="144"/>
                      <a:pt x="581" y="141"/>
                    </a:cubicBezTo>
                    <a:cubicBezTo>
                      <a:pt x="585" y="137"/>
                      <a:pt x="591" y="136"/>
                      <a:pt x="596" y="138"/>
                    </a:cubicBezTo>
                    <a:cubicBezTo>
                      <a:pt x="596" y="139"/>
                      <a:pt x="597" y="138"/>
                      <a:pt x="597" y="138"/>
                    </a:cubicBezTo>
                    <a:cubicBezTo>
                      <a:pt x="595" y="126"/>
                      <a:pt x="607" y="120"/>
                      <a:pt x="617" y="123"/>
                    </a:cubicBezTo>
                    <a:cubicBezTo>
                      <a:pt x="617" y="123"/>
                      <a:pt x="617" y="123"/>
                      <a:pt x="617" y="123"/>
                    </a:cubicBezTo>
                    <a:cubicBezTo>
                      <a:pt x="617" y="123"/>
                      <a:pt x="617" y="123"/>
                      <a:pt x="617" y="123"/>
                    </a:cubicBezTo>
                    <a:cubicBezTo>
                      <a:pt x="618" y="123"/>
                      <a:pt x="618" y="122"/>
                      <a:pt x="618" y="122"/>
                    </a:cubicBezTo>
                    <a:cubicBezTo>
                      <a:pt x="618" y="117"/>
                      <a:pt x="620" y="112"/>
                      <a:pt x="624" y="108"/>
                    </a:cubicBezTo>
                    <a:cubicBezTo>
                      <a:pt x="628" y="105"/>
                      <a:pt x="635" y="103"/>
                      <a:pt x="640" y="106"/>
                    </a:cubicBezTo>
                    <a:cubicBezTo>
                      <a:pt x="640" y="106"/>
                      <a:pt x="641" y="106"/>
                      <a:pt x="641" y="106"/>
                    </a:cubicBezTo>
                    <a:cubicBezTo>
                      <a:pt x="641" y="106"/>
                      <a:pt x="642" y="105"/>
                      <a:pt x="642" y="105"/>
                    </a:cubicBezTo>
                    <a:cubicBezTo>
                      <a:pt x="639" y="101"/>
                      <a:pt x="641" y="96"/>
                      <a:pt x="643" y="93"/>
                    </a:cubicBezTo>
                    <a:cubicBezTo>
                      <a:pt x="645" y="96"/>
                      <a:pt x="648" y="100"/>
                      <a:pt x="651" y="102"/>
                    </a:cubicBezTo>
                    <a:cubicBezTo>
                      <a:pt x="649" y="104"/>
                      <a:pt x="649" y="106"/>
                      <a:pt x="649" y="108"/>
                    </a:cubicBezTo>
                    <a:cubicBezTo>
                      <a:pt x="649" y="110"/>
                      <a:pt x="649" y="112"/>
                      <a:pt x="650" y="115"/>
                    </a:cubicBezTo>
                    <a:cubicBezTo>
                      <a:pt x="646" y="112"/>
                      <a:pt x="643" y="111"/>
                      <a:pt x="639" y="111"/>
                    </a:cubicBezTo>
                    <a:cubicBezTo>
                      <a:pt x="635" y="111"/>
                      <a:pt x="630" y="112"/>
                      <a:pt x="627" y="115"/>
                    </a:cubicBezTo>
                    <a:cubicBezTo>
                      <a:pt x="622" y="120"/>
                      <a:pt x="624" y="126"/>
                      <a:pt x="626" y="131"/>
                    </a:cubicBezTo>
                    <a:cubicBezTo>
                      <a:pt x="622" y="128"/>
                      <a:pt x="614" y="129"/>
                      <a:pt x="609" y="132"/>
                    </a:cubicBezTo>
                    <a:cubicBezTo>
                      <a:pt x="603" y="135"/>
                      <a:pt x="601" y="144"/>
                      <a:pt x="604" y="150"/>
                    </a:cubicBezTo>
                    <a:cubicBezTo>
                      <a:pt x="598" y="146"/>
                      <a:pt x="591" y="145"/>
                      <a:pt x="585" y="149"/>
                    </a:cubicBezTo>
                    <a:cubicBezTo>
                      <a:pt x="580" y="153"/>
                      <a:pt x="579" y="160"/>
                      <a:pt x="582" y="166"/>
                    </a:cubicBezTo>
                    <a:cubicBezTo>
                      <a:pt x="577" y="160"/>
                      <a:pt x="569" y="158"/>
                      <a:pt x="562" y="162"/>
                    </a:cubicBezTo>
                    <a:cubicBezTo>
                      <a:pt x="559" y="164"/>
                      <a:pt x="557" y="167"/>
                      <a:pt x="556" y="170"/>
                    </a:cubicBezTo>
                    <a:cubicBezTo>
                      <a:pt x="555" y="173"/>
                      <a:pt x="554" y="177"/>
                      <a:pt x="555" y="180"/>
                    </a:cubicBezTo>
                    <a:cubicBezTo>
                      <a:pt x="552" y="174"/>
                      <a:pt x="544" y="171"/>
                      <a:pt x="537" y="172"/>
                    </a:cubicBezTo>
                    <a:cubicBezTo>
                      <a:pt x="533" y="173"/>
                      <a:pt x="531" y="177"/>
                      <a:pt x="529" y="180"/>
                    </a:cubicBezTo>
                    <a:cubicBezTo>
                      <a:pt x="528" y="182"/>
                      <a:pt x="528" y="184"/>
                      <a:pt x="528" y="186"/>
                    </a:cubicBezTo>
                    <a:cubicBezTo>
                      <a:pt x="525" y="181"/>
                      <a:pt x="519" y="178"/>
                      <a:pt x="514" y="178"/>
                    </a:cubicBezTo>
                    <a:cubicBezTo>
                      <a:pt x="510" y="178"/>
                      <a:pt x="506" y="180"/>
                      <a:pt x="504" y="183"/>
                    </a:cubicBezTo>
                    <a:cubicBezTo>
                      <a:pt x="503" y="185"/>
                      <a:pt x="502" y="187"/>
                      <a:pt x="501" y="190"/>
                    </a:cubicBezTo>
                    <a:cubicBezTo>
                      <a:pt x="500" y="185"/>
                      <a:pt x="496" y="180"/>
                      <a:pt x="490" y="179"/>
                    </a:cubicBezTo>
                    <a:cubicBezTo>
                      <a:pt x="484" y="177"/>
                      <a:pt x="477" y="181"/>
                      <a:pt x="473" y="186"/>
                    </a:cubicBezTo>
                    <a:cubicBezTo>
                      <a:pt x="473" y="184"/>
                      <a:pt x="473" y="182"/>
                      <a:pt x="472" y="180"/>
                    </a:cubicBezTo>
                    <a:cubicBezTo>
                      <a:pt x="471" y="177"/>
                      <a:pt x="469" y="174"/>
                      <a:pt x="466" y="173"/>
                    </a:cubicBezTo>
                    <a:cubicBezTo>
                      <a:pt x="461" y="170"/>
                      <a:pt x="456" y="169"/>
                      <a:pt x="451" y="171"/>
                    </a:cubicBezTo>
                    <a:cubicBezTo>
                      <a:pt x="453" y="168"/>
                      <a:pt x="453" y="162"/>
                      <a:pt x="450" y="159"/>
                    </a:cubicBezTo>
                    <a:cubicBezTo>
                      <a:pt x="451" y="158"/>
                      <a:pt x="452" y="158"/>
                      <a:pt x="453" y="157"/>
                    </a:cubicBezTo>
                    <a:cubicBezTo>
                      <a:pt x="455" y="159"/>
                      <a:pt x="458" y="161"/>
                      <a:pt x="461" y="162"/>
                    </a:cubicBezTo>
                    <a:cubicBezTo>
                      <a:pt x="461" y="163"/>
                      <a:pt x="461" y="164"/>
                      <a:pt x="460" y="165"/>
                    </a:cubicBezTo>
                    <a:cubicBezTo>
                      <a:pt x="460" y="166"/>
                      <a:pt x="461" y="166"/>
                      <a:pt x="461" y="166"/>
                    </a:cubicBezTo>
                    <a:cubicBezTo>
                      <a:pt x="464" y="165"/>
                      <a:pt x="467" y="166"/>
                      <a:pt x="469" y="167"/>
                    </a:cubicBezTo>
                    <a:close/>
                    <a:moveTo>
                      <a:pt x="397" y="49"/>
                    </a:moveTo>
                    <a:cubicBezTo>
                      <a:pt x="400" y="44"/>
                      <a:pt x="407" y="41"/>
                      <a:pt x="413" y="41"/>
                    </a:cubicBezTo>
                    <a:cubicBezTo>
                      <a:pt x="413" y="41"/>
                      <a:pt x="414" y="41"/>
                      <a:pt x="414" y="41"/>
                    </a:cubicBezTo>
                    <a:cubicBezTo>
                      <a:pt x="414" y="41"/>
                      <a:pt x="415" y="41"/>
                      <a:pt x="414" y="40"/>
                    </a:cubicBezTo>
                    <a:cubicBezTo>
                      <a:pt x="415" y="33"/>
                      <a:pt x="416" y="25"/>
                      <a:pt x="423" y="22"/>
                    </a:cubicBezTo>
                    <a:cubicBezTo>
                      <a:pt x="430" y="18"/>
                      <a:pt x="439" y="21"/>
                      <a:pt x="443" y="27"/>
                    </a:cubicBezTo>
                    <a:cubicBezTo>
                      <a:pt x="444" y="27"/>
                      <a:pt x="445" y="27"/>
                      <a:pt x="445" y="26"/>
                    </a:cubicBezTo>
                    <a:cubicBezTo>
                      <a:pt x="449" y="20"/>
                      <a:pt x="456" y="16"/>
                      <a:pt x="463" y="16"/>
                    </a:cubicBezTo>
                    <a:cubicBezTo>
                      <a:pt x="473" y="15"/>
                      <a:pt x="480" y="21"/>
                      <a:pt x="484" y="30"/>
                    </a:cubicBezTo>
                    <a:cubicBezTo>
                      <a:pt x="484" y="30"/>
                      <a:pt x="484" y="30"/>
                      <a:pt x="485" y="30"/>
                    </a:cubicBezTo>
                    <a:cubicBezTo>
                      <a:pt x="493" y="26"/>
                      <a:pt x="502" y="28"/>
                      <a:pt x="508" y="33"/>
                    </a:cubicBezTo>
                    <a:cubicBezTo>
                      <a:pt x="511" y="36"/>
                      <a:pt x="513" y="39"/>
                      <a:pt x="514" y="43"/>
                    </a:cubicBezTo>
                    <a:cubicBezTo>
                      <a:pt x="515" y="45"/>
                      <a:pt x="515" y="47"/>
                      <a:pt x="515" y="49"/>
                    </a:cubicBezTo>
                    <a:cubicBezTo>
                      <a:pt x="515" y="51"/>
                      <a:pt x="515" y="54"/>
                      <a:pt x="514" y="56"/>
                    </a:cubicBezTo>
                    <a:cubicBezTo>
                      <a:pt x="513" y="57"/>
                      <a:pt x="513" y="57"/>
                      <a:pt x="514" y="57"/>
                    </a:cubicBezTo>
                    <a:cubicBezTo>
                      <a:pt x="514" y="58"/>
                      <a:pt x="514" y="58"/>
                      <a:pt x="514" y="58"/>
                    </a:cubicBezTo>
                    <a:cubicBezTo>
                      <a:pt x="514" y="58"/>
                      <a:pt x="514" y="58"/>
                      <a:pt x="514" y="58"/>
                    </a:cubicBezTo>
                    <a:cubicBezTo>
                      <a:pt x="514" y="58"/>
                      <a:pt x="514" y="58"/>
                      <a:pt x="514" y="58"/>
                    </a:cubicBezTo>
                    <a:cubicBezTo>
                      <a:pt x="520" y="58"/>
                      <a:pt x="524" y="64"/>
                      <a:pt x="527" y="68"/>
                    </a:cubicBezTo>
                    <a:cubicBezTo>
                      <a:pt x="527" y="69"/>
                      <a:pt x="527" y="70"/>
                      <a:pt x="527" y="71"/>
                    </a:cubicBezTo>
                    <a:cubicBezTo>
                      <a:pt x="530" y="78"/>
                      <a:pt x="530" y="87"/>
                      <a:pt x="523" y="92"/>
                    </a:cubicBezTo>
                    <a:cubicBezTo>
                      <a:pt x="522" y="92"/>
                      <a:pt x="522" y="93"/>
                      <a:pt x="523" y="93"/>
                    </a:cubicBezTo>
                    <a:cubicBezTo>
                      <a:pt x="528" y="97"/>
                      <a:pt x="530" y="105"/>
                      <a:pt x="529" y="111"/>
                    </a:cubicBezTo>
                    <a:cubicBezTo>
                      <a:pt x="527" y="119"/>
                      <a:pt x="520" y="124"/>
                      <a:pt x="513" y="124"/>
                    </a:cubicBezTo>
                    <a:cubicBezTo>
                      <a:pt x="512" y="124"/>
                      <a:pt x="512" y="125"/>
                      <a:pt x="512" y="126"/>
                    </a:cubicBezTo>
                    <a:cubicBezTo>
                      <a:pt x="514" y="132"/>
                      <a:pt x="512" y="139"/>
                      <a:pt x="507" y="143"/>
                    </a:cubicBezTo>
                    <a:cubicBezTo>
                      <a:pt x="502" y="148"/>
                      <a:pt x="494" y="148"/>
                      <a:pt x="487" y="147"/>
                    </a:cubicBezTo>
                    <a:cubicBezTo>
                      <a:pt x="487" y="147"/>
                      <a:pt x="486" y="148"/>
                      <a:pt x="486" y="148"/>
                    </a:cubicBezTo>
                    <a:cubicBezTo>
                      <a:pt x="486" y="155"/>
                      <a:pt x="480" y="159"/>
                      <a:pt x="474" y="161"/>
                    </a:cubicBezTo>
                    <a:cubicBezTo>
                      <a:pt x="466" y="163"/>
                      <a:pt x="459" y="160"/>
                      <a:pt x="453" y="155"/>
                    </a:cubicBezTo>
                    <a:cubicBezTo>
                      <a:pt x="453" y="154"/>
                      <a:pt x="452" y="154"/>
                      <a:pt x="452" y="155"/>
                    </a:cubicBezTo>
                    <a:cubicBezTo>
                      <a:pt x="450" y="158"/>
                      <a:pt x="445" y="158"/>
                      <a:pt x="442" y="158"/>
                    </a:cubicBezTo>
                    <a:cubicBezTo>
                      <a:pt x="437" y="159"/>
                      <a:pt x="433" y="157"/>
                      <a:pt x="429" y="154"/>
                    </a:cubicBezTo>
                    <a:cubicBezTo>
                      <a:pt x="426" y="152"/>
                      <a:pt x="425" y="148"/>
                      <a:pt x="423" y="144"/>
                    </a:cubicBezTo>
                    <a:cubicBezTo>
                      <a:pt x="423" y="143"/>
                      <a:pt x="423" y="143"/>
                      <a:pt x="422" y="142"/>
                    </a:cubicBezTo>
                    <a:cubicBezTo>
                      <a:pt x="421" y="142"/>
                      <a:pt x="421" y="143"/>
                      <a:pt x="420" y="143"/>
                    </a:cubicBezTo>
                    <a:cubicBezTo>
                      <a:pt x="419" y="143"/>
                      <a:pt x="418" y="143"/>
                      <a:pt x="417" y="143"/>
                    </a:cubicBezTo>
                    <a:cubicBezTo>
                      <a:pt x="417" y="140"/>
                      <a:pt x="417" y="138"/>
                      <a:pt x="418" y="135"/>
                    </a:cubicBezTo>
                    <a:cubicBezTo>
                      <a:pt x="422" y="136"/>
                      <a:pt x="427" y="135"/>
                      <a:pt x="430" y="133"/>
                    </a:cubicBezTo>
                    <a:cubicBezTo>
                      <a:pt x="427" y="139"/>
                      <a:pt x="429" y="149"/>
                      <a:pt x="436" y="152"/>
                    </a:cubicBezTo>
                    <a:cubicBezTo>
                      <a:pt x="439" y="153"/>
                      <a:pt x="443" y="152"/>
                      <a:pt x="446" y="150"/>
                    </a:cubicBezTo>
                    <a:cubicBezTo>
                      <a:pt x="450" y="148"/>
                      <a:pt x="452" y="145"/>
                      <a:pt x="454" y="141"/>
                    </a:cubicBezTo>
                    <a:cubicBezTo>
                      <a:pt x="455" y="149"/>
                      <a:pt x="463" y="154"/>
                      <a:pt x="471" y="153"/>
                    </a:cubicBezTo>
                    <a:cubicBezTo>
                      <a:pt x="479" y="153"/>
                      <a:pt x="484" y="144"/>
                      <a:pt x="483" y="136"/>
                    </a:cubicBezTo>
                    <a:cubicBezTo>
                      <a:pt x="484" y="137"/>
                      <a:pt x="485" y="138"/>
                      <a:pt x="486" y="139"/>
                    </a:cubicBezTo>
                    <a:cubicBezTo>
                      <a:pt x="488" y="141"/>
                      <a:pt x="491" y="141"/>
                      <a:pt x="493" y="141"/>
                    </a:cubicBezTo>
                    <a:cubicBezTo>
                      <a:pt x="498" y="141"/>
                      <a:pt x="502" y="138"/>
                      <a:pt x="504" y="135"/>
                    </a:cubicBezTo>
                    <a:cubicBezTo>
                      <a:pt x="506" y="132"/>
                      <a:pt x="507" y="128"/>
                      <a:pt x="507" y="124"/>
                    </a:cubicBezTo>
                    <a:cubicBezTo>
                      <a:pt x="506" y="122"/>
                      <a:pt x="505" y="120"/>
                      <a:pt x="504" y="119"/>
                    </a:cubicBezTo>
                    <a:cubicBezTo>
                      <a:pt x="506" y="119"/>
                      <a:pt x="509" y="119"/>
                      <a:pt x="511" y="118"/>
                    </a:cubicBezTo>
                    <a:cubicBezTo>
                      <a:pt x="515" y="117"/>
                      <a:pt x="518" y="114"/>
                      <a:pt x="519" y="111"/>
                    </a:cubicBezTo>
                    <a:cubicBezTo>
                      <a:pt x="521" y="107"/>
                      <a:pt x="520" y="102"/>
                      <a:pt x="518" y="99"/>
                    </a:cubicBezTo>
                    <a:cubicBezTo>
                      <a:pt x="517" y="95"/>
                      <a:pt x="514" y="93"/>
                      <a:pt x="511" y="92"/>
                    </a:cubicBezTo>
                    <a:cubicBezTo>
                      <a:pt x="513" y="91"/>
                      <a:pt x="516" y="89"/>
                      <a:pt x="518" y="88"/>
                    </a:cubicBezTo>
                    <a:cubicBezTo>
                      <a:pt x="521" y="84"/>
                      <a:pt x="522" y="79"/>
                      <a:pt x="520" y="75"/>
                    </a:cubicBezTo>
                    <a:cubicBezTo>
                      <a:pt x="519" y="71"/>
                      <a:pt x="516" y="67"/>
                      <a:pt x="513" y="65"/>
                    </a:cubicBezTo>
                    <a:cubicBezTo>
                      <a:pt x="511" y="64"/>
                      <a:pt x="509" y="63"/>
                      <a:pt x="507" y="63"/>
                    </a:cubicBezTo>
                    <a:cubicBezTo>
                      <a:pt x="506" y="62"/>
                      <a:pt x="504" y="62"/>
                      <a:pt x="503" y="62"/>
                    </a:cubicBezTo>
                    <a:cubicBezTo>
                      <a:pt x="506" y="59"/>
                      <a:pt x="508" y="54"/>
                      <a:pt x="507" y="49"/>
                    </a:cubicBezTo>
                    <a:cubicBezTo>
                      <a:pt x="507" y="45"/>
                      <a:pt x="505" y="41"/>
                      <a:pt x="501" y="39"/>
                    </a:cubicBezTo>
                    <a:cubicBezTo>
                      <a:pt x="495" y="35"/>
                      <a:pt x="485" y="36"/>
                      <a:pt x="480" y="42"/>
                    </a:cubicBezTo>
                    <a:cubicBezTo>
                      <a:pt x="480" y="40"/>
                      <a:pt x="480" y="38"/>
                      <a:pt x="480" y="36"/>
                    </a:cubicBezTo>
                    <a:cubicBezTo>
                      <a:pt x="479" y="34"/>
                      <a:pt x="478" y="32"/>
                      <a:pt x="477" y="30"/>
                    </a:cubicBezTo>
                    <a:cubicBezTo>
                      <a:pt x="474" y="26"/>
                      <a:pt x="469" y="24"/>
                      <a:pt x="465" y="24"/>
                    </a:cubicBezTo>
                    <a:cubicBezTo>
                      <a:pt x="460" y="23"/>
                      <a:pt x="456" y="24"/>
                      <a:pt x="452" y="28"/>
                    </a:cubicBezTo>
                    <a:cubicBezTo>
                      <a:pt x="449" y="30"/>
                      <a:pt x="447" y="34"/>
                      <a:pt x="447" y="37"/>
                    </a:cubicBezTo>
                    <a:cubicBezTo>
                      <a:pt x="445" y="34"/>
                      <a:pt x="443" y="32"/>
                      <a:pt x="440" y="30"/>
                    </a:cubicBezTo>
                    <a:cubicBezTo>
                      <a:pt x="436" y="29"/>
                      <a:pt x="431" y="28"/>
                      <a:pt x="427" y="30"/>
                    </a:cubicBezTo>
                    <a:cubicBezTo>
                      <a:pt x="423" y="32"/>
                      <a:pt x="420" y="36"/>
                      <a:pt x="420" y="41"/>
                    </a:cubicBezTo>
                    <a:cubicBezTo>
                      <a:pt x="420" y="43"/>
                      <a:pt x="421" y="47"/>
                      <a:pt x="422" y="49"/>
                    </a:cubicBezTo>
                    <a:cubicBezTo>
                      <a:pt x="419" y="48"/>
                      <a:pt x="415" y="48"/>
                      <a:pt x="412" y="49"/>
                    </a:cubicBezTo>
                    <a:cubicBezTo>
                      <a:pt x="408" y="50"/>
                      <a:pt x="405" y="53"/>
                      <a:pt x="403" y="56"/>
                    </a:cubicBezTo>
                    <a:cubicBezTo>
                      <a:pt x="402" y="60"/>
                      <a:pt x="402" y="64"/>
                      <a:pt x="403" y="67"/>
                    </a:cubicBezTo>
                    <a:cubicBezTo>
                      <a:pt x="404" y="70"/>
                      <a:pt x="406" y="71"/>
                      <a:pt x="408" y="72"/>
                    </a:cubicBezTo>
                    <a:cubicBezTo>
                      <a:pt x="404" y="73"/>
                      <a:pt x="401" y="76"/>
                      <a:pt x="399" y="79"/>
                    </a:cubicBezTo>
                    <a:cubicBezTo>
                      <a:pt x="397" y="83"/>
                      <a:pt x="396" y="89"/>
                      <a:pt x="399" y="93"/>
                    </a:cubicBezTo>
                    <a:cubicBezTo>
                      <a:pt x="396" y="94"/>
                      <a:pt x="393" y="96"/>
                      <a:pt x="390" y="97"/>
                    </a:cubicBezTo>
                    <a:cubicBezTo>
                      <a:pt x="385" y="89"/>
                      <a:pt x="388" y="73"/>
                      <a:pt x="398" y="69"/>
                    </a:cubicBezTo>
                    <a:cubicBezTo>
                      <a:pt x="398" y="69"/>
                      <a:pt x="399" y="68"/>
                      <a:pt x="398" y="68"/>
                    </a:cubicBezTo>
                    <a:cubicBezTo>
                      <a:pt x="393" y="63"/>
                      <a:pt x="395" y="55"/>
                      <a:pt x="397" y="49"/>
                    </a:cubicBezTo>
                    <a:close/>
                    <a:moveTo>
                      <a:pt x="463" y="93"/>
                    </a:moveTo>
                    <a:cubicBezTo>
                      <a:pt x="463" y="93"/>
                      <a:pt x="463" y="93"/>
                      <a:pt x="463" y="93"/>
                    </a:cubicBezTo>
                    <a:cubicBezTo>
                      <a:pt x="459" y="90"/>
                      <a:pt x="454" y="89"/>
                      <a:pt x="449" y="88"/>
                    </a:cubicBezTo>
                    <a:cubicBezTo>
                      <a:pt x="445" y="87"/>
                      <a:pt x="441" y="86"/>
                      <a:pt x="436" y="86"/>
                    </a:cubicBezTo>
                    <a:cubicBezTo>
                      <a:pt x="439" y="78"/>
                      <a:pt x="446" y="72"/>
                      <a:pt x="455" y="71"/>
                    </a:cubicBezTo>
                    <a:cubicBezTo>
                      <a:pt x="464" y="69"/>
                      <a:pt x="474" y="74"/>
                      <a:pt x="479" y="82"/>
                    </a:cubicBezTo>
                    <a:cubicBezTo>
                      <a:pt x="482" y="87"/>
                      <a:pt x="482" y="93"/>
                      <a:pt x="481" y="98"/>
                    </a:cubicBezTo>
                    <a:cubicBezTo>
                      <a:pt x="481" y="103"/>
                      <a:pt x="477" y="107"/>
                      <a:pt x="473" y="110"/>
                    </a:cubicBezTo>
                    <a:cubicBezTo>
                      <a:pt x="464" y="115"/>
                      <a:pt x="453" y="114"/>
                      <a:pt x="445" y="108"/>
                    </a:cubicBezTo>
                    <a:cubicBezTo>
                      <a:pt x="443" y="106"/>
                      <a:pt x="441" y="103"/>
                      <a:pt x="439" y="101"/>
                    </a:cubicBezTo>
                    <a:cubicBezTo>
                      <a:pt x="446" y="96"/>
                      <a:pt x="454" y="93"/>
                      <a:pt x="462" y="95"/>
                    </a:cubicBezTo>
                    <a:cubicBezTo>
                      <a:pt x="463" y="95"/>
                      <a:pt x="464" y="94"/>
                      <a:pt x="463" y="93"/>
                    </a:cubicBezTo>
                    <a:close/>
                    <a:moveTo>
                      <a:pt x="453" y="114"/>
                    </a:moveTo>
                    <a:cubicBezTo>
                      <a:pt x="455" y="115"/>
                      <a:pt x="458" y="115"/>
                      <a:pt x="461" y="115"/>
                    </a:cubicBezTo>
                    <a:cubicBezTo>
                      <a:pt x="461" y="115"/>
                      <a:pt x="461" y="115"/>
                      <a:pt x="462" y="115"/>
                    </a:cubicBezTo>
                    <a:cubicBezTo>
                      <a:pt x="463" y="119"/>
                      <a:pt x="463" y="122"/>
                      <a:pt x="464" y="126"/>
                    </a:cubicBezTo>
                    <a:cubicBezTo>
                      <a:pt x="459" y="126"/>
                      <a:pt x="454" y="126"/>
                      <a:pt x="450" y="125"/>
                    </a:cubicBezTo>
                    <a:cubicBezTo>
                      <a:pt x="451" y="121"/>
                      <a:pt x="453" y="118"/>
                      <a:pt x="453" y="114"/>
                    </a:cubicBezTo>
                    <a:close/>
                    <a:moveTo>
                      <a:pt x="448" y="124"/>
                    </a:moveTo>
                    <a:cubicBezTo>
                      <a:pt x="444" y="123"/>
                      <a:pt x="439" y="121"/>
                      <a:pt x="435" y="118"/>
                    </a:cubicBezTo>
                    <a:cubicBezTo>
                      <a:pt x="437" y="116"/>
                      <a:pt x="438" y="115"/>
                      <a:pt x="440" y="113"/>
                    </a:cubicBezTo>
                    <a:cubicBezTo>
                      <a:pt x="441" y="112"/>
                      <a:pt x="442" y="110"/>
                      <a:pt x="443" y="109"/>
                    </a:cubicBezTo>
                    <a:cubicBezTo>
                      <a:pt x="446" y="111"/>
                      <a:pt x="448" y="112"/>
                      <a:pt x="451" y="113"/>
                    </a:cubicBezTo>
                    <a:cubicBezTo>
                      <a:pt x="451" y="117"/>
                      <a:pt x="449" y="121"/>
                      <a:pt x="448" y="124"/>
                    </a:cubicBezTo>
                    <a:close/>
                    <a:moveTo>
                      <a:pt x="463" y="115"/>
                    </a:moveTo>
                    <a:cubicBezTo>
                      <a:pt x="466" y="115"/>
                      <a:pt x="468" y="114"/>
                      <a:pt x="471" y="113"/>
                    </a:cubicBezTo>
                    <a:cubicBezTo>
                      <a:pt x="472" y="114"/>
                      <a:pt x="473" y="116"/>
                      <a:pt x="473" y="117"/>
                    </a:cubicBezTo>
                    <a:cubicBezTo>
                      <a:pt x="474" y="119"/>
                      <a:pt x="476" y="121"/>
                      <a:pt x="477" y="122"/>
                    </a:cubicBezTo>
                    <a:cubicBezTo>
                      <a:pt x="477" y="122"/>
                      <a:pt x="477" y="122"/>
                      <a:pt x="477" y="123"/>
                    </a:cubicBezTo>
                    <a:cubicBezTo>
                      <a:pt x="473" y="124"/>
                      <a:pt x="469" y="125"/>
                      <a:pt x="465" y="126"/>
                    </a:cubicBezTo>
                    <a:cubicBezTo>
                      <a:pt x="464" y="122"/>
                      <a:pt x="464" y="118"/>
                      <a:pt x="463" y="115"/>
                    </a:cubicBezTo>
                    <a:close/>
                    <a:moveTo>
                      <a:pt x="474" y="116"/>
                    </a:moveTo>
                    <a:cubicBezTo>
                      <a:pt x="474" y="115"/>
                      <a:pt x="473" y="113"/>
                      <a:pt x="472" y="112"/>
                    </a:cubicBezTo>
                    <a:cubicBezTo>
                      <a:pt x="475" y="111"/>
                      <a:pt x="477" y="110"/>
                      <a:pt x="479" y="108"/>
                    </a:cubicBezTo>
                    <a:cubicBezTo>
                      <a:pt x="482" y="109"/>
                      <a:pt x="485" y="111"/>
                      <a:pt x="488" y="114"/>
                    </a:cubicBezTo>
                    <a:cubicBezTo>
                      <a:pt x="485" y="117"/>
                      <a:pt x="482" y="120"/>
                      <a:pt x="478" y="122"/>
                    </a:cubicBezTo>
                    <a:cubicBezTo>
                      <a:pt x="477" y="120"/>
                      <a:pt x="476" y="118"/>
                      <a:pt x="474" y="116"/>
                    </a:cubicBezTo>
                    <a:close/>
                    <a:moveTo>
                      <a:pt x="480" y="106"/>
                    </a:moveTo>
                    <a:cubicBezTo>
                      <a:pt x="481" y="105"/>
                      <a:pt x="481" y="104"/>
                      <a:pt x="482" y="103"/>
                    </a:cubicBezTo>
                    <a:cubicBezTo>
                      <a:pt x="483" y="101"/>
                      <a:pt x="483" y="100"/>
                      <a:pt x="483" y="98"/>
                    </a:cubicBezTo>
                    <a:cubicBezTo>
                      <a:pt x="487" y="99"/>
                      <a:pt x="490" y="100"/>
                      <a:pt x="494" y="101"/>
                    </a:cubicBezTo>
                    <a:cubicBezTo>
                      <a:pt x="493" y="105"/>
                      <a:pt x="491" y="109"/>
                      <a:pt x="489" y="112"/>
                    </a:cubicBezTo>
                    <a:cubicBezTo>
                      <a:pt x="486" y="110"/>
                      <a:pt x="483" y="108"/>
                      <a:pt x="480" y="106"/>
                    </a:cubicBezTo>
                    <a:close/>
                    <a:moveTo>
                      <a:pt x="484" y="97"/>
                    </a:moveTo>
                    <a:cubicBezTo>
                      <a:pt x="484" y="94"/>
                      <a:pt x="484" y="91"/>
                      <a:pt x="483" y="88"/>
                    </a:cubicBezTo>
                    <a:cubicBezTo>
                      <a:pt x="487" y="87"/>
                      <a:pt x="490" y="86"/>
                      <a:pt x="494" y="85"/>
                    </a:cubicBezTo>
                    <a:cubicBezTo>
                      <a:pt x="495" y="87"/>
                      <a:pt x="495" y="89"/>
                      <a:pt x="495" y="91"/>
                    </a:cubicBezTo>
                    <a:cubicBezTo>
                      <a:pt x="495" y="94"/>
                      <a:pt x="495" y="97"/>
                      <a:pt x="494" y="100"/>
                    </a:cubicBezTo>
                    <a:cubicBezTo>
                      <a:pt x="491" y="99"/>
                      <a:pt x="487" y="98"/>
                      <a:pt x="484" y="97"/>
                    </a:cubicBezTo>
                    <a:close/>
                    <a:moveTo>
                      <a:pt x="483" y="87"/>
                    </a:moveTo>
                    <a:cubicBezTo>
                      <a:pt x="482" y="84"/>
                      <a:pt x="481" y="81"/>
                      <a:pt x="479" y="78"/>
                    </a:cubicBezTo>
                    <a:cubicBezTo>
                      <a:pt x="483" y="77"/>
                      <a:pt x="486" y="74"/>
                      <a:pt x="489" y="71"/>
                    </a:cubicBezTo>
                    <a:cubicBezTo>
                      <a:pt x="492" y="75"/>
                      <a:pt x="493" y="79"/>
                      <a:pt x="494" y="84"/>
                    </a:cubicBezTo>
                    <a:cubicBezTo>
                      <a:pt x="490" y="84"/>
                      <a:pt x="487" y="86"/>
                      <a:pt x="483" y="87"/>
                    </a:cubicBezTo>
                    <a:close/>
                    <a:moveTo>
                      <a:pt x="478" y="77"/>
                    </a:moveTo>
                    <a:cubicBezTo>
                      <a:pt x="477" y="77"/>
                      <a:pt x="477" y="76"/>
                      <a:pt x="477" y="76"/>
                    </a:cubicBezTo>
                    <a:cubicBezTo>
                      <a:pt x="475" y="74"/>
                      <a:pt x="474" y="73"/>
                      <a:pt x="472" y="72"/>
                    </a:cubicBezTo>
                    <a:cubicBezTo>
                      <a:pt x="474" y="68"/>
                      <a:pt x="477" y="64"/>
                      <a:pt x="478" y="59"/>
                    </a:cubicBezTo>
                    <a:cubicBezTo>
                      <a:pt x="482" y="62"/>
                      <a:pt x="486" y="66"/>
                      <a:pt x="489" y="70"/>
                    </a:cubicBezTo>
                    <a:cubicBezTo>
                      <a:pt x="485" y="72"/>
                      <a:pt x="482" y="75"/>
                      <a:pt x="478" y="77"/>
                    </a:cubicBezTo>
                    <a:close/>
                    <a:moveTo>
                      <a:pt x="477" y="58"/>
                    </a:moveTo>
                    <a:cubicBezTo>
                      <a:pt x="476" y="63"/>
                      <a:pt x="473" y="67"/>
                      <a:pt x="471" y="72"/>
                    </a:cubicBezTo>
                    <a:cubicBezTo>
                      <a:pt x="468" y="70"/>
                      <a:pt x="465" y="69"/>
                      <a:pt x="462" y="69"/>
                    </a:cubicBezTo>
                    <a:cubicBezTo>
                      <a:pt x="463" y="64"/>
                      <a:pt x="465" y="59"/>
                      <a:pt x="464" y="54"/>
                    </a:cubicBezTo>
                    <a:cubicBezTo>
                      <a:pt x="466" y="54"/>
                      <a:pt x="468" y="55"/>
                      <a:pt x="470" y="55"/>
                    </a:cubicBezTo>
                    <a:cubicBezTo>
                      <a:pt x="472" y="56"/>
                      <a:pt x="475" y="57"/>
                      <a:pt x="477" y="58"/>
                    </a:cubicBezTo>
                    <a:cubicBezTo>
                      <a:pt x="477" y="58"/>
                      <a:pt x="477" y="58"/>
                      <a:pt x="477" y="58"/>
                    </a:cubicBezTo>
                    <a:close/>
                    <a:moveTo>
                      <a:pt x="461" y="69"/>
                    </a:moveTo>
                    <a:cubicBezTo>
                      <a:pt x="458" y="69"/>
                      <a:pt x="456" y="69"/>
                      <a:pt x="454" y="69"/>
                    </a:cubicBezTo>
                    <a:cubicBezTo>
                      <a:pt x="454" y="69"/>
                      <a:pt x="453" y="69"/>
                      <a:pt x="453" y="69"/>
                    </a:cubicBezTo>
                    <a:cubicBezTo>
                      <a:pt x="452" y="64"/>
                      <a:pt x="450" y="59"/>
                      <a:pt x="449" y="54"/>
                    </a:cubicBezTo>
                    <a:cubicBezTo>
                      <a:pt x="454" y="53"/>
                      <a:pt x="458" y="53"/>
                      <a:pt x="463" y="54"/>
                    </a:cubicBezTo>
                    <a:cubicBezTo>
                      <a:pt x="463" y="59"/>
                      <a:pt x="461" y="64"/>
                      <a:pt x="461" y="69"/>
                    </a:cubicBezTo>
                    <a:close/>
                    <a:moveTo>
                      <a:pt x="452" y="70"/>
                    </a:moveTo>
                    <a:cubicBezTo>
                      <a:pt x="449" y="70"/>
                      <a:pt x="447" y="71"/>
                      <a:pt x="445" y="73"/>
                    </a:cubicBezTo>
                    <a:cubicBezTo>
                      <a:pt x="443" y="71"/>
                      <a:pt x="441" y="69"/>
                      <a:pt x="439" y="67"/>
                    </a:cubicBezTo>
                    <a:cubicBezTo>
                      <a:pt x="438" y="65"/>
                      <a:pt x="436" y="63"/>
                      <a:pt x="434" y="61"/>
                    </a:cubicBezTo>
                    <a:cubicBezTo>
                      <a:pt x="435" y="60"/>
                      <a:pt x="436" y="59"/>
                      <a:pt x="438" y="59"/>
                    </a:cubicBezTo>
                    <a:cubicBezTo>
                      <a:pt x="441" y="57"/>
                      <a:pt x="444" y="55"/>
                      <a:pt x="448" y="54"/>
                    </a:cubicBezTo>
                    <a:cubicBezTo>
                      <a:pt x="448" y="60"/>
                      <a:pt x="450" y="64"/>
                      <a:pt x="452" y="70"/>
                    </a:cubicBezTo>
                    <a:close/>
                    <a:moveTo>
                      <a:pt x="437" y="67"/>
                    </a:moveTo>
                    <a:cubicBezTo>
                      <a:pt x="439" y="69"/>
                      <a:pt x="441" y="71"/>
                      <a:pt x="443" y="74"/>
                    </a:cubicBezTo>
                    <a:cubicBezTo>
                      <a:pt x="441" y="75"/>
                      <a:pt x="439" y="78"/>
                      <a:pt x="438" y="80"/>
                    </a:cubicBezTo>
                    <a:cubicBezTo>
                      <a:pt x="433" y="78"/>
                      <a:pt x="429" y="76"/>
                      <a:pt x="425" y="74"/>
                    </a:cubicBezTo>
                    <a:cubicBezTo>
                      <a:pt x="427" y="69"/>
                      <a:pt x="430" y="65"/>
                      <a:pt x="433" y="62"/>
                    </a:cubicBezTo>
                    <a:cubicBezTo>
                      <a:pt x="434" y="64"/>
                      <a:pt x="436" y="65"/>
                      <a:pt x="437" y="67"/>
                    </a:cubicBezTo>
                    <a:close/>
                    <a:moveTo>
                      <a:pt x="437" y="81"/>
                    </a:moveTo>
                    <a:cubicBezTo>
                      <a:pt x="436" y="83"/>
                      <a:pt x="435" y="84"/>
                      <a:pt x="435" y="86"/>
                    </a:cubicBezTo>
                    <a:cubicBezTo>
                      <a:pt x="434" y="86"/>
                      <a:pt x="434" y="86"/>
                      <a:pt x="433" y="86"/>
                    </a:cubicBezTo>
                    <a:cubicBezTo>
                      <a:pt x="429" y="86"/>
                      <a:pt x="426" y="86"/>
                      <a:pt x="422" y="87"/>
                    </a:cubicBezTo>
                    <a:cubicBezTo>
                      <a:pt x="422" y="83"/>
                      <a:pt x="423" y="79"/>
                      <a:pt x="424" y="75"/>
                    </a:cubicBezTo>
                    <a:cubicBezTo>
                      <a:pt x="428" y="78"/>
                      <a:pt x="433" y="79"/>
                      <a:pt x="437" y="81"/>
                    </a:cubicBezTo>
                    <a:close/>
                    <a:moveTo>
                      <a:pt x="442" y="108"/>
                    </a:moveTo>
                    <a:cubicBezTo>
                      <a:pt x="441" y="109"/>
                      <a:pt x="440" y="110"/>
                      <a:pt x="439" y="112"/>
                    </a:cubicBezTo>
                    <a:cubicBezTo>
                      <a:pt x="437" y="113"/>
                      <a:pt x="436" y="115"/>
                      <a:pt x="434" y="117"/>
                    </a:cubicBezTo>
                    <a:cubicBezTo>
                      <a:pt x="432" y="115"/>
                      <a:pt x="430" y="113"/>
                      <a:pt x="429" y="110"/>
                    </a:cubicBezTo>
                    <a:cubicBezTo>
                      <a:pt x="431" y="107"/>
                      <a:pt x="434" y="104"/>
                      <a:pt x="437" y="102"/>
                    </a:cubicBezTo>
                    <a:cubicBezTo>
                      <a:pt x="439" y="104"/>
                      <a:pt x="440" y="106"/>
                      <a:pt x="442" y="108"/>
                    </a:cubicBezTo>
                    <a:close/>
                    <a:moveTo>
                      <a:pt x="437" y="121"/>
                    </a:moveTo>
                    <a:cubicBezTo>
                      <a:pt x="441" y="124"/>
                      <a:pt x="446" y="126"/>
                      <a:pt x="451" y="127"/>
                    </a:cubicBezTo>
                    <a:cubicBezTo>
                      <a:pt x="461" y="130"/>
                      <a:pt x="473" y="128"/>
                      <a:pt x="482" y="122"/>
                    </a:cubicBezTo>
                    <a:cubicBezTo>
                      <a:pt x="495" y="113"/>
                      <a:pt x="499" y="97"/>
                      <a:pt x="496" y="82"/>
                    </a:cubicBezTo>
                    <a:cubicBezTo>
                      <a:pt x="494" y="75"/>
                      <a:pt x="490" y="68"/>
                      <a:pt x="485" y="63"/>
                    </a:cubicBezTo>
                    <a:cubicBezTo>
                      <a:pt x="480" y="57"/>
                      <a:pt x="472" y="53"/>
                      <a:pt x="464" y="52"/>
                    </a:cubicBezTo>
                    <a:cubicBezTo>
                      <a:pt x="454" y="50"/>
                      <a:pt x="443" y="52"/>
                      <a:pt x="435" y="59"/>
                    </a:cubicBezTo>
                    <a:cubicBezTo>
                      <a:pt x="426" y="65"/>
                      <a:pt x="421" y="75"/>
                      <a:pt x="420" y="85"/>
                    </a:cubicBezTo>
                    <a:cubicBezTo>
                      <a:pt x="420" y="86"/>
                      <a:pt x="420" y="86"/>
                      <a:pt x="420" y="87"/>
                    </a:cubicBezTo>
                    <a:cubicBezTo>
                      <a:pt x="417" y="87"/>
                      <a:pt x="415" y="88"/>
                      <a:pt x="412" y="89"/>
                    </a:cubicBezTo>
                    <a:cubicBezTo>
                      <a:pt x="411" y="83"/>
                      <a:pt x="412" y="78"/>
                      <a:pt x="413" y="73"/>
                    </a:cubicBezTo>
                    <a:cubicBezTo>
                      <a:pt x="415" y="67"/>
                      <a:pt x="417" y="62"/>
                      <a:pt x="421" y="57"/>
                    </a:cubicBezTo>
                    <a:cubicBezTo>
                      <a:pt x="428" y="49"/>
                      <a:pt x="438" y="44"/>
                      <a:pt x="448" y="41"/>
                    </a:cubicBezTo>
                    <a:cubicBezTo>
                      <a:pt x="459" y="39"/>
                      <a:pt x="472" y="40"/>
                      <a:pt x="482" y="46"/>
                    </a:cubicBezTo>
                    <a:cubicBezTo>
                      <a:pt x="492" y="51"/>
                      <a:pt x="499" y="61"/>
                      <a:pt x="503" y="71"/>
                    </a:cubicBezTo>
                    <a:cubicBezTo>
                      <a:pt x="511" y="92"/>
                      <a:pt x="504" y="120"/>
                      <a:pt x="484" y="132"/>
                    </a:cubicBezTo>
                    <a:cubicBezTo>
                      <a:pt x="475" y="138"/>
                      <a:pt x="463" y="139"/>
                      <a:pt x="452" y="138"/>
                    </a:cubicBezTo>
                    <a:cubicBezTo>
                      <a:pt x="441" y="136"/>
                      <a:pt x="432" y="131"/>
                      <a:pt x="423" y="124"/>
                    </a:cubicBezTo>
                    <a:cubicBezTo>
                      <a:pt x="423" y="123"/>
                      <a:pt x="422" y="123"/>
                      <a:pt x="422" y="122"/>
                    </a:cubicBezTo>
                    <a:cubicBezTo>
                      <a:pt x="423" y="118"/>
                      <a:pt x="425" y="115"/>
                      <a:pt x="428" y="112"/>
                    </a:cubicBezTo>
                    <a:cubicBezTo>
                      <a:pt x="430" y="116"/>
                      <a:pt x="433" y="119"/>
                      <a:pt x="437" y="121"/>
                    </a:cubicBezTo>
                    <a:close/>
                    <a:moveTo>
                      <a:pt x="410" y="89"/>
                    </a:moveTo>
                    <a:cubicBezTo>
                      <a:pt x="407" y="90"/>
                      <a:pt x="403" y="91"/>
                      <a:pt x="400" y="92"/>
                    </a:cubicBezTo>
                    <a:cubicBezTo>
                      <a:pt x="398" y="89"/>
                      <a:pt x="398" y="84"/>
                      <a:pt x="400" y="80"/>
                    </a:cubicBezTo>
                    <a:cubicBezTo>
                      <a:pt x="401" y="78"/>
                      <a:pt x="403" y="76"/>
                      <a:pt x="405" y="75"/>
                    </a:cubicBezTo>
                    <a:cubicBezTo>
                      <a:pt x="407" y="74"/>
                      <a:pt x="409" y="74"/>
                      <a:pt x="411" y="74"/>
                    </a:cubicBezTo>
                    <a:cubicBezTo>
                      <a:pt x="409" y="79"/>
                      <a:pt x="409" y="84"/>
                      <a:pt x="410" y="89"/>
                    </a:cubicBezTo>
                    <a:close/>
                    <a:moveTo>
                      <a:pt x="411" y="72"/>
                    </a:moveTo>
                    <a:cubicBezTo>
                      <a:pt x="409" y="71"/>
                      <a:pt x="406" y="70"/>
                      <a:pt x="405" y="67"/>
                    </a:cubicBezTo>
                    <a:cubicBezTo>
                      <a:pt x="403" y="64"/>
                      <a:pt x="404" y="61"/>
                      <a:pt x="405" y="58"/>
                    </a:cubicBezTo>
                    <a:cubicBezTo>
                      <a:pt x="407" y="50"/>
                      <a:pt x="417" y="48"/>
                      <a:pt x="424" y="52"/>
                    </a:cubicBezTo>
                    <a:cubicBezTo>
                      <a:pt x="421" y="55"/>
                      <a:pt x="418" y="58"/>
                      <a:pt x="416" y="61"/>
                    </a:cubicBezTo>
                    <a:cubicBezTo>
                      <a:pt x="414" y="64"/>
                      <a:pt x="412" y="68"/>
                      <a:pt x="411" y="72"/>
                    </a:cubicBezTo>
                    <a:cubicBezTo>
                      <a:pt x="411" y="72"/>
                      <a:pt x="411" y="72"/>
                      <a:pt x="411" y="72"/>
                    </a:cubicBezTo>
                    <a:close/>
                    <a:moveTo>
                      <a:pt x="422" y="41"/>
                    </a:moveTo>
                    <a:cubicBezTo>
                      <a:pt x="422" y="37"/>
                      <a:pt x="425" y="33"/>
                      <a:pt x="429" y="31"/>
                    </a:cubicBezTo>
                    <a:cubicBezTo>
                      <a:pt x="436" y="28"/>
                      <a:pt x="444" y="33"/>
                      <a:pt x="447" y="40"/>
                    </a:cubicBezTo>
                    <a:cubicBezTo>
                      <a:pt x="439" y="42"/>
                      <a:pt x="431" y="45"/>
                      <a:pt x="425" y="50"/>
                    </a:cubicBezTo>
                    <a:cubicBezTo>
                      <a:pt x="423" y="48"/>
                      <a:pt x="422" y="44"/>
                      <a:pt x="422" y="41"/>
                    </a:cubicBezTo>
                    <a:close/>
                    <a:moveTo>
                      <a:pt x="453" y="29"/>
                    </a:moveTo>
                    <a:cubicBezTo>
                      <a:pt x="456" y="26"/>
                      <a:pt x="460" y="25"/>
                      <a:pt x="464" y="25"/>
                    </a:cubicBezTo>
                    <a:cubicBezTo>
                      <a:pt x="468" y="26"/>
                      <a:pt x="472" y="28"/>
                      <a:pt x="475" y="30"/>
                    </a:cubicBezTo>
                    <a:cubicBezTo>
                      <a:pt x="478" y="34"/>
                      <a:pt x="479" y="38"/>
                      <a:pt x="478" y="42"/>
                    </a:cubicBezTo>
                    <a:cubicBezTo>
                      <a:pt x="476" y="41"/>
                      <a:pt x="473" y="40"/>
                      <a:pt x="471" y="40"/>
                    </a:cubicBezTo>
                    <a:cubicBezTo>
                      <a:pt x="464" y="38"/>
                      <a:pt x="456" y="38"/>
                      <a:pt x="449" y="39"/>
                    </a:cubicBezTo>
                    <a:cubicBezTo>
                      <a:pt x="448" y="35"/>
                      <a:pt x="450" y="32"/>
                      <a:pt x="453" y="29"/>
                    </a:cubicBezTo>
                    <a:close/>
                    <a:moveTo>
                      <a:pt x="501" y="116"/>
                    </a:moveTo>
                    <a:cubicBezTo>
                      <a:pt x="505" y="109"/>
                      <a:pt x="507" y="101"/>
                      <a:pt x="508" y="93"/>
                    </a:cubicBezTo>
                    <a:cubicBezTo>
                      <a:pt x="512" y="94"/>
                      <a:pt x="514" y="96"/>
                      <a:pt x="516" y="99"/>
                    </a:cubicBezTo>
                    <a:cubicBezTo>
                      <a:pt x="518" y="102"/>
                      <a:pt x="519" y="106"/>
                      <a:pt x="518" y="109"/>
                    </a:cubicBezTo>
                    <a:cubicBezTo>
                      <a:pt x="516" y="115"/>
                      <a:pt x="507" y="120"/>
                      <a:pt x="501" y="116"/>
                    </a:cubicBezTo>
                    <a:close/>
                    <a:moveTo>
                      <a:pt x="504" y="121"/>
                    </a:moveTo>
                    <a:cubicBezTo>
                      <a:pt x="504" y="122"/>
                      <a:pt x="505" y="124"/>
                      <a:pt x="505" y="126"/>
                    </a:cubicBezTo>
                    <a:cubicBezTo>
                      <a:pt x="505" y="129"/>
                      <a:pt x="504" y="132"/>
                      <a:pt x="502" y="134"/>
                    </a:cubicBezTo>
                    <a:cubicBezTo>
                      <a:pt x="500" y="137"/>
                      <a:pt x="497" y="139"/>
                      <a:pt x="493" y="139"/>
                    </a:cubicBezTo>
                    <a:cubicBezTo>
                      <a:pt x="488" y="140"/>
                      <a:pt x="486" y="137"/>
                      <a:pt x="483" y="134"/>
                    </a:cubicBezTo>
                    <a:cubicBezTo>
                      <a:pt x="490" y="131"/>
                      <a:pt x="496" y="125"/>
                      <a:pt x="500" y="118"/>
                    </a:cubicBezTo>
                    <a:cubicBezTo>
                      <a:pt x="500" y="118"/>
                      <a:pt x="500" y="118"/>
                      <a:pt x="500" y="118"/>
                    </a:cubicBezTo>
                    <a:cubicBezTo>
                      <a:pt x="502" y="118"/>
                      <a:pt x="503" y="120"/>
                      <a:pt x="504" y="121"/>
                    </a:cubicBezTo>
                    <a:close/>
                    <a:moveTo>
                      <a:pt x="508" y="86"/>
                    </a:moveTo>
                    <a:cubicBezTo>
                      <a:pt x="507" y="78"/>
                      <a:pt x="505" y="71"/>
                      <a:pt x="502" y="64"/>
                    </a:cubicBezTo>
                    <a:cubicBezTo>
                      <a:pt x="503" y="64"/>
                      <a:pt x="504" y="64"/>
                      <a:pt x="506" y="64"/>
                    </a:cubicBezTo>
                    <a:cubicBezTo>
                      <a:pt x="507" y="64"/>
                      <a:pt x="509" y="65"/>
                      <a:pt x="511" y="66"/>
                    </a:cubicBezTo>
                    <a:cubicBezTo>
                      <a:pt x="514" y="67"/>
                      <a:pt x="516" y="70"/>
                      <a:pt x="518" y="73"/>
                    </a:cubicBezTo>
                    <a:cubicBezTo>
                      <a:pt x="520" y="77"/>
                      <a:pt x="520" y="82"/>
                      <a:pt x="517" y="85"/>
                    </a:cubicBezTo>
                    <a:cubicBezTo>
                      <a:pt x="516" y="88"/>
                      <a:pt x="511" y="91"/>
                      <a:pt x="508" y="91"/>
                    </a:cubicBezTo>
                    <a:cubicBezTo>
                      <a:pt x="508" y="89"/>
                      <a:pt x="508" y="87"/>
                      <a:pt x="508" y="86"/>
                    </a:cubicBezTo>
                    <a:close/>
                    <a:moveTo>
                      <a:pt x="480" y="43"/>
                    </a:moveTo>
                    <a:cubicBezTo>
                      <a:pt x="485" y="38"/>
                      <a:pt x="493" y="37"/>
                      <a:pt x="500" y="40"/>
                    </a:cubicBezTo>
                    <a:cubicBezTo>
                      <a:pt x="503" y="42"/>
                      <a:pt x="505" y="45"/>
                      <a:pt x="506" y="48"/>
                    </a:cubicBezTo>
                    <a:cubicBezTo>
                      <a:pt x="507" y="53"/>
                      <a:pt x="504" y="58"/>
                      <a:pt x="500" y="62"/>
                    </a:cubicBezTo>
                    <a:cubicBezTo>
                      <a:pt x="496" y="54"/>
                      <a:pt x="489" y="47"/>
                      <a:pt x="480" y="43"/>
                    </a:cubicBezTo>
                    <a:close/>
                    <a:moveTo>
                      <a:pt x="471" y="152"/>
                    </a:moveTo>
                    <a:cubicBezTo>
                      <a:pt x="464" y="153"/>
                      <a:pt x="456" y="147"/>
                      <a:pt x="456" y="140"/>
                    </a:cubicBezTo>
                    <a:cubicBezTo>
                      <a:pt x="463" y="141"/>
                      <a:pt x="471" y="140"/>
                      <a:pt x="477" y="137"/>
                    </a:cubicBezTo>
                    <a:cubicBezTo>
                      <a:pt x="479" y="137"/>
                      <a:pt x="480" y="136"/>
                      <a:pt x="481" y="136"/>
                    </a:cubicBezTo>
                    <a:cubicBezTo>
                      <a:pt x="482" y="142"/>
                      <a:pt x="478" y="150"/>
                      <a:pt x="471" y="152"/>
                    </a:cubicBezTo>
                    <a:close/>
                    <a:moveTo>
                      <a:pt x="453" y="140"/>
                    </a:moveTo>
                    <a:cubicBezTo>
                      <a:pt x="450" y="146"/>
                      <a:pt x="444" y="152"/>
                      <a:pt x="437" y="150"/>
                    </a:cubicBezTo>
                    <a:cubicBezTo>
                      <a:pt x="434" y="150"/>
                      <a:pt x="431" y="146"/>
                      <a:pt x="431" y="142"/>
                    </a:cubicBezTo>
                    <a:cubicBezTo>
                      <a:pt x="430" y="139"/>
                      <a:pt x="431" y="135"/>
                      <a:pt x="432" y="132"/>
                    </a:cubicBezTo>
                    <a:cubicBezTo>
                      <a:pt x="436" y="135"/>
                      <a:pt x="441" y="137"/>
                      <a:pt x="447" y="139"/>
                    </a:cubicBezTo>
                    <a:cubicBezTo>
                      <a:pt x="449" y="139"/>
                      <a:pt x="451" y="140"/>
                      <a:pt x="453" y="140"/>
                    </a:cubicBezTo>
                    <a:close/>
                    <a:moveTo>
                      <a:pt x="430" y="131"/>
                    </a:moveTo>
                    <a:cubicBezTo>
                      <a:pt x="426" y="133"/>
                      <a:pt x="422" y="135"/>
                      <a:pt x="418" y="134"/>
                    </a:cubicBezTo>
                    <a:cubicBezTo>
                      <a:pt x="419" y="130"/>
                      <a:pt x="420" y="127"/>
                      <a:pt x="421" y="124"/>
                    </a:cubicBezTo>
                    <a:cubicBezTo>
                      <a:pt x="424" y="126"/>
                      <a:pt x="427" y="129"/>
                      <a:pt x="430" y="131"/>
                    </a:cubicBezTo>
                    <a:close/>
                    <a:moveTo>
                      <a:pt x="501" y="360"/>
                    </a:moveTo>
                    <a:cubicBezTo>
                      <a:pt x="509" y="360"/>
                      <a:pt x="516" y="358"/>
                      <a:pt x="523" y="357"/>
                    </a:cubicBezTo>
                    <a:cubicBezTo>
                      <a:pt x="521" y="360"/>
                      <a:pt x="519" y="363"/>
                      <a:pt x="517" y="366"/>
                    </a:cubicBezTo>
                    <a:cubicBezTo>
                      <a:pt x="517" y="366"/>
                      <a:pt x="516" y="366"/>
                      <a:pt x="516" y="366"/>
                    </a:cubicBezTo>
                    <a:cubicBezTo>
                      <a:pt x="469" y="378"/>
                      <a:pt x="418" y="362"/>
                      <a:pt x="381" y="333"/>
                    </a:cubicBezTo>
                    <a:cubicBezTo>
                      <a:pt x="364" y="319"/>
                      <a:pt x="350" y="302"/>
                      <a:pt x="338" y="284"/>
                    </a:cubicBezTo>
                    <a:cubicBezTo>
                      <a:pt x="325" y="264"/>
                      <a:pt x="315" y="242"/>
                      <a:pt x="312" y="218"/>
                    </a:cubicBezTo>
                    <a:cubicBezTo>
                      <a:pt x="310" y="206"/>
                      <a:pt x="312" y="193"/>
                      <a:pt x="314" y="180"/>
                    </a:cubicBezTo>
                    <a:cubicBezTo>
                      <a:pt x="316" y="168"/>
                      <a:pt x="319" y="155"/>
                      <a:pt x="324" y="144"/>
                    </a:cubicBezTo>
                    <a:cubicBezTo>
                      <a:pt x="328" y="133"/>
                      <a:pt x="334" y="123"/>
                      <a:pt x="341" y="113"/>
                    </a:cubicBezTo>
                    <a:cubicBezTo>
                      <a:pt x="347" y="105"/>
                      <a:pt x="355" y="96"/>
                      <a:pt x="363" y="88"/>
                    </a:cubicBezTo>
                    <a:cubicBezTo>
                      <a:pt x="368" y="84"/>
                      <a:pt x="374" y="81"/>
                      <a:pt x="379" y="77"/>
                    </a:cubicBezTo>
                    <a:cubicBezTo>
                      <a:pt x="383" y="75"/>
                      <a:pt x="387" y="73"/>
                      <a:pt x="392" y="71"/>
                    </a:cubicBezTo>
                    <a:cubicBezTo>
                      <a:pt x="389" y="74"/>
                      <a:pt x="387" y="78"/>
                      <a:pt x="386" y="83"/>
                    </a:cubicBezTo>
                    <a:cubicBezTo>
                      <a:pt x="386" y="83"/>
                      <a:pt x="386" y="83"/>
                      <a:pt x="386" y="83"/>
                    </a:cubicBezTo>
                    <a:cubicBezTo>
                      <a:pt x="348" y="104"/>
                      <a:pt x="324" y="146"/>
                      <a:pt x="320" y="188"/>
                    </a:cubicBezTo>
                    <a:cubicBezTo>
                      <a:pt x="318" y="211"/>
                      <a:pt x="321" y="233"/>
                      <a:pt x="330" y="254"/>
                    </a:cubicBezTo>
                    <a:cubicBezTo>
                      <a:pt x="338" y="275"/>
                      <a:pt x="353" y="294"/>
                      <a:pt x="369" y="310"/>
                    </a:cubicBezTo>
                    <a:cubicBezTo>
                      <a:pt x="386" y="326"/>
                      <a:pt x="405" y="341"/>
                      <a:pt x="428" y="349"/>
                    </a:cubicBezTo>
                    <a:cubicBezTo>
                      <a:pt x="439" y="353"/>
                      <a:pt x="452" y="356"/>
                      <a:pt x="464" y="359"/>
                    </a:cubicBezTo>
                    <a:cubicBezTo>
                      <a:pt x="476" y="362"/>
                      <a:pt x="489" y="362"/>
                      <a:pt x="501" y="360"/>
                    </a:cubicBezTo>
                    <a:close/>
                    <a:moveTo>
                      <a:pt x="483" y="344"/>
                    </a:moveTo>
                    <a:cubicBezTo>
                      <a:pt x="483" y="344"/>
                      <a:pt x="484" y="344"/>
                      <a:pt x="484" y="344"/>
                    </a:cubicBezTo>
                    <a:cubicBezTo>
                      <a:pt x="489" y="344"/>
                      <a:pt x="495" y="344"/>
                      <a:pt x="500" y="344"/>
                    </a:cubicBezTo>
                    <a:cubicBezTo>
                      <a:pt x="500" y="349"/>
                      <a:pt x="500" y="354"/>
                      <a:pt x="501" y="359"/>
                    </a:cubicBezTo>
                    <a:cubicBezTo>
                      <a:pt x="496" y="359"/>
                      <a:pt x="491" y="360"/>
                      <a:pt x="486" y="360"/>
                    </a:cubicBezTo>
                    <a:cubicBezTo>
                      <a:pt x="485" y="360"/>
                      <a:pt x="484" y="360"/>
                      <a:pt x="482" y="359"/>
                    </a:cubicBezTo>
                    <a:cubicBezTo>
                      <a:pt x="482" y="354"/>
                      <a:pt x="482" y="349"/>
                      <a:pt x="483" y="344"/>
                    </a:cubicBezTo>
                    <a:close/>
                    <a:moveTo>
                      <a:pt x="519" y="348"/>
                    </a:moveTo>
                    <a:cubicBezTo>
                      <a:pt x="519" y="351"/>
                      <a:pt x="520" y="354"/>
                      <a:pt x="520" y="356"/>
                    </a:cubicBezTo>
                    <a:cubicBezTo>
                      <a:pt x="514" y="357"/>
                      <a:pt x="508" y="358"/>
                      <a:pt x="502" y="359"/>
                    </a:cubicBezTo>
                    <a:cubicBezTo>
                      <a:pt x="501" y="354"/>
                      <a:pt x="502" y="349"/>
                      <a:pt x="501" y="344"/>
                    </a:cubicBezTo>
                    <a:cubicBezTo>
                      <a:pt x="504" y="344"/>
                      <a:pt x="507" y="344"/>
                      <a:pt x="509" y="343"/>
                    </a:cubicBezTo>
                    <a:cubicBezTo>
                      <a:pt x="512" y="343"/>
                      <a:pt x="515" y="343"/>
                      <a:pt x="519" y="342"/>
                    </a:cubicBezTo>
                    <a:cubicBezTo>
                      <a:pt x="519" y="344"/>
                      <a:pt x="519" y="346"/>
                      <a:pt x="519" y="348"/>
                    </a:cubicBezTo>
                    <a:close/>
                    <a:moveTo>
                      <a:pt x="520" y="342"/>
                    </a:moveTo>
                    <a:cubicBezTo>
                      <a:pt x="525" y="341"/>
                      <a:pt x="530" y="340"/>
                      <a:pt x="535" y="339"/>
                    </a:cubicBezTo>
                    <a:cubicBezTo>
                      <a:pt x="535" y="339"/>
                      <a:pt x="535" y="339"/>
                      <a:pt x="534" y="340"/>
                    </a:cubicBezTo>
                    <a:cubicBezTo>
                      <a:pt x="531" y="345"/>
                      <a:pt x="528" y="350"/>
                      <a:pt x="525" y="355"/>
                    </a:cubicBezTo>
                    <a:cubicBezTo>
                      <a:pt x="525" y="355"/>
                      <a:pt x="525" y="355"/>
                      <a:pt x="525" y="355"/>
                    </a:cubicBezTo>
                    <a:cubicBezTo>
                      <a:pt x="524" y="356"/>
                      <a:pt x="523" y="356"/>
                      <a:pt x="522" y="356"/>
                    </a:cubicBezTo>
                    <a:cubicBezTo>
                      <a:pt x="521" y="353"/>
                      <a:pt x="520" y="350"/>
                      <a:pt x="520" y="347"/>
                    </a:cubicBezTo>
                    <a:cubicBezTo>
                      <a:pt x="520" y="346"/>
                      <a:pt x="521" y="344"/>
                      <a:pt x="520" y="342"/>
                    </a:cubicBezTo>
                    <a:close/>
                    <a:moveTo>
                      <a:pt x="515" y="369"/>
                    </a:moveTo>
                    <a:cubicBezTo>
                      <a:pt x="512" y="372"/>
                      <a:pt x="509" y="375"/>
                      <a:pt x="506" y="378"/>
                    </a:cubicBezTo>
                    <a:cubicBezTo>
                      <a:pt x="502" y="376"/>
                      <a:pt x="499" y="375"/>
                      <a:pt x="498" y="371"/>
                    </a:cubicBezTo>
                    <a:cubicBezTo>
                      <a:pt x="503" y="371"/>
                      <a:pt x="509" y="370"/>
                      <a:pt x="515" y="369"/>
                    </a:cubicBezTo>
                    <a:close/>
                    <a:moveTo>
                      <a:pt x="494" y="372"/>
                    </a:moveTo>
                    <a:cubicBezTo>
                      <a:pt x="494" y="372"/>
                      <a:pt x="494" y="373"/>
                      <a:pt x="493" y="374"/>
                    </a:cubicBezTo>
                    <a:cubicBezTo>
                      <a:pt x="493" y="375"/>
                      <a:pt x="491" y="377"/>
                      <a:pt x="490" y="378"/>
                    </a:cubicBezTo>
                    <a:cubicBezTo>
                      <a:pt x="487" y="379"/>
                      <a:pt x="484" y="380"/>
                      <a:pt x="481" y="381"/>
                    </a:cubicBezTo>
                    <a:cubicBezTo>
                      <a:pt x="474" y="381"/>
                      <a:pt x="468" y="377"/>
                      <a:pt x="466" y="371"/>
                    </a:cubicBezTo>
                    <a:cubicBezTo>
                      <a:pt x="475" y="372"/>
                      <a:pt x="485" y="372"/>
                      <a:pt x="494" y="372"/>
                    </a:cubicBezTo>
                    <a:close/>
                    <a:moveTo>
                      <a:pt x="463" y="370"/>
                    </a:moveTo>
                    <a:cubicBezTo>
                      <a:pt x="463" y="370"/>
                      <a:pt x="463" y="371"/>
                      <a:pt x="463" y="371"/>
                    </a:cubicBezTo>
                    <a:cubicBezTo>
                      <a:pt x="462" y="372"/>
                      <a:pt x="460" y="374"/>
                      <a:pt x="459" y="375"/>
                    </a:cubicBezTo>
                    <a:cubicBezTo>
                      <a:pt x="456" y="377"/>
                      <a:pt x="453" y="379"/>
                      <a:pt x="449" y="379"/>
                    </a:cubicBezTo>
                    <a:cubicBezTo>
                      <a:pt x="445" y="380"/>
                      <a:pt x="441" y="377"/>
                      <a:pt x="439" y="374"/>
                    </a:cubicBezTo>
                    <a:cubicBezTo>
                      <a:pt x="437" y="371"/>
                      <a:pt x="438" y="368"/>
                      <a:pt x="437" y="364"/>
                    </a:cubicBezTo>
                    <a:cubicBezTo>
                      <a:pt x="440" y="365"/>
                      <a:pt x="443" y="366"/>
                      <a:pt x="446" y="367"/>
                    </a:cubicBezTo>
                    <a:cubicBezTo>
                      <a:pt x="452" y="368"/>
                      <a:pt x="457" y="369"/>
                      <a:pt x="463" y="370"/>
                    </a:cubicBezTo>
                    <a:close/>
                    <a:moveTo>
                      <a:pt x="435" y="364"/>
                    </a:moveTo>
                    <a:cubicBezTo>
                      <a:pt x="430" y="368"/>
                      <a:pt x="422" y="372"/>
                      <a:pt x="416" y="368"/>
                    </a:cubicBezTo>
                    <a:cubicBezTo>
                      <a:pt x="411" y="365"/>
                      <a:pt x="411" y="359"/>
                      <a:pt x="411" y="354"/>
                    </a:cubicBezTo>
                    <a:cubicBezTo>
                      <a:pt x="419" y="358"/>
                      <a:pt x="427" y="361"/>
                      <a:pt x="435" y="364"/>
                    </a:cubicBezTo>
                    <a:close/>
                    <a:moveTo>
                      <a:pt x="409" y="353"/>
                    </a:moveTo>
                    <a:cubicBezTo>
                      <a:pt x="403" y="356"/>
                      <a:pt x="395" y="361"/>
                      <a:pt x="389" y="356"/>
                    </a:cubicBezTo>
                    <a:cubicBezTo>
                      <a:pt x="387" y="354"/>
                      <a:pt x="386" y="351"/>
                      <a:pt x="386" y="348"/>
                    </a:cubicBezTo>
                    <a:cubicBezTo>
                      <a:pt x="385" y="345"/>
                      <a:pt x="386" y="342"/>
                      <a:pt x="387" y="339"/>
                    </a:cubicBezTo>
                    <a:cubicBezTo>
                      <a:pt x="387" y="339"/>
                      <a:pt x="387" y="339"/>
                      <a:pt x="387" y="339"/>
                    </a:cubicBezTo>
                    <a:cubicBezTo>
                      <a:pt x="394" y="344"/>
                      <a:pt x="401" y="349"/>
                      <a:pt x="409" y="353"/>
                    </a:cubicBezTo>
                    <a:close/>
                    <a:moveTo>
                      <a:pt x="384" y="337"/>
                    </a:moveTo>
                    <a:cubicBezTo>
                      <a:pt x="382" y="338"/>
                      <a:pt x="380" y="339"/>
                      <a:pt x="377" y="340"/>
                    </a:cubicBezTo>
                    <a:cubicBezTo>
                      <a:pt x="374" y="340"/>
                      <a:pt x="370" y="340"/>
                      <a:pt x="367" y="339"/>
                    </a:cubicBezTo>
                    <a:cubicBezTo>
                      <a:pt x="359" y="335"/>
                      <a:pt x="362" y="326"/>
                      <a:pt x="364" y="319"/>
                    </a:cubicBezTo>
                    <a:cubicBezTo>
                      <a:pt x="370" y="326"/>
                      <a:pt x="377" y="332"/>
                      <a:pt x="384" y="337"/>
                    </a:cubicBezTo>
                    <a:close/>
                    <a:moveTo>
                      <a:pt x="362" y="318"/>
                    </a:moveTo>
                    <a:cubicBezTo>
                      <a:pt x="357" y="322"/>
                      <a:pt x="348" y="323"/>
                      <a:pt x="343" y="318"/>
                    </a:cubicBezTo>
                    <a:cubicBezTo>
                      <a:pt x="337" y="312"/>
                      <a:pt x="341" y="303"/>
                      <a:pt x="346" y="299"/>
                    </a:cubicBezTo>
                    <a:cubicBezTo>
                      <a:pt x="351" y="305"/>
                      <a:pt x="357" y="312"/>
                      <a:pt x="362" y="318"/>
                    </a:cubicBezTo>
                    <a:close/>
                    <a:moveTo>
                      <a:pt x="336" y="118"/>
                    </a:moveTo>
                    <a:cubicBezTo>
                      <a:pt x="331" y="125"/>
                      <a:pt x="328" y="132"/>
                      <a:pt x="324" y="139"/>
                    </a:cubicBezTo>
                    <a:cubicBezTo>
                      <a:pt x="318" y="136"/>
                      <a:pt x="316" y="128"/>
                      <a:pt x="320" y="122"/>
                    </a:cubicBezTo>
                    <a:cubicBezTo>
                      <a:pt x="323" y="118"/>
                      <a:pt x="331" y="115"/>
                      <a:pt x="336" y="118"/>
                    </a:cubicBezTo>
                    <a:close/>
                    <a:moveTo>
                      <a:pt x="334" y="100"/>
                    </a:moveTo>
                    <a:cubicBezTo>
                      <a:pt x="337" y="93"/>
                      <a:pt x="347" y="92"/>
                      <a:pt x="353" y="96"/>
                    </a:cubicBezTo>
                    <a:cubicBezTo>
                      <a:pt x="352" y="97"/>
                      <a:pt x="351" y="98"/>
                      <a:pt x="350" y="99"/>
                    </a:cubicBezTo>
                    <a:cubicBezTo>
                      <a:pt x="345" y="105"/>
                      <a:pt x="341" y="110"/>
                      <a:pt x="337" y="116"/>
                    </a:cubicBezTo>
                    <a:cubicBezTo>
                      <a:pt x="332" y="113"/>
                      <a:pt x="332" y="105"/>
                      <a:pt x="334" y="100"/>
                    </a:cubicBezTo>
                    <a:close/>
                    <a:moveTo>
                      <a:pt x="323" y="141"/>
                    </a:moveTo>
                    <a:cubicBezTo>
                      <a:pt x="321" y="147"/>
                      <a:pt x="319" y="153"/>
                      <a:pt x="317" y="159"/>
                    </a:cubicBezTo>
                    <a:cubicBezTo>
                      <a:pt x="316" y="161"/>
                      <a:pt x="316" y="162"/>
                      <a:pt x="315" y="164"/>
                    </a:cubicBezTo>
                    <a:cubicBezTo>
                      <a:pt x="309" y="161"/>
                      <a:pt x="306" y="154"/>
                      <a:pt x="308" y="148"/>
                    </a:cubicBezTo>
                    <a:cubicBezTo>
                      <a:pt x="310" y="142"/>
                      <a:pt x="317" y="139"/>
                      <a:pt x="323" y="141"/>
                    </a:cubicBezTo>
                    <a:close/>
                    <a:moveTo>
                      <a:pt x="315" y="166"/>
                    </a:moveTo>
                    <a:cubicBezTo>
                      <a:pt x="313" y="174"/>
                      <a:pt x="311" y="182"/>
                      <a:pt x="310" y="190"/>
                    </a:cubicBezTo>
                    <a:cubicBezTo>
                      <a:pt x="304" y="189"/>
                      <a:pt x="299" y="183"/>
                      <a:pt x="301" y="175"/>
                    </a:cubicBezTo>
                    <a:cubicBezTo>
                      <a:pt x="302" y="170"/>
                      <a:pt x="309" y="164"/>
                      <a:pt x="315" y="166"/>
                    </a:cubicBezTo>
                    <a:close/>
                    <a:moveTo>
                      <a:pt x="310" y="218"/>
                    </a:moveTo>
                    <a:cubicBezTo>
                      <a:pt x="304" y="216"/>
                      <a:pt x="298" y="214"/>
                      <a:pt x="298" y="206"/>
                    </a:cubicBezTo>
                    <a:cubicBezTo>
                      <a:pt x="297" y="199"/>
                      <a:pt x="303" y="192"/>
                      <a:pt x="310" y="192"/>
                    </a:cubicBezTo>
                    <a:cubicBezTo>
                      <a:pt x="309" y="201"/>
                      <a:pt x="309" y="209"/>
                      <a:pt x="310" y="218"/>
                    </a:cubicBezTo>
                    <a:close/>
                    <a:moveTo>
                      <a:pt x="311" y="220"/>
                    </a:moveTo>
                    <a:cubicBezTo>
                      <a:pt x="311" y="224"/>
                      <a:pt x="312" y="228"/>
                      <a:pt x="313" y="232"/>
                    </a:cubicBezTo>
                    <a:cubicBezTo>
                      <a:pt x="314" y="236"/>
                      <a:pt x="315" y="240"/>
                      <a:pt x="316" y="244"/>
                    </a:cubicBezTo>
                    <a:cubicBezTo>
                      <a:pt x="309" y="245"/>
                      <a:pt x="303" y="241"/>
                      <a:pt x="302" y="233"/>
                    </a:cubicBezTo>
                    <a:cubicBezTo>
                      <a:pt x="301" y="228"/>
                      <a:pt x="305" y="221"/>
                      <a:pt x="311" y="220"/>
                    </a:cubicBezTo>
                    <a:close/>
                    <a:moveTo>
                      <a:pt x="344" y="296"/>
                    </a:moveTo>
                    <a:cubicBezTo>
                      <a:pt x="343" y="296"/>
                      <a:pt x="342" y="297"/>
                      <a:pt x="341" y="297"/>
                    </a:cubicBezTo>
                    <a:cubicBezTo>
                      <a:pt x="339" y="298"/>
                      <a:pt x="338" y="298"/>
                      <a:pt x="336" y="298"/>
                    </a:cubicBezTo>
                    <a:cubicBezTo>
                      <a:pt x="331" y="298"/>
                      <a:pt x="327" y="296"/>
                      <a:pt x="325" y="293"/>
                    </a:cubicBezTo>
                    <a:cubicBezTo>
                      <a:pt x="321" y="286"/>
                      <a:pt x="325" y="278"/>
                      <a:pt x="329" y="272"/>
                    </a:cubicBezTo>
                    <a:cubicBezTo>
                      <a:pt x="333" y="279"/>
                      <a:pt x="337" y="286"/>
                      <a:pt x="342" y="293"/>
                    </a:cubicBezTo>
                    <a:cubicBezTo>
                      <a:pt x="343" y="294"/>
                      <a:pt x="344" y="295"/>
                      <a:pt x="344" y="296"/>
                    </a:cubicBezTo>
                    <a:close/>
                    <a:moveTo>
                      <a:pt x="328" y="270"/>
                    </a:moveTo>
                    <a:cubicBezTo>
                      <a:pt x="321" y="271"/>
                      <a:pt x="312" y="272"/>
                      <a:pt x="309" y="264"/>
                    </a:cubicBezTo>
                    <a:cubicBezTo>
                      <a:pt x="305" y="258"/>
                      <a:pt x="311" y="249"/>
                      <a:pt x="317" y="246"/>
                    </a:cubicBezTo>
                    <a:cubicBezTo>
                      <a:pt x="320" y="253"/>
                      <a:pt x="323" y="259"/>
                      <a:pt x="326" y="266"/>
                    </a:cubicBezTo>
                    <a:cubicBezTo>
                      <a:pt x="326" y="267"/>
                      <a:pt x="327" y="268"/>
                      <a:pt x="328" y="270"/>
                    </a:cubicBezTo>
                    <a:close/>
                    <a:moveTo>
                      <a:pt x="356" y="78"/>
                    </a:moveTo>
                    <a:cubicBezTo>
                      <a:pt x="358" y="75"/>
                      <a:pt x="363" y="75"/>
                      <a:pt x="366" y="76"/>
                    </a:cubicBezTo>
                    <a:cubicBezTo>
                      <a:pt x="368" y="76"/>
                      <a:pt x="372" y="77"/>
                      <a:pt x="373" y="79"/>
                    </a:cubicBezTo>
                    <a:cubicBezTo>
                      <a:pt x="372" y="80"/>
                      <a:pt x="372" y="80"/>
                      <a:pt x="372" y="80"/>
                    </a:cubicBezTo>
                    <a:cubicBezTo>
                      <a:pt x="365" y="84"/>
                      <a:pt x="360" y="89"/>
                      <a:pt x="355" y="94"/>
                    </a:cubicBezTo>
                    <a:cubicBezTo>
                      <a:pt x="352" y="89"/>
                      <a:pt x="351" y="83"/>
                      <a:pt x="356" y="78"/>
                    </a:cubicBezTo>
                    <a:close/>
                    <a:moveTo>
                      <a:pt x="334" y="197"/>
                    </a:moveTo>
                    <a:cubicBezTo>
                      <a:pt x="331" y="197"/>
                      <a:pt x="329" y="197"/>
                      <a:pt x="326" y="197"/>
                    </a:cubicBezTo>
                    <a:cubicBezTo>
                      <a:pt x="325" y="197"/>
                      <a:pt x="323" y="197"/>
                      <a:pt x="321" y="197"/>
                    </a:cubicBezTo>
                    <a:cubicBezTo>
                      <a:pt x="321" y="192"/>
                      <a:pt x="322" y="187"/>
                      <a:pt x="323" y="182"/>
                    </a:cubicBezTo>
                    <a:cubicBezTo>
                      <a:pt x="324" y="182"/>
                      <a:pt x="325" y="182"/>
                      <a:pt x="327" y="182"/>
                    </a:cubicBezTo>
                    <a:cubicBezTo>
                      <a:pt x="329" y="182"/>
                      <a:pt x="332" y="183"/>
                      <a:pt x="335" y="183"/>
                    </a:cubicBezTo>
                    <a:cubicBezTo>
                      <a:pt x="335" y="185"/>
                      <a:pt x="335" y="186"/>
                      <a:pt x="335" y="188"/>
                    </a:cubicBezTo>
                    <a:cubicBezTo>
                      <a:pt x="334" y="191"/>
                      <a:pt x="334" y="194"/>
                      <a:pt x="334" y="197"/>
                    </a:cubicBezTo>
                    <a:close/>
                    <a:moveTo>
                      <a:pt x="335" y="214"/>
                    </a:moveTo>
                    <a:cubicBezTo>
                      <a:pt x="330" y="214"/>
                      <a:pt x="326" y="216"/>
                      <a:pt x="322" y="215"/>
                    </a:cubicBezTo>
                    <a:cubicBezTo>
                      <a:pt x="321" y="210"/>
                      <a:pt x="321" y="205"/>
                      <a:pt x="321" y="200"/>
                    </a:cubicBezTo>
                    <a:cubicBezTo>
                      <a:pt x="321" y="200"/>
                      <a:pt x="321" y="199"/>
                      <a:pt x="321" y="199"/>
                    </a:cubicBezTo>
                    <a:cubicBezTo>
                      <a:pt x="322" y="199"/>
                      <a:pt x="324" y="199"/>
                      <a:pt x="326" y="199"/>
                    </a:cubicBezTo>
                    <a:cubicBezTo>
                      <a:pt x="328" y="199"/>
                      <a:pt x="331" y="199"/>
                      <a:pt x="334" y="199"/>
                    </a:cubicBezTo>
                    <a:cubicBezTo>
                      <a:pt x="334" y="204"/>
                      <a:pt x="334" y="209"/>
                      <a:pt x="335" y="214"/>
                    </a:cubicBezTo>
                    <a:close/>
                    <a:moveTo>
                      <a:pt x="481" y="359"/>
                    </a:moveTo>
                    <a:cubicBezTo>
                      <a:pt x="474" y="359"/>
                      <a:pt x="468" y="358"/>
                      <a:pt x="462" y="357"/>
                    </a:cubicBezTo>
                    <a:cubicBezTo>
                      <a:pt x="462" y="352"/>
                      <a:pt x="464" y="347"/>
                      <a:pt x="464" y="342"/>
                    </a:cubicBezTo>
                    <a:cubicBezTo>
                      <a:pt x="470" y="343"/>
                      <a:pt x="476" y="343"/>
                      <a:pt x="481" y="344"/>
                    </a:cubicBezTo>
                    <a:cubicBezTo>
                      <a:pt x="480" y="349"/>
                      <a:pt x="481" y="354"/>
                      <a:pt x="481" y="359"/>
                    </a:cubicBezTo>
                    <a:close/>
                    <a:moveTo>
                      <a:pt x="461" y="356"/>
                    </a:moveTo>
                    <a:cubicBezTo>
                      <a:pt x="456" y="355"/>
                      <a:pt x="452" y="354"/>
                      <a:pt x="448" y="353"/>
                    </a:cubicBezTo>
                    <a:cubicBezTo>
                      <a:pt x="447" y="353"/>
                      <a:pt x="445" y="352"/>
                      <a:pt x="444" y="352"/>
                    </a:cubicBezTo>
                    <a:cubicBezTo>
                      <a:pt x="445" y="347"/>
                      <a:pt x="446" y="343"/>
                      <a:pt x="447" y="338"/>
                    </a:cubicBezTo>
                    <a:cubicBezTo>
                      <a:pt x="452" y="340"/>
                      <a:pt x="458" y="341"/>
                      <a:pt x="463" y="342"/>
                    </a:cubicBezTo>
                    <a:cubicBezTo>
                      <a:pt x="463" y="347"/>
                      <a:pt x="461" y="351"/>
                      <a:pt x="461" y="356"/>
                    </a:cubicBezTo>
                    <a:close/>
                    <a:moveTo>
                      <a:pt x="442" y="352"/>
                    </a:moveTo>
                    <a:cubicBezTo>
                      <a:pt x="436" y="350"/>
                      <a:pt x="430" y="348"/>
                      <a:pt x="424" y="346"/>
                    </a:cubicBezTo>
                    <a:cubicBezTo>
                      <a:pt x="426" y="341"/>
                      <a:pt x="428" y="336"/>
                      <a:pt x="429" y="332"/>
                    </a:cubicBezTo>
                    <a:cubicBezTo>
                      <a:pt x="432" y="333"/>
                      <a:pt x="434" y="333"/>
                      <a:pt x="436" y="334"/>
                    </a:cubicBezTo>
                    <a:cubicBezTo>
                      <a:pt x="439" y="336"/>
                      <a:pt x="442" y="337"/>
                      <a:pt x="446" y="338"/>
                    </a:cubicBezTo>
                    <a:cubicBezTo>
                      <a:pt x="445" y="342"/>
                      <a:pt x="444" y="347"/>
                      <a:pt x="442" y="352"/>
                    </a:cubicBezTo>
                    <a:close/>
                    <a:moveTo>
                      <a:pt x="423" y="345"/>
                    </a:moveTo>
                    <a:cubicBezTo>
                      <a:pt x="419" y="344"/>
                      <a:pt x="416" y="342"/>
                      <a:pt x="413" y="341"/>
                    </a:cubicBezTo>
                    <a:cubicBezTo>
                      <a:pt x="411" y="339"/>
                      <a:pt x="409" y="338"/>
                      <a:pt x="407" y="337"/>
                    </a:cubicBezTo>
                    <a:cubicBezTo>
                      <a:pt x="409" y="332"/>
                      <a:pt x="412" y="329"/>
                      <a:pt x="415" y="324"/>
                    </a:cubicBezTo>
                    <a:cubicBezTo>
                      <a:pt x="419" y="327"/>
                      <a:pt x="424" y="329"/>
                      <a:pt x="428" y="331"/>
                    </a:cubicBezTo>
                    <a:cubicBezTo>
                      <a:pt x="426" y="336"/>
                      <a:pt x="425" y="341"/>
                      <a:pt x="423" y="345"/>
                    </a:cubicBezTo>
                    <a:close/>
                    <a:moveTo>
                      <a:pt x="405" y="336"/>
                    </a:moveTo>
                    <a:cubicBezTo>
                      <a:pt x="400" y="333"/>
                      <a:pt x="395" y="330"/>
                      <a:pt x="390" y="326"/>
                    </a:cubicBezTo>
                    <a:cubicBezTo>
                      <a:pt x="392" y="324"/>
                      <a:pt x="394" y="322"/>
                      <a:pt x="396" y="320"/>
                    </a:cubicBezTo>
                    <a:cubicBezTo>
                      <a:pt x="398" y="318"/>
                      <a:pt x="400" y="317"/>
                      <a:pt x="401" y="315"/>
                    </a:cubicBezTo>
                    <a:cubicBezTo>
                      <a:pt x="405" y="318"/>
                      <a:pt x="409" y="321"/>
                      <a:pt x="414" y="324"/>
                    </a:cubicBezTo>
                    <a:cubicBezTo>
                      <a:pt x="411" y="328"/>
                      <a:pt x="408" y="332"/>
                      <a:pt x="405" y="336"/>
                    </a:cubicBezTo>
                    <a:close/>
                    <a:moveTo>
                      <a:pt x="394" y="319"/>
                    </a:moveTo>
                    <a:cubicBezTo>
                      <a:pt x="393" y="321"/>
                      <a:pt x="391" y="323"/>
                      <a:pt x="389" y="325"/>
                    </a:cubicBezTo>
                    <a:cubicBezTo>
                      <a:pt x="387" y="323"/>
                      <a:pt x="385" y="321"/>
                      <a:pt x="383" y="320"/>
                    </a:cubicBezTo>
                    <a:cubicBezTo>
                      <a:pt x="381" y="318"/>
                      <a:pt x="379" y="317"/>
                      <a:pt x="378" y="315"/>
                    </a:cubicBezTo>
                    <a:cubicBezTo>
                      <a:pt x="378" y="315"/>
                      <a:pt x="378" y="315"/>
                      <a:pt x="378" y="315"/>
                    </a:cubicBezTo>
                    <a:cubicBezTo>
                      <a:pt x="379" y="313"/>
                      <a:pt x="381" y="312"/>
                      <a:pt x="382" y="310"/>
                    </a:cubicBezTo>
                    <a:cubicBezTo>
                      <a:pt x="384" y="308"/>
                      <a:pt x="386" y="307"/>
                      <a:pt x="388" y="305"/>
                    </a:cubicBezTo>
                    <a:cubicBezTo>
                      <a:pt x="392" y="308"/>
                      <a:pt x="396" y="311"/>
                      <a:pt x="400" y="314"/>
                    </a:cubicBezTo>
                    <a:cubicBezTo>
                      <a:pt x="398" y="316"/>
                      <a:pt x="396" y="318"/>
                      <a:pt x="394" y="319"/>
                    </a:cubicBezTo>
                    <a:close/>
                    <a:moveTo>
                      <a:pt x="381" y="309"/>
                    </a:moveTo>
                    <a:cubicBezTo>
                      <a:pt x="379" y="311"/>
                      <a:pt x="377" y="312"/>
                      <a:pt x="377" y="314"/>
                    </a:cubicBezTo>
                    <a:cubicBezTo>
                      <a:pt x="377" y="314"/>
                      <a:pt x="377" y="314"/>
                      <a:pt x="376" y="314"/>
                    </a:cubicBezTo>
                    <a:cubicBezTo>
                      <a:pt x="373" y="311"/>
                      <a:pt x="370" y="308"/>
                      <a:pt x="366" y="305"/>
                    </a:cubicBezTo>
                    <a:cubicBezTo>
                      <a:pt x="368" y="303"/>
                      <a:pt x="369" y="302"/>
                      <a:pt x="371" y="300"/>
                    </a:cubicBezTo>
                    <a:cubicBezTo>
                      <a:pt x="373" y="298"/>
                      <a:pt x="375" y="297"/>
                      <a:pt x="377" y="295"/>
                    </a:cubicBezTo>
                    <a:cubicBezTo>
                      <a:pt x="378" y="296"/>
                      <a:pt x="380" y="297"/>
                      <a:pt x="381" y="299"/>
                    </a:cubicBezTo>
                    <a:cubicBezTo>
                      <a:pt x="383" y="300"/>
                      <a:pt x="385" y="302"/>
                      <a:pt x="387" y="304"/>
                    </a:cubicBezTo>
                    <a:cubicBezTo>
                      <a:pt x="385" y="306"/>
                      <a:pt x="383" y="308"/>
                      <a:pt x="381" y="309"/>
                    </a:cubicBezTo>
                    <a:close/>
                    <a:moveTo>
                      <a:pt x="371" y="298"/>
                    </a:moveTo>
                    <a:cubicBezTo>
                      <a:pt x="369" y="300"/>
                      <a:pt x="367" y="302"/>
                      <a:pt x="365" y="303"/>
                    </a:cubicBezTo>
                    <a:cubicBezTo>
                      <a:pt x="361" y="300"/>
                      <a:pt x="358" y="295"/>
                      <a:pt x="354" y="291"/>
                    </a:cubicBezTo>
                    <a:cubicBezTo>
                      <a:pt x="356" y="291"/>
                      <a:pt x="357" y="290"/>
                      <a:pt x="359" y="289"/>
                    </a:cubicBezTo>
                    <a:cubicBezTo>
                      <a:pt x="361" y="287"/>
                      <a:pt x="364" y="285"/>
                      <a:pt x="367" y="283"/>
                    </a:cubicBezTo>
                    <a:cubicBezTo>
                      <a:pt x="369" y="287"/>
                      <a:pt x="373" y="290"/>
                      <a:pt x="376" y="293"/>
                    </a:cubicBezTo>
                    <a:cubicBezTo>
                      <a:pt x="374" y="295"/>
                      <a:pt x="372" y="297"/>
                      <a:pt x="371" y="298"/>
                    </a:cubicBezTo>
                    <a:close/>
                    <a:moveTo>
                      <a:pt x="359" y="287"/>
                    </a:moveTo>
                    <a:cubicBezTo>
                      <a:pt x="357" y="288"/>
                      <a:pt x="355" y="290"/>
                      <a:pt x="353" y="290"/>
                    </a:cubicBezTo>
                    <a:cubicBezTo>
                      <a:pt x="350" y="286"/>
                      <a:pt x="347" y="281"/>
                      <a:pt x="344" y="277"/>
                    </a:cubicBezTo>
                    <a:cubicBezTo>
                      <a:pt x="345" y="276"/>
                      <a:pt x="347" y="275"/>
                      <a:pt x="349" y="274"/>
                    </a:cubicBezTo>
                    <a:cubicBezTo>
                      <a:pt x="351" y="272"/>
                      <a:pt x="353" y="271"/>
                      <a:pt x="356" y="270"/>
                    </a:cubicBezTo>
                    <a:cubicBezTo>
                      <a:pt x="359" y="274"/>
                      <a:pt x="362" y="278"/>
                      <a:pt x="365" y="282"/>
                    </a:cubicBezTo>
                    <a:cubicBezTo>
                      <a:pt x="363" y="284"/>
                      <a:pt x="361" y="285"/>
                      <a:pt x="359" y="287"/>
                    </a:cubicBezTo>
                    <a:close/>
                    <a:moveTo>
                      <a:pt x="349" y="272"/>
                    </a:moveTo>
                    <a:cubicBezTo>
                      <a:pt x="347" y="273"/>
                      <a:pt x="345" y="275"/>
                      <a:pt x="343" y="276"/>
                    </a:cubicBezTo>
                    <a:cubicBezTo>
                      <a:pt x="341" y="273"/>
                      <a:pt x="339" y="269"/>
                      <a:pt x="337" y="266"/>
                    </a:cubicBezTo>
                    <a:cubicBezTo>
                      <a:pt x="337" y="265"/>
                      <a:pt x="336" y="264"/>
                      <a:pt x="336" y="263"/>
                    </a:cubicBezTo>
                    <a:cubicBezTo>
                      <a:pt x="340" y="261"/>
                      <a:pt x="344" y="260"/>
                      <a:pt x="348" y="258"/>
                    </a:cubicBezTo>
                    <a:cubicBezTo>
                      <a:pt x="351" y="261"/>
                      <a:pt x="353" y="265"/>
                      <a:pt x="355" y="268"/>
                    </a:cubicBezTo>
                    <a:cubicBezTo>
                      <a:pt x="353" y="269"/>
                      <a:pt x="351" y="271"/>
                      <a:pt x="349" y="272"/>
                    </a:cubicBezTo>
                    <a:close/>
                    <a:moveTo>
                      <a:pt x="335" y="262"/>
                    </a:moveTo>
                    <a:cubicBezTo>
                      <a:pt x="333" y="257"/>
                      <a:pt x="331" y="253"/>
                      <a:pt x="329" y="249"/>
                    </a:cubicBezTo>
                    <a:cubicBezTo>
                      <a:pt x="331" y="249"/>
                      <a:pt x="333" y="248"/>
                      <a:pt x="334" y="247"/>
                    </a:cubicBezTo>
                    <a:cubicBezTo>
                      <a:pt x="337" y="246"/>
                      <a:pt x="340" y="245"/>
                      <a:pt x="342" y="245"/>
                    </a:cubicBezTo>
                    <a:cubicBezTo>
                      <a:pt x="343" y="245"/>
                      <a:pt x="343" y="246"/>
                      <a:pt x="343" y="247"/>
                    </a:cubicBezTo>
                    <a:cubicBezTo>
                      <a:pt x="345" y="250"/>
                      <a:pt x="346" y="253"/>
                      <a:pt x="348" y="256"/>
                    </a:cubicBezTo>
                    <a:cubicBezTo>
                      <a:pt x="344" y="258"/>
                      <a:pt x="339" y="260"/>
                      <a:pt x="335" y="262"/>
                    </a:cubicBezTo>
                    <a:close/>
                    <a:moveTo>
                      <a:pt x="335" y="245"/>
                    </a:moveTo>
                    <a:cubicBezTo>
                      <a:pt x="333" y="246"/>
                      <a:pt x="331" y="247"/>
                      <a:pt x="329" y="247"/>
                    </a:cubicBezTo>
                    <a:cubicBezTo>
                      <a:pt x="327" y="242"/>
                      <a:pt x="326" y="237"/>
                      <a:pt x="325" y="232"/>
                    </a:cubicBezTo>
                    <a:cubicBezTo>
                      <a:pt x="329" y="232"/>
                      <a:pt x="333" y="231"/>
                      <a:pt x="337" y="229"/>
                    </a:cubicBezTo>
                    <a:cubicBezTo>
                      <a:pt x="338" y="234"/>
                      <a:pt x="340" y="239"/>
                      <a:pt x="342" y="243"/>
                    </a:cubicBezTo>
                    <a:cubicBezTo>
                      <a:pt x="339" y="244"/>
                      <a:pt x="337" y="245"/>
                      <a:pt x="335" y="245"/>
                    </a:cubicBezTo>
                    <a:close/>
                    <a:moveTo>
                      <a:pt x="324" y="231"/>
                    </a:moveTo>
                    <a:cubicBezTo>
                      <a:pt x="323" y="226"/>
                      <a:pt x="323" y="222"/>
                      <a:pt x="322" y="217"/>
                    </a:cubicBezTo>
                    <a:cubicBezTo>
                      <a:pt x="326" y="217"/>
                      <a:pt x="331" y="216"/>
                      <a:pt x="335" y="216"/>
                    </a:cubicBezTo>
                    <a:cubicBezTo>
                      <a:pt x="335" y="220"/>
                      <a:pt x="336" y="224"/>
                      <a:pt x="337" y="228"/>
                    </a:cubicBezTo>
                    <a:cubicBezTo>
                      <a:pt x="333" y="229"/>
                      <a:pt x="329" y="230"/>
                      <a:pt x="324" y="231"/>
                    </a:cubicBezTo>
                    <a:close/>
                    <a:moveTo>
                      <a:pt x="335" y="181"/>
                    </a:moveTo>
                    <a:cubicBezTo>
                      <a:pt x="333" y="181"/>
                      <a:pt x="330" y="181"/>
                      <a:pt x="328" y="181"/>
                    </a:cubicBezTo>
                    <a:cubicBezTo>
                      <a:pt x="326" y="180"/>
                      <a:pt x="324" y="181"/>
                      <a:pt x="323" y="180"/>
                    </a:cubicBezTo>
                    <a:cubicBezTo>
                      <a:pt x="324" y="175"/>
                      <a:pt x="325" y="170"/>
                      <a:pt x="326" y="165"/>
                    </a:cubicBezTo>
                    <a:cubicBezTo>
                      <a:pt x="327" y="166"/>
                      <a:pt x="329" y="166"/>
                      <a:pt x="331" y="166"/>
                    </a:cubicBezTo>
                    <a:cubicBezTo>
                      <a:pt x="333" y="167"/>
                      <a:pt x="336" y="167"/>
                      <a:pt x="338" y="168"/>
                    </a:cubicBezTo>
                    <a:cubicBezTo>
                      <a:pt x="337" y="172"/>
                      <a:pt x="336" y="177"/>
                      <a:pt x="335" y="181"/>
                    </a:cubicBezTo>
                    <a:cubicBezTo>
                      <a:pt x="335" y="181"/>
                      <a:pt x="335" y="181"/>
                      <a:pt x="335" y="181"/>
                    </a:cubicBezTo>
                    <a:close/>
                    <a:moveTo>
                      <a:pt x="332" y="165"/>
                    </a:moveTo>
                    <a:cubicBezTo>
                      <a:pt x="330" y="164"/>
                      <a:pt x="328" y="164"/>
                      <a:pt x="326" y="163"/>
                    </a:cubicBezTo>
                    <a:cubicBezTo>
                      <a:pt x="328" y="159"/>
                      <a:pt x="329" y="155"/>
                      <a:pt x="331" y="150"/>
                    </a:cubicBezTo>
                    <a:cubicBezTo>
                      <a:pt x="335" y="151"/>
                      <a:pt x="339" y="153"/>
                      <a:pt x="342" y="154"/>
                    </a:cubicBezTo>
                    <a:cubicBezTo>
                      <a:pt x="341" y="158"/>
                      <a:pt x="340" y="162"/>
                      <a:pt x="339" y="166"/>
                    </a:cubicBezTo>
                    <a:cubicBezTo>
                      <a:pt x="336" y="166"/>
                      <a:pt x="334" y="166"/>
                      <a:pt x="332" y="165"/>
                    </a:cubicBezTo>
                    <a:close/>
                    <a:moveTo>
                      <a:pt x="332" y="149"/>
                    </a:moveTo>
                    <a:cubicBezTo>
                      <a:pt x="333" y="144"/>
                      <a:pt x="336" y="140"/>
                      <a:pt x="338" y="135"/>
                    </a:cubicBezTo>
                    <a:cubicBezTo>
                      <a:pt x="341" y="137"/>
                      <a:pt x="345" y="139"/>
                      <a:pt x="349" y="140"/>
                    </a:cubicBezTo>
                    <a:cubicBezTo>
                      <a:pt x="346" y="144"/>
                      <a:pt x="345" y="148"/>
                      <a:pt x="343" y="153"/>
                    </a:cubicBezTo>
                    <a:cubicBezTo>
                      <a:pt x="339" y="152"/>
                      <a:pt x="335" y="150"/>
                      <a:pt x="332" y="149"/>
                    </a:cubicBezTo>
                    <a:close/>
                    <a:moveTo>
                      <a:pt x="339" y="134"/>
                    </a:moveTo>
                    <a:cubicBezTo>
                      <a:pt x="341" y="130"/>
                      <a:pt x="344" y="126"/>
                      <a:pt x="346" y="122"/>
                    </a:cubicBezTo>
                    <a:cubicBezTo>
                      <a:pt x="349" y="124"/>
                      <a:pt x="353" y="126"/>
                      <a:pt x="356" y="128"/>
                    </a:cubicBezTo>
                    <a:cubicBezTo>
                      <a:pt x="355" y="129"/>
                      <a:pt x="354" y="130"/>
                      <a:pt x="354" y="132"/>
                    </a:cubicBezTo>
                    <a:cubicBezTo>
                      <a:pt x="352" y="134"/>
                      <a:pt x="351" y="136"/>
                      <a:pt x="349" y="139"/>
                    </a:cubicBezTo>
                    <a:cubicBezTo>
                      <a:pt x="346" y="137"/>
                      <a:pt x="342" y="136"/>
                      <a:pt x="339" y="134"/>
                    </a:cubicBezTo>
                    <a:close/>
                    <a:moveTo>
                      <a:pt x="347" y="120"/>
                    </a:moveTo>
                    <a:cubicBezTo>
                      <a:pt x="350" y="116"/>
                      <a:pt x="354" y="111"/>
                      <a:pt x="358" y="107"/>
                    </a:cubicBezTo>
                    <a:cubicBezTo>
                      <a:pt x="360" y="110"/>
                      <a:pt x="363" y="113"/>
                      <a:pt x="366" y="115"/>
                    </a:cubicBezTo>
                    <a:cubicBezTo>
                      <a:pt x="363" y="119"/>
                      <a:pt x="360" y="123"/>
                      <a:pt x="357" y="127"/>
                    </a:cubicBezTo>
                    <a:cubicBezTo>
                      <a:pt x="354" y="125"/>
                      <a:pt x="350" y="123"/>
                      <a:pt x="347" y="120"/>
                    </a:cubicBezTo>
                    <a:close/>
                    <a:moveTo>
                      <a:pt x="359" y="106"/>
                    </a:moveTo>
                    <a:cubicBezTo>
                      <a:pt x="363" y="102"/>
                      <a:pt x="367" y="99"/>
                      <a:pt x="371" y="95"/>
                    </a:cubicBezTo>
                    <a:cubicBezTo>
                      <a:pt x="372" y="99"/>
                      <a:pt x="375" y="102"/>
                      <a:pt x="378" y="105"/>
                    </a:cubicBezTo>
                    <a:cubicBezTo>
                      <a:pt x="374" y="108"/>
                      <a:pt x="371" y="111"/>
                      <a:pt x="367" y="114"/>
                    </a:cubicBezTo>
                    <a:cubicBezTo>
                      <a:pt x="364" y="112"/>
                      <a:pt x="362" y="109"/>
                      <a:pt x="359" y="106"/>
                    </a:cubicBezTo>
                    <a:close/>
                    <a:moveTo>
                      <a:pt x="372" y="94"/>
                    </a:moveTo>
                    <a:cubicBezTo>
                      <a:pt x="375" y="92"/>
                      <a:pt x="378" y="90"/>
                      <a:pt x="381" y="88"/>
                    </a:cubicBezTo>
                    <a:cubicBezTo>
                      <a:pt x="383" y="87"/>
                      <a:pt x="384" y="86"/>
                      <a:pt x="386" y="85"/>
                    </a:cubicBezTo>
                    <a:cubicBezTo>
                      <a:pt x="385" y="90"/>
                      <a:pt x="386" y="94"/>
                      <a:pt x="388" y="98"/>
                    </a:cubicBezTo>
                    <a:cubicBezTo>
                      <a:pt x="385" y="100"/>
                      <a:pt x="382" y="102"/>
                      <a:pt x="379" y="104"/>
                    </a:cubicBezTo>
                    <a:cubicBezTo>
                      <a:pt x="376" y="101"/>
                      <a:pt x="374" y="98"/>
                      <a:pt x="372" y="94"/>
                    </a:cubicBezTo>
                    <a:close/>
                    <a:moveTo>
                      <a:pt x="395" y="68"/>
                    </a:moveTo>
                    <a:cubicBezTo>
                      <a:pt x="388" y="70"/>
                      <a:pt x="381" y="74"/>
                      <a:pt x="374" y="78"/>
                    </a:cubicBezTo>
                    <a:cubicBezTo>
                      <a:pt x="370" y="72"/>
                      <a:pt x="372" y="63"/>
                      <a:pt x="379" y="60"/>
                    </a:cubicBezTo>
                    <a:cubicBezTo>
                      <a:pt x="383" y="59"/>
                      <a:pt x="386" y="59"/>
                      <a:pt x="390" y="61"/>
                    </a:cubicBezTo>
                    <a:cubicBezTo>
                      <a:pt x="393" y="62"/>
                      <a:pt x="394" y="65"/>
                      <a:pt x="395" y="68"/>
                    </a:cubicBezTo>
                    <a:close/>
                    <a:moveTo>
                      <a:pt x="275" y="34"/>
                    </a:moveTo>
                    <a:cubicBezTo>
                      <a:pt x="276" y="36"/>
                      <a:pt x="275" y="39"/>
                      <a:pt x="274" y="41"/>
                    </a:cubicBezTo>
                    <a:cubicBezTo>
                      <a:pt x="272" y="43"/>
                      <a:pt x="270" y="45"/>
                      <a:pt x="267" y="45"/>
                    </a:cubicBezTo>
                    <a:cubicBezTo>
                      <a:pt x="267" y="41"/>
                      <a:pt x="265" y="37"/>
                      <a:pt x="262" y="33"/>
                    </a:cubicBezTo>
                    <a:cubicBezTo>
                      <a:pt x="262" y="32"/>
                      <a:pt x="261" y="32"/>
                      <a:pt x="260" y="31"/>
                    </a:cubicBezTo>
                    <a:cubicBezTo>
                      <a:pt x="265" y="27"/>
                      <a:pt x="273" y="28"/>
                      <a:pt x="275" y="34"/>
                    </a:cubicBezTo>
                    <a:close/>
                    <a:moveTo>
                      <a:pt x="245" y="17"/>
                    </a:moveTo>
                    <a:cubicBezTo>
                      <a:pt x="247" y="14"/>
                      <a:pt x="251" y="12"/>
                      <a:pt x="255" y="14"/>
                    </a:cubicBezTo>
                    <a:cubicBezTo>
                      <a:pt x="261" y="16"/>
                      <a:pt x="261" y="25"/>
                      <a:pt x="259" y="29"/>
                    </a:cubicBezTo>
                    <a:cubicBezTo>
                      <a:pt x="254" y="26"/>
                      <a:pt x="248" y="25"/>
                      <a:pt x="242" y="27"/>
                    </a:cubicBezTo>
                    <a:cubicBezTo>
                      <a:pt x="241" y="23"/>
                      <a:pt x="243" y="20"/>
                      <a:pt x="245" y="17"/>
                    </a:cubicBezTo>
                    <a:close/>
                    <a:moveTo>
                      <a:pt x="222" y="24"/>
                    </a:moveTo>
                    <a:cubicBezTo>
                      <a:pt x="224" y="20"/>
                      <a:pt x="228" y="20"/>
                      <a:pt x="231" y="20"/>
                    </a:cubicBezTo>
                    <a:cubicBezTo>
                      <a:pt x="235" y="21"/>
                      <a:pt x="238" y="24"/>
                      <a:pt x="240" y="27"/>
                    </a:cubicBezTo>
                    <a:cubicBezTo>
                      <a:pt x="240" y="27"/>
                      <a:pt x="240" y="27"/>
                      <a:pt x="240" y="27"/>
                    </a:cubicBezTo>
                    <a:cubicBezTo>
                      <a:pt x="234" y="29"/>
                      <a:pt x="230" y="33"/>
                      <a:pt x="227" y="39"/>
                    </a:cubicBezTo>
                    <a:cubicBezTo>
                      <a:pt x="222" y="36"/>
                      <a:pt x="218" y="29"/>
                      <a:pt x="222" y="24"/>
                    </a:cubicBezTo>
                    <a:close/>
                    <a:moveTo>
                      <a:pt x="213" y="51"/>
                    </a:moveTo>
                    <a:cubicBezTo>
                      <a:pt x="211" y="47"/>
                      <a:pt x="213" y="43"/>
                      <a:pt x="217" y="41"/>
                    </a:cubicBezTo>
                    <a:cubicBezTo>
                      <a:pt x="220" y="40"/>
                      <a:pt x="223" y="40"/>
                      <a:pt x="226" y="41"/>
                    </a:cubicBezTo>
                    <a:cubicBezTo>
                      <a:pt x="225" y="45"/>
                      <a:pt x="226" y="50"/>
                      <a:pt x="228" y="54"/>
                    </a:cubicBezTo>
                    <a:cubicBezTo>
                      <a:pt x="223" y="55"/>
                      <a:pt x="215" y="57"/>
                      <a:pt x="213" y="51"/>
                    </a:cubicBezTo>
                    <a:close/>
                    <a:moveTo>
                      <a:pt x="227" y="67"/>
                    </a:moveTo>
                    <a:cubicBezTo>
                      <a:pt x="224" y="63"/>
                      <a:pt x="225" y="58"/>
                      <a:pt x="229" y="56"/>
                    </a:cubicBezTo>
                    <a:cubicBezTo>
                      <a:pt x="231" y="60"/>
                      <a:pt x="234" y="63"/>
                      <a:pt x="239" y="65"/>
                    </a:cubicBezTo>
                    <a:cubicBezTo>
                      <a:pt x="239" y="65"/>
                      <a:pt x="239" y="65"/>
                      <a:pt x="239" y="65"/>
                    </a:cubicBezTo>
                    <a:cubicBezTo>
                      <a:pt x="236" y="68"/>
                      <a:pt x="231" y="70"/>
                      <a:pt x="227" y="67"/>
                    </a:cubicBezTo>
                    <a:close/>
                    <a:moveTo>
                      <a:pt x="258" y="61"/>
                    </a:moveTo>
                    <a:cubicBezTo>
                      <a:pt x="249" y="69"/>
                      <a:pt x="235" y="65"/>
                      <a:pt x="230" y="54"/>
                    </a:cubicBezTo>
                    <a:cubicBezTo>
                      <a:pt x="228" y="51"/>
                      <a:pt x="228" y="47"/>
                      <a:pt x="228" y="44"/>
                    </a:cubicBezTo>
                    <a:cubicBezTo>
                      <a:pt x="228" y="43"/>
                      <a:pt x="228" y="43"/>
                      <a:pt x="228" y="42"/>
                    </a:cubicBezTo>
                    <a:cubicBezTo>
                      <a:pt x="229" y="38"/>
                      <a:pt x="232" y="34"/>
                      <a:pt x="235" y="32"/>
                    </a:cubicBezTo>
                    <a:cubicBezTo>
                      <a:pt x="243" y="26"/>
                      <a:pt x="254" y="27"/>
                      <a:pt x="260" y="34"/>
                    </a:cubicBezTo>
                    <a:cubicBezTo>
                      <a:pt x="268" y="41"/>
                      <a:pt x="267" y="55"/>
                      <a:pt x="258" y="61"/>
                    </a:cubicBezTo>
                    <a:close/>
                    <a:moveTo>
                      <a:pt x="265" y="67"/>
                    </a:moveTo>
                    <a:cubicBezTo>
                      <a:pt x="264" y="65"/>
                      <a:pt x="262" y="64"/>
                      <a:pt x="260" y="62"/>
                    </a:cubicBezTo>
                    <a:cubicBezTo>
                      <a:pt x="262" y="61"/>
                      <a:pt x="263" y="60"/>
                      <a:pt x="264" y="59"/>
                    </a:cubicBezTo>
                    <a:cubicBezTo>
                      <a:pt x="264" y="59"/>
                      <a:pt x="264" y="59"/>
                      <a:pt x="264" y="58"/>
                    </a:cubicBezTo>
                    <a:cubicBezTo>
                      <a:pt x="268" y="61"/>
                      <a:pt x="271" y="65"/>
                      <a:pt x="275" y="68"/>
                    </a:cubicBezTo>
                    <a:cubicBezTo>
                      <a:pt x="276" y="69"/>
                      <a:pt x="278" y="71"/>
                      <a:pt x="280" y="72"/>
                    </a:cubicBezTo>
                    <a:cubicBezTo>
                      <a:pt x="282" y="73"/>
                      <a:pt x="285" y="73"/>
                      <a:pt x="287" y="74"/>
                    </a:cubicBezTo>
                    <a:cubicBezTo>
                      <a:pt x="289" y="80"/>
                      <a:pt x="292" y="85"/>
                      <a:pt x="296" y="91"/>
                    </a:cubicBezTo>
                    <a:cubicBezTo>
                      <a:pt x="298" y="95"/>
                      <a:pt x="301" y="98"/>
                      <a:pt x="304" y="102"/>
                    </a:cubicBezTo>
                    <a:cubicBezTo>
                      <a:pt x="304" y="102"/>
                      <a:pt x="304" y="102"/>
                      <a:pt x="304" y="102"/>
                    </a:cubicBezTo>
                    <a:cubicBezTo>
                      <a:pt x="303" y="101"/>
                      <a:pt x="301" y="99"/>
                      <a:pt x="299" y="98"/>
                    </a:cubicBezTo>
                    <a:cubicBezTo>
                      <a:pt x="294" y="94"/>
                      <a:pt x="289" y="91"/>
                      <a:pt x="284" y="88"/>
                    </a:cubicBezTo>
                    <a:cubicBezTo>
                      <a:pt x="282" y="87"/>
                      <a:pt x="279" y="86"/>
                      <a:pt x="277" y="85"/>
                    </a:cubicBezTo>
                    <a:cubicBezTo>
                      <a:pt x="277" y="85"/>
                      <a:pt x="277" y="85"/>
                      <a:pt x="277" y="85"/>
                    </a:cubicBezTo>
                    <a:cubicBezTo>
                      <a:pt x="276" y="77"/>
                      <a:pt x="271" y="72"/>
                      <a:pt x="265" y="67"/>
                    </a:cubicBezTo>
                    <a:close/>
                    <a:moveTo>
                      <a:pt x="237" y="255"/>
                    </a:moveTo>
                    <a:cubicBezTo>
                      <a:pt x="230" y="247"/>
                      <a:pt x="225" y="237"/>
                      <a:pt x="221" y="228"/>
                    </a:cubicBezTo>
                    <a:cubicBezTo>
                      <a:pt x="216" y="217"/>
                      <a:pt x="213" y="206"/>
                      <a:pt x="211" y="195"/>
                    </a:cubicBezTo>
                    <a:cubicBezTo>
                      <a:pt x="208" y="182"/>
                      <a:pt x="207" y="169"/>
                      <a:pt x="203" y="157"/>
                    </a:cubicBezTo>
                    <a:cubicBezTo>
                      <a:pt x="198" y="142"/>
                      <a:pt x="190" y="128"/>
                      <a:pt x="179" y="117"/>
                    </a:cubicBezTo>
                    <a:cubicBezTo>
                      <a:pt x="174" y="111"/>
                      <a:pt x="168" y="106"/>
                      <a:pt x="161" y="103"/>
                    </a:cubicBezTo>
                    <a:cubicBezTo>
                      <a:pt x="155" y="100"/>
                      <a:pt x="148" y="97"/>
                      <a:pt x="141" y="97"/>
                    </a:cubicBezTo>
                    <a:cubicBezTo>
                      <a:pt x="152" y="91"/>
                      <a:pt x="162" y="86"/>
                      <a:pt x="173" y="82"/>
                    </a:cubicBezTo>
                    <a:cubicBezTo>
                      <a:pt x="184" y="77"/>
                      <a:pt x="197" y="75"/>
                      <a:pt x="209" y="74"/>
                    </a:cubicBezTo>
                    <a:cubicBezTo>
                      <a:pt x="222" y="73"/>
                      <a:pt x="234" y="73"/>
                      <a:pt x="246" y="76"/>
                    </a:cubicBezTo>
                    <a:cubicBezTo>
                      <a:pt x="258" y="78"/>
                      <a:pt x="270" y="83"/>
                      <a:pt x="281" y="88"/>
                    </a:cubicBezTo>
                    <a:cubicBezTo>
                      <a:pt x="286" y="91"/>
                      <a:pt x="291" y="95"/>
                      <a:pt x="297" y="98"/>
                    </a:cubicBezTo>
                    <a:cubicBezTo>
                      <a:pt x="302" y="102"/>
                      <a:pt x="307" y="106"/>
                      <a:pt x="312" y="111"/>
                    </a:cubicBezTo>
                    <a:cubicBezTo>
                      <a:pt x="309" y="114"/>
                      <a:pt x="308" y="118"/>
                      <a:pt x="308" y="122"/>
                    </a:cubicBezTo>
                    <a:cubicBezTo>
                      <a:pt x="300" y="114"/>
                      <a:pt x="291" y="108"/>
                      <a:pt x="282" y="102"/>
                    </a:cubicBezTo>
                    <a:cubicBezTo>
                      <a:pt x="272" y="97"/>
                      <a:pt x="262" y="92"/>
                      <a:pt x="250" y="89"/>
                    </a:cubicBezTo>
                    <a:cubicBezTo>
                      <a:pt x="227" y="82"/>
                      <a:pt x="202" y="83"/>
                      <a:pt x="178" y="88"/>
                    </a:cubicBezTo>
                    <a:cubicBezTo>
                      <a:pt x="173" y="90"/>
                      <a:pt x="168" y="91"/>
                      <a:pt x="163" y="93"/>
                    </a:cubicBezTo>
                    <a:cubicBezTo>
                      <a:pt x="163" y="93"/>
                      <a:pt x="163" y="93"/>
                      <a:pt x="163" y="94"/>
                    </a:cubicBezTo>
                    <a:cubicBezTo>
                      <a:pt x="163" y="94"/>
                      <a:pt x="163" y="95"/>
                      <a:pt x="163" y="95"/>
                    </a:cubicBezTo>
                    <a:cubicBezTo>
                      <a:pt x="168" y="95"/>
                      <a:pt x="173" y="99"/>
                      <a:pt x="176" y="102"/>
                    </a:cubicBezTo>
                    <a:cubicBezTo>
                      <a:pt x="180" y="105"/>
                      <a:pt x="184" y="109"/>
                      <a:pt x="188" y="113"/>
                    </a:cubicBezTo>
                    <a:cubicBezTo>
                      <a:pt x="196" y="121"/>
                      <a:pt x="203" y="132"/>
                      <a:pt x="208" y="143"/>
                    </a:cubicBezTo>
                    <a:cubicBezTo>
                      <a:pt x="213" y="155"/>
                      <a:pt x="215" y="168"/>
                      <a:pt x="217" y="182"/>
                    </a:cubicBezTo>
                    <a:cubicBezTo>
                      <a:pt x="219" y="194"/>
                      <a:pt x="221" y="206"/>
                      <a:pt x="226" y="218"/>
                    </a:cubicBezTo>
                    <a:cubicBezTo>
                      <a:pt x="231" y="231"/>
                      <a:pt x="239" y="243"/>
                      <a:pt x="249" y="253"/>
                    </a:cubicBezTo>
                    <a:cubicBezTo>
                      <a:pt x="254" y="258"/>
                      <a:pt x="259" y="263"/>
                      <a:pt x="265" y="267"/>
                    </a:cubicBezTo>
                    <a:cubicBezTo>
                      <a:pt x="269" y="270"/>
                      <a:pt x="274" y="273"/>
                      <a:pt x="280" y="275"/>
                    </a:cubicBezTo>
                    <a:cubicBezTo>
                      <a:pt x="274" y="275"/>
                      <a:pt x="268" y="276"/>
                      <a:pt x="263" y="277"/>
                    </a:cubicBezTo>
                    <a:cubicBezTo>
                      <a:pt x="262" y="276"/>
                      <a:pt x="262" y="276"/>
                      <a:pt x="262" y="276"/>
                    </a:cubicBezTo>
                    <a:cubicBezTo>
                      <a:pt x="257" y="274"/>
                      <a:pt x="252" y="270"/>
                      <a:pt x="248" y="267"/>
                    </a:cubicBezTo>
                    <a:cubicBezTo>
                      <a:pt x="244" y="263"/>
                      <a:pt x="241" y="259"/>
                      <a:pt x="237" y="255"/>
                    </a:cubicBezTo>
                    <a:close/>
                    <a:moveTo>
                      <a:pt x="299" y="116"/>
                    </a:moveTo>
                    <a:cubicBezTo>
                      <a:pt x="300" y="117"/>
                      <a:pt x="301" y="118"/>
                      <a:pt x="302" y="119"/>
                    </a:cubicBezTo>
                    <a:cubicBezTo>
                      <a:pt x="304" y="120"/>
                      <a:pt x="306" y="122"/>
                      <a:pt x="308" y="124"/>
                    </a:cubicBezTo>
                    <a:cubicBezTo>
                      <a:pt x="308" y="124"/>
                      <a:pt x="308" y="124"/>
                      <a:pt x="308" y="124"/>
                    </a:cubicBezTo>
                    <a:cubicBezTo>
                      <a:pt x="308" y="126"/>
                      <a:pt x="308" y="128"/>
                      <a:pt x="309" y="130"/>
                    </a:cubicBezTo>
                    <a:cubicBezTo>
                      <a:pt x="305" y="131"/>
                      <a:pt x="301" y="134"/>
                      <a:pt x="298" y="138"/>
                    </a:cubicBezTo>
                    <a:cubicBezTo>
                      <a:pt x="298" y="135"/>
                      <a:pt x="298" y="132"/>
                      <a:pt x="298" y="128"/>
                    </a:cubicBezTo>
                    <a:cubicBezTo>
                      <a:pt x="298" y="124"/>
                      <a:pt x="299" y="120"/>
                      <a:pt x="299" y="116"/>
                    </a:cubicBezTo>
                    <a:close/>
                    <a:moveTo>
                      <a:pt x="296" y="142"/>
                    </a:moveTo>
                    <a:cubicBezTo>
                      <a:pt x="296" y="142"/>
                      <a:pt x="296" y="142"/>
                      <a:pt x="296" y="142"/>
                    </a:cubicBezTo>
                    <a:cubicBezTo>
                      <a:pt x="296" y="142"/>
                      <a:pt x="296" y="142"/>
                      <a:pt x="296" y="142"/>
                    </a:cubicBezTo>
                    <a:cubicBezTo>
                      <a:pt x="293" y="148"/>
                      <a:pt x="295" y="155"/>
                      <a:pt x="298" y="161"/>
                    </a:cubicBezTo>
                    <a:cubicBezTo>
                      <a:pt x="292" y="163"/>
                      <a:pt x="288" y="169"/>
                      <a:pt x="287" y="175"/>
                    </a:cubicBezTo>
                    <a:cubicBezTo>
                      <a:pt x="286" y="181"/>
                      <a:pt x="288" y="188"/>
                      <a:pt x="292" y="192"/>
                    </a:cubicBezTo>
                    <a:cubicBezTo>
                      <a:pt x="290" y="194"/>
                      <a:pt x="289" y="195"/>
                      <a:pt x="288" y="197"/>
                    </a:cubicBezTo>
                    <a:cubicBezTo>
                      <a:pt x="287" y="196"/>
                      <a:pt x="287" y="195"/>
                      <a:pt x="286" y="194"/>
                    </a:cubicBezTo>
                    <a:cubicBezTo>
                      <a:pt x="286" y="179"/>
                      <a:pt x="286" y="164"/>
                      <a:pt x="286" y="149"/>
                    </a:cubicBezTo>
                    <a:cubicBezTo>
                      <a:pt x="286" y="142"/>
                      <a:pt x="285" y="134"/>
                      <a:pt x="285" y="127"/>
                    </a:cubicBezTo>
                    <a:cubicBezTo>
                      <a:pt x="285" y="123"/>
                      <a:pt x="286" y="119"/>
                      <a:pt x="285" y="115"/>
                    </a:cubicBezTo>
                    <a:cubicBezTo>
                      <a:pt x="285" y="112"/>
                      <a:pt x="285" y="109"/>
                      <a:pt x="285" y="106"/>
                    </a:cubicBezTo>
                    <a:cubicBezTo>
                      <a:pt x="289" y="108"/>
                      <a:pt x="293" y="111"/>
                      <a:pt x="297" y="114"/>
                    </a:cubicBezTo>
                    <a:cubicBezTo>
                      <a:pt x="297" y="114"/>
                      <a:pt x="297" y="114"/>
                      <a:pt x="297" y="114"/>
                    </a:cubicBezTo>
                    <a:cubicBezTo>
                      <a:pt x="298" y="119"/>
                      <a:pt x="297" y="123"/>
                      <a:pt x="297" y="128"/>
                    </a:cubicBezTo>
                    <a:cubicBezTo>
                      <a:pt x="296" y="132"/>
                      <a:pt x="297" y="137"/>
                      <a:pt x="296" y="142"/>
                    </a:cubicBezTo>
                    <a:close/>
                    <a:moveTo>
                      <a:pt x="293" y="270"/>
                    </a:moveTo>
                    <a:cubicBezTo>
                      <a:pt x="289" y="269"/>
                      <a:pt x="285" y="268"/>
                      <a:pt x="282" y="268"/>
                    </a:cubicBezTo>
                    <a:cubicBezTo>
                      <a:pt x="275" y="266"/>
                      <a:pt x="268" y="264"/>
                      <a:pt x="261" y="262"/>
                    </a:cubicBezTo>
                    <a:cubicBezTo>
                      <a:pt x="259" y="260"/>
                      <a:pt x="257" y="259"/>
                      <a:pt x="256" y="257"/>
                    </a:cubicBezTo>
                    <a:cubicBezTo>
                      <a:pt x="253" y="255"/>
                      <a:pt x="250" y="252"/>
                      <a:pt x="248" y="249"/>
                    </a:cubicBezTo>
                    <a:cubicBezTo>
                      <a:pt x="251" y="250"/>
                      <a:pt x="254" y="251"/>
                      <a:pt x="257" y="252"/>
                    </a:cubicBezTo>
                    <a:cubicBezTo>
                      <a:pt x="261" y="254"/>
                      <a:pt x="266" y="255"/>
                      <a:pt x="270" y="257"/>
                    </a:cubicBezTo>
                    <a:cubicBezTo>
                      <a:pt x="275" y="258"/>
                      <a:pt x="279" y="260"/>
                      <a:pt x="284" y="261"/>
                    </a:cubicBezTo>
                    <a:cubicBezTo>
                      <a:pt x="288" y="263"/>
                      <a:pt x="293" y="264"/>
                      <a:pt x="297" y="265"/>
                    </a:cubicBezTo>
                    <a:cubicBezTo>
                      <a:pt x="297" y="266"/>
                      <a:pt x="297" y="266"/>
                      <a:pt x="297" y="266"/>
                    </a:cubicBezTo>
                    <a:cubicBezTo>
                      <a:pt x="298" y="268"/>
                      <a:pt x="299" y="270"/>
                      <a:pt x="300" y="271"/>
                    </a:cubicBezTo>
                    <a:cubicBezTo>
                      <a:pt x="297" y="270"/>
                      <a:pt x="295" y="270"/>
                      <a:pt x="293" y="270"/>
                    </a:cubicBezTo>
                    <a:close/>
                    <a:moveTo>
                      <a:pt x="301" y="273"/>
                    </a:moveTo>
                    <a:cubicBezTo>
                      <a:pt x="301" y="273"/>
                      <a:pt x="301" y="273"/>
                      <a:pt x="301" y="273"/>
                    </a:cubicBezTo>
                    <a:cubicBezTo>
                      <a:pt x="304" y="276"/>
                      <a:pt x="307" y="278"/>
                      <a:pt x="311" y="279"/>
                    </a:cubicBezTo>
                    <a:cubicBezTo>
                      <a:pt x="311" y="280"/>
                      <a:pt x="311" y="281"/>
                      <a:pt x="311" y="282"/>
                    </a:cubicBezTo>
                    <a:cubicBezTo>
                      <a:pt x="303" y="277"/>
                      <a:pt x="294" y="276"/>
                      <a:pt x="285" y="275"/>
                    </a:cubicBezTo>
                    <a:cubicBezTo>
                      <a:pt x="285" y="275"/>
                      <a:pt x="285" y="275"/>
                      <a:pt x="285" y="275"/>
                    </a:cubicBezTo>
                    <a:cubicBezTo>
                      <a:pt x="279" y="273"/>
                      <a:pt x="274" y="270"/>
                      <a:pt x="269" y="267"/>
                    </a:cubicBezTo>
                    <a:cubicBezTo>
                      <a:pt x="268" y="266"/>
                      <a:pt x="266" y="265"/>
                      <a:pt x="265" y="264"/>
                    </a:cubicBezTo>
                    <a:cubicBezTo>
                      <a:pt x="270" y="266"/>
                      <a:pt x="275" y="267"/>
                      <a:pt x="281" y="269"/>
                    </a:cubicBezTo>
                    <a:cubicBezTo>
                      <a:pt x="284" y="270"/>
                      <a:pt x="288" y="270"/>
                      <a:pt x="291" y="271"/>
                    </a:cubicBezTo>
                    <a:cubicBezTo>
                      <a:pt x="294" y="272"/>
                      <a:pt x="298" y="272"/>
                      <a:pt x="301" y="273"/>
                    </a:cubicBezTo>
                    <a:close/>
                    <a:moveTo>
                      <a:pt x="297" y="264"/>
                    </a:moveTo>
                    <a:cubicBezTo>
                      <a:pt x="288" y="262"/>
                      <a:pt x="280" y="258"/>
                      <a:pt x="271" y="256"/>
                    </a:cubicBezTo>
                    <a:cubicBezTo>
                      <a:pt x="267" y="254"/>
                      <a:pt x="262" y="252"/>
                      <a:pt x="258" y="251"/>
                    </a:cubicBezTo>
                    <a:cubicBezTo>
                      <a:pt x="254" y="249"/>
                      <a:pt x="250" y="248"/>
                      <a:pt x="246" y="247"/>
                    </a:cubicBezTo>
                    <a:cubicBezTo>
                      <a:pt x="242" y="242"/>
                      <a:pt x="239" y="238"/>
                      <a:pt x="236" y="233"/>
                    </a:cubicBezTo>
                    <a:cubicBezTo>
                      <a:pt x="240" y="235"/>
                      <a:pt x="244" y="236"/>
                      <a:pt x="248" y="238"/>
                    </a:cubicBezTo>
                    <a:cubicBezTo>
                      <a:pt x="253" y="240"/>
                      <a:pt x="259" y="242"/>
                      <a:pt x="265" y="244"/>
                    </a:cubicBezTo>
                    <a:cubicBezTo>
                      <a:pt x="270" y="246"/>
                      <a:pt x="275" y="248"/>
                      <a:pt x="281" y="250"/>
                    </a:cubicBezTo>
                    <a:cubicBezTo>
                      <a:pt x="284" y="251"/>
                      <a:pt x="286" y="252"/>
                      <a:pt x="289" y="253"/>
                    </a:cubicBezTo>
                    <a:cubicBezTo>
                      <a:pt x="292" y="254"/>
                      <a:pt x="294" y="255"/>
                      <a:pt x="297" y="256"/>
                    </a:cubicBezTo>
                    <a:cubicBezTo>
                      <a:pt x="296" y="258"/>
                      <a:pt x="296" y="261"/>
                      <a:pt x="297" y="264"/>
                    </a:cubicBezTo>
                    <a:close/>
                    <a:moveTo>
                      <a:pt x="297" y="254"/>
                    </a:moveTo>
                    <a:cubicBezTo>
                      <a:pt x="293" y="252"/>
                      <a:pt x="288" y="251"/>
                      <a:pt x="283" y="249"/>
                    </a:cubicBezTo>
                    <a:cubicBezTo>
                      <a:pt x="278" y="247"/>
                      <a:pt x="273" y="245"/>
                      <a:pt x="267" y="243"/>
                    </a:cubicBezTo>
                    <a:cubicBezTo>
                      <a:pt x="262" y="241"/>
                      <a:pt x="256" y="239"/>
                      <a:pt x="251" y="237"/>
                    </a:cubicBezTo>
                    <a:cubicBezTo>
                      <a:pt x="245" y="235"/>
                      <a:pt x="240" y="234"/>
                      <a:pt x="235" y="231"/>
                    </a:cubicBezTo>
                    <a:cubicBezTo>
                      <a:pt x="235" y="231"/>
                      <a:pt x="235" y="231"/>
                      <a:pt x="235" y="231"/>
                    </a:cubicBezTo>
                    <a:cubicBezTo>
                      <a:pt x="232" y="227"/>
                      <a:pt x="231" y="224"/>
                      <a:pt x="229" y="220"/>
                    </a:cubicBezTo>
                    <a:cubicBezTo>
                      <a:pt x="239" y="224"/>
                      <a:pt x="249" y="228"/>
                      <a:pt x="260" y="231"/>
                    </a:cubicBezTo>
                    <a:cubicBezTo>
                      <a:pt x="265" y="233"/>
                      <a:pt x="270" y="235"/>
                      <a:pt x="276" y="237"/>
                    </a:cubicBezTo>
                    <a:cubicBezTo>
                      <a:pt x="279" y="238"/>
                      <a:pt x="281" y="239"/>
                      <a:pt x="284" y="240"/>
                    </a:cubicBezTo>
                    <a:cubicBezTo>
                      <a:pt x="287" y="241"/>
                      <a:pt x="290" y="241"/>
                      <a:pt x="292" y="243"/>
                    </a:cubicBezTo>
                    <a:cubicBezTo>
                      <a:pt x="292" y="243"/>
                      <a:pt x="292" y="243"/>
                      <a:pt x="292" y="243"/>
                    </a:cubicBezTo>
                    <a:cubicBezTo>
                      <a:pt x="294" y="246"/>
                      <a:pt x="297" y="248"/>
                      <a:pt x="300" y="249"/>
                    </a:cubicBezTo>
                    <a:cubicBezTo>
                      <a:pt x="299" y="250"/>
                      <a:pt x="298" y="252"/>
                      <a:pt x="297" y="254"/>
                    </a:cubicBezTo>
                    <a:close/>
                    <a:moveTo>
                      <a:pt x="279" y="236"/>
                    </a:moveTo>
                    <a:cubicBezTo>
                      <a:pt x="273" y="234"/>
                      <a:pt x="267" y="232"/>
                      <a:pt x="262" y="230"/>
                    </a:cubicBezTo>
                    <a:cubicBezTo>
                      <a:pt x="250" y="227"/>
                      <a:pt x="239" y="222"/>
                      <a:pt x="228" y="218"/>
                    </a:cubicBezTo>
                    <a:cubicBezTo>
                      <a:pt x="228" y="218"/>
                      <a:pt x="228" y="218"/>
                      <a:pt x="228" y="218"/>
                    </a:cubicBezTo>
                    <a:cubicBezTo>
                      <a:pt x="227" y="214"/>
                      <a:pt x="225" y="211"/>
                      <a:pt x="224" y="207"/>
                    </a:cubicBezTo>
                    <a:cubicBezTo>
                      <a:pt x="235" y="212"/>
                      <a:pt x="246" y="215"/>
                      <a:pt x="257" y="218"/>
                    </a:cubicBezTo>
                    <a:cubicBezTo>
                      <a:pt x="263" y="221"/>
                      <a:pt x="269" y="223"/>
                      <a:pt x="275" y="225"/>
                    </a:cubicBezTo>
                    <a:cubicBezTo>
                      <a:pt x="277" y="226"/>
                      <a:pt x="280" y="227"/>
                      <a:pt x="282" y="228"/>
                    </a:cubicBezTo>
                    <a:cubicBezTo>
                      <a:pt x="285" y="229"/>
                      <a:pt x="288" y="230"/>
                      <a:pt x="290" y="232"/>
                    </a:cubicBezTo>
                    <a:cubicBezTo>
                      <a:pt x="290" y="232"/>
                      <a:pt x="290" y="232"/>
                      <a:pt x="290" y="232"/>
                    </a:cubicBezTo>
                    <a:cubicBezTo>
                      <a:pt x="290" y="234"/>
                      <a:pt x="290" y="236"/>
                      <a:pt x="290" y="238"/>
                    </a:cubicBezTo>
                    <a:cubicBezTo>
                      <a:pt x="290" y="239"/>
                      <a:pt x="291" y="239"/>
                      <a:pt x="291" y="240"/>
                    </a:cubicBezTo>
                    <a:cubicBezTo>
                      <a:pt x="287" y="239"/>
                      <a:pt x="283" y="238"/>
                      <a:pt x="279" y="236"/>
                    </a:cubicBezTo>
                    <a:close/>
                    <a:moveTo>
                      <a:pt x="290" y="230"/>
                    </a:moveTo>
                    <a:cubicBezTo>
                      <a:pt x="289" y="229"/>
                      <a:pt x="287" y="228"/>
                      <a:pt x="285" y="227"/>
                    </a:cubicBezTo>
                    <a:cubicBezTo>
                      <a:pt x="282" y="226"/>
                      <a:pt x="279" y="225"/>
                      <a:pt x="276" y="224"/>
                    </a:cubicBezTo>
                    <a:cubicBezTo>
                      <a:pt x="271" y="222"/>
                      <a:pt x="265" y="219"/>
                      <a:pt x="259" y="217"/>
                    </a:cubicBezTo>
                    <a:cubicBezTo>
                      <a:pt x="247" y="213"/>
                      <a:pt x="235" y="209"/>
                      <a:pt x="224" y="205"/>
                    </a:cubicBezTo>
                    <a:cubicBezTo>
                      <a:pt x="223" y="203"/>
                      <a:pt x="223" y="201"/>
                      <a:pt x="222" y="199"/>
                    </a:cubicBezTo>
                    <a:cubicBezTo>
                      <a:pt x="222" y="198"/>
                      <a:pt x="222" y="197"/>
                      <a:pt x="221" y="195"/>
                    </a:cubicBezTo>
                    <a:cubicBezTo>
                      <a:pt x="223" y="196"/>
                      <a:pt x="225" y="197"/>
                      <a:pt x="227" y="197"/>
                    </a:cubicBezTo>
                    <a:cubicBezTo>
                      <a:pt x="231" y="199"/>
                      <a:pt x="234" y="200"/>
                      <a:pt x="237" y="201"/>
                    </a:cubicBezTo>
                    <a:cubicBezTo>
                      <a:pt x="244" y="203"/>
                      <a:pt x="250" y="206"/>
                      <a:pt x="257" y="208"/>
                    </a:cubicBezTo>
                    <a:cubicBezTo>
                      <a:pt x="263" y="210"/>
                      <a:pt x="270" y="213"/>
                      <a:pt x="276" y="215"/>
                    </a:cubicBezTo>
                    <a:cubicBezTo>
                      <a:pt x="283" y="216"/>
                      <a:pt x="289" y="219"/>
                      <a:pt x="295" y="222"/>
                    </a:cubicBezTo>
                    <a:cubicBezTo>
                      <a:pt x="293" y="224"/>
                      <a:pt x="291" y="227"/>
                      <a:pt x="290" y="230"/>
                    </a:cubicBezTo>
                    <a:close/>
                    <a:moveTo>
                      <a:pt x="259" y="207"/>
                    </a:moveTo>
                    <a:cubicBezTo>
                      <a:pt x="252" y="205"/>
                      <a:pt x="246" y="202"/>
                      <a:pt x="239" y="200"/>
                    </a:cubicBezTo>
                    <a:cubicBezTo>
                      <a:pt x="236" y="199"/>
                      <a:pt x="232" y="198"/>
                      <a:pt x="229" y="196"/>
                    </a:cubicBezTo>
                    <a:cubicBezTo>
                      <a:pt x="227" y="195"/>
                      <a:pt x="224" y="195"/>
                      <a:pt x="221" y="193"/>
                    </a:cubicBezTo>
                    <a:cubicBezTo>
                      <a:pt x="220" y="190"/>
                      <a:pt x="220" y="186"/>
                      <a:pt x="219" y="183"/>
                    </a:cubicBezTo>
                    <a:cubicBezTo>
                      <a:pt x="221" y="184"/>
                      <a:pt x="222" y="184"/>
                      <a:pt x="223" y="185"/>
                    </a:cubicBezTo>
                    <a:cubicBezTo>
                      <a:pt x="226" y="186"/>
                      <a:pt x="229" y="187"/>
                      <a:pt x="232" y="188"/>
                    </a:cubicBezTo>
                    <a:cubicBezTo>
                      <a:pt x="238" y="191"/>
                      <a:pt x="244" y="193"/>
                      <a:pt x="250" y="195"/>
                    </a:cubicBezTo>
                    <a:cubicBezTo>
                      <a:pt x="262" y="199"/>
                      <a:pt x="274" y="202"/>
                      <a:pt x="286" y="207"/>
                    </a:cubicBezTo>
                    <a:cubicBezTo>
                      <a:pt x="286" y="207"/>
                      <a:pt x="286" y="207"/>
                      <a:pt x="286" y="207"/>
                    </a:cubicBezTo>
                    <a:cubicBezTo>
                      <a:pt x="286" y="212"/>
                      <a:pt x="288" y="215"/>
                      <a:pt x="291" y="218"/>
                    </a:cubicBezTo>
                    <a:cubicBezTo>
                      <a:pt x="280" y="214"/>
                      <a:pt x="269" y="211"/>
                      <a:pt x="259" y="207"/>
                    </a:cubicBezTo>
                    <a:close/>
                    <a:moveTo>
                      <a:pt x="286" y="205"/>
                    </a:moveTo>
                    <a:cubicBezTo>
                      <a:pt x="275" y="201"/>
                      <a:pt x="263" y="198"/>
                      <a:pt x="252" y="194"/>
                    </a:cubicBezTo>
                    <a:cubicBezTo>
                      <a:pt x="246" y="192"/>
                      <a:pt x="240" y="190"/>
                      <a:pt x="234" y="188"/>
                    </a:cubicBezTo>
                    <a:cubicBezTo>
                      <a:pt x="232" y="186"/>
                      <a:pt x="229" y="185"/>
                      <a:pt x="226" y="184"/>
                    </a:cubicBezTo>
                    <a:cubicBezTo>
                      <a:pt x="224" y="183"/>
                      <a:pt x="221" y="182"/>
                      <a:pt x="219" y="181"/>
                    </a:cubicBezTo>
                    <a:cubicBezTo>
                      <a:pt x="219" y="178"/>
                      <a:pt x="218" y="174"/>
                      <a:pt x="217" y="171"/>
                    </a:cubicBezTo>
                    <a:cubicBezTo>
                      <a:pt x="219" y="172"/>
                      <a:pt x="221" y="173"/>
                      <a:pt x="223" y="174"/>
                    </a:cubicBezTo>
                    <a:cubicBezTo>
                      <a:pt x="226" y="175"/>
                      <a:pt x="229" y="176"/>
                      <a:pt x="231" y="177"/>
                    </a:cubicBezTo>
                    <a:cubicBezTo>
                      <a:pt x="237" y="179"/>
                      <a:pt x="243" y="181"/>
                      <a:pt x="249" y="183"/>
                    </a:cubicBezTo>
                    <a:cubicBezTo>
                      <a:pt x="261" y="187"/>
                      <a:pt x="273" y="193"/>
                      <a:pt x="285" y="196"/>
                    </a:cubicBezTo>
                    <a:cubicBezTo>
                      <a:pt x="286" y="197"/>
                      <a:pt x="286" y="198"/>
                      <a:pt x="287" y="199"/>
                    </a:cubicBezTo>
                    <a:cubicBezTo>
                      <a:pt x="287" y="200"/>
                      <a:pt x="287" y="200"/>
                      <a:pt x="287" y="200"/>
                    </a:cubicBezTo>
                    <a:cubicBezTo>
                      <a:pt x="286" y="201"/>
                      <a:pt x="286" y="203"/>
                      <a:pt x="286" y="205"/>
                    </a:cubicBezTo>
                    <a:close/>
                    <a:moveTo>
                      <a:pt x="284" y="115"/>
                    </a:moveTo>
                    <a:cubicBezTo>
                      <a:pt x="284" y="118"/>
                      <a:pt x="284" y="122"/>
                      <a:pt x="284" y="126"/>
                    </a:cubicBezTo>
                    <a:cubicBezTo>
                      <a:pt x="284" y="133"/>
                      <a:pt x="284" y="141"/>
                      <a:pt x="284" y="148"/>
                    </a:cubicBezTo>
                    <a:cubicBezTo>
                      <a:pt x="284" y="163"/>
                      <a:pt x="285" y="177"/>
                      <a:pt x="285" y="191"/>
                    </a:cubicBezTo>
                    <a:cubicBezTo>
                      <a:pt x="282" y="186"/>
                      <a:pt x="279" y="181"/>
                      <a:pt x="276" y="176"/>
                    </a:cubicBezTo>
                    <a:cubicBezTo>
                      <a:pt x="275" y="173"/>
                      <a:pt x="275" y="169"/>
                      <a:pt x="275" y="166"/>
                    </a:cubicBezTo>
                    <a:cubicBezTo>
                      <a:pt x="275" y="163"/>
                      <a:pt x="275" y="160"/>
                      <a:pt x="274" y="157"/>
                    </a:cubicBezTo>
                    <a:cubicBezTo>
                      <a:pt x="274" y="150"/>
                      <a:pt x="273" y="143"/>
                      <a:pt x="272" y="136"/>
                    </a:cubicBezTo>
                    <a:cubicBezTo>
                      <a:pt x="271" y="123"/>
                      <a:pt x="271" y="110"/>
                      <a:pt x="269" y="98"/>
                    </a:cubicBezTo>
                    <a:cubicBezTo>
                      <a:pt x="270" y="98"/>
                      <a:pt x="271" y="99"/>
                      <a:pt x="273" y="99"/>
                    </a:cubicBezTo>
                    <a:cubicBezTo>
                      <a:pt x="276" y="101"/>
                      <a:pt x="280" y="103"/>
                      <a:pt x="283" y="105"/>
                    </a:cubicBezTo>
                    <a:cubicBezTo>
                      <a:pt x="283" y="108"/>
                      <a:pt x="284" y="111"/>
                      <a:pt x="284" y="115"/>
                    </a:cubicBezTo>
                    <a:close/>
                    <a:moveTo>
                      <a:pt x="271" y="137"/>
                    </a:moveTo>
                    <a:cubicBezTo>
                      <a:pt x="272" y="144"/>
                      <a:pt x="272" y="151"/>
                      <a:pt x="273" y="157"/>
                    </a:cubicBezTo>
                    <a:cubicBezTo>
                      <a:pt x="273" y="162"/>
                      <a:pt x="273" y="167"/>
                      <a:pt x="274" y="173"/>
                    </a:cubicBezTo>
                    <a:cubicBezTo>
                      <a:pt x="272" y="170"/>
                      <a:pt x="271" y="168"/>
                      <a:pt x="270" y="166"/>
                    </a:cubicBezTo>
                    <a:cubicBezTo>
                      <a:pt x="268" y="164"/>
                      <a:pt x="266" y="161"/>
                      <a:pt x="265" y="159"/>
                    </a:cubicBezTo>
                    <a:cubicBezTo>
                      <a:pt x="265" y="159"/>
                      <a:pt x="265" y="159"/>
                      <a:pt x="265" y="159"/>
                    </a:cubicBezTo>
                    <a:cubicBezTo>
                      <a:pt x="264" y="156"/>
                      <a:pt x="264" y="154"/>
                      <a:pt x="264" y="152"/>
                    </a:cubicBezTo>
                    <a:cubicBezTo>
                      <a:pt x="263" y="149"/>
                      <a:pt x="263" y="146"/>
                      <a:pt x="262" y="143"/>
                    </a:cubicBezTo>
                    <a:cubicBezTo>
                      <a:pt x="261" y="137"/>
                      <a:pt x="260" y="131"/>
                      <a:pt x="259" y="124"/>
                    </a:cubicBezTo>
                    <a:cubicBezTo>
                      <a:pt x="258" y="118"/>
                      <a:pt x="257" y="112"/>
                      <a:pt x="257" y="106"/>
                    </a:cubicBezTo>
                    <a:cubicBezTo>
                      <a:pt x="257" y="101"/>
                      <a:pt x="257" y="97"/>
                      <a:pt x="255" y="92"/>
                    </a:cubicBezTo>
                    <a:cubicBezTo>
                      <a:pt x="260" y="94"/>
                      <a:pt x="264" y="95"/>
                      <a:pt x="268" y="97"/>
                    </a:cubicBezTo>
                    <a:cubicBezTo>
                      <a:pt x="269" y="110"/>
                      <a:pt x="270" y="124"/>
                      <a:pt x="271" y="137"/>
                    </a:cubicBezTo>
                    <a:close/>
                    <a:moveTo>
                      <a:pt x="256" y="107"/>
                    </a:moveTo>
                    <a:cubicBezTo>
                      <a:pt x="256" y="113"/>
                      <a:pt x="257" y="119"/>
                      <a:pt x="258" y="125"/>
                    </a:cubicBezTo>
                    <a:cubicBezTo>
                      <a:pt x="258" y="131"/>
                      <a:pt x="260" y="137"/>
                      <a:pt x="261" y="143"/>
                    </a:cubicBezTo>
                    <a:cubicBezTo>
                      <a:pt x="261" y="145"/>
                      <a:pt x="262" y="148"/>
                      <a:pt x="262" y="151"/>
                    </a:cubicBezTo>
                    <a:cubicBezTo>
                      <a:pt x="262" y="153"/>
                      <a:pt x="262" y="154"/>
                      <a:pt x="263" y="156"/>
                    </a:cubicBezTo>
                    <a:cubicBezTo>
                      <a:pt x="260" y="152"/>
                      <a:pt x="257" y="149"/>
                      <a:pt x="255" y="145"/>
                    </a:cubicBezTo>
                    <a:cubicBezTo>
                      <a:pt x="251" y="135"/>
                      <a:pt x="250" y="124"/>
                      <a:pt x="248" y="114"/>
                    </a:cubicBezTo>
                    <a:cubicBezTo>
                      <a:pt x="247" y="108"/>
                      <a:pt x="245" y="103"/>
                      <a:pt x="244" y="98"/>
                    </a:cubicBezTo>
                    <a:cubicBezTo>
                      <a:pt x="244" y="95"/>
                      <a:pt x="244" y="91"/>
                      <a:pt x="243" y="89"/>
                    </a:cubicBezTo>
                    <a:cubicBezTo>
                      <a:pt x="246" y="90"/>
                      <a:pt x="250" y="91"/>
                      <a:pt x="254" y="92"/>
                    </a:cubicBezTo>
                    <a:cubicBezTo>
                      <a:pt x="256" y="96"/>
                      <a:pt x="255" y="102"/>
                      <a:pt x="256" y="107"/>
                    </a:cubicBezTo>
                    <a:close/>
                    <a:moveTo>
                      <a:pt x="243" y="99"/>
                    </a:moveTo>
                    <a:cubicBezTo>
                      <a:pt x="244" y="104"/>
                      <a:pt x="245" y="110"/>
                      <a:pt x="246" y="115"/>
                    </a:cubicBezTo>
                    <a:cubicBezTo>
                      <a:pt x="248" y="124"/>
                      <a:pt x="249" y="133"/>
                      <a:pt x="252" y="142"/>
                    </a:cubicBezTo>
                    <a:cubicBezTo>
                      <a:pt x="251" y="141"/>
                      <a:pt x="250" y="139"/>
                      <a:pt x="248" y="138"/>
                    </a:cubicBezTo>
                    <a:cubicBezTo>
                      <a:pt x="247" y="136"/>
                      <a:pt x="245" y="134"/>
                      <a:pt x="243" y="132"/>
                    </a:cubicBezTo>
                    <a:cubicBezTo>
                      <a:pt x="241" y="124"/>
                      <a:pt x="239" y="116"/>
                      <a:pt x="237" y="108"/>
                    </a:cubicBezTo>
                    <a:cubicBezTo>
                      <a:pt x="236" y="104"/>
                      <a:pt x="235" y="99"/>
                      <a:pt x="234" y="95"/>
                    </a:cubicBezTo>
                    <a:cubicBezTo>
                      <a:pt x="233" y="92"/>
                      <a:pt x="232" y="90"/>
                      <a:pt x="231" y="87"/>
                    </a:cubicBezTo>
                    <a:cubicBezTo>
                      <a:pt x="234" y="87"/>
                      <a:pt x="236" y="87"/>
                      <a:pt x="239" y="88"/>
                    </a:cubicBezTo>
                    <a:cubicBezTo>
                      <a:pt x="239" y="88"/>
                      <a:pt x="240" y="88"/>
                      <a:pt x="241" y="88"/>
                    </a:cubicBezTo>
                    <a:cubicBezTo>
                      <a:pt x="243" y="91"/>
                      <a:pt x="243" y="96"/>
                      <a:pt x="243" y="99"/>
                    </a:cubicBezTo>
                    <a:close/>
                    <a:moveTo>
                      <a:pt x="232" y="96"/>
                    </a:moveTo>
                    <a:cubicBezTo>
                      <a:pt x="233" y="100"/>
                      <a:pt x="234" y="104"/>
                      <a:pt x="235" y="108"/>
                    </a:cubicBezTo>
                    <a:cubicBezTo>
                      <a:pt x="237" y="115"/>
                      <a:pt x="239" y="123"/>
                      <a:pt x="241" y="130"/>
                    </a:cubicBezTo>
                    <a:cubicBezTo>
                      <a:pt x="238" y="127"/>
                      <a:pt x="235" y="124"/>
                      <a:pt x="232" y="122"/>
                    </a:cubicBezTo>
                    <a:cubicBezTo>
                      <a:pt x="230" y="115"/>
                      <a:pt x="228" y="109"/>
                      <a:pt x="226" y="103"/>
                    </a:cubicBezTo>
                    <a:cubicBezTo>
                      <a:pt x="225" y="99"/>
                      <a:pt x="224" y="96"/>
                      <a:pt x="223" y="93"/>
                    </a:cubicBezTo>
                    <a:cubicBezTo>
                      <a:pt x="222" y="91"/>
                      <a:pt x="221" y="88"/>
                      <a:pt x="220" y="86"/>
                    </a:cubicBezTo>
                    <a:cubicBezTo>
                      <a:pt x="223" y="86"/>
                      <a:pt x="226" y="86"/>
                      <a:pt x="230" y="87"/>
                    </a:cubicBezTo>
                    <a:cubicBezTo>
                      <a:pt x="231" y="90"/>
                      <a:pt x="231" y="93"/>
                      <a:pt x="232" y="96"/>
                    </a:cubicBezTo>
                    <a:close/>
                    <a:moveTo>
                      <a:pt x="221" y="94"/>
                    </a:moveTo>
                    <a:cubicBezTo>
                      <a:pt x="222" y="97"/>
                      <a:pt x="224" y="100"/>
                      <a:pt x="225" y="103"/>
                    </a:cubicBezTo>
                    <a:cubicBezTo>
                      <a:pt x="226" y="109"/>
                      <a:pt x="228" y="114"/>
                      <a:pt x="230" y="120"/>
                    </a:cubicBezTo>
                    <a:cubicBezTo>
                      <a:pt x="227" y="118"/>
                      <a:pt x="225" y="116"/>
                      <a:pt x="222" y="114"/>
                    </a:cubicBezTo>
                    <a:cubicBezTo>
                      <a:pt x="222" y="113"/>
                      <a:pt x="221" y="113"/>
                      <a:pt x="220" y="112"/>
                    </a:cubicBezTo>
                    <a:cubicBezTo>
                      <a:pt x="218" y="107"/>
                      <a:pt x="215" y="102"/>
                      <a:pt x="213" y="98"/>
                    </a:cubicBezTo>
                    <a:cubicBezTo>
                      <a:pt x="211" y="94"/>
                      <a:pt x="210" y="90"/>
                      <a:pt x="207" y="86"/>
                    </a:cubicBezTo>
                    <a:cubicBezTo>
                      <a:pt x="211" y="86"/>
                      <a:pt x="215" y="86"/>
                      <a:pt x="218" y="86"/>
                    </a:cubicBezTo>
                    <a:cubicBezTo>
                      <a:pt x="220" y="88"/>
                      <a:pt x="220" y="91"/>
                      <a:pt x="221" y="94"/>
                    </a:cubicBezTo>
                    <a:close/>
                    <a:moveTo>
                      <a:pt x="212" y="98"/>
                    </a:moveTo>
                    <a:cubicBezTo>
                      <a:pt x="214" y="102"/>
                      <a:pt x="216" y="106"/>
                      <a:pt x="218" y="111"/>
                    </a:cubicBezTo>
                    <a:cubicBezTo>
                      <a:pt x="214" y="108"/>
                      <a:pt x="209" y="105"/>
                      <a:pt x="205" y="103"/>
                    </a:cubicBezTo>
                    <a:cubicBezTo>
                      <a:pt x="205" y="103"/>
                      <a:pt x="205" y="103"/>
                      <a:pt x="205" y="103"/>
                    </a:cubicBezTo>
                    <a:cubicBezTo>
                      <a:pt x="202" y="98"/>
                      <a:pt x="199" y="92"/>
                      <a:pt x="196" y="87"/>
                    </a:cubicBezTo>
                    <a:cubicBezTo>
                      <a:pt x="199" y="86"/>
                      <a:pt x="202" y="86"/>
                      <a:pt x="206" y="86"/>
                    </a:cubicBezTo>
                    <a:cubicBezTo>
                      <a:pt x="208" y="90"/>
                      <a:pt x="210" y="94"/>
                      <a:pt x="212" y="98"/>
                    </a:cubicBezTo>
                    <a:close/>
                    <a:moveTo>
                      <a:pt x="203" y="102"/>
                    </a:moveTo>
                    <a:cubicBezTo>
                      <a:pt x="199" y="101"/>
                      <a:pt x="195" y="99"/>
                      <a:pt x="191" y="98"/>
                    </a:cubicBezTo>
                    <a:cubicBezTo>
                      <a:pt x="189" y="95"/>
                      <a:pt x="187" y="91"/>
                      <a:pt x="185" y="89"/>
                    </a:cubicBezTo>
                    <a:cubicBezTo>
                      <a:pt x="188" y="88"/>
                      <a:pt x="191" y="88"/>
                      <a:pt x="194" y="87"/>
                    </a:cubicBezTo>
                    <a:cubicBezTo>
                      <a:pt x="198" y="92"/>
                      <a:pt x="200" y="97"/>
                      <a:pt x="203" y="102"/>
                    </a:cubicBezTo>
                    <a:close/>
                    <a:moveTo>
                      <a:pt x="189" y="97"/>
                    </a:moveTo>
                    <a:cubicBezTo>
                      <a:pt x="182" y="95"/>
                      <a:pt x="176" y="92"/>
                      <a:pt x="169" y="92"/>
                    </a:cubicBezTo>
                    <a:cubicBezTo>
                      <a:pt x="174" y="91"/>
                      <a:pt x="178" y="90"/>
                      <a:pt x="183" y="89"/>
                    </a:cubicBezTo>
                    <a:cubicBezTo>
                      <a:pt x="185" y="91"/>
                      <a:pt x="187" y="94"/>
                      <a:pt x="189" y="97"/>
                    </a:cubicBezTo>
                    <a:close/>
                    <a:moveTo>
                      <a:pt x="182" y="97"/>
                    </a:moveTo>
                    <a:cubicBezTo>
                      <a:pt x="188" y="98"/>
                      <a:pt x="193" y="100"/>
                      <a:pt x="198" y="102"/>
                    </a:cubicBezTo>
                    <a:cubicBezTo>
                      <a:pt x="201" y="103"/>
                      <a:pt x="203" y="104"/>
                      <a:pt x="206" y="106"/>
                    </a:cubicBezTo>
                    <a:cubicBezTo>
                      <a:pt x="199" y="105"/>
                      <a:pt x="191" y="105"/>
                      <a:pt x="184" y="106"/>
                    </a:cubicBezTo>
                    <a:cubicBezTo>
                      <a:pt x="182" y="104"/>
                      <a:pt x="180" y="103"/>
                      <a:pt x="179" y="102"/>
                    </a:cubicBezTo>
                    <a:cubicBezTo>
                      <a:pt x="176" y="99"/>
                      <a:pt x="172" y="96"/>
                      <a:pt x="168" y="94"/>
                    </a:cubicBezTo>
                    <a:cubicBezTo>
                      <a:pt x="173" y="94"/>
                      <a:pt x="178" y="95"/>
                      <a:pt x="182" y="97"/>
                    </a:cubicBezTo>
                    <a:close/>
                    <a:moveTo>
                      <a:pt x="210" y="108"/>
                    </a:moveTo>
                    <a:cubicBezTo>
                      <a:pt x="217" y="112"/>
                      <a:pt x="224" y="116"/>
                      <a:pt x="230" y="122"/>
                    </a:cubicBezTo>
                    <a:cubicBezTo>
                      <a:pt x="230" y="122"/>
                      <a:pt x="230" y="122"/>
                      <a:pt x="230" y="122"/>
                    </a:cubicBezTo>
                    <a:cubicBezTo>
                      <a:pt x="228" y="122"/>
                      <a:pt x="226" y="121"/>
                      <a:pt x="224" y="121"/>
                    </a:cubicBezTo>
                    <a:cubicBezTo>
                      <a:pt x="221" y="120"/>
                      <a:pt x="217" y="119"/>
                      <a:pt x="214" y="118"/>
                    </a:cubicBezTo>
                    <a:cubicBezTo>
                      <a:pt x="207" y="117"/>
                      <a:pt x="200" y="115"/>
                      <a:pt x="193" y="115"/>
                    </a:cubicBezTo>
                    <a:cubicBezTo>
                      <a:pt x="191" y="112"/>
                      <a:pt x="188" y="110"/>
                      <a:pt x="185" y="107"/>
                    </a:cubicBezTo>
                    <a:cubicBezTo>
                      <a:pt x="193" y="107"/>
                      <a:pt x="202" y="106"/>
                      <a:pt x="210" y="108"/>
                    </a:cubicBezTo>
                    <a:close/>
                    <a:moveTo>
                      <a:pt x="214" y="120"/>
                    </a:moveTo>
                    <a:cubicBezTo>
                      <a:pt x="217" y="121"/>
                      <a:pt x="220" y="122"/>
                      <a:pt x="224" y="123"/>
                    </a:cubicBezTo>
                    <a:cubicBezTo>
                      <a:pt x="227" y="123"/>
                      <a:pt x="230" y="123"/>
                      <a:pt x="232" y="124"/>
                    </a:cubicBezTo>
                    <a:cubicBezTo>
                      <a:pt x="238" y="129"/>
                      <a:pt x="242" y="134"/>
                      <a:pt x="247" y="139"/>
                    </a:cubicBezTo>
                    <a:cubicBezTo>
                      <a:pt x="245" y="138"/>
                      <a:pt x="243" y="138"/>
                      <a:pt x="241" y="137"/>
                    </a:cubicBezTo>
                    <a:cubicBezTo>
                      <a:pt x="236" y="135"/>
                      <a:pt x="231" y="134"/>
                      <a:pt x="227" y="132"/>
                    </a:cubicBezTo>
                    <a:cubicBezTo>
                      <a:pt x="218" y="130"/>
                      <a:pt x="208" y="129"/>
                      <a:pt x="200" y="125"/>
                    </a:cubicBezTo>
                    <a:cubicBezTo>
                      <a:pt x="198" y="122"/>
                      <a:pt x="196" y="120"/>
                      <a:pt x="194" y="117"/>
                    </a:cubicBezTo>
                    <a:cubicBezTo>
                      <a:pt x="194" y="117"/>
                      <a:pt x="194" y="117"/>
                      <a:pt x="194" y="117"/>
                    </a:cubicBezTo>
                    <a:cubicBezTo>
                      <a:pt x="201" y="117"/>
                      <a:pt x="207" y="118"/>
                      <a:pt x="214" y="120"/>
                    </a:cubicBezTo>
                    <a:close/>
                    <a:moveTo>
                      <a:pt x="211" y="130"/>
                    </a:moveTo>
                    <a:cubicBezTo>
                      <a:pt x="216" y="131"/>
                      <a:pt x="220" y="132"/>
                      <a:pt x="225" y="134"/>
                    </a:cubicBezTo>
                    <a:cubicBezTo>
                      <a:pt x="229" y="135"/>
                      <a:pt x="234" y="136"/>
                      <a:pt x="238" y="138"/>
                    </a:cubicBezTo>
                    <a:cubicBezTo>
                      <a:pt x="242" y="139"/>
                      <a:pt x="246" y="140"/>
                      <a:pt x="249" y="142"/>
                    </a:cubicBezTo>
                    <a:cubicBezTo>
                      <a:pt x="249" y="142"/>
                      <a:pt x="249" y="142"/>
                      <a:pt x="249" y="142"/>
                    </a:cubicBezTo>
                    <a:cubicBezTo>
                      <a:pt x="252" y="145"/>
                      <a:pt x="255" y="149"/>
                      <a:pt x="258" y="153"/>
                    </a:cubicBezTo>
                    <a:cubicBezTo>
                      <a:pt x="255" y="151"/>
                      <a:pt x="252" y="151"/>
                      <a:pt x="249" y="150"/>
                    </a:cubicBezTo>
                    <a:cubicBezTo>
                      <a:pt x="244" y="148"/>
                      <a:pt x="240" y="146"/>
                      <a:pt x="235" y="144"/>
                    </a:cubicBezTo>
                    <a:cubicBezTo>
                      <a:pt x="230" y="142"/>
                      <a:pt x="225" y="141"/>
                      <a:pt x="220" y="140"/>
                    </a:cubicBezTo>
                    <a:cubicBezTo>
                      <a:pt x="215" y="139"/>
                      <a:pt x="211" y="138"/>
                      <a:pt x="206" y="136"/>
                    </a:cubicBezTo>
                    <a:cubicBezTo>
                      <a:pt x="205" y="133"/>
                      <a:pt x="203" y="130"/>
                      <a:pt x="201" y="127"/>
                    </a:cubicBezTo>
                    <a:cubicBezTo>
                      <a:pt x="204" y="129"/>
                      <a:pt x="208" y="129"/>
                      <a:pt x="211" y="130"/>
                    </a:cubicBezTo>
                    <a:close/>
                    <a:moveTo>
                      <a:pt x="218" y="141"/>
                    </a:moveTo>
                    <a:cubicBezTo>
                      <a:pt x="223" y="142"/>
                      <a:pt x="228" y="143"/>
                      <a:pt x="233" y="145"/>
                    </a:cubicBezTo>
                    <a:cubicBezTo>
                      <a:pt x="238" y="147"/>
                      <a:pt x="243" y="149"/>
                      <a:pt x="248" y="151"/>
                    </a:cubicBezTo>
                    <a:cubicBezTo>
                      <a:pt x="252" y="153"/>
                      <a:pt x="256" y="153"/>
                      <a:pt x="260" y="155"/>
                    </a:cubicBezTo>
                    <a:cubicBezTo>
                      <a:pt x="263" y="159"/>
                      <a:pt x="265" y="163"/>
                      <a:pt x="268" y="167"/>
                    </a:cubicBezTo>
                    <a:cubicBezTo>
                      <a:pt x="264" y="165"/>
                      <a:pt x="261" y="164"/>
                      <a:pt x="258" y="163"/>
                    </a:cubicBezTo>
                    <a:cubicBezTo>
                      <a:pt x="252" y="161"/>
                      <a:pt x="247" y="160"/>
                      <a:pt x="241" y="158"/>
                    </a:cubicBezTo>
                    <a:cubicBezTo>
                      <a:pt x="231" y="154"/>
                      <a:pt x="221" y="150"/>
                      <a:pt x="211" y="146"/>
                    </a:cubicBezTo>
                    <a:cubicBezTo>
                      <a:pt x="210" y="143"/>
                      <a:pt x="208" y="141"/>
                      <a:pt x="207" y="138"/>
                    </a:cubicBezTo>
                    <a:cubicBezTo>
                      <a:pt x="211" y="139"/>
                      <a:pt x="214" y="140"/>
                      <a:pt x="218" y="141"/>
                    </a:cubicBezTo>
                    <a:close/>
                    <a:moveTo>
                      <a:pt x="224" y="152"/>
                    </a:moveTo>
                    <a:cubicBezTo>
                      <a:pt x="229" y="154"/>
                      <a:pt x="234" y="157"/>
                      <a:pt x="240" y="159"/>
                    </a:cubicBezTo>
                    <a:cubicBezTo>
                      <a:pt x="245" y="161"/>
                      <a:pt x="250" y="162"/>
                      <a:pt x="255" y="164"/>
                    </a:cubicBezTo>
                    <a:cubicBezTo>
                      <a:pt x="257" y="165"/>
                      <a:pt x="260" y="166"/>
                      <a:pt x="262" y="166"/>
                    </a:cubicBezTo>
                    <a:cubicBezTo>
                      <a:pt x="264" y="167"/>
                      <a:pt x="267" y="168"/>
                      <a:pt x="269" y="169"/>
                    </a:cubicBezTo>
                    <a:cubicBezTo>
                      <a:pt x="269" y="169"/>
                      <a:pt x="269" y="169"/>
                      <a:pt x="269" y="169"/>
                    </a:cubicBezTo>
                    <a:cubicBezTo>
                      <a:pt x="271" y="172"/>
                      <a:pt x="273" y="175"/>
                      <a:pt x="275" y="178"/>
                    </a:cubicBezTo>
                    <a:cubicBezTo>
                      <a:pt x="275" y="178"/>
                      <a:pt x="276" y="179"/>
                      <a:pt x="276" y="179"/>
                    </a:cubicBezTo>
                    <a:cubicBezTo>
                      <a:pt x="271" y="178"/>
                      <a:pt x="266" y="176"/>
                      <a:pt x="262" y="175"/>
                    </a:cubicBezTo>
                    <a:cubicBezTo>
                      <a:pt x="256" y="173"/>
                      <a:pt x="251" y="171"/>
                      <a:pt x="245" y="169"/>
                    </a:cubicBezTo>
                    <a:cubicBezTo>
                      <a:pt x="240" y="167"/>
                      <a:pt x="235" y="165"/>
                      <a:pt x="229" y="163"/>
                    </a:cubicBezTo>
                    <a:cubicBezTo>
                      <a:pt x="226" y="162"/>
                      <a:pt x="224" y="161"/>
                      <a:pt x="221" y="160"/>
                    </a:cubicBezTo>
                    <a:cubicBezTo>
                      <a:pt x="219" y="159"/>
                      <a:pt x="217" y="158"/>
                      <a:pt x="215" y="158"/>
                    </a:cubicBezTo>
                    <a:cubicBezTo>
                      <a:pt x="214" y="155"/>
                      <a:pt x="213" y="151"/>
                      <a:pt x="212" y="148"/>
                    </a:cubicBezTo>
                    <a:cubicBezTo>
                      <a:pt x="216" y="150"/>
                      <a:pt x="220" y="151"/>
                      <a:pt x="224" y="152"/>
                    </a:cubicBezTo>
                    <a:close/>
                    <a:moveTo>
                      <a:pt x="220" y="162"/>
                    </a:moveTo>
                    <a:cubicBezTo>
                      <a:pt x="223" y="163"/>
                      <a:pt x="226" y="163"/>
                      <a:pt x="229" y="164"/>
                    </a:cubicBezTo>
                    <a:cubicBezTo>
                      <a:pt x="234" y="166"/>
                      <a:pt x="239" y="169"/>
                      <a:pt x="245" y="171"/>
                    </a:cubicBezTo>
                    <a:cubicBezTo>
                      <a:pt x="250" y="173"/>
                      <a:pt x="256" y="174"/>
                      <a:pt x="261" y="176"/>
                    </a:cubicBezTo>
                    <a:cubicBezTo>
                      <a:pt x="266" y="178"/>
                      <a:pt x="272" y="180"/>
                      <a:pt x="277" y="182"/>
                    </a:cubicBezTo>
                    <a:cubicBezTo>
                      <a:pt x="280" y="186"/>
                      <a:pt x="282" y="190"/>
                      <a:pt x="284" y="194"/>
                    </a:cubicBezTo>
                    <a:cubicBezTo>
                      <a:pt x="273" y="191"/>
                      <a:pt x="262" y="186"/>
                      <a:pt x="251" y="182"/>
                    </a:cubicBezTo>
                    <a:cubicBezTo>
                      <a:pt x="245" y="180"/>
                      <a:pt x="238" y="178"/>
                      <a:pt x="233" y="176"/>
                    </a:cubicBezTo>
                    <a:cubicBezTo>
                      <a:pt x="229" y="175"/>
                      <a:pt x="226" y="174"/>
                      <a:pt x="223" y="172"/>
                    </a:cubicBezTo>
                    <a:cubicBezTo>
                      <a:pt x="221" y="171"/>
                      <a:pt x="219" y="170"/>
                      <a:pt x="217" y="169"/>
                    </a:cubicBezTo>
                    <a:cubicBezTo>
                      <a:pt x="217" y="166"/>
                      <a:pt x="216" y="163"/>
                      <a:pt x="215" y="160"/>
                    </a:cubicBezTo>
                    <a:cubicBezTo>
                      <a:pt x="215" y="160"/>
                      <a:pt x="215" y="160"/>
                      <a:pt x="215" y="160"/>
                    </a:cubicBezTo>
                    <a:cubicBezTo>
                      <a:pt x="217" y="160"/>
                      <a:pt x="219" y="161"/>
                      <a:pt x="220" y="162"/>
                    </a:cubicBezTo>
                    <a:close/>
                    <a:moveTo>
                      <a:pt x="181" y="227"/>
                    </a:moveTo>
                    <a:cubicBezTo>
                      <a:pt x="176" y="227"/>
                      <a:pt x="171" y="226"/>
                      <a:pt x="167" y="223"/>
                    </a:cubicBezTo>
                    <a:cubicBezTo>
                      <a:pt x="166" y="221"/>
                      <a:pt x="164" y="220"/>
                      <a:pt x="163" y="218"/>
                    </a:cubicBezTo>
                    <a:cubicBezTo>
                      <a:pt x="160" y="212"/>
                      <a:pt x="159" y="206"/>
                      <a:pt x="161" y="200"/>
                    </a:cubicBezTo>
                    <a:cubicBezTo>
                      <a:pt x="161" y="199"/>
                      <a:pt x="162" y="197"/>
                      <a:pt x="162" y="196"/>
                    </a:cubicBezTo>
                    <a:cubicBezTo>
                      <a:pt x="167" y="189"/>
                      <a:pt x="175" y="186"/>
                      <a:pt x="183" y="187"/>
                    </a:cubicBezTo>
                    <a:cubicBezTo>
                      <a:pt x="191" y="189"/>
                      <a:pt x="197" y="195"/>
                      <a:pt x="200" y="203"/>
                    </a:cubicBezTo>
                    <a:cubicBezTo>
                      <a:pt x="203" y="215"/>
                      <a:pt x="192" y="226"/>
                      <a:pt x="181" y="227"/>
                    </a:cubicBezTo>
                    <a:close/>
                    <a:moveTo>
                      <a:pt x="189" y="284"/>
                    </a:moveTo>
                    <a:cubicBezTo>
                      <a:pt x="186" y="287"/>
                      <a:pt x="180" y="289"/>
                      <a:pt x="175" y="289"/>
                    </a:cubicBezTo>
                    <a:cubicBezTo>
                      <a:pt x="173" y="288"/>
                      <a:pt x="172" y="288"/>
                      <a:pt x="170" y="288"/>
                    </a:cubicBezTo>
                    <a:cubicBezTo>
                      <a:pt x="168" y="287"/>
                      <a:pt x="166" y="286"/>
                      <a:pt x="164" y="285"/>
                    </a:cubicBezTo>
                    <a:cubicBezTo>
                      <a:pt x="158" y="280"/>
                      <a:pt x="156" y="272"/>
                      <a:pt x="157" y="264"/>
                    </a:cubicBezTo>
                    <a:cubicBezTo>
                      <a:pt x="158" y="259"/>
                      <a:pt x="161" y="255"/>
                      <a:pt x="166" y="252"/>
                    </a:cubicBezTo>
                    <a:cubicBezTo>
                      <a:pt x="174" y="248"/>
                      <a:pt x="185" y="250"/>
                      <a:pt x="191" y="258"/>
                    </a:cubicBezTo>
                    <a:cubicBezTo>
                      <a:pt x="197" y="265"/>
                      <a:pt x="196" y="277"/>
                      <a:pt x="189" y="284"/>
                    </a:cubicBezTo>
                    <a:close/>
                    <a:moveTo>
                      <a:pt x="212" y="283"/>
                    </a:moveTo>
                    <a:cubicBezTo>
                      <a:pt x="206" y="282"/>
                      <a:pt x="201" y="280"/>
                      <a:pt x="195" y="278"/>
                    </a:cubicBezTo>
                    <a:cubicBezTo>
                      <a:pt x="196" y="275"/>
                      <a:pt x="197" y="272"/>
                      <a:pt x="197" y="270"/>
                    </a:cubicBezTo>
                    <a:cubicBezTo>
                      <a:pt x="203" y="273"/>
                      <a:pt x="209" y="275"/>
                      <a:pt x="216" y="275"/>
                    </a:cubicBezTo>
                    <a:cubicBezTo>
                      <a:pt x="223" y="277"/>
                      <a:pt x="230" y="277"/>
                      <a:pt x="237" y="276"/>
                    </a:cubicBezTo>
                    <a:cubicBezTo>
                      <a:pt x="238" y="276"/>
                      <a:pt x="238" y="275"/>
                      <a:pt x="238" y="274"/>
                    </a:cubicBezTo>
                    <a:cubicBezTo>
                      <a:pt x="238" y="274"/>
                      <a:pt x="238" y="274"/>
                      <a:pt x="237" y="274"/>
                    </a:cubicBezTo>
                    <a:cubicBezTo>
                      <a:pt x="225" y="269"/>
                      <a:pt x="215" y="263"/>
                      <a:pt x="206" y="253"/>
                    </a:cubicBezTo>
                    <a:cubicBezTo>
                      <a:pt x="202" y="249"/>
                      <a:pt x="198" y="243"/>
                      <a:pt x="194" y="238"/>
                    </a:cubicBezTo>
                    <a:cubicBezTo>
                      <a:pt x="193" y="236"/>
                      <a:pt x="191" y="233"/>
                      <a:pt x="190" y="230"/>
                    </a:cubicBezTo>
                    <a:cubicBezTo>
                      <a:pt x="190" y="229"/>
                      <a:pt x="189" y="228"/>
                      <a:pt x="189" y="227"/>
                    </a:cubicBezTo>
                    <a:cubicBezTo>
                      <a:pt x="189" y="226"/>
                      <a:pt x="189" y="226"/>
                      <a:pt x="190" y="226"/>
                    </a:cubicBezTo>
                    <a:cubicBezTo>
                      <a:pt x="192" y="225"/>
                      <a:pt x="194" y="224"/>
                      <a:pt x="195" y="222"/>
                    </a:cubicBezTo>
                    <a:cubicBezTo>
                      <a:pt x="197" y="228"/>
                      <a:pt x="200" y="233"/>
                      <a:pt x="204" y="237"/>
                    </a:cubicBezTo>
                    <a:cubicBezTo>
                      <a:pt x="208" y="242"/>
                      <a:pt x="212" y="247"/>
                      <a:pt x="217" y="252"/>
                    </a:cubicBezTo>
                    <a:cubicBezTo>
                      <a:pt x="222" y="256"/>
                      <a:pt x="227" y="260"/>
                      <a:pt x="232" y="264"/>
                    </a:cubicBezTo>
                    <a:cubicBezTo>
                      <a:pt x="238" y="267"/>
                      <a:pt x="244" y="270"/>
                      <a:pt x="250" y="271"/>
                    </a:cubicBezTo>
                    <a:cubicBezTo>
                      <a:pt x="250" y="271"/>
                      <a:pt x="250" y="271"/>
                      <a:pt x="250" y="271"/>
                    </a:cubicBezTo>
                    <a:cubicBezTo>
                      <a:pt x="251" y="271"/>
                      <a:pt x="251" y="271"/>
                      <a:pt x="252" y="272"/>
                    </a:cubicBezTo>
                    <a:cubicBezTo>
                      <a:pt x="254" y="274"/>
                      <a:pt x="257" y="276"/>
                      <a:pt x="260" y="277"/>
                    </a:cubicBezTo>
                    <a:cubicBezTo>
                      <a:pt x="256" y="278"/>
                      <a:pt x="252" y="279"/>
                      <a:pt x="249" y="279"/>
                    </a:cubicBezTo>
                    <a:cubicBezTo>
                      <a:pt x="243" y="281"/>
                      <a:pt x="236" y="283"/>
                      <a:pt x="230" y="285"/>
                    </a:cubicBezTo>
                    <a:cubicBezTo>
                      <a:pt x="224" y="285"/>
                      <a:pt x="218" y="284"/>
                      <a:pt x="212" y="283"/>
                    </a:cubicBezTo>
                    <a:close/>
                    <a:moveTo>
                      <a:pt x="68" y="320"/>
                    </a:moveTo>
                    <a:cubicBezTo>
                      <a:pt x="76" y="302"/>
                      <a:pt x="99" y="296"/>
                      <a:pt x="116" y="306"/>
                    </a:cubicBezTo>
                    <a:cubicBezTo>
                      <a:pt x="124" y="311"/>
                      <a:pt x="129" y="320"/>
                      <a:pt x="128" y="330"/>
                    </a:cubicBezTo>
                    <a:cubicBezTo>
                      <a:pt x="128" y="335"/>
                      <a:pt x="126" y="339"/>
                      <a:pt x="123" y="343"/>
                    </a:cubicBezTo>
                    <a:cubicBezTo>
                      <a:pt x="120" y="347"/>
                      <a:pt x="115" y="349"/>
                      <a:pt x="111" y="349"/>
                    </a:cubicBezTo>
                    <a:cubicBezTo>
                      <a:pt x="106" y="350"/>
                      <a:pt x="101" y="349"/>
                      <a:pt x="97" y="346"/>
                    </a:cubicBezTo>
                    <a:cubicBezTo>
                      <a:pt x="93" y="343"/>
                      <a:pt x="92" y="339"/>
                      <a:pt x="93" y="334"/>
                    </a:cubicBezTo>
                    <a:cubicBezTo>
                      <a:pt x="94" y="330"/>
                      <a:pt x="97" y="326"/>
                      <a:pt x="101" y="325"/>
                    </a:cubicBezTo>
                    <a:cubicBezTo>
                      <a:pt x="105" y="323"/>
                      <a:pt x="112" y="324"/>
                      <a:pt x="114" y="329"/>
                    </a:cubicBezTo>
                    <a:cubicBezTo>
                      <a:pt x="114" y="329"/>
                      <a:pt x="114" y="330"/>
                      <a:pt x="114" y="330"/>
                    </a:cubicBezTo>
                    <a:cubicBezTo>
                      <a:pt x="114" y="331"/>
                      <a:pt x="115" y="331"/>
                      <a:pt x="115" y="331"/>
                    </a:cubicBezTo>
                    <a:cubicBezTo>
                      <a:pt x="115" y="331"/>
                      <a:pt x="115" y="331"/>
                      <a:pt x="115" y="331"/>
                    </a:cubicBezTo>
                    <a:cubicBezTo>
                      <a:pt x="122" y="325"/>
                      <a:pt x="113" y="318"/>
                      <a:pt x="108" y="316"/>
                    </a:cubicBezTo>
                    <a:cubicBezTo>
                      <a:pt x="101" y="312"/>
                      <a:pt x="92" y="315"/>
                      <a:pt x="86" y="319"/>
                    </a:cubicBezTo>
                    <a:cubicBezTo>
                      <a:pt x="79" y="325"/>
                      <a:pt x="77" y="334"/>
                      <a:pt x="80" y="342"/>
                    </a:cubicBezTo>
                    <a:cubicBezTo>
                      <a:pt x="83" y="350"/>
                      <a:pt x="91" y="355"/>
                      <a:pt x="99" y="358"/>
                    </a:cubicBezTo>
                    <a:cubicBezTo>
                      <a:pt x="102" y="360"/>
                      <a:pt x="106" y="360"/>
                      <a:pt x="109" y="361"/>
                    </a:cubicBezTo>
                    <a:cubicBezTo>
                      <a:pt x="108" y="362"/>
                      <a:pt x="107" y="364"/>
                      <a:pt x="106" y="366"/>
                    </a:cubicBezTo>
                    <a:cubicBezTo>
                      <a:pt x="106" y="366"/>
                      <a:pt x="106" y="367"/>
                      <a:pt x="106" y="367"/>
                    </a:cubicBezTo>
                    <a:cubicBezTo>
                      <a:pt x="101" y="367"/>
                      <a:pt x="97" y="369"/>
                      <a:pt x="94" y="371"/>
                    </a:cubicBezTo>
                    <a:cubicBezTo>
                      <a:pt x="94" y="371"/>
                      <a:pt x="94" y="371"/>
                      <a:pt x="94" y="371"/>
                    </a:cubicBezTo>
                    <a:cubicBezTo>
                      <a:pt x="84" y="365"/>
                      <a:pt x="74" y="358"/>
                      <a:pt x="69" y="348"/>
                    </a:cubicBezTo>
                    <a:cubicBezTo>
                      <a:pt x="65" y="340"/>
                      <a:pt x="65" y="329"/>
                      <a:pt x="68" y="320"/>
                    </a:cubicBezTo>
                    <a:close/>
                    <a:moveTo>
                      <a:pt x="84" y="368"/>
                    </a:moveTo>
                    <a:cubicBezTo>
                      <a:pt x="82" y="368"/>
                      <a:pt x="81" y="367"/>
                      <a:pt x="79" y="367"/>
                    </a:cubicBezTo>
                    <a:cubicBezTo>
                      <a:pt x="74" y="366"/>
                      <a:pt x="68" y="365"/>
                      <a:pt x="63" y="364"/>
                    </a:cubicBezTo>
                    <a:cubicBezTo>
                      <a:pt x="56" y="363"/>
                      <a:pt x="42" y="360"/>
                      <a:pt x="44" y="351"/>
                    </a:cubicBezTo>
                    <a:cubicBezTo>
                      <a:pt x="45" y="346"/>
                      <a:pt x="49" y="346"/>
                      <a:pt x="53" y="347"/>
                    </a:cubicBezTo>
                    <a:cubicBezTo>
                      <a:pt x="57" y="348"/>
                      <a:pt x="61" y="350"/>
                      <a:pt x="64" y="352"/>
                    </a:cubicBezTo>
                    <a:cubicBezTo>
                      <a:pt x="69" y="356"/>
                      <a:pt x="74" y="359"/>
                      <a:pt x="78" y="363"/>
                    </a:cubicBezTo>
                    <a:cubicBezTo>
                      <a:pt x="80" y="365"/>
                      <a:pt x="82" y="366"/>
                      <a:pt x="84" y="368"/>
                    </a:cubicBezTo>
                    <a:close/>
                    <a:moveTo>
                      <a:pt x="57" y="333"/>
                    </a:moveTo>
                    <a:cubicBezTo>
                      <a:pt x="55" y="331"/>
                      <a:pt x="54" y="329"/>
                      <a:pt x="52" y="327"/>
                    </a:cubicBezTo>
                    <a:cubicBezTo>
                      <a:pt x="48" y="323"/>
                      <a:pt x="43" y="317"/>
                      <a:pt x="44" y="311"/>
                    </a:cubicBezTo>
                    <a:cubicBezTo>
                      <a:pt x="45" y="308"/>
                      <a:pt x="48" y="306"/>
                      <a:pt x="51" y="307"/>
                    </a:cubicBezTo>
                    <a:cubicBezTo>
                      <a:pt x="54" y="309"/>
                      <a:pt x="56" y="312"/>
                      <a:pt x="58" y="315"/>
                    </a:cubicBezTo>
                    <a:cubicBezTo>
                      <a:pt x="59" y="318"/>
                      <a:pt x="60" y="322"/>
                      <a:pt x="61" y="326"/>
                    </a:cubicBezTo>
                    <a:cubicBezTo>
                      <a:pt x="62" y="331"/>
                      <a:pt x="63" y="335"/>
                      <a:pt x="64" y="340"/>
                    </a:cubicBezTo>
                    <a:cubicBezTo>
                      <a:pt x="62" y="337"/>
                      <a:pt x="59" y="336"/>
                      <a:pt x="57" y="333"/>
                    </a:cubicBezTo>
                    <a:close/>
                    <a:moveTo>
                      <a:pt x="63" y="437"/>
                    </a:moveTo>
                    <a:cubicBezTo>
                      <a:pt x="63" y="440"/>
                      <a:pt x="62" y="444"/>
                      <a:pt x="60" y="447"/>
                    </a:cubicBezTo>
                    <a:cubicBezTo>
                      <a:pt x="58" y="450"/>
                      <a:pt x="55" y="451"/>
                      <a:pt x="52" y="451"/>
                    </a:cubicBezTo>
                    <a:cubicBezTo>
                      <a:pt x="48" y="449"/>
                      <a:pt x="48" y="444"/>
                      <a:pt x="48" y="441"/>
                    </a:cubicBezTo>
                    <a:cubicBezTo>
                      <a:pt x="49" y="437"/>
                      <a:pt x="51" y="433"/>
                      <a:pt x="53" y="430"/>
                    </a:cubicBezTo>
                    <a:cubicBezTo>
                      <a:pt x="55" y="427"/>
                      <a:pt x="58" y="423"/>
                      <a:pt x="60" y="420"/>
                    </a:cubicBezTo>
                    <a:cubicBezTo>
                      <a:pt x="61" y="418"/>
                      <a:pt x="63" y="417"/>
                      <a:pt x="64" y="415"/>
                    </a:cubicBezTo>
                    <a:cubicBezTo>
                      <a:pt x="65" y="415"/>
                      <a:pt x="65" y="414"/>
                      <a:pt x="65" y="414"/>
                    </a:cubicBezTo>
                    <a:cubicBezTo>
                      <a:pt x="64" y="421"/>
                      <a:pt x="64" y="429"/>
                      <a:pt x="63" y="437"/>
                    </a:cubicBezTo>
                    <a:close/>
                    <a:moveTo>
                      <a:pt x="52" y="413"/>
                    </a:moveTo>
                    <a:cubicBezTo>
                      <a:pt x="47" y="412"/>
                      <a:pt x="44" y="409"/>
                      <a:pt x="43" y="404"/>
                    </a:cubicBezTo>
                    <a:cubicBezTo>
                      <a:pt x="43" y="404"/>
                      <a:pt x="43" y="403"/>
                      <a:pt x="42" y="403"/>
                    </a:cubicBezTo>
                    <a:cubicBezTo>
                      <a:pt x="38" y="404"/>
                      <a:pt x="33" y="407"/>
                      <a:pt x="28" y="407"/>
                    </a:cubicBezTo>
                    <a:cubicBezTo>
                      <a:pt x="23" y="408"/>
                      <a:pt x="18" y="407"/>
                      <a:pt x="13" y="405"/>
                    </a:cubicBezTo>
                    <a:cubicBezTo>
                      <a:pt x="6" y="402"/>
                      <a:pt x="2" y="396"/>
                      <a:pt x="3" y="388"/>
                    </a:cubicBezTo>
                    <a:cubicBezTo>
                      <a:pt x="3" y="380"/>
                      <a:pt x="9" y="373"/>
                      <a:pt x="16" y="369"/>
                    </a:cubicBezTo>
                    <a:cubicBezTo>
                      <a:pt x="24" y="365"/>
                      <a:pt x="32" y="364"/>
                      <a:pt x="41" y="364"/>
                    </a:cubicBezTo>
                    <a:cubicBezTo>
                      <a:pt x="42" y="364"/>
                      <a:pt x="42" y="363"/>
                      <a:pt x="41" y="362"/>
                    </a:cubicBezTo>
                    <a:cubicBezTo>
                      <a:pt x="37" y="359"/>
                      <a:pt x="33" y="354"/>
                      <a:pt x="33" y="348"/>
                    </a:cubicBezTo>
                    <a:cubicBezTo>
                      <a:pt x="34" y="343"/>
                      <a:pt x="38" y="339"/>
                      <a:pt x="43" y="338"/>
                    </a:cubicBezTo>
                    <a:cubicBezTo>
                      <a:pt x="51" y="336"/>
                      <a:pt x="62" y="340"/>
                      <a:pt x="66" y="347"/>
                    </a:cubicBezTo>
                    <a:cubicBezTo>
                      <a:pt x="66" y="347"/>
                      <a:pt x="66" y="347"/>
                      <a:pt x="67" y="347"/>
                    </a:cubicBezTo>
                    <a:cubicBezTo>
                      <a:pt x="68" y="350"/>
                      <a:pt x="69" y="353"/>
                      <a:pt x="71" y="355"/>
                    </a:cubicBezTo>
                    <a:cubicBezTo>
                      <a:pt x="69" y="353"/>
                      <a:pt x="66" y="351"/>
                      <a:pt x="63" y="350"/>
                    </a:cubicBezTo>
                    <a:cubicBezTo>
                      <a:pt x="60" y="347"/>
                      <a:pt x="56" y="346"/>
                      <a:pt x="52" y="345"/>
                    </a:cubicBezTo>
                    <a:cubicBezTo>
                      <a:pt x="49" y="345"/>
                      <a:pt x="45" y="345"/>
                      <a:pt x="43" y="348"/>
                    </a:cubicBezTo>
                    <a:cubicBezTo>
                      <a:pt x="41" y="351"/>
                      <a:pt x="42" y="355"/>
                      <a:pt x="44" y="358"/>
                    </a:cubicBezTo>
                    <a:cubicBezTo>
                      <a:pt x="46" y="361"/>
                      <a:pt x="50" y="363"/>
                      <a:pt x="53" y="364"/>
                    </a:cubicBezTo>
                    <a:cubicBezTo>
                      <a:pt x="58" y="366"/>
                      <a:pt x="64" y="366"/>
                      <a:pt x="69" y="367"/>
                    </a:cubicBezTo>
                    <a:cubicBezTo>
                      <a:pt x="75" y="367"/>
                      <a:pt x="80" y="369"/>
                      <a:pt x="85" y="370"/>
                    </a:cubicBezTo>
                    <a:cubicBezTo>
                      <a:pt x="86" y="370"/>
                      <a:pt x="87" y="371"/>
                      <a:pt x="87" y="371"/>
                    </a:cubicBezTo>
                    <a:cubicBezTo>
                      <a:pt x="86" y="371"/>
                      <a:pt x="85" y="371"/>
                      <a:pt x="83" y="371"/>
                    </a:cubicBezTo>
                    <a:cubicBezTo>
                      <a:pt x="80" y="370"/>
                      <a:pt x="76" y="370"/>
                      <a:pt x="73" y="369"/>
                    </a:cubicBezTo>
                    <a:cubicBezTo>
                      <a:pt x="66" y="369"/>
                      <a:pt x="60" y="368"/>
                      <a:pt x="53" y="369"/>
                    </a:cubicBezTo>
                    <a:cubicBezTo>
                      <a:pt x="43" y="369"/>
                      <a:pt x="33" y="371"/>
                      <a:pt x="24" y="375"/>
                    </a:cubicBezTo>
                    <a:cubicBezTo>
                      <a:pt x="18" y="377"/>
                      <a:pt x="11" y="382"/>
                      <a:pt x="12" y="390"/>
                    </a:cubicBezTo>
                    <a:cubicBezTo>
                      <a:pt x="14" y="398"/>
                      <a:pt x="25" y="400"/>
                      <a:pt x="32" y="400"/>
                    </a:cubicBezTo>
                    <a:cubicBezTo>
                      <a:pt x="37" y="399"/>
                      <a:pt x="42" y="397"/>
                      <a:pt x="46" y="395"/>
                    </a:cubicBezTo>
                    <a:cubicBezTo>
                      <a:pt x="51" y="393"/>
                      <a:pt x="56" y="390"/>
                      <a:pt x="61" y="388"/>
                    </a:cubicBezTo>
                    <a:cubicBezTo>
                      <a:pt x="57" y="391"/>
                      <a:pt x="48" y="399"/>
                      <a:pt x="54" y="404"/>
                    </a:cubicBezTo>
                    <a:cubicBezTo>
                      <a:pt x="59" y="410"/>
                      <a:pt x="66" y="400"/>
                      <a:pt x="69" y="396"/>
                    </a:cubicBezTo>
                    <a:cubicBezTo>
                      <a:pt x="70" y="394"/>
                      <a:pt x="72" y="392"/>
                      <a:pt x="73" y="389"/>
                    </a:cubicBezTo>
                    <a:cubicBezTo>
                      <a:pt x="70" y="395"/>
                      <a:pt x="68" y="402"/>
                      <a:pt x="67" y="409"/>
                    </a:cubicBezTo>
                    <a:cubicBezTo>
                      <a:pt x="62" y="411"/>
                      <a:pt x="58" y="414"/>
                      <a:pt x="52" y="413"/>
                    </a:cubicBezTo>
                    <a:close/>
                    <a:moveTo>
                      <a:pt x="77" y="377"/>
                    </a:moveTo>
                    <a:cubicBezTo>
                      <a:pt x="72" y="380"/>
                      <a:pt x="67" y="383"/>
                      <a:pt x="62" y="386"/>
                    </a:cubicBezTo>
                    <a:cubicBezTo>
                      <a:pt x="56" y="389"/>
                      <a:pt x="50" y="392"/>
                      <a:pt x="44" y="394"/>
                    </a:cubicBezTo>
                    <a:cubicBezTo>
                      <a:pt x="39" y="397"/>
                      <a:pt x="33" y="398"/>
                      <a:pt x="28" y="398"/>
                    </a:cubicBezTo>
                    <a:cubicBezTo>
                      <a:pt x="23" y="398"/>
                      <a:pt x="18" y="396"/>
                      <a:pt x="15" y="392"/>
                    </a:cubicBezTo>
                    <a:cubicBezTo>
                      <a:pt x="13" y="388"/>
                      <a:pt x="14" y="384"/>
                      <a:pt x="17" y="382"/>
                    </a:cubicBezTo>
                    <a:cubicBezTo>
                      <a:pt x="22" y="376"/>
                      <a:pt x="32" y="373"/>
                      <a:pt x="39" y="372"/>
                    </a:cubicBezTo>
                    <a:cubicBezTo>
                      <a:pt x="48" y="370"/>
                      <a:pt x="57" y="370"/>
                      <a:pt x="67" y="371"/>
                    </a:cubicBezTo>
                    <a:cubicBezTo>
                      <a:pt x="71" y="371"/>
                      <a:pt x="76" y="371"/>
                      <a:pt x="80" y="372"/>
                    </a:cubicBezTo>
                    <a:cubicBezTo>
                      <a:pt x="82" y="372"/>
                      <a:pt x="84" y="372"/>
                      <a:pt x="86" y="372"/>
                    </a:cubicBezTo>
                    <a:cubicBezTo>
                      <a:pt x="83" y="374"/>
                      <a:pt x="80" y="375"/>
                      <a:pt x="77" y="377"/>
                    </a:cubicBezTo>
                    <a:close/>
                    <a:moveTo>
                      <a:pt x="82" y="377"/>
                    </a:moveTo>
                    <a:cubicBezTo>
                      <a:pt x="78" y="381"/>
                      <a:pt x="74" y="385"/>
                      <a:pt x="71" y="389"/>
                    </a:cubicBezTo>
                    <a:cubicBezTo>
                      <a:pt x="69" y="392"/>
                      <a:pt x="67" y="395"/>
                      <a:pt x="65" y="398"/>
                    </a:cubicBezTo>
                    <a:cubicBezTo>
                      <a:pt x="64" y="400"/>
                      <a:pt x="61" y="404"/>
                      <a:pt x="57" y="404"/>
                    </a:cubicBezTo>
                    <a:cubicBezTo>
                      <a:pt x="55" y="404"/>
                      <a:pt x="54" y="402"/>
                      <a:pt x="54" y="401"/>
                    </a:cubicBezTo>
                    <a:cubicBezTo>
                      <a:pt x="54" y="399"/>
                      <a:pt x="55" y="397"/>
                      <a:pt x="56" y="395"/>
                    </a:cubicBezTo>
                    <a:cubicBezTo>
                      <a:pt x="58" y="392"/>
                      <a:pt x="62" y="389"/>
                      <a:pt x="65" y="387"/>
                    </a:cubicBezTo>
                    <a:cubicBezTo>
                      <a:pt x="69" y="384"/>
                      <a:pt x="73" y="382"/>
                      <a:pt x="77" y="380"/>
                    </a:cubicBezTo>
                    <a:cubicBezTo>
                      <a:pt x="79" y="379"/>
                      <a:pt x="80" y="378"/>
                      <a:pt x="82" y="377"/>
                    </a:cubicBezTo>
                    <a:close/>
                    <a:moveTo>
                      <a:pt x="98" y="389"/>
                    </a:moveTo>
                    <a:cubicBezTo>
                      <a:pt x="94" y="392"/>
                      <a:pt x="91" y="395"/>
                      <a:pt x="88" y="398"/>
                    </a:cubicBezTo>
                    <a:cubicBezTo>
                      <a:pt x="83" y="406"/>
                      <a:pt x="81" y="417"/>
                      <a:pt x="86" y="426"/>
                    </a:cubicBezTo>
                    <a:cubicBezTo>
                      <a:pt x="89" y="434"/>
                      <a:pt x="98" y="439"/>
                      <a:pt x="106" y="439"/>
                    </a:cubicBezTo>
                    <a:cubicBezTo>
                      <a:pt x="115" y="440"/>
                      <a:pt x="124" y="433"/>
                      <a:pt x="124" y="425"/>
                    </a:cubicBezTo>
                    <a:cubicBezTo>
                      <a:pt x="125" y="422"/>
                      <a:pt x="124" y="420"/>
                      <a:pt x="122" y="419"/>
                    </a:cubicBezTo>
                    <a:cubicBezTo>
                      <a:pt x="122" y="418"/>
                      <a:pt x="122" y="418"/>
                      <a:pt x="122" y="418"/>
                    </a:cubicBezTo>
                    <a:cubicBezTo>
                      <a:pt x="121" y="418"/>
                      <a:pt x="121" y="418"/>
                      <a:pt x="121" y="419"/>
                    </a:cubicBezTo>
                    <a:cubicBezTo>
                      <a:pt x="119" y="424"/>
                      <a:pt x="113" y="427"/>
                      <a:pt x="108" y="427"/>
                    </a:cubicBezTo>
                    <a:cubicBezTo>
                      <a:pt x="103" y="427"/>
                      <a:pt x="99" y="423"/>
                      <a:pt x="98" y="419"/>
                    </a:cubicBezTo>
                    <a:cubicBezTo>
                      <a:pt x="97" y="414"/>
                      <a:pt x="98" y="409"/>
                      <a:pt x="101" y="406"/>
                    </a:cubicBezTo>
                    <a:cubicBezTo>
                      <a:pt x="104" y="402"/>
                      <a:pt x="108" y="400"/>
                      <a:pt x="113" y="400"/>
                    </a:cubicBezTo>
                    <a:cubicBezTo>
                      <a:pt x="119" y="399"/>
                      <a:pt x="124" y="401"/>
                      <a:pt x="128" y="405"/>
                    </a:cubicBezTo>
                    <a:cubicBezTo>
                      <a:pt x="132" y="408"/>
                      <a:pt x="135" y="413"/>
                      <a:pt x="136" y="418"/>
                    </a:cubicBezTo>
                    <a:cubicBezTo>
                      <a:pt x="138" y="427"/>
                      <a:pt x="134" y="437"/>
                      <a:pt x="127" y="443"/>
                    </a:cubicBezTo>
                    <a:cubicBezTo>
                      <a:pt x="113" y="458"/>
                      <a:pt x="88" y="454"/>
                      <a:pt x="76" y="438"/>
                    </a:cubicBezTo>
                    <a:cubicBezTo>
                      <a:pt x="68" y="428"/>
                      <a:pt x="67" y="417"/>
                      <a:pt x="69" y="405"/>
                    </a:cubicBezTo>
                    <a:cubicBezTo>
                      <a:pt x="70" y="400"/>
                      <a:pt x="72" y="395"/>
                      <a:pt x="75" y="390"/>
                    </a:cubicBezTo>
                    <a:cubicBezTo>
                      <a:pt x="78" y="385"/>
                      <a:pt x="82" y="381"/>
                      <a:pt x="86" y="378"/>
                    </a:cubicBezTo>
                    <a:cubicBezTo>
                      <a:pt x="92" y="374"/>
                      <a:pt x="98" y="369"/>
                      <a:pt x="105" y="369"/>
                    </a:cubicBezTo>
                    <a:cubicBezTo>
                      <a:pt x="104" y="373"/>
                      <a:pt x="105" y="378"/>
                      <a:pt x="107" y="382"/>
                    </a:cubicBezTo>
                    <a:cubicBezTo>
                      <a:pt x="107" y="383"/>
                      <a:pt x="108" y="383"/>
                      <a:pt x="108" y="384"/>
                    </a:cubicBezTo>
                    <a:cubicBezTo>
                      <a:pt x="104" y="385"/>
                      <a:pt x="101" y="387"/>
                      <a:pt x="98" y="389"/>
                    </a:cubicBezTo>
                    <a:close/>
                    <a:moveTo>
                      <a:pt x="142" y="378"/>
                    </a:moveTo>
                    <a:cubicBezTo>
                      <a:pt x="139" y="388"/>
                      <a:pt x="128" y="393"/>
                      <a:pt x="118" y="390"/>
                    </a:cubicBezTo>
                    <a:cubicBezTo>
                      <a:pt x="113" y="388"/>
                      <a:pt x="109" y="383"/>
                      <a:pt x="107" y="378"/>
                    </a:cubicBezTo>
                    <a:cubicBezTo>
                      <a:pt x="107" y="377"/>
                      <a:pt x="107" y="376"/>
                      <a:pt x="107" y="376"/>
                    </a:cubicBezTo>
                    <a:cubicBezTo>
                      <a:pt x="106" y="373"/>
                      <a:pt x="107" y="370"/>
                      <a:pt x="107" y="368"/>
                    </a:cubicBezTo>
                    <a:cubicBezTo>
                      <a:pt x="108" y="368"/>
                      <a:pt x="108" y="367"/>
                      <a:pt x="108" y="367"/>
                    </a:cubicBezTo>
                    <a:cubicBezTo>
                      <a:pt x="108" y="366"/>
                      <a:pt x="109" y="364"/>
                      <a:pt x="110" y="363"/>
                    </a:cubicBezTo>
                    <a:cubicBezTo>
                      <a:pt x="114" y="357"/>
                      <a:pt x="122" y="354"/>
                      <a:pt x="129" y="355"/>
                    </a:cubicBezTo>
                    <a:cubicBezTo>
                      <a:pt x="134" y="356"/>
                      <a:pt x="139" y="359"/>
                      <a:pt x="141" y="363"/>
                    </a:cubicBezTo>
                    <a:cubicBezTo>
                      <a:pt x="143" y="368"/>
                      <a:pt x="143" y="373"/>
                      <a:pt x="142" y="378"/>
                    </a:cubicBezTo>
                    <a:close/>
                    <a:moveTo>
                      <a:pt x="213" y="397"/>
                    </a:moveTo>
                    <a:cubicBezTo>
                      <a:pt x="208" y="394"/>
                      <a:pt x="202" y="393"/>
                      <a:pt x="197" y="391"/>
                    </a:cubicBezTo>
                    <a:cubicBezTo>
                      <a:pt x="191" y="390"/>
                      <a:pt x="185" y="388"/>
                      <a:pt x="179" y="386"/>
                    </a:cubicBezTo>
                    <a:cubicBezTo>
                      <a:pt x="172" y="385"/>
                      <a:pt x="166" y="384"/>
                      <a:pt x="160" y="383"/>
                    </a:cubicBezTo>
                    <a:cubicBezTo>
                      <a:pt x="154" y="382"/>
                      <a:pt x="149" y="381"/>
                      <a:pt x="143" y="380"/>
                    </a:cubicBezTo>
                    <a:cubicBezTo>
                      <a:pt x="144" y="379"/>
                      <a:pt x="144" y="377"/>
                      <a:pt x="144" y="376"/>
                    </a:cubicBezTo>
                    <a:cubicBezTo>
                      <a:pt x="145" y="372"/>
                      <a:pt x="145" y="369"/>
                      <a:pt x="144" y="366"/>
                    </a:cubicBezTo>
                    <a:cubicBezTo>
                      <a:pt x="148" y="367"/>
                      <a:pt x="151" y="366"/>
                      <a:pt x="155" y="367"/>
                    </a:cubicBezTo>
                    <a:cubicBezTo>
                      <a:pt x="159" y="368"/>
                      <a:pt x="164" y="369"/>
                      <a:pt x="169" y="370"/>
                    </a:cubicBezTo>
                    <a:cubicBezTo>
                      <a:pt x="173" y="371"/>
                      <a:pt x="177" y="372"/>
                      <a:pt x="181" y="373"/>
                    </a:cubicBezTo>
                    <a:cubicBezTo>
                      <a:pt x="183" y="374"/>
                      <a:pt x="186" y="375"/>
                      <a:pt x="188" y="376"/>
                    </a:cubicBezTo>
                    <a:cubicBezTo>
                      <a:pt x="190" y="377"/>
                      <a:pt x="193" y="377"/>
                      <a:pt x="195" y="378"/>
                    </a:cubicBezTo>
                    <a:cubicBezTo>
                      <a:pt x="195" y="378"/>
                      <a:pt x="195" y="378"/>
                      <a:pt x="195" y="378"/>
                    </a:cubicBezTo>
                    <a:cubicBezTo>
                      <a:pt x="199" y="381"/>
                      <a:pt x="203" y="383"/>
                      <a:pt x="208" y="385"/>
                    </a:cubicBezTo>
                    <a:cubicBezTo>
                      <a:pt x="211" y="386"/>
                      <a:pt x="215" y="387"/>
                      <a:pt x="219" y="388"/>
                    </a:cubicBezTo>
                    <a:cubicBezTo>
                      <a:pt x="216" y="391"/>
                      <a:pt x="214" y="394"/>
                      <a:pt x="213" y="397"/>
                    </a:cubicBezTo>
                    <a:close/>
                    <a:moveTo>
                      <a:pt x="229" y="382"/>
                    </a:moveTo>
                    <a:cubicBezTo>
                      <a:pt x="226" y="383"/>
                      <a:pt x="223" y="385"/>
                      <a:pt x="220" y="387"/>
                    </a:cubicBezTo>
                    <a:cubicBezTo>
                      <a:pt x="209" y="384"/>
                      <a:pt x="197" y="378"/>
                      <a:pt x="187" y="371"/>
                    </a:cubicBezTo>
                    <a:cubicBezTo>
                      <a:pt x="178" y="365"/>
                      <a:pt x="170" y="357"/>
                      <a:pt x="162" y="349"/>
                    </a:cubicBezTo>
                    <a:cubicBezTo>
                      <a:pt x="154" y="340"/>
                      <a:pt x="148" y="330"/>
                      <a:pt x="142" y="320"/>
                    </a:cubicBezTo>
                    <a:cubicBezTo>
                      <a:pt x="139" y="315"/>
                      <a:pt x="136" y="309"/>
                      <a:pt x="134" y="303"/>
                    </a:cubicBezTo>
                    <a:cubicBezTo>
                      <a:pt x="132" y="296"/>
                      <a:pt x="130" y="290"/>
                      <a:pt x="129" y="283"/>
                    </a:cubicBezTo>
                    <a:cubicBezTo>
                      <a:pt x="129" y="282"/>
                      <a:pt x="129" y="280"/>
                      <a:pt x="128" y="279"/>
                    </a:cubicBezTo>
                    <a:cubicBezTo>
                      <a:pt x="141" y="294"/>
                      <a:pt x="160" y="301"/>
                      <a:pt x="180" y="300"/>
                    </a:cubicBezTo>
                    <a:cubicBezTo>
                      <a:pt x="205" y="298"/>
                      <a:pt x="228" y="286"/>
                      <a:pt x="253" y="280"/>
                    </a:cubicBezTo>
                    <a:cubicBezTo>
                      <a:pt x="271" y="276"/>
                      <a:pt x="293" y="274"/>
                      <a:pt x="310" y="284"/>
                    </a:cubicBezTo>
                    <a:cubicBezTo>
                      <a:pt x="310" y="286"/>
                      <a:pt x="311" y="289"/>
                      <a:pt x="311" y="292"/>
                    </a:cubicBezTo>
                    <a:cubicBezTo>
                      <a:pt x="303" y="287"/>
                      <a:pt x="293" y="286"/>
                      <a:pt x="283" y="286"/>
                    </a:cubicBezTo>
                    <a:cubicBezTo>
                      <a:pt x="272" y="285"/>
                      <a:pt x="261" y="287"/>
                      <a:pt x="251" y="290"/>
                    </a:cubicBezTo>
                    <a:cubicBezTo>
                      <a:pt x="228" y="296"/>
                      <a:pt x="207" y="306"/>
                      <a:pt x="183" y="308"/>
                    </a:cubicBezTo>
                    <a:cubicBezTo>
                      <a:pt x="170" y="309"/>
                      <a:pt x="153" y="309"/>
                      <a:pt x="144" y="298"/>
                    </a:cubicBezTo>
                    <a:cubicBezTo>
                      <a:pt x="143" y="297"/>
                      <a:pt x="143" y="297"/>
                      <a:pt x="143" y="298"/>
                    </a:cubicBezTo>
                    <a:cubicBezTo>
                      <a:pt x="142" y="298"/>
                      <a:pt x="142" y="298"/>
                      <a:pt x="142" y="298"/>
                    </a:cubicBezTo>
                    <a:cubicBezTo>
                      <a:pt x="142" y="303"/>
                      <a:pt x="145" y="308"/>
                      <a:pt x="146" y="312"/>
                    </a:cubicBezTo>
                    <a:cubicBezTo>
                      <a:pt x="149" y="317"/>
                      <a:pt x="152" y="322"/>
                      <a:pt x="155" y="327"/>
                    </a:cubicBezTo>
                    <a:cubicBezTo>
                      <a:pt x="161" y="336"/>
                      <a:pt x="168" y="345"/>
                      <a:pt x="176" y="352"/>
                    </a:cubicBezTo>
                    <a:cubicBezTo>
                      <a:pt x="184" y="359"/>
                      <a:pt x="193" y="366"/>
                      <a:pt x="203" y="371"/>
                    </a:cubicBezTo>
                    <a:cubicBezTo>
                      <a:pt x="207" y="373"/>
                      <a:pt x="212" y="376"/>
                      <a:pt x="217" y="377"/>
                    </a:cubicBezTo>
                    <a:cubicBezTo>
                      <a:pt x="221" y="379"/>
                      <a:pt x="226" y="381"/>
                      <a:pt x="230" y="382"/>
                    </a:cubicBezTo>
                    <a:cubicBezTo>
                      <a:pt x="230" y="382"/>
                      <a:pt x="230" y="382"/>
                      <a:pt x="229" y="382"/>
                    </a:cubicBezTo>
                    <a:close/>
                    <a:moveTo>
                      <a:pt x="336" y="323"/>
                    </a:moveTo>
                    <a:cubicBezTo>
                      <a:pt x="337" y="324"/>
                      <a:pt x="337" y="325"/>
                      <a:pt x="338" y="325"/>
                    </a:cubicBezTo>
                    <a:cubicBezTo>
                      <a:pt x="340" y="330"/>
                      <a:pt x="343" y="333"/>
                      <a:pt x="345" y="337"/>
                    </a:cubicBezTo>
                    <a:cubicBezTo>
                      <a:pt x="347" y="341"/>
                      <a:pt x="348" y="344"/>
                      <a:pt x="350" y="348"/>
                    </a:cubicBezTo>
                    <a:cubicBezTo>
                      <a:pt x="347" y="347"/>
                      <a:pt x="344" y="346"/>
                      <a:pt x="341" y="346"/>
                    </a:cubicBezTo>
                    <a:cubicBezTo>
                      <a:pt x="341" y="345"/>
                      <a:pt x="341" y="345"/>
                      <a:pt x="341" y="345"/>
                    </a:cubicBezTo>
                    <a:cubicBezTo>
                      <a:pt x="339" y="343"/>
                      <a:pt x="338" y="341"/>
                      <a:pt x="337" y="339"/>
                    </a:cubicBezTo>
                    <a:cubicBezTo>
                      <a:pt x="335" y="337"/>
                      <a:pt x="334" y="335"/>
                      <a:pt x="332" y="332"/>
                    </a:cubicBezTo>
                    <a:cubicBezTo>
                      <a:pt x="329" y="327"/>
                      <a:pt x="326" y="322"/>
                      <a:pt x="323" y="318"/>
                    </a:cubicBezTo>
                    <a:cubicBezTo>
                      <a:pt x="320" y="313"/>
                      <a:pt x="317" y="309"/>
                      <a:pt x="314" y="304"/>
                    </a:cubicBezTo>
                    <a:cubicBezTo>
                      <a:pt x="311" y="300"/>
                      <a:pt x="309" y="295"/>
                      <a:pt x="306" y="291"/>
                    </a:cubicBezTo>
                    <a:cubicBezTo>
                      <a:pt x="308" y="292"/>
                      <a:pt x="310" y="293"/>
                      <a:pt x="312" y="294"/>
                    </a:cubicBezTo>
                    <a:cubicBezTo>
                      <a:pt x="312" y="294"/>
                      <a:pt x="312" y="294"/>
                      <a:pt x="313" y="294"/>
                    </a:cubicBezTo>
                    <a:cubicBezTo>
                      <a:pt x="316" y="301"/>
                      <a:pt x="323" y="307"/>
                      <a:pt x="331" y="307"/>
                    </a:cubicBezTo>
                    <a:cubicBezTo>
                      <a:pt x="329" y="313"/>
                      <a:pt x="332" y="319"/>
                      <a:pt x="336" y="323"/>
                    </a:cubicBezTo>
                    <a:close/>
                    <a:moveTo>
                      <a:pt x="361" y="347"/>
                    </a:moveTo>
                    <a:cubicBezTo>
                      <a:pt x="361" y="348"/>
                      <a:pt x="362" y="350"/>
                      <a:pt x="362" y="352"/>
                    </a:cubicBezTo>
                    <a:cubicBezTo>
                      <a:pt x="360" y="351"/>
                      <a:pt x="358" y="350"/>
                      <a:pt x="355" y="350"/>
                    </a:cubicBezTo>
                    <a:cubicBezTo>
                      <a:pt x="354" y="349"/>
                      <a:pt x="353" y="349"/>
                      <a:pt x="352" y="348"/>
                    </a:cubicBezTo>
                    <a:cubicBezTo>
                      <a:pt x="350" y="345"/>
                      <a:pt x="348" y="340"/>
                      <a:pt x="346" y="336"/>
                    </a:cubicBezTo>
                    <a:cubicBezTo>
                      <a:pt x="345" y="333"/>
                      <a:pt x="343" y="330"/>
                      <a:pt x="341" y="328"/>
                    </a:cubicBezTo>
                    <a:cubicBezTo>
                      <a:pt x="344" y="329"/>
                      <a:pt x="348" y="330"/>
                      <a:pt x="352" y="330"/>
                    </a:cubicBezTo>
                    <a:cubicBezTo>
                      <a:pt x="352" y="337"/>
                      <a:pt x="355" y="343"/>
                      <a:pt x="361" y="347"/>
                    </a:cubicBezTo>
                    <a:close/>
                    <a:moveTo>
                      <a:pt x="235" y="340"/>
                    </a:moveTo>
                    <a:cubicBezTo>
                      <a:pt x="234" y="339"/>
                      <a:pt x="233" y="338"/>
                      <a:pt x="232" y="337"/>
                    </a:cubicBezTo>
                    <a:cubicBezTo>
                      <a:pt x="230" y="336"/>
                      <a:pt x="228" y="334"/>
                      <a:pt x="226" y="332"/>
                    </a:cubicBezTo>
                    <a:cubicBezTo>
                      <a:pt x="222" y="329"/>
                      <a:pt x="218" y="326"/>
                      <a:pt x="215" y="323"/>
                    </a:cubicBezTo>
                    <a:cubicBezTo>
                      <a:pt x="209" y="318"/>
                      <a:pt x="204" y="312"/>
                      <a:pt x="198" y="307"/>
                    </a:cubicBezTo>
                    <a:cubicBezTo>
                      <a:pt x="201" y="307"/>
                      <a:pt x="205" y="306"/>
                      <a:pt x="208" y="305"/>
                    </a:cubicBezTo>
                    <a:cubicBezTo>
                      <a:pt x="216" y="311"/>
                      <a:pt x="222" y="318"/>
                      <a:pt x="229" y="324"/>
                    </a:cubicBezTo>
                    <a:cubicBezTo>
                      <a:pt x="236" y="330"/>
                      <a:pt x="244" y="336"/>
                      <a:pt x="251" y="343"/>
                    </a:cubicBezTo>
                    <a:cubicBezTo>
                      <a:pt x="246" y="342"/>
                      <a:pt x="242" y="342"/>
                      <a:pt x="238" y="341"/>
                    </a:cubicBezTo>
                    <a:cubicBezTo>
                      <a:pt x="238" y="341"/>
                      <a:pt x="237" y="341"/>
                      <a:pt x="236" y="341"/>
                    </a:cubicBezTo>
                    <a:cubicBezTo>
                      <a:pt x="236" y="341"/>
                      <a:pt x="236" y="341"/>
                      <a:pt x="236" y="341"/>
                    </a:cubicBezTo>
                    <a:cubicBezTo>
                      <a:pt x="237" y="341"/>
                      <a:pt x="235" y="340"/>
                      <a:pt x="235" y="340"/>
                    </a:cubicBezTo>
                    <a:close/>
                    <a:moveTo>
                      <a:pt x="215" y="325"/>
                    </a:moveTo>
                    <a:cubicBezTo>
                      <a:pt x="219" y="329"/>
                      <a:pt x="223" y="332"/>
                      <a:pt x="226" y="335"/>
                    </a:cubicBezTo>
                    <a:cubicBezTo>
                      <a:pt x="228" y="337"/>
                      <a:pt x="230" y="338"/>
                      <a:pt x="232" y="340"/>
                    </a:cubicBezTo>
                    <a:cubicBezTo>
                      <a:pt x="233" y="340"/>
                      <a:pt x="233" y="341"/>
                      <a:pt x="233" y="341"/>
                    </a:cubicBezTo>
                    <a:cubicBezTo>
                      <a:pt x="227" y="340"/>
                      <a:pt x="220" y="339"/>
                      <a:pt x="214" y="337"/>
                    </a:cubicBezTo>
                    <a:cubicBezTo>
                      <a:pt x="209" y="333"/>
                      <a:pt x="205" y="328"/>
                      <a:pt x="200" y="323"/>
                    </a:cubicBezTo>
                    <a:cubicBezTo>
                      <a:pt x="194" y="319"/>
                      <a:pt x="189" y="315"/>
                      <a:pt x="184" y="309"/>
                    </a:cubicBezTo>
                    <a:cubicBezTo>
                      <a:pt x="186" y="309"/>
                      <a:pt x="188" y="309"/>
                      <a:pt x="191" y="309"/>
                    </a:cubicBezTo>
                    <a:cubicBezTo>
                      <a:pt x="192" y="308"/>
                      <a:pt x="194" y="308"/>
                      <a:pt x="196" y="308"/>
                    </a:cubicBezTo>
                    <a:cubicBezTo>
                      <a:pt x="203" y="312"/>
                      <a:pt x="209" y="319"/>
                      <a:pt x="215" y="325"/>
                    </a:cubicBezTo>
                    <a:close/>
                    <a:moveTo>
                      <a:pt x="198" y="324"/>
                    </a:moveTo>
                    <a:cubicBezTo>
                      <a:pt x="203" y="328"/>
                      <a:pt x="206" y="333"/>
                      <a:pt x="211" y="337"/>
                    </a:cubicBezTo>
                    <a:cubicBezTo>
                      <a:pt x="204" y="335"/>
                      <a:pt x="198" y="333"/>
                      <a:pt x="191" y="331"/>
                    </a:cubicBezTo>
                    <a:cubicBezTo>
                      <a:pt x="188" y="327"/>
                      <a:pt x="184" y="323"/>
                      <a:pt x="180" y="320"/>
                    </a:cubicBezTo>
                    <a:cubicBezTo>
                      <a:pt x="177" y="317"/>
                      <a:pt x="174" y="313"/>
                      <a:pt x="170" y="310"/>
                    </a:cubicBezTo>
                    <a:cubicBezTo>
                      <a:pt x="174" y="310"/>
                      <a:pt x="178" y="310"/>
                      <a:pt x="182" y="310"/>
                    </a:cubicBezTo>
                    <a:cubicBezTo>
                      <a:pt x="187" y="315"/>
                      <a:pt x="193" y="319"/>
                      <a:pt x="198" y="324"/>
                    </a:cubicBezTo>
                    <a:close/>
                    <a:moveTo>
                      <a:pt x="179" y="320"/>
                    </a:moveTo>
                    <a:cubicBezTo>
                      <a:pt x="182" y="323"/>
                      <a:pt x="185" y="326"/>
                      <a:pt x="188" y="330"/>
                    </a:cubicBezTo>
                    <a:cubicBezTo>
                      <a:pt x="187" y="329"/>
                      <a:pt x="187" y="329"/>
                      <a:pt x="186" y="329"/>
                    </a:cubicBezTo>
                    <a:cubicBezTo>
                      <a:pt x="180" y="326"/>
                      <a:pt x="174" y="324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5" y="317"/>
                      <a:pt x="163" y="312"/>
                      <a:pt x="160" y="309"/>
                    </a:cubicBezTo>
                    <a:cubicBezTo>
                      <a:pt x="161" y="309"/>
                      <a:pt x="163" y="309"/>
                      <a:pt x="164" y="309"/>
                    </a:cubicBezTo>
                    <a:cubicBezTo>
                      <a:pt x="165" y="309"/>
                      <a:pt x="167" y="310"/>
                      <a:pt x="168" y="310"/>
                    </a:cubicBezTo>
                    <a:cubicBezTo>
                      <a:pt x="171" y="313"/>
                      <a:pt x="175" y="317"/>
                      <a:pt x="179" y="320"/>
                    </a:cubicBezTo>
                    <a:close/>
                    <a:moveTo>
                      <a:pt x="165" y="318"/>
                    </a:moveTo>
                    <a:cubicBezTo>
                      <a:pt x="164" y="317"/>
                      <a:pt x="163" y="317"/>
                      <a:pt x="162" y="316"/>
                    </a:cubicBezTo>
                    <a:cubicBezTo>
                      <a:pt x="158" y="313"/>
                      <a:pt x="155" y="311"/>
                      <a:pt x="152" y="307"/>
                    </a:cubicBezTo>
                    <a:cubicBezTo>
                      <a:pt x="150" y="306"/>
                      <a:pt x="148" y="305"/>
                      <a:pt x="147" y="303"/>
                    </a:cubicBezTo>
                    <a:cubicBezTo>
                      <a:pt x="150" y="305"/>
                      <a:pt x="154" y="307"/>
                      <a:pt x="158" y="308"/>
                    </a:cubicBezTo>
                    <a:cubicBezTo>
                      <a:pt x="160" y="311"/>
                      <a:pt x="162" y="315"/>
                      <a:pt x="165" y="318"/>
                    </a:cubicBezTo>
                    <a:close/>
                    <a:moveTo>
                      <a:pt x="152" y="310"/>
                    </a:moveTo>
                    <a:cubicBezTo>
                      <a:pt x="154" y="312"/>
                      <a:pt x="157" y="315"/>
                      <a:pt x="159" y="317"/>
                    </a:cubicBezTo>
                    <a:cubicBezTo>
                      <a:pt x="157" y="318"/>
                      <a:pt x="155" y="319"/>
                      <a:pt x="152" y="320"/>
                    </a:cubicBezTo>
                    <a:cubicBezTo>
                      <a:pt x="151" y="318"/>
                      <a:pt x="150" y="316"/>
                      <a:pt x="149" y="313"/>
                    </a:cubicBezTo>
                    <a:cubicBezTo>
                      <a:pt x="148" y="311"/>
                      <a:pt x="147" y="309"/>
                      <a:pt x="146" y="306"/>
                    </a:cubicBezTo>
                    <a:cubicBezTo>
                      <a:pt x="145" y="305"/>
                      <a:pt x="145" y="304"/>
                      <a:pt x="145" y="303"/>
                    </a:cubicBezTo>
                    <a:cubicBezTo>
                      <a:pt x="145" y="304"/>
                      <a:pt x="146" y="304"/>
                      <a:pt x="146" y="305"/>
                    </a:cubicBezTo>
                    <a:cubicBezTo>
                      <a:pt x="148" y="307"/>
                      <a:pt x="150" y="308"/>
                      <a:pt x="152" y="310"/>
                    </a:cubicBezTo>
                    <a:close/>
                    <a:moveTo>
                      <a:pt x="161" y="317"/>
                    </a:moveTo>
                    <a:cubicBezTo>
                      <a:pt x="161" y="317"/>
                      <a:pt x="161" y="317"/>
                      <a:pt x="161" y="317"/>
                    </a:cubicBezTo>
                    <a:cubicBezTo>
                      <a:pt x="162" y="319"/>
                      <a:pt x="164" y="320"/>
                      <a:pt x="166" y="321"/>
                    </a:cubicBezTo>
                    <a:cubicBezTo>
                      <a:pt x="168" y="322"/>
                      <a:pt x="169" y="323"/>
                      <a:pt x="170" y="323"/>
                    </a:cubicBezTo>
                    <a:cubicBezTo>
                      <a:pt x="166" y="325"/>
                      <a:pt x="162" y="327"/>
                      <a:pt x="158" y="329"/>
                    </a:cubicBezTo>
                    <a:cubicBezTo>
                      <a:pt x="158" y="329"/>
                      <a:pt x="158" y="328"/>
                      <a:pt x="157" y="328"/>
                    </a:cubicBezTo>
                    <a:cubicBezTo>
                      <a:pt x="156" y="326"/>
                      <a:pt x="155" y="324"/>
                      <a:pt x="153" y="321"/>
                    </a:cubicBezTo>
                    <a:cubicBezTo>
                      <a:pt x="156" y="320"/>
                      <a:pt x="158" y="319"/>
                      <a:pt x="161" y="317"/>
                    </a:cubicBezTo>
                    <a:close/>
                    <a:moveTo>
                      <a:pt x="171" y="324"/>
                    </a:moveTo>
                    <a:cubicBezTo>
                      <a:pt x="175" y="326"/>
                      <a:pt x="178" y="327"/>
                      <a:pt x="181" y="329"/>
                    </a:cubicBezTo>
                    <a:cubicBezTo>
                      <a:pt x="176" y="332"/>
                      <a:pt x="171" y="336"/>
                      <a:pt x="165" y="338"/>
                    </a:cubicBezTo>
                    <a:cubicBezTo>
                      <a:pt x="163" y="335"/>
                      <a:pt x="161" y="333"/>
                      <a:pt x="159" y="330"/>
                    </a:cubicBezTo>
                    <a:cubicBezTo>
                      <a:pt x="163" y="328"/>
                      <a:pt x="167" y="326"/>
                      <a:pt x="171" y="324"/>
                    </a:cubicBezTo>
                    <a:close/>
                    <a:moveTo>
                      <a:pt x="183" y="330"/>
                    </a:moveTo>
                    <a:cubicBezTo>
                      <a:pt x="186" y="331"/>
                      <a:pt x="189" y="332"/>
                      <a:pt x="193" y="333"/>
                    </a:cubicBezTo>
                    <a:cubicBezTo>
                      <a:pt x="190" y="336"/>
                      <a:pt x="186" y="337"/>
                      <a:pt x="183" y="340"/>
                    </a:cubicBezTo>
                    <a:cubicBezTo>
                      <a:pt x="180" y="342"/>
                      <a:pt x="176" y="345"/>
                      <a:pt x="173" y="346"/>
                    </a:cubicBezTo>
                    <a:cubicBezTo>
                      <a:pt x="170" y="344"/>
                      <a:pt x="168" y="341"/>
                      <a:pt x="166" y="339"/>
                    </a:cubicBezTo>
                    <a:cubicBezTo>
                      <a:pt x="172" y="337"/>
                      <a:pt x="177" y="333"/>
                      <a:pt x="183" y="330"/>
                    </a:cubicBezTo>
                    <a:close/>
                    <a:moveTo>
                      <a:pt x="183" y="341"/>
                    </a:moveTo>
                    <a:cubicBezTo>
                      <a:pt x="187" y="339"/>
                      <a:pt x="191" y="337"/>
                      <a:pt x="194" y="334"/>
                    </a:cubicBezTo>
                    <a:cubicBezTo>
                      <a:pt x="197" y="335"/>
                      <a:pt x="199" y="335"/>
                      <a:pt x="201" y="336"/>
                    </a:cubicBezTo>
                    <a:cubicBezTo>
                      <a:pt x="202" y="336"/>
                      <a:pt x="203" y="337"/>
                      <a:pt x="204" y="337"/>
                    </a:cubicBezTo>
                    <a:cubicBezTo>
                      <a:pt x="201" y="340"/>
                      <a:pt x="197" y="343"/>
                      <a:pt x="193" y="345"/>
                    </a:cubicBezTo>
                    <a:cubicBezTo>
                      <a:pt x="190" y="346"/>
                      <a:pt x="188" y="348"/>
                      <a:pt x="186" y="349"/>
                    </a:cubicBezTo>
                    <a:cubicBezTo>
                      <a:pt x="184" y="350"/>
                      <a:pt x="182" y="352"/>
                      <a:pt x="180" y="353"/>
                    </a:cubicBezTo>
                    <a:cubicBezTo>
                      <a:pt x="180" y="352"/>
                      <a:pt x="179" y="352"/>
                      <a:pt x="179" y="352"/>
                    </a:cubicBezTo>
                    <a:cubicBezTo>
                      <a:pt x="177" y="350"/>
                      <a:pt x="175" y="349"/>
                      <a:pt x="174" y="347"/>
                    </a:cubicBezTo>
                    <a:cubicBezTo>
                      <a:pt x="177" y="346"/>
                      <a:pt x="180" y="343"/>
                      <a:pt x="183" y="341"/>
                    </a:cubicBezTo>
                    <a:close/>
                    <a:moveTo>
                      <a:pt x="187" y="350"/>
                    </a:moveTo>
                    <a:cubicBezTo>
                      <a:pt x="189" y="349"/>
                      <a:pt x="192" y="347"/>
                      <a:pt x="194" y="346"/>
                    </a:cubicBezTo>
                    <a:cubicBezTo>
                      <a:pt x="198" y="343"/>
                      <a:pt x="203" y="341"/>
                      <a:pt x="206" y="337"/>
                    </a:cubicBezTo>
                    <a:cubicBezTo>
                      <a:pt x="209" y="338"/>
                      <a:pt x="212" y="339"/>
                      <a:pt x="215" y="340"/>
                    </a:cubicBezTo>
                    <a:cubicBezTo>
                      <a:pt x="211" y="343"/>
                      <a:pt x="206" y="347"/>
                      <a:pt x="201" y="350"/>
                    </a:cubicBezTo>
                    <a:cubicBezTo>
                      <a:pt x="197" y="353"/>
                      <a:pt x="192" y="356"/>
                      <a:pt x="188" y="360"/>
                    </a:cubicBezTo>
                    <a:cubicBezTo>
                      <a:pt x="186" y="358"/>
                      <a:pt x="184" y="356"/>
                      <a:pt x="181" y="354"/>
                    </a:cubicBezTo>
                    <a:cubicBezTo>
                      <a:pt x="183" y="353"/>
                      <a:pt x="185" y="352"/>
                      <a:pt x="187" y="350"/>
                    </a:cubicBezTo>
                    <a:close/>
                    <a:moveTo>
                      <a:pt x="202" y="351"/>
                    </a:moveTo>
                    <a:cubicBezTo>
                      <a:pt x="207" y="348"/>
                      <a:pt x="212" y="344"/>
                      <a:pt x="217" y="340"/>
                    </a:cubicBezTo>
                    <a:cubicBezTo>
                      <a:pt x="220" y="341"/>
                      <a:pt x="223" y="341"/>
                      <a:pt x="226" y="342"/>
                    </a:cubicBezTo>
                    <a:cubicBezTo>
                      <a:pt x="221" y="346"/>
                      <a:pt x="216" y="349"/>
                      <a:pt x="212" y="354"/>
                    </a:cubicBezTo>
                    <a:cubicBezTo>
                      <a:pt x="207" y="358"/>
                      <a:pt x="203" y="363"/>
                      <a:pt x="198" y="366"/>
                    </a:cubicBezTo>
                    <a:cubicBezTo>
                      <a:pt x="195" y="364"/>
                      <a:pt x="192" y="363"/>
                      <a:pt x="189" y="360"/>
                    </a:cubicBezTo>
                    <a:cubicBezTo>
                      <a:pt x="194" y="357"/>
                      <a:pt x="198" y="354"/>
                      <a:pt x="202" y="351"/>
                    </a:cubicBezTo>
                    <a:close/>
                    <a:moveTo>
                      <a:pt x="212" y="355"/>
                    </a:moveTo>
                    <a:cubicBezTo>
                      <a:pt x="217" y="351"/>
                      <a:pt x="223" y="347"/>
                      <a:pt x="227" y="342"/>
                    </a:cubicBezTo>
                    <a:cubicBezTo>
                      <a:pt x="231" y="342"/>
                      <a:pt x="234" y="343"/>
                      <a:pt x="237" y="343"/>
                    </a:cubicBezTo>
                    <a:cubicBezTo>
                      <a:pt x="232" y="348"/>
                      <a:pt x="227" y="353"/>
                      <a:pt x="222" y="358"/>
                    </a:cubicBezTo>
                    <a:cubicBezTo>
                      <a:pt x="217" y="363"/>
                      <a:pt x="213" y="368"/>
                      <a:pt x="208" y="372"/>
                    </a:cubicBezTo>
                    <a:cubicBezTo>
                      <a:pt x="207" y="371"/>
                      <a:pt x="205" y="370"/>
                      <a:pt x="204" y="370"/>
                    </a:cubicBezTo>
                    <a:cubicBezTo>
                      <a:pt x="203" y="369"/>
                      <a:pt x="201" y="368"/>
                      <a:pt x="199" y="367"/>
                    </a:cubicBezTo>
                    <a:cubicBezTo>
                      <a:pt x="204" y="364"/>
                      <a:pt x="208" y="359"/>
                      <a:pt x="212" y="355"/>
                    </a:cubicBezTo>
                    <a:close/>
                    <a:moveTo>
                      <a:pt x="223" y="359"/>
                    </a:moveTo>
                    <a:cubicBezTo>
                      <a:pt x="228" y="354"/>
                      <a:pt x="234" y="349"/>
                      <a:pt x="239" y="344"/>
                    </a:cubicBezTo>
                    <a:cubicBezTo>
                      <a:pt x="243" y="344"/>
                      <a:pt x="247" y="344"/>
                      <a:pt x="251" y="345"/>
                    </a:cubicBezTo>
                    <a:cubicBezTo>
                      <a:pt x="245" y="350"/>
                      <a:pt x="240" y="355"/>
                      <a:pt x="235" y="361"/>
                    </a:cubicBezTo>
                    <a:cubicBezTo>
                      <a:pt x="232" y="363"/>
                      <a:pt x="229" y="366"/>
                      <a:pt x="226" y="369"/>
                    </a:cubicBezTo>
                    <a:cubicBezTo>
                      <a:pt x="224" y="371"/>
                      <a:pt x="221" y="374"/>
                      <a:pt x="219" y="376"/>
                    </a:cubicBezTo>
                    <a:cubicBezTo>
                      <a:pt x="215" y="375"/>
                      <a:pt x="212" y="374"/>
                      <a:pt x="209" y="372"/>
                    </a:cubicBezTo>
                    <a:cubicBezTo>
                      <a:pt x="214" y="369"/>
                      <a:pt x="218" y="364"/>
                      <a:pt x="223" y="359"/>
                    </a:cubicBezTo>
                    <a:close/>
                    <a:moveTo>
                      <a:pt x="226" y="371"/>
                    </a:moveTo>
                    <a:cubicBezTo>
                      <a:pt x="229" y="368"/>
                      <a:pt x="232" y="366"/>
                      <a:pt x="234" y="363"/>
                    </a:cubicBezTo>
                    <a:cubicBezTo>
                      <a:pt x="240" y="357"/>
                      <a:pt x="246" y="351"/>
                      <a:pt x="252" y="345"/>
                    </a:cubicBezTo>
                    <a:cubicBezTo>
                      <a:pt x="252" y="345"/>
                      <a:pt x="252" y="345"/>
                      <a:pt x="252" y="345"/>
                    </a:cubicBezTo>
                    <a:cubicBezTo>
                      <a:pt x="257" y="345"/>
                      <a:pt x="261" y="345"/>
                      <a:pt x="265" y="345"/>
                    </a:cubicBezTo>
                    <a:cubicBezTo>
                      <a:pt x="259" y="351"/>
                      <a:pt x="253" y="357"/>
                      <a:pt x="247" y="363"/>
                    </a:cubicBezTo>
                    <a:cubicBezTo>
                      <a:pt x="244" y="366"/>
                      <a:pt x="240" y="369"/>
                      <a:pt x="237" y="373"/>
                    </a:cubicBezTo>
                    <a:cubicBezTo>
                      <a:pt x="235" y="375"/>
                      <a:pt x="233" y="379"/>
                      <a:pt x="230" y="380"/>
                    </a:cubicBezTo>
                    <a:cubicBezTo>
                      <a:pt x="227" y="379"/>
                      <a:pt x="223" y="378"/>
                      <a:pt x="220" y="377"/>
                    </a:cubicBezTo>
                    <a:cubicBezTo>
                      <a:pt x="222" y="375"/>
                      <a:pt x="224" y="373"/>
                      <a:pt x="226" y="371"/>
                    </a:cubicBezTo>
                    <a:close/>
                    <a:moveTo>
                      <a:pt x="253" y="343"/>
                    </a:moveTo>
                    <a:cubicBezTo>
                      <a:pt x="246" y="336"/>
                      <a:pt x="238" y="329"/>
                      <a:pt x="230" y="322"/>
                    </a:cubicBezTo>
                    <a:cubicBezTo>
                      <a:pt x="223" y="317"/>
                      <a:pt x="217" y="310"/>
                      <a:pt x="210" y="304"/>
                    </a:cubicBezTo>
                    <a:cubicBezTo>
                      <a:pt x="213" y="304"/>
                      <a:pt x="216" y="303"/>
                      <a:pt x="219" y="302"/>
                    </a:cubicBezTo>
                    <a:cubicBezTo>
                      <a:pt x="223" y="304"/>
                      <a:pt x="226" y="307"/>
                      <a:pt x="230" y="310"/>
                    </a:cubicBezTo>
                    <a:cubicBezTo>
                      <a:pt x="233" y="314"/>
                      <a:pt x="237" y="318"/>
                      <a:pt x="241" y="322"/>
                    </a:cubicBezTo>
                    <a:cubicBezTo>
                      <a:pt x="245" y="326"/>
                      <a:pt x="250" y="330"/>
                      <a:pt x="254" y="334"/>
                    </a:cubicBezTo>
                    <a:cubicBezTo>
                      <a:pt x="258" y="337"/>
                      <a:pt x="261" y="340"/>
                      <a:pt x="265" y="343"/>
                    </a:cubicBezTo>
                    <a:cubicBezTo>
                      <a:pt x="261" y="343"/>
                      <a:pt x="257" y="343"/>
                      <a:pt x="253" y="343"/>
                    </a:cubicBezTo>
                    <a:close/>
                    <a:moveTo>
                      <a:pt x="255" y="332"/>
                    </a:moveTo>
                    <a:cubicBezTo>
                      <a:pt x="251" y="328"/>
                      <a:pt x="246" y="324"/>
                      <a:pt x="242" y="320"/>
                    </a:cubicBezTo>
                    <a:cubicBezTo>
                      <a:pt x="237" y="316"/>
                      <a:pt x="234" y="312"/>
                      <a:pt x="230" y="308"/>
                    </a:cubicBezTo>
                    <a:cubicBezTo>
                      <a:pt x="227" y="306"/>
                      <a:pt x="224" y="303"/>
                      <a:pt x="221" y="301"/>
                    </a:cubicBezTo>
                    <a:cubicBezTo>
                      <a:pt x="224" y="300"/>
                      <a:pt x="228" y="299"/>
                      <a:pt x="231" y="298"/>
                    </a:cubicBezTo>
                    <a:cubicBezTo>
                      <a:pt x="239" y="305"/>
                      <a:pt x="247" y="313"/>
                      <a:pt x="255" y="321"/>
                    </a:cubicBezTo>
                    <a:cubicBezTo>
                      <a:pt x="262" y="328"/>
                      <a:pt x="270" y="336"/>
                      <a:pt x="278" y="343"/>
                    </a:cubicBezTo>
                    <a:cubicBezTo>
                      <a:pt x="277" y="343"/>
                      <a:pt x="277" y="343"/>
                      <a:pt x="277" y="343"/>
                    </a:cubicBezTo>
                    <a:cubicBezTo>
                      <a:pt x="274" y="343"/>
                      <a:pt x="270" y="343"/>
                      <a:pt x="267" y="343"/>
                    </a:cubicBezTo>
                    <a:cubicBezTo>
                      <a:pt x="263" y="339"/>
                      <a:pt x="259" y="336"/>
                      <a:pt x="255" y="332"/>
                    </a:cubicBezTo>
                    <a:close/>
                    <a:moveTo>
                      <a:pt x="256" y="320"/>
                    </a:moveTo>
                    <a:cubicBezTo>
                      <a:pt x="249" y="312"/>
                      <a:pt x="241" y="304"/>
                      <a:pt x="233" y="297"/>
                    </a:cubicBezTo>
                    <a:cubicBezTo>
                      <a:pt x="236" y="296"/>
                      <a:pt x="240" y="295"/>
                      <a:pt x="244" y="294"/>
                    </a:cubicBezTo>
                    <a:cubicBezTo>
                      <a:pt x="252" y="302"/>
                      <a:pt x="259" y="310"/>
                      <a:pt x="267" y="318"/>
                    </a:cubicBezTo>
                    <a:cubicBezTo>
                      <a:pt x="271" y="323"/>
                      <a:pt x="276" y="327"/>
                      <a:pt x="280" y="331"/>
                    </a:cubicBezTo>
                    <a:cubicBezTo>
                      <a:pt x="284" y="335"/>
                      <a:pt x="287" y="339"/>
                      <a:pt x="291" y="343"/>
                    </a:cubicBezTo>
                    <a:cubicBezTo>
                      <a:pt x="287" y="343"/>
                      <a:pt x="284" y="343"/>
                      <a:pt x="280" y="343"/>
                    </a:cubicBezTo>
                    <a:cubicBezTo>
                      <a:pt x="272" y="336"/>
                      <a:pt x="264" y="328"/>
                      <a:pt x="256" y="320"/>
                    </a:cubicBezTo>
                    <a:close/>
                    <a:moveTo>
                      <a:pt x="281" y="330"/>
                    </a:moveTo>
                    <a:cubicBezTo>
                      <a:pt x="277" y="326"/>
                      <a:pt x="273" y="322"/>
                      <a:pt x="268" y="317"/>
                    </a:cubicBezTo>
                    <a:cubicBezTo>
                      <a:pt x="261" y="309"/>
                      <a:pt x="253" y="301"/>
                      <a:pt x="245" y="293"/>
                    </a:cubicBezTo>
                    <a:cubicBezTo>
                      <a:pt x="249" y="292"/>
                      <a:pt x="253" y="291"/>
                      <a:pt x="257" y="290"/>
                    </a:cubicBezTo>
                    <a:cubicBezTo>
                      <a:pt x="261" y="295"/>
                      <a:pt x="265" y="299"/>
                      <a:pt x="269" y="303"/>
                    </a:cubicBezTo>
                    <a:cubicBezTo>
                      <a:pt x="272" y="308"/>
                      <a:pt x="276" y="312"/>
                      <a:pt x="279" y="317"/>
                    </a:cubicBezTo>
                    <a:cubicBezTo>
                      <a:pt x="287" y="326"/>
                      <a:pt x="295" y="334"/>
                      <a:pt x="302" y="343"/>
                    </a:cubicBezTo>
                    <a:cubicBezTo>
                      <a:pt x="299" y="343"/>
                      <a:pt x="296" y="343"/>
                      <a:pt x="293" y="343"/>
                    </a:cubicBezTo>
                    <a:cubicBezTo>
                      <a:pt x="289" y="338"/>
                      <a:pt x="285" y="334"/>
                      <a:pt x="281" y="330"/>
                    </a:cubicBezTo>
                    <a:close/>
                    <a:moveTo>
                      <a:pt x="281" y="316"/>
                    </a:moveTo>
                    <a:cubicBezTo>
                      <a:pt x="277" y="312"/>
                      <a:pt x="274" y="307"/>
                      <a:pt x="270" y="303"/>
                    </a:cubicBezTo>
                    <a:cubicBezTo>
                      <a:pt x="267" y="298"/>
                      <a:pt x="263" y="294"/>
                      <a:pt x="259" y="290"/>
                    </a:cubicBezTo>
                    <a:cubicBezTo>
                      <a:pt x="260" y="290"/>
                      <a:pt x="261" y="289"/>
                      <a:pt x="262" y="289"/>
                    </a:cubicBezTo>
                    <a:cubicBezTo>
                      <a:pt x="265" y="289"/>
                      <a:pt x="268" y="288"/>
                      <a:pt x="271" y="288"/>
                    </a:cubicBezTo>
                    <a:cubicBezTo>
                      <a:pt x="274" y="292"/>
                      <a:pt x="278" y="296"/>
                      <a:pt x="282" y="300"/>
                    </a:cubicBezTo>
                    <a:cubicBezTo>
                      <a:pt x="286" y="305"/>
                      <a:pt x="290" y="310"/>
                      <a:pt x="294" y="315"/>
                    </a:cubicBezTo>
                    <a:cubicBezTo>
                      <a:pt x="297" y="320"/>
                      <a:pt x="301" y="325"/>
                      <a:pt x="304" y="330"/>
                    </a:cubicBezTo>
                    <a:cubicBezTo>
                      <a:pt x="307" y="334"/>
                      <a:pt x="310" y="339"/>
                      <a:pt x="314" y="343"/>
                    </a:cubicBezTo>
                    <a:cubicBezTo>
                      <a:pt x="310" y="343"/>
                      <a:pt x="307" y="343"/>
                      <a:pt x="304" y="343"/>
                    </a:cubicBezTo>
                    <a:cubicBezTo>
                      <a:pt x="297" y="333"/>
                      <a:pt x="289" y="325"/>
                      <a:pt x="281" y="316"/>
                    </a:cubicBezTo>
                    <a:close/>
                    <a:moveTo>
                      <a:pt x="305" y="329"/>
                    </a:moveTo>
                    <a:cubicBezTo>
                      <a:pt x="302" y="324"/>
                      <a:pt x="298" y="319"/>
                      <a:pt x="295" y="314"/>
                    </a:cubicBezTo>
                    <a:cubicBezTo>
                      <a:pt x="291" y="309"/>
                      <a:pt x="288" y="305"/>
                      <a:pt x="284" y="300"/>
                    </a:cubicBezTo>
                    <a:cubicBezTo>
                      <a:pt x="280" y="296"/>
                      <a:pt x="276" y="292"/>
                      <a:pt x="273" y="288"/>
                    </a:cubicBezTo>
                    <a:cubicBezTo>
                      <a:pt x="278" y="287"/>
                      <a:pt x="282" y="287"/>
                      <a:pt x="287" y="287"/>
                    </a:cubicBezTo>
                    <a:cubicBezTo>
                      <a:pt x="291" y="291"/>
                      <a:pt x="294" y="295"/>
                      <a:pt x="297" y="299"/>
                    </a:cubicBezTo>
                    <a:cubicBezTo>
                      <a:pt x="301" y="304"/>
                      <a:pt x="305" y="309"/>
                      <a:pt x="308" y="314"/>
                    </a:cubicBezTo>
                    <a:cubicBezTo>
                      <a:pt x="312" y="319"/>
                      <a:pt x="315" y="324"/>
                      <a:pt x="318" y="329"/>
                    </a:cubicBezTo>
                    <a:cubicBezTo>
                      <a:pt x="321" y="334"/>
                      <a:pt x="324" y="339"/>
                      <a:pt x="327" y="344"/>
                    </a:cubicBezTo>
                    <a:cubicBezTo>
                      <a:pt x="323" y="343"/>
                      <a:pt x="320" y="343"/>
                      <a:pt x="317" y="343"/>
                    </a:cubicBezTo>
                    <a:cubicBezTo>
                      <a:pt x="316" y="343"/>
                      <a:pt x="316" y="343"/>
                      <a:pt x="316" y="343"/>
                    </a:cubicBezTo>
                    <a:cubicBezTo>
                      <a:pt x="312" y="338"/>
                      <a:pt x="309" y="333"/>
                      <a:pt x="305" y="329"/>
                    </a:cubicBezTo>
                    <a:close/>
                    <a:moveTo>
                      <a:pt x="320" y="329"/>
                    </a:moveTo>
                    <a:cubicBezTo>
                      <a:pt x="317" y="323"/>
                      <a:pt x="313" y="318"/>
                      <a:pt x="309" y="313"/>
                    </a:cubicBezTo>
                    <a:cubicBezTo>
                      <a:pt x="306" y="308"/>
                      <a:pt x="303" y="303"/>
                      <a:pt x="299" y="299"/>
                    </a:cubicBezTo>
                    <a:cubicBezTo>
                      <a:pt x="296" y="295"/>
                      <a:pt x="293" y="291"/>
                      <a:pt x="289" y="288"/>
                    </a:cubicBezTo>
                    <a:cubicBezTo>
                      <a:pt x="294" y="288"/>
                      <a:pt x="299" y="289"/>
                      <a:pt x="304" y="290"/>
                    </a:cubicBezTo>
                    <a:cubicBezTo>
                      <a:pt x="309" y="300"/>
                      <a:pt x="316" y="309"/>
                      <a:pt x="322" y="319"/>
                    </a:cubicBezTo>
                    <a:cubicBezTo>
                      <a:pt x="325" y="324"/>
                      <a:pt x="328" y="329"/>
                      <a:pt x="331" y="334"/>
                    </a:cubicBezTo>
                    <a:cubicBezTo>
                      <a:pt x="332" y="336"/>
                      <a:pt x="334" y="338"/>
                      <a:pt x="336" y="341"/>
                    </a:cubicBezTo>
                    <a:cubicBezTo>
                      <a:pt x="337" y="342"/>
                      <a:pt x="337" y="344"/>
                      <a:pt x="338" y="345"/>
                    </a:cubicBezTo>
                    <a:cubicBezTo>
                      <a:pt x="335" y="345"/>
                      <a:pt x="332" y="344"/>
                      <a:pt x="329" y="344"/>
                    </a:cubicBezTo>
                    <a:cubicBezTo>
                      <a:pt x="329" y="344"/>
                      <a:pt x="329" y="344"/>
                      <a:pt x="329" y="344"/>
                    </a:cubicBezTo>
                    <a:cubicBezTo>
                      <a:pt x="326" y="339"/>
                      <a:pt x="323" y="334"/>
                      <a:pt x="320" y="329"/>
                    </a:cubicBezTo>
                    <a:close/>
                    <a:moveTo>
                      <a:pt x="240" y="381"/>
                    </a:moveTo>
                    <a:cubicBezTo>
                      <a:pt x="238" y="381"/>
                      <a:pt x="236" y="381"/>
                      <a:pt x="235" y="381"/>
                    </a:cubicBezTo>
                    <a:cubicBezTo>
                      <a:pt x="235" y="381"/>
                      <a:pt x="234" y="381"/>
                      <a:pt x="234" y="381"/>
                    </a:cubicBezTo>
                    <a:cubicBezTo>
                      <a:pt x="233" y="381"/>
                      <a:pt x="233" y="381"/>
                      <a:pt x="232" y="381"/>
                    </a:cubicBezTo>
                    <a:cubicBezTo>
                      <a:pt x="234" y="379"/>
                      <a:pt x="235" y="377"/>
                      <a:pt x="237" y="375"/>
                    </a:cubicBezTo>
                    <a:cubicBezTo>
                      <a:pt x="240" y="372"/>
                      <a:pt x="243" y="368"/>
                      <a:pt x="247" y="365"/>
                    </a:cubicBezTo>
                    <a:cubicBezTo>
                      <a:pt x="254" y="359"/>
                      <a:pt x="260" y="352"/>
                      <a:pt x="267" y="345"/>
                    </a:cubicBezTo>
                    <a:cubicBezTo>
                      <a:pt x="267" y="345"/>
                      <a:pt x="267" y="345"/>
                      <a:pt x="267" y="345"/>
                    </a:cubicBezTo>
                    <a:cubicBezTo>
                      <a:pt x="270" y="345"/>
                      <a:pt x="273" y="345"/>
                      <a:pt x="277" y="345"/>
                    </a:cubicBezTo>
                    <a:cubicBezTo>
                      <a:pt x="277" y="345"/>
                      <a:pt x="277" y="345"/>
                      <a:pt x="277" y="345"/>
                    </a:cubicBezTo>
                    <a:cubicBezTo>
                      <a:pt x="275" y="347"/>
                      <a:pt x="273" y="350"/>
                      <a:pt x="271" y="352"/>
                    </a:cubicBezTo>
                    <a:cubicBezTo>
                      <a:pt x="268" y="356"/>
                      <a:pt x="265" y="359"/>
                      <a:pt x="262" y="362"/>
                    </a:cubicBezTo>
                    <a:cubicBezTo>
                      <a:pt x="256" y="369"/>
                      <a:pt x="251" y="376"/>
                      <a:pt x="245" y="382"/>
                    </a:cubicBezTo>
                    <a:cubicBezTo>
                      <a:pt x="243" y="381"/>
                      <a:pt x="241" y="381"/>
                      <a:pt x="240" y="381"/>
                    </a:cubicBezTo>
                    <a:close/>
                    <a:moveTo>
                      <a:pt x="266" y="373"/>
                    </a:moveTo>
                    <a:cubicBezTo>
                      <a:pt x="266" y="373"/>
                      <a:pt x="266" y="373"/>
                      <a:pt x="266" y="373"/>
                    </a:cubicBezTo>
                    <a:cubicBezTo>
                      <a:pt x="258" y="374"/>
                      <a:pt x="252" y="378"/>
                      <a:pt x="247" y="383"/>
                    </a:cubicBezTo>
                    <a:cubicBezTo>
                      <a:pt x="247" y="383"/>
                      <a:pt x="247" y="383"/>
                      <a:pt x="246" y="382"/>
                    </a:cubicBezTo>
                    <a:cubicBezTo>
                      <a:pt x="252" y="376"/>
                      <a:pt x="257" y="370"/>
                      <a:pt x="263" y="364"/>
                    </a:cubicBezTo>
                    <a:cubicBezTo>
                      <a:pt x="266" y="360"/>
                      <a:pt x="268" y="357"/>
                      <a:pt x="271" y="354"/>
                    </a:cubicBezTo>
                    <a:cubicBezTo>
                      <a:pt x="274" y="351"/>
                      <a:pt x="276" y="348"/>
                      <a:pt x="279" y="345"/>
                    </a:cubicBezTo>
                    <a:cubicBezTo>
                      <a:pt x="283" y="345"/>
                      <a:pt x="286" y="345"/>
                      <a:pt x="289" y="345"/>
                    </a:cubicBezTo>
                    <a:cubicBezTo>
                      <a:pt x="285" y="349"/>
                      <a:pt x="282" y="354"/>
                      <a:pt x="278" y="358"/>
                    </a:cubicBezTo>
                    <a:cubicBezTo>
                      <a:pt x="274" y="363"/>
                      <a:pt x="270" y="368"/>
                      <a:pt x="266" y="373"/>
                    </a:cubicBezTo>
                    <a:close/>
                    <a:moveTo>
                      <a:pt x="268" y="373"/>
                    </a:moveTo>
                    <a:cubicBezTo>
                      <a:pt x="272" y="368"/>
                      <a:pt x="275" y="364"/>
                      <a:pt x="279" y="359"/>
                    </a:cubicBezTo>
                    <a:cubicBezTo>
                      <a:pt x="283" y="354"/>
                      <a:pt x="287" y="349"/>
                      <a:pt x="292" y="345"/>
                    </a:cubicBezTo>
                    <a:cubicBezTo>
                      <a:pt x="295" y="345"/>
                      <a:pt x="298" y="345"/>
                      <a:pt x="301" y="345"/>
                    </a:cubicBezTo>
                    <a:cubicBezTo>
                      <a:pt x="297" y="350"/>
                      <a:pt x="293" y="354"/>
                      <a:pt x="289" y="359"/>
                    </a:cubicBezTo>
                    <a:cubicBezTo>
                      <a:pt x="285" y="364"/>
                      <a:pt x="282" y="370"/>
                      <a:pt x="278" y="375"/>
                    </a:cubicBezTo>
                    <a:cubicBezTo>
                      <a:pt x="275" y="374"/>
                      <a:pt x="271" y="373"/>
                      <a:pt x="268" y="373"/>
                    </a:cubicBezTo>
                    <a:close/>
                    <a:moveTo>
                      <a:pt x="296" y="367"/>
                    </a:moveTo>
                    <a:cubicBezTo>
                      <a:pt x="293" y="368"/>
                      <a:pt x="290" y="369"/>
                      <a:pt x="287" y="371"/>
                    </a:cubicBezTo>
                    <a:cubicBezTo>
                      <a:pt x="285" y="373"/>
                      <a:pt x="284" y="374"/>
                      <a:pt x="282" y="376"/>
                    </a:cubicBezTo>
                    <a:cubicBezTo>
                      <a:pt x="281" y="376"/>
                      <a:pt x="280" y="375"/>
                      <a:pt x="279" y="375"/>
                    </a:cubicBezTo>
                    <a:cubicBezTo>
                      <a:pt x="283" y="371"/>
                      <a:pt x="286" y="366"/>
                      <a:pt x="290" y="361"/>
                    </a:cubicBezTo>
                    <a:cubicBezTo>
                      <a:pt x="294" y="355"/>
                      <a:pt x="299" y="350"/>
                      <a:pt x="303" y="345"/>
                    </a:cubicBezTo>
                    <a:cubicBezTo>
                      <a:pt x="307" y="345"/>
                      <a:pt x="311" y="345"/>
                      <a:pt x="315" y="345"/>
                    </a:cubicBezTo>
                    <a:cubicBezTo>
                      <a:pt x="312" y="348"/>
                      <a:pt x="309" y="352"/>
                      <a:pt x="307" y="355"/>
                    </a:cubicBezTo>
                    <a:cubicBezTo>
                      <a:pt x="304" y="359"/>
                      <a:pt x="302" y="363"/>
                      <a:pt x="298" y="367"/>
                    </a:cubicBezTo>
                    <a:cubicBezTo>
                      <a:pt x="298" y="367"/>
                      <a:pt x="297" y="367"/>
                      <a:pt x="296" y="367"/>
                    </a:cubicBezTo>
                    <a:close/>
                    <a:moveTo>
                      <a:pt x="301" y="366"/>
                    </a:moveTo>
                    <a:cubicBezTo>
                      <a:pt x="303" y="363"/>
                      <a:pt x="305" y="360"/>
                      <a:pt x="307" y="357"/>
                    </a:cubicBezTo>
                    <a:cubicBezTo>
                      <a:pt x="310" y="353"/>
                      <a:pt x="313" y="348"/>
                      <a:pt x="317" y="345"/>
                    </a:cubicBezTo>
                    <a:cubicBezTo>
                      <a:pt x="320" y="345"/>
                      <a:pt x="324" y="345"/>
                      <a:pt x="327" y="346"/>
                    </a:cubicBezTo>
                    <a:cubicBezTo>
                      <a:pt x="325" y="349"/>
                      <a:pt x="322" y="352"/>
                      <a:pt x="319" y="356"/>
                    </a:cubicBezTo>
                    <a:cubicBezTo>
                      <a:pt x="317" y="360"/>
                      <a:pt x="315" y="364"/>
                      <a:pt x="312" y="367"/>
                    </a:cubicBezTo>
                    <a:cubicBezTo>
                      <a:pt x="308" y="366"/>
                      <a:pt x="305" y="366"/>
                      <a:pt x="301" y="366"/>
                    </a:cubicBezTo>
                    <a:close/>
                    <a:moveTo>
                      <a:pt x="317" y="369"/>
                    </a:moveTo>
                    <a:cubicBezTo>
                      <a:pt x="316" y="368"/>
                      <a:pt x="315" y="368"/>
                      <a:pt x="313" y="368"/>
                    </a:cubicBezTo>
                    <a:cubicBezTo>
                      <a:pt x="316" y="365"/>
                      <a:pt x="318" y="361"/>
                      <a:pt x="320" y="358"/>
                    </a:cubicBezTo>
                    <a:cubicBezTo>
                      <a:pt x="323" y="353"/>
                      <a:pt x="326" y="350"/>
                      <a:pt x="329" y="346"/>
                    </a:cubicBezTo>
                    <a:cubicBezTo>
                      <a:pt x="331" y="346"/>
                      <a:pt x="334" y="346"/>
                      <a:pt x="336" y="347"/>
                    </a:cubicBezTo>
                    <a:cubicBezTo>
                      <a:pt x="337" y="347"/>
                      <a:pt x="338" y="347"/>
                      <a:pt x="339" y="347"/>
                    </a:cubicBezTo>
                    <a:cubicBezTo>
                      <a:pt x="335" y="351"/>
                      <a:pt x="332" y="357"/>
                      <a:pt x="328" y="361"/>
                    </a:cubicBezTo>
                    <a:cubicBezTo>
                      <a:pt x="324" y="363"/>
                      <a:pt x="319" y="365"/>
                      <a:pt x="317" y="369"/>
                    </a:cubicBezTo>
                    <a:close/>
                    <a:moveTo>
                      <a:pt x="331" y="361"/>
                    </a:moveTo>
                    <a:cubicBezTo>
                      <a:pt x="332" y="359"/>
                      <a:pt x="333" y="357"/>
                      <a:pt x="335" y="355"/>
                    </a:cubicBezTo>
                    <a:cubicBezTo>
                      <a:pt x="336" y="352"/>
                      <a:pt x="338" y="350"/>
                      <a:pt x="341" y="348"/>
                    </a:cubicBezTo>
                    <a:cubicBezTo>
                      <a:pt x="344" y="348"/>
                      <a:pt x="347" y="349"/>
                      <a:pt x="349" y="350"/>
                    </a:cubicBezTo>
                    <a:cubicBezTo>
                      <a:pt x="346" y="353"/>
                      <a:pt x="344" y="358"/>
                      <a:pt x="340" y="361"/>
                    </a:cubicBezTo>
                    <a:cubicBezTo>
                      <a:pt x="337" y="360"/>
                      <a:pt x="334" y="360"/>
                      <a:pt x="331" y="361"/>
                    </a:cubicBezTo>
                    <a:close/>
                    <a:moveTo>
                      <a:pt x="349" y="366"/>
                    </a:moveTo>
                    <a:cubicBezTo>
                      <a:pt x="347" y="364"/>
                      <a:pt x="345" y="362"/>
                      <a:pt x="342" y="361"/>
                    </a:cubicBezTo>
                    <a:cubicBezTo>
                      <a:pt x="345" y="358"/>
                      <a:pt x="348" y="354"/>
                      <a:pt x="351" y="350"/>
                    </a:cubicBezTo>
                    <a:cubicBezTo>
                      <a:pt x="354" y="351"/>
                      <a:pt x="356" y="352"/>
                      <a:pt x="359" y="353"/>
                    </a:cubicBezTo>
                    <a:cubicBezTo>
                      <a:pt x="355" y="357"/>
                      <a:pt x="352" y="361"/>
                      <a:pt x="349" y="366"/>
                    </a:cubicBezTo>
                    <a:close/>
                    <a:moveTo>
                      <a:pt x="351" y="368"/>
                    </a:moveTo>
                    <a:cubicBezTo>
                      <a:pt x="351" y="368"/>
                      <a:pt x="351" y="367"/>
                      <a:pt x="350" y="367"/>
                    </a:cubicBezTo>
                    <a:cubicBezTo>
                      <a:pt x="354" y="363"/>
                      <a:pt x="357" y="358"/>
                      <a:pt x="360" y="353"/>
                    </a:cubicBezTo>
                    <a:cubicBezTo>
                      <a:pt x="362" y="354"/>
                      <a:pt x="363" y="354"/>
                      <a:pt x="365" y="355"/>
                    </a:cubicBezTo>
                    <a:cubicBezTo>
                      <a:pt x="366" y="356"/>
                      <a:pt x="368" y="356"/>
                      <a:pt x="370" y="357"/>
                    </a:cubicBezTo>
                    <a:cubicBezTo>
                      <a:pt x="368" y="358"/>
                      <a:pt x="367" y="360"/>
                      <a:pt x="366" y="361"/>
                    </a:cubicBezTo>
                    <a:cubicBezTo>
                      <a:pt x="360" y="361"/>
                      <a:pt x="355" y="364"/>
                      <a:pt x="351" y="368"/>
                    </a:cubicBezTo>
                    <a:close/>
                    <a:moveTo>
                      <a:pt x="363" y="348"/>
                    </a:moveTo>
                    <a:cubicBezTo>
                      <a:pt x="365" y="349"/>
                      <a:pt x="368" y="350"/>
                      <a:pt x="372" y="350"/>
                    </a:cubicBezTo>
                    <a:cubicBezTo>
                      <a:pt x="372" y="352"/>
                      <a:pt x="372" y="355"/>
                      <a:pt x="373" y="357"/>
                    </a:cubicBezTo>
                    <a:cubicBezTo>
                      <a:pt x="370" y="355"/>
                      <a:pt x="367" y="354"/>
                      <a:pt x="364" y="353"/>
                    </a:cubicBezTo>
                    <a:cubicBezTo>
                      <a:pt x="363" y="351"/>
                      <a:pt x="363" y="349"/>
                      <a:pt x="363" y="348"/>
                    </a:cubicBezTo>
                    <a:close/>
                    <a:moveTo>
                      <a:pt x="380" y="363"/>
                    </a:moveTo>
                    <a:cubicBezTo>
                      <a:pt x="379" y="363"/>
                      <a:pt x="379" y="363"/>
                      <a:pt x="379" y="363"/>
                    </a:cubicBezTo>
                    <a:cubicBezTo>
                      <a:pt x="379" y="363"/>
                      <a:pt x="379" y="363"/>
                      <a:pt x="379" y="363"/>
                    </a:cubicBezTo>
                    <a:cubicBezTo>
                      <a:pt x="379" y="363"/>
                      <a:pt x="379" y="363"/>
                      <a:pt x="379" y="363"/>
                    </a:cubicBezTo>
                    <a:cubicBezTo>
                      <a:pt x="379" y="363"/>
                      <a:pt x="379" y="363"/>
                      <a:pt x="379" y="363"/>
                    </a:cubicBezTo>
                    <a:cubicBezTo>
                      <a:pt x="376" y="362"/>
                      <a:pt x="373" y="361"/>
                      <a:pt x="370" y="361"/>
                    </a:cubicBezTo>
                    <a:cubicBezTo>
                      <a:pt x="369" y="361"/>
                      <a:pt x="369" y="361"/>
                      <a:pt x="368" y="361"/>
                    </a:cubicBezTo>
                    <a:cubicBezTo>
                      <a:pt x="369" y="360"/>
                      <a:pt x="370" y="359"/>
                      <a:pt x="371" y="358"/>
                    </a:cubicBezTo>
                    <a:cubicBezTo>
                      <a:pt x="373" y="359"/>
                      <a:pt x="375" y="360"/>
                      <a:pt x="377" y="361"/>
                    </a:cubicBezTo>
                    <a:cubicBezTo>
                      <a:pt x="378" y="362"/>
                      <a:pt x="379" y="362"/>
                      <a:pt x="380" y="363"/>
                    </a:cubicBezTo>
                    <a:cubicBezTo>
                      <a:pt x="380" y="363"/>
                      <a:pt x="380" y="363"/>
                      <a:pt x="380" y="363"/>
                    </a:cubicBezTo>
                    <a:close/>
                    <a:moveTo>
                      <a:pt x="381" y="361"/>
                    </a:moveTo>
                    <a:cubicBezTo>
                      <a:pt x="379" y="360"/>
                      <a:pt x="377" y="359"/>
                      <a:pt x="375" y="358"/>
                    </a:cubicBezTo>
                    <a:cubicBezTo>
                      <a:pt x="374" y="355"/>
                      <a:pt x="373" y="353"/>
                      <a:pt x="373" y="350"/>
                    </a:cubicBezTo>
                    <a:cubicBezTo>
                      <a:pt x="374" y="350"/>
                      <a:pt x="375" y="350"/>
                      <a:pt x="376" y="350"/>
                    </a:cubicBezTo>
                    <a:cubicBezTo>
                      <a:pt x="376" y="355"/>
                      <a:pt x="380" y="360"/>
                      <a:pt x="383" y="363"/>
                    </a:cubicBezTo>
                    <a:cubicBezTo>
                      <a:pt x="383" y="362"/>
                      <a:pt x="382" y="362"/>
                      <a:pt x="381" y="361"/>
                    </a:cubicBezTo>
                    <a:close/>
                    <a:moveTo>
                      <a:pt x="404" y="363"/>
                    </a:moveTo>
                    <a:cubicBezTo>
                      <a:pt x="398" y="366"/>
                      <a:pt x="391" y="366"/>
                      <a:pt x="385" y="362"/>
                    </a:cubicBezTo>
                    <a:cubicBezTo>
                      <a:pt x="382" y="359"/>
                      <a:pt x="377" y="354"/>
                      <a:pt x="378" y="349"/>
                    </a:cubicBezTo>
                    <a:cubicBezTo>
                      <a:pt x="378" y="348"/>
                      <a:pt x="378" y="347"/>
                      <a:pt x="377" y="348"/>
                    </a:cubicBezTo>
                    <a:cubicBezTo>
                      <a:pt x="366" y="352"/>
                      <a:pt x="352" y="342"/>
                      <a:pt x="354" y="330"/>
                    </a:cubicBezTo>
                    <a:cubicBezTo>
                      <a:pt x="354" y="330"/>
                      <a:pt x="354" y="329"/>
                      <a:pt x="354" y="329"/>
                    </a:cubicBezTo>
                    <a:cubicBezTo>
                      <a:pt x="354" y="329"/>
                      <a:pt x="353" y="328"/>
                      <a:pt x="353" y="328"/>
                    </a:cubicBezTo>
                    <a:cubicBezTo>
                      <a:pt x="347" y="329"/>
                      <a:pt x="341" y="327"/>
                      <a:pt x="337" y="322"/>
                    </a:cubicBezTo>
                    <a:cubicBezTo>
                      <a:pt x="333" y="318"/>
                      <a:pt x="331" y="312"/>
                      <a:pt x="333" y="306"/>
                    </a:cubicBezTo>
                    <a:cubicBezTo>
                      <a:pt x="333" y="306"/>
                      <a:pt x="332" y="305"/>
                      <a:pt x="332" y="305"/>
                    </a:cubicBezTo>
                    <a:cubicBezTo>
                      <a:pt x="332" y="305"/>
                      <a:pt x="332" y="305"/>
                      <a:pt x="331" y="305"/>
                    </a:cubicBezTo>
                    <a:cubicBezTo>
                      <a:pt x="319" y="305"/>
                      <a:pt x="309" y="291"/>
                      <a:pt x="313" y="279"/>
                    </a:cubicBezTo>
                    <a:cubicBezTo>
                      <a:pt x="313" y="278"/>
                      <a:pt x="313" y="278"/>
                      <a:pt x="313" y="278"/>
                    </a:cubicBezTo>
                    <a:cubicBezTo>
                      <a:pt x="306" y="277"/>
                      <a:pt x="301" y="272"/>
                      <a:pt x="299" y="266"/>
                    </a:cubicBezTo>
                    <a:cubicBezTo>
                      <a:pt x="297" y="260"/>
                      <a:pt x="298" y="253"/>
                      <a:pt x="302" y="249"/>
                    </a:cubicBezTo>
                    <a:cubicBezTo>
                      <a:pt x="303" y="249"/>
                      <a:pt x="302" y="248"/>
                      <a:pt x="302" y="248"/>
                    </a:cubicBezTo>
                    <a:cubicBezTo>
                      <a:pt x="297" y="247"/>
                      <a:pt x="293" y="243"/>
                      <a:pt x="292" y="238"/>
                    </a:cubicBezTo>
                    <a:cubicBezTo>
                      <a:pt x="290" y="232"/>
                      <a:pt x="293" y="226"/>
                      <a:pt x="297" y="222"/>
                    </a:cubicBezTo>
                    <a:cubicBezTo>
                      <a:pt x="297" y="222"/>
                      <a:pt x="297" y="221"/>
                      <a:pt x="297" y="221"/>
                    </a:cubicBezTo>
                    <a:cubicBezTo>
                      <a:pt x="297" y="221"/>
                      <a:pt x="297" y="221"/>
                      <a:pt x="297" y="220"/>
                    </a:cubicBezTo>
                    <a:cubicBezTo>
                      <a:pt x="292" y="217"/>
                      <a:pt x="288" y="214"/>
                      <a:pt x="287" y="207"/>
                    </a:cubicBezTo>
                    <a:cubicBezTo>
                      <a:pt x="287" y="202"/>
                      <a:pt x="289" y="196"/>
                      <a:pt x="294" y="193"/>
                    </a:cubicBezTo>
                    <a:cubicBezTo>
                      <a:pt x="295" y="193"/>
                      <a:pt x="295" y="192"/>
                      <a:pt x="294" y="192"/>
                    </a:cubicBezTo>
                    <a:cubicBezTo>
                      <a:pt x="289" y="188"/>
                      <a:pt x="288" y="181"/>
                      <a:pt x="289" y="175"/>
                    </a:cubicBezTo>
                    <a:cubicBezTo>
                      <a:pt x="290" y="170"/>
                      <a:pt x="294" y="163"/>
                      <a:pt x="299" y="162"/>
                    </a:cubicBezTo>
                    <a:cubicBezTo>
                      <a:pt x="300" y="162"/>
                      <a:pt x="300" y="161"/>
                      <a:pt x="300" y="161"/>
                    </a:cubicBezTo>
                    <a:cubicBezTo>
                      <a:pt x="296" y="156"/>
                      <a:pt x="295" y="149"/>
                      <a:pt x="298" y="143"/>
                    </a:cubicBezTo>
                    <a:cubicBezTo>
                      <a:pt x="300" y="138"/>
                      <a:pt x="304" y="132"/>
                      <a:pt x="310" y="131"/>
                    </a:cubicBezTo>
                    <a:cubicBezTo>
                      <a:pt x="310" y="131"/>
                      <a:pt x="311" y="131"/>
                      <a:pt x="311" y="131"/>
                    </a:cubicBezTo>
                    <a:cubicBezTo>
                      <a:pt x="311" y="130"/>
                      <a:pt x="311" y="130"/>
                      <a:pt x="311" y="130"/>
                    </a:cubicBezTo>
                    <a:cubicBezTo>
                      <a:pt x="307" y="120"/>
                      <a:pt x="312" y="108"/>
                      <a:pt x="323" y="107"/>
                    </a:cubicBezTo>
                    <a:cubicBezTo>
                      <a:pt x="323" y="107"/>
                      <a:pt x="323" y="106"/>
                      <a:pt x="323" y="106"/>
                    </a:cubicBezTo>
                    <a:cubicBezTo>
                      <a:pt x="322" y="100"/>
                      <a:pt x="323" y="94"/>
                      <a:pt x="327" y="90"/>
                    </a:cubicBezTo>
                    <a:cubicBezTo>
                      <a:pt x="329" y="88"/>
                      <a:pt x="331" y="87"/>
                      <a:pt x="333" y="86"/>
                    </a:cubicBezTo>
                    <a:cubicBezTo>
                      <a:pt x="336" y="85"/>
                      <a:pt x="338" y="84"/>
                      <a:pt x="340" y="85"/>
                    </a:cubicBezTo>
                    <a:cubicBezTo>
                      <a:pt x="341" y="85"/>
                      <a:pt x="341" y="85"/>
                      <a:pt x="341" y="84"/>
                    </a:cubicBezTo>
                    <a:cubicBezTo>
                      <a:pt x="341" y="79"/>
                      <a:pt x="343" y="73"/>
                      <a:pt x="347" y="70"/>
                    </a:cubicBezTo>
                    <a:cubicBezTo>
                      <a:pt x="351" y="66"/>
                      <a:pt x="356" y="66"/>
                      <a:pt x="361" y="66"/>
                    </a:cubicBezTo>
                    <a:cubicBezTo>
                      <a:pt x="362" y="66"/>
                      <a:pt x="362" y="65"/>
                      <a:pt x="362" y="65"/>
                    </a:cubicBezTo>
                    <a:cubicBezTo>
                      <a:pt x="364" y="59"/>
                      <a:pt x="368" y="55"/>
                      <a:pt x="374" y="53"/>
                    </a:cubicBezTo>
                    <a:cubicBezTo>
                      <a:pt x="377" y="52"/>
                      <a:pt x="380" y="51"/>
                      <a:pt x="384" y="51"/>
                    </a:cubicBezTo>
                    <a:cubicBezTo>
                      <a:pt x="387" y="51"/>
                      <a:pt x="391" y="53"/>
                      <a:pt x="394" y="54"/>
                    </a:cubicBezTo>
                    <a:cubicBezTo>
                      <a:pt x="393" y="56"/>
                      <a:pt x="393" y="59"/>
                      <a:pt x="394" y="62"/>
                    </a:cubicBezTo>
                    <a:cubicBezTo>
                      <a:pt x="390" y="58"/>
                      <a:pt x="384" y="56"/>
                      <a:pt x="378" y="59"/>
                    </a:cubicBezTo>
                    <a:cubicBezTo>
                      <a:pt x="372" y="61"/>
                      <a:pt x="369" y="70"/>
                      <a:pt x="371" y="76"/>
                    </a:cubicBezTo>
                    <a:cubicBezTo>
                      <a:pt x="370" y="75"/>
                      <a:pt x="369" y="75"/>
                      <a:pt x="368" y="75"/>
                    </a:cubicBezTo>
                    <a:cubicBezTo>
                      <a:pt x="364" y="73"/>
                      <a:pt x="359" y="74"/>
                      <a:pt x="356" y="76"/>
                    </a:cubicBezTo>
                    <a:cubicBezTo>
                      <a:pt x="350" y="80"/>
                      <a:pt x="350" y="88"/>
                      <a:pt x="352" y="93"/>
                    </a:cubicBezTo>
                    <a:cubicBezTo>
                      <a:pt x="350" y="92"/>
                      <a:pt x="346" y="92"/>
                      <a:pt x="343" y="92"/>
                    </a:cubicBezTo>
                    <a:cubicBezTo>
                      <a:pt x="339" y="93"/>
                      <a:pt x="335" y="96"/>
                      <a:pt x="333" y="99"/>
                    </a:cubicBezTo>
                    <a:cubicBezTo>
                      <a:pt x="330" y="104"/>
                      <a:pt x="331" y="111"/>
                      <a:pt x="334" y="115"/>
                    </a:cubicBezTo>
                    <a:cubicBezTo>
                      <a:pt x="332" y="115"/>
                      <a:pt x="330" y="115"/>
                      <a:pt x="329" y="116"/>
                    </a:cubicBezTo>
                    <a:cubicBezTo>
                      <a:pt x="325" y="116"/>
                      <a:pt x="321" y="118"/>
                      <a:pt x="319" y="121"/>
                    </a:cubicBezTo>
                    <a:cubicBezTo>
                      <a:pt x="314" y="126"/>
                      <a:pt x="316" y="134"/>
                      <a:pt x="321" y="139"/>
                    </a:cubicBezTo>
                    <a:cubicBezTo>
                      <a:pt x="315" y="138"/>
                      <a:pt x="309" y="142"/>
                      <a:pt x="307" y="147"/>
                    </a:cubicBezTo>
                    <a:cubicBezTo>
                      <a:pt x="304" y="153"/>
                      <a:pt x="307" y="160"/>
                      <a:pt x="312" y="164"/>
                    </a:cubicBezTo>
                    <a:cubicBezTo>
                      <a:pt x="307" y="164"/>
                      <a:pt x="301" y="170"/>
                      <a:pt x="299" y="174"/>
                    </a:cubicBezTo>
                    <a:cubicBezTo>
                      <a:pt x="297" y="181"/>
                      <a:pt x="301" y="188"/>
                      <a:pt x="307" y="191"/>
                    </a:cubicBezTo>
                    <a:cubicBezTo>
                      <a:pt x="301" y="192"/>
                      <a:pt x="296" y="199"/>
                      <a:pt x="296" y="205"/>
                    </a:cubicBezTo>
                    <a:cubicBezTo>
                      <a:pt x="295" y="213"/>
                      <a:pt x="302" y="217"/>
                      <a:pt x="309" y="219"/>
                    </a:cubicBezTo>
                    <a:cubicBezTo>
                      <a:pt x="303" y="220"/>
                      <a:pt x="300" y="228"/>
                      <a:pt x="300" y="233"/>
                    </a:cubicBezTo>
                    <a:cubicBezTo>
                      <a:pt x="301" y="241"/>
                      <a:pt x="307" y="246"/>
                      <a:pt x="314" y="245"/>
                    </a:cubicBezTo>
                    <a:cubicBezTo>
                      <a:pt x="308" y="249"/>
                      <a:pt x="304" y="258"/>
                      <a:pt x="307" y="265"/>
                    </a:cubicBezTo>
                    <a:cubicBezTo>
                      <a:pt x="310" y="273"/>
                      <a:pt x="320" y="273"/>
                      <a:pt x="327" y="271"/>
                    </a:cubicBezTo>
                    <a:cubicBezTo>
                      <a:pt x="323" y="277"/>
                      <a:pt x="320" y="286"/>
                      <a:pt x="323" y="293"/>
                    </a:cubicBezTo>
                    <a:cubicBezTo>
                      <a:pt x="325" y="297"/>
                      <a:pt x="329" y="299"/>
                      <a:pt x="333" y="300"/>
                    </a:cubicBezTo>
                    <a:cubicBezTo>
                      <a:pt x="335" y="300"/>
                      <a:pt x="337" y="300"/>
                      <a:pt x="339" y="299"/>
                    </a:cubicBezTo>
                    <a:cubicBezTo>
                      <a:pt x="340" y="299"/>
                      <a:pt x="341" y="299"/>
                      <a:pt x="342" y="299"/>
                    </a:cubicBezTo>
                    <a:cubicBezTo>
                      <a:pt x="343" y="299"/>
                      <a:pt x="344" y="298"/>
                      <a:pt x="345" y="298"/>
                    </a:cubicBezTo>
                    <a:cubicBezTo>
                      <a:pt x="339" y="303"/>
                      <a:pt x="336" y="312"/>
                      <a:pt x="341" y="319"/>
                    </a:cubicBezTo>
                    <a:cubicBezTo>
                      <a:pt x="347" y="325"/>
                      <a:pt x="356" y="323"/>
                      <a:pt x="363" y="319"/>
                    </a:cubicBezTo>
                    <a:cubicBezTo>
                      <a:pt x="361" y="326"/>
                      <a:pt x="358" y="335"/>
                      <a:pt x="365" y="339"/>
                    </a:cubicBezTo>
                    <a:cubicBezTo>
                      <a:pt x="368" y="342"/>
                      <a:pt x="372" y="342"/>
                      <a:pt x="375" y="341"/>
                    </a:cubicBezTo>
                    <a:cubicBezTo>
                      <a:pt x="377" y="341"/>
                      <a:pt x="379" y="341"/>
                      <a:pt x="380" y="340"/>
                    </a:cubicBezTo>
                    <a:cubicBezTo>
                      <a:pt x="382" y="340"/>
                      <a:pt x="383" y="339"/>
                      <a:pt x="385" y="338"/>
                    </a:cubicBezTo>
                    <a:cubicBezTo>
                      <a:pt x="385" y="340"/>
                      <a:pt x="384" y="342"/>
                      <a:pt x="384" y="344"/>
                    </a:cubicBezTo>
                    <a:cubicBezTo>
                      <a:pt x="384" y="346"/>
                      <a:pt x="384" y="347"/>
                      <a:pt x="384" y="349"/>
                    </a:cubicBezTo>
                    <a:cubicBezTo>
                      <a:pt x="385" y="352"/>
                      <a:pt x="386" y="356"/>
                      <a:pt x="389" y="358"/>
                    </a:cubicBezTo>
                    <a:cubicBezTo>
                      <a:pt x="395" y="362"/>
                      <a:pt x="404" y="358"/>
                      <a:pt x="410" y="354"/>
                    </a:cubicBezTo>
                    <a:cubicBezTo>
                      <a:pt x="409" y="360"/>
                      <a:pt x="410" y="366"/>
                      <a:pt x="415" y="370"/>
                    </a:cubicBezTo>
                    <a:cubicBezTo>
                      <a:pt x="421" y="374"/>
                      <a:pt x="431" y="370"/>
                      <a:pt x="436" y="365"/>
                    </a:cubicBezTo>
                    <a:cubicBezTo>
                      <a:pt x="436" y="369"/>
                      <a:pt x="436" y="372"/>
                      <a:pt x="438" y="375"/>
                    </a:cubicBezTo>
                    <a:cubicBezTo>
                      <a:pt x="440" y="378"/>
                      <a:pt x="443" y="380"/>
                      <a:pt x="447" y="381"/>
                    </a:cubicBezTo>
                    <a:cubicBezTo>
                      <a:pt x="450" y="382"/>
                      <a:pt x="454" y="380"/>
                      <a:pt x="457" y="378"/>
                    </a:cubicBezTo>
                    <a:cubicBezTo>
                      <a:pt x="458" y="378"/>
                      <a:pt x="460" y="376"/>
                      <a:pt x="461" y="375"/>
                    </a:cubicBezTo>
                    <a:cubicBezTo>
                      <a:pt x="462" y="374"/>
                      <a:pt x="462" y="373"/>
                      <a:pt x="463" y="373"/>
                    </a:cubicBezTo>
                    <a:cubicBezTo>
                      <a:pt x="463" y="372"/>
                      <a:pt x="464" y="371"/>
                      <a:pt x="464" y="371"/>
                    </a:cubicBezTo>
                    <a:cubicBezTo>
                      <a:pt x="464" y="371"/>
                      <a:pt x="464" y="371"/>
                      <a:pt x="464" y="371"/>
                    </a:cubicBezTo>
                    <a:cubicBezTo>
                      <a:pt x="466" y="378"/>
                      <a:pt x="474" y="382"/>
                      <a:pt x="481" y="382"/>
                    </a:cubicBezTo>
                    <a:cubicBezTo>
                      <a:pt x="484" y="382"/>
                      <a:pt x="488" y="381"/>
                      <a:pt x="491" y="379"/>
                    </a:cubicBezTo>
                    <a:cubicBezTo>
                      <a:pt x="494" y="377"/>
                      <a:pt x="495" y="375"/>
                      <a:pt x="496" y="372"/>
                    </a:cubicBezTo>
                    <a:cubicBezTo>
                      <a:pt x="497" y="375"/>
                      <a:pt x="501" y="378"/>
                      <a:pt x="504" y="379"/>
                    </a:cubicBezTo>
                    <a:cubicBezTo>
                      <a:pt x="503" y="380"/>
                      <a:pt x="501" y="381"/>
                      <a:pt x="500" y="382"/>
                    </a:cubicBezTo>
                    <a:cubicBezTo>
                      <a:pt x="499" y="383"/>
                      <a:pt x="499" y="383"/>
                      <a:pt x="498" y="383"/>
                    </a:cubicBezTo>
                    <a:cubicBezTo>
                      <a:pt x="497" y="383"/>
                      <a:pt x="497" y="382"/>
                      <a:pt x="496" y="381"/>
                    </a:cubicBezTo>
                    <a:cubicBezTo>
                      <a:pt x="496" y="381"/>
                      <a:pt x="495" y="380"/>
                      <a:pt x="495" y="381"/>
                    </a:cubicBezTo>
                    <a:cubicBezTo>
                      <a:pt x="487" y="390"/>
                      <a:pt x="471" y="387"/>
                      <a:pt x="464" y="379"/>
                    </a:cubicBezTo>
                    <a:cubicBezTo>
                      <a:pt x="464" y="379"/>
                      <a:pt x="463" y="379"/>
                      <a:pt x="463" y="379"/>
                    </a:cubicBezTo>
                    <a:cubicBezTo>
                      <a:pt x="459" y="383"/>
                      <a:pt x="452" y="387"/>
                      <a:pt x="446" y="386"/>
                    </a:cubicBezTo>
                    <a:cubicBezTo>
                      <a:pt x="440" y="385"/>
                      <a:pt x="434" y="380"/>
                      <a:pt x="433" y="374"/>
                    </a:cubicBezTo>
                    <a:cubicBezTo>
                      <a:pt x="433" y="373"/>
                      <a:pt x="432" y="373"/>
                      <a:pt x="432" y="373"/>
                    </a:cubicBezTo>
                    <a:cubicBezTo>
                      <a:pt x="426" y="376"/>
                      <a:pt x="421" y="378"/>
                      <a:pt x="415" y="376"/>
                    </a:cubicBezTo>
                    <a:cubicBezTo>
                      <a:pt x="410" y="374"/>
                      <a:pt x="406" y="369"/>
                      <a:pt x="405" y="364"/>
                    </a:cubicBezTo>
                    <a:cubicBezTo>
                      <a:pt x="405" y="363"/>
                      <a:pt x="405" y="363"/>
                      <a:pt x="404" y="363"/>
                    </a:cubicBezTo>
                    <a:close/>
                    <a:moveTo>
                      <a:pt x="437" y="389"/>
                    </a:moveTo>
                    <a:cubicBezTo>
                      <a:pt x="437" y="389"/>
                      <a:pt x="437" y="389"/>
                      <a:pt x="437" y="389"/>
                    </a:cubicBezTo>
                    <a:cubicBezTo>
                      <a:pt x="437" y="389"/>
                      <a:pt x="438" y="389"/>
                      <a:pt x="438" y="389"/>
                    </a:cubicBezTo>
                    <a:cubicBezTo>
                      <a:pt x="436" y="389"/>
                      <a:pt x="434" y="388"/>
                      <a:pt x="432" y="389"/>
                    </a:cubicBezTo>
                    <a:cubicBezTo>
                      <a:pt x="433" y="386"/>
                      <a:pt x="435" y="385"/>
                      <a:pt x="437" y="384"/>
                    </a:cubicBezTo>
                    <a:cubicBezTo>
                      <a:pt x="439" y="385"/>
                      <a:pt x="442" y="387"/>
                      <a:pt x="445" y="388"/>
                    </a:cubicBezTo>
                    <a:cubicBezTo>
                      <a:pt x="449" y="389"/>
                      <a:pt x="454" y="388"/>
                      <a:pt x="458" y="385"/>
                    </a:cubicBezTo>
                    <a:cubicBezTo>
                      <a:pt x="459" y="388"/>
                      <a:pt x="461" y="389"/>
                      <a:pt x="462" y="392"/>
                    </a:cubicBezTo>
                    <a:cubicBezTo>
                      <a:pt x="461" y="392"/>
                      <a:pt x="459" y="392"/>
                      <a:pt x="458" y="392"/>
                    </a:cubicBezTo>
                    <a:cubicBezTo>
                      <a:pt x="451" y="391"/>
                      <a:pt x="444" y="390"/>
                      <a:pt x="438" y="387"/>
                    </a:cubicBezTo>
                    <a:cubicBezTo>
                      <a:pt x="437" y="386"/>
                      <a:pt x="436" y="388"/>
                      <a:pt x="437" y="389"/>
                    </a:cubicBezTo>
                    <a:close/>
                    <a:moveTo>
                      <a:pt x="459" y="385"/>
                    </a:moveTo>
                    <a:cubicBezTo>
                      <a:pt x="461" y="384"/>
                      <a:pt x="462" y="382"/>
                      <a:pt x="464" y="381"/>
                    </a:cubicBezTo>
                    <a:cubicBezTo>
                      <a:pt x="465" y="383"/>
                      <a:pt x="467" y="384"/>
                      <a:pt x="469" y="385"/>
                    </a:cubicBezTo>
                    <a:cubicBezTo>
                      <a:pt x="467" y="387"/>
                      <a:pt x="465" y="389"/>
                      <a:pt x="464" y="392"/>
                    </a:cubicBezTo>
                    <a:cubicBezTo>
                      <a:pt x="464" y="392"/>
                      <a:pt x="464" y="392"/>
                      <a:pt x="463" y="392"/>
                    </a:cubicBezTo>
                    <a:cubicBezTo>
                      <a:pt x="462" y="389"/>
                      <a:pt x="460" y="387"/>
                      <a:pt x="459" y="385"/>
                    </a:cubicBezTo>
                    <a:close/>
                    <a:moveTo>
                      <a:pt x="468" y="388"/>
                    </a:moveTo>
                    <a:cubicBezTo>
                      <a:pt x="468" y="387"/>
                      <a:pt x="469" y="387"/>
                      <a:pt x="470" y="386"/>
                    </a:cubicBezTo>
                    <a:cubicBezTo>
                      <a:pt x="478" y="390"/>
                      <a:pt x="489" y="390"/>
                      <a:pt x="495" y="383"/>
                    </a:cubicBezTo>
                    <a:cubicBezTo>
                      <a:pt x="496" y="383"/>
                      <a:pt x="496" y="384"/>
                      <a:pt x="497" y="384"/>
                    </a:cubicBezTo>
                    <a:cubicBezTo>
                      <a:pt x="491" y="387"/>
                      <a:pt x="486" y="389"/>
                      <a:pt x="480" y="391"/>
                    </a:cubicBezTo>
                    <a:cubicBezTo>
                      <a:pt x="475" y="392"/>
                      <a:pt x="470" y="392"/>
                      <a:pt x="466" y="392"/>
                    </a:cubicBezTo>
                    <a:cubicBezTo>
                      <a:pt x="466" y="391"/>
                      <a:pt x="467" y="390"/>
                      <a:pt x="468" y="388"/>
                    </a:cubicBezTo>
                    <a:close/>
                    <a:moveTo>
                      <a:pt x="407" y="372"/>
                    </a:moveTo>
                    <a:cubicBezTo>
                      <a:pt x="407" y="372"/>
                      <a:pt x="407" y="372"/>
                      <a:pt x="407" y="372"/>
                    </a:cubicBezTo>
                    <a:cubicBezTo>
                      <a:pt x="409" y="374"/>
                      <a:pt x="411" y="376"/>
                      <a:pt x="414" y="377"/>
                    </a:cubicBezTo>
                    <a:cubicBezTo>
                      <a:pt x="420" y="380"/>
                      <a:pt x="426" y="378"/>
                      <a:pt x="432" y="375"/>
                    </a:cubicBezTo>
                    <a:cubicBezTo>
                      <a:pt x="432" y="378"/>
                      <a:pt x="434" y="380"/>
                      <a:pt x="436" y="382"/>
                    </a:cubicBezTo>
                    <a:cubicBezTo>
                      <a:pt x="433" y="384"/>
                      <a:pt x="431" y="386"/>
                      <a:pt x="430" y="389"/>
                    </a:cubicBezTo>
                    <a:cubicBezTo>
                      <a:pt x="430" y="389"/>
                      <a:pt x="429" y="389"/>
                      <a:pt x="429" y="389"/>
                    </a:cubicBezTo>
                    <a:cubicBezTo>
                      <a:pt x="428" y="383"/>
                      <a:pt x="421" y="379"/>
                      <a:pt x="415" y="379"/>
                    </a:cubicBezTo>
                    <a:cubicBezTo>
                      <a:pt x="409" y="378"/>
                      <a:pt x="402" y="382"/>
                      <a:pt x="400" y="388"/>
                    </a:cubicBezTo>
                    <a:cubicBezTo>
                      <a:pt x="398" y="385"/>
                      <a:pt x="396" y="382"/>
                      <a:pt x="392" y="380"/>
                    </a:cubicBezTo>
                    <a:cubicBezTo>
                      <a:pt x="391" y="379"/>
                      <a:pt x="390" y="378"/>
                      <a:pt x="388" y="378"/>
                    </a:cubicBezTo>
                    <a:cubicBezTo>
                      <a:pt x="391" y="372"/>
                      <a:pt x="401" y="368"/>
                      <a:pt x="407" y="372"/>
                    </a:cubicBezTo>
                    <a:close/>
                    <a:moveTo>
                      <a:pt x="427" y="389"/>
                    </a:moveTo>
                    <a:cubicBezTo>
                      <a:pt x="422" y="391"/>
                      <a:pt x="418" y="394"/>
                      <a:pt x="418" y="399"/>
                    </a:cubicBezTo>
                    <a:cubicBezTo>
                      <a:pt x="418" y="399"/>
                      <a:pt x="417" y="399"/>
                      <a:pt x="417" y="399"/>
                    </a:cubicBezTo>
                    <a:cubicBezTo>
                      <a:pt x="415" y="393"/>
                      <a:pt x="409" y="389"/>
                      <a:pt x="402" y="389"/>
                    </a:cubicBezTo>
                    <a:cubicBezTo>
                      <a:pt x="404" y="384"/>
                      <a:pt x="409" y="380"/>
                      <a:pt x="415" y="380"/>
                    </a:cubicBezTo>
                    <a:cubicBezTo>
                      <a:pt x="420" y="381"/>
                      <a:pt x="427" y="384"/>
                      <a:pt x="427" y="389"/>
                    </a:cubicBezTo>
                    <a:close/>
                    <a:moveTo>
                      <a:pt x="393" y="382"/>
                    </a:moveTo>
                    <a:cubicBezTo>
                      <a:pt x="395" y="384"/>
                      <a:pt x="397" y="387"/>
                      <a:pt x="399" y="389"/>
                    </a:cubicBezTo>
                    <a:cubicBezTo>
                      <a:pt x="393" y="390"/>
                      <a:pt x="388" y="394"/>
                      <a:pt x="385" y="400"/>
                    </a:cubicBezTo>
                    <a:cubicBezTo>
                      <a:pt x="382" y="394"/>
                      <a:pt x="376" y="389"/>
                      <a:pt x="369" y="390"/>
                    </a:cubicBezTo>
                    <a:cubicBezTo>
                      <a:pt x="371" y="384"/>
                      <a:pt x="376" y="379"/>
                      <a:pt x="382" y="379"/>
                    </a:cubicBezTo>
                    <a:cubicBezTo>
                      <a:pt x="386" y="379"/>
                      <a:pt x="390" y="380"/>
                      <a:pt x="393" y="382"/>
                    </a:cubicBezTo>
                    <a:close/>
                    <a:moveTo>
                      <a:pt x="367" y="370"/>
                    </a:moveTo>
                    <a:cubicBezTo>
                      <a:pt x="372" y="369"/>
                      <a:pt x="379" y="372"/>
                      <a:pt x="381" y="377"/>
                    </a:cubicBezTo>
                    <a:cubicBezTo>
                      <a:pt x="381" y="377"/>
                      <a:pt x="381" y="377"/>
                      <a:pt x="381" y="377"/>
                    </a:cubicBezTo>
                    <a:cubicBezTo>
                      <a:pt x="375" y="378"/>
                      <a:pt x="369" y="383"/>
                      <a:pt x="368" y="389"/>
                    </a:cubicBezTo>
                    <a:cubicBezTo>
                      <a:pt x="365" y="383"/>
                      <a:pt x="359" y="379"/>
                      <a:pt x="352" y="379"/>
                    </a:cubicBezTo>
                    <a:cubicBezTo>
                      <a:pt x="355" y="374"/>
                      <a:pt x="360" y="370"/>
                      <a:pt x="367" y="370"/>
                    </a:cubicBezTo>
                    <a:close/>
                    <a:moveTo>
                      <a:pt x="352" y="381"/>
                    </a:moveTo>
                    <a:cubicBezTo>
                      <a:pt x="358" y="380"/>
                      <a:pt x="364" y="384"/>
                      <a:pt x="367" y="390"/>
                    </a:cubicBezTo>
                    <a:cubicBezTo>
                      <a:pt x="361" y="392"/>
                      <a:pt x="356" y="396"/>
                      <a:pt x="356" y="402"/>
                    </a:cubicBezTo>
                    <a:cubicBezTo>
                      <a:pt x="356" y="402"/>
                      <a:pt x="355" y="402"/>
                      <a:pt x="355" y="402"/>
                    </a:cubicBezTo>
                    <a:cubicBezTo>
                      <a:pt x="352" y="396"/>
                      <a:pt x="346" y="393"/>
                      <a:pt x="339" y="393"/>
                    </a:cubicBezTo>
                    <a:cubicBezTo>
                      <a:pt x="340" y="386"/>
                      <a:pt x="346" y="381"/>
                      <a:pt x="352" y="381"/>
                    </a:cubicBezTo>
                    <a:close/>
                    <a:moveTo>
                      <a:pt x="325" y="375"/>
                    </a:moveTo>
                    <a:cubicBezTo>
                      <a:pt x="327" y="373"/>
                      <a:pt x="331" y="372"/>
                      <a:pt x="335" y="371"/>
                    </a:cubicBezTo>
                    <a:cubicBezTo>
                      <a:pt x="340" y="371"/>
                      <a:pt x="347" y="374"/>
                      <a:pt x="348" y="380"/>
                    </a:cubicBezTo>
                    <a:cubicBezTo>
                      <a:pt x="343" y="381"/>
                      <a:pt x="339" y="386"/>
                      <a:pt x="338" y="391"/>
                    </a:cubicBezTo>
                    <a:cubicBezTo>
                      <a:pt x="335" y="385"/>
                      <a:pt x="329" y="382"/>
                      <a:pt x="322" y="383"/>
                    </a:cubicBezTo>
                    <a:cubicBezTo>
                      <a:pt x="322" y="383"/>
                      <a:pt x="321" y="383"/>
                      <a:pt x="320" y="383"/>
                    </a:cubicBezTo>
                    <a:cubicBezTo>
                      <a:pt x="320" y="380"/>
                      <a:pt x="323" y="377"/>
                      <a:pt x="325" y="375"/>
                    </a:cubicBezTo>
                    <a:close/>
                    <a:moveTo>
                      <a:pt x="322" y="385"/>
                    </a:moveTo>
                    <a:cubicBezTo>
                      <a:pt x="328" y="383"/>
                      <a:pt x="334" y="387"/>
                      <a:pt x="337" y="393"/>
                    </a:cubicBezTo>
                    <a:cubicBezTo>
                      <a:pt x="330" y="393"/>
                      <a:pt x="325" y="398"/>
                      <a:pt x="324" y="405"/>
                    </a:cubicBezTo>
                    <a:cubicBezTo>
                      <a:pt x="322" y="400"/>
                      <a:pt x="315" y="396"/>
                      <a:pt x="310" y="395"/>
                    </a:cubicBezTo>
                    <a:cubicBezTo>
                      <a:pt x="312" y="390"/>
                      <a:pt x="316" y="386"/>
                      <a:pt x="322" y="385"/>
                    </a:cubicBezTo>
                    <a:close/>
                    <a:moveTo>
                      <a:pt x="302" y="377"/>
                    </a:moveTo>
                    <a:cubicBezTo>
                      <a:pt x="308" y="376"/>
                      <a:pt x="315" y="379"/>
                      <a:pt x="317" y="384"/>
                    </a:cubicBezTo>
                    <a:cubicBezTo>
                      <a:pt x="313" y="387"/>
                      <a:pt x="310" y="391"/>
                      <a:pt x="308" y="395"/>
                    </a:cubicBezTo>
                    <a:cubicBezTo>
                      <a:pt x="308" y="395"/>
                      <a:pt x="308" y="395"/>
                      <a:pt x="308" y="395"/>
                    </a:cubicBezTo>
                    <a:cubicBezTo>
                      <a:pt x="304" y="388"/>
                      <a:pt x="296" y="386"/>
                      <a:pt x="289" y="387"/>
                    </a:cubicBezTo>
                    <a:cubicBezTo>
                      <a:pt x="289" y="381"/>
                      <a:pt x="296" y="377"/>
                      <a:pt x="302" y="377"/>
                    </a:cubicBezTo>
                    <a:close/>
                    <a:moveTo>
                      <a:pt x="288" y="389"/>
                    </a:moveTo>
                    <a:cubicBezTo>
                      <a:pt x="294" y="387"/>
                      <a:pt x="303" y="390"/>
                      <a:pt x="306" y="395"/>
                    </a:cubicBezTo>
                    <a:cubicBezTo>
                      <a:pt x="300" y="397"/>
                      <a:pt x="296" y="402"/>
                      <a:pt x="295" y="408"/>
                    </a:cubicBezTo>
                    <a:cubicBezTo>
                      <a:pt x="291" y="403"/>
                      <a:pt x="283" y="400"/>
                      <a:pt x="276" y="401"/>
                    </a:cubicBezTo>
                    <a:cubicBezTo>
                      <a:pt x="277" y="399"/>
                      <a:pt x="279" y="396"/>
                      <a:pt x="280" y="394"/>
                    </a:cubicBezTo>
                    <a:cubicBezTo>
                      <a:pt x="282" y="391"/>
                      <a:pt x="285" y="390"/>
                      <a:pt x="288" y="389"/>
                    </a:cubicBezTo>
                    <a:close/>
                    <a:moveTo>
                      <a:pt x="266" y="383"/>
                    </a:moveTo>
                    <a:cubicBezTo>
                      <a:pt x="270" y="382"/>
                      <a:pt x="274" y="382"/>
                      <a:pt x="277" y="383"/>
                    </a:cubicBezTo>
                    <a:cubicBezTo>
                      <a:pt x="280" y="383"/>
                      <a:pt x="284" y="385"/>
                      <a:pt x="285" y="388"/>
                    </a:cubicBezTo>
                    <a:cubicBezTo>
                      <a:pt x="283" y="389"/>
                      <a:pt x="281" y="391"/>
                      <a:pt x="279" y="393"/>
                    </a:cubicBezTo>
                    <a:cubicBezTo>
                      <a:pt x="277" y="395"/>
                      <a:pt x="275" y="399"/>
                      <a:pt x="275" y="402"/>
                    </a:cubicBezTo>
                    <a:cubicBezTo>
                      <a:pt x="274" y="402"/>
                      <a:pt x="274" y="402"/>
                      <a:pt x="274" y="402"/>
                    </a:cubicBezTo>
                    <a:cubicBezTo>
                      <a:pt x="273" y="399"/>
                      <a:pt x="269" y="397"/>
                      <a:pt x="266" y="396"/>
                    </a:cubicBezTo>
                    <a:cubicBezTo>
                      <a:pt x="262" y="394"/>
                      <a:pt x="258" y="394"/>
                      <a:pt x="254" y="396"/>
                    </a:cubicBezTo>
                    <a:cubicBezTo>
                      <a:pt x="254" y="389"/>
                      <a:pt x="260" y="384"/>
                      <a:pt x="266" y="383"/>
                    </a:cubicBezTo>
                    <a:close/>
                    <a:moveTo>
                      <a:pt x="263" y="397"/>
                    </a:moveTo>
                    <a:cubicBezTo>
                      <a:pt x="266" y="397"/>
                      <a:pt x="271" y="400"/>
                      <a:pt x="272" y="402"/>
                    </a:cubicBezTo>
                    <a:cubicBezTo>
                      <a:pt x="267" y="405"/>
                      <a:pt x="260" y="411"/>
                      <a:pt x="262" y="418"/>
                    </a:cubicBezTo>
                    <a:cubicBezTo>
                      <a:pt x="262" y="418"/>
                      <a:pt x="262" y="418"/>
                      <a:pt x="262" y="418"/>
                    </a:cubicBezTo>
                    <a:cubicBezTo>
                      <a:pt x="262" y="418"/>
                      <a:pt x="262" y="418"/>
                      <a:pt x="262" y="418"/>
                    </a:cubicBezTo>
                    <a:cubicBezTo>
                      <a:pt x="257" y="412"/>
                      <a:pt x="247" y="411"/>
                      <a:pt x="240" y="413"/>
                    </a:cubicBezTo>
                    <a:cubicBezTo>
                      <a:pt x="240" y="413"/>
                      <a:pt x="240" y="413"/>
                      <a:pt x="240" y="413"/>
                    </a:cubicBezTo>
                    <a:cubicBezTo>
                      <a:pt x="239" y="405"/>
                      <a:pt x="245" y="401"/>
                      <a:pt x="251" y="398"/>
                    </a:cubicBezTo>
                    <a:cubicBezTo>
                      <a:pt x="255" y="397"/>
                      <a:pt x="259" y="396"/>
                      <a:pt x="263" y="397"/>
                    </a:cubicBezTo>
                    <a:close/>
                    <a:moveTo>
                      <a:pt x="231" y="393"/>
                    </a:moveTo>
                    <a:cubicBezTo>
                      <a:pt x="234" y="392"/>
                      <a:pt x="238" y="391"/>
                      <a:pt x="241" y="392"/>
                    </a:cubicBezTo>
                    <a:cubicBezTo>
                      <a:pt x="245" y="393"/>
                      <a:pt x="247" y="394"/>
                      <a:pt x="250" y="397"/>
                    </a:cubicBezTo>
                    <a:cubicBezTo>
                      <a:pt x="243" y="400"/>
                      <a:pt x="237" y="405"/>
                      <a:pt x="238" y="413"/>
                    </a:cubicBezTo>
                    <a:cubicBezTo>
                      <a:pt x="238" y="413"/>
                      <a:pt x="238" y="413"/>
                      <a:pt x="238" y="413"/>
                    </a:cubicBezTo>
                    <a:cubicBezTo>
                      <a:pt x="238" y="413"/>
                      <a:pt x="238" y="413"/>
                      <a:pt x="238" y="413"/>
                    </a:cubicBezTo>
                    <a:cubicBezTo>
                      <a:pt x="236" y="408"/>
                      <a:pt x="225" y="408"/>
                      <a:pt x="221" y="409"/>
                    </a:cubicBezTo>
                    <a:cubicBezTo>
                      <a:pt x="220" y="409"/>
                      <a:pt x="220" y="409"/>
                      <a:pt x="220" y="409"/>
                    </a:cubicBezTo>
                    <a:cubicBezTo>
                      <a:pt x="218" y="402"/>
                      <a:pt x="225" y="396"/>
                      <a:pt x="231" y="393"/>
                    </a:cubicBezTo>
                    <a:close/>
                    <a:moveTo>
                      <a:pt x="221" y="411"/>
                    </a:moveTo>
                    <a:cubicBezTo>
                      <a:pt x="225" y="410"/>
                      <a:pt x="234" y="409"/>
                      <a:pt x="237" y="414"/>
                    </a:cubicBezTo>
                    <a:cubicBezTo>
                      <a:pt x="230" y="417"/>
                      <a:pt x="225" y="424"/>
                      <a:pt x="228" y="431"/>
                    </a:cubicBezTo>
                    <a:cubicBezTo>
                      <a:pt x="228" y="431"/>
                      <a:pt x="228" y="431"/>
                      <a:pt x="228" y="431"/>
                    </a:cubicBezTo>
                    <a:cubicBezTo>
                      <a:pt x="228" y="431"/>
                      <a:pt x="228" y="431"/>
                      <a:pt x="227" y="431"/>
                    </a:cubicBezTo>
                    <a:cubicBezTo>
                      <a:pt x="227" y="430"/>
                      <a:pt x="225" y="430"/>
                      <a:pt x="224" y="429"/>
                    </a:cubicBezTo>
                    <a:cubicBezTo>
                      <a:pt x="222" y="428"/>
                      <a:pt x="220" y="427"/>
                      <a:pt x="217" y="426"/>
                    </a:cubicBezTo>
                    <a:cubicBezTo>
                      <a:pt x="214" y="426"/>
                      <a:pt x="210" y="426"/>
                      <a:pt x="207" y="428"/>
                    </a:cubicBezTo>
                    <a:cubicBezTo>
                      <a:pt x="206" y="419"/>
                      <a:pt x="213" y="412"/>
                      <a:pt x="221" y="411"/>
                    </a:cubicBezTo>
                    <a:close/>
                    <a:moveTo>
                      <a:pt x="220" y="449"/>
                    </a:moveTo>
                    <a:cubicBezTo>
                      <a:pt x="213" y="444"/>
                      <a:pt x="204" y="442"/>
                      <a:pt x="197" y="448"/>
                    </a:cubicBezTo>
                    <a:cubicBezTo>
                      <a:pt x="196" y="445"/>
                      <a:pt x="197" y="441"/>
                      <a:pt x="198" y="439"/>
                    </a:cubicBezTo>
                    <a:cubicBezTo>
                      <a:pt x="199" y="435"/>
                      <a:pt x="201" y="432"/>
                      <a:pt x="204" y="431"/>
                    </a:cubicBezTo>
                    <a:cubicBezTo>
                      <a:pt x="211" y="427"/>
                      <a:pt x="221" y="426"/>
                      <a:pt x="226" y="432"/>
                    </a:cubicBezTo>
                    <a:cubicBezTo>
                      <a:pt x="221" y="436"/>
                      <a:pt x="218" y="443"/>
                      <a:pt x="220" y="449"/>
                    </a:cubicBezTo>
                    <a:close/>
                    <a:moveTo>
                      <a:pt x="196" y="410"/>
                    </a:moveTo>
                    <a:cubicBezTo>
                      <a:pt x="200" y="408"/>
                      <a:pt x="204" y="407"/>
                      <a:pt x="207" y="407"/>
                    </a:cubicBezTo>
                    <a:cubicBezTo>
                      <a:pt x="210" y="407"/>
                      <a:pt x="215" y="408"/>
                      <a:pt x="217" y="410"/>
                    </a:cubicBezTo>
                    <a:cubicBezTo>
                      <a:pt x="210" y="413"/>
                      <a:pt x="204" y="421"/>
                      <a:pt x="205" y="428"/>
                    </a:cubicBezTo>
                    <a:cubicBezTo>
                      <a:pt x="205" y="428"/>
                      <a:pt x="205" y="428"/>
                      <a:pt x="205" y="428"/>
                    </a:cubicBezTo>
                    <a:cubicBezTo>
                      <a:pt x="200" y="424"/>
                      <a:pt x="193" y="425"/>
                      <a:pt x="187" y="427"/>
                    </a:cubicBezTo>
                    <a:cubicBezTo>
                      <a:pt x="185" y="420"/>
                      <a:pt x="191" y="413"/>
                      <a:pt x="196" y="410"/>
                    </a:cubicBezTo>
                    <a:close/>
                    <a:moveTo>
                      <a:pt x="184" y="430"/>
                    </a:moveTo>
                    <a:cubicBezTo>
                      <a:pt x="190" y="426"/>
                      <a:pt x="198" y="426"/>
                      <a:pt x="203" y="429"/>
                    </a:cubicBezTo>
                    <a:cubicBezTo>
                      <a:pt x="200" y="431"/>
                      <a:pt x="198" y="434"/>
                      <a:pt x="196" y="438"/>
                    </a:cubicBezTo>
                    <a:cubicBezTo>
                      <a:pt x="195" y="440"/>
                      <a:pt x="194" y="445"/>
                      <a:pt x="195" y="448"/>
                    </a:cubicBezTo>
                    <a:cubicBezTo>
                      <a:pt x="190" y="444"/>
                      <a:pt x="183" y="445"/>
                      <a:pt x="177" y="447"/>
                    </a:cubicBezTo>
                    <a:cubicBezTo>
                      <a:pt x="177" y="447"/>
                      <a:pt x="177" y="447"/>
                      <a:pt x="177" y="447"/>
                    </a:cubicBezTo>
                    <a:cubicBezTo>
                      <a:pt x="174" y="441"/>
                      <a:pt x="179" y="433"/>
                      <a:pt x="184" y="430"/>
                    </a:cubicBezTo>
                    <a:close/>
                    <a:moveTo>
                      <a:pt x="193" y="466"/>
                    </a:moveTo>
                    <a:cubicBezTo>
                      <a:pt x="191" y="465"/>
                      <a:pt x="187" y="464"/>
                      <a:pt x="184" y="464"/>
                    </a:cubicBezTo>
                    <a:cubicBezTo>
                      <a:pt x="179" y="464"/>
                      <a:pt x="174" y="465"/>
                      <a:pt x="171" y="469"/>
                    </a:cubicBezTo>
                    <a:cubicBezTo>
                      <a:pt x="170" y="469"/>
                      <a:pt x="170" y="470"/>
                      <a:pt x="169" y="470"/>
                    </a:cubicBezTo>
                    <a:cubicBezTo>
                      <a:pt x="164" y="464"/>
                      <a:pt x="168" y="455"/>
                      <a:pt x="174" y="451"/>
                    </a:cubicBezTo>
                    <a:cubicBezTo>
                      <a:pt x="180" y="446"/>
                      <a:pt x="189" y="446"/>
                      <a:pt x="195" y="450"/>
                    </a:cubicBezTo>
                    <a:cubicBezTo>
                      <a:pt x="193" y="452"/>
                      <a:pt x="192" y="456"/>
                      <a:pt x="192" y="459"/>
                    </a:cubicBezTo>
                    <a:cubicBezTo>
                      <a:pt x="192" y="461"/>
                      <a:pt x="192" y="464"/>
                      <a:pt x="193" y="466"/>
                    </a:cubicBezTo>
                    <a:close/>
                    <a:moveTo>
                      <a:pt x="159" y="435"/>
                    </a:moveTo>
                    <a:cubicBezTo>
                      <a:pt x="164" y="429"/>
                      <a:pt x="174" y="427"/>
                      <a:pt x="181" y="431"/>
                    </a:cubicBezTo>
                    <a:cubicBezTo>
                      <a:pt x="176" y="435"/>
                      <a:pt x="172" y="442"/>
                      <a:pt x="175" y="448"/>
                    </a:cubicBezTo>
                    <a:cubicBezTo>
                      <a:pt x="174" y="449"/>
                      <a:pt x="173" y="449"/>
                      <a:pt x="173" y="450"/>
                    </a:cubicBezTo>
                    <a:cubicBezTo>
                      <a:pt x="172" y="450"/>
                      <a:pt x="171" y="451"/>
                      <a:pt x="170" y="452"/>
                    </a:cubicBezTo>
                    <a:cubicBezTo>
                      <a:pt x="168" y="451"/>
                      <a:pt x="167" y="451"/>
                      <a:pt x="165" y="451"/>
                    </a:cubicBezTo>
                    <a:cubicBezTo>
                      <a:pt x="163" y="451"/>
                      <a:pt x="161" y="451"/>
                      <a:pt x="159" y="452"/>
                    </a:cubicBezTo>
                    <a:cubicBezTo>
                      <a:pt x="157" y="452"/>
                      <a:pt x="155" y="453"/>
                      <a:pt x="153" y="454"/>
                    </a:cubicBezTo>
                    <a:cubicBezTo>
                      <a:pt x="149" y="448"/>
                      <a:pt x="154" y="439"/>
                      <a:pt x="159" y="435"/>
                    </a:cubicBezTo>
                    <a:close/>
                    <a:moveTo>
                      <a:pt x="151" y="459"/>
                    </a:moveTo>
                    <a:cubicBezTo>
                      <a:pt x="153" y="456"/>
                      <a:pt x="157" y="454"/>
                      <a:pt x="160" y="453"/>
                    </a:cubicBezTo>
                    <a:cubicBezTo>
                      <a:pt x="162" y="453"/>
                      <a:pt x="164" y="452"/>
                      <a:pt x="166" y="453"/>
                    </a:cubicBezTo>
                    <a:cubicBezTo>
                      <a:pt x="167" y="453"/>
                      <a:pt x="168" y="453"/>
                      <a:pt x="169" y="453"/>
                    </a:cubicBezTo>
                    <a:cubicBezTo>
                      <a:pt x="165" y="458"/>
                      <a:pt x="164" y="466"/>
                      <a:pt x="168" y="471"/>
                    </a:cubicBezTo>
                    <a:cubicBezTo>
                      <a:pt x="161" y="468"/>
                      <a:pt x="153" y="473"/>
                      <a:pt x="149" y="477"/>
                    </a:cubicBezTo>
                    <a:cubicBezTo>
                      <a:pt x="145" y="472"/>
                      <a:pt x="146" y="464"/>
                      <a:pt x="151" y="459"/>
                    </a:cubicBezTo>
                    <a:close/>
                    <a:moveTo>
                      <a:pt x="170" y="491"/>
                    </a:moveTo>
                    <a:cubicBezTo>
                      <a:pt x="163" y="489"/>
                      <a:pt x="155" y="491"/>
                      <a:pt x="150" y="497"/>
                    </a:cubicBezTo>
                    <a:cubicBezTo>
                      <a:pt x="146" y="492"/>
                      <a:pt x="146" y="483"/>
                      <a:pt x="151" y="478"/>
                    </a:cubicBezTo>
                    <a:cubicBezTo>
                      <a:pt x="155" y="474"/>
                      <a:pt x="162" y="471"/>
                      <a:pt x="168" y="472"/>
                    </a:cubicBezTo>
                    <a:cubicBezTo>
                      <a:pt x="165" y="478"/>
                      <a:pt x="166" y="486"/>
                      <a:pt x="170" y="491"/>
                    </a:cubicBezTo>
                    <a:close/>
                    <a:moveTo>
                      <a:pt x="147" y="510"/>
                    </a:moveTo>
                    <a:cubicBezTo>
                      <a:pt x="147" y="512"/>
                      <a:pt x="148" y="514"/>
                      <a:pt x="149" y="516"/>
                    </a:cubicBezTo>
                    <a:cubicBezTo>
                      <a:pt x="150" y="518"/>
                      <a:pt x="151" y="519"/>
                      <a:pt x="152" y="520"/>
                    </a:cubicBezTo>
                    <a:cubicBezTo>
                      <a:pt x="146" y="519"/>
                      <a:pt x="139" y="522"/>
                      <a:pt x="135" y="528"/>
                    </a:cubicBezTo>
                    <a:cubicBezTo>
                      <a:pt x="131" y="522"/>
                      <a:pt x="131" y="515"/>
                      <a:pt x="134" y="508"/>
                    </a:cubicBezTo>
                    <a:cubicBezTo>
                      <a:pt x="137" y="502"/>
                      <a:pt x="142" y="499"/>
                      <a:pt x="149" y="499"/>
                    </a:cubicBezTo>
                    <a:cubicBezTo>
                      <a:pt x="147" y="502"/>
                      <a:pt x="146" y="506"/>
                      <a:pt x="147" y="510"/>
                    </a:cubicBezTo>
                    <a:close/>
                    <a:moveTo>
                      <a:pt x="134" y="544"/>
                    </a:moveTo>
                    <a:cubicBezTo>
                      <a:pt x="136" y="547"/>
                      <a:pt x="139" y="549"/>
                      <a:pt x="142" y="550"/>
                    </a:cubicBezTo>
                    <a:cubicBezTo>
                      <a:pt x="138" y="550"/>
                      <a:pt x="134" y="553"/>
                      <a:pt x="131" y="555"/>
                    </a:cubicBezTo>
                    <a:cubicBezTo>
                      <a:pt x="129" y="558"/>
                      <a:pt x="127" y="562"/>
                      <a:pt x="126" y="566"/>
                    </a:cubicBezTo>
                    <a:cubicBezTo>
                      <a:pt x="121" y="561"/>
                      <a:pt x="117" y="554"/>
                      <a:pt x="119" y="547"/>
                    </a:cubicBezTo>
                    <a:cubicBezTo>
                      <a:pt x="120" y="540"/>
                      <a:pt x="126" y="534"/>
                      <a:pt x="133" y="534"/>
                    </a:cubicBezTo>
                    <a:cubicBezTo>
                      <a:pt x="132" y="537"/>
                      <a:pt x="133" y="541"/>
                      <a:pt x="134" y="544"/>
                    </a:cubicBezTo>
                    <a:close/>
                    <a:moveTo>
                      <a:pt x="118" y="544"/>
                    </a:moveTo>
                    <a:cubicBezTo>
                      <a:pt x="112" y="539"/>
                      <a:pt x="110" y="532"/>
                      <a:pt x="113" y="525"/>
                    </a:cubicBezTo>
                    <a:cubicBezTo>
                      <a:pt x="115" y="517"/>
                      <a:pt x="123" y="513"/>
                      <a:pt x="131" y="513"/>
                    </a:cubicBezTo>
                    <a:cubicBezTo>
                      <a:pt x="129" y="518"/>
                      <a:pt x="131" y="524"/>
                      <a:pt x="134" y="529"/>
                    </a:cubicBezTo>
                    <a:cubicBezTo>
                      <a:pt x="134" y="530"/>
                      <a:pt x="133" y="531"/>
                      <a:pt x="133" y="532"/>
                    </a:cubicBezTo>
                    <a:cubicBezTo>
                      <a:pt x="126" y="532"/>
                      <a:pt x="120" y="538"/>
                      <a:pt x="118" y="544"/>
                    </a:cubicBezTo>
                    <a:close/>
                    <a:moveTo>
                      <a:pt x="129" y="467"/>
                    </a:moveTo>
                    <a:cubicBezTo>
                      <a:pt x="131" y="463"/>
                      <a:pt x="134" y="461"/>
                      <a:pt x="138" y="459"/>
                    </a:cubicBezTo>
                    <a:cubicBezTo>
                      <a:pt x="142" y="458"/>
                      <a:pt x="145" y="459"/>
                      <a:pt x="149" y="459"/>
                    </a:cubicBezTo>
                    <a:cubicBezTo>
                      <a:pt x="144" y="465"/>
                      <a:pt x="144" y="473"/>
                      <a:pt x="148" y="479"/>
                    </a:cubicBezTo>
                    <a:cubicBezTo>
                      <a:pt x="148" y="479"/>
                      <a:pt x="148" y="479"/>
                      <a:pt x="148" y="480"/>
                    </a:cubicBezTo>
                    <a:cubicBezTo>
                      <a:pt x="140" y="478"/>
                      <a:pt x="132" y="481"/>
                      <a:pt x="128" y="487"/>
                    </a:cubicBezTo>
                    <a:cubicBezTo>
                      <a:pt x="123" y="482"/>
                      <a:pt x="125" y="473"/>
                      <a:pt x="129" y="467"/>
                    </a:cubicBezTo>
                    <a:close/>
                    <a:moveTo>
                      <a:pt x="128" y="490"/>
                    </a:moveTo>
                    <a:cubicBezTo>
                      <a:pt x="132" y="482"/>
                      <a:pt x="140" y="481"/>
                      <a:pt x="147" y="481"/>
                    </a:cubicBezTo>
                    <a:cubicBezTo>
                      <a:pt x="145" y="486"/>
                      <a:pt x="145" y="493"/>
                      <a:pt x="148" y="497"/>
                    </a:cubicBezTo>
                    <a:cubicBezTo>
                      <a:pt x="142" y="497"/>
                      <a:pt x="136" y="502"/>
                      <a:pt x="133" y="508"/>
                    </a:cubicBezTo>
                    <a:cubicBezTo>
                      <a:pt x="132" y="508"/>
                      <a:pt x="132" y="508"/>
                      <a:pt x="132" y="509"/>
                    </a:cubicBezTo>
                    <a:cubicBezTo>
                      <a:pt x="126" y="505"/>
                      <a:pt x="125" y="496"/>
                      <a:pt x="128" y="490"/>
                    </a:cubicBezTo>
                    <a:close/>
                    <a:moveTo>
                      <a:pt x="108" y="504"/>
                    </a:moveTo>
                    <a:cubicBezTo>
                      <a:pt x="109" y="501"/>
                      <a:pt x="112" y="498"/>
                      <a:pt x="115" y="496"/>
                    </a:cubicBezTo>
                    <a:cubicBezTo>
                      <a:pt x="117" y="494"/>
                      <a:pt x="119" y="494"/>
                      <a:pt x="121" y="493"/>
                    </a:cubicBezTo>
                    <a:cubicBezTo>
                      <a:pt x="122" y="493"/>
                      <a:pt x="124" y="493"/>
                      <a:pt x="126" y="492"/>
                    </a:cubicBezTo>
                    <a:cubicBezTo>
                      <a:pt x="124" y="499"/>
                      <a:pt x="126" y="507"/>
                      <a:pt x="131" y="511"/>
                    </a:cubicBezTo>
                    <a:cubicBezTo>
                      <a:pt x="131" y="511"/>
                      <a:pt x="131" y="511"/>
                      <a:pt x="131" y="511"/>
                    </a:cubicBezTo>
                    <a:cubicBezTo>
                      <a:pt x="123" y="511"/>
                      <a:pt x="115" y="515"/>
                      <a:pt x="111" y="523"/>
                    </a:cubicBezTo>
                    <a:cubicBezTo>
                      <a:pt x="106" y="518"/>
                      <a:pt x="105" y="511"/>
                      <a:pt x="108" y="504"/>
                    </a:cubicBezTo>
                    <a:close/>
                    <a:moveTo>
                      <a:pt x="95" y="543"/>
                    </a:moveTo>
                    <a:cubicBezTo>
                      <a:pt x="96" y="535"/>
                      <a:pt x="103" y="530"/>
                      <a:pt x="110" y="528"/>
                    </a:cubicBezTo>
                    <a:cubicBezTo>
                      <a:pt x="109" y="535"/>
                      <a:pt x="112" y="542"/>
                      <a:pt x="117" y="545"/>
                    </a:cubicBezTo>
                    <a:cubicBezTo>
                      <a:pt x="117" y="545"/>
                      <a:pt x="117" y="545"/>
                      <a:pt x="117" y="546"/>
                    </a:cubicBezTo>
                    <a:cubicBezTo>
                      <a:pt x="117" y="546"/>
                      <a:pt x="117" y="546"/>
                      <a:pt x="117" y="546"/>
                    </a:cubicBezTo>
                    <a:cubicBezTo>
                      <a:pt x="116" y="546"/>
                      <a:pt x="114" y="547"/>
                      <a:pt x="113" y="548"/>
                    </a:cubicBezTo>
                    <a:cubicBezTo>
                      <a:pt x="111" y="548"/>
                      <a:pt x="109" y="549"/>
                      <a:pt x="108" y="551"/>
                    </a:cubicBezTo>
                    <a:cubicBezTo>
                      <a:pt x="105" y="553"/>
                      <a:pt x="103" y="557"/>
                      <a:pt x="102" y="560"/>
                    </a:cubicBezTo>
                    <a:cubicBezTo>
                      <a:pt x="95" y="557"/>
                      <a:pt x="94" y="549"/>
                      <a:pt x="95" y="543"/>
                    </a:cubicBezTo>
                    <a:close/>
                    <a:moveTo>
                      <a:pt x="102" y="602"/>
                    </a:moveTo>
                    <a:cubicBezTo>
                      <a:pt x="95" y="599"/>
                      <a:pt x="91" y="592"/>
                      <a:pt x="92" y="584"/>
                    </a:cubicBezTo>
                    <a:cubicBezTo>
                      <a:pt x="92" y="577"/>
                      <a:pt x="96" y="572"/>
                      <a:pt x="101" y="568"/>
                    </a:cubicBezTo>
                    <a:cubicBezTo>
                      <a:pt x="102" y="575"/>
                      <a:pt x="107" y="582"/>
                      <a:pt x="114" y="584"/>
                    </a:cubicBezTo>
                    <a:cubicBezTo>
                      <a:pt x="107" y="586"/>
                      <a:pt x="102" y="594"/>
                      <a:pt x="102" y="602"/>
                    </a:cubicBezTo>
                    <a:close/>
                    <a:moveTo>
                      <a:pt x="103" y="564"/>
                    </a:moveTo>
                    <a:cubicBezTo>
                      <a:pt x="103" y="559"/>
                      <a:pt x="106" y="555"/>
                      <a:pt x="109" y="552"/>
                    </a:cubicBezTo>
                    <a:cubicBezTo>
                      <a:pt x="111" y="550"/>
                      <a:pt x="114" y="548"/>
                      <a:pt x="117" y="548"/>
                    </a:cubicBezTo>
                    <a:cubicBezTo>
                      <a:pt x="116" y="555"/>
                      <a:pt x="120" y="562"/>
                      <a:pt x="126" y="567"/>
                    </a:cubicBezTo>
                    <a:cubicBezTo>
                      <a:pt x="126" y="567"/>
                      <a:pt x="126" y="567"/>
                      <a:pt x="126" y="568"/>
                    </a:cubicBezTo>
                    <a:cubicBezTo>
                      <a:pt x="126" y="568"/>
                      <a:pt x="126" y="568"/>
                      <a:pt x="126" y="568"/>
                    </a:cubicBezTo>
                    <a:cubicBezTo>
                      <a:pt x="126" y="568"/>
                      <a:pt x="126" y="569"/>
                      <a:pt x="126" y="570"/>
                    </a:cubicBezTo>
                    <a:cubicBezTo>
                      <a:pt x="121" y="572"/>
                      <a:pt x="117" y="577"/>
                      <a:pt x="116" y="583"/>
                    </a:cubicBezTo>
                    <a:cubicBezTo>
                      <a:pt x="107" y="580"/>
                      <a:pt x="102" y="572"/>
                      <a:pt x="103" y="564"/>
                    </a:cubicBezTo>
                    <a:close/>
                    <a:moveTo>
                      <a:pt x="126" y="602"/>
                    </a:moveTo>
                    <a:cubicBezTo>
                      <a:pt x="121" y="599"/>
                      <a:pt x="117" y="594"/>
                      <a:pt x="117" y="587"/>
                    </a:cubicBezTo>
                    <a:cubicBezTo>
                      <a:pt x="116" y="580"/>
                      <a:pt x="121" y="575"/>
                      <a:pt x="127" y="571"/>
                    </a:cubicBezTo>
                    <a:cubicBezTo>
                      <a:pt x="127" y="574"/>
                      <a:pt x="129" y="577"/>
                      <a:pt x="131" y="579"/>
                    </a:cubicBezTo>
                    <a:cubicBezTo>
                      <a:pt x="132" y="581"/>
                      <a:pt x="134" y="583"/>
                      <a:pt x="136" y="584"/>
                    </a:cubicBezTo>
                    <a:cubicBezTo>
                      <a:pt x="137" y="584"/>
                      <a:pt x="138" y="584"/>
                      <a:pt x="139" y="585"/>
                    </a:cubicBezTo>
                    <a:cubicBezTo>
                      <a:pt x="132" y="586"/>
                      <a:pt x="126" y="594"/>
                      <a:pt x="126" y="602"/>
                    </a:cubicBezTo>
                    <a:close/>
                    <a:moveTo>
                      <a:pt x="142" y="567"/>
                    </a:moveTo>
                    <a:cubicBezTo>
                      <a:pt x="142" y="572"/>
                      <a:pt x="142" y="578"/>
                      <a:pt x="142" y="584"/>
                    </a:cubicBezTo>
                    <a:cubicBezTo>
                      <a:pt x="140" y="583"/>
                      <a:pt x="139" y="583"/>
                      <a:pt x="137" y="582"/>
                    </a:cubicBezTo>
                    <a:cubicBezTo>
                      <a:pt x="135" y="582"/>
                      <a:pt x="134" y="580"/>
                      <a:pt x="132" y="579"/>
                    </a:cubicBezTo>
                    <a:cubicBezTo>
                      <a:pt x="130" y="576"/>
                      <a:pt x="128" y="572"/>
                      <a:pt x="128" y="568"/>
                    </a:cubicBezTo>
                    <a:cubicBezTo>
                      <a:pt x="128" y="564"/>
                      <a:pt x="129" y="560"/>
                      <a:pt x="132" y="557"/>
                    </a:cubicBezTo>
                    <a:cubicBezTo>
                      <a:pt x="135" y="554"/>
                      <a:pt x="139" y="552"/>
                      <a:pt x="144" y="551"/>
                    </a:cubicBezTo>
                    <a:cubicBezTo>
                      <a:pt x="143" y="556"/>
                      <a:pt x="142" y="561"/>
                      <a:pt x="142" y="567"/>
                    </a:cubicBezTo>
                    <a:close/>
                    <a:moveTo>
                      <a:pt x="144" y="549"/>
                    </a:moveTo>
                    <a:cubicBezTo>
                      <a:pt x="141" y="548"/>
                      <a:pt x="138" y="546"/>
                      <a:pt x="136" y="543"/>
                    </a:cubicBezTo>
                    <a:cubicBezTo>
                      <a:pt x="134" y="540"/>
                      <a:pt x="134" y="536"/>
                      <a:pt x="134" y="533"/>
                    </a:cubicBezTo>
                    <a:cubicBezTo>
                      <a:pt x="135" y="530"/>
                      <a:pt x="138" y="526"/>
                      <a:pt x="141" y="524"/>
                    </a:cubicBezTo>
                    <a:cubicBezTo>
                      <a:pt x="144" y="522"/>
                      <a:pt x="149" y="521"/>
                      <a:pt x="153" y="522"/>
                    </a:cubicBezTo>
                    <a:cubicBezTo>
                      <a:pt x="149" y="530"/>
                      <a:pt x="146" y="539"/>
                      <a:pt x="144" y="549"/>
                    </a:cubicBezTo>
                    <a:close/>
                    <a:moveTo>
                      <a:pt x="163" y="505"/>
                    </a:moveTo>
                    <a:cubicBezTo>
                      <a:pt x="160" y="509"/>
                      <a:pt x="157" y="514"/>
                      <a:pt x="154" y="519"/>
                    </a:cubicBezTo>
                    <a:cubicBezTo>
                      <a:pt x="153" y="518"/>
                      <a:pt x="152" y="517"/>
                      <a:pt x="151" y="516"/>
                    </a:cubicBezTo>
                    <a:cubicBezTo>
                      <a:pt x="150" y="514"/>
                      <a:pt x="149" y="513"/>
                      <a:pt x="148" y="511"/>
                    </a:cubicBezTo>
                    <a:cubicBezTo>
                      <a:pt x="147" y="506"/>
                      <a:pt x="148" y="502"/>
                      <a:pt x="151" y="498"/>
                    </a:cubicBezTo>
                    <a:cubicBezTo>
                      <a:pt x="155" y="492"/>
                      <a:pt x="164" y="491"/>
                      <a:pt x="171" y="493"/>
                    </a:cubicBezTo>
                    <a:cubicBezTo>
                      <a:pt x="168" y="497"/>
                      <a:pt x="165" y="501"/>
                      <a:pt x="163" y="505"/>
                    </a:cubicBezTo>
                    <a:close/>
                    <a:moveTo>
                      <a:pt x="173" y="491"/>
                    </a:moveTo>
                    <a:cubicBezTo>
                      <a:pt x="167" y="486"/>
                      <a:pt x="166" y="476"/>
                      <a:pt x="171" y="470"/>
                    </a:cubicBezTo>
                    <a:cubicBezTo>
                      <a:pt x="177" y="464"/>
                      <a:pt x="189" y="464"/>
                      <a:pt x="195" y="469"/>
                    </a:cubicBezTo>
                    <a:cubicBezTo>
                      <a:pt x="187" y="476"/>
                      <a:pt x="179" y="483"/>
                      <a:pt x="173" y="491"/>
                    </a:cubicBezTo>
                    <a:close/>
                    <a:moveTo>
                      <a:pt x="206" y="461"/>
                    </a:moveTo>
                    <a:cubicBezTo>
                      <a:pt x="203" y="463"/>
                      <a:pt x="200" y="465"/>
                      <a:pt x="196" y="468"/>
                    </a:cubicBezTo>
                    <a:cubicBezTo>
                      <a:pt x="192" y="463"/>
                      <a:pt x="194" y="454"/>
                      <a:pt x="198" y="450"/>
                    </a:cubicBezTo>
                    <a:cubicBezTo>
                      <a:pt x="201" y="447"/>
                      <a:pt x="206" y="446"/>
                      <a:pt x="210" y="446"/>
                    </a:cubicBezTo>
                    <a:cubicBezTo>
                      <a:pt x="214" y="447"/>
                      <a:pt x="217" y="449"/>
                      <a:pt x="220" y="451"/>
                    </a:cubicBezTo>
                    <a:cubicBezTo>
                      <a:pt x="215" y="454"/>
                      <a:pt x="210" y="457"/>
                      <a:pt x="206" y="461"/>
                    </a:cubicBezTo>
                    <a:close/>
                    <a:moveTo>
                      <a:pt x="222" y="450"/>
                    </a:moveTo>
                    <a:cubicBezTo>
                      <a:pt x="219" y="444"/>
                      <a:pt x="223" y="436"/>
                      <a:pt x="229" y="433"/>
                    </a:cubicBezTo>
                    <a:cubicBezTo>
                      <a:pt x="236" y="428"/>
                      <a:pt x="244" y="431"/>
                      <a:pt x="249" y="437"/>
                    </a:cubicBezTo>
                    <a:cubicBezTo>
                      <a:pt x="240" y="441"/>
                      <a:pt x="231" y="445"/>
                      <a:pt x="222" y="450"/>
                    </a:cubicBezTo>
                    <a:close/>
                    <a:moveTo>
                      <a:pt x="229" y="430"/>
                    </a:moveTo>
                    <a:cubicBezTo>
                      <a:pt x="227" y="423"/>
                      <a:pt x="234" y="416"/>
                      <a:pt x="241" y="414"/>
                    </a:cubicBezTo>
                    <a:cubicBezTo>
                      <a:pt x="248" y="413"/>
                      <a:pt x="255" y="414"/>
                      <a:pt x="260" y="419"/>
                    </a:cubicBezTo>
                    <a:cubicBezTo>
                      <a:pt x="254" y="421"/>
                      <a:pt x="249" y="428"/>
                      <a:pt x="250" y="435"/>
                    </a:cubicBezTo>
                    <a:cubicBezTo>
                      <a:pt x="245" y="429"/>
                      <a:pt x="236" y="428"/>
                      <a:pt x="229" y="430"/>
                    </a:cubicBezTo>
                    <a:close/>
                    <a:moveTo>
                      <a:pt x="251" y="436"/>
                    </a:moveTo>
                    <a:cubicBezTo>
                      <a:pt x="250" y="428"/>
                      <a:pt x="256" y="421"/>
                      <a:pt x="263" y="419"/>
                    </a:cubicBezTo>
                    <a:cubicBezTo>
                      <a:pt x="269" y="417"/>
                      <a:pt x="279" y="419"/>
                      <a:pt x="282" y="425"/>
                    </a:cubicBezTo>
                    <a:cubicBezTo>
                      <a:pt x="272" y="428"/>
                      <a:pt x="262" y="432"/>
                      <a:pt x="251" y="436"/>
                    </a:cubicBezTo>
                    <a:close/>
                    <a:moveTo>
                      <a:pt x="283" y="421"/>
                    </a:moveTo>
                    <a:cubicBezTo>
                      <a:pt x="283" y="422"/>
                      <a:pt x="283" y="423"/>
                      <a:pt x="283" y="424"/>
                    </a:cubicBezTo>
                    <a:cubicBezTo>
                      <a:pt x="279" y="418"/>
                      <a:pt x="270" y="416"/>
                      <a:pt x="263" y="417"/>
                    </a:cubicBezTo>
                    <a:cubicBezTo>
                      <a:pt x="262" y="411"/>
                      <a:pt x="269" y="405"/>
                      <a:pt x="274" y="403"/>
                    </a:cubicBezTo>
                    <a:cubicBezTo>
                      <a:pt x="281" y="401"/>
                      <a:pt x="289" y="404"/>
                      <a:pt x="294" y="409"/>
                    </a:cubicBezTo>
                    <a:cubicBezTo>
                      <a:pt x="291" y="410"/>
                      <a:pt x="289" y="411"/>
                      <a:pt x="287" y="413"/>
                    </a:cubicBezTo>
                    <a:cubicBezTo>
                      <a:pt x="286" y="415"/>
                      <a:pt x="285" y="417"/>
                      <a:pt x="284" y="419"/>
                    </a:cubicBezTo>
                    <a:cubicBezTo>
                      <a:pt x="284" y="419"/>
                      <a:pt x="283" y="420"/>
                      <a:pt x="283" y="421"/>
                    </a:cubicBezTo>
                    <a:close/>
                    <a:moveTo>
                      <a:pt x="285" y="425"/>
                    </a:moveTo>
                    <a:cubicBezTo>
                      <a:pt x="285" y="424"/>
                      <a:pt x="285" y="422"/>
                      <a:pt x="285" y="421"/>
                    </a:cubicBezTo>
                    <a:cubicBezTo>
                      <a:pt x="285" y="419"/>
                      <a:pt x="286" y="417"/>
                      <a:pt x="287" y="416"/>
                    </a:cubicBezTo>
                    <a:cubicBezTo>
                      <a:pt x="289" y="413"/>
                      <a:pt x="292" y="411"/>
                      <a:pt x="296" y="410"/>
                    </a:cubicBezTo>
                    <a:cubicBezTo>
                      <a:pt x="302" y="409"/>
                      <a:pt x="310" y="413"/>
                      <a:pt x="312" y="419"/>
                    </a:cubicBezTo>
                    <a:cubicBezTo>
                      <a:pt x="303" y="421"/>
                      <a:pt x="294" y="422"/>
                      <a:pt x="285" y="425"/>
                    </a:cubicBezTo>
                    <a:close/>
                    <a:moveTo>
                      <a:pt x="312" y="416"/>
                    </a:moveTo>
                    <a:cubicBezTo>
                      <a:pt x="309" y="411"/>
                      <a:pt x="303" y="408"/>
                      <a:pt x="297" y="409"/>
                    </a:cubicBezTo>
                    <a:cubicBezTo>
                      <a:pt x="298" y="403"/>
                      <a:pt x="303" y="396"/>
                      <a:pt x="309" y="397"/>
                    </a:cubicBezTo>
                    <a:cubicBezTo>
                      <a:pt x="314" y="397"/>
                      <a:pt x="320" y="401"/>
                      <a:pt x="322" y="406"/>
                    </a:cubicBezTo>
                    <a:cubicBezTo>
                      <a:pt x="317" y="407"/>
                      <a:pt x="313" y="410"/>
                      <a:pt x="312" y="416"/>
                    </a:cubicBezTo>
                    <a:close/>
                    <a:moveTo>
                      <a:pt x="337" y="416"/>
                    </a:moveTo>
                    <a:cubicBezTo>
                      <a:pt x="329" y="416"/>
                      <a:pt x="321" y="417"/>
                      <a:pt x="313" y="419"/>
                    </a:cubicBezTo>
                    <a:cubicBezTo>
                      <a:pt x="314" y="415"/>
                      <a:pt x="315" y="413"/>
                      <a:pt x="317" y="410"/>
                    </a:cubicBezTo>
                    <a:cubicBezTo>
                      <a:pt x="319" y="408"/>
                      <a:pt x="323" y="407"/>
                      <a:pt x="326" y="406"/>
                    </a:cubicBezTo>
                    <a:cubicBezTo>
                      <a:pt x="332" y="406"/>
                      <a:pt x="340" y="409"/>
                      <a:pt x="343" y="415"/>
                    </a:cubicBezTo>
                    <a:cubicBezTo>
                      <a:pt x="341" y="415"/>
                      <a:pt x="339" y="415"/>
                      <a:pt x="337" y="416"/>
                    </a:cubicBezTo>
                    <a:close/>
                    <a:moveTo>
                      <a:pt x="325" y="405"/>
                    </a:moveTo>
                    <a:cubicBezTo>
                      <a:pt x="327" y="399"/>
                      <a:pt x="331" y="395"/>
                      <a:pt x="338" y="394"/>
                    </a:cubicBezTo>
                    <a:cubicBezTo>
                      <a:pt x="345" y="394"/>
                      <a:pt x="351" y="397"/>
                      <a:pt x="354" y="403"/>
                    </a:cubicBezTo>
                    <a:cubicBezTo>
                      <a:pt x="349" y="404"/>
                      <a:pt x="345" y="408"/>
                      <a:pt x="344" y="413"/>
                    </a:cubicBezTo>
                    <a:cubicBezTo>
                      <a:pt x="340" y="407"/>
                      <a:pt x="332" y="404"/>
                      <a:pt x="325" y="405"/>
                    </a:cubicBezTo>
                    <a:close/>
                    <a:moveTo>
                      <a:pt x="371" y="413"/>
                    </a:moveTo>
                    <a:cubicBezTo>
                      <a:pt x="362" y="414"/>
                      <a:pt x="353" y="414"/>
                      <a:pt x="345" y="415"/>
                    </a:cubicBezTo>
                    <a:cubicBezTo>
                      <a:pt x="346" y="409"/>
                      <a:pt x="351" y="404"/>
                      <a:pt x="358" y="404"/>
                    </a:cubicBezTo>
                    <a:cubicBezTo>
                      <a:pt x="364" y="403"/>
                      <a:pt x="369" y="407"/>
                      <a:pt x="371" y="412"/>
                    </a:cubicBezTo>
                    <a:cubicBezTo>
                      <a:pt x="371" y="413"/>
                      <a:pt x="371" y="413"/>
                      <a:pt x="371" y="413"/>
                    </a:cubicBezTo>
                    <a:close/>
                    <a:moveTo>
                      <a:pt x="358" y="402"/>
                    </a:moveTo>
                    <a:cubicBezTo>
                      <a:pt x="358" y="402"/>
                      <a:pt x="357" y="402"/>
                      <a:pt x="357" y="402"/>
                    </a:cubicBezTo>
                    <a:cubicBezTo>
                      <a:pt x="358" y="397"/>
                      <a:pt x="363" y="393"/>
                      <a:pt x="368" y="392"/>
                    </a:cubicBezTo>
                    <a:cubicBezTo>
                      <a:pt x="375" y="390"/>
                      <a:pt x="381" y="395"/>
                      <a:pt x="384" y="400"/>
                    </a:cubicBezTo>
                    <a:cubicBezTo>
                      <a:pt x="378" y="401"/>
                      <a:pt x="373" y="405"/>
                      <a:pt x="372" y="410"/>
                    </a:cubicBezTo>
                    <a:cubicBezTo>
                      <a:pt x="369" y="405"/>
                      <a:pt x="364" y="402"/>
                      <a:pt x="358" y="402"/>
                    </a:cubicBezTo>
                    <a:close/>
                    <a:moveTo>
                      <a:pt x="373" y="413"/>
                    </a:moveTo>
                    <a:cubicBezTo>
                      <a:pt x="373" y="413"/>
                      <a:pt x="373" y="412"/>
                      <a:pt x="373" y="412"/>
                    </a:cubicBezTo>
                    <a:cubicBezTo>
                      <a:pt x="374" y="406"/>
                      <a:pt x="379" y="403"/>
                      <a:pt x="385" y="402"/>
                    </a:cubicBezTo>
                    <a:cubicBezTo>
                      <a:pt x="385" y="402"/>
                      <a:pt x="385" y="402"/>
                      <a:pt x="385" y="402"/>
                    </a:cubicBezTo>
                    <a:cubicBezTo>
                      <a:pt x="393" y="400"/>
                      <a:pt x="402" y="404"/>
                      <a:pt x="402" y="412"/>
                    </a:cubicBezTo>
                    <a:cubicBezTo>
                      <a:pt x="393" y="413"/>
                      <a:pt x="383" y="413"/>
                      <a:pt x="373" y="413"/>
                    </a:cubicBezTo>
                    <a:close/>
                    <a:moveTo>
                      <a:pt x="387" y="400"/>
                    </a:moveTo>
                    <a:cubicBezTo>
                      <a:pt x="390" y="395"/>
                      <a:pt x="395" y="391"/>
                      <a:pt x="401" y="391"/>
                    </a:cubicBezTo>
                    <a:cubicBezTo>
                      <a:pt x="407" y="390"/>
                      <a:pt x="413" y="394"/>
                      <a:pt x="416" y="400"/>
                    </a:cubicBezTo>
                    <a:cubicBezTo>
                      <a:pt x="410" y="401"/>
                      <a:pt x="406" y="405"/>
                      <a:pt x="404" y="410"/>
                    </a:cubicBezTo>
                    <a:cubicBezTo>
                      <a:pt x="402" y="403"/>
                      <a:pt x="394" y="399"/>
                      <a:pt x="387" y="400"/>
                    </a:cubicBezTo>
                    <a:close/>
                    <a:moveTo>
                      <a:pt x="413" y="412"/>
                    </a:moveTo>
                    <a:cubicBezTo>
                      <a:pt x="410" y="412"/>
                      <a:pt x="407" y="412"/>
                      <a:pt x="404" y="412"/>
                    </a:cubicBezTo>
                    <a:cubicBezTo>
                      <a:pt x="406" y="406"/>
                      <a:pt x="412" y="401"/>
                      <a:pt x="418" y="401"/>
                    </a:cubicBezTo>
                    <a:cubicBezTo>
                      <a:pt x="425" y="401"/>
                      <a:pt x="430" y="406"/>
                      <a:pt x="432" y="412"/>
                    </a:cubicBezTo>
                    <a:cubicBezTo>
                      <a:pt x="426" y="412"/>
                      <a:pt x="419" y="412"/>
                      <a:pt x="413" y="412"/>
                    </a:cubicBezTo>
                    <a:close/>
                    <a:moveTo>
                      <a:pt x="419" y="399"/>
                    </a:moveTo>
                    <a:cubicBezTo>
                      <a:pt x="421" y="394"/>
                      <a:pt x="426" y="391"/>
                      <a:pt x="431" y="390"/>
                    </a:cubicBezTo>
                    <a:cubicBezTo>
                      <a:pt x="431" y="390"/>
                      <a:pt x="431" y="390"/>
                      <a:pt x="431" y="390"/>
                    </a:cubicBezTo>
                    <a:cubicBezTo>
                      <a:pt x="434" y="390"/>
                      <a:pt x="437" y="390"/>
                      <a:pt x="440" y="391"/>
                    </a:cubicBezTo>
                    <a:cubicBezTo>
                      <a:pt x="444" y="396"/>
                      <a:pt x="449" y="399"/>
                      <a:pt x="454" y="402"/>
                    </a:cubicBezTo>
                    <a:cubicBezTo>
                      <a:pt x="452" y="401"/>
                      <a:pt x="449" y="401"/>
                      <a:pt x="447" y="401"/>
                    </a:cubicBezTo>
                    <a:cubicBezTo>
                      <a:pt x="440" y="401"/>
                      <a:pt x="435" y="405"/>
                      <a:pt x="433" y="411"/>
                    </a:cubicBezTo>
                    <a:cubicBezTo>
                      <a:pt x="431" y="405"/>
                      <a:pt x="426" y="400"/>
                      <a:pt x="419" y="399"/>
                    </a:cubicBezTo>
                    <a:close/>
                    <a:moveTo>
                      <a:pt x="454" y="413"/>
                    </a:moveTo>
                    <a:cubicBezTo>
                      <a:pt x="447" y="413"/>
                      <a:pt x="441" y="412"/>
                      <a:pt x="434" y="412"/>
                    </a:cubicBezTo>
                    <a:cubicBezTo>
                      <a:pt x="436" y="406"/>
                      <a:pt x="440" y="402"/>
                      <a:pt x="447" y="402"/>
                    </a:cubicBezTo>
                    <a:cubicBezTo>
                      <a:pt x="453" y="402"/>
                      <a:pt x="459" y="406"/>
                      <a:pt x="461" y="413"/>
                    </a:cubicBezTo>
                    <a:cubicBezTo>
                      <a:pt x="461" y="413"/>
                      <a:pt x="461" y="413"/>
                      <a:pt x="461" y="413"/>
                    </a:cubicBezTo>
                    <a:cubicBezTo>
                      <a:pt x="459" y="413"/>
                      <a:pt x="456" y="413"/>
                      <a:pt x="454" y="413"/>
                    </a:cubicBezTo>
                    <a:close/>
                    <a:moveTo>
                      <a:pt x="457" y="404"/>
                    </a:moveTo>
                    <a:cubicBezTo>
                      <a:pt x="460" y="406"/>
                      <a:pt x="462" y="407"/>
                      <a:pt x="465" y="408"/>
                    </a:cubicBezTo>
                    <a:cubicBezTo>
                      <a:pt x="464" y="409"/>
                      <a:pt x="463" y="410"/>
                      <a:pt x="462" y="411"/>
                    </a:cubicBezTo>
                    <a:cubicBezTo>
                      <a:pt x="461" y="408"/>
                      <a:pt x="459" y="406"/>
                      <a:pt x="457" y="404"/>
                    </a:cubicBezTo>
                    <a:close/>
                    <a:moveTo>
                      <a:pt x="463" y="413"/>
                    </a:moveTo>
                    <a:cubicBezTo>
                      <a:pt x="464" y="411"/>
                      <a:pt x="465" y="409"/>
                      <a:pt x="467" y="409"/>
                    </a:cubicBezTo>
                    <a:cubicBezTo>
                      <a:pt x="470" y="410"/>
                      <a:pt x="474" y="411"/>
                      <a:pt x="477" y="412"/>
                    </a:cubicBezTo>
                    <a:cubicBezTo>
                      <a:pt x="473" y="412"/>
                      <a:pt x="468" y="412"/>
                      <a:pt x="463" y="413"/>
                    </a:cubicBezTo>
                    <a:close/>
                    <a:moveTo>
                      <a:pt x="593" y="368"/>
                    </a:moveTo>
                    <a:cubicBezTo>
                      <a:pt x="591" y="374"/>
                      <a:pt x="590" y="380"/>
                      <a:pt x="590" y="386"/>
                    </a:cubicBezTo>
                    <a:cubicBezTo>
                      <a:pt x="590" y="387"/>
                      <a:pt x="590" y="388"/>
                      <a:pt x="591" y="390"/>
                    </a:cubicBezTo>
                    <a:cubicBezTo>
                      <a:pt x="591" y="390"/>
                      <a:pt x="591" y="390"/>
                      <a:pt x="591" y="390"/>
                    </a:cubicBezTo>
                    <a:cubicBezTo>
                      <a:pt x="590" y="390"/>
                      <a:pt x="589" y="390"/>
                      <a:pt x="589" y="391"/>
                    </a:cubicBezTo>
                    <a:cubicBezTo>
                      <a:pt x="589" y="387"/>
                      <a:pt x="589" y="383"/>
                      <a:pt x="589" y="379"/>
                    </a:cubicBezTo>
                    <a:cubicBezTo>
                      <a:pt x="590" y="373"/>
                      <a:pt x="590" y="368"/>
                      <a:pt x="591" y="363"/>
                    </a:cubicBezTo>
                    <a:cubicBezTo>
                      <a:pt x="591" y="358"/>
                      <a:pt x="592" y="353"/>
                      <a:pt x="592" y="348"/>
                    </a:cubicBezTo>
                    <a:cubicBezTo>
                      <a:pt x="592" y="344"/>
                      <a:pt x="594" y="339"/>
                      <a:pt x="593" y="334"/>
                    </a:cubicBezTo>
                    <a:cubicBezTo>
                      <a:pt x="595" y="332"/>
                      <a:pt x="597" y="329"/>
                      <a:pt x="600" y="326"/>
                    </a:cubicBezTo>
                    <a:cubicBezTo>
                      <a:pt x="600" y="331"/>
                      <a:pt x="600" y="335"/>
                      <a:pt x="601" y="340"/>
                    </a:cubicBezTo>
                    <a:cubicBezTo>
                      <a:pt x="601" y="345"/>
                      <a:pt x="601" y="351"/>
                      <a:pt x="601" y="356"/>
                    </a:cubicBezTo>
                    <a:cubicBezTo>
                      <a:pt x="601" y="356"/>
                      <a:pt x="601" y="356"/>
                      <a:pt x="601" y="356"/>
                    </a:cubicBezTo>
                    <a:cubicBezTo>
                      <a:pt x="598" y="360"/>
                      <a:pt x="595" y="364"/>
                      <a:pt x="593" y="368"/>
                    </a:cubicBezTo>
                    <a:close/>
                    <a:moveTo>
                      <a:pt x="603" y="287"/>
                    </a:moveTo>
                    <a:cubicBezTo>
                      <a:pt x="611" y="286"/>
                      <a:pt x="620" y="285"/>
                      <a:pt x="629" y="285"/>
                    </a:cubicBezTo>
                    <a:cubicBezTo>
                      <a:pt x="627" y="288"/>
                      <a:pt x="625" y="291"/>
                      <a:pt x="622" y="295"/>
                    </a:cubicBezTo>
                    <a:cubicBezTo>
                      <a:pt x="622" y="295"/>
                      <a:pt x="622" y="295"/>
                      <a:pt x="622" y="295"/>
                    </a:cubicBezTo>
                    <a:cubicBezTo>
                      <a:pt x="622" y="295"/>
                      <a:pt x="622" y="295"/>
                      <a:pt x="622" y="295"/>
                    </a:cubicBezTo>
                    <a:cubicBezTo>
                      <a:pt x="614" y="296"/>
                      <a:pt x="605" y="296"/>
                      <a:pt x="596" y="297"/>
                    </a:cubicBezTo>
                    <a:cubicBezTo>
                      <a:pt x="587" y="297"/>
                      <a:pt x="578" y="298"/>
                      <a:pt x="570" y="299"/>
                    </a:cubicBezTo>
                    <a:cubicBezTo>
                      <a:pt x="572" y="295"/>
                      <a:pt x="573" y="292"/>
                      <a:pt x="575" y="289"/>
                    </a:cubicBezTo>
                    <a:cubicBezTo>
                      <a:pt x="584" y="289"/>
                      <a:pt x="594" y="288"/>
                      <a:pt x="603" y="287"/>
                    </a:cubicBezTo>
                    <a:close/>
                    <a:moveTo>
                      <a:pt x="576" y="288"/>
                    </a:moveTo>
                    <a:cubicBezTo>
                      <a:pt x="578" y="284"/>
                      <a:pt x="580" y="281"/>
                      <a:pt x="582" y="279"/>
                    </a:cubicBezTo>
                    <a:cubicBezTo>
                      <a:pt x="587" y="279"/>
                      <a:pt x="592" y="278"/>
                      <a:pt x="596" y="278"/>
                    </a:cubicBezTo>
                    <a:cubicBezTo>
                      <a:pt x="601" y="277"/>
                      <a:pt x="606" y="277"/>
                      <a:pt x="611" y="276"/>
                    </a:cubicBezTo>
                    <a:cubicBezTo>
                      <a:pt x="621" y="275"/>
                      <a:pt x="630" y="274"/>
                      <a:pt x="639" y="273"/>
                    </a:cubicBezTo>
                    <a:cubicBezTo>
                      <a:pt x="636" y="276"/>
                      <a:pt x="633" y="280"/>
                      <a:pt x="631" y="284"/>
                    </a:cubicBezTo>
                    <a:cubicBezTo>
                      <a:pt x="621" y="284"/>
                      <a:pt x="612" y="285"/>
                      <a:pt x="603" y="286"/>
                    </a:cubicBezTo>
                    <a:cubicBezTo>
                      <a:pt x="594" y="287"/>
                      <a:pt x="585" y="287"/>
                      <a:pt x="576" y="288"/>
                    </a:cubicBezTo>
                    <a:close/>
                    <a:moveTo>
                      <a:pt x="597" y="298"/>
                    </a:moveTo>
                    <a:cubicBezTo>
                      <a:pt x="605" y="298"/>
                      <a:pt x="613" y="298"/>
                      <a:pt x="621" y="296"/>
                    </a:cubicBezTo>
                    <a:cubicBezTo>
                      <a:pt x="619" y="299"/>
                      <a:pt x="617" y="301"/>
                      <a:pt x="615" y="304"/>
                    </a:cubicBezTo>
                    <a:cubicBezTo>
                      <a:pt x="607" y="306"/>
                      <a:pt x="598" y="305"/>
                      <a:pt x="589" y="306"/>
                    </a:cubicBezTo>
                    <a:cubicBezTo>
                      <a:pt x="584" y="307"/>
                      <a:pt x="580" y="307"/>
                      <a:pt x="575" y="308"/>
                    </a:cubicBezTo>
                    <a:cubicBezTo>
                      <a:pt x="572" y="308"/>
                      <a:pt x="568" y="309"/>
                      <a:pt x="564" y="308"/>
                    </a:cubicBezTo>
                    <a:cubicBezTo>
                      <a:pt x="566" y="306"/>
                      <a:pt x="567" y="303"/>
                      <a:pt x="569" y="300"/>
                    </a:cubicBezTo>
                    <a:cubicBezTo>
                      <a:pt x="578" y="300"/>
                      <a:pt x="587" y="299"/>
                      <a:pt x="597" y="298"/>
                    </a:cubicBezTo>
                    <a:close/>
                    <a:moveTo>
                      <a:pt x="574" y="309"/>
                    </a:moveTo>
                    <a:cubicBezTo>
                      <a:pt x="579" y="309"/>
                      <a:pt x="584" y="308"/>
                      <a:pt x="589" y="308"/>
                    </a:cubicBezTo>
                    <a:cubicBezTo>
                      <a:pt x="597" y="307"/>
                      <a:pt x="606" y="307"/>
                      <a:pt x="614" y="306"/>
                    </a:cubicBezTo>
                    <a:cubicBezTo>
                      <a:pt x="612" y="309"/>
                      <a:pt x="609" y="311"/>
                      <a:pt x="607" y="314"/>
                    </a:cubicBezTo>
                    <a:cubicBezTo>
                      <a:pt x="607" y="314"/>
                      <a:pt x="607" y="314"/>
                      <a:pt x="607" y="314"/>
                    </a:cubicBezTo>
                    <a:cubicBezTo>
                      <a:pt x="598" y="316"/>
                      <a:pt x="590" y="316"/>
                      <a:pt x="582" y="317"/>
                    </a:cubicBezTo>
                    <a:cubicBezTo>
                      <a:pt x="577" y="317"/>
                      <a:pt x="573" y="317"/>
                      <a:pt x="569" y="317"/>
                    </a:cubicBezTo>
                    <a:cubicBezTo>
                      <a:pt x="566" y="318"/>
                      <a:pt x="563" y="319"/>
                      <a:pt x="559" y="318"/>
                    </a:cubicBezTo>
                    <a:cubicBezTo>
                      <a:pt x="561" y="316"/>
                      <a:pt x="562" y="313"/>
                      <a:pt x="563" y="311"/>
                    </a:cubicBezTo>
                    <a:cubicBezTo>
                      <a:pt x="563" y="310"/>
                      <a:pt x="564" y="310"/>
                      <a:pt x="564" y="310"/>
                    </a:cubicBezTo>
                    <a:cubicBezTo>
                      <a:pt x="567" y="310"/>
                      <a:pt x="571" y="309"/>
                      <a:pt x="574" y="309"/>
                    </a:cubicBezTo>
                    <a:close/>
                    <a:moveTo>
                      <a:pt x="568" y="319"/>
                    </a:moveTo>
                    <a:cubicBezTo>
                      <a:pt x="572" y="319"/>
                      <a:pt x="576" y="319"/>
                      <a:pt x="581" y="318"/>
                    </a:cubicBezTo>
                    <a:cubicBezTo>
                      <a:pt x="589" y="317"/>
                      <a:pt x="598" y="317"/>
                      <a:pt x="606" y="316"/>
                    </a:cubicBezTo>
                    <a:cubicBezTo>
                      <a:pt x="604" y="319"/>
                      <a:pt x="602" y="321"/>
                      <a:pt x="600" y="324"/>
                    </a:cubicBezTo>
                    <a:cubicBezTo>
                      <a:pt x="599" y="324"/>
                      <a:pt x="599" y="325"/>
                      <a:pt x="599" y="325"/>
                    </a:cubicBezTo>
                    <a:cubicBezTo>
                      <a:pt x="599" y="325"/>
                      <a:pt x="599" y="325"/>
                      <a:pt x="598" y="325"/>
                    </a:cubicBezTo>
                    <a:cubicBezTo>
                      <a:pt x="591" y="325"/>
                      <a:pt x="583" y="326"/>
                      <a:pt x="576" y="327"/>
                    </a:cubicBezTo>
                    <a:cubicBezTo>
                      <a:pt x="572" y="327"/>
                      <a:pt x="569" y="328"/>
                      <a:pt x="565" y="328"/>
                    </a:cubicBezTo>
                    <a:cubicBezTo>
                      <a:pt x="561" y="328"/>
                      <a:pt x="558" y="329"/>
                      <a:pt x="554" y="328"/>
                    </a:cubicBezTo>
                    <a:cubicBezTo>
                      <a:pt x="556" y="325"/>
                      <a:pt x="557" y="323"/>
                      <a:pt x="559" y="320"/>
                    </a:cubicBezTo>
                    <a:cubicBezTo>
                      <a:pt x="562" y="320"/>
                      <a:pt x="565" y="319"/>
                      <a:pt x="568" y="319"/>
                    </a:cubicBezTo>
                    <a:close/>
                    <a:moveTo>
                      <a:pt x="563" y="329"/>
                    </a:moveTo>
                    <a:cubicBezTo>
                      <a:pt x="567" y="329"/>
                      <a:pt x="571" y="329"/>
                      <a:pt x="575" y="328"/>
                    </a:cubicBezTo>
                    <a:cubicBezTo>
                      <a:pt x="583" y="327"/>
                      <a:pt x="590" y="327"/>
                      <a:pt x="597" y="326"/>
                    </a:cubicBezTo>
                    <a:cubicBezTo>
                      <a:pt x="595" y="329"/>
                      <a:pt x="593" y="332"/>
                      <a:pt x="590" y="335"/>
                    </a:cubicBezTo>
                    <a:cubicBezTo>
                      <a:pt x="583" y="336"/>
                      <a:pt x="576" y="337"/>
                      <a:pt x="569" y="338"/>
                    </a:cubicBezTo>
                    <a:cubicBezTo>
                      <a:pt x="565" y="338"/>
                      <a:pt x="562" y="338"/>
                      <a:pt x="558" y="338"/>
                    </a:cubicBezTo>
                    <a:cubicBezTo>
                      <a:pt x="555" y="337"/>
                      <a:pt x="552" y="338"/>
                      <a:pt x="549" y="338"/>
                    </a:cubicBezTo>
                    <a:cubicBezTo>
                      <a:pt x="551" y="335"/>
                      <a:pt x="552" y="332"/>
                      <a:pt x="554" y="330"/>
                    </a:cubicBezTo>
                    <a:cubicBezTo>
                      <a:pt x="557" y="330"/>
                      <a:pt x="560" y="329"/>
                      <a:pt x="563" y="329"/>
                    </a:cubicBezTo>
                    <a:close/>
                    <a:moveTo>
                      <a:pt x="557" y="339"/>
                    </a:moveTo>
                    <a:cubicBezTo>
                      <a:pt x="561" y="339"/>
                      <a:pt x="564" y="339"/>
                      <a:pt x="568" y="339"/>
                    </a:cubicBezTo>
                    <a:cubicBezTo>
                      <a:pt x="575" y="339"/>
                      <a:pt x="582" y="337"/>
                      <a:pt x="589" y="337"/>
                    </a:cubicBezTo>
                    <a:cubicBezTo>
                      <a:pt x="586" y="340"/>
                      <a:pt x="584" y="343"/>
                      <a:pt x="581" y="347"/>
                    </a:cubicBezTo>
                    <a:cubicBezTo>
                      <a:pt x="581" y="347"/>
                      <a:pt x="581" y="346"/>
                      <a:pt x="581" y="346"/>
                    </a:cubicBezTo>
                    <a:cubicBezTo>
                      <a:pt x="568" y="346"/>
                      <a:pt x="556" y="349"/>
                      <a:pt x="544" y="348"/>
                    </a:cubicBezTo>
                    <a:cubicBezTo>
                      <a:pt x="545" y="345"/>
                      <a:pt x="547" y="342"/>
                      <a:pt x="548" y="339"/>
                    </a:cubicBezTo>
                    <a:cubicBezTo>
                      <a:pt x="551" y="340"/>
                      <a:pt x="554" y="339"/>
                      <a:pt x="557" y="339"/>
                    </a:cubicBezTo>
                    <a:close/>
                    <a:moveTo>
                      <a:pt x="560" y="349"/>
                    </a:moveTo>
                    <a:cubicBezTo>
                      <a:pt x="567" y="349"/>
                      <a:pt x="573" y="348"/>
                      <a:pt x="580" y="348"/>
                    </a:cubicBezTo>
                    <a:cubicBezTo>
                      <a:pt x="577" y="351"/>
                      <a:pt x="575" y="353"/>
                      <a:pt x="573" y="356"/>
                    </a:cubicBezTo>
                    <a:cubicBezTo>
                      <a:pt x="572" y="356"/>
                      <a:pt x="572" y="356"/>
                      <a:pt x="572" y="356"/>
                    </a:cubicBezTo>
                    <a:cubicBezTo>
                      <a:pt x="567" y="357"/>
                      <a:pt x="561" y="356"/>
                      <a:pt x="556" y="356"/>
                    </a:cubicBezTo>
                    <a:cubicBezTo>
                      <a:pt x="550" y="355"/>
                      <a:pt x="545" y="356"/>
                      <a:pt x="539" y="355"/>
                    </a:cubicBezTo>
                    <a:cubicBezTo>
                      <a:pt x="540" y="353"/>
                      <a:pt x="542" y="351"/>
                      <a:pt x="543" y="349"/>
                    </a:cubicBezTo>
                    <a:cubicBezTo>
                      <a:pt x="549" y="350"/>
                      <a:pt x="555" y="349"/>
                      <a:pt x="560" y="349"/>
                    </a:cubicBezTo>
                    <a:close/>
                    <a:moveTo>
                      <a:pt x="555" y="357"/>
                    </a:moveTo>
                    <a:cubicBezTo>
                      <a:pt x="560" y="357"/>
                      <a:pt x="566" y="358"/>
                      <a:pt x="571" y="358"/>
                    </a:cubicBezTo>
                    <a:cubicBezTo>
                      <a:pt x="568" y="360"/>
                      <a:pt x="566" y="363"/>
                      <a:pt x="563" y="366"/>
                    </a:cubicBezTo>
                    <a:cubicBezTo>
                      <a:pt x="558" y="365"/>
                      <a:pt x="554" y="364"/>
                      <a:pt x="549" y="363"/>
                    </a:cubicBezTo>
                    <a:cubicBezTo>
                      <a:pt x="547" y="363"/>
                      <a:pt x="544" y="363"/>
                      <a:pt x="541" y="362"/>
                    </a:cubicBezTo>
                    <a:cubicBezTo>
                      <a:pt x="539" y="362"/>
                      <a:pt x="536" y="363"/>
                      <a:pt x="534" y="362"/>
                    </a:cubicBezTo>
                    <a:cubicBezTo>
                      <a:pt x="536" y="360"/>
                      <a:pt x="537" y="358"/>
                      <a:pt x="538" y="356"/>
                    </a:cubicBezTo>
                    <a:cubicBezTo>
                      <a:pt x="544" y="358"/>
                      <a:pt x="549" y="357"/>
                      <a:pt x="555" y="357"/>
                    </a:cubicBezTo>
                    <a:close/>
                    <a:moveTo>
                      <a:pt x="538" y="364"/>
                    </a:moveTo>
                    <a:cubicBezTo>
                      <a:pt x="541" y="364"/>
                      <a:pt x="544" y="364"/>
                      <a:pt x="547" y="365"/>
                    </a:cubicBezTo>
                    <a:cubicBezTo>
                      <a:pt x="552" y="365"/>
                      <a:pt x="557" y="366"/>
                      <a:pt x="562" y="367"/>
                    </a:cubicBezTo>
                    <a:cubicBezTo>
                      <a:pt x="559" y="370"/>
                      <a:pt x="556" y="372"/>
                      <a:pt x="554" y="374"/>
                    </a:cubicBezTo>
                    <a:cubicBezTo>
                      <a:pt x="549" y="373"/>
                      <a:pt x="545" y="372"/>
                      <a:pt x="540" y="371"/>
                    </a:cubicBezTo>
                    <a:cubicBezTo>
                      <a:pt x="537" y="370"/>
                      <a:pt x="533" y="370"/>
                      <a:pt x="529" y="369"/>
                    </a:cubicBezTo>
                    <a:cubicBezTo>
                      <a:pt x="529" y="369"/>
                      <a:pt x="529" y="369"/>
                      <a:pt x="529" y="369"/>
                    </a:cubicBezTo>
                    <a:cubicBezTo>
                      <a:pt x="531" y="367"/>
                      <a:pt x="532" y="365"/>
                      <a:pt x="533" y="363"/>
                    </a:cubicBezTo>
                    <a:cubicBezTo>
                      <a:pt x="535" y="364"/>
                      <a:pt x="537" y="364"/>
                      <a:pt x="538" y="364"/>
                    </a:cubicBezTo>
                    <a:close/>
                    <a:moveTo>
                      <a:pt x="539" y="372"/>
                    </a:moveTo>
                    <a:cubicBezTo>
                      <a:pt x="543" y="373"/>
                      <a:pt x="548" y="374"/>
                      <a:pt x="552" y="375"/>
                    </a:cubicBezTo>
                    <a:cubicBezTo>
                      <a:pt x="552" y="376"/>
                      <a:pt x="551" y="376"/>
                      <a:pt x="550" y="377"/>
                    </a:cubicBezTo>
                    <a:cubicBezTo>
                      <a:pt x="548" y="379"/>
                      <a:pt x="546" y="381"/>
                      <a:pt x="543" y="382"/>
                    </a:cubicBezTo>
                    <a:cubicBezTo>
                      <a:pt x="539" y="381"/>
                      <a:pt x="535" y="380"/>
                      <a:pt x="532" y="378"/>
                    </a:cubicBezTo>
                    <a:cubicBezTo>
                      <a:pt x="529" y="377"/>
                      <a:pt x="526" y="377"/>
                      <a:pt x="524" y="375"/>
                    </a:cubicBezTo>
                    <a:cubicBezTo>
                      <a:pt x="525" y="373"/>
                      <a:pt x="527" y="372"/>
                      <a:pt x="528" y="370"/>
                    </a:cubicBezTo>
                    <a:cubicBezTo>
                      <a:pt x="531" y="371"/>
                      <a:pt x="535" y="372"/>
                      <a:pt x="539" y="372"/>
                    </a:cubicBezTo>
                    <a:close/>
                    <a:moveTo>
                      <a:pt x="530" y="379"/>
                    </a:moveTo>
                    <a:cubicBezTo>
                      <a:pt x="534" y="381"/>
                      <a:pt x="538" y="382"/>
                      <a:pt x="542" y="383"/>
                    </a:cubicBezTo>
                    <a:cubicBezTo>
                      <a:pt x="539" y="385"/>
                      <a:pt x="537" y="386"/>
                      <a:pt x="534" y="388"/>
                    </a:cubicBezTo>
                    <a:cubicBezTo>
                      <a:pt x="534" y="388"/>
                      <a:pt x="534" y="388"/>
                      <a:pt x="534" y="388"/>
                    </a:cubicBezTo>
                    <a:cubicBezTo>
                      <a:pt x="531" y="386"/>
                      <a:pt x="528" y="385"/>
                      <a:pt x="524" y="384"/>
                    </a:cubicBezTo>
                    <a:cubicBezTo>
                      <a:pt x="522" y="383"/>
                      <a:pt x="519" y="383"/>
                      <a:pt x="518" y="381"/>
                    </a:cubicBezTo>
                    <a:cubicBezTo>
                      <a:pt x="519" y="379"/>
                      <a:pt x="521" y="378"/>
                      <a:pt x="523" y="376"/>
                    </a:cubicBezTo>
                    <a:cubicBezTo>
                      <a:pt x="525" y="378"/>
                      <a:pt x="528" y="379"/>
                      <a:pt x="530" y="379"/>
                    </a:cubicBezTo>
                    <a:close/>
                    <a:moveTo>
                      <a:pt x="522" y="385"/>
                    </a:moveTo>
                    <a:cubicBezTo>
                      <a:pt x="526" y="386"/>
                      <a:pt x="529" y="387"/>
                      <a:pt x="533" y="389"/>
                    </a:cubicBezTo>
                    <a:cubicBezTo>
                      <a:pt x="530" y="390"/>
                      <a:pt x="528" y="391"/>
                      <a:pt x="526" y="392"/>
                    </a:cubicBezTo>
                    <a:cubicBezTo>
                      <a:pt x="524" y="391"/>
                      <a:pt x="522" y="390"/>
                      <a:pt x="520" y="390"/>
                    </a:cubicBezTo>
                    <a:cubicBezTo>
                      <a:pt x="517" y="389"/>
                      <a:pt x="515" y="387"/>
                      <a:pt x="512" y="386"/>
                    </a:cubicBezTo>
                    <a:cubicBezTo>
                      <a:pt x="514" y="385"/>
                      <a:pt x="515" y="383"/>
                      <a:pt x="517" y="382"/>
                    </a:cubicBezTo>
                    <a:cubicBezTo>
                      <a:pt x="518" y="384"/>
                      <a:pt x="521" y="384"/>
                      <a:pt x="522" y="385"/>
                    </a:cubicBezTo>
                    <a:close/>
                    <a:moveTo>
                      <a:pt x="517" y="390"/>
                    </a:moveTo>
                    <a:cubicBezTo>
                      <a:pt x="520" y="391"/>
                      <a:pt x="522" y="392"/>
                      <a:pt x="524" y="393"/>
                    </a:cubicBezTo>
                    <a:cubicBezTo>
                      <a:pt x="521" y="394"/>
                      <a:pt x="518" y="395"/>
                      <a:pt x="515" y="396"/>
                    </a:cubicBezTo>
                    <a:cubicBezTo>
                      <a:pt x="512" y="394"/>
                      <a:pt x="509" y="393"/>
                      <a:pt x="507" y="390"/>
                    </a:cubicBezTo>
                    <a:cubicBezTo>
                      <a:pt x="508" y="389"/>
                      <a:pt x="510" y="388"/>
                      <a:pt x="511" y="387"/>
                    </a:cubicBezTo>
                    <a:cubicBezTo>
                      <a:pt x="513" y="388"/>
                      <a:pt x="515" y="389"/>
                      <a:pt x="517" y="390"/>
                    </a:cubicBezTo>
                    <a:close/>
                    <a:moveTo>
                      <a:pt x="514" y="397"/>
                    </a:moveTo>
                    <a:cubicBezTo>
                      <a:pt x="511" y="398"/>
                      <a:pt x="508" y="398"/>
                      <a:pt x="506" y="399"/>
                    </a:cubicBezTo>
                    <a:cubicBezTo>
                      <a:pt x="506" y="399"/>
                      <a:pt x="506" y="399"/>
                      <a:pt x="506" y="399"/>
                    </a:cubicBezTo>
                    <a:cubicBezTo>
                      <a:pt x="504" y="398"/>
                      <a:pt x="502" y="396"/>
                      <a:pt x="500" y="395"/>
                    </a:cubicBezTo>
                    <a:cubicBezTo>
                      <a:pt x="502" y="394"/>
                      <a:pt x="504" y="393"/>
                      <a:pt x="505" y="391"/>
                    </a:cubicBezTo>
                    <a:cubicBezTo>
                      <a:pt x="505" y="391"/>
                      <a:pt x="505" y="391"/>
                      <a:pt x="506" y="391"/>
                    </a:cubicBezTo>
                    <a:cubicBezTo>
                      <a:pt x="508" y="394"/>
                      <a:pt x="511" y="395"/>
                      <a:pt x="514" y="397"/>
                    </a:cubicBezTo>
                    <a:close/>
                    <a:moveTo>
                      <a:pt x="504" y="399"/>
                    </a:moveTo>
                    <a:cubicBezTo>
                      <a:pt x="502" y="400"/>
                      <a:pt x="499" y="401"/>
                      <a:pt x="497" y="401"/>
                    </a:cubicBezTo>
                    <a:cubicBezTo>
                      <a:pt x="492" y="402"/>
                      <a:pt x="486" y="403"/>
                      <a:pt x="481" y="402"/>
                    </a:cubicBezTo>
                    <a:cubicBezTo>
                      <a:pt x="488" y="401"/>
                      <a:pt x="494" y="399"/>
                      <a:pt x="499" y="395"/>
                    </a:cubicBezTo>
                    <a:cubicBezTo>
                      <a:pt x="501" y="397"/>
                      <a:pt x="502" y="398"/>
                      <a:pt x="504" y="399"/>
                    </a:cubicBezTo>
                    <a:close/>
                    <a:moveTo>
                      <a:pt x="500" y="402"/>
                    </a:moveTo>
                    <a:cubicBezTo>
                      <a:pt x="498" y="404"/>
                      <a:pt x="498" y="405"/>
                      <a:pt x="496" y="406"/>
                    </a:cubicBezTo>
                    <a:cubicBezTo>
                      <a:pt x="493" y="406"/>
                      <a:pt x="489" y="405"/>
                      <a:pt x="486" y="404"/>
                    </a:cubicBezTo>
                    <a:cubicBezTo>
                      <a:pt x="490" y="404"/>
                      <a:pt x="495" y="403"/>
                      <a:pt x="500" y="402"/>
                    </a:cubicBezTo>
                    <a:close/>
                    <a:moveTo>
                      <a:pt x="502" y="402"/>
                    </a:moveTo>
                    <a:cubicBezTo>
                      <a:pt x="502" y="402"/>
                      <a:pt x="502" y="402"/>
                      <a:pt x="502" y="402"/>
                    </a:cubicBezTo>
                    <a:cubicBezTo>
                      <a:pt x="504" y="401"/>
                      <a:pt x="506" y="400"/>
                      <a:pt x="509" y="400"/>
                    </a:cubicBezTo>
                    <a:cubicBezTo>
                      <a:pt x="510" y="400"/>
                      <a:pt x="511" y="399"/>
                      <a:pt x="512" y="399"/>
                    </a:cubicBezTo>
                    <a:cubicBezTo>
                      <a:pt x="510" y="402"/>
                      <a:pt x="508" y="405"/>
                      <a:pt x="506" y="408"/>
                    </a:cubicBezTo>
                    <a:cubicBezTo>
                      <a:pt x="504" y="407"/>
                      <a:pt x="503" y="407"/>
                      <a:pt x="502" y="407"/>
                    </a:cubicBezTo>
                    <a:cubicBezTo>
                      <a:pt x="500" y="407"/>
                      <a:pt x="499" y="407"/>
                      <a:pt x="498" y="407"/>
                    </a:cubicBezTo>
                    <a:cubicBezTo>
                      <a:pt x="499" y="405"/>
                      <a:pt x="500" y="403"/>
                      <a:pt x="502" y="402"/>
                    </a:cubicBezTo>
                    <a:close/>
                    <a:moveTo>
                      <a:pt x="514" y="399"/>
                    </a:moveTo>
                    <a:cubicBezTo>
                      <a:pt x="514" y="398"/>
                      <a:pt x="514" y="398"/>
                      <a:pt x="514" y="398"/>
                    </a:cubicBezTo>
                    <a:cubicBezTo>
                      <a:pt x="518" y="397"/>
                      <a:pt x="521" y="396"/>
                      <a:pt x="525" y="394"/>
                    </a:cubicBezTo>
                    <a:cubicBezTo>
                      <a:pt x="522" y="399"/>
                      <a:pt x="519" y="404"/>
                      <a:pt x="516" y="408"/>
                    </a:cubicBezTo>
                    <a:cubicBezTo>
                      <a:pt x="513" y="408"/>
                      <a:pt x="510" y="408"/>
                      <a:pt x="508" y="408"/>
                    </a:cubicBezTo>
                    <a:cubicBezTo>
                      <a:pt x="510" y="405"/>
                      <a:pt x="511" y="401"/>
                      <a:pt x="514" y="399"/>
                    </a:cubicBezTo>
                    <a:close/>
                    <a:moveTo>
                      <a:pt x="527" y="393"/>
                    </a:moveTo>
                    <a:cubicBezTo>
                      <a:pt x="527" y="393"/>
                      <a:pt x="527" y="393"/>
                      <a:pt x="527" y="393"/>
                    </a:cubicBezTo>
                    <a:cubicBezTo>
                      <a:pt x="530" y="392"/>
                      <a:pt x="533" y="390"/>
                      <a:pt x="536" y="388"/>
                    </a:cubicBezTo>
                    <a:cubicBezTo>
                      <a:pt x="535" y="392"/>
                      <a:pt x="534" y="395"/>
                      <a:pt x="532" y="398"/>
                    </a:cubicBezTo>
                    <a:cubicBezTo>
                      <a:pt x="531" y="401"/>
                      <a:pt x="529" y="405"/>
                      <a:pt x="528" y="408"/>
                    </a:cubicBezTo>
                    <a:cubicBezTo>
                      <a:pt x="524" y="408"/>
                      <a:pt x="521" y="408"/>
                      <a:pt x="518" y="408"/>
                    </a:cubicBezTo>
                    <a:cubicBezTo>
                      <a:pt x="521" y="404"/>
                      <a:pt x="524" y="398"/>
                      <a:pt x="527" y="393"/>
                    </a:cubicBezTo>
                    <a:close/>
                    <a:moveTo>
                      <a:pt x="533" y="398"/>
                    </a:moveTo>
                    <a:cubicBezTo>
                      <a:pt x="535" y="395"/>
                      <a:pt x="537" y="391"/>
                      <a:pt x="538" y="387"/>
                    </a:cubicBezTo>
                    <a:cubicBezTo>
                      <a:pt x="538" y="387"/>
                      <a:pt x="538" y="387"/>
                      <a:pt x="538" y="387"/>
                    </a:cubicBezTo>
                    <a:cubicBezTo>
                      <a:pt x="539" y="387"/>
                      <a:pt x="540" y="386"/>
                      <a:pt x="541" y="386"/>
                    </a:cubicBezTo>
                    <a:cubicBezTo>
                      <a:pt x="544" y="383"/>
                      <a:pt x="548" y="381"/>
                      <a:pt x="552" y="378"/>
                    </a:cubicBezTo>
                    <a:cubicBezTo>
                      <a:pt x="550" y="383"/>
                      <a:pt x="548" y="388"/>
                      <a:pt x="546" y="393"/>
                    </a:cubicBezTo>
                    <a:cubicBezTo>
                      <a:pt x="544" y="396"/>
                      <a:pt x="543" y="398"/>
                      <a:pt x="541" y="401"/>
                    </a:cubicBezTo>
                    <a:cubicBezTo>
                      <a:pt x="540" y="403"/>
                      <a:pt x="540" y="405"/>
                      <a:pt x="539" y="407"/>
                    </a:cubicBezTo>
                    <a:cubicBezTo>
                      <a:pt x="536" y="408"/>
                      <a:pt x="534" y="408"/>
                      <a:pt x="532" y="408"/>
                    </a:cubicBezTo>
                    <a:cubicBezTo>
                      <a:pt x="531" y="408"/>
                      <a:pt x="530" y="408"/>
                      <a:pt x="529" y="408"/>
                    </a:cubicBezTo>
                    <a:cubicBezTo>
                      <a:pt x="531" y="405"/>
                      <a:pt x="532" y="402"/>
                      <a:pt x="533" y="398"/>
                    </a:cubicBezTo>
                    <a:close/>
                    <a:moveTo>
                      <a:pt x="542" y="403"/>
                    </a:moveTo>
                    <a:cubicBezTo>
                      <a:pt x="543" y="400"/>
                      <a:pt x="545" y="397"/>
                      <a:pt x="546" y="394"/>
                    </a:cubicBezTo>
                    <a:cubicBezTo>
                      <a:pt x="550" y="389"/>
                      <a:pt x="552" y="383"/>
                      <a:pt x="554" y="376"/>
                    </a:cubicBezTo>
                    <a:cubicBezTo>
                      <a:pt x="554" y="376"/>
                      <a:pt x="554" y="376"/>
                      <a:pt x="554" y="376"/>
                    </a:cubicBezTo>
                    <a:cubicBezTo>
                      <a:pt x="557" y="374"/>
                      <a:pt x="560" y="371"/>
                      <a:pt x="562" y="369"/>
                    </a:cubicBezTo>
                    <a:cubicBezTo>
                      <a:pt x="562" y="371"/>
                      <a:pt x="561" y="373"/>
                      <a:pt x="561" y="375"/>
                    </a:cubicBezTo>
                    <a:cubicBezTo>
                      <a:pt x="560" y="378"/>
                      <a:pt x="559" y="382"/>
                      <a:pt x="558" y="386"/>
                    </a:cubicBezTo>
                    <a:cubicBezTo>
                      <a:pt x="556" y="392"/>
                      <a:pt x="555" y="399"/>
                      <a:pt x="552" y="405"/>
                    </a:cubicBezTo>
                    <a:cubicBezTo>
                      <a:pt x="548" y="406"/>
                      <a:pt x="544" y="407"/>
                      <a:pt x="540" y="407"/>
                    </a:cubicBezTo>
                    <a:cubicBezTo>
                      <a:pt x="541" y="406"/>
                      <a:pt x="541" y="404"/>
                      <a:pt x="542" y="403"/>
                    </a:cubicBezTo>
                    <a:close/>
                    <a:moveTo>
                      <a:pt x="559" y="386"/>
                    </a:moveTo>
                    <a:cubicBezTo>
                      <a:pt x="560" y="382"/>
                      <a:pt x="561" y="379"/>
                      <a:pt x="562" y="375"/>
                    </a:cubicBezTo>
                    <a:cubicBezTo>
                      <a:pt x="563" y="372"/>
                      <a:pt x="564" y="370"/>
                      <a:pt x="564" y="367"/>
                    </a:cubicBezTo>
                    <a:cubicBezTo>
                      <a:pt x="567" y="364"/>
                      <a:pt x="570" y="361"/>
                      <a:pt x="572" y="358"/>
                    </a:cubicBezTo>
                    <a:cubicBezTo>
                      <a:pt x="570" y="373"/>
                      <a:pt x="566" y="387"/>
                      <a:pt x="564" y="402"/>
                    </a:cubicBezTo>
                    <a:cubicBezTo>
                      <a:pt x="561" y="403"/>
                      <a:pt x="557" y="404"/>
                      <a:pt x="554" y="405"/>
                    </a:cubicBezTo>
                    <a:cubicBezTo>
                      <a:pt x="556" y="399"/>
                      <a:pt x="557" y="392"/>
                      <a:pt x="559" y="386"/>
                    </a:cubicBezTo>
                    <a:close/>
                    <a:moveTo>
                      <a:pt x="570" y="380"/>
                    </a:moveTo>
                    <a:cubicBezTo>
                      <a:pt x="571" y="372"/>
                      <a:pt x="573" y="365"/>
                      <a:pt x="574" y="357"/>
                    </a:cubicBezTo>
                    <a:cubicBezTo>
                      <a:pt x="577" y="354"/>
                      <a:pt x="580" y="350"/>
                      <a:pt x="582" y="347"/>
                    </a:cubicBezTo>
                    <a:cubicBezTo>
                      <a:pt x="583" y="351"/>
                      <a:pt x="581" y="354"/>
                      <a:pt x="580" y="358"/>
                    </a:cubicBezTo>
                    <a:cubicBezTo>
                      <a:pt x="580" y="362"/>
                      <a:pt x="580" y="367"/>
                      <a:pt x="579" y="371"/>
                    </a:cubicBezTo>
                    <a:cubicBezTo>
                      <a:pt x="579" y="376"/>
                      <a:pt x="578" y="381"/>
                      <a:pt x="577" y="385"/>
                    </a:cubicBezTo>
                    <a:cubicBezTo>
                      <a:pt x="577" y="389"/>
                      <a:pt x="576" y="394"/>
                      <a:pt x="576" y="398"/>
                    </a:cubicBezTo>
                    <a:cubicBezTo>
                      <a:pt x="573" y="399"/>
                      <a:pt x="569" y="401"/>
                      <a:pt x="566" y="402"/>
                    </a:cubicBezTo>
                    <a:cubicBezTo>
                      <a:pt x="567" y="394"/>
                      <a:pt x="568" y="387"/>
                      <a:pt x="570" y="380"/>
                    </a:cubicBezTo>
                    <a:close/>
                    <a:moveTo>
                      <a:pt x="579" y="384"/>
                    </a:moveTo>
                    <a:cubicBezTo>
                      <a:pt x="580" y="380"/>
                      <a:pt x="580" y="375"/>
                      <a:pt x="581" y="371"/>
                    </a:cubicBezTo>
                    <a:cubicBezTo>
                      <a:pt x="581" y="366"/>
                      <a:pt x="581" y="361"/>
                      <a:pt x="582" y="356"/>
                    </a:cubicBezTo>
                    <a:cubicBezTo>
                      <a:pt x="583" y="352"/>
                      <a:pt x="584" y="349"/>
                      <a:pt x="584" y="346"/>
                    </a:cubicBezTo>
                    <a:cubicBezTo>
                      <a:pt x="586" y="342"/>
                      <a:pt x="589" y="339"/>
                      <a:pt x="592" y="336"/>
                    </a:cubicBezTo>
                    <a:cubicBezTo>
                      <a:pt x="592" y="340"/>
                      <a:pt x="591" y="344"/>
                      <a:pt x="591" y="348"/>
                    </a:cubicBezTo>
                    <a:cubicBezTo>
                      <a:pt x="590" y="353"/>
                      <a:pt x="590" y="357"/>
                      <a:pt x="589" y="362"/>
                    </a:cubicBezTo>
                    <a:cubicBezTo>
                      <a:pt x="589" y="367"/>
                      <a:pt x="588" y="372"/>
                      <a:pt x="588" y="377"/>
                    </a:cubicBezTo>
                    <a:cubicBezTo>
                      <a:pt x="588" y="379"/>
                      <a:pt x="588" y="382"/>
                      <a:pt x="588" y="384"/>
                    </a:cubicBezTo>
                    <a:cubicBezTo>
                      <a:pt x="588" y="387"/>
                      <a:pt x="588" y="389"/>
                      <a:pt x="587" y="392"/>
                    </a:cubicBezTo>
                    <a:cubicBezTo>
                      <a:pt x="587" y="392"/>
                      <a:pt x="587" y="392"/>
                      <a:pt x="587" y="392"/>
                    </a:cubicBezTo>
                    <a:cubicBezTo>
                      <a:pt x="584" y="394"/>
                      <a:pt x="581" y="396"/>
                      <a:pt x="577" y="397"/>
                    </a:cubicBezTo>
                    <a:cubicBezTo>
                      <a:pt x="577" y="393"/>
                      <a:pt x="578" y="388"/>
                      <a:pt x="579" y="384"/>
                    </a:cubicBezTo>
                    <a:close/>
                    <a:moveTo>
                      <a:pt x="611" y="350"/>
                    </a:moveTo>
                    <a:cubicBezTo>
                      <a:pt x="608" y="351"/>
                      <a:pt x="606" y="353"/>
                      <a:pt x="603" y="354"/>
                    </a:cubicBezTo>
                    <a:cubicBezTo>
                      <a:pt x="603" y="355"/>
                      <a:pt x="603" y="355"/>
                      <a:pt x="602" y="355"/>
                    </a:cubicBezTo>
                    <a:cubicBezTo>
                      <a:pt x="602" y="350"/>
                      <a:pt x="602" y="346"/>
                      <a:pt x="602" y="341"/>
                    </a:cubicBezTo>
                    <a:cubicBezTo>
                      <a:pt x="602" y="335"/>
                      <a:pt x="601" y="330"/>
                      <a:pt x="601" y="325"/>
                    </a:cubicBezTo>
                    <a:cubicBezTo>
                      <a:pt x="603" y="322"/>
                      <a:pt x="606" y="319"/>
                      <a:pt x="608" y="316"/>
                    </a:cubicBezTo>
                    <a:cubicBezTo>
                      <a:pt x="610" y="327"/>
                      <a:pt x="609" y="339"/>
                      <a:pt x="611" y="350"/>
                    </a:cubicBezTo>
                    <a:cubicBezTo>
                      <a:pt x="611" y="350"/>
                      <a:pt x="611" y="350"/>
                      <a:pt x="611" y="350"/>
                    </a:cubicBezTo>
                    <a:close/>
                    <a:moveTo>
                      <a:pt x="612" y="350"/>
                    </a:moveTo>
                    <a:cubicBezTo>
                      <a:pt x="611" y="338"/>
                      <a:pt x="611" y="326"/>
                      <a:pt x="609" y="314"/>
                    </a:cubicBezTo>
                    <a:cubicBezTo>
                      <a:pt x="612" y="311"/>
                      <a:pt x="614" y="309"/>
                      <a:pt x="616" y="306"/>
                    </a:cubicBezTo>
                    <a:cubicBezTo>
                      <a:pt x="618" y="312"/>
                      <a:pt x="618" y="319"/>
                      <a:pt x="619" y="325"/>
                    </a:cubicBezTo>
                    <a:cubicBezTo>
                      <a:pt x="619" y="329"/>
                      <a:pt x="619" y="333"/>
                      <a:pt x="619" y="337"/>
                    </a:cubicBezTo>
                    <a:cubicBezTo>
                      <a:pt x="619" y="341"/>
                      <a:pt x="619" y="344"/>
                      <a:pt x="620" y="348"/>
                    </a:cubicBezTo>
                    <a:cubicBezTo>
                      <a:pt x="617" y="348"/>
                      <a:pt x="615" y="349"/>
                      <a:pt x="612" y="350"/>
                    </a:cubicBezTo>
                    <a:close/>
                    <a:moveTo>
                      <a:pt x="627" y="333"/>
                    </a:moveTo>
                    <a:cubicBezTo>
                      <a:pt x="625" y="337"/>
                      <a:pt x="623" y="341"/>
                      <a:pt x="621" y="345"/>
                    </a:cubicBezTo>
                    <a:cubicBezTo>
                      <a:pt x="621" y="342"/>
                      <a:pt x="621" y="339"/>
                      <a:pt x="621" y="336"/>
                    </a:cubicBezTo>
                    <a:cubicBezTo>
                      <a:pt x="620" y="332"/>
                      <a:pt x="620" y="328"/>
                      <a:pt x="620" y="324"/>
                    </a:cubicBezTo>
                    <a:cubicBezTo>
                      <a:pt x="619" y="317"/>
                      <a:pt x="619" y="310"/>
                      <a:pt x="617" y="304"/>
                    </a:cubicBezTo>
                    <a:cubicBezTo>
                      <a:pt x="618" y="304"/>
                      <a:pt x="618" y="303"/>
                      <a:pt x="619" y="303"/>
                    </a:cubicBezTo>
                    <a:cubicBezTo>
                      <a:pt x="621" y="300"/>
                      <a:pt x="623" y="297"/>
                      <a:pt x="625" y="294"/>
                    </a:cubicBezTo>
                    <a:cubicBezTo>
                      <a:pt x="626" y="305"/>
                      <a:pt x="627" y="316"/>
                      <a:pt x="630" y="327"/>
                    </a:cubicBezTo>
                    <a:cubicBezTo>
                      <a:pt x="629" y="329"/>
                      <a:pt x="628" y="331"/>
                      <a:pt x="627" y="333"/>
                    </a:cubicBezTo>
                    <a:close/>
                    <a:moveTo>
                      <a:pt x="634" y="317"/>
                    </a:moveTo>
                    <a:cubicBezTo>
                      <a:pt x="633" y="320"/>
                      <a:pt x="632" y="322"/>
                      <a:pt x="631" y="324"/>
                    </a:cubicBezTo>
                    <a:cubicBezTo>
                      <a:pt x="629" y="314"/>
                      <a:pt x="628" y="303"/>
                      <a:pt x="626" y="293"/>
                    </a:cubicBezTo>
                    <a:cubicBezTo>
                      <a:pt x="628" y="291"/>
                      <a:pt x="629" y="288"/>
                      <a:pt x="631" y="286"/>
                    </a:cubicBezTo>
                    <a:cubicBezTo>
                      <a:pt x="632" y="285"/>
                      <a:pt x="632" y="285"/>
                      <a:pt x="633" y="284"/>
                    </a:cubicBezTo>
                    <a:cubicBezTo>
                      <a:pt x="633" y="288"/>
                      <a:pt x="633" y="293"/>
                      <a:pt x="634" y="297"/>
                    </a:cubicBezTo>
                    <a:cubicBezTo>
                      <a:pt x="635" y="302"/>
                      <a:pt x="635" y="307"/>
                      <a:pt x="636" y="312"/>
                    </a:cubicBezTo>
                    <a:cubicBezTo>
                      <a:pt x="636" y="312"/>
                      <a:pt x="637" y="312"/>
                      <a:pt x="637" y="312"/>
                    </a:cubicBezTo>
                    <a:cubicBezTo>
                      <a:pt x="636" y="314"/>
                      <a:pt x="635" y="316"/>
                      <a:pt x="634" y="317"/>
                    </a:cubicBezTo>
                    <a:close/>
                    <a:moveTo>
                      <a:pt x="641" y="303"/>
                    </a:moveTo>
                    <a:cubicBezTo>
                      <a:pt x="640" y="305"/>
                      <a:pt x="639" y="308"/>
                      <a:pt x="638" y="310"/>
                    </a:cubicBezTo>
                    <a:cubicBezTo>
                      <a:pt x="637" y="305"/>
                      <a:pt x="636" y="301"/>
                      <a:pt x="635" y="297"/>
                    </a:cubicBezTo>
                    <a:cubicBezTo>
                      <a:pt x="634" y="292"/>
                      <a:pt x="635" y="287"/>
                      <a:pt x="634" y="283"/>
                    </a:cubicBezTo>
                    <a:cubicBezTo>
                      <a:pt x="634" y="283"/>
                      <a:pt x="634" y="283"/>
                      <a:pt x="634" y="283"/>
                    </a:cubicBezTo>
                    <a:cubicBezTo>
                      <a:pt x="635" y="281"/>
                      <a:pt x="637" y="279"/>
                      <a:pt x="638" y="277"/>
                    </a:cubicBezTo>
                    <a:cubicBezTo>
                      <a:pt x="638" y="281"/>
                      <a:pt x="639" y="284"/>
                      <a:pt x="639" y="288"/>
                    </a:cubicBezTo>
                    <a:cubicBezTo>
                      <a:pt x="640" y="290"/>
                      <a:pt x="640" y="292"/>
                      <a:pt x="640" y="294"/>
                    </a:cubicBezTo>
                    <a:cubicBezTo>
                      <a:pt x="641" y="296"/>
                      <a:pt x="641" y="298"/>
                      <a:pt x="642" y="301"/>
                    </a:cubicBezTo>
                    <a:cubicBezTo>
                      <a:pt x="642" y="301"/>
                      <a:pt x="642" y="301"/>
                      <a:pt x="642" y="301"/>
                    </a:cubicBezTo>
                    <a:cubicBezTo>
                      <a:pt x="641" y="302"/>
                      <a:pt x="641" y="302"/>
                      <a:pt x="641" y="303"/>
                    </a:cubicBezTo>
                    <a:close/>
                    <a:moveTo>
                      <a:pt x="646" y="291"/>
                    </a:moveTo>
                    <a:cubicBezTo>
                      <a:pt x="645" y="293"/>
                      <a:pt x="644" y="296"/>
                      <a:pt x="643" y="299"/>
                    </a:cubicBezTo>
                    <a:cubicBezTo>
                      <a:pt x="642" y="297"/>
                      <a:pt x="642" y="296"/>
                      <a:pt x="642" y="294"/>
                    </a:cubicBezTo>
                    <a:cubicBezTo>
                      <a:pt x="641" y="292"/>
                      <a:pt x="641" y="289"/>
                      <a:pt x="641" y="287"/>
                    </a:cubicBezTo>
                    <a:cubicBezTo>
                      <a:pt x="640" y="283"/>
                      <a:pt x="640" y="279"/>
                      <a:pt x="640" y="275"/>
                    </a:cubicBezTo>
                    <a:cubicBezTo>
                      <a:pt x="640" y="275"/>
                      <a:pt x="641" y="274"/>
                      <a:pt x="642" y="273"/>
                    </a:cubicBezTo>
                    <a:cubicBezTo>
                      <a:pt x="641" y="279"/>
                      <a:pt x="642" y="286"/>
                      <a:pt x="646" y="291"/>
                    </a:cubicBezTo>
                    <a:close/>
                    <a:moveTo>
                      <a:pt x="642" y="270"/>
                    </a:moveTo>
                    <a:cubicBezTo>
                      <a:pt x="642" y="270"/>
                      <a:pt x="642" y="271"/>
                      <a:pt x="642" y="271"/>
                    </a:cubicBezTo>
                    <a:cubicBezTo>
                      <a:pt x="642" y="271"/>
                      <a:pt x="642" y="271"/>
                      <a:pt x="642" y="271"/>
                    </a:cubicBezTo>
                    <a:cubicBezTo>
                      <a:pt x="641" y="271"/>
                      <a:pt x="641" y="271"/>
                      <a:pt x="641" y="272"/>
                    </a:cubicBezTo>
                    <a:cubicBezTo>
                      <a:pt x="631" y="272"/>
                      <a:pt x="621" y="274"/>
                      <a:pt x="611" y="275"/>
                    </a:cubicBezTo>
                    <a:cubicBezTo>
                      <a:pt x="606" y="275"/>
                      <a:pt x="602" y="276"/>
                      <a:pt x="597" y="276"/>
                    </a:cubicBezTo>
                    <a:cubicBezTo>
                      <a:pt x="592" y="277"/>
                      <a:pt x="588" y="277"/>
                      <a:pt x="583" y="277"/>
                    </a:cubicBezTo>
                    <a:cubicBezTo>
                      <a:pt x="586" y="274"/>
                      <a:pt x="588" y="271"/>
                      <a:pt x="591" y="268"/>
                    </a:cubicBezTo>
                    <a:cubicBezTo>
                      <a:pt x="593" y="269"/>
                      <a:pt x="597" y="268"/>
                      <a:pt x="599" y="267"/>
                    </a:cubicBezTo>
                    <a:cubicBezTo>
                      <a:pt x="604" y="267"/>
                      <a:pt x="609" y="267"/>
                      <a:pt x="613" y="267"/>
                    </a:cubicBezTo>
                    <a:cubicBezTo>
                      <a:pt x="623" y="266"/>
                      <a:pt x="633" y="266"/>
                      <a:pt x="643" y="266"/>
                    </a:cubicBezTo>
                    <a:cubicBezTo>
                      <a:pt x="643" y="267"/>
                      <a:pt x="643" y="268"/>
                      <a:pt x="642" y="270"/>
                    </a:cubicBezTo>
                    <a:close/>
                    <a:moveTo>
                      <a:pt x="647" y="258"/>
                    </a:moveTo>
                    <a:cubicBezTo>
                      <a:pt x="646" y="260"/>
                      <a:pt x="645" y="262"/>
                      <a:pt x="644" y="264"/>
                    </a:cubicBezTo>
                    <a:cubicBezTo>
                      <a:pt x="634" y="264"/>
                      <a:pt x="625" y="265"/>
                      <a:pt x="615" y="265"/>
                    </a:cubicBezTo>
                    <a:cubicBezTo>
                      <a:pt x="610" y="265"/>
                      <a:pt x="606" y="266"/>
                      <a:pt x="601" y="266"/>
                    </a:cubicBezTo>
                    <a:cubicBezTo>
                      <a:pt x="598" y="266"/>
                      <a:pt x="595" y="267"/>
                      <a:pt x="592" y="267"/>
                    </a:cubicBezTo>
                    <a:cubicBezTo>
                      <a:pt x="594" y="264"/>
                      <a:pt x="597" y="261"/>
                      <a:pt x="600" y="258"/>
                    </a:cubicBezTo>
                    <a:cubicBezTo>
                      <a:pt x="608" y="258"/>
                      <a:pt x="616" y="257"/>
                      <a:pt x="625" y="257"/>
                    </a:cubicBezTo>
                    <a:cubicBezTo>
                      <a:pt x="632" y="256"/>
                      <a:pt x="640" y="257"/>
                      <a:pt x="647" y="257"/>
                    </a:cubicBezTo>
                    <a:cubicBezTo>
                      <a:pt x="647" y="257"/>
                      <a:pt x="647" y="258"/>
                      <a:pt x="647" y="258"/>
                    </a:cubicBezTo>
                    <a:close/>
                    <a:moveTo>
                      <a:pt x="648" y="255"/>
                    </a:moveTo>
                    <a:cubicBezTo>
                      <a:pt x="640" y="255"/>
                      <a:pt x="632" y="255"/>
                      <a:pt x="625" y="255"/>
                    </a:cubicBezTo>
                    <a:cubicBezTo>
                      <a:pt x="617" y="256"/>
                      <a:pt x="609" y="256"/>
                      <a:pt x="602" y="257"/>
                    </a:cubicBezTo>
                    <a:cubicBezTo>
                      <a:pt x="605" y="253"/>
                      <a:pt x="609" y="250"/>
                      <a:pt x="612" y="248"/>
                    </a:cubicBezTo>
                    <a:cubicBezTo>
                      <a:pt x="620" y="248"/>
                      <a:pt x="627" y="248"/>
                      <a:pt x="634" y="248"/>
                    </a:cubicBezTo>
                    <a:cubicBezTo>
                      <a:pt x="641" y="248"/>
                      <a:pt x="648" y="248"/>
                      <a:pt x="654" y="248"/>
                    </a:cubicBezTo>
                    <a:cubicBezTo>
                      <a:pt x="652" y="250"/>
                      <a:pt x="650" y="253"/>
                      <a:pt x="648" y="255"/>
                    </a:cubicBezTo>
                    <a:close/>
                    <a:moveTo>
                      <a:pt x="656" y="247"/>
                    </a:moveTo>
                    <a:cubicBezTo>
                      <a:pt x="656" y="247"/>
                      <a:pt x="656" y="247"/>
                      <a:pt x="656" y="247"/>
                    </a:cubicBezTo>
                    <a:cubicBezTo>
                      <a:pt x="649" y="246"/>
                      <a:pt x="641" y="247"/>
                      <a:pt x="634" y="247"/>
                    </a:cubicBezTo>
                    <a:cubicBezTo>
                      <a:pt x="628" y="246"/>
                      <a:pt x="621" y="246"/>
                      <a:pt x="614" y="246"/>
                    </a:cubicBezTo>
                    <a:cubicBezTo>
                      <a:pt x="619" y="243"/>
                      <a:pt x="623" y="240"/>
                      <a:pt x="628" y="238"/>
                    </a:cubicBezTo>
                    <a:cubicBezTo>
                      <a:pt x="636" y="238"/>
                      <a:pt x="644" y="239"/>
                      <a:pt x="652" y="240"/>
                    </a:cubicBezTo>
                    <a:cubicBezTo>
                      <a:pt x="656" y="240"/>
                      <a:pt x="661" y="240"/>
                      <a:pt x="665" y="240"/>
                    </a:cubicBezTo>
                    <a:cubicBezTo>
                      <a:pt x="666" y="240"/>
                      <a:pt x="668" y="240"/>
                      <a:pt x="669" y="240"/>
                    </a:cubicBezTo>
                    <a:cubicBezTo>
                      <a:pt x="664" y="242"/>
                      <a:pt x="660" y="244"/>
                      <a:pt x="656" y="247"/>
                    </a:cubicBezTo>
                    <a:close/>
                    <a:moveTo>
                      <a:pt x="676" y="239"/>
                    </a:moveTo>
                    <a:cubicBezTo>
                      <a:pt x="674" y="239"/>
                      <a:pt x="672" y="239"/>
                      <a:pt x="671" y="239"/>
                    </a:cubicBezTo>
                    <a:cubicBezTo>
                      <a:pt x="668" y="238"/>
                      <a:pt x="666" y="238"/>
                      <a:pt x="664" y="238"/>
                    </a:cubicBezTo>
                    <a:cubicBezTo>
                      <a:pt x="660" y="238"/>
                      <a:pt x="656" y="238"/>
                      <a:pt x="652" y="238"/>
                    </a:cubicBezTo>
                    <a:cubicBezTo>
                      <a:pt x="645" y="238"/>
                      <a:pt x="638" y="236"/>
                      <a:pt x="630" y="236"/>
                    </a:cubicBezTo>
                    <a:cubicBezTo>
                      <a:pt x="636" y="233"/>
                      <a:pt x="642" y="231"/>
                      <a:pt x="648" y="229"/>
                    </a:cubicBezTo>
                    <a:cubicBezTo>
                      <a:pt x="650" y="230"/>
                      <a:pt x="652" y="229"/>
                      <a:pt x="654" y="229"/>
                    </a:cubicBezTo>
                    <a:cubicBezTo>
                      <a:pt x="657" y="229"/>
                      <a:pt x="660" y="230"/>
                      <a:pt x="664" y="230"/>
                    </a:cubicBezTo>
                    <a:cubicBezTo>
                      <a:pt x="670" y="230"/>
                      <a:pt x="676" y="231"/>
                      <a:pt x="682" y="231"/>
                    </a:cubicBezTo>
                    <a:cubicBezTo>
                      <a:pt x="680" y="234"/>
                      <a:pt x="678" y="236"/>
                      <a:pt x="676" y="239"/>
                    </a:cubicBezTo>
                    <a:close/>
                    <a:moveTo>
                      <a:pt x="683" y="230"/>
                    </a:moveTo>
                    <a:cubicBezTo>
                      <a:pt x="683" y="230"/>
                      <a:pt x="683" y="230"/>
                      <a:pt x="683" y="230"/>
                    </a:cubicBezTo>
                    <a:cubicBezTo>
                      <a:pt x="677" y="230"/>
                      <a:pt x="671" y="229"/>
                      <a:pt x="665" y="228"/>
                    </a:cubicBezTo>
                    <a:cubicBezTo>
                      <a:pt x="662" y="228"/>
                      <a:pt x="659" y="228"/>
                      <a:pt x="656" y="228"/>
                    </a:cubicBezTo>
                    <a:cubicBezTo>
                      <a:pt x="655" y="228"/>
                      <a:pt x="653" y="228"/>
                      <a:pt x="651" y="228"/>
                    </a:cubicBezTo>
                    <a:cubicBezTo>
                      <a:pt x="655" y="227"/>
                      <a:pt x="659" y="226"/>
                      <a:pt x="663" y="225"/>
                    </a:cubicBezTo>
                    <a:cubicBezTo>
                      <a:pt x="672" y="223"/>
                      <a:pt x="680" y="223"/>
                      <a:pt x="689" y="223"/>
                    </a:cubicBezTo>
                    <a:cubicBezTo>
                      <a:pt x="687" y="225"/>
                      <a:pt x="685" y="227"/>
                      <a:pt x="683" y="230"/>
                    </a:cubicBezTo>
                    <a:close/>
                    <a:moveTo>
                      <a:pt x="690" y="221"/>
                    </a:moveTo>
                    <a:cubicBezTo>
                      <a:pt x="678" y="221"/>
                      <a:pt x="667" y="222"/>
                      <a:pt x="655" y="225"/>
                    </a:cubicBezTo>
                    <a:cubicBezTo>
                      <a:pt x="644" y="228"/>
                      <a:pt x="633" y="233"/>
                      <a:pt x="623" y="239"/>
                    </a:cubicBezTo>
                    <a:cubicBezTo>
                      <a:pt x="604" y="250"/>
                      <a:pt x="589" y="266"/>
                      <a:pt x="576" y="284"/>
                    </a:cubicBezTo>
                    <a:cubicBezTo>
                      <a:pt x="564" y="302"/>
                      <a:pt x="556" y="323"/>
                      <a:pt x="544" y="343"/>
                    </a:cubicBezTo>
                    <a:cubicBezTo>
                      <a:pt x="533" y="362"/>
                      <a:pt x="519" y="381"/>
                      <a:pt x="499" y="393"/>
                    </a:cubicBezTo>
                    <a:cubicBezTo>
                      <a:pt x="492" y="397"/>
                      <a:pt x="485" y="400"/>
                      <a:pt x="476" y="400"/>
                    </a:cubicBezTo>
                    <a:cubicBezTo>
                      <a:pt x="475" y="400"/>
                      <a:pt x="475" y="402"/>
                      <a:pt x="476" y="402"/>
                    </a:cubicBezTo>
                    <a:cubicBezTo>
                      <a:pt x="476" y="402"/>
                      <a:pt x="476" y="402"/>
                      <a:pt x="476" y="402"/>
                    </a:cubicBezTo>
                    <a:cubicBezTo>
                      <a:pt x="484" y="406"/>
                      <a:pt x="493" y="408"/>
                      <a:pt x="501" y="409"/>
                    </a:cubicBezTo>
                    <a:cubicBezTo>
                      <a:pt x="511" y="410"/>
                      <a:pt x="522" y="410"/>
                      <a:pt x="532" y="410"/>
                    </a:cubicBezTo>
                    <a:cubicBezTo>
                      <a:pt x="539" y="409"/>
                      <a:pt x="546" y="408"/>
                      <a:pt x="553" y="407"/>
                    </a:cubicBezTo>
                    <a:cubicBezTo>
                      <a:pt x="553" y="407"/>
                      <a:pt x="553" y="407"/>
                      <a:pt x="553" y="407"/>
                    </a:cubicBezTo>
                    <a:cubicBezTo>
                      <a:pt x="567" y="404"/>
                      <a:pt x="580" y="399"/>
                      <a:pt x="591" y="392"/>
                    </a:cubicBezTo>
                    <a:cubicBezTo>
                      <a:pt x="591" y="393"/>
                      <a:pt x="592" y="394"/>
                      <a:pt x="592" y="395"/>
                    </a:cubicBezTo>
                    <a:cubicBezTo>
                      <a:pt x="593" y="396"/>
                      <a:pt x="593" y="398"/>
                      <a:pt x="594" y="399"/>
                    </a:cubicBezTo>
                    <a:cubicBezTo>
                      <a:pt x="585" y="408"/>
                      <a:pt x="572" y="412"/>
                      <a:pt x="560" y="415"/>
                    </a:cubicBezTo>
                    <a:cubicBezTo>
                      <a:pt x="547" y="418"/>
                      <a:pt x="534" y="419"/>
                      <a:pt x="521" y="418"/>
                    </a:cubicBezTo>
                    <a:cubicBezTo>
                      <a:pt x="510" y="418"/>
                      <a:pt x="498" y="416"/>
                      <a:pt x="487" y="413"/>
                    </a:cubicBezTo>
                    <a:cubicBezTo>
                      <a:pt x="487" y="413"/>
                      <a:pt x="487" y="413"/>
                      <a:pt x="486" y="413"/>
                    </a:cubicBezTo>
                    <a:cubicBezTo>
                      <a:pt x="486" y="413"/>
                      <a:pt x="486" y="413"/>
                      <a:pt x="486" y="413"/>
                    </a:cubicBezTo>
                    <a:cubicBezTo>
                      <a:pt x="486" y="413"/>
                      <a:pt x="485" y="413"/>
                      <a:pt x="485" y="413"/>
                    </a:cubicBezTo>
                    <a:cubicBezTo>
                      <a:pt x="474" y="410"/>
                      <a:pt x="464" y="407"/>
                      <a:pt x="455" y="401"/>
                    </a:cubicBezTo>
                    <a:cubicBezTo>
                      <a:pt x="450" y="398"/>
                      <a:pt x="445" y="394"/>
                      <a:pt x="441" y="391"/>
                    </a:cubicBezTo>
                    <a:cubicBezTo>
                      <a:pt x="445" y="392"/>
                      <a:pt x="448" y="392"/>
                      <a:pt x="451" y="393"/>
                    </a:cubicBezTo>
                    <a:cubicBezTo>
                      <a:pt x="457" y="393"/>
                      <a:pt x="462" y="394"/>
                      <a:pt x="468" y="394"/>
                    </a:cubicBezTo>
                    <a:cubicBezTo>
                      <a:pt x="479" y="394"/>
                      <a:pt x="490" y="391"/>
                      <a:pt x="499" y="385"/>
                    </a:cubicBezTo>
                    <a:cubicBezTo>
                      <a:pt x="518" y="372"/>
                      <a:pt x="530" y="352"/>
                      <a:pt x="540" y="333"/>
                    </a:cubicBezTo>
                    <a:cubicBezTo>
                      <a:pt x="561" y="295"/>
                      <a:pt x="580" y="254"/>
                      <a:pt x="617" y="229"/>
                    </a:cubicBezTo>
                    <a:cubicBezTo>
                      <a:pt x="630" y="220"/>
                      <a:pt x="645" y="214"/>
                      <a:pt x="660" y="210"/>
                    </a:cubicBezTo>
                    <a:cubicBezTo>
                      <a:pt x="668" y="208"/>
                      <a:pt x="675" y="207"/>
                      <a:pt x="683" y="207"/>
                    </a:cubicBezTo>
                    <a:cubicBezTo>
                      <a:pt x="689" y="206"/>
                      <a:pt x="696" y="206"/>
                      <a:pt x="702" y="207"/>
                    </a:cubicBezTo>
                    <a:cubicBezTo>
                      <a:pt x="698" y="211"/>
                      <a:pt x="694" y="216"/>
                      <a:pt x="690" y="221"/>
                    </a:cubicBezTo>
                    <a:close/>
                    <a:moveTo>
                      <a:pt x="533" y="284"/>
                    </a:moveTo>
                    <a:cubicBezTo>
                      <a:pt x="531" y="281"/>
                      <a:pt x="528" y="280"/>
                      <a:pt x="525" y="281"/>
                    </a:cubicBezTo>
                    <a:cubicBezTo>
                      <a:pt x="524" y="282"/>
                      <a:pt x="525" y="283"/>
                      <a:pt x="525" y="283"/>
                    </a:cubicBezTo>
                    <a:cubicBezTo>
                      <a:pt x="529" y="287"/>
                      <a:pt x="528" y="292"/>
                      <a:pt x="524" y="295"/>
                    </a:cubicBezTo>
                    <a:cubicBezTo>
                      <a:pt x="521" y="299"/>
                      <a:pt x="516" y="299"/>
                      <a:pt x="511" y="298"/>
                    </a:cubicBezTo>
                    <a:cubicBezTo>
                      <a:pt x="504" y="295"/>
                      <a:pt x="501" y="287"/>
                      <a:pt x="503" y="280"/>
                    </a:cubicBezTo>
                    <a:cubicBezTo>
                      <a:pt x="504" y="272"/>
                      <a:pt x="512" y="266"/>
                      <a:pt x="520" y="266"/>
                    </a:cubicBezTo>
                    <a:cubicBezTo>
                      <a:pt x="529" y="266"/>
                      <a:pt x="538" y="271"/>
                      <a:pt x="543" y="279"/>
                    </a:cubicBezTo>
                    <a:cubicBezTo>
                      <a:pt x="548" y="288"/>
                      <a:pt x="545" y="300"/>
                      <a:pt x="539" y="308"/>
                    </a:cubicBezTo>
                    <a:cubicBezTo>
                      <a:pt x="533" y="317"/>
                      <a:pt x="523" y="322"/>
                      <a:pt x="513" y="323"/>
                    </a:cubicBezTo>
                    <a:cubicBezTo>
                      <a:pt x="503" y="323"/>
                      <a:pt x="493" y="319"/>
                      <a:pt x="486" y="311"/>
                    </a:cubicBezTo>
                    <a:cubicBezTo>
                      <a:pt x="479" y="303"/>
                      <a:pt x="476" y="293"/>
                      <a:pt x="476" y="282"/>
                    </a:cubicBezTo>
                    <a:cubicBezTo>
                      <a:pt x="476" y="272"/>
                      <a:pt x="479" y="262"/>
                      <a:pt x="485" y="253"/>
                    </a:cubicBezTo>
                    <a:cubicBezTo>
                      <a:pt x="491" y="246"/>
                      <a:pt x="499" y="241"/>
                      <a:pt x="508" y="238"/>
                    </a:cubicBezTo>
                    <a:cubicBezTo>
                      <a:pt x="525" y="232"/>
                      <a:pt x="545" y="235"/>
                      <a:pt x="561" y="244"/>
                    </a:cubicBezTo>
                    <a:cubicBezTo>
                      <a:pt x="564" y="246"/>
                      <a:pt x="567" y="248"/>
                      <a:pt x="570" y="251"/>
                    </a:cubicBezTo>
                    <a:cubicBezTo>
                      <a:pt x="574" y="254"/>
                      <a:pt x="577" y="258"/>
                      <a:pt x="580" y="263"/>
                    </a:cubicBezTo>
                    <a:cubicBezTo>
                      <a:pt x="576" y="267"/>
                      <a:pt x="573" y="273"/>
                      <a:pt x="569" y="278"/>
                    </a:cubicBezTo>
                    <a:cubicBezTo>
                      <a:pt x="559" y="260"/>
                      <a:pt x="538" y="250"/>
                      <a:pt x="518" y="253"/>
                    </a:cubicBezTo>
                    <a:cubicBezTo>
                      <a:pt x="508" y="255"/>
                      <a:pt x="499" y="260"/>
                      <a:pt x="494" y="269"/>
                    </a:cubicBezTo>
                    <a:cubicBezTo>
                      <a:pt x="488" y="277"/>
                      <a:pt x="487" y="287"/>
                      <a:pt x="490" y="296"/>
                    </a:cubicBezTo>
                    <a:cubicBezTo>
                      <a:pt x="493" y="302"/>
                      <a:pt x="498" y="307"/>
                      <a:pt x="504" y="309"/>
                    </a:cubicBezTo>
                    <a:cubicBezTo>
                      <a:pt x="510" y="311"/>
                      <a:pt x="517" y="311"/>
                      <a:pt x="523" y="308"/>
                    </a:cubicBezTo>
                    <a:cubicBezTo>
                      <a:pt x="529" y="305"/>
                      <a:pt x="534" y="300"/>
                      <a:pt x="535" y="293"/>
                    </a:cubicBezTo>
                    <a:cubicBezTo>
                      <a:pt x="536" y="290"/>
                      <a:pt x="535" y="287"/>
                      <a:pt x="533" y="284"/>
                    </a:cubicBezTo>
                    <a:close/>
                    <a:moveTo>
                      <a:pt x="402" y="198"/>
                    </a:moveTo>
                    <a:cubicBezTo>
                      <a:pt x="400" y="189"/>
                      <a:pt x="393" y="182"/>
                      <a:pt x="384" y="180"/>
                    </a:cubicBezTo>
                    <a:cubicBezTo>
                      <a:pt x="374" y="178"/>
                      <a:pt x="364" y="181"/>
                      <a:pt x="360" y="190"/>
                    </a:cubicBezTo>
                    <a:cubicBezTo>
                      <a:pt x="356" y="198"/>
                      <a:pt x="359" y="209"/>
                      <a:pt x="368" y="212"/>
                    </a:cubicBezTo>
                    <a:cubicBezTo>
                      <a:pt x="370" y="212"/>
                      <a:pt x="372" y="212"/>
                      <a:pt x="373" y="210"/>
                    </a:cubicBezTo>
                    <a:cubicBezTo>
                      <a:pt x="374" y="210"/>
                      <a:pt x="374" y="209"/>
                      <a:pt x="373" y="209"/>
                    </a:cubicBezTo>
                    <a:cubicBezTo>
                      <a:pt x="373" y="209"/>
                      <a:pt x="373" y="209"/>
                      <a:pt x="372" y="209"/>
                    </a:cubicBezTo>
                    <a:cubicBezTo>
                      <a:pt x="370" y="208"/>
                      <a:pt x="368" y="205"/>
                      <a:pt x="367" y="203"/>
                    </a:cubicBezTo>
                    <a:cubicBezTo>
                      <a:pt x="366" y="200"/>
                      <a:pt x="368" y="197"/>
                      <a:pt x="370" y="195"/>
                    </a:cubicBezTo>
                    <a:cubicBezTo>
                      <a:pt x="373" y="191"/>
                      <a:pt x="379" y="191"/>
                      <a:pt x="383" y="194"/>
                    </a:cubicBezTo>
                    <a:cubicBezTo>
                      <a:pt x="388" y="196"/>
                      <a:pt x="390" y="201"/>
                      <a:pt x="390" y="206"/>
                    </a:cubicBezTo>
                    <a:cubicBezTo>
                      <a:pt x="390" y="212"/>
                      <a:pt x="386" y="216"/>
                      <a:pt x="382" y="219"/>
                    </a:cubicBezTo>
                    <a:cubicBezTo>
                      <a:pt x="373" y="226"/>
                      <a:pt x="360" y="221"/>
                      <a:pt x="353" y="214"/>
                    </a:cubicBezTo>
                    <a:cubicBezTo>
                      <a:pt x="347" y="206"/>
                      <a:pt x="347" y="194"/>
                      <a:pt x="350" y="185"/>
                    </a:cubicBezTo>
                    <a:cubicBezTo>
                      <a:pt x="353" y="176"/>
                      <a:pt x="360" y="170"/>
                      <a:pt x="368" y="167"/>
                    </a:cubicBezTo>
                    <a:cubicBezTo>
                      <a:pt x="377" y="164"/>
                      <a:pt x="387" y="166"/>
                      <a:pt x="396" y="170"/>
                    </a:cubicBezTo>
                    <a:cubicBezTo>
                      <a:pt x="404" y="175"/>
                      <a:pt x="410" y="182"/>
                      <a:pt x="414" y="191"/>
                    </a:cubicBezTo>
                    <a:cubicBezTo>
                      <a:pt x="415" y="195"/>
                      <a:pt x="416" y="200"/>
                      <a:pt x="417" y="204"/>
                    </a:cubicBezTo>
                    <a:cubicBezTo>
                      <a:pt x="417" y="209"/>
                      <a:pt x="418" y="214"/>
                      <a:pt x="416" y="218"/>
                    </a:cubicBezTo>
                    <a:cubicBezTo>
                      <a:pt x="413" y="219"/>
                      <a:pt x="409" y="221"/>
                      <a:pt x="406" y="223"/>
                    </a:cubicBezTo>
                    <a:cubicBezTo>
                      <a:pt x="403" y="225"/>
                      <a:pt x="401" y="227"/>
                      <a:pt x="398" y="229"/>
                    </a:cubicBezTo>
                    <a:cubicBezTo>
                      <a:pt x="402" y="219"/>
                      <a:pt x="405" y="209"/>
                      <a:pt x="402" y="198"/>
                    </a:cubicBezTo>
                    <a:close/>
                    <a:moveTo>
                      <a:pt x="405" y="226"/>
                    </a:moveTo>
                    <a:cubicBezTo>
                      <a:pt x="414" y="219"/>
                      <a:pt x="426" y="215"/>
                      <a:pt x="438" y="217"/>
                    </a:cubicBezTo>
                    <a:cubicBezTo>
                      <a:pt x="458" y="220"/>
                      <a:pt x="473" y="244"/>
                      <a:pt x="464" y="263"/>
                    </a:cubicBezTo>
                    <a:cubicBezTo>
                      <a:pt x="457" y="279"/>
                      <a:pt x="436" y="286"/>
                      <a:pt x="422" y="276"/>
                    </a:cubicBezTo>
                    <a:cubicBezTo>
                      <a:pt x="413" y="269"/>
                      <a:pt x="410" y="256"/>
                      <a:pt x="417" y="247"/>
                    </a:cubicBezTo>
                    <a:cubicBezTo>
                      <a:pt x="420" y="242"/>
                      <a:pt x="425" y="240"/>
                      <a:pt x="431" y="241"/>
                    </a:cubicBezTo>
                    <a:cubicBezTo>
                      <a:pt x="435" y="242"/>
                      <a:pt x="438" y="246"/>
                      <a:pt x="439" y="251"/>
                    </a:cubicBezTo>
                    <a:cubicBezTo>
                      <a:pt x="439" y="256"/>
                      <a:pt x="433" y="261"/>
                      <a:pt x="427" y="260"/>
                    </a:cubicBezTo>
                    <a:cubicBezTo>
                      <a:pt x="427" y="260"/>
                      <a:pt x="427" y="260"/>
                      <a:pt x="427" y="260"/>
                    </a:cubicBezTo>
                    <a:cubicBezTo>
                      <a:pt x="427" y="260"/>
                      <a:pt x="427" y="260"/>
                      <a:pt x="427" y="260"/>
                    </a:cubicBezTo>
                    <a:cubicBezTo>
                      <a:pt x="427" y="260"/>
                      <a:pt x="427" y="260"/>
                      <a:pt x="427" y="260"/>
                    </a:cubicBezTo>
                    <a:cubicBezTo>
                      <a:pt x="427" y="260"/>
                      <a:pt x="427" y="260"/>
                      <a:pt x="427" y="260"/>
                    </a:cubicBezTo>
                    <a:cubicBezTo>
                      <a:pt x="426" y="260"/>
                      <a:pt x="426" y="261"/>
                      <a:pt x="426" y="261"/>
                    </a:cubicBezTo>
                    <a:cubicBezTo>
                      <a:pt x="428" y="268"/>
                      <a:pt x="438" y="267"/>
                      <a:pt x="443" y="265"/>
                    </a:cubicBezTo>
                    <a:cubicBezTo>
                      <a:pt x="452" y="261"/>
                      <a:pt x="455" y="250"/>
                      <a:pt x="451" y="242"/>
                    </a:cubicBezTo>
                    <a:cubicBezTo>
                      <a:pt x="448" y="233"/>
                      <a:pt x="437" y="229"/>
                      <a:pt x="428" y="230"/>
                    </a:cubicBezTo>
                    <a:cubicBezTo>
                      <a:pt x="418" y="230"/>
                      <a:pt x="410" y="236"/>
                      <a:pt x="405" y="244"/>
                    </a:cubicBezTo>
                    <a:cubicBezTo>
                      <a:pt x="400" y="253"/>
                      <a:pt x="400" y="264"/>
                      <a:pt x="402" y="273"/>
                    </a:cubicBezTo>
                    <a:cubicBezTo>
                      <a:pt x="405" y="282"/>
                      <a:pt x="411" y="289"/>
                      <a:pt x="418" y="294"/>
                    </a:cubicBezTo>
                    <a:cubicBezTo>
                      <a:pt x="435" y="306"/>
                      <a:pt x="458" y="306"/>
                      <a:pt x="477" y="299"/>
                    </a:cubicBezTo>
                    <a:cubicBezTo>
                      <a:pt x="477" y="300"/>
                      <a:pt x="478" y="301"/>
                      <a:pt x="478" y="302"/>
                    </a:cubicBezTo>
                    <a:cubicBezTo>
                      <a:pt x="479" y="305"/>
                      <a:pt x="481" y="308"/>
                      <a:pt x="483" y="311"/>
                    </a:cubicBezTo>
                    <a:cubicBezTo>
                      <a:pt x="462" y="320"/>
                      <a:pt x="438" y="320"/>
                      <a:pt x="417" y="309"/>
                    </a:cubicBezTo>
                    <a:cubicBezTo>
                      <a:pt x="407" y="304"/>
                      <a:pt x="398" y="296"/>
                      <a:pt x="393" y="285"/>
                    </a:cubicBezTo>
                    <a:cubicBezTo>
                      <a:pt x="387" y="275"/>
                      <a:pt x="385" y="263"/>
                      <a:pt x="388" y="252"/>
                    </a:cubicBezTo>
                    <a:cubicBezTo>
                      <a:pt x="390" y="242"/>
                      <a:pt x="396" y="232"/>
                      <a:pt x="405" y="226"/>
                    </a:cubicBezTo>
                    <a:close/>
                    <a:moveTo>
                      <a:pt x="579" y="228"/>
                    </a:moveTo>
                    <a:cubicBezTo>
                      <a:pt x="579" y="229"/>
                      <a:pt x="580" y="229"/>
                      <a:pt x="580" y="228"/>
                    </a:cubicBezTo>
                    <a:cubicBezTo>
                      <a:pt x="580" y="228"/>
                      <a:pt x="580" y="228"/>
                      <a:pt x="580" y="228"/>
                    </a:cubicBezTo>
                    <a:cubicBezTo>
                      <a:pt x="585" y="222"/>
                      <a:pt x="593" y="228"/>
                      <a:pt x="594" y="234"/>
                    </a:cubicBezTo>
                    <a:cubicBezTo>
                      <a:pt x="594" y="239"/>
                      <a:pt x="590" y="242"/>
                      <a:pt x="586" y="243"/>
                    </a:cubicBezTo>
                    <a:cubicBezTo>
                      <a:pt x="581" y="245"/>
                      <a:pt x="575" y="241"/>
                      <a:pt x="571" y="237"/>
                    </a:cubicBezTo>
                    <a:cubicBezTo>
                      <a:pt x="564" y="229"/>
                      <a:pt x="568" y="216"/>
                      <a:pt x="576" y="211"/>
                    </a:cubicBezTo>
                    <a:cubicBezTo>
                      <a:pt x="582" y="206"/>
                      <a:pt x="590" y="206"/>
                      <a:pt x="596" y="208"/>
                    </a:cubicBezTo>
                    <a:cubicBezTo>
                      <a:pt x="606" y="210"/>
                      <a:pt x="615" y="218"/>
                      <a:pt x="616" y="228"/>
                    </a:cubicBezTo>
                    <a:cubicBezTo>
                      <a:pt x="616" y="228"/>
                      <a:pt x="616" y="228"/>
                      <a:pt x="616" y="228"/>
                    </a:cubicBezTo>
                    <a:cubicBezTo>
                      <a:pt x="612" y="231"/>
                      <a:pt x="609" y="233"/>
                      <a:pt x="606" y="236"/>
                    </a:cubicBezTo>
                    <a:cubicBezTo>
                      <a:pt x="605" y="229"/>
                      <a:pt x="602" y="221"/>
                      <a:pt x="594" y="218"/>
                    </a:cubicBezTo>
                    <a:cubicBezTo>
                      <a:pt x="588" y="217"/>
                      <a:pt x="577" y="220"/>
                      <a:pt x="579" y="228"/>
                    </a:cubicBezTo>
                    <a:close/>
                    <a:moveTo>
                      <a:pt x="640" y="194"/>
                    </a:moveTo>
                    <a:cubicBezTo>
                      <a:pt x="636" y="191"/>
                      <a:pt x="628" y="190"/>
                      <a:pt x="625" y="196"/>
                    </a:cubicBezTo>
                    <a:cubicBezTo>
                      <a:pt x="624" y="197"/>
                      <a:pt x="625" y="197"/>
                      <a:pt x="625" y="197"/>
                    </a:cubicBezTo>
                    <a:cubicBezTo>
                      <a:pt x="626" y="197"/>
                      <a:pt x="626" y="197"/>
                      <a:pt x="626" y="197"/>
                    </a:cubicBezTo>
                    <a:cubicBezTo>
                      <a:pt x="632" y="198"/>
                      <a:pt x="635" y="203"/>
                      <a:pt x="632" y="209"/>
                    </a:cubicBezTo>
                    <a:cubicBezTo>
                      <a:pt x="631" y="212"/>
                      <a:pt x="626" y="213"/>
                      <a:pt x="622" y="213"/>
                    </a:cubicBezTo>
                    <a:cubicBezTo>
                      <a:pt x="617" y="212"/>
                      <a:pt x="614" y="208"/>
                      <a:pt x="613" y="203"/>
                    </a:cubicBezTo>
                    <a:cubicBezTo>
                      <a:pt x="611" y="198"/>
                      <a:pt x="613" y="191"/>
                      <a:pt x="616" y="187"/>
                    </a:cubicBezTo>
                    <a:cubicBezTo>
                      <a:pt x="623" y="180"/>
                      <a:pt x="636" y="181"/>
                      <a:pt x="644" y="186"/>
                    </a:cubicBezTo>
                    <a:cubicBezTo>
                      <a:pt x="652" y="190"/>
                      <a:pt x="657" y="200"/>
                      <a:pt x="659" y="209"/>
                    </a:cubicBezTo>
                    <a:cubicBezTo>
                      <a:pt x="655" y="210"/>
                      <a:pt x="650" y="211"/>
                      <a:pt x="646" y="213"/>
                    </a:cubicBezTo>
                    <a:cubicBezTo>
                      <a:pt x="648" y="206"/>
                      <a:pt x="646" y="198"/>
                      <a:pt x="640" y="194"/>
                    </a:cubicBezTo>
                    <a:close/>
                    <a:moveTo>
                      <a:pt x="717" y="190"/>
                    </a:moveTo>
                    <a:cubicBezTo>
                      <a:pt x="717" y="190"/>
                      <a:pt x="717" y="190"/>
                      <a:pt x="717" y="190"/>
                    </a:cubicBezTo>
                    <a:cubicBezTo>
                      <a:pt x="717" y="190"/>
                      <a:pt x="717" y="190"/>
                      <a:pt x="717" y="191"/>
                    </a:cubicBezTo>
                    <a:cubicBezTo>
                      <a:pt x="713" y="175"/>
                      <a:pt x="700" y="158"/>
                      <a:pt x="682" y="160"/>
                    </a:cubicBezTo>
                    <a:cubicBezTo>
                      <a:pt x="679" y="161"/>
                      <a:pt x="676" y="163"/>
                      <a:pt x="673" y="165"/>
                    </a:cubicBezTo>
                    <a:cubicBezTo>
                      <a:pt x="671" y="168"/>
                      <a:pt x="670" y="170"/>
                      <a:pt x="670" y="173"/>
                    </a:cubicBezTo>
                    <a:cubicBezTo>
                      <a:pt x="669" y="178"/>
                      <a:pt x="671" y="187"/>
                      <a:pt x="677" y="187"/>
                    </a:cubicBezTo>
                    <a:cubicBezTo>
                      <a:pt x="678" y="187"/>
                      <a:pt x="678" y="186"/>
                      <a:pt x="678" y="185"/>
                    </a:cubicBezTo>
                    <a:cubicBezTo>
                      <a:pt x="676" y="180"/>
                      <a:pt x="680" y="175"/>
                      <a:pt x="685" y="174"/>
                    </a:cubicBezTo>
                    <a:cubicBezTo>
                      <a:pt x="689" y="173"/>
                      <a:pt x="694" y="175"/>
                      <a:pt x="696" y="179"/>
                    </a:cubicBezTo>
                    <a:cubicBezTo>
                      <a:pt x="700" y="186"/>
                      <a:pt x="693" y="195"/>
                      <a:pt x="687" y="198"/>
                    </a:cubicBezTo>
                    <a:cubicBezTo>
                      <a:pt x="683" y="200"/>
                      <a:pt x="678" y="199"/>
                      <a:pt x="674" y="198"/>
                    </a:cubicBezTo>
                    <a:cubicBezTo>
                      <a:pt x="669" y="196"/>
                      <a:pt x="665" y="193"/>
                      <a:pt x="662" y="189"/>
                    </a:cubicBezTo>
                    <a:cubicBezTo>
                      <a:pt x="656" y="180"/>
                      <a:pt x="656" y="170"/>
                      <a:pt x="661" y="161"/>
                    </a:cubicBezTo>
                    <a:cubicBezTo>
                      <a:pt x="664" y="155"/>
                      <a:pt x="668" y="151"/>
                      <a:pt x="674" y="149"/>
                    </a:cubicBezTo>
                    <a:cubicBezTo>
                      <a:pt x="679" y="146"/>
                      <a:pt x="685" y="146"/>
                      <a:pt x="691" y="148"/>
                    </a:cubicBezTo>
                    <a:cubicBezTo>
                      <a:pt x="702" y="150"/>
                      <a:pt x="713" y="157"/>
                      <a:pt x="719" y="167"/>
                    </a:cubicBezTo>
                    <a:cubicBezTo>
                      <a:pt x="716" y="174"/>
                      <a:pt x="714" y="183"/>
                      <a:pt x="717" y="190"/>
                    </a:cubicBezTo>
                    <a:close/>
                    <a:moveTo>
                      <a:pt x="760" y="147"/>
                    </a:moveTo>
                    <a:cubicBezTo>
                      <a:pt x="761" y="145"/>
                      <a:pt x="760" y="142"/>
                      <a:pt x="759" y="140"/>
                    </a:cubicBezTo>
                    <a:cubicBezTo>
                      <a:pt x="758" y="136"/>
                      <a:pt x="757" y="133"/>
                      <a:pt x="755" y="130"/>
                    </a:cubicBezTo>
                    <a:cubicBezTo>
                      <a:pt x="751" y="124"/>
                      <a:pt x="745" y="120"/>
                      <a:pt x="738" y="117"/>
                    </a:cubicBezTo>
                    <a:cubicBezTo>
                      <a:pt x="732" y="116"/>
                      <a:pt x="725" y="117"/>
                      <a:pt x="720" y="121"/>
                    </a:cubicBezTo>
                    <a:cubicBezTo>
                      <a:pt x="716" y="124"/>
                      <a:pt x="714" y="129"/>
                      <a:pt x="716" y="134"/>
                    </a:cubicBezTo>
                    <a:cubicBezTo>
                      <a:pt x="717" y="135"/>
                      <a:pt x="717" y="134"/>
                      <a:pt x="717" y="134"/>
                    </a:cubicBezTo>
                    <a:cubicBezTo>
                      <a:pt x="718" y="134"/>
                      <a:pt x="718" y="134"/>
                      <a:pt x="718" y="134"/>
                    </a:cubicBezTo>
                    <a:cubicBezTo>
                      <a:pt x="719" y="129"/>
                      <a:pt x="724" y="128"/>
                      <a:pt x="728" y="129"/>
                    </a:cubicBezTo>
                    <a:cubicBezTo>
                      <a:pt x="733" y="131"/>
                      <a:pt x="735" y="136"/>
                      <a:pt x="735" y="140"/>
                    </a:cubicBezTo>
                    <a:cubicBezTo>
                      <a:pt x="735" y="146"/>
                      <a:pt x="731" y="149"/>
                      <a:pt x="726" y="150"/>
                    </a:cubicBezTo>
                    <a:cubicBezTo>
                      <a:pt x="721" y="151"/>
                      <a:pt x="716" y="149"/>
                      <a:pt x="712" y="146"/>
                    </a:cubicBezTo>
                    <a:cubicBezTo>
                      <a:pt x="704" y="139"/>
                      <a:pt x="704" y="127"/>
                      <a:pt x="709" y="119"/>
                    </a:cubicBezTo>
                    <a:cubicBezTo>
                      <a:pt x="714" y="109"/>
                      <a:pt x="727" y="103"/>
                      <a:pt x="738" y="104"/>
                    </a:cubicBezTo>
                    <a:cubicBezTo>
                      <a:pt x="747" y="105"/>
                      <a:pt x="755" y="110"/>
                      <a:pt x="761" y="116"/>
                    </a:cubicBezTo>
                    <a:cubicBezTo>
                      <a:pt x="764" y="118"/>
                      <a:pt x="766" y="122"/>
                      <a:pt x="768" y="125"/>
                    </a:cubicBezTo>
                    <a:cubicBezTo>
                      <a:pt x="770" y="129"/>
                      <a:pt x="773" y="133"/>
                      <a:pt x="774" y="136"/>
                    </a:cubicBezTo>
                    <a:cubicBezTo>
                      <a:pt x="769" y="140"/>
                      <a:pt x="765" y="143"/>
                      <a:pt x="760" y="147"/>
                    </a:cubicBezTo>
                    <a:close/>
                    <a:moveTo>
                      <a:pt x="815" y="111"/>
                    </a:moveTo>
                    <a:cubicBezTo>
                      <a:pt x="815" y="105"/>
                      <a:pt x="813" y="99"/>
                      <a:pt x="809" y="95"/>
                    </a:cubicBezTo>
                    <a:cubicBezTo>
                      <a:pt x="805" y="90"/>
                      <a:pt x="800" y="88"/>
                      <a:pt x="794" y="87"/>
                    </a:cubicBezTo>
                    <a:cubicBezTo>
                      <a:pt x="788" y="87"/>
                      <a:pt x="783" y="89"/>
                      <a:pt x="779" y="93"/>
                    </a:cubicBezTo>
                    <a:cubicBezTo>
                      <a:pt x="776" y="97"/>
                      <a:pt x="775" y="103"/>
                      <a:pt x="778" y="107"/>
                    </a:cubicBezTo>
                    <a:cubicBezTo>
                      <a:pt x="778" y="107"/>
                      <a:pt x="779" y="107"/>
                      <a:pt x="779" y="107"/>
                    </a:cubicBezTo>
                    <a:cubicBezTo>
                      <a:pt x="779" y="107"/>
                      <a:pt x="780" y="107"/>
                      <a:pt x="780" y="106"/>
                    </a:cubicBezTo>
                    <a:cubicBezTo>
                      <a:pt x="780" y="101"/>
                      <a:pt x="786" y="97"/>
                      <a:pt x="791" y="98"/>
                    </a:cubicBezTo>
                    <a:cubicBezTo>
                      <a:pt x="796" y="99"/>
                      <a:pt x="798" y="103"/>
                      <a:pt x="798" y="107"/>
                    </a:cubicBezTo>
                    <a:cubicBezTo>
                      <a:pt x="799" y="119"/>
                      <a:pt x="784" y="122"/>
                      <a:pt x="775" y="118"/>
                    </a:cubicBezTo>
                    <a:cubicBezTo>
                      <a:pt x="771" y="115"/>
                      <a:pt x="768" y="110"/>
                      <a:pt x="768" y="105"/>
                    </a:cubicBezTo>
                    <a:cubicBezTo>
                      <a:pt x="767" y="100"/>
                      <a:pt x="768" y="95"/>
                      <a:pt x="771" y="91"/>
                    </a:cubicBezTo>
                    <a:cubicBezTo>
                      <a:pt x="776" y="82"/>
                      <a:pt x="787" y="77"/>
                      <a:pt x="797" y="77"/>
                    </a:cubicBezTo>
                    <a:cubicBezTo>
                      <a:pt x="804" y="78"/>
                      <a:pt x="811" y="82"/>
                      <a:pt x="816" y="86"/>
                    </a:cubicBezTo>
                    <a:cubicBezTo>
                      <a:pt x="821" y="91"/>
                      <a:pt x="826" y="98"/>
                      <a:pt x="826" y="105"/>
                    </a:cubicBezTo>
                    <a:cubicBezTo>
                      <a:pt x="826" y="105"/>
                      <a:pt x="826" y="105"/>
                      <a:pt x="826" y="105"/>
                    </a:cubicBezTo>
                    <a:cubicBezTo>
                      <a:pt x="822" y="107"/>
                      <a:pt x="819" y="109"/>
                      <a:pt x="815" y="111"/>
                    </a:cubicBezTo>
                    <a:close/>
                    <a:moveTo>
                      <a:pt x="853" y="94"/>
                    </a:moveTo>
                    <a:cubicBezTo>
                      <a:pt x="848" y="96"/>
                      <a:pt x="843" y="98"/>
                      <a:pt x="839" y="100"/>
                    </a:cubicBezTo>
                    <a:cubicBezTo>
                      <a:pt x="835" y="101"/>
                      <a:pt x="831" y="103"/>
                      <a:pt x="828" y="105"/>
                    </a:cubicBezTo>
                    <a:cubicBezTo>
                      <a:pt x="827" y="96"/>
                      <a:pt x="820" y="87"/>
                      <a:pt x="814" y="82"/>
                    </a:cubicBezTo>
                    <a:cubicBezTo>
                      <a:pt x="806" y="76"/>
                      <a:pt x="796" y="74"/>
                      <a:pt x="787" y="77"/>
                    </a:cubicBezTo>
                    <a:cubicBezTo>
                      <a:pt x="778" y="79"/>
                      <a:pt x="770" y="86"/>
                      <a:pt x="767" y="95"/>
                    </a:cubicBezTo>
                    <a:cubicBezTo>
                      <a:pt x="764" y="103"/>
                      <a:pt x="766" y="114"/>
                      <a:pt x="774" y="119"/>
                    </a:cubicBezTo>
                    <a:cubicBezTo>
                      <a:pt x="783" y="126"/>
                      <a:pt x="802" y="119"/>
                      <a:pt x="800" y="106"/>
                    </a:cubicBezTo>
                    <a:cubicBezTo>
                      <a:pt x="799" y="101"/>
                      <a:pt x="796" y="97"/>
                      <a:pt x="791" y="96"/>
                    </a:cubicBezTo>
                    <a:cubicBezTo>
                      <a:pt x="785" y="96"/>
                      <a:pt x="780" y="99"/>
                      <a:pt x="778" y="104"/>
                    </a:cubicBezTo>
                    <a:cubicBezTo>
                      <a:pt x="777" y="100"/>
                      <a:pt x="778" y="97"/>
                      <a:pt x="781" y="93"/>
                    </a:cubicBezTo>
                    <a:cubicBezTo>
                      <a:pt x="785" y="90"/>
                      <a:pt x="790" y="89"/>
                      <a:pt x="795" y="89"/>
                    </a:cubicBezTo>
                    <a:cubicBezTo>
                      <a:pt x="800" y="90"/>
                      <a:pt x="804" y="92"/>
                      <a:pt x="808" y="96"/>
                    </a:cubicBezTo>
                    <a:cubicBezTo>
                      <a:pt x="812" y="100"/>
                      <a:pt x="813" y="106"/>
                      <a:pt x="813" y="112"/>
                    </a:cubicBezTo>
                    <a:cubicBezTo>
                      <a:pt x="813" y="112"/>
                      <a:pt x="813" y="112"/>
                      <a:pt x="813" y="112"/>
                    </a:cubicBezTo>
                    <a:cubicBezTo>
                      <a:pt x="812" y="112"/>
                      <a:pt x="811" y="113"/>
                      <a:pt x="810" y="113"/>
                    </a:cubicBezTo>
                    <a:cubicBezTo>
                      <a:pt x="801" y="118"/>
                      <a:pt x="792" y="124"/>
                      <a:pt x="783" y="130"/>
                    </a:cubicBezTo>
                    <a:cubicBezTo>
                      <a:pt x="780" y="132"/>
                      <a:pt x="778" y="133"/>
                      <a:pt x="775" y="135"/>
                    </a:cubicBezTo>
                    <a:cubicBezTo>
                      <a:pt x="774" y="130"/>
                      <a:pt x="771" y="126"/>
                      <a:pt x="768" y="122"/>
                    </a:cubicBezTo>
                    <a:cubicBezTo>
                      <a:pt x="765" y="117"/>
                      <a:pt x="761" y="113"/>
                      <a:pt x="757" y="110"/>
                    </a:cubicBezTo>
                    <a:cubicBezTo>
                      <a:pt x="753" y="107"/>
                      <a:pt x="747" y="104"/>
                      <a:pt x="742" y="103"/>
                    </a:cubicBezTo>
                    <a:cubicBezTo>
                      <a:pt x="736" y="101"/>
                      <a:pt x="731" y="102"/>
                      <a:pt x="725" y="104"/>
                    </a:cubicBezTo>
                    <a:cubicBezTo>
                      <a:pt x="716" y="107"/>
                      <a:pt x="708" y="114"/>
                      <a:pt x="705" y="123"/>
                    </a:cubicBezTo>
                    <a:cubicBezTo>
                      <a:pt x="702" y="132"/>
                      <a:pt x="704" y="142"/>
                      <a:pt x="711" y="148"/>
                    </a:cubicBezTo>
                    <a:cubicBezTo>
                      <a:pt x="715" y="151"/>
                      <a:pt x="722" y="153"/>
                      <a:pt x="728" y="152"/>
                    </a:cubicBezTo>
                    <a:cubicBezTo>
                      <a:pt x="733" y="150"/>
                      <a:pt x="737" y="145"/>
                      <a:pt x="737" y="139"/>
                    </a:cubicBezTo>
                    <a:cubicBezTo>
                      <a:pt x="737" y="134"/>
                      <a:pt x="733" y="129"/>
                      <a:pt x="728" y="127"/>
                    </a:cubicBezTo>
                    <a:cubicBezTo>
                      <a:pt x="724" y="126"/>
                      <a:pt x="719" y="128"/>
                      <a:pt x="717" y="132"/>
                    </a:cubicBezTo>
                    <a:cubicBezTo>
                      <a:pt x="716" y="127"/>
                      <a:pt x="719" y="124"/>
                      <a:pt x="722" y="121"/>
                    </a:cubicBezTo>
                    <a:cubicBezTo>
                      <a:pt x="727" y="118"/>
                      <a:pt x="733" y="118"/>
                      <a:pt x="739" y="120"/>
                    </a:cubicBezTo>
                    <a:cubicBezTo>
                      <a:pt x="745" y="122"/>
                      <a:pt x="750" y="126"/>
                      <a:pt x="754" y="131"/>
                    </a:cubicBezTo>
                    <a:cubicBezTo>
                      <a:pt x="756" y="134"/>
                      <a:pt x="757" y="136"/>
                      <a:pt x="757" y="139"/>
                    </a:cubicBezTo>
                    <a:cubicBezTo>
                      <a:pt x="758" y="142"/>
                      <a:pt x="759" y="146"/>
                      <a:pt x="758" y="149"/>
                    </a:cubicBezTo>
                    <a:cubicBezTo>
                      <a:pt x="746" y="145"/>
                      <a:pt x="734" y="149"/>
                      <a:pt x="725" y="158"/>
                    </a:cubicBezTo>
                    <a:cubicBezTo>
                      <a:pt x="723" y="160"/>
                      <a:pt x="721" y="163"/>
                      <a:pt x="720" y="166"/>
                    </a:cubicBezTo>
                    <a:cubicBezTo>
                      <a:pt x="711" y="151"/>
                      <a:pt x="690" y="140"/>
                      <a:pt x="673" y="147"/>
                    </a:cubicBezTo>
                    <a:cubicBezTo>
                      <a:pt x="665" y="150"/>
                      <a:pt x="659" y="159"/>
                      <a:pt x="656" y="167"/>
                    </a:cubicBezTo>
                    <a:cubicBezTo>
                      <a:pt x="654" y="176"/>
                      <a:pt x="657" y="186"/>
                      <a:pt x="663" y="193"/>
                    </a:cubicBezTo>
                    <a:cubicBezTo>
                      <a:pt x="669" y="199"/>
                      <a:pt x="677" y="202"/>
                      <a:pt x="685" y="200"/>
                    </a:cubicBezTo>
                    <a:cubicBezTo>
                      <a:pt x="692" y="199"/>
                      <a:pt x="697" y="193"/>
                      <a:pt x="698" y="187"/>
                    </a:cubicBezTo>
                    <a:cubicBezTo>
                      <a:pt x="700" y="180"/>
                      <a:pt x="696" y="174"/>
                      <a:pt x="689" y="172"/>
                    </a:cubicBezTo>
                    <a:cubicBezTo>
                      <a:pt x="682" y="170"/>
                      <a:pt x="674" y="178"/>
                      <a:pt x="676" y="185"/>
                    </a:cubicBezTo>
                    <a:cubicBezTo>
                      <a:pt x="671" y="183"/>
                      <a:pt x="671" y="176"/>
                      <a:pt x="672" y="172"/>
                    </a:cubicBezTo>
                    <a:cubicBezTo>
                      <a:pt x="673" y="165"/>
                      <a:pt x="679" y="162"/>
                      <a:pt x="685" y="162"/>
                    </a:cubicBezTo>
                    <a:cubicBezTo>
                      <a:pt x="692" y="162"/>
                      <a:pt x="699" y="165"/>
                      <a:pt x="703" y="170"/>
                    </a:cubicBezTo>
                    <a:cubicBezTo>
                      <a:pt x="709" y="176"/>
                      <a:pt x="714" y="184"/>
                      <a:pt x="715" y="192"/>
                    </a:cubicBezTo>
                    <a:cubicBezTo>
                      <a:pt x="711" y="196"/>
                      <a:pt x="707" y="201"/>
                      <a:pt x="703" y="205"/>
                    </a:cubicBezTo>
                    <a:cubicBezTo>
                      <a:pt x="698" y="204"/>
                      <a:pt x="693" y="204"/>
                      <a:pt x="689" y="205"/>
                    </a:cubicBezTo>
                    <a:cubicBezTo>
                      <a:pt x="683" y="205"/>
                      <a:pt x="678" y="205"/>
                      <a:pt x="673" y="206"/>
                    </a:cubicBezTo>
                    <a:cubicBezTo>
                      <a:pt x="669" y="207"/>
                      <a:pt x="665" y="207"/>
                      <a:pt x="661" y="208"/>
                    </a:cubicBezTo>
                    <a:cubicBezTo>
                      <a:pt x="659" y="200"/>
                      <a:pt x="655" y="191"/>
                      <a:pt x="648" y="186"/>
                    </a:cubicBezTo>
                    <a:cubicBezTo>
                      <a:pt x="640" y="180"/>
                      <a:pt x="630" y="179"/>
                      <a:pt x="622" y="182"/>
                    </a:cubicBezTo>
                    <a:cubicBezTo>
                      <a:pt x="613" y="185"/>
                      <a:pt x="609" y="195"/>
                      <a:pt x="611" y="204"/>
                    </a:cubicBezTo>
                    <a:cubicBezTo>
                      <a:pt x="612" y="208"/>
                      <a:pt x="615" y="212"/>
                      <a:pt x="619" y="214"/>
                    </a:cubicBezTo>
                    <a:cubicBezTo>
                      <a:pt x="622" y="215"/>
                      <a:pt x="626" y="215"/>
                      <a:pt x="629" y="214"/>
                    </a:cubicBezTo>
                    <a:cubicBezTo>
                      <a:pt x="633" y="212"/>
                      <a:pt x="635" y="208"/>
                      <a:pt x="635" y="204"/>
                    </a:cubicBezTo>
                    <a:cubicBezTo>
                      <a:pt x="635" y="199"/>
                      <a:pt x="631" y="196"/>
                      <a:pt x="627" y="196"/>
                    </a:cubicBezTo>
                    <a:cubicBezTo>
                      <a:pt x="630" y="192"/>
                      <a:pt x="636" y="193"/>
                      <a:pt x="640" y="196"/>
                    </a:cubicBezTo>
                    <a:cubicBezTo>
                      <a:pt x="645" y="200"/>
                      <a:pt x="646" y="207"/>
                      <a:pt x="644" y="213"/>
                    </a:cubicBezTo>
                    <a:cubicBezTo>
                      <a:pt x="644" y="213"/>
                      <a:pt x="644" y="213"/>
                      <a:pt x="644" y="213"/>
                    </a:cubicBezTo>
                    <a:cubicBezTo>
                      <a:pt x="642" y="214"/>
                      <a:pt x="640" y="215"/>
                      <a:pt x="638" y="216"/>
                    </a:cubicBezTo>
                    <a:cubicBezTo>
                      <a:pt x="631" y="219"/>
                      <a:pt x="624" y="223"/>
                      <a:pt x="618" y="227"/>
                    </a:cubicBezTo>
                    <a:cubicBezTo>
                      <a:pt x="616" y="213"/>
                      <a:pt x="601" y="205"/>
                      <a:pt x="588" y="205"/>
                    </a:cubicBezTo>
                    <a:cubicBezTo>
                      <a:pt x="581" y="205"/>
                      <a:pt x="574" y="208"/>
                      <a:pt x="570" y="213"/>
                    </a:cubicBezTo>
                    <a:cubicBezTo>
                      <a:pt x="564" y="221"/>
                      <a:pt x="564" y="232"/>
                      <a:pt x="571" y="239"/>
                    </a:cubicBezTo>
                    <a:cubicBezTo>
                      <a:pt x="575" y="244"/>
                      <a:pt x="582" y="246"/>
                      <a:pt x="588" y="244"/>
                    </a:cubicBezTo>
                    <a:cubicBezTo>
                      <a:pt x="592" y="243"/>
                      <a:pt x="596" y="239"/>
                      <a:pt x="595" y="234"/>
                    </a:cubicBezTo>
                    <a:cubicBezTo>
                      <a:pt x="595" y="227"/>
                      <a:pt x="586" y="221"/>
                      <a:pt x="581" y="226"/>
                    </a:cubicBezTo>
                    <a:cubicBezTo>
                      <a:pt x="582" y="220"/>
                      <a:pt x="590" y="219"/>
                      <a:pt x="595" y="220"/>
                    </a:cubicBezTo>
                    <a:cubicBezTo>
                      <a:pt x="601" y="223"/>
                      <a:pt x="604" y="231"/>
                      <a:pt x="604" y="237"/>
                    </a:cubicBezTo>
                    <a:cubicBezTo>
                      <a:pt x="604" y="237"/>
                      <a:pt x="604" y="237"/>
                      <a:pt x="604" y="237"/>
                    </a:cubicBezTo>
                    <a:cubicBezTo>
                      <a:pt x="597" y="243"/>
                      <a:pt x="591" y="250"/>
                      <a:pt x="585" y="257"/>
                    </a:cubicBezTo>
                    <a:cubicBezTo>
                      <a:pt x="584" y="258"/>
                      <a:pt x="582" y="260"/>
                      <a:pt x="581" y="261"/>
                    </a:cubicBezTo>
                    <a:cubicBezTo>
                      <a:pt x="578" y="257"/>
                      <a:pt x="575" y="253"/>
                      <a:pt x="572" y="250"/>
                    </a:cubicBezTo>
                    <a:cubicBezTo>
                      <a:pt x="568" y="247"/>
                      <a:pt x="565" y="245"/>
                      <a:pt x="561" y="243"/>
                    </a:cubicBezTo>
                    <a:cubicBezTo>
                      <a:pt x="553" y="238"/>
                      <a:pt x="545" y="235"/>
                      <a:pt x="536" y="234"/>
                    </a:cubicBezTo>
                    <a:cubicBezTo>
                      <a:pt x="519" y="232"/>
                      <a:pt x="500" y="235"/>
                      <a:pt x="488" y="248"/>
                    </a:cubicBezTo>
                    <a:cubicBezTo>
                      <a:pt x="475" y="261"/>
                      <a:pt x="471" y="281"/>
                      <a:pt x="476" y="298"/>
                    </a:cubicBezTo>
                    <a:cubicBezTo>
                      <a:pt x="455" y="305"/>
                      <a:pt x="429" y="304"/>
                      <a:pt x="412" y="287"/>
                    </a:cubicBezTo>
                    <a:cubicBezTo>
                      <a:pt x="404" y="279"/>
                      <a:pt x="401" y="267"/>
                      <a:pt x="403" y="255"/>
                    </a:cubicBezTo>
                    <a:cubicBezTo>
                      <a:pt x="405" y="244"/>
                      <a:pt x="413" y="235"/>
                      <a:pt x="424" y="232"/>
                    </a:cubicBezTo>
                    <a:cubicBezTo>
                      <a:pt x="436" y="229"/>
                      <a:pt x="452" y="236"/>
                      <a:pt x="451" y="250"/>
                    </a:cubicBezTo>
                    <a:cubicBezTo>
                      <a:pt x="451" y="256"/>
                      <a:pt x="446" y="262"/>
                      <a:pt x="440" y="264"/>
                    </a:cubicBezTo>
                    <a:cubicBezTo>
                      <a:pt x="436" y="266"/>
                      <a:pt x="430" y="266"/>
                      <a:pt x="428" y="262"/>
                    </a:cubicBezTo>
                    <a:cubicBezTo>
                      <a:pt x="432" y="262"/>
                      <a:pt x="435" y="260"/>
                      <a:pt x="438" y="257"/>
                    </a:cubicBezTo>
                    <a:cubicBezTo>
                      <a:pt x="440" y="254"/>
                      <a:pt x="441" y="250"/>
                      <a:pt x="440" y="247"/>
                    </a:cubicBezTo>
                    <a:cubicBezTo>
                      <a:pt x="437" y="238"/>
                      <a:pt x="426" y="237"/>
                      <a:pt x="419" y="242"/>
                    </a:cubicBezTo>
                    <a:cubicBezTo>
                      <a:pt x="411" y="247"/>
                      <a:pt x="410" y="259"/>
                      <a:pt x="413" y="267"/>
                    </a:cubicBezTo>
                    <a:cubicBezTo>
                      <a:pt x="416" y="275"/>
                      <a:pt x="424" y="281"/>
                      <a:pt x="433" y="282"/>
                    </a:cubicBezTo>
                    <a:cubicBezTo>
                      <a:pt x="449" y="285"/>
                      <a:pt x="464" y="272"/>
                      <a:pt x="468" y="257"/>
                    </a:cubicBezTo>
                    <a:cubicBezTo>
                      <a:pt x="472" y="238"/>
                      <a:pt x="457" y="218"/>
                      <a:pt x="438" y="215"/>
                    </a:cubicBezTo>
                    <a:cubicBezTo>
                      <a:pt x="431" y="214"/>
                      <a:pt x="424" y="215"/>
                      <a:pt x="418" y="217"/>
                    </a:cubicBezTo>
                    <a:cubicBezTo>
                      <a:pt x="419" y="213"/>
                      <a:pt x="419" y="207"/>
                      <a:pt x="419" y="203"/>
                    </a:cubicBezTo>
                    <a:cubicBezTo>
                      <a:pt x="418" y="198"/>
                      <a:pt x="417" y="193"/>
                      <a:pt x="415" y="188"/>
                    </a:cubicBezTo>
                    <a:cubicBezTo>
                      <a:pt x="411" y="179"/>
                      <a:pt x="402" y="171"/>
                      <a:pt x="393" y="167"/>
                    </a:cubicBezTo>
                    <a:cubicBezTo>
                      <a:pt x="390" y="166"/>
                      <a:pt x="388" y="165"/>
                      <a:pt x="385" y="165"/>
                    </a:cubicBezTo>
                    <a:cubicBezTo>
                      <a:pt x="389" y="165"/>
                      <a:pt x="393" y="166"/>
                      <a:pt x="398" y="165"/>
                    </a:cubicBezTo>
                    <a:cubicBezTo>
                      <a:pt x="401" y="165"/>
                      <a:pt x="404" y="163"/>
                      <a:pt x="407" y="161"/>
                    </a:cubicBezTo>
                    <a:cubicBezTo>
                      <a:pt x="411" y="158"/>
                      <a:pt x="411" y="150"/>
                      <a:pt x="405" y="148"/>
                    </a:cubicBezTo>
                    <a:cubicBezTo>
                      <a:pt x="401" y="146"/>
                      <a:pt x="395" y="151"/>
                      <a:pt x="392" y="154"/>
                    </a:cubicBezTo>
                    <a:cubicBezTo>
                      <a:pt x="390" y="156"/>
                      <a:pt x="387" y="158"/>
                      <a:pt x="385" y="161"/>
                    </a:cubicBezTo>
                    <a:cubicBezTo>
                      <a:pt x="387" y="157"/>
                      <a:pt x="390" y="153"/>
                      <a:pt x="392" y="149"/>
                    </a:cubicBezTo>
                    <a:cubicBezTo>
                      <a:pt x="395" y="144"/>
                      <a:pt x="398" y="140"/>
                      <a:pt x="401" y="136"/>
                    </a:cubicBezTo>
                    <a:cubicBezTo>
                      <a:pt x="405" y="129"/>
                      <a:pt x="411" y="118"/>
                      <a:pt x="405" y="111"/>
                    </a:cubicBezTo>
                    <a:cubicBezTo>
                      <a:pt x="399" y="104"/>
                      <a:pt x="388" y="110"/>
                      <a:pt x="384" y="115"/>
                    </a:cubicBezTo>
                    <a:cubicBezTo>
                      <a:pt x="377" y="124"/>
                      <a:pt x="377" y="137"/>
                      <a:pt x="378" y="148"/>
                    </a:cubicBezTo>
                    <a:cubicBezTo>
                      <a:pt x="379" y="153"/>
                      <a:pt x="379" y="157"/>
                      <a:pt x="380" y="162"/>
                    </a:cubicBezTo>
                    <a:cubicBezTo>
                      <a:pt x="378" y="158"/>
                      <a:pt x="375" y="154"/>
                      <a:pt x="373" y="151"/>
                    </a:cubicBezTo>
                    <a:cubicBezTo>
                      <a:pt x="370" y="147"/>
                      <a:pt x="365" y="142"/>
                      <a:pt x="360" y="144"/>
                    </a:cubicBezTo>
                    <a:cubicBezTo>
                      <a:pt x="358" y="145"/>
                      <a:pt x="355" y="147"/>
                      <a:pt x="355" y="149"/>
                    </a:cubicBezTo>
                    <a:cubicBezTo>
                      <a:pt x="355" y="152"/>
                      <a:pt x="357" y="155"/>
                      <a:pt x="359" y="156"/>
                    </a:cubicBezTo>
                    <a:cubicBezTo>
                      <a:pt x="360" y="158"/>
                      <a:pt x="363" y="160"/>
                      <a:pt x="366" y="161"/>
                    </a:cubicBezTo>
                    <a:cubicBezTo>
                      <a:pt x="370" y="162"/>
                      <a:pt x="374" y="163"/>
                      <a:pt x="378" y="164"/>
                    </a:cubicBezTo>
                    <a:cubicBezTo>
                      <a:pt x="373" y="164"/>
                      <a:pt x="368" y="165"/>
                      <a:pt x="364" y="167"/>
                    </a:cubicBezTo>
                    <a:cubicBezTo>
                      <a:pt x="355" y="172"/>
                      <a:pt x="349" y="180"/>
                      <a:pt x="347" y="189"/>
                    </a:cubicBezTo>
                    <a:cubicBezTo>
                      <a:pt x="345" y="198"/>
                      <a:pt x="346" y="208"/>
                      <a:pt x="352" y="215"/>
                    </a:cubicBezTo>
                    <a:cubicBezTo>
                      <a:pt x="359" y="222"/>
                      <a:pt x="369" y="226"/>
                      <a:pt x="378" y="223"/>
                    </a:cubicBezTo>
                    <a:cubicBezTo>
                      <a:pt x="387" y="220"/>
                      <a:pt x="393" y="211"/>
                      <a:pt x="391" y="202"/>
                    </a:cubicBezTo>
                    <a:cubicBezTo>
                      <a:pt x="389" y="194"/>
                      <a:pt x="381" y="188"/>
                      <a:pt x="373" y="191"/>
                    </a:cubicBezTo>
                    <a:cubicBezTo>
                      <a:pt x="368" y="193"/>
                      <a:pt x="366" y="197"/>
                      <a:pt x="366" y="201"/>
                    </a:cubicBezTo>
                    <a:cubicBezTo>
                      <a:pt x="365" y="204"/>
                      <a:pt x="368" y="209"/>
                      <a:pt x="371" y="210"/>
                    </a:cubicBezTo>
                    <a:cubicBezTo>
                      <a:pt x="368" y="211"/>
                      <a:pt x="364" y="208"/>
                      <a:pt x="363" y="205"/>
                    </a:cubicBezTo>
                    <a:cubicBezTo>
                      <a:pt x="360" y="202"/>
                      <a:pt x="359" y="196"/>
                      <a:pt x="361" y="192"/>
                    </a:cubicBezTo>
                    <a:cubicBezTo>
                      <a:pt x="364" y="182"/>
                      <a:pt x="375" y="180"/>
                      <a:pt x="384" y="182"/>
                    </a:cubicBezTo>
                    <a:cubicBezTo>
                      <a:pt x="393" y="184"/>
                      <a:pt x="399" y="192"/>
                      <a:pt x="401" y="200"/>
                    </a:cubicBezTo>
                    <a:cubicBezTo>
                      <a:pt x="403" y="211"/>
                      <a:pt x="399" y="222"/>
                      <a:pt x="395" y="232"/>
                    </a:cubicBezTo>
                    <a:cubicBezTo>
                      <a:pt x="395" y="232"/>
                      <a:pt x="395" y="232"/>
                      <a:pt x="395" y="232"/>
                    </a:cubicBezTo>
                    <a:cubicBezTo>
                      <a:pt x="392" y="236"/>
                      <a:pt x="390" y="241"/>
                      <a:pt x="388" y="245"/>
                    </a:cubicBezTo>
                    <a:cubicBezTo>
                      <a:pt x="380" y="266"/>
                      <a:pt x="389" y="290"/>
                      <a:pt x="405" y="303"/>
                    </a:cubicBezTo>
                    <a:cubicBezTo>
                      <a:pt x="427" y="322"/>
                      <a:pt x="459" y="324"/>
                      <a:pt x="484" y="312"/>
                    </a:cubicBezTo>
                    <a:cubicBezTo>
                      <a:pt x="484" y="312"/>
                      <a:pt x="484" y="312"/>
                      <a:pt x="484" y="312"/>
                    </a:cubicBezTo>
                    <a:cubicBezTo>
                      <a:pt x="488" y="316"/>
                      <a:pt x="493" y="320"/>
                      <a:pt x="498" y="322"/>
                    </a:cubicBezTo>
                    <a:cubicBezTo>
                      <a:pt x="507" y="326"/>
                      <a:pt x="517" y="325"/>
                      <a:pt x="526" y="321"/>
                    </a:cubicBezTo>
                    <a:cubicBezTo>
                      <a:pt x="542" y="314"/>
                      <a:pt x="554" y="292"/>
                      <a:pt x="542" y="275"/>
                    </a:cubicBezTo>
                    <a:cubicBezTo>
                      <a:pt x="533" y="263"/>
                      <a:pt x="510" y="259"/>
                      <a:pt x="502" y="276"/>
                    </a:cubicBezTo>
                    <a:cubicBezTo>
                      <a:pt x="499" y="284"/>
                      <a:pt x="501" y="295"/>
                      <a:pt x="510" y="299"/>
                    </a:cubicBezTo>
                    <a:cubicBezTo>
                      <a:pt x="515" y="301"/>
                      <a:pt x="521" y="300"/>
                      <a:pt x="526" y="296"/>
                    </a:cubicBezTo>
                    <a:cubicBezTo>
                      <a:pt x="530" y="292"/>
                      <a:pt x="530" y="287"/>
                      <a:pt x="527" y="282"/>
                    </a:cubicBezTo>
                    <a:cubicBezTo>
                      <a:pt x="530" y="282"/>
                      <a:pt x="532" y="285"/>
                      <a:pt x="533" y="287"/>
                    </a:cubicBezTo>
                    <a:cubicBezTo>
                      <a:pt x="534" y="290"/>
                      <a:pt x="534" y="293"/>
                      <a:pt x="533" y="295"/>
                    </a:cubicBezTo>
                    <a:cubicBezTo>
                      <a:pt x="531" y="300"/>
                      <a:pt x="528" y="303"/>
                      <a:pt x="524" y="306"/>
                    </a:cubicBezTo>
                    <a:cubicBezTo>
                      <a:pt x="516" y="310"/>
                      <a:pt x="505" y="310"/>
                      <a:pt x="498" y="304"/>
                    </a:cubicBezTo>
                    <a:cubicBezTo>
                      <a:pt x="490" y="297"/>
                      <a:pt x="489" y="285"/>
                      <a:pt x="492" y="276"/>
                    </a:cubicBezTo>
                    <a:cubicBezTo>
                      <a:pt x="496" y="265"/>
                      <a:pt x="505" y="258"/>
                      <a:pt x="516" y="255"/>
                    </a:cubicBezTo>
                    <a:cubicBezTo>
                      <a:pt x="536" y="250"/>
                      <a:pt x="558" y="261"/>
                      <a:pt x="568" y="279"/>
                    </a:cubicBezTo>
                    <a:cubicBezTo>
                      <a:pt x="568" y="279"/>
                      <a:pt x="568" y="279"/>
                      <a:pt x="568" y="279"/>
                    </a:cubicBezTo>
                    <a:cubicBezTo>
                      <a:pt x="562" y="290"/>
                      <a:pt x="556" y="300"/>
                      <a:pt x="550" y="311"/>
                    </a:cubicBezTo>
                    <a:cubicBezTo>
                      <a:pt x="545" y="320"/>
                      <a:pt x="541" y="328"/>
                      <a:pt x="536" y="337"/>
                    </a:cubicBezTo>
                    <a:cubicBezTo>
                      <a:pt x="536" y="337"/>
                      <a:pt x="536" y="337"/>
                      <a:pt x="535" y="337"/>
                    </a:cubicBezTo>
                    <a:cubicBezTo>
                      <a:pt x="529" y="338"/>
                      <a:pt x="522" y="340"/>
                      <a:pt x="516" y="341"/>
                    </a:cubicBezTo>
                    <a:cubicBezTo>
                      <a:pt x="510" y="342"/>
                      <a:pt x="504" y="342"/>
                      <a:pt x="498" y="342"/>
                    </a:cubicBezTo>
                    <a:cubicBezTo>
                      <a:pt x="486" y="343"/>
                      <a:pt x="474" y="342"/>
                      <a:pt x="462" y="340"/>
                    </a:cubicBezTo>
                    <a:cubicBezTo>
                      <a:pt x="450" y="338"/>
                      <a:pt x="439" y="334"/>
                      <a:pt x="428" y="329"/>
                    </a:cubicBezTo>
                    <a:cubicBezTo>
                      <a:pt x="418" y="324"/>
                      <a:pt x="408" y="318"/>
                      <a:pt x="400" y="312"/>
                    </a:cubicBezTo>
                    <a:cubicBezTo>
                      <a:pt x="365" y="286"/>
                      <a:pt x="337" y="248"/>
                      <a:pt x="336" y="204"/>
                    </a:cubicBezTo>
                    <a:cubicBezTo>
                      <a:pt x="335" y="164"/>
                      <a:pt x="353" y="121"/>
                      <a:pt x="388" y="100"/>
                    </a:cubicBezTo>
                    <a:cubicBezTo>
                      <a:pt x="396" y="96"/>
                      <a:pt x="403" y="93"/>
                      <a:pt x="411" y="91"/>
                    </a:cubicBezTo>
                    <a:cubicBezTo>
                      <a:pt x="411" y="91"/>
                      <a:pt x="412" y="91"/>
                      <a:pt x="412" y="91"/>
                    </a:cubicBezTo>
                    <a:cubicBezTo>
                      <a:pt x="417" y="89"/>
                      <a:pt x="421" y="88"/>
                      <a:pt x="426" y="88"/>
                    </a:cubicBezTo>
                    <a:cubicBezTo>
                      <a:pt x="433" y="88"/>
                      <a:pt x="439" y="88"/>
                      <a:pt x="445" y="89"/>
                    </a:cubicBezTo>
                    <a:cubicBezTo>
                      <a:pt x="450" y="90"/>
                      <a:pt x="455" y="91"/>
                      <a:pt x="460" y="93"/>
                    </a:cubicBezTo>
                    <a:cubicBezTo>
                      <a:pt x="449" y="92"/>
                      <a:pt x="439" y="98"/>
                      <a:pt x="431" y="105"/>
                    </a:cubicBezTo>
                    <a:cubicBezTo>
                      <a:pt x="423" y="112"/>
                      <a:pt x="418" y="123"/>
                      <a:pt x="416" y="133"/>
                    </a:cubicBezTo>
                    <a:cubicBezTo>
                      <a:pt x="412" y="153"/>
                      <a:pt x="418" y="174"/>
                      <a:pt x="432" y="189"/>
                    </a:cubicBezTo>
                    <a:cubicBezTo>
                      <a:pt x="445" y="204"/>
                      <a:pt x="464" y="213"/>
                      <a:pt x="483" y="217"/>
                    </a:cubicBezTo>
                    <a:cubicBezTo>
                      <a:pt x="507" y="222"/>
                      <a:pt x="531" y="218"/>
                      <a:pt x="555" y="210"/>
                    </a:cubicBezTo>
                    <a:cubicBezTo>
                      <a:pt x="579" y="202"/>
                      <a:pt x="602" y="188"/>
                      <a:pt x="622" y="173"/>
                    </a:cubicBezTo>
                    <a:cubicBezTo>
                      <a:pt x="643" y="157"/>
                      <a:pt x="661" y="139"/>
                      <a:pt x="682" y="123"/>
                    </a:cubicBezTo>
                    <a:cubicBezTo>
                      <a:pt x="701" y="108"/>
                      <a:pt x="722" y="96"/>
                      <a:pt x="744" y="85"/>
                    </a:cubicBezTo>
                    <a:cubicBezTo>
                      <a:pt x="766" y="74"/>
                      <a:pt x="788" y="67"/>
                      <a:pt x="812" y="64"/>
                    </a:cubicBezTo>
                    <a:cubicBezTo>
                      <a:pt x="822" y="62"/>
                      <a:pt x="832" y="62"/>
                      <a:pt x="842" y="62"/>
                    </a:cubicBezTo>
                    <a:cubicBezTo>
                      <a:pt x="852" y="62"/>
                      <a:pt x="862" y="62"/>
                      <a:pt x="872" y="65"/>
                    </a:cubicBezTo>
                    <a:cubicBezTo>
                      <a:pt x="872" y="65"/>
                      <a:pt x="872" y="65"/>
                      <a:pt x="872" y="65"/>
                    </a:cubicBezTo>
                    <a:cubicBezTo>
                      <a:pt x="873" y="66"/>
                      <a:pt x="873" y="67"/>
                      <a:pt x="874" y="68"/>
                    </a:cubicBezTo>
                    <a:cubicBezTo>
                      <a:pt x="872" y="68"/>
                      <a:pt x="870" y="70"/>
                      <a:pt x="869" y="71"/>
                    </a:cubicBezTo>
                    <a:cubicBezTo>
                      <a:pt x="865" y="68"/>
                      <a:pt x="860" y="66"/>
                      <a:pt x="856" y="65"/>
                    </a:cubicBezTo>
                    <a:cubicBezTo>
                      <a:pt x="851" y="64"/>
                      <a:pt x="846" y="64"/>
                      <a:pt x="841" y="65"/>
                    </a:cubicBezTo>
                    <a:cubicBezTo>
                      <a:pt x="832" y="66"/>
                      <a:pt x="823" y="74"/>
                      <a:pt x="824" y="84"/>
                    </a:cubicBezTo>
                    <a:cubicBezTo>
                      <a:pt x="824" y="88"/>
                      <a:pt x="827" y="92"/>
                      <a:pt x="831" y="94"/>
                    </a:cubicBezTo>
                    <a:cubicBezTo>
                      <a:pt x="835" y="95"/>
                      <a:pt x="839" y="95"/>
                      <a:pt x="842" y="93"/>
                    </a:cubicBezTo>
                    <a:cubicBezTo>
                      <a:pt x="845" y="91"/>
                      <a:pt x="846" y="87"/>
                      <a:pt x="845" y="83"/>
                    </a:cubicBezTo>
                    <a:cubicBezTo>
                      <a:pt x="844" y="80"/>
                      <a:pt x="841" y="78"/>
                      <a:pt x="838" y="77"/>
                    </a:cubicBezTo>
                    <a:cubicBezTo>
                      <a:pt x="840" y="75"/>
                      <a:pt x="845" y="76"/>
                      <a:pt x="848" y="76"/>
                    </a:cubicBezTo>
                    <a:cubicBezTo>
                      <a:pt x="854" y="77"/>
                      <a:pt x="859" y="80"/>
                      <a:pt x="864" y="84"/>
                    </a:cubicBezTo>
                    <a:cubicBezTo>
                      <a:pt x="864" y="86"/>
                      <a:pt x="864" y="88"/>
                      <a:pt x="865" y="89"/>
                    </a:cubicBezTo>
                    <a:cubicBezTo>
                      <a:pt x="861" y="91"/>
                      <a:pt x="857" y="92"/>
                      <a:pt x="853" y="94"/>
                    </a:cubicBezTo>
                    <a:close/>
                    <a:moveTo>
                      <a:pt x="382" y="163"/>
                    </a:moveTo>
                    <a:cubicBezTo>
                      <a:pt x="381" y="151"/>
                      <a:pt x="378" y="139"/>
                      <a:pt x="381" y="127"/>
                    </a:cubicBezTo>
                    <a:cubicBezTo>
                      <a:pt x="382" y="119"/>
                      <a:pt x="390" y="107"/>
                      <a:pt x="400" y="110"/>
                    </a:cubicBezTo>
                    <a:cubicBezTo>
                      <a:pt x="405" y="111"/>
                      <a:pt x="406" y="118"/>
                      <a:pt x="405" y="122"/>
                    </a:cubicBezTo>
                    <a:cubicBezTo>
                      <a:pt x="404" y="127"/>
                      <a:pt x="401" y="131"/>
                      <a:pt x="399" y="136"/>
                    </a:cubicBezTo>
                    <a:cubicBezTo>
                      <a:pt x="396" y="140"/>
                      <a:pt x="393" y="144"/>
                      <a:pt x="391" y="148"/>
                    </a:cubicBezTo>
                    <a:cubicBezTo>
                      <a:pt x="388" y="153"/>
                      <a:pt x="385" y="158"/>
                      <a:pt x="382" y="163"/>
                    </a:cubicBezTo>
                    <a:close/>
                    <a:moveTo>
                      <a:pt x="385" y="163"/>
                    </a:moveTo>
                    <a:cubicBezTo>
                      <a:pt x="387" y="161"/>
                      <a:pt x="389" y="159"/>
                      <a:pt x="391" y="158"/>
                    </a:cubicBezTo>
                    <a:cubicBezTo>
                      <a:pt x="394" y="154"/>
                      <a:pt x="398" y="151"/>
                      <a:pt x="403" y="150"/>
                    </a:cubicBezTo>
                    <a:cubicBezTo>
                      <a:pt x="405" y="149"/>
                      <a:pt x="406" y="150"/>
                      <a:pt x="407" y="152"/>
                    </a:cubicBezTo>
                    <a:cubicBezTo>
                      <a:pt x="409" y="155"/>
                      <a:pt x="408" y="158"/>
                      <a:pt x="405" y="160"/>
                    </a:cubicBezTo>
                    <a:cubicBezTo>
                      <a:pt x="400" y="165"/>
                      <a:pt x="392" y="163"/>
                      <a:pt x="385" y="163"/>
                    </a:cubicBezTo>
                    <a:close/>
                    <a:moveTo>
                      <a:pt x="378" y="163"/>
                    </a:moveTo>
                    <a:cubicBezTo>
                      <a:pt x="376" y="162"/>
                      <a:pt x="373" y="161"/>
                      <a:pt x="371" y="161"/>
                    </a:cubicBezTo>
                    <a:cubicBezTo>
                      <a:pt x="367" y="160"/>
                      <a:pt x="365" y="159"/>
                      <a:pt x="362" y="157"/>
                    </a:cubicBezTo>
                    <a:cubicBezTo>
                      <a:pt x="360" y="156"/>
                      <a:pt x="358" y="154"/>
                      <a:pt x="357" y="151"/>
                    </a:cubicBezTo>
                    <a:cubicBezTo>
                      <a:pt x="356" y="148"/>
                      <a:pt x="360" y="146"/>
                      <a:pt x="362" y="145"/>
                    </a:cubicBezTo>
                    <a:cubicBezTo>
                      <a:pt x="367" y="145"/>
                      <a:pt x="370" y="150"/>
                      <a:pt x="373" y="153"/>
                    </a:cubicBezTo>
                    <a:cubicBezTo>
                      <a:pt x="375" y="156"/>
                      <a:pt x="376" y="159"/>
                      <a:pt x="378" y="163"/>
                    </a:cubicBezTo>
                    <a:close/>
                    <a:moveTo>
                      <a:pt x="864" y="82"/>
                    </a:moveTo>
                    <a:cubicBezTo>
                      <a:pt x="859" y="78"/>
                      <a:pt x="854" y="75"/>
                      <a:pt x="848" y="74"/>
                    </a:cubicBezTo>
                    <a:cubicBezTo>
                      <a:pt x="845" y="74"/>
                      <a:pt x="837" y="73"/>
                      <a:pt x="835" y="78"/>
                    </a:cubicBezTo>
                    <a:cubicBezTo>
                      <a:pt x="835" y="78"/>
                      <a:pt x="836" y="79"/>
                      <a:pt x="836" y="79"/>
                    </a:cubicBezTo>
                    <a:cubicBezTo>
                      <a:pt x="836" y="79"/>
                      <a:pt x="836" y="79"/>
                      <a:pt x="836" y="79"/>
                    </a:cubicBezTo>
                    <a:cubicBezTo>
                      <a:pt x="840" y="79"/>
                      <a:pt x="844" y="81"/>
                      <a:pt x="844" y="85"/>
                    </a:cubicBezTo>
                    <a:cubicBezTo>
                      <a:pt x="844" y="89"/>
                      <a:pt x="842" y="92"/>
                      <a:pt x="838" y="93"/>
                    </a:cubicBezTo>
                    <a:cubicBezTo>
                      <a:pt x="830" y="95"/>
                      <a:pt x="824" y="87"/>
                      <a:pt x="826" y="79"/>
                    </a:cubicBezTo>
                    <a:cubicBezTo>
                      <a:pt x="828" y="71"/>
                      <a:pt x="837" y="67"/>
                      <a:pt x="844" y="66"/>
                    </a:cubicBezTo>
                    <a:cubicBezTo>
                      <a:pt x="848" y="66"/>
                      <a:pt x="852" y="66"/>
                      <a:pt x="856" y="67"/>
                    </a:cubicBezTo>
                    <a:cubicBezTo>
                      <a:pt x="860" y="68"/>
                      <a:pt x="864" y="69"/>
                      <a:pt x="867" y="72"/>
                    </a:cubicBezTo>
                    <a:cubicBezTo>
                      <a:pt x="865" y="75"/>
                      <a:pt x="864" y="78"/>
                      <a:pt x="864" y="82"/>
                    </a:cubicBezTo>
                    <a:close/>
                    <a:moveTo>
                      <a:pt x="372" y="534"/>
                    </a:moveTo>
                    <a:cubicBezTo>
                      <a:pt x="360" y="534"/>
                      <a:pt x="350" y="522"/>
                      <a:pt x="352" y="511"/>
                    </a:cubicBezTo>
                    <a:cubicBezTo>
                      <a:pt x="355" y="510"/>
                      <a:pt x="357" y="510"/>
                      <a:pt x="360" y="510"/>
                    </a:cubicBezTo>
                    <a:cubicBezTo>
                      <a:pt x="361" y="509"/>
                      <a:pt x="362" y="509"/>
                      <a:pt x="362" y="509"/>
                    </a:cubicBezTo>
                    <a:cubicBezTo>
                      <a:pt x="360" y="518"/>
                      <a:pt x="367" y="526"/>
                      <a:pt x="375" y="527"/>
                    </a:cubicBezTo>
                    <a:cubicBezTo>
                      <a:pt x="374" y="529"/>
                      <a:pt x="373" y="532"/>
                      <a:pt x="372" y="534"/>
                    </a:cubicBezTo>
                    <a:close/>
                    <a:moveTo>
                      <a:pt x="380" y="520"/>
                    </a:moveTo>
                    <a:cubicBezTo>
                      <a:pt x="379" y="522"/>
                      <a:pt x="377" y="523"/>
                      <a:pt x="376" y="525"/>
                    </a:cubicBezTo>
                    <a:cubicBezTo>
                      <a:pt x="376" y="525"/>
                      <a:pt x="376" y="525"/>
                      <a:pt x="376" y="525"/>
                    </a:cubicBezTo>
                    <a:cubicBezTo>
                      <a:pt x="367" y="525"/>
                      <a:pt x="362" y="517"/>
                      <a:pt x="364" y="509"/>
                    </a:cubicBezTo>
                    <a:cubicBezTo>
                      <a:pt x="367" y="509"/>
                      <a:pt x="370" y="508"/>
                      <a:pt x="373" y="508"/>
                    </a:cubicBezTo>
                    <a:cubicBezTo>
                      <a:pt x="371" y="510"/>
                      <a:pt x="372" y="512"/>
                      <a:pt x="373" y="514"/>
                    </a:cubicBezTo>
                    <a:cubicBezTo>
                      <a:pt x="374" y="518"/>
                      <a:pt x="378" y="519"/>
                      <a:pt x="381" y="519"/>
                    </a:cubicBezTo>
                    <a:cubicBezTo>
                      <a:pt x="381" y="519"/>
                      <a:pt x="380" y="520"/>
                      <a:pt x="380" y="520"/>
                    </a:cubicBezTo>
                    <a:close/>
                    <a:moveTo>
                      <a:pt x="382" y="517"/>
                    </a:moveTo>
                    <a:cubicBezTo>
                      <a:pt x="380" y="517"/>
                      <a:pt x="377" y="517"/>
                      <a:pt x="375" y="515"/>
                    </a:cubicBezTo>
                    <a:cubicBezTo>
                      <a:pt x="373" y="514"/>
                      <a:pt x="373" y="510"/>
                      <a:pt x="374" y="508"/>
                    </a:cubicBezTo>
                    <a:cubicBezTo>
                      <a:pt x="382" y="507"/>
                      <a:pt x="391" y="506"/>
                      <a:pt x="399" y="505"/>
                    </a:cubicBezTo>
                    <a:cubicBezTo>
                      <a:pt x="399" y="505"/>
                      <a:pt x="400" y="505"/>
                      <a:pt x="400" y="505"/>
                    </a:cubicBezTo>
                    <a:cubicBezTo>
                      <a:pt x="393" y="508"/>
                      <a:pt x="387" y="512"/>
                      <a:pt x="382" y="517"/>
                    </a:cubicBezTo>
                    <a:close/>
                    <a:moveTo>
                      <a:pt x="514" y="493"/>
                    </a:moveTo>
                    <a:cubicBezTo>
                      <a:pt x="514" y="504"/>
                      <a:pt x="497" y="505"/>
                      <a:pt x="494" y="495"/>
                    </a:cubicBezTo>
                    <a:cubicBezTo>
                      <a:pt x="501" y="495"/>
                      <a:pt x="508" y="494"/>
                      <a:pt x="514" y="493"/>
                    </a:cubicBezTo>
                    <a:close/>
                    <a:moveTo>
                      <a:pt x="487" y="496"/>
                    </a:moveTo>
                    <a:cubicBezTo>
                      <a:pt x="487" y="502"/>
                      <a:pt x="482" y="507"/>
                      <a:pt x="476" y="507"/>
                    </a:cubicBezTo>
                    <a:cubicBezTo>
                      <a:pt x="470" y="508"/>
                      <a:pt x="465" y="503"/>
                      <a:pt x="463" y="498"/>
                    </a:cubicBezTo>
                    <a:cubicBezTo>
                      <a:pt x="471" y="497"/>
                      <a:pt x="479" y="496"/>
                      <a:pt x="487" y="496"/>
                    </a:cubicBezTo>
                    <a:close/>
                    <a:moveTo>
                      <a:pt x="462" y="498"/>
                    </a:moveTo>
                    <a:cubicBezTo>
                      <a:pt x="464" y="504"/>
                      <a:pt x="469" y="509"/>
                      <a:pt x="476" y="509"/>
                    </a:cubicBezTo>
                    <a:cubicBezTo>
                      <a:pt x="483" y="508"/>
                      <a:pt x="488" y="502"/>
                      <a:pt x="489" y="496"/>
                    </a:cubicBezTo>
                    <a:cubicBezTo>
                      <a:pt x="490" y="495"/>
                      <a:pt x="491" y="495"/>
                      <a:pt x="492" y="495"/>
                    </a:cubicBezTo>
                    <a:cubicBezTo>
                      <a:pt x="495" y="507"/>
                      <a:pt x="515" y="506"/>
                      <a:pt x="516" y="493"/>
                    </a:cubicBezTo>
                    <a:cubicBezTo>
                      <a:pt x="518" y="493"/>
                      <a:pt x="520" y="493"/>
                      <a:pt x="521" y="493"/>
                    </a:cubicBezTo>
                    <a:cubicBezTo>
                      <a:pt x="522" y="493"/>
                      <a:pt x="523" y="493"/>
                      <a:pt x="523" y="493"/>
                    </a:cubicBezTo>
                    <a:cubicBezTo>
                      <a:pt x="523" y="497"/>
                      <a:pt x="524" y="502"/>
                      <a:pt x="526" y="506"/>
                    </a:cubicBezTo>
                    <a:cubicBezTo>
                      <a:pt x="513" y="508"/>
                      <a:pt x="500" y="510"/>
                      <a:pt x="488" y="518"/>
                    </a:cubicBezTo>
                    <a:cubicBezTo>
                      <a:pt x="487" y="519"/>
                      <a:pt x="486" y="520"/>
                      <a:pt x="484" y="521"/>
                    </a:cubicBezTo>
                    <a:cubicBezTo>
                      <a:pt x="471" y="521"/>
                      <a:pt x="458" y="512"/>
                      <a:pt x="455" y="499"/>
                    </a:cubicBezTo>
                    <a:cubicBezTo>
                      <a:pt x="457" y="498"/>
                      <a:pt x="460" y="498"/>
                      <a:pt x="462" y="498"/>
                    </a:cubicBezTo>
                    <a:close/>
                    <a:moveTo>
                      <a:pt x="498" y="525"/>
                    </a:moveTo>
                    <a:cubicBezTo>
                      <a:pt x="495" y="527"/>
                      <a:pt x="492" y="529"/>
                      <a:pt x="491" y="533"/>
                    </a:cubicBezTo>
                    <a:cubicBezTo>
                      <a:pt x="490" y="537"/>
                      <a:pt x="490" y="541"/>
                      <a:pt x="493" y="544"/>
                    </a:cubicBezTo>
                    <a:cubicBezTo>
                      <a:pt x="500" y="548"/>
                      <a:pt x="510" y="542"/>
                      <a:pt x="515" y="537"/>
                    </a:cubicBezTo>
                    <a:cubicBezTo>
                      <a:pt x="522" y="532"/>
                      <a:pt x="527" y="524"/>
                      <a:pt x="532" y="517"/>
                    </a:cubicBezTo>
                    <a:cubicBezTo>
                      <a:pt x="532" y="517"/>
                      <a:pt x="532" y="517"/>
                      <a:pt x="532" y="517"/>
                    </a:cubicBezTo>
                    <a:cubicBezTo>
                      <a:pt x="534" y="519"/>
                      <a:pt x="536" y="521"/>
                      <a:pt x="537" y="522"/>
                    </a:cubicBezTo>
                    <a:cubicBezTo>
                      <a:pt x="528" y="537"/>
                      <a:pt x="511" y="560"/>
                      <a:pt x="491" y="552"/>
                    </a:cubicBezTo>
                    <a:cubicBezTo>
                      <a:pt x="483" y="549"/>
                      <a:pt x="478" y="540"/>
                      <a:pt x="480" y="532"/>
                    </a:cubicBezTo>
                    <a:cubicBezTo>
                      <a:pt x="481" y="525"/>
                      <a:pt x="486" y="521"/>
                      <a:pt x="492" y="518"/>
                    </a:cubicBezTo>
                    <a:cubicBezTo>
                      <a:pt x="502" y="512"/>
                      <a:pt x="515" y="510"/>
                      <a:pt x="527" y="507"/>
                    </a:cubicBezTo>
                    <a:cubicBezTo>
                      <a:pt x="528" y="510"/>
                      <a:pt x="529" y="512"/>
                      <a:pt x="531" y="515"/>
                    </a:cubicBezTo>
                    <a:cubicBezTo>
                      <a:pt x="520" y="518"/>
                      <a:pt x="508" y="520"/>
                      <a:pt x="498" y="525"/>
                    </a:cubicBezTo>
                    <a:close/>
                    <a:moveTo>
                      <a:pt x="530" y="517"/>
                    </a:moveTo>
                    <a:cubicBezTo>
                      <a:pt x="526" y="523"/>
                      <a:pt x="522" y="529"/>
                      <a:pt x="516" y="534"/>
                    </a:cubicBezTo>
                    <a:cubicBezTo>
                      <a:pt x="511" y="539"/>
                      <a:pt x="504" y="545"/>
                      <a:pt x="496" y="543"/>
                    </a:cubicBezTo>
                    <a:cubicBezTo>
                      <a:pt x="492" y="542"/>
                      <a:pt x="491" y="537"/>
                      <a:pt x="492" y="533"/>
                    </a:cubicBezTo>
                    <a:cubicBezTo>
                      <a:pt x="494" y="529"/>
                      <a:pt x="498" y="527"/>
                      <a:pt x="501" y="525"/>
                    </a:cubicBezTo>
                    <a:cubicBezTo>
                      <a:pt x="510" y="521"/>
                      <a:pt x="521" y="520"/>
                      <a:pt x="530" y="517"/>
                    </a:cubicBezTo>
                    <a:close/>
                    <a:moveTo>
                      <a:pt x="381" y="549"/>
                    </a:moveTo>
                    <a:cubicBezTo>
                      <a:pt x="381" y="546"/>
                      <a:pt x="382" y="543"/>
                      <a:pt x="383" y="540"/>
                    </a:cubicBezTo>
                    <a:cubicBezTo>
                      <a:pt x="388" y="541"/>
                      <a:pt x="393" y="542"/>
                      <a:pt x="397" y="544"/>
                    </a:cubicBezTo>
                    <a:cubicBezTo>
                      <a:pt x="396" y="546"/>
                      <a:pt x="396" y="549"/>
                      <a:pt x="396" y="552"/>
                    </a:cubicBezTo>
                    <a:cubicBezTo>
                      <a:pt x="391" y="553"/>
                      <a:pt x="386" y="554"/>
                      <a:pt x="381" y="554"/>
                    </a:cubicBezTo>
                    <a:cubicBezTo>
                      <a:pt x="381" y="553"/>
                      <a:pt x="381" y="551"/>
                      <a:pt x="381" y="549"/>
                    </a:cubicBezTo>
                    <a:close/>
                    <a:moveTo>
                      <a:pt x="426" y="603"/>
                    </a:moveTo>
                    <a:cubicBezTo>
                      <a:pt x="423" y="605"/>
                      <a:pt x="419" y="606"/>
                      <a:pt x="415" y="608"/>
                    </a:cubicBezTo>
                    <a:cubicBezTo>
                      <a:pt x="414" y="604"/>
                      <a:pt x="413" y="600"/>
                      <a:pt x="413" y="596"/>
                    </a:cubicBezTo>
                    <a:cubicBezTo>
                      <a:pt x="416" y="596"/>
                      <a:pt x="420" y="595"/>
                      <a:pt x="423" y="594"/>
                    </a:cubicBezTo>
                    <a:cubicBezTo>
                      <a:pt x="424" y="597"/>
                      <a:pt x="425" y="600"/>
                      <a:pt x="426" y="603"/>
                    </a:cubicBezTo>
                    <a:close/>
                    <a:moveTo>
                      <a:pt x="423" y="583"/>
                    </a:moveTo>
                    <a:cubicBezTo>
                      <a:pt x="423" y="586"/>
                      <a:pt x="423" y="589"/>
                      <a:pt x="423" y="593"/>
                    </a:cubicBezTo>
                    <a:cubicBezTo>
                      <a:pt x="420" y="593"/>
                      <a:pt x="416" y="594"/>
                      <a:pt x="413" y="595"/>
                    </a:cubicBezTo>
                    <a:cubicBezTo>
                      <a:pt x="413" y="594"/>
                      <a:pt x="413" y="593"/>
                      <a:pt x="413" y="592"/>
                    </a:cubicBezTo>
                    <a:cubicBezTo>
                      <a:pt x="414" y="592"/>
                      <a:pt x="414" y="592"/>
                      <a:pt x="413" y="592"/>
                    </a:cubicBezTo>
                    <a:cubicBezTo>
                      <a:pt x="415" y="588"/>
                      <a:pt x="417" y="585"/>
                      <a:pt x="418" y="581"/>
                    </a:cubicBezTo>
                    <a:cubicBezTo>
                      <a:pt x="420" y="582"/>
                      <a:pt x="421" y="582"/>
                      <a:pt x="423" y="583"/>
                    </a:cubicBezTo>
                    <a:close/>
                    <a:moveTo>
                      <a:pt x="410" y="577"/>
                    </a:moveTo>
                    <a:cubicBezTo>
                      <a:pt x="412" y="578"/>
                      <a:pt x="415" y="579"/>
                      <a:pt x="417" y="581"/>
                    </a:cubicBezTo>
                    <a:cubicBezTo>
                      <a:pt x="416" y="584"/>
                      <a:pt x="414" y="587"/>
                      <a:pt x="412" y="591"/>
                    </a:cubicBezTo>
                    <a:cubicBezTo>
                      <a:pt x="409" y="590"/>
                      <a:pt x="406" y="589"/>
                      <a:pt x="403" y="587"/>
                    </a:cubicBezTo>
                    <a:cubicBezTo>
                      <a:pt x="405" y="584"/>
                      <a:pt x="407" y="580"/>
                      <a:pt x="410" y="577"/>
                    </a:cubicBezTo>
                    <a:cubicBezTo>
                      <a:pt x="410" y="577"/>
                      <a:pt x="410" y="577"/>
                      <a:pt x="410" y="577"/>
                    </a:cubicBezTo>
                    <a:close/>
                    <a:moveTo>
                      <a:pt x="409" y="576"/>
                    </a:moveTo>
                    <a:cubicBezTo>
                      <a:pt x="406" y="579"/>
                      <a:pt x="404" y="583"/>
                      <a:pt x="402" y="586"/>
                    </a:cubicBezTo>
                    <a:cubicBezTo>
                      <a:pt x="398" y="585"/>
                      <a:pt x="395" y="582"/>
                      <a:pt x="393" y="580"/>
                    </a:cubicBezTo>
                    <a:cubicBezTo>
                      <a:pt x="397" y="577"/>
                      <a:pt x="400" y="574"/>
                      <a:pt x="403" y="571"/>
                    </a:cubicBezTo>
                    <a:cubicBezTo>
                      <a:pt x="405" y="573"/>
                      <a:pt x="407" y="574"/>
                      <a:pt x="409" y="576"/>
                    </a:cubicBezTo>
                    <a:close/>
                    <a:moveTo>
                      <a:pt x="401" y="567"/>
                    </a:moveTo>
                    <a:cubicBezTo>
                      <a:pt x="401" y="568"/>
                      <a:pt x="402" y="569"/>
                      <a:pt x="403" y="570"/>
                    </a:cubicBezTo>
                    <a:cubicBezTo>
                      <a:pt x="399" y="572"/>
                      <a:pt x="395" y="576"/>
                      <a:pt x="392" y="579"/>
                    </a:cubicBezTo>
                    <a:cubicBezTo>
                      <a:pt x="391" y="578"/>
                      <a:pt x="390" y="577"/>
                      <a:pt x="389" y="576"/>
                    </a:cubicBezTo>
                    <a:cubicBezTo>
                      <a:pt x="387" y="574"/>
                      <a:pt x="386" y="572"/>
                      <a:pt x="385" y="569"/>
                    </a:cubicBezTo>
                    <a:cubicBezTo>
                      <a:pt x="387" y="569"/>
                      <a:pt x="388" y="568"/>
                      <a:pt x="390" y="567"/>
                    </a:cubicBezTo>
                    <a:cubicBezTo>
                      <a:pt x="393" y="566"/>
                      <a:pt x="396" y="564"/>
                      <a:pt x="399" y="563"/>
                    </a:cubicBezTo>
                    <a:cubicBezTo>
                      <a:pt x="399" y="565"/>
                      <a:pt x="400" y="566"/>
                      <a:pt x="401" y="567"/>
                    </a:cubicBezTo>
                    <a:close/>
                    <a:moveTo>
                      <a:pt x="398" y="562"/>
                    </a:moveTo>
                    <a:cubicBezTo>
                      <a:pt x="396" y="563"/>
                      <a:pt x="393" y="564"/>
                      <a:pt x="391" y="565"/>
                    </a:cubicBezTo>
                    <a:cubicBezTo>
                      <a:pt x="389" y="566"/>
                      <a:pt x="386" y="568"/>
                      <a:pt x="384" y="568"/>
                    </a:cubicBezTo>
                    <a:cubicBezTo>
                      <a:pt x="382" y="564"/>
                      <a:pt x="381" y="560"/>
                      <a:pt x="381" y="556"/>
                    </a:cubicBezTo>
                    <a:cubicBezTo>
                      <a:pt x="386" y="556"/>
                      <a:pt x="391" y="554"/>
                      <a:pt x="396" y="554"/>
                    </a:cubicBezTo>
                    <a:cubicBezTo>
                      <a:pt x="397" y="557"/>
                      <a:pt x="397" y="559"/>
                      <a:pt x="398" y="562"/>
                    </a:cubicBezTo>
                    <a:close/>
                    <a:moveTo>
                      <a:pt x="398" y="542"/>
                    </a:moveTo>
                    <a:cubicBezTo>
                      <a:pt x="393" y="541"/>
                      <a:pt x="388" y="539"/>
                      <a:pt x="383" y="539"/>
                    </a:cubicBezTo>
                    <a:cubicBezTo>
                      <a:pt x="385" y="534"/>
                      <a:pt x="388" y="529"/>
                      <a:pt x="391" y="525"/>
                    </a:cubicBezTo>
                    <a:cubicBezTo>
                      <a:pt x="395" y="528"/>
                      <a:pt x="398" y="531"/>
                      <a:pt x="402" y="534"/>
                    </a:cubicBezTo>
                    <a:cubicBezTo>
                      <a:pt x="401" y="536"/>
                      <a:pt x="399" y="539"/>
                      <a:pt x="398" y="542"/>
                    </a:cubicBezTo>
                    <a:close/>
                    <a:moveTo>
                      <a:pt x="403" y="533"/>
                    </a:moveTo>
                    <a:cubicBezTo>
                      <a:pt x="399" y="530"/>
                      <a:pt x="396" y="526"/>
                      <a:pt x="392" y="524"/>
                    </a:cubicBezTo>
                    <a:cubicBezTo>
                      <a:pt x="393" y="523"/>
                      <a:pt x="394" y="523"/>
                      <a:pt x="394" y="522"/>
                    </a:cubicBezTo>
                    <a:cubicBezTo>
                      <a:pt x="398" y="519"/>
                      <a:pt x="401" y="517"/>
                      <a:pt x="405" y="515"/>
                    </a:cubicBezTo>
                    <a:cubicBezTo>
                      <a:pt x="407" y="519"/>
                      <a:pt x="410" y="522"/>
                      <a:pt x="412" y="526"/>
                    </a:cubicBezTo>
                    <a:cubicBezTo>
                      <a:pt x="409" y="528"/>
                      <a:pt x="406" y="530"/>
                      <a:pt x="403" y="533"/>
                    </a:cubicBezTo>
                    <a:close/>
                    <a:moveTo>
                      <a:pt x="413" y="526"/>
                    </a:moveTo>
                    <a:cubicBezTo>
                      <a:pt x="411" y="522"/>
                      <a:pt x="409" y="518"/>
                      <a:pt x="407" y="514"/>
                    </a:cubicBezTo>
                    <a:cubicBezTo>
                      <a:pt x="410" y="512"/>
                      <a:pt x="414" y="511"/>
                      <a:pt x="418" y="510"/>
                    </a:cubicBezTo>
                    <a:cubicBezTo>
                      <a:pt x="419" y="512"/>
                      <a:pt x="420" y="514"/>
                      <a:pt x="420" y="516"/>
                    </a:cubicBezTo>
                    <a:cubicBezTo>
                      <a:pt x="421" y="518"/>
                      <a:pt x="422" y="520"/>
                      <a:pt x="422" y="522"/>
                    </a:cubicBezTo>
                    <a:cubicBezTo>
                      <a:pt x="419" y="523"/>
                      <a:pt x="416" y="524"/>
                      <a:pt x="413" y="526"/>
                    </a:cubicBezTo>
                    <a:close/>
                    <a:moveTo>
                      <a:pt x="424" y="522"/>
                    </a:moveTo>
                    <a:cubicBezTo>
                      <a:pt x="424" y="522"/>
                      <a:pt x="424" y="521"/>
                      <a:pt x="424" y="521"/>
                    </a:cubicBezTo>
                    <a:cubicBezTo>
                      <a:pt x="423" y="519"/>
                      <a:pt x="422" y="517"/>
                      <a:pt x="422" y="515"/>
                    </a:cubicBezTo>
                    <a:cubicBezTo>
                      <a:pt x="421" y="513"/>
                      <a:pt x="420" y="511"/>
                      <a:pt x="420" y="510"/>
                    </a:cubicBezTo>
                    <a:cubicBezTo>
                      <a:pt x="422" y="509"/>
                      <a:pt x="424" y="509"/>
                      <a:pt x="427" y="508"/>
                    </a:cubicBezTo>
                    <a:cubicBezTo>
                      <a:pt x="429" y="508"/>
                      <a:pt x="431" y="507"/>
                      <a:pt x="433" y="507"/>
                    </a:cubicBezTo>
                    <a:cubicBezTo>
                      <a:pt x="433" y="511"/>
                      <a:pt x="434" y="515"/>
                      <a:pt x="435" y="520"/>
                    </a:cubicBezTo>
                    <a:cubicBezTo>
                      <a:pt x="431" y="520"/>
                      <a:pt x="428" y="521"/>
                      <a:pt x="424" y="522"/>
                    </a:cubicBezTo>
                    <a:close/>
                    <a:moveTo>
                      <a:pt x="436" y="519"/>
                    </a:moveTo>
                    <a:cubicBezTo>
                      <a:pt x="435" y="515"/>
                      <a:pt x="435" y="511"/>
                      <a:pt x="434" y="507"/>
                    </a:cubicBezTo>
                    <a:cubicBezTo>
                      <a:pt x="436" y="507"/>
                      <a:pt x="438" y="507"/>
                      <a:pt x="439" y="507"/>
                    </a:cubicBezTo>
                    <a:cubicBezTo>
                      <a:pt x="442" y="511"/>
                      <a:pt x="445" y="515"/>
                      <a:pt x="448" y="519"/>
                    </a:cubicBezTo>
                    <a:cubicBezTo>
                      <a:pt x="444" y="519"/>
                      <a:pt x="440" y="519"/>
                      <a:pt x="436" y="519"/>
                    </a:cubicBezTo>
                    <a:close/>
                    <a:moveTo>
                      <a:pt x="450" y="547"/>
                    </a:moveTo>
                    <a:cubicBezTo>
                      <a:pt x="444" y="554"/>
                      <a:pt x="438" y="560"/>
                      <a:pt x="430" y="563"/>
                    </a:cubicBezTo>
                    <a:cubicBezTo>
                      <a:pt x="425" y="564"/>
                      <a:pt x="420" y="564"/>
                      <a:pt x="417" y="561"/>
                    </a:cubicBezTo>
                    <a:cubicBezTo>
                      <a:pt x="412" y="558"/>
                      <a:pt x="411" y="552"/>
                      <a:pt x="413" y="547"/>
                    </a:cubicBezTo>
                    <a:cubicBezTo>
                      <a:pt x="416" y="543"/>
                      <a:pt x="421" y="540"/>
                      <a:pt x="426" y="539"/>
                    </a:cubicBezTo>
                    <a:cubicBezTo>
                      <a:pt x="431" y="537"/>
                      <a:pt x="436" y="536"/>
                      <a:pt x="442" y="534"/>
                    </a:cubicBezTo>
                    <a:cubicBezTo>
                      <a:pt x="449" y="533"/>
                      <a:pt x="457" y="531"/>
                      <a:pt x="464" y="530"/>
                    </a:cubicBezTo>
                    <a:cubicBezTo>
                      <a:pt x="459" y="535"/>
                      <a:pt x="455" y="542"/>
                      <a:pt x="450" y="547"/>
                    </a:cubicBezTo>
                    <a:close/>
                    <a:moveTo>
                      <a:pt x="477" y="577"/>
                    </a:moveTo>
                    <a:cubicBezTo>
                      <a:pt x="474" y="581"/>
                      <a:pt x="471" y="586"/>
                      <a:pt x="468" y="590"/>
                    </a:cubicBezTo>
                    <a:cubicBezTo>
                      <a:pt x="465" y="594"/>
                      <a:pt x="461" y="598"/>
                      <a:pt x="457" y="600"/>
                    </a:cubicBezTo>
                    <a:cubicBezTo>
                      <a:pt x="452" y="603"/>
                      <a:pt x="446" y="602"/>
                      <a:pt x="443" y="597"/>
                    </a:cubicBezTo>
                    <a:cubicBezTo>
                      <a:pt x="440" y="593"/>
                      <a:pt x="442" y="587"/>
                      <a:pt x="445" y="583"/>
                    </a:cubicBezTo>
                    <a:cubicBezTo>
                      <a:pt x="448" y="578"/>
                      <a:pt x="453" y="575"/>
                      <a:pt x="458" y="573"/>
                    </a:cubicBezTo>
                    <a:cubicBezTo>
                      <a:pt x="464" y="570"/>
                      <a:pt x="470" y="569"/>
                      <a:pt x="475" y="567"/>
                    </a:cubicBezTo>
                    <a:cubicBezTo>
                      <a:pt x="479" y="566"/>
                      <a:pt x="484" y="563"/>
                      <a:pt x="488" y="563"/>
                    </a:cubicBezTo>
                    <a:cubicBezTo>
                      <a:pt x="485" y="568"/>
                      <a:pt x="481" y="572"/>
                      <a:pt x="477" y="577"/>
                    </a:cubicBezTo>
                    <a:close/>
                    <a:moveTo>
                      <a:pt x="500" y="603"/>
                    </a:moveTo>
                    <a:cubicBezTo>
                      <a:pt x="498" y="600"/>
                      <a:pt x="494" y="597"/>
                      <a:pt x="491" y="595"/>
                    </a:cubicBezTo>
                    <a:cubicBezTo>
                      <a:pt x="492" y="593"/>
                      <a:pt x="494" y="590"/>
                      <a:pt x="495" y="588"/>
                    </a:cubicBezTo>
                    <a:cubicBezTo>
                      <a:pt x="497" y="591"/>
                      <a:pt x="501" y="594"/>
                      <a:pt x="504" y="596"/>
                    </a:cubicBezTo>
                    <a:cubicBezTo>
                      <a:pt x="503" y="598"/>
                      <a:pt x="502" y="601"/>
                      <a:pt x="500" y="603"/>
                    </a:cubicBezTo>
                    <a:close/>
                    <a:moveTo>
                      <a:pt x="511" y="598"/>
                    </a:moveTo>
                    <a:cubicBezTo>
                      <a:pt x="504" y="595"/>
                      <a:pt x="498" y="590"/>
                      <a:pt x="495" y="584"/>
                    </a:cubicBezTo>
                    <a:cubicBezTo>
                      <a:pt x="491" y="577"/>
                      <a:pt x="490" y="570"/>
                      <a:pt x="491" y="562"/>
                    </a:cubicBezTo>
                    <a:cubicBezTo>
                      <a:pt x="491" y="562"/>
                      <a:pt x="491" y="561"/>
                      <a:pt x="490" y="561"/>
                    </a:cubicBezTo>
                    <a:cubicBezTo>
                      <a:pt x="474" y="561"/>
                      <a:pt x="460" y="544"/>
                      <a:pt x="468" y="529"/>
                    </a:cubicBezTo>
                    <a:cubicBezTo>
                      <a:pt x="468" y="528"/>
                      <a:pt x="468" y="527"/>
                      <a:pt x="467" y="527"/>
                    </a:cubicBezTo>
                    <a:cubicBezTo>
                      <a:pt x="466" y="527"/>
                      <a:pt x="464" y="527"/>
                      <a:pt x="463" y="526"/>
                    </a:cubicBezTo>
                    <a:cubicBezTo>
                      <a:pt x="461" y="526"/>
                      <a:pt x="460" y="525"/>
                      <a:pt x="458" y="524"/>
                    </a:cubicBezTo>
                    <a:cubicBezTo>
                      <a:pt x="455" y="522"/>
                      <a:pt x="452" y="520"/>
                      <a:pt x="449" y="518"/>
                    </a:cubicBezTo>
                    <a:cubicBezTo>
                      <a:pt x="444" y="513"/>
                      <a:pt x="441" y="507"/>
                      <a:pt x="439" y="500"/>
                    </a:cubicBezTo>
                    <a:cubicBezTo>
                      <a:pt x="439" y="500"/>
                      <a:pt x="439" y="500"/>
                      <a:pt x="439" y="500"/>
                    </a:cubicBezTo>
                    <a:cubicBezTo>
                      <a:pt x="444" y="500"/>
                      <a:pt x="449" y="499"/>
                      <a:pt x="454" y="499"/>
                    </a:cubicBezTo>
                    <a:cubicBezTo>
                      <a:pt x="456" y="512"/>
                      <a:pt x="469" y="522"/>
                      <a:pt x="483" y="522"/>
                    </a:cubicBezTo>
                    <a:cubicBezTo>
                      <a:pt x="480" y="525"/>
                      <a:pt x="479" y="528"/>
                      <a:pt x="478" y="532"/>
                    </a:cubicBezTo>
                    <a:cubicBezTo>
                      <a:pt x="477" y="539"/>
                      <a:pt x="480" y="547"/>
                      <a:pt x="486" y="551"/>
                    </a:cubicBezTo>
                    <a:cubicBezTo>
                      <a:pt x="491" y="555"/>
                      <a:pt x="497" y="556"/>
                      <a:pt x="503" y="555"/>
                    </a:cubicBezTo>
                    <a:cubicBezTo>
                      <a:pt x="502" y="561"/>
                      <a:pt x="503" y="568"/>
                      <a:pt x="504" y="575"/>
                    </a:cubicBezTo>
                    <a:cubicBezTo>
                      <a:pt x="506" y="581"/>
                      <a:pt x="510" y="587"/>
                      <a:pt x="517" y="590"/>
                    </a:cubicBezTo>
                    <a:cubicBezTo>
                      <a:pt x="515" y="593"/>
                      <a:pt x="513" y="595"/>
                      <a:pt x="511" y="598"/>
                    </a:cubicBezTo>
                    <a:close/>
                    <a:moveTo>
                      <a:pt x="522" y="581"/>
                    </a:moveTo>
                    <a:cubicBezTo>
                      <a:pt x="516" y="577"/>
                      <a:pt x="514" y="570"/>
                      <a:pt x="518" y="563"/>
                    </a:cubicBezTo>
                    <a:cubicBezTo>
                      <a:pt x="520" y="560"/>
                      <a:pt x="524" y="558"/>
                      <a:pt x="528" y="558"/>
                    </a:cubicBezTo>
                    <a:cubicBezTo>
                      <a:pt x="531" y="558"/>
                      <a:pt x="533" y="559"/>
                      <a:pt x="536" y="559"/>
                    </a:cubicBezTo>
                    <a:cubicBezTo>
                      <a:pt x="531" y="567"/>
                      <a:pt x="527" y="574"/>
                      <a:pt x="522" y="581"/>
                    </a:cubicBezTo>
                    <a:close/>
                    <a:moveTo>
                      <a:pt x="539" y="553"/>
                    </a:moveTo>
                    <a:cubicBezTo>
                      <a:pt x="536" y="550"/>
                      <a:pt x="534" y="545"/>
                      <a:pt x="536" y="541"/>
                    </a:cubicBezTo>
                    <a:cubicBezTo>
                      <a:pt x="538" y="535"/>
                      <a:pt x="544" y="534"/>
                      <a:pt x="549" y="535"/>
                    </a:cubicBezTo>
                    <a:cubicBezTo>
                      <a:pt x="546" y="541"/>
                      <a:pt x="543" y="547"/>
                      <a:pt x="539" y="553"/>
                    </a:cubicBezTo>
                    <a:close/>
                    <a:moveTo>
                      <a:pt x="550" y="534"/>
                    </a:moveTo>
                    <a:cubicBezTo>
                      <a:pt x="544" y="532"/>
                      <a:pt x="537" y="535"/>
                      <a:pt x="534" y="540"/>
                    </a:cubicBezTo>
                    <a:cubicBezTo>
                      <a:pt x="532" y="545"/>
                      <a:pt x="534" y="552"/>
                      <a:pt x="539" y="554"/>
                    </a:cubicBezTo>
                    <a:cubicBezTo>
                      <a:pt x="538" y="555"/>
                      <a:pt x="537" y="557"/>
                      <a:pt x="537" y="558"/>
                    </a:cubicBezTo>
                    <a:cubicBezTo>
                      <a:pt x="533" y="557"/>
                      <a:pt x="530" y="556"/>
                      <a:pt x="526" y="557"/>
                    </a:cubicBezTo>
                    <a:cubicBezTo>
                      <a:pt x="522" y="557"/>
                      <a:pt x="519" y="559"/>
                      <a:pt x="516" y="563"/>
                    </a:cubicBezTo>
                    <a:cubicBezTo>
                      <a:pt x="512" y="570"/>
                      <a:pt x="515" y="579"/>
                      <a:pt x="521" y="583"/>
                    </a:cubicBezTo>
                    <a:cubicBezTo>
                      <a:pt x="520" y="585"/>
                      <a:pt x="519" y="587"/>
                      <a:pt x="517" y="588"/>
                    </a:cubicBezTo>
                    <a:cubicBezTo>
                      <a:pt x="511" y="585"/>
                      <a:pt x="507" y="580"/>
                      <a:pt x="506" y="574"/>
                    </a:cubicBezTo>
                    <a:cubicBezTo>
                      <a:pt x="504" y="567"/>
                      <a:pt x="505" y="561"/>
                      <a:pt x="505" y="555"/>
                    </a:cubicBezTo>
                    <a:cubicBezTo>
                      <a:pt x="508" y="554"/>
                      <a:pt x="511" y="553"/>
                      <a:pt x="514" y="551"/>
                    </a:cubicBezTo>
                    <a:cubicBezTo>
                      <a:pt x="524" y="545"/>
                      <a:pt x="532" y="534"/>
                      <a:pt x="539" y="523"/>
                    </a:cubicBezTo>
                    <a:cubicBezTo>
                      <a:pt x="543" y="526"/>
                      <a:pt x="548" y="528"/>
                      <a:pt x="553" y="529"/>
                    </a:cubicBezTo>
                    <a:cubicBezTo>
                      <a:pt x="552" y="530"/>
                      <a:pt x="551" y="532"/>
                      <a:pt x="550" y="534"/>
                    </a:cubicBezTo>
                    <a:close/>
                    <a:moveTo>
                      <a:pt x="558" y="519"/>
                    </a:moveTo>
                    <a:cubicBezTo>
                      <a:pt x="556" y="522"/>
                      <a:pt x="555" y="524"/>
                      <a:pt x="554" y="527"/>
                    </a:cubicBezTo>
                    <a:cubicBezTo>
                      <a:pt x="545" y="526"/>
                      <a:pt x="538" y="522"/>
                      <a:pt x="533" y="515"/>
                    </a:cubicBezTo>
                    <a:cubicBezTo>
                      <a:pt x="528" y="509"/>
                      <a:pt x="525" y="501"/>
                      <a:pt x="525" y="493"/>
                    </a:cubicBezTo>
                    <a:cubicBezTo>
                      <a:pt x="528" y="492"/>
                      <a:pt x="531" y="492"/>
                      <a:pt x="535" y="492"/>
                    </a:cubicBezTo>
                    <a:cubicBezTo>
                      <a:pt x="535" y="505"/>
                      <a:pt x="544" y="516"/>
                      <a:pt x="558" y="519"/>
                    </a:cubicBezTo>
                    <a:cubicBezTo>
                      <a:pt x="558" y="519"/>
                      <a:pt x="558" y="519"/>
                      <a:pt x="558" y="519"/>
                    </a:cubicBezTo>
                    <a:close/>
                    <a:moveTo>
                      <a:pt x="558" y="517"/>
                    </a:moveTo>
                    <a:cubicBezTo>
                      <a:pt x="553" y="516"/>
                      <a:pt x="547" y="514"/>
                      <a:pt x="543" y="510"/>
                    </a:cubicBezTo>
                    <a:cubicBezTo>
                      <a:pt x="538" y="505"/>
                      <a:pt x="536" y="498"/>
                      <a:pt x="536" y="492"/>
                    </a:cubicBezTo>
                    <a:cubicBezTo>
                      <a:pt x="539" y="491"/>
                      <a:pt x="543" y="491"/>
                      <a:pt x="546" y="491"/>
                    </a:cubicBezTo>
                    <a:cubicBezTo>
                      <a:pt x="547" y="500"/>
                      <a:pt x="553" y="507"/>
                      <a:pt x="562" y="509"/>
                    </a:cubicBezTo>
                    <a:cubicBezTo>
                      <a:pt x="561" y="512"/>
                      <a:pt x="560" y="515"/>
                      <a:pt x="558" y="517"/>
                    </a:cubicBezTo>
                    <a:close/>
                    <a:moveTo>
                      <a:pt x="563" y="508"/>
                    </a:moveTo>
                    <a:cubicBezTo>
                      <a:pt x="555" y="506"/>
                      <a:pt x="549" y="499"/>
                      <a:pt x="547" y="491"/>
                    </a:cubicBezTo>
                    <a:cubicBezTo>
                      <a:pt x="556" y="490"/>
                      <a:pt x="564" y="489"/>
                      <a:pt x="572" y="489"/>
                    </a:cubicBezTo>
                    <a:cubicBezTo>
                      <a:pt x="569" y="495"/>
                      <a:pt x="566" y="501"/>
                      <a:pt x="563" y="508"/>
                    </a:cubicBezTo>
                    <a:close/>
                    <a:moveTo>
                      <a:pt x="973" y="279"/>
                    </a:moveTo>
                    <a:cubicBezTo>
                      <a:pt x="972" y="287"/>
                      <a:pt x="970" y="295"/>
                      <a:pt x="968" y="302"/>
                    </a:cubicBezTo>
                    <a:cubicBezTo>
                      <a:pt x="966" y="310"/>
                      <a:pt x="962" y="317"/>
                      <a:pt x="959" y="325"/>
                    </a:cubicBezTo>
                    <a:cubicBezTo>
                      <a:pt x="953" y="339"/>
                      <a:pt x="946" y="354"/>
                      <a:pt x="936" y="366"/>
                    </a:cubicBezTo>
                    <a:cubicBezTo>
                      <a:pt x="936" y="366"/>
                      <a:pt x="936" y="366"/>
                      <a:pt x="936" y="366"/>
                    </a:cubicBezTo>
                    <a:cubicBezTo>
                      <a:pt x="930" y="364"/>
                      <a:pt x="923" y="364"/>
                      <a:pt x="917" y="368"/>
                    </a:cubicBezTo>
                    <a:cubicBezTo>
                      <a:pt x="911" y="370"/>
                      <a:pt x="907" y="376"/>
                      <a:pt x="906" y="382"/>
                    </a:cubicBezTo>
                    <a:cubicBezTo>
                      <a:pt x="901" y="384"/>
                      <a:pt x="896" y="386"/>
                      <a:pt x="891" y="387"/>
                    </a:cubicBezTo>
                    <a:cubicBezTo>
                      <a:pt x="886" y="389"/>
                      <a:pt x="880" y="390"/>
                      <a:pt x="875" y="391"/>
                    </a:cubicBezTo>
                    <a:cubicBezTo>
                      <a:pt x="864" y="392"/>
                      <a:pt x="852" y="393"/>
                      <a:pt x="841" y="391"/>
                    </a:cubicBezTo>
                    <a:cubicBezTo>
                      <a:pt x="831" y="390"/>
                      <a:pt x="822" y="386"/>
                      <a:pt x="815" y="379"/>
                    </a:cubicBezTo>
                    <a:cubicBezTo>
                      <a:pt x="811" y="376"/>
                      <a:pt x="808" y="372"/>
                      <a:pt x="807" y="367"/>
                    </a:cubicBezTo>
                    <a:cubicBezTo>
                      <a:pt x="806" y="363"/>
                      <a:pt x="805" y="359"/>
                      <a:pt x="804" y="355"/>
                    </a:cubicBezTo>
                    <a:cubicBezTo>
                      <a:pt x="816" y="365"/>
                      <a:pt x="831" y="372"/>
                      <a:pt x="846" y="374"/>
                    </a:cubicBezTo>
                    <a:cubicBezTo>
                      <a:pt x="863" y="377"/>
                      <a:pt x="882" y="370"/>
                      <a:pt x="895" y="358"/>
                    </a:cubicBezTo>
                    <a:cubicBezTo>
                      <a:pt x="905" y="350"/>
                      <a:pt x="911" y="339"/>
                      <a:pt x="911" y="326"/>
                    </a:cubicBezTo>
                    <a:cubicBezTo>
                      <a:pt x="911" y="319"/>
                      <a:pt x="910" y="312"/>
                      <a:pt x="908" y="305"/>
                    </a:cubicBezTo>
                    <a:cubicBezTo>
                      <a:pt x="906" y="299"/>
                      <a:pt x="903" y="293"/>
                      <a:pt x="898" y="287"/>
                    </a:cubicBezTo>
                    <a:cubicBezTo>
                      <a:pt x="918" y="281"/>
                      <a:pt x="942" y="270"/>
                      <a:pt x="951" y="249"/>
                    </a:cubicBezTo>
                    <a:cubicBezTo>
                      <a:pt x="951" y="255"/>
                      <a:pt x="952" y="261"/>
                      <a:pt x="953" y="266"/>
                    </a:cubicBezTo>
                    <a:cubicBezTo>
                      <a:pt x="953" y="270"/>
                      <a:pt x="954" y="274"/>
                      <a:pt x="956" y="278"/>
                    </a:cubicBezTo>
                    <a:cubicBezTo>
                      <a:pt x="956" y="279"/>
                      <a:pt x="956" y="279"/>
                      <a:pt x="957" y="279"/>
                    </a:cubicBezTo>
                    <a:cubicBezTo>
                      <a:pt x="957" y="279"/>
                      <a:pt x="958" y="279"/>
                      <a:pt x="958" y="278"/>
                    </a:cubicBezTo>
                    <a:cubicBezTo>
                      <a:pt x="958" y="273"/>
                      <a:pt x="959" y="269"/>
                      <a:pt x="961" y="265"/>
                    </a:cubicBezTo>
                    <a:cubicBezTo>
                      <a:pt x="961" y="272"/>
                      <a:pt x="966" y="278"/>
                      <a:pt x="973" y="279"/>
                    </a:cubicBezTo>
                    <a:close/>
                    <a:moveTo>
                      <a:pt x="760" y="419"/>
                    </a:moveTo>
                    <a:cubicBezTo>
                      <a:pt x="759" y="409"/>
                      <a:pt x="757" y="399"/>
                      <a:pt x="753" y="389"/>
                    </a:cubicBezTo>
                    <a:cubicBezTo>
                      <a:pt x="752" y="386"/>
                      <a:pt x="750" y="382"/>
                      <a:pt x="749" y="378"/>
                    </a:cubicBezTo>
                    <a:cubicBezTo>
                      <a:pt x="754" y="373"/>
                      <a:pt x="759" y="368"/>
                      <a:pt x="764" y="364"/>
                    </a:cubicBezTo>
                    <a:cubicBezTo>
                      <a:pt x="769" y="360"/>
                      <a:pt x="774" y="356"/>
                      <a:pt x="779" y="352"/>
                    </a:cubicBezTo>
                    <a:cubicBezTo>
                      <a:pt x="781" y="350"/>
                      <a:pt x="783" y="348"/>
                      <a:pt x="785" y="347"/>
                    </a:cubicBezTo>
                    <a:cubicBezTo>
                      <a:pt x="788" y="345"/>
                      <a:pt x="790" y="343"/>
                      <a:pt x="792" y="342"/>
                    </a:cubicBezTo>
                    <a:cubicBezTo>
                      <a:pt x="793" y="342"/>
                      <a:pt x="793" y="343"/>
                      <a:pt x="793" y="343"/>
                    </a:cubicBezTo>
                    <a:cubicBezTo>
                      <a:pt x="794" y="344"/>
                      <a:pt x="795" y="345"/>
                      <a:pt x="796" y="346"/>
                    </a:cubicBezTo>
                    <a:cubicBezTo>
                      <a:pt x="792" y="352"/>
                      <a:pt x="789" y="358"/>
                      <a:pt x="787" y="365"/>
                    </a:cubicBezTo>
                    <a:cubicBezTo>
                      <a:pt x="784" y="372"/>
                      <a:pt x="783" y="379"/>
                      <a:pt x="784" y="387"/>
                    </a:cubicBezTo>
                    <a:cubicBezTo>
                      <a:pt x="784" y="395"/>
                      <a:pt x="786" y="402"/>
                      <a:pt x="789" y="409"/>
                    </a:cubicBezTo>
                    <a:cubicBezTo>
                      <a:pt x="791" y="416"/>
                      <a:pt x="795" y="422"/>
                      <a:pt x="800" y="427"/>
                    </a:cubicBezTo>
                    <a:cubicBezTo>
                      <a:pt x="799" y="427"/>
                      <a:pt x="798" y="428"/>
                      <a:pt x="797" y="428"/>
                    </a:cubicBezTo>
                    <a:cubicBezTo>
                      <a:pt x="792" y="430"/>
                      <a:pt x="787" y="435"/>
                      <a:pt x="785" y="441"/>
                    </a:cubicBezTo>
                    <a:cubicBezTo>
                      <a:pt x="785" y="441"/>
                      <a:pt x="785" y="441"/>
                      <a:pt x="785" y="442"/>
                    </a:cubicBezTo>
                    <a:cubicBezTo>
                      <a:pt x="785" y="442"/>
                      <a:pt x="785" y="442"/>
                      <a:pt x="785" y="442"/>
                    </a:cubicBezTo>
                    <a:cubicBezTo>
                      <a:pt x="785" y="442"/>
                      <a:pt x="784" y="443"/>
                      <a:pt x="784" y="444"/>
                    </a:cubicBezTo>
                    <a:cubicBezTo>
                      <a:pt x="781" y="445"/>
                      <a:pt x="778" y="445"/>
                      <a:pt x="775" y="446"/>
                    </a:cubicBezTo>
                    <a:cubicBezTo>
                      <a:pt x="771" y="446"/>
                      <a:pt x="768" y="447"/>
                      <a:pt x="764" y="448"/>
                    </a:cubicBezTo>
                    <a:cubicBezTo>
                      <a:pt x="763" y="448"/>
                      <a:pt x="762" y="448"/>
                      <a:pt x="760" y="449"/>
                    </a:cubicBezTo>
                    <a:cubicBezTo>
                      <a:pt x="761" y="446"/>
                      <a:pt x="761" y="444"/>
                      <a:pt x="761" y="441"/>
                    </a:cubicBezTo>
                    <a:cubicBezTo>
                      <a:pt x="761" y="439"/>
                      <a:pt x="761" y="436"/>
                      <a:pt x="761" y="434"/>
                    </a:cubicBezTo>
                    <a:cubicBezTo>
                      <a:pt x="761" y="429"/>
                      <a:pt x="761" y="424"/>
                      <a:pt x="760" y="419"/>
                    </a:cubicBezTo>
                    <a:close/>
                    <a:moveTo>
                      <a:pt x="661" y="345"/>
                    </a:moveTo>
                    <a:cubicBezTo>
                      <a:pt x="659" y="344"/>
                      <a:pt x="657" y="343"/>
                      <a:pt x="655" y="342"/>
                    </a:cubicBezTo>
                    <a:cubicBezTo>
                      <a:pt x="657" y="337"/>
                      <a:pt x="659" y="332"/>
                      <a:pt x="662" y="328"/>
                    </a:cubicBezTo>
                    <a:cubicBezTo>
                      <a:pt x="674" y="329"/>
                      <a:pt x="687" y="332"/>
                      <a:pt x="698" y="336"/>
                    </a:cubicBezTo>
                    <a:cubicBezTo>
                      <a:pt x="709" y="340"/>
                      <a:pt x="720" y="346"/>
                      <a:pt x="728" y="354"/>
                    </a:cubicBezTo>
                    <a:cubicBezTo>
                      <a:pt x="724" y="356"/>
                      <a:pt x="720" y="358"/>
                      <a:pt x="716" y="359"/>
                    </a:cubicBezTo>
                    <a:cubicBezTo>
                      <a:pt x="705" y="364"/>
                      <a:pt x="693" y="369"/>
                      <a:pt x="681" y="372"/>
                    </a:cubicBezTo>
                    <a:cubicBezTo>
                      <a:pt x="681" y="371"/>
                      <a:pt x="681" y="371"/>
                      <a:pt x="681" y="370"/>
                    </a:cubicBezTo>
                    <a:cubicBezTo>
                      <a:pt x="678" y="360"/>
                      <a:pt x="670" y="351"/>
                      <a:pt x="661" y="345"/>
                    </a:cubicBezTo>
                    <a:close/>
                    <a:moveTo>
                      <a:pt x="679" y="372"/>
                    </a:moveTo>
                    <a:cubicBezTo>
                      <a:pt x="674" y="374"/>
                      <a:pt x="669" y="375"/>
                      <a:pt x="664" y="376"/>
                    </a:cubicBezTo>
                    <a:cubicBezTo>
                      <a:pt x="658" y="378"/>
                      <a:pt x="653" y="378"/>
                      <a:pt x="647" y="378"/>
                    </a:cubicBezTo>
                    <a:cubicBezTo>
                      <a:pt x="646" y="375"/>
                      <a:pt x="645" y="371"/>
                      <a:pt x="643" y="368"/>
                    </a:cubicBezTo>
                    <a:cubicBezTo>
                      <a:pt x="646" y="360"/>
                      <a:pt x="650" y="351"/>
                      <a:pt x="654" y="343"/>
                    </a:cubicBezTo>
                    <a:cubicBezTo>
                      <a:pt x="664" y="348"/>
                      <a:pt x="672" y="355"/>
                      <a:pt x="677" y="365"/>
                    </a:cubicBezTo>
                    <a:cubicBezTo>
                      <a:pt x="678" y="367"/>
                      <a:pt x="679" y="370"/>
                      <a:pt x="679" y="372"/>
                    </a:cubicBezTo>
                    <a:close/>
                    <a:moveTo>
                      <a:pt x="742" y="273"/>
                    </a:moveTo>
                    <a:cubicBezTo>
                      <a:pt x="745" y="291"/>
                      <a:pt x="758" y="307"/>
                      <a:pt x="777" y="309"/>
                    </a:cubicBezTo>
                    <a:cubicBezTo>
                      <a:pt x="778" y="312"/>
                      <a:pt x="778" y="314"/>
                      <a:pt x="779" y="316"/>
                    </a:cubicBezTo>
                    <a:cubicBezTo>
                      <a:pt x="779" y="318"/>
                      <a:pt x="780" y="320"/>
                      <a:pt x="781" y="322"/>
                    </a:cubicBezTo>
                    <a:cubicBezTo>
                      <a:pt x="773" y="325"/>
                      <a:pt x="765" y="325"/>
                      <a:pt x="757" y="325"/>
                    </a:cubicBezTo>
                    <a:cubicBezTo>
                      <a:pt x="749" y="325"/>
                      <a:pt x="741" y="324"/>
                      <a:pt x="733" y="321"/>
                    </a:cubicBezTo>
                    <a:cubicBezTo>
                      <a:pt x="725" y="318"/>
                      <a:pt x="717" y="314"/>
                      <a:pt x="710" y="310"/>
                    </a:cubicBezTo>
                    <a:cubicBezTo>
                      <a:pt x="704" y="306"/>
                      <a:pt x="697" y="301"/>
                      <a:pt x="694" y="295"/>
                    </a:cubicBezTo>
                    <a:cubicBezTo>
                      <a:pt x="695" y="293"/>
                      <a:pt x="697" y="291"/>
                      <a:pt x="698" y="290"/>
                    </a:cubicBezTo>
                    <a:cubicBezTo>
                      <a:pt x="703" y="282"/>
                      <a:pt x="702" y="273"/>
                      <a:pt x="699" y="265"/>
                    </a:cubicBezTo>
                    <a:cubicBezTo>
                      <a:pt x="698" y="264"/>
                      <a:pt x="698" y="263"/>
                      <a:pt x="697" y="262"/>
                    </a:cubicBezTo>
                    <a:cubicBezTo>
                      <a:pt x="703" y="252"/>
                      <a:pt x="711" y="243"/>
                      <a:pt x="718" y="235"/>
                    </a:cubicBezTo>
                    <a:cubicBezTo>
                      <a:pt x="727" y="225"/>
                      <a:pt x="735" y="216"/>
                      <a:pt x="743" y="206"/>
                    </a:cubicBezTo>
                    <a:cubicBezTo>
                      <a:pt x="746" y="207"/>
                      <a:pt x="749" y="207"/>
                      <a:pt x="751" y="207"/>
                    </a:cubicBezTo>
                    <a:cubicBezTo>
                      <a:pt x="752" y="207"/>
                      <a:pt x="753" y="207"/>
                      <a:pt x="754" y="207"/>
                    </a:cubicBezTo>
                    <a:cubicBezTo>
                      <a:pt x="751" y="211"/>
                      <a:pt x="749" y="215"/>
                      <a:pt x="748" y="220"/>
                    </a:cubicBezTo>
                    <a:cubicBezTo>
                      <a:pt x="745" y="226"/>
                      <a:pt x="744" y="232"/>
                      <a:pt x="742" y="238"/>
                    </a:cubicBezTo>
                    <a:cubicBezTo>
                      <a:pt x="740" y="249"/>
                      <a:pt x="739" y="261"/>
                      <a:pt x="742" y="273"/>
                    </a:cubicBezTo>
                    <a:close/>
                    <a:moveTo>
                      <a:pt x="980" y="167"/>
                    </a:moveTo>
                    <a:cubicBezTo>
                      <a:pt x="978" y="169"/>
                      <a:pt x="977" y="170"/>
                      <a:pt x="976" y="172"/>
                    </a:cubicBezTo>
                    <a:cubicBezTo>
                      <a:pt x="971" y="170"/>
                      <a:pt x="968" y="165"/>
                      <a:pt x="967" y="160"/>
                    </a:cubicBezTo>
                    <a:cubicBezTo>
                      <a:pt x="967" y="160"/>
                      <a:pt x="967" y="160"/>
                      <a:pt x="968" y="160"/>
                    </a:cubicBezTo>
                    <a:cubicBezTo>
                      <a:pt x="969" y="159"/>
                      <a:pt x="971" y="159"/>
                      <a:pt x="973" y="159"/>
                    </a:cubicBezTo>
                    <a:cubicBezTo>
                      <a:pt x="974" y="162"/>
                      <a:pt x="976" y="165"/>
                      <a:pt x="980" y="167"/>
                    </a:cubicBezTo>
                    <a:close/>
                    <a:moveTo>
                      <a:pt x="974" y="158"/>
                    </a:moveTo>
                    <a:cubicBezTo>
                      <a:pt x="977" y="157"/>
                      <a:pt x="980" y="157"/>
                      <a:pt x="983" y="155"/>
                    </a:cubicBezTo>
                    <a:cubicBezTo>
                      <a:pt x="987" y="154"/>
                      <a:pt x="990" y="153"/>
                      <a:pt x="993" y="152"/>
                    </a:cubicBezTo>
                    <a:cubicBezTo>
                      <a:pt x="989" y="156"/>
                      <a:pt x="985" y="161"/>
                      <a:pt x="981" y="166"/>
                    </a:cubicBezTo>
                    <a:cubicBezTo>
                      <a:pt x="978" y="164"/>
                      <a:pt x="975" y="162"/>
                      <a:pt x="974" y="158"/>
                    </a:cubicBezTo>
                    <a:close/>
                    <a:moveTo>
                      <a:pt x="975" y="174"/>
                    </a:moveTo>
                    <a:cubicBezTo>
                      <a:pt x="974" y="175"/>
                      <a:pt x="972" y="177"/>
                      <a:pt x="971" y="179"/>
                    </a:cubicBezTo>
                    <a:cubicBezTo>
                      <a:pt x="964" y="176"/>
                      <a:pt x="958" y="169"/>
                      <a:pt x="958" y="161"/>
                    </a:cubicBezTo>
                    <a:cubicBezTo>
                      <a:pt x="960" y="161"/>
                      <a:pt x="963" y="161"/>
                      <a:pt x="965" y="160"/>
                    </a:cubicBezTo>
                    <a:cubicBezTo>
                      <a:pt x="967" y="165"/>
                      <a:pt x="969" y="171"/>
                      <a:pt x="975" y="174"/>
                    </a:cubicBezTo>
                    <a:close/>
                    <a:moveTo>
                      <a:pt x="960" y="172"/>
                    </a:moveTo>
                    <a:cubicBezTo>
                      <a:pt x="957" y="172"/>
                      <a:pt x="954" y="172"/>
                      <a:pt x="951" y="170"/>
                    </a:cubicBezTo>
                    <a:cubicBezTo>
                      <a:pt x="947" y="169"/>
                      <a:pt x="945" y="165"/>
                      <a:pt x="945" y="162"/>
                    </a:cubicBezTo>
                    <a:cubicBezTo>
                      <a:pt x="946" y="162"/>
                      <a:pt x="947" y="162"/>
                      <a:pt x="948" y="162"/>
                    </a:cubicBezTo>
                    <a:cubicBezTo>
                      <a:pt x="951" y="162"/>
                      <a:pt x="954" y="162"/>
                      <a:pt x="957" y="161"/>
                    </a:cubicBezTo>
                    <a:cubicBezTo>
                      <a:pt x="957" y="165"/>
                      <a:pt x="958" y="169"/>
                      <a:pt x="960" y="172"/>
                    </a:cubicBezTo>
                    <a:close/>
                    <a:moveTo>
                      <a:pt x="949" y="171"/>
                    </a:moveTo>
                    <a:cubicBezTo>
                      <a:pt x="952" y="173"/>
                      <a:pt x="957" y="174"/>
                      <a:pt x="961" y="173"/>
                    </a:cubicBezTo>
                    <a:cubicBezTo>
                      <a:pt x="961" y="173"/>
                      <a:pt x="962" y="173"/>
                      <a:pt x="962" y="173"/>
                    </a:cubicBezTo>
                    <a:cubicBezTo>
                      <a:pt x="964" y="176"/>
                      <a:pt x="967" y="178"/>
                      <a:pt x="970" y="180"/>
                    </a:cubicBezTo>
                    <a:cubicBezTo>
                      <a:pt x="955" y="186"/>
                      <a:pt x="936" y="177"/>
                      <a:pt x="933" y="160"/>
                    </a:cubicBezTo>
                    <a:cubicBezTo>
                      <a:pt x="937" y="161"/>
                      <a:pt x="940" y="161"/>
                      <a:pt x="943" y="162"/>
                    </a:cubicBezTo>
                    <a:cubicBezTo>
                      <a:pt x="944" y="165"/>
                      <a:pt x="945" y="169"/>
                      <a:pt x="949" y="171"/>
                    </a:cubicBezTo>
                    <a:close/>
                    <a:moveTo>
                      <a:pt x="970" y="181"/>
                    </a:moveTo>
                    <a:cubicBezTo>
                      <a:pt x="968" y="185"/>
                      <a:pt x="966" y="188"/>
                      <a:pt x="964" y="192"/>
                    </a:cubicBezTo>
                    <a:cubicBezTo>
                      <a:pt x="964" y="191"/>
                      <a:pt x="964" y="191"/>
                      <a:pt x="964" y="191"/>
                    </a:cubicBezTo>
                    <a:cubicBezTo>
                      <a:pt x="955" y="192"/>
                      <a:pt x="944" y="189"/>
                      <a:pt x="936" y="183"/>
                    </a:cubicBezTo>
                    <a:cubicBezTo>
                      <a:pt x="936" y="183"/>
                      <a:pt x="936" y="183"/>
                      <a:pt x="936" y="183"/>
                    </a:cubicBezTo>
                    <a:cubicBezTo>
                      <a:pt x="934" y="181"/>
                      <a:pt x="931" y="179"/>
                      <a:pt x="929" y="177"/>
                    </a:cubicBezTo>
                    <a:cubicBezTo>
                      <a:pt x="929" y="177"/>
                      <a:pt x="929" y="176"/>
                      <a:pt x="929" y="176"/>
                    </a:cubicBezTo>
                    <a:cubicBezTo>
                      <a:pt x="929" y="176"/>
                      <a:pt x="929" y="176"/>
                      <a:pt x="929" y="176"/>
                    </a:cubicBezTo>
                    <a:cubicBezTo>
                      <a:pt x="925" y="172"/>
                      <a:pt x="923" y="167"/>
                      <a:pt x="922" y="161"/>
                    </a:cubicBezTo>
                    <a:cubicBezTo>
                      <a:pt x="925" y="161"/>
                      <a:pt x="929" y="160"/>
                      <a:pt x="932" y="160"/>
                    </a:cubicBezTo>
                    <a:cubicBezTo>
                      <a:pt x="934" y="177"/>
                      <a:pt x="954" y="188"/>
                      <a:pt x="970" y="181"/>
                    </a:cubicBezTo>
                    <a:close/>
                    <a:moveTo>
                      <a:pt x="854" y="288"/>
                    </a:moveTo>
                    <a:cubicBezTo>
                      <a:pt x="852" y="289"/>
                      <a:pt x="850" y="291"/>
                      <a:pt x="848" y="293"/>
                    </a:cubicBezTo>
                    <a:cubicBezTo>
                      <a:pt x="843" y="285"/>
                      <a:pt x="846" y="274"/>
                      <a:pt x="852" y="269"/>
                    </a:cubicBezTo>
                    <a:cubicBezTo>
                      <a:pt x="854" y="271"/>
                      <a:pt x="856" y="272"/>
                      <a:pt x="858" y="274"/>
                    </a:cubicBezTo>
                    <a:cubicBezTo>
                      <a:pt x="854" y="277"/>
                      <a:pt x="852" y="283"/>
                      <a:pt x="854" y="288"/>
                    </a:cubicBezTo>
                    <a:close/>
                    <a:moveTo>
                      <a:pt x="873" y="340"/>
                    </a:moveTo>
                    <a:cubicBezTo>
                      <a:pt x="874" y="340"/>
                      <a:pt x="876" y="339"/>
                      <a:pt x="877" y="338"/>
                    </a:cubicBezTo>
                    <a:cubicBezTo>
                      <a:pt x="877" y="338"/>
                      <a:pt x="878" y="337"/>
                      <a:pt x="878" y="337"/>
                    </a:cubicBezTo>
                    <a:cubicBezTo>
                      <a:pt x="881" y="345"/>
                      <a:pt x="876" y="353"/>
                      <a:pt x="871" y="358"/>
                    </a:cubicBezTo>
                    <a:cubicBezTo>
                      <a:pt x="870" y="356"/>
                      <a:pt x="869" y="353"/>
                      <a:pt x="868" y="350"/>
                    </a:cubicBezTo>
                    <a:cubicBezTo>
                      <a:pt x="871" y="348"/>
                      <a:pt x="874" y="344"/>
                      <a:pt x="873" y="340"/>
                    </a:cubicBezTo>
                    <a:close/>
                    <a:moveTo>
                      <a:pt x="880" y="336"/>
                    </a:moveTo>
                    <a:cubicBezTo>
                      <a:pt x="881" y="334"/>
                      <a:pt x="882" y="333"/>
                      <a:pt x="883" y="331"/>
                    </a:cubicBezTo>
                    <a:cubicBezTo>
                      <a:pt x="886" y="333"/>
                      <a:pt x="886" y="337"/>
                      <a:pt x="886" y="341"/>
                    </a:cubicBezTo>
                    <a:cubicBezTo>
                      <a:pt x="887" y="345"/>
                      <a:pt x="886" y="349"/>
                      <a:pt x="884" y="352"/>
                    </a:cubicBezTo>
                    <a:cubicBezTo>
                      <a:pt x="883" y="353"/>
                      <a:pt x="883" y="353"/>
                      <a:pt x="882" y="354"/>
                    </a:cubicBezTo>
                    <a:cubicBezTo>
                      <a:pt x="879" y="356"/>
                      <a:pt x="876" y="358"/>
                      <a:pt x="873" y="359"/>
                    </a:cubicBezTo>
                    <a:cubicBezTo>
                      <a:pt x="875" y="356"/>
                      <a:pt x="877" y="352"/>
                      <a:pt x="879" y="349"/>
                    </a:cubicBezTo>
                    <a:cubicBezTo>
                      <a:pt x="881" y="345"/>
                      <a:pt x="882" y="340"/>
                      <a:pt x="880" y="336"/>
                    </a:cubicBezTo>
                    <a:close/>
                    <a:moveTo>
                      <a:pt x="861" y="312"/>
                    </a:moveTo>
                    <a:cubicBezTo>
                      <a:pt x="861" y="312"/>
                      <a:pt x="862" y="313"/>
                      <a:pt x="862" y="312"/>
                    </a:cubicBezTo>
                    <a:cubicBezTo>
                      <a:pt x="865" y="309"/>
                      <a:pt x="869" y="309"/>
                      <a:pt x="873" y="311"/>
                    </a:cubicBezTo>
                    <a:cubicBezTo>
                      <a:pt x="877" y="314"/>
                      <a:pt x="878" y="318"/>
                      <a:pt x="877" y="322"/>
                    </a:cubicBezTo>
                    <a:cubicBezTo>
                      <a:pt x="875" y="330"/>
                      <a:pt x="864" y="332"/>
                      <a:pt x="858" y="328"/>
                    </a:cubicBezTo>
                    <a:cubicBezTo>
                      <a:pt x="850" y="323"/>
                      <a:pt x="848" y="313"/>
                      <a:pt x="851" y="305"/>
                    </a:cubicBezTo>
                    <a:cubicBezTo>
                      <a:pt x="855" y="295"/>
                      <a:pt x="864" y="291"/>
                      <a:pt x="873" y="291"/>
                    </a:cubicBezTo>
                    <a:cubicBezTo>
                      <a:pt x="878" y="291"/>
                      <a:pt x="883" y="293"/>
                      <a:pt x="886" y="295"/>
                    </a:cubicBezTo>
                    <a:cubicBezTo>
                      <a:pt x="890" y="298"/>
                      <a:pt x="893" y="302"/>
                      <a:pt x="895" y="306"/>
                    </a:cubicBezTo>
                    <a:cubicBezTo>
                      <a:pt x="896" y="310"/>
                      <a:pt x="897" y="313"/>
                      <a:pt x="898" y="316"/>
                    </a:cubicBezTo>
                    <a:cubicBezTo>
                      <a:pt x="894" y="314"/>
                      <a:pt x="888" y="315"/>
                      <a:pt x="885" y="318"/>
                    </a:cubicBezTo>
                    <a:cubicBezTo>
                      <a:pt x="885" y="318"/>
                      <a:pt x="885" y="318"/>
                      <a:pt x="885" y="318"/>
                    </a:cubicBezTo>
                    <a:cubicBezTo>
                      <a:pt x="884" y="311"/>
                      <a:pt x="880" y="304"/>
                      <a:pt x="872" y="303"/>
                    </a:cubicBezTo>
                    <a:cubicBezTo>
                      <a:pt x="868" y="302"/>
                      <a:pt x="858" y="306"/>
                      <a:pt x="861" y="312"/>
                    </a:cubicBezTo>
                    <a:close/>
                    <a:moveTo>
                      <a:pt x="898" y="318"/>
                    </a:moveTo>
                    <a:cubicBezTo>
                      <a:pt x="898" y="318"/>
                      <a:pt x="898" y="318"/>
                      <a:pt x="898" y="318"/>
                    </a:cubicBezTo>
                    <a:cubicBezTo>
                      <a:pt x="898" y="320"/>
                      <a:pt x="898" y="323"/>
                      <a:pt x="898" y="325"/>
                    </a:cubicBezTo>
                    <a:cubicBezTo>
                      <a:pt x="894" y="323"/>
                      <a:pt x="888" y="324"/>
                      <a:pt x="885" y="326"/>
                    </a:cubicBezTo>
                    <a:cubicBezTo>
                      <a:pt x="885" y="324"/>
                      <a:pt x="885" y="322"/>
                      <a:pt x="885" y="319"/>
                    </a:cubicBezTo>
                    <a:cubicBezTo>
                      <a:pt x="889" y="317"/>
                      <a:pt x="894" y="316"/>
                      <a:pt x="898" y="318"/>
                    </a:cubicBezTo>
                    <a:close/>
                    <a:moveTo>
                      <a:pt x="898" y="327"/>
                    </a:moveTo>
                    <a:cubicBezTo>
                      <a:pt x="897" y="329"/>
                      <a:pt x="897" y="331"/>
                      <a:pt x="896" y="333"/>
                    </a:cubicBezTo>
                    <a:cubicBezTo>
                      <a:pt x="896" y="333"/>
                      <a:pt x="896" y="333"/>
                      <a:pt x="896" y="333"/>
                    </a:cubicBezTo>
                    <a:cubicBezTo>
                      <a:pt x="893" y="331"/>
                      <a:pt x="890" y="333"/>
                      <a:pt x="887" y="334"/>
                    </a:cubicBezTo>
                    <a:cubicBezTo>
                      <a:pt x="886" y="332"/>
                      <a:pt x="885" y="331"/>
                      <a:pt x="883" y="330"/>
                    </a:cubicBezTo>
                    <a:cubicBezTo>
                      <a:pt x="884" y="329"/>
                      <a:pt x="884" y="329"/>
                      <a:pt x="884" y="328"/>
                    </a:cubicBezTo>
                    <a:cubicBezTo>
                      <a:pt x="888" y="326"/>
                      <a:pt x="893" y="324"/>
                      <a:pt x="898" y="327"/>
                    </a:cubicBezTo>
                    <a:close/>
                    <a:moveTo>
                      <a:pt x="887" y="335"/>
                    </a:moveTo>
                    <a:cubicBezTo>
                      <a:pt x="890" y="334"/>
                      <a:pt x="893" y="333"/>
                      <a:pt x="896" y="335"/>
                    </a:cubicBezTo>
                    <a:cubicBezTo>
                      <a:pt x="894" y="340"/>
                      <a:pt x="891" y="345"/>
                      <a:pt x="887" y="349"/>
                    </a:cubicBezTo>
                    <a:cubicBezTo>
                      <a:pt x="888" y="346"/>
                      <a:pt x="888" y="343"/>
                      <a:pt x="888" y="340"/>
                    </a:cubicBezTo>
                    <a:cubicBezTo>
                      <a:pt x="888" y="339"/>
                      <a:pt x="888" y="337"/>
                      <a:pt x="887" y="335"/>
                    </a:cubicBezTo>
                    <a:close/>
                    <a:moveTo>
                      <a:pt x="868" y="349"/>
                    </a:moveTo>
                    <a:cubicBezTo>
                      <a:pt x="868" y="349"/>
                      <a:pt x="868" y="349"/>
                      <a:pt x="868" y="348"/>
                    </a:cubicBezTo>
                    <a:cubicBezTo>
                      <a:pt x="866" y="346"/>
                      <a:pt x="864" y="344"/>
                      <a:pt x="862" y="342"/>
                    </a:cubicBezTo>
                    <a:cubicBezTo>
                      <a:pt x="865" y="342"/>
                      <a:pt x="869" y="342"/>
                      <a:pt x="872" y="341"/>
                    </a:cubicBezTo>
                    <a:cubicBezTo>
                      <a:pt x="872" y="344"/>
                      <a:pt x="870" y="347"/>
                      <a:pt x="868" y="349"/>
                    </a:cubicBezTo>
                    <a:close/>
                    <a:moveTo>
                      <a:pt x="866" y="348"/>
                    </a:moveTo>
                    <a:cubicBezTo>
                      <a:pt x="868" y="351"/>
                      <a:pt x="869" y="356"/>
                      <a:pt x="869" y="360"/>
                    </a:cubicBezTo>
                    <a:cubicBezTo>
                      <a:pt x="867" y="360"/>
                      <a:pt x="864" y="361"/>
                      <a:pt x="862" y="361"/>
                    </a:cubicBezTo>
                    <a:cubicBezTo>
                      <a:pt x="862" y="356"/>
                      <a:pt x="860" y="351"/>
                      <a:pt x="856" y="348"/>
                    </a:cubicBezTo>
                    <a:cubicBezTo>
                      <a:pt x="858" y="347"/>
                      <a:pt x="859" y="345"/>
                      <a:pt x="860" y="342"/>
                    </a:cubicBezTo>
                    <a:cubicBezTo>
                      <a:pt x="862" y="344"/>
                      <a:pt x="864" y="346"/>
                      <a:pt x="866" y="348"/>
                    </a:cubicBezTo>
                    <a:close/>
                    <a:moveTo>
                      <a:pt x="850" y="354"/>
                    </a:moveTo>
                    <a:cubicBezTo>
                      <a:pt x="851" y="353"/>
                      <a:pt x="853" y="351"/>
                      <a:pt x="855" y="349"/>
                    </a:cubicBezTo>
                    <a:cubicBezTo>
                      <a:pt x="859" y="352"/>
                      <a:pt x="860" y="357"/>
                      <a:pt x="860" y="361"/>
                    </a:cubicBezTo>
                    <a:cubicBezTo>
                      <a:pt x="858" y="361"/>
                      <a:pt x="856" y="361"/>
                      <a:pt x="854" y="361"/>
                    </a:cubicBezTo>
                    <a:cubicBezTo>
                      <a:pt x="853" y="361"/>
                      <a:pt x="853" y="361"/>
                      <a:pt x="853" y="361"/>
                    </a:cubicBezTo>
                    <a:cubicBezTo>
                      <a:pt x="853" y="358"/>
                      <a:pt x="852" y="356"/>
                      <a:pt x="850" y="354"/>
                    </a:cubicBezTo>
                    <a:close/>
                    <a:moveTo>
                      <a:pt x="851" y="361"/>
                    </a:moveTo>
                    <a:cubicBezTo>
                      <a:pt x="847" y="361"/>
                      <a:pt x="842" y="360"/>
                      <a:pt x="838" y="358"/>
                    </a:cubicBezTo>
                    <a:cubicBezTo>
                      <a:pt x="842" y="358"/>
                      <a:pt x="845" y="356"/>
                      <a:pt x="848" y="355"/>
                    </a:cubicBezTo>
                    <a:cubicBezTo>
                      <a:pt x="848" y="355"/>
                      <a:pt x="848" y="355"/>
                      <a:pt x="848" y="355"/>
                    </a:cubicBezTo>
                    <a:cubicBezTo>
                      <a:pt x="850" y="356"/>
                      <a:pt x="851" y="359"/>
                      <a:pt x="851" y="361"/>
                    </a:cubicBezTo>
                    <a:close/>
                    <a:moveTo>
                      <a:pt x="834" y="357"/>
                    </a:moveTo>
                    <a:cubicBezTo>
                      <a:pt x="833" y="356"/>
                      <a:pt x="832" y="356"/>
                      <a:pt x="831" y="356"/>
                    </a:cubicBezTo>
                    <a:cubicBezTo>
                      <a:pt x="833" y="353"/>
                      <a:pt x="835" y="351"/>
                      <a:pt x="835" y="348"/>
                    </a:cubicBezTo>
                    <a:cubicBezTo>
                      <a:pt x="842" y="348"/>
                      <a:pt x="849" y="344"/>
                      <a:pt x="852" y="339"/>
                    </a:cubicBezTo>
                    <a:cubicBezTo>
                      <a:pt x="854" y="340"/>
                      <a:pt x="856" y="341"/>
                      <a:pt x="859" y="342"/>
                    </a:cubicBezTo>
                    <a:cubicBezTo>
                      <a:pt x="854" y="350"/>
                      <a:pt x="844" y="358"/>
                      <a:pt x="834" y="357"/>
                    </a:cubicBezTo>
                    <a:close/>
                    <a:moveTo>
                      <a:pt x="829" y="222"/>
                    </a:moveTo>
                    <a:cubicBezTo>
                      <a:pt x="829" y="222"/>
                      <a:pt x="829" y="222"/>
                      <a:pt x="829" y="222"/>
                    </a:cubicBezTo>
                    <a:cubicBezTo>
                      <a:pt x="824" y="224"/>
                      <a:pt x="819" y="222"/>
                      <a:pt x="816" y="218"/>
                    </a:cubicBezTo>
                    <a:cubicBezTo>
                      <a:pt x="820" y="214"/>
                      <a:pt x="824" y="209"/>
                      <a:pt x="828" y="205"/>
                    </a:cubicBezTo>
                    <a:cubicBezTo>
                      <a:pt x="828" y="211"/>
                      <a:pt x="828" y="217"/>
                      <a:pt x="829" y="222"/>
                    </a:cubicBezTo>
                    <a:close/>
                    <a:moveTo>
                      <a:pt x="829" y="224"/>
                    </a:moveTo>
                    <a:cubicBezTo>
                      <a:pt x="829" y="224"/>
                      <a:pt x="829" y="224"/>
                      <a:pt x="829" y="224"/>
                    </a:cubicBezTo>
                    <a:cubicBezTo>
                      <a:pt x="829" y="226"/>
                      <a:pt x="829" y="228"/>
                      <a:pt x="830" y="230"/>
                    </a:cubicBezTo>
                    <a:cubicBezTo>
                      <a:pt x="824" y="232"/>
                      <a:pt x="814" y="231"/>
                      <a:pt x="810" y="226"/>
                    </a:cubicBezTo>
                    <a:cubicBezTo>
                      <a:pt x="812" y="223"/>
                      <a:pt x="813" y="221"/>
                      <a:pt x="815" y="219"/>
                    </a:cubicBezTo>
                    <a:cubicBezTo>
                      <a:pt x="818" y="224"/>
                      <a:pt x="823" y="225"/>
                      <a:pt x="829" y="224"/>
                    </a:cubicBezTo>
                    <a:close/>
                    <a:moveTo>
                      <a:pt x="830" y="231"/>
                    </a:moveTo>
                    <a:cubicBezTo>
                      <a:pt x="831" y="234"/>
                      <a:pt x="831" y="236"/>
                      <a:pt x="832" y="238"/>
                    </a:cubicBezTo>
                    <a:cubicBezTo>
                      <a:pt x="824" y="244"/>
                      <a:pt x="812" y="240"/>
                      <a:pt x="805" y="234"/>
                    </a:cubicBezTo>
                    <a:cubicBezTo>
                      <a:pt x="806" y="232"/>
                      <a:pt x="808" y="229"/>
                      <a:pt x="809" y="227"/>
                    </a:cubicBezTo>
                    <a:cubicBezTo>
                      <a:pt x="814" y="233"/>
                      <a:pt x="824" y="234"/>
                      <a:pt x="830" y="231"/>
                    </a:cubicBezTo>
                    <a:close/>
                    <a:moveTo>
                      <a:pt x="818" y="242"/>
                    </a:moveTo>
                    <a:cubicBezTo>
                      <a:pt x="823" y="243"/>
                      <a:pt x="828" y="243"/>
                      <a:pt x="833" y="240"/>
                    </a:cubicBezTo>
                    <a:cubicBezTo>
                      <a:pt x="833" y="242"/>
                      <a:pt x="834" y="243"/>
                      <a:pt x="835" y="245"/>
                    </a:cubicBezTo>
                    <a:cubicBezTo>
                      <a:pt x="835" y="245"/>
                      <a:pt x="835" y="245"/>
                      <a:pt x="835" y="245"/>
                    </a:cubicBezTo>
                    <a:cubicBezTo>
                      <a:pt x="830" y="250"/>
                      <a:pt x="823" y="252"/>
                      <a:pt x="817" y="254"/>
                    </a:cubicBezTo>
                    <a:cubicBezTo>
                      <a:pt x="810" y="255"/>
                      <a:pt x="803" y="252"/>
                      <a:pt x="797" y="250"/>
                    </a:cubicBezTo>
                    <a:cubicBezTo>
                      <a:pt x="799" y="245"/>
                      <a:pt x="801" y="240"/>
                      <a:pt x="804" y="235"/>
                    </a:cubicBezTo>
                    <a:cubicBezTo>
                      <a:pt x="807" y="239"/>
                      <a:pt x="813" y="241"/>
                      <a:pt x="818" y="242"/>
                    </a:cubicBezTo>
                    <a:close/>
                    <a:moveTo>
                      <a:pt x="816" y="255"/>
                    </a:moveTo>
                    <a:cubicBezTo>
                      <a:pt x="823" y="254"/>
                      <a:pt x="830" y="251"/>
                      <a:pt x="835" y="247"/>
                    </a:cubicBezTo>
                    <a:cubicBezTo>
                      <a:pt x="836" y="248"/>
                      <a:pt x="836" y="249"/>
                      <a:pt x="837" y="249"/>
                    </a:cubicBezTo>
                    <a:cubicBezTo>
                      <a:pt x="838" y="251"/>
                      <a:pt x="838" y="252"/>
                      <a:pt x="839" y="253"/>
                    </a:cubicBezTo>
                    <a:cubicBezTo>
                      <a:pt x="832" y="258"/>
                      <a:pt x="824" y="262"/>
                      <a:pt x="816" y="264"/>
                    </a:cubicBezTo>
                    <a:cubicBezTo>
                      <a:pt x="808" y="266"/>
                      <a:pt x="800" y="268"/>
                      <a:pt x="792" y="266"/>
                    </a:cubicBezTo>
                    <a:cubicBezTo>
                      <a:pt x="793" y="261"/>
                      <a:pt x="794" y="256"/>
                      <a:pt x="796" y="251"/>
                    </a:cubicBezTo>
                    <a:cubicBezTo>
                      <a:pt x="803" y="254"/>
                      <a:pt x="809" y="256"/>
                      <a:pt x="816" y="255"/>
                    </a:cubicBezTo>
                    <a:close/>
                    <a:moveTo>
                      <a:pt x="826" y="276"/>
                    </a:moveTo>
                    <a:cubicBezTo>
                      <a:pt x="825" y="278"/>
                      <a:pt x="825" y="280"/>
                      <a:pt x="825" y="282"/>
                    </a:cubicBezTo>
                    <a:cubicBezTo>
                      <a:pt x="825" y="283"/>
                      <a:pt x="825" y="284"/>
                      <a:pt x="825" y="284"/>
                    </a:cubicBezTo>
                    <a:cubicBezTo>
                      <a:pt x="820" y="284"/>
                      <a:pt x="816" y="283"/>
                      <a:pt x="812" y="280"/>
                    </a:cubicBezTo>
                    <a:cubicBezTo>
                      <a:pt x="809" y="277"/>
                      <a:pt x="808" y="272"/>
                      <a:pt x="808" y="267"/>
                    </a:cubicBezTo>
                    <a:cubicBezTo>
                      <a:pt x="810" y="267"/>
                      <a:pt x="813" y="266"/>
                      <a:pt x="815" y="266"/>
                    </a:cubicBezTo>
                    <a:cubicBezTo>
                      <a:pt x="816" y="265"/>
                      <a:pt x="816" y="265"/>
                      <a:pt x="816" y="265"/>
                    </a:cubicBezTo>
                    <a:cubicBezTo>
                      <a:pt x="814" y="270"/>
                      <a:pt x="821" y="275"/>
                      <a:pt x="826" y="276"/>
                    </a:cubicBezTo>
                    <a:close/>
                    <a:moveTo>
                      <a:pt x="811" y="281"/>
                    </a:moveTo>
                    <a:cubicBezTo>
                      <a:pt x="815" y="284"/>
                      <a:pt x="820" y="286"/>
                      <a:pt x="825" y="286"/>
                    </a:cubicBezTo>
                    <a:cubicBezTo>
                      <a:pt x="825" y="289"/>
                      <a:pt x="825" y="291"/>
                      <a:pt x="826" y="294"/>
                    </a:cubicBezTo>
                    <a:cubicBezTo>
                      <a:pt x="819" y="295"/>
                      <a:pt x="810" y="294"/>
                      <a:pt x="805" y="289"/>
                    </a:cubicBezTo>
                    <a:cubicBezTo>
                      <a:pt x="799" y="284"/>
                      <a:pt x="795" y="276"/>
                      <a:pt x="797" y="268"/>
                    </a:cubicBezTo>
                    <a:cubicBezTo>
                      <a:pt x="800" y="268"/>
                      <a:pt x="803" y="268"/>
                      <a:pt x="806" y="267"/>
                    </a:cubicBezTo>
                    <a:cubicBezTo>
                      <a:pt x="806" y="272"/>
                      <a:pt x="808" y="277"/>
                      <a:pt x="811" y="281"/>
                    </a:cubicBezTo>
                    <a:close/>
                    <a:moveTo>
                      <a:pt x="826" y="275"/>
                    </a:moveTo>
                    <a:cubicBezTo>
                      <a:pt x="822" y="273"/>
                      <a:pt x="817" y="270"/>
                      <a:pt x="818" y="265"/>
                    </a:cubicBezTo>
                    <a:cubicBezTo>
                      <a:pt x="818" y="265"/>
                      <a:pt x="818" y="265"/>
                      <a:pt x="818" y="265"/>
                    </a:cubicBezTo>
                    <a:cubicBezTo>
                      <a:pt x="825" y="263"/>
                      <a:pt x="832" y="259"/>
                      <a:pt x="839" y="256"/>
                    </a:cubicBezTo>
                    <a:cubicBezTo>
                      <a:pt x="833" y="261"/>
                      <a:pt x="828" y="267"/>
                      <a:pt x="826" y="275"/>
                    </a:cubicBezTo>
                    <a:close/>
                    <a:moveTo>
                      <a:pt x="795" y="268"/>
                    </a:moveTo>
                    <a:cubicBezTo>
                      <a:pt x="794" y="276"/>
                      <a:pt x="798" y="284"/>
                      <a:pt x="803" y="289"/>
                    </a:cubicBezTo>
                    <a:cubicBezTo>
                      <a:pt x="809" y="296"/>
                      <a:pt x="818" y="296"/>
                      <a:pt x="827" y="296"/>
                    </a:cubicBezTo>
                    <a:cubicBezTo>
                      <a:pt x="827" y="297"/>
                      <a:pt x="827" y="298"/>
                      <a:pt x="828" y="299"/>
                    </a:cubicBezTo>
                    <a:cubicBezTo>
                      <a:pt x="829" y="301"/>
                      <a:pt x="830" y="303"/>
                      <a:pt x="831" y="305"/>
                    </a:cubicBezTo>
                    <a:cubicBezTo>
                      <a:pt x="829" y="305"/>
                      <a:pt x="827" y="305"/>
                      <a:pt x="825" y="305"/>
                    </a:cubicBezTo>
                    <a:cubicBezTo>
                      <a:pt x="823" y="305"/>
                      <a:pt x="821" y="305"/>
                      <a:pt x="818" y="305"/>
                    </a:cubicBezTo>
                    <a:cubicBezTo>
                      <a:pt x="813" y="304"/>
                      <a:pt x="808" y="303"/>
                      <a:pt x="804" y="301"/>
                    </a:cubicBezTo>
                    <a:cubicBezTo>
                      <a:pt x="796" y="297"/>
                      <a:pt x="792" y="290"/>
                      <a:pt x="789" y="283"/>
                    </a:cubicBezTo>
                    <a:cubicBezTo>
                      <a:pt x="789" y="278"/>
                      <a:pt x="790" y="273"/>
                      <a:pt x="791" y="268"/>
                    </a:cubicBezTo>
                    <a:cubicBezTo>
                      <a:pt x="793" y="268"/>
                      <a:pt x="794" y="268"/>
                      <a:pt x="795" y="268"/>
                    </a:cubicBezTo>
                    <a:close/>
                    <a:moveTo>
                      <a:pt x="809" y="324"/>
                    </a:moveTo>
                    <a:cubicBezTo>
                      <a:pt x="811" y="323"/>
                      <a:pt x="812" y="321"/>
                      <a:pt x="813" y="319"/>
                    </a:cubicBezTo>
                    <a:cubicBezTo>
                      <a:pt x="819" y="319"/>
                      <a:pt x="827" y="313"/>
                      <a:pt x="828" y="306"/>
                    </a:cubicBezTo>
                    <a:cubicBezTo>
                      <a:pt x="829" y="306"/>
                      <a:pt x="830" y="306"/>
                      <a:pt x="831" y="306"/>
                    </a:cubicBezTo>
                    <a:cubicBezTo>
                      <a:pt x="832" y="306"/>
                      <a:pt x="832" y="306"/>
                      <a:pt x="832" y="306"/>
                    </a:cubicBezTo>
                    <a:cubicBezTo>
                      <a:pt x="833" y="307"/>
                      <a:pt x="834" y="309"/>
                      <a:pt x="835" y="310"/>
                    </a:cubicBezTo>
                    <a:cubicBezTo>
                      <a:pt x="832" y="321"/>
                      <a:pt x="820" y="325"/>
                      <a:pt x="809" y="324"/>
                    </a:cubicBezTo>
                    <a:close/>
                    <a:moveTo>
                      <a:pt x="836" y="311"/>
                    </a:moveTo>
                    <a:cubicBezTo>
                      <a:pt x="837" y="311"/>
                      <a:pt x="837" y="312"/>
                      <a:pt x="838" y="312"/>
                    </a:cubicBezTo>
                    <a:cubicBezTo>
                      <a:pt x="838" y="314"/>
                      <a:pt x="838" y="315"/>
                      <a:pt x="838" y="316"/>
                    </a:cubicBezTo>
                    <a:cubicBezTo>
                      <a:pt x="838" y="318"/>
                      <a:pt x="838" y="320"/>
                      <a:pt x="839" y="322"/>
                    </a:cubicBezTo>
                    <a:cubicBezTo>
                      <a:pt x="835" y="327"/>
                      <a:pt x="829" y="330"/>
                      <a:pt x="822" y="331"/>
                    </a:cubicBezTo>
                    <a:cubicBezTo>
                      <a:pt x="816" y="332"/>
                      <a:pt x="810" y="332"/>
                      <a:pt x="804" y="331"/>
                    </a:cubicBezTo>
                    <a:cubicBezTo>
                      <a:pt x="805" y="329"/>
                      <a:pt x="807" y="328"/>
                      <a:pt x="808" y="326"/>
                    </a:cubicBezTo>
                    <a:cubicBezTo>
                      <a:pt x="808" y="326"/>
                      <a:pt x="808" y="326"/>
                      <a:pt x="808" y="326"/>
                    </a:cubicBezTo>
                    <a:cubicBezTo>
                      <a:pt x="820" y="327"/>
                      <a:pt x="832" y="323"/>
                      <a:pt x="836" y="311"/>
                    </a:cubicBezTo>
                    <a:close/>
                    <a:moveTo>
                      <a:pt x="814" y="306"/>
                    </a:moveTo>
                    <a:cubicBezTo>
                      <a:pt x="815" y="306"/>
                      <a:pt x="816" y="306"/>
                      <a:pt x="816" y="306"/>
                    </a:cubicBezTo>
                    <a:cubicBezTo>
                      <a:pt x="819" y="307"/>
                      <a:pt x="821" y="307"/>
                      <a:pt x="824" y="307"/>
                    </a:cubicBezTo>
                    <a:cubicBezTo>
                      <a:pt x="825" y="307"/>
                      <a:pt x="826" y="307"/>
                      <a:pt x="826" y="307"/>
                    </a:cubicBezTo>
                    <a:cubicBezTo>
                      <a:pt x="826" y="313"/>
                      <a:pt x="819" y="317"/>
                      <a:pt x="813" y="317"/>
                    </a:cubicBezTo>
                    <a:cubicBezTo>
                      <a:pt x="815" y="314"/>
                      <a:pt x="815" y="310"/>
                      <a:pt x="814" y="306"/>
                    </a:cubicBezTo>
                    <a:close/>
                    <a:moveTo>
                      <a:pt x="799" y="300"/>
                    </a:moveTo>
                    <a:cubicBezTo>
                      <a:pt x="798" y="301"/>
                      <a:pt x="799" y="303"/>
                      <a:pt x="798" y="305"/>
                    </a:cubicBezTo>
                    <a:cubicBezTo>
                      <a:pt x="797" y="307"/>
                      <a:pt x="795" y="309"/>
                      <a:pt x="792" y="310"/>
                    </a:cubicBezTo>
                    <a:cubicBezTo>
                      <a:pt x="790" y="302"/>
                      <a:pt x="789" y="294"/>
                      <a:pt x="789" y="287"/>
                    </a:cubicBezTo>
                    <a:cubicBezTo>
                      <a:pt x="791" y="292"/>
                      <a:pt x="795" y="296"/>
                      <a:pt x="799" y="300"/>
                    </a:cubicBezTo>
                    <a:close/>
                    <a:moveTo>
                      <a:pt x="799" y="307"/>
                    </a:moveTo>
                    <a:cubicBezTo>
                      <a:pt x="800" y="305"/>
                      <a:pt x="800" y="303"/>
                      <a:pt x="800" y="301"/>
                    </a:cubicBezTo>
                    <a:cubicBezTo>
                      <a:pt x="801" y="301"/>
                      <a:pt x="802" y="302"/>
                      <a:pt x="802" y="302"/>
                    </a:cubicBezTo>
                    <a:cubicBezTo>
                      <a:pt x="803" y="303"/>
                      <a:pt x="805" y="303"/>
                      <a:pt x="806" y="304"/>
                    </a:cubicBezTo>
                    <a:cubicBezTo>
                      <a:pt x="807" y="310"/>
                      <a:pt x="802" y="317"/>
                      <a:pt x="796" y="320"/>
                    </a:cubicBezTo>
                    <a:cubicBezTo>
                      <a:pt x="795" y="317"/>
                      <a:pt x="794" y="314"/>
                      <a:pt x="793" y="311"/>
                    </a:cubicBezTo>
                    <a:cubicBezTo>
                      <a:pt x="795" y="310"/>
                      <a:pt x="797" y="309"/>
                      <a:pt x="799" y="307"/>
                    </a:cubicBezTo>
                    <a:close/>
                    <a:moveTo>
                      <a:pt x="807" y="304"/>
                    </a:moveTo>
                    <a:cubicBezTo>
                      <a:pt x="809" y="305"/>
                      <a:pt x="811" y="305"/>
                      <a:pt x="813" y="306"/>
                    </a:cubicBezTo>
                    <a:cubicBezTo>
                      <a:pt x="816" y="315"/>
                      <a:pt x="808" y="324"/>
                      <a:pt x="802" y="331"/>
                    </a:cubicBezTo>
                    <a:cubicBezTo>
                      <a:pt x="802" y="331"/>
                      <a:pt x="802" y="331"/>
                      <a:pt x="802" y="331"/>
                    </a:cubicBezTo>
                    <a:cubicBezTo>
                      <a:pt x="800" y="328"/>
                      <a:pt x="799" y="325"/>
                      <a:pt x="797" y="322"/>
                    </a:cubicBezTo>
                    <a:cubicBezTo>
                      <a:pt x="803" y="318"/>
                      <a:pt x="808" y="311"/>
                      <a:pt x="807" y="304"/>
                    </a:cubicBezTo>
                    <a:close/>
                    <a:moveTo>
                      <a:pt x="816" y="333"/>
                    </a:moveTo>
                    <a:cubicBezTo>
                      <a:pt x="816" y="337"/>
                      <a:pt x="815" y="340"/>
                      <a:pt x="812" y="342"/>
                    </a:cubicBezTo>
                    <a:cubicBezTo>
                      <a:pt x="809" y="339"/>
                      <a:pt x="806" y="336"/>
                      <a:pt x="804" y="332"/>
                    </a:cubicBezTo>
                    <a:cubicBezTo>
                      <a:pt x="808" y="333"/>
                      <a:pt x="812" y="334"/>
                      <a:pt x="816" y="333"/>
                    </a:cubicBezTo>
                    <a:close/>
                    <a:moveTo>
                      <a:pt x="818" y="333"/>
                    </a:moveTo>
                    <a:cubicBezTo>
                      <a:pt x="820" y="333"/>
                      <a:pt x="823" y="333"/>
                      <a:pt x="825" y="332"/>
                    </a:cubicBezTo>
                    <a:cubicBezTo>
                      <a:pt x="827" y="335"/>
                      <a:pt x="826" y="338"/>
                      <a:pt x="826" y="341"/>
                    </a:cubicBezTo>
                    <a:cubicBezTo>
                      <a:pt x="825" y="344"/>
                      <a:pt x="824" y="348"/>
                      <a:pt x="822" y="350"/>
                    </a:cubicBezTo>
                    <a:cubicBezTo>
                      <a:pt x="819" y="348"/>
                      <a:pt x="816" y="346"/>
                      <a:pt x="813" y="343"/>
                    </a:cubicBezTo>
                    <a:cubicBezTo>
                      <a:pt x="816" y="341"/>
                      <a:pt x="818" y="337"/>
                      <a:pt x="818" y="333"/>
                    </a:cubicBezTo>
                    <a:close/>
                    <a:moveTo>
                      <a:pt x="827" y="342"/>
                    </a:moveTo>
                    <a:cubicBezTo>
                      <a:pt x="828" y="339"/>
                      <a:pt x="828" y="335"/>
                      <a:pt x="827" y="332"/>
                    </a:cubicBezTo>
                    <a:cubicBezTo>
                      <a:pt x="829" y="331"/>
                      <a:pt x="831" y="330"/>
                      <a:pt x="833" y="329"/>
                    </a:cubicBezTo>
                    <a:cubicBezTo>
                      <a:pt x="837" y="336"/>
                      <a:pt x="836" y="349"/>
                      <a:pt x="830" y="355"/>
                    </a:cubicBezTo>
                    <a:cubicBezTo>
                      <a:pt x="827" y="354"/>
                      <a:pt x="825" y="352"/>
                      <a:pt x="823" y="351"/>
                    </a:cubicBezTo>
                    <a:cubicBezTo>
                      <a:pt x="825" y="348"/>
                      <a:pt x="826" y="345"/>
                      <a:pt x="827" y="342"/>
                    </a:cubicBezTo>
                    <a:close/>
                    <a:moveTo>
                      <a:pt x="836" y="346"/>
                    </a:moveTo>
                    <a:cubicBezTo>
                      <a:pt x="836" y="345"/>
                      <a:pt x="836" y="344"/>
                      <a:pt x="837" y="343"/>
                    </a:cubicBezTo>
                    <a:cubicBezTo>
                      <a:pt x="837" y="342"/>
                      <a:pt x="837" y="340"/>
                      <a:pt x="837" y="339"/>
                    </a:cubicBezTo>
                    <a:cubicBezTo>
                      <a:pt x="840" y="339"/>
                      <a:pt x="844" y="337"/>
                      <a:pt x="846" y="334"/>
                    </a:cubicBezTo>
                    <a:cubicBezTo>
                      <a:pt x="847" y="336"/>
                      <a:pt x="849" y="337"/>
                      <a:pt x="851" y="338"/>
                    </a:cubicBezTo>
                    <a:cubicBezTo>
                      <a:pt x="848" y="343"/>
                      <a:pt x="841" y="347"/>
                      <a:pt x="836" y="346"/>
                    </a:cubicBezTo>
                    <a:close/>
                    <a:moveTo>
                      <a:pt x="837" y="338"/>
                    </a:moveTo>
                    <a:cubicBezTo>
                      <a:pt x="837" y="334"/>
                      <a:pt x="836" y="331"/>
                      <a:pt x="834" y="328"/>
                    </a:cubicBezTo>
                    <a:cubicBezTo>
                      <a:pt x="836" y="327"/>
                      <a:pt x="838" y="325"/>
                      <a:pt x="840" y="324"/>
                    </a:cubicBezTo>
                    <a:cubicBezTo>
                      <a:pt x="841" y="327"/>
                      <a:pt x="843" y="330"/>
                      <a:pt x="845" y="333"/>
                    </a:cubicBezTo>
                    <a:cubicBezTo>
                      <a:pt x="843" y="336"/>
                      <a:pt x="840" y="337"/>
                      <a:pt x="837" y="338"/>
                    </a:cubicBezTo>
                    <a:close/>
                    <a:moveTo>
                      <a:pt x="838" y="310"/>
                    </a:moveTo>
                    <a:cubicBezTo>
                      <a:pt x="834" y="307"/>
                      <a:pt x="831" y="303"/>
                      <a:pt x="829" y="298"/>
                    </a:cubicBezTo>
                    <a:cubicBezTo>
                      <a:pt x="827" y="293"/>
                      <a:pt x="826" y="288"/>
                      <a:pt x="826" y="282"/>
                    </a:cubicBezTo>
                    <a:cubicBezTo>
                      <a:pt x="826" y="277"/>
                      <a:pt x="828" y="271"/>
                      <a:pt x="831" y="267"/>
                    </a:cubicBezTo>
                    <a:cubicBezTo>
                      <a:pt x="834" y="262"/>
                      <a:pt x="837" y="259"/>
                      <a:pt x="841" y="256"/>
                    </a:cubicBezTo>
                    <a:cubicBezTo>
                      <a:pt x="842" y="258"/>
                      <a:pt x="844" y="260"/>
                      <a:pt x="845" y="262"/>
                    </a:cubicBezTo>
                    <a:cubicBezTo>
                      <a:pt x="839" y="267"/>
                      <a:pt x="835" y="275"/>
                      <a:pt x="835" y="283"/>
                    </a:cubicBezTo>
                    <a:cubicBezTo>
                      <a:pt x="834" y="289"/>
                      <a:pt x="835" y="297"/>
                      <a:pt x="841" y="301"/>
                    </a:cubicBezTo>
                    <a:cubicBezTo>
                      <a:pt x="839" y="304"/>
                      <a:pt x="838" y="307"/>
                      <a:pt x="838" y="310"/>
                    </a:cubicBezTo>
                    <a:close/>
                    <a:moveTo>
                      <a:pt x="836" y="283"/>
                    </a:moveTo>
                    <a:cubicBezTo>
                      <a:pt x="837" y="275"/>
                      <a:pt x="841" y="268"/>
                      <a:pt x="846" y="263"/>
                    </a:cubicBezTo>
                    <a:cubicBezTo>
                      <a:pt x="848" y="265"/>
                      <a:pt x="850" y="267"/>
                      <a:pt x="851" y="268"/>
                    </a:cubicBezTo>
                    <a:cubicBezTo>
                      <a:pt x="844" y="274"/>
                      <a:pt x="841" y="286"/>
                      <a:pt x="847" y="294"/>
                    </a:cubicBezTo>
                    <a:cubicBezTo>
                      <a:pt x="845" y="295"/>
                      <a:pt x="843" y="298"/>
                      <a:pt x="842" y="300"/>
                    </a:cubicBezTo>
                    <a:cubicBezTo>
                      <a:pt x="837" y="296"/>
                      <a:pt x="836" y="288"/>
                      <a:pt x="836" y="283"/>
                    </a:cubicBezTo>
                    <a:close/>
                    <a:moveTo>
                      <a:pt x="859" y="275"/>
                    </a:moveTo>
                    <a:cubicBezTo>
                      <a:pt x="860" y="275"/>
                      <a:pt x="861" y="276"/>
                      <a:pt x="862" y="276"/>
                    </a:cubicBezTo>
                    <a:cubicBezTo>
                      <a:pt x="865" y="278"/>
                      <a:pt x="868" y="280"/>
                      <a:pt x="872" y="281"/>
                    </a:cubicBezTo>
                    <a:cubicBezTo>
                      <a:pt x="866" y="283"/>
                      <a:pt x="861" y="285"/>
                      <a:pt x="855" y="287"/>
                    </a:cubicBezTo>
                    <a:cubicBezTo>
                      <a:pt x="853" y="283"/>
                      <a:pt x="856" y="277"/>
                      <a:pt x="859" y="275"/>
                    </a:cubicBezTo>
                    <a:close/>
                    <a:moveTo>
                      <a:pt x="864" y="275"/>
                    </a:moveTo>
                    <a:cubicBezTo>
                      <a:pt x="860" y="274"/>
                      <a:pt x="857" y="271"/>
                      <a:pt x="854" y="268"/>
                    </a:cubicBezTo>
                    <a:cubicBezTo>
                      <a:pt x="848" y="263"/>
                      <a:pt x="843" y="256"/>
                      <a:pt x="839" y="249"/>
                    </a:cubicBezTo>
                    <a:cubicBezTo>
                      <a:pt x="831" y="236"/>
                      <a:pt x="828" y="219"/>
                      <a:pt x="830" y="204"/>
                    </a:cubicBezTo>
                    <a:cubicBezTo>
                      <a:pt x="833" y="201"/>
                      <a:pt x="836" y="198"/>
                      <a:pt x="840" y="196"/>
                    </a:cubicBezTo>
                    <a:cubicBezTo>
                      <a:pt x="837" y="202"/>
                      <a:pt x="836" y="210"/>
                      <a:pt x="837" y="217"/>
                    </a:cubicBezTo>
                    <a:cubicBezTo>
                      <a:pt x="837" y="225"/>
                      <a:pt x="839" y="234"/>
                      <a:pt x="842" y="241"/>
                    </a:cubicBezTo>
                    <a:cubicBezTo>
                      <a:pt x="846" y="250"/>
                      <a:pt x="851" y="257"/>
                      <a:pt x="857" y="263"/>
                    </a:cubicBezTo>
                    <a:cubicBezTo>
                      <a:pt x="864" y="270"/>
                      <a:pt x="874" y="274"/>
                      <a:pt x="882" y="278"/>
                    </a:cubicBezTo>
                    <a:cubicBezTo>
                      <a:pt x="880" y="279"/>
                      <a:pt x="877" y="279"/>
                      <a:pt x="875" y="280"/>
                    </a:cubicBezTo>
                    <a:cubicBezTo>
                      <a:pt x="875" y="280"/>
                      <a:pt x="874" y="280"/>
                      <a:pt x="874" y="280"/>
                    </a:cubicBezTo>
                    <a:cubicBezTo>
                      <a:pt x="871" y="279"/>
                      <a:pt x="867" y="277"/>
                      <a:pt x="864" y="275"/>
                    </a:cubicBezTo>
                    <a:close/>
                    <a:moveTo>
                      <a:pt x="855" y="193"/>
                    </a:moveTo>
                    <a:cubicBezTo>
                      <a:pt x="854" y="195"/>
                      <a:pt x="853" y="198"/>
                      <a:pt x="853" y="201"/>
                    </a:cubicBezTo>
                    <a:cubicBezTo>
                      <a:pt x="849" y="199"/>
                      <a:pt x="844" y="200"/>
                      <a:pt x="840" y="199"/>
                    </a:cubicBezTo>
                    <a:cubicBezTo>
                      <a:pt x="840" y="197"/>
                      <a:pt x="841" y="195"/>
                      <a:pt x="842" y="194"/>
                    </a:cubicBezTo>
                    <a:cubicBezTo>
                      <a:pt x="844" y="192"/>
                      <a:pt x="846" y="191"/>
                      <a:pt x="848" y="190"/>
                    </a:cubicBezTo>
                    <a:cubicBezTo>
                      <a:pt x="850" y="191"/>
                      <a:pt x="853" y="191"/>
                      <a:pt x="855" y="193"/>
                    </a:cubicBezTo>
                    <a:close/>
                    <a:moveTo>
                      <a:pt x="849" y="189"/>
                    </a:moveTo>
                    <a:cubicBezTo>
                      <a:pt x="854" y="186"/>
                      <a:pt x="858" y="183"/>
                      <a:pt x="863" y="181"/>
                    </a:cubicBezTo>
                    <a:cubicBezTo>
                      <a:pt x="860" y="184"/>
                      <a:pt x="858" y="187"/>
                      <a:pt x="856" y="191"/>
                    </a:cubicBezTo>
                    <a:cubicBezTo>
                      <a:pt x="856" y="191"/>
                      <a:pt x="856" y="191"/>
                      <a:pt x="856" y="191"/>
                    </a:cubicBezTo>
                    <a:cubicBezTo>
                      <a:pt x="854" y="190"/>
                      <a:pt x="852" y="189"/>
                      <a:pt x="849" y="189"/>
                    </a:cubicBezTo>
                    <a:close/>
                    <a:moveTo>
                      <a:pt x="868" y="269"/>
                    </a:moveTo>
                    <a:cubicBezTo>
                      <a:pt x="865" y="267"/>
                      <a:pt x="862" y="265"/>
                      <a:pt x="859" y="263"/>
                    </a:cubicBezTo>
                    <a:cubicBezTo>
                      <a:pt x="859" y="262"/>
                      <a:pt x="859" y="262"/>
                      <a:pt x="858" y="262"/>
                    </a:cubicBezTo>
                    <a:cubicBezTo>
                      <a:pt x="861" y="260"/>
                      <a:pt x="864" y="257"/>
                      <a:pt x="866" y="254"/>
                    </a:cubicBezTo>
                    <a:cubicBezTo>
                      <a:pt x="869" y="257"/>
                      <a:pt x="872" y="259"/>
                      <a:pt x="875" y="261"/>
                    </a:cubicBezTo>
                    <a:cubicBezTo>
                      <a:pt x="873" y="264"/>
                      <a:pt x="871" y="267"/>
                      <a:pt x="868" y="269"/>
                    </a:cubicBezTo>
                    <a:close/>
                    <a:moveTo>
                      <a:pt x="876" y="262"/>
                    </a:moveTo>
                    <a:cubicBezTo>
                      <a:pt x="876" y="262"/>
                      <a:pt x="876" y="262"/>
                      <a:pt x="876" y="262"/>
                    </a:cubicBezTo>
                    <a:cubicBezTo>
                      <a:pt x="877" y="262"/>
                      <a:pt x="877" y="262"/>
                      <a:pt x="877" y="262"/>
                    </a:cubicBezTo>
                    <a:cubicBezTo>
                      <a:pt x="880" y="264"/>
                      <a:pt x="882" y="265"/>
                      <a:pt x="885" y="266"/>
                    </a:cubicBezTo>
                    <a:cubicBezTo>
                      <a:pt x="884" y="269"/>
                      <a:pt x="882" y="272"/>
                      <a:pt x="880" y="275"/>
                    </a:cubicBezTo>
                    <a:cubicBezTo>
                      <a:pt x="877" y="273"/>
                      <a:pt x="873" y="272"/>
                      <a:pt x="869" y="270"/>
                    </a:cubicBezTo>
                    <a:cubicBezTo>
                      <a:pt x="872" y="267"/>
                      <a:pt x="874" y="264"/>
                      <a:pt x="876" y="262"/>
                    </a:cubicBezTo>
                    <a:close/>
                    <a:moveTo>
                      <a:pt x="857" y="260"/>
                    </a:moveTo>
                    <a:cubicBezTo>
                      <a:pt x="854" y="258"/>
                      <a:pt x="852" y="255"/>
                      <a:pt x="850" y="252"/>
                    </a:cubicBezTo>
                    <a:cubicBezTo>
                      <a:pt x="853" y="251"/>
                      <a:pt x="857" y="248"/>
                      <a:pt x="860" y="246"/>
                    </a:cubicBezTo>
                    <a:cubicBezTo>
                      <a:pt x="861" y="248"/>
                      <a:pt x="863" y="251"/>
                      <a:pt x="865" y="253"/>
                    </a:cubicBezTo>
                    <a:cubicBezTo>
                      <a:pt x="863" y="256"/>
                      <a:pt x="860" y="259"/>
                      <a:pt x="857" y="260"/>
                    </a:cubicBezTo>
                    <a:close/>
                    <a:moveTo>
                      <a:pt x="849" y="251"/>
                    </a:moveTo>
                    <a:cubicBezTo>
                      <a:pt x="847" y="248"/>
                      <a:pt x="845" y="245"/>
                      <a:pt x="844" y="242"/>
                    </a:cubicBezTo>
                    <a:cubicBezTo>
                      <a:pt x="844" y="242"/>
                      <a:pt x="843" y="241"/>
                      <a:pt x="843" y="240"/>
                    </a:cubicBezTo>
                    <a:cubicBezTo>
                      <a:pt x="847" y="239"/>
                      <a:pt x="851" y="238"/>
                      <a:pt x="855" y="236"/>
                    </a:cubicBezTo>
                    <a:cubicBezTo>
                      <a:pt x="855" y="237"/>
                      <a:pt x="856" y="238"/>
                      <a:pt x="856" y="239"/>
                    </a:cubicBezTo>
                    <a:cubicBezTo>
                      <a:pt x="857" y="241"/>
                      <a:pt x="858" y="243"/>
                      <a:pt x="859" y="244"/>
                    </a:cubicBezTo>
                    <a:cubicBezTo>
                      <a:pt x="856" y="247"/>
                      <a:pt x="853" y="250"/>
                      <a:pt x="849" y="251"/>
                    </a:cubicBezTo>
                    <a:close/>
                    <a:moveTo>
                      <a:pt x="843" y="239"/>
                    </a:moveTo>
                    <a:cubicBezTo>
                      <a:pt x="841" y="235"/>
                      <a:pt x="840" y="231"/>
                      <a:pt x="839" y="227"/>
                    </a:cubicBezTo>
                    <a:cubicBezTo>
                      <a:pt x="844" y="227"/>
                      <a:pt x="848" y="226"/>
                      <a:pt x="852" y="225"/>
                    </a:cubicBezTo>
                    <a:cubicBezTo>
                      <a:pt x="853" y="229"/>
                      <a:pt x="854" y="232"/>
                      <a:pt x="855" y="235"/>
                    </a:cubicBezTo>
                    <a:cubicBezTo>
                      <a:pt x="851" y="236"/>
                      <a:pt x="847" y="238"/>
                      <a:pt x="843" y="239"/>
                    </a:cubicBezTo>
                    <a:close/>
                    <a:moveTo>
                      <a:pt x="839" y="226"/>
                    </a:moveTo>
                    <a:cubicBezTo>
                      <a:pt x="839" y="223"/>
                      <a:pt x="839" y="220"/>
                      <a:pt x="838" y="218"/>
                    </a:cubicBezTo>
                    <a:cubicBezTo>
                      <a:pt x="838" y="217"/>
                      <a:pt x="838" y="215"/>
                      <a:pt x="838" y="214"/>
                    </a:cubicBezTo>
                    <a:cubicBezTo>
                      <a:pt x="843" y="214"/>
                      <a:pt x="847" y="215"/>
                      <a:pt x="852" y="214"/>
                    </a:cubicBezTo>
                    <a:cubicBezTo>
                      <a:pt x="852" y="217"/>
                      <a:pt x="852" y="221"/>
                      <a:pt x="852" y="224"/>
                    </a:cubicBezTo>
                    <a:cubicBezTo>
                      <a:pt x="848" y="224"/>
                      <a:pt x="844" y="225"/>
                      <a:pt x="839" y="226"/>
                    </a:cubicBezTo>
                    <a:close/>
                    <a:moveTo>
                      <a:pt x="853" y="202"/>
                    </a:moveTo>
                    <a:cubicBezTo>
                      <a:pt x="852" y="204"/>
                      <a:pt x="852" y="205"/>
                      <a:pt x="852" y="207"/>
                    </a:cubicBezTo>
                    <a:cubicBezTo>
                      <a:pt x="852" y="209"/>
                      <a:pt x="852" y="211"/>
                      <a:pt x="852" y="213"/>
                    </a:cubicBezTo>
                    <a:cubicBezTo>
                      <a:pt x="847" y="213"/>
                      <a:pt x="843" y="213"/>
                      <a:pt x="838" y="213"/>
                    </a:cubicBezTo>
                    <a:cubicBezTo>
                      <a:pt x="838" y="209"/>
                      <a:pt x="838" y="204"/>
                      <a:pt x="839" y="200"/>
                    </a:cubicBezTo>
                    <a:cubicBezTo>
                      <a:pt x="844" y="202"/>
                      <a:pt x="848" y="201"/>
                      <a:pt x="853" y="202"/>
                    </a:cubicBezTo>
                    <a:close/>
                    <a:moveTo>
                      <a:pt x="882" y="276"/>
                    </a:moveTo>
                    <a:cubicBezTo>
                      <a:pt x="883" y="273"/>
                      <a:pt x="885" y="270"/>
                      <a:pt x="886" y="266"/>
                    </a:cubicBezTo>
                    <a:cubicBezTo>
                      <a:pt x="889" y="267"/>
                      <a:pt x="892" y="268"/>
                      <a:pt x="895" y="269"/>
                    </a:cubicBezTo>
                    <a:cubicBezTo>
                      <a:pt x="894" y="271"/>
                      <a:pt x="894" y="273"/>
                      <a:pt x="893" y="275"/>
                    </a:cubicBezTo>
                    <a:cubicBezTo>
                      <a:pt x="890" y="276"/>
                      <a:pt x="887" y="277"/>
                      <a:pt x="885" y="277"/>
                    </a:cubicBezTo>
                    <a:cubicBezTo>
                      <a:pt x="884" y="277"/>
                      <a:pt x="883" y="276"/>
                      <a:pt x="882" y="276"/>
                    </a:cubicBezTo>
                    <a:close/>
                    <a:moveTo>
                      <a:pt x="896" y="269"/>
                    </a:moveTo>
                    <a:cubicBezTo>
                      <a:pt x="899" y="270"/>
                      <a:pt x="902" y="270"/>
                      <a:pt x="905" y="271"/>
                    </a:cubicBezTo>
                    <a:cubicBezTo>
                      <a:pt x="902" y="272"/>
                      <a:pt x="898" y="273"/>
                      <a:pt x="895" y="274"/>
                    </a:cubicBezTo>
                    <a:cubicBezTo>
                      <a:pt x="895" y="273"/>
                      <a:pt x="896" y="271"/>
                      <a:pt x="896" y="269"/>
                    </a:cubicBezTo>
                    <a:close/>
                    <a:moveTo>
                      <a:pt x="880" y="262"/>
                    </a:moveTo>
                    <a:cubicBezTo>
                      <a:pt x="870" y="257"/>
                      <a:pt x="863" y="249"/>
                      <a:pt x="858" y="240"/>
                    </a:cubicBezTo>
                    <a:cubicBezTo>
                      <a:pt x="854" y="230"/>
                      <a:pt x="853" y="220"/>
                      <a:pt x="853" y="209"/>
                    </a:cubicBezTo>
                    <a:cubicBezTo>
                      <a:pt x="854" y="203"/>
                      <a:pt x="855" y="198"/>
                      <a:pt x="857" y="192"/>
                    </a:cubicBezTo>
                    <a:cubicBezTo>
                      <a:pt x="859" y="188"/>
                      <a:pt x="862" y="183"/>
                      <a:pt x="866" y="179"/>
                    </a:cubicBezTo>
                    <a:cubicBezTo>
                      <a:pt x="871" y="176"/>
                      <a:pt x="876" y="174"/>
                      <a:pt x="881" y="172"/>
                    </a:cubicBezTo>
                    <a:cubicBezTo>
                      <a:pt x="889" y="169"/>
                      <a:pt x="897" y="167"/>
                      <a:pt x="905" y="165"/>
                    </a:cubicBezTo>
                    <a:cubicBezTo>
                      <a:pt x="910" y="163"/>
                      <a:pt x="916" y="162"/>
                      <a:pt x="921" y="161"/>
                    </a:cubicBezTo>
                    <a:cubicBezTo>
                      <a:pt x="922" y="167"/>
                      <a:pt x="924" y="172"/>
                      <a:pt x="927" y="176"/>
                    </a:cubicBezTo>
                    <a:cubicBezTo>
                      <a:pt x="917" y="175"/>
                      <a:pt x="907" y="176"/>
                      <a:pt x="898" y="178"/>
                    </a:cubicBezTo>
                    <a:cubicBezTo>
                      <a:pt x="889" y="180"/>
                      <a:pt x="880" y="185"/>
                      <a:pt x="873" y="192"/>
                    </a:cubicBezTo>
                    <a:cubicBezTo>
                      <a:pt x="860" y="206"/>
                      <a:pt x="859" y="227"/>
                      <a:pt x="869" y="243"/>
                    </a:cubicBezTo>
                    <a:cubicBezTo>
                      <a:pt x="878" y="257"/>
                      <a:pt x="897" y="264"/>
                      <a:pt x="912" y="257"/>
                    </a:cubicBezTo>
                    <a:cubicBezTo>
                      <a:pt x="919" y="254"/>
                      <a:pt x="924" y="249"/>
                      <a:pt x="927" y="243"/>
                    </a:cubicBezTo>
                    <a:cubicBezTo>
                      <a:pt x="930" y="237"/>
                      <a:pt x="930" y="230"/>
                      <a:pt x="929" y="224"/>
                    </a:cubicBezTo>
                    <a:cubicBezTo>
                      <a:pt x="927" y="218"/>
                      <a:pt x="924" y="213"/>
                      <a:pt x="919" y="209"/>
                    </a:cubicBezTo>
                    <a:cubicBezTo>
                      <a:pt x="913" y="205"/>
                      <a:pt x="906" y="204"/>
                      <a:pt x="899" y="206"/>
                    </a:cubicBezTo>
                    <a:cubicBezTo>
                      <a:pt x="892" y="208"/>
                      <a:pt x="886" y="216"/>
                      <a:pt x="887" y="224"/>
                    </a:cubicBezTo>
                    <a:cubicBezTo>
                      <a:pt x="887" y="231"/>
                      <a:pt x="895" y="238"/>
                      <a:pt x="903" y="236"/>
                    </a:cubicBezTo>
                    <a:cubicBezTo>
                      <a:pt x="906" y="235"/>
                      <a:pt x="909" y="232"/>
                      <a:pt x="910" y="229"/>
                    </a:cubicBezTo>
                    <a:cubicBezTo>
                      <a:pt x="911" y="225"/>
                      <a:pt x="910" y="222"/>
                      <a:pt x="908" y="220"/>
                    </a:cubicBezTo>
                    <a:cubicBezTo>
                      <a:pt x="915" y="219"/>
                      <a:pt x="917" y="229"/>
                      <a:pt x="915" y="235"/>
                    </a:cubicBezTo>
                    <a:cubicBezTo>
                      <a:pt x="913" y="243"/>
                      <a:pt x="903" y="245"/>
                      <a:pt x="895" y="244"/>
                    </a:cubicBezTo>
                    <a:cubicBezTo>
                      <a:pt x="886" y="242"/>
                      <a:pt x="881" y="234"/>
                      <a:pt x="879" y="225"/>
                    </a:cubicBezTo>
                    <a:cubicBezTo>
                      <a:pt x="878" y="216"/>
                      <a:pt x="881" y="205"/>
                      <a:pt x="888" y="199"/>
                    </a:cubicBezTo>
                    <a:cubicBezTo>
                      <a:pt x="899" y="189"/>
                      <a:pt x="918" y="188"/>
                      <a:pt x="932" y="193"/>
                    </a:cubicBezTo>
                    <a:cubicBezTo>
                      <a:pt x="931" y="198"/>
                      <a:pt x="932" y="203"/>
                      <a:pt x="934" y="208"/>
                    </a:cubicBezTo>
                    <a:cubicBezTo>
                      <a:pt x="938" y="215"/>
                      <a:pt x="945" y="221"/>
                      <a:pt x="952" y="225"/>
                    </a:cubicBezTo>
                    <a:cubicBezTo>
                      <a:pt x="947" y="234"/>
                      <a:pt x="942" y="243"/>
                      <a:pt x="935" y="251"/>
                    </a:cubicBezTo>
                    <a:cubicBezTo>
                      <a:pt x="928" y="259"/>
                      <a:pt x="919" y="264"/>
                      <a:pt x="910" y="269"/>
                    </a:cubicBezTo>
                    <a:cubicBezTo>
                      <a:pt x="909" y="269"/>
                      <a:pt x="909" y="269"/>
                      <a:pt x="908" y="270"/>
                    </a:cubicBezTo>
                    <a:cubicBezTo>
                      <a:pt x="908" y="270"/>
                      <a:pt x="908" y="270"/>
                      <a:pt x="908" y="270"/>
                    </a:cubicBezTo>
                    <a:cubicBezTo>
                      <a:pt x="898" y="268"/>
                      <a:pt x="889" y="266"/>
                      <a:pt x="880" y="262"/>
                    </a:cubicBezTo>
                    <a:close/>
                    <a:moveTo>
                      <a:pt x="906" y="218"/>
                    </a:moveTo>
                    <a:cubicBezTo>
                      <a:pt x="906" y="218"/>
                      <a:pt x="905" y="219"/>
                      <a:pt x="906" y="220"/>
                    </a:cubicBezTo>
                    <a:cubicBezTo>
                      <a:pt x="913" y="225"/>
                      <a:pt x="907" y="236"/>
                      <a:pt x="898" y="235"/>
                    </a:cubicBezTo>
                    <a:cubicBezTo>
                      <a:pt x="894" y="234"/>
                      <a:pt x="890" y="230"/>
                      <a:pt x="889" y="225"/>
                    </a:cubicBezTo>
                    <a:cubicBezTo>
                      <a:pt x="888" y="221"/>
                      <a:pt x="889" y="216"/>
                      <a:pt x="892" y="213"/>
                    </a:cubicBezTo>
                    <a:cubicBezTo>
                      <a:pt x="897" y="207"/>
                      <a:pt x="906" y="206"/>
                      <a:pt x="914" y="208"/>
                    </a:cubicBezTo>
                    <a:cubicBezTo>
                      <a:pt x="920" y="211"/>
                      <a:pt x="924" y="216"/>
                      <a:pt x="926" y="222"/>
                    </a:cubicBezTo>
                    <a:cubicBezTo>
                      <a:pt x="928" y="229"/>
                      <a:pt x="928" y="235"/>
                      <a:pt x="926" y="242"/>
                    </a:cubicBezTo>
                    <a:cubicBezTo>
                      <a:pt x="923" y="249"/>
                      <a:pt x="917" y="254"/>
                      <a:pt x="909" y="256"/>
                    </a:cubicBezTo>
                    <a:cubicBezTo>
                      <a:pt x="891" y="263"/>
                      <a:pt x="873" y="251"/>
                      <a:pt x="866" y="234"/>
                    </a:cubicBezTo>
                    <a:cubicBezTo>
                      <a:pt x="860" y="218"/>
                      <a:pt x="865" y="200"/>
                      <a:pt x="878" y="189"/>
                    </a:cubicBezTo>
                    <a:cubicBezTo>
                      <a:pt x="885" y="184"/>
                      <a:pt x="893" y="180"/>
                      <a:pt x="901" y="179"/>
                    </a:cubicBezTo>
                    <a:cubicBezTo>
                      <a:pt x="910" y="177"/>
                      <a:pt x="919" y="176"/>
                      <a:pt x="928" y="178"/>
                    </a:cubicBezTo>
                    <a:cubicBezTo>
                      <a:pt x="930" y="180"/>
                      <a:pt x="932" y="182"/>
                      <a:pt x="935" y="184"/>
                    </a:cubicBezTo>
                    <a:cubicBezTo>
                      <a:pt x="934" y="186"/>
                      <a:pt x="933" y="188"/>
                      <a:pt x="932" y="191"/>
                    </a:cubicBezTo>
                    <a:cubicBezTo>
                      <a:pt x="915" y="185"/>
                      <a:pt x="890" y="188"/>
                      <a:pt x="880" y="206"/>
                    </a:cubicBezTo>
                    <a:cubicBezTo>
                      <a:pt x="873" y="221"/>
                      <a:pt x="879" y="243"/>
                      <a:pt x="897" y="246"/>
                    </a:cubicBezTo>
                    <a:cubicBezTo>
                      <a:pt x="905" y="247"/>
                      <a:pt x="915" y="243"/>
                      <a:pt x="917" y="234"/>
                    </a:cubicBezTo>
                    <a:cubicBezTo>
                      <a:pt x="919" y="227"/>
                      <a:pt x="915" y="216"/>
                      <a:pt x="906" y="218"/>
                    </a:cubicBezTo>
                    <a:close/>
                    <a:moveTo>
                      <a:pt x="936" y="208"/>
                    </a:moveTo>
                    <a:cubicBezTo>
                      <a:pt x="932" y="200"/>
                      <a:pt x="933" y="192"/>
                      <a:pt x="936" y="185"/>
                    </a:cubicBezTo>
                    <a:cubicBezTo>
                      <a:pt x="938" y="186"/>
                      <a:pt x="941" y="188"/>
                      <a:pt x="944" y="189"/>
                    </a:cubicBezTo>
                    <a:cubicBezTo>
                      <a:pt x="943" y="194"/>
                      <a:pt x="943" y="199"/>
                      <a:pt x="944" y="204"/>
                    </a:cubicBezTo>
                    <a:cubicBezTo>
                      <a:pt x="946" y="209"/>
                      <a:pt x="951" y="212"/>
                      <a:pt x="956" y="213"/>
                    </a:cubicBezTo>
                    <a:cubicBezTo>
                      <a:pt x="956" y="213"/>
                      <a:pt x="956" y="213"/>
                      <a:pt x="956" y="213"/>
                    </a:cubicBezTo>
                    <a:cubicBezTo>
                      <a:pt x="955" y="216"/>
                      <a:pt x="955" y="218"/>
                      <a:pt x="955" y="220"/>
                    </a:cubicBezTo>
                    <a:cubicBezTo>
                      <a:pt x="954" y="220"/>
                      <a:pt x="954" y="220"/>
                      <a:pt x="954" y="221"/>
                    </a:cubicBezTo>
                    <a:cubicBezTo>
                      <a:pt x="954" y="221"/>
                      <a:pt x="953" y="222"/>
                      <a:pt x="953" y="223"/>
                    </a:cubicBezTo>
                    <a:cubicBezTo>
                      <a:pt x="946" y="220"/>
                      <a:pt x="940" y="215"/>
                      <a:pt x="936" y="208"/>
                    </a:cubicBezTo>
                    <a:close/>
                    <a:moveTo>
                      <a:pt x="946" y="203"/>
                    </a:moveTo>
                    <a:cubicBezTo>
                      <a:pt x="944" y="199"/>
                      <a:pt x="944" y="194"/>
                      <a:pt x="945" y="190"/>
                    </a:cubicBezTo>
                    <a:cubicBezTo>
                      <a:pt x="947" y="191"/>
                      <a:pt x="950" y="191"/>
                      <a:pt x="952" y="192"/>
                    </a:cubicBezTo>
                    <a:cubicBezTo>
                      <a:pt x="951" y="198"/>
                      <a:pt x="952" y="203"/>
                      <a:pt x="958" y="206"/>
                    </a:cubicBezTo>
                    <a:cubicBezTo>
                      <a:pt x="957" y="208"/>
                      <a:pt x="957" y="210"/>
                      <a:pt x="956" y="212"/>
                    </a:cubicBezTo>
                    <a:cubicBezTo>
                      <a:pt x="956" y="212"/>
                      <a:pt x="956" y="212"/>
                      <a:pt x="956" y="212"/>
                    </a:cubicBezTo>
                    <a:cubicBezTo>
                      <a:pt x="951" y="210"/>
                      <a:pt x="948" y="208"/>
                      <a:pt x="946" y="203"/>
                    </a:cubicBezTo>
                    <a:close/>
                    <a:moveTo>
                      <a:pt x="954" y="192"/>
                    </a:moveTo>
                    <a:cubicBezTo>
                      <a:pt x="957" y="193"/>
                      <a:pt x="960" y="193"/>
                      <a:pt x="963" y="193"/>
                    </a:cubicBezTo>
                    <a:cubicBezTo>
                      <a:pt x="962" y="196"/>
                      <a:pt x="961" y="199"/>
                      <a:pt x="960" y="202"/>
                    </a:cubicBezTo>
                    <a:cubicBezTo>
                      <a:pt x="959" y="203"/>
                      <a:pt x="959" y="204"/>
                      <a:pt x="958" y="205"/>
                    </a:cubicBezTo>
                    <a:cubicBezTo>
                      <a:pt x="954" y="202"/>
                      <a:pt x="953" y="197"/>
                      <a:pt x="954" y="192"/>
                    </a:cubicBezTo>
                    <a:close/>
                    <a:moveTo>
                      <a:pt x="898" y="165"/>
                    </a:moveTo>
                    <a:cubicBezTo>
                      <a:pt x="887" y="167"/>
                      <a:pt x="877" y="171"/>
                      <a:pt x="867" y="176"/>
                    </a:cubicBezTo>
                    <a:cubicBezTo>
                      <a:pt x="847" y="186"/>
                      <a:pt x="829" y="200"/>
                      <a:pt x="815" y="217"/>
                    </a:cubicBezTo>
                    <a:cubicBezTo>
                      <a:pt x="801" y="234"/>
                      <a:pt x="791" y="254"/>
                      <a:pt x="788" y="276"/>
                    </a:cubicBezTo>
                    <a:cubicBezTo>
                      <a:pt x="785" y="297"/>
                      <a:pt x="791" y="319"/>
                      <a:pt x="804" y="336"/>
                    </a:cubicBezTo>
                    <a:cubicBezTo>
                      <a:pt x="816" y="351"/>
                      <a:pt x="834" y="363"/>
                      <a:pt x="854" y="363"/>
                    </a:cubicBezTo>
                    <a:cubicBezTo>
                      <a:pt x="864" y="364"/>
                      <a:pt x="874" y="362"/>
                      <a:pt x="881" y="356"/>
                    </a:cubicBezTo>
                    <a:cubicBezTo>
                      <a:pt x="888" y="352"/>
                      <a:pt x="893" y="345"/>
                      <a:pt x="897" y="338"/>
                    </a:cubicBezTo>
                    <a:cubicBezTo>
                      <a:pt x="900" y="330"/>
                      <a:pt x="901" y="321"/>
                      <a:pt x="899" y="313"/>
                    </a:cubicBezTo>
                    <a:cubicBezTo>
                      <a:pt x="897" y="305"/>
                      <a:pt x="892" y="296"/>
                      <a:pt x="885" y="292"/>
                    </a:cubicBezTo>
                    <a:cubicBezTo>
                      <a:pt x="877" y="288"/>
                      <a:pt x="867" y="289"/>
                      <a:pt x="860" y="292"/>
                    </a:cubicBezTo>
                    <a:cubicBezTo>
                      <a:pt x="852" y="296"/>
                      <a:pt x="848" y="304"/>
                      <a:pt x="848" y="312"/>
                    </a:cubicBezTo>
                    <a:cubicBezTo>
                      <a:pt x="848" y="319"/>
                      <a:pt x="851" y="326"/>
                      <a:pt x="857" y="330"/>
                    </a:cubicBezTo>
                    <a:cubicBezTo>
                      <a:pt x="863" y="333"/>
                      <a:pt x="870" y="332"/>
                      <a:pt x="875" y="329"/>
                    </a:cubicBezTo>
                    <a:cubicBezTo>
                      <a:pt x="880" y="325"/>
                      <a:pt x="880" y="317"/>
                      <a:pt x="876" y="312"/>
                    </a:cubicBezTo>
                    <a:cubicBezTo>
                      <a:pt x="873" y="308"/>
                      <a:pt x="866" y="306"/>
                      <a:pt x="862" y="310"/>
                    </a:cubicBezTo>
                    <a:cubicBezTo>
                      <a:pt x="862" y="308"/>
                      <a:pt x="864" y="306"/>
                      <a:pt x="866" y="305"/>
                    </a:cubicBezTo>
                    <a:cubicBezTo>
                      <a:pt x="868" y="304"/>
                      <a:pt x="871" y="304"/>
                      <a:pt x="873" y="305"/>
                    </a:cubicBezTo>
                    <a:cubicBezTo>
                      <a:pt x="879" y="306"/>
                      <a:pt x="882" y="311"/>
                      <a:pt x="883" y="316"/>
                    </a:cubicBezTo>
                    <a:cubicBezTo>
                      <a:pt x="885" y="325"/>
                      <a:pt x="881" y="334"/>
                      <a:pt x="873" y="338"/>
                    </a:cubicBezTo>
                    <a:cubicBezTo>
                      <a:pt x="864" y="343"/>
                      <a:pt x="853" y="339"/>
                      <a:pt x="846" y="332"/>
                    </a:cubicBezTo>
                    <a:cubicBezTo>
                      <a:pt x="840" y="324"/>
                      <a:pt x="838" y="313"/>
                      <a:pt x="842" y="303"/>
                    </a:cubicBezTo>
                    <a:cubicBezTo>
                      <a:pt x="846" y="295"/>
                      <a:pt x="855" y="289"/>
                      <a:pt x="863" y="286"/>
                    </a:cubicBezTo>
                    <a:cubicBezTo>
                      <a:pt x="875" y="281"/>
                      <a:pt x="887" y="279"/>
                      <a:pt x="898" y="275"/>
                    </a:cubicBezTo>
                    <a:cubicBezTo>
                      <a:pt x="908" y="272"/>
                      <a:pt x="918" y="268"/>
                      <a:pt x="927" y="261"/>
                    </a:cubicBezTo>
                    <a:cubicBezTo>
                      <a:pt x="935" y="255"/>
                      <a:pt x="942" y="246"/>
                      <a:pt x="947" y="237"/>
                    </a:cubicBezTo>
                    <a:cubicBezTo>
                      <a:pt x="950" y="234"/>
                      <a:pt x="952" y="230"/>
                      <a:pt x="954" y="226"/>
                    </a:cubicBezTo>
                    <a:cubicBezTo>
                      <a:pt x="953" y="228"/>
                      <a:pt x="953" y="231"/>
                      <a:pt x="953" y="233"/>
                    </a:cubicBezTo>
                    <a:cubicBezTo>
                      <a:pt x="952" y="237"/>
                      <a:pt x="952" y="240"/>
                      <a:pt x="952" y="244"/>
                    </a:cubicBezTo>
                    <a:cubicBezTo>
                      <a:pt x="952" y="244"/>
                      <a:pt x="952" y="244"/>
                      <a:pt x="952" y="244"/>
                    </a:cubicBezTo>
                    <a:cubicBezTo>
                      <a:pt x="945" y="267"/>
                      <a:pt x="918" y="279"/>
                      <a:pt x="896" y="286"/>
                    </a:cubicBezTo>
                    <a:cubicBezTo>
                      <a:pt x="896" y="286"/>
                      <a:pt x="895" y="287"/>
                      <a:pt x="896" y="288"/>
                    </a:cubicBezTo>
                    <a:cubicBezTo>
                      <a:pt x="903" y="295"/>
                      <a:pt x="907" y="306"/>
                      <a:pt x="908" y="316"/>
                    </a:cubicBezTo>
                    <a:cubicBezTo>
                      <a:pt x="910" y="326"/>
                      <a:pt x="909" y="335"/>
                      <a:pt x="905" y="343"/>
                    </a:cubicBezTo>
                    <a:cubicBezTo>
                      <a:pt x="897" y="360"/>
                      <a:pt x="878" y="370"/>
                      <a:pt x="861" y="373"/>
                    </a:cubicBezTo>
                    <a:cubicBezTo>
                      <a:pt x="840" y="376"/>
                      <a:pt x="819" y="366"/>
                      <a:pt x="804" y="352"/>
                    </a:cubicBezTo>
                    <a:cubicBezTo>
                      <a:pt x="796" y="345"/>
                      <a:pt x="789" y="336"/>
                      <a:pt x="785" y="327"/>
                    </a:cubicBezTo>
                    <a:cubicBezTo>
                      <a:pt x="779" y="316"/>
                      <a:pt x="777" y="304"/>
                      <a:pt x="776" y="292"/>
                    </a:cubicBezTo>
                    <a:cubicBezTo>
                      <a:pt x="775" y="268"/>
                      <a:pt x="782" y="244"/>
                      <a:pt x="794" y="225"/>
                    </a:cubicBezTo>
                    <a:cubicBezTo>
                      <a:pt x="806" y="206"/>
                      <a:pt x="824" y="191"/>
                      <a:pt x="842" y="179"/>
                    </a:cubicBezTo>
                    <a:cubicBezTo>
                      <a:pt x="862" y="166"/>
                      <a:pt x="885" y="157"/>
                      <a:pt x="909" y="154"/>
                    </a:cubicBezTo>
                    <a:cubicBezTo>
                      <a:pt x="914" y="156"/>
                      <a:pt x="920" y="158"/>
                      <a:pt x="925" y="159"/>
                    </a:cubicBezTo>
                    <a:cubicBezTo>
                      <a:pt x="916" y="160"/>
                      <a:pt x="907" y="162"/>
                      <a:pt x="898" y="165"/>
                    </a:cubicBezTo>
                    <a:close/>
                    <a:moveTo>
                      <a:pt x="791" y="341"/>
                    </a:moveTo>
                    <a:cubicBezTo>
                      <a:pt x="790" y="342"/>
                      <a:pt x="788" y="343"/>
                      <a:pt x="786" y="344"/>
                    </a:cubicBezTo>
                    <a:cubicBezTo>
                      <a:pt x="784" y="346"/>
                      <a:pt x="781" y="348"/>
                      <a:pt x="779" y="350"/>
                    </a:cubicBezTo>
                    <a:cubicBezTo>
                      <a:pt x="774" y="354"/>
                      <a:pt x="769" y="358"/>
                      <a:pt x="764" y="362"/>
                    </a:cubicBezTo>
                    <a:cubicBezTo>
                      <a:pt x="758" y="367"/>
                      <a:pt x="753" y="372"/>
                      <a:pt x="748" y="377"/>
                    </a:cubicBezTo>
                    <a:cubicBezTo>
                      <a:pt x="745" y="372"/>
                      <a:pt x="743" y="368"/>
                      <a:pt x="740" y="364"/>
                    </a:cubicBezTo>
                    <a:cubicBezTo>
                      <a:pt x="737" y="360"/>
                      <a:pt x="734" y="357"/>
                      <a:pt x="731" y="355"/>
                    </a:cubicBezTo>
                    <a:cubicBezTo>
                      <a:pt x="738" y="352"/>
                      <a:pt x="744" y="348"/>
                      <a:pt x="751" y="345"/>
                    </a:cubicBezTo>
                    <a:cubicBezTo>
                      <a:pt x="757" y="342"/>
                      <a:pt x="762" y="339"/>
                      <a:pt x="768" y="336"/>
                    </a:cubicBezTo>
                    <a:cubicBezTo>
                      <a:pt x="773" y="334"/>
                      <a:pt x="778" y="331"/>
                      <a:pt x="783" y="328"/>
                    </a:cubicBezTo>
                    <a:cubicBezTo>
                      <a:pt x="783" y="328"/>
                      <a:pt x="783" y="328"/>
                      <a:pt x="783" y="328"/>
                    </a:cubicBezTo>
                    <a:cubicBezTo>
                      <a:pt x="786" y="332"/>
                      <a:pt x="788" y="337"/>
                      <a:pt x="791" y="341"/>
                    </a:cubicBezTo>
                    <a:close/>
                    <a:moveTo>
                      <a:pt x="708" y="311"/>
                    </a:moveTo>
                    <a:cubicBezTo>
                      <a:pt x="715" y="315"/>
                      <a:pt x="723" y="319"/>
                      <a:pt x="731" y="322"/>
                    </a:cubicBezTo>
                    <a:cubicBezTo>
                      <a:pt x="740" y="325"/>
                      <a:pt x="749" y="326"/>
                      <a:pt x="757" y="327"/>
                    </a:cubicBezTo>
                    <a:cubicBezTo>
                      <a:pt x="765" y="327"/>
                      <a:pt x="774" y="326"/>
                      <a:pt x="781" y="323"/>
                    </a:cubicBezTo>
                    <a:cubicBezTo>
                      <a:pt x="782" y="324"/>
                      <a:pt x="782" y="325"/>
                      <a:pt x="783" y="326"/>
                    </a:cubicBezTo>
                    <a:cubicBezTo>
                      <a:pt x="783" y="326"/>
                      <a:pt x="782" y="326"/>
                      <a:pt x="782" y="326"/>
                    </a:cubicBezTo>
                    <a:cubicBezTo>
                      <a:pt x="778" y="330"/>
                      <a:pt x="773" y="332"/>
                      <a:pt x="767" y="334"/>
                    </a:cubicBezTo>
                    <a:cubicBezTo>
                      <a:pt x="762" y="337"/>
                      <a:pt x="757" y="340"/>
                      <a:pt x="752" y="343"/>
                    </a:cubicBezTo>
                    <a:cubicBezTo>
                      <a:pt x="744" y="347"/>
                      <a:pt x="737" y="350"/>
                      <a:pt x="730" y="353"/>
                    </a:cubicBezTo>
                    <a:cubicBezTo>
                      <a:pt x="726" y="350"/>
                      <a:pt x="721" y="346"/>
                      <a:pt x="716" y="343"/>
                    </a:cubicBezTo>
                    <a:cubicBezTo>
                      <a:pt x="708" y="338"/>
                      <a:pt x="699" y="335"/>
                      <a:pt x="690" y="332"/>
                    </a:cubicBezTo>
                    <a:cubicBezTo>
                      <a:pt x="681" y="329"/>
                      <a:pt x="672" y="327"/>
                      <a:pt x="662" y="326"/>
                    </a:cubicBezTo>
                    <a:cubicBezTo>
                      <a:pt x="667" y="318"/>
                      <a:pt x="671" y="309"/>
                      <a:pt x="675" y="300"/>
                    </a:cubicBezTo>
                    <a:cubicBezTo>
                      <a:pt x="675" y="300"/>
                      <a:pt x="676" y="300"/>
                      <a:pt x="676" y="300"/>
                    </a:cubicBezTo>
                    <a:cubicBezTo>
                      <a:pt x="682" y="301"/>
                      <a:pt x="688" y="299"/>
                      <a:pt x="692" y="295"/>
                    </a:cubicBezTo>
                    <a:cubicBezTo>
                      <a:pt x="696" y="302"/>
                      <a:pt x="702" y="307"/>
                      <a:pt x="708" y="311"/>
                    </a:cubicBezTo>
                    <a:close/>
                    <a:moveTo>
                      <a:pt x="681" y="373"/>
                    </a:moveTo>
                    <a:cubicBezTo>
                      <a:pt x="693" y="370"/>
                      <a:pt x="705" y="366"/>
                      <a:pt x="716" y="361"/>
                    </a:cubicBezTo>
                    <a:cubicBezTo>
                      <a:pt x="721" y="359"/>
                      <a:pt x="725" y="357"/>
                      <a:pt x="730" y="355"/>
                    </a:cubicBezTo>
                    <a:cubicBezTo>
                      <a:pt x="737" y="362"/>
                      <a:pt x="742" y="369"/>
                      <a:pt x="747" y="378"/>
                    </a:cubicBezTo>
                    <a:cubicBezTo>
                      <a:pt x="743" y="382"/>
                      <a:pt x="740" y="385"/>
                      <a:pt x="736" y="389"/>
                    </a:cubicBezTo>
                    <a:cubicBezTo>
                      <a:pt x="728" y="398"/>
                      <a:pt x="721" y="408"/>
                      <a:pt x="714" y="418"/>
                    </a:cubicBezTo>
                    <a:cubicBezTo>
                      <a:pt x="707" y="415"/>
                      <a:pt x="700" y="413"/>
                      <a:pt x="693" y="412"/>
                    </a:cubicBezTo>
                    <a:cubicBezTo>
                      <a:pt x="687" y="411"/>
                      <a:pt x="682" y="410"/>
                      <a:pt x="676" y="411"/>
                    </a:cubicBezTo>
                    <a:cubicBezTo>
                      <a:pt x="677" y="409"/>
                      <a:pt x="678" y="407"/>
                      <a:pt x="678" y="405"/>
                    </a:cubicBezTo>
                    <a:cubicBezTo>
                      <a:pt x="682" y="395"/>
                      <a:pt x="683" y="384"/>
                      <a:pt x="681" y="373"/>
                    </a:cubicBezTo>
                    <a:close/>
                    <a:moveTo>
                      <a:pt x="684" y="412"/>
                    </a:moveTo>
                    <a:cubicBezTo>
                      <a:pt x="694" y="413"/>
                      <a:pt x="704" y="415"/>
                      <a:pt x="713" y="420"/>
                    </a:cubicBezTo>
                    <a:cubicBezTo>
                      <a:pt x="710" y="425"/>
                      <a:pt x="707" y="430"/>
                      <a:pt x="705" y="435"/>
                    </a:cubicBezTo>
                    <a:cubicBezTo>
                      <a:pt x="702" y="440"/>
                      <a:pt x="699" y="445"/>
                      <a:pt x="698" y="451"/>
                    </a:cubicBezTo>
                    <a:cubicBezTo>
                      <a:pt x="697" y="450"/>
                      <a:pt x="696" y="449"/>
                      <a:pt x="695" y="448"/>
                    </a:cubicBezTo>
                    <a:cubicBezTo>
                      <a:pt x="688" y="443"/>
                      <a:pt x="681" y="441"/>
                      <a:pt x="673" y="444"/>
                    </a:cubicBezTo>
                    <a:cubicBezTo>
                      <a:pt x="666" y="447"/>
                      <a:pt x="660" y="454"/>
                      <a:pt x="658" y="461"/>
                    </a:cubicBezTo>
                    <a:cubicBezTo>
                      <a:pt x="658" y="461"/>
                      <a:pt x="658" y="461"/>
                      <a:pt x="658" y="461"/>
                    </a:cubicBezTo>
                    <a:cubicBezTo>
                      <a:pt x="653" y="462"/>
                      <a:pt x="648" y="463"/>
                      <a:pt x="643" y="463"/>
                    </a:cubicBezTo>
                    <a:cubicBezTo>
                      <a:pt x="643" y="463"/>
                      <a:pt x="642" y="463"/>
                      <a:pt x="642" y="463"/>
                    </a:cubicBezTo>
                    <a:cubicBezTo>
                      <a:pt x="650" y="456"/>
                      <a:pt x="655" y="446"/>
                      <a:pt x="661" y="437"/>
                    </a:cubicBezTo>
                    <a:cubicBezTo>
                      <a:pt x="667" y="429"/>
                      <a:pt x="672" y="421"/>
                      <a:pt x="675" y="412"/>
                    </a:cubicBezTo>
                    <a:cubicBezTo>
                      <a:pt x="678" y="412"/>
                      <a:pt x="681" y="412"/>
                      <a:pt x="684" y="412"/>
                    </a:cubicBezTo>
                    <a:close/>
                    <a:moveTo>
                      <a:pt x="706" y="435"/>
                    </a:moveTo>
                    <a:cubicBezTo>
                      <a:pt x="709" y="430"/>
                      <a:pt x="712" y="425"/>
                      <a:pt x="715" y="421"/>
                    </a:cubicBezTo>
                    <a:cubicBezTo>
                      <a:pt x="717" y="422"/>
                      <a:pt x="718" y="423"/>
                      <a:pt x="720" y="424"/>
                    </a:cubicBezTo>
                    <a:cubicBezTo>
                      <a:pt x="725" y="427"/>
                      <a:pt x="729" y="431"/>
                      <a:pt x="733" y="436"/>
                    </a:cubicBezTo>
                    <a:cubicBezTo>
                      <a:pt x="737" y="440"/>
                      <a:pt x="739" y="445"/>
                      <a:pt x="742" y="450"/>
                    </a:cubicBezTo>
                    <a:cubicBezTo>
                      <a:pt x="742" y="450"/>
                      <a:pt x="742" y="451"/>
                      <a:pt x="743" y="451"/>
                    </a:cubicBezTo>
                    <a:cubicBezTo>
                      <a:pt x="742" y="451"/>
                      <a:pt x="742" y="451"/>
                      <a:pt x="742" y="451"/>
                    </a:cubicBezTo>
                    <a:cubicBezTo>
                      <a:pt x="736" y="452"/>
                      <a:pt x="729" y="453"/>
                      <a:pt x="723" y="454"/>
                    </a:cubicBezTo>
                    <a:cubicBezTo>
                      <a:pt x="716" y="455"/>
                      <a:pt x="708" y="456"/>
                      <a:pt x="701" y="455"/>
                    </a:cubicBezTo>
                    <a:cubicBezTo>
                      <a:pt x="701" y="454"/>
                      <a:pt x="700" y="453"/>
                      <a:pt x="699" y="452"/>
                    </a:cubicBezTo>
                    <a:cubicBezTo>
                      <a:pt x="700" y="446"/>
                      <a:pt x="704" y="441"/>
                      <a:pt x="706" y="435"/>
                    </a:cubicBezTo>
                    <a:close/>
                    <a:moveTo>
                      <a:pt x="737" y="437"/>
                    </a:moveTo>
                    <a:cubicBezTo>
                      <a:pt x="733" y="433"/>
                      <a:pt x="729" y="429"/>
                      <a:pt x="725" y="425"/>
                    </a:cubicBezTo>
                    <a:cubicBezTo>
                      <a:pt x="722" y="423"/>
                      <a:pt x="719" y="421"/>
                      <a:pt x="716" y="419"/>
                    </a:cubicBezTo>
                    <a:cubicBezTo>
                      <a:pt x="722" y="409"/>
                      <a:pt x="729" y="399"/>
                      <a:pt x="737" y="390"/>
                    </a:cubicBezTo>
                    <a:cubicBezTo>
                      <a:pt x="741" y="387"/>
                      <a:pt x="744" y="383"/>
                      <a:pt x="747" y="379"/>
                    </a:cubicBezTo>
                    <a:cubicBezTo>
                      <a:pt x="752" y="388"/>
                      <a:pt x="755" y="398"/>
                      <a:pt x="757" y="407"/>
                    </a:cubicBezTo>
                    <a:cubicBezTo>
                      <a:pt x="758" y="414"/>
                      <a:pt x="759" y="421"/>
                      <a:pt x="759" y="428"/>
                    </a:cubicBezTo>
                    <a:cubicBezTo>
                      <a:pt x="759" y="431"/>
                      <a:pt x="759" y="434"/>
                      <a:pt x="759" y="437"/>
                    </a:cubicBezTo>
                    <a:cubicBezTo>
                      <a:pt x="759" y="441"/>
                      <a:pt x="760" y="445"/>
                      <a:pt x="759" y="448"/>
                    </a:cubicBezTo>
                    <a:cubicBezTo>
                      <a:pt x="759" y="449"/>
                      <a:pt x="759" y="449"/>
                      <a:pt x="759" y="449"/>
                    </a:cubicBezTo>
                    <a:cubicBezTo>
                      <a:pt x="754" y="450"/>
                      <a:pt x="749" y="450"/>
                      <a:pt x="744" y="451"/>
                    </a:cubicBezTo>
                    <a:cubicBezTo>
                      <a:pt x="742" y="446"/>
                      <a:pt x="740" y="441"/>
                      <a:pt x="737" y="437"/>
                    </a:cubicBezTo>
                    <a:close/>
                    <a:moveTo>
                      <a:pt x="790" y="408"/>
                    </a:moveTo>
                    <a:cubicBezTo>
                      <a:pt x="787" y="401"/>
                      <a:pt x="786" y="394"/>
                      <a:pt x="785" y="386"/>
                    </a:cubicBezTo>
                    <a:cubicBezTo>
                      <a:pt x="785" y="379"/>
                      <a:pt x="786" y="372"/>
                      <a:pt x="788" y="365"/>
                    </a:cubicBezTo>
                    <a:cubicBezTo>
                      <a:pt x="790" y="359"/>
                      <a:pt x="793" y="353"/>
                      <a:pt x="797" y="347"/>
                    </a:cubicBezTo>
                    <a:cubicBezTo>
                      <a:pt x="799" y="349"/>
                      <a:pt x="801" y="351"/>
                      <a:pt x="803" y="353"/>
                    </a:cubicBezTo>
                    <a:cubicBezTo>
                      <a:pt x="803" y="353"/>
                      <a:pt x="803" y="353"/>
                      <a:pt x="803" y="353"/>
                    </a:cubicBezTo>
                    <a:cubicBezTo>
                      <a:pt x="803" y="358"/>
                      <a:pt x="804" y="363"/>
                      <a:pt x="806" y="368"/>
                    </a:cubicBezTo>
                    <a:cubicBezTo>
                      <a:pt x="807" y="372"/>
                      <a:pt x="810" y="376"/>
                      <a:pt x="813" y="380"/>
                    </a:cubicBezTo>
                    <a:cubicBezTo>
                      <a:pt x="820" y="386"/>
                      <a:pt x="829" y="391"/>
                      <a:pt x="838" y="392"/>
                    </a:cubicBezTo>
                    <a:cubicBezTo>
                      <a:pt x="850" y="394"/>
                      <a:pt x="861" y="394"/>
                      <a:pt x="873" y="393"/>
                    </a:cubicBezTo>
                    <a:cubicBezTo>
                      <a:pt x="878" y="392"/>
                      <a:pt x="884" y="391"/>
                      <a:pt x="889" y="389"/>
                    </a:cubicBezTo>
                    <a:cubicBezTo>
                      <a:pt x="892" y="389"/>
                      <a:pt x="895" y="388"/>
                      <a:pt x="898" y="387"/>
                    </a:cubicBezTo>
                    <a:cubicBezTo>
                      <a:pt x="901" y="386"/>
                      <a:pt x="903" y="385"/>
                      <a:pt x="905" y="384"/>
                    </a:cubicBezTo>
                    <a:cubicBezTo>
                      <a:pt x="905" y="386"/>
                      <a:pt x="905" y="387"/>
                      <a:pt x="905" y="389"/>
                    </a:cubicBezTo>
                    <a:cubicBezTo>
                      <a:pt x="905" y="391"/>
                      <a:pt x="905" y="393"/>
                      <a:pt x="906" y="395"/>
                    </a:cubicBezTo>
                    <a:cubicBezTo>
                      <a:pt x="881" y="415"/>
                      <a:pt x="852" y="424"/>
                      <a:pt x="823" y="433"/>
                    </a:cubicBezTo>
                    <a:cubicBezTo>
                      <a:pt x="821" y="431"/>
                      <a:pt x="819" y="429"/>
                      <a:pt x="816" y="428"/>
                    </a:cubicBezTo>
                    <a:cubicBezTo>
                      <a:pt x="812" y="426"/>
                      <a:pt x="806" y="425"/>
                      <a:pt x="801" y="427"/>
                    </a:cubicBezTo>
                    <a:cubicBezTo>
                      <a:pt x="801" y="427"/>
                      <a:pt x="801" y="426"/>
                      <a:pt x="801" y="426"/>
                    </a:cubicBezTo>
                    <a:cubicBezTo>
                      <a:pt x="796" y="421"/>
                      <a:pt x="793" y="415"/>
                      <a:pt x="790" y="408"/>
                    </a:cubicBezTo>
                    <a:close/>
                    <a:moveTo>
                      <a:pt x="991" y="257"/>
                    </a:moveTo>
                    <a:cubicBezTo>
                      <a:pt x="991" y="258"/>
                      <a:pt x="992" y="259"/>
                      <a:pt x="993" y="259"/>
                    </a:cubicBezTo>
                    <a:cubicBezTo>
                      <a:pt x="990" y="262"/>
                      <a:pt x="987" y="264"/>
                      <a:pt x="984" y="266"/>
                    </a:cubicBezTo>
                    <a:cubicBezTo>
                      <a:pt x="980" y="268"/>
                      <a:pt x="975" y="270"/>
                      <a:pt x="972" y="268"/>
                    </a:cubicBezTo>
                    <a:cubicBezTo>
                      <a:pt x="968" y="265"/>
                      <a:pt x="970" y="259"/>
                      <a:pt x="972" y="256"/>
                    </a:cubicBezTo>
                    <a:cubicBezTo>
                      <a:pt x="974" y="252"/>
                      <a:pt x="976" y="249"/>
                      <a:pt x="979" y="246"/>
                    </a:cubicBezTo>
                    <a:cubicBezTo>
                      <a:pt x="983" y="249"/>
                      <a:pt x="987" y="254"/>
                      <a:pt x="991" y="257"/>
                    </a:cubicBezTo>
                    <a:close/>
                    <a:moveTo>
                      <a:pt x="1051" y="258"/>
                    </a:moveTo>
                    <a:cubicBezTo>
                      <a:pt x="1052" y="258"/>
                      <a:pt x="1053" y="258"/>
                      <a:pt x="1053" y="258"/>
                    </a:cubicBezTo>
                    <a:cubicBezTo>
                      <a:pt x="1057" y="258"/>
                      <a:pt x="1060" y="258"/>
                      <a:pt x="1064" y="258"/>
                    </a:cubicBezTo>
                    <a:cubicBezTo>
                      <a:pt x="1065" y="262"/>
                      <a:pt x="1065" y="267"/>
                      <a:pt x="1066" y="272"/>
                    </a:cubicBezTo>
                    <a:cubicBezTo>
                      <a:pt x="1066" y="272"/>
                      <a:pt x="1066" y="272"/>
                      <a:pt x="1066" y="272"/>
                    </a:cubicBezTo>
                    <a:cubicBezTo>
                      <a:pt x="1060" y="272"/>
                      <a:pt x="1055" y="273"/>
                      <a:pt x="1050" y="272"/>
                    </a:cubicBezTo>
                    <a:cubicBezTo>
                      <a:pt x="1050" y="268"/>
                      <a:pt x="1051" y="263"/>
                      <a:pt x="1051" y="258"/>
                    </a:cubicBezTo>
                    <a:close/>
                    <a:moveTo>
                      <a:pt x="1049" y="258"/>
                    </a:moveTo>
                    <a:cubicBezTo>
                      <a:pt x="1049" y="263"/>
                      <a:pt x="1049" y="268"/>
                      <a:pt x="1048" y="272"/>
                    </a:cubicBezTo>
                    <a:cubicBezTo>
                      <a:pt x="1043" y="272"/>
                      <a:pt x="1037" y="271"/>
                      <a:pt x="1031" y="269"/>
                    </a:cubicBezTo>
                    <a:cubicBezTo>
                      <a:pt x="1033" y="265"/>
                      <a:pt x="1034" y="260"/>
                      <a:pt x="1035" y="256"/>
                    </a:cubicBezTo>
                    <a:cubicBezTo>
                      <a:pt x="1040" y="257"/>
                      <a:pt x="1045" y="258"/>
                      <a:pt x="1049" y="258"/>
                    </a:cubicBezTo>
                    <a:close/>
                    <a:moveTo>
                      <a:pt x="1034" y="255"/>
                    </a:moveTo>
                    <a:cubicBezTo>
                      <a:pt x="1033" y="260"/>
                      <a:pt x="1031" y="264"/>
                      <a:pt x="1030" y="269"/>
                    </a:cubicBezTo>
                    <a:cubicBezTo>
                      <a:pt x="1028" y="268"/>
                      <a:pt x="1026" y="267"/>
                      <a:pt x="1024" y="266"/>
                    </a:cubicBezTo>
                    <a:cubicBezTo>
                      <a:pt x="1020" y="265"/>
                      <a:pt x="1017" y="263"/>
                      <a:pt x="1014" y="262"/>
                    </a:cubicBezTo>
                    <a:cubicBezTo>
                      <a:pt x="1017" y="258"/>
                      <a:pt x="1019" y="254"/>
                      <a:pt x="1022" y="250"/>
                    </a:cubicBezTo>
                    <a:cubicBezTo>
                      <a:pt x="1026" y="252"/>
                      <a:pt x="1030" y="254"/>
                      <a:pt x="1034" y="255"/>
                    </a:cubicBezTo>
                    <a:close/>
                    <a:moveTo>
                      <a:pt x="1020" y="249"/>
                    </a:moveTo>
                    <a:cubicBezTo>
                      <a:pt x="1018" y="253"/>
                      <a:pt x="1016" y="257"/>
                      <a:pt x="1013" y="261"/>
                    </a:cubicBezTo>
                    <a:cubicBezTo>
                      <a:pt x="1008" y="258"/>
                      <a:pt x="1004" y="254"/>
                      <a:pt x="1000" y="251"/>
                    </a:cubicBezTo>
                    <a:cubicBezTo>
                      <a:pt x="1001" y="250"/>
                      <a:pt x="1003" y="248"/>
                      <a:pt x="1003" y="247"/>
                    </a:cubicBezTo>
                    <a:cubicBezTo>
                      <a:pt x="1005" y="245"/>
                      <a:pt x="1007" y="243"/>
                      <a:pt x="1009" y="241"/>
                    </a:cubicBezTo>
                    <a:cubicBezTo>
                      <a:pt x="1012" y="244"/>
                      <a:pt x="1016" y="247"/>
                      <a:pt x="1020" y="249"/>
                    </a:cubicBezTo>
                    <a:close/>
                    <a:moveTo>
                      <a:pt x="1008" y="240"/>
                    </a:moveTo>
                    <a:cubicBezTo>
                      <a:pt x="1006" y="241"/>
                      <a:pt x="1005" y="243"/>
                      <a:pt x="1004" y="245"/>
                    </a:cubicBezTo>
                    <a:cubicBezTo>
                      <a:pt x="1003" y="246"/>
                      <a:pt x="1002" y="247"/>
                      <a:pt x="1001" y="248"/>
                    </a:cubicBezTo>
                    <a:cubicBezTo>
                      <a:pt x="1001" y="248"/>
                      <a:pt x="999" y="249"/>
                      <a:pt x="999" y="250"/>
                    </a:cubicBezTo>
                    <a:cubicBezTo>
                      <a:pt x="999" y="249"/>
                      <a:pt x="999" y="249"/>
                      <a:pt x="999" y="249"/>
                    </a:cubicBezTo>
                    <a:cubicBezTo>
                      <a:pt x="995" y="246"/>
                      <a:pt x="992" y="242"/>
                      <a:pt x="989" y="239"/>
                    </a:cubicBezTo>
                    <a:cubicBezTo>
                      <a:pt x="989" y="238"/>
                      <a:pt x="990" y="238"/>
                      <a:pt x="990" y="238"/>
                    </a:cubicBezTo>
                    <a:cubicBezTo>
                      <a:pt x="993" y="235"/>
                      <a:pt x="997" y="233"/>
                      <a:pt x="1000" y="231"/>
                    </a:cubicBezTo>
                    <a:cubicBezTo>
                      <a:pt x="1002" y="234"/>
                      <a:pt x="1005" y="237"/>
                      <a:pt x="1008" y="240"/>
                    </a:cubicBezTo>
                    <a:close/>
                    <a:moveTo>
                      <a:pt x="1048" y="203"/>
                    </a:moveTo>
                    <a:cubicBezTo>
                      <a:pt x="1048" y="209"/>
                      <a:pt x="1045" y="218"/>
                      <a:pt x="1038" y="221"/>
                    </a:cubicBezTo>
                    <a:cubicBezTo>
                      <a:pt x="1035" y="223"/>
                      <a:pt x="1032" y="222"/>
                      <a:pt x="1031" y="218"/>
                    </a:cubicBezTo>
                    <a:cubicBezTo>
                      <a:pt x="1030" y="215"/>
                      <a:pt x="1030" y="212"/>
                      <a:pt x="1031" y="209"/>
                    </a:cubicBezTo>
                    <a:cubicBezTo>
                      <a:pt x="1034" y="207"/>
                      <a:pt x="1036" y="204"/>
                      <a:pt x="1038" y="202"/>
                    </a:cubicBezTo>
                    <a:cubicBezTo>
                      <a:pt x="1041" y="202"/>
                      <a:pt x="1045" y="203"/>
                      <a:pt x="1048" y="203"/>
                    </a:cubicBezTo>
                    <a:close/>
                    <a:moveTo>
                      <a:pt x="1037" y="200"/>
                    </a:moveTo>
                    <a:cubicBezTo>
                      <a:pt x="1031" y="209"/>
                      <a:pt x="1021" y="215"/>
                      <a:pt x="1012" y="221"/>
                    </a:cubicBezTo>
                    <a:cubicBezTo>
                      <a:pt x="1004" y="226"/>
                      <a:pt x="996" y="231"/>
                      <a:pt x="988" y="237"/>
                    </a:cubicBezTo>
                    <a:cubicBezTo>
                      <a:pt x="981" y="242"/>
                      <a:pt x="974" y="247"/>
                      <a:pt x="967" y="253"/>
                    </a:cubicBezTo>
                    <a:cubicBezTo>
                      <a:pt x="965" y="256"/>
                      <a:pt x="963" y="258"/>
                      <a:pt x="961" y="261"/>
                    </a:cubicBezTo>
                    <a:cubicBezTo>
                      <a:pt x="961" y="261"/>
                      <a:pt x="961" y="261"/>
                      <a:pt x="961" y="261"/>
                    </a:cubicBezTo>
                    <a:cubicBezTo>
                      <a:pt x="959" y="265"/>
                      <a:pt x="957" y="270"/>
                      <a:pt x="956" y="274"/>
                    </a:cubicBezTo>
                    <a:cubicBezTo>
                      <a:pt x="953" y="265"/>
                      <a:pt x="953" y="255"/>
                      <a:pt x="953" y="245"/>
                    </a:cubicBezTo>
                    <a:cubicBezTo>
                      <a:pt x="954" y="234"/>
                      <a:pt x="955" y="222"/>
                      <a:pt x="958" y="212"/>
                    </a:cubicBezTo>
                    <a:cubicBezTo>
                      <a:pt x="964" y="190"/>
                      <a:pt x="977" y="171"/>
                      <a:pt x="992" y="155"/>
                    </a:cubicBezTo>
                    <a:cubicBezTo>
                      <a:pt x="993" y="153"/>
                      <a:pt x="995" y="152"/>
                      <a:pt x="996" y="150"/>
                    </a:cubicBezTo>
                    <a:cubicBezTo>
                      <a:pt x="998" y="152"/>
                      <a:pt x="999" y="153"/>
                      <a:pt x="1000" y="155"/>
                    </a:cubicBezTo>
                    <a:cubicBezTo>
                      <a:pt x="993" y="161"/>
                      <a:pt x="991" y="175"/>
                      <a:pt x="1000" y="180"/>
                    </a:cubicBezTo>
                    <a:cubicBezTo>
                      <a:pt x="1000" y="181"/>
                      <a:pt x="1001" y="181"/>
                      <a:pt x="1001" y="181"/>
                    </a:cubicBezTo>
                    <a:cubicBezTo>
                      <a:pt x="1000" y="185"/>
                      <a:pt x="1000" y="189"/>
                      <a:pt x="1002" y="192"/>
                    </a:cubicBezTo>
                    <a:cubicBezTo>
                      <a:pt x="994" y="186"/>
                      <a:pt x="979" y="182"/>
                      <a:pt x="975" y="192"/>
                    </a:cubicBezTo>
                    <a:cubicBezTo>
                      <a:pt x="972" y="196"/>
                      <a:pt x="977" y="198"/>
                      <a:pt x="981" y="199"/>
                    </a:cubicBezTo>
                    <a:cubicBezTo>
                      <a:pt x="983" y="199"/>
                      <a:pt x="986" y="199"/>
                      <a:pt x="988" y="198"/>
                    </a:cubicBezTo>
                    <a:cubicBezTo>
                      <a:pt x="992" y="197"/>
                      <a:pt x="997" y="194"/>
                      <a:pt x="1001" y="195"/>
                    </a:cubicBezTo>
                    <a:cubicBezTo>
                      <a:pt x="1001" y="195"/>
                      <a:pt x="1001" y="195"/>
                      <a:pt x="1001" y="195"/>
                    </a:cubicBezTo>
                    <a:cubicBezTo>
                      <a:pt x="996" y="199"/>
                      <a:pt x="990" y="202"/>
                      <a:pt x="984" y="205"/>
                    </a:cubicBezTo>
                    <a:cubicBezTo>
                      <a:pt x="978" y="208"/>
                      <a:pt x="971" y="212"/>
                      <a:pt x="970" y="219"/>
                    </a:cubicBezTo>
                    <a:cubicBezTo>
                      <a:pt x="969" y="222"/>
                      <a:pt x="969" y="226"/>
                      <a:pt x="971" y="228"/>
                    </a:cubicBezTo>
                    <a:cubicBezTo>
                      <a:pt x="974" y="230"/>
                      <a:pt x="977" y="230"/>
                      <a:pt x="980" y="230"/>
                    </a:cubicBezTo>
                    <a:cubicBezTo>
                      <a:pt x="989" y="228"/>
                      <a:pt x="994" y="218"/>
                      <a:pt x="997" y="210"/>
                    </a:cubicBezTo>
                    <a:cubicBezTo>
                      <a:pt x="999" y="206"/>
                      <a:pt x="1000" y="203"/>
                      <a:pt x="1002" y="199"/>
                    </a:cubicBezTo>
                    <a:cubicBezTo>
                      <a:pt x="1002" y="202"/>
                      <a:pt x="1002" y="204"/>
                      <a:pt x="1002" y="206"/>
                    </a:cubicBezTo>
                    <a:cubicBezTo>
                      <a:pt x="1002" y="209"/>
                      <a:pt x="1002" y="214"/>
                      <a:pt x="1006" y="216"/>
                    </a:cubicBezTo>
                    <a:cubicBezTo>
                      <a:pt x="1010" y="217"/>
                      <a:pt x="1013" y="214"/>
                      <a:pt x="1014" y="210"/>
                    </a:cubicBezTo>
                    <a:cubicBezTo>
                      <a:pt x="1014" y="204"/>
                      <a:pt x="1010" y="200"/>
                      <a:pt x="1006" y="197"/>
                    </a:cubicBezTo>
                    <a:cubicBezTo>
                      <a:pt x="1007" y="197"/>
                      <a:pt x="1008" y="198"/>
                      <a:pt x="1010" y="198"/>
                    </a:cubicBezTo>
                    <a:cubicBezTo>
                      <a:pt x="1018" y="200"/>
                      <a:pt x="1027" y="192"/>
                      <a:pt x="1030" y="185"/>
                    </a:cubicBezTo>
                    <a:cubicBezTo>
                      <a:pt x="1031" y="185"/>
                      <a:pt x="1032" y="185"/>
                      <a:pt x="1033" y="185"/>
                    </a:cubicBezTo>
                    <a:cubicBezTo>
                      <a:pt x="1041" y="185"/>
                      <a:pt x="1044" y="174"/>
                      <a:pt x="1042" y="167"/>
                    </a:cubicBezTo>
                    <a:cubicBezTo>
                      <a:pt x="1043" y="167"/>
                      <a:pt x="1044" y="167"/>
                      <a:pt x="1044" y="166"/>
                    </a:cubicBezTo>
                    <a:cubicBezTo>
                      <a:pt x="1048" y="178"/>
                      <a:pt x="1044" y="190"/>
                      <a:pt x="1037" y="200"/>
                    </a:cubicBezTo>
                    <a:close/>
                    <a:moveTo>
                      <a:pt x="1028" y="184"/>
                    </a:moveTo>
                    <a:cubicBezTo>
                      <a:pt x="1026" y="191"/>
                      <a:pt x="1018" y="197"/>
                      <a:pt x="1011" y="196"/>
                    </a:cubicBezTo>
                    <a:cubicBezTo>
                      <a:pt x="1003" y="196"/>
                      <a:pt x="1001" y="188"/>
                      <a:pt x="1003" y="182"/>
                    </a:cubicBezTo>
                    <a:cubicBezTo>
                      <a:pt x="1010" y="184"/>
                      <a:pt x="1018" y="177"/>
                      <a:pt x="1021" y="170"/>
                    </a:cubicBezTo>
                    <a:cubicBezTo>
                      <a:pt x="1021" y="176"/>
                      <a:pt x="1023" y="182"/>
                      <a:pt x="1028" y="184"/>
                    </a:cubicBezTo>
                    <a:close/>
                    <a:moveTo>
                      <a:pt x="1023" y="168"/>
                    </a:moveTo>
                    <a:cubicBezTo>
                      <a:pt x="1025" y="168"/>
                      <a:pt x="1027" y="168"/>
                      <a:pt x="1029" y="169"/>
                    </a:cubicBezTo>
                    <a:cubicBezTo>
                      <a:pt x="1033" y="169"/>
                      <a:pt x="1037" y="168"/>
                      <a:pt x="1040" y="168"/>
                    </a:cubicBezTo>
                    <a:cubicBezTo>
                      <a:pt x="1042" y="173"/>
                      <a:pt x="1040" y="183"/>
                      <a:pt x="1033" y="183"/>
                    </a:cubicBezTo>
                    <a:cubicBezTo>
                      <a:pt x="1024" y="184"/>
                      <a:pt x="1022" y="175"/>
                      <a:pt x="1023" y="168"/>
                    </a:cubicBezTo>
                    <a:close/>
                    <a:moveTo>
                      <a:pt x="1012" y="208"/>
                    </a:moveTo>
                    <a:cubicBezTo>
                      <a:pt x="1012" y="210"/>
                      <a:pt x="1012" y="212"/>
                      <a:pt x="1011" y="213"/>
                    </a:cubicBezTo>
                    <a:cubicBezTo>
                      <a:pt x="1010" y="215"/>
                      <a:pt x="1007" y="215"/>
                      <a:pt x="1005" y="214"/>
                    </a:cubicBezTo>
                    <a:cubicBezTo>
                      <a:pt x="1003" y="212"/>
                      <a:pt x="1003" y="207"/>
                      <a:pt x="1003" y="204"/>
                    </a:cubicBezTo>
                    <a:cubicBezTo>
                      <a:pt x="1003" y="202"/>
                      <a:pt x="1004" y="199"/>
                      <a:pt x="1004" y="197"/>
                    </a:cubicBezTo>
                    <a:cubicBezTo>
                      <a:pt x="1007" y="200"/>
                      <a:pt x="1011" y="203"/>
                      <a:pt x="1012" y="208"/>
                    </a:cubicBezTo>
                    <a:close/>
                    <a:moveTo>
                      <a:pt x="1002" y="194"/>
                    </a:moveTo>
                    <a:cubicBezTo>
                      <a:pt x="1002" y="194"/>
                      <a:pt x="1002" y="194"/>
                      <a:pt x="1002" y="194"/>
                    </a:cubicBezTo>
                    <a:cubicBezTo>
                      <a:pt x="1002" y="194"/>
                      <a:pt x="1002" y="194"/>
                      <a:pt x="1002" y="194"/>
                    </a:cubicBezTo>
                    <a:cubicBezTo>
                      <a:pt x="1002" y="194"/>
                      <a:pt x="1002" y="194"/>
                      <a:pt x="1002" y="194"/>
                    </a:cubicBezTo>
                    <a:close/>
                    <a:moveTo>
                      <a:pt x="1001" y="179"/>
                    </a:moveTo>
                    <a:cubicBezTo>
                      <a:pt x="992" y="176"/>
                      <a:pt x="994" y="161"/>
                      <a:pt x="1001" y="156"/>
                    </a:cubicBezTo>
                    <a:cubicBezTo>
                      <a:pt x="1006" y="161"/>
                      <a:pt x="1013" y="165"/>
                      <a:pt x="1020" y="167"/>
                    </a:cubicBezTo>
                    <a:cubicBezTo>
                      <a:pt x="1018" y="174"/>
                      <a:pt x="1009" y="183"/>
                      <a:pt x="1001" y="179"/>
                    </a:cubicBezTo>
                    <a:close/>
                    <a:moveTo>
                      <a:pt x="1002" y="193"/>
                    </a:moveTo>
                    <a:cubicBezTo>
                      <a:pt x="996" y="193"/>
                      <a:pt x="991" y="196"/>
                      <a:pt x="985" y="197"/>
                    </a:cubicBezTo>
                    <a:cubicBezTo>
                      <a:pt x="982" y="197"/>
                      <a:pt x="974" y="197"/>
                      <a:pt x="976" y="193"/>
                    </a:cubicBezTo>
                    <a:cubicBezTo>
                      <a:pt x="978" y="187"/>
                      <a:pt x="985" y="187"/>
                      <a:pt x="989" y="188"/>
                    </a:cubicBezTo>
                    <a:cubicBezTo>
                      <a:pt x="994" y="189"/>
                      <a:pt x="998" y="191"/>
                      <a:pt x="1002" y="193"/>
                    </a:cubicBezTo>
                    <a:close/>
                    <a:moveTo>
                      <a:pt x="1001" y="197"/>
                    </a:moveTo>
                    <a:cubicBezTo>
                      <a:pt x="997" y="206"/>
                      <a:pt x="994" y="217"/>
                      <a:pt x="987" y="224"/>
                    </a:cubicBezTo>
                    <a:cubicBezTo>
                      <a:pt x="984" y="227"/>
                      <a:pt x="980" y="228"/>
                      <a:pt x="976" y="228"/>
                    </a:cubicBezTo>
                    <a:cubicBezTo>
                      <a:pt x="972" y="228"/>
                      <a:pt x="970" y="224"/>
                      <a:pt x="971" y="220"/>
                    </a:cubicBezTo>
                    <a:cubicBezTo>
                      <a:pt x="972" y="213"/>
                      <a:pt x="980" y="209"/>
                      <a:pt x="986" y="205"/>
                    </a:cubicBezTo>
                    <a:cubicBezTo>
                      <a:pt x="991" y="203"/>
                      <a:pt x="997" y="201"/>
                      <a:pt x="1001" y="197"/>
                    </a:cubicBezTo>
                    <a:close/>
                    <a:moveTo>
                      <a:pt x="1051" y="127"/>
                    </a:moveTo>
                    <a:cubicBezTo>
                      <a:pt x="1054" y="127"/>
                      <a:pt x="1057" y="127"/>
                      <a:pt x="1060" y="126"/>
                    </a:cubicBezTo>
                    <a:cubicBezTo>
                      <a:pt x="1060" y="126"/>
                      <a:pt x="1060" y="126"/>
                      <a:pt x="1060" y="126"/>
                    </a:cubicBezTo>
                    <a:cubicBezTo>
                      <a:pt x="1061" y="130"/>
                      <a:pt x="1061" y="134"/>
                      <a:pt x="1060" y="137"/>
                    </a:cubicBezTo>
                    <a:cubicBezTo>
                      <a:pt x="1057" y="136"/>
                      <a:pt x="1053" y="135"/>
                      <a:pt x="1050" y="134"/>
                    </a:cubicBezTo>
                    <a:cubicBezTo>
                      <a:pt x="1051" y="132"/>
                      <a:pt x="1051" y="130"/>
                      <a:pt x="1051" y="127"/>
                    </a:cubicBezTo>
                    <a:close/>
                    <a:moveTo>
                      <a:pt x="1059" y="139"/>
                    </a:moveTo>
                    <a:cubicBezTo>
                      <a:pt x="1058" y="143"/>
                      <a:pt x="1055" y="147"/>
                      <a:pt x="1052" y="150"/>
                    </a:cubicBezTo>
                    <a:cubicBezTo>
                      <a:pt x="1049" y="147"/>
                      <a:pt x="1047" y="144"/>
                      <a:pt x="1044" y="142"/>
                    </a:cubicBezTo>
                    <a:cubicBezTo>
                      <a:pt x="1044" y="142"/>
                      <a:pt x="1044" y="142"/>
                      <a:pt x="1044" y="142"/>
                    </a:cubicBezTo>
                    <a:cubicBezTo>
                      <a:pt x="1046" y="140"/>
                      <a:pt x="1048" y="138"/>
                      <a:pt x="1049" y="135"/>
                    </a:cubicBezTo>
                    <a:cubicBezTo>
                      <a:pt x="1053" y="136"/>
                      <a:pt x="1056" y="138"/>
                      <a:pt x="1059" y="139"/>
                    </a:cubicBezTo>
                    <a:close/>
                    <a:moveTo>
                      <a:pt x="1025" y="110"/>
                    </a:moveTo>
                    <a:cubicBezTo>
                      <a:pt x="1024" y="110"/>
                      <a:pt x="1023" y="111"/>
                      <a:pt x="1021" y="112"/>
                    </a:cubicBezTo>
                    <a:cubicBezTo>
                      <a:pt x="1020" y="113"/>
                      <a:pt x="1019" y="114"/>
                      <a:pt x="1017" y="115"/>
                    </a:cubicBezTo>
                    <a:cubicBezTo>
                      <a:pt x="1014" y="112"/>
                      <a:pt x="1011" y="109"/>
                      <a:pt x="1008" y="106"/>
                    </a:cubicBezTo>
                    <a:cubicBezTo>
                      <a:pt x="1012" y="103"/>
                      <a:pt x="1016" y="100"/>
                      <a:pt x="1021" y="99"/>
                    </a:cubicBezTo>
                    <a:cubicBezTo>
                      <a:pt x="1022" y="103"/>
                      <a:pt x="1024" y="106"/>
                      <a:pt x="1025" y="110"/>
                    </a:cubicBezTo>
                    <a:close/>
                    <a:moveTo>
                      <a:pt x="1023" y="98"/>
                    </a:moveTo>
                    <a:cubicBezTo>
                      <a:pt x="1023" y="98"/>
                      <a:pt x="1024" y="98"/>
                      <a:pt x="1025" y="98"/>
                    </a:cubicBezTo>
                    <a:cubicBezTo>
                      <a:pt x="1029" y="97"/>
                      <a:pt x="1034" y="97"/>
                      <a:pt x="1038" y="98"/>
                    </a:cubicBezTo>
                    <a:cubicBezTo>
                      <a:pt x="1037" y="102"/>
                      <a:pt x="1036" y="105"/>
                      <a:pt x="1036" y="108"/>
                    </a:cubicBezTo>
                    <a:cubicBezTo>
                      <a:pt x="1033" y="108"/>
                      <a:pt x="1030" y="109"/>
                      <a:pt x="1027" y="109"/>
                    </a:cubicBezTo>
                    <a:cubicBezTo>
                      <a:pt x="1025" y="106"/>
                      <a:pt x="1024" y="102"/>
                      <a:pt x="1023" y="98"/>
                    </a:cubicBezTo>
                    <a:close/>
                    <a:moveTo>
                      <a:pt x="1016" y="116"/>
                    </a:moveTo>
                    <a:cubicBezTo>
                      <a:pt x="1014" y="118"/>
                      <a:pt x="1013" y="121"/>
                      <a:pt x="1012" y="124"/>
                    </a:cubicBezTo>
                    <a:cubicBezTo>
                      <a:pt x="1008" y="123"/>
                      <a:pt x="1004" y="122"/>
                      <a:pt x="1000" y="121"/>
                    </a:cubicBezTo>
                    <a:cubicBezTo>
                      <a:pt x="1000" y="119"/>
                      <a:pt x="1001" y="118"/>
                      <a:pt x="1002" y="116"/>
                    </a:cubicBezTo>
                    <a:cubicBezTo>
                      <a:pt x="1003" y="113"/>
                      <a:pt x="1005" y="110"/>
                      <a:pt x="1007" y="107"/>
                    </a:cubicBezTo>
                    <a:cubicBezTo>
                      <a:pt x="1010" y="110"/>
                      <a:pt x="1013" y="113"/>
                      <a:pt x="1016" y="116"/>
                    </a:cubicBezTo>
                    <a:close/>
                    <a:moveTo>
                      <a:pt x="1012" y="126"/>
                    </a:moveTo>
                    <a:cubicBezTo>
                      <a:pt x="1011" y="127"/>
                      <a:pt x="1011" y="129"/>
                      <a:pt x="1011" y="130"/>
                    </a:cubicBezTo>
                    <a:cubicBezTo>
                      <a:pt x="1011" y="131"/>
                      <a:pt x="1011" y="132"/>
                      <a:pt x="1012" y="133"/>
                    </a:cubicBezTo>
                    <a:cubicBezTo>
                      <a:pt x="1008" y="134"/>
                      <a:pt x="1004" y="135"/>
                      <a:pt x="1000" y="137"/>
                    </a:cubicBezTo>
                    <a:cubicBezTo>
                      <a:pt x="999" y="132"/>
                      <a:pt x="999" y="127"/>
                      <a:pt x="1000" y="122"/>
                    </a:cubicBezTo>
                    <a:cubicBezTo>
                      <a:pt x="1004" y="123"/>
                      <a:pt x="1008" y="124"/>
                      <a:pt x="1012" y="126"/>
                    </a:cubicBezTo>
                    <a:close/>
                    <a:moveTo>
                      <a:pt x="1012" y="135"/>
                    </a:moveTo>
                    <a:cubicBezTo>
                      <a:pt x="1013" y="137"/>
                      <a:pt x="1014" y="140"/>
                      <a:pt x="1016" y="141"/>
                    </a:cubicBezTo>
                    <a:cubicBezTo>
                      <a:pt x="1013" y="144"/>
                      <a:pt x="1010" y="147"/>
                      <a:pt x="1008" y="150"/>
                    </a:cubicBezTo>
                    <a:cubicBezTo>
                      <a:pt x="1006" y="147"/>
                      <a:pt x="1004" y="145"/>
                      <a:pt x="1003" y="143"/>
                    </a:cubicBezTo>
                    <a:cubicBezTo>
                      <a:pt x="1002" y="141"/>
                      <a:pt x="1001" y="140"/>
                      <a:pt x="1001" y="139"/>
                    </a:cubicBezTo>
                    <a:cubicBezTo>
                      <a:pt x="1004" y="137"/>
                      <a:pt x="1008" y="136"/>
                      <a:pt x="1012" y="135"/>
                    </a:cubicBezTo>
                    <a:close/>
                    <a:moveTo>
                      <a:pt x="1017" y="142"/>
                    </a:moveTo>
                    <a:cubicBezTo>
                      <a:pt x="1019" y="144"/>
                      <a:pt x="1021" y="146"/>
                      <a:pt x="1024" y="146"/>
                    </a:cubicBezTo>
                    <a:cubicBezTo>
                      <a:pt x="1024" y="146"/>
                      <a:pt x="1024" y="146"/>
                      <a:pt x="1024" y="146"/>
                    </a:cubicBezTo>
                    <a:cubicBezTo>
                      <a:pt x="1023" y="150"/>
                      <a:pt x="1022" y="154"/>
                      <a:pt x="1021" y="158"/>
                    </a:cubicBezTo>
                    <a:cubicBezTo>
                      <a:pt x="1016" y="156"/>
                      <a:pt x="1012" y="154"/>
                      <a:pt x="1009" y="151"/>
                    </a:cubicBezTo>
                    <a:cubicBezTo>
                      <a:pt x="1012" y="148"/>
                      <a:pt x="1014" y="145"/>
                      <a:pt x="1017" y="142"/>
                    </a:cubicBezTo>
                    <a:close/>
                    <a:moveTo>
                      <a:pt x="1026" y="147"/>
                    </a:moveTo>
                    <a:cubicBezTo>
                      <a:pt x="1028" y="147"/>
                      <a:pt x="1031" y="147"/>
                      <a:pt x="1033" y="147"/>
                    </a:cubicBezTo>
                    <a:cubicBezTo>
                      <a:pt x="1035" y="151"/>
                      <a:pt x="1036" y="155"/>
                      <a:pt x="1037" y="159"/>
                    </a:cubicBezTo>
                    <a:cubicBezTo>
                      <a:pt x="1032" y="160"/>
                      <a:pt x="1027" y="160"/>
                      <a:pt x="1023" y="158"/>
                    </a:cubicBezTo>
                    <a:cubicBezTo>
                      <a:pt x="1024" y="155"/>
                      <a:pt x="1025" y="151"/>
                      <a:pt x="1026" y="147"/>
                    </a:cubicBezTo>
                    <a:close/>
                    <a:moveTo>
                      <a:pt x="1035" y="146"/>
                    </a:moveTo>
                    <a:cubicBezTo>
                      <a:pt x="1037" y="146"/>
                      <a:pt x="1040" y="144"/>
                      <a:pt x="1042" y="143"/>
                    </a:cubicBezTo>
                    <a:cubicBezTo>
                      <a:pt x="1046" y="145"/>
                      <a:pt x="1048" y="148"/>
                      <a:pt x="1051" y="151"/>
                    </a:cubicBezTo>
                    <a:cubicBezTo>
                      <a:pt x="1050" y="152"/>
                      <a:pt x="1049" y="153"/>
                      <a:pt x="1048" y="154"/>
                    </a:cubicBezTo>
                    <a:cubicBezTo>
                      <a:pt x="1045" y="156"/>
                      <a:pt x="1042" y="158"/>
                      <a:pt x="1038" y="159"/>
                    </a:cubicBezTo>
                    <a:cubicBezTo>
                      <a:pt x="1037" y="154"/>
                      <a:pt x="1036" y="150"/>
                      <a:pt x="1035" y="146"/>
                    </a:cubicBezTo>
                    <a:close/>
                    <a:moveTo>
                      <a:pt x="1034" y="126"/>
                    </a:moveTo>
                    <a:cubicBezTo>
                      <a:pt x="1034" y="126"/>
                      <a:pt x="1034" y="127"/>
                      <a:pt x="1034" y="127"/>
                    </a:cubicBezTo>
                    <a:cubicBezTo>
                      <a:pt x="1034" y="127"/>
                      <a:pt x="1034" y="127"/>
                      <a:pt x="1034" y="127"/>
                    </a:cubicBezTo>
                    <a:cubicBezTo>
                      <a:pt x="1034" y="128"/>
                      <a:pt x="1034" y="128"/>
                      <a:pt x="1034" y="128"/>
                    </a:cubicBezTo>
                    <a:cubicBezTo>
                      <a:pt x="1039" y="128"/>
                      <a:pt x="1044" y="128"/>
                      <a:pt x="1049" y="128"/>
                    </a:cubicBezTo>
                    <a:cubicBezTo>
                      <a:pt x="1050" y="136"/>
                      <a:pt x="1043" y="142"/>
                      <a:pt x="1035" y="144"/>
                    </a:cubicBezTo>
                    <a:cubicBezTo>
                      <a:pt x="1028" y="147"/>
                      <a:pt x="1019" y="145"/>
                      <a:pt x="1015" y="137"/>
                    </a:cubicBezTo>
                    <a:cubicBezTo>
                      <a:pt x="1011" y="131"/>
                      <a:pt x="1013" y="122"/>
                      <a:pt x="1019" y="116"/>
                    </a:cubicBezTo>
                    <a:cubicBezTo>
                      <a:pt x="1025" y="110"/>
                      <a:pt x="1037" y="108"/>
                      <a:pt x="1044" y="113"/>
                    </a:cubicBezTo>
                    <a:cubicBezTo>
                      <a:pt x="1041" y="117"/>
                      <a:pt x="1037" y="121"/>
                      <a:pt x="1034" y="126"/>
                    </a:cubicBezTo>
                    <a:close/>
                    <a:moveTo>
                      <a:pt x="1045" y="112"/>
                    </a:moveTo>
                    <a:cubicBezTo>
                      <a:pt x="1043" y="110"/>
                      <a:pt x="1040" y="109"/>
                      <a:pt x="1037" y="108"/>
                    </a:cubicBezTo>
                    <a:cubicBezTo>
                      <a:pt x="1037" y="105"/>
                      <a:pt x="1038" y="102"/>
                      <a:pt x="1039" y="99"/>
                    </a:cubicBezTo>
                    <a:cubicBezTo>
                      <a:pt x="1044" y="100"/>
                      <a:pt x="1048" y="102"/>
                      <a:pt x="1051" y="105"/>
                    </a:cubicBezTo>
                    <a:cubicBezTo>
                      <a:pt x="1049" y="107"/>
                      <a:pt x="1047" y="110"/>
                      <a:pt x="1045" y="112"/>
                    </a:cubicBezTo>
                    <a:close/>
                    <a:moveTo>
                      <a:pt x="1064" y="52"/>
                    </a:moveTo>
                    <a:cubicBezTo>
                      <a:pt x="1064" y="61"/>
                      <a:pt x="1062" y="70"/>
                      <a:pt x="1060" y="78"/>
                    </a:cubicBezTo>
                    <a:cubicBezTo>
                      <a:pt x="1060" y="78"/>
                      <a:pt x="1060" y="79"/>
                      <a:pt x="1060" y="79"/>
                    </a:cubicBezTo>
                    <a:cubicBezTo>
                      <a:pt x="1059" y="79"/>
                      <a:pt x="1058" y="80"/>
                      <a:pt x="1057" y="81"/>
                    </a:cubicBezTo>
                    <a:cubicBezTo>
                      <a:pt x="1055" y="82"/>
                      <a:pt x="1053" y="84"/>
                      <a:pt x="1051" y="85"/>
                    </a:cubicBezTo>
                    <a:cubicBezTo>
                      <a:pt x="1053" y="76"/>
                      <a:pt x="1055" y="66"/>
                      <a:pt x="1055" y="56"/>
                    </a:cubicBezTo>
                    <a:cubicBezTo>
                      <a:pt x="1058" y="55"/>
                      <a:pt x="1061" y="54"/>
                      <a:pt x="1064" y="52"/>
                    </a:cubicBezTo>
                    <a:close/>
                    <a:moveTo>
                      <a:pt x="1053" y="57"/>
                    </a:moveTo>
                    <a:cubicBezTo>
                      <a:pt x="1053" y="67"/>
                      <a:pt x="1052" y="77"/>
                      <a:pt x="1050" y="87"/>
                    </a:cubicBezTo>
                    <a:cubicBezTo>
                      <a:pt x="1050" y="87"/>
                      <a:pt x="1050" y="87"/>
                      <a:pt x="1050" y="87"/>
                    </a:cubicBezTo>
                    <a:cubicBezTo>
                      <a:pt x="1048" y="88"/>
                      <a:pt x="1047" y="90"/>
                      <a:pt x="1046" y="91"/>
                    </a:cubicBezTo>
                    <a:cubicBezTo>
                      <a:pt x="1045" y="90"/>
                      <a:pt x="1043" y="90"/>
                      <a:pt x="1042" y="89"/>
                    </a:cubicBezTo>
                    <a:cubicBezTo>
                      <a:pt x="1042" y="80"/>
                      <a:pt x="1045" y="71"/>
                      <a:pt x="1043" y="63"/>
                    </a:cubicBezTo>
                    <a:cubicBezTo>
                      <a:pt x="1046" y="61"/>
                      <a:pt x="1050" y="59"/>
                      <a:pt x="1053" y="57"/>
                    </a:cubicBezTo>
                    <a:close/>
                    <a:moveTo>
                      <a:pt x="1032" y="70"/>
                    </a:moveTo>
                    <a:cubicBezTo>
                      <a:pt x="1034" y="68"/>
                      <a:pt x="1036" y="67"/>
                      <a:pt x="1038" y="65"/>
                    </a:cubicBezTo>
                    <a:cubicBezTo>
                      <a:pt x="1039" y="65"/>
                      <a:pt x="1040" y="64"/>
                      <a:pt x="1042" y="63"/>
                    </a:cubicBezTo>
                    <a:cubicBezTo>
                      <a:pt x="1043" y="72"/>
                      <a:pt x="1040" y="80"/>
                      <a:pt x="1040" y="89"/>
                    </a:cubicBezTo>
                    <a:cubicBezTo>
                      <a:pt x="1039" y="89"/>
                      <a:pt x="1037" y="88"/>
                      <a:pt x="1035" y="88"/>
                    </a:cubicBezTo>
                    <a:cubicBezTo>
                      <a:pt x="1034" y="88"/>
                      <a:pt x="1033" y="88"/>
                      <a:pt x="1031" y="88"/>
                    </a:cubicBezTo>
                    <a:cubicBezTo>
                      <a:pt x="1031" y="82"/>
                      <a:pt x="1032" y="76"/>
                      <a:pt x="1032" y="70"/>
                    </a:cubicBezTo>
                    <a:close/>
                    <a:moveTo>
                      <a:pt x="1030" y="71"/>
                    </a:moveTo>
                    <a:cubicBezTo>
                      <a:pt x="1030" y="77"/>
                      <a:pt x="1030" y="82"/>
                      <a:pt x="1029" y="88"/>
                    </a:cubicBezTo>
                    <a:cubicBezTo>
                      <a:pt x="1026" y="88"/>
                      <a:pt x="1022" y="89"/>
                      <a:pt x="1019" y="90"/>
                    </a:cubicBezTo>
                    <a:cubicBezTo>
                      <a:pt x="1020" y="82"/>
                      <a:pt x="1025" y="76"/>
                      <a:pt x="1030" y="71"/>
                    </a:cubicBezTo>
                    <a:close/>
                    <a:moveTo>
                      <a:pt x="1032" y="90"/>
                    </a:moveTo>
                    <a:cubicBezTo>
                      <a:pt x="1037" y="90"/>
                      <a:pt x="1042" y="91"/>
                      <a:pt x="1046" y="93"/>
                    </a:cubicBezTo>
                    <a:cubicBezTo>
                      <a:pt x="1050" y="94"/>
                      <a:pt x="1054" y="96"/>
                      <a:pt x="1057" y="99"/>
                    </a:cubicBezTo>
                    <a:cubicBezTo>
                      <a:pt x="1055" y="101"/>
                      <a:pt x="1054" y="102"/>
                      <a:pt x="1052" y="104"/>
                    </a:cubicBezTo>
                    <a:cubicBezTo>
                      <a:pt x="1041" y="94"/>
                      <a:pt x="1023" y="93"/>
                      <a:pt x="1011" y="102"/>
                    </a:cubicBezTo>
                    <a:cubicBezTo>
                      <a:pt x="1004" y="107"/>
                      <a:pt x="999" y="115"/>
                      <a:pt x="998" y="124"/>
                    </a:cubicBezTo>
                    <a:cubicBezTo>
                      <a:pt x="996" y="132"/>
                      <a:pt x="998" y="140"/>
                      <a:pt x="1003" y="147"/>
                    </a:cubicBezTo>
                    <a:cubicBezTo>
                      <a:pt x="1011" y="158"/>
                      <a:pt x="1025" y="163"/>
                      <a:pt x="1038" y="160"/>
                    </a:cubicBezTo>
                    <a:cubicBezTo>
                      <a:pt x="1052" y="157"/>
                      <a:pt x="1065" y="141"/>
                      <a:pt x="1062" y="126"/>
                    </a:cubicBezTo>
                    <a:cubicBezTo>
                      <a:pt x="1062" y="126"/>
                      <a:pt x="1062" y="126"/>
                      <a:pt x="1062" y="126"/>
                    </a:cubicBezTo>
                    <a:cubicBezTo>
                      <a:pt x="1064" y="125"/>
                      <a:pt x="1065" y="125"/>
                      <a:pt x="1067" y="125"/>
                    </a:cubicBezTo>
                    <a:cubicBezTo>
                      <a:pt x="1067" y="124"/>
                      <a:pt x="1068" y="124"/>
                      <a:pt x="1069" y="124"/>
                    </a:cubicBezTo>
                    <a:cubicBezTo>
                      <a:pt x="1069" y="124"/>
                      <a:pt x="1069" y="124"/>
                      <a:pt x="1069" y="124"/>
                    </a:cubicBezTo>
                    <a:cubicBezTo>
                      <a:pt x="1069" y="126"/>
                      <a:pt x="1069" y="128"/>
                      <a:pt x="1069" y="130"/>
                    </a:cubicBezTo>
                    <a:cubicBezTo>
                      <a:pt x="1069" y="133"/>
                      <a:pt x="1069" y="135"/>
                      <a:pt x="1068" y="138"/>
                    </a:cubicBezTo>
                    <a:cubicBezTo>
                      <a:pt x="1068" y="142"/>
                      <a:pt x="1066" y="146"/>
                      <a:pt x="1063" y="150"/>
                    </a:cubicBezTo>
                    <a:cubicBezTo>
                      <a:pt x="1058" y="158"/>
                      <a:pt x="1051" y="163"/>
                      <a:pt x="1042" y="165"/>
                    </a:cubicBezTo>
                    <a:cubicBezTo>
                      <a:pt x="1025" y="171"/>
                      <a:pt x="1005" y="162"/>
                      <a:pt x="996" y="146"/>
                    </a:cubicBezTo>
                    <a:cubicBezTo>
                      <a:pt x="988" y="131"/>
                      <a:pt x="991" y="113"/>
                      <a:pt x="1002" y="101"/>
                    </a:cubicBezTo>
                    <a:cubicBezTo>
                      <a:pt x="1010" y="93"/>
                      <a:pt x="1021" y="90"/>
                      <a:pt x="1032" y="90"/>
                    </a:cubicBezTo>
                    <a:close/>
                    <a:moveTo>
                      <a:pt x="958" y="128"/>
                    </a:moveTo>
                    <a:cubicBezTo>
                      <a:pt x="961" y="134"/>
                      <a:pt x="963" y="154"/>
                      <a:pt x="952" y="150"/>
                    </a:cubicBezTo>
                    <a:cubicBezTo>
                      <a:pt x="945" y="147"/>
                      <a:pt x="954" y="134"/>
                      <a:pt x="958" y="128"/>
                    </a:cubicBezTo>
                    <a:close/>
                    <a:moveTo>
                      <a:pt x="958" y="125"/>
                    </a:moveTo>
                    <a:cubicBezTo>
                      <a:pt x="951" y="130"/>
                      <a:pt x="944" y="135"/>
                      <a:pt x="937" y="140"/>
                    </a:cubicBezTo>
                    <a:cubicBezTo>
                      <a:pt x="934" y="142"/>
                      <a:pt x="930" y="143"/>
                      <a:pt x="927" y="144"/>
                    </a:cubicBezTo>
                    <a:cubicBezTo>
                      <a:pt x="924" y="145"/>
                      <a:pt x="920" y="145"/>
                      <a:pt x="919" y="141"/>
                    </a:cubicBezTo>
                    <a:cubicBezTo>
                      <a:pt x="919" y="139"/>
                      <a:pt x="921" y="136"/>
                      <a:pt x="922" y="134"/>
                    </a:cubicBezTo>
                    <a:cubicBezTo>
                      <a:pt x="924" y="132"/>
                      <a:pt x="927" y="130"/>
                      <a:pt x="930" y="129"/>
                    </a:cubicBezTo>
                    <a:cubicBezTo>
                      <a:pt x="939" y="126"/>
                      <a:pt x="948" y="127"/>
                      <a:pt x="956" y="125"/>
                    </a:cubicBezTo>
                    <a:cubicBezTo>
                      <a:pt x="957" y="125"/>
                      <a:pt x="957" y="125"/>
                      <a:pt x="957" y="125"/>
                    </a:cubicBezTo>
                    <a:cubicBezTo>
                      <a:pt x="957" y="125"/>
                      <a:pt x="957" y="125"/>
                      <a:pt x="958" y="125"/>
                    </a:cubicBezTo>
                    <a:cubicBezTo>
                      <a:pt x="958" y="125"/>
                      <a:pt x="958" y="125"/>
                      <a:pt x="958" y="125"/>
                    </a:cubicBezTo>
                    <a:cubicBezTo>
                      <a:pt x="958" y="125"/>
                      <a:pt x="958" y="125"/>
                      <a:pt x="958" y="125"/>
                    </a:cubicBezTo>
                    <a:close/>
                    <a:moveTo>
                      <a:pt x="987" y="123"/>
                    </a:moveTo>
                    <a:cubicBezTo>
                      <a:pt x="981" y="124"/>
                      <a:pt x="975" y="127"/>
                      <a:pt x="975" y="133"/>
                    </a:cubicBezTo>
                    <a:cubicBezTo>
                      <a:pt x="968" y="133"/>
                      <a:pt x="958" y="128"/>
                      <a:pt x="958" y="120"/>
                    </a:cubicBezTo>
                    <a:cubicBezTo>
                      <a:pt x="958" y="112"/>
                      <a:pt x="968" y="109"/>
                      <a:pt x="975" y="109"/>
                    </a:cubicBezTo>
                    <a:cubicBezTo>
                      <a:pt x="974" y="116"/>
                      <a:pt x="980" y="121"/>
                      <a:pt x="987" y="123"/>
                    </a:cubicBezTo>
                    <a:close/>
                    <a:moveTo>
                      <a:pt x="978" y="106"/>
                    </a:moveTo>
                    <a:cubicBezTo>
                      <a:pt x="982" y="99"/>
                      <a:pt x="992" y="100"/>
                      <a:pt x="998" y="102"/>
                    </a:cubicBezTo>
                    <a:cubicBezTo>
                      <a:pt x="994" y="108"/>
                      <a:pt x="991" y="115"/>
                      <a:pt x="990" y="122"/>
                    </a:cubicBezTo>
                    <a:cubicBezTo>
                      <a:pt x="990" y="122"/>
                      <a:pt x="990" y="122"/>
                      <a:pt x="990" y="122"/>
                    </a:cubicBezTo>
                    <a:cubicBezTo>
                      <a:pt x="982" y="122"/>
                      <a:pt x="973" y="114"/>
                      <a:pt x="978" y="106"/>
                    </a:cubicBezTo>
                    <a:close/>
                    <a:moveTo>
                      <a:pt x="990" y="124"/>
                    </a:moveTo>
                    <a:cubicBezTo>
                      <a:pt x="989" y="130"/>
                      <a:pt x="990" y="135"/>
                      <a:pt x="992" y="140"/>
                    </a:cubicBezTo>
                    <a:cubicBezTo>
                      <a:pt x="992" y="142"/>
                      <a:pt x="993" y="143"/>
                      <a:pt x="993" y="144"/>
                    </a:cubicBezTo>
                    <a:cubicBezTo>
                      <a:pt x="986" y="145"/>
                      <a:pt x="978" y="143"/>
                      <a:pt x="976" y="136"/>
                    </a:cubicBezTo>
                    <a:cubicBezTo>
                      <a:pt x="975" y="127"/>
                      <a:pt x="983" y="125"/>
                      <a:pt x="990" y="124"/>
                    </a:cubicBezTo>
                    <a:close/>
                    <a:moveTo>
                      <a:pt x="1018" y="67"/>
                    </a:moveTo>
                    <a:cubicBezTo>
                      <a:pt x="1011" y="75"/>
                      <a:pt x="1006" y="84"/>
                      <a:pt x="1006" y="95"/>
                    </a:cubicBezTo>
                    <a:cubicBezTo>
                      <a:pt x="996" y="88"/>
                      <a:pt x="984" y="88"/>
                      <a:pt x="973" y="91"/>
                    </a:cubicBezTo>
                    <a:cubicBezTo>
                      <a:pt x="976" y="72"/>
                      <a:pt x="998" y="56"/>
                      <a:pt x="1016" y="63"/>
                    </a:cubicBezTo>
                    <a:cubicBezTo>
                      <a:pt x="1016" y="63"/>
                      <a:pt x="1016" y="63"/>
                      <a:pt x="1017" y="63"/>
                    </a:cubicBezTo>
                    <a:cubicBezTo>
                      <a:pt x="1018" y="64"/>
                      <a:pt x="1019" y="64"/>
                      <a:pt x="1020" y="65"/>
                    </a:cubicBezTo>
                    <a:cubicBezTo>
                      <a:pt x="1020" y="65"/>
                      <a:pt x="1020" y="65"/>
                      <a:pt x="1020" y="65"/>
                    </a:cubicBezTo>
                    <a:cubicBezTo>
                      <a:pt x="1019" y="66"/>
                      <a:pt x="1018" y="66"/>
                      <a:pt x="1018" y="67"/>
                    </a:cubicBezTo>
                    <a:close/>
                    <a:moveTo>
                      <a:pt x="971" y="90"/>
                    </a:moveTo>
                    <a:cubicBezTo>
                      <a:pt x="971" y="90"/>
                      <a:pt x="971" y="90"/>
                      <a:pt x="971" y="90"/>
                    </a:cubicBezTo>
                    <a:cubicBezTo>
                      <a:pt x="967" y="90"/>
                      <a:pt x="963" y="90"/>
                      <a:pt x="959" y="88"/>
                    </a:cubicBezTo>
                    <a:cubicBezTo>
                      <a:pt x="955" y="87"/>
                      <a:pt x="948" y="84"/>
                      <a:pt x="949" y="79"/>
                    </a:cubicBezTo>
                    <a:cubicBezTo>
                      <a:pt x="950" y="74"/>
                      <a:pt x="957" y="73"/>
                      <a:pt x="961" y="73"/>
                    </a:cubicBezTo>
                    <a:cubicBezTo>
                      <a:pt x="967" y="73"/>
                      <a:pt x="972" y="75"/>
                      <a:pt x="977" y="76"/>
                    </a:cubicBezTo>
                    <a:cubicBezTo>
                      <a:pt x="974" y="80"/>
                      <a:pt x="972" y="85"/>
                      <a:pt x="971" y="90"/>
                    </a:cubicBezTo>
                    <a:close/>
                    <a:moveTo>
                      <a:pt x="967" y="66"/>
                    </a:moveTo>
                    <a:cubicBezTo>
                      <a:pt x="964" y="63"/>
                      <a:pt x="961" y="57"/>
                      <a:pt x="966" y="54"/>
                    </a:cubicBezTo>
                    <a:cubicBezTo>
                      <a:pt x="970" y="51"/>
                      <a:pt x="976" y="55"/>
                      <a:pt x="979" y="58"/>
                    </a:cubicBezTo>
                    <a:cubicBezTo>
                      <a:pt x="982" y="60"/>
                      <a:pt x="985" y="63"/>
                      <a:pt x="988" y="66"/>
                    </a:cubicBezTo>
                    <a:cubicBezTo>
                      <a:pt x="985" y="68"/>
                      <a:pt x="981" y="71"/>
                      <a:pt x="979" y="75"/>
                    </a:cubicBezTo>
                    <a:cubicBezTo>
                      <a:pt x="975" y="72"/>
                      <a:pt x="971" y="70"/>
                      <a:pt x="967" y="66"/>
                    </a:cubicBezTo>
                    <a:close/>
                    <a:moveTo>
                      <a:pt x="984" y="51"/>
                    </a:moveTo>
                    <a:cubicBezTo>
                      <a:pt x="983" y="46"/>
                      <a:pt x="983" y="38"/>
                      <a:pt x="990" y="39"/>
                    </a:cubicBezTo>
                    <a:cubicBezTo>
                      <a:pt x="994" y="39"/>
                      <a:pt x="996" y="45"/>
                      <a:pt x="998" y="49"/>
                    </a:cubicBezTo>
                    <a:cubicBezTo>
                      <a:pt x="999" y="52"/>
                      <a:pt x="1000" y="57"/>
                      <a:pt x="1001" y="61"/>
                    </a:cubicBezTo>
                    <a:cubicBezTo>
                      <a:pt x="997" y="61"/>
                      <a:pt x="994" y="63"/>
                      <a:pt x="990" y="65"/>
                    </a:cubicBezTo>
                    <a:cubicBezTo>
                      <a:pt x="990" y="65"/>
                      <a:pt x="990" y="65"/>
                      <a:pt x="990" y="65"/>
                    </a:cubicBezTo>
                    <a:cubicBezTo>
                      <a:pt x="987" y="61"/>
                      <a:pt x="985" y="56"/>
                      <a:pt x="984" y="51"/>
                    </a:cubicBezTo>
                    <a:close/>
                    <a:moveTo>
                      <a:pt x="1003" y="60"/>
                    </a:moveTo>
                    <a:cubicBezTo>
                      <a:pt x="1004" y="53"/>
                      <a:pt x="1004" y="37"/>
                      <a:pt x="1015" y="39"/>
                    </a:cubicBezTo>
                    <a:cubicBezTo>
                      <a:pt x="1020" y="40"/>
                      <a:pt x="1019" y="46"/>
                      <a:pt x="1019" y="50"/>
                    </a:cubicBezTo>
                    <a:cubicBezTo>
                      <a:pt x="1018" y="54"/>
                      <a:pt x="1017" y="57"/>
                      <a:pt x="1015" y="61"/>
                    </a:cubicBezTo>
                    <a:cubicBezTo>
                      <a:pt x="1013" y="60"/>
                      <a:pt x="1010" y="60"/>
                      <a:pt x="1007" y="60"/>
                    </a:cubicBezTo>
                    <a:cubicBezTo>
                      <a:pt x="1006" y="60"/>
                      <a:pt x="1005" y="60"/>
                      <a:pt x="1003" y="60"/>
                    </a:cubicBezTo>
                    <a:close/>
                    <a:moveTo>
                      <a:pt x="1021" y="64"/>
                    </a:moveTo>
                    <a:cubicBezTo>
                      <a:pt x="1020" y="63"/>
                      <a:pt x="1019" y="62"/>
                      <a:pt x="1018" y="62"/>
                    </a:cubicBezTo>
                    <a:cubicBezTo>
                      <a:pt x="1022" y="57"/>
                      <a:pt x="1033" y="43"/>
                      <a:pt x="1038" y="51"/>
                    </a:cubicBezTo>
                    <a:cubicBezTo>
                      <a:pt x="1032" y="54"/>
                      <a:pt x="1026" y="59"/>
                      <a:pt x="1021" y="64"/>
                    </a:cubicBezTo>
                    <a:close/>
                    <a:moveTo>
                      <a:pt x="1019" y="30"/>
                    </a:moveTo>
                    <a:cubicBezTo>
                      <a:pt x="1025" y="31"/>
                      <a:pt x="1028" y="37"/>
                      <a:pt x="1028" y="43"/>
                    </a:cubicBezTo>
                    <a:cubicBezTo>
                      <a:pt x="1028" y="44"/>
                      <a:pt x="1028" y="45"/>
                      <a:pt x="1029" y="44"/>
                    </a:cubicBezTo>
                    <a:cubicBezTo>
                      <a:pt x="1035" y="41"/>
                      <a:pt x="1044" y="39"/>
                      <a:pt x="1048" y="46"/>
                    </a:cubicBezTo>
                    <a:cubicBezTo>
                      <a:pt x="1046" y="47"/>
                      <a:pt x="1044" y="48"/>
                      <a:pt x="1042" y="49"/>
                    </a:cubicBezTo>
                    <a:cubicBezTo>
                      <a:pt x="1041" y="49"/>
                      <a:pt x="1040" y="50"/>
                      <a:pt x="1039" y="50"/>
                    </a:cubicBezTo>
                    <a:cubicBezTo>
                      <a:pt x="1034" y="42"/>
                      <a:pt x="1023" y="53"/>
                      <a:pt x="1018" y="60"/>
                    </a:cubicBezTo>
                    <a:cubicBezTo>
                      <a:pt x="1020" y="52"/>
                      <a:pt x="1024" y="39"/>
                      <a:pt x="1015" y="37"/>
                    </a:cubicBezTo>
                    <a:cubicBezTo>
                      <a:pt x="1005" y="35"/>
                      <a:pt x="1002" y="48"/>
                      <a:pt x="1002" y="57"/>
                    </a:cubicBezTo>
                    <a:cubicBezTo>
                      <a:pt x="1001" y="53"/>
                      <a:pt x="1000" y="50"/>
                      <a:pt x="998" y="46"/>
                    </a:cubicBezTo>
                    <a:cubicBezTo>
                      <a:pt x="997" y="42"/>
                      <a:pt x="994" y="37"/>
                      <a:pt x="989" y="37"/>
                    </a:cubicBezTo>
                    <a:cubicBezTo>
                      <a:pt x="983" y="38"/>
                      <a:pt x="981" y="44"/>
                      <a:pt x="982" y="49"/>
                    </a:cubicBezTo>
                    <a:cubicBezTo>
                      <a:pt x="983" y="53"/>
                      <a:pt x="984" y="58"/>
                      <a:pt x="986" y="62"/>
                    </a:cubicBezTo>
                    <a:cubicBezTo>
                      <a:pt x="984" y="59"/>
                      <a:pt x="981" y="57"/>
                      <a:pt x="978" y="55"/>
                    </a:cubicBezTo>
                    <a:cubicBezTo>
                      <a:pt x="974" y="53"/>
                      <a:pt x="968" y="50"/>
                      <a:pt x="964" y="53"/>
                    </a:cubicBezTo>
                    <a:cubicBezTo>
                      <a:pt x="956" y="60"/>
                      <a:pt x="966" y="69"/>
                      <a:pt x="974" y="74"/>
                    </a:cubicBezTo>
                    <a:cubicBezTo>
                      <a:pt x="969" y="72"/>
                      <a:pt x="963" y="71"/>
                      <a:pt x="958" y="72"/>
                    </a:cubicBezTo>
                    <a:cubicBezTo>
                      <a:pt x="954" y="72"/>
                      <a:pt x="949" y="74"/>
                      <a:pt x="948" y="78"/>
                    </a:cubicBezTo>
                    <a:cubicBezTo>
                      <a:pt x="946" y="83"/>
                      <a:pt x="951" y="87"/>
                      <a:pt x="955" y="89"/>
                    </a:cubicBezTo>
                    <a:cubicBezTo>
                      <a:pt x="960" y="91"/>
                      <a:pt x="965" y="92"/>
                      <a:pt x="970" y="92"/>
                    </a:cubicBezTo>
                    <a:cubicBezTo>
                      <a:pt x="966" y="93"/>
                      <a:pt x="962" y="95"/>
                      <a:pt x="958" y="97"/>
                    </a:cubicBezTo>
                    <a:cubicBezTo>
                      <a:pt x="951" y="95"/>
                      <a:pt x="942" y="92"/>
                      <a:pt x="940" y="84"/>
                    </a:cubicBezTo>
                    <a:cubicBezTo>
                      <a:pt x="939" y="80"/>
                      <a:pt x="940" y="75"/>
                      <a:pt x="943" y="72"/>
                    </a:cubicBezTo>
                    <a:cubicBezTo>
                      <a:pt x="946" y="69"/>
                      <a:pt x="950" y="68"/>
                      <a:pt x="954" y="67"/>
                    </a:cubicBezTo>
                    <a:cubicBezTo>
                      <a:pt x="954" y="67"/>
                      <a:pt x="955" y="66"/>
                      <a:pt x="955" y="65"/>
                    </a:cubicBezTo>
                    <a:cubicBezTo>
                      <a:pt x="951" y="60"/>
                      <a:pt x="951" y="53"/>
                      <a:pt x="956" y="48"/>
                    </a:cubicBezTo>
                    <a:cubicBezTo>
                      <a:pt x="960" y="43"/>
                      <a:pt x="968" y="44"/>
                      <a:pt x="974" y="47"/>
                    </a:cubicBezTo>
                    <a:cubicBezTo>
                      <a:pt x="975" y="47"/>
                      <a:pt x="975" y="46"/>
                      <a:pt x="975" y="46"/>
                    </a:cubicBezTo>
                    <a:cubicBezTo>
                      <a:pt x="973" y="38"/>
                      <a:pt x="977" y="31"/>
                      <a:pt x="984" y="28"/>
                    </a:cubicBezTo>
                    <a:cubicBezTo>
                      <a:pt x="987" y="26"/>
                      <a:pt x="991" y="26"/>
                      <a:pt x="994" y="27"/>
                    </a:cubicBezTo>
                    <a:cubicBezTo>
                      <a:pt x="998" y="29"/>
                      <a:pt x="1000" y="32"/>
                      <a:pt x="1001" y="36"/>
                    </a:cubicBezTo>
                    <a:cubicBezTo>
                      <a:pt x="1001" y="36"/>
                      <a:pt x="1001" y="36"/>
                      <a:pt x="1001" y="36"/>
                    </a:cubicBezTo>
                    <a:cubicBezTo>
                      <a:pt x="1001" y="37"/>
                      <a:pt x="1002" y="37"/>
                      <a:pt x="1002" y="37"/>
                    </a:cubicBezTo>
                    <a:cubicBezTo>
                      <a:pt x="1006" y="32"/>
                      <a:pt x="1012" y="29"/>
                      <a:pt x="1019" y="30"/>
                    </a:cubicBezTo>
                    <a:close/>
                    <a:moveTo>
                      <a:pt x="983" y="11"/>
                    </a:moveTo>
                    <a:cubicBezTo>
                      <a:pt x="994" y="8"/>
                      <a:pt x="1005" y="9"/>
                      <a:pt x="1016" y="10"/>
                    </a:cubicBezTo>
                    <a:cubicBezTo>
                      <a:pt x="1013" y="16"/>
                      <a:pt x="1011" y="22"/>
                      <a:pt x="1010" y="29"/>
                    </a:cubicBezTo>
                    <a:cubicBezTo>
                      <a:pt x="1007" y="30"/>
                      <a:pt x="1004" y="32"/>
                      <a:pt x="1002" y="35"/>
                    </a:cubicBezTo>
                    <a:cubicBezTo>
                      <a:pt x="1001" y="31"/>
                      <a:pt x="999" y="28"/>
                      <a:pt x="995" y="26"/>
                    </a:cubicBezTo>
                    <a:cubicBezTo>
                      <a:pt x="992" y="25"/>
                      <a:pt x="988" y="25"/>
                      <a:pt x="984" y="26"/>
                    </a:cubicBezTo>
                    <a:cubicBezTo>
                      <a:pt x="977" y="29"/>
                      <a:pt x="972" y="37"/>
                      <a:pt x="973" y="45"/>
                    </a:cubicBezTo>
                    <a:cubicBezTo>
                      <a:pt x="967" y="42"/>
                      <a:pt x="960" y="42"/>
                      <a:pt x="955" y="47"/>
                    </a:cubicBezTo>
                    <a:cubicBezTo>
                      <a:pt x="949" y="52"/>
                      <a:pt x="949" y="59"/>
                      <a:pt x="953" y="65"/>
                    </a:cubicBezTo>
                    <a:cubicBezTo>
                      <a:pt x="945" y="67"/>
                      <a:pt x="937" y="75"/>
                      <a:pt x="938" y="83"/>
                    </a:cubicBezTo>
                    <a:cubicBezTo>
                      <a:pt x="940" y="92"/>
                      <a:pt x="948" y="96"/>
                      <a:pt x="956" y="98"/>
                    </a:cubicBezTo>
                    <a:cubicBezTo>
                      <a:pt x="954" y="99"/>
                      <a:pt x="953" y="100"/>
                      <a:pt x="951" y="101"/>
                    </a:cubicBezTo>
                    <a:cubicBezTo>
                      <a:pt x="944" y="104"/>
                      <a:pt x="938" y="108"/>
                      <a:pt x="931" y="112"/>
                    </a:cubicBezTo>
                    <a:cubicBezTo>
                      <a:pt x="929" y="108"/>
                      <a:pt x="927" y="103"/>
                      <a:pt x="926" y="98"/>
                    </a:cubicBezTo>
                    <a:cubicBezTo>
                      <a:pt x="925" y="93"/>
                      <a:pt x="924" y="88"/>
                      <a:pt x="924" y="83"/>
                    </a:cubicBezTo>
                    <a:cubicBezTo>
                      <a:pt x="924" y="72"/>
                      <a:pt x="927" y="62"/>
                      <a:pt x="931" y="52"/>
                    </a:cubicBezTo>
                    <a:cubicBezTo>
                      <a:pt x="940" y="31"/>
                      <a:pt x="961" y="16"/>
                      <a:pt x="983" y="11"/>
                    </a:cubicBezTo>
                    <a:close/>
                    <a:moveTo>
                      <a:pt x="951" y="7"/>
                    </a:moveTo>
                    <a:cubicBezTo>
                      <a:pt x="955" y="11"/>
                      <a:pt x="956" y="15"/>
                      <a:pt x="959" y="19"/>
                    </a:cubicBezTo>
                    <a:cubicBezTo>
                      <a:pt x="956" y="21"/>
                      <a:pt x="952" y="23"/>
                      <a:pt x="949" y="26"/>
                    </a:cubicBezTo>
                    <a:cubicBezTo>
                      <a:pt x="949" y="26"/>
                      <a:pt x="949" y="27"/>
                      <a:pt x="948" y="27"/>
                    </a:cubicBezTo>
                    <a:cubicBezTo>
                      <a:pt x="945" y="23"/>
                      <a:pt x="941" y="20"/>
                      <a:pt x="938" y="16"/>
                    </a:cubicBezTo>
                    <a:cubicBezTo>
                      <a:pt x="942" y="13"/>
                      <a:pt x="947" y="10"/>
                      <a:pt x="951" y="7"/>
                    </a:cubicBezTo>
                    <a:close/>
                    <a:moveTo>
                      <a:pt x="928" y="25"/>
                    </a:moveTo>
                    <a:cubicBezTo>
                      <a:pt x="931" y="22"/>
                      <a:pt x="934" y="19"/>
                      <a:pt x="937" y="17"/>
                    </a:cubicBezTo>
                    <a:cubicBezTo>
                      <a:pt x="940" y="21"/>
                      <a:pt x="944" y="24"/>
                      <a:pt x="947" y="28"/>
                    </a:cubicBezTo>
                    <a:cubicBezTo>
                      <a:pt x="944" y="30"/>
                      <a:pt x="941" y="33"/>
                      <a:pt x="939" y="36"/>
                    </a:cubicBezTo>
                    <a:cubicBezTo>
                      <a:pt x="935" y="33"/>
                      <a:pt x="930" y="31"/>
                      <a:pt x="927" y="27"/>
                    </a:cubicBezTo>
                    <a:cubicBezTo>
                      <a:pt x="927" y="26"/>
                      <a:pt x="928" y="26"/>
                      <a:pt x="928" y="25"/>
                    </a:cubicBezTo>
                    <a:close/>
                    <a:moveTo>
                      <a:pt x="926" y="28"/>
                    </a:moveTo>
                    <a:cubicBezTo>
                      <a:pt x="929" y="32"/>
                      <a:pt x="934" y="34"/>
                      <a:pt x="938" y="37"/>
                    </a:cubicBezTo>
                    <a:cubicBezTo>
                      <a:pt x="935" y="40"/>
                      <a:pt x="933" y="44"/>
                      <a:pt x="931" y="48"/>
                    </a:cubicBezTo>
                    <a:cubicBezTo>
                      <a:pt x="927" y="46"/>
                      <a:pt x="922" y="45"/>
                      <a:pt x="917" y="42"/>
                    </a:cubicBezTo>
                    <a:cubicBezTo>
                      <a:pt x="919" y="37"/>
                      <a:pt x="922" y="32"/>
                      <a:pt x="926" y="28"/>
                    </a:cubicBezTo>
                    <a:close/>
                    <a:moveTo>
                      <a:pt x="913" y="56"/>
                    </a:moveTo>
                    <a:cubicBezTo>
                      <a:pt x="914" y="52"/>
                      <a:pt x="915" y="48"/>
                      <a:pt x="917" y="44"/>
                    </a:cubicBezTo>
                    <a:cubicBezTo>
                      <a:pt x="921" y="46"/>
                      <a:pt x="926" y="47"/>
                      <a:pt x="930" y="49"/>
                    </a:cubicBezTo>
                    <a:cubicBezTo>
                      <a:pt x="930" y="50"/>
                      <a:pt x="930" y="50"/>
                      <a:pt x="930" y="50"/>
                    </a:cubicBezTo>
                    <a:cubicBezTo>
                      <a:pt x="928" y="55"/>
                      <a:pt x="926" y="60"/>
                      <a:pt x="925" y="65"/>
                    </a:cubicBezTo>
                    <a:cubicBezTo>
                      <a:pt x="920" y="63"/>
                      <a:pt x="916" y="64"/>
                      <a:pt x="911" y="63"/>
                    </a:cubicBezTo>
                    <a:cubicBezTo>
                      <a:pt x="912" y="61"/>
                      <a:pt x="912" y="59"/>
                      <a:pt x="913" y="56"/>
                    </a:cubicBezTo>
                    <a:close/>
                    <a:moveTo>
                      <a:pt x="911" y="65"/>
                    </a:moveTo>
                    <a:cubicBezTo>
                      <a:pt x="916" y="66"/>
                      <a:pt x="920" y="65"/>
                      <a:pt x="924" y="66"/>
                    </a:cubicBezTo>
                    <a:cubicBezTo>
                      <a:pt x="923" y="71"/>
                      <a:pt x="923" y="75"/>
                      <a:pt x="923" y="79"/>
                    </a:cubicBezTo>
                    <a:cubicBezTo>
                      <a:pt x="923" y="81"/>
                      <a:pt x="923" y="82"/>
                      <a:pt x="923" y="84"/>
                    </a:cubicBezTo>
                    <a:cubicBezTo>
                      <a:pt x="918" y="84"/>
                      <a:pt x="914" y="84"/>
                      <a:pt x="910" y="85"/>
                    </a:cubicBezTo>
                    <a:cubicBezTo>
                      <a:pt x="910" y="78"/>
                      <a:pt x="910" y="71"/>
                      <a:pt x="911" y="65"/>
                    </a:cubicBezTo>
                    <a:close/>
                    <a:moveTo>
                      <a:pt x="910" y="91"/>
                    </a:moveTo>
                    <a:cubicBezTo>
                      <a:pt x="910" y="89"/>
                      <a:pt x="910" y="88"/>
                      <a:pt x="910" y="86"/>
                    </a:cubicBezTo>
                    <a:cubicBezTo>
                      <a:pt x="914" y="86"/>
                      <a:pt x="918" y="86"/>
                      <a:pt x="923" y="86"/>
                    </a:cubicBezTo>
                    <a:cubicBezTo>
                      <a:pt x="923" y="89"/>
                      <a:pt x="923" y="93"/>
                      <a:pt x="924" y="97"/>
                    </a:cubicBezTo>
                    <a:cubicBezTo>
                      <a:pt x="924" y="98"/>
                      <a:pt x="925" y="100"/>
                      <a:pt x="925" y="102"/>
                    </a:cubicBezTo>
                    <a:cubicBezTo>
                      <a:pt x="921" y="103"/>
                      <a:pt x="917" y="104"/>
                      <a:pt x="912" y="105"/>
                    </a:cubicBezTo>
                    <a:cubicBezTo>
                      <a:pt x="911" y="100"/>
                      <a:pt x="911" y="96"/>
                      <a:pt x="910" y="91"/>
                    </a:cubicBezTo>
                    <a:close/>
                    <a:moveTo>
                      <a:pt x="913" y="106"/>
                    </a:moveTo>
                    <a:cubicBezTo>
                      <a:pt x="917" y="106"/>
                      <a:pt x="921" y="104"/>
                      <a:pt x="925" y="103"/>
                    </a:cubicBezTo>
                    <a:cubicBezTo>
                      <a:pt x="926" y="107"/>
                      <a:pt x="928" y="110"/>
                      <a:pt x="930" y="113"/>
                    </a:cubicBezTo>
                    <a:cubicBezTo>
                      <a:pt x="927" y="115"/>
                      <a:pt x="924" y="117"/>
                      <a:pt x="921" y="118"/>
                    </a:cubicBezTo>
                    <a:cubicBezTo>
                      <a:pt x="920" y="119"/>
                      <a:pt x="919" y="119"/>
                      <a:pt x="918" y="119"/>
                    </a:cubicBezTo>
                    <a:cubicBezTo>
                      <a:pt x="915" y="116"/>
                      <a:pt x="914" y="111"/>
                      <a:pt x="913" y="106"/>
                    </a:cubicBezTo>
                    <a:close/>
                    <a:moveTo>
                      <a:pt x="896" y="38"/>
                    </a:moveTo>
                    <a:cubicBezTo>
                      <a:pt x="892" y="36"/>
                      <a:pt x="889" y="32"/>
                      <a:pt x="890" y="28"/>
                    </a:cubicBezTo>
                    <a:cubicBezTo>
                      <a:pt x="891" y="23"/>
                      <a:pt x="898" y="22"/>
                      <a:pt x="902" y="22"/>
                    </a:cubicBezTo>
                    <a:cubicBezTo>
                      <a:pt x="907" y="22"/>
                      <a:pt x="911" y="25"/>
                      <a:pt x="915" y="27"/>
                    </a:cubicBezTo>
                    <a:cubicBezTo>
                      <a:pt x="911" y="33"/>
                      <a:pt x="908" y="39"/>
                      <a:pt x="906" y="45"/>
                    </a:cubicBezTo>
                    <a:cubicBezTo>
                      <a:pt x="902" y="43"/>
                      <a:pt x="899" y="41"/>
                      <a:pt x="896" y="38"/>
                    </a:cubicBezTo>
                    <a:close/>
                    <a:moveTo>
                      <a:pt x="888" y="65"/>
                    </a:moveTo>
                    <a:cubicBezTo>
                      <a:pt x="885" y="64"/>
                      <a:pt x="880" y="61"/>
                      <a:pt x="880" y="57"/>
                    </a:cubicBezTo>
                    <a:cubicBezTo>
                      <a:pt x="879" y="51"/>
                      <a:pt x="885" y="48"/>
                      <a:pt x="890" y="47"/>
                    </a:cubicBezTo>
                    <a:cubicBezTo>
                      <a:pt x="892" y="46"/>
                      <a:pt x="895" y="46"/>
                      <a:pt x="897" y="46"/>
                    </a:cubicBezTo>
                    <a:cubicBezTo>
                      <a:pt x="900" y="46"/>
                      <a:pt x="903" y="46"/>
                      <a:pt x="905" y="48"/>
                    </a:cubicBezTo>
                    <a:cubicBezTo>
                      <a:pt x="903" y="53"/>
                      <a:pt x="901" y="58"/>
                      <a:pt x="901" y="64"/>
                    </a:cubicBezTo>
                    <a:cubicBezTo>
                      <a:pt x="900" y="66"/>
                      <a:pt x="900" y="68"/>
                      <a:pt x="900" y="69"/>
                    </a:cubicBezTo>
                    <a:cubicBezTo>
                      <a:pt x="896" y="68"/>
                      <a:pt x="892" y="67"/>
                      <a:pt x="888" y="65"/>
                    </a:cubicBezTo>
                    <a:close/>
                    <a:moveTo>
                      <a:pt x="885" y="92"/>
                    </a:moveTo>
                    <a:cubicBezTo>
                      <a:pt x="881" y="91"/>
                      <a:pt x="876" y="89"/>
                      <a:pt x="874" y="85"/>
                    </a:cubicBezTo>
                    <a:cubicBezTo>
                      <a:pt x="873" y="80"/>
                      <a:pt x="880" y="76"/>
                      <a:pt x="884" y="75"/>
                    </a:cubicBezTo>
                    <a:cubicBezTo>
                      <a:pt x="886" y="74"/>
                      <a:pt x="889" y="73"/>
                      <a:pt x="892" y="73"/>
                    </a:cubicBezTo>
                    <a:cubicBezTo>
                      <a:pt x="894" y="72"/>
                      <a:pt x="897" y="72"/>
                      <a:pt x="900" y="72"/>
                    </a:cubicBezTo>
                    <a:cubicBezTo>
                      <a:pt x="899" y="79"/>
                      <a:pt x="900" y="86"/>
                      <a:pt x="901" y="94"/>
                    </a:cubicBezTo>
                    <a:cubicBezTo>
                      <a:pt x="895" y="94"/>
                      <a:pt x="890" y="94"/>
                      <a:pt x="885" y="92"/>
                    </a:cubicBezTo>
                    <a:close/>
                    <a:moveTo>
                      <a:pt x="883" y="111"/>
                    </a:moveTo>
                    <a:cubicBezTo>
                      <a:pt x="884" y="108"/>
                      <a:pt x="886" y="105"/>
                      <a:pt x="888" y="103"/>
                    </a:cubicBezTo>
                    <a:cubicBezTo>
                      <a:pt x="892" y="99"/>
                      <a:pt x="897" y="98"/>
                      <a:pt x="901" y="96"/>
                    </a:cubicBezTo>
                    <a:cubicBezTo>
                      <a:pt x="901" y="96"/>
                      <a:pt x="901" y="96"/>
                      <a:pt x="901" y="97"/>
                    </a:cubicBezTo>
                    <a:cubicBezTo>
                      <a:pt x="902" y="103"/>
                      <a:pt x="904" y="110"/>
                      <a:pt x="906" y="116"/>
                    </a:cubicBezTo>
                    <a:cubicBezTo>
                      <a:pt x="900" y="117"/>
                      <a:pt x="881" y="121"/>
                      <a:pt x="883" y="111"/>
                    </a:cubicBezTo>
                    <a:close/>
                    <a:moveTo>
                      <a:pt x="907" y="118"/>
                    </a:moveTo>
                    <a:cubicBezTo>
                      <a:pt x="908" y="120"/>
                      <a:pt x="909" y="121"/>
                      <a:pt x="910" y="123"/>
                    </a:cubicBezTo>
                    <a:cubicBezTo>
                      <a:pt x="905" y="125"/>
                      <a:pt x="901" y="126"/>
                      <a:pt x="896" y="127"/>
                    </a:cubicBezTo>
                    <a:cubicBezTo>
                      <a:pt x="898" y="123"/>
                      <a:pt x="903" y="119"/>
                      <a:pt x="907" y="118"/>
                    </a:cubicBezTo>
                    <a:close/>
                    <a:moveTo>
                      <a:pt x="900" y="128"/>
                    </a:moveTo>
                    <a:cubicBezTo>
                      <a:pt x="911" y="125"/>
                      <a:pt x="922" y="120"/>
                      <a:pt x="932" y="114"/>
                    </a:cubicBezTo>
                    <a:cubicBezTo>
                      <a:pt x="942" y="108"/>
                      <a:pt x="951" y="102"/>
                      <a:pt x="961" y="98"/>
                    </a:cubicBezTo>
                    <a:cubicBezTo>
                      <a:pt x="970" y="93"/>
                      <a:pt x="981" y="90"/>
                      <a:pt x="992" y="91"/>
                    </a:cubicBezTo>
                    <a:cubicBezTo>
                      <a:pt x="996" y="91"/>
                      <a:pt x="1001" y="93"/>
                      <a:pt x="1005" y="96"/>
                    </a:cubicBezTo>
                    <a:cubicBezTo>
                      <a:pt x="1003" y="97"/>
                      <a:pt x="1001" y="99"/>
                      <a:pt x="999" y="101"/>
                    </a:cubicBezTo>
                    <a:cubicBezTo>
                      <a:pt x="992" y="98"/>
                      <a:pt x="981" y="98"/>
                      <a:pt x="976" y="106"/>
                    </a:cubicBezTo>
                    <a:cubicBezTo>
                      <a:pt x="976" y="107"/>
                      <a:pt x="976" y="107"/>
                      <a:pt x="976" y="108"/>
                    </a:cubicBezTo>
                    <a:cubicBezTo>
                      <a:pt x="968" y="106"/>
                      <a:pt x="958" y="111"/>
                      <a:pt x="957" y="120"/>
                    </a:cubicBezTo>
                    <a:cubicBezTo>
                      <a:pt x="955" y="116"/>
                      <a:pt x="952" y="113"/>
                      <a:pt x="949" y="111"/>
                    </a:cubicBezTo>
                    <a:cubicBezTo>
                      <a:pt x="946" y="109"/>
                      <a:pt x="941" y="109"/>
                      <a:pt x="939" y="114"/>
                    </a:cubicBezTo>
                    <a:cubicBezTo>
                      <a:pt x="938" y="117"/>
                      <a:pt x="943" y="120"/>
                      <a:pt x="946" y="121"/>
                    </a:cubicBezTo>
                    <a:cubicBezTo>
                      <a:pt x="948" y="122"/>
                      <a:pt x="951" y="123"/>
                      <a:pt x="954" y="124"/>
                    </a:cubicBezTo>
                    <a:cubicBezTo>
                      <a:pt x="945" y="125"/>
                      <a:pt x="935" y="125"/>
                      <a:pt x="927" y="129"/>
                    </a:cubicBezTo>
                    <a:cubicBezTo>
                      <a:pt x="922" y="131"/>
                      <a:pt x="917" y="137"/>
                      <a:pt x="918" y="142"/>
                    </a:cubicBezTo>
                    <a:cubicBezTo>
                      <a:pt x="918" y="145"/>
                      <a:pt x="921" y="146"/>
                      <a:pt x="923" y="146"/>
                    </a:cubicBezTo>
                    <a:cubicBezTo>
                      <a:pt x="927" y="147"/>
                      <a:pt x="931" y="145"/>
                      <a:pt x="934" y="143"/>
                    </a:cubicBezTo>
                    <a:cubicBezTo>
                      <a:pt x="938" y="141"/>
                      <a:pt x="941" y="139"/>
                      <a:pt x="945" y="136"/>
                    </a:cubicBezTo>
                    <a:cubicBezTo>
                      <a:pt x="949" y="134"/>
                      <a:pt x="953" y="131"/>
                      <a:pt x="957" y="128"/>
                    </a:cubicBezTo>
                    <a:cubicBezTo>
                      <a:pt x="952" y="134"/>
                      <a:pt x="942" y="148"/>
                      <a:pt x="952" y="151"/>
                    </a:cubicBezTo>
                    <a:cubicBezTo>
                      <a:pt x="964" y="155"/>
                      <a:pt x="963" y="136"/>
                      <a:pt x="960" y="128"/>
                    </a:cubicBezTo>
                    <a:cubicBezTo>
                      <a:pt x="964" y="132"/>
                      <a:pt x="970" y="135"/>
                      <a:pt x="975" y="135"/>
                    </a:cubicBezTo>
                    <a:cubicBezTo>
                      <a:pt x="975" y="135"/>
                      <a:pt x="975" y="135"/>
                      <a:pt x="975" y="135"/>
                    </a:cubicBezTo>
                    <a:cubicBezTo>
                      <a:pt x="976" y="144"/>
                      <a:pt x="985" y="147"/>
                      <a:pt x="994" y="146"/>
                    </a:cubicBezTo>
                    <a:cubicBezTo>
                      <a:pt x="994" y="147"/>
                      <a:pt x="995" y="147"/>
                      <a:pt x="995" y="148"/>
                    </a:cubicBezTo>
                    <a:cubicBezTo>
                      <a:pt x="991" y="151"/>
                      <a:pt x="987" y="152"/>
                      <a:pt x="983" y="154"/>
                    </a:cubicBezTo>
                    <a:cubicBezTo>
                      <a:pt x="978" y="155"/>
                      <a:pt x="974" y="157"/>
                      <a:pt x="969" y="158"/>
                    </a:cubicBezTo>
                    <a:cubicBezTo>
                      <a:pt x="963" y="159"/>
                      <a:pt x="956" y="160"/>
                      <a:pt x="950" y="160"/>
                    </a:cubicBezTo>
                    <a:cubicBezTo>
                      <a:pt x="944" y="160"/>
                      <a:pt x="938" y="159"/>
                      <a:pt x="932" y="159"/>
                    </a:cubicBezTo>
                    <a:cubicBezTo>
                      <a:pt x="932" y="158"/>
                      <a:pt x="932" y="158"/>
                      <a:pt x="932" y="158"/>
                    </a:cubicBezTo>
                    <a:cubicBezTo>
                      <a:pt x="932" y="158"/>
                      <a:pt x="931" y="158"/>
                      <a:pt x="931" y="158"/>
                    </a:cubicBezTo>
                    <a:cubicBezTo>
                      <a:pt x="919" y="156"/>
                      <a:pt x="908" y="152"/>
                      <a:pt x="897" y="147"/>
                    </a:cubicBezTo>
                    <a:cubicBezTo>
                      <a:pt x="888" y="142"/>
                      <a:pt x="879" y="136"/>
                      <a:pt x="871" y="129"/>
                    </a:cubicBezTo>
                    <a:cubicBezTo>
                      <a:pt x="880" y="131"/>
                      <a:pt x="890" y="130"/>
                      <a:pt x="900" y="128"/>
                    </a:cubicBezTo>
                    <a:close/>
                    <a:moveTo>
                      <a:pt x="956" y="123"/>
                    </a:moveTo>
                    <a:cubicBezTo>
                      <a:pt x="954" y="122"/>
                      <a:pt x="952" y="122"/>
                      <a:pt x="949" y="121"/>
                    </a:cubicBezTo>
                    <a:cubicBezTo>
                      <a:pt x="947" y="120"/>
                      <a:pt x="942" y="118"/>
                      <a:pt x="941" y="116"/>
                    </a:cubicBezTo>
                    <a:cubicBezTo>
                      <a:pt x="940" y="114"/>
                      <a:pt x="942" y="113"/>
                      <a:pt x="943" y="112"/>
                    </a:cubicBezTo>
                    <a:cubicBezTo>
                      <a:pt x="945" y="111"/>
                      <a:pt x="947" y="111"/>
                      <a:pt x="949" y="113"/>
                    </a:cubicBezTo>
                    <a:cubicBezTo>
                      <a:pt x="952" y="115"/>
                      <a:pt x="955" y="119"/>
                      <a:pt x="956" y="123"/>
                    </a:cubicBezTo>
                    <a:close/>
                    <a:moveTo>
                      <a:pt x="875" y="121"/>
                    </a:moveTo>
                    <a:cubicBezTo>
                      <a:pt x="878" y="123"/>
                      <a:pt x="881" y="124"/>
                      <a:pt x="884" y="125"/>
                    </a:cubicBezTo>
                    <a:cubicBezTo>
                      <a:pt x="883" y="126"/>
                      <a:pt x="883" y="127"/>
                      <a:pt x="882" y="128"/>
                    </a:cubicBezTo>
                    <a:cubicBezTo>
                      <a:pt x="877" y="128"/>
                      <a:pt x="873" y="127"/>
                      <a:pt x="868" y="126"/>
                    </a:cubicBezTo>
                    <a:cubicBezTo>
                      <a:pt x="867" y="125"/>
                      <a:pt x="867" y="126"/>
                      <a:pt x="867" y="127"/>
                    </a:cubicBezTo>
                    <a:cubicBezTo>
                      <a:pt x="867" y="127"/>
                      <a:pt x="867" y="127"/>
                      <a:pt x="867" y="127"/>
                    </a:cubicBezTo>
                    <a:cubicBezTo>
                      <a:pt x="876" y="136"/>
                      <a:pt x="886" y="143"/>
                      <a:pt x="897" y="149"/>
                    </a:cubicBezTo>
                    <a:cubicBezTo>
                      <a:pt x="900" y="150"/>
                      <a:pt x="903" y="152"/>
                      <a:pt x="906" y="153"/>
                    </a:cubicBezTo>
                    <a:cubicBezTo>
                      <a:pt x="884" y="156"/>
                      <a:pt x="864" y="164"/>
                      <a:pt x="845" y="175"/>
                    </a:cubicBezTo>
                    <a:cubicBezTo>
                      <a:pt x="827" y="186"/>
                      <a:pt x="810" y="201"/>
                      <a:pt x="797" y="218"/>
                    </a:cubicBezTo>
                    <a:cubicBezTo>
                      <a:pt x="783" y="236"/>
                      <a:pt x="776" y="258"/>
                      <a:pt x="775" y="281"/>
                    </a:cubicBezTo>
                    <a:cubicBezTo>
                      <a:pt x="774" y="290"/>
                      <a:pt x="775" y="299"/>
                      <a:pt x="777" y="308"/>
                    </a:cubicBezTo>
                    <a:cubicBezTo>
                      <a:pt x="759" y="305"/>
                      <a:pt x="746" y="289"/>
                      <a:pt x="743" y="272"/>
                    </a:cubicBezTo>
                    <a:cubicBezTo>
                      <a:pt x="741" y="261"/>
                      <a:pt x="742" y="249"/>
                      <a:pt x="744" y="238"/>
                    </a:cubicBezTo>
                    <a:cubicBezTo>
                      <a:pt x="747" y="227"/>
                      <a:pt x="750" y="216"/>
                      <a:pt x="756" y="207"/>
                    </a:cubicBezTo>
                    <a:cubicBezTo>
                      <a:pt x="762" y="206"/>
                      <a:pt x="767" y="203"/>
                      <a:pt x="771" y="198"/>
                    </a:cubicBezTo>
                    <a:cubicBezTo>
                      <a:pt x="775" y="193"/>
                      <a:pt x="776" y="186"/>
                      <a:pt x="775" y="180"/>
                    </a:cubicBezTo>
                    <a:cubicBezTo>
                      <a:pt x="775" y="180"/>
                      <a:pt x="775" y="180"/>
                      <a:pt x="775" y="179"/>
                    </a:cubicBezTo>
                    <a:cubicBezTo>
                      <a:pt x="776" y="179"/>
                      <a:pt x="777" y="178"/>
                      <a:pt x="778" y="177"/>
                    </a:cubicBezTo>
                    <a:cubicBezTo>
                      <a:pt x="780" y="175"/>
                      <a:pt x="783" y="174"/>
                      <a:pt x="785" y="173"/>
                    </a:cubicBezTo>
                    <a:cubicBezTo>
                      <a:pt x="789" y="170"/>
                      <a:pt x="794" y="167"/>
                      <a:pt x="798" y="164"/>
                    </a:cubicBezTo>
                    <a:cubicBezTo>
                      <a:pt x="806" y="158"/>
                      <a:pt x="815" y="152"/>
                      <a:pt x="824" y="146"/>
                    </a:cubicBezTo>
                    <a:cubicBezTo>
                      <a:pt x="832" y="141"/>
                      <a:pt x="841" y="136"/>
                      <a:pt x="850" y="132"/>
                    </a:cubicBezTo>
                    <a:cubicBezTo>
                      <a:pt x="855" y="130"/>
                      <a:pt x="859" y="127"/>
                      <a:pt x="864" y="125"/>
                    </a:cubicBezTo>
                    <a:cubicBezTo>
                      <a:pt x="866" y="124"/>
                      <a:pt x="868" y="124"/>
                      <a:pt x="870" y="123"/>
                    </a:cubicBezTo>
                    <a:cubicBezTo>
                      <a:pt x="872" y="122"/>
                      <a:pt x="873" y="121"/>
                      <a:pt x="875" y="121"/>
                    </a:cubicBezTo>
                    <a:close/>
                    <a:moveTo>
                      <a:pt x="768" y="158"/>
                    </a:moveTo>
                    <a:cubicBezTo>
                      <a:pt x="770" y="157"/>
                      <a:pt x="772" y="155"/>
                      <a:pt x="774" y="154"/>
                    </a:cubicBezTo>
                    <a:cubicBezTo>
                      <a:pt x="778" y="150"/>
                      <a:pt x="782" y="147"/>
                      <a:pt x="787" y="143"/>
                    </a:cubicBezTo>
                    <a:cubicBezTo>
                      <a:pt x="795" y="137"/>
                      <a:pt x="804" y="131"/>
                      <a:pt x="814" y="126"/>
                    </a:cubicBezTo>
                    <a:cubicBezTo>
                      <a:pt x="823" y="121"/>
                      <a:pt x="833" y="116"/>
                      <a:pt x="842" y="111"/>
                    </a:cubicBezTo>
                    <a:cubicBezTo>
                      <a:pt x="847" y="109"/>
                      <a:pt x="852" y="107"/>
                      <a:pt x="858" y="106"/>
                    </a:cubicBezTo>
                    <a:cubicBezTo>
                      <a:pt x="862" y="104"/>
                      <a:pt x="867" y="102"/>
                      <a:pt x="872" y="100"/>
                    </a:cubicBezTo>
                    <a:cubicBezTo>
                      <a:pt x="869" y="104"/>
                      <a:pt x="869" y="110"/>
                      <a:pt x="871" y="114"/>
                    </a:cubicBezTo>
                    <a:cubicBezTo>
                      <a:pt x="871" y="116"/>
                      <a:pt x="872" y="118"/>
                      <a:pt x="874" y="119"/>
                    </a:cubicBezTo>
                    <a:cubicBezTo>
                      <a:pt x="873" y="120"/>
                      <a:pt x="872" y="120"/>
                      <a:pt x="871" y="120"/>
                    </a:cubicBezTo>
                    <a:cubicBezTo>
                      <a:pt x="869" y="121"/>
                      <a:pt x="867" y="122"/>
                      <a:pt x="866" y="123"/>
                    </a:cubicBezTo>
                    <a:cubicBezTo>
                      <a:pt x="861" y="125"/>
                      <a:pt x="857" y="127"/>
                      <a:pt x="852" y="129"/>
                    </a:cubicBezTo>
                    <a:cubicBezTo>
                      <a:pt x="843" y="134"/>
                      <a:pt x="834" y="138"/>
                      <a:pt x="825" y="144"/>
                    </a:cubicBezTo>
                    <a:cubicBezTo>
                      <a:pt x="816" y="149"/>
                      <a:pt x="807" y="155"/>
                      <a:pt x="799" y="161"/>
                    </a:cubicBezTo>
                    <a:cubicBezTo>
                      <a:pt x="795" y="164"/>
                      <a:pt x="790" y="167"/>
                      <a:pt x="786" y="170"/>
                    </a:cubicBezTo>
                    <a:cubicBezTo>
                      <a:pt x="784" y="171"/>
                      <a:pt x="782" y="173"/>
                      <a:pt x="779" y="174"/>
                    </a:cubicBezTo>
                    <a:cubicBezTo>
                      <a:pt x="778" y="175"/>
                      <a:pt x="776" y="177"/>
                      <a:pt x="774" y="178"/>
                    </a:cubicBezTo>
                    <a:cubicBezTo>
                      <a:pt x="773" y="171"/>
                      <a:pt x="769" y="165"/>
                      <a:pt x="764" y="162"/>
                    </a:cubicBezTo>
                    <a:cubicBezTo>
                      <a:pt x="765" y="161"/>
                      <a:pt x="766" y="159"/>
                      <a:pt x="768" y="158"/>
                    </a:cubicBezTo>
                    <a:close/>
                    <a:moveTo>
                      <a:pt x="746" y="161"/>
                    </a:moveTo>
                    <a:cubicBezTo>
                      <a:pt x="760" y="156"/>
                      <a:pt x="772" y="169"/>
                      <a:pt x="773" y="182"/>
                    </a:cubicBezTo>
                    <a:cubicBezTo>
                      <a:pt x="774" y="187"/>
                      <a:pt x="773" y="192"/>
                      <a:pt x="770" y="197"/>
                    </a:cubicBezTo>
                    <a:cubicBezTo>
                      <a:pt x="766" y="202"/>
                      <a:pt x="758" y="205"/>
                      <a:pt x="752" y="205"/>
                    </a:cubicBezTo>
                    <a:cubicBezTo>
                      <a:pt x="745" y="206"/>
                      <a:pt x="738" y="202"/>
                      <a:pt x="734" y="197"/>
                    </a:cubicBezTo>
                    <a:cubicBezTo>
                      <a:pt x="726" y="184"/>
                      <a:pt x="731" y="166"/>
                      <a:pt x="746" y="161"/>
                    </a:cubicBezTo>
                    <a:close/>
                    <a:moveTo>
                      <a:pt x="706" y="222"/>
                    </a:moveTo>
                    <a:cubicBezTo>
                      <a:pt x="714" y="213"/>
                      <a:pt x="722" y="203"/>
                      <a:pt x="731" y="194"/>
                    </a:cubicBezTo>
                    <a:cubicBezTo>
                      <a:pt x="731" y="195"/>
                      <a:pt x="732" y="196"/>
                      <a:pt x="732" y="197"/>
                    </a:cubicBezTo>
                    <a:cubicBezTo>
                      <a:pt x="733" y="198"/>
                      <a:pt x="734" y="200"/>
                      <a:pt x="735" y="201"/>
                    </a:cubicBezTo>
                    <a:cubicBezTo>
                      <a:pt x="736" y="201"/>
                      <a:pt x="736" y="202"/>
                      <a:pt x="737" y="202"/>
                    </a:cubicBezTo>
                    <a:cubicBezTo>
                      <a:pt x="737" y="202"/>
                      <a:pt x="737" y="202"/>
                      <a:pt x="737" y="202"/>
                    </a:cubicBezTo>
                    <a:cubicBezTo>
                      <a:pt x="739" y="203"/>
                      <a:pt x="740" y="204"/>
                      <a:pt x="742" y="205"/>
                    </a:cubicBezTo>
                    <a:cubicBezTo>
                      <a:pt x="734" y="215"/>
                      <a:pt x="726" y="224"/>
                      <a:pt x="717" y="233"/>
                    </a:cubicBezTo>
                    <a:cubicBezTo>
                      <a:pt x="710" y="242"/>
                      <a:pt x="702" y="251"/>
                      <a:pt x="696" y="261"/>
                    </a:cubicBezTo>
                    <a:cubicBezTo>
                      <a:pt x="693" y="257"/>
                      <a:pt x="689" y="253"/>
                      <a:pt x="683" y="252"/>
                    </a:cubicBezTo>
                    <a:cubicBezTo>
                      <a:pt x="691" y="242"/>
                      <a:pt x="697" y="232"/>
                      <a:pt x="706" y="222"/>
                    </a:cubicBezTo>
                    <a:close/>
                    <a:moveTo>
                      <a:pt x="656" y="275"/>
                    </a:moveTo>
                    <a:cubicBezTo>
                      <a:pt x="656" y="271"/>
                      <a:pt x="657" y="268"/>
                      <a:pt x="658" y="265"/>
                    </a:cubicBezTo>
                    <a:cubicBezTo>
                      <a:pt x="659" y="265"/>
                      <a:pt x="659" y="265"/>
                      <a:pt x="659" y="265"/>
                    </a:cubicBezTo>
                    <a:cubicBezTo>
                      <a:pt x="659" y="265"/>
                      <a:pt x="659" y="265"/>
                      <a:pt x="659" y="265"/>
                    </a:cubicBezTo>
                    <a:cubicBezTo>
                      <a:pt x="662" y="259"/>
                      <a:pt x="668" y="255"/>
                      <a:pt x="674" y="254"/>
                    </a:cubicBezTo>
                    <a:cubicBezTo>
                      <a:pt x="676" y="253"/>
                      <a:pt x="679" y="253"/>
                      <a:pt x="681" y="253"/>
                    </a:cubicBezTo>
                    <a:cubicBezTo>
                      <a:pt x="681" y="254"/>
                      <a:pt x="682" y="254"/>
                      <a:pt x="682" y="254"/>
                    </a:cubicBezTo>
                    <a:cubicBezTo>
                      <a:pt x="689" y="255"/>
                      <a:pt x="695" y="260"/>
                      <a:pt x="698" y="268"/>
                    </a:cubicBezTo>
                    <a:cubicBezTo>
                      <a:pt x="702" y="277"/>
                      <a:pt x="700" y="287"/>
                      <a:pt x="692" y="294"/>
                    </a:cubicBezTo>
                    <a:cubicBezTo>
                      <a:pt x="686" y="299"/>
                      <a:pt x="677" y="300"/>
                      <a:pt x="670" y="297"/>
                    </a:cubicBezTo>
                    <a:cubicBezTo>
                      <a:pt x="661" y="293"/>
                      <a:pt x="656" y="284"/>
                      <a:pt x="656" y="275"/>
                    </a:cubicBezTo>
                    <a:close/>
                    <a:moveTo>
                      <a:pt x="643" y="325"/>
                    </a:moveTo>
                    <a:cubicBezTo>
                      <a:pt x="649" y="314"/>
                      <a:pt x="654" y="303"/>
                      <a:pt x="660" y="291"/>
                    </a:cubicBezTo>
                    <a:cubicBezTo>
                      <a:pt x="661" y="293"/>
                      <a:pt x="663" y="295"/>
                      <a:pt x="666" y="297"/>
                    </a:cubicBezTo>
                    <a:cubicBezTo>
                      <a:pt x="667" y="297"/>
                      <a:pt x="668" y="298"/>
                      <a:pt x="669" y="298"/>
                    </a:cubicBezTo>
                    <a:cubicBezTo>
                      <a:pt x="669" y="299"/>
                      <a:pt x="669" y="299"/>
                      <a:pt x="669" y="298"/>
                    </a:cubicBezTo>
                    <a:cubicBezTo>
                      <a:pt x="671" y="299"/>
                      <a:pt x="672" y="299"/>
                      <a:pt x="673" y="300"/>
                    </a:cubicBezTo>
                    <a:cubicBezTo>
                      <a:pt x="663" y="322"/>
                      <a:pt x="651" y="344"/>
                      <a:pt x="642" y="367"/>
                    </a:cubicBezTo>
                    <a:cubicBezTo>
                      <a:pt x="642" y="366"/>
                      <a:pt x="641" y="366"/>
                      <a:pt x="641" y="365"/>
                    </a:cubicBezTo>
                    <a:cubicBezTo>
                      <a:pt x="637" y="362"/>
                      <a:pt x="633" y="360"/>
                      <a:pt x="628" y="360"/>
                    </a:cubicBezTo>
                    <a:cubicBezTo>
                      <a:pt x="633" y="348"/>
                      <a:pt x="638" y="337"/>
                      <a:pt x="643" y="325"/>
                    </a:cubicBezTo>
                    <a:close/>
                    <a:moveTo>
                      <a:pt x="609" y="396"/>
                    </a:moveTo>
                    <a:cubicBezTo>
                      <a:pt x="600" y="387"/>
                      <a:pt x="603" y="372"/>
                      <a:pt x="613" y="365"/>
                    </a:cubicBezTo>
                    <a:cubicBezTo>
                      <a:pt x="613" y="365"/>
                      <a:pt x="613" y="365"/>
                      <a:pt x="613" y="365"/>
                    </a:cubicBezTo>
                    <a:cubicBezTo>
                      <a:pt x="615" y="364"/>
                      <a:pt x="616" y="363"/>
                      <a:pt x="618" y="362"/>
                    </a:cubicBezTo>
                    <a:cubicBezTo>
                      <a:pt x="625" y="360"/>
                      <a:pt x="634" y="362"/>
                      <a:pt x="640" y="367"/>
                    </a:cubicBezTo>
                    <a:cubicBezTo>
                      <a:pt x="648" y="375"/>
                      <a:pt x="646" y="390"/>
                      <a:pt x="638" y="398"/>
                    </a:cubicBezTo>
                    <a:cubicBezTo>
                      <a:pt x="630" y="406"/>
                      <a:pt x="616" y="405"/>
                      <a:pt x="609" y="396"/>
                    </a:cubicBezTo>
                    <a:close/>
                    <a:moveTo>
                      <a:pt x="626" y="405"/>
                    </a:moveTo>
                    <a:cubicBezTo>
                      <a:pt x="626" y="405"/>
                      <a:pt x="626" y="405"/>
                      <a:pt x="626" y="405"/>
                    </a:cubicBezTo>
                    <a:cubicBezTo>
                      <a:pt x="633" y="404"/>
                      <a:pt x="639" y="401"/>
                      <a:pt x="642" y="396"/>
                    </a:cubicBezTo>
                    <a:cubicBezTo>
                      <a:pt x="646" y="391"/>
                      <a:pt x="647" y="385"/>
                      <a:pt x="647" y="380"/>
                    </a:cubicBezTo>
                    <a:cubicBezTo>
                      <a:pt x="652" y="380"/>
                      <a:pt x="657" y="379"/>
                      <a:pt x="661" y="378"/>
                    </a:cubicBezTo>
                    <a:cubicBezTo>
                      <a:pt x="667" y="377"/>
                      <a:pt x="673" y="376"/>
                      <a:pt x="679" y="374"/>
                    </a:cubicBezTo>
                    <a:cubicBezTo>
                      <a:pt x="679" y="374"/>
                      <a:pt x="679" y="374"/>
                      <a:pt x="680" y="374"/>
                    </a:cubicBezTo>
                    <a:cubicBezTo>
                      <a:pt x="682" y="383"/>
                      <a:pt x="680" y="393"/>
                      <a:pt x="677" y="402"/>
                    </a:cubicBezTo>
                    <a:cubicBezTo>
                      <a:pt x="676" y="405"/>
                      <a:pt x="675" y="408"/>
                      <a:pt x="674" y="411"/>
                    </a:cubicBezTo>
                    <a:cubicBezTo>
                      <a:pt x="668" y="411"/>
                      <a:pt x="662" y="411"/>
                      <a:pt x="657" y="412"/>
                    </a:cubicBezTo>
                    <a:cubicBezTo>
                      <a:pt x="646" y="414"/>
                      <a:pt x="635" y="416"/>
                      <a:pt x="625" y="420"/>
                    </a:cubicBezTo>
                    <a:cubicBezTo>
                      <a:pt x="622" y="421"/>
                      <a:pt x="620" y="422"/>
                      <a:pt x="618" y="424"/>
                    </a:cubicBezTo>
                    <a:cubicBezTo>
                      <a:pt x="621" y="418"/>
                      <a:pt x="623" y="411"/>
                      <a:pt x="626" y="405"/>
                    </a:cubicBezTo>
                    <a:close/>
                    <a:moveTo>
                      <a:pt x="613" y="434"/>
                    </a:moveTo>
                    <a:cubicBezTo>
                      <a:pt x="614" y="431"/>
                      <a:pt x="615" y="429"/>
                      <a:pt x="616" y="427"/>
                    </a:cubicBezTo>
                    <a:cubicBezTo>
                      <a:pt x="616" y="427"/>
                      <a:pt x="616" y="427"/>
                      <a:pt x="617" y="427"/>
                    </a:cubicBezTo>
                    <a:cubicBezTo>
                      <a:pt x="625" y="420"/>
                      <a:pt x="636" y="417"/>
                      <a:pt x="647" y="415"/>
                    </a:cubicBezTo>
                    <a:cubicBezTo>
                      <a:pt x="656" y="414"/>
                      <a:pt x="665" y="412"/>
                      <a:pt x="674" y="412"/>
                    </a:cubicBezTo>
                    <a:cubicBezTo>
                      <a:pt x="670" y="420"/>
                      <a:pt x="665" y="428"/>
                      <a:pt x="661" y="435"/>
                    </a:cubicBezTo>
                    <a:cubicBezTo>
                      <a:pt x="654" y="445"/>
                      <a:pt x="648" y="455"/>
                      <a:pt x="639" y="463"/>
                    </a:cubicBezTo>
                    <a:cubicBezTo>
                      <a:pt x="639" y="463"/>
                      <a:pt x="639" y="463"/>
                      <a:pt x="639" y="463"/>
                    </a:cubicBezTo>
                    <a:cubicBezTo>
                      <a:pt x="636" y="464"/>
                      <a:pt x="632" y="464"/>
                      <a:pt x="628" y="464"/>
                    </a:cubicBezTo>
                    <a:cubicBezTo>
                      <a:pt x="618" y="465"/>
                      <a:pt x="608" y="467"/>
                      <a:pt x="599" y="467"/>
                    </a:cubicBezTo>
                    <a:cubicBezTo>
                      <a:pt x="603" y="456"/>
                      <a:pt x="608" y="445"/>
                      <a:pt x="613" y="434"/>
                    </a:cubicBezTo>
                    <a:close/>
                    <a:moveTo>
                      <a:pt x="624" y="482"/>
                    </a:moveTo>
                    <a:cubicBezTo>
                      <a:pt x="613" y="483"/>
                      <a:pt x="602" y="484"/>
                      <a:pt x="591" y="485"/>
                    </a:cubicBezTo>
                    <a:cubicBezTo>
                      <a:pt x="593" y="479"/>
                      <a:pt x="596" y="474"/>
                      <a:pt x="598" y="468"/>
                    </a:cubicBezTo>
                    <a:cubicBezTo>
                      <a:pt x="603" y="468"/>
                      <a:pt x="607" y="468"/>
                      <a:pt x="612" y="467"/>
                    </a:cubicBezTo>
                    <a:cubicBezTo>
                      <a:pt x="617" y="467"/>
                      <a:pt x="623" y="466"/>
                      <a:pt x="628" y="466"/>
                    </a:cubicBezTo>
                    <a:cubicBezTo>
                      <a:pt x="633" y="465"/>
                      <a:pt x="639" y="465"/>
                      <a:pt x="644" y="465"/>
                    </a:cubicBezTo>
                    <a:cubicBezTo>
                      <a:pt x="648" y="464"/>
                      <a:pt x="653" y="464"/>
                      <a:pt x="658" y="463"/>
                    </a:cubicBezTo>
                    <a:cubicBezTo>
                      <a:pt x="657" y="468"/>
                      <a:pt x="658" y="474"/>
                      <a:pt x="660" y="478"/>
                    </a:cubicBezTo>
                    <a:cubicBezTo>
                      <a:pt x="648" y="480"/>
                      <a:pt x="636" y="482"/>
                      <a:pt x="624" y="482"/>
                    </a:cubicBezTo>
                    <a:close/>
                    <a:moveTo>
                      <a:pt x="688" y="486"/>
                    </a:moveTo>
                    <a:cubicBezTo>
                      <a:pt x="678" y="490"/>
                      <a:pt x="666" y="487"/>
                      <a:pt x="661" y="477"/>
                    </a:cubicBezTo>
                    <a:cubicBezTo>
                      <a:pt x="658" y="469"/>
                      <a:pt x="659" y="459"/>
                      <a:pt x="664" y="453"/>
                    </a:cubicBezTo>
                    <a:cubicBezTo>
                      <a:pt x="668" y="449"/>
                      <a:pt x="673" y="446"/>
                      <a:pt x="679" y="445"/>
                    </a:cubicBezTo>
                    <a:cubicBezTo>
                      <a:pt x="686" y="443"/>
                      <a:pt x="695" y="448"/>
                      <a:pt x="699" y="455"/>
                    </a:cubicBezTo>
                    <a:cubicBezTo>
                      <a:pt x="706" y="466"/>
                      <a:pt x="699" y="481"/>
                      <a:pt x="688" y="486"/>
                    </a:cubicBezTo>
                    <a:close/>
                    <a:moveTo>
                      <a:pt x="767" y="466"/>
                    </a:moveTo>
                    <a:cubicBezTo>
                      <a:pt x="760" y="468"/>
                      <a:pt x="752" y="468"/>
                      <a:pt x="744" y="469"/>
                    </a:cubicBezTo>
                    <a:cubicBezTo>
                      <a:pt x="737" y="470"/>
                      <a:pt x="730" y="471"/>
                      <a:pt x="723" y="472"/>
                    </a:cubicBezTo>
                    <a:cubicBezTo>
                      <a:pt x="716" y="473"/>
                      <a:pt x="709" y="473"/>
                      <a:pt x="702" y="474"/>
                    </a:cubicBezTo>
                    <a:cubicBezTo>
                      <a:pt x="703" y="471"/>
                      <a:pt x="704" y="467"/>
                      <a:pt x="704" y="463"/>
                    </a:cubicBezTo>
                    <a:cubicBezTo>
                      <a:pt x="703" y="461"/>
                      <a:pt x="703" y="459"/>
                      <a:pt x="702" y="457"/>
                    </a:cubicBezTo>
                    <a:cubicBezTo>
                      <a:pt x="708" y="457"/>
                      <a:pt x="715" y="456"/>
                      <a:pt x="721" y="455"/>
                    </a:cubicBezTo>
                    <a:cubicBezTo>
                      <a:pt x="728" y="455"/>
                      <a:pt x="735" y="454"/>
                      <a:pt x="742" y="453"/>
                    </a:cubicBezTo>
                    <a:cubicBezTo>
                      <a:pt x="743" y="453"/>
                      <a:pt x="743" y="453"/>
                      <a:pt x="744" y="453"/>
                    </a:cubicBezTo>
                    <a:cubicBezTo>
                      <a:pt x="744" y="452"/>
                      <a:pt x="744" y="452"/>
                      <a:pt x="744" y="452"/>
                    </a:cubicBezTo>
                    <a:cubicBezTo>
                      <a:pt x="751" y="452"/>
                      <a:pt x="757" y="451"/>
                      <a:pt x="764" y="450"/>
                    </a:cubicBezTo>
                    <a:cubicBezTo>
                      <a:pt x="767" y="449"/>
                      <a:pt x="771" y="448"/>
                      <a:pt x="775" y="448"/>
                    </a:cubicBezTo>
                    <a:cubicBezTo>
                      <a:pt x="778" y="447"/>
                      <a:pt x="781" y="447"/>
                      <a:pt x="784" y="446"/>
                    </a:cubicBezTo>
                    <a:cubicBezTo>
                      <a:pt x="783" y="451"/>
                      <a:pt x="785" y="457"/>
                      <a:pt x="788" y="462"/>
                    </a:cubicBezTo>
                    <a:cubicBezTo>
                      <a:pt x="781" y="463"/>
                      <a:pt x="774" y="465"/>
                      <a:pt x="767" y="466"/>
                    </a:cubicBezTo>
                    <a:close/>
                    <a:moveTo>
                      <a:pt x="824" y="453"/>
                    </a:moveTo>
                    <a:cubicBezTo>
                      <a:pt x="822" y="462"/>
                      <a:pt x="814" y="469"/>
                      <a:pt x="804" y="469"/>
                    </a:cubicBezTo>
                    <a:cubicBezTo>
                      <a:pt x="797" y="468"/>
                      <a:pt x="792" y="464"/>
                      <a:pt x="788" y="459"/>
                    </a:cubicBezTo>
                    <a:cubicBezTo>
                      <a:pt x="784" y="452"/>
                      <a:pt x="785" y="443"/>
                      <a:pt x="790" y="436"/>
                    </a:cubicBezTo>
                    <a:cubicBezTo>
                      <a:pt x="795" y="429"/>
                      <a:pt x="806" y="425"/>
                      <a:pt x="815" y="429"/>
                    </a:cubicBezTo>
                    <a:cubicBezTo>
                      <a:pt x="824" y="433"/>
                      <a:pt x="827" y="444"/>
                      <a:pt x="824" y="453"/>
                    </a:cubicBezTo>
                    <a:close/>
                    <a:moveTo>
                      <a:pt x="873" y="436"/>
                    </a:moveTo>
                    <a:cubicBezTo>
                      <a:pt x="865" y="439"/>
                      <a:pt x="857" y="443"/>
                      <a:pt x="849" y="446"/>
                    </a:cubicBezTo>
                    <a:cubicBezTo>
                      <a:pt x="842" y="449"/>
                      <a:pt x="834" y="452"/>
                      <a:pt x="826" y="453"/>
                    </a:cubicBezTo>
                    <a:cubicBezTo>
                      <a:pt x="827" y="450"/>
                      <a:pt x="827" y="447"/>
                      <a:pt x="827" y="444"/>
                    </a:cubicBezTo>
                    <a:cubicBezTo>
                      <a:pt x="827" y="440"/>
                      <a:pt x="825" y="437"/>
                      <a:pt x="824" y="435"/>
                    </a:cubicBezTo>
                    <a:cubicBezTo>
                      <a:pt x="853" y="426"/>
                      <a:pt x="882" y="416"/>
                      <a:pt x="906" y="397"/>
                    </a:cubicBezTo>
                    <a:cubicBezTo>
                      <a:pt x="908" y="402"/>
                      <a:pt x="912" y="407"/>
                      <a:pt x="917" y="410"/>
                    </a:cubicBezTo>
                    <a:cubicBezTo>
                      <a:pt x="905" y="422"/>
                      <a:pt x="889" y="429"/>
                      <a:pt x="873" y="436"/>
                    </a:cubicBezTo>
                    <a:close/>
                    <a:moveTo>
                      <a:pt x="948" y="397"/>
                    </a:moveTo>
                    <a:cubicBezTo>
                      <a:pt x="943" y="409"/>
                      <a:pt x="930" y="413"/>
                      <a:pt x="919" y="408"/>
                    </a:cubicBezTo>
                    <a:cubicBezTo>
                      <a:pt x="914" y="406"/>
                      <a:pt x="910" y="402"/>
                      <a:pt x="908" y="398"/>
                    </a:cubicBezTo>
                    <a:cubicBezTo>
                      <a:pt x="903" y="383"/>
                      <a:pt x="915" y="363"/>
                      <a:pt x="932" y="367"/>
                    </a:cubicBezTo>
                    <a:cubicBezTo>
                      <a:pt x="945" y="370"/>
                      <a:pt x="953" y="384"/>
                      <a:pt x="948" y="397"/>
                    </a:cubicBezTo>
                    <a:close/>
                    <a:moveTo>
                      <a:pt x="986" y="316"/>
                    </a:moveTo>
                    <a:cubicBezTo>
                      <a:pt x="984" y="323"/>
                      <a:pt x="980" y="330"/>
                      <a:pt x="977" y="337"/>
                    </a:cubicBezTo>
                    <a:cubicBezTo>
                      <a:pt x="973" y="345"/>
                      <a:pt x="969" y="353"/>
                      <a:pt x="964" y="360"/>
                    </a:cubicBezTo>
                    <a:cubicBezTo>
                      <a:pt x="960" y="367"/>
                      <a:pt x="955" y="374"/>
                      <a:pt x="949" y="380"/>
                    </a:cubicBezTo>
                    <a:cubicBezTo>
                      <a:pt x="947" y="374"/>
                      <a:pt x="943" y="370"/>
                      <a:pt x="937" y="367"/>
                    </a:cubicBezTo>
                    <a:cubicBezTo>
                      <a:pt x="947" y="354"/>
                      <a:pt x="954" y="340"/>
                      <a:pt x="961" y="326"/>
                    </a:cubicBezTo>
                    <a:cubicBezTo>
                      <a:pt x="964" y="318"/>
                      <a:pt x="967" y="311"/>
                      <a:pt x="969" y="303"/>
                    </a:cubicBezTo>
                    <a:cubicBezTo>
                      <a:pt x="972" y="296"/>
                      <a:pt x="973" y="288"/>
                      <a:pt x="974" y="280"/>
                    </a:cubicBezTo>
                    <a:cubicBezTo>
                      <a:pt x="976" y="280"/>
                      <a:pt x="978" y="279"/>
                      <a:pt x="979" y="279"/>
                    </a:cubicBezTo>
                    <a:cubicBezTo>
                      <a:pt x="980" y="284"/>
                      <a:pt x="980" y="289"/>
                      <a:pt x="984" y="293"/>
                    </a:cubicBezTo>
                    <a:cubicBezTo>
                      <a:pt x="986" y="294"/>
                      <a:pt x="988" y="295"/>
                      <a:pt x="990" y="296"/>
                    </a:cubicBezTo>
                    <a:cubicBezTo>
                      <a:pt x="989" y="303"/>
                      <a:pt x="988" y="309"/>
                      <a:pt x="986" y="316"/>
                    </a:cubicBezTo>
                    <a:close/>
                    <a:moveTo>
                      <a:pt x="633" y="505"/>
                    </a:moveTo>
                    <a:cubicBezTo>
                      <a:pt x="634" y="503"/>
                      <a:pt x="636" y="502"/>
                      <a:pt x="637" y="500"/>
                    </a:cubicBezTo>
                    <a:cubicBezTo>
                      <a:pt x="640" y="503"/>
                      <a:pt x="645" y="503"/>
                      <a:pt x="648" y="504"/>
                    </a:cubicBezTo>
                    <a:cubicBezTo>
                      <a:pt x="655" y="507"/>
                      <a:pt x="662" y="509"/>
                      <a:pt x="669" y="512"/>
                    </a:cubicBezTo>
                    <a:cubicBezTo>
                      <a:pt x="676" y="514"/>
                      <a:pt x="683" y="517"/>
                      <a:pt x="689" y="519"/>
                    </a:cubicBezTo>
                    <a:cubicBezTo>
                      <a:pt x="693" y="521"/>
                      <a:pt x="696" y="522"/>
                      <a:pt x="700" y="524"/>
                    </a:cubicBezTo>
                    <a:cubicBezTo>
                      <a:pt x="702" y="525"/>
                      <a:pt x="705" y="526"/>
                      <a:pt x="707" y="527"/>
                    </a:cubicBezTo>
                    <a:cubicBezTo>
                      <a:pt x="703" y="529"/>
                      <a:pt x="700" y="531"/>
                      <a:pt x="697" y="533"/>
                    </a:cubicBezTo>
                    <a:cubicBezTo>
                      <a:pt x="697" y="533"/>
                      <a:pt x="697" y="533"/>
                      <a:pt x="697" y="533"/>
                    </a:cubicBezTo>
                    <a:cubicBezTo>
                      <a:pt x="691" y="531"/>
                      <a:pt x="685" y="530"/>
                      <a:pt x="679" y="529"/>
                    </a:cubicBezTo>
                    <a:cubicBezTo>
                      <a:pt x="673" y="527"/>
                      <a:pt x="667" y="525"/>
                      <a:pt x="661" y="523"/>
                    </a:cubicBezTo>
                    <a:cubicBezTo>
                      <a:pt x="655" y="521"/>
                      <a:pt x="648" y="519"/>
                      <a:pt x="642" y="518"/>
                    </a:cubicBezTo>
                    <a:cubicBezTo>
                      <a:pt x="639" y="517"/>
                      <a:pt x="637" y="516"/>
                      <a:pt x="634" y="516"/>
                    </a:cubicBezTo>
                    <a:cubicBezTo>
                      <a:pt x="632" y="516"/>
                      <a:pt x="630" y="516"/>
                      <a:pt x="628" y="515"/>
                    </a:cubicBezTo>
                    <a:cubicBezTo>
                      <a:pt x="629" y="511"/>
                      <a:pt x="631" y="508"/>
                      <a:pt x="633" y="505"/>
                    </a:cubicBezTo>
                    <a:close/>
                    <a:moveTo>
                      <a:pt x="625" y="521"/>
                    </a:moveTo>
                    <a:cubicBezTo>
                      <a:pt x="625" y="519"/>
                      <a:pt x="626" y="517"/>
                      <a:pt x="627" y="516"/>
                    </a:cubicBezTo>
                    <a:cubicBezTo>
                      <a:pt x="629" y="517"/>
                      <a:pt x="631" y="517"/>
                      <a:pt x="632" y="517"/>
                    </a:cubicBezTo>
                    <a:cubicBezTo>
                      <a:pt x="635" y="518"/>
                      <a:pt x="638" y="518"/>
                      <a:pt x="640" y="519"/>
                    </a:cubicBezTo>
                    <a:cubicBezTo>
                      <a:pt x="647" y="521"/>
                      <a:pt x="653" y="522"/>
                      <a:pt x="660" y="524"/>
                    </a:cubicBezTo>
                    <a:cubicBezTo>
                      <a:pt x="666" y="526"/>
                      <a:pt x="671" y="528"/>
                      <a:pt x="677" y="530"/>
                    </a:cubicBezTo>
                    <a:cubicBezTo>
                      <a:pt x="683" y="532"/>
                      <a:pt x="689" y="533"/>
                      <a:pt x="695" y="534"/>
                    </a:cubicBezTo>
                    <a:cubicBezTo>
                      <a:pt x="692" y="536"/>
                      <a:pt x="690" y="538"/>
                      <a:pt x="687" y="540"/>
                    </a:cubicBezTo>
                    <a:cubicBezTo>
                      <a:pt x="685" y="539"/>
                      <a:pt x="683" y="539"/>
                      <a:pt x="680" y="538"/>
                    </a:cubicBezTo>
                    <a:cubicBezTo>
                      <a:pt x="678" y="538"/>
                      <a:pt x="675" y="537"/>
                      <a:pt x="672" y="536"/>
                    </a:cubicBezTo>
                    <a:cubicBezTo>
                      <a:pt x="666" y="535"/>
                      <a:pt x="660" y="534"/>
                      <a:pt x="655" y="533"/>
                    </a:cubicBezTo>
                    <a:cubicBezTo>
                      <a:pt x="649" y="532"/>
                      <a:pt x="643" y="531"/>
                      <a:pt x="638" y="530"/>
                    </a:cubicBezTo>
                    <a:cubicBezTo>
                      <a:pt x="632" y="530"/>
                      <a:pt x="627" y="529"/>
                      <a:pt x="621" y="529"/>
                    </a:cubicBezTo>
                    <a:cubicBezTo>
                      <a:pt x="622" y="526"/>
                      <a:pt x="623" y="523"/>
                      <a:pt x="625" y="521"/>
                    </a:cubicBezTo>
                    <a:close/>
                    <a:moveTo>
                      <a:pt x="650" y="579"/>
                    </a:moveTo>
                    <a:cubicBezTo>
                      <a:pt x="649" y="580"/>
                      <a:pt x="648" y="582"/>
                      <a:pt x="647" y="583"/>
                    </a:cubicBezTo>
                    <a:cubicBezTo>
                      <a:pt x="639" y="586"/>
                      <a:pt x="631" y="589"/>
                      <a:pt x="623" y="592"/>
                    </a:cubicBezTo>
                    <a:cubicBezTo>
                      <a:pt x="619" y="594"/>
                      <a:pt x="615" y="596"/>
                      <a:pt x="611" y="598"/>
                    </a:cubicBezTo>
                    <a:cubicBezTo>
                      <a:pt x="608" y="599"/>
                      <a:pt x="605" y="601"/>
                      <a:pt x="602" y="602"/>
                    </a:cubicBezTo>
                    <a:cubicBezTo>
                      <a:pt x="602" y="598"/>
                      <a:pt x="603" y="594"/>
                      <a:pt x="603" y="590"/>
                    </a:cubicBezTo>
                    <a:cubicBezTo>
                      <a:pt x="612" y="588"/>
                      <a:pt x="619" y="584"/>
                      <a:pt x="627" y="582"/>
                    </a:cubicBezTo>
                    <a:cubicBezTo>
                      <a:pt x="636" y="580"/>
                      <a:pt x="644" y="577"/>
                      <a:pt x="652" y="575"/>
                    </a:cubicBezTo>
                    <a:cubicBezTo>
                      <a:pt x="651" y="576"/>
                      <a:pt x="651" y="578"/>
                      <a:pt x="650" y="579"/>
                    </a:cubicBezTo>
                    <a:close/>
                    <a:moveTo>
                      <a:pt x="654" y="573"/>
                    </a:moveTo>
                    <a:cubicBezTo>
                      <a:pt x="645" y="576"/>
                      <a:pt x="636" y="578"/>
                      <a:pt x="628" y="581"/>
                    </a:cubicBezTo>
                    <a:cubicBezTo>
                      <a:pt x="619" y="582"/>
                      <a:pt x="612" y="587"/>
                      <a:pt x="604" y="589"/>
                    </a:cubicBezTo>
                    <a:cubicBezTo>
                      <a:pt x="604" y="585"/>
                      <a:pt x="605" y="581"/>
                      <a:pt x="605" y="577"/>
                    </a:cubicBezTo>
                    <a:cubicBezTo>
                      <a:pt x="609" y="577"/>
                      <a:pt x="612" y="575"/>
                      <a:pt x="616" y="574"/>
                    </a:cubicBezTo>
                    <a:cubicBezTo>
                      <a:pt x="621" y="573"/>
                      <a:pt x="626" y="572"/>
                      <a:pt x="631" y="570"/>
                    </a:cubicBezTo>
                    <a:cubicBezTo>
                      <a:pt x="636" y="569"/>
                      <a:pt x="641" y="568"/>
                      <a:pt x="646" y="567"/>
                    </a:cubicBezTo>
                    <a:cubicBezTo>
                      <a:pt x="651" y="567"/>
                      <a:pt x="656" y="566"/>
                      <a:pt x="660" y="565"/>
                    </a:cubicBezTo>
                    <a:cubicBezTo>
                      <a:pt x="658" y="568"/>
                      <a:pt x="656" y="570"/>
                      <a:pt x="654" y="573"/>
                    </a:cubicBezTo>
                    <a:close/>
                    <a:moveTo>
                      <a:pt x="662" y="563"/>
                    </a:moveTo>
                    <a:cubicBezTo>
                      <a:pt x="662" y="563"/>
                      <a:pt x="662" y="563"/>
                      <a:pt x="662" y="563"/>
                    </a:cubicBezTo>
                    <a:cubicBezTo>
                      <a:pt x="657" y="564"/>
                      <a:pt x="652" y="565"/>
                      <a:pt x="647" y="566"/>
                    </a:cubicBezTo>
                    <a:cubicBezTo>
                      <a:pt x="642" y="567"/>
                      <a:pt x="636" y="568"/>
                      <a:pt x="631" y="569"/>
                    </a:cubicBezTo>
                    <a:cubicBezTo>
                      <a:pt x="626" y="570"/>
                      <a:pt x="621" y="571"/>
                      <a:pt x="617" y="572"/>
                    </a:cubicBezTo>
                    <a:cubicBezTo>
                      <a:pt x="613" y="574"/>
                      <a:pt x="609" y="575"/>
                      <a:pt x="606" y="576"/>
                    </a:cubicBezTo>
                    <a:cubicBezTo>
                      <a:pt x="607" y="571"/>
                      <a:pt x="608" y="566"/>
                      <a:pt x="609" y="561"/>
                    </a:cubicBezTo>
                    <a:cubicBezTo>
                      <a:pt x="613" y="561"/>
                      <a:pt x="617" y="560"/>
                      <a:pt x="622" y="560"/>
                    </a:cubicBezTo>
                    <a:cubicBezTo>
                      <a:pt x="627" y="559"/>
                      <a:pt x="632" y="559"/>
                      <a:pt x="637" y="559"/>
                    </a:cubicBezTo>
                    <a:cubicBezTo>
                      <a:pt x="648" y="559"/>
                      <a:pt x="658" y="557"/>
                      <a:pt x="668" y="556"/>
                    </a:cubicBezTo>
                    <a:cubicBezTo>
                      <a:pt x="666" y="559"/>
                      <a:pt x="664" y="561"/>
                      <a:pt x="662" y="563"/>
                    </a:cubicBezTo>
                    <a:close/>
                    <a:moveTo>
                      <a:pt x="670" y="555"/>
                    </a:moveTo>
                    <a:cubicBezTo>
                      <a:pt x="659" y="555"/>
                      <a:pt x="649" y="557"/>
                      <a:pt x="639" y="558"/>
                    </a:cubicBezTo>
                    <a:cubicBezTo>
                      <a:pt x="634" y="558"/>
                      <a:pt x="628" y="558"/>
                      <a:pt x="623" y="558"/>
                    </a:cubicBezTo>
                    <a:cubicBezTo>
                      <a:pt x="619" y="558"/>
                      <a:pt x="614" y="560"/>
                      <a:pt x="610" y="559"/>
                    </a:cubicBezTo>
                    <a:cubicBezTo>
                      <a:pt x="610" y="558"/>
                      <a:pt x="610" y="557"/>
                      <a:pt x="611" y="556"/>
                    </a:cubicBezTo>
                    <a:cubicBezTo>
                      <a:pt x="611" y="553"/>
                      <a:pt x="613" y="550"/>
                      <a:pt x="614" y="546"/>
                    </a:cubicBezTo>
                    <a:cubicBezTo>
                      <a:pt x="619" y="546"/>
                      <a:pt x="624" y="546"/>
                      <a:pt x="629" y="546"/>
                    </a:cubicBezTo>
                    <a:cubicBezTo>
                      <a:pt x="635" y="546"/>
                      <a:pt x="640" y="546"/>
                      <a:pt x="646" y="546"/>
                    </a:cubicBezTo>
                    <a:cubicBezTo>
                      <a:pt x="652" y="546"/>
                      <a:pt x="657" y="547"/>
                      <a:pt x="662" y="547"/>
                    </a:cubicBezTo>
                    <a:cubicBezTo>
                      <a:pt x="667" y="547"/>
                      <a:pt x="672" y="547"/>
                      <a:pt x="677" y="548"/>
                    </a:cubicBezTo>
                    <a:cubicBezTo>
                      <a:pt x="674" y="550"/>
                      <a:pt x="672" y="552"/>
                      <a:pt x="670" y="555"/>
                    </a:cubicBezTo>
                    <a:close/>
                    <a:moveTo>
                      <a:pt x="664" y="545"/>
                    </a:moveTo>
                    <a:cubicBezTo>
                      <a:pt x="658" y="545"/>
                      <a:pt x="653" y="545"/>
                      <a:pt x="647" y="545"/>
                    </a:cubicBezTo>
                    <a:cubicBezTo>
                      <a:pt x="641" y="545"/>
                      <a:pt x="636" y="544"/>
                      <a:pt x="630" y="544"/>
                    </a:cubicBezTo>
                    <a:cubicBezTo>
                      <a:pt x="625" y="544"/>
                      <a:pt x="619" y="545"/>
                      <a:pt x="614" y="545"/>
                    </a:cubicBezTo>
                    <a:cubicBezTo>
                      <a:pt x="616" y="540"/>
                      <a:pt x="618" y="535"/>
                      <a:pt x="620" y="530"/>
                    </a:cubicBezTo>
                    <a:cubicBezTo>
                      <a:pt x="625" y="531"/>
                      <a:pt x="630" y="531"/>
                      <a:pt x="635" y="531"/>
                    </a:cubicBezTo>
                    <a:cubicBezTo>
                      <a:pt x="641" y="532"/>
                      <a:pt x="647" y="533"/>
                      <a:pt x="653" y="534"/>
                    </a:cubicBezTo>
                    <a:cubicBezTo>
                      <a:pt x="659" y="535"/>
                      <a:pt x="665" y="536"/>
                      <a:pt x="671" y="538"/>
                    </a:cubicBezTo>
                    <a:cubicBezTo>
                      <a:pt x="673" y="538"/>
                      <a:pt x="676" y="539"/>
                      <a:pt x="679" y="540"/>
                    </a:cubicBezTo>
                    <a:cubicBezTo>
                      <a:pt x="681" y="540"/>
                      <a:pt x="683" y="541"/>
                      <a:pt x="685" y="541"/>
                    </a:cubicBezTo>
                    <a:cubicBezTo>
                      <a:pt x="683" y="543"/>
                      <a:pt x="681" y="545"/>
                      <a:pt x="678" y="547"/>
                    </a:cubicBezTo>
                    <a:cubicBezTo>
                      <a:pt x="674" y="546"/>
                      <a:pt x="669" y="546"/>
                      <a:pt x="664" y="545"/>
                    </a:cubicBezTo>
                    <a:close/>
                    <a:moveTo>
                      <a:pt x="678" y="602"/>
                    </a:moveTo>
                    <a:cubicBezTo>
                      <a:pt x="678" y="599"/>
                      <a:pt x="678" y="595"/>
                      <a:pt x="678" y="592"/>
                    </a:cubicBezTo>
                    <a:cubicBezTo>
                      <a:pt x="678" y="587"/>
                      <a:pt x="678" y="582"/>
                      <a:pt x="679" y="577"/>
                    </a:cubicBezTo>
                    <a:cubicBezTo>
                      <a:pt x="679" y="568"/>
                      <a:pt x="679" y="558"/>
                      <a:pt x="679" y="548"/>
                    </a:cubicBezTo>
                    <a:cubicBezTo>
                      <a:pt x="684" y="544"/>
                      <a:pt x="689" y="541"/>
                      <a:pt x="694" y="537"/>
                    </a:cubicBezTo>
                    <a:cubicBezTo>
                      <a:pt x="694" y="542"/>
                      <a:pt x="693" y="546"/>
                      <a:pt x="693" y="551"/>
                    </a:cubicBezTo>
                    <a:cubicBezTo>
                      <a:pt x="692" y="556"/>
                      <a:pt x="691" y="561"/>
                      <a:pt x="691" y="566"/>
                    </a:cubicBezTo>
                    <a:cubicBezTo>
                      <a:pt x="690" y="571"/>
                      <a:pt x="689" y="576"/>
                      <a:pt x="688" y="581"/>
                    </a:cubicBezTo>
                    <a:cubicBezTo>
                      <a:pt x="687" y="586"/>
                      <a:pt x="687" y="591"/>
                      <a:pt x="686" y="596"/>
                    </a:cubicBezTo>
                    <a:cubicBezTo>
                      <a:pt x="683" y="598"/>
                      <a:pt x="680" y="600"/>
                      <a:pt x="678" y="602"/>
                    </a:cubicBezTo>
                    <a:close/>
                    <a:moveTo>
                      <a:pt x="695" y="589"/>
                    </a:moveTo>
                    <a:cubicBezTo>
                      <a:pt x="693" y="591"/>
                      <a:pt x="690" y="593"/>
                      <a:pt x="688" y="594"/>
                    </a:cubicBezTo>
                    <a:cubicBezTo>
                      <a:pt x="688" y="590"/>
                      <a:pt x="689" y="585"/>
                      <a:pt x="690" y="580"/>
                    </a:cubicBezTo>
                    <a:cubicBezTo>
                      <a:pt x="691" y="575"/>
                      <a:pt x="691" y="570"/>
                      <a:pt x="692" y="565"/>
                    </a:cubicBezTo>
                    <a:cubicBezTo>
                      <a:pt x="694" y="555"/>
                      <a:pt x="696" y="546"/>
                      <a:pt x="696" y="536"/>
                    </a:cubicBezTo>
                    <a:cubicBezTo>
                      <a:pt x="701" y="533"/>
                      <a:pt x="706" y="530"/>
                      <a:pt x="712" y="527"/>
                    </a:cubicBezTo>
                    <a:cubicBezTo>
                      <a:pt x="709" y="537"/>
                      <a:pt x="706" y="548"/>
                      <a:pt x="703" y="558"/>
                    </a:cubicBezTo>
                    <a:cubicBezTo>
                      <a:pt x="700" y="568"/>
                      <a:pt x="697" y="579"/>
                      <a:pt x="695" y="589"/>
                    </a:cubicBezTo>
                    <a:close/>
                    <a:moveTo>
                      <a:pt x="705" y="584"/>
                    </a:moveTo>
                    <a:cubicBezTo>
                      <a:pt x="702" y="585"/>
                      <a:pt x="699" y="587"/>
                      <a:pt x="697" y="588"/>
                    </a:cubicBezTo>
                    <a:cubicBezTo>
                      <a:pt x="699" y="578"/>
                      <a:pt x="701" y="568"/>
                      <a:pt x="704" y="558"/>
                    </a:cubicBezTo>
                    <a:cubicBezTo>
                      <a:pt x="707" y="547"/>
                      <a:pt x="711" y="537"/>
                      <a:pt x="713" y="526"/>
                    </a:cubicBezTo>
                    <a:cubicBezTo>
                      <a:pt x="718" y="524"/>
                      <a:pt x="722" y="522"/>
                      <a:pt x="726" y="521"/>
                    </a:cubicBezTo>
                    <a:cubicBezTo>
                      <a:pt x="727" y="520"/>
                      <a:pt x="728" y="520"/>
                      <a:pt x="729" y="520"/>
                    </a:cubicBezTo>
                    <a:cubicBezTo>
                      <a:pt x="725" y="530"/>
                      <a:pt x="720" y="541"/>
                      <a:pt x="716" y="551"/>
                    </a:cubicBezTo>
                    <a:cubicBezTo>
                      <a:pt x="712" y="562"/>
                      <a:pt x="708" y="573"/>
                      <a:pt x="705" y="584"/>
                    </a:cubicBezTo>
                    <a:cubicBezTo>
                      <a:pt x="705" y="584"/>
                      <a:pt x="705" y="584"/>
                      <a:pt x="705" y="584"/>
                    </a:cubicBezTo>
                    <a:close/>
                    <a:moveTo>
                      <a:pt x="715" y="579"/>
                    </a:moveTo>
                    <a:cubicBezTo>
                      <a:pt x="713" y="580"/>
                      <a:pt x="710" y="581"/>
                      <a:pt x="708" y="583"/>
                    </a:cubicBezTo>
                    <a:cubicBezTo>
                      <a:pt x="707" y="583"/>
                      <a:pt x="707" y="583"/>
                      <a:pt x="706" y="583"/>
                    </a:cubicBezTo>
                    <a:cubicBezTo>
                      <a:pt x="710" y="573"/>
                      <a:pt x="714" y="562"/>
                      <a:pt x="717" y="552"/>
                    </a:cubicBezTo>
                    <a:cubicBezTo>
                      <a:pt x="721" y="541"/>
                      <a:pt x="727" y="530"/>
                      <a:pt x="730" y="519"/>
                    </a:cubicBezTo>
                    <a:cubicBezTo>
                      <a:pt x="735" y="517"/>
                      <a:pt x="740" y="516"/>
                      <a:pt x="744" y="515"/>
                    </a:cubicBezTo>
                    <a:cubicBezTo>
                      <a:pt x="739" y="525"/>
                      <a:pt x="734" y="535"/>
                      <a:pt x="729" y="545"/>
                    </a:cubicBezTo>
                    <a:cubicBezTo>
                      <a:pt x="727" y="551"/>
                      <a:pt x="724" y="556"/>
                      <a:pt x="722" y="562"/>
                    </a:cubicBezTo>
                    <a:cubicBezTo>
                      <a:pt x="721" y="564"/>
                      <a:pt x="720" y="567"/>
                      <a:pt x="719" y="570"/>
                    </a:cubicBezTo>
                    <a:cubicBezTo>
                      <a:pt x="718" y="573"/>
                      <a:pt x="717" y="576"/>
                      <a:pt x="715" y="579"/>
                    </a:cubicBezTo>
                    <a:cubicBezTo>
                      <a:pt x="715" y="579"/>
                      <a:pt x="715" y="579"/>
                      <a:pt x="715" y="579"/>
                    </a:cubicBezTo>
                    <a:close/>
                    <a:moveTo>
                      <a:pt x="726" y="575"/>
                    </a:moveTo>
                    <a:cubicBezTo>
                      <a:pt x="726" y="575"/>
                      <a:pt x="726" y="575"/>
                      <a:pt x="726" y="575"/>
                    </a:cubicBezTo>
                    <a:cubicBezTo>
                      <a:pt x="723" y="576"/>
                      <a:pt x="720" y="577"/>
                      <a:pt x="717" y="578"/>
                    </a:cubicBezTo>
                    <a:cubicBezTo>
                      <a:pt x="719" y="574"/>
                      <a:pt x="721" y="569"/>
                      <a:pt x="722" y="564"/>
                    </a:cubicBezTo>
                    <a:cubicBezTo>
                      <a:pt x="725" y="558"/>
                      <a:pt x="727" y="553"/>
                      <a:pt x="730" y="547"/>
                    </a:cubicBezTo>
                    <a:cubicBezTo>
                      <a:pt x="735" y="536"/>
                      <a:pt x="741" y="525"/>
                      <a:pt x="746" y="514"/>
                    </a:cubicBezTo>
                    <a:cubicBezTo>
                      <a:pt x="750" y="513"/>
                      <a:pt x="754" y="513"/>
                      <a:pt x="758" y="512"/>
                    </a:cubicBezTo>
                    <a:cubicBezTo>
                      <a:pt x="745" y="532"/>
                      <a:pt x="732" y="552"/>
                      <a:pt x="726" y="575"/>
                    </a:cubicBezTo>
                    <a:close/>
                    <a:moveTo>
                      <a:pt x="727" y="575"/>
                    </a:moveTo>
                    <a:cubicBezTo>
                      <a:pt x="730" y="563"/>
                      <a:pt x="735" y="552"/>
                      <a:pt x="741" y="542"/>
                    </a:cubicBezTo>
                    <a:cubicBezTo>
                      <a:pt x="747" y="532"/>
                      <a:pt x="754" y="522"/>
                      <a:pt x="760" y="512"/>
                    </a:cubicBezTo>
                    <a:cubicBezTo>
                      <a:pt x="763" y="511"/>
                      <a:pt x="766" y="511"/>
                      <a:pt x="769" y="510"/>
                    </a:cubicBezTo>
                    <a:cubicBezTo>
                      <a:pt x="769" y="511"/>
                      <a:pt x="768" y="512"/>
                      <a:pt x="768" y="512"/>
                    </a:cubicBezTo>
                    <a:cubicBezTo>
                      <a:pt x="767" y="514"/>
                      <a:pt x="766" y="516"/>
                      <a:pt x="765" y="518"/>
                    </a:cubicBezTo>
                    <a:cubicBezTo>
                      <a:pt x="761" y="523"/>
                      <a:pt x="758" y="529"/>
                      <a:pt x="755" y="535"/>
                    </a:cubicBezTo>
                    <a:cubicBezTo>
                      <a:pt x="748" y="546"/>
                      <a:pt x="744" y="558"/>
                      <a:pt x="739" y="571"/>
                    </a:cubicBezTo>
                    <a:cubicBezTo>
                      <a:pt x="735" y="572"/>
                      <a:pt x="731" y="573"/>
                      <a:pt x="727" y="575"/>
                    </a:cubicBezTo>
                    <a:close/>
                    <a:moveTo>
                      <a:pt x="741" y="570"/>
                    </a:moveTo>
                    <a:cubicBezTo>
                      <a:pt x="745" y="559"/>
                      <a:pt x="750" y="547"/>
                      <a:pt x="756" y="536"/>
                    </a:cubicBezTo>
                    <a:cubicBezTo>
                      <a:pt x="759" y="531"/>
                      <a:pt x="762" y="525"/>
                      <a:pt x="765" y="520"/>
                    </a:cubicBezTo>
                    <a:cubicBezTo>
                      <a:pt x="766" y="518"/>
                      <a:pt x="767" y="516"/>
                      <a:pt x="768" y="514"/>
                    </a:cubicBezTo>
                    <a:cubicBezTo>
                      <a:pt x="769" y="513"/>
                      <a:pt x="770" y="511"/>
                      <a:pt x="771" y="510"/>
                    </a:cubicBezTo>
                    <a:cubicBezTo>
                      <a:pt x="772" y="510"/>
                      <a:pt x="773" y="510"/>
                      <a:pt x="774" y="510"/>
                    </a:cubicBezTo>
                    <a:cubicBezTo>
                      <a:pt x="776" y="509"/>
                      <a:pt x="777" y="509"/>
                      <a:pt x="779" y="509"/>
                    </a:cubicBezTo>
                    <a:cubicBezTo>
                      <a:pt x="778" y="513"/>
                      <a:pt x="775" y="516"/>
                      <a:pt x="773" y="520"/>
                    </a:cubicBezTo>
                    <a:cubicBezTo>
                      <a:pt x="770" y="525"/>
                      <a:pt x="767" y="531"/>
                      <a:pt x="765" y="536"/>
                    </a:cubicBezTo>
                    <a:cubicBezTo>
                      <a:pt x="762" y="542"/>
                      <a:pt x="759" y="547"/>
                      <a:pt x="757" y="552"/>
                    </a:cubicBezTo>
                    <a:cubicBezTo>
                      <a:pt x="756" y="555"/>
                      <a:pt x="755" y="557"/>
                      <a:pt x="754" y="560"/>
                    </a:cubicBezTo>
                    <a:cubicBezTo>
                      <a:pt x="753" y="562"/>
                      <a:pt x="752" y="565"/>
                      <a:pt x="751" y="568"/>
                    </a:cubicBezTo>
                    <a:cubicBezTo>
                      <a:pt x="748" y="568"/>
                      <a:pt x="744" y="569"/>
                      <a:pt x="741" y="570"/>
                    </a:cubicBezTo>
                    <a:close/>
                    <a:moveTo>
                      <a:pt x="753" y="567"/>
                    </a:moveTo>
                    <a:cubicBezTo>
                      <a:pt x="754" y="562"/>
                      <a:pt x="757" y="558"/>
                      <a:pt x="758" y="553"/>
                    </a:cubicBezTo>
                    <a:cubicBezTo>
                      <a:pt x="761" y="547"/>
                      <a:pt x="764" y="541"/>
                      <a:pt x="767" y="536"/>
                    </a:cubicBezTo>
                    <a:cubicBezTo>
                      <a:pt x="769" y="530"/>
                      <a:pt x="772" y="525"/>
                      <a:pt x="775" y="520"/>
                    </a:cubicBezTo>
                    <a:cubicBezTo>
                      <a:pt x="777" y="516"/>
                      <a:pt x="780" y="513"/>
                      <a:pt x="781" y="509"/>
                    </a:cubicBezTo>
                    <a:cubicBezTo>
                      <a:pt x="783" y="509"/>
                      <a:pt x="786" y="508"/>
                      <a:pt x="788" y="508"/>
                    </a:cubicBezTo>
                    <a:cubicBezTo>
                      <a:pt x="787" y="512"/>
                      <a:pt x="785" y="515"/>
                      <a:pt x="783" y="518"/>
                    </a:cubicBezTo>
                    <a:cubicBezTo>
                      <a:pt x="781" y="523"/>
                      <a:pt x="778" y="528"/>
                      <a:pt x="776" y="533"/>
                    </a:cubicBezTo>
                    <a:cubicBezTo>
                      <a:pt x="774" y="539"/>
                      <a:pt x="772" y="545"/>
                      <a:pt x="769" y="550"/>
                    </a:cubicBezTo>
                    <a:cubicBezTo>
                      <a:pt x="767" y="555"/>
                      <a:pt x="765" y="560"/>
                      <a:pt x="763" y="565"/>
                    </a:cubicBezTo>
                    <a:cubicBezTo>
                      <a:pt x="760" y="566"/>
                      <a:pt x="756" y="566"/>
                      <a:pt x="753" y="567"/>
                    </a:cubicBezTo>
                    <a:close/>
                    <a:moveTo>
                      <a:pt x="765" y="564"/>
                    </a:moveTo>
                    <a:cubicBezTo>
                      <a:pt x="766" y="562"/>
                      <a:pt x="767" y="560"/>
                      <a:pt x="768" y="557"/>
                    </a:cubicBezTo>
                    <a:cubicBezTo>
                      <a:pt x="769" y="555"/>
                      <a:pt x="770" y="552"/>
                      <a:pt x="771" y="549"/>
                    </a:cubicBezTo>
                    <a:cubicBezTo>
                      <a:pt x="773" y="544"/>
                      <a:pt x="776" y="539"/>
                      <a:pt x="778" y="534"/>
                    </a:cubicBezTo>
                    <a:cubicBezTo>
                      <a:pt x="780" y="529"/>
                      <a:pt x="782" y="523"/>
                      <a:pt x="785" y="518"/>
                    </a:cubicBezTo>
                    <a:cubicBezTo>
                      <a:pt x="787" y="515"/>
                      <a:pt x="789" y="512"/>
                      <a:pt x="790" y="508"/>
                    </a:cubicBezTo>
                    <a:cubicBezTo>
                      <a:pt x="793" y="508"/>
                      <a:pt x="796" y="508"/>
                      <a:pt x="798" y="508"/>
                    </a:cubicBezTo>
                    <a:cubicBezTo>
                      <a:pt x="797" y="512"/>
                      <a:pt x="795" y="516"/>
                      <a:pt x="793" y="519"/>
                    </a:cubicBezTo>
                    <a:cubicBezTo>
                      <a:pt x="790" y="524"/>
                      <a:pt x="788" y="529"/>
                      <a:pt x="786" y="534"/>
                    </a:cubicBezTo>
                    <a:cubicBezTo>
                      <a:pt x="784" y="538"/>
                      <a:pt x="783" y="543"/>
                      <a:pt x="781" y="547"/>
                    </a:cubicBezTo>
                    <a:cubicBezTo>
                      <a:pt x="780" y="550"/>
                      <a:pt x="779" y="552"/>
                      <a:pt x="778" y="555"/>
                    </a:cubicBezTo>
                    <a:cubicBezTo>
                      <a:pt x="777" y="557"/>
                      <a:pt x="776" y="560"/>
                      <a:pt x="775" y="563"/>
                    </a:cubicBezTo>
                    <a:cubicBezTo>
                      <a:pt x="772" y="563"/>
                      <a:pt x="768" y="564"/>
                      <a:pt x="765" y="564"/>
                    </a:cubicBezTo>
                    <a:close/>
                    <a:moveTo>
                      <a:pt x="779" y="562"/>
                    </a:moveTo>
                    <a:cubicBezTo>
                      <a:pt x="778" y="562"/>
                      <a:pt x="777" y="562"/>
                      <a:pt x="777" y="562"/>
                    </a:cubicBezTo>
                    <a:cubicBezTo>
                      <a:pt x="778" y="560"/>
                      <a:pt x="778" y="558"/>
                      <a:pt x="779" y="557"/>
                    </a:cubicBezTo>
                    <a:cubicBezTo>
                      <a:pt x="780" y="554"/>
                      <a:pt x="781" y="552"/>
                      <a:pt x="782" y="549"/>
                    </a:cubicBezTo>
                    <a:cubicBezTo>
                      <a:pt x="784" y="544"/>
                      <a:pt x="786" y="539"/>
                      <a:pt x="788" y="534"/>
                    </a:cubicBezTo>
                    <a:cubicBezTo>
                      <a:pt x="790" y="529"/>
                      <a:pt x="792" y="524"/>
                      <a:pt x="794" y="519"/>
                    </a:cubicBezTo>
                    <a:cubicBezTo>
                      <a:pt x="796" y="516"/>
                      <a:pt x="799" y="512"/>
                      <a:pt x="800" y="508"/>
                    </a:cubicBezTo>
                    <a:cubicBezTo>
                      <a:pt x="803" y="508"/>
                      <a:pt x="805" y="508"/>
                      <a:pt x="808" y="508"/>
                    </a:cubicBezTo>
                    <a:cubicBezTo>
                      <a:pt x="808" y="508"/>
                      <a:pt x="808" y="509"/>
                      <a:pt x="808" y="509"/>
                    </a:cubicBezTo>
                    <a:cubicBezTo>
                      <a:pt x="808" y="509"/>
                      <a:pt x="808" y="509"/>
                      <a:pt x="808" y="509"/>
                    </a:cubicBezTo>
                    <a:cubicBezTo>
                      <a:pt x="808" y="512"/>
                      <a:pt x="805" y="515"/>
                      <a:pt x="804" y="518"/>
                    </a:cubicBezTo>
                    <a:cubicBezTo>
                      <a:pt x="801" y="522"/>
                      <a:pt x="799" y="527"/>
                      <a:pt x="797" y="532"/>
                    </a:cubicBezTo>
                    <a:cubicBezTo>
                      <a:pt x="795" y="537"/>
                      <a:pt x="792" y="542"/>
                      <a:pt x="790" y="547"/>
                    </a:cubicBezTo>
                    <a:cubicBezTo>
                      <a:pt x="788" y="551"/>
                      <a:pt x="786" y="556"/>
                      <a:pt x="784" y="561"/>
                    </a:cubicBezTo>
                    <a:cubicBezTo>
                      <a:pt x="782" y="561"/>
                      <a:pt x="781" y="562"/>
                      <a:pt x="779" y="562"/>
                    </a:cubicBezTo>
                    <a:close/>
                    <a:moveTo>
                      <a:pt x="786" y="561"/>
                    </a:moveTo>
                    <a:cubicBezTo>
                      <a:pt x="788" y="556"/>
                      <a:pt x="790" y="551"/>
                      <a:pt x="792" y="547"/>
                    </a:cubicBezTo>
                    <a:cubicBezTo>
                      <a:pt x="794" y="542"/>
                      <a:pt x="796" y="537"/>
                      <a:pt x="799" y="532"/>
                    </a:cubicBezTo>
                    <a:cubicBezTo>
                      <a:pt x="801" y="527"/>
                      <a:pt x="803" y="522"/>
                      <a:pt x="806" y="517"/>
                    </a:cubicBezTo>
                    <a:cubicBezTo>
                      <a:pt x="807" y="515"/>
                      <a:pt x="809" y="512"/>
                      <a:pt x="810" y="509"/>
                    </a:cubicBezTo>
                    <a:cubicBezTo>
                      <a:pt x="812" y="509"/>
                      <a:pt x="815" y="509"/>
                      <a:pt x="818" y="510"/>
                    </a:cubicBezTo>
                    <a:cubicBezTo>
                      <a:pt x="816" y="513"/>
                      <a:pt x="813" y="517"/>
                      <a:pt x="811" y="520"/>
                    </a:cubicBezTo>
                    <a:cubicBezTo>
                      <a:pt x="809" y="525"/>
                      <a:pt x="807" y="529"/>
                      <a:pt x="805" y="534"/>
                    </a:cubicBezTo>
                    <a:cubicBezTo>
                      <a:pt x="802" y="538"/>
                      <a:pt x="800" y="542"/>
                      <a:pt x="798" y="547"/>
                    </a:cubicBezTo>
                    <a:cubicBezTo>
                      <a:pt x="796" y="551"/>
                      <a:pt x="794" y="555"/>
                      <a:pt x="793" y="560"/>
                    </a:cubicBezTo>
                    <a:cubicBezTo>
                      <a:pt x="790" y="560"/>
                      <a:pt x="788" y="560"/>
                      <a:pt x="786" y="561"/>
                    </a:cubicBezTo>
                    <a:close/>
                    <a:moveTo>
                      <a:pt x="794" y="559"/>
                    </a:moveTo>
                    <a:cubicBezTo>
                      <a:pt x="796" y="555"/>
                      <a:pt x="798" y="551"/>
                      <a:pt x="800" y="547"/>
                    </a:cubicBezTo>
                    <a:cubicBezTo>
                      <a:pt x="802" y="542"/>
                      <a:pt x="804" y="538"/>
                      <a:pt x="806" y="534"/>
                    </a:cubicBezTo>
                    <a:cubicBezTo>
                      <a:pt x="808" y="529"/>
                      <a:pt x="810" y="525"/>
                      <a:pt x="813" y="521"/>
                    </a:cubicBezTo>
                    <a:cubicBezTo>
                      <a:pt x="815" y="517"/>
                      <a:pt x="818" y="514"/>
                      <a:pt x="819" y="510"/>
                    </a:cubicBezTo>
                    <a:cubicBezTo>
                      <a:pt x="821" y="510"/>
                      <a:pt x="824" y="511"/>
                      <a:pt x="826" y="511"/>
                    </a:cubicBezTo>
                    <a:cubicBezTo>
                      <a:pt x="823" y="514"/>
                      <a:pt x="820" y="516"/>
                      <a:pt x="818" y="519"/>
                    </a:cubicBezTo>
                    <a:cubicBezTo>
                      <a:pt x="815" y="523"/>
                      <a:pt x="813" y="527"/>
                      <a:pt x="811" y="531"/>
                    </a:cubicBezTo>
                    <a:cubicBezTo>
                      <a:pt x="807" y="539"/>
                      <a:pt x="804" y="548"/>
                      <a:pt x="806" y="558"/>
                    </a:cubicBezTo>
                    <a:cubicBezTo>
                      <a:pt x="802" y="558"/>
                      <a:pt x="798" y="559"/>
                      <a:pt x="794" y="559"/>
                    </a:cubicBezTo>
                    <a:close/>
                    <a:moveTo>
                      <a:pt x="818" y="556"/>
                    </a:moveTo>
                    <a:cubicBezTo>
                      <a:pt x="817" y="547"/>
                      <a:pt x="819" y="538"/>
                      <a:pt x="824" y="531"/>
                    </a:cubicBezTo>
                    <a:cubicBezTo>
                      <a:pt x="827" y="527"/>
                      <a:pt x="830" y="524"/>
                      <a:pt x="833" y="521"/>
                    </a:cubicBezTo>
                    <a:cubicBezTo>
                      <a:pt x="836" y="519"/>
                      <a:pt x="838" y="518"/>
                      <a:pt x="840" y="517"/>
                    </a:cubicBezTo>
                    <a:cubicBezTo>
                      <a:pt x="842" y="516"/>
                      <a:pt x="844" y="515"/>
                      <a:pt x="845" y="514"/>
                    </a:cubicBezTo>
                    <a:cubicBezTo>
                      <a:pt x="847" y="515"/>
                      <a:pt x="848" y="515"/>
                      <a:pt x="850" y="516"/>
                    </a:cubicBezTo>
                    <a:cubicBezTo>
                      <a:pt x="849" y="518"/>
                      <a:pt x="849" y="520"/>
                      <a:pt x="849" y="522"/>
                    </a:cubicBezTo>
                    <a:cubicBezTo>
                      <a:pt x="844" y="525"/>
                      <a:pt x="839" y="529"/>
                      <a:pt x="835" y="534"/>
                    </a:cubicBezTo>
                    <a:cubicBezTo>
                      <a:pt x="832" y="540"/>
                      <a:pt x="831" y="547"/>
                      <a:pt x="832" y="554"/>
                    </a:cubicBezTo>
                    <a:cubicBezTo>
                      <a:pt x="827" y="555"/>
                      <a:pt x="822" y="555"/>
                      <a:pt x="818" y="556"/>
                    </a:cubicBezTo>
                    <a:close/>
                    <a:moveTo>
                      <a:pt x="833" y="554"/>
                    </a:moveTo>
                    <a:cubicBezTo>
                      <a:pt x="832" y="547"/>
                      <a:pt x="834" y="541"/>
                      <a:pt x="837" y="535"/>
                    </a:cubicBezTo>
                    <a:cubicBezTo>
                      <a:pt x="838" y="533"/>
                      <a:pt x="840" y="531"/>
                      <a:pt x="842" y="529"/>
                    </a:cubicBezTo>
                    <a:cubicBezTo>
                      <a:pt x="844" y="527"/>
                      <a:pt x="847" y="526"/>
                      <a:pt x="850" y="524"/>
                    </a:cubicBezTo>
                    <a:cubicBezTo>
                      <a:pt x="850" y="524"/>
                      <a:pt x="850" y="524"/>
                      <a:pt x="850" y="525"/>
                    </a:cubicBezTo>
                    <a:cubicBezTo>
                      <a:pt x="850" y="527"/>
                      <a:pt x="850" y="530"/>
                      <a:pt x="851" y="533"/>
                    </a:cubicBezTo>
                    <a:cubicBezTo>
                      <a:pt x="848" y="536"/>
                      <a:pt x="845" y="538"/>
                      <a:pt x="843" y="542"/>
                    </a:cubicBezTo>
                    <a:cubicBezTo>
                      <a:pt x="841" y="545"/>
                      <a:pt x="840" y="549"/>
                      <a:pt x="841" y="552"/>
                    </a:cubicBezTo>
                    <a:cubicBezTo>
                      <a:pt x="839" y="553"/>
                      <a:pt x="836" y="553"/>
                      <a:pt x="833" y="554"/>
                    </a:cubicBezTo>
                    <a:close/>
                    <a:moveTo>
                      <a:pt x="854" y="550"/>
                    </a:moveTo>
                    <a:cubicBezTo>
                      <a:pt x="850" y="551"/>
                      <a:pt x="847" y="551"/>
                      <a:pt x="843" y="552"/>
                    </a:cubicBezTo>
                    <a:cubicBezTo>
                      <a:pt x="842" y="549"/>
                      <a:pt x="843" y="545"/>
                      <a:pt x="844" y="542"/>
                    </a:cubicBezTo>
                    <a:cubicBezTo>
                      <a:pt x="846" y="539"/>
                      <a:pt x="849" y="537"/>
                      <a:pt x="851" y="535"/>
                    </a:cubicBezTo>
                    <a:cubicBezTo>
                      <a:pt x="853" y="540"/>
                      <a:pt x="855" y="545"/>
                      <a:pt x="859" y="549"/>
                    </a:cubicBezTo>
                    <a:cubicBezTo>
                      <a:pt x="857" y="549"/>
                      <a:pt x="856" y="549"/>
                      <a:pt x="854" y="550"/>
                    </a:cubicBezTo>
                    <a:close/>
                    <a:moveTo>
                      <a:pt x="861" y="548"/>
                    </a:moveTo>
                    <a:cubicBezTo>
                      <a:pt x="855" y="542"/>
                      <a:pt x="852" y="533"/>
                      <a:pt x="851" y="525"/>
                    </a:cubicBezTo>
                    <a:cubicBezTo>
                      <a:pt x="851" y="520"/>
                      <a:pt x="851" y="516"/>
                      <a:pt x="852" y="512"/>
                    </a:cubicBezTo>
                    <a:cubicBezTo>
                      <a:pt x="852" y="510"/>
                      <a:pt x="853" y="508"/>
                      <a:pt x="854" y="506"/>
                    </a:cubicBezTo>
                    <a:cubicBezTo>
                      <a:pt x="854" y="505"/>
                      <a:pt x="856" y="503"/>
                      <a:pt x="857" y="502"/>
                    </a:cubicBezTo>
                    <a:cubicBezTo>
                      <a:pt x="857" y="503"/>
                      <a:pt x="858" y="504"/>
                      <a:pt x="859" y="505"/>
                    </a:cubicBezTo>
                    <a:cubicBezTo>
                      <a:pt x="860" y="507"/>
                      <a:pt x="861" y="508"/>
                      <a:pt x="862" y="509"/>
                    </a:cubicBezTo>
                    <a:cubicBezTo>
                      <a:pt x="857" y="515"/>
                      <a:pt x="856" y="524"/>
                      <a:pt x="859" y="532"/>
                    </a:cubicBezTo>
                    <a:cubicBezTo>
                      <a:pt x="862" y="538"/>
                      <a:pt x="866" y="544"/>
                      <a:pt x="872" y="546"/>
                    </a:cubicBezTo>
                    <a:cubicBezTo>
                      <a:pt x="868" y="547"/>
                      <a:pt x="864" y="548"/>
                      <a:pt x="861" y="548"/>
                    </a:cubicBezTo>
                    <a:close/>
                    <a:moveTo>
                      <a:pt x="853" y="491"/>
                    </a:moveTo>
                    <a:cubicBezTo>
                      <a:pt x="848" y="490"/>
                      <a:pt x="844" y="486"/>
                      <a:pt x="842" y="481"/>
                    </a:cubicBezTo>
                    <a:cubicBezTo>
                      <a:pt x="840" y="474"/>
                      <a:pt x="843" y="469"/>
                      <a:pt x="848" y="465"/>
                    </a:cubicBezTo>
                    <a:cubicBezTo>
                      <a:pt x="850" y="468"/>
                      <a:pt x="851" y="470"/>
                      <a:pt x="853" y="472"/>
                    </a:cubicBezTo>
                    <a:cubicBezTo>
                      <a:pt x="853" y="473"/>
                      <a:pt x="854" y="474"/>
                      <a:pt x="855" y="475"/>
                    </a:cubicBezTo>
                    <a:cubicBezTo>
                      <a:pt x="853" y="480"/>
                      <a:pt x="853" y="486"/>
                      <a:pt x="853" y="491"/>
                    </a:cubicBezTo>
                    <a:close/>
                    <a:moveTo>
                      <a:pt x="856" y="476"/>
                    </a:moveTo>
                    <a:cubicBezTo>
                      <a:pt x="858" y="479"/>
                      <a:pt x="861" y="481"/>
                      <a:pt x="864" y="483"/>
                    </a:cubicBezTo>
                    <a:cubicBezTo>
                      <a:pt x="864" y="483"/>
                      <a:pt x="864" y="483"/>
                      <a:pt x="864" y="483"/>
                    </a:cubicBezTo>
                    <a:cubicBezTo>
                      <a:pt x="863" y="489"/>
                      <a:pt x="865" y="496"/>
                      <a:pt x="870" y="501"/>
                    </a:cubicBezTo>
                    <a:cubicBezTo>
                      <a:pt x="875" y="507"/>
                      <a:pt x="883" y="511"/>
                      <a:pt x="891" y="511"/>
                    </a:cubicBezTo>
                    <a:cubicBezTo>
                      <a:pt x="891" y="511"/>
                      <a:pt x="891" y="511"/>
                      <a:pt x="891" y="511"/>
                    </a:cubicBezTo>
                    <a:cubicBezTo>
                      <a:pt x="891" y="511"/>
                      <a:pt x="891" y="512"/>
                      <a:pt x="892" y="513"/>
                    </a:cubicBezTo>
                    <a:cubicBezTo>
                      <a:pt x="889" y="515"/>
                      <a:pt x="886" y="517"/>
                      <a:pt x="884" y="519"/>
                    </a:cubicBezTo>
                    <a:cubicBezTo>
                      <a:pt x="884" y="519"/>
                      <a:pt x="883" y="519"/>
                      <a:pt x="883" y="519"/>
                    </a:cubicBezTo>
                    <a:cubicBezTo>
                      <a:pt x="881" y="519"/>
                      <a:pt x="879" y="518"/>
                      <a:pt x="877" y="517"/>
                    </a:cubicBezTo>
                    <a:cubicBezTo>
                      <a:pt x="875" y="516"/>
                      <a:pt x="873" y="515"/>
                      <a:pt x="871" y="514"/>
                    </a:cubicBezTo>
                    <a:cubicBezTo>
                      <a:pt x="867" y="511"/>
                      <a:pt x="863" y="508"/>
                      <a:pt x="860" y="505"/>
                    </a:cubicBezTo>
                    <a:cubicBezTo>
                      <a:pt x="853" y="496"/>
                      <a:pt x="854" y="486"/>
                      <a:pt x="856" y="476"/>
                    </a:cubicBezTo>
                    <a:close/>
                    <a:moveTo>
                      <a:pt x="888" y="499"/>
                    </a:moveTo>
                    <a:cubicBezTo>
                      <a:pt x="884" y="499"/>
                      <a:pt x="880" y="497"/>
                      <a:pt x="878" y="495"/>
                    </a:cubicBezTo>
                    <a:cubicBezTo>
                      <a:pt x="876" y="492"/>
                      <a:pt x="875" y="489"/>
                      <a:pt x="874" y="486"/>
                    </a:cubicBezTo>
                    <a:cubicBezTo>
                      <a:pt x="875" y="486"/>
                      <a:pt x="876" y="487"/>
                      <a:pt x="878" y="487"/>
                    </a:cubicBezTo>
                    <a:cubicBezTo>
                      <a:pt x="881" y="487"/>
                      <a:pt x="886" y="487"/>
                      <a:pt x="889" y="486"/>
                    </a:cubicBezTo>
                    <a:cubicBezTo>
                      <a:pt x="888" y="490"/>
                      <a:pt x="887" y="495"/>
                      <a:pt x="888" y="499"/>
                    </a:cubicBezTo>
                    <a:close/>
                    <a:moveTo>
                      <a:pt x="877" y="496"/>
                    </a:moveTo>
                    <a:cubicBezTo>
                      <a:pt x="880" y="499"/>
                      <a:pt x="884" y="501"/>
                      <a:pt x="888" y="501"/>
                    </a:cubicBezTo>
                    <a:cubicBezTo>
                      <a:pt x="889" y="503"/>
                      <a:pt x="889" y="506"/>
                      <a:pt x="890" y="509"/>
                    </a:cubicBezTo>
                    <a:cubicBezTo>
                      <a:pt x="883" y="509"/>
                      <a:pt x="876" y="506"/>
                      <a:pt x="871" y="501"/>
                    </a:cubicBezTo>
                    <a:cubicBezTo>
                      <a:pt x="867" y="496"/>
                      <a:pt x="865" y="490"/>
                      <a:pt x="865" y="483"/>
                    </a:cubicBezTo>
                    <a:cubicBezTo>
                      <a:pt x="868" y="485"/>
                      <a:pt x="870" y="485"/>
                      <a:pt x="873" y="486"/>
                    </a:cubicBezTo>
                    <a:cubicBezTo>
                      <a:pt x="874" y="490"/>
                      <a:pt x="874" y="493"/>
                      <a:pt x="877" y="496"/>
                    </a:cubicBezTo>
                    <a:close/>
                    <a:moveTo>
                      <a:pt x="874" y="545"/>
                    </a:moveTo>
                    <a:cubicBezTo>
                      <a:pt x="868" y="543"/>
                      <a:pt x="863" y="537"/>
                      <a:pt x="861" y="531"/>
                    </a:cubicBezTo>
                    <a:cubicBezTo>
                      <a:pt x="858" y="524"/>
                      <a:pt x="859" y="516"/>
                      <a:pt x="863" y="510"/>
                    </a:cubicBezTo>
                    <a:cubicBezTo>
                      <a:pt x="865" y="511"/>
                      <a:pt x="867" y="513"/>
                      <a:pt x="869" y="514"/>
                    </a:cubicBezTo>
                    <a:cubicBezTo>
                      <a:pt x="866" y="518"/>
                      <a:pt x="866" y="523"/>
                      <a:pt x="866" y="527"/>
                    </a:cubicBezTo>
                    <a:cubicBezTo>
                      <a:pt x="867" y="532"/>
                      <a:pt x="870" y="535"/>
                      <a:pt x="875" y="537"/>
                    </a:cubicBezTo>
                    <a:cubicBezTo>
                      <a:pt x="874" y="540"/>
                      <a:pt x="874" y="542"/>
                      <a:pt x="874" y="545"/>
                    </a:cubicBezTo>
                    <a:close/>
                    <a:moveTo>
                      <a:pt x="868" y="527"/>
                    </a:moveTo>
                    <a:cubicBezTo>
                      <a:pt x="867" y="523"/>
                      <a:pt x="867" y="518"/>
                      <a:pt x="870" y="515"/>
                    </a:cubicBezTo>
                    <a:cubicBezTo>
                      <a:pt x="872" y="517"/>
                      <a:pt x="875" y="518"/>
                      <a:pt x="877" y="519"/>
                    </a:cubicBezTo>
                    <a:cubicBezTo>
                      <a:pt x="879" y="520"/>
                      <a:pt x="881" y="520"/>
                      <a:pt x="882" y="521"/>
                    </a:cubicBezTo>
                    <a:cubicBezTo>
                      <a:pt x="881" y="522"/>
                      <a:pt x="880" y="524"/>
                      <a:pt x="879" y="526"/>
                    </a:cubicBezTo>
                    <a:cubicBezTo>
                      <a:pt x="877" y="529"/>
                      <a:pt x="876" y="532"/>
                      <a:pt x="875" y="536"/>
                    </a:cubicBezTo>
                    <a:cubicBezTo>
                      <a:pt x="871" y="533"/>
                      <a:pt x="869" y="531"/>
                      <a:pt x="868" y="527"/>
                    </a:cubicBezTo>
                    <a:close/>
                    <a:moveTo>
                      <a:pt x="876" y="545"/>
                    </a:moveTo>
                    <a:cubicBezTo>
                      <a:pt x="875" y="539"/>
                      <a:pt x="877" y="532"/>
                      <a:pt x="880" y="526"/>
                    </a:cubicBezTo>
                    <a:cubicBezTo>
                      <a:pt x="883" y="521"/>
                      <a:pt x="888" y="518"/>
                      <a:pt x="892" y="514"/>
                    </a:cubicBezTo>
                    <a:cubicBezTo>
                      <a:pt x="893" y="516"/>
                      <a:pt x="893" y="517"/>
                      <a:pt x="894" y="518"/>
                    </a:cubicBezTo>
                    <a:cubicBezTo>
                      <a:pt x="895" y="519"/>
                      <a:pt x="895" y="520"/>
                      <a:pt x="896" y="521"/>
                    </a:cubicBezTo>
                    <a:cubicBezTo>
                      <a:pt x="894" y="522"/>
                      <a:pt x="893" y="523"/>
                      <a:pt x="891" y="524"/>
                    </a:cubicBezTo>
                    <a:cubicBezTo>
                      <a:pt x="889" y="526"/>
                      <a:pt x="888" y="528"/>
                      <a:pt x="887" y="530"/>
                    </a:cubicBezTo>
                    <a:cubicBezTo>
                      <a:pt x="885" y="534"/>
                      <a:pt x="884" y="539"/>
                      <a:pt x="885" y="543"/>
                    </a:cubicBezTo>
                    <a:cubicBezTo>
                      <a:pt x="882" y="544"/>
                      <a:pt x="879" y="545"/>
                      <a:pt x="876" y="545"/>
                    </a:cubicBezTo>
                    <a:close/>
                    <a:moveTo>
                      <a:pt x="897" y="541"/>
                    </a:moveTo>
                    <a:cubicBezTo>
                      <a:pt x="896" y="541"/>
                      <a:pt x="894" y="541"/>
                      <a:pt x="893" y="541"/>
                    </a:cubicBezTo>
                    <a:cubicBezTo>
                      <a:pt x="891" y="542"/>
                      <a:pt x="889" y="542"/>
                      <a:pt x="887" y="543"/>
                    </a:cubicBezTo>
                    <a:cubicBezTo>
                      <a:pt x="886" y="539"/>
                      <a:pt x="887" y="534"/>
                      <a:pt x="889" y="531"/>
                    </a:cubicBezTo>
                    <a:cubicBezTo>
                      <a:pt x="890" y="529"/>
                      <a:pt x="891" y="527"/>
                      <a:pt x="892" y="525"/>
                    </a:cubicBezTo>
                    <a:cubicBezTo>
                      <a:pt x="894" y="524"/>
                      <a:pt x="895" y="523"/>
                      <a:pt x="897" y="522"/>
                    </a:cubicBezTo>
                    <a:cubicBezTo>
                      <a:pt x="898" y="524"/>
                      <a:pt x="900" y="526"/>
                      <a:pt x="902" y="527"/>
                    </a:cubicBezTo>
                    <a:cubicBezTo>
                      <a:pt x="898" y="531"/>
                      <a:pt x="896" y="536"/>
                      <a:pt x="897" y="541"/>
                    </a:cubicBezTo>
                    <a:close/>
                    <a:moveTo>
                      <a:pt x="898" y="541"/>
                    </a:moveTo>
                    <a:cubicBezTo>
                      <a:pt x="897" y="536"/>
                      <a:pt x="900" y="532"/>
                      <a:pt x="903" y="528"/>
                    </a:cubicBezTo>
                    <a:cubicBezTo>
                      <a:pt x="907" y="532"/>
                      <a:pt x="912" y="534"/>
                      <a:pt x="918" y="535"/>
                    </a:cubicBezTo>
                    <a:cubicBezTo>
                      <a:pt x="912" y="538"/>
                      <a:pt x="905" y="539"/>
                      <a:pt x="898" y="541"/>
                    </a:cubicBezTo>
                    <a:close/>
                    <a:moveTo>
                      <a:pt x="896" y="517"/>
                    </a:moveTo>
                    <a:cubicBezTo>
                      <a:pt x="890" y="508"/>
                      <a:pt x="887" y="495"/>
                      <a:pt x="891" y="485"/>
                    </a:cubicBezTo>
                    <a:cubicBezTo>
                      <a:pt x="894" y="487"/>
                      <a:pt x="896" y="490"/>
                      <a:pt x="899" y="492"/>
                    </a:cubicBezTo>
                    <a:cubicBezTo>
                      <a:pt x="898" y="495"/>
                      <a:pt x="897" y="498"/>
                      <a:pt x="898" y="502"/>
                    </a:cubicBezTo>
                    <a:cubicBezTo>
                      <a:pt x="899" y="506"/>
                      <a:pt x="900" y="509"/>
                      <a:pt x="902" y="512"/>
                    </a:cubicBezTo>
                    <a:cubicBezTo>
                      <a:pt x="906" y="519"/>
                      <a:pt x="912" y="524"/>
                      <a:pt x="919" y="526"/>
                    </a:cubicBezTo>
                    <a:cubicBezTo>
                      <a:pt x="919" y="526"/>
                      <a:pt x="919" y="526"/>
                      <a:pt x="919" y="526"/>
                    </a:cubicBezTo>
                    <a:cubicBezTo>
                      <a:pt x="919" y="528"/>
                      <a:pt x="919" y="531"/>
                      <a:pt x="920" y="533"/>
                    </a:cubicBezTo>
                    <a:cubicBezTo>
                      <a:pt x="910" y="533"/>
                      <a:pt x="901" y="526"/>
                      <a:pt x="896" y="517"/>
                    </a:cubicBezTo>
                    <a:close/>
                    <a:moveTo>
                      <a:pt x="919" y="516"/>
                    </a:moveTo>
                    <a:cubicBezTo>
                      <a:pt x="919" y="517"/>
                      <a:pt x="919" y="517"/>
                      <a:pt x="919" y="518"/>
                    </a:cubicBezTo>
                    <a:cubicBezTo>
                      <a:pt x="919" y="520"/>
                      <a:pt x="919" y="522"/>
                      <a:pt x="919" y="524"/>
                    </a:cubicBezTo>
                    <a:cubicBezTo>
                      <a:pt x="912" y="522"/>
                      <a:pt x="907" y="518"/>
                      <a:pt x="904" y="512"/>
                    </a:cubicBezTo>
                    <a:cubicBezTo>
                      <a:pt x="902" y="509"/>
                      <a:pt x="900" y="506"/>
                      <a:pt x="900" y="503"/>
                    </a:cubicBezTo>
                    <a:cubicBezTo>
                      <a:pt x="899" y="499"/>
                      <a:pt x="900" y="496"/>
                      <a:pt x="901" y="493"/>
                    </a:cubicBezTo>
                    <a:cubicBezTo>
                      <a:pt x="903" y="494"/>
                      <a:pt x="906" y="495"/>
                      <a:pt x="909" y="496"/>
                    </a:cubicBezTo>
                    <a:cubicBezTo>
                      <a:pt x="906" y="505"/>
                      <a:pt x="912" y="513"/>
                      <a:pt x="919" y="516"/>
                    </a:cubicBezTo>
                    <a:close/>
                    <a:moveTo>
                      <a:pt x="910" y="497"/>
                    </a:moveTo>
                    <a:cubicBezTo>
                      <a:pt x="912" y="497"/>
                      <a:pt x="914" y="497"/>
                      <a:pt x="916" y="497"/>
                    </a:cubicBezTo>
                    <a:cubicBezTo>
                      <a:pt x="916" y="497"/>
                      <a:pt x="916" y="497"/>
                      <a:pt x="916" y="497"/>
                    </a:cubicBezTo>
                    <a:cubicBezTo>
                      <a:pt x="917" y="499"/>
                      <a:pt x="918" y="500"/>
                      <a:pt x="919" y="501"/>
                    </a:cubicBezTo>
                    <a:cubicBezTo>
                      <a:pt x="921" y="503"/>
                      <a:pt x="922" y="505"/>
                      <a:pt x="924" y="506"/>
                    </a:cubicBezTo>
                    <a:cubicBezTo>
                      <a:pt x="922" y="508"/>
                      <a:pt x="921" y="511"/>
                      <a:pt x="920" y="515"/>
                    </a:cubicBezTo>
                    <a:cubicBezTo>
                      <a:pt x="912" y="512"/>
                      <a:pt x="908" y="504"/>
                      <a:pt x="910" y="497"/>
                    </a:cubicBezTo>
                    <a:close/>
                    <a:moveTo>
                      <a:pt x="921" y="532"/>
                    </a:moveTo>
                    <a:cubicBezTo>
                      <a:pt x="920" y="528"/>
                      <a:pt x="920" y="523"/>
                      <a:pt x="921" y="519"/>
                    </a:cubicBezTo>
                    <a:cubicBezTo>
                      <a:pt x="921" y="514"/>
                      <a:pt x="922" y="510"/>
                      <a:pt x="926" y="507"/>
                    </a:cubicBezTo>
                    <a:cubicBezTo>
                      <a:pt x="927" y="508"/>
                      <a:pt x="929" y="509"/>
                      <a:pt x="931" y="510"/>
                    </a:cubicBezTo>
                    <a:cubicBezTo>
                      <a:pt x="930" y="512"/>
                      <a:pt x="929" y="516"/>
                      <a:pt x="930" y="518"/>
                    </a:cubicBezTo>
                    <a:cubicBezTo>
                      <a:pt x="926" y="522"/>
                      <a:pt x="924" y="527"/>
                      <a:pt x="921" y="532"/>
                    </a:cubicBezTo>
                    <a:close/>
                    <a:moveTo>
                      <a:pt x="932" y="516"/>
                    </a:moveTo>
                    <a:cubicBezTo>
                      <a:pt x="932" y="516"/>
                      <a:pt x="931" y="516"/>
                      <a:pt x="931" y="517"/>
                    </a:cubicBezTo>
                    <a:cubicBezTo>
                      <a:pt x="931" y="514"/>
                      <a:pt x="932" y="512"/>
                      <a:pt x="933" y="511"/>
                    </a:cubicBezTo>
                    <a:cubicBezTo>
                      <a:pt x="934" y="511"/>
                      <a:pt x="935" y="511"/>
                      <a:pt x="936" y="512"/>
                    </a:cubicBezTo>
                    <a:cubicBezTo>
                      <a:pt x="934" y="513"/>
                      <a:pt x="933" y="514"/>
                      <a:pt x="932" y="516"/>
                    </a:cubicBezTo>
                    <a:close/>
                    <a:moveTo>
                      <a:pt x="937" y="510"/>
                    </a:moveTo>
                    <a:cubicBezTo>
                      <a:pt x="934" y="509"/>
                      <a:pt x="931" y="508"/>
                      <a:pt x="928" y="507"/>
                    </a:cubicBezTo>
                    <a:cubicBezTo>
                      <a:pt x="925" y="505"/>
                      <a:pt x="923" y="503"/>
                      <a:pt x="920" y="501"/>
                    </a:cubicBezTo>
                    <a:cubicBezTo>
                      <a:pt x="916" y="496"/>
                      <a:pt x="914" y="491"/>
                      <a:pt x="912" y="485"/>
                    </a:cubicBezTo>
                    <a:cubicBezTo>
                      <a:pt x="911" y="479"/>
                      <a:pt x="912" y="473"/>
                      <a:pt x="914" y="467"/>
                    </a:cubicBezTo>
                    <a:cubicBezTo>
                      <a:pt x="916" y="462"/>
                      <a:pt x="921" y="458"/>
                      <a:pt x="925" y="455"/>
                    </a:cubicBezTo>
                    <a:cubicBezTo>
                      <a:pt x="926" y="458"/>
                      <a:pt x="927" y="460"/>
                      <a:pt x="928" y="463"/>
                    </a:cubicBezTo>
                    <a:cubicBezTo>
                      <a:pt x="928" y="463"/>
                      <a:pt x="928" y="464"/>
                      <a:pt x="929" y="464"/>
                    </a:cubicBezTo>
                    <a:cubicBezTo>
                      <a:pt x="922" y="468"/>
                      <a:pt x="920" y="477"/>
                      <a:pt x="921" y="484"/>
                    </a:cubicBezTo>
                    <a:cubicBezTo>
                      <a:pt x="922" y="492"/>
                      <a:pt x="929" y="498"/>
                      <a:pt x="937" y="501"/>
                    </a:cubicBezTo>
                    <a:cubicBezTo>
                      <a:pt x="937" y="504"/>
                      <a:pt x="937" y="507"/>
                      <a:pt x="938" y="509"/>
                    </a:cubicBezTo>
                    <a:cubicBezTo>
                      <a:pt x="938" y="509"/>
                      <a:pt x="937" y="510"/>
                      <a:pt x="937" y="510"/>
                    </a:cubicBezTo>
                    <a:close/>
                    <a:moveTo>
                      <a:pt x="901" y="464"/>
                    </a:moveTo>
                    <a:cubicBezTo>
                      <a:pt x="902" y="469"/>
                      <a:pt x="906" y="473"/>
                      <a:pt x="911" y="475"/>
                    </a:cubicBezTo>
                    <a:cubicBezTo>
                      <a:pt x="910" y="478"/>
                      <a:pt x="910" y="481"/>
                      <a:pt x="911" y="484"/>
                    </a:cubicBezTo>
                    <a:cubicBezTo>
                      <a:pt x="903" y="481"/>
                      <a:pt x="897" y="474"/>
                      <a:pt x="895" y="467"/>
                    </a:cubicBezTo>
                    <a:cubicBezTo>
                      <a:pt x="893" y="463"/>
                      <a:pt x="893" y="458"/>
                      <a:pt x="894" y="454"/>
                    </a:cubicBezTo>
                    <a:cubicBezTo>
                      <a:pt x="894" y="450"/>
                      <a:pt x="897" y="447"/>
                      <a:pt x="899" y="443"/>
                    </a:cubicBezTo>
                    <a:cubicBezTo>
                      <a:pt x="899" y="444"/>
                      <a:pt x="900" y="444"/>
                      <a:pt x="900" y="445"/>
                    </a:cubicBezTo>
                    <a:cubicBezTo>
                      <a:pt x="901" y="447"/>
                      <a:pt x="903" y="449"/>
                      <a:pt x="904" y="450"/>
                    </a:cubicBezTo>
                    <a:cubicBezTo>
                      <a:pt x="901" y="454"/>
                      <a:pt x="900" y="460"/>
                      <a:pt x="901" y="464"/>
                    </a:cubicBezTo>
                    <a:close/>
                    <a:moveTo>
                      <a:pt x="903" y="464"/>
                    </a:moveTo>
                    <a:cubicBezTo>
                      <a:pt x="901" y="460"/>
                      <a:pt x="903" y="455"/>
                      <a:pt x="905" y="451"/>
                    </a:cubicBezTo>
                    <a:cubicBezTo>
                      <a:pt x="909" y="455"/>
                      <a:pt x="914" y="457"/>
                      <a:pt x="919" y="458"/>
                    </a:cubicBezTo>
                    <a:cubicBezTo>
                      <a:pt x="916" y="460"/>
                      <a:pt x="915" y="463"/>
                      <a:pt x="913" y="466"/>
                    </a:cubicBezTo>
                    <a:cubicBezTo>
                      <a:pt x="912" y="468"/>
                      <a:pt x="911" y="470"/>
                      <a:pt x="911" y="473"/>
                    </a:cubicBezTo>
                    <a:cubicBezTo>
                      <a:pt x="907" y="472"/>
                      <a:pt x="904" y="468"/>
                      <a:pt x="903" y="464"/>
                    </a:cubicBezTo>
                    <a:close/>
                    <a:moveTo>
                      <a:pt x="950" y="466"/>
                    </a:moveTo>
                    <a:cubicBezTo>
                      <a:pt x="949" y="468"/>
                      <a:pt x="949" y="471"/>
                      <a:pt x="949" y="473"/>
                    </a:cubicBezTo>
                    <a:cubicBezTo>
                      <a:pt x="944" y="472"/>
                      <a:pt x="940" y="466"/>
                      <a:pt x="937" y="462"/>
                    </a:cubicBezTo>
                    <a:cubicBezTo>
                      <a:pt x="934" y="456"/>
                      <a:pt x="934" y="449"/>
                      <a:pt x="936" y="442"/>
                    </a:cubicBezTo>
                    <a:cubicBezTo>
                      <a:pt x="939" y="444"/>
                      <a:pt x="941" y="445"/>
                      <a:pt x="944" y="445"/>
                    </a:cubicBezTo>
                    <a:cubicBezTo>
                      <a:pt x="941" y="452"/>
                      <a:pt x="943" y="463"/>
                      <a:pt x="950" y="466"/>
                    </a:cubicBezTo>
                    <a:close/>
                    <a:moveTo>
                      <a:pt x="979" y="451"/>
                    </a:moveTo>
                    <a:cubicBezTo>
                      <a:pt x="978" y="452"/>
                      <a:pt x="978" y="454"/>
                      <a:pt x="977" y="455"/>
                    </a:cubicBezTo>
                    <a:cubicBezTo>
                      <a:pt x="977" y="456"/>
                      <a:pt x="977" y="456"/>
                      <a:pt x="977" y="457"/>
                    </a:cubicBezTo>
                    <a:cubicBezTo>
                      <a:pt x="974" y="457"/>
                      <a:pt x="970" y="454"/>
                      <a:pt x="968" y="452"/>
                    </a:cubicBezTo>
                    <a:cubicBezTo>
                      <a:pt x="965" y="450"/>
                      <a:pt x="964" y="447"/>
                      <a:pt x="962" y="444"/>
                    </a:cubicBezTo>
                    <a:cubicBezTo>
                      <a:pt x="960" y="438"/>
                      <a:pt x="961" y="431"/>
                      <a:pt x="963" y="425"/>
                    </a:cubicBezTo>
                    <a:cubicBezTo>
                      <a:pt x="965" y="426"/>
                      <a:pt x="968" y="427"/>
                      <a:pt x="970" y="428"/>
                    </a:cubicBezTo>
                    <a:cubicBezTo>
                      <a:pt x="966" y="436"/>
                      <a:pt x="970" y="446"/>
                      <a:pt x="979" y="451"/>
                    </a:cubicBezTo>
                    <a:close/>
                    <a:moveTo>
                      <a:pt x="977" y="470"/>
                    </a:moveTo>
                    <a:cubicBezTo>
                      <a:pt x="978" y="473"/>
                      <a:pt x="979" y="475"/>
                      <a:pt x="980" y="478"/>
                    </a:cubicBezTo>
                    <a:cubicBezTo>
                      <a:pt x="978" y="479"/>
                      <a:pt x="976" y="481"/>
                      <a:pt x="974" y="483"/>
                    </a:cubicBezTo>
                    <a:cubicBezTo>
                      <a:pt x="968" y="481"/>
                      <a:pt x="968" y="472"/>
                      <a:pt x="972" y="467"/>
                    </a:cubicBezTo>
                    <a:cubicBezTo>
                      <a:pt x="974" y="468"/>
                      <a:pt x="975" y="469"/>
                      <a:pt x="977" y="469"/>
                    </a:cubicBezTo>
                    <a:cubicBezTo>
                      <a:pt x="977" y="469"/>
                      <a:pt x="977" y="469"/>
                      <a:pt x="977" y="469"/>
                    </a:cubicBezTo>
                    <a:cubicBezTo>
                      <a:pt x="977" y="469"/>
                      <a:pt x="977" y="470"/>
                      <a:pt x="977" y="470"/>
                    </a:cubicBezTo>
                    <a:close/>
                    <a:moveTo>
                      <a:pt x="961" y="445"/>
                    </a:moveTo>
                    <a:cubicBezTo>
                      <a:pt x="963" y="448"/>
                      <a:pt x="965" y="451"/>
                      <a:pt x="968" y="454"/>
                    </a:cubicBezTo>
                    <a:cubicBezTo>
                      <a:pt x="970" y="456"/>
                      <a:pt x="973" y="458"/>
                      <a:pt x="977" y="459"/>
                    </a:cubicBezTo>
                    <a:cubicBezTo>
                      <a:pt x="976" y="462"/>
                      <a:pt x="977" y="464"/>
                      <a:pt x="977" y="467"/>
                    </a:cubicBezTo>
                    <a:cubicBezTo>
                      <a:pt x="967" y="464"/>
                      <a:pt x="958" y="457"/>
                      <a:pt x="954" y="447"/>
                    </a:cubicBezTo>
                    <a:cubicBezTo>
                      <a:pt x="950" y="438"/>
                      <a:pt x="950" y="428"/>
                      <a:pt x="955" y="420"/>
                    </a:cubicBezTo>
                    <a:cubicBezTo>
                      <a:pt x="957" y="421"/>
                      <a:pt x="959" y="423"/>
                      <a:pt x="961" y="424"/>
                    </a:cubicBezTo>
                    <a:cubicBezTo>
                      <a:pt x="961" y="424"/>
                      <a:pt x="961" y="424"/>
                      <a:pt x="962" y="425"/>
                    </a:cubicBezTo>
                    <a:cubicBezTo>
                      <a:pt x="959" y="431"/>
                      <a:pt x="959" y="439"/>
                      <a:pt x="961" y="445"/>
                    </a:cubicBezTo>
                    <a:close/>
                    <a:moveTo>
                      <a:pt x="953" y="448"/>
                    </a:moveTo>
                    <a:cubicBezTo>
                      <a:pt x="954" y="451"/>
                      <a:pt x="955" y="454"/>
                      <a:pt x="957" y="456"/>
                    </a:cubicBezTo>
                    <a:cubicBezTo>
                      <a:pt x="954" y="458"/>
                      <a:pt x="952" y="461"/>
                      <a:pt x="951" y="464"/>
                    </a:cubicBezTo>
                    <a:cubicBezTo>
                      <a:pt x="944" y="461"/>
                      <a:pt x="943" y="452"/>
                      <a:pt x="945" y="446"/>
                    </a:cubicBezTo>
                    <a:cubicBezTo>
                      <a:pt x="947" y="446"/>
                      <a:pt x="950" y="447"/>
                      <a:pt x="952" y="447"/>
                    </a:cubicBezTo>
                    <a:cubicBezTo>
                      <a:pt x="952" y="447"/>
                      <a:pt x="952" y="448"/>
                      <a:pt x="953" y="448"/>
                    </a:cubicBezTo>
                    <a:close/>
                    <a:moveTo>
                      <a:pt x="936" y="462"/>
                    </a:moveTo>
                    <a:cubicBezTo>
                      <a:pt x="938" y="467"/>
                      <a:pt x="943" y="474"/>
                      <a:pt x="949" y="475"/>
                    </a:cubicBezTo>
                    <a:cubicBezTo>
                      <a:pt x="949" y="475"/>
                      <a:pt x="949" y="476"/>
                      <a:pt x="949" y="476"/>
                    </a:cubicBezTo>
                    <a:cubicBezTo>
                      <a:pt x="950" y="478"/>
                      <a:pt x="950" y="481"/>
                      <a:pt x="951" y="483"/>
                    </a:cubicBezTo>
                    <a:cubicBezTo>
                      <a:pt x="949" y="482"/>
                      <a:pt x="947" y="482"/>
                      <a:pt x="945" y="481"/>
                    </a:cubicBezTo>
                    <a:cubicBezTo>
                      <a:pt x="945" y="481"/>
                      <a:pt x="945" y="481"/>
                      <a:pt x="945" y="481"/>
                    </a:cubicBezTo>
                    <a:cubicBezTo>
                      <a:pt x="937" y="477"/>
                      <a:pt x="932" y="469"/>
                      <a:pt x="929" y="461"/>
                    </a:cubicBezTo>
                    <a:cubicBezTo>
                      <a:pt x="925" y="453"/>
                      <a:pt x="924" y="442"/>
                      <a:pt x="929" y="434"/>
                    </a:cubicBezTo>
                    <a:cubicBezTo>
                      <a:pt x="930" y="436"/>
                      <a:pt x="931" y="438"/>
                      <a:pt x="933" y="439"/>
                    </a:cubicBezTo>
                    <a:cubicBezTo>
                      <a:pt x="934" y="440"/>
                      <a:pt x="934" y="441"/>
                      <a:pt x="935" y="441"/>
                    </a:cubicBezTo>
                    <a:cubicBezTo>
                      <a:pt x="932" y="448"/>
                      <a:pt x="933" y="456"/>
                      <a:pt x="936" y="462"/>
                    </a:cubicBezTo>
                    <a:close/>
                    <a:moveTo>
                      <a:pt x="930" y="484"/>
                    </a:moveTo>
                    <a:cubicBezTo>
                      <a:pt x="930" y="488"/>
                      <a:pt x="934" y="491"/>
                      <a:pt x="938" y="492"/>
                    </a:cubicBezTo>
                    <a:cubicBezTo>
                      <a:pt x="937" y="493"/>
                      <a:pt x="937" y="494"/>
                      <a:pt x="937" y="494"/>
                    </a:cubicBezTo>
                    <a:cubicBezTo>
                      <a:pt x="937" y="496"/>
                      <a:pt x="937" y="498"/>
                      <a:pt x="937" y="500"/>
                    </a:cubicBezTo>
                    <a:cubicBezTo>
                      <a:pt x="930" y="497"/>
                      <a:pt x="924" y="492"/>
                      <a:pt x="923" y="485"/>
                    </a:cubicBezTo>
                    <a:cubicBezTo>
                      <a:pt x="922" y="481"/>
                      <a:pt x="922" y="477"/>
                      <a:pt x="923" y="474"/>
                    </a:cubicBezTo>
                    <a:cubicBezTo>
                      <a:pt x="924" y="470"/>
                      <a:pt x="926" y="468"/>
                      <a:pt x="929" y="466"/>
                    </a:cubicBezTo>
                    <a:cubicBezTo>
                      <a:pt x="930" y="468"/>
                      <a:pt x="932" y="471"/>
                      <a:pt x="934" y="473"/>
                    </a:cubicBezTo>
                    <a:cubicBezTo>
                      <a:pt x="930" y="475"/>
                      <a:pt x="929" y="480"/>
                      <a:pt x="930" y="484"/>
                    </a:cubicBezTo>
                    <a:close/>
                    <a:moveTo>
                      <a:pt x="931" y="484"/>
                    </a:moveTo>
                    <a:cubicBezTo>
                      <a:pt x="931" y="481"/>
                      <a:pt x="932" y="476"/>
                      <a:pt x="935" y="474"/>
                    </a:cubicBezTo>
                    <a:cubicBezTo>
                      <a:pt x="937" y="477"/>
                      <a:pt x="940" y="480"/>
                      <a:pt x="944" y="482"/>
                    </a:cubicBezTo>
                    <a:cubicBezTo>
                      <a:pt x="941" y="484"/>
                      <a:pt x="939" y="487"/>
                      <a:pt x="938" y="491"/>
                    </a:cubicBezTo>
                    <a:cubicBezTo>
                      <a:pt x="935" y="489"/>
                      <a:pt x="932" y="488"/>
                      <a:pt x="931" y="484"/>
                    </a:cubicBezTo>
                    <a:close/>
                    <a:moveTo>
                      <a:pt x="940" y="508"/>
                    </a:moveTo>
                    <a:cubicBezTo>
                      <a:pt x="938" y="504"/>
                      <a:pt x="938" y="499"/>
                      <a:pt x="939" y="495"/>
                    </a:cubicBezTo>
                    <a:cubicBezTo>
                      <a:pt x="939" y="490"/>
                      <a:pt x="942" y="486"/>
                      <a:pt x="945" y="482"/>
                    </a:cubicBezTo>
                    <a:cubicBezTo>
                      <a:pt x="947" y="483"/>
                      <a:pt x="950" y="484"/>
                      <a:pt x="952" y="484"/>
                    </a:cubicBezTo>
                    <a:cubicBezTo>
                      <a:pt x="953" y="485"/>
                      <a:pt x="953" y="485"/>
                      <a:pt x="953" y="486"/>
                    </a:cubicBezTo>
                    <a:cubicBezTo>
                      <a:pt x="948" y="489"/>
                      <a:pt x="945" y="497"/>
                      <a:pt x="947" y="503"/>
                    </a:cubicBezTo>
                    <a:cubicBezTo>
                      <a:pt x="944" y="504"/>
                      <a:pt x="942" y="506"/>
                      <a:pt x="940" y="508"/>
                    </a:cubicBezTo>
                    <a:close/>
                    <a:moveTo>
                      <a:pt x="948" y="502"/>
                    </a:moveTo>
                    <a:cubicBezTo>
                      <a:pt x="947" y="496"/>
                      <a:pt x="950" y="491"/>
                      <a:pt x="954" y="487"/>
                    </a:cubicBezTo>
                    <a:cubicBezTo>
                      <a:pt x="956" y="490"/>
                      <a:pt x="959" y="493"/>
                      <a:pt x="962" y="495"/>
                    </a:cubicBezTo>
                    <a:cubicBezTo>
                      <a:pt x="957" y="497"/>
                      <a:pt x="952" y="499"/>
                      <a:pt x="948" y="502"/>
                    </a:cubicBezTo>
                    <a:close/>
                    <a:moveTo>
                      <a:pt x="970" y="493"/>
                    </a:moveTo>
                    <a:cubicBezTo>
                      <a:pt x="968" y="493"/>
                      <a:pt x="966" y="494"/>
                      <a:pt x="963" y="495"/>
                    </a:cubicBezTo>
                    <a:cubicBezTo>
                      <a:pt x="957" y="490"/>
                      <a:pt x="952" y="484"/>
                      <a:pt x="951" y="476"/>
                    </a:cubicBezTo>
                    <a:cubicBezTo>
                      <a:pt x="949" y="469"/>
                      <a:pt x="953" y="462"/>
                      <a:pt x="958" y="457"/>
                    </a:cubicBezTo>
                    <a:cubicBezTo>
                      <a:pt x="959" y="459"/>
                      <a:pt x="961" y="460"/>
                      <a:pt x="963" y="462"/>
                    </a:cubicBezTo>
                    <a:cubicBezTo>
                      <a:pt x="959" y="466"/>
                      <a:pt x="959" y="472"/>
                      <a:pt x="960" y="478"/>
                    </a:cubicBezTo>
                    <a:cubicBezTo>
                      <a:pt x="961" y="484"/>
                      <a:pt x="965" y="488"/>
                      <a:pt x="970" y="491"/>
                    </a:cubicBezTo>
                    <a:cubicBezTo>
                      <a:pt x="970" y="492"/>
                      <a:pt x="970" y="492"/>
                      <a:pt x="970" y="493"/>
                    </a:cubicBezTo>
                    <a:close/>
                    <a:moveTo>
                      <a:pt x="962" y="478"/>
                    </a:moveTo>
                    <a:cubicBezTo>
                      <a:pt x="960" y="473"/>
                      <a:pt x="961" y="467"/>
                      <a:pt x="964" y="463"/>
                    </a:cubicBezTo>
                    <a:cubicBezTo>
                      <a:pt x="966" y="464"/>
                      <a:pt x="968" y="465"/>
                      <a:pt x="971" y="467"/>
                    </a:cubicBezTo>
                    <a:cubicBezTo>
                      <a:pt x="967" y="472"/>
                      <a:pt x="966" y="481"/>
                      <a:pt x="973" y="485"/>
                    </a:cubicBezTo>
                    <a:cubicBezTo>
                      <a:pt x="972" y="486"/>
                      <a:pt x="971" y="488"/>
                      <a:pt x="971" y="490"/>
                    </a:cubicBezTo>
                    <a:cubicBezTo>
                      <a:pt x="966" y="487"/>
                      <a:pt x="963" y="483"/>
                      <a:pt x="962" y="478"/>
                    </a:cubicBezTo>
                    <a:close/>
                    <a:moveTo>
                      <a:pt x="978" y="491"/>
                    </a:moveTo>
                    <a:cubicBezTo>
                      <a:pt x="976" y="492"/>
                      <a:pt x="974" y="492"/>
                      <a:pt x="972" y="492"/>
                    </a:cubicBezTo>
                    <a:cubicBezTo>
                      <a:pt x="972" y="487"/>
                      <a:pt x="976" y="482"/>
                      <a:pt x="981" y="479"/>
                    </a:cubicBezTo>
                    <a:cubicBezTo>
                      <a:pt x="982" y="482"/>
                      <a:pt x="984" y="484"/>
                      <a:pt x="985" y="486"/>
                    </a:cubicBezTo>
                    <a:cubicBezTo>
                      <a:pt x="984" y="488"/>
                      <a:pt x="982" y="489"/>
                      <a:pt x="981" y="491"/>
                    </a:cubicBezTo>
                    <a:cubicBezTo>
                      <a:pt x="980" y="491"/>
                      <a:pt x="979" y="491"/>
                      <a:pt x="978" y="491"/>
                    </a:cubicBezTo>
                    <a:close/>
                    <a:moveTo>
                      <a:pt x="983" y="491"/>
                    </a:moveTo>
                    <a:cubicBezTo>
                      <a:pt x="984" y="490"/>
                      <a:pt x="985" y="489"/>
                      <a:pt x="986" y="487"/>
                    </a:cubicBezTo>
                    <a:cubicBezTo>
                      <a:pt x="988" y="489"/>
                      <a:pt x="989" y="490"/>
                      <a:pt x="991" y="491"/>
                    </a:cubicBezTo>
                    <a:cubicBezTo>
                      <a:pt x="988" y="491"/>
                      <a:pt x="986" y="491"/>
                      <a:pt x="983" y="491"/>
                    </a:cubicBezTo>
                    <a:close/>
                    <a:moveTo>
                      <a:pt x="1030" y="466"/>
                    </a:moveTo>
                    <a:cubicBezTo>
                      <a:pt x="1031" y="465"/>
                      <a:pt x="1033" y="465"/>
                      <a:pt x="1035" y="465"/>
                    </a:cubicBezTo>
                    <a:cubicBezTo>
                      <a:pt x="1038" y="464"/>
                      <a:pt x="1041" y="464"/>
                      <a:pt x="1043" y="463"/>
                    </a:cubicBezTo>
                    <a:cubicBezTo>
                      <a:pt x="1046" y="462"/>
                      <a:pt x="1049" y="461"/>
                      <a:pt x="1052" y="460"/>
                    </a:cubicBezTo>
                    <a:cubicBezTo>
                      <a:pt x="1052" y="460"/>
                      <a:pt x="1053" y="460"/>
                      <a:pt x="1053" y="460"/>
                    </a:cubicBezTo>
                    <a:cubicBezTo>
                      <a:pt x="1051" y="462"/>
                      <a:pt x="1049" y="463"/>
                      <a:pt x="1047" y="465"/>
                    </a:cubicBezTo>
                    <a:cubicBezTo>
                      <a:pt x="1042" y="470"/>
                      <a:pt x="1036" y="474"/>
                      <a:pt x="1030" y="479"/>
                    </a:cubicBezTo>
                    <a:cubicBezTo>
                      <a:pt x="1028" y="475"/>
                      <a:pt x="1028" y="470"/>
                      <a:pt x="1030" y="466"/>
                    </a:cubicBezTo>
                    <a:close/>
                    <a:moveTo>
                      <a:pt x="1021" y="465"/>
                    </a:moveTo>
                    <a:cubicBezTo>
                      <a:pt x="1023" y="466"/>
                      <a:pt x="1026" y="466"/>
                      <a:pt x="1028" y="466"/>
                    </a:cubicBezTo>
                    <a:cubicBezTo>
                      <a:pt x="1027" y="470"/>
                      <a:pt x="1027" y="475"/>
                      <a:pt x="1029" y="480"/>
                    </a:cubicBezTo>
                    <a:cubicBezTo>
                      <a:pt x="1028" y="480"/>
                      <a:pt x="1028" y="481"/>
                      <a:pt x="1027" y="481"/>
                    </a:cubicBezTo>
                    <a:cubicBezTo>
                      <a:pt x="1026" y="482"/>
                      <a:pt x="1025" y="483"/>
                      <a:pt x="1024" y="484"/>
                    </a:cubicBezTo>
                    <a:cubicBezTo>
                      <a:pt x="1021" y="478"/>
                      <a:pt x="1020" y="472"/>
                      <a:pt x="1021" y="465"/>
                    </a:cubicBezTo>
                    <a:close/>
                    <a:moveTo>
                      <a:pt x="1020" y="465"/>
                    </a:moveTo>
                    <a:cubicBezTo>
                      <a:pt x="1020" y="465"/>
                      <a:pt x="1020" y="465"/>
                      <a:pt x="1020" y="465"/>
                    </a:cubicBezTo>
                    <a:cubicBezTo>
                      <a:pt x="1018" y="472"/>
                      <a:pt x="1019" y="479"/>
                      <a:pt x="1022" y="485"/>
                    </a:cubicBezTo>
                    <a:cubicBezTo>
                      <a:pt x="1021" y="486"/>
                      <a:pt x="1019" y="487"/>
                      <a:pt x="1017" y="489"/>
                    </a:cubicBezTo>
                    <a:cubicBezTo>
                      <a:pt x="1017" y="489"/>
                      <a:pt x="1016" y="489"/>
                      <a:pt x="1016" y="489"/>
                    </a:cubicBezTo>
                    <a:cubicBezTo>
                      <a:pt x="1010" y="483"/>
                      <a:pt x="1010" y="471"/>
                      <a:pt x="1014" y="464"/>
                    </a:cubicBezTo>
                    <a:cubicBezTo>
                      <a:pt x="1016" y="465"/>
                      <a:pt x="1018" y="465"/>
                      <a:pt x="1020" y="465"/>
                    </a:cubicBezTo>
                    <a:close/>
                    <a:moveTo>
                      <a:pt x="1013" y="464"/>
                    </a:moveTo>
                    <a:cubicBezTo>
                      <a:pt x="1011" y="467"/>
                      <a:pt x="1010" y="471"/>
                      <a:pt x="1010" y="475"/>
                    </a:cubicBezTo>
                    <a:cubicBezTo>
                      <a:pt x="1002" y="474"/>
                      <a:pt x="1001" y="466"/>
                      <a:pt x="1001" y="459"/>
                    </a:cubicBezTo>
                    <a:cubicBezTo>
                      <a:pt x="1005" y="461"/>
                      <a:pt x="1009" y="463"/>
                      <a:pt x="1013" y="464"/>
                    </a:cubicBezTo>
                    <a:close/>
                    <a:moveTo>
                      <a:pt x="1000" y="458"/>
                    </a:moveTo>
                    <a:cubicBezTo>
                      <a:pt x="999" y="466"/>
                      <a:pt x="1001" y="475"/>
                      <a:pt x="1010" y="477"/>
                    </a:cubicBezTo>
                    <a:cubicBezTo>
                      <a:pt x="1010" y="477"/>
                      <a:pt x="1010" y="477"/>
                      <a:pt x="1010" y="477"/>
                    </a:cubicBezTo>
                    <a:cubicBezTo>
                      <a:pt x="1010" y="480"/>
                      <a:pt x="1011" y="483"/>
                      <a:pt x="1012" y="486"/>
                    </a:cubicBezTo>
                    <a:cubicBezTo>
                      <a:pt x="1004" y="487"/>
                      <a:pt x="996" y="480"/>
                      <a:pt x="993" y="474"/>
                    </a:cubicBezTo>
                    <a:cubicBezTo>
                      <a:pt x="989" y="467"/>
                      <a:pt x="989" y="459"/>
                      <a:pt x="992" y="453"/>
                    </a:cubicBezTo>
                    <a:cubicBezTo>
                      <a:pt x="995" y="455"/>
                      <a:pt x="997" y="457"/>
                      <a:pt x="1000" y="458"/>
                    </a:cubicBezTo>
                    <a:close/>
                    <a:moveTo>
                      <a:pt x="991" y="452"/>
                    </a:moveTo>
                    <a:cubicBezTo>
                      <a:pt x="987" y="458"/>
                      <a:pt x="988" y="468"/>
                      <a:pt x="992" y="475"/>
                    </a:cubicBezTo>
                    <a:cubicBezTo>
                      <a:pt x="996" y="482"/>
                      <a:pt x="1004" y="489"/>
                      <a:pt x="1013" y="487"/>
                    </a:cubicBezTo>
                    <a:cubicBezTo>
                      <a:pt x="1013" y="487"/>
                      <a:pt x="1013" y="487"/>
                      <a:pt x="1013" y="487"/>
                    </a:cubicBezTo>
                    <a:cubicBezTo>
                      <a:pt x="1013" y="488"/>
                      <a:pt x="1014" y="489"/>
                      <a:pt x="1015" y="490"/>
                    </a:cubicBezTo>
                    <a:cubicBezTo>
                      <a:pt x="1012" y="492"/>
                      <a:pt x="1010" y="494"/>
                      <a:pt x="1007" y="495"/>
                    </a:cubicBezTo>
                    <a:cubicBezTo>
                      <a:pt x="1003" y="494"/>
                      <a:pt x="999" y="493"/>
                      <a:pt x="995" y="492"/>
                    </a:cubicBezTo>
                    <a:cubicBezTo>
                      <a:pt x="989" y="489"/>
                      <a:pt x="985" y="484"/>
                      <a:pt x="982" y="478"/>
                    </a:cubicBezTo>
                    <a:cubicBezTo>
                      <a:pt x="982" y="478"/>
                      <a:pt x="982" y="478"/>
                      <a:pt x="982" y="478"/>
                    </a:cubicBezTo>
                    <a:cubicBezTo>
                      <a:pt x="981" y="475"/>
                      <a:pt x="980" y="472"/>
                      <a:pt x="979" y="470"/>
                    </a:cubicBezTo>
                    <a:cubicBezTo>
                      <a:pt x="978" y="465"/>
                      <a:pt x="978" y="460"/>
                      <a:pt x="979" y="455"/>
                    </a:cubicBezTo>
                    <a:cubicBezTo>
                      <a:pt x="979" y="452"/>
                      <a:pt x="980" y="450"/>
                      <a:pt x="982" y="448"/>
                    </a:cubicBezTo>
                    <a:cubicBezTo>
                      <a:pt x="983" y="446"/>
                      <a:pt x="984" y="445"/>
                      <a:pt x="985" y="444"/>
                    </a:cubicBezTo>
                    <a:cubicBezTo>
                      <a:pt x="987" y="446"/>
                      <a:pt x="989" y="449"/>
                      <a:pt x="991" y="452"/>
                    </a:cubicBezTo>
                    <a:close/>
                    <a:moveTo>
                      <a:pt x="984" y="442"/>
                    </a:moveTo>
                    <a:cubicBezTo>
                      <a:pt x="983" y="444"/>
                      <a:pt x="981" y="446"/>
                      <a:pt x="980" y="447"/>
                    </a:cubicBezTo>
                    <a:cubicBezTo>
                      <a:pt x="980" y="448"/>
                      <a:pt x="979" y="449"/>
                      <a:pt x="979" y="449"/>
                    </a:cubicBezTo>
                    <a:cubicBezTo>
                      <a:pt x="971" y="445"/>
                      <a:pt x="968" y="436"/>
                      <a:pt x="972" y="428"/>
                    </a:cubicBezTo>
                    <a:cubicBezTo>
                      <a:pt x="974" y="428"/>
                      <a:pt x="976" y="428"/>
                      <a:pt x="978" y="428"/>
                    </a:cubicBezTo>
                    <a:cubicBezTo>
                      <a:pt x="979" y="433"/>
                      <a:pt x="981" y="438"/>
                      <a:pt x="984" y="442"/>
                    </a:cubicBezTo>
                    <a:close/>
                    <a:moveTo>
                      <a:pt x="979" y="395"/>
                    </a:moveTo>
                    <a:cubicBezTo>
                      <a:pt x="977" y="400"/>
                      <a:pt x="976" y="405"/>
                      <a:pt x="976" y="409"/>
                    </a:cubicBezTo>
                    <a:cubicBezTo>
                      <a:pt x="972" y="408"/>
                      <a:pt x="970" y="405"/>
                      <a:pt x="969" y="402"/>
                    </a:cubicBezTo>
                    <a:cubicBezTo>
                      <a:pt x="968" y="399"/>
                      <a:pt x="968" y="396"/>
                      <a:pt x="967" y="392"/>
                    </a:cubicBezTo>
                    <a:cubicBezTo>
                      <a:pt x="971" y="394"/>
                      <a:pt x="975" y="395"/>
                      <a:pt x="979" y="395"/>
                    </a:cubicBezTo>
                    <a:close/>
                    <a:moveTo>
                      <a:pt x="960" y="398"/>
                    </a:moveTo>
                    <a:cubicBezTo>
                      <a:pt x="961" y="396"/>
                      <a:pt x="961" y="393"/>
                      <a:pt x="961" y="390"/>
                    </a:cubicBezTo>
                    <a:cubicBezTo>
                      <a:pt x="961" y="389"/>
                      <a:pt x="961" y="388"/>
                      <a:pt x="961" y="387"/>
                    </a:cubicBezTo>
                    <a:cubicBezTo>
                      <a:pt x="962" y="389"/>
                      <a:pt x="964" y="390"/>
                      <a:pt x="966" y="392"/>
                    </a:cubicBezTo>
                    <a:cubicBezTo>
                      <a:pt x="966" y="395"/>
                      <a:pt x="966" y="400"/>
                      <a:pt x="968" y="403"/>
                    </a:cubicBezTo>
                    <a:cubicBezTo>
                      <a:pt x="969" y="407"/>
                      <a:pt x="972" y="410"/>
                      <a:pt x="976" y="411"/>
                    </a:cubicBezTo>
                    <a:cubicBezTo>
                      <a:pt x="976" y="411"/>
                      <a:pt x="976" y="411"/>
                      <a:pt x="976" y="411"/>
                    </a:cubicBezTo>
                    <a:cubicBezTo>
                      <a:pt x="976" y="414"/>
                      <a:pt x="976" y="416"/>
                      <a:pt x="976" y="419"/>
                    </a:cubicBezTo>
                    <a:cubicBezTo>
                      <a:pt x="972" y="419"/>
                      <a:pt x="968" y="417"/>
                      <a:pt x="965" y="414"/>
                    </a:cubicBezTo>
                    <a:cubicBezTo>
                      <a:pt x="962" y="411"/>
                      <a:pt x="960" y="407"/>
                      <a:pt x="958" y="404"/>
                    </a:cubicBezTo>
                    <a:cubicBezTo>
                      <a:pt x="959" y="402"/>
                      <a:pt x="960" y="400"/>
                      <a:pt x="960" y="398"/>
                    </a:cubicBezTo>
                    <a:close/>
                    <a:moveTo>
                      <a:pt x="957" y="406"/>
                    </a:moveTo>
                    <a:cubicBezTo>
                      <a:pt x="960" y="409"/>
                      <a:pt x="961" y="413"/>
                      <a:pt x="964" y="415"/>
                    </a:cubicBezTo>
                    <a:cubicBezTo>
                      <a:pt x="967" y="418"/>
                      <a:pt x="972" y="420"/>
                      <a:pt x="977" y="420"/>
                    </a:cubicBezTo>
                    <a:cubicBezTo>
                      <a:pt x="977" y="422"/>
                      <a:pt x="977" y="423"/>
                      <a:pt x="977" y="425"/>
                    </a:cubicBezTo>
                    <a:cubicBezTo>
                      <a:pt x="977" y="425"/>
                      <a:pt x="977" y="426"/>
                      <a:pt x="978" y="427"/>
                    </a:cubicBezTo>
                    <a:cubicBezTo>
                      <a:pt x="973" y="428"/>
                      <a:pt x="967" y="426"/>
                      <a:pt x="962" y="423"/>
                    </a:cubicBezTo>
                    <a:cubicBezTo>
                      <a:pt x="958" y="421"/>
                      <a:pt x="954" y="417"/>
                      <a:pt x="953" y="413"/>
                    </a:cubicBezTo>
                    <a:cubicBezTo>
                      <a:pt x="955" y="411"/>
                      <a:pt x="956" y="408"/>
                      <a:pt x="957" y="406"/>
                    </a:cubicBezTo>
                    <a:close/>
                    <a:moveTo>
                      <a:pt x="952" y="414"/>
                    </a:moveTo>
                    <a:cubicBezTo>
                      <a:pt x="952" y="416"/>
                      <a:pt x="953" y="417"/>
                      <a:pt x="954" y="418"/>
                    </a:cubicBezTo>
                    <a:cubicBezTo>
                      <a:pt x="952" y="422"/>
                      <a:pt x="951" y="425"/>
                      <a:pt x="950" y="429"/>
                    </a:cubicBezTo>
                    <a:cubicBezTo>
                      <a:pt x="947" y="427"/>
                      <a:pt x="944" y="424"/>
                      <a:pt x="943" y="421"/>
                    </a:cubicBezTo>
                    <a:cubicBezTo>
                      <a:pt x="946" y="419"/>
                      <a:pt x="949" y="417"/>
                      <a:pt x="952" y="414"/>
                    </a:cubicBezTo>
                    <a:close/>
                    <a:moveTo>
                      <a:pt x="941" y="421"/>
                    </a:moveTo>
                    <a:cubicBezTo>
                      <a:pt x="943" y="425"/>
                      <a:pt x="946" y="428"/>
                      <a:pt x="950" y="430"/>
                    </a:cubicBezTo>
                    <a:cubicBezTo>
                      <a:pt x="950" y="433"/>
                      <a:pt x="950" y="435"/>
                      <a:pt x="950" y="437"/>
                    </a:cubicBezTo>
                    <a:cubicBezTo>
                      <a:pt x="942" y="437"/>
                      <a:pt x="938" y="429"/>
                      <a:pt x="935" y="423"/>
                    </a:cubicBezTo>
                    <a:cubicBezTo>
                      <a:pt x="937" y="423"/>
                      <a:pt x="939" y="422"/>
                      <a:pt x="941" y="421"/>
                    </a:cubicBezTo>
                    <a:close/>
                    <a:moveTo>
                      <a:pt x="933" y="423"/>
                    </a:moveTo>
                    <a:cubicBezTo>
                      <a:pt x="936" y="430"/>
                      <a:pt x="942" y="438"/>
                      <a:pt x="950" y="438"/>
                    </a:cubicBezTo>
                    <a:cubicBezTo>
                      <a:pt x="950" y="441"/>
                      <a:pt x="951" y="443"/>
                      <a:pt x="952" y="445"/>
                    </a:cubicBezTo>
                    <a:cubicBezTo>
                      <a:pt x="945" y="445"/>
                      <a:pt x="940" y="443"/>
                      <a:pt x="935" y="439"/>
                    </a:cubicBezTo>
                    <a:cubicBezTo>
                      <a:pt x="930" y="435"/>
                      <a:pt x="927" y="429"/>
                      <a:pt x="926" y="423"/>
                    </a:cubicBezTo>
                    <a:cubicBezTo>
                      <a:pt x="929" y="423"/>
                      <a:pt x="931" y="423"/>
                      <a:pt x="933" y="423"/>
                    </a:cubicBezTo>
                    <a:close/>
                    <a:moveTo>
                      <a:pt x="921" y="422"/>
                    </a:moveTo>
                    <a:cubicBezTo>
                      <a:pt x="922" y="422"/>
                      <a:pt x="924" y="422"/>
                      <a:pt x="925" y="423"/>
                    </a:cubicBezTo>
                    <a:cubicBezTo>
                      <a:pt x="925" y="426"/>
                      <a:pt x="926" y="430"/>
                      <a:pt x="928" y="433"/>
                    </a:cubicBezTo>
                    <a:cubicBezTo>
                      <a:pt x="926" y="434"/>
                      <a:pt x="925" y="437"/>
                      <a:pt x="925" y="439"/>
                    </a:cubicBezTo>
                    <a:cubicBezTo>
                      <a:pt x="920" y="437"/>
                      <a:pt x="915" y="432"/>
                      <a:pt x="914" y="427"/>
                    </a:cubicBezTo>
                    <a:cubicBezTo>
                      <a:pt x="916" y="425"/>
                      <a:pt x="919" y="424"/>
                      <a:pt x="921" y="422"/>
                    </a:cubicBezTo>
                    <a:close/>
                    <a:moveTo>
                      <a:pt x="913" y="428"/>
                    </a:moveTo>
                    <a:cubicBezTo>
                      <a:pt x="914" y="433"/>
                      <a:pt x="919" y="439"/>
                      <a:pt x="924" y="440"/>
                    </a:cubicBezTo>
                    <a:cubicBezTo>
                      <a:pt x="924" y="442"/>
                      <a:pt x="924" y="444"/>
                      <a:pt x="924" y="446"/>
                    </a:cubicBezTo>
                    <a:cubicBezTo>
                      <a:pt x="920" y="446"/>
                      <a:pt x="917" y="443"/>
                      <a:pt x="914" y="441"/>
                    </a:cubicBezTo>
                    <a:cubicBezTo>
                      <a:pt x="911" y="438"/>
                      <a:pt x="908" y="436"/>
                      <a:pt x="907" y="432"/>
                    </a:cubicBezTo>
                    <a:cubicBezTo>
                      <a:pt x="909" y="430"/>
                      <a:pt x="911" y="429"/>
                      <a:pt x="913" y="428"/>
                    </a:cubicBezTo>
                    <a:close/>
                    <a:moveTo>
                      <a:pt x="902" y="434"/>
                    </a:moveTo>
                    <a:cubicBezTo>
                      <a:pt x="903" y="434"/>
                      <a:pt x="904" y="433"/>
                      <a:pt x="905" y="433"/>
                    </a:cubicBezTo>
                    <a:cubicBezTo>
                      <a:pt x="906" y="436"/>
                      <a:pt x="909" y="439"/>
                      <a:pt x="912" y="442"/>
                    </a:cubicBezTo>
                    <a:cubicBezTo>
                      <a:pt x="916" y="444"/>
                      <a:pt x="920" y="448"/>
                      <a:pt x="924" y="448"/>
                    </a:cubicBezTo>
                    <a:cubicBezTo>
                      <a:pt x="924" y="450"/>
                      <a:pt x="925" y="452"/>
                      <a:pt x="925" y="454"/>
                    </a:cubicBezTo>
                    <a:cubicBezTo>
                      <a:pt x="923" y="455"/>
                      <a:pt x="922" y="456"/>
                      <a:pt x="920" y="457"/>
                    </a:cubicBezTo>
                    <a:cubicBezTo>
                      <a:pt x="915" y="456"/>
                      <a:pt x="910" y="454"/>
                      <a:pt x="906" y="450"/>
                    </a:cubicBezTo>
                    <a:cubicBezTo>
                      <a:pt x="904" y="449"/>
                      <a:pt x="903" y="446"/>
                      <a:pt x="901" y="444"/>
                    </a:cubicBezTo>
                    <a:cubicBezTo>
                      <a:pt x="900" y="442"/>
                      <a:pt x="899" y="439"/>
                      <a:pt x="899" y="437"/>
                    </a:cubicBezTo>
                    <a:cubicBezTo>
                      <a:pt x="900" y="436"/>
                      <a:pt x="901" y="435"/>
                      <a:pt x="902" y="434"/>
                    </a:cubicBezTo>
                    <a:close/>
                    <a:moveTo>
                      <a:pt x="897" y="437"/>
                    </a:moveTo>
                    <a:cubicBezTo>
                      <a:pt x="898" y="439"/>
                      <a:pt x="898" y="440"/>
                      <a:pt x="899" y="442"/>
                    </a:cubicBezTo>
                    <a:cubicBezTo>
                      <a:pt x="895" y="445"/>
                      <a:pt x="893" y="449"/>
                      <a:pt x="892" y="454"/>
                    </a:cubicBezTo>
                    <a:cubicBezTo>
                      <a:pt x="891" y="458"/>
                      <a:pt x="892" y="463"/>
                      <a:pt x="893" y="467"/>
                    </a:cubicBezTo>
                    <a:cubicBezTo>
                      <a:pt x="896" y="475"/>
                      <a:pt x="902" y="483"/>
                      <a:pt x="911" y="486"/>
                    </a:cubicBezTo>
                    <a:cubicBezTo>
                      <a:pt x="912" y="489"/>
                      <a:pt x="913" y="493"/>
                      <a:pt x="915" y="496"/>
                    </a:cubicBezTo>
                    <a:cubicBezTo>
                      <a:pt x="903" y="495"/>
                      <a:pt x="893" y="486"/>
                      <a:pt x="887" y="476"/>
                    </a:cubicBezTo>
                    <a:cubicBezTo>
                      <a:pt x="882" y="466"/>
                      <a:pt x="880" y="454"/>
                      <a:pt x="884" y="444"/>
                    </a:cubicBezTo>
                    <a:cubicBezTo>
                      <a:pt x="889" y="442"/>
                      <a:pt x="893" y="440"/>
                      <a:pt x="897" y="437"/>
                    </a:cubicBezTo>
                    <a:close/>
                    <a:moveTo>
                      <a:pt x="879" y="446"/>
                    </a:moveTo>
                    <a:cubicBezTo>
                      <a:pt x="880" y="446"/>
                      <a:pt x="881" y="445"/>
                      <a:pt x="882" y="445"/>
                    </a:cubicBezTo>
                    <a:cubicBezTo>
                      <a:pt x="880" y="450"/>
                      <a:pt x="880" y="456"/>
                      <a:pt x="881" y="461"/>
                    </a:cubicBezTo>
                    <a:cubicBezTo>
                      <a:pt x="875" y="463"/>
                      <a:pt x="867" y="458"/>
                      <a:pt x="866" y="452"/>
                    </a:cubicBezTo>
                    <a:cubicBezTo>
                      <a:pt x="870" y="450"/>
                      <a:pt x="875" y="448"/>
                      <a:pt x="879" y="446"/>
                    </a:cubicBezTo>
                    <a:close/>
                    <a:moveTo>
                      <a:pt x="857" y="455"/>
                    </a:moveTo>
                    <a:cubicBezTo>
                      <a:pt x="859" y="454"/>
                      <a:pt x="862" y="453"/>
                      <a:pt x="864" y="452"/>
                    </a:cubicBezTo>
                    <a:cubicBezTo>
                      <a:pt x="866" y="459"/>
                      <a:pt x="875" y="464"/>
                      <a:pt x="881" y="463"/>
                    </a:cubicBezTo>
                    <a:cubicBezTo>
                      <a:pt x="881" y="466"/>
                      <a:pt x="882" y="468"/>
                      <a:pt x="883" y="471"/>
                    </a:cubicBezTo>
                    <a:cubicBezTo>
                      <a:pt x="872" y="472"/>
                      <a:pt x="861" y="466"/>
                      <a:pt x="856" y="455"/>
                    </a:cubicBezTo>
                    <a:cubicBezTo>
                      <a:pt x="857" y="455"/>
                      <a:pt x="857" y="455"/>
                      <a:pt x="857" y="455"/>
                    </a:cubicBezTo>
                    <a:close/>
                    <a:moveTo>
                      <a:pt x="855" y="456"/>
                    </a:moveTo>
                    <a:cubicBezTo>
                      <a:pt x="859" y="467"/>
                      <a:pt x="872" y="474"/>
                      <a:pt x="884" y="472"/>
                    </a:cubicBezTo>
                    <a:cubicBezTo>
                      <a:pt x="884" y="474"/>
                      <a:pt x="885" y="475"/>
                      <a:pt x="886" y="476"/>
                    </a:cubicBezTo>
                    <a:cubicBezTo>
                      <a:pt x="887" y="479"/>
                      <a:pt x="889" y="481"/>
                      <a:pt x="891" y="483"/>
                    </a:cubicBezTo>
                    <a:cubicBezTo>
                      <a:pt x="890" y="484"/>
                      <a:pt x="890" y="484"/>
                      <a:pt x="890" y="484"/>
                    </a:cubicBezTo>
                    <a:cubicBezTo>
                      <a:pt x="890" y="484"/>
                      <a:pt x="890" y="484"/>
                      <a:pt x="890" y="484"/>
                    </a:cubicBezTo>
                    <a:cubicBezTo>
                      <a:pt x="887" y="486"/>
                      <a:pt x="881" y="486"/>
                      <a:pt x="878" y="485"/>
                    </a:cubicBezTo>
                    <a:cubicBezTo>
                      <a:pt x="873" y="485"/>
                      <a:pt x="869" y="483"/>
                      <a:pt x="865" y="481"/>
                    </a:cubicBezTo>
                    <a:cubicBezTo>
                      <a:pt x="860" y="479"/>
                      <a:pt x="857" y="475"/>
                      <a:pt x="854" y="472"/>
                    </a:cubicBezTo>
                    <a:cubicBezTo>
                      <a:pt x="853" y="470"/>
                      <a:pt x="851" y="468"/>
                      <a:pt x="850" y="466"/>
                    </a:cubicBezTo>
                    <a:cubicBezTo>
                      <a:pt x="850" y="465"/>
                      <a:pt x="849" y="463"/>
                      <a:pt x="849" y="462"/>
                    </a:cubicBezTo>
                    <a:cubicBezTo>
                      <a:pt x="848" y="461"/>
                      <a:pt x="848" y="460"/>
                      <a:pt x="848" y="458"/>
                    </a:cubicBezTo>
                    <a:cubicBezTo>
                      <a:pt x="850" y="458"/>
                      <a:pt x="853" y="457"/>
                      <a:pt x="855" y="456"/>
                    </a:cubicBezTo>
                    <a:close/>
                    <a:moveTo>
                      <a:pt x="846" y="459"/>
                    </a:moveTo>
                    <a:cubicBezTo>
                      <a:pt x="847" y="461"/>
                      <a:pt x="847" y="462"/>
                      <a:pt x="848" y="464"/>
                    </a:cubicBezTo>
                    <a:cubicBezTo>
                      <a:pt x="842" y="467"/>
                      <a:pt x="839" y="474"/>
                      <a:pt x="840" y="481"/>
                    </a:cubicBezTo>
                    <a:cubicBezTo>
                      <a:pt x="842" y="487"/>
                      <a:pt x="847" y="492"/>
                      <a:pt x="854" y="493"/>
                    </a:cubicBezTo>
                    <a:cubicBezTo>
                      <a:pt x="854" y="493"/>
                      <a:pt x="854" y="493"/>
                      <a:pt x="854" y="493"/>
                    </a:cubicBezTo>
                    <a:cubicBezTo>
                      <a:pt x="854" y="496"/>
                      <a:pt x="855" y="498"/>
                      <a:pt x="856" y="501"/>
                    </a:cubicBezTo>
                    <a:cubicBezTo>
                      <a:pt x="855" y="502"/>
                      <a:pt x="854" y="503"/>
                      <a:pt x="853" y="504"/>
                    </a:cubicBezTo>
                    <a:cubicBezTo>
                      <a:pt x="853" y="504"/>
                      <a:pt x="853" y="504"/>
                      <a:pt x="853" y="504"/>
                    </a:cubicBezTo>
                    <a:cubicBezTo>
                      <a:pt x="852" y="503"/>
                      <a:pt x="850" y="502"/>
                      <a:pt x="848" y="501"/>
                    </a:cubicBezTo>
                    <a:cubicBezTo>
                      <a:pt x="845" y="500"/>
                      <a:pt x="843" y="499"/>
                      <a:pt x="841" y="497"/>
                    </a:cubicBezTo>
                    <a:cubicBezTo>
                      <a:pt x="838" y="494"/>
                      <a:pt x="836" y="490"/>
                      <a:pt x="835" y="486"/>
                    </a:cubicBezTo>
                    <a:cubicBezTo>
                      <a:pt x="831" y="478"/>
                      <a:pt x="833" y="469"/>
                      <a:pt x="837" y="461"/>
                    </a:cubicBezTo>
                    <a:cubicBezTo>
                      <a:pt x="840" y="461"/>
                      <a:pt x="843" y="460"/>
                      <a:pt x="846" y="459"/>
                    </a:cubicBezTo>
                    <a:close/>
                    <a:moveTo>
                      <a:pt x="833" y="462"/>
                    </a:moveTo>
                    <a:cubicBezTo>
                      <a:pt x="834" y="462"/>
                      <a:pt x="835" y="462"/>
                      <a:pt x="835" y="462"/>
                    </a:cubicBezTo>
                    <a:cubicBezTo>
                      <a:pt x="831" y="469"/>
                      <a:pt x="830" y="478"/>
                      <a:pt x="833" y="486"/>
                    </a:cubicBezTo>
                    <a:cubicBezTo>
                      <a:pt x="834" y="490"/>
                      <a:pt x="836" y="494"/>
                      <a:pt x="840" y="497"/>
                    </a:cubicBezTo>
                    <a:cubicBezTo>
                      <a:pt x="841" y="499"/>
                      <a:pt x="843" y="500"/>
                      <a:pt x="845" y="502"/>
                    </a:cubicBezTo>
                    <a:cubicBezTo>
                      <a:pt x="847" y="503"/>
                      <a:pt x="850" y="504"/>
                      <a:pt x="852" y="505"/>
                    </a:cubicBezTo>
                    <a:cubicBezTo>
                      <a:pt x="852" y="505"/>
                      <a:pt x="852" y="505"/>
                      <a:pt x="852" y="505"/>
                    </a:cubicBezTo>
                    <a:cubicBezTo>
                      <a:pt x="851" y="507"/>
                      <a:pt x="851" y="509"/>
                      <a:pt x="851" y="511"/>
                    </a:cubicBezTo>
                    <a:cubicBezTo>
                      <a:pt x="850" y="512"/>
                      <a:pt x="850" y="513"/>
                      <a:pt x="850" y="514"/>
                    </a:cubicBezTo>
                    <a:cubicBezTo>
                      <a:pt x="849" y="514"/>
                      <a:pt x="847" y="513"/>
                      <a:pt x="846" y="513"/>
                    </a:cubicBezTo>
                    <a:cubicBezTo>
                      <a:pt x="846" y="512"/>
                      <a:pt x="846" y="512"/>
                      <a:pt x="846" y="512"/>
                    </a:cubicBezTo>
                    <a:cubicBezTo>
                      <a:pt x="840" y="510"/>
                      <a:pt x="835" y="505"/>
                      <a:pt x="832" y="500"/>
                    </a:cubicBezTo>
                    <a:cubicBezTo>
                      <a:pt x="827" y="494"/>
                      <a:pt x="823" y="485"/>
                      <a:pt x="823" y="477"/>
                    </a:cubicBezTo>
                    <a:cubicBezTo>
                      <a:pt x="828" y="474"/>
                      <a:pt x="833" y="469"/>
                      <a:pt x="833" y="462"/>
                    </a:cubicBezTo>
                    <a:close/>
                    <a:moveTo>
                      <a:pt x="821" y="478"/>
                    </a:moveTo>
                    <a:cubicBezTo>
                      <a:pt x="821" y="486"/>
                      <a:pt x="826" y="495"/>
                      <a:pt x="830" y="501"/>
                    </a:cubicBezTo>
                    <a:cubicBezTo>
                      <a:pt x="834" y="506"/>
                      <a:pt x="838" y="510"/>
                      <a:pt x="844" y="513"/>
                    </a:cubicBezTo>
                    <a:cubicBezTo>
                      <a:pt x="842" y="514"/>
                      <a:pt x="841" y="514"/>
                      <a:pt x="839" y="515"/>
                    </a:cubicBezTo>
                    <a:cubicBezTo>
                      <a:pt x="837" y="517"/>
                      <a:pt x="835" y="518"/>
                      <a:pt x="833" y="520"/>
                    </a:cubicBezTo>
                    <a:cubicBezTo>
                      <a:pt x="829" y="523"/>
                      <a:pt x="826" y="526"/>
                      <a:pt x="823" y="529"/>
                    </a:cubicBezTo>
                    <a:cubicBezTo>
                      <a:pt x="818" y="537"/>
                      <a:pt x="815" y="547"/>
                      <a:pt x="816" y="556"/>
                    </a:cubicBezTo>
                    <a:cubicBezTo>
                      <a:pt x="813" y="557"/>
                      <a:pt x="810" y="557"/>
                      <a:pt x="807" y="557"/>
                    </a:cubicBezTo>
                    <a:cubicBezTo>
                      <a:pt x="806" y="548"/>
                      <a:pt x="809" y="539"/>
                      <a:pt x="812" y="531"/>
                    </a:cubicBezTo>
                    <a:cubicBezTo>
                      <a:pt x="814" y="527"/>
                      <a:pt x="816" y="523"/>
                      <a:pt x="819" y="520"/>
                    </a:cubicBezTo>
                    <a:cubicBezTo>
                      <a:pt x="822" y="517"/>
                      <a:pt x="825" y="514"/>
                      <a:pt x="828" y="511"/>
                    </a:cubicBezTo>
                    <a:cubicBezTo>
                      <a:pt x="828" y="511"/>
                      <a:pt x="829" y="511"/>
                      <a:pt x="829" y="510"/>
                    </a:cubicBezTo>
                    <a:cubicBezTo>
                      <a:pt x="829" y="510"/>
                      <a:pt x="829" y="510"/>
                      <a:pt x="828" y="509"/>
                    </a:cubicBezTo>
                    <a:cubicBezTo>
                      <a:pt x="824" y="506"/>
                      <a:pt x="821" y="501"/>
                      <a:pt x="818" y="497"/>
                    </a:cubicBezTo>
                    <a:cubicBezTo>
                      <a:pt x="815" y="492"/>
                      <a:pt x="814" y="486"/>
                      <a:pt x="813" y="481"/>
                    </a:cubicBezTo>
                    <a:cubicBezTo>
                      <a:pt x="816" y="480"/>
                      <a:pt x="819" y="479"/>
                      <a:pt x="821" y="478"/>
                    </a:cubicBezTo>
                    <a:close/>
                    <a:moveTo>
                      <a:pt x="812" y="481"/>
                    </a:moveTo>
                    <a:cubicBezTo>
                      <a:pt x="812" y="492"/>
                      <a:pt x="818" y="502"/>
                      <a:pt x="826" y="510"/>
                    </a:cubicBezTo>
                    <a:cubicBezTo>
                      <a:pt x="823" y="509"/>
                      <a:pt x="821" y="508"/>
                      <a:pt x="818" y="508"/>
                    </a:cubicBezTo>
                    <a:cubicBezTo>
                      <a:pt x="816" y="506"/>
                      <a:pt x="814" y="503"/>
                      <a:pt x="812" y="500"/>
                    </a:cubicBezTo>
                    <a:cubicBezTo>
                      <a:pt x="810" y="497"/>
                      <a:pt x="808" y="495"/>
                      <a:pt x="806" y="492"/>
                    </a:cubicBezTo>
                    <a:cubicBezTo>
                      <a:pt x="804" y="488"/>
                      <a:pt x="802" y="484"/>
                      <a:pt x="799" y="481"/>
                    </a:cubicBezTo>
                    <a:cubicBezTo>
                      <a:pt x="803" y="482"/>
                      <a:pt x="808" y="482"/>
                      <a:pt x="812" y="481"/>
                    </a:cubicBezTo>
                    <a:close/>
                    <a:moveTo>
                      <a:pt x="783" y="473"/>
                    </a:moveTo>
                    <a:cubicBezTo>
                      <a:pt x="784" y="473"/>
                      <a:pt x="784" y="473"/>
                      <a:pt x="785" y="473"/>
                    </a:cubicBezTo>
                    <a:cubicBezTo>
                      <a:pt x="788" y="476"/>
                      <a:pt x="792" y="479"/>
                      <a:pt x="796" y="480"/>
                    </a:cubicBezTo>
                    <a:cubicBezTo>
                      <a:pt x="800" y="484"/>
                      <a:pt x="803" y="489"/>
                      <a:pt x="806" y="494"/>
                    </a:cubicBezTo>
                    <a:cubicBezTo>
                      <a:pt x="809" y="498"/>
                      <a:pt x="812" y="503"/>
                      <a:pt x="815" y="507"/>
                    </a:cubicBezTo>
                    <a:cubicBezTo>
                      <a:pt x="813" y="507"/>
                      <a:pt x="811" y="507"/>
                      <a:pt x="808" y="507"/>
                    </a:cubicBezTo>
                    <a:cubicBezTo>
                      <a:pt x="803" y="502"/>
                      <a:pt x="800" y="496"/>
                      <a:pt x="796" y="491"/>
                    </a:cubicBezTo>
                    <a:cubicBezTo>
                      <a:pt x="791" y="485"/>
                      <a:pt x="786" y="480"/>
                      <a:pt x="781" y="474"/>
                    </a:cubicBezTo>
                    <a:cubicBezTo>
                      <a:pt x="781" y="474"/>
                      <a:pt x="782" y="473"/>
                      <a:pt x="783" y="473"/>
                    </a:cubicBezTo>
                    <a:close/>
                    <a:moveTo>
                      <a:pt x="778" y="474"/>
                    </a:moveTo>
                    <a:cubicBezTo>
                      <a:pt x="778" y="474"/>
                      <a:pt x="779" y="474"/>
                      <a:pt x="779" y="474"/>
                    </a:cubicBezTo>
                    <a:cubicBezTo>
                      <a:pt x="784" y="480"/>
                      <a:pt x="789" y="486"/>
                      <a:pt x="794" y="492"/>
                    </a:cubicBezTo>
                    <a:cubicBezTo>
                      <a:pt x="798" y="496"/>
                      <a:pt x="801" y="502"/>
                      <a:pt x="806" y="506"/>
                    </a:cubicBezTo>
                    <a:cubicBezTo>
                      <a:pt x="803" y="506"/>
                      <a:pt x="800" y="506"/>
                      <a:pt x="798" y="506"/>
                    </a:cubicBezTo>
                    <a:cubicBezTo>
                      <a:pt x="793" y="501"/>
                      <a:pt x="788" y="496"/>
                      <a:pt x="783" y="491"/>
                    </a:cubicBezTo>
                    <a:cubicBezTo>
                      <a:pt x="781" y="488"/>
                      <a:pt x="778" y="485"/>
                      <a:pt x="775" y="482"/>
                    </a:cubicBezTo>
                    <a:cubicBezTo>
                      <a:pt x="773" y="480"/>
                      <a:pt x="771" y="478"/>
                      <a:pt x="769" y="476"/>
                    </a:cubicBezTo>
                    <a:cubicBezTo>
                      <a:pt x="772" y="475"/>
                      <a:pt x="775" y="475"/>
                      <a:pt x="778" y="474"/>
                    </a:cubicBezTo>
                    <a:close/>
                    <a:moveTo>
                      <a:pt x="767" y="476"/>
                    </a:moveTo>
                    <a:cubicBezTo>
                      <a:pt x="769" y="479"/>
                      <a:pt x="771" y="480"/>
                      <a:pt x="773" y="482"/>
                    </a:cubicBezTo>
                    <a:cubicBezTo>
                      <a:pt x="776" y="485"/>
                      <a:pt x="778" y="488"/>
                      <a:pt x="781" y="491"/>
                    </a:cubicBezTo>
                    <a:cubicBezTo>
                      <a:pt x="786" y="496"/>
                      <a:pt x="790" y="501"/>
                      <a:pt x="795" y="506"/>
                    </a:cubicBezTo>
                    <a:cubicBezTo>
                      <a:pt x="793" y="506"/>
                      <a:pt x="791" y="506"/>
                      <a:pt x="788" y="506"/>
                    </a:cubicBezTo>
                    <a:cubicBezTo>
                      <a:pt x="783" y="502"/>
                      <a:pt x="778" y="496"/>
                      <a:pt x="773" y="491"/>
                    </a:cubicBezTo>
                    <a:cubicBezTo>
                      <a:pt x="770" y="489"/>
                      <a:pt x="767" y="486"/>
                      <a:pt x="765" y="484"/>
                    </a:cubicBezTo>
                    <a:cubicBezTo>
                      <a:pt x="762" y="482"/>
                      <a:pt x="760" y="480"/>
                      <a:pt x="758" y="478"/>
                    </a:cubicBezTo>
                    <a:cubicBezTo>
                      <a:pt x="761" y="477"/>
                      <a:pt x="764" y="477"/>
                      <a:pt x="767" y="476"/>
                    </a:cubicBezTo>
                    <a:close/>
                    <a:moveTo>
                      <a:pt x="747" y="480"/>
                    </a:moveTo>
                    <a:cubicBezTo>
                      <a:pt x="750" y="479"/>
                      <a:pt x="753" y="479"/>
                      <a:pt x="756" y="478"/>
                    </a:cubicBezTo>
                    <a:cubicBezTo>
                      <a:pt x="758" y="481"/>
                      <a:pt x="761" y="482"/>
                      <a:pt x="763" y="484"/>
                    </a:cubicBezTo>
                    <a:cubicBezTo>
                      <a:pt x="766" y="487"/>
                      <a:pt x="768" y="489"/>
                      <a:pt x="771" y="492"/>
                    </a:cubicBezTo>
                    <a:cubicBezTo>
                      <a:pt x="776" y="497"/>
                      <a:pt x="781" y="502"/>
                      <a:pt x="786" y="507"/>
                    </a:cubicBezTo>
                    <a:cubicBezTo>
                      <a:pt x="783" y="507"/>
                      <a:pt x="779" y="507"/>
                      <a:pt x="776" y="507"/>
                    </a:cubicBezTo>
                    <a:cubicBezTo>
                      <a:pt x="776" y="507"/>
                      <a:pt x="776" y="507"/>
                      <a:pt x="776" y="507"/>
                    </a:cubicBezTo>
                    <a:cubicBezTo>
                      <a:pt x="774" y="505"/>
                      <a:pt x="771" y="503"/>
                      <a:pt x="769" y="501"/>
                    </a:cubicBezTo>
                    <a:cubicBezTo>
                      <a:pt x="766" y="498"/>
                      <a:pt x="763" y="496"/>
                      <a:pt x="761" y="493"/>
                    </a:cubicBezTo>
                    <a:cubicBezTo>
                      <a:pt x="756" y="489"/>
                      <a:pt x="751" y="484"/>
                      <a:pt x="746" y="480"/>
                    </a:cubicBezTo>
                    <a:cubicBezTo>
                      <a:pt x="746" y="480"/>
                      <a:pt x="747" y="480"/>
                      <a:pt x="747" y="480"/>
                    </a:cubicBezTo>
                    <a:close/>
                    <a:moveTo>
                      <a:pt x="744" y="480"/>
                    </a:moveTo>
                    <a:cubicBezTo>
                      <a:pt x="749" y="485"/>
                      <a:pt x="754" y="489"/>
                      <a:pt x="759" y="494"/>
                    </a:cubicBezTo>
                    <a:cubicBezTo>
                      <a:pt x="762" y="497"/>
                      <a:pt x="765" y="499"/>
                      <a:pt x="767" y="502"/>
                    </a:cubicBezTo>
                    <a:cubicBezTo>
                      <a:pt x="769" y="504"/>
                      <a:pt x="772" y="505"/>
                      <a:pt x="774" y="508"/>
                    </a:cubicBezTo>
                    <a:cubicBezTo>
                      <a:pt x="771" y="508"/>
                      <a:pt x="767" y="509"/>
                      <a:pt x="764" y="509"/>
                    </a:cubicBezTo>
                    <a:cubicBezTo>
                      <a:pt x="759" y="504"/>
                      <a:pt x="753" y="501"/>
                      <a:pt x="748" y="496"/>
                    </a:cubicBezTo>
                    <a:cubicBezTo>
                      <a:pt x="743" y="491"/>
                      <a:pt x="738" y="486"/>
                      <a:pt x="732" y="482"/>
                    </a:cubicBezTo>
                    <a:cubicBezTo>
                      <a:pt x="736" y="481"/>
                      <a:pt x="740" y="481"/>
                      <a:pt x="744" y="480"/>
                    </a:cubicBezTo>
                    <a:close/>
                    <a:moveTo>
                      <a:pt x="730" y="482"/>
                    </a:moveTo>
                    <a:cubicBezTo>
                      <a:pt x="736" y="487"/>
                      <a:pt x="742" y="492"/>
                      <a:pt x="747" y="497"/>
                    </a:cubicBezTo>
                    <a:cubicBezTo>
                      <a:pt x="752" y="501"/>
                      <a:pt x="758" y="505"/>
                      <a:pt x="762" y="509"/>
                    </a:cubicBezTo>
                    <a:cubicBezTo>
                      <a:pt x="761" y="510"/>
                      <a:pt x="759" y="510"/>
                      <a:pt x="758" y="510"/>
                    </a:cubicBezTo>
                    <a:cubicBezTo>
                      <a:pt x="756" y="510"/>
                      <a:pt x="754" y="511"/>
                      <a:pt x="752" y="511"/>
                    </a:cubicBezTo>
                    <a:cubicBezTo>
                      <a:pt x="747" y="505"/>
                      <a:pt x="740" y="501"/>
                      <a:pt x="734" y="496"/>
                    </a:cubicBezTo>
                    <a:cubicBezTo>
                      <a:pt x="729" y="491"/>
                      <a:pt x="724" y="487"/>
                      <a:pt x="718" y="483"/>
                    </a:cubicBezTo>
                    <a:cubicBezTo>
                      <a:pt x="722" y="483"/>
                      <a:pt x="726" y="482"/>
                      <a:pt x="730" y="482"/>
                    </a:cubicBezTo>
                    <a:close/>
                    <a:moveTo>
                      <a:pt x="707" y="483"/>
                    </a:moveTo>
                    <a:cubicBezTo>
                      <a:pt x="709" y="483"/>
                      <a:pt x="712" y="483"/>
                      <a:pt x="715" y="483"/>
                    </a:cubicBezTo>
                    <a:cubicBezTo>
                      <a:pt x="715" y="483"/>
                      <a:pt x="715" y="483"/>
                      <a:pt x="715" y="483"/>
                    </a:cubicBezTo>
                    <a:cubicBezTo>
                      <a:pt x="722" y="488"/>
                      <a:pt x="728" y="492"/>
                      <a:pt x="734" y="498"/>
                    </a:cubicBezTo>
                    <a:cubicBezTo>
                      <a:pt x="739" y="502"/>
                      <a:pt x="745" y="506"/>
                      <a:pt x="750" y="511"/>
                    </a:cubicBezTo>
                    <a:cubicBezTo>
                      <a:pt x="747" y="512"/>
                      <a:pt x="744" y="513"/>
                      <a:pt x="740" y="514"/>
                    </a:cubicBezTo>
                    <a:cubicBezTo>
                      <a:pt x="734" y="509"/>
                      <a:pt x="728" y="505"/>
                      <a:pt x="722" y="500"/>
                    </a:cubicBezTo>
                    <a:cubicBezTo>
                      <a:pt x="719" y="498"/>
                      <a:pt x="716" y="496"/>
                      <a:pt x="713" y="494"/>
                    </a:cubicBezTo>
                    <a:cubicBezTo>
                      <a:pt x="710" y="492"/>
                      <a:pt x="707" y="490"/>
                      <a:pt x="704" y="488"/>
                    </a:cubicBezTo>
                    <a:cubicBezTo>
                      <a:pt x="705" y="487"/>
                      <a:pt x="706" y="485"/>
                      <a:pt x="707" y="483"/>
                    </a:cubicBezTo>
                    <a:close/>
                    <a:moveTo>
                      <a:pt x="698" y="493"/>
                    </a:moveTo>
                    <a:cubicBezTo>
                      <a:pt x="700" y="492"/>
                      <a:pt x="702" y="491"/>
                      <a:pt x="703" y="489"/>
                    </a:cubicBezTo>
                    <a:cubicBezTo>
                      <a:pt x="706" y="490"/>
                      <a:pt x="708" y="492"/>
                      <a:pt x="711" y="494"/>
                    </a:cubicBezTo>
                    <a:cubicBezTo>
                      <a:pt x="714" y="496"/>
                      <a:pt x="717" y="498"/>
                      <a:pt x="720" y="501"/>
                    </a:cubicBezTo>
                    <a:cubicBezTo>
                      <a:pt x="726" y="505"/>
                      <a:pt x="733" y="510"/>
                      <a:pt x="739" y="514"/>
                    </a:cubicBezTo>
                    <a:cubicBezTo>
                      <a:pt x="736" y="515"/>
                      <a:pt x="733" y="516"/>
                      <a:pt x="730" y="517"/>
                    </a:cubicBezTo>
                    <a:cubicBezTo>
                      <a:pt x="724" y="513"/>
                      <a:pt x="718" y="509"/>
                      <a:pt x="711" y="505"/>
                    </a:cubicBezTo>
                    <a:cubicBezTo>
                      <a:pt x="708" y="503"/>
                      <a:pt x="705" y="501"/>
                      <a:pt x="702" y="499"/>
                    </a:cubicBezTo>
                    <a:cubicBezTo>
                      <a:pt x="699" y="498"/>
                      <a:pt x="697" y="496"/>
                      <a:pt x="695" y="495"/>
                    </a:cubicBezTo>
                    <a:cubicBezTo>
                      <a:pt x="696" y="495"/>
                      <a:pt x="697" y="494"/>
                      <a:pt x="698" y="493"/>
                    </a:cubicBezTo>
                    <a:close/>
                    <a:moveTo>
                      <a:pt x="682" y="499"/>
                    </a:moveTo>
                    <a:cubicBezTo>
                      <a:pt x="686" y="498"/>
                      <a:pt x="689" y="497"/>
                      <a:pt x="693" y="496"/>
                    </a:cubicBezTo>
                    <a:cubicBezTo>
                      <a:pt x="693" y="496"/>
                      <a:pt x="693" y="496"/>
                      <a:pt x="693" y="496"/>
                    </a:cubicBezTo>
                    <a:cubicBezTo>
                      <a:pt x="696" y="497"/>
                      <a:pt x="698" y="499"/>
                      <a:pt x="701" y="500"/>
                    </a:cubicBezTo>
                    <a:cubicBezTo>
                      <a:pt x="704" y="502"/>
                      <a:pt x="707" y="504"/>
                      <a:pt x="710" y="506"/>
                    </a:cubicBezTo>
                    <a:cubicBezTo>
                      <a:pt x="717" y="510"/>
                      <a:pt x="723" y="513"/>
                      <a:pt x="728" y="518"/>
                    </a:cubicBezTo>
                    <a:cubicBezTo>
                      <a:pt x="725" y="519"/>
                      <a:pt x="722" y="520"/>
                      <a:pt x="719" y="521"/>
                    </a:cubicBezTo>
                    <a:cubicBezTo>
                      <a:pt x="719" y="521"/>
                      <a:pt x="719" y="521"/>
                      <a:pt x="719" y="521"/>
                    </a:cubicBezTo>
                    <a:cubicBezTo>
                      <a:pt x="712" y="517"/>
                      <a:pt x="705" y="513"/>
                      <a:pt x="697" y="509"/>
                    </a:cubicBezTo>
                    <a:cubicBezTo>
                      <a:pt x="691" y="505"/>
                      <a:pt x="684" y="502"/>
                      <a:pt x="678" y="499"/>
                    </a:cubicBezTo>
                    <a:cubicBezTo>
                      <a:pt x="679" y="499"/>
                      <a:pt x="681" y="499"/>
                      <a:pt x="682" y="499"/>
                    </a:cubicBezTo>
                    <a:close/>
                    <a:moveTo>
                      <a:pt x="655" y="489"/>
                    </a:moveTo>
                    <a:cubicBezTo>
                      <a:pt x="655" y="489"/>
                      <a:pt x="655" y="489"/>
                      <a:pt x="655" y="489"/>
                    </a:cubicBezTo>
                    <a:cubicBezTo>
                      <a:pt x="659" y="495"/>
                      <a:pt x="666" y="498"/>
                      <a:pt x="674" y="499"/>
                    </a:cubicBezTo>
                    <a:cubicBezTo>
                      <a:pt x="681" y="503"/>
                      <a:pt x="689" y="506"/>
                      <a:pt x="696" y="510"/>
                    </a:cubicBezTo>
                    <a:cubicBezTo>
                      <a:pt x="704" y="514"/>
                      <a:pt x="710" y="518"/>
                      <a:pt x="717" y="522"/>
                    </a:cubicBezTo>
                    <a:cubicBezTo>
                      <a:pt x="714" y="524"/>
                      <a:pt x="711" y="525"/>
                      <a:pt x="709" y="527"/>
                    </a:cubicBezTo>
                    <a:cubicBezTo>
                      <a:pt x="706" y="525"/>
                      <a:pt x="703" y="524"/>
                      <a:pt x="701" y="523"/>
                    </a:cubicBezTo>
                    <a:cubicBezTo>
                      <a:pt x="698" y="521"/>
                      <a:pt x="695" y="520"/>
                      <a:pt x="692" y="519"/>
                    </a:cubicBezTo>
                    <a:cubicBezTo>
                      <a:pt x="686" y="516"/>
                      <a:pt x="679" y="514"/>
                      <a:pt x="673" y="511"/>
                    </a:cubicBezTo>
                    <a:cubicBezTo>
                      <a:pt x="666" y="509"/>
                      <a:pt x="659" y="506"/>
                      <a:pt x="652" y="504"/>
                    </a:cubicBezTo>
                    <a:cubicBezTo>
                      <a:pt x="650" y="503"/>
                      <a:pt x="647" y="502"/>
                      <a:pt x="644" y="501"/>
                    </a:cubicBezTo>
                    <a:cubicBezTo>
                      <a:pt x="642" y="501"/>
                      <a:pt x="639" y="500"/>
                      <a:pt x="637" y="499"/>
                    </a:cubicBezTo>
                    <a:cubicBezTo>
                      <a:pt x="639" y="496"/>
                      <a:pt x="641" y="494"/>
                      <a:pt x="643" y="491"/>
                    </a:cubicBezTo>
                    <a:cubicBezTo>
                      <a:pt x="647" y="491"/>
                      <a:pt x="651" y="490"/>
                      <a:pt x="655" y="489"/>
                    </a:cubicBezTo>
                    <a:close/>
                    <a:moveTo>
                      <a:pt x="588" y="601"/>
                    </a:moveTo>
                    <a:cubicBezTo>
                      <a:pt x="585" y="598"/>
                      <a:pt x="581" y="596"/>
                      <a:pt x="578" y="593"/>
                    </a:cubicBezTo>
                    <a:cubicBezTo>
                      <a:pt x="575" y="591"/>
                      <a:pt x="572" y="588"/>
                      <a:pt x="569" y="586"/>
                    </a:cubicBezTo>
                    <a:cubicBezTo>
                      <a:pt x="572" y="585"/>
                      <a:pt x="575" y="584"/>
                      <a:pt x="579" y="582"/>
                    </a:cubicBezTo>
                    <a:cubicBezTo>
                      <a:pt x="582" y="581"/>
                      <a:pt x="587" y="579"/>
                      <a:pt x="591" y="578"/>
                    </a:cubicBezTo>
                    <a:cubicBezTo>
                      <a:pt x="589" y="585"/>
                      <a:pt x="588" y="593"/>
                      <a:pt x="588" y="601"/>
                    </a:cubicBezTo>
                    <a:close/>
                    <a:moveTo>
                      <a:pt x="591" y="576"/>
                    </a:moveTo>
                    <a:cubicBezTo>
                      <a:pt x="588" y="573"/>
                      <a:pt x="584" y="571"/>
                      <a:pt x="581" y="568"/>
                    </a:cubicBezTo>
                    <a:cubicBezTo>
                      <a:pt x="579" y="567"/>
                      <a:pt x="577" y="565"/>
                      <a:pt x="576" y="564"/>
                    </a:cubicBezTo>
                    <a:cubicBezTo>
                      <a:pt x="575" y="563"/>
                      <a:pt x="575" y="562"/>
                      <a:pt x="574" y="561"/>
                    </a:cubicBezTo>
                    <a:cubicBezTo>
                      <a:pt x="578" y="561"/>
                      <a:pt x="581" y="560"/>
                      <a:pt x="585" y="559"/>
                    </a:cubicBezTo>
                    <a:cubicBezTo>
                      <a:pt x="589" y="558"/>
                      <a:pt x="592" y="558"/>
                      <a:pt x="596" y="557"/>
                    </a:cubicBezTo>
                    <a:cubicBezTo>
                      <a:pt x="594" y="563"/>
                      <a:pt x="593" y="570"/>
                      <a:pt x="591" y="576"/>
                    </a:cubicBezTo>
                    <a:close/>
                    <a:moveTo>
                      <a:pt x="597" y="553"/>
                    </a:moveTo>
                    <a:cubicBezTo>
                      <a:pt x="597" y="553"/>
                      <a:pt x="597" y="554"/>
                      <a:pt x="596" y="555"/>
                    </a:cubicBezTo>
                    <a:cubicBezTo>
                      <a:pt x="594" y="551"/>
                      <a:pt x="591" y="548"/>
                      <a:pt x="588" y="545"/>
                    </a:cubicBezTo>
                    <a:cubicBezTo>
                      <a:pt x="586" y="542"/>
                      <a:pt x="583" y="540"/>
                      <a:pt x="580" y="537"/>
                    </a:cubicBezTo>
                    <a:cubicBezTo>
                      <a:pt x="583" y="537"/>
                      <a:pt x="586" y="537"/>
                      <a:pt x="589" y="536"/>
                    </a:cubicBezTo>
                    <a:cubicBezTo>
                      <a:pt x="594" y="535"/>
                      <a:pt x="599" y="535"/>
                      <a:pt x="603" y="534"/>
                    </a:cubicBezTo>
                    <a:cubicBezTo>
                      <a:pt x="601" y="540"/>
                      <a:pt x="599" y="547"/>
                      <a:pt x="597" y="553"/>
                    </a:cubicBezTo>
                    <a:close/>
                    <a:moveTo>
                      <a:pt x="604" y="532"/>
                    </a:moveTo>
                    <a:cubicBezTo>
                      <a:pt x="600" y="526"/>
                      <a:pt x="596" y="519"/>
                      <a:pt x="592" y="513"/>
                    </a:cubicBezTo>
                    <a:cubicBezTo>
                      <a:pt x="599" y="512"/>
                      <a:pt x="607" y="513"/>
                      <a:pt x="614" y="511"/>
                    </a:cubicBezTo>
                    <a:cubicBezTo>
                      <a:pt x="610" y="518"/>
                      <a:pt x="607" y="525"/>
                      <a:pt x="604" y="532"/>
                    </a:cubicBezTo>
                    <a:close/>
                    <a:moveTo>
                      <a:pt x="613" y="493"/>
                    </a:moveTo>
                    <a:cubicBezTo>
                      <a:pt x="618" y="493"/>
                      <a:pt x="622" y="493"/>
                      <a:pt x="627" y="492"/>
                    </a:cubicBezTo>
                    <a:cubicBezTo>
                      <a:pt x="622" y="497"/>
                      <a:pt x="619" y="503"/>
                      <a:pt x="615" y="509"/>
                    </a:cubicBezTo>
                    <a:cubicBezTo>
                      <a:pt x="614" y="506"/>
                      <a:pt x="612" y="504"/>
                      <a:pt x="610" y="501"/>
                    </a:cubicBezTo>
                    <a:cubicBezTo>
                      <a:pt x="608" y="498"/>
                      <a:pt x="606" y="496"/>
                      <a:pt x="605" y="494"/>
                    </a:cubicBezTo>
                    <a:cubicBezTo>
                      <a:pt x="608" y="494"/>
                      <a:pt x="610" y="493"/>
                      <a:pt x="613" y="493"/>
                    </a:cubicBezTo>
                    <a:close/>
                    <a:moveTo>
                      <a:pt x="601" y="494"/>
                    </a:moveTo>
                    <a:cubicBezTo>
                      <a:pt x="602" y="494"/>
                      <a:pt x="603" y="494"/>
                      <a:pt x="603" y="494"/>
                    </a:cubicBezTo>
                    <a:cubicBezTo>
                      <a:pt x="604" y="497"/>
                      <a:pt x="606" y="499"/>
                      <a:pt x="608" y="501"/>
                    </a:cubicBezTo>
                    <a:cubicBezTo>
                      <a:pt x="610" y="504"/>
                      <a:pt x="612" y="507"/>
                      <a:pt x="614" y="510"/>
                    </a:cubicBezTo>
                    <a:cubicBezTo>
                      <a:pt x="607" y="511"/>
                      <a:pt x="599" y="510"/>
                      <a:pt x="592" y="512"/>
                    </a:cubicBezTo>
                    <a:cubicBezTo>
                      <a:pt x="595" y="506"/>
                      <a:pt x="599" y="500"/>
                      <a:pt x="601" y="494"/>
                    </a:cubicBezTo>
                    <a:close/>
                    <a:moveTo>
                      <a:pt x="580" y="535"/>
                    </a:moveTo>
                    <a:cubicBezTo>
                      <a:pt x="582" y="531"/>
                      <a:pt x="584" y="527"/>
                      <a:pt x="586" y="523"/>
                    </a:cubicBezTo>
                    <a:cubicBezTo>
                      <a:pt x="588" y="520"/>
                      <a:pt x="589" y="517"/>
                      <a:pt x="591" y="514"/>
                    </a:cubicBezTo>
                    <a:cubicBezTo>
                      <a:pt x="595" y="520"/>
                      <a:pt x="599" y="527"/>
                      <a:pt x="603" y="533"/>
                    </a:cubicBezTo>
                    <a:cubicBezTo>
                      <a:pt x="599" y="533"/>
                      <a:pt x="595" y="534"/>
                      <a:pt x="591" y="534"/>
                    </a:cubicBezTo>
                    <a:cubicBezTo>
                      <a:pt x="588" y="535"/>
                      <a:pt x="584" y="536"/>
                      <a:pt x="580" y="535"/>
                    </a:cubicBezTo>
                    <a:cubicBezTo>
                      <a:pt x="580" y="535"/>
                      <a:pt x="580" y="535"/>
                      <a:pt x="580" y="535"/>
                    </a:cubicBezTo>
                    <a:close/>
                    <a:moveTo>
                      <a:pt x="576" y="550"/>
                    </a:moveTo>
                    <a:cubicBezTo>
                      <a:pt x="577" y="546"/>
                      <a:pt x="578" y="542"/>
                      <a:pt x="579" y="538"/>
                    </a:cubicBezTo>
                    <a:cubicBezTo>
                      <a:pt x="581" y="541"/>
                      <a:pt x="584" y="543"/>
                      <a:pt x="586" y="545"/>
                    </a:cubicBezTo>
                    <a:cubicBezTo>
                      <a:pt x="589" y="549"/>
                      <a:pt x="592" y="552"/>
                      <a:pt x="595" y="556"/>
                    </a:cubicBezTo>
                    <a:cubicBezTo>
                      <a:pt x="592" y="556"/>
                      <a:pt x="589" y="557"/>
                      <a:pt x="585" y="557"/>
                    </a:cubicBezTo>
                    <a:cubicBezTo>
                      <a:pt x="581" y="558"/>
                      <a:pt x="577" y="559"/>
                      <a:pt x="574" y="560"/>
                    </a:cubicBezTo>
                    <a:cubicBezTo>
                      <a:pt x="574" y="556"/>
                      <a:pt x="575" y="553"/>
                      <a:pt x="576" y="550"/>
                    </a:cubicBezTo>
                    <a:close/>
                    <a:moveTo>
                      <a:pt x="570" y="578"/>
                    </a:moveTo>
                    <a:cubicBezTo>
                      <a:pt x="571" y="572"/>
                      <a:pt x="572" y="567"/>
                      <a:pt x="573" y="562"/>
                    </a:cubicBezTo>
                    <a:cubicBezTo>
                      <a:pt x="574" y="563"/>
                      <a:pt x="575" y="564"/>
                      <a:pt x="575" y="565"/>
                    </a:cubicBezTo>
                    <a:cubicBezTo>
                      <a:pt x="577" y="567"/>
                      <a:pt x="578" y="568"/>
                      <a:pt x="580" y="569"/>
                    </a:cubicBezTo>
                    <a:cubicBezTo>
                      <a:pt x="583" y="572"/>
                      <a:pt x="586" y="574"/>
                      <a:pt x="590" y="577"/>
                    </a:cubicBezTo>
                    <a:cubicBezTo>
                      <a:pt x="586" y="578"/>
                      <a:pt x="583" y="579"/>
                      <a:pt x="579" y="580"/>
                    </a:cubicBezTo>
                    <a:cubicBezTo>
                      <a:pt x="576" y="582"/>
                      <a:pt x="572" y="584"/>
                      <a:pt x="568" y="585"/>
                    </a:cubicBezTo>
                    <a:cubicBezTo>
                      <a:pt x="569" y="582"/>
                      <a:pt x="569" y="580"/>
                      <a:pt x="570" y="5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783"/>
              <p:cNvSpPr/>
              <p:nvPr/>
            </p:nvSpPr>
            <p:spPr bwMode="auto">
              <a:xfrm>
                <a:off x="5690" y="2870"/>
                <a:ext cx="17" cy="9"/>
              </a:xfrm>
              <a:custGeom>
                <a:gdLst>
                  <a:gd name="T0" fmla="*/ 4 w 7"/>
                  <a:gd name="T1" fmla="*/ 0 h 4"/>
                  <a:gd name="T2" fmla="*/ 0 w 7"/>
                  <a:gd name="T3" fmla="*/ 4 h 4"/>
                  <a:gd name="T4" fmla="*/ 3 w 7"/>
                  <a:gd name="T5" fmla="*/ 4 h 4"/>
                  <a:gd name="T6" fmla="*/ 5 w 7"/>
                  <a:gd name="T7" fmla="*/ 3 h 4"/>
                  <a:gd name="T8" fmla="*/ 5 w 7"/>
                  <a:gd name="T9" fmla="*/ 4 h 4"/>
                  <a:gd name="T10" fmla="*/ 7 w 7"/>
                  <a:gd name="T11" fmla="*/ 4 h 4"/>
                  <a:gd name="T12" fmla="*/ 6 w 7"/>
                  <a:gd name="T13" fmla="*/ 1 h 4"/>
                  <a:gd name="T14" fmla="*/ 4 w 7"/>
                  <a:gd name="T15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784"/>
              <p:cNvSpPr/>
              <p:nvPr/>
            </p:nvSpPr>
            <p:spPr bwMode="auto">
              <a:xfrm>
                <a:off x="5761" y="2867"/>
                <a:ext cx="21" cy="12"/>
              </a:xfrm>
              <a:custGeom>
                <a:gdLst>
                  <a:gd name="T0" fmla="*/ 4 w 9"/>
                  <a:gd name="T1" fmla="*/ 1 h 5"/>
                  <a:gd name="T2" fmla="*/ 3 w 9"/>
                  <a:gd name="T3" fmla="*/ 1 h 5"/>
                  <a:gd name="T4" fmla="*/ 0 w 9"/>
                  <a:gd name="T5" fmla="*/ 5 h 5"/>
                  <a:gd name="T6" fmla="*/ 2 w 9"/>
                  <a:gd name="T7" fmla="*/ 5 h 5"/>
                  <a:gd name="T8" fmla="*/ 4 w 9"/>
                  <a:gd name="T9" fmla="*/ 3 h 5"/>
                  <a:gd name="T10" fmla="*/ 6 w 9"/>
                  <a:gd name="T11" fmla="*/ 5 h 5"/>
                  <a:gd name="T12" fmla="*/ 9 w 9"/>
                  <a:gd name="T13" fmla="*/ 5 h 5"/>
                  <a:gd name="T14" fmla="*/ 4 w 9"/>
                  <a:gd name="T15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1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3"/>
                      <a:pt x="1" y="4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ubicBezTo>
                      <a:pt x="4" y="4"/>
                      <a:pt x="5" y="4"/>
                      <a:pt x="6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4"/>
                      <a:pt x="5" y="2"/>
                      <a:pt x="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785"/>
              <p:cNvSpPr/>
              <p:nvPr/>
            </p:nvSpPr>
            <p:spPr bwMode="auto">
              <a:xfrm>
                <a:off x="5624" y="2867"/>
                <a:ext cx="35" cy="12"/>
              </a:xfrm>
              <a:custGeom>
                <a:gdLst>
                  <a:gd name="T0" fmla="*/ 7 w 15"/>
                  <a:gd name="T1" fmla="*/ 1 h 5"/>
                  <a:gd name="T2" fmla="*/ 6 w 15"/>
                  <a:gd name="T3" fmla="*/ 1 h 5"/>
                  <a:gd name="T4" fmla="*/ 0 w 15"/>
                  <a:gd name="T5" fmla="*/ 5 h 5"/>
                  <a:gd name="T6" fmla="*/ 5 w 15"/>
                  <a:gd name="T7" fmla="*/ 5 h 5"/>
                  <a:gd name="T8" fmla="*/ 7 w 15"/>
                  <a:gd name="T9" fmla="*/ 3 h 5"/>
                  <a:gd name="T10" fmla="*/ 9 w 15"/>
                  <a:gd name="T11" fmla="*/ 5 h 5"/>
                  <a:gd name="T12" fmla="*/ 15 w 15"/>
                  <a:gd name="T13" fmla="*/ 5 h 5"/>
                  <a:gd name="T14" fmla="*/ 8 w 15"/>
                  <a:gd name="T15" fmla="*/ 1 h 5"/>
                  <a:gd name="T16" fmla="*/ 7 w 15"/>
                  <a:gd name="T17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">
                    <a:moveTo>
                      <a:pt x="7" y="1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3"/>
                      <a:pt x="3" y="4"/>
                      <a:pt x="0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8" y="4"/>
                      <a:pt x="9" y="4"/>
                      <a:pt x="9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2" y="4"/>
                      <a:pt x="10" y="2"/>
                      <a:pt x="8" y="1"/>
                    </a:cubicBezTo>
                    <a:cubicBezTo>
                      <a:pt x="7" y="0"/>
                      <a:pt x="7" y="0"/>
                      <a:pt x="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786"/>
              <p:cNvSpPr/>
              <p:nvPr/>
            </p:nvSpPr>
            <p:spPr bwMode="auto">
              <a:xfrm>
                <a:off x="4306" y="2791"/>
                <a:ext cx="161" cy="88"/>
              </a:xfrm>
              <a:custGeom>
                <a:gdLst>
                  <a:gd name="T0" fmla="*/ 50 w 68"/>
                  <a:gd name="T1" fmla="*/ 7 h 37"/>
                  <a:gd name="T2" fmla="*/ 10 w 68"/>
                  <a:gd name="T3" fmla="*/ 9 h 37"/>
                  <a:gd name="T4" fmla="*/ 3 w 68"/>
                  <a:gd name="T5" fmla="*/ 37 h 37"/>
                  <a:gd name="T6" fmla="*/ 5 w 68"/>
                  <a:gd name="T7" fmla="*/ 37 h 37"/>
                  <a:gd name="T8" fmla="*/ 7 w 68"/>
                  <a:gd name="T9" fmla="*/ 16 h 37"/>
                  <a:gd name="T10" fmla="*/ 45 w 68"/>
                  <a:gd name="T11" fmla="*/ 7 h 37"/>
                  <a:gd name="T12" fmla="*/ 62 w 68"/>
                  <a:gd name="T13" fmla="*/ 22 h 37"/>
                  <a:gd name="T14" fmla="*/ 67 w 68"/>
                  <a:gd name="T15" fmla="*/ 37 h 37"/>
                  <a:gd name="T16" fmla="*/ 68 w 68"/>
                  <a:gd name="T17" fmla="*/ 37 h 37"/>
                  <a:gd name="T18" fmla="*/ 50 w 68"/>
                  <a:gd name="T19" fmla="*/ 7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37">
                    <a:moveTo>
                      <a:pt x="50" y="7"/>
                    </a:moveTo>
                    <a:cubicBezTo>
                      <a:pt x="38" y="1"/>
                      <a:pt x="21" y="0"/>
                      <a:pt x="10" y="9"/>
                    </a:cubicBezTo>
                    <a:cubicBezTo>
                      <a:pt x="2" y="16"/>
                      <a:pt x="0" y="27"/>
                      <a:pt x="3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3" y="30"/>
                      <a:pt x="3" y="22"/>
                      <a:pt x="7" y="16"/>
                    </a:cubicBezTo>
                    <a:cubicBezTo>
                      <a:pt x="14" y="3"/>
                      <a:pt x="33" y="2"/>
                      <a:pt x="45" y="7"/>
                    </a:cubicBezTo>
                    <a:cubicBezTo>
                      <a:pt x="53" y="10"/>
                      <a:pt x="59" y="15"/>
                      <a:pt x="62" y="22"/>
                    </a:cubicBezTo>
                    <a:cubicBezTo>
                      <a:pt x="65" y="27"/>
                      <a:pt x="66" y="32"/>
                      <a:pt x="67" y="37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25"/>
                      <a:pt x="61" y="13"/>
                      <a:pt x="50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787"/>
              <p:cNvSpPr>
                <a:spLocks noEditPoints="1"/>
              </p:cNvSpPr>
              <p:nvPr/>
            </p:nvSpPr>
            <p:spPr bwMode="auto">
              <a:xfrm>
                <a:off x="5827" y="2639"/>
                <a:ext cx="280" cy="240"/>
              </a:xfrm>
              <a:custGeom>
                <a:gdLst>
                  <a:gd name="T0" fmla="*/ 114 w 118"/>
                  <a:gd name="T1" fmla="*/ 51 h 101"/>
                  <a:gd name="T2" fmla="*/ 88 w 118"/>
                  <a:gd name="T3" fmla="*/ 14 h 101"/>
                  <a:gd name="T4" fmla="*/ 1 w 118"/>
                  <a:gd name="T5" fmla="*/ 51 h 101"/>
                  <a:gd name="T6" fmla="*/ 78 w 118"/>
                  <a:gd name="T7" fmla="*/ 83 h 101"/>
                  <a:gd name="T8" fmla="*/ 41 w 118"/>
                  <a:gd name="T9" fmla="*/ 41 h 101"/>
                  <a:gd name="T10" fmla="*/ 48 w 118"/>
                  <a:gd name="T11" fmla="*/ 69 h 101"/>
                  <a:gd name="T12" fmla="*/ 56 w 118"/>
                  <a:gd name="T13" fmla="*/ 49 h 101"/>
                  <a:gd name="T14" fmla="*/ 59 w 118"/>
                  <a:gd name="T15" fmla="*/ 80 h 101"/>
                  <a:gd name="T16" fmla="*/ 38 w 118"/>
                  <a:gd name="T17" fmla="*/ 28 h 101"/>
                  <a:gd name="T18" fmla="*/ 80 w 118"/>
                  <a:gd name="T19" fmla="*/ 101 h 101"/>
                  <a:gd name="T20" fmla="*/ 92 w 118"/>
                  <a:gd name="T21" fmla="*/ 87 h 101"/>
                  <a:gd name="T22" fmla="*/ 111 w 118"/>
                  <a:gd name="T23" fmla="*/ 52 h 101"/>
                  <a:gd name="T24" fmla="*/ 112 w 118"/>
                  <a:gd name="T25" fmla="*/ 101 h 101"/>
                  <a:gd name="T26" fmla="*/ 38 w 118"/>
                  <a:gd name="T27" fmla="*/ 7 h 101"/>
                  <a:gd name="T28" fmla="*/ 23 w 118"/>
                  <a:gd name="T29" fmla="*/ 15 h 101"/>
                  <a:gd name="T30" fmla="*/ 14 w 118"/>
                  <a:gd name="T31" fmla="*/ 83 h 101"/>
                  <a:gd name="T32" fmla="*/ 9 w 118"/>
                  <a:gd name="T33" fmla="*/ 38 h 101"/>
                  <a:gd name="T34" fmla="*/ 17 w 118"/>
                  <a:gd name="T35" fmla="*/ 63 h 101"/>
                  <a:gd name="T36" fmla="*/ 41 w 118"/>
                  <a:gd name="T37" fmla="*/ 44 h 101"/>
                  <a:gd name="T38" fmla="*/ 45 w 118"/>
                  <a:gd name="T39" fmla="*/ 58 h 101"/>
                  <a:gd name="T40" fmla="*/ 38 w 118"/>
                  <a:gd name="T41" fmla="*/ 58 h 101"/>
                  <a:gd name="T42" fmla="*/ 42 w 118"/>
                  <a:gd name="T43" fmla="*/ 42 h 101"/>
                  <a:gd name="T44" fmla="*/ 46 w 118"/>
                  <a:gd name="T45" fmla="*/ 55 h 101"/>
                  <a:gd name="T46" fmla="*/ 50 w 118"/>
                  <a:gd name="T47" fmla="*/ 50 h 101"/>
                  <a:gd name="T48" fmla="*/ 68 w 118"/>
                  <a:gd name="T49" fmla="*/ 40 h 101"/>
                  <a:gd name="T50" fmla="*/ 72 w 118"/>
                  <a:gd name="T51" fmla="*/ 68 h 101"/>
                  <a:gd name="T52" fmla="*/ 71 w 118"/>
                  <a:gd name="T53" fmla="*/ 70 h 101"/>
                  <a:gd name="T54" fmla="*/ 71 w 118"/>
                  <a:gd name="T55" fmla="*/ 42 h 101"/>
                  <a:gd name="T56" fmla="*/ 66 w 118"/>
                  <a:gd name="T57" fmla="*/ 77 h 101"/>
                  <a:gd name="T58" fmla="*/ 65 w 118"/>
                  <a:gd name="T59" fmla="*/ 78 h 101"/>
                  <a:gd name="T60" fmla="*/ 28 w 118"/>
                  <a:gd name="T61" fmla="*/ 94 h 101"/>
                  <a:gd name="T62" fmla="*/ 54 w 118"/>
                  <a:gd name="T63" fmla="*/ 83 h 101"/>
                  <a:gd name="T64" fmla="*/ 53 w 118"/>
                  <a:gd name="T65" fmla="*/ 83 h 101"/>
                  <a:gd name="T66" fmla="*/ 26 w 118"/>
                  <a:gd name="T67" fmla="*/ 93 h 101"/>
                  <a:gd name="T68" fmla="*/ 16 w 118"/>
                  <a:gd name="T69" fmla="*/ 51 h 101"/>
                  <a:gd name="T70" fmla="*/ 23 w 118"/>
                  <a:gd name="T71" fmla="*/ 62 h 101"/>
                  <a:gd name="T72" fmla="*/ 23 w 118"/>
                  <a:gd name="T73" fmla="*/ 56 h 101"/>
                  <a:gd name="T74" fmla="*/ 36 w 118"/>
                  <a:gd name="T75" fmla="*/ 27 h 101"/>
                  <a:gd name="T76" fmla="*/ 12 w 118"/>
                  <a:gd name="T77" fmla="*/ 35 h 101"/>
                  <a:gd name="T78" fmla="*/ 22 w 118"/>
                  <a:gd name="T79" fmla="*/ 17 h 101"/>
                  <a:gd name="T80" fmla="*/ 49 w 118"/>
                  <a:gd name="T81" fmla="*/ 5 h 101"/>
                  <a:gd name="T82" fmla="*/ 59 w 118"/>
                  <a:gd name="T83" fmla="*/ 17 h 101"/>
                  <a:gd name="T84" fmla="*/ 49 w 118"/>
                  <a:gd name="T85" fmla="*/ 22 h 101"/>
                  <a:gd name="T86" fmla="*/ 62 w 118"/>
                  <a:gd name="T87" fmla="*/ 22 h 101"/>
                  <a:gd name="T88" fmla="*/ 64 w 118"/>
                  <a:gd name="T89" fmla="*/ 22 h 101"/>
                  <a:gd name="T90" fmla="*/ 88 w 118"/>
                  <a:gd name="T91" fmla="*/ 16 h 101"/>
                  <a:gd name="T92" fmla="*/ 95 w 118"/>
                  <a:gd name="T93" fmla="*/ 54 h 101"/>
                  <a:gd name="T94" fmla="*/ 109 w 118"/>
                  <a:gd name="T95" fmla="*/ 50 h 101"/>
                  <a:gd name="T96" fmla="*/ 95 w 118"/>
                  <a:gd name="T97" fmla="*/ 56 h 101"/>
                  <a:gd name="T98" fmla="*/ 94 w 118"/>
                  <a:gd name="T99" fmla="*/ 23 h 101"/>
                  <a:gd name="T100" fmla="*/ 112 w 118"/>
                  <a:gd name="T101" fmla="*/ 50 h 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8" h="100">
                    <a:moveTo>
                      <a:pt x="117" y="66"/>
                    </a:moveTo>
                    <a:cubicBezTo>
                      <a:pt x="116" y="61"/>
                      <a:pt x="116" y="56"/>
                      <a:pt x="114" y="52"/>
                    </a:cubicBezTo>
                    <a:cubicBezTo>
                      <a:pt x="114" y="52"/>
                      <a:pt x="114" y="51"/>
                      <a:pt x="114" y="51"/>
                    </a:cubicBezTo>
                    <a:cubicBezTo>
                      <a:pt x="110" y="36"/>
                      <a:pt x="101" y="23"/>
                      <a:pt x="88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87" y="14"/>
                      <a:pt x="87" y="13"/>
                    </a:cubicBezTo>
                    <a:cubicBezTo>
                      <a:pt x="70" y="2"/>
                      <a:pt x="46" y="0"/>
                      <a:pt x="28" y="9"/>
                    </a:cubicBezTo>
                    <a:cubicBezTo>
                      <a:pt x="12" y="17"/>
                      <a:pt x="2" y="33"/>
                      <a:pt x="1" y="51"/>
                    </a:cubicBezTo>
                    <a:cubicBezTo>
                      <a:pt x="0" y="69"/>
                      <a:pt x="11" y="89"/>
                      <a:pt x="28" y="96"/>
                    </a:cubicBezTo>
                    <a:cubicBezTo>
                      <a:pt x="37" y="100"/>
                      <a:pt x="48" y="101"/>
                      <a:pt x="57" y="98"/>
                    </a:cubicBezTo>
                    <a:cubicBezTo>
                      <a:pt x="66" y="96"/>
                      <a:pt x="73" y="90"/>
                      <a:pt x="78" y="83"/>
                    </a:cubicBezTo>
                    <a:cubicBezTo>
                      <a:pt x="84" y="71"/>
                      <a:pt x="85" y="53"/>
                      <a:pt x="75" y="43"/>
                    </a:cubicBezTo>
                    <a:cubicBezTo>
                      <a:pt x="66" y="34"/>
                      <a:pt x="51" y="33"/>
                      <a:pt x="42" y="40"/>
                    </a:cubicBezTo>
                    <a:cubicBezTo>
                      <a:pt x="42" y="41"/>
                      <a:pt x="41" y="41"/>
                      <a:pt x="41" y="41"/>
                    </a:cubicBezTo>
                    <a:cubicBezTo>
                      <a:pt x="41" y="41"/>
                      <a:pt x="41" y="42"/>
                      <a:pt x="41" y="42"/>
                    </a:cubicBezTo>
                    <a:cubicBezTo>
                      <a:pt x="37" y="45"/>
                      <a:pt x="35" y="51"/>
                      <a:pt x="36" y="57"/>
                    </a:cubicBezTo>
                    <a:cubicBezTo>
                      <a:pt x="37" y="62"/>
                      <a:pt x="41" y="68"/>
                      <a:pt x="48" y="69"/>
                    </a:cubicBezTo>
                    <a:cubicBezTo>
                      <a:pt x="48" y="69"/>
                      <a:pt x="49" y="68"/>
                      <a:pt x="49" y="68"/>
                    </a:cubicBezTo>
                    <a:cubicBezTo>
                      <a:pt x="49" y="68"/>
                      <a:pt x="49" y="67"/>
                      <a:pt x="48" y="67"/>
                    </a:cubicBezTo>
                    <a:cubicBezTo>
                      <a:pt x="44" y="60"/>
                      <a:pt x="48" y="51"/>
                      <a:pt x="56" y="49"/>
                    </a:cubicBezTo>
                    <a:cubicBezTo>
                      <a:pt x="60" y="49"/>
                      <a:pt x="65" y="50"/>
                      <a:pt x="68" y="53"/>
                    </a:cubicBezTo>
                    <a:cubicBezTo>
                      <a:pt x="70" y="56"/>
                      <a:pt x="71" y="59"/>
                      <a:pt x="71" y="63"/>
                    </a:cubicBezTo>
                    <a:cubicBezTo>
                      <a:pt x="71" y="70"/>
                      <a:pt x="66" y="77"/>
                      <a:pt x="59" y="80"/>
                    </a:cubicBezTo>
                    <a:cubicBezTo>
                      <a:pt x="54" y="82"/>
                      <a:pt x="47" y="82"/>
                      <a:pt x="41" y="80"/>
                    </a:cubicBezTo>
                    <a:cubicBezTo>
                      <a:pt x="31" y="77"/>
                      <a:pt x="25" y="66"/>
                      <a:pt x="25" y="56"/>
                    </a:cubicBezTo>
                    <a:cubicBezTo>
                      <a:pt x="24" y="45"/>
                      <a:pt x="29" y="34"/>
                      <a:pt x="38" y="28"/>
                    </a:cubicBezTo>
                    <a:cubicBezTo>
                      <a:pt x="50" y="21"/>
                      <a:pt x="67" y="22"/>
                      <a:pt x="78" y="30"/>
                    </a:cubicBezTo>
                    <a:cubicBezTo>
                      <a:pt x="89" y="37"/>
                      <a:pt x="94" y="51"/>
                      <a:pt x="94" y="64"/>
                    </a:cubicBezTo>
                    <a:cubicBezTo>
                      <a:pt x="95" y="77"/>
                      <a:pt x="90" y="91"/>
                      <a:pt x="80" y="101"/>
                    </a:cubicBezTo>
                    <a:cubicBezTo>
                      <a:pt x="80" y="101"/>
                      <a:pt x="80" y="101"/>
                      <a:pt x="80" y="101"/>
                    </a:cubicBezTo>
                    <a:cubicBezTo>
                      <a:pt x="82" y="101"/>
                      <a:pt x="82" y="101"/>
                      <a:pt x="82" y="101"/>
                    </a:cubicBezTo>
                    <a:cubicBezTo>
                      <a:pt x="86" y="97"/>
                      <a:pt x="90" y="92"/>
                      <a:pt x="92" y="87"/>
                    </a:cubicBezTo>
                    <a:cubicBezTo>
                      <a:pt x="94" y="81"/>
                      <a:pt x="95" y="76"/>
                      <a:pt x="96" y="70"/>
                    </a:cubicBezTo>
                    <a:cubicBezTo>
                      <a:pt x="100" y="70"/>
                      <a:pt x="104" y="67"/>
                      <a:pt x="107" y="64"/>
                    </a:cubicBezTo>
                    <a:cubicBezTo>
                      <a:pt x="110" y="61"/>
                      <a:pt x="110" y="56"/>
                      <a:pt x="111" y="52"/>
                    </a:cubicBezTo>
                    <a:cubicBezTo>
                      <a:pt x="111" y="52"/>
                      <a:pt x="112" y="52"/>
                      <a:pt x="113" y="52"/>
                    </a:cubicBezTo>
                    <a:cubicBezTo>
                      <a:pt x="116" y="64"/>
                      <a:pt x="116" y="76"/>
                      <a:pt x="115" y="88"/>
                    </a:cubicBezTo>
                    <a:cubicBezTo>
                      <a:pt x="114" y="92"/>
                      <a:pt x="113" y="97"/>
                      <a:pt x="112" y="101"/>
                    </a:cubicBezTo>
                    <a:cubicBezTo>
                      <a:pt x="113" y="101"/>
                      <a:pt x="113" y="101"/>
                      <a:pt x="113" y="101"/>
                    </a:cubicBezTo>
                    <a:cubicBezTo>
                      <a:pt x="117" y="90"/>
                      <a:pt x="118" y="78"/>
                      <a:pt x="117" y="66"/>
                    </a:cubicBezTo>
                    <a:close/>
                    <a:moveTo>
                      <a:pt x="38" y="7"/>
                    </a:moveTo>
                    <a:cubicBezTo>
                      <a:pt x="40" y="6"/>
                      <a:pt x="42" y="6"/>
                      <a:pt x="44" y="6"/>
                    </a:cubicBezTo>
                    <a:cubicBezTo>
                      <a:pt x="40" y="8"/>
                      <a:pt x="36" y="10"/>
                      <a:pt x="32" y="11"/>
                    </a:cubicBezTo>
                    <a:cubicBezTo>
                      <a:pt x="29" y="13"/>
                      <a:pt x="26" y="14"/>
                      <a:pt x="23" y="15"/>
                    </a:cubicBezTo>
                    <a:cubicBezTo>
                      <a:pt x="22" y="16"/>
                      <a:pt x="20" y="17"/>
                      <a:pt x="19" y="17"/>
                    </a:cubicBezTo>
                    <a:cubicBezTo>
                      <a:pt x="24" y="12"/>
                      <a:pt x="31" y="9"/>
                      <a:pt x="38" y="7"/>
                    </a:cubicBezTo>
                    <a:close/>
                    <a:moveTo>
                      <a:pt x="14" y="83"/>
                    </a:moveTo>
                    <a:cubicBezTo>
                      <a:pt x="5" y="73"/>
                      <a:pt x="1" y="58"/>
                      <a:pt x="3" y="45"/>
                    </a:cubicBezTo>
                    <a:cubicBezTo>
                      <a:pt x="4" y="43"/>
                      <a:pt x="4" y="41"/>
                      <a:pt x="5" y="39"/>
                    </a:cubicBezTo>
                    <a:cubicBezTo>
                      <a:pt x="6" y="39"/>
                      <a:pt x="8" y="39"/>
                      <a:pt x="9" y="38"/>
                    </a:cubicBezTo>
                    <a:cubicBezTo>
                      <a:pt x="10" y="38"/>
                      <a:pt x="10" y="38"/>
                      <a:pt x="11" y="37"/>
                    </a:cubicBezTo>
                    <a:cubicBezTo>
                      <a:pt x="12" y="42"/>
                      <a:pt x="13" y="46"/>
                      <a:pt x="14" y="50"/>
                    </a:cubicBezTo>
                    <a:cubicBezTo>
                      <a:pt x="15" y="54"/>
                      <a:pt x="16" y="58"/>
                      <a:pt x="17" y="63"/>
                    </a:cubicBezTo>
                    <a:cubicBezTo>
                      <a:pt x="17" y="69"/>
                      <a:pt x="18" y="78"/>
                      <a:pt x="14" y="83"/>
                    </a:cubicBezTo>
                    <a:close/>
                    <a:moveTo>
                      <a:pt x="38" y="58"/>
                    </a:moveTo>
                    <a:cubicBezTo>
                      <a:pt x="37" y="53"/>
                      <a:pt x="38" y="48"/>
                      <a:pt x="41" y="44"/>
                    </a:cubicBezTo>
                    <a:cubicBezTo>
                      <a:pt x="41" y="44"/>
                      <a:pt x="41" y="44"/>
                      <a:pt x="41" y="43"/>
                    </a:cubicBezTo>
                    <a:cubicBezTo>
                      <a:pt x="42" y="45"/>
                      <a:pt x="42" y="47"/>
                      <a:pt x="42" y="49"/>
                    </a:cubicBezTo>
                    <a:cubicBezTo>
                      <a:pt x="43" y="52"/>
                      <a:pt x="45" y="55"/>
                      <a:pt x="45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45" y="61"/>
                      <a:pt x="45" y="64"/>
                      <a:pt x="46" y="67"/>
                    </a:cubicBezTo>
                    <a:cubicBezTo>
                      <a:pt x="42" y="66"/>
                      <a:pt x="39" y="62"/>
                      <a:pt x="38" y="58"/>
                    </a:cubicBezTo>
                    <a:close/>
                    <a:moveTo>
                      <a:pt x="46" y="55"/>
                    </a:moveTo>
                    <a:cubicBezTo>
                      <a:pt x="45" y="53"/>
                      <a:pt x="44" y="51"/>
                      <a:pt x="44" y="48"/>
                    </a:cubicBezTo>
                    <a:cubicBezTo>
                      <a:pt x="43" y="46"/>
                      <a:pt x="43" y="44"/>
                      <a:pt x="42" y="42"/>
                    </a:cubicBezTo>
                    <a:cubicBezTo>
                      <a:pt x="43" y="42"/>
                      <a:pt x="43" y="42"/>
                      <a:pt x="43" y="41"/>
                    </a:cubicBezTo>
                    <a:cubicBezTo>
                      <a:pt x="45" y="45"/>
                      <a:pt x="47" y="48"/>
                      <a:pt x="49" y="51"/>
                    </a:cubicBezTo>
                    <a:cubicBezTo>
                      <a:pt x="48" y="52"/>
                      <a:pt x="47" y="54"/>
                      <a:pt x="46" y="55"/>
                    </a:cubicBezTo>
                    <a:close/>
                    <a:moveTo>
                      <a:pt x="70" y="53"/>
                    </a:moveTo>
                    <a:cubicBezTo>
                      <a:pt x="67" y="49"/>
                      <a:pt x="62" y="47"/>
                      <a:pt x="57" y="48"/>
                    </a:cubicBezTo>
                    <a:cubicBezTo>
                      <a:pt x="54" y="48"/>
                      <a:pt x="52" y="49"/>
                      <a:pt x="50" y="50"/>
                    </a:cubicBezTo>
                    <a:cubicBezTo>
                      <a:pt x="48" y="47"/>
                      <a:pt x="46" y="44"/>
                      <a:pt x="45" y="41"/>
                    </a:cubicBezTo>
                    <a:cubicBezTo>
                      <a:pt x="51" y="37"/>
                      <a:pt x="59" y="37"/>
                      <a:pt x="65" y="39"/>
                    </a:cubicBezTo>
                    <a:cubicBezTo>
                      <a:pt x="66" y="39"/>
                      <a:pt x="67" y="40"/>
                      <a:pt x="68" y="40"/>
                    </a:cubicBezTo>
                    <a:cubicBezTo>
                      <a:pt x="71" y="45"/>
                      <a:pt x="71" y="50"/>
                      <a:pt x="73" y="55"/>
                    </a:cubicBezTo>
                    <a:cubicBezTo>
                      <a:pt x="74" y="57"/>
                      <a:pt x="74" y="59"/>
                      <a:pt x="74" y="62"/>
                    </a:cubicBezTo>
                    <a:cubicBezTo>
                      <a:pt x="75" y="64"/>
                      <a:pt x="74" y="68"/>
                      <a:pt x="72" y="68"/>
                    </a:cubicBezTo>
                    <a:cubicBezTo>
                      <a:pt x="72" y="67"/>
                      <a:pt x="72" y="66"/>
                      <a:pt x="72" y="65"/>
                    </a:cubicBezTo>
                    <a:cubicBezTo>
                      <a:pt x="73" y="61"/>
                      <a:pt x="72" y="56"/>
                      <a:pt x="70" y="53"/>
                    </a:cubicBezTo>
                    <a:close/>
                    <a:moveTo>
                      <a:pt x="71" y="70"/>
                    </a:moveTo>
                    <a:cubicBezTo>
                      <a:pt x="77" y="70"/>
                      <a:pt x="76" y="62"/>
                      <a:pt x="76" y="58"/>
                    </a:cubicBezTo>
                    <a:cubicBezTo>
                      <a:pt x="75" y="55"/>
                      <a:pt x="74" y="52"/>
                      <a:pt x="73" y="49"/>
                    </a:cubicBezTo>
                    <a:cubicBezTo>
                      <a:pt x="72" y="47"/>
                      <a:pt x="72" y="44"/>
                      <a:pt x="71" y="42"/>
                    </a:cubicBezTo>
                    <a:cubicBezTo>
                      <a:pt x="81" y="49"/>
                      <a:pt x="83" y="64"/>
                      <a:pt x="79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76" y="79"/>
                      <a:pt x="70" y="79"/>
                      <a:pt x="66" y="77"/>
                    </a:cubicBezTo>
                    <a:cubicBezTo>
                      <a:pt x="68" y="75"/>
                      <a:pt x="70" y="72"/>
                      <a:pt x="71" y="70"/>
                    </a:cubicBezTo>
                    <a:close/>
                    <a:moveTo>
                      <a:pt x="61" y="81"/>
                    </a:moveTo>
                    <a:cubicBezTo>
                      <a:pt x="63" y="80"/>
                      <a:pt x="64" y="79"/>
                      <a:pt x="65" y="78"/>
                    </a:cubicBezTo>
                    <a:cubicBezTo>
                      <a:pt x="69" y="80"/>
                      <a:pt x="74" y="81"/>
                      <a:pt x="78" y="79"/>
                    </a:cubicBezTo>
                    <a:cubicBezTo>
                      <a:pt x="74" y="87"/>
                      <a:pt x="68" y="93"/>
                      <a:pt x="59" y="96"/>
                    </a:cubicBezTo>
                    <a:cubicBezTo>
                      <a:pt x="49" y="99"/>
                      <a:pt x="38" y="99"/>
                      <a:pt x="28" y="94"/>
                    </a:cubicBezTo>
                    <a:cubicBezTo>
                      <a:pt x="28" y="94"/>
                      <a:pt x="27" y="94"/>
                      <a:pt x="27" y="94"/>
                    </a:cubicBezTo>
                    <a:cubicBezTo>
                      <a:pt x="29" y="92"/>
                      <a:pt x="31" y="89"/>
                      <a:pt x="31" y="86"/>
                    </a:cubicBezTo>
                    <a:cubicBezTo>
                      <a:pt x="38" y="92"/>
                      <a:pt x="51" y="92"/>
                      <a:pt x="54" y="83"/>
                    </a:cubicBezTo>
                    <a:cubicBezTo>
                      <a:pt x="57" y="83"/>
                      <a:pt x="59" y="82"/>
                      <a:pt x="61" y="81"/>
                    </a:cubicBezTo>
                    <a:close/>
                    <a:moveTo>
                      <a:pt x="43" y="83"/>
                    </a:moveTo>
                    <a:cubicBezTo>
                      <a:pt x="46" y="83"/>
                      <a:pt x="49" y="84"/>
                      <a:pt x="53" y="83"/>
                    </a:cubicBezTo>
                    <a:cubicBezTo>
                      <a:pt x="49" y="91"/>
                      <a:pt x="36" y="90"/>
                      <a:pt x="32" y="84"/>
                    </a:cubicBezTo>
                    <a:cubicBezTo>
                      <a:pt x="31" y="84"/>
                      <a:pt x="30" y="84"/>
                      <a:pt x="30" y="85"/>
                    </a:cubicBezTo>
                    <a:cubicBezTo>
                      <a:pt x="30" y="87"/>
                      <a:pt x="28" y="92"/>
                      <a:pt x="26" y="93"/>
                    </a:cubicBezTo>
                    <a:cubicBezTo>
                      <a:pt x="21" y="91"/>
                      <a:pt x="18" y="88"/>
                      <a:pt x="15" y="84"/>
                    </a:cubicBezTo>
                    <a:cubicBezTo>
                      <a:pt x="20" y="79"/>
                      <a:pt x="19" y="70"/>
                      <a:pt x="18" y="64"/>
                    </a:cubicBezTo>
                    <a:cubicBezTo>
                      <a:pt x="18" y="60"/>
                      <a:pt x="17" y="55"/>
                      <a:pt x="16" y="51"/>
                    </a:cubicBezTo>
                    <a:cubicBezTo>
                      <a:pt x="15" y="48"/>
                      <a:pt x="15" y="45"/>
                      <a:pt x="14" y="43"/>
                    </a:cubicBezTo>
                    <a:cubicBezTo>
                      <a:pt x="17" y="49"/>
                      <a:pt x="20" y="55"/>
                      <a:pt x="23" y="61"/>
                    </a:cubicBezTo>
                    <a:cubicBezTo>
                      <a:pt x="23" y="61"/>
                      <a:pt x="23" y="61"/>
                      <a:pt x="23" y="62"/>
                    </a:cubicBezTo>
                    <a:cubicBezTo>
                      <a:pt x="26" y="72"/>
                      <a:pt x="33" y="80"/>
                      <a:pt x="43" y="83"/>
                    </a:cubicBezTo>
                    <a:close/>
                    <a:moveTo>
                      <a:pt x="31" y="32"/>
                    </a:moveTo>
                    <a:cubicBezTo>
                      <a:pt x="25" y="39"/>
                      <a:pt x="22" y="47"/>
                      <a:pt x="23" y="56"/>
                    </a:cubicBezTo>
                    <a:cubicBezTo>
                      <a:pt x="19" y="49"/>
                      <a:pt x="16" y="43"/>
                      <a:pt x="13" y="37"/>
                    </a:cubicBezTo>
                    <a:cubicBezTo>
                      <a:pt x="14" y="36"/>
                      <a:pt x="15" y="36"/>
                      <a:pt x="16" y="35"/>
                    </a:cubicBezTo>
                    <a:cubicBezTo>
                      <a:pt x="23" y="33"/>
                      <a:pt x="30" y="30"/>
                      <a:pt x="36" y="27"/>
                    </a:cubicBezTo>
                    <a:cubicBezTo>
                      <a:pt x="34" y="29"/>
                      <a:pt x="32" y="30"/>
                      <a:pt x="31" y="32"/>
                    </a:cubicBezTo>
                    <a:close/>
                    <a:moveTo>
                      <a:pt x="19" y="33"/>
                    </a:moveTo>
                    <a:cubicBezTo>
                      <a:pt x="17" y="33"/>
                      <a:pt x="14" y="34"/>
                      <a:pt x="12" y="35"/>
                    </a:cubicBezTo>
                    <a:cubicBezTo>
                      <a:pt x="10" y="36"/>
                      <a:pt x="7" y="38"/>
                      <a:pt x="5" y="38"/>
                    </a:cubicBezTo>
                    <a:cubicBezTo>
                      <a:pt x="8" y="31"/>
                      <a:pt x="11" y="25"/>
                      <a:pt x="16" y="20"/>
                    </a:cubicBezTo>
                    <a:cubicBezTo>
                      <a:pt x="18" y="19"/>
                      <a:pt x="20" y="18"/>
                      <a:pt x="22" y="17"/>
                    </a:cubicBezTo>
                    <a:cubicBezTo>
                      <a:pt x="25" y="16"/>
                      <a:pt x="28" y="15"/>
                      <a:pt x="30" y="13"/>
                    </a:cubicBezTo>
                    <a:cubicBezTo>
                      <a:pt x="37" y="11"/>
                      <a:pt x="42" y="8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6" y="5"/>
                      <a:pt x="64" y="6"/>
                      <a:pt x="72" y="8"/>
                    </a:cubicBezTo>
                    <a:cubicBezTo>
                      <a:pt x="73" y="8"/>
                      <a:pt x="74" y="9"/>
                      <a:pt x="75" y="9"/>
                    </a:cubicBezTo>
                    <a:cubicBezTo>
                      <a:pt x="70" y="11"/>
                      <a:pt x="65" y="14"/>
                      <a:pt x="59" y="17"/>
                    </a:cubicBezTo>
                    <a:cubicBezTo>
                      <a:pt x="53" y="20"/>
                      <a:pt x="46" y="22"/>
                      <a:pt x="39" y="25"/>
                    </a:cubicBezTo>
                    <a:cubicBezTo>
                      <a:pt x="32" y="27"/>
                      <a:pt x="26" y="30"/>
                      <a:pt x="19" y="33"/>
                    </a:cubicBezTo>
                    <a:close/>
                    <a:moveTo>
                      <a:pt x="49" y="22"/>
                    </a:moveTo>
                    <a:cubicBezTo>
                      <a:pt x="52" y="21"/>
                      <a:pt x="55" y="20"/>
                      <a:pt x="58" y="19"/>
                    </a:cubicBezTo>
                    <a:cubicBezTo>
                      <a:pt x="59" y="19"/>
                      <a:pt x="60" y="18"/>
                      <a:pt x="61" y="18"/>
                    </a:cubicBezTo>
                    <a:cubicBezTo>
                      <a:pt x="61" y="19"/>
                      <a:pt x="62" y="21"/>
                      <a:pt x="62" y="22"/>
                    </a:cubicBezTo>
                    <a:cubicBezTo>
                      <a:pt x="58" y="21"/>
                      <a:pt x="53" y="22"/>
                      <a:pt x="49" y="22"/>
                    </a:cubicBezTo>
                    <a:close/>
                    <a:moveTo>
                      <a:pt x="66" y="23"/>
                    </a:moveTo>
                    <a:cubicBezTo>
                      <a:pt x="65" y="23"/>
                      <a:pt x="65" y="22"/>
                      <a:pt x="64" y="22"/>
                    </a:cubicBezTo>
                    <a:cubicBezTo>
                      <a:pt x="63" y="21"/>
                      <a:pt x="62" y="19"/>
                      <a:pt x="62" y="17"/>
                    </a:cubicBezTo>
                    <a:cubicBezTo>
                      <a:pt x="67" y="15"/>
                      <a:pt x="72" y="12"/>
                      <a:pt x="77" y="10"/>
                    </a:cubicBezTo>
                    <a:cubicBezTo>
                      <a:pt x="81" y="12"/>
                      <a:pt x="85" y="14"/>
                      <a:pt x="88" y="16"/>
                    </a:cubicBezTo>
                    <a:cubicBezTo>
                      <a:pt x="92" y="21"/>
                      <a:pt x="94" y="28"/>
                      <a:pt x="96" y="33"/>
                    </a:cubicBezTo>
                    <a:cubicBezTo>
                      <a:pt x="97" y="37"/>
                      <a:pt x="98" y="42"/>
                      <a:pt x="98" y="46"/>
                    </a:cubicBezTo>
                    <a:cubicBezTo>
                      <a:pt x="98" y="48"/>
                      <a:pt x="98" y="53"/>
                      <a:pt x="95" y="54"/>
                    </a:cubicBezTo>
                    <a:cubicBezTo>
                      <a:pt x="92" y="40"/>
                      <a:pt x="83" y="27"/>
                      <a:pt x="66" y="23"/>
                    </a:cubicBezTo>
                    <a:close/>
                    <a:moveTo>
                      <a:pt x="110" y="49"/>
                    </a:moveTo>
                    <a:cubicBezTo>
                      <a:pt x="110" y="49"/>
                      <a:pt x="109" y="49"/>
                      <a:pt x="109" y="50"/>
                    </a:cubicBezTo>
                    <a:cubicBezTo>
                      <a:pt x="109" y="54"/>
                      <a:pt x="108" y="58"/>
                      <a:pt x="107" y="62"/>
                    </a:cubicBezTo>
                    <a:cubicBezTo>
                      <a:pt x="105" y="65"/>
                      <a:pt x="100" y="69"/>
                      <a:pt x="96" y="68"/>
                    </a:cubicBezTo>
                    <a:cubicBezTo>
                      <a:pt x="96" y="64"/>
                      <a:pt x="96" y="60"/>
                      <a:pt x="95" y="56"/>
                    </a:cubicBezTo>
                    <a:cubicBezTo>
                      <a:pt x="98" y="55"/>
                      <a:pt x="99" y="52"/>
                      <a:pt x="99" y="49"/>
                    </a:cubicBezTo>
                    <a:cubicBezTo>
                      <a:pt x="100" y="45"/>
                      <a:pt x="99" y="40"/>
                      <a:pt x="98" y="36"/>
                    </a:cubicBezTo>
                    <a:cubicBezTo>
                      <a:pt x="97" y="32"/>
                      <a:pt x="95" y="27"/>
                      <a:pt x="94" y="23"/>
                    </a:cubicBezTo>
                    <a:cubicBezTo>
                      <a:pt x="93" y="22"/>
                      <a:pt x="93" y="21"/>
                      <a:pt x="92" y="19"/>
                    </a:cubicBezTo>
                    <a:cubicBezTo>
                      <a:pt x="95" y="22"/>
                      <a:pt x="97" y="24"/>
                      <a:pt x="99" y="27"/>
                    </a:cubicBezTo>
                    <a:cubicBezTo>
                      <a:pt x="105" y="34"/>
                      <a:pt x="109" y="42"/>
                      <a:pt x="112" y="50"/>
                    </a:cubicBezTo>
                    <a:cubicBezTo>
                      <a:pt x="111" y="50"/>
                      <a:pt x="111" y="50"/>
                      <a:pt x="110" y="4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788"/>
              <p:cNvSpPr/>
              <p:nvPr/>
            </p:nvSpPr>
            <p:spPr bwMode="auto">
              <a:xfrm>
                <a:off x="4268" y="2744"/>
                <a:ext cx="234" cy="135"/>
              </a:xfrm>
              <a:custGeom>
                <a:gdLst>
                  <a:gd name="T0" fmla="*/ 63 w 99"/>
                  <a:gd name="T1" fmla="*/ 9 h 57"/>
                  <a:gd name="T2" fmla="*/ 24 w 99"/>
                  <a:gd name="T3" fmla="*/ 11 h 57"/>
                  <a:gd name="T4" fmla="*/ 1 w 99"/>
                  <a:gd name="T5" fmla="*/ 46 h 57"/>
                  <a:gd name="T6" fmla="*/ 1 w 99"/>
                  <a:gd name="T7" fmla="*/ 57 h 57"/>
                  <a:gd name="T8" fmla="*/ 3 w 99"/>
                  <a:gd name="T9" fmla="*/ 57 h 57"/>
                  <a:gd name="T10" fmla="*/ 17 w 99"/>
                  <a:gd name="T11" fmla="*/ 18 h 57"/>
                  <a:gd name="T12" fmla="*/ 90 w 99"/>
                  <a:gd name="T13" fmla="*/ 32 h 57"/>
                  <a:gd name="T14" fmla="*/ 97 w 99"/>
                  <a:gd name="T15" fmla="*/ 57 h 57"/>
                  <a:gd name="T16" fmla="*/ 99 w 99"/>
                  <a:gd name="T17" fmla="*/ 57 h 57"/>
                  <a:gd name="T18" fmla="*/ 94 w 99"/>
                  <a:gd name="T19" fmla="*/ 35 h 57"/>
                  <a:gd name="T20" fmla="*/ 63 w 99"/>
                  <a:gd name="T21" fmla="*/ 9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57">
                    <a:moveTo>
                      <a:pt x="63" y="9"/>
                    </a:moveTo>
                    <a:cubicBezTo>
                      <a:pt x="51" y="5"/>
                      <a:pt x="36" y="5"/>
                      <a:pt x="24" y="11"/>
                    </a:cubicBezTo>
                    <a:cubicBezTo>
                      <a:pt x="11" y="18"/>
                      <a:pt x="2" y="32"/>
                      <a:pt x="1" y="46"/>
                    </a:cubicBezTo>
                    <a:cubicBezTo>
                      <a:pt x="0" y="50"/>
                      <a:pt x="1" y="53"/>
                      <a:pt x="1" y="57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0" y="43"/>
                      <a:pt x="6" y="28"/>
                      <a:pt x="17" y="18"/>
                    </a:cubicBezTo>
                    <a:cubicBezTo>
                      <a:pt x="39" y="0"/>
                      <a:pt x="76" y="8"/>
                      <a:pt x="90" y="32"/>
                    </a:cubicBezTo>
                    <a:cubicBezTo>
                      <a:pt x="95" y="39"/>
                      <a:pt x="97" y="48"/>
                      <a:pt x="97" y="57"/>
                    </a:cubicBezTo>
                    <a:cubicBezTo>
                      <a:pt x="99" y="57"/>
                      <a:pt x="99" y="57"/>
                      <a:pt x="99" y="57"/>
                    </a:cubicBezTo>
                    <a:cubicBezTo>
                      <a:pt x="99" y="49"/>
                      <a:pt x="97" y="42"/>
                      <a:pt x="94" y="35"/>
                    </a:cubicBezTo>
                    <a:cubicBezTo>
                      <a:pt x="88" y="22"/>
                      <a:pt x="76" y="13"/>
                      <a:pt x="63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789"/>
              <p:cNvSpPr/>
              <p:nvPr/>
            </p:nvSpPr>
            <p:spPr bwMode="auto">
              <a:xfrm>
                <a:off x="4349" y="2834"/>
                <a:ext cx="80" cy="45"/>
              </a:xfrm>
              <a:custGeom>
                <a:gdLst>
                  <a:gd name="T0" fmla="*/ 11 w 34"/>
                  <a:gd name="T1" fmla="*/ 3 h 19"/>
                  <a:gd name="T2" fmla="*/ 0 w 34"/>
                  <a:gd name="T3" fmla="*/ 19 h 19"/>
                  <a:gd name="T4" fmla="*/ 2 w 34"/>
                  <a:gd name="T5" fmla="*/ 19 h 19"/>
                  <a:gd name="T6" fmla="*/ 4 w 34"/>
                  <a:gd name="T7" fmla="*/ 11 h 19"/>
                  <a:gd name="T8" fmla="*/ 22 w 34"/>
                  <a:gd name="T9" fmla="*/ 4 h 19"/>
                  <a:gd name="T10" fmla="*/ 32 w 34"/>
                  <a:gd name="T11" fmla="*/ 19 h 19"/>
                  <a:gd name="T12" fmla="*/ 34 w 34"/>
                  <a:gd name="T13" fmla="*/ 19 h 19"/>
                  <a:gd name="T14" fmla="*/ 28 w 34"/>
                  <a:gd name="T15" fmla="*/ 6 h 19"/>
                  <a:gd name="T16" fmla="*/ 11 w 34"/>
                  <a:gd name="T17" fmla="*/ 3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19">
                    <a:moveTo>
                      <a:pt x="11" y="3"/>
                    </a:moveTo>
                    <a:cubicBezTo>
                      <a:pt x="5" y="5"/>
                      <a:pt x="0" y="12"/>
                      <a:pt x="0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6"/>
                      <a:pt x="3" y="14"/>
                      <a:pt x="4" y="11"/>
                    </a:cubicBezTo>
                    <a:cubicBezTo>
                      <a:pt x="8" y="5"/>
                      <a:pt x="15" y="2"/>
                      <a:pt x="22" y="4"/>
                    </a:cubicBezTo>
                    <a:cubicBezTo>
                      <a:pt x="28" y="6"/>
                      <a:pt x="32" y="13"/>
                      <a:pt x="32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4"/>
                      <a:pt x="32" y="9"/>
                      <a:pt x="28" y="6"/>
                    </a:cubicBezTo>
                    <a:cubicBezTo>
                      <a:pt x="23" y="2"/>
                      <a:pt x="17" y="0"/>
                      <a:pt x="11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790"/>
              <p:cNvSpPr/>
              <p:nvPr/>
            </p:nvSpPr>
            <p:spPr bwMode="auto">
              <a:xfrm>
                <a:off x="1836" y="2829"/>
                <a:ext cx="52" cy="48"/>
              </a:xfrm>
              <a:custGeom>
                <a:gdLst>
                  <a:gd name="T0" fmla="*/ 5 w 22"/>
                  <a:gd name="T1" fmla="*/ 14 h 20"/>
                  <a:gd name="T2" fmla="*/ 16 w 22"/>
                  <a:gd name="T3" fmla="*/ 20 h 20"/>
                  <a:gd name="T4" fmla="*/ 22 w 22"/>
                  <a:gd name="T5" fmla="*/ 8 h 20"/>
                  <a:gd name="T6" fmla="*/ 4 w 22"/>
                  <a:gd name="T7" fmla="*/ 0 h 20"/>
                  <a:gd name="T8" fmla="*/ 0 w 22"/>
                  <a:gd name="T9" fmla="*/ 12 h 20"/>
                  <a:gd name="T10" fmla="*/ 5 w 22"/>
                  <a:gd name="T11" fmla="*/ 1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0">
                    <a:moveTo>
                      <a:pt x="5" y="14"/>
                    </a:moveTo>
                    <a:cubicBezTo>
                      <a:pt x="8" y="15"/>
                      <a:pt x="12" y="18"/>
                      <a:pt x="16" y="20"/>
                    </a:cubicBezTo>
                    <a:cubicBezTo>
                      <a:pt x="18" y="16"/>
                      <a:pt x="20" y="12"/>
                      <a:pt x="22" y="8"/>
                    </a:cubicBezTo>
                    <a:cubicBezTo>
                      <a:pt x="16" y="5"/>
                      <a:pt x="10" y="2"/>
                      <a:pt x="4" y="0"/>
                    </a:cubicBezTo>
                    <a:cubicBezTo>
                      <a:pt x="3" y="4"/>
                      <a:pt x="1" y="8"/>
                      <a:pt x="0" y="12"/>
                    </a:cubicBezTo>
                    <a:cubicBezTo>
                      <a:pt x="1" y="12"/>
                      <a:pt x="3" y="13"/>
                      <a:pt x="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791"/>
              <p:cNvSpPr/>
              <p:nvPr/>
            </p:nvSpPr>
            <p:spPr bwMode="auto">
              <a:xfrm>
                <a:off x="1876" y="2851"/>
                <a:ext cx="55" cy="28"/>
              </a:xfrm>
              <a:custGeom>
                <a:gdLst>
                  <a:gd name="T0" fmla="*/ 12 w 23"/>
                  <a:gd name="T1" fmla="*/ 4 h 12"/>
                  <a:gd name="T2" fmla="*/ 6 w 23"/>
                  <a:gd name="T3" fmla="*/ 0 h 12"/>
                  <a:gd name="T4" fmla="*/ 0 w 23"/>
                  <a:gd name="T5" fmla="*/ 12 h 12"/>
                  <a:gd name="T6" fmla="*/ 0 w 23"/>
                  <a:gd name="T7" fmla="*/ 12 h 12"/>
                  <a:gd name="T8" fmla="*/ 22 w 23"/>
                  <a:gd name="T9" fmla="*/ 12 h 12"/>
                  <a:gd name="T10" fmla="*/ 23 w 23"/>
                  <a:gd name="T11" fmla="*/ 12 h 12"/>
                  <a:gd name="T12" fmla="*/ 12 w 23"/>
                  <a:gd name="T13" fmla="*/ 4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2">
                    <a:moveTo>
                      <a:pt x="12" y="4"/>
                    </a:moveTo>
                    <a:cubicBezTo>
                      <a:pt x="10" y="2"/>
                      <a:pt x="8" y="1"/>
                      <a:pt x="6" y="0"/>
                    </a:cubicBezTo>
                    <a:cubicBezTo>
                      <a:pt x="4" y="4"/>
                      <a:pt x="3" y="8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3" y="12"/>
                    </a:cubicBezTo>
                    <a:cubicBezTo>
                      <a:pt x="19" y="9"/>
                      <a:pt x="16" y="6"/>
                      <a:pt x="1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792"/>
              <p:cNvSpPr/>
              <p:nvPr/>
            </p:nvSpPr>
            <p:spPr bwMode="auto">
              <a:xfrm>
                <a:off x="1760" y="2794"/>
                <a:ext cx="194" cy="85"/>
              </a:xfrm>
              <a:custGeom>
                <a:gdLst>
                  <a:gd name="T0" fmla="*/ 70 w 82"/>
                  <a:gd name="T1" fmla="*/ 23 h 36"/>
                  <a:gd name="T2" fmla="*/ 35 w 82"/>
                  <a:gd name="T3" fmla="*/ 6 h 36"/>
                  <a:gd name="T4" fmla="*/ 0 w 82"/>
                  <a:gd name="T5" fmla="*/ 3 h 36"/>
                  <a:gd name="T6" fmla="*/ 0 w 82"/>
                  <a:gd name="T7" fmla="*/ 8 h 36"/>
                  <a:gd name="T8" fmla="*/ 18 w 82"/>
                  <a:gd name="T9" fmla="*/ 8 h 36"/>
                  <a:gd name="T10" fmla="*/ 37 w 82"/>
                  <a:gd name="T11" fmla="*/ 14 h 36"/>
                  <a:gd name="T12" fmla="*/ 74 w 82"/>
                  <a:gd name="T13" fmla="*/ 36 h 36"/>
                  <a:gd name="T14" fmla="*/ 82 w 82"/>
                  <a:gd name="T15" fmla="*/ 36 h 36"/>
                  <a:gd name="T16" fmla="*/ 70 w 82"/>
                  <a:gd name="T17" fmla="*/ 23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36">
                    <a:moveTo>
                      <a:pt x="70" y="23"/>
                    </a:moveTo>
                    <a:cubicBezTo>
                      <a:pt x="59" y="15"/>
                      <a:pt x="47" y="9"/>
                      <a:pt x="35" y="6"/>
                    </a:cubicBezTo>
                    <a:cubicBezTo>
                      <a:pt x="24" y="3"/>
                      <a:pt x="11" y="0"/>
                      <a:pt x="0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6" y="7"/>
                      <a:pt x="12" y="7"/>
                      <a:pt x="18" y="8"/>
                    </a:cubicBezTo>
                    <a:cubicBezTo>
                      <a:pt x="25" y="9"/>
                      <a:pt x="31" y="11"/>
                      <a:pt x="37" y="14"/>
                    </a:cubicBezTo>
                    <a:cubicBezTo>
                      <a:pt x="50" y="18"/>
                      <a:pt x="64" y="26"/>
                      <a:pt x="74" y="36"/>
                    </a:cubicBezTo>
                    <a:cubicBezTo>
                      <a:pt x="82" y="36"/>
                      <a:pt x="82" y="36"/>
                      <a:pt x="82" y="36"/>
                    </a:cubicBezTo>
                    <a:cubicBezTo>
                      <a:pt x="79" y="31"/>
                      <a:pt x="74" y="27"/>
                      <a:pt x="70" y="2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793"/>
              <p:cNvSpPr/>
              <p:nvPr/>
            </p:nvSpPr>
            <p:spPr bwMode="auto">
              <a:xfrm>
                <a:off x="1756" y="2440"/>
                <a:ext cx="87" cy="292"/>
              </a:xfrm>
              <a:custGeom>
                <a:gdLst>
                  <a:gd name="T0" fmla="*/ 34 w 37"/>
                  <a:gd name="T1" fmla="*/ 59 h 123"/>
                  <a:gd name="T2" fmla="*/ 27 w 37"/>
                  <a:gd name="T3" fmla="*/ 28 h 123"/>
                  <a:gd name="T4" fmla="*/ 23 w 37"/>
                  <a:gd name="T5" fmla="*/ 12 h 123"/>
                  <a:gd name="T6" fmla="*/ 21 w 37"/>
                  <a:gd name="T7" fmla="*/ 5 h 123"/>
                  <a:gd name="T8" fmla="*/ 19 w 37"/>
                  <a:gd name="T9" fmla="*/ 0 h 123"/>
                  <a:gd name="T10" fmla="*/ 0 w 37"/>
                  <a:gd name="T11" fmla="*/ 4 h 123"/>
                  <a:gd name="T12" fmla="*/ 2 w 37"/>
                  <a:gd name="T13" fmla="*/ 10 h 123"/>
                  <a:gd name="T14" fmla="*/ 3 w 37"/>
                  <a:gd name="T15" fmla="*/ 17 h 123"/>
                  <a:gd name="T16" fmla="*/ 7 w 37"/>
                  <a:gd name="T17" fmla="*/ 33 h 123"/>
                  <a:gd name="T18" fmla="*/ 13 w 37"/>
                  <a:gd name="T19" fmla="*/ 63 h 123"/>
                  <a:gd name="T20" fmla="*/ 17 w 37"/>
                  <a:gd name="T21" fmla="*/ 94 h 123"/>
                  <a:gd name="T22" fmla="*/ 18 w 37"/>
                  <a:gd name="T23" fmla="*/ 109 h 123"/>
                  <a:gd name="T24" fmla="*/ 18 w 37"/>
                  <a:gd name="T25" fmla="*/ 115 h 123"/>
                  <a:gd name="T26" fmla="*/ 18 w 37"/>
                  <a:gd name="T27" fmla="*/ 117 h 123"/>
                  <a:gd name="T28" fmla="*/ 24 w 37"/>
                  <a:gd name="T29" fmla="*/ 116 h 123"/>
                  <a:gd name="T30" fmla="*/ 37 w 37"/>
                  <a:gd name="T31" fmla="*/ 123 h 123"/>
                  <a:gd name="T32" fmla="*/ 37 w 37"/>
                  <a:gd name="T33" fmla="*/ 107 h 123"/>
                  <a:gd name="T34" fmla="*/ 37 w 37"/>
                  <a:gd name="T35" fmla="*/ 91 h 123"/>
                  <a:gd name="T36" fmla="*/ 34 w 37"/>
                  <a:gd name="T37" fmla="*/ 59 h 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123">
                    <a:moveTo>
                      <a:pt x="34" y="59"/>
                    </a:moveTo>
                    <a:cubicBezTo>
                      <a:pt x="32" y="49"/>
                      <a:pt x="30" y="38"/>
                      <a:pt x="27" y="28"/>
                    </a:cubicBezTo>
                    <a:cubicBezTo>
                      <a:pt x="26" y="22"/>
                      <a:pt x="24" y="17"/>
                      <a:pt x="23" y="12"/>
                    </a:cubicBezTo>
                    <a:cubicBezTo>
                      <a:pt x="22" y="10"/>
                      <a:pt x="21" y="7"/>
                      <a:pt x="21" y="5"/>
                    </a:cubicBezTo>
                    <a:cubicBezTo>
                      <a:pt x="20" y="3"/>
                      <a:pt x="19" y="1"/>
                      <a:pt x="19" y="0"/>
                    </a:cubicBezTo>
                    <a:cubicBezTo>
                      <a:pt x="14" y="3"/>
                      <a:pt x="6" y="4"/>
                      <a:pt x="0" y="4"/>
                    </a:cubicBezTo>
                    <a:cubicBezTo>
                      <a:pt x="0" y="6"/>
                      <a:pt x="1" y="8"/>
                      <a:pt x="2" y="10"/>
                    </a:cubicBezTo>
                    <a:cubicBezTo>
                      <a:pt x="2" y="12"/>
                      <a:pt x="2" y="15"/>
                      <a:pt x="3" y="17"/>
                    </a:cubicBezTo>
                    <a:cubicBezTo>
                      <a:pt x="4" y="23"/>
                      <a:pt x="6" y="28"/>
                      <a:pt x="7" y="33"/>
                    </a:cubicBezTo>
                    <a:cubicBezTo>
                      <a:pt x="9" y="43"/>
                      <a:pt x="12" y="53"/>
                      <a:pt x="13" y="63"/>
                    </a:cubicBezTo>
                    <a:cubicBezTo>
                      <a:pt x="15" y="73"/>
                      <a:pt x="16" y="84"/>
                      <a:pt x="17" y="94"/>
                    </a:cubicBezTo>
                    <a:cubicBezTo>
                      <a:pt x="18" y="99"/>
                      <a:pt x="18" y="104"/>
                      <a:pt x="18" y="109"/>
                    </a:cubicBezTo>
                    <a:cubicBezTo>
                      <a:pt x="18" y="111"/>
                      <a:pt x="18" y="113"/>
                      <a:pt x="18" y="115"/>
                    </a:cubicBezTo>
                    <a:cubicBezTo>
                      <a:pt x="18" y="116"/>
                      <a:pt x="18" y="117"/>
                      <a:pt x="18" y="117"/>
                    </a:cubicBezTo>
                    <a:cubicBezTo>
                      <a:pt x="20" y="117"/>
                      <a:pt x="22" y="116"/>
                      <a:pt x="24" y="116"/>
                    </a:cubicBezTo>
                    <a:cubicBezTo>
                      <a:pt x="29" y="117"/>
                      <a:pt x="34" y="119"/>
                      <a:pt x="37" y="123"/>
                    </a:cubicBezTo>
                    <a:cubicBezTo>
                      <a:pt x="37" y="118"/>
                      <a:pt x="37" y="113"/>
                      <a:pt x="37" y="107"/>
                    </a:cubicBezTo>
                    <a:cubicBezTo>
                      <a:pt x="37" y="102"/>
                      <a:pt x="37" y="97"/>
                      <a:pt x="37" y="91"/>
                    </a:cubicBezTo>
                    <a:cubicBezTo>
                      <a:pt x="37" y="81"/>
                      <a:pt x="35" y="70"/>
                      <a:pt x="34" y="5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794"/>
              <p:cNvSpPr/>
              <p:nvPr/>
            </p:nvSpPr>
            <p:spPr bwMode="auto">
              <a:xfrm>
                <a:off x="1512" y="2359"/>
                <a:ext cx="194" cy="439"/>
              </a:xfrm>
              <a:custGeom>
                <a:gdLst>
                  <a:gd name="T0" fmla="*/ 52 w 82"/>
                  <a:gd name="T1" fmla="*/ 62 h 185"/>
                  <a:gd name="T2" fmla="*/ 71 w 82"/>
                  <a:gd name="T3" fmla="*/ 125 h 185"/>
                  <a:gd name="T4" fmla="*/ 70 w 82"/>
                  <a:gd name="T5" fmla="*/ 158 h 185"/>
                  <a:gd name="T6" fmla="*/ 66 w 82"/>
                  <a:gd name="T7" fmla="*/ 185 h 185"/>
                  <a:gd name="T8" fmla="*/ 77 w 82"/>
                  <a:gd name="T9" fmla="*/ 172 h 185"/>
                  <a:gd name="T10" fmla="*/ 77 w 82"/>
                  <a:gd name="T11" fmla="*/ 101 h 185"/>
                  <a:gd name="T12" fmla="*/ 52 w 82"/>
                  <a:gd name="T13" fmla="*/ 39 h 185"/>
                  <a:gd name="T14" fmla="*/ 0 w 82"/>
                  <a:gd name="T15" fmla="*/ 0 h 185"/>
                  <a:gd name="T16" fmla="*/ 0 w 82"/>
                  <a:gd name="T17" fmla="*/ 12 h 185"/>
                  <a:gd name="T18" fmla="*/ 7 w 82"/>
                  <a:gd name="T19" fmla="*/ 15 h 185"/>
                  <a:gd name="T20" fmla="*/ 52 w 82"/>
                  <a:gd name="T21" fmla="*/ 62 h 1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2" h="185">
                    <a:moveTo>
                      <a:pt x="52" y="62"/>
                    </a:moveTo>
                    <a:cubicBezTo>
                      <a:pt x="62" y="81"/>
                      <a:pt x="69" y="103"/>
                      <a:pt x="71" y="125"/>
                    </a:cubicBezTo>
                    <a:cubicBezTo>
                      <a:pt x="72" y="136"/>
                      <a:pt x="72" y="147"/>
                      <a:pt x="70" y="158"/>
                    </a:cubicBezTo>
                    <a:cubicBezTo>
                      <a:pt x="70" y="167"/>
                      <a:pt x="68" y="176"/>
                      <a:pt x="66" y="185"/>
                    </a:cubicBezTo>
                    <a:cubicBezTo>
                      <a:pt x="69" y="181"/>
                      <a:pt x="73" y="176"/>
                      <a:pt x="77" y="172"/>
                    </a:cubicBezTo>
                    <a:cubicBezTo>
                      <a:pt x="82" y="148"/>
                      <a:pt x="82" y="124"/>
                      <a:pt x="77" y="101"/>
                    </a:cubicBezTo>
                    <a:cubicBezTo>
                      <a:pt x="73" y="79"/>
                      <a:pt x="65" y="57"/>
                      <a:pt x="52" y="39"/>
                    </a:cubicBezTo>
                    <a:cubicBezTo>
                      <a:pt x="39" y="22"/>
                      <a:pt x="21" y="8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3"/>
                      <a:pt x="5" y="14"/>
                      <a:pt x="7" y="15"/>
                    </a:cubicBezTo>
                    <a:cubicBezTo>
                      <a:pt x="26" y="26"/>
                      <a:pt x="41" y="42"/>
                      <a:pt x="52" y="6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795"/>
              <p:cNvSpPr/>
              <p:nvPr/>
            </p:nvSpPr>
            <p:spPr bwMode="auto">
              <a:xfrm>
                <a:off x="1512" y="2170"/>
                <a:ext cx="208" cy="208"/>
              </a:xfrm>
              <a:custGeom>
                <a:gdLst>
                  <a:gd name="T0" fmla="*/ 26 w 88"/>
                  <a:gd name="T1" fmla="*/ 53 h 88"/>
                  <a:gd name="T2" fmla="*/ 58 w 88"/>
                  <a:gd name="T3" fmla="*/ 66 h 88"/>
                  <a:gd name="T4" fmla="*/ 73 w 88"/>
                  <a:gd name="T5" fmla="*/ 78 h 88"/>
                  <a:gd name="T6" fmla="*/ 83 w 88"/>
                  <a:gd name="T7" fmla="*/ 88 h 88"/>
                  <a:gd name="T8" fmla="*/ 84 w 88"/>
                  <a:gd name="T9" fmla="*/ 86 h 88"/>
                  <a:gd name="T10" fmla="*/ 88 w 88"/>
                  <a:gd name="T11" fmla="*/ 79 h 88"/>
                  <a:gd name="T12" fmla="*/ 70 w 88"/>
                  <a:gd name="T13" fmla="*/ 45 h 88"/>
                  <a:gd name="T14" fmla="*/ 52 w 88"/>
                  <a:gd name="T15" fmla="*/ 15 h 88"/>
                  <a:gd name="T16" fmla="*/ 49 w 88"/>
                  <a:gd name="T17" fmla="*/ 16 h 88"/>
                  <a:gd name="T18" fmla="*/ 26 w 88"/>
                  <a:gd name="T19" fmla="*/ 6 h 88"/>
                  <a:gd name="T20" fmla="*/ 23 w 88"/>
                  <a:gd name="T21" fmla="*/ 0 h 88"/>
                  <a:gd name="T22" fmla="*/ 3 w 88"/>
                  <a:gd name="T23" fmla="*/ 10 h 88"/>
                  <a:gd name="T24" fmla="*/ 0 w 88"/>
                  <a:gd name="T25" fmla="*/ 12 h 88"/>
                  <a:gd name="T26" fmla="*/ 0 w 88"/>
                  <a:gd name="T27" fmla="*/ 55 h 88"/>
                  <a:gd name="T28" fmla="*/ 26 w 88"/>
                  <a:gd name="T29" fmla="*/ 53 h 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" h="88">
                    <a:moveTo>
                      <a:pt x="26" y="53"/>
                    </a:moveTo>
                    <a:cubicBezTo>
                      <a:pt x="38" y="55"/>
                      <a:pt x="49" y="60"/>
                      <a:pt x="58" y="66"/>
                    </a:cubicBezTo>
                    <a:cubicBezTo>
                      <a:pt x="64" y="70"/>
                      <a:pt x="69" y="74"/>
                      <a:pt x="73" y="78"/>
                    </a:cubicBezTo>
                    <a:cubicBezTo>
                      <a:pt x="77" y="81"/>
                      <a:pt x="80" y="84"/>
                      <a:pt x="83" y="88"/>
                    </a:cubicBezTo>
                    <a:cubicBezTo>
                      <a:pt x="83" y="87"/>
                      <a:pt x="84" y="86"/>
                      <a:pt x="84" y="86"/>
                    </a:cubicBezTo>
                    <a:cubicBezTo>
                      <a:pt x="85" y="83"/>
                      <a:pt x="86" y="81"/>
                      <a:pt x="88" y="79"/>
                    </a:cubicBezTo>
                    <a:cubicBezTo>
                      <a:pt x="82" y="68"/>
                      <a:pt x="76" y="56"/>
                      <a:pt x="70" y="45"/>
                    </a:cubicBezTo>
                    <a:cubicBezTo>
                      <a:pt x="65" y="35"/>
                      <a:pt x="59" y="24"/>
                      <a:pt x="52" y="15"/>
                    </a:cubicBezTo>
                    <a:cubicBezTo>
                      <a:pt x="51" y="16"/>
                      <a:pt x="50" y="16"/>
                      <a:pt x="49" y="16"/>
                    </a:cubicBezTo>
                    <a:cubicBezTo>
                      <a:pt x="40" y="16"/>
                      <a:pt x="31" y="13"/>
                      <a:pt x="26" y="6"/>
                    </a:cubicBezTo>
                    <a:cubicBezTo>
                      <a:pt x="25" y="4"/>
                      <a:pt x="24" y="2"/>
                      <a:pt x="23" y="0"/>
                    </a:cubicBezTo>
                    <a:cubicBezTo>
                      <a:pt x="16" y="1"/>
                      <a:pt x="9" y="5"/>
                      <a:pt x="3" y="10"/>
                    </a:cubicBezTo>
                    <a:cubicBezTo>
                      <a:pt x="2" y="11"/>
                      <a:pt x="1" y="12"/>
                      <a:pt x="0" y="12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8" y="52"/>
                      <a:pt x="17" y="51"/>
                      <a:pt x="26" y="53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796"/>
              <p:cNvSpPr/>
              <p:nvPr/>
            </p:nvSpPr>
            <p:spPr bwMode="auto">
              <a:xfrm>
                <a:off x="1512" y="2075"/>
                <a:ext cx="59" cy="118"/>
              </a:xfrm>
              <a:custGeom>
                <a:gdLst>
                  <a:gd name="T0" fmla="*/ 23 w 25"/>
                  <a:gd name="T1" fmla="*/ 39 h 50"/>
                  <a:gd name="T2" fmla="*/ 24 w 25"/>
                  <a:gd name="T3" fmla="*/ 22 h 50"/>
                  <a:gd name="T4" fmla="*/ 25 w 25"/>
                  <a:gd name="T5" fmla="*/ 21 h 50"/>
                  <a:gd name="T6" fmla="*/ 5 w 25"/>
                  <a:gd name="T7" fmla="*/ 0 h 50"/>
                  <a:gd name="T8" fmla="*/ 0 w 25"/>
                  <a:gd name="T9" fmla="*/ 8 h 50"/>
                  <a:gd name="T10" fmla="*/ 0 w 25"/>
                  <a:gd name="T11" fmla="*/ 50 h 50"/>
                  <a:gd name="T12" fmla="*/ 3 w 25"/>
                  <a:gd name="T13" fmla="*/ 48 h 50"/>
                  <a:gd name="T14" fmla="*/ 23 w 25"/>
                  <a:gd name="T15" fmla="*/ 39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50">
                    <a:moveTo>
                      <a:pt x="23" y="39"/>
                    </a:moveTo>
                    <a:cubicBezTo>
                      <a:pt x="21" y="33"/>
                      <a:pt x="22" y="27"/>
                      <a:pt x="24" y="22"/>
                    </a:cubicBezTo>
                    <a:cubicBezTo>
                      <a:pt x="24" y="22"/>
                      <a:pt x="24" y="21"/>
                      <a:pt x="25" y="21"/>
                    </a:cubicBezTo>
                    <a:cubicBezTo>
                      <a:pt x="18" y="14"/>
                      <a:pt x="11" y="7"/>
                      <a:pt x="5" y="0"/>
                    </a:cubicBezTo>
                    <a:cubicBezTo>
                      <a:pt x="3" y="3"/>
                      <a:pt x="2" y="6"/>
                      <a:pt x="0" y="8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50"/>
                      <a:pt x="2" y="49"/>
                      <a:pt x="3" y="48"/>
                    </a:cubicBezTo>
                    <a:cubicBezTo>
                      <a:pt x="9" y="44"/>
                      <a:pt x="15" y="40"/>
                      <a:pt x="23" y="3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797"/>
              <p:cNvSpPr/>
              <p:nvPr/>
            </p:nvSpPr>
            <p:spPr bwMode="auto">
              <a:xfrm>
                <a:off x="1737" y="2870"/>
                <a:ext cx="19" cy="9"/>
              </a:xfrm>
              <a:custGeom>
                <a:gdLst>
                  <a:gd name="T0" fmla="*/ 6 w 8"/>
                  <a:gd name="T1" fmla="*/ 0 h 4"/>
                  <a:gd name="T2" fmla="*/ 0 w 8"/>
                  <a:gd name="T3" fmla="*/ 4 h 4"/>
                  <a:gd name="T4" fmla="*/ 8 w 8"/>
                  <a:gd name="T5" fmla="*/ 4 h 4"/>
                  <a:gd name="T6" fmla="*/ 8 w 8"/>
                  <a:gd name="T7" fmla="*/ 3 h 4"/>
                  <a:gd name="T8" fmla="*/ 6 w 8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cubicBezTo>
                      <a:pt x="4" y="1"/>
                      <a:pt x="2" y="2"/>
                      <a:pt x="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2"/>
                      <a:pt x="7" y="0"/>
                      <a:pt x="6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798"/>
              <p:cNvSpPr/>
              <p:nvPr/>
            </p:nvSpPr>
            <p:spPr bwMode="auto">
              <a:xfrm>
                <a:off x="1699" y="2798"/>
                <a:ext cx="31" cy="81"/>
              </a:xfrm>
              <a:custGeom>
                <a:gdLst>
                  <a:gd name="T0" fmla="*/ 11 w 13"/>
                  <a:gd name="T1" fmla="*/ 6 h 34"/>
                  <a:gd name="T2" fmla="*/ 5 w 13"/>
                  <a:gd name="T3" fmla="*/ 1 h 34"/>
                  <a:gd name="T4" fmla="*/ 0 w 13"/>
                  <a:gd name="T5" fmla="*/ 7 h 34"/>
                  <a:gd name="T6" fmla="*/ 1 w 13"/>
                  <a:gd name="T7" fmla="*/ 18 h 34"/>
                  <a:gd name="T8" fmla="*/ 5 w 13"/>
                  <a:gd name="T9" fmla="*/ 34 h 34"/>
                  <a:gd name="T10" fmla="*/ 9 w 13"/>
                  <a:gd name="T11" fmla="*/ 34 h 34"/>
                  <a:gd name="T12" fmla="*/ 13 w 13"/>
                  <a:gd name="T13" fmla="*/ 16 h 34"/>
                  <a:gd name="T14" fmla="*/ 11 w 13"/>
                  <a:gd name="T15" fmla="*/ 6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34">
                    <a:moveTo>
                      <a:pt x="11" y="6"/>
                    </a:moveTo>
                    <a:cubicBezTo>
                      <a:pt x="10" y="4"/>
                      <a:pt x="8" y="2"/>
                      <a:pt x="5" y="1"/>
                    </a:cubicBezTo>
                    <a:cubicBezTo>
                      <a:pt x="2" y="0"/>
                      <a:pt x="0" y="4"/>
                      <a:pt x="0" y="7"/>
                    </a:cubicBezTo>
                    <a:cubicBezTo>
                      <a:pt x="0" y="11"/>
                      <a:pt x="0" y="14"/>
                      <a:pt x="1" y="18"/>
                    </a:cubicBezTo>
                    <a:cubicBezTo>
                      <a:pt x="2" y="23"/>
                      <a:pt x="3" y="29"/>
                      <a:pt x="5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28"/>
                      <a:pt x="13" y="22"/>
                      <a:pt x="13" y="16"/>
                    </a:cubicBezTo>
                    <a:cubicBezTo>
                      <a:pt x="13" y="12"/>
                      <a:pt x="13" y="9"/>
                      <a:pt x="11" y="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799"/>
              <p:cNvSpPr/>
              <p:nvPr/>
            </p:nvSpPr>
            <p:spPr bwMode="auto">
              <a:xfrm>
                <a:off x="1512" y="2063"/>
                <a:ext cx="9" cy="23"/>
              </a:xfrm>
              <a:custGeom>
                <a:gdLst>
                  <a:gd name="T0" fmla="*/ 0 w 4"/>
                  <a:gd name="T1" fmla="*/ 0 h 10"/>
                  <a:gd name="T2" fmla="*/ 0 w 4"/>
                  <a:gd name="T3" fmla="*/ 10 h 10"/>
                  <a:gd name="T4" fmla="*/ 4 w 4"/>
                  <a:gd name="T5" fmla="*/ 3 h 10"/>
                  <a:gd name="T6" fmla="*/ 0 w 4"/>
                  <a:gd name="T7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8"/>
                      <a:pt x="3" y="6"/>
                      <a:pt x="4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800"/>
              <p:cNvSpPr/>
              <p:nvPr/>
            </p:nvSpPr>
            <p:spPr bwMode="auto">
              <a:xfrm>
                <a:off x="1794" y="2817"/>
                <a:ext cx="47" cy="38"/>
              </a:xfrm>
              <a:custGeom>
                <a:gdLst>
                  <a:gd name="T0" fmla="*/ 5 w 20"/>
                  <a:gd name="T1" fmla="*/ 13 h 16"/>
                  <a:gd name="T2" fmla="*/ 16 w 20"/>
                  <a:gd name="T3" fmla="*/ 16 h 16"/>
                  <a:gd name="T4" fmla="*/ 20 w 20"/>
                  <a:gd name="T5" fmla="*/ 4 h 16"/>
                  <a:gd name="T6" fmla="*/ 16 w 20"/>
                  <a:gd name="T7" fmla="*/ 3 h 16"/>
                  <a:gd name="T8" fmla="*/ 2 w 20"/>
                  <a:gd name="T9" fmla="*/ 0 h 16"/>
                  <a:gd name="T10" fmla="*/ 0 w 20"/>
                  <a:gd name="T11" fmla="*/ 13 h 16"/>
                  <a:gd name="T12" fmla="*/ 5 w 20"/>
                  <a:gd name="T13" fmla="*/ 1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6">
                    <a:moveTo>
                      <a:pt x="5" y="13"/>
                    </a:moveTo>
                    <a:cubicBezTo>
                      <a:pt x="9" y="14"/>
                      <a:pt x="13" y="15"/>
                      <a:pt x="16" y="16"/>
                    </a:cubicBezTo>
                    <a:cubicBezTo>
                      <a:pt x="18" y="12"/>
                      <a:pt x="19" y="8"/>
                      <a:pt x="20" y="4"/>
                    </a:cubicBezTo>
                    <a:cubicBezTo>
                      <a:pt x="19" y="4"/>
                      <a:pt x="17" y="3"/>
                      <a:pt x="16" y="3"/>
                    </a:cubicBezTo>
                    <a:cubicBezTo>
                      <a:pt x="11" y="2"/>
                      <a:pt x="7" y="0"/>
                      <a:pt x="2" y="0"/>
                    </a:cubicBezTo>
                    <a:cubicBezTo>
                      <a:pt x="1" y="4"/>
                      <a:pt x="1" y="8"/>
                      <a:pt x="0" y="13"/>
                    </a:cubicBezTo>
                    <a:cubicBezTo>
                      <a:pt x="2" y="13"/>
                      <a:pt x="4" y="13"/>
                      <a:pt x="5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801"/>
              <p:cNvSpPr/>
              <p:nvPr/>
            </p:nvSpPr>
            <p:spPr bwMode="auto">
              <a:xfrm>
                <a:off x="1661" y="2858"/>
                <a:ext cx="33" cy="21"/>
              </a:xfrm>
              <a:custGeom>
                <a:gdLst>
                  <a:gd name="T0" fmla="*/ 2 w 14"/>
                  <a:gd name="T1" fmla="*/ 3 h 9"/>
                  <a:gd name="T2" fmla="*/ 0 w 14"/>
                  <a:gd name="T3" fmla="*/ 9 h 9"/>
                  <a:gd name="T4" fmla="*/ 14 w 14"/>
                  <a:gd name="T5" fmla="*/ 9 h 9"/>
                  <a:gd name="T6" fmla="*/ 2 w 14"/>
                  <a:gd name="T7" fmla="*/ 3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2" y="3"/>
                    </a:moveTo>
                    <a:cubicBezTo>
                      <a:pt x="0" y="5"/>
                      <a:pt x="0" y="7"/>
                      <a:pt x="0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0" y="4"/>
                      <a:pt x="5" y="0"/>
                      <a:pt x="2" y="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802"/>
              <p:cNvSpPr/>
              <p:nvPr/>
            </p:nvSpPr>
            <p:spPr bwMode="auto">
              <a:xfrm>
                <a:off x="1760" y="2815"/>
                <a:ext cx="34" cy="33"/>
              </a:xfrm>
              <a:custGeom>
                <a:gdLst>
                  <a:gd name="T0" fmla="*/ 2 w 14"/>
                  <a:gd name="T1" fmla="*/ 14 h 14"/>
                  <a:gd name="T2" fmla="*/ 13 w 14"/>
                  <a:gd name="T3" fmla="*/ 13 h 14"/>
                  <a:gd name="T4" fmla="*/ 14 w 14"/>
                  <a:gd name="T5" fmla="*/ 0 h 14"/>
                  <a:gd name="T6" fmla="*/ 0 w 14"/>
                  <a:gd name="T7" fmla="*/ 1 h 14"/>
                  <a:gd name="T8" fmla="*/ 1 w 14"/>
                  <a:gd name="T9" fmla="*/ 4 h 14"/>
                  <a:gd name="T10" fmla="*/ 2 w 14"/>
                  <a:gd name="T11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2" y="14"/>
                    </a:moveTo>
                    <a:cubicBezTo>
                      <a:pt x="5" y="13"/>
                      <a:pt x="9" y="13"/>
                      <a:pt x="13" y="13"/>
                    </a:cubicBezTo>
                    <a:cubicBezTo>
                      <a:pt x="14" y="9"/>
                      <a:pt x="13" y="5"/>
                      <a:pt x="14" y="0"/>
                    </a:cubicBezTo>
                    <a:cubicBezTo>
                      <a:pt x="10" y="0"/>
                      <a:pt x="5" y="0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7"/>
                      <a:pt x="1" y="10"/>
                      <a:pt x="2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803"/>
              <p:cNvSpPr/>
              <p:nvPr/>
            </p:nvSpPr>
            <p:spPr bwMode="auto">
              <a:xfrm>
                <a:off x="1765" y="2851"/>
                <a:ext cx="104" cy="28"/>
              </a:xfrm>
              <a:custGeom>
                <a:gdLst>
                  <a:gd name="T0" fmla="*/ 15 w 44"/>
                  <a:gd name="T1" fmla="*/ 1 h 12"/>
                  <a:gd name="T2" fmla="*/ 0 w 44"/>
                  <a:gd name="T3" fmla="*/ 1 h 12"/>
                  <a:gd name="T4" fmla="*/ 2 w 44"/>
                  <a:gd name="T5" fmla="*/ 12 h 12"/>
                  <a:gd name="T6" fmla="*/ 44 w 44"/>
                  <a:gd name="T7" fmla="*/ 12 h 12"/>
                  <a:gd name="T8" fmla="*/ 30 w 44"/>
                  <a:gd name="T9" fmla="*/ 5 h 12"/>
                  <a:gd name="T10" fmla="*/ 15 w 44"/>
                  <a:gd name="T11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12">
                    <a:moveTo>
                      <a:pt x="15" y="1"/>
                    </a:moveTo>
                    <a:cubicBezTo>
                      <a:pt x="11" y="0"/>
                      <a:pt x="5" y="0"/>
                      <a:pt x="0" y="1"/>
                    </a:cubicBezTo>
                    <a:cubicBezTo>
                      <a:pt x="1" y="4"/>
                      <a:pt x="2" y="8"/>
                      <a:pt x="2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0" y="9"/>
                      <a:pt x="35" y="7"/>
                      <a:pt x="30" y="5"/>
                    </a:cubicBezTo>
                    <a:cubicBezTo>
                      <a:pt x="26" y="3"/>
                      <a:pt x="21" y="2"/>
                      <a:pt x="15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804"/>
              <p:cNvSpPr/>
              <p:nvPr/>
            </p:nvSpPr>
            <p:spPr bwMode="auto">
              <a:xfrm>
                <a:off x="1760" y="2760"/>
                <a:ext cx="15" cy="36"/>
              </a:xfrm>
              <a:custGeom>
                <a:gdLst>
                  <a:gd name="T0" fmla="*/ 0 w 6"/>
                  <a:gd name="T1" fmla="*/ 15 h 15"/>
                  <a:gd name="T2" fmla="*/ 6 w 6"/>
                  <a:gd name="T3" fmla="*/ 14 h 15"/>
                  <a:gd name="T4" fmla="*/ 1 w 6"/>
                  <a:gd name="T5" fmla="*/ 0 h 15"/>
                  <a:gd name="T6" fmla="*/ 0 w 6"/>
                  <a:gd name="T7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5">
                    <a:moveTo>
                      <a:pt x="0" y="15"/>
                    </a:moveTo>
                    <a:cubicBezTo>
                      <a:pt x="2" y="14"/>
                      <a:pt x="4" y="14"/>
                      <a:pt x="6" y="14"/>
                    </a:cubicBezTo>
                    <a:cubicBezTo>
                      <a:pt x="6" y="9"/>
                      <a:pt x="5" y="4"/>
                      <a:pt x="1" y="0"/>
                    </a:cubicBezTo>
                    <a:cubicBezTo>
                      <a:pt x="1" y="5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805"/>
              <p:cNvSpPr/>
              <p:nvPr/>
            </p:nvSpPr>
            <p:spPr bwMode="auto">
              <a:xfrm>
                <a:off x="1779" y="2734"/>
                <a:ext cx="50" cy="64"/>
              </a:xfrm>
              <a:custGeom>
                <a:gdLst>
                  <a:gd name="T0" fmla="*/ 20 w 21"/>
                  <a:gd name="T1" fmla="*/ 27 h 27"/>
                  <a:gd name="T2" fmla="*/ 19 w 21"/>
                  <a:gd name="T3" fmla="*/ 13 h 27"/>
                  <a:gd name="T4" fmla="*/ 13 w 21"/>
                  <a:gd name="T5" fmla="*/ 6 h 27"/>
                  <a:gd name="T6" fmla="*/ 0 w 21"/>
                  <a:gd name="T7" fmla="*/ 25 h 27"/>
                  <a:gd name="T8" fmla="*/ 20 w 21"/>
                  <a:gd name="T9" fmla="*/ 27 h 27"/>
                  <a:gd name="T10" fmla="*/ 20 w 21"/>
                  <a:gd name="T11" fmla="*/ 27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7">
                    <a:moveTo>
                      <a:pt x="20" y="27"/>
                    </a:moveTo>
                    <a:cubicBezTo>
                      <a:pt x="20" y="23"/>
                      <a:pt x="21" y="18"/>
                      <a:pt x="19" y="13"/>
                    </a:cubicBezTo>
                    <a:cubicBezTo>
                      <a:pt x="18" y="10"/>
                      <a:pt x="16" y="7"/>
                      <a:pt x="13" y="6"/>
                    </a:cubicBezTo>
                    <a:cubicBezTo>
                      <a:pt x="4" y="0"/>
                      <a:pt x="2" y="19"/>
                      <a:pt x="0" y="25"/>
                    </a:cubicBezTo>
                    <a:cubicBezTo>
                      <a:pt x="7" y="25"/>
                      <a:pt x="13" y="26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806"/>
              <p:cNvSpPr/>
              <p:nvPr/>
            </p:nvSpPr>
            <p:spPr bwMode="auto">
              <a:xfrm>
                <a:off x="1637" y="2706"/>
                <a:ext cx="145" cy="173"/>
              </a:xfrm>
              <a:custGeom>
                <a:gdLst>
                  <a:gd name="T0" fmla="*/ 51 w 61"/>
                  <a:gd name="T1" fmla="*/ 27 h 73"/>
                  <a:gd name="T2" fmla="*/ 61 w 61"/>
                  <a:gd name="T3" fmla="*/ 0 h 73"/>
                  <a:gd name="T4" fmla="*/ 34 w 61"/>
                  <a:gd name="T5" fmla="*/ 18 h 73"/>
                  <a:gd name="T6" fmla="*/ 12 w 61"/>
                  <a:gd name="T7" fmla="*/ 45 h 73"/>
                  <a:gd name="T8" fmla="*/ 11 w 61"/>
                  <a:gd name="T9" fmla="*/ 46 h 73"/>
                  <a:gd name="T10" fmla="*/ 11 w 61"/>
                  <a:gd name="T11" fmla="*/ 46 h 73"/>
                  <a:gd name="T12" fmla="*/ 3 w 61"/>
                  <a:gd name="T13" fmla="*/ 62 h 73"/>
                  <a:gd name="T14" fmla="*/ 0 w 61"/>
                  <a:gd name="T15" fmla="*/ 73 h 73"/>
                  <a:gd name="T16" fmla="*/ 9 w 61"/>
                  <a:gd name="T17" fmla="*/ 73 h 73"/>
                  <a:gd name="T18" fmla="*/ 11 w 61"/>
                  <a:gd name="T19" fmla="*/ 67 h 73"/>
                  <a:gd name="T20" fmla="*/ 26 w 61"/>
                  <a:gd name="T21" fmla="*/ 73 h 73"/>
                  <a:gd name="T22" fmla="*/ 29 w 61"/>
                  <a:gd name="T23" fmla="*/ 73 h 73"/>
                  <a:gd name="T24" fmla="*/ 27 w 61"/>
                  <a:gd name="T25" fmla="*/ 65 h 73"/>
                  <a:gd name="T26" fmla="*/ 24 w 61"/>
                  <a:gd name="T27" fmla="*/ 53 h 73"/>
                  <a:gd name="T28" fmla="*/ 25 w 61"/>
                  <a:gd name="T29" fmla="*/ 42 h 73"/>
                  <a:gd name="T30" fmla="*/ 32 w 61"/>
                  <a:gd name="T31" fmla="*/ 38 h 73"/>
                  <a:gd name="T32" fmla="*/ 41 w 61"/>
                  <a:gd name="T33" fmla="*/ 51 h 73"/>
                  <a:gd name="T34" fmla="*/ 37 w 61"/>
                  <a:gd name="T35" fmla="*/ 73 h 73"/>
                  <a:gd name="T36" fmla="*/ 40 w 61"/>
                  <a:gd name="T37" fmla="*/ 73 h 73"/>
                  <a:gd name="T38" fmla="*/ 41 w 61"/>
                  <a:gd name="T39" fmla="*/ 72 h 73"/>
                  <a:gd name="T40" fmla="*/ 50 w 61"/>
                  <a:gd name="T41" fmla="*/ 68 h 73"/>
                  <a:gd name="T42" fmla="*/ 52 w 61"/>
                  <a:gd name="T43" fmla="*/ 73 h 73"/>
                  <a:gd name="T44" fmla="*/ 54 w 61"/>
                  <a:gd name="T45" fmla="*/ 73 h 73"/>
                  <a:gd name="T46" fmla="*/ 52 w 61"/>
                  <a:gd name="T47" fmla="*/ 62 h 73"/>
                  <a:gd name="T48" fmla="*/ 51 w 61"/>
                  <a:gd name="T49" fmla="*/ 27 h 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3">
                    <a:moveTo>
                      <a:pt x="51" y="27"/>
                    </a:moveTo>
                    <a:cubicBezTo>
                      <a:pt x="52" y="17"/>
                      <a:pt x="55" y="7"/>
                      <a:pt x="61" y="0"/>
                    </a:cubicBezTo>
                    <a:cubicBezTo>
                      <a:pt x="51" y="5"/>
                      <a:pt x="42" y="10"/>
                      <a:pt x="34" y="18"/>
                    </a:cubicBezTo>
                    <a:cubicBezTo>
                      <a:pt x="25" y="26"/>
                      <a:pt x="18" y="34"/>
                      <a:pt x="12" y="45"/>
                    </a:cubicBezTo>
                    <a:cubicBezTo>
                      <a:pt x="11" y="45"/>
                      <a:pt x="11" y="45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8" y="51"/>
                      <a:pt x="5" y="56"/>
                      <a:pt x="3" y="62"/>
                    </a:cubicBezTo>
                    <a:cubicBezTo>
                      <a:pt x="2" y="66"/>
                      <a:pt x="1" y="69"/>
                      <a:pt x="0" y="73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8" y="71"/>
                      <a:pt x="9" y="69"/>
                      <a:pt x="11" y="67"/>
                    </a:cubicBezTo>
                    <a:cubicBezTo>
                      <a:pt x="15" y="61"/>
                      <a:pt x="21" y="67"/>
                      <a:pt x="26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8" y="70"/>
                      <a:pt x="28" y="68"/>
                      <a:pt x="27" y="65"/>
                    </a:cubicBezTo>
                    <a:cubicBezTo>
                      <a:pt x="26" y="61"/>
                      <a:pt x="25" y="57"/>
                      <a:pt x="24" y="53"/>
                    </a:cubicBezTo>
                    <a:cubicBezTo>
                      <a:pt x="24" y="49"/>
                      <a:pt x="24" y="45"/>
                      <a:pt x="25" y="42"/>
                    </a:cubicBezTo>
                    <a:cubicBezTo>
                      <a:pt x="27" y="40"/>
                      <a:pt x="29" y="38"/>
                      <a:pt x="32" y="38"/>
                    </a:cubicBezTo>
                    <a:cubicBezTo>
                      <a:pt x="37" y="39"/>
                      <a:pt x="40" y="47"/>
                      <a:pt x="41" y="51"/>
                    </a:cubicBezTo>
                    <a:cubicBezTo>
                      <a:pt x="41" y="59"/>
                      <a:pt x="39" y="66"/>
                      <a:pt x="37" y="73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40" y="73"/>
                      <a:pt x="41" y="72"/>
                      <a:pt x="41" y="72"/>
                    </a:cubicBezTo>
                    <a:cubicBezTo>
                      <a:pt x="43" y="70"/>
                      <a:pt x="47" y="66"/>
                      <a:pt x="50" y="68"/>
                    </a:cubicBezTo>
                    <a:cubicBezTo>
                      <a:pt x="51" y="70"/>
                      <a:pt x="52" y="71"/>
                      <a:pt x="52" y="73"/>
                    </a:cubicBezTo>
                    <a:cubicBezTo>
                      <a:pt x="54" y="73"/>
                      <a:pt x="54" y="73"/>
                      <a:pt x="54" y="73"/>
                    </a:cubicBezTo>
                    <a:cubicBezTo>
                      <a:pt x="54" y="69"/>
                      <a:pt x="53" y="66"/>
                      <a:pt x="52" y="62"/>
                    </a:cubicBezTo>
                    <a:cubicBezTo>
                      <a:pt x="50" y="50"/>
                      <a:pt x="49" y="38"/>
                      <a:pt x="51" y="2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807"/>
              <p:cNvSpPr/>
              <p:nvPr/>
            </p:nvSpPr>
            <p:spPr bwMode="auto">
              <a:xfrm>
                <a:off x="1834" y="2749"/>
                <a:ext cx="57" cy="68"/>
              </a:xfrm>
              <a:custGeom>
                <a:gdLst>
                  <a:gd name="T0" fmla="*/ 23 w 24"/>
                  <a:gd name="T1" fmla="*/ 21 h 29"/>
                  <a:gd name="T2" fmla="*/ 24 w 24"/>
                  <a:gd name="T3" fmla="*/ 13 h 29"/>
                  <a:gd name="T4" fmla="*/ 17 w 24"/>
                  <a:gd name="T5" fmla="*/ 0 h 29"/>
                  <a:gd name="T6" fmla="*/ 7 w 24"/>
                  <a:gd name="T7" fmla="*/ 8 h 29"/>
                  <a:gd name="T8" fmla="*/ 0 w 24"/>
                  <a:gd name="T9" fmla="*/ 22 h 29"/>
                  <a:gd name="T10" fmla="*/ 21 w 24"/>
                  <a:gd name="T11" fmla="*/ 29 h 29"/>
                  <a:gd name="T12" fmla="*/ 23 w 24"/>
                  <a:gd name="T13" fmla="*/ 21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8">
                    <a:moveTo>
                      <a:pt x="23" y="21"/>
                    </a:moveTo>
                    <a:cubicBezTo>
                      <a:pt x="23" y="19"/>
                      <a:pt x="24" y="16"/>
                      <a:pt x="24" y="13"/>
                    </a:cubicBezTo>
                    <a:cubicBezTo>
                      <a:pt x="24" y="9"/>
                      <a:pt x="23" y="1"/>
                      <a:pt x="17" y="0"/>
                    </a:cubicBezTo>
                    <a:cubicBezTo>
                      <a:pt x="13" y="0"/>
                      <a:pt x="9" y="5"/>
                      <a:pt x="7" y="8"/>
                    </a:cubicBezTo>
                    <a:cubicBezTo>
                      <a:pt x="3" y="12"/>
                      <a:pt x="1" y="17"/>
                      <a:pt x="0" y="22"/>
                    </a:cubicBezTo>
                    <a:cubicBezTo>
                      <a:pt x="7" y="24"/>
                      <a:pt x="14" y="26"/>
                      <a:pt x="21" y="29"/>
                    </a:cubicBezTo>
                    <a:cubicBezTo>
                      <a:pt x="21" y="26"/>
                      <a:pt x="22" y="24"/>
                      <a:pt x="23" y="2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" name="Group 1009"/>
            <p:cNvGrpSpPr/>
            <p:nvPr/>
          </p:nvGrpSpPr>
          <p:grpSpPr>
            <a:xfrm>
              <a:off x="1512" y="1441"/>
              <a:ext cx="1048" cy="1438"/>
              <a:chOff x="1512" y="1441"/>
              <a:chExt cx="1048" cy="1438"/>
            </a:xfrm>
          </p:grpSpPr>
          <p:sp>
            <p:nvSpPr>
              <p:cNvPr id="114" name="Freeform 809"/>
              <p:cNvSpPr/>
              <p:nvPr/>
            </p:nvSpPr>
            <p:spPr bwMode="auto">
              <a:xfrm>
                <a:off x="1936" y="2827"/>
                <a:ext cx="61" cy="52"/>
              </a:xfrm>
              <a:custGeom>
                <a:gdLst>
                  <a:gd name="T0" fmla="*/ 23 w 26"/>
                  <a:gd name="T1" fmla="*/ 16 h 22"/>
                  <a:gd name="T2" fmla="*/ 22 w 26"/>
                  <a:gd name="T3" fmla="*/ 3 h 22"/>
                  <a:gd name="T4" fmla="*/ 10 w 26"/>
                  <a:gd name="T5" fmla="*/ 4 h 22"/>
                  <a:gd name="T6" fmla="*/ 0 w 26"/>
                  <a:gd name="T7" fmla="*/ 11 h 22"/>
                  <a:gd name="T8" fmla="*/ 10 w 26"/>
                  <a:gd name="T9" fmla="*/ 22 h 22"/>
                  <a:gd name="T10" fmla="*/ 18 w 26"/>
                  <a:gd name="T11" fmla="*/ 22 h 22"/>
                  <a:gd name="T12" fmla="*/ 23 w 26"/>
                  <a:gd name="T13" fmla="*/ 16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2">
                    <a:moveTo>
                      <a:pt x="23" y="16"/>
                    </a:moveTo>
                    <a:cubicBezTo>
                      <a:pt x="25" y="12"/>
                      <a:pt x="26" y="6"/>
                      <a:pt x="22" y="3"/>
                    </a:cubicBezTo>
                    <a:cubicBezTo>
                      <a:pt x="18" y="0"/>
                      <a:pt x="14" y="2"/>
                      <a:pt x="10" y="4"/>
                    </a:cubicBezTo>
                    <a:cubicBezTo>
                      <a:pt x="7" y="6"/>
                      <a:pt x="4" y="9"/>
                      <a:pt x="0" y="11"/>
                    </a:cubicBezTo>
                    <a:cubicBezTo>
                      <a:pt x="4" y="14"/>
                      <a:pt x="7" y="18"/>
                      <a:pt x="10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20" y="20"/>
                      <a:pt x="22" y="18"/>
                      <a:pt x="23" y="1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810"/>
              <p:cNvSpPr/>
              <p:nvPr/>
            </p:nvSpPr>
            <p:spPr bwMode="auto">
              <a:xfrm>
                <a:off x="1888" y="2784"/>
                <a:ext cx="59" cy="64"/>
              </a:xfrm>
              <a:custGeom>
                <a:gdLst>
                  <a:gd name="T0" fmla="*/ 18 w 25"/>
                  <a:gd name="T1" fmla="*/ 27 h 27"/>
                  <a:gd name="T2" fmla="*/ 22 w 25"/>
                  <a:gd name="T3" fmla="*/ 21 h 27"/>
                  <a:gd name="T4" fmla="*/ 25 w 25"/>
                  <a:gd name="T5" fmla="*/ 14 h 27"/>
                  <a:gd name="T6" fmla="*/ 19 w 25"/>
                  <a:gd name="T7" fmla="*/ 1 h 27"/>
                  <a:gd name="T8" fmla="*/ 8 w 25"/>
                  <a:gd name="T9" fmla="*/ 5 h 27"/>
                  <a:gd name="T10" fmla="*/ 0 w 25"/>
                  <a:gd name="T11" fmla="*/ 15 h 27"/>
                  <a:gd name="T12" fmla="*/ 4 w 25"/>
                  <a:gd name="T13" fmla="*/ 18 h 27"/>
                  <a:gd name="T14" fmla="*/ 18 w 25"/>
                  <a:gd name="T15" fmla="*/ 27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7">
                    <a:moveTo>
                      <a:pt x="18" y="27"/>
                    </a:moveTo>
                    <a:cubicBezTo>
                      <a:pt x="20" y="26"/>
                      <a:pt x="21" y="23"/>
                      <a:pt x="22" y="21"/>
                    </a:cubicBezTo>
                    <a:cubicBezTo>
                      <a:pt x="23" y="19"/>
                      <a:pt x="24" y="16"/>
                      <a:pt x="25" y="14"/>
                    </a:cubicBezTo>
                    <a:cubicBezTo>
                      <a:pt x="25" y="9"/>
                      <a:pt x="24" y="2"/>
                      <a:pt x="19" y="1"/>
                    </a:cubicBezTo>
                    <a:cubicBezTo>
                      <a:pt x="14" y="0"/>
                      <a:pt x="10" y="3"/>
                      <a:pt x="8" y="5"/>
                    </a:cubicBezTo>
                    <a:cubicBezTo>
                      <a:pt x="4" y="8"/>
                      <a:pt x="2" y="12"/>
                      <a:pt x="0" y="15"/>
                    </a:cubicBezTo>
                    <a:cubicBezTo>
                      <a:pt x="1" y="16"/>
                      <a:pt x="3" y="17"/>
                      <a:pt x="4" y="18"/>
                    </a:cubicBezTo>
                    <a:cubicBezTo>
                      <a:pt x="9" y="20"/>
                      <a:pt x="14" y="24"/>
                      <a:pt x="18" y="2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811"/>
              <p:cNvSpPr/>
              <p:nvPr/>
            </p:nvSpPr>
            <p:spPr bwMode="auto">
              <a:xfrm>
                <a:off x="1512" y="2661"/>
                <a:ext cx="73" cy="88"/>
              </a:xfrm>
              <a:custGeom>
                <a:gdLst>
                  <a:gd name="T0" fmla="*/ 24 w 31"/>
                  <a:gd name="T1" fmla="*/ 30 h 37"/>
                  <a:gd name="T2" fmla="*/ 27 w 31"/>
                  <a:gd name="T3" fmla="*/ 8 h 37"/>
                  <a:gd name="T4" fmla="*/ 17 w 31"/>
                  <a:gd name="T5" fmla="*/ 0 h 37"/>
                  <a:gd name="T6" fmla="*/ 5 w 31"/>
                  <a:gd name="T7" fmla="*/ 6 h 37"/>
                  <a:gd name="T8" fmla="*/ 16 w 31"/>
                  <a:gd name="T9" fmla="*/ 18 h 37"/>
                  <a:gd name="T10" fmla="*/ 17 w 31"/>
                  <a:gd name="T11" fmla="*/ 19 h 37"/>
                  <a:gd name="T12" fmla="*/ 0 w 31"/>
                  <a:gd name="T13" fmla="*/ 25 h 37"/>
                  <a:gd name="T14" fmla="*/ 0 w 31"/>
                  <a:gd name="T15" fmla="*/ 35 h 37"/>
                  <a:gd name="T16" fmla="*/ 6 w 31"/>
                  <a:gd name="T17" fmla="*/ 36 h 37"/>
                  <a:gd name="T18" fmla="*/ 24 w 31"/>
                  <a:gd name="T19" fmla="*/ 3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7">
                    <a:moveTo>
                      <a:pt x="24" y="30"/>
                    </a:moveTo>
                    <a:cubicBezTo>
                      <a:pt x="29" y="24"/>
                      <a:pt x="31" y="15"/>
                      <a:pt x="27" y="8"/>
                    </a:cubicBezTo>
                    <a:cubicBezTo>
                      <a:pt x="25" y="4"/>
                      <a:pt x="22" y="1"/>
                      <a:pt x="17" y="0"/>
                    </a:cubicBezTo>
                    <a:cubicBezTo>
                      <a:pt x="13" y="0"/>
                      <a:pt x="7" y="2"/>
                      <a:pt x="5" y="6"/>
                    </a:cubicBezTo>
                    <a:cubicBezTo>
                      <a:pt x="1" y="13"/>
                      <a:pt x="9" y="23"/>
                      <a:pt x="16" y="18"/>
                    </a:cubicBezTo>
                    <a:cubicBezTo>
                      <a:pt x="17" y="18"/>
                      <a:pt x="18" y="19"/>
                      <a:pt x="17" y="19"/>
                    </a:cubicBezTo>
                    <a:cubicBezTo>
                      <a:pt x="16" y="28"/>
                      <a:pt x="6" y="28"/>
                      <a:pt x="0" y="2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" y="36"/>
                      <a:pt x="4" y="36"/>
                      <a:pt x="6" y="36"/>
                    </a:cubicBezTo>
                    <a:cubicBezTo>
                      <a:pt x="13" y="37"/>
                      <a:pt x="20" y="35"/>
                      <a:pt x="24" y="3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812"/>
              <p:cNvSpPr/>
              <p:nvPr/>
            </p:nvSpPr>
            <p:spPr bwMode="auto">
              <a:xfrm>
                <a:off x="1512" y="2604"/>
                <a:ext cx="137" cy="194"/>
              </a:xfrm>
              <a:custGeom>
                <a:gdLst>
                  <a:gd name="T0" fmla="*/ 38 w 58"/>
                  <a:gd name="T1" fmla="*/ 23 h 82"/>
                  <a:gd name="T2" fmla="*/ 34 w 58"/>
                  <a:gd name="T3" fmla="*/ 77 h 82"/>
                  <a:gd name="T4" fmla="*/ 39 w 58"/>
                  <a:gd name="T5" fmla="*/ 82 h 82"/>
                  <a:gd name="T6" fmla="*/ 47 w 58"/>
                  <a:gd name="T7" fmla="*/ 78 h 82"/>
                  <a:gd name="T8" fmla="*/ 56 w 58"/>
                  <a:gd name="T9" fmla="*/ 53 h 82"/>
                  <a:gd name="T10" fmla="*/ 55 w 58"/>
                  <a:gd name="T11" fmla="*/ 28 h 82"/>
                  <a:gd name="T12" fmla="*/ 17 w 58"/>
                  <a:gd name="T13" fmla="*/ 0 h 82"/>
                  <a:gd name="T14" fmla="*/ 0 w 58"/>
                  <a:gd name="T15" fmla="*/ 4 h 82"/>
                  <a:gd name="T16" fmla="*/ 0 w 58"/>
                  <a:gd name="T17" fmla="*/ 19 h 82"/>
                  <a:gd name="T18" fmla="*/ 38 w 58"/>
                  <a:gd name="T19" fmla="*/ 23 h 8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82">
                    <a:moveTo>
                      <a:pt x="38" y="23"/>
                    </a:moveTo>
                    <a:cubicBezTo>
                      <a:pt x="52" y="39"/>
                      <a:pt x="45" y="63"/>
                      <a:pt x="34" y="77"/>
                    </a:cubicBezTo>
                    <a:cubicBezTo>
                      <a:pt x="36" y="79"/>
                      <a:pt x="38" y="80"/>
                      <a:pt x="39" y="82"/>
                    </a:cubicBezTo>
                    <a:cubicBezTo>
                      <a:pt x="42" y="81"/>
                      <a:pt x="45" y="79"/>
                      <a:pt x="47" y="78"/>
                    </a:cubicBezTo>
                    <a:cubicBezTo>
                      <a:pt x="52" y="71"/>
                      <a:pt x="55" y="61"/>
                      <a:pt x="56" y="53"/>
                    </a:cubicBezTo>
                    <a:cubicBezTo>
                      <a:pt x="58" y="44"/>
                      <a:pt x="57" y="36"/>
                      <a:pt x="55" y="28"/>
                    </a:cubicBezTo>
                    <a:cubicBezTo>
                      <a:pt x="49" y="12"/>
                      <a:pt x="34" y="0"/>
                      <a:pt x="17" y="0"/>
                    </a:cubicBezTo>
                    <a:cubicBezTo>
                      <a:pt x="11" y="0"/>
                      <a:pt x="5" y="2"/>
                      <a:pt x="0" y="4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1" y="10"/>
                      <a:pt x="29" y="13"/>
                      <a:pt x="38" y="2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813"/>
              <p:cNvSpPr/>
              <p:nvPr/>
            </p:nvSpPr>
            <p:spPr bwMode="auto">
              <a:xfrm>
                <a:off x="1938" y="2720"/>
                <a:ext cx="45" cy="43"/>
              </a:xfrm>
              <a:custGeom>
                <a:gdLst>
                  <a:gd name="T0" fmla="*/ 14 w 19"/>
                  <a:gd name="T1" fmla="*/ 14 h 18"/>
                  <a:gd name="T2" fmla="*/ 19 w 19"/>
                  <a:gd name="T3" fmla="*/ 6 h 18"/>
                  <a:gd name="T4" fmla="*/ 5 w 19"/>
                  <a:gd name="T5" fmla="*/ 0 h 18"/>
                  <a:gd name="T6" fmla="*/ 0 w 19"/>
                  <a:gd name="T7" fmla="*/ 11 h 18"/>
                  <a:gd name="T8" fmla="*/ 11 w 19"/>
                  <a:gd name="T9" fmla="*/ 18 h 18"/>
                  <a:gd name="T10" fmla="*/ 14 w 19"/>
                  <a:gd name="T11" fmla="*/ 14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8">
                    <a:moveTo>
                      <a:pt x="14" y="14"/>
                    </a:moveTo>
                    <a:cubicBezTo>
                      <a:pt x="16" y="11"/>
                      <a:pt x="17" y="9"/>
                      <a:pt x="19" y="6"/>
                    </a:cubicBezTo>
                    <a:cubicBezTo>
                      <a:pt x="14" y="4"/>
                      <a:pt x="10" y="2"/>
                      <a:pt x="5" y="0"/>
                    </a:cubicBezTo>
                    <a:cubicBezTo>
                      <a:pt x="3" y="4"/>
                      <a:pt x="2" y="7"/>
                      <a:pt x="0" y="11"/>
                    </a:cubicBezTo>
                    <a:cubicBezTo>
                      <a:pt x="3" y="13"/>
                      <a:pt x="7" y="16"/>
                      <a:pt x="11" y="18"/>
                    </a:cubicBezTo>
                    <a:cubicBezTo>
                      <a:pt x="12" y="17"/>
                      <a:pt x="13" y="15"/>
                      <a:pt x="14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814"/>
              <p:cNvSpPr/>
              <p:nvPr/>
            </p:nvSpPr>
            <p:spPr bwMode="auto">
              <a:xfrm>
                <a:off x="2018" y="2825"/>
                <a:ext cx="48" cy="28"/>
              </a:xfrm>
              <a:custGeom>
                <a:gdLst>
                  <a:gd name="T0" fmla="*/ 2 w 20"/>
                  <a:gd name="T1" fmla="*/ 12 h 12"/>
                  <a:gd name="T2" fmla="*/ 20 w 20"/>
                  <a:gd name="T3" fmla="*/ 6 h 12"/>
                  <a:gd name="T4" fmla="*/ 11 w 20"/>
                  <a:gd name="T5" fmla="*/ 3 h 12"/>
                  <a:gd name="T6" fmla="*/ 0 w 20"/>
                  <a:gd name="T7" fmla="*/ 0 h 12"/>
                  <a:gd name="T8" fmla="*/ 2 w 20"/>
                  <a:gd name="T9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2">
                    <a:moveTo>
                      <a:pt x="2" y="12"/>
                    </a:moveTo>
                    <a:cubicBezTo>
                      <a:pt x="8" y="10"/>
                      <a:pt x="14" y="8"/>
                      <a:pt x="20" y="6"/>
                    </a:cubicBezTo>
                    <a:cubicBezTo>
                      <a:pt x="17" y="5"/>
                      <a:pt x="14" y="4"/>
                      <a:pt x="11" y="3"/>
                    </a:cubicBezTo>
                    <a:cubicBezTo>
                      <a:pt x="7" y="2"/>
                      <a:pt x="4" y="1"/>
                      <a:pt x="0" y="0"/>
                    </a:cubicBezTo>
                    <a:cubicBezTo>
                      <a:pt x="2" y="4"/>
                      <a:pt x="3" y="8"/>
                      <a:pt x="2" y="1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815"/>
              <p:cNvSpPr/>
              <p:nvPr/>
            </p:nvSpPr>
            <p:spPr bwMode="auto">
              <a:xfrm>
                <a:off x="1969" y="2779"/>
                <a:ext cx="23" cy="27"/>
              </a:xfrm>
              <a:custGeom>
                <a:gdLst>
                  <a:gd name="T0" fmla="*/ 4 w 10"/>
                  <a:gd name="T1" fmla="*/ 0 h 11"/>
                  <a:gd name="T2" fmla="*/ 0 w 10"/>
                  <a:gd name="T3" fmla="*/ 4 h 11"/>
                  <a:gd name="T4" fmla="*/ 0 w 10"/>
                  <a:gd name="T5" fmla="*/ 4 h 11"/>
                  <a:gd name="T6" fmla="*/ 1 w 10"/>
                  <a:gd name="T7" fmla="*/ 11 h 11"/>
                  <a:gd name="T8" fmla="*/ 8 w 10"/>
                  <a:gd name="T9" fmla="*/ 11 h 11"/>
                  <a:gd name="T10" fmla="*/ 8 w 10"/>
                  <a:gd name="T11" fmla="*/ 10 h 11"/>
                  <a:gd name="T12" fmla="*/ 4 w 10"/>
                  <a:gd name="T13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4" y="0"/>
                    </a:moveTo>
                    <a:cubicBezTo>
                      <a:pt x="3" y="2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7"/>
                      <a:pt x="1" y="9"/>
                      <a:pt x="1" y="11"/>
                    </a:cubicBezTo>
                    <a:cubicBezTo>
                      <a:pt x="3" y="11"/>
                      <a:pt x="6" y="10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7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816"/>
              <p:cNvSpPr/>
              <p:nvPr/>
            </p:nvSpPr>
            <p:spPr bwMode="auto">
              <a:xfrm>
                <a:off x="2009" y="2806"/>
                <a:ext cx="90" cy="28"/>
              </a:xfrm>
              <a:custGeom>
                <a:gdLst>
                  <a:gd name="T0" fmla="*/ 26 w 38"/>
                  <a:gd name="T1" fmla="*/ 12 h 12"/>
                  <a:gd name="T2" fmla="*/ 38 w 38"/>
                  <a:gd name="T3" fmla="*/ 6 h 12"/>
                  <a:gd name="T4" fmla="*/ 33 w 38"/>
                  <a:gd name="T5" fmla="*/ 5 h 12"/>
                  <a:gd name="T6" fmla="*/ 25 w 38"/>
                  <a:gd name="T7" fmla="*/ 3 h 12"/>
                  <a:gd name="T8" fmla="*/ 8 w 38"/>
                  <a:gd name="T9" fmla="*/ 0 h 12"/>
                  <a:gd name="T10" fmla="*/ 0 w 38"/>
                  <a:gd name="T11" fmla="*/ 3 h 12"/>
                  <a:gd name="T12" fmla="*/ 2 w 38"/>
                  <a:gd name="T13" fmla="*/ 5 h 12"/>
                  <a:gd name="T14" fmla="*/ 3 w 38"/>
                  <a:gd name="T15" fmla="*/ 6 h 12"/>
                  <a:gd name="T16" fmla="*/ 14 w 38"/>
                  <a:gd name="T17" fmla="*/ 9 h 12"/>
                  <a:gd name="T18" fmla="*/ 26 w 38"/>
                  <a:gd name="T19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2">
                    <a:moveTo>
                      <a:pt x="26" y="12"/>
                    </a:moveTo>
                    <a:cubicBezTo>
                      <a:pt x="30" y="11"/>
                      <a:pt x="34" y="8"/>
                      <a:pt x="38" y="6"/>
                    </a:cubicBezTo>
                    <a:cubicBezTo>
                      <a:pt x="37" y="6"/>
                      <a:pt x="35" y="5"/>
                      <a:pt x="33" y="5"/>
                    </a:cubicBezTo>
                    <a:cubicBezTo>
                      <a:pt x="31" y="4"/>
                      <a:pt x="28" y="4"/>
                      <a:pt x="25" y="3"/>
                    </a:cubicBezTo>
                    <a:cubicBezTo>
                      <a:pt x="19" y="2"/>
                      <a:pt x="13" y="1"/>
                      <a:pt x="8" y="0"/>
                    </a:cubicBezTo>
                    <a:cubicBezTo>
                      <a:pt x="5" y="1"/>
                      <a:pt x="3" y="2"/>
                      <a:pt x="0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7"/>
                      <a:pt x="10" y="8"/>
                      <a:pt x="14" y="9"/>
                    </a:cubicBezTo>
                    <a:cubicBezTo>
                      <a:pt x="18" y="10"/>
                      <a:pt x="22" y="12"/>
                      <a:pt x="26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817"/>
              <p:cNvSpPr/>
              <p:nvPr/>
            </p:nvSpPr>
            <p:spPr bwMode="auto">
              <a:xfrm>
                <a:off x="1888" y="2637"/>
                <a:ext cx="59" cy="109"/>
              </a:xfrm>
              <a:custGeom>
                <a:gdLst>
                  <a:gd name="T0" fmla="*/ 18 w 25"/>
                  <a:gd name="T1" fmla="*/ 37 h 46"/>
                  <a:gd name="T2" fmla="*/ 23 w 25"/>
                  <a:gd name="T3" fmla="*/ 26 h 46"/>
                  <a:gd name="T4" fmla="*/ 18 w 25"/>
                  <a:gd name="T5" fmla="*/ 5 h 46"/>
                  <a:gd name="T6" fmla="*/ 0 w 25"/>
                  <a:gd name="T7" fmla="*/ 11 h 46"/>
                  <a:gd name="T8" fmla="*/ 5 w 25"/>
                  <a:gd name="T9" fmla="*/ 19 h 46"/>
                  <a:gd name="T10" fmla="*/ 14 w 25"/>
                  <a:gd name="T11" fmla="*/ 14 h 46"/>
                  <a:gd name="T12" fmla="*/ 14 w 25"/>
                  <a:gd name="T13" fmla="*/ 14 h 46"/>
                  <a:gd name="T14" fmla="*/ 15 w 25"/>
                  <a:gd name="T15" fmla="*/ 14 h 46"/>
                  <a:gd name="T16" fmla="*/ 14 w 25"/>
                  <a:gd name="T17" fmla="*/ 27 h 46"/>
                  <a:gd name="T18" fmla="*/ 1 w 25"/>
                  <a:gd name="T19" fmla="*/ 39 h 46"/>
                  <a:gd name="T20" fmla="*/ 9 w 25"/>
                  <a:gd name="T21" fmla="*/ 46 h 46"/>
                  <a:gd name="T22" fmla="*/ 18 w 25"/>
                  <a:gd name="T23" fmla="*/ 37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46">
                    <a:moveTo>
                      <a:pt x="18" y="37"/>
                    </a:moveTo>
                    <a:cubicBezTo>
                      <a:pt x="20" y="34"/>
                      <a:pt x="22" y="30"/>
                      <a:pt x="23" y="26"/>
                    </a:cubicBezTo>
                    <a:cubicBezTo>
                      <a:pt x="25" y="19"/>
                      <a:pt x="24" y="9"/>
                      <a:pt x="18" y="5"/>
                    </a:cubicBezTo>
                    <a:cubicBezTo>
                      <a:pt x="11" y="0"/>
                      <a:pt x="1" y="2"/>
                      <a:pt x="0" y="11"/>
                    </a:cubicBezTo>
                    <a:cubicBezTo>
                      <a:pt x="0" y="15"/>
                      <a:pt x="1" y="18"/>
                      <a:pt x="5" y="19"/>
                    </a:cubicBezTo>
                    <a:cubicBezTo>
                      <a:pt x="9" y="21"/>
                      <a:pt x="12" y="18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5" y="13"/>
                      <a:pt x="15" y="14"/>
                    </a:cubicBezTo>
                    <a:cubicBezTo>
                      <a:pt x="18" y="17"/>
                      <a:pt x="15" y="24"/>
                      <a:pt x="14" y="27"/>
                    </a:cubicBezTo>
                    <a:cubicBezTo>
                      <a:pt x="11" y="32"/>
                      <a:pt x="6" y="36"/>
                      <a:pt x="1" y="39"/>
                    </a:cubicBezTo>
                    <a:cubicBezTo>
                      <a:pt x="4" y="40"/>
                      <a:pt x="7" y="43"/>
                      <a:pt x="9" y="46"/>
                    </a:cubicBezTo>
                    <a:cubicBezTo>
                      <a:pt x="12" y="44"/>
                      <a:pt x="15" y="40"/>
                      <a:pt x="18" y="3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818"/>
              <p:cNvSpPr/>
              <p:nvPr/>
            </p:nvSpPr>
            <p:spPr bwMode="auto">
              <a:xfrm>
                <a:off x="1926" y="2749"/>
                <a:ext cx="36" cy="21"/>
              </a:xfrm>
              <a:custGeom>
                <a:gdLst>
                  <a:gd name="T0" fmla="*/ 4 w 15"/>
                  <a:gd name="T1" fmla="*/ 0 h 9"/>
                  <a:gd name="T2" fmla="*/ 0 w 15"/>
                  <a:gd name="T3" fmla="*/ 5 h 9"/>
                  <a:gd name="T4" fmla="*/ 12 w 15"/>
                  <a:gd name="T5" fmla="*/ 8 h 9"/>
                  <a:gd name="T6" fmla="*/ 13 w 15"/>
                  <a:gd name="T7" fmla="*/ 9 h 9"/>
                  <a:gd name="T8" fmla="*/ 15 w 15"/>
                  <a:gd name="T9" fmla="*/ 8 h 9"/>
                  <a:gd name="T10" fmla="*/ 4 w 15"/>
                  <a:gd name="T1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9">
                    <a:moveTo>
                      <a:pt x="4" y="0"/>
                    </a:moveTo>
                    <a:cubicBezTo>
                      <a:pt x="3" y="2"/>
                      <a:pt x="1" y="3"/>
                      <a:pt x="0" y="5"/>
                    </a:cubicBezTo>
                    <a:cubicBezTo>
                      <a:pt x="4" y="4"/>
                      <a:pt x="9" y="6"/>
                      <a:pt x="12" y="8"/>
                    </a:cubicBezTo>
                    <a:cubicBezTo>
                      <a:pt x="13" y="8"/>
                      <a:pt x="13" y="9"/>
                      <a:pt x="13" y="9"/>
                    </a:cubicBezTo>
                    <a:cubicBezTo>
                      <a:pt x="14" y="8"/>
                      <a:pt x="14" y="8"/>
                      <a:pt x="15" y="8"/>
                    </a:cubicBezTo>
                    <a:cubicBezTo>
                      <a:pt x="11" y="5"/>
                      <a:pt x="7" y="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819"/>
              <p:cNvSpPr/>
              <p:nvPr/>
            </p:nvSpPr>
            <p:spPr bwMode="auto">
              <a:xfrm>
                <a:off x="1512" y="2466"/>
                <a:ext cx="17" cy="59"/>
              </a:xfrm>
              <a:custGeom>
                <a:gdLst>
                  <a:gd name="T0" fmla="*/ 6 w 7"/>
                  <a:gd name="T1" fmla="*/ 2 h 25"/>
                  <a:gd name="T2" fmla="*/ 6 w 7"/>
                  <a:gd name="T3" fmla="*/ 2 h 25"/>
                  <a:gd name="T4" fmla="*/ 0 w 7"/>
                  <a:gd name="T5" fmla="*/ 1 h 25"/>
                  <a:gd name="T6" fmla="*/ 0 w 7"/>
                  <a:gd name="T7" fmla="*/ 12 h 25"/>
                  <a:gd name="T8" fmla="*/ 7 w 7"/>
                  <a:gd name="T9" fmla="*/ 25 h 25"/>
                  <a:gd name="T10" fmla="*/ 6 w 7"/>
                  <a:gd name="T11" fmla="*/ 2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5"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20"/>
                      <a:pt x="7" y="25"/>
                    </a:cubicBezTo>
                    <a:cubicBezTo>
                      <a:pt x="6" y="17"/>
                      <a:pt x="5" y="10"/>
                      <a:pt x="6" y="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820"/>
              <p:cNvSpPr/>
              <p:nvPr/>
            </p:nvSpPr>
            <p:spPr bwMode="auto">
              <a:xfrm>
                <a:off x="1512" y="2393"/>
                <a:ext cx="31" cy="26"/>
              </a:xfrm>
              <a:custGeom>
                <a:gdLst>
                  <a:gd name="T0" fmla="*/ 13 w 13"/>
                  <a:gd name="T1" fmla="*/ 7 h 11"/>
                  <a:gd name="T2" fmla="*/ 0 w 13"/>
                  <a:gd name="T3" fmla="*/ 0 h 11"/>
                  <a:gd name="T4" fmla="*/ 0 w 13"/>
                  <a:gd name="T5" fmla="*/ 8 h 11"/>
                  <a:gd name="T6" fmla="*/ 11 w 13"/>
                  <a:gd name="T7" fmla="*/ 11 h 11"/>
                  <a:gd name="T8" fmla="*/ 13 w 13"/>
                  <a:gd name="T9" fmla="*/ 7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13" y="7"/>
                    </a:moveTo>
                    <a:cubicBezTo>
                      <a:pt x="9" y="4"/>
                      <a:pt x="4" y="2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8"/>
                      <a:pt x="8" y="9"/>
                      <a:pt x="11" y="11"/>
                    </a:cubicBezTo>
                    <a:cubicBezTo>
                      <a:pt x="11" y="9"/>
                      <a:pt x="12" y="8"/>
                      <a:pt x="13" y="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821"/>
              <p:cNvSpPr/>
              <p:nvPr/>
            </p:nvSpPr>
            <p:spPr bwMode="auto">
              <a:xfrm>
                <a:off x="1512" y="2499"/>
                <a:ext cx="14" cy="34"/>
              </a:xfrm>
              <a:custGeom>
                <a:gdLst>
                  <a:gd name="T0" fmla="*/ 0 w 6"/>
                  <a:gd name="T1" fmla="*/ 0 h 14"/>
                  <a:gd name="T2" fmla="*/ 0 w 6"/>
                  <a:gd name="T3" fmla="*/ 14 h 14"/>
                  <a:gd name="T4" fmla="*/ 6 w 6"/>
                  <a:gd name="T5" fmla="*/ 12 h 14"/>
                  <a:gd name="T6" fmla="*/ 0 w 6"/>
                  <a:gd name="T7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4">
                    <a:moveTo>
                      <a:pt x="0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2" y="14"/>
                      <a:pt x="4" y="13"/>
                      <a:pt x="6" y="12"/>
                    </a:cubicBezTo>
                    <a:cubicBezTo>
                      <a:pt x="4" y="8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822"/>
              <p:cNvSpPr/>
              <p:nvPr/>
            </p:nvSpPr>
            <p:spPr bwMode="auto">
              <a:xfrm>
                <a:off x="1512" y="2414"/>
                <a:ext cx="24" cy="28"/>
              </a:xfrm>
              <a:custGeom>
                <a:gdLst>
                  <a:gd name="T0" fmla="*/ 8 w 10"/>
                  <a:gd name="T1" fmla="*/ 12 h 12"/>
                  <a:gd name="T2" fmla="*/ 10 w 10"/>
                  <a:gd name="T3" fmla="*/ 3 h 12"/>
                  <a:gd name="T4" fmla="*/ 0 w 10"/>
                  <a:gd name="T5" fmla="*/ 0 h 12"/>
                  <a:gd name="T6" fmla="*/ 0 w 10"/>
                  <a:gd name="T7" fmla="*/ 11 h 12"/>
                  <a:gd name="T8" fmla="*/ 8 w 10"/>
                  <a:gd name="T9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8" y="12"/>
                    </a:moveTo>
                    <a:cubicBezTo>
                      <a:pt x="8" y="9"/>
                      <a:pt x="9" y="6"/>
                      <a:pt x="10" y="3"/>
                    </a:cubicBezTo>
                    <a:cubicBezTo>
                      <a:pt x="7" y="1"/>
                      <a:pt x="4" y="0"/>
                      <a:pt x="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5" y="11"/>
                      <a:pt x="8" y="12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823"/>
              <p:cNvSpPr/>
              <p:nvPr/>
            </p:nvSpPr>
            <p:spPr bwMode="auto">
              <a:xfrm>
                <a:off x="1512" y="2525"/>
                <a:ext cx="149" cy="53"/>
              </a:xfrm>
              <a:custGeom>
                <a:gdLst>
                  <a:gd name="T0" fmla="*/ 44 w 63"/>
                  <a:gd name="T1" fmla="*/ 12 h 22"/>
                  <a:gd name="T2" fmla="*/ 63 w 63"/>
                  <a:gd name="T3" fmla="*/ 22 h 22"/>
                  <a:gd name="T4" fmla="*/ 59 w 63"/>
                  <a:gd name="T5" fmla="*/ 10 h 22"/>
                  <a:gd name="T6" fmla="*/ 13 w 63"/>
                  <a:gd name="T7" fmla="*/ 2 h 22"/>
                  <a:gd name="T8" fmla="*/ 0 w 63"/>
                  <a:gd name="T9" fmla="*/ 5 h 22"/>
                  <a:gd name="T10" fmla="*/ 0 w 63"/>
                  <a:gd name="T11" fmla="*/ 12 h 22"/>
                  <a:gd name="T12" fmla="*/ 19 w 63"/>
                  <a:gd name="T13" fmla="*/ 8 h 22"/>
                  <a:gd name="T14" fmla="*/ 44 w 63"/>
                  <a:gd name="T15" fmla="*/ 12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22">
                    <a:moveTo>
                      <a:pt x="44" y="12"/>
                    </a:moveTo>
                    <a:cubicBezTo>
                      <a:pt x="51" y="14"/>
                      <a:pt x="58" y="17"/>
                      <a:pt x="63" y="22"/>
                    </a:cubicBezTo>
                    <a:cubicBezTo>
                      <a:pt x="61" y="18"/>
                      <a:pt x="60" y="14"/>
                      <a:pt x="59" y="10"/>
                    </a:cubicBezTo>
                    <a:cubicBezTo>
                      <a:pt x="45" y="3"/>
                      <a:pt x="28" y="0"/>
                      <a:pt x="13" y="2"/>
                    </a:cubicBezTo>
                    <a:cubicBezTo>
                      <a:pt x="9" y="2"/>
                      <a:pt x="4" y="4"/>
                      <a:pt x="0" y="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6" y="9"/>
                      <a:pt x="13" y="8"/>
                      <a:pt x="19" y="8"/>
                    </a:cubicBezTo>
                    <a:cubicBezTo>
                      <a:pt x="28" y="8"/>
                      <a:pt x="36" y="9"/>
                      <a:pt x="44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824"/>
              <p:cNvSpPr/>
              <p:nvPr/>
            </p:nvSpPr>
            <p:spPr bwMode="auto">
              <a:xfrm>
                <a:off x="1637" y="2575"/>
                <a:ext cx="29" cy="41"/>
              </a:xfrm>
              <a:custGeom>
                <a:gdLst>
                  <a:gd name="T0" fmla="*/ 12 w 12"/>
                  <a:gd name="T1" fmla="*/ 11 h 17"/>
                  <a:gd name="T2" fmla="*/ 11 w 12"/>
                  <a:gd name="T3" fmla="*/ 4 h 17"/>
                  <a:gd name="T4" fmla="*/ 6 w 12"/>
                  <a:gd name="T5" fmla="*/ 0 h 17"/>
                  <a:gd name="T6" fmla="*/ 0 w 12"/>
                  <a:gd name="T7" fmla="*/ 12 h 17"/>
                  <a:gd name="T8" fmla="*/ 7 w 12"/>
                  <a:gd name="T9" fmla="*/ 17 h 17"/>
                  <a:gd name="T10" fmla="*/ 12 w 12"/>
                  <a:gd name="T11" fmla="*/ 11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7">
                    <a:moveTo>
                      <a:pt x="12" y="11"/>
                    </a:moveTo>
                    <a:cubicBezTo>
                      <a:pt x="12" y="9"/>
                      <a:pt x="11" y="7"/>
                      <a:pt x="11" y="4"/>
                    </a:cubicBezTo>
                    <a:cubicBezTo>
                      <a:pt x="9" y="3"/>
                      <a:pt x="8" y="1"/>
                      <a:pt x="6" y="0"/>
                    </a:cubicBezTo>
                    <a:cubicBezTo>
                      <a:pt x="4" y="4"/>
                      <a:pt x="3" y="8"/>
                      <a:pt x="0" y="12"/>
                    </a:cubicBezTo>
                    <a:cubicBezTo>
                      <a:pt x="2" y="13"/>
                      <a:pt x="5" y="15"/>
                      <a:pt x="7" y="17"/>
                    </a:cubicBezTo>
                    <a:cubicBezTo>
                      <a:pt x="9" y="16"/>
                      <a:pt x="10" y="13"/>
                      <a:pt x="1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825"/>
              <p:cNvSpPr/>
              <p:nvPr/>
            </p:nvSpPr>
            <p:spPr bwMode="auto">
              <a:xfrm>
                <a:off x="1595" y="2488"/>
                <a:ext cx="33" cy="42"/>
              </a:xfrm>
              <a:custGeom>
                <a:gdLst>
                  <a:gd name="T0" fmla="*/ 14 w 14"/>
                  <a:gd name="T1" fmla="*/ 7 h 18"/>
                  <a:gd name="T2" fmla="*/ 10 w 14"/>
                  <a:gd name="T3" fmla="*/ 0 h 18"/>
                  <a:gd name="T4" fmla="*/ 0 w 14"/>
                  <a:gd name="T5" fmla="*/ 17 h 18"/>
                  <a:gd name="T6" fmla="*/ 5 w 14"/>
                  <a:gd name="T7" fmla="*/ 18 h 18"/>
                  <a:gd name="T8" fmla="*/ 5 w 14"/>
                  <a:gd name="T9" fmla="*/ 18 h 18"/>
                  <a:gd name="T10" fmla="*/ 14 w 14"/>
                  <a:gd name="T11" fmla="*/ 7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8">
                    <a:moveTo>
                      <a:pt x="14" y="7"/>
                    </a:moveTo>
                    <a:cubicBezTo>
                      <a:pt x="13" y="5"/>
                      <a:pt x="12" y="2"/>
                      <a:pt x="10" y="0"/>
                    </a:cubicBezTo>
                    <a:cubicBezTo>
                      <a:pt x="3" y="2"/>
                      <a:pt x="0" y="10"/>
                      <a:pt x="0" y="17"/>
                    </a:cubicBezTo>
                    <a:cubicBezTo>
                      <a:pt x="1" y="17"/>
                      <a:pt x="3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2"/>
                      <a:pt x="9" y="8"/>
                      <a:pt x="14" y="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826"/>
              <p:cNvSpPr/>
              <p:nvPr/>
            </p:nvSpPr>
            <p:spPr bwMode="auto">
              <a:xfrm>
                <a:off x="1550" y="2438"/>
                <a:ext cx="52" cy="87"/>
              </a:xfrm>
              <a:custGeom>
                <a:gdLst>
                  <a:gd name="T0" fmla="*/ 22 w 22"/>
                  <a:gd name="T1" fmla="*/ 11 h 37"/>
                  <a:gd name="T2" fmla="*/ 12 w 22"/>
                  <a:gd name="T3" fmla="*/ 0 h 37"/>
                  <a:gd name="T4" fmla="*/ 1 w 22"/>
                  <a:gd name="T5" fmla="*/ 17 h 37"/>
                  <a:gd name="T6" fmla="*/ 2 w 22"/>
                  <a:gd name="T7" fmla="*/ 37 h 37"/>
                  <a:gd name="T8" fmla="*/ 2 w 22"/>
                  <a:gd name="T9" fmla="*/ 37 h 37"/>
                  <a:gd name="T10" fmla="*/ 8 w 22"/>
                  <a:gd name="T11" fmla="*/ 37 h 37"/>
                  <a:gd name="T12" fmla="*/ 11 w 22"/>
                  <a:gd name="T13" fmla="*/ 22 h 37"/>
                  <a:gd name="T14" fmla="*/ 22 w 22"/>
                  <a:gd name="T15" fmla="*/ 11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37">
                    <a:moveTo>
                      <a:pt x="22" y="11"/>
                    </a:moveTo>
                    <a:cubicBezTo>
                      <a:pt x="19" y="7"/>
                      <a:pt x="16" y="3"/>
                      <a:pt x="12" y="0"/>
                    </a:cubicBezTo>
                    <a:cubicBezTo>
                      <a:pt x="7" y="5"/>
                      <a:pt x="2" y="10"/>
                      <a:pt x="1" y="17"/>
                    </a:cubicBezTo>
                    <a:cubicBezTo>
                      <a:pt x="0" y="24"/>
                      <a:pt x="0" y="30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4" y="37"/>
                      <a:pt x="6" y="37"/>
                      <a:pt x="8" y="37"/>
                    </a:cubicBezTo>
                    <a:cubicBezTo>
                      <a:pt x="7" y="32"/>
                      <a:pt x="9" y="26"/>
                      <a:pt x="11" y="22"/>
                    </a:cubicBezTo>
                    <a:cubicBezTo>
                      <a:pt x="14" y="18"/>
                      <a:pt x="18" y="13"/>
                      <a:pt x="22" y="1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827"/>
              <p:cNvSpPr/>
              <p:nvPr/>
            </p:nvSpPr>
            <p:spPr bwMode="auto">
              <a:xfrm>
                <a:off x="1566" y="2469"/>
                <a:ext cx="50" cy="59"/>
              </a:xfrm>
              <a:custGeom>
                <a:gdLst>
                  <a:gd name="T0" fmla="*/ 21 w 21"/>
                  <a:gd name="T1" fmla="*/ 7 h 25"/>
                  <a:gd name="T2" fmla="*/ 16 w 21"/>
                  <a:gd name="T3" fmla="*/ 0 h 25"/>
                  <a:gd name="T4" fmla="*/ 3 w 21"/>
                  <a:gd name="T5" fmla="*/ 24 h 25"/>
                  <a:gd name="T6" fmla="*/ 10 w 21"/>
                  <a:gd name="T7" fmla="*/ 25 h 25"/>
                  <a:gd name="T8" fmla="*/ 21 w 21"/>
                  <a:gd name="T9" fmla="*/ 7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21" y="7"/>
                    </a:moveTo>
                    <a:cubicBezTo>
                      <a:pt x="20" y="4"/>
                      <a:pt x="18" y="2"/>
                      <a:pt x="16" y="0"/>
                    </a:cubicBezTo>
                    <a:cubicBezTo>
                      <a:pt x="8" y="4"/>
                      <a:pt x="0" y="14"/>
                      <a:pt x="3" y="24"/>
                    </a:cubicBezTo>
                    <a:cubicBezTo>
                      <a:pt x="5" y="24"/>
                      <a:pt x="8" y="24"/>
                      <a:pt x="10" y="25"/>
                    </a:cubicBezTo>
                    <a:cubicBezTo>
                      <a:pt x="10" y="18"/>
                      <a:pt x="14" y="9"/>
                      <a:pt x="21" y="7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828"/>
              <p:cNvSpPr/>
              <p:nvPr/>
            </p:nvSpPr>
            <p:spPr bwMode="auto">
              <a:xfrm>
                <a:off x="1512" y="2442"/>
                <a:ext cx="17" cy="24"/>
              </a:xfrm>
              <a:custGeom>
                <a:gdLst>
                  <a:gd name="T0" fmla="*/ 6 w 7"/>
                  <a:gd name="T1" fmla="*/ 10 h 10"/>
                  <a:gd name="T2" fmla="*/ 6 w 7"/>
                  <a:gd name="T3" fmla="*/ 9 h 10"/>
                  <a:gd name="T4" fmla="*/ 7 w 7"/>
                  <a:gd name="T5" fmla="*/ 2 h 10"/>
                  <a:gd name="T6" fmla="*/ 0 w 7"/>
                  <a:gd name="T7" fmla="*/ 0 h 10"/>
                  <a:gd name="T8" fmla="*/ 0 w 7"/>
                  <a:gd name="T9" fmla="*/ 9 h 10"/>
                  <a:gd name="T10" fmla="*/ 6 w 7"/>
                  <a:gd name="T11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6" y="10"/>
                    </a:moveTo>
                    <a:cubicBezTo>
                      <a:pt x="6" y="10"/>
                      <a:pt x="6" y="10"/>
                      <a:pt x="6" y="9"/>
                    </a:cubicBezTo>
                    <a:cubicBezTo>
                      <a:pt x="7" y="7"/>
                      <a:pt x="7" y="4"/>
                      <a:pt x="7" y="2"/>
                    </a:cubicBezTo>
                    <a:cubicBezTo>
                      <a:pt x="5" y="1"/>
                      <a:pt x="3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9"/>
                      <a:pt x="4" y="9"/>
                      <a:pt x="6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829"/>
              <p:cNvSpPr/>
              <p:nvPr/>
            </p:nvSpPr>
            <p:spPr bwMode="auto">
              <a:xfrm>
                <a:off x="1529" y="2412"/>
                <a:ext cx="47" cy="116"/>
              </a:xfrm>
              <a:custGeom>
                <a:gdLst>
                  <a:gd name="T0" fmla="*/ 8 w 20"/>
                  <a:gd name="T1" fmla="*/ 27 h 49"/>
                  <a:gd name="T2" fmla="*/ 20 w 20"/>
                  <a:gd name="T3" fmla="*/ 10 h 49"/>
                  <a:gd name="T4" fmla="*/ 7 w 20"/>
                  <a:gd name="T5" fmla="*/ 0 h 49"/>
                  <a:gd name="T6" fmla="*/ 1 w 20"/>
                  <a:gd name="T7" fmla="*/ 23 h 49"/>
                  <a:gd name="T8" fmla="*/ 2 w 20"/>
                  <a:gd name="T9" fmla="*/ 49 h 49"/>
                  <a:gd name="T10" fmla="*/ 6 w 20"/>
                  <a:gd name="T11" fmla="*/ 48 h 49"/>
                  <a:gd name="T12" fmla="*/ 10 w 20"/>
                  <a:gd name="T13" fmla="*/ 48 h 49"/>
                  <a:gd name="T14" fmla="*/ 8 w 20"/>
                  <a:gd name="T15" fmla="*/ 27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9">
                    <a:moveTo>
                      <a:pt x="8" y="27"/>
                    </a:moveTo>
                    <a:cubicBezTo>
                      <a:pt x="10" y="20"/>
                      <a:pt x="15" y="15"/>
                      <a:pt x="20" y="10"/>
                    </a:cubicBezTo>
                    <a:cubicBezTo>
                      <a:pt x="16" y="6"/>
                      <a:pt x="12" y="3"/>
                      <a:pt x="7" y="0"/>
                    </a:cubicBezTo>
                    <a:cubicBezTo>
                      <a:pt x="3" y="7"/>
                      <a:pt x="2" y="15"/>
                      <a:pt x="1" y="23"/>
                    </a:cubicBezTo>
                    <a:cubicBezTo>
                      <a:pt x="0" y="32"/>
                      <a:pt x="1" y="40"/>
                      <a:pt x="2" y="49"/>
                    </a:cubicBezTo>
                    <a:cubicBezTo>
                      <a:pt x="3" y="49"/>
                      <a:pt x="5" y="48"/>
                      <a:pt x="6" y="48"/>
                    </a:cubicBezTo>
                    <a:cubicBezTo>
                      <a:pt x="7" y="48"/>
                      <a:pt x="9" y="48"/>
                      <a:pt x="10" y="48"/>
                    </a:cubicBezTo>
                    <a:cubicBezTo>
                      <a:pt x="7" y="41"/>
                      <a:pt x="7" y="34"/>
                      <a:pt x="8" y="2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830"/>
              <p:cNvSpPr/>
              <p:nvPr/>
            </p:nvSpPr>
            <p:spPr bwMode="auto">
              <a:xfrm>
                <a:off x="1611" y="2507"/>
                <a:ext cx="38" cy="37"/>
              </a:xfrm>
              <a:custGeom>
                <a:gdLst>
                  <a:gd name="T0" fmla="*/ 0 w 16"/>
                  <a:gd name="T1" fmla="*/ 10 h 16"/>
                  <a:gd name="T2" fmla="*/ 0 w 16"/>
                  <a:gd name="T3" fmla="*/ 10 h 16"/>
                  <a:gd name="T4" fmla="*/ 16 w 16"/>
                  <a:gd name="T5" fmla="*/ 16 h 16"/>
                  <a:gd name="T6" fmla="*/ 8 w 16"/>
                  <a:gd name="T7" fmla="*/ 0 h 16"/>
                  <a:gd name="T8" fmla="*/ 0 w 16"/>
                  <a:gd name="T9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5" y="12"/>
                      <a:pt x="11" y="14"/>
                      <a:pt x="16" y="16"/>
                    </a:cubicBezTo>
                    <a:cubicBezTo>
                      <a:pt x="14" y="11"/>
                      <a:pt x="11" y="5"/>
                      <a:pt x="8" y="0"/>
                    </a:cubicBezTo>
                    <a:cubicBezTo>
                      <a:pt x="3" y="1"/>
                      <a:pt x="0" y="5"/>
                      <a:pt x="0" y="1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831"/>
              <p:cNvSpPr/>
              <p:nvPr/>
            </p:nvSpPr>
            <p:spPr bwMode="auto">
              <a:xfrm>
                <a:off x="1531" y="2547"/>
                <a:ext cx="28" cy="31"/>
              </a:xfrm>
              <a:custGeom>
                <a:gdLst>
                  <a:gd name="T0" fmla="*/ 0 w 12"/>
                  <a:gd name="T1" fmla="*/ 2 h 13"/>
                  <a:gd name="T2" fmla="*/ 2 w 12"/>
                  <a:gd name="T3" fmla="*/ 13 h 13"/>
                  <a:gd name="T4" fmla="*/ 8 w 12"/>
                  <a:gd name="T5" fmla="*/ 13 h 13"/>
                  <a:gd name="T6" fmla="*/ 11 w 12"/>
                  <a:gd name="T7" fmla="*/ 13 h 13"/>
                  <a:gd name="T8" fmla="*/ 12 w 12"/>
                  <a:gd name="T9" fmla="*/ 0 h 13"/>
                  <a:gd name="T10" fmla="*/ 9 w 12"/>
                  <a:gd name="T11" fmla="*/ 1 h 13"/>
                  <a:gd name="T12" fmla="*/ 0 w 12"/>
                  <a:gd name="T13" fmla="*/ 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3">
                    <a:moveTo>
                      <a:pt x="0" y="2"/>
                    </a:moveTo>
                    <a:cubicBezTo>
                      <a:pt x="0" y="6"/>
                      <a:pt x="1" y="10"/>
                      <a:pt x="2" y="13"/>
                    </a:cubicBezTo>
                    <a:cubicBezTo>
                      <a:pt x="4" y="13"/>
                      <a:pt x="6" y="13"/>
                      <a:pt x="8" y="13"/>
                    </a:cubicBezTo>
                    <a:cubicBezTo>
                      <a:pt x="9" y="13"/>
                      <a:pt x="10" y="13"/>
                      <a:pt x="11" y="13"/>
                    </a:cubicBezTo>
                    <a:cubicBezTo>
                      <a:pt x="11" y="9"/>
                      <a:pt x="11" y="5"/>
                      <a:pt x="12" y="0"/>
                    </a:cubicBezTo>
                    <a:cubicBezTo>
                      <a:pt x="11" y="0"/>
                      <a:pt x="10" y="0"/>
                      <a:pt x="9" y="1"/>
                    </a:cubicBezTo>
                    <a:cubicBezTo>
                      <a:pt x="6" y="1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832"/>
              <p:cNvSpPr/>
              <p:nvPr/>
            </p:nvSpPr>
            <p:spPr bwMode="auto">
              <a:xfrm>
                <a:off x="1656" y="2606"/>
                <a:ext cx="17" cy="36"/>
              </a:xfrm>
              <a:custGeom>
                <a:gdLst>
                  <a:gd name="T0" fmla="*/ 0 w 7"/>
                  <a:gd name="T1" fmla="*/ 5 h 15"/>
                  <a:gd name="T2" fmla="*/ 0 w 7"/>
                  <a:gd name="T3" fmla="*/ 5 h 15"/>
                  <a:gd name="T4" fmla="*/ 7 w 7"/>
                  <a:gd name="T5" fmla="*/ 15 h 15"/>
                  <a:gd name="T6" fmla="*/ 5 w 7"/>
                  <a:gd name="T7" fmla="*/ 0 h 15"/>
                  <a:gd name="T8" fmla="*/ 0 w 7"/>
                  <a:gd name="T9" fmla="*/ 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" y="8"/>
                      <a:pt x="5" y="11"/>
                      <a:pt x="7" y="15"/>
                    </a:cubicBezTo>
                    <a:cubicBezTo>
                      <a:pt x="7" y="10"/>
                      <a:pt x="6" y="5"/>
                      <a:pt x="5" y="0"/>
                    </a:cubicBezTo>
                    <a:cubicBezTo>
                      <a:pt x="3" y="2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833"/>
              <p:cNvSpPr/>
              <p:nvPr/>
            </p:nvSpPr>
            <p:spPr bwMode="auto">
              <a:xfrm>
                <a:off x="1512" y="2295"/>
                <a:ext cx="284" cy="465"/>
              </a:xfrm>
              <a:custGeom>
                <a:gdLst>
                  <a:gd name="T0" fmla="*/ 57 w 120"/>
                  <a:gd name="T1" fmla="*/ 71 h 196"/>
                  <a:gd name="T2" fmla="*/ 80 w 120"/>
                  <a:gd name="T3" fmla="*/ 132 h 196"/>
                  <a:gd name="T4" fmla="*/ 79 w 120"/>
                  <a:gd name="T5" fmla="*/ 196 h 196"/>
                  <a:gd name="T6" fmla="*/ 86 w 120"/>
                  <a:gd name="T7" fmla="*/ 189 h 196"/>
                  <a:gd name="T8" fmla="*/ 116 w 120"/>
                  <a:gd name="T9" fmla="*/ 170 h 196"/>
                  <a:gd name="T10" fmla="*/ 117 w 120"/>
                  <a:gd name="T11" fmla="*/ 170 h 196"/>
                  <a:gd name="T12" fmla="*/ 118 w 120"/>
                  <a:gd name="T13" fmla="*/ 171 h 196"/>
                  <a:gd name="T14" fmla="*/ 110 w 120"/>
                  <a:gd name="T15" fmla="*/ 183 h 196"/>
                  <a:gd name="T16" fmla="*/ 112 w 120"/>
                  <a:gd name="T17" fmla="*/ 186 h 196"/>
                  <a:gd name="T18" fmla="*/ 120 w 120"/>
                  <a:gd name="T19" fmla="*/ 179 h 196"/>
                  <a:gd name="T20" fmla="*/ 120 w 120"/>
                  <a:gd name="T21" fmla="*/ 174 h 196"/>
                  <a:gd name="T22" fmla="*/ 119 w 120"/>
                  <a:gd name="T23" fmla="*/ 167 h 196"/>
                  <a:gd name="T24" fmla="*/ 118 w 120"/>
                  <a:gd name="T25" fmla="*/ 152 h 196"/>
                  <a:gd name="T26" fmla="*/ 114 w 120"/>
                  <a:gd name="T27" fmla="*/ 122 h 196"/>
                  <a:gd name="T28" fmla="*/ 108 w 120"/>
                  <a:gd name="T29" fmla="*/ 92 h 196"/>
                  <a:gd name="T30" fmla="*/ 104 w 120"/>
                  <a:gd name="T31" fmla="*/ 76 h 196"/>
                  <a:gd name="T32" fmla="*/ 102 w 120"/>
                  <a:gd name="T33" fmla="*/ 69 h 196"/>
                  <a:gd name="T34" fmla="*/ 101 w 120"/>
                  <a:gd name="T35" fmla="*/ 64 h 196"/>
                  <a:gd name="T36" fmla="*/ 100 w 120"/>
                  <a:gd name="T37" fmla="*/ 64 h 196"/>
                  <a:gd name="T38" fmla="*/ 85 w 120"/>
                  <a:gd name="T39" fmla="*/ 54 h 196"/>
                  <a:gd name="T40" fmla="*/ 83 w 120"/>
                  <a:gd name="T41" fmla="*/ 37 h 196"/>
                  <a:gd name="T42" fmla="*/ 58 w 120"/>
                  <a:gd name="T43" fmla="*/ 15 h 196"/>
                  <a:gd name="T44" fmla="*/ 26 w 120"/>
                  <a:gd name="T45" fmla="*/ 2 h 196"/>
                  <a:gd name="T46" fmla="*/ 0 w 120"/>
                  <a:gd name="T47" fmla="*/ 4 h 196"/>
                  <a:gd name="T48" fmla="*/ 0 w 120"/>
                  <a:gd name="T49" fmla="*/ 25 h 196"/>
                  <a:gd name="T50" fmla="*/ 7 w 120"/>
                  <a:gd name="T51" fmla="*/ 28 h 196"/>
                  <a:gd name="T52" fmla="*/ 57 w 120"/>
                  <a:gd name="T53" fmla="*/ 71 h 19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0" h="196">
                    <a:moveTo>
                      <a:pt x="57" y="71"/>
                    </a:moveTo>
                    <a:cubicBezTo>
                      <a:pt x="69" y="90"/>
                      <a:pt x="76" y="111"/>
                      <a:pt x="80" y="132"/>
                    </a:cubicBezTo>
                    <a:cubicBezTo>
                      <a:pt x="84" y="153"/>
                      <a:pt x="83" y="175"/>
                      <a:pt x="79" y="196"/>
                    </a:cubicBezTo>
                    <a:cubicBezTo>
                      <a:pt x="81" y="194"/>
                      <a:pt x="83" y="192"/>
                      <a:pt x="86" y="189"/>
                    </a:cubicBezTo>
                    <a:cubicBezTo>
                      <a:pt x="95" y="181"/>
                      <a:pt x="105" y="175"/>
                      <a:pt x="116" y="170"/>
                    </a:cubicBezTo>
                    <a:cubicBezTo>
                      <a:pt x="116" y="170"/>
                      <a:pt x="117" y="170"/>
                      <a:pt x="117" y="170"/>
                    </a:cubicBezTo>
                    <a:cubicBezTo>
                      <a:pt x="117" y="170"/>
                      <a:pt x="118" y="171"/>
                      <a:pt x="118" y="171"/>
                    </a:cubicBezTo>
                    <a:cubicBezTo>
                      <a:pt x="114" y="175"/>
                      <a:pt x="112" y="179"/>
                      <a:pt x="110" y="183"/>
                    </a:cubicBezTo>
                    <a:cubicBezTo>
                      <a:pt x="111" y="184"/>
                      <a:pt x="112" y="185"/>
                      <a:pt x="112" y="186"/>
                    </a:cubicBezTo>
                    <a:cubicBezTo>
                      <a:pt x="114" y="184"/>
                      <a:pt x="117" y="181"/>
                      <a:pt x="120" y="179"/>
                    </a:cubicBezTo>
                    <a:cubicBezTo>
                      <a:pt x="120" y="178"/>
                      <a:pt x="120" y="176"/>
                      <a:pt x="120" y="174"/>
                    </a:cubicBezTo>
                    <a:cubicBezTo>
                      <a:pt x="119" y="172"/>
                      <a:pt x="120" y="170"/>
                      <a:pt x="119" y="167"/>
                    </a:cubicBezTo>
                    <a:cubicBezTo>
                      <a:pt x="119" y="162"/>
                      <a:pt x="119" y="157"/>
                      <a:pt x="118" y="152"/>
                    </a:cubicBezTo>
                    <a:cubicBezTo>
                      <a:pt x="117" y="142"/>
                      <a:pt x="116" y="132"/>
                      <a:pt x="114" y="122"/>
                    </a:cubicBezTo>
                    <a:cubicBezTo>
                      <a:pt x="112" y="112"/>
                      <a:pt x="110" y="102"/>
                      <a:pt x="108" y="92"/>
                    </a:cubicBezTo>
                    <a:cubicBezTo>
                      <a:pt x="106" y="87"/>
                      <a:pt x="105" y="82"/>
                      <a:pt x="104" y="76"/>
                    </a:cubicBezTo>
                    <a:cubicBezTo>
                      <a:pt x="103" y="74"/>
                      <a:pt x="103" y="71"/>
                      <a:pt x="102" y="69"/>
                    </a:cubicBezTo>
                    <a:cubicBezTo>
                      <a:pt x="102" y="67"/>
                      <a:pt x="101" y="66"/>
                      <a:pt x="101" y="64"/>
                    </a:cubicBezTo>
                    <a:cubicBezTo>
                      <a:pt x="101" y="64"/>
                      <a:pt x="101" y="64"/>
                      <a:pt x="100" y="64"/>
                    </a:cubicBezTo>
                    <a:cubicBezTo>
                      <a:pt x="94" y="63"/>
                      <a:pt x="89" y="59"/>
                      <a:pt x="85" y="54"/>
                    </a:cubicBezTo>
                    <a:cubicBezTo>
                      <a:pt x="82" y="49"/>
                      <a:pt x="81" y="43"/>
                      <a:pt x="83" y="37"/>
                    </a:cubicBezTo>
                    <a:cubicBezTo>
                      <a:pt x="76" y="28"/>
                      <a:pt x="67" y="21"/>
                      <a:pt x="58" y="15"/>
                    </a:cubicBezTo>
                    <a:cubicBezTo>
                      <a:pt x="49" y="9"/>
                      <a:pt x="38" y="4"/>
                      <a:pt x="26" y="2"/>
                    </a:cubicBezTo>
                    <a:cubicBezTo>
                      <a:pt x="18" y="0"/>
                      <a:pt x="8" y="1"/>
                      <a:pt x="0" y="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26"/>
                      <a:pt x="5" y="27"/>
                      <a:pt x="7" y="28"/>
                    </a:cubicBezTo>
                    <a:cubicBezTo>
                      <a:pt x="27" y="38"/>
                      <a:pt x="45" y="52"/>
                      <a:pt x="57" y="7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834"/>
              <p:cNvSpPr/>
              <p:nvPr/>
            </p:nvSpPr>
            <p:spPr bwMode="auto">
              <a:xfrm>
                <a:off x="1512" y="2580"/>
                <a:ext cx="166" cy="209"/>
              </a:xfrm>
              <a:custGeom>
                <a:gdLst>
                  <a:gd name="T0" fmla="*/ 54 w 70"/>
                  <a:gd name="T1" fmla="*/ 32 h 88"/>
                  <a:gd name="T2" fmla="*/ 58 w 70"/>
                  <a:gd name="T3" fmla="*/ 60 h 88"/>
                  <a:gd name="T4" fmla="*/ 50 w 70"/>
                  <a:gd name="T5" fmla="*/ 88 h 88"/>
                  <a:gd name="T6" fmla="*/ 65 w 70"/>
                  <a:gd name="T7" fmla="*/ 87 h 88"/>
                  <a:gd name="T8" fmla="*/ 68 w 70"/>
                  <a:gd name="T9" fmla="*/ 71 h 88"/>
                  <a:gd name="T10" fmla="*/ 70 w 70"/>
                  <a:gd name="T11" fmla="*/ 47 h 88"/>
                  <a:gd name="T12" fmla="*/ 69 w 70"/>
                  <a:gd name="T13" fmla="*/ 29 h 88"/>
                  <a:gd name="T14" fmla="*/ 59 w 70"/>
                  <a:gd name="T15" fmla="*/ 17 h 88"/>
                  <a:gd name="T16" fmla="*/ 45 w 70"/>
                  <a:gd name="T17" fmla="*/ 7 h 88"/>
                  <a:gd name="T18" fmla="*/ 15 w 70"/>
                  <a:gd name="T19" fmla="*/ 1 h 88"/>
                  <a:gd name="T20" fmla="*/ 0 w 70"/>
                  <a:gd name="T21" fmla="*/ 4 h 88"/>
                  <a:gd name="T22" fmla="*/ 0 w 70"/>
                  <a:gd name="T23" fmla="*/ 12 h 88"/>
                  <a:gd name="T24" fmla="*/ 8 w 70"/>
                  <a:gd name="T25" fmla="*/ 9 h 88"/>
                  <a:gd name="T26" fmla="*/ 54 w 70"/>
                  <a:gd name="T27" fmla="*/ 32 h 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88">
                    <a:moveTo>
                      <a:pt x="54" y="32"/>
                    </a:moveTo>
                    <a:cubicBezTo>
                      <a:pt x="58" y="41"/>
                      <a:pt x="60" y="51"/>
                      <a:pt x="58" y="60"/>
                    </a:cubicBezTo>
                    <a:cubicBezTo>
                      <a:pt x="57" y="70"/>
                      <a:pt x="54" y="79"/>
                      <a:pt x="50" y="88"/>
                    </a:cubicBezTo>
                    <a:cubicBezTo>
                      <a:pt x="55" y="86"/>
                      <a:pt x="60" y="86"/>
                      <a:pt x="65" y="87"/>
                    </a:cubicBezTo>
                    <a:cubicBezTo>
                      <a:pt x="66" y="82"/>
                      <a:pt x="67" y="77"/>
                      <a:pt x="68" y="71"/>
                    </a:cubicBezTo>
                    <a:cubicBezTo>
                      <a:pt x="69" y="63"/>
                      <a:pt x="70" y="55"/>
                      <a:pt x="70" y="47"/>
                    </a:cubicBezTo>
                    <a:cubicBezTo>
                      <a:pt x="70" y="41"/>
                      <a:pt x="69" y="35"/>
                      <a:pt x="69" y="29"/>
                    </a:cubicBezTo>
                    <a:cubicBezTo>
                      <a:pt x="66" y="25"/>
                      <a:pt x="63" y="21"/>
                      <a:pt x="59" y="17"/>
                    </a:cubicBezTo>
                    <a:cubicBezTo>
                      <a:pt x="55" y="12"/>
                      <a:pt x="50" y="10"/>
                      <a:pt x="45" y="7"/>
                    </a:cubicBezTo>
                    <a:cubicBezTo>
                      <a:pt x="36" y="3"/>
                      <a:pt x="25" y="0"/>
                      <a:pt x="15" y="1"/>
                    </a:cubicBezTo>
                    <a:cubicBezTo>
                      <a:pt x="10" y="1"/>
                      <a:pt x="5" y="2"/>
                      <a:pt x="0" y="4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1"/>
                      <a:pt x="5" y="10"/>
                      <a:pt x="8" y="9"/>
                    </a:cubicBezTo>
                    <a:cubicBezTo>
                      <a:pt x="26" y="5"/>
                      <a:pt x="46" y="15"/>
                      <a:pt x="54" y="3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835"/>
              <p:cNvSpPr/>
              <p:nvPr/>
            </p:nvSpPr>
            <p:spPr bwMode="auto">
              <a:xfrm>
                <a:off x="1512" y="2637"/>
                <a:ext cx="114" cy="157"/>
              </a:xfrm>
              <a:custGeom>
                <a:gdLst>
                  <a:gd name="T0" fmla="*/ 32 w 48"/>
                  <a:gd name="T1" fmla="*/ 63 h 66"/>
                  <a:gd name="T2" fmla="*/ 42 w 48"/>
                  <a:gd name="T3" fmla="*/ 19 h 66"/>
                  <a:gd name="T4" fmla="*/ 21 w 48"/>
                  <a:gd name="T5" fmla="*/ 2 h 66"/>
                  <a:gd name="T6" fmla="*/ 0 w 48"/>
                  <a:gd name="T7" fmla="*/ 7 h 66"/>
                  <a:gd name="T8" fmla="*/ 0 w 48"/>
                  <a:gd name="T9" fmla="*/ 32 h 66"/>
                  <a:gd name="T10" fmla="*/ 16 w 48"/>
                  <a:gd name="T11" fmla="*/ 30 h 66"/>
                  <a:gd name="T12" fmla="*/ 6 w 48"/>
                  <a:gd name="T13" fmla="*/ 29 h 66"/>
                  <a:gd name="T14" fmla="*/ 2 w 48"/>
                  <a:gd name="T15" fmla="*/ 19 h 66"/>
                  <a:gd name="T16" fmla="*/ 20 w 48"/>
                  <a:gd name="T17" fmla="*/ 9 h 66"/>
                  <a:gd name="T18" fmla="*/ 31 w 48"/>
                  <a:gd name="T19" fmla="*/ 27 h 66"/>
                  <a:gd name="T20" fmla="*/ 22 w 48"/>
                  <a:gd name="T21" fmla="*/ 44 h 66"/>
                  <a:gd name="T22" fmla="*/ 4 w 48"/>
                  <a:gd name="T23" fmla="*/ 48 h 66"/>
                  <a:gd name="T24" fmla="*/ 0 w 48"/>
                  <a:gd name="T25" fmla="*/ 47 h 66"/>
                  <a:gd name="T26" fmla="*/ 0 w 48"/>
                  <a:gd name="T27" fmla="*/ 66 h 66"/>
                  <a:gd name="T28" fmla="*/ 17 w 48"/>
                  <a:gd name="T29" fmla="*/ 59 h 66"/>
                  <a:gd name="T30" fmla="*/ 32 w 48"/>
                  <a:gd name="T31" fmla="*/ 63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8" h="66">
                    <a:moveTo>
                      <a:pt x="32" y="63"/>
                    </a:moveTo>
                    <a:cubicBezTo>
                      <a:pt x="41" y="51"/>
                      <a:pt x="48" y="33"/>
                      <a:pt x="42" y="19"/>
                    </a:cubicBezTo>
                    <a:cubicBezTo>
                      <a:pt x="39" y="10"/>
                      <a:pt x="30" y="3"/>
                      <a:pt x="21" y="2"/>
                    </a:cubicBezTo>
                    <a:cubicBezTo>
                      <a:pt x="14" y="0"/>
                      <a:pt x="5" y="2"/>
                      <a:pt x="0" y="7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5" y="36"/>
                      <a:pt x="14" y="37"/>
                      <a:pt x="16" y="30"/>
                    </a:cubicBezTo>
                    <a:cubicBezTo>
                      <a:pt x="13" y="31"/>
                      <a:pt x="9" y="31"/>
                      <a:pt x="6" y="29"/>
                    </a:cubicBezTo>
                    <a:cubicBezTo>
                      <a:pt x="4" y="27"/>
                      <a:pt x="2" y="23"/>
                      <a:pt x="2" y="19"/>
                    </a:cubicBezTo>
                    <a:cubicBezTo>
                      <a:pt x="3" y="11"/>
                      <a:pt x="12" y="6"/>
                      <a:pt x="20" y="9"/>
                    </a:cubicBezTo>
                    <a:cubicBezTo>
                      <a:pt x="27" y="11"/>
                      <a:pt x="32" y="19"/>
                      <a:pt x="31" y="27"/>
                    </a:cubicBezTo>
                    <a:cubicBezTo>
                      <a:pt x="31" y="34"/>
                      <a:pt x="27" y="40"/>
                      <a:pt x="22" y="44"/>
                    </a:cubicBezTo>
                    <a:cubicBezTo>
                      <a:pt x="16" y="48"/>
                      <a:pt x="10" y="49"/>
                      <a:pt x="4" y="48"/>
                    </a:cubicBezTo>
                    <a:cubicBezTo>
                      <a:pt x="3" y="48"/>
                      <a:pt x="1" y="47"/>
                      <a:pt x="0" y="47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5" y="62"/>
                      <a:pt x="11" y="59"/>
                      <a:pt x="17" y="59"/>
                    </a:cubicBezTo>
                    <a:cubicBezTo>
                      <a:pt x="23" y="59"/>
                      <a:pt x="28" y="60"/>
                      <a:pt x="32" y="6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836"/>
              <p:cNvSpPr/>
              <p:nvPr/>
            </p:nvSpPr>
            <p:spPr bwMode="auto">
              <a:xfrm>
                <a:off x="1708" y="2336"/>
                <a:ext cx="112" cy="116"/>
              </a:xfrm>
              <a:custGeom>
                <a:gdLst>
                  <a:gd name="T0" fmla="*/ 46 w 47"/>
                  <a:gd name="T1" fmla="*/ 28 h 49"/>
                  <a:gd name="T2" fmla="*/ 17 w 47"/>
                  <a:gd name="T3" fmla="*/ 3 h 49"/>
                  <a:gd name="T4" fmla="*/ 2 w 47"/>
                  <a:gd name="T5" fmla="*/ 17 h 49"/>
                  <a:gd name="T6" fmla="*/ 4 w 47"/>
                  <a:gd name="T7" fmla="*/ 36 h 49"/>
                  <a:gd name="T8" fmla="*/ 17 w 47"/>
                  <a:gd name="T9" fmla="*/ 45 h 49"/>
                  <a:gd name="T10" fmla="*/ 46 w 47"/>
                  <a:gd name="T11" fmla="*/ 28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49">
                    <a:moveTo>
                      <a:pt x="46" y="28"/>
                    </a:moveTo>
                    <a:cubicBezTo>
                      <a:pt x="47" y="12"/>
                      <a:pt x="31" y="0"/>
                      <a:pt x="17" y="3"/>
                    </a:cubicBezTo>
                    <a:cubicBezTo>
                      <a:pt x="10" y="5"/>
                      <a:pt x="5" y="10"/>
                      <a:pt x="2" y="17"/>
                    </a:cubicBezTo>
                    <a:cubicBezTo>
                      <a:pt x="0" y="23"/>
                      <a:pt x="0" y="31"/>
                      <a:pt x="4" y="36"/>
                    </a:cubicBezTo>
                    <a:cubicBezTo>
                      <a:pt x="7" y="41"/>
                      <a:pt x="11" y="44"/>
                      <a:pt x="17" y="45"/>
                    </a:cubicBezTo>
                    <a:cubicBezTo>
                      <a:pt x="29" y="49"/>
                      <a:pt x="45" y="42"/>
                      <a:pt x="46" y="28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837"/>
              <p:cNvSpPr/>
              <p:nvPr/>
            </p:nvSpPr>
            <p:spPr bwMode="auto">
              <a:xfrm>
                <a:off x="1637" y="2184"/>
                <a:ext cx="119" cy="171"/>
              </a:xfrm>
              <a:custGeom>
                <a:gdLst>
                  <a:gd name="T0" fmla="*/ 40 w 50"/>
                  <a:gd name="T1" fmla="*/ 68 h 72"/>
                  <a:gd name="T2" fmla="*/ 41 w 50"/>
                  <a:gd name="T3" fmla="*/ 68 h 72"/>
                  <a:gd name="T4" fmla="*/ 42 w 50"/>
                  <a:gd name="T5" fmla="*/ 67 h 72"/>
                  <a:gd name="T6" fmla="*/ 48 w 50"/>
                  <a:gd name="T7" fmla="*/ 65 h 72"/>
                  <a:gd name="T8" fmla="*/ 50 w 50"/>
                  <a:gd name="T9" fmla="*/ 65 h 72"/>
                  <a:gd name="T10" fmla="*/ 33 w 50"/>
                  <a:gd name="T11" fmla="*/ 31 h 72"/>
                  <a:gd name="T12" fmla="*/ 14 w 50"/>
                  <a:gd name="T13" fmla="*/ 0 h 72"/>
                  <a:gd name="T14" fmla="*/ 0 w 50"/>
                  <a:gd name="T15" fmla="*/ 9 h 72"/>
                  <a:gd name="T16" fmla="*/ 18 w 50"/>
                  <a:gd name="T17" fmla="*/ 38 h 72"/>
                  <a:gd name="T18" fmla="*/ 36 w 50"/>
                  <a:gd name="T19" fmla="*/ 72 h 72"/>
                  <a:gd name="T20" fmla="*/ 40 w 50"/>
                  <a:gd name="T21" fmla="*/ 68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72">
                    <a:moveTo>
                      <a:pt x="40" y="68"/>
                    </a:move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2" y="67"/>
                      <a:pt x="42" y="67"/>
                    </a:cubicBezTo>
                    <a:cubicBezTo>
                      <a:pt x="44" y="66"/>
                      <a:pt x="46" y="66"/>
                      <a:pt x="48" y="65"/>
                    </a:cubicBezTo>
                    <a:cubicBezTo>
                      <a:pt x="49" y="65"/>
                      <a:pt x="49" y="65"/>
                      <a:pt x="50" y="65"/>
                    </a:cubicBezTo>
                    <a:cubicBezTo>
                      <a:pt x="45" y="53"/>
                      <a:pt x="39" y="43"/>
                      <a:pt x="33" y="31"/>
                    </a:cubicBezTo>
                    <a:cubicBezTo>
                      <a:pt x="27" y="21"/>
                      <a:pt x="20" y="11"/>
                      <a:pt x="14" y="0"/>
                    </a:cubicBezTo>
                    <a:cubicBezTo>
                      <a:pt x="11" y="5"/>
                      <a:pt x="6" y="8"/>
                      <a:pt x="0" y="9"/>
                    </a:cubicBezTo>
                    <a:cubicBezTo>
                      <a:pt x="8" y="18"/>
                      <a:pt x="13" y="28"/>
                      <a:pt x="18" y="38"/>
                    </a:cubicBezTo>
                    <a:cubicBezTo>
                      <a:pt x="24" y="50"/>
                      <a:pt x="30" y="61"/>
                      <a:pt x="36" y="72"/>
                    </a:cubicBezTo>
                    <a:cubicBezTo>
                      <a:pt x="37" y="70"/>
                      <a:pt x="39" y="69"/>
                      <a:pt x="40" y="6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838"/>
              <p:cNvSpPr/>
              <p:nvPr/>
            </p:nvSpPr>
            <p:spPr bwMode="auto">
              <a:xfrm>
                <a:off x="1512" y="2003"/>
                <a:ext cx="92" cy="119"/>
              </a:xfrm>
              <a:custGeom>
                <a:gdLst>
                  <a:gd name="T0" fmla="*/ 28 w 39"/>
                  <a:gd name="T1" fmla="*/ 46 h 50"/>
                  <a:gd name="T2" fmla="*/ 28 w 39"/>
                  <a:gd name="T3" fmla="*/ 46 h 50"/>
                  <a:gd name="T4" fmla="*/ 31 w 39"/>
                  <a:gd name="T5" fmla="*/ 43 h 50"/>
                  <a:gd name="T6" fmla="*/ 39 w 39"/>
                  <a:gd name="T7" fmla="*/ 40 h 50"/>
                  <a:gd name="T8" fmla="*/ 12 w 39"/>
                  <a:gd name="T9" fmla="*/ 12 h 50"/>
                  <a:gd name="T10" fmla="*/ 0 w 39"/>
                  <a:gd name="T11" fmla="*/ 0 h 50"/>
                  <a:gd name="T12" fmla="*/ 0 w 39"/>
                  <a:gd name="T13" fmla="*/ 22 h 50"/>
                  <a:gd name="T14" fmla="*/ 26 w 39"/>
                  <a:gd name="T15" fmla="*/ 50 h 50"/>
                  <a:gd name="T16" fmla="*/ 28 w 39"/>
                  <a:gd name="T17" fmla="*/ 46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50">
                    <a:moveTo>
                      <a:pt x="28" y="46"/>
                    </a:moveTo>
                    <a:cubicBezTo>
                      <a:pt x="28" y="46"/>
                      <a:pt x="28" y="46"/>
                      <a:pt x="28" y="46"/>
                    </a:cubicBezTo>
                    <a:cubicBezTo>
                      <a:pt x="29" y="45"/>
                      <a:pt x="30" y="44"/>
                      <a:pt x="31" y="43"/>
                    </a:cubicBezTo>
                    <a:cubicBezTo>
                      <a:pt x="33" y="42"/>
                      <a:pt x="36" y="41"/>
                      <a:pt x="39" y="40"/>
                    </a:cubicBezTo>
                    <a:cubicBezTo>
                      <a:pt x="30" y="31"/>
                      <a:pt x="21" y="21"/>
                      <a:pt x="12" y="12"/>
                    </a:cubicBezTo>
                    <a:cubicBezTo>
                      <a:pt x="8" y="8"/>
                      <a:pt x="4" y="4"/>
                      <a:pt x="0" y="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8" y="31"/>
                      <a:pt x="17" y="41"/>
                      <a:pt x="26" y="50"/>
                    </a:cubicBezTo>
                    <a:cubicBezTo>
                      <a:pt x="26" y="48"/>
                      <a:pt x="27" y="47"/>
                      <a:pt x="28" y="4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839"/>
              <p:cNvSpPr/>
              <p:nvPr/>
            </p:nvSpPr>
            <p:spPr bwMode="auto">
              <a:xfrm>
                <a:off x="1564" y="2096"/>
                <a:ext cx="111" cy="107"/>
              </a:xfrm>
              <a:custGeom>
                <a:gdLst>
                  <a:gd name="T0" fmla="*/ 44 w 47"/>
                  <a:gd name="T1" fmla="*/ 35 h 45"/>
                  <a:gd name="T2" fmla="*/ 44 w 47"/>
                  <a:gd name="T3" fmla="*/ 35 h 45"/>
                  <a:gd name="T4" fmla="*/ 46 w 47"/>
                  <a:gd name="T5" fmla="*/ 28 h 45"/>
                  <a:gd name="T6" fmla="*/ 41 w 47"/>
                  <a:gd name="T7" fmla="*/ 10 h 45"/>
                  <a:gd name="T8" fmla="*/ 41 w 47"/>
                  <a:gd name="T9" fmla="*/ 9 h 45"/>
                  <a:gd name="T10" fmla="*/ 41 w 47"/>
                  <a:gd name="T11" fmla="*/ 9 h 45"/>
                  <a:gd name="T12" fmla="*/ 33 w 47"/>
                  <a:gd name="T13" fmla="*/ 3 h 45"/>
                  <a:gd name="T14" fmla="*/ 8 w 47"/>
                  <a:gd name="T15" fmla="*/ 8 h 45"/>
                  <a:gd name="T16" fmla="*/ 3 w 47"/>
                  <a:gd name="T17" fmla="*/ 30 h 45"/>
                  <a:gd name="T18" fmla="*/ 25 w 47"/>
                  <a:gd name="T19" fmla="*/ 45 h 45"/>
                  <a:gd name="T20" fmla="*/ 44 w 47"/>
                  <a:gd name="T21" fmla="*/ 35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45">
                    <a:moveTo>
                      <a:pt x="44" y="35"/>
                    </a:moveTo>
                    <a:cubicBezTo>
                      <a:pt x="44" y="35"/>
                      <a:pt x="44" y="35"/>
                      <a:pt x="44" y="35"/>
                    </a:cubicBezTo>
                    <a:cubicBezTo>
                      <a:pt x="45" y="33"/>
                      <a:pt x="46" y="30"/>
                      <a:pt x="46" y="28"/>
                    </a:cubicBezTo>
                    <a:cubicBezTo>
                      <a:pt x="47" y="22"/>
                      <a:pt x="45" y="15"/>
                      <a:pt x="41" y="10"/>
                    </a:cubicBezTo>
                    <a:cubicBezTo>
                      <a:pt x="41" y="10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39" y="7"/>
                      <a:pt x="36" y="5"/>
                      <a:pt x="33" y="3"/>
                    </a:cubicBezTo>
                    <a:cubicBezTo>
                      <a:pt x="25" y="0"/>
                      <a:pt x="14" y="2"/>
                      <a:pt x="8" y="8"/>
                    </a:cubicBezTo>
                    <a:cubicBezTo>
                      <a:pt x="2" y="14"/>
                      <a:pt x="0" y="23"/>
                      <a:pt x="3" y="30"/>
                    </a:cubicBezTo>
                    <a:cubicBezTo>
                      <a:pt x="6" y="40"/>
                      <a:pt x="15" y="45"/>
                      <a:pt x="25" y="45"/>
                    </a:cubicBezTo>
                    <a:cubicBezTo>
                      <a:pt x="32" y="45"/>
                      <a:pt x="40" y="41"/>
                      <a:pt x="44" y="3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840"/>
              <p:cNvSpPr/>
              <p:nvPr/>
            </p:nvSpPr>
            <p:spPr bwMode="auto">
              <a:xfrm>
                <a:off x="1512" y="2820"/>
                <a:ext cx="64" cy="59"/>
              </a:xfrm>
              <a:custGeom>
                <a:gdLst>
                  <a:gd name="T0" fmla="*/ 5 w 27"/>
                  <a:gd name="T1" fmla="*/ 3 h 25"/>
                  <a:gd name="T2" fmla="*/ 0 w 27"/>
                  <a:gd name="T3" fmla="*/ 0 h 25"/>
                  <a:gd name="T4" fmla="*/ 0 w 27"/>
                  <a:gd name="T5" fmla="*/ 20 h 25"/>
                  <a:gd name="T6" fmla="*/ 1 w 27"/>
                  <a:gd name="T7" fmla="*/ 25 h 25"/>
                  <a:gd name="T8" fmla="*/ 12 w 27"/>
                  <a:gd name="T9" fmla="*/ 25 h 25"/>
                  <a:gd name="T10" fmla="*/ 17 w 27"/>
                  <a:gd name="T11" fmla="*/ 25 h 25"/>
                  <a:gd name="T12" fmla="*/ 27 w 27"/>
                  <a:gd name="T13" fmla="*/ 25 h 25"/>
                  <a:gd name="T14" fmla="*/ 5 w 27"/>
                  <a:gd name="T15" fmla="*/ 3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5">
                    <a:moveTo>
                      <a:pt x="5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1"/>
                      <a:pt x="1" y="23"/>
                      <a:pt x="1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3" y="24"/>
                      <a:pt x="15" y="24"/>
                      <a:pt x="1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1" y="17"/>
                      <a:pt x="13" y="9"/>
                      <a:pt x="5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841"/>
              <p:cNvSpPr/>
              <p:nvPr/>
            </p:nvSpPr>
            <p:spPr bwMode="auto">
              <a:xfrm>
                <a:off x="1562" y="2547"/>
                <a:ext cx="28" cy="33"/>
              </a:xfrm>
              <a:custGeom>
                <a:gdLst>
                  <a:gd name="T0" fmla="*/ 0 w 12"/>
                  <a:gd name="T1" fmla="*/ 0 h 14"/>
                  <a:gd name="T2" fmla="*/ 0 w 12"/>
                  <a:gd name="T3" fmla="*/ 13 h 14"/>
                  <a:gd name="T4" fmla="*/ 9 w 12"/>
                  <a:gd name="T5" fmla="*/ 14 h 14"/>
                  <a:gd name="T6" fmla="*/ 12 w 12"/>
                  <a:gd name="T7" fmla="*/ 2 h 14"/>
                  <a:gd name="T8" fmla="*/ 0 w 12"/>
                  <a:gd name="T9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0"/>
                    </a:moveTo>
                    <a:cubicBezTo>
                      <a:pt x="0" y="5"/>
                      <a:pt x="0" y="9"/>
                      <a:pt x="0" y="13"/>
                    </a:cubicBezTo>
                    <a:cubicBezTo>
                      <a:pt x="3" y="13"/>
                      <a:pt x="6" y="14"/>
                      <a:pt x="9" y="14"/>
                    </a:cubicBezTo>
                    <a:cubicBezTo>
                      <a:pt x="11" y="10"/>
                      <a:pt x="11" y="6"/>
                      <a:pt x="12" y="2"/>
                    </a:cubicBezTo>
                    <a:cubicBezTo>
                      <a:pt x="8" y="1"/>
                      <a:pt x="4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842"/>
              <p:cNvSpPr/>
              <p:nvPr/>
            </p:nvSpPr>
            <p:spPr bwMode="auto">
              <a:xfrm>
                <a:off x="1588" y="2552"/>
                <a:ext cx="33" cy="38"/>
              </a:xfrm>
              <a:custGeom>
                <a:gdLst>
                  <a:gd name="T0" fmla="*/ 10 w 14"/>
                  <a:gd name="T1" fmla="*/ 2 h 16"/>
                  <a:gd name="T2" fmla="*/ 3 w 14"/>
                  <a:gd name="T3" fmla="*/ 0 h 16"/>
                  <a:gd name="T4" fmla="*/ 0 w 14"/>
                  <a:gd name="T5" fmla="*/ 13 h 16"/>
                  <a:gd name="T6" fmla="*/ 9 w 14"/>
                  <a:gd name="T7" fmla="*/ 16 h 16"/>
                  <a:gd name="T8" fmla="*/ 14 w 14"/>
                  <a:gd name="T9" fmla="*/ 3 h 16"/>
                  <a:gd name="T10" fmla="*/ 10 w 14"/>
                  <a:gd name="T11" fmla="*/ 2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10" y="2"/>
                    </a:moveTo>
                    <a:cubicBezTo>
                      <a:pt x="8" y="1"/>
                      <a:pt x="5" y="1"/>
                      <a:pt x="3" y="0"/>
                    </a:cubicBezTo>
                    <a:cubicBezTo>
                      <a:pt x="1" y="4"/>
                      <a:pt x="1" y="9"/>
                      <a:pt x="0" y="13"/>
                    </a:cubicBezTo>
                    <a:cubicBezTo>
                      <a:pt x="3" y="13"/>
                      <a:pt x="6" y="15"/>
                      <a:pt x="9" y="16"/>
                    </a:cubicBezTo>
                    <a:cubicBezTo>
                      <a:pt x="10" y="11"/>
                      <a:pt x="12" y="7"/>
                      <a:pt x="14" y="3"/>
                    </a:cubicBezTo>
                    <a:cubicBezTo>
                      <a:pt x="13" y="3"/>
                      <a:pt x="12" y="2"/>
                      <a:pt x="1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843"/>
              <p:cNvSpPr/>
              <p:nvPr/>
            </p:nvSpPr>
            <p:spPr bwMode="auto">
              <a:xfrm>
                <a:off x="1611" y="2561"/>
                <a:ext cx="38" cy="40"/>
              </a:xfrm>
              <a:custGeom>
                <a:gdLst>
                  <a:gd name="T0" fmla="*/ 5 w 16"/>
                  <a:gd name="T1" fmla="*/ 0 h 17"/>
                  <a:gd name="T2" fmla="*/ 0 w 16"/>
                  <a:gd name="T3" fmla="*/ 12 h 17"/>
                  <a:gd name="T4" fmla="*/ 5 w 16"/>
                  <a:gd name="T5" fmla="*/ 15 h 17"/>
                  <a:gd name="T6" fmla="*/ 10 w 16"/>
                  <a:gd name="T7" fmla="*/ 17 h 17"/>
                  <a:gd name="T8" fmla="*/ 16 w 16"/>
                  <a:gd name="T9" fmla="*/ 5 h 17"/>
                  <a:gd name="T10" fmla="*/ 5 w 16"/>
                  <a:gd name="T11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5" y="0"/>
                    </a:moveTo>
                    <a:cubicBezTo>
                      <a:pt x="4" y="4"/>
                      <a:pt x="2" y="8"/>
                      <a:pt x="0" y="12"/>
                    </a:cubicBezTo>
                    <a:cubicBezTo>
                      <a:pt x="2" y="13"/>
                      <a:pt x="4" y="14"/>
                      <a:pt x="5" y="15"/>
                    </a:cubicBezTo>
                    <a:cubicBezTo>
                      <a:pt x="7" y="15"/>
                      <a:pt x="8" y="16"/>
                      <a:pt x="10" y="17"/>
                    </a:cubicBezTo>
                    <a:cubicBezTo>
                      <a:pt x="13" y="14"/>
                      <a:pt x="13" y="9"/>
                      <a:pt x="16" y="5"/>
                    </a:cubicBezTo>
                    <a:cubicBezTo>
                      <a:pt x="13" y="3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844"/>
              <p:cNvSpPr/>
              <p:nvPr/>
            </p:nvSpPr>
            <p:spPr bwMode="auto">
              <a:xfrm>
                <a:off x="1512" y="2552"/>
                <a:ext cx="21" cy="33"/>
              </a:xfrm>
              <a:custGeom>
                <a:gdLst>
                  <a:gd name="T0" fmla="*/ 7 w 9"/>
                  <a:gd name="T1" fmla="*/ 0 h 14"/>
                  <a:gd name="T2" fmla="*/ 0 w 9"/>
                  <a:gd name="T3" fmla="*/ 2 h 14"/>
                  <a:gd name="T4" fmla="*/ 0 w 9"/>
                  <a:gd name="T5" fmla="*/ 14 h 14"/>
                  <a:gd name="T6" fmla="*/ 9 w 9"/>
                  <a:gd name="T7" fmla="*/ 12 h 14"/>
                  <a:gd name="T8" fmla="*/ 7 w 9"/>
                  <a:gd name="T9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7" y="0"/>
                    </a:moveTo>
                    <a:cubicBezTo>
                      <a:pt x="4" y="1"/>
                      <a:pt x="2" y="1"/>
                      <a:pt x="0" y="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" y="13"/>
                      <a:pt x="6" y="12"/>
                      <a:pt x="9" y="12"/>
                    </a:cubicBezTo>
                    <a:cubicBezTo>
                      <a:pt x="7" y="8"/>
                      <a:pt x="6" y="4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845"/>
              <p:cNvSpPr/>
              <p:nvPr/>
            </p:nvSpPr>
            <p:spPr bwMode="auto">
              <a:xfrm>
                <a:off x="1609" y="2836"/>
                <a:ext cx="36" cy="31"/>
              </a:xfrm>
              <a:custGeom>
                <a:gdLst>
                  <a:gd name="T0" fmla="*/ 5 w 15"/>
                  <a:gd name="T1" fmla="*/ 4 h 13"/>
                  <a:gd name="T2" fmla="*/ 0 w 15"/>
                  <a:gd name="T3" fmla="*/ 12 h 13"/>
                  <a:gd name="T4" fmla="*/ 11 w 15"/>
                  <a:gd name="T5" fmla="*/ 13 h 13"/>
                  <a:gd name="T6" fmla="*/ 14 w 15"/>
                  <a:gd name="T7" fmla="*/ 5 h 13"/>
                  <a:gd name="T8" fmla="*/ 15 w 15"/>
                  <a:gd name="T9" fmla="*/ 1 h 13"/>
                  <a:gd name="T10" fmla="*/ 5 w 15"/>
                  <a:gd name="T11" fmla="*/ 4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3">
                    <a:moveTo>
                      <a:pt x="5" y="4"/>
                    </a:moveTo>
                    <a:cubicBezTo>
                      <a:pt x="3" y="6"/>
                      <a:pt x="1" y="9"/>
                      <a:pt x="0" y="12"/>
                    </a:cubicBezTo>
                    <a:cubicBezTo>
                      <a:pt x="4" y="11"/>
                      <a:pt x="8" y="11"/>
                      <a:pt x="11" y="13"/>
                    </a:cubicBezTo>
                    <a:cubicBezTo>
                      <a:pt x="12" y="10"/>
                      <a:pt x="13" y="7"/>
                      <a:pt x="14" y="5"/>
                    </a:cubicBezTo>
                    <a:cubicBezTo>
                      <a:pt x="14" y="4"/>
                      <a:pt x="15" y="2"/>
                      <a:pt x="15" y="1"/>
                    </a:cubicBezTo>
                    <a:cubicBezTo>
                      <a:pt x="12" y="0"/>
                      <a:pt x="8" y="1"/>
                      <a:pt x="5" y="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846"/>
              <p:cNvSpPr/>
              <p:nvPr/>
            </p:nvSpPr>
            <p:spPr bwMode="auto">
              <a:xfrm>
                <a:off x="1590" y="2865"/>
                <a:ext cx="45" cy="14"/>
              </a:xfrm>
              <a:custGeom>
                <a:gdLst>
                  <a:gd name="T0" fmla="*/ 0 w 19"/>
                  <a:gd name="T1" fmla="*/ 6 h 6"/>
                  <a:gd name="T2" fmla="*/ 18 w 19"/>
                  <a:gd name="T3" fmla="*/ 6 h 6"/>
                  <a:gd name="T4" fmla="*/ 19 w 19"/>
                  <a:gd name="T5" fmla="*/ 2 h 6"/>
                  <a:gd name="T6" fmla="*/ 0 w 19"/>
                  <a:gd name="T7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6">
                    <a:moveTo>
                      <a:pt x="0" y="6"/>
                    </a:moveTo>
                    <a:cubicBezTo>
                      <a:pt x="18" y="6"/>
                      <a:pt x="18" y="6"/>
                      <a:pt x="18" y="6"/>
                    </a:cubicBezTo>
                    <a:cubicBezTo>
                      <a:pt x="18" y="5"/>
                      <a:pt x="19" y="3"/>
                      <a:pt x="19" y="2"/>
                    </a:cubicBezTo>
                    <a:cubicBezTo>
                      <a:pt x="13" y="0"/>
                      <a:pt x="6" y="2"/>
                      <a:pt x="0" y="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847"/>
              <p:cNvSpPr/>
              <p:nvPr/>
            </p:nvSpPr>
            <p:spPr bwMode="auto">
              <a:xfrm>
                <a:off x="1583" y="2808"/>
                <a:ext cx="76" cy="71"/>
              </a:xfrm>
              <a:custGeom>
                <a:gdLst>
                  <a:gd name="T0" fmla="*/ 9 w 32"/>
                  <a:gd name="T1" fmla="*/ 25 h 30"/>
                  <a:gd name="T2" fmla="*/ 16 w 32"/>
                  <a:gd name="T3" fmla="*/ 14 h 30"/>
                  <a:gd name="T4" fmla="*/ 27 w 32"/>
                  <a:gd name="T5" fmla="*/ 12 h 30"/>
                  <a:gd name="T6" fmla="*/ 32 w 32"/>
                  <a:gd name="T7" fmla="*/ 3 h 30"/>
                  <a:gd name="T8" fmla="*/ 1 w 32"/>
                  <a:gd name="T9" fmla="*/ 30 h 30"/>
                  <a:gd name="T10" fmla="*/ 1 w 32"/>
                  <a:gd name="T11" fmla="*/ 30 h 30"/>
                  <a:gd name="T12" fmla="*/ 9 w 32"/>
                  <a:gd name="T13" fmla="*/ 25 h 30"/>
                  <a:gd name="T14" fmla="*/ 9 w 32"/>
                  <a:gd name="T15" fmla="*/ 25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0">
                    <a:moveTo>
                      <a:pt x="9" y="25"/>
                    </a:moveTo>
                    <a:cubicBezTo>
                      <a:pt x="11" y="21"/>
                      <a:pt x="13" y="16"/>
                      <a:pt x="16" y="14"/>
                    </a:cubicBezTo>
                    <a:cubicBezTo>
                      <a:pt x="19" y="11"/>
                      <a:pt x="23" y="11"/>
                      <a:pt x="27" y="12"/>
                    </a:cubicBezTo>
                    <a:cubicBezTo>
                      <a:pt x="28" y="9"/>
                      <a:pt x="30" y="6"/>
                      <a:pt x="32" y="3"/>
                    </a:cubicBezTo>
                    <a:cubicBezTo>
                      <a:pt x="16" y="0"/>
                      <a:pt x="0" y="14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3" y="28"/>
                      <a:pt x="6" y="26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848"/>
              <p:cNvSpPr/>
              <p:nvPr/>
            </p:nvSpPr>
            <p:spPr bwMode="auto">
              <a:xfrm>
                <a:off x="1538" y="2825"/>
                <a:ext cx="33" cy="28"/>
              </a:xfrm>
              <a:custGeom>
                <a:gdLst>
                  <a:gd name="T0" fmla="*/ 0 w 14"/>
                  <a:gd name="T1" fmla="*/ 4 h 12"/>
                  <a:gd name="T2" fmla="*/ 3 w 14"/>
                  <a:gd name="T3" fmla="*/ 6 h 12"/>
                  <a:gd name="T4" fmla="*/ 9 w 14"/>
                  <a:gd name="T5" fmla="*/ 12 h 12"/>
                  <a:gd name="T6" fmla="*/ 14 w 14"/>
                  <a:gd name="T7" fmla="*/ 4 h 12"/>
                  <a:gd name="T8" fmla="*/ 0 w 14"/>
                  <a:gd name="T9" fmla="*/ 4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4"/>
                      <a:pt x="2" y="5"/>
                      <a:pt x="3" y="6"/>
                    </a:cubicBezTo>
                    <a:cubicBezTo>
                      <a:pt x="5" y="8"/>
                      <a:pt x="7" y="10"/>
                      <a:pt x="9" y="12"/>
                    </a:cubicBezTo>
                    <a:cubicBezTo>
                      <a:pt x="10" y="9"/>
                      <a:pt x="12" y="6"/>
                      <a:pt x="14" y="4"/>
                    </a:cubicBezTo>
                    <a:cubicBezTo>
                      <a:pt x="9" y="1"/>
                      <a:pt x="4" y="0"/>
                      <a:pt x="0" y="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849"/>
              <p:cNvSpPr/>
              <p:nvPr/>
            </p:nvSpPr>
            <p:spPr bwMode="auto">
              <a:xfrm>
                <a:off x="1564" y="2787"/>
                <a:ext cx="102" cy="92"/>
              </a:xfrm>
              <a:custGeom>
                <a:gdLst>
                  <a:gd name="T0" fmla="*/ 27 w 43"/>
                  <a:gd name="T1" fmla="*/ 2 h 39"/>
                  <a:gd name="T2" fmla="*/ 27 w 43"/>
                  <a:gd name="T3" fmla="*/ 2 h 39"/>
                  <a:gd name="T4" fmla="*/ 26 w 43"/>
                  <a:gd name="T5" fmla="*/ 3 h 39"/>
                  <a:gd name="T6" fmla="*/ 18 w 43"/>
                  <a:gd name="T7" fmla="*/ 7 h 39"/>
                  <a:gd name="T8" fmla="*/ 18 w 43"/>
                  <a:gd name="T9" fmla="*/ 7 h 39"/>
                  <a:gd name="T10" fmla="*/ 0 w 43"/>
                  <a:gd name="T11" fmla="*/ 30 h 39"/>
                  <a:gd name="T12" fmla="*/ 0 w 43"/>
                  <a:gd name="T13" fmla="*/ 30 h 39"/>
                  <a:gd name="T14" fmla="*/ 7 w 43"/>
                  <a:gd name="T15" fmla="*/ 39 h 39"/>
                  <a:gd name="T16" fmla="*/ 40 w 43"/>
                  <a:gd name="T17" fmla="*/ 11 h 39"/>
                  <a:gd name="T18" fmla="*/ 43 w 43"/>
                  <a:gd name="T19" fmla="*/ 2 h 39"/>
                  <a:gd name="T20" fmla="*/ 27 w 43"/>
                  <a:gd name="T21" fmla="*/ 2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9">
                    <a:moveTo>
                      <a:pt x="27" y="2"/>
                    </a:moveTo>
                    <a:cubicBezTo>
                      <a:pt x="27" y="2"/>
                      <a:pt x="27" y="2"/>
                      <a:pt x="27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3" y="4"/>
                      <a:pt x="20" y="5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9" y="12"/>
                      <a:pt x="3" y="21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2" y="33"/>
                      <a:pt x="5" y="36"/>
                      <a:pt x="7" y="39"/>
                    </a:cubicBezTo>
                    <a:cubicBezTo>
                      <a:pt x="7" y="22"/>
                      <a:pt x="24" y="7"/>
                      <a:pt x="40" y="11"/>
                    </a:cubicBezTo>
                    <a:cubicBezTo>
                      <a:pt x="41" y="8"/>
                      <a:pt x="42" y="5"/>
                      <a:pt x="43" y="2"/>
                    </a:cubicBezTo>
                    <a:cubicBezTo>
                      <a:pt x="37" y="0"/>
                      <a:pt x="32" y="1"/>
                      <a:pt x="27" y="2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850"/>
              <p:cNvSpPr/>
              <p:nvPr/>
            </p:nvSpPr>
            <p:spPr bwMode="auto">
              <a:xfrm>
                <a:off x="1526" y="2806"/>
                <a:ext cx="57" cy="26"/>
              </a:xfrm>
              <a:custGeom>
                <a:gdLst>
                  <a:gd name="T0" fmla="*/ 19 w 24"/>
                  <a:gd name="T1" fmla="*/ 11 h 11"/>
                  <a:gd name="T2" fmla="*/ 24 w 24"/>
                  <a:gd name="T3" fmla="*/ 5 h 11"/>
                  <a:gd name="T4" fmla="*/ 11 w 24"/>
                  <a:gd name="T5" fmla="*/ 0 h 11"/>
                  <a:gd name="T6" fmla="*/ 0 w 24"/>
                  <a:gd name="T7" fmla="*/ 7 h 11"/>
                  <a:gd name="T8" fmla="*/ 0 w 24"/>
                  <a:gd name="T9" fmla="*/ 7 h 11"/>
                  <a:gd name="T10" fmla="*/ 4 w 24"/>
                  <a:gd name="T11" fmla="*/ 11 h 11"/>
                  <a:gd name="T12" fmla="*/ 19 w 24"/>
                  <a:gd name="T13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1">
                    <a:moveTo>
                      <a:pt x="19" y="11"/>
                    </a:moveTo>
                    <a:cubicBezTo>
                      <a:pt x="21" y="8"/>
                      <a:pt x="22" y="6"/>
                      <a:pt x="24" y="5"/>
                    </a:cubicBezTo>
                    <a:cubicBezTo>
                      <a:pt x="20" y="2"/>
                      <a:pt x="16" y="0"/>
                      <a:pt x="11" y="0"/>
                    </a:cubicBezTo>
                    <a:cubicBezTo>
                      <a:pt x="6" y="0"/>
                      <a:pt x="2" y="3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2" y="10"/>
                      <a:pt x="4" y="11"/>
                    </a:cubicBezTo>
                    <a:cubicBezTo>
                      <a:pt x="9" y="7"/>
                      <a:pt x="14" y="8"/>
                      <a:pt x="19" y="1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851"/>
              <p:cNvSpPr/>
              <p:nvPr/>
            </p:nvSpPr>
            <p:spPr bwMode="auto">
              <a:xfrm>
                <a:off x="1512" y="2779"/>
                <a:ext cx="90" cy="41"/>
              </a:xfrm>
              <a:custGeom>
                <a:gdLst>
                  <a:gd name="T0" fmla="*/ 4 w 38"/>
                  <a:gd name="T1" fmla="*/ 17 h 17"/>
                  <a:gd name="T2" fmla="*/ 17 w 38"/>
                  <a:gd name="T3" fmla="*/ 10 h 17"/>
                  <a:gd name="T4" fmla="*/ 31 w 38"/>
                  <a:gd name="T5" fmla="*/ 15 h 17"/>
                  <a:gd name="T6" fmla="*/ 38 w 38"/>
                  <a:gd name="T7" fmla="*/ 9 h 17"/>
                  <a:gd name="T8" fmla="*/ 17 w 38"/>
                  <a:gd name="T9" fmla="*/ 1 h 17"/>
                  <a:gd name="T10" fmla="*/ 0 w 38"/>
                  <a:gd name="T11" fmla="*/ 8 h 17"/>
                  <a:gd name="T12" fmla="*/ 0 w 38"/>
                  <a:gd name="T13" fmla="*/ 15 h 17"/>
                  <a:gd name="T14" fmla="*/ 4 w 38"/>
                  <a:gd name="T15" fmla="*/ 17 h 17"/>
                  <a:gd name="T16" fmla="*/ 4 w 38"/>
                  <a:gd name="T17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17">
                    <a:moveTo>
                      <a:pt x="4" y="17"/>
                    </a:moveTo>
                    <a:cubicBezTo>
                      <a:pt x="7" y="13"/>
                      <a:pt x="12" y="10"/>
                      <a:pt x="17" y="10"/>
                    </a:cubicBezTo>
                    <a:cubicBezTo>
                      <a:pt x="22" y="10"/>
                      <a:pt x="27" y="12"/>
                      <a:pt x="31" y="15"/>
                    </a:cubicBezTo>
                    <a:cubicBezTo>
                      <a:pt x="33" y="13"/>
                      <a:pt x="36" y="11"/>
                      <a:pt x="38" y="9"/>
                    </a:cubicBezTo>
                    <a:cubicBezTo>
                      <a:pt x="32" y="3"/>
                      <a:pt x="25" y="0"/>
                      <a:pt x="17" y="1"/>
                    </a:cubicBezTo>
                    <a:cubicBezTo>
                      <a:pt x="10" y="1"/>
                      <a:pt x="5" y="4"/>
                      <a:pt x="0" y="8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3" y="16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852"/>
              <p:cNvSpPr/>
              <p:nvPr/>
            </p:nvSpPr>
            <p:spPr bwMode="auto">
              <a:xfrm>
                <a:off x="1559" y="1441"/>
                <a:ext cx="246" cy="299"/>
              </a:xfrm>
              <a:custGeom>
                <a:gdLst>
                  <a:gd name="T0" fmla="*/ 0 w 104"/>
                  <a:gd name="T1" fmla="*/ 116 h 126"/>
                  <a:gd name="T2" fmla="*/ 0 w 104"/>
                  <a:gd name="T3" fmla="*/ 116 h 126"/>
                  <a:gd name="T4" fmla="*/ 6 w 104"/>
                  <a:gd name="T5" fmla="*/ 126 h 126"/>
                  <a:gd name="T6" fmla="*/ 11 w 104"/>
                  <a:gd name="T7" fmla="*/ 104 h 126"/>
                  <a:gd name="T8" fmla="*/ 26 w 104"/>
                  <a:gd name="T9" fmla="*/ 70 h 126"/>
                  <a:gd name="T10" fmla="*/ 48 w 104"/>
                  <a:gd name="T11" fmla="*/ 40 h 126"/>
                  <a:gd name="T12" fmla="*/ 104 w 104"/>
                  <a:gd name="T13" fmla="*/ 0 h 126"/>
                  <a:gd name="T14" fmla="*/ 85 w 104"/>
                  <a:gd name="T15" fmla="*/ 0 h 126"/>
                  <a:gd name="T16" fmla="*/ 80 w 104"/>
                  <a:gd name="T17" fmla="*/ 2 h 126"/>
                  <a:gd name="T18" fmla="*/ 0 w 104"/>
                  <a:gd name="T19" fmla="*/ 116 h 1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" h="125">
                    <a:moveTo>
                      <a:pt x="0" y="116"/>
                    </a:moveTo>
                    <a:cubicBezTo>
                      <a:pt x="0" y="116"/>
                      <a:pt x="0" y="116"/>
                      <a:pt x="0" y="116"/>
                    </a:cubicBezTo>
                    <a:cubicBezTo>
                      <a:pt x="2" y="120"/>
                      <a:pt x="4" y="123"/>
                      <a:pt x="6" y="126"/>
                    </a:cubicBezTo>
                    <a:cubicBezTo>
                      <a:pt x="8" y="119"/>
                      <a:pt x="9" y="111"/>
                      <a:pt x="11" y="104"/>
                    </a:cubicBezTo>
                    <a:cubicBezTo>
                      <a:pt x="14" y="92"/>
                      <a:pt x="19" y="80"/>
                      <a:pt x="26" y="70"/>
                    </a:cubicBezTo>
                    <a:cubicBezTo>
                      <a:pt x="33" y="59"/>
                      <a:pt x="40" y="49"/>
                      <a:pt x="48" y="40"/>
                    </a:cubicBezTo>
                    <a:cubicBezTo>
                      <a:pt x="63" y="22"/>
                      <a:pt x="84" y="10"/>
                      <a:pt x="104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3" y="1"/>
                      <a:pt x="82" y="2"/>
                      <a:pt x="80" y="2"/>
                    </a:cubicBezTo>
                    <a:cubicBezTo>
                      <a:pt x="39" y="26"/>
                      <a:pt x="6" y="68"/>
                      <a:pt x="0" y="11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853"/>
              <p:cNvSpPr/>
              <p:nvPr/>
            </p:nvSpPr>
            <p:spPr bwMode="auto">
              <a:xfrm>
                <a:off x="2132" y="1441"/>
                <a:ext cx="187" cy="254"/>
              </a:xfrm>
              <a:custGeom>
                <a:gdLst>
                  <a:gd name="T0" fmla="*/ 69 w 79"/>
                  <a:gd name="T1" fmla="*/ 96 h 107"/>
                  <a:gd name="T2" fmla="*/ 69 w 79"/>
                  <a:gd name="T3" fmla="*/ 97 h 107"/>
                  <a:gd name="T4" fmla="*/ 79 w 79"/>
                  <a:gd name="T5" fmla="*/ 107 h 107"/>
                  <a:gd name="T6" fmla="*/ 77 w 79"/>
                  <a:gd name="T7" fmla="*/ 92 h 107"/>
                  <a:gd name="T8" fmla="*/ 73 w 79"/>
                  <a:gd name="T9" fmla="*/ 74 h 107"/>
                  <a:gd name="T10" fmla="*/ 57 w 79"/>
                  <a:gd name="T11" fmla="*/ 44 h 107"/>
                  <a:gd name="T12" fmla="*/ 35 w 79"/>
                  <a:gd name="T13" fmla="*/ 17 h 107"/>
                  <a:gd name="T14" fmla="*/ 14 w 79"/>
                  <a:gd name="T15" fmla="*/ 0 h 107"/>
                  <a:gd name="T16" fmla="*/ 0 w 79"/>
                  <a:gd name="T17" fmla="*/ 0 h 107"/>
                  <a:gd name="T18" fmla="*/ 69 w 79"/>
                  <a:gd name="T19" fmla="*/ 96 h 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9" h="107">
                    <a:moveTo>
                      <a:pt x="69" y="96"/>
                    </a:moveTo>
                    <a:cubicBezTo>
                      <a:pt x="69" y="97"/>
                      <a:pt x="69" y="97"/>
                      <a:pt x="69" y="97"/>
                    </a:cubicBezTo>
                    <a:cubicBezTo>
                      <a:pt x="73" y="99"/>
                      <a:pt x="77" y="103"/>
                      <a:pt x="79" y="107"/>
                    </a:cubicBezTo>
                    <a:cubicBezTo>
                      <a:pt x="79" y="102"/>
                      <a:pt x="78" y="97"/>
                      <a:pt x="77" y="92"/>
                    </a:cubicBezTo>
                    <a:cubicBezTo>
                      <a:pt x="76" y="86"/>
                      <a:pt x="75" y="80"/>
                      <a:pt x="73" y="74"/>
                    </a:cubicBezTo>
                    <a:cubicBezTo>
                      <a:pt x="69" y="63"/>
                      <a:pt x="63" y="53"/>
                      <a:pt x="57" y="44"/>
                    </a:cubicBezTo>
                    <a:cubicBezTo>
                      <a:pt x="51" y="34"/>
                      <a:pt x="44" y="25"/>
                      <a:pt x="35" y="17"/>
                    </a:cubicBezTo>
                    <a:cubicBezTo>
                      <a:pt x="29" y="11"/>
                      <a:pt x="21" y="5"/>
                      <a:pt x="1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6" y="20"/>
                      <a:pt x="64" y="56"/>
                      <a:pt x="69" y="9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854"/>
              <p:cNvSpPr/>
              <p:nvPr/>
            </p:nvSpPr>
            <p:spPr bwMode="auto">
              <a:xfrm>
                <a:off x="1555" y="1600"/>
                <a:ext cx="37" cy="64"/>
              </a:xfrm>
              <a:custGeom>
                <a:gdLst>
                  <a:gd name="T0" fmla="*/ 16 w 16"/>
                  <a:gd name="T1" fmla="*/ 0 h 27"/>
                  <a:gd name="T2" fmla="*/ 2 w 16"/>
                  <a:gd name="T3" fmla="*/ 11 h 27"/>
                  <a:gd name="T4" fmla="*/ 1 w 16"/>
                  <a:gd name="T5" fmla="*/ 20 h 27"/>
                  <a:gd name="T6" fmla="*/ 3 w 16"/>
                  <a:gd name="T7" fmla="*/ 25 h 27"/>
                  <a:gd name="T8" fmla="*/ 5 w 16"/>
                  <a:gd name="T9" fmla="*/ 27 h 27"/>
                  <a:gd name="T10" fmla="*/ 16 w 16"/>
                  <a:gd name="T11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7">
                    <a:moveTo>
                      <a:pt x="16" y="0"/>
                    </a:moveTo>
                    <a:cubicBezTo>
                      <a:pt x="10" y="0"/>
                      <a:pt x="3" y="5"/>
                      <a:pt x="2" y="11"/>
                    </a:cubicBezTo>
                    <a:cubicBezTo>
                      <a:pt x="1" y="14"/>
                      <a:pt x="0" y="17"/>
                      <a:pt x="1" y="20"/>
                    </a:cubicBezTo>
                    <a:cubicBezTo>
                      <a:pt x="2" y="22"/>
                      <a:pt x="2" y="24"/>
                      <a:pt x="3" y="25"/>
                    </a:cubicBezTo>
                    <a:cubicBezTo>
                      <a:pt x="4" y="25"/>
                      <a:pt x="5" y="26"/>
                      <a:pt x="5" y="27"/>
                    </a:cubicBezTo>
                    <a:cubicBezTo>
                      <a:pt x="8" y="18"/>
                      <a:pt x="12" y="9"/>
                      <a:pt x="16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855"/>
              <p:cNvSpPr/>
              <p:nvPr/>
            </p:nvSpPr>
            <p:spPr bwMode="auto">
              <a:xfrm>
                <a:off x="1628" y="1484"/>
                <a:ext cx="47" cy="54"/>
              </a:xfrm>
              <a:custGeom>
                <a:gdLst>
                  <a:gd name="T0" fmla="*/ 20 w 20"/>
                  <a:gd name="T1" fmla="*/ 5 h 23"/>
                  <a:gd name="T2" fmla="*/ 6 w 20"/>
                  <a:gd name="T3" fmla="*/ 3 h 23"/>
                  <a:gd name="T4" fmla="*/ 3 w 20"/>
                  <a:gd name="T5" fmla="*/ 23 h 23"/>
                  <a:gd name="T6" fmla="*/ 20 w 20"/>
                  <a:gd name="T7" fmla="*/ 5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20" y="5"/>
                    </a:moveTo>
                    <a:cubicBezTo>
                      <a:pt x="16" y="2"/>
                      <a:pt x="10" y="0"/>
                      <a:pt x="6" y="3"/>
                    </a:cubicBezTo>
                    <a:cubicBezTo>
                      <a:pt x="0" y="8"/>
                      <a:pt x="1" y="17"/>
                      <a:pt x="3" y="23"/>
                    </a:cubicBezTo>
                    <a:cubicBezTo>
                      <a:pt x="8" y="16"/>
                      <a:pt x="14" y="10"/>
                      <a:pt x="20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856"/>
              <p:cNvSpPr/>
              <p:nvPr/>
            </p:nvSpPr>
            <p:spPr bwMode="auto">
              <a:xfrm>
                <a:off x="1585" y="1538"/>
                <a:ext cx="45" cy="57"/>
              </a:xfrm>
              <a:custGeom>
                <a:gdLst>
                  <a:gd name="T0" fmla="*/ 5 w 19"/>
                  <a:gd name="T1" fmla="*/ 24 h 24"/>
                  <a:gd name="T2" fmla="*/ 14 w 19"/>
                  <a:gd name="T3" fmla="*/ 10 h 24"/>
                  <a:gd name="T4" fmla="*/ 19 w 19"/>
                  <a:gd name="T5" fmla="*/ 2 h 24"/>
                  <a:gd name="T6" fmla="*/ 9 w 19"/>
                  <a:gd name="T7" fmla="*/ 0 h 24"/>
                  <a:gd name="T8" fmla="*/ 1 w 19"/>
                  <a:gd name="T9" fmla="*/ 7 h 24"/>
                  <a:gd name="T10" fmla="*/ 2 w 19"/>
                  <a:gd name="T11" fmla="*/ 18 h 24"/>
                  <a:gd name="T12" fmla="*/ 5 w 19"/>
                  <a:gd name="T13" fmla="*/ 23 h 24"/>
                  <a:gd name="T14" fmla="*/ 5 w 19"/>
                  <a:gd name="T15" fmla="*/ 2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4">
                    <a:moveTo>
                      <a:pt x="5" y="24"/>
                    </a:moveTo>
                    <a:cubicBezTo>
                      <a:pt x="8" y="19"/>
                      <a:pt x="11" y="14"/>
                      <a:pt x="14" y="10"/>
                    </a:cubicBezTo>
                    <a:cubicBezTo>
                      <a:pt x="16" y="7"/>
                      <a:pt x="17" y="4"/>
                      <a:pt x="19" y="2"/>
                    </a:cubicBezTo>
                    <a:cubicBezTo>
                      <a:pt x="16" y="1"/>
                      <a:pt x="13" y="0"/>
                      <a:pt x="9" y="0"/>
                    </a:cubicBezTo>
                    <a:cubicBezTo>
                      <a:pt x="6" y="1"/>
                      <a:pt x="3" y="4"/>
                      <a:pt x="1" y="7"/>
                    </a:cubicBezTo>
                    <a:cubicBezTo>
                      <a:pt x="0" y="11"/>
                      <a:pt x="1" y="15"/>
                      <a:pt x="2" y="18"/>
                    </a:cubicBezTo>
                    <a:cubicBezTo>
                      <a:pt x="3" y="20"/>
                      <a:pt x="4" y="22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857"/>
              <p:cNvSpPr/>
              <p:nvPr/>
            </p:nvSpPr>
            <p:spPr bwMode="auto">
              <a:xfrm>
                <a:off x="2227" y="1474"/>
                <a:ext cx="47" cy="55"/>
              </a:xfrm>
              <a:custGeom>
                <a:gdLst>
                  <a:gd name="T0" fmla="*/ 17 w 20"/>
                  <a:gd name="T1" fmla="*/ 7 h 23"/>
                  <a:gd name="T2" fmla="*/ 0 w 20"/>
                  <a:gd name="T3" fmla="*/ 5 h 23"/>
                  <a:gd name="T4" fmla="*/ 15 w 20"/>
                  <a:gd name="T5" fmla="*/ 23 h 23"/>
                  <a:gd name="T6" fmla="*/ 17 w 20"/>
                  <a:gd name="T7" fmla="*/ 7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7" y="7"/>
                    </a:moveTo>
                    <a:cubicBezTo>
                      <a:pt x="13" y="1"/>
                      <a:pt x="5" y="0"/>
                      <a:pt x="0" y="5"/>
                    </a:cubicBezTo>
                    <a:cubicBezTo>
                      <a:pt x="5" y="11"/>
                      <a:pt x="10" y="17"/>
                      <a:pt x="15" y="23"/>
                    </a:cubicBezTo>
                    <a:cubicBezTo>
                      <a:pt x="19" y="20"/>
                      <a:pt x="20" y="11"/>
                      <a:pt x="17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858"/>
              <p:cNvSpPr/>
              <p:nvPr/>
            </p:nvSpPr>
            <p:spPr bwMode="auto">
              <a:xfrm>
                <a:off x="1675" y="1441"/>
                <a:ext cx="57" cy="50"/>
              </a:xfrm>
              <a:custGeom>
                <a:gdLst>
                  <a:gd name="T0" fmla="*/ 23 w 24"/>
                  <a:gd name="T1" fmla="*/ 5 h 21"/>
                  <a:gd name="T2" fmla="*/ 24 w 24"/>
                  <a:gd name="T3" fmla="*/ 5 h 21"/>
                  <a:gd name="T4" fmla="*/ 15 w 24"/>
                  <a:gd name="T5" fmla="*/ 1 h 21"/>
                  <a:gd name="T6" fmla="*/ 7 w 24"/>
                  <a:gd name="T7" fmla="*/ 1 h 21"/>
                  <a:gd name="T8" fmla="*/ 3 w 24"/>
                  <a:gd name="T9" fmla="*/ 21 h 21"/>
                  <a:gd name="T10" fmla="*/ 23 w 24"/>
                  <a:gd name="T11" fmla="*/ 5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1">
                    <a:moveTo>
                      <a:pt x="23" y="5"/>
                    </a:moveTo>
                    <a:cubicBezTo>
                      <a:pt x="23" y="5"/>
                      <a:pt x="24" y="5"/>
                      <a:pt x="24" y="5"/>
                    </a:cubicBezTo>
                    <a:cubicBezTo>
                      <a:pt x="21" y="4"/>
                      <a:pt x="18" y="2"/>
                      <a:pt x="15" y="1"/>
                    </a:cubicBezTo>
                    <a:cubicBezTo>
                      <a:pt x="13" y="0"/>
                      <a:pt x="9" y="0"/>
                      <a:pt x="7" y="1"/>
                    </a:cubicBezTo>
                    <a:cubicBezTo>
                      <a:pt x="0" y="5"/>
                      <a:pt x="1" y="14"/>
                      <a:pt x="3" y="21"/>
                    </a:cubicBezTo>
                    <a:cubicBezTo>
                      <a:pt x="9" y="15"/>
                      <a:pt x="16" y="10"/>
                      <a:pt x="23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859"/>
              <p:cNvSpPr/>
              <p:nvPr/>
            </p:nvSpPr>
            <p:spPr bwMode="auto">
              <a:xfrm>
                <a:off x="1737" y="1441"/>
                <a:ext cx="14" cy="7"/>
              </a:xfrm>
              <a:custGeom>
                <a:gdLst>
                  <a:gd name="T0" fmla="*/ 0 w 6"/>
                  <a:gd name="T1" fmla="*/ 3 h 3"/>
                  <a:gd name="T2" fmla="*/ 6 w 6"/>
                  <a:gd name="T3" fmla="*/ 0 h 3"/>
                  <a:gd name="T4" fmla="*/ 0 w 6"/>
                  <a:gd name="T5" fmla="*/ 0 h 3"/>
                  <a:gd name="T6" fmla="*/ 0 w 6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860"/>
              <p:cNvSpPr/>
              <p:nvPr/>
            </p:nvSpPr>
            <p:spPr bwMode="auto">
              <a:xfrm>
                <a:off x="2177" y="1441"/>
                <a:ext cx="54" cy="40"/>
              </a:xfrm>
              <a:custGeom>
                <a:gdLst>
                  <a:gd name="T0" fmla="*/ 5 w 23"/>
                  <a:gd name="T1" fmla="*/ 5 h 17"/>
                  <a:gd name="T2" fmla="*/ 19 w 23"/>
                  <a:gd name="T3" fmla="*/ 17 h 17"/>
                  <a:gd name="T4" fmla="*/ 18 w 23"/>
                  <a:gd name="T5" fmla="*/ 0 h 17"/>
                  <a:gd name="T6" fmla="*/ 17 w 23"/>
                  <a:gd name="T7" fmla="*/ 0 h 17"/>
                  <a:gd name="T8" fmla="*/ 3 w 23"/>
                  <a:gd name="T9" fmla="*/ 0 h 17"/>
                  <a:gd name="T10" fmla="*/ 0 w 23"/>
                  <a:gd name="T11" fmla="*/ 2 h 17"/>
                  <a:gd name="T12" fmla="*/ 5 w 23"/>
                  <a:gd name="T13" fmla="*/ 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7">
                    <a:moveTo>
                      <a:pt x="5" y="5"/>
                    </a:moveTo>
                    <a:cubicBezTo>
                      <a:pt x="10" y="9"/>
                      <a:pt x="14" y="13"/>
                      <a:pt x="19" y="17"/>
                    </a:cubicBezTo>
                    <a:cubicBezTo>
                      <a:pt x="23" y="13"/>
                      <a:pt x="23" y="5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2" y="3"/>
                      <a:pt x="3" y="4"/>
                      <a:pt x="5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861"/>
              <p:cNvSpPr/>
              <p:nvPr/>
            </p:nvSpPr>
            <p:spPr bwMode="auto">
              <a:xfrm>
                <a:off x="2172" y="1441"/>
                <a:ext cx="2" cy="0"/>
              </a:xfrm>
              <a:custGeom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862"/>
              <p:cNvSpPr/>
              <p:nvPr/>
            </p:nvSpPr>
            <p:spPr bwMode="auto">
              <a:xfrm>
                <a:off x="1512" y="1968"/>
                <a:ext cx="357" cy="764"/>
              </a:xfrm>
              <a:custGeom>
                <a:gdLst>
                  <a:gd name="T0" fmla="*/ 14 w 151"/>
                  <a:gd name="T1" fmla="*/ 27 h 322"/>
                  <a:gd name="T2" fmla="*/ 40 w 151"/>
                  <a:gd name="T3" fmla="*/ 54 h 322"/>
                  <a:gd name="T4" fmla="*/ 43 w 151"/>
                  <a:gd name="T5" fmla="*/ 54 h 322"/>
                  <a:gd name="T6" fmla="*/ 43 w 151"/>
                  <a:gd name="T7" fmla="*/ 54 h 322"/>
                  <a:gd name="T8" fmla="*/ 51 w 151"/>
                  <a:gd name="T9" fmla="*/ 54 h 322"/>
                  <a:gd name="T10" fmla="*/ 63 w 151"/>
                  <a:gd name="T11" fmla="*/ 60 h 322"/>
                  <a:gd name="T12" fmla="*/ 67 w 151"/>
                  <a:gd name="T13" fmla="*/ 66 h 322"/>
                  <a:gd name="T14" fmla="*/ 68 w 151"/>
                  <a:gd name="T15" fmla="*/ 89 h 322"/>
                  <a:gd name="T16" fmla="*/ 67 w 151"/>
                  <a:gd name="T17" fmla="*/ 90 h 322"/>
                  <a:gd name="T18" fmla="*/ 87 w 151"/>
                  <a:gd name="T19" fmla="*/ 122 h 322"/>
                  <a:gd name="T20" fmla="*/ 105 w 151"/>
                  <a:gd name="T21" fmla="*/ 156 h 322"/>
                  <a:gd name="T22" fmla="*/ 105 w 151"/>
                  <a:gd name="T23" fmla="*/ 156 h 322"/>
                  <a:gd name="T24" fmla="*/ 114 w 151"/>
                  <a:gd name="T25" fmla="*/ 157 h 322"/>
                  <a:gd name="T26" fmla="*/ 127 w 151"/>
                  <a:gd name="T27" fmla="*/ 167 h 322"/>
                  <a:gd name="T28" fmla="*/ 127 w 151"/>
                  <a:gd name="T29" fmla="*/ 168 h 322"/>
                  <a:gd name="T30" fmla="*/ 130 w 151"/>
                  <a:gd name="T31" fmla="*/ 187 h 322"/>
                  <a:gd name="T32" fmla="*/ 123 w 151"/>
                  <a:gd name="T33" fmla="*/ 198 h 322"/>
                  <a:gd name="T34" fmla="*/ 125 w 151"/>
                  <a:gd name="T35" fmla="*/ 204 h 322"/>
                  <a:gd name="T36" fmla="*/ 128 w 151"/>
                  <a:gd name="T37" fmla="*/ 213 h 322"/>
                  <a:gd name="T38" fmla="*/ 133 w 151"/>
                  <a:gd name="T39" fmla="*/ 228 h 322"/>
                  <a:gd name="T40" fmla="*/ 139 w 151"/>
                  <a:gd name="T41" fmla="*/ 259 h 322"/>
                  <a:gd name="T42" fmla="*/ 142 w 151"/>
                  <a:gd name="T43" fmla="*/ 292 h 322"/>
                  <a:gd name="T44" fmla="*/ 142 w 151"/>
                  <a:gd name="T45" fmla="*/ 307 h 322"/>
                  <a:gd name="T46" fmla="*/ 142 w 151"/>
                  <a:gd name="T47" fmla="*/ 322 h 322"/>
                  <a:gd name="T48" fmla="*/ 151 w 151"/>
                  <a:gd name="T49" fmla="*/ 319 h 322"/>
                  <a:gd name="T50" fmla="*/ 151 w 151"/>
                  <a:gd name="T51" fmla="*/ 305 h 322"/>
                  <a:gd name="T52" fmla="*/ 151 w 151"/>
                  <a:gd name="T53" fmla="*/ 290 h 322"/>
                  <a:gd name="T54" fmla="*/ 148 w 151"/>
                  <a:gd name="T55" fmla="*/ 259 h 322"/>
                  <a:gd name="T56" fmla="*/ 143 w 151"/>
                  <a:gd name="T57" fmla="*/ 229 h 322"/>
                  <a:gd name="T58" fmla="*/ 134 w 151"/>
                  <a:gd name="T59" fmla="*/ 199 h 322"/>
                  <a:gd name="T60" fmla="*/ 134 w 151"/>
                  <a:gd name="T61" fmla="*/ 199 h 322"/>
                  <a:gd name="T62" fmla="*/ 134 w 151"/>
                  <a:gd name="T63" fmla="*/ 198 h 322"/>
                  <a:gd name="T64" fmla="*/ 141 w 151"/>
                  <a:gd name="T65" fmla="*/ 181 h 322"/>
                  <a:gd name="T66" fmla="*/ 137 w 151"/>
                  <a:gd name="T67" fmla="*/ 165 h 322"/>
                  <a:gd name="T68" fmla="*/ 112 w 151"/>
                  <a:gd name="T69" fmla="*/ 147 h 322"/>
                  <a:gd name="T70" fmla="*/ 111 w 151"/>
                  <a:gd name="T71" fmla="*/ 146 h 322"/>
                  <a:gd name="T72" fmla="*/ 111 w 151"/>
                  <a:gd name="T73" fmla="*/ 146 h 322"/>
                  <a:gd name="T74" fmla="*/ 110 w 151"/>
                  <a:gd name="T75" fmla="*/ 144 h 322"/>
                  <a:gd name="T76" fmla="*/ 110 w 151"/>
                  <a:gd name="T77" fmla="*/ 143 h 322"/>
                  <a:gd name="T78" fmla="*/ 79 w 151"/>
                  <a:gd name="T79" fmla="*/ 89 h 322"/>
                  <a:gd name="T80" fmla="*/ 80 w 151"/>
                  <a:gd name="T81" fmla="*/ 88 h 322"/>
                  <a:gd name="T82" fmla="*/ 73 w 151"/>
                  <a:gd name="T83" fmla="*/ 56 h 322"/>
                  <a:gd name="T84" fmla="*/ 44 w 151"/>
                  <a:gd name="T85" fmla="*/ 44 h 322"/>
                  <a:gd name="T86" fmla="*/ 43 w 151"/>
                  <a:gd name="T87" fmla="*/ 43 h 322"/>
                  <a:gd name="T88" fmla="*/ 33 w 151"/>
                  <a:gd name="T89" fmla="*/ 34 h 322"/>
                  <a:gd name="T90" fmla="*/ 22 w 151"/>
                  <a:gd name="T91" fmla="*/ 22 h 322"/>
                  <a:gd name="T92" fmla="*/ 10 w 151"/>
                  <a:gd name="T93" fmla="*/ 11 h 322"/>
                  <a:gd name="T94" fmla="*/ 0 w 151"/>
                  <a:gd name="T95" fmla="*/ 0 h 322"/>
                  <a:gd name="T96" fmla="*/ 0 w 151"/>
                  <a:gd name="T97" fmla="*/ 12 h 322"/>
                  <a:gd name="T98" fmla="*/ 1 w 151"/>
                  <a:gd name="T99" fmla="*/ 13 h 322"/>
                  <a:gd name="T100" fmla="*/ 14 w 151"/>
                  <a:gd name="T101" fmla="*/ 27 h 3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1" h="322">
                    <a:moveTo>
                      <a:pt x="14" y="27"/>
                    </a:moveTo>
                    <a:cubicBezTo>
                      <a:pt x="23" y="36"/>
                      <a:pt x="32" y="45"/>
                      <a:pt x="40" y="54"/>
                    </a:cubicBezTo>
                    <a:cubicBezTo>
                      <a:pt x="41" y="54"/>
                      <a:pt x="42" y="54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6" y="54"/>
                      <a:pt x="49" y="54"/>
                      <a:pt x="51" y="54"/>
                    </a:cubicBezTo>
                    <a:cubicBezTo>
                      <a:pt x="56" y="55"/>
                      <a:pt x="60" y="57"/>
                      <a:pt x="63" y="60"/>
                    </a:cubicBezTo>
                    <a:cubicBezTo>
                      <a:pt x="64" y="62"/>
                      <a:pt x="66" y="64"/>
                      <a:pt x="67" y="66"/>
                    </a:cubicBezTo>
                    <a:cubicBezTo>
                      <a:pt x="71" y="73"/>
                      <a:pt x="72" y="82"/>
                      <a:pt x="68" y="89"/>
                    </a:cubicBezTo>
                    <a:cubicBezTo>
                      <a:pt x="68" y="89"/>
                      <a:pt x="68" y="90"/>
                      <a:pt x="67" y="90"/>
                    </a:cubicBezTo>
                    <a:cubicBezTo>
                      <a:pt x="74" y="100"/>
                      <a:pt x="81" y="111"/>
                      <a:pt x="87" y="122"/>
                    </a:cubicBezTo>
                    <a:cubicBezTo>
                      <a:pt x="94" y="133"/>
                      <a:pt x="100" y="144"/>
                      <a:pt x="105" y="156"/>
                    </a:cubicBezTo>
                    <a:cubicBezTo>
                      <a:pt x="105" y="156"/>
                      <a:pt x="105" y="156"/>
                      <a:pt x="105" y="156"/>
                    </a:cubicBezTo>
                    <a:cubicBezTo>
                      <a:pt x="108" y="156"/>
                      <a:pt x="111" y="157"/>
                      <a:pt x="114" y="157"/>
                    </a:cubicBezTo>
                    <a:cubicBezTo>
                      <a:pt x="119" y="159"/>
                      <a:pt x="124" y="162"/>
                      <a:pt x="127" y="167"/>
                    </a:cubicBezTo>
                    <a:cubicBezTo>
                      <a:pt x="127" y="167"/>
                      <a:pt x="127" y="167"/>
                      <a:pt x="127" y="168"/>
                    </a:cubicBezTo>
                    <a:cubicBezTo>
                      <a:pt x="130" y="173"/>
                      <a:pt x="132" y="180"/>
                      <a:pt x="130" y="187"/>
                    </a:cubicBezTo>
                    <a:cubicBezTo>
                      <a:pt x="129" y="191"/>
                      <a:pt x="127" y="195"/>
                      <a:pt x="123" y="198"/>
                    </a:cubicBezTo>
                    <a:cubicBezTo>
                      <a:pt x="124" y="200"/>
                      <a:pt x="125" y="202"/>
                      <a:pt x="125" y="204"/>
                    </a:cubicBezTo>
                    <a:cubicBezTo>
                      <a:pt x="126" y="207"/>
                      <a:pt x="127" y="210"/>
                      <a:pt x="128" y="213"/>
                    </a:cubicBezTo>
                    <a:cubicBezTo>
                      <a:pt x="129" y="218"/>
                      <a:pt x="131" y="223"/>
                      <a:pt x="133" y="228"/>
                    </a:cubicBezTo>
                    <a:cubicBezTo>
                      <a:pt x="135" y="238"/>
                      <a:pt x="137" y="249"/>
                      <a:pt x="139" y="259"/>
                    </a:cubicBezTo>
                    <a:cubicBezTo>
                      <a:pt x="140" y="270"/>
                      <a:pt x="141" y="281"/>
                      <a:pt x="142" y="292"/>
                    </a:cubicBezTo>
                    <a:cubicBezTo>
                      <a:pt x="142" y="297"/>
                      <a:pt x="142" y="302"/>
                      <a:pt x="142" y="307"/>
                    </a:cubicBezTo>
                    <a:cubicBezTo>
                      <a:pt x="142" y="312"/>
                      <a:pt x="142" y="317"/>
                      <a:pt x="142" y="322"/>
                    </a:cubicBezTo>
                    <a:cubicBezTo>
                      <a:pt x="144" y="320"/>
                      <a:pt x="148" y="319"/>
                      <a:pt x="151" y="319"/>
                    </a:cubicBezTo>
                    <a:cubicBezTo>
                      <a:pt x="151" y="314"/>
                      <a:pt x="151" y="310"/>
                      <a:pt x="151" y="305"/>
                    </a:cubicBezTo>
                    <a:cubicBezTo>
                      <a:pt x="151" y="300"/>
                      <a:pt x="151" y="295"/>
                      <a:pt x="151" y="290"/>
                    </a:cubicBezTo>
                    <a:cubicBezTo>
                      <a:pt x="150" y="280"/>
                      <a:pt x="149" y="269"/>
                      <a:pt x="148" y="259"/>
                    </a:cubicBezTo>
                    <a:cubicBezTo>
                      <a:pt x="147" y="249"/>
                      <a:pt x="145" y="239"/>
                      <a:pt x="143" y="229"/>
                    </a:cubicBezTo>
                    <a:cubicBezTo>
                      <a:pt x="140" y="219"/>
                      <a:pt x="138" y="209"/>
                      <a:pt x="134" y="199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34" y="198"/>
                      <a:pt x="134" y="198"/>
                      <a:pt x="134" y="198"/>
                    </a:cubicBezTo>
                    <a:cubicBezTo>
                      <a:pt x="137" y="193"/>
                      <a:pt x="140" y="188"/>
                      <a:pt x="141" y="181"/>
                    </a:cubicBezTo>
                    <a:cubicBezTo>
                      <a:pt x="141" y="176"/>
                      <a:pt x="140" y="170"/>
                      <a:pt x="137" y="165"/>
                    </a:cubicBezTo>
                    <a:cubicBezTo>
                      <a:pt x="133" y="155"/>
                      <a:pt x="123" y="146"/>
                      <a:pt x="112" y="147"/>
                    </a:cubicBezTo>
                    <a:cubicBezTo>
                      <a:pt x="112" y="147"/>
                      <a:pt x="111" y="147"/>
                      <a:pt x="111" y="146"/>
                    </a:cubicBezTo>
                    <a:cubicBezTo>
                      <a:pt x="111" y="146"/>
                      <a:pt x="111" y="146"/>
                      <a:pt x="111" y="146"/>
                    </a:cubicBezTo>
                    <a:cubicBezTo>
                      <a:pt x="111" y="145"/>
                      <a:pt x="110" y="145"/>
                      <a:pt x="110" y="144"/>
                    </a:cubicBezTo>
                    <a:cubicBezTo>
                      <a:pt x="110" y="144"/>
                      <a:pt x="110" y="143"/>
                      <a:pt x="110" y="143"/>
                    </a:cubicBezTo>
                    <a:cubicBezTo>
                      <a:pt x="101" y="125"/>
                      <a:pt x="90" y="107"/>
                      <a:pt x="79" y="89"/>
                    </a:cubicBezTo>
                    <a:cubicBezTo>
                      <a:pt x="79" y="89"/>
                      <a:pt x="79" y="89"/>
                      <a:pt x="80" y="88"/>
                    </a:cubicBezTo>
                    <a:cubicBezTo>
                      <a:pt x="82" y="77"/>
                      <a:pt x="81" y="65"/>
                      <a:pt x="73" y="56"/>
                    </a:cubicBezTo>
                    <a:cubicBezTo>
                      <a:pt x="66" y="48"/>
                      <a:pt x="55" y="40"/>
                      <a:pt x="44" y="44"/>
                    </a:cubicBezTo>
                    <a:cubicBezTo>
                      <a:pt x="43" y="44"/>
                      <a:pt x="43" y="44"/>
                      <a:pt x="43" y="43"/>
                    </a:cubicBezTo>
                    <a:cubicBezTo>
                      <a:pt x="39" y="40"/>
                      <a:pt x="36" y="37"/>
                      <a:pt x="33" y="34"/>
                    </a:cubicBezTo>
                    <a:cubicBezTo>
                      <a:pt x="29" y="30"/>
                      <a:pt x="26" y="26"/>
                      <a:pt x="22" y="22"/>
                    </a:cubicBezTo>
                    <a:cubicBezTo>
                      <a:pt x="18" y="18"/>
                      <a:pt x="14" y="15"/>
                      <a:pt x="10" y="11"/>
                    </a:cubicBezTo>
                    <a:cubicBezTo>
                      <a:pt x="7" y="7"/>
                      <a:pt x="4" y="3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3"/>
                      <a:pt x="1" y="13"/>
                    </a:cubicBezTo>
                    <a:cubicBezTo>
                      <a:pt x="5" y="17"/>
                      <a:pt x="10" y="22"/>
                      <a:pt x="14" y="2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863"/>
              <p:cNvSpPr/>
              <p:nvPr/>
            </p:nvSpPr>
            <p:spPr bwMode="auto">
              <a:xfrm>
                <a:off x="2099" y="2628"/>
                <a:ext cx="31" cy="85"/>
              </a:xfrm>
              <a:custGeom>
                <a:gdLst>
                  <a:gd name="T0" fmla="*/ 11 w 13"/>
                  <a:gd name="T1" fmla="*/ 31 h 36"/>
                  <a:gd name="T2" fmla="*/ 13 w 13"/>
                  <a:gd name="T3" fmla="*/ 28 h 36"/>
                  <a:gd name="T4" fmla="*/ 8 w 13"/>
                  <a:gd name="T5" fmla="*/ 12 h 36"/>
                  <a:gd name="T6" fmla="*/ 6 w 13"/>
                  <a:gd name="T7" fmla="*/ 3 h 36"/>
                  <a:gd name="T8" fmla="*/ 5 w 13"/>
                  <a:gd name="T9" fmla="*/ 0 h 36"/>
                  <a:gd name="T10" fmla="*/ 4 w 13"/>
                  <a:gd name="T11" fmla="*/ 2 h 36"/>
                  <a:gd name="T12" fmla="*/ 0 w 13"/>
                  <a:gd name="T13" fmla="*/ 11 h 36"/>
                  <a:gd name="T14" fmla="*/ 5 w 13"/>
                  <a:gd name="T15" fmla="*/ 25 h 36"/>
                  <a:gd name="T16" fmla="*/ 8 w 13"/>
                  <a:gd name="T17" fmla="*/ 36 h 36"/>
                  <a:gd name="T18" fmla="*/ 11 w 13"/>
                  <a:gd name="T19" fmla="*/ 31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36">
                    <a:moveTo>
                      <a:pt x="11" y="31"/>
                    </a:moveTo>
                    <a:cubicBezTo>
                      <a:pt x="11" y="30"/>
                      <a:pt x="12" y="29"/>
                      <a:pt x="13" y="28"/>
                    </a:cubicBezTo>
                    <a:cubicBezTo>
                      <a:pt x="12" y="22"/>
                      <a:pt x="9" y="17"/>
                      <a:pt x="8" y="12"/>
                    </a:cubicBezTo>
                    <a:cubicBezTo>
                      <a:pt x="7" y="9"/>
                      <a:pt x="6" y="6"/>
                      <a:pt x="6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4" y="5"/>
                      <a:pt x="2" y="8"/>
                      <a:pt x="0" y="11"/>
                    </a:cubicBezTo>
                    <a:cubicBezTo>
                      <a:pt x="1" y="15"/>
                      <a:pt x="3" y="20"/>
                      <a:pt x="5" y="25"/>
                    </a:cubicBezTo>
                    <a:cubicBezTo>
                      <a:pt x="6" y="29"/>
                      <a:pt x="7" y="32"/>
                      <a:pt x="8" y="36"/>
                    </a:cubicBezTo>
                    <a:cubicBezTo>
                      <a:pt x="9" y="34"/>
                      <a:pt x="10" y="32"/>
                      <a:pt x="11" y="3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864"/>
              <p:cNvSpPr/>
              <p:nvPr/>
            </p:nvSpPr>
            <p:spPr bwMode="auto">
              <a:xfrm>
                <a:off x="2260" y="2590"/>
                <a:ext cx="75" cy="68"/>
              </a:xfrm>
              <a:custGeom>
                <a:gdLst>
                  <a:gd name="T0" fmla="*/ 20 w 32"/>
                  <a:gd name="T1" fmla="*/ 28 h 29"/>
                  <a:gd name="T2" fmla="*/ 28 w 32"/>
                  <a:gd name="T3" fmla="*/ 9 h 29"/>
                  <a:gd name="T4" fmla="*/ 18 w 32"/>
                  <a:gd name="T5" fmla="*/ 1 h 29"/>
                  <a:gd name="T6" fmla="*/ 13 w 32"/>
                  <a:gd name="T7" fmla="*/ 0 h 29"/>
                  <a:gd name="T8" fmla="*/ 2 w 32"/>
                  <a:gd name="T9" fmla="*/ 9 h 29"/>
                  <a:gd name="T10" fmla="*/ 2 w 32"/>
                  <a:gd name="T11" fmla="*/ 21 h 29"/>
                  <a:gd name="T12" fmla="*/ 20 w 32"/>
                  <a:gd name="T13" fmla="*/ 28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8">
                    <a:moveTo>
                      <a:pt x="20" y="28"/>
                    </a:moveTo>
                    <a:cubicBezTo>
                      <a:pt x="29" y="25"/>
                      <a:pt x="32" y="16"/>
                      <a:pt x="28" y="9"/>
                    </a:cubicBezTo>
                    <a:cubicBezTo>
                      <a:pt x="26" y="5"/>
                      <a:pt x="23" y="2"/>
                      <a:pt x="18" y="1"/>
                    </a:cubicBezTo>
                    <a:cubicBezTo>
                      <a:pt x="17" y="0"/>
                      <a:pt x="15" y="0"/>
                      <a:pt x="13" y="0"/>
                    </a:cubicBezTo>
                    <a:cubicBezTo>
                      <a:pt x="8" y="1"/>
                      <a:pt x="4" y="4"/>
                      <a:pt x="2" y="9"/>
                    </a:cubicBezTo>
                    <a:cubicBezTo>
                      <a:pt x="0" y="13"/>
                      <a:pt x="0" y="18"/>
                      <a:pt x="2" y="21"/>
                    </a:cubicBezTo>
                    <a:cubicBezTo>
                      <a:pt x="6" y="27"/>
                      <a:pt x="14" y="29"/>
                      <a:pt x="20" y="28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865"/>
              <p:cNvSpPr/>
              <p:nvPr/>
            </p:nvSpPr>
            <p:spPr bwMode="auto">
              <a:xfrm>
                <a:off x="1765" y="2720"/>
                <a:ext cx="279" cy="159"/>
              </a:xfrm>
              <a:custGeom>
                <a:gdLst>
                  <a:gd name="T0" fmla="*/ 107 w 118"/>
                  <a:gd name="T1" fmla="*/ 59 h 67"/>
                  <a:gd name="T2" fmla="*/ 106 w 118"/>
                  <a:gd name="T3" fmla="*/ 58 h 67"/>
                  <a:gd name="T4" fmla="*/ 104 w 118"/>
                  <a:gd name="T5" fmla="*/ 42 h 67"/>
                  <a:gd name="T6" fmla="*/ 101 w 118"/>
                  <a:gd name="T7" fmla="*/ 40 h 67"/>
                  <a:gd name="T8" fmla="*/ 100 w 118"/>
                  <a:gd name="T9" fmla="*/ 39 h 67"/>
                  <a:gd name="T10" fmla="*/ 87 w 118"/>
                  <a:gd name="T11" fmla="*/ 38 h 67"/>
                  <a:gd name="T12" fmla="*/ 86 w 118"/>
                  <a:gd name="T13" fmla="*/ 37 h 67"/>
                  <a:gd name="T14" fmla="*/ 80 w 118"/>
                  <a:gd name="T15" fmla="*/ 22 h 67"/>
                  <a:gd name="T16" fmla="*/ 71 w 118"/>
                  <a:gd name="T17" fmla="*/ 19 h 67"/>
                  <a:gd name="T18" fmla="*/ 62 w 118"/>
                  <a:gd name="T19" fmla="*/ 21 h 67"/>
                  <a:gd name="T20" fmla="*/ 61 w 118"/>
                  <a:gd name="T21" fmla="*/ 20 h 67"/>
                  <a:gd name="T22" fmla="*/ 51 w 118"/>
                  <a:gd name="T23" fmla="*/ 4 h 67"/>
                  <a:gd name="T24" fmla="*/ 34 w 118"/>
                  <a:gd name="T25" fmla="*/ 8 h 67"/>
                  <a:gd name="T26" fmla="*/ 32 w 118"/>
                  <a:gd name="T27" fmla="*/ 8 h 67"/>
                  <a:gd name="T28" fmla="*/ 19 w 118"/>
                  <a:gd name="T29" fmla="*/ 0 h 67"/>
                  <a:gd name="T30" fmla="*/ 6 w 118"/>
                  <a:gd name="T31" fmla="*/ 9 h 67"/>
                  <a:gd name="T32" fmla="*/ 5 w 118"/>
                  <a:gd name="T33" fmla="*/ 9 h 67"/>
                  <a:gd name="T34" fmla="*/ 5 w 118"/>
                  <a:gd name="T35" fmla="*/ 9 h 67"/>
                  <a:gd name="T36" fmla="*/ 2 w 118"/>
                  <a:gd name="T37" fmla="*/ 6 h 67"/>
                  <a:gd name="T38" fmla="*/ 2 w 118"/>
                  <a:gd name="T39" fmla="*/ 8 h 67"/>
                  <a:gd name="T40" fmla="*/ 0 w 118"/>
                  <a:gd name="T41" fmla="*/ 16 h 67"/>
                  <a:gd name="T42" fmla="*/ 5 w 118"/>
                  <a:gd name="T43" fmla="*/ 27 h 67"/>
                  <a:gd name="T44" fmla="*/ 10 w 118"/>
                  <a:gd name="T45" fmla="*/ 13 h 67"/>
                  <a:gd name="T46" fmla="*/ 19 w 118"/>
                  <a:gd name="T47" fmla="*/ 10 h 67"/>
                  <a:gd name="T48" fmla="*/ 26 w 118"/>
                  <a:gd name="T49" fmla="*/ 18 h 67"/>
                  <a:gd name="T50" fmla="*/ 28 w 118"/>
                  <a:gd name="T51" fmla="*/ 31 h 67"/>
                  <a:gd name="T52" fmla="*/ 36 w 118"/>
                  <a:gd name="T53" fmla="*/ 17 h 67"/>
                  <a:gd name="T54" fmla="*/ 46 w 118"/>
                  <a:gd name="T55" fmla="*/ 11 h 67"/>
                  <a:gd name="T56" fmla="*/ 54 w 118"/>
                  <a:gd name="T57" fmla="*/ 23 h 67"/>
                  <a:gd name="T58" fmla="*/ 53 w 118"/>
                  <a:gd name="T59" fmla="*/ 32 h 67"/>
                  <a:gd name="T60" fmla="*/ 52 w 118"/>
                  <a:gd name="T61" fmla="*/ 39 h 67"/>
                  <a:gd name="T62" fmla="*/ 61 w 118"/>
                  <a:gd name="T63" fmla="*/ 29 h 67"/>
                  <a:gd name="T64" fmla="*/ 73 w 118"/>
                  <a:gd name="T65" fmla="*/ 27 h 67"/>
                  <a:gd name="T66" fmla="*/ 78 w 118"/>
                  <a:gd name="T67" fmla="*/ 42 h 67"/>
                  <a:gd name="T68" fmla="*/ 75 w 118"/>
                  <a:gd name="T69" fmla="*/ 50 h 67"/>
                  <a:gd name="T70" fmla="*/ 73 w 118"/>
                  <a:gd name="T71" fmla="*/ 53 h 67"/>
                  <a:gd name="T72" fmla="*/ 79 w 118"/>
                  <a:gd name="T73" fmla="*/ 50 h 67"/>
                  <a:gd name="T74" fmla="*/ 84 w 118"/>
                  <a:gd name="T75" fmla="*/ 46 h 67"/>
                  <a:gd name="T76" fmla="*/ 96 w 118"/>
                  <a:gd name="T77" fmla="*/ 47 h 67"/>
                  <a:gd name="T78" fmla="*/ 97 w 118"/>
                  <a:gd name="T79" fmla="*/ 61 h 67"/>
                  <a:gd name="T80" fmla="*/ 93 w 118"/>
                  <a:gd name="T81" fmla="*/ 67 h 67"/>
                  <a:gd name="T82" fmla="*/ 94 w 118"/>
                  <a:gd name="T83" fmla="*/ 67 h 67"/>
                  <a:gd name="T84" fmla="*/ 102 w 118"/>
                  <a:gd name="T85" fmla="*/ 66 h 67"/>
                  <a:gd name="T86" fmla="*/ 107 w 118"/>
                  <a:gd name="T87" fmla="*/ 67 h 67"/>
                  <a:gd name="T88" fmla="*/ 118 w 118"/>
                  <a:gd name="T89" fmla="*/ 67 h 67"/>
                  <a:gd name="T90" fmla="*/ 107 w 118"/>
                  <a:gd name="T91" fmla="*/ 59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8" h="67">
                    <a:moveTo>
                      <a:pt x="107" y="59"/>
                    </a:moveTo>
                    <a:cubicBezTo>
                      <a:pt x="106" y="59"/>
                      <a:pt x="106" y="58"/>
                      <a:pt x="106" y="58"/>
                    </a:cubicBezTo>
                    <a:cubicBezTo>
                      <a:pt x="109" y="53"/>
                      <a:pt x="107" y="46"/>
                      <a:pt x="104" y="42"/>
                    </a:cubicBezTo>
                    <a:cubicBezTo>
                      <a:pt x="103" y="41"/>
                      <a:pt x="102" y="40"/>
                      <a:pt x="101" y="40"/>
                    </a:cubicBezTo>
                    <a:cubicBezTo>
                      <a:pt x="100" y="40"/>
                      <a:pt x="100" y="39"/>
                      <a:pt x="100" y="39"/>
                    </a:cubicBezTo>
                    <a:cubicBezTo>
                      <a:pt x="96" y="37"/>
                      <a:pt x="91" y="37"/>
                      <a:pt x="87" y="38"/>
                    </a:cubicBezTo>
                    <a:cubicBezTo>
                      <a:pt x="86" y="38"/>
                      <a:pt x="86" y="37"/>
                      <a:pt x="86" y="37"/>
                    </a:cubicBezTo>
                    <a:cubicBezTo>
                      <a:pt x="85" y="31"/>
                      <a:pt x="85" y="25"/>
                      <a:pt x="80" y="22"/>
                    </a:cubicBezTo>
                    <a:cubicBezTo>
                      <a:pt x="77" y="20"/>
                      <a:pt x="74" y="19"/>
                      <a:pt x="71" y="19"/>
                    </a:cubicBezTo>
                    <a:cubicBezTo>
                      <a:pt x="68" y="18"/>
                      <a:pt x="65" y="19"/>
                      <a:pt x="62" y="21"/>
                    </a:cubicBezTo>
                    <a:cubicBezTo>
                      <a:pt x="62" y="21"/>
                      <a:pt x="61" y="20"/>
                      <a:pt x="61" y="20"/>
                    </a:cubicBezTo>
                    <a:cubicBezTo>
                      <a:pt x="62" y="13"/>
                      <a:pt x="57" y="7"/>
                      <a:pt x="51" y="4"/>
                    </a:cubicBezTo>
                    <a:cubicBezTo>
                      <a:pt x="45" y="3"/>
                      <a:pt x="38" y="3"/>
                      <a:pt x="34" y="8"/>
                    </a:cubicBezTo>
                    <a:cubicBezTo>
                      <a:pt x="33" y="9"/>
                      <a:pt x="33" y="9"/>
                      <a:pt x="32" y="8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1"/>
                      <a:pt x="10" y="5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8"/>
                      <a:pt x="3" y="7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11"/>
                      <a:pt x="0" y="13"/>
                      <a:pt x="0" y="16"/>
                    </a:cubicBezTo>
                    <a:cubicBezTo>
                      <a:pt x="3" y="18"/>
                      <a:pt x="5" y="23"/>
                      <a:pt x="5" y="27"/>
                    </a:cubicBezTo>
                    <a:cubicBezTo>
                      <a:pt x="6" y="22"/>
                      <a:pt x="7" y="17"/>
                      <a:pt x="10" y="13"/>
                    </a:cubicBezTo>
                    <a:cubicBezTo>
                      <a:pt x="12" y="10"/>
                      <a:pt x="16" y="8"/>
                      <a:pt x="19" y="10"/>
                    </a:cubicBezTo>
                    <a:cubicBezTo>
                      <a:pt x="22" y="11"/>
                      <a:pt x="25" y="15"/>
                      <a:pt x="26" y="18"/>
                    </a:cubicBezTo>
                    <a:cubicBezTo>
                      <a:pt x="27" y="22"/>
                      <a:pt x="28" y="26"/>
                      <a:pt x="28" y="31"/>
                    </a:cubicBezTo>
                    <a:cubicBezTo>
                      <a:pt x="29" y="26"/>
                      <a:pt x="32" y="21"/>
                      <a:pt x="36" y="17"/>
                    </a:cubicBezTo>
                    <a:cubicBezTo>
                      <a:pt x="38" y="14"/>
                      <a:pt x="42" y="10"/>
                      <a:pt x="46" y="11"/>
                    </a:cubicBezTo>
                    <a:cubicBezTo>
                      <a:pt x="52" y="12"/>
                      <a:pt x="54" y="18"/>
                      <a:pt x="54" y="23"/>
                    </a:cubicBezTo>
                    <a:cubicBezTo>
                      <a:pt x="54" y="26"/>
                      <a:pt x="54" y="29"/>
                      <a:pt x="53" y="32"/>
                    </a:cubicBezTo>
                    <a:cubicBezTo>
                      <a:pt x="53" y="34"/>
                      <a:pt x="52" y="37"/>
                      <a:pt x="52" y="39"/>
                    </a:cubicBezTo>
                    <a:cubicBezTo>
                      <a:pt x="54" y="36"/>
                      <a:pt x="57" y="32"/>
                      <a:pt x="61" y="29"/>
                    </a:cubicBezTo>
                    <a:cubicBezTo>
                      <a:pt x="64" y="27"/>
                      <a:pt x="68" y="24"/>
                      <a:pt x="73" y="27"/>
                    </a:cubicBezTo>
                    <a:cubicBezTo>
                      <a:pt x="78" y="29"/>
                      <a:pt x="79" y="36"/>
                      <a:pt x="78" y="42"/>
                    </a:cubicBezTo>
                    <a:cubicBezTo>
                      <a:pt x="77" y="44"/>
                      <a:pt x="76" y="47"/>
                      <a:pt x="75" y="50"/>
                    </a:cubicBezTo>
                    <a:cubicBezTo>
                      <a:pt x="75" y="51"/>
                      <a:pt x="74" y="52"/>
                      <a:pt x="73" y="53"/>
                    </a:cubicBezTo>
                    <a:cubicBezTo>
                      <a:pt x="75" y="52"/>
                      <a:pt x="77" y="51"/>
                      <a:pt x="79" y="50"/>
                    </a:cubicBezTo>
                    <a:cubicBezTo>
                      <a:pt x="80" y="48"/>
                      <a:pt x="82" y="47"/>
                      <a:pt x="84" y="46"/>
                    </a:cubicBezTo>
                    <a:cubicBezTo>
                      <a:pt x="88" y="44"/>
                      <a:pt x="93" y="44"/>
                      <a:pt x="96" y="47"/>
                    </a:cubicBezTo>
                    <a:cubicBezTo>
                      <a:pt x="99" y="51"/>
                      <a:pt x="99" y="57"/>
                      <a:pt x="97" y="61"/>
                    </a:cubicBezTo>
                    <a:cubicBezTo>
                      <a:pt x="96" y="63"/>
                      <a:pt x="94" y="65"/>
                      <a:pt x="93" y="67"/>
                    </a:cubicBezTo>
                    <a:cubicBezTo>
                      <a:pt x="94" y="67"/>
                      <a:pt x="94" y="67"/>
                      <a:pt x="94" y="67"/>
                    </a:cubicBezTo>
                    <a:cubicBezTo>
                      <a:pt x="97" y="66"/>
                      <a:pt x="99" y="66"/>
                      <a:pt x="102" y="66"/>
                    </a:cubicBezTo>
                    <a:cubicBezTo>
                      <a:pt x="103" y="66"/>
                      <a:pt x="105" y="66"/>
                      <a:pt x="107" y="67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116" y="63"/>
                      <a:pt x="112" y="60"/>
                      <a:pt x="107" y="5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866"/>
              <p:cNvSpPr/>
              <p:nvPr/>
            </p:nvSpPr>
            <p:spPr bwMode="auto">
              <a:xfrm>
                <a:off x="2200" y="2779"/>
                <a:ext cx="55" cy="100"/>
              </a:xfrm>
              <a:custGeom>
                <a:gdLst>
                  <a:gd name="T0" fmla="*/ 15 w 23"/>
                  <a:gd name="T1" fmla="*/ 22 h 42"/>
                  <a:gd name="T2" fmla="*/ 20 w 23"/>
                  <a:gd name="T3" fmla="*/ 9 h 42"/>
                  <a:gd name="T4" fmla="*/ 22 w 23"/>
                  <a:gd name="T5" fmla="*/ 3 h 42"/>
                  <a:gd name="T6" fmla="*/ 23 w 23"/>
                  <a:gd name="T7" fmla="*/ 0 h 42"/>
                  <a:gd name="T8" fmla="*/ 16 w 23"/>
                  <a:gd name="T9" fmla="*/ 1 h 42"/>
                  <a:gd name="T10" fmla="*/ 11 w 23"/>
                  <a:gd name="T11" fmla="*/ 13 h 42"/>
                  <a:gd name="T12" fmla="*/ 7 w 23"/>
                  <a:gd name="T13" fmla="*/ 25 h 42"/>
                  <a:gd name="T14" fmla="*/ 0 w 23"/>
                  <a:gd name="T15" fmla="*/ 42 h 42"/>
                  <a:gd name="T16" fmla="*/ 7 w 23"/>
                  <a:gd name="T17" fmla="*/ 42 h 42"/>
                  <a:gd name="T18" fmla="*/ 10 w 23"/>
                  <a:gd name="T19" fmla="*/ 35 h 42"/>
                  <a:gd name="T20" fmla="*/ 15 w 23"/>
                  <a:gd name="T21" fmla="*/ 22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42">
                    <a:moveTo>
                      <a:pt x="15" y="22"/>
                    </a:moveTo>
                    <a:cubicBezTo>
                      <a:pt x="17" y="17"/>
                      <a:pt x="19" y="13"/>
                      <a:pt x="20" y="9"/>
                    </a:cubicBezTo>
                    <a:cubicBezTo>
                      <a:pt x="21" y="7"/>
                      <a:pt x="21" y="5"/>
                      <a:pt x="22" y="3"/>
                    </a:cubicBezTo>
                    <a:cubicBezTo>
                      <a:pt x="22" y="2"/>
                      <a:pt x="22" y="1"/>
                      <a:pt x="23" y="0"/>
                    </a:cubicBezTo>
                    <a:cubicBezTo>
                      <a:pt x="21" y="0"/>
                      <a:pt x="18" y="1"/>
                      <a:pt x="16" y="1"/>
                    </a:cubicBezTo>
                    <a:cubicBezTo>
                      <a:pt x="13" y="5"/>
                      <a:pt x="13" y="9"/>
                      <a:pt x="11" y="13"/>
                    </a:cubicBezTo>
                    <a:cubicBezTo>
                      <a:pt x="10" y="17"/>
                      <a:pt x="8" y="21"/>
                      <a:pt x="7" y="25"/>
                    </a:cubicBezTo>
                    <a:cubicBezTo>
                      <a:pt x="4" y="31"/>
                      <a:pt x="2" y="36"/>
                      <a:pt x="0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0"/>
                      <a:pt x="9" y="37"/>
                      <a:pt x="10" y="35"/>
                    </a:cubicBezTo>
                    <a:cubicBezTo>
                      <a:pt x="11" y="30"/>
                      <a:pt x="13" y="26"/>
                      <a:pt x="15" y="2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867"/>
              <p:cNvSpPr/>
              <p:nvPr/>
            </p:nvSpPr>
            <p:spPr bwMode="auto">
              <a:xfrm>
                <a:off x="2139" y="2794"/>
                <a:ext cx="52" cy="85"/>
              </a:xfrm>
              <a:custGeom>
                <a:gdLst>
                  <a:gd name="T0" fmla="*/ 21 w 22"/>
                  <a:gd name="T1" fmla="*/ 6 h 36"/>
                  <a:gd name="T2" fmla="*/ 22 w 22"/>
                  <a:gd name="T3" fmla="*/ 0 h 36"/>
                  <a:gd name="T4" fmla="*/ 14 w 22"/>
                  <a:gd name="T5" fmla="*/ 4 h 36"/>
                  <a:gd name="T6" fmla="*/ 10 w 22"/>
                  <a:gd name="T7" fmla="*/ 15 h 36"/>
                  <a:gd name="T8" fmla="*/ 5 w 22"/>
                  <a:gd name="T9" fmla="*/ 27 h 36"/>
                  <a:gd name="T10" fmla="*/ 0 w 22"/>
                  <a:gd name="T11" fmla="*/ 36 h 36"/>
                  <a:gd name="T12" fmla="*/ 8 w 22"/>
                  <a:gd name="T13" fmla="*/ 36 h 36"/>
                  <a:gd name="T14" fmla="*/ 15 w 22"/>
                  <a:gd name="T15" fmla="*/ 20 h 36"/>
                  <a:gd name="T16" fmla="*/ 21 w 22"/>
                  <a:gd name="T17" fmla="*/ 6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36">
                    <a:moveTo>
                      <a:pt x="21" y="6"/>
                    </a:moveTo>
                    <a:cubicBezTo>
                      <a:pt x="21" y="4"/>
                      <a:pt x="21" y="2"/>
                      <a:pt x="22" y="0"/>
                    </a:cubicBezTo>
                    <a:cubicBezTo>
                      <a:pt x="19" y="1"/>
                      <a:pt x="16" y="2"/>
                      <a:pt x="14" y="4"/>
                    </a:cubicBezTo>
                    <a:cubicBezTo>
                      <a:pt x="12" y="7"/>
                      <a:pt x="11" y="11"/>
                      <a:pt x="10" y="15"/>
                    </a:cubicBezTo>
                    <a:cubicBezTo>
                      <a:pt x="8" y="19"/>
                      <a:pt x="7" y="23"/>
                      <a:pt x="5" y="27"/>
                    </a:cubicBezTo>
                    <a:cubicBezTo>
                      <a:pt x="3" y="30"/>
                      <a:pt x="2" y="33"/>
                      <a:pt x="0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11" y="31"/>
                      <a:pt x="13" y="25"/>
                      <a:pt x="15" y="20"/>
                    </a:cubicBezTo>
                    <a:cubicBezTo>
                      <a:pt x="17" y="15"/>
                      <a:pt x="19" y="10"/>
                      <a:pt x="21" y="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868"/>
              <p:cNvSpPr/>
              <p:nvPr/>
            </p:nvSpPr>
            <p:spPr bwMode="auto">
              <a:xfrm>
                <a:off x="2040" y="2860"/>
                <a:ext cx="21" cy="19"/>
              </a:xfrm>
              <a:custGeom>
                <a:gdLst>
                  <a:gd name="T0" fmla="*/ 9 w 9"/>
                  <a:gd name="T1" fmla="*/ 0 h 8"/>
                  <a:gd name="T2" fmla="*/ 5 w 9"/>
                  <a:gd name="T3" fmla="*/ 1 h 8"/>
                  <a:gd name="T4" fmla="*/ 0 w 9"/>
                  <a:gd name="T5" fmla="*/ 3 h 8"/>
                  <a:gd name="T6" fmla="*/ 4 w 9"/>
                  <a:gd name="T7" fmla="*/ 8 h 8"/>
                  <a:gd name="T8" fmla="*/ 6 w 9"/>
                  <a:gd name="T9" fmla="*/ 8 h 8"/>
                  <a:gd name="T10" fmla="*/ 7 w 9"/>
                  <a:gd name="T11" fmla="*/ 4 h 8"/>
                  <a:gd name="T12" fmla="*/ 9 w 9"/>
                  <a:gd name="T1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8" y="0"/>
                      <a:pt x="7" y="1"/>
                      <a:pt x="5" y="1"/>
                    </a:cubicBezTo>
                    <a:cubicBezTo>
                      <a:pt x="4" y="2"/>
                      <a:pt x="2" y="3"/>
                      <a:pt x="0" y="3"/>
                    </a:cubicBezTo>
                    <a:cubicBezTo>
                      <a:pt x="2" y="4"/>
                      <a:pt x="3" y="6"/>
                      <a:pt x="4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7" y="6"/>
                      <a:pt x="7" y="4"/>
                    </a:cubicBezTo>
                    <a:cubicBezTo>
                      <a:pt x="8" y="3"/>
                      <a:pt x="8" y="1"/>
                      <a:pt x="9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869"/>
              <p:cNvSpPr/>
              <p:nvPr/>
            </p:nvSpPr>
            <p:spPr bwMode="auto">
              <a:xfrm>
                <a:off x="2182" y="2782"/>
                <a:ext cx="52" cy="97"/>
              </a:xfrm>
              <a:custGeom>
                <a:gdLst>
                  <a:gd name="T0" fmla="*/ 18 w 22"/>
                  <a:gd name="T1" fmla="*/ 10 h 41"/>
                  <a:gd name="T2" fmla="*/ 22 w 22"/>
                  <a:gd name="T3" fmla="*/ 0 h 41"/>
                  <a:gd name="T4" fmla="*/ 15 w 22"/>
                  <a:gd name="T5" fmla="*/ 2 h 41"/>
                  <a:gd name="T6" fmla="*/ 11 w 22"/>
                  <a:gd name="T7" fmla="*/ 13 h 41"/>
                  <a:gd name="T8" fmla="*/ 6 w 22"/>
                  <a:gd name="T9" fmla="*/ 26 h 41"/>
                  <a:gd name="T10" fmla="*/ 0 w 22"/>
                  <a:gd name="T11" fmla="*/ 41 h 41"/>
                  <a:gd name="T12" fmla="*/ 6 w 22"/>
                  <a:gd name="T13" fmla="*/ 41 h 41"/>
                  <a:gd name="T14" fmla="*/ 14 w 22"/>
                  <a:gd name="T15" fmla="*/ 23 h 41"/>
                  <a:gd name="T16" fmla="*/ 18 w 22"/>
                  <a:gd name="T17" fmla="*/ 10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41">
                    <a:moveTo>
                      <a:pt x="18" y="10"/>
                    </a:moveTo>
                    <a:cubicBezTo>
                      <a:pt x="19" y="7"/>
                      <a:pt x="20" y="3"/>
                      <a:pt x="22" y="0"/>
                    </a:cubicBezTo>
                    <a:cubicBezTo>
                      <a:pt x="20" y="1"/>
                      <a:pt x="18" y="1"/>
                      <a:pt x="15" y="2"/>
                    </a:cubicBezTo>
                    <a:cubicBezTo>
                      <a:pt x="13" y="5"/>
                      <a:pt x="12" y="10"/>
                      <a:pt x="11" y="13"/>
                    </a:cubicBezTo>
                    <a:cubicBezTo>
                      <a:pt x="9" y="18"/>
                      <a:pt x="8" y="22"/>
                      <a:pt x="6" y="26"/>
                    </a:cubicBezTo>
                    <a:cubicBezTo>
                      <a:pt x="4" y="31"/>
                      <a:pt x="2" y="36"/>
                      <a:pt x="0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9" y="35"/>
                      <a:pt x="11" y="29"/>
                      <a:pt x="14" y="23"/>
                    </a:cubicBezTo>
                    <a:cubicBezTo>
                      <a:pt x="15" y="19"/>
                      <a:pt x="17" y="14"/>
                      <a:pt x="18" y="1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870"/>
              <p:cNvSpPr/>
              <p:nvPr/>
            </p:nvSpPr>
            <p:spPr bwMode="auto">
              <a:xfrm>
                <a:off x="2222" y="2777"/>
                <a:ext cx="54" cy="102"/>
              </a:xfrm>
              <a:custGeom>
                <a:gdLst>
                  <a:gd name="T0" fmla="*/ 16 w 23"/>
                  <a:gd name="T1" fmla="*/ 20 h 43"/>
                  <a:gd name="T2" fmla="*/ 21 w 23"/>
                  <a:gd name="T3" fmla="*/ 6 h 43"/>
                  <a:gd name="T4" fmla="*/ 23 w 23"/>
                  <a:gd name="T5" fmla="*/ 0 h 43"/>
                  <a:gd name="T6" fmla="*/ 16 w 23"/>
                  <a:gd name="T7" fmla="*/ 1 h 43"/>
                  <a:gd name="T8" fmla="*/ 14 w 23"/>
                  <a:gd name="T9" fmla="*/ 7 h 43"/>
                  <a:gd name="T10" fmla="*/ 12 w 23"/>
                  <a:gd name="T11" fmla="*/ 13 h 43"/>
                  <a:gd name="T12" fmla="*/ 7 w 23"/>
                  <a:gd name="T13" fmla="*/ 25 h 43"/>
                  <a:gd name="T14" fmla="*/ 2 w 23"/>
                  <a:gd name="T15" fmla="*/ 37 h 43"/>
                  <a:gd name="T16" fmla="*/ 0 w 23"/>
                  <a:gd name="T17" fmla="*/ 43 h 43"/>
                  <a:gd name="T18" fmla="*/ 7 w 23"/>
                  <a:gd name="T19" fmla="*/ 43 h 43"/>
                  <a:gd name="T20" fmla="*/ 10 w 23"/>
                  <a:gd name="T21" fmla="*/ 33 h 43"/>
                  <a:gd name="T22" fmla="*/ 16 w 23"/>
                  <a:gd name="T23" fmla="*/ 2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43">
                    <a:moveTo>
                      <a:pt x="16" y="20"/>
                    </a:moveTo>
                    <a:cubicBezTo>
                      <a:pt x="18" y="16"/>
                      <a:pt x="19" y="11"/>
                      <a:pt x="21" y="6"/>
                    </a:cubicBezTo>
                    <a:cubicBezTo>
                      <a:pt x="22" y="5"/>
                      <a:pt x="22" y="2"/>
                      <a:pt x="23" y="0"/>
                    </a:cubicBezTo>
                    <a:cubicBezTo>
                      <a:pt x="21" y="0"/>
                      <a:pt x="18" y="1"/>
                      <a:pt x="16" y="1"/>
                    </a:cubicBezTo>
                    <a:cubicBezTo>
                      <a:pt x="15" y="3"/>
                      <a:pt x="14" y="5"/>
                      <a:pt x="14" y="7"/>
                    </a:cubicBezTo>
                    <a:cubicBezTo>
                      <a:pt x="13" y="9"/>
                      <a:pt x="12" y="11"/>
                      <a:pt x="12" y="13"/>
                    </a:cubicBezTo>
                    <a:cubicBezTo>
                      <a:pt x="10" y="17"/>
                      <a:pt x="8" y="21"/>
                      <a:pt x="7" y="25"/>
                    </a:cubicBezTo>
                    <a:cubicBezTo>
                      <a:pt x="5" y="29"/>
                      <a:pt x="3" y="33"/>
                      <a:pt x="2" y="37"/>
                    </a:cubicBezTo>
                    <a:cubicBezTo>
                      <a:pt x="1" y="39"/>
                      <a:pt x="0" y="41"/>
                      <a:pt x="0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8" y="40"/>
                      <a:pt x="9" y="36"/>
                      <a:pt x="10" y="33"/>
                    </a:cubicBezTo>
                    <a:cubicBezTo>
                      <a:pt x="12" y="29"/>
                      <a:pt x="14" y="24"/>
                      <a:pt x="16" y="2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871"/>
              <p:cNvSpPr/>
              <p:nvPr/>
            </p:nvSpPr>
            <p:spPr bwMode="auto">
              <a:xfrm>
                <a:off x="2288" y="2782"/>
                <a:ext cx="54" cy="90"/>
              </a:xfrm>
              <a:custGeom>
                <a:gdLst>
                  <a:gd name="T0" fmla="*/ 3 w 23"/>
                  <a:gd name="T1" fmla="*/ 31 h 38"/>
                  <a:gd name="T2" fmla="*/ 0 w 23"/>
                  <a:gd name="T3" fmla="*/ 38 h 38"/>
                  <a:gd name="T4" fmla="*/ 9 w 23"/>
                  <a:gd name="T5" fmla="*/ 35 h 38"/>
                  <a:gd name="T6" fmla="*/ 9 w 23"/>
                  <a:gd name="T7" fmla="*/ 35 h 38"/>
                  <a:gd name="T8" fmla="*/ 13 w 23"/>
                  <a:gd name="T9" fmla="*/ 27 h 38"/>
                  <a:gd name="T10" fmla="*/ 16 w 23"/>
                  <a:gd name="T11" fmla="*/ 18 h 38"/>
                  <a:gd name="T12" fmla="*/ 23 w 23"/>
                  <a:gd name="T13" fmla="*/ 3 h 38"/>
                  <a:gd name="T14" fmla="*/ 15 w 23"/>
                  <a:gd name="T15" fmla="*/ 0 h 38"/>
                  <a:gd name="T16" fmla="*/ 7 w 23"/>
                  <a:gd name="T17" fmla="*/ 21 h 38"/>
                  <a:gd name="T18" fmla="*/ 3 w 23"/>
                  <a:gd name="T19" fmla="*/ 31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38">
                    <a:moveTo>
                      <a:pt x="3" y="31"/>
                    </a:moveTo>
                    <a:cubicBezTo>
                      <a:pt x="2" y="33"/>
                      <a:pt x="1" y="36"/>
                      <a:pt x="0" y="38"/>
                    </a:cubicBezTo>
                    <a:cubicBezTo>
                      <a:pt x="3" y="37"/>
                      <a:pt x="6" y="36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1" y="33"/>
                      <a:pt x="12" y="30"/>
                      <a:pt x="13" y="27"/>
                    </a:cubicBezTo>
                    <a:cubicBezTo>
                      <a:pt x="14" y="24"/>
                      <a:pt x="15" y="21"/>
                      <a:pt x="16" y="18"/>
                    </a:cubicBezTo>
                    <a:cubicBezTo>
                      <a:pt x="18" y="13"/>
                      <a:pt x="21" y="8"/>
                      <a:pt x="23" y="3"/>
                    </a:cubicBezTo>
                    <a:cubicBezTo>
                      <a:pt x="21" y="2"/>
                      <a:pt x="18" y="1"/>
                      <a:pt x="15" y="0"/>
                    </a:cubicBezTo>
                    <a:cubicBezTo>
                      <a:pt x="12" y="7"/>
                      <a:pt x="10" y="14"/>
                      <a:pt x="7" y="21"/>
                    </a:cubicBezTo>
                    <a:cubicBezTo>
                      <a:pt x="5" y="24"/>
                      <a:pt x="4" y="27"/>
                      <a:pt x="3" y="3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872"/>
              <p:cNvSpPr/>
              <p:nvPr/>
            </p:nvSpPr>
            <p:spPr bwMode="auto">
              <a:xfrm>
                <a:off x="2262" y="2779"/>
                <a:ext cx="59" cy="100"/>
              </a:xfrm>
              <a:custGeom>
                <a:gdLst>
                  <a:gd name="T0" fmla="*/ 9 w 25"/>
                  <a:gd name="T1" fmla="*/ 40 h 42"/>
                  <a:gd name="T2" fmla="*/ 9 w 25"/>
                  <a:gd name="T3" fmla="*/ 40 h 42"/>
                  <a:gd name="T4" fmla="*/ 13 w 25"/>
                  <a:gd name="T5" fmla="*/ 31 h 42"/>
                  <a:gd name="T6" fmla="*/ 17 w 25"/>
                  <a:gd name="T7" fmla="*/ 20 h 42"/>
                  <a:gd name="T8" fmla="*/ 25 w 25"/>
                  <a:gd name="T9" fmla="*/ 1 h 42"/>
                  <a:gd name="T10" fmla="*/ 17 w 25"/>
                  <a:gd name="T11" fmla="*/ 0 h 42"/>
                  <a:gd name="T12" fmla="*/ 13 w 25"/>
                  <a:gd name="T13" fmla="*/ 10 h 42"/>
                  <a:gd name="T14" fmla="*/ 8 w 25"/>
                  <a:gd name="T15" fmla="*/ 22 h 42"/>
                  <a:gd name="T16" fmla="*/ 0 w 25"/>
                  <a:gd name="T17" fmla="*/ 42 h 42"/>
                  <a:gd name="T18" fmla="*/ 2 w 25"/>
                  <a:gd name="T19" fmla="*/ 42 h 42"/>
                  <a:gd name="T20" fmla="*/ 5 w 25"/>
                  <a:gd name="T21" fmla="*/ 41 h 42"/>
                  <a:gd name="T22" fmla="*/ 9 w 25"/>
                  <a:gd name="T23" fmla="*/ 40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42">
                    <a:moveTo>
                      <a:pt x="9" y="40"/>
                    </a:moveTo>
                    <a:cubicBezTo>
                      <a:pt x="9" y="40"/>
                      <a:pt x="9" y="40"/>
                      <a:pt x="9" y="40"/>
                    </a:cubicBezTo>
                    <a:cubicBezTo>
                      <a:pt x="11" y="37"/>
                      <a:pt x="11" y="34"/>
                      <a:pt x="13" y="31"/>
                    </a:cubicBezTo>
                    <a:cubicBezTo>
                      <a:pt x="14" y="27"/>
                      <a:pt x="15" y="24"/>
                      <a:pt x="17" y="20"/>
                    </a:cubicBezTo>
                    <a:cubicBezTo>
                      <a:pt x="20" y="14"/>
                      <a:pt x="22" y="7"/>
                      <a:pt x="25" y="1"/>
                    </a:cubicBezTo>
                    <a:cubicBezTo>
                      <a:pt x="22" y="1"/>
                      <a:pt x="20" y="0"/>
                      <a:pt x="17" y="0"/>
                    </a:cubicBezTo>
                    <a:cubicBezTo>
                      <a:pt x="15" y="3"/>
                      <a:pt x="14" y="7"/>
                      <a:pt x="13" y="10"/>
                    </a:cubicBezTo>
                    <a:cubicBezTo>
                      <a:pt x="11" y="14"/>
                      <a:pt x="10" y="18"/>
                      <a:pt x="8" y="22"/>
                    </a:cubicBezTo>
                    <a:cubicBezTo>
                      <a:pt x="6" y="28"/>
                      <a:pt x="3" y="35"/>
                      <a:pt x="0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3" y="42"/>
                      <a:pt x="4" y="41"/>
                      <a:pt x="5" y="41"/>
                    </a:cubicBezTo>
                    <a:cubicBezTo>
                      <a:pt x="6" y="41"/>
                      <a:pt x="8" y="40"/>
                      <a:pt x="9" y="4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873"/>
              <p:cNvSpPr/>
              <p:nvPr/>
            </p:nvSpPr>
            <p:spPr bwMode="auto">
              <a:xfrm>
                <a:off x="2241" y="2777"/>
                <a:ext cx="56" cy="102"/>
              </a:xfrm>
              <a:custGeom>
                <a:gdLst>
                  <a:gd name="T0" fmla="*/ 21 w 24"/>
                  <a:gd name="T1" fmla="*/ 9 h 43"/>
                  <a:gd name="T2" fmla="*/ 24 w 24"/>
                  <a:gd name="T3" fmla="*/ 1 h 43"/>
                  <a:gd name="T4" fmla="*/ 22 w 24"/>
                  <a:gd name="T5" fmla="*/ 1 h 43"/>
                  <a:gd name="T6" fmla="*/ 17 w 24"/>
                  <a:gd name="T7" fmla="*/ 0 h 43"/>
                  <a:gd name="T8" fmla="*/ 15 w 24"/>
                  <a:gd name="T9" fmla="*/ 5 h 43"/>
                  <a:gd name="T10" fmla="*/ 13 w 24"/>
                  <a:gd name="T11" fmla="*/ 10 h 43"/>
                  <a:gd name="T12" fmla="*/ 9 w 24"/>
                  <a:gd name="T13" fmla="*/ 22 h 43"/>
                  <a:gd name="T14" fmla="*/ 3 w 24"/>
                  <a:gd name="T15" fmla="*/ 35 h 43"/>
                  <a:gd name="T16" fmla="*/ 0 w 24"/>
                  <a:gd name="T17" fmla="*/ 43 h 43"/>
                  <a:gd name="T18" fmla="*/ 8 w 24"/>
                  <a:gd name="T19" fmla="*/ 43 h 43"/>
                  <a:gd name="T20" fmla="*/ 16 w 24"/>
                  <a:gd name="T21" fmla="*/ 21 h 43"/>
                  <a:gd name="T22" fmla="*/ 21 w 24"/>
                  <a:gd name="T23" fmla="*/ 9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43">
                    <a:moveTo>
                      <a:pt x="21" y="9"/>
                    </a:moveTo>
                    <a:cubicBezTo>
                      <a:pt x="22" y="7"/>
                      <a:pt x="23" y="3"/>
                      <a:pt x="24" y="1"/>
                    </a:cubicBezTo>
                    <a:cubicBezTo>
                      <a:pt x="24" y="1"/>
                      <a:pt x="23" y="1"/>
                      <a:pt x="22" y="1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16" y="2"/>
                      <a:pt x="16" y="3"/>
                      <a:pt x="15" y="5"/>
                    </a:cubicBezTo>
                    <a:cubicBezTo>
                      <a:pt x="15" y="6"/>
                      <a:pt x="14" y="8"/>
                      <a:pt x="13" y="10"/>
                    </a:cubicBezTo>
                    <a:cubicBezTo>
                      <a:pt x="12" y="14"/>
                      <a:pt x="10" y="18"/>
                      <a:pt x="9" y="22"/>
                    </a:cubicBezTo>
                    <a:cubicBezTo>
                      <a:pt x="7" y="26"/>
                      <a:pt x="5" y="31"/>
                      <a:pt x="3" y="35"/>
                    </a:cubicBezTo>
                    <a:cubicBezTo>
                      <a:pt x="2" y="38"/>
                      <a:pt x="1" y="40"/>
                      <a:pt x="0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11" y="36"/>
                      <a:pt x="13" y="28"/>
                      <a:pt x="16" y="21"/>
                    </a:cubicBezTo>
                    <a:cubicBezTo>
                      <a:pt x="18" y="17"/>
                      <a:pt x="20" y="13"/>
                      <a:pt x="21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874"/>
              <p:cNvSpPr/>
              <p:nvPr/>
            </p:nvSpPr>
            <p:spPr bwMode="auto">
              <a:xfrm>
                <a:off x="2163" y="2787"/>
                <a:ext cx="52" cy="92"/>
              </a:xfrm>
              <a:custGeom>
                <a:gdLst>
                  <a:gd name="T0" fmla="*/ 18 w 22"/>
                  <a:gd name="T1" fmla="*/ 9 h 39"/>
                  <a:gd name="T2" fmla="*/ 22 w 22"/>
                  <a:gd name="T3" fmla="*/ 0 h 39"/>
                  <a:gd name="T4" fmla="*/ 21 w 22"/>
                  <a:gd name="T5" fmla="*/ 0 h 39"/>
                  <a:gd name="T6" fmla="*/ 14 w 22"/>
                  <a:gd name="T7" fmla="*/ 2 h 39"/>
                  <a:gd name="T8" fmla="*/ 14 w 22"/>
                  <a:gd name="T9" fmla="*/ 2 h 39"/>
                  <a:gd name="T10" fmla="*/ 13 w 22"/>
                  <a:gd name="T11" fmla="*/ 7 h 39"/>
                  <a:gd name="T12" fmla="*/ 11 w 22"/>
                  <a:gd name="T13" fmla="*/ 11 h 39"/>
                  <a:gd name="T14" fmla="*/ 6 w 22"/>
                  <a:gd name="T15" fmla="*/ 25 h 39"/>
                  <a:gd name="T16" fmla="*/ 0 w 22"/>
                  <a:gd name="T17" fmla="*/ 39 h 39"/>
                  <a:gd name="T18" fmla="*/ 6 w 22"/>
                  <a:gd name="T19" fmla="*/ 39 h 39"/>
                  <a:gd name="T20" fmla="*/ 13 w 22"/>
                  <a:gd name="T21" fmla="*/ 23 h 39"/>
                  <a:gd name="T22" fmla="*/ 18 w 22"/>
                  <a:gd name="T23" fmla="*/ 9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39">
                    <a:moveTo>
                      <a:pt x="18" y="9"/>
                    </a:moveTo>
                    <a:cubicBezTo>
                      <a:pt x="19" y="6"/>
                      <a:pt x="20" y="3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1"/>
                      <a:pt x="17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5"/>
                      <a:pt x="13" y="7"/>
                    </a:cubicBezTo>
                    <a:cubicBezTo>
                      <a:pt x="12" y="8"/>
                      <a:pt x="12" y="10"/>
                      <a:pt x="11" y="11"/>
                    </a:cubicBezTo>
                    <a:cubicBezTo>
                      <a:pt x="10" y="16"/>
                      <a:pt x="8" y="20"/>
                      <a:pt x="6" y="25"/>
                    </a:cubicBezTo>
                    <a:cubicBezTo>
                      <a:pt x="4" y="29"/>
                      <a:pt x="2" y="34"/>
                      <a:pt x="0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9" y="33"/>
                      <a:pt x="11" y="28"/>
                      <a:pt x="13" y="23"/>
                    </a:cubicBezTo>
                    <a:cubicBezTo>
                      <a:pt x="15" y="18"/>
                      <a:pt x="17" y="14"/>
                      <a:pt x="18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875"/>
              <p:cNvSpPr/>
              <p:nvPr/>
            </p:nvSpPr>
            <p:spPr bwMode="auto">
              <a:xfrm>
                <a:off x="2080" y="2834"/>
                <a:ext cx="33" cy="45"/>
              </a:xfrm>
              <a:custGeom>
                <a:gdLst>
                  <a:gd name="T0" fmla="*/ 12 w 14"/>
                  <a:gd name="T1" fmla="*/ 5 h 19"/>
                  <a:gd name="T2" fmla="*/ 14 w 14"/>
                  <a:gd name="T3" fmla="*/ 0 h 19"/>
                  <a:gd name="T4" fmla="*/ 14 w 14"/>
                  <a:gd name="T5" fmla="*/ 1 h 19"/>
                  <a:gd name="T6" fmla="*/ 7 w 14"/>
                  <a:gd name="T7" fmla="*/ 4 h 19"/>
                  <a:gd name="T8" fmla="*/ 7 w 14"/>
                  <a:gd name="T9" fmla="*/ 4 h 19"/>
                  <a:gd name="T10" fmla="*/ 4 w 14"/>
                  <a:gd name="T11" fmla="*/ 11 h 19"/>
                  <a:gd name="T12" fmla="*/ 0 w 14"/>
                  <a:gd name="T13" fmla="*/ 19 h 19"/>
                  <a:gd name="T14" fmla="*/ 7 w 14"/>
                  <a:gd name="T15" fmla="*/ 19 h 19"/>
                  <a:gd name="T16" fmla="*/ 9 w 14"/>
                  <a:gd name="T17" fmla="*/ 13 h 19"/>
                  <a:gd name="T18" fmla="*/ 12 w 14"/>
                  <a:gd name="T19" fmla="*/ 5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9">
                    <a:moveTo>
                      <a:pt x="12" y="5"/>
                    </a:moveTo>
                    <a:cubicBezTo>
                      <a:pt x="13" y="3"/>
                      <a:pt x="13" y="2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1" y="2"/>
                      <a:pt x="9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6"/>
                      <a:pt x="5" y="9"/>
                      <a:pt x="4" y="11"/>
                    </a:cubicBezTo>
                    <a:cubicBezTo>
                      <a:pt x="2" y="14"/>
                      <a:pt x="1" y="16"/>
                      <a:pt x="0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17"/>
                      <a:pt x="9" y="15"/>
                      <a:pt x="9" y="13"/>
                    </a:cubicBezTo>
                    <a:cubicBezTo>
                      <a:pt x="11" y="11"/>
                      <a:pt x="12" y="8"/>
                      <a:pt x="12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876"/>
              <p:cNvSpPr/>
              <p:nvPr/>
            </p:nvSpPr>
            <p:spPr bwMode="auto">
              <a:xfrm>
                <a:off x="2099" y="2817"/>
                <a:ext cx="42" cy="62"/>
              </a:xfrm>
              <a:custGeom>
                <a:gdLst>
                  <a:gd name="T0" fmla="*/ 15 w 18"/>
                  <a:gd name="T1" fmla="*/ 7 h 26"/>
                  <a:gd name="T2" fmla="*/ 18 w 18"/>
                  <a:gd name="T3" fmla="*/ 0 h 26"/>
                  <a:gd name="T4" fmla="*/ 15 w 18"/>
                  <a:gd name="T5" fmla="*/ 2 h 26"/>
                  <a:gd name="T6" fmla="*/ 8 w 18"/>
                  <a:gd name="T7" fmla="*/ 6 h 26"/>
                  <a:gd name="T8" fmla="*/ 5 w 18"/>
                  <a:gd name="T9" fmla="*/ 14 h 26"/>
                  <a:gd name="T10" fmla="*/ 2 w 18"/>
                  <a:gd name="T11" fmla="*/ 23 h 26"/>
                  <a:gd name="T12" fmla="*/ 0 w 18"/>
                  <a:gd name="T13" fmla="*/ 26 h 26"/>
                  <a:gd name="T14" fmla="*/ 7 w 18"/>
                  <a:gd name="T15" fmla="*/ 26 h 26"/>
                  <a:gd name="T16" fmla="*/ 11 w 18"/>
                  <a:gd name="T17" fmla="*/ 17 h 26"/>
                  <a:gd name="T18" fmla="*/ 15 w 18"/>
                  <a:gd name="T19" fmla="*/ 7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6">
                    <a:moveTo>
                      <a:pt x="15" y="7"/>
                    </a:moveTo>
                    <a:cubicBezTo>
                      <a:pt x="16" y="4"/>
                      <a:pt x="17" y="2"/>
                      <a:pt x="18" y="0"/>
                    </a:cubicBezTo>
                    <a:cubicBezTo>
                      <a:pt x="17" y="0"/>
                      <a:pt x="16" y="1"/>
                      <a:pt x="15" y="2"/>
                    </a:cubicBezTo>
                    <a:cubicBezTo>
                      <a:pt x="13" y="3"/>
                      <a:pt x="10" y="4"/>
                      <a:pt x="8" y="6"/>
                    </a:cubicBezTo>
                    <a:cubicBezTo>
                      <a:pt x="7" y="8"/>
                      <a:pt x="6" y="11"/>
                      <a:pt x="5" y="14"/>
                    </a:cubicBezTo>
                    <a:cubicBezTo>
                      <a:pt x="4" y="17"/>
                      <a:pt x="3" y="20"/>
                      <a:pt x="2" y="23"/>
                    </a:cubicBezTo>
                    <a:cubicBezTo>
                      <a:pt x="1" y="24"/>
                      <a:pt x="1" y="25"/>
                      <a:pt x="0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3"/>
                      <a:pt x="10" y="20"/>
                      <a:pt x="11" y="17"/>
                    </a:cubicBezTo>
                    <a:cubicBezTo>
                      <a:pt x="13" y="14"/>
                      <a:pt x="14" y="10"/>
                      <a:pt x="15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877"/>
              <p:cNvSpPr/>
              <p:nvPr/>
            </p:nvSpPr>
            <p:spPr bwMode="auto">
              <a:xfrm>
                <a:off x="2118" y="2806"/>
                <a:ext cx="49" cy="73"/>
              </a:xfrm>
              <a:custGeom>
                <a:gdLst>
                  <a:gd name="T0" fmla="*/ 18 w 21"/>
                  <a:gd name="T1" fmla="*/ 9 h 31"/>
                  <a:gd name="T2" fmla="*/ 21 w 21"/>
                  <a:gd name="T3" fmla="*/ 0 h 31"/>
                  <a:gd name="T4" fmla="*/ 14 w 21"/>
                  <a:gd name="T5" fmla="*/ 3 h 31"/>
                  <a:gd name="T6" fmla="*/ 13 w 21"/>
                  <a:gd name="T7" fmla="*/ 4 h 31"/>
                  <a:gd name="T8" fmla="*/ 4 w 21"/>
                  <a:gd name="T9" fmla="*/ 24 h 31"/>
                  <a:gd name="T10" fmla="*/ 0 w 21"/>
                  <a:gd name="T11" fmla="*/ 31 h 31"/>
                  <a:gd name="T12" fmla="*/ 8 w 21"/>
                  <a:gd name="T13" fmla="*/ 31 h 31"/>
                  <a:gd name="T14" fmla="*/ 13 w 21"/>
                  <a:gd name="T15" fmla="*/ 20 h 31"/>
                  <a:gd name="T16" fmla="*/ 18 w 21"/>
                  <a:gd name="T17" fmla="*/ 9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31">
                    <a:moveTo>
                      <a:pt x="18" y="9"/>
                    </a:moveTo>
                    <a:cubicBezTo>
                      <a:pt x="19" y="6"/>
                      <a:pt x="19" y="3"/>
                      <a:pt x="21" y="0"/>
                    </a:cubicBezTo>
                    <a:cubicBezTo>
                      <a:pt x="18" y="1"/>
                      <a:pt x="16" y="2"/>
                      <a:pt x="14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9" y="10"/>
                      <a:pt x="7" y="17"/>
                      <a:pt x="4" y="24"/>
                    </a:cubicBezTo>
                    <a:cubicBezTo>
                      <a:pt x="3" y="26"/>
                      <a:pt x="1" y="29"/>
                      <a:pt x="0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27"/>
                      <a:pt x="11" y="24"/>
                      <a:pt x="13" y="20"/>
                    </a:cubicBezTo>
                    <a:cubicBezTo>
                      <a:pt x="14" y="16"/>
                      <a:pt x="16" y="13"/>
                      <a:pt x="18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878"/>
              <p:cNvSpPr/>
              <p:nvPr/>
            </p:nvSpPr>
            <p:spPr bwMode="auto">
              <a:xfrm>
                <a:off x="2059" y="2846"/>
                <a:ext cx="30" cy="33"/>
              </a:xfrm>
              <a:custGeom>
                <a:gdLst>
                  <a:gd name="T0" fmla="*/ 13 w 13"/>
                  <a:gd name="T1" fmla="*/ 3 h 14"/>
                  <a:gd name="T2" fmla="*/ 13 w 13"/>
                  <a:gd name="T3" fmla="*/ 0 h 14"/>
                  <a:gd name="T4" fmla="*/ 6 w 13"/>
                  <a:gd name="T5" fmla="*/ 4 h 14"/>
                  <a:gd name="T6" fmla="*/ 4 w 13"/>
                  <a:gd name="T7" fmla="*/ 5 h 14"/>
                  <a:gd name="T8" fmla="*/ 4 w 13"/>
                  <a:gd name="T9" fmla="*/ 5 h 14"/>
                  <a:gd name="T10" fmla="*/ 0 w 13"/>
                  <a:gd name="T11" fmla="*/ 12 h 14"/>
                  <a:gd name="T12" fmla="*/ 0 w 13"/>
                  <a:gd name="T13" fmla="*/ 14 h 14"/>
                  <a:gd name="T14" fmla="*/ 7 w 13"/>
                  <a:gd name="T15" fmla="*/ 14 h 14"/>
                  <a:gd name="T16" fmla="*/ 9 w 13"/>
                  <a:gd name="T17" fmla="*/ 11 h 14"/>
                  <a:gd name="T18" fmla="*/ 13 w 13"/>
                  <a:gd name="T19" fmla="*/ 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4">
                    <a:moveTo>
                      <a:pt x="13" y="3"/>
                    </a:moveTo>
                    <a:cubicBezTo>
                      <a:pt x="13" y="2"/>
                      <a:pt x="13" y="1"/>
                      <a:pt x="13" y="0"/>
                    </a:cubicBezTo>
                    <a:cubicBezTo>
                      <a:pt x="11" y="2"/>
                      <a:pt x="8" y="3"/>
                      <a:pt x="6" y="4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1" y="10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3"/>
                      <a:pt x="8" y="12"/>
                      <a:pt x="9" y="11"/>
                    </a:cubicBezTo>
                    <a:cubicBezTo>
                      <a:pt x="10" y="8"/>
                      <a:pt x="12" y="6"/>
                      <a:pt x="13" y="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879"/>
              <p:cNvSpPr/>
              <p:nvPr/>
            </p:nvSpPr>
            <p:spPr bwMode="auto">
              <a:xfrm>
                <a:off x="2314" y="2789"/>
                <a:ext cx="52" cy="76"/>
              </a:xfrm>
              <a:custGeom>
                <a:gdLst>
                  <a:gd name="T0" fmla="*/ 2 w 22"/>
                  <a:gd name="T1" fmla="*/ 26 h 32"/>
                  <a:gd name="T2" fmla="*/ 0 w 22"/>
                  <a:gd name="T3" fmla="*/ 32 h 32"/>
                  <a:gd name="T4" fmla="*/ 11 w 22"/>
                  <a:gd name="T5" fmla="*/ 28 h 32"/>
                  <a:gd name="T6" fmla="*/ 22 w 22"/>
                  <a:gd name="T7" fmla="*/ 2 h 32"/>
                  <a:gd name="T8" fmla="*/ 14 w 22"/>
                  <a:gd name="T9" fmla="*/ 0 h 32"/>
                  <a:gd name="T10" fmla="*/ 6 w 22"/>
                  <a:gd name="T11" fmla="*/ 17 h 32"/>
                  <a:gd name="T12" fmla="*/ 2 w 22"/>
                  <a:gd name="T13" fmla="*/ 26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32">
                    <a:moveTo>
                      <a:pt x="2" y="26"/>
                    </a:moveTo>
                    <a:cubicBezTo>
                      <a:pt x="2" y="28"/>
                      <a:pt x="1" y="30"/>
                      <a:pt x="0" y="32"/>
                    </a:cubicBezTo>
                    <a:cubicBezTo>
                      <a:pt x="4" y="30"/>
                      <a:pt x="7" y="29"/>
                      <a:pt x="11" y="28"/>
                    </a:cubicBezTo>
                    <a:cubicBezTo>
                      <a:pt x="14" y="19"/>
                      <a:pt x="18" y="11"/>
                      <a:pt x="22" y="2"/>
                    </a:cubicBezTo>
                    <a:cubicBezTo>
                      <a:pt x="19" y="2"/>
                      <a:pt x="16" y="1"/>
                      <a:pt x="14" y="0"/>
                    </a:cubicBezTo>
                    <a:cubicBezTo>
                      <a:pt x="11" y="5"/>
                      <a:pt x="8" y="11"/>
                      <a:pt x="6" y="17"/>
                    </a:cubicBezTo>
                    <a:cubicBezTo>
                      <a:pt x="5" y="20"/>
                      <a:pt x="4" y="23"/>
                      <a:pt x="2" y="2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880"/>
              <p:cNvSpPr/>
              <p:nvPr/>
            </p:nvSpPr>
            <p:spPr bwMode="auto">
              <a:xfrm>
                <a:off x="1876" y="1935"/>
                <a:ext cx="33" cy="33"/>
              </a:xfrm>
              <a:custGeom>
                <a:gdLst>
                  <a:gd name="T0" fmla="*/ 8 w 14"/>
                  <a:gd name="T1" fmla="*/ 14 h 14"/>
                  <a:gd name="T2" fmla="*/ 14 w 14"/>
                  <a:gd name="T3" fmla="*/ 13 h 14"/>
                  <a:gd name="T4" fmla="*/ 14 w 14"/>
                  <a:gd name="T5" fmla="*/ 0 h 14"/>
                  <a:gd name="T6" fmla="*/ 0 w 14"/>
                  <a:gd name="T7" fmla="*/ 0 h 14"/>
                  <a:gd name="T8" fmla="*/ 0 w 14"/>
                  <a:gd name="T9" fmla="*/ 14 h 14"/>
                  <a:gd name="T10" fmla="*/ 8 w 14"/>
                  <a:gd name="T11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8" y="14"/>
                    </a:moveTo>
                    <a:cubicBezTo>
                      <a:pt x="10" y="13"/>
                      <a:pt x="12" y="13"/>
                      <a:pt x="14" y="13"/>
                    </a:cubicBezTo>
                    <a:cubicBezTo>
                      <a:pt x="14" y="9"/>
                      <a:pt x="14" y="5"/>
                      <a:pt x="14" y="0"/>
                    </a:cubicBezTo>
                    <a:cubicBezTo>
                      <a:pt x="9" y="0"/>
                      <a:pt x="4" y="0"/>
                      <a:pt x="0" y="0"/>
                    </a:cubicBezTo>
                    <a:cubicBezTo>
                      <a:pt x="0" y="5"/>
                      <a:pt x="0" y="9"/>
                      <a:pt x="0" y="14"/>
                    </a:cubicBezTo>
                    <a:cubicBezTo>
                      <a:pt x="2" y="14"/>
                      <a:pt x="5" y="14"/>
                      <a:pt x="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881"/>
              <p:cNvSpPr/>
              <p:nvPr/>
            </p:nvSpPr>
            <p:spPr bwMode="auto">
              <a:xfrm>
                <a:off x="2300" y="1726"/>
                <a:ext cx="50" cy="54"/>
              </a:xfrm>
              <a:custGeom>
                <a:gdLst>
                  <a:gd name="T0" fmla="*/ 15 w 21"/>
                  <a:gd name="T1" fmla="*/ 3 h 23"/>
                  <a:gd name="T2" fmla="*/ 7 w 21"/>
                  <a:gd name="T3" fmla="*/ 0 h 23"/>
                  <a:gd name="T4" fmla="*/ 0 w 21"/>
                  <a:gd name="T5" fmla="*/ 4 h 23"/>
                  <a:gd name="T6" fmla="*/ 0 w 21"/>
                  <a:gd name="T7" fmla="*/ 4 h 23"/>
                  <a:gd name="T8" fmla="*/ 8 w 21"/>
                  <a:gd name="T9" fmla="*/ 13 h 23"/>
                  <a:gd name="T10" fmla="*/ 14 w 21"/>
                  <a:gd name="T11" fmla="*/ 23 h 23"/>
                  <a:gd name="T12" fmla="*/ 15 w 21"/>
                  <a:gd name="T13" fmla="*/ 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3">
                    <a:moveTo>
                      <a:pt x="15" y="3"/>
                    </a:moveTo>
                    <a:cubicBezTo>
                      <a:pt x="13" y="1"/>
                      <a:pt x="10" y="0"/>
                      <a:pt x="7" y="0"/>
                    </a:cubicBezTo>
                    <a:cubicBezTo>
                      <a:pt x="4" y="0"/>
                      <a:pt x="1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7"/>
                      <a:pt x="6" y="10"/>
                      <a:pt x="8" y="13"/>
                    </a:cubicBezTo>
                    <a:cubicBezTo>
                      <a:pt x="10" y="16"/>
                      <a:pt x="12" y="19"/>
                      <a:pt x="14" y="23"/>
                    </a:cubicBezTo>
                    <a:cubicBezTo>
                      <a:pt x="20" y="19"/>
                      <a:pt x="21" y="8"/>
                      <a:pt x="15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882"/>
              <p:cNvSpPr/>
              <p:nvPr/>
            </p:nvSpPr>
            <p:spPr bwMode="auto">
              <a:xfrm>
                <a:off x="2182" y="1742"/>
                <a:ext cx="28" cy="31"/>
              </a:xfrm>
              <a:custGeom>
                <a:gdLst>
                  <a:gd name="T0" fmla="*/ 3 w 12"/>
                  <a:gd name="T1" fmla="*/ 9 h 13"/>
                  <a:gd name="T2" fmla="*/ 5 w 12"/>
                  <a:gd name="T3" fmla="*/ 13 h 13"/>
                  <a:gd name="T4" fmla="*/ 12 w 12"/>
                  <a:gd name="T5" fmla="*/ 11 h 13"/>
                  <a:gd name="T6" fmla="*/ 8 w 12"/>
                  <a:gd name="T7" fmla="*/ 0 h 13"/>
                  <a:gd name="T8" fmla="*/ 0 w 12"/>
                  <a:gd name="T9" fmla="*/ 2 h 13"/>
                  <a:gd name="T10" fmla="*/ 3 w 12"/>
                  <a:gd name="T11" fmla="*/ 9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3" y="9"/>
                    </a:moveTo>
                    <a:cubicBezTo>
                      <a:pt x="4" y="10"/>
                      <a:pt x="5" y="12"/>
                      <a:pt x="5" y="13"/>
                    </a:cubicBezTo>
                    <a:cubicBezTo>
                      <a:pt x="7" y="12"/>
                      <a:pt x="10" y="11"/>
                      <a:pt x="12" y="11"/>
                    </a:cubicBezTo>
                    <a:cubicBezTo>
                      <a:pt x="11" y="7"/>
                      <a:pt x="10" y="3"/>
                      <a:pt x="8" y="0"/>
                    </a:cubicBezTo>
                    <a:cubicBezTo>
                      <a:pt x="5" y="0"/>
                      <a:pt x="2" y="1"/>
                      <a:pt x="0" y="2"/>
                    </a:cubicBezTo>
                    <a:cubicBezTo>
                      <a:pt x="1" y="5"/>
                      <a:pt x="2" y="7"/>
                      <a:pt x="3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883"/>
              <p:cNvSpPr/>
              <p:nvPr/>
            </p:nvSpPr>
            <p:spPr bwMode="auto">
              <a:xfrm>
                <a:off x="2335" y="1780"/>
                <a:ext cx="38" cy="62"/>
              </a:xfrm>
              <a:custGeom>
                <a:gdLst>
                  <a:gd name="T0" fmla="*/ 16 w 16"/>
                  <a:gd name="T1" fmla="*/ 12 h 26"/>
                  <a:gd name="T2" fmla="*/ 10 w 16"/>
                  <a:gd name="T3" fmla="*/ 2 h 26"/>
                  <a:gd name="T4" fmla="*/ 0 w 16"/>
                  <a:gd name="T5" fmla="*/ 2 h 26"/>
                  <a:gd name="T6" fmla="*/ 2 w 16"/>
                  <a:gd name="T7" fmla="*/ 26 h 26"/>
                  <a:gd name="T8" fmla="*/ 16 w 16"/>
                  <a:gd name="T9" fmla="*/ 12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6">
                    <a:moveTo>
                      <a:pt x="16" y="12"/>
                    </a:moveTo>
                    <a:cubicBezTo>
                      <a:pt x="16" y="8"/>
                      <a:pt x="14" y="4"/>
                      <a:pt x="10" y="2"/>
                    </a:cubicBezTo>
                    <a:cubicBezTo>
                      <a:pt x="7" y="1"/>
                      <a:pt x="3" y="0"/>
                      <a:pt x="0" y="2"/>
                    </a:cubicBezTo>
                    <a:cubicBezTo>
                      <a:pt x="2" y="10"/>
                      <a:pt x="3" y="18"/>
                      <a:pt x="2" y="26"/>
                    </a:cubicBezTo>
                    <a:cubicBezTo>
                      <a:pt x="9" y="26"/>
                      <a:pt x="16" y="20"/>
                      <a:pt x="16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884"/>
              <p:cNvSpPr/>
              <p:nvPr/>
            </p:nvSpPr>
            <p:spPr bwMode="auto">
              <a:xfrm>
                <a:off x="2260" y="1764"/>
                <a:ext cx="42" cy="42"/>
              </a:xfrm>
              <a:custGeom>
                <a:gdLst>
                  <a:gd name="T0" fmla="*/ 0 w 18"/>
                  <a:gd name="T1" fmla="*/ 10 h 18"/>
                  <a:gd name="T2" fmla="*/ 3 w 18"/>
                  <a:gd name="T3" fmla="*/ 18 h 18"/>
                  <a:gd name="T4" fmla="*/ 12 w 18"/>
                  <a:gd name="T5" fmla="*/ 14 h 18"/>
                  <a:gd name="T6" fmla="*/ 18 w 18"/>
                  <a:gd name="T7" fmla="*/ 13 h 18"/>
                  <a:gd name="T8" fmla="*/ 10 w 18"/>
                  <a:gd name="T9" fmla="*/ 0 h 18"/>
                  <a:gd name="T10" fmla="*/ 0 w 18"/>
                  <a:gd name="T11" fmla="*/ 1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0" y="10"/>
                    </a:moveTo>
                    <a:cubicBezTo>
                      <a:pt x="1" y="12"/>
                      <a:pt x="3" y="15"/>
                      <a:pt x="3" y="18"/>
                    </a:cubicBezTo>
                    <a:cubicBezTo>
                      <a:pt x="6" y="17"/>
                      <a:pt x="9" y="15"/>
                      <a:pt x="12" y="14"/>
                    </a:cubicBezTo>
                    <a:cubicBezTo>
                      <a:pt x="14" y="14"/>
                      <a:pt x="16" y="13"/>
                      <a:pt x="18" y="13"/>
                    </a:cubicBezTo>
                    <a:cubicBezTo>
                      <a:pt x="16" y="8"/>
                      <a:pt x="13" y="4"/>
                      <a:pt x="10" y="0"/>
                    </a:cubicBezTo>
                    <a:cubicBezTo>
                      <a:pt x="7" y="4"/>
                      <a:pt x="3" y="7"/>
                      <a:pt x="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885"/>
              <p:cNvSpPr/>
              <p:nvPr/>
            </p:nvSpPr>
            <p:spPr bwMode="auto">
              <a:xfrm>
                <a:off x="2248" y="1747"/>
                <a:ext cx="33" cy="38"/>
              </a:xfrm>
              <a:custGeom>
                <a:gdLst>
                  <a:gd name="T0" fmla="*/ 14 w 14"/>
                  <a:gd name="T1" fmla="*/ 6 h 16"/>
                  <a:gd name="T2" fmla="*/ 4 w 14"/>
                  <a:gd name="T3" fmla="*/ 0 h 16"/>
                  <a:gd name="T4" fmla="*/ 1 w 14"/>
                  <a:gd name="T5" fmla="*/ 11 h 16"/>
                  <a:gd name="T6" fmla="*/ 0 w 14"/>
                  <a:gd name="T7" fmla="*/ 12 h 16"/>
                  <a:gd name="T8" fmla="*/ 4 w 14"/>
                  <a:gd name="T9" fmla="*/ 16 h 16"/>
                  <a:gd name="T10" fmla="*/ 14 w 14"/>
                  <a:gd name="T11" fmla="*/ 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14" y="6"/>
                    </a:moveTo>
                    <a:cubicBezTo>
                      <a:pt x="11" y="4"/>
                      <a:pt x="8" y="2"/>
                      <a:pt x="4" y="0"/>
                    </a:cubicBezTo>
                    <a:cubicBezTo>
                      <a:pt x="3" y="4"/>
                      <a:pt x="2" y="7"/>
                      <a:pt x="1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7" y="13"/>
                      <a:pt x="10" y="9"/>
                      <a:pt x="1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886"/>
              <p:cNvSpPr/>
              <p:nvPr/>
            </p:nvSpPr>
            <p:spPr bwMode="auto">
              <a:xfrm>
                <a:off x="2231" y="1871"/>
                <a:ext cx="40" cy="37"/>
              </a:xfrm>
              <a:custGeom>
                <a:gdLst>
                  <a:gd name="T0" fmla="*/ 17 w 17"/>
                  <a:gd name="T1" fmla="*/ 10 h 16"/>
                  <a:gd name="T2" fmla="*/ 6 w 17"/>
                  <a:gd name="T3" fmla="*/ 0 h 16"/>
                  <a:gd name="T4" fmla="*/ 1 w 17"/>
                  <a:gd name="T5" fmla="*/ 3 h 16"/>
                  <a:gd name="T6" fmla="*/ 0 w 17"/>
                  <a:gd name="T7" fmla="*/ 3 h 16"/>
                  <a:gd name="T8" fmla="*/ 3 w 17"/>
                  <a:gd name="T9" fmla="*/ 16 h 16"/>
                  <a:gd name="T10" fmla="*/ 17 w 17"/>
                  <a:gd name="T11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17" y="10"/>
                    </a:moveTo>
                    <a:cubicBezTo>
                      <a:pt x="12" y="8"/>
                      <a:pt x="9" y="3"/>
                      <a:pt x="6" y="0"/>
                    </a:cubicBezTo>
                    <a:cubicBezTo>
                      <a:pt x="5" y="1"/>
                      <a:pt x="3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8"/>
                      <a:pt x="2" y="12"/>
                      <a:pt x="3" y="16"/>
                    </a:cubicBezTo>
                    <a:cubicBezTo>
                      <a:pt x="8" y="15"/>
                      <a:pt x="12" y="13"/>
                      <a:pt x="17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887"/>
              <p:cNvSpPr/>
              <p:nvPr/>
            </p:nvSpPr>
            <p:spPr bwMode="auto">
              <a:xfrm>
                <a:off x="2167" y="1875"/>
                <a:ext cx="36" cy="33"/>
              </a:xfrm>
              <a:custGeom>
                <a:gdLst>
                  <a:gd name="T0" fmla="*/ 13 w 15"/>
                  <a:gd name="T1" fmla="*/ 14 h 14"/>
                  <a:gd name="T2" fmla="*/ 15 w 15"/>
                  <a:gd name="T3" fmla="*/ 3 h 14"/>
                  <a:gd name="T4" fmla="*/ 6 w 15"/>
                  <a:gd name="T5" fmla="*/ 0 h 14"/>
                  <a:gd name="T6" fmla="*/ 0 w 15"/>
                  <a:gd name="T7" fmla="*/ 9 h 14"/>
                  <a:gd name="T8" fmla="*/ 7 w 15"/>
                  <a:gd name="T9" fmla="*/ 12 h 14"/>
                  <a:gd name="T10" fmla="*/ 13 w 15"/>
                  <a:gd name="T11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13" y="14"/>
                    </a:moveTo>
                    <a:cubicBezTo>
                      <a:pt x="14" y="10"/>
                      <a:pt x="14" y="6"/>
                      <a:pt x="15" y="3"/>
                    </a:cubicBezTo>
                    <a:cubicBezTo>
                      <a:pt x="12" y="2"/>
                      <a:pt x="9" y="1"/>
                      <a:pt x="6" y="0"/>
                    </a:cubicBezTo>
                    <a:cubicBezTo>
                      <a:pt x="4" y="3"/>
                      <a:pt x="2" y="6"/>
                      <a:pt x="0" y="9"/>
                    </a:cubicBezTo>
                    <a:cubicBezTo>
                      <a:pt x="2" y="10"/>
                      <a:pt x="5" y="11"/>
                      <a:pt x="7" y="12"/>
                    </a:cubicBezTo>
                    <a:cubicBezTo>
                      <a:pt x="9" y="13"/>
                      <a:pt x="11" y="13"/>
                      <a:pt x="13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888"/>
              <p:cNvSpPr/>
              <p:nvPr/>
            </p:nvSpPr>
            <p:spPr bwMode="auto">
              <a:xfrm>
                <a:off x="2269" y="1797"/>
                <a:ext cx="38" cy="36"/>
              </a:xfrm>
              <a:custGeom>
                <a:gdLst>
                  <a:gd name="T0" fmla="*/ 15 w 16"/>
                  <a:gd name="T1" fmla="*/ 4 h 15"/>
                  <a:gd name="T2" fmla="*/ 14 w 16"/>
                  <a:gd name="T3" fmla="*/ 0 h 15"/>
                  <a:gd name="T4" fmla="*/ 7 w 16"/>
                  <a:gd name="T5" fmla="*/ 2 h 15"/>
                  <a:gd name="T6" fmla="*/ 0 w 16"/>
                  <a:gd name="T7" fmla="*/ 5 h 15"/>
                  <a:gd name="T8" fmla="*/ 0 w 16"/>
                  <a:gd name="T9" fmla="*/ 13 h 15"/>
                  <a:gd name="T10" fmla="*/ 16 w 16"/>
                  <a:gd name="T11" fmla="*/ 15 h 15"/>
                  <a:gd name="T12" fmla="*/ 15 w 16"/>
                  <a:gd name="T13" fmla="*/ 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15" y="4"/>
                    </a:moveTo>
                    <a:cubicBezTo>
                      <a:pt x="15" y="2"/>
                      <a:pt x="15" y="1"/>
                      <a:pt x="14" y="0"/>
                    </a:cubicBezTo>
                    <a:cubicBezTo>
                      <a:pt x="12" y="1"/>
                      <a:pt x="10" y="1"/>
                      <a:pt x="7" y="2"/>
                    </a:cubicBezTo>
                    <a:cubicBezTo>
                      <a:pt x="5" y="3"/>
                      <a:pt x="2" y="4"/>
                      <a:pt x="0" y="5"/>
                    </a:cubicBezTo>
                    <a:cubicBezTo>
                      <a:pt x="0" y="8"/>
                      <a:pt x="0" y="10"/>
                      <a:pt x="0" y="13"/>
                    </a:cubicBezTo>
                    <a:cubicBezTo>
                      <a:pt x="5" y="14"/>
                      <a:pt x="11" y="13"/>
                      <a:pt x="16" y="15"/>
                    </a:cubicBezTo>
                    <a:cubicBezTo>
                      <a:pt x="16" y="11"/>
                      <a:pt x="16" y="7"/>
                      <a:pt x="1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889"/>
              <p:cNvSpPr/>
              <p:nvPr/>
            </p:nvSpPr>
            <p:spPr bwMode="auto">
              <a:xfrm>
                <a:off x="2264" y="1830"/>
                <a:ext cx="43" cy="36"/>
              </a:xfrm>
              <a:custGeom>
                <a:gdLst>
                  <a:gd name="T0" fmla="*/ 18 w 18"/>
                  <a:gd name="T1" fmla="*/ 2 h 15"/>
                  <a:gd name="T2" fmla="*/ 2 w 18"/>
                  <a:gd name="T3" fmla="*/ 0 h 15"/>
                  <a:gd name="T4" fmla="*/ 2 w 18"/>
                  <a:gd name="T5" fmla="*/ 1 h 15"/>
                  <a:gd name="T6" fmla="*/ 0 w 18"/>
                  <a:gd name="T7" fmla="*/ 7 h 15"/>
                  <a:gd name="T8" fmla="*/ 13 w 18"/>
                  <a:gd name="T9" fmla="*/ 15 h 15"/>
                  <a:gd name="T10" fmla="*/ 18 w 18"/>
                  <a:gd name="T11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18" y="2"/>
                    </a:moveTo>
                    <a:cubicBezTo>
                      <a:pt x="13" y="1"/>
                      <a:pt x="7" y="1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5"/>
                      <a:pt x="0" y="7"/>
                    </a:cubicBezTo>
                    <a:cubicBezTo>
                      <a:pt x="4" y="10"/>
                      <a:pt x="8" y="13"/>
                      <a:pt x="13" y="15"/>
                    </a:cubicBezTo>
                    <a:cubicBezTo>
                      <a:pt x="15" y="11"/>
                      <a:pt x="17" y="7"/>
                      <a:pt x="18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890"/>
              <p:cNvSpPr/>
              <p:nvPr/>
            </p:nvSpPr>
            <p:spPr bwMode="auto">
              <a:xfrm>
                <a:off x="2203" y="1880"/>
                <a:ext cx="31" cy="31"/>
              </a:xfrm>
              <a:custGeom>
                <a:gdLst>
                  <a:gd name="T0" fmla="*/ 1 w 13"/>
                  <a:gd name="T1" fmla="*/ 1 h 13"/>
                  <a:gd name="T2" fmla="*/ 0 w 13"/>
                  <a:gd name="T3" fmla="*/ 12 h 13"/>
                  <a:gd name="T4" fmla="*/ 13 w 13"/>
                  <a:gd name="T5" fmla="*/ 12 h 13"/>
                  <a:gd name="T6" fmla="*/ 11 w 13"/>
                  <a:gd name="T7" fmla="*/ 0 h 13"/>
                  <a:gd name="T8" fmla="*/ 1 w 13"/>
                  <a:gd name="T9" fmla="*/ 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1" y="5"/>
                      <a:pt x="1" y="8"/>
                      <a:pt x="0" y="12"/>
                    </a:cubicBezTo>
                    <a:cubicBezTo>
                      <a:pt x="4" y="13"/>
                      <a:pt x="9" y="13"/>
                      <a:pt x="13" y="12"/>
                    </a:cubicBezTo>
                    <a:cubicBezTo>
                      <a:pt x="12" y="8"/>
                      <a:pt x="10" y="4"/>
                      <a:pt x="11" y="0"/>
                    </a:cubicBezTo>
                    <a:cubicBezTo>
                      <a:pt x="8" y="1"/>
                      <a:pt x="4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891"/>
              <p:cNvSpPr/>
              <p:nvPr/>
            </p:nvSpPr>
            <p:spPr bwMode="auto">
              <a:xfrm>
                <a:off x="1954" y="1776"/>
                <a:ext cx="48" cy="57"/>
              </a:xfrm>
              <a:custGeom>
                <a:gdLst>
                  <a:gd name="T0" fmla="*/ 0 w 20"/>
                  <a:gd name="T1" fmla="*/ 23 h 24"/>
                  <a:gd name="T2" fmla="*/ 16 w 20"/>
                  <a:gd name="T3" fmla="*/ 18 h 24"/>
                  <a:gd name="T4" fmla="*/ 15 w 20"/>
                  <a:gd name="T5" fmla="*/ 0 h 24"/>
                  <a:gd name="T6" fmla="*/ 13 w 20"/>
                  <a:gd name="T7" fmla="*/ 1 h 24"/>
                  <a:gd name="T8" fmla="*/ 0 w 20"/>
                  <a:gd name="T9" fmla="*/ 23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4">
                    <a:moveTo>
                      <a:pt x="0" y="23"/>
                    </a:moveTo>
                    <a:cubicBezTo>
                      <a:pt x="6" y="24"/>
                      <a:pt x="12" y="23"/>
                      <a:pt x="16" y="18"/>
                    </a:cubicBezTo>
                    <a:cubicBezTo>
                      <a:pt x="20" y="12"/>
                      <a:pt x="19" y="5"/>
                      <a:pt x="15" y="0"/>
                    </a:cubicBezTo>
                    <a:cubicBezTo>
                      <a:pt x="14" y="0"/>
                      <a:pt x="14" y="1"/>
                      <a:pt x="13" y="1"/>
                    </a:cubicBezTo>
                    <a:cubicBezTo>
                      <a:pt x="8" y="8"/>
                      <a:pt x="4" y="15"/>
                      <a:pt x="0" y="2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892"/>
              <p:cNvSpPr/>
              <p:nvPr/>
            </p:nvSpPr>
            <p:spPr bwMode="auto">
              <a:xfrm>
                <a:off x="1912" y="1707"/>
                <a:ext cx="180" cy="562"/>
              </a:xfrm>
              <a:custGeom>
                <a:gdLst>
                  <a:gd name="T0" fmla="*/ 76 w 76"/>
                  <a:gd name="T1" fmla="*/ 0 h 237"/>
                  <a:gd name="T2" fmla="*/ 76 w 76"/>
                  <a:gd name="T3" fmla="*/ 0 h 237"/>
                  <a:gd name="T4" fmla="*/ 46 w 76"/>
                  <a:gd name="T5" fmla="*/ 6 h 237"/>
                  <a:gd name="T6" fmla="*/ 23 w 76"/>
                  <a:gd name="T7" fmla="*/ 28 h 237"/>
                  <a:gd name="T8" fmla="*/ 1 w 76"/>
                  <a:gd name="T9" fmla="*/ 94 h 237"/>
                  <a:gd name="T10" fmla="*/ 2 w 76"/>
                  <a:gd name="T11" fmla="*/ 132 h 237"/>
                  <a:gd name="T12" fmla="*/ 10 w 76"/>
                  <a:gd name="T13" fmla="*/ 170 h 237"/>
                  <a:gd name="T14" fmla="*/ 22 w 76"/>
                  <a:gd name="T15" fmla="*/ 207 h 237"/>
                  <a:gd name="T16" fmla="*/ 34 w 76"/>
                  <a:gd name="T17" fmla="*/ 237 h 237"/>
                  <a:gd name="T18" fmla="*/ 40 w 76"/>
                  <a:gd name="T19" fmla="*/ 231 h 237"/>
                  <a:gd name="T20" fmla="*/ 40 w 76"/>
                  <a:gd name="T21" fmla="*/ 231 h 237"/>
                  <a:gd name="T22" fmla="*/ 27 w 76"/>
                  <a:gd name="T23" fmla="*/ 199 h 237"/>
                  <a:gd name="T24" fmla="*/ 17 w 76"/>
                  <a:gd name="T25" fmla="*/ 168 h 237"/>
                  <a:gd name="T26" fmla="*/ 9 w 76"/>
                  <a:gd name="T27" fmla="*/ 137 h 237"/>
                  <a:gd name="T28" fmla="*/ 7 w 76"/>
                  <a:gd name="T29" fmla="*/ 104 h 237"/>
                  <a:gd name="T30" fmla="*/ 27 w 76"/>
                  <a:gd name="T31" fmla="*/ 33 h 237"/>
                  <a:gd name="T32" fmla="*/ 72 w 76"/>
                  <a:gd name="T33" fmla="*/ 6 h 237"/>
                  <a:gd name="T34" fmla="*/ 76 w 76"/>
                  <a:gd name="T35" fmla="*/ 0 h 2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236">
                    <a:moveTo>
                      <a:pt x="76" y="0"/>
                    </a:moveTo>
                    <a:cubicBezTo>
                      <a:pt x="76" y="0"/>
                      <a:pt x="76" y="0"/>
                      <a:pt x="76" y="0"/>
                    </a:cubicBezTo>
                    <a:cubicBezTo>
                      <a:pt x="66" y="0"/>
                      <a:pt x="55" y="2"/>
                      <a:pt x="46" y="6"/>
                    </a:cubicBezTo>
                    <a:cubicBezTo>
                      <a:pt x="36" y="11"/>
                      <a:pt x="29" y="19"/>
                      <a:pt x="23" y="28"/>
                    </a:cubicBezTo>
                    <a:cubicBezTo>
                      <a:pt x="9" y="47"/>
                      <a:pt x="2" y="70"/>
                      <a:pt x="1" y="94"/>
                    </a:cubicBezTo>
                    <a:cubicBezTo>
                      <a:pt x="0" y="106"/>
                      <a:pt x="1" y="120"/>
                      <a:pt x="2" y="132"/>
                    </a:cubicBezTo>
                    <a:cubicBezTo>
                      <a:pt x="3" y="145"/>
                      <a:pt x="7" y="158"/>
                      <a:pt x="10" y="170"/>
                    </a:cubicBezTo>
                    <a:cubicBezTo>
                      <a:pt x="13" y="182"/>
                      <a:pt x="18" y="194"/>
                      <a:pt x="22" y="207"/>
                    </a:cubicBezTo>
                    <a:cubicBezTo>
                      <a:pt x="25" y="217"/>
                      <a:pt x="29" y="227"/>
                      <a:pt x="34" y="237"/>
                    </a:cubicBezTo>
                    <a:cubicBezTo>
                      <a:pt x="36" y="235"/>
                      <a:pt x="38" y="233"/>
                      <a:pt x="40" y="231"/>
                    </a:cubicBezTo>
                    <a:cubicBezTo>
                      <a:pt x="40" y="231"/>
                      <a:pt x="40" y="231"/>
                      <a:pt x="40" y="231"/>
                    </a:cubicBezTo>
                    <a:cubicBezTo>
                      <a:pt x="35" y="220"/>
                      <a:pt x="31" y="210"/>
                      <a:pt x="27" y="199"/>
                    </a:cubicBezTo>
                    <a:cubicBezTo>
                      <a:pt x="24" y="189"/>
                      <a:pt x="20" y="179"/>
                      <a:pt x="17" y="168"/>
                    </a:cubicBezTo>
                    <a:cubicBezTo>
                      <a:pt x="14" y="158"/>
                      <a:pt x="11" y="147"/>
                      <a:pt x="9" y="137"/>
                    </a:cubicBezTo>
                    <a:cubicBezTo>
                      <a:pt x="8" y="126"/>
                      <a:pt x="7" y="115"/>
                      <a:pt x="7" y="104"/>
                    </a:cubicBezTo>
                    <a:cubicBezTo>
                      <a:pt x="8" y="79"/>
                      <a:pt x="12" y="54"/>
                      <a:pt x="27" y="33"/>
                    </a:cubicBezTo>
                    <a:cubicBezTo>
                      <a:pt x="37" y="19"/>
                      <a:pt x="53" y="5"/>
                      <a:pt x="72" y="6"/>
                    </a:cubicBezTo>
                    <a:cubicBezTo>
                      <a:pt x="73" y="4"/>
                      <a:pt x="74" y="2"/>
                      <a:pt x="76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893"/>
              <p:cNvSpPr/>
              <p:nvPr/>
            </p:nvSpPr>
            <p:spPr bwMode="auto">
              <a:xfrm>
                <a:off x="1938" y="1835"/>
                <a:ext cx="38" cy="59"/>
              </a:xfrm>
              <a:custGeom>
                <a:gdLst>
                  <a:gd name="T0" fmla="*/ 15 w 16"/>
                  <a:gd name="T1" fmla="*/ 15 h 25"/>
                  <a:gd name="T2" fmla="*/ 14 w 16"/>
                  <a:gd name="T3" fmla="*/ 5 h 25"/>
                  <a:gd name="T4" fmla="*/ 6 w 16"/>
                  <a:gd name="T5" fmla="*/ 0 h 25"/>
                  <a:gd name="T6" fmla="*/ 0 w 16"/>
                  <a:gd name="T7" fmla="*/ 24 h 25"/>
                  <a:gd name="T8" fmla="*/ 15 w 16"/>
                  <a:gd name="T9" fmla="*/ 1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5">
                    <a:moveTo>
                      <a:pt x="15" y="15"/>
                    </a:moveTo>
                    <a:cubicBezTo>
                      <a:pt x="16" y="12"/>
                      <a:pt x="16" y="8"/>
                      <a:pt x="14" y="5"/>
                    </a:cubicBezTo>
                    <a:cubicBezTo>
                      <a:pt x="12" y="3"/>
                      <a:pt x="9" y="1"/>
                      <a:pt x="6" y="0"/>
                    </a:cubicBezTo>
                    <a:cubicBezTo>
                      <a:pt x="3" y="8"/>
                      <a:pt x="1" y="16"/>
                      <a:pt x="0" y="24"/>
                    </a:cubicBezTo>
                    <a:cubicBezTo>
                      <a:pt x="6" y="25"/>
                      <a:pt x="13" y="21"/>
                      <a:pt x="15" y="1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894"/>
              <p:cNvSpPr/>
              <p:nvPr/>
            </p:nvSpPr>
            <p:spPr bwMode="auto">
              <a:xfrm>
                <a:off x="1992" y="1733"/>
                <a:ext cx="52" cy="43"/>
              </a:xfrm>
              <a:custGeom>
                <a:gdLst>
                  <a:gd name="T0" fmla="*/ 0 w 22"/>
                  <a:gd name="T1" fmla="*/ 16 h 18"/>
                  <a:gd name="T2" fmla="*/ 8 w 22"/>
                  <a:gd name="T3" fmla="*/ 18 h 18"/>
                  <a:gd name="T4" fmla="*/ 15 w 22"/>
                  <a:gd name="T5" fmla="*/ 15 h 18"/>
                  <a:gd name="T6" fmla="*/ 21 w 22"/>
                  <a:gd name="T7" fmla="*/ 0 h 18"/>
                  <a:gd name="T8" fmla="*/ 0 w 22"/>
                  <a:gd name="T9" fmla="*/ 16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0" y="16"/>
                    </a:moveTo>
                    <a:cubicBezTo>
                      <a:pt x="3" y="17"/>
                      <a:pt x="5" y="18"/>
                      <a:pt x="8" y="18"/>
                    </a:cubicBezTo>
                    <a:cubicBezTo>
                      <a:pt x="11" y="17"/>
                      <a:pt x="13" y="16"/>
                      <a:pt x="15" y="15"/>
                    </a:cubicBezTo>
                    <a:cubicBezTo>
                      <a:pt x="20" y="11"/>
                      <a:pt x="22" y="6"/>
                      <a:pt x="21" y="0"/>
                    </a:cubicBezTo>
                    <a:cubicBezTo>
                      <a:pt x="13" y="4"/>
                      <a:pt x="6" y="9"/>
                      <a:pt x="0" y="1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895"/>
              <p:cNvSpPr/>
              <p:nvPr/>
            </p:nvSpPr>
            <p:spPr bwMode="auto">
              <a:xfrm>
                <a:off x="2047" y="1723"/>
                <a:ext cx="33" cy="26"/>
              </a:xfrm>
              <a:custGeom>
                <a:gdLst>
                  <a:gd name="T0" fmla="*/ 12 w 14"/>
                  <a:gd name="T1" fmla="*/ 9 h 11"/>
                  <a:gd name="T2" fmla="*/ 13 w 14"/>
                  <a:gd name="T3" fmla="*/ 4 h 11"/>
                  <a:gd name="T4" fmla="*/ 14 w 14"/>
                  <a:gd name="T5" fmla="*/ 0 h 11"/>
                  <a:gd name="T6" fmla="*/ 0 w 14"/>
                  <a:gd name="T7" fmla="*/ 3 h 11"/>
                  <a:gd name="T8" fmla="*/ 12 w 14"/>
                  <a:gd name="T9" fmla="*/ 9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1">
                    <a:moveTo>
                      <a:pt x="12" y="9"/>
                    </a:moveTo>
                    <a:cubicBezTo>
                      <a:pt x="12" y="7"/>
                      <a:pt x="12" y="6"/>
                      <a:pt x="13" y="4"/>
                    </a:cubicBezTo>
                    <a:cubicBezTo>
                      <a:pt x="13" y="3"/>
                      <a:pt x="13" y="2"/>
                      <a:pt x="14" y="0"/>
                    </a:cubicBezTo>
                    <a:cubicBezTo>
                      <a:pt x="9" y="0"/>
                      <a:pt x="4" y="1"/>
                      <a:pt x="0" y="3"/>
                    </a:cubicBezTo>
                    <a:cubicBezTo>
                      <a:pt x="1" y="7"/>
                      <a:pt x="8" y="11"/>
                      <a:pt x="12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896"/>
              <p:cNvSpPr/>
              <p:nvPr/>
            </p:nvSpPr>
            <p:spPr bwMode="auto">
              <a:xfrm>
                <a:off x="1933" y="1897"/>
                <a:ext cx="33" cy="61"/>
              </a:xfrm>
              <a:custGeom>
                <a:gdLst>
                  <a:gd name="T0" fmla="*/ 0 w 14"/>
                  <a:gd name="T1" fmla="*/ 26 h 26"/>
                  <a:gd name="T2" fmla="*/ 14 w 14"/>
                  <a:gd name="T3" fmla="*/ 14 h 26"/>
                  <a:gd name="T4" fmla="*/ 9 w 14"/>
                  <a:gd name="T5" fmla="*/ 4 h 26"/>
                  <a:gd name="T6" fmla="*/ 2 w 14"/>
                  <a:gd name="T7" fmla="*/ 1 h 26"/>
                  <a:gd name="T8" fmla="*/ 1 w 14"/>
                  <a:gd name="T9" fmla="*/ 5 h 26"/>
                  <a:gd name="T10" fmla="*/ 0 w 14"/>
                  <a:gd name="T11" fmla="*/ 26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6">
                    <a:moveTo>
                      <a:pt x="0" y="26"/>
                    </a:moveTo>
                    <a:cubicBezTo>
                      <a:pt x="6" y="26"/>
                      <a:pt x="13" y="20"/>
                      <a:pt x="14" y="14"/>
                    </a:cubicBezTo>
                    <a:cubicBezTo>
                      <a:pt x="14" y="10"/>
                      <a:pt x="12" y="6"/>
                      <a:pt x="9" y="4"/>
                    </a:cubicBezTo>
                    <a:cubicBezTo>
                      <a:pt x="7" y="2"/>
                      <a:pt x="4" y="0"/>
                      <a:pt x="2" y="1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0" y="12"/>
                      <a:pt x="0" y="19"/>
                      <a:pt x="0" y="2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897"/>
              <p:cNvSpPr/>
              <p:nvPr/>
            </p:nvSpPr>
            <p:spPr bwMode="auto">
              <a:xfrm>
                <a:off x="1607" y="1441"/>
                <a:ext cx="653" cy="1322"/>
              </a:xfrm>
              <a:custGeom>
                <a:gdLst>
                  <a:gd name="T0" fmla="*/ 9 w 276"/>
                  <a:gd name="T1" fmla="*/ 108 h 557"/>
                  <a:gd name="T2" fmla="*/ 0 w 276"/>
                  <a:gd name="T3" fmla="*/ 145 h 557"/>
                  <a:gd name="T4" fmla="*/ 43 w 276"/>
                  <a:gd name="T5" fmla="*/ 196 h 557"/>
                  <a:gd name="T6" fmla="*/ 45 w 276"/>
                  <a:gd name="T7" fmla="*/ 122 h 557"/>
                  <a:gd name="T8" fmla="*/ 48 w 276"/>
                  <a:gd name="T9" fmla="*/ 160 h 557"/>
                  <a:gd name="T10" fmla="*/ 45 w 276"/>
                  <a:gd name="T11" fmla="*/ 134 h 557"/>
                  <a:gd name="T12" fmla="*/ 19 w 276"/>
                  <a:gd name="T13" fmla="*/ 141 h 557"/>
                  <a:gd name="T14" fmla="*/ 42 w 276"/>
                  <a:gd name="T15" fmla="*/ 106 h 557"/>
                  <a:gd name="T16" fmla="*/ 149 w 276"/>
                  <a:gd name="T17" fmla="*/ 52 h 557"/>
                  <a:gd name="T18" fmla="*/ 200 w 276"/>
                  <a:gd name="T19" fmla="*/ 60 h 557"/>
                  <a:gd name="T20" fmla="*/ 179 w 276"/>
                  <a:gd name="T21" fmla="*/ 37 h 557"/>
                  <a:gd name="T22" fmla="*/ 179 w 276"/>
                  <a:gd name="T23" fmla="*/ 58 h 557"/>
                  <a:gd name="T24" fmla="*/ 207 w 276"/>
                  <a:gd name="T25" fmla="*/ 22 h 557"/>
                  <a:gd name="T26" fmla="*/ 226 w 276"/>
                  <a:gd name="T27" fmla="*/ 50 h 557"/>
                  <a:gd name="T28" fmla="*/ 244 w 276"/>
                  <a:gd name="T29" fmla="*/ 51 h 557"/>
                  <a:gd name="T30" fmla="*/ 233 w 276"/>
                  <a:gd name="T31" fmla="*/ 66 h 557"/>
                  <a:gd name="T32" fmla="*/ 237 w 276"/>
                  <a:gd name="T33" fmla="*/ 91 h 557"/>
                  <a:gd name="T34" fmla="*/ 223 w 276"/>
                  <a:gd name="T35" fmla="*/ 77 h 557"/>
                  <a:gd name="T36" fmla="*/ 211 w 276"/>
                  <a:gd name="T37" fmla="*/ 78 h 557"/>
                  <a:gd name="T38" fmla="*/ 183 w 276"/>
                  <a:gd name="T39" fmla="*/ 85 h 557"/>
                  <a:gd name="T40" fmla="*/ 150 w 276"/>
                  <a:gd name="T41" fmla="*/ 97 h 557"/>
                  <a:gd name="T42" fmla="*/ 110 w 276"/>
                  <a:gd name="T43" fmla="*/ 55 h 557"/>
                  <a:gd name="T44" fmla="*/ 110 w 276"/>
                  <a:gd name="T45" fmla="*/ 82 h 557"/>
                  <a:gd name="T46" fmla="*/ 112 w 276"/>
                  <a:gd name="T47" fmla="*/ 97 h 557"/>
                  <a:gd name="T48" fmla="*/ 92 w 276"/>
                  <a:gd name="T49" fmla="*/ 48 h 557"/>
                  <a:gd name="T50" fmla="*/ 96 w 276"/>
                  <a:gd name="T51" fmla="*/ 182 h 557"/>
                  <a:gd name="T52" fmla="*/ 55 w 276"/>
                  <a:gd name="T53" fmla="*/ 215 h 557"/>
                  <a:gd name="T54" fmla="*/ 69 w 276"/>
                  <a:gd name="T55" fmla="*/ 244 h 557"/>
                  <a:gd name="T56" fmla="*/ 75 w 276"/>
                  <a:gd name="T57" fmla="*/ 238 h 557"/>
                  <a:gd name="T58" fmla="*/ 103 w 276"/>
                  <a:gd name="T59" fmla="*/ 222 h 557"/>
                  <a:gd name="T60" fmla="*/ 76 w 276"/>
                  <a:gd name="T61" fmla="*/ 283 h 557"/>
                  <a:gd name="T62" fmla="*/ 94 w 276"/>
                  <a:gd name="T63" fmla="*/ 293 h 557"/>
                  <a:gd name="T64" fmla="*/ 82 w 276"/>
                  <a:gd name="T65" fmla="*/ 276 h 557"/>
                  <a:gd name="T66" fmla="*/ 114 w 276"/>
                  <a:gd name="T67" fmla="*/ 281 h 557"/>
                  <a:gd name="T68" fmla="*/ 73 w 276"/>
                  <a:gd name="T69" fmla="*/ 320 h 557"/>
                  <a:gd name="T70" fmla="*/ 71 w 276"/>
                  <a:gd name="T71" fmla="*/ 364 h 557"/>
                  <a:gd name="T72" fmla="*/ 105 w 276"/>
                  <a:gd name="T73" fmla="*/ 331 h 557"/>
                  <a:gd name="T74" fmla="*/ 82 w 276"/>
                  <a:gd name="T75" fmla="*/ 351 h 557"/>
                  <a:gd name="T76" fmla="*/ 115 w 276"/>
                  <a:gd name="T77" fmla="*/ 319 h 557"/>
                  <a:gd name="T78" fmla="*/ 99 w 276"/>
                  <a:gd name="T79" fmla="*/ 386 h 557"/>
                  <a:gd name="T80" fmla="*/ 114 w 276"/>
                  <a:gd name="T81" fmla="*/ 422 h 557"/>
                  <a:gd name="T82" fmla="*/ 127 w 276"/>
                  <a:gd name="T83" fmla="*/ 388 h 557"/>
                  <a:gd name="T84" fmla="*/ 104 w 276"/>
                  <a:gd name="T85" fmla="*/ 391 h 557"/>
                  <a:gd name="T86" fmla="*/ 149 w 276"/>
                  <a:gd name="T87" fmla="*/ 406 h 557"/>
                  <a:gd name="T88" fmla="*/ 118 w 276"/>
                  <a:gd name="T89" fmla="*/ 439 h 557"/>
                  <a:gd name="T90" fmla="*/ 110 w 276"/>
                  <a:gd name="T91" fmla="*/ 482 h 557"/>
                  <a:gd name="T92" fmla="*/ 127 w 276"/>
                  <a:gd name="T93" fmla="*/ 486 h 557"/>
                  <a:gd name="T94" fmla="*/ 130 w 276"/>
                  <a:gd name="T95" fmla="*/ 455 h 557"/>
                  <a:gd name="T96" fmla="*/ 118 w 276"/>
                  <a:gd name="T97" fmla="*/ 445 h 557"/>
                  <a:gd name="T98" fmla="*/ 138 w 276"/>
                  <a:gd name="T99" fmla="*/ 496 h 557"/>
                  <a:gd name="T100" fmla="*/ 113 w 276"/>
                  <a:gd name="T101" fmla="*/ 529 h 557"/>
                  <a:gd name="T102" fmla="*/ 131 w 276"/>
                  <a:gd name="T103" fmla="*/ 531 h 557"/>
                  <a:gd name="T104" fmla="*/ 118 w 276"/>
                  <a:gd name="T105" fmla="*/ 519 h 557"/>
                  <a:gd name="T106" fmla="*/ 144 w 276"/>
                  <a:gd name="T107" fmla="*/ 528 h 557"/>
                  <a:gd name="T108" fmla="*/ 130 w 276"/>
                  <a:gd name="T109" fmla="*/ 557 h 557"/>
                  <a:gd name="T110" fmla="*/ 147 w 276"/>
                  <a:gd name="T111" fmla="*/ 530 h 557"/>
                  <a:gd name="T112" fmla="*/ 147 w 276"/>
                  <a:gd name="T113" fmla="*/ 358 h 557"/>
                  <a:gd name="T114" fmla="*/ 132 w 276"/>
                  <a:gd name="T115" fmla="*/ 139 h 557"/>
                  <a:gd name="T116" fmla="*/ 255 w 276"/>
                  <a:gd name="T117" fmla="*/ 131 h 557"/>
                  <a:gd name="T118" fmla="*/ 272 w 276"/>
                  <a:gd name="T119" fmla="*/ 133 h 557"/>
                  <a:gd name="T120" fmla="*/ 275 w 276"/>
                  <a:gd name="T121" fmla="*/ 93 h 557"/>
                  <a:gd name="T122" fmla="*/ 149 w 276"/>
                  <a:gd name="T123" fmla="*/ 0 h 5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6" h="557">
                    <a:moveTo>
                      <a:pt x="47" y="47"/>
                    </a:moveTo>
                    <a:cubicBezTo>
                      <a:pt x="38" y="55"/>
                      <a:pt x="31" y="65"/>
                      <a:pt x="25" y="75"/>
                    </a:cubicBezTo>
                    <a:cubicBezTo>
                      <a:pt x="18" y="85"/>
                      <a:pt x="13" y="96"/>
                      <a:pt x="9" y="108"/>
                    </a:cubicBezTo>
                    <a:cubicBezTo>
                      <a:pt x="7" y="113"/>
                      <a:pt x="6" y="119"/>
                      <a:pt x="4" y="124"/>
                    </a:cubicBezTo>
                    <a:cubicBezTo>
                      <a:pt x="2" y="131"/>
                      <a:pt x="2" y="138"/>
                      <a:pt x="1" y="145"/>
                    </a:cubicBezTo>
                    <a:cubicBezTo>
                      <a:pt x="1" y="145"/>
                      <a:pt x="0" y="145"/>
                      <a:pt x="0" y="145"/>
                    </a:cubicBezTo>
                    <a:cubicBezTo>
                      <a:pt x="7" y="152"/>
                      <a:pt x="13" y="160"/>
                      <a:pt x="20" y="168"/>
                    </a:cubicBezTo>
                    <a:cubicBezTo>
                      <a:pt x="28" y="177"/>
                      <a:pt x="35" y="186"/>
                      <a:pt x="42" y="196"/>
                    </a:cubicBezTo>
                    <a:cubicBezTo>
                      <a:pt x="43" y="196"/>
                      <a:pt x="43" y="196"/>
                      <a:pt x="43" y="196"/>
                    </a:cubicBezTo>
                    <a:cubicBezTo>
                      <a:pt x="63" y="193"/>
                      <a:pt x="82" y="176"/>
                      <a:pt x="84" y="155"/>
                    </a:cubicBezTo>
                    <a:cubicBezTo>
                      <a:pt x="85" y="145"/>
                      <a:pt x="82" y="133"/>
                      <a:pt x="73" y="126"/>
                    </a:cubicBezTo>
                    <a:cubicBezTo>
                      <a:pt x="66" y="120"/>
                      <a:pt x="54" y="116"/>
                      <a:pt x="45" y="122"/>
                    </a:cubicBezTo>
                    <a:cubicBezTo>
                      <a:pt x="37" y="126"/>
                      <a:pt x="33" y="136"/>
                      <a:pt x="34" y="145"/>
                    </a:cubicBezTo>
                    <a:cubicBezTo>
                      <a:pt x="35" y="150"/>
                      <a:pt x="37" y="154"/>
                      <a:pt x="40" y="157"/>
                    </a:cubicBezTo>
                    <a:cubicBezTo>
                      <a:pt x="43" y="159"/>
                      <a:pt x="45" y="161"/>
                      <a:pt x="48" y="160"/>
                    </a:cubicBezTo>
                    <a:cubicBezTo>
                      <a:pt x="51" y="160"/>
                      <a:pt x="54" y="159"/>
                      <a:pt x="55" y="156"/>
                    </a:cubicBezTo>
                    <a:cubicBezTo>
                      <a:pt x="50" y="158"/>
                      <a:pt x="44" y="155"/>
                      <a:pt x="42" y="150"/>
                    </a:cubicBezTo>
                    <a:cubicBezTo>
                      <a:pt x="40" y="145"/>
                      <a:pt x="41" y="139"/>
                      <a:pt x="45" y="134"/>
                    </a:cubicBezTo>
                    <a:cubicBezTo>
                      <a:pt x="52" y="127"/>
                      <a:pt x="64" y="129"/>
                      <a:pt x="70" y="136"/>
                    </a:cubicBezTo>
                    <a:cubicBezTo>
                      <a:pt x="82" y="149"/>
                      <a:pt x="71" y="169"/>
                      <a:pt x="56" y="173"/>
                    </a:cubicBezTo>
                    <a:cubicBezTo>
                      <a:pt x="36" y="178"/>
                      <a:pt x="19" y="159"/>
                      <a:pt x="19" y="141"/>
                    </a:cubicBezTo>
                    <a:cubicBezTo>
                      <a:pt x="18" y="132"/>
                      <a:pt x="22" y="122"/>
                      <a:pt x="28" y="115"/>
                    </a:cubicBezTo>
                    <a:cubicBezTo>
                      <a:pt x="32" y="111"/>
                      <a:pt x="37" y="108"/>
                      <a:pt x="42" y="106"/>
                    </a:cubicBezTo>
                    <a:cubicBezTo>
                      <a:pt x="42" y="106"/>
                      <a:pt x="42" y="106"/>
                      <a:pt x="42" y="106"/>
                    </a:cubicBezTo>
                    <a:cubicBezTo>
                      <a:pt x="40" y="78"/>
                      <a:pt x="54" y="49"/>
                      <a:pt x="79" y="35"/>
                    </a:cubicBezTo>
                    <a:cubicBezTo>
                      <a:pt x="98" y="25"/>
                      <a:pt x="123" y="25"/>
                      <a:pt x="139" y="40"/>
                    </a:cubicBezTo>
                    <a:cubicBezTo>
                      <a:pt x="143" y="44"/>
                      <a:pt x="146" y="47"/>
                      <a:pt x="149" y="52"/>
                    </a:cubicBezTo>
                    <a:cubicBezTo>
                      <a:pt x="149" y="52"/>
                      <a:pt x="149" y="52"/>
                      <a:pt x="149" y="52"/>
                    </a:cubicBezTo>
                    <a:cubicBezTo>
                      <a:pt x="157" y="59"/>
                      <a:pt x="165" y="67"/>
                      <a:pt x="177" y="68"/>
                    </a:cubicBezTo>
                    <a:cubicBezTo>
                      <a:pt x="185" y="70"/>
                      <a:pt x="194" y="67"/>
                      <a:pt x="200" y="60"/>
                    </a:cubicBezTo>
                    <a:cubicBezTo>
                      <a:pt x="205" y="52"/>
                      <a:pt x="207" y="41"/>
                      <a:pt x="199" y="34"/>
                    </a:cubicBezTo>
                    <a:cubicBezTo>
                      <a:pt x="195" y="31"/>
                      <a:pt x="190" y="29"/>
                      <a:pt x="186" y="31"/>
                    </a:cubicBezTo>
                    <a:cubicBezTo>
                      <a:pt x="183" y="31"/>
                      <a:pt x="179" y="34"/>
                      <a:pt x="179" y="37"/>
                    </a:cubicBezTo>
                    <a:cubicBezTo>
                      <a:pt x="181" y="34"/>
                      <a:pt x="186" y="34"/>
                      <a:pt x="189" y="35"/>
                    </a:cubicBezTo>
                    <a:cubicBezTo>
                      <a:pt x="193" y="37"/>
                      <a:pt x="196" y="41"/>
                      <a:pt x="196" y="45"/>
                    </a:cubicBezTo>
                    <a:cubicBezTo>
                      <a:pt x="196" y="54"/>
                      <a:pt x="187" y="60"/>
                      <a:pt x="179" y="58"/>
                    </a:cubicBezTo>
                    <a:cubicBezTo>
                      <a:pt x="169" y="57"/>
                      <a:pt x="163" y="48"/>
                      <a:pt x="164" y="39"/>
                    </a:cubicBezTo>
                    <a:cubicBezTo>
                      <a:pt x="164" y="29"/>
                      <a:pt x="171" y="21"/>
                      <a:pt x="180" y="18"/>
                    </a:cubicBezTo>
                    <a:cubicBezTo>
                      <a:pt x="189" y="15"/>
                      <a:pt x="199" y="17"/>
                      <a:pt x="207" y="22"/>
                    </a:cubicBezTo>
                    <a:cubicBezTo>
                      <a:pt x="215" y="27"/>
                      <a:pt x="220" y="36"/>
                      <a:pt x="221" y="45"/>
                    </a:cubicBezTo>
                    <a:cubicBezTo>
                      <a:pt x="221" y="50"/>
                      <a:pt x="220" y="55"/>
                      <a:pt x="219" y="60"/>
                    </a:cubicBezTo>
                    <a:cubicBezTo>
                      <a:pt x="221" y="57"/>
                      <a:pt x="223" y="53"/>
                      <a:pt x="226" y="50"/>
                    </a:cubicBezTo>
                    <a:cubicBezTo>
                      <a:pt x="228" y="48"/>
                      <a:pt x="230" y="46"/>
                      <a:pt x="233" y="45"/>
                    </a:cubicBezTo>
                    <a:cubicBezTo>
                      <a:pt x="235" y="44"/>
                      <a:pt x="238" y="43"/>
                      <a:pt x="241" y="44"/>
                    </a:cubicBezTo>
                    <a:cubicBezTo>
                      <a:pt x="243" y="45"/>
                      <a:pt x="244" y="48"/>
                      <a:pt x="244" y="51"/>
                    </a:cubicBezTo>
                    <a:cubicBezTo>
                      <a:pt x="244" y="56"/>
                      <a:pt x="238" y="59"/>
                      <a:pt x="233" y="60"/>
                    </a:cubicBezTo>
                    <a:cubicBezTo>
                      <a:pt x="229" y="61"/>
                      <a:pt x="225" y="62"/>
                      <a:pt x="220" y="63"/>
                    </a:cubicBezTo>
                    <a:cubicBezTo>
                      <a:pt x="225" y="64"/>
                      <a:pt x="229" y="65"/>
                      <a:pt x="233" y="66"/>
                    </a:cubicBezTo>
                    <a:cubicBezTo>
                      <a:pt x="244" y="69"/>
                      <a:pt x="256" y="73"/>
                      <a:pt x="262" y="83"/>
                    </a:cubicBezTo>
                    <a:cubicBezTo>
                      <a:pt x="266" y="89"/>
                      <a:pt x="267" y="101"/>
                      <a:pt x="259" y="104"/>
                    </a:cubicBezTo>
                    <a:cubicBezTo>
                      <a:pt x="250" y="107"/>
                      <a:pt x="241" y="98"/>
                      <a:pt x="237" y="91"/>
                    </a:cubicBezTo>
                    <a:cubicBezTo>
                      <a:pt x="234" y="87"/>
                      <a:pt x="231" y="83"/>
                      <a:pt x="228" y="79"/>
                    </a:cubicBezTo>
                    <a:cubicBezTo>
                      <a:pt x="225" y="75"/>
                      <a:pt x="222" y="72"/>
                      <a:pt x="219" y="68"/>
                    </a:cubicBezTo>
                    <a:cubicBezTo>
                      <a:pt x="221" y="71"/>
                      <a:pt x="222" y="74"/>
                      <a:pt x="223" y="77"/>
                    </a:cubicBezTo>
                    <a:cubicBezTo>
                      <a:pt x="224" y="81"/>
                      <a:pt x="227" y="88"/>
                      <a:pt x="224" y="91"/>
                    </a:cubicBezTo>
                    <a:cubicBezTo>
                      <a:pt x="220" y="96"/>
                      <a:pt x="213" y="93"/>
                      <a:pt x="211" y="88"/>
                    </a:cubicBezTo>
                    <a:cubicBezTo>
                      <a:pt x="210" y="85"/>
                      <a:pt x="210" y="81"/>
                      <a:pt x="211" y="78"/>
                    </a:cubicBezTo>
                    <a:cubicBezTo>
                      <a:pt x="212" y="74"/>
                      <a:pt x="214" y="70"/>
                      <a:pt x="215" y="66"/>
                    </a:cubicBezTo>
                    <a:cubicBezTo>
                      <a:pt x="214" y="69"/>
                      <a:pt x="212" y="71"/>
                      <a:pt x="210" y="73"/>
                    </a:cubicBezTo>
                    <a:cubicBezTo>
                      <a:pt x="203" y="80"/>
                      <a:pt x="193" y="85"/>
                      <a:pt x="183" y="85"/>
                    </a:cubicBezTo>
                    <a:cubicBezTo>
                      <a:pt x="178" y="86"/>
                      <a:pt x="173" y="85"/>
                      <a:pt x="168" y="84"/>
                    </a:cubicBezTo>
                    <a:cubicBezTo>
                      <a:pt x="163" y="83"/>
                      <a:pt x="158" y="81"/>
                      <a:pt x="155" y="78"/>
                    </a:cubicBezTo>
                    <a:cubicBezTo>
                      <a:pt x="155" y="85"/>
                      <a:pt x="153" y="92"/>
                      <a:pt x="150" y="97"/>
                    </a:cubicBezTo>
                    <a:cubicBezTo>
                      <a:pt x="140" y="114"/>
                      <a:pt x="116" y="121"/>
                      <a:pt x="100" y="110"/>
                    </a:cubicBezTo>
                    <a:cubicBezTo>
                      <a:pt x="86" y="102"/>
                      <a:pt x="81" y="83"/>
                      <a:pt x="89" y="69"/>
                    </a:cubicBezTo>
                    <a:cubicBezTo>
                      <a:pt x="93" y="61"/>
                      <a:pt x="101" y="55"/>
                      <a:pt x="110" y="55"/>
                    </a:cubicBezTo>
                    <a:cubicBezTo>
                      <a:pt x="119" y="55"/>
                      <a:pt x="129" y="61"/>
                      <a:pt x="131" y="70"/>
                    </a:cubicBezTo>
                    <a:cubicBezTo>
                      <a:pt x="133" y="78"/>
                      <a:pt x="129" y="88"/>
                      <a:pt x="119" y="88"/>
                    </a:cubicBezTo>
                    <a:cubicBezTo>
                      <a:pt x="116" y="88"/>
                      <a:pt x="112" y="86"/>
                      <a:pt x="110" y="82"/>
                    </a:cubicBezTo>
                    <a:cubicBezTo>
                      <a:pt x="109" y="79"/>
                      <a:pt x="108" y="75"/>
                      <a:pt x="110" y="72"/>
                    </a:cubicBezTo>
                    <a:cubicBezTo>
                      <a:pt x="105" y="72"/>
                      <a:pt x="103" y="78"/>
                      <a:pt x="103" y="82"/>
                    </a:cubicBezTo>
                    <a:cubicBezTo>
                      <a:pt x="102" y="88"/>
                      <a:pt x="106" y="95"/>
                      <a:pt x="112" y="97"/>
                    </a:cubicBezTo>
                    <a:cubicBezTo>
                      <a:pt x="125" y="103"/>
                      <a:pt x="137" y="91"/>
                      <a:pt x="139" y="78"/>
                    </a:cubicBezTo>
                    <a:cubicBezTo>
                      <a:pt x="140" y="67"/>
                      <a:pt x="134" y="56"/>
                      <a:pt x="125" y="50"/>
                    </a:cubicBezTo>
                    <a:cubicBezTo>
                      <a:pt x="115" y="44"/>
                      <a:pt x="102" y="43"/>
                      <a:pt x="92" y="48"/>
                    </a:cubicBezTo>
                    <a:cubicBezTo>
                      <a:pt x="70" y="57"/>
                      <a:pt x="59" y="81"/>
                      <a:pt x="59" y="104"/>
                    </a:cubicBezTo>
                    <a:cubicBezTo>
                      <a:pt x="77" y="105"/>
                      <a:pt x="94" y="116"/>
                      <a:pt x="101" y="132"/>
                    </a:cubicBezTo>
                    <a:cubicBezTo>
                      <a:pt x="108" y="148"/>
                      <a:pt x="105" y="167"/>
                      <a:pt x="96" y="182"/>
                    </a:cubicBezTo>
                    <a:cubicBezTo>
                      <a:pt x="92" y="190"/>
                      <a:pt x="86" y="197"/>
                      <a:pt x="79" y="203"/>
                    </a:cubicBezTo>
                    <a:cubicBezTo>
                      <a:pt x="76" y="205"/>
                      <a:pt x="73" y="208"/>
                      <a:pt x="69" y="210"/>
                    </a:cubicBezTo>
                    <a:cubicBezTo>
                      <a:pt x="64" y="212"/>
                      <a:pt x="60" y="213"/>
                      <a:pt x="55" y="215"/>
                    </a:cubicBezTo>
                    <a:cubicBezTo>
                      <a:pt x="56" y="216"/>
                      <a:pt x="57" y="218"/>
                      <a:pt x="58" y="219"/>
                    </a:cubicBezTo>
                    <a:cubicBezTo>
                      <a:pt x="62" y="227"/>
                      <a:pt x="66" y="236"/>
                      <a:pt x="69" y="244"/>
                    </a:cubicBezTo>
                    <a:cubicBezTo>
                      <a:pt x="69" y="244"/>
                      <a:pt x="69" y="244"/>
                      <a:pt x="69" y="244"/>
                    </a:cubicBezTo>
                    <a:cubicBezTo>
                      <a:pt x="75" y="247"/>
                      <a:pt x="83" y="247"/>
                      <a:pt x="88" y="242"/>
                    </a:cubicBezTo>
                    <a:cubicBezTo>
                      <a:pt x="91" y="238"/>
                      <a:pt x="93" y="230"/>
                      <a:pt x="88" y="227"/>
                    </a:cubicBezTo>
                    <a:cubicBezTo>
                      <a:pt x="90" y="234"/>
                      <a:pt x="82" y="239"/>
                      <a:pt x="75" y="238"/>
                    </a:cubicBezTo>
                    <a:cubicBezTo>
                      <a:pt x="70" y="236"/>
                      <a:pt x="68" y="231"/>
                      <a:pt x="68" y="227"/>
                    </a:cubicBezTo>
                    <a:cubicBezTo>
                      <a:pt x="68" y="220"/>
                      <a:pt x="73" y="215"/>
                      <a:pt x="79" y="213"/>
                    </a:cubicBezTo>
                    <a:cubicBezTo>
                      <a:pt x="88" y="209"/>
                      <a:pt x="98" y="213"/>
                      <a:pt x="103" y="222"/>
                    </a:cubicBezTo>
                    <a:cubicBezTo>
                      <a:pt x="107" y="227"/>
                      <a:pt x="107" y="235"/>
                      <a:pt x="105" y="241"/>
                    </a:cubicBezTo>
                    <a:cubicBezTo>
                      <a:pt x="100" y="254"/>
                      <a:pt x="87" y="264"/>
                      <a:pt x="74" y="261"/>
                    </a:cubicBezTo>
                    <a:cubicBezTo>
                      <a:pt x="75" y="268"/>
                      <a:pt x="76" y="276"/>
                      <a:pt x="76" y="283"/>
                    </a:cubicBezTo>
                    <a:cubicBezTo>
                      <a:pt x="77" y="286"/>
                      <a:pt x="77" y="288"/>
                      <a:pt x="77" y="291"/>
                    </a:cubicBezTo>
                    <a:cubicBezTo>
                      <a:pt x="77" y="291"/>
                      <a:pt x="77" y="291"/>
                      <a:pt x="77" y="291"/>
                    </a:cubicBezTo>
                    <a:cubicBezTo>
                      <a:pt x="82" y="295"/>
                      <a:pt x="88" y="296"/>
                      <a:pt x="94" y="293"/>
                    </a:cubicBezTo>
                    <a:cubicBezTo>
                      <a:pt x="98" y="291"/>
                      <a:pt x="102" y="285"/>
                      <a:pt x="99" y="281"/>
                    </a:cubicBezTo>
                    <a:cubicBezTo>
                      <a:pt x="97" y="284"/>
                      <a:pt x="93" y="287"/>
                      <a:pt x="89" y="286"/>
                    </a:cubicBezTo>
                    <a:cubicBezTo>
                      <a:pt x="85" y="284"/>
                      <a:pt x="82" y="281"/>
                      <a:pt x="82" y="276"/>
                    </a:cubicBezTo>
                    <a:cubicBezTo>
                      <a:pt x="82" y="273"/>
                      <a:pt x="83" y="269"/>
                      <a:pt x="86" y="267"/>
                    </a:cubicBezTo>
                    <a:cubicBezTo>
                      <a:pt x="89" y="264"/>
                      <a:pt x="93" y="263"/>
                      <a:pt x="97" y="263"/>
                    </a:cubicBezTo>
                    <a:cubicBezTo>
                      <a:pt x="107" y="264"/>
                      <a:pt x="114" y="271"/>
                      <a:pt x="114" y="281"/>
                    </a:cubicBezTo>
                    <a:cubicBezTo>
                      <a:pt x="114" y="290"/>
                      <a:pt x="109" y="299"/>
                      <a:pt x="101" y="304"/>
                    </a:cubicBezTo>
                    <a:cubicBezTo>
                      <a:pt x="93" y="308"/>
                      <a:pt x="84" y="309"/>
                      <a:pt x="75" y="308"/>
                    </a:cubicBezTo>
                    <a:cubicBezTo>
                      <a:pt x="75" y="312"/>
                      <a:pt x="74" y="316"/>
                      <a:pt x="73" y="320"/>
                    </a:cubicBezTo>
                    <a:cubicBezTo>
                      <a:pt x="72" y="325"/>
                      <a:pt x="70" y="330"/>
                      <a:pt x="69" y="335"/>
                    </a:cubicBezTo>
                    <a:cubicBezTo>
                      <a:pt x="67" y="340"/>
                      <a:pt x="66" y="344"/>
                      <a:pt x="63" y="348"/>
                    </a:cubicBezTo>
                    <a:cubicBezTo>
                      <a:pt x="66" y="354"/>
                      <a:pt x="68" y="359"/>
                      <a:pt x="71" y="364"/>
                    </a:cubicBezTo>
                    <a:cubicBezTo>
                      <a:pt x="79" y="366"/>
                      <a:pt x="88" y="365"/>
                      <a:pt x="96" y="361"/>
                    </a:cubicBezTo>
                    <a:cubicBezTo>
                      <a:pt x="102" y="359"/>
                      <a:pt x="107" y="354"/>
                      <a:pt x="110" y="348"/>
                    </a:cubicBezTo>
                    <a:cubicBezTo>
                      <a:pt x="112" y="342"/>
                      <a:pt x="111" y="335"/>
                      <a:pt x="105" y="331"/>
                    </a:cubicBezTo>
                    <a:cubicBezTo>
                      <a:pt x="102" y="329"/>
                      <a:pt x="95" y="326"/>
                      <a:pt x="92" y="330"/>
                    </a:cubicBezTo>
                    <a:cubicBezTo>
                      <a:pt x="99" y="332"/>
                      <a:pt x="104" y="341"/>
                      <a:pt x="99" y="348"/>
                    </a:cubicBezTo>
                    <a:cubicBezTo>
                      <a:pt x="95" y="353"/>
                      <a:pt x="88" y="355"/>
                      <a:pt x="82" y="351"/>
                    </a:cubicBezTo>
                    <a:cubicBezTo>
                      <a:pt x="77" y="347"/>
                      <a:pt x="73" y="340"/>
                      <a:pt x="74" y="334"/>
                    </a:cubicBezTo>
                    <a:cubicBezTo>
                      <a:pt x="76" y="325"/>
                      <a:pt x="81" y="318"/>
                      <a:pt x="89" y="315"/>
                    </a:cubicBezTo>
                    <a:cubicBezTo>
                      <a:pt x="98" y="312"/>
                      <a:pt x="107" y="313"/>
                      <a:pt x="115" y="319"/>
                    </a:cubicBezTo>
                    <a:cubicBezTo>
                      <a:pt x="122" y="324"/>
                      <a:pt x="128" y="333"/>
                      <a:pt x="128" y="342"/>
                    </a:cubicBezTo>
                    <a:cubicBezTo>
                      <a:pt x="128" y="360"/>
                      <a:pt x="111" y="376"/>
                      <a:pt x="94" y="378"/>
                    </a:cubicBezTo>
                    <a:cubicBezTo>
                      <a:pt x="96" y="381"/>
                      <a:pt x="97" y="383"/>
                      <a:pt x="99" y="386"/>
                    </a:cubicBezTo>
                    <a:cubicBezTo>
                      <a:pt x="104" y="398"/>
                      <a:pt x="103" y="410"/>
                      <a:pt x="96" y="420"/>
                    </a:cubicBezTo>
                    <a:cubicBezTo>
                      <a:pt x="98" y="422"/>
                      <a:pt x="102" y="423"/>
                      <a:pt x="105" y="423"/>
                    </a:cubicBezTo>
                    <a:cubicBezTo>
                      <a:pt x="108" y="423"/>
                      <a:pt x="111" y="423"/>
                      <a:pt x="114" y="422"/>
                    </a:cubicBezTo>
                    <a:cubicBezTo>
                      <a:pt x="120" y="421"/>
                      <a:pt x="126" y="417"/>
                      <a:pt x="130" y="412"/>
                    </a:cubicBezTo>
                    <a:cubicBezTo>
                      <a:pt x="134" y="408"/>
                      <a:pt x="136" y="403"/>
                      <a:pt x="134" y="397"/>
                    </a:cubicBezTo>
                    <a:cubicBezTo>
                      <a:pt x="133" y="392"/>
                      <a:pt x="131" y="389"/>
                      <a:pt x="127" y="388"/>
                    </a:cubicBezTo>
                    <a:cubicBezTo>
                      <a:pt x="130" y="391"/>
                      <a:pt x="129" y="396"/>
                      <a:pt x="127" y="400"/>
                    </a:cubicBezTo>
                    <a:cubicBezTo>
                      <a:pt x="124" y="404"/>
                      <a:pt x="117" y="406"/>
                      <a:pt x="112" y="404"/>
                    </a:cubicBezTo>
                    <a:cubicBezTo>
                      <a:pt x="107" y="402"/>
                      <a:pt x="103" y="396"/>
                      <a:pt x="104" y="391"/>
                    </a:cubicBezTo>
                    <a:cubicBezTo>
                      <a:pt x="105" y="385"/>
                      <a:pt x="109" y="379"/>
                      <a:pt x="114" y="376"/>
                    </a:cubicBezTo>
                    <a:cubicBezTo>
                      <a:pt x="122" y="372"/>
                      <a:pt x="132" y="374"/>
                      <a:pt x="139" y="379"/>
                    </a:cubicBezTo>
                    <a:cubicBezTo>
                      <a:pt x="147" y="386"/>
                      <a:pt x="150" y="396"/>
                      <a:pt x="149" y="406"/>
                    </a:cubicBezTo>
                    <a:cubicBezTo>
                      <a:pt x="149" y="411"/>
                      <a:pt x="148" y="417"/>
                      <a:pt x="145" y="422"/>
                    </a:cubicBezTo>
                    <a:cubicBezTo>
                      <a:pt x="141" y="426"/>
                      <a:pt x="137" y="430"/>
                      <a:pt x="132" y="433"/>
                    </a:cubicBezTo>
                    <a:cubicBezTo>
                      <a:pt x="128" y="436"/>
                      <a:pt x="123" y="438"/>
                      <a:pt x="118" y="439"/>
                    </a:cubicBezTo>
                    <a:cubicBezTo>
                      <a:pt x="113" y="440"/>
                      <a:pt x="107" y="441"/>
                      <a:pt x="102" y="441"/>
                    </a:cubicBezTo>
                    <a:cubicBezTo>
                      <a:pt x="103" y="444"/>
                      <a:pt x="104" y="447"/>
                      <a:pt x="104" y="450"/>
                    </a:cubicBezTo>
                    <a:cubicBezTo>
                      <a:pt x="107" y="461"/>
                      <a:pt x="109" y="471"/>
                      <a:pt x="110" y="482"/>
                    </a:cubicBezTo>
                    <a:cubicBezTo>
                      <a:pt x="110" y="483"/>
                      <a:pt x="110" y="484"/>
                      <a:pt x="110" y="485"/>
                    </a:cubicBezTo>
                    <a:cubicBezTo>
                      <a:pt x="110" y="485"/>
                      <a:pt x="110" y="485"/>
                      <a:pt x="110" y="485"/>
                    </a:cubicBezTo>
                    <a:cubicBezTo>
                      <a:pt x="116" y="487"/>
                      <a:pt x="122" y="488"/>
                      <a:pt x="127" y="486"/>
                    </a:cubicBezTo>
                    <a:cubicBezTo>
                      <a:pt x="132" y="484"/>
                      <a:pt x="136" y="480"/>
                      <a:pt x="138" y="476"/>
                    </a:cubicBezTo>
                    <a:cubicBezTo>
                      <a:pt x="140" y="471"/>
                      <a:pt x="141" y="466"/>
                      <a:pt x="139" y="461"/>
                    </a:cubicBezTo>
                    <a:cubicBezTo>
                      <a:pt x="137" y="458"/>
                      <a:pt x="134" y="455"/>
                      <a:pt x="130" y="455"/>
                    </a:cubicBezTo>
                    <a:cubicBezTo>
                      <a:pt x="134" y="458"/>
                      <a:pt x="135" y="464"/>
                      <a:pt x="133" y="469"/>
                    </a:cubicBezTo>
                    <a:cubicBezTo>
                      <a:pt x="131" y="474"/>
                      <a:pt x="125" y="476"/>
                      <a:pt x="121" y="474"/>
                    </a:cubicBezTo>
                    <a:cubicBezTo>
                      <a:pt x="107" y="471"/>
                      <a:pt x="108" y="452"/>
                      <a:pt x="118" y="445"/>
                    </a:cubicBezTo>
                    <a:cubicBezTo>
                      <a:pt x="126" y="440"/>
                      <a:pt x="137" y="442"/>
                      <a:pt x="143" y="448"/>
                    </a:cubicBezTo>
                    <a:cubicBezTo>
                      <a:pt x="150" y="454"/>
                      <a:pt x="153" y="464"/>
                      <a:pt x="153" y="473"/>
                    </a:cubicBezTo>
                    <a:cubicBezTo>
                      <a:pt x="152" y="483"/>
                      <a:pt x="146" y="491"/>
                      <a:pt x="138" y="496"/>
                    </a:cubicBezTo>
                    <a:cubicBezTo>
                      <a:pt x="131" y="500"/>
                      <a:pt x="120" y="503"/>
                      <a:pt x="112" y="501"/>
                    </a:cubicBezTo>
                    <a:cubicBezTo>
                      <a:pt x="112" y="505"/>
                      <a:pt x="112" y="509"/>
                      <a:pt x="112" y="513"/>
                    </a:cubicBezTo>
                    <a:cubicBezTo>
                      <a:pt x="113" y="518"/>
                      <a:pt x="112" y="523"/>
                      <a:pt x="113" y="529"/>
                    </a:cubicBezTo>
                    <a:cubicBezTo>
                      <a:pt x="113" y="533"/>
                      <a:pt x="113" y="537"/>
                      <a:pt x="113" y="541"/>
                    </a:cubicBezTo>
                    <a:cubicBezTo>
                      <a:pt x="114" y="541"/>
                      <a:pt x="116" y="541"/>
                      <a:pt x="118" y="542"/>
                    </a:cubicBezTo>
                    <a:cubicBezTo>
                      <a:pt x="123" y="539"/>
                      <a:pt x="128" y="536"/>
                      <a:pt x="131" y="531"/>
                    </a:cubicBezTo>
                    <a:cubicBezTo>
                      <a:pt x="133" y="528"/>
                      <a:pt x="135" y="523"/>
                      <a:pt x="134" y="520"/>
                    </a:cubicBezTo>
                    <a:cubicBezTo>
                      <a:pt x="132" y="523"/>
                      <a:pt x="129" y="526"/>
                      <a:pt x="126" y="525"/>
                    </a:cubicBezTo>
                    <a:cubicBezTo>
                      <a:pt x="122" y="525"/>
                      <a:pt x="118" y="522"/>
                      <a:pt x="118" y="519"/>
                    </a:cubicBezTo>
                    <a:cubicBezTo>
                      <a:pt x="117" y="515"/>
                      <a:pt x="118" y="511"/>
                      <a:pt x="120" y="508"/>
                    </a:cubicBezTo>
                    <a:cubicBezTo>
                      <a:pt x="123" y="505"/>
                      <a:pt x="128" y="503"/>
                      <a:pt x="133" y="505"/>
                    </a:cubicBezTo>
                    <a:cubicBezTo>
                      <a:pt x="142" y="507"/>
                      <a:pt x="146" y="519"/>
                      <a:pt x="144" y="528"/>
                    </a:cubicBezTo>
                    <a:cubicBezTo>
                      <a:pt x="143" y="533"/>
                      <a:pt x="141" y="537"/>
                      <a:pt x="139" y="541"/>
                    </a:cubicBezTo>
                    <a:cubicBezTo>
                      <a:pt x="136" y="545"/>
                      <a:pt x="133" y="549"/>
                      <a:pt x="128" y="551"/>
                    </a:cubicBezTo>
                    <a:cubicBezTo>
                      <a:pt x="129" y="553"/>
                      <a:pt x="130" y="555"/>
                      <a:pt x="130" y="557"/>
                    </a:cubicBezTo>
                    <a:cubicBezTo>
                      <a:pt x="131" y="557"/>
                      <a:pt x="131" y="557"/>
                      <a:pt x="132" y="556"/>
                    </a:cubicBezTo>
                    <a:cubicBezTo>
                      <a:pt x="132" y="556"/>
                      <a:pt x="132" y="556"/>
                      <a:pt x="132" y="556"/>
                    </a:cubicBezTo>
                    <a:cubicBezTo>
                      <a:pt x="139" y="549"/>
                      <a:pt x="143" y="539"/>
                      <a:pt x="147" y="530"/>
                    </a:cubicBezTo>
                    <a:cubicBezTo>
                      <a:pt x="150" y="520"/>
                      <a:pt x="153" y="511"/>
                      <a:pt x="156" y="501"/>
                    </a:cubicBezTo>
                    <a:cubicBezTo>
                      <a:pt x="161" y="478"/>
                      <a:pt x="163" y="454"/>
                      <a:pt x="161" y="430"/>
                    </a:cubicBezTo>
                    <a:cubicBezTo>
                      <a:pt x="158" y="406"/>
                      <a:pt x="154" y="381"/>
                      <a:pt x="147" y="358"/>
                    </a:cubicBezTo>
                    <a:cubicBezTo>
                      <a:pt x="139" y="333"/>
                      <a:pt x="130" y="309"/>
                      <a:pt x="122" y="285"/>
                    </a:cubicBezTo>
                    <a:cubicBezTo>
                      <a:pt x="115" y="260"/>
                      <a:pt x="111" y="234"/>
                      <a:pt x="112" y="208"/>
                    </a:cubicBezTo>
                    <a:cubicBezTo>
                      <a:pt x="113" y="184"/>
                      <a:pt x="118" y="159"/>
                      <a:pt x="132" y="139"/>
                    </a:cubicBezTo>
                    <a:cubicBezTo>
                      <a:pt x="142" y="122"/>
                      <a:pt x="157" y="108"/>
                      <a:pt x="176" y="101"/>
                    </a:cubicBezTo>
                    <a:cubicBezTo>
                      <a:pt x="195" y="94"/>
                      <a:pt x="217" y="95"/>
                      <a:pt x="234" y="107"/>
                    </a:cubicBezTo>
                    <a:cubicBezTo>
                      <a:pt x="243" y="113"/>
                      <a:pt x="250" y="121"/>
                      <a:pt x="255" y="131"/>
                    </a:cubicBezTo>
                    <a:cubicBezTo>
                      <a:pt x="259" y="141"/>
                      <a:pt x="260" y="152"/>
                      <a:pt x="256" y="162"/>
                    </a:cubicBezTo>
                    <a:cubicBezTo>
                      <a:pt x="259" y="159"/>
                      <a:pt x="262" y="154"/>
                      <a:pt x="264" y="150"/>
                    </a:cubicBezTo>
                    <a:cubicBezTo>
                      <a:pt x="268" y="145"/>
                      <a:pt x="270" y="139"/>
                      <a:pt x="272" y="133"/>
                    </a:cubicBezTo>
                    <a:cubicBezTo>
                      <a:pt x="274" y="128"/>
                      <a:pt x="274" y="123"/>
                      <a:pt x="275" y="118"/>
                    </a:cubicBezTo>
                    <a:cubicBezTo>
                      <a:pt x="275" y="118"/>
                      <a:pt x="275" y="118"/>
                      <a:pt x="275" y="118"/>
                    </a:cubicBezTo>
                    <a:cubicBezTo>
                      <a:pt x="276" y="109"/>
                      <a:pt x="276" y="101"/>
                      <a:pt x="275" y="93"/>
                    </a:cubicBezTo>
                    <a:cubicBezTo>
                      <a:pt x="268" y="52"/>
                      <a:pt x="234" y="20"/>
                      <a:pt x="196" y="6"/>
                    </a:cubicBezTo>
                    <a:cubicBezTo>
                      <a:pt x="187" y="3"/>
                      <a:pt x="177" y="1"/>
                      <a:pt x="168" y="0"/>
                    </a:cubicBezTo>
                    <a:cubicBezTo>
                      <a:pt x="149" y="0"/>
                      <a:pt x="149" y="0"/>
                      <a:pt x="149" y="0"/>
                    </a:cubicBezTo>
                    <a:cubicBezTo>
                      <a:pt x="122" y="2"/>
                      <a:pt x="96" y="13"/>
                      <a:pt x="73" y="27"/>
                    </a:cubicBezTo>
                    <a:cubicBezTo>
                      <a:pt x="64" y="33"/>
                      <a:pt x="55" y="39"/>
                      <a:pt x="47" y="4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898"/>
              <p:cNvSpPr/>
              <p:nvPr/>
            </p:nvSpPr>
            <p:spPr bwMode="auto">
              <a:xfrm>
                <a:off x="2099" y="1676"/>
                <a:ext cx="35" cy="26"/>
              </a:xfrm>
              <a:custGeom>
                <a:gdLst>
                  <a:gd name="T0" fmla="*/ 8 w 15"/>
                  <a:gd name="T1" fmla="*/ 8 h 11"/>
                  <a:gd name="T2" fmla="*/ 12 w 15"/>
                  <a:gd name="T3" fmla="*/ 9 h 11"/>
                  <a:gd name="T4" fmla="*/ 13 w 15"/>
                  <a:gd name="T5" fmla="*/ 9 h 11"/>
                  <a:gd name="T6" fmla="*/ 13 w 15"/>
                  <a:gd name="T7" fmla="*/ 9 h 11"/>
                  <a:gd name="T8" fmla="*/ 15 w 15"/>
                  <a:gd name="T9" fmla="*/ 4 h 11"/>
                  <a:gd name="T10" fmla="*/ 3 w 15"/>
                  <a:gd name="T11" fmla="*/ 0 h 11"/>
                  <a:gd name="T12" fmla="*/ 2 w 15"/>
                  <a:gd name="T13" fmla="*/ 6 h 11"/>
                  <a:gd name="T14" fmla="*/ 0 w 15"/>
                  <a:gd name="T15" fmla="*/ 11 h 11"/>
                  <a:gd name="T16" fmla="*/ 8 w 15"/>
                  <a:gd name="T17" fmla="*/ 8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1">
                    <a:moveTo>
                      <a:pt x="8" y="8"/>
                    </a:moveTo>
                    <a:cubicBezTo>
                      <a:pt x="9" y="8"/>
                      <a:pt x="10" y="9"/>
                      <a:pt x="12" y="9"/>
                    </a:cubicBezTo>
                    <a:cubicBezTo>
                      <a:pt x="12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7"/>
                      <a:pt x="14" y="5"/>
                      <a:pt x="15" y="4"/>
                    </a:cubicBezTo>
                    <a:cubicBezTo>
                      <a:pt x="11" y="2"/>
                      <a:pt x="7" y="1"/>
                      <a:pt x="3" y="0"/>
                    </a:cubicBezTo>
                    <a:cubicBezTo>
                      <a:pt x="2" y="2"/>
                      <a:pt x="2" y="4"/>
                      <a:pt x="2" y="6"/>
                    </a:cubicBezTo>
                    <a:cubicBezTo>
                      <a:pt x="1" y="8"/>
                      <a:pt x="0" y="9"/>
                      <a:pt x="0" y="11"/>
                    </a:cubicBezTo>
                    <a:cubicBezTo>
                      <a:pt x="2" y="10"/>
                      <a:pt x="5" y="9"/>
                      <a:pt x="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899"/>
              <p:cNvSpPr/>
              <p:nvPr/>
            </p:nvSpPr>
            <p:spPr bwMode="auto">
              <a:xfrm>
                <a:off x="2262" y="1693"/>
                <a:ext cx="35" cy="40"/>
              </a:xfrm>
              <a:custGeom>
                <a:gdLst>
                  <a:gd name="T0" fmla="*/ 15 w 15"/>
                  <a:gd name="T1" fmla="*/ 11 h 17"/>
                  <a:gd name="T2" fmla="*/ 12 w 15"/>
                  <a:gd name="T3" fmla="*/ 5 h 17"/>
                  <a:gd name="T4" fmla="*/ 1 w 15"/>
                  <a:gd name="T5" fmla="*/ 0 h 17"/>
                  <a:gd name="T6" fmla="*/ 0 w 15"/>
                  <a:gd name="T7" fmla="*/ 11 h 17"/>
                  <a:gd name="T8" fmla="*/ 14 w 15"/>
                  <a:gd name="T9" fmla="*/ 17 h 17"/>
                  <a:gd name="T10" fmla="*/ 15 w 15"/>
                  <a:gd name="T11" fmla="*/ 11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7">
                    <a:moveTo>
                      <a:pt x="15" y="11"/>
                    </a:moveTo>
                    <a:cubicBezTo>
                      <a:pt x="15" y="9"/>
                      <a:pt x="14" y="7"/>
                      <a:pt x="12" y="5"/>
                    </a:cubicBezTo>
                    <a:cubicBezTo>
                      <a:pt x="9" y="2"/>
                      <a:pt x="5" y="0"/>
                      <a:pt x="1" y="0"/>
                    </a:cubicBezTo>
                    <a:cubicBezTo>
                      <a:pt x="1" y="4"/>
                      <a:pt x="0" y="8"/>
                      <a:pt x="0" y="11"/>
                    </a:cubicBezTo>
                    <a:cubicBezTo>
                      <a:pt x="5" y="12"/>
                      <a:pt x="10" y="14"/>
                      <a:pt x="14" y="17"/>
                    </a:cubicBezTo>
                    <a:cubicBezTo>
                      <a:pt x="15" y="15"/>
                      <a:pt x="15" y="13"/>
                      <a:pt x="15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900"/>
              <p:cNvSpPr/>
              <p:nvPr/>
            </p:nvSpPr>
            <p:spPr bwMode="auto">
              <a:xfrm>
                <a:off x="2113" y="1899"/>
                <a:ext cx="57" cy="47"/>
              </a:xfrm>
              <a:custGeom>
                <a:gdLst>
                  <a:gd name="T0" fmla="*/ 5 w 24"/>
                  <a:gd name="T1" fmla="*/ 17 h 20"/>
                  <a:gd name="T2" fmla="*/ 15 w 24"/>
                  <a:gd name="T3" fmla="*/ 20 h 20"/>
                  <a:gd name="T4" fmla="*/ 24 w 24"/>
                  <a:gd name="T5" fmla="*/ 14 h 20"/>
                  <a:gd name="T6" fmla="*/ 5 w 24"/>
                  <a:gd name="T7" fmla="*/ 0 h 20"/>
                  <a:gd name="T8" fmla="*/ 5 w 24"/>
                  <a:gd name="T9" fmla="*/ 17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0">
                    <a:moveTo>
                      <a:pt x="5" y="17"/>
                    </a:moveTo>
                    <a:cubicBezTo>
                      <a:pt x="8" y="19"/>
                      <a:pt x="12" y="20"/>
                      <a:pt x="15" y="20"/>
                    </a:cubicBezTo>
                    <a:cubicBezTo>
                      <a:pt x="19" y="19"/>
                      <a:pt x="22" y="17"/>
                      <a:pt x="24" y="14"/>
                    </a:cubicBezTo>
                    <a:cubicBezTo>
                      <a:pt x="17" y="10"/>
                      <a:pt x="10" y="5"/>
                      <a:pt x="5" y="0"/>
                    </a:cubicBezTo>
                    <a:cubicBezTo>
                      <a:pt x="0" y="3"/>
                      <a:pt x="0" y="13"/>
                      <a:pt x="5" y="1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901"/>
              <p:cNvSpPr/>
              <p:nvPr/>
            </p:nvSpPr>
            <p:spPr bwMode="auto">
              <a:xfrm>
                <a:off x="2172" y="1932"/>
                <a:ext cx="66" cy="41"/>
              </a:xfrm>
              <a:custGeom>
                <a:gdLst>
                  <a:gd name="T0" fmla="*/ 1 w 28"/>
                  <a:gd name="T1" fmla="*/ 0 h 17"/>
                  <a:gd name="T2" fmla="*/ 3 w 28"/>
                  <a:gd name="T3" fmla="*/ 12 h 17"/>
                  <a:gd name="T4" fmla="*/ 14 w 28"/>
                  <a:gd name="T5" fmla="*/ 16 h 17"/>
                  <a:gd name="T6" fmla="*/ 23 w 28"/>
                  <a:gd name="T7" fmla="*/ 12 h 17"/>
                  <a:gd name="T8" fmla="*/ 27 w 28"/>
                  <a:gd name="T9" fmla="*/ 8 h 17"/>
                  <a:gd name="T10" fmla="*/ 28 w 28"/>
                  <a:gd name="T11" fmla="*/ 4 h 17"/>
                  <a:gd name="T12" fmla="*/ 6 w 28"/>
                  <a:gd name="T13" fmla="*/ 2 h 17"/>
                  <a:gd name="T14" fmla="*/ 1 w 28"/>
                  <a:gd name="T15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7">
                    <a:moveTo>
                      <a:pt x="1" y="0"/>
                    </a:moveTo>
                    <a:cubicBezTo>
                      <a:pt x="0" y="4"/>
                      <a:pt x="1" y="9"/>
                      <a:pt x="3" y="12"/>
                    </a:cubicBezTo>
                    <a:cubicBezTo>
                      <a:pt x="6" y="15"/>
                      <a:pt x="10" y="17"/>
                      <a:pt x="14" y="16"/>
                    </a:cubicBezTo>
                    <a:cubicBezTo>
                      <a:pt x="17" y="16"/>
                      <a:pt x="21" y="15"/>
                      <a:pt x="23" y="12"/>
                    </a:cubicBezTo>
                    <a:cubicBezTo>
                      <a:pt x="25" y="11"/>
                      <a:pt x="26" y="10"/>
                      <a:pt x="27" y="8"/>
                    </a:cubicBezTo>
                    <a:cubicBezTo>
                      <a:pt x="28" y="7"/>
                      <a:pt x="28" y="6"/>
                      <a:pt x="28" y="4"/>
                    </a:cubicBezTo>
                    <a:cubicBezTo>
                      <a:pt x="21" y="5"/>
                      <a:pt x="13" y="5"/>
                      <a:pt x="6" y="2"/>
                    </a:cubicBezTo>
                    <a:cubicBezTo>
                      <a:pt x="4" y="2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902"/>
              <p:cNvSpPr/>
              <p:nvPr/>
            </p:nvSpPr>
            <p:spPr bwMode="auto">
              <a:xfrm>
                <a:off x="2077" y="1842"/>
                <a:ext cx="45" cy="57"/>
              </a:xfrm>
              <a:custGeom>
                <a:gdLst>
                  <a:gd name="T0" fmla="*/ 1 w 19"/>
                  <a:gd name="T1" fmla="*/ 7 h 24"/>
                  <a:gd name="T2" fmla="*/ 3 w 19"/>
                  <a:gd name="T3" fmla="*/ 18 h 24"/>
                  <a:gd name="T4" fmla="*/ 10 w 19"/>
                  <a:gd name="T5" fmla="*/ 23 h 24"/>
                  <a:gd name="T6" fmla="*/ 14 w 19"/>
                  <a:gd name="T7" fmla="*/ 24 h 24"/>
                  <a:gd name="T8" fmla="*/ 19 w 19"/>
                  <a:gd name="T9" fmla="*/ 22 h 24"/>
                  <a:gd name="T10" fmla="*/ 19 w 19"/>
                  <a:gd name="T11" fmla="*/ 22 h 24"/>
                  <a:gd name="T12" fmla="*/ 9 w 19"/>
                  <a:gd name="T13" fmla="*/ 0 h 24"/>
                  <a:gd name="T14" fmla="*/ 1 w 19"/>
                  <a:gd name="T15" fmla="*/ 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4">
                    <a:moveTo>
                      <a:pt x="1" y="7"/>
                    </a:moveTo>
                    <a:cubicBezTo>
                      <a:pt x="0" y="11"/>
                      <a:pt x="0" y="15"/>
                      <a:pt x="3" y="18"/>
                    </a:cubicBezTo>
                    <a:cubicBezTo>
                      <a:pt x="4" y="20"/>
                      <a:pt x="7" y="22"/>
                      <a:pt x="10" y="23"/>
                    </a:cubicBezTo>
                    <a:cubicBezTo>
                      <a:pt x="11" y="24"/>
                      <a:pt x="13" y="24"/>
                      <a:pt x="14" y="24"/>
                    </a:cubicBezTo>
                    <a:cubicBezTo>
                      <a:pt x="16" y="24"/>
                      <a:pt x="18" y="23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4" y="15"/>
                      <a:pt x="10" y="8"/>
                      <a:pt x="9" y="0"/>
                    </a:cubicBezTo>
                    <a:cubicBezTo>
                      <a:pt x="6" y="2"/>
                      <a:pt x="3" y="3"/>
                      <a:pt x="1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903"/>
              <p:cNvSpPr/>
              <p:nvPr/>
            </p:nvSpPr>
            <p:spPr bwMode="auto">
              <a:xfrm>
                <a:off x="2297" y="2865"/>
                <a:ext cx="76" cy="14"/>
              </a:xfrm>
              <a:custGeom>
                <a:gdLst>
                  <a:gd name="T0" fmla="*/ 12 w 32"/>
                  <a:gd name="T1" fmla="*/ 0 h 6"/>
                  <a:gd name="T2" fmla="*/ 7 w 32"/>
                  <a:gd name="T3" fmla="*/ 2 h 6"/>
                  <a:gd name="T4" fmla="*/ 0 w 32"/>
                  <a:gd name="T5" fmla="*/ 4 h 6"/>
                  <a:gd name="T6" fmla="*/ 7 w 32"/>
                  <a:gd name="T7" fmla="*/ 6 h 6"/>
                  <a:gd name="T8" fmla="*/ 32 w 32"/>
                  <a:gd name="T9" fmla="*/ 6 h 6"/>
                  <a:gd name="T10" fmla="*/ 27 w 32"/>
                  <a:gd name="T11" fmla="*/ 4 h 6"/>
                  <a:gd name="T12" fmla="*/ 12 w 32"/>
                  <a:gd name="T13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6">
                    <a:moveTo>
                      <a:pt x="12" y="0"/>
                    </a:moveTo>
                    <a:cubicBezTo>
                      <a:pt x="11" y="0"/>
                      <a:pt x="9" y="1"/>
                      <a:pt x="7" y="2"/>
                    </a:cubicBezTo>
                    <a:cubicBezTo>
                      <a:pt x="5" y="2"/>
                      <a:pt x="3" y="3"/>
                      <a:pt x="0" y="4"/>
                    </a:cubicBezTo>
                    <a:cubicBezTo>
                      <a:pt x="3" y="4"/>
                      <a:pt x="5" y="5"/>
                      <a:pt x="7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0" y="5"/>
                      <a:pt x="28" y="5"/>
                      <a:pt x="27" y="4"/>
                    </a:cubicBezTo>
                    <a:cubicBezTo>
                      <a:pt x="22" y="2"/>
                      <a:pt x="17" y="1"/>
                      <a:pt x="12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904"/>
              <p:cNvSpPr/>
              <p:nvPr/>
            </p:nvSpPr>
            <p:spPr bwMode="auto">
              <a:xfrm>
                <a:off x="2297" y="1588"/>
                <a:ext cx="41" cy="57"/>
              </a:xfrm>
              <a:custGeom>
                <a:gdLst>
                  <a:gd name="T0" fmla="*/ 13 w 17"/>
                  <a:gd name="T1" fmla="*/ 19 h 24"/>
                  <a:gd name="T2" fmla="*/ 15 w 17"/>
                  <a:gd name="T3" fmla="*/ 8 h 24"/>
                  <a:gd name="T4" fmla="*/ 0 w 17"/>
                  <a:gd name="T5" fmla="*/ 2 h 24"/>
                  <a:gd name="T6" fmla="*/ 7 w 17"/>
                  <a:gd name="T7" fmla="*/ 22 h 24"/>
                  <a:gd name="T8" fmla="*/ 8 w 17"/>
                  <a:gd name="T9" fmla="*/ 24 h 24"/>
                  <a:gd name="T10" fmla="*/ 13 w 17"/>
                  <a:gd name="T11" fmla="*/ 19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4">
                    <a:moveTo>
                      <a:pt x="13" y="19"/>
                    </a:moveTo>
                    <a:cubicBezTo>
                      <a:pt x="15" y="16"/>
                      <a:pt x="17" y="12"/>
                      <a:pt x="15" y="8"/>
                    </a:cubicBezTo>
                    <a:cubicBezTo>
                      <a:pt x="12" y="3"/>
                      <a:pt x="6" y="0"/>
                      <a:pt x="0" y="2"/>
                    </a:cubicBezTo>
                    <a:cubicBezTo>
                      <a:pt x="3" y="8"/>
                      <a:pt x="6" y="15"/>
                      <a:pt x="7" y="22"/>
                    </a:cubicBezTo>
                    <a:cubicBezTo>
                      <a:pt x="7" y="23"/>
                      <a:pt x="8" y="23"/>
                      <a:pt x="8" y="24"/>
                    </a:cubicBezTo>
                    <a:cubicBezTo>
                      <a:pt x="10" y="24"/>
                      <a:pt x="12" y="20"/>
                      <a:pt x="13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905"/>
              <p:cNvSpPr/>
              <p:nvPr/>
            </p:nvSpPr>
            <p:spPr bwMode="auto">
              <a:xfrm>
                <a:off x="2264" y="1526"/>
                <a:ext cx="50" cy="62"/>
              </a:xfrm>
              <a:custGeom>
                <a:gdLst>
                  <a:gd name="T0" fmla="*/ 16 w 21"/>
                  <a:gd name="T1" fmla="*/ 6 h 26"/>
                  <a:gd name="T2" fmla="*/ 0 w 21"/>
                  <a:gd name="T3" fmla="*/ 3 h 26"/>
                  <a:gd name="T4" fmla="*/ 11 w 21"/>
                  <a:gd name="T5" fmla="*/ 22 h 26"/>
                  <a:gd name="T6" fmla="*/ 13 w 21"/>
                  <a:gd name="T7" fmla="*/ 26 h 26"/>
                  <a:gd name="T8" fmla="*/ 16 w 21"/>
                  <a:gd name="T9" fmla="*/ 6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6">
                    <a:moveTo>
                      <a:pt x="16" y="6"/>
                    </a:moveTo>
                    <a:cubicBezTo>
                      <a:pt x="12" y="2"/>
                      <a:pt x="5" y="0"/>
                      <a:pt x="0" y="3"/>
                    </a:cubicBezTo>
                    <a:cubicBezTo>
                      <a:pt x="4" y="9"/>
                      <a:pt x="8" y="15"/>
                      <a:pt x="11" y="22"/>
                    </a:cubicBezTo>
                    <a:cubicBezTo>
                      <a:pt x="12" y="23"/>
                      <a:pt x="13" y="24"/>
                      <a:pt x="13" y="26"/>
                    </a:cubicBezTo>
                    <a:cubicBezTo>
                      <a:pt x="19" y="21"/>
                      <a:pt x="21" y="12"/>
                      <a:pt x="16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906"/>
              <p:cNvSpPr/>
              <p:nvPr/>
            </p:nvSpPr>
            <p:spPr bwMode="auto">
              <a:xfrm>
                <a:off x="2307" y="1847"/>
                <a:ext cx="54" cy="69"/>
              </a:xfrm>
              <a:custGeom>
                <a:gdLst>
                  <a:gd name="T0" fmla="*/ 0 w 23"/>
                  <a:gd name="T1" fmla="*/ 26 h 29"/>
                  <a:gd name="T2" fmla="*/ 13 w 23"/>
                  <a:gd name="T3" fmla="*/ 27 h 29"/>
                  <a:gd name="T4" fmla="*/ 21 w 23"/>
                  <a:gd name="T5" fmla="*/ 20 h 29"/>
                  <a:gd name="T6" fmla="*/ 22 w 23"/>
                  <a:gd name="T7" fmla="*/ 8 h 29"/>
                  <a:gd name="T8" fmla="*/ 13 w 23"/>
                  <a:gd name="T9" fmla="*/ 0 h 29"/>
                  <a:gd name="T10" fmla="*/ 5 w 23"/>
                  <a:gd name="T11" fmla="*/ 20 h 29"/>
                  <a:gd name="T12" fmla="*/ 0 w 23"/>
                  <a:gd name="T13" fmla="*/ 26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8">
                    <a:moveTo>
                      <a:pt x="0" y="26"/>
                    </a:moveTo>
                    <a:cubicBezTo>
                      <a:pt x="4" y="28"/>
                      <a:pt x="8" y="29"/>
                      <a:pt x="13" y="27"/>
                    </a:cubicBezTo>
                    <a:cubicBezTo>
                      <a:pt x="16" y="26"/>
                      <a:pt x="19" y="23"/>
                      <a:pt x="21" y="20"/>
                    </a:cubicBezTo>
                    <a:cubicBezTo>
                      <a:pt x="23" y="16"/>
                      <a:pt x="23" y="12"/>
                      <a:pt x="22" y="8"/>
                    </a:cubicBezTo>
                    <a:cubicBezTo>
                      <a:pt x="20" y="4"/>
                      <a:pt x="17" y="1"/>
                      <a:pt x="13" y="0"/>
                    </a:cubicBezTo>
                    <a:cubicBezTo>
                      <a:pt x="12" y="8"/>
                      <a:pt x="9" y="15"/>
                      <a:pt x="5" y="20"/>
                    </a:cubicBezTo>
                    <a:cubicBezTo>
                      <a:pt x="4" y="23"/>
                      <a:pt x="2" y="24"/>
                      <a:pt x="0" y="2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907"/>
              <p:cNvSpPr/>
              <p:nvPr/>
            </p:nvSpPr>
            <p:spPr bwMode="auto">
              <a:xfrm>
                <a:off x="2068" y="1771"/>
                <a:ext cx="43" cy="64"/>
              </a:xfrm>
              <a:custGeom>
                <a:gdLst>
                  <a:gd name="T0" fmla="*/ 2 w 18"/>
                  <a:gd name="T1" fmla="*/ 13 h 27"/>
                  <a:gd name="T2" fmla="*/ 13 w 18"/>
                  <a:gd name="T3" fmla="*/ 27 h 27"/>
                  <a:gd name="T4" fmla="*/ 13 w 18"/>
                  <a:gd name="T5" fmla="*/ 24 h 27"/>
                  <a:gd name="T6" fmla="*/ 18 w 18"/>
                  <a:gd name="T7" fmla="*/ 2 h 27"/>
                  <a:gd name="T8" fmla="*/ 2 w 18"/>
                  <a:gd name="T9" fmla="*/ 13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2" y="13"/>
                    </a:moveTo>
                    <a:cubicBezTo>
                      <a:pt x="0" y="19"/>
                      <a:pt x="6" y="26"/>
                      <a:pt x="13" y="27"/>
                    </a:cubicBezTo>
                    <a:cubicBezTo>
                      <a:pt x="13" y="26"/>
                      <a:pt x="13" y="25"/>
                      <a:pt x="13" y="24"/>
                    </a:cubicBezTo>
                    <a:cubicBezTo>
                      <a:pt x="13" y="16"/>
                      <a:pt x="15" y="9"/>
                      <a:pt x="18" y="2"/>
                    </a:cubicBezTo>
                    <a:cubicBezTo>
                      <a:pt x="11" y="0"/>
                      <a:pt x="3" y="5"/>
                      <a:pt x="2" y="1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908"/>
              <p:cNvSpPr/>
              <p:nvPr/>
            </p:nvSpPr>
            <p:spPr bwMode="auto">
              <a:xfrm>
                <a:off x="2144" y="1859"/>
                <a:ext cx="35" cy="35"/>
              </a:xfrm>
              <a:custGeom>
                <a:gdLst>
                  <a:gd name="T0" fmla="*/ 9 w 15"/>
                  <a:gd name="T1" fmla="*/ 15 h 15"/>
                  <a:gd name="T2" fmla="*/ 15 w 15"/>
                  <a:gd name="T3" fmla="*/ 6 h 15"/>
                  <a:gd name="T4" fmla="*/ 11 w 15"/>
                  <a:gd name="T5" fmla="*/ 3 h 15"/>
                  <a:gd name="T6" fmla="*/ 9 w 15"/>
                  <a:gd name="T7" fmla="*/ 0 h 15"/>
                  <a:gd name="T8" fmla="*/ 0 w 15"/>
                  <a:gd name="T9" fmla="*/ 6 h 15"/>
                  <a:gd name="T10" fmla="*/ 9 w 15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9" y="15"/>
                    </a:moveTo>
                    <a:cubicBezTo>
                      <a:pt x="11" y="12"/>
                      <a:pt x="13" y="9"/>
                      <a:pt x="15" y="6"/>
                    </a:cubicBezTo>
                    <a:cubicBezTo>
                      <a:pt x="14" y="5"/>
                      <a:pt x="12" y="4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6" y="2"/>
                      <a:pt x="3" y="4"/>
                      <a:pt x="0" y="6"/>
                    </a:cubicBezTo>
                    <a:cubicBezTo>
                      <a:pt x="2" y="9"/>
                      <a:pt x="5" y="12"/>
                      <a:pt x="9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909"/>
              <p:cNvSpPr/>
              <p:nvPr/>
            </p:nvSpPr>
            <p:spPr bwMode="auto">
              <a:xfrm>
                <a:off x="2101" y="1716"/>
                <a:ext cx="237" cy="223"/>
              </a:xfrm>
              <a:custGeom>
                <a:gdLst>
                  <a:gd name="T0" fmla="*/ 7 w 100"/>
                  <a:gd name="T1" fmla="*/ 23 h 94"/>
                  <a:gd name="T2" fmla="*/ 1 w 100"/>
                  <a:gd name="T3" fmla="*/ 54 h 94"/>
                  <a:gd name="T4" fmla="*/ 51 w 100"/>
                  <a:gd name="T5" fmla="*/ 94 h 94"/>
                  <a:gd name="T6" fmla="*/ 82 w 100"/>
                  <a:gd name="T7" fmla="*/ 84 h 94"/>
                  <a:gd name="T8" fmla="*/ 99 w 100"/>
                  <a:gd name="T9" fmla="*/ 54 h 94"/>
                  <a:gd name="T10" fmla="*/ 94 w 100"/>
                  <a:gd name="T11" fmla="*/ 22 h 94"/>
                  <a:gd name="T12" fmla="*/ 82 w 100"/>
                  <a:gd name="T13" fmla="*/ 10 h 94"/>
                  <a:gd name="T14" fmla="*/ 68 w 100"/>
                  <a:gd name="T15" fmla="*/ 3 h 94"/>
                  <a:gd name="T16" fmla="*/ 66 w 100"/>
                  <a:gd name="T17" fmla="*/ 11 h 94"/>
                  <a:gd name="T18" fmla="*/ 68 w 100"/>
                  <a:gd name="T19" fmla="*/ 12 h 94"/>
                  <a:gd name="T20" fmla="*/ 88 w 100"/>
                  <a:gd name="T21" fmla="*/ 35 h 94"/>
                  <a:gd name="T22" fmla="*/ 83 w 100"/>
                  <a:gd name="T23" fmla="*/ 65 h 94"/>
                  <a:gd name="T24" fmla="*/ 65 w 100"/>
                  <a:gd name="T25" fmla="*/ 81 h 94"/>
                  <a:gd name="T26" fmla="*/ 43 w 100"/>
                  <a:gd name="T27" fmla="*/ 83 h 94"/>
                  <a:gd name="T28" fmla="*/ 12 w 100"/>
                  <a:gd name="T29" fmla="*/ 56 h 94"/>
                  <a:gd name="T30" fmla="*/ 18 w 100"/>
                  <a:gd name="T31" fmla="*/ 25 h 94"/>
                  <a:gd name="T32" fmla="*/ 29 w 100"/>
                  <a:gd name="T33" fmla="*/ 15 h 94"/>
                  <a:gd name="T34" fmla="*/ 41 w 100"/>
                  <a:gd name="T35" fmla="*/ 9 h 94"/>
                  <a:gd name="T36" fmla="*/ 33 w 100"/>
                  <a:gd name="T37" fmla="*/ 0 h 94"/>
                  <a:gd name="T38" fmla="*/ 31 w 100"/>
                  <a:gd name="T39" fmla="*/ 1 h 94"/>
                  <a:gd name="T40" fmla="*/ 7 w 100"/>
                  <a:gd name="T41" fmla="*/ 23 h 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0" h="94">
                    <a:moveTo>
                      <a:pt x="7" y="23"/>
                    </a:moveTo>
                    <a:cubicBezTo>
                      <a:pt x="2" y="32"/>
                      <a:pt x="0" y="44"/>
                      <a:pt x="1" y="54"/>
                    </a:cubicBezTo>
                    <a:cubicBezTo>
                      <a:pt x="6" y="77"/>
                      <a:pt x="29" y="94"/>
                      <a:pt x="51" y="94"/>
                    </a:cubicBezTo>
                    <a:cubicBezTo>
                      <a:pt x="62" y="94"/>
                      <a:pt x="74" y="91"/>
                      <a:pt x="82" y="84"/>
                    </a:cubicBezTo>
                    <a:cubicBezTo>
                      <a:pt x="91" y="76"/>
                      <a:pt x="97" y="65"/>
                      <a:pt x="99" y="54"/>
                    </a:cubicBezTo>
                    <a:cubicBezTo>
                      <a:pt x="100" y="43"/>
                      <a:pt x="99" y="32"/>
                      <a:pt x="94" y="22"/>
                    </a:cubicBezTo>
                    <a:cubicBezTo>
                      <a:pt x="91" y="18"/>
                      <a:pt x="87" y="13"/>
                      <a:pt x="82" y="10"/>
                    </a:cubicBezTo>
                    <a:cubicBezTo>
                      <a:pt x="78" y="7"/>
                      <a:pt x="73" y="4"/>
                      <a:pt x="68" y="3"/>
                    </a:cubicBezTo>
                    <a:cubicBezTo>
                      <a:pt x="68" y="6"/>
                      <a:pt x="67" y="8"/>
                      <a:pt x="66" y="11"/>
                    </a:cubicBezTo>
                    <a:cubicBezTo>
                      <a:pt x="67" y="11"/>
                      <a:pt x="67" y="12"/>
                      <a:pt x="68" y="12"/>
                    </a:cubicBezTo>
                    <a:cubicBezTo>
                      <a:pt x="77" y="17"/>
                      <a:pt x="85" y="25"/>
                      <a:pt x="88" y="35"/>
                    </a:cubicBezTo>
                    <a:cubicBezTo>
                      <a:pt x="90" y="45"/>
                      <a:pt x="89" y="56"/>
                      <a:pt x="83" y="65"/>
                    </a:cubicBezTo>
                    <a:cubicBezTo>
                      <a:pt x="79" y="72"/>
                      <a:pt x="73" y="78"/>
                      <a:pt x="65" y="81"/>
                    </a:cubicBezTo>
                    <a:cubicBezTo>
                      <a:pt x="58" y="84"/>
                      <a:pt x="51" y="84"/>
                      <a:pt x="43" y="83"/>
                    </a:cubicBezTo>
                    <a:cubicBezTo>
                      <a:pt x="29" y="81"/>
                      <a:pt x="15" y="71"/>
                      <a:pt x="12" y="56"/>
                    </a:cubicBezTo>
                    <a:cubicBezTo>
                      <a:pt x="9" y="46"/>
                      <a:pt x="12" y="34"/>
                      <a:pt x="18" y="25"/>
                    </a:cubicBezTo>
                    <a:cubicBezTo>
                      <a:pt x="21" y="21"/>
                      <a:pt x="25" y="17"/>
                      <a:pt x="29" y="15"/>
                    </a:cubicBezTo>
                    <a:cubicBezTo>
                      <a:pt x="32" y="12"/>
                      <a:pt x="36" y="10"/>
                      <a:pt x="41" y="9"/>
                    </a:cubicBezTo>
                    <a:cubicBezTo>
                      <a:pt x="38" y="6"/>
                      <a:pt x="36" y="3"/>
                      <a:pt x="33" y="0"/>
                    </a:cubicBezTo>
                    <a:cubicBezTo>
                      <a:pt x="32" y="0"/>
                      <a:pt x="32" y="1"/>
                      <a:pt x="31" y="1"/>
                    </a:cubicBezTo>
                    <a:cubicBezTo>
                      <a:pt x="21" y="6"/>
                      <a:pt x="13" y="13"/>
                      <a:pt x="7" y="2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910"/>
              <p:cNvSpPr/>
              <p:nvPr/>
            </p:nvSpPr>
            <p:spPr bwMode="auto">
              <a:xfrm>
                <a:off x="2094" y="1719"/>
                <a:ext cx="54" cy="52"/>
              </a:xfrm>
              <a:custGeom>
                <a:gdLst>
                  <a:gd name="T0" fmla="*/ 23 w 23"/>
                  <a:gd name="T1" fmla="*/ 5 h 22"/>
                  <a:gd name="T2" fmla="*/ 14 w 23"/>
                  <a:gd name="T3" fmla="*/ 0 h 22"/>
                  <a:gd name="T4" fmla="*/ 4 w 23"/>
                  <a:gd name="T5" fmla="*/ 3 h 22"/>
                  <a:gd name="T6" fmla="*/ 8 w 23"/>
                  <a:gd name="T7" fmla="*/ 22 h 22"/>
                  <a:gd name="T8" fmla="*/ 11 w 23"/>
                  <a:gd name="T9" fmla="*/ 16 h 22"/>
                  <a:gd name="T10" fmla="*/ 23 w 23"/>
                  <a:gd name="T11" fmla="*/ 5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2">
                    <a:moveTo>
                      <a:pt x="23" y="5"/>
                    </a:moveTo>
                    <a:cubicBezTo>
                      <a:pt x="20" y="2"/>
                      <a:pt x="18" y="1"/>
                      <a:pt x="14" y="0"/>
                    </a:cubicBezTo>
                    <a:cubicBezTo>
                      <a:pt x="11" y="0"/>
                      <a:pt x="6" y="0"/>
                      <a:pt x="4" y="3"/>
                    </a:cubicBezTo>
                    <a:cubicBezTo>
                      <a:pt x="0" y="9"/>
                      <a:pt x="4" y="17"/>
                      <a:pt x="8" y="22"/>
                    </a:cubicBezTo>
                    <a:cubicBezTo>
                      <a:pt x="9" y="20"/>
                      <a:pt x="10" y="18"/>
                      <a:pt x="11" y="16"/>
                    </a:cubicBezTo>
                    <a:cubicBezTo>
                      <a:pt x="15" y="12"/>
                      <a:pt x="19" y="8"/>
                      <a:pt x="23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911"/>
              <p:cNvSpPr/>
              <p:nvPr/>
            </p:nvSpPr>
            <p:spPr bwMode="auto">
              <a:xfrm>
                <a:off x="2132" y="1809"/>
                <a:ext cx="28" cy="28"/>
              </a:xfrm>
              <a:custGeom>
                <a:gdLst>
                  <a:gd name="T0" fmla="*/ 0 w 12"/>
                  <a:gd name="T1" fmla="*/ 12 h 12"/>
                  <a:gd name="T2" fmla="*/ 0 w 12"/>
                  <a:gd name="T3" fmla="*/ 12 h 12"/>
                  <a:gd name="T4" fmla="*/ 6 w 12"/>
                  <a:gd name="T5" fmla="*/ 11 h 12"/>
                  <a:gd name="T6" fmla="*/ 11 w 12"/>
                  <a:gd name="T7" fmla="*/ 10 h 12"/>
                  <a:gd name="T8" fmla="*/ 12 w 12"/>
                  <a:gd name="T9" fmla="*/ 2 h 12"/>
                  <a:gd name="T10" fmla="*/ 1 w 12"/>
                  <a:gd name="T11" fmla="*/ 0 h 12"/>
                  <a:gd name="T12" fmla="*/ 0 w 12"/>
                  <a:gd name="T13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2" y="12"/>
                      <a:pt x="4" y="11"/>
                      <a:pt x="6" y="11"/>
                    </a:cubicBezTo>
                    <a:cubicBezTo>
                      <a:pt x="8" y="11"/>
                      <a:pt x="10" y="11"/>
                      <a:pt x="11" y="10"/>
                    </a:cubicBezTo>
                    <a:cubicBezTo>
                      <a:pt x="11" y="8"/>
                      <a:pt x="11" y="5"/>
                      <a:pt x="12" y="2"/>
                    </a:cubicBezTo>
                    <a:cubicBezTo>
                      <a:pt x="8" y="2"/>
                      <a:pt x="5" y="1"/>
                      <a:pt x="1" y="0"/>
                    </a:cubicBezTo>
                    <a:cubicBezTo>
                      <a:pt x="0" y="4"/>
                      <a:pt x="0" y="8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912"/>
              <p:cNvSpPr/>
              <p:nvPr/>
            </p:nvSpPr>
            <p:spPr bwMode="auto">
              <a:xfrm>
                <a:off x="2151" y="1749"/>
                <a:ext cx="40" cy="41"/>
              </a:xfrm>
              <a:custGeom>
                <a:gdLst>
                  <a:gd name="T0" fmla="*/ 17 w 17"/>
                  <a:gd name="T1" fmla="*/ 11 h 17"/>
                  <a:gd name="T2" fmla="*/ 14 w 17"/>
                  <a:gd name="T3" fmla="*/ 6 h 17"/>
                  <a:gd name="T4" fmla="*/ 11 w 17"/>
                  <a:gd name="T5" fmla="*/ 0 h 17"/>
                  <a:gd name="T6" fmla="*/ 0 w 17"/>
                  <a:gd name="T7" fmla="*/ 10 h 17"/>
                  <a:gd name="T8" fmla="*/ 10 w 17"/>
                  <a:gd name="T9" fmla="*/ 17 h 17"/>
                  <a:gd name="T10" fmla="*/ 17 w 17"/>
                  <a:gd name="T11" fmla="*/ 11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17" y="11"/>
                    </a:moveTo>
                    <a:cubicBezTo>
                      <a:pt x="16" y="9"/>
                      <a:pt x="15" y="8"/>
                      <a:pt x="14" y="6"/>
                    </a:cubicBezTo>
                    <a:cubicBezTo>
                      <a:pt x="13" y="4"/>
                      <a:pt x="12" y="2"/>
                      <a:pt x="11" y="0"/>
                    </a:cubicBezTo>
                    <a:cubicBezTo>
                      <a:pt x="7" y="3"/>
                      <a:pt x="3" y="6"/>
                      <a:pt x="0" y="10"/>
                    </a:cubicBezTo>
                    <a:cubicBezTo>
                      <a:pt x="3" y="12"/>
                      <a:pt x="6" y="15"/>
                      <a:pt x="10" y="17"/>
                    </a:cubicBezTo>
                    <a:cubicBezTo>
                      <a:pt x="12" y="14"/>
                      <a:pt x="14" y="12"/>
                      <a:pt x="17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913"/>
              <p:cNvSpPr/>
              <p:nvPr/>
            </p:nvSpPr>
            <p:spPr bwMode="auto">
              <a:xfrm>
                <a:off x="2132" y="1837"/>
                <a:ext cx="31" cy="34"/>
              </a:xfrm>
              <a:custGeom>
                <a:gdLst>
                  <a:gd name="T0" fmla="*/ 13 w 13"/>
                  <a:gd name="T1" fmla="*/ 7 h 14"/>
                  <a:gd name="T2" fmla="*/ 11 w 13"/>
                  <a:gd name="T3" fmla="*/ 0 h 14"/>
                  <a:gd name="T4" fmla="*/ 7 w 13"/>
                  <a:gd name="T5" fmla="*/ 1 h 14"/>
                  <a:gd name="T6" fmla="*/ 0 w 13"/>
                  <a:gd name="T7" fmla="*/ 2 h 14"/>
                  <a:gd name="T8" fmla="*/ 4 w 13"/>
                  <a:gd name="T9" fmla="*/ 14 h 14"/>
                  <a:gd name="T10" fmla="*/ 13 w 13"/>
                  <a:gd name="T11" fmla="*/ 7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13" y="7"/>
                    </a:moveTo>
                    <a:cubicBezTo>
                      <a:pt x="12" y="5"/>
                      <a:pt x="11" y="2"/>
                      <a:pt x="11" y="0"/>
                    </a:cubicBezTo>
                    <a:cubicBezTo>
                      <a:pt x="10" y="0"/>
                      <a:pt x="8" y="0"/>
                      <a:pt x="7" y="1"/>
                    </a:cubicBezTo>
                    <a:cubicBezTo>
                      <a:pt x="5" y="1"/>
                      <a:pt x="2" y="1"/>
                      <a:pt x="0" y="2"/>
                    </a:cubicBezTo>
                    <a:cubicBezTo>
                      <a:pt x="1" y="6"/>
                      <a:pt x="2" y="10"/>
                      <a:pt x="4" y="14"/>
                    </a:cubicBezTo>
                    <a:cubicBezTo>
                      <a:pt x="7" y="12"/>
                      <a:pt x="10" y="10"/>
                      <a:pt x="13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914"/>
              <p:cNvSpPr/>
              <p:nvPr/>
            </p:nvSpPr>
            <p:spPr bwMode="auto">
              <a:xfrm>
                <a:off x="2134" y="1776"/>
                <a:ext cx="36" cy="35"/>
              </a:xfrm>
              <a:custGeom>
                <a:gdLst>
                  <a:gd name="T0" fmla="*/ 0 w 15"/>
                  <a:gd name="T1" fmla="*/ 13 h 15"/>
                  <a:gd name="T2" fmla="*/ 11 w 15"/>
                  <a:gd name="T3" fmla="*/ 15 h 15"/>
                  <a:gd name="T4" fmla="*/ 12 w 15"/>
                  <a:gd name="T5" fmla="*/ 14 h 15"/>
                  <a:gd name="T6" fmla="*/ 15 w 15"/>
                  <a:gd name="T7" fmla="*/ 7 h 15"/>
                  <a:gd name="T8" fmla="*/ 7 w 15"/>
                  <a:gd name="T9" fmla="*/ 0 h 15"/>
                  <a:gd name="T10" fmla="*/ 0 w 15"/>
                  <a:gd name="T11" fmla="*/ 13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0" y="13"/>
                    </a:moveTo>
                    <a:cubicBezTo>
                      <a:pt x="4" y="13"/>
                      <a:pt x="8" y="14"/>
                      <a:pt x="11" y="15"/>
                    </a:cubicBezTo>
                    <a:cubicBezTo>
                      <a:pt x="11" y="15"/>
                      <a:pt x="11" y="14"/>
                      <a:pt x="12" y="14"/>
                    </a:cubicBezTo>
                    <a:cubicBezTo>
                      <a:pt x="12" y="11"/>
                      <a:pt x="14" y="9"/>
                      <a:pt x="15" y="7"/>
                    </a:cubicBezTo>
                    <a:cubicBezTo>
                      <a:pt x="12" y="5"/>
                      <a:pt x="9" y="2"/>
                      <a:pt x="7" y="0"/>
                    </a:cubicBezTo>
                    <a:cubicBezTo>
                      <a:pt x="4" y="4"/>
                      <a:pt x="2" y="8"/>
                      <a:pt x="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915"/>
              <p:cNvSpPr/>
              <p:nvPr/>
            </p:nvSpPr>
            <p:spPr bwMode="auto">
              <a:xfrm>
                <a:off x="2151" y="1697"/>
                <a:ext cx="26" cy="29"/>
              </a:xfrm>
              <a:custGeom>
                <a:gdLst>
                  <a:gd name="T0" fmla="*/ 1 w 11"/>
                  <a:gd name="T1" fmla="*/ 12 h 12"/>
                  <a:gd name="T2" fmla="*/ 11 w 11"/>
                  <a:gd name="T3" fmla="*/ 7 h 12"/>
                  <a:gd name="T4" fmla="*/ 3 w 11"/>
                  <a:gd name="T5" fmla="*/ 0 h 12"/>
                  <a:gd name="T6" fmla="*/ 1 w 11"/>
                  <a:gd name="T7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1" y="12"/>
                    </a:moveTo>
                    <a:cubicBezTo>
                      <a:pt x="4" y="10"/>
                      <a:pt x="7" y="8"/>
                      <a:pt x="11" y="7"/>
                    </a:cubicBezTo>
                    <a:cubicBezTo>
                      <a:pt x="8" y="4"/>
                      <a:pt x="5" y="2"/>
                      <a:pt x="3" y="0"/>
                    </a:cubicBezTo>
                    <a:cubicBezTo>
                      <a:pt x="0" y="4"/>
                      <a:pt x="0" y="8"/>
                      <a:pt x="1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916"/>
              <p:cNvSpPr/>
              <p:nvPr/>
            </p:nvSpPr>
            <p:spPr bwMode="auto">
              <a:xfrm>
                <a:off x="2250" y="1852"/>
                <a:ext cx="43" cy="40"/>
              </a:xfrm>
              <a:custGeom>
                <a:gdLst>
                  <a:gd name="T0" fmla="*/ 10 w 18"/>
                  <a:gd name="T1" fmla="*/ 17 h 17"/>
                  <a:gd name="T2" fmla="*/ 15 w 18"/>
                  <a:gd name="T3" fmla="*/ 12 h 17"/>
                  <a:gd name="T4" fmla="*/ 18 w 18"/>
                  <a:gd name="T5" fmla="*/ 8 h 17"/>
                  <a:gd name="T6" fmla="*/ 5 w 18"/>
                  <a:gd name="T7" fmla="*/ 0 h 17"/>
                  <a:gd name="T8" fmla="*/ 0 w 18"/>
                  <a:gd name="T9" fmla="*/ 7 h 17"/>
                  <a:gd name="T10" fmla="*/ 10 w 18"/>
                  <a:gd name="T11" fmla="*/ 17 h 17"/>
                  <a:gd name="T12" fmla="*/ 10 w 18"/>
                  <a:gd name="T13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2" y="16"/>
                      <a:pt x="14" y="14"/>
                      <a:pt x="15" y="12"/>
                    </a:cubicBezTo>
                    <a:cubicBezTo>
                      <a:pt x="16" y="11"/>
                      <a:pt x="17" y="9"/>
                      <a:pt x="18" y="8"/>
                    </a:cubicBezTo>
                    <a:cubicBezTo>
                      <a:pt x="13" y="6"/>
                      <a:pt x="9" y="2"/>
                      <a:pt x="5" y="0"/>
                    </a:cubicBezTo>
                    <a:cubicBezTo>
                      <a:pt x="4" y="2"/>
                      <a:pt x="2" y="5"/>
                      <a:pt x="0" y="7"/>
                    </a:cubicBezTo>
                    <a:cubicBezTo>
                      <a:pt x="3" y="10"/>
                      <a:pt x="5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917"/>
              <p:cNvSpPr/>
              <p:nvPr/>
            </p:nvSpPr>
            <p:spPr bwMode="auto">
              <a:xfrm>
                <a:off x="2158" y="1773"/>
                <a:ext cx="111" cy="107"/>
              </a:xfrm>
              <a:custGeom>
                <a:gdLst>
                  <a:gd name="T0" fmla="*/ 2 w 47"/>
                  <a:gd name="T1" fmla="*/ 29 h 45"/>
                  <a:gd name="T2" fmla="*/ 10 w 47"/>
                  <a:gd name="T3" fmla="*/ 40 h 45"/>
                  <a:gd name="T4" fmla="*/ 26 w 47"/>
                  <a:gd name="T5" fmla="*/ 44 h 45"/>
                  <a:gd name="T6" fmla="*/ 45 w 47"/>
                  <a:gd name="T7" fmla="*/ 25 h 45"/>
                  <a:gd name="T8" fmla="*/ 37 w 47"/>
                  <a:gd name="T9" fmla="*/ 3 h 45"/>
                  <a:gd name="T10" fmla="*/ 31 w 47"/>
                  <a:gd name="T11" fmla="*/ 14 h 45"/>
                  <a:gd name="T12" fmla="*/ 22 w 47"/>
                  <a:gd name="T13" fmla="*/ 25 h 45"/>
                  <a:gd name="T14" fmla="*/ 21 w 47"/>
                  <a:gd name="T15" fmla="*/ 25 h 45"/>
                  <a:gd name="T16" fmla="*/ 20 w 47"/>
                  <a:gd name="T17" fmla="*/ 24 h 45"/>
                  <a:gd name="T18" fmla="*/ 23 w 47"/>
                  <a:gd name="T19" fmla="*/ 0 h 45"/>
                  <a:gd name="T20" fmla="*/ 14 w 47"/>
                  <a:gd name="T21" fmla="*/ 3 h 45"/>
                  <a:gd name="T22" fmla="*/ 2 w 47"/>
                  <a:gd name="T23" fmla="*/ 29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" h="45">
                    <a:moveTo>
                      <a:pt x="2" y="29"/>
                    </a:moveTo>
                    <a:cubicBezTo>
                      <a:pt x="3" y="33"/>
                      <a:pt x="5" y="38"/>
                      <a:pt x="10" y="40"/>
                    </a:cubicBezTo>
                    <a:cubicBezTo>
                      <a:pt x="14" y="43"/>
                      <a:pt x="20" y="45"/>
                      <a:pt x="26" y="44"/>
                    </a:cubicBezTo>
                    <a:cubicBezTo>
                      <a:pt x="35" y="43"/>
                      <a:pt x="43" y="35"/>
                      <a:pt x="45" y="25"/>
                    </a:cubicBezTo>
                    <a:cubicBezTo>
                      <a:pt x="47" y="17"/>
                      <a:pt x="44" y="8"/>
                      <a:pt x="37" y="3"/>
                    </a:cubicBezTo>
                    <a:cubicBezTo>
                      <a:pt x="36" y="7"/>
                      <a:pt x="33" y="10"/>
                      <a:pt x="31" y="14"/>
                    </a:cubicBezTo>
                    <a:cubicBezTo>
                      <a:pt x="29" y="18"/>
                      <a:pt x="26" y="22"/>
                      <a:pt x="22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0" y="25"/>
                      <a:pt x="20" y="24"/>
                      <a:pt x="20" y="24"/>
                    </a:cubicBezTo>
                    <a:cubicBezTo>
                      <a:pt x="24" y="17"/>
                      <a:pt x="25" y="8"/>
                      <a:pt x="23" y="0"/>
                    </a:cubicBezTo>
                    <a:cubicBezTo>
                      <a:pt x="20" y="0"/>
                      <a:pt x="17" y="1"/>
                      <a:pt x="14" y="3"/>
                    </a:cubicBezTo>
                    <a:cubicBezTo>
                      <a:pt x="5" y="8"/>
                      <a:pt x="0" y="18"/>
                      <a:pt x="2" y="2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918"/>
              <p:cNvSpPr/>
              <p:nvPr/>
            </p:nvSpPr>
            <p:spPr bwMode="auto">
              <a:xfrm>
                <a:off x="2245" y="1913"/>
                <a:ext cx="64" cy="55"/>
              </a:xfrm>
              <a:custGeom>
                <a:gdLst>
                  <a:gd name="T0" fmla="*/ 11 w 27"/>
                  <a:gd name="T1" fmla="*/ 22 h 23"/>
                  <a:gd name="T2" fmla="*/ 21 w 27"/>
                  <a:gd name="T3" fmla="*/ 19 h 23"/>
                  <a:gd name="T4" fmla="*/ 24 w 27"/>
                  <a:gd name="T5" fmla="*/ 0 h 23"/>
                  <a:gd name="T6" fmla="*/ 0 w 27"/>
                  <a:gd name="T7" fmla="*/ 12 h 23"/>
                  <a:gd name="T8" fmla="*/ 11 w 27"/>
                  <a:gd name="T9" fmla="*/ 22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3">
                    <a:moveTo>
                      <a:pt x="11" y="22"/>
                    </a:moveTo>
                    <a:cubicBezTo>
                      <a:pt x="14" y="23"/>
                      <a:pt x="18" y="22"/>
                      <a:pt x="21" y="19"/>
                    </a:cubicBezTo>
                    <a:cubicBezTo>
                      <a:pt x="26" y="14"/>
                      <a:pt x="27" y="7"/>
                      <a:pt x="24" y="0"/>
                    </a:cubicBezTo>
                    <a:cubicBezTo>
                      <a:pt x="18" y="6"/>
                      <a:pt x="9" y="10"/>
                      <a:pt x="0" y="12"/>
                    </a:cubicBezTo>
                    <a:cubicBezTo>
                      <a:pt x="2" y="17"/>
                      <a:pt x="5" y="21"/>
                      <a:pt x="11" y="2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919"/>
              <p:cNvSpPr/>
              <p:nvPr/>
            </p:nvSpPr>
            <p:spPr bwMode="auto">
              <a:xfrm>
                <a:off x="1985" y="2378"/>
                <a:ext cx="135" cy="430"/>
              </a:xfrm>
              <a:custGeom>
                <a:gdLst>
                  <a:gd name="T0" fmla="*/ 12 w 57"/>
                  <a:gd name="T1" fmla="*/ 174 h 181"/>
                  <a:gd name="T2" fmla="*/ 16 w 57"/>
                  <a:gd name="T3" fmla="*/ 173 h 181"/>
                  <a:gd name="T4" fmla="*/ 26 w 57"/>
                  <a:gd name="T5" fmla="*/ 152 h 181"/>
                  <a:gd name="T6" fmla="*/ 27 w 57"/>
                  <a:gd name="T7" fmla="*/ 151 h 181"/>
                  <a:gd name="T8" fmla="*/ 40 w 57"/>
                  <a:gd name="T9" fmla="*/ 138 h 181"/>
                  <a:gd name="T10" fmla="*/ 40 w 57"/>
                  <a:gd name="T11" fmla="*/ 120 h 181"/>
                  <a:gd name="T12" fmla="*/ 40 w 57"/>
                  <a:gd name="T13" fmla="*/ 120 h 181"/>
                  <a:gd name="T14" fmla="*/ 40 w 57"/>
                  <a:gd name="T15" fmla="*/ 119 h 181"/>
                  <a:gd name="T16" fmla="*/ 47 w 57"/>
                  <a:gd name="T17" fmla="*/ 90 h 181"/>
                  <a:gd name="T18" fmla="*/ 47 w 57"/>
                  <a:gd name="T19" fmla="*/ 90 h 181"/>
                  <a:gd name="T20" fmla="*/ 47 w 57"/>
                  <a:gd name="T21" fmla="*/ 89 h 181"/>
                  <a:gd name="T22" fmla="*/ 54 w 57"/>
                  <a:gd name="T23" fmla="*/ 76 h 181"/>
                  <a:gd name="T24" fmla="*/ 48 w 57"/>
                  <a:gd name="T25" fmla="*/ 61 h 181"/>
                  <a:gd name="T26" fmla="*/ 47 w 57"/>
                  <a:gd name="T27" fmla="*/ 59 h 181"/>
                  <a:gd name="T28" fmla="*/ 47 w 57"/>
                  <a:gd name="T29" fmla="*/ 59 h 181"/>
                  <a:gd name="T30" fmla="*/ 56 w 57"/>
                  <a:gd name="T31" fmla="*/ 41 h 181"/>
                  <a:gd name="T32" fmla="*/ 44 w 57"/>
                  <a:gd name="T33" fmla="*/ 25 h 181"/>
                  <a:gd name="T34" fmla="*/ 44 w 57"/>
                  <a:gd name="T35" fmla="*/ 23 h 181"/>
                  <a:gd name="T36" fmla="*/ 50 w 57"/>
                  <a:gd name="T37" fmla="*/ 10 h 181"/>
                  <a:gd name="T38" fmla="*/ 49 w 57"/>
                  <a:gd name="T39" fmla="*/ 1 h 181"/>
                  <a:gd name="T40" fmla="*/ 49 w 57"/>
                  <a:gd name="T41" fmla="*/ 1 h 181"/>
                  <a:gd name="T42" fmla="*/ 48 w 57"/>
                  <a:gd name="T43" fmla="*/ 0 h 181"/>
                  <a:gd name="T44" fmla="*/ 40 w 57"/>
                  <a:gd name="T45" fmla="*/ 6 h 181"/>
                  <a:gd name="T46" fmla="*/ 32 w 57"/>
                  <a:gd name="T47" fmla="*/ 27 h 181"/>
                  <a:gd name="T48" fmla="*/ 47 w 57"/>
                  <a:gd name="T49" fmla="*/ 41 h 181"/>
                  <a:gd name="T50" fmla="*/ 35 w 57"/>
                  <a:gd name="T51" fmla="*/ 59 h 181"/>
                  <a:gd name="T52" fmla="*/ 46 w 57"/>
                  <a:gd name="T53" fmla="*/ 74 h 181"/>
                  <a:gd name="T54" fmla="*/ 41 w 57"/>
                  <a:gd name="T55" fmla="*/ 84 h 181"/>
                  <a:gd name="T56" fmla="*/ 33 w 57"/>
                  <a:gd name="T57" fmla="*/ 88 h 181"/>
                  <a:gd name="T58" fmla="*/ 40 w 57"/>
                  <a:gd name="T59" fmla="*/ 95 h 181"/>
                  <a:gd name="T60" fmla="*/ 41 w 57"/>
                  <a:gd name="T61" fmla="*/ 108 h 181"/>
                  <a:gd name="T62" fmla="*/ 35 w 57"/>
                  <a:gd name="T63" fmla="*/ 117 h 181"/>
                  <a:gd name="T64" fmla="*/ 28 w 57"/>
                  <a:gd name="T65" fmla="*/ 120 h 181"/>
                  <a:gd name="T66" fmla="*/ 30 w 57"/>
                  <a:gd name="T67" fmla="*/ 121 h 181"/>
                  <a:gd name="T68" fmla="*/ 34 w 57"/>
                  <a:gd name="T69" fmla="*/ 127 h 181"/>
                  <a:gd name="T70" fmla="*/ 33 w 57"/>
                  <a:gd name="T71" fmla="*/ 139 h 181"/>
                  <a:gd name="T72" fmla="*/ 24 w 57"/>
                  <a:gd name="T73" fmla="*/ 146 h 181"/>
                  <a:gd name="T74" fmla="*/ 15 w 57"/>
                  <a:gd name="T75" fmla="*/ 146 h 181"/>
                  <a:gd name="T76" fmla="*/ 18 w 57"/>
                  <a:gd name="T77" fmla="*/ 164 h 181"/>
                  <a:gd name="T78" fmla="*/ 0 w 57"/>
                  <a:gd name="T79" fmla="*/ 171 h 181"/>
                  <a:gd name="T80" fmla="*/ 3 w 57"/>
                  <a:gd name="T81" fmla="*/ 180 h 181"/>
                  <a:gd name="T82" fmla="*/ 7 w 57"/>
                  <a:gd name="T83" fmla="*/ 181 h 181"/>
                  <a:gd name="T84" fmla="*/ 8 w 57"/>
                  <a:gd name="T85" fmla="*/ 178 h 181"/>
                  <a:gd name="T86" fmla="*/ 9 w 57"/>
                  <a:gd name="T87" fmla="*/ 175 h 181"/>
                  <a:gd name="T88" fmla="*/ 12 w 57"/>
                  <a:gd name="T89" fmla="*/ 174 h 1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7" h="181">
                    <a:moveTo>
                      <a:pt x="12" y="174"/>
                    </a:moveTo>
                    <a:cubicBezTo>
                      <a:pt x="13" y="174"/>
                      <a:pt x="14" y="174"/>
                      <a:pt x="16" y="173"/>
                    </a:cubicBezTo>
                    <a:cubicBezTo>
                      <a:pt x="23" y="169"/>
                      <a:pt x="27" y="160"/>
                      <a:pt x="26" y="152"/>
                    </a:cubicBezTo>
                    <a:cubicBezTo>
                      <a:pt x="26" y="152"/>
                      <a:pt x="26" y="151"/>
                      <a:pt x="27" y="151"/>
                    </a:cubicBezTo>
                    <a:cubicBezTo>
                      <a:pt x="33" y="149"/>
                      <a:pt x="38" y="144"/>
                      <a:pt x="40" y="138"/>
                    </a:cubicBezTo>
                    <a:cubicBezTo>
                      <a:pt x="43" y="132"/>
                      <a:pt x="43" y="126"/>
                      <a:pt x="40" y="120"/>
                    </a:cubicBezTo>
                    <a:cubicBezTo>
                      <a:pt x="40" y="120"/>
                      <a:pt x="40" y="120"/>
                      <a:pt x="40" y="120"/>
                    </a:cubicBezTo>
                    <a:cubicBezTo>
                      <a:pt x="40" y="119"/>
                      <a:pt x="40" y="119"/>
                      <a:pt x="40" y="119"/>
                    </a:cubicBezTo>
                    <a:cubicBezTo>
                      <a:pt x="51" y="116"/>
                      <a:pt x="55" y="98"/>
                      <a:pt x="47" y="90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6" y="90"/>
                      <a:pt x="46" y="89"/>
                      <a:pt x="47" y="89"/>
                    </a:cubicBezTo>
                    <a:cubicBezTo>
                      <a:pt x="51" y="86"/>
                      <a:pt x="54" y="81"/>
                      <a:pt x="54" y="76"/>
                    </a:cubicBezTo>
                    <a:cubicBezTo>
                      <a:pt x="55" y="70"/>
                      <a:pt x="53" y="64"/>
                      <a:pt x="48" y="61"/>
                    </a:cubicBezTo>
                    <a:cubicBezTo>
                      <a:pt x="47" y="61"/>
                      <a:pt x="47" y="60"/>
                      <a:pt x="47" y="59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54" y="56"/>
                      <a:pt x="57" y="48"/>
                      <a:pt x="56" y="41"/>
                    </a:cubicBezTo>
                    <a:cubicBezTo>
                      <a:pt x="56" y="34"/>
                      <a:pt x="52" y="26"/>
                      <a:pt x="44" y="25"/>
                    </a:cubicBezTo>
                    <a:cubicBezTo>
                      <a:pt x="43" y="24"/>
                      <a:pt x="43" y="23"/>
                      <a:pt x="44" y="23"/>
                    </a:cubicBezTo>
                    <a:cubicBezTo>
                      <a:pt x="48" y="20"/>
                      <a:pt x="50" y="15"/>
                      <a:pt x="50" y="10"/>
                    </a:cubicBezTo>
                    <a:cubicBezTo>
                      <a:pt x="50" y="7"/>
                      <a:pt x="50" y="4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6" y="2"/>
                      <a:pt x="43" y="5"/>
                      <a:pt x="40" y="6"/>
                    </a:cubicBezTo>
                    <a:cubicBezTo>
                      <a:pt x="44" y="14"/>
                      <a:pt x="38" y="23"/>
                      <a:pt x="32" y="27"/>
                    </a:cubicBezTo>
                    <a:cubicBezTo>
                      <a:pt x="39" y="28"/>
                      <a:pt x="46" y="33"/>
                      <a:pt x="47" y="41"/>
                    </a:cubicBezTo>
                    <a:cubicBezTo>
                      <a:pt x="48" y="49"/>
                      <a:pt x="43" y="57"/>
                      <a:pt x="35" y="59"/>
                    </a:cubicBezTo>
                    <a:cubicBezTo>
                      <a:pt x="41" y="61"/>
                      <a:pt x="46" y="67"/>
                      <a:pt x="46" y="74"/>
                    </a:cubicBezTo>
                    <a:cubicBezTo>
                      <a:pt x="46" y="78"/>
                      <a:pt x="44" y="82"/>
                      <a:pt x="41" y="84"/>
                    </a:cubicBezTo>
                    <a:cubicBezTo>
                      <a:pt x="39" y="86"/>
                      <a:pt x="36" y="88"/>
                      <a:pt x="33" y="88"/>
                    </a:cubicBezTo>
                    <a:cubicBezTo>
                      <a:pt x="36" y="89"/>
                      <a:pt x="39" y="92"/>
                      <a:pt x="40" y="95"/>
                    </a:cubicBezTo>
                    <a:cubicBezTo>
                      <a:pt x="42" y="99"/>
                      <a:pt x="43" y="103"/>
                      <a:pt x="41" y="108"/>
                    </a:cubicBezTo>
                    <a:cubicBezTo>
                      <a:pt x="40" y="111"/>
                      <a:pt x="38" y="115"/>
                      <a:pt x="35" y="117"/>
                    </a:cubicBezTo>
                    <a:cubicBezTo>
                      <a:pt x="33" y="119"/>
                      <a:pt x="31" y="120"/>
                      <a:pt x="28" y="120"/>
                    </a:cubicBezTo>
                    <a:cubicBezTo>
                      <a:pt x="29" y="120"/>
                      <a:pt x="30" y="121"/>
                      <a:pt x="30" y="121"/>
                    </a:cubicBezTo>
                    <a:cubicBezTo>
                      <a:pt x="32" y="123"/>
                      <a:pt x="33" y="125"/>
                      <a:pt x="34" y="127"/>
                    </a:cubicBezTo>
                    <a:cubicBezTo>
                      <a:pt x="35" y="131"/>
                      <a:pt x="35" y="135"/>
                      <a:pt x="33" y="139"/>
                    </a:cubicBezTo>
                    <a:cubicBezTo>
                      <a:pt x="31" y="142"/>
                      <a:pt x="28" y="144"/>
                      <a:pt x="24" y="146"/>
                    </a:cubicBezTo>
                    <a:cubicBezTo>
                      <a:pt x="21" y="147"/>
                      <a:pt x="18" y="146"/>
                      <a:pt x="15" y="146"/>
                    </a:cubicBezTo>
                    <a:cubicBezTo>
                      <a:pt x="20" y="151"/>
                      <a:pt x="22" y="158"/>
                      <a:pt x="18" y="164"/>
                    </a:cubicBezTo>
                    <a:cubicBezTo>
                      <a:pt x="14" y="169"/>
                      <a:pt x="7" y="173"/>
                      <a:pt x="0" y="171"/>
                    </a:cubicBezTo>
                    <a:cubicBezTo>
                      <a:pt x="3" y="173"/>
                      <a:pt x="4" y="177"/>
                      <a:pt x="3" y="180"/>
                    </a:cubicBezTo>
                    <a:cubicBezTo>
                      <a:pt x="4" y="180"/>
                      <a:pt x="6" y="180"/>
                      <a:pt x="7" y="181"/>
                    </a:cubicBezTo>
                    <a:cubicBezTo>
                      <a:pt x="7" y="180"/>
                      <a:pt x="8" y="179"/>
                      <a:pt x="8" y="178"/>
                    </a:cubicBezTo>
                    <a:cubicBezTo>
                      <a:pt x="8" y="177"/>
                      <a:pt x="9" y="176"/>
                      <a:pt x="9" y="175"/>
                    </a:cubicBezTo>
                    <a:cubicBezTo>
                      <a:pt x="10" y="175"/>
                      <a:pt x="11" y="175"/>
                      <a:pt x="12" y="17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920"/>
              <p:cNvSpPr/>
              <p:nvPr/>
            </p:nvSpPr>
            <p:spPr bwMode="auto">
              <a:xfrm>
                <a:off x="2068" y="1674"/>
                <a:ext cx="35" cy="30"/>
              </a:xfrm>
              <a:custGeom>
                <a:gdLst>
                  <a:gd name="T0" fmla="*/ 1 w 15"/>
                  <a:gd name="T1" fmla="*/ 13 h 13"/>
                  <a:gd name="T2" fmla="*/ 11 w 15"/>
                  <a:gd name="T3" fmla="*/ 12 h 13"/>
                  <a:gd name="T4" fmla="*/ 13 w 15"/>
                  <a:gd name="T5" fmla="*/ 6 h 13"/>
                  <a:gd name="T6" fmla="*/ 15 w 15"/>
                  <a:gd name="T7" fmla="*/ 1 h 13"/>
                  <a:gd name="T8" fmla="*/ 0 w 15"/>
                  <a:gd name="T9" fmla="*/ 0 h 13"/>
                  <a:gd name="T10" fmla="*/ 0 w 15"/>
                  <a:gd name="T11" fmla="*/ 6 h 13"/>
                  <a:gd name="T12" fmla="*/ 1 w 15"/>
                  <a:gd name="T13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" y="13"/>
                    </a:moveTo>
                    <a:cubicBezTo>
                      <a:pt x="4" y="12"/>
                      <a:pt x="8" y="12"/>
                      <a:pt x="11" y="12"/>
                    </a:cubicBezTo>
                    <a:cubicBezTo>
                      <a:pt x="12" y="10"/>
                      <a:pt x="13" y="9"/>
                      <a:pt x="13" y="6"/>
                    </a:cubicBezTo>
                    <a:cubicBezTo>
                      <a:pt x="14" y="5"/>
                      <a:pt x="14" y="3"/>
                      <a:pt x="15" y="1"/>
                    </a:cubicBezTo>
                    <a:cubicBezTo>
                      <a:pt x="10" y="0"/>
                      <a:pt x="5" y="0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1" y="10"/>
                      <a:pt x="1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921"/>
              <p:cNvSpPr/>
              <p:nvPr/>
            </p:nvSpPr>
            <p:spPr bwMode="auto">
              <a:xfrm>
                <a:off x="2399" y="2808"/>
                <a:ext cx="36" cy="24"/>
              </a:xfrm>
              <a:custGeom>
                <a:gdLst>
                  <a:gd name="T0" fmla="*/ 2 w 15"/>
                  <a:gd name="T1" fmla="*/ 9 h 10"/>
                  <a:gd name="T2" fmla="*/ 15 w 15"/>
                  <a:gd name="T3" fmla="*/ 1 h 10"/>
                  <a:gd name="T4" fmla="*/ 7 w 15"/>
                  <a:gd name="T5" fmla="*/ 0 h 10"/>
                  <a:gd name="T6" fmla="*/ 4 w 15"/>
                  <a:gd name="T7" fmla="*/ 0 h 10"/>
                  <a:gd name="T8" fmla="*/ 0 w 15"/>
                  <a:gd name="T9" fmla="*/ 10 h 10"/>
                  <a:gd name="T10" fmla="*/ 2 w 15"/>
                  <a:gd name="T11" fmla="*/ 9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0">
                    <a:moveTo>
                      <a:pt x="2" y="9"/>
                    </a:moveTo>
                    <a:cubicBezTo>
                      <a:pt x="6" y="7"/>
                      <a:pt x="11" y="4"/>
                      <a:pt x="15" y="1"/>
                    </a:cubicBezTo>
                    <a:cubicBezTo>
                      <a:pt x="12" y="1"/>
                      <a:pt x="9" y="1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1" y="9"/>
                      <a:pt x="1" y="9"/>
                      <a:pt x="2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922"/>
              <p:cNvSpPr/>
              <p:nvPr/>
            </p:nvSpPr>
            <p:spPr bwMode="auto">
              <a:xfrm>
                <a:off x="1919" y="1747"/>
                <a:ext cx="47" cy="45"/>
              </a:xfrm>
              <a:custGeom>
                <a:gdLst>
                  <a:gd name="T0" fmla="*/ 19 w 20"/>
                  <a:gd name="T1" fmla="*/ 9 h 19"/>
                  <a:gd name="T2" fmla="*/ 20 w 20"/>
                  <a:gd name="T3" fmla="*/ 8 h 19"/>
                  <a:gd name="T4" fmla="*/ 15 w 20"/>
                  <a:gd name="T5" fmla="*/ 4 h 19"/>
                  <a:gd name="T6" fmla="*/ 9 w 20"/>
                  <a:gd name="T7" fmla="*/ 0 h 19"/>
                  <a:gd name="T8" fmla="*/ 0 w 20"/>
                  <a:gd name="T9" fmla="*/ 12 h 19"/>
                  <a:gd name="T10" fmla="*/ 12 w 20"/>
                  <a:gd name="T11" fmla="*/ 19 h 19"/>
                  <a:gd name="T12" fmla="*/ 19 w 20"/>
                  <a:gd name="T13" fmla="*/ 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19" y="9"/>
                    </a:moveTo>
                    <a:cubicBezTo>
                      <a:pt x="19" y="9"/>
                      <a:pt x="19" y="8"/>
                      <a:pt x="20" y="8"/>
                    </a:cubicBezTo>
                    <a:cubicBezTo>
                      <a:pt x="18" y="6"/>
                      <a:pt x="17" y="5"/>
                      <a:pt x="15" y="4"/>
                    </a:cubicBezTo>
                    <a:cubicBezTo>
                      <a:pt x="13" y="3"/>
                      <a:pt x="11" y="1"/>
                      <a:pt x="9" y="0"/>
                    </a:cubicBezTo>
                    <a:cubicBezTo>
                      <a:pt x="6" y="4"/>
                      <a:pt x="3" y="8"/>
                      <a:pt x="0" y="12"/>
                    </a:cubicBezTo>
                    <a:cubicBezTo>
                      <a:pt x="4" y="15"/>
                      <a:pt x="9" y="16"/>
                      <a:pt x="12" y="19"/>
                    </a:cubicBezTo>
                    <a:cubicBezTo>
                      <a:pt x="14" y="15"/>
                      <a:pt x="16" y="12"/>
                      <a:pt x="19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923"/>
              <p:cNvSpPr/>
              <p:nvPr/>
            </p:nvSpPr>
            <p:spPr bwMode="auto">
              <a:xfrm>
                <a:off x="1900" y="1780"/>
                <a:ext cx="47" cy="48"/>
              </a:xfrm>
              <a:custGeom>
                <a:gdLst>
                  <a:gd name="T0" fmla="*/ 13 w 20"/>
                  <a:gd name="T1" fmla="*/ 20 h 20"/>
                  <a:gd name="T2" fmla="*/ 20 w 20"/>
                  <a:gd name="T3" fmla="*/ 6 h 20"/>
                  <a:gd name="T4" fmla="*/ 7 w 20"/>
                  <a:gd name="T5" fmla="*/ 0 h 20"/>
                  <a:gd name="T6" fmla="*/ 0 w 20"/>
                  <a:gd name="T7" fmla="*/ 14 h 20"/>
                  <a:gd name="T8" fmla="*/ 7 w 20"/>
                  <a:gd name="T9" fmla="*/ 17 h 20"/>
                  <a:gd name="T10" fmla="*/ 13 w 20"/>
                  <a:gd name="T11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3" y="20"/>
                    </a:moveTo>
                    <a:cubicBezTo>
                      <a:pt x="15" y="15"/>
                      <a:pt x="17" y="10"/>
                      <a:pt x="20" y="6"/>
                    </a:cubicBezTo>
                    <a:cubicBezTo>
                      <a:pt x="16" y="3"/>
                      <a:pt x="11" y="2"/>
                      <a:pt x="7" y="0"/>
                    </a:cubicBezTo>
                    <a:cubicBezTo>
                      <a:pt x="5" y="4"/>
                      <a:pt x="2" y="9"/>
                      <a:pt x="0" y="14"/>
                    </a:cubicBezTo>
                    <a:cubicBezTo>
                      <a:pt x="2" y="15"/>
                      <a:pt x="5" y="16"/>
                      <a:pt x="7" y="17"/>
                    </a:cubicBezTo>
                    <a:cubicBezTo>
                      <a:pt x="9" y="18"/>
                      <a:pt x="11" y="19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924"/>
              <p:cNvSpPr/>
              <p:nvPr/>
            </p:nvSpPr>
            <p:spPr bwMode="auto">
              <a:xfrm>
                <a:off x="1971" y="1697"/>
                <a:ext cx="40" cy="43"/>
              </a:xfrm>
              <a:custGeom>
                <a:gdLst>
                  <a:gd name="T0" fmla="*/ 17 w 17"/>
                  <a:gd name="T1" fmla="*/ 10 h 18"/>
                  <a:gd name="T2" fmla="*/ 12 w 17"/>
                  <a:gd name="T3" fmla="*/ 0 h 18"/>
                  <a:gd name="T4" fmla="*/ 0 w 17"/>
                  <a:gd name="T5" fmla="*/ 8 h 18"/>
                  <a:gd name="T6" fmla="*/ 7 w 17"/>
                  <a:gd name="T7" fmla="*/ 18 h 18"/>
                  <a:gd name="T8" fmla="*/ 17 w 17"/>
                  <a:gd name="T9" fmla="*/ 1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7" y="10"/>
                    </a:moveTo>
                    <a:cubicBezTo>
                      <a:pt x="15" y="7"/>
                      <a:pt x="14" y="3"/>
                      <a:pt x="12" y="0"/>
                    </a:cubicBezTo>
                    <a:cubicBezTo>
                      <a:pt x="7" y="2"/>
                      <a:pt x="4" y="5"/>
                      <a:pt x="0" y="8"/>
                    </a:cubicBezTo>
                    <a:cubicBezTo>
                      <a:pt x="3" y="11"/>
                      <a:pt x="5" y="15"/>
                      <a:pt x="7" y="18"/>
                    </a:cubicBezTo>
                    <a:cubicBezTo>
                      <a:pt x="10" y="15"/>
                      <a:pt x="14" y="13"/>
                      <a:pt x="17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925"/>
              <p:cNvSpPr/>
              <p:nvPr/>
            </p:nvSpPr>
            <p:spPr bwMode="auto">
              <a:xfrm>
                <a:off x="1943" y="1719"/>
                <a:ext cx="42" cy="42"/>
              </a:xfrm>
              <a:custGeom>
                <a:gdLst>
                  <a:gd name="T0" fmla="*/ 10 w 18"/>
                  <a:gd name="T1" fmla="*/ 18 h 18"/>
                  <a:gd name="T2" fmla="*/ 18 w 18"/>
                  <a:gd name="T3" fmla="*/ 10 h 18"/>
                  <a:gd name="T4" fmla="*/ 11 w 18"/>
                  <a:gd name="T5" fmla="*/ 0 h 18"/>
                  <a:gd name="T6" fmla="*/ 0 w 18"/>
                  <a:gd name="T7" fmla="*/ 11 h 18"/>
                  <a:gd name="T8" fmla="*/ 7 w 18"/>
                  <a:gd name="T9" fmla="*/ 15 h 18"/>
                  <a:gd name="T10" fmla="*/ 10 w 18"/>
                  <a:gd name="T11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10" y="18"/>
                    </a:moveTo>
                    <a:cubicBezTo>
                      <a:pt x="13" y="15"/>
                      <a:pt x="15" y="12"/>
                      <a:pt x="18" y="10"/>
                    </a:cubicBezTo>
                    <a:cubicBezTo>
                      <a:pt x="15" y="7"/>
                      <a:pt x="13" y="3"/>
                      <a:pt x="11" y="0"/>
                    </a:cubicBezTo>
                    <a:cubicBezTo>
                      <a:pt x="7" y="3"/>
                      <a:pt x="3" y="7"/>
                      <a:pt x="0" y="11"/>
                    </a:cubicBezTo>
                    <a:cubicBezTo>
                      <a:pt x="2" y="12"/>
                      <a:pt x="4" y="14"/>
                      <a:pt x="7" y="15"/>
                    </a:cubicBezTo>
                    <a:cubicBezTo>
                      <a:pt x="8" y="16"/>
                      <a:pt x="10" y="17"/>
                      <a:pt x="10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926"/>
              <p:cNvSpPr/>
              <p:nvPr/>
            </p:nvSpPr>
            <p:spPr bwMode="auto">
              <a:xfrm>
                <a:off x="2413" y="2813"/>
                <a:ext cx="26" cy="19"/>
              </a:xfrm>
              <a:custGeom>
                <a:gdLst>
                  <a:gd name="T0" fmla="*/ 6 w 11"/>
                  <a:gd name="T1" fmla="*/ 8 h 8"/>
                  <a:gd name="T2" fmla="*/ 11 w 11"/>
                  <a:gd name="T3" fmla="*/ 0 h 8"/>
                  <a:gd name="T4" fmla="*/ 0 w 11"/>
                  <a:gd name="T5" fmla="*/ 6 h 8"/>
                  <a:gd name="T6" fmla="*/ 6 w 11"/>
                  <a:gd name="T7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6" y="8"/>
                    </a:moveTo>
                    <a:cubicBezTo>
                      <a:pt x="8" y="5"/>
                      <a:pt x="10" y="2"/>
                      <a:pt x="11" y="0"/>
                    </a:cubicBezTo>
                    <a:cubicBezTo>
                      <a:pt x="8" y="2"/>
                      <a:pt x="4" y="4"/>
                      <a:pt x="0" y="6"/>
                    </a:cubicBezTo>
                    <a:cubicBezTo>
                      <a:pt x="2" y="7"/>
                      <a:pt x="4" y="8"/>
                      <a:pt x="6" y="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927"/>
              <p:cNvSpPr/>
              <p:nvPr/>
            </p:nvSpPr>
            <p:spPr bwMode="auto">
              <a:xfrm>
                <a:off x="2345" y="2796"/>
                <a:ext cx="40" cy="57"/>
              </a:xfrm>
              <a:custGeom>
                <a:gdLst>
                  <a:gd name="T0" fmla="*/ 7 w 17"/>
                  <a:gd name="T1" fmla="*/ 21 h 24"/>
                  <a:gd name="T2" fmla="*/ 9 w 17"/>
                  <a:gd name="T3" fmla="*/ 21 h 24"/>
                  <a:gd name="T4" fmla="*/ 17 w 17"/>
                  <a:gd name="T5" fmla="*/ 2 h 24"/>
                  <a:gd name="T6" fmla="*/ 15 w 17"/>
                  <a:gd name="T7" fmla="*/ 1 h 24"/>
                  <a:gd name="T8" fmla="*/ 10 w 17"/>
                  <a:gd name="T9" fmla="*/ 0 h 24"/>
                  <a:gd name="T10" fmla="*/ 0 w 17"/>
                  <a:gd name="T11" fmla="*/ 24 h 24"/>
                  <a:gd name="T12" fmla="*/ 7 w 17"/>
                  <a:gd name="T13" fmla="*/ 21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4">
                    <a:moveTo>
                      <a:pt x="7" y="21"/>
                    </a:moveTo>
                    <a:cubicBezTo>
                      <a:pt x="8" y="21"/>
                      <a:pt x="8" y="21"/>
                      <a:pt x="9" y="21"/>
                    </a:cubicBezTo>
                    <a:cubicBezTo>
                      <a:pt x="12" y="15"/>
                      <a:pt x="14" y="8"/>
                      <a:pt x="17" y="2"/>
                    </a:cubicBezTo>
                    <a:cubicBezTo>
                      <a:pt x="16" y="2"/>
                      <a:pt x="15" y="2"/>
                      <a:pt x="15" y="1"/>
                    </a:cubicBezTo>
                    <a:cubicBezTo>
                      <a:pt x="13" y="1"/>
                      <a:pt x="12" y="0"/>
                      <a:pt x="10" y="0"/>
                    </a:cubicBezTo>
                    <a:cubicBezTo>
                      <a:pt x="7" y="8"/>
                      <a:pt x="3" y="16"/>
                      <a:pt x="0" y="24"/>
                    </a:cubicBezTo>
                    <a:cubicBezTo>
                      <a:pt x="2" y="23"/>
                      <a:pt x="5" y="22"/>
                      <a:pt x="7" y="2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928"/>
              <p:cNvSpPr/>
              <p:nvPr/>
            </p:nvSpPr>
            <p:spPr bwMode="auto">
              <a:xfrm>
                <a:off x="2390" y="2829"/>
                <a:ext cx="38" cy="19"/>
              </a:xfrm>
              <a:custGeom>
                <a:gdLst>
                  <a:gd name="T0" fmla="*/ 4 w 16"/>
                  <a:gd name="T1" fmla="*/ 2 h 8"/>
                  <a:gd name="T2" fmla="*/ 0 w 16"/>
                  <a:gd name="T3" fmla="*/ 4 h 8"/>
                  <a:gd name="T4" fmla="*/ 12 w 16"/>
                  <a:gd name="T5" fmla="*/ 8 h 8"/>
                  <a:gd name="T6" fmla="*/ 16 w 16"/>
                  <a:gd name="T7" fmla="*/ 2 h 8"/>
                  <a:gd name="T8" fmla="*/ 9 w 16"/>
                  <a:gd name="T9" fmla="*/ 0 h 8"/>
                  <a:gd name="T10" fmla="*/ 4 w 16"/>
                  <a:gd name="T11" fmla="*/ 2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4" y="2"/>
                    </a:moveTo>
                    <a:cubicBezTo>
                      <a:pt x="3" y="3"/>
                      <a:pt x="2" y="4"/>
                      <a:pt x="0" y="4"/>
                    </a:cubicBezTo>
                    <a:cubicBezTo>
                      <a:pt x="4" y="5"/>
                      <a:pt x="8" y="7"/>
                      <a:pt x="12" y="8"/>
                    </a:cubicBezTo>
                    <a:cubicBezTo>
                      <a:pt x="13" y="6"/>
                      <a:pt x="15" y="4"/>
                      <a:pt x="16" y="2"/>
                    </a:cubicBezTo>
                    <a:cubicBezTo>
                      <a:pt x="13" y="2"/>
                      <a:pt x="11" y="1"/>
                      <a:pt x="9" y="0"/>
                    </a:cubicBezTo>
                    <a:cubicBezTo>
                      <a:pt x="7" y="1"/>
                      <a:pt x="6" y="2"/>
                      <a:pt x="4" y="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929"/>
              <p:cNvSpPr/>
              <p:nvPr/>
            </p:nvSpPr>
            <p:spPr bwMode="auto">
              <a:xfrm>
                <a:off x="2283" y="2877"/>
                <a:ext cx="22" cy="2"/>
              </a:xfrm>
              <a:custGeom>
                <a:gdLst>
                  <a:gd name="T0" fmla="*/ 3 w 9"/>
                  <a:gd name="T1" fmla="*/ 0 h 1"/>
                  <a:gd name="T2" fmla="*/ 0 w 9"/>
                  <a:gd name="T3" fmla="*/ 1 h 1"/>
                  <a:gd name="T4" fmla="*/ 9 w 9"/>
                  <a:gd name="T5" fmla="*/ 1 h 1"/>
                  <a:gd name="T6" fmla="*/ 4 w 9"/>
                  <a:gd name="T7" fmla="*/ 0 h 1"/>
                  <a:gd name="T8" fmla="*/ 3 w 9"/>
                  <a:gd name="T9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930"/>
              <p:cNvSpPr/>
              <p:nvPr/>
            </p:nvSpPr>
            <p:spPr bwMode="auto">
              <a:xfrm>
                <a:off x="2333" y="2853"/>
                <a:ext cx="71" cy="26"/>
              </a:xfrm>
              <a:custGeom>
                <a:gdLst>
                  <a:gd name="T0" fmla="*/ 11 w 30"/>
                  <a:gd name="T1" fmla="*/ 0 h 11"/>
                  <a:gd name="T2" fmla="*/ 0 w 30"/>
                  <a:gd name="T3" fmla="*/ 4 h 11"/>
                  <a:gd name="T4" fmla="*/ 12 w 30"/>
                  <a:gd name="T5" fmla="*/ 8 h 11"/>
                  <a:gd name="T6" fmla="*/ 21 w 30"/>
                  <a:gd name="T7" fmla="*/ 11 h 11"/>
                  <a:gd name="T8" fmla="*/ 26 w 30"/>
                  <a:gd name="T9" fmla="*/ 11 h 11"/>
                  <a:gd name="T10" fmla="*/ 30 w 30"/>
                  <a:gd name="T11" fmla="*/ 6 h 11"/>
                  <a:gd name="T12" fmla="*/ 11 w 30"/>
                  <a:gd name="T13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11" y="0"/>
                    </a:moveTo>
                    <a:cubicBezTo>
                      <a:pt x="7" y="1"/>
                      <a:pt x="4" y="3"/>
                      <a:pt x="0" y="4"/>
                    </a:cubicBezTo>
                    <a:cubicBezTo>
                      <a:pt x="4" y="5"/>
                      <a:pt x="8" y="6"/>
                      <a:pt x="12" y="8"/>
                    </a:cubicBezTo>
                    <a:cubicBezTo>
                      <a:pt x="15" y="9"/>
                      <a:pt x="18" y="10"/>
                      <a:pt x="21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7" y="9"/>
                      <a:pt x="29" y="8"/>
                      <a:pt x="30" y="6"/>
                    </a:cubicBezTo>
                    <a:cubicBezTo>
                      <a:pt x="24" y="4"/>
                      <a:pt x="18" y="1"/>
                      <a:pt x="11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931"/>
              <p:cNvSpPr/>
              <p:nvPr/>
            </p:nvSpPr>
            <p:spPr bwMode="auto">
              <a:xfrm>
                <a:off x="2035" y="1676"/>
                <a:ext cx="31" cy="33"/>
              </a:xfrm>
              <a:custGeom>
                <a:gdLst>
                  <a:gd name="T0" fmla="*/ 13 w 13"/>
                  <a:gd name="T1" fmla="*/ 12 h 14"/>
                  <a:gd name="T2" fmla="*/ 13 w 13"/>
                  <a:gd name="T3" fmla="*/ 12 h 14"/>
                  <a:gd name="T4" fmla="*/ 13 w 13"/>
                  <a:gd name="T5" fmla="*/ 5 h 14"/>
                  <a:gd name="T6" fmla="*/ 12 w 13"/>
                  <a:gd name="T7" fmla="*/ 0 h 14"/>
                  <a:gd name="T8" fmla="*/ 12 w 13"/>
                  <a:gd name="T9" fmla="*/ 0 h 14"/>
                  <a:gd name="T10" fmla="*/ 0 w 13"/>
                  <a:gd name="T11" fmla="*/ 2 h 14"/>
                  <a:gd name="T12" fmla="*/ 3 w 13"/>
                  <a:gd name="T13" fmla="*/ 14 h 14"/>
                  <a:gd name="T14" fmla="*/ 13 w 13"/>
                  <a:gd name="T15" fmla="*/ 1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4">
                    <a:moveTo>
                      <a:pt x="13" y="12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0"/>
                      <a:pt x="13" y="7"/>
                      <a:pt x="13" y="5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0"/>
                      <a:pt x="4" y="1"/>
                      <a:pt x="0" y="2"/>
                    </a:cubicBezTo>
                    <a:cubicBezTo>
                      <a:pt x="1" y="6"/>
                      <a:pt x="2" y="10"/>
                      <a:pt x="3" y="14"/>
                    </a:cubicBezTo>
                    <a:cubicBezTo>
                      <a:pt x="6" y="13"/>
                      <a:pt x="10" y="12"/>
                      <a:pt x="13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932"/>
              <p:cNvSpPr/>
              <p:nvPr/>
            </p:nvSpPr>
            <p:spPr bwMode="auto">
              <a:xfrm>
                <a:off x="2371" y="2803"/>
                <a:ext cx="33" cy="40"/>
              </a:xfrm>
              <a:custGeom>
                <a:gdLst>
                  <a:gd name="T0" fmla="*/ 10 w 14"/>
                  <a:gd name="T1" fmla="*/ 12 h 17"/>
                  <a:gd name="T2" fmla="*/ 10 w 14"/>
                  <a:gd name="T3" fmla="*/ 12 h 17"/>
                  <a:gd name="T4" fmla="*/ 14 w 14"/>
                  <a:gd name="T5" fmla="*/ 1 h 17"/>
                  <a:gd name="T6" fmla="*/ 8 w 14"/>
                  <a:gd name="T7" fmla="*/ 0 h 17"/>
                  <a:gd name="T8" fmla="*/ 0 w 14"/>
                  <a:gd name="T9" fmla="*/ 17 h 17"/>
                  <a:gd name="T10" fmla="*/ 10 w 14"/>
                  <a:gd name="T11" fmla="*/ 12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7">
                    <a:moveTo>
                      <a:pt x="10" y="12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12" y="9"/>
                      <a:pt x="13" y="5"/>
                      <a:pt x="14" y="1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5"/>
                      <a:pt x="3" y="11"/>
                      <a:pt x="0" y="17"/>
                    </a:cubicBezTo>
                    <a:cubicBezTo>
                      <a:pt x="3" y="15"/>
                      <a:pt x="7" y="14"/>
                      <a:pt x="10" y="1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933"/>
              <p:cNvSpPr/>
              <p:nvPr/>
            </p:nvSpPr>
            <p:spPr bwMode="auto">
              <a:xfrm>
                <a:off x="1954" y="2096"/>
                <a:ext cx="43" cy="66"/>
              </a:xfrm>
              <a:custGeom>
                <a:gdLst>
                  <a:gd name="T0" fmla="*/ 17 w 18"/>
                  <a:gd name="T1" fmla="*/ 12 h 28"/>
                  <a:gd name="T2" fmla="*/ 0 w 18"/>
                  <a:gd name="T3" fmla="*/ 3 h 28"/>
                  <a:gd name="T4" fmla="*/ 8 w 18"/>
                  <a:gd name="T5" fmla="*/ 28 h 28"/>
                  <a:gd name="T6" fmla="*/ 17 w 18"/>
                  <a:gd name="T7" fmla="*/ 12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8">
                    <a:moveTo>
                      <a:pt x="17" y="12"/>
                    </a:moveTo>
                    <a:cubicBezTo>
                      <a:pt x="16" y="5"/>
                      <a:pt x="7" y="0"/>
                      <a:pt x="0" y="3"/>
                    </a:cubicBezTo>
                    <a:cubicBezTo>
                      <a:pt x="3" y="11"/>
                      <a:pt x="6" y="19"/>
                      <a:pt x="8" y="28"/>
                    </a:cubicBezTo>
                    <a:cubicBezTo>
                      <a:pt x="15" y="26"/>
                      <a:pt x="18" y="18"/>
                      <a:pt x="17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934"/>
              <p:cNvSpPr/>
              <p:nvPr/>
            </p:nvSpPr>
            <p:spPr bwMode="auto">
              <a:xfrm>
                <a:off x="2364" y="2841"/>
                <a:ext cx="52" cy="24"/>
              </a:xfrm>
              <a:custGeom>
                <a:gdLst>
                  <a:gd name="T0" fmla="*/ 0 w 22"/>
                  <a:gd name="T1" fmla="*/ 4 h 10"/>
                  <a:gd name="T2" fmla="*/ 18 w 22"/>
                  <a:gd name="T3" fmla="*/ 10 h 10"/>
                  <a:gd name="T4" fmla="*/ 22 w 22"/>
                  <a:gd name="T5" fmla="*/ 5 h 10"/>
                  <a:gd name="T6" fmla="*/ 9 w 22"/>
                  <a:gd name="T7" fmla="*/ 0 h 10"/>
                  <a:gd name="T8" fmla="*/ 0 w 22"/>
                  <a:gd name="T9" fmla="*/ 4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0">
                    <a:moveTo>
                      <a:pt x="0" y="4"/>
                    </a:moveTo>
                    <a:cubicBezTo>
                      <a:pt x="6" y="6"/>
                      <a:pt x="12" y="8"/>
                      <a:pt x="18" y="10"/>
                    </a:cubicBezTo>
                    <a:cubicBezTo>
                      <a:pt x="20" y="8"/>
                      <a:pt x="21" y="6"/>
                      <a:pt x="22" y="5"/>
                    </a:cubicBezTo>
                    <a:cubicBezTo>
                      <a:pt x="18" y="3"/>
                      <a:pt x="14" y="1"/>
                      <a:pt x="9" y="0"/>
                    </a:cubicBezTo>
                    <a:cubicBezTo>
                      <a:pt x="6" y="2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935"/>
              <p:cNvSpPr/>
              <p:nvPr/>
            </p:nvSpPr>
            <p:spPr bwMode="auto">
              <a:xfrm>
                <a:off x="1957" y="2272"/>
                <a:ext cx="33" cy="59"/>
              </a:xfrm>
              <a:custGeom>
                <a:gdLst>
                  <a:gd name="T0" fmla="*/ 14 w 14"/>
                  <a:gd name="T1" fmla="*/ 0 h 25"/>
                  <a:gd name="T2" fmla="*/ 13 w 14"/>
                  <a:gd name="T3" fmla="*/ 0 h 25"/>
                  <a:gd name="T4" fmla="*/ 7 w 14"/>
                  <a:gd name="T5" fmla="*/ 3 h 25"/>
                  <a:gd name="T6" fmla="*/ 0 w 14"/>
                  <a:gd name="T7" fmla="*/ 6 h 25"/>
                  <a:gd name="T8" fmla="*/ 6 w 14"/>
                  <a:gd name="T9" fmla="*/ 25 h 25"/>
                  <a:gd name="T10" fmla="*/ 6 w 14"/>
                  <a:gd name="T11" fmla="*/ 19 h 25"/>
                  <a:gd name="T12" fmla="*/ 14 w 14"/>
                  <a:gd name="T13" fmla="*/ 1 h 25"/>
                  <a:gd name="T14" fmla="*/ 14 w 14"/>
                  <a:gd name="T15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5">
                    <a:moveTo>
                      <a:pt x="14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11" y="0"/>
                      <a:pt x="9" y="2"/>
                      <a:pt x="7" y="3"/>
                    </a:cubicBezTo>
                    <a:cubicBezTo>
                      <a:pt x="5" y="4"/>
                      <a:pt x="3" y="5"/>
                      <a:pt x="0" y="6"/>
                    </a:cubicBezTo>
                    <a:cubicBezTo>
                      <a:pt x="2" y="12"/>
                      <a:pt x="4" y="19"/>
                      <a:pt x="6" y="25"/>
                    </a:cubicBezTo>
                    <a:cubicBezTo>
                      <a:pt x="6" y="23"/>
                      <a:pt x="6" y="21"/>
                      <a:pt x="6" y="19"/>
                    </a:cubicBezTo>
                    <a:cubicBezTo>
                      <a:pt x="8" y="13"/>
                      <a:pt x="10" y="6"/>
                      <a:pt x="14" y="1"/>
                    </a:cubicBezTo>
                    <a:cubicBezTo>
                      <a:pt x="14" y="1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936"/>
              <p:cNvSpPr/>
              <p:nvPr/>
            </p:nvSpPr>
            <p:spPr bwMode="auto">
              <a:xfrm>
                <a:off x="1886" y="1818"/>
                <a:ext cx="45" cy="43"/>
              </a:xfrm>
              <a:custGeom>
                <a:gdLst>
                  <a:gd name="T0" fmla="*/ 14 w 19"/>
                  <a:gd name="T1" fmla="*/ 18 h 18"/>
                  <a:gd name="T2" fmla="*/ 19 w 19"/>
                  <a:gd name="T3" fmla="*/ 5 h 18"/>
                  <a:gd name="T4" fmla="*/ 13 w 19"/>
                  <a:gd name="T5" fmla="*/ 3 h 18"/>
                  <a:gd name="T6" fmla="*/ 5 w 19"/>
                  <a:gd name="T7" fmla="*/ 0 h 18"/>
                  <a:gd name="T8" fmla="*/ 0 w 19"/>
                  <a:gd name="T9" fmla="*/ 14 h 18"/>
                  <a:gd name="T10" fmla="*/ 7 w 19"/>
                  <a:gd name="T11" fmla="*/ 16 h 18"/>
                  <a:gd name="T12" fmla="*/ 14 w 19"/>
                  <a:gd name="T13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14" y="18"/>
                    </a:moveTo>
                    <a:cubicBezTo>
                      <a:pt x="16" y="14"/>
                      <a:pt x="17" y="9"/>
                      <a:pt x="19" y="5"/>
                    </a:cubicBezTo>
                    <a:cubicBezTo>
                      <a:pt x="17" y="5"/>
                      <a:pt x="15" y="4"/>
                      <a:pt x="13" y="3"/>
                    </a:cubicBezTo>
                    <a:cubicBezTo>
                      <a:pt x="10" y="2"/>
                      <a:pt x="8" y="1"/>
                      <a:pt x="5" y="0"/>
                    </a:cubicBezTo>
                    <a:cubicBezTo>
                      <a:pt x="3" y="5"/>
                      <a:pt x="2" y="9"/>
                      <a:pt x="0" y="14"/>
                    </a:cubicBezTo>
                    <a:cubicBezTo>
                      <a:pt x="3" y="15"/>
                      <a:pt x="5" y="15"/>
                      <a:pt x="7" y="16"/>
                    </a:cubicBezTo>
                    <a:cubicBezTo>
                      <a:pt x="10" y="17"/>
                      <a:pt x="12" y="17"/>
                      <a:pt x="14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937"/>
              <p:cNvSpPr/>
              <p:nvPr/>
            </p:nvSpPr>
            <p:spPr bwMode="auto">
              <a:xfrm>
                <a:off x="1879" y="1856"/>
                <a:ext cx="40" cy="41"/>
              </a:xfrm>
              <a:custGeom>
                <a:gdLst>
                  <a:gd name="T0" fmla="*/ 14 w 17"/>
                  <a:gd name="T1" fmla="*/ 17 h 17"/>
                  <a:gd name="T2" fmla="*/ 17 w 17"/>
                  <a:gd name="T3" fmla="*/ 3 h 17"/>
                  <a:gd name="T4" fmla="*/ 10 w 17"/>
                  <a:gd name="T5" fmla="*/ 2 h 17"/>
                  <a:gd name="T6" fmla="*/ 3 w 17"/>
                  <a:gd name="T7" fmla="*/ 0 h 17"/>
                  <a:gd name="T8" fmla="*/ 0 w 17"/>
                  <a:gd name="T9" fmla="*/ 16 h 17"/>
                  <a:gd name="T10" fmla="*/ 7 w 17"/>
                  <a:gd name="T11" fmla="*/ 17 h 17"/>
                  <a:gd name="T12" fmla="*/ 14 w 17"/>
                  <a:gd name="T13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14" y="17"/>
                    </a:moveTo>
                    <a:cubicBezTo>
                      <a:pt x="15" y="13"/>
                      <a:pt x="16" y="8"/>
                      <a:pt x="17" y="3"/>
                    </a:cubicBezTo>
                    <a:cubicBezTo>
                      <a:pt x="15" y="3"/>
                      <a:pt x="13" y="2"/>
                      <a:pt x="10" y="2"/>
                    </a:cubicBezTo>
                    <a:cubicBezTo>
                      <a:pt x="8" y="1"/>
                      <a:pt x="5" y="1"/>
                      <a:pt x="3" y="0"/>
                    </a:cubicBezTo>
                    <a:cubicBezTo>
                      <a:pt x="2" y="5"/>
                      <a:pt x="1" y="11"/>
                      <a:pt x="0" y="16"/>
                    </a:cubicBezTo>
                    <a:cubicBezTo>
                      <a:pt x="2" y="16"/>
                      <a:pt x="5" y="16"/>
                      <a:pt x="7" y="17"/>
                    </a:cubicBezTo>
                    <a:cubicBezTo>
                      <a:pt x="10" y="17"/>
                      <a:pt x="12" y="17"/>
                      <a:pt x="14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938"/>
              <p:cNvSpPr/>
              <p:nvPr/>
            </p:nvSpPr>
            <p:spPr bwMode="auto">
              <a:xfrm>
                <a:off x="1945" y="2234"/>
                <a:ext cx="43" cy="47"/>
              </a:xfrm>
              <a:custGeom>
                <a:gdLst>
                  <a:gd name="T0" fmla="*/ 18 w 18"/>
                  <a:gd name="T1" fmla="*/ 14 h 20"/>
                  <a:gd name="T2" fmla="*/ 12 w 18"/>
                  <a:gd name="T3" fmla="*/ 0 h 20"/>
                  <a:gd name="T4" fmla="*/ 0 w 18"/>
                  <a:gd name="T5" fmla="*/ 5 h 20"/>
                  <a:gd name="T6" fmla="*/ 2 w 18"/>
                  <a:gd name="T7" fmla="*/ 11 h 20"/>
                  <a:gd name="T8" fmla="*/ 5 w 18"/>
                  <a:gd name="T9" fmla="*/ 20 h 20"/>
                  <a:gd name="T10" fmla="*/ 12 w 18"/>
                  <a:gd name="T11" fmla="*/ 17 h 20"/>
                  <a:gd name="T12" fmla="*/ 18 w 18"/>
                  <a:gd name="T13" fmla="*/ 1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0">
                    <a:moveTo>
                      <a:pt x="18" y="14"/>
                    </a:moveTo>
                    <a:cubicBezTo>
                      <a:pt x="16" y="10"/>
                      <a:pt x="14" y="5"/>
                      <a:pt x="12" y="0"/>
                    </a:cubicBezTo>
                    <a:cubicBezTo>
                      <a:pt x="8" y="1"/>
                      <a:pt x="4" y="3"/>
                      <a:pt x="0" y="5"/>
                    </a:cubicBezTo>
                    <a:cubicBezTo>
                      <a:pt x="1" y="7"/>
                      <a:pt x="1" y="9"/>
                      <a:pt x="2" y="11"/>
                    </a:cubicBezTo>
                    <a:cubicBezTo>
                      <a:pt x="3" y="14"/>
                      <a:pt x="4" y="17"/>
                      <a:pt x="5" y="20"/>
                    </a:cubicBezTo>
                    <a:cubicBezTo>
                      <a:pt x="7" y="19"/>
                      <a:pt x="10" y="18"/>
                      <a:pt x="12" y="17"/>
                    </a:cubicBezTo>
                    <a:cubicBezTo>
                      <a:pt x="14" y="16"/>
                      <a:pt x="16" y="15"/>
                      <a:pt x="1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939"/>
              <p:cNvSpPr/>
              <p:nvPr/>
            </p:nvSpPr>
            <p:spPr bwMode="auto">
              <a:xfrm>
                <a:off x="1876" y="1899"/>
                <a:ext cx="36" cy="33"/>
              </a:xfrm>
              <a:custGeom>
                <a:gdLst>
                  <a:gd name="T0" fmla="*/ 14 w 15"/>
                  <a:gd name="T1" fmla="*/ 14 h 14"/>
                  <a:gd name="T2" fmla="*/ 15 w 15"/>
                  <a:gd name="T3" fmla="*/ 1 h 14"/>
                  <a:gd name="T4" fmla="*/ 9 w 15"/>
                  <a:gd name="T5" fmla="*/ 0 h 14"/>
                  <a:gd name="T6" fmla="*/ 1 w 15"/>
                  <a:gd name="T7" fmla="*/ 0 h 14"/>
                  <a:gd name="T8" fmla="*/ 0 w 15"/>
                  <a:gd name="T9" fmla="*/ 14 h 14"/>
                  <a:gd name="T10" fmla="*/ 14 w 15"/>
                  <a:gd name="T11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14" y="14"/>
                    </a:moveTo>
                    <a:cubicBezTo>
                      <a:pt x="14" y="9"/>
                      <a:pt x="15" y="5"/>
                      <a:pt x="15" y="1"/>
                    </a:cubicBezTo>
                    <a:cubicBezTo>
                      <a:pt x="13" y="1"/>
                      <a:pt x="11" y="0"/>
                      <a:pt x="9" y="0"/>
                    </a:cubicBezTo>
                    <a:cubicBezTo>
                      <a:pt x="6" y="0"/>
                      <a:pt x="3" y="0"/>
                      <a:pt x="1" y="0"/>
                    </a:cubicBezTo>
                    <a:cubicBezTo>
                      <a:pt x="0" y="4"/>
                      <a:pt x="0" y="9"/>
                      <a:pt x="0" y="14"/>
                    </a:cubicBezTo>
                    <a:cubicBezTo>
                      <a:pt x="4" y="14"/>
                      <a:pt x="9" y="14"/>
                      <a:pt x="14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940"/>
              <p:cNvSpPr/>
              <p:nvPr/>
            </p:nvSpPr>
            <p:spPr bwMode="auto">
              <a:xfrm>
                <a:off x="1940" y="2034"/>
                <a:ext cx="40" cy="64"/>
              </a:xfrm>
              <a:custGeom>
                <a:gdLst>
                  <a:gd name="T0" fmla="*/ 6 w 17"/>
                  <a:gd name="T1" fmla="*/ 27 h 27"/>
                  <a:gd name="T2" fmla="*/ 15 w 17"/>
                  <a:gd name="T3" fmla="*/ 9 h 27"/>
                  <a:gd name="T4" fmla="*/ 0 w 17"/>
                  <a:gd name="T5" fmla="*/ 1 h 27"/>
                  <a:gd name="T6" fmla="*/ 4 w 17"/>
                  <a:gd name="T7" fmla="*/ 22 h 27"/>
                  <a:gd name="T8" fmla="*/ 6 w 17"/>
                  <a:gd name="T9" fmla="*/ 27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6" y="27"/>
                    </a:moveTo>
                    <a:cubicBezTo>
                      <a:pt x="12" y="23"/>
                      <a:pt x="17" y="17"/>
                      <a:pt x="15" y="9"/>
                    </a:cubicBezTo>
                    <a:cubicBezTo>
                      <a:pt x="13" y="2"/>
                      <a:pt x="6" y="0"/>
                      <a:pt x="0" y="1"/>
                    </a:cubicBezTo>
                    <a:cubicBezTo>
                      <a:pt x="1" y="8"/>
                      <a:pt x="3" y="15"/>
                      <a:pt x="4" y="22"/>
                    </a:cubicBezTo>
                    <a:cubicBezTo>
                      <a:pt x="5" y="23"/>
                      <a:pt x="5" y="25"/>
                      <a:pt x="6" y="2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941"/>
              <p:cNvSpPr/>
              <p:nvPr/>
            </p:nvSpPr>
            <p:spPr bwMode="auto">
              <a:xfrm>
                <a:off x="1999" y="2231"/>
                <a:ext cx="24" cy="19"/>
              </a:xfrm>
              <a:custGeom>
                <a:gdLst>
                  <a:gd name="T0" fmla="*/ 10 w 10"/>
                  <a:gd name="T1" fmla="*/ 4 h 8"/>
                  <a:gd name="T2" fmla="*/ 0 w 10"/>
                  <a:gd name="T3" fmla="*/ 0 h 8"/>
                  <a:gd name="T4" fmla="*/ 4 w 10"/>
                  <a:gd name="T5" fmla="*/ 8 h 8"/>
                  <a:gd name="T6" fmla="*/ 10 w 10"/>
                  <a:gd name="T7" fmla="*/ 4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10" y="4"/>
                    </a:moveTo>
                    <a:cubicBezTo>
                      <a:pt x="9" y="1"/>
                      <a:pt x="3" y="0"/>
                      <a:pt x="0" y="0"/>
                    </a:cubicBezTo>
                    <a:cubicBezTo>
                      <a:pt x="2" y="3"/>
                      <a:pt x="3" y="6"/>
                      <a:pt x="4" y="8"/>
                    </a:cubicBezTo>
                    <a:cubicBezTo>
                      <a:pt x="6" y="7"/>
                      <a:pt x="8" y="5"/>
                      <a:pt x="10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942"/>
              <p:cNvSpPr/>
              <p:nvPr/>
            </p:nvSpPr>
            <p:spPr bwMode="auto">
              <a:xfrm>
                <a:off x="1976" y="2162"/>
                <a:ext cx="42" cy="62"/>
              </a:xfrm>
              <a:custGeom>
                <a:gdLst>
                  <a:gd name="T0" fmla="*/ 9 w 18"/>
                  <a:gd name="T1" fmla="*/ 26 h 26"/>
                  <a:gd name="T2" fmla="*/ 13 w 18"/>
                  <a:gd name="T3" fmla="*/ 23 h 26"/>
                  <a:gd name="T4" fmla="*/ 16 w 18"/>
                  <a:gd name="T5" fmla="*/ 18 h 26"/>
                  <a:gd name="T6" fmla="*/ 17 w 18"/>
                  <a:gd name="T7" fmla="*/ 7 h 26"/>
                  <a:gd name="T8" fmla="*/ 0 w 18"/>
                  <a:gd name="T9" fmla="*/ 2 h 26"/>
                  <a:gd name="T10" fmla="*/ 1 w 18"/>
                  <a:gd name="T11" fmla="*/ 3 h 26"/>
                  <a:gd name="T12" fmla="*/ 9 w 18"/>
                  <a:gd name="T13" fmla="*/ 26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6">
                    <a:moveTo>
                      <a:pt x="9" y="26"/>
                    </a:moveTo>
                    <a:cubicBezTo>
                      <a:pt x="11" y="25"/>
                      <a:pt x="12" y="25"/>
                      <a:pt x="13" y="23"/>
                    </a:cubicBezTo>
                    <a:cubicBezTo>
                      <a:pt x="15" y="22"/>
                      <a:pt x="16" y="20"/>
                      <a:pt x="16" y="18"/>
                    </a:cubicBezTo>
                    <a:cubicBezTo>
                      <a:pt x="18" y="14"/>
                      <a:pt x="18" y="10"/>
                      <a:pt x="17" y="7"/>
                    </a:cubicBezTo>
                    <a:cubicBezTo>
                      <a:pt x="13" y="0"/>
                      <a:pt x="6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11"/>
                      <a:pt x="6" y="19"/>
                      <a:pt x="9" y="2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943"/>
              <p:cNvSpPr/>
              <p:nvPr/>
            </p:nvSpPr>
            <p:spPr bwMode="auto">
              <a:xfrm>
                <a:off x="1933" y="1965"/>
                <a:ext cx="38" cy="67"/>
              </a:xfrm>
              <a:custGeom>
                <a:gdLst>
                  <a:gd name="T0" fmla="*/ 15 w 16"/>
                  <a:gd name="T1" fmla="*/ 11 h 28"/>
                  <a:gd name="T2" fmla="*/ 0 w 16"/>
                  <a:gd name="T3" fmla="*/ 0 h 28"/>
                  <a:gd name="T4" fmla="*/ 1 w 16"/>
                  <a:gd name="T5" fmla="*/ 15 h 28"/>
                  <a:gd name="T6" fmla="*/ 2 w 16"/>
                  <a:gd name="T7" fmla="*/ 28 h 28"/>
                  <a:gd name="T8" fmla="*/ 15 w 16"/>
                  <a:gd name="T9" fmla="*/ 11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8">
                    <a:moveTo>
                      <a:pt x="15" y="11"/>
                    </a:moveTo>
                    <a:cubicBezTo>
                      <a:pt x="13" y="5"/>
                      <a:pt x="6" y="0"/>
                      <a:pt x="0" y="0"/>
                    </a:cubicBezTo>
                    <a:cubicBezTo>
                      <a:pt x="0" y="5"/>
                      <a:pt x="0" y="10"/>
                      <a:pt x="1" y="15"/>
                    </a:cubicBezTo>
                    <a:cubicBezTo>
                      <a:pt x="1" y="19"/>
                      <a:pt x="2" y="24"/>
                      <a:pt x="2" y="28"/>
                    </a:cubicBezTo>
                    <a:cubicBezTo>
                      <a:pt x="10" y="26"/>
                      <a:pt x="16" y="20"/>
                      <a:pt x="15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944"/>
              <p:cNvSpPr/>
              <p:nvPr/>
            </p:nvSpPr>
            <p:spPr bwMode="auto">
              <a:xfrm>
                <a:off x="1905" y="2120"/>
                <a:ext cx="40" cy="45"/>
              </a:xfrm>
              <a:custGeom>
                <a:gdLst>
                  <a:gd name="T0" fmla="*/ 12 w 17"/>
                  <a:gd name="T1" fmla="*/ 0 h 19"/>
                  <a:gd name="T2" fmla="*/ 6 w 17"/>
                  <a:gd name="T3" fmla="*/ 1 h 19"/>
                  <a:gd name="T4" fmla="*/ 0 w 17"/>
                  <a:gd name="T5" fmla="*/ 4 h 19"/>
                  <a:gd name="T6" fmla="*/ 5 w 17"/>
                  <a:gd name="T7" fmla="*/ 19 h 19"/>
                  <a:gd name="T8" fmla="*/ 17 w 17"/>
                  <a:gd name="T9" fmla="*/ 15 h 19"/>
                  <a:gd name="T10" fmla="*/ 12 w 17"/>
                  <a:gd name="T11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9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4" y="2"/>
                      <a:pt x="2" y="3"/>
                      <a:pt x="0" y="4"/>
                    </a:cubicBezTo>
                    <a:cubicBezTo>
                      <a:pt x="1" y="9"/>
                      <a:pt x="3" y="14"/>
                      <a:pt x="5" y="19"/>
                    </a:cubicBezTo>
                    <a:cubicBezTo>
                      <a:pt x="9" y="18"/>
                      <a:pt x="13" y="16"/>
                      <a:pt x="17" y="15"/>
                    </a:cubicBezTo>
                    <a:cubicBezTo>
                      <a:pt x="15" y="10"/>
                      <a:pt x="14" y="5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945"/>
              <p:cNvSpPr/>
              <p:nvPr/>
            </p:nvSpPr>
            <p:spPr bwMode="auto">
              <a:xfrm>
                <a:off x="1917" y="2158"/>
                <a:ext cx="40" cy="45"/>
              </a:xfrm>
              <a:custGeom>
                <a:gdLst>
                  <a:gd name="T0" fmla="*/ 17 w 17"/>
                  <a:gd name="T1" fmla="*/ 14 h 19"/>
                  <a:gd name="T2" fmla="*/ 12 w 17"/>
                  <a:gd name="T3" fmla="*/ 0 h 19"/>
                  <a:gd name="T4" fmla="*/ 0 w 17"/>
                  <a:gd name="T5" fmla="*/ 5 h 19"/>
                  <a:gd name="T6" fmla="*/ 5 w 17"/>
                  <a:gd name="T7" fmla="*/ 19 h 19"/>
                  <a:gd name="T8" fmla="*/ 13 w 17"/>
                  <a:gd name="T9" fmla="*/ 16 h 19"/>
                  <a:gd name="T10" fmla="*/ 17 w 17"/>
                  <a:gd name="T11" fmla="*/ 1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9">
                    <a:moveTo>
                      <a:pt x="17" y="14"/>
                    </a:moveTo>
                    <a:cubicBezTo>
                      <a:pt x="16" y="9"/>
                      <a:pt x="14" y="5"/>
                      <a:pt x="12" y="0"/>
                    </a:cubicBezTo>
                    <a:cubicBezTo>
                      <a:pt x="8" y="2"/>
                      <a:pt x="4" y="3"/>
                      <a:pt x="0" y="5"/>
                    </a:cubicBezTo>
                    <a:cubicBezTo>
                      <a:pt x="2" y="9"/>
                      <a:pt x="4" y="14"/>
                      <a:pt x="5" y="19"/>
                    </a:cubicBezTo>
                    <a:cubicBezTo>
                      <a:pt x="8" y="17"/>
                      <a:pt x="11" y="17"/>
                      <a:pt x="13" y="16"/>
                    </a:cubicBezTo>
                    <a:cubicBezTo>
                      <a:pt x="14" y="15"/>
                      <a:pt x="16" y="14"/>
                      <a:pt x="17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946"/>
              <p:cNvSpPr/>
              <p:nvPr/>
            </p:nvSpPr>
            <p:spPr bwMode="auto">
              <a:xfrm>
                <a:off x="2002" y="1683"/>
                <a:ext cx="35" cy="38"/>
              </a:xfrm>
              <a:custGeom>
                <a:gdLst>
                  <a:gd name="T0" fmla="*/ 8 w 15"/>
                  <a:gd name="T1" fmla="*/ 15 h 16"/>
                  <a:gd name="T2" fmla="*/ 15 w 15"/>
                  <a:gd name="T3" fmla="*/ 12 h 16"/>
                  <a:gd name="T4" fmla="*/ 15 w 15"/>
                  <a:gd name="T5" fmla="*/ 12 h 16"/>
                  <a:gd name="T6" fmla="*/ 12 w 15"/>
                  <a:gd name="T7" fmla="*/ 0 h 16"/>
                  <a:gd name="T8" fmla="*/ 0 w 15"/>
                  <a:gd name="T9" fmla="*/ 5 h 16"/>
                  <a:gd name="T10" fmla="*/ 5 w 15"/>
                  <a:gd name="T11" fmla="*/ 16 h 16"/>
                  <a:gd name="T12" fmla="*/ 8 w 15"/>
                  <a:gd name="T13" fmla="*/ 1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6">
                    <a:moveTo>
                      <a:pt x="8" y="15"/>
                    </a:moveTo>
                    <a:cubicBezTo>
                      <a:pt x="10" y="14"/>
                      <a:pt x="13" y="13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7"/>
                      <a:pt x="13" y="4"/>
                      <a:pt x="12" y="0"/>
                    </a:cubicBezTo>
                    <a:cubicBezTo>
                      <a:pt x="8" y="1"/>
                      <a:pt x="4" y="3"/>
                      <a:pt x="0" y="5"/>
                    </a:cubicBezTo>
                    <a:cubicBezTo>
                      <a:pt x="2" y="9"/>
                      <a:pt x="3" y="13"/>
                      <a:pt x="5" y="16"/>
                    </a:cubicBezTo>
                    <a:cubicBezTo>
                      <a:pt x="6" y="15"/>
                      <a:pt x="7" y="15"/>
                      <a:pt x="8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947"/>
              <p:cNvSpPr/>
              <p:nvPr/>
            </p:nvSpPr>
            <p:spPr bwMode="auto">
              <a:xfrm>
                <a:off x="1931" y="2193"/>
                <a:ext cx="40" cy="50"/>
              </a:xfrm>
              <a:custGeom>
                <a:gdLst>
                  <a:gd name="T0" fmla="*/ 12 w 17"/>
                  <a:gd name="T1" fmla="*/ 2 h 21"/>
                  <a:gd name="T2" fmla="*/ 12 w 17"/>
                  <a:gd name="T3" fmla="*/ 0 h 21"/>
                  <a:gd name="T4" fmla="*/ 7 w 17"/>
                  <a:gd name="T5" fmla="*/ 2 h 21"/>
                  <a:gd name="T6" fmla="*/ 0 w 17"/>
                  <a:gd name="T7" fmla="*/ 5 h 21"/>
                  <a:gd name="T8" fmla="*/ 5 w 17"/>
                  <a:gd name="T9" fmla="*/ 21 h 21"/>
                  <a:gd name="T10" fmla="*/ 17 w 17"/>
                  <a:gd name="T11" fmla="*/ 16 h 21"/>
                  <a:gd name="T12" fmla="*/ 12 w 17"/>
                  <a:gd name="T13" fmla="*/ 2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1">
                    <a:moveTo>
                      <a:pt x="12" y="2"/>
                    </a:moveTo>
                    <a:cubicBezTo>
                      <a:pt x="12" y="1"/>
                      <a:pt x="12" y="1"/>
                      <a:pt x="12" y="0"/>
                    </a:cubicBezTo>
                    <a:cubicBezTo>
                      <a:pt x="10" y="1"/>
                      <a:pt x="9" y="2"/>
                      <a:pt x="7" y="2"/>
                    </a:cubicBezTo>
                    <a:cubicBezTo>
                      <a:pt x="5" y="3"/>
                      <a:pt x="2" y="4"/>
                      <a:pt x="0" y="5"/>
                    </a:cubicBezTo>
                    <a:cubicBezTo>
                      <a:pt x="2" y="10"/>
                      <a:pt x="4" y="16"/>
                      <a:pt x="5" y="21"/>
                    </a:cubicBezTo>
                    <a:cubicBezTo>
                      <a:pt x="9" y="19"/>
                      <a:pt x="13" y="17"/>
                      <a:pt x="17" y="16"/>
                    </a:cubicBezTo>
                    <a:cubicBezTo>
                      <a:pt x="15" y="11"/>
                      <a:pt x="14" y="6"/>
                      <a:pt x="1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948"/>
              <p:cNvSpPr/>
              <p:nvPr/>
            </p:nvSpPr>
            <p:spPr bwMode="auto">
              <a:xfrm>
                <a:off x="1893" y="2084"/>
                <a:ext cx="40" cy="40"/>
              </a:xfrm>
              <a:custGeom>
                <a:gdLst>
                  <a:gd name="T0" fmla="*/ 17 w 17"/>
                  <a:gd name="T1" fmla="*/ 13 h 17"/>
                  <a:gd name="T2" fmla="*/ 16 w 17"/>
                  <a:gd name="T3" fmla="*/ 12 h 17"/>
                  <a:gd name="T4" fmla="*/ 13 w 17"/>
                  <a:gd name="T5" fmla="*/ 0 h 17"/>
                  <a:gd name="T6" fmla="*/ 8 w 17"/>
                  <a:gd name="T7" fmla="*/ 1 h 17"/>
                  <a:gd name="T8" fmla="*/ 0 w 17"/>
                  <a:gd name="T9" fmla="*/ 3 h 17"/>
                  <a:gd name="T10" fmla="*/ 4 w 17"/>
                  <a:gd name="T11" fmla="*/ 17 h 17"/>
                  <a:gd name="T12" fmla="*/ 10 w 17"/>
                  <a:gd name="T13" fmla="*/ 15 h 17"/>
                  <a:gd name="T14" fmla="*/ 17 w 17"/>
                  <a:gd name="T15" fmla="*/ 13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7">
                    <a:moveTo>
                      <a:pt x="17" y="13"/>
                    </a:moveTo>
                    <a:cubicBezTo>
                      <a:pt x="17" y="13"/>
                      <a:pt x="17" y="12"/>
                      <a:pt x="16" y="12"/>
                    </a:cubicBezTo>
                    <a:cubicBezTo>
                      <a:pt x="15" y="8"/>
                      <a:pt x="14" y="4"/>
                      <a:pt x="13" y="0"/>
                    </a:cubicBezTo>
                    <a:cubicBezTo>
                      <a:pt x="12" y="0"/>
                      <a:pt x="10" y="0"/>
                      <a:pt x="8" y="1"/>
                    </a:cubicBezTo>
                    <a:cubicBezTo>
                      <a:pt x="5" y="1"/>
                      <a:pt x="3" y="3"/>
                      <a:pt x="0" y="3"/>
                    </a:cubicBezTo>
                    <a:cubicBezTo>
                      <a:pt x="2" y="8"/>
                      <a:pt x="3" y="13"/>
                      <a:pt x="4" y="17"/>
                    </a:cubicBezTo>
                    <a:cubicBezTo>
                      <a:pt x="6" y="17"/>
                      <a:pt x="8" y="16"/>
                      <a:pt x="10" y="15"/>
                    </a:cubicBezTo>
                    <a:cubicBezTo>
                      <a:pt x="12" y="14"/>
                      <a:pt x="15" y="14"/>
                      <a:pt x="17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949"/>
              <p:cNvSpPr/>
              <p:nvPr/>
            </p:nvSpPr>
            <p:spPr bwMode="auto">
              <a:xfrm>
                <a:off x="1876" y="1970"/>
                <a:ext cx="36" cy="38"/>
              </a:xfrm>
              <a:custGeom>
                <a:gdLst>
                  <a:gd name="T0" fmla="*/ 14 w 15"/>
                  <a:gd name="T1" fmla="*/ 0 h 16"/>
                  <a:gd name="T2" fmla="*/ 7 w 15"/>
                  <a:gd name="T3" fmla="*/ 0 h 16"/>
                  <a:gd name="T4" fmla="*/ 0 w 15"/>
                  <a:gd name="T5" fmla="*/ 0 h 16"/>
                  <a:gd name="T6" fmla="*/ 1 w 15"/>
                  <a:gd name="T7" fmla="*/ 16 h 16"/>
                  <a:gd name="T8" fmla="*/ 15 w 15"/>
                  <a:gd name="T9" fmla="*/ 14 h 16"/>
                  <a:gd name="T10" fmla="*/ 14 w 15"/>
                  <a:gd name="T11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14" y="0"/>
                    </a:moveTo>
                    <a:cubicBezTo>
                      <a:pt x="12" y="0"/>
                      <a:pt x="9" y="0"/>
                      <a:pt x="7" y="0"/>
                    </a:cubicBezTo>
                    <a:cubicBezTo>
                      <a:pt x="4" y="0"/>
                      <a:pt x="2" y="1"/>
                      <a:pt x="0" y="0"/>
                    </a:cubicBezTo>
                    <a:cubicBezTo>
                      <a:pt x="0" y="5"/>
                      <a:pt x="0" y="11"/>
                      <a:pt x="1" y="16"/>
                    </a:cubicBezTo>
                    <a:cubicBezTo>
                      <a:pt x="6" y="15"/>
                      <a:pt x="10" y="14"/>
                      <a:pt x="15" y="14"/>
                    </a:cubicBezTo>
                    <a:cubicBezTo>
                      <a:pt x="14" y="9"/>
                      <a:pt x="14" y="5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950"/>
              <p:cNvSpPr/>
              <p:nvPr/>
            </p:nvSpPr>
            <p:spPr bwMode="auto">
              <a:xfrm>
                <a:off x="1886" y="2044"/>
                <a:ext cx="38" cy="42"/>
              </a:xfrm>
              <a:custGeom>
                <a:gdLst>
                  <a:gd name="T0" fmla="*/ 16 w 16"/>
                  <a:gd name="T1" fmla="*/ 15 h 18"/>
                  <a:gd name="T2" fmla="*/ 13 w 16"/>
                  <a:gd name="T3" fmla="*/ 0 h 18"/>
                  <a:gd name="T4" fmla="*/ 6 w 16"/>
                  <a:gd name="T5" fmla="*/ 2 h 18"/>
                  <a:gd name="T6" fmla="*/ 0 w 16"/>
                  <a:gd name="T7" fmla="*/ 3 h 18"/>
                  <a:gd name="T8" fmla="*/ 3 w 16"/>
                  <a:gd name="T9" fmla="*/ 17 h 18"/>
                  <a:gd name="T10" fmla="*/ 3 w 16"/>
                  <a:gd name="T11" fmla="*/ 18 h 18"/>
                  <a:gd name="T12" fmla="*/ 11 w 16"/>
                  <a:gd name="T13" fmla="*/ 16 h 18"/>
                  <a:gd name="T14" fmla="*/ 16 w 16"/>
                  <a:gd name="T15" fmla="*/ 15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8">
                    <a:moveTo>
                      <a:pt x="16" y="15"/>
                    </a:moveTo>
                    <a:cubicBezTo>
                      <a:pt x="15" y="10"/>
                      <a:pt x="14" y="5"/>
                      <a:pt x="13" y="0"/>
                    </a:cubicBezTo>
                    <a:cubicBezTo>
                      <a:pt x="11" y="1"/>
                      <a:pt x="8" y="2"/>
                      <a:pt x="6" y="2"/>
                    </a:cubicBezTo>
                    <a:cubicBezTo>
                      <a:pt x="4" y="2"/>
                      <a:pt x="2" y="2"/>
                      <a:pt x="0" y="3"/>
                    </a:cubicBezTo>
                    <a:cubicBezTo>
                      <a:pt x="1" y="8"/>
                      <a:pt x="2" y="12"/>
                      <a:pt x="3" y="17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6" y="18"/>
                      <a:pt x="8" y="17"/>
                      <a:pt x="11" y="16"/>
                    </a:cubicBezTo>
                    <a:cubicBezTo>
                      <a:pt x="12" y="16"/>
                      <a:pt x="14" y="16"/>
                      <a:pt x="16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951"/>
              <p:cNvSpPr/>
              <p:nvPr/>
            </p:nvSpPr>
            <p:spPr bwMode="auto">
              <a:xfrm>
                <a:off x="1879" y="2006"/>
                <a:ext cx="35" cy="40"/>
              </a:xfrm>
              <a:custGeom>
                <a:gdLst>
                  <a:gd name="T0" fmla="*/ 15 w 15"/>
                  <a:gd name="T1" fmla="*/ 15 h 17"/>
                  <a:gd name="T2" fmla="*/ 15 w 15"/>
                  <a:gd name="T3" fmla="*/ 7 h 17"/>
                  <a:gd name="T4" fmla="*/ 14 w 15"/>
                  <a:gd name="T5" fmla="*/ 0 h 17"/>
                  <a:gd name="T6" fmla="*/ 0 w 15"/>
                  <a:gd name="T7" fmla="*/ 2 h 17"/>
                  <a:gd name="T8" fmla="*/ 2 w 15"/>
                  <a:gd name="T9" fmla="*/ 17 h 17"/>
                  <a:gd name="T10" fmla="*/ 9 w 15"/>
                  <a:gd name="T11" fmla="*/ 16 h 17"/>
                  <a:gd name="T12" fmla="*/ 15 w 15"/>
                  <a:gd name="T13" fmla="*/ 1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7">
                    <a:moveTo>
                      <a:pt x="15" y="15"/>
                    </a:moveTo>
                    <a:cubicBezTo>
                      <a:pt x="15" y="12"/>
                      <a:pt x="15" y="10"/>
                      <a:pt x="15" y="7"/>
                    </a:cubicBezTo>
                    <a:cubicBezTo>
                      <a:pt x="14" y="5"/>
                      <a:pt x="14" y="3"/>
                      <a:pt x="14" y="0"/>
                    </a:cubicBezTo>
                    <a:cubicBezTo>
                      <a:pt x="9" y="1"/>
                      <a:pt x="5" y="1"/>
                      <a:pt x="0" y="2"/>
                    </a:cubicBezTo>
                    <a:cubicBezTo>
                      <a:pt x="1" y="7"/>
                      <a:pt x="2" y="12"/>
                      <a:pt x="2" y="17"/>
                    </a:cubicBezTo>
                    <a:cubicBezTo>
                      <a:pt x="5" y="17"/>
                      <a:pt x="7" y="17"/>
                      <a:pt x="9" y="16"/>
                    </a:cubicBezTo>
                    <a:cubicBezTo>
                      <a:pt x="11" y="16"/>
                      <a:pt x="13" y="15"/>
                      <a:pt x="15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952"/>
              <p:cNvSpPr/>
              <p:nvPr/>
            </p:nvSpPr>
            <p:spPr bwMode="auto">
              <a:xfrm>
                <a:off x="2006" y="2300"/>
                <a:ext cx="29" cy="66"/>
              </a:xfrm>
              <a:custGeom>
                <a:gdLst>
                  <a:gd name="T0" fmla="*/ 4 w 12"/>
                  <a:gd name="T1" fmla="*/ 1 h 28"/>
                  <a:gd name="T2" fmla="*/ 4 w 12"/>
                  <a:gd name="T3" fmla="*/ 0 h 28"/>
                  <a:gd name="T4" fmla="*/ 3 w 12"/>
                  <a:gd name="T5" fmla="*/ 20 h 28"/>
                  <a:gd name="T6" fmla="*/ 12 w 12"/>
                  <a:gd name="T7" fmla="*/ 28 h 28"/>
                  <a:gd name="T8" fmla="*/ 8 w 12"/>
                  <a:gd name="T9" fmla="*/ 14 h 28"/>
                  <a:gd name="T10" fmla="*/ 6 w 12"/>
                  <a:gd name="T11" fmla="*/ 5 h 28"/>
                  <a:gd name="T12" fmla="*/ 4 w 12"/>
                  <a:gd name="T13" fmla="*/ 1 h 28"/>
                  <a:gd name="T14" fmla="*/ 4 w 12"/>
                  <a:gd name="T15" fmla="*/ 1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8">
                    <a:moveTo>
                      <a:pt x="4" y="1"/>
                    </a:moveTo>
                    <a:cubicBezTo>
                      <a:pt x="4" y="1"/>
                      <a:pt x="4" y="1"/>
                      <a:pt x="4" y="0"/>
                    </a:cubicBezTo>
                    <a:cubicBezTo>
                      <a:pt x="1" y="7"/>
                      <a:pt x="0" y="14"/>
                      <a:pt x="3" y="20"/>
                    </a:cubicBezTo>
                    <a:cubicBezTo>
                      <a:pt x="5" y="24"/>
                      <a:pt x="8" y="27"/>
                      <a:pt x="12" y="28"/>
                    </a:cubicBezTo>
                    <a:cubicBezTo>
                      <a:pt x="11" y="23"/>
                      <a:pt x="10" y="18"/>
                      <a:pt x="8" y="14"/>
                    </a:cubicBezTo>
                    <a:cubicBezTo>
                      <a:pt x="7" y="11"/>
                      <a:pt x="6" y="8"/>
                      <a:pt x="6" y="5"/>
                    </a:cubicBezTo>
                    <a:cubicBezTo>
                      <a:pt x="5" y="4"/>
                      <a:pt x="5" y="3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953"/>
              <p:cNvSpPr/>
              <p:nvPr/>
            </p:nvSpPr>
            <p:spPr bwMode="auto">
              <a:xfrm>
                <a:off x="2021" y="2302"/>
                <a:ext cx="28" cy="64"/>
              </a:xfrm>
              <a:custGeom>
                <a:gdLst>
                  <a:gd name="T0" fmla="*/ 10 w 12"/>
                  <a:gd name="T1" fmla="*/ 2 h 27"/>
                  <a:gd name="T2" fmla="*/ 0 w 12"/>
                  <a:gd name="T3" fmla="*/ 1 h 27"/>
                  <a:gd name="T4" fmla="*/ 2 w 12"/>
                  <a:gd name="T5" fmla="*/ 5 h 27"/>
                  <a:gd name="T6" fmla="*/ 4 w 12"/>
                  <a:gd name="T7" fmla="*/ 13 h 27"/>
                  <a:gd name="T8" fmla="*/ 8 w 12"/>
                  <a:gd name="T9" fmla="*/ 27 h 27"/>
                  <a:gd name="T10" fmla="*/ 12 w 12"/>
                  <a:gd name="T11" fmla="*/ 21 h 27"/>
                  <a:gd name="T12" fmla="*/ 9 w 12"/>
                  <a:gd name="T13" fmla="*/ 19 h 27"/>
                  <a:gd name="T14" fmla="*/ 8 w 12"/>
                  <a:gd name="T15" fmla="*/ 6 h 27"/>
                  <a:gd name="T16" fmla="*/ 10 w 12"/>
                  <a:gd name="T17" fmla="*/ 2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7">
                    <a:moveTo>
                      <a:pt x="10" y="2"/>
                    </a:moveTo>
                    <a:cubicBezTo>
                      <a:pt x="7" y="0"/>
                      <a:pt x="3" y="0"/>
                      <a:pt x="0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2" y="8"/>
                      <a:pt x="3" y="10"/>
                      <a:pt x="4" y="13"/>
                    </a:cubicBezTo>
                    <a:cubicBezTo>
                      <a:pt x="5" y="17"/>
                      <a:pt x="6" y="22"/>
                      <a:pt x="8" y="27"/>
                    </a:cubicBezTo>
                    <a:cubicBezTo>
                      <a:pt x="10" y="25"/>
                      <a:pt x="11" y="23"/>
                      <a:pt x="12" y="21"/>
                    </a:cubicBezTo>
                    <a:cubicBezTo>
                      <a:pt x="11" y="21"/>
                      <a:pt x="10" y="20"/>
                      <a:pt x="9" y="19"/>
                    </a:cubicBezTo>
                    <a:cubicBezTo>
                      <a:pt x="6" y="16"/>
                      <a:pt x="5" y="10"/>
                      <a:pt x="8" y="6"/>
                    </a:cubicBezTo>
                    <a:cubicBezTo>
                      <a:pt x="8" y="5"/>
                      <a:pt x="9" y="3"/>
                      <a:pt x="10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954"/>
              <p:cNvSpPr/>
              <p:nvPr/>
            </p:nvSpPr>
            <p:spPr bwMode="auto">
              <a:xfrm>
                <a:off x="2042" y="2355"/>
                <a:ext cx="26" cy="14"/>
              </a:xfrm>
              <a:custGeom>
                <a:gdLst>
                  <a:gd name="T0" fmla="*/ 11 w 11"/>
                  <a:gd name="T1" fmla="*/ 0 h 6"/>
                  <a:gd name="T2" fmla="*/ 5 w 11"/>
                  <a:gd name="T3" fmla="*/ 0 h 6"/>
                  <a:gd name="T4" fmla="*/ 0 w 11"/>
                  <a:gd name="T5" fmla="*/ 6 h 6"/>
                  <a:gd name="T6" fmla="*/ 6 w 11"/>
                  <a:gd name="T7" fmla="*/ 4 h 6"/>
                  <a:gd name="T8" fmla="*/ 11 w 11"/>
                  <a:gd name="T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11" y="0"/>
                    </a:moveTo>
                    <a:cubicBezTo>
                      <a:pt x="9" y="1"/>
                      <a:pt x="7" y="1"/>
                      <a:pt x="5" y="0"/>
                    </a:cubicBezTo>
                    <a:cubicBezTo>
                      <a:pt x="4" y="2"/>
                      <a:pt x="2" y="4"/>
                      <a:pt x="0" y="6"/>
                    </a:cubicBezTo>
                    <a:cubicBezTo>
                      <a:pt x="2" y="6"/>
                      <a:pt x="5" y="5"/>
                      <a:pt x="6" y="4"/>
                    </a:cubicBezTo>
                    <a:cubicBezTo>
                      <a:pt x="8" y="4"/>
                      <a:pt x="11" y="2"/>
                      <a:pt x="11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955"/>
              <p:cNvSpPr/>
              <p:nvPr/>
            </p:nvSpPr>
            <p:spPr bwMode="auto">
              <a:xfrm>
                <a:off x="2018" y="2279"/>
                <a:ext cx="19" cy="21"/>
              </a:xfrm>
              <a:custGeom>
                <a:gdLst>
                  <a:gd name="T0" fmla="*/ 8 w 8"/>
                  <a:gd name="T1" fmla="*/ 0 h 9"/>
                  <a:gd name="T2" fmla="*/ 3 w 8"/>
                  <a:gd name="T3" fmla="*/ 5 h 9"/>
                  <a:gd name="T4" fmla="*/ 0 w 8"/>
                  <a:gd name="T5" fmla="*/ 7 h 9"/>
                  <a:gd name="T6" fmla="*/ 1 w 8"/>
                  <a:gd name="T7" fmla="*/ 9 h 9"/>
                  <a:gd name="T8" fmla="*/ 8 w 8"/>
                  <a:gd name="T9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cubicBezTo>
                      <a:pt x="6" y="1"/>
                      <a:pt x="4" y="3"/>
                      <a:pt x="3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8"/>
                      <a:pt x="0" y="8"/>
                      <a:pt x="1" y="9"/>
                    </a:cubicBezTo>
                    <a:cubicBezTo>
                      <a:pt x="4" y="7"/>
                      <a:pt x="7" y="4"/>
                      <a:pt x="8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956"/>
              <p:cNvSpPr/>
              <p:nvPr/>
            </p:nvSpPr>
            <p:spPr bwMode="auto">
              <a:xfrm>
                <a:off x="2021" y="2476"/>
                <a:ext cx="265" cy="386"/>
              </a:xfrm>
              <a:custGeom>
                <a:gdLst>
                  <a:gd name="T0" fmla="*/ 89 w 112"/>
                  <a:gd name="T1" fmla="*/ 64 h 163"/>
                  <a:gd name="T2" fmla="*/ 91 w 112"/>
                  <a:gd name="T3" fmla="*/ 44 h 163"/>
                  <a:gd name="T4" fmla="*/ 95 w 112"/>
                  <a:gd name="T5" fmla="*/ 26 h 163"/>
                  <a:gd name="T6" fmla="*/ 103 w 112"/>
                  <a:gd name="T7" fmla="*/ 9 h 163"/>
                  <a:gd name="T8" fmla="*/ 112 w 112"/>
                  <a:gd name="T9" fmla="*/ 0 h 163"/>
                  <a:gd name="T10" fmla="*/ 74 w 112"/>
                  <a:gd name="T11" fmla="*/ 6 h 163"/>
                  <a:gd name="T12" fmla="*/ 55 w 112"/>
                  <a:gd name="T13" fmla="*/ 14 h 163"/>
                  <a:gd name="T14" fmla="*/ 39 w 112"/>
                  <a:gd name="T15" fmla="*/ 24 h 163"/>
                  <a:gd name="T16" fmla="*/ 41 w 112"/>
                  <a:gd name="T17" fmla="*/ 33 h 163"/>
                  <a:gd name="T18" fmla="*/ 52 w 112"/>
                  <a:gd name="T19" fmla="*/ 25 h 163"/>
                  <a:gd name="T20" fmla="*/ 55 w 112"/>
                  <a:gd name="T21" fmla="*/ 23 h 163"/>
                  <a:gd name="T22" fmla="*/ 55 w 112"/>
                  <a:gd name="T23" fmla="*/ 23 h 163"/>
                  <a:gd name="T24" fmla="*/ 65 w 112"/>
                  <a:gd name="T25" fmla="*/ 17 h 163"/>
                  <a:gd name="T26" fmla="*/ 79 w 112"/>
                  <a:gd name="T27" fmla="*/ 11 h 163"/>
                  <a:gd name="T28" fmla="*/ 92 w 112"/>
                  <a:gd name="T29" fmla="*/ 9 h 163"/>
                  <a:gd name="T30" fmla="*/ 93 w 112"/>
                  <a:gd name="T31" fmla="*/ 10 h 163"/>
                  <a:gd name="T32" fmla="*/ 93 w 112"/>
                  <a:gd name="T33" fmla="*/ 11 h 163"/>
                  <a:gd name="T34" fmla="*/ 89 w 112"/>
                  <a:gd name="T35" fmla="*/ 21 h 163"/>
                  <a:gd name="T36" fmla="*/ 87 w 112"/>
                  <a:gd name="T37" fmla="*/ 34 h 163"/>
                  <a:gd name="T38" fmla="*/ 85 w 112"/>
                  <a:gd name="T39" fmla="*/ 59 h 163"/>
                  <a:gd name="T40" fmla="*/ 75 w 112"/>
                  <a:gd name="T41" fmla="*/ 97 h 163"/>
                  <a:gd name="T42" fmla="*/ 57 w 112"/>
                  <a:gd name="T43" fmla="*/ 127 h 163"/>
                  <a:gd name="T44" fmla="*/ 32 w 112"/>
                  <a:gd name="T45" fmla="*/ 148 h 163"/>
                  <a:gd name="T46" fmla="*/ 17 w 112"/>
                  <a:gd name="T47" fmla="*/ 155 h 163"/>
                  <a:gd name="T48" fmla="*/ 1 w 112"/>
                  <a:gd name="T49" fmla="*/ 161 h 163"/>
                  <a:gd name="T50" fmla="*/ 0 w 112"/>
                  <a:gd name="T51" fmla="*/ 161 h 163"/>
                  <a:gd name="T52" fmla="*/ 6 w 112"/>
                  <a:gd name="T53" fmla="*/ 163 h 163"/>
                  <a:gd name="T54" fmla="*/ 7 w 112"/>
                  <a:gd name="T55" fmla="*/ 163 h 163"/>
                  <a:gd name="T56" fmla="*/ 14 w 112"/>
                  <a:gd name="T57" fmla="*/ 161 h 163"/>
                  <a:gd name="T58" fmla="*/ 19 w 112"/>
                  <a:gd name="T59" fmla="*/ 159 h 163"/>
                  <a:gd name="T60" fmla="*/ 33 w 112"/>
                  <a:gd name="T61" fmla="*/ 153 h 163"/>
                  <a:gd name="T62" fmla="*/ 45 w 112"/>
                  <a:gd name="T63" fmla="*/ 145 h 163"/>
                  <a:gd name="T64" fmla="*/ 46 w 112"/>
                  <a:gd name="T65" fmla="*/ 145 h 163"/>
                  <a:gd name="T66" fmla="*/ 47 w 112"/>
                  <a:gd name="T67" fmla="*/ 144 h 163"/>
                  <a:gd name="T68" fmla="*/ 47 w 112"/>
                  <a:gd name="T69" fmla="*/ 144 h 163"/>
                  <a:gd name="T70" fmla="*/ 57 w 112"/>
                  <a:gd name="T71" fmla="*/ 136 h 163"/>
                  <a:gd name="T72" fmla="*/ 78 w 112"/>
                  <a:gd name="T73" fmla="*/ 104 h 163"/>
                  <a:gd name="T74" fmla="*/ 89 w 112"/>
                  <a:gd name="T75" fmla="*/ 64 h 1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2" h="163">
                    <a:moveTo>
                      <a:pt x="89" y="64"/>
                    </a:moveTo>
                    <a:cubicBezTo>
                      <a:pt x="90" y="58"/>
                      <a:pt x="90" y="51"/>
                      <a:pt x="91" y="44"/>
                    </a:cubicBezTo>
                    <a:cubicBezTo>
                      <a:pt x="92" y="38"/>
                      <a:pt x="93" y="32"/>
                      <a:pt x="95" y="26"/>
                    </a:cubicBezTo>
                    <a:cubicBezTo>
                      <a:pt x="97" y="20"/>
                      <a:pt x="99" y="14"/>
                      <a:pt x="103" y="9"/>
                    </a:cubicBezTo>
                    <a:cubicBezTo>
                      <a:pt x="105" y="6"/>
                      <a:pt x="108" y="2"/>
                      <a:pt x="112" y="0"/>
                    </a:cubicBezTo>
                    <a:cubicBezTo>
                      <a:pt x="99" y="1"/>
                      <a:pt x="86" y="2"/>
                      <a:pt x="74" y="6"/>
                    </a:cubicBezTo>
                    <a:cubicBezTo>
                      <a:pt x="68" y="8"/>
                      <a:pt x="61" y="11"/>
                      <a:pt x="55" y="14"/>
                    </a:cubicBezTo>
                    <a:cubicBezTo>
                      <a:pt x="49" y="17"/>
                      <a:pt x="44" y="20"/>
                      <a:pt x="39" y="24"/>
                    </a:cubicBezTo>
                    <a:cubicBezTo>
                      <a:pt x="41" y="27"/>
                      <a:pt x="41" y="30"/>
                      <a:pt x="41" y="33"/>
                    </a:cubicBezTo>
                    <a:cubicBezTo>
                      <a:pt x="45" y="30"/>
                      <a:pt x="48" y="27"/>
                      <a:pt x="52" y="25"/>
                    </a:cubicBezTo>
                    <a:cubicBezTo>
                      <a:pt x="53" y="24"/>
                      <a:pt x="54" y="24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8" y="21"/>
                      <a:pt x="61" y="19"/>
                      <a:pt x="65" y="17"/>
                    </a:cubicBezTo>
                    <a:cubicBezTo>
                      <a:pt x="70" y="15"/>
                      <a:pt x="74" y="13"/>
                      <a:pt x="79" y="11"/>
                    </a:cubicBezTo>
                    <a:cubicBezTo>
                      <a:pt x="84" y="10"/>
                      <a:pt x="88" y="9"/>
                      <a:pt x="92" y="9"/>
                    </a:cubicBezTo>
                    <a:cubicBezTo>
                      <a:pt x="93" y="9"/>
                      <a:pt x="93" y="10"/>
                      <a:pt x="93" y="10"/>
                    </a:cubicBezTo>
                    <a:cubicBezTo>
                      <a:pt x="93" y="10"/>
                      <a:pt x="93" y="10"/>
                      <a:pt x="93" y="11"/>
                    </a:cubicBezTo>
                    <a:cubicBezTo>
                      <a:pt x="90" y="13"/>
                      <a:pt x="90" y="17"/>
                      <a:pt x="89" y="21"/>
                    </a:cubicBezTo>
                    <a:cubicBezTo>
                      <a:pt x="88" y="25"/>
                      <a:pt x="87" y="29"/>
                      <a:pt x="87" y="34"/>
                    </a:cubicBezTo>
                    <a:cubicBezTo>
                      <a:pt x="86" y="42"/>
                      <a:pt x="86" y="50"/>
                      <a:pt x="85" y="59"/>
                    </a:cubicBezTo>
                    <a:cubicBezTo>
                      <a:pt x="83" y="72"/>
                      <a:pt x="80" y="84"/>
                      <a:pt x="75" y="97"/>
                    </a:cubicBezTo>
                    <a:cubicBezTo>
                      <a:pt x="70" y="108"/>
                      <a:pt x="65" y="118"/>
                      <a:pt x="57" y="127"/>
                    </a:cubicBezTo>
                    <a:cubicBezTo>
                      <a:pt x="50" y="135"/>
                      <a:pt x="41" y="142"/>
                      <a:pt x="32" y="148"/>
                    </a:cubicBezTo>
                    <a:cubicBezTo>
                      <a:pt x="27" y="151"/>
                      <a:pt x="22" y="153"/>
                      <a:pt x="17" y="155"/>
                    </a:cubicBezTo>
                    <a:cubicBezTo>
                      <a:pt x="12" y="157"/>
                      <a:pt x="6" y="159"/>
                      <a:pt x="1" y="161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3" y="161"/>
                      <a:pt x="5" y="162"/>
                      <a:pt x="6" y="163"/>
                    </a:cubicBezTo>
                    <a:cubicBezTo>
                      <a:pt x="7" y="163"/>
                      <a:pt x="7" y="163"/>
                      <a:pt x="7" y="163"/>
                    </a:cubicBezTo>
                    <a:cubicBezTo>
                      <a:pt x="9" y="163"/>
                      <a:pt x="12" y="162"/>
                      <a:pt x="14" y="161"/>
                    </a:cubicBezTo>
                    <a:cubicBezTo>
                      <a:pt x="16" y="160"/>
                      <a:pt x="18" y="159"/>
                      <a:pt x="19" y="159"/>
                    </a:cubicBezTo>
                    <a:cubicBezTo>
                      <a:pt x="24" y="157"/>
                      <a:pt x="29" y="155"/>
                      <a:pt x="33" y="153"/>
                    </a:cubicBezTo>
                    <a:cubicBezTo>
                      <a:pt x="37" y="150"/>
                      <a:pt x="41" y="148"/>
                      <a:pt x="45" y="145"/>
                    </a:cubicBezTo>
                    <a:cubicBezTo>
                      <a:pt x="45" y="145"/>
                      <a:pt x="45" y="145"/>
                      <a:pt x="46" y="145"/>
                    </a:cubicBezTo>
                    <a:cubicBezTo>
                      <a:pt x="46" y="145"/>
                      <a:pt x="46" y="144"/>
                      <a:pt x="47" y="144"/>
                    </a:cubicBezTo>
                    <a:cubicBezTo>
                      <a:pt x="47" y="144"/>
                      <a:pt x="47" y="144"/>
                      <a:pt x="47" y="144"/>
                    </a:cubicBezTo>
                    <a:cubicBezTo>
                      <a:pt x="50" y="141"/>
                      <a:pt x="54" y="139"/>
                      <a:pt x="57" y="136"/>
                    </a:cubicBezTo>
                    <a:cubicBezTo>
                      <a:pt x="66" y="127"/>
                      <a:pt x="73" y="115"/>
                      <a:pt x="78" y="104"/>
                    </a:cubicBezTo>
                    <a:cubicBezTo>
                      <a:pt x="83" y="91"/>
                      <a:pt x="86" y="78"/>
                      <a:pt x="89" y="6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957"/>
              <p:cNvSpPr/>
              <p:nvPr/>
            </p:nvSpPr>
            <p:spPr bwMode="auto">
              <a:xfrm>
                <a:off x="2103" y="2350"/>
                <a:ext cx="95" cy="180"/>
              </a:xfrm>
              <a:custGeom>
                <a:gdLst>
                  <a:gd name="T0" fmla="*/ 34 w 40"/>
                  <a:gd name="T1" fmla="*/ 3 h 76"/>
                  <a:gd name="T2" fmla="*/ 24 w 40"/>
                  <a:gd name="T3" fmla="*/ 10 h 76"/>
                  <a:gd name="T4" fmla="*/ 19 w 40"/>
                  <a:gd name="T5" fmla="*/ 33 h 76"/>
                  <a:gd name="T6" fmla="*/ 8 w 40"/>
                  <a:gd name="T7" fmla="*/ 53 h 76"/>
                  <a:gd name="T8" fmla="*/ 8 w 40"/>
                  <a:gd name="T9" fmla="*/ 53 h 76"/>
                  <a:gd name="T10" fmla="*/ 8 w 40"/>
                  <a:gd name="T11" fmla="*/ 53 h 76"/>
                  <a:gd name="T12" fmla="*/ 0 w 40"/>
                  <a:gd name="T13" fmla="*/ 72 h 76"/>
                  <a:gd name="T14" fmla="*/ 3 w 40"/>
                  <a:gd name="T15" fmla="*/ 76 h 76"/>
                  <a:gd name="T16" fmla="*/ 8 w 40"/>
                  <a:gd name="T17" fmla="*/ 72 h 76"/>
                  <a:gd name="T18" fmla="*/ 9 w 40"/>
                  <a:gd name="T19" fmla="*/ 72 h 76"/>
                  <a:gd name="T20" fmla="*/ 22 w 40"/>
                  <a:gd name="T21" fmla="*/ 58 h 76"/>
                  <a:gd name="T22" fmla="*/ 32 w 40"/>
                  <a:gd name="T23" fmla="*/ 40 h 76"/>
                  <a:gd name="T24" fmla="*/ 38 w 40"/>
                  <a:gd name="T25" fmla="*/ 19 h 76"/>
                  <a:gd name="T26" fmla="*/ 40 w 40"/>
                  <a:gd name="T27" fmla="*/ 8 h 76"/>
                  <a:gd name="T28" fmla="*/ 39 w 40"/>
                  <a:gd name="T29" fmla="*/ 0 h 76"/>
                  <a:gd name="T30" fmla="*/ 34 w 40"/>
                  <a:gd name="T31" fmla="*/ 3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76">
                    <a:moveTo>
                      <a:pt x="34" y="3"/>
                    </a:moveTo>
                    <a:cubicBezTo>
                      <a:pt x="30" y="5"/>
                      <a:pt x="27" y="8"/>
                      <a:pt x="24" y="10"/>
                    </a:cubicBezTo>
                    <a:cubicBezTo>
                      <a:pt x="24" y="18"/>
                      <a:pt x="21" y="26"/>
                      <a:pt x="19" y="33"/>
                    </a:cubicBezTo>
                    <a:cubicBezTo>
                      <a:pt x="17" y="40"/>
                      <a:pt x="13" y="47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60"/>
                      <a:pt x="6" y="68"/>
                      <a:pt x="0" y="72"/>
                    </a:cubicBezTo>
                    <a:cubicBezTo>
                      <a:pt x="1" y="73"/>
                      <a:pt x="2" y="74"/>
                      <a:pt x="3" y="76"/>
                    </a:cubicBezTo>
                    <a:cubicBezTo>
                      <a:pt x="5" y="74"/>
                      <a:pt x="7" y="73"/>
                      <a:pt x="8" y="72"/>
                    </a:cubicBezTo>
                    <a:cubicBezTo>
                      <a:pt x="8" y="72"/>
                      <a:pt x="8" y="72"/>
                      <a:pt x="9" y="72"/>
                    </a:cubicBezTo>
                    <a:cubicBezTo>
                      <a:pt x="14" y="68"/>
                      <a:pt x="18" y="63"/>
                      <a:pt x="22" y="58"/>
                    </a:cubicBezTo>
                    <a:cubicBezTo>
                      <a:pt x="26" y="52"/>
                      <a:pt x="30" y="47"/>
                      <a:pt x="32" y="40"/>
                    </a:cubicBezTo>
                    <a:cubicBezTo>
                      <a:pt x="35" y="33"/>
                      <a:pt x="37" y="26"/>
                      <a:pt x="38" y="19"/>
                    </a:cubicBezTo>
                    <a:cubicBezTo>
                      <a:pt x="39" y="16"/>
                      <a:pt x="40" y="12"/>
                      <a:pt x="40" y="8"/>
                    </a:cubicBezTo>
                    <a:cubicBezTo>
                      <a:pt x="40" y="5"/>
                      <a:pt x="39" y="3"/>
                      <a:pt x="39" y="0"/>
                    </a:cubicBezTo>
                    <a:cubicBezTo>
                      <a:pt x="37" y="1"/>
                      <a:pt x="36" y="2"/>
                      <a:pt x="34" y="3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958"/>
              <p:cNvSpPr/>
              <p:nvPr/>
            </p:nvSpPr>
            <p:spPr bwMode="auto">
              <a:xfrm>
                <a:off x="2028" y="2272"/>
                <a:ext cx="38" cy="33"/>
              </a:xfrm>
              <a:custGeom>
                <a:gdLst>
                  <a:gd name="T0" fmla="*/ 16 w 16"/>
                  <a:gd name="T1" fmla="*/ 10 h 14"/>
                  <a:gd name="T2" fmla="*/ 11 w 16"/>
                  <a:gd name="T3" fmla="*/ 7 h 14"/>
                  <a:gd name="T4" fmla="*/ 11 w 16"/>
                  <a:gd name="T5" fmla="*/ 5 h 14"/>
                  <a:gd name="T6" fmla="*/ 14 w 16"/>
                  <a:gd name="T7" fmla="*/ 0 h 14"/>
                  <a:gd name="T8" fmla="*/ 5 w 16"/>
                  <a:gd name="T9" fmla="*/ 3 h 14"/>
                  <a:gd name="T10" fmla="*/ 0 w 16"/>
                  <a:gd name="T11" fmla="*/ 12 h 14"/>
                  <a:gd name="T12" fmla="*/ 8 w 16"/>
                  <a:gd name="T13" fmla="*/ 14 h 14"/>
                  <a:gd name="T14" fmla="*/ 16 w 16"/>
                  <a:gd name="T15" fmla="*/ 1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6" y="10"/>
                    </a:moveTo>
                    <a:cubicBezTo>
                      <a:pt x="14" y="8"/>
                      <a:pt x="13" y="7"/>
                      <a:pt x="11" y="7"/>
                    </a:cubicBezTo>
                    <a:cubicBezTo>
                      <a:pt x="10" y="6"/>
                      <a:pt x="10" y="5"/>
                      <a:pt x="11" y="5"/>
                    </a:cubicBezTo>
                    <a:cubicBezTo>
                      <a:pt x="12" y="4"/>
                      <a:pt x="13" y="2"/>
                      <a:pt x="14" y="0"/>
                    </a:cubicBezTo>
                    <a:cubicBezTo>
                      <a:pt x="11" y="0"/>
                      <a:pt x="8" y="1"/>
                      <a:pt x="5" y="3"/>
                    </a:cubicBezTo>
                    <a:cubicBezTo>
                      <a:pt x="5" y="6"/>
                      <a:pt x="3" y="9"/>
                      <a:pt x="0" y="12"/>
                    </a:cubicBezTo>
                    <a:cubicBezTo>
                      <a:pt x="3" y="12"/>
                      <a:pt x="6" y="13"/>
                      <a:pt x="8" y="14"/>
                    </a:cubicBezTo>
                    <a:cubicBezTo>
                      <a:pt x="10" y="12"/>
                      <a:pt x="13" y="10"/>
                      <a:pt x="16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959"/>
              <p:cNvSpPr/>
              <p:nvPr/>
            </p:nvSpPr>
            <p:spPr bwMode="auto">
              <a:xfrm>
                <a:off x="2094" y="2312"/>
                <a:ext cx="215" cy="126"/>
              </a:xfrm>
              <a:custGeom>
                <a:gdLst>
                  <a:gd name="T0" fmla="*/ 18 w 91"/>
                  <a:gd name="T1" fmla="*/ 15 h 53"/>
                  <a:gd name="T2" fmla="*/ 4 w 91"/>
                  <a:gd name="T3" fmla="*/ 29 h 53"/>
                  <a:gd name="T4" fmla="*/ 6 w 91"/>
                  <a:gd name="T5" fmla="*/ 38 h 53"/>
                  <a:gd name="T6" fmla="*/ 0 w 91"/>
                  <a:gd name="T7" fmla="*/ 51 h 53"/>
                  <a:gd name="T8" fmla="*/ 1 w 91"/>
                  <a:gd name="T9" fmla="*/ 51 h 53"/>
                  <a:gd name="T10" fmla="*/ 1 w 91"/>
                  <a:gd name="T11" fmla="*/ 51 h 53"/>
                  <a:gd name="T12" fmla="*/ 7 w 91"/>
                  <a:gd name="T13" fmla="*/ 45 h 53"/>
                  <a:gd name="T14" fmla="*/ 13 w 91"/>
                  <a:gd name="T15" fmla="*/ 39 h 53"/>
                  <a:gd name="T16" fmla="*/ 22 w 91"/>
                  <a:gd name="T17" fmla="*/ 30 h 53"/>
                  <a:gd name="T18" fmla="*/ 44 w 91"/>
                  <a:gd name="T19" fmla="*/ 14 h 53"/>
                  <a:gd name="T20" fmla="*/ 69 w 91"/>
                  <a:gd name="T21" fmla="*/ 15 h 53"/>
                  <a:gd name="T22" fmla="*/ 77 w 91"/>
                  <a:gd name="T23" fmla="*/ 25 h 53"/>
                  <a:gd name="T24" fmla="*/ 77 w 91"/>
                  <a:gd name="T25" fmla="*/ 31 h 53"/>
                  <a:gd name="T26" fmla="*/ 74 w 91"/>
                  <a:gd name="T27" fmla="*/ 34 h 53"/>
                  <a:gd name="T28" fmla="*/ 73 w 91"/>
                  <a:gd name="T29" fmla="*/ 33 h 53"/>
                  <a:gd name="T30" fmla="*/ 60 w 91"/>
                  <a:gd name="T31" fmla="*/ 27 h 53"/>
                  <a:gd name="T32" fmla="*/ 54 w 91"/>
                  <a:gd name="T33" fmla="*/ 39 h 53"/>
                  <a:gd name="T34" fmla="*/ 76 w 91"/>
                  <a:gd name="T35" fmla="*/ 49 h 53"/>
                  <a:gd name="T36" fmla="*/ 90 w 91"/>
                  <a:gd name="T37" fmla="*/ 25 h 53"/>
                  <a:gd name="T38" fmla="*/ 69 w 91"/>
                  <a:gd name="T39" fmla="*/ 3 h 53"/>
                  <a:gd name="T40" fmla="*/ 51 w 91"/>
                  <a:gd name="T41" fmla="*/ 0 h 53"/>
                  <a:gd name="T42" fmla="*/ 34 w 91"/>
                  <a:gd name="T43" fmla="*/ 5 h 53"/>
                  <a:gd name="T44" fmla="*/ 18 w 91"/>
                  <a:gd name="T45" fmla="*/ 15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1" h="52">
                    <a:moveTo>
                      <a:pt x="18" y="15"/>
                    </a:moveTo>
                    <a:cubicBezTo>
                      <a:pt x="13" y="19"/>
                      <a:pt x="9" y="24"/>
                      <a:pt x="4" y="29"/>
                    </a:cubicBezTo>
                    <a:cubicBezTo>
                      <a:pt x="6" y="32"/>
                      <a:pt x="6" y="35"/>
                      <a:pt x="6" y="38"/>
                    </a:cubicBezTo>
                    <a:cubicBezTo>
                      <a:pt x="5" y="43"/>
                      <a:pt x="4" y="48"/>
                      <a:pt x="0" y="51"/>
                    </a:cubicBezTo>
                    <a:cubicBezTo>
                      <a:pt x="0" y="51"/>
                      <a:pt x="1" y="51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3" y="50"/>
                      <a:pt x="5" y="47"/>
                      <a:pt x="7" y="45"/>
                    </a:cubicBezTo>
                    <a:cubicBezTo>
                      <a:pt x="9" y="43"/>
                      <a:pt x="11" y="41"/>
                      <a:pt x="13" y="39"/>
                    </a:cubicBezTo>
                    <a:cubicBezTo>
                      <a:pt x="16" y="36"/>
                      <a:pt x="19" y="33"/>
                      <a:pt x="22" y="30"/>
                    </a:cubicBezTo>
                    <a:cubicBezTo>
                      <a:pt x="28" y="23"/>
                      <a:pt x="35" y="17"/>
                      <a:pt x="44" y="14"/>
                    </a:cubicBezTo>
                    <a:cubicBezTo>
                      <a:pt x="52" y="11"/>
                      <a:pt x="61" y="11"/>
                      <a:pt x="69" y="15"/>
                    </a:cubicBezTo>
                    <a:cubicBezTo>
                      <a:pt x="73" y="17"/>
                      <a:pt x="76" y="20"/>
                      <a:pt x="77" y="25"/>
                    </a:cubicBezTo>
                    <a:cubicBezTo>
                      <a:pt x="78" y="27"/>
                      <a:pt x="78" y="29"/>
                      <a:pt x="77" y="31"/>
                    </a:cubicBezTo>
                    <a:cubicBezTo>
                      <a:pt x="76" y="33"/>
                      <a:pt x="75" y="34"/>
                      <a:pt x="74" y="34"/>
                    </a:cubicBezTo>
                    <a:cubicBezTo>
                      <a:pt x="73" y="34"/>
                      <a:pt x="73" y="34"/>
                      <a:pt x="73" y="33"/>
                    </a:cubicBezTo>
                    <a:cubicBezTo>
                      <a:pt x="71" y="28"/>
                      <a:pt x="65" y="24"/>
                      <a:pt x="60" y="27"/>
                    </a:cubicBezTo>
                    <a:cubicBezTo>
                      <a:pt x="56" y="29"/>
                      <a:pt x="54" y="34"/>
                      <a:pt x="54" y="39"/>
                    </a:cubicBezTo>
                    <a:cubicBezTo>
                      <a:pt x="56" y="48"/>
                      <a:pt x="67" y="53"/>
                      <a:pt x="76" y="49"/>
                    </a:cubicBezTo>
                    <a:cubicBezTo>
                      <a:pt x="85" y="45"/>
                      <a:pt x="91" y="35"/>
                      <a:pt x="90" y="25"/>
                    </a:cubicBezTo>
                    <a:cubicBezTo>
                      <a:pt x="88" y="14"/>
                      <a:pt x="79" y="6"/>
                      <a:pt x="69" y="3"/>
                    </a:cubicBezTo>
                    <a:cubicBezTo>
                      <a:pt x="63" y="1"/>
                      <a:pt x="57" y="0"/>
                      <a:pt x="51" y="0"/>
                    </a:cubicBezTo>
                    <a:cubicBezTo>
                      <a:pt x="45" y="1"/>
                      <a:pt x="39" y="2"/>
                      <a:pt x="34" y="5"/>
                    </a:cubicBezTo>
                    <a:cubicBezTo>
                      <a:pt x="28" y="7"/>
                      <a:pt x="23" y="11"/>
                      <a:pt x="18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960"/>
              <p:cNvSpPr/>
              <p:nvPr/>
            </p:nvSpPr>
            <p:spPr bwMode="auto">
              <a:xfrm>
                <a:off x="2047" y="1664"/>
                <a:ext cx="355" cy="330"/>
              </a:xfrm>
              <a:custGeom>
                <a:gdLst>
                  <a:gd name="T0" fmla="*/ 23 w 150"/>
                  <a:gd name="T1" fmla="*/ 17 h 139"/>
                  <a:gd name="T2" fmla="*/ 15 w 150"/>
                  <a:gd name="T3" fmla="*/ 38 h 139"/>
                  <a:gd name="T4" fmla="*/ 1 w 150"/>
                  <a:gd name="T5" fmla="*/ 57 h 139"/>
                  <a:gd name="T6" fmla="*/ 9 w 150"/>
                  <a:gd name="T7" fmla="*/ 74 h 139"/>
                  <a:gd name="T8" fmla="*/ 20 w 150"/>
                  <a:gd name="T9" fmla="*/ 105 h 139"/>
                  <a:gd name="T10" fmla="*/ 28 w 150"/>
                  <a:gd name="T11" fmla="*/ 126 h 139"/>
                  <a:gd name="T12" fmla="*/ 48 w 150"/>
                  <a:gd name="T13" fmla="*/ 127 h 139"/>
                  <a:gd name="T14" fmla="*/ 71 w 150"/>
                  <a:gd name="T15" fmla="*/ 139 h 139"/>
                  <a:gd name="T16" fmla="*/ 82 w 150"/>
                  <a:gd name="T17" fmla="*/ 132 h 139"/>
                  <a:gd name="T18" fmla="*/ 82 w 150"/>
                  <a:gd name="T19" fmla="*/ 132 h 139"/>
                  <a:gd name="T20" fmla="*/ 84 w 150"/>
                  <a:gd name="T21" fmla="*/ 132 h 139"/>
                  <a:gd name="T22" fmla="*/ 96 w 150"/>
                  <a:gd name="T23" fmla="*/ 137 h 139"/>
                  <a:gd name="T24" fmla="*/ 119 w 150"/>
                  <a:gd name="T25" fmla="*/ 114 h 139"/>
                  <a:gd name="T26" fmla="*/ 140 w 150"/>
                  <a:gd name="T27" fmla="*/ 99 h 139"/>
                  <a:gd name="T28" fmla="*/ 137 w 150"/>
                  <a:gd name="T29" fmla="*/ 77 h 139"/>
                  <a:gd name="T30" fmla="*/ 135 w 150"/>
                  <a:gd name="T31" fmla="*/ 45 h 139"/>
                  <a:gd name="T32" fmla="*/ 135 w 150"/>
                  <a:gd name="T33" fmla="*/ 43 h 139"/>
                  <a:gd name="T34" fmla="*/ 115 w 150"/>
                  <a:gd name="T35" fmla="*/ 20 h 139"/>
                  <a:gd name="T36" fmla="*/ 91 w 150"/>
                  <a:gd name="T37" fmla="*/ 1 h 139"/>
                  <a:gd name="T38" fmla="*/ 105 w 150"/>
                  <a:gd name="T39" fmla="*/ 17 h 139"/>
                  <a:gd name="T40" fmla="*/ 114 w 150"/>
                  <a:gd name="T41" fmla="*/ 24 h 139"/>
                  <a:gd name="T42" fmla="*/ 128 w 150"/>
                  <a:gd name="T43" fmla="*/ 40 h 139"/>
                  <a:gd name="T44" fmla="*/ 132 w 150"/>
                  <a:gd name="T45" fmla="*/ 50 h 139"/>
                  <a:gd name="T46" fmla="*/ 135 w 150"/>
                  <a:gd name="T47" fmla="*/ 72 h 139"/>
                  <a:gd name="T48" fmla="*/ 133 w 150"/>
                  <a:gd name="T49" fmla="*/ 84 h 139"/>
                  <a:gd name="T50" fmla="*/ 122 w 150"/>
                  <a:gd name="T51" fmla="*/ 106 h 139"/>
                  <a:gd name="T52" fmla="*/ 110 w 150"/>
                  <a:gd name="T53" fmla="*/ 105 h 139"/>
                  <a:gd name="T54" fmla="*/ 94 w 150"/>
                  <a:gd name="T55" fmla="*/ 128 h 139"/>
                  <a:gd name="T56" fmla="*/ 81 w 150"/>
                  <a:gd name="T57" fmla="*/ 123 h 139"/>
                  <a:gd name="T58" fmla="*/ 65 w 150"/>
                  <a:gd name="T59" fmla="*/ 131 h 139"/>
                  <a:gd name="T60" fmla="*/ 52 w 150"/>
                  <a:gd name="T61" fmla="*/ 116 h 139"/>
                  <a:gd name="T62" fmla="*/ 32 w 150"/>
                  <a:gd name="T63" fmla="*/ 117 h 139"/>
                  <a:gd name="T64" fmla="*/ 29 w 150"/>
                  <a:gd name="T65" fmla="*/ 100 h 139"/>
                  <a:gd name="T66" fmla="*/ 14 w 150"/>
                  <a:gd name="T67" fmla="*/ 94 h 139"/>
                  <a:gd name="T68" fmla="*/ 17 w 150"/>
                  <a:gd name="T69" fmla="*/ 76 h 139"/>
                  <a:gd name="T70" fmla="*/ 9 w 150"/>
                  <a:gd name="T71" fmla="*/ 57 h 139"/>
                  <a:gd name="T72" fmla="*/ 21 w 150"/>
                  <a:gd name="T73" fmla="*/ 35 h 139"/>
                  <a:gd name="T74" fmla="*/ 43 w 150"/>
                  <a:gd name="T75" fmla="*/ 26 h 139"/>
                  <a:gd name="T76" fmla="*/ 39 w 150"/>
                  <a:gd name="T77" fmla="*/ 10 h 139"/>
                  <a:gd name="T78" fmla="*/ 37 w 150"/>
                  <a:gd name="T79" fmla="*/ 15 h 1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0" h="139">
                    <a:moveTo>
                      <a:pt x="35" y="16"/>
                    </a:moveTo>
                    <a:cubicBezTo>
                      <a:pt x="31" y="15"/>
                      <a:pt x="27" y="15"/>
                      <a:pt x="23" y="17"/>
                    </a:cubicBezTo>
                    <a:cubicBezTo>
                      <a:pt x="19" y="20"/>
                      <a:pt x="16" y="23"/>
                      <a:pt x="15" y="28"/>
                    </a:cubicBezTo>
                    <a:cubicBezTo>
                      <a:pt x="14" y="31"/>
                      <a:pt x="13" y="35"/>
                      <a:pt x="15" y="38"/>
                    </a:cubicBezTo>
                    <a:cubicBezTo>
                      <a:pt x="15" y="39"/>
                      <a:pt x="15" y="39"/>
                      <a:pt x="14" y="40"/>
                    </a:cubicBezTo>
                    <a:cubicBezTo>
                      <a:pt x="7" y="43"/>
                      <a:pt x="2" y="49"/>
                      <a:pt x="1" y="57"/>
                    </a:cubicBezTo>
                    <a:cubicBezTo>
                      <a:pt x="0" y="63"/>
                      <a:pt x="2" y="70"/>
                      <a:pt x="8" y="73"/>
                    </a:cubicBezTo>
                    <a:cubicBezTo>
                      <a:pt x="9" y="73"/>
                      <a:pt x="9" y="74"/>
                      <a:pt x="9" y="74"/>
                    </a:cubicBezTo>
                    <a:cubicBezTo>
                      <a:pt x="5" y="80"/>
                      <a:pt x="3" y="87"/>
                      <a:pt x="6" y="94"/>
                    </a:cubicBezTo>
                    <a:cubicBezTo>
                      <a:pt x="8" y="100"/>
                      <a:pt x="14" y="105"/>
                      <a:pt x="20" y="105"/>
                    </a:cubicBezTo>
                    <a:cubicBezTo>
                      <a:pt x="21" y="105"/>
                      <a:pt x="21" y="106"/>
                      <a:pt x="21" y="106"/>
                    </a:cubicBezTo>
                    <a:cubicBezTo>
                      <a:pt x="19" y="113"/>
                      <a:pt x="21" y="122"/>
                      <a:pt x="28" y="126"/>
                    </a:cubicBezTo>
                    <a:cubicBezTo>
                      <a:pt x="33" y="129"/>
                      <a:pt x="41" y="131"/>
                      <a:pt x="46" y="127"/>
                    </a:cubicBezTo>
                    <a:cubicBezTo>
                      <a:pt x="47" y="126"/>
                      <a:pt x="48" y="127"/>
                      <a:pt x="48" y="127"/>
                    </a:cubicBezTo>
                    <a:cubicBezTo>
                      <a:pt x="50" y="135"/>
                      <a:pt x="58" y="139"/>
                      <a:pt x="66" y="139"/>
                    </a:cubicBezTo>
                    <a:cubicBezTo>
                      <a:pt x="67" y="139"/>
                      <a:pt x="69" y="139"/>
                      <a:pt x="71" y="139"/>
                    </a:cubicBezTo>
                    <a:cubicBezTo>
                      <a:pt x="74" y="138"/>
                      <a:pt x="77" y="137"/>
                      <a:pt x="80" y="135"/>
                    </a:cubicBezTo>
                    <a:cubicBezTo>
                      <a:pt x="81" y="134"/>
                      <a:pt x="82" y="133"/>
                      <a:pt x="82" y="132"/>
                    </a:cubicBezTo>
                    <a:cubicBezTo>
                      <a:pt x="82" y="132"/>
                      <a:pt x="82" y="132"/>
                      <a:pt x="82" y="132"/>
                    </a:cubicBezTo>
                    <a:cubicBezTo>
                      <a:pt x="82" y="132"/>
                      <a:pt x="82" y="132"/>
                      <a:pt x="82" y="132"/>
                    </a:cubicBezTo>
                    <a:cubicBezTo>
                      <a:pt x="83" y="131"/>
                      <a:pt x="83" y="131"/>
                      <a:pt x="83" y="131"/>
                    </a:cubicBezTo>
                    <a:cubicBezTo>
                      <a:pt x="84" y="131"/>
                      <a:pt x="84" y="131"/>
                      <a:pt x="84" y="132"/>
                    </a:cubicBezTo>
                    <a:cubicBezTo>
                      <a:pt x="85" y="134"/>
                      <a:pt x="88" y="135"/>
                      <a:pt x="91" y="136"/>
                    </a:cubicBezTo>
                    <a:cubicBezTo>
                      <a:pt x="92" y="136"/>
                      <a:pt x="94" y="137"/>
                      <a:pt x="96" y="137"/>
                    </a:cubicBezTo>
                    <a:cubicBezTo>
                      <a:pt x="100" y="137"/>
                      <a:pt x="104" y="136"/>
                      <a:pt x="108" y="134"/>
                    </a:cubicBezTo>
                    <a:cubicBezTo>
                      <a:pt x="115" y="130"/>
                      <a:pt x="120" y="123"/>
                      <a:pt x="119" y="114"/>
                    </a:cubicBezTo>
                    <a:cubicBezTo>
                      <a:pt x="119" y="114"/>
                      <a:pt x="119" y="113"/>
                      <a:pt x="120" y="113"/>
                    </a:cubicBezTo>
                    <a:cubicBezTo>
                      <a:pt x="129" y="113"/>
                      <a:pt x="137" y="108"/>
                      <a:pt x="140" y="99"/>
                    </a:cubicBezTo>
                    <a:cubicBezTo>
                      <a:pt x="143" y="92"/>
                      <a:pt x="142" y="84"/>
                      <a:pt x="137" y="78"/>
                    </a:cubicBezTo>
                    <a:cubicBezTo>
                      <a:pt x="137" y="78"/>
                      <a:pt x="137" y="77"/>
                      <a:pt x="137" y="77"/>
                    </a:cubicBezTo>
                    <a:cubicBezTo>
                      <a:pt x="144" y="74"/>
                      <a:pt x="150" y="67"/>
                      <a:pt x="149" y="60"/>
                    </a:cubicBezTo>
                    <a:cubicBezTo>
                      <a:pt x="148" y="52"/>
                      <a:pt x="142" y="48"/>
                      <a:pt x="135" y="45"/>
                    </a:cubicBezTo>
                    <a:cubicBezTo>
                      <a:pt x="135" y="45"/>
                      <a:pt x="134" y="44"/>
                      <a:pt x="134" y="44"/>
                    </a:cubicBezTo>
                    <a:cubicBezTo>
                      <a:pt x="134" y="44"/>
                      <a:pt x="134" y="43"/>
                      <a:pt x="135" y="43"/>
                    </a:cubicBezTo>
                    <a:cubicBezTo>
                      <a:pt x="137" y="38"/>
                      <a:pt x="137" y="30"/>
                      <a:pt x="133" y="26"/>
                    </a:cubicBezTo>
                    <a:cubicBezTo>
                      <a:pt x="129" y="21"/>
                      <a:pt x="122" y="17"/>
                      <a:pt x="115" y="20"/>
                    </a:cubicBezTo>
                    <a:cubicBezTo>
                      <a:pt x="115" y="20"/>
                      <a:pt x="114" y="20"/>
                      <a:pt x="114" y="19"/>
                    </a:cubicBezTo>
                    <a:cubicBezTo>
                      <a:pt x="114" y="8"/>
                      <a:pt x="101" y="0"/>
                      <a:pt x="91" y="1"/>
                    </a:cubicBezTo>
                    <a:cubicBezTo>
                      <a:pt x="91" y="4"/>
                      <a:pt x="91" y="8"/>
                      <a:pt x="91" y="11"/>
                    </a:cubicBezTo>
                    <a:cubicBezTo>
                      <a:pt x="97" y="10"/>
                      <a:pt x="102" y="13"/>
                      <a:pt x="105" y="17"/>
                    </a:cubicBezTo>
                    <a:cubicBezTo>
                      <a:pt x="107" y="19"/>
                      <a:pt x="108" y="23"/>
                      <a:pt x="108" y="27"/>
                    </a:cubicBezTo>
                    <a:cubicBezTo>
                      <a:pt x="109" y="25"/>
                      <a:pt x="112" y="24"/>
                      <a:pt x="114" y="24"/>
                    </a:cubicBezTo>
                    <a:cubicBezTo>
                      <a:pt x="118" y="24"/>
                      <a:pt x="122" y="26"/>
                      <a:pt x="124" y="29"/>
                    </a:cubicBezTo>
                    <a:cubicBezTo>
                      <a:pt x="127" y="32"/>
                      <a:pt x="128" y="35"/>
                      <a:pt x="128" y="40"/>
                    </a:cubicBezTo>
                    <a:cubicBezTo>
                      <a:pt x="127" y="43"/>
                      <a:pt x="126" y="46"/>
                      <a:pt x="124" y="49"/>
                    </a:cubicBezTo>
                    <a:cubicBezTo>
                      <a:pt x="127" y="48"/>
                      <a:pt x="130" y="49"/>
                      <a:pt x="132" y="50"/>
                    </a:cubicBezTo>
                    <a:cubicBezTo>
                      <a:pt x="137" y="52"/>
                      <a:pt x="140" y="56"/>
                      <a:pt x="140" y="61"/>
                    </a:cubicBezTo>
                    <a:cubicBezTo>
                      <a:pt x="140" y="65"/>
                      <a:pt x="138" y="69"/>
                      <a:pt x="135" y="72"/>
                    </a:cubicBezTo>
                    <a:cubicBezTo>
                      <a:pt x="133" y="74"/>
                      <a:pt x="129" y="76"/>
                      <a:pt x="126" y="76"/>
                    </a:cubicBezTo>
                    <a:cubicBezTo>
                      <a:pt x="129" y="78"/>
                      <a:pt x="132" y="81"/>
                      <a:pt x="133" y="84"/>
                    </a:cubicBezTo>
                    <a:cubicBezTo>
                      <a:pt x="135" y="89"/>
                      <a:pt x="135" y="93"/>
                      <a:pt x="132" y="98"/>
                    </a:cubicBezTo>
                    <a:cubicBezTo>
                      <a:pt x="130" y="102"/>
                      <a:pt x="127" y="105"/>
                      <a:pt x="122" y="106"/>
                    </a:cubicBezTo>
                    <a:cubicBezTo>
                      <a:pt x="120" y="107"/>
                      <a:pt x="118" y="108"/>
                      <a:pt x="116" y="107"/>
                    </a:cubicBezTo>
                    <a:cubicBezTo>
                      <a:pt x="114" y="107"/>
                      <a:pt x="112" y="106"/>
                      <a:pt x="110" y="105"/>
                    </a:cubicBezTo>
                    <a:cubicBezTo>
                      <a:pt x="113" y="112"/>
                      <a:pt x="111" y="122"/>
                      <a:pt x="105" y="126"/>
                    </a:cubicBezTo>
                    <a:cubicBezTo>
                      <a:pt x="101" y="129"/>
                      <a:pt x="97" y="129"/>
                      <a:pt x="94" y="128"/>
                    </a:cubicBezTo>
                    <a:cubicBezTo>
                      <a:pt x="88" y="127"/>
                      <a:pt x="85" y="124"/>
                      <a:pt x="83" y="119"/>
                    </a:cubicBezTo>
                    <a:cubicBezTo>
                      <a:pt x="82" y="120"/>
                      <a:pt x="82" y="122"/>
                      <a:pt x="81" y="123"/>
                    </a:cubicBezTo>
                    <a:cubicBezTo>
                      <a:pt x="80" y="125"/>
                      <a:pt x="78" y="126"/>
                      <a:pt x="76" y="128"/>
                    </a:cubicBezTo>
                    <a:cubicBezTo>
                      <a:pt x="73" y="130"/>
                      <a:pt x="69" y="132"/>
                      <a:pt x="65" y="131"/>
                    </a:cubicBezTo>
                    <a:cubicBezTo>
                      <a:pt x="60" y="131"/>
                      <a:pt x="56" y="128"/>
                      <a:pt x="54" y="124"/>
                    </a:cubicBezTo>
                    <a:cubicBezTo>
                      <a:pt x="53" y="122"/>
                      <a:pt x="52" y="119"/>
                      <a:pt x="52" y="116"/>
                    </a:cubicBezTo>
                    <a:cubicBezTo>
                      <a:pt x="50" y="119"/>
                      <a:pt x="47" y="120"/>
                      <a:pt x="43" y="121"/>
                    </a:cubicBezTo>
                    <a:cubicBezTo>
                      <a:pt x="39" y="121"/>
                      <a:pt x="35" y="120"/>
                      <a:pt x="32" y="117"/>
                    </a:cubicBezTo>
                    <a:cubicBezTo>
                      <a:pt x="29" y="114"/>
                      <a:pt x="27" y="111"/>
                      <a:pt x="28" y="107"/>
                    </a:cubicBezTo>
                    <a:cubicBezTo>
                      <a:pt x="28" y="104"/>
                      <a:pt x="28" y="102"/>
                      <a:pt x="29" y="100"/>
                    </a:cubicBezTo>
                    <a:cubicBezTo>
                      <a:pt x="28" y="101"/>
                      <a:pt x="25" y="101"/>
                      <a:pt x="24" y="100"/>
                    </a:cubicBezTo>
                    <a:cubicBezTo>
                      <a:pt x="20" y="100"/>
                      <a:pt x="17" y="97"/>
                      <a:pt x="14" y="94"/>
                    </a:cubicBezTo>
                    <a:cubicBezTo>
                      <a:pt x="12" y="91"/>
                      <a:pt x="11" y="86"/>
                      <a:pt x="12" y="82"/>
                    </a:cubicBezTo>
                    <a:cubicBezTo>
                      <a:pt x="13" y="80"/>
                      <a:pt x="15" y="77"/>
                      <a:pt x="17" y="76"/>
                    </a:cubicBezTo>
                    <a:cubicBezTo>
                      <a:pt x="18" y="75"/>
                      <a:pt x="19" y="74"/>
                      <a:pt x="21" y="74"/>
                    </a:cubicBezTo>
                    <a:cubicBezTo>
                      <a:pt x="14" y="72"/>
                      <a:pt x="7" y="64"/>
                      <a:pt x="9" y="57"/>
                    </a:cubicBezTo>
                    <a:cubicBezTo>
                      <a:pt x="11" y="49"/>
                      <a:pt x="19" y="44"/>
                      <a:pt x="27" y="45"/>
                    </a:cubicBezTo>
                    <a:cubicBezTo>
                      <a:pt x="24" y="42"/>
                      <a:pt x="22" y="39"/>
                      <a:pt x="21" y="35"/>
                    </a:cubicBezTo>
                    <a:cubicBezTo>
                      <a:pt x="21" y="31"/>
                      <a:pt x="21" y="27"/>
                      <a:pt x="23" y="25"/>
                    </a:cubicBezTo>
                    <a:cubicBezTo>
                      <a:pt x="29" y="19"/>
                      <a:pt x="38" y="21"/>
                      <a:pt x="43" y="26"/>
                    </a:cubicBezTo>
                    <a:cubicBezTo>
                      <a:pt x="42" y="22"/>
                      <a:pt x="43" y="17"/>
                      <a:pt x="45" y="13"/>
                    </a:cubicBezTo>
                    <a:cubicBezTo>
                      <a:pt x="43" y="12"/>
                      <a:pt x="41" y="11"/>
                      <a:pt x="39" y="10"/>
                    </a:cubicBezTo>
                    <a:cubicBezTo>
                      <a:pt x="38" y="11"/>
                      <a:pt x="38" y="12"/>
                      <a:pt x="37" y="13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5"/>
                      <a:pt x="36" y="16"/>
                      <a:pt x="35" y="1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961"/>
              <p:cNvSpPr/>
              <p:nvPr/>
            </p:nvSpPr>
            <p:spPr bwMode="auto">
              <a:xfrm>
                <a:off x="1938" y="1738"/>
                <a:ext cx="139" cy="503"/>
              </a:xfrm>
              <a:custGeom>
                <a:gdLst>
                  <a:gd name="T0" fmla="*/ 59 w 59"/>
                  <a:gd name="T1" fmla="*/ 7 h 212"/>
                  <a:gd name="T2" fmla="*/ 58 w 59"/>
                  <a:gd name="T3" fmla="*/ 4 h 212"/>
                  <a:gd name="T4" fmla="*/ 46 w 59"/>
                  <a:gd name="T5" fmla="*/ 0 h 212"/>
                  <a:gd name="T6" fmla="*/ 39 w 59"/>
                  <a:gd name="T7" fmla="*/ 14 h 212"/>
                  <a:gd name="T8" fmla="*/ 30 w 59"/>
                  <a:gd name="T9" fmla="*/ 17 h 212"/>
                  <a:gd name="T10" fmla="*/ 24 w 59"/>
                  <a:gd name="T11" fmla="*/ 16 h 212"/>
                  <a:gd name="T12" fmla="*/ 25 w 59"/>
                  <a:gd name="T13" fmla="*/ 35 h 212"/>
                  <a:gd name="T14" fmla="*/ 10 w 59"/>
                  <a:gd name="T15" fmla="*/ 41 h 212"/>
                  <a:gd name="T16" fmla="*/ 15 w 59"/>
                  <a:gd name="T17" fmla="*/ 46 h 212"/>
                  <a:gd name="T18" fmla="*/ 17 w 59"/>
                  <a:gd name="T19" fmla="*/ 57 h 212"/>
                  <a:gd name="T20" fmla="*/ 4 w 59"/>
                  <a:gd name="T21" fmla="*/ 67 h 212"/>
                  <a:gd name="T22" fmla="*/ 9 w 59"/>
                  <a:gd name="T23" fmla="*/ 70 h 212"/>
                  <a:gd name="T24" fmla="*/ 13 w 59"/>
                  <a:gd name="T25" fmla="*/ 81 h 212"/>
                  <a:gd name="T26" fmla="*/ 0 w 59"/>
                  <a:gd name="T27" fmla="*/ 94 h 212"/>
                  <a:gd name="T28" fmla="*/ 9 w 59"/>
                  <a:gd name="T29" fmla="*/ 99 h 212"/>
                  <a:gd name="T30" fmla="*/ 14 w 59"/>
                  <a:gd name="T31" fmla="*/ 108 h 212"/>
                  <a:gd name="T32" fmla="*/ 4 w 59"/>
                  <a:gd name="T33" fmla="*/ 124 h 212"/>
                  <a:gd name="T34" fmla="*/ 17 w 59"/>
                  <a:gd name="T35" fmla="*/ 134 h 212"/>
                  <a:gd name="T36" fmla="*/ 11 w 59"/>
                  <a:gd name="T37" fmla="*/ 151 h 212"/>
                  <a:gd name="T38" fmla="*/ 25 w 59"/>
                  <a:gd name="T39" fmla="*/ 162 h 212"/>
                  <a:gd name="T40" fmla="*/ 20 w 59"/>
                  <a:gd name="T41" fmla="*/ 179 h 212"/>
                  <a:gd name="T42" fmla="*/ 34 w 59"/>
                  <a:gd name="T43" fmla="*/ 185 h 212"/>
                  <a:gd name="T44" fmla="*/ 34 w 59"/>
                  <a:gd name="T45" fmla="*/ 198 h 212"/>
                  <a:gd name="T46" fmla="*/ 27 w 59"/>
                  <a:gd name="T47" fmla="*/ 206 h 212"/>
                  <a:gd name="T48" fmla="*/ 33 w 59"/>
                  <a:gd name="T49" fmla="*/ 208 h 212"/>
                  <a:gd name="T50" fmla="*/ 38 w 59"/>
                  <a:gd name="T51" fmla="*/ 212 h 212"/>
                  <a:gd name="T52" fmla="*/ 49 w 59"/>
                  <a:gd name="T53" fmla="*/ 208 h 212"/>
                  <a:gd name="T54" fmla="*/ 39 w 59"/>
                  <a:gd name="T55" fmla="*/ 202 h 212"/>
                  <a:gd name="T56" fmla="*/ 38 w 59"/>
                  <a:gd name="T57" fmla="*/ 201 h 212"/>
                  <a:gd name="T58" fmla="*/ 38 w 59"/>
                  <a:gd name="T59" fmla="*/ 201 h 212"/>
                  <a:gd name="T60" fmla="*/ 42 w 59"/>
                  <a:gd name="T61" fmla="*/ 184 h 212"/>
                  <a:gd name="T62" fmla="*/ 31 w 59"/>
                  <a:gd name="T63" fmla="*/ 174 h 212"/>
                  <a:gd name="T64" fmla="*/ 31 w 59"/>
                  <a:gd name="T65" fmla="*/ 173 h 212"/>
                  <a:gd name="T66" fmla="*/ 31 w 59"/>
                  <a:gd name="T67" fmla="*/ 173 h 212"/>
                  <a:gd name="T68" fmla="*/ 31 w 59"/>
                  <a:gd name="T69" fmla="*/ 172 h 212"/>
                  <a:gd name="T70" fmla="*/ 24 w 59"/>
                  <a:gd name="T71" fmla="*/ 149 h 212"/>
                  <a:gd name="T72" fmla="*/ 24 w 59"/>
                  <a:gd name="T73" fmla="*/ 147 h 212"/>
                  <a:gd name="T74" fmla="*/ 27 w 59"/>
                  <a:gd name="T75" fmla="*/ 133 h 212"/>
                  <a:gd name="T76" fmla="*/ 17 w 59"/>
                  <a:gd name="T77" fmla="*/ 124 h 212"/>
                  <a:gd name="T78" fmla="*/ 17 w 59"/>
                  <a:gd name="T79" fmla="*/ 123 h 212"/>
                  <a:gd name="T80" fmla="*/ 24 w 59"/>
                  <a:gd name="T81" fmla="*/ 107 h 212"/>
                  <a:gd name="T82" fmla="*/ 14 w 59"/>
                  <a:gd name="T83" fmla="*/ 95 h 212"/>
                  <a:gd name="T84" fmla="*/ 13 w 59"/>
                  <a:gd name="T85" fmla="*/ 94 h 212"/>
                  <a:gd name="T86" fmla="*/ 13 w 59"/>
                  <a:gd name="T87" fmla="*/ 93 h 212"/>
                  <a:gd name="T88" fmla="*/ 22 w 59"/>
                  <a:gd name="T89" fmla="*/ 80 h 212"/>
                  <a:gd name="T90" fmla="*/ 16 w 59"/>
                  <a:gd name="T91" fmla="*/ 68 h 212"/>
                  <a:gd name="T92" fmla="*/ 16 w 59"/>
                  <a:gd name="T93" fmla="*/ 66 h 212"/>
                  <a:gd name="T94" fmla="*/ 22 w 59"/>
                  <a:gd name="T95" fmla="*/ 47 h 212"/>
                  <a:gd name="T96" fmla="*/ 23 w 59"/>
                  <a:gd name="T97" fmla="*/ 45 h 212"/>
                  <a:gd name="T98" fmla="*/ 34 w 59"/>
                  <a:gd name="T99" fmla="*/ 37 h 212"/>
                  <a:gd name="T100" fmla="*/ 34 w 59"/>
                  <a:gd name="T101" fmla="*/ 24 h 212"/>
                  <a:gd name="T102" fmla="*/ 35 w 59"/>
                  <a:gd name="T103" fmla="*/ 23 h 212"/>
                  <a:gd name="T104" fmla="*/ 43 w 59"/>
                  <a:gd name="T105" fmla="*/ 19 h 212"/>
                  <a:gd name="T106" fmla="*/ 47 w 59"/>
                  <a:gd name="T107" fmla="*/ 12 h 212"/>
                  <a:gd name="T108" fmla="*/ 48 w 59"/>
                  <a:gd name="T109" fmla="*/ 11 h 212"/>
                  <a:gd name="T110" fmla="*/ 51 w 59"/>
                  <a:gd name="T111" fmla="*/ 13 h 212"/>
                  <a:gd name="T112" fmla="*/ 59 w 59"/>
                  <a:gd name="T113" fmla="*/ 7 h 2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9" h="211">
                    <a:moveTo>
                      <a:pt x="59" y="7"/>
                    </a:moveTo>
                    <a:cubicBezTo>
                      <a:pt x="58" y="6"/>
                      <a:pt x="58" y="5"/>
                      <a:pt x="58" y="4"/>
                    </a:cubicBezTo>
                    <a:cubicBezTo>
                      <a:pt x="54" y="6"/>
                      <a:pt x="48" y="4"/>
                      <a:pt x="46" y="0"/>
                    </a:cubicBezTo>
                    <a:cubicBezTo>
                      <a:pt x="46" y="6"/>
                      <a:pt x="43" y="11"/>
                      <a:pt x="39" y="14"/>
                    </a:cubicBezTo>
                    <a:cubicBezTo>
                      <a:pt x="36" y="16"/>
                      <a:pt x="33" y="17"/>
                      <a:pt x="30" y="17"/>
                    </a:cubicBezTo>
                    <a:cubicBezTo>
                      <a:pt x="28" y="17"/>
                      <a:pt x="26" y="17"/>
                      <a:pt x="24" y="16"/>
                    </a:cubicBezTo>
                    <a:cubicBezTo>
                      <a:pt x="28" y="21"/>
                      <a:pt x="29" y="29"/>
                      <a:pt x="25" y="35"/>
                    </a:cubicBezTo>
                    <a:cubicBezTo>
                      <a:pt x="21" y="39"/>
                      <a:pt x="16" y="41"/>
                      <a:pt x="10" y="41"/>
                    </a:cubicBezTo>
                    <a:cubicBezTo>
                      <a:pt x="12" y="42"/>
                      <a:pt x="14" y="44"/>
                      <a:pt x="15" y="46"/>
                    </a:cubicBezTo>
                    <a:cubicBezTo>
                      <a:pt x="17" y="49"/>
                      <a:pt x="18" y="53"/>
                      <a:pt x="17" y="57"/>
                    </a:cubicBezTo>
                    <a:cubicBezTo>
                      <a:pt x="15" y="62"/>
                      <a:pt x="10" y="66"/>
                      <a:pt x="4" y="67"/>
                    </a:cubicBezTo>
                    <a:cubicBezTo>
                      <a:pt x="6" y="68"/>
                      <a:pt x="8" y="69"/>
                      <a:pt x="9" y="70"/>
                    </a:cubicBezTo>
                    <a:cubicBezTo>
                      <a:pt x="12" y="73"/>
                      <a:pt x="14" y="77"/>
                      <a:pt x="13" y="81"/>
                    </a:cubicBezTo>
                    <a:cubicBezTo>
                      <a:pt x="13" y="87"/>
                      <a:pt x="7" y="93"/>
                      <a:pt x="0" y="94"/>
                    </a:cubicBezTo>
                    <a:cubicBezTo>
                      <a:pt x="3" y="95"/>
                      <a:pt x="7" y="97"/>
                      <a:pt x="9" y="99"/>
                    </a:cubicBezTo>
                    <a:cubicBezTo>
                      <a:pt x="12" y="101"/>
                      <a:pt x="14" y="104"/>
                      <a:pt x="14" y="108"/>
                    </a:cubicBezTo>
                    <a:cubicBezTo>
                      <a:pt x="15" y="115"/>
                      <a:pt x="10" y="122"/>
                      <a:pt x="4" y="124"/>
                    </a:cubicBezTo>
                    <a:cubicBezTo>
                      <a:pt x="10" y="124"/>
                      <a:pt x="16" y="127"/>
                      <a:pt x="17" y="134"/>
                    </a:cubicBezTo>
                    <a:cubicBezTo>
                      <a:pt x="19" y="141"/>
                      <a:pt x="16" y="147"/>
                      <a:pt x="11" y="151"/>
                    </a:cubicBezTo>
                    <a:cubicBezTo>
                      <a:pt x="17" y="151"/>
                      <a:pt x="24" y="156"/>
                      <a:pt x="25" y="162"/>
                    </a:cubicBezTo>
                    <a:cubicBezTo>
                      <a:pt x="27" y="168"/>
                      <a:pt x="25" y="175"/>
                      <a:pt x="20" y="179"/>
                    </a:cubicBezTo>
                    <a:cubicBezTo>
                      <a:pt x="25" y="178"/>
                      <a:pt x="32" y="179"/>
                      <a:pt x="34" y="185"/>
                    </a:cubicBezTo>
                    <a:cubicBezTo>
                      <a:pt x="36" y="189"/>
                      <a:pt x="36" y="194"/>
                      <a:pt x="34" y="198"/>
                    </a:cubicBezTo>
                    <a:cubicBezTo>
                      <a:pt x="32" y="202"/>
                      <a:pt x="30" y="204"/>
                      <a:pt x="27" y="206"/>
                    </a:cubicBezTo>
                    <a:cubicBezTo>
                      <a:pt x="29" y="206"/>
                      <a:pt x="32" y="207"/>
                      <a:pt x="33" y="208"/>
                    </a:cubicBezTo>
                    <a:cubicBezTo>
                      <a:pt x="35" y="209"/>
                      <a:pt x="37" y="210"/>
                      <a:pt x="38" y="212"/>
                    </a:cubicBezTo>
                    <a:cubicBezTo>
                      <a:pt x="41" y="210"/>
                      <a:pt x="45" y="209"/>
                      <a:pt x="49" y="208"/>
                    </a:cubicBezTo>
                    <a:cubicBezTo>
                      <a:pt x="47" y="204"/>
                      <a:pt x="43" y="201"/>
                      <a:pt x="39" y="202"/>
                    </a:cubicBezTo>
                    <a:cubicBezTo>
                      <a:pt x="38" y="203"/>
                      <a:pt x="38" y="202"/>
                      <a:pt x="38" y="201"/>
                    </a:cubicBezTo>
                    <a:cubicBezTo>
                      <a:pt x="38" y="201"/>
                      <a:pt x="38" y="201"/>
                      <a:pt x="38" y="201"/>
                    </a:cubicBezTo>
                    <a:cubicBezTo>
                      <a:pt x="43" y="197"/>
                      <a:pt x="44" y="190"/>
                      <a:pt x="42" y="184"/>
                    </a:cubicBezTo>
                    <a:cubicBezTo>
                      <a:pt x="40" y="180"/>
                      <a:pt x="36" y="176"/>
                      <a:pt x="31" y="174"/>
                    </a:cubicBezTo>
                    <a:cubicBezTo>
                      <a:pt x="31" y="174"/>
                      <a:pt x="30" y="174"/>
                      <a:pt x="31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1" y="173"/>
                      <a:pt x="31" y="173"/>
                      <a:pt x="31" y="172"/>
                    </a:cubicBezTo>
                    <a:cubicBezTo>
                      <a:pt x="37" y="164"/>
                      <a:pt x="35" y="151"/>
                      <a:pt x="24" y="149"/>
                    </a:cubicBezTo>
                    <a:cubicBezTo>
                      <a:pt x="24" y="149"/>
                      <a:pt x="24" y="148"/>
                      <a:pt x="24" y="147"/>
                    </a:cubicBezTo>
                    <a:cubicBezTo>
                      <a:pt x="28" y="144"/>
                      <a:pt x="29" y="138"/>
                      <a:pt x="27" y="133"/>
                    </a:cubicBezTo>
                    <a:cubicBezTo>
                      <a:pt x="25" y="129"/>
                      <a:pt x="21" y="126"/>
                      <a:pt x="17" y="124"/>
                    </a:cubicBezTo>
                    <a:cubicBezTo>
                      <a:pt x="16" y="124"/>
                      <a:pt x="16" y="123"/>
                      <a:pt x="17" y="123"/>
                    </a:cubicBezTo>
                    <a:cubicBezTo>
                      <a:pt x="22" y="119"/>
                      <a:pt x="25" y="114"/>
                      <a:pt x="24" y="107"/>
                    </a:cubicBezTo>
                    <a:cubicBezTo>
                      <a:pt x="23" y="102"/>
                      <a:pt x="20" y="95"/>
                      <a:pt x="14" y="95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18" y="90"/>
                      <a:pt x="22" y="85"/>
                      <a:pt x="22" y="80"/>
                    </a:cubicBezTo>
                    <a:cubicBezTo>
                      <a:pt x="23" y="75"/>
                      <a:pt x="21" y="69"/>
                      <a:pt x="16" y="68"/>
                    </a:cubicBezTo>
                    <a:cubicBezTo>
                      <a:pt x="15" y="67"/>
                      <a:pt x="15" y="66"/>
                      <a:pt x="16" y="66"/>
                    </a:cubicBezTo>
                    <a:cubicBezTo>
                      <a:pt x="24" y="64"/>
                      <a:pt x="27" y="54"/>
                      <a:pt x="22" y="47"/>
                    </a:cubicBezTo>
                    <a:cubicBezTo>
                      <a:pt x="22" y="46"/>
                      <a:pt x="22" y="45"/>
                      <a:pt x="23" y="45"/>
                    </a:cubicBezTo>
                    <a:cubicBezTo>
                      <a:pt x="28" y="45"/>
                      <a:pt x="32" y="42"/>
                      <a:pt x="34" y="37"/>
                    </a:cubicBezTo>
                    <a:cubicBezTo>
                      <a:pt x="35" y="33"/>
                      <a:pt x="36" y="28"/>
                      <a:pt x="34" y="24"/>
                    </a:cubicBezTo>
                    <a:cubicBezTo>
                      <a:pt x="34" y="23"/>
                      <a:pt x="34" y="23"/>
                      <a:pt x="35" y="23"/>
                    </a:cubicBezTo>
                    <a:cubicBezTo>
                      <a:pt x="38" y="23"/>
                      <a:pt x="41" y="21"/>
                      <a:pt x="43" y="19"/>
                    </a:cubicBezTo>
                    <a:cubicBezTo>
                      <a:pt x="45" y="17"/>
                      <a:pt x="47" y="15"/>
                      <a:pt x="47" y="12"/>
                    </a:cubicBezTo>
                    <a:cubicBezTo>
                      <a:pt x="47" y="11"/>
                      <a:pt x="48" y="11"/>
                      <a:pt x="48" y="11"/>
                    </a:cubicBezTo>
                    <a:cubicBezTo>
                      <a:pt x="49" y="12"/>
                      <a:pt x="50" y="13"/>
                      <a:pt x="51" y="13"/>
                    </a:cubicBezTo>
                    <a:cubicBezTo>
                      <a:pt x="53" y="11"/>
                      <a:pt x="56" y="9"/>
                      <a:pt x="59" y="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962"/>
              <p:cNvSpPr/>
              <p:nvPr/>
            </p:nvSpPr>
            <p:spPr bwMode="auto">
              <a:xfrm>
                <a:off x="2224" y="1441"/>
                <a:ext cx="149" cy="273"/>
              </a:xfrm>
              <a:custGeom>
                <a:gdLst>
                  <a:gd name="T0" fmla="*/ 2 w 63"/>
                  <a:gd name="T1" fmla="*/ 16 h 115"/>
                  <a:gd name="T2" fmla="*/ 20 w 63"/>
                  <a:gd name="T3" fmla="*/ 20 h 115"/>
                  <a:gd name="T4" fmla="*/ 21 w 63"/>
                  <a:gd name="T5" fmla="*/ 31 h 115"/>
                  <a:gd name="T6" fmla="*/ 19 w 63"/>
                  <a:gd name="T7" fmla="*/ 37 h 115"/>
                  <a:gd name="T8" fmla="*/ 34 w 63"/>
                  <a:gd name="T9" fmla="*/ 41 h 115"/>
                  <a:gd name="T10" fmla="*/ 37 w 63"/>
                  <a:gd name="T11" fmla="*/ 53 h 115"/>
                  <a:gd name="T12" fmla="*/ 33 w 63"/>
                  <a:gd name="T13" fmla="*/ 62 h 115"/>
                  <a:gd name="T14" fmla="*/ 48 w 63"/>
                  <a:gd name="T15" fmla="*/ 71 h 115"/>
                  <a:gd name="T16" fmla="*/ 45 w 63"/>
                  <a:gd name="T17" fmla="*/ 83 h 115"/>
                  <a:gd name="T18" fmla="*/ 42 w 63"/>
                  <a:gd name="T19" fmla="*/ 86 h 115"/>
                  <a:gd name="T20" fmla="*/ 56 w 63"/>
                  <a:gd name="T21" fmla="*/ 99 h 115"/>
                  <a:gd name="T22" fmla="*/ 47 w 63"/>
                  <a:gd name="T23" fmla="*/ 112 h 115"/>
                  <a:gd name="T24" fmla="*/ 55 w 63"/>
                  <a:gd name="T25" fmla="*/ 115 h 115"/>
                  <a:gd name="T26" fmla="*/ 61 w 63"/>
                  <a:gd name="T27" fmla="*/ 106 h 115"/>
                  <a:gd name="T28" fmla="*/ 63 w 63"/>
                  <a:gd name="T29" fmla="*/ 96 h 115"/>
                  <a:gd name="T30" fmla="*/ 56 w 63"/>
                  <a:gd name="T31" fmla="*/ 81 h 115"/>
                  <a:gd name="T32" fmla="*/ 56 w 63"/>
                  <a:gd name="T33" fmla="*/ 80 h 115"/>
                  <a:gd name="T34" fmla="*/ 57 w 63"/>
                  <a:gd name="T35" fmla="*/ 65 h 115"/>
                  <a:gd name="T36" fmla="*/ 46 w 63"/>
                  <a:gd name="T37" fmla="*/ 55 h 115"/>
                  <a:gd name="T38" fmla="*/ 45 w 63"/>
                  <a:gd name="T39" fmla="*/ 54 h 115"/>
                  <a:gd name="T40" fmla="*/ 46 w 63"/>
                  <a:gd name="T41" fmla="*/ 47 h 115"/>
                  <a:gd name="T42" fmla="*/ 45 w 63"/>
                  <a:gd name="T43" fmla="*/ 39 h 115"/>
                  <a:gd name="T44" fmla="*/ 32 w 63"/>
                  <a:gd name="T45" fmla="*/ 30 h 115"/>
                  <a:gd name="T46" fmla="*/ 31 w 63"/>
                  <a:gd name="T47" fmla="*/ 29 h 115"/>
                  <a:gd name="T48" fmla="*/ 14 w 63"/>
                  <a:gd name="T49" fmla="*/ 10 h 115"/>
                  <a:gd name="T50" fmla="*/ 13 w 63"/>
                  <a:gd name="T51" fmla="*/ 9 h 115"/>
                  <a:gd name="T52" fmla="*/ 13 w 63"/>
                  <a:gd name="T53" fmla="*/ 9 h 115"/>
                  <a:gd name="T54" fmla="*/ 12 w 63"/>
                  <a:gd name="T55" fmla="*/ 0 h 115"/>
                  <a:gd name="T56" fmla="*/ 0 w 63"/>
                  <a:gd name="T57" fmla="*/ 0 h 115"/>
                  <a:gd name="T58" fmla="*/ 2 w 63"/>
                  <a:gd name="T59" fmla="*/ 16 h 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2" h="115">
                    <a:moveTo>
                      <a:pt x="2" y="16"/>
                    </a:moveTo>
                    <a:cubicBezTo>
                      <a:pt x="8" y="13"/>
                      <a:pt x="16" y="14"/>
                      <a:pt x="20" y="20"/>
                    </a:cubicBezTo>
                    <a:cubicBezTo>
                      <a:pt x="22" y="24"/>
                      <a:pt x="22" y="28"/>
                      <a:pt x="21" y="31"/>
                    </a:cubicBezTo>
                    <a:cubicBezTo>
                      <a:pt x="20" y="33"/>
                      <a:pt x="20" y="35"/>
                      <a:pt x="19" y="37"/>
                    </a:cubicBezTo>
                    <a:cubicBezTo>
                      <a:pt x="24" y="35"/>
                      <a:pt x="31" y="37"/>
                      <a:pt x="34" y="41"/>
                    </a:cubicBezTo>
                    <a:cubicBezTo>
                      <a:pt x="37" y="45"/>
                      <a:pt x="38" y="49"/>
                      <a:pt x="37" y="53"/>
                    </a:cubicBezTo>
                    <a:cubicBezTo>
                      <a:pt x="37" y="56"/>
                      <a:pt x="35" y="60"/>
                      <a:pt x="33" y="62"/>
                    </a:cubicBezTo>
                    <a:cubicBezTo>
                      <a:pt x="39" y="61"/>
                      <a:pt x="46" y="65"/>
                      <a:pt x="48" y="71"/>
                    </a:cubicBezTo>
                    <a:cubicBezTo>
                      <a:pt x="49" y="75"/>
                      <a:pt x="48" y="80"/>
                      <a:pt x="45" y="83"/>
                    </a:cubicBezTo>
                    <a:cubicBezTo>
                      <a:pt x="44" y="84"/>
                      <a:pt x="43" y="85"/>
                      <a:pt x="42" y="86"/>
                    </a:cubicBezTo>
                    <a:cubicBezTo>
                      <a:pt x="49" y="86"/>
                      <a:pt x="56" y="91"/>
                      <a:pt x="56" y="99"/>
                    </a:cubicBezTo>
                    <a:cubicBezTo>
                      <a:pt x="56" y="104"/>
                      <a:pt x="52" y="109"/>
                      <a:pt x="47" y="112"/>
                    </a:cubicBezTo>
                    <a:cubicBezTo>
                      <a:pt x="50" y="112"/>
                      <a:pt x="52" y="113"/>
                      <a:pt x="55" y="115"/>
                    </a:cubicBezTo>
                    <a:cubicBezTo>
                      <a:pt x="57" y="112"/>
                      <a:pt x="59" y="109"/>
                      <a:pt x="61" y="106"/>
                    </a:cubicBezTo>
                    <a:cubicBezTo>
                      <a:pt x="62" y="103"/>
                      <a:pt x="63" y="100"/>
                      <a:pt x="63" y="96"/>
                    </a:cubicBezTo>
                    <a:cubicBezTo>
                      <a:pt x="63" y="90"/>
                      <a:pt x="61" y="85"/>
                      <a:pt x="56" y="81"/>
                    </a:cubicBezTo>
                    <a:cubicBezTo>
                      <a:pt x="56" y="81"/>
                      <a:pt x="55" y="81"/>
                      <a:pt x="56" y="80"/>
                    </a:cubicBezTo>
                    <a:cubicBezTo>
                      <a:pt x="57" y="75"/>
                      <a:pt x="59" y="70"/>
                      <a:pt x="57" y="65"/>
                    </a:cubicBezTo>
                    <a:cubicBezTo>
                      <a:pt x="55" y="60"/>
                      <a:pt x="51" y="57"/>
                      <a:pt x="46" y="55"/>
                    </a:cubicBezTo>
                    <a:cubicBezTo>
                      <a:pt x="45" y="55"/>
                      <a:pt x="45" y="54"/>
                      <a:pt x="45" y="54"/>
                    </a:cubicBezTo>
                    <a:cubicBezTo>
                      <a:pt x="47" y="52"/>
                      <a:pt x="46" y="49"/>
                      <a:pt x="46" y="47"/>
                    </a:cubicBezTo>
                    <a:cubicBezTo>
                      <a:pt x="47" y="44"/>
                      <a:pt x="46" y="42"/>
                      <a:pt x="45" y="39"/>
                    </a:cubicBezTo>
                    <a:cubicBezTo>
                      <a:pt x="43" y="34"/>
                      <a:pt x="38" y="31"/>
                      <a:pt x="32" y="30"/>
                    </a:cubicBezTo>
                    <a:cubicBezTo>
                      <a:pt x="32" y="30"/>
                      <a:pt x="31" y="30"/>
                      <a:pt x="31" y="29"/>
                    </a:cubicBezTo>
                    <a:cubicBezTo>
                      <a:pt x="34" y="18"/>
                      <a:pt x="25" y="9"/>
                      <a:pt x="14" y="10"/>
                    </a:cubicBezTo>
                    <a:cubicBezTo>
                      <a:pt x="14" y="10"/>
                      <a:pt x="13" y="10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6"/>
                      <a:pt x="13" y="3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4"/>
                      <a:pt x="5" y="11"/>
                      <a:pt x="2" y="1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963"/>
              <p:cNvSpPr/>
              <p:nvPr/>
            </p:nvSpPr>
            <p:spPr bwMode="auto">
              <a:xfrm>
                <a:off x="1718" y="1441"/>
                <a:ext cx="16" cy="9"/>
              </a:xfrm>
              <a:custGeom>
                <a:gdLst>
                  <a:gd name="T0" fmla="*/ 7 w 7"/>
                  <a:gd name="T1" fmla="*/ 4 h 4"/>
                  <a:gd name="T2" fmla="*/ 7 w 7"/>
                  <a:gd name="T3" fmla="*/ 0 h 4"/>
                  <a:gd name="T4" fmla="*/ 0 w 7"/>
                  <a:gd name="T5" fmla="*/ 0 h 4"/>
                  <a:gd name="T6" fmla="*/ 2 w 7"/>
                  <a:gd name="T7" fmla="*/ 1 h 4"/>
                  <a:gd name="T8" fmla="*/ 7 w 7"/>
                  <a:gd name="T9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cubicBezTo>
                      <a:pt x="7" y="3"/>
                      <a:pt x="7" y="1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ubicBezTo>
                      <a:pt x="3" y="2"/>
                      <a:pt x="5" y="3"/>
                      <a:pt x="7" y="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964"/>
              <p:cNvSpPr/>
              <p:nvPr/>
            </p:nvSpPr>
            <p:spPr bwMode="auto">
              <a:xfrm>
                <a:off x="1533" y="1441"/>
                <a:ext cx="156" cy="237"/>
              </a:xfrm>
              <a:custGeom>
                <a:gdLst>
                  <a:gd name="T0" fmla="*/ 54 w 66"/>
                  <a:gd name="T1" fmla="*/ 13 h 100"/>
                  <a:gd name="T2" fmla="*/ 39 w 66"/>
                  <a:gd name="T3" fmla="*/ 18 h 100"/>
                  <a:gd name="T4" fmla="*/ 35 w 66"/>
                  <a:gd name="T5" fmla="*/ 35 h 100"/>
                  <a:gd name="T6" fmla="*/ 34 w 66"/>
                  <a:gd name="T7" fmla="*/ 36 h 100"/>
                  <a:gd name="T8" fmla="*/ 18 w 66"/>
                  <a:gd name="T9" fmla="*/ 43 h 100"/>
                  <a:gd name="T10" fmla="*/ 18 w 66"/>
                  <a:gd name="T11" fmla="*/ 62 h 100"/>
                  <a:gd name="T12" fmla="*/ 18 w 66"/>
                  <a:gd name="T13" fmla="*/ 63 h 100"/>
                  <a:gd name="T14" fmla="*/ 5 w 66"/>
                  <a:gd name="T15" fmla="*/ 90 h 100"/>
                  <a:gd name="T16" fmla="*/ 5 w 66"/>
                  <a:gd name="T17" fmla="*/ 92 h 100"/>
                  <a:gd name="T18" fmla="*/ 2 w 66"/>
                  <a:gd name="T19" fmla="*/ 93 h 100"/>
                  <a:gd name="T20" fmla="*/ 2 w 66"/>
                  <a:gd name="T21" fmla="*/ 95 h 100"/>
                  <a:gd name="T22" fmla="*/ 4 w 66"/>
                  <a:gd name="T23" fmla="*/ 100 h 100"/>
                  <a:gd name="T24" fmla="*/ 13 w 66"/>
                  <a:gd name="T25" fmla="*/ 95 h 100"/>
                  <a:gd name="T26" fmla="*/ 9 w 66"/>
                  <a:gd name="T27" fmla="*/ 88 h 100"/>
                  <a:gd name="T28" fmla="*/ 9 w 66"/>
                  <a:gd name="T29" fmla="*/ 77 h 100"/>
                  <a:gd name="T30" fmla="*/ 25 w 66"/>
                  <a:gd name="T31" fmla="*/ 66 h 100"/>
                  <a:gd name="T32" fmla="*/ 25 w 66"/>
                  <a:gd name="T33" fmla="*/ 65 h 100"/>
                  <a:gd name="T34" fmla="*/ 24 w 66"/>
                  <a:gd name="T35" fmla="*/ 64 h 100"/>
                  <a:gd name="T36" fmla="*/ 23 w 66"/>
                  <a:gd name="T37" fmla="*/ 61 h 100"/>
                  <a:gd name="T38" fmla="*/ 21 w 66"/>
                  <a:gd name="T39" fmla="*/ 56 h 100"/>
                  <a:gd name="T40" fmla="*/ 23 w 66"/>
                  <a:gd name="T41" fmla="*/ 46 h 100"/>
                  <a:gd name="T42" fmla="*/ 31 w 66"/>
                  <a:gd name="T43" fmla="*/ 40 h 100"/>
                  <a:gd name="T44" fmla="*/ 41 w 66"/>
                  <a:gd name="T45" fmla="*/ 42 h 100"/>
                  <a:gd name="T46" fmla="*/ 45 w 66"/>
                  <a:gd name="T47" fmla="*/ 20 h 100"/>
                  <a:gd name="T48" fmla="*/ 61 w 66"/>
                  <a:gd name="T49" fmla="*/ 21 h 100"/>
                  <a:gd name="T50" fmla="*/ 65 w 66"/>
                  <a:gd name="T51" fmla="*/ 0 h 100"/>
                  <a:gd name="T52" fmla="*/ 66 w 66"/>
                  <a:gd name="T53" fmla="*/ 0 h 100"/>
                  <a:gd name="T54" fmla="*/ 58 w 66"/>
                  <a:gd name="T55" fmla="*/ 0 h 100"/>
                  <a:gd name="T56" fmla="*/ 55 w 66"/>
                  <a:gd name="T57" fmla="*/ 13 h 100"/>
                  <a:gd name="T58" fmla="*/ 54 w 66"/>
                  <a:gd name="T59" fmla="*/ 13 h 10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" h="100">
                    <a:moveTo>
                      <a:pt x="54" y="13"/>
                    </a:moveTo>
                    <a:cubicBezTo>
                      <a:pt x="48" y="12"/>
                      <a:pt x="42" y="14"/>
                      <a:pt x="39" y="18"/>
                    </a:cubicBezTo>
                    <a:cubicBezTo>
                      <a:pt x="35" y="23"/>
                      <a:pt x="34" y="29"/>
                      <a:pt x="35" y="35"/>
                    </a:cubicBezTo>
                    <a:cubicBezTo>
                      <a:pt x="35" y="35"/>
                      <a:pt x="35" y="36"/>
                      <a:pt x="34" y="36"/>
                    </a:cubicBezTo>
                    <a:cubicBezTo>
                      <a:pt x="28" y="35"/>
                      <a:pt x="22" y="38"/>
                      <a:pt x="18" y="43"/>
                    </a:cubicBezTo>
                    <a:cubicBezTo>
                      <a:pt x="15" y="48"/>
                      <a:pt x="16" y="56"/>
                      <a:pt x="18" y="62"/>
                    </a:cubicBezTo>
                    <a:cubicBezTo>
                      <a:pt x="19" y="62"/>
                      <a:pt x="18" y="63"/>
                      <a:pt x="18" y="63"/>
                    </a:cubicBezTo>
                    <a:cubicBezTo>
                      <a:pt x="8" y="67"/>
                      <a:pt x="0" y="80"/>
                      <a:pt x="5" y="90"/>
                    </a:cubicBezTo>
                    <a:cubicBezTo>
                      <a:pt x="6" y="91"/>
                      <a:pt x="5" y="92"/>
                      <a:pt x="5" y="92"/>
                    </a:cubicBezTo>
                    <a:cubicBezTo>
                      <a:pt x="4" y="92"/>
                      <a:pt x="3" y="92"/>
                      <a:pt x="2" y="93"/>
                    </a:cubicBezTo>
                    <a:cubicBezTo>
                      <a:pt x="2" y="94"/>
                      <a:pt x="2" y="94"/>
                      <a:pt x="2" y="95"/>
                    </a:cubicBezTo>
                    <a:cubicBezTo>
                      <a:pt x="3" y="97"/>
                      <a:pt x="3" y="98"/>
                      <a:pt x="4" y="100"/>
                    </a:cubicBezTo>
                    <a:cubicBezTo>
                      <a:pt x="6" y="98"/>
                      <a:pt x="10" y="95"/>
                      <a:pt x="13" y="95"/>
                    </a:cubicBezTo>
                    <a:cubicBezTo>
                      <a:pt x="11" y="93"/>
                      <a:pt x="9" y="91"/>
                      <a:pt x="9" y="88"/>
                    </a:cubicBezTo>
                    <a:cubicBezTo>
                      <a:pt x="8" y="84"/>
                      <a:pt x="8" y="80"/>
                      <a:pt x="9" y="77"/>
                    </a:cubicBezTo>
                    <a:cubicBezTo>
                      <a:pt x="11" y="71"/>
                      <a:pt x="18" y="65"/>
                      <a:pt x="25" y="66"/>
                    </a:cubicBezTo>
                    <a:cubicBezTo>
                      <a:pt x="25" y="66"/>
                      <a:pt x="25" y="65"/>
                      <a:pt x="25" y="65"/>
                    </a:cubicBezTo>
                    <a:cubicBezTo>
                      <a:pt x="25" y="66"/>
                      <a:pt x="25" y="65"/>
                      <a:pt x="24" y="64"/>
                    </a:cubicBezTo>
                    <a:cubicBezTo>
                      <a:pt x="24" y="63"/>
                      <a:pt x="23" y="62"/>
                      <a:pt x="23" y="61"/>
                    </a:cubicBezTo>
                    <a:cubicBezTo>
                      <a:pt x="22" y="60"/>
                      <a:pt x="22" y="58"/>
                      <a:pt x="21" y="56"/>
                    </a:cubicBezTo>
                    <a:cubicBezTo>
                      <a:pt x="21" y="53"/>
                      <a:pt x="21" y="49"/>
                      <a:pt x="23" y="46"/>
                    </a:cubicBezTo>
                    <a:cubicBezTo>
                      <a:pt x="25" y="43"/>
                      <a:pt x="28" y="40"/>
                      <a:pt x="31" y="40"/>
                    </a:cubicBezTo>
                    <a:cubicBezTo>
                      <a:pt x="35" y="39"/>
                      <a:pt x="38" y="41"/>
                      <a:pt x="41" y="42"/>
                    </a:cubicBezTo>
                    <a:cubicBezTo>
                      <a:pt x="39" y="35"/>
                      <a:pt x="38" y="24"/>
                      <a:pt x="45" y="20"/>
                    </a:cubicBezTo>
                    <a:cubicBezTo>
                      <a:pt x="50" y="17"/>
                      <a:pt x="56" y="18"/>
                      <a:pt x="61" y="21"/>
                    </a:cubicBezTo>
                    <a:cubicBezTo>
                      <a:pt x="59" y="14"/>
                      <a:pt x="59" y="5"/>
                      <a:pt x="65" y="0"/>
                    </a:cubicBezTo>
                    <a:cubicBezTo>
                      <a:pt x="65" y="0"/>
                      <a:pt x="66" y="0"/>
                      <a:pt x="66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5" y="4"/>
                      <a:pt x="55" y="8"/>
                      <a:pt x="55" y="13"/>
                    </a:cubicBezTo>
                    <a:cubicBezTo>
                      <a:pt x="54" y="13"/>
                      <a:pt x="54" y="13"/>
                      <a:pt x="54" y="1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965"/>
              <p:cNvSpPr/>
              <p:nvPr/>
            </p:nvSpPr>
            <p:spPr bwMode="auto">
              <a:xfrm>
                <a:off x="2316" y="1645"/>
                <a:ext cx="36" cy="59"/>
              </a:xfrm>
              <a:custGeom>
                <a:gdLst>
                  <a:gd name="T0" fmla="*/ 2 w 15"/>
                  <a:gd name="T1" fmla="*/ 25 h 25"/>
                  <a:gd name="T2" fmla="*/ 11 w 15"/>
                  <a:gd name="T3" fmla="*/ 22 h 25"/>
                  <a:gd name="T4" fmla="*/ 15 w 15"/>
                  <a:gd name="T5" fmla="*/ 13 h 25"/>
                  <a:gd name="T6" fmla="*/ 0 w 15"/>
                  <a:gd name="T7" fmla="*/ 1 h 25"/>
                  <a:gd name="T8" fmla="*/ 2 w 15"/>
                  <a:gd name="T9" fmla="*/ 2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5">
                    <a:moveTo>
                      <a:pt x="2" y="25"/>
                    </a:moveTo>
                    <a:cubicBezTo>
                      <a:pt x="5" y="25"/>
                      <a:pt x="8" y="24"/>
                      <a:pt x="11" y="22"/>
                    </a:cubicBezTo>
                    <a:cubicBezTo>
                      <a:pt x="13" y="20"/>
                      <a:pt x="15" y="16"/>
                      <a:pt x="15" y="13"/>
                    </a:cubicBezTo>
                    <a:cubicBezTo>
                      <a:pt x="15" y="5"/>
                      <a:pt x="7" y="0"/>
                      <a:pt x="0" y="1"/>
                    </a:cubicBezTo>
                    <a:cubicBezTo>
                      <a:pt x="2" y="9"/>
                      <a:pt x="3" y="17"/>
                      <a:pt x="2" y="2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966"/>
              <p:cNvSpPr/>
              <p:nvPr/>
            </p:nvSpPr>
            <p:spPr bwMode="auto">
              <a:xfrm>
                <a:off x="1976" y="2222"/>
                <a:ext cx="208" cy="180"/>
              </a:xfrm>
              <a:custGeom>
                <a:gdLst>
                  <a:gd name="T0" fmla="*/ 15 w 88"/>
                  <a:gd name="T1" fmla="*/ 71 h 76"/>
                  <a:gd name="T2" fmla="*/ 43 w 88"/>
                  <a:gd name="T3" fmla="*/ 71 h 76"/>
                  <a:gd name="T4" fmla="*/ 55 w 88"/>
                  <a:gd name="T5" fmla="*/ 43 h 76"/>
                  <a:gd name="T6" fmla="*/ 44 w 88"/>
                  <a:gd name="T7" fmla="*/ 33 h 76"/>
                  <a:gd name="T8" fmla="*/ 31 w 88"/>
                  <a:gd name="T9" fmla="*/ 37 h 76"/>
                  <a:gd name="T10" fmla="*/ 28 w 88"/>
                  <a:gd name="T11" fmla="*/ 50 h 76"/>
                  <a:gd name="T12" fmla="*/ 40 w 88"/>
                  <a:gd name="T13" fmla="*/ 54 h 76"/>
                  <a:gd name="T14" fmla="*/ 41 w 88"/>
                  <a:gd name="T15" fmla="*/ 54 h 76"/>
                  <a:gd name="T16" fmla="*/ 42 w 88"/>
                  <a:gd name="T17" fmla="*/ 55 h 76"/>
                  <a:gd name="T18" fmla="*/ 33 w 88"/>
                  <a:gd name="T19" fmla="*/ 63 h 76"/>
                  <a:gd name="T20" fmla="*/ 20 w 88"/>
                  <a:gd name="T21" fmla="*/ 61 h 76"/>
                  <a:gd name="T22" fmla="*/ 13 w 88"/>
                  <a:gd name="T23" fmla="*/ 40 h 76"/>
                  <a:gd name="T24" fmla="*/ 28 w 88"/>
                  <a:gd name="T25" fmla="*/ 21 h 76"/>
                  <a:gd name="T26" fmla="*/ 56 w 88"/>
                  <a:gd name="T27" fmla="*/ 23 h 76"/>
                  <a:gd name="T28" fmla="*/ 69 w 88"/>
                  <a:gd name="T29" fmla="*/ 33 h 76"/>
                  <a:gd name="T30" fmla="*/ 75 w 88"/>
                  <a:gd name="T31" fmla="*/ 45 h 76"/>
                  <a:gd name="T32" fmla="*/ 76 w 88"/>
                  <a:gd name="T33" fmla="*/ 45 h 76"/>
                  <a:gd name="T34" fmla="*/ 88 w 88"/>
                  <a:gd name="T35" fmla="*/ 39 h 76"/>
                  <a:gd name="T36" fmla="*/ 88 w 88"/>
                  <a:gd name="T37" fmla="*/ 39 h 76"/>
                  <a:gd name="T38" fmla="*/ 82 w 88"/>
                  <a:gd name="T39" fmla="*/ 27 h 76"/>
                  <a:gd name="T40" fmla="*/ 72 w 88"/>
                  <a:gd name="T41" fmla="*/ 16 h 76"/>
                  <a:gd name="T42" fmla="*/ 13 w 88"/>
                  <a:gd name="T43" fmla="*/ 16 h 76"/>
                  <a:gd name="T44" fmla="*/ 4 w 88"/>
                  <a:gd name="T45" fmla="*/ 30 h 76"/>
                  <a:gd name="T46" fmla="*/ 0 w 88"/>
                  <a:gd name="T47" fmla="*/ 46 h 76"/>
                  <a:gd name="T48" fmla="*/ 15 w 88"/>
                  <a:gd name="T49" fmla="*/ 71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76">
                    <a:moveTo>
                      <a:pt x="15" y="71"/>
                    </a:moveTo>
                    <a:cubicBezTo>
                      <a:pt x="23" y="75"/>
                      <a:pt x="35" y="76"/>
                      <a:pt x="43" y="71"/>
                    </a:cubicBezTo>
                    <a:cubicBezTo>
                      <a:pt x="52" y="65"/>
                      <a:pt x="59" y="53"/>
                      <a:pt x="55" y="43"/>
                    </a:cubicBezTo>
                    <a:cubicBezTo>
                      <a:pt x="53" y="38"/>
                      <a:pt x="49" y="34"/>
                      <a:pt x="44" y="33"/>
                    </a:cubicBezTo>
                    <a:cubicBezTo>
                      <a:pt x="39" y="32"/>
                      <a:pt x="34" y="33"/>
                      <a:pt x="31" y="37"/>
                    </a:cubicBezTo>
                    <a:cubicBezTo>
                      <a:pt x="28" y="40"/>
                      <a:pt x="26" y="46"/>
                      <a:pt x="28" y="50"/>
                    </a:cubicBezTo>
                    <a:cubicBezTo>
                      <a:pt x="30" y="54"/>
                      <a:pt x="36" y="56"/>
                      <a:pt x="40" y="54"/>
                    </a:cubicBezTo>
                    <a:cubicBezTo>
                      <a:pt x="40" y="54"/>
                      <a:pt x="41" y="54"/>
                      <a:pt x="41" y="54"/>
                    </a:cubicBezTo>
                    <a:cubicBezTo>
                      <a:pt x="41" y="54"/>
                      <a:pt x="42" y="54"/>
                      <a:pt x="42" y="55"/>
                    </a:cubicBezTo>
                    <a:cubicBezTo>
                      <a:pt x="42" y="59"/>
                      <a:pt x="36" y="62"/>
                      <a:pt x="33" y="63"/>
                    </a:cubicBezTo>
                    <a:cubicBezTo>
                      <a:pt x="29" y="64"/>
                      <a:pt x="24" y="64"/>
                      <a:pt x="20" y="61"/>
                    </a:cubicBezTo>
                    <a:cubicBezTo>
                      <a:pt x="14" y="57"/>
                      <a:pt x="11" y="48"/>
                      <a:pt x="13" y="40"/>
                    </a:cubicBezTo>
                    <a:cubicBezTo>
                      <a:pt x="14" y="31"/>
                      <a:pt x="20" y="24"/>
                      <a:pt x="28" y="21"/>
                    </a:cubicBezTo>
                    <a:cubicBezTo>
                      <a:pt x="38" y="17"/>
                      <a:pt x="47" y="19"/>
                      <a:pt x="56" y="23"/>
                    </a:cubicBezTo>
                    <a:cubicBezTo>
                      <a:pt x="61" y="26"/>
                      <a:pt x="65" y="29"/>
                      <a:pt x="69" y="33"/>
                    </a:cubicBezTo>
                    <a:cubicBezTo>
                      <a:pt x="72" y="37"/>
                      <a:pt x="74" y="41"/>
                      <a:pt x="75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80" y="43"/>
                      <a:pt x="84" y="40"/>
                      <a:pt x="88" y="39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87" y="35"/>
                      <a:pt x="84" y="31"/>
                      <a:pt x="82" y="27"/>
                    </a:cubicBezTo>
                    <a:cubicBezTo>
                      <a:pt x="79" y="23"/>
                      <a:pt x="76" y="19"/>
                      <a:pt x="72" y="16"/>
                    </a:cubicBezTo>
                    <a:cubicBezTo>
                      <a:pt x="56" y="2"/>
                      <a:pt x="28" y="0"/>
                      <a:pt x="13" y="16"/>
                    </a:cubicBezTo>
                    <a:cubicBezTo>
                      <a:pt x="9" y="20"/>
                      <a:pt x="6" y="25"/>
                      <a:pt x="4" y="30"/>
                    </a:cubicBezTo>
                    <a:cubicBezTo>
                      <a:pt x="2" y="35"/>
                      <a:pt x="0" y="40"/>
                      <a:pt x="0" y="46"/>
                    </a:cubicBezTo>
                    <a:cubicBezTo>
                      <a:pt x="0" y="56"/>
                      <a:pt x="5" y="66"/>
                      <a:pt x="15" y="7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967"/>
              <p:cNvSpPr/>
              <p:nvPr/>
            </p:nvSpPr>
            <p:spPr bwMode="auto">
              <a:xfrm>
                <a:off x="2186" y="2651"/>
                <a:ext cx="100" cy="114"/>
              </a:xfrm>
              <a:custGeom>
                <a:gdLst>
                  <a:gd name="T0" fmla="*/ 36 w 42"/>
                  <a:gd name="T1" fmla="*/ 29 h 48"/>
                  <a:gd name="T2" fmla="*/ 42 w 42"/>
                  <a:gd name="T3" fmla="*/ 27 h 48"/>
                  <a:gd name="T4" fmla="*/ 41 w 42"/>
                  <a:gd name="T5" fmla="*/ 20 h 48"/>
                  <a:gd name="T6" fmla="*/ 29 w 42"/>
                  <a:gd name="T7" fmla="*/ 26 h 48"/>
                  <a:gd name="T8" fmla="*/ 29 w 42"/>
                  <a:gd name="T9" fmla="*/ 27 h 48"/>
                  <a:gd name="T10" fmla="*/ 28 w 42"/>
                  <a:gd name="T11" fmla="*/ 26 h 48"/>
                  <a:gd name="T12" fmla="*/ 34 w 42"/>
                  <a:gd name="T13" fmla="*/ 13 h 48"/>
                  <a:gd name="T14" fmla="*/ 40 w 42"/>
                  <a:gd name="T15" fmla="*/ 3 h 48"/>
                  <a:gd name="T16" fmla="*/ 36 w 42"/>
                  <a:gd name="T17" fmla="*/ 1 h 48"/>
                  <a:gd name="T18" fmla="*/ 35 w 42"/>
                  <a:gd name="T19" fmla="*/ 0 h 48"/>
                  <a:gd name="T20" fmla="*/ 29 w 42"/>
                  <a:gd name="T21" fmla="*/ 12 h 48"/>
                  <a:gd name="T22" fmla="*/ 22 w 42"/>
                  <a:gd name="T23" fmla="*/ 24 h 48"/>
                  <a:gd name="T24" fmla="*/ 5 w 42"/>
                  <a:gd name="T25" fmla="*/ 40 h 48"/>
                  <a:gd name="T26" fmla="*/ 0 w 42"/>
                  <a:gd name="T27" fmla="*/ 48 h 48"/>
                  <a:gd name="T28" fmla="*/ 13 w 42"/>
                  <a:gd name="T29" fmla="*/ 44 h 48"/>
                  <a:gd name="T30" fmla="*/ 17 w 42"/>
                  <a:gd name="T31" fmla="*/ 43 h 48"/>
                  <a:gd name="T32" fmla="*/ 29 w 42"/>
                  <a:gd name="T33" fmla="*/ 33 h 48"/>
                  <a:gd name="T34" fmla="*/ 36 w 42"/>
                  <a:gd name="T35" fmla="*/ 29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" h="48">
                    <a:moveTo>
                      <a:pt x="36" y="29"/>
                    </a:moveTo>
                    <a:cubicBezTo>
                      <a:pt x="38" y="28"/>
                      <a:pt x="40" y="28"/>
                      <a:pt x="42" y="27"/>
                    </a:cubicBezTo>
                    <a:cubicBezTo>
                      <a:pt x="41" y="25"/>
                      <a:pt x="41" y="23"/>
                      <a:pt x="41" y="20"/>
                    </a:cubicBezTo>
                    <a:cubicBezTo>
                      <a:pt x="37" y="22"/>
                      <a:pt x="33" y="24"/>
                      <a:pt x="29" y="26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8" y="28"/>
                      <a:pt x="27" y="27"/>
                      <a:pt x="28" y="26"/>
                    </a:cubicBezTo>
                    <a:cubicBezTo>
                      <a:pt x="30" y="22"/>
                      <a:pt x="32" y="17"/>
                      <a:pt x="34" y="13"/>
                    </a:cubicBezTo>
                    <a:cubicBezTo>
                      <a:pt x="36" y="10"/>
                      <a:pt x="38" y="6"/>
                      <a:pt x="40" y="3"/>
                    </a:cubicBezTo>
                    <a:cubicBezTo>
                      <a:pt x="38" y="2"/>
                      <a:pt x="37" y="2"/>
                      <a:pt x="36" y="1"/>
                    </a:cubicBezTo>
                    <a:cubicBezTo>
                      <a:pt x="35" y="1"/>
                      <a:pt x="35" y="0"/>
                      <a:pt x="35" y="0"/>
                    </a:cubicBezTo>
                    <a:cubicBezTo>
                      <a:pt x="33" y="4"/>
                      <a:pt x="32" y="8"/>
                      <a:pt x="29" y="12"/>
                    </a:cubicBezTo>
                    <a:cubicBezTo>
                      <a:pt x="27" y="16"/>
                      <a:pt x="25" y="20"/>
                      <a:pt x="22" y="24"/>
                    </a:cubicBezTo>
                    <a:cubicBezTo>
                      <a:pt x="18" y="31"/>
                      <a:pt x="12" y="36"/>
                      <a:pt x="5" y="40"/>
                    </a:cubicBezTo>
                    <a:cubicBezTo>
                      <a:pt x="3" y="43"/>
                      <a:pt x="2" y="45"/>
                      <a:pt x="0" y="48"/>
                    </a:cubicBezTo>
                    <a:cubicBezTo>
                      <a:pt x="4" y="46"/>
                      <a:pt x="8" y="45"/>
                      <a:pt x="13" y="44"/>
                    </a:cubicBezTo>
                    <a:cubicBezTo>
                      <a:pt x="14" y="44"/>
                      <a:pt x="15" y="44"/>
                      <a:pt x="17" y="43"/>
                    </a:cubicBezTo>
                    <a:cubicBezTo>
                      <a:pt x="21" y="40"/>
                      <a:pt x="25" y="36"/>
                      <a:pt x="29" y="33"/>
                    </a:cubicBezTo>
                    <a:cubicBezTo>
                      <a:pt x="32" y="32"/>
                      <a:pt x="34" y="30"/>
                      <a:pt x="36" y="29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968"/>
              <p:cNvSpPr/>
              <p:nvPr/>
            </p:nvSpPr>
            <p:spPr bwMode="auto">
              <a:xfrm>
                <a:off x="2148" y="2753"/>
                <a:ext cx="339" cy="126"/>
              </a:xfrm>
              <a:custGeom>
                <a:gdLst>
                  <a:gd name="T0" fmla="*/ 143 w 143"/>
                  <a:gd name="T1" fmla="*/ 9 h 53"/>
                  <a:gd name="T2" fmla="*/ 116 w 143"/>
                  <a:gd name="T3" fmla="*/ 13 h 53"/>
                  <a:gd name="T4" fmla="*/ 81 w 143"/>
                  <a:gd name="T5" fmla="*/ 5 h 53"/>
                  <a:gd name="T6" fmla="*/ 47 w 143"/>
                  <a:gd name="T7" fmla="*/ 1 h 53"/>
                  <a:gd name="T8" fmla="*/ 30 w 143"/>
                  <a:gd name="T9" fmla="*/ 3 h 53"/>
                  <a:gd name="T10" fmla="*/ 14 w 143"/>
                  <a:gd name="T11" fmla="*/ 8 h 53"/>
                  <a:gd name="T12" fmla="*/ 13 w 143"/>
                  <a:gd name="T13" fmla="*/ 8 h 53"/>
                  <a:gd name="T14" fmla="*/ 12 w 143"/>
                  <a:gd name="T15" fmla="*/ 11 h 53"/>
                  <a:gd name="T16" fmla="*/ 0 w 143"/>
                  <a:gd name="T17" fmla="*/ 24 h 53"/>
                  <a:gd name="T18" fmla="*/ 0 w 143"/>
                  <a:gd name="T19" fmla="*/ 23 h 53"/>
                  <a:gd name="T20" fmla="*/ 8 w 143"/>
                  <a:gd name="T21" fmla="*/ 19 h 53"/>
                  <a:gd name="T22" fmla="*/ 25 w 143"/>
                  <a:gd name="T23" fmla="*/ 13 h 53"/>
                  <a:gd name="T24" fmla="*/ 58 w 143"/>
                  <a:gd name="T25" fmla="*/ 9 h 53"/>
                  <a:gd name="T26" fmla="*/ 94 w 143"/>
                  <a:gd name="T27" fmla="*/ 16 h 53"/>
                  <a:gd name="T28" fmla="*/ 111 w 143"/>
                  <a:gd name="T29" fmla="*/ 21 h 53"/>
                  <a:gd name="T30" fmla="*/ 124 w 143"/>
                  <a:gd name="T31" fmla="*/ 21 h 53"/>
                  <a:gd name="T32" fmla="*/ 125 w 143"/>
                  <a:gd name="T33" fmla="*/ 21 h 53"/>
                  <a:gd name="T34" fmla="*/ 126 w 143"/>
                  <a:gd name="T35" fmla="*/ 22 h 53"/>
                  <a:gd name="T36" fmla="*/ 106 w 143"/>
                  <a:gd name="T37" fmla="*/ 53 h 53"/>
                  <a:gd name="T38" fmla="*/ 120 w 143"/>
                  <a:gd name="T39" fmla="*/ 53 h 53"/>
                  <a:gd name="T40" fmla="*/ 127 w 143"/>
                  <a:gd name="T41" fmla="*/ 43 h 53"/>
                  <a:gd name="T42" fmla="*/ 143 w 143"/>
                  <a:gd name="T43" fmla="*/ 9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3" h="52">
                    <a:moveTo>
                      <a:pt x="143" y="9"/>
                    </a:moveTo>
                    <a:cubicBezTo>
                      <a:pt x="135" y="14"/>
                      <a:pt x="125" y="14"/>
                      <a:pt x="116" y="13"/>
                    </a:cubicBezTo>
                    <a:cubicBezTo>
                      <a:pt x="104" y="12"/>
                      <a:pt x="93" y="7"/>
                      <a:pt x="81" y="5"/>
                    </a:cubicBezTo>
                    <a:cubicBezTo>
                      <a:pt x="70" y="2"/>
                      <a:pt x="58" y="0"/>
                      <a:pt x="47" y="1"/>
                    </a:cubicBezTo>
                    <a:cubicBezTo>
                      <a:pt x="41" y="1"/>
                      <a:pt x="36" y="2"/>
                      <a:pt x="30" y="3"/>
                    </a:cubicBezTo>
                    <a:cubicBezTo>
                      <a:pt x="25" y="4"/>
                      <a:pt x="18" y="5"/>
                      <a:pt x="14" y="8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2" y="10"/>
                      <a:pt x="12" y="11"/>
                    </a:cubicBezTo>
                    <a:cubicBezTo>
                      <a:pt x="8" y="15"/>
                      <a:pt x="4" y="20"/>
                      <a:pt x="0" y="24"/>
                    </a:cubicBezTo>
                    <a:cubicBezTo>
                      <a:pt x="0" y="24"/>
                      <a:pt x="0" y="23"/>
                      <a:pt x="0" y="23"/>
                    </a:cubicBezTo>
                    <a:cubicBezTo>
                      <a:pt x="3" y="22"/>
                      <a:pt x="6" y="21"/>
                      <a:pt x="8" y="19"/>
                    </a:cubicBezTo>
                    <a:cubicBezTo>
                      <a:pt x="14" y="17"/>
                      <a:pt x="19" y="15"/>
                      <a:pt x="25" y="13"/>
                    </a:cubicBezTo>
                    <a:cubicBezTo>
                      <a:pt x="36" y="10"/>
                      <a:pt x="47" y="8"/>
                      <a:pt x="58" y="9"/>
                    </a:cubicBezTo>
                    <a:cubicBezTo>
                      <a:pt x="71" y="9"/>
                      <a:pt x="82" y="12"/>
                      <a:pt x="94" y="16"/>
                    </a:cubicBezTo>
                    <a:cubicBezTo>
                      <a:pt x="99" y="18"/>
                      <a:pt x="105" y="20"/>
                      <a:pt x="111" y="21"/>
                    </a:cubicBezTo>
                    <a:cubicBezTo>
                      <a:pt x="115" y="22"/>
                      <a:pt x="120" y="23"/>
                      <a:pt x="124" y="21"/>
                    </a:cubicBezTo>
                    <a:cubicBezTo>
                      <a:pt x="124" y="21"/>
                      <a:pt x="125" y="21"/>
                      <a:pt x="125" y="21"/>
                    </a:cubicBezTo>
                    <a:cubicBezTo>
                      <a:pt x="125" y="21"/>
                      <a:pt x="126" y="21"/>
                      <a:pt x="126" y="22"/>
                    </a:cubicBezTo>
                    <a:cubicBezTo>
                      <a:pt x="121" y="33"/>
                      <a:pt x="115" y="44"/>
                      <a:pt x="106" y="53"/>
                    </a:cubicBezTo>
                    <a:cubicBezTo>
                      <a:pt x="120" y="53"/>
                      <a:pt x="120" y="53"/>
                      <a:pt x="120" y="53"/>
                    </a:cubicBezTo>
                    <a:cubicBezTo>
                      <a:pt x="123" y="50"/>
                      <a:pt x="125" y="46"/>
                      <a:pt x="127" y="43"/>
                    </a:cubicBezTo>
                    <a:cubicBezTo>
                      <a:pt x="133" y="32"/>
                      <a:pt x="139" y="21"/>
                      <a:pt x="143" y="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969"/>
              <p:cNvSpPr/>
              <p:nvPr/>
            </p:nvSpPr>
            <p:spPr bwMode="auto">
              <a:xfrm>
                <a:off x="2283" y="2668"/>
                <a:ext cx="74" cy="69"/>
              </a:xfrm>
              <a:custGeom>
                <a:gdLst>
                  <a:gd name="T0" fmla="*/ 13 w 31"/>
                  <a:gd name="T1" fmla="*/ 28 h 29"/>
                  <a:gd name="T2" fmla="*/ 26 w 31"/>
                  <a:gd name="T3" fmla="*/ 26 h 29"/>
                  <a:gd name="T4" fmla="*/ 31 w 31"/>
                  <a:gd name="T5" fmla="*/ 15 h 29"/>
                  <a:gd name="T6" fmla="*/ 25 w 31"/>
                  <a:gd name="T7" fmla="*/ 3 h 29"/>
                  <a:gd name="T8" fmla="*/ 18 w 31"/>
                  <a:gd name="T9" fmla="*/ 0 h 29"/>
                  <a:gd name="T10" fmla="*/ 14 w 31"/>
                  <a:gd name="T11" fmla="*/ 0 h 29"/>
                  <a:gd name="T12" fmla="*/ 3 w 31"/>
                  <a:gd name="T13" fmla="*/ 9 h 29"/>
                  <a:gd name="T14" fmla="*/ 13 w 31"/>
                  <a:gd name="T15" fmla="*/ 28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8">
                    <a:moveTo>
                      <a:pt x="13" y="28"/>
                    </a:moveTo>
                    <a:cubicBezTo>
                      <a:pt x="17" y="29"/>
                      <a:pt x="22" y="29"/>
                      <a:pt x="26" y="26"/>
                    </a:cubicBezTo>
                    <a:cubicBezTo>
                      <a:pt x="29" y="23"/>
                      <a:pt x="31" y="19"/>
                      <a:pt x="31" y="15"/>
                    </a:cubicBezTo>
                    <a:cubicBezTo>
                      <a:pt x="31" y="10"/>
                      <a:pt x="29" y="6"/>
                      <a:pt x="25" y="3"/>
                    </a:cubicBezTo>
                    <a:cubicBezTo>
                      <a:pt x="23" y="2"/>
                      <a:pt x="21" y="1"/>
                      <a:pt x="18" y="0"/>
                    </a:cubicBezTo>
                    <a:cubicBezTo>
                      <a:pt x="17" y="0"/>
                      <a:pt x="15" y="0"/>
                      <a:pt x="14" y="0"/>
                    </a:cubicBezTo>
                    <a:cubicBezTo>
                      <a:pt x="9" y="2"/>
                      <a:pt x="5" y="5"/>
                      <a:pt x="3" y="9"/>
                    </a:cubicBezTo>
                    <a:cubicBezTo>
                      <a:pt x="0" y="17"/>
                      <a:pt x="5" y="26"/>
                      <a:pt x="13" y="28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970"/>
              <p:cNvSpPr/>
              <p:nvPr/>
            </p:nvSpPr>
            <p:spPr bwMode="auto">
              <a:xfrm>
                <a:off x="1649" y="1441"/>
                <a:ext cx="17" cy="26"/>
              </a:xfrm>
              <a:custGeom>
                <a:gdLst>
                  <a:gd name="T0" fmla="*/ 0 w 7"/>
                  <a:gd name="T1" fmla="*/ 11 h 11"/>
                  <a:gd name="T2" fmla="*/ 4 w 7"/>
                  <a:gd name="T3" fmla="*/ 11 h 11"/>
                  <a:gd name="T4" fmla="*/ 7 w 7"/>
                  <a:gd name="T5" fmla="*/ 0 h 11"/>
                  <a:gd name="T6" fmla="*/ 2 w 7"/>
                  <a:gd name="T7" fmla="*/ 0 h 11"/>
                  <a:gd name="T8" fmla="*/ 0 w 7"/>
                  <a:gd name="T9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11"/>
                    </a:moveTo>
                    <a:cubicBezTo>
                      <a:pt x="1" y="11"/>
                      <a:pt x="2" y="11"/>
                      <a:pt x="4" y="11"/>
                    </a:cubicBezTo>
                    <a:cubicBezTo>
                      <a:pt x="4" y="7"/>
                      <a:pt x="5" y="3"/>
                      <a:pt x="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8"/>
                      <a:pt x="0" y="1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971"/>
              <p:cNvSpPr/>
              <p:nvPr/>
            </p:nvSpPr>
            <p:spPr bwMode="auto">
              <a:xfrm>
                <a:off x="2324" y="1441"/>
                <a:ext cx="94" cy="33"/>
              </a:xfrm>
              <a:custGeom>
                <a:gdLst>
                  <a:gd name="T0" fmla="*/ 0 w 40"/>
                  <a:gd name="T1" fmla="*/ 14 h 14"/>
                  <a:gd name="T2" fmla="*/ 0 w 40"/>
                  <a:gd name="T3" fmla="*/ 14 h 14"/>
                  <a:gd name="T4" fmla="*/ 14 w 40"/>
                  <a:gd name="T5" fmla="*/ 10 h 14"/>
                  <a:gd name="T6" fmla="*/ 33 w 40"/>
                  <a:gd name="T7" fmla="*/ 8 h 14"/>
                  <a:gd name="T8" fmla="*/ 37 w 40"/>
                  <a:gd name="T9" fmla="*/ 2 h 14"/>
                  <a:gd name="T10" fmla="*/ 40 w 40"/>
                  <a:gd name="T11" fmla="*/ 0 h 14"/>
                  <a:gd name="T12" fmla="*/ 20 w 40"/>
                  <a:gd name="T13" fmla="*/ 0 h 14"/>
                  <a:gd name="T14" fmla="*/ 6 w 40"/>
                  <a:gd name="T15" fmla="*/ 10 h 14"/>
                  <a:gd name="T16" fmla="*/ 0 w 40"/>
                  <a:gd name="T17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4"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5" y="12"/>
                      <a:pt x="9" y="11"/>
                      <a:pt x="14" y="10"/>
                    </a:cubicBezTo>
                    <a:cubicBezTo>
                      <a:pt x="20" y="9"/>
                      <a:pt x="26" y="8"/>
                      <a:pt x="33" y="8"/>
                    </a:cubicBezTo>
                    <a:cubicBezTo>
                      <a:pt x="34" y="6"/>
                      <a:pt x="35" y="4"/>
                      <a:pt x="37" y="2"/>
                    </a:cubicBezTo>
                    <a:cubicBezTo>
                      <a:pt x="38" y="2"/>
                      <a:pt x="39" y="1"/>
                      <a:pt x="4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6" y="4"/>
                      <a:pt x="11" y="7"/>
                      <a:pt x="6" y="10"/>
                    </a:cubicBezTo>
                    <a:cubicBezTo>
                      <a:pt x="4" y="12"/>
                      <a:pt x="2" y="13"/>
                      <a:pt x="0" y="1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972"/>
              <p:cNvSpPr/>
              <p:nvPr/>
            </p:nvSpPr>
            <p:spPr bwMode="auto">
              <a:xfrm>
                <a:off x="2279" y="1441"/>
                <a:ext cx="85" cy="40"/>
              </a:xfrm>
              <a:custGeom>
                <a:gdLst>
                  <a:gd name="T0" fmla="*/ 8 w 36"/>
                  <a:gd name="T1" fmla="*/ 17 h 17"/>
                  <a:gd name="T2" fmla="*/ 26 w 36"/>
                  <a:gd name="T3" fmla="*/ 8 h 17"/>
                  <a:gd name="T4" fmla="*/ 36 w 36"/>
                  <a:gd name="T5" fmla="*/ 0 h 17"/>
                  <a:gd name="T6" fmla="*/ 18 w 36"/>
                  <a:gd name="T7" fmla="*/ 0 h 17"/>
                  <a:gd name="T8" fmla="*/ 0 w 36"/>
                  <a:gd name="T9" fmla="*/ 10 h 17"/>
                  <a:gd name="T10" fmla="*/ 8 w 36"/>
                  <a:gd name="T11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7">
                    <a:moveTo>
                      <a:pt x="8" y="17"/>
                    </a:moveTo>
                    <a:cubicBezTo>
                      <a:pt x="14" y="14"/>
                      <a:pt x="20" y="12"/>
                      <a:pt x="26" y="8"/>
                    </a:cubicBezTo>
                    <a:cubicBezTo>
                      <a:pt x="29" y="5"/>
                      <a:pt x="33" y="3"/>
                      <a:pt x="3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2" y="4"/>
                      <a:pt x="6" y="7"/>
                      <a:pt x="0" y="10"/>
                    </a:cubicBezTo>
                    <a:cubicBezTo>
                      <a:pt x="3" y="11"/>
                      <a:pt x="6" y="14"/>
                      <a:pt x="8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973"/>
              <p:cNvSpPr/>
              <p:nvPr/>
            </p:nvSpPr>
            <p:spPr bwMode="auto">
              <a:xfrm>
                <a:off x="2300" y="1462"/>
                <a:ext cx="260" cy="250"/>
              </a:xfrm>
              <a:custGeom>
                <a:gdLst>
                  <a:gd name="T0" fmla="*/ 95 w 110"/>
                  <a:gd name="T1" fmla="*/ 59 h 105"/>
                  <a:gd name="T2" fmla="*/ 81 w 110"/>
                  <a:gd name="T3" fmla="*/ 82 h 105"/>
                  <a:gd name="T4" fmla="*/ 54 w 110"/>
                  <a:gd name="T5" fmla="*/ 84 h 105"/>
                  <a:gd name="T6" fmla="*/ 45 w 110"/>
                  <a:gd name="T7" fmla="*/ 59 h 105"/>
                  <a:gd name="T8" fmla="*/ 52 w 110"/>
                  <a:gd name="T9" fmla="*/ 50 h 105"/>
                  <a:gd name="T10" fmla="*/ 64 w 110"/>
                  <a:gd name="T11" fmla="*/ 51 h 105"/>
                  <a:gd name="T12" fmla="*/ 63 w 110"/>
                  <a:gd name="T13" fmla="*/ 53 h 105"/>
                  <a:gd name="T14" fmla="*/ 63 w 110"/>
                  <a:gd name="T15" fmla="*/ 53 h 105"/>
                  <a:gd name="T16" fmla="*/ 55 w 110"/>
                  <a:gd name="T17" fmla="*/ 63 h 105"/>
                  <a:gd name="T18" fmla="*/ 63 w 110"/>
                  <a:gd name="T19" fmla="*/ 74 h 105"/>
                  <a:gd name="T20" fmla="*/ 81 w 110"/>
                  <a:gd name="T21" fmla="*/ 56 h 105"/>
                  <a:gd name="T22" fmla="*/ 61 w 110"/>
                  <a:gd name="T23" fmla="*/ 35 h 105"/>
                  <a:gd name="T24" fmla="*/ 45 w 110"/>
                  <a:gd name="T25" fmla="*/ 38 h 105"/>
                  <a:gd name="T26" fmla="*/ 34 w 110"/>
                  <a:gd name="T27" fmla="*/ 51 h 105"/>
                  <a:gd name="T28" fmla="*/ 35 w 110"/>
                  <a:gd name="T29" fmla="*/ 83 h 105"/>
                  <a:gd name="T30" fmla="*/ 89 w 110"/>
                  <a:gd name="T31" fmla="*/ 93 h 105"/>
                  <a:gd name="T32" fmla="*/ 109 w 110"/>
                  <a:gd name="T33" fmla="*/ 49 h 105"/>
                  <a:gd name="T34" fmla="*/ 71 w 110"/>
                  <a:gd name="T35" fmla="*/ 4 h 105"/>
                  <a:gd name="T36" fmla="*/ 36 w 110"/>
                  <a:gd name="T37" fmla="*/ 1 h 105"/>
                  <a:gd name="T38" fmla="*/ 17 w 110"/>
                  <a:gd name="T39" fmla="*/ 4 h 105"/>
                  <a:gd name="T40" fmla="*/ 8 w 110"/>
                  <a:gd name="T41" fmla="*/ 8 h 105"/>
                  <a:gd name="T42" fmla="*/ 0 w 110"/>
                  <a:gd name="T43" fmla="*/ 11 h 105"/>
                  <a:gd name="T44" fmla="*/ 1 w 110"/>
                  <a:gd name="T45" fmla="*/ 20 h 105"/>
                  <a:gd name="T46" fmla="*/ 11 w 110"/>
                  <a:gd name="T47" fmla="*/ 25 h 105"/>
                  <a:gd name="T48" fmla="*/ 32 w 110"/>
                  <a:gd name="T49" fmla="*/ 16 h 105"/>
                  <a:gd name="T50" fmla="*/ 95 w 110"/>
                  <a:gd name="T51" fmla="*/ 59 h 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0" h="105">
                    <a:moveTo>
                      <a:pt x="95" y="59"/>
                    </a:moveTo>
                    <a:cubicBezTo>
                      <a:pt x="94" y="68"/>
                      <a:pt x="89" y="77"/>
                      <a:pt x="81" y="82"/>
                    </a:cubicBezTo>
                    <a:cubicBezTo>
                      <a:pt x="73" y="88"/>
                      <a:pt x="63" y="90"/>
                      <a:pt x="54" y="84"/>
                    </a:cubicBezTo>
                    <a:cubicBezTo>
                      <a:pt x="46" y="79"/>
                      <a:pt x="41" y="68"/>
                      <a:pt x="45" y="59"/>
                    </a:cubicBezTo>
                    <a:cubicBezTo>
                      <a:pt x="46" y="55"/>
                      <a:pt x="49" y="52"/>
                      <a:pt x="52" y="50"/>
                    </a:cubicBezTo>
                    <a:cubicBezTo>
                      <a:pt x="56" y="49"/>
                      <a:pt x="60" y="49"/>
                      <a:pt x="64" y="51"/>
                    </a:cubicBezTo>
                    <a:cubicBezTo>
                      <a:pt x="64" y="52"/>
                      <a:pt x="64" y="53"/>
                      <a:pt x="63" y="53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58" y="53"/>
                      <a:pt x="56" y="59"/>
                      <a:pt x="55" y="63"/>
                    </a:cubicBezTo>
                    <a:cubicBezTo>
                      <a:pt x="55" y="68"/>
                      <a:pt x="58" y="72"/>
                      <a:pt x="63" y="74"/>
                    </a:cubicBezTo>
                    <a:cubicBezTo>
                      <a:pt x="74" y="78"/>
                      <a:pt x="82" y="66"/>
                      <a:pt x="81" y="56"/>
                    </a:cubicBezTo>
                    <a:cubicBezTo>
                      <a:pt x="81" y="45"/>
                      <a:pt x="72" y="37"/>
                      <a:pt x="61" y="35"/>
                    </a:cubicBezTo>
                    <a:cubicBezTo>
                      <a:pt x="56" y="35"/>
                      <a:pt x="50" y="35"/>
                      <a:pt x="45" y="38"/>
                    </a:cubicBezTo>
                    <a:cubicBezTo>
                      <a:pt x="40" y="41"/>
                      <a:pt x="36" y="45"/>
                      <a:pt x="34" y="51"/>
                    </a:cubicBezTo>
                    <a:cubicBezTo>
                      <a:pt x="30" y="61"/>
                      <a:pt x="30" y="73"/>
                      <a:pt x="35" y="83"/>
                    </a:cubicBezTo>
                    <a:cubicBezTo>
                      <a:pt x="46" y="101"/>
                      <a:pt x="73" y="105"/>
                      <a:pt x="89" y="93"/>
                    </a:cubicBezTo>
                    <a:cubicBezTo>
                      <a:pt x="103" y="83"/>
                      <a:pt x="110" y="66"/>
                      <a:pt x="109" y="49"/>
                    </a:cubicBezTo>
                    <a:cubicBezTo>
                      <a:pt x="108" y="27"/>
                      <a:pt x="92" y="10"/>
                      <a:pt x="71" y="4"/>
                    </a:cubicBezTo>
                    <a:cubicBezTo>
                      <a:pt x="60" y="0"/>
                      <a:pt x="48" y="0"/>
                      <a:pt x="36" y="1"/>
                    </a:cubicBezTo>
                    <a:cubicBezTo>
                      <a:pt x="29" y="2"/>
                      <a:pt x="23" y="3"/>
                      <a:pt x="17" y="4"/>
                    </a:cubicBezTo>
                    <a:cubicBezTo>
                      <a:pt x="14" y="5"/>
                      <a:pt x="11" y="6"/>
                      <a:pt x="8" y="8"/>
                    </a:cubicBezTo>
                    <a:cubicBezTo>
                      <a:pt x="5" y="9"/>
                      <a:pt x="3" y="9"/>
                      <a:pt x="0" y="11"/>
                    </a:cubicBezTo>
                    <a:cubicBezTo>
                      <a:pt x="1" y="14"/>
                      <a:pt x="2" y="17"/>
                      <a:pt x="1" y="20"/>
                    </a:cubicBezTo>
                    <a:cubicBezTo>
                      <a:pt x="5" y="20"/>
                      <a:pt x="8" y="22"/>
                      <a:pt x="11" y="25"/>
                    </a:cubicBezTo>
                    <a:cubicBezTo>
                      <a:pt x="18" y="21"/>
                      <a:pt x="25" y="18"/>
                      <a:pt x="32" y="16"/>
                    </a:cubicBezTo>
                    <a:cubicBezTo>
                      <a:pt x="58" y="12"/>
                      <a:pt x="100" y="26"/>
                      <a:pt x="95" y="5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974"/>
              <p:cNvSpPr/>
              <p:nvPr/>
            </p:nvSpPr>
            <p:spPr bwMode="auto">
              <a:xfrm>
                <a:off x="2255" y="1441"/>
                <a:ext cx="45" cy="21"/>
              </a:xfrm>
              <a:custGeom>
                <a:gdLst>
                  <a:gd name="T0" fmla="*/ 2 w 19"/>
                  <a:gd name="T1" fmla="*/ 8 h 9"/>
                  <a:gd name="T2" fmla="*/ 7 w 19"/>
                  <a:gd name="T3" fmla="*/ 9 h 9"/>
                  <a:gd name="T4" fmla="*/ 7 w 19"/>
                  <a:gd name="T5" fmla="*/ 9 h 9"/>
                  <a:gd name="T6" fmla="*/ 15 w 19"/>
                  <a:gd name="T7" fmla="*/ 6 h 9"/>
                  <a:gd name="T8" fmla="*/ 19 w 19"/>
                  <a:gd name="T9" fmla="*/ 4 h 9"/>
                  <a:gd name="T10" fmla="*/ 10 w 19"/>
                  <a:gd name="T11" fmla="*/ 0 h 9"/>
                  <a:gd name="T12" fmla="*/ 0 w 19"/>
                  <a:gd name="T13" fmla="*/ 0 h 9"/>
                  <a:gd name="T14" fmla="*/ 2 w 19"/>
                  <a:gd name="T15" fmla="*/ 8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9">
                    <a:moveTo>
                      <a:pt x="2" y="8"/>
                    </a:moveTo>
                    <a:cubicBezTo>
                      <a:pt x="3" y="8"/>
                      <a:pt x="5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8"/>
                      <a:pt x="12" y="7"/>
                      <a:pt x="15" y="6"/>
                    </a:cubicBezTo>
                    <a:cubicBezTo>
                      <a:pt x="16" y="5"/>
                      <a:pt x="17" y="4"/>
                      <a:pt x="19" y="4"/>
                    </a:cubicBezTo>
                    <a:cubicBezTo>
                      <a:pt x="16" y="3"/>
                      <a:pt x="13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975"/>
              <p:cNvSpPr/>
              <p:nvPr/>
            </p:nvSpPr>
            <p:spPr bwMode="auto">
              <a:xfrm>
                <a:off x="2288" y="1441"/>
                <a:ext cx="24" cy="5"/>
              </a:xfrm>
              <a:custGeom>
                <a:gdLst>
                  <a:gd name="T0" fmla="*/ 7 w 10"/>
                  <a:gd name="T1" fmla="*/ 2 h 2"/>
                  <a:gd name="T2" fmla="*/ 10 w 10"/>
                  <a:gd name="T3" fmla="*/ 0 h 2"/>
                  <a:gd name="T4" fmla="*/ 0 w 10"/>
                  <a:gd name="T5" fmla="*/ 0 h 2"/>
                  <a:gd name="T6" fmla="*/ 6 w 10"/>
                  <a:gd name="T7" fmla="*/ 2 h 2"/>
                  <a:gd name="T8" fmla="*/ 7 w 10"/>
                  <a:gd name="T9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7" y="2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2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976"/>
              <p:cNvSpPr/>
              <p:nvPr/>
            </p:nvSpPr>
            <p:spPr bwMode="auto">
              <a:xfrm>
                <a:off x="2191" y="2509"/>
                <a:ext cx="17" cy="26"/>
              </a:xfrm>
              <a:custGeom>
                <a:gdLst>
                  <a:gd name="T0" fmla="*/ 5 w 7"/>
                  <a:gd name="T1" fmla="*/ 0 h 11"/>
                  <a:gd name="T2" fmla="*/ 0 w 7"/>
                  <a:gd name="T3" fmla="*/ 2 h 11"/>
                  <a:gd name="T4" fmla="*/ 2 w 7"/>
                  <a:gd name="T5" fmla="*/ 11 h 11"/>
                  <a:gd name="T6" fmla="*/ 7 w 7"/>
                  <a:gd name="T7" fmla="*/ 5 h 11"/>
                  <a:gd name="T8" fmla="*/ 6 w 7"/>
                  <a:gd name="T9" fmla="*/ 4 h 11"/>
                  <a:gd name="T10" fmla="*/ 5 w 7"/>
                  <a:gd name="T11" fmla="*/ 1 h 11"/>
                  <a:gd name="T12" fmla="*/ 5 w 7"/>
                  <a:gd name="T13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">
                    <a:moveTo>
                      <a:pt x="5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0" y="5"/>
                      <a:pt x="1" y="8"/>
                      <a:pt x="2" y="11"/>
                    </a:cubicBezTo>
                    <a:cubicBezTo>
                      <a:pt x="4" y="9"/>
                      <a:pt x="5" y="7"/>
                      <a:pt x="7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977"/>
              <p:cNvSpPr/>
              <p:nvPr/>
            </p:nvSpPr>
            <p:spPr bwMode="auto">
              <a:xfrm>
                <a:off x="1720" y="1472"/>
                <a:ext cx="52" cy="54"/>
              </a:xfrm>
              <a:custGeom>
                <a:gdLst>
                  <a:gd name="T0" fmla="*/ 22 w 22"/>
                  <a:gd name="T1" fmla="*/ 14 h 23"/>
                  <a:gd name="T2" fmla="*/ 19 w 22"/>
                  <a:gd name="T3" fmla="*/ 8 h 23"/>
                  <a:gd name="T4" fmla="*/ 15 w 22"/>
                  <a:gd name="T5" fmla="*/ 0 h 23"/>
                  <a:gd name="T6" fmla="*/ 0 w 22"/>
                  <a:gd name="T7" fmla="*/ 10 h 23"/>
                  <a:gd name="T8" fmla="*/ 9 w 22"/>
                  <a:gd name="T9" fmla="*/ 23 h 23"/>
                  <a:gd name="T10" fmla="*/ 22 w 22"/>
                  <a:gd name="T11" fmla="*/ 14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3">
                    <a:moveTo>
                      <a:pt x="22" y="14"/>
                    </a:moveTo>
                    <a:cubicBezTo>
                      <a:pt x="20" y="12"/>
                      <a:pt x="20" y="10"/>
                      <a:pt x="19" y="8"/>
                    </a:cubicBezTo>
                    <a:cubicBezTo>
                      <a:pt x="18" y="5"/>
                      <a:pt x="17" y="2"/>
                      <a:pt x="15" y="0"/>
                    </a:cubicBezTo>
                    <a:cubicBezTo>
                      <a:pt x="10" y="3"/>
                      <a:pt x="5" y="7"/>
                      <a:pt x="0" y="10"/>
                    </a:cubicBezTo>
                    <a:cubicBezTo>
                      <a:pt x="4" y="14"/>
                      <a:pt x="6" y="19"/>
                      <a:pt x="9" y="23"/>
                    </a:cubicBezTo>
                    <a:cubicBezTo>
                      <a:pt x="13" y="20"/>
                      <a:pt x="17" y="17"/>
                      <a:pt x="22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978"/>
              <p:cNvSpPr/>
              <p:nvPr/>
            </p:nvSpPr>
            <p:spPr bwMode="auto">
              <a:xfrm>
                <a:off x="1512" y="1674"/>
                <a:ext cx="7" cy="19"/>
              </a:xfrm>
              <a:custGeom>
                <a:gdLst>
                  <a:gd name="T0" fmla="*/ 1 w 3"/>
                  <a:gd name="T1" fmla="*/ 0 h 8"/>
                  <a:gd name="T2" fmla="*/ 0 w 3"/>
                  <a:gd name="T3" fmla="*/ 1 h 8"/>
                  <a:gd name="T4" fmla="*/ 0 w 3"/>
                  <a:gd name="T5" fmla="*/ 8 h 8"/>
                  <a:gd name="T6" fmla="*/ 3 w 3"/>
                  <a:gd name="T7" fmla="*/ 6 h 8"/>
                  <a:gd name="T8" fmla="*/ 1 w 3"/>
                  <a:gd name="T9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7"/>
                      <a:pt x="2" y="7"/>
                      <a:pt x="3" y="6"/>
                    </a:cubicBezTo>
                    <a:cubicBezTo>
                      <a:pt x="2" y="4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979"/>
              <p:cNvSpPr/>
              <p:nvPr/>
            </p:nvSpPr>
            <p:spPr bwMode="auto">
              <a:xfrm>
                <a:off x="1512" y="1690"/>
                <a:ext cx="12" cy="26"/>
              </a:xfrm>
              <a:custGeom>
                <a:gdLst>
                  <a:gd name="T0" fmla="*/ 5 w 5"/>
                  <a:gd name="T1" fmla="*/ 6 h 11"/>
                  <a:gd name="T2" fmla="*/ 3 w 5"/>
                  <a:gd name="T3" fmla="*/ 0 h 11"/>
                  <a:gd name="T4" fmla="*/ 0 w 5"/>
                  <a:gd name="T5" fmla="*/ 3 h 11"/>
                  <a:gd name="T6" fmla="*/ 0 w 5"/>
                  <a:gd name="T7" fmla="*/ 11 h 11"/>
                  <a:gd name="T8" fmla="*/ 1 w 5"/>
                  <a:gd name="T9" fmla="*/ 10 h 11"/>
                  <a:gd name="T10" fmla="*/ 5 w 5"/>
                  <a:gd name="T11" fmla="*/ 6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">
                    <a:moveTo>
                      <a:pt x="5" y="6"/>
                    </a:moveTo>
                    <a:cubicBezTo>
                      <a:pt x="5" y="4"/>
                      <a:pt x="4" y="2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9"/>
                      <a:pt x="3" y="6"/>
                      <a:pt x="5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980"/>
              <p:cNvSpPr/>
              <p:nvPr/>
            </p:nvSpPr>
            <p:spPr bwMode="auto">
              <a:xfrm>
                <a:off x="1512" y="1664"/>
                <a:ext cx="2" cy="7"/>
              </a:xfrm>
              <a:custGeom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981"/>
              <p:cNvSpPr/>
              <p:nvPr/>
            </p:nvSpPr>
            <p:spPr bwMode="auto">
              <a:xfrm>
                <a:off x="1512" y="1863"/>
                <a:ext cx="50" cy="45"/>
              </a:xfrm>
              <a:custGeom>
                <a:gdLst>
                  <a:gd name="T0" fmla="*/ 21 w 21"/>
                  <a:gd name="T1" fmla="*/ 19 h 19"/>
                  <a:gd name="T2" fmla="*/ 15 w 21"/>
                  <a:gd name="T3" fmla="*/ 8 h 19"/>
                  <a:gd name="T4" fmla="*/ 6 w 21"/>
                  <a:gd name="T5" fmla="*/ 3 h 19"/>
                  <a:gd name="T6" fmla="*/ 0 w 21"/>
                  <a:gd name="T7" fmla="*/ 0 h 19"/>
                  <a:gd name="T8" fmla="*/ 0 w 21"/>
                  <a:gd name="T9" fmla="*/ 9 h 19"/>
                  <a:gd name="T10" fmla="*/ 11 w 21"/>
                  <a:gd name="T11" fmla="*/ 14 h 19"/>
                  <a:gd name="T12" fmla="*/ 21 w 21"/>
                  <a:gd name="T13" fmla="*/ 1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9">
                    <a:moveTo>
                      <a:pt x="21" y="19"/>
                    </a:moveTo>
                    <a:cubicBezTo>
                      <a:pt x="19" y="16"/>
                      <a:pt x="17" y="12"/>
                      <a:pt x="15" y="8"/>
                    </a:cubicBezTo>
                    <a:cubicBezTo>
                      <a:pt x="12" y="8"/>
                      <a:pt x="9" y="5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11"/>
                      <a:pt x="7" y="12"/>
                      <a:pt x="11" y="14"/>
                    </a:cubicBezTo>
                    <a:cubicBezTo>
                      <a:pt x="14" y="16"/>
                      <a:pt x="18" y="18"/>
                      <a:pt x="21" y="1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982"/>
              <p:cNvSpPr/>
              <p:nvPr/>
            </p:nvSpPr>
            <p:spPr bwMode="auto">
              <a:xfrm>
                <a:off x="1512" y="1809"/>
                <a:ext cx="2" cy="7"/>
              </a:xfrm>
              <a:custGeom>
                <a:gdLst>
                  <a:gd name="T0" fmla="*/ 0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0 w 1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983"/>
              <p:cNvSpPr/>
              <p:nvPr/>
            </p:nvSpPr>
            <p:spPr bwMode="auto">
              <a:xfrm>
                <a:off x="1517" y="1965"/>
                <a:ext cx="109" cy="53"/>
              </a:xfrm>
              <a:custGeom>
                <a:gdLst>
                  <a:gd name="T0" fmla="*/ 41 w 46"/>
                  <a:gd name="T1" fmla="*/ 13 h 22"/>
                  <a:gd name="T2" fmla="*/ 40 w 46"/>
                  <a:gd name="T3" fmla="*/ 12 h 22"/>
                  <a:gd name="T4" fmla="*/ 21 w 46"/>
                  <a:gd name="T5" fmla="*/ 7 h 22"/>
                  <a:gd name="T6" fmla="*/ 9 w 46"/>
                  <a:gd name="T7" fmla="*/ 3 h 22"/>
                  <a:gd name="T8" fmla="*/ 0 w 46"/>
                  <a:gd name="T9" fmla="*/ 0 h 22"/>
                  <a:gd name="T10" fmla="*/ 9 w 46"/>
                  <a:gd name="T11" fmla="*/ 10 h 22"/>
                  <a:gd name="T12" fmla="*/ 14 w 46"/>
                  <a:gd name="T13" fmla="*/ 15 h 22"/>
                  <a:gd name="T14" fmla="*/ 46 w 46"/>
                  <a:gd name="T15" fmla="*/ 22 h 22"/>
                  <a:gd name="T16" fmla="*/ 41 w 46"/>
                  <a:gd name="T17" fmla="*/ 13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22">
                    <a:moveTo>
                      <a:pt x="41" y="13"/>
                    </a:moveTo>
                    <a:cubicBezTo>
                      <a:pt x="40" y="13"/>
                      <a:pt x="40" y="12"/>
                      <a:pt x="40" y="12"/>
                    </a:cubicBezTo>
                    <a:cubicBezTo>
                      <a:pt x="33" y="11"/>
                      <a:pt x="27" y="9"/>
                      <a:pt x="21" y="7"/>
                    </a:cubicBezTo>
                    <a:cubicBezTo>
                      <a:pt x="17" y="6"/>
                      <a:pt x="13" y="5"/>
                      <a:pt x="9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3" y="4"/>
                      <a:pt x="6" y="7"/>
                      <a:pt x="9" y="10"/>
                    </a:cubicBezTo>
                    <a:cubicBezTo>
                      <a:pt x="11" y="12"/>
                      <a:pt x="13" y="14"/>
                      <a:pt x="14" y="15"/>
                    </a:cubicBezTo>
                    <a:cubicBezTo>
                      <a:pt x="25" y="17"/>
                      <a:pt x="36" y="20"/>
                      <a:pt x="46" y="22"/>
                    </a:cubicBezTo>
                    <a:cubicBezTo>
                      <a:pt x="44" y="19"/>
                      <a:pt x="43" y="16"/>
                      <a:pt x="41" y="1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984"/>
              <p:cNvSpPr/>
              <p:nvPr/>
            </p:nvSpPr>
            <p:spPr bwMode="auto">
              <a:xfrm>
                <a:off x="1512" y="1944"/>
                <a:ext cx="97" cy="45"/>
              </a:xfrm>
              <a:custGeom>
                <a:gdLst>
                  <a:gd name="T0" fmla="*/ 22 w 41"/>
                  <a:gd name="T1" fmla="*/ 14 h 19"/>
                  <a:gd name="T2" fmla="*/ 41 w 41"/>
                  <a:gd name="T3" fmla="*/ 19 h 19"/>
                  <a:gd name="T4" fmla="*/ 35 w 41"/>
                  <a:gd name="T5" fmla="*/ 10 h 19"/>
                  <a:gd name="T6" fmla="*/ 1 w 41"/>
                  <a:gd name="T7" fmla="*/ 0 h 19"/>
                  <a:gd name="T8" fmla="*/ 0 w 41"/>
                  <a:gd name="T9" fmla="*/ 7 h 19"/>
                  <a:gd name="T10" fmla="*/ 10 w 41"/>
                  <a:gd name="T11" fmla="*/ 11 h 19"/>
                  <a:gd name="T12" fmla="*/ 22 w 41"/>
                  <a:gd name="T13" fmla="*/ 1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9">
                    <a:moveTo>
                      <a:pt x="22" y="14"/>
                    </a:moveTo>
                    <a:cubicBezTo>
                      <a:pt x="28" y="16"/>
                      <a:pt x="34" y="18"/>
                      <a:pt x="41" y="19"/>
                    </a:cubicBezTo>
                    <a:cubicBezTo>
                      <a:pt x="39" y="16"/>
                      <a:pt x="37" y="13"/>
                      <a:pt x="35" y="10"/>
                    </a:cubicBezTo>
                    <a:cubicBezTo>
                      <a:pt x="23" y="7"/>
                      <a:pt x="13" y="2"/>
                      <a:pt x="1" y="0"/>
                    </a:cubicBezTo>
                    <a:cubicBezTo>
                      <a:pt x="1" y="2"/>
                      <a:pt x="1" y="5"/>
                      <a:pt x="0" y="7"/>
                    </a:cubicBezTo>
                    <a:cubicBezTo>
                      <a:pt x="4" y="8"/>
                      <a:pt x="7" y="9"/>
                      <a:pt x="10" y="11"/>
                    </a:cubicBezTo>
                    <a:cubicBezTo>
                      <a:pt x="14" y="12"/>
                      <a:pt x="18" y="13"/>
                      <a:pt x="22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985"/>
              <p:cNvSpPr/>
              <p:nvPr/>
            </p:nvSpPr>
            <p:spPr bwMode="auto">
              <a:xfrm>
                <a:off x="1581" y="2034"/>
                <a:ext cx="71" cy="29"/>
              </a:xfrm>
              <a:custGeom>
                <a:gdLst>
                  <a:gd name="T0" fmla="*/ 20 w 30"/>
                  <a:gd name="T1" fmla="*/ 9 h 12"/>
                  <a:gd name="T2" fmla="*/ 30 w 30"/>
                  <a:gd name="T3" fmla="*/ 12 h 12"/>
                  <a:gd name="T4" fmla="*/ 27 w 30"/>
                  <a:gd name="T5" fmla="*/ 6 h 12"/>
                  <a:gd name="T6" fmla="*/ 27 w 30"/>
                  <a:gd name="T7" fmla="*/ 6 h 12"/>
                  <a:gd name="T8" fmla="*/ 13 w 30"/>
                  <a:gd name="T9" fmla="*/ 2 h 12"/>
                  <a:gd name="T10" fmla="*/ 0 w 30"/>
                  <a:gd name="T11" fmla="*/ 0 h 12"/>
                  <a:gd name="T12" fmla="*/ 5 w 30"/>
                  <a:gd name="T13" fmla="*/ 5 h 12"/>
                  <a:gd name="T14" fmla="*/ 7 w 30"/>
                  <a:gd name="T15" fmla="*/ 7 h 12"/>
                  <a:gd name="T16" fmla="*/ 7 w 30"/>
                  <a:gd name="T17" fmla="*/ 7 h 12"/>
                  <a:gd name="T18" fmla="*/ 14 w 30"/>
                  <a:gd name="T19" fmla="*/ 8 h 12"/>
                  <a:gd name="T20" fmla="*/ 20 w 30"/>
                  <a:gd name="T21" fmla="*/ 9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12">
                    <a:moveTo>
                      <a:pt x="20" y="9"/>
                    </a:moveTo>
                    <a:cubicBezTo>
                      <a:pt x="24" y="10"/>
                      <a:pt x="27" y="11"/>
                      <a:pt x="30" y="12"/>
                    </a:cubicBezTo>
                    <a:cubicBezTo>
                      <a:pt x="29" y="10"/>
                      <a:pt x="28" y="8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2" y="5"/>
                      <a:pt x="18" y="3"/>
                      <a:pt x="13" y="2"/>
                    </a:cubicBezTo>
                    <a:cubicBezTo>
                      <a:pt x="9" y="1"/>
                      <a:pt x="5" y="0"/>
                      <a:pt x="0" y="0"/>
                    </a:cubicBezTo>
                    <a:cubicBezTo>
                      <a:pt x="2" y="1"/>
                      <a:pt x="4" y="3"/>
                      <a:pt x="5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9" y="7"/>
                      <a:pt x="12" y="7"/>
                      <a:pt x="14" y="8"/>
                    </a:cubicBezTo>
                    <a:cubicBezTo>
                      <a:pt x="16" y="8"/>
                      <a:pt x="18" y="9"/>
                      <a:pt x="20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986"/>
              <p:cNvSpPr/>
              <p:nvPr/>
            </p:nvSpPr>
            <p:spPr bwMode="auto">
              <a:xfrm>
                <a:off x="1512" y="1918"/>
                <a:ext cx="80" cy="45"/>
              </a:xfrm>
              <a:custGeom>
                <a:gdLst>
                  <a:gd name="T0" fmla="*/ 1 w 34"/>
                  <a:gd name="T1" fmla="*/ 9 h 19"/>
                  <a:gd name="T2" fmla="*/ 34 w 34"/>
                  <a:gd name="T3" fmla="*/ 19 h 19"/>
                  <a:gd name="T4" fmla="*/ 28 w 34"/>
                  <a:gd name="T5" fmla="*/ 9 h 19"/>
                  <a:gd name="T6" fmla="*/ 13 w 34"/>
                  <a:gd name="T7" fmla="*/ 4 h 19"/>
                  <a:gd name="T8" fmla="*/ 0 w 34"/>
                  <a:gd name="T9" fmla="*/ 0 h 19"/>
                  <a:gd name="T10" fmla="*/ 0 w 34"/>
                  <a:gd name="T11" fmla="*/ 1 h 19"/>
                  <a:gd name="T12" fmla="*/ 1 w 34"/>
                  <a:gd name="T13" fmla="*/ 9 h 19"/>
                  <a:gd name="T14" fmla="*/ 1 w 34"/>
                  <a:gd name="T15" fmla="*/ 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9">
                    <a:moveTo>
                      <a:pt x="1" y="9"/>
                    </a:moveTo>
                    <a:cubicBezTo>
                      <a:pt x="12" y="12"/>
                      <a:pt x="23" y="16"/>
                      <a:pt x="34" y="19"/>
                    </a:cubicBezTo>
                    <a:cubicBezTo>
                      <a:pt x="32" y="16"/>
                      <a:pt x="30" y="12"/>
                      <a:pt x="28" y="9"/>
                    </a:cubicBezTo>
                    <a:cubicBezTo>
                      <a:pt x="23" y="7"/>
                      <a:pt x="18" y="6"/>
                      <a:pt x="13" y="4"/>
                    </a:cubicBezTo>
                    <a:cubicBezTo>
                      <a:pt x="9" y="3"/>
                      <a:pt x="4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987"/>
              <p:cNvSpPr/>
              <p:nvPr/>
            </p:nvSpPr>
            <p:spPr bwMode="auto">
              <a:xfrm>
                <a:off x="1512" y="1818"/>
                <a:ext cx="17" cy="29"/>
              </a:xfrm>
              <a:custGeom>
                <a:gdLst>
                  <a:gd name="T0" fmla="*/ 2 w 7"/>
                  <a:gd name="T1" fmla="*/ 1 h 12"/>
                  <a:gd name="T2" fmla="*/ 0 w 7"/>
                  <a:gd name="T3" fmla="*/ 0 h 12"/>
                  <a:gd name="T4" fmla="*/ 0 w 7"/>
                  <a:gd name="T5" fmla="*/ 8 h 12"/>
                  <a:gd name="T6" fmla="*/ 7 w 7"/>
                  <a:gd name="T7" fmla="*/ 12 h 12"/>
                  <a:gd name="T8" fmla="*/ 2 w 7"/>
                  <a:gd name="T9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9"/>
                      <a:pt x="5" y="11"/>
                      <a:pt x="7" y="12"/>
                    </a:cubicBezTo>
                    <a:cubicBezTo>
                      <a:pt x="6" y="9"/>
                      <a:pt x="4" y="5"/>
                      <a:pt x="2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988"/>
              <p:cNvSpPr/>
              <p:nvPr/>
            </p:nvSpPr>
            <p:spPr bwMode="auto">
              <a:xfrm>
                <a:off x="1512" y="1842"/>
                <a:ext cx="33" cy="38"/>
              </a:xfrm>
              <a:custGeom>
                <a:gdLst>
                  <a:gd name="T0" fmla="*/ 14 w 14"/>
                  <a:gd name="T1" fmla="*/ 16 h 16"/>
                  <a:gd name="T2" fmla="*/ 8 w 14"/>
                  <a:gd name="T3" fmla="*/ 4 h 16"/>
                  <a:gd name="T4" fmla="*/ 0 w 14"/>
                  <a:gd name="T5" fmla="*/ 0 h 16"/>
                  <a:gd name="T6" fmla="*/ 0 w 14"/>
                  <a:gd name="T7" fmla="*/ 7 h 16"/>
                  <a:gd name="T8" fmla="*/ 5 w 14"/>
                  <a:gd name="T9" fmla="*/ 10 h 16"/>
                  <a:gd name="T10" fmla="*/ 14 w 14"/>
                  <a:gd name="T11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14" y="16"/>
                    </a:moveTo>
                    <a:cubicBezTo>
                      <a:pt x="12" y="12"/>
                      <a:pt x="10" y="8"/>
                      <a:pt x="8" y="4"/>
                    </a:cubicBezTo>
                    <a:cubicBezTo>
                      <a:pt x="5" y="3"/>
                      <a:pt x="3" y="1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3" y="9"/>
                      <a:pt x="5" y="10"/>
                    </a:cubicBezTo>
                    <a:cubicBezTo>
                      <a:pt x="8" y="12"/>
                      <a:pt x="11" y="15"/>
                      <a:pt x="14" y="1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989"/>
              <p:cNvSpPr/>
              <p:nvPr/>
            </p:nvSpPr>
            <p:spPr bwMode="auto">
              <a:xfrm>
                <a:off x="1512" y="1707"/>
                <a:ext cx="21" cy="38"/>
              </a:xfrm>
              <a:custGeom>
                <a:gdLst>
                  <a:gd name="T0" fmla="*/ 9 w 9"/>
                  <a:gd name="T1" fmla="*/ 7 h 16"/>
                  <a:gd name="T2" fmla="*/ 6 w 9"/>
                  <a:gd name="T3" fmla="*/ 0 h 16"/>
                  <a:gd name="T4" fmla="*/ 1 w 9"/>
                  <a:gd name="T5" fmla="*/ 5 h 16"/>
                  <a:gd name="T6" fmla="*/ 0 w 9"/>
                  <a:gd name="T7" fmla="*/ 6 h 16"/>
                  <a:gd name="T8" fmla="*/ 0 w 9"/>
                  <a:gd name="T9" fmla="*/ 16 h 16"/>
                  <a:gd name="T10" fmla="*/ 3 w 9"/>
                  <a:gd name="T11" fmla="*/ 12 h 16"/>
                  <a:gd name="T12" fmla="*/ 9 w 9"/>
                  <a:gd name="T13" fmla="*/ 7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6">
                    <a:moveTo>
                      <a:pt x="9" y="7"/>
                    </a:moveTo>
                    <a:cubicBezTo>
                      <a:pt x="8" y="4"/>
                      <a:pt x="7" y="2"/>
                      <a:pt x="6" y="0"/>
                    </a:cubicBezTo>
                    <a:cubicBezTo>
                      <a:pt x="4" y="1"/>
                      <a:pt x="2" y="3"/>
                      <a:pt x="1" y="5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5"/>
                      <a:pt x="2" y="14"/>
                      <a:pt x="3" y="12"/>
                    </a:cubicBezTo>
                    <a:cubicBezTo>
                      <a:pt x="5" y="10"/>
                      <a:pt x="6" y="8"/>
                      <a:pt x="9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990"/>
              <p:cNvSpPr/>
              <p:nvPr/>
            </p:nvSpPr>
            <p:spPr bwMode="auto">
              <a:xfrm>
                <a:off x="1555" y="2006"/>
                <a:ext cx="87" cy="38"/>
              </a:xfrm>
              <a:custGeom>
                <a:gdLst>
                  <a:gd name="T0" fmla="*/ 37 w 37"/>
                  <a:gd name="T1" fmla="*/ 16 h 16"/>
                  <a:gd name="T2" fmla="*/ 36 w 37"/>
                  <a:gd name="T3" fmla="*/ 14 h 16"/>
                  <a:gd name="T4" fmla="*/ 31 w 37"/>
                  <a:gd name="T5" fmla="*/ 7 h 16"/>
                  <a:gd name="T6" fmla="*/ 0 w 37"/>
                  <a:gd name="T7" fmla="*/ 0 h 16"/>
                  <a:gd name="T8" fmla="*/ 5 w 37"/>
                  <a:gd name="T9" fmla="*/ 5 h 16"/>
                  <a:gd name="T10" fmla="*/ 10 w 37"/>
                  <a:gd name="T11" fmla="*/ 10 h 16"/>
                  <a:gd name="T12" fmla="*/ 10 w 37"/>
                  <a:gd name="T13" fmla="*/ 10 h 16"/>
                  <a:gd name="T14" fmla="*/ 24 w 37"/>
                  <a:gd name="T15" fmla="*/ 13 h 16"/>
                  <a:gd name="T16" fmla="*/ 37 w 37"/>
                  <a:gd name="T17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6">
                    <a:moveTo>
                      <a:pt x="37" y="16"/>
                    </a:moveTo>
                    <a:cubicBezTo>
                      <a:pt x="36" y="15"/>
                      <a:pt x="36" y="15"/>
                      <a:pt x="36" y="14"/>
                    </a:cubicBezTo>
                    <a:cubicBezTo>
                      <a:pt x="34" y="12"/>
                      <a:pt x="33" y="9"/>
                      <a:pt x="31" y="7"/>
                    </a:cubicBezTo>
                    <a:cubicBezTo>
                      <a:pt x="21" y="5"/>
                      <a:pt x="10" y="2"/>
                      <a:pt x="0" y="0"/>
                    </a:cubicBezTo>
                    <a:cubicBezTo>
                      <a:pt x="2" y="2"/>
                      <a:pt x="4" y="3"/>
                      <a:pt x="5" y="5"/>
                    </a:cubicBezTo>
                    <a:cubicBezTo>
                      <a:pt x="7" y="7"/>
                      <a:pt x="8" y="8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5" y="11"/>
                      <a:pt x="20" y="12"/>
                      <a:pt x="24" y="13"/>
                    </a:cubicBezTo>
                    <a:cubicBezTo>
                      <a:pt x="29" y="14"/>
                      <a:pt x="33" y="15"/>
                      <a:pt x="37" y="1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991"/>
              <p:cNvSpPr/>
              <p:nvPr/>
            </p:nvSpPr>
            <p:spPr bwMode="auto">
              <a:xfrm>
                <a:off x="1545" y="1671"/>
                <a:ext cx="19" cy="41"/>
              </a:xfrm>
              <a:custGeom>
                <a:gdLst>
                  <a:gd name="T0" fmla="*/ 0 w 8"/>
                  <a:gd name="T1" fmla="*/ 5 h 17"/>
                  <a:gd name="T2" fmla="*/ 5 w 8"/>
                  <a:gd name="T3" fmla="*/ 17 h 17"/>
                  <a:gd name="T4" fmla="*/ 8 w 8"/>
                  <a:gd name="T5" fmla="*/ 0 h 17"/>
                  <a:gd name="T6" fmla="*/ 0 w 8"/>
                  <a:gd name="T7" fmla="*/ 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7">
                    <a:moveTo>
                      <a:pt x="0" y="5"/>
                    </a:moveTo>
                    <a:cubicBezTo>
                      <a:pt x="1" y="9"/>
                      <a:pt x="3" y="13"/>
                      <a:pt x="5" y="17"/>
                    </a:cubicBezTo>
                    <a:cubicBezTo>
                      <a:pt x="5" y="11"/>
                      <a:pt x="7" y="5"/>
                      <a:pt x="8" y="0"/>
                    </a:cubicBezTo>
                    <a:cubicBezTo>
                      <a:pt x="5" y="0"/>
                      <a:pt x="2" y="2"/>
                      <a:pt x="0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992"/>
              <p:cNvSpPr/>
              <p:nvPr/>
            </p:nvSpPr>
            <p:spPr bwMode="auto">
              <a:xfrm>
                <a:off x="1512" y="1726"/>
                <a:ext cx="31" cy="57"/>
              </a:xfrm>
              <a:custGeom>
                <a:gdLst>
                  <a:gd name="T0" fmla="*/ 13 w 13"/>
                  <a:gd name="T1" fmla="*/ 6 h 24"/>
                  <a:gd name="T2" fmla="*/ 9 w 13"/>
                  <a:gd name="T3" fmla="*/ 0 h 24"/>
                  <a:gd name="T4" fmla="*/ 3 w 13"/>
                  <a:gd name="T5" fmla="*/ 6 h 24"/>
                  <a:gd name="T6" fmla="*/ 0 w 13"/>
                  <a:gd name="T7" fmla="*/ 10 h 24"/>
                  <a:gd name="T8" fmla="*/ 0 w 13"/>
                  <a:gd name="T9" fmla="*/ 24 h 24"/>
                  <a:gd name="T10" fmla="*/ 7 w 13"/>
                  <a:gd name="T11" fmla="*/ 15 h 24"/>
                  <a:gd name="T12" fmla="*/ 13 w 13"/>
                  <a:gd name="T13" fmla="*/ 6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4">
                    <a:moveTo>
                      <a:pt x="13" y="6"/>
                    </a:moveTo>
                    <a:cubicBezTo>
                      <a:pt x="12" y="4"/>
                      <a:pt x="10" y="2"/>
                      <a:pt x="9" y="0"/>
                    </a:cubicBezTo>
                    <a:cubicBezTo>
                      <a:pt x="7" y="1"/>
                      <a:pt x="5" y="4"/>
                      <a:pt x="3" y="6"/>
                    </a:cubicBezTo>
                    <a:cubicBezTo>
                      <a:pt x="2" y="7"/>
                      <a:pt x="1" y="9"/>
                      <a:pt x="0" y="1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1"/>
                      <a:pt x="5" y="18"/>
                      <a:pt x="7" y="15"/>
                    </a:cubicBezTo>
                    <a:cubicBezTo>
                      <a:pt x="8" y="12"/>
                      <a:pt x="10" y="8"/>
                      <a:pt x="13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993"/>
              <p:cNvSpPr/>
              <p:nvPr/>
            </p:nvSpPr>
            <p:spPr bwMode="auto">
              <a:xfrm>
                <a:off x="1512" y="1529"/>
                <a:ext cx="274" cy="735"/>
              </a:xfrm>
              <a:custGeom>
                <a:gdLst>
                  <a:gd name="T0" fmla="*/ 1 w 116"/>
                  <a:gd name="T1" fmla="*/ 29 h 310"/>
                  <a:gd name="T2" fmla="*/ 3 w 116"/>
                  <a:gd name="T3" fmla="*/ 29 h 310"/>
                  <a:gd name="T4" fmla="*/ 1 w 116"/>
                  <a:gd name="T5" fmla="*/ 54 h 310"/>
                  <a:gd name="T6" fmla="*/ 32 w 116"/>
                  <a:gd name="T7" fmla="*/ 114 h 310"/>
                  <a:gd name="T8" fmla="*/ 75 w 116"/>
                  <a:gd name="T9" fmla="*/ 165 h 310"/>
                  <a:gd name="T10" fmla="*/ 101 w 116"/>
                  <a:gd name="T11" fmla="*/ 224 h 310"/>
                  <a:gd name="T12" fmla="*/ 102 w 116"/>
                  <a:gd name="T13" fmla="*/ 260 h 310"/>
                  <a:gd name="T14" fmla="*/ 93 w 116"/>
                  <a:gd name="T15" fmla="*/ 293 h 310"/>
                  <a:gd name="T16" fmla="*/ 102 w 116"/>
                  <a:gd name="T17" fmla="*/ 310 h 310"/>
                  <a:gd name="T18" fmla="*/ 109 w 116"/>
                  <a:gd name="T19" fmla="*/ 292 h 310"/>
                  <a:gd name="T20" fmla="*/ 114 w 116"/>
                  <a:gd name="T21" fmla="*/ 270 h 310"/>
                  <a:gd name="T22" fmla="*/ 112 w 116"/>
                  <a:gd name="T23" fmla="*/ 223 h 310"/>
                  <a:gd name="T24" fmla="*/ 43 w 116"/>
                  <a:gd name="T25" fmla="*/ 113 h 310"/>
                  <a:gd name="T26" fmla="*/ 9 w 116"/>
                  <a:gd name="T27" fmla="*/ 57 h 310"/>
                  <a:gd name="T28" fmla="*/ 12 w 116"/>
                  <a:gd name="T29" fmla="*/ 24 h 310"/>
                  <a:gd name="T30" fmla="*/ 19 w 116"/>
                  <a:gd name="T31" fmla="*/ 9 h 310"/>
                  <a:gd name="T32" fmla="*/ 25 w 116"/>
                  <a:gd name="T33" fmla="*/ 0 h 310"/>
                  <a:gd name="T34" fmla="*/ 10 w 116"/>
                  <a:gd name="T35" fmla="*/ 9 h 310"/>
                  <a:gd name="T36" fmla="*/ 0 w 116"/>
                  <a:gd name="T37" fmla="*/ 18 h 310"/>
                  <a:gd name="T38" fmla="*/ 0 w 116"/>
                  <a:gd name="T39" fmla="*/ 30 h 310"/>
                  <a:gd name="T40" fmla="*/ 1 w 116"/>
                  <a:gd name="T41" fmla="*/ 29 h 310"/>
                  <a:gd name="T42" fmla="*/ 1 w 116"/>
                  <a:gd name="T43" fmla="*/ 29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5" h="310">
                    <a:moveTo>
                      <a:pt x="1" y="29"/>
                    </a:moveTo>
                    <a:cubicBezTo>
                      <a:pt x="2" y="28"/>
                      <a:pt x="4" y="28"/>
                      <a:pt x="3" y="29"/>
                    </a:cubicBezTo>
                    <a:cubicBezTo>
                      <a:pt x="0" y="37"/>
                      <a:pt x="0" y="46"/>
                      <a:pt x="1" y="54"/>
                    </a:cubicBezTo>
                    <a:cubicBezTo>
                      <a:pt x="6" y="76"/>
                      <a:pt x="18" y="96"/>
                      <a:pt x="32" y="114"/>
                    </a:cubicBezTo>
                    <a:cubicBezTo>
                      <a:pt x="46" y="131"/>
                      <a:pt x="63" y="147"/>
                      <a:pt x="75" y="165"/>
                    </a:cubicBezTo>
                    <a:cubicBezTo>
                      <a:pt x="88" y="183"/>
                      <a:pt x="97" y="203"/>
                      <a:pt x="101" y="224"/>
                    </a:cubicBezTo>
                    <a:cubicBezTo>
                      <a:pt x="103" y="236"/>
                      <a:pt x="103" y="248"/>
                      <a:pt x="102" y="260"/>
                    </a:cubicBezTo>
                    <a:cubicBezTo>
                      <a:pt x="100" y="271"/>
                      <a:pt x="97" y="283"/>
                      <a:pt x="93" y="293"/>
                    </a:cubicBezTo>
                    <a:cubicBezTo>
                      <a:pt x="96" y="299"/>
                      <a:pt x="99" y="304"/>
                      <a:pt x="102" y="310"/>
                    </a:cubicBezTo>
                    <a:cubicBezTo>
                      <a:pt x="105" y="304"/>
                      <a:pt x="107" y="298"/>
                      <a:pt x="109" y="292"/>
                    </a:cubicBezTo>
                    <a:cubicBezTo>
                      <a:pt x="111" y="285"/>
                      <a:pt x="113" y="277"/>
                      <a:pt x="114" y="270"/>
                    </a:cubicBezTo>
                    <a:cubicBezTo>
                      <a:pt x="116" y="254"/>
                      <a:pt x="115" y="238"/>
                      <a:pt x="112" y="223"/>
                    </a:cubicBezTo>
                    <a:cubicBezTo>
                      <a:pt x="102" y="179"/>
                      <a:pt x="71" y="146"/>
                      <a:pt x="43" y="113"/>
                    </a:cubicBezTo>
                    <a:cubicBezTo>
                      <a:pt x="29" y="97"/>
                      <a:pt x="14" y="79"/>
                      <a:pt x="9" y="57"/>
                    </a:cubicBezTo>
                    <a:cubicBezTo>
                      <a:pt x="7" y="46"/>
                      <a:pt x="8" y="34"/>
                      <a:pt x="12" y="24"/>
                    </a:cubicBezTo>
                    <a:cubicBezTo>
                      <a:pt x="14" y="19"/>
                      <a:pt x="16" y="14"/>
                      <a:pt x="19" y="9"/>
                    </a:cubicBezTo>
                    <a:cubicBezTo>
                      <a:pt x="21" y="6"/>
                      <a:pt x="22" y="3"/>
                      <a:pt x="25" y="0"/>
                    </a:cubicBezTo>
                    <a:cubicBezTo>
                      <a:pt x="19" y="3"/>
                      <a:pt x="15" y="6"/>
                      <a:pt x="10" y="9"/>
                    </a:cubicBezTo>
                    <a:cubicBezTo>
                      <a:pt x="6" y="12"/>
                      <a:pt x="3" y="15"/>
                      <a:pt x="0" y="18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994"/>
              <p:cNvSpPr/>
              <p:nvPr/>
            </p:nvSpPr>
            <p:spPr bwMode="auto">
              <a:xfrm>
                <a:off x="1628" y="1892"/>
                <a:ext cx="52" cy="145"/>
              </a:xfrm>
              <a:custGeom>
                <a:gdLst>
                  <a:gd name="T0" fmla="*/ 0 w 22"/>
                  <a:gd name="T1" fmla="*/ 51 h 61"/>
                  <a:gd name="T2" fmla="*/ 0 w 22"/>
                  <a:gd name="T3" fmla="*/ 51 h 61"/>
                  <a:gd name="T4" fmla="*/ 0 w 22"/>
                  <a:gd name="T5" fmla="*/ 51 h 61"/>
                  <a:gd name="T6" fmla="*/ 6 w 22"/>
                  <a:gd name="T7" fmla="*/ 61 h 61"/>
                  <a:gd name="T8" fmla="*/ 14 w 22"/>
                  <a:gd name="T9" fmla="*/ 35 h 61"/>
                  <a:gd name="T10" fmla="*/ 22 w 22"/>
                  <a:gd name="T11" fmla="*/ 9 h 61"/>
                  <a:gd name="T12" fmla="*/ 15 w 22"/>
                  <a:gd name="T13" fmla="*/ 0 h 61"/>
                  <a:gd name="T14" fmla="*/ 7 w 22"/>
                  <a:gd name="T15" fmla="*/ 25 h 61"/>
                  <a:gd name="T16" fmla="*/ 0 w 22"/>
                  <a:gd name="T17" fmla="*/ 51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1">
                    <a:moveTo>
                      <a:pt x="0" y="51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2" y="54"/>
                      <a:pt x="4" y="57"/>
                      <a:pt x="6" y="61"/>
                    </a:cubicBezTo>
                    <a:cubicBezTo>
                      <a:pt x="9" y="52"/>
                      <a:pt x="11" y="44"/>
                      <a:pt x="14" y="35"/>
                    </a:cubicBezTo>
                    <a:cubicBezTo>
                      <a:pt x="16" y="26"/>
                      <a:pt x="19" y="18"/>
                      <a:pt x="22" y="9"/>
                    </a:cubicBezTo>
                    <a:cubicBezTo>
                      <a:pt x="20" y="6"/>
                      <a:pt x="17" y="3"/>
                      <a:pt x="15" y="0"/>
                    </a:cubicBezTo>
                    <a:cubicBezTo>
                      <a:pt x="12" y="9"/>
                      <a:pt x="10" y="17"/>
                      <a:pt x="7" y="25"/>
                    </a:cubicBezTo>
                    <a:cubicBezTo>
                      <a:pt x="5" y="34"/>
                      <a:pt x="2" y="42"/>
                      <a:pt x="0" y="5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995"/>
              <p:cNvSpPr/>
              <p:nvPr/>
            </p:nvSpPr>
            <p:spPr bwMode="auto">
              <a:xfrm>
                <a:off x="1512" y="1887"/>
                <a:ext cx="64" cy="48"/>
              </a:xfrm>
              <a:custGeom>
                <a:gdLst>
                  <a:gd name="T0" fmla="*/ 27 w 27"/>
                  <a:gd name="T1" fmla="*/ 20 h 20"/>
                  <a:gd name="T2" fmla="*/ 22 w 27"/>
                  <a:gd name="T3" fmla="*/ 11 h 20"/>
                  <a:gd name="T4" fmla="*/ 10 w 27"/>
                  <a:gd name="T5" fmla="*/ 5 h 20"/>
                  <a:gd name="T6" fmla="*/ 0 w 27"/>
                  <a:gd name="T7" fmla="*/ 0 h 20"/>
                  <a:gd name="T8" fmla="*/ 0 w 27"/>
                  <a:gd name="T9" fmla="*/ 11 h 20"/>
                  <a:gd name="T10" fmla="*/ 14 w 27"/>
                  <a:gd name="T11" fmla="*/ 16 h 20"/>
                  <a:gd name="T12" fmla="*/ 27 w 27"/>
                  <a:gd name="T13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0">
                    <a:moveTo>
                      <a:pt x="27" y="20"/>
                    </a:moveTo>
                    <a:cubicBezTo>
                      <a:pt x="26" y="17"/>
                      <a:pt x="24" y="14"/>
                      <a:pt x="22" y="11"/>
                    </a:cubicBezTo>
                    <a:cubicBezTo>
                      <a:pt x="18" y="10"/>
                      <a:pt x="14" y="7"/>
                      <a:pt x="10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5" y="13"/>
                      <a:pt x="10" y="15"/>
                      <a:pt x="14" y="16"/>
                    </a:cubicBezTo>
                    <a:cubicBezTo>
                      <a:pt x="19" y="18"/>
                      <a:pt x="23" y="19"/>
                      <a:pt x="27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996"/>
              <p:cNvSpPr/>
              <p:nvPr/>
            </p:nvSpPr>
            <p:spPr bwMode="auto">
              <a:xfrm>
                <a:off x="1656" y="1531"/>
                <a:ext cx="55" cy="55"/>
              </a:xfrm>
              <a:custGeom>
                <a:gdLst>
                  <a:gd name="T0" fmla="*/ 18 w 23"/>
                  <a:gd name="T1" fmla="*/ 15 h 23"/>
                  <a:gd name="T2" fmla="*/ 23 w 23"/>
                  <a:gd name="T3" fmla="*/ 10 h 23"/>
                  <a:gd name="T4" fmla="*/ 12 w 23"/>
                  <a:gd name="T5" fmla="*/ 0 h 23"/>
                  <a:gd name="T6" fmla="*/ 0 w 23"/>
                  <a:gd name="T7" fmla="*/ 14 h 23"/>
                  <a:gd name="T8" fmla="*/ 11 w 23"/>
                  <a:gd name="T9" fmla="*/ 23 h 23"/>
                  <a:gd name="T10" fmla="*/ 18 w 23"/>
                  <a:gd name="T11" fmla="*/ 15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3">
                    <a:moveTo>
                      <a:pt x="18" y="15"/>
                    </a:moveTo>
                    <a:cubicBezTo>
                      <a:pt x="20" y="13"/>
                      <a:pt x="21" y="11"/>
                      <a:pt x="23" y="10"/>
                    </a:cubicBezTo>
                    <a:cubicBezTo>
                      <a:pt x="19" y="7"/>
                      <a:pt x="15" y="3"/>
                      <a:pt x="12" y="0"/>
                    </a:cubicBezTo>
                    <a:cubicBezTo>
                      <a:pt x="7" y="4"/>
                      <a:pt x="3" y="9"/>
                      <a:pt x="0" y="14"/>
                    </a:cubicBezTo>
                    <a:cubicBezTo>
                      <a:pt x="3" y="17"/>
                      <a:pt x="7" y="20"/>
                      <a:pt x="11" y="23"/>
                    </a:cubicBezTo>
                    <a:cubicBezTo>
                      <a:pt x="13" y="20"/>
                      <a:pt x="16" y="17"/>
                      <a:pt x="18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997"/>
              <p:cNvSpPr/>
              <p:nvPr/>
            </p:nvSpPr>
            <p:spPr bwMode="auto">
              <a:xfrm>
                <a:off x="1687" y="1498"/>
                <a:ext cx="52" cy="55"/>
              </a:xfrm>
              <a:custGeom>
                <a:gdLst>
                  <a:gd name="T0" fmla="*/ 22 w 22"/>
                  <a:gd name="T1" fmla="*/ 13 h 23"/>
                  <a:gd name="T2" fmla="*/ 13 w 22"/>
                  <a:gd name="T3" fmla="*/ 0 h 23"/>
                  <a:gd name="T4" fmla="*/ 8 w 22"/>
                  <a:gd name="T5" fmla="*/ 5 h 23"/>
                  <a:gd name="T6" fmla="*/ 0 w 22"/>
                  <a:gd name="T7" fmla="*/ 12 h 23"/>
                  <a:gd name="T8" fmla="*/ 11 w 22"/>
                  <a:gd name="T9" fmla="*/ 23 h 23"/>
                  <a:gd name="T10" fmla="*/ 22 w 22"/>
                  <a:gd name="T11" fmla="*/ 1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3">
                    <a:moveTo>
                      <a:pt x="22" y="13"/>
                    </a:moveTo>
                    <a:cubicBezTo>
                      <a:pt x="19" y="9"/>
                      <a:pt x="17" y="4"/>
                      <a:pt x="13" y="0"/>
                    </a:cubicBezTo>
                    <a:cubicBezTo>
                      <a:pt x="11" y="2"/>
                      <a:pt x="9" y="3"/>
                      <a:pt x="8" y="5"/>
                    </a:cubicBezTo>
                    <a:cubicBezTo>
                      <a:pt x="5" y="7"/>
                      <a:pt x="2" y="10"/>
                      <a:pt x="0" y="12"/>
                    </a:cubicBezTo>
                    <a:cubicBezTo>
                      <a:pt x="3" y="16"/>
                      <a:pt x="7" y="19"/>
                      <a:pt x="11" y="23"/>
                    </a:cubicBezTo>
                    <a:cubicBezTo>
                      <a:pt x="14" y="19"/>
                      <a:pt x="18" y="16"/>
                      <a:pt x="22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998"/>
              <p:cNvSpPr/>
              <p:nvPr/>
            </p:nvSpPr>
            <p:spPr bwMode="auto">
              <a:xfrm>
                <a:off x="1630" y="1567"/>
                <a:ext cx="50" cy="52"/>
              </a:xfrm>
              <a:custGeom>
                <a:gdLst>
                  <a:gd name="T0" fmla="*/ 21 w 21"/>
                  <a:gd name="T1" fmla="*/ 9 h 22"/>
                  <a:gd name="T2" fmla="*/ 10 w 21"/>
                  <a:gd name="T3" fmla="*/ 0 h 22"/>
                  <a:gd name="T4" fmla="*/ 7 w 21"/>
                  <a:gd name="T5" fmla="*/ 4 h 22"/>
                  <a:gd name="T6" fmla="*/ 0 w 21"/>
                  <a:gd name="T7" fmla="*/ 15 h 22"/>
                  <a:gd name="T8" fmla="*/ 12 w 21"/>
                  <a:gd name="T9" fmla="*/ 22 h 22"/>
                  <a:gd name="T10" fmla="*/ 21 w 21"/>
                  <a:gd name="T11" fmla="*/ 9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2">
                    <a:moveTo>
                      <a:pt x="21" y="9"/>
                    </a:moveTo>
                    <a:cubicBezTo>
                      <a:pt x="17" y="6"/>
                      <a:pt x="14" y="3"/>
                      <a:pt x="10" y="0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5" y="8"/>
                      <a:pt x="2" y="11"/>
                      <a:pt x="0" y="15"/>
                    </a:cubicBezTo>
                    <a:cubicBezTo>
                      <a:pt x="4" y="17"/>
                      <a:pt x="8" y="20"/>
                      <a:pt x="12" y="22"/>
                    </a:cubicBezTo>
                    <a:cubicBezTo>
                      <a:pt x="15" y="18"/>
                      <a:pt x="18" y="13"/>
                      <a:pt x="21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999"/>
              <p:cNvSpPr/>
              <p:nvPr/>
            </p:nvSpPr>
            <p:spPr bwMode="auto">
              <a:xfrm>
                <a:off x="2255" y="1631"/>
                <a:ext cx="38" cy="38"/>
              </a:xfrm>
              <a:custGeom>
                <a:gdLst>
                  <a:gd name="T0" fmla="*/ 16 w 16"/>
                  <a:gd name="T1" fmla="*/ 16 h 16"/>
                  <a:gd name="T2" fmla="*/ 15 w 16"/>
                  <a:gd name="T3" fmla="*/ 10 h 16"/>
                  <a:gd name="T4" fmla="*/ 12 w 16"/>
                  <a:gd name="T5" fmla="*/ 0 h 16"/>
                  <a:gd name="T6" fmla="*/ 0 w 16"/>
                  <a:gd name="T7" fmla="*/ 3 h 16"/>
                  <a:gd name="T8" fmla="*/ 3 w 16"/>
                  <a:gd name="T9" fmla="*/ 13 h 16"/>
                  <a:gd name="T10" fmla="*/ 16 w 16"/>
                  <a:gd name="T11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16" y="16"/>
                    </a:moveTo>
                    <a:cubicBezTo>
                      <a:pt x="16" y="14"/>
                      <a:pt x="15" y="12"/>
                      <a:pt x="15" y="10"/>
                    </a:cubicBezTo>
                    <a:cubicBezTo>
                      <a:pt x="14" y="7"/>
                      <a:pt x="13" y="3"/>
                      <a:pt x="12" y="0"/>
                    </a:cubicBezTo>
                    <a:cubicBezTo>
                      <a:pt x="8" y="0"/>
                      <a:pt x="4" y="1"/>
                      <a:pt x="0" y="3"/>
                    </a:cubicBezTo>
                    <a:cubicBezTo>
                      <a:pt x="1" y="6"/>
                      <a:pt x="2" y="10"/>
                      <a:pt x="3" y="13"/>
                    </a:cubicBezTo>
                    <a:cubicBezTo>
                      <a:pt x="7" y="13"/>
                      <a:pt x="12" y="14"/>
                      <a:pt x="1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000"/>
              <p:cNvSpPr/>
              <p:nvPr/>
            </p:nvSpPr>
            <p:spPr bwMode="auto">
              <a:xfrm>
                <a:off x="1645" y="1916"/>
                <a:ext cx="52" cy="151"/>
              </a:xfrm>
              <a:custGeom>
                <a:gdLst>
                  <a:gd name="T0" fmla="*/ 18 w 22"/>
                  <a:gd name="T1" fmla="*/ 22 h 64"/>
                  <a:gd name="T2" fmla="*/ 22 w 22"/>
                  <a:gd name="T3" fmla="*/ 9 h 64"/>
                  <a:gd name="T4" fmla="*/ 16 w 22"/>
                  <a:gd name="T5" fmla="*/ 0 h 64"/>
                  <a:gd name="T6" fmla="*/ 8 w 22"/>
                  <a:gd name="T7" fmla="*/ 26 h 64"/>
                  <a:gd name="T8" fmla="*/ 0 w 22"/>
                  <a:gd name="T9" fmla="*/ 52 h 64"/>
                  <a:gd name="T10" fmla="*/ 7 w 22"/>
                  <a:gd name="T11" fmla="*/ 64 h 64"/>
                  <a:gd name="T12" fmla="*/ 14 w 22"/>
                  <a:gd name="T13" fmla="*/ 37 h 64"/>
                  <a:gd name="T14" fmla="*/ 18 w 22"/>
                  <a:gd name="T15" fmla="*/ 22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64">
                    <a:moveTo>
                      <a:pt x="18" y="22"/>
                    </a:moveTo>
                    <a:cubicBezTo>
                      <a:pt x="19" y="18"/>
                      <a:pt x="20" y="14"/>
                      <a:pt x="22" y="9"/>
                    </a:cubicBezTo>
                    <a:cubicBezTo>
                      <a:pt x="20" y="6"/>
                      <a:pt x="18" y="3"/>
                      <a:pt x="16" y="0"/>
                    </a:cubicBezTo>
                    <a:cubicBezTo>
                      <a:pt x="13" y="9"/>
                      <a:pt x="10" y="18"/>
                      <a:pt x="8" y="26"/>
                    </a:cubicBezTo>
                    <a:cubicBezTo>
                      <a:pt x="5" y="35"/>
                      <a:pt x="3" y="44"/>
                      <a:pt x="0" y="52"/>
                    </a:cubicBezTo>
                    <a:cubicBezTo>
                      <a:pt x="2" y="56"/>
                      <a:pt x="5" y="60"/>
                      <a:pt x="7" y="64"/>
                    </a:cubicBezTo>
                    <a:cubicBezTo>
                      <a:pt x="10" y="55"/>
                      <a:pt x="11" y="46"/>
                      <a:pt x="14" y="37"/>
                    </a:cubicBezTo>
                    <a:cubicBezTo>
                      <a:pt x="15" y="32"/>
                      <a:pt x="17" y="27"/>
                      <a:pt x="18" y="2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001"/>
              <p:cNvSpPr/>
              <p:nvPr/>
            </p:nvSpPr>
            <p:spPr bwMode="auto">
              <a:xfrm>
                <a:off x="1536" y="1776"/>
                <a:ext cx="40" cy="97"/>
              </a:xfrm>
              <a:custGeom>
                <a:gdLst>
                  <a:gd name="T0" fmla="*/ 17 w 17"/>
                  <a:gd name="T1" fmla="*/ 6 h 41"/>
                  <a:gd name="T2" fmla="*/ 12 w 17"/>
                  <a:gd name="T3" fmla="*/ 0 h 41"/>
                  <a:gd name="T4" fmla="*/ 6 w 17"/>
                  <a:gd name="T5" fmla="*/ 16 h 41"/>
                  <a:gd name="T6" fmla="*/ 0 w 17"/>
                  <a:gd name="T7" fmla="*/ 31 h 41"/>
                  <a:gd name="T8" fmla="*/ 0 w 17"/>
                  <a:gd name="T9" fmla="*/ 31 h 41"/>
                  <a:gd name="T10" fmla="*/ 4 w 17"/>
                  <a:gd name="T11" fmla="*/ 41 h 41"/>
                  <a:gd name="T12" fmla="*/ 10 w 17"/>
                  <a:gd name="T13" fmla="*/ 22 h 41"/>
                  <a:gd name="T14" fmla="*/ 17 w 17"/>
                  <a:gd name="T15" fmla="*/ 6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1">
                    <a:moveTo>
                      <a:pt x="17" y="6"/>
                    </a:moveTo>
                    <a:cubicBezTo>
                      <a:pt x="15" y="4"/>
                      <a:pt x="14" y="2"/>
                      <a:pt x="12" y="0"/>
                    </a:cubicBezTo>
                    <a:cubicBezTo>
                      <a:pt x="10" y="5"/>
                      <a:pt x="8" y="10"/>
                      <a:pt x="6" y="16"/>
                    </a:cubicBezTo>
                    <a:cubicBezTo>
                      <a:pt x="4" y="21"/>
                      <a:pt x="1" y="25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4"/>
                      <a:pt x="3" y="38"/>
                      <a:pt x="4" y="41"/>
                    </a:cubicBezTo>
                    <a:cubicBezTo>
                      <a:pt x="7" y="35"/>
                      <a:pt x="9" y="29"/>
                      <a:pt x="10" y="22"/>
                    </a:cubicBezTo>
                    <a:cubicBezTo>
                      <a:pt x="12" y="17"/>
                      <a:pt x="14" y="11"/>
                      <a:pt x="17" y="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002"/>
              <p:cNvSpPr/>
              <p:nvPr/>
            </p:nvSpPr>
            <p:spPr bwMode="auto">
              <a:xfrm>
                <a:off x="1548" y="1792"/>
                <a:ext cx="44" cy="109"/>
              </a:xfrm>
              <a:custGeom>
                <a:gdLst>
                  <a:gd name="T0" fmla="*/ 16 w 19"/>
                  <a:gd name="T1" fmla="*/ 16 h 46"/>
                  <a:gd name="T2" fmla="*/ 19 w 19"/>
                  <a:gd name="T3" fmla="*/ 8 h 46"/>
                  <a:gd name="T4" fmla="*/ 13 w 19"/>
                  <a:gd name="T5" fmla="*/ 0 h 46"/>
                  <a:gd name="T6" fmla="*/ 0 w 19"/>
                  <a:gd name="T7" fmla="*/ 35 h 46"/>
                  <a:gd name="T8" fmla="*/ 0 w 19"/>
                  <a:gd name="T9" fmla="*/ 35 h 46"/>
                  <a:gd name="T10" fmla="*/ 6 w 19"/>
                  <a:gd name="T11" fmla="*/ 46 h 46"/>
                  <a:gd name="T12" fmla="*/ 12 w 19"/>
                  <a:gd name="T13" fmla="*/ 26 h 46"/>
                  <a:gd name="T14" fmla="*/ 16 w 19"/>
                  <a:gd name="T15" fmla="*/ 16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6">
                    <a:moveTo>
                      <a:pt x="16" y="16"/>
                    </a:moveTo>
                    <a:cubicBezTo>
                      <a:pt x="17" y="13"/>
                      <a:pt x="18" y="10"/>
                      <a:pt x="19" y="8"/>
                    </a:cubicBezTo>
                    <a:cubicBezTo>
                      <a:pt x="17" y="5"/>
                      <a:pt x="15" y="3"/>
                      <a:pt x="13" y="0"/>
                    </a:cubicBezTo>
                    <a:cubicBezTo>
                      <a:pt x="7" y="11"/>
                      <a:pt x="6" y="24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" y="39"/>
                      <a:pt x="4" y="43"/>
                      <a:pt x="6" y="46"/>
                    </a:cubicBezTo>
                    <a:cubicBezTo>
                      <a:pt x="9" y="40"/>
                      <a:pt x="10" y="33"/>
                      <a:pt x="12" y="26"/>
                    </a:cubicBezTo>
                    <a:cubicBezTo>
                      <a:pt x="13" y="23"/>
                      <a:pt x="15" y="19"/>
                      <a:pt x="16" y="1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003"/>
              <p:cNvSpPr/>
              <p:nvPr/>
            </p:nvSpPr>
            <p:spPr bwMode="auto">
              <a:xfrm>
                <a:off x="1521" y="1759"/>
                <a:ext cx="43" cy="85"/>
              </a:xfrm>
              <a:custGeom>
                <a:gdLst>
                  <a:gd name="T0" fmla="*/ 18 w 18"/>
                  <a:gd name="T1" fmla="*/ 6 h 36"/>
                  <a:gd name="T2" fmla="*/ 14 w 18"/>
                  <a:gd name="T3" fmla="*/ 0 h 36"/>
                  <a:gd name="T4" fmla="*/ 11 w 18"/>
                  <a:gd name="T5" fmla="*/ 7 h 36"/>
                  <a:gd name="T6" fmla="*/ 7 w 18"/>
                  <a:gd name="T7" fmla="*/ 14 h 36"/>
                  <a:gd name="T8" fmla="*/ 0 w 18"/>
                  <a:gd name="T9" fmla="*/ 26 h 36"/>
                  <a:gd name="T10" fmla="*/ 5 w 18"/>
                  <a:gd name="T11" fmla="*/ 36 h 36"/>
                  <a:gd name="T12" fmla="*/ 11 w 18"/>
                  <a:gd name="T13" fmla="*/ 22 h 36"/>
                  <a:gd name="T14" fmla="*/ 18 w 18"/>
                  <a:gd name="T15" fmla="*/ 6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6">
                    <a:moveTo>
                      <a:pt x="18" y="6"/>
                    </a:moveTo>
                    <a:cubicBezTo>
                      <a:pt x="16" y="4"/>
                      <a:pt x="15" y="2"/>
                      <a:pt x="14" y="0"/>
                    </a:cubicBezTo>
                    <a:cubicBezTo>
                      <a:pt x="12" y="2"/>
                      <a:pt x="12" y="5"/>
                      <a:pt x="11" y="7"/>
                    </a:cubicBezTo>
                    <a:cubicBezTo>
                      <a:pt x="10" y="9"/>
                      <a:pt x="8" y="11"/>
                      <a:pt x="7" y="14"/>
                    </a:cubicBezTo>
                    <a:cubicBezTo>
                      <a:pt x="5" y="18"/>
                      <a:pt x="3" y="22"/>
                      <a:pt x="0" y="26"/>
                    </a:cubicBezTo>
                    <a:cubicBezTo>
                      <a:pt x="1" y="29"/>
                      <a:pt x="3" y="33"/>
                      <a:pt x="5" y="36"/>
                    </a:cubicBezTo>
                    <a:cubicBezTo>
                      <a:pt x="6" y="31"/>
                      <a:pt x="9" y="26"/>
                      <a:pt x="11" y="22"/>
                    </a:cubicBezTo>
                    <a:cubicBezTo>
                      <a:pt x="13" y="16"/>
                      <a:pt x="14" y="11"/>
                      <a:pt x="18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004"/>
              <p:cNvSpPr/>
              <p:nvPr/>
            </p:nvSpPr>
            <p:spPr bwMode="auto">
              <a:xfrm>
                <a:off x="1512" y="1742"/>
                <a:ext cx="40" cy="74"/>
              </a:xfrm>
              <a:custGeom>
                <a:gdLst>
                  <a:gd name="T0" fmla="*/ 11 w 17"/>
                  <a:gd name="T1" fmla="*/ 18 h 31"/>
                  <a:gd name="T2" fmla="*/ 15 w 17"/>
                  <a:gd name="T3" fmla="*/ 11 h 31"/>
                  <a:gd name="T4" fmla="*/ 17 w 17"/>
                  <a:gd name="T5" fmla="*/ 6 h 31"/>
                  <a:gd name="T6" fmla="*/ 13 w 17"/>
                  <a:gd name="T7" fmla="*/ 0 h 31"/>
                  <a:gd name="T8" fmla="*/ 13 w 17"/>
                  <a:gd name="T9" fmla="*/ 0 h 31"/>
                  <a:gd name="T10" fmla="*/ 7 w 17"/>
                  <a:gd name="T11" fmla="*/ 10 h 31"/>
                  <a:gd name="T12" fmla="*/ 0 w 17"/>
                  <a:gd name="T13" fmla="*/ 20 h 31"/>
                  <a:gd name="T14" fmla="*/ 0 w 17"/>
                  <a:gd name="T15" fmla="*/ 23 h 31"/>
                  <a:gd name="T16" fmla="*/ 3 w 17"/>
                  <a:gd name="T17" fmla="*/ 31 h 31"/>
                  <a:gd name="T18" fmla="*/ 11 w 17"/>
                  <a:gd name="T19" fmla="*/ 18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1">
                    <a:moveTo>
                      <a:pt x="11" y="18"/>
                    </a:moveTo>
                    <a:cubicBezTo>
                      <a:pt x="12" y="16"/>
                      <a:pt x="14" y="13"/>
                      <a:pt x="15" y="11"/>
                    </a:cubicBezTo>
                    <a:cubicBezTo>
                      <a:pt x="15" y="9"/>
                      <a:pt x="16" y="7"/>
                      <a:pt x="17" y="6"/>
                    </a:cubicBezTo>
                    <a:cubicBezTo>
                      <a:pt x="16" y="4"/>
                      <a:pt x="15" y="2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3"/>
                      <a:pt x="9" y="7"/>
                      <a:pt x="7" y="10"/>
                    </a:cubicBezTo>
                    <a:cubicBezTo>
                      <a:pt x="5" y="13"/>
                      <a:pt x="2" y="17"/>
                      <a:pt x="0" y="2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6"/>
                      <a:pt x="2" y="29"/>
                      <a:pt x="3" y="31"/>
                    </a:cubicBezTo>
                    <a:cubicBezTo>
                      <a:pt x="6" y="27"/>
                      <a:pt x="8" y="23"/>
                      <a:pt x="11" y="1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005"/>
              <p:cNvSpPr/>
              <p:nvPr/>
            </p:nvSpPr>
            <p:spPr bwMode="auto">
              <a:xfrm>
                <a:off x="1581" y="1833"/>
                <a:ext cx="45" cy="125"/>
              </a:xfrm>
              <a:custGeom>
                <a:gdLst>
                  <a:gd name="T0" fmla="*/ 13 w 19"/>
                  <a:gd name="T1" fmla="*/ 29 h 53"/>
                  <a:gd name="T2" fmla="*/ 17 w 19"/>
                  <a:gd name="T3" fmla="*/ 16 h 53"/>
                  <a:gd name="T4" fmla="*/ 19 w 19"/>
                  <a:gd name="T5" fmla="*/ 7 h 53"/>
                  <a:gd name="T6" fmla="*/ 13 w 19"/>
                  <a:gd name="T7" fmla="*/ 0 h 53"/>
                  <a:gd name="T8" fmla="*/ 10 w 19"/>
                  <a:gd name="T9" fmla="*/ 10 h 53"/>
                  <a:gd name="T10" fmla="*/ 7 w 19"/>
                  <a:gd name="T11" fmla="*/ 21 h 53"/>
                  <a:gd name="T12" fmla="*/ 0 w 19"/>
                  <a:gd name="T13" fmla="*/ 43 h 53"/>
                  <a:gd name="T14" fmla="*/ 0 w 19"/>
                  <a:gd name="T15" fmla="*/ 43 h 53"/>
                  <a:gd name="T16" fmla="*/ 1 w 19"/>
                  <a:gd name="T17" fmla="*/ 44 h 53"/>
                  <a:gd name="T18" fmla="*/ 6 w 19"/>
                  <a:gd name="T19" fmla="*/ 53 h 53"/>
                  <a:gd name="T20" fmla="*/ 13 w 19"/>
                  <a:gd name="T21" fmla="*/ 29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52">
                    <a:moveTo>
                      <a:pt x="13" y="29"/>
                    </a:moveTo>
                    <a:cubicBezTo>
                      <a:pt x="14" y="24"/>
                      <a:pt x="15" y="20"/>
                      <a:pt x="17" y="16"/>
                    </a:cubicBezTo>
                    <a:cubicBezTo>
                      <a:pt x="18" y="13"/>
                      <a:pt x="18" y="10"/>
                      <a:pt x="19" y="7"/>
                    </a:cubicBezTo>
                    <a:cubicBezTo>
                      <a:pt x="17" y="5"/>
                      <a:pt x="15" y="3"/>
                      <a:pt x="13" y="0"/>
                    </a:cubicBezTo>
                    <a:cubicBezTo>
                      <a:pt x="11" y="3"/>
                      <a:pt x="11" y="7"/>
                      <a:pt x="10" y="10"/>
                    </a:cubicBezTo>
                    <a:cubicBezTo>
                      <a:pt x="8" y="14"/>
                      <a:pt x="7" y="17"/>
                      <a:pt x="7" y="21"/>
                    </a:cubicBezTo>
                    <a:cubicBezTo>
                      <a:pt x="5" y="28"/>
                      <a:pt x="3" y="36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1" y="44"/>
                      <a:pt x="1" y="44"/>
                    </a:cubicBezTo>
                    <a:cubicBezTo>
                      <a:pt x="2" y="47"/>
                      <a:pt x="4" y="50"/>
                      <a:pt x="6" y="53"/>
                    </a:cubicBezTo>
                    <a:cubicBezTo>
                      <a:pt x="8" y="45"/>
                      <a:pt x="11" y="37"/>
                      <a:pt x="13" y="2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006"/>
              <p:cNvSpPr/>
              <p:nvPr/>
            </p:nvSpPr>
            <p:spPr bwMode="auto">
              <a:xfrm>
                <a:off x="1597" y="1854"/>
                <a:ext cx="48" cy="130"/>
              </a:xfrm>
              <a:custGeom>
                <a:gdLst>
                  <a:gd name="T0" fmla="*/ 7 w 20"/>
                  <a:gd name="T1" fmla="*/ 21 h 55"/>
                  <a:gd name="T2" fmla="*/ 0 w 20"/>
                  <a:gd name="T3" fmla="*/ 45 h 55"/>
                  <a:gd name="T4" fmla="*/ 0 w 20"/>
                  <a:gd name="T5" fmla="*/ 46 h 55"/>
                  <a:gd name="T6" fmla="*/ 5 w 20"/>
                  <a:gd name="T7" fmla="*/ 55 h 55"/>
                  <a:gd name="T8" fmla="*/ 13 w 20"/>
                  <a:gd name="T9" fmla="*/ 31 h 55"/>
                  <a:gd name="T10" fmla="*/ 17 w 20"/>
                  <a:gd name="T11" fmla="*/ 17 h 55"/>
                  <a:gd name="T12" fmla="*/ 20 w 20"/>
                  <a:gd name="T13" fmla="*/ 7 h 55"/>
                  <a:gd name="T14" fmla="*/ 19 w 20"/>
                  <a:gd name="T15" fmla="*/ 6 h 55"/>
                  <a:gd name="T16" fmla="*/ 13 w 20"/>
                  <a:gd name="T17" fmla="*/ 0 h 55"/>
                  <a:gd name="T18" fmla="*/ 11 w 20"/>
                  <a:gd name="T19" fmla="*/ 9 h 55"/>
                  <a:gd name="T20" fmla="*/ 7 w 20"/>
                  <a:gd name="T21" fmla="*/ 21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55">
                    <a:moveTo>
                      <a:pt x="7" y="21"/>
                    </a:moveTo>
                    <a:cubicBezTo>
                      <a:pt x="5" y="29"/>
                      <a:pt x="2" y="37"/>
                      <a:pt x="0" y="45"/>
                    </a:cubicBezTo>
                    <a:cubicBezTo>
                      <a:pt x="0" y="45"/>
                      <a:pt x="0" y="46"/>
                      <a:pt x="0" y="46"/>
                    </a:cubicBezTo>
                    <a:cubicBezTo>
                      <a:pt x="2" y="49"/>
                      <a:pt x="4" y="52"/>
                      <a:pt x="5" y="55"/>
                    </a:cubicBezTo>
                    <a:cubicBezTo>
                      <a:pt x="7" y="47"/>
                      <a:pt x="10" y="39"/>
                      <a:pt x="13" y="31"/>
                    </a:cubicBezTo>
                    <a:cubicBezTo>
                      <a:pt x="14" y="26"/>
                      <a:pt x="15" y="21"/>
                      <a:pt x="17" y="17"/>
                    </a:cubicBezTo>
                    <a:cubicBezTo>
                      <a:pt x="18" y="13"/>
                      <a:pt x="18" y="10"/>
                      <a:pt x="20" y="7"/>
                    </a:cubicBezTo>
                    <a:cubicBezTo>
                      <a:pt x="20" y="6"/>
                      <a:pt x="19" y="6"/>
                      <a:pt x="19" y="6"/>
                    </a:cubicBezTo>
                    <a:cubicBezTo>
                      <a:pt x="17" y="4"/>
                      <a:pt x="15" y="2"/>
                      <a:pt x="13" y="0"/>
                    </a:cubicBezTo>
                    <a:cubicBezTo>
                      <a:pt x="12" y="2"/>
                      <a:pt x="12" y="6"/>
                      <a:pt x="11" y="9"/>
                    </a:cubicBezTo>
                    <a:cubicBezTo>
                      <a:pt x="9" y="13"/>
                      <a:pt x="8" y="17"/>
                      <a:pt x="7" y="2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007"/>
              <p:cNvSpPr/>
              <p:nvPr/>
            </p:nvSpPr>
            <p:spPr bwMode="auto">
              <a:xfrm>
                <a:off x="1564" y="1814"/>
                <a:ext cx="45" cy="116"/>
              </a:xfrm>
              <a:custGeom>
                <a:gdLst>
                  <a:gd name="T0" fmla="*/ 16 w 19"/>
                  <a:gd name="T1" fmla="*/ 16 h 49"/>
                  <a:gd name="T2" fmla="*/ 19 w 19"/>
                  <a:gd name="T3" fmla="*/ 7 h 49"/>
                  <a:gd name="T4" fmla="*/ 13 w 19"/>
                  <a:gd name="T5" fmla="*/ 0 h 49"/>
                  <a:gd name="T6" fmla="*/ 10 w 19"/>
                  <a:gd name="T7" fmla="*/ 9 h 49"/>
                  <a:gd name="T8" fmla="*/ 6 w 19"/>
                  <a:gd name="T9" fmla="*/ 18 h 49"/>
                  <a:gd name="T10" fmla="*/ 0 w 19"/>
                  <a:gd name="T11" fmla="*/ 39 h 49"/>
                  <a:gd name="T12" fmla="*/ 6 w 19"/>
                  <a:gd name="T13" fmla="*/ 49 h 49"/>
                  <a:gd name="T14" fmla="*/ 12 w 19"/>
                  <a:gd name="T15" fmla="*/ 28 h 49"/>
                  <a:gd name="T16" fmla="*/ 16 w 19"/>
                  <a:gd name="T17" fmla="*/ 16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49">
                    <a:moveTo>
                      <a:pt x="16" y="16"/>
                    </a:moveTo>
                    <a:cubicBezTo>
                      <a:pt x="17" y="13"/>
                      <a:pt x="17" y="10"/>
                      <a:pt x="19" y="7"/>
                    </a:cubicBezTo>
                    <a:cubicBezTo>
                      <a:pt x="17" y="5"/>
                      <a:pt x="15" y="2"/>
                      <a:pt x="13" y="0"/>
                    </a:cubicBezTo>
                    <a:cubicBezTo>
                      <a:pt x="12" y="3"/>
                      <a:pt x="11" y="6"/>
                      <a:pt x="10" y="9"/>
                    </a:cubicBezTo>
                    <a:cubicBezTo>
                      <a:pt x="8" y="12"/>
                      <a:pt x="7" y="15"/>
                      <a:pt x="6" y="18"/>
                    </a:cubicBezTo>
                    <a:cubicBezTo>
                      <a:pt x="4" y="25"/>
                      <a:pt x="3" y="32"/>
                      <a:pt x="0" y="39"/>
                    </a:cubicBezTo>
                    <a:cubicBezTo>
                      <a:pt x="2" y="42"/>
                      <a:pt x="4" y="46"/>
                      <a:pt x="6" y="49"/>
                    </a:cubicBezTo>
                    <a:cubicBezTo>
                      <a:pt x="9" y="42"/>
                      <a:pt x="11" y="35"/>
                      <a:pt x="12" y="28"/>
                    </a:cubicBezTo>
                    <a:cubicBezTo>
                      <a:pt x="13" y="24"/>
                      <a:pt x="15" y="20"/>
                      <a:pt x="16" y="1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008"/>
              <p:cNvSpPr/>
              <p:nvPr/>
            </p:nvSpPr>
            <p:spPr bwMode="auto">
              <a:xfrm>
                <a:off x="1614" y="1873"/>
                <a:ext cx="47" cy="135"/>
              </a:xfrm>
              <a:custGeom>
                <a:gdLst>
                  <a:gd name="T0" fmla="*/ 7 w 20"/>
                  <a:gd name="T1" fmla="*/ 23 h 57"/>
                  <a:gd name="T2" fmla="*/ 0 w 20"/>
                  <a:gd name="T3" fmla="*/ 49 h 57"/>
                  <a:gd name="T4" fmla="*/ 5 w 20"/>
                  <a:gd name="T5" fmla="*/ 57 h 57"/>
                  <a:gd name="T6" fmla="*/ 12 w 20"/>
                  <a:gd name="T7" fmla="*/ 34 h 57"/>
                  <a:gd name="T8" fmla="*/ 20 w 20"/>
                  <a:gd name="T9" fmla="*/ 7 h 57"/>
                  <a:gd name="T10" fmla="*/ 14 w 20"/>
                  <a:gd name="T11" fmla="*/ 0 h 57"/>
                  <a:gd name="T12" fmla="*/ 11 w 20"/>
                  <a:gd name="T13" fmla="*/ 10 h 57"/>
                  <a:gd name="T14" fmla="*/ 7 w 20"/>
                  <a:gd name="T15" fmla="*/ 23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57">
                    <a:moveTo>
                      <a:pt x="7" y="23"/>
                    </a:moveTo>
                    <a:cubicBezTo>
                      <a:pt x="5" y="32"/>
                      <a:pt x="1" y="40"/>
                      <a:pt x="0" y="49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6" y="49"/>
                      <a:pt x="9" y="41"/>
                      <a:pt x="12" y="34"/>
                    </a:cubicBezTo>
                    <a:cubicBezTo>
                      <a:pt x="14" y="25"/>
                      <a:pt x="17" y="16"/>
                      <a:pt x="20" y="7"/>
                    </a:cubicBezTo>
                    <a:cubicBezTo>
                      <a:pt x="18" y="5"/>
                      <a:pt x="16" y="2"/>
                      <a:pt x="14" y="0"/>
                    </a:cubicBezTo>
                    <a:cubicBezTo>
                      <a:pt x="12" y="3"/>
                      <a:pt x="12" y="7"/>
                      <a:pt x="11" y="10"/>
                    </a:cubicBezTo>
                    <a:cubicBezTo>
                      <a:pt x="9" y="14"/>
                      <a:pt x="8" y="19"/>
                      <a:pt x="7" y="2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3" name="Freeform 1010"/>
            <p:cNvSpPr/>
            <p:nvPr/>
          </p:nvSpPr>
          <p:spPr bwMode="auto">
            <a:xfrm>
              <a:off x="1602" y="2053"/>
              <a:ext cx="57" cy="22"/>
            </a:xfrm>
            <a:custGeom>
              <a:gdLst>
                <a:gd name="T0" fmla="*/ 11 w 24"/>
                <a:gd name="T1" fmla="*/ 3 h 9"/>
                <a:gd name="T2" fmla="*/ 4 w 24"/>
                <a:gd name="T3" fmla="*/ 1 h 9"/>
                <a:gd name="T4" fmla="*/ 0 w 24"/>
                <a:gd name="T5" fmla="*/ 0 h 9"/>
                <a:gd name="T6" fmla="*/ 6 w 24"/>
                <a:gd name="T7" fmla="*/ 6 h 9"/>
                <a:gd name="T8" fmla="*/ 24 w 24"/>
                <a:gd name="T9" fmla="*/ 9 h 9"/>
                <a:gd name="T10" fmla="*/ 22 w 24"/>
                <a:gd name="T11" fmla="*/ 6 h 9"/>
                <a:gd name="T12" fmla="*/ 11 w 24"/>
                <a:gd name="T13" fmla="*/ 3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9">
                  <a:moveTo>
                    <a:pt x="11" y="3"/>
                  </a:moveTo>
                  <a:cubicBezTo>
                    <a:pt x="9" y="2"/>
                    <a:pt x="7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ubicBezTo>
                    <a:pt x="2" y="2"/>
                    <a:pt x="4" y="4"/>
                    <a:pt x="6" y="6"/>
                  </a:cubicBezTo>
                  <a:cubicBezTo>
                    <a:pt x="12" y="5"/>
                    <a:pt x="18" y="6"/>
                    <a:pt x="24" y="9"/>
                  </a:cubicBezTo>
                  <a:cubicBezTo>
                    <a:pt x="23" y="8"/>
                    <a:pt x="23" y="7"/>
                    <a:pt x="22" y="6"/>
                  </a:cubicBezTo>
                  <a:cubicBezTo>
                    <a:pt x="19" y="5"/>
                    <a:pt x="15" y="4"/>
                    <a:pt x="11" y="3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11"/>
            <p:cNvSpPr/>
            <p:nvPr/>
          </p:nvSpPr>
          <p:spPr bwMode="auto">
            <a:xfrm>
              <a:off x="1512" y="1441"/>
              <a:ext cx="7" cy="17"/>
            </a:xfrm>
            <a:custGeom>
              <a:gdLst>
                <a:gd name="T0" fmla="*/ 0 w 3"/>
                <a:gd name="T1" fmla="*/ 0 h 7"/>
                <a:gd name="T2" fmla="*/ 0 w 3"/>
                <a:gd name="T3" fmla="*/ 7 h 7"/>
                <a:gd name="T4" fmla="*/ 3 w 3"/>
                <a:gd name="T5" fmla="*/ 0 h 7"/>
                <a:gd name="T6" fmla="*/ 0 w 3"/>
                <a:gd name="T7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2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12"/>
            <p:cNvSpPr/>
            <p:nvPr/>
          </p:nvSpPr>
          <p:spPr bwMode="auto">
            <a:xfrm>
              <a:off x="1718" y="2134"/>
              <a:ext cx="33" cy="88"/>
            </a:xfrm>
            <a:custGeom>
              <a:gdLst>
                <a:gd name="T0" fmla="*/ 14 w 14"/>
                <a:gd name="T1" fmla="*/ 0 h 37"/>
                <a:gd name="T2" fmla="*/ 12 w 14"/>
                <a:gd name="T3" fmla="*/ 5 h 37"/>
                <a:gd name="T4" fmla="*/ 8 w 14"/>
                <a:gd name="T5" fmla="*/ 13 h 37"/>
                <a:gd name="T6" fmla="*/ 0 w 14"/>
                <a:gd name="T7" fmla="*/ 29 h 37"/>
                <a:gd name="T8" fmla="*/ 0 w 14"/>
                <a:gd name="T9" fmla="*/ 29 h 37"/>
                <a:gd name="T10" fmla="*/ 5 w 14"/>
                <a:gd name="T11" fmla="*/ 37 h 37"/>
                <a:gd name="T12" fmla="*/ 12 w 14"/>
                <a:gd name="T13" fmla="*/ 12 h 37"/>
                <a:gd name="T14" fmla="*/ 14 w 14"/>
                <a:gd name="T15" fmla="*/ 0 h 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7">
                  <a:moveTo>
                    <a:pt x="14" y="0"/>
                  </a:moveTo>
                  <a:cubicBezTo>
                    <a:pt x="13" y="1"/>
                    <a:pt x="12" y="3"/>
                    <a:pt x="12" y="5"/>
                  </a:cubicBezTo>
                  <a:cubicBezTo>
                    <a:pt x="10" y="7"/>
                    <a:pt x="9" y="10"/>
                    <a:pt x="8" y="13"/>
                  </a:cubicBezTo>
                  <a:cubicBezTo>
                    <a:pt x="6" y="18"/>
                    <a:pt x="3" y="23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2" y="32"/>
                    <a:pt x="3" y="34"/>
                    <a:pt x="5" y="37"/>
                  </a:cubicBezTo>
                  <a:cubicBezTo>
                    <a:pt x="8" y="29"/>
                    <a:pt x="10" y="21"/>
                    <a:pt x="12" y="12"/>
                  </a:cubicBezTo>
                  <a:cubicBezTo>
                    <a:pt x="13" y="8"/>
                    <a:pt x="13" y="4"/>
                    <a:pt x="14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13"/>
            <p:cNvSpPr/>
            <p:nvPr/>
          </p:nvSpPr>
          <p:spPr bwMode="auto">
            <a:xfrm>
              <a:off x="1704" y="2079"/>
              <a:ext cx="47" cy="119"/>
            </a:xfrm>
            <a:custGeom>
              <a:gdLst>
                <a:gd name="T0" fmla="*/ 17 w 20"/>
                <a:gd name="T1" fmla="*/ 25 h 50"/>
                <a:gd name="T2" fmla="*/ 20 w 20"/>
                <a:gd name="T3" fmla="*/ 19 h 50"/>
                <a:gd name="T4" fmla="*/ 19 w 20"/>
                <a:gd name="T5" fmla="*/ 0 h 50"/>
                <a:gd name="T6" fmla="*/ 10 w 20"/>
                <a:gd name="T7" fmla="*/ 20 h 50"/>
                <a:gd name="T8" fmla="*/ 5 w 20"/>
                <a:gd name="T9" fmla="*/ 31 h 50"/>
                <a:gd name="T10" fmla="*/ 3 w 20"/>
                <a:gd name="T11" fmla="*/ 37 h 50"/>
                <a:gd name="T12" fmla="*/ 0 w 20"/>
                <a:gd name="T13" fmla="*/ 42 h 50"/>
                <a:gd name="T14" fmla="*/ 5 w 20"/>
                <a:gd name="T15" fmla="*/ 50 h 50"/>
                <a:gd name="T16" fmla="*/ 13 w 20"/>
                <a:gd name="T17" fmla="*/ 34 h 50"/>
                <a:gd name="T18" fmla="*/ 17 w 20"/>
                <a:gd name="T19" fmla="*/ 25 h 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50">
                  <a:moveTo>
                    <a:pt x="17" y="25"/>
                  </a:moveTo>
                  <a:cubicBezTo>
                    <a:pt x="18" y="23"/>
                    <a:pt x="18" y="21"/>
                    <a:pt x="20" y="19"/>
                  </a:cubicBezTo>
                  <a:cubicBezTo>
                    <a:pt x="20" y="13"/>
                    <a:pt x="20" y="7"/>
                    <a:pt x="19" y="0"/>
                  </a:cubicBezTo>
                  <a:cubicBezTo>
                    <a:pt x="17" y="7"/>
                    <a:pt x="13" y="13"/>
                    <a:pt x="10" y="20"/>
                  </a:cubicBezTo>
                  <a:cubicBezTo>
                    <a:pt x="8" y="23"/>
                    <a:pt x="7" y="27"/>
                    <a:pt x="5" y="31"/>
                  </a:cubicBezTo>
                  <a:cubicBezTo>
                    <a:pt x="4" y="33"/>
                    <a:pt x="4" y="35"/>
                    <a:pt x="3" y="37"/>
                  </a:cubicBezTo>
                  <a:cubicBezTo>
                    <a:pt x="2" y="39"/>
                    <a:pt x="1" y="40"/>
                    <a:pt x="0" y="42"/>
                  </a:cubicBezTo>
                  <a:cubicBezTo>
                    <a:pt x="2" y="45"/>
                    <a:pt x="4" y="48"/>
                    <a:pt x="5" y="50"/>
                  </a:cubicBezTo>
                  <a:cubicBezTo>
                    <a:pt x="8" y="45"/>
                    <a:pt x="11" y="39"/>
                    <a:pt x="13" y="34"/>
                  </a:cubicBezTo>
                  <a:cubicBezTo>
                    <a:pt x="15" y="31"/>
                    <a:pt x="16" y="28"/>
                    <a:pt x="17" y="25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14"/>
            <p:cNvSpPr/>
            <p:nvPr/>
          </p:nvSpPr>
          <p:spPr bwMode="auto">
            <a:xfrm>
              <a:off x="1704" y="2037"/>
              <a:ext cx="45" cy="125"/>
            </a:xfrm>
            <a:custGeom>
              <a:gdLst>
                <a:gd name="T0" fmla="*/ 1 w 19"/>
                <a:gd name="T1" fmla="*/ 53 h 53"/>
                <a:gd name="T2" fmla="*/ 3 w 19"/>
                <a:gd name="T3" fmla="*/ 49 h 53"/>
                <a:gd name="T4" fmla="*/ 8 w 19"/>
                <a:gd name="T5" fmla="*/ 37 h 53"/>
                <a:gd name="T6" fmla="*/ 19 w 19"/>
                <a:gd name="T7" fmla="*/ 15 h 53"/>
                <a:gd name="T8" fmla="*/ 16 w 19"/>
                <a:gd name="T9" fmla="*/ 0 h 53"/>
                <a:gd name="T10" fmla="*/ 8 w 19"/>
                <a:gd name="T11" fmla="*/ 18 h 53"/>
                <a:gd name="T12" fmla="*/ 0 w 19"/>
                <a:gd name="T13" fmla="*/ 38 h 53"/>
                <a:gd name="T14" fmla="*/ 0 w 19"/>
                <a:gd name="T15" fmla="*/ 38 h 53"/>
                <a:gd name="T16" fmla="*/ 1 w 19"/>
                <a:gd name="T17" fmla="*/ 53 h 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52">
                  <a:moveTo>
                    <a:pt x="1" y="53"/>
                  </a:moveTo>
                  <a:cubicBezTo>
                    <a:pt x="2" y="52"/>
                    <a:pt x="3" y="51"/>
                    <a:pt x="3" y="49"/>
                  </a:cubicBezTo>
                  <a:cubicBezTo>
                    <a:pt x="5" y="45"/>
                    <a:pt x="7" y="41"/>
                    <a:pt x="8" y="37"/>
                  </a:cubicBezTo>
                  <a:cubicBezTo>
                    <a:pt x="12" y="30"/>
                    <a:pt x="16" y="23"/>
                    <a:pt x="19" y="15"/>
                  </a:cubicBezTo>
                  <a:cubicBezTo>
                    <a:pt x="18" y="10"/>
                    <a:pt x="17" y="5"/>
                    <a:pt x="16" y="0"/>
                  </a:cubicBezTo>
                  <a:cubicBezTo>
                    <a:pt x="14" y="6"/>
                    <a:pt x="11" y="12"/>
                    <a:pt x="8" y="18"/>
                  </a:cubicBezTo>
                  <a:cubicBezTo>
                    <a:pt x="5" y="25"/>
                    <a:pt x="3" y="32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43"/>
                    <a:pt x="2" y="48"/>
                    <a:pt x="1" y="53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015"/>
            <p:cNvSpPr/>
            <p:nvPr/>
          </p:nvSpPr>
          <p:spPr bwMode="auto">
            <a:xfrm>
              <a:off x="1678" y="1968"/>
              <a:ext cx="49" cy="133"/>
            </a:xfrm>
            <a:custGeom>
              <a:gdLst>
                <a:gd name="T0" fmla="*/ 21 w 21"/>
                <a:gd name="T1" fmla="*/ 11 h 56"/>
                <a:gd name="T2" fmla="*/ 16 w 21"/>
                <a:gd name="T3" fmla="*/ 0 h 56"/>
                <a:gd name="T4" fmla="*/ 13 w 21"/>
                <a:gd name="T5" fmla="*/ 9 h 56"/>
                <a:gd name="T6" fmla="*/ 9 w 21"/>
                <a:gd name="T7" fmla="*/ 23 h 56"/>
                <a:gd name="T8" fmla="*/ 0 w 21"/>
                <a:gd name="T9" fmla="*/ 50 h 56"/>
                <a:gd name="T10" fmla="*/ 4 w 21"/>
                <a:gd name="T11" fmla="*/ 55 h 56"/>
                <a:gd name="T12" fmla="*/ 5 w 21"/>
                <a:gd name="T13" fmla="*/ 56 h 56"/>
                <a:gd name="T14" fmla="*/ 13 w 21"/>
                <a:gd name="T15" fmla="*/ 35 h 56"/>
                <a:gd name="T16" fmla="*/ 21 w 21"/>
                <a:gd name="T17" fmla="*/ 11 h 5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56">
                  <a:moveTo>
                    <a:pt x="21" y="11"/>
                  </a:moveTo>
                  <a:cubicBezTo>
                    <a:pt x="19" y="8"/>
                    <a:pt x="18" y="4"/>
                    <a:pt x="16" y="0"/>
                  </a:cubicBezTo>
                  <a:cubicBezTo>
                    <a:pt x="14" y="3"/>
                    <a:pt x="14" y="6"/>
                    <a:pt x="13" y="9"/>
                  </a:cubicBezTo>
                  <a:cubicBezTo>
                    <a:pt x="12" y="14"/>
                    <a:pt x="10" y="18"/>
                    <a:pt x="9" y="23"/>
                  </a:cubicBezTo>
                  <a:cubicBezTo>
                    <a:pt x="6" y="32"/>
                    <a:pt x="3" y="41"/>
                    <a:pt x="0" y="50"/>
                  </a:cubicBezTo>
                  <a:cubicBezTo>
                    <a:pt x="1" y="51"/>
                    <a:pt x="3" y="53"/>
                    <a:pt x="4" y="55"/>
                  </a:cubicBezTo>
                  <a:cubicBezTo>
                    <a:pt x="5" y="55"/>
                    <a:pt x="5" y="55"/>
                    <a:pt x="5" y="56"/>
                  </a:cubicBezTo>
                  <a:cubicBezTo>
                    <a:pt x="8" y="49"/>
                    <a:pt x="11" y="42"/>
                    <a:pt x="13" y="35"/>
                  </a:cubicBezTo>
                  <a:cubicBezTo>
                    <a:pt x="16" y="27"/>
                    <a:pt x="18" y="19"/>
                    <a:pt x="21" y="11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016"/>
            <p:cNvSpPr/>
            <p:nvPr/>
          </p:nvSpPr>
          <p:spPr bwMode="auto">
            <a:xfrm>
              <a:off x="1661" y="1942"/>
              <a:ext cx="52" cy="142"/>
            </a:xfrm>
            <a:custGeom>
              <a:gdLst>
                <a:gd name="T0" fmla="*/ 19 w 22"/>
                <a:gd name="T1" fmla="*/ 18 h 60"/>
                <a:gd name="T2" fmla="*/ 22 w 22"/>
                <a:gd name="T3" fmla="*/ 10 h 60"/>
                <a:gd name="T4" fmla="*/ 16 w 22"/>
                <a:gd name="T5" fmla="*/ 0 h 60"/>
                <a:gd name="T6" fmla="*/ 12 w 22"/>
                <a:gd name="T7" fmla="*/ 13 h 60"/>
                <a:gd name="T8" fmla="*/ 8 w 22"/>
                <a:gd name="T9" fmla="*/ 27 h 60"/>
                <a:gd name="T10" fmla="*/ 0 w 22"/>
                <a:gd name="T11" fmla="*/ 55 h 60"/>
                <a:gd name="T12" fmla="*/ 1 w 22"/>
                <a:gd name="T13" fmla="*/ 56 h 60"/>
                <a:gd name="T14" fmla="*/ 1 w 22"/>
                <a:gd name="T15" fmla="*/ 57 h 60"/>
                <a:gd name="T16" fmla="*/ 2 w 22"/>
                <a:gd name="T17" fmla="*/ 57 h 60"/>
                <a:gd name="T18" fmla="*/ 5 w 22"/>
                <a:gd name="T19" fmla="*/ 60 h 60"/>
                <a:gd name="T20" fmla="*/ 15 w 22"/>
                <a:gd name="T21" fmla="*/ 32 h 60"/>
                <a:gd name="T22" fmla="*/ 19 w 22"/>
                <a:gd name="T23" fmla="*/ 18 h 6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60">
                  <a:moveTo>
                    <a:pt x="19" y="18"/>
                  </a:moveTo>
                  <a:cubicBezTo>
                    <a:pt x="20" y="16"/>
                    <a:pt x="20" y="12"/>
                    <a:pt x="22" y="10"/>
                  </a:cubicBezTo>
                  <a:cubicBezTo>
                    <a:pt x="20" y="7"/>
                    <a:pt x="18" y="3"/>
                    <a:pt x="16" y="0"/>
                  </a:cubicBezTo>
                  <a:cubicBezTo>
                    <a:pt x="14" y="4"/>
                    <a:pt x="13" y="8"/>
                    <a:pt x="12" y="13"/>
                  </a:cubicBezTo>
                  <a:cubicBezTo>
                    <a:pt x="11" y="17"/>
                    <a:pt x="9" y="22"/>
                    <a:pt x="8" y="27"/>
                  </a:cubicBezTo>
                  <a:cubicBezTo>
                    <a:pt x="6" y="36"/>
                    <a:pt x="4" y="46"/>
                    <a:pt x="0" y="55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6"/>
                    <a:pt x="1" y="57"/>
                  </a:cubicBezTo>
                  <a:cubicBezTo>
                    <a:pt x="1" y="57"/>
                    <a:pt x="1" y="57"/>
                    <a:pt x="2" y="57"/>
                  </a:cubicBezTo>
                  <a:cubicBezTo>
                    <a:pt x="3" y="58"/>
                    <a:pt x="4" y="59"/>
                    <a:pt x="5" y="60"/>
                  </a:cubicBezTo>
                  <a:cubicBezTo>
                    <a:pt x="9" y="51"/>
                    <a:pt x="12" y="41"/>
                    <a:pt x="15" y="32"/>
                  </a:cubicBezTo>
                  <a:cubicBezTo>
                    <a:pt x="16" y="27"/>
                    <a:pt x="18" y="23"/>
                    <a:pt x="19" y="18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017"/>
            <p:cNvSpPr/>
            <p:nvPr/>
          </p:nvSpPr>
          <p:spPr bwMode="auto">
            <a:xfrm>
              <a:off x="1692" y="1999"/>
              <a:ext cx="47" cy="123"/>
            </a:xfrm>
            <a:custGeom>
              <a:gdLst>
                <a:gd name="T0" fmla="*/ 20 w 20"/>
                <a:gd name="T1" fmla="*/ 13 h 52"/>
                <a:gd name="T2" fmla="*/ 16 w 20"/>
                <a:gd name="T3" fmla="*/ 0 h 52"/>
                <a:gd name="T4" fmla="*/ 9 w 20"/>
                <a:gd name="T5" fmla="*/ 22 h 52"/>
                <a:gd name="T6" fmla="*/ 0 w 20"/>
                <a:gd name="T7" fmla="*/ 44 h 52"/>
                <a:gd name="T8" fmla="*/ 4 w 20"/>
                <a:gd name="T9" fmla="*/ 52 h 52"/>
                <a:gd name="T10" fmla="*/ 12 w 20"/>
                <a:gd name="T11" fmla="*/ 34 h 52"/>
                <a:gd name="T12" fmla="*/ 20 w 20"/>
                <a:gd name="T13" fmla="*/ 13 h 5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2">
                  <a:moveTo>
                    <a:pt x="20" y="13"/>
                  </a:moveTo>
                  <a:cubicBezTo>
                    <a:pt x="19" y="9"/>
                    <a:pt x="17" y="5"/>
                    <a:pt x="16" y="0"/>
                  </a:cubicBezTo>
                  <a:cubicBezTo>
                    <a:pt x="13" y="7"/>
                    <a:pt x="11" y="15"/>
                    <a:pt x="9" y="22"/>
                  </a:cubicBezTo>
                  <a:cubicBezTo>
                    <a:pt x="6" y="30"/>
                    <a:pt x="3" y="37"/>
                    <a:pt x="0" y="44"/>
                  </a:cubicBezTo>
                  <a:cubicBezTo>
                    <a:pt x="2" y="47"/>
                    <a:pt x="3" y="49"/>
                    <a:pt x="4" y="52"/>
                  </a:cubicBezTo>
                  <a:cubicBezTo>
                    <a:pt x="7" y="46"/>
                    <a:pt x="9" y="40"/>
                    <a:pt x="12" y="34"/>
                  </a:cubicBezTo>
                  <a:cubicBezTo>
                    <a:pt x="15" y="27"/>
                    <a:pt x="17" y="20"/>
                    <a:pt x="20" y="13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018"/>
            <p:cNvSpPr/>
            <p:nvPr/>
          </p:nvSpPr>
          <p:spPr bwMode="auto">
            <a:xfrm>
              <a:off x="1952" y="2682"/>
              <a:ext cx="47" cy="50"/>
            </a:xfrm>
            <a:custGeom>
              <a:gdLst>
                <a:gd name="T0" fmla="*/ 20 w 20"/>
                <a:gd name="T1" fmla="*/ 5 h 21"/>
                <a:gd name="T2" fmla="*/ 5 w 20"/>
                <a:gd name="T3" fmla="*/ 0 h 21"/>
                <a:gd name="T4" fmla="*/ 0 w 20"/>
                <a:gd name="T5" fmla="*/ 14 h 21"/>
                <a:gd name="T6" fmla="*/ 13 w 20"/>
                <a:gd name="T7" fmla="*/ 21 h 21"/>
                <a:gd name="T8" fmla="*/ 20 w 20"/>
                <a:gd name="T9" fmla="*/ 5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0" y="5"/>
                  </a:moveTo>
                  <a:cubicBezTo>
                    <a:pt x="15" y="4"/>
                    <a:pt x="10" y="1"/>
                    <a:pt x="5" y="0"/>
                  </a:cubicBezTo>
                  <a:cubicBezTo>
                    <a:pt x="3" y="5"/>
                    <a:pt x="2" y="10"/>
                    <a:pt x="0" y="14"/>
                  </a:cubicBezTo>
                  <a:cubicBezTo>
                    <a:pt x="4" y="16"/>
                    <a:pt x="9" y="18"/>
                    <a:pt x="13" y="21"/>
                  </a:cubicBezTo>
                  <a:cubicBezTo>
                    <a:pt x="16" y="16"/>
                    <a:pt x="18" y="10"/>
                    <a:pt x="2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019"/>
            <p:cNvSpPr/>
            <p:nvPr/>
          </p:nvSpPr>
          <p:spPr bwMode="auto">
            <a:xfrm>
              <a:off x="2137" y="2535"/>
              <a:ext cx="30" cy="88"/>
            </a:xfrm>
            <a:custGeom>
              <a:gdLst>
                <a:gd name="T0" fmla="*/ 3 w 13"/>
                <a:gd name="T1" fmla="*/ 2 h 37"/>
                <a:gd name="T2" fmla="*/ 0 w 13"/>
                <a:gd name="T3" fmla="*/ 4 h 37"/>
                <a:gd name="T4" fmla="*/ 3 w 13"/>
                <a:gd name="T5" fmla="*/ 12 h 37"/>
                <a:gd name="T6" fmla="*/ 5 w 13"/>
                <a:gd name="T7" fmla="*/ 22 h 37"/>
                <a:gd name="T8" fmla="*/ 7 w 13"/>
                <a:gd name="T9" fmla="*/ 32 h 37"/>
                <a:gd name="T10" fmla="*/ 9 w 13"/>
                <a:gd name="T11" fmla="*/ 37 h 37"/>
                <a:gd name="T12" fmla="*/ 10 w 13"/>
                <a:gd name="T13" fmla="*/ 33 h 37"/>
                <a:gd name="T14" fmla="*/ 13 w 13"/>
                <a:gd name="T15" fmla="*/ 26 h 37"/>
                <a:gd name="T16" fmla="*/ 9 w 13"/>
                <a:gd name="T17" fmla="*/ 13 h 37"/>
                <a:gd name="T18" fmla="*/ 6 w 13"/>
                <a:gd name="T19" fmla="*/ 0 h 37"/>
                <a:gd name="T20" fmla="*/ 3 w 13"/>
                <a:gd name="T21" fmla="*/ 2 h 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37">
                  <a:moveTo>
                    <a:pt x="3" y="2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1" y="7"/>
                    <a:pt x="2" y="10"/>
                    <a:pt x="3" y="12"/>
                  </a:cubicBezTo>
                  <a:cubicBezTo>
                    <a:pt x="4" y="16"/>
                    <a:pt x="4" y="19"/>
                    <a:pt x="5" y="22"/>
                  </a:cubicBezTo>
                  <a:cubicBezTo>
                    <a:pt x="6" y="26"/>
                    <a:pt x="7" y="29"/>
                    <a:pt x="7" y="32"/>
                  </a:cubicBezTo>
                  <a:cubicBezTo>
                    <a:pt x="8" y="34"/>
                    <a:pt x="8" y="35"/>
                    <a:pt x="9" y="37"/>
                  </a:cubicBezTo>
                  <a:cubicBezTo>
                    <a:pt x="9" y="35"/>
                    <a:pt x="10" y="34"/>
                    <a:pt x="10" y="33"/>
                  </a:cubicBezTo>
                  <a:cubicBezTo>
                    <a:pt x="11" y="30"/>
                    <a:pt x="12" y="28"/>
                    <a:pt x="13" y="26"/>
                  </a:cubicBezTo>
                  <a:cubicBezTo>
                    <a:pt x="12" y="22"/>
                    <a:pt x="11" y="18"/>
                    <a:pt x="9" y="13"/>
                  </a:cubicBezTo>
                  <a:cubicBezTo>
                    <a:pt x="8" y="9"/>
                    <a:pt x="7" y="4"/>
                    <a:pt x="6" y="0"/>
                  </a:cubicBezTo>
                  <a:cubicBezTo>
                    <a:pt x="5" y="1"/>
                    <a:pt x="4" y="1"/>
                    <a:pt x="3" y="2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020"/>
            <p:cNvSpPr/>
            <p:nvPr/>
          </p:nvSpPr>
          <p:spPr bwMode="auto">
            <a:xfrm>
              <a:off x="2153" y="2523"/>
              <a:ext cx="29" cy="67"/>
            </a:xfrm>
            <a:custGeom>
              <a:gdLst>
                <a:gd name="T0" fmla="*/ 0 w 12"/>
                <a:gd name="T1" fmla="*/ 4 h 28"/>
                <a:gd name="T2" fmla="*/ 4 w 12"/>
                <a:gd name="T3" fmla="*/ 18 h 28"/>
                <a:gd name="T4" fmla="*/ 7 w 12"/>
                <a:gd name="T5" fmla="*/ 28 h 28"/>
                <a:gd name="T6" fmla="*/ 10 w 12"/>
                <a:gd name="T7" fmla="*/ 21 h 28"/>
                <a:gd name="T8" fmla="*/ 12 w 12"/>
                <a:gd name="T9" fmla="*/ 17 h 28"/>
                <a:gd name="T10" fmla="*/ 9 w 12"/>
                <a:gd name="T11" fmla="*/ 8 h 28"/>
                <a:gd name="T12" fmla="*/ 7 w 12"/>
                <a:gd name="T13" fmla="*/ 0 h 28"/>
                <a:gd name="T14" fmla="*/ 0 w 12"/>
                <a:gd name="T15" fmla="*/ 4 h 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8">
                  <a:moveTo>
                    <a:pt x="0" y="4"/>
                  </a:moveTo>
                  <a:cubicBezTo>
                    <a:pt x="1" y="9"/>
                    <a:pt x="3" y="13"/>
                    <a:pt x="4" y="18"/>
                  </a:cubicBezTo>
                  <a:cubicBezTo>
                    <a:pt x="5" y="22"/>
                    <a:pt x="6" y="25"/>
                    <a:pt x="7" y="28"/>
                  </a:cubicBezTo>
                  <a:cubicBezTo>
                    <a:pt x="8" y="26"/>
                    <a:pt x="9" y="24"/>
                    <a:pt x="10" y="21"/>
                  </a:cubicBezTo>
                  <a:cubicBezTo>
                    <a:pt x="11" y="20"/>
                    <a:pt x="11" y="19"/>
                    <a:pt x="12" y="17"/>
                  </a:cubicBezTo>
                  <a:cubicBezTo>
                    <a:pt x="11" y="14"/>
                    <a:pt x="10" y="11"/>
                    <a:pt x="9" y="8"/>
                  </a:cubicBezTo>
                  <a:cubicBezTo>
                    <a:pt x="9" y="5"/>
                    <a:pt x="8" y="3"/>
                    <a:pt x="7" y="0"/>
                  </a:cubicBezTo>
                  <a:cubicBezTo>
                    <a:pt x="5" y="1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021"/>
            <p:cNvSpPr/>
            <p:nvPr/>
          </p:nvSpPr>
          <p:spPr bwMode="auto">
            <a:xfrm>
              <a:off x="2172" y="2516"/>
              <a:ext cx="21" cy="43"/>
            </a:xfrm>
            <a:custGeom>
              <a:gdLst>
                <a:gd name="T0" fmla="*/ 1 w 9"/>
                <a:gd name="T1" fmla="*/ 2 h 18"/>
                <a:gd name="T2" fmla="*/ 0 w 9"/>
                <a:gd name="T3" fmla="*/ 3 h 18"/>
                <a:gd name="T4" fmla="*/ 3 w 9"/>
                <a:gd name="T5" fmla="*/ 11 h 18"/>
                <a:gd name="T6" fmla="*/ 5 w 9"/>
                <a:gd name="T7" fmla="*/ 18 h 18"/>
                <a:gd name="T8" fmla="*/ 8 w 9"/>
                <a:gd name="T9" fmla="*/ 11 h 18"/>
                <a:gd name="T10" fmla="*/ 9 w 9"/>
                <a:gd name="T11" fmla="*/ 9 h 18"/>
                <a:gd name="T12" fmla="*/ 9 w 9"/>
                <a:gd name="T13" fmla="*/ 9 h 18"/>
                <a:gd name="T14" fmla="*/ 6 w 9"/>
                <a:gd name="T15" fmla="*/ 0 h 18"/>
                <a:gd name="T16" fmla="*/ 1 w 9"/>
                <a:gd name="T17" fmla="*/ 2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1" y="2"/>
                  </a:moveTo>
                  <a:cubicBezTo>
                    <a:pt x="1" y="2"/>
                    <a:pt x="0" y="2"/>
                    <a:pt x="0" y="3"/>
                  </a:cubicBezTo>
                  <a:cubicBezTo>
                    <a:pt x="2" y="5"/>
                    <a:pt x="2" y="8"/>
                    <a:pt x="3" y="11"/>
                  </a:cubicBezTo>
                  <a:cubicBezTo>
                    <a:pt x="4" y="14"/>
                    <a:pt x="4" y="16"/>
                    <a:pt x="5" y="18"/>
                  </a:cubicBezTo>
                  <a:cubicBezTo>
                    <a:pt x="6" y="16"/>
                    <a:pt x="7" y="13"/>
                    <a:pt x="8" y="11"/>
                  </a:cubicBezTo>
                  <a:cubicBezTo>
                    <a:pt x="8" y="11"/>
                    <a:pt x="9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6"/>
                    <a:pt x="7" y="3"/>
                    <a:pt x="6" y="0"/>
                  </a:cubicBezTo>
                  <a:cubicBezTo>
                    <a:pt x="5" y="0"/>
                    <a:pt x="3" y="1"/>
                    <a:pt x="1" y="2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022"/>
            <p:cNvSpPr/>
            <p:nvPr/>
          </p:nvSpPr>
          <p:spPr bwMode="auto">
            <a:xfrm>
              <a:off x="2120" y="2547"/>
              <a:ext cx="36" cy="107"/>
            </a:xfrm>
            <a:custGeom>
              <a:gdLst>
                <a:gd name="T0" fmla="*/ 0 w 15"/>
                <a:gd name="T1" fmla="*/ 4 h 45"/>
                <a:gd name="T2" fmla="*/ 2 w 15"/>
                <a:gd name="T3" fmla="*/ 10 h 45"/>
                <a:gd name="T4" fmla="*/ 3 w 15"/>
                <a:gd name="T5" fmla="*/ 15 h 45"/>
                <a:gd name="T6" fmla="*/ 5 w 15"/>
                <a:gd name="T7" fmla="*/ 27 h 45"/>
                <a:gd name="T8" fmla="*/ 8 w 15"/>
                <a:gd name="T9" fmla="*/ 38 h 45"/>
                <a:gd name="T10" fmla="*/ 10 w 15"/>
                <a:gd name="T11" fmla="*/ 45 h 45"/>
                <a:gd name="T12" fmla="*/ 15 w 15"/>
                <a:gd name="T13" fmla="*/ 34 h 45"/>
                <a:gd name="T14" fmla="*/ 14 w 15"/>
                <a:gd name="T15" fmla="*/ 30 h 45"/>
                <a:gd name="T16" fmla="*/ 12 w 15"/>
                <a:gd name="T17" fmla="*/ 25 h 45"/>
                <a:gd name="T18" fmla="*/ 10 w 15"/>
                <a:gd name="T19" fmla="*/ 16 h 45"/>
                <a:gd name="T20" fmla="*/ 8 w 15"/>
                <a:gd name="T21" fmla="*/ 7 h 45"/>
                <a:gd name="T22" fmla="*/ 6 w 15"/>
                <a:gd name="T23" fmla="*/ 0 h 45"/>
                <a:gd name="T24" fmla="*/ 0 w 15"/>
                <a:gd name="T25" fmla="*/ 4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45">
                  <a:moveTo>
                    <a:pt x="0" y="4"/>
                  </a:moveTo>
                  <a:cubicBezTo>
                    <a:pt x="0" y="6"/>
                    <a:pt x="1" y="8"/>
                    <a:pt x="2" y="10"/>
                  </a:cubicBezTo>
                  <a:cubicBezTo>
                    <a:pt x="2" y="11"/>
                    <a:pt x="2" y="13"/>
                    <a:pt x="3" y="15"/>
                  </a:cubicBezTo>
                  <a:cubicBezTo>
                    <a:pt x="4" y="19"/>
                    <a:pt x="4" y="23"/>
                    <a:pt x="5" y="27"/>
                  </a:cubicBezTo>
                  <a:cubicBezTo>
                    <a:pt x="6" y="31"/>
                    <a:pt x="7" y="34"/>
                    <a:pt x="8" y="38"/>
                  </a:cubicBezTo>
                  <a:cubicBezTo>
                    <a:pt x="9" y="41"/>
                    <a:pt x="10" y="43"/>
                    <a:pt x="10" y="45"/>
                  </a:cubicBezTo>
                  <a:cubicBezTo>
                    <a:pt x="12" y="42"/>
                    <a:pt x="13" y="38"/>
                    <a:pt x="15" y="34"/>
                  </a:cubicBezTo>
                  <a:cubicBezTo>
                    <a:pt x="15" y="33"/>
                    <a:pt x="14" y="31"/>
                    <a:pt x="14" y="30"/>
                  </a:cubicBezTo>
                  <a:cubicBezTo>
                    <a:pt x="13" y="28"/>
                    <a:pt x="13" y="27"/>
                    <a:pt x="12" y="25"/>
                  </a:cubicBezTo>
                  <a:cubicBezTo>
                    <a:pt x="12" y="22"/>
                    <a:pt x="11" y="19"/>
                    <a:pt x="10" y="16"/>
                  </a:cubicBezTo>
                  <a:cubicBezTo>
                    <a:pt x="10" y="13"/>
                    <a:pt x="9" y="10"/>
                    <a:pt x="8" y="7"/>
                  </a:cubicBezTo>
                  <a:cubicBezTo>
                    <a:pt x="7" y="5"/>
                    <a:pt x="6" y="2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023"/>
            <p:cNvSpPr/>
            <p:nvPr/>
          </p:nvSpPr>
          <p:spPr bwMode="auto">
            <a:xfrm>
              <a:off x="2186" y="2533"/>
              <a:ext cx="41" cy="28"/>
            </a:xfrm>
            <a:custGeom>
              <a:gdLst>
                <a:gd name="T0" fmla="*/ 17 w 17"/>
                <a:gd name="T1" fmla="*/ 0 h 12"/>
                <a:gd name="T2" fmla="*/ 15 w 17"/>
                <a:gd name="T3" fmla="*/ 0 h 12"/>
                <a:gd name="T4" fmla="*/ 12 w 17"/>
                <a:gd name="T5" fmla="*/ 1 h 12"/>
                <a:gd name="T6" fmla="*/ 4 w 17"/>
                <a:gd name="T7" fmla="*/ 4 h 12"/>
                <a:gd name="T8" fmla="*/ 3 w 17"/>
                <a:gd name="T9" fmla="*/ 6 h 12"/>
                <a:gd name="T10" fmla="*/ 0 w 17"/>
                <a:gd name="T11" fmla="*/ 12 h 12"/>
                <a:gd name="T12" fmla="*/ 15 w 17"/>
                <a:gd name="T13" fmla="*/ 7 h 12"/>
                <a:gd name="T14" fmla="*/ 17 w 17"/>
                <a:gd name="T15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2">
                  <a:moveTo>
                    <a:pt x="17" y="0"/>
                  </a:moveTo>
                  <a:cubicBezTo>
                    <a:pt x="16" y="0"/>
                    <a:pt x="16" y="0"/>
                    <a:pt x="15" y="0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0" y="2"/>
                    <a:pt x="7" y="3"/>
                    <a:pt x="4" y="4"/>
                  </a:cubicBezTo>
                  <a:cubicBezTo>
                    <a:pt x="4" y="5"/>
                    <a:pt x="4" y="5"/>
                    <a:pt x="3" y="6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5" y="10"/>
                    <a:pt x="10" y="9"/>
                    <a:pt x="15" y="7"/>
                  </a:cubicBezTo>
                  <a:cubicBezTo>
                    <a:pt x="16" y="5"/>
                    <a:pt x="16" y="3"/>
                    <a:pt x="17" y="0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024"/>
            <p:cNvSpPr/>
            <p:nvPr/>
          </p:nvSpPr>
          <p:spPr bwMode="auto">
            <a:xfrm>
              <a:off x="1988" y="2419"/>
              <a:ext cx="40" cy="40"/>
            </a:xfrm>
            <a:custGeom>
              <a:gdLst>
                <a:gd name="T0" fmla="*/ 17 w 17"/>
                <a:gd name="T1" fmla="*/ 15 h 17"/>
                <a:gd name="T2" fmla="*/ 16 w 17"/>
                <a:gd name="T3" fmla="*/ 9 h 17"/>
                <a:gd name="T4" fmla="*/ 15 w 17"/>
                <a:gd name="T5" fmla="*/ 0 h 17"/>
                <a:gd name="T6" fmla="*/ 0 w 17"/>
                <a:gd name="T7" fmla="*/ 2 h 17"/>
                <a:gd name="T8" fmla="*/ 0 w 17"/>
                <a:gd name="T9" fmla="*/ 6 h 17"/>
                <a:gd name="T10" fmla="*/ 1 w 17"/>
                <a:gd name="T11" fmla="*/ 17 h 17"/>
                <a:gd name="T12" fmla="*/ 17 w 17"/>
                <a:gd name="T13" fmla="*/ 15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17" y="15"/>
                  </a:moveTo>
                  <a:cubicBezTo>
                    <a:pt x="17" y="13"/>
                    <a:pt x="16" y="11"/>
                    <a:pt x="16" y="9"/>
                  </a:cubicBezTo>
                  <a:cubicBezTo>
                    <a:pt x="16" y="6"/>
                    <a:pt x="15" y="3"/>
                    <a:pt x="15" y="0"/>
                  </a:cubicBezTo>
                  <a:cubicBezTo>
                    <a:pt x="10" y="1"/>
                    <a:pt x="5" y="2"/>
                    <a:pt x="0" y="2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1" y="10"/>
                    <a:pt x="1" y="13"/>
                    <a:pt x="1" y="17"/>
                  </a:cubicBezTo>
                  <a:cubicBezTo>
                    <a:pt x="6" y="17"/>
                    <a:pt x="12" y="16"/>
                    <a:pt x="17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025"/>
            <p:cNvSpPr/>
            <p:nvPr/>
          </p:nvSpPr>
          <p:spPr bwMode="auto">
            <a:xfrm>
              <a:off x="2106" y="2559"/>
              <a:ext cx="35" cy="128"/>
            </a:xfrm>
            <a:custGeom>
              <a:gdLst>
                <a:gd name="T0" fmla="*/ 5 w 15"/>
                <a:gd name="T1" fmla="*/ 0 h 54"/>
                <a:gd name="T2" fmla="*/ 5 w 15"/>
                <a:gd name="T3" fmla="*/ 0 h 54"/>
                <a:gd name="T4" fmla="*/ 0 w 15"/>
                <a:gd name="T5" fmla="*/ 12 h 54"/>
                <a:gd name="T6" fmla="*/ 0 w 15"/>
                <a:gd name="T7" fmla="*/ 18 h 54"/>
                <a:gd name="T8" fmla="*/ 2 w 15"/>
                <a:gd name="T9" fmla="*/ 24 h 54"/>
                <a:gd name="T10" fmla="*/ 2 w 15"/>
                <a:gd name="T11" fmla="*/ 24 h 54"/>
                <a:gd name="T12" fmla="*/ 4 w 15"/>
                <a:gd name="T13" fmla="*/ 32 h 54"/>
                <a:gd name="T14" fmla="*/ 7 w 15"/>
                <a:gd name="T15" fmla="*/ 41 h 54"/>
                <a:gd name="T16" fmla="*/ 11 w 15"/>
                <a:gd name="T17" fmla="*/ 54 h 54"/>
                <a:gd name="T18" fmla="*/ 15 w 15"/>
                <a:gd name="T19" fmla="*/ 43 h 54"/>
                <a:gd name="T20" fmla="*/ 15 w 15"/>
                <a:gd name="T21" fmla="*/ 43 h 54"/>
                <a:gd name="T22" fmla="*/ 14 w 15"/>
                <a:gd name="T23" fmla="*/ 38 h 54"/>
                <a:gd name="T24" fmla="*/ 12 w 15"/>
                <a:gd name="T25" fmla="*/ 32 h 54"/>
                <a:gd name="T26" fmla="*/ 10 w 15"/>
                <a:gd name="T27" fmla="*/ 20 h 54"/>
                <a:gd name="T28" fmla="*/ 7 w 15"/>
                <a:gd name="T29" fmla="*/ 9 h 54"/>
                <a:gd name="T30" fmla="*/ 6 w 15"/>
                <a:gd name="T31" fmla="*/ 3 h 54"/>
                <a:gd name="T32" fmla="*/ 5 w 15"/>
                <a:gd name="T33" fmla="*/ 0 h 5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5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4"/>
                    <a:pt x="3" y="9"/>
                    <a:pt x="0" y="12"/>
                  </a:cubicBezTo>
                  <a:cubicBezTo>
                    <a:pt x="0" y="14"/>
                    <a:pt x="0" y="16"/>
                    <a:pt x="0" y="18"/>
                  </a:cubicBezTo>
                  <a:cubicBezTo>
                    <a:pt x="1" y="20"/>
                    <a:pt x="2" y="22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7"/>
                    <a:pt x="3" y="30"/>
                    <a:pt x="4" y="32"/>
                  </a:cubicBezTo>
                  <a:cubicBezTo>
                    <a:pt x="5" y="35"/>
                    <a:pt x="6" y="38"/>
                    <a:pt x="7" y="41"/>
                  </a:cubicBezTo>
                  <a:cubicBezTo>
                    <a:pt x="8" y="46"/>
                    <a:pt x="10" y="50"/>
                    <a:pt x="11" y="54"/>
                  </a:cubicBezTo>
                  <a:cubicBezTo>
                    <a:pt x="12" y="50"/>
                    <a:pt x="14" y="47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1"/>
                    <a:pt x="14" y="39"/>
                    <a:pt x="14" y="38"/>
                  </a:cubicBezTo>
                  <a:cubicBezTo>
                    <a:pt x="13" y="36"/>
                    <a:pt x="13" y="34"/>
                    <a:pt x="12" y="32"/>
                  </a:cubicBezTo>
                  <a:cubicBezTo>
                    <a:pt x="11" y="28"/>
                    <a:pt x="10" y="24"/>
                    <a:pt x="10" y="20"/>
                  </a:cubicBezTo>
                  <a:cubicBezTo>
                    <a:pt x="9" y="16"/>
                    <a:pt x="8" y="12"/>
                    <a:pt x="7" y="9"/>
                  </a:cubicBezTo>
                  <a:cubicBezTo>
                    <a:pt x="7" y="7"/>
                    <a:pt x="6" y="5"/>
                    <a:pt x="6" y="3"/>
                  </a:cubicBezTo>
                  <a:cubicBezTo>
                    <a:pt x="6" y="2"/>
                    <a:pt x="5" y="1"/>
                    <a:pt x="5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026"/>
            <p:cNvSpPr/>
            <p:nvPr/>
          </p:nvSpPr>
          <p:spPr bwMode="auto">
            <a:xfrm>
              <a:off x="2198" y="2504"/>
              <a:ext cx="36" cy="33"/>
            </a:xfrm>
            <a:custGeom>
              <a:gdLst>
                <a:gd name="T0" fmla="*/ 12 w 15"/>
                <a:gd name="T1" fmla="*/ 10 h 14"/>
                <a:gd name="T2" fmla="*/ 14 w 15"/>
                <a:gd name="T3" fmla="*/ 3 h 14"/>
                <a:gd name="T4" fmla="*/ 15 w 15"/>
                <a:gd name="T5" fmla="*/ 0 h 14"/>
                <a:gd name="T6" fmla="*/ 0 w 15"/>
                <a:gd name="T7" fmla="*/ 14 h 14"/>
                <a:gd name="T8" fmla="*/ 9 w 15"/>
                <a:gd name="T9" fmla="*/ 11 h 14"/>
                <a:gd name="T10" fmla="*/ 12 w 15"/>
                <a:gd name="T11" fmla="*/ 11 h 14"/>
                <a:gd name="T12" fmla="*/ 12 w 15"/>
                <a:gd name="T13" fmla="*/ 1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12" y="10"/>
                  </a:moveTo>
                  <a:cubicBezTo>
                    <a:pt x="13" y="8"/>
                    <a:pt x="13" y="5"/>
                    <a:pt x="14" y="3"/>
                  </a:cubicBezTo>
                  <a:cubicBezTo>
                    <a:pt x="14" y="2"/>
                    <a:pt x="14" y="1"/>
                    <a:pt x="15" y="0"/>
                  </a:cubicBezTo>
                  <a:cubicBezTo>
                    <a:pt x="9" y="3"/>
                    <a:pt x="4" y="8"/>
                    <a:pt x="0" y="14"/>
                  </a:cubicBezTo>
                  <a:cubicBezTo>
                    <a:pt x="3" y="13"/>
                    <a:pt x="6" y="12"/>
                    <a:pt x="9" y="11"/>
                  </a:cubicBezTo>
                  <a:cubicBezTo>
                    <a:pt x="9" y="11"/>
                    <a:pt x="11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027"/>
            <p:cNvSpPr/>
            <p:nvPr/>
          </p:nvSpPr>
          <p:spPr bwMode="auto">
            <a:xfrm>
              <a:off x="2205" y="2502"/>
              <a:ext cx="24" cy="14"/>
            </a:xfrm>
            <a:custGeom>
              <a:gdLst>
                <a:gd name="T0" fmla="*/ 0 w 10"/>
                <a:gd name="T1" fmla="*/ 3 h 6"/>
                <a:gd name="T2" fmla="*/ 0 w 10"/>
                <a:gd name="T3" fmla="*/ 4 h 6"/>
                <a:gd name="T4" fmla="*/ 2 w 10"/>
                <a:gd name="T5" fmla="*/ 6 h 6"/>
                <a:gd name="T6" fmla="*/ 10 w 10"/>
                <a:gd name="T7" fmla="*/ 0 h 6"/>
                <a:gd name="T8" fmla="*/ 0 w 10"/>
                <a:gd name="T9" fmla="*/ 3 h 6"/>
                <a:gd name="T10" fmla="*/ 0 w 10"/>
                <a:gd name="T11" fmla="*/ 3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6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028"/>
            <p:cNvSpPr/>
            <p:nvPr/>
          </p:nvSpPr>
          <p:spPr bwMode="auto">
            <a:xfrm>
              <a:off x="1980" y="2725"/>
              <a:ext cx="53" cy="62"/>
            </a:xfrm>
            <a:custGeom>
              <a:gdLst>
                <a:gd name="T0" fmla="*/ 0 w 22"/>
                <a:gd name="T1" fmla="*/ 22 h 26"/>
                <a:gd name="T2" fmla="*/ 18 w 22"/>
                <a:gd name="T3" fmla="*/ 17 h 26"/>
                <a:gd name="T4" fmla="*/ 15 w 22"/>
                <a:gd name="T5" fmla="*/ 0 h 26"/>
                <a:gd name="T6" fmla="*/ 6 w 22"/>
                <a:gd name="T7" fmla="*/ 14 h 26"/>
                <a:gd name="T8" fmla="*/ 0 w 22"/>
                <a:gd name="T9" fmla="*/ 22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6">
                  <a:moveTo>
                    <a:pt x="0" y="22"/>
                  </a:moveTo>
                  <a:cubicBezTo>
                    <a:pt x="6" y="26"/>
                    <a:pt x="15" y="23"/>
                    <a:pt x="18" y="17"/>
                  </a:cubicBezTo>
                  <a:cubicBezTo>
                    <a:pt x="22" y="11"/>
                    <a:pt x="20" y="4"/>
                    <a:pt x="15" y="0"/>
                  </a:cubicBezTo>
                  <a:cubicBezTo>
                    <a:pt x="12" y="4"/>
                    <a:pt x="9" y="9"/>
                    <a:pt x="6" y="14"/>
                  </a:cubicBezTo>
                  <a:cubicBezTo>
                    <a:pt x="4" y="16"/>
                    <a:pt x="2" y="19"/>
                    <a:pt x="0" y="22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029"/>
            <p:cNvSpPr/>
            <p:nvPr/>
          </p:nvSpPr>
          <p:spPr bwMode="auto">
            <a:xfrm>
              <a:off x="2047" y="2395"/>
              <a:ext cx="38" cy="47"/>
            </a:xfrm>
            <a:custGeom>
              <a:gdLst>
                <a:gd name="T0" fmla="*/ 1 w 16"/>
                <a:gd name="T1" fmla="*/ 3 h 20"/>
                <a:gd name="T2" fmla="*/ 0 w 16"/>
                <a:gd name="T3" fmla="*/ 4 h 20"/>
                <a:gd name="T4" fmla="*/ 2 w 16"/>
                <a:gd name="T5" fmla="*/ 13 h 20"/>
                <a:gd name="T6" fmla="*/ 3 w 16"/>
                <a:gd name="T7" fmla="*/ 20 h 20"/>
                <a:gd name="T8" fmla="*/ 13 w 16"/>
                <a:gd name="T9" fmla="*/ 0 h 20"/>
                <a:gd name="T10" fmla="*/ 1 w 16"/>
                <a:gd name="T11" fmla="*/ 3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0">
                  <a:moveTo>
                    <a:pt x="1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1" y="10"/>
                    <a:pt x="2" y="13"/>
                  </a:cubicBezTo>
                  <a:cubicBezTo>
                    <a:pt x="2" y="16"/>
                    <a:pt x="3" y="18"/>
                    <a:pt x="3" y="20"/>
                  </a:cubicBezTo>
                  <a:cubicBezTo>
                    <a:pt x="10" y="16"/>
                    <a:pt x="16" y="8"/>
                    <a:pt x="13" y="0"/>
                  </a:cubicBezTo>
                  <a:cubicBezTo>
                    <a:pt x="9" y="2"/>
                    <a:pt x="5" y="3"/>
                    <a:pt x="1" y="3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030"/>
            <p:cNvSpPr/>
            <p:nvPr/>
          </p:nvSpPr>
          <p:spPr bwMode="auto">
            <a:xfrm>
              <a:off x="1959" y="2400"/>
              <a:ext cx="100" cy="387"/>
            </a:xfrm>
            <a:custGeom>
              <a:gdLst>
                <a:gd name="T0" fmla="*/ 31 w 42"/>
                <a:gd name="T1" fmla="*/ 115 h 163"/>
                <a:gd name="T2" fmla="*/ 40 w 42"/>
                <a:gd name="T3" fmla="*/ 77 h 163"/>
                <a:gd name="T4" fmla="*/ 41 w 42"/>
                <a:gd name="T5" fmla="*/ 39 h 163"/>
                <a:gd name="T6" fmla="*/ 39 w 42"/>
                <a:gd name="T7" fmla="*/ 20 h 163"/>
                <a:gd name="T8" fmla="*/ 37 w 42"/>
                <a:gd name="T9" fmla="*/ 9 h 163"/>
                <a:gd name="T10" fmla="*/ 35 w 42"/>
                <a:gd name="T11" fmla="*/ 1 h 163"/>
                <a:gd name="T12" fmla="*/ 27 w 42"/>
                <a:gd name="T13" fmla="*/ 0 h 163"/>
                <a:gd name="T14" fmla="*/ 28 w 42"/>
                <a:gd name="T15" fmla="*/ 7 h 163"/>
                <a:gd name="T16" fmla="*/ 29 w 42"/>
                <a:gd name="T17" fmla="*/ 15 h 163"/>
                <a:gd name="T18" fmla="*/ 31 w 42"/>
                <a:gd name="T19" fmla="*/ 53 h 163"/>
                <a:gd name="T20" fmla="*/ 27 w 42"/>
                <a:gd name="T21" fmla="*/ 93 h 163"/>
                <a:gd name="T22" fmla="*/ 16 w 42"/>
                <a:gd name="T23" fmla="*/ 130 h 163"/>
                <a:gd name="T24" fmla="*/ 0 w 42"/>
                <a:gd name="T25" fmla="*/ 157 h 163"/>
                <a:gd name="T26" fmla="*/ 4 w 42"/>
                <a:gd name="T27" fmla="*/ 163 h 163"/>
                <a:gd name="T28" fmla="*/ 13 w 42"/>
                <a:gd name="T29" fmla="*/ 150 h 163"/>
                <a:gd name="T30" fmla="*/ 31 w 42"/>
                <a:gd name="T31" fmla="*/ 115 h 1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163">
                  <a:moveTo>
                    <a:pt x="31" y="115"/>
                  </a:moveTo>
                  <a:cubicBezTo>
                    <a:pt x="36" y="103"/>
                    <a:pt x="39" y="90"/>
                    <a:pt x="40" y="77"/>
                  </a:cubicBezTo>
                  <a:cubicBezTo>
                    <a:pt x="42" y="64"/>
                    <a:pt x="42" y="52"/>
                    <a:pt x="41" y="39"/>
                  </a:cubicBezTo>
                  <a:cubicBezTo>
                    <a:pt x="40" y="32"/>
                    <a:pt x="40" y="26"/>
                    <a:pt x="39" y="20"/>
                  </a:cubicBezTo>
                  <a:cubicBezTo>
                    <a:pt x="38" y="16"/>
                    <a:pt x="38" y="13"/>
                    <a:pt x="37" y="9"/>
                  </a:cubicBezTo>
                  <a:cubicBezTo>
                    <a:pt x="36" y="7"/>
                    <a:pt x="35" y="4"/>
                    <a:pt x="35" y="1"/>
                  </a:cubicBezTo>
                  <a:cubicBezTo>
                    <a:pt x="32" y="1"/>
                    <a:pt x="30" y="1"/>
                    <a:pt x="27" y="0"/>
                  </a:cubicBezTo>
                  <a:cubicBezTo>
                    <a:pt x="27" y="2"/>
                    <a:pt x="28" y="5"/>
                    <a:pt x="28" y="7"/>
                  </a:cubicBezTo>
                  <a:cubicBezTo>
                    <a:pt x="28" y="9"/>
                    <a:pt x="29" y="12"/>
                    <a:pt x="29" y="15"/>
                  </a:cubicBezTo>
                  <a:cubicBezTo>
                    <a:pt x="31" y="27"/>
                    <a:pt x="32" y="40"/>
                    <a:pt x="31" y="53"/>
                  </a:cubicBezTo>
                  <a:cubicBezTo>
                    <a:pt x="31" y="66"/>
                    <a:pt x="30" y="80"/>
                    <a:pt x="27" y="93"/>
                  </a:cubicBezTo>
                  <a:cubicBezTo>
                    <a:pt x="25" y="105"/>
                    <a:pt x="21" y="118"/>
                    <a:pt x="16" y="130"/>
                  </a:cubicBezTo>
                  <a:cubicBezTo>
                    <a:pt x="12" y="140"/>
                    <a:pt x="8" y="150"/>
                    <a:pt x="0" y="157"/>
                  </a:cubicBezTo>
                  <a:cubicBezTo>
                    <a:pt x="2" y="159"/>
                    <a:pt x="3" y="161"/>
                    <a:pt x="4" y="163"/>
                  </a:cubicBezTo>
                  <a:cubicBezTo>
                    <a:pt x="7" y="159"/>
                    <a:pt x="10" y="155"/>
                    <a:pt x="13" y="150"/>
                  </a:cubicBezTo>
                  <a:cubicBezTo>
                    <a:pt x="21" y="139"/>
                    <a:pt x="27" y="127"/>
                    <a:pt x="31" y="115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031"/>
            <p:cNvSpPr/>
            <p:nvPr/>
          </p:nvSpPr>
          <p:spPr bwMode="auto">
            <a:xfrm>
              <a:off x="1990" y="2457"/>
              <a:ext cx="40" cy="42"/>
            </a:xfrm>
            <a:custGeom>
              <a:gdLst>
                <a:gd name="T0" fmla="*/ 16 w 17"/>
                <a:gd name="T1" fmla="*/ 0 h 18"/>
                <a:gd name="T2" fmla="*/ 0 w 17"/>
                <a:gd name="T3" fmla="*/ 2 h 18"/>
                <a:gd name="T4" fmla="*/ 1 w 17"/>
                <a:gd name="T5" fmla="*/ 18 h 18"/>
                <a:gd name="T6" fmla="*/ 17 w 17"/>
                <a:gd name="T7" fmla="*/ 17 h 18"/>
                <a:gd name="T8" fmla="*/ 17 w 17"/>
                <a:gd name="T9" fmla="*/ 13 h 18"/>
                <a:gd name="T10" fmla="*/ 16 w 17"/>
                <a:gd name="T11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8">
                  <a:moveTo>
                    <a:pt x="16" y="0"/>
                  </a:moveTo>
                  <a:cubicBezTo>
                    <a:pt x="11" y="1"/>
                    <a:pt x="6" y="2"/>
                    <a:pt x="0" y="2"/>
                  </a:cubicBezTo>
                  <a:cubicBezTo>
                    <a:pt x="1" y="8"/>
                    <a:pt x="1" y="13"/>
                    <a:pt x="1" y="18"/>
                  </a:cubicBezTo>
                  <a:cubicBezTo>
                    <a:pt x="6" y="17"/>
                    <a:pt x="12" y="17"/>
                    <a:pt x="17" y="17"/>
                  </a:cubicBezTo>
                  <a:cubicBezTo>
                    <a:pt x="17" y="16"/>
                    <a:pt x="17" y="14"/>
                    <a:pt x="17" y="13"/>
                  </a:cubicBezTo>
                  <a:cubicBezTo>
                    <a:pt x="17" y="9"/>
                    <a:pt x="16" y="4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032"/>
            <p:cNvSpPr/>
            <p:nvPr/>
          </p:nvSpPr>
          <p:spPr bwMode="auto">
            <a:xfrm>
              <a:off x="2059" y="2521"/>
              <a:ext cx="30" cy="61"/>
            </a:xfrm>
            <a:custGeom>
              <a:gdLst>
                <a:gd name="T0" fmla="*/ 13 w 13"/>
                <a:gd name="T1" fmla="*/ 14 h 26"/>
                <a:gd name="T2" fmla="*/ 1 w 13"/>
                <a:gd name="T3" fmla="*/ 0 h 26"/>
                <a:gd name="T4" fmla="*/ 0 w 13"/>
                <a:gd name="T5" fmla="*/ 26 h 26"/>
                <a:gd name="T6" fmla="*/ 13 w 13"/>
                <a:gd name="T7" fmla="*/ 14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6">
                  <a:moveTo>
                    <a:pt x="13" y="14"/>
                  </a:moveTo>
                  <a:cubicBezTo>
                    <a:pt x="13" y="7"/>
                    <a:pt x="8" y="1"/>
                    <a:pt x="1" y="0"/>
                  </a:cubicBezTo>
                  <a:cubicBezTo>
                    <a:pt x="1" y="9"/>
                    <a:pt x="1" y="18"/>
                    <a:pt x="0" y="26"/>
                  </a:cubicBezTo>
                  <a:cubicBezTo>
                    <a:pt x="7" y="26"/>
                    <a:pt x="13" y="22"/>
                    <a:pt x="13" y="14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033"/>
            <p:cNvSpPr/>
            <p:nvPr/>
          </p:nvSpPr>
          <p:spPr bwMode="auto">
            <a:xfrm>
              <a:off x="2042" y="2590"/>
              <a:ext cx="40" cy="68"/>
            </a:xfrm>
            <a:custGeom>
              <a:gdLst>
                <a:gd name="T0" fmla="*/ 10 w 17"/>
                <a:gd name="T1" fmla="*/ 27 h 29"/>
                <a:gd name="T2" fmla="*/ 16 w 17"/>
                <a:gd name="T3" fmla="*/ 19 h 29"/>
                <a:gd name="T4" fmla="*/ 15 w 17"/>
                <a:gd name="T5" fmla="*/ 8 h 29"/>
                <a:gd name="T6" fmla="*/ 6 w 17"/>
                <a:gd name="T7" fmla="*/ 0 h 29"/>
                <a:gd name="T8" fmla="*/ 3 w 17"/>
                <a:gd name="T9" fmla="*/ 18 h 29"/>
                <a:gd name="T10" fmla="*/ 0 w 17"/>
                <a:gd name="T11" fmla="*/ 28 h 29"/>
                <a:gd name="T12" fmla="*/ 1 w 17"/>
                <a:gd name="T13" fmla="*/ 28 h 29"/>
                <a:gd name="T14" fmla="*/ 10 w 17"/>
                <a:gd name="T15" fmla="*/ 27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8">
                  <a:moveTo>
                    <a:pt x="10" y="27"/>
                  </a:moveTo>
                  <a:cubicBezTo>
                    <a:pt x="13" y="24"/>
                    <a:pt x="15" y="22"/>
                    <a:pt x="16" y="19"/>
                  </a:cubicBezTo>
                  <a:cubicBezTo>
                    <a:pt x="17" y="15"/>
                    <a:pt x="17" y="11"/>
                    <a:pt x="15" y="8"/>
                  </a:cubicBezTo>
                  <a:cubicBezTo>
                    <a:pt x="14" y="5"/>
                    <a:pt x="10" y="0"/>
                    <a:pt x="6" y="0"/>
                  </a:cubicBezTo>
                  <a:cubicBezTo>
                    <a:pt x="6" y="6"/>
                    <a:pt x="4" y="12"/>
                    <a:pt x="3" y="18"/>
                  </a:cubicBezTo>
                  <a:cubicBezTo>
                    <a:pt x="2" y="21"/>
                    <a:pt x="1" y="25"/>
                    <a:pt x="0" y="28"/>
                  </a:cubicBezTo>
                  <a:cubicBezTo>
                    <a:pt x="0" y="28"/>
                    <a:pt x="0" y="28"/>
                    <a:pt x="1" y="28"/>
                  </a:cubicBezTo>
                  <a:cubicBezTo>
                    <a:pt x="4" y="29"/>
                    <a:pt x="8" y="29"/>
                    <a:pt x="10" y="27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034"/>
            <p:cNvSpPr/>
            <p:nvPr/>
          </p:nvSpPr>
          <p:spPr bwMode="auto">
            <a:xfrm>
              <a:off x="2054" y="2447"/>
              <a:ext cx="42" cy="69"/>
            </a:xfrm>
            <a:custGeom>
              <a:gdLst>
                <a:gd name="T0" fmla="*/ 17 w 18"/>
                <a:gd name="T1" fmla="*/ 12 h 29"/>
                <a:gd name="T2" fmla="*/ 0 w 18"/>
                <a:gd name="T3" fmla="*/ 0 h 29"/>
                <a:gd name="T4" fmla="*/ 1 w 18"/>
                <a:gd name="T5" fmla="*/ 3 h 29"/>
                <a:gd name="T6" fmla="*/ 3 w 18"/>
                <a:gd name="T7" fmla="*/ 29 h 29"/>
                <a:gd name="T8" fmla="*/ 17 w 18"/>
                <a:gd name="T9" fmla="*/ 12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8">
                  <a:moveTo>
                    <a:pt x="17" y="12"/>
                  </a:moveTo>
                  <a:cubicBezTo>
                    <a:pt x="15" y="4"/>
                    <a:pt x="8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12"/>
                    <a:pt x="3" y="20"/>
                    <a:pt x="3" y="29"/>
                  </a:cubicBezTo>
                  <a:cubicBezTo>
                    <a:pt x="11" y="28"/>
                    <a:pt x="18" y="21"/>
                    <a:pt x="17" y="12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035"/>
            <p:cNvSpPr/>
            <p:nvPr/>
          </p:nvSpPr>
          <p:spPr bwMode="auto">
            <a:xfrm>
              <a:off x="2018" y="2661"/>
              <a:ext cx="45" cy="61"/>
            </a:xfrm>
            <a:custGeom>
              <a:gdLst>
                <a:gd name="T0" fmla="*/ 0 w 19"/>
                <a:gd name="T1" fmla="*/ 25 h 26"/>
                <a:gd name="T2" fmla="*/ 0 w 19"/>
                <a:gd name="T3" fmla="*/ 25 h 26"/>
                <a:gd name="T4" fmla="*/ 9 w 19"/>
                <a:gd name="T5" fmla="*/ 25 h 26"/>
                <a:gd name="T6" fmla="*/ 17 w 19"/>
                <a:gd name="T7" fmla="*/ 19 h 26"/>
                <a:gd name="T8" fmla="*/ 18 w 19"/>
                <a:gd name="T9" fmla="*/ 7 h 26"/>
                <a:gd name="T10" fmla="*/ 13 w 19"/>
                <a:gd name="T11" fmla="*/ 2 h 26"/>
                <a:gd name="T12" fmla="*/ 10 w 19"/>
                <a:gd name="T13" fmla="*/ 0 h 26"/>
                <a:gd name="T14" fmla="*/ 0 w 19"/>
                <a:gd name="T15" fmla="*/ 25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6"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3" y="25"/>
                    <a:pt x="6" y="26"/>
                    <a:pt x="9" y="25"/>
                  </a:cubicBezTo>
                  <a:cubicBezTo>
                    <a:pt x="13" y="24"/>
                    <a:pt x="16" y="22"/>
                    <a:pt x="17" y="19"/>
                  </a:cubicBezTo>
                  <a:cubicBezTo>
                    <a:pt x="19" y="15"/>
                    <a:pt x="19" y="11"/>
                    <a:pt x="18" y="7"/>
                  </a:cubicBezTo>
                  <a:cubicBezTo>
                    <a:pt x="17" y="5"/>
                    <a:pt x="15" y="3"/>
                    <a:pt x="13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7" y="8"/>
                    <a:pt x="4" y="17"/>
                    <a:pt x="0" y="25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036"/>
            <p:cNvSpPr/>
            <p:nvPr/>
          </p:nvSpPr>
          <p:spPr bwMode="auto">
            <a:xfrm>
              <a:off x="2177" y="2554"/>
              <a:ext cx="45" cy="31"/>
            </a:xfrm>
            <a:custGeom>
              <a:gdLst>
                <a:gd name="T0" fmla="*/ 19 w 19"/>
                <a:gd name="T1" fmla="*/ 0 h 13"/>
                <a:gd name="T2" fmla="*/ 3 w 19"/>
                <a:gd name="T3" fmla="*/ 5 h 13"/>
                <a:gd name="T4" fmla="*/ 0 w 19"/>
                <a:gd name="T5" fmla="*/ 13 h 13"/>
                <a:gd name="T6" fmla="*/ 18 w 19"/>
                <a:gd name="T7" fmla="*/ 7 h 13"/>
                <a:gd name="T8" fmla="*/ 19 w 19"/>
                <a:gd name="T9" fmla="*/ 0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19" y="0"/>
                  </a:moveTo>
                  <a:cubicBezTo>
                    <a:pt x="14" y="1"/>
                    <a:pt x="8" y="3"/>
                    <a:pt x="3" y="5"/>
                  </a:cubicBezTo>
                  <a:cubicBezTo>
                    <a:pt x="2" y="8"/>
                    <a:pt x="1" y="10"/>
                    <a:pt x="0" y="13"/>
                  </a:cubicBezTo>
                  <a:cubicBezTo>
                    <a:pt x="6" y="10"/>
                    <a:pt x="12" y="9"/>
                    <a:pt x="18" y="7"/>
                  </a:cubicBezTo>
                  <a:cubicBezTo>
                    <a:pt x="19" y="5"/>
                    <a:pt x="19" y="2"/>
                    <a:pt x="19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037"/>
            <p:cNvSpPr/>
            <p:nvPr/>
          </p:nvSpPr>
          <p:spPr bwMode="auto">
            <a:xfrm>
              <a:off x="2033" y="2770"/>
              <a:ext cx="16" cy="26"/>
            </a:xfrm>
            <a:custGeom>
              <a:gdLst>
                <a:gd name="T0" fmla="*/ 5 w 7"/>
                <a:gd name="T1" fmla="*/ 0 h 11"/>
                <a:gd name="T2" fmla="*/ 3 w 7"/>
                <a:gd name="T3" fmla="*/ 4 h 11"/>
                <a:gd name="T4" fmla="*/ 0 w 7"/>
                <a:gd name="T5" fmla="*/ 7 h 11"/>
                <a:gd name="T6" fmla="*/ 1 w 7"/>
                <a:gd name="T7" fmla="*/ 11 h 11"/>
                <a:gd name="T8" fmla="*/ 7 w 7"/>
                <a:gd name="T9" fmla="*/ 8 h 11"/>
                <a:gd name="T10" fmla="*/ 5 w 7"/>
                <a:gd name="T11" fmla="*/ 0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5" y="0"/>
                  </a:moveTo>
                  <a:cubicBezTo>
                    <a:pt x="5" y="2"/>
                    <a:pt x="4" y="3"/>
                    <a:pt x="3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0" y="8"/>
                    <a:pt x="0" y="10"/>
                    <a:pt x="1" y="11"/>
                  </a:cubicBezTo>
                  <a:cubicBezTo>
                    <a:pt x="3" y="10"/>
                    <a:pt x="5" y="9"/>
                    <a:pt x="7" y="8"/>
                  </a:cubicBezTo>
                  <a:cubicBezTo>
                    <a:pt x="7" y="5"/>
                    <a:pt x="6" y="3"/>
                    <a:pt x="5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038"/>
            <p:cNvSpPr/>
            <p:nvPr/>
          </p:nvSpPr>
          <p:spPr bwMode="auto">
            <a:xfrm>
              <a:off x="2006" y="2796"/>
              <a:ext cx="10" cy="12"/>
            </a:xfrm>
            <a:custGeom>
              <a:gdLst>
                <a:gd name="T0" fmla="*/ 4 w 4"/>
                <a:gd name="T1" fmla="*/ 0 h 5"/>
                <a:gd name="T2" fmla="*/ 1 w 4"/>
                <a:gd name="T3" fmla="*/ 1 h 5"/>
                <a:gd name="T4" fmla="*/ 0 w 4"/>
                <a:gd name="T5" fmla="*/ 5 h 5"/>
                <a:gd name="T6" fmla="*/ 3 w 4"/>
                <a:gd name="T7" fmla="*/ 4 h 5"/>
                <a:gd name="T8" fmla="*/ 4 w 4"/>
                <a:gd name="T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1" y="5"/>
                    <a:pt x="2" y="5"/>
                    <a:pt x="3" y="4"/>
                  </a:cubicBezTo>
                  <a:cubicBezTo>
                    <a:pt x="3" y="3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039"/>
            <p:cNvSpPr/>
            <p:nvPr/>
          </p:nvSpPr>
          <p:spPr bwMode="auto">
            <a:xfrm>
              <a:off x="2167" y="2575"/>
              <a:ext cx="52" cy="34"/>
            </a:xfrm>
            <a:custGeom>
              <a:gdLst>
                <a:gd name="T0" fmla="*/ 22 w 22"/>
                <a:gd name="T1" fmla="*/ 0 h 14"/>
                <a:gd name="T2" fmla="*/ 22 w 22"/>
                <a:gd name="T3" fmla="*/ 0 h 14"/>
                <a:gd name="T4" fmla="*/ 3 w 22"/>
                <a:gd name="T5" fmla="*/ 6 h 14"/>
                <a:gd name="T6" fmla="*/ 0 w 22"/>
                <a:gd name="T7" fmla="*/ 14 h 14"/>
                <a:gd name="T8" fmla="*/ 10 w 22"/>
                <a:gd name="T9" fmla="*/ 11 h 14"/>
                <a:gd name="T10" fmla="*/ 22 w 22"/>
                <a:gd name="T11" fmla="*/ 8 h 14"/>
                <a:gd name="T12" fmla="*/ 22 w 22"/>
                <a:gd name="T13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4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6" y="2"/>
                    <a:pt x="9" y="3"/>
                    <a:pt x="3" y="6"/>
                  </a:cubicBezTo>
                  <a:cubicBezTo>
                    <a:pt x="2" y="9"/>
                    <a:pt x="1" y="11"/>
                    <a:pt x="0" y="14"/>
                  </a:cubicBezTo>
                  <a:cubicBezTo>
                    <a:pt x="3" y="13"/>
                    <a:pt x="7" y="12"/>
                    <a:pt x="10" y="11"/>
                  </a:cubicBezTo>
                  <a:cubicBezTo>
                    <a:pt x="14" y="10"/>
                    <a:pt x="18" y="9"/>
                    <a:pt x="22" y="8"/>
                  </a:cubicBezTo>
                  <a:cubicBezTo>
                    <a:pt x="22" y="5"/>
                    <a:pt x="22" y="3"/>
                    <a:pt x="22" y="0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040"/>
            <p:cNvSpPr/>
            <p:nvPr/>
          </p:nvSpPr>
          <p:spPr bwMode="auto">
            <a:xfrm>
              <a:off x="2033" y="2789"/>
              <a:ext cx="94" cy="28"/>
            </a:xfrm>
            <a:custGeom>
              <a:gdLst>
                <a:gd name="T0" fmla="*/ 15 w 40"/>
                <a:gd name="T1" fmla="*/ 9 h 12"/>
                <a:gd name="T2" fmla="*/ 24 w 40"/>
                <a:gd name="T3" fmla="*/ 10 h 12"/>
                <a:gd name="T4" fmla="*/ 30 w 40"/>
                <a:gd name="T5" fmla="*/ 12 h 12"/>
                <a:gd name="T6" fmla="*/ 34 w 40"/>
                <a:gd name="T7" fmla="*/ 9 h 12"/>
                <a:gd name="T8" fmla="*/ 40 w 40"/>
                <a:gd name="T9" fmla="*/ 4 h 12"/>
                <a:gd name="T10" fmla="*/ 34 w 40"/>
                <a:gd name="T11" fmla="*/ 4 h 12"/>
                <a:gd name="T12" fmla="*/ 26 w 40"/>
                <a:gd name="T13" fmla="*/ 2 h 12"/>
                <a:gd name="T14" fmla="*/ 9 w 40"/>
                <a:gd name="T15" fmla="*/ 0 h 12"/>
                <a:gd name="T16" fmla="*/ 0 w 40"/>
                <a:gd name="T17" fmla="*/ 6 h 12"/>
                <a:gd name="T18" fmla="*/ 15 w 40"/>
                <a:gd name="T19" fmla="*/ 9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12">
                  <a:moveTo>
                    <a:pt x="15" y="9"/>
                  </a:moveTo>
                  <a:cubicBezTo>
                    <a:pt x="18" y="9"/>
                    <a:pt x="21" y="10"/>
                    <a:pt x="24" y="10"/>
                  </a:cubicBezTo>
                  <a:cubicBezTo>
                    <a:pt x="26" y="11"/>
                    <a:pt x="28" y="11"/>
                    <a:pt x="30" y="12"/>
                  </a:cubicBezTo>
                  <a:cubicBezTo>
                    <a:pt x="32" y="11"/>
                    <a:pt x="33" y="10"/>
                    <a:pt x="34" y="9"/>
                  </a:cubicBezTo>
                  <a:cubicBezTo>
                    <a:pt x="36" y="8"/>
                    <a:pt x="38" y="6"/>
                    <a:pt x="40" y="4"/>
                  </a:cubicBezTo>
                  <a:cubicBezTo>
                    <a:pt x="38" y="4"/>
                    <a:pt x="36" y="4"/>
                    <a:pt x="34" y="4"/>
                  </a:cubicBezTo>
                  <a:cubicBezTo>
                    <a:pt x="31" y="3"/>
                    <a:pt x="28" y="3"/>
                    <a:pt x="26" y="2"/>
                  </a:cubicBezTo>
                  <a:cubicBezTo>
                    <a:pt x="20" y="2"/>
                    <a:pt x="15" y="1"/>
                    <a:pt x="9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5" y="7"/>
                    <a:pt x="10" y="8"/>
                    <a:pt x="15" y="9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041"/>
            <p:cNvSpPr/>
            <p:nvPr/>
          </p:nvSpPr>
          <p:spPr bwMode="auto">
            <a:xfrm>
              <a:off x="2049" y="2737"/>
              <a:ext cx="19" cy="50"/>
            </a:xfrm>
            <a:custGeom>
              <a:gdLst>
                <a:gd name="T0" fmla="*/ 1 w 8"/>
                <a:gd name="T1" fmla="*/ 21 h 21"/>
                <a:gd name="T2" fmla="*/ 8 w 8"/>
                <a:gd name="T3" fmla="*/ 16 h 21"/>
                <a:gd name="T4" fmla="*/ 8 w 8"/>
                <a:gd name="T5" fmla="*/ 15 h 21"/>
                <a:gd name="T6" fmla="*/ 8 w 8"/>
                <a:gd name="T7" fmla="*/ 15 h 21"/>
                <a:gd name="T8" fmla="*/ 6 w 8"/>
                <a:gd name="T9" fmla="*/ 5 h 21"/>
                <a:gd name="T10" fmla="*/ 4 w 8"/>
                <a:gd name="T11" fmla="*/ 0 h 21"/>
                <a:gd name="T12" fmla="*/ 1 w 8"/>
                <a:gd name="T13" fmla="*/ 1 h 21"/>
                <a:gd name="T14" fmla="*/ 0 w 8"/>
                <a:gd name="T15" fmla="*/ 11 h 21"/>
                <a:gd name="T16" fmla="*/ 1 w 8"/>
                <a:gd name="T17" fmla="*/ 21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1">
                  <a:moveTo>
                    <a:pt x="1" y="21"/>
                  </a:moveTo>
                  <a:cubicBezTo>
                    <a:pt x="3" y="19"/>
                    <a:pt x="5" y="17"/>
                    <a:pt x="8" y="16"/>
                  </a:cubicBezTo>
                  <a:cubicBezTo>
                    <a:pt x="8" y="16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2"/>
                    <a:pt x="7" y="8"/>
                    <a:pt x="6" y="5"/>
                  </a:cubicBezTo>
                  <a:cubicBezTo>
                    <a:pt x="5" y="4"/>
                    <a:pt x="4" y="2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5"/>
                    <a:pt x="1" y="8"/>
                    <a:pt x="0" y="11"/>
                  </a:cubicBezTo>
                  <a:cubicBezTo>
                    <a:pt x="0" y="14"/>
                    <a:pt x="1" y="17"/>
                    <a:pt x="1" y="21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042"/>
            <p:cNvSpPr/>
            <p:nvPr/>
          </p:nvSpPr>
          <p:spPr bwMode="auto">
            <a:xfrm>
              <a:off x="2077" y="2699"/>
              <a:ext cx="24" cy="54"/>
            </a:xfrm>
            <a:custGeom>
              <a:gdLst>
                <a:gd name="T0" fmla="*/ 0 w 10"/>
                <a:gd name="T1" fmla="*/ 8 h 23"/>
                <a:gd name="T2" fmla="*/ 5 w 10"/>
                <a:gd name="T3" fmla="*/ 23 h 23"/>
                <a:gd name="T4" fmla="*/ 10 w 10"/>
                <a:gd name="T5" fmla="*/ 17 h 23"/>
                <a:gd name="T6" fmla="*/ 8 w 10"/>
                <a:gd name="T7" fmla="*/ 12 h 23"/>
                <a:gd name="T8" fmla="*/ 6 w 10"/>
                <a:gd name="T9" fmla="*/ 7 h 23"/>
                <a:gd name="T10" fmla="*/ 4 w 10"/>
                <a:gd name="T11" fmla="*/ 0 h 23"/>
                <a:gd name="T12" fmla="*/ 3 w 10"/>
                <a:gd name="T13" fmla="*/ 4 h 23"/>
                <a:gd name="T14" fmla="*/ 0 w 10"/>
                <a:gd name="T15" fmla="*/ 8 h 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3">
                  <a:moveTo>
                    <a:pt x="0" y="8"/>
                  </a:moveTo>
                  <a:cubicBezTo>
                    <a:pt x="0" y="14"/>
                    <a:pt x="3" y="18"/>
                    <a:pt x="5" y="23"/>
                  </a:cubicBezTo>
                  <a:cubicBezTo>
                    <a:pt x="6" y="21"/>
                    <a:pt x="8" y="19"/>
                    <a:pt x="10" y="17"/>
                  </a:cubicBezTo>
                  <a:cubicBezTo>
                    <a:pt x="9" y="15"/>
                    <a:pt x="8" y="13"/>
                    <a:pt x="8" y="12"/>
                  </a:cubicBezTo>
                  <a:cubicBezTo>
                    <a:pt x="7" y="10"/>
                    <a:pt x="7" y="8"/>
                    <a:pt x="6" y="7"/>
                  </a:cubicBezTo>
                  <a:cubicBezTo>
                    <a:pt x="5" y="4"/>
                    <a:pt x="5" y="2"/>
                    <a:pt x="4" y="0"/>
                  </a:cubicBezTo>
                  <a:cubicBezTo>
                    <a:pt x="4" y="1"/>
                    <a:pt x="3" y="3"/>
                    <a:pt x="3" y="4"/>
                  </a:cubicBezTo>
                  <a:cubicBezTo>
                    <a:pt x="2" y="6"/>
                    <a:pt x="1" y="7"/>
                    <a:pt x="0" y="8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043"/>
            <p:cNvSpPr/>
            <p:nvPr/>
          </p:nvSpPr>
          <p:spPr bwMode="auto">
            <a:xfrm>
              <a:off x="2085" y="2656"/>
              <a:ext cx="30" cy="78"/>
            </a:xfrm>
            <a:custGeom>
              <a:gdLst>
                <a:gd name="T0" fmla="*/ 0 w 13"/>
                <a:gd name="T1" fmla="*/ 3 h 33"/>
                <a:gd name="T2" fmla="*/ 2 w 13"/>
                <a:gd name="T3" fmla="*/ 15 h 33"/>
                <a:gd name="T4" fmla="*/ 2 w 13"/>
                <a:gd name="T5" fmla="*/ 15 h 33"/>
                <a:gd name="T6" fmla="*/ 5 w 13"/>
                <a:gd name="T7" fmla="*/ 26 h 33"/>
                <a:gd name="T8" fmla="*/ 7 w 13"/>
                <a:gd name="T9" fmla="*/ 32 h 33"/>
                <a:gd name="T10" fmla="*/ 8 w 13"/>
                <a:gd name="T11" fmla="*/ 33 h 33"/>
                <a:gd name="T12" fmla="*/ 13 w 13"/>
                <a:gd name="T13" fmla="*/ 26 h 33"/>
                <a:gd name="T14" fmla="*/ 5 w 13"/>
                <a:gd name="T15" fmla="*/ 0 h 33"/>
                <a:gd name="T16" fmla="*/ 0 w 13"/>
                <a:gd name="T17" fmla="*/ 3 h 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3">
                  <a:moveTo>
                    <a:pt x="0" y="3"/>
                  </a:moveTo>
                  <a:cubicBezTo>
                    <a:pt x="2" y="7"/>
                    <a:pt x="2" y="11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9"/>
                    <a:pt x="4" y="22"/>
                    <a:pt x="5" y="26"/>
                  </a:cubicBezTo>
                  <a:cubicBezTo>
                    <a:pt x="6" y="28"/>
                    <a:pt x="6" y="30"/>
                    <a:pt x="7" y="32"/>
                  </a:cubicBezTo>
                  <a:cubicBezTo>
                    <a:pt x="7" y="32"/>
                    <a:pt x="8" y="33"/>
                    <a:pt x="8" y="33"/>
                  </a:cubicBezTo>
                  <a:cubicBezTo>
                    <a:pt x="10" y="31"/>
                    <a:pt x="11" y="28"/>
                    <a:pt x="13" y="26"/>
                  </a:cubicBezTo>
                  <a:cubicBezTo>
                    <a:pt x="12" y="17"/>
                    <a:pt x="6" y="9"/>
                    <a:pt x="5" y="0"/>
                  </a:cubicBezTo>
                  <a:cubicBezTo>
                    <a:pt x="4" y="1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044"/>
            <p:cNvSpPr/>
            <p:nvPr/>
          </p:nvSpPr>
          <p:spPr bwMode="auto">
            <a:xfrm>
              <a:off x="2063" y="2722"/>
              <a:ext cx="22" cy="48"/>
            </a:xfrm>
            <a:custGeom>
              <a:gdLst>
                <a:gd name="T0" fmla="*/ 0 w 9"/>
                <a:gd name="T1" fmla="*/ 5 h 20"/>
                <a:gd name="T2" fmla="*/ 1 w 9"/>
                <a:gd name="T3" fmla="*/ 10 h 20"/>
                <a:gd name="T4" fmla="*/ 2 w 9"/>
                <a:gd name="T5" fmla="*/ 14 h 20"/>
                <a:gd name="T6" fmla="*/ 3 w 9"/>
                <a:gd name="T7" fmla="*/ 20 h 20"/>
                <a:gd name="T8" fmla="*/ 9 w 9"/>
                <a:gd name="T9" fmla="*/ 14 h 20"/>
                <a:gd name="T10" fmla="*/ 5 w 9"/>
                <a:gd name="T11" fmla="*/ 0 h 20"/>
                <a:gd name="T12" fmla="*/ 0 w 9"/>
                <a:gd name="T13" fmla="*/ 5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0">
                  <a:moveTo>
                    <a:pt x="0" y="5"/>
                  </a:moveTo>
                  <a:cubicBezTo>
                    <a:pt x="0" y="7"/>
                    <a:pt x="0" y="8"/>
                    <a:pt x="1" y="10"/>
                  </a:cubicBezTo>
                  <a:cubicBezTo>
                    <a:pt x="1" y="11"/>
                    <a:pt x="2" y="13"/>
                    <a:pt x="2" y="14"/>
                  </a:cubicBezTo>
                  <a:cubicBezTo>
                    <a:pt x="3" y="16"/>
                    <a:pt x="3" y="18"/>
                    <a:pt x="3" y="20"/>
                  </a:cubicBezTo>
                  <a:cubicBezTo>
                    <a:pt x="6" y="18"/>
                    <a:pt x="8" y="16"/>
                    <a:pt x="9" y="14"/>
                  </a:cubicBezTo>
                  <a:cubicBezTo>
                    <a:pt x="9" y="9"/>
                    <a:pt x="6" y="5"/>
                    <a:pt x="5" y="0"/>
                  </a:cubicBezTo>
                  <a:cubicBezTo>
                    <a:pt x="3" y="2"/>
                    <a:pt x="2" y="4"/>
                    <a:pt x="0" y="5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045"/>
            <p:cNvSpPr/>
            <p:nvPr/>
          </p:nvSpPr>
          <p:spPr bwMode="auto">
            <a:xfrm>
              <a:off x="2059" y="2772"/>
              <a:ext cx="89" cy="24"/>
            </a:xfrm>
            <a:custGeom>
              <a:gdLst>
                <a:gd name="T0" fmla="*/ 38 w 38"/>
                <a:gd name="T1" fmla="*/ 2 h 10"/>
                <a:gd name="T2" fmla="*/ 25 w 38"/>
                <a:gd name="T3" fmla="*/ 2 h 10"/>
                <a:gd name="T4" fmla="*/ 15 w 38"/>
                <a:gd name="T5" fmla="*/ 1 h 10"/>
                <a:gd name="T6" fmla="*/ 7 w 38"/>
                <a:gd name="T7" fmla="*/ 0 h 10"/>
                <a:gd name="T8" fmla="*/ 6 w 38"/>
                <a:gd name="T9" fmla="*/ 1 h 10"/>
                <a:gd name="T10" fmla="*/ 0 w 38"/>
                <a:gd name="T11" fmla="*/ 6 h 10"/>
                <a:gd name="T12" fmla="*/ 15 w 38"/>
                <a:gd name="T13" fmla="*/ 8 h 10"/>
                <a:gd name="T14" fmla="*/ 30 w 38"/>
                <a:gd name="T15" fmla="*/ 10 h 10"/>
                <a:gd name="T16" fmla="*/ 38 w 38"/>
                <a:gd name="T17" fmla="*/ 2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0">
                  <a:moveTo>
                    <a:pt x="38" y="2"/>
                  </a:moveTo>
                  <a:cubicBezTo>
                    <a:pt x="34" y="3"/>
                    <a:pt x="29" y="2"/>
                    <a:pt x="25" y="2"/>
                  </a:cubicBezTo>
                  <a:cubicBezTo>
                    <a:pt x="21" y="1"/>
                    <a:pt x="18" y="1"/>
                    <a:pt x="15" y="1"/>
                  </a:cubicBezTo>
                  <a:cubicBezTo>
                    <a:pt x="12" y="1"/>
                    <a:pt x="9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5" y="6"/>
                    <a:pt x="10" y="7"/>
                    <a:pt x="15" y="8"/>
                  </a:cubicBezTo>
                  <a:cubicBezTo>
                    <a:pt x="20" y="9"/>
                    <a:pt x="25" y="10"/>
                    <a:pt x="30" y="10"/>
                  </a:cubicBezTo>
                  <a:cubicBezTo>
                    <a:pt x="33" y="8"/>
                    <a:pt x="36" y="5"/>
                    <a:pt x="38" y="2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046"/>
            <p:cNvSpPr/>
            <p:nvPr/>
          </p:nvSpPr>
          <p:spPr bwMode="auto">
            <a:xfrm>
              <a:off x="2018" y="2789"/>
              <a:ext cx="12" cy="17"/>
            </a:xfrm>
            <a:custGeom>
              <a:gdLst>
                <a:gd name="T0" fmla="*/ 0 w 5"/>
                <a:gd name="T1" fmla="*/ 7 h 7"/>
                <a:gd name="T2" fmla="*/ 5 w 5"/>
                <a:gd name="T3" fmla="*/ 4 h 7"/>
                <a:gd name="T4" fmla="*/ 5 w 5"/>
                <a:gd name="T5" fmla="*/ 0 h 7"/>
                <a:gd name="T6" fmla="*/ 0 w 5"/>
                <a:gd name="T7" fmla="*/ 2 h 7"/>
                <a:gd name="T8" fmla="*/ 0 w 5"/>
                <a:gd name="T9" fmla="*/ 7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6"/>
                    <a:pt x="3" y="5"/>
                    <a:pt x="5" y="4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4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047"/>
            <p:cNvSpPr/>
            <p:nvPr/>
          </p:nvSpPr>
          <p:spPr bwMode="auto">
            <a:xfrm>
              <a:off x="2148" y="2618"/>
              <a:ext cx="69" cy="36"/>
            </a:xfrm>
            <a:custGeom>
              <a:gdLst>
                <a:gd name="T0" fmla="*/ 29 w 29"/>
                <a:gd name="T1" fmla="*/ 0 h 15"/>
                <a:gd name="T2" fmla="*/ 16 w 29"/>
                <a:gd name="T3" fmla="*/ 4 h 15"/>
                <a:gd name="T4" fmla="*/ 3 w 29"/>
                <a:gd name="T5" fmla="*/ 7 h 15"/>
                <a:gd name="T6" fmla="*/ 0 w 29"/>
                <a:gd name="T7" fmla="*/ 15 h 15"/>
                <a:gd name="T8" fmla="*/ 15 w 29"/>
                <a:gd name="T9" fmla="*/ 12 h 15"/>
                <a:gd name="T10" fmla="*/ 23 w 29"/>
                <a:gd name="T11" fmla="*/ 10 h 15"/>
                <a:gd name="T12" fmla="*/ 28 w 29"/>
                <a:gd name="T13" fmla="*/ 9 h 15"/>
                <a:gd name="T14" fmla="*/ 29 w 29"/>
                <a:gd name="T15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5">
                  <a:moveTo>
                    <a:pt x="29" y="0"/>
                  </a:moveTo>
                  <a:cubicBezTo>
                    <a:pt x="25" y="1"/>
                    <a:pt x="21" y="3"/>
                    <a:pt x="16" y="4"/>
                  </a:cubicBezTo>
                  <a:cubicBezTo>
                    <a:pt x="12" y="5"/>
                    <a:pt x="8" y="6"/>
                    <a:pt x="3" y="7"/>
                  </a:cubicBezTo>
                  <a:cubicBezTo>
                    <a:pt x="2" y="10"/>
                    <a:pt x="1" y="13"/>
                    <a:pt x="0" y="15"/>
                  </a:cubicBezTo>
                  <a:cubicBezTo>
                    <a:pt x="5" y="14"/>
                    <a:pt x="10" y="13"/>
                    <a:pt x="15" y="12"/>
                  </a:cubicBezTo>
                  <a:cubicBezTo>
                    <a:pt x="17" y="11"/>
                    <a:pt x="20" y="11"/>
                    <a:pt x="23" y="10"/>
                  </a:cubicBezTo>
                  <a:cubicBezTo>
                    <a:pt x="24" y="10"/>
                    <a:pt x="26" y="10"/>
                    <a:pt x="28" y="9"/>
                  </a:cubicBezTo>
                  <a:cubicBezTo>
                    <a:pt x="28" y="6"/>
                    <a:pt x="29" y="3"/>
                    <a:pt x="29" y="0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048"/>
            <p:cNvSpPr/>
            <p:nvPr/>
          </p:nvSpPr>
          <p:spPr bwMode="auto">
            <a:xfrm>
              <a:off x="2141" y="2644"/>
              <a:ext cx="71" cy="31"/>
            </a:xfrm>
            <a:custGeom>
              <a:gdLst>
                <a:gd name="T0" fmla="*/ 30 w 30"/>
                <a:gd name="T1" fmla="*/ 0 h 13"/>
                <a:gd name="T2" fmla="*/ 27 w 30"/>
                <a:gd name="T3" fmla="*/ 0 h 13"/>
                <a:gd name="T4" fmla="*/ 20 w 30"/>
                <a:gd name="T5" fmla="*/ 2 h 13"/>
                <a:gd name="T6" fmla="*/ 3 w 30"/>
                <a:gd name="T7" fmla="*/ 6 h 13"/>
                <a:gd name="T8" fmla="*/ 0 w 30"/>
                <a:gd name="T9" fmla="*/ 13 h 13"/>
                <a:gd name="T10" fmla="*/ 12 w 30"/>
                <a:gd name="T11" fmla="*/ 11 h 13"/>
                <a:gd name="T12" fmla="*/ 28 w 30"/>
                <a:gd name="T13" fmla="*/ 8 h 13"/>
                <a:gd name="T14" fmla="*/ 30 w 30"/>
                <a:gd name="T15" fmla="*/ 0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3">
                  <a:moveTo>
                    <a:pt x="30" y="0"/>
                  </a:moveTo>
                  <a:cubicBezTo>
                    <a:pt x="29" y="0"/>
                    <a:pt x="28" y="0"/>
                    <a:pt x="27" y="0"/>
                  </a:cubicBezTo>
                  <a:cubicBezTo>
                    <a:pt x="25" y="1"/>
                    <a:pt x="22" y="2"/>
                    <a:pt x="20" y="2"/>
                  </a:cubicBezTo>
                  <a:cubicBezTo>
                    <a:pt x="14" y="3"/>
                    <a:pt x="8" y="4"/>
                    <a:pt x="3" y="6"/>
                  </a:cubicBezTo>
                  <a:cubicBezTo>
                    <a:pt x="2" y="8"/>
                    <a:pt x="1" y="11"/>
                    <a:pt x="0" y="13"/>
                  </a:cubicBezTo>
                  <a:cubicBezTo>
                    <a:pt x="4" y="12"/>
                    <a:pt x="8" y="12"/>
                    <a:pt x="12" y="11"/>
                  </a:cubicBezTo>
                  <a:cubicBezTo>
                    <a:pt x="18" y="10"/>
                    <a:pt x="23" y="9"/>
                    <a:pt x="28" y="8"/>
                  </a:cubicBezTo>
                  <a:cubicBezTo>
                    <a:pt x="29" y="5"/>
                    <a:pt x="30" y="2"/>
                    <a:pt x="30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049"/>
            <p:cNvSpPr/>
            <p:nvPr/>
          </p:nvSpPr>
          <p:spPr bwMode="auto">
            <a:xfrm>
              <a:off x="2077" y="2756"/>
              <a:ext cx="88" cy="19"/>
            </a:xfrm>
            <a:custGeom>
              <a:gdLst>
                <a:gd name="T0" fmla="*/ 37 w 37"/>
                <a:gd name="T1" fmla="*/ 0 h 8"/>
                <a:gd name="T2" fmla="*/ 30 w 37"/>
                <a:gd name="T3" fmla="*/ 0 h 8"/>
                <a:gd name="T4" fmla="*/ 23 w 37"/>
                <a:gd name="T5" fmla="*/ 0 h 8"/>
                <a:gd name="T6" fmla="*/ 6 w 37"/>
                <a:gd name="T7" fmla="*/ 0 h 8"/>
                <a:gd name="T8" fmla="*/ 0 w 37"/>
                <a:gd name="T9" fmla="*/ 6 h 8"/>
                <a:gd name="T10" fmla="*/ 6 w 37"/>
                <a:gd name="T11" fmla="*/ 6 h 8"/>
                <a:gd name="T12" fmla="*/ 16 w 37"/>
                <a:gd name="T13" fmla="*/ 7 h 8"/>
                <a:gd name="T14" fmla="*/ 32 w 37"/>
                <a:gd name="T15" fmla="*/ 8 h 8"/>
                <a:gd name="T16" fmla="*/ 37 w 37"/>
                <a:gd name="T17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8">
                  <a:moveTo>
                    <a:pt x="37" y="0"/>
                  </a:moveTo>
                  <a:cubicBezTo>
                    <a:pt x="35" y="0"/>
                    <a:pt x="33" y="1"/>
                    <a:pt x="30" y="0"/>
                  </a:cubicBezTo>
                  <a:cubicBezTo>
                    <a:pt x="28" y="0"/>
                    <a:pt x="25" y="0"/>
                    <a:pt x="23" y="0"/>
                  </a:cubicBezTo>
                  <a:cubicBezTo>
                    <a:pt x="17" y="0"/>
                    <a:pt x="12" y="0"/>
                    <a:pt x="6" y="0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2" y="6"/>
                    <a:pt x="4" y="6"/>
                    <a:pt x="6" y="6"/>
                  </a:cubicBezTo>
                  <a:cubicBezTo>
                    <a:pt x="9" y="7"/>
                    <a:pt x="13" y="7"/>
                    <a:pt x="16" y="7"/>
                  </a:cubicBezTo>
                  <a:cubicBezTo>
                    <a:pt x="21" y="7"/>
                    <a:pt x="26" y="8"/>
                    <a:pt x="32" y="8"/>
                  </a:cubicBezTo>
                  <a:cubicBezTo>
                    <a:pt x="34" y="5"/>
                    <a:pt x="36" y="3"/>
                    <a:pt x="37" y="0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050"/>
            <p:cNvSpPr/>
            <p:nvPr/>
          </p:nvSpPr>
          <p:spPr bwMode="auto">
            <a:xfrm>
              <a:off x="2132" y="2668"/>
              <a:ext cx="76" cy="31"/>
            </a:xfrm>
            <a:custGeom>
              <a:gdLst>
                <a:gd name="T0" fmla="*/ 32 w 32"/>
                <a:gd name="T1" fmla="*/ 0 h 13"/>
                <a:gd name="T2" fmla="*/ 32 w 32"/>
                <a:gd name="T3" fmla="*/ 0 h 13"/>
                <a:gd name="T4" fmla="*/ 17 w 32"/>
                <a:gd name="T5" fmla="*/ 2 h 13"/>
                <a:gd name="T6" fmla="*/ 3 w 32"/>
                <a:gd name="T7" fmla="*/ 5 h 13"/>
                <a:gd name="T8" fmla="*/ 0 w 32"/>
                <a:gd name="T9" fmla="*/ 12 h 13"/>
                <a:gd name="T10" fmla="*/ 0 w 32"/>
                <a:gd name="T11" fmla="*/ 12 h 13"/>
                <a:gd name="T12" fmla="*/ 0 w 32"/>
                <a:gd name="T13" fmla="*/ 13 h 13"/>
                <a:gd name="T14" fmla="*/ 29 w 32"/>
                <a:gd name="T15" fmla="*/ 8 h 13"/>
                <a:gd name="T16" fmla="*/ 32 w 32"/>
                <a:gd name="T17" fmla="*/ 0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3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27" y="1"/>
                    <a:pt x="22" y="1"/>
                    <a:pt x="17" y="2"/>
                  </a:cubicBezTo>
                  <a:cubicBezTo>
                    <a:pt x="13" y="3"/>
                    <a:pt x="8" y="3"/>
                    <a:pt x="3" y="5"/>
                  </a:cubicBezTo>
                  <a:cubicBezTo>
                    <a:pt x="2" y="7"/>
                    <a:pt x="1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10" y="12"/>
                    <a:pt x="20" y="11"/>
                    <a:pt x="29" y="8"/>
                  </a:cubicBezTo>
                  <a:cubicBezTo>
                    <a:pt x="30" y="5"/>
                    <a:pt x="31" y="3"/>
                    <a:pt x="32" y="0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051"/>
            <p:cNvSpPr/>
            <p:nvPr/>
          </p:nvSpPr>
          <p:spPr bwMode="auto">
            <a:xfrm>
              <a:off x="2094" y="2734"/>
              <a:ext cx="85" cy="19"/>
            </a:xfrm>
            <a:custGeom>
              <a:gdLst>
                <a:gd name="T0" fmla="*/ 36 w 36"/>
                <a:gd name="T1" fmla="*/ 0 h 8"/>
                <a:gd name="T2" fmla="*/ 35 w 36"/>
                <a:gd name="T3" fmla="*/ 0 h 8"/>
                <a:gd name="T4" fmla="*/ 31 w 36"/>
                <a:gd name="T5" fmla="*/ 0 h 8"/>
                <a:gd name="T6" fmla="*/ 23 w 36"/>
                <a:gd name="T7" fmla="*/ 0 h 8"/>
                <a:gd name="T8" fmla="*/ 5 w 36"/>
                <a:gd name="T9" fmla="*/ 1 h 8"/>
                <a:gd name="T10" fmla="*/ 0 w 36"/>
                <a:gd name="T11" fmla="*/ 7 h 8"/>
                <a:gd name="T12" fmla="*/ 16 w 36"/>
                <a:gd name="T13" fmla="*/ 8 h 8"/>
                <a:gd name="T14" fmla="*/ 24 w 36"/>
                <a:gd name="T15" fmla="*/ 8 h 8"/>
                <a:gd name="T16" fmla="*/ 31 w 36"/>
                <a:gd name="T17" fmla="*/ 8 h 8"/>
                <a:gd name="T18" fmla="*/ 36 w 36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8">
                  <a:moveTo>
                    <a:pt x="36" y="0"/>
                  </a:moveTo>
                  <a:cubicBezTo>
                    <a:pt x="36" y="0"/>
                    <a:pt x="36" y="0"/>
                    <a:pt x="35" y="0"/>
                  </a:cubicBezTo>
                  <a:cubicBezTo>
                    <a:pt x="34" y="0"/>
                    <a:pt x="33" y="0"/>
                    <a:pt x="31" y="0"/>
                  </a:cubicBezTo>
                  <a:cubicBezTo>
                    <a:pt x="29" y="0"/>
                    <a:pt x="26" y="1"/>
                    <a:pt x="23" y="0"/>
                  </a:cubicBezTo>
                  <a:cubicBezTo>
                    <a:pt x="17" y="0"/>
                    <a:pt x="11" y="1"/>
                    <a:pt x="5" y="1"/>
                  </a:cubicBezTo>
                  <a:cubicBezTo>
                    <a:pt x="4" y="4"/>
                    <a:pt x="2" y="5"/>
                    <a:pt x="0" y="7"/>
                  </a:cubicBezTo>
                  <a:cubicBezTo>
                    <a:pt x="6" y="7"/>
                    <a:pt x="11" y="7"/>
                    <a:pt x="16" y="8"/>
                  </a:cubicBezTo>
                  <a:cubicBezTo>
                    <a:pt x="19" y="8"/>
                    <a:pt x="22" y="8"/>
                    <a:pt x="24" y="8"/>
                  </a:cubicBezTo>
                  <a:cubicBezTo>
                    <a:pt x="27" y="8"/>
                    <a:pt x="29" y="8"/>
                    <a:pt x="31" y="8"/>
                  </a:cubicBezTo>
                  <a:cubicBezTo>
                    <a:pt x="33" y="6"/>
                    <a:pt x="35" y="3"/>
                    <a:pt x="36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052"/>
            <p:cNvSpPr/>
            <p:nvPr/>
          </p:nvSpPr>
          <p:spPr bwMode="auto">
            <a:xfrm>
              <a:off x="2108" y="2713"/>
              <a:ext cx="83" cy="21"/>
            </a:xfrm>
            <a:custGeom>
              <a:gdLst>
                <a:gd name="T0" fmla="*/ 31 w 35"/>
                <a:gd name="T1" fmla="*/ 8 h 9"/>
                <a:gd name="T2" fmla="*/ 31 w 35"/>
                <a:gd name="T3" fmla="*/ 7 h 9"/>
                <a:gd name="T4" fmla="*/ 35 w 35"/>
                <a:gd name="T5" fmla="*/ 0 h 9"/>
                <a:gd name="T6" fmla="*/ 20 w 35"/>
                <a:gd name="T7" fmla="*/ 2 h 9"/>
                <a:gd name="T8" fmla="*/ 4 w 35"/>
                <a:gd name="T9" fmla="*/ 4 h 9"/>
                <a:gd name="T10" fmla="*/ 4 w 35"/>
                <a:gd name="T11" fmla="*/ 4 h 9"/>
                <a:gd name="T12" fmla="*/ 0 w 35"/>
                <a:gd name="T13" fmla="*/ 9 h 9"/>
                <a:gd name="T14" fmla="*/ 15 w 35"/>
                <a:gd name="T15" fmla="*/ 8 h 9"/>
                <a:gd name="T16" fmla="*/ 24 w 35"/>
                <a:gd name="T17" fmla="*/ 8 h 9"/>
                <a:gd name="T18" fmla="*/ 28 w 35"/>
                <a:gd name="T19" fmla="*/ 8 h 9"/>
                <a:gd name="T20" fmla="*/ 31 w 35"/>
                <a:gd name="T21" fmla="*/ 8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9">
                  <a:moveTo>
                    <a:pt x="31" y="8"/>
                  </a:moveTo>
                  <a:cubicBezTo>
                    <a:pt x="31" y="7"/>
                    <a:pt x="31" y="7"/>
                    <a:pt x="31" y="7"/>
                  </a:cubicBezTo>
                  <a:cubicBezTo>
                    <a:pt x="32" y="5"/>
                    <a:pt x="34" y="3"/>
                    <a:pt x="35" y="0"/>
                  </a:cubicBezTo>
                  <a:cubicBezTo>
                    <a:pt x="30" y="1"/>
                    <a:pt x="25" y="1"/>
                    <a:pt x="20" y="2"/>
                  </a:cubicBezTo>
                  <a:cubicBezTo>
                    <a:pt x="14" y="2"/>
                    <a:pt x="9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2" y="7"/>
                    <a:pt x="0" y="9"/>
                  </a:cubicBezTo>
                  <a:cubicBezTo>
                    <a:pt x="5" y="8"/>
                    <a:pt x="10" y="8"/>
                    <a:pt x="15" y="8"/>
                  </a:cubicBezTo>
                  <a:cubicBezTo>
                    <a:pt x="18" y="8"/>
                    <a:pt x="21" y="8"/>
                    <a:pt x="24" y="8"/>
                  </a:cubicBezTo>
                  <a:cubicBezTo>
                    <a:pt x="25" y="8"/>
                    <a:pt x="27" y="8"/>
                    <a:pt x="28" y="8"/>
                  </a:cubicBezTo>
                  <a:cubicBezTo>
                    <a:pt x="29" y="7"/>
                    <a:pt x="30" y="8"/>
                    <a:pt x="31" y="8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053"/>
            <p:cNvSpPr/>
            <p:nvPr/>
          </p:nvSpPr>
          <p:spPr bwMode="auto">
            <a:xfrm>
              <a:off x="2120" y="2692"/>
              <a:ext cx="80" cy="26"/>
            </a:xfrm>
            <a:custGeom>
              <a:gdLst>
                <a:gd name="T0" fmla="*/ 34 w 34"/>
                <a:gd name="T1" fmla="*/ 0 h 11"/>
                <a:gd name="T2" fmla="*/ 4 w 34"/>
                <a:gd name="T3" fmla="*/ 4 h 11"/>
                <a:gd name="T4" fmla="*/ 3 w 34"/>
                <a:gd name="T5" fmla="*/ 6 h 11"/>
                <a:gd name="T6" fmla="*/ 0 w 34"/>
                <a:gd name="T7" fmla="*/ 11 h 11"/>
                <a:gd name="T8" fmla="*/ 15 w 34"/>
                <a:gd name="T9" fmla="*/ 9 h 11"/>
                <a:gd name="T10" fmla="*/ 30 w 34"/>
                <a:gd name="T11" fmla="*/ 8 h 11"/>
                <a:gd name="T12" fmla="*/ 34 w 34"/>
                <a:gd name="T13" fmla="*/ 0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4" y="0"/>
                  </a:moveTo>
                  <a:cubicBezTo>
                    <a:pt x="24" y="3"/>
                    <a:pt x="14" y="3"/>
                    <a:pt x="4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8"/>
                    <a:pt x="1" y="9"/>
                    <a:pt x="0" y="11"/>
                  </a:cubicBezTo>
                  <a:cubicBezTo>
                    <a:pt x="5" y="10"/>
                    <a:pt x="10" y="10"/>
                    <a:pt x="15" y="9"/>
                  </a:cubicBezTo>
                  <a:cubicBezTo>
                    <a:pt x="20" y="8"/>
                    <a:pt x="25" y="8"/>
                    <a:pt x="30" y="8"/>
                  </a:cubicBezTo>
                  <a:cubicBezTo>
                    <a:pt x="32" y="5"/>
                    <a:pt x="33" y="2"/>
                    <a:pt x="34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054"/>
            <p:cNvSpPr/>
            <p:nvPr/>
          </p:nvSpPr>
          <p:spPr bwMode="auto">
            <a:xfrm>
              <a:off x="2179" y="1493"/>
              <a:ext cx="43" cy="45"/>
            </a:xfrm>
            <a:custGeom>
              <a:gdLst>
                <a:gd name="T0" fmla="*/ 18 w 18"/>
                <a:gd name="T1" fmla="*/ 11 h 19"/>
                <a:gd name="T2" fmla="*/ 8 w 18"/>
                <a:gd name="T3" fmla="*/ 0 h 19"/>
                <a:gd name="T4" fmla="*/ 0 w 18"/>
                <a:gd name="T5" fmla="*/ 9 h 19"/>
                <a:gd name="T6" fmla="*/ 10 w 18"/>
                <a:gd name="T7" fmla="*/ 19 h 19"/>
                <a:gd name="T8" fmla="*/ 18 w 18"/>
                <a:gd name="T9" fmla="*/ 11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9">
                  <a:moveTo>
                    <a:pt x="18" y="11"/>
                  </a:moveTo>
                  <a:cubicBezTo>
                    <a:pt x="15" y="7"/>
                    <a:pt x="11" y="4"/>
                    <a:pt x="8" y="0"/>
                  </a:cubicBezTo>
                  <a:cubicBezTo>
                    <a:pt x="5" y="4"/>
                    <a:pt x="2" y="6"/>
                    <a:pt x="0" y="9"/>
                  </a:cubicBezTo>
                  <a:cubicBezTo>
                    <a:pt x="3" y="13"/>
                    <a:pt x="7" y="16"/>
                    <a:pt x="10" y="19"/>
                  </a:cubicBezTo>
                  <a:cubicBezTo>
                    <a:pt x="12" y="17"/>
                    <a:pt x="15" y="13"/>
                    <a:pt x="18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055"/>
            <p:cNvSpPr/>
            <p:nvPr/>
          </p:nvSpPr>
          <p:spPr bwMode="auto">
            <a:xfrm>
              <a:off x="2153" y="1469"/>
              <a:ext cx="43" cy="43"/>
            </a:xfrm>
            <a:custGeom>
              <a:gdLst>
                <a:gd name="T0" fmla="*/ 7 w 18"/>
                <a:gd name="T1" fmla="*/ 0 h 18"/>
                <a:gd name="T2" fmla="*/ 3 w 18"/>
                <a:gd name="T3" fmla="*/ 5 h 18"/>
                <a:gd name="T4" fmla="*/ 0 w 18"/>
                <a:gd name="T5" fmla="*/ 10 h 18"/>
                <a:gd name="T6" fmla="*/ 10 w 18"/>
                <a:gd name="T7" fmla="*/ 18 h 18"/>
                <a:gd name="T8" fmla="*/ 18 w 18"/>
                <a:gd name="T9" fmla="*/ 9 h 18"/>
                <a:gd name="T10" fmla="*/ 7 w 18"/>
                <a:gd name="T11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8">
                  <a:moveTo>
                    <a:pt x="7" y="0"/>
                  </a:moveTo>
                  <a:cubicBezTo>
                    <a:pt x="5" y="2"/>
                    <a:pt x="5" y="3"/>
                    <a:pt x="3" y="5"/>
                  </a:cubicBezTo>
                  <a:cubicBezTo>
                    <a:pt x="2" y="7"/>
                    <a:pt x="1" y="9"/>
                    <a:pt x="0" y="10"/>
                  </a:cubicBezTo>
                  <a:cubicBezTo>
                    <a:pt x="3" y="13"/>
                    <a:pt x="7" y="16"/>
                    <a:pt x="10" y="18"/>
                  </a:cubicBezTo>
                  <a:cubicBezTo>
                    <a:pt x="12" y="15"/>
                    <a:pt x="15" y="12"/>
                    <a:pt x="18" y="9"/>
                  </a:cubicBezTo>
                  <a:cubicBezTo>
                    <a:pt x="14" y="6"/>
                    <a:pt x="11" y="3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056"/>
            <p:cNvSpPr/>
            <p:nvPr/>
          </p:nvSpPr>
          <p:spPr bwMode="auto">
            <a:xfrm>
              <a:off x="2122" y="1448"/>
              <a:ext cx="45" cy="43"/>
            </a:xfrm>
            <a:custGeom>
              <a:gdLst>
                <a:gd name="T0" fmla="*/ 19 w 19"/>
                <a:gd name="T1" fmla="*/ 8 h 18"/>
                <a:gd name="T2" fmla="*/ 6 w 19"/>
                <a:gd name="T3" fmla="*/ 0 h 18"/>
                <a:gd name="T4" fmla="*/ 3 w 19"/>
                <a:gd name="T5" fmla="*/ 4 h 18"/>
                <a:gd name="T6" fmla="*/ 0 w 19"/>
                <a:gd name="T7" fmla="*/ 11 h 18"/>
                <a:gd name="T8" fmla="*/ 0 w 19"/>
                <a:gd name="T9" fmla="*/ 11 h 18"/>
                <a:gd name="T10" fmla="*/ 11 w 19"/>
                <a:gd name="T11" fmla="*/ 18 h 18"/>
                <a:gd name="T12" fmla="*/ 16 w 19"/>
                <a:gd name="T13" fmla="*/ 12 h 18"/>
                <a:gd name="T14" fmla="*/ 19 w 19"/>
                <a:gd name="T15" fmla="*/ 8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8">
                  <a:moveTo>
                    <a:pt x="19" y="8"/>
                  </a:moveTo>
                  <a:cubicBezTo>
                    <a:pt x="14" y="5"/>
                    <a:pt x="10" y="2"/>
                    <a:pt x="6" y="0"/>
                  </a:cubicBezTo>
                  <a:cubicBezTo>
                    <a:pt x="5" y="1"/>
                    <a:pt x="4" y="3"/>
                    <a:pt x="3" y="4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3"/>
                    <a:pt x="8" y="16"/>
                    <a:pt x="11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7" y="11"/>
                    <a:pt x="17" y="9"/>
                    <a:pt x="19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057"/>
            <p:cNvSpPr/>
            <p:nvPr/>
          </p:nvSpPr>
          <p:spPr bwMode="auto">
            <a:xfrm>
              <a:off x="2205" y="1522"/>
              <a:ext cx="40" cy="45"/>
            </a:xfrm>
            <a:custGeom>
              <a:gdLst>
                <a:gd name="T0" fmla="*/ 8 w 17"/>
                <a:gd name="T1" fmla="*/ 0 h 19"/>
                <a:gd name="T2" fmla="*/ 0 w 17"/>
                <a:gd name="T3" fmla="*/ 8 h 19"/>
                <a:gd name="T4" fmla="*/ 5 w 17"/>
                <a:gd name="T5" fmla="*/ 15 h 19"/>
                <a:gd name="T6" fmla="*/ 7 w 17"/>
                <a:gd name="T7" fmla="*/ 19 h 19"/>
                <a:gd name="T8" fmla="*/ 17 w 17"/>
                <a:gd name="T9" fmla="*/ 12 h 19"/>
                <a:gd name="T10" fmla="*/ 8 w 17"/>
                <a:gd name="T11" fmla="*/ 0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9">
                  <a:moveTo>
                    <a:pt x="8" y="0"/>
                  </a:moveTo>
                  <a:cubicBezTo>
                    <a:pt x="5" y="3"/>
                    <a:pt x="3" y="6"/>
                    <a:pt x="0" y="8"/>
                  </a:cubicBezTo>
                  <a:cubicBezTo>
                    <a:pt x="1" y="11"/>
                    <a:pt x="3" y="13"/>
                    <a:pt x="5" y="15"/>
                  </a:cubicBezTo>
                  <a:cubicBezTo>
                    <a:pt x="6" y="16"/>
                    <a:pt x="7" y="17"/>
                    <a:pt x="7" y="19"/>
                  </a:cubicBezTo>
                  <a:cubicBezTo>
                    <a:pt x="10" y="16"/>
                    <a:pt x="13" y="13"/>
                    <a:pt x="17" y="12"/>
                  </a:cubicBezTo>
                  <a:cubicBezTo>
                    <a:pt x="14" y="8"/>
                    <a:pt x="11" y="4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058"/>
            <p:cNvSpPr/>
            <p:nvPr/>
          </p:nvSpPr>
          <p:spPr bwMode="auto">
            <a:xfrm>
              <a:off x="2089" y="1441"/>
              <a:ext cx="43" cy="31"/>
            </a:xfrm>
            <a:custGeom>
              <a:gdLst>
                <a:gd name="T0" fmla="*/ 0 w 18"/>
                <a:gd name="T1" fmla="*/ 7 h 13"/>
                <a:gd name="T2" fmla="*/ 8 w 18"/>
                <a:gd name="T3" fmla="*/ 11 h 13"/>
                <a:gd name="T4" fmla="*/ 13 w 18"/>
                <a:gd name="T5" fmla="*/ 13 h 13"/>
                <a:gd name="T6" fmla="*/ 17 w 18"/>
                <a:gd name="T7" fmla="*/ 6 h 13"/>
                <a:gd name="T8" fmla="*/ 18 w 18"/>
                <a:gd name="T9" fmla="*/ 2 h 13"/>
                <a:gd name="T10" fmla="*/ 15 w 18"/>
                <a:gd name="T11" fmla="*/ 0 h 13"/>
                <a:gd name="T12" fmla="*/ 3 w 18"/>
                <a:gd name="T13" fmla="*/ 0 h 13"/>
                <a:gd name="T14" fmla="*/ 3 w 18"/>
                <a:gd name="T15" fmla="*/ 0 h 13"/>
                <a:gd name="T16" fmla="*/ 0 w 18"/>
                <a:gd name="T17" fmla="*/ 7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3">
                  <a:moveTo>
                    <a:pt x="0" y="7"/>
                  </a:moveTo>
                  <a:cubicBezTo>
                    <a:pt x="3" y="8"/>
                    <a:pt x="5" y="10"/>
                    <a:pt x="8" y="11"/>
                  </a:cubicBezTo>
                  <a:cubicBezTo>
                    <a:pt x="10" y="12"/>
                    <a:pt x="11" y="13"/>
                    <a:pt x="13" y="13"/>
                  </a:cubicBezTo>
                  <a:cubicBezTo>
                    <a:pt x="14" y="11"/>
                    <a:pt x="15" y="8"/>
                    <a:pt x="17" y="6"/>
                  </a:cubicBezTo>
                  <a:cubicBezTo>
                    <a:pt x="17" y="4"/>
                    <a:pt x="18" y="3"/>
                    <a:pt x="18" y="2"/>
                  </a:cubicBezTo>
                  <a:cubicBezTo>
                    <a:pt x="17" y="1"/>
                    <a:pt x="16" y="1"/>
                    <a:pt x="1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5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059"/>
            <p:cNvSpPr/>
            <p:nvPr/>
          </p:nvSpPr>
          <p:spPr bwMode="auto">
            <a:xfrm>
              <a:off x="1578" y="1693"/>
              <a:ext cx="43" cy="49"/>
            </a:xfrm>
            <a:custGeom>
              <a:gdLst>
                <a:gd name="T0" fmla="*/ 14 w 18"/>
                <a:gd name="T1" fmla="*/ 21 h 21"/>
                <a:gd name="T2" fmla="*/ 16 w 18"/>
                <a:gd name="T3" fmla="*/ 12 h 21"/>
                <a:gd name="T4" fmla="*/ 18 w 18"/>
                <a:gd name="T5" fmla="*/ 4 h 21"/>
                <a:gd name="T6" fmla="*/ 5 w 18"/>
                <a:gd name="T7" fmla="*/ 0 h 21"/>
                <a:gd name="T8" fmla="*/ 0 w 18"/>
                <a:gd name="T9" fmla="*/ 17 h 21"/>
                <a:gd name="T10" fmla="*/ 8 w 18"/>
                <a:gd name="T11" fmla="*/ 19 h 21"/>
                <a:gd name="T12" fmla="*/ 14 w 18"/>
                <a:gd name="T13" fmla="*/ 21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1">
                  <a:moveTo>
                    <a:pt x="14" y="21"/>
                  </a:moveTo>
                  <a:cubicBezTo>
                    <a:pt x="14" y="18"/>
                    <a:pt x="15" y="15"/>
                    <a:pt x="16" y="12"/>
                  </a:cubicBezTo>
                  <a:cubicBezTo>
                    <a:pt x="17" y="9"/>
                    <a:pt x="18" y="7"/>
                    <a:pt x="18" y="4"/>
                  </a:cubicBezTo>
                  <a:cubicBezTo>
                    <a:pt x="14" y="3"/>
                    <a:pt x="9" y="1"/>
                    <a:pt x="5" y="0"/>
                  </a:cubicBezTo>
                  <a:cubicBezTo>
                    <a:pt x="3" y="5"/>
                    <a:pt x="2" y="11"/>
                    <a:pt x="0" y="17"/>
                  </a:cubicBezTo>
                  <a:cubicBezTo>
                    <a:pt x="3" y="18"/>
                    <a:pt x="6" y="18"/>
                    <a:pt x="8" y="19"/>
                  </a:cubicBezTo>
                  <a:cubicBezTo>
                    <a:pt x="10" y="20"/>
                    <a:pt x="12" y="21"/>
                    <a:pt x="1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060"/>
            <p:cNvSpPr/>
            <p:nvPr/>
          </p:nvSpPr>
          <p:spPr bwMode="auto">
            <a:xfrm>
              <a:off x="2243" y="1590"/>
              <a:ext cx="40" cy="43"/>
            </a:xfrm>
            <a:custGeom>
              <a:gdLst>
                <a:gd name="T0" fmla="*/ 11 w 17"/>
                <a:gd name="T1" fmla="*/ 0 h 18"/>
                <a:gd name="T2" fmla="*/ 0 w 17"/>
                <a:gd name="T3" fmla="*/ 5 h 18"/>
                <a:gd name="T4" fmla="*/ 5 w 17"/>
                <a:gd name="T5" fmla="*/ 18 h 18"/>
                <a:gd name="T6" fmla="*/ 17 w 17"/>
                <a:gd name="T7" fmla="*/ 15 h 18"/>
                <a:gd name="T8" fmla="*/ 11 w 17"/>
                <a:gd name="T9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">
                  <a:moveTo>
                    <a:pt x="11" y="0"/>
                  </a:moveTo>
                  <a:cubicBezTo>
                    <a:pt x="7" y="2"/>
                    <a:pt x="4" y="3"/>
                    <a:pt x="0" y="5"/>
                  </a:cubicBezTo>
                  <a:cubicBezTo>
                    <a:pt x="2" y="10"/>
                    <a:pt x="4" y="14"/>
                    <a:pt x="5" y="18"/>
                  </a:cubicBezTo>
                  <a:cubicBezTo>
                    <a:pt x="9" y="17"/>
                    <a:pt x="13" y="15"/>
                    <a:pt x="17" y="15"/>
                  </a:cubicBezTo>
                  <a:cubicBezTo>
                    <a:pt x="15" y="10"/>
                    <a:pt x="13" y="5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061"/>
            <p:cNvSpPr/>
            <p:nvPr/>
          </p:nvSpPr>
          <p:spPr bwMode="auto">
            <a:xfrm>
              <a:off x="1590" y="1647"/>
              <a:ext cx="47" cy="53"/>
            </a:xfrm>
            <a:custGeom>
              <a:gdLst>
                <a:gd name="T0" fmla="*/ 19 w 20"/>
                <a:gd name="T1" fmla="*/ 7 h 22"/>
                <a:gd name="T2" fmla="*/ 20 w 20"/>
                <a:gd name="T3" fmla="*/ 6 h 22"/>
                <a:gd name="T4" fmla="*/ 6 w 20"/>
                <a:gd name="T5" fmla="*/ 0 h 22"/>
                <a:gd name="T6" fmla="*/ 4 w 20"/>
                <a:gd name="T7" fmla="*/ 4 h 22"/>
                <a:gd name="T8" fmla="*/ 0 w 20"/>
                <a:gd name="T9" fmla="*/ 17 h 22"/>
                <a:gd name="T10" fmla="*/ 14 w 20"/>
                <a:gd name="T11" fmla="*/ 22 h 22"/>
                <a:gd name="T12" fmla="*/ 19 w 20"/>
                <a:gd name="T13" fmla="*/ 7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2">
                  <a:moveTo>
                    <a:pt x="19" y="7"/>
                  </a:moveTo>
                  <a:cubicBezTo>
                    <a:pt x="20" y="7"/>
                    <a:pt x="20" y="6"/>
                    <a:pt x="20" y="6"/>
                  </a:cubicBezTo>
                  <a:cubicBezTo>
                    <a:pt x="16" y="3"/>
                    <a:pt x="11" y="2"/>
                    <a:pt x="6" y="0"/>
                  </a:cubicBezTo>
                  <a:cubicBezTo>
                    <a:pt x="5" y="1"/>
                    <a:pt x="5" y="2"/>
                    <a:pt x="4" y="4"/>
                  </a:cubicBezTo>
                  <a:cubicBezTo>
                    <a:pt x="3" y="8"/>
                    <a:pt x="1" y="13"/>
                    <a:pt x="0" y="17"/>
                  </a:cubicBezTo>
                  <a:cubicBezTo>
                    <a:pt x="5" y="18"/>
                    <a:pt x="9" y="20"/>
                    <a:pt x="14" y="22"/>
                  </a:cubicBezTo>
                  <a:cubicBezTo>
                    <a:pt x="16" y="17"/>
                    <a:pt x="17" y="12"/>
                    <a:pt x="1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062"/>
            <p:cNvSpPr/>
            <p:nvPr/>
          </p:nvSpPr>
          <p:spPr bwMode="auto">
            <a:xfrm>
              <a:off x="2224" y="1553"/>
              <a:ext cx="43" cy="47"/>
            </a:xfrm>
            <a:custGeom>
              <a:gdLst>
                <a:gd name="T0" fmla="*/ 10 w 18"/>
                <a:gd name="T1" fmla="*/ 0 h 20"/>
                <a:gd name="T2" fmla="*/ 0 w 18"/>
                <a:gd name="T3" fmla="*/ 7 h 20"/>
                <a:gd name="T4" fmla="*/ 7 w 18"/>
                <a:gd name="T5" fmla="*/ 20 h 20"/>
                <a:gd name="T6" fmla="*/ 18 w 18"/>
                <a:gd name="T7" fmla="*/ 15 h 20"/>
                <a:gd name="T8" fmla="*/ 10 w 18"/>
                <a:gd name="T9" fmla="*/ 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0">
                  <a:moveTo>
                    <a:pt x="10" y="0"/>
                  </a:moveTo>
                  <a:cubicBezTo>
                    <a:pt x="6" y="2"/>
                    <a:pt x="3" y="5"/>
                    <a:pt x="0" y="7"/>
                  </a:cubicBezTo>
                  <a:cubicBezTo>
                    <a:pt x="3" y="11"/>
                    <a:pt x="5" y="15"/>
                    <a:pt x="7" y="20"/>
                  </a:cubicBezTo>
                  <a:cubicBezTo>
                    <a:pt x="11" y="18"/>
                    <a:pt x="14" y="16"/>
                    <a:pt x="18" y="15"/>
                  </a:cubicBezTo>
                  <a:cubicBezTo>
                    <a:pt x="16" y="10"/>
                    <a:pt x="13" y="5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63"/>
            <p:cNvSpPr/>
            <p:nvPr/>
          </p:nvSpPr>
          <p:spPr bwMode="auto">
            <a:xfrm>
              <a:off x="1604" y="1605"/>
              <a:ext cx="55" cy="52"/>
            </a:xfrm>
            <a:custGeom>
              <a:gdLst>
                <a:gd name="T0" fmla="*/ 23 w 23"/>
                <a:gd name="T1" fmla="*/ 7 h 22"/>
                <a:gd name="T2" fmla="*/ 10 w 23"/>
                <a:gd name="T3" fmla="*/ 0 h 22"/>
                <a:gd name="T4" fmla="*/ 0 w 23"/>
                <a:gd name="T5" fmla="*/ 16 h 22"/>
                <a:gd name="T6" fmla="*/ 15 w 23"/>
                <a:gd name="T7" fmla="*/ 22 h 22"/>
                <a:gd name="T8" fmla="*/ 23 w 23"/>
                <a:gd name="T9" fmla="*/ 7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23" y="7"/>
                  </a:moveTo>
                  <a:cubicBezTo>
                    <a:pt x="18" y="5"/>
                    <a:pt x="14" y="2"/>
                    <a:pt x="10" y="0"/>
                  </a:cubicBezTo>
                  <a:cubicBezTo>
                    <a:pt x="6" y="5"/>
                    <a:pt x="3" y="11"/>
                    <a:pt x="0" y="16"/>
                  </a:cubicBezTo>
                  <a:cubicBezTo>
                    <a:pt x="5" y="18"/>
                    <a:pt x="10" y="20"/>
                    <a:pt x="15" y="22"/>
                  </a:cubicBezTo>
                  <a:cubicBezTo>
                    <a:pt x="17" y="17"/>
                    <a:pt x="20" y="12"/>
                    <a:pt x="2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064"/>
            <p:cNvSpPr/>
            <p:nvPr/>
          </p:nvSpPr>
          <p:spPr bwMode="auto">
            <a:xfrm>
              <a:off x="1912" y="1441"/>
              <a:ext cx="14" cy="2"/>
            </a:xfrm>
            <a:custGeom>
              <a:gdLst>
                <a:gd name="T0" fmla="*/ 6 w 6"/>
                <a:gd name="T1" fmla="*/ 0 h 1"/>
                <a:gd name="T2" fmla="*/ 0 w 6"/>
                <a:gd name="T3" fmla="*/ 0 h 1"/>
                <a:gd name="T4" fmla="*/ 1 w 6"/>
                <a:gd name="T5" fmla="*/ 1 h 1"/>
                <a:gd name="T6" fmla="*/ 6 w 6"/>
                <a:gd name="T7" fmla="*/ 0 h 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1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065"/>
            <p:cNvSpPr/>
            <p:nvPr/>
          </p:nvSpPr>
          <p:spPr bwMode="auto">
            <a:xfrm>
              <a:off x="1829" y="1441"/>
              <a:ext cx="43" cy="26"/>
            </a:xfrm>
            <a:custGeom>
              <a:gdLst>
                <a:gd name="T0" fmla="*/ 5 w 18"/>
                <a:gd name="T1" fmla="*/ 11 h 11"/>
                <a:gd name="T2" fmla="*/ 18 w 18"/>
                <a:gd name="T3" fmla="*/ 6 h 11"/>
                <a:gd name="T4" fmla="*/ 16 w 18"/>
                <a:gd name="T5" fmla="*/ 0 h 11"/>
                <a:gd name="T6" fmla="*/ 0 w 18"/>
                <a:gd name="T7" fmla="*/ 0 h 11"/>
                <a:gd name="T8" fmla="*/ 2 w 18"/>
                <a:gd name="T9" fmla="*/ 5 h 11"/>
                <a:gd name="T10" fmla="*/ 5 w 18"/>
                <a:gd name="T11" fmla="*/ 11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1">
                  <a:moveTo>
                    <a:pt x="5" y="11"/>
                  </a:moveTo>
                  <a:cubicBezTo>
                    <a:pt x="9" y="9"/>
                    <a:pt x="13" y="8"/>
                    <a:pt x="18" y="6"/>
                  </a:cubicBezTo>
                  <a:cubicBezTo>
                    <a:pt x="17" y="4"/>
                    <a:pt x="17" y="2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2" y="5"/>
                  </a:cubicBezTo>
                  <a:cubicBezTo>
                    <a:pt x="3" y="7"/>
                    <a:pt x="4" y="9"/>
                    <a:pt x="5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066"/>
            <p:cNvSpPr/>
            <p:nvPr/>
          </p:nvSpPr>
          <p:spPr bwMode="auto">
            <a:xfrm>
              <a:off x="1872" y="1441"/>
              <a:ext cx="37" cy="14"/>
            </a:xfrm>
            <a:custGeom>
              <a:gdLst>
                <a:gd name="T0" fmla="*/ 16 w 16"/>
                <a:gd name="T1" fmla="*/ 1 h 6"/>
                <a:gd name="T2" fmla="*/ 16 w 16"/>
                <a:gd name="T3" fmla="*/ 0 h 6"/>
                <a:gd name="T4" fmla="*/ 0 w 16"/>
                <a:gd name="T5" fmla="*/ 0 h 6"/>
                <a:gd name="T6" fmla="*/ 1 w 16"/>
                <a:gd name="T7" fmla="*/ 6 h 6"/>
                <a:gd name="T8" fmla="*/ 16 w 16"/>
                <a:gd name="T9" fmla="*/ 1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6" y="1"/>
                  </a:moveTo>
                  <a:cubicBezTo>
                    <a:pt x="16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1" y="6"/>
                  </a:cubicBezTo>
                  <a:cubicBezTo>
                    <a:pt x="6" y="4"/>
                    <a:pt x="11" y="3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067"/>
            <p:cNvSpPr/>
            <p:nvPr/>
          </p:nvSpPr>
          <p:spPr bwMode="auto">
            <a:xfrm>
              <a:off x="1794" y="1441"/>
              <a:ext cx="42" cy="43"/>
            </a:xfrm>
            <a:custGeom>
              <a:gdLst>
                <a:gd name="T0" fmla="*/ 0 w 18"/>
                <a:gd name="T1" fmla="*/ 5 h 18"/>
                <a:gd name="T2" fmla="*/ 3 w 18"/>
                <a:gd name="T3" fmla="*/ 10 h 18"/>
                <a:gd name="T4" fmla="*/ 6 w 18"/>
                <a:gd name="T5" fmla="*/ 18 h 18"/>
                <a:gd name="T6" fmla="*/ 13 w 18"/>
                <a:gd name="T7" fmla="*/ 14 h 18"/>
                <a:gd name="T8" fmla="*/ 18 w 18"/>
                <a:gd name="T9" fmla="*/ 12 h 18"/>
                <a:gd name="T10" fmla="*/ 15 w 18"/>
                <a:gd name="T11" fmla="*/ 4 h 18"/>
                <a:gd name="T12" fmla="*/ 13 w 18"/>
                <a:gd name="T13" fmla="*/ 0 h 18"/>
                <a:gd name="T14" fmla="*/ 9 w 18"/>
                <a:gd name="T15" fmla="*/ 0 h 18"/>
                <a:gd name="T16" fmla="*/ 0 w 18"/>
                <a:gd name="T17" fmla="*/ 4 h 18"/>
                <a:gd name="T18" fmla="*/ 0 w 18"/>
                <a:gd name="T19" fmla="*/ 5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0" y="5"/>
                  </a:moveTo>
                  <a:cubicBezTo>
                    <a:pt x="2" y="6"/>
                    <a:pt x="2" y="8"/>
                    <a:pt x="3" y="10"/>
                  </a:cubicBezTo>
                  <a:cubicBezTo>
                    <a:pt x="4" y="13"/>
                    <a:pt x="5" y="15"/>
                    <a:pt x="6" y="18"/>
                  </a:cubicBezTo>
                  <a:cubicBezTo>
                    <a:pt x="8" y="17"/>
                    <a:pt x="11" y="16"/>
                    <a:pt x="13" y="14"/>
                  </a:cubicBezTo>
                  <a:cubicBezTo>
                    <a:pt x="15" y="14"/>
                    <a:pt x="17" y="13"/>
                    <a:pt x="18" y="12"/>
                  </a:cubicBezTo>
                  <a:cubicBezTo>
                    <a:pt x="17" y="9"/>
                    <a:pt x="16" y="7"/>
                    <a:pt x="15" y="4"/>
                  </a:cubicBezTo>
                  <a:cubicBezTo>
                    <a:pt x="15" y="3"/>
                    <a:pt x="14" y="1"/>
                    <a:pt x="1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068"/>
            <p:cNvSpPr/>
            <p:nvPr/>
          </p:nvSpPr>
          <p:spPr bwMode="auto">
            <a:xfrm>
              <a:off x="2051" y="1441"/>
              <a:ext cx="41" cy="14"/>
            </a:xfrm>
            <a:custGeom>
              <a:gdLst>
                <a:gd name="T0" fmla="*/ 14 w 17"/>
                <a:gd name="T1" fmla="*/ 6 h 6"/>
                <a:gd name="T2" fmla="*/ 17 w 17"/>
                <a:gd name="T3" fmla="*/ 0 h 6"/>
                <a:gd name="T4" fmla="*/ 0 w 17"/>
                <a:gd name="T5" fmla="*/ 0 h 6"/>
                <a:gd name="T6" fmla="*/ 0 w 17"/>
                <a:gd name="T7" fmla="*/ 2 h 6"/>
                <a:gd name="T8" fmla="*/ 14 w 17"/>
                <a:gd name="T9" fmla="*/ 6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6">
                  <a:moveTo>
                    <a:pt x="14" y="6"/>
                  </a:moveTo>
                  <a:cubicBezTo>
                    <a:pt x="15" y="4"/>
                    <a:pt x="16" y="2"/>
                    <a:pt x="1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5" y="3"/>
                    <a:pt x="10" y="4"/>
                    <a:pt x="1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069"/>
            <p:cNvSpPr/>
            <p:nvPr/>
          </p:nvSpPr>
          <p:spPr bwMode="auto">
            <a:xfrm>
              <a:off x="2035" y="1441"/>
              <a:ext cx="14" cy="2"/>
            </a:xfrm>
            <a:custGeom>
              <a:gdLst>
                <a:gd name="T0" fmla="*/ 6 w 6"/>
                <a:gd name="T1" fmla="*/ 0 h 1"/>
                <a:gd name="T2" fmla="*/ 0 w 6"/>
                <a:gd name="T3" fmla="*/ 0 h 1"/>
                <a:gd name="T4" fmla="*/ 5 w 6"/>
                <a:gd name="T5" fmla="*/ 1 h 1"/>
                <a:gd name="T6" fmla="*/ 6 w 6"/>
                <a:gd name="T7" fmla="*/ 0 h 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070"/>
            <p:cNvSpPr/>
            <p:nvPr/>
          </p:nvSpPr>
          <p:spPr bwMode="auto">
            <a:xfrm>
              <a:off x="1760" y="1453"/>
              <a:ext cx="45" cy="50"/>
            </a:xfrm>
            <a:custGeom>
              <a:gdLst>
                <a:gd name="T0" fmla="*/ 6 w 19"/>
                <a:gd name="T1" fmla="*/ 21 h 21"/>
                <a:gd name="T2" fmla="*/ 19 w 19"/>
                <a:gd name="T3" fmla="*/ 14 h 21"/>
                <a:gd name="T4" fmla="*/ 16 w 19"/>
                <a:gd name="T5" fmla="*/ 6 h 21"/>
                <a:gd name="T6" fmla="*/ 13 w 19"/>
                <a:gd name="T7" fmla="*/ 0 h 21"/>
                <a:gd name="T8" fmla="*/ 13 w 19"/>
                <a:gd name="T9" fmla="*/ 0 h 21"/>
                <a:gd name="T10" fmla="*/ 7 w 19"/>
                <a:gd name="T11" fmla="*/ 3 h 21"/>
                <a:gd name="T12" fmla="*/ 0 w 19"/>
                <a:gd name="T13" fmla="*/ 7 h 21"/>
                <a:gd name="T14" fmla="*/ 3 w 19"/>
                <a:gd name="T15" fmla="*/ 14 h 21"/>
                <a:gd name="T16" fmla="*/ 6 w 19"/>
                <a:gd name="T17" fmla="*/ 21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1">
                  <a:moveTo>
                    <a:pt x="6" y="21"/>
                  </a:moveTo>
                  <a:cubicBezTo>
                    <a:pt x="10" y="18"/>
                    <a:pt x="14" y="16"/>
                    <a:pt x="19" y="14"/>
                  </a:cubicBezTo>
                  <a:cubicBezTo>
                    <a:pt x="18" y="11"/>
                    <a:pt x="17" y="9"/>
                    <a:pt x="16" y="6"/>
                  </a:cubicBezTo>
                  <a:cubicBezTo>
                    <a:pt x="15" y="4"/>
                    <a:pt x="15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1" y="10"/>
                    <a:pt x="2" y="12"/>
                    <a:pt x="3" y="14"/>
                  </a:cubicBezTo>
                  <a:cubicBezTo>
                    <a:pt x="4" y="17"/>
                    <a:pt x="5" y="19"/>
                    <a:pt x="6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071"/>
            <p:cNvSpPr/>
            <p:nvPr/>
          </p:nvSpPr>
          <p:spPr bwMode="auto">
            <a:xfrm>
              <a:off x="1786" y="2070"/>
              <a:ext cx="95" cy="100"/>
            </a:xfrm>
            <a:custGeom>
              <a:gdLst>
                <a:gd name="T0" fmla="*/ 27 w 40"/>
                <a:gd name="T1" fmla="*/ 35 h 42"/>
                <a:gd name="T2" fmla="*/ 35 w 40"/>
                <a:gd name="T3" fmla="*/ 9 h 42"/>
                <a:gd name="T4" fmla="*/ 22 w 40"/>
                <a:gd name="T5" fmla="*/ 0 h 42"/>
                <a:gd name="T6" fmla="*/ 9 w 40"/>
                <a:gd name="T7" fmla="*/ 5 h 42"/>
                <a:gd name="T8" fmla="*/ 9 w 40"/>
                <a:gd name="T9" fmla="*/ 16 h 42"/>
                <a:gd name="T10" fmla="*/ 22 w 40"/>
                <a:gd name="T11" fmla="*/ 14 h 42"/>
                <a:gd name="T12" fmla="*/ 22 w 40"/>
                <a:gd name="T13" fmla="*/ 14 h 42"/>
                <a:gd name="T14" fmla="*/ 24 w 40"/>
                <a:gd name="T15" fmla="*/ 13 h 42"/>
                <a:gd name="T16" fmla="*/ 20 w 40"/>
                <a:gd name="T17" fmla="*/ 29 h 42"/>
                <a:gd name="T18" fmla="*/ 1 w 40"/>
                <a:gd name="T19" fmla="*/ 28 h 42"/>
                <a:gd name="T20" fmla="*/ 0 w 40"/>
                <a:gd name="T21" fmla="*/ 41 h 42"/>
                <a:gd name="T22" fmla="*/ 27 w 40"/>
                <a:gd name="T23" fmla="*/ 35 h 4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42">
                  <a:moveTo>
                    <a:pt x="27" y="35"/>
                  </a:moveTo>
                  <a:cubicBezTo>
                    <a:pt x="34" y="30"/>
                    <a:pt x="40" y="18"/>
                    <a:pt x="35" y="9"/>
                  </a:cubicBezTo>
                  <a:cubicBezTo>
                    <a:pt x="32" y="4"/>
                    <a:pt x="27" y="1"/>
                    <a:pt x="22" y="0"/>
                  </a:cubicBezTo>
                  <a:cubicBezTo>
                    <a:pt x="17" y="0"/>
                    <a:pt x="12" y="1"/>
                    <a:pt x="9" y="5"/>
                  </a:cubicBezTo>
                  <a:cubicBezTo>
                    <a:pt x="7" y="8"/>
                    <a:pt x="6" y="13"/>
                    <a:pt x="9" y="16"/>
                  </a:cubicBezTo>
                  <a:cubicBezTo>
                    <a:pt x="13" y="21"/>
                    <a:pt x="20" y="20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3" y="13"/>
                    <a:pt x="24" y="13"/>
                  </a:cubicBezTo>
                  <a:cubicBezTo>
                    <a:pt x="28" y="18"/>
                    <a:pt x="25" y="26"/>
                    <a:pt x="20" y="29"/>
                  </a:cubicBezTo>
                  <a:cubicBezTo>
                    <a:pt x="14" y="32"/>
                    <a:pt x="6" y="32"/>
                    <a:pt x="1" y="28"/>
                  </a:cubicBezTo>
                  <a:cubicBezTo>
                    <a:pt x="0" y="32"/>
                    <a:pt x="0" y="37"/>
                    <a:pt x="0" y="41"/>
                  </a:cubicBezTo>
                  <a:cubicBezTo>
                    <a:pt x="9" y="42"/>
                    <a:pt x="19" y="41"/>
                    <a:pt x="27" y="35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072"/>
            <p:cNvSpPr/>
            <p:nvPr/>
          </p:nvSpPr>
          <p:spPr bwMode="auto">
            <a:xfrm>
              <a:off x="1865" y="2495"/>
              <a:ext cx="104" cy="135"/>
            </a:xfrm>
            <a:custGeom>
              <a:gdLst>
                <a:gd name="T0" fmla="*/ 24 w 44"/>
                <a:gd name="T1" fmla="*/ 53 h 57"/>
                <a:gd name="T2" fmla="*/ 39 w 44"/>
                <a:gd name="T3" fmla="*/ 38 h 57"/>
                <a:gd name="T4" fmla="*/ 36 w 44"/>
                <a:gd name="T5" fmla="*/ 9 h 57"/>
                <a:gd name="T6" fmla="*/ 24 w 44"/>
                <a:gd name="T7" fmla="*/ 1 h 57"/>
                <a:gd name="T8" fmla="*/ 9 w 44"/>
                <a:gd name="T9" fmla="*/ 3 h 57"/>
                <a:gd name="T10" fmla="*/ 11 w 44"/>
                <a:gd name="T11" fmla="*/ 29 h 57"/>
                <a:gd name="T12" fmla="*/ 22 w 44"/>
                <a:gd name="T13" fmla="*/ 25 h 57"/>
                <a:gd name="T14" fmla="*/ 18 w 44"/>
                <a:gd name="T15" fmla="*/ 11 h 57"/>
                <a:gd name="T16" fmla="*/ 18 w 44"/>
                <a:gd name="T17" fmla="*/ 11 h 57"/>
                <a:gd name="T18" fmla="*/ 19 w 44"/>
                <a:gd name="T19" fmla="*/ 10 h 57"/>
                <a:gd name="T20" fmla="*/ 31 w 44"/>
                <a:gd name="T21" fmla="*/ 16 h 57"/>
                <a:gd name="T22" fmla="*/ 31 w 44"/>
                <a:gd name="T23" fmla="*/ 32 h 57"/>
                <a:gd name="T24" fmla="*/ 19 w 44"/>
                <a:gd name="T25" fmla="*/ 43 h 57"/>
                <a:gd name="T26" fmla="*/ 1 w 44"/>
                <a:gd name="T27" fmla="*/ 43 h 57"/>
                <a:gd name="T28" fmla="*/ 3 w 44"/>
                <a:gd name="T29" fmla="*/ 55 h 57"/>
                <a:gd name="T30" fmla="*/ 3 w 44"/>
                <a:gd name="T31" fmla="*/ 55 h 57"/>
                <a:gd name="T32" fmla="*/ 24 w 44"/>
                <a:gd name="T33" fmla="*/ 53 h 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57">
                  <a:moveTo>
                    <a:pt x="24" y="53"/>
                  </a:moveTo>
                  <a:cubicBezTo>
                    <a:pt x="30" y="50"/>
                    <a:pt x="36" y="45"/>
                    <a:pt x="39" y="38"/>
                  </a:cubicBezTo>
                  <a:cubicBezTo>
                    <a:pt x="44" y="29"/>
                    <a:pt x="43" y="17"/>
                    <a:pt x="36" y="9"/>
                  </a:cubicBezTo>
                  <a:cubicBezTo>
                    <a:pt x="33" y="5"/>
                    <a:pt x="29" y="1"/>
                    <a:pt x="24" y="1"/>
                  </a:cubicBezTo>
                  <a:cubicBezTo>
                    <a:pt x="19" y="0"/>
                    <a:pt x="13" y="0"/>
                    <a:pt x="9" y="3"/>
                  </a:cubicBezTo>
                  <a:cubicBezTo>
                    <a:pt x="2" y="9"/>
                    <a:pt x="0" y="25"/>
                    <a:pt x="11" y="29"/>
                  </a:cubicBezTo>
                  <a:cubicBezTo>
                    <a:pt x="15" y="30"/>
                    <a:pt x="20" y="29"/>
                    <a:pt x="22" y="25"/>
                  </a:cubicBezTo>
                  <a:cubicBezTo>
                    <a:pt x="25" y="21"/>
                    <a:pt x="24" y="14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24" y="9"/>
                    <a:pt x="29" y="11"/>
                    <a:pt x="31" y="16"/>
                  </a:cubicBezTo>
                  <a:cubicBezTo>
                    <a:pt x="34" y="21"/>
                    <a:pt x="34" y="27"/>
                    <a:pt x="31" y="32"/>
                  </a:cubicBezTo>
                  <a:cubicBezTo>
                    <a:pt x="28" y="37"/>
                    <a:pt x="24" y="41"/>
                    <a:pt x="19" y="43"/>
                  </a:cubicBezTo>
                  <a:cubicBezTo>
                    <a:pt x="13" y="45"/>
                    <a:pt x="7" y="45"/>
                    <a:pt x="1" y="43"/>
                  </a:cubicBezTo>
                  <a:cubicBezTo>
                    <a:pt x="2" y="47"/>
                    <a:pt x="2" y="51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9" y="57"/>
                    <a:pt x="18" y="56"/>
                    <a:pt x="24" y="53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073"/>
            <p:cNvSpPr/>
            <p:nvPr/>
          </p:nvSpPr>
          <p:spPr bwMode="auto">
            <a:xfrm>
              <a:off x="1976" y="2359"/>
              <a:ext cx="12" cy="22"/>
            </a:xfrm>
            <a:custGeom>
              <a:gdLst>
                <a:gd name="T0" fmla="*/ 0 w 5"/>
                <a:gd name="T1" fmla="*/ 0 h 9"/>
                <a:gd name="T2" fmla="*/ 2 w 5"/>
                <a:gd name="T3" fmla="*/ 9 h 9"/>
                <a:gd name="T4" fmla="*/ 5 w 5"/>
                <a:gd name="T5" fmla="*/ 8 h 9"/>
                <a:gd name="T6" fmla="*/ 0 w 5"/>
                <a:gd name="T7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1" y="3"/>
                    <a:pt x="2" y="6"/>
                    <a:pt x="2" y="9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3" y="6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074"/>
            <p:cNvSpPr/>
            <p:nvPr/>
          </p:nvSpPr>
          <p:spPr bwMode="auto">
            <a:xfrm>
              <a:off x="1980" y="2381"/>
              <a:ext cx="43" cy="40"/>
            </a:xfrm>
            <a:custGeom>
              <a:gdLst>
                <a:gd name="T0" fmla="*/ 16 w 18"/>
                <a:gd name="T1" fmla="*/ 8 h 17"/>
                <a:gd name="T2" fmla="*/ 5 w 18"/>
                <a:gd name="T3" fmla="*/ 0 h 17"/>
                <a:gd name="T4" fmla="*/ 0 w 18"/>
                <a:gd name="T5" fmla="*/ 1 h 17"/>
                <a:gd name="T6" fmla="*/ 3 w 18"/>
                <a:gd name="T7" fmla="*/ 17 h 17"/>
                <a:gd name="T8" fmla="*/ 18 w 18"/>
                <a:gd name="T9" fmla="*/ 15 h 17"/>
                <a:gd name="T10" fmla="*/ 16 w 18"/>
                <a:gd name="T11" fmla="*/ 8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7">
                  <a:moveTo>
                    <a:pt x="16" y="8"/>
                  </a:moveTo>
                  <a:cubicBezTo>
                    <a:pt x="12" y="6"/>
                    <a:pt x="8" y="4"/>
                    <a:pt x="5" y="0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1" y="6"/>
                    <a:pt x="2" y="12"/>
                    <a:pt x="3" y="17"/>
                  </a:cubicBezTo>
                  <a:cubicBezTo>
                    <a:pt x="8" y="16"/>
                    <a:pt x="13" y="16"/>
                    <a:pt x="18" y="15"/>
                  </a:cubicBezTo>
                  <a:cubicBezTo>
                    <a:pt x="17" y="12"/>
                    <a:pt x="17" y="10"/>
                    <a:pt x="16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075"/>
            <p:cNvSpPr/>
            <p:nvPr/>
          </p:nvSpPr>
          <p:spPr bwMode="auto">
            <a:xfrm>
              <a:off x="1576" y="1738"/>
              <a:ext cx="35" cy="42"/>
            </a:xfrm>
            <a:custGeom>
              <a:gdLst>
                <a:gd name="T0" fmla="*/ 9 w 15"/>
                <a:gd name="T1" fmla="*/ 2 h 18"/>
                <a:gd name="T2" fmla="*/ 1 w 15"/>
                <a:gd name="T3" fmla="*/ 0 h 18"/>
                <a:gd name="T4" fmla="*/ 0 w 15"/>
                <a:gd name="T5" fmla="*/ 3 h 18"/>
                <a:gd name="T6" fmla="*/ 0 w 15"/>
                <a:gd name="T7" fmla="*/ 3 h 18"/>
                <a:gd name="T8" fmla="*/ 12 w 15"/>
                <a:gd name="T9" fmla="*/ 18 h 18"/>
                <a:gd name="T10" fmla="*/ 12 w 15"/>
                <a:gd name="T11" fmla="*/ 18 h 18"/>
                <a:gd name="T12" fmla="*/ 15 w 15"/>
                <a:gd name="T13" fmla="*/ 3 h 18"/>
                <a:gd name="T14" fmla="*/ 9 w 15"/>
                <a:gd name="T15" fmla="*/ 2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9" y="2"/>
                  </a:moveTo>
                  <a:cubicBezTo>
                    <a:pt x="7" y="1"/>
                    <a:pt x="4" y="0"/>
                    <a:pt x="1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8"/>
                    <a:pt x="8" y="13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3"/>
                    <a:pt x="14" y="8"/>
                    <a:pt x="15" y="3"/>
                  </a:cubicBezTo>
                  <a:cubicBezTo>
                    <a:pt x="13" y="3"/>
                    <a:pt x="11" y="2"/>
                    <a:pt x="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076"/>
            <p:cNvSpPr/>
            <p:nvPr/>
          </p:nvSpPr>
          <p:spPr bwMode="auto">
            <a:xfrm>
              <a:off x="1777" y="2186"/>
              <a:ext cx="130" cy="150"/>
            </a:xfrm>
            <a:custGeom>
              <a:gdLst>
                <a:gd name="T0" fmla="*/ 49 w 55"/>
                <a:gd name="T1" fmla="*/ 44 h 63"/>
                <a:gd name="T2" fmla="*/ 54 w 55"/>
                <a:gd name="T3" fmla="*/ 27 h 63"/>
                <a:gd name="T4" fmla="*/ 48 w 55"/>
                <a:gd name="T5" fmla="*/ 11 h 63"/>
                <a:gd name="T6" fmla="*/ 21 w 55"/>
                <a:gd name="T7" fmla="*/ 2 h 63"/>
                <a:gd name="T8" fmla="*/ 9 w 55"/>
                <a:gd name="T9" fmla="*/ 10 h 63"/>
                <a:gd name="T10" fmla="*/ 4 w 55"/>
                <a:gd name="T11" fmla="*/ 22 h 63"/>
                <a:gd name="T12" fmla="*/ 18 w 55"/>
                <a:gd name="T13" fmla="*/ 37 h 63"/>
                <a:gd name="T14" fmla="*/ 27 w 55"/>
                <a:gd name="T15" fmla="*/ 28 h 63"/>
                <a:gd name="T16" fmla="*/ 19 w 55"/>
                <a:gd name="T17" fmla="*/ 18 h 63"/>
                <a:gd name="T18" fmla="*/ 18 w 55"/>
                <a:gd name="T19" fmla="*/ 17 h 63"/>
                <a:gd name="T20" fmla="*/ 33 w 55"/>
                <a:gd name="T21" fmla="*/ 15 h 63"/>
                <a:gd name="T22" fmla="*/ 39 w 55"/>
                <a:gd name="T23" fmla="*/ 21 h 63"/>
                <a:gd name="T24" fmla="*/ 40 w 55"/>
                <a:gd name="T25" fmla="*/ 31 h 63"/>
                <a:gd name="T26" fmla="*/ 0 w 55"/>
                <a:gd name="T27" fmla="*/ 52 h 63"/>
                <a:gd name="T28" fmla="*/ 0 w 55"/>
                <a:gd name="T29" fmla="*/ 53 h 63"/>
                <a:gd name="T30" fmla="*/ 0 w 55"/>
                <a:gd name="T31" fmla="*/ 53 h 63"/>
                <a:gd name="T32" fmla="*/ 21 w 55"/>
                <a:gd name="T33" fmla="*/ 63 h 63"/>
                <a:gd name="T34" fmla="*/ 49 w 55"/>
                <a:gd name="T35" fmla="*/ 44 h 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62">
                  <a:moveTo>
                    <a:pt x="49" y="44"/>
                  </a:moveTo>
                  <a:cubicBezTo>
                    <a:pt x="52" y="39"/>
                    <a:pt x="55" y="33"/>
                    <a:pt x="54" y="27"/>
                  </a:cubicBezTo>
                  <a:cubicBezTo>
                    <a:pt x="54" y="21"/>
                    <a:pt x="52" y="16"/>
                    <a:pt x="48" y="11"/>
                  </a:cubicBezTo>
                  <a:cubicBezTo>
                    <a:pt x="41" y="3"/>
                    <a:pt x="31" y="0"/>
                    <a:pt x="21" y="2"/>
                  </a:cubicBezTo>
                  <a:cubicBezTo>
                    <a:pt x="16" y="3"/>
                    <a:pt x="12" y="6"/>
                    <a:pt x="9" y="10"/>
                  </a:cubicBezTo>
                  <a:cubicBezTo>
                    <a:pt x="6" y="13"/>
                    <a:pt x="3" y="18"/>
                    <a:pt x="4" y="22"/>
                  </a:cubicBezTo>
                  <a:cubicBezTo>
                    <a:pt x="4" y="29"/>
                    <a:pt x="10" y="38"/>
                    <a:pt x="18" y="37"/>
                  </a:cubicBezTo>
                  <a:cubicBezTo>
                    <a:pt x="22" y="37"/>
                    <a:pt x="27" y="33"/>
                    <a:pt x="27" y="28"/>
                  </a:cubicBezTo>
                  <a:cubicBezTo>
                    <a:pt x="27" y="23"/>
                    <a:pt x="24" y="18"/>
                    <a:pt x="19" y="18"/>
                  </a:cubicBezTo>
                  <a:cubicBezTo>
                    <a:pt x="18" y="18"/>
                    <a:pt x="17" y="18"/>
                    <a:pt x="18" y="17"/>
                  </a:cubicBezTo>
                  <a:cubicBezTo>
                    <a:pt x="20" y="11"/>
                    <a:pt x="28" y="13"/>
                    <a:pt x="33" y="15"/>
                  </a:cubicBezTo>
                  <a:cubicBezTo>
                    <a:pt x="35" y="16"/>
                    <a:pt x="38" y="18"/>
                    <a:pt x="39" y="21"/>
                  </a:cubicBezTo>
                  <a:cubicBezTo>
                    <a:pt x="41" y="24"/>
                    <a:pt x="41" y="28"/>
                    <a:pt x="40" y="31"/>
                  </a:cubicBezTo>
                  <a:cubicBezTo>
                    <a:pt x="37" y="48"/>
                    <a:pt x="15" y="55"/>
                    <a:pt x="0" y="5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8" y="53"/>
                    <a:pt x="15" y="57"/>
                    <a:pt x="21" y="63"/>
                  </a:cubicBezTo>
                  <a:cubicBezTo>
                    <a:pt x="32" y="61"/>
                    <a:pt x="43" y="54"/>
                    <a:pt x="49" y="44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077"/>
            <p:cNvSpPr/>
            <p:nvPr/>
          </p:nvSpPr>
          <p:spPr bwMode="auto">
            <a:xfrm>
              <a:off x="1990" y="2540"/>
              <a:ext cx="38" cy="35"/>
            </a:xfrm>
            <a:custGeom>
              <a:gdLst>
                <a:gd name="T0" fmla="*/ 0 w 16"/>
                <a:gd name="T1" fmla="*/ 14 h 15"/>
                <a:gd name="T2" fmla="*/ 15 w 16"/>
                <a:gd name="T3" fmla="*/ 15 h 15"/>
                <a:gd name="T4" fmla="*/ 16 w 16"/>
                <a:gd name="T5" fmla="*/ 0 h 15"/>
                <a:gd name="T6" fmla="*/ 1 w 16"/>
                <a:gd name="T7" fmla="*/ 0 h 15"/>
                <a:gd name="T8" fmla="*/ 0 w 16"/>
                <a:gd name="T9" fmla="*/ 14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0" y="14"/>
                  </a:moveTo>
                  <a:cubicBezTo>
                    <a:pt x="5" y="15"/>
                    <a:pt x="10" y="14"/>
                    <a:pt x="15" y="15"/>
                  </a:cubicBezTo>
                  <a:cubicBezTo>
                    <a:pt x="15" y="10"/>
                    <a:pt x="16" y="5"/>
                    <a:pt x="16" y="0"/>
                  </a:cubicBezTo>
                  <a:cubicBezTo>
                    <a:pt x="11" y="0"/>
                    <a:pt x="6" y="0"/>
                    <a:pt x="1" y="0"/>
                  </a:cubicBezTo>
                  <a:cubicBezTo>
                    <a:pt x="1" y="4"/>
                    <a:pt x="1" y="9"/>
                    <a:pt x="0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078"/>
            <p:cNvSpPr/>
            <p:nvPr/>
          </p:nvSpPr>
          <p:spPr bwMode="auto">
            <a:xfrm>
              <a:off x="1985" y="2575"/>
              <a:ext cx="40" cy="38"/>
            </a:xfrm>
            <a:custGeom>
              <a:gdLst>
                <a:gd name="T0" fmla="*/ 15 w 17"/>
                <a:gd name="T1" fmla="*/ 16 h 16"/>
                <a:gd name="T2" fmla="*/ 17 w 17"/>
                <a:gd name="T3" fmla="*/ 3 h 16"/>
                <a:gd name="T4" fmla="*/ 17 w 17"/>
                <a:gd name="T5" fmla="*/ 1 h 16"/>
                <a:gd name="T6" fmla="*/ 2 w 17"/>
                <a:gd name="T7" fmla="*/ 0 h 16"/>
                <a:gd name="T8" fmla="*/ 1 w 17"/>
                <a:gd name="T9" fmla="*/ 8 h 16"/>
                <a:gd name="T10" fmla="*/ 0 w 17"/>
                <a:gd name="T11" fmla="*/ 14 h 16"/>
                <a:gd name="T12" fmla="*/ 7 w 17"/>
                <a:gd name="T13" fmla="*/ 15 h 16"/>
                <a:gd name="T14" fmla="*/ 15 w 17"/>
                <a:gd name="T15" fmla="*/ 16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15" y="16"/>
                  </a:moveTo>
                  <a:cubicBezTo>
                    <a:pt x="16" y="12"/>
                    <a:pt x="16" y="7"/>
                    <a:pt x="17" y="3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2" y="1"/>
                    <a:pt x="7" y="1"/>
                    <a:pt x="2" y="0"/>
                  </a:cubicBezTo>
                  <a:cubicBezTo>
                    <a:pt x="1" y="3"/>
                    <a:pt x="1" y="5"/>
                    <a:pt x="1" y="8"/>
                  </a:cubicBezTo>
                  <a:cubicBezTo>
                    <a:pt x="0" y="10"/>
                    <a:pt x="0" y="12"/>
                    <a:pt x="0" y="14"/>
                  </a:cubicBezTo>
                  <a:cubicBezTo>
                    <a:pt x="2" y="14"/>
                    <a:pt x="5" y="14"/>
                    <a:pt x="7" y="15"/>
                  </a:cubicBezTo>
                  <a:cubicBezTo>
                    <a:pt x="10" y="15"/>
                    <a:pt x="12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079"/>
            <p:cNvSpPr/>
            <p:nvPr/>
          </p:nvSpPr>
          <p:spPr bwMode="auto">
            <a:xfrm>
              <a:off x="1976" y="2611"/>
              <a:ext cx="45" cy="40"/>
            </a:xfrm>
            <a:custGeom>
              <a:gdLst>
                <a:gd name="T0" fmla="*/ 19 w 19"/>
                <a:gd name="T1" fmla="*/ 3 h 17"/>
                <a:gd name="T2" fmla="*/ 12 w 19"/>
                <a:gd name="T3" fmla="*/ 2 h 17"/>
                <a:gd name="T4" fmla="*/ 3 w 19"/>
                <a:gd name="T5" fmla="*/ 0 h 17"/>
                <a:gd name="T6" fmla="*/ 0 w 19"/>
                <a:gd name="T7" fmla="*/ 13 h 17"/>
                <a:gd name="T8" fmla="*/ 16 w 19"/>
                <a:gd name="T9" fmla="*/ 17 h 17"/>
                <a:gd name="T10" fmla="*/ 19 w 19"/>
                <a:gd name="T11" fmla="*/ 3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7">
                  <a:moveTo>
                    <a:pt x="19" y="3"/>
                  </a:moveTo>
                  <a:cubicBezTo>
                    <a:pt x="16" y="3"/>
                    <a:pt x="14" y="2"/>
                    <a:pt x="12" y="2"/>
                  </a:cubicBezTo>
                  <a:cubicBezTo>
                    <a:pt x="9" y="1"/>
                    <a:pt x="6" y="1"/>
                    <a:pt x="3" y="0"/>
                  </a:cubicBezTo>
                  <a:cubicBezTo>
                    <a:pt x="2" y="5"/>
                    <a:pt x="1" y="9"/>
                    <a:pt x="0" y="13"/>
                  </a:cubicBezTo>
                  <a:cubicBezTo>
                    <a:pt x="5" y="14"/>
                    <a:pt x="10" y="16"/>
                    <a:pt x="16" y="17"/>
                  </a:cubicBezTo>
                  <a:cubicBezTo>
                    <a:pt x="17" y="12"/>
                    <a:pt x="18" y="7"/>
                    <a:pt x="1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080"/>
            <p:cNvSpPr/>
            <p:nvPr/>
          </p:nvSpPr>
          <p:spPr bwMode="auto">
            <a:xfrm>
              <a:off x="1964" y="2647"/>
              <a:ext cx="47" cy="45"/>
            </a:xfrm>
            <a:custGeom>
              <a:gdLst>
                <a:gd name="T0" fmla="*/ 18 w 20"/>
                <a:gd name="T1" fmla="*/ 12 h 19"/>
                <a:gd name="T2" fmla="*/ 20 w 20"/>
                <a:gd name="T3" fmla="*/ 4 h 19"/>
                <a:gd name="T4" fmla="*/ 5 w 20"/>
                <a:gd name="T5" fmla="*/ 0 h 19"/>
                <a:gd name="T6" fmla="*/ 0 w 20"/>
                <a:gd name="T7" fmla="*/ 14 h 19"/>
                <a:gd name="T8" fmla="*/ 15 w 20"/>
                <a:gd name="T9" fmla="*/ 19 h 19"/>
                <a:gd name="T10" fmla="*/ 18 w 20"/>
                <a:gd name="T11" fmla="*/ 12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9">
                  <a:moveTo>
                    <a:pt x="18" y="12"/>
                  </a:moveTo>
                  <a:cubicBezTo>
                    <a:pt x="19" y="9"/>
                    <a:pt x="19" y="7"/>
                    <a:pt x="20" y="4"/>
                  </a:cubicBezTo>
                  <a:cubicBezTo>
                    <a:pt x="15" y="3"/>
                    <a:pt x="10" y="1"/>
                    <a:pt x="5" y="0"/>
                  </a:cubicBezTo>
                  <a:cubicBezTo>
                    <a:pt x="3" y="4"/>
                    <a:pt x="2" y="9"/>
                    <a:pt x="0" y="14"/>
                  </a:cubicBezTo>
                  <a:cubicBezTo>
                    <a:pt x="6" y="15"/>
                    <a:pt x="10" y="18"/>
                    <a:pt x="15" y="19"/>
                  </a:cubicBezTo>
                  <a:cubicBezTo>
                    <a:pt x="16" y="16"/>
                    <a:pt x="17" y="14"/>
                    <a:pt x="1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081"/>
            <p:cNvSpPr/>
            <p:nvPr/>
          </p:nvSpPr>
          <p:spPr bwMode="auto">
            <a:xfrm>
              <a:off x="1836" y="2326"/>
              <a:ext cx="126" cy="157"/>
            </a:xfrm>
            <a:custGeom>
              <a:gdLst>
                <a:gd name="T0" fmla="*/ 17 w 53"/>
                <a:gd name="T1" fmla="*/ 65 h 66"/>
                <a:gd name="T2" fmla="*/ 29 w 53"/>
                <a:gd name="T3" fmla="*/ 61 h 66"/>
                <a:gd name="T4" fmla="*/ 48 w 53"/>
                <a:gd name="T5" fmla="*/ 45 h 66"/>
                <a:gd name="T6" fmla="*/ 45 w 53"/>
                <a:gd name="T7" fmla="*/ 12 h 66"/>
                <a:gd name="T8" fmla="*/ 18 w 53"/>
                <a:gd name="T9" fmla="*/ 5 h 66"/>
                <a:gd name="T10" fmla="*/ 9 w 53"/>
                <a:gd name="T11" fmla="*/ 17 h 66"/>
                <a:gd name="T12" fmla="*/ 15 w 53"/>
                <a:gd name="T13" fmla="*/ 29 h 66"/>
                <a:gd name="T14" fmla="*/ 28 w 53"/>
                <a:gd name="T15" fmla="*/ 26 h 66"/>
                <a:gd name="T16" fmla="*/ 27 w 53"/>
                <a:gd name="T17" fmla="*/ 15 h 66"/>
                <a:gd name="T18" fmla="*/ 27 w 53"/>
                <a:gd name="T19" fmla="*/ 14 h 66"/>
                <a:gd name="T20" fmla="*/ 28 w 53"/>
                <a:gd name="T21" fmla="*/ 13 h 66"/>
                <a:gd name="T22" fmla="*/ 39 w 53"/>
                <a:gd name="T23" fmla="*/ 22 h 66"/>
                <a:gd name="T24" fmla="*/ 35 w 53"/>
                <a:gd name="T25" fmla="*/ 39 h 66"/>
                <a:gd name="T26" fmla="*/ 18 w 53"/>
                <a:gd name="T27" fmla="*/ 51 h 66"/>
                <a:gd name="T28" fmla="*/ 7 w 53"/>
                <a:gd name="T29" fmla="*/ 52 h 66"/>
                <a:gd name="T30" fmla="*/ 0 w 53"/>
                <a:gd name="T31" fmla="*/ 50 h 66"/>
                <a:gd name="T32" fmla="*/ 5 w 53"/>
                <a:gd name="T33" fmla="*/ 66 h 66"/>
                <a:gd name="T34" fmla="*/ 17 w 53"/>
                <a:gd name="T35" fmla="*/ 65 h 6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" h="66">
                  <a:moveTo>
                    <a:pt x="17" y="65"/>
                  </a:moveTo>
                  <a:cubicBezTo>
                    <a:pt x="21" y="64"/>
                    <a:pt x="25" y="63"/>
                    <a:pt x="29" y="61"/>
                  </a:cubicBezTo>
                  <a:cubicBezTo>
                    <a:pt x="36" y="58"/>
                    <a:pt x="44" y="52"/>
                    <a:pt x="48" y="45"/>
                  </a:cubicBezTo>
                  <a:cubicBezTo>
                    <a:pt x="53" y="35"/>
                    <a:pt x="52" y="21"/>
                    <a:pt x="45" y="12"/>
                  </a:cubicBezTo>
                  <a:cubicBezTo>
                    <a:pt x="39" y="4"/>
                    <a:pt x="27" y="0"/>
                    <a:pt x="18" y="5"/>
                  </a:cubicBezTo>
                  <a:cubicBezTo>
                    <a:pt x="14" y="7"/>
                    <a:pt x="10" y="12"/>
                    <a:pt x="9" y="17"/>
                  </a:cubicBezTo>
                  <a:cubicBezTo>
                    <a:pt x="8" y="22"/>
                    <a:pt x="10" y="27"/>
                    <a:pt x="15" y="29"/>
                  </a:cubicBezTo>
                  <a:cubicBezTo>
                    <a:pt x="19" y="30"/>
                    <a:pt x="25" y="30"/>
                    <a:pt x="28" y="26"/>
                  </a:cubicBezTo>
                  <a:cubicBezTo>
                    <a:pt x="31" y="23"/>
                    <a:pt x="31" y="18"/>
                    <a:pt x="27" y="15"/>
                  </a:cubicBezTo>
                  <a:cubicBezTo>
                    <a:pt x="27" y="15"/>
                    <a:pt x="27" y="15"/>
                    <a:pt x="27" y="14"/>
                  </a:cubicBezTo>
                  <a:cubicBezTo>
                    <a:pt x="27" y="14"/>
                    <a:pt x="27" y="13"/>
                    <a:pt x="28" y="13"/>
                  </a:cubicBezTo>
                  <a:cubicBezTo>
                    <a:pt x="33" y="13"/>
                    <a:pt x="37" y="17"/>
                    <a:pt x="39" y="22"/>
                  </a:cubicBezTo>
                  <a:cubicBezTo>
                    <a:pt x="40" y="28"/>
                    <a:pt x="39" y="34"/>
                    <a:pt x="35" y="39"/>
                  </a:cubicBezTo>
                  <a:cubicBezTo>
                    <a:pt x="31" y="45"/>
                    <a:pt x="25" y="50"/>
                    <a:pt x="18" y="51"/>
                  </a:cubicBezTo>
                  <a:cubicBezTo>
                    <a:pt x="14" y="52"/>
                    <a:pt x="11" y="52"/>
                    <a:pt x="7" y="52"/>
                  </a:cubicBezTo>
                  <a:cubicBezTo>
                    <a:pt x="4" y="51"/>
                    <a:pt x="2" y="51"/>
                    <a:pt x="0" y="50"/>
                  </a:cubicBezTo>
                  <a:cubicBezTo>
                    <a:pt x="2" y="55"/>
                    <a:pt x="3" y="61"/>
                    <a:pt x="5" y="66"/>
                  </a:cubicBezTo>
                  <a:cubicBezTo>
                    <a:pt x="9" y="66"/>
                    <a:pt x="13" y="66"/>
                    <a:pt x="17" y="65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082"/>
            <p:cNvSpPr/>
            <p:nvPr/>
          </p:nvSpPr>
          <p:spPr bwMode="auto">
            <a:xfrm>
              <a:off x="2103" y="1600"/>
              <a:ext cx="34" cy="59"/>
            </a:xfrm>
            <a:custGeom>
              <a:gdLst>
                <a:gd name="T0" fmla="*/ 3 w 14"/>
                <a:gd name="T1" fmla="*/ 20 h 25"/>
                <a:gd name="T2" fmla="*/ 10 w 14"/>
                <a:gd name="T3" fmla="*/ 25 h 25"/>
                <a:gd name="T4" fmla="*/ 13 w 14"/>
                <a:gd name="T5" fmla="*/ 21 h 25"/>
                <a:gd name="T6" fmla="*/ 10 w 14"/>
                <a:gd name="T7" fmla="*/ 7 h 25"/>
                <a:gd name="T8" fmla="*/ 7 w 14"/>
                <a:gd name="T9" fmla="*/ 0 h 25"/>
                <a:gd name="T10" fmla="*/ 3 w 14"/>
                <a:gd name="T11" fmla="*/ 20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5">
                  <a:moveTo>
                    <a:pt x="3" y="20"/>
                  </a:moveTo>
                  <a:cubicBezTo>
                    <a:pt x="4" y="23"/>
                    <a:pt x="6" y="25"/>
                    <a:pt x="10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17"/>
                    <a:pt x="12" y="11"/>
                    <a:pt x="10" y="7"/>
                  </a:cubicBezTo>
                  <a:cubicBezTo>
                    <a:pt x="9" y="5"/>
                    <a:pt x="8" y="2"/>
                    <a:pt x="7" y="0"/>
                  </a:cubicBezTo>
                  <a:cubicBezTo>
                    <a:pt x="5" y="6"/>
                    <a:pt x="0" y="13"/>
                    <a:pt x="3" y="20"/>
                  </a:cubicBezTo>
                  <a:close/>
                </a:path>
              </a:pathLst>
            </a:custGeom>
            <a:solidFill>
              <a:srgbClr val="440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083"/>
            <p:cNvSpPr/>
            <p:nvPr/>
          </p:nvSpPr>
          <p:spPr bwMode="auto">
            <a:xfrm>
              <a:off x="2122" y="1593"/>
              <a:ext cx="119" cy="97"/>
            </a:xfrm>
            <a:custGeom>
              <a:gdLst>
                <a:gd name="T0" fmla="*/ 11 w 50"/>
                <a:gd name="T1" fmla="*/ 14 h 41"/>
                <a:gd name="T2" fmla="*/ 20 w 50"/>
                <a:gd name="T3" fmla="*/ 26 h 41"/>
                <a:gd name="T4" fmla="*/ 30 w 50"/>
                <a:gd name="T5" fmla="*/ 36 h 41"/>
                <a:gd name="T6" fmla="*/ 43 w 50"/>
                <a:gd name="T7" fmla="*/ 36 h 41"/>
                <a:gd name="T8" fmla="*/ 34 w 50"/>
                <a:gd name="T9" fmla="*/ 12 h 41"/>
                <a:gd name="T10" fmla="*/ 0 w 50"/>
                <a:gd name="T11" fmla="*/ 0 h 41"/>
                <a:gd name="T12" fmla="*/ 11 w 50"/>
                <a:gd name="T13" fmla="*/ 14 h 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41">
                  <a:moveTo>
                    <a:pt x="11" y="14"/>
                  </a:moveTo>
                  <a:cubicBezTo>
                    <a:pt x="14" y="18"/>
                    <a:pt x="17" y="22"/>
                    <a:pt x="20" y="26"/>
                  </a:cubicBezTo>
                  <a:cubicBezTo>
                    <a:pt x="23" y="30"/>
                    <a:pt x="26" y="34"/>
                    <a:pt x="30" y="36"/>
                  </a:cubicBezTo>
                  <a:cubicBezTo>
                    <a:pt x="34" y="39"/>
                    <a:pt x="40" y="41"/>
                    <a:pt x="43" y="36"/>
                  </a:cubicBezTo>
                  <a:cubicBezTo>
                    <a:pt x="50" y="28"/>
                    <a:pt x="41" y="16"/>
                    <a:pt x="34" y="12"/>
                  </a:cubicBezTo>
                  <a:cubicBezTo>
                    <a:pt x="24" y="5"/>
                    <a:pt x="12" y="3"/>
                    <a:pt x="0" y="0"/>
                  </a:cubicBezTo>
                  <a:cubicBezTo>
                    <a:pt x="4" y="4"/>
                    <a:pt x="8" y="9"/>
                    <a:pt x="11" y="14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084"/>
            <p:cNvSpPr/>
            <p:nvPr/>
          </p:nvSpPr>
          <p:spPr bwMode="auto">
            <a:xfrm>
              <a:off x="1706" y="1510"/>
              <a:ext cx="265" cy="216"/>
            </a:xfrm>
            <a:custGeom>
              <a:gdLst>
                <a:gd name="T0" fmla="*/ 12 w 112"/>
                <a:gd name="T1" fmla="*/ 75 h 91"/>
                <a:gd name="T2" fmla="*/ 15 w 112"/>
                <a:gd name="T3" fmla="*/ 74 h 91"/>
                <a:gd name="T4" fmla="*/ 41 w 112"/>
                <a:gd name="T5" fmla="*/ 22 h 91"/>
                <a:gd name="T6" fmla="*/ 66 w 112"/>
                <a:gd name="T7" fmla="*/ 14 h 91"/>
                <a:gd name="T8" fmla="*/ 92 w 112"/>
                <a:gd name="T9" fmla="*/ 28 h 91"/>
                <a:gd name="T10" fmla="*/ 97 w 112"/>
                <a:gd name="T11" fmla="*/ 54 h 91"/>
                <a:gd name="T12" fmla="*/ 78 w 112"/>
                <a:gd name="T13" fmla="*/ 71 h 91"/>
                <a:gd name="T14" fmla="*/ 59 w 112"/>
                <a:gd name="T15" fmla="*/ 56 h 91"/>
                <a:gd name="T16" fmla="*/ 69 w 112"/>
                <a:gd name="T17" fmla="*/ 41 h 91"/>
                <a:gd name="T18" fmla="*/ 70 w 112"/>
                <a:gd name="T19" fmla="*/ 42 h 91"/>
                <a:gd name="T20" fmla="*/ 70 w 112"/>
                <a:gd name="T21" fmla="*/ 42 h 91"/>
                <a:gd name="T22" fmla="*/ 70 w 112"/>
                <a:gd name="T23" fmla="*/ 42 h 91"/>
                <a:gd name="T24" fmla="*/ 70 w 112"/>
                <a:gd name="T25" fmla="*/ 42 h 91"/>
                <a:gd name="T26" fmla="*/ 69 w 112"/>
                <a:gd name="T27" fmla="*/ 42 h 91"/>
                <a:gd name="T28" fmla="*/ 74 w 112"/>
                <a:gd name="T29" fmla="*/ 56 h 91"/>
                <a:gd name="T30" fmla="*/ 86 w 112"/>
                <a:gd name="T31" fmla="*/ 53 h 91"/>
                <a:gd name="T32" fmla="*/ 86 w 112"/>
                <a:gd name="T33" fmla="*/ 37 h 91"/>
                <a:gd name="T34" fmla="*/ 57 w 112"/>
                <a:gd name="T35" fmla="*/ 31 h 91"/>
                <a:gd name="T36" fmla="*/ 53 w 112"/>
                <a:gd name="T37" fmla="*/ 76 h 91"/>
                <a:gd name="T38" fmla="*/ 106 w 112"/>
                <a:gd name="T39" fmla="*/ 68 h 91"/>
                <a:gd name="T40" fmla="*/ 109 w 112"/>
                <a:gd name="T41" fmla="*/ 34 h 91"/>
                <a:gd name="T42" fmla="*/ 91 w 112"/>
                <a:gd name="T43" fmla="*/ 9 h 91"/>
                <a:gd name="T44" fmla="*/ 58 w 112"/>
                <a:gd name="T45" fmla="*/ 1 h 91"/>
                <a:gd name="T46" fmla="*/ 27 w 112"/>
                <a:gd name="T47" fmla="*/ 15 h 91"/>
                <a:gd name="T48" fmla="*/ 2 w 112"/>
                <a:gd name="T49" fmla="*/ 76 h 91"/>
                <a:gd name="T50" fmla="*/ 12 w 112"/>
                <a:gd name="T51" fmla="*/ 75 h 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2" h="91">
                  <a:moveTo>
                    <a:pt x="12" y="75"/>
                  </a:moveTo>
                  <a:cubicBezTo>
                    <a:pt x="13" y="74"/>
                    <a:pt x="14" y="74"/>
                    <a:pt x="15" y="74"/>
                  </a:cubicBezTo>
                  <a:cubicBezTo>
                    <a:pt x="15" y="54"/>
                    <a:pt x="24" y="33"/>
                    <a:pt x="41" y="22"/>
                  </a:cubicBezTo>
                  <a:cubicBezTo>
                    <a:pt x="48" y="17"/>
                    <a:pt x="57" y="13"/>
                    <a:pt x="66" y="14"/>
                  </a:cubicBezTo>
                  <a:cubicBezTo>
                    <a:pt x="76" y="15"/>
                    <a:pt x="86" y="19"/>
                    <a:pt x="92" y="28"/>
                  </a:cubicBezTo>
                  <a:cubicBezTo>
                    <a:pt x="98" y="35"/>
                    <a:pt x="101" y="45"/>
                    <a:pt x="97" y="54"/>
                  </a:cubicBezTo>
                  <a:cubicBezTo>
                    <a:pt x="94" y="63"/>
                    <a:pt x="88" y="71"/>
                    <a:pt x="78" y="71"/>
                  </a:cubicBezTo>
                  <a:cubicBezTo>
                    <a:pt x="69" y="72"/>
                    <a:pt x="60" y="65"/>
                    <a:pt x="59" y="56"/>
                  </a:cubicBezTo>
                  <a:cubicBezTo>
                    <a:pt x="59" y="50"/>
                    <a:pt x="61" y="40"/>
                    <a:pt x="69" y="41"/>
                  </a:cubicBezTo>
                  <a:cubicBezTo>
                    <a:pt x="69" y="41"/>
                    <a:pt x="70" y="41"/>
                    <a:pt x="70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0" y="42"/>
                    <a:pt x="70" y="42"/>
                    <a:pt x="69" y="42"/>
                  </a:cubicBezTo>
                  <a:cubicBezTo>
                    <a:pt x="66" y="47"/>
                    <a:pt x="69" y="55"/>
                    <a:pt x="74" y="56"/>
                  </a:cubicBezTo>
                  <a:cubicBezTo>
                    <a:pt x="78" y="58"/>
                    <a:pt x="83" y="57"/>
                    <a:pt x="86" y="53"/>
                  </a:cubicBezTo>
                  <a:cubicBezTo>
                    <a:pt x="89" y="48"/>
                    <a:pt x="89" y="42"/>
                    <a:pt x="86" y="37"/>
                  </a:cubicBezTo>
                  <a:cubicBezTo>
                    <a:pt x="80" y="28"/>
                    <a:pt x="66" y="25"/>
                    <a:pt x="57" y="31"/>
                  </a:cubicBezTo>
                  <a:cubicBezTo>
                    <a:pt x="42" y="41"/>
                    <a:pt x="41" y="63"/>
                    <a:pt x="53" y="76"/>
                  </a:cubicBezTo>
                  <a:cubicBezTo>
                    <a:pt x="68" y="91"/>
                    <a:pt x="96" y="86"/>
                    <a:pt x="106" y="68"/>
                  </a:cubicBezTo>
                  <a:cubicBezTo>
                    <a:pt x="112" y="58"/>
                    <a:pt x="112" y="45"/>
                    <a:pt x="109" y="34"/>
                  </a:cubicBezTo>
                  <a:cubicBezTo>
                    <a:pt x="106" y="23"/>
                    <a:pt x="100" y="14"/>
                    <a:pt x="91" y="9"/>
                  </a:cubicBezTo>
                  <a:cubicBezTo>
                    <a:pt x="82" y="2"/>
                    <a:pt x="70" y="0"/>
                    <a:pt x="58" y="1"/>
                  </a:cubicBezTo>
                  <a:cubicBezTo>
                    <a:pt x="47" y="2"/>
                    <a:pt x="36" y="8"/>
                    <a:pt x="27" y="15"/>
                  </a:cubicBezTo>
                  <a:cubicBezTo>
                    <a:pt x="9" y="30"/>
                    <a:pt x="0" y="53"/>
                    <a:pt x="2" y="76"/>
                  </a:cubicBezTo>
                  <a:cubicBezTo>
                    <a:pt x="5" y="75"/>
                    <a:pt x="9" y="75"/>
                    <a:pt x="12" y="75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085"/>
            <p:cNvSpPr/>
            <p:nvPr/>
          </p:nvSpPr>
          <p:spPr bwMode="auto">
            <a:xfrm>
              <a:off x="2127" y="1548"/>
              <a:ext cx="55" cy="38"/>
            </a:xfrm>
            <a:custGeom>
              <a:gdLst>
                <a:gd name="T0" fmla="*/ 22 w 23"/>
                <a:gd name="T1" fmla="*/ 7 h 16"/>
                <a:gd name="T2" fmla="*/ 19 w 23"/>
                <a:gd name="T3" fmla="*/ 0 h 16"/>
                <a:gd name="T4" fmla="*/ 11 w 23"/>
                <a:gd name="T5" fmla="*/ 3 h 16"/>
                <a:gd name="T6" fmla="*/ 5 w 23"/>
                <a:gd name="T7" fmla="*/ 9 h 16"/>
                <a:gd name="T8" fmla="*/ 0 w 23"/>
                <a:gd name="T9" fmla="*/ 16 h 16"/>
                <a:gd name="T10" fmla="*/ 10 w 23"/>
                <a:gd name="T11" fmla="*/ 14 h 16"/>
                <a:gd name="T12" fmla="*/ 22 w 23"/>
                <a:gd name="T13" fmla="*/ 7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6">
                  <a:moveTo>
                    <a:pt x="22" y="7"/>
                  </a:moveTo>
                  <a:cubicBezTo>
                    <a:pt x="23" y="5"/>
                    <a:pt x="22" y="1"/>
                    <a:pt x="19" y="0"/>
                  </a:cubicBezTo>
                  <a:cubicBezTo>
                    <a:pt x="16" y="0"/>
                    <a:pt x="13" y="1"/>
                    <a:pt x="11" y="3"/>
                  </a:cubicBezTo>
                  <a:cubicBezTo>
                    <a:pt x="8" y="5"/>
                    <a:pt x="6" y="7"/>
                    <a:pt x="5" y="9"/>
                  </a:cubicBezTo>
                  <a:cubicBezTo>
                    <a:pt x="3" y="12"/>
                    <a:pt x="2" y="14"/>
                    <a:pt x="0" y="16"/>
                  </a:cubicBezTo>
                  <a:cubicBezTo>
                    <a:pt x="4" y="15"/>
                    <a:pt x="7" y="15"/>
                    <a:pt x="10" y="14"/>
                  </a:cubicBezTo>
                  <a:cubicBezTo>
                    <a:pt x="14" y="13"/>
                    <a:pt x="21" y="11"/>
                    <a:pt x="22" y="7"/>
                  </a:cubicBezTo>
                  <a:close/>
                </a:path>
              </a:pathLst>
            </a:custGeom>
            <a:solidFill>
              <a:srgbClr val="440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86"/>
            <p:cNvSpPr/>
            <p:nvPr/>
          </p:nvSpPr>
          <p:spPr bwMode="auto">
            <a:xfrm>
              <a:off x="1652" y="1688"/>
              <a:ext cx="201" cy="258"/>
            </a:xfrm>
            <a:custGeom>
              <a:gdLst>
                <a:gd name="T0" fmla="*/ 59 w 85"/>
                <a:gd name="T1" fmla="*/ 98 h 109"/>
                <a:gd name="T2" fmla="*/ 84 w 85"/>
                <a:gd name="T3" fmla="*/ 50 h 109"/>
                <a:gd name="T4" fmla="*/ 78 w 85"/>
                <a:gd name="T5" fmla="*/ 24 h 109"/>
                <a:gd name="T6" fmla="*/ 54 w 85"/>
                <a:gd name="T7" fmla="*/ 5 h 109"/>
                <a:gd name="T8" fmla="*/ 24 w 85"/>
                <a:gd name="T9" fmla="*/ 4 h 109"/>
                <a:gd name="T10" fmla="*/ 3 w 85"/>
                <a:gd name="T11" fmla="*/ 25 h 109"/>
                <a:gd name="T12" fmla="*/ 7 w 85"/>
                <a:gd name="T13" fmla="*/ 55 h 109"/>
                <a:gd name="T14" fmla="*/ 33 w 85"/>
                <a:gd name="T15" fmla="*/ 68 h 109"/>
                <a:gd name="T16" fmla="*/ 53 w 85"/>
                <a:gd name="T17" fmla="*/ 52 h 109"/>
                <a:gd name="T18" fmla="*/ 46 w 85"/>
                <a:gd name="T19" fmla="*/ 30 h 109"/>
                <a:gd name="T20" fmla="*/ 27 w 85"/>
                <a:gd name="T21" fmla="*/ 32 h 109"/>
                <a:gd name="T22" fmla="*/ 24 w 85"/>
                <a:gd name="T23" fmla="*/ 45 h 109"/>
                <a:gd name="T24" fmla="*/ 36 w 85"/>
                <a:gd name="T25" fmla="*/ 50 h 109"/>
                <a:gd name="T26" fmla="*/ 37 w 85"/>
                <a:gd name="T27" fmla="*/ 51 h 109"/>
                <a:gd name="T28" fmla="*/ 32 w 85"/>
                <a:gd name="T29" fmla="*/ 58 h 109"/>
                <a:gd name="T30" fmla="*/ 22 w 85"/>
                <a:gd name="T31" fmla="*/ 56 h 109"/>
                <a:gd name="T32" fmla="*/ 13 w 85"/>
                <a:gd name="T33" fmla="*/ 39 h 109"/>
                <a:gd name="T34" fmla="*/ 19 w 85"/>
                <a:gd name="T35" fmla="*/ 21 h 109"/>
                <a:gd name="T36" fmla="*/ 36 w 85"/>
                <a:gd name="T37" fmla="*/ 13 h 109"/>
                <a:gd name="T38" fmla="*/ 60 w 85"/>
                <a:gd name="T39" fmla="*/ 26 h 109"/>
                <a:gd name="T40" fmla="*/ 66 w 85"/>
                <a:gd name="T41" fmla="*/ 55 h 109"/>
                <a:gd name="T42" fmla="*/ 25 w 85"/>
                <a:gd name="T43" fmla="*/ 94 h 109"/>
                <a:gd name="T44" fmla="*/ 35 w 85"/>
                <a:gd name="T45" fmla="*/ 109 h 109"/>
                <a:gd name="T46" fmla="*/ 49 w 85"/>
                <a:gd name="T47" fmla="*/ 104 h 109"/>
                <a:gd name="T48" fmla="*/ 59 w 85"/>
                <a:gd name="T49" fmla="*/ 98 h 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5" h="109">
                  <a:moveTo>
                    <a:pt x="59" y="98"/>
                  </a:moveTo>
                  <a:cubicBezTo>
                    <a:pt x="73" y="86"/>
                    <a:pt x="83" y="69"/>
                    <a:pt x="84" y="50"/>
                  </a:cubicBezTo>
                  <a:cubicBezTo>
                    <a:pt x="85" y="41"/>
                    <a:pt x="83" y="32"/>
                    <a:pt x="78" y="24"/>
                  </a:cubicBezTo>
                  <a:cubicBezTo>
                    <a:pt x="72" y="15"/>
                    <a:pt x="64" y="8"/>
                    <a:pt x="54" y="5"/>
                  </a:cubicBezTo>
                  <a:cubicBezTo>
                    <a:pt x="45" y="1"/>
                    <a:pt x="33" y="0"/>
                    <a:pt x="24" y="4"/>
                  </a:cubicBezTo>
                  <a:cubicBezTo>
                    <a:pt x="14" y="7"/>
                    <a:pt x="6" y="15"/>
                    <a:pt x="3" y="25"/>
                  </a:cubicBezTo>
                  <a:cubicBezTo>
                    <a:pt x="0" y="35"/>
                    <a:pt x="1" y="46"/>
                    <a:pt x="7" y="55"/>
                  </a:cubicBezTo>
                  <a:cubicBezTo>
                    <a:pt x="13" y="63"/>
                    <a:pt x="22" y="69"/>
                    <a:pt x="33" y="68"/>
                  </a:cubicBezTo>
                  <a:cubicBezTo>
                    <a:pt x="42" y="67"/>
                    <a:pt x="50" y="60"/>
                    <a:pt x="53" y="52"/>
                  </a:cubicBezTo>
                  <a:cubicBezTo>
                    <a:pt x="56" y="44"/>
                    <a:pt x="54" y="35"/>
                    <a:pt x="46" y="30"/>
                  </a:cubicBezTo>
                  <a:cubicBezTo>
                    <a:pt x="41" y="27"/>
                    <a:pt x="32" y="26"/>
                    <a:pt x="27" y="32"/>
                  </a:cubicBezTo>
                  <a:cubicBezTo>
                    <a:pt x="24" y="36"/>
                    <a:pt x="23" y="40"/>
                    <a:pt x="24" y="45"/>
                  </a:cubicBezTo>
                  <a:cubicBezTo>
                    <a:pt x="26" y="50"/>
                    <a:pt x="31" y="52"/>
                    <a:pt x="36" y="50"/>
                  </a:cubicBezTo>
                  <a:cubicBezTo>
                    <a:pt x="36" y="50"/>
                    <a:pt x="37" y="50"/>
                    <a:pt x="37" y="51"/>
                  </a:cubicBezTo>
                  <a:cubicBezTo>
                    <a:pt x="38" y="54"/>
                    <a:pt x="35" y="57"/>
                    <a:pt x="32" y="58"/>
                  </a:cubicBezTo>
                  <a:cubicBezTo>
                    <a:pt x="28" y="59"/>
                    <a:pt x="25" y="58"/>
                    <a:pt x="22" y="56"/>
                  </a:cubicBezTo>
                  <a:cubicBezTo>
                    <a:pt x="17" y="52"/>
                    <a:pt x="13" y="46"/>
                    <a:pt x="13" y="39"/>
                  </a:cubicBezTo>
                  <a:cubicBezTo>
                    <a:pt x="13" y="33"/>
                    <a:pt x="15" y="26"/>
                    <a:pt x="19" y="21"/>
                  </a:cubicBezTo>
                  <a:cubicBezTo>
                    <a:pt x="23" y="16"/>
                    <a:pt x="30" y="13"/>
                    <a:pt x="36" y="13"/>
                  </a:cubicBezTo>
                  <a:cubicBezTo>
                    <a:pt x="46" y="13"/>
                    <a:pt x="55" y="18"/>
                    <a:pt x="60" y="26"/>
                  </a:cubicBezTo>
                  <a:cubicBezTo>
                    <a:pt x="66" y="34"/>
                    <a:pt x="68" y="45"/>
                    <a:pt x="66" y="55"/>
                  </a:cubicBezTo>
                  <a:cubicBezTo>
                    <a:pt x="62" y="74"/>
                    <a:pt x="45" y="91"/>
                    <a:pt x="25" y="94"/>
                  </a:cubicBezTo>
                  <a:cubicBezTo>
                    <a:pt x="28" y="99"/>
                    <a:pt x="32" y="104"/>
                    <a:pt x="35" y="109"/>
                  </a:cubicBezTo>
                  <a:cubicBezTo>
                    <a:pt x="40" y="108"/>
                    <a:pt x="45" y="106"/>
                    <a:pt x="49" y="104"/>
                  </a:cubicBezTo>
                  <a:cubicBezTo>
                    <a:pt x="53" y="102"/>
                    <a:pt x="56" y="100"/>
                    <a:pt x="59" y="98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087"/>
            <p:cNvSpPr/>
            <p:nvPr/>
          </p:nvSpPr>
          <p:spPr bwMode="auto">
            <a:xfrm>
              <a:off x="1964" y="1479"/>
              <a:ext cx="163" cy="161"/>
            </a:xfrm>
            <a:custGeom>
              <a:gdLst>
                <a:gd name="T0" fmla="*/ 4 w 69"/>
                <a:gd name="T1" fmla="*/ 60 h 68"/>
                <a:gd name="T2" fmla="*/ 16 w 69"/>
                <a:gd name="T3" fmla="*/ 66 h 68"/>
                <a:gd name="T4" fmla="*/ 30 w 69"/>
                <a:gd name="T5" fmla="*/ 68 h 68"/>
                <a:gd name="T6" fmla="*/ 55 w 69"/>
                <a:gd name="T7" fmla="*/ 58 h 68"/>
                <a:gd name="T8" fmla="*/ 68 w 69"/>
                <a:gd name="T9" fmla="*/ 34 h 68"/>
                <a:gd name="T10" fmla="*/ 59 w 69"/>
                <a:gd name="T11" fmla="*/ 10 h 68"/>
                <a:gd name="T12" fmla="*/ 30 w 69"/>
                <a:gd name="T13" fmla="*/ 3 h 68"/>
                <a:gd name="T14" fmla="*/ 15 w 69"/>
                <a:gd name="T15" fmla="*/ 28 h 68"/>
                <a:gd name="T16" fmla="*/ 24 w 69"/>
                <a:gd name="T17" fmla="*/ 40 h 68"/>
                <a:gd name="T18" fmla="*/ 38 w 69"/>
                <a:gd name="T19" fmla="*/ 38 h 68"/>
                <a:gd name="T20" fmla="*/ 42 w 69"/>
                <a:gd name="T21" fmla="*/ 25 h 68"/>
                <a:gd name="T22" fmla="*/ 35 w 69"/>
                <a:gd name="T23" fmla="*/ 20 h 68"/>
                <a:gd name="T24" fmla="*/ 28 w 69"/>
                <a:gd name="T25" fmla="*/ 23 h 68"/>
                <a:gd name="T26" fmla="*/ 28 w 69"/>
                <a:gd name="T27" fmla="*/ 23 h 68"/>
                <a:gd name="T28" fmla="*/ 26 w 69"/>
                <a:gd name="T29" fmla="*/ 23 h 68"/>
                <a:gd name="T30" fmla="*/ 27 w 69"/>
                <a:gd name="T31" fmla="*/ 18 h 68"/>
                <a:gd name="T32" fmla="*/ 50 w 69"/>
                <a:gd name="T33" fmla="*/ 18 h 68"/>
                <a:gd name="T34" fmla="*/ 51 w 69"/>
                <a:gd name="T35" fmla="*/ 44 h 68"/>
                <a:gd name="T36" fmla="*/ 27 w 69"/>
                <a:gd name="T37" fmla="*/ 54 h 68"/>
                <a:gd name="T38" fmla="*/ 0 w 69"/>
                <a:gd name="T39" fmla="*/ 40 h 68"/>
                <a:gd name="T40" fmla="*/ 3 w 69"/>
                <a:gd name="T41" fmla="*/ 49 h 68"/>
                <a:gd name="T42" fmla="*/ 4 w 69"/>
                <a:gd name="T43" fmla="*/ 60 h 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9" h="68">
                  <a:moveTo>
                    <a:pt x="4" y="60"/>
                  </a:moveTo>
                  <a:cubicBezTo>
                    <a:pt x="7" y="63"/>
                    <a:pt x="12" y="65"/>
                    <a:pt x="16" y="66"/>
                  </a:cubicBezTo>
                  <a:cubicBezTo>
                    <a:pt x="21" y="67"/>
                    <a:pt x="25" y="68"/>
                    <a:pt x="30" y="68"/>
                  </a:cubicBezTo>
                  <a:cubicBezTo>
                    <a:pt x="39" y="68"/>
                    <a:pt x="48" y="64"/>
                    <a:pt x="55" y="58"/>
                  </a:cubicBezTo>
                  <a:cubicBezTo>
                    <a:pt x="62" y="52"/>
                    <a:pt x="68" y="43"/>
                    <a:pt x="68" y="34"/>
                  </a:cubicBezTo>
                  <a:cubicBezTo>
                    <a:pt x="69" y="25"/>
                    <a:pt x="65" y="16"/>
                    <a:pt x="59" y="10"/>
                  </a:cubicBezTo>
                  <a:cubicBezTo>
                    <a:pt x="51" y="4"/>
                    <a:pt x="40" y="0"/>
                    <a:pt x="30" y="3"/>
                  </a:cubicBezTo>
                  <a:cubicBezTo>
                    <a:pt x="21" y="7"/>
                    <a:pt x="12" y="17"/>
                    <a:pt x="15" y="28"/>
                  </a:cubicBezTo>
                  <a:cubicBezTo>
                    <a:pt x="16" y="33"/>
                    <a:pt x="19" y="38"/>
                    <a:pt x="24" y="40"/>
                  </a:cubicBezTo>
                  <a:cubicBezTo>
                    <a:pt x="29" y="41"/>
                    <a:pt x="34" y="41"/>
                    <a:pt x="38" y="38"/>
                  </a:cubicBezTo>
                  <a:cubicBezTo>
                    <a:pt x="42" y="35"/>
                    <a:pt x="44" y="30"/>
                    <a:pt x="42" y="25"/>
                  </a:cubicBezTo>
                  <a:cubicBezTo>
                    <a:pt x="41" y="23"/>
                    <a:pt x="38" y="20"/>
                    <a:pt x="35" y="20"/>
                  </a:cubicBezTo>
                  <a:cubicBezTo>
                    <a:pt x="33" y="20"/>
                    <a:pt x="29" y="21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4"/>
                    <a:pt x="27" y="24"/>
                    <a:pt x="26" y="23"/>
                  </a:cubicBezTo>
                  <a:cubicBezTo>
                    <a:pt x="26" y="21"/>
                    <a:pt x="26" y="19"/>
                    <a:pt x="27" y="18"/>
                  </a:cubicBezTo>
                  <a:cubicBezTo>
                    <a:pt x="32" y="10"/>
                    <a:pt x="44" y="11"/>
                    <a:pt x="50" y="18"/>
                  </a:cubicBezTo>
                  <a:cubicBezTo>
                    <a:pt x="57" y="25"/>
                    <a:pt x="56" y="36"/>
                    <a:pt x="51" y="44"/>
                  </a:cubicBezTo>
                  <a:cubicBezTo>
                    <a:pt x="45" y="51"/>
                    <a:pt x="37" y="55"/>
                    <a:pt x="27" y="54"/>
                  </a:cubicBezTo>
                  <a:cubicBezTo>
                    <a:pt x="16" y="53"/>
                    <a:pt x="8" y="47"/>
                    <a:pt x="0" y="40"/>
                  </a:cubicBezTo>
                  <a:cubicBezTo>
                    <a:pt x="1" y="43"/>
                    <a:pt x="2" y="46"/>
                    <a:pt x="3" y="49"/>
                  </a:cubicBezTo>
                  <a:cubicBezTo>
                    <a:pt x="3" y="53"/>
                    <a:pt x="4" y="56"/>
                    <a:pt x="4" y="60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88"/>
            <p:cNvSpPr/>
            <p:nvPr/>
          </p:nvSpPr>
          <p:spPr bwMode="auto">
            <a:xfrm>
              <a:off x="1772" y="1939"/>
              <a:ext cx="85" cy="124"/>
            </a:xfrm>
            <a:custGeom>
              <a:gdLst>
                <a:gd name="T0" fmla="*/ 29 w 36"/>
                <a:gd name="T1" fmla="*/ 38 h 52"/>
                <a:gd name="T2" fmla="*/ 34 w 36"/>
                <a:gd name="T3" fmla="*/ 18 h 52"/>
                <a:gd name="T4" fmla="*/ 11 w 36"/>
                <a:gd name="T5" fmla="*/ 4 h 52"/>
                <a:gd name="T6" fmla="*/ 0 w 36"/>
                <a:gd name="T7" fmla="*/ 16 h 52"/>
                <a:gd name="T8" fmla="*/ 5 w 36"/>
                <a:gd name="T9" fmla="*/ 26 h 52"/>
                <a:gd name="T10" fmla="*/ 16 w 36"/>
                <a:gd name="T11" fmla="*/ 16 h 52"/>
                <a:gd name="T12" fmla="*/ 16 w 36"/>
                <a:gd name="T13" fmla="*/ 15 h 52"/>
                <a:gd name="T14" fmla="*/ 16 w 36"/>
                <a:gd name="T15" fmla="*/ 14 h 52"/>
                <a:gd name="T16" fmla="*/ 20 w 36"/>
                <a:gd name="T17" fmla="*/ 32 h 52"/>
                <a:gd name="T18" fmla="*/ 0 w 36"/>
                <a:gd name="T19" fmla="*/ 36 h 52"/>
                <a:gd name="T20" fmla="*/ 3 w 36"/>
                <a:gd name="T21" fmla="*/ 49 h 52"/>
                <a:gd name="T22" fmla="*/ 3 w 36"/>
                <a:gd name="T23" fmla="*/ 49 h 52"/>
                <a:gd name="T24" fmla="*/ 29 w 36"/>
                <a:gd name="T25" fmla="*/ 38 h 5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52">
                  <a:moveTo>
                    <a:pt x="29" y="38"/>
                  </a:moveTo>
                  <a:cubicBezTo>
                    <a:pt x="33" y="32"/>
                    <a:pt x="36" y="25"/>
                    <a:pt x="34" y="18"/>
                  </a:cubicBezTo>
                  <a:cubicBezTo>
                    <a:pt x="31" y="8"/>
                    <a:pt x="21" y="0"/>
                    <a:pt x="11" y="4"/>
                  </a:cubicBezTo>
                  <a:cubicBezTo>
                    <a:pt x="6" y="6"/>
                    <a:pt x="1" y="10"/>
                    <a:pt x="0" y="16"/>
                  </a:cubicBezTo>
                  <a:cubicBezTo>
                    <a:pt x="0" y="20"/>
                    <a:pt x="1" y="25"/>
                    <a:pt x="5" y="26"/>
                  </a:cubicBezTo>
                  <a:cubicBezTo>
                    <a:pt x="11" y="28"/>
                    <a:pt x="20" y="22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5" y="15"/>
                    <a:pt x="16" y="14"/>
                    <a:pt x="16" y="14"/>
                  </a:cubicBezTo>
                  <a:cubicBezTo>
                    <a:pt x="24" y="16"/>
                    <a:pt x="24" y="27"/>
                    <a:pt x="20" y="32"/>
                  </a:cubicBezTo>
                  <a:cubicBezTo>
                    <a:pt x="15" y="38"/>
                    <a:pt x="7" y="39"/>
                    <a:pt x="0" y="36"/>
                  </a:cubicBezTo>
                  <a:cubicBezTo>
                    <a:pt x="1" y="40"/>
                    <a:pt x="2" y="45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13" y="52"/>
                    <a:pt x="23" y="46"/>
                    <a:pt x="29" y="38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89"/>
            <p:cNvSpPr/>
            <p:nvPr/>
          </p:nvSpPr>
          <p:spPr bwMode="auto">
            <a:xfrm>
              <a:off x="1992" y="2499"/>
              <a:ext cx="38" cy="38"/>
            </a:xfrm>
            <a:custGeom>
              <a:gdLst>
                <a:gd name="T0" fmla="*/ 16 w 16"/>
                <a:gd name="T1" fmla="*/ 0 h 16"/>
                <a:gd name="T2" fmla="*/ 0 w 16"/>
                <a:gd name="T3" fmla="*/ 1 h 16"/>
                <a:gd name="T4" fmla="*/ 0 w 16"/>
                <a:gd name="T5" fmla="*/ 15 h 16"/>
                <a:gd name="T6" fmla="*/ 15 w 16"/>
                <a:gd name="T7" fmla="*/ 16 h 16"/>
                <a:gd name="T8" fmla="*/ 16 w 16"/>
                <a:gd name="T9" fmla="*/ 0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1" y="1"/>
                    <a:pt x="5" y="0"/>
                    <a:pt x="0" y="1"/>
                  </a:cubicBezTo>
                  <a:cubicBezTo>
                    <a:pt x="0" y="6"/>
                    <a:pt x="0" y="10"/>
                    <a:pt x="0" y="15"/>
                  </a:cubicBezTo>
                  <a:cubicBezTo>
                    <a:pt x="5" y="15"/>
                    <a:pt x="10" y="16"/>
                    <a:pt x="15" y="16"/>
                  </a:cubicBezTo>
                  <a:cubicBezTo>
                    <a:pt x="16" y="10"/>
                    <a:pt x="16" y="5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90"/>
            <p:cNvSpPr/>
            <p:nvPr/>
          </p:nvSpPr>
          <p:spPr bwMode="auto">
            <a:xfrm>
              <a:off x="2158" y="2597"/>
              <a:ext cx="61" cy="35"/>
            </a:xfrm>
            <a:custGeom>
              <a:gdLst>
                <a:gd name="T0" fmla="*/ 26 w 26"/>
                <a:gd name="T1" fmla="*/ 0 h 15"/>
                <a:gd name="T2" fmla="*/ 14 w 26"/>
                <a:gd name="T3" fmla="*/ 4 h 15"/>
                <a:gd name="T4" fmla="*/ 3 w 26"/>
                <a:gd name="T5" fmla="*/ 7 h 15"/>
                <a:gd name="T6" fmla="*/ 2 w 26"/>
                <a:gd name="T7" fmla="*/ 9 h 15"/>
                <a:gd name="T8" fmla="*/ 0 w 26"/>
                <a:gd name="T9" fmla="*/ 15 h 15"/>
                <a:gd name="T10" fmla="*/ 12 w 26"/>
                <a:gd name="T11" fmla="*/ 12 h 15"/>
                <a:gd name="T12" fmla="*/ 25 w 26"/>
                <a:gd name="T13" fmla="*/ 8 h 15"/>
                <a:gd name="T14" fmla="*/ 26 w 26"/>
                <a:gd name="T15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5">
                  <a:moveTo>
                    <a:pt x="26" y="0"/>
                  </a:moveTo>
                  <a:cubicBezTo>
                    <a:pt x="22" y="2"/>
                    <a:pt x="18" y="2"/>
                    <a:pt x="14" y="4"/>
                  </a:cubicBezTo>
                  <a:cubicBezTo>
                    <a:pt x="10" y="5"/>
                    <a:pt x="6" y="5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2" y="11"/>
                    <a:pt x="1" y="13"/>
                    <a:pt x="0" y="15"/>
                  </a:cubicBezTo>
                  <a:cubicBezTo>
                    <a:pt x="4" y="13"/>
                    <a:pt x="8" y="13"/>
                    <a:pt x="12" y="12"/>
                  </a:cubicBezTo>
                  <a:cubicBezTo>
                    <a:pt x="16" y="10"/>
                    <a:pt x="21" y="9"/>
                    <a:pt x="25" y="8"/>
                  </a:cubicBezTo>
                  <a:cubicBezTo>
                    <a:pt x="25" y="5"/>
                    <a:pt x="26" y="3"/>
                    <a:pt x="26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091"/>
            <p:cNvSpPr/>
            <p:nvPr/>
          </p:nvSpPr>
          <p:spPr bwMode="auto">
            <a:xfrm>
              <a:off x="1512" y="1496"/>
              <a:ext cx="33" cy="59"/>
            </a:xfrm>
            <a:custGeom>
              <a:gdLst>
                <a:gd name="T0" fmla="*/ 12 w 14"/>
                <a:gd name="T1" fmla="*/ 15 h 25"/>
                <a:gd name="T2" fmla="*/ 7 w 14"/>
                <a:gd name="T3" fmla="*/ 0 h 25"/>
                <a:gd name="T4" fmla="*/ 0 w 14"/>
                <a:gd name="T5" fmla="*/ 17 h 25"/>
                <a:gd name="T6" fmla="*/ 0 w 14"/>
                <a:gd name="T7" fmla="*/ 25 h 25"/>
                <a:gd name="T8" fmla="*/ 12 w 14"/>
                <a:gd name="T9" fmla="*/ 15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2" y="15"/>
                  </a:moveTo>
                  <a:cubicBezTo>
                    <a:pt x="14" y="9"/>
                    <a:pt x="12" y="3"/>
                    <a:pt x="7" y="0"/>
                  </a:cubicBezTo>
                  <a:cubicBezTo>
                    <a:pt x="5" y="5"/>
                    <a:pt x="2" y="11"/>
                    <a:pt x="0" y="1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5" y="24"/>
                    <a:pt x="10" y="20"/>
                    <a:pt x="12" y="15"/>
                  </a:cubicBezTo>
                  <a:close/>
                </a:path>
              </a:pathLst>
            </a:custGeom>
            <a:solidFill>
              <a:srgbClr val="FF6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092"/>
            <p:cNvSpPr/>
            <p:nvPr/>
          </p:nvSpPr>
          <p:spPr bwMode="auto">
            <a:xfrm>
              <a:off x="1512" y="1553"/>
              <a:ext cx="14" cy="14"/>
            </a:xfrm>
            <a:custGeom>
              <a:gdLst>
                <a:gd name="T0" fmla="*/ 0 w 6"/>
                <a:gd name="T1" fmla="*/ 3 h 6"/>
                <a:gd name="T2" fmla="*/ 0 w 6"/>
                <a:gd name="T3" fmla="*/ 6 h 6"/>
                <a:gd name="T4" fmla="*/ 6 w 6"/>
                <a:gd name="T5" fmla="*/ 0 h 6"/>
                <a:gd name="T6" fmla="*/ 0 w 6"/>
                <a:gd name="T7" fmla="*/ 3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440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093"/>
            <p:cNvSpPr/>
            <p:nvPr/>
          </p:nvSpPr>
          <p:spPr bwMode="auto">
            <a:xfrm>
              <a:off x="1512" y="1441"/>
              <a:ext cx="33" cy="83"/>
            </a:xfrm>
            <a:custGeom>
              <a:gdLst>
                <a:gd name="T0" fmla="*/ 14 w 14"/>
                <a:gd name="T1" fmla="*/ 0 h 35"/>
                <a:gd name="T2" fmla="*/ 5 w 14"/>
                <a:gd name="T3" fmla="*/ 0 h 35"/>
                <a:gd name="T4" fmla="*/ 0 w 14"/>
                <a:gd name="T5" fmla="*/ 13 h 35"/>
                <a:gd name="T6" fmla="*/ 0 w 14"/>
                <a:gd name="T7" fmla="*/ 35 h 35"/>
                <a:gd name="T8" fmla="*/ 5 w 14"/>
                <a:gd name="T9" fmla="*/ 24 h 35"/>
                <a:gd name="T10" fmla="*/ 14 w 14"/>
                <a:gd name="T11" fmla="*/ 0 h 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5">
                  <a:moveTo>
                    <a:pt x="1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4"/>
                    <a:pt x="2" y="8"/>
                    <a:pt x="0" y="1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" y="31"/>
                    <a:pt x="3" y="27"/>
                    <a:pt x="5" y="24"/>
                  </a:cubicBezTo>
                  <a:cubicBezTo>
                    <a:pt x="8" y="16"/>
                    <a:pt x="11" y="8"/>
                    <a:pt x="14" y="0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094"/>
            <p:cNvSpPr/>
            <p:nvPr/>
          </p:nvSpPr>
          <p:spPr bwMode="auto">
            <a:xfrm>
              <a:off x="1533" y="1474"/>
              <a:ext cx="50" cy="74"/>
            </a:xfrm>
            <a:custGeom>
              <a:gdLst>
                <a:gd name="T0" fmla="*/ 20 w 21"/>
                <a:gd name="T1" fmla="*/ 14 h 31"/>
                <a:gd name="T2" fmla="*/ 15 w 21"/>
                <a:gd name="T3" fmla="*/ 0 h 31"/>
                <a:gd name="T4" fmla="*/ 0 w 21"/>
                <a:gd name="T5" fmla="*/ 8 h 31"/>
                <a:gd name="T6" fmla="*/ 4 w 21"/>
                <a:gd name="T7" fmla="*/ 25 h 31"/>
                <a:gd name="T8" fmla="*/ 0 w 21"/>
                <a:gd name="T9" fmla="*/ 31 h 31"/>
                <a:gd name="T10" fmla="*/ 16 w 21"/>
                <a:gd name="T11" fmla="*/ 22 h 31"/>
                <a:gd name="T12" fmla="*/ 20 w 21"/>
                <a:gd name="T13" fmla="*/ 14 h 31"/>
                <a:gd name="T14" fmla="*/ 20 w 21"/>
                <a:gd name="T15" fmla="*/ 14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1">
                  <a:moveTo>
                    <a:pt x="20" y="14"/>
                  </a:moveTo>
                  <a:cubicBezTo>
                    <a:pt x="21" y="9"/>
                    <a:pt x="20" y="3"/>
                    <a:pt x="15" y="0"/>
                  </a:cubicBezTo>
                  <a:cubicBezTo>
                    <a:pt x="13" y="6"/>
                    <a:pt x="6" y="9"/>
                    <a:pt x="0" y="8"/>
                  </a:cubicBezTo>
                  <a:cubicBezTo>
                    <a:pt x="5" y="12"/>
                    <a:pt x="7" y="19"/>
                    <a:pt x="4" y="25"/>
                  </a:cubicBezTo>
                  <a:cubicBezTo>
                    <a:pt x="3" y="27"/>
                    <a:pt x="2" y="29"/>
                    <a:pt x="0" y="31"/>
                  </a:cubicBezTo>
                  <a:cubicBezTo>
                    <a:pt x="5" y="27"/>
                    <a:pt x="10" y="24"/>
                    <a:pt x="16" y="22"/>
                  </a:cubicBezTo>
                  <a:cubicBezTo>
                    <a:pt x="18" y="20"/>
                    <a:pt x="19" y="17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</a:path>
              </a:pathLst>
            </a:custGeom>
            <a:solidFill>
              <a:srgbClr val="440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95"/>
            <p:cNvSpPr/>
            <p:nvPr/>
          </p:nvSpPr>
          <p:spPr bwMode="auto">
            <a:xfrm>
              <a:off x="1569" y="1441"/>
              <a:ext cx="35" cy="24"/>
            </a:xfrm>
            <a:custGeom>
              <a:gdLst>
                <a:gd name="T0" fmla="*/ 1 w 15"/>
                <a:gd name="T1" fmla="*/ 10 h 10"/>
                <a:gd name="T2" fmla="*/ 15 w 15"/>
                <a:gd name="T3" fmla="*/ 0 h 10"/>
                <a:gd name="T4" fmla="*/ 0 w 15"/>
                <a:gd name="T5" fmla="*/ 0 h 10"/>
                <a:gd name="T6" fmla="*/ 1 w 15"/>
                <a:gd name="T7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0">
                  <a:moveTo>
                    <a:pt x="1" y="10"/>
                  </a:moveTo>
                  <a:cubicBezTo>
                    <a:pt x="8" y="10"/>
                    <a:pt x="13" y="6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7"/>
                    <a:pt x="1" y="10"/>
                  </a:cubicBezTo>
                  <a:close/>
                </a:path>
              </a:pathLst>
            </a:custGeom>
            <a:solidFill>
              <a:srgbClr val="440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96"/>
            <p:cNvSpPr/>
            <p:nvPr/>
          </p:nvSpPr>
          <p:spPr bwMode="auto">
            <a:xfrm>
              <a:off x="1531" y="1441"/>
              <a:ext cx="40" cy="50"/>
            </a:xfrm>
            <a:custGeom>
              <a:gdLst>
                <a:gd name="T0" fmla="*/ 0 w 17"/>
                <a:gd name="T1" fmla="*/ 21 h 21"/>
                <a:gd name="T2" fmla="*/ 15 w 17"/>
                <a:gd name="T3" fmla="*/ 12 h 21"/>
                <a:gd name="T4" fmla="*/ 14 w 17"/>
                <a:gd name="T5" fmla="*/ 0 h 21"/>
                <a:gd name="T6" fmla="*/ 8 w 17"/>
                <a:gd name="T7" fmla="*/ 0 h 21"/>
                <a:gd name="T8" fmla="*/ 7 w 17"/>
                <a:gd name="T9" fmla="*/ 3 h 21"/>
                <a:gd name="T10" fmla="*/ 0 w 17"/>
                <a:gd name="T11" fmla="*/ 21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1">
                  <a:moveTo>
                    <a:pt x="0" y="21"/>
                  </a:moveTo>
                  <a:cubicBezTo>
                    <a:pt x="6" y="21"/>
                    <a:pt x="13" y="19"/>
                    <a:pt x="15" y="12"/>
                  </a:cubicBezTo>
                  <a:cubicBezTo>
                    <a:pt x="17" y="8"/>
                    <a:pt x="16" y="4"/>
                    <a:pt x="1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4" y="9"/>
                    <a:pt x="2" y="15"/>
                    <a:pt x="0" y="21"/>
                  </a:cubicBezTo>
                  <a:close/>
                </a:path>
              </a:pathLst>
            </a:custGeom>
            <a:solidFill>
              <a:srgbClr val="FF6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97"/>
            <p:cNvSpPr/>
            <p:nvPr/>
          </p:nvSpPr>
          <p:spPr bwMode="auto">
            <a:xfrm>
              <a:off x="1571" y="1443"/>
              <a:ext cx="50" cy="60"/>
            </a:xfrm>
            <a:custGeom>
              <a:gdLst>
                <a:gd name="T0" fmla="*/ 6 w 21"/>
                <a:gd name="T1" fmla="*/ 24 h 25"/>
                <a:gd name="T2" fmla="*/ 19 w 21"/>
                <a:gd name="T3" fmla="*/ 15 h 25"/>
                <a:gd name="T4" fmla="*/ 15 w 21"/>
                <a:gd name="T5" fmla="*/ 0 h 25"/>
                <a:gd name="T6" fmla="*/ 0 w 21"/>
                <a:gd name="T7" fmla="*/ 11 h 25"/>
                <a:gd name="T8" fmla="*/ 0 w 21"/>
                <a:gd name="T9" fmla="*/ 11 h 25"/>
                <a:gd name="T10" fmla="*/ 6 w 21"/>
                <a:gd name="T11" fmla="*/ 24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5">
                  <a:moveTo>
                    <a:pt x="6" y="24"/>
                  </a:moveTo>
                  <a:cubicBezTo>
                    <a:pt x="11" y="25"/>
                    <a:pt x="17" y="20"/>
                    <a:pt x="19" y="15"/>
                  </a:cubicBezTo>
                  <a:cubicBezTo>
                    <a:pt x="21" y="10"/>
                    <a:pt x="20" y="4"/>
                    <a:pt x="15" y="0"/>
                  </a:cubicBezTo>
                  <a:cubicBezTo>
                    <a:pt x="13" y="6"/>
                    <a:pt x="7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5" y="14"/>
                    <a:pt x="6" y="19"/>
                    <a:pt x="6" y="24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98"/>
            <p:cNvSpPr/>
            <p:nvPr/>
          </p:nvSpPr>
          <p:spPr bwMode="auto">
            <a:xfrm>
              <a:off x="1583" y="1441"/>
              <a:ext cx="69" cy="83"/>
            </a:xfrm>
            <a:custGeom>
              <a:gdLst>
                <a:gd name="T0" fmla="*/ 15 w 29"/>
                <a:gd name="T1" fmla="*/ 17 h 35"/>
                <a:gd name="T2" fmla="*/ 1 w 29"/>
                <a:gd name="T3" fmla="*/ 26 h 35"/>
                <a:gd name="T4" fmla="*/ 0 w 29"/>
                <a:gd name="T5" fmla="*/ 28 h 35"/>
                <a:gd name="T6" fmla="*/ 4 w 29"/>
                <a:gd name="T7" fmla="*/ 35 h 35"/>
                <a:gd name="T8" fmla="*/ 12 w 29"/>
                <a:gd name="T9" fmla="*/ 34 h 35"/>
                <a:gd name="T10" fmla="*/ 17 w 29"/>
                <a:gd name="T11" fmla="*/ 17 h 35"/>
                <a:gd name="T12" fmla="*/ 25 w 29"/>
                <a:gd name="T13" fmla="*/ 12 h 35"/>
                <a:gd name="T14" fmla="*/ 25 w 29"/>
                <a:gd name="T15" fmla="*/ 12 h 35"/>
                <a:gd name="T16" fmla="*/ 29 w 29"/>
                <a:gd name="T17" fmla="*/ 0 h 35"/>
                <a:gd name="T18" fmla="*/ 12 w 29"/>
                <a:gd name="T19" fmla="*/ 0 h 35"/>
                <a:gd name="T20" fmla="*/ 12 w 29"/>
                <a:gd name="T21" fmla="*/ 0 h 35"/>
                <a:gd name="T22" fmla="*/ 15 w 29"/>
                <a:gd name="T23" fmla="*/ 17 h 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5">
                  <a:moveTo>
                    <a:pt x="15" y="17"/>
                  </a:moveTo>
                  <a:cubicBezTo>
                    <a:pt x="12" y="22"/>
                    <a:pt x="6" y="28"/>
                    <a:pt x="1" y="26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3" y="29"/>
                    <a:pt x="4" y="32"/>
                    <a:pt x="4" y="35"/>
                  </a:cubicBezTo>
                  <a:cubicBezTo>
                    <a:pt x="7" y="34"/>
                    <a:pt x="9" y="34"/>
                    <a:pt x="12" y="34"/>
                  </a:cubicBezTo>
                  <a:cubicBezTo>
                    <a:pt x="12" y="28"/>
                    <a:pt x="13" y="21"/>
                    <a:pt x="17" y="17"/>
                  </a:cubicBezTo>
                  <a:cubicBezTo>
                    <a:pt x="19" y="14"/>
                    <a:pt x="22" y="13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8" y="9"/>
                    <a:pt x="29" y="4"/>
                    <a:pt x="2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7" y="4"/>
                    <a:pt x="17" y="12"/>
                    <a:pt x="15" y="17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99"/>
            <p:cNvSpPr/>
            <p:nvPr/>
          </p:nvSpPr>
          <p:spPr bwMode="auto">
            <a:xfrm>
              <a:off x="1531" y="1581"/>
              <a:ext cx="26" cy="76"/>
            </a:xfrm>
            <a:custGeom>
              <a:gdLst>
                <a:gd name="T0" fmla="*/ 11 w 11"/>
                <a:gd name="T1" fmla="*/ 7 h 32"/>
                <a:gd name="T2" fmla="*/ 9 w 11"/>
                <a:gd name="T3" fmla="*/ 4 h 32"/>
                <a:gd name="T4" fmla="*/ 7 w 11"/>
                <a:gd name="T5" fmla="*/ 0 h 32"/>
                <a:gd name="T6" fmla="*/ 3 w 11"/>
                <a:gd name="T7" fmla="*/ 14 h 32"/>
                <a:gd name="T8" fmla="*/ 3 w 11"/>
                <a:gd name="T9" fmla="*/ 32 h 32"/>
                <a:gd name="T10" fmla="*/ 4 w 11"/>
                <a:gd name="T11" fmla="*/ 31 h 32"/>
                <a:gd name="T12" fmla="*/ 11 w 11"/>
                <a:gd name="T13" fmla="*/ 7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2">
                  <a:moveTo>
                    <a:pt x="11" y="7"/>
                  </a:moveTo>
                  <a:cubicBezTo>
                    <a:pt x="10" y="6"/>
                    <a:pt x="10" y="5"/>
                    <a:pt x="9" y="4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5" y="5"/>
                    <a:pt x="3" y="10"/>
                    <a:pt x="3" y="14"/>
                  </a:cubicBezTo>
                  <a:cubicBezTo>
                    <a:pt x="2" y="20"/>
                    <a:pt x="2" y="26"/>
                    <a:pt x="3" y="32"/>
                  </a:cubicBezTo>
                  <a:cubicBezTo>
                    <a:pt x="3" y="32"/>
                    <a:pt x="4" y="32"/>
                    <a:pt x="4" y="31"/>
                  </a:cubicBezTo>
                  <a:cubicBezTo>
                    <a:pt x="0" y="23"/>
                    <a:pt x="4" y="13"/>
                    <a:pt x="11" y="7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100"/>
            <p:cNvSpPr/>
            <p:nvPr/>
          </p:nvSpPr>
          <p:spPr bwMode="auto">
            <a:xfrm>
              <a:off x="1550" y="1512"/>
              <a:ext cx="40" cy="62"/>
            </a:xfrm>
            <a:custGeom>
              <a:gdLst>
                <a:gd name="T0" fmla="*/ 10 w 17"/>
                <a:gd name="T1" fmla="*/ 12 h 26"/>
                <a:gd name="T2" fmla="*/ 17 w 17"/>
                <a:gd name="T3" fmla="*/ 6 h 26"/>
                <a:gd name="T4" fmla="*/ 14 w 17"/>
                <a:gd name="T5" fmla="*/ 0 h 26"/>
                <a:gd name="T6" fmla="*/ 12 w 17"/>
                <a:gd name="T7" fmla="*/ 4 h 26"/>
                <a:gd name="T8" fmla="*/ 12 w 17"/>
                <a:gd name="T9" fmla="*/ 4 h 26"/>
                <a:gd name="T10" fmla="*/ 12 w 17"/>
                <a:gd name="T11" fmla="*/ 4 h 26"/>
                <a:gd name="T12" fmla="*/ 13 w 17"/>
                <a:gd name="T13" fmla="*/ 6 h 26"/>
                <a:gd name="T14" fmla="*/ 2 w 17"/>
                <a:gd name="T15" fmla="*/ 23 h 26"/>
                <a:gd name="T16" fmla="*/ 0 w 17"/>
                <a:gd name="T17" fmla="*/ 26 h 26"/>
                <a:gd name="T18" fmla="*/ 8 w 17"/>
                <a:gd name="T19" fmla="*/ 24 h 26"/>
                <a:gd name="T20" fmla="*/ 10 w 17"/>
                <a:gd name="T21" fmla="*/ 12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6">
                  <a:moveTo>
                    <a:pt x="10" y="12"/>
                  </a:moveTo>
                  <a:cubicBezTo>
                    <a:pt x="12" y="9"/>
                    <a:pt x="14" y="7"/>
                    <a:pt x="17" y="6"/>
                  </a:cubicBezTo>
                  <a:cubicBezTo>
                    <a:pt x="16" y="3"/>
                    <a:pt x="16" y="1"/>
                    <a:pt x="14" y="0"/>
                  </a:cubicBezTo>
                  <a:cubicBezTo>
                    <a:pt x="13" y="1"/>
                    <a:pt x="12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3"/>
                    <a:pt x="14" y="5"/>
                    <a:pt x="13" y="6"/>
                  </a:cubicBezTo>
                  <a:cubicBezTo>
                    <a:pt x="8" y="10"/>
                    <a:pt x="5" y="17"/>
                    <a:pt x="2" y="23"/>
                  </a:cubicBezTo>
                  <a:cubicBezTo>
                    <a:pt x="1" y="24"/>
                    <a:pt x="1" y="25"/>
                    <a:pt x="0" y="26"/>
                  </a:cubicBezTo>
                  <a:cubicBezTo>
                    <a:pt x="3" y="26"/>
                    <a:pt x="5" y="25"/>
                    <a:pt x="8" y="24"/>
                  </a:cubicBezTo>
                  <a:cubicBezTo>
                    <a:pt x="7" y="20"/>
                    <a:pt x="7" y="15"/>
                    <a:pt x="10" y="12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101"/>
            <p:cNvSpPr/>
            <p:nvPr/>
          </p:nvSpPr>
          <p:spPr bwMode="auto">
            <a:xfrm>
              <a:off x="1548" y="1574"/>
              <a:ext cx="23" cy="21"/>
            </a:xfrm>
            <a:custGeom>
              <a:gdLst>
                <a:gd name="T0" fmla="*/ 5 w 10"/>
                <a:gd name="T1" fmla="*/ 9 h 9"/>
                <a:gd name="T2" fmla="*/ 10 w 10"/>
                <a:gd name="T3" fmla="*/ 6 h 9"/>
                <a:gd name="T4" fmla="*/ 9 w 10"/>
                <a:gd name="T5" fmla="*/ 0 h 9"/>
                <a:gd name="T6" fmla="*/ 0 w 10"/>
                <a:gd name="T7" fmla="*/ 1 h 9"/>
                <a:gd name="T8" fmla="*/ 0 w 10"/>
                <a:gd name="T9" fmla="*/ 2 h 9"/>
                <a:gd name="T10" fmla="*/ 5 w 10"/>
                <a:gd name="T11" fmla="*/ 9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7" y="7"/>
                    <a:pt x="8" y="6"/>
                    <a:pt x="10" y="6"/>
                  </a:cubicBezTo>
                  <a:cubicBezTo>
                    <a:pt x="10" y="4"/>
                    <a:pt x="9" y="2"/>
                    <a:pt x="9" y="0"/>
                  </a:cubicBezTo>
                  <a:cubicBezTo>
                    <a:pt x="6" y="0"/>
                    <a:pt x="3" y="2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4" y="6"/>
                    <a:pt x="5" y="9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102"/>
            <p:cNvSpPr/>
            <p:nvPr/>
          </p:nvSpPr>
          <p:spPr bwMode="auto">
            <a:xfrm>
              <a:off x="1988" y="2877"/>
              <a:ext cx="30" cy="2"/>
            </a:xfrm>
            <a:custGeom>
              <a:gdLst>
                <a:gd name="T0" fmla="*/ 0 w 13"/>
                <a:gd name="T1" fmla="*/ 1 h 1"/>
                <a:gd name="T2" fmla="*/ 13 w 13"/>
                <a:gd name="T3" fmla="*/ 1 h 1"/>
                <a:gd name="T4" fmla="*/ 8 w 13"/>
                <a:gd name="T5" fmla="*/ 0 h 1"/>
                <a:gd name="T6" fmla="*/ 0 w 13"/>
                <a:gd name="T7" fmla="*/ 1 h 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1" y="0"/>
                    <a:pt x="9" y="0"/>
                    <a:pt x="8" y="0"/>
                  </a:cubicBezTo>
                  <a:cubicBezTo>
                    <a:pt x="5" y="0"/>
                    <a:pt x="3" y="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103"/>
            <p:cNvSpPr/>
            <p:nvPr/>
          </p:nvSpPr>
          <p:spPr bwMode="auto">
            <a:xfrm>
              <a:off x="1732" y="2862"/>
              <a:ext cx="28" cy="17"/>
            </a:xfrm>
            <a:custGeom>
              <a:gdLst>
                <a:gd name="T0" fmla="*/ 10 w 12"/>
                <a:gd name="T1" fmla="*/ 2 h 7"/>
                <a:gd name="T2" fmla="*/ 1 w 12"/>
                <a:gd name="T3" fmla="*/ 6 h 7"/>
                <a:gd name="T4" fmla="*/ 0 w 12"/>
                <a:gd name="T5" fmla="*/ 7 h 7"/>
                <a:gd name="T6" fmla="*/ 2 w 12"/>
                <a:gd name="T7" fmla="*/ 7 h 7"/>
                <a:gd name="T8" fmla="*/ 8 w 12"/>
                <a:gd name="T9" fmla="*/ 3 h 7"/>
                <a:gd name="T10" fmla="*/ 10 w 12"/>
                <a:gd name="T11" fmla="*/ 6 h 7"/>
                <a:gd name="T12" fmla="*/ 10 w 12"/>
                <a:gd name="T13" fmla="*/ 7 h 7"/>
                <a:gd name="T14" fmla="*/ 12 w 12"/>
                <a:gd name="T15" fmla="*/ 7 h 7"/>
                <a:gd name="T16" fmla="*/ 10 w 12"/>
                <a:gd name="T17" fmla="*/ 2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10" y="2"/>
                  </a:moveTo>
                  <a:cubicBezTo>
                    <a:pt x="7" y="0"/>
                    <a:pt x="3" y="4"/>
                    <a:pt x="1" y="6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5"/>
                    <a:pt x="6" y="4"/>
                    <a:pt x="8" y="3"/>
                  </a:cubicBezTo>
                  <a:cubicBezTo>
                    <a:pt x="9" y="3"/>
                    <a:pt x="10" y="5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104"/>
            <p:cNvSpPr/>
            <p:nvPr/>
          </p:nvSpPr>
          <p:spPr bwMode="auto">
            <a:xfrm>
              <a:off x="1656" y="2851"/>
              <a:ext cx="43" cy="28"/>
            </a:xfrm>
            <a:custGeom>
              <a:gdLst>
                <a:gd name="T0" fmla="*/ 3 w 18"/>
                <a:gd name="T1" fmla="*/ 6 h 12"/>
                <a:gd name="T2" fmla="*/ 1 w 18"/>
                <a:gd name="T3" fmla="*/ 12 h 12"/>
                <a:gd name="T4" fmla="*/ 2 w 18"/>
                <a:gd name="T5" fmla="*/ 12 h 12"/>
                <a:gd name="T6" fmla="*/ 4 w 18"/>
                <a:gd name="T7" fmla="*/ 6 h 12"/>
                <a:gd name="T8" fmla="*/ 16 w 18"/>
                <a:gd name="T9" fmla="*/ 12 h 12"/>
                <a:gd name="T10" fmla="*/ 18 w 18"/>
                <a:gd name="T11" fmla="*/ 12 h 12"/>
                <a:gd name="T12" fmla="*/ 3 w 18"/>
                <a:gd name="T13" fmla="*/ 6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3" y="6"/>
                  </a:moveTo>
                  <a:cubicBezTo>
                    <a:pt x="1" y="8"/>
                    <a:pt x="0" y="10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0"/>
                    <a:pt x="2" y="8"/>
                    <a:pt x="4" y="6"/>
                  </a:cubicBezTo>
                  <a:cubicBezTo>
                    <a:pt x="7" y="3"/>
                    <a:pt x="12" y="7"/>
                    <a:pt x="16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3" y="6"/>
                    <a:pt x="7" y="0"/>
                    <a:pt x="3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105"/>
            <p:cNvSpPr/>
            <p:nvPr/>
          </p:nvSpPr>
          <p:spPr bwMode="auto">
            <a:xfrm>
              <a:off x="1512" y="2651"/>
              <a:ext cx="76" cy="102"/>
            </a:xfrm>
            <a:custGeom>
              <a:gdLst>
                <a:gd name="T0" fmla="*/ 22 w 32"/>
                <a:gd name="T1" fmla="*/ 38 h 43"/>
                <a:gd name="T2" fmla="*/ 31 w 32"/>
                <a:gd name="T3" fmla="*/ 21 h 43"/>
                <a:gd name="T4" fmla="*/ 20 w 32"/>
                <a:gd name="T5" fmla="*/ 3 h 43"/>
                <a:gd name="T6" fmla="*/ 2 w 32"/>
                <a:gd name="T7" fmla="*/ 13 h 43"/>
                <a:gd name="T8" fmla="*/ 6 w 32"/>
                <a:gd name="T9" fmla="*/ 23 h 43"/>
                <a:gd name="T10" fmla="*/ 16 w 32"/>
                <a:gd name="T11" fmla="*/ 24 h 43"/>
                <a:gd name="T12" fmla="*/ 0 w 32"/>
                <a:gd name="T13" fmla="*/ 26 h 43"/>
                <a:gd name="T14" fmla="*/ 0 w 32"/>
                <a:gd name="T15" fmla="*/ 29 h 43"/>
                <a:gd name="T16" fmla="*/ 17 w 32"/>
                <a:gd name="T17" fmla="*/ 23 h 43"/>
                <a:gd name="T18" fmla="*/ 16 w 32"/>
                <a:gd name="T19" fmla="*/ 22 h 43"/>
                <a:gd name="T20" fmla="*/ 5 w 32"/>
                <a:gd name="T21" fmla="*/ 10 h 43"/>
                <a:gd name="T22" fmla="*/ 17 w 32"/>
                <a:gd name="T23" fmla="*/ 4 h 43"/>
                <a:gd name="T24" fmla="*/ 27 w 32"/>
                <a:gd name="T25" fmla="*/ 12 h 43"/>
                <a:gd name="T26" fmla="*/ 24 w 32"/>
                <a:gd name="T27" fmla="*/ 34 h 43"/>
                <a:gd name="T28" fmla="*/ 6 w 32"/>
                <a:gd name="T29" fmla="*/ 40 h 43"/>
                <a:gd name="T30" fmla="*/ 0 w 32"/>
                <a:gd name="T31" fmla="*/ 39 h 43"/>
                <a:gd name="T32" fmla="*/ 0 w 32"/>
                <a:gd name="T33" fmla="*/ 41 h 43"/>
                <a:gd name="T34" fmla="*/ 4 w 32"/>
                <a:gd name="T35" fmla="*/ 42 h 43"/>
                <a:gd name="T36" fmla="*/ 22 w 32"/>
                <a:gd name="T37" fmla="*/ 38 h 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43">
                  <a:moveTo>
                    <a:pt x="22" y="38"/>
                  </a:moveTo>
                  <a:cubicBezTo>
                    <a:pt x="27" y="34"/>
                    <a:pt x="31" y="28"/>
                    <a:pt x="31" y="21"/>
                  </a:cubicBezTo>
                  <a:cubicBezTo>
                    <a:pt x="32" y="13"/>
                    <a:pt x="27" y="5"/>
                    <a:pt x="20" y="3"/>
                  </a:cubicBezTo>
                  <a:cubicBezTo>
                    <a:pt x="12" y="0"/>
                    <a:pt x="3" y="5"/>
                    <a:pt x="2" y="13"/>
                  </a:cubicBezTo>
                  <a:cubicBezTo>
                    <a:pt x="2" y="17"/>
                    <a:pt x="4" y="21"/>
                    <a:pt x="6" y="23"/>
                  </a:cubicBezTo>
                  <a:cubicBezTo>
                    <a:pt x="9" y="25"/>
                    <a:pt x="13" y="25"/>
                    <a:pt x="16" y="24"/>
                  </a:cubicBezTo>
                  <a:cubicBezTo>
                    <a:pt x="14" y="31"/>
                    <a:pt x="5" y="30"/>
                    <a:pt x="0" y="2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6" y="32"/>
                    <a:pt x="16" y="32"/>
                    <a:pt x="17" y="23"/>
                  </a:cubicBezTo>
                  <a:cubicBezTo>
                    <a:pt x="18" y="23"/>
                    <a:pt x="17" y="22"/>
                    <a:pt x="16" y="22"/>
                  </a:cubicBezTo>
                  <a:cubicBezTo>
                    <a:pt x="9" y="27"/>
                    <a:pt x="1" y="17"/>
                    <a:pt x="5" y="10"/>
                  </a:cubicBezTo>
                  <a:cubicBezTo>
                    <a:pt x="7" y="6"/>
                    <a:pt x="13" y="4"/>
                    <a:pt x="17" y="4"/>
                  </a:cubicBezTo>
                  <a:cubicBezTo>
                    <a:pt x="22" y="5"/>
                    <a:pt x="25" y="8"/>
                    <a:pt x="27" y="12"/>
                  </a:cubicBezTo>
                  <a:cubicBezTo>
                    <a:pt x="31" y="19"/>
                    <a:pt x="29" y="28"/>
                    <a:pt x="24" y="34"/>
                  </a:cubicBezTo>
                  <a:cubicBezTo>
                    <a:pt x="20" y="39"/>
                    <a:pt x="13" y="41"/>
                    <a:pt x="6" y="40"/>
                  </a:cubicBezTo>
                  <a:cubicBezTo>
                    <a:pt x="4" y="40"/>
                    <a:pt x="2" y="40"/>
                    <a:pt x="0" y="39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" y="41"/>
                    <a:pt x="3" y="42"/>
                    <a:pt x="4" y="42"/>
                  </a:cubicBezTo>
                  <a:cubicBezTo>
                    <a:pt x="10" y="43"/>
                    <a:pt x="16" y="42"/>
                    <a:pt x="22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106"/>
            <p:cNvSpPr>
              <a:spLocks noEditPoints="1"/>
            </p:cNvSpPr>
            <p:nvPr/>
          </p:nvSpPr>
          <p:spPr bwMode="auto">
            <a:xfrm>
              <a:off x="1512" y="1441"/>
              <a:ext cx="1053" cy="1438"/>
            </a:xfrm>
            <a:custGeom>
              <a:gdLst>
                <a:gd name="T0" fmla="*/ 290 w 445"/>
                <a:gd name="T1" fmla="*/ 383 h 606"/>
                <a:gd name="T2" fmla="*/ 362 w 445"/>
                <a:gd name="T3" fmla="*/ 138 h 606"/>
                <a:gd name="T4" fmla="*/ 334 w 445"/>
                <a:gd name="T5" fmla="*/ 2 h 606"/>
                <a:gd name="T6" fmla="*/ 276 w 445"/>
                <a:gd name="T7" fmla="*/ 0 h 606"/>
                <a:gd name="T8" fmla="*/ 184 w 445"/>
                <a:gd name="T9" fmla="*/ 528 h 606"/>
                <a:gd name="T10" fmla="*/ 114 w 445"/>
                <a:gd name="T11" fmla="*/ 334 h 606"/>
                <a:gd name="T12" fmla="*/ 159 w 445"/>
                <a:gd name="T13" fmla="*/ 88 h 606"/>
                <a:gd name="T14" fmla="*/ 59 w 445"/>
                <a:gd name="T15" fmla="*/ 141 h 606"/>
                <a:gd name="T16" fmla="*/ 31 w 445"/>
                <a:gd name="T17" fmla="*/ 104 h 606"/>
                <a:gd name="T18" fmla="*/ 55 w 445"/>
                <a:gd name="T19" fmla="*/ 12 h 606"/>
                <a:gd name="T20" fmla="*/ 1 w 445"/>
                <a:gd name="T21" fmla="*/ 66 h 606"/>
                <a:gd name="T22" fmla="*/ 0 w 445"/>
                <a:gd name="T23" fmla="*/ 176 h 606"/>
                <a:gd name="T24" fmla="*/ 139 w 445"/>
                <a:gd name="T25" fmla="*/ 481 h 606"/>
                <a:gd name="T26" fmla="*/ 70 w 445"/>
                <a:gd name="T27" fmla="*/ 352 h 606"/>
                <a:gd name="T28" fmla="*/ 0 w 445"/>
                <a:gd name="T29" fmla="*/ 409 h 606"/>
                <a:gd name="T30" fmla="*/ 39 w 445"/>
                <a:gd name="T31" fmla="*/ 572 h 606"/>
                <a:gd name="T32" fmla="*/ 154 w 445"/>
                <a:gd name="T33" fmla="*/ 606 h 606"/>
                <a:gd name="T34" fmla="*/ 141 w 445"/>
                <a:gd name="T35" fmla="*/ 547 h 606"/>
                <a:gd name="T36" fmla="*/ 256 w 445"/>
                <a:gd name="T37" fmla="*/ 606 h 606"/>
                <a:gd name="T38" fmla="*/ 307 w 445"/>
                <a:gd name="T39" fmla="*/ 588 h 606"/>
                <a:gd name="T40" fmla="*/ 375 w 445"/>
                <a:gd name="T41" fmla="*/ 606 h 606"/>
                <a:gd name="T42" fmla="*/ 396 w 445"/>
                <a:gd name="T43" fmla="*/ 62 h 606"/>
                <a:gd name="T44" fmla="*/ 25 w 445"/>
                <a:gd name="T45" fmla="*/ 12 h 606"/>
                <a:gd name="T46" fmla="*/ 111 w 445"/>
                <a:gd name="T47" fmla="*/ 26 h 606"/>
                <a:gd name="T48" fmla="*/ 39 w 445"/>
                <a:gd name="T49" fmla="*/ 143 h 606"/>
                <a:gd name="T50" fmla="*/ 194 w 445"/>
                <a:gd name="T51" fmla="*/ 65 h 606"/>
                <a:gd name="T52" fmla="*/ 113 w 445"/>
                <a:gd name="T53" fmla="*/ 109 h 606"/>
                <a:gd name="T54" fmla="*/ 55 w 445"/>
                <a:gd name="T55" fmla="*/ 180 h 606"/>
                <a:gd name="T56" fmla="*/ 41 w 445"/>
                <a:gd name="T57" fmla="*/ 231 h 606"/>
                <a:gd name="T58" fmla="*/ 63 w 445"/>
                <a:gd name="T59" fmla="*/ 264 h 606"/>
                <a:gd name="T60" fmla="*/ 86 w 445"/>
                <a:gd name="T61" fmla="*/ 319 h 606"/>
                <a:gd name="T62" fmla="*/ 9 w 445"/>
                <a:gd name="T63" fmla="*/ 458 h 606"/>
                <a:gd name="T64" fmla="*/ 41 w 445"/>
                <a:gd name="T65" fmla="*/ 484 h 606"/>
                <a:gd name="T66" fmla="*/ 62 w 445"/>
                <a:gd name="T67" fmla="*/ 578 h 606"/>
                <a:gd name="T68" fmla="*/ 30 w 445"/>
                <a:gd name="T69" fmla="*/ 284 h 606"/>
                <a:gd name="T70" fmla="*/ 168 w 445"/>
                <a:gd name="T71" fmla="*/ 487 h 606"/>
                <a:gd name="T72" fmla="*/ 382 w 445"/>
                <a:gd name="T73" fmla="*/ 576 h 606"/>
                <a:gd name="T74" fmla="*/ 258 w 445"/>
                <a:gd name="T75" fmla="*/ 436 h 606"/>
                <a:gd name="T76" fmla="*/ 224 w 445"/>
                <a:gd name="T77" fmla="*/ 382 h 606"/>
                <a:gd name="T78" fmla="*/ 196 w 445"/>
                <a:gd name="T79" fmla="*/ 193 h 606"/>
                <a:gd name="T80" fmla="*/ 228 w 445"/>
                <a:gd name="T81" fmla="*/ 136 h 606"/>
                <a:gd name="T82" fmla="*/ 203 w 445"/>
                <a:gd name="T83" fmla="*/ 139 h 606"/>
                <a:gd name="T84" fmla="*/ 277 w 445"/>
                <a:gd name="T85" fmla="*/ 11 h 606"/>
                <a:gd name="T86" fmla="*/ 307 w 445"/>
                <a:gd name="T87" fmla="*/ 197 h 606"/>
                <a:gd name="T88" fmla="*/ 274 w 445"/>
                <a:gd name="T89" fmla="*/ 156 h 606"/>
                <a:gd name="T90" fmla="*/ 332 w 445"/>
                <a:gd name="T91" fmla="*/ 181 h 606"/>
                <a:gd name="T92" fmla="*/ 302 w 445"/>
                <a:gd name="T93" fmla="*/ 219 h 606"/>
                <a:gd name="T94" fmla="*/ 255 w 445"/>
                <a:gd name="T95" fmla="*/ 194 h 606"/>
                <a:gd name="T96" fmla="*/ 308 w 445"/>
                <a:gd name="T97" fmla="*/ 226 h 606"/>
                <a:gd name="T98" fmla="*/ 222 w 445"/>
                <a:gd name="T99" fmla="*/ 114 h 606"/>
                <a:gd name="T100" fmla="*/ 154 w 445"/>
                <a:gd name="T101" fmla="*/ 207 h 606"/>
                <a:gd name="T102" fmla="*/ 176 w 445"/>
                <a:gd name="T103" fmla="*/ 321 h 606"/>
                <a:gd name="T104" fmla="*/ 196 w 445"/>
                <a:gd name="T105" fmla="*/ 375 h 606"/>
                <a:gd name="T106" fmla="*/ 218 w 445"/>
                <a:gd name="T107" fmla="*/ 427 h 606"/>
                <a:gd name="T108" fmla="*/ 191 w 445"/>
                <a:gd name="T109" fmla="*/ 557 h 606"/>
                <a:gd name="T110" fmla="*/ 235 w 445"/>
                <a:gd name="T111" fmla="*/ 512 h 606"/>
                <a:gd name="T112" fmla="*/ 225 w 445"/>
                <a:gd name="T113" fmla="*/ 560 h 606"/>
                <a:gd name="T114" fmla="*/ 246 w 445"/>
                <a:gd name="T115" fmla="*/ 569 h 606"/>
                <a:gd name="T116" fmla="*/ 262 w 445"/>
                <a:gd name="T117" fmla="*/ 529 h 606"/>
                <a:gd name="T118" fmla="*/ 297 w 445"/>
                <a:gd name="T119" fmla="*/ 461 h 606"/>
                <a:gd name="T120" fmla="*/ 269 w 445"/>
                <a:gd name="T121" fmla="*/ 483 h 606"/>
                <a:gd name="T122" fmla="*/ 210 w 445"/>
                <a:gd name="T123" fmla="*/ 578 h 606"/>
                <a:gd name="T124" fmla="*/ 310 w 445"/>
                <a:gd name="T125" fmla="*/ 462 h 6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5" h="606">
                  <a:moveTo>
                    <a:pt x="415" y="561"/>
                  </a:moveTo>
                  <a:cubicBezTo>
                    <a:pt x="415" y="560"/>
                    <a:pt x="414" y="560"/>
                    <a:pt x="414" y="560"/>
                  </a:cubicBezTo>
                  <a:cubicBezTo>
                    <a:pt x="414" y="560"/>
                    <a:pt x="413" y="560"/>
                    <a:pt x="413" y="560"/>
                  </a:cubicBezTo>
                  <a:cubicBezTo>
                    <a:pt x="404" y="565"/>
                    <a:pt x="392" y="565"/>
                    <a:pt x="383" y="564"/>
                  </a:cubicBezTo>
                  <a:cubicBezTo>
                    <a:pt x="370" y="562"/>
                    <a:pt x="359" y="558"/>
                    <a:pt x="347" y="555"/>
                  </a:cubicBezTo>
                  <a:cubicBezTo>
                    <a:pt x="336" y="553"/>
                    <a:pt x="325" y="551"/>
                    <a:pt x="314" y="552"/>
                  </a:cubicBezTo>
                  <a:cubicBezTo>
                    <a:pt x="311" y="552"/>
                    <a:pt x="308" y="552"/>
                    <a:pt x="305" y="553"/>
                  </a:cubicBezTo>
                  <a:cubicBezTo>
                    <a:pt x="308" y="550"/>
                    <a:pt x="311" y="547"/>
                    <a:pt x="315" y="545"/>
                  </a:cubicBezTo>
                  <a:cubicBezTo>
                    <a:pt x="317" y="543"/>
                    <a:pt x="320" y="542"/>
                    <a:pt x="323" y="540"/>
                  </a:cubicBezTo>
                  <a:cubicBezTo>
                    <a:pt x="324" y="540"/>
                    <a:pt x="326" y="539"/>
                    <a:pt x="328" y="538"/>
                  </a:cubicBezTo>
                  <a:cubicBezTo>
                    <a:pt x="328" y="539"/>
                    <a:pt x="329" y="540"/>
                    <a:pt x="329" y="540"/>
                  </a:cubicBezTo>
                  <a:cubicBezTo>
                    <a:pt x="333" y="547"/>
                    <a:pt x="341" y="549"/>
                    <a:pt x="349" y="547"/>
                  </a:cubicBezTo>
                  <a:cubicBezTo>
                    <a:pt x="356" y="544"/>
                    <a:pt x="360" y="535"/>
                    <a:pt x="358" y="528"/>
                  </a:cubicBezTo>
                  <a:cubicBezTo>
                    <a:pt x="356" y="518"/>
                    <a:pt x="345" y="512"/>
                    <a:pt x="336" y="517"/>
                  </a:cubicBezTo>
                  <a:cubicBezTo>
                    <a:pt x="335" y="517"/>
                    <a:pt x="333" y="518"/>
                    <a:pt x="331" y="520"/>
                  </a:cubicBezTo>
                  <a:cubicBezTo>
                    <a:pt x="329" y="522"/>
                    <a:pt x="327" y="525"/>
                    <a:pt x="326" y="529"/>
                  </a:cubicBezTo>
                  <a:cubicBezTo>
                    <a:pt x="323" y="530"/>
                    <a:pt x="319" y="532"/>
                    <a:pt x="316" y="534"/>
                  </a:cubicBezTo>
                  <a:cubicBezTo>
                    <a:pt x="317" y="531"/>
                    <a:pt x="318" y="528"/>
                    <a:pt x="320" y="525"/>
                  </a:cubicBezTo>
                  <a:cubicBezTo>
                    <a:pt x="321" y="523"/>
                    <a:pt x="322" y="521"/>
                    <a:pt x="323" y="518"/>
                  </a:cubicBezTo>
                  <a:cubicBezTo>
                    <a:pt x="324" y="517"/>
                    <a:pt x="325" y="515"/>
                    <a:pt x="326" y="513"/>
                  </a:cubicBezTo>
                  <a:cubicBezTo>
                    <a:pt x="331" y="515"/>
                    <a:pt x="335" y="514"/>
                    <a:pt x="339" y="512"/>
                  </a:cubicBezTo>
                  <a:cubicBezTo>
                    <a:pt x="346" y="509"/>
                    <a:pt x="349" y="501"/>
                    <a:pt x="347" y="495"/>
                  </a:cubicBezTo>
                  <a:cubicBezTo>
                    <a:pt x="345" y="489"/>
                    <a:pt x="341" y="485"/>
                    <a:pt x="336" y="483"/>
                  </a:cubicBezTo>
                  <a:cubicBezTo>
                    <a:pt x="333" y="482"/>
                    <a:pt x="330" y="482"/>
                    <a:pt x="328" y="482"/>
                  </a:cubicBezTo>
                  <a:cubicBezTo>
                    <a:pt x="326" y="483"/>
                    <a:pt x="325" y="483"/>
                    <a:pt x="324" y="484"/>
                  </a:cubicBezTo>
                  <a:cubicBezTo>
                    <a:pt x="321" y="486"/>
                    <a:pt x="318" y="489"/>
                    <a:pt x="317" y="492"/>
                  </a:cubicBezTo>
                  <a:cubicBezTo>
                    <a:pt x="314" y="498"/>
                    <a:pt x="314" y="504"/>
                    <a:pt x="319" y="509"/>
                  </a:cubicBezTo>
                  <a:cubicBezTo>
                    <a:pt x="316" y="512"/>
                    <a:pt x="316" y="516"/>
                    <a:pt x="314" y="519"/>
                  </a:cubicBezTo>
                  <a:cubicBezTo>
                    <a:pt x="312" y="524"/>
                    <a:pt x="310" y="528"/>
                    <a:pt x="307" y="532"/>
                  </a:cubicBezTo>
                  <a:cubicBezTo>
                    <a:pt x="302" y="538"/>
                    <a:pt x="298" y="543"/>
                    <a:pt x="291" y="547"/>
                  </a:cubicBezTo>
                  <a:cubicBezTo>
                    <a:pt x="294" y="542"/>
                    <a:pt x="296" y="536"/>
                    <a:pt x="298" y="530"/>
                  </a:cubicBezTo>
                  <a:cubicBezTo>
                    <a:pt x="303" y="517"/>
                    <a:pt x="305" y="504"/>
                    <a:pt x="307" y="491"/>
                  </a:cubicBezTo>
                  <a:cubicBezTo>
                    <a:pt x="308" y="481"/>
                    <a:pt x="309" y="470"/>
                    <a:pt x="312" y="460"/>
                  </a:cubicBezTo>
                  <a:cubicBezTo>
                    <a:pt x="314" y="455"/>
                    <a:pt x="316" y="450"/>
                    <a:pt x="319" y="446"/>
                  </a:cubicBezTo>
                  <a:cubicBezTo>
                    <a:pt x="322" y="442"/>
                    <a:pt x="326" y="437"/>
                    <a:pt x="330" y="436"/>
                  </a:cubicBezTo>
                  <a:cubicBezTo>
                    <a:pt x="331" y="436"/>
                    <a:pt x="331" y="436"/>
                    <a:pt x="331" y="435"/>
                  </a:cubicBezTo>
                  <a:cubicBezTo>
                    <a:pt x="331" y="435"/>
                    <a:pt x="331" y="434"/>
                    <a:pt x="330" y="434"/>
                  </a:cubicBezTo>
                  <a:cubicBezTo>
                    <a:pt x="327" y="434"/>
                    <a:pt x="323" y="434"/>
                    <a:pt x="320" y="435"/>
                  </a:cubicBezTo>
                  <a:cubicBezTo>
                    <a:pt x="317" y="435"/>
                    <a:pt x="313" y="435"/>
                    <a:pt x="310" y="436"/>
                  </a:cubicBezTo>
                  <a:cubicBezTo>
                    <a:pt x="303" y="436"/>
                    <a:pt x="296" y="438"/>
                    <a:pt x="289" y="440"/>
                  </a:cubicBezTo>
                  <a:cubicBezTo>
                    <a:pt x="282" y="442"/>
                    <a:pt x="276" y="445"/>
                    <a:pt x="269" y="449"/>
                  </a:cubicBezTo>
                  <a:cubicBezTo>
                    <a:pt x="268" y="449"/>
                    <a:pt x="267" y="450"/>
                    <a:pt x="266" y="450"/>
                  </a:cubicBezTo>
                  <a:cubicBezTo>
                    <a:pt x="269" y="448"/>
                    <a:pt x="271" y="445"/>
                    <a:pt x="273" y="442"/>
                  </a:cubicBezTo>
                  <a:cubicBezTo>
                    <a:pt x="277" y="437"/>
                    <a:pt x="281" y="431"/>
                    <a:pt x="283" y="425"/>
                  </a:cubicBezTo>
                  <a:cubicBezTo>
                    <a:pt x="286" y="418"/>
                    <a:pt x="288" y="411"/>
                    <a:pt x="290" y="404"/>
                  </a:cubicBezTo>
                  <a:cubicBezTo>
                    <a:pt x="290" y="400"/>
                    <a:pt x="291" y="397"/>
                    <a:pt x="291" y="393"/>
                  </a:cubicBezTo>
                  <a:cubicBezTo>
                    <a:pt x="291" y="389"/>
                    <a:pt x="291" y="386"/>
                    <a:pt x="290" y="383"/>
                  </a:cubicBezTo>
                  <a:cubicBezTo>
                    <a:pt x="295" y="381"/>
                    <a:pt x="301" y="380"/>
                    <a:pt x="306" y="381"/>
                  </a:cubicBezTo>
                  <a:cubicBezTo>
                    <a:pt x="310" y="382"/>
                    <a:pt x="314" y="383"/>
                    <a:pt x="318" y="386"/>
                  </a:cubicBezTo>
                  <a:cubicBezTo>
                    <a:pt x="319" y="388"/>
                    <a:pt x="321" y="390"/>
                    <a:pt x="321" y="392"/>
                  </a:cubicBezTo>
                  <a:cubicBezTo>
                    <a:pt x="322" y="393"/>
                    <a:pt x="322" y="394"/>
                    <a:pt x="322" y="396"/>
                  </a:cubicBezTo>
                  <a:cubicBezTo>
                    <a:pt x="322" y="396"/>
                    <a:pt x="321" y="399"/>
                    <a:pt x="320" y="399"/>
                  </a:cubicBezTo>
                  <a:cubicBezTo>
                    <a:pt x="319" y="395"/>
                    <a:pt x="315" y="392"/>
                    <a:pt x="311" y="391"/>
                  </a:cubicBezTo>
                  <a:cubicBezTo>
                    <a:pt x="307" y="390"/>
                    <a:pt x="304" y="393"/>
                    <a:pt x="301" y="396"/>
                  </a:cubicBezTo>
                  <a:cubicBezTo>
                    <a:pt x="296" y="403"/>
                    <a:pt x="299" y="413"/>
                    <a:pt x="306" y="417"/>
                  </a:cubicBezTo>
                  <a:cubicBezTo>
                    <a:pt x="314" y="422"/>
                    <a:pt x="324" y="419"/>
                    <a:pt x="331" y="413"/>
                  </a:cubicBezTo>
                  <a:cubicBezTo>
                    <a:pt x="337" y="406"/>
                    <a:pt x="339" y="397"/>
                    <a:pt x="337" y="388"/>
                  </a:cubicBezTo>
                  <a:cubicBezTo>
                    <a:pt x="332" y="372"/>
                    <a:pt x="313" y="364"/>
                    <a:pt x="297" y="366"/>
                  </a:cubicBezTo>
                  <a:cubicBezTo>
                    <a:pt x="293" y="366"/>
                    <a:pt x="290" y="366"/>
                    <a:pt x="286" y="367"/>
                  </a:cubicBezTo>
                  <a:cubicBezTo>
                    <a:pt x="284" y="362"/>
                    <a:pt x="281" y="357"/>
                    <a:pt x="278" y="353"/>
                  </a:cubicBezTo>
                  <a:cubicBezTo>
                    <a:pt x="274" y="348"/>
                    <a:pt x="271" y="344"/>
                    <a:pt x="266" y="341"/>
                  </a:cubicBezTo>
                  <a:cubicBezTo>
                    <a:pt x="258" y="335"/>
                    <a:pt x="247" y="332"/>
                    <a:pt x="237" y="332"/>
                  </a:cubicBezTo>
                  <a:cubicBezTo>
                    <a:pt x="235" y="332"/>
                    <a:pt x="233" y="332"/>
                    <a:pt x="231" y="333"/>
                  </a:cubicBezTo>
                  <a:cubicBezTo>
                    <a:pt x="229" y="329"/>
                    <a:pt x="225" y="326"/>
                    <a:pt x="221" y="326"/>
                  </a:cubicBezTo>
                  <a:cubicBezTo>
                    <a:pt x="224" y="322"/>
                    <a:pt x="225" y="315"/>
                    <a:pt x="224" y="310"/>
                  </a:cubicBezTo>
                  <a:cubicBezTo>
                    <a:pt x="222" y="304"/>
                    <a:pt x="218" y="300"/>
                    <a:pt x="213" y="298"/>
                  </a:cubicBezTo>
                  <a:cubicBezTo>
                    <a:pt x="219" y="289"/>
                    <a:pt x="217" y="276"/>
                    <a:pt x="206" y="273"/>
                  </a:cubicBezTo>
                  <a:cubicBezTo>
                    <a:pt x="209" y="269"/>
                    <a:pt x="211" y="264"/>
                    <a:pt x="209" y="259"/>
                  </a:cubicBezTo>
                  <a:cubicBezTo>
                    <a:pt x="208" y="254"/>
                    <a:pt x="204" y="250"/>
                    <a:pt x="199" y="248"/>
                  </a:cubicBezTo>
                  <a:cubicBezTo>
                    <a:pt x="204" y="244"/>
                    <a:pt x="207" y="239"/>
                    <a:pt x="206" y="232"/>
                  </a:cubicBezTo>
                  <a:cubicBezTo>
                    <a:pt x="205" y="227"/>
                    <a:pt x="201" y="220"/>
                    <a:pt x="196" y="218"/>
                  </a:cubicBezTo>
                  <a:cubicBezTo>
                    <a:pt x="200" y="215"/>
                    <a:pt x="204" y="210"/>
                    <a:pt x="204" y="205"/>
                  </a:cubicBezTo>
                  <a:cubicBezTo>
                    <a:pt x="205" y="200"/>
                    <a:pt x="203" y="195"/>
                    <a:pt x="199" y="192"/>
                  </a:cubicBezTo>
                  <a:cubicBezTo>
                    <a:pt x="206" y="188"/>
                    <a:pt x="208" y="179"/>
                    <a:pt x="204" y="172"/>
                  </a:cubicBezTo>
                  <a:cubicBezTo>
                    <a:pt x="209" y="171"/>
                    <a:pt x="213" y="168"/>
                    <a:pt x="215" y="163"/>
                  </a:cubicBezTo>
                  <a:cubicBezTo>
                    <a:pt x="217" y="159"/>
                    <a:pt x="218" y="154"/>
                    <a:pt x="216" y="150"/>
                  </a:cubicBezTo>
                  <a:cubicBezTo>
                    <a:pt x="219" y="149"/>
                    <a:pt x="222" y="148"/>
                    <a:pt x="224" y="146"/>
                  </a:cubicBezTo>
                  <a:cubicBezTo>
                    <a:pt x="226" y="144"/>
                    <a:pt x="228" y="141"/>
                    <a:pt x="228" y="139"/>
                  </a:cubicBezTo>
                  <a:cubicBezTo>
                    <a:pt x="229" y="139"/>
                    <a:pt x="229" y="139"/>
                    <a:pt x="230" y="139"/>
                  </a:cubicBezTo>
                  <a:cubicBezTo>
                    <a:pt x="227" y="142"/>
                    <a:pt x="225" y="147"/>
                    <a:pt x="225" y="151"/>
                  </a:cubicBezTo>
                  <a:cubicBezTo>
                    <a:pt x="224" y="158"/>
                    <a:pt x="227" y="165"/>
                    <a:pt x="233" y="168"/>
                  </a:cubicBezTo>
                  <a:cubicBezTo>
                    <a:pt x="229" y="175"/>
                    <a:pt x="227" y="182"/>
                    <a:pt x="230" y="189"/>
                  </a:cubicBezTo>
                  <a:cubicBezTo>
                    <a:pt x="232" y="195"/>
                    <a:pt x="238" y="200"/>
                    <a:pt x="245" y="201"/>
                  </a:cubicBezTo>
                  <a:cubicBezTo>
                    <a:pt x="243" y="208"/>
                    <a:pt x="246" y="216"/>
                    <a:pt x="252" y="221"/>
                  </a:cubicBezTo>
                  <a:cubicBezTo>
                    <a:pt x="258" y="225"/>
                    <a:pt x="266" y="226"/>
                    <a:pt x="272" y="223"/>
                  </a:cubicBezTo>
                  <a:cubicBezTo>
                    <a:pt x="275" y="231"/>
                    <a:pt x="283" y="235"/>
                    <a:pt x="291" y="235"/>
                  </a:cubicBezTo>
                  <a:cubicBezTo>
                    <a:pt x="297" y="235"/>
                    <a:pt x="306" y="233"/>
                    <a:pt x="309" y="228"/>
                  </a:cubicBezTo>
                  <a:cubicBezTo>
                    <a:pt x="312" y="231"/>
                    <a:pt x="317" y="232"/>
                    <a:pt x="321" y="233"/>
                  </a:cubicBezTo>
                  <a:cubicBezTo>
                    <a:pt x="325" y="233"/>
                    <a:pt x="330" y="232"/>
                    <a:pt x="334" y="230"/>
                  </a:cubicBezTo>
                  <a:cubicBezTo>
                    <a:pt x="342" y="226"/>
                    <a:pt x="347" y="218"/>
                    <a:pt x="347" y="209"/>
                  </a:cubicBezTo>
                  <a:cubicBezTo>
                    <a:pt x="356" y="208"/>
                    <a:pt x="364" y="203"/>
                    <a:pt x="368" y="195"/>
                  </a:cubicBezTo>
                  <a:cubicBezTo>
                    <a:pt x="371" y="187"/>
                    <a:pt x="370" y="178"/>
                    <a:pt x="365" y="172"/>
                  </a:cubicBezTo>
                  <a:cubicBezTo>
                    <a:pt x="372" y="169"/>
                    <a:pt x="377" y="162"/>
                    <a:pt x="377" y="154"/>
                  </a:cubicBezTo>
                  <a:cubicBezTo>
                    <a:pt x="376" y="146"/>
                    <a:pt x="369" y="140"/>
                    <a:pt x="362" y="138"/>
                  </a:cubicBezTo>
                  <a:cubicBezTo>
                    <a:pt x="365" y="132"/>
                    <a:pt x="364" y="124"/>
                    <a:pt x="360" y="119"/>
                  </a:cubicBezTo>
                  <a:cubicBezTo>
                    <a:pt x="359" y="118"/>
                    <a:pt x="358" y="117"/>
                    <a:pt x="357" y="116"/>
                  </a:cubicBezTo>
                  <a:cubicBezTo>
                    <a:pt x="360" y="113"/>
                    <a:pt x="362" y="110"/>
                    <a:pt x="363" y="107"/>
                  </a:cubicBezTo>
                  <a:cubicBezTo>
                    <a:pt x="365" y="103"/>
                    <a:pt x="365" y="99"/>
                    <a:pt x="365" y="96"/>
                  </a:cubicBezTo>
                  <a:cubicBezTo>
                    <a:pt x="365" y="90"/>
                    <a:pt x="363" y="84"/>
                    <a:pt x="358" y="80"/>
                  </a:cubicBezTo>
                  <a:cubicBezTo>
                    <a:pt x="360" y="75"/>
                    <a:pt x="361" y="70"/>
                    <a:pt x="360" y="65"/>
                  </a:cubicBezTo>
                  <a:cubicBezTo>
                    <a:pt x="358" y="60"/>
                    <a:pt x="353" y="56"/>
                    <a:pt x="348" y="54"/>
                  </a:cubicBezTo>
                  <a:cubicBezTo>
                    <a:pt x="349" y="52"/>
                    <a:pt x="349" y="49"/>
                    <a:pt x="349" y="47"/>
                  </a:cubicBezTo>
                  <a:cubicBezTo>
                    <a:pt x="349" y="44"/>
                    <a:pt x="349" y="41"/>
                    <a:pt x="348" y="39"/>
                  </a:cubicBezTo>
                  <a:cubicBezTo>
                    <a:pt x="347" y="37"/>
                    <a:pt x="346" y="36"/>
                    <a:pt x="345" y="35"/>
                  </a:cubicBezTo>
                  <a:cubicBezTo>
                    <a:pt x="354" y="30"/>
                    <a:pt x="364" y="26"/>
                    <a:pt x="375" y="26"/>
                  </a:cubicBezTo>
                  <a:cubicBezTo>
                    <a:pt x="382" y="26"/>
                    <a:pt x="390" y="27"/>
                    <a:pt x="397" y="29"/>
                  </a:cubicBezTo>
                  <a:cubicBezTo>
                    <a:pt x="411" y="34"/>
                    <a:pt x="425" y="44"/>
                    <a:pt x="427" y="59"/>
                  </a:cubicBezTo>
                  <a:cubicBezTo>
                    <a:pt x="429" y="76"/>
                    <a:pt x="415" y="97"/>
                    <a:pt x="397" y="95"/>
                  </a:cubicBezTo>
                  <a:cubicBezTo>
                    <a:pt x="387" y="94"/>
                    <a:pt x="378" y="85"/>
                    <a:pt x="378" y="74"/>
                  </a:cubicBezTo>
                  <a:cubicBezTo>
                    <a:pt x="378" y="70"/>
                    <a:pt x="380" y="65"/>
                    <a:pt x="383" y="63"/>
                  </a:cubicBezTo>
                  <a:cubicBezTo>
                    <a:pt x="386" y="60"/>
                    <a:pt x="391" y="59"/>
                    <a:pt x="394" y="61"/>
                  </a:cubicBezTo>
                  <a:cubicBezTo>
                    <a:pt x="388" y="62"/>
                    <a:pt x="385" y="72"/>
                    <a:pt x="388" y="78"/>
                  </a:cubicBezTo>
                  <a:cubicBezTo>
                    <a:pt x="391" y="86"/>
                    <a:pt x="402" y="88"/>
                    <a:pt x="409" y="83"/>
                  </a:cubicBezTo>
                  <a:cubicBezTo>
                    <a:pt x="416" y="77"/>
                    <a:pt x="418" y="67"/>
                    <a:pt x="415" y="58"/>
                  </a:cubicBezTo>
                  <a:cubicBezTo>
                    <a:pt x="412" y="49"/>
                    <a:pt x="403" y="43"/>
                    <a:pt x="393" y="42"/>
                  </a:cubicBezTo>
                  <a:cubicBezTo>
                    <a:pt x="383" y="41"/>
                    <a:pt x="373" y="46"/>
                    <a:pt x="368" y="55"/>
                  </a:cubicBezTo>
                  <a:cubicBezTo>
                    <a:pt x="362" y="63"/>
                    <a:pt x="361" y="75"/>
                    <a:pt x="363" y="85"/>
                  </a:cubicBezTo>
                  <a:cubicBezTo>
                    <a:pt x="368" y="105"/>
                    <a:pt x="392" y="115"/>
                    <a:pt x="411" y="109"/>
                  </a:cubicBezTo>
                  <a:cubicBezTo>
                    <a:pt x="427" y="105"/>
                    <a:pt x="438" y="91"/>
                    <a:pt x="442" y="75"/>
                  </a:cubicBezTo>
                  <a:cubicBezTo>
                    <a:pt x="444" y="67"/>
                    <a:pt x="445" y="59"/>
                    <a:pt x="443" y="51"/>
                  </a:cubicBezTo>
                  <a:cubicBezTo>
                    <a:pt x="442" y="41"/>
                    <a:pt x="436" y="32"/>
                    <a:pt x="429" y="25"/>
                  </a:cubicBezTo>
                  <a:cubicBezTo>
                    <a:pt x="417" y="14"/>
                    <a:pt x="400" y="8"/>
                    <a:pt x="383" y="8"/>
                  </a:cubicBezTo>
                  <a:cubicBezTo>
                    <a:pt x="382" y="7"/>
                    <a:pt x="380" y="7"/>
                    <a:pt x="378" y="7"/>
                  </a:cubicBezTo>
                  <a:cubicBezTo>
                    <a:pt x="379" y="6"/>
                    <a:pt x="380" y="4"/>
                    <a:pt x="382" y="3"/>
                  </a:cubicBezTo>
                  <a:cubicBezTo>
                    <a:pt x="383" y="2"/>
                    <a:pt x="385" y="1"/>
                    <a:pt x="386" y="0"/>
                  </a:cubicBezTo>
                  <a:cubicBezTo>
                    <a:pt x="383" y="0"/>
                    <a:pt x="383" y="0"/>
                    <a:pt x="383" y="0"/>
                  </a:cubicBezTo>
                  <a:cubicBezTo>
                    <a:pt x="382" y="1"/>
                    <a:pt x="381" y="2"/>
                    <a:pt x="380" y="2"/>
                  </a:cubicBezTo>
                  <a:cubicBezTo>
                    <a:pt x="378" y="4"/>
                    <a:pt x="377" y="6"/>
                    <a:pt x="376" y="8"/>
                  </a:cubicBezTo>
                  <a:cubicBezTo>
                    <a:pt x="369" y="8"/>
                    <a:pt x="363" y="9"/>
                    <a:pt x="357" y="10"/>
                  </a:cubicBezTo>
                  <a:cubicBezTo>
                    <a:pt x="352" y="11"/>
                    <a:pt x="348" y="12"/>
                    <a:pt x="343" y="14"/>
                  </a:cubicBezTo>
                  <a:cubicBezTo>
                    <a:pt x="343" y="14"/>
                    <a:pt x="343" y="14"/>
                    <a:pt x="343" y="14"/>
                  </a:cubicBezTo>
                  <a:cubicBezTo>
                    <a:pt x="345" y="13"/>
                    <a:pt x="347" y="12"/>
                    <a:pt x="349" y="10"/>
                  </a:cubicBezTo>
                  <a:cubicBezTo>
                    <a:pt x="354" y="7"/>
                    <a:pt x="359" y="4"/>
                    <a:pt x="363" y="0"/>
                  </a:cubicBezTo>
                  <a:cubicBezTo>
                    <a:pt x="360" y="0"/>
                    <a:pt x="360" y="0"/>
                    <a:pt x="360" y="0"/>
                  </a:cubicBezTo>
                  <a:cubicBezTo>
                    <a:pt x="357" y="3"/>
                    <a:pt x="353" y="5"/>
                    <a:pt x="350" y="8"/>
                  </a:cubicBezTo>
                  <a:cubicBezTo>
                    <a:pt x="344" y="12"/>
                    <a:pt x="338" y="14"/>
                    <a:pt x="332" y="17"/>
                  </a:cubicBezTo>
                  <a:cubicBezTo>
                    <a:pt x="330" y="14"/>
                    <a:pt x="327" y="11"/>
                    <a:pt x="324" y="10"/>
                  </a:cubicBezTo>
                  <a:cubicBezTo>
                    <a:pt x="330" y="7"/>
                    <a:pt x="336" y="4"/>
                    <a:pt x="342" y="0"/>
                  </a:cubicBezTo>
                  <a:cubicBezTo>
                    <a:pt x="338" y="0"/>
                    <a:pt x="338" y="0"/>
                    <a:pt x="338" y="0"/>
                  </a:cubicBezTo>
                  <a:cubicBezTo>
                    <a:pt x="337" y="1"/>
                    <a:pt x="336" y="2"/>
                    <a:pt x="335" y="2"/>
                  </a:cubicBezTo>
                  <a:cubicBezTo>
                    <a:pt x="335" y="2"/>
                    <a:pt x="334" y="2"/>
                    <a:pt x="334" y="2"/>
                  </a:cubicBezTo>
                  <a:cubicBezTo>
                    <a:pt x="332" y="2"/>
                    <a:pt x="330" y="1"/>
                    <a:pt x="328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7" y="1"/>
                    <a:pt x="330" y="3"/>
                    <a:pt x="333" y="4"/>
                  </a:cubicBezTo>
                  <a:cubicBezTo>
                    <a:pt x="331" y="4"/>
                    <a:pt x="330" y="5"/>
                    <a:pt x="329" y="6"/>
                  </a:cubicBezTo>
                  <a:cubicBezTo>
                    <a:pt x="326" y="7"/>
                    <a:pt x="324" y="8"/>
                    <a:pt x="321" y="9"/>
                  </a:cubicBezTo>
                  <a:cubicBezTo>
                    <a:pt x="321" y="9"/>
                    <a:pt x="321" y="9"/>
                    <a:pt x="321" y="9"/>
                  </a:cubicBezTo>
                  <a:cubicBezTo>
                    <a:pt x="319" y="8"/>
                    <a:pt x="317" y="8"/>
                    <a:pt x="316" y="8"/>
                  </a:cubicBezTo>
                  <a:cubicBezTo>
                    <a:pt x="316" y="5"/>
                    <a:pt x="315" y="3"/>
                    <a:pt x="314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314" y="3"/>
                    <a:pt x="314" y="6"/>
                    <a:pt x="314" y="9"/>
                  </a:cubicBezTo>
                  <a:cubicBezTo>
                    <a:pt x="314" y="9"/>
                    <a:pt x="314" y="9"/>
                    <a:pt x="314" y="9"/>
                  </a:cubicBezTo>
                  <a:cubicBezTo>
                    <a:pt x="314" y="10"/>
                    <a:pt x="315" y="10"/>
                    <a:pt x="315" y="10"/>
                  </a:cubicBezTo>
                  <a:cubicBezTo>
                    <a:pt x="326" y="9"/>
                    <a:pt x="335" y="18"/>
                    <a:pt x="332" y="29"/>
                  </a:cubicBezTo>
                  <a:cubicBezTo>
                    <a:pt x="332" y="30"/>
                    <a:pt x="333" y="30"/>
                    <a:pt x="333" y="30"/>
                  </a:cubicBezTo>
                  <a:cubicBezTo>
                    <a:pt x="339" y="31"/>
                    <a:pt x="344" y="34"/>
                    <a:pt x="346" y="39"/>
                  </a:cubicBezTo>
                  <a:cubicBezTo>
                    <a:pt x="347" y="42"/>
                    <a:pt x="348" y="44"/>
                    <a:pt x="347" y="47"/>
                  </a:cubicBezTo>
                  <a:cubicBezTo>
                    <a:pt x="347" y="49"/>
                    <a:pt x="348" y="52"/>
                    <a:pt x="346" y="54"/>
                  </a:cubicBezTo>
                  <a:cubicBezTo>
                    <a:pt x="346" y="54"/>
                    <a:pt x="346" y="55"/>
                    <a:pt x="347" y="55"/>
                  </a:cubicBezTo>
                  <a:cubicBezTo>
                    <a:pt x="352" y="57"/>
                    <a:pt x="356" y="60"/>
                    <a:pt x="358" y="65"/>
                  </a:cubicBezTo>
                  <a:cubicBezTo>
                    <a:pt x="360" y="70"/>
                    <a:pt x="358" y="75"/>
                    <a:pt x="357" y="80"/>
                  </a:cubicBezTo>
                  <a:cubicBezTo>
                    <a:pt x="356" y="81"/>
                    <a:pt x="357" y="81"/>
                    <a:pt x="357" y="81"/>
                  </a:cubicBezTo>
                  <a:cubicBezTo>
                    <a:pt x="362" y="85"/>
                    <a:pt x="364" y="90"/>
                    <a:pt x="364" y="96"/>
                  </a:cubicBezTo>
                  <a:cubicBezTo>
                    <a:pt x="364" y="100"/>
                    <a:pt x="363" y="103"/>
                    <a:pt x="362" y="106"/>
                  </a:cubicBezTo>
                  <a:cubicBezTo>
                    <a:pt x="360" y="109"/>
                    <a:pt x="358" y="112"/>
                    <a:pt x="356" y="115"/>
                  </a:cubicBezTo>
                  <a:cubicBezTo>
                    <a:pt x="353" y="113"/>
                    <a:pt x="351" y="112"/>
                    <a:pt x="348" y="112"/>
                  </a:cubicBezTo>
                  <a:cubicBezTo>
                    <a:pt x="353" y="109"/>
                    <a:pt x="357" y="104"/>
                    <a:pt x="357" y="99"/>
                  </a:cubicBezTo>
                  <a:cubicBezTo>
                    <a:pt x="357" y="91"/>
                    <a:pt x="350" y="86"/>
                    <a:pt x="343" y="86"/>
                  </a:cubicBezTo>
                  <a:cubicBezTo>
                    <a:pt x="344" y="85"/>
                    <a:pt x="345" y="84"/>
                    <a:pt x="346" y="83"/>
                  </a:cubicBezTo>
                  <a:cubicBezTo>
                    <a:pt x="349" y="80"/>
                    <a:pt x="350" y="75"/>
                    <a:pt x="349" y="71"/>
                  </a:cubicBezTo>
                  <a:cubicBezTo>
                    <a:pt x="347" y="65"/>
                    <a:pt x="340" y="61"/>
                    <a:pt x="334" y="62"/>
                  </a:cubicBezTo>
                  <a:cubicBezTo>
                    <a:pt x="336" y="60"/>
                    <a:pt x="338" y="56"/>
                    <a:pt x="338" y="53"/>
                  </a:cubicBezTo>
                  <a:cubicBezTo>
                    <a:pt x="339" y="49"/>
                    <a:pt x="338" y="45"/>
                    <a:pt x="335" y="41"/>
                  </a:cubicBezTo>
                  <a:cubicBezTo>
                    <a:pt x="332" y="37"/>
                    <a:pt x="325" y="35"/>
                    <a:pt x="320" y="37"/>
                  </a:cubicBezTo>
                  <a:cubicBezTo>
                    <a:pt x="321" y="35"/>
                    <a:pt x="321" y="33"/>
                    <a:pt x="322" y="31"/>
                  </a:cubicBezTo>
                  <a:cubicBezTo>
                    <a:pt x="323" y="28"/>
                    <a:pt x="323" y="24"/>
                    <a:pt x="321" y="20"/>
                  </a:cubicBezTo>
                  <a:cubicBezTo>
                    <a:pt x="317" y="14"/>
                    <a:pt x="309" y="13"/>
                    <a:pt x="303" y="16"/>
                  </a:cubicBezTo>
                  <a:cubicBezTo>
                    <a:pt x="306" y="11"/>
                    <a:pt x="305" y="4"/>
                    <a:pt x="301" y="0"/>
                  </a:cubicBezTo>
                  <a:cubicBezTo>
                    <a:pt x="298" y="0"/>
                    <a:pt x="298" y="0"/>
                    <a:pt x="298" y="0"/>
                  </a:cubicBezTo>
                  <a:cubicBezTo>
                    <a:pt x="298" y="0"/>
                    <a:pt x="299" y="0"/>
                    <a:pt x="299" y="0"/>
                  </a:cubicBezTo>
                  <a:cubicBezTo>
                    <a:pt x="304" y="5"/>
                    <a:pt x="304" y="13"/>
                    <a:pt x="300" y="17"/>
                  </a:cubicBezTo>
                  <a:cubicBezTo>
                    <a:pt x="295" y="13"/>
                    <a:pt x="291" y="9"/>
                    <a:pt x="286" y="5"/>
                  </a:cubicBezTo>
                  <a:cubicBezTo>
                    <a:pt x="284" y="4"/>
                    <a:pt x="283" y="3"/>
                    <a:pt x="281" y="2"/>
                  </a:cubicBezTo>
                  <a:cubicBezTo>
                    <a:pt x="282" y="1"/>
                    <a:pt x="283" y="1"/>
                    <a:pt x="284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79" y="0"/>
                    <a:pt x="279" y="0"/>
                    <a:pt x="279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83" y="5"/>
                    <a:pt x="291" y="11"/>
                    <a:pt x="297" y="17"/>
                  </a:cubicBezTo>
                  <a:cubicBezTo>
                    <a:pt x="306" y="25"/>
                    <a:pt x="313" y="34"/>
                    <a:pt x="319" y="44"/>
                  </a:cubicBezTo>
                  <a:cubicBezTo>
                    <a:pt x="325" y="53"/>
                    <a:pt x="331" y="63"/>
                    <a:pt x="335" y="74"/>
                  </a:cubicBezTo>
                  <a:cubicBezTo>
                    <a:pt x="337" y="80"/>
                    <a:pt x="338" y="86"/>
                    <a:pt x="339" y="92"/>
                  </a:cubicBezTo>
                  <a:cubicBezTo>
                    <a:pt x="340" y="97"/>
                    <a:pt x="341" y="102"/>
                    <a:pt x="341" y="107"/>
                  </a:cubicBezTo>
                  <a:cubicBezTo>
                    <a:pt x="339" y="103"/>
                    <a:pt x="335" y="99"/>
                    <a:pt x="331" y="97"/>
                  </a:cubicBezTo>
                  <a:cubicBezTo>
                    <a:pt x="331" y="97"/>
                    <a:pt x="331" y="97"/>
                    <a:pt x="331" y="96"/>
                  </a:cubicBezTo>
                  <a:cubicBezTo>
                    <a:pt x="326" y="56"/>
                    <a:pt x="298" y="20"/>
                    <a:pt x="262" y="0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0" y="1"/>
                    <a:pt x="261" y="1"/>
                    <a:pt x="262" y="2"/>
                  </a:cubicBezTo>
                  <a:cubicBezTo>
                    <a:pt x="262" y="3"/>
                    <a:pt x="261" y="4"/>
                    <a:pt x="261" y="6"/>
                  </a:cubicBezTo>
                  <a:cubicBezTo>
                    <a:pt x="259" y="8"/>
                    <a:pt x="258" y="11"/>
                    <a:pt x="257" y="13"/>
                  </a:cubicBezTo>
                  <a:cubicBezTo>
                    <a:pt x="255" y="13"/>
                    <a:pt x="254" y="12"/>
                    <a:pt x="252" y="11"/>
                  </a:cubicBezTo>
                  <a:cubicBezTo>
                    <a:pt x="249" y="10"/>
                    <a:pt x="247" y="8"/>
                    <a:pt x="244" y="7"/>
                  </a:cubicBezTo>
                  <a:cubicBezTo>
                    <a:pt x="245" y="5"/>
                    <a:pt x="246" y="2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44" y="2"/>
                    <a:pt x="243" y="4"/>
                    <a:pt x="242" y="6"/>
                  </a:cubicBezTo>
                  <a:cubicBezTo>
                    <a:pt x="238" y="4"/>
                    <a:pt x="233" y="3"/>
                    <a:pt x="228" y="2"/>
                  </a:cubicBezTo>
                  <a:cubicBezTo>
                    <a:pt x="228" y="1"/>
                    <a:pt x="228" y="1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6" y="1"/>
                    <a:pt x="226" y="1"/>
                  </a:cubicBezTo>
                  <a:cubicBezTo>
                    <a:pt x="225" y="1"/>
                    <a:pt x="223" y="0"/>
                    <a:pt x="221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17" y="1"/>
                    <a:pt x="227" y="3"/>
                    <a:pt x="236" y="6"/>
                  </a:cubicBezTo>
                  <a:cubicBezTo>
                    <a:pt x="274" y="20"/>
                    <a:pt x="308" y="52"/>
                    <a:pt x="315" y="93"/>
                  </a:cubicBezTo>
                  <a:cubicBezTo>
                    <a:pt x="316" y="101"/>
                    <a:pt x="316" y="109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4" y="123"/>
                    <a:pt x="314" y="128"/>
                    <a:pt x="312" y="133"/>
                  </a:cubicBezTo>
                  <a:cubicBezTo>
                    <a:pt x="310" y="139"/>
                    <a:pt x="308" y="145"/>
                    <a:pt x="304" y="150"/>
                  </a:cubicBezTo>
                  <a:cubicBezTo>
                    <a:pt x="302" y="154"/>
                    <a:pt x="299" y="159"/>
                    <a:pt x="296" y="162"/>
                  </a:cubicBezTo>
                  <a:cubicBezTo>
                    <a:pt x="300" y="152"/>
                    <a:pt x="299" y="141"/>
                    <a:pt x="295" y="131"/>
                  </a:cubicBezTo>
                  <a:cubicBezTo>
                    <a:pt x="290" y="121"/>
                    <a:pt x="283" y="113"/>
                    <a:pt x="274" y="107"/>
                  </a:cubicBezTo>
                  <a:cubicBezTo>
                    <a:pt x="257" y="95"/>
                    <a:pt x="235" y="94"/>
                    <a:pt x="216" y="101"/>
                  </a:cubicBezTo>
                  <a:cubicBezTo>
                    <a:pt x="197" y="108"/>
                    <a:pt x="182" y="122"/>
                    <a:pt x="172" y="139"/>
                  </a:cubicBezTo>
                  <a:cubicBezTo>
                    <a:pt x="158" y="159"/>
                    <a:pt x="153" y="184"/>
                    <a:pt x="152" y="208"/>
                  </a:cubicBezTo>
                  <a:cubicBezTo>
                    <a:pt x="151" y="234"/>
                    <a:pt x="155" y="260"/>
                    <a:pt x="162" y="285"/>
                  </a:cubicBezTo>
                  <a:cubicBezTo>
                    <a:pt x="170" y="309"/>
                    <a:pt x="179" y="333"/>
                    <a:pt x="187" y="358"/>
                  </a:cubicBezTo>
                  <a:cubicBezTo>
                    <a:pt x="194" y="381"/>
                    <a:pt x="198" y="406"/>
                    <a:pt x="201" y="430"/>
                  </a:cubicBezTo>
                  <a:cubicBezTo>
                    <a:pt x="203" y="454"/>
                    <a:pt x="201" y="478"/>
                    <a:pt x="196" y="501"/>
                  </a:cubicBezTo>
                  <a:cubicBezTo>
                    <a:pt x="193" y="511"/>
                    <a:pt x="190" y="520"/>
                    <a:pt x="187" y="530"/>
                  </a:cubicBezTo>
                  <a:cubicBezTo>
                    <a:pt x="183" y="539"/>
                    <a:pt x="179" y="549"/>
                    <a:pt x="172" y="556"/>
                  </a:cubicBezTo>
                  <a:cubicBezTo>
                    <a:pt x="172" y="556"/>
                    <a:pt x="172" y="556"/>
                    <a:pt x="172" y="556"/>
                  </a:cubicBezTo>
                  <a:cubicBezTo>
                    <a:pt x="171" y="557"/>
                    <a:pt x="171" y="557"/>
                    <a:pt x="170" y="557"/>
                  </a:cubicBezTo>
                  <a:cubicBezTo>
                    <a:pt x="170" y="555"/>
                    <a:pt x="169" y="553"/>
                    <a:pt x="168" y="551"/>
                  </a:cubicBezTo>
                  <a:cubicBezTo>
                    <a:pt x="173" y="549"/>
                    <a:pt x="176" y="545"/>
                    <a:pt x="179" y="541"/>
                  </a:cubicBezTo>
                  <a:cubicBezTo>
                    <a:pt x="181" y="537"/>
                    <a:pt x="183" y="533"/>
                    <a:pt x="184" y="528"/>
                  </a:cubicBezTo>
                  <a:cubicBezTo>
                    <a:pt x="186" y="519"/>
                    <a:pt x="182" y="507"/>
                    <a:pt x="173" y="505"/>
                  </a:cubicBezTo>
                  <a:cubicBezTo>
                    <a:pt x="168" y="503"/>
                    <a:pt x="163" y="505"/>
                    <a:pt x="160" y="508"/>
                  </a:cubicBezTo>
                  <a:cubicBezTo>
                    <a:pt x="158" y="511"/>
                    <a:pt x="157" y="515"/>
                    <a:pt x="158" y="519"/>
                  </a:cubicBezTo>
                  <a:cubicBezTo>
                    <a:pt x="158" y="522"/>
                    <a:pt x="162" y="525"/>
                    <a:pt x="166" y="525"/>
                  </a:cubicBezTo>
                  <a:cubicBezTo>
                    <a:pt x="169" y="526"/>
                    <a:pt x="172" y="523"/>
                    <a:pt x="174" y="520"/>
                  </a:cubicBezTo>
                  <a:cubicBezTo>
                    <a:pt x="175" y="523"/>
                    <a:pt x="173" y="528"/>
                    <a:pt x="171" y="531"/>
                  </a:cubicBezTo>
                  <a:cubicBezTo>
                    <a:pt x="168" y="536"/>
                    <a:pt x="163" y="539"/>
                    <a:pt x="158" y="542"/>
                  </a:cubicBezTo>
                  <a:cubicBezTo>
                    <a:pt x="156" y="541"/>
                    <a:pt x="154" y="541"/>
                    <a:pt x="153" y="541"/>
                  </a:cubicBezTo>
                  <a:cubicBezTo>
                    <a:pt x="153" y="537"/>
                    <a:pt x="153" y="533"/>
                    <a:pt x="153" y="529"/>
                  </a:cubicBezTo>
                  <a:cubicBezTo>
                    <a:pt x="152" y="523"/>
                    <a:pt x="153" y="518"/>
                    <a:pt x="152" y="513"/>
                  </a:cubicBezTo>
                  <a:cubicBezTo>
                    <a:pt x="152" y="509"/>
                    <a:pt x="152" y="505"/>
                    <a:pt x="152" y="501"/>
                  </a:cubicBezTo>
                  <a:cubicBezTo>
                    <a:pt x="160" y="503"/>
                    <a:pt x="171" y="500"/>
                    <a:pt x="178" y="496"/>
                  </a:cubicBezTo>
                  <a:cubicBezTo>
                    <a:pt x="186" y="491"/>
                    <a:pt x="192" y="483"/>
                    <a:pt x="193" y="473"/>
                  </a:cubicBezTo>
                  <a:cubicBezTo>
                    <a:pt x="193" y="464"/>
                    <a:pt x="190" y="454"/>
                    <a:pt x="183" y="448"/>
                  </a:cubicBezTo>
                  <a:cubicBezTo>
                    <a:pt x="177" y="442"/>
                    <a:pt x="166" y="440"/>
                    <a:pt x="158" y="445"/>
                  </a:cubicBezTo>
                  <a:cubicBezTo>
                    <a:pt x="148" y="452"/>
                    <a:pt x="147" y="471"/>
                    <a:pt x="161" y="474"/>
                  </a:cubicBezTo>
                  <a:cubicBezTo>
                    <a:pt x="165" y="476"/>
                    <a:pt x="171" y="474"/>
                    <a:pt x="173" y="469"/>
                  </a:cubicBezTo>
                  <a:cubicBezTo>
                    <a:pt x="175" y="464"/>
                    <a:pt x="174" y="458"/>
                    <a:pt x="170" y="455"/>
                  </a:cubicBezTo>
                  <a:cubicBezTo>
                    <a:pt x="174" y="455"/>
                    <a:pt x="177" y="458"/>
                    <a:pt x="179" y="461"/>
                  </a:cubicBezTo>
                  <a:cubicBezTo>
                    <a:pt x="181" y="466"/>
                    <a:pt x="180" y="471"/>
                    <a:pt x="178" y="476"/>
                  </a:cubicBezTo>
                  <a:cubicBezTo>
                    <a:pt x="176" y="480"/>
                    <a:pt x="172" y="484"/>
                    <a:pt x="167" y="486"/>
                  </a:cubicBezTo>
                  <a:cubicBezTo>
                    <a:pt x="162" y="488"/>
                    <a:pt x="156" y="487"/>
                    <a:pt x="150" y="485"/>
                  </a:cubicBezTo>
                  <a:cubicBezTo>
                    <a:pt x="150" y="485"/>
                    <a:pt x="150" y="485"/>
                    <a:pt x="150" y="485"/>
                  </a:cubicBezTo>
                  <a:cubicBezTo>
                    <a:pt x="150" y="484"/>
                    <a:pt x="150" y="483"/>
                    <a:pt x="150" y="482"/>
                  </a:cubicBezTo>
                  <a:cubicBezTo>
                    <a:pt x="149" y="471"/>
                    <a:pt x="147" y="461"/>
                    <a:pt x="144" y="450"/>
                  </a:cubicBezTo>
                  <a:cubicBezTo>
                    <a:pt x="144" y="447"/>
                    <a:pt x="143" y="444"/>
                    <a:pt x="142" y="441"/>
                  </a:cubicBezTo>
                  <a:cubicBezTo>
                    <a:pt x="147" y="441"/>
                    <a:pt x="153" y="440"/>
                    <a:pt x="158" y="439"/>
                  </a:cubicBezTo>
                  <a:cubicBezTo>
                    <a:pt x="163" y="438"/>
                    <a:pt x="168" y="436"/>
                    <a:pt x="172" y="433"/>
                  </a:cubicBezTo>
                  <a:cubicBezTo>
                    <a:pt x="177" y="430"/>
                    <a:pt x="181" y="426"/>
                    <a:pt x="185" y="422"/>
                  </a:cubicBezTo>
                  <a:cubicBezTo>
                    <a:pt x="188" y="417"/>
                    <a:pt x="189" y="411"/>
                    <a:pt x="189" y="406"/>
                  </a:cubicBezTo>
                  <a:cubicBezTo>
                    <a:pt x="190" y="396"/>
                    <a:pt x="187" y="386"/>
                    <a:pt x="179" y="379"/>
                  </a:cubicBezTo>
                  <a:cubicBezTo>
                    <a:pt x="172" y="374"/>
                    <a:pt x="162" y="372"/>
                    <a:pt x="154" y="376"/>
                  </a:cubicBezTo>
                  <a:cubicBezTo>
                    <a:pt x="149" y="379"/>
                    <a:pt x="145" y="385"/>
                    <a:pt x="144" y="391"/>
                  </a:cubicBezTo>
                  <a:cubicBezTo>
                    <a:pt x="143" y="396"/>
                    <a:pt x="147" y="402"/>
                    <a:pt x="152" y="404"/>
                  </a:cubicBezTo>
                  <a:cubicBezTo>
                    <a:pt x="157" y="406"/>
                    <a:pt x="164" y="404"/>
                    <a:pt x="167" y="400"/>
                  </a:cubicBezTo>
                  <a:cubicBezTo>
                    <a:pt x="169" y="396"/>
                    <a:pt x="170" y="391"/>
                    <a:pt x="167" y="388"/>
                  </a:cubicBezTo>
                  <a:cubicBezTo>
                    <a:pt x="171" y="389"/>
                    <a:pt x="173" y="392"/>
                    <a:pt x="174" y="397"/>
                  </a:cubicBezTo>
                  <a:cubicBezTo>
                    <a:pt x="176" y="403"/>
                    <a:pt x="174" y="408"/>
                    <a:pt x="170" y="412"/>
                  </a:cubicBezTo>
                  <a:cubicBezTo>
                    <a:pt x="166" y="417"/>
                    <a:pt x="160" y="421"/>
                    <a:pt x="154" y="422"/>
                  </a:cubicBezTo>
                  <a:cubicBezTo>
                    <a:pt x="151" y="423"/>
                    <a:pt x="148" y="423"/>
                    <a:pt x="145" y="423"/>
                  </a:cubicBezTo>
                  <a:cubicBezTo>
                    <a:pt x="142" y="423"/>
                    <a:pt x="138" y="422"/>
                    <a:pt x="136" y="420"/>
                  </a:cubicBezTo>
                  <a:cubicBezTo>
                    <a:pt x="143" y="410"/>
                    <a:pt x="144" y="398"/>
                    <a:pt x="139" y="386"/>
                  </a:cubicBezTo>
                  <a:cubicBezTo>
                    <a:pt x="137" y="383"/>
                    <a:pt x="136" y="381"/>
                    <a:pt x="134" y="378"/>
                  </a:cubicBezTo>
                  <a:cubicBezTo>
                    <a:pt x="151" y="376"/>
                    <a:pt x="168" y="360"/>
                    <a:pt x="168" y="342"/>
                  </a:cubicBezTo>
                  <a:cubicBezTo>
                    <a:pt x="168" y="333"/>
                    <a:pt x="162" y="324"/>
                    <a:pt x="155" y="319"/>
                  </a:cubicBezTo>
                  <a:cubicBezTo>
                    <a:pt x="147" y="313"/>
                    <a:pt x="138" y="312"/>
                    <a:pt x="129" y="315"/>
                  </a:cubicBezTo>
                  <a:cubicBezTo>
                    <a:pt x="121" y="318"/>
                    <a:pt x="116" y="325"/>
                    <a:pt x="114" y="334"/>
                  </a:cubicBezTo>
                  <a:cubicBezTo>
                    <a:pt x="113" y="340"/>
                    <a:pt x="117" y="347"/>
                    <a:pt x="122" y="351"/>
                  </a:cubicBezTo>
                  <a:cubicBezTo>
                    <a:pt x="128" y="355"/>
                    <a:pt x="135" y="353"/>
                    <a:pt x="139" y="348"/>
                  </a:cubicBezTo>
                  <a:cubicBezTo>
                    <a:pt x="144" y="341"/>
                    <a:pt x="139" y="332"/>
                    <a:pt x="132" y="330"/>
                  </a:cubicBezTo>
                  <a:cubicBezTo>
                    <a:pt x="135" y="326"/>
                    <a:pt x="142" y="329"/>
                    <a:pt x="145" y="331"/>
                  </a:cubicBezTo>
                  <a:cubicBezTo>
                    <a:pt x="151" y="335"/>
                    <a:pt x="152" y="342"/>
                    <a:pt x="150" y="348"/>
                  </a:cubicBezTo>
                  <a:cubicBezTo>
                    <a:pt x="147" y="354"/>
                    <a:pt x="142" y="359"/>
                    <a:pt x="136" y="361"/>
                  </a:cubicBezTo>
                  <a:cubicBezTo>
                    <a:pt x="128" y="365"/>
                    <a:pt x="119" y="366"/>
                    <a:pt x="111" y="364"/>
                  </a:cubicBezTo>
                  <a:cubicBezTo>
                    <a:pt x="108" y="359"/>
                    <a:pt x="106" y="354"/>
                    <a:pt x="103" y="348"/>
                  </a:cubicBezTo>
                  <a:cubicBezTo>
                    <a:pt x="106" y="344"/>
                    <a:pt x="107" y="340"/>
                    <a:pt x="109" y="335"/>
                  </a:cubicBezTo>
                  <a:cubicBezTo>
                    <a:pt x="110" y="330"/>
                    <a:pt x="112" y="325"/>
                    <a:pt x="113" y="320"/>
                  </a:cubicBezTo>
                  <a:cubicBezTo>
                    <a:pt x="114" y="316"/>
                    <a:pt x="115" y="312"/>
                    <a:pt x="115" y="308"/>
                  </a:cubicBezTo>
                  <a:cubicBezTo>
                    <a:pt x="124" y="309"/>
                    <a:pt x="133" y="308"/>
                    <a:pt x="141" y="304"/>
                  </a:cubicBezTo>
                  <a:cubicBezTo>
                    <a:pt x="149" y="299"/>
                    <a:pt x="154" y="290"/>
                    <a:pt x="154" y="281"/>
                  </a:cubicBezTo>
                  <a:cubicBezTo>
                    <a:pt x="154" y="271"/>
                    <a:pt x="147" y="264"/>
                    <a:pt x="137" y="263"/>
                  </a:cubicBezTo>
                  <a:cubicBezTo>
                    <a:pt x="133" y="263"/>
                    <a:pt x="129" y="264"/>
                    <a:pt x="126" y="267"/>
                  </a:cubicBezTo>
                  <a:cubicBezTo>
                    <a:pt x="123" y="269"/>
                    <a:pt x="122" y="273"/>
                    <a:pt x="122" y="276"/>
                  </a:cubicBezTo>
                  <a:cubicBezTo>
                    <a:pt x="122" y="281"/>
                    <a:pt x="125" y="284"/>
                    <a:pt x="129" y="286"/>
                  </a:cubicBezTo>
                  <a:cubicBezTo>
                    <a:pt x="133" y="287"/>
                    <a:pt x="137" y="284"/>
                    <a:pt x="139" y="281"/>
                  </a:cubicBezTo>
                  <a:cubicBezTo>
                    <a:pt x="142" y="285"/>
                    <a:pt x="138" y="291"/>
                    <a:pt x="134" y="293"/>
                  </a:cubicBezTo>
                  <a:cubicBezTo>
                    <a:pt x="128" y="296"/>
                    <a:pt x="122" y="295"/>
                    <a:pt x="117" y="291"/>
                  </a:cubicBezTo>
                  <a:cubicBezTo>
                    <a:pt x="117" y="291"/>
                    <a:pt x="117" y="291"/>
                    <a:pt x="117" y="291"/>
                  </a:cubicBezTo>
                  <a:cubicBezTo>
                    <a:pt x="117" y="288"/>
                    <a:pt x="117" y="286"/>
                    <a:pt x="116" y="283"/>
                  </a:cubicBezTo>
                  <a:cubicBezTo>
                    <a:pt x="116" y="276"/>
                    <a:pt x="115" y="268"/>
                    <a:pt x="114" y="261"/>
                  </a:cubicBezTo>
                  <a:cubicBezTo>
                    <a:pt x="127" y="264"/>
                    <a:pt x="140" y="254"/>
                    <a:pt x="145" y="241"/>
                  </a:cubicBezTo>
                  <a:cubicBezTo>
                    <a:pt x="147" y="235"/>
                    <a:pt x="147" y="227"/>
                    <a:pt x="143" y="222"/>
                  </a:cubicBezTo>
                  <a:cubicBezTo>
                    <a:pt x="138" y="213"/>
                    <a:pt x="128" y="209"/>
                    <a:pt x="119" y="213"/>
                  </a:cubicBezTo>
                  <a:cubicBezTo>
                    <a:pt x="113" y="215"/>
                    <a:pt x="108" y="220"/>
                    <a:pt x="108" y="227"/>
                  </a:cubicBezTo>
                  <a:cubicBezTo>
                    <a:pt x="108" y="231"/>
                    <a:pt x="110" y="236"/>
                    <a:pt x="115" y="238"/>
                  </a:cubicBezTo>
                  <a:cubicBezTo>
                    <a:pt x="122" y="239"/>
                    <a:pt x="130" y="234"/>
                    <a:pt x="128" y="227"/>
                  </a:cubicBezTo>
                  <a:cubicBezTo>
                    <a:pt x="133" y="230"/>
                    <a:pt x="131" y="238"/>
                    <a:pt x="128" y="242"/>
                  </a:cubicBezTo>
                  <a:cubicBezTo>
                    <a:pt x="123" y="247"/>
                    <a:pt x="115" y="247"/>
                    <a:pt x="109" y="244"/>
                  </a:cubicBezTo>
                  <a:cubicBezTo>
                    <a:pt x="109" y="244"/>
                    <a:pt x="109" y="244"/>
                    <a:pt x="109" y="244"/>
                  </a:cubicBezTo>
                  <a:cubicBezTo>
                    <a:pt x="106" y="236"/>
                    <a:pt x="102" y="227"/>
                    <a:pt x="98" y="219"/>
                  </a:cubicBezTo>
                  <a:cubicBezTo>
                    <a:pt x="97" y="218"/>
                    <a:pt x="96" y="216"/>
                    <a:pt x="95" y="215"/>
                  </a:cubicBezTo>
                  <a:cubicBezTo>
                    <a:pt x="100" y="213"/>
                    <a:pt x="104" y="212"/>
                    <a:pt x="109" y="210"/>
                  </a:cubicBezTo>
                  <a:cubicBezTo>
                    <a:pt x="113" y="208"/>
                    <a:pt x="116" y="205"/>
                    <a:pt x="119" y="203"/>
                  </a:cubicBezTo>
                  <a:cubicBezTo>
                    <a:pt x="126" y="197"/>
                    <a:pt x="132" y="190"/>
                    <a:pt x="136" y="182"/>
                  </a:cubicBezTo>
                  <a:cubicBezTo>
                    <a:pt x="145" y="167"/>
                    <a:pt x="148" y="148"/>
                    <a:pt x="141" y="132"/>
                  </a:cubicBezTo>
                  <a:cubicBezTo>
                    <a:pt x="134" y="116"/>
                    <a:pt x="117" y="105"/>
                    <a:pt x="99" y="104"/>
                  </a:cubicBezTo>
                  <a:cubicBezTo>
                    <a:pt x="99" y="81"/>
                    <a:pt x="110" y="57"/>
                    <a:pt x="132" y="48"/>
                  </a:cubicBezTo>
                  <a:cubicBezTo>
                    <a:pt x="142" y="43"/>
                    <a:pt x="155" y="44"/>
                    <a:pt x="165" y="50"/>
                  </a:cubicBezTo>
                  <a:cubicBezTo>
                    <a:pt x="174" y="56"/>
                    <a:pt x="180" y="67"/>
                    <a:pt x="179" y="78"/>
                  </a:cubicBezTo>
                  <a:cubicBezTo>
                    <a:pt x="177" y="91"/>
                    <a:pt x="165" y="103"/>
                    <a:pt x="152" y="97"/>
                  </a:cubicBezTo>
                  <a:cubicBezTo>
                    <a:pt x="146" y="95"/>
                    <a:pt x="142" y="88"/>
                    <a:pt x="143" y="82"/>
                  </a:cubicBezTo>
                  <a:cubicBezTo>
                    <a:pt x="143" y="78"/>
                    <a:pt x="145" y="72"/>
                    <a:pt x="150" y="72"/>
                  </a:cubicBezTo>
                  <a:cubicBezTo>
                    <a:pt x="148" y="75"/>
                    <a:pt x="149" y="79"/>
                    <a:pt x="150" y="82"/>
                  </a:cubicBezTo>
                  <a:cubicBezTo>
                    <a:pt x="152" y="86"/>
                    <a:pt x="156" y="88"/>
                    <a:pt x="159" y="88"/>
                  </a:cubicBezTo>
                  <a:cubicBezTo>
                    <a:pt x="169" y="88"/>
                    <a:pt x="173" y="78"/>
                    <a:pt x="171" y="70"/>
                  </a:cubicBezTo>
                  <a:cubicBezTo>
                    <a:pt x="169" y="61"/>
                    <a:pt x="159" y="55"/>
                    <a:pt x="150" y="55"/>
                  </a:cubicBezTo>
                  <a:cubicBezTo>
                    <a:pt x="141" y="55"/>
                    <a:pt x="133" y="61"/>
                    <a:pt x="129" y="69"/>
                  </a:cubicBezTo>
                  <a:cubicBezTo>
                    <a:pt x="121" y="83"/>
                    <a:pt x="126" y="102"/>
                    <a:pt x="140" y="110"/>
                  </a:cubicBezTo>
                  <a:cubicBezTo>
                    <a:pt x="156" y="121"/>
                    <a:pt x="180" y="114"/>
                    <a:pt x="190" y="97"/>
                  </a:cubicBezTo>
                  <a:cubicBezTo>
                    <a:pt x="193" y="92"/>
                    <a:pt x="195" y="85"/>
                    <a:pt x="195" y="78"/>
                  </a:cubicBezTo>
                  <a:cubicBezTo>
                    <a:pt x="198" y="81"/>
                    <a:pt x="203" y="83"/>
                    <a:pt x="208" y="84"/>
                  </a:cubicBezTo>
                  <a:cubicBezTo>
                    <a:pt x="213" y="85"/>
                    <a:pt x="218" y="86"/>
                    <a:pt x="223" y="85"/>
                  </a:cubicBezTo>
                  <a:cubicBezTo>
                    <a:pt x="233" y="85"/>
                    <a:pt x="243" y="80"/>
                    <a:pt x="250" y="73"/>
                  </a:cubicBezTo>
                  <a:cubicBezTo>
                    <a:pt x="252" y="71"/>
                    <a:pt x="254" y="69"/>
                    <a:pt x="255" y="66"/>
                  </a:cubicBezTo>
                  <a:cubicBezTo>
                    <a:pt x="254" y="70"/>
                    <a:pt x="252" y="74"/>
                    <a:pt x="251" y="78"/>
                  </a:cubicBezTo>
                  <a:cubicBezTo>
                    <a:pt x="250" y="81"/>
                    <a:pt x="250" y="85"/>
                    <a:pt x="251" y="88"/>
                  </a:cubicBezTo>
                  <a:cubicBezTo>
                    <a:pt x="253" y="93"/>
                    <a:pt x="260" y="96"/>
                    <a:pt x="264" y="91"/>
                  </a:cubicBezTo>
                  <a:cubicBezTo>
                    <a:pt x="267" y="88"/>
                    <a:pt x="264" y="81"/>
                    <a:pt x="263" y="77"/>
                  </a:cubicBezTo>
                  <a:cubicBezTo>
                    <a:pt x="262" y="74"/>
                    <a:pt x="261" y="71"/>
                    <a:pt x="259" y="68"/>
                  </a:cubicBezTo>
                  <a:cubicBezTo>
                    <a:pt x="262" y="72"/>
                    <a:pt x="265" y="75"/>
                    <a:pt x="268" y="79"/>
                  </a:cubicBezTo>
                  <a:cubicBezTo>
                    <a:pt x="271" y="83"/>
                    <a:pt x="274" y="87"/>
                    <a:pt x="277" y="91"/>
                  </a:cubicBezTo>
                  <a:cubicBezTo>
                    <a:pt x="281" y="98"/>
                    <a:pt x="290" y="107"/>
                    <a:pt x="299" y="104"/>
                  </a:cubicBezTo>
                  <a:cubicBezTo>
                    <a:pt x="307" y="101"/>
                    <a:pt x="306" y="89"/>
                    <a:pt x="302" y="83"/>
                  </a:cubicBezTo>
                  <a:cubicBezTo>
                    <a:pt x="296" y="73"/>
                    <a:pt x="284" y="69"/>
                    <a:pt x="273" y="66"/>
                  </a:cubicBezTo>
                  <a:cubicBezTo>
                    <a:pt x="269" y="65"/>
                    <a:pt x="265" y="64"/>
                    <a:pt x="260" y="63"/>
                  </a:cubicBezTo>
                  <a:cubicBezTo>
                    <a:pt x="265" y="62"/>
                    <a:pt x="269" y="61"/>
                    <a:pt x="273" y="60"/>
                  </a:cubicBezTo>
                  <a:cubicBezTo>
                    <a:pt x="278" y="59"/>
                    <a:pt x="284" y="56"/>
                    <a:pt x="284" y="51"/>
                  </a:cubicBezTo>
                  <a:cubicBezTo>
                    <a:pt x="284" y="48"/>
                    <a:pt x="283" y="45"/>
                    <a:pt x="281" y="44"/>
                  </a:cubicBezTo>
                  <a:cubicBezTo>
                    <a:pt x="278" y="43"/>
                    <a:pt x="275" y="44"/>
                    <a:pt x="273" y="45"/>
                  </a:cubicBezTo>
                  <a:cubicBezTo>
                    <a:pt x="270" y="46"/>
                    <a:pt x="268" y="48"/>
                    <a:pt x="266" y="50"/>
                  </a:cubicBezTo>
                  <a:cubicBezTo>
                    <a:pt x="263" y="53"/>
                    <a:pt x="261" y="57"/>
                    <a:pt x="259" y="60"/>
                  </a:cubicBezTo>
                  <a:cubicBezTo>
                    <a:pt x="260" y="55"/>
                    <a:pt x="261" y="50"/>
                    <a:pt x="261" y="45"/>
                  </a:cubicBezTo>
                  <a:cubicBezTo>
                    <a:pt x="260" y="36"/>
                    <a:pt x="255" y="27"/>
                    <a:pt x="247" y="22"/>
                  </a:cubicBezTo>
                  <a:cubicBezTo>
                    <a:pt x="239" y="17"/>
                    <a:pt x="229" y="15"/>
                    <a:pt x="220" y="18"/>
                  </a:cubicBezTo>
                  <a:cubicBezTo>
                    <a:pt x="211" y="21"/>
                    <a:pt x="204" y="29"/>
                    <a:pt x="204" y="39"/>
                  </a:cubicBezTo>
                  <a:cubicBezTo>
                    <a:pt x="203" y="48"/>
                    <a:pt x="209" y="57"/>
                    <a:pt x="219" y="58"/>
                  </a:cubicBezTo>
                  <a:cubicBezTo>
                    <a:pt x="227" y="60"/>
                    <a:pt x="236" y="54"/>
                    <a:pt x="236" y="45"/>
                  </a:cubicBezTo>
                  <a:cubicBezTo>
                    <a:pt x="236" y="41"/>
                    <a:pt x="233" y="37"/>
                    <a:pt x="229" y="35"/>
                  </a:cubicBezTo>
                  <a:cubicBezTo>
                    <a:pt x="226" y="34"/>
                    <a:pt x="221" y="34"/>
                    <a:pt x="219" y="37"/>
                  </a:cubicBezTo>
                  <a:cubicBezTo>
                    <a:pt x="219" y="34"/>
                    <a:pt x="223" y="31"/>
                    <a:pt x="226" y="31"/>
                  </a:cubicBezTo>
                  <a:cubicBezTo>
                    <a:pt x="230" y="29"/>
                    <a:pt x="235" y="31"/>
                    <a:pt x="239" y="34"/>
                  </a:cubicBezTo>
                  <a:cubicBezTo>
                    <a:pt x="247" y="41"/>
                    <a:pt x="245" y="52"/>
                    <a:pt x="240" y="60"/>
                  </a:cubicBezTo>
                  <a:cubicBezTo>
                    <a:pt x="234" y="67"/>
                    <a:pt x="225" y="70"/>
                    <a:pt x="217" y="68"/>
                  </a:cubicBezTo>
                  <a:cubicBezTo>
                    <a:pt x="205" y="67"/>
                    <a:pt x="197" y="59"/>
                    <a:pt x="189" y="52"/>
                  </a:cubicBezTo>
                  <a:cubicBezTo>
                    <a:pt x="189" y="52"/>
                    <a:pt x="189" y="52"/>
                    <a:pt x="189" y="52"/>
                  </a:cubicBezTo>
                  <a:cubicBezTo>
                    <a:pt x="186" y="47"/>
                    <a:pt x="183" y="44"/>
                    <a:pt x="179" y="40"/>
                  </a:cubicBezTo>
                  <a:cubicBezTo>
                    <a:pt x="163" y="25"/>
                    <a:pt x="138" y="25"/>
                    <a:pt x="119" y="35"/>
                  </a:cubicBezTo>
                  <a:cubicBezTo>
                    <a:pt x="94" y="49"/>
                    <a:pt x="80" y="78"/>
                    <a:pt x="82" y="106"/>
                  </a:cubicBezTo>
                  <a:cubicBezTo>
                    <a:pt x="82" y="106"/>
                    <a:pt x="82" y="106"/>
                    <a:pt x="82" y="106"/>
                  </a:cubicBezTo>
                  <a:cubicBezTo>
                    <a:pt x="77" y="108"/>
                    <a:pt x="72" y="111"/>
                    <a:pt x="68" y="115"/>
                  </a:cubicBezTo>
                  <a:cubicBezTo>
                    <a:pt x="62" y="122"/>
                    <a:pt x="58" y="132"/>
                    <a:pt x="59" y="141"/>
                  </a:cubicBezTo>
                  <a:cubicBezTo>
                    <a:pt x="59" y="159"/>
                    <a:pt x="76" y="178"/>
                    <a:pt x="96" y="173"/>
                  </a:cubicBezTo>
                  <a:cubicBezTo>
                    <a:pt x="111" y="169"/>
                    <a:pt x="122" y="149"/>
                    <a:pt x="110" y="136"/>
                  </a:cubicBezTo>
                  <a:cubicBezTo>
                    <a:pt x="104" y="129"/>
                    <a:pt x="92" y="127"/>
                    <a:pt x="85" y="134"/>
                  </a:cubicBezTo>
                  <a:cubicBezTo>
                    <a:pt x="81" y="139"/>
                    <a:pt x="80" y="145"/>
                    <a:pt x="82" y="150"/>
                  </a:cubicBezTo>
                  <a:cubicBezTo>
                    <a:pt x="84" y="155"/>
                    <a:pt x="90" y="158"/>
                    <a:pt x="95" y="156"/>
                  </a:cubicBezTo>
                  <a:cubicBezTo>
                    <a:pt x="94" y="159"/>
                    <a:pt x="91" y="160"/>
                    <a:pt x="88" y="160"/>
                  </a:cubicBezTo>
                  <a:cubicBezTo>
                    <a:pt x="85" y="161"/>
                    <a:pt x="83" y="159"/>
                    <a:pt x="80" y="157"/>
                  </a:cubicBezTo>
                  <a:cubicBezTo>
                    <a:pt x="77" y="154"/>
                    <a:pt x="75" y="150"/>
                    <a:pt x="74" y="145"/>
                  </a:cubicBezTo>
                  <a:cubicBezTo>
                    <a:pt x="73" y="136"/>
                    <a:pt x="77" y="126"/>
                    <a:pt x="85" y="122"/>
                  </a:cubicBezTo>
                  <a:cubicBezTo>
                    <a:pt x="94" y="116"/>
                    <a:pt x="106" y="120"/>
                    <a:pt x="113" y="126"/>
                  </a:cubicBezTo>
                  <a:cubicBezTo>
                    <a:pt x="122" y="133"/>
                    <a:pt x="125" y="145"/>
                    <a:pt x="124" y="155"/>
                  </a:cubicBezTo>
                  <a:cubicBezTo>
                    <a:pt x="122" y="176"/>
                    <a:pt x="103" y="193"/>
                    <a:pt x="83" y="196"/>
                  </a:cubicBezTo>
                  <a:cubicBezTo>
                    <a:pt x="83" y="196"/>
                    <a:pt x="83" y="196"/>
                    <a:pt x="82" y="196"/>
                  </a:cubicBezTo>
                  <a:cubicBezTo>
                    <a:pt x="75" y="186"/>
                    <a:pt x="68" y="177"/>
                    <a:pt x="60" y="168"/>
                  </a:cubicBezTo>
                  <a:cubicBezTo>
                    <a:pt x="53" y="160"/>
                    <a:pt x="47" y="152"/>
                    <a:pt x="40" y="145"/>
                  </a:cubicBezTo>
                  <a:cubicBezTo>
                    <a:pt x="40" y="145"/>
                    <a:pt x="41" y="145"/>
                    <a:pt x="41" y="145"/>
                  </a:cubicBezTo>
                  <a:cubicBezTo>
                    <a:pt x="42" y="138"/>
                    <a:pt x="42" y="131"/>
                    <a:pt x="44" y="124"/>
                  </a:cubicBezTo>
                  <a:cubicBezTo>
                    <a:pt x="46" y="119"/>
                    <a:pt x="47" y="113"/>
                    <a:pt x="49" y="108"/>
                  </a:cubicBezTo>
                  <a:cubicBezTo>
                    <a:pt x="53" y="96"/>
                    <a:pt x="58" y="85"/>
                    <a:pt x="65" y="75"/>
                  </a:cubicBezTo>
                  <a:cubicBezTo>
                    <a:pt x="71" y="65"/>
                    <a:pt x="78" y="55"/>
                    <a:pt x="87" y="47"/>
                  </a:cubicBezTo>
                  <a:cubicBezTo>
                    <a:pt x="95" y="39"/>
                    <a:pt x="104" y="33"/>
                    <a:pt x="113" y="27"/>
                  </a:cubicBezTo>
                  <a:cubicBezTo>
                    <a:pt x="136" y="13"/>
                    <a:pt x="162" y="2"/>
                    <a:pt x="189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73" y="0"/>
                    <a:pt x="171" y="1"/>
                    <a:pt x="170" y="1"/>
                  </a:cubicBezTo>
                  <a:cubicBezTo>
                    <a:pt x="170" y="1"/>
                    <a:pt x="170" y="0"/>
                    <a:pt x="169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1"/>
                    <a:pt x="168" y="1"/>
                  </a:cubicBezTo>
                  <a:cubicBezTo>
                    <a:pt x="163" y="3"/>
                    <a:pt x="158" y="4"/>
                    <a:pt x="153" y="6"/>
                  </a:cubicBezTo>
                  <a:cubicBezTo>
                    <a:pt x="153" y="4"/>
                    <a:pt x="152" y="2"/>
                    <a:pt x="152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1" y="2"/>
                    <a:pt x="151" y="4"/>
                    <a:pt x="152" y="6"/>
                  </a:cubicBezTo>
                  <a:cubicBezTo>
                    <a:pt x="147" y="8"/>
                    <a:pt x="143" y="9"/>
                    <a:pt x="139" y="11"/>
                  </a:cubicBezTo>
                  <a:cubicBezTo>
                    <a:pt x="138" y="9"/>
                    <a:pt x="137" y="7"/>
                    <a:pt x="136" y="5"/>
                  </a:cubicBezTo>
                  <a:cubicBezTo>
                    <a:pt x="135" y="3"/>
                    <a:pt x="135" y="2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3" y="1"/>
                    <a:pt x="134" y="3"/>
                    <a:pt x="134" y="4"/>
                  </a:cubicBezTo>
                  <a:cubicBezTo>
                    <a:pt x="135" y="7"/>
                    <a:pt x="136" y="9"/>
                    <a:pt x="137" y="12"/>
                  </a:cubicBezTo>
                  <a:cubicBezTo>
                    <a:pt x="136" y="13"/>
                    <a:pt x="134" y="14"/>
                    <a:pt x="132" y="14"/>
                  </a:cubicBezTo>
                  <a:cubicBezTo>
                    <a:pt x="130" y="16"/>
                    <a:pt x="127" y="17"/>
                    <a:pt x="125" y="18"/>
                  </a:cubicBezTo>
                  <a:cubicBezTo>
                    <a:pt x="124" y="15"/>
                    <a:pt x="123" y="13"/>
                    <a:pt x="122" y="10"/>
                  </a:cubicBezTo>
                  <a:cubicBezTo>
                    <a:pt x="121" y="8"/>
                    <a:pt x="121" y="6"/>
                    <a:pt x="119" y="5"/>
                  </a:cubicBezTo>
                  <a:cubicBezTo>
                    <a:pt x="119" y="5"/>
                    <a:pt x="119" y="4"/>
                    <a:pt x="119" y="4"/>
                  </a:cubicBezTo>
                  <a:cubicBezTo>
                    <a:pt x="122" y="3"/>
                    <a:pt x="125" y="1"/>
                    <a:pt x="128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04" y="10"/>
                    <a:pt x="83" y="22"/>
                    <a:pt x="68" y="40"/>
                  </a:cubicBezTo>
                  <a:cubicBezTo>
                    <a:pt x="60" y="49"/>
                    <a:pt x="53" y="59"/>
                    <a:pt x="46" y="70"/>
                  </a:cubicBezTo>
                  <a:cubicBezTo>
                    <a:pt x="39" y="80"/>
                    <a:pt x="34" y="92"/>
                    <a:pt x="31" y="104"/>
                  </a:cubicBezTo>
                  <a:cubicBezTo>
                    <a:pt x="29" y="111"/>
                    <a:pt x="28" y="119"/>
                    <a:pt x="26" y="126"/>
                  </a:cubicBezTo>
                  <a:cubicBezTo>
                    <a:pt x="24" y="123"/>
                    <a:pt x="22" y="120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6" y="68"/>
                    <a:pt x="59" y="26"/>
                    <a:pt x="100" y="2"/>
                  </a:cubicBezTo>
                  <a:cubicBezTo>
                    <a:pt x="102" y="2"/>
                    <a:pt x="103" y="1"/>
                    <a:pt x="105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99" y="1"/>
                    <a:pt x="97" y="2"/>
                    <a:pt x="95" y="3"/>
                  </a:cubicBezTo>
                  <a:cubicBezTo>
                    <a:pt x="95" y="2"/>
                    <a:pt x="95" y="1"/>
                    <a:pt x="9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"/>
                    <a:pt x="94" y="3"/>
                    <a:pt x="94" y="4"/>
                  </a:cubicBezTo>
                  <a:cubicBezTo>
                    <a:pt x="92" y="3"/>
                    <a:pt x="90" y="2"/>
                    <a:pt x="89" y="1"/>
                  </a:cubicBezTo>
                  <a:cubicBezTo>
                    <a:pt x="88" y="1"/>
                    <a:pt x="87" y="0"/>
                    <a:pt x="87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  <a:cubicBezTo>
                    <a:pt x="68" y="5"/>
                    <a:pt x="68" y="14"/>
                    <a:pt x="70" y="21"/>
                  </a:cubicBezTo>
                  <a:cubicBezTo>
                    <a:pt x="65" y="18"/>
                    <a:pt x="59" y="17"/>
                    <a:pt x="54" y="20"/>
                  </a:cubicBezTo>
                  <a:cubicBezTo>
                    <a:pt x="47" y="24"/>
                    <a:pt x="48" y="35"/>
                    <a:pt x="50" y="42"/>
                  </a:cubicBezTo>
                  <a:cubicBezTo>
                    <a:pt x="47" y="41"/>
                    <a:pt x="44" y="39"/>
                    <a:pt x="40" y="40"/>
                  </a:cubicBezTo>
                  <a:cubicBezTo>
                    <a:pt x="37" y="40"/>
                    <a:pt x="34" y="43"/>
                    <a:pt x="32" y="46"/>
                  </a:cubicBezTo>
                  <a:cubicBezTo>
                    <a:pt x="30" y="49"/>
                    <a:pt x="30" y="53"/>
                    <a:pt x="30" y="56"/>
                  </a:cubicBezTo>
                  <a:cubicBezTo>
                    <a:pt x="31" y="58"/>
                    <a:pt x="31" y="60"/>
                    <a:pt x="32" y="61"/>
                  </a:cubicBezTo>
                  <a:cubicBezTo>
                    <a:pt x="32" y="62"/>
                    <a:pt x="33" y="63"/>
                    <a:pt x="33" y="64"/>
                  </a:cubicBezTo>
                  <a:cubicBezTo>
                    <a:pt x="34" y="65"/>
                    <a:pt x="34" y="66"/>
                    <a:pt x="34" y="65"/>
                  </a:cubicBezTo>
                  <a:cubicBezTo>
                    <a:pt x="34" y="65"/>
                    <a:pt x="34" y="66"/>
                    <a:pt x="34" y="66"/>
                  </a:cubicBezTo>
                  <a:cubicBezTo>
                    <a:pt x="27" y="65"/>
                    <a:pt x="20" y="71"/>
                    <a:pt x="18" y="77"/>
                  </a:cubicBezTo>
                  <a:cubicBezTo>
                    <a:pt x="17" y="80"/>
                    <a:pt x="17" y="84"/>
                    <a:pt x="18" y="88"/>
                  </a:cubicBezTo>
                  <a:cubicBezTo>
                    <a:pt x="18" y="91"/>
                    <a:pt x="20" y="93"/>
                    <a:pt x="22" y="95"/>
                  </a:cubicBezTo>
                  <a:cubicBezTo>
                    <a:pt x="19" y="95"/>
                    <a:pt x="15" y="98"/>
                    <a:pt x="13" y="100"/>
                  </a:cubicBezTo>
                  <a:cubicBezTo>
                    <a:pt x="12" y="98"/>
                    <a:pt x="12" y="97"/>
                    <a:pt x="11" y="95"/>
                  </a:cubicBezTo>
                  <a:cubicBezTo>
                    <a:pt x="11" y="94"/>
                    <a:pt x="11" y="94"/>
                    <a:pt x="11" y="93"/>
                  </a:cubicBezTo>
                  <a:cubicBezTo>
                    <a:pt x="12" y="92"/>
                    <a:pt x="13" y="92"/>
                    <a:pt x="14" y="92"/>
                  </a:cubicBezTo>
                  <a:cubicBezTo>
                    <a:pt x="14" y="92"/>
                    <a:pt x="15" y="91"/>
                    <a:pt x="14" y="90"/>
                  </a:cubicBezTo>
                  <a:cubicBezTo>
                    <a:pt x="9" y="80"/>
                    <a:pt x="17" y="67"/>
                    <a:pt x="27" y="63"/>
                  </a:cubicBezTo>
                  <a:cubicBezTo>
                    <a:pt x="27" y="63"/>
                    <a:pt x="28" y="62"/>
                    <a:pt x="27" y="62"/>
                  </a:cubicBezTo>
                  <a:cubicBezTo>
                    <a:pt x="25" y="56"/>
                    <a:pt x="24" y="48"/>
                    <a:pt x="27" y="43"/>
                  </a:cubicBezTo>
                  <a:cubicBezTo>
                    <a:pt x="31" y="38"/>
                    <a:pt x="37" y="35"/>
                    <a:pt x="43" y="36"/>
                  </a:cubicBezTo>
                  <a:cubicBezTo>
                    <a:pt x="44" y="36"/>
                    <a:pt x="44" y="35"/>
                    <a:pt x="44" y="35"/>
                  </a:cubicBezTo>
                  <a:cubicBezTo>
                    <a:pt x="43" y="29"/>
                    <a:pt x="44" y="23"/>
                    <a:pt x="48" y="18"/>
                  </a:cubicBezTo>
                  <a:cubicBezTo>
                    <a:pt x="51" y="14"/>
                    <a:pt x="57" y="12"/>
                    <a:pt x="63" y="13"/>
                  </a:cubicBezTo>
                  <a:cubicBezTo>
                    <a:pt x="63" y="13"/>
                    <a:pt x="63" y="13"/>
                    <a:pt x="64" y="13"/>
                  </a:cubicBezTo>
                  <a:cubicBezTo>
                    <a:pt x="64" y="8"/>
                    <a:pt x="64" y="4"/>
                    <a:pt x="67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3" y="3"/>
                    <a:pt x="62" y="7"/>
                    <a:pt x="62" y="11"/>
                  </a:cubicBezTo>
                  <a:cubicBezTo>
                    <a:pt x="60" y="11"/>
                    <a:pt x="59" y="11"/>
                    <a:pt x="58" y="11"/>
                  </a:cubicBezTo>
                  <a:cubicBezTo>
                    <a:pt x="60" y="8"/>
                    <a:pt x="61" y="4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4"/>
                    <a:pt x="58" y="9"/>
                    <a:pt x="55" y="12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2" y="13"/>
                    <a:pt x="49" y="14"/>
                    <a:pt x="47" y="17"/>
                  </a:cubicBezTo>
                  <a:cubicBezTo>
                    <a:pt x="43" y="21"/>
                    <a:pt x="42" y="28"/>
                    <a:pt x="42" y="34"/>
                  </a:cubicBezTo>
                  <a:cubicBezTo>
                    <a:pt x="39" y="34"/>
                    <a:pt x="37" y="34"/>
                    <a:pt x="34" y="35"/>
                  </a:cubicBezTo>
                  <a:cubicBezTo>
                    <a:pt x="34" y="32"/>
                    <a:pt x="33" y="29"/>
                    <a:pt x="30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6" y="28"/>
                    <a:pt x="42" y="22"/>
                    <a:pt x="45" y="17"/>
                  </a:cubicBezTo>
                  <a:cubicBezTo>
                    <a:pt x="47" y="12"/>
                    <a:pt x="47" y="4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7" y="6"/>
                    <a:pt x="32" y="10"/>
                    <a:pt x="25" y="10"/>
                  </a:cubicBezTo>
                  <a:cubicBezTo>
                    <a:pt x="26" y="7"/>
                    <a:pt x="25" y="3"/>
                    <a:pt x="2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4"/>
                    <a:pt x="25" y="8"/>
                    <a:pt x="23" y="12"/>
                  </a:cubicBezTo>
                  <a:cubicBezTo>
                    <a:pt x="21" y="19"/>
                    <a:pt x="14" y="21"/>
                    <a:pt x="8" y="21"/>
                  </a:cubicBezTo>
                  <a:cubicBezTo>
                    <a:pt x="10" y="15"/>
                    <a:pt x="12" y="9"/>
                    <a:pt x="15" y="3"/>
                  </a:cubicBezTo>
                  <a:cubicBezTo>
                    <a:pt x="15" y="2"/>
                    <a:pt x="15" y="1"/>
                    <a:pt x="1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8"/>
                    <a:pt x="8" y="16"/>
                    <a:pt x="5" y="24"/>
                  </a:cubicBezTo>
                  <a:cubicBezTo>
                    <a:pt x="3" y="27"/>
                    <a:pt x="2" y="31"/>
                    <a:pt x="0" y="35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2" y="34"/>
                    <a:pt x="5" y="28"/>
                    <a:pt x="7" y="23"/>
                  </a:cubicBezTo>
                  <a:cubicBezTo>
                    <a:pt x="12" y="26"/>
                    <a:pt x="14" y="32"/>
                    <a:pt x="12" y="38"/>
                  </a:cubicBezTo>
                  <a:cubicBezTo>
                    <a:pt x="10" y="43"/>
                    <a:pt x="5" y="47"/>
                    <a:pt x="0" y="48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" y="49"/>
                    <a:pt x="4" y="48"/>
                    <a:pt x="6" y="47"/>
                  </a:cubicBezTo>
                  <a:cubicBezTo>
                    <a:pt x="4" y="49"/>
                    <a:pt x="2" y="51"/>
                    <a:pt x="0" y="53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3" y="52"/>
                    <a:pt x="6" y="49"/>
                    <a:pt x="10" y="46"/>
                  </a:cubicBezTo>
                  <a:cubicBezTo>
                    <a:pt x="15" y="43"/>
                    <a:pt x="19" y="40"/>
                    <a:pt x="25" y="37"/>
                  </a:cubicBezTo>
                  <a:cubicBezTo>
                    <a:pt x="22" y="40"/>
                    <a:pt x="21" y="43"/>
                    <a:pt x="19" y="46"/>
                  </a:cubicBezTo>
                  <a:cubicBezTo>
                    <a:pt x="16" y="51"/>
                    <a:pt x="14" y="56"/>
                    <a:pt x="12" y="61"/>
                  </a:cubicBezTo>
                  <a:cubicBezTo>
                    <a:pt x="8" y="71"/>
                    <a:pt x="7" y="83"/>
                    <a:pt x="9" y="94"/>
                  </a:cubicBezTo>
                  <a:cubicBezTo>
                    <a:pt x="14" y="116"/>
                    <a:pt x="29" y="134"/>
                    <a:pt x="43" y="150"/>
                  </a:cubicBezTo>
                  <a:cubicBezTo>
                    <a:pt x="71" y="183"/>
                    <a:pt x="102" y="216"/>
                    <a:pt x="112" y="260"/>
                  </a:cubicBezTo>
                  <a:cubicBezTo>
                    <a:pt x="115" y="275"/>
                    <a:pt x="116" y="291"/>
                    <a:pt x="114" y="307"/>
                  </a:cubicBezTo>
                  <a:cubicBezTo>
                    <a:pt x="113" y="314"/>
                    <a:pt x="111" y="322"/>
                    <a:pt x="109" y="329"/>
                  </a:cubicBezTo>
                  <a:cubicBezTo>
                    <a:pt x="107" y="335"/>
                    <a:pt x="105" y="341"/>
                    <a:pt x="102" y="347"/>
                  </a:cubicBezTo>
                  <a:cubicBezTo>
                    <a:pt x="99" y="341"/>
                    <a:pt x="96" y="336"/>
                    <a:pt x="93" y="330"/>
                  </a:cubicBezTo>
                  <a:cubicBezTo>
                    <a:pt x="97" y="320"/>
                    <a:pt x="100" y="308"/>
                    <a:pt x="102" y="297"/>
                  </a:cubicBezTo>
                  <a:cubicBezTo>
                    <a:pt x="103" y="285"/>
                    <a:pt x="103" y="273"/>
                    <a:pt x="101" y="261"/>
                  </a:cubicBezTo>
                  <a:cubicBezTo>
                    <a:pt x="97" y="240"/>
                    <a:pt x="88" y="220"/>
                    <a:pt x="75" y="202"/>
                  </a:cubicBezTo>
                  <a:cubicBezTo>
                    <a:pt x="63" y="184"/>
                    <a:pt x="46" y="168"/>
                    <a:pt x="32" y="151"/>
                  </a:cubicBezTo>
                  <a:cubicBezTo>
                    <a:pt x="18" y="133"/>
                    <a:pt x="6" y="113"/>
                    <a:pt x="1" y="91"/>
                  </a:cubicBezTo>
                  <a:cubicBezTo>
                    <a:pt x="0" y="83"/>
                    <a:pt x="0" y="74"/>
                    <a:pt x="3" y="66"/>
                  </a:cubicBezTo>
                  <a:cubicBezTo>
                    <a:pt x="4" y="65"/>
                    <a:pt x="2" y="65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0" y="67"/>
                    <a:pt x="0" y="67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1" y="97"/>
                    <a:pt x="0" y="97"/>
                    <a:pt x="0" y="97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99"/>
                    <a:pt x="1" y="99"/>
                    <a:pt x="1" y="98"/>
                  </a:cubicBezTo>
                  <a:cubicBezTo>
                    <a:pt x="2" y="100"/>
                    <a:pt x="2" y="102"/>
                    <a:pt x="3" y="104"/>
                  </a:cubicBezTo>
                  <a:cubicBezTo>
                    <a:pt x="2" y="105"/>
                    <a:pt x="1" y="105"/>
                    <a:pt x="0" y="106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1" y="107"/>
                    <a:pt x="2" y="106"/>
                    <a:pt x="3" y="105"/>
                  </a:cubicBezTo>
                  <a:cubicBezTo>
                    <a:pt x="4" y="107"/>
                    <a:pt x="5" y="109"/>
                    <a:pt x="5" y="111"/>
                  </a:cubicBezTo>
                  <a:cubicBezTo>
                    <a:pt x="3" y="111"/>
                    <a:pt x="2" y="114"/>
                    <a:pt x="1" y="115"/>
                  </a:cubicBezTo>
                  <a:cubicBezTo>
                    <a:pt x="0" y="115"/>
                    <a:pt x="0" y="115"/>
                    <a:pt x="0" y="11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1" y="117"/>
                    <a:pt x="1" y="117"/>
                  </a:cubicBezTo>
                  <a:cubicBezTo>
                    <a:pt x="2" y="115"/>
                    <a:pt x="4" y="113"/>
                    <a:pt x="6" y="112"/>
                  </a:cubicBezTo>
                  <a:cubicBezTo>
                    <a:pt x="7" y="114"/>
                    <a:pt x="8" y="116"/>
                    <a:pt x="9" y="119"/>
                  </a:cubicBezTo>
                  <a:cubicBezTo>
                    <a:pt x="6" y="120"/>
                    <a:pt x="5" y="122"/>
                    <a:pt x="3" y="124"/>
                  </a:cubicBezTo>
                  <a:cubicBezTo>
                    <a:pt x="2" y="126"/>
                    <a:pt x="1" y="127"/>
                    <a:pt x="0" y="128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" y="129"/>
                    <a:pt x="2" y="127"/>
                    <a:pt x="3" y="126"/>
                  </a:cubicBezTo>
                  <a:cubicBezTo>
                    <a:pt x="5" y="124"/>
                    <a:pt x="7" y="121"/>
                    <a:pt x="9" y="120"/>
                  </a:cubicBezTo>
                  <a:cubicBezTo>
                    <a:pt x="10" y="122"/>
                    <a:pt x="12" y="124"/>
                    <a:pt x="13" y="126"/>
                  </a:cubicBezTo>
                  <a:cubicBezTo>
                    <a:pt x="10" y="128"/>
                    <a:pt x="8" y="132"/>
                    <a:pt x="7" y="135"/>
                  </a:cubicBezTo>
                  <a:cubicBezTo>
                    <a:pt x="5" y="138"/>
                    <a:pt x="2" y="141"/>
                    <a:pt x="0" y="144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2" y="144"/>
                    <a:pt x="5" y="140"/>
                    <a:pt x="7" y="137"/>
                  </a:cubicBezTo>
                  <a:cubicBezTo>
                    <a:pt x="9" y="134"/>
                    <a:pt x="11" y="130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5" y="129"/>
                    <a:pt x="16" y="131"/>
                    <a:pt x="17" y="133"/>
                  </a:cubicBezTo>
                  <a:cubicBezTo>
                    <a:pt x="16" y="134"/>
                    <a:pt x="15" y="136"/>
                    <a:pt x="15" y="138"/>
                  </a:cubicBezTo>
                  <a:cubicBezTo>
                    <a:pt x="14" y="140"/>
                    <a:pt x="12" y="143"/>
                    <a:pt x="11" y="145"/>
                  </a:cubicBezTo>
                  <a:cubicBezTo>
                    <a:pt x="8" y="150"/>
                    <a:pt x="6" y="154"/>
                    <a:pt x="3" y="158"/>
                  </a:cubicBezTo>
                  <a:cubicBezTo>
                    <a:pt x="2" y="156"/>
                    <a:pt x="1" y="153"/>
                    <a:pt x="0" y="150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6"/>
                    <a:pt x="1" y="157"/>
                    <a:pt x="1" y="158"/>
                  </a:cubicBezTo>
                  <a:cubicBezTo>
                    <a:pt x="1" y="158"/>
                    <a:pt x="0" y="158"/>
                    <a:pt x="0" y="157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1" y="160"/>
                    <a:pt x="1" y="160"/>
                    <a:pt x="2" y="160"/>
                  </a:cubicBezTo>
                  <a:cubicBezTo>
                    <a:pt x="4" y="164"/>
                    <a:pt x="6" y="168"/>
                    <a:pt x="7" y="171"/>
                  </a:cubicBezTo>
                  <a:cubicBezTo>
                    <a:pt x="5" y="170"/>
                    <a:pt x="2" y="168"/>
                    <a:pt x="0" y="167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3" y="170"/>
                    <a:pt x="5" y="172"/>
                    <a:pt x="8" y="173"/>
                  </a:cubicBezTo>
                  <a:cubicBezTo>
                    <a:pt x="10" y="177"/>
                    <a:pt x="12" y="181"/>
                    <a:pt x="14" y="185"/>
                  </a:cubicBezTo>
                  <a:cubicBezTo>
                    <a:pt x="11" y="184"/>
                    <a:pt x="8" y="181"/>
                    <a:pt x="5" y="179"/>
                  </a:cubicBezTo>
                  <a:cubicBezTo>
                    <a:pt x="3" y="178"/>
                    <a:pt x="2" y="177"/>
                    <a:pt x="0" y="176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2" y="179"/>
                    <a:pt x="4" y="180"/>
                    <a:pt x="6" y="181"/>
                  </a:cubicBezTo>
                  <a:cubicBezTo>
                    <a:pt x="9" y="183"/>
                    <a:pt x="12" y="186"/>
                    <a:pt x="15" y="186"/>
                  </a:cubicBezTo>
                  <a:cubicBezTo>
                    <a:pt x="17" y="190"/>
                    <a:pt x="19" y="194"/>
                    <a:pt x="21" y="197"/>
                  </a:cubicBezTo>
                  <a:cubicBezTo>
                    <a:pt x="18" y="196"/>
                    <a:pt x="14" y="194"/>
                    <a:pt x="11" y="192"/>
                  </a:cubicBezTo>
                  <a:cubicBezTo>
                    <a:pt x="7" y="190"/>
                    <a:pt x="4" y="189"/>
                    <a:pt x="0" y="187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3" y="190"/>
                    <a:pt x="7" y="192"/>
                    <a:pt x="10" y="193"/>
                  </a:cubicBezTo>
                  <a:cubicBezTo>
                    <a:pt x="14" y="195"/>
                    <a:pt x="18" y="198"/>
                    <a:pt x="22" y="199"/>
                  </a:cubicBezTo>
                  <a:cubicBezTo>
                    <a:pt x="24" y="202"/>
                    <a:pt x="26" y="205"/>
                    <a:pt x="27" y="208"/>
                  </a:cubicBezTo>
                  <a:cubicBezTo>
                    <a:pt x="23" y="207"/>
                    <a:pt x="19" y="206"/>
                    <a:pt x="14" y="204"/>
                  </a:cubicBezTo>
                  <a:cubicBezTo>
                    <a:pt x="10" y="203"/>
                    <a:pt x="5" y="201"/>
                    <a:pt x="0" y="199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4" y="202"/>
                    <a:pt x="9" y="204"/>
                    <a:pt x="13" y="205"/>
                  </a:cubicBezTo>
                  <a:cubicBezTo>
                    <a:pt x="18" y="207"/>
                    <a:pt x="23" y="208"/>
                    <a:pt x="28" y="210"/>
                  </a:cubicBezTo>
                  <a:cubicBezTo>
                    <a:pt x="30" y="213"/>
                    <a:pt x="32" y="217"/>
                    <a:pt x="34" y="220"/>
                  </a:cubicBezTo>
                  <a:cubicBezTo>
                    <a:pt x="23" y="217"/>
                    <a:pt x="12" y="213"/>
                    <a:pt x="1" y="210"/>
                  </a:cubicBezTo>
                  <a:cubicBezTo>
                    <a:pt x="1" y="210"/>
                    <a:pt x="1" y="210"/>
                    <a:pt x="1" y="210"/>
                  </a:cubicBezTo>
                  <a:cubicBezTo>
                    <a:pt x="1" y="208"/>
                    <a:pt x="1" y="205"/>
                    <a:pt x="0" y="20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4" y="225"/>
                    <a:pt x="7" y="229"/>
                    <a:pt x="10" y="233"/>
                  </a:cubicBezTo>
                  <a:cubicBezTo>
                    <a:pt x="14" y="237"/>
                    <a:pt x="18" y="240"/>
                    <a:pt x="22" y="244"/>
                  </a:cubicBezTo>
                  <a:cubicBezTo>
                    <a:pt x="26" y="248"/>
                    <a:pt x="29" y="252"/>
                    <a:pt x="33" y="256"/>
                  </a:cubicBezTo>
                  <a:cubicBezTo>
                    <a:pt x="36" y="259"/>
                    <a:pt x="39" y="262"/>
                    <a:pt x="43" y="265"/>
                  </a:cubicBezTo>
                  <a:cubicBezTo>
                    <a:pt x="43" y="266"/>
                    <a:pt x="43" y="266"/>
                    <a:pt x="44" y="266"/>
                  </a:cubicBezTo>
                  <a:cubicBezTo>
                    <a:pt x="55" y="262"/>
                    <a:pt x="66" y="270"/>
                    <a:pt x="73" y="278"/>
                  </a:cubicBezTo>
                  <a:cubicBezTo>
                    <a:pt x="81" y="287"/>
                    <a:pt x="82" y="299"/>
                    <a:pt x="80" y="310"/>
                  </a:cubicBezTo>
                  <a:cubicBezTo>
                    <a:pt x="79" y="311"/>
                    <a:pt x="79" y="311"/>
                    <a:pt x="79" y="311"/>
                  </a:cubicBezTo>
                  <a:cubicBezTo>
                    <a:pt x="90" y="329"/>
                    <a:pt x="101" y="347"/>
                    <a:pt x="110" y="365"/>
                  </a:cubicBezTo>
                  <a:cubicBezTo>
                    <a:pt x="110" y="365"/>
                    <a:pt x="110" y="366"/>
                    <a:pt x="110" y="366"/>
                  </a:cubicBezTo>
                  <a:cubicBezTo>
                    <a:pt x="110" y="367"/>
                    <a:pt x="111" y="367"/>
                    <a:pt x="111" y="368"/>
                  </a:cubicBezTo>
                  <a:cubicBezTo>
                    <a:pt x="111" y="368"/>
                    <a:pt x="111" y="368"/>
                    <a:pt x="111" y="368"/>
                  </a:cubicBezTo>
                  <a:cubicBezTo>
                    <a:pt x="111" y="369"/>
                    <a:pt x="112" y="369"/>
                    <a:pt x="112" y="369"/>
                  </a:cubicBezTo>
                  <a:cubicBezTo>
                    <a:pt x="123" y="368"/>
                    <a:pt x="133" y="377"/>
                    <a:pt x="137" y="387"/>
                  </a:cubicBezTo>
                  <a:cubicBezTo>
                    <a:pt x="140" y="392"/>
                    <a:pt x="141" y="398"/>
                    <a:pt x="141" y="403"/>
                  </a:cubicBezTo>
                  <a:cubicBezTo>
                    <a:pt x="140" y="410"/>
                    <a:pt x="137" y="415"/>
                    <a:pt x="134" y="420"/>
                  </a:cubicBezTo>
                  <a:cubicBezTo>
                    <a:pt x="134" y="420"/>
                    <a:pt x="134" y="420"/>
                    <a:pt x="134" y="421"/>
                  </a:cubicBezTo>
                  <a:cubicBezTo>
                    <a:pt x="134" y="421"/>
                    <a:pt x="134" y="421"/>
                    <a:pt x="134" y="421"/>
                  </a:cubicBezTo>
                  <a:cubicBezTo>
                    <a:pt x="138" y="431"/>
                    <a:pt x="140" y="441"/>
                    <a:pt x="143" y="451"/>
                  </a:cubicBezTo>
                  <a:cubicBezTo>
                    <a:pt x="145" y="461"/>
                    <a:pt x="147" y="471"/>
                    <a:pt x="148" y="481"/>
                  </a:cubicBezTo>
                  <a:cubicBezTo>
                    <a:pt x="149" y="491"/>
                    <a:pt x="150" y="502"/>
                    <a:pt x="151" y="512"/>
                  </a:cubicBezTo>
                  <a:cubicBezTo>
                    <a:pt x="151" y="517"/>
                    <a:pt x="151" y="522"/>
                    <a:pt x="151" y="527"/>
                  </a:cubicBezTo>
                  <a:cubicBezTo>
                    <a:pt x="151" y="532"/>
                    <a:pt x="151" y="536"/>
                    <a:pt x="151" y="541"/>
                  </a:cubicBezTo>
                  <a:cubicBezTo>
                    <a:pt x="148" y="541"/>
                    <a:pt x="144" y="542"/>
                    <a:pt x="142" y="544"/>
                  </a:cubicBezTo>
                  <a:cubicBezTo>
                    <a:pt x="142" y="539"/>
                    <a:pt x="142" y="534"/>
                    <a:pt x="142" y="529"/>
                  </a:cubicBezTo>
                  <a:cubicBezTo>
                    <a:pt x="142" y="524"/>
                    <a:pt x="142" y="519"/>
                    <a:pt x="142" y="514"/>
                  </a:cubicBezTo>
                  <a:cubicBezTo>
                    <a:pt x="141" y="503"/>
                    <a:pt x="140" y="492"/>
                    <a:pt x="139" y="481"/>
                  </a:cubicBezTo>
                  <a:cubicBezTo>
                    <a:pt x="137" y="471"/>
                    <a:pt x="135" y="460"/>
                    <a:pt x="133" y="450"/>
                  </a:cubicBezTo>
                  <a:cubicBezTo>
                    <a:pt x="131" y="445"/>
                    <a:pt x="129" y="440"/>
                    <a:pt x="128" y="435"/>
                  </a:cubicBezTo>
                  <a:cubicBezTo>
                    <a:pt x="127" y="432"/>
                    <a:pt x="126" y="429"/>
                    <a:pt x="125" y="426"/>
                  </a:cubicBezTo>
                  <a:cubicBezTo>
                    <a:pt x="125" y="424"/>
                    <a:pt x="124" y="422"/>
                    <a:pt x="123" y="420"/>
                  </a:cubicBezTo>
                  <a:cubicBezTo>
                    <a:pt x="127" y="417"/>
                    <a:pt x="129" y="413"/>
                    <a:pt x="130" y="409"/>
                  </a:cubicBezTo>
                  <a:cubicBezTo>
                    <a:pt x="132" y="402"/>
                    <a:pt x="130" y="395"/>
                    <a:pt x="127" y="390"/>
                  </a:cubicBezTo>
                  <a:cubicBezTo>
                    <a:pt x="127" y="389"/>
                    <a:pt x="127" y="389"/>
                    <a:pt x="127" y="389"/>
                  </a:cubicBezTo>
                  <a:cubicBezTo>
                    <a:pt x="124" y="384"/>
                    <a:pt x="119" y="381"/>
                    <a:pt x="114" y="379"/>
                  </a:cubicBezTo>
                  <a:cubicBezTo>
                    <a:pt x="111" y="379"/>
                    <a:pt x="108" y="378"/>
                    <a:pt x="105" y="378"/>
                  </a:cubicBezTo>
                  <a:cubicBezTo>
                    <a:pt x="105" y="378"/>
                    <a:pt x="105" y="378"/>
                    <a:pt x="105" y="378"/>
                  </a:cubicBezTo>
                  <a:cubicBezTo>
                    <a:pt x="100" y="366"/>
                    <a:pt x="94" y="355"/>
                    <a:pt x="87" y="344"/>
                  </a:cubicBezTo>
                  <a:cubicBezTo>
                    <a:pt x="81" y="333"/>
                    <a:pt x="74" y="322"/>
                    <a:pt x="67" y="312"/>
                  </a:cubicBezTo>
                  <a:cubicBezTo>
                    <a:pt x="68" y="312"/>
                    <a:pt x="68" y="311"/>
                    <a:pt x="68" y="311"/>
                  </a:cubicBezTo>
                  <a:cubicBezTo>
                    <a:pt x="72" y="304"/>
                    <a:pt x="71" y="295"/>
                    <a:pt x="67" y="288"/>
                  </a:cubicBezTo>
                  <a:cubicBezTo>
                    <a:pt x="66" y="286"/>
                    <a:pt x="64" y="284"/>
                    <a:pt x="63" y="282"/>
                  </a:cubicBezTo>
                  <a:cubicBezTo>
                    <a:pt x="60" y="279"/>
                    <a:pt x="56" y="277"/>
                    <a:pt x="51" y="276"/>
                  </a:cubicBezTo>
                  <a:cubicBezTo>
                    <a:pt x="49" y="276"/>
                    <a:pt x="46" y="276"/>
                    <a:pt x="43" y="276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2" y="276"/>
                    <a:pt x="41" y="276"/>
                    <a:pt x="40" y="276"/>
                  </a:cubicBezTo>
                  <a:cubicBezTo>
                    <a:pt x="32" y="267"/>
                    <a:pt x="23" y="258"/>
                    <a:pt x="14" y="249"/>
                  </a:cubicBezTo>
                  <a:cubicBezTo>
                    <a:pt x="10" y="244"/>
                    <a:pt x="5" y="239"/>
                    <a:pt x="1" y="235"/>
                  </a:cubicBezTo>
                  <a:cubicBezTo>
                    <a:pt x="1" y="235"/>
                    <a:pt x="0" y="234"/>
                    <a:pt x="0" y="234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4" y="241"/>
                    <a:pt x="8" y="245"/>
                    <a:pt x="12" y="249"/>
                  </a:cubicBezTo>
                  <a:cubicBezTo>
                    <a:pt x="21" y="258"/>
                    <a:pt x="30" y="268"/>
                    <a:pt x="39" y="277"/>
                  </a:cubicBezTo>
                  <a:cubicBezTo>
                    <a:pt x="36" y="278"/>
                    <a:pt x="33" y="279"/>
                    <a:pt x="31" y="280"/>
                  </a:cubicBezTo>
                  <a:cubicBezTo>
                    <a:pt x="30" y="281"/>
                    <a:pt x="29" y="282"/>
                    <a:pt x="28" y="283"/>
                  </a:cubicBezTo>
                  <a:cubicBezTo>
                    <a:pt x="28" y="283"/>
                    <a:pt x="28" y="283"/>
                    <a:pt x="28" y="283"/>
                  </a:cubicBezTo>
                  <a:cubicBezTo>
                    <a:pt x="27" y="284"/>
                    <a:pt x="26" y="285"/>
                    <a:pt x="26" y="287"/>
                  </a:cubicBezTo>
                  <a:cubicBezTo>
                    <a:pt x="17" y="278"/>
                    <a:pt x="8" y="268"/>
                    <a:pt x="0" y="259"/>
                  </a:cubicBezTo>
                  <a:cubicBezTo>
                    <a:pt x="0" y="262"/>
                    <a:pt x="0" y="262"/>
                    <a:pt x="0" y="262"/>
                  </a:cubicBezTo>
                  <a:cubicBezTo>
                    <a:pt x="1" y="263"/>
                    <a:pt x="2" y="264"/>
                    <a:pt x="4" y="265"/>
                  </a:cubicBezTo>
                  <a:cubicBezTo>
                    <a:pt x="3" y="268"/>
                    <a:pt x="1" y="270"/>
                    <a:pt x="0" y="272"/>
                  </a:cubicBezTo>
                  <a:cubicBezTo>
                    <a:pt x="0" y="275"/>
                    <a:pt x="0" y="275"/>
                    <a:pt x="0" y="275"/>
                  </a:cubicBezTo>
                  <a:cubicBezTo>
                    <a:pt x="2" y="273"/>
                    <a:pt x="3" y="270"/>
                    <a:pt x="5" y="267"/>
                  </a:cubicBezTo>
                  <a:cubicBezTo>
                    <a:pt x="11" y="274"/>
                    <a:pt x="18" y="281"/>
                    <a:pt x="25" y="288"/>
                  </a:cubicBezTo>
                  <a:cubicBezTo>
                    <a:pt x="24" y="288"/>
                    <a:pt x="24" y="289"/>
                    <a:pt x="24" y="289"/>
                  </a:cubicBezTo>
                  <a:cubicBezTo>
                    <a:pt x="22" y="294"/>
                    <a:pt x="21" y="300"/>
                    <a:pt x="23" y="306"/>
                  </a:cubicBezTo>
                  <a:cubicBezTo>
                    <a:pt x="15" y="307"/>
                    <a:pt x="9" y="311"/>
                    <a:pt x="3" y="315"/>
                  </a:cubicBezTo>
                  <a:cubicBezTo>
                    <a:pt x="2" y="316"/>
                    <a:pt x="1" y="317"/>
                    <a:pt x="0" y="317"/>
                  </a:cubicBezTo>
                  <a:cubicBezTo>
                    <a:pt x="0" y="319"/>
                    <a:pt x="0" y="319"/>
                    <a:pt x="0" y="319"/>
                  </a:cubicBezTo>
                  <a:cubicBezTo>
                    <a:pt x="1" y="319"/>
                    <a:pt x="2" y="318"/>
                    <a:pt x="3" y="317"/>
                  </a:cubicBezTo>
                  <a:cubicBezTo>
                    <a:pt x="9" y="312"/>
                    <a:pt x="16" y="308"/>
                    <a:pt x="23" y="307"/>
                  </a:cubicBezTo>
                  <a:cubicBezTo>
                    <a:pt x="24" y="309"/>
                    <a:pt x="25" y="311"/>
                    <a:pt x="26" y="313"/>
                  </a:cubicBezTo>
                  <a:cubicBezTo>
                    <a:pt x="31" y="320"/>
                    <a:pt x="40" y="323"/>
                    <a:pt x="49" y="323"/>
                  </a:cubicBezTo>
                  <a:cubicBezTo>
                    <a:pt x="50" y="323"/>
                    <a:pt x="51" y="323"/>
                    <a:pt x="52" y="322"/>
                  </a:cubicBezTo>
                  <a:cubicBezTo>
                    <a:pt x="59" y="331"/>
                    <a:pt x="65" y="342"/>
                    <a:pt x="70" y="352"/>
                  </a:cubicBezTo>
                  <a:cubicBezTo>
                    <a:pt x="76" y="363"/>
                    <a:pt x="82" y="375"/>
                    <a:pt x="88" y="386"/>
                  </a:cubicBezTo>
                  <a:cubicBezTo>
                    <a:pt x="86" y="388"/>
                    <a:pt x="85" y="390"/>
                    <a:pt x="84" y="393"/>
                  </a:cubicBezTo>
                  <a:cubicBezTo>
                    <a:pt x="84" y="393"/>
                    <a:pt x="83" y="394"/>
                    <a:pt x="83" y="395"/>
                  </a:cubicBezTo>
                  <a:cubicBezTo>
                    <a:pt x="80" y="391"/>
                    <a:pt x="77" y="388"/>
                    <a:pt x="73" y="385"/>
                  </a:cubicBezTo>
                  <a:cubicBezTo>
                    <a:pt x="69" y="381"/>
                    <a:pt x="64" y="377"/>
                    <a:pt x="58" y="373"/>
                  </a:cubicBezTo>
                  <a:cubicBezTo>
                    <a:pt x="49" y="367"/>
                    <a:pt x="38" y="362"/>
                    <a:pt x="26" y="360"/>
                  </a:cubicBezTo>
                  <a:cubicBezTo>
                    <a:pt x="17" y="358"/>
                    <a:pt x="8" y="359"/>
                    <a:pt x="0" y="362"/>
                  </a:cubicBezTo>
                  <a:cubicBezTo>
                    <a:pt x="0" y="364"/>
                    <a:pt x="0" y="364"/>
                    <a:pt x="0" y="364"/>
                  </a:cubicBezTo>
                  <a:cubicBezTo>
                    <a:pt x="8" y="361"/>
                    <a:pt x="18" y="360"/>
                    <a:pt x="26" y="362"/>
                  </a:cubicBezTo>
                  <a:cubicBezTo>
                    <a:pt x="38" y="364"/>
                    <a:pt x="49" y="369"/>
                    <a:pt x="58" y="375"/>
                  </a:cubicBezTo>
                  <a:cubicBezTo>
                    <a:pt x="67" y="381"/>
                    <a:pt x="76" y="388"/>
                    <a:pt x="83" y="397"/>
                  </a:cubicBezTo>
                  <a:cubicBezTo>
                    <a:pt x="81" y="403"/>
                    <a:pt x="82" y="409"/>
                    <a:pt x="85" y="414"/>
                  </a:cubicBezTo>
                  <a:cubicBezTo>
                    <a:pt x="89" y="419"/>
                    <a:pt x="94" y="423"/>
                    <a:pt x="100" y="424"/>
                  </a:cubicBezTo>
                  <a:cubicBezTo>
                    <a:pt x="101" y="424"/>
                    <a:pt x="101" y="424"/>
                    <a:pt x="101" y="424"/>
                  </a:cubicBezTo>
                  <a:cubicBezTo>
                    <a:pt x="101" y="426"/>
                    <a:pt x="102" y="427"/>
                    <a:pt x="102" y="429"/>
                  </a:cubicBezTo>
                  <a:cubicBezTo>
                    <a:pt x="103" y="431"/>
                    <a:pt x="103" y="434"/>
                    <a:pt x="104" y="436"/>
                  </a:cubicBezTo>
                  <a:cubicBezTo>
                    <a:pt x="105" y="442"/>
                    <a:pt x="106" y="447"/>
                    <a:pt x="108" y="452"/>
                  </a:cubicBezTo>
                  <a:cubicBezTo>
                    <a:pt x="110" y="462"/>
                    <a:pt x="112" y="472"/>
                    <a:pt x="114" y="482"/>
                  </a:cubicBezTo>
                  <a:cubicBezTo>
                    <a:pt x="116" y="492"/>
                    <a:pt x="117" y="502"/>
                    <a:pt x="118" y="512"/>
                  </a:cubicBezTo>
                  <a:cubicBezTo>
                    <a:pt x="119" y="517"/>
                    <a:pt x="119" y="522"/>
                    <a:pt x="119" y="527"/>
                  </a:cubicBezTo>
                  <a:cubicBezTo>
                    <a:pt x="120" y="530"/>
                    <a:pt x="119" y="532"/>
                    <a:pt x="120" y="534"/>
                  </a:cubicBezTo>
                  <a:cubicBezTo>
                    <a:pt x="120" y="536"/>
                    <a:pt x="120" y="538"/>
                    <a:pt x="120" y="539"/>
                  </a:cubicBezTo>
                  <a:cubicBezTo>
                    <a:pt x="117" y="541"/>
                    <a:pt x="114" y="544"/>
                    <a:pt x="112" y="546"/>
                  </a:cubicBezTo>
                  <a:cubicBezTo>
                    <a:pt x="112" y="545"/>
                    <a:pt x="111" y="544"/>
                    <a:pt x="110" y="543"/>
                  </a:cubicBezTo>
                  <a:cubicBezTo>
                    <a:pt x="112" y="539"/>
                    <a:pt x="114" y="535"/>
                    <a:pt x="118" y="531"/>
                  </a:cubicBezTo>
                  <a:cubicBezTo>
                    <a:pt x="118" y="531"/>
                    <a:pt x="117" y="530"/>
                    <a:pt x="117" y="530"/>
                  </a:cubicBezTo>
                  <a:cubicBezTo>
                    <a:pt x="117" y="530"/>
                    <a:pt x="116" y="530"/>
                    <a:pt x="116" y="530"/>
                  </a:cubicBezTo>
                  <a:cubicBezTo>
                    <a:pt x="105" y="535"/>
                    <a:pt x="95" y="541"/>
                    <a:pt x="86" y="549"/>
                  </a:cubicBezTo>
                  <a:cubicBezTo>
                    <a:pt x="83" y="552"/>
                    <a:pt x="81" y="554"/>
                    <a:pt x="79" y="556"/>
                  </a:cubicBezTo>
                  <a:cubicBezTo>
                    <a:pt x="83" y="535"/>
                    <a:pt x="84" y="513"/>
                    <a:pt x="80" y="492"/>
                  </a:cubicBezTo>
                  <a:cubicBezTo>
                    <a:pt x="76" y="471"/>
                    <a:pt x="69" y="450"/>
                    <a:pt x="57" y="431"/>
                  </a:cubicBezTo>
                  <a:cubicBezTo>
                    <a:pt x="45" y="412"/>
                    <a:pt x="27" y="398"/>
                    <a:pt x="7" y="388"/>
                  </a:cubicBezTo>
                  <a:cubicBezTo>
                    <a:pt x="5" y="387"/>
                    <a:pt x="2" y="386"/>
                    <a:pt x="0" y="385"/>
                  </a:cubicBezTo>
                  <a:cubicBezTo>
                    <a:pt x="0" y="387"/>
                    <a:pt x="0" y="387"/>
                    <a:pt x="0" y="387"/>
                  </a:cubicBezTo>
                  <a:cubicBezTo>
                    <a:pt x="21" y="395"/>
                    <a:pt x="39" y="409"/>
                    <a:pt x="52" y="426"/>
                  </a:cubicBezTo>
                  <a:cubicBezTo>
                    <a:pt x="65" y="444"/>
                    <a:pt x="73" y="466"/>
                    <a:pt x="77" y="488"/>
                  </a:cubicBezTo>
                  <a:cubicBezTo>
                    <a:pt x="82" y="511"/>
                    <a:pt x="82" y="535"/>
                    <a:pt x="77" y="559"/>
                  </a:cubicBezTo>
                  <a:cubicBezTo>
                    <a:pt x="73" y="563"/>
                    <a:pt x="69" y="568"/>
                    <a:pt x="66" y="572"/>
                  </a:cubicBezTo>
                  <a:cubicBezTo>
                    <a:pt x="68" y="563"/>
                    <a:pt x="70" y="554"/>
                    <a:pt x="70" y="545"/>
                  </a:cubicBezTo>
                  <a:cubicBezTo>
                    <a:pt x="72" y="534"/>
                    <a:pt x="72" y="523"/>
                    <a:pt x="71" y="512"/>
                  </a:cubicBezTo>
                  <a:cubicBezTo>
                    <a:pt x="69" y="490"/>
                    <a:pt x="62" y="468"/>
                    <a:pt x="52" y="449"/>
                  </a:cubicBezTo>
                  <a:cubicBezTo>
                    <a:pt x="41" y="429"/>
                    <a:pt x="26" y="413"/>
                    <a:pt x="7" y="402"/>
                  </a:cubicBezTo>
                  <a:cubicBezTo>
                    <a:pt x="5" y="401"/>
                    <a:pt x="2" y="400"/>
                    <a:pt x="0" y="399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4" y="403"/>
                    <a:pt x="9" y="405"/>
                    <a:pt x="13" y="408"/>
                  </a:cubicBezTo>
                  <a:cubicBezTo>
                    <a:pt x="12" y="409"/>
                    <a:pt x="11" y="410"/>
                    <a:pt x="11" y="412"/>
                  </a:cubicBezTo>
                  <a:cubicBezTo>
                    <a:pt x="8" y="410"/>
                    <a:pt x="4" y="409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4" y="410"/>
                    <a:pt x="7" y="411"/>
                    <a:pt x="10" y="413"/>
                  </a:cubicBezTo>
                  <a:cubicBezTo>
                    <a:pt x="9" y="416"/>
                    <a:pt x="8" y="419"/>
                    <a:pt x="8" y="422"/>
                  </a:cubicBezTo>
                  <a:cubicBezTo>
                    <a:pt x="5" y="421"/>
                    <a:pt x="3" y="421"/>
                    <a:pt x="0" y="421"/>
                  </a:cubicBezTo>
                  <a:cubicBezTo>
                    <a:pt x="0" y="422"/>
                    <a:pt x="0" y="422"/>
                    <a:pt x="0" y="422"/>
                  </a:cubicBezTo>
                  <a:cubicBezTo>
                    <a:pt x="3" y="422"/>
                    <a:pt x="5" y="423"/>
                    <a:pt x="7" y="424"/>
                  </a:cubicBezTo>
                  <a:cubicBezTo>
                    <a:pt x="7" y="426"/>
                    <a:pt x="7" y="429"/>
                    <a:pt x="6" y="431"/>
                  </a:cubicBezTo>
                  <a:cubicBezTo>
                    <a:pt x="6" y="432"/>
                    <a:pt x="6" y="432"/>
                    <a:pt x="6" y="432"/>
                  </a:cubicBezTo>
                  <a:cubicBezTo>
                    <a:pt x="4" y="431"/>
                    <a:pt x="2" y="431"/>
                    <a:pt x="0" y="431"/>
                  </a:cubicBezTo>
                  <a:cubicBezTo>
                    <a:pt x="0" y="433"/>
                    <a:pt x="0" y="433"/>
                    <a:pt x="0" y="433"/>
                  </a:cubicBezTo>
                  <a:cubicBezTo>
                    <a:pt x="2" y="432"/>
                    <a:pt x="4" y="433"/>
                    <a:pt x="6" y="434"/>
                  </a:cubicBezTo>
                  <a:cubicBezTo>
                    <a:pt x="6" y="434"/>
                    <a:pt x="6" y="434"/>
                    <a:pt x="6" y="434"/>
                  </a:cubicBezTo>
                  <a:cubicBezTo>
                    <a:pt x="5" y="442"/>
                    <a:pt x="6" y="449"/>
                    <a:pt x="7" y="457"/>
                  </a:cubicBezTo>
                  <a:cubicBezTo>
                    <a:pt x="5" y="452"/>
                    <a:pt x="3" y="448"/>
                    <a:pt x="0" y="444"/>
                  </a:cubicBezTo>
                  <a:cubicBezTo>
                    <a:pt x="0" y="446"/>
                    <a:pt x="0" y="446"/>
                    <a:pt x="0" y="446"/>
                  </a:cubicBezTo>
                  <a:cubicBezTo>
                    <a:pt x="3" y="450"/>
                    <a:pt x="4" y="454"/>
                    <a:pt x="6" y="458"/>
                  </a:cubicBezTo>
                  <a:cubicBezTo>
                    <a:pt x="4" y="459"/>
                    <a:pt x="2" y="460"/>
                    <a:pt x="0" y="460"/>
                  </a:cubicBezTo>
                  <a:cubicBezTo>
                    <a:pt x="0" y="462"/>
                    <a:pt x="0" y="462"/>
                    <a:pt x="0" y="462"/>
                  </a:cubicBezTo>
                  <a:cubicBezTo>
                    <a:pt x="4" y="461"/>
                    <a:pt x="9" y="459"/>
                    <a:pt x="13" y="459"/>
                  </a:cubicBezTo>
                  <a:cubicBezTo>
                    <a:pt x="28" y="457"/>
                    <a:pt x="45" y="460"/>
                    <a:pt x="59" y="467"/>
                  </a:cubicBezTo>
                  <a:cubicBezTo>
                    <a:pt x="60" y="471"/>
                    <a:pt x="61" y="475"/>
                    <a:pt x="63" y="479"/>
                  </a:cubicBezTo>
                  <a:cubicBezTo>
                    <a:pt x="58" y="474"/>
                    <a:pt x="51" y="471"/>
                    <a:pt x="44" y="469"/>
                  </a:cubicBezTo>
                  <a:cubicBezTo>
                    <a:pt x="36" y="466"/>
                    <a:pt x="28" y="465"/>
                    <a:pt x="19" y="465"/>
                  </a:cubicBezTo>
                  <a:cubicBezTo>
                    <a:pt x="13" y="465"/>
                    <a:pt x="6" y="466"/>
                    <a:pt x="0" y="469"/>
                  </a:cubicBezTo>
                  <a:cubicBezTo>
                    <a:pt x="0" y="470"/>
                    <a:pt x="0" y="470"/>
                    <a:pt x="0" y="470"/>
                  </a:cubicBezTo>
                  <a:cubicBezTo>
                    <a:pt x="2" y="469"/>
                    <a:pt x="4" y="469"/>
                    <a:pt x="7" y="468"/>
                  </a:cubicBezTo>
                  <a:cubicBezTo>
                    <a:pt x="6" y="472"/>
                    <a:pt x="7" y="476"/>
                    <a:pt x="9" y="480"/>
                  </a:cubicBezTo>
                  <a:cubicBezTo>
                    <a:pt x="6" y="480"/>
                    <a:pt x="3" y="481"/>
                    <a:pt x="0" y="482"/>
                  </a:cubicBezTo>
                  <a:cubicBezTo>
                    <a:pt x="0" y="484"/>
                    <a:pt x="0" y="484"/>
                    <a:pt x="0" y="484"/>
                  </a:cubicBezTo>
                  <a:cubicBezTo>
                    <a:pt x="5" y="482"/>
                    <a:pt x="10" y="481"/>
                    <a:pt x="15" y="481"/>
                  </a:cubicBezTo>
                  <a:cubicBezTo>
                    <a:pt x="25" y="480"/>
                    <a:pt x="36" y="483"/>
                    <a:pt x="45" y="487"/>
                  </a:cubicBezTo>
                  <a:cubicBezTo>
                    <a:pt x="50" y="490"/>
                    <a:pt x="55" y="492"/>
                    <a:pt x="59" y="497"/>
                  </a:cubicBezTo>
                  <a:cubicBezTo>
                    <a:pt x="63" y="501"/>
                    <a:pt x="66" y="505"/>
                    <a:pt x="69" y="509"/>
                  </a:cubicBezTo>
                  <a:cubicBezTo>
                    <a:pt x="69" y="515"/>
                    <a:pt x="70" y="521"/>
                    <a:pt x="70" y="527"/>
                  </a:cubicBezTo>
                  <a:cubicBezTo>
                    <a:pt x="70" y="535"/>
                    <a:pt x="69" y="543"/>
                    <a:pt x="68" y="551"/>
                  </a:cubicBezTo>
                  <a:cubicBezTo>
                    <a:pt x="67" y="557"/>
                    <a:pt x="66" y="562"/>
                    <a:pt x="65" y="567"/>
                  </a:cubicBezTo>
                  <a:cubicBezTo>
                    <a:pt x="60" y="566"/>
                    <a:pt x="55" y="566"/>
                    <a:pt x="50" y="568"/>
                  </a:cubicBezTo>
                  <a:cubicBezTo>
                    <a:pt x="54" y="559"/>
                    <a:pt x="57" y="550"/>
                    <a:pt x="58" y="540"/>
                  </a:cubicBezTo>
                  <a:cubicBezTo>
                    <a:pt x="60" y="531"/>
                    <a:pt x="58" y="521"/>
                    <a:pt x="54" y="512"/>
                  </a:cubicBezTo>
                  <a:cubicBezTo>
                    <a:pt x="46" y="495"/>
                    <a:pt x="26" y="485"/>
                    <a:pt x="8" y="489"/>
                  </a:cubicBezTo>
                  <a:cubicBezTo>
                    <a:pt x="5" y="490"/>
                    <a:pt x="3" y="491"/>
                    <a:pt x="0" y="492"/>
                  </a:cubicBezTo>
                  <a:cubicBezTo>
                    <a:pt x="0" y="494"/>
                    <a:pt x="0" y="494"/>
                    <a:pt x="0" y="494"/>
                  </a:cubicBezTo>
                  <a:cubicBezTo>
                    <a:pt x="5" y="492"/>
                    <a:pt x="11" y="490"/>
                    <a:pt x="17" y="490"/>
                  </a:cubicBezTo>
                  <a:cubicBezTo>
                    <a:pt x="34" y="490"/>
                    <a:pt x="49" y="502"/>
                    <a:pt x="55" y="518"/>
                  </a:cubicBezTo>
                  <a:cubicBezTo>
                    <a:pt x="57" y="526"/>
                    <a:pt x="58" y="534"/>
                    <a:pt x="56" y="543"/>
                  </a:cubicBezTo>
                  <a:cubicBezTo>
                    <a:pt x="55" y="551"/>
                    <a:pt x="52" y="561"/>
                    <a:pt x="47" y="568"/>
                  </a:cubicBezTo>
                  <a:cubicBezTo>
                    <a:pt x="45" y="569"/>
                    <a:pt x="42" y="571"/>
                    <a:pt x="39" y="572"/>
                  </a:cubicBezTo>
                  <a:cubicBezTo>
                    <a:pt x="38" y="570"/>
                    <a:pt x="36" y="569"/>
                    <a:pt x="34" y="567"/>
                  </a:cubicBezTo>
                  <a:cubicBezTo>
                    <a:pt x="45" y="553"/>
                    <a:pt x="52" y="529"/>
                    <a:pt x="38" y="513"/>
                  </a:cubicBezTo>
                  <a:cubicBezTo>
                    <a:pt x="29" y="503"/>
                    <a:pt x="11" y="500"/>
                    <a:pt x="0" y="509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5" y="506"/>
                    <a:pt x="14" y="504"/>
                    <a:pt x="21" y="506"/>
                  </a:cubicBezTo>
                  <a:cubicBezTo>
                    <a:pt x="30" y="507"/>
                    <a:pt x="39" y="514"/>
                    <a:pt x="42" y="523"/>
                  </a:cubicBezTo>
                  <a:cubicBezTo>
                    <a:pt x="48" y="537"/>
                    <a:pt x="41" y="555"/>
                    <a:pt x="32" y="567"/>
                  </a:cubicBezTo>
                  <a:cubicBezTo>
                    <a:pt x="28" y="564"/>
                    <a:pt x="23" y="563"/>
                    <a:pt x="17" y="563"/>
                  </a:cubicBezTo>
                  <a:cubicBezTo>
                    <a:pt x="11" y="563"/>
                    <a:pt x="5" y="566"/>
                    <a:pt x="0" y="570"/>
                  </a:cubicBezTo>
                  <a:cubicBezTo>
                    <a:pt x="0" y="572"/>
                    <a:pt x="0" y="572"/>
                    <a:pt x="0" y="572"/>
                  </a:cubicBezTo>
                  <a:cubicBezTo>
                    <a:pt x="5" y="568"/>
                    <a:pt x="10" y="565"/>
                    <a:pt x="17" y="565"/>
                  </a:cubicBezTo>
                  <a:cubicBezTo>
                    <a:pt x="25" y="564"/>
                    <a:pt x="32" y="567"/>
                    <a:pt x="38" y="573"/>
                  </a:cubicBezTo>
                  <a:cubicBezTo>
                    <a:pt x="36" y="575"/>
                    <a:pt x="33" y="577"/>
                    <a:pt x="31" y="579"/>
                  </a:cubicBezTo>
                  <a:cubicBezTo>
                    <a:pt x="27" y="576"/>
                    <a:pt x="22" y="574"/>
                    <a:pt x="17" y="574"/>
                  </a:cubicBezTo>
                  <a:cubicBezTo>
                    <a:pt x="12" y="574"/>
                    <a:pt x="7" y="577"/>
                    <a:pt x="4" y="581"/>
                  </a:cubicBezTo>
                  <a:cubicBezTo>
                    <a:pt x="4" y="581"/>
                    <a:pt x="4" y="581"/>
                    <a:pt x="4" y="581"/>
                  </a:cubicBezTo>
                  <a:cubicBezTo>
                    <a:pt x="3" y="580"/>
                    <a:pt x="1" y="580"/>
                    <a:pt x="0" y="579"/>
                  </a:cubicBezTo>
                  <a:cubicBezTo>
                    <a:pt x="0" y="581"/>
                    <a:pt x="0" y="581"/>
                    <a:pt x="0" y="581"/>
                  </a:cubicBezTo>
                  <a:cubicBezTo>
                    <a:pt x="2" y="582"/>
                    <a:pt x="3" y="583"/>
                    <a:pt x="5" y="584"/>
                  </a:cubicBezTo>
                  <a:cubicBezTo>
                    <a:pt x="13" y="590"/>
                    <a:pt x="21" y="598"/>
                    <a:pt x="27" y="606"/>
                  </a:cubicBezTo>
                  <a:cubicBezTo>
                    <a:pt x="31" y="606"/>
                    <a:pt x="31" y="606"/>
                    <a:pt x="31" y="606"/>
                  </a:cubicBezTo>
                  <a:cubicBezTo>
                    <a:pt x="30" y="590"/>
                    <a:pt x="46" y="576"/>
                    <a:pt x="62" y="579"/>
                  </a:cubicBezTo>
                  <a:cubicBezTo>
                    <a:pt x="60" y="582"/>
                    <a:pt x="58" y="585"/>
                    <a:pt x="57" y="588"/>
                  </a:cubicBezTo>
                  <a:cubicBezTo>
                    <a:pt x="53" y="587"/>
                    <a:pt x="49" y="587"/>
                    <a:pt x="46" y="590"/>
                  </a:cubicBezTo>
                  <a:cubicBezTo>
                    <a:pt x="43" y="592"/>
                    <a:pt x="41" y="597"/>
                    <a:pt x="39" y="601"/>
                  </a:cubicBezTo>
                  <a:cubicBezTo>
                    <a:pt x="39" y="601"/>
                    <a:pt x="39" y="601"/>
                    <a:pt x="39" y="601"/>
                  </a:cubicBezTo>
                  <a:cubicBezTo>
                    <a:pt x="36" y="602"/>
                    <a:pt x="33" y="604"/>
                    <a:pt x="31" y="606"/>
                  </a:cubicBezTo>
                  <a:cubicBezTo>
                    <a:pt x="33" y="606"/>
                    <a:pt x="33" y="606"/>
                    <a:pt x="33" y="606"/>
                  </a:cubicBezTo>
                  <a:cubicBezTo>
                    <a:pt x="39" y="602"/>
                    <a:pt x="46" y="600"/>
                    <a:pt x="52" y="602"/>
                  </a:cubicBezTo>
                  <a:cubicBezTo>
                    <a:pt x="52" y="603"/>
                    <a:pt x="51" y="605"/>
                    <a:pt x="51" y="606"/>
                  </a:cubicBezTo>
                  <a:cubicBezTo>
                    <a:pt x="53" y="606"/>
                    <a:pt x="53" y="606"/>
                    <a:pt x="53" y="606"/>
                  </a:cubicBezTo>
                  <a:cubicBezTo>
                    <a:pt x="54" y="602"/>
                    <a:pt x="55" y="599"/>
                    <a:pt x="56" y="595"/>
                  </a:cubicBezTo>
                  <a:cubicBezTo>
                    <a:pt x="58" y="589"/>
                    <a:pt x="61" y="584"/>
                    <a:pt x="64" y="579"/>
                  </a:cubicBezTo>
                  <a:cubicBezTo>
                    <a:pt x="64" y="579"/>
                    <a:pt x="64" y="579"/>
                    <a:pt x="64" y="579"/>
                  </a:cubicBezTo>
                  <a:cubicBezTo>
                    <a:pt x="64" y="578"/>
                    <a:pt x="64" y="578"/>
                    <a:pt x="65" y="578"/>
                  </a:cubicBezTo>
                  <a:cubicBezTo>
                    <a:pt x="71" y="567"/>
                    <a:pt x="78" y="559"/>
                    <a:pt x="87" y="551"/>
                  </a:cubicBezTo>
                  <a:cubicBezTo>
                    <a:pt x="95" y="543"/>
                    <a:pt x="104" y="538"/>
                    <a:pt x="114" y="533"/>
                  </a:cubicBezTo>
                  <a:cubicBezTo>
                    <a:pt x="108" y="540"/>
                    <a:pt x="105" y="550"/>
                    <a:pt x="104" y="560"/>
                  </a:cubicBezTo>
                  <a:cubicBezTo>
                    <a:pt x="102" y="571"/>
                    <a:pt x="103" y="583"/>
                    <a:pt x="105" y="595"/>
                  </a:cubicBezTo>
                  <a:cubicBezTo>
                    <a:pt x="106" y="599"/>
                    <a:pt x="107" y="602"/>
                    <a:pt x="107" y="606"/>
                  </a:cubicBezTo>
                  <a:cubicBezTo>
                    <a:pt x="109" y="606"/>
                    <a:pt x="109" y="606"/>
                    <a:pt x="109" y="606"/>
                  </a:cubicBezTo>
                  <a:cubicBezTo>
                    <a:pt x="109" y="602"/>
                    <a:pt x="108" y="598"/>
                    <a:pt x="107" y="595"/>
                  </a:cubicBezTo>
                  <a:cubicBezTo>
                    <a:pt x="112" y="594"/>
                    <a:pt x="118" y="594"/>
                    <a:pt x="122" y="595"/>
                  </a:cubicBezTo>
                  <a:cubicBezTo>
                    <a:pt x="128" y="596"/>
                    <a:pt x="133" y="597"/>
                    <a:pt x="137" y="599"/>
                  </a:cubicBezTo>
                  <a:cubicBezTo>
                    <a:pt x="142" y="601"/>
                    <a:pt x="147" y="603"/>
                    <a:pt x="151" y="606"/>
                  </a:cubicBezTo>
                  <a:cubicBezTo>
                    <a:pt x="154" y="606"/>
                    <a:pt x="154" y="606"/>
                    <a:pt x="154" y="606"/>
                  </a:cubicBezTo>
                  <a:cubicBezTo>
                    <a:pt x="154" y="606"/>
                    <a:pt x="154" y="606"/>
                    <a:pt x="154" y="606"/>
                  </a:cubicBezTo>
                  <a:cubicBezTo>
                    <a:pt x="157" y="602"/>
                    <a:pt x="158" y="598"/>
                    <a:pt x="160" y="594"/>
                  </a:cubicBezTo>
                  <a:cubicBezTo>
                    <a:pt x="162" y="595"/>
                    <a:pt x="164" y="596"/>
                    <a:pt x="166" y="598"/>
                  </a:cubicBezTo>
                  <a:cubicBezTo>
                    <a:pt x="170" y="600"/>
                    <a:pt x="173" y="603"/>
                    <a:pt x="177" y="606"/>
                  </a:cubicBezTo>
                  <a:cubicBezTo>
                    <a:pt x="176" y="606"/>
                    <a:pt x="176" y="606"/>
                    <a:pt x="176" y="606"/>
                  </a:cubicBezTo>
                  <a:cubicBezTo>
                    <a:pt x="179" y="606"/>
                    <a:pt x="179" y="606"/>
                    <a:pt x="179" y="606"/>
                  </a:cubicBezTo>
                  <a:cubicBezTo>
                    <a:pt x="169" y="596"/>
                    <a:pt x="155" y="588"/>
                    <a:pt x="142" y="584"/>
                  </a:cubicBezTo>
                  <a:cubicBezTo>
                    <a:pt x="136" y="581"/>
                    <a:pt x="130" y="579"/>
                    <a:pt x="123" y="578"/>
                  </a:cubicBezTo>
                  <a:cubicBezTo>
                    <a:pt x="117" y="577"/>
                    <a:pt x="111" y="577"/>
                    <a:pt x="105" y="578"/>
                  </a:cubicBezTo>
                  <a:cubicBezTo>
                    <a:pt x="105" y="576"/>
                    <a:pt x="105" y="574"/>
                    <a:pt x="105" y="573"/>
                  </a:cubicBezTo>
                  <a:cubicBezTo>
                    <a:pt x="116" y="570"/>
                    <a:pt x="129" y="573"/>
                    <a:pt x="140" y="576"/>
                  </a:cubicBezTo>
                  <a:cubicBezTo>
                    <a:pt x="152" y="579"/>
                    <a:pt x="164" y="585"/>
                    <a:pt x="175" y="593"/>
                  </a:cubicBezTo>
                  <a:cubicBezTo>
                    <a:pt x="179" y="597"/>
                    <a:pt x="184" y="601"/>
                    <a:pt x="187" y="606"/>
                  </a:cubicBezTo>
                  <a:cubicBezTo>
                    <a:pt x="189" y="606"/>
                    <a:pt x="189" y="606"/>
                    <a:pt x="189" y="606"/>
                  </a:cubicBezTo>
                  <a:cubicBezTo>
                    <a:pt x="186" y="602"/>
                    <a:pt x="183" y="598"/>
                    <a:pt x="179" y="595"/>
                  </a:cubicBezTo>
                  <a:cubicBezTo>
                    <a:pt x="183" y="593"/>
                    <a:pt x="186" y="590"/>
                    <a:pt x="189" y="588"/>
                  </a:cubicBezTo>
                  <a:cubicBezTo>
                    <a:pt x="193" y="586"/>
                    <a:pt x="197" y="584"/>
                    <a:pt x="201" y="587"/>
                  </a:cubicBezTo>
                  <a:cubicBezTo>
                    <a:pt x="205" y="590"/>
                    <a:pt x="204" y="596"/>
                    <a:pt x="202" y="600"/>
                  </a:cubicBezTo>
                  <a:cubicBezTo>
                    <a:pt x="201" y="602"/>
                    <a:pt x="199" y="604"/>
                    <a:pt x="197" y="606"/>
                  </a:cubicBezTo>
                  <a:cubicBezTo>
                    <a:pt x="200" y="606"/>
                    <a:pt x="200" y="606"/>
                    <a:pt x="200" y="606"/>
                  </a:cubicBezTo>
                  <a:cubicBezTo>
                    <a:pt x="201" y="604"/>
                    <a:pt x="203" y="602"/>
                    <a:pt x="204" y="600"/>
                  </a:cubicBezTo>
                  <a:cubicBezTo>
                    <a:pt x="206" y="596"/>
                    <a:pt x="206" y="590"/>
                    <a:pt x="203" y="586"/>
                  </a:cubicBezTo>
                  <a:cubicBezTo>
                    <a:pt x="200" y="583"/>
                    <a:pt x="195" y="583"/>
                    <a:pt x="191" y="585"/>
                  </a:cubicBezTo>
                  <a:cubicBezTo>
                    <a:pt x="189" y="586"/>
                    <a:pt x="187" y="587"/>
                    <a:pt x="186" y="589"/>
                  </a:cubicBezTo>
                  <a:cubicBezTo>
                    <a:pt x="184" y="590"/>
                    <a:pt x="182" y="591"/>
                    <a:pt x="180" y="592"/>
                  </a:cubicBezTo>
                  <a:cubicBezTo>
                    <a:pt x="181" y="591"/>
                    <a:pt x="182" y="590"/>
                    <a:pt x="182" y="589"/>
                  </a:cubicBezTo>
                  <a:cubicBezTo>
                    <a:pt x="183" y="586"/>
                    <a:pt x="184" y="583"/>
                    <a:pt x="185" y="581"/>
                  </a:cubicBezTo>
                  <a:cubicBezTo>
                    <a:pt x="186" y="575"/>
                    <a:pt x="185" y="568"/>
                    <a:pt x="180" y="566"/>
                  </a:cubicBezTo>
                  <a:cubicBezTo>
                    <a:pt x="175" y="563"/>
                    <a:pt x="171" y="566"/>
                    <a:pt x="168" y="568"/>
                  </a:cubicBezTo>
                  <a:cubicBezTo>
                    <a:pt x="164" y="571"/>
                    <a:pt x="161" y="575"/>
                    <a:pt x="159" y="578"/>
                  </a:cubicBezTo>
                  <a:cubicBezTo>
                    <a:pt x="159" y="576"/>
                    <a:pt x="160" y="573"/>
                    <a:pt x="160" y="571"/>
                  </a:cubicBezTo>
                  <a:cubicBezTo>
                    <a:pt x="161" y="568"/>
                    <a:pt x="161" y="565"/>
                    <a:pt x="161" y="562"/>
                  </a:cubicBezTo>
                  <a:cubicBezTo>
                    <a:pt x="161" y="557"/>
                    <a:pt x="159" y="551"/>
                    <a:pt x="153" y="550"/>
                  </a:cubicBezTo>
                  <a:cubicBezTo>
                    <a:pt x="149" y="549"/>
                    <a:pt x="145" y="553"/>
                    <a:pt x="143" y="556"/>
                  </a:cubicBezTo>
                  <a:cubicBezTo>
                    <a:pt x="139" y="560"/>
                    <a:pt x="136" y="565"/>
                    <a:pt x="135" y="570"/>
                  </a:cubicBezTo>
                  <a:cubicBezTo>
                    <a:pt x="135" y="565"/>
                    <a:pt x="134" y="561"/>
                    <a:pt x="133" y="557"/>
                  </a:cubicBezTo>
                  <a:cubicBezTo>
                    <a:pt x="132" y="554"/>
                    <a:pt x="129" y="550"/>
                    <a:pt x="126" y="549"/>
                  </a:cubicBezTo>
                  <a:cubicBezTo>
                    <a:pt x="123" y="547"/>
                    <a:pt x="119" y="549"/>
                    <a:pt x="117" y="552"/>
                  </a:cubicBezTo>
                  <a:cubicBezTo>
                    <a:pt x="114" y="556"/>
                    <a:pt x="113" y="561"/>
                    <a:pt x="112" y="566"/>
                  </a:cubicBezTo>
                  <a:cubicBezTo>
                    <a:pt x="112" y="562"/>
                    <a:pt x="110" y="557"/>
                    <a:pt x="107" y="555"/>
                  </a:cubicBezTo>
                  <a:cubicBezTo>
                    <a:pt x="107" y="552"/>
                    <a:pt x="108" y="550"/>
                    <a:pt x="109" y="547"/>
                  </a:cubicBezTo>
                  <a:cubicBezTo>
                    <a:pt x="109" y="547"/>
                    <a:pt x="109" y="546"/>
                    <a:pt x="109" y="545"/>
                  </a:cubicBezTo>
                  <a:cubicBezTo>
                    <a:pt x="110" y="546"/>
                    <a:pt x="111" y="547"/>
                    <a:pt x="112" y="548"/>
                  </a:cubicBezTo>
                  <a:cubicBezTo>
                    <a:pt x="112" y="548"/>
                    <a:pt x="112" y="548"/>
                    <a:pt x="112" y="548"/>
                  </a:cubicBezTo>
                  <a:cubicBezTo>
                    <a:pt x="113" y="548"/>
                    <a:pt x="113" y="548"/>
                    <a:pt x="113" y="548"/>
                  </a:cubicBezTo>
                  <a:cubicBezTo>
                    <a:pt x="117" y="544"/>
                    <a:pt x="120" y="540"/>
                    <a:pt x="126" y="539"/>
                  </a:cubicBezTo>
                  <a:cubicBezTo>
                    <a:pt x="131" y="539"/>
                    <a:pt x="137" y="542"/>
                    <a:pt x="139" y="547"/>
                  </a:cubicBezTo>
                  <a:cubicBezTo>
                    <a:pt x="140" y="548"/>
                    <a:pt x="140" y="548"/>
                    <a:pt x="141" y="547"/>
                  </a:cubicBezTo>
                  <a:cubicBezTo>
                    <a:pt x="145" y="542"/>
                    <a:pt x="152" y="542"/>
                    <a:pt x="158" y="543"/>
                  </a:cubicBezTo>
                  <a:cubicBezTo>
                    <a:pt x="164" y="546"/>
                    <a:pt x="169" y="552"/>
                    <a:pt x="168" y="559"/>
                  </a:cubicBezTo>
                  <a:cubicBezTo>
                    <a:pt x="168" y="559"/>
                    <a:pt x="169" y="560"/>
                    <a:pt x="169" y="560"/>
                  </a:cubicBezTo>
                  <a:cubicBezTo>
                    <a:pt x="172" y="558"/>
                    <a:pt x="175" y="557"/>
                    <a:pt x="178" y="558"/>
                  </a:cubicBezTo>
                  <a:cubicBezTo>
                    <a:pt x="181" y="558"/>
                    <a:pt x="184" y="559"/>
                    <a:pt x="187" y="561"/>
                  </a:cubicBezTo>
                  <a:cubicBezTo>
                    <a:pt x="192" y="564"/>
                    <a:pt x="192" y="570"/>
                    <a:pt x="193" y="576"/>
                  </a:cubicBezTo>
                  <a:cubicBezTo>
                    <a:pt x="193" y="576"/>
                    <a:pt x="193" y="577"/>
                    <a:pt x="194" y="577"/>
                  </a:cubicBezTo>
                  <a:cubicBezTo>
                    <a:pt x="198" y="576"/>
                    <a:pt x="203" y="576"/>
                    <a:pt x="207" y="578"/>
                  </a:cubicBezTo>
                  <a:cubicBezTo>
                    <a:pt x="207" y="578"/>
                    <a:pt x="207" y="579"/>
                    <a:pt x="208" y="579"/>
                  </a:cubicBezTo>
                  <a:cubicBezTo>
                    <a:pt x="209" y="579"/>
                    <a:pt x="210" y="580"/>
                    <a:pt x="211" y="581"/>
                  </a:cubicBezTo>
                  <a:cubicBezTo>
                    <a:pt x="214" y="585"/>
                    <a:pt x="216" y="592"/>
                    <a:pt x="213" y="597"/>
                  </a:cubicBezTo>
                  <a:cubicBezTo>
                    <a:pt x="213" y="597"/>
                    <a:pt x="213" y="598"/>
                    <a:pt x="214" y="598"/>
                  </a:cubicBezTo>
                  <a:cubicBezTo>
                    <a:pt x="219" y="599"/>
                    <a:pt x="223" y="602"/>
                    <a:pt x="225" y="606"/>
                  </a:cubicBezTo>
                  <a:cubicBezTo>
                    <a:pt x="227" y="606"/>
                    <a:pt x="227" y="606"/>
                    <a:pt x="227" y="606"/>
                  </a:cubicBezTo>
                  <a:cubicBezTo>
                    <a:pt x="226" y="604"/>
                    <a:pt x="225" y="602"/>
                    <a:pt x="223" y="601"/>
                  </a:cubicBezTo>
                  <a:cubicBezTo>
                    <a:pt x="225" y="601"/>
                    <a:pt x="227" y="600"/>
                    <a:pt x="228" y="599"/>
                  </a:cubicBezTo>
                  <a:cubicBezTo>
                    <a:pt x="230" y="599"/>
                    <a:pt x="231" y="598"/>
                    <a:pt x="232" y="598"/>
                  </a:cubicBezTo>
                  <a:cubicBezTo>
                    <a:pt x="231" y="599"/>
                    <a:pt x="231" y="601"/>
                    <a:pt x="230" y="602"/>
                  </a:cubicBezTo>
                  <a:cubicBezTo>
                    <a:pt x="230" y="604"/>
                    <a:pt x="229" y="605"/>
                    <a:pt x="229" y="606"/>
                  </a:cubicBezTo>
                  <a:cubicBezTo>
                    <a:pt x="231" y="606"/>
                    <a:pt x="231" y="606"/>
                    <a:pt x="231" y="606"/>
                  </a:cubicBezTo>
                  <a:cubicBezTo>
                    <a:pt x="231" y="605"/>
                    <a:pt x="231" y="605"/>
                    <a:pt x="231" y="604"/>
                  </a:cubicBezTo>
                  <a:cubicBezTo>
                    <a:pt x="232" y="602"/>
                    <a:pt x="233" y="599"/>
                    <a:pt x="235" y="597"/>
                  </a:cubicBezTo>
                  <a:cubicBezTo>
                    <a:pt x="235" y="597"/>
                    <a:pt x="235" y="597"/>
                    <a:pt x="235" y="597"/>
                  </a:cubicBezTo>
                  <a:cubicBezTo>
                    <a:pt x="235" y="596"/>
                    <a:pt x="236" y="596"/>
                    <a:pt x="237" y="596"/>
                  </a:cubicBezTo>
                  <a:cubicBezTo>
                    <a:pt x="239" y="595"/>
                    <a:pt x="242" y="594"/>
                    <a:pt x="244" y="592"/>
                  </a:cubicBezTo>
                  <a:cubicBezTo>
                    <a:pt x="244" y="593"/>
                    <a:pt x="244" y="594"/>
                    <a:pt x="244" y="595"/>
                  </a:cubicBezTo>
                  <a:cubicBezTo>
                    <a:pt x="243" y="598"/>
                    <a:pt x="241" y="600"/>
                    <a:pt x="240" y="603"/>
                  </a:cubicBezTo>
                  <a:cubicBezTo>
                    <a:pt x="239" y="604"/>
                    <a:pt x="239" y="605"/>
                    <a:pt x="238" y="606"/>
                  </a:cubicBezTo>
                  <a:cubicBezTo>
                    <a:pt x="240" y="606"/>
                    <a:pt x="240" y="606"/>
                    <a:pt x="240" y="606"/>
                  </a:cubicBezTo>
                  <a:cubicBezTo>
                    <a:pt x="241" y="603"/>
                    <a:pt x="242" y="601"/>
                    <a:pt x="244" y="598"/>
                  </a:cubicBezTo>
                  <a:cubicBezTo>
                    <a:pt x="245" y="596"/>
                    <a:pt x="245" y="593"/>
                    <a:pt x="247" y="591"/>
                  </a:cubicBezTo>
                  <a:cubicBezTo>
                    <a:pt x="247" y="591"/>
                    <a:pt x="247" y="591"/>
                    <a:pt x="247" y="591"/>
                  </a:cubicBezTo>
                  <a:cubicBezTo>
                    <a:pt x="249" y="590"/>
                    <a:pt x="251" y="589"/>
                    <a:pt x="254" y="588"/>
                  </a:cubicBezTo>
                  <a:cubicBezTo>
                    <a:pt x="254" y="588"/>
                    <a:pt x="254" y="588"/>
                    <a:pt x="254" y="587"/>
                  </a:cubicBezTo>
                  <a:cubicBezTo>
                    <a:pt x="253" y="589"/>
                    <a:pt x="253" y="590"/>
                    <a:pt x="252" y="592"/>
                  </a:cubicBezTo>
                  <a:cubicBezTo>
                    <a:pt x="252" y="595"/>
                    <a:pt x="251" y="598"/>
                    <a:pt x="249" y="600"/>
                  </a:cubicBezTo>
                  <a:cubicBezTo>
                    <a:pt x="249" y="602"/>
                    <a:pt x="248" y="604"/>
                    <a:pt x="247" y="606"/>
                  </a:cubicBezTo>
                  <a:cubicBezTo>
                    <a:pt x="248" y="606"/>
                    <a:pt x="248" y="606"/>
                    <a:pt x="248" y="606"/>
                  </a:cubicBezTo>
                  <a:cubicBezTo>
                    <a:pt x="249" y="605"/>
                    <a:pt x="249" y="604"/>
                    <a:pt x="250" y="603"/>
                  </a:cubicBezTo>
                  <a:cubicBezTo>
                    <a:pt x="251" y="600"/>
                    <a:pt x="252" y="597"/>
                    <a:pt x="253" y="594"/>
                  </a:cubicBezTo>
                  <a:cubicBezTo>
                    <a:pt x="254" y="591"/>
                    <a:pt x="255" y="588"/>
                    <a:pt x="256" y="586"/>
                  </a:cubicBezTo>
                  <a:cubicBezTo>
                    <a:pt x="258" y="584"/>
                    <a:pt x="261" y="583"/>
                    <a:pt x="263" y="582"/>
                  </a:cubicBezTo>
                  <a:cubicBezTo>
                    <a:pt x="264" y="581"/>
                    <a:pt x="265" y="580"/>
                    <a:pt x="266" y="580"/>
                  </a:cubicBezTo>
                  <a:cubicBezTo>
                    <a:pt x="265" y="582"/>
                    <a:pt x="264" y="584"/>
                    <a:pt x="263" y="587"/>
                  </a:cubicBezTo>
                  <a:cubicBezTo>
                    <a:pt x="262" y="590"/>
                    <a:pt x="261" y="594"/>
                    <a:pt x="259" y="597"/>
                  </a:cubicBezTo>
                  <a:cubicBezTo>
                    <a:pt x="258" y="600"/>
                    <a:pt x="256" y="603"/>
                    <a:pt x="255" y="606"/>
                  </a:cubicBezTo>
                  <a:cubicBezTo>
                    <a:pt x="256" y="606"/>
                    <a:pt x="256" y="606"/>
                    <a:pt x="256" y="606"/>
                  </a:cubicBezTo>
                  <a:cubicBezTo>
                    <a:pt x="257" y="604"/>
                    <a:pt x="259" y="601"/>
                    <a:pt x="260" y="599"/>
                  </a:cubicBezTo>
                  <a:cubicBezTo>
                    <a:pt x="263" y="592"/>
                    <a:pt x="265" y="585"/>
                    <a:pt x="269" y="579"/>
                  </a:cubicBezTo>
                  <a:cubicBezTo>
                    <a:pt x="269" y="579"/>
                    <a:pt x="269" y="578"/>
                    <a:pt x="270" y="578"/>
                  </a:cubicBezTo>
                  <a:cubicBezTo>
                    <a:pt x="272" y="577"/>
                    <a:pt x="274" y="576"/>
                    <a:pt x="277" y="575"/>
                  </a:cubicBezTo>
                  <a:cubicBezTo>
                    <a:pt x="275" y="578"/>
                    <a:pt x="275" y="581"/>
                    <a:pt x="274" y="584"/>
                  </a:cubicBezTo>
                  <a:cubicBezTo>
                    <a:pt x="272" y="588"/>
                    <a:pt x="270" y="591"/>
                    <a:pt x="269" y="595"/>
                  </a:cubicBezTo>
                  <a:cubicBezTo>
                    <a:pt x="267" y="599"/>
                    <a:pt x="265" y="602"/>
                    <a:pt x="264" y="606"/>
                  </a:cubicBezTo>
                  <a:cubicBezTo>
                    <a:pt x="265" y="606"/>
                    <a:pt x="265" y="606"/>
                    <a:pt x="265" y="606"/>
                  </a:cubicBezTo>
                  <a:cubicBezTo>
                    <a:pt x="267" y="603"/>
                    <a:pt x="268" y="600"/>
                    <a:pt x="270" y="597"/>
                  </a:cubicBezTo>
                  <a:cubicBezTo>
                    <a:pt x="272" y="593"/>
                    <a:pt x="273" y="589"/>
                    <a:pt x="275" y="585"/>
                  </a:cubicBezTo>
                  <a:cubicBezTo>
                    <a:pt x="276" y="581"/>
                    <a:pt x="277" y="577"/>
                    <a:pt x="279" y="574"/>
                  </a:cubicBezTo>
                  <a:cubicBezTo>
                    <a:pt x="281" y="572"/>
                    <a:pt x="284" y="571"/>
                    <a:pt x="287" y="570"/>
                  </a:cubicBezTo>
                  <a:cubicBezTo>
                    <a:pt x="286" y="572"/>
                    <a:pt x="286" y="574"/>
                    <a:pt x="286" y="576"/>
                  </a:cubicBezTo>
                  <a:cubicBezTo>
                    <a:pt x="284" y="580"/>
                    <a:pt x="282" y="585"/>
                    <a:pt x="280" y="590"/>
                  </a:cubicBezTo>
                  <a:cubicBezTo>
                    <a:pt x="278" y="595"/>
                    <a:pt x="276" y="601"/>
                    <a:pt x="273" y="606"/>
                  </a:cubicBezTo>
                  <a:cubicBezTo>
                    <a:pt x="275" y="606"/>
                    <a:pt x="275" y="606"/>
                    <a:pt x="275" y="606"/>
                  </a:cubicBezTo>
                  <a:cubicBezTo>
                    <a:pt x="277" y="601"/>
                    <a:pt x="279" y="596"/>
                    <a:pt x="281" y="592"/>
                  </a:cubicBezTo>
                  <a:cubicBezTo>
                    <a:pt x="283" y="587"/>
                    <a:pt x="285" y="583"/>
                    <a:pt x="286" y="578"/>
                  </a:cubicBezTo>
                  <a:cubicBezTo>
                    <a:pt x="287" y="577"/>
                    <a:pt x="287" y="575"/>
                    <a:pt x="288" y="574"/>
                  </a:cubicBezTo>
                  <a:cubicBezTo>
                    <a:pt x="288" y="572"/>
                    <a:pt x="288" y="570"/>
                    <a:pt x="289" y="569"/>
                  </a:cubicBezTo>
                  <a:cubicBezTo>
                    <a:pt x="289" y="569"/>
                    <a:pt x="289" y="569"/>
                    <a:pt x="289" y="569"/>
                  </a:cubicBezTo>
                  <a:cubicBezTo>
                    <a:pt x="292" y="569"/>
                    <a:pt x="294" y="568"/>
                    <a:pt x="296" y="567"/>
                  </a:cubicBezTo>
                  <a:cubicBezTo>
                    <a:pt x="296" y="567"/>
                    <a:pt x="296" y="567"/>
                    <a:pt x="297" y="567"/>
                  </a:cubicBezTo>
                  <a:cubicBezTo>
                    <a:pt x="295" y="570"/>
                    <a:pt x="294" y="573"/>
                    <a:pt x="293" y="576"/>
                  </a:cubicBezTo>
                  <a:cubicBezTo>
                    <a:pt x="292" y="581"/>
                    <a:pt x="290" y="585"/>
                    <a:pt x="288" y="590"/>
                  </a:cubicBezTo>
                  <a:cubicBezTo>
                    <a:pt x="286" y="595"/>
                    <a:pt x="284" y="600"/>
                    <a:pt x="281" y="606"/>
                  </a:cubicBezTo>
                  <a:cubicBezTo>
                    <a:pt x="283" y="606"/>
                    <a:pt x="283" y="606"/>
                    <a:pt x="283" y="606"/>
                  </a:cubicBezTo>
                  <a:cubicBezTo>
                    <a:pt x="285" y="601"/>
                    <a:pt x="287" y="596"/>
                    <a:pt x="289" y="591"/>
                  </a:cubicBezTo>
                  <a:cubicBezTo>
                    <a:pt x="291" y="587"/>
                    <a:pt x="292" y="583"/>
                    <a:pt x="294" y="578"/>
                  </a:cubicBezTo>
                  <a:cubicBezTo>
                    <a:pt x="295" y="575"/>
                    <a:pt x="296" y="570"/>
                    <a:pt x="298" y="567"/>
                  </a:cubicBezTo>
                  <a:cubicBezTo>
                    <a:pt x="301" y="566"/>
                    <a:pt x="303" y="566"/>
                    <a:pt x="305" y="565"/>
                  </a:cubicBezTo>
                  <a:cubicBezTo>
                    <a:pt x="303" y="568"/>
                    <a:pt x="302" y="572"/>
                    <a:pt x="301" y="575"/>
                  </a:cubicBezTo>
                  <a:cubicBezTo>
                    <a:pt x="300" y="579"/>
                    <a:pt x="298" y="584"/>
                    <a:pt x="297" y="588"/>
                  </a:cubicBezTo>
                  <a:cubicBezTo>
                    <a:pt x="294" y="594"/>
                    <a:pt x="292" y="600"/>
                    <a:pt x="289" y="606"/>
                  </a:cubicBezTo>
                  <a:cubicBezTo>
                    <a:pt x="291" y="606"/>
                    <a:pt x="291" y="606"/>
                    <a:pt x="291" y="606"/>
                  </a:cubicBezTo>
                  <a:cubicBezTo>
                    <a:pt x="293" y="600"/>
                    <a:pt x="295" y="595"/>
                    <a:pt x="298" y="589"/>
                  </a:cubicBezTo>
                  <a:cubicBezTo>
                    <a:pt x="299" y="585"/>
                    <a:pt x="301" y="581"/>
                    <a:pt x="302" y="577"/>
                  </a:cubicBezTo>
                  <a:cubicBezTo>
                    <a:pt x="304" y="573"/>
                    <a:pt x="304" y="569"/>
                    <a:pt x="307" y="565"/>
                  </a:cubicBezTo>
                  <a:cubicBezTo>
                    <a:pt x="309" y="565"/>
                    <a:pt x="312" y="564"/>
                    <a:pt x="314" y="564"/>
                  </a:cubicBezTo>
                  <a:cubicBezTo>
                    <a:pt x="313" y="565"/>
                    <a:pt x="313" y="566"/>
                    <a:pt x="313" y="567"/>
                  </a:cubicBezTo>
                  <a:cubicBezTo>
                    <a:pt x="312" y="569"/>
                    <a:pt x="312" y="571"/>
                    <a:pt x="311" y="573"/>
                  </a:cubicBezTo>
                  <a:cubicBezTo>
                    <a:pt x="310" y="577"/>
                    <a:pt x="308" y="581"/>
                    <a:pt x="306" y="586"/>
                  </a:cubicBezTo>
                  <a:cubicBezTo>
                    <a:pt x="304" y="590"/>
                    <a:pt x="302" y="594"/>
                    <a:pt x="301" y="599"/>
                  </a:cubicBezTo>
                  <a:cubicBezTo>
                    <a:pt x="300" y="601"/>
                    <a:pt x="299" y="604"/>
                    <a:pt x="298" y="606"/>
                  </a:cubicBezTo>
                  <a:cubicBezTo>
                    <a:pt x="300" y="606"/>
                    <a:pt x="300" y="606"/>
                    <a:pt x="300" y="606"/>
                  </a:cubicBezTo>
                  <a:cubicBezTo>
                    <a:pt x="300" y="604"/>
                    <a:pt x="301" y="602"/>
                    <a:pt x="302" y="600"/>
                  </a:cubicBezTo>
                  <a:cubicBezTo>
                    <a:pt x="303" y="596"/>
                    <a:pt x="305" y="592"/>
                    <a:pt x="307" y="588"/>
                  </a:cubicBezTo>
                  <a:cubicBezTo>
                    <a:pt x="308" y="584"/>
                    <a:pt x="310" y="580"/>
                    <a:pt x="312" y="576"/>
                  </a:cubicBezTo>
                  <a:cubicBezTo>
                    <a:pt x="312" y="574"/>
                    <a:pt x="313" y="572"/>
                    <a:pt x="314" y="570"/>
                  </a:cubicBezTo>
                  <a:cubicBezTo>
                    <a:pt x="314" y="568"/>
                    <a:pt x="315" y="566"/>
                    <a:pt x="316" y="564"/>
                  </a:cubicBezTo>
                  <a:cubicBezTo>
                    <a:pt x="318" y="564"/>
                    <a:pt x="321" y="563"/>
                    <a:pt x="323" y="563"/>
                  </a:cubicBezTo>
                  <a:cubicBezTo>
                    <a:pt x="322" y="565"/>
                    <a:pt x="322" y="568"/>
                    <a:pt x="321" y="569"/>
                  </a:cubicBezTo>
                  <a:cubicBezTo>
                    <a:pt x="319" y="574"/>
                    <a:pt x="318" y="579"/>
                    <a:pt x="316" y="583"/>
                  </a:cubicBezTo>
                  <a:cubicBezTo>
                    <a:pt x="314" y="587"/>
                    <a:pt x="312" y="592"/>
                    <a:pt x="310" y="596"/>
                  </a:cubicBezTo>
                  <a:cubicBezTo>
                    <a:pt x="309" y="599"/>
                    <a:pt x="308" y="603"/>
                    <a:pt x="307" y="606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9" y="603"/>
                    <a:pt x="310" y="601"/>
                    <a:pt x="311" y="598"/>
                  </a:cubicBezTo>
                  <a:cubicBezTo>
                    <a:pt x="313" y="594"/>
                    <a:pt x="315" y="589"/>
                    <a:pt x="317" y="585"/>
                  </a:cubicBezTo>
                  <a:cubicBezTo>
                    <a:pt x="318" y="581"/>
                    <a:pt x="320" y="577"/>
                    <a:pt x="321" y="573"/>
                  </a:cubicBezTo>
                  <a:cubicBezTo>
                    <a:pt x="322" y="571"/>
                    <a:pt x="323" y="569"/>
                    <a:pt x="323" y="568"/>
                  </a:cubicBezTo>
                  <a:cubicBezTo>
                    <a:pt x="324" y="566"/>
                    <a:pt x="324" y="565"/>
                    <a:pt x="325" y="563"/>
                  </a:cubicBezTo>
                  <a:cubicBezTo>
                    <a:pt x="327" y="563"/>
                    <a:pt x="328" y="563"/>
                    <a:pt x="330" y="564"/>
                  </a:cubicBezTo>
                  <a:cubicBezTo>
                    <a:pt x="331" y="564"/>
                    <a:pt x="332" y="564"/>
                    <a:pt x="332" y="564"/>
                  </a:cubicBezTo>
                  <a:cubicBezTo>
                    <a:pt x="331" y="566"/>
                    <a:pt x="330" y="570"/>
                    <a:pt x="329" y="572"/>
                  </a:cubicBezTo>
                  <a:cubicBezTo>
                    <a:pt x="328" y="576"/>
                    <a:pt x="326" y="580"/>
                    <a:pt x="324" y="584"/>
                  </a:cubicBezTo>
                  <a:cubicBezTo>
                    <a:pt x="321" y="591"/>
                    <a:pt x="319" y="599"/>
                    <a:pt x="316" y="606"/>
                  </a:cubicBezTo>
                  <a:cubicBezTo>
                    <a:pt x="317" y="606"/>
                    <a:pt x="317" y="606"/>
                    <a:pt x="317" y="606"/>
                  </a:cubicBezTo>
                  <a:cubicBezTo>
                    <a:pt x="320" y="599"/>
                    <a:pt x="323" y="592"/>
                    <a:pt x="325" y="586"/>
                  </a:cubicBezTo>
                  <a:cubicBezTo>
                    <a:pt x="327" y="582"/>
                    <a:pt x="328" y="578"/>
                    <a:pt x="330" y="574"/>
                  </a:cubicBezTo>
                  <a:cubicBezTo>
                    <a:pt x="331" y="571"/>
                    <a:pt x="332" y="567"/>
                    <a:pt x="334" y="564"/>
                  </a:cubicBezTo>
                  <a:cubicBezTo>
                    <a:pt x="337" y="564"/>
                    <a:pt x="339" y="565"/>
                    <a:pt x="342" y="565"/>
                  </a:cubicBezTo>
                  <a:cubicBezTo>
                    <a:pt x="339" y="571"/>
                    <a:pt x="337" y="578"/>
                    <a:pt x="334" y="584"/>
                  </a:cubicBezTo>
                  <a:cubicBezTo>
                    <a:pt x="332" y="588"/>
                    <a:pt x="331" y="591"/>
                    <a:pt x="330" y="595"/>
                  </a:cubicBezTo>
                  <a:cubicBezTo>
                    <a:pt x="328" y="598"/>
                    <a:pt x="328" y="601"/>
                    <a:pt x="326" y="604"/>
                  </a:cubicBezTo>
                  <a:cubicBezTo>
                    <a:pt x="326" y="604"/>
                    <a:pt x="326" y="604"/>
                    <a:pt x="326" y="604"/>
                  </a:cubicBezTo>
                  <a:cubicBezTo>
                    <a:pt x="325" y="604"/>
                    <a:pt x="323" y="605"/>
                    <a:pt x="322" y="605"/>
                  </a:cubicBezTo>
                  <a:cubicBezTo>
                    <a:pt x="321" y="605"/>
                    <a:pt x="320" y="606"/>
                    <a:pt x="319" y="606"/>
                  </a:cubicBezTo>
                  <a:cubicBezTo>
                    <a:pt x="326" y="606"/>
                    <a:pt x="326" y="606"/>
                    <a:pt x="326" y="606"/>
                  </a:cubicBezTo>
                  <a:cubicBezTo>
                    <a:pt x="327" y="606"/>
                    <a:pt x="328" y="605"/>
                    <a:pt x="329" y="605"/>
                  </a:cubicBezTo>
                  <a:cubicBezTo>
                    <a:pt x="330" y="605"/>
                    <a:pt x="330" y="605"/>
                    <a:pt x="330" y="605"/>
                  </a:cubicBezTo>
                  <a:cubicBezTo>
                    <a:pt x="331" y="605"/>
                    <a:pt x="333" y="606"/>
                    <a:pt x="335" y="606"/>
                  </a:cubicBezTo>
                  <a:cubicBezTo>
                    <a:pt x="339" y="606"/>
                    <a:pt x="339" y="606"/>
                    <a:pt x="339" y="606"/>
                  </a:cubicBezTo>
                  <a:cubicBezTo>
                    <a:pt x="337" y="605"/>
                    <a:pt x="335" y="604"/>
                    <a:pt x="332" y="604"/>
                  </a:cubicBezTo>
                  <a:cubicBezTo>
                    <a:pt x="335" y="603"/>
                    <a:pt x="337" y="602"/>
                    <a:pt x="339" y="602"/>
                  </a:cubicBezTo>
                  <a:cubicBezTo>
                    <a:pt x="341" y="601"/>
                    <a:pt x="343" y="600"/>
                    <a:pt x="344" y="600"/>
                  </a:cubicBezTo>
                  <a:cubicBezTo>
                    <a:pt x="349" y="601"/>
                    <a:pt x="354" y="602"/>
                    <a:pt x="359" y="604"/>
                  </a:cubicBezTo>
                  <a:cubicBezTo>
                    <a:pt x="360" y="605"/>
                    <a:pt x="362" y="605"/>
                    <a:pt x="364" y="606"/>
                  </a:cubicBezTo>
                  <a:cubicBezTo>
                    <a:pt x="368" y="606"/>
                    <a:pt x="368" y="606"/>
                    <a:pt x="368" y="606"/>
                  </a:cubicBezTo>
                  <a:cubicBezTo>
                    <a:pt x="365" y="605"/>
                    <a:pt x="362" y="604"/>
                    <a:pt x="359" y="603"/>
                  </a:cubicBezTo>
                  <a:cubicBezTo>
                    <a:pt x="355" y="601"/>
                    <a:pt x="351" y="600"/>
                    <a:pt x="347" y="599"/>
                  </a:cubicBezTo>
                  <a:cubicBezTo>
                    <a:pt x="351" y="598"/>
                    <a:pt x="354" y="596"/>
                    <a:pt x="358" y="595"/>
                  </a:cubicBezTo>
                  <a:cubicBezTo>
                    <a:pt x="365" y="596"/>
                    <a:pt x="371" y="599"/>
                    <a:pt x="377" y="601"/>
                  </a:cubicBezTo>
                  <a:cubicBezTo>
                    <a:pt x="376" y="603"/>
                    <a:pt x="374" y="604"/>
                    <a:pt x="373" y="606"/>
                  </a:cubicBezTo>
                  <a:cubicBezTo>
                    <a:pt x="375" y="606"/>
                    <a:pt x="375" y="606"/>
                    <a:pt x="375" y="606"/>
                  </a:cubicBezTo>
                  <a:cubicBezTo>
                    <a:pt x="384" y="597"/>
                    <a:pt x="390" y="586"/>
                    <a:pt x="395" y="575"/>
                  </a:cubicBezTo>
                  <a:cubicBezTo>
                    <a:pt x="395" y="574"/>
                    <a:pt x="394" y="574"/>
                    <a:pt x="394" y="574"/>
                  </a:cubicBezTo>
                  <a:cubicBezTo>
                    <a:pt x="394" y="574"/>
                    <a:pt x="393" y="574"/>
                    <a:pt x="393" y="574"/>
                  </a:cubicBezTo>
                  <a:cubicBezTo>
                    <a:pt x="389" y="576"/>
                    <a:pt x="384" y="575"/>
                    <a:pt x="380" y="574"/>
                  </a:cubicBezTo>
                  <a:cubicBezTo>
                    <a:pt x="374" y="573"/>
                    <a:pt x="368" y="571"/>
                    <a:pt x="363" y="569"/>
                  </a:cubicBezTo>
                  <a:cubicBezTo>
                    <a:pt x="351" y="565"/>
                    <a:pt x="340" y="562"/>
                    <a:pt x="327" y="562"/>
                  </a:cubicBezTo>
                  <a:cubicBezTo>
                    <a:pt x="316" y="561"/>
                    <a:pt x="305" y="563"/>
                    <a:pt x="294" y="566"/>
                  </a:cubicBezTo>
                  <a:cubicBezTo>
                    <a:pt x="288" y="568"/>
                    <a:pt x="283" y="570"/>
                    <a:pt x="277" y="572"/>
                  </a:cubicBezTo>
                  <a:cubicBezTo>
                    <a:pt x="275" y="574"/>
                    <a:pt x="272" y="575"/>
                    <a:pt x="269" y="576"/>
                  </a:cubicBezTo>
                  <a:cubicBezTo>
                    <a:pt x="269" y="576"/>
                    <a:pt x="269" y="577"/>
                    <a:pt x="269" y="577"/>
                  </a:cubicBezTo>
                  <a:cubicBezTo>
                    <a:pt x="273" y="573"/>
                    <a:pt x="277" y="568"/>
                    <a:pt x="281" y="564"/>
                  </a:cubicBezTo>
                  <a:cubicBezTo>
                    <a:pt x="281" y="563"/>
                    <a:pt x="282" y="562"/>
                    <a:pt x="282" y="561"/>
                  </a:cubicBezTo>
                  <a:cubicBezTo>
                    <a:pt x="283" y="561"/>
                    <a:pt x="283" y="561"/>
                    <a:pt x="283" y="561"/>
                  </a:cubicBezTo>
                  <a:cubicBezTo>
                    <a:pt x="287" y="558"/>
                    <a:pt x="294" y="557"/>
                    <a:pt x="299" y="556"/>
                  </a:cubicBezTo>
                  <a:cubicBezTo>
                    <a:pt x="305" y="555"/>
                    <a:pt x="310" y="554"/>
                    <a:pt x="316" y="554"/>
                  </a:cubicBezTo>
                  <a:cubicBezTo>
                    <a:pt x="327" y="553"/>
                    <a:pt x="339" y="555"/>
                    <a:pt x="350" y="558"/>
                  </a:cubicBezTo>
                  <a:cubicBezTo>
                    <a:pt x="362" y="560"/>
                    <a:pt x="373" y="565"/>
                    <a:pt x="385" y="566"/>
                  </a:cubicBezTo>
                  <a:cubicBezTo>
                    <a:pt x="394" y="567"/>
                    <a:pt x="404" y="567"/>
                    <a:pt x="412" y="562"/>
                  </a:cubicBezTo>
                  <a:cubicBezTo>
                    <a:pt x="408" y="574"/>
                    <a:pt x="402" y="585"/>
                    <a:pt x="396" y="596"/>
                  </a:cubicBezTo>
                  <a:cubicBezTo>
                    <a:pt x="394" y="599"/>
                    <a:pt x="392" y="603"/>
                    <a:pt x="389" y="606"/>
                  </a:cubicBezTo>
                  <a:cubicBezTo>
                    <a:pt x="391" y="606"/>
                    <a:pt x="391" y="606"/>
                    <a:pt x="391" y="606"/>
                  </a:cubicBezTo>
                  <a:cubicBezTo>
                    <a:pt x="393" y="603"/>
                    <a:pt x="395" y="601"/>
                    <a:pt x="397" y="598"/>
                  </a:cubicBezTo>
                  <a:cubicBezTo>
                    <a:pt x="404" y="586"/>
                    <a:pt x="410" y="574"/>
                    <a:pt x="415" y="561"/>
                  </a:cubicBezTo>
                  <a:close/>
                  <a:moveTo>
                    <a:pt x="329" y="526"/>
                  </a:moveTo>
                  <a:cubicBezTo>
                    <a:pt x="331" y="522"/>
                    <a:pt x="335" y="519"/>
                    <a:pt x="340" y="517"/>
                  </a:cubicBezTo>
                  <a:cubicBezTo>
                    <a:pt x="341" y="517"/>
                    <a:pt x="343" y="517"/>
                    <a:pt x="344" y="517"/>
                  </a:cubicBezTo>
                  <a:cubicBezTo>
                    <a:pt x="347" y="518"/>
                    <a:pt x="349" y="519"/>
                    <a:pt x="351" y="520"/>
                  </a:cubicBezTo>
                  <a:cubicBezTo>
                    <a:pt x="355" y="523"/>
                    <a:pt x="357" y="527"/>
                    <a:pt x="357" y="532"/>
                  </a:cubicBezTo>
                  <a:cubicBezTo>
                    <a:pt x="357" y="536"/>
                    <a:pt x="355" y="540"/>
                    <a:pt x="352" y="543"/>
                  </a:cubicBezTo>
                  <a:cubicBezTo>
                    <a:pt x="348" y="546"/>
                    <a:pt x="343" y="546"/>
                    <a:pt x="339" y="545"/>
                  </a:cubicBezTo>
                  <a:cubicBezTo>
                    <a:pt x="331" y="543"/>
                    <a:pt x="326" y="534"/>
                    <a:pt x="329" y="526"/>
                  </a:cubicBezTo>
                  <a:close/>
                  <a:moveTo>
                    <a:pt x="334" y="29"/>
                  </a:moveTo>
                  <a:cubicBezTo>
                    <a:pt x="335" y="26"/>
                    <a:pt x="334" y="23"/>
                    <a:pt x="333" y="20"/>
                  </a:cubicBezTo>
                  <a:cubicBezTo>
                    <a:pt x="336" y="18"/>
                    <a:pt x="338" y="18"/>
                    <a:pt x="341" y="17"/>
                  </a:cubicBezTo>
                  <a:cubicBezTo>
                    <a:pt x="344" y="15"/>
                    <a:pt x="347" y="14"/>
                    <a:pt x="350" y="13"/>
                  </a:cubicBezTo>
                  <a:cubicBezTo>
                    <a:pt x="356" y="12"/>
                    <a:pt x="362" y="11"/>
                    <a:pt x="369" y="10"/>
                  </a:cubicBezTo>
                  <a:cubicBezTo>
                    <a:pt x="381" y="9"/>
                    <a:pt x="393" y="9"/>
                    <a:pt x="404" y="13"/>
                  </a:cubicBezTo>
                  <a:cubicBezTo>
                    <a:pt x="425" y="19"/>
                    <a:pt x="441" y="36"/>
                    <a:pt x="442" y="58"/>
                  </a:cubicBezTo>
                  <a:cubicBezTo>
                    <a:pt x="443" y="75"/>
                    <a:pt x="436" y="92"/>
                    <a:pt x="422" y="102"/>
                  </a:cubicBezTo>
                  <a:cubicBezTo>
                    <a:pt x="406" y="114"/>
                    <a:pt x="379" y="110"/>
                    <a:pt x="368" y="92"/>
                  </a:cubicBezTo>
                  <a:cubicBezTo>
                    <a:pt x="363" y="82"/>
                    <a:pt x="363" y="70"/>
                    <a:pt x="367" y="60"/>
                  </a:cubicBezTo>
                  <a:cubicBezTo>
                    <a:pt x="369" y="54"/>
                    <a:pt x="373" y="50"/>
                    <a:pt x="378" y="47"/>
                  </a:cubicBezTo>
                  <a:cubicBezTo>
                    <a:pt x="383" y="44"/>
                    <a:pt x="389" y="44"/>
                    <a:pt x="394" y="44"/>
                  </a:cubicBezTo>
                  <a:cubicBezTo>
                    <a:pt x="405" y="46"/>
                    <a:pt x="414" y="54"/>
                    <a:pt x="414" y="65"/>
                  </a:cubicBezTo>
                  <a:cubicBezTo>
                    <a:pt x="415" y="75"/>
                    <a:pt x="407" y="87"/>
                    <a:pt x="396" y="83"/>
                  </a:cubicBezTo>
                  <a:cubicBezTo>
                    <a:pt x="391" y="81"/>
                    <a:pt x="388" y="77"/>
                    <a:pt x="388" y="72"/>
                  </a:cubicBezTo>
                  <a:cubicBezTo>
                    <a:pt x="389" y="68"/>
                    <a:pt x="391" y="62"/>
                    <a:pt x="396" y="62"/>
                  </a:cubicBezTo>
                  <a:cubicBezTo>
                    <a:pt x="396" y="62"/>
                    <a:pt x="396" y="62"/>
                    <a:pt x="396" y="62"/>
                  </a:cubicBezTo>
                  <a:cubicBezTo>
                    <a:pt x="397" y="62"/>
                    <a:pt x="397" y="61"/>
                    <a:pt x="397" y="60"/>
                  </a:cubicBezTo>
                  <a:cubicBezTo>
                    <a:pt x="393" y="58"/>
                    <a:pt x="389" y="58"/>
                    <a:pt x="385" y="59"/>
                  </a:cubicBezTo>
                  <a:cubicBezTo>
                    <a:pt x="382" y="61"/>
                    <a:pt x="379" y="64"/>
                    <a:pt x="378" y="68"/>
                  </a:cubicBezTo>
                  <a:cubicBezTo>
                    <a:pt x="374" y="77"/>
                    <a:pt x="379" y="88"/>
                    <a:pt x="387" y="93"/>
                  </a:cubicBezTo>
                  <a:cubicBezTo>
                    <a:pt x="396" y="99"/>
                    <a:pt x="406" y="97"/>
                    <a:pt x="414" y="91"/>
                  </a:cubicBezTo>
                  <a:cubicBezTo>
                    <a:pt x="422" y="86"/>
                    <a:pt x="427" y="77"/>
                    <a:pt x="428" y="68"/>
                  </a:cubicBezTo>
                  <a:cubicBezTo>
                    <a:pt x="433" y="35"/>
                    <a:pt x="391" y="21"/>
                    <a:pt x="365" y="25"/>
                  </a:cubicBezTo>
                  <a:cubicBezTo>
                    <a:pt x="358" y="27"/>
                    <a:pt x="351" y="30"/>
                    <a:pt x="344" y="34"/>
                  </a:cubicBezTo>
                  <a:cubicBezTo>
                    <a:pt x="341" y="31"/>
                    <a:pt x="338" y="29"/>
                    <a:pt x="334" y="29"/>
                  </a:cubicBezTo>
                  <a:close/>
                  <a:moveTo>
                    <a:pt x="117" y="293"/>
                  </a:moveTo>
                  <a:cubicBezTo>
                    <a:pt x="122" y="297"/>
                    <a:pt x="130" y="297"/>
                    <a:pt x="136" y="294"/>
                  </a:cubicBezTo>
                  <a:cubicBezTo>
                    <a:pt x="141" y="291"/>
                    <a:pt x="144" y="283"/>
                    <a:pt x="140" y="278"/>
                  </a:cubicBezTo>
                  <a:cubicBezTo>
                    <a:pt x="139" y="278"/>
                    <a:pt x="138" y="278"/>
                    <a:pt x="138" y="279"/>
                  </a:cubicBezTo>
                  <a:cubicBezTo>
                    <a:pt x="138" y="279"/>
                    <a:pt x="138" y="279"/>
                    <a:pt x="138" y="279"/>
                  </a:cubicBezTo>
                  <a:cubicBezTo>
                    <a:pt x="136" y="285"/>
                    <a:pt x="129" y="286"/>
                    <a:pt x="125" y="281"/>
                  </a:cubicBezTo>
                  <a:cubicBezTo>
                    <a:pt x="122" y="278"/>
                    <a:pt x="123" y="273"/>
                    <a:pt x="125" y="270"/>
                  </a:cubicBezTo>
                  <a:cubicBezTo>
                    <a:pt x="128" y="266"/>
                    <a:pt x="133" y="265"/>
                    <a:pt x="138" y="265"/>
                  </a:cubicBezTo>
                  <a:cubicBezTo>
                    <a:pt x="143" y="266"/>
                    <a:pt x="148" y="269"/>
                    <a:pt x="151" y="274"/>
                  </a:cubicBezTo>
                  <a:cubicBezTo>
                    <a:pt x="156" y="283"/>
                    <a:pt x="150" y="295"/>
                    <a:pt x="143" y="300"/>
                  </a:cubicBezTo>
                  <a:cubicBezTo>
                    <a:pt x="135" y="306"/>
                    <a:pt x="125" y="307"/>
                    <a:pt x="116" y="306"/>
                  </a:cubicBezTo>
                  <a:cubicBezTo>
                    <a:pt x="116" y="302"/>
                    <a:pt x="116" y="297"/>
                    <a:pt x="117" y="293"/>
                  </a:cubicBezTo>
                  <a:close/>
                  <a:moveTo>
                    <a:pt x="76" y="1"/>
                  </a:moveTo>
                  <a:cubicBezTo>
                    <a:pt x="78" y="0"/>
                    <a:pt x="82" y="0"/>
                    <a:pt x="84" y="1"/>
                  </a:cubicBezTo>
                  <a:cubicBezTo>
                    <a:pt x="87" y="2"/>
                    <a:pt x="90" y="4"/>
                    <a:pt x="93" y="5"/>
                  </a:cubicBezTo>
                  <a:cubicBezTo>
                    <a:pt x="93" y="5"/>
                    <a:pt x="92" y="5"/>
                    <a:pt x="92" y="5"/>
                  </a:cubicBezTo>
                  <a:cubicBezTo>
                    <a:pt x="85" y="10"/>
                    <a:pt x="78" y="15"/>
                    <a:pt x="72" y="21"/>
                  </a:cubicBezTo>
                  <a:cubicBezTo>
                    <a:pt x="70" y="14"/>
                    <a:pt x="69" y="5"/>
                    <a:pt x="76" y="1"/>
                  </a:cubicBezTo>
                  <a:close/>
                  <a:moveTo>
                    <a:pt x="55" y="21"/>
                  </a:moveTo>
                  <a:cubicBezTo>
                    <a:pt x="59" y="18"/>
                    <a:pt x="65" y="20"/>
                    <a:pt x="69" y="23"/>
                  </a:cubicBezTo>
                  <a:cubicBezTo>
                    <a:pt x="63" y="28"/>
                    <a:pt x="57" y="34"/>
                    <a:pt x="52" y="41"/>
                  </a:cubicBezTo>
                  <a:cubicBezTo>
                    <a:pt x="50" y="35"/>
                    <a:pt x="49" y="26"/>
                    <a:pt x="55" y="21"/>
                  </a:cubicBezTo>
                  <a:close/>
                  <a:moveTo>
                    <a:pt x="33" y="59"/>
                  </a:moveTo>
                  <a:cubicBezTo>
                    <a:pt x="32" y="56"/>
                    <a:pt x="31" y="52"/>
                    <a:pt x="32" y="48"/>
                  </a:cubicBezTo>
                  <a:cubicBezTo>
                    <a:pt x="34" y="45"/>
                    <a:pt x="37" y="42"/>
                    <a:pt x="40" y="41"/>
                  </a:cubicBezTo>
                  <a:cubicBezTo>
                    <a:pt x="44" y="41"/>
                    <a:pt x="47" y="42"/>
                    <a:pt x="50" y="43"/>
                  </a:cubicBezTo>
                  <a:cubicBezTo>
                    <a:pt x="48" y="45"/>
                    <a:pt x="47" y="48"/>
                    <a:pt x="45" y="51"/>
                  </a:cubicBezTo>
                  <a:cubicBezTo>
                    <a:pt x="42" y="55"/>
                    <a:pt x="39" y="60"/>
                    <a:pt x="36" y="65"/>
                  </a:cubicBezTo>
                  <a:cubicBezTo>
                    <a:pt x="36" y="65"/>
                    <a:pt x="36" y="65"/>
                    <a:pt x="36" y="64"/>
                  </a:cubicBezTo>
                  <a:cubicBezTo>
                    <a:pt x="35" y="63"/>
                    <a:pt x="34" y="61"/>
                    <a:pt x="33" y="59"/>
                  </a:cubicBezTo>
                  <a:close/>
                  <a:moveTo>
                    <a:pt x="21" y="92"/>
                  </a:moveTo>
                  <a:cubicBezTo>
                    <a:pt x="20" y="91"/>
                    <a:pt x="20" y="89"/>
                    <a:pt x="19" y="87"/>
                  </a:cubicBezTo>
                  <a:cubicBezTo>
                    <a:pt x="18" y="84"/>
                    <a:pt x="19" y="81"/>
                    <a:pt x="20" y="78"/>
                  </a:cubicBezTo>
                  <a:cubicBezTo>
                    <a:pt x="21" y="72"/>
                    <a:pt x="28" y="67"/>
                    <a:pt x="34" y="67"/>
                  </a:cubicBezTo>
                  <a:cubicBezTo>
                    <a:pt x="30" y="76"/>
                    <a:pt x="26" y="85"/>
                    <a:pt x="23" y="94"/>
                  </a:cubicBezTo>
                  <a:cubicBezTo>
                    <a:pt x="23" y="93"/>
                    <a:pt x="22" y="92"/>
                    <a:pt x="21" y="92"/>
                  </a:cubicBezTo>
                  <a:close/>
                  <a:moveTo>
                    <a:pt x="25" y="12"/>
                  </a:moveTo>
                  <a:cubicBezTo>
                    <a:pt x="32" y="12"/>
                    <a:pt x="38" y="7"/>
                    <a:pt x="40" y="1"/>
                  </a:cubicBezTo>
                  <a:cubicBezTo>
                    <a:pt x="45" y="5"/>
                    <a:pt x="46" y="11"/>
                    <a:pt x="44" y="16"/>
                  </a:cubicBezTo>
                  <a:cubicBezTo>
                    <a:pt x="42" y="21"/>
                    <a:pt x="36" y="26"/>
                    <a:pt x="31" y="25"/>
                  </a:cubicBezTo>
                  <a:cubicBezTo>
                    <a:pt x="31" y="20"/>
                    <a:pt x="30" y="15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lose/>
                  <a:moveTo>
                    <a:pt x="25" y="36"/>
                  </a:moveTo>
                  <a:cubicBezTo>
                    <a:pt x="19" y="38"/>
                    <a:pt x="14" y="41"/>
                    <a:pt x="9" y="45"/>
                  </a:cubicBezTo>
                  <a:cubicBezTo>
                    <a:pt x="11" y="43"/>
                    <a:pt x="12" y="41"/>
                    <a:pt x="13" y="39"/>
                  </a:cubicBezTo>
                  <a:cubicBezTo>
                    <a:pt x="16" y="33"/>
                    <a:pt x="14" y="26"/>
                    <a:pt x="9" y="22"/>
                  </a:cubicBezTo>
                  <a:cubicBezTo>
                    <a:pt x="15" y="23"/>
                    <a:pt x="22" y="20"/>
                    <a:pt x="24" y="14"/>
                  </a:cubicBezTo>
                  <a:cubicBezTo>
                    <a:pt x="29" y="17"/>
                    <a:pt x="30" y="23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8" y="31"/>
                    <a:pt x="27" y="34"/>
                    <a:pt x="25" y="36"/>
                  </a:cubicBezTo>
                  <a:close/>
                  <a:moveTo>
                    <a:pt x="18" y="53"/>
                  </a:moveTo>
                  <a:cubicBezTo>
                    <a:pt x="21" y="47"/>
                    <a:pt x="24" y="40"/>
                    <a:pt x="29" y="36"/>
                  </a:cubicBezTo>
                  <a:cubicBezTo>
                    <a:pt x="30" y="35"/>
                    <a:pt x="29" y="33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3"/>
                    <a:pt x="29" y="31"/>
                    <a:pt x="30" y="30"/>
                  </a:cubicBezTo>
                  <a:cubicBezTo>
                    <a:pt x="32" y="31"/>
                    <a:pt x="32" y="33"/>
                    <a:pt x="33" y="36"/>
                  </a:cubicBezTo>
                  <a:cubicBezTo>
                    <a:pt x="30" y="37"/>
                    <a:pt x="28" y="39"/>
                    <a:pt x="26" y="42"/>
                  </a:cubicBezTo>
                  <a:cubicBezTo>
                    <a:pt x="23" y="45"/>
                    <a:pt x="23" y="50"/>
                    <a:pt x="24" y="54"/>
                  </a:cubicBezTo>
                  <a:cubicBezTo>
                    <a:pt x="21" y="55"/>
                    <a:pt x="19" y="56"/>
                    <a:pt x="16" y="56"/>
                  </a:cubicBezTo>
                  <a:cubicBezTo>
                    <a:pt x="17" y="55"/>
                    <a:pt x="17" y="54"/>
                    <a:pt x="18" y="53"/>
                  </a:cubicBezTo>
                  <a:close/>
                  <a:moveTo>
                    <a:pt x="15" y="57"/>
                  </a:moveTo>
                  <a:cubicBezTo>
                    <a:pt x="18" y="58"/>
                    <a:pt x="21" y="56"/>
                    <a:pt x="24" y="56"/>
                  </a:cubicBezTo>
                  <a:cubicBezTo>
                    <a:pt x="24" y="58"/>
                    <a:pt x="25" y="60"/>
                    <a:pt x="25" y="62"/>
                  </a:cubicBezTo>
                  <a:cubicBezTo>
                    <a:pt x="23" y="62"/>
                    <a:pt x="22" y="63"/>
                    <a:pt x="20" y="65"/>
                  </a:cubicBezTo>
                  <a:cubicBezTo>
                    <a:pt x="19" y="62"/>
                    <a:pt x="17" y="60"/>
                    <a:pt x="15" y="58"/>
                  </a:cubicBezTo>
                  <a:cubicBezTo>
                    <a:pt x="15" y="58"/>
                    <a:pt x="15" y="58"/>
                    <a:pt x="15" y="57"/>
                  </a:cubicBezTo>
                  <a:close/>
                  <a:moveTo>
                    <a:pt x="11" y="73"/>
                  </a:moveTo>
                  <a:cubicBezTo>
                    <a:pt x="11" y="69"/>
                    <a:pt x="13" y="64"/>
                    <a:pt x="15" y="59"/>
                  </a:cubicBezTo>
                  <a:cubicBezTo>
                    <a:pt x="16" y="60"/>
                    <a:pt x="16" y="61"/>
                    <a:pt x="17" y="63"/>
                  </a:cubicBezTo>
                  <a:cubicBezTo>
                    <a:pt x="18" y="64"/>
                    <a:pt x="18" y="65"/>
                    <a:pt x="19" y="66"/>
                  </a:cubicBezTo>
                  <a:cubicBezTo>
                    <a:pt x="12" y="72"/>
                    <a:pt x="8" y="82"/>
                    <a:pt x="12" y="90"/>
                  </a:cubicBezTo>
                  <a:cubicBezTo>
                    <a:pt x="12" y="91"/>
                    <a:pt x="11" y="91"/>
                    <a:pt x="11" y="91"/>
                  </a:cubicBezTo>
                  <a:cubicBezTo>
                    <a:pt x="10" y="85"/>
                    <a:pt x="10" y="79"/>
                    <a:pt x="11" y="73"/>
                  </a:cubicBezTo>
                  <a:close/>
                  <a:moveTo>
                    <a:pt x="14" y="102"/>
                  </a:moveTo>
                  <a:cubicBezTo>
                    <a:pt x="16" y="99"/>
                    <a:pt x="19" y="97"/>
                    <a:pt x="22" y="97"/>
                  </a:cubicBezTo>
                  <a:cubicBezTo>
                    <a:pt x="21" y="102"/>
                    <a:pt x="19" y="108"/>
                    <a:pt x="19" y="114"/>
                  </a:cubicBezTo>
                  <a:cubicBezTo>
                    <a:pt x="17" y="110"/>
                    <a:pt x="15" y="106"/>
                    <a:pt x="14" y="102"/>
                  </a:cubicBezTo>
                  <a:close/>
                  <a:moveTo>
                    <a:pt x="112" y="8"/>
                  </a:moveTo>
                  <a:cubicBezTo>
                    <a:pt x="114" y="7"/>
                    <a:pt x="116" y="6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20" y="7"/>
                    <a:pt x="120" y="9"/>
                    <a:pt x="121" y="11"/>
                  </a:cubicBezTo>
                  <a:cubicBezTo>
                    <a:pt x="122" y="14"/>
                    <a:pt x="123" y="16"/>
                    <a:pt x="124" y="19"/>
                  </a:cubicBezTo>
                  <a:cubicBezTo>
                    <a:pt x="119" y="21"/>
                    <a:pt x="115" y="23"/>
                    <a:pt x="111" y="26"/>
                  </a:cubicBezTo>
                  <a:cubicBezTo>
                    <a:pt x="110" y="24"/>
                    <a:pt x="109" y="22"/>
                    <a:pt x="108" y="19"/>
                  </a:cubicBezTo>
                  <a:cubicBezTo>
                    <a:pt x="107" y="17"/>
                    <a:pt x="106" y="15"/>
                    <a:pt x="105" y="12"/>
                  </a:cubicBezTo>
                  <a:cubicBezTo>
                    <a:pt x="107" y="11"/>
                    <a:pt x="109" y="10"/>
                    <a:pt x="112" y="8"/>
                  </a:cubicBezTo>
                  <a:close/>
                  <a:moveTo>
                    <a:pt x="103" y="13"/>
                  </a:moveTo>
                  <a:cubicBezTo>
                    <a:pt x="105" y="15"/>
                    <a:pt x="106" y="18"/>
                    <a:pt x="107" y="21"/>
                  </a:cubicBezTo>
                  <a:cubicBezTo>
                    <a:pt x="108" y="23"/>
                    <a:pt x="108" y="25"/>
                    <a:pt x="110" y="27"/>
                  </a:cubicBezTo>
                  <a:cubicBezTo>
                    <a:pt x="105" y="30"/>
                    <a:pt x="101" y="33"/>
                    <a:pt x="97" y="36"/>
                  </a:cubicBezTo>
                  <a:cubicBezTo>
                    <a:pt x="94" y="32"/>
                    <a:pt x="92" y="27"/>
                    <a:pt x="88" y="23"/>
                  </a:cubicBezTo>
                  <a:cubicBezTo>
                    <a:pt x="93" y="20"/>
                    <a:pt x="98" y="16"/>
                    <a:pt x="103" y="13"/>
                  </a:cubicBezTo>
                  <a:close/>
                  <a:moveTo>
                    <a:pt x="82" y="29"/>
                  </a:moveTo>
                  <a:cubicBezTo>
                    <a:pt x="83" y="27"/>
                    <a:pt x="85" y="26"/>
                    <a:pt x="87" y="24"/>
                  </a:cubicBezTo>
                  <a:cubicBezTo>
                    <a:pt x="91" y="28"/>
                    <a:pt x="93" y="33"/>
                    <a:pt x="96" y="37"/>
                  </a:cubicBezTo>
                  <a:cubicBezTo>
                    <a:pt x="92" y="40"/>
                    <a:pt x="88" y="43"/>
                    <a:pt x="85" y="47"/>
                  </a:cubicBezTo>
                  <a:cubicBezTo>
                    <a:pt x="81" y="43"/>
                    <a:pt x="77" y="40"/>
                    <a:pt x="74" y="36"/>
                  </a:cubicBezTo>
                  <a:cubicBezTo>
                    <a:pt x="76" y="34"/>
                    <a:pt x="79" y="31"/>
                    <a:pt x="82" y="29"/>
                  </a:cubicBezTo>
                  <a:close/>
                  <a:moveTo>
                    <a:pt x="73" y="38"/>
                  </a:moveTo>
                  <a:cubicBezTo>
                    <a:pt x="76" y="41"/>
                    <a:pt x="80" y="45"/>
                    <a:pt x="84" y="48"/>
                  </a:cubicBezTo>
                  <a:cubicBezTo>
                    <a:pt x="82" y="49"/>
                    <a:pt x="81" y="51"/>
                    <a:pt x="79" y="53"/>
                  </a:cubicBezTo>
                  <a:cubicBezTo>
                    <a:pt x="77" y="55"/>
                    <a:pt x="74" y="58"/>
                    <a:pt x="72" y="61"/>
                  </a:cubicBezTo>
                  <a:cubicBezTo>
                    <a:pt x="68" y="58"/>
                    <a:pt x="64" y="55"/>
                    <a:pt x="61" y="52"/>
                  </a:cubicBezTo>
                  <a:cubicBezTo>
                    <a:pt x="64" y="47"/>
                    <a:pt x="68" y="42"/>
                    <a:pt x="73" y="38"/>
                  </a:cubicBezTo>
                  <a:close/>
                  <a:moveTo>
                    <a:pt x="57" y="57"/>
                  </a:moveTo>
                  <a:cubicBezTo>
                    <a:pt x="58" y="56"/>
                    <a:pt x="59" y="55"/>
                    <a:pt x="60" y="53"/>
                  </a:cubicBezTo>
                  <a:cubicBezTo>
                    <a:pt x="64" y="56"/>
                    <a:pt x="67" y="59"/>
                    <a:pt x="71" y="62"/>
                  </a:cubicBezTo>
                  <a:cubicBezTo>
                    <a:pt x="68" y="66"/>
                    <a:pt x="65" y="71"/>
                    <a:pt x="62" y="75"/>
                  </a:cubicBezTo>
                  <a:cubicBezTo>
                    <a:pt x="58" y="73"/>
                    <a:pt x="54" y="70"/>
                    <a:pt x="50" y="68"/>
                  </a:cubicBezTo>
                  <a:cubicBezTo>
                    <a:pt x="52" y="64"/>
                    <a:pt x="55" y="61"/>
                    <a:pt x="57" y="57"/>
                  </a:cubicBezTo>
                  <a:close/>
                  <a:moveTo>
                    <a:pt x="49" y="69"/>
                  </a:moveTo>
                  <a:cubicBezTo>
                    <a:pt x="53" y="71"/>
                    <a:pt x="57" y="74"/>
                    <a:pt x="62" y="76"/>
                  </a:cubicBezTo>
                  <a:cubicBezTo>
                    <a:pt x="59" y="81"/>
                    <a:pt x="56" y="86"/>
                    <a:pt x="54" y="91"/>
                  </a:cubicBezTo>
                  <a:cubicBezTo>
                    <a:pt x="49" y="89"/>
                    <a:pt x="44" y="87"/>
                    <a:pt x="39" y="85"/>
                  </a:cubicBezTo>
                  <a:cubicBezTo>
                    <a:pt x="42" y="80"/>
                    <a:pt x="45" y="74"/>
                    <a:pt x="49" y="69"/>
                  </a:cubicBezTo>
                  <a:close/>
                  <a:moveTo>
                    <a:pt x="37" y="91"/>
                  </a:moveTo>
                  <a:cubicBezTo>
                    <a:pt x="38" y="89"/>
                    <a:pt x="38" y="88"/>
                    <a:pt x="39" y="87"/>
                  </a:cubicBezTo>
                  <a:cubicBezTo>
                    <a:pt x="44" y="89"/>
                    <a:pt x="49" y="90"/>
                    <a:pt x="53" y="93"/>
                  </a:cubicBezTo>
                  <a:cubicBezTo>
                    <a:pt x="53" y="93"/>
                    <a:pt x="53" y="94"/>
                    <a:pt x="52" y="94"/>
                  </a:cubicBezTo>
                  <a:cubicBezTo>
                    <a:pt x="50" y="99"/>
                    <a:pt x="49" y="104"/>
                    <a:pt x="47" y="109"/>
                  </a:cubicBezTo>
                  <a:cubicBezTo>
                    <a:pt x="42" y="107"/>
                    <a:pt x="38" y="105"/>
                    <a:pt x="33" y="104"/>
                  </a:cubicBezTo>
                  <a:cubicBezTo>
                    <a:pt x="34" y="100"/>
                    <a:pt x="36" y="95"/>
                    <a:pt x="37" y="91"/>
                  </a:cubicBezTo>
                  <a:close/>
                  <a:moveTo>
                    <a:pt x="33" y="106"/>
                  </a:moveTo>
                  <a:cubicBezTo>
                    <a:pt x="37" y="107"/>
                    <a:pt x="42" y="109"/>
                    <a:pt x="46" y="110"/>
                  </a:cubicBezTo>
                  <a:cubicBezTo>
                    <a:pt x="46" y="113"/>
                    <a:pt x="45" y="115"/>
                    <a:pt x="44" y="118"/>
                  </a:cubicBezTo>
                  <a:cubicBezTo>
                    <a:pt x="43" y="121"/>
                    <a:pt x="42" y="124"/>
                    <a:pt x="42" y="127"/>
                  </a:cubicBezTo>
                  <a:cubicBezTo>
                    <a:pt x="40" y="127"/>
                    <a:pt x="38" y="126"/>
                    <a:pt x="36" y="125"/>
                  </a:cubicBezTo>
                  <a:cubicBezTo>
                    <a:pt x="34" y="124"/>
                    <a:pt x="31" y="124"/>
                    <a:pt x="28" y="123"/>
                  </a:cubicBezTo>
                  <a:cubicBezTo>
                    <a:pt x="30" y="117"/>
                    <a:pt x="31" y="111"/>
                    <a:pt x="33" y="106"/>
                  </a:cubicBezTo>
                  <a:close/>
                  <a:moveTo>
                    <a:pt x="39" y="143"/>
                  </a:moveTo>
                  <a:cubicBezTo>
                    <a:pt x="35" y="138"/>
                    <a:pt x="31" y="133"/>
                    <a:pt x="27" y="128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28" y="127"/>
                    <a:pt x="28" y="126"/>
                    <a:pt x="28" y="125"/>
                  </a:cubicBezTo>
                  <a:cubicBezTo>
                    <a:pt x="31" y="125"/>
                    <a:pt x="34" y="126"/>
                    <a:pt x="36" y="127"/>
                  </a:cubicBezTo>
                  <a:cubicBezTo>
                    <a:pt x="38" y="127"/>
                    <a:pt x="40" y="128"/>
                    <a:pt x="42" y="128"/>
                  </a:cubicBezTo>
                  <a:cubicBezTo>
                    <a:pt x="41" y="133"/>
                    <a:pt x="40" y="138"/>
                    <a:pt x="39" y="143"/>
                  </a:cubicBezTo>
                  <a:cubicBezTo>
                    <a:pt x="39" y="143"/>
                    <a:pt x="39" y="143"/>
                    <a:pt x="39" y="143"/>
                  </a:cubicBezTo>
                  <a:close/>
                  <a:moveTo>
                    <a:pt x="260" y="74"/>
                  </a:moveTo>
                  <a:cubicBezTo>
                    <a:pt x="262" y="78"/>
                    <a:pt x="264" y="84"/>
                    <a:pt x="263" y="88"/>
                  </a:cubicBezTo>
                  <a:cubicBezTo>
                    <a:pt x="263" y="90"/>
                    <a:pt x="262" y="91"/>
                    <a:pt x="260" y="92"/>
                  </a:cubicBezTo>
                  <a:cubicBezTo>
                    <a:pt x="256" y="92"/>
                    <a:pt x="254" y="90"/>
                    <a:pt x="253" y="87"/>
                  </a:cubicBezTo>
                  <a:cubicBezTo>
                    <a:pt x="250" y="80"/>
                    <a:pt x="255" y="73"/>
                    <a:pt x="257" y="67"/>
                  </a:cubicBezTo>
                  <a:cubicBezTo>
                    <a:pt x="258" y="69"/>
                    <a:pt x="259" y="72"/>
                    <a:pt x="260" y="74"/>
                  </a:cubicBezTo>
                  <a:close/>
                  <a:moveTo>
                    <a:pt x="265" y="54"/>
                  </a:moveTo>
                  <a:cubicBezTo>
                    <a:pt x="266" y="52"/>
                    <a:pt x="268" y="50"/>
                    <a:pt x="271" y="48"/>
                  </a:cubicBezTo>
                  <a:cubicBezTo>
                    <a:pt x="273" y="46"/>
                    <a:pt x="276" y="45"/>
                    <a:pt x="279" y="45"/>
                  </a:cubicBezTo>
                  <a:cubicBezTo>
                    <a:pt x="282" y="46"/>
                    <a:pt x="283" y="50"/>
                    <a:pt x="282" y="52"/>
                  </a:cubicBezTo>
                  <a:cubicBezTo>
                    <a:pt x="281" y="56"/>
                    <a:pt x="274" y="58"/>
                    <a:pt x="270" y="59"/>
                  </a:cubicBezTo>
                  <a:cubicBezTo>
                    <a:pt x="267" y="60"/>
                    <a:pt x="264" y="60"/>
                    <a:pt x="260" y="61"/>
                  </a:cubicBezTo>
                  <a:cubicBezTo>
                    <a:pt x="262" y="59"/>
                    <a:pt x="263" y="57"/>
                    <a:pt x="265" y="54"/>
                  </a:cubicBezTo>
                  <a:close/>
                  <a:moveTo>
                    <a:pt x="292" y="76"/>
                  </a:moveTo>
                  <a:cubicBezTo>
                    <a:pt x="299" y="80"/>
                    <a:pt x="308" y="92"/>
                    <a:pt x="301" y="100"/>
                  </a:cubicBezTo>
                  <a:cubicBezTo>
                    <a:pt x="298" y="105"/>
                    <a:pt x="292" y="103"/>
                    <a:pt x="288" y="100"/>
                  </a:cubicBezTo>
                  <a:cubicBezTo>
                    <a:pt x="284" y="98"/>
                    <a:pt x="281" y="94"/>
                    <a:pt x="278" y="90"/>
                  </a:cubicBezTo>
                  <a:cubicBezTo>
                    <a:pt x="275" y="86"/>
                    <a:pt x="272" y="82"/>
                    <a:pt x="269" y="78"/>
                  </a:cubicBezTo>
                  <a:cubicBezTo>
                    <a:pt x="266" y="73"/>
                    <a:pt x="262" y="68"/>
                    <a:pt x="258" y="64"/>
                  </a:cubicBezTo>
                  <a:cubicBezTo>
                    <a:pt x="270" y="67"/>
                    <a:pt x="282" y="69"/>
                    <a:pt x="292" y="76"/>
                  </a:cubicBezTo>
                  <a:close/>
                  <a:moveTo>
                    <a:pt x="218" y="70"/>
                  </a:moveTo>
                  <a:cubicBezTo>
                    <a:pt x="228" y="71"/>
                    <a:pt x="236" y="67"/>
                    <a:pt x="242" y="60"/>
                  </a:cubicBezTo>
                  <a:cubicBezTo>
                    <a:pt x="247" y="52"/>
                    <a:pt x="248" y="41"/>
                    <a:pt x="241" y="34"/>
                  </a:cubicBezTo>
                  <a:cubicBezTo>
                    <a:pt x="235" y="27"/>
                    <a:pt x="223" y="26"/>
                    <a:pt x="218" y="34"/>
                  </a:cubicBezTo>
                  <a:cubicBezTo>
                    <a:pt x="217" y="35"/>
                    <a:pt x="217" y="37"/>
                    <a:pt x="217" y="39"/>
                  </a:cubicBezTo>
                  <a:cubicBezTo>
                    <a:pt x="218" y="40"/>
                    <a:pt x="219" y="40"/>
                    <a:pt x="219" y="39"/>
                  </a:cubicBezTo>
                  <a:cubicBezTo>
                    <a:pt x="219" y="39"/>
                    <a:pt x="219" y="39"/>
                    <a:pt x="219" y="39"/>
                  </a:cubicBezTo>
                  <a:cubicBezTo>
                    <a:pt x="220" y="37"/>
                    <a:pt x="224" y="36"/>
                    <a:pt x="226" y="36"/>
                  </a:cubicBezTo>
                  <a:cubicBezTo>
                    <a:pt x="229" y="36"/>
                    <a:pt x="232" y="39"/>
                    <a:pt x="233" y="41"/>
                  </a:cubicBezTo>
                  <a:cubicBezTo>
                    <a:pt x="235" y="46"/>
                    <a:pt x="233" y="51"/>
                    <a:pt x="229" y="54"/>
                  </a:cubicBezTo>
                  <a:cubicBezTo>
                    <a:pt x="225" y="57"/>
                    <a:pt x="220" y="57"/>
                    <a:pt x="215" y="56"/>
                  </a:cubicBezTo>
                  <a:cubicBezTo>
                    <a:pt x="210" y="54"/>
                    <a:pt x="207" y="49"/>
                    <a:pt x="206" y="44"/>
                  </a:cubicBezTo>
                  <a:cubicBezTo>
                    <a:pt x="203" y="33"/>
                    <a:pt x="212" y="23"/>
                    <a:pt x="221" y="19"/>
                  </a:cubicBezTo>
                  <a:cubicBezTo>
                    <a:pt x="231" y="16"/>
                    <a:pt x="242" y="20"/>
                    <a:pt x="250" y="26"/>
                  </a:cubicBezTo>
                  <a:cubicBezTo>
                    <a:pt x="256" y="32"/>
                    <a:pt x="260" y="41"/>
                    <a:pt x="259" y="50"/>
                  </a:cubicBezTo>
                  <a:cubicBezTo>
                    <a:pt x="259" y="59"/>
                    <a:pt x="253" y="68"/>
                    <a:pt x="246" y="74"/>
                  </a:cubicBezTo>
                  <a:cubicBezTo>
                    <a:pt x="239" y="80"/>
                    <a:pt x="230" y="84"/>
                    <a:pt x="221" y="84"/>
                  </a:cubicBezTo>
                  <a:cubicBezTo>
                    <a:pt x="216" y="84"/>
                    <a:pt x="212" y="83"/>
                    <a:pt x="207" y="82"/>
                  </a:cubicBezTo>
                  <a:cubicBezTo>
                    <a:pt x="203" y="81"/>
                    <a:pt x="198" y="79"/>
                    <a:pt x="195" y="76"/>
                  </a:cubicBezTo>
                  <a:cubicBezTo>
                    <a:pt x="195" y="72"/>
                    <a:pt x="194" y="69"/>
                    <a:pt x="194" y="65"/>
                  </a:cubicBezTo>
                  <a:cubicBezTo>
                    <a:pt x="193" y="62"/>
                    <a:pt x="192" y="59"/>
                    <a:pt x="191" y="56"/>
                  </a:cubicBezTo>
                  <a:cubicBezTo>
                    <a:pt x="199" y="63"/>
                    <a:pt x="207" y="69"/>
                    <a:pt x="218" y="70"/>
                  </a:cubicBezTo>
                  <a:close/>
                  <a:moveTo>
                    <a:pt x="109" y="44"/>
                  </a:moveTo>
                  <a:cubicBezTo>
                    <a:pt x="118" y="37"/>
                    <a:pt x="129" y="31"/>
                    <a:pt x="140" y="30"/>
                  </a:cubicBezTo>
                  <a:cubicBezTo>
                    <a:pt x="152" y="29"/>
                    <a:pt x="164" y="31"/>
                    <a:pt x="173" y="38"/>
                  </a:cubicBezTo>
                  <a:cubicBezTo>
                    <a:pt x="182" y="43"/>
                    <a:pt x="188" y="52"/>
                    <a:pt x="191" y="63"/>
                  </a:cubicBezTo>
                  <a:cubicBezTo>
                    <a:pt x="194" y="74"/>
                    <a:pt x="194" y="87"/>
                    <a:pt x="188" y="97"/>
                  </a:cubicBezTo>
                  <a:cubicBezTo>
                    <a:pt x="178" y="115"/>
                    <a:pt x="150" y="120"/>
                    <a:pt x="135" y="105"/>
                  </a:cubicBezTo>
                  <a:cubicBezTo>
                    <a:pt x="123" y="92"/>
                    <a:pt x="124" y="70"/>
                    <a:pt x="139" y="60"/>
                  </a:cubicBezTo>
                  <a:cubicBezTo>
                    <a:pt x="148" y="54"/>
                    <a:pt x="162" y="57"/>
                    <a:pt x="168" y="66"/>
                  </a:cubicBezTo>
                  <a:cubicBezTo>
                    <a:pt x="171" y="71"/>
                    <a:pt x="171" y="77"/>
                    <a:pt x="168" y="82"/>
                  </a:cubicBezTo>
                  <a:cubicBezTo>
                    <a:pt x="165" y="86"/>
                    <a:pt x="160" y="87"/>
                    <a:pt x="156" y="85"/>
                  </a:cubicBezTo>
                  <a:cubicBezTo>
                    <a:pt x="151" y="84"/>
                    <a:pt x="148" y="76"/>
                    <a:pt x="151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0"/>
                    <a:pt x="151" y="70"/>
                    <a:pt x="151" y="70"/>
                  </a:cubicBezTo>
                  <a:cubicBezTo>
                    <a:pt x="143" y="69"/>
                    <a:pt x="141" y="79"/>
                    <a:pt x="141" y="85"/>
                  </a:cubicBezTo>
                  <a:cubicBezTo>
                    <a:pt x="142" y="94"/>
                    <a:pt x="151" y="101"/>
                    <a:pt x="160" y="100"/>
                  </a:cubicBezTo>
                  <a:cubicBezTo>
                    <a:pt x="170" y="100"/>
                    <a:pt x="176" y="92"/>
                    <a:pt x="179" y="83"/>
                  </a:cubicBezTo>
                  <a:cubicBezTo>
                    <a:pt x="183" y="74"/>
                    <a:pt x="180" y="64"/>
                    <a:pt x="174" y="57"/>
                  </a:cubicBezTo>
                  <a:cubicBezTo>
                    <a:pt x="168" y="48"/>
                    <a:pt x="158" y="44"/>
                    <a:pt x="148" y="43"/>
                  </a:cubicBezTo>
                  <a:cubicBezTo>
                    <a:pt x="139" y="42"/>
                    <a:pt x="130" y="46"/>
                    <a:pt x="123" y="51"/>
                  </a:cubicBezTo>
                  <a:cubicBezTo>
                    <a:pt x="106" y="62"/>
                    <a:pt x="97" y="83"/>
                    <a:pt x="97" y="103"/>
                  </a:cubicBezTo>
                  <a:cubicBezTo>
                    <a:pt x="96" y="103"/>
                    <a:pt x="95" y="103"/>
                    <a:pt x="94" y="104"/>
                  </a:cubicBezTo>
                  <a:cubicBezTo>
                    <a:pt x="91" y="104"/>
                    <a:pt x="87" y="104"/>
                    <a:pt x="84" y="105"/>
                  </a:cubicBezTo>
                  <a:cubicBezTo>
                    <a:pt x="82" y="82"/>
                    <a:pt x="91" y="59"/>
                    <a:pt x="109" y="44"/>
                  </a:cubicBezTo>
                  <a:close/>
                  <a:moveTo>
                    <a:pt x="84" y="198"/>
                  </a:moveTo>
                  <a:cubicBezTo>
                    <a:pt x="104" y="195"/>
                    <a:pt x="121" y="178"/>
                    <a:pt x="125" y="159"/>
                  </a:cubicBezTo>
                  <a:cubicBezTo>
                    <a:pt x="127" y="149"/>
                    <a:pt x="125" y="138"/>
                    <a:pt x="119" y="130"/>
                  </a:cubicBezTo>
                  <a:cubicBezTo>
                    <a:pt x="114" y="122"/>
                    <a:pt x="105" y="117"/>
                    <a:pt x="95" y="117"/>
                  </a:cubicBezTo>
                  <a:cubicBezTo>
                    <a:pt x="89" y="117"/>
                    <a:pt x="82" y="120"/>
                    <a:pt x="78" y="125"/>
                  </a:cubicBezTo>
                  <a:cubicBezTo>
                    <a:pt x="74" y="130"/>
                    <a:pt x="72" y="137"/>
                    <a:pt x="72" y="143"/>
                  </a:cubicBezTo>
                  <a:cubicBezTo>
                    <a:pt x="72" y="150"/>
                    <a:pt x="76" y="156"/>
                    <a:pt x="81" y="160"/>
                  </a:cubicBezTo>
                  <a:cubicBezTo>
                    <a:pt x="84" y="162"/>
                    <a:pt x="87" y="163"/>
                    <a:pt x="91" y="162"/>
                  </a:cubicBezTo>
                  <a:cubicBezTo>
                    <a:pt x="94" y="161"/>
                    <a:pt x="97" y="158"/>
                    <a:pt x="96" y="155"/>
                  </a:cubicBezTo>
                  <a:cubicBezTo>
                    <a:pt x="96" y="154"/>
                    <a:pt x="95" y="154"/>
                    <a:pt x="95" y="154"/>
                  </a:cubicBezTo>
                  <a:cubicBezTo>
                    <a:pt x="90" y="156"/>
                    <a:pt x="85" y="154"/>
                    <a:pt x="83" y="149"/>
                  </a:cubicBezTo>
                  <a:cubicBezTo>
                    <a:pt x="82" y="144"/>
                    <a:pt x="83" y="140"/>
                    <a:pt x="86" y="136"/>
                  </a:cubicBezTo>
                  <a:cubicBezTo>
                    <a:pt x="91" y="130"/>
                    <a:pt x="100" y="131"/>
                    <a:pt x="105" y="134"/>
                  </a:cubicBezTo>
                  <a:cubicBezTo>
                    <a:pt x="113" y="139"/>
                    <a:pt x="115" y="148"/>
                    <a:pt x="112" y="156"/>
                  </a:cubicBezTo>
                  <a:cubicBezTo>
                    <a:pt x="109" y="164"/>
                    <a:pt x="101" y="171"/>
                    <a:pt x="92" y="172"/>
                  </a:cubicBezTo>
                  <a:cubicBezTo>
                    <a:pt x="81" y="173"/>
                    <a:pt x="72" y="167"/>
                    <a:pt x="66" y="159"/>
                  </a:cubicBezTo>
                  <a:cubicBezTo>
                    <a:pt x="60" y="150"/>
                    <a:pt x="59" y="139"/>
                    <a:pt x="62" y="129"/>
                  </a:cubicBezTo>
                  <a:cubicBezTo>
                    <a:pt x="65" y="119"/>
                    <a:pt x="73" y="111"/>
                    <a:pt x="83" y="108"/>
                  </a:cubicBezTo>
                  <a:cubicBezTo>
                    <a:pt x="92" y="104"/>
                    <a:pt x="104" y="105"/>
                    <a:pt x="113" y="109"/>
                  </a:cubicBezTo>
                  <a:cubicBezTo>
                    <a:pt x="123" y="112"/>
                    <a:pt x="131" y="119"/>
                    <a:pt x="137" y="128"/>
                  </a:cubicBezTo>
                  <a:cubicBezTo>
                    <a:pt x="142" y="136"/>
                    <a:pt x="144" y="145"/>
                    <a:pt x="143" y="154"/>
                  </a:cubicBezTo>
                  <a:cubicBezTo>
                    <a:pt x="142" y="173"/>
                    <a:pt x="132" y="190"/>
                    <a:pt x="118" y="202"/>
                  </a:cubicBezTo>
                  <a:cubicBezTo>
                    <a:pt x="115" y="204"/>
                    <a:pt x="112" y="206"/>
                    <a:pt x="108" y="208"/>
                  </a:cubicBezTo>
                  <a:cubicBezTo>
                    <a:pt x="104" y="210"/>
                    <a:pt x="99" y="212"/>
                    <a:pt x="94" y="213"/>
                  </a:cubicBezTo>
                  <a:cubicBezTo>
                    <a:pt x="91" y="208"/>
                    <a:pt x="87" y="203"/>
                    <a:pt x="84" y="198"/>
                  </a:cubicBezTo>
                  <a:close/>
                  <a:moveTo>
                    <a:pt x="113" y="259"/>
                  </a:moveTo>
                  <a:cubicBezTo>
                    <a:pt x="112" y="255"/>
                    <a:pt x="111" y="250"/>
                    <a:pt x="110" y="246"/>
                  </a:cubicBezTo>
                  <a:cubicBezTo>
                    <a:pt x="117" y="249"/>
                    <a:pt x="125" y="248"/>
                    <a:pt x="130" y="242"/>
                  </a:cubicBezTo>
                  <a:cubicBezTo>
                    <a:pt x="134" y="237"/>
                    <a:pt x="134" y="226"/>
                    <a:pt x="126" y="224"/>
                  </a:cubicBezTo>
                  <a:cubicBezTo>
                    <a:pt x="126" y="224"/>
                    <a:pt x="125" y="225"/>
                    <a:pt x="126" y="225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30" y="232"/>
                    <a:pt x="121" y="238"/>
                    <a:pt x="115" y="236"/>
                  </a:cubicBezTo>
                  <a:cubicBezTo>
                    <a:pt x="111" y="235"/>
                    <a:pt x="110" y="230"/>
                    <a:pt x="110" y="226"/>
                  </a:cubicBezTo>
                  <a:cubicBezTo>
                    <a:pt x="111" y="220"/>
                    <a:pt x="116" y="216"/>
                    <a:pt x="121" y="214"/>
                  </a:cubicBezTo>
                  <a:cubicBezTo>
                    <a:pt x="131" y="210"/>
                    <a:pt x="141" y="218"/>
                    <a:pt x="144" y="228"/>
                  </a:cubicBezTo>
                  <a:cubicBezTo>
                    <a:pt x="146" y="235"/>
                    <a:pt x="143" y="242"/>
                    <a:pt x="139" y="248"/>
                  </a:cubicBezTo>
                  <a:cubicBezTo>
                    <a:pt x="133" y="256"/>
                    <a:pt x="123" y="262"/>
                    <a:pt x="113" y="259"/>
                  </a:cubicBezTo>
                  <a:cubicBezTo>
                    <a:pt x="113" y="259"/>
                    <a:pt x="113" y="259"/>
                    <a:pt x="113" y="259"/>
                  </a:cubicBezTo>
                  <a:close/>
                  <a:moveTo>
                    <a:pt x="71" y="199"/>
                  </a:moveTo>
                  <a:cubicBezTo>
                    <a:pt x="68" y="208"/>
                    <a:pt x="65" y="216"/>
                    <a:pt x="63" y="225"/>
                  </a:cubicBezTo>
                  <a:cubicBezTo>
                    <a:pt x="60" y="234"/>
                    <a:pt x="58" y="242"/>
                    <a:pt x="55" y="251"/>
                  </a:cubicBezTo>
                  <a:cubicBezTo>
                    <a:pt x="53" y="247"/>
                    <a:pt x="51" y="244"/>
                    <a:pt x="49" y="241"/>
                  </a:cubicBezTo>
                  <a:cubicBezTo>
                    <a:pt x="49" y="241"/>
                    <a:pt x="49" y="241"/>
                    <a:pt x="49" y="241"/>
                  </a:cubicBezTo>
                  <a:cubicBezTo>
                    <a:pt x="49" y="241"/>
                    <a:pt x="49" y="241"/>
                    <a:pt x="49" y="241"/>
                  </a:cubicBezTo>
                  <a:cubicBezTo>
                    <a:pt x="51" y="232"/>
                    <a:pt x="54" y="224"/>
                    <a:pt x="56" y="215"/>
                  </a:cubicBezTo>
                  <a:cubicBezTo>
                    <a:pt x="59" y="207"/>
                    <a:pt x="61" y="199"/>
                    <a:pt x="64" y="190"/>
                  </a:cubicBezTo>
                  <a:cubicBezTo>
                    <a:pt x="66" y="193"/>
                    <a:pt x="69" y="196"/>
                    <a:pt x="71" y="199"/>
                  </a:cubicBezTo>
                  <a:close/>
                  <a:moveTo>
                    <a:pt x="63" y="189"/>
                  </a:moveTo>
                  <a:cubicBezTo>
                    <a:pt x="60" y="198"/>
                    <a:pt x="57" y="207"/>
                    <a:pt x="55" y="216"/>
                  </a:cubicBezTo>
                  <a:cubicBezTo>
                    <a:pt x="52" y="223"/>
                    <a:pt x="49" y="231"/>
                    <a:pt x="48" y="239"/>
                  </a:cubicBezTo>
                  <a:cubicBezTo>
                    <a:pt x="46" y="236"/>
                    <a:pt x="44" y="233"/>
                    <a:pt x="43" y="231"/>
                  </a:cubicBezTo>
                  <a:cubicBezTo>
                    <a:pt x="44" y="222"/>
                    <a:pt x="48" y="214"/>
                    <a:pt x="50" y="205"/>
                  </a:cubicBezTo>
                  <a:cubicBezTo>
                    <a:pt x="51" y="201"/>
                    <a:pt x="52" y="196"/>
                    <a:pt x="54" y="192"/>
                  </a:cubicBezTo>
                  <a:cubicBezTo>
                    <a:pt x="55" y="189"/>
                    <a:pt x="55" y="185"/>
                    <a:pt x="57" y="182"/>
                  </a:cubicBezTo>
                  <a:cubicBezTo>
                    <a:pt x="59" y="184"/>
                    <a:pt x="61" y="187"/>
                    <a:pt x="63" y="189"/>
                  </a:cubicBezTo>
                  <a:close/>
                  <a:moveTo>
                    <a:pt x="55" y="180"/>
                  </a:moveTo>
                  <a:cubicBezTo>
                    <a:pt x="55" y="180"/>
                    <a:pt x="56" y="180"/>
                    <a:pt x="56" y="181"/>
                  </a:cubicBezTo>
                  <a:cubicBezTo>
                    <a:pt x="54" y="184"/>
                    <a:pt x="54" y="187"/>
                    <a:pt x="53" y="191"/>
                  </a:cubicBezTo>
                  <a:cubicBezTo>
                    <a:pt x="51" y="195"/>
                    <a:pt x="50" y="200"/>
                    <a:pt x="49" y="205"/>
                  </a:cubicBezTo>
                  <a:cubicBezTo>
                    <a:pt x="46" y="213"/>
                    <a:pt x="43" y="221"/>
                    <a:pt x="41" y="229"/>
                  </a:cubicBezTo>
                  <a:cubicBezTo>
                    <a:pt x="40" y="226"/>
                    <a:pt x="38" y="223"/>
                    <a:pt x="36" y="220"/>
                  </a:cubicBezTo>
                  <a:cubicBezTo>
                    <a:pt x="36" y="220"/>
                    <a:pt x="36" y="219"/>
                    <a:pt x="36" y="219"/>
                  </a:cubicBezTo>
                  <a:cubicBezTo>
                    <a:pt x="38" y="211"/>
                    <a:pt x="41" y="203"/>
                    <a:pt x="43" y="195"/>
                  </a:cubicBezTo>
                  <a:cubicBezTo>
                    <a:pt x="44" y="191"/>
                    <a:pt x="45" y="187"/>
                    <a:pt x="47" y="183"/>
                  </a:cubicBezTo>
                  <a:cubicBezTo>
                    <a:pt x="48" y="180"/>
                    <a:pt x="48" y="176"/>
                    <a:pt x="49" y="174"/>
                  </a:cubicBezTo>
                  <a:cubicBezTo>
                    <a:pt x="51" y="176"/>
                    <a:pt x="53" y="178"/>
                    <a:pt x="55" y="180"/>
                  </a:cubicBezTo>
                  <a:close/>
                  <a:moveTo>
                    <a:pt x="4" y="160"/>
                  </a:moveTo>
                  <a:cubicBezTo>
                    <a:pt x="7" y="156"/>
                    <a:pt x="9" y="152"/>
                    <a:pt x="11" y="148"/>
                  </a:cubicBezTo>
                  <a:cubicBezTo>
                    <a:pt x="12" y="145"/>
                    <a:pt x="14" y="143"/>
                    <a:pt x="15" y="141"/>
                  </a:cubicBezTo>
                  <a:cubicBezTo>
                    <a:pt x="16" y="139"/>
                    <a:pt x="16" y="136"/>
                    <a:pt x="18" y="134"/>
                  </a:cubicBezTo>
                  <a:cubicBezTo>
                    <a:pt x="19" y="136"/>
                    <a:pt x="20" y="138"/>
                    <a:pt x="22" y="140"/>
                  </a:cubicBezTo>
                  <a:cubicBezTo>
                    <a:pt x="18" y="145"/>
                    <a:pt x="17" y="150"/>
                    <a:pt x="15" y="156"/>
                  </a:cubicBezTo>
                  <a:cubicBezTo>
                    <a:pt x="13" y="160"/>
                    <a:pt x="10" y="165"/>
                    <a:pt x="9" y="170"/>
                  </a:cubicBezTo>
                  <a:cubicBezTo>
                    <a:pt x="7" y="167"/>
                    <a:pt x="5" y="163"/>
                    <a:pt x="4" y="160"/>
                  </a:cubicBezTo>
                  <a:close/>
                  <a:moveTo>
                    <a:pt x="14" y="182"/>
                  </a:moveTo>
                  <a:cubicBezTo>
                    <a:pt x="13" y="179"/>
                    <a:pt x="11" y="175"/>
                    <a:pt x="10" y="172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1" y="166"/>
                    <a:pt x="14" y="162"/>
                    <a:pt x="16" y="157"/>
                  </a:cubicBezTo>
                  <a:cubicBezTo>
                    <a:pt x="18" y="151"/>
                    <a:pt x="20" y="146"/>
                    <a:pt x="22" y="141"/>
                  </a:cubicBezTo>
                  <a:cubicBezTo>
                    <a:pt x="24" y="143"/>
                    <a:pt x="25" y="145"/>
                    <a:pt x="27" y="147"/>
                  </a:cubicBezTo>
                  <a:cubicBezTo>
                    <a:pt x="24" y="152"/>
                    <a:pt x="22" y="158"/>
                    <a:pt x="20" y="163"/>
                  </a:cubicBezTo>
                  <a:cubicBezTo>
                    <a:pt x="19" y="170"/>
                    <a:pt x="17" y="176"/>
                    <a:pt x="14" y="182"/>
                  </a:cubicBezTo>
                  <a:close/>
                  <a:moveTo>
                    <a:pt x="21" y="194"/>
                  </a:moveTo>
                  <a:cubicBezTo>
                    <a:pt x="19" y="191"/>
                    <a:pt x="17" y="187"/>
                    <a:pt x="15" y="183"/>
                  </a:cubicBezTo>
                  <a:cubicBezTo>
                    <a:pt x="15" y="183"/>
                    <a:pt x="15" y="183"/>
                    <a:pt x="15" y="183"/>
                  </a:cubicBezTo>
                  <a:cubicBezTo>
                    <a:pt x="21" y="172"/>
                    <a:pt x="22" y="159"/>
                    <a:pt x="28" y="148"/>
                  </a:cubicBezTo>
                  <a:cubicBezTo>
                    <a:pt x="30" y="151"/>
                    <a:pt x="32" y="153"/>
                    <a:pt x="34" y="156"/>
                  </a:cubicBezTo>
                  <a:cubicBezTo>
                    <a:pt x="33" y="158"/>
                    <a:pt x="32" y="161"/>
                    <a:pt x="31" y="164"/>
                  </a:cubicBezTo>
                  <a:cubicBezTo>
                    <a:pt x="30" y="167"/>
                    <a:pt x="28" y="171"/>
                    <a:pt x="27" y="174"/>
                  </a:cubicBezTo>
                  <a:cubicBezTo>
                    <a:pt x="25" y="181"/>
                    <a:pt x="24" y="188"/>
                    <a:pt x="21" y="194"/>
                  </a:cubicBezTo>
                  <a:close/>
                  <a:moveTo>
                    <a:pt x="28" y="206"/>
                  </a:moveTo>
                  <a:cubicBezTo>
                    <a:pt x="26" y="203"/>
                    <a:pt x="24" y="199"/>
                    <a:pt x="22" y="196"/>
                  </a:cubicBezTo>
                  <a:cubicBezTo>
                    <a:pt x="25" y="189"/>
                    <a:pt x="26" y="182"/>
                    <a:pt x="28" y="175"/>
                  </a:cubicBezTo>
                  <a:cubicBezTo>
                    <a:pt x="29" y="172"/>
                    <a:pt x="30" y="169"/>
                    <a:pt x="32" y="166"/>
                  </a:cubicBezTo>
                  <a:cubicBezTo>
                    <a:pt x="33" y="163"/>
                    <a:pt x="34" y="160"/>
                    <a:pt x="35" y="157"/>
                  </a:cubicBezTo>
                  <a:cubicBezTo>
                    <a:pt x="37" y="159"/>
                    <a:pt x="39" y="162"/>
                    <a:pt x="41" y="164"/>
                  </a:cubicBezTo>
                  <a:cubicBezTo>
                    <a:pt x="39" y="167"/>
                    <a:pt x="39" y="170"/>
                    <a:pt x="38" y="173"/>
                  </a:cubicBezTo>
                  <a:cubicBezTo>
                    <a:pt x="37" y="177"/>
                    <a:pt x="35" y="181"/>
                    <a:pt x="34" y="185"/>
                  </a:cubicBezTo>
                  <a:cubicBezTo>
                    <a:pt x="33" y="192"/>
                    <a:pt x="31" y="199"/>
                    <a:pt x="28" y="206"/>
                  </a:cubicBezTo>
                  <a:close/>
                  <a:moveTo>
                    <a:pt x="30" y="209"/>
                  </a:moveTo>
                  <a:cubicBezTo>
                    <a:pt x="30" y="209"/>
                    <a:pt x="29" y="208"/>
                    <a:pt x="29" y="208"/>
                  </a:cubicBezTo>
                  <a:cubicBezTo>
                    <a:pt x="29" y="208"/>
                    <a:pt x="29" y="208"/>
                    <a:pt x="29" y="208"/>
                  </a:cubicBezTo>
                  <a:cubicBezTo>
                    <a:pt x="32" y="201"/>
                    <a:pt x="34" y="193"/>
                    <a:pt x="36" y="186"/>
                  </a:cubicBezTo>
                  <a:cubicBezTo>
                    <a:pt x="36" y="182"/>
                    <a:pt x="37" y="179"/>
                    <a:pt x="39" y="175"/>
                  </a:cubicBezTo>
                  <a:cubicBezTo>
                    <a:pt x="40" y="172"/>
                    <a:pt x="40" y="168"/>
                    <a:pt x="42" y="165"/>
                  </a:cubicBezTo>
                  <a:cubicBezTo>
                    <a:pt x="44" y="168"/>
                    <a:pt x="46" y="170"/>
                    <a:pt x="48" y="172"/>
                  </a:cubicBezTo>
                  <a:cubicBezTo>
                    <a:pt x="47" y="175"/>
                    <a:pt x="47" y="178"/>
                    <a:pt x="46" y="181"/>
                  </a:cubicBezTo>
                  <a:cubicBezTo>
                    <a:pt x="44" y="185"/>
                    <a:pt x="43" y="189"/>
                    <a:pt x="42" y="194"/>
                  </a:cubicBezTo>
                  <a:cubicBezTo>
                    <a:pt x="40" y="202"/>
                    <a:pt x="37" y="210"/>
                    <a:pt x="35" y="218"/>
                  </a:cubicBezTo>
                  <a:cubicBezTo>
                    <a:pt x="33" y="215"/>
                    <a:pt x="31" y="212"/>
                    <a:pt x="30" y="209"/>
                  </a:cubicBezTo>
                  <a:close/>
                  <a:moveTo>
                    <a:pt x="1" y="212"/>
                  </a:moveTo>
                  <a:cubicBezTo>
                    <a:pt x="13" y="214"/>
                    <a:pt x="23" y="219"/>
                    <a:pt x="35" y="222"/>
                  </a:cubicBezTo>
                  <a:cubicBezTo>
                    <a:pt x="37" y="225"/>
                    <a:pt x="39" y="228"/>
                    <a:pt x="41" y="231"/>
                  </a:cubicBezTo>
                  <a:cubicBezTo>
                    <a:pt x="34" y="230"/>
                    <a:pt x="28" y="228"/>
                    <a:pt x="22" y="226"/>
                  </a:cubicBezTo>
                  <a:cubicBezTo>
                    <a:pt x="18" y="225"/>
                    <a:pt x="14" y="224"/>
                    <a:pt x="10" y="223"/>
                  </a:cubicBezTo>
                  <a:cubicBezTo>
                    <a:pt x="7" y="221"/>
                    <a:pt x="4" y="220"/>
                    <a:pt x="0" y="219"/>
                  </a:cubicBezTo>
                  <a:cubicBezTo>
                    <a:pt x="1" y="217"/>
                    <a:pt x="1" y="214"/>
                    <a:pt x="1" y="212"/>
                  </a:cubicBezTo>
                  <a:close/>
                  <a:moveTo>
                    <a:pt x="11" y="231"/>
                  </a:moveTo>
                  <a:cubicBezTo>
                    <a:pt x="8" y="228"/>
                    <a:pt x="5" y="225"/>
                    <a:pt x="2" y="221"/>
                  </a:cubicBezTo>
                  <a:cubicBezTo>
                    <a:pt x="5" y="222"/>
                    <a:pt x="8" y="223"/>
                    <a:pt x="11" y="224"/>
                  </a:cubicBezTo>
                  <a:cubicBezTo>
                    <a:pt x="15" y="226"/>
                    <a:pt x="19" y="227"/>
                    <a:pt x="23" y="228"/>
                  </a:cubicBezTo>
                  <a:cubicBezTo>
                    <a:pt x="29" y="230"/>
                    <a:pt x="35" y="232"/>
                    <a:pt x="42" y="233"/>
                  </a:cubicBezTo>
                  <a:cubicBezTo>
                    <a:pt x="42" y="233"/>
                    <a:pt x="42" y="234"/>
                    <a:pt x="43" y="234"/>
                  </a:cubicBezTo>
                  <a:cubicBezTo>
                    <a:pt x="45" y="237"/>
                    <a:pt x="46" y="240"/>
                    <a:pt x="48" y="243"/>
                  </a:cubicBezTo>
                  <a:cubicBezTo>
                    <a:pt x="38" y="241"/>
                    <a:pt x="27" y="238"/>
                    <a:pt x="16" y="236"/>
                  </a:cubicBezTo>
                  <a:cubicBezTo>
                    <a:pt x="15" y="235"/>
                    <a:pt x="13" y="233"/>
                    <a:pt x="11" y="231"/>
                  </a:cubicBezTo>
                  <a:close/>
                  <a:moveTo>
                    <a:pt x="28" y="248"/>
                  </a:moveTo>
                  <a:cubicBezTo>
                    <a:pt x="26" y="246"/>
                    <a:pt x="25" y="245"/>
                    <a:pt x="23" y="243"/>
                  </a:cubicBezTo>
                  <a:cubicBezTo>
                    <a:pt x="22" y="241"/>
                    <a:pt x="20" y="240"/>
                    <a:pt x="18" y="238"/>
                  </a:cubicBezTo>
                  <a:cubicBezTo>
                    <a:pt x="28" y="240"/>
                    <a:pt x="39" y="243"/>
                    <a:pt x="49" y="245"/>
                  </a:cubicBezTo>
                  <a:cubicBezTo>
                    <a:pt x="51" y="247"/>
                    <a:pt x="52" y="250"/>
                    <a:pt x="54" y="252"/>
                  </a:cubicBezTo>
                  <a:cubicBezTo>
                    <a:pt x="54" y="253"/>
                    <a:pt x="54" y="253"/>
                    <a:pt x="55" y="254"/>
                  </a:cubicBezTo>
                  <a:cubicBezTo>
                    <a:pt x="51" y="253"/>
                    <a:pt x="47" y="252"/>
                    <a:pt x="42" y="251"/>
                  </a:cubicBezTo>
                  <a:cubicBezTo>
                    <a:pt x="38" y="250"/>
                    <a:pt x="33" y="249"/>
                    <a:pt x="28" y="248"/>
                  </a:cubicBezTo>
                  <a:cubicBezTo>
                    <a:pt x="28" y="248"/>
                    <a:pt x="28" y="248"/>
                    <a:pt x="28" y="248"/>
                  </a:cubicBezTo>
                  <a:close/>
                  <a:moveTo>
                    <a:pt x="36" y="257"/>
                  </a:moveTo>
                  <a:cubicBezTo>
                    <a:pt x="35" y="256"/>
                    <a:pt x="35" y="256"/>
                    <a:pt x="34" y="255"/>
                  </a:cubicBezTo>
                  <a:cubicBezTo>
                    <a:pt x="33" y="253"/>
                    <a:pt x="31" y="251"/>
                    <a:pt x="29" y="250"/>
                  </a:cubicBezTo>
                  <a:cubicBezTo>
                    <a:pt x="34" y="250"/>
                    <a:pt x="38" y="251"/>
                    <a:pt x="42" y="252"/>
                  </a:cubicBezTo>
                  <a:cubicBezTo>
                    <a:pt x="47" y="253"/>
                    <a:pt x="51" y="255"/>
                    <a:pt x="56" y="256"/>
                  </a:cubicBezTo>
                  <a:cubicBezTo>
                    <a:pt x="56" y="256"/>
                    <a:pt x="56" y="256"/>
                    <a:pt x="56" y="256"/>
                  </a:cubicBezTo>
                  <a:cubicBezTo>
                    <a:pt x="57" y="258"/>
                    <a:pt x="58" y="260"/>
                    <a:pt x="59" y="262"/>
                  </a:cubicBezTo>
                  <a:cubicBezTo>
                    <a:pt x="56" y="261"/>
                    <a:pt x="53" y="260"/>
                    <a:pt x="49" y="259"/>
                  </a:cubicBezTo>
                  <a:cubicBezTo>
                    <a:pt x="47" y="259"/>
                    <a:pt x="45" y="258"/>
                    <a:pt x="43" y="258"/>
                  </a:cubicBezTo>
                  <a:cubicBezTo>
                    <a:pt x="41" y="257"/>
                    <a:pt x="38" y="257"/>
                    <a:pt x="36" y="257"/>
                  </a:cubicBezTo>
                  <a:cubicBezTo>
                    <a:pt x="36" y="257"/>
                    <a:pt x="36" y="257"/>
                    <a:pt x="36" y="257"/>
                  </a:cubicBezTo>
                  <a:close/>
                  <a:moveTo>
                    <a:pt x="44" y="264"/>
                  </a:moveTo>
                  <a:cubicBezTo>
                    <a:pt x="42" y="262"/>
                    <a:pt x="40" y="260"/>
                    <a:pt x="38" y="258"/>
                  </a:cubicBezTo>
                  <a:cubicBezTo>
                    <a:pt x="39" y="259"/>
                    <a:pt x="41" y="259"/>
                    <a:pt x="42" y="259"/>
                  </a:cubicBezTo>
                  <a:cubicBezTo>
                    <a:pt x="45" y="259"/>
                    <a:pt x="47" y="260"/>
                    <a:pt x="49" y="261"/>
                  </a:cubicBezTo>
                  <a:cubicBezTo>
                    <a:pt x="53" y="262"/>
                    <a:pt x="57" y="263"/>
                    <a:pt x="60" y="264"/>
                  </a:cubicBezTo>
                  <a:cubicBezTo>
                    <a:pt x="61" y="265"/>
                    <a:pt x="61" y="266"/>
                    <a:pt x="62" y="267"/>
                  </a:cubicBezTo>
                  <a:cubicBezTo>
                    <a:pt x="56" y="264"/>
                    <a:pt x="50" y="263"/>
                    <a:pt x="44" y="264"/>
                  </a:cubicBezTo>
                  <a:close/>
                  <a:moveTo>
                    <a:pt x="56" y="252"/>
                  </a:moveTo>
                  <a:cubicBezTo>
                    <a:pt x="59" y="244"/>
                    <a:pt x="61" y="235"/>
                    <a:pt x="64" y="226"/>
                  </a:cubicBezTo>
                  <a:cubicBezTo>
                    <a:pt x="66" y="218"/>
                    <a:pt x="69" y="209"/>
                    <a:pt x="72" y="200"/>
                  </a:cubicBezTo>
                  <a:cubicBezTo>
                    <a:pt x="74" y="203"/>
                    <a:pt x="76" y="206"/>
                    <a:pt x="78" y="209"/>
                  </a:cubicBezTo>
                  <a:cubicBezTo>
                    <a:pt x="76" y="214"/>
                    <a:pt x="75" y="218"/>
                    <a:pt x="74" y="222"/>
                  </a:cubicBezTo>
                  <a:cubicBezTo>
                    <a:pt x="73" y="227"/>
                    <a:pt x="71" y="232"/>
                    <a:pt x="70" y="237"/>
                  </a:cubicBezTo>
                  <a:cubicBezTo>
                    <a:pt x="67" y="246"/>
                    <a:pt x="66" y="255"/>
                    <a:pt x="63" y="264"/>
                  </a:cubicBezTo>
                  <a:cubicBezTo>
                    <a:pt x="61" y="260"/>
                    <a:pt x="58" y="256"/>
                    <a:pt x="56" y="252"/>
                  </a:cubicBezTo>
                  <a:close/>
                  <a:moveTo>
                    <a:pt x="65" y="268"/>
                  </a:moveTo>
                  <a:cubicBezTo>
                    <a:pt x="64" y="268"/>
                    <a:pt x="64" y="268"/>
                    <a:pt x="64" y="268"/>
                  </a:cubicBezTo>
                  <a:cubicBezTo>
                    <a:pt x="64" y="267"/>
                    <a:pt x="64" y="267"/>
                    <a:pt x="64" y="267"/>
                  </a:cubicBezTo>
                  <a:cubicBezTo>
                    <a:pt x="64" y="267"/>
                    <a:pt x="64" y="267"/>
                    <a:pt x="63" y="266"/>
                  </a:cubicBezTo>
                  <a:cubicBezTo>
                    <a:pt x="67" y="257"/>
                    <a:pt x="69" y="247"/>
                    <a:pt x="71" y="238"/>
                  </a:cubicBezTo>
                  <a:cubicBezTo>
                    <a:pt x="72" y="233"/>
                    <a:pt x="74" y="228"/>
                    <a:pt x="75" y="224"/>
                  </a:cubicBezTo>
                  <a:cubicBezTo>
                    <a:pt x="76" y="219"/>
                    <a:pt x="77" y="215"/>
                    <a:pt x="79" y="211"/>
                  </a:cubicBezTo>
                  <a:cubicBezTo>
                    <a:pt x="81" y="214"/>
                    <a:pt x="83" y="218"/>
                    <a:pt x="85" y="221"/>
                  </a:cubicBezTo>
                  <a:cubicBezTo>
                    <a:pt x="83" y="223"/>
                    <a:pt x="83" y="227"/>
                    <a:pt x="82" y="229"/>
                  </a:cubicBezTo>
                  <a:cubicBezTo>
                    <a:pt x="81" y="234"/>
                    <a:pt x="79" y="238"/>
                    <a:pt x="78" y="243"/>
                  </a:cubicBezTo>
                  <a:cubicBezTo>
                    <a:pt x="75" y="252"/>
                    <a:pt x="72" y="262"/>
                    <a:pt x="68" y="271"/>
                  </a:cubicBezTo>
                  <a:cubicBezTo>
                    <a:pt x="67" y="270"/>
                    <a:pt x="66" y="269"/>
                    <a:pt x="65" y="268"/>
                  </a:cubicBezTo>
                  <a:close/>
                  <a:moveTo>
                    <a:pt x="74" y="277"/>
                  </a:moveTo>
                  <a:cubicBezTo>
                    <a:pt x="73" y="275"/>
                    <a:pt x="71" y="273"/>
                    <a:pt x="70" y="272"/>
                  </a:cubicBezTo>
                  <a:cubicBezTo>
                    <a:pt x="73" y="263"/>
                    <a:pt x="76" y="254"/>
                    <a:pt x="79" y="245"/>
                  </a:cubicBezTo>
                  <a:cubicBezTo>
                    <a:pt x="80" y="240"/>
                    <a:pt x="82" y="236"/>
                    <a:pt x="83" y="231"/>
                  </a:cubicBezTo>
                  <a:cubicBezTo>
                    <a:pt x="84" y="228"/>
                    <a:pt x="84" y="225"/>
                    <a:pt x="86" y="222"/>
                  </a:cubicBezTo>
                  <a:cubicBezTo>
                    <a:pt x="88" y="226"/>
                    <a:pt x="89" y="230"/>
                    <a:pt x="91" y="233"/>
                  </a:cubicBezTo>
                  <a:cubicBezTo>
                    <a:pt x="88" y="241"/>
                    <a:pt x="86" y="249"/>
                    <a:pt x="83" y="257"/>
                  </a:cubicBezTo>
                  <a:cubicBezTo>
                    <a:pt x="81" y="264"/>
                    <a:pt x="78" y="271"/>
                    <a:pt x="75" y="278"/>
                  </a:cubicBezTo>
                  <a:cubicBezTo>
                    <a:pt x="75" y="277"/>
                    <a:pt x="75" y="277"/>
                    <a:pt x="74" y="277"/>
                  </a:cubicBezTo>
                  <a:close/>
                  <a:moveTo>
                    <a:pt x="80" y="287"/>
                  </a:moveTo>
                  <a:cubicBezTo>
                    <a:pt x="79" y="284"/>
                    <a:pt x="78" y="282"/>
                    <a:pt x="76" y="279"/>
                  </a:cubicBezTo>
                  <a:cubicBezTo>
                    <a:pt x="79" y="272"/>
                    <a:pt x="82" y="265"/>
                    <a:pt x="85" y="257"/>
                  </a:cubicBezTo>
                  <a:cubicBezTo>
                    <a:pt x="87" y="250"/>
                    <a:pt x="89" y="242"/>
                    <a:pt x="92" y="235"/>
                  </a:cubicBezTo>
                  <a:cubicBezTo>
                    <a:pt x="93" y="240"/>
                    <a:pt x="95" y="244"/>
                    <a:pt x="96" y="248"/>
                  </a:cubicBezTo>
                  <a:cubicBezTo>
                    <a:pt x="93" y="255"/>
                    <a:pt x="91" y="262"/>
                    <a:pt x="88" y="269"/>
                  </a:cubicBezTo>
                  <a:cubicBezTo>
                    <a:pt x="85" y="275"/>
                    <a:pt x="83" y="281"/>
                    <a:pt x="80" y="287"/>
                  </a:cubicBezTo>
                  <a:close/>
                  <a:moveTo>
                    <a:pt x="81" y="289"/>
                  </a:moveTo>
                  <a:cubicBezTo>
                    <a:pt x="84" y="283"/>
                    <a:pt x="86" y="276"/>
                    <a:pt x="89" y="269"/>
                  </a:cubicBezTo>
                  <a:cubicBezTo>
                    <a:pt x="92" y="263"/>
                    <a:pt x="95" y="257"/>
                    <a:pt x="97" y="251"/>
                  </a:cubicBezTo>
                  <a:cubicBezTo>
                    <a:pt x="98" y="256"/>
                    <a:pt x="99" y="261"/>
                    <a:pt x="100" y="266"/>
                  </a:cubicBezTo>
                  <a:cubicBezTo>
                    <a:pt x="97" y="274"/>
                    <a:pt x="93" y="281"/>
                    <a:pt x="89" y="288"/>
                  </a:cubicBezTo>
                  <a:cubicBezTo>
                    <a:pt x="88" y="292"/>
                    <a:pt x="86" y="296"/>
                    <a:pt x="84" y="300"/>
                  </a:cubicBezTo>
                  <a:cubicBezTo>
                    <a:pt x="84" y="302"/>
                    <a:pt x="83" y="303"/>
                    <a:pt x="82" y="304"/>
                  </a:cubicBezTo>
                  <a:cubicBezTo>
                    <a:pt x="83" y="299"/>
                    <a:pt x="82" y="294"/>
                    <a:pt x="81" y="289"/>
                  </a:cubicBezTo>
                  <a:cubicBezTo>
                    <a:pt x="81" y="289"/>
                    <a:pt x="81" y="289"/>
                    <a:pt x="81" y="289"/>
                  </a:cubicBezTo>
                  <a:close/>
                  <a:moveTo>
                    <a:pt x="81" y="311"/>
                  </a:moveTo>
                  <a:cubicBezTo>
                    <a:pt x="82" y="309"/>
                    <a:pt x="83" y="308"/>
                    <a:pt x="84" y="306"/>
                  </a:cubicBezTo>
                  <a:cubicBezTo>
                    <a:pt x="85" y="304"/>
                    <a:pt x="85" y="302"/>
                    <a:pt x="86" y="300"/>
                  </a:cubicBezTo>
                  <a:cubicBezTo>
                    <a:pt x="88" y="296"/>
                    <a:pt x="89" y="292"/>
                    <a:pt x="91" y="289"/>
                  </a:cubicBezTo>
                  <a:cubicBezTo>
                    <a:pt x="94" y="282"/>
                    <a:pt x="98" y="276"/>
                    <a:pt x="100" y="269"/>
                  </a:cubicBezTo>
                  <a:cubicBezTo>
                    <a:pt x="101" y="276"/>
                    <a:pt x="101" y="282"/>
                    <a:pt x="101" y="288"/>
                  </a:cubicBezTo>
                  <a:cubicBezTo>
                    <a:pt x="99" y="290"/>
                    <a:pt x="99" y="292"/>
                    <a:pt x="98" y="294"/>
                  </a:cubicBezTo>
                  <a:cubicBezTo>
                    <a:pt x="97" y="297"/>
                    <a:pt x="96" y="300"/>
                    <a:pt x="94" y="303"/>
                  </a:cubicBezTo>
                  <a:cubicBezTo>
                    <a:pt x="92" y="308"/>
                    <a:pt x="89" y="314"/>
                    <a:pt x="86" y="319"/>
                  </a:cubicBezTo>
                  <a:cubicBezTo>
                    <a:pt x="85" y="317"/>
                    <a:pt x="83" y="314"/>
                    <a:pt x="81" y="311"/>
                  </a:cubicBezTo>
                  <a:close/>
                  <a:moveTo>
                    <a:pt x="87" y="321"/>
                  </a:moveTo>
                  <a:cubicBezTo>
                    <a:pt x="87" y="321"/>
                    <a:pt x="87" y="321"/>
                    <a:pt x="87" y="321"/>
                  </a:cubicBezTo>
                  <a:cubicBezTo>
                    <a:pt x="90" y="315"/>
                    <a:pt x="93" y="310"/>
                    <a:pt x="95" y="305"/>
                  </a:cubicBezTo>
                  <a:cubicBezTo>
                    <a:pt x="96" y="302"/>
                    <a:pt x="97" y="299"/>
                    <a:pt x="99" y="297"/>
                  </a:cubicBezTo>
                  <a:cubicBezTo>
                    <a:pt x="99" y="295"/>
                    <a:pt x="100" y="293"/>
                    <a:pt x="101" y="292"/>
                  </a:cubicBezTo>
                  <a:cubicBezTo>
                    <a:pt x="100" y="296"/>
                    <a:pt x="100" y="300"/>
                    <a:pt x="99" y="304"/>
                  </a:cubicBezTo>
                  <a:cubicBezTo>
                    <a:pt x="97" y="313"/>
                    <a:pt x="95" y="321"/>
                    <a:pt x="92" y="329"/>
                  </a:cubicBezTo>
                  <a:cubicBezTo>
                    <a:pt x="90" y="326"/>
                    <a:pt x="89" y="324"/>
                    <a:pt x="87" y="321"/>
                  </a:cubicBezTo>
                  <a:close/>
                  <a:moveTo>
                    <a:pt x="112" y="367"/>
                  </a:moveTo>
                  <a:cubicBezTo>
                    <a:pt x="112" y="367"/>
                    <a:pt x="112" y="367"/>
                    <a:pt x="112" y="367"/>
                  </a:cubicBezTo>
                  <a:cubicBezTo>
                    <a:pt x="112" y="367"/>
                    <a:pt x="112" y="367"/>
                    <a:pt x="112" y="366"/>
                  </a:cubicBezTo>
                  <a:cubicBezTo>
                    <a:pt x="127" y="369"/>
                    <a:pt x="149" y="362"/>
                    <a:pt x="152" y="345"/>
                  </a:cubicBezTo>
                  <a:cubicBezTo>
                    <a:pt x="153" y="342"/>
                    <a:pt x="153" y="338"/>
                    <a:pt x="151" y="335"/>
                  </a:cubicBezTo>
                  <a:cubicBezTo>
                    <a:pt x="150" y="332"/>
                    <a:pt x="147" y="330"/>
                    <a:pt x="145" y="329"/>
                  </a:cubicBezTo>
                  <a:cubicBezTo>
                    <a:pt x="140" y="327"/>
                    <a:pt x="132" y="325"/>
                    <a:pt x="130" y="331"/>
                  </a:cubicBezTo>
                  <a:cubicBezTo>
                    <a:pt x="129" y="332"/>
                    <a:pt x="130" y="332"/>
                    <a:pt x="131" y="332"/>
                  </a:cubicBezTo>
                  <a:cubicBezTo>
                    <a:pt x="136" y="332"/>
                    <a:pt x="139" y="337"/>
                    <a:pt x="139" y="342"/>
                  </a:cubicBezTo>
                  <a:cubicBezTo>
                    <a:pt x="139" y="347"/>
                    <a:pt x="134" y="351"/>
                    <a:pt x="130" y="351"/>
                  </a:cubicBezTo>
                  <a:cubicBezTo>
                    <a:pt x="122" y="352"/>
                    <a:pt x="116" y="343"/>
                    <a:pt x="116" y="336"/>
                  </a:cubicBezTo>
                  <a:cubicBezTo>
                    <a:pt x="115" y="332"/>
                    <a:pt x="118" y="327"/>
                    <a:pt x="121" y="324"/>
                  </a:cubicBezTo>
                  <a:cubicBezTo>
                    <a:pt x="124" y="320"/>
                    <a:pt x="128" y="317"/>
                    <a:pt x="133" y="316"/>
                  </a:cubicBezTo>
                  <a:cubicBezTo>
                    <a:pt x="143" y="314"/>
                    <a:pt x="153" y="317"/>
                    <a:pt x="160" y="325"/>
                  </a:cubicBezTo>
                  <a:cubicBezTo>
                    <a:pt x="164" y="330"/>
                    <a:pt x="166" y="335"/>
                    <a:pt x="166" y="341"/>
                  </a:cubicBezTo>
                  <a:cubicBezTo>
                    <a:pt x="167" y="347"/>
                    <a:pt x="164" y="353"/>
                    <a:pt x="161" y="358"/>
                  </a:cubicBezTo>
                  <a:cubicBezTo>
                    <a:pt x="155" y="368"/>
                    <a:pt x="144" y="375"/>
                    <a:pt x="133" y="377"/>
                  </a:cubicBezTo>
                  <a:cubicBezTo>
                    <a:pt x="127" y="371"/>
                    <a:pt x="120" y="367"/>
                    <a:pt x="112" y="367"/>
                  </a:cubicBezTo>
                  <a:close/>
                  <a:moveTo>
                    <a:pt x="137" y="423"/>
                  </a:moveTo>
                  <a:cubicBezTo>
                    <a:pt x="139" y="424"/>
                    <a:pt x="141" y="424"/>
                    <a:pt x="144" y="425"/>
                  </a:cubicBezTo>
                  <a:cubicBezTo>
                    <a:pt x="148" y="425"/>
                    <a:pt x="151" y="425"/>
                    <a:pt x="155" y="424"/>
                  </a:cubicBezTo>
                  <a:cubicBezTo>
                    <a:pt x="162" y="423"/>
                    <a:pt x="168" y="418"/>
                    <a:pt x="172" y="412"/>
                  </a:cubicBezTo>
                  <a:cubicBezTo>
                    <a:pt x="176" y="407"/>
                    <a:pt x="177" y="401"/>
                    <a:pt x="176" y="395"/>
                  </a:cubicBezTo>
                  <a:cubicBezTo>
                    <a:pt x="174" y="390"/>
                    <a:pt x="170" y="386"/>
                    <a:pt x="165" y="386"/>
                  </a:cubicBezTo>
                  <a:cubicBezTo>
                    <a:pt x="164" y="386"/>
                    <a:pt x="164" y="387"/>
                    <a:pt x="164" y="387"/>
                  </a:cubicBezTo>
                  <a:cubicBezTo>
                    <a:pt x="164" y="388"/>
                    <a:pt x="164" y="388"/>
                    <a:pt x="164" y="388"/>
                  </a:cubicBezTo>
                  <a:cubicBezTo>
                    <a:pt x="168" y="391"/>
                    <a:pt x="168" y="396"/>
                    <a:pt x="165" y="399"/>
                  </a:cubicBezTo>
                  <a:cubicBezTo>
                    <a:pt x="162" y="403"/>
                    <a:pt x="156" y="403"/>
                    <a:pt x="152" y="402"/>
                  </a:cubicBezTo>
                  <a:cubicBezTo>
                    <a:pt x="147" y="400"/>
                    <a:pt x="145" y="395"/>
                    <a:pt x="146" y="390"/>
                  </a:cubicBezTo>
                  <a:cubicBezTo>
                    <a:pt x="147" y="385"/>
                    <a:pt x="151" y="380"/>
                    <a:pt x="155" y="378"/>
                  </a:cubicBezTo>
                  <a:cubicBezTo>
                    <a:pt x="164" y="373"/>
                    <a:pt x="176" y="377"/>
                    <a:pt x="182" y="385"/>
                  </a:cubicBezTo>
                  <a:cubicBezTo>
                    <a:pt x="189" y="394"/>
                    <a:pt x="190" y="408"/>
                    <a:pt x="185" y="418"/>
                  </a:cubicBezTo>
                  <a:cubicBezTo>
                    <a:pt x="181" y="425"/>
                    <a:pt x="173" y="431"/>
                    <a:pt x="166" y="434"/>
                  </a:cubicBezTo>
                  <a:cubicBezTo>
                    <a:pt x="162" y="436"/>
                    <a:pt x="158" y="437"/>
                    <a:pt x="154" y="438"/>
                  </a:cubicBezTo>
                  <a:cubicBezTo>
                    <a:pt x="150" y="439"/>
                    <a:pt x="146" y="439"/>
                    <a:pt x="142" y="439"/>
                  </a:cubicBezTo>
                  <a:cubicBezTo>
                    <a:pt x="140" y="434"/>
                    <a:pt x="139" y="428"/>
                    <a:pt x="137" y="423"/>
                  </a:cubicBezTo>
                  <a:close/>
                  <a:moveTo>
                    <a:pt x="13" y="457"/>
                  </a:moveTo>
                  <a:cubicBezTo>
                    <a:pt x="12" y="457"/>
                    <a:pt x="10" y="458"/>
                    <a:pt x="9" y="458"/>
                  </a:cubicBezTo>
                  <a:cubicBezTo>
                    <a:pt x="8" y="449"/>
                    <a:pt x="7" y="441"/>
                    <a:pt x="8" y="432"/>
                  </a:cubicBezTo>
                  <a:cubicBezTo>
                    <a:pt x="9" y="424"/>
                    <a:pt x="10" y="416"/>
                    <a:pt x="14" y="409"/>
                  </a:cubicBezTo>
                  <a:cubicBezTo>
                    <a:pt x="19" y="412"/>
                    <a:pt x="23" y="415"/>
                    <a:pt x="27" y="419"/>
                  </a:cubicBezTo>
                  <a:cubicBezTo>
                    <a:pt x="22" y="424"/>
                    <a:pt x="17" y="429"/>
                    <a:pt x="15" y="436"/>
                  </a:cubicBezTo>
                  <a:cubicBezTo>
                    <a:pt x="14" y="443"/>
                    <a:pt x="14" y="450"/>
                    <a:pt x="17" y="457"/>
                  </a:cubicBezTo>
                  <a:cubicBezTo>
                    <a:pt x="16" y="457"/>
                    <a:pt x="14" y="457"/>
                    <a:pt x="13" y="457"/>
                  </a:cubicBezTo>
                  <a:close/>
                  <a:moveTo>
                    <a:pt x="24" y="457"/>
                  </a:moveTo>
                  <a:cubicBezTo>
                    <a:pt x="22" y="457"/>
                    <a:pt x="20" y="457"/>
                    <a:pt x="18" y="457"/>
                  </a:cubicBezTo>
                  <a:cubicBezTo>
                    <a:pt x="18" y="457"/>
                    <a:pt x="18" y="457"/>
                    <a:pt x="18" y="457"/>
                  </a:cubicBezTo>
                  <a:cubicBezTo>
                    <a:pt x="16" y="450"/>
                    <a:pt x="16" y="444"/>
                    <a:pt x="17" y="437"/>
                  </a:cubicBezTo>
                  <a:cubicBezTo>
                    <a:pt x="18" y="430"/>
                    <a:pt x="23" y="425"/>
                    <a:pt x="28" y="420"/>
                  </a:cubicBezTo>
                  <a:cubicBezTo>
                    <a:pt x="32" y="423"/>
                    <a:pt x="35" y="427"/>
                    <a:pt x="38" y="431"/>
                  </a:cubicBezTo>
                  <a:cubicBezTo>
                    <a:pt x="34" y="433"/>
                    <a:pt x="30" y="438"/>
                    <a:pt x="27" y="442"/>
                  </a:cubicBezTo>
                  <a:cubicBezTo>
                    <a:pt x="25" y="446"/>
                    <a:pt x="23" y="452"/>
                    <a:pt x="24" y="457"/>
                  </a:cubicBezTo>
                  <a:close/>
                  <a:moveTo>
                    <a:pt x="26" y="457"/>
                  </a:moveTo>
                  <a:cubicBezTo>
                    <a:pt x="23" y="447"/>
                    <a:pt x="31" y="437"/>
                    <a:pt x="39" y="433"/>
                  </a:cubicBezTo>
                  <a:cubicBezTo>
                    <a:pt x="41" y="435"/>
                    <a:pt x="43" y="437"/>
                    <a:pt x="44" y="440"/>
                  </a:cubicBezTo>
                  <a:cubicBezTo>
                    <a:pt x="37" y="442"/>
                    <a:pt x="33" y="451"/>
                    <a:pt x="33" y="458"/>
                  </a:cubicBezTo>
                  <a:cubicBezTo>
                    <a:pt x="31" y="457"/>
                    <a:pt x="28" y="457"/>
                    <a:pt x="26" y="457"/>
                  </a:cubicBezTo>
                  <a:close/>
                  <a:moveTo>
                    <a:pt x="40" y="459"/>
                  </a:moveTo>
                  <a:cubicBezTo>
                    <a:pt x="38" y="458"/>
                    <a:pt x="36" y="458"/>
                    <a:pt x="35" y="458"/>
                  </a:cubicBezTo>
                  <a:cubicBezTo>
                    <a:pt x="35" y="451"/>
                    <a:pt x="38" y="443"/>
                    <a:pt x="45" y="441"/>
                  </a:cubicBezTo>
                  <a:cubicBezTo>
                    <a:pt x="47" y="443"/>
                    <a:pt x="48" y="446"/>
                    <a:pt x="49" y="448"/>
                  </a:cubicBezTo>
                  <a:cubicBezTo>
                    <a:pt x="44" y="449"/>
                    <a:pt x="41" y="453"/>
                    <a:pt x="40" y="459"/>
                  </a:cubicBezTo>
                  <a:cubicBezTo>
                    <a:pt x="40" y="459"/>
                    <a:pt x="40" y="459"/>
                    <a:pt x="40" y="459"/>
                  </a:cubicBezTo>
                  <a:close/>
                  <a:moveTo>
                    <a:pt x="42" y="459"/>
                  </a:moveTo>
                  <a:cubicBezTo>
                    <a:pt x="42" y="459"/>
                    <a:pt x="42" y="459"/>
                    <a:pt x="42" y="459"/>
                  </a:cubicBezTo>
                  <a:cubicBezTo>
                    <a:pt x="42" y="454"/>
                    <a:pt x="45" y="450"/>
                    <a:pt x="50" y="449"/>
                  </a:cubicBezTo>
                  <a:cubicBezTo>
                    <a:pt x="53" y="454"/>
                    <a:pt x="56" y="460"/>
                    <a:pt x="58" y="465"/>
                  </a:cubicBezTo>
                  <a:cubicBezTo>
                    <a:pt x="53" y="463"/>
                    <a:pt x="47" y="461"/>
                    <a:pt x="42" y="459"/>
                  </a:cubicBezTo>
                  <a:close/>
                  <a:moveTo>
                    <a:pt x="19" y="479"/>
                  </a:moveTo>
                  <a:cubicBezTo>
                    <a:pt x="18" y="479"/>
                    <a:pt x="17" y="479"/>
                    <a:pt x="16" y="479"/>
                  </a:cubicBezTo>
                  <a:cubicBezTo>
                    <a:pt x="14" y="479"/>
                    <a:pt x="12" y="479"/>
                    <a:pt x="10" y="479"/>
                  </a:cubicBezTo>
                  <a:cubicBezTo>
                    <a:pt x="9" y="476"/>
                    <a:pt x="8" y="472"/>
                    <a:pt x="8" y="468"/>
                  </a:cubicBezTo>
                  <a:cubicBezTo>
                    <a:pt x="11" y="467"/>
                    <a:pt x="14" y="467"/>
                    <a:pt x="17" y="467"/>
                  </a:cubicBezTo>
                  <a:cubicBezTo>
                    <a:pt x="18" y="466"/>
                    <a:pt x="19" y="466"/>
                    <a:pt x="20" y="466"/>
                  </a:cubicBezTo>
                  <a:cubicBezTo>
                    <a:pt x="19" y="471"/>
                    <a:pt x="19" y="475"/>
                    <a:pt x="19" y="479"/>
                  </a:cubicBezTo>
                  <a:close/>
                  <a:moveTo>
                    <a:pt x="21" y="479"/>
                  </a:moveTo>
                  <a:cubicBezTo>
                    <a:pt x="21" y="475"/>
                    <a:pt x="21" y="471"/>
                    <a:pt x="21" y="466"/>
                  </a:cubicBezTo>
                  <a:cubicBezTo>
                    <a:pt x="25" y="466"/>
                    <a:pt x="29" y="467"/>
                    <a:pt x="33" y="468"/>
                  </a:cubicBezTo>
                  <a:cubicBezTo>
                    <a:pt x="32" y="472"/>
                    <a:pt x="32" y="476"/>
                    <a:pt x="30" y="480"/>
                  </a:cubicBezTo>
                  <a:cubicBezTo>
                    <a:pt x="27" y="480"/>
                    <a:pt x="24" y="479"/>
                    <a:pt x="21" y="479"/>
                  </a:cubicBezTo>
                  <a:close/>
                  <a:moveTo>
                    <a:pt x="32" y="481"/>
                  </a:moveTo>
                  <a:cubicBezTo>
                    <a:pt x="33" y="477"/>
                    <a:pt x="33" y="472"/>
                    <a:pt x="35" y="468"/>
                  </a:cubicBezTo>
                  <a:cubicBezTo>
                    <a:pt x="37" y="469"/>
                    <a:pt x="40" y="469"/>
                    <a:pt x="42" y="470"/>
                  </a:cubicBezTo>
                  <a:cubicBezTo>
                    <a:pt x="44" y="470"/>
                    <a:pt x="45" y="471"/>
                    <a:pt x="46" y="471"/>
                  </a:cubicBezTo>
                  <a:cubicBezTo>
                    <a:pt x="44" y="475"/>
                    <a:pt x="42" y="479"/>
                    <a:pt x="41" y="484"/>
                  </a:cubicBezTo>
                  <a:cubicBezTo>
                    <a:pt x="38" y="483"/>
                    <a:pt x="35" y="481"/>
                    <a:pt x="32" y="481"/>
                  </a:cubicBezTo>
                  <a:close/>
                  <a:moveTo>
                    <a:pt x="47" y="487"/>
                  </a:moveTo>
                  <a:cubicBezTo>
                    <a:pt x="46" y="486"/>
                    <a:pt x="44" y="485"/>
                    <a:pt x="42" y="484"/>
                  </a:cubicBezTo>
                  <a:cubicBezTo>
                    <a:pt x="44" y="480"/>
                    <a:pt x="46" y="476"/>
                    <a:pt x="47" y="472"/>
                  </a:cubicBezTo>
                  <a:cubicBezTo>
                    <a:pt x="51" y="473"/>
                    <a:pt x="55" y="475"/>
                    <a:pt x="58" y="477"/>
                  </a:cubicBezTo>
                  <a:cubicBezTo>
                    <a:pt x="55" y="481"/>
                    <a:pt x="55" y="486"/>
                    <a:pt x="52" y="489"/>
                  </a:cubicBezTo>
                  <a:cubicBezTo>
                    <a:pt x="50" y="488"/>
                    <a:pt x="49" y="487"/>
                    <a:pt x="47" y="487"/>
                  </a:cubicBezTo>
                  <a:close/>
                  <a:moveTo>
                    <a:pt x="53" y="490"/>
                  </a:moveTo>
                  <a:cubicBezTo>
                    <a:pt x="56" y="486"/>
                    <a:pt x="57" y="482"/>
                    <a:pt x="59" y="478"/>
                  </a:cubicBezTo>
                  <a:cubicBezTo>
                    <a:pt x="61" y="479"/>
                    <a:pt x="62" y="481"/>
                    <a:pt x="64" y="482"/>
                  </a:cubicBezTo>
                  <a:cubicBezTo>
                    <a:pt x="64" y="485"/>
                    <a:pt x="65" y="487"/>
                    <a:pt x="65" y="489"/>
                  </a:cubicBezTo>
                  <a:cubicBezTo>
                    <a:pt x="63" y="491"/>
                    <a:pt x="62" y="494"/>
                    <a:pt x="60" y="495"/>
                  </a:cubicBezTo>
                  <a:cubicBezTo>
                    <a:pt x="58" y="493"/>
                    <a:pt x="55" y="491"/>
                    <a:pt x="53" y="490"/>
                  </a:cubicBezTo>
                  <a:close/>
                  <a:moveTo>
                    <a:pt x="61" y="496"/>
                  </a:moveTo>
                  <a:cubicBezTo>
                    <a:pt x="61" y="496"/>
                    <a:pt x="61" y="496"/>
                    <a:pt x="61" y="496"/>
                  </a:cubicBezTo>
                  <a:cubicBezTo>
                    <a:pt x="63" y="495"/>
                    <a:pt x="64" y="493"/>
                    <a:pt x="66" y="491"/>
                  </a:cubicBezTo>
                  <a:cubicBezTo>
                    <a:pt x="67" y="496"/>
                    <a:pt x="68" y="501"/>
                    <a:pt x="68" y="506"/>
                  </a:cubicBezTo>
                  <a:cubicBezTo>
                    <a:pt x="66" y="502"/>
                    <a:pt x="64" y="499"/>
                    <a:pt x="61" y="496"/>
                  </a:cubicBezTo>
                  <a:close/>
                  <a:moveTo>
                    <a:pt x="55" y="593"/>
                  </a:moveTo>
                  <a:cubicBezTo>
                    <a:pt x="54" y="595"/>
                    <a:pt x="53" y="598"/>
                    <a:pt x="52" y="601"/>
                  </a:cubicBezTo>
                  <a:cubicBezTo>
                    <a:pt x="49" y="599"/>
                    <a:pt x="45" y="599"/>
                    <a:pt x="41" y="600"/>
                  </a:cubicBezTo>
                  <a:cubicBezTo>
                    <a:pt x="42" y="597"/>
                    <a:pt x="44" y="594"/>
                    <a:pt x="46" y="592"/>
                  </a:cubicBezTo>
                  <a:cubicBezTo>
                    <a:pt x="49" y="589"/>
                    <a:pt x="53" y="588"/>
                    <a:pt x="56" y="589"/>
                  </a:cubicBezTo>
                  <a:cubicBezTo>
                    <a:pt x="56" y="590"/>
                    <a:pt x="55" y="592"/>
                    <a:pt x="55" y="593"/>
                  </a:cubicBezTo>
                  <a:close/>
                  <a:moveTo>
                    <a:pt x="6" y="582"/>
                  </a:moveTo>
                  <a:cubicBezTo>
                    <a:pt x="6" y="582"/>
                    <a:pt x="6" y="582"/>
                    <a:pt x="6" y="582"/>
                  </a:cubicBezTo>
                  <a:cubicBezTo>
                    <a:pt x="8" y="578"/>
                    <a:pt x="12" y="575"/>
                    <a:pt x="17" y="575"/>
                  </a:cubicBezTo>
                  <a:cubicBezTo>
                    <a:pt x="22" y="575"/>
                    <a:pt x="26" y="577"/>
                    <a:pt x="30" y="580"/>
                  </a:cubicBezTo>
                  <a:cubicBezTo>
                    <a:pt x="28" y="581"/>
                    <a:pt x="27" y="583"/>
                    <a:pt x="25" y="586"/>
                  </a:cubicBezTo>
                  <a:cubicBezTo>
                    <a:pt x="20" y="583"/>
                    <a:pt x="15" y="582"/>
                    <a:pt x="10" y="586"/>
                  </a:cubicBezTo>
                  <a:cubicBezTo>
                    <a:pt x="8" y="585"/>
                    <a:pt x="7" y="583"/>
                    <a:pt x="6" y="582"/>
                  </a:cubicBezTo>
                  <a:close/>
                  <a:moveTo>
                    <a:pt x="14" y="589"/>
                  </a:moveTo>
                  <a:cubicBezTo>
                    <a:pt x="13" y="588"/>
                    <a:pt x="12" y="587"/>
                    <a:pt x="11" y="587"/>
                  </a:cubicBezTo>
                  <a:cubicBezTo>
                    <a:pt x="15" y="583"/>
                    <a:pt x="20" y="584"/>
                    <a:pt x="25" y="587"/>
                  </a:cubicBezTo>
                  <a:cubicBezTo>
                    <a:pt x="23" y="589"/>
                    <a:pt x="21" y="592"/>
                    <a:pt x="20" y="595"/>
                  </a:cubicBezTo>
                  <a:cubicBezTo>
                    <a:pt x="18" y="593"/>
                    <a:pt x="16" y="591"/>
                    <a:pt x="14" y="589"/>
                  </a:cubicBezTo>
                  <a:close/>
                  <a:moveTo>
                    <a:pt x="62" y="578"/>
                  </a:moveTo>
                  <a:cubicBezTo>
                    <a:pt x="46" y="574"/>
                    <a:pt x="29" y="589"/>
                    <a:pt x="29" y="606"/>
                  </a:cubicBezTo>
                  <a:cubicBezTo>
                    <a:pt x="27" y="603"/>
                    <a:pt x="24" y="600"/>
                    <a:pt x="22" y="597"/>
                  </a:cubicBezTo>
                  <a:cubicBezTo>
                    <a:pt x="22" y="597"/>
                    <a:pt x="22" y="597"/>
                    <a:pt x="22" y="597"/>
                  </a:cubicBezTo>
                  <a:cubicBezTo>
                    <a:pt x="25" y="588"/>
                    <a:pt x="31" y="579"/>
                    <a:pt x="40" y="574"/>
                  </a:cubicBezTo>
                  <a:cubicBezTo>
                    <a:pt x="40" y="574"/>
                    <a:pt x="40" y="574"/>
                    <a:pt x="40" y="574"/>
                  </a:cubicBezTo>
                  <a:cubicBezTo>
                    <a:pt x="42" y="572"/>
                    <a:pt x="45" y="571"/>
                    <a:pt x="48" y="570"/>
                  </a:cubicBezTo>
                  <a:cubicBezTo>
                    <a:pt x="48" y="570"/>
                    <a:pt x="48" y="570"/>
                    <a:pt x="49" y="569"/>
                  </a:cubicBezTo>
                  <a:cubicBezTo>
                    <a:pt x="49" y="569"/>
                    <a:pt x="49" y="569"/>
                    <a:pt x="49" y="569"/>
                  </a:cubicBezTo>
                  <a:cubicBezTo>
                    <a:pt x="54" y="568"/>
                    <a:pt x="59" y="567"/>
                    <a:pt x="65" y="569"/>
                  </a:cubicBezTo>
                  <a:cubicBezTo>
                    <a:pt x="64" y="572"/>
                    <a:pt x="63" y="575"/>
                    <a:pt x="62" y="578"/>
                  </a:cubicBezTo>
                  <a:close/>
                  <a:moveTo>
                    <a:pt x="159" y="593"/>
                  </a:moveTo>
                  <a:cubicBezTo>
                    <a:pt x="157" y="597"/>
                    <a:pt x="155" y="601"/>
                    <a:pt x="153" y="605"/>
                  </a:cubicBezTo>
                  <a:cubicBezTo>
                    <a:pt x="149" y="603"/>
                    <a:pt x="145" y="600"/>
                    <a:pt x="142" y="599"/>
                  </a:cubicBezTo>
                  <a:cubicBezTo>
                    <a:pt x="140" y="598"/>
                    <a:pt x="138" y="597"/>
                    <a:pt x="137" y="597"/>
                  </a:cubicBezTo>
                  <a:cubicBezTo>
                    <a:pt x="138" y="593"/>
                    <a:pt x="140" y="589"/>
                    <a:pt x="141" y="585"/>
                  </a:cubicBezTo>
                  <a:cubicBezTo>
                    <a:pt x="147" y="587"/>
                    <a:pt x="153" y="590"/>
                    <a:pt x="159" y="593"/>
                  </a:cubicBezTo>
                  <a:close/>
                  <a:moveTo>
                    <a:pt x="135" y="583"/>
                  </a:moveTo>
                  <a:cubicBezTo>
                    <a:pt x="136" y="583"/>
                    <a:pt x="138" y="584"/>
                    <a:pt x="139" y="584"/>
                  </a:cubicBezTo>
                  <a:cubicBezTo>
                    <a:pt x="138" y="588"/>
                    <a:pt x="137" y="592"/>
                    <a:pt x="135" y="596"/>
                  </a:cubicBezTo>
                  <a:cubicBezTo>
                    <a:pt x="132" y="595"/>
                    <a:pt x="128" y="594"/>
                    <a:pt x="124" y="593"/>
                  </a:cubicBezTo>
                  <a:cubicBezTo>
                    <a:pt x="123" y="593"/>
                    <a:pt x="121" y="593"/>
                    <a:pt x="119" y="593"/>
                  </a:cubicBezTo>
                  <a:cubicBezTo>
                    <a:pt x="120" y="588"/>
                    <a:pt x="120" y="584"/>
                    <a:pt x="121" y="580"/>
                  </a:cubicBezTo>
                  <a:cubicBezTo>
                    <a:pt x="126" y="580"/>
                    <a:pt x="130" y="582"/>
                    <a:pt x="135" y="583"/>
                  </a:cubicBezTo>
                  <a:close/>
                  <a:moveTo>
                    <a:pt x="119" y="579"/>
                  </a:moveTo>
                  <a:cubicBezTo>
                    <a:pt x="118" y="584"/>
                    <a:pt x="119" y="588"/>
                    <a:pt x="118" y="592"/>
                  </a:cubicBezTo>
                  <a:cubicBezTo>
                    <a:pt x="114" y="592"/>
                    <a:pt x="110" y="592"/>
                    <a:pt x="107" y="593"/>
                  </a:cubicBezTo>
                  <a:cubicBezTo>
                    <a:pt x="106" y="589"/>
                    <a:pt x="106" y="586"/>
                    <a:pt x="106" y="583"/>
                  </a:cubicBezTo>
                  <a:cubicBezTo>
                    <a:pt x="105" y="582"/>
                    <a:pt x="105" y="581"/>
                    <a:pt x="105" y="580"/>
                  </a:cubicBezTo>
                  <a:cubicBezTo>
                    <a:pt x="110" y="579"/>
                    <a:pt x="115" y="579"/>
                    <a:pt x="119" y="579"/>
                  </a:cubicBezTo>
                  <a:close/>
                  <a:moveTo>
                    <a:pt x="167" y="571"/>
                  </a:moveTo>
                  <a:cubicBezTo>
                    <a:pt x="169" y="569"/>
                    <a:pt x="173" y="566"/>
                    <a:pt x="178" y="567"/>
                  </a:cubicBezTo>
                  <a:cubicBezTo>
                    <a:pt x="183" y="568"/>
                    <a:pt x="184" y="575"/>
                    <a:pt x="184" y="580"/>
                  </a:cubicBezTo>
                  <a:cubicBezTo>
                    <a:pt x="183" y="582"/>
                    <a:pt x="182" y="585"/>
                    <a:pt x="181" y="587"/>
                  </a:cubicBezTo>
                  <a:cubicBezTo>
                    <a:pt x="180" y="589"/>
                    <a:pt x="179" y="592"/>
                    <a:pt x="177" y="593"/>
                  </a:cubicBezTo>
                  <a:cubicBezTo>
                    <a:pt x="173" y="590"/>
                    <a:pt x="168" y="586"/>
                    <a:pt x="163" y="584"/>
                  </a:cubicBezTo>
                  <a:cubicBezTo>
                    <a:pt x="162" y="583"/>
                    <a:pt x="160" y="582"/>
                    <a:pt x="159" y="581"/>
                  </a:cubicBezTo>
                  <a:cubicBezTo>
                    <a:pt x="161" y="578"/>
                    <a:pt x="163" y="574"/>
                    <a:pt x="167" y="571"/>
                  </a:cubicBezTo>
                  <a:close/>
                  <a:moveTo>
                    <a:pt x="143" y="559"/>
                  </a:moveTo>
                  <a:cubicBezTo>
                    <a:pt x="145" y="556"/>
                    <a:pt x="149" y="551"/>
                    <a:pt x="153" y="551"/>
                  </a:cubicBezTo>
                  <a:cubicBezTo>
                    <a:pt x="159" y="552"/>
                    <a:pt x="160" y="560"/>
                    <a:pt x="160" y="564"/>
                  </a:cubicBezTo>
                  <a:cubicBezTo>
                    <a:pt x="160" y="567"/>
                    <a:pt x="159" y="570"/>
                    <a:pt x="159" y="572"/>
                  </a:cubicBezTo>
                  <a:cubicBezTo>
                    <a:pt x="158" y="575"/>
                    <a:pt x="157" y="577"/>
                    <a:pt x="157" y="580"/>
                  </a:cubicBezTo>
                  <a:cubicBezTo>
                    <a:pt x="150" y="577"/>
                    <a:pt x="143" y="575"/>
                    <a:pt x="136" y="573"/>
                  </a:cubicBezTo>
                  <a:cubicBezTo>
                    <a:pt x="137" y="568"/>
                    <a:pt x="139" y="563"/>
                    <a:pt x="143" y="559"/>
                  </a:cubicBezTo>
                  <a:close/>
                  <a:moveTo>
                    <a:pt x="126" y="551"/>
                  </a:moveTo>
                  <a:cubicBezTo>
                    <a:pt x="129" y="552"/>
                    <a:pt x="131" y="555"/>
                    <a:pt x="132" y="558"/>
                  </a:cubicBezTo>
                  <a:cubicBezTo>
                    <a:pt x="134" y="563"/>
                    <a:pt x="133" y="568"/>
                    <a:pt x="133" y="572"/>
                  </a:cubicBezTo>
                  <a:cubicBezTo>
                    <a:pt x="133" y="572"/>
                    <a:pt x="133" y="572"/>
                    <a:pt x="133" y="572"/>
                  </a:cubicBezTo>
                  <a:cubicBezTo>
                    <a:pt x="126" y="571"/>
                    <a:pt x="120" y="570"/>
                    <a:pt x="113" y="570"/>
                  </a:cubicBezTo>
                  <a:cubicBezTo>
                    <a:pt x="115" y="564"/>
                    <a:pt x="117" y="545"/>
                    <a:pt x="126" y="551"/>
                  </a:cubicBezTo>
                  <a:close/>
                  <a:moveTo>
                    <a:pt x="111" y="570"/>
                  </a:moveTo>
                  <a:cubicBezTo>
                    <a:pt x="109" y="570"/>
                    <a:pt x="107" y="570"/>
                    <a:pt x="105" y="571"/>
                  </a:cubicBezTo>
                  <a:cubicBezTo>
                    <a:pt x="105" y="566"/>
                    <a:pt x="106" y="561"/>
                    <a:pt x="106" y="556"/>
                  </a:cubicBezTo>
                  <a:cubicBezTo>
                    <a:pt x="110" y="560"/>
                    <a:pt x="111" y="565"/>
                    <a:pt x="111" y="570"/>
                  </a:cubicBezTo>
                  <a:close/>
                  <a:moveTo>
                    <a:pt x="47" y="321"/>
                  </a:moveTo>
                  <a:cubicBezTo>
                    <a:pt x="37" y="321"/>
                    <a:pt x="28" y="316"/>
                    <a:pt x="25" y="306"/>
                  </a:cubicBezTo>
                  <a:cubicBezTo>
                    <a:pt x="22" y="299"/>
                    <a:pt x="24" y="290"/>
                    <a:pt x="30" y="284"/>
                  </a:cubicBezTo>
                  <a:cubicBezTo>
                    <a:pt x="36" y="278"/>
                    <a:pt x="47" y="276"/>
                    <a:pt x="55" y="279"/>
                  </a:cubicBezTo>
                  <a:cubicBezTo>
                    <a:pt x="58" y="281"/>
                    <a:pt x="61" y="283"/>
                    <a:pt x="63" y="285"/>
                  </a:cubicBezTo>
                  <a:cubicBezTo>
                    <a:pt x="63" y="285"/>
                    <a:pt x="63" y="285"/>
                    <a:pt x="63" y="285"/>
                  </a:cubicBezTo>
                  <a:cubicBezTo>
                    <a:pt x="63" y="285"/>
                    <a:pt x="63" y="286"/>
                    <a:pt x="63" y="286"/>
                  </a:cubicBezTo>
                  <a:cubicBezTo>
                    <a:pt x="67" y="291"/>
                    <a:pt x="69" y="298"/>
                    <a:pt x="68" y="304"/>
                  </a:cubicBezTo>
                  <a:cubicBezTo>
                    <a:pt x="68" y="306"/>
                    <a:pt x="67" y="309"/>
                    <a:pt x="66" y="311"/>
                  </a:cubicBezTo>
                  <a:cubicBezTo>
                    <a:pt x="66" y="311"/>
                    <a:pt x="66" y="311"/>
                    <a:pt x="66" y="311"/>
                  </a:cubicBezTo>
                  <a:cubicBezTo>
                    <a:pt x="62" y="317"/>
                    <a:pt x="54" y="321"/>
                    <a:pt x="47" y="321"/>
                  </a:cubicBezTo>
                  <a:close/>
                  <a:moveTo>
                    <a:pt x="71" y="351"/>
                  </a:moveTo>
                  <a:cubicBezTo>
                    <a:pt x="66" y="341"/>
                    <a:pt x="61" y="331"/>
                    <a:pt x="53" y="322"/>
                  </a:cubicBezTo>
                  <a:cubicBezTo>
                    <a:pt x="59" y="321"/>
                    <a:pt x="64" y="318"/>
                    <a:pt x="67" y="313"/>
                  </a:cubicBezTo>
                  <a:cubicBezTo>
                    <a:pt x="73" y="324"/>
                    <a:pt x="80" y="334"/>
                    <a:pt x="86" y="344"/>
                  </a:cubicBezTo>
                  <a:cubicBezTo>
                    <a:pt x="92" y="356"/>
                    <a:pt x="98" y="366"/>
                    <a:pt x="103" y="378"/>
                  </a:cubicBezTo>
                  <a:cubicBezTo>
                    <a:pt x="102" y="378"/>
                    <a:pt x="102" y="378"/>
                    <a:pt x="101" y="378"/>
                  </a:cubicBezTo>
                  <a:cubicBezTo>
                    <a:pt x="99" y="379"/>
                    <a:pt x="97" y="379"/>
                    <a:pt x="95" y="380"/>
                  </a:cubicBezTo>
                  <a:cubicBezTo>
                    <a:pt x="95" y="380"/>
                    <a:pt x="94" y="381"/>
                    <a:pt x="94" y="381"/>
                  </a:cubicBezTo>
                  <a:cubicBezTo>
                    <a:pt x="94" y="381"/>
                    <a:pt x="94" y="381"/>
                    <a:pt x="93" y="381"/>
                  </a:cubicBezTo>
                  <a:cubicBezTo>
                    <a:pt x="92" y="382"/>
                    <a:pt x="90" y="383"/>
                    <a:pt x="89" y="385"/>
                  </a:cubicBezTo>
                  <a:cubicBezTo>
                    <a:pt x="83" y="374"/>
                    <a:pt x="77" y="363"/>
                    <a:pt x="71" y="351"/>
                  </a:cubicBezTo>
                  <a:close/>
                  <a:moveTo>
                    <a:pt x="100" y="422"/>
                  </a:moveTo>
                  <a:cubicBezTo>
                    <a:pt x="94" y="421"/>
                    <a:pt x="90" y="418"/>
                    <a:pt x="87" y="413"/>
                  </a:cubicBezTo>
                  <a:cubicBezTo>
                    <a:pt x="83" y="408"/>
                    <a:pt x="83" y="400"/>
                    <a:pt x="85" y="394"/>
                  </a:cubicBezTo>
                  <a:cubicBezTo>
                    <a:pt x="88" y="387"/>
                    <a:pt x="93" y="382"/>
                    <a:pt x="100" y="380"/>
                  </a:cubicBezTo>
                  <a:cubicBezTo>
                    <a:pt x="114" y="377"/>
                    <a:pt x="130" y="389"/>
                    <a:pt x="129" y="405"/>
                  </a:cubicBezTo>
                  <a:cubicBezTo>
                    <a:pt x="128" y="419"/>
                    <a:pt x="112" y="426"/>
                    <a:pt x="100" y="422"/>
                  </a:cubicBezTo>
                  <a:close/>
                  <a:moveTo>
                    <a:pt x="140" y="528"/>
                  </a:moveTo>
                  <a:cubicBezTo>
                    <a:pt x="140" y="534"/>
                    <a:pt x="140" y="539"/>
                    <a:pt x="140" y="544"/>
                  </a:cubicBezTo>
                  <a:cubicBezTo>
                    <a:pt x="137" y="540"/>
                    <a:pt x="132" y="538"/>
                    <a:pt x="127" y="537"/>
                  </a:cubicBezTo>
                  <a:cubicBezTo>
                    <a:pt x="125" y="537"/>
                    <a:pt x="123" y="538"/>
                    <a:pt x="121" y="538"/>
                  </a:cubicBezTo>
                  <a:cubicBezTo>
                    <a:pt x="121" y="538"/>
                    <a:pt x="121" y="537"/>
                    <a:pt x="121" y="536"/>
                  </a:cubicBezTo>
                  <a:cubicBezTo>
                    <a:pt x="121" y="534"/>
                    <a:pt x="121" y="532"/>
                    <a:pt x="121" y="530"/>
                  </a:cubicBezTo>
                  <a:cubicBezTo>
                    <a:pt x="121" y="525"/>
                    <a:pt x="121" y="520"/>
                    <a:pt x="120" y="515"/>
                  </a:cubicBezTo>
                  <a:cubicBezTo>
                    <a:pt x="119" y="505"/>
                    <a:pt x="118" y="494"/>
                    <a:pt x="116" y="484"/>
                  </a:cubicBezTo>
                  <a:cubicBezTo>
                    <a:pt x="115" y="474"/>
                    <a:pt x="112" y="464"/>
                    <a:pt x="110" y="454"/>
                  </a:cubicBezTo>
                  <a:cubicBezTo>
                    <a:pt x="109" y="449"/>
                    <a:pt x="107" y="444"/>
                    <a:pt x="106" y="438"/>
                  </a:cubicBezTo>
                  <a:cubicBezTo>
                    <a:pt x="105" y="436"/>
                    <a:pt x="105" y="433"/>
                    <a:pt x="105" y="431"/>
                  </a:cubicBezTo>
                  <a:cubicBezTo>
                    <a:pt x="104" y="429"/>
                    <a:pt x="103" y="427"/>
                    <a:pt x="103" y="425"/>
                  </a:cubicBezTo>
                  <a:cubicBezTo>
                    <a:pt x="109" y="425"/>
                    <a:pt x="117" y="424"/>
                    <a:pt x="122" y="421"/>
                  </a:cubicBezTo>
                  <a:cubicBezTo>
                    <a:pt x="122" y="422"/>
                    <a:pt x="123" y="424"/>
                    <a:pt x="124" y="426"/>
                  </a:cubicBezTo>
                  <a:cubicBezTo>
                    <a:pt x="124" y="428"/>
                    <a:pt x="125" y="431"/>
                    <a:pt x="126" y="433"/>
                  </a:cubicBezTo>
                  <a:cubicBezTo>
                    <a:pt x="127" y="438"/>
                    <a:pt x="129" y="443"/>
                    <a:pt x="130" y="449"/>
                  </a:cubicBezTo>
                  <a:cubicBezTo>
                    <a:pt x="133" y="459"/>
                    <a:pt x="135" y="470"/>
                    <a:pt x="137" y="480"/>
                  </a:cubicBezTo>
                  <a:cubicBezTo>
                    <a:pt x="138" y="491"/>
                    <a:pt x="140" y="502"/>
                    <a:pt x="140" y="512"/>
                  </a:cubicBezTo>
                  <a:cubicBezTo>
                    <a:pt x="140" y="518"/>
                    <a:pt x="140" y="523"/>
                    <a:pt x="140" y="528"/>
                  </a:cubicBezTo>
                  <a:close/>
                  <a:moveTo>
                    <a:pt x="152" y="499"/>
                  </a:moveTo>
                  <a:cubicBezTo>
                    <a:pt x="151" y="495"/>
                    <a:pt x="151" y="491"/>
                    <a:pt x="150" y="487"/>
                  </a:cubicBezTo>
                  <a:cubicBezTo>
                    <a:pt x="156" y="489"/>
                    <a:pt x="162" y="489"/>
                    <a:pt x="168" y="487"/>
                  </a:cubicBezTo>
                  <a:cubicBezTo>
                    <a:pt x="173" y="485"/>
                    <a:pt x="177" y="481"/>
                    <a:pt x="180" y="476"/>
                  </a:cubicBezTo>
                  <a:cubicBezTo>
                    <a:pt x="183" y="471"/>
                    <a:pt x="183" y="465"/>
                    <a:pt x="180" y="460"/>
                  </a:cubicBezTo>
                  <a:cubicBezTo>
                    <a:pt x="178" y="455"/>
                    <a:pt x="173" y="453"/>
                    <a:pt x="168" y="454"/>
                  </a:cubicBezTo>
                  <a:cubicBezTo>
                    <a:pt x="167" y="454"/>
                    <a:pt x="167" y="454"/>
                    <a:pt x="167" y="455"/>
                  </a:cubicBezTo>
                  <a:cubicBezTo>
                    <a:pt x="167" y="455"/>
                    <a:pt x="167" y="455"/>
                    <a:pt x="167" y="455"/>
                  </a:cubicBezTo>
                  <a:cubicBezTo>
                    <a:pt x="173" y="458"/>
                    <a:pt x="174" y="465"/>
                    <a:pt x="171" y="469"/>
                  </a:cubicBezTo>
                  <a:cubicBezTo>
                    <a:pt x="169" y="473"/>
                    <a:pt x="164" y="474"/>
                    <a:pt x="160" y="473"/>
                  </a:cubicBezTo>
                  <a:cubicBezTo>
                    <a:pt x="149" y="469"/>
                    <a:pt x="151" y="453"/>
                    <a:pt x="158" y="447"/>
                  </a:cubicBezTo>
                  <a:cubicBezTo>
                    <a:pt x="162" y="444"/>
                    <a:pt x="168" y="444"/>
                    <a:pt x="173" y="445"/>
                  </a:cubicBezTo>
                  <a:cubicBezTo>
                    <a:pt x="178" y="445"/>
                    <a:pt x="182" y="449"/>
                    <a:pt x="185" y="453"/>
                  </a:cubicBezTo>
                  <a:cubicBezTo>
                    <a:pt x="192" y="461"/>
                    <a:pt x="193" y="473"/>
                    <a:pt x="188" y="482"/>
                  </a:cubicBezTo>
                  <a:cubicBezTo>
                    <a:pt x="185" y="489"/>
                    <a:pt x="179" y="494"/>
                    <a:pt x="173" y="497"/>
                  </a:cubicBezTo>
                  <a:cubicBezTo>
                    <a:pt x="167" y="500"/>
                    <a:pt x="158" y="501"/>
                    <a:pt x="152" y="499"/>
                  </a:cubicBezTo>
                  <a:cubicBezTo>
                    <a:pt x="152" y="499"/>
                    <a:pt x="152" y="499"/>
                    <a:pt x="152" y="499"/>
                  </a:cubicBezTo>
                  <a:close/>
                  <a:moveTo>
                    <a:pt x="168" y="550"/>
                  </a:moveTo>
                  <a:cubicBezTo>
                    <a:pt x="166" y="547"/>
                    <a:pt x="163" y="544"/>
                    <a:pt x="160" y="543"/>
                  </a:cubicBezTo>
                  <a:cubicBezTo>
                    <a:pt x="165" y="540"/>
                    <a:pt x="170" y="536"/>
                    <a:pt x="173" y="531"/>
                  </a:cubicBezTo>
                  <a:cubicBezTo>
                    <a:pt x="174" y="528"/>
                    <a:pt x="177" y="521"/>
                    <a:pt x="174" y="518"/>
                  </a:cubicBezTo>
                  <a:cubicBezTo>
                    <a:pt x="174" y="517"/>
                    <a:pt x="173" y="518"/>
                    <a:pt x="173" y="518"/>
                  </a:cubicBezTo>
                  <a:cubicBezTo>
                    <a:pt x="173" y="518"/>
                    <a:pt x="173" y="518"/>
                    <a:pt x="173" y="518"/>
                  </a:cubicBezTo>
                  <a:cubicBezTo>
                    <a:pt x="171" y="522"/>
                    <a:pt x="168" y="525"/>
                    <a:pt x="164" y="523"/>
                  </a:cubicBezTo>
                  <a:cubicBezTo>
                    <a:pt x="160" y="522"/>
                    <a:pt x="159" y="519"/>
                    <a:pt x="159" y="515"/>
                  </a:cubicBezTo>
                  <a:cubicBezTo>
                    <a:pt x="160" y="506"/>
                    <a:pt x="170" y="504"/>
                    <a:pt x="177" y="509"/>
                  </a:cubicBezTo>
                  <a:cubicBezTo>
                    <a:pt x="183" y="513"/>
                    <a:pt x="184" y="523"/>
                    <a:pt x="182" y="530"/>
                  </a:cubicBezTo>
                  <a:cubicBezTo>
                    <a:pt x="181" y="534"/>
                    <a:pt x="179" y="538"/>
                    <a:pt x="177" y="541"/>
                  </a:cubicBezTo>
                  <a:cubicBezTo>
                    <a:pt x="174" y="544"/>
                    <a:pt x="171" y="548"/>
                    <a:pt x="168" y="550"/>
                  </a:cubicBezTo>
                  <a:close/>
                  <a:moveTo>
                    <a:pt x="378" y="600"/>
                  </a:moveTo>
                  <a:cubicBezTo>
                    <a:pt x="372" y="598"/>
                    <a:pt x="366" y="596"/>
                    <a:pt x="360" y="594"/>
                  </a:cubicBezTo>
                  <a:cubicBezTo>
                    <a:pt x="363" y="593"/>
                    <a:pt x="366" y="592"/>
                    <a:pt x="369" y="590"/>
                  </a:cubicBezTo>
                  <a:cubicBezTo>
                    <a:pt x="374" y="591"/>
                    <a:pt x="378" y="593"/>
                    <a:pt x="382" y="595"/>
                  </a:cubicBezTo>
                  <a:cubicBezTo>
                    <a:pt x="381" y="596"/>
                    <a:pt x="380" y="598"/>
                    <a:pt x="378" y="600"/>
                  </a:cubicBezTo>
                  <a:close/>
                  <a:moveTo>
                    <a:pt x="383" y="593"/>
                  </a:moveTo>
                  <a:cubicBezTo>
                    <a:pt x="379" y="592"/>
                    <a:pt x="375" y="590"/>
                    <a:pt x="371" y="589"/>
                  </a:cubicBezTo>
                  <a:cubicBezTo>
                    <a:pt x="373" y="589"/>
                    <a:pt x="374" y="588"/>
                    <a:pt x="375" y="587"/>
                  </a:cubicBezTo>
                  <a:cubicBezTo>
                    <a:pt x="377" y="587"/>
                    <a:pt x="378" y="586"/>
                    <a:pt x="380" y="585"/>
                  </a:cubicBezTo>
                  <a:cubicBezTo>
                    <a:pt x="382" y="586"/>
                    <a:pt x="384" y="587"/>
                    <a:pt x="387" y="587"/>
                  </a:cubicBezTo>
                  <a:cubicBezTo>
                    <a:pt x="386" y="589"/>
                    <a:pt x="384" y="591"/>
                    <a:pt x="383" y="593"/>
                  </a:cubicBezTo>
                  <a:close/>
                  <a:moveTo>
                    <a:pt x="387" y="586"/>
                  </a:moveTo>
                  <a:cubicBezTo>
                    <a:pt x="385" y="586"/>
                    <a:pt x="383" y="585"/>
                    <a:pt x="381" y="584"/>
                  </a:cubicBezTo>
                  <a:cubicBezTo>
                    <a:pt x="385" y="582"/>
                    <a:pt x="389" y="580"/>
                    <a:pt x="392" y="578"/>
                  </a:cubicBezTo>
                  <a:cubicBezTo>
                    <a:pt x="391" y="580"/>
                    <a:pt x="389" y="583"/>
                    <a:pt x="387" y="586"/>
                  </a:cubicBezTo>
                  <a:close/>
                  <a:moveTo>
                    <a:pt x="382" y="576"/>
                  </a:moveTo>
                  <a:cubicBezTo>
                    <a:pt x="384" y="577"/>
                    <a:pt x="387" y="577"/>
                    <a:pt x="390" y="577"/>
                  </a:cubicBezTo>
                  <a:cubicBezTo>
                    <a:pt x="386" y="580"/>
                    <a:pt x="381" y="583"/>
                    <a:pt x="377" y="585"/>
                  </a:cubicBezTo>
                  <a:cubicBezTo>
                    <a:pt x="376" y="585"/>
                    <a:pt x="376" y="585"/>
                    <a:pt x="375" y="586"/>
                  </a:cubicBezTo>
                  <a:cubicBezTo>
                    <a:pt x="376" y="582"/>
                    <a:pt x="378" y="579"/>
                    <a:pt x="379" y="576"/>
                  </a:cubicBezTo>
                  <a:cubicBezTo>
                    <a:pt x="380" y="576"/>
                    <a:pt x="381" y="576"/>
                    <a:pt x="382" y="576"/>
                  </a:cubicBezTo>
                  <a:close/>
                  <a:moveTo>
                    <a:pt x="377" y="575"/>
                  </a:moveTo>
                  <a:cubicBezTo>
                    <a:pt x="376" y="579"/>
                    <a:pt x="375" y="583"/>
                    <a:pt x="373" y="586"/>
                  </a:cubicBezTo>
                  <a:cubicBezTo>
                    <a:pt x="373" y="586"/>
                    <a:pt x="373" y="586"/>
                    <a:pt x="373" y="586"/>
                  </a:cubicBezTo>
                  <a:cubicBezTo>
                    <a:pt x="370" y="588"/>
                    <a:pt x="366" y="589"/>
                    <a:pt x="363" y="591"/>
                  </a:cubicBezTo>
                  <a:cubicBezTo>
                    <a:pt x="366" y="585"/>
                    <a:pt x="367" y="579"/>
                    <a:pt x="371" y="574"/>
                  </a:cubicBezTo>
                  <a:cubicBezTo>
                    <a:pt x="373" y="574"/>
                    <a:pt x="375" y="575"/>
                    <a:pt x="377" y="575"/>
                  </a:cubicBezTo>
                  <a:close/>
                  <a:moveTo>
                    <a:pt x="367" y="572"/>
                  </a:moveTo>
                  <a:cubicBezTo>
                    <a:pt x="367" y="573"/>
                    <a:pt x="368" y="573"/>
                    <a:pt x="369" y="573"/>
                  </a:cubicBezTo>
                  <a:cubicBezTo>
                    <a:pt x="366" y="579"/>
                    <a:pt x="364" y="586"/>
                    <a:pt x="361" y="592"/>
                  </a:cubicBezTo>
                  <a:cubicBezTo>
                    <a:pt x="360" y="592"/>
                    <a:pt x="360" y="592"/>
                    <a:pt x="359" y="592"/>
                  </a:cubicBezTo>
                  <a:cubicBezTo>
                    <a:pt x="357" y="593"/>
                    <a:pt x="354" y="594"/>
                    <a:pt x="352" y="595"/>
                  </a:cubicBezTo>
                  <a:cubicBezTo>
                    <a:pt x="355" y="587"/>
                    <a:pt x="359" y="579"/>
                    <a:pt x="362" y="571"/>
                  </a:cubicBezTo>
                  <a:cubicBezTo>
                    <a:pt x="364" y="571"/>
                    <a:pt x="365" y="572"/>
                    <a:pt x="367" y="572"/>
                  </a:cubicBezTo>
                  <a:close/>
                  <a:moveTo>
                    <a:pt x="361" y="570"/>
                  </a:moveTo>
                  <a:cubicBezTo>
                    <a:pt x="357" y="579"/>
                    <a:pt x="353" y="587"/>
                    <a:pt x="350" y="596"/>
                  </a:cubicBezTo>
                  <a:cubicBezTo>
                    <a:pt x="346" y="597"/>
                    <a:pt x="343" y="598"/>
                    <a:pt x="339" y="600"/>
                  </a:cubicBezTo>
                  <a:cubicBezTo>
                    <a:pt x="340" y="598"/>
                    <a:pt x="341" y="596"/>
                    <a:pt x="341" y="594"/>
                  </a:cubicBezTo>
                  <a:cubicBezTo>
                    <a:pt x="343" y="591"/>
                    <a:pt x="344" y="588"/>
                    <a:pt x="345" y="585"/>
                  </a:cubicBezTo>
                  <a:cubicBezTo>
                    <a:pt x="347" y="579"/>
                    <a:pt x="350" y="573"/>
                    <a:pt x="353" y="568"/>
                  </a:cubicBezTo>
                  <a:cubicBezTo>
                    <a:pt x="355" y="569"/>
                    <a:pt x="358" y="570"/>
                    <a:pt x="361" y="570"/>
                  </a:cubicBezTo>
                  <a:close/>
                  <a:moveTo>
                    <a:pt x="351" y="568"/>
                  </a:moveTo>
                  <a:cubicBezTo>
                    <a:pt x="349" y="573"/>
                    <a:pt x="346" y="578"/>
                    <a:pt x="344" y="583"/>
                  </a:cubicBezTo>
                  <a:cubicBezTo>
                    <a:pt x="343" y="586"/>
                    <a:pt x="342" y="589"/>
                    <a:pt x="341" y="592"/>
                  </a:cubicBezTo>
                  <a:cubicBezTo>
                    <a:pt x="340" y="595"/>
                    <a:pt x="339" y="598"/>
                    <a:pt x="337" y="600"/>
                  </a:cubicBezTo>
                  <a:cubicBezTo>
                    <a:pt x="337" y="600"/>
                    <a:pt x="337" y="600"/>
                    <a:pt x="337" y="600"/>
                  </a:cubicBezTo>
                  <a:cubicBezTo>
                    <a:pt x="334" y="601"/>
                    <a:pt x="331" y="602"/>
                    <a:pt x="328" y="603"/>
                  </a:cubicBezTo>
                  <a:cubicBezTo>
                    <a:pt x="329" y="601"/>
                    <a:pt x="330" y="598"/>
                    <a:pt x="331" y="596"/>
                  </a:cubicBezTo>
                  <a:cubicBezTo>
                    <a:pt x="332" y="592"/>
                    <a:pt x="333" y="589"/>
                    <a:pt x="335" y="586"/>
                  </a:cubicBezTo>
                  <a:cubicBezTo>
                    <a:pt x="338" y="579"/>
                    <a:pt x="340" y="572"/>
                    <a:pt x="343" y="565"/>
                  </a:cubicBezTo>
                  <a:cubicBezTo>
                    <a:pt x="346" y="566"/>
                    <a:pt x="349" y="567"/>
                    <a:pt x="351" y="568"/>
                  </a:cubicBezTo>
                  <a:close/>
                  <a:moveTo>
                    <a:pt x="318" y="505"/>
                  </a:moveTo>
                  <a:cubicBezTo>
                    <a:pt x="316" y="502"/>
                    <a:pt x="316" y="497"/>
                    <a:pt x="318" y="493"/>
                  </a:cubicBezTo>
                  <a:cubicBezTo>
                    <a:pt x="320" y="488"/>
                    <a:pt x="324" y="485"/>
                    <a:pt x="329" y="484"/>
                  </a:cubicBezTo>
                  <a:cubicBezTo>
                    <a:pt x="331" y="484"/>
                    <a:pt x="333" y="484"/>
                    <a:pt x="334" y="485"/>
                  </a:cubicBezTo>
                  <a:cubicBezTo>
                    <a:pt x="339" y="486"/>
                    <a:pt x="342" y="489"/>
                    <a:pt x="344" y="493"/>
                  </a:cubicBezTo>
                  <a:cubicBezTo>
                    <a:pt x="348" y="500"/>
                    <a:pt x="345" y="509"/>
                    <a:pt x="336" y="512"/>
                  </a:cubicBezTo>
                  <a:cubicBezTo>
                    <a:pt x="330" y="513"/>
                    <a:pt x="322" y="511"/>
                    <a:pt x="318" y="505"/>
                  </a:cubicBezTo>
                  <a:close/>
                  <a:moveTo>
                    <a:pt x="288" y="402"/>
                  </a:moveTo>
                  <a:cubicBezTo>
                    <a:pt x="287" y="409"/>
                    <a:pt x="285" y="416"/>
                    <a:pt x="282" y="423"/>
                  </a:cubicBezTo>
                  <a:cubicBezTo>
                    <a:pt x="280" y="430"/>
                    <a:pt x="276" y="435"/>
                    <a:pt x="272" y="441"/>
                  </a:cubicBezTo>
                  <a:cubicBezTo>
                    <a:pt x="268" y="446"/>
                    <a:pt x="264" y="451"/>
                    <a:pt x="259" y="455"/>
                  </a:cubicBezTo>
                  <a:cubicBezTo>
                    <a:pt x="258" y="455"/>
                    <a:pt x="258" y="455"/>
                    <a:pt x="258" y="455"/>
                  </a:cubicBezTo>
                  <a:cubicBezTo>
                    <a:pt x="257" y="456"/>
                    <a:pt x="255" y="457"/>
                    <a:pt x="253" y="459"/>
                  </a:cubicBezTo>
                  <a:cubicBezTo>
                    <a:pt x="252" y="457"/>
                    <a:pt x="251" y="456"/>
                    <a:pt x="250" y="455"/>
                  </a:cubicBezTo>
                  <a:cubicBezTo>
                    <a:pt x="256" y="451"/>
                    <a:pt x="258" y="443"/>
                    <a:pt x="258" y="436"/>
                  </a:cubicBezTo>
                  <a:cubicBezTo>
                    <a:pt x="258" y="436"/>
                    <a:pt x="258" y="436"/>
                    <a:pt x="258" y="436"/>
                  </a:cubicBezTo>
                  <a:cubicBezTo>
                    <a:pt x="258" y="436"/>
                    <a:pt x="258" y="436"/>
                    <a:pt x="258" y="436"/>
                  </a:cubicBezTo>
                  <a:cubicBezTo>
                    <a:pt x="263" y="430"/>
                    <a:pt x="267" y="423"/>
                    <a:pt x="269" y="416"/>
                  </a:cubicBezTo>
                  <a:cubicBezTo>
                    <a:pt x="271" y="409"/>
                    <a:pt x="274" y="401"/>
                    <a:pt x="274" y="393"/>
                  </a:cubicBezTo>
                  <a:cubicBezTo>
                    <a:pt x="277" y="391"/>
                    <a:pt x="280" y="388"/>
                    <a:pt x="284" y="386"/>
                  </a:cubicBezTo>
                  <a:cubicBezTo>
                    <a:pt x="286" y="385"/>
                    <a:pt x="287" y="384"/>
                    <a:pt x="289" y="383"/>
                  </a:cubicBezTo>
                  <a:cubicBezTo>
                    <a:pt x="289" y="386"/>
                    <a:pt x="290" y="388"/>
                    <a:pt x="290" y="391"/>
                  </a:cubicBezTo>
                  <a:cubicBezTo>
                    <a:pt x="290" y="395"/>
                    <a:pt x="289" y="399"/>
                    <a:pt x="288" y="402"/>
                  </a:cubicBezTo>
                  <a:close/>
                  <a:moveTo>
                    <a:pt x="258" y="433"/>
                  </a:moveTo>
                  <a:cubicBezTo>
                    <a:pt x="257" y="428"/>
                    <a:pt x="254" y="422"/>
                    <a:pt x="249" y="419"/>
                  </a:cubicBezTo>
                  <a:cubicBezTo>
                    <a:pt x="250" y="418"/>
                    <a:pt x="251" y="417"/>
                    <a:pt x="252" y="415"/>
                  </a:cubicBezTo>
                  <a:cubicBezTo>
                    <a:pt x="254" y="413"/>
                    <a:pt x="256" y="411"/>
                    <a:pt x="258" y="409"/>
                  </a:cubicBezTo>
                  <a:cubicBezTo>
                    <a:pt x="261" y="407"/>
                    <a:pt x="263" y="404"/>
                    <a:pt x="266" y="401"/>
                  </a:cubicBezTo>
                  <a:cubicBezTo>
                    <a:pt x="268" y="399"/>
                    <a:pt x="270" y="397"/>
                    <a:pt x="272" y="395"/>
                  </a:cubicBezTo>
                  <a:cubicBezTo>
                    <a:pt x="272" y="398"/>
                    <a:pt x="272" y="401"/>
                    <a:pt x="271" y="404"/>
                  </a:cubicBezTo>
                  <a:cubicBezTo>
                    <a:pt x="270" y="408"/>
                    <a:pt x="269" y="411"/>
                    <a:pt x="268" y="415"/>
                  </a:cubicBezTo>
                  <a:cubicBezTo>
                    <a:pt x="266" y="422"/>
                    <a:pt x="262" y="428"/>
                    <a:pt x="258" y="433"/>
                  </a:cubicBezTo>
                  <a:close/>
                  <a:moveTo>
                    <a:pt x="297" y="367"/>
                  </a:moveTo>
                  <a:cubicBezTo>
                    <a:pt x="303" y="367"/>
                    <a:pt x="309" y="368"/>
                    <a:pt x="315" y="370"/>
                  </a:cubicBezTo>
                  <a:cubicBezTo>
                    <a:pt x="325" y="373"/>
                    <a:pt x="334" y="381"/>
                    <a:pt x="336" y="392"/>
                  </a:cubicBezTo>
                  <a:cubicBezTo>
                    <a:pt x="337" y="402"/>
                    <a:pt x="331" y="412"/>
                    <a:pt x="322" y="416"/>
                  </a:cubicBezTo>
                  <a:cubicBezTo>
                    <a:pt x="313" y="420"/>
                    <a:pt x="302" y="415"/>
                    <a:pt x="300" y="406"/>
                  </a:cubicBezTo>
                  <a:cubicBezTo>
                    <a:pt x="300" y="401"/>
                    <a:pt x="302" y="396"/>
                    <a:pt x="306" y="394"/>
                  </a:cubicBezTo>
                  <a:cubicBezTo>
                    <a:pt x="311" y="391"/>
                    <a:pt x="317" y="395"/>
                    <a:pt x="319" y="400"/>
                  </a:cubicBezTo>
                  <a:cubicBezTo>
                    <a:pt x="319" y="401"/>
                    <a:pt x="319" y="401"/>
                    <a:pt x="320" y="401"/>
                  </a:cubicBezTo>
                  <a:cubicBezTo>
                    <a:pt x="321" y="401"/>
                    <a:pt x="322" y="400"/>
                    <a:pt x="323" y="398"/>
                  </a:cubicBezTo>
                  <a:cubicBezTo>
                    <a:pt x="324" y="396"/>
                    <a:pt x="324" y="394"/>
                    <a:pt x="323" y="392"/>
                  </a:cubicBezTo>
                  <a:cubicBezTo>
                    <a:pt x="322" y="387"/>
                    <a:pt x="319" y="384"/>
                    <a:pt x="315" y="382"/>
                  </a:cubicBezTo>
                  <a:cubicBezTo>
                    <a:pt x="307" y="378"/>
                    <a:pt x="298" y="378"/>
                    <a:pt x="290" y="381"/>
                  </a:cubicBezTo>
                  <a:cubicBezTo>
                    <a:pt x="281" y="384"/>
                    <a:pt x="274" y="390"/>
                    <a:pt x="268" y="397"/>
                  </a:cubicBezTo>
                  <a:cubicBezTo>
                    <a:pt x="265" y="400"/>
                    <a:pt x="262" y="403"/>
                    <a:pt x="259" y="406"/>
                  </a:cubicBezTo>
                  <a:cubicBezTo>
                    <a:pt x="257" y="408"/>
                    <a:pt x="255" y="410"/>
                    <a:pt x="253" y="412"/>
                  </a:cubicBezTo>
                  <a:cubicBezTo>
                    <a:pt x="251" y="414"/>
                    <a:pt x="249" y="417"/>
                    <a:pt x="247" y="418"/>
                  </a:cubicBezTo>
                  <a:cubicBezTo>
                    <a:pt x="247" y="418"/>
                    <a:pt x="247" y="418"/>
                    <a:pt x="247" y="418"/>
                  </a:cubicBezTo>
                  <a:cubicBezTo>
                    <a:pt x="247" y="418"/>
                    <a:pt x="246" y="418"/>
                    <a:pt x="246" y="418"/>
                  </a:cubicBezTo>
                  <a:cubicBezTo>
                    <a:pt x="250" y="415"/>
                    <a:pt x="251" y="410"/>
                    <a:pt x="252" y="405"/>
                  </a:cubicBezTo>
                  <a:cubicBezTo>
                    <a:pt x="252" y="402"/>
                    <a:pt x="252" y="399"/>
                    <a:pt x="250" y="396"/>
                  </a:cubicBezTo>
                  <a:cubicBezTo>
                    <a:pt x="255" y="391"/>
                    <a:pt x="259" y="386"/>
                    <a:pt x="264" y="382"/>
                  </a:cubicBezTo>
                  <a:cubicBezTo>
                    <a:pt x="269" y="378"/>
                    <a:pt x="274" y="374"/>
                    <a:pt x="280" y="372"/>
                  </a:cubicBezTo>
                  <a:cubicBezTo>
                    <a:pt x="285" y="369"/>
                    <a:pt x="291" y="368"/>
                    <a:pt x="297" y="367"/>
                  </a:cubicBezTo>
                  <a:close/>
                  <a:moveTo>
                    <a:pt x="224" y="382"/>
                  </a:moveTo>
                  <a:cubicBezTo>
                    <a:pt x="225" y="383"/>
                    <a:pt x="226" y="384"/>
                    <a:pt x="227" y="384"/>
                  </a:cubicBezTo>
                  <a:cubicBezTo>
                    <a:pt x="226" y="386"/>
                    <a:pt x="225" y="388"/>
                    <a:pt x="223" y="390"/>
                  </a:cubicBezTo>
                  <a:cubicBezTo>
                    <a:pt x="221" y="385"/>
                    <a:pt x="220" y="380"/>
                    <a:pt x="219" y="376"/>
                  </a:cubicBezTo>
                  <a:cubicBezTo>
                    <a:pt x="218" y="373"/>
                    <a:pt x="217" y="371"/>
                    <a:pt x="217" y="368"/>
                  </a:cubicBezTo>
                  <a:cubicBezTo>
                    <a:pt x="216" y="367"/>
                    <a:pt x="215" y="365"/>
                    <a:pt x="215" y="364"/>
                  </a:cubicBezTo>
                  <a:cubicBezTo>
                    <a:pt x="218" y="363"/>
                    <a:pt x="222" y="363"/>
                    <a:pt x="225" y="365"/>
                  </a:cubicBezTo>
                  <a:cubicBezTo>
                    <a:pt x="224" y="366"/>
                    <a:pt x="223" y="368"/>
                    <a:pt x="223" y="369"/>
                  </a:cubicBezTo>
                  <a:cubicBezTo>
                    <a:pt x="220" y="373"/>
                    <a:pt x="221" y="379"/>
                    <a:pt x="224" y="382"/>
                  </a:cubicBezTo>
                  <a:close/>
                  <a:moveTo>
                    <a:pt x="229" y="385"/>
                  </a:moveTo>
                  <a:cubicBezTo>
                    <a:pt x="231" y="386"/>
                    <a:pt x="233" y="386"/>
                    <a:pt x="235" y="385"/>
                  </a:cubicBezTo>
                  <a:cubicBezTo>
                    <a:pt x="235" y="387"/>
                    <a:pt x="232" y="389"/>
                    <a:pt x="230" y="389"/>
                  </a:cubicBezTo>
                  <a:cubicBezTo>
                    <a:pt x="229" y="390"/>
                    <a:pt x="226" y="391"/>
                    <a:pt x="224" y="391"/>
                  </a:cubicBezTo>
                  <a:cubicBezTo>
                    <a:pt x="226" y="389"/>
                    <a:pt x="228" y="387"/>
                    <a:pt x="229" y="385"/>
                  </a:cubicBezTo>
                  <a:close/>
                  <a:moveTo>
                    <a:pt x="215" y="367"/>
                  </a:moveTo>
                  <a:cubicBezTo>
                    <a:pt x="215" y="370"/>
                    <a:pt x="216" y="373"/>
                    <a:pt x="217" y="376"/>
                  </a:cubicBezTo>
                  <a:cubicBezTo>
                    <a:pt x="219" y="380"/>
                    <a:pt x="220" y="385"/>
                    <a:pt x="221" y="390"/>
                  </a:cubicBezTo>
                  <a:cubicBezTo>
                    <a:pt x="217" y="389"/>
                    <a:pt x="214" y="386"/>
                    <a:pt x="212" y="382"/>
                  </a:cubicBezTo>
                  <a:cubicBezTo>
                    <a:pt x="209" y="376"/>
                    <a:pt x="210" y="369"/>
                    <a:pt x="213" y="362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14" y="365"/>
                    <a:pt x="214" y="366"/>
                    <a:pt x="215" y="367"/>
                  </a:cubicBezTo>
                  <a:close/>
                  <a:moveTo>
                    <a:pt x="214" y="360"/>
                  </a:moveTo>
                  <a:cubicBezTo>
                    <a:pt x="215" y="359"/>
                    <a:pt x="216" y="358"/>
                    <a:pt x="217" y="358"/>
                  </a:cubicBezTo>
                  <a:cubicBezTo>
                    <a:pt x="218" y="356"/>
                    <a:pt x="220" y="354"/>
                    <a:pt x="222" y="353"/>
                  </a:cubicBezTo>
                  <a:cubicBezTo>
                    <a:pt x="221" y="357"/>
                    <a:pt x="218" y="360"/>
                    <a:pt x="215" y="362"/>
                  </a:cubicBezTo>
                  <a:cubicBezTo>
                    <a:pt x="214" y="361"/>
                    <a:pt x="214" y="361"/>
                    <a:pt x="214" y="360"/>
                  </a:cubicBezTo>
                  <a:close/>
                  <a:moveTo>
                    <a:pt x="218" y="362"/>
                  </a:moveTo>
                  <a:cubicBezTo>
                    <a:pt x="221" y="359"/>
                    <a:pt x="223" y="356"/>
                    <a:pt x="223" y="353"/>
                  </a:cubicBezTo>
                  <a:cubicBezTo>
                    <a:pt x="226" y="351"/>
                    <a:pt x="229" y="350"/>
                    <a:pt x="232" y="350"/>
                  </a:cubicBezTo>
                  <a:cubicBezTo>
                    <a:pt x="231" y="352"/>
                    <a:pt x="230" y="354"/>
                    <a:pt x="229" y="355"/>
                  </a:cubicBezTo>
                  <a:cubicBezTo>
                    <a:pt x="228" y="355"/>
                    <a:pt x="228" y="356"/>
                    <a:pt x="229" y="357"/>
                  </a:cubicBezTo>
                  <a:cubicBezTo>
                    <a:pt x="231" y="357"/>
                    <a:pt x="232" y="358"/>
                    <a:pt x="234" y="360"/>
                  </a:cubicBezTo>
                  <a:cubicBezTo>
                    <a:pt x="231" y="360"/>
                    <a:pt x="228" y="362"/>
                    <a:pt x="226" y="364"/>
                  </a:cubicBezTo>
                  <a:cubicBezTo>
                    <a:pt x="224" y="363"/>
                    <a:pt x="221" y="362"/>
                    <a:pt x="218" y="362"/>
                  </a:cubicBezTo>
                  <a:close/>
                  <a:moveTo>
                    <a:pt x="231" y="356"/>
                  </a:moveTo>
                  <a:cubicBezTo>
                    <a:pt x="232" y="354"/>
                    <a:pt x="233" y="352"/>
                    <a:pt x="233" y="350"/>
                  </a:cubicBezTo>
                  <a:cubicBezTo>
                    <a:pt x="248" y="349"/>
                    <a:pt x="264" y="359"/>
                    <a:pt x="269" y="373"/>
                  </a:cubicBezTo>
                  <a:cubicBezTo>
                    <a:pt x="270" y="374"/>
                    <a:pt x="270" y="374"/>
                    <a:pt x="270" y="375"/>
                  </a:cubicBezTo>
                  <a:cubicBezTo>
                    <a:pt x="266" y="378"/>
                    <a:pt x="263" y="380"/>
                    <a:pt x="260" y="383"/>
                  </a:cubicBezTo>
                  <a:cubicBezTo>
                    <a:pt x="257" y="387"/>
                    <a:pt x="253" y="391"/>
                    <a:pt x="249" y="394"/>
                  </a:cubicBezTo>
                  <a:cubicBezTo>
                    <a:pt x="249" y="394"/>
                    <a:pt x="249" y="394"/>
                    <a:pt x="249" y="393"/>
                  </a:cubicBezTo>
                  <a:cubicBezTo>
                    <a:pt x="249" y="393"/>
                    <a:pt x="250" y="392"/>
                    <a:pt x="250" y="391"/>
                  </a:cubicBezTo>
                  <a:cubicBezTo>
                    <a:pt x="255" y="383"/>
                    <a:pt x="255" y="372"/>
                    <a:pt x="249" y="365"/>
                  </a:cubicBezTo>
                  <a:cubicBezTo>
                    <a:pt x="245" y="361"/>
                    <a:pt x="241" y="359"/>
                    <a:pt x="236" y="360"/>
                  </a:cubicBezTo>
                  <a:cubicBezTo>
                    <a:pt x="234" y="358"/>
                    <a:pt x="232" y="357"/>
                    <a:pt x="231" y="356"/>
                  </a:cubicBezTo>
                  <a:close/>
                  <a:moveTo>
                    <a:pt x="228" y="136"/>
                  </a:moveTo>
                  <a:cubicBezTo>
                    <a:pt x="228" y="136"/>
                    <a:pt x="227" y="136"/>
                    <a:pt x="227" y="137"/>
                  </a:cubicBezTo>
                  <a:cubicBezTo>
                    <a:pt x="227" y="140"/>
                    <a:pt x="225" y="142"/>
                    <a:pt x="223" y="144"/>
                  </a:cubicBezTo>
                  <a:cubicBezTo>
                    <a:pt x="221" y="146"/>
                    <a:pt x="218" y="148"/>
                    <a:pt x="215" y="148"/>
                  </a:cubicBezTo>
                  <a:cubicBezTo>
                    <a:pt x="214" y="148"/>
                    <a:pt x="214" y="148"/>
                    <a:pt x="214" y="149"/>
                  </a:cubicBezTo>
                  <a:cubicBezTo>
                    <a:pt x="216" y="153"/>
                    <a:pt x="215" y="158"/>
                    <a:pt x="214" y="162"/>
                  </a:cubicBezTo>
                  <a:cubicBezTo>
                    <a:pt x="212" y="167"/>
                    <a:pt x="208" y="170"/>
                    <a:pt x="203" y="170"/>
                  </a:cubicBezTo>
                  <a:cubicBezTo>
                    <a:pt x="202" y="170"/>
                    <a:pt x="202" y="171"/>
                    <a:pt x="202" y="172"/>
                  </a:cubicBezTo>
                  <a:cubicBezTo>
                    <a:pt x="207" y="179"/>
                    <a:pt x="204" y="189"/>
                    <a:pt x="196" y="191"/>
                  </a:cubicBezTo>
                  <a:cubicBezTo>
                    <a:pt x="195" y="191"/>
                    <a:pt x="195" y="192"/>
                    <a:pt x="196" y="193"/>
                  </a:cubicBezTo>
                  <a:cubicBezTo>
                    <a:pt x="201" y="194"/>
                    <a:pt x="203" y="200"/>
                    <a:pt x="202" y="205"/>
                  </a:cubicBezTo>
                  <a:cubicBezTo>
                    <a:pt x="202" y="210"/>
                    <a:pt x="198" y="215"/>
                    <a:pt x="193" y="218"/>
                  </a:cubicBezTo>
                  <a:cubicBezTo>
                    <a:pt x="193" y="218"/>
                    <a:pt x="193" y="218"/>
                    <a:pt x="193" y="219"/>
                  </a:cubicBezTo>
                  <a:cubicBezTo>
                    <a:pt x="193" y="219"/>
                    <a:pt x="193" y="219"/>
                    <a:pt x="194" y="220"/>
                  </a:cubicBezTo>
                  <a:cubicBezTo>
                    <a:pt x="200" y="220"/>
                    <a:pt x="203" y="227"/>
                    <a:pt x="204" y="232"/>
                  </a:cubicBezTo>
                  <a:cubicBezTo>
                    <a:pt x="205" y="239"/>
                    <a:pt x="202" y="244"/>
                    <a:pt x="197" y="248"/>
                  </a:cubicBezTo>
                  <a:cubicBezTo>
                    <a:pt x="196" y="248"/>
                    <a:pt x="196" y="249"/>
                    <a:pt x="197" y="249"/>
                  </a:cubicBezTo>
                  <a:cubicBezTo>
                    <a:pt x="201" y="251"/>
                    <a:pt x="205" y="254"/>
                    <a:pt x="207" y="258"/>
                  </a:cubicBezTo>
                  <a:cubicBezTo>
                    <a:pt x="209" y="263"/>
                    <a:pt x="208" y="269"/>
                    <a:pt x="204" y="272"/>
                  </a:cubicBezTo>
                  <a:cubicBezTo>
                    <a:pt x="204" y="273"/>
                    <a:pt x="204" y="274"/>
                    <a:pt x="204" y="274"/>
                  </a:cubicBezTo>
                  <a:cubicBezTo>
                    <a:pt x="215" y="276"/>
                    <a:pt x="217" y="289"/>
                    <a:pt x="211" y="297"/>
                  </a:cubicBezTo>
                  <a:cubicBezTo>
                    <a:pt x="211" y="298"/>
                    <a:pt x="211" y="298"/>
                    <a:pt x="211" y="298"/>
                  </a:cubicBezTo>
                  <a:cubicBezTo>
                    <a:pt x="211" y="298"/>
                    <a:pt x="211" y="298"/>
                    <a:pt x="211" y="298"/>
                  </a:cubicBezTo>
                  <a:cubicBezTo>
                    <a:pt x="210" y="299"/>
                    <a:pt x="211" y="299"/>
                    <a:pt x="211" y="299"/>
                  </a:cubicBezTo>
                  <a:cubicBezTo>
                    <a:pt x="216" y="301"/>
                    <a:pt x="220" y="305"/>
                    <a:pt x="222" y="309"/>
                  </a:cubicBezTo>
                  <a:cubicBezTo>
                    <a:pt x="224" y="315"/>
                    <a:pt x="223" y="322"/>
                    <a:pt x="218" y="326"/>
                  </a:cubicBezTo>
                  <a:cubicBezTo>
                    <a:pt x="218" y="326"/>
                    <a:pt x="218" y="326"/>
                    <a:pt x="218" y="326"/>
                  </a:cubicBezTo>
                  <a:cubicBezTo>
                    <a:pt x="218" y="327"/>
                    <a:pt x="218" y="328"/>
                    <a:pt x="219" y="327"/>
                  </a:cubicBezTo>
                  <a:cubicBezTo>
                    <a:pt x="223" y="326"/>
                    <a:pt x="227" y="329"/>
                    <a:pt x="229" y="333"/>
                  </a:cubicBezTo>
                  <a:cubicBezTo>
                    <a:pt x="225" y="334"/>
                    <a:pt x="221" y="335"/>
                    <a:pt x="218" y="337"/>
                  </a:cubicBezTo>
                  <a:cubicBezTo>
                    <a:pt x="217" y="335"/>
                    <a:pt x="215" y="334"/>
                    <a:pt x="213" y="333"/>
                  </a:cubicBezTo>
                  <a:cubicBezTo>
                    <a:pt x="212" y="332"/>
                    <a:pt x="209" y="331"/>
                    <a:pt x="207" y="331"/>
                  </a:cubicBezTo>
                  <a:cubicBezTo>
                    <a:pt x="210" y="329"/>
                    <a:pt x="212" y="327"/>
                    <a:pt x="214" y="323"/>
                  </a:cubicBezTo>
                  <a:cubicBezTo>
                    <a:pt x="216" y="319"/>
                    <a:pt x="216" y="314"/>
                    <a:pt x="214" y="310"/>
                  </a:cubicBezTo>
                  <a:cubicBezTo>
                    <a:pt x="212" y="304"/>
                    <a:pt x="205" y="303"/>
                    <a:pt x="200" y="304"/>
                  </a:cubicBezTo>
                  <a:cubicBezTo>
                    <a:pt x="205" y="300"/>
                    <a:pt x="207" y="293"/>
                    <a:pt x="205" y="287"/>
                  </a:cubicBezTo>
                  <a:cubicBezTo>
                    <a:pt x="204" y="281"/>
                    <a:pt x="197" y="276"/>
                    <a:pt x="191" y="276"/>
                  </a:cubicBezTo>
                  <a:cubicBezTo>
                    <a:pt x="196" y="272"/>
                    <a:pt x="199" y="266"/>
                    <a:pt x="197" y="259"/>
                  </a:cubicBezTo>
                  <a:cubicBezTo>
                    <a:pt x="196" y="252"/>
                    <a:pt x="190" y="249"/>
                    <a:pt x="184" y="249"/>
                  </a:cubicBezTo>
                  <a:cubicBezTo>
                    <a:pt x="190" y="247"/>
                    <a:pt x="195" y="240"/>
                    <a:pt x="194" y="233"/>
                  </a:cubicBezTo>
                  <a:cubicBezTo>
                    <a:pt x="194" y="229"/>
                    <a:pt x="192" y="226"/>
                    <a:pt x="189" y="224"/>
                  </a:cubicBezTo>
                  <a:cubicBezTo>
                    <a:pt x="187" y="222"/>
                    <a:pt x="183" y="220"/>
                    <a:pt x="180" y="219"/>
                  </a:cubicBezTo>
                  <a:cubicBezTo>
                    <a:pt x="187" y="218"/>
                    <a:pt x="193" y="212"/>
                    <a:pt x="193" y="206"/>
                  </a:cubicBezTo>
                  <a:cubicBezTo>
                    <a:pt x="194" y="202"/>
                    <a:pt x="192" y="198"/>
                    <a:pt x="189" y="195"/>
                  </a:cubicBezTo>
                  <a:cubicBezTo>
                    <a:pt x="188" y="194"/>
                    <a:pt x="186" y="193"/>
                    <a:pt x="184" y="192"/>
                  </a:cubicBezTo>
                  <a:cubicBezTo>
                    <a:pt x="190" y="191"/>
                    <a:pt x="195" y="187"/>
                    <a:pt x="197" y="182"/>
                  </a:cubicBezTo>
                  <a:cubicBezTo>
                    <a:pt x="198" y="178"/>
                    <a:pt x="197" y="174"/>
                    <a:pt x="195" y="171"/>
                  </a:cubicBezTo>
                  <a:cubicBezTo>
                    <a:pt x="194" y="169"/>
                    <a:pt x="192" y="167"/>
                    <a:pt x="190" y="166"/>
                  </a:cubicBezTo>
                  <a:cubicBezTo>
                    <a:pt x="196" y="166"/>
                    <a:pt x="201" y="164"/>
                    <a:pt x="205" y="160"/>
                  </a:cubicBezTo>
                  <a:cubicBezTo>
                    <a:pt x="209" y="154"/>
                    <a:pt x="208" y="146"/>
                    <a:pt x="204" y="141"/>
                  </a:cubicBezTo>
                  <a:cubicBezTo>
                    <a:pt x="206" y="142"/>
                    <a:pt x="208" y="142"/>
                    <a:pt x="210" y="142"/>
                  </a:cubicBezTo>
                  <a:cubicBezTo>
                    <a:pt x="213" y="142"/>
                    <a:pt x="216" y="141"/>
                    <a:pt x="219" y="139"/>
                  </a:cubicBezTo>
                  <a:cubicBezTo>
                    <a:pt x="223" y="136"/>
                    <a:pt x="226" y="131"/>
                    <a:pt x="226" y="125"/>
                  </a:cubicBezTo>
                  <a:cubicBezTo>
                    <a:pt x="228" y="129"/>
                    <a:pt x="234" y="131"/>
                    <a:pt x="238" y="129"/>
                  </a:cubicBezTo>
                  <a:cubicBezTo>
                    <a:pt x="238" y="130"/>
                    <a:pt x="238" y="131"/>
                    <a:pt x="239" y="132"/>
                  </a:cubicBezTo>
                  <a:cubicBezTo>
                    <a:pt x="236" y="134"/>
                    <a:pt x="233" y="136"/>
                    <a:pt x="231" y="138"/>
                  </a:cubicBezTo>
                  <a:cubicBezTo>
                    <a:pt x="230" y="138"/>
                    <a:pt x="229" y="137"/>
                    <a:pt x="228" y="136"/>
                  </a:cubicBezTo>
                  <a:close/>
                  <a:moveTo>
                    <a:pt x="196" y="145"/>
                  </a:moveTo>
                  <a:cubicBezTo>
                    <a:pt x="181" y="166"/>
                    <a:pt x="177" y="191"/>
                    <a:pt x="176" y="216"/>
                  </a:cubicBezTo>
                  <a:cubicBezTo>
                    <a:pt x="176" y="227"/>
                    <a:pt x="177" y="238"/>
                    <a:pt x="178" y="249"/>
                  </a:cubicBezTo>
                  <a:cubicBezTo>
                    <a:pt x="180" y="259"/>
                    <a:pt x="183" y="270"/>
                    <a:pt x="186" y="280"/>
                  </a:cubicBezTo>
                  <a:cubicBezTo>
                    <a:pt x="189" y="291"/>
                    <a:pt x="193" y="301"/>
                    <a:pt x="196" y="311"/>
                  </a:cubicBezTo>
                  <a:cubicBezTo>
                    <a:pt x="200" y="322"/>
                    <a:pt x="204" y="332"/>
                    <a:pt x="209" y="343"/>
                  </a:cubicBezTo>
                  <a:cubicBezTo>
                    <a:pt x="209" y="343"/>
                    <a:pt x="209" y="343"/>
                    <a:pt x="209" y="343"/>
                  </a:cubicBezTo>
                  <a:cubicBezTo>
                    <a:pt x="207" y="345"/>
                    <a:pt x="205" y="347"/>
                    <a:pt x="203" y="349"/>
                  </a:cubicBezTo>
                  <a:cubicBezTo>
                    <a:pt x="198" y="339"/>
                    <a:pt x="194" y="329"/>
                    <a:pt x="191" y="319"/>
                  </a:cubicBezTo>
                  <a:cubicBezTo>
                    <a:pt x="187" y="306"/>
                    <a:pt x="182" y="294"/>
                    <a:pt x="179" y="282"/>
                  </a:cubicBezTo>
                  <a:cubicBezTo>
                    <a:pt x="176" y="270"/>
                    <a:pt x="172" y="257"/>
                    <a:pt x="171" y="244"/>
                  </a:cubicBezTo>
                  <a:cubicBezTo>
                    <a:pt x="170" y="232"/>
                    <a:pt x="169" y="218"/>
                    <a:pt x="170" y="206"/>
                  </a:cubicBezTo>
                  <a:cubicBezTo>
                    <a:pt x="171" y="182"/>
                    <a:pt x="178" y="159"/>
                    <a:pt x="192" y="140"/>
                  </a:cubicBezTo>
                  <a:cubicBezTo>
                    <a:pt x="198" y="131"/>
                    <a:pt x="205" y="123"/>
                    <a:pt x="215" y="118"/>
                  </a:cubicBezTo>
                  <a:cubicBezTo>
                    <a:pt x="224" y="114"/>
                    <a:pt x="235" y="112"/>
                    <a:pt x="245" y="112"/>
                  </a:cubicBezTo>
                  <a:cubicBezTo>
                    <a:pt x="245" y="112"/>
                    <a:pt x="245" y="112"/>
                    <a:pt x="245" y="112"/>
                  </a:cubicBezTo>
                  <a:cubicBezTo>
                    <a:pt x="243" y="114"/>
                    <a:pt x="242" y="116"/>
                    <a:pt x="241" y="118"/>
                  </a:cubicBezTo>
                  <a:cubicBezTo>
                    <a:pt x="222" y="117"/>
                    <a:pt x="206" y="131"/>
                    <a:pt x="196" y="145"/>
                  </a:cubicBezTo>
                  <a:close/>
                  <a:moveTo>
                    <a:pt x="240" y="119"/>
                  </a:moveTo>
                  <a:cubicBezTo>
                    <a:pt x="239" y="121"/>
                    <a:pt x="239" y="122"/>
                    <a:pt x="239" y="123"/>
                  </a:cubicBezTo>
                  <a:cubicBezTo>
                    <a:pt x="238" y="125"/>
                    <a:pt x="238" y="126"/>
                    <a:pt x="238" y="128"/>
                  </a:cubicBezTo>
                  <a:cubicBezTo>
                    <a:pt x="234" y="130"/>
                    <a:pt x="227" y="126"/>
                    <a:pt x="226" y="122"/>
                  </a:cubicBezTo>
                  <a:cubicBezTo>
                    <a:pt x="230" y="120"/>
                    <a:pt x="235" y="119"/>
                    <a:pt x="240" y="119"/>
                  </a:cubicBezTo>
                  <a:close/>
                  <a:moveTo>
                    <a:pt x="195" y="304"/>
                  </a:moveTo>
                  <a:cubicBezTo>
                    <a:pt x="193" y="295"/>
                    <a:pt x="190" y="287"/>
                    <a:pt x="187" y="279"/>
                  </a:cubicBezTo>
                  <a:cubicBezTo>
                    <a:pt x="194" y="276"/>
                    <a:pt x="203" y="281"/>
                    <a:pt x="204" y="288"/>
                  </a:cubicBezTo>
                  <a:cubicBezTo>
                    <a:pt x="205" y="294"/>
                    <a:pt x="202" y="302"/>
                    <a:pt x="195" y="304"/>
                  </a:cubicBezTo>
                  <a:close/>
                  <a:moveTo>
                    <a:pt x="213" y="311"/>
                  </a:moveTo>
                  <a:cubicBezTo>
                    <a:pt x="214" y="314"/>
                    <a:pt x="214" y="318"/>
                    <a:pt x="212" y="322"/>
                  </a:cubicBezTo>
                  <a:cubicBezTo>
                    <a:pt x="212" y="324"/>
                    <a:pt x="211" y="326"/>
                    <a:pt x="209" y="327"/>
                  </a:cubicBezTo>
                  <a:cubicBezTo>
                    <a:pt x="208" y="329"/>
                    <a:pt x="207" y="329"/>
                    <a:pt x="205" y="330"/>
                  </a:cubicBezTo>
                  <a:cubicBezTo>
                    <a:pt x="202" y="323"/>
                    <a:pt x="199" y="315"/>
                    <a:pt x="197" y="307"/>
                  </a:cubicBezTo>
                  <a:cubicBezTo>
                    <a:pt x="196" y="307"/>
                    <a:pt x="196" y="306"/>
                    <a:pt x="196" y="306"/>
                  </a:cubicBezTo>
                  <a:cubicBezTo>
                    <a:pt x="202" y="305"/>
                    <a:pt x="209" y="304"/>
                    <a:pt x="213" y="311"/>
                  </a:cubicBezTo>
                  <a:close/>
                  <a:moveTo>
                    <a:pt x="180" y="249"/>
                  </a:moveTo>
                  <a:cubicBezTo>
                    <a:pt x="180" y="245"/>
                    <a:pt x="179" y="240"/>
                    <a:pt x="179" y="236"/>
                  </a:cubicBezTo>
                  <a:cubicBezTo>
                    <a:pt x="178" y="231"/>
                    <a:pt x="178" y="226"/>
                    <a:pt x="178" y="221"/>
                  </a:cubicBezTo>
                  <a:cubicBezTo>
                    <a:pt x="184" y="221"/>
                    <a:pt x="191" y="226"/>
                    <a:pt x="193" y="232"/>
                  </a:cubicBezTo>
                  <a:cubicBezTo>
                    <a:pt x="194" y="241"/>
                    <a:pt x="188" y="247"/>
                    <a:pt x="180" y="249"/>
                  </a:cubicBezTo>
                  <a:close/>
                  <a:moveTo>
                    <a:pt x="196" y="259"/>
                  </a:moveTo>
                  <a:cubicBezTo>
                    <a:pt x="198" y="267"/>
                    <a:pt x="193" y="273"/>
                    <a:pt x="187" y="277"/>
                  </a:cubicBezTo>
                  <a:cubicBezTo>
                    <a:pt x="186" y="275"/>
                    <a:pt x="186" y="273"/>
                    <a:pt x="185" y="272"/>
                  </a:cubicBezTo>
                  <a:cubicBezTo>
                    <a:pt x="184" y="265"/>
                    <a:pt x="182" y="258"/>
                    <a:pt x="181" y="251"/>
                  </a:cubicBezTo>
                  <a:cubicBezTo>
                    <a:pt x="187" y="250"/>
                    <a:pt x="194" y="252"/>
                    <a:pt x="196" y="259"/>
                  </a:cubicBezTo>
                  <a:close/>
                  <a:moveTo>
                    <a:pt x="218" y="138"/>
                  </a:moveTo>
                  <a:cubicBezTo>
                    <a:pt x="216" y="139"/>
                    <a:pt x="214" y="140"/>
                    <a:pt x="211" y="141"/>
                  </a:cubicBezTo>
                  <a:cubicBezTo>
                    <a:pt x="208" y="141"/>
                    <a:pt x="206" y="140"/>
                    <a:pt x="203" y="139"/>
                  </a:cubicBezTo>
                  <a:cubicBezTo>
                    <a:pt x="209" y="132"/>
                    <a:pt x="216" y="127"/>
                    <a:pt x="224" y="123"/>
                  </a:cubicBezTo>
                  <a:cubicBezTo>
                    <a:pt x="225" y="129"/>
                    <a:pt x="223" y="134"/>
                    <a:pt x="218" y="138"/>
                  </a:cubicBezTo>
                  <a:close/>
                  <a:moveTo>
                    <a:pt x="203" y="159"/>
                  </a:moveTo>
                  <a:cubicBezTo>
                    <a:pt x="199" y="164"/>
                    <a:pt x="193" y="165"/>
                    <a:pt x="187" y="164"/>
                  </a:cubicBezTo>
                  <a:cubicBezTo>
                    <a:pt x="191" y="156"/>
                    <a:pt x="195" y="149"/>
                    <a:pt x="200" y="142"/>
                  </a:cubicBezTo>
                  <a:cubicBezTo>
                    <a:pt x="201" y="142"/>
                    <a:pt x="201" y="141"/>
                    <a:pt x="202" y="141"/>
                  </a:cubicBezTo>
                  <a:cubicBezTo>
                    <a:pt x="206" y="146"/>
                    <a:pt x="207" y="153"/>
                    <a:pt x="203" y="159"/>
                  </a:cubicBezTo>
                  <a:close/>
                  <a:moveTo>
                    <a:pt x="194" y="171"/>
                  </a:moveTo>
                  <a:cubicBezTo>
                    <a:pt x="196" y="174"/>
                    <a:pt x="196" y="178"/>
                    <a:pt x="195" y="181"/>
                  </a:cubicBezTo>
                  <a:cubicBezTo>
                    <a:pt x="193" y="187"/>
                    <a:pt x="186" y="191"/>
                    <a:pt x="180" y="190"/>
                  </a:cubicBezTo>
                  <a:cubicBezTo>
                    <a:pt x="181" y="182"/>
                    <a:pt x="183" y="174"/>
                    <a:pt x="186" y="166"/>
                  </a:cubicBezTo>
                  <a:cubicBezTo>
                    <a:pt x="189" y="167"/>
                    <a:pt x="192" y="169"/>
                    <a:pt x="194" y="171"/>
                  </a:cubicBezTo>
                  <a:close/>
                  <a:moveTo>
                    <a:pt x="187" y="196"/>
                  </a:moveTo>
                  <a:cubicBezTo>
                    <a:pt x="190" y="198"/>
                    <a:pt x="192" y="202"/>
                    <a:pt x="192" y="206"/>
                  </a:cubicBezTo>
                  <a:cubicBezTo>
                    <a:pt x="191" y="212"/>
                    <a:pt x="184" y="218"/>
                    <a:pt x="178" y="218"/>
                  </a:cubicBezTo>
                  <a:cubicBezTo>
                    <a:pt x="178" y="211"/>
                    <a:pt x="178" y="204"/>
                    <a:pt x="179" y="197"/>
                  </a:cubicBezTo>
                  <a:cubicBezTo>
                    <a:pt x="179" y="196"/>
                    <a:pt x="179" y="194"/>
                    <a:pt x="180" y="193"/>
                  </a:cubicBezTo>
                  <a:cubicBezTo>
                    <a:pt x="182" y="192"/>
                    <a:pt x="185" y="194"/>
                    <a:pt x="187" y="196"/>
                  </a:cubicBezTo>
                  <a:close/>
                  <a:moveTo>
                    <a:pt x="206" y="333"/>
                  </a:moveTo>
                  <a:cubicBezTo>
                    <a:pt x="209" y="333"/>
                    <a:pt x="215" y="334"/>
                    <a:pt x="216" y="337"/>
                  </a:cubicBezTo>
                  <a:cubicBezTo>
                    <a:pt x="214" y="338"/>
                    <a:pt x="212" y="340"/>
                    <a:pt x="210" y="341"/>
                  </a:cubicBezTo>
                  <a:cubicBezTo>
                    <a:pt x="209" y="339"/>
                    <a:pt x="208" y="336"/>
                    <a:pt x="206" y="333"/>
                  </a:cubicBezTo>
                  <a:close/>
                  <a:moveTo>
                    <a:pt x="302" y="19"/>
                  </a:moveTo>
                  <a:cubicBezTo>
                    <a:pt x="307" y="14"/>
                    <a:pt x="315" y="15"/>
                    <a:pt x="319" y="21"/>
                  </a:cubicBezTo>
                  <a:cubicBezTo>
                    <a:pt x="322" y="25"/>
                    <a:pt x="321" y="34"/>
                    <a:pt x="317" y="37"/>
                  </a:cubicBezTo>
                  <a:cubicBezTo>
                    <a:pt x="312" y="31"/>
                    <a:pt x="307" y="25"/>
                    <a:pt x="302" y="19"/>
                  </a:cubicBezTo>
                  <a:close/>
                  <a:moveTo>
                    <a:pt x="329" y="58"/>
                  </a:moveTo>
                  <a:cubicBezTo>
                    <a:pt x="326" y="51"/>
                    <a:pt x="322" y="45"/>
                    <a:pt x="318" y="39"/>
                  </a:cubicBezTo>
                  <a:cubicBezTo>
                    <a:pt x="323" y="36"/>
                    <a:pt x="330" y="38"/>
                    <a:pt x="334" y="42"/>
                  </a:cubicBezTo>
                  <a:cubicBezTo>
                    <a:pt x="339" y="48"/>
                    <a:pt x="337" y="57"/>
                    <a:pt x="331" y="62"/>
                  </a:cubicBezTo>
                  <a:cubicBezTo>
                    <a:pt x="331" y="60"/>
                    <a:pt x="330" y="59"/>
                    <a:pt x="329" y="58"/>
                  </a:cubicBezTo>
                  <a:close/>
                  <a:moveTo>
                    <a:pt x="339" y="84"/>
                  </a:moveTo>
                  <a:cubicBezTo>
                    <a:pt x="338" y="77"/>
                    <a:pt x="335" y="70"/>
                    <a:pt x="332" y="64"/>
                  </a:cubicBezTo>
                  <a:cubicBezTo>
                    <a:pt x="338" y="62"/>
                    <a:pt x="344" y="65"/>
                    <a:pt x="347" y="70"/>
                  </a:cubicBezTo>
                  <a:cubicBezTo>
                    <a:pt x="349" y="74"/>
                    <a:pt x="347" y="78"/>
                    <a:pt x="345" y="81"/>
                  </a:cubicBezTo>
                  <a:cubicBezTo>
                    <a:pt x="344" y="82"/>
                    <a:pt x="342" y="86"/>
                    <a:pt x="340" y="86"/>
                  </a:cubicBezTo>
                  <a:cubicBezTo>
                    <a:pt x="340" y="85"/>
                    <a:pt x="339" y="85"/>
                    <a:pt x="339" y="84"/>
                  </a:cubicBezTo>
                  <a:close/>
                  <a:moveTo>
                    <a:pt x="340" y="87"/>
                  </a:moveTo>
                  <a:cubicBezTo>
                    <a:pt x="347" y="86"/>
                    <a:pt x="355" y="91"/>
                    <a:pt x="355" y="99"/>
                  </a:cubicBezTo>
                  <a:cubicBezTo>
                    <a:pt x="355" y="102"/>
                    <a:pt x="353" y="106"/>
                    <a:pt x="351" y="108"/>
                  </a:cubicBezTo>
                  <a:cubicBezTo>
                    <a:pt x="348" y="110"/>
                    <a:pt x="345" y="111"/>
                    <a:pt x="342" y="111"/>
                  </a:cubicBezTo>
                  <a:cubicBezTo>
                    <a:pt x="343" y="103"/>
                    <a:pt x="342" y="95"/>
                    <a:pt x="340" y="87"/>
                  </a:cubicBezTo>
                  <a:close/>
                  <a:moveTo>
                    <a:pt x="258" y="14"/>
                  </a:moveTo>
                  <a:cubicBezTo>
                    <a:pt x="258" y="14"/>
                    <a:pt x="258" y="14"/>
                    <a:pt x="258" y="14"/>
                  </a:cubicBezTo>
                  <a:cubicBezTo>
                    <a:pt x="259" y="12"/>
                    <a:pt x="260" y="10"/>
                    <a:pt x="261" y="7"/>
                  </a:cubicBezTo>
                  <a:cubicBezTo>
                    <a:pt x="262" y="6"/>
                    <a:pt x="263" y="4"/>
                    <a:pt x="264" y="3"/>
                  </a:cubicBezTo>
                  <a:cubicBezTo>
                    <a:pt x="268" y="5"/>
                    <a:pt x="272" y="8"/>
                    <a:pt x="277" y="11"/>
                  </a:cubicBezTo>
                  <a:cubicBezTo>
                    <a:pt x="275" y="12"/>
                    <a:pt x="275" y="14"/>
                    <a:pt x="274" y="15"/>
                  </a:cubicBezTo>
                  <a:cubicBezTo>
                    <a:pt x="272" y="17"/>
                    <a:pt x="271" y="19"/>
                    <a:pt x="269" y="21"/>
                  </a:cubicBezTo>
                  <a:cubicBezTo>
                    <a:pt x="266" y="19"/>
                    <a:pt x="262" y="16"/>
                    <a:pt x="258" y="14"/>
                  </a:cubicBezTo>
                  <a:close/>
                  <a:moveTo>
                    <a:pt x="271" y="22"/>
                  </a:moveTo>
                  <a:cubicBezTo>
                    <a:pt x="272" y="21"/>
                    <a:pt x="273" y="19"/>
                    <a:pt x="274" y="17"/>
                  </a:cubicBezTo>
                  <a:cubicBezTo>
                    <a:pt x="276" y="15"/>
                    <a:pt x="276" y="14"/>
                    <a:pt x="278" y="12"/>
                  </a:cubicBezTo>
                  <a:cubicBezTo>
                    <a:pt x="282" y="15"/>
                    <a:pt x="285" y="18"/>
                    <a:pt x="289" y="21"/>
                  </a:cubicBezTo>
                  <a:cubicBezTo>
                    <a:pt x="286" y="24"/>
                    <a:pt x="283" y="27"/>
                    <a:pt x="281" y="30"/>
                  </a:cubicBezTo>
                  <a:cubicBezTo>
                    <a:pt x="278" y="28"/>
                    <a:pt x="274" y="25"/>
                    <a:pt x="271" y="22"/>
                  </a:cubicBezTo>
                  <a:close/>
                  <a:moveTo>
                    <a:pt x="282" y="31"/>
                  </a:moveTo>
                  <a:cubicBezTo>
                    <a:pt x="284" y="28"/>
                    <a:pt x="287" y="26"/>
                    <a:pt x="290" y="22"/>
                  </a:cubicBezTo>
                  <a:cubicBezTo>
                    <a:pt x="293" y="26"/>
                    <a:pt x="297" y="29"/>
                    <a:pt x="300" y="33"/>
                  </a:cubicBezTo>
                  <a:cubicBezTo>
                    <a:pt x="297" y="35"/>
                    <a:pt x="294" y="39"/>
                    <a:pt x="292" y="41"/>
                  </a:cubicBezTo>
                  <a:cubicBezTo>
                    <a:pt x="289" y="38"/>
                    <a:pt x="285" y="35"/>
                    <a:pt x="282" y="31"/>
                  </a:cubicBezTo>
                  <a:close/>
                  <a:moveTo>
                    <a:pt x="298" y="49"/>
                  </a:moveTo>
                  <a:cubicBezTo>
                    <a:pt x="296" y="47"/>
                    <a:pt x="294" y="45"/>
                    <a:pt x="293" y="42"/>
                  </a:cubicBezTo>
                  <a:cubicBezTo>
                    <a:pt x="296" y="40"/>
                    <a:pt x="298" y="37"/>
                    <a:pt x="301" y="34"/>
                  </a:cubicBezTo>
                  <a:cubicBezTo>
                    <a:pt x="304" y="38"/>
                    <a:pt x="307" y="42"/>
                    <a:pt x="310" y="46"/>
                  </a:cubicBezTo>
                  <a:cubicBezTo>
                    <a:pt x="306" y="47"/>
                    <a:pt x="303" y="50"/>
                    <a:pt x="300" y="53"/>
                  </a:cubicBezTo>
                  <a:cubicBezTo>
                    <a:pt x="300" y="51"/>
                    <a:pt x="299" y="50"/>
                    <a:pt x="298" y="49"/>
                  </a:cubicBezTo>
                  <a:close/>
                  <a:moveTo>
                    <a:pt x="301" y="54"/>
                  </a:moveTo>
                  <a:cubicBezTo>
                    <a:pt x="304" y="52"/>
                    <a:pt x="307" y="49"/>
                    <a:pt x="311" y="47"/>
                  </a:cubicBezTo>
                  <a:cubicBezTo>
                    <a:pt x="314" y="52"/>
                    <a:pt x="317" y="57"/>
                    <a:pt x="319" y="62"/>
                  </a:cubicBezTo>
                  <a:cubicBezTo>
                    <a:pt x="315" y="63"/>
                    <a:pt x="312" y="65"/>
                    <a:pt x="308" y="67"/>
                  </a:cubicBezTo>
                  <a:cubicBezTo>
                    <a:pt x="306" y="62"/>
                    <a:pt x="304" y="58"/>
                    <a:pt x="301" y="54"/>
                  </a:cubicBezTo>
                  <a:close/>
                  <a:moveTo>
                    <a:pt x="309" y="68"/>
                  </a:moveTo>
                  <a:cubicBezTo>
                    <a:pt x="313" y="66"/>
                    <a:pt x="316" y="65"/>
                    <a:pt x="320" y="63"/>
                  </a:cubicBezTo>
                  <a:cubicBezTo>
                    <a:pt x="322" y="68"/>
                    <a:pt x="324" y="73"/>
                    <a:pt x="326" y="78"/>
                  </a:cubicBezTo>
                  <a:cubicBezTo>
                    <a:pt x="322" y="78"/>
                    <a:pt x="318" y="80"/>
                    <a:pt x="314" y="81"/>
                  </a:cubicBezTo>
                  <a:cubicBezTo>
                    <a:pt x="313" y="77"/>
                    <a:pt x="311" y="73"/>
                    <a:pt x="309" y="68"/>
                  </a:cubicBezTo>
                  <a:close/>
                  <a:moveTo>
                    <a:pt x="314" y="83"/>
                  </a:moveTo>
                  <a:cubicBezTo>
                    <a:pt x="318" y="81"/>
                    <a:pt x="322" y="80"/>
                    <a:pt x="326" y="80"/>
                  </a:cubicBezTo>
                  <a:cubicBezTo>
                    <a:pt x="327" y="83"/>
                    <a:pt x="328" y="87"/>
                    <a:pt x="329" y="90"/>
                  </a:cubicBezTo>
                  <a:cubicBezTo>
                    <a:pt x="329" y="92"/>
                    <a:pt x="330" y="94"/>
                    <a:pt x="330" y="96"/>
                  </a:cubicBezTo>
                  <a:cubicBezTo>
                    <a:pt x="326" y="94"/>
                    <a:pt x="321" y="93"/>
                    <a:pt x="317" y="93"/>
                  </a:cubicBezTo>
                  <a:cubicBezTo>
                    <a:pt x="316" y="90"/>
                    <a:pt x="315" y="86"/>
                    <a:pt x="314" y="83"/>
                  </a:cubicBezTo>
                  <a:close/>
                  <a:moveTo>
                    <a:pt x="312" y="140"/>
                  </a:moveTo>
                  <a:cubicBezTo>
                    <a:pt x="313" y="136"/>
                    <a:pt x="314" y="133"/>
                    <a:pt x="315" y="129"/>
                  </a:cubicBezTo>
                  <a:cubicBezTo>
                    <a:pt x="319" y="131"/>
                    <a:pt x="322" y="133"/>
                    <a:pt x="325" y="135"/>
                  </a:cubicBezTo>
                  <a:cubicBezTo>
                    <a:pt x="321" y="138"/>
                    <a:pt x="318" y="142"/>
                    <a:pt x="315" y="145"/>
                  </a:cubicBezTo>
                  <a:cubicBezTo>
                    <a:pt x="314" y="143"/>
                    <a:pt x="312" y="142"/>
                    <a:pt x="311" y="141"/>
                  </a:cubicBezTo>
                  <a:cubicBezTo>
                    <a:pt x="311" y="141"/>
                    <a:pt x="311" y="140"/>
                    <a:pt x="312" y="140"/>
                  </a:cubicBezTo>
                  <a:close/>
                  <a:moveTo>
                    <a:pt x="304" y="184"/>
                  </a:moveTo>
                  <a:cubicBezTo>
                    <a:pt x="304" y="184"/>
                    <a:pt x="305" y="184"/>
                    <a:pt x="305" y="184"/>
                  </a:cubicBezTo>
                  <a:cubicBezTo>
                    <a:pt x="307" y="183"/>
                    <a:pt x="309" y="182"/>
                    <a:pt x="310" y="181"/>
                  </a:cubicBezTo>
                  <a:cubicBezTo>
                    <a:pt x="313" y="184"/>
                    <a:pt x="316" y="189"/>
                    <a:pt x="321" y="191"/>
                  </a:cubicBezTo>
                  <a:cubicBezTo>
                    <a:pt x="316" y="194"/>
                    <a:pt x="312" y="196"/>
                    <a:pt x="307" y="197"/>
                  </a:cubicBezTo>
                  <a:cubicBezTo>
                    <a:pt x="306" y="193"/>
                    <a:pt x="304" y="189"/>
                    <a:pt x="304" y="184"/>
                  </a:cubicBezTo>
                  <a:close/>
                  <a:moveTo>
                    <a:pt x="305" y="197"/>
                  </a:moveTo>
                  <a:cubicBezTo>
                    <a:pt x="301" y="198"/>
                    <a:pt x="296" y="198"/>
                    <a:pt x="292" y="197"/>
                  </a:cubicBezTo>
                  <a:cubicBezTo>
                    <a:pt x="293" y="193"/>
                    <a:pt x="293" y="190"/>
                    <a:pt x="293" y="186"/>
                  </a:cubicBezTo>
                  <a:cubicBezTo>
                    <a:pt x="296" y="186"/>
                    <a:pt x="300" y="186"/>
                    <a:pt x="303" y="185"/>
                  </a:cubicBezTo>
                  <a:cubicBezTo>
                    <a:pt x="302" y="189"/>
                    <a:pt x="304" y="193"/>
                    <a:pt x="305" y="197"/>
                  </a:cubicBezTo>
                  <a:close/>
                  <a:moveTo>
                    <a:pt x="312" y="180"/>
                  </a:moveTo>
                  <a:cubicBezTo>
                    <a:pt x="314" y="178"/>
                    <a:pt x="316" y="175"/>
                    <a:pt x="317" y="173"/>
                  </a:cubicBezTo>
                  <a:cubicBezTo>
                    <a:pt x="321" y="175"/>
                    <a:pt x="325" y="179"/>
                    <a:pt x="330" y="181"/>
                  </a:cubicBezTo>
                  <a:cubicBezTo>
                    <a:pt x="329" y="182"/>
                    <a:pt x="328" y="184"/>
                    <a:pt x="327" y="185"/>
                  </a:cubicBezTo>
                  <a:cubicBezTo>
                    <a:pt x="326" y="187"/>
                    <a:pt x="324" y="189"/>
                    <a:pt x="322" y="190"/>
                  </a:cubicBezTo>
                  <a:cubicBezTo>
                    <a:pt x="322" y="190"/>
                    <a:pt x="322" y="190"/>
                    <a:pt x="322" y="190"/>
                  </a:cubicBezTo>
                  <a:cubicBezTo>
                    <a:pt x="317" y="188"/>
                    <a:pt x="315" y="183"/>
                    <a:pt x="312" y="180"/>
                  </a:cubicBezTo>
                  <a:close/>
                  <a:moveTo>
                    <a:pt x="318" y="171"/>
                  </a:moveTo>
                  <a:cubicBezTo>
                    <a:pt x="319" y="169"/>
                    <a:pt x="319" y="167"/>
                    <a:pt x="320" y="165"/>
                  </a:cubicBezTo>
                  <a:cubicBezTo>
                    <a:pt x="320" y="165"/>
                    <a:pt x="320" y="165"/>
                    <a:pt x="320" y="164"/>
                  </a:cubicBezTo>
                  <a:cubicBezTo>
                    <a:pt x="325" y="165"/>
                    <a:pt x="331" y="165"/>
                    <a:pt x="336" y="166"/>
                  </a:cubicBezTo>
                  <a:cubicBezTo>
                    <a:pt x="335" y="171"/>
                    <a:pt x="333" y="175"/>
                    <a:pt x="331" y="179"/>
                  </a:cubicBezTo>
                  <a:cubicBezTo>
                    <a:pt x="326" y="177"/>
                    <a:pt x="322" y="174"/>
                    <a:pt x="318" y="171"/>
                  </a:cubicBezTo>
                  <a:close/>
                  <a:moveTo>
                    <a:pt x="320" y="163"/>
                  </a:moveTo>
                  <a:cubicBezTo>
                    <a:pt x="320" y="160"/>
                    <a:pt x="320" y="158"/>
                    <a:pt x="320" y="155"/>
                  </a:cubicBezTo>
                  <a:cubicBezTo>
                    <a:pt x="322" y="154"/>
                    <a:pt x="325" y="153"/>
                    <a:pt x="327" y="152"/>
                  </a:cubicBezTo>
                  <a:cubicBezTo>
                    <a:pt x="330" y="151"/>
                    <a:pt x="332" y="151"/>
                    <a:pt x="334" y="150"/>
                  </a:cubicBezTo>
                  <a:cubicBezTo>
                    <a:pt x="335" y="151"/>
                    <a:pt x="335" y="152"/>
                    <a:pt x="335" y="154"/>
                  </a:cubicBezTo>
                  <a:cubicBezTo>
                    <a:pt x="336" y="157"/>
                    <a:pt x="336" y="161"/>
                    <a:pt x="336" y="165"/>
                  </a:cubicBezTo>
                  <a:cubicBezTo>
                    <a:pt x="331" y="163"/>
                    <a:pt x="325" y="164"/>
                    <a:pt x="320" y="163"/>
                  </a:cubicBezTo>
                  <a:close/>
                  <a:moveTo>
                    <a:pt x="328" y="150"/>
                  </a:moveTo>
                  <a:cubicBezTo>
                    <a:pt x="325" y="151"/>
                    <a:pt x="322" y="153"/>
                    <a:pt x="319" y="154"/>
                  </a:cubicBezTo>
                  <a:cubicBezTo>
                    <a:pt x="319" y="151"/>
                    <a:pt x="317" y="148"/>
                    <a:pt x="316" y="146"/>
                  </a:cubicBezTo>
                  <a:cubicBezTo>
                    <a:pt x="319" y="143"/>
                    <a:pt x="323" y="140"/>
                    <a:pt x="326" y="136"/>
                  </a:cubicBezTo>
                  <a:cubicBezTo>
                    <a:pt x="329" y="140"/>
                    <a:pt x="332" y="144"/>
                    <a:pt x="334" y="149"/>
                  </a:cubicBezTo>
                  <a:cubicBezTo>
                    <a:pt x="332" y="149"/>
                    <a:pt x="330" y="150"/>
                    <a:pt x="328" y="150"/>
                  </a:cubicBezTo>
                  <a:close/>
                  <a:moveTo>
                    <a:pt x="293" y="164"/>
                  </a:moveTo>
                  <a:cubicBezTo>
                    <a:pt x="293" y="164"/>
                    <a:pt x="293" y="165"/>
                    <a:pt x="294" y="165"/>
                  </a:cubicBezTo>
                  <a:cubicBezTo>
                    <a:pt x="294" y="165"/>
                    <a:pt x="294" y="165"/>
                    <a:pt x="295" y="165"/>
                  </a:cubicBezTo>
                  <a:cubicBezTo>
                    <a:pt x="299" y="162"/>
                    <a:pt x="302" y="158"/>
                    <a:pt x="304" y="154"/>
                  </a:cubicBezTo>
                  <a:cubicBezTo>
                    <a:pt x="306" y="150"/>
                    <a:pt x="309" y="147"/>
                    <a:pt x="310" y="143"/>
                  </a:cubicBezTo>
                  <a:cubicBezTo>
                    <a:pt x="317" y="148"/>
                    <a:pt x="320" y="157"/>
                    <a:pt x="318" y="165"/>
                  </a:cubicBezTo>
                  <a:cubicBezTo>
                    <a:pt x="316" y="175"/>
                    <a:pt x="308" y="183"/>
                    <a:pt x="299" y="184"/>
                  </a:cubicBezTo>
                  <a:cubicBezTo>
                    <a:pt x="293" y="185"/>
                    <a:pt x="287" y="183"/>
                    <a:pt x="283" y="180"/>
                  </a:cubicBezTo>
                  <a:cubicBezTo>
                    <a:pt x="278" y="178"/>
                    <a:pt x="276" y="173"/>
                    <a:pt x="275" y="169"/>
                  </a:cubicBezTo>
                  <a:cubicBezTo>
                    <a:pt x="273" y="158"/>
                    <a:pt x="278" y="148"/>
                    <a:pt x="287" y="143"/>
                  </a:cubicBezTo>
                  <a:cubicBezTo>
                    <a:pt x="290" y="141"/>
                    <a:pt x="293" y="140"/>
                    <a:pt x="296" y="140"/>
                  </a:cubicBezTo>
                  <a:cubicBezTo>
                    <a:pt x="298" y="148"/>
                    <a:pt x="297" y="157"/>
                    <a:pt x="293" y="164"/>
                  </a:cubicBezTo>
                  <a:close/>
                  <a:moveTo>
                    <a:pt x="278" y="148"/>
                  </a:moveTo>
                  <a:cubicBezTo>
                    <a:pt x="277" y="150"/>
                    <a:pt x="275" y="152"/>
                    <a:pt x="275" y="155"/>
                  </a:cubicBezTo>
                  <a:cubicBezTo>
                    <a:pt x="274" y="155"/>
                    <a:pt x="274" y="156"/>
                    <a:pt x="274" y="156"/>
                  </a:cubicBezTo>
                  <a:cubicBezTo>
                    <a:pt x="271" y="155"/>
                    <a:pt x="267" y="154"/>
                    <a:pt x="263" y="154"/>
                  </a:cubicBezTo>
                  <a:cubicBezTo>
                    <a:pt x="265" y="149"/>
                    <a:pt x="267" y="145"/>
                    <a:pt x="270" y="141"/>
                  </a:cubicBezTo>
                  <a:cubicBezTo>
                    <a:pt x="272" y="143"/>
                    <a:pt x="275" y="146"/>
                    <a:pt x="278" y="148"/>
                  </a:cubicBezTo>
                  <a:close/>
                  <a:moveTo>
                    <a:pt x="270" y="140"/>
                  </a:moveTo>
                  <a:cubicBezTo>
                    <a:pt x="273" y="136"/>
                    <a:pt x="277" y="133"/>
                    <a:pt x="281" y="130"/>
                  </a:cubicBezTo>
                  <a:cubicBezTo>
                    <a:pt x="282" y="132"/>
                    <a:pt x="283" y="134"/>
                    <a:pt x="284" y="136"/>
                  </a:cubicBezTo>
                  <a:cubicBezTo>
                    <a:pt x="285" y="138"/>
                    <a:pt x="286" y="139"/>
                    <a:pt x="287" y="141"/>
                  </a:cubicBezTo>
                  <a:cubicBezTo>
                    <a:pt x="284" y="142"/>
                    <a:pt x="282" y="144"/>
                    <a:pt x="280" y="147"/>
                  </a:cubicBezTo>
                  <a:cubicBezTo>
                    <a:pt x="276" y="145"/>
                    <a:pt x="273" y="142"/>
                    <a:pt x="270" y="140"/>
                  </a:cubicBezTo>
                  <a:close/>
                  <a:moveTo>
                    <a:pt x="274" y="157"/>
                  </a:moveTo>
                  <a:cubicBezTo>
                    <a:pt x="273" y="160"/>
                    <a:pt x="273" y="163"/>
                    <a:pt x="273" y="165"/>
                  </a:cubicBezTo>
                  <a:cubicBezTo>
                    <a:pt x="272" y="166"/>
                    <a:pt x="270" y="166"/>
                    <a:pt x="268" y="166"/>
                  </a:cubicBezTo>
                  <a:cubicBezTo>
                    <a:pt x="266" y="166"/>
                    <a:pt x="264" y="167"/>
                    <a:pt x="262" y="167"/>
                  </a:cubicBezTo>
                  <a:cubicBezTo>
                    <a:pt x="262" y="167"/>
                    <a:pt x="262" y="167"/>
                    <a:pt x="262" y="167"/>
                  </a:cubicBezTo>
                  <a:cubicBezTo>
                    <a:pt x="262" y="163"/>
                    <a:pt x="262" y="159"/>
                    <a:pt x="263" y="155"/>
                  </a:cubicBezTo>
                  <a:cubicBezTo>
                    <a:pt x="267" y="156"/>
                    <a:pt x="270" y="157"/>
                    <a:pt x="274" y="157"/>
                  </a:cubicBezTo>
                  <a:close/>
                  <a:moveTo>
                    <a:pt x="269" y="168"/>
                  </a:moveTo>
                  <a:cubicBezTo>
                    <a:pt x="270" y="167"/>
                    <a:pt x="272" y="167"/>
                    <a:pt x="273" y="167"/>
                  </a:cubicBezTo>
                  <a:cubicBezTo>
                    <a:pt x="273" y="169"/>
                    <a:pt x="274" y="172"/>
                    <a:pt x="275" y="174"/>
                  </a:cubicBezTo>
                  <a:cubicBezTo>
                    <a:pt x="272" y="177"/>
                    <a:pt x="269" y="179"/>
                    <a:pt x="266" y="181"/>
                  </a:cubicBezTo>
                  <a:cubicBezTo>
                    <a:pt x="264" y="177"/>
                    <a:pt x="263" y="173"/>
                    <a:pt x="262" y="169"/>
                  </a:cubicBezTo>
                  <a:cubicBezTo>
                    <a:pt x="264" y="168"/>
                    <a:pt x="267" y="168"/>
                    <a:pt x="269" y="168"/>
                  </a:cubicBezTo>
                  <a:close/>
                  <a:moveTo>
                    <a:pt x="276" y="176"/>
                  </a:moveTo>
                  <a:cubicBezTo>
                    <a:pt x="277" y="177"/>
                    <a:pt x="277" y="178"/>
                    <a:pt x="278" y="179"/>
                  </a:cubicBezTo>
                  <a:cubicBezTo>
                    <a:pt x="279" y="180"/>
                    <a:pt x="281" y="181"/>
                    <a:pt x="282" y="182"/>
                  </a:cubicBezTo>
                  <a:cubicBezTo>
                    <a:pt x="280" y="185"/>
                    <a:pt x="278" y="188"/>
                    <a:pt x="276" y="191"/>
                  </a:cubicBezTo>
                  <a:cubicBezTo>
                    <a:pt x="272" y="188"/>
                    <a:pt x="269" y="185"/>
                    <a:pt x="267" y="182"/>
                  </a:cubicBezTo>
                  <a:cubicBezTo>
                    <a:pt x="270" y="180"/>
                    <a:pt x="273" y="178"/>
                    <a:pt x="276" y="176"/>
                  </a:cubicBezTo>
                  <a:close/>
                  <a:moveTo>
                    <a:pt x="283" y="183"/>
                  </a:moveTo>
                  <a:cubicBezTo>
                    <a:pt x="286" y="184"/>
                    <a:pt x="289" y="185"/>
                    <a:pt x="292" y="186"/>
                  </a:cubicBezTo>
                  <a:cubicBezTo>
                    <a:pt x="291" y="189"/>
                    <a:pt x="291" y="193"/>
                    <a:pt x="290" y="197"/>
                  </a:cubicBezTo>
                  <a:cubicBezTo>
                    <a:pt x="288" y="196"/>
                    <a:pt x="286" y="196"/>
                    <a:pt x="284" y="195"/>
                  </a:cubicBezTo>
                  <a:cubicBezTo>
                    <a:pt x="282" y="194"/>
                    <a:pt x="279" y="193"/>
                    <a:pt x="277" y="192"/>
                  </a:cubicBezTo>
                  <a:cubicBezTo>
                    <a:pt x="279" y="189"/>
                    <a:pt x="281" y="186"/>
                    <a:pt x="283" y="183"/>
                  </a:cubicBezTo>
                  <a:close/>
                  <a:moveTo>
                    <a:pt x="295" y="138"/>
                  </a:moveTo>
                  <a:cubicBezTo>
                    <a:pt x="293" y="138"/>
                    <a:pt x="290" y="139"/>
                    <a:pt x="288" y="140"/>
                  </a:cubicBezTo>
                  <a:cubicBezTo>
                    <a:pt x="288" y="139"/>
                    <a:pt x="287" y="137"/>
                    <a:pt x="286" y="136"/>
                  </a:cubicBezTo>
                  <a:cubicBezTo>
                    <a:pt x="285" y="134"/>
                    <a:pt x="284" y="132"/>
                    <a:pt x="283" y="129"/>
                  </a:cubicBezTo>
                  <a:cubicBezTo>
                    <a:pt x="285" y="128"/>
                    <a:pt x="288" y="127"/>
                    <a:pt x="291" y="127"/>
                  </a:cubicBezTo>
                  <a:cubicBezTo>
                    <a:pt x="293" y="130"/>
                    <a:pt x="294" y="134"/>
                    <a:pt x="295" y="138"/>
                  </a:cubicBezTo>
                  <a:close/>
                  <a:moveTo>
                    <a:pt x="290" y="125"/>
                  </a:moveTo>
                  <a:cubicBezTo>
                    <a:pt x="285" y="126"/>
                    <a:pt x="281" y="128"/>
                    <a:pt x="278" y="131"/>
                  </a:cubicBezTo>
                  <a:cubicBezTo>
                    <a:pt x="274" y="133"/>
                    <a:pt x="270" y="137"/>
                    <a:pt x="267" y="141"/>
                  </a:cubicBezTo>
                  <a:cubicBezTo>
                    <a:pt x="261" y="150"/>
                    <a:pt x="258" y="162"/>
                    <a:pt x="261" y="172"/>
                  </a:cubicBezTo>
                  <a:cubicBezTo>
                    <a:pt x="264" y="187"/>
                    <a:pt x="278" y="197"/>
                    <a:pt x="292" y="199"/>
                  </a:cubicBezTo>
                  <a:cubicBezTo>
                    <a:pt x="300" y="200"/>
                    <a:pt x="307" y="200"/>
                    <a:pt x="314" y="197"/>
                  </a:cubicBezTo>
                  <a:cubicBezTo>
                    <a:pt x="322" y="194"/>
                    <a:pt x="328" y="188"/>
                    <a:pt x="332" y="181"/>
                  </a:cubicBezTo>
                  <a:cubicBezTo>
                    <a:pt x="338" y="172"/>
                    <a:pt x="339" y="161"/>
                    <a:pt x="337" y="151"/>
                  </a:cubicBezTo>
                  <a:cubicBezTo>
                    <a:pt x="334" y="141"/>
                    <a:pt x="326" y="133"/>
                    <a:pt x="317" y="128"/>
                  </a:cubicBezTo>
                  <a:cubicBezTo>
                    <a:pt x="316" y="128"/>
                    <a:pt x="316" y="127"/>
                    <a:pt x="315" y="127"/>
                  </a:cubicBezTo>
                  <a:cubicBezTo>
                    <a:pt x="316" y="124"/>
                    <a:pt x="317" y="122"/>
                    <a:pt x="317" y="119"/>
                  </a:cubicBezTo>
                  <a:cubicBezTo>
                    <a:pt x="322" y="120"/>
                    <a:pt x="327" y="123"/>
                    <a:pt x="331" y="126"/>
                  </a:cubicBezTo>
                  <a:cubicBezTo>
                    <a:pt x="336" y="129"/>
                    <a:pt x="340" y="134"/>
                    <a:pt x="343" y="138"/>
                  </a:cubicBezTo>
                  <a:cubicBezTo>
                    <a:pt x="348" y="148"/>
                    <a:pt x="349" y="159"/>
                    <a:pt x="348" y="170"/>
                  </a:cubicBezTo>
                  <a:cubicBezTo>
                    <a:pt x="346" y="181"/>
                    <a:pt x="340" y="192"/>
                    <a:pt x="331" y="200"/>
                  </a:cubicBezTo>
                  <a:cubicBezTo>
                    <a:pt x="323" y="207"/>
                    <a:pt x="311" y="210"/>
                    <a:pt x="300" y="210"/>
                  </a:cubicBezTo>
                  <a:cubicBezTo>
                    <a:pt x="278" y="210"/>
                    <a:pt x="255" y="193"/>
                    <a:pt x="250" y="170"/>
                  </a:cubicBezTo>
                  <a:cubicBezTo>
                    <a:pt x="249" y="160"/>
                    <a:pt x="251" y="148"/>
                    <a:pt x="256" y="139"/>
                  </a:cubicBezTo>
                  <a:cubicBezTo>
                    <a:pt x="262" y="129"/>
                    <a:pt x="270" y="122"/>
                    <a:pt x="280" y="117"/>
                  </a:cubicBezTo>
                  <a:cubicBezTo>
                    <a:pt x="281" y="117"/>
                    <a:pt x="281" y="116"/>
                    <a:pt x="282" y="116"/>
                  </a:cubicBezTo>
                  <a:cubicBezTo>
                    <a:pt x="285" y="119"/>
                    <a:pt x="287" y="122"/>
                    <a:pt x="290" y="125"/>
                  </a:cubicBezTo>
                  <a:close/>
                  <a:moveTo>
                    <a:pt x="317" y="117"/>
                  </a:moveTo>
                  <a:cubicBezTo>
                    <a:pt x="317" y="114"/>
                    <a:pt x="318" y="110"/>
                    <a:pt x="318" y="106"/>
                  </a:cubicBezTo>
                  <a:cubicBezTo>
                    <a:pt x="322" y="106"/>
                    <a:pt x="326" y="108"/>
                    <a:pt x="329" y="111"/>
                  </a:cubicBezTo>
                  <a:cubicBezTo>
                    <a:pt x="331" y="113"/>
                    <a:pt x="332" y="115"/>
                    <a:pt x="332" y="117"/>
                  </a:cubicBezTo>
                  <a:cubicBezTo>
                    <a:pt x="332" y="119"/>
                    <a:pt x="332" y="121"/>
                    <a:pt x="331" y="123"/>
                  </a:cubicBezTo>
                  <a:cubicBezTo>
                    <a:pt x="327" y="120"/>
                    <a:pt x="322" y="118"/>
                    <a:pt x="317" y="117"/>
                  </a:cubicBezTo>
                  <a:close/>
                  <a:moveTo>
                    <a:pt x="348" y="145"/>
                  </a:moveTo>
                  <a:cubicBezTo>
                    <a:pt x="351" y="143"/>
                    <a:pt x="355" y="144"/>
                    <a:pt x="358" y="145"/>
                  </a:cubicBezTo>
                  <a:cubicBezTo>
                    <a:pt x="362" y="147"/>
                    <a:pt x="364" y="151"/>
                    <a:pt x="364" y="155"/>
                  </a:cubicBezTo>
                  <a:cubicBezTo>
                    <a:pt x="364" y="163"/>
                    <a:pt x="357" y="169"/>
                    <a:pt x="350" y="169"/>
                  </a:cubicBezTo>
                  <a:cubicBezTo>
                    <a:pt x="351" y="161"/>
                    <a:pt x="350" y="153"/>
                    <a:pt x="348" y="145"/>
                  </a:cubicBezTo>
                  <a:close/>
                  <a:moveTo>
                    <a:pt x="358" y="179"/>
                  </a:moveTo>
                  <a:cubicBezTo>
                    <a:pt x="359" y="183"/>
                    <a:pt x="359" y="187"/>
                    <a:pt x="357" y="191"/>
                  </a:cubicBezTo>
                  <a:cubicBezTo>
                    <a:pt x="355" y="194"/>
                    <a:pt x="352" y="197"/>
                    <a:pt x="349" y="198"/>
                  </a:cubicBezTo>
                  <a:cubicBezTo>
                    <a:pt x="344" y="200"/>
                    <a:pt x="340" y="199"/>
                    <a:pt x="336" y="197"/>
                  </a:cubicBezTo>
                  <a:cubicBezTo>
                    <a:pt x="338" y="195"/>
                    <a:pt x="340" y="194"/>
                    <a:pt x="341" y="191"/>
                  </a:cubicBezTo>
                  <a:cubicBezTo>
                    <a:pt x="345" y="186"/>
                    <a:pt x="348" y="179"/>
                    <a:pt x="349" y="171"/>
                  </a:cubicBezTo>
                  <a:cubicBezTo>
                    <a:pt x="353" y="172"/>
                    <a:pt x="356" y="175"/>
                    <a:pt x="358" y="179"/>
                  </a:cubicBezTo>
                  <a:close/>
                  <a:moveTo>
                    <a:pt x="347" y="143"/>
                  </a:moveTo>
                  <a:cubicBezTo>
                    <a:pt x="345" y="139"/>
                    <a:pt x="343" y="136"/>
                    <a:pt x="341" y="133"/>
                  </a:cubicBezTo>
                  <a:cubicBezTo>
                    <a:pt x="339" y="130"/>
                    <a:pt x="336" y="127"/>
                    <a:pt x="333" y="124"/>
                  </a:cubicBezTo>
                  <a:cubicBezTo>
                    <a:pt x="333" y="124"/>
                    <a:pt x="333" y="124"/>
                    <a:pt x="333" y="124"/>
                  </a:cubicBezTo>
                  <a:cubicBezTo>
                    <a:pt x="334" y="122"/>
                    <a:pt x="337" y="120"/>
                    <a:pt x="340" y="120"/>
                  </a:cubicBezTo>
                  <a:cubicBezTo>
                    <a:pt x="343" y="120"/>
                    <a:pt x="346" y="121"/>
                    <a:pt x="348" y="123"/>
                  </a:cubicBezTo>
                  <a:cubicBezTo>
                    <a:pt x="354" y="128"/>
                    <a:pt x="353" y="139"/>
                    <a:pt x="347" y="143"/>
                  </a:cubicBezTo>
                  <a:close/>
                  <a:moveTo>
                    <a:pt x="331" y="218"/>
                  </a:moveTo>
                  <a:cubicBezTo>
                    <a:pt x="328" y="221"/>
                    <a:pt x="324" y="222"/>
                    <a:pt x="321" y="221"/>
                  </a:cubicBezTo>
                  <a:cubicBezTo>
                    <a:pt x="315" y="220"/>
                    <a:pt x="312" y="216"/>
                    <a:pt x="310" y="211"/>
                  </a:cubicBezTo>
                  <a:cubicBezTo>
                    <a:pt x="319" y="209"/>
                    <a:pt x="328" y="205"/>
                    <a:pt x="334" y="199"/>
                  </a:cubicBezTo>
                  <a:cubicBezTo>
                    <a:pt x="337" y="206"/>
                    <a:pt x="336" y="213"/>
                    <a:pt x="331" y="218"/>
                  </a:cubicBezTo>
                  <a:close/>
                  <a:moveTo>
                    <a:pt x="307" y="211"/>
                  </a:moveTo>
                  <a:cubicBezTo>
                    <a:pt x="307" y="213"/>
                    <a:pt x="307" y="214"/>
                    <a:pt x="306" y="215"/>
                  </a:cubicBezTo>
                  <a:cubicBezTo>
                    <a:pt x="305" y="217"/>
                    <a:pt x="304" y="218"/>
                    <a:pt x="302" y="219"/>
                  </a:cubicBezTo>
                  <a:cubicBezTo>
                    <a:pt x="300" y="222"/>
                    <a:pt x="296" y="223"/>
                    <a:pt x="293" y="223"/>
                  </a:cubicBezTo>
                  <a:cubicBezTo>
                    <a:pt x="289" y="224"/>
                    <a:pt x="285" y="222"/>
                    <a:pt x="282" y="219"/>
                  </a:cubicBezTo>
                  <a:cubicBezTo>
                    <a:pt x="280" y="216"/>
                    <a:pt x="279" y="211"/>
                    <a:pt x="280" y="207"/>
                  </a:cubicBezTo>
                  <a:cubicBezTo>
                    <a:pt x="282" y="208"/>
                    <a:pt x="283" y="209"/>
                    <a:pt x="285" y="209"/>
                  </a:cubicBezTo>
                  <a:cubicBezTo>
                    <a:pt x="292" y="212"/>
                    <a:pt x="300" y="212"/>
                    <a:pt x="307" y="211"/>
                  </a:cubicBezTo>
                  <a:close/>
                  <a:moveTo>
                    <a:pt x="248" y="166"/>
                  </a:moveTo>
                  <a:cubicBezTo>
                    <a:pt x="241" y="165"/>
                    <a:pt x="235" y="158"/>
                    <a:pt x="237" y="152"/>
                  </a:cubicBezTo>
                  <a:cubicBezTo>
                    <a:pt x="238" y="144"/>
                    <a:pt x="246" y="139"/>
                    <a:pt x="253" y="141"/>
                  </a:cubicBezTo>
                  <a:cubicBezTo>
                    <a:pt x="250" y="148"/>
                    <a:pt x="248" y="155"/>
                    <a:pt x="248" y="163"/>
                  </a:cubicBezTo>
                  <a:cubicBezTo>
                    <a:pt x="248" y="164"/>
                    <a:pt x="248" y="165"/>
                    <a:pt x="248" y="166"/>
                  </a:cubicBezTo>
                  <a:close/>
                  <a:moveTo>
                    <a:pt x="248" y="169"/>
                  </a:moveTo>
                  <a:cubicBezTo>
                    <a:pt x="249" y="177"/>
                    <a:pt x="253" y="184"/>
                    <a:pt x="258" y="191"/>
                  </a:cubicBezTo>
                  <a:cubicBezTo>
                    <a:pt x="258" y="191"/>
                    <a:pt x="258" y="191"/>
                    <a:pt x="258" y="191"/>
                  </a:cubicBezTo>
                  <a:cubicBezTo>
                    <a:pt x="257" y="192"/>
                    <a:pt x="255" y="193"/>
                    <a:pt x="253" y="193"/>
                  </a:cubicBezTo>
                  <a:cubicBezTo>
                    <a:pt x="252" y="193"/>
                    <a:pt x="250" y="193"/>
                    <a:pt x="249" y="192"/>
                  </a:cubicBezTo>
                  <a:cubicBezTo>
                    <a:pt x="246" y="191"/>
                    <a:pt x="243" y="189"/>
                    <a:pt x="242" y="187"/>
                  </a:cubicBezTo>
                  <a:cubicBezTo>
                    <a:pt x="239" y="184"/>
                    <a:pt x="239" y="180"/>
                    <a:pt x="240" y="176"/>
                  </a:cubicBezTo>
                  <a:cubicBezTo>
                    <a:pt x="242" y="172"/>
                    <a:pt x="245" y="171"/>
                    <a:pt x="248" y="169"/>
                  </a:cubicBezTo>
                  <a:close/>
                  <a:moveTo>
                    <a:pt x="259" y="193"/>
                  </a:moveTo>
                  <a:cubicBezTo>
                    <a:pt x="264" y="198"/>
                    <a:pt x="271" y="203"/>
                    <a:pt x="278" y="207"/>
                  </a:cubicBezTo>
                  <a:cubicBezTo>
                    <a:pt x="276" y="210"/>
                    <a:pt x="273" y="212"/>
                    <a:pt x="269" y="213"/>
                  </a:cubicBezTo>
                  <a:cubicBezTo>
                    <a:pt x="266" y="213"/>
                    <a:pt x="262" y="212"/>
                    <a:pt x="259" y="210"/>
                  </a:cubicBezTo>
                  <a:cubicBezTo>
                    <a:pt x="254" y="206"/>
                    <a:pt x="254" y="196"/>
                    <a:pt x="259" y="193"/>
                  </a:cubicBezTo>
                  <a:close/>
                  <a:moveTo>
                    <a:pt x="250" y="120"/>
                  </a:moveTo>
                  <a:cubicBezTo>
                    <a:pt x="252" y="117"/>
                    <a:pt x="257" y="117"/>
                    <a:pt x="260" y="117"/>
                  </a:cubicBezTo>
                  <a:cubicBezTo>
                    <a:pt x="264" y="118"/>
                    <a:pt x="266" y="119"/>
                    <a:pt x="269" y="122"/>
                  </a:cubicBezTo>
                  <a:cubicBezTo>
                    <a:pt x="265" y="125"/>
                    <a:pt x="261" y="129"/>
                    <a:pt x="257" y="133"/>
                  </a:cubicBezTo>
                  <a:cubicBezTo>
                    <a:pt x="256" y="135"/>
                    <a:pt x="255" y="137"/>
                    <a:pt x="254" y="139"/>
                  </a:cubicBezTo>
                  <a:cubicBezTo>
                    <a:pt x="250" y="134"/>
                    <a:pt x="246" y="126"/>
                    <a:pt x="250" y="120"/>
                  </a:cubicBezTo>
                  <a:close/>
                  <a:moveTo>
                    <a:pt x="281" y="115"/>
                  </a:moveTo>
                  <a:cubicBezTo>
                    <a:pt x="277" y="116"/>
                    <a:pt x="274" y="118"/>
                    <a:pt x="271" y="120"/>
                  </a:cubicBezTo>
                  <a:cubicBezTo>
                    <a:pt x="270" y="116"/>
                    <a:pt x="270" y="112"/>
                    <a:pt x="273" y="108"/>
                  </a:cubicBezTo>
                  <a:cubicBezTo>
                    <a:pt x="275" y="110"/>
                    <a:pt x="278" y="112"/>
                    <a:pt x="281" y="115"/>
                  </a:cubicBezTo>
                  <a:close/>
                  <a:moveTo>
                    <a:pt x="263" y="107"/>
                  </a:moveTo>
                  <a:cubicBezTo>
                    <a:pt x="264" y="106"/>
                    <a:pt x="264" y="105"/>
                    <a:pt x="265" y="104"/>
                  </a:cubicBezTo>
                  <a:cubicBezTo>
                    <a:pt x="267" y="105"/>
                    <a:pt x="269" y="106"/>
                    <a:pt x="271" y="107"/>
                  </a:cubicBezTo>
                  <a:cubicBezTo>
                    <a:pt x="269" y="111"/>
                    <a:pt x="268" y="116"/>
                    <a:pt x="269" y="120"/>
                  </a:cubicBezTo>
                  <a:cubicBezTo>
                    <a:pt x="264" y="115"/>
                    <a:pt x="255" y="113"/>
                    <a:pt x="249" y="119"/>
                  </a:cubicBezTo>
                  <a:cubicBezTo>
                    <a:pt x="247" y="121"/>
                    <a:pt x="247" y="125"/>
                    <a:pt x="247" y="129"/>
                  </a:cubicBezTo>
                  <a:cubicBezTo>
                    <a:pt x="248" y="133"/>
                    <a:pt x="250" y="136"/>
                    <a:pt x="253" y="139"/>
                  </a:cubicBezTo>
                  <a:cubicBezTo>
                    <a:pt x="245" y="138"/>
                    <a:pt x="237" y="143"/>
                    <a:pt x="235" y="151"/>
                  </a:cubicBezTo>
                  <a:cubicBezTo>
                    <a:pt x="233" y="158"/>
                    <a:pt x="240" y="166"/>
                    <a:pt x="247" y="168"/>
                  </a:cubicBezTo>
                  <a:cubicBezTo>
                    <a:pt x="245" y="168"/>
                    <a:pt x="244" y="169"/>
                    <a:pt x="243" y="170"/>
                  </a:cubicBezTo>
                  <a:cubicBezTo>
                    <a:pt x="241" y="171"/>
                    <a:pt x="239" y="174"/>
                    <a:pt x="238" y="176"/>
                  </a:cubicBezTo>
                  <a:cubicBezTo>
                    <a:pt x="237" y="180"/>
                    <a:pt x="238" y="185"/>
                    <a:pt x="240" y="188"/>
                  </a:cubicBezTo>
                  <a:cubicBezTo>
                    <a:pt x="243" y="191"/>
                    <a:pt x="246" y="194"/>
                    <a:pt x="250" y="194"/>
                  </a:cubicBezTo>
                  <a:cubicBezTo>
                    <a:pt x="251" y="195"/>
                    <a:pt x="254" y="195"/>
                    <a:pt x="255" y="194"/>
                  </a:cubicBezTo>
                  <a:cubicBezTo>
                    <a:pt x="254" y="196"/>
                    <a:pt x="254" y="198"/>
                    <a:pt x="254" y="201"/>
                  </a:cubicBezTo>
                  <a:cubicBezTo>
                    <a:pt x="253" y="205"/>
                    <a:pt x="255" y="208"/>
                    <a:pt x="258" y="211"/>
                  </a:cubicBezTo>
                  <a:cubicBezTo>
                    <a:pt x="261" y="214"/>
                    <a:pt x="265" y="215"/>
                    <a:pt x="269" y="215"/>
                  </a:cubicBezTo>
                  <a:cubicBezTo>
                    <a:pt x="273" y="214"/>
                    <a:pt x="276" y="213"/>
                    <a:pt x="278" y="210"/>
                  </a:cubicBezTo>
                  <a:cubicBezTo>
                    <a:pt x="278" y="213"/>
                    <a:pt x="279" y="216"/>
                    <a:pt x="280" y="218"/>
                  </a:cubicBezTo>
                  <a:cubicBezTo>
                    <a:pt x="282" y="222"/>
                    <a:pt x="286" y="225"/>
                    <a:pt x="291" y="225"/>
                  </a:cubicBezTo>
                  <a:cubicBezTo>
                    <a:pt x="295" y="226"/>
                    <a:pt x="299" y="224"/>
                    <a:pt x="302" y="222"/>
                  </a:cubicBezTo>
                  <a:cubicBezTo>
                    <a:pt x="304" y="220"/>
                    <a:pt x="306" y="219"/>
                    <a:pt x="307" y="217"/>
                  </a:cubicBezTo>
                  <a:cubicBezTo>
                    <a:pt x="308" y="216"/>
                    <a:pt x="308" y="214"/>
                    <a:pt x="309" y="213"/>
                  </a:cubicBezTo>
                  <a:cubicBezTo>
                    <a:pt x="311" y="218"/>
                    <a:pt x="314" y="221"/>
                    <a:pt x="320" y="222"/>
                  </a:cubicBezTo>
                  <a:cubicBezTo>
                    <a:pt x="323" y="223"/>
                    <a:pt x="327" y="223"/>
                    <a:pt x="331" y="220"/>
                  </a:cubicBezTo>
                  <a:cubicBezTo>
                    <a:pt x="337" y="216"/>
                    <a:pt x="339" y="206"/>
                    <a:pt x="336" y="199"/>
                  </a:cubicBezTo>
                  <a:cubicBezTo>
                    <a:pt x="338" y="200"/>
                    <a:pt x="340" y="201"/>
                    <a:pt x="342" y="201"/>
                  </a:cubicBezTo>
                  <a:cubicBezTo>
                    <a:pt x="344" y="202"/>
                    <a:pt x="346" y="201"/>
                    <a:pt x="348" y="200"/>
                  </a:cubicBezTo>
                  <a:cubicBezTo>
                    <a:pt x="353" y="199"/>
                    <a:pt x="356" y="196"/>
                    <a:pt x="358" y="192"/>
                  </a:cubicBezTo>
                  <a:cubicBezTo>
                    <a:pt x="361" y="187"/>
                    <a:pt x="361" y="183"/>
                    <a:pt x="359" y="178"/>
                  </a:cubicBezTo>
                  <a:cubicBezTo>
                    <a:pt x="358" y="175"/>
                    <a:pt x="355" y="172"/>
                    <a:pt x="352" y="170"/>
                  </a:cubicBezTo>
                  <a:cubicBezTo>
                    <a:pt x="355" y="170"/>
                    <a:pt x="359" y="168"/>
                    <a:pt x="361" y="166"/>
                  </a:cubicBezTo>
                  <a:cubicBezTo>
                    <a:pt x="364" y="163"/>
                    <a:pt x="366" y="159"/>
                    <a:pt x="366" y="155"/>
                  </a:cubicBezTo>
                  <a:cubicBezTo>
                    <a:pt x="366" y="150"/>
                    <a:pt x="363" y="146"/>
                    <a:pt x="358" y="144"/>
                  </a:cubicBezTo>
                  <a:cubicBezTo>
                    <a:pt x="356" y="143"/>
                    <a:pt x="353" y="142"/>
                    <a:pt x="350" y="143"/>
                  </a:cubicBezTo>
                  <a:cubicBezTo>
                    <a:pt x="352" y="140"/>
                    <a:pt x="353" y="137"/>
                    <a:pt x="354" y="134"/>
                  </a:cubicBezTo>
                  <a:cubicBezTo>
                    <a:pt x="354" y="129"/>
                    <a:pt x="353" y="126"/>
                    <a:pt x="350" y="123"/>
                  </a:cubicBezTo>
                  <a:cubicBezTo>
                    <a:pt x="348" y="120"/>
                    <a:pt x="344" y="118"/>
                    <a:pt x="340" y="118"/>
                  </a:cubicBezTo>
                  <a:cubicBezTo>
                    <a:pt x="338" y="118"/>
                    <a:pt x="335" y="119"/>
                    <a:pt x="334" y="121"/>
                  </a:cubicBezTo>
                  <a:cubicBezTo>
                    <a:pt x="334" y="117"/>
                    <a:pt x="333" y="113"/>
                    <a:pt x="331" y="111"/>
                  </a:cubicBezTo>
                  <a:cubicBezTo>
                    <a:pt x="328" y="107"/>
                    <a:pt x="323" y="104"/>
                    <a:pt x="317" y="105"/>
                  </a:cubicBezTo>
                  <a:cubicBezTo>
                    <a:pt x="317" y="102"/>
                    <a:pt x="317" y="98"/>
                    <a:pt x="317" y="95"/>
                  </a:cubicBezTo>
                  <a:cubicBezTo>
                    <a:pt x="327" y="94"/>
                    <a:pt x="340" y="102"/>
                    <a:pt x="340" y="113"/>
                  </a:cubicBezTo>
                  <a:cubicBezTo>
                    <a:pt x="340" y="114"/>
                    <a:pt x="341" y="114"/>
                    <a:pt x="341" y="114"/>
                  </a:cubicBezTo>
                  <a:cubicBezTo>
                    <a:pt x="348" y="111"/>
                    <a:pt x="355" y="115"/>
                    <a:pt x="359" y="120"/>
                  </a:cubicBezTo>
                  <a:cubicBezTo>
                    <a:pt x="363" y="124"/>
                    <a:pt x="363" y="132"/>
                    <a:pt x="361" y="137"/>
                  </a:cubicBezTo>
                  <a:cubicBezTo>
                    <a:pt x="360" y="137"/>
                    <a:pt x="360" y="138"/>
                    <a:pt x="360" y="138"/>
                  </a:cubicBezTo>
                  <a:cubicBezTo>
                    <a:pt x="360" y="138"/>
                    <a:pt x="361" y="139"/>
                    <a:pt x="361" y="139"/>
                  </a:cubicBezTo>
                  <a:cubicBezTo>
                    <a:pt x="368" y="142"/>
                    <a:pt x="374" y="146"/>
                    <a:pt x="375" y="154"/>
                  </a:cubicBezTo>
                  <a:cubicBezTo>
                    <a:pt x="376" y="161"/>
                    <a:pt x="370" y="168"/>
                    <a:pt x="363" y="171"/>
                  </a:cubicBezTo>
                  <a:cubicBezTo>
                    <a:pt x="363" y="171"/>
                    <a:pt x="363" y="172"/>
                    <a:pt x="363" y="172"/>
                  </a:cubicBezTo>
                  <a:cubicBezTo>
                    <a:pt x="368" y="178"/>
                    <a:pt x="369" y="186"/>
                    <a:pt x="366" y="193"/>
                  </a:cubicBezTo>
                  <a:cubicBezTo>
                    <a:pt x="363" y="202"/>
                    <a:pt x="355" y="207"/>
                    <a:pt x="346" y="207"/>
                  </a:cubicBezTo>
                  <a:cubicBezTo>
                    <a:pt x="345" y="207"/>
                    <a:pt x="345" y="208"/>
                    <a:pt x="345" y="208"/>
                  </a:cubicBezTo>
                  <a:cubicBezTo>
                    <a:pt x="346" y="217"/>
                    <a:pt x="341" y="224"/>
                    <a:pt x="334" y="228"/>
                  </a:cubicBezTo>
                  <a:cubicBezTo>
                    <a:pt x="330" y="230"/>
                    <a:pt x="326" y="231"/>
                    <a:pt x="322" y="231"/>
                  </a:cubicBezTo>
                  <a:cubicBezTo>
                    <a:pt x="320" y="231"/>
                    <a:pt x="318" y="230"/>
                    <a:pt x="317" y="230"/>
                  </a:cubicBezTo>
                  <a:cubicBezTo>
                    <a:pt x="314" y="229"/>
                    <a:pt x="311" y="228"/>
                    <a:pt x="310" y="226"/>
                  </a:cubicBezTo>
                  <a:cubicBezTo>
                    <a:pt x="310" y="225"/>
                    <a:pt x="310" y="225"/>
                    <a:pt x="309" y="225"/>
                  </a:cubicBezTo>
                  <a:cubicBezTo>
                    <a:pt x="309" y="225"/>
                    <a:pt x="309" y="225"/>
                    <a:pt x="308" y="226"/>
                  </a:cubicBezTo>
                  <a:cubicBezTo>
                    <a:pt x="308" y="226"/>
                    <a:pt x="308" y="226"/>
                    <a:pt x="308" y="226"/>
                  </a:cubicBezTo>
                  <a:cubicBezTo>
                    <a:pt x="308" y="226"/>
                    <a:pt x="308" y="226"/>
                    <a:pt x="308" y="226"/>
                  </a:cubicBezTo>
                  <a:cubicBezTo>
                    <a:pt x="308" y="227"/>
                    <a:pt x="307" y="228"/>
                    <a:pt x="306" y="229"/>
                  </a:cubicBezTo>
                  <a:cubicBezTo>
                    <a:pt x="303" y="231"/>
                    <a:pt x="300" y="232"/>
                    <a:pt x="297" y="233"/>
                  </a:cubicBezTo>
                  <a:cubicBezTo>
                    <a:pt x="295" y="233"/>
                    <a:pt x="293" y="233"/>
                    <a:pt x="292" y="233"/>
                  </a:cubicBezTo>
                  <a:cubicBezTo>
                    <a:pt x="284" y="233"/>
                    <a:pt x="276" y="229"/>
                    <a:pt x="274" y="221"/>
                  </a:cubicBezTo>
                  <a:cubicBezTo>
                    <a:pt x="274" y="221"/>
                    <a:pt x="273" y="220"/>
                    <a:pt x="272" y="221"/>
                  </a:cubicBezTo>
                  <a:cubicBezTo>
                    <a:pt x="267" y="225"/>
                    <a:pt x="259" y="223"/>
                    <a:pt x="254" y="220"/>
                  </a:cubicBezTo>
                  <a:cubicBezTo>
                    <a:pt x="247" y="216"/>
                    <a:pt x="245" y="207"/>
                    <a:pt x="247" y="200"/>
                  </a:cubicBezTo>
                  <a:cubicBezTo>
                    <a:pt x="247" y="200"/>
                    <a:pt x="247" y="199"/>
                    <a:pt x="246" y="199"/>
                  </a:cubicBezTo>
                  <a:cubicBezTo>
                    <a:pt x="240" y="199"/>
                    <a:pt x="234" y="194"/>
                    <a:pt x="232" y="188"/>
                  </a:cubicBezTo>
                  <a:cubicBezTo>
                    <a:pt x="229" y="181"/>
                    <a:pt x="231" y="174"/>
                    <a:pt x="235" y="168"/>
                  </a:cubicBezTo>
                  <a:cubicBezTo>
                    <a:pt x="235" y="168"/>
                    <a:pt x="235" y="167"/>
                    <a:pt x="234" y="167"/>
                  </a:cubicBezTo>
                  <a:cubicBezTo>
                    <a:pt x="228" y="164"/>
                    <a:pt x="226" y="157"/>
                    <a:pt x="227" y="151"/>
                  </a:cubicBezTo>
                  <a:cubicBezTo>
                    <a:pt x="228" y="143"/>
                    <a:pt x="233" y="137"/>
                    <a:pt x="240" y="134"/>
                  </a:cubicBezTo>
                  <a:cubicBezTo>
                    <a:pt x="241" y="133"/>
                    <a:pt x="241" y="133"/>
                    <a:pt x="241" y="132"/>
                  </a:cubicBezTo>
                  <a:cubicBezTo>
                    <a:pt x="239" y="129"/>
                    <a:pt x="240" y="125"/>
                    <a:pt x="241" y="122"/>
                  </a:cubicBezTo>
                  <a:cubicBezTo>
                    <a:pt x="242" y="117"/>
                    <a:pt x="245" y="114"/>
                    <a:pt x="249" y="111"/>
                  </a:cubicBezTo>
                  <a:cubicBezTo>
                    <a:pt x="253" y="109"/>
                    <a:pt x="257" y="109"/>
                    <a:pt x="261" y="110"/>
                  </a:cubicBezTo>
                  <a:cubicBezTo>
                    <a:pt x="262" y="110"/>
                    <a:pt x="263" y="109"/>
                    <a:pt x="263" y="109"/>
                  </a:cubicBezTo>
                  <a:cubicBezTo>
                    <a:pt x="263" y="108"/>
                    <a:pt x="263" y="108"/>
                    <a:pt x="263" y="107"/>
                  </a:cubicBezTo>
                  <a:close/>
                  <a:moveTo>
                    <a:pt x="251" y="99"/>
                  </a:moveTo>
                  <a:cubicBezTo>
                    <a:pt x="255" y="100"/>
                    <a:pt x="259" y="101"/>
                    <a:pt x="263" y="103"/>
                  </a:cubicBezTo>
                  <a:cubicBezTo>
                    <a:pt x="262" y="104"/>
                    <a:pt x="262" y="106"/>
                    <a:pt x="261" y="108"/>
                  </a:cubicBezTo>
                  <a:cubicBezTo>
                    <a:pt x="261" y="108"/>
                    <a:pt x="261" y="108"/>
                    <a:pt x="261" y="108"/>
                  </a:cubicBezTo>
                  <a:cubicBezTo>
                    <a:pt x="261" y="108"/>
                    <a:pt x="260" y="108"/>
                    <a:pt x="260" y="108"/>
                  </a:cubicBezTo>
                  <a:cubicBezTo>
                    <a:pt x="258" y="108"/>
                    <a:pt x="257" y="107"/>
                    <a:pt x="256" y="107"/>
                  </a:cubicBezTo>
                  <a:cubicBezTo>
                    <a:pt x="253" y="108"/>
                    <a:pt x="250" y="109"/>
                    <a:pt x="248" y="110"/>
                  </a:cubicBezTo>
                  <a:cubicBezTo>
                    <a:pt x="248" y="108"/>
                    <a:pt x="249" y="107"/>
                    <a:pt x="250" y="105"/>
                  </a:cubicBezTo>
                  <a:cubicBezTo>
                    <a:pt x="250" y="103"/>
                    <a:pt x="250" y="101"/>
                    <a:pt x="251" y="99"/>
                  </a:cubicBezTo>
                  <a:close/>
                  <a:moveTo>
                    <a:pt x="250" y="99"/>
                  </a:moveTo>
                  <a:cubicBezTo>
                    <a:pt x="249" y="101"/>
                    <a:pt x="249" y="103"/>
                    <a:pt x="248" y="104"/>
                  </a:cubicBezTo>
                  <a:cubicBezTo>
                    <a:pt x="248" y="107"/>
                    <a:pt x="247" y="108"/>
                    <a:pt x="246" y="110"/>
                  </a:cubicBezTo>
                  <a:cubicBezTo>
                    <a:pt x="243" y="110"/>
                    <a:pt x="239" y="110"/>
                    <a:pt x="236" y="111"/>
                  </a:cubicBezTo>
                  <a:cubicBezTo>
                    <a:pt x="236" y="108"/>
                    <a:pt x="235" y="106"/>
                    <a:pt x="235" y="104"/>
                  </a:cubicBezTo>
                  <a:cubicBezTo>
                    <a:pt x="235" y="102"/>
                    <a:pt x="235" y="100"/>
                    <a:pt x="235" y="98"/>
                  </a:cubicBezTo>
                  <a:cubicBezTo>
                    <a:pt x="240" y="98"/>
                    <a:pt x="245" y="98"/>
                    <a:pt x="250" y="99"/>
                  </a:cubicBezTo>
                  <a:close/>
                  <a:moveTo>
                    <a:pt x="233" y="99"/>
                  </a:moveTo>
                  <a:cubicBezTo>
                    <a:pt x="233" y="99"/>
                    <a:pt x="233" y="99"/>
                    <a:pt x="233" y="99"/>
                  </a:cubicBezTo>
                  <a:cubicBezTo>
                    <a:pt x="234" y="100"/>
                    <a:pt x="234" y="102"/>
                    <a:pt x="234" y="104"/>
                  </a:cubicBezTo>
                  <a:cubicBezTo>
                    <a:pt x="234" y="106"/>
                    <a:pt x="234" y="109"/>
                    <a:pt x="234" y="111"/>
                  </a:cubicBezTo>
                  <a:cubicBezTo>
                    <a:pt x="234" y="111"/>
                    <a:pt x="234" y="111"/>
                    <a:pt x="234" y="111"/>
                  </a:cubicBezTo>
                  <a:cubicBezTo>
                    <a:pt x="231" y="111"/>
                    <a:pt x="227" y="112"/>
                    <a:pt x="224" y="113"/>
                  </a:cubicBezTo>
                  <a:cubicBezTo>
                    <a:pt x="223" y="109"/>
                    <a:pt x="222" y="105"/>
                    <a:pt x="221" y="101"/>
                  </a:cubicBezTo>
                  <a:cubicBezTo>
                    <a:pt x="225" y="100"/>
                    <a:pt x="229" y="99"/>
                    <a:pt x="233" y="99"/>
                  </a:cubicBezTo>
                  <a:close/>
                  <a:moveTo>
                    <a:pt x="219" y="102"/>
                  </a:moveTo>
                  <a:cubicBezTo>
                    <a:pt x="220" y="106"/>
                    <a:pt x="222" y="109"/>
                    <a:pt x="222" y="114"/>
                  </a:cubicBezTo>
                  <a:cubicBezTo>
                    <a:pt x="222" y="114"/>
                    <a:pt x="222" y="114"/>
                    <a:pt x="222" y="114"/>
                  </a:cubicBezTo>
                  <a:cubicBezTo>
                    <a:pt x="220" y="115"/>
                    <a:pt x="217" y="116"/>
                    <a:pt x="215" y="117"/>
                  </a:cubicBezTo>
                  <a:cubicBezTo>
                    <a:pt x="214" y="117"/>
                    <a:pt x="213" y="117"/>
                    <a:pt x="212" y="118"/>
                  </a:cubicBezTo>
                  <a:cubicBezTo>
                    <a:pt x="210" y="115"/>
                    <a:pt x="209" y="111"/>
                    <a:pt x="207" y="107"/>
                  </a:cubicBezTo>
                  <a:cubicBezTo>
                    <a:pt x="211" y="105"/>
                    <a:pt x="215" y="103"/>
                    <a:pt x="219" y="102"/>
                  </a:cubicBezTo>
                  <a:close/>
                  <a:moveTo>
                    <a:pt x="206" y="108"/>
                  </a:moveTo>
                  <a:cubicBezTo>
                    <a:pt x="208" y="111"/>
                    <a:pt x="209" y="115"/>
                    <a:pt x="211" y="118"/>
                  </a:cubicBezTo>
                  <a:cubicBezTo>
                    <a:pt x="208" y="121"/>
                    <a:pt x="204" y="123"/>
                    <a:pt x="201" y="126"/>
                  </a:cubicBezTo>
                  <a:cubicBezTo>
                    <a:pt x="199" y="123"/>
                    <a:pt x="197" y="119"/>
                    <a:pt x="194" y="116"/>
                  </a:cubicBezTo>
                  <a:cubicBezTo>
                    <a:pt x="198" y="113"/>
                    <a:pt x="201" y="110"/>
                    <a:pt x="206" y="108"/>
                  </a:cubicBezTo>
                  <a:close/>
                  <a:moveTo>
                    <a:pt x="193" y="117"/>
                  </a:moveTo>
                  <a:cubicBezTo>
                    <a:pt x="195" y="120"/>
                    <a:pt x="197" y="124"/>
                    <a:pt x="200" y="127"/>
                  </a:cubicBezTo>
                  <a:cubicBezTo>
                    <a:pt x="197" y="129"/>
                    <a:pt x="195" y="132"/>
                    <a:pt x="192" y="135"/>
                  </a:cubicBezTo>
                  <a:cubicBezTo>
                    <a:pt x="192" y="134"/>
                    <a:pt x="190" y="133"/>
                    <a:pt x="189" y="132"/>
                  </a:cubicBezTo>
                  <a:cubicBezTo>
                    <a:pt x="186" y="131"/>
                    <a:pt x="184" y="129"/>
                    <a:pt x="182" y="128"/>
                  </a:cubicBezTo>
                  <a:cubicBezTo>
                    <a:pt x="185" y="124"/>
                    <a:pt x="189" y="120"/>
                    <a:pt x="193" y="117"/>
                  </a:cubicBezTo>
                  <a:close/>
                  <a:moveTo>
                    <a:pt x="181" y="129"/>
                  </a:moveTo>
                  <a:cubicBezTo>
                    <a:pt x="183" y="130"/>
                    <a:pt x="185" y="132"/>
                    <a:pt x="187" y="133"/>
                  </a:cubicBezTo>
                  <a:cubicBezTo>
                    <a:pt x="189" y="134"/>
                    <a:pt x="190" y="135"/>
                    <a:pt x="192" y="137"/>
                  </a:cubicBezTo>
                  <a:cubicBezTo>
                    <a:pt x="191" y="137"/>
                    <a:pt x="191" y="138"/>
                    <a:pt x="191" y="138"/>
                  </a:cubicBezTo>
                  <a:cubicBezTo>
                    <a:pt x="188" y="141"/>
                    <a:pt x="186" y="144"/>
                    <a:pt x="184" y="148"/>
                  </a:cubicBezTo>
                  <a:cubicBezTo>
                    <a:pt x="181" y="145"/>
                    <a:pt x="176" y="144"/>
                    <a:pt x="172" y="141"/>
                  </a:cubicBezTo>
                  <a:cubicBezTo>
                    <a:pt x="175" y="137"/>
                    <a:pt x="178" y="133"/>
                    <a:pt x="181" y="129"/>
                  </a:cubicBezTo>
                  <a:close/>
                  <a:moveTo>
                    <a:pt x="171" y="143"/>
                  </a:moveTo>
                  <a:cubicBezTo>
                    <a:pt x="175" y="145"/>
                    <a:pt x="180" y="146"/>
                    <a:pt x="184" y="149"/>
                  </a:cubicBezTo>
                  <a:cubicBezTo>
                    <a:pt x="181" y="153"/>
                    <a:pt x="179" y="158"/>
                    <a:pt x="177" y="163"/>
                  </a:cubicBezTo>
                  <a:cubicBezTo>
                    <a:pt x="175" y="162"/>
                    <a:pt x="173" y="161"/>
                    <a:pt x="171" y="160"/>
                  </a:cubicBezTo>
                  <a:cubicBezTo>
                    <a:pt x="169" y="159"/>
                    <a:pt x="166" y="158"/>
                    <a:pt x="164" y="157"/>
                  </a:cubicBezTo>
                  <a:cubicBezTo>
                    <a:pt x="166" y="152"/>
                    <a:pt x="169" y="147"/>
                    <a:pt x="171" y="143"/>
                  </a:cubicBezTo>
                  <a:close/>
                  <a:moveTo>
                    <a:pt x="163" y="159"/>
                  </a:moveTo>
                  <a:cubicBezTo>
                    <a:pt x="166" y="160"/>
                    <a:pt x="168" y="161"/>
                    <a:pt x="171" y="162"/>
                  </a:cubicBezTo>
                  <a:cubicBezTo>
                    <a:pt x="173" y="163"/>
                    <a:pt x="175" y="164"/>
                    <a:pt x="177" y="164"/>
                  </a:cubicBezTo>
                  <a:cubicBezTo>
                    <a:pt x="175" y="168"/>
                    <a:pt x="174" y="173"/>
                    <a:pt x="172" y="177"/>
                  </a:cubicBezTo>
                  <a:cubicBezTo>
                    <a:pt x="170" y="176"/>
                    <a:pt x="168" y="176"/>
                    <a:pt x="165" y="175"/>
                  </a:cubicBezTo>
                  <a:cubicBezTo>
                    <a:pt x="163" y="174"/>
                    <a:pt x="161" y="174"/>
                    <a:pt x="158" y="173"/>
                  </a:cubicBezTo>
                  <a:cubicBezTo>
                    <a:pt x="160" y="168"/>
                    <a:pt x="161" y="164"/>
                    <a:pt x="163" y="159"/>
                  </a:cubicBezTo>
                  <a:close/>
                  <a:moveTo>
                    <a:pt x="158" y="175"/>
                  </a:moveTo>
                  <a:cubicBezTo>
                    <a:pt x="160" y="176"/>
                    <a:pt x="163" y="176"/>
                    <a:pt x="165" y="177"/>
                  </a:cubicBezTo>
                  <a:cubicBezTo>
                    <a:pt x="168" y="177"/>
                    <a:pt x="170" y="178"/>
                    <a:pt x="172" y="178"/>
                  </a:cubicBezTo>
                  <a:cubicBezTo>
                    <a:pt x="171" y="183"/>
                    <a:pt x="170" y="188"/>
                    <a:pt x="169" y="192"/>
                  </a:cubicBezTo>
                  <a:cubicBezTo>
                    <a:pt x="167" y="192"/>
                    <a:pt x="165" y="192"/>
                    <a:pt x="162" y="192"/>
                  </a:cubicBezTo>
                  <a:cubicBezTo>
                    <a:pt x="160" y="191"/>
                    <a:pt x="157" y="191"/>
                    <a:pt x="155" y="191"/>
                  </a:cubicBezTo>
                  <a:cubicBezTo>
                    <a:pt x="156" y="186"/>
                    <a:pt x="157" y="180"/>
                    <a:pt x="158" y="175"/>
                  </a:cubicBezTo>
                  <a:close/>
                  <a:moveTo>
                    <a:pt x="155" y="193"/>
                  </a:moveTo>
                  <a:cubicBezTo>
                    <a:pt x="157" y="193"/>
                    <a:pt x="160" y="193"/>
                    <a:pt x="163" y="193"/>
                  </a:cubicBezTo>
                  <a:cubicBezTo>
                    <a:pt x="165" y="193"/>
                    <a:pt x="167" y="194"/>
                    <a:pt x="169" y="194"/>
                  </a:cubicBezTo>
                  <a:cubicBezTo>
                    <a:pt x="169" y="198"/>
                    <a:pt x="168" y="202"/>
                    <a:pt x="168" y="207"/>
                  </a:cubicBezTo>
                  <a:cubicBezTo>
                    <a:pt x="163" y="207"/>
                    <a:pt x="158" y="207"/>
                    <a:pt x="154" y="207"/>
                  </a:cubicBezTo>
                  <a:cubicBezTo>
                    <a:pt x="154" y="202"/>
                    <a:pt x="154" y="197"/>
                    <a:pt x="155" y="193"/>
                  </a:cubicBezTo>
                  <a:close/>
                  <a:moveTo>
                    <a:pt x="154" y="208"/>
                  </a:moveTo>
                  <a:cubicBezTo>
                    <a:pt x="158" y="208"/>
                    <a:pt x="163" y="208"/>
                    <a:pt x="168" y="208"/>
                  </a:cubicBezTo>
                  <a:cubicBezTo>
                    <a:pt x="168" y="213"/>
                    <a:pt x="168" y="217"/>
                    <a:pt x="168" y="221"/>
                  </a:cubicBezTo>
                  <a:cubicBezTo>
                    <a:pt x="166" y="221"/>
                    <a:pt x="164" y="221"/>
                    <a:pt x="162" y="222"/>
                  </a:cubicBezTo>
                  <a:cubicBezTo>
                    <a:pt x="159" y="222"/>
                    <a:pt x="156" y="222"/>
                    <a:pt x="154" y="222"/>
                  </a:cubicBezTo>
                  <a:cubicBezTo>
                    <a:pt x="154" y="217"/>
                    <a:pt x="154" y="213"/>
                    <a:pt x="154" y="208"/>
                  </a:cubicBezTo>
                  <a:close/>
                  <a:moveTo>
                    <a:pt x="154" y="223"/>
                  </a:moveTo>
                  <a:cubicBezTo>
                    <a:pt x="156" y="224"/>
                    <a:pt x="158" y="223"/>
                    <a:pt x="161" y="223"/>
                  </a:cubicBezTo>
                  <a:cubicBezTo>
                    <a:pt x="163" y="223"/>
                    <a:pt x="166" y="223"/>
                    <a:pt x="168" y="223"/>
                  </a:cubicBezTo>
                  <a:cubicBezTo>
                    <a:pt x="168" y="228"/>
                    <a:pt x="168" y="232"/>
                    <a:pt x="169" y="237"/>
                  </a:cubicBezTo>
                  <a:cubicBezTo>
                    <a:pt x="164" y="237"/>
                    <a:pt x="160" y="238"/>
                    <a:pt x="155" y="239"/>
                  </a:cubicBezTo>
                  <a:cubicBezTo>
                    <a:pt x="154" y="234"/>
                    <a:pt x="154" y="228"/>
                    <a:pt x="154" y="223"/>
                  </a:cubicBezTo>
                  <a:close/>
                  <a:moveTo>
                    <a:pt x="155" y="240"/>
                  </a:moveTo>
                  <a:cubicBezTo>
                    <a:pt x="160" y="239"/>
                    <a:pt x="164" y="239"/>
                    <a:pt x="169" y="238"/>
                  </a:cubicBezTo>
                  <a:cubicBezTo>
                    <a:pt x="169" y="241"/>
                    <a:pt x="169" y="243"/>
                    <a:pt x="170" y="245"/>
                  </a:cubicBezTo>
                  <a:cubicBezTo>
                    <a:pt x="170" y="248"/>
                    <a:pt x="170" y="250"/>
                    <a:pt x="170" y="253"/>
                  </a:cubicBezTo>
                  <a:cubicBezTo>
                    <a:pt x="168" y="253"/>
                    <a:pt x="166" y="254"/>
                    <a:pt x="164" y="254"/>
                  </a:cubicBezTo>
                  <a:cubicBezTo>
                    <a:pt x="162" y="255"/>
                    <a:pt x="160" y="255"/>
                    <a:pt x="157" y="255"/>
                  </a:cubicBezTo>
                  <a:cubicBezTo>
                    <a:pt x="157" y="250"/>
                    <a:pt x="156" y="245"/>
                    <a:pt x="155" y="240"/>
                  </a:cubicBezTo>
                  <a:close/>
                  <a:moveTo>
                    <a:pt x="161" y="271"/>
                  </a:moveTo>
                  <a:cubicBezTo>
                    <a:pt x="160" y="266"/>
                    <a:pt x="159" y="262"/>
                    <a:pt x="158" y="257"/>
                  </a:cubicBezTo>
                  <a:cubicBezTo>
                    <a:pt x="160" y="256"/>
                    <a:pt x="162" y="256"/>
                    <a:pt x="164" y="256"/>
                  </a:cubicBezTo>
                  <a:cubicBezTo>
                    <a:pt x="166" y="256"/>
                    <a:pt x="169" y="255"/>
                    <a:pt x="171" y="254"/>
                  </a:cubicBezTo>
                  <a:cubicBezTo>
                    <a:pt x="172" y="259"/>
                    <a:pt x="173" y="264"/>
                    <a:pt x="174" y="269"/>
                  </a:cubicBezTo>
                  <a:cubicBezTo>
                    <a:pt x="172" y="270"/>
                    <a:pt x="170" y="270"/>
                    <a:pt x="169" y="270"/>
                  </a:cubicBezTo>
                  <a:cubicBezTo>
                    <a:pt x="166" y="271"/>
                    <a:pt x="164" y="272"/>
                    <a:pt x="161" y="272"/>
                  </a:cubicBezTo>
                  <a:cubicBezTo>
                    <a:pt x="161" y="272"/>
                    <a:pt x="161" y="271"/>
                    <a:pt x="161" y="271"/>
                  </a:cubicBezTo>
                  <a:close/>
                  <a:moveTo>
                    <a:pt x="161" y="274"/>
                  </a:moveTo>
                  <a:cubicBezTo>
                    <a:pt x="164" y="274"/>
                    <a:pt x="166" y="272"/>
                    <a:pt x="169" y="272"/>
                  </a:cubicBezTo>
                  <a:cubicBezTo>
                    <a:pt x="171" y="271"/>
                    <a:pt x="173" y="271"/>
                    <a:pt x="174" y="271"/>
                  </a:cubicBezTo>
                  <a:cubicBezTo>
                    <a:pt x="175" y="275"/>
                    <a:pt x="176" y="279"/>
                    <a:pt x="177" y="283"/>
                  </a:cubicBezTo>
                  <a:cubicBezTo>
                    <a:pt x="178" y="283"/>
                    <a:pt x="178" y="284"/>
                    <a:pt x="178" y="284"/>
                  </a:cubicBezTo>
                  <a:cubicBezTo>
                    <a:pt x="176" y="285"/>
                    <a:pt x="173" y="285"/>
                    <a:pt x="171" y="286"/>
                  </a:cubicBezTo>
                  <a:cubicBezTo>
                    <a:pt x="169" y="287"/>
                    <a:pt x="167" y="288"/>
                    <a:pt x="165" y="288"/>
                  </a:cubicBezTo>
                  <a:cubicBezTo>
                    <a:pt x="164" y="284"/>
                    <a:pt x="163" y="279"/>
                    <a:pt x="161" y="274"/>
                  </a:cubicBezTo>
                  <a:close/>
                  <a:moveTo>
                    <a:pt x="166" y="290"/>
                  </a:moveTo>
                  <a:cubicBezTo>
                    <a:pt x="168" y="289"/>
                    <a:pt x="170" y="288"/>
                    <a:pt x="172" y="287"/>
                  </a:cubicBezTo>
                  <a:cubicBezTo>
                    <a:pt x="174" y="287"/>
                    <a:pt x="176" y="286"/>
                    <a:pt x="178" y="286"/>
                  </a:cubicBezTo>
                  <a:cubicBezTo>
                    <a:pt x="180" y="291"/>
                    <a:pt x="181" y="296"/>
                    <a:pt x="183" y="301"/>
                  </a:cubicBezTo>
                  <a:cubicBezTo>
                    <a:pt x="179" y="302"/>
                    <a:pt x="175" y="304"/>
                    <a:pt x="171" y="305"/>
                  </a:cubicBezTo>
                  <a:cubicBezTo>
                    <a:pt x="169" y="300"/>
                    <a:pt x="167" y="295"/>
                    <a:pt x="166" y="290"/>
                  </a:cubicBezTo>
                  <a:close/>
                  <a:moveTo>
                    <a:pt x="171" y="307"/>
                  </a:moveTo>
                  <a:cubicBezTo>
                    <a:pt x="175" y="305"/>
                    <a:pt x="179" y="304"/>
                    <a:pt x="183" y="302"/>
                  </a:cubicBezTo>
                  <a:cubicBezTo>
                    <a:pt x="185" y="307"/>
                    <a:pt x="187" y="311"/>
                    <a:pt x="188" y="316"/>
                  </a:cubicBezTo>
                  <a:cubicBezTo>
                    <a:pt x="187" y="316"/>
                    <a:pt x="185" y="317"/>
                    <a:pt x="184" y="318"/>
                  </a:cubicBezTo>
                  <a:cubicBezTo>
                    <a:pt x="182" y="319"/>
                    <a:pt x="179" y="319"/>
                    <a:pt x="176" y="321"/>
                  </a:cubicBezTo>
                  <a:cubicBezTo>
                    <a:pt x="175" y="316"/>
                    <a:pt x="173" y="311"/>
                    <a:pt x="171" y="307"/>
                  </a:cubicBezTo>
                  <a:close/>
                  <a:moveTo>
                    <a:pt x="177" y="322"/>
                  </a:moveTo>
                  <a:cubicBezTo>
                    <a:pt x="179" y="321"/>
                    <a:pt x="182" y="320"/>
                    <a:pt x="184" y="319"/>
                  </a:cubicBezTo>
                  <a:cubicBezTo>
                    <a:pt x="186" y="319"/>
                    <a:pt x="187" y="318"/>
                    <a:pt x="189" y="317"/>
                  </a:cubicBezTo>
                  <a:cubicBezTo>
                    <a:pt x="189" y="318"/>
                    <a:pt x="189" y="318"/>
                    <a:pt x="189" y="319"/>
                  </a:cubicBezTo>
                  <a:cubicBezTo>
                    <a:pt x="191" y="323"/>
                    <a:pt x="192" y="328"/>
                    <a:pt x="194" y="333"/>
                  </a:cubicBezTo>
                  <a:cubicBezTo>
                    <a:pt x="190" y="334"/>
                    <a:pt x="186" y="336"/>
                    <a:pt x="182" y="338"/>
                  </a:cubicBezTo>
                  <a:cubicBezTo>
                    <a:pt x="181" y="333"/>
                    <a:pt x="179" y="327"/>
                    <a:pt x="177" y="322"/>
                  </a:cubicBezTo>
                  <a:close/>
                  <a:moveTo>
                    <a:pt x="185" y="345"/>
                  </a:moveTo>
                  <a:cubicBezTo>
                    <a:pt x="184" y="343"/>
                    <a:pt x="184" y="341"/>
                    <a:pt x="183" y="339"/>
                  </a:cubicBezTo>
                  <a:cubicBezTo>
                    <a:pt x="187" y="337"/>
                    <a:pt x="191" y="335"/>
                    <a:pt x="195" y="334"/>
                  </a:cubicBezTo>
                  <a:cubicBezTo>
                    <a:pt x="197" y="339"/>
                    <a:pt x="199" y="344"/>
                    <a:pt x="201" y="348"/>
                  </a:cubicBezTo>
                  <a:cubicBezTo>
                    <a:pt x="199" y="349"/>
                    <a:pt x="197" y="350"/>
                    <a:pt x="195" y="351"/>
                  </a:cubicBezTo>
                  <a:cubicBezTo>
                    <a:pt x="193" y="352"/>
                    <a:pt x="190" y="353"/>
                    <a:pt x="188" y="354"/>
                  </a:cubicBezTo>
                  <a:cubicBezTo>
                    <a:pt x="187" y="351"/>
                    <a:pt x="186" y="348"/>
                    <a:pt x="185" y="345"/>
                  </a:cubicBezTo>
                  <a:close/>
                  <a:moveTo>
                    <a:pt x="194" y="375"/>
                  </a:moveTo>
                  <a:cubicBezTo>
                    <a:pt x="192" y="369"/>
                    <a:pt x="190" y="362"/>
                    <a:pt x="188" y="356"/>
                  </a:cubicBezTo>
                  <a:cubicBezTo>
                    <a:pt x="191" y="355"/>
                    <a:pt x="193" y="354"/>
                    <a:pt x="195" y="353"/>
                  </a:cubicBezTo>
                  <a:cubicBezTo>
                    <a:pt x="197" y="352"/>
                    <a:pt x="199" y="350"/>
                    <a:pt x="201" y="350"/>
                  </a:cubicBezTo>
                  <a:cubicBezTo>
                    <a:pt x="202" y="350"/>
                    <a:pt x="202" y="350"/>
                    <a:pt x="202" y="350"/>
                  </a:cubicBezTo>
                  <a:cubicBezTo>
                    <a:pt x="202" y="350"/>
                    <a:pt x="202" y="351"/>
                    <a:pt x="202" y="351"/>
                  </a:cubicBezTo>
                  <a:cubicBezTo>
                    <a:pt x="198" y="356"/>
                    <a:pt x="196" y="363"/>
                    <a:pt x="194" y="369"/>
                  </a:cubicBezTo>
                  <a:cubicBezTo>
                    <a:pt x="194" y="371"/>
                    <a:pt x="194" y="373"/>
                    <a:pt x="194" y="375"/>
                  </a:cubicBezTo>
                  <a:close/>
                  <a:moveTo>
                    <a:pt x="200" y="359"/>
                  </a:moveTo>
                  <a:cubicBezTo>
                    <a:pt x="202" y="354"/>
                    <a:pt x="205" y="349"/>
                    <a:pt x="209" y="345"/>
                  </a:cubicBezTo>
                  <a:cubicBezTo>
                    <a:pt x="224" y="329"/>
                    <a:pt x="252" y="331"/>
                    <a:pt x="268" y="345"/>
                  </a:cubicBezTo>
                  <a:cubicBezTo>
                    <a:pt x="272" y="348"/>
                    <a:pt x="275" y="352"/>
                    <a:pt x="278" y="356"/>
                  </a:cubicBezTo>
                  <a:cubicBezTo>
                    <a:pt x="280" y="360"/>
                    <a:pt x="283" y="364"/>
                    <a:pt x="284" y="368"/>
                  </a:cubicBezTo>
                  <a:cubicBezTo>
                    <a:pt x="284" y="368"/>
                    <a:pt x="284" y="368"/>
                    <a:pt x="284" y="368"/>
                  </a:cubicBezTo>
                  <a:cubicBezTo>
                    <a:pt x="280" y="369"/>
                    <a:pt x="276" y="372"/>
                    <a:pt x="272" y="374"/>
                  </a:cubicBezTo>
                  <a:cubicBezTo>
                    <a:pt x="272" y="374"/>
                    <a:pt x="272" y="374"/>
                    <a:pt x="271" y="374"/>
                  </a:cubicBezTo>
                  <a:cubicBezTo>
                    <a:pt x="270" y="370"/>
                    <a:pt x="268" y="366"/>
                    <a:pt x="265" y="362"/>
                  </a:cubicBezTo>
                  <a:cubicBezTo>
                    <a:pt x="261" y="358"/>
                    <a:pt x="257" y="355"/>
                    <a:pt x="252" y="352"/>
                  </a:cubicBezTo>
                  <a:cubicBezTo>
                    <a:pt x="243" y="348"/>
                    <a:pt x="234" y="346"/>
                    <a:pt x="224" y="350"/>
                  </a:cubicBezTo>
                  <a:cubicBezTo>
                    <a:pt x="216" y="353"/>
                    <a:pt x="210" y="360"/>
                    <a:pt x="209" y="369"/>
                  </a:cubicBezTo>
                  <a:cubicBezTo>
                    <a:pt x="207" y="377"/>
                    <a:pt x="210" y="386"/>
                    <a:pt x="216" y="390"/>
                  </a:cubicBezTo>
                  <a:cubicBezTo>
                    <a:pt x="220" y="393"/>
                    <a:pt x="225" y="393"/>
                    <a:pt x="229" y="392"/>
                  </a:cubicBezTo>
                  <a:cubicBezTo>
                    <a:pt x="232" y="391"/>
                    <a:pt x="238" y="388"/>
                    <a:pt x="238" y="384"/>
                  </a:cubicBezTo>
                  <a:cubicBezTo>
                    <a:pt x="238" y="383"/>
                    <a:pt x="237" y="383"/>
                    <a:pt x="237" y="383"/>
                  </a:cubicBezTo>
                  <a:cubicBezTo>
                    <a:pt x="237" y="383"/>
                    <a:pt x="236" y="383"/>
                    <a:pt x="236" y="383"/>
                  </a:cubicBezTo>
                  <a:cubicBezTo>
                    <a:pt x="232" y="385"/>
                    <a:pt x="226" y="383"/>
                    <a:pt x="224" y="379"/>
                  </a:cubicBezTo>
                  <a:cubicBezTo>
                    <a:pt x="222" y="375"/>
                    <a:pt x="224" y="369"/>
                    <a:pt x="227" y="366"/>
                  </a:cubicBezTo>
                  <a:cubicBezTo>
                    <a:pt x="230" y="362"/>
                    <a:pt x="235" y="361"/>
                    <a:pt x="240" y="362"/>
                  </a:cubicBezTo>
                  <a:cubicBezTo>
                    <a:pt x="245" y="363"/>
                    <a:pt x="249" y="367"/>
                    <a:pt x="251" y="372"/>
                  </a:cubicBezTo>
                  <a:cubicBezTo>
                    <a:pt x="255" y="382"/>
                    <a:pt x="248" y="394"/>
                    <a:pt x="239" y="400"/>
                  </a:cubicBezTo>
                  <a:cubicBezTo>
                    <a:pt x="231" y="405"/>
                    <a:pt x="219" y="404"/>
                    <a:pt x="211" y="400"/>
                  </a:cubicBezTo>
                  <a:cubicBezTo>
                    <a:pt x="201" y="395"/>
                    <a:pt x="196" y="385"/>
                    <a:pt x="196" y="375"/>
                  </a:cubicBezTo>
                  <a:cubicBezTo>
                    <a:pt x="196" y="369"/>
                    <a:pt x="198" y="364"/>
                    <a:pt x="200" y="359"/>
                  </a:cubicBezTo>
                  <a:close/>
                  <a:moveTo>
                    <a:pt x="225" y="512"/>
                  </a:moveTo>
                  <a:cubicBezTo>
                    <a:pt x="224" y="512"/>
                    <a:pt x="224" y="512"/>
                    <a:pt x="224" y="512"/>
                  </a:cubicBezTo>
                  <a:cubicBezTo>
                    <a:pt x="225" y="509"/>
                    <a:pt x="226" y="505"/>
                    <a:pt x="227" y="502"/>
                  </a:cubicBezTo>
                  <a:cubicBezTo>
                    <a:pt x="228" y="496"/>
                    <a:pt x="230" y="490"/>
                    <a:pt x="230" y="484"/>
                  </a:cubicBezTo>
                  <a:cubicBezTo>
                    <a:pt x="234" y="484"/>
                    <a:pt x="238" y="489"/>
                    <a:pt x="239" y="492"/>
                  </a:cubicBezTo>
                  <a:cubicBezTo>
                    <a:pt x="241" y="495"/>
                    <a:pt x="241" y="499"/>
                    <a:pt x="240" y="503"/>
                  </a:cubicBezTo>
                  <a:cubicBezTo>
                    <a:pt x="239" y="506"/>
                    <a:pt x="237" y="508"/>
                    <a:pt x="234" y="511"/>
                  </a:cubicBezTo>
                  <a:cubicBezTo>
                    <a:pt x="232" y="513"/>
                    <a:pt x="228" y="513"/>
                    <a:pt x="225" y="512"/>
                  </a:cubicBezTo>
                  <a:close/>
                  <a:moveTo>
                    <a:pt x="227" y="516"/>
                  </a:moveTo>
                  <a:cubicBezTo>
                    <a:pt x="229" y="517"/>
                    <a:pt x="231" y="519"/>
                    <a:pt x="232" y="521"/>
                  </a:cubicBezTo>
                  <a:cubicBezTo>
                    <a:pt x="233" y="525"/>
                    <a:pt x="233" y="529"/>
                    <a:pt x="231" y="533"/>
                  </a:cubicBezTo>
                  <a:cubicBezTo>
                    <a:pt x="230" y="536"/>
                    <a:pt x="227" y="538"/>
                    <a:pt x="223" y="539"/>
                  </a:cubicBezTo>
                  <a:cubicBezTo>
                    <a:pt x="220" y="540"/>
                    <a:pt x="217" y="539"/>
                    <a:pt x="214" y="539"/>
                  </a:cubicBezTo>
                  <a:cubicBezTo>
                    <a:pt x="214" y="539"/>
                    <a:pt x="214" y="539"/>
                    <a:pt x="214" y="539"/>
                  </a:cubicBezTo>
                  <a:cubicBezTo>
                    <a:pt x="218" y="531"/>
                    <a:pt x="221" y="522"/>
                    <a:pt x="224" y="514"/>
                  </a:cubicBezTo>
                  <a:cubicBezTo>
                    <a:pt x="225" y="514"/>
                    <a:pt x="226" y="515"/>
                    <a:pt x="227" y="516"/>
                  </a:cubicBezTo>
                  <a:close/>
                  <a:moveTo>
                    <a:pt x="232" y="453"/>
                  </a:moveTo>
                  <a:cubicBezTo>
                    <a:pt x="232" y="444"/>
                    <a:pt x="231" y="436"/>
                    <a:pt x="230" y="427"/>
                  </a:cubicBezTo>
                  <a:cubicBezTo>
                    <a:pt x="230" y="426"/>
                    <a:pt x="229" y="425"/>
                    <a:pt x="229" y="424"/>
                  </a:cubicBezTo>
                  <a:cubicBezTo>
                    <a:pt x="237" y="424"/>
                    <a:pt x="244" y="428"/>
                    <a:pt x="246" y="436"/>
                  </a:cubicBezTo>
                  <a:cubicBezTo>
                    <a:pt x="247" y="445"/>
                    <a:pt x="240" y="452"/>
                    <a:pt x="232" y="453"/>
                  </a:cubicBezTo>
                  <a:close/>
                  <a:moveTo>
                    <a:pt x="232" y="455"/>
                  </a:moveTo>
                  <a:cubicBezTo>
                    <a:pt x="239" y="456"/>
                    <a:pt x="244" y="462"/>
                    <a:pt x="244" y="469"/>
                  </a:cubicBezTo>
                  <a:cubicBezTo>
                    <a:pt x="244" y="477"/>
                    <a:pt x="238" y="481"/>
                    <a:pt x="231" y="481"/>
                  </a:cubicBezTo>
                  <a:cubicBezTo>
                    <a:pt x="232" y="473"/>
                    <a:pt x="232" y="464"/>
                    <a:pt x="232" y="455"/>
                  </a:cubicBezTo>
                  <a:close/>
                  <a:moveTo>
                    <a:pt x="229" y="422"/>
                  </a:moveTo>
                  <a:cubicBezTo>
                    <a:pt x="229" y="420"/>
                    <a:pt x="228" y="418"/>
                    <a:pt x="228" y="415"/>
                  </a:cubicBezTo>
                  <a:cubicBezTo>
                    <a:pt x="227" y="412"/>
                    <a:pt x="226" y="409"/>
                    <a:pt x="226" y="406"/>
                  </a:cubicBezTo>
                  <a:cubicBezTo>
                    <a:pt x="226" y="406"/>
                    <a:pt x="226" y="406"/>
                    <a:pt x="227" y="405"/>
                  </a:cubicBezTo>
                  <a:cubicBezTo>
                    <a:pt x="231" y="405"/>
                    <a:pt x="235" y="404"/>
                    <a:pt x="239" y="402"/>
                  </a:cubicBezTo>
                  <a:cubicBezTo>
                    <a:pt x="242" y="410"/>
                    <a:pt x="236" y="418"/>
                    <a:pt x="229" y="422"/>
                  </a:cubicBezTo>
                  <a:close/>
                  <a:moveTo>
                    <a:pt x="196" y="387"/>
                  </a:moveTo>
                  <a:cubicBezTo>
                    <a:pt x="198" y="390"/>
                    <a:pt x="199" y="393"/>
                    <a:pt x="201" y="395"/>
                  </a:cubicBezTo>
                  <a:cubicBezTo>
                    <a:pt x="200" y="395"/>
                    <a:pt x="199" y="396"/>
                    <a:pt x="198" y="396"/>
                  </a:cubicBezTo>
                  <a:cubicBezTo>
                    <a:pt x="198" y="393"/>
                    <a:pt x="197" y="390"/>
                    <a:pt x="196" y="387"/>
                  </a:cubicBezTo>
                  <a:close/>
                  <a:moveTo>
                    <a:pt x="201" y="413"/>
                  </a:moveTo>
                  <a:cubicBezTo>
                    <a:pt x="200" y="408"/>
                    <a:pt x="199" y="402"/>
                    <a:pt x="198" y="397"/>
                  </a:cubicBezTo>
                  <a:cubicBezTo>
                    <a:pt x="200" y="397"/>
                    <a:pt x="201" y="397"/>
                    <a:pt x="203" y="396"/>
                  </a:cubicBezTo>
                  <a:cubicBezTo>
                    <a:pt x="206" y="400"/>
                    <a:pt x="210" y="402"/>
                    <a:pt x="214" y="404"/>
                  </a:cubicBezTo>
                  <a:cubicBezTo>
                    <a:pt x="215" y="406"/>
                    <a:pt x="215" y="408"/>
                    <a:pt x="216" y="411"/>
                  </a:cubicBezTo>
                  <a:cubicBezTo>
                    <a:pt x="211" y="412"/>
                    <a:pt x="206" y="412"/>
                    <a:pt x="201" y="413"/>
                  </a:cubicBezTo>
                  <a:close/>
                  <a:moveTo>
                    <a:pt x="201" y="418"/>
                  </a:moveTo>
                  <a:cubicBezTo>
                    <a:pt x="201" y="417"/>
                    <a:pt x="201" y="415"/>
                    <a:pt x="201" y="414"/>
                  </a:cubicBezTo>
                  <a:cubicBezTo>
                    <a:pt x="206" y="414"/>
                    <a:pt x="211" y="413"/>
                    <a:pt x="216" y="412"/>
                  </a:cubicBezTo>
                  <a:cubicBezTo>
                    <a:pt x="216" y="415"/>
                    <a:pt x="217" y="418"/>
                    <a:pt x="217" y="421"/>
                  </a:cubicBezTo>
                  <a:cubicBezTo>
                    <a:pt x="217" y="423"/>
                    <a:pt x="218" y="425"/>
                    <a:pt x="218" y="427"/>
                  </a:cubicBezTo>
                  <a:cubicBezTo>
                    <a:pt x="213" y="428"/>
                    <a:pt x="207" y="429"/>
                    <a:pt x="202" y="429"/>
                  </a:cubicBezTo>
                  <a:cubicBezTo>
                    <a:pt x="202" y="425"/>
                    <a:pt x="202" y="422"/>
                    <a:pt x="201" y="418"/>
                  </a:cubicBezTo>
                  <a:close/>
                  <a:moveTo>
                    <a:pt x="203" y="461"/>
                  </a:moveTo>
                  <a:cubicBezTo>
                    <a:pt x="203" y="456"/>
                    <a:pt x="203" y="452"/>
                    <a:pt x="203" y="447"/>
                  </a:cubicBezTo>
                  <a:cubicBezTo>
                    <a:pt x="208" y="446"/>
                    <a:pt x="214" y="447"/>
                    <a:pt x="219" y="446"/>
                  </a:cubicBezTo>
                  <a:cubicBezTo>
                    <a:pt x="219" y="451"/>
                    <a:pt x="219" y="456"/>
                    <a:pt x="218" y="462"/>
                  </a:cubicBezTo>
                  <a:cubicBezTo>
                    <a:pt x="213" y="462"/>
                    <a:pt x="208" y="461"/>
                    <a:pt x="203" y="461"/>
                  </a:cubicBezTo>
                  <a:close/>
                  <a:moveTo>
                    <a:pt x="218" y="463"/>
                  </a:moveTo>
                  <a:cubicBezTo>
                    <a:pt x="218" y="468"/>
                    <a:pt x="217" y="473"/>
                    <a:pt x="217" y="478"/>
                  </a:cubicBezTo>
                  <a:cubicBezTo>
                    <a:pt x="212" y="477"/>
                    <a:pt x="207" y="478"/>
                    <a:pt x="202" y="477"/>
                  </a:cubicBezTo>
                  <a:cubicBezTo>
                    <a:pt x="203" y="472"/>
                    <a:pt x="203" y="467"/>
                    <a:pt x="203" y="463"/>
                  </a:cubicBezTo>
                  <a:cubicBezTo>
                    <a:pt x="208" y="463"/>
                    <a:pt x="213" y="463"/>
                    <a:pt x="218" y="463"/>
                  </a:cubicBezTo>
                  <a:close/>
                  <a:moveTo>
                    <a:pt x="203" y="446"/>
                  </a:moveTo>
                  <a:cubicBezTo>
                    <a:pt x="203" y="441"/>
                    <a:pt x="203" y="436"/>
                    <a:pt x="202" y="430"/>
                  </a:cubicBezTo>
                  <a:cubicBezTo>
                    <a:pt x="208" y="430"/>
                    <a:pt x="213" y="429"/>
                    <a:pt x="218" y="428"/>
                  </a:cubicBezTo>
                  <a:cubicBezTo>
                    <a:pt x="218" y="432"/>
                    <a:pt x="219" y="437"/>
                    <a:pt x="219" y="441"/>
                  </a:cubicBezTo>
                  <a:cubicBezTo>
                    <a:pt x="219" y="442"/>
                    <a:pt x="219" y="444"/>
                    <a:pt x="219" y="445"/>
                  </a:cubicBezTo>
                  <a:cubicBezTo>
                    <a:pt x="214" y="445"/>
                    <a:pt x="208" y="445"/>
                    <a:pt x="203" y="446"/>
                  </a:cubicBezTo>
                  <a:close/>
                  <a:moveTo>
                    <a:pt x="201" y="486"/>
                  </a:moveTo>
                  <a:cubicBezTo>
                    <a:pt x="201" y="483"/>
                    <a:pt x="201" y="481"/>
                    <a:pt x="202" y="478"/>
                  </a:cubicBezTo>
                  <a:cubicBezTo>
                    <a:pt x="207" y="479"/>
                    <a:pt x="212" y="479"/>
                    <a:pt x="217" y="479"/>
                  </a:cubicBezTo>
                  <a:cubicBezTo>
                    <a:pt x="217" y="480"/>
                    <a:pt x="217" y="480"/>
                    <a:pt x="217" y="481"/>
                  </a:cubicBezTo>
                  <a:cubicBezTo>
                    <a:pt x="216" y="485"/>
                    <a:pt x="216" y="490"/>
                    <a:pt x="215" y="494"/>
                  </a:cubicBezTo>
                  <a:cubicBezTo>
                    <a:pt x="212" y="494"/>
                    <a:pt x="210" y="493"/>
                    <a:pt x="207" y="493"/>
                  </a:cubicBezTo>
                  <a:cubicBezTo>
                    <a:pt x="205" y="492"/>
                    <a:pt x="202" y="492"/>
                    <a:pt x="200" y="492"/>
                  </a:cubicBezTo>
                  <a:cubicBezTo>
                    <a:pt x="200" y="490"/>
                    <a:pt x="200" y="488"/>
                    <a:pt x="201" y="486"/>
                  </a:cubicBezTo>
                  <a:close/>
                  <a:moveTo>
                    <a:pt x="199" y="493"/>
                  </a:moveTo>
                  <a:cubicBezTo>
                    <a:pt x="202" y="494"/>
                    <a:pt x="205" y="494"/>
                    <a:pt x="208" y="495"/>
                  </a:cubicBezTo>
                  <a:cubicBezTo>
                    <a:pt x="210" y="495"/>
                    <a:pt x="212" y="496"/>
                    <a:pt x="215" y="496"/>
                  </a:cubicBezTo>
                  <a:cubicBezTo>
                    <a:pt x="214" y="500"/>
                    <a:pt x="213" y="505"/>
                    <a:pt x="212" y="510"/>
                  </a:cubicBezTo>
                  <a:cubicBezTo>
                    <a:pt x="206" y="509"/>
                    <a:pt x="201" y="507"/>
                    <a:pt x="196" y="506"/>
                  </a:cubicBezTo>
                  <a:cubicBezTo>
                    <a:pt x="197" y="502"/>
                    <a:pt x="198" y="498"/>
                    <a:pt x="199" y="493"/>
                  </a:cubicBezTo>
                  <a:close/>
                  <a:moveTo>
                    <a:pt x="196" y="508"/>
                  </a:moveTo>
                  <a:cubicBezTo>
                    <a:pt x="201" y="509"/>
                    <a:pt x="206" y="511"/>
                    <a:pt x="211" y="512"/>
                  </a:cubicBezTo>
                  <a:cubicBezTo>
                    <a:pt x="210" y="515"/>
                    <a:pt x="210" y="517"/>
                    <a:pt x="209" y="520"/>
                  </a:cubicBezTo>
                  <a:cubicBezTo>
                    <a:pt x="208" y="522"/>
                    <a:pt x="207" y="524"/>
                    <a:pt x="206" y="527"/>
                  </a:cubicBezTo>
                  <a:cubicBezTo>
                    <a:pt x="201" y="526"/>
                    <a:pt x="197" y="523"/>
                    <a:pt x="191" y="522"/>
                  </a:cubicBezTo>
                  <a:cubicBezTo>
                    <a:pt x="193" y="517"/>
                    <a:pt x="194" y="512"/>
                    <a:pt x="196" y="508"/>
                  </a:cubicBezTo>
                  <a:close/>
                  <a:moveTo>
                    <a:pt x="191" y="523"/>
                  </a:moveTo>
                  <a:cubicBezTo>
                    <a:pt x="196" y="524"/>
                    <a:pt x="201" y="527"/>
                    <a:pt x="206" y="528"/>
                  </a:cubicBezTo>
                  <a:cubicBezTo>
                    <a:pt x="204" y="533"/>
                    <a:pt x="202" y="539"/>
                    <a:pt x="199" y="544"/>
                  </a:cubicBezTo>
                  <a:cubicBezTo>
                    <a:pt x="195" y="541"/>
                    <a:pt x="190" y="539"/>
                    <a:pt x="186" y="537"/>
                  </a:cubicBezTo>
                  <a:cubicBezTo>
                    <a:pt x="188" y="533"/>
                    <a:pt x="189" y="528"/>
                    <a:pt x="191" y="523"/>
                  </a:cubicBezTo>
                  <a:close/>
                  <a:moveTo>
                    <a:pt x="185" y="539"/>
                  </a:moveTo>
                  <a:cubicBezTo>
                    <a:pt x="190" y="541"/>
                    <a:pt x="194" y="543"/>
                    <a:pt x="199" y="545"/>
                  </a:cubicBezTo>
                  <a:cubicBezTo>
                    <a:pt x="197" y="548"/>
                    <a:pt x="196" y="550"/>
                    <a:pt x="194" y="553"/>
                  </a:cubicBezTo>
                  <a:cubicBezTo>
                    <a:pt x="193" y="554"/>
                    <a:pt x="192" y="556"/>
                    <a:pt x="191" y="557"/>
                  </a:cubicBezTo>
                  <a:cubicBezTo>
                    <a:pt x="187" y="555"/>
                    <a:pt x="183" y="552"/>
                    <a:pt x="180" y="550"/>
                  </a:cubicBezTo>
                  <a:cubicBezTo>
                    <a:pt x="182" y="546"/>
                    <a:pt x="183" y="543"/>
                    <a:pt x="185" y="539"/>
                  </a:cubicBezTo>
                  <a:close/>
                  <a:moveTo>
                    <a:pt x="188" y="560"/>
                  </a:moveTo>
                  <a:cubicBezTo>
                    <a:pt x="188" y="560"/>
                    <a:pt x="188" y="559"/>
                    <a:pt x="187" y="559"/>
                  </a:cubicBezTo>
                  <a:cubicBezTo>
                    <a:pt x="184" y="557"/>
                    <a:pt x="179" y="555"/>
                    <a:pt x="175" y="556"/>
                  </a:cubicBezTo>
                  <a:cubicBezTo>
                    <a:pt x="176" y="554"/>
                    <a:pt x="178" y="553"/>
                    <a:pt x="179" y="551"/>
                  </a:cubicBezTo>
                  <a:cubicBezTo>
                    <a:pt x="182" y="554"/>
                    <a:pt x="186" y="556"/>
                    <a:pt x="190" y="559"/>
                  </a:cubicBezTo>
                  <a:cubicBezTo>
                    <a:pt x="189" y="559"/>
                    <a:pt x="189" y="559"/>
                    <a:pt x="188" y="560"/>
                  </a:cubicBezTo>
                  <a:close/>
                  <a:moveTo>
                    <a:pt x="193" y="567"/>
                  </a:moveTo>
                  <a:cubicBezTo>
                    <a:pt x="192" y="565"/>
                    <a:pt x="191" y="563"/>
                    <a:pt x="189" y="561"/>
                  </a:cubicBezTo>
                  <a:cubicBezTo>
                    <a:pt x="197" y="554"/>
                    <a:pt x="201" y="544"/>
                    <a:pt x="205" y="534"/>
                  </a:cubicBezTo>
                  <a:cubicBezTo>
                    <a:pt x="210" y="522"/>
                    <a:pt x="214" y="509"/>
                    <a:pt x="216" y="497"/>
                  </a:cubicBezTo>
                  <a:cubicBezTo>
                    <a:pt x="219" y="484"/>
                    <a:pt x="220" y="470"/>
                    <a:pt x="220" y="457"/>
                  </a:cubicBezTo>
                  <a:cubicBezTo>
                    <a:pt x="221" y="444"/>
                    <a:pt x="220" y="431"/>
                    <a:pt x="218" y="419"/>
                  </a:cubicBezTo>
                  <a:cubicBezTo>
                    <a:pt x="218" y="416"/>
                    <a:pt x="217" y="413"/>
                    <a:pt x="217" y="411"/>
                  </a:cubicBezTo>
                  <a:cubicBezTo>
                    <a:pt x="217" y="409"/>
                    <a:pt x="216" y="406"/>
                    <a:pt x="216" y="404"/>
                  </a:cubicBezTo>
                  <a:cubicBezTo>
                    <a:pt x="219" y="405"/>
                    <a:pt x="221" y="405"/>
                    <a:pt x="224" y="405"/>
                  </a:cubicBezTo>
                  <a:cubicBezTo>
                    <a:pt x="224" y="408"/>
                    <a:pt x="225" y="411"/>
                    <a:pt x="226" y="413"/>
                  </a:cubicBezTo>
                  <a:cubicBezTo>
                    <a:pt x="227" y="417"/>
                    <a:pt x="227" y="420"/>
                    <a:pt x="228" y="424"/>
                  </a:cubicBezTo>
                  <a:cubicBezTo>
                    <a:pt x="229" y="430"/>
                    <a:pt x="229" y="436"/>
                    <a:pt x="230" y="443"/>
                  </a:cubicBezTo>
                  <a:cubicBezTo>
                    <a:pt x="231" y="456"/>
                    <a:pt x="231" y="468"/>
                    <a:pt x="229" y="481"/>
                  </a:cubicBezTo>
                  <a:cubicBezTo>
                    <a:pt x="228" y="494"/>
                    <a:pt x="225" y="507"/>
                    <a:pt x="220" y="519"/>
                  </a:cubicBezTo>
                  <a:cubicBezTo>
                    <a:pt x="216" y="531"/>
                    <a:pt x="210" y="543"/>
                    <a:pt x="202" y="554"/>
                  </a:cubicBezTo>
                  <a:cubicBezTo>
                    <a:pt x="199" y="559"/>
                    <a:pt x="196" y="563"/>
                    <a:pt x="193" y="567"/>
                  </a:cubicBezTo>
                  <a:close/>
                  <a:moveTo>
                    <a:pt x="216" y="558"/>
                  </a:moveTo>
                  <a:cubicBezTo>
                    <a:pt x="213" y="564"/>
                    <a:pt x="204" y="567"/>
                    <a:pt x="198" y="563"/>
                  </a:cubicBezTo>
                  <a:cubicBezTo>
                    <a:pt x="200" y="560"/>
                    <a:pt x="202" y="557"/>
                    <a:pt x="204" y="555"/>
                  </a:cubicBezTo>
                  <a:cubicBezTo>
                    <a:pt x="207" y="550"/>
                    <a:pt x="210" y="545"/>
                    <a:pt x="213" y="541"/>
                  </a:cubicBezTo>
                  <a:cubicBezTo>
                    <a:pt x="218" y="545"/>
                    <a:pt x="220" y="552"/>
                    <a:pt x="216" y="558"/>
                  </a:cubicBezTo>
                  <a:close/>
                  <a:moveTo>
                    <a:pt x="201" y="574"/>
                  </a:moveTo>
                  <a:cubicBezTo>
                    <a:pt x="201" y="574"/>
                    <a:pt x="201" y="574"/>
                    <a:pt x="201" y="575"/>
                  </a:cubicBezTo>
                  <a:cubicBezTo>
                    <a:pt x="199" y="574"/>
                    <a:pt x="196" y="575"/>
                    <a:pt x="194" y="575"/>
                  </a:cubicBezTo>
                  <a:cubicBezTo>
                    <a:pt x="194" y="573"/>
                    <a:pt x="194" y="571"/>
                    <a:pt x="193" y="568"/>
                  </a:cubicBezTo>
                  <a:cubicBezTo>
                    <a:pt x="193" y="568"/>
                    <a:pt x="193" y="568"/>
                    <a:pt x="193" y="568"/>
                  </a:cubicBezTo>
                  <a:cubicBezTo>
                    <a:pt x="194" y="567"/>
                    <a:pt x="196" y="566"/>
                    <a:pt x="197" y="564"/>
                  </a:cubicBezTo>
                  <a:cubicBezTo>
                    <a:pt x="199" y="567"/>
                    <a:pt x="203" y="571"/>
                    <a:pt x="201" y="574"/>
                  </a:cubicBezTo>
                  <a:close/>
                  <a:moveTo>
                    <a:pt x="207" y="576"/>
                  </a:moveTo>
                  <a:cubicBezTo>
                    <a:pt x="206" y="575"/>
                    <a:pt x="204" y="575"/>
                    <a:pt x="203" y="575"/>
                  </a:cubicBezTo>
                  <a:cubicBezTo>
                    <a:pt x="204" y="572"/>
                    <a:pt x="203" y="568"/>
                    <a:pt x="200" y="566"/>
                  </a:cubicBezTo>
                  <a:cubicBezTo>
                    <a:pt x="207" y="568"/>
                    <a:pt x="214" y="564"/>
                    <a:pt x="218" y="559"/>
                  </a:cubicBezTo>
                  <a:cubicBezTo>
                    <a:pt x="222" y="553"/>
                    <a:pt x="220" y="546"/>
                    <a:pt x="215" y="541"/>
                  </a:cubicBezTo>
                  <a:cubicBezTo>
                    <a:pt x="218" y="541"/>
                    <a:pt x="221" y="542"/>
                    <a:pt x="224" y="541"/>
                  </a:cubicBezTo>
                  <a:cubicBezTo>
                    <a:pt x="228" y="539"/>
                    <a:pt x="231" y="537"/>
                    <a:pt x="233" y="534"/>
                  </a:cubicBezTo>
                  <a:cubicBezTo>
                    <a:pt x="235" y="530"/>
                    <a:pt x="235" y="526"/>
                    <a:pt x="234" y="522"/>
                  </a:cubicBezTo>
                  <a:cubicBezTo>
                    <a:pt x="233" y="520"/>
                    <a:pt x="232" y="518"/>
                    <a:pt x="230" y="516"/>
                  </a:cubicBezTo>
                  <a:cubicBezTo>
                    <a:pt x="230" y="516"/>
                    <a:pt x="229" y="515"/>
                    <a:pt x="228" y="515"/>
                  </a:cubicBezTo>
                  <a:cubicBezTo>
                    <a:pt x="231" y="515"/>
                    <a:pt x="233" y="514"/>
                    <a:pt x="235" y="512"/>
                  </a:cubicBezTo>
                  <a:cubicBezTo>
                    <a:pt x="238" y="510"/>
                    <a:pt x="240" y="506"/>
                    <a:pt x="241" y="503"/>
                  </a:cubicBezTo>
                  <a:cubicBezTo>
                    <a:pt x="243" y="498"/>
                    <a:pt x="242" y="494"/>
                    <a:pt x="240" y="490"/>
                  </a:cubicBezTo>
                  <a:cubicBezTo>
                    <a:pt x="239" y="487"/>
                    <a:pt x="236" y="484"/>
                    <a:pt x="233" y="483"/>
                  </a:cubicBezTo>
                  <a:cubicBezTo>
                    <a:pt x="236" y="483"/>
                    <a:pt x="239" y="481"/>
                    <a:pt x="241" y="479"/>
                  </a:cubicBezTo>
                  <a:cubicBezTo>
                    <a:pt x="244" y="477"/>
                    <a:pt x="246" y="473"/>
                    <a:pt x="246" y="469"/>
                  </a:cubicBezTo>
                  <a:cubicBezTo>
                    <a:pt x="246" y="462"/>
                    <a:pt x="241" y="456"/>
                    <a:pt x="235" y="454"/>
                  </a:cubicBezTo>
                  <a:cubicBezTo>
                    <a:pt x="243" y="452"/>
                    <a:pt x="248" y="444"/>
                    <a:pt x="247" y="436"/>
                  </a:cubicBezTo>
                  <a:cubicBezTo>
                    <a:pt x="246" y="428"/>
                    <a:pt x="239" y="423"/>
                    <a:pt x="232" y="422"/>
                  </a:cubicBezTo>
                  <a:cubicBezTo>
                    <a:pt x="238" y="418"/>
                    <a:pt x="244" y="409"/>
                    <a:pt x="240" y="401"/>
                  </a:cubicBezTo>
                  <a:cubicBezTo>
                    <a:pt x="243" y="400"/>
                    <a:pt x="246" y="397"/>
                    <a:pt x="248" y="395"/>
                  </a:cubicBezTo>
                  <a:cubicBezTo>
                    <a:pt x="248" y="395"/>
                    <a:pt x="248" y="395"/>
                    <a:pt x="249" y="396"/>
                  </a:cubicBezTo>
                  <a:cubicBezTo>
                    <a:pt x="249" y="396"/>
                    <a:pt x="249" y="396"/>
                    <a:pt x="249" y="396"/>
                  </a:cubicBezTo>
                  <a:cubicBezTo>
                    <a:pt x="250" y="399"/>
                    <a:pt x="250" y="402"/>
                    <a:pt x="250" y="405"/>
                  </a:cubicBezTo>
                  <a:cubicBezTo>
                    <a:pt x="250" y="410"/>
                    <a:pt x="248" y="415"/>
                    <a:pt x="244" y="418"/>
                  </a:cubicBezTo>
                  <a:cubicBezTo>
                    <a:pt x="243" y="418"/>
                    <a:pt x="243" y="419"/>
                    <a:pt x="244" y="420"/>
                  </a:cubicBezTo>
                  <a:cubicBezTo>
                    <a:pt x="252" y="421"/>
                    <a:pt x="256" y="429"/>
                    <a:pt x="256" y="436"/>
                  </a:cubicBezTo>
                  <a:cubicBezTo>
                    <a:pt x="257" y="443"/>
                    <a:pt x="254" y="451"/>
                    <a:pt x="247" y="454"/>
                  </a:cubicBezTo>
                  <a:cubicBezTo>
                    <a:pt x="247" y="454"/>
                    <a:pt x="247" y="454"/>
                    <a:pt x="247" y="454"/>
                  </a:cubicBezTo>
                  <a:cubicBezTo>
                    <a:pt x="247" y="455"/>
                    <a:pt x="247" y="456"/>
                    <a:pt x="248" y="456"/>
                  </a:cubicBezTo>
                  <a:cubicBezTo>
                    <a:pt x="253" y="459"/>
                    <a:pt x="255" y="465"/>
                    <a:pt x="254" y="471"/>
                  </a:cubicBezTo>
                  <a:cubicBezTo>
                    <a:pt x="254" y="476"/>
                    <a:pt x="251" y="481"/>
                    <a:pt x="247" y="484"/>
                  </a:cubicBezTo>
                  <a:cubicBezTo>
                    <a:pt x="246" y="484"/>
                    <a:pt x="246" y="485"/>
                    <a:pt x="247" y="485"/>
                  </a:cubicBezTo>
                  <a:cubicBezTo>
                    <a:pt x="247" y="485"/>
                    <a:pt x="247" y="485"/>
                    <a:pt x="247" y="485"/>
                  </a:cubicBezTo>
                  <a:cubicBezTo>
                    <a:pt x="255" y="493"/>
                    <a:pt x="251" y="511"/>
                    <a:pt x="240" y="514"/>
                  </a:cubicBezTo>
                  <a:cubicBezTo>
                    <a:pt x="240" y="514"/>
                    <a:pt x="240" y="514"/>
                    <a:pt x="240" y="515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3" y="521"/>
                    <a:pt x="243" y="527"/>
                    <a:pt x="240" y="533"/>
                  </a:cubicBezTo>
                  <a:cubicBezTo>
                    <a:pt x="238" y="539"/>
                    <a:pt x="233" y="544"/>
                    <a:pt x="227" y="546"/>
                  </a:cubicBezTo>
                  <a:cubicBezTo>
                    <a:pt x="226" y="546"/>
                    <a:pt x="226" y="547"/>
                    <a:pt x="226" y="547"/>
                  </a:cubicBezTo>
                  <a:cubicBezTo>
                    <a:pt x="227" y="555"/>
                    <a:pt x="223" y="564"/>
                    <a:pt x="216" y="568"/>
                  </a:cubicBezTo>
                  <a:cubicBezTo>
                    <a:pt x="214" y="569"/>
                    <a:pt x="213" y="569"/>
                    <a:pt x="212" y="569"/>
                  </a:cubicBezTo>
                  <a:cubicBezTo>
                    <a:pt x="211" y="570"/>
                    <a:pt x="210" y="570"/>
                    <a:pt x="209" y="570"/>
                  </a:cubicBezTo>
                  <a:cubicBezTo>
                    <a:pt x="209" y="571"/>
                    <a:pt x="208" y="572"/>
                    <a:pt x="208" y="573"/>
                  </a:cubicBezTo>
                  <a:cubicBezTo>
                    <a:pt x="208" y="574"/>
                    <a:pt x="207" y="575"/>
                    <a:pt x="207" y="576"/>
                  </a:cubicBezTo>
                  <a:close/>
                  <a:moveTo>
                    <a:pt x="229" y="568"/>
                  </a:moveTo>
                  <a:cubicBezTo>
                    <a:pt x="235" y="569"/>
                    <a:pt x="240" y="570"/>
                    <a:pt x="246" y="570"/>
                  </a:cubicBezTo>
                  <a:cubicBezTo>
                    <a:pt x="248" y="571"/>
                    <a:pt x="251" y="571"/>
                    <a:pt x="254" y="572"/>
                  </a:cubicBezTo>
                  <a:cubicBezTo>
                    <a:pt x="256" y="572"/>
                    <a:pt x="258" y="572"/>
                    <a:pt x="260" y="572"/>
                  </a:cubicBezTo>
                  <a:cubicBezTo>
                    <a:pt x="258" y="574"/>
                    <a:pt x="256" y="576"/>
                    <a:pt x="254" y="577"/>
                  </a:cubicBezTo>
                  <a:cubicBezTo>
                    <a:pt x="253" y="578"/>
                    <a:pt x="252" y="579"/>
                    <a:pt x="250" y="580"/>
                  </a:cubicBezTo>
                  <a:cubicBezTo>
                    <a:pt x="248" y="579"/>
                    <a:pt x="246" y="579"/>
                    <a:pt x="244" y="578"/>
                  </a:cubicBezTo>
                  <a:cubicBezTo>
                    <a:pt x="241" y="578"/>
                    <a:pt x="238" y="577"/>
                    <a:pt x="235" y="577"/>
                  </a:cubicBezTo>
                  <a:cubicBezTo>
                    <a:pt x="230" y="576"/>
                    <a:pt x="225" y="575"/>
                    <a:pt x="220" y="574"/>
                  </a:cubicBezTo>
                  <a:cubicBezTo>
                    <a:pt x="223" y="572"/>
                    <a:pt x="226" y="570"/>
                    <a:pt x="229" y="568"/>
                  </a:cubicBezTo>
                  <a:close/>
                  <a:moveTo>
                    <a:pt x="220" y="567"/>
                  </a:moveTo>
                  <a:cubicBezTo>
                    <a:pt x="221" y="566"/>
                    <a:pt x="222" y="565"/>
                    <a:pt x="223" y="564"/>
                  </a:cubicBezTo>
                  <a:cubicBezTo>
                    <a:pt x="224" y="563"/>
                    <a:pt x="225" y="562"/>
                    <a:pt x="225" y="560"/>
                  </a:cubicBezTo>
                  <a:cubicBezTo>
                    <a:pt x="226" y="563"/>
                    <a:pt x="227" y="565"/>
                    <a:pt x="227" y="568"/>
                  </a:cubicBezTo>
                  <a:cubicBezTo>
                    <a:pt x="225" y="569"/>
                    <a:pt x="223" y="570"/>
                    <a:pt x="221" y="571"/>
                  </a:cubicBezTo>
                  <a:cubicBezTo>
                    <a:pt x="220" y="570"/>
                    <a:pt x="220" y="568"/>
                    <a:pt x="220" y="567"/>
                  </a:cubicBezTo>
                  <a:close/>
                  <a:moveTo>
                    <a:pt x="228" y="547"/>
                  </a:moveTo>
                  <a:cubicBezTo>
                    <a:pt x="229" y="547"/>
                    <a:pt x="230" y="547"/>
                    <a:pt x="231" y="546"/>
                  </a:cubicBezTo>
                  <a:cubicBezTo>
                    <a:pt x="231" y="548"/>
                    <a:pt x="232" y="550"/>
                    <a:pt x="233" y="551"/>
                  </a:cubicBezTo>
                  <a:cubicBezTo>
                    <a:pt x="234" y="554"/>
                    <a:pt x="235" y="558"/>
                    <a:pt x="235" y="561"/>
                  </a:cubicBezTo>
                  <a:cubicBezTo>
                    <a:pt x="235" y="561"/>
                    <a:pt x="235" y="561"/>
                    <a:pt x="235" y="561"/>
                  </a:cubicBezTo>
                  <a:cubicBezTo>
                    <a:pt x="235" y="561"/>
                    <a:pt x="235" y="562"/>
                    <a:pt x="235" y="562"/>
                  </a:cubicBezTo>
                  <a:cubicBezTo>
                    <a:pt x="232" y="563"/>
                    <a:pt x="230" y="565"/>
                    <a:pt x="228" y="567"/>
                  </a:cubicBezTo>
                  <a:cubicBezTo>
                    <a:pt x="228" y="563"/>
                    <a:pt x="227" y="560"/>
                    <a:pt x="227" y="557"/>
                  </a:cubicBezTo>
                  <a:cubicBezTo>
                    <a:pt x="228" y="554"/>
                    <a:pt x="228" y="551"/>
                    <a:pt x="228" y="547"/>
                  </a:cubicBezTo>
                  <a:close/>
                  <a:moveTo>
                    <a:pt x="255" y="538"/>
                  </a:moveTo>
                  <a:cubicBezTo>
                    <a:pt x="253" y="540"/>
                    <a:pt x="252" y="543"/>
                    <a:pt x="250" y="545"/>
                  </a:cubicBezTo>
                  <a:cubicBezTo>
                    <a:pt x="250" y="545"/>
                    <a:pt x="249" y="544"/>
                    <a:pt x="249" y="544"/>
                  </a:cubicBezTo>
                  <a:cubicBezTo>
                    <a:pt x="248" y="542"/>
                    <a:pt x="248" y="540"/>
                    <a:pt x="247" y="538"/>
                  </a:cubicBezTo>
                  <a:cubicBezTo>
                    <a:pt x="246" y="534"/>
                    <a:pt x="245" y="531"/>
                    <a:pt x="244" y="527"/>
                  </a:cubicBezTo>
                  <a:cubicBezTo>
                    <a:pt x="244" y="527"/>
                    <a:pt x="244" y="527"/>
                    <a:pt x="244" y="527"/>
                  </a:cubicBezTo>
                  <a:cubicBezTo>
                    <a:pt x="244" y="523"/>
                    <a:pt x="244" y="519"/>
                    <a:pt x="242" y="515"/>
                  </a:cubicBezTo>
                  <a:cubicBezTo>
                    <a:pt x="244" y="515"/>
                    <a:pt x="246" y="513"/>
                    <a:pt x="247" y="512"/>
                  </a:cubicBezTo>
                  <a:cubicBezTo>
                    <a:pt x="248" y="521"/>
                    <a:pt x="254" y="529"/>
                    <a:pt x="255" y="538"/>
                  </a:cubicBezTo>
                  <a:close/>
                  <a:moveTo>
                    <a:pt x="248" y="511"/>
                  </a:moveTo>
                  <a:cubicBezTo>
                    <a:pt x="250" y="508"/>
                    <a:pt x="252" y="505"/>
                    <a:pt x="252" y="502"/>
                  </a:cubicBezTo>
                  <a:cubicBezTo>
                    <a:pt x="252" y="501"/>
                    <a:pt x="253" y="501"/>
                    <a:pt x="253" y="500"/>
                  </a:cubicBezTo>
                  <a:cubicBezTo>
                    <a:pt x="253" y="501"/>
                    <a:pt x="253" y="502"/>
                    <a:pt x="254" y="503"/>
                  </a:cubicBezTo>
                  <a:cubicBezTo>
                    <a:pt x="254" y="506"/>
                    <a:pt x="255" y="509"/>
                    <a:pt x="256" y="512"/>
                  </a:cubicBezTo>
                  <a:cubicBezTo>
                    <a:pt x="257" y="517"/>
                    <a:pt x="260" y="522"/>
                    <a:pt x="261" y="528"/>
                  </a:cubicBezTo>
                  <a:cubicBezTo>
                    <a:pt x="260" y="529"/>
                    <a:pt x="259" y="530"/>
                    <a:pt x="259" y="531"/>
                  </a:cubicBezTo>
                  <a:cubicBezTo>
                    <a:pt x="258" y="532"/>
                    <a:pt x="257" y="534"/>
                    <a:pt x="256" y="536"/>
                  </a:cubicBezTo>
                  <a:cubicBezTo>
                    <a:pt x="255" y="532"/>
                    <a:pt x="254" y="529"/>
                    <a:pt x="253" y="525"/>
                  </a:cubicBezTo>
                  <a:cubicBezTo>
                    <a:pt x="251" y="520"/>
                    <a:pt x="249" y="515"/>
                    <a:pt x="248" y="511"/>
                  </a:cubicBezTo>
                  <a:close/>
                  <a:moveTo>
                    <a:pt x="245" y="537"/>
                  </a:moveTo>
                  <a:cubicBezTo>
                    <a:pt x="246" y="538"/>
                    <a:pt x="246" y="540"/>
                    <a:pt x="247" y="542"/>
                  </a:cubicBezTo>
                  <a:cubicBezTo>
                    <a:pt x="247" y="543"/>
                    <a:pt x="248" y="545"/>
                    <a:pt x="249" y="547"/>
                  </a:cubicBezTo>
                  <a:cubicBezTo>
                    <a:pt x="247" y="549"/>
                    <a:pt x="245" y="551"/>
                    <a:pt x="244" y="553"/>
                  </a:cubicBezTo>
                  <a:cubicBezTo>
                    <a:pt x="242" y="548"/>
                    <a:pt x="239" y="544"/>
                    <a:pt x="239" y="538"/>
                  </a:cubicBezTo>
                  <a:cubicBezTo>
                    <a:pt x="240" y="537"/>
                    <a:pt x="241" y="536"/>
                    <a:pt x="242" y="534"/>
                  </a:cubicBezTo>
                  <a:cubicBezTo>
                    <a:pt x="242" y="533"/>
                    <a:pt x="243" y="531"/>
                    <a:pt x="243" y="530"/>
                  </a:cubicBezTo>
                  <a:cubicBezTo>
                    <a:pt x="244" y="532"/>
                    <a:pt x="244" y="534"/>
                    <a:pt x="245" y="537"/>
                  </a:cubicBezTo>
                  <a:close/>
                  <a:moveTo>
                    <a:pt x="242" y="554"/>
                  </a:moveTo>
                  <a:cubicBezTo>
                    <a:pt x="241" y="556"/>
                    <a:pt x="239" y="558"/>
                    <a:pt x="236" y="560"/>
                  </a:cubicBezTo>
                  <a:cubicBezTo>
                    <a:pt x="236" y="558"/>
                    <a:pt x="236" y="556"/>
                    <a:pt x="235" y="554"/>
                  </a:cubicBezTo>
                  <a:cubicBezTo>
                    <a:pt x="235" y="553"/>
                    <a:pt x="234" y="551"/>
                    <a:pt x="234" y="550"/>
                  </a:cubicBezTo>
                  <a:cubicBezTo>
                    <a:pt x="233" y="548"/>
                    <a:pt x="233" y="547"/>
                    <a:pt x="233" y="545"/>
                  </a:cubicBezTo>
                  <a:cubicBezTo>
                    <a:pt x="235" y="544"/>
                    <a:pt x="236" y="542"/>
                    <a:pt x="238" y="540"/>
                  </a:cubicBezTo>
                  <a:cubicBezTo>
                    <a:pt x="239" y="545"/>
                    <a:pt x="242" y="549"/>
                    <a:pt x="242" y="554"/>
                  </a:cubicBezTo>
                  <a:close/>
                  <a:moveTo>
                    <a:pt x="246" y="569"/>
                  </a:moveTo>
                  <a:cubicBezTo>
                    <a:pt x="241" y="568"/>
                    <a:pt x="236" y="567"/>
                    <a:pt x="231" y="567"/>
                  </a:cubicBezTo>
                  <a:cubicBezTo>
                    <a:pt x="233" y="565"/>
                    <a:pt x="235" y="564"/>
                    <a:pt x="237" y="562"/>
                  </a:cubicBezTo>
                  <a:cubicBezTo>
                    <a:pt x="237" y="562"/>
                    <a:pt x="237" y="562"/>
                    <a:pt x="238" y="561"/>
                  </a:cubicBezTo>
                  <a:cubicBezTo>
                    <a:pt x="240" y="561"/>
                    <a:pt x="243" y="562"/>
                    <a:pt x="246" y="562"/>
                  </a:cubicBezTo>
                  <a:cubicBezTo>
                    <a:pt x="249" y="562"/>
                    <a:pt x="252" y="562"/>
                    <a:pt x="256" y="563"/>
                  </a:cubicBezTo>
                  <a:cubicBezTo>
                    <a:pt x="260" y="563"/>
                    <a:pt x="265" y="564"/>
                    <a:pt x="269" y="563"/>
                  </a:cubicBezTo>
                  <a:cubicBezTo>
                    <a:pt x="267" y="566"/>
                    <a:pt x="264" y="569"/>
                    <a:pt x="261" y="571"/>
                  </a:cubicBezTo>
                  <a:cubicBezTo>
                    <a:pt x="256" y="571"/>
                    <a:pt x="251" y="570"/>
                    <a:pt x="246" y="569"/>
                  </a:cubicBezTo>
                  <a:close/>
                  <a:moveTo>
                    <a:pt x="255" y="561"/>
                  </a:moveTo>
                  <a:cubicBezTo>
                    <a:pt x="252" y="561"/>
                    <a:pt x="248" y="561"/>
                    <a:pt x="245" y="560"/>
                  </a:cubicBezTo>
                  <a:cubicBezTo>
                    <a:pt x="243" y="560"/>
                    <a:pt x="241" y="560"/>
                    <a:pt x="239" y="560"/>
                  </a:cubicBezTo>
                  <a:cubicBezTo>
                    <a:pt x="241" y="558"/>
                    <a:pt x="243" y="556"/>
                    <a:pt x="245" y="554"/>
                  </a:cubicBezTo>
                  <a:cubicBezTo>
                    <a:pt x="251" y="554"/>
                    <a:pt x="256" y="554"/>
                    <a:pt x="262" y="554"/>
                  </a:cubicBezTo>
                  <a:cubicBezTo>
                    <a:pt x="264" y="554"/>
                    <a:pt x="267" y="554"/>
                    <a:pt x="269" y="554"/>
                  </a:cubicBezTo>
                  <a:cubicBezTo>
                    <a:pt x="272" y="555"/>
                    <a:pt x="274" y="554"/>
                    <a:pt x="276" y="554"/>
                  </a:cubicBezTo>
                  <a:cubicBezTo>
                    <a:pt x="275" y="557"/>
                    <a:pt x="273" y="559"/>
                    <a:pt x="271" y="562"/>
                  </a:cubicBezTo>
                  <a:cubicBezTo>
                    <a:pt x="265" y="562"/>
                    <a:pt x="260" y="561"/>
                    <a:pt x="255" y="561"/>
                  </a:cubicBezTo>
                  <a:close/>
                  <a:moveTo>
                    <a:pt x="270" y="553"/>
                  </a:moveTo>
                  <a:cubicBezTo>
                    <a:pt x="268" y="553"/>
                    <a:pt x="265" y="553"/>
                    <a:pt x="262" y="553"/>
                  </a:cubicBezTo>
                  <a:cubicBezTo>
                    <a:pt x="257" y="552"/>
                    <a:pt x="252" y="552"/>
                    <a:pt x="246" y="552"/>
                  </a:cubicBezTo>
                  <a:cubicBezTo>
                    <a:pt x="248" y="550"/>
                    <a:pt x="250" y="549"/>
                    <a:pt x="251" y="546"/>
                  </a:cubicBezTo>
                  <a:cubicBezTo>
                    <a:pt x="257" y="546"/>
                    <a:pt x="263" y="545"/>
                    <a:pt x="269" y="545"/>
                  </a:cubicBezTo>
                  <a:cubicBezTo>
                    <a:pt x="272" y="546"/>
                    <a:pt x="275" y="545"/>
                    <a:pt x="277" y="545"/>
                  </a:cubicBezTo>
                  <a:cubicBezTo>
                    <a:pt x="279" y="545"/>
                    <a:pt x="280" y="545"/>
                    <a:pt x="281" y="545"/>
                  </a:cubicBezTo>
                  <a:cubicBezTo>
                    <a:pt x="282" y="545"/>
                    <a:pt x="282" y="545"/>
                    <a:pt x="282" y="545"/>
                  </a:cubicBezTo>
                  <a:cubicBezTo>
                    <a:pt x="281" y="548"/>
                    <a:pt x="279" y="551"/>
                    <a:pt x="277" y="553"/>
                  </a:cubicBezTo>
                  <a:cubicBezTo>
                    <a:pt x="275" y="553"/>
                    <a:pt x="273" y="553"/>
                    <a:pt x="270" y="553"/>
                  </a:cubicBezTo>
                  <a:close/>
                  <a:moveTo>
                    <a:pt x="280" y="544"/>
                  </a:moveTo>
                  <a:cubicBezTo>
                    <a:pt x="279" y="544"/>
                    <a:pt x="277" y="544"/>
                    <a:pt x="276" y="544"/>
                  </a:cubicBezTo>
                  <a:cubicBezTo>
                    <a:pt x="273" y="544"/>
                    <a:pt x="270" y="544"/>
                    <a:pt x="267" y="544"/>
                  </a:cubicBezTo>
                  <a:cubicBezTo>
                    <a:pt x="262" y="544"/>
                    <a:pt x="257" y="544"/>
                    <a:pt x="252" y="545"/>
                  </a:cubicBezTo>
                  <a:cubicBezTo>
                    <a:pt x="254" y="543"/>
                    <a:pt x="255" y="541"/>
                    <a:pt x="256" y="540"/>
                  </a:cubicBezTo>
                  <a:cubicBezTo>
                    <a:pt x="256" y="540"/>
                    <a:pt x="256" y="540"/>
                    <a:pt x="256" y="540"/>
                  </a:cubicBezTo>
                  <a:cubicBezTo>
                    <a:pt x="261" y="539"/>
                    <a:pt x="266" y="538"/>
                    <a:pt x="272" y="538"/>
                  </a:cubicBezTo>
                  <a:cubicBezTo>
                    <a:pt x="277" y="537"/>
                    <a:pt x="282" y="537"/>
                    <a:pt x="287" y="536"/>
                  </a:cubicBezTo>
                  <a:cubicBezTo>
                    <a:pt x="286" y="539"/>
                    <a:pt x="284" y="541"/>
                    <a:pt x="283" y="543"/>
                  </a:cubicBezTo>
                  <a:cubicBezTo>
                    <a:pt x="283" y="543"/>
                    <a:pt x="283" y="543"/>
                    <a:pt x="283" y="544"/>
                  </a:cubicBezTo>
                  <a:cubicBezTo>
                    <a:pt x="282" y="544"/>
                    <a:pt x="281" y="543"/>
                    <a:pt x="280" y="544"/>
                  </a:cubicBezTo>
                  <a:close/>
                  <a:moveTo>
                    <a:pt x="272" y="536"/>
                  </a:moveTo>
                  <a:cubicBezTo>
                    <a:pt x="267" y="537"/>
                    <a:pt x="262" y="537"/>
                    <a:pt x="257" y="538"/>
                  </a:cubicBezTo>
                  <a:cubicBezTo>
                    <a:pt x="258" y="536"/>
                    <a:pt x="259" y="535"/>
                    <a:pt x="260" y="533"/>
                  </a:cubicBezTo>
                  <a:cubicBezTo>
                    <a:pt x="260" y="532"/>
                    <a:pt x="260" y="532"/>
                    <a:pt x="261" y="531"/>
                  </a:cubicBezTo>
                  <a:cubicBezTo>
                    <a:pt x="271" y="530"/>
                    <a:pt x="281" y="530"/>
                    <a:pt x="291" y="527"/>
                  </a:cubicBezTo>
                  <a:cubicBezTo>
                    <a:pt x="290" y="529"/>
                    <a:pt x="289" y="532"/>
                    <a:pt x="287" y="535"/>
                  </a:cubicBezTo>
                  <a:cubicBezTo>
                    <a:pt x="282" y="535"/>
                    <a:pt x="277" y="535"/>
                    <a:pt x="272" y="536"/>
                  </a:cubicBezTo>
                  <a:close/>
                  <a:moveTo>
                    <a:pt x="262" y="530"/>
                  </a:moveTo>
                  <a:cubicBezTo>
                    <a:pt x="262" y="529"/>
                    <a:pt x="262" y="529"/>
                    <a:pt x="262" y="529"/>
                  </a:cubicBezTo>
                  <a:cubicBezTo>
                    <a:pt x="262" y="529"/>
                    <a:pt x="262" y="529"/>
                    <a:pt x="262" y="529"/>
                  </a:cubicBezTo>
                  <a:cubicBezTo>
                    <a:pt x="263" y="526"/>
                    <a:pt x="264" y="524"/>
                    <a:pt x="265" y="522"/>
                  </a:cubicBezTo>
                  <a:cubicBezTo>
                    <a:pt x="270" y="520"/>
                    <a:pt x="275" y="520"/>
                    <a:pt x="279" y="519"/>
                  </a:cubicBezTo>
                  <a:cubicBezTo>
                    <a:pt x="284" y="518"/>
                    <a:pt x="289" y="518"/>
                    <a:pt x="294" y="517"/>
                  </a:cubicBezTo>
                  <a:cubicBezTo>
                    <a:pt x="294" y="517"/>
                    <a:pt x="294" y="517"/>
                    <a:pt x="294" y="517"/>
                  </a:cubicBezTo>
                  <a:cubicBezTo>
                    <a:pt x="293" y="520"/>
                    <a:pt x="292" y="522"/>
                    <a:pt x="291" y="525"/>
                  </a:cubicBezTo>
                  <a:cubicBezTo>
                    <a:pt x="282" y="528"/>
                    <a:pt x="272" y="529"/>
                    <a:pt x="262" y="530"/>
                  </a:cubicBezTo>
                  <a:close/>
                  <a:moveTo>
                    <a:pt x="278" y="518"/>
                  </a:moveTo>
                  <a:cubicBezTo>
                    <a:pt x="274" y="519"/>
                    <a:pt x="270" y="519"/>
                    <a:pt x="266" y="520"/>
                  </a:cubicBezTo>
                  <a:cubicBezTo>
                    <a:pt x="267" y="518"/>
                    <a:pt x="268" y="515"/>
                    <a:pt x="269" y="513"/>
                  </a:cubicBezTo>
                  <a:cubicBezTo>
                    <a:pt x="274" y="511"/>
                    <a:pt x="280" y="510"/>
                    <a:pt x="286" y="509"/>
                  </a:cubicBezTo>
                  <a:cubicBezTo>
                    <a:pt x="288" y="509"/>
                    <a:pt x="291" y="508"/>
                    <a:pt x="293" y="507"/>
                  </a:cubicBezTo>
                  <a:cubicBezTo>
                    <a:pt x="294" y="507"/>
                    <a:pt x="295" y="507"/>
                    <a:pt x="296" y="507"/>
                  </a:cubicBezTo>
                  <a:cubicBezTo>
                    <a:pt x="296" y="509"/>
                    <a:pt x="295" y="512"/>
                    <a:pt x="294" y="515"/>
                  </a:cubicBezTo>
                  <a:cubicBezTo>
                    <a:pt x="289" y="516"/>
                    <a:pt x="284" y="517"/>
                    <a:pt x="278" y="518"/>
                  </a:cubicBezTo>
                  <a:close/>
                  <a:moveTo>
                    <a:pt x="292" y="506"/>
                  </a:moveTo>
                  <a:cubicBezTo>
                    <a:pt x="289" y="507"/>
                    <a:pt x="286" y="507"/>
                    <a:pt x="284" y="508"/>
                  </a:cubicBezTo>
                  <a:cubicBezTo>
                    <a:pt x="279" y="509"/>
                    <a:pt x="274" y="510"/>
                    <a:pt x="269" y="511"/>
                  </a:cubicBezTo>
                  <a:cubicBezTo>
                    <a:pt x="270" y="509"/>
                    <a:pt x="271" y="506"/>
                    <a:pt x="272" y="503"/>
                  </a:cubicBezTo>
                  <a:cubicBezTo>
                    <a:pt x="277" y="502"/>
                    <a:pt x="281" y="501"/>
                    <a:pt x="285" y="500"/>
                  </a:cubicBezTo>
                  <a:cubicBezTo>
                    <a:pt x="290" y="499"/>
                    <a:pt x="294" y="497"/>
                    <a:pt x="298" y="496"/>
                  </a:cubicBezTo>
                  <a:cubicBezTo>
                    <a:pt x="298" y="499"/>
                    <a:pt x="297" y="502"/>
                    <a:pt x="297" y="505"/>
                  </a:cubicBezTo>
                  <a:cubicBezTo>
                    <a:pt x="295" y="506"/>
                    <a:pt x="293" y="506"/>
                    <a:pt x="292" y="506"/>
                  </a:cubicBezTo>
                  <a:close/>
                  <a:moveTo>
                    <a:pt x="285" y="499"/>
                  </a:moveTo>
                  <a:cubicBezTo>
                    <a:pt x="281" y="500"/>
                    <a:pt x="277" y="500"/>
                    <a:pt x="273" y="502"/>
                  </a:cubicBezTo>
                  <a:cubicBezTo>
                    <a:pt x="274" y="500"/>
                    <a:pt x="275" y="498"/>
                    <a:pt x="275" y="496"/>
                  </a:cubicBezTo>
                  <a:cubicBezTo>
                    <a:pt x="275" y="495"/>
                    <a:pt x="276" y="495"/>
                    <a:pt x="276" y="494"/>
                  </a:cubicBezTo>
                  <a:cubicBezTo>
                    <a:pt x="279" y="492"/>
                    <a:pt x="283" y="492"/>
                    <a:pt x="287" y="491"/>
                  </a:cubicBezTo>
                  <a:cubicBezTo>
                    <a:pt x="291" y="489"/>
                    <a:pt x="295" y="489"/>
                    <a:pt x="299" y="487"/>
                  </a:cubicBezTo>
                  <a:cubicBezTo>
                    <a:pt x="299" y="490"/>
                    <a:pt x="298" y="492"/>
                    <a:pt x="298" y="495"/>
                  </a:cubicBezTo>
                  <a:cubicBezTo>
                    <a:pt x="294" y="496"/>
                    <a:pt x="289" y="497"/>
                    <a:pt x="285" y="499"/>
                  </a:cubicBezTo>
                  <a:close/>
                  <a:moveTo>
                    <a:pt x="287" y="489"/>
                  </a:moveTo>
                  <a:cubicBezTo>
                    <a:pt x="284" y="490"/>
                    <a:pt x="280" y="491"/>
                    <a:pt x="277" y="492"/>
                  </a:cubicBezTo>
                  <a:cubicBezTo>
                    <a:pt x="278" y="489"/>
                    <a:pt x="279" y="487"/>
                    <a:pt x="280" y="484"/>
                  </a:cubicBezTo>
                  <a:cubicBezTo>
                    <a:pt x="286" y="481"/>
                    <a:pt x="293" y="480"/>
                    <a:pt x="299" y="478"/>
                  </a:cubicBezTo>
                  <a:cubicBezTo>
                    <a:pt x="299" y="478"/>
                    <a:pt x="299" y="478"/>
                    <a:pt x="299" y="478"/>
                  </a:cubicBezTo>
                  <a:cubicBezTo>
                    <a:pt x="299" y="481"/>
                    <a:pt x="299" y="483"/>
                    <a:pt x="299" y="486"/>
                  </a:cubicBezTo>
                  <a:cubicBezTo>
                    <a:pt x="295" y="487"/>
                    <a:pt x="291" y="488"/>
                    <a:pt x="287" y="489"/>
                  </a:cubicBezTo>
                  <a:close/>
                  <a:moveTo>
                    <a:pt x="281" y="482"/>
                  </a:moveTo>
                  <a:cubicBezTo>
                    <a:pt x="282" y="479"/>
                    <a:pt x="283" y="477"/>
                    <a:pt x="284" y="474"/>
                  </a:cubicBezTo>
                  <a:cubicBezTo>
                    <a:pt x="289" y="472"/>
                    <a:pt x="295" y="470"/>
                    <a:pt x="300" y="469"/>
                  </a:cubicBezTo>
                  <a:cubicBezTo>
                    <a:pt x="300" y="471"/>
                    <a:pt x="300" y="474"/>
                    <a:pt x="299" y="476"/>
                  </a:cubicBezTo>
                  <a:cubicBezTo>
                    <a:pt x="293" y="478"/>
                    <a:pt x="287" y="479"/>
                    <a:pt x="281" y="482"/>
                  </a:cubicBezTo>
                  <a:close/>
                  <a:moveTo>
                    <a:pt x="285" y="472"/>
                  </a:moveTo>
                  <a:cubicBezTo>
                    <a:pt x="286" y="470"/>
                    <a:pt x="287" y="468"/>
                    <a:pt x="288" y="466"/>
                  </a:cubicBezTo>
                  <a:cubicBezTo>
                    <a:pt x="289" y="465"/>
                    <a:pt x="289" y="465"/>
                    <a:pt x="289" y="464"/>
                  </a:cubicBezTo>
                  <a:cubicBezTo>
                    <a:pt x="292" y="463"/>
                    <a:pt x="295" y="462"/>
                    <a:pt x="297" y="461"/>
                  </a:cubicBezTo>
                  <a:cubicBezTo>
                    <a:pt x="298" y="461"/>
                    <a:pt x="299" y="461"/>
                    <a:pt x="300" y="460"/>
                  </a:cubicBezTo>
                  <a:cubicBezTo>
                    <a:pt x="301" y="460"/>
                    <a:pt x="301" y="460"/>
                    <a:pt x="302" y="460"/>
                  </a:cubicBezTo>
                  <a:cubicBezTo>
                    <a:pt x="301" y="463"/>
                    <a:pt x="301" y="465"/>
                    <a:pt x="300" y="467"/>
                  </a:cubicBezTo>
                  <a:cubicBezTo>
                    <a:pt x="295" y="469"/>
                    <a:pt x="290" y="470"/>
                    <a:pt x="285" y="472"/>
                  </a:cubicBezTo>
                  <a:close/>
                  <a:moveTo>
                    <a:pt x="299" y="459"/>
                  </a:moveTo>
                  <a:cubicBezTo>
                    <a:pt x="296" y="460"/>
                    <a:pt x="293" y="461"/>
                    <a:pt x="290" y="462"/>
                  </a:cubicBezTo>
                  <a:cubicBezTo>
                    <a:pt x="294" y="456"/>
                    <a:pt x="299" y="451"/>
                    <a:pt x="305" y="448"/>
                  </a:cubicBezTo>
                  <a:cubicBezTo>
                    <a:pt x="304" y="449"/>
                    <a:pt x="304" y="450"/>
                    <a:pt x="304" y="451"/>
                  </a:cubicBezTo>
                  <a:cubicBezTo>
                    <a:pt x="303" y="453"/>
                    <a:pt x="303" y="456"/>
                    <a:pt x="302" y="458"/>
                  </a:cubicBezTo>
                  <a:cubicBezTo>
                    <a:pt x="302" y="458"/>
                    <a:pt x="302" y="459"/>
                    <a:pt x="302" y="459"/>
                  </a:cubicBezTo>
                  <a:cubicBezTo>
                    <a:pt x="301" y="459"/>
                    <a:pt x="299" y="459"/>
                    <a:pt x="299" y="459"/>
                  </a:cubicBezTo>
                  <a:close/>
                  <a:moveTo>
                    <a:pt x="295" y="453"/>
                  </a:moveTo>
                  <a:cubicBezTo>
                    <a:pt x="294" y="453"/>
                    <a:pt x="294" y="452"/>
                    <a:pt x="293" y="451"/>
                  </a:cubicBezTo>
                  <a:cubicBezTo>
                    <a:pt x="293" y="451"/>
                    <a:pt x="293" y="450"/>
                    <a:pt x="293" y="450"/>
                  </a:cubicBezTo>
                  <a:cubicBezTo>
                    <a:pt x="293" y="450"/>
                    <a:pt x="293" y="450"/>
                    <a:pt x="293" y="450"/>
                  </a:cubicBezTo>
                  <a:cubicBezTo>
                    <a:pt x="296" y="449"/>
                    <a:pt x="299" y="448"/>
                    <a:pt x="303" y="447"/>
                  </a:cubicBezTo>
                  <a:cubicBezTo>
                    <a:pt x="300" y="449"/>
                    <a:pt x="297" y="451"/>
                    <a:pt x="295" y="453"/>
                  </a:cubicBezTo>
                  <a:close/>
                  <a:moveTo>
                    <a:pt x="293" y="454"/>
                  </a:moveTo>
                  <a:cubicBezTo>
                    <a:pt x="293" y="455"/>
                    <a:pt x="293" y="455"/>
                    <a:pt x="294" y="455"/>
                  </a:cubicBezTo>
                  <a:cubicBezTo>
                    <a:pt x="292" y="457"/>
                    <a:pt x="291" y="459"/>
                    <a:pt x="289" y="461"/>
                  </a:cubicBezTo>
                  <a:cubicBezTo>
                    <a:pt x="288" y="458"/>
                    <a:pt x="287" y="455"/>
                    <a:pt x="287" y="452"/>
                  </a:cubicBezTo>
                  <a:cubicBezTo>
                    <a:pt x="288" y="451"/>
                    <a:pt x="290" y="451"/>
                    <a:pt x="292" y="450"/>
                  </a:cubicBezTo>
                  <a:cubicBezTo>
                    <a:pt x="292" y="450"/>
                    <a:pt x="292" y="450"/>
                    <a:pt x="292" y="451"/>
                  </a:cubicBezTo>
                  <a:cubicBezTo>
                    <a:pt x="292" y="452"/>
                    <a:pt x="293" y="453"/>
                    <a:pt x="293" y="454"/>
                  </a:cubicBezTo>
                  <a:close/>
                  <a:moveTo>
                    <a:pt x="288" y="462"/>
                  </a:moveTo>
                  <a:cubicBezTo>
                    <a:pt x="288" y="462"/>
                    <a:pt x="288" y="462"/>
                    <a:pt x="288" y="462"/>
                  </a:cubicBezTo>
                  <a:cubicBezTo>
                    <a:pt x="288" y="463"/>
                    <a:pt x="287" y="464"/>
                    <a:pt x="287" y="464"/>
                  </a:cubicBezTo>
                  <a:cubicBezTo>
                    <a:pt x="286" y="466"/>
                    <a:pt x="285" y="469"/>
                    <a:pt x="284" y="471"/>
                  </a:cubicBezTo>
                  <a:cubicBezTo>
                    <a:pt x="283" y="469"/>
                    <a:pt x="283" y="467"/>
                    <a:pt x="282" y="464"/>
                  </a:cubicBezTo>
                  <a:cubicBezTo>
                    <a:pt x="281" y="461"/>
                    <a:pt x="281" y="458"/>
                    <a:pt x="279" y="456"/>
                  </a:cubicBezTo>
                  <a:cubicBezTo>
                    <a:pt x="279" y="455"/>
                    <a:pt x="280" y="455"/>
                    <a:pt x="280" y="455"/>
                  </a:cubicBezTo>
                  <a:cubicBezTo>
                    <a:pt x="282" y="454"/>
                    <a:pt x="284" y="453"/>
                    <a:pt x="285" y="453"/>
                  </a:cubicBezTo>
                  <a:cubicBezTo>
                    <a:pt x="286" y="456"/>
                    <a:pt x="287" y="459"/>
                    <a:pt x="288" y="462"/>
                  </a:cubicBezTo>
                  <a:close/>
                  <a:moveTo>
                    <a:pt x="280" y="464"/>
                  </a:moveTo>
                  <a:cubicBezTo>
                    <a:pt x="281" y="467"/>
                    <a:pt x="282" y="470"/>
                    <a:pt x="283" y="473"/>
                  </a:cubicBezTo>
                  <a:cubicBezTo>
                    <a:pt x="282" y="475"/>
                    <a:pt x="282" y="476"/>
                    <a:pt x="281" y="477"/>
                  </a:cubicBezTo>
                  <a:cubicBezTo>
                    <a:pt x="280" y="480"/>
                    <a:pt x="279" y="482"/>
                    <a:pt x="278" y="484"/>
                  </a:cubicBezTo>
                  <a:cubicBezTo>
                    <a:pt x="277" y="481"/>
                    <a:pt x="276" y="478"/>
                    <a:pt x="275" y="474"/>
                  </a:cubicBezTo>
                  <a:cubicBezTo>
                    <a:pt x="274" y="469"/>
                    <a:pt x="272" y="465"/>
                    <a:pt x="271" y="460"/>
                  </a:cubicBezTo>
                  <a:cubicBezTo>
                    <a:pt x="273" y="459"/>
                    <a:pt x="276" y="457"/>
                    <a:pt x="278" y="456"/>
                  </a:cubicBezTo>
                  <a:cubicBezTo>
                    <a:pt x="279" y="459"/>
                    <a:pt x="280" y="461"/>
                    <a:pt x="280" y="464"/>
                  </a:cubicBezTo>
                  <a:close/>
                  <a:moveTo>
                    <a:pt x="273" y="474"/>
                  </a:moveTo>
                  <a:cubicBezTo>
                    <a:pt x="275" y="479"/>
                    <a:pt x="276" y="483"/>
                    <a:pt x="277" y="487"/>
                  </a:cubicBezTo>
                  <a:cubicBezTo>
                    <a:pt x="276" y="489"/>
                    <a:pt x="275" y="491"/>
                    <a:pt x="274" y="494"/>
                  </a:cubicBezTo>
                  <a:cubicBezTo>
                    <a:pt x="274" y="495"/>
                    <a:pt x="273" y="496"/>
                    <a:pt x="273" y="498"/>
                  </a:cubicBezTo>
                  <a:cubicBezTo>
                    <a:pt x="272" y="496"/>
                    <a:pt x="272" y="495"/>
                    <a:pt x="271" y="493"/>
                  </a:cubicBezTo>
                  <a:cubicBezTo>
                    <a:pt x="271" y="490"/>
                    <a:pt x="270" y="487"/>
                    <a:pt x="269" y="483"/>
                  </a:cubicBezTo>
                  <a:cubicBezTo>
                    <a:pt x="268" y="480"/>
                    <a:pt x="268" y="477"/>
                    <a:pt x="267" y="473"/>
                  </a:cubicBezTo>
                  <a:cubicBezTo>
                    <a:pt x="266" y="471"/>
                    <a:pt x="265" y="468"/>
                    <a:pt x="264" y="465"/>
                  </a:cubicBezTo>
                  <a:cubicBezTo>
                    <a:pt x="265" y="464"/>
                    <a:pt x="266" y="463"/>
                    <a:pt x="267" y="463"/>
                  </a:cubicBezTo>
                  <a:cubicBezTo>
                    <a:pt x="268" y="462"/>
                    <a:pt x="269" y="462"/>
                    <a:pt x="270" y="461"/>
                  </a:cubicBezTo>
                  <a:cubicBezTo>
                    <a:pt x="271" y="465"/>
                    <a:pt x="272" y="470"/>
                    <a:pt x="273" y="474"/>
                  </a:cubicBezTo>
                  <a:close/>
                  <a:moveTo>
                    <a:pt x="265" y="473"/>
                  </a:moveTo>
                  <a:cubicBezTo>
                    <a:pt x="266" y="476"/>
                    <a:pt x="267" y="479"/>
                    <a:pt x="267" y="482"/>
                  </a:cubicBezTo>
                  <a:cubicBezTo>
                    <a:pt x="268" y="485"/>
                    <a:pt x="269" y="488"/>
                    <a:pt x="269" y="491"/>
                  </a:cubicBezTo>
                  <a:cubicBezTo>
                    <a:pt x="270" y="493"/>
                    <a:pt x="270" y="494"/>
                    <a:pt x="271" y="496"/>
                  </a:cubicBezTo>
                  <a:cubicBezTo>
                    <a:pt x="271" y="497"/>
                    <a:pt x="272" y="499"/>
                    <a:pt x="272" y="500"/>
                  </a:cubicBezTo>
                  <a:cubicBezTo>
                    <a:pt x="270" y="504"/>
                    <a:pt x="269" y="508"/>
                    <a:pt x="267" y="511"/>
                  </a:cubicBezTo>
                  <a:cubicBezTo>
                    <a:pt x="267" y="509"/>
                    <a:pt x="266" y="507"/>
                    <a:pt x="265" y="504"/>
                  </a:cubicBezTo>
                  <a:cubicBezTo>
                    <a:pt x="264" y="500"/>
                    <a:pt x="263" y="497"/>
                    <a:pt x="262" y="493"/>
                  </a:cubicBezTo>
                  <a:cubicBezTo>
                    <a:pt x="261" y="489"/>
                    <a:pt x="261" y="485"/>
                    <a:pt x="260" y="481"/>
                  </a:cubicBezTo>
                  <a:cubicBezTo>
                    <a:pt x="259" y="479"/>
                    <a:pt x="259" y="477"/>
                    <a:pt x="259" y="476"/>
                  </a:cubicBezTo>
                  <a:cubicBezTo>
                    <a:pt x="258" y="474"/>
                    <a:pt x="257" y="472"/>
                    <a:pt x="257" y="470"/>
                  </a:cubicBezTo>
                  <a:cubicBezTo>
                    <a:pt x="259" y="468"/>
                    <a:pt x="261" y="467"/>
                    <a:pt x="263" y="466"/>
                  </a:cubicBezTo>
                  <a:cubicBezTo>
                    <a:pt x="263" y="468"/>
                    <a:pt x="264" y="471"/>
                    <a:pt x="265" y="473"/>
                  </a:cubicBezTo>
                  <a:close/>
                  <a:moveTo>
                    <a:pt x="258" y="480"/>
                  </a:moveTo>
                  <a:cubicBezTo>
                    <a:pt x="259" y="483"/>
                    <a:pt x="260" y="487"/>
                    <a:pt x="261" y="491"/>
                  </a:cubicBezTo>
                  <a:cubicBezTo>
                    <a:pt x="261" y="495"/>
                    <a:pt x="262" y="499"/>
                    <a:pt x="263" y="503"/>
                  </a:cubicBezTo>
                  <a:cubicBezTo>
                    <a:pt x="264" y="505"/>
                    <a:pt x="264" y="507"/>
                    <a:pt x="265" y="509"/>
                  </a:cubicBezTo>
                  <a:cubicBezTo>
                    <a:pt x="265" y="510"/>
                    <a:pt x="266" y="512"/>
                    <a:pt x="266" y="514"/>
                  </a:cubicBezTo>
                  <a:cubicBezTo>
                    <a:pt x="266" y="514"/>
                    <a:pt x="266" y="514"/>
                    <a:pt x="266" y="514"/>
                  </a:cubicBezTo>
                  <a:cubicBezTo>
                    <a:pt x="265" y="518"/>
                    <a:pt x="263" y="521"/>
                    <a:pt x="262" y="525"/>
                  </a:cubicBezTo>
                  <a:cubicBezTo>
                    <a:pt x="261" y="521"/>
                    <a:pt x="259" y="517"/>
                    <a:pt x="258" y="512"/>
                  </a:cubicBezTo>
                  <a:cubicBezTo>
                    <a:pt x="257" y="509"/>
                    <a:pt x="256" y="506"/>
                    <a:pt x="255" y="503"/>
                  </a:cubicBezTo>
                  <a:cubicBezTo>
                    <a:pt x="254" y="501"/>
                    <a:pt x="253" y="498"/>
                    <a:pt x="253" y="495"/>
                  </a:cubicBezTo>
                  <a:cubicBezTo>
                    <a:pt x="253" y="495"/>
                    <a:pt x="253" y="495"/>
                    <a:pt x="253" y="495"/>
                  </a:cubicBezTo>
                  <a:cubicBezTo>
                    <a:pt x="253" y="493"/>
                    <a:pt x="252" y="491"/>
                    <a:pt x="251" y="489"/>
                  </a:cubicBezTo>
                  <a:cubicBezTo>
                    <a:pt x="251" y="487"/>
                    <a:pt x="251" y="485"/>
                    <a:pt x="251" y="483"/>
                  </a:cubicBezTo>
                  <a:cubicBezTo>
                    <a:pt x="254" y="480"/>
                    <a:pt x="256" y="475"/>
                    <a:pt x="256" y="471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256" y="472"/>
                    <a:pt x="257" y="473"/>
                    <a:pt x="257" y="474"/>
                  </a:cubicBezTo>
                  <a:cubicBezTo>
                    <a:pt x="257" y="476"/>
                    <a:pt x="258" y="478"/>
                    <a:pt x="258" y="480"/>
                  </a:cubicBezTo>
                  <a:close/>
                  <a:moveTo>
                    <a:pt x="219" y="572"/>
                  </a:moveTo>
                  <a:cubicBezTo>
                    <a:pt x="217" y="573"/>
                    <a:pt x="216" y="574"/>
                    <a:pt x="214" y="575"/>
                  </a:cubicBezTo>
                  <a:cubicBezTo>
                    <a:pt x="214" y="573"/>
                    <a:pt x="214" y="572"/>
                    <a:pt x="214" y="570"/>
                  </a:cubicBezTo>
                  <a:cubicBezTo>
                    <a:pt x="216" y="570"/>
                    <a:pt x="217" y="569"/>
                    <a:pt x="219" y="568"/>
                  </a:cubicBezTo>
                  <a:cubicBezTo>
                    <a:pt x="219" y="569"/>
                    <a:pt x="219" y="571"/>
                    <a:pt x="219" y="572"/>
                  </a:cubicBezTo>
                  <a:close/>
                  <a:moveTo>
                    <a:pt x="210" y="572"/>
                  </a:moveTo>
                  <a:cubicBezTo>
                    <a:pt x="211" y="572"/>
                    <a:pt x="212" y="571"/>
                    <a:pt x="213" y="571"/>
                  </a:cubicBezTo>
                  <a:cubicBezTo>
                    <a:pt x="212" y="572"/>
                    <a:pt x="212" y="574"/>
                    <a:pt x="212" y="575"/>
                  </a:cubicBezTo>
                  <a:cubicBezTo>
                    <a:pt x="211" y="576"/>
                    <a:pt x="210" y="576"/>
                    <a:pt x="209" y="576"/>
                  </a:cubicBezTo>
                  <a:cubicBezTo>
                    <a:pt x="209" y="575"/>
                    <a:pt x="210" y="573"/>
                    <a:pt x="210" y="572"/>
                  </a:cubicBezTo>
                  <a:close/>
                  <a:moveTo>
                    <a:pt x="212" y="580"/>
                  </a:moveTo>
                  <a:cubicBezTo>
                    <a:pt x="212" y="579"/>
                    <a:pt x="211" y="579"/>
                    <a:pt x="210" y="578"/>
                  </a:cubicBezTo>
                  <a:cubicBezTo>
                    <a:pt x="213" y="577"/>
                    <a:pt x="215" y="576"/>
                    <a:pt x="218" y="575"/>
                  </a:cubicBezTo>
                  <a:cubicBezTo>
                    <a:pt x="223" y="576"/>
                    <a:pt x="229" y="577"/>
                    <a:pt x="235" y="578"/>
                  </a:cubicBezTo>
                  <a:cubicBezTo>
                    <a:pt x="238" y="579"/>
                    <a:pt x="241" y="579"/>
                    <a:pt x="243" y="580"/>
                  </a:cubicBezTo>
                  <a:cubicBezTo>
                    <a:pt x="245" y="580"/>
                    <a:pt x="247" y="581"/>
                    <a:pt x="248" y="581"/>
                  </a:cubicBezTo>
                  <a:cubicBezTo>
                    <a:pt x="244" y="583"/>
                    <a:pt x="240" y="586"/>
                    <a:pt x="236" y="587"/>
                  </a:cubicBezTo>
                  <a:cubicBezTo>
                    <a:pt x="232" y="587"/>
                    <a:pt x="228" y="585"/>
                    <a:pt x="224" y="584"/>
                  </a:cubicBezTo>
                  <a:cubicBezTo>
                    <a:pt x="220" y="583"/>
                    <a:pt x="217" y="582"/>
                    <a:pt x="213" y="581"/>
                  </a:cubicBezTo>
                  <a:cubicBezTo>
                    <a:pt x="213" y="581"/>
                    <a:pt x="213" y="581"/>
                    <a:pt x="212" y="580"/>
                  </a:cubicBezTo>
                  <a:close/>
                  <a:moveTo>
                    <a:pt x="214" y="583"/>
                  </a:moveTo>
                  <a:cubicBezTo>
                    <a:pt x="218" y="584"/>
                    <a:pt x="221" y="585"/>
                    <a:pt x="225" y="586"/>
                  </a:cubicBezTo>
                  <a:cubicBezTo>
                    <a:pt x="228" y="587"/>
                    <a:pt x="231" y="588"/>
                    <a:pt x="234" y="589"/>
                  </a:cubicBezTo>
                  <a:cubicBezTo>
                    <a:pt x="228" y="591"/>
                    <a:pt x="222" y="593"/>
                    <a:pt x="216" y="595"/>
                  </a:cubicBezTo>
                  <a:cubicBezTo>
                    <a:pt x="217" y="591"/>
                    <a:pt x="216" y="587"/>
                    <a:pt x="214" y="583"/>
                  </a:cubicBezTo>
                  <a:close/>
                  <a:moveTo>
                    <a:pt x="272" y="572"/>
                  </a:moveTo>
                  <a:cubicBezTo>
                    <a:pt x="269" y="575"/>
                    <a:pt x="265" y="577"/>
                    <a:pt x="262" y="580"/>
                  </a:cubicBezTo>
                  <a:cubicBezTo>
                    <a:pt x="262" y="580"/>
                    <a:pt x="262" y="580"/>
                    <a:pt x="262" y="580"/>
                  </a:cubicBezTo>
                  <a:cubicBezTo>
                    <a:pt x="261" y="580"/>
                    <a:pt x="261" y="581"/>
                    <a:pt x="261" y="581"/>
                  </a:cubicBezTo>
                  <a:cubicBezTo>
                    <a:pt x="260" y="581"/>
                    <a:pt x="260" y="581"/>
                    <a:pt x="260" y="581"/>
                  </a:cubicBezTo>
                  <a:cubicBezTo>
                    <a:pt x="256" y="584"/>
                    <a:pt x="252" y="586"/>
                    <a:pt x="248" y="589"/>
                  </a:cubicBezTo>
                  <a:cubicBezTo>
                    <a:pt x="244" y="591"/>
                    <a:pt x="239" y="593"/>
                    <a:pt x="234" y="595"/>
                  </a:cubicBezTo>
                  <a:cubicBezTo>
                    <a:pt x="233" y="595"/>
                    <a:pt x="231" y="596"/>
                    <a:pt x="229" y="597"/>
                  </a:cubicBezTo>
                  <a:cubicBezTo>
                    <a:pt x="227" y="598"/>
                    <a:pt x="224" y="599"/>
                    <a:pt x="222" y="599"/>
                  </a:cubicBezTo>
                  <a:cubicBezTo>
                    <a:pt x="222" y="599"/>
                    <a:pt x="222" y="599"/>
                    <a:pt x="221" y="599"/>
                  </a:cubicBezTo>
                  <a:cubicBezTo>
                    <a:pt x="220" y="598"/>
                    <a:pt x="218" y="597"/>
                    <a:pt x="215" y="597"/>
                  </a:cubicBezTo>
                  <a:cubicBezTo>
                    <a:pt x="215" y="597"/>
                    <a:pt x="215" y="597"/>
                    <a:pt x="216" y="597"/>
                  </a:cubicBezTo>
                  <a:cubicBezTo>
                    <a:pt x="221" y="595"/>
                    <a:pt x="227" y="593"/>
                    <a:pt x="232" y="591"/>
                  </a:cubicBezTo>
                  <a:cubicBezTo>
                    <a:pt x="237" y="589"/>
                    <a:pt x="242" y="587"/>
                    <a:pt x="247" y="584"/>
                  </a:cubicBezTo>
                  <a:cubicBezTo>
                    <a:pt x="256" y="578"/>
                    <a:pt x="265" y="571"/>
                    <a:pt x="272" y="563"/>
                  </a:cubicBezTo>
                  <a:cubicBezTo>
                    <a:pt x="280" y="554"/>
                    <a:pt x="285" y="544"/>
                    <a:pt x="290" y="533"/>
                  </a:cubicBezTo>
                  <a:cubicBezTo>
                    <a:pt x="295" y="520"/>
                    <a:pt x="298" y="508"/>
                    <a:pt x="300" y="495"/>
                  </a:cubicBezTo>
                  <a:cubicBezTo>
                    <a:pt x="301" y="486"/>
                    <a:pt x="301" y="478"/>
                    <a:pt x="302" y="470"/>
                  </a:cubicBezTo>
                  <a:cubicBezTo>
                    <a:pt x="302" y="465"/>
                    <a:pt x="303" y="461"/>
                    <a:pt x="304" y="457"/>
                  </a:cubicBezTo>
                  <a:cubicBezTo>
                    <a:pt x="305" y="453"/>
                    <a:pt x="305" y="449"/>
                    <a:pt x="308" y="447"/>
                  </a:cubicBezTo>
                  <a:cubicBezTo>
                    <a:pt x="308" y="446"/>
                    <a:pt x="308" y="446"/>
                    <a:pt x="308" y="446"/>
                  </a:cubicBezTo>
                  <a:cubicBezTo>
                    <a:pt x="308" y="446"/>
                    <a:pt x="308" y="445"/>
                    <a:pt x="307" y="445"/>
                  </a:cubicBezTo>
                  <a:cubicBezTo>
                    <a:pt x="303" y="445"/>
                    <a:pt x="299" y="446"/>
                    <a:pt x="294" y="447"/>
                  </a:cubicBezTo>
                  <a:cubicBezTo>
                    <a:pt x="289" y="449"/>
                    <a:pt x="285" y="451"/>
                    <a:pt x="280" y="453"/>
                  </a:cubicBezTo>
                  <a:cubicBezTo>
                    <a:pt x="276" y="455"/>
                    <a:pt x="273" y="457"/>
                    <a:pt x="270" y="459"/>
                  </a:cubicBezTo>
                  <a:cubicBezTo>
                    <a:pt x="270" y="459"/>
                    <a:pt x="270" y="459"/>
                    <a:pt x="270" y="459"/>
                  </a:cubicBezTo>
                  <a:cubicBezTo>
                    <a:pt x="269" y="460"/>
                    <a:pt x="268" y="460"/>
                    <a:pt x="267" y="461"/>
                  </a:cubicBezTo>
                  <a:cubicBezTo>
                    <a:pt x="263" y="463"/>
                    <a:pt x="260" y="466"/>
                    <a:pt x="256" y="469"/>
                  </a:cubicBezTo>
                  <a:cubicBezTo>
                    <a:pt x="256" y="466"/>
                    <a:pt x="256" y="463"/>
                    <a:pt x="254" y="460"/>
                  </a:cubicBezTo>
                  <a:cubicBezTo>
                    <a:pt x="259" y="456"/>
                    <a:pt x="264" y="453"/>
                    <a:pt x="270" y="450"/>
                  </a:cubicBezTo>
                  <a:cubicBezTo>
                    <a:pt x="276" y="447"/>
                    <a:pt x="283" y="444"/>
                    <a:pt x="289" y="442"/>
                  </a:cubicBezTo>
                  <a:cubicBezTo>
                    <a:pt x="301" y="438"/>
                    <a:pt x="314" y="437"/>
                    <a:pt x="327" y="436"/>
                  </a:cubicBezTo>
                  <a:cubicBezTo>
                    <a:pt x="323" y="438"/>
                    <a:pt x="320" y="442"/>
                    <a:pt x="318" y="445"/>
                  </a:cubicBezTo>
                  <a:cubicBezTo>
                    <a:pt x="314" y="450"/>
                    <a:pt x="312" y="456"/>
                    <a:pt x="310" y="462"/>
                  </a:cubicBezTo>
                  <a:cubicBezTo>
                    <a:pt x="308" y="468"/>
                    <a:pt x="307" y="474"/>
                    <a:pt x="306" y="480"/>
                  </a:cubicBezTo>
                  <a:cubicBezTo>
                    <a:pt x="305" y="487"/>
                    <a:pt x="305" y="494"/>
                    <a:pt x="304" y="500"/>
                  </a:cubicBezTo>
                  <a:cubicBezTo>
                    <a:pt x="301" y="514"/>
                    <a:pt x="298" y="527"/>
                    <a:pt x="293" y="540"/>
                  </a:cubicBezTo>
                  <a:cubicBezTo>
                    <a:pt x="288" y="551"/>
                    <a:pt x="281" y="563"/>
                    <a:pt x="272" y="572"/>
                  </a:cubicBezTo>
                  <a:close/>
                  <a:moveTo>
                    <a:pt x="298" y="554"/>
                  </a:moveTo>
                  <a:cubicBezTo>
                    <a:pt x="293" y="555"/>
                    <a:pt x="289" y="556"/>
                    <a:pt x="285" y="558"/>
                  </a:cubicBezTo>
                  <a:cubicBezTo>
                    <a:pt x="287" y="555"/>
                    <a:pt x="288" y="553"/>
                    <a:pt x="290" y="550"/>
                  </a:cubicBezTo>
                  <a:cubicBezTo>
                    <a:pt x="297" y="546"/>
                    <a:pt x="303" y="541"/>
                    <a:pt x="307" y="534"/>
                  </a:cubicBezTo>
                  <a:cubicBezTo>
                    <a:pt x="310" y="530"/>
                    <a:pt x="312" y="526"/>
                    <a:pt x="314" y="522"/>
                  </a:cubicBezTo>
                  <a:cubicBezTo>
                    <a:pt x="317" y="518"/>
                    <a:pt x="318" y="514"/>
                    <a:pt x="320" y="510"/>
                  </a:cubicBezTo>
                  <a:cubicBezTo>
                    <a:pt x="320" y="510"/>
                    <a:pt x="320" y="511"/>
                    <a:pt x="321" y="511"/>
                  </a:cubicBezTo>
                  <a:cubicBezTo>
                    <a:pt x="322" y="512"/>
                    <a:pt x="323" y="512"/>
                    <a:pt x="325" y="513"/>
                  </a:cubicBezTo>
                  <a:cubicBezTo>
                    <a:pt x="323" y="516"/>
                    <a:pt x="321" y="520"/>
                    <a:pt x="319" y="523"/>
                  </a:cubicBezTo>
                  <a:cubicBezTo>
                    <a:pt x="317" y="527"/>
                    <a:pt x="315" y="532"/>
                    <a:pt x="313" y="536"/>
                  </a:cubicBezTo>
                  <a:cubicBezTo>
                    <a:pt x="312" y="537"/>
                    <a:pt x="313" y="538"/>
                    <a:pt x="314" y="537"/>
                  </a:cubicBezTo>
                  <a:cubicBezTo>
                    <a:pt x="314" y="537"/>
                    <a:pt x="314" y="537"/>
                    <a:pt x="314" y="536"/>
                  </a:cubicBezTo>
                  <a:cubicBezTo>
                    <a:pt x="318" y="534"/>
                    <a:pt x="322" y="532"/>
                    <a:pt x="326" y="530"/>
                  </a:cubicBezTo>
                  <a:cubicBezTo>
                    <a:pt x="326" y="533"/>
                    <a:pt x="326" y="535"/>
                    <a:pt x="327" y="537"/>
                  </a:cubicBezTo>
                  <a:cubicBezTo>
                    <a:pt x="325" y="538"/>
                    <a:pt x="323" y="538"/>
                    <a:pt x="321" y="539"/>
                  </a:cubicBezTo>
                  <a:cubicBezTo>
                    <a:pt x="319" y="540"/>
                    <a:pt x="317" y="542"/>
                    <a:pt x="314" y="543"/>
                  </a:cubicBezTo>
                  <a:cubicBezTo>
                    <a:pt x="310" y="546"/>
                    <a:pt x="306" y="550"/>
                    <a:pt x="302" y="553"/>
                  </a:cubicBezTo>
                  <a:cubicBezTo>
                    <a:pt x="300" y="554"/>
                    <a:pt x="299" y="554"/>
                    <a:pt x="298" y="5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7"/>
            <p:cNvSpPr/>
            <p:nvPr/>
          </p:nvSpPr>
          <p:spPr bwMode="auto">
            <a:xfrm>
              <a:off x="1512" y="1441"/>
              <a:ext cx="12" cy="31"/>
            </a:xfrm>
            <a:custGeom>
              <a:gdLst>
                <a:gd name="T0" fmla="*/ 3 w 5"/>
                <a:gd name="T1" fmla="*/ 0 h 13"/>
                <a:gd name="T2" fmla="*/ 0 w 5"/>
                <a:gd name="T3" fmla="*/ 7 h 13"/>
                <a:gd name="T4" fmla="*/ 0 w 5"/>
                <a:gd name="T5" fmla="*/ 13 h 13"/>
                <a:gd name="T6" fmla="*/ 5 w 5"/>
                <a:gd name="T7" fmla="*/ 0 h 13"/>
                <a:gd name="T8" fmla="*/ 3 w 5"/>
                <a:gd name="T9" fmla="*/ 0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3" y="0"/>
                  </a:moveTo>
                  <a:cubicBezTo>
                    <a:pt x="2" y="2"/>
                    <a:pt x="1" y="5"/>
                    <a:pt x="0" y="7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8"/>
                    <a:pt x="3" y="4"/>
                    <a:pt x="5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08"/>
            <p:cNvSpPr/>
            <p:nvPr/>
          </p:nvSpPr>
          <p:spPr bwMode="auto">
            <a:xfrm>
              <a:off x="1540" y="2877"/>
              <a:ext cx="12" cy="2"/>
            </a:xfrm>
            <a:custGeom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09"/>
            <p:cNvSpPr/>
            <p:nvPr/>
          </p:nvSpPr>
          <p:spPr bwMode="auto">
            <a:xfrm>
              <a:off x="1512" y="2867"/>
              <a:ext cx="2" cy="12"/>
            </a:xfrm>
            <a:custGeom>
              <a:gdLst>
                <a:gd name="T0" fmla="*/ 0 w 1"/>
                <a:gd name="T1" fmla="*/ 5 h 5"/>
                <a:gd name="T2" fmla="*/ 1 w 1"/>
                <a:gd name="T3" fmla="*/ 5 h 5"/>
                <a:gd name="T4" fmla="*/ 0 w 1"/>
                <a:gd name="T5" fmla="*/ 0 h 5"/>
                <a:gd name="T6" fmla="*/ 0 w 1"/>
                <a:gd name="T7" fmla="*/ 5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1" y="1"/>
                    <a:pt x="0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10"/>
            <p:cNvSpPr/>
            <p:nvPr/>
          </p:nvSpPr>
          <p:spPr bwMode="auto">
            <a:xfrm>
              <a:off x="1694" y="2796"/>
              <a:ext cx="40" cy="83"/>
            </a:xfrm>
            <a:custGeom>
              <a:gdLst>
                <a:gd name="T0" fmla="*/ 17 w 17"/>
                <a:gd name="T1" fmla="*/ 13 h 35"/>
                <a:gd name="T2" fmla="*/ 8 w 17"/>
                <a:gd name="T3" fmla="*/ 0 h 35"/>
                <a:gd name="T4" fmla="*/ 1 w 17"/>
                <a:gd name="T5" fmla="*/ 4 h 35"/>
                <a:gd name="T6" fmla="*/ 0 w 17"/>
                <a:gd name="T7" fmla="*/ 15 h 35"/>
                <a:gd name="T8" fmla="*/ 3 w 17"/>
                <a:gd name="T9" fmla="*/ 27 h 35"/>
                <a:gd name="T10" fmla="*/ 5 w 17"/>
                <a:gd name="T11" fmla="*/ 35 h 35"/>
                <a:gd name="T12" fmla="*/ 7 w 17"/>
                <a:gd name="T13" fmla="*/ 35 h 35"/>
                <a:gd name="T14" fmla="*/ 3 w 17"/>
                <a:gd name="T15" fmla="*/ 19 h 35"/>
                <a:gd name="T16" fmla="*/ 2 w 17"/>
                <a:gd name="T17" fmla="*/ 8 h 35"/>
                <a:gd name="T18" fmla="*/ 7 w 17"/>
                <a:gd name="T19" fmla="*/ 2 h 35"/>
                <a:gd name="T20" fmla="*/ 13 w 17"/>
                <a:gd name="T21" fmla="*/ 7 h 35"/>
                <a:gd name="T22" fmla="*/ 15 w 17"/>
                <a:gd name="T23" fmla="*/ 17 h 35"/>
                <a:gd name="T24" fmla="*/ 11 w 17"/>
                <a:gd name="T25" fmla="*/ 35 h 35"/>
                <a:gd name="T26" fmla="*/ 13 w 17"/>
                <a:gd name="T27" fmla="*/ 35 h 35"/>
                <a:gd name="T28" fmla="*/ 17 w 17"/>
                <a:gd name="T29" fmla="*/ 13 h 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35">
                  <a:moveTo>
                    <a:pt x="17" y="13"/>
                  </a:moveTo>
                  <a:cubicBezTo>
                    <a:pt x="16" y="9"/>
                    <a:pt x="13" y="1"/>
                    <a:pt x="8" y="0"/>
                  </a:cubicBezTo>
                  <a:cubicBezTo>
                    <a:pt x="5" y="0"/>
                    <a:pt x="3" y="2"/>
                    <a:pt x="1" y="4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1" y="19"/>
                    <a:pt x="2" y="23"/>
                    <a:pt x="3" y="27"/>
                  </a:cubicBezTo>
                  <a:cubicBezTo>
                    <a:pt x="4" y="30"/>
                    <a:pt x="4" y="32"/>
                    <a:pt x="5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5" y="30"/>
                    <a:pt x="4" y="24"/>
                    <a:pt x="3" y="19"/>
                  </a:cubicBezTo>
                  <a:cubicBezTo>
                    <a:pt x="2" y="15"/>
                    <a:pt x="2" y="12"/>
                    <a:pt x="2" y="8"/>
                  </a:cubicBezTo>
                  <a:cubicBezTo>
                    <a:pt x="2" y="5"/>
                    <a:pt x="4" y="1"/>
                    <a:pt x="7" y="2"/>
                  </a:cubicBezTo>
                  <a:cubicBezTo>
                    <a:pt x="10" y="3"/>
                    <a:pt x="12" y="5"/>
                    <a:pt x="13" y="7"/>
                  </a:cubicBezTo>
                  <a:cubicBezTo>
                    <a:pt x="15" y="10"/>
                    <a:pt x="15" y="13"/>
                    <a:pt x="15" y="17"/>
                  </a:cubicBezTo>
                  <a:cubicBezTo>
                    <a:pt x="15" y="23"/>
                    <a:pt x="13" y="29"/>
                    <a:pt x="11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5" y="28"/>
                    <a:pt x="17" y="21"/>
                    <a:pt x="17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14" name="文本框 1113"/>
          <p:cNvSpPr txBox="1"/>
          <p:nvPr/>
        </p:nvSpPr>
        <p:spPr>
          <a:xfrm>
            <a:off x="3505200" y="2152918"/>
            <a:ext cx="1210588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贰</a:t>
            </a:r>
          </a:p>
        </p:txBody>
      </p:sp>
      <p:sp>
        <p:nvSpPr>
          <p:cNvPr id="1115" name="矩形 1114"/>
          <p:cNvSpPr/>
          <p:nvPr/>
        </p:nvSpPr>
        <p:spPr>
          <a:xfrm>
            <a:off x="2543662" y="4126275"/>
            <a:ext cx="3285638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60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输入标题</a:t>
            </a:r>
          </a:p>
        </p:txBody>
      </p:sp>
    </p:spTree>
    <p:extLst>
      <p:ext uri="{BB962C8B-B14F-4D97-AF65-F5344CB8AC3E}">
        <p14:creationId val="613741707"/>
      </p:ext>
    </p:extLst>
  </p:cSld>
  <p:clrMapOvr>
    <a:masterClrMapping/>
  </p:clrMapOvr>
  <p:transition spd="slow" advTm="1000">
    <p:push dir="u"/>
  </p:transition>
  <p:timing/>
</p:sld>
</file>

<file path=ppt/slides/slide11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组合 1"/>
          <p:cNvGrpSpPr/>
          <p:nvPr/>
        </p:nvGrpSpPr>
        <p:grpSpPr>
          <a:xfrm>
            <a:off x="2153920" y="1206123"/>
            <a:ext cx="7904480" cy="1839792"/>
            <a:chOff x="2153920" y="1206123"/>
            <a:chExt cx="7904480" cy="1839792"/>
          </a:xfrm>
        </p:grpSpPr>
        <p:sp>
          <p:nvSpPr>
            <p:cNvPr id="6" name="矩形 5"/>
            <p:cNvSpPr/>
            <p:nvPr/>
          </p:nvSpPr>
          <p:spPr>
            <a:xfrm>
              <a:off x="2153920" y="1206123"/>
              <a:ext cx="7904480" cy="183979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95000"/>
                </a:schemeClr>
              </a:solidFill>
            </a:ln>
            <a:effectLst>
              <a:outerShdw blurRad="50800" dist="25400" dir="8100000" algn="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987875" y="1206123"/>
              <a:ext cx="2070525" cy="1839792"/>
            </a:xfrm>
            <a:prstGeom prst="rect">
              <a:avLst/>
            </a:prstGeom>
          </p:spPr>
        </p:pic>
      </p:grpSp>
      <p:grpSp>
        <p:nvGrpSpPr>
          <p:cNvPr id="3" name="组合 2"/>
          <p:cNvGrpSpPr/>
          <p:nvPr/>
        </p:nvGrpSpPr>
        <p:grpSpPr>
          <a:xfrm>
            <a:off x="2153920" y="3857883"/>
            <a:ext cx="7904480" cy="1839792"/>
            <a:chOff x="2153920" y="3857883"/>
            <a:chExt cx="7904480" cy="1839792"/>
          </a:xfrm>
        </p:grpSpPr>
        <p:sp>
          <p:nvSpPr>
            <p:cNvPr id="7" name="矩形 6"/>
            <p:cNvSpPr/>
            <p:nvPr/>
          </p:nvSpPr>
          <p:spPr>
            <a:xfrm>
              <a:off x="2153920" y="3857883"/>
              <a:ext cx="7904480" cy="183979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95000"/>
                </a:schemeClr>
              </a:solidFill>
            </a:ln>
            <a:effectLst>
              <a:outerShdw blurRad="50800" dist="25400" dir="8100000" algn="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987875" y="3857883"/>
              <a:ext cx="2070525" cy="1839792"/>
            </a:xfrm>
            <a:prstGeom prst="rect">
              <a:avLst/>
            </a:prstGeom>
          </p:spPr>
        </p:pic>
      </p:grpSp>
      <p:grpSp>
        <p:nvGrpSpPr>
          <p:cNvPr id="8" name="组合 7"/>
          <p:cNvGrpSpPr/>
          <p:nvPr/>
        </p:nvGrpSpPr>
        <p:grpSpPr>
          <a:xfrm>
            <a:off x="2305403" y="1559520"/>
            <a:ext cx="5530990" cy="1231106"/>
            <a:chOff x="5241720" y="2104199"/>
            <a:chExt cx="5530990" cy="1231106"/>
          </a:xfrm>
        </p:grpSpPr>
        <p:sp>
          <p:nvSpPr>
            <p:cNvPr id="9" name="文本框 8"/>
            <p:cNvSpPr txBox="1"/>
            <p:nvPr/>
          </p:nvSpPr>
          <p:spPr>
            <a:xfrm>
              <a:off x="5241720" y="2104199"/>
              <a:ext cx="249299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3600">
                  <a:solidFill>
                    <a:schemeClr val="tx1">
                      <a:lumMod val="85000"/>
                      <a:lumOff val="1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请输入标题</a:t>
              </a:r>
            </a:p>
          </p:txBody>
        </p:sp>
        <p:sp>
          <p:nvSpPr>
            <p:cNvPr id="10" name="文本框 9"/>
            <p:cNvSpPr txBox="1"/>
            <p:nvPr/>
          </p:nvSpPr>
          <p:spPr>
            <a:xfrm>
              <a:off x="5241720" y="2750530"/>
              <a:ext cx="553099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民族</a:t>
              </a:r>
              <a:r>
                <a:rPr lang="zh-CN" alt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是指经长期历史发展而形成的稳定共同体，一群基于历史、文化、语言、宗教或行为与其它人群有所区别的群体</a:t>
              </a:r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2305403" y="4192706"/>
            <a:ext cx="5530990" cy="1231106"/>
            <a:chOff x="5241720" y="2104199"/>
            <a:chExt cx="5530990" cy="1231106"/>
          </a:xfrm>
        </p:grpSpPr>
        <p:sp>
          <p:nvSpPr>
            <p:cNvPr id="13" name="文本框 12"/>
            <p:cNvSpPr txBox="1"/>
            <p:nvPr/>
          </p:nvSpPr>
          <p:spPr>
            <a:xfrm>
              <a:off x="5241720" y="2104199"/>
              <a:ext cx="249299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3600">
                  <a:solidFill>
                    <a:schemeClr val="tx1">
                      <a:lumMod val="85000"/>
                      <a:lumOff val="1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请输入标题</a:t>
              </a:r>
            </a:p>
          </p:txBody>
        </p:sp>
        <p:sp>
          <p:nvSpPr>
            <p:cNvPr id="14" name="文本框 13"/>
            <p:cNvSpPr txBox="1"/>
            <p:nvPr/>
          </p:nvSpPr>
          <p:spPr>
            <a:xfrm>
              <a:off x="5241720" y="2750530"/>
              <a:ext cx="553099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民族</a:t>
              </a:r>
              <a:r>
                <a:rPr lang="zh-CN" alt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是指经长期历史发展而形成的稳定共同体，一群基于历史、文化、语言、宗教或行为与其它人群有所区别的群体</a:t>
              </a:r>
            </a:p>
          </p:txBody>
        </p:sp>
      </p:grpSp>
      <p:grpSp>
        <p:nvGrpSpPr>
          <p:cNvPr id="17" name="组合 16"/>
          <p:cNvGrpSpPr/>
          <p:nvPr/>
        </p:nvGrpSpPr>
        <p:grpSpPr>
          <a:xfrm rot="5400000">
            <a:off x="-3382804" y="3169835"/>
            <a:ext cx="6491288" cy="685798"/>
            <a:chOff x="454635" y="5665500"/>
            <a:chExt cx="11287377" cy="1192500"/>
          </a:xfrm>
        </p:grpSpPr>
        <p:pic>
          <p:nvPicPr>
            <p:cNvPr id="18" name="图片 1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54635" y="5665500"/>
              <a:ext cx="5681251" cy="1192500"/>
            </a:xfrm>
            <a:prstGeom prst="rect">
              <a:avLst/>
            </a:prstGeom>
          </p:spPr>
        </p:pic>
        <p:pic>
          <p:nvPicPr>
            <p:cNvPr id="19" name="图片 1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flipH="1">
              <a:off x="6060761" y="5665500"/>
              <a:ext cx="5681251" cy="1192500"/>
            </a:xfrm>
            <a:prstGeom prst="rect">
              <a:avLst/>
            </a:prstGeom>
          </p:spPr>
        </p:pic>
      </p:grpSp>
      <p:grpSp>
        <p:nvGrpSpPr>
          <p:cNvPr id="21" name="组合 20"/>
          <p:cNvGrpSpPr/>
          <p:nvPr/>
        </p:nvGrpSpPr>
        <p:grpSpPr>
          <a:xfrm rot="16200000">
            <a:off x="9111456" y="3169835"/>
            <a:ext cx="6506528" cy="685798"/>
            <a:chOff x="428135" y="5665500"/>
            <a:chExt cx="11313877" cy="1192500"/>
          </a:xfrm>
        </p:grpSpPr>
        <p:pic>
          <p:nvPicPr>
            <p:cNvPr id="22" name="图片 2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28135" y="5665500"/>
              <a:ext cx="5681251" cy="1192500"/>
            </a:xfrm>
            <a:prstGeom prst="rect">
              <a:avLst/>
            </a:prstGeom>
          </p:spPr>
        </p:pic>
        <p:pic>
          <p:nvPicPr>
            <p:cNvPr id="23" name="图片 2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flipH="1">
              <a:off x="6060761" y="5665500"/>
              <a:ext cx="5681251" cy="11925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val="1224544512"/>
      </p:ext>
    </p:extLst>
  </p:cSld>
  <p:clrMapOvr>
    <a:masterClrMapping/>
  </p:clrMapOvr>
  <p:transition spd="slow" advTm="1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3" name="组合 2"/>
          <p:cNvGrpSpPr/>
          <p:nvPr/>
        </p:nvGrpSpPr>
        <p:grpSpPr>
          <a:xfrm>
            <a:off x="2409005" y="1723088"/>
            <a:ext cx="1256085" cy="3893910"/>
            <a:chOff x="2523434" y="1318170"/>
            <a:chExt cx="1256085" cy="3893910"/>
          </a:xfrm>
        </p:grpSpPr>
        <p:sp>
          <p:nvSpPr>
            <p:cNvPr id="5" name="任意多边形 4"/>
            <p:cNvSpPr/>
            <p:nvPr/>
          </p:nvSpPr>
          <p:spPr>
            <a:xfrm>
              <a:off x="2523434" y="2345876"/>
              <a:ext cx="1256085" cy="2866204"/>
            </a:xfrm>
            <a:custGeom>
              <a:gdLst>
                <a:gd name="connsiteX0" fmla="*/ 0 w 1256085"/>
                <a:gd name="connsiteY0" fmla="*/ 0 h 2866204"/>
                <a:gd name="connsiteX1" fmla="*/ 290205 w 1256085"/>
                <a:gd name="connsiteY1" fmla="*/ 0 h 2866204"/>
                <a:gd name="connsiteX2" fmla="*/ 1256085 w 1256085"/>
                <a:gd name="connsiteY2" fmla="*/ 804410 h 2866204"/>
                <a:gd name="connsiteX3" fmla="*/ 1256085 w 1256085"/>
                <a:gd name="connsiteY3" fmla="*/ 2866204 h 2866204"/>
                <a:gd name="connsiteX4" fmla="*/ 0 w 1256085"/>
                <a:gd name="connsiteY4" fmla="*/ 2866204 h 286620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085" h="2866204">
                  <a:moveTo>
                    <a:pt x="0" y="0"/>
                  </a:moveTo>
                  <a:lnTo>
                    <a:pt x="290205" y="0"/>
                  </a:lnTo>
                  <a:lnTo>
                    <a:pt x="1256085" y="804410"/>
                  </a:lnTo>
                  <a:lnTo>
                    <a:pt x="1256085" y="2866204"/>
                  </a:lnTo>
                  <a:lnTo>
                    <a:pt x="0" y="2866204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>
                  <a:lumMod val="95000"/>
                </a:schemeClr>
              </a:solidFill>
            </a:ln>
            <a:effectLst>
              <a:outerShdw blurRad="50800" dist="25400" dir="8100000" algn="tr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pic>
          <p:nvPicPr>
            <p:cNvPr id="1489" name="图片 1488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523434" y="1318170"/>
              <a:ext cx="1256085" cy="2055412"/>
            </a:xfrm>
            <a:prstGeom prst="rect">
              <a:avLst/>
            </a:prstGeom>
          </p:spPr>
        </p:pic>
      </p:grpSp>
      <p:grpSp>
        <p:nvGrpSpPr>
          <p:cNvPr id="7" name="组合 6"/>
          <p:cNvGrpSpPr/>
          <p:nvPr/>
        </p:nvGrpSpPr>
        <p:grpSpPr>
          <a:xfrm>
            <a:off x="4749249" y="1723088"/>
            <a:ext cx="1256085" cy="3893910"/>
            <a:chOff x="2523434" y="1318170"/>
            <a:chExt cx="1256085" cy="3893910"/>
          </a:xfrm>
        </p:grpSpPr>
        <p:sp>
          <p:nvSpPr>
            <p:cNvPr id="8" name="任意多边形 7"/>
            <p:cNvSpPr/>
            <p:nvPr/>
          </p:nvSpPr>
          <p:spPr>
            <a:xfrm>
              <a:off x="2523434" y="2345876"/>
              <a:ext cx="1256085" cy="2866204"/>
            </a:xfrm>
            <a:custGeom>
              <a:gdLst>
                <a:gd name="connsiteX0" fmla="*/ 0 w 1256085"/>
                <a:gd name="connsiteY0" fmla="*/ 0 h 2866204"/>
                <a:gd name="connsiteX1" fmla="*/ 290205 w 1256085"/>
                <a:gd name="connsiteY1" fmla="*/ 0 h 2866204"/>
                <a:gd name="connsiteX2" fmla="*/ 1256085 w 1256085"/>
                <a:gd name="connsiteY2" fmla="*/ 804410 h 2866204"/>
                <a:gd name="connsiteX3" fmla="*/ 1256085 w 1256085"/>
                <a:gd name="connsiteY3" fmla="*/ 2866204 h 2866204"/>
                <a:gd name="connsiteX4" fmla="*/ 0 w 1256085"/>
                <a:gd name="connsiteY4" fmla="*/ 2866204 h 286620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085" h="2866204">
                  <a:moveTo>
                    <a:pt x="0" y="0"/>
                  </a:moveTo>
                  <a:lnTo>
                    <a:pt x="290205" y="0"/>
                  </a:lnTo>
                  <a:lnTo>
                    <a:pt x="1256085" y="804410"/>
                  </a:lnTo>
                  <a:lnTo>
                    <a:pt x="1256085" y="2866204"/>
                  </a:lnTo>
                  <a:lnTo>
                    <a:pt x="0" y="2866204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>
                  <a:lumMod val="95000"/>
                </a:schemeClr>
              </a:solidFill>
            </a:ln>
            <a:effectLst>
              <a:outerShdw blurRad="50800" dist="25400" dir="8100000" algn="tr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pic>
          <p:nvPicPr>
            <p:cNvPr id="9" name="图片 8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523434" y="1318170"/>
              <a:ext cx="1256085" cy="2055412"/>
            </a:xfrm>
            <a:prstGeom prst="rect">
              <a:avLst/>
            </a:prstGeom>
          </p:spPr>
        </p:pic>
      </p:grpSp>
      <p:sp>
        <p:nvSpPr>
          <p:cNvPr id="10" name="文本框 9"/>
          <p:cNvSpPr txBox="1"/>
          <p:nvPr/>
        </p:nvSpPr>
        <p:spPr>
          <a:xfrm>
            <a:off x="4717257" y="293975"/>
            <a:ext cx="275748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40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  <p:sp>
        <p:nvSpPr>
          <p:cNvPr id="12" name="文本框 11"/>
          <p:cNvSpPr txBox="1"/>
          <p:nvPr/>
        </p:nvSpPr>
        <p:spPr>
          <a:xfrm>
            <a:off x="9597929" y="2179788"/>
            <a:ext cx="646331" cy="286232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zh-CN" altLang="en-US" sz="3600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</a:t>
            </a:r>
            <a:endParaRPr lang="en-US" altLang="zh-CN" sz="3600">
              <a:solidFill>
                <a:schemeClr val="tx1">
                  <a:lumMod val="85000"/>
                  <a:lumOff val="15000"/>
                </a:schemeClr>
              </a:solidFill>
              <a:latin typeface="方正启体简体" panose="03000509000000000000" pitchFamily="65" charset="-122"/>
              <a:ea typeface="方正启体简体" panose="03000509000000000000" pitchFamily="65" charset="-122"/>
            </a:endParaRPr>
          </a:p>
          <a:p>
            <a:r>
              <a:rPr lang="zh-CN" altLang="en-US" sz="3600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输</a:t>
            </a:r>
            <a:endParaRPr lang="en-US" altLang="zh-CN" sz="3600">
              <a:solidFill>
                <a:schemeClr val="tx1">
                  <a:lumMod val="85000"/>
                  <a:lumOff val="15000"/>
                </a:schemeClr>
              </a:solidFill>
              <a:latin typeface="方正启体简体" panose="03000509000000000000" pitchFamily="65" charset="-122"/>
              <a:ea typeface="方正启体简体" panose="03000509000000000000" pitchFamily="65" charset="-122"/>
            </a:endParaRPr>
          </a:p>
          <a:p>
            <a:r>
              <a:rPr lang="zh-CN" altLang="en-US" sz="3600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入</a:t>
            </a:r>
            <a:endParaRPr lang="en-US" altLang="zh-CN" sz="3600">
              <a:solidFill>
                <a:schemeClr val="tx1">
                  <a:lumMod val="85000"/>
                  <a:lumOff val="15000"/>
                </a:schemeClr>
              </a:solidFill>
              <a:latin typeface="方正启体简体" panose="03000509000000000000" pitchFamily="65" charset="-122"/>
              <a:ea typeface="方正启体简体" panose="03000509000000000000" pitchFamily="65" charset="-122"/>
            </a:endParaRPr>
          </a:p>
          <a:p>
            <a:r>
              <a:rPr lang="zh-CN" altLang="en-US" sz="3600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标</a:t>
            </a:r>
            <a:endParaRPr lang="en-US" altLang="zh-CN" sz="3600">
              <a:solidFill>
                <a:schemeClr val="tx1">
                  <a:lumMod val="85000"/>
                  <a:lumOff val="15000"/>
                </a:schemeClr>
              </a:solidFill>
              <a:latin typeface="方正启体简体" panose="03000509000000000000" pitchFamily="65" charset="-122"/>
              <a:ea typeface="方正启体简体" panose="03000509000000000000" pitchFamily="65" charset="-122"/>
            </a:endParaRPr>
          </a:p>
          <a:p>
            <a:r>
              <a:rPr lang="zh-CN" altLang="en-US" sz="3600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题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8050896" y="1604899"/>
            <a:ext cx="1292662" cy="4012099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中国自古以来是一个多民族国家。中华人民共和国成立后，经中央政府调查统计正式确认的民族共有</a:t>
            </a:r>
            <a:r>
              <a:rPr lang="en-US" altLang="zh-CN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56</a:t>
            </a:r>
            <a:r>
              <a: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个，其他为未识别民族</a:t>
            </a:r>
            <a:r>
              <a:rPr lang="en-US" altLang="zh-CN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 </a:t>
            </a:r>
            <a:r>
              <a: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。</a:t>
            </a:r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2765178" y="3789808"/>
            <a:ext cx="543739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输</a:t>
            </a:r>
            <a:endParaRPr lang="en-US" altLang="zh-CN" sz="2800">
              <a:solidFill>
                <a:schemeClr val="tx1">
                  <a:lumMod val="85000"/>
                  <a:lumOff val="15000"/>
                </a:schemeClr>
              </a:solidFill>
              <a:latin typeface="方正启体简体" panose="03000509000000000000" pitchFamily="65" charset="-122"/>
              <a:ea typeface="方正启体简体" panose="03000509000000000000" pitchFamily="65" charset="-122"/>
            </a:endParaRPr>
          </a:p>
          <a:p>
            <a:r>
              <a:rPr lang="zh-CN" altLang="en-US" sz="2800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入</a:t>
            </a:r>
            <a:endParaRPr lang="en-US" altLang="zh-CN" sz="2800">
              <a:solidFill>
                <a:schemeClr val="tx1">
                  <a:lumMod val="85000"/>
                  <a:lumOff val="15000"/>
                </a:schemeClr>
              </a:solidFill>
              <a:latin typeface="方正启体简体" panose="03000509000000000000" pitchFamily="65" charset="-122"/>
              <a:ea typeface="方正启体简体" panose="03000509000000000000" pitchFamily="65" charset="-122"/>
            </a:endParaRPr>
          </a:p>
          <a:p>
            <a:r>
              <a:rPr lang="zh-CN" altLang="en-US" sz="2800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标</a:t>
            </a:r>
            <a:endParaRPr lang="en-US" altLang="zh-CN" sz="2800">
              <a:solidFill>
                <a:schemeClr val="tx1">
                  <a:lumMod val="85000"/>
                  <a:lumOff val="15000"/>
                </a:schemeClr>
              </a:solidFill>
              <a:latin typeface="方正启体简体" panose="03000509000000000000" pitchFamily="65" charset="-122"/>
              <a:ea typeface="方正启体简体" panose="03000509000000000000" pitchFamily="65" charset="-122"/>
            </a:endParaRPr>
          </a:p>
          <a:p>
            <a:r>
              <a:rPr lang="zh-CN" altLang="en-US" sz="2800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题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5105422" y="3778500"/>
            <a:ext cx="543739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输</a:t>
            </a:r>
            <a:endParaRPr lang="en-US" altLang="zh-CN" sz="2800">
              <a:solidFill>
                <a:schemeClr val="tx1">
                  <a:lumMod val="85000"/>
                  <a:lumOff val="15000"/>
                </a:schemeClr>
              </a:solidFill>
              <a:latin typeface="方正启体简体" panose="03000509000000000000" pitchFamily="65" charset="-122"/>
              <a:ea typeface="方正启体简体" panose="03000509000000000000" pitchFamily="65" charset="-122"/>
            </a:endParaRPr>
          </a:p>
          <a:p>
            <a:r>
              <a:rPr lang="zh-CN" altLang="en-US" sz="2800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入</a:t>
            </a:r>
            <a:endParaRPr lang="en-US" altLang="zh-CN" sz="2800">
              <a:solidFill>
                <a:schemeClr val="tx1">
                  <a:lumMod val="85000"/>
                  <a:lumOff val="15000"/>
                </a:schemeClr>
              </a:solidFill>
              <a:latin typeface="方正启体简体" panose="03000509000000000000" pitchFamily="65" charset="-122"/>
              <a:ea typeface="方正启体简体" panose="03000509000000000000" pitchFamily="65" charset="-122"/>
            </a:endParaRPr>
          </a:p>
          <a:p>
            <a:r>
              <a:rPr lang="zh-CN" altLang="en-US" sz="2800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标</a:t>
            </a:r>
            <a:endParaRPr lang="en-US" altLang="zh-CN" sz="2800">
              <a:solidFill>
                <a:schemeClr val="tx1">
                  <a:lumMod val="85000"/>
                  <a:lumOff val="15000"/>
                </a:schemeClr>
              </a:solidFill>
              <a:latin typeface="方正启体简体" panose="03000509000000000000" pitchFamily="65" charset="-122"/>
              <a:ea typeface="方正启体简体" panose="03000509000000000000" pitchFamily="65" charset="-122"/>
            </a:endParaRPr>
          </a:p>
          <a:p>
            <a:r>
              <a:rPr lang="zh-CN" altLang="en-US" sz="2800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题</a:t>
            </a:r>
          </a:p>
        </p:txBody>
      </p:sp>
    </p:spTree>
    <p:extLst>
      <p:ext uri="{BB962C8B-B14F-4D97-AF65-F5344CB8AC3E}">
        <p14:creationId val="2396182333"/>
      </p:ext>
    </p:extLst>
  </p:cSld>
  <p:clrMapOvr>
    <a:masterClrMapping/>
  </p:clrMapOvr>
  <p:transition spd="slow" advTm="1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build="allAtOnce"/>
      <p:bldP spid="14" grpId="0"/>
      <p:bldP spid="1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44617" y="2757275"/>
            <a:ext cx="1878750" cy="675000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35242" y="3366755"/>
            <a:ext cx="697500" cy="1046250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>
            <a:off x="7023367" y="2757275"/>
            <a:ext cx="4547025" cy="1477328"/>
            <a:chOff x="5241720" y="2104199"/>
            <a:chExt cx="4547025" cy="1477328"/>
          </a:xfrm>
        </p:grpSpPr>
        <p:sp>
          <p:nvSpPr>
            <p:cNvPr id="7" name="文本框 6"/>
            <p:cNvSpPr txBox="1"/>
            <p:nvPr/>
          </p:nvSpPr>
          <p:spPr>
            <a:xfrm>
              <a:off x="5241720" y="2104199"/>
              <a:ext cx="249299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3600">
                  <a:solidFill>
                    <a:schemeClr val="tx1">
                      <a:lumMod val="85000"/>
                      <a:lumOff val="1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请输入标题</a:t>
              </a:r>
            </a:p>
          </p:txBody>
        </p:sp>
        <p:sp>
          <p:nvSpPr>
            <p:cNvPr id="8" name="文本框 7"/>
            <p:cNvSpPr txBox="1"/>
            <p:nvPr/>
          </p:nvSpPr>
          <p:spPr>
            <a:xfrm>
              <a:off x="5241720" y="2750530"/>
              <a:ext cx="454702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民族</a:t>
              </a:r>
              <a:r>
                <a:rPr lang="zh-CN" alt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是指经长期历史发展而形成的稳定共同体，一群基于历史、文化、语言、宗教或行为与其它人群有所区别的群体</a:t>
              </a: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639222" y="2757275"/>
            <a:ext cx="4547025" cy="1477328"/>
            <a:chOff x="5241720" y="2104199"/>
            <a:chExt cx="4547025" cy="1477328"/>
          </a:xfrm>
        </p:grpSpPr>
        <p:sp>
          <p:nvSpPr>
            <p:cNvPr id="10" name="文本框 9"/>
            <p:cNvSpPr txBox="1"/>
            <p:nvPr/>
          </p:nvSpPr>
          <p:spPr>
            <a:xfrm>
              <a:off x="7295755" y="2104199"/>
              <a:ext cx="249299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zh-CN" altLang="en-US" sz="3600">
                  <a:solidFill>
                    <a:schemeClr val="tx1">
                      <a:lumMod val="85000"/>
                      <a:lumOff val="1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请输入标题</a:t>
              </a:r>
            </a:p>
          </p:txBody>
        </p:sp>
        <p:sp>
          <p:nvSpPr>
            <p:cNvPr id="11" name="文本框 10"/>
            <p:cNvSpPr txBox="1"/>
            <p:nvPr/>
          </p:nvSpPr>
          <p:spPr>
            <a:xfrm>
              <a:off x="5241720" y="2750530"/>
              <a:ext cx="454702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16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民族</a:t>
              </a:r>
              <a:r>
                <a:rPr lang="zh-CN" alt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是指经长期历史发展而形成的稳定共同体，一群基于历史、文化、语言、宗教或行为与其它人群有所区别的群体</a:t>
              </a:r>
            </a:p>
          </p:txBody>
        </p:sp>
      </p:grpSp>
      <p:sp>
        <p:nvSpPr>
          <p:cNvPr id="13" name="文本框 12"/>
          <p:cNvSpPr txBox="1"/>
          <p:nvPr/>
        </p:nvSpPr>
        <p:spPr>
          <a:xfrm>
            <a:off x="4717257" y="293975"/>
            <a:ext cx="275748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40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  <p:grpSp>
        <p:nvGrpSpPr>
          <p:cNvPr id="16" name="组合 15"/>
          <p:cNvGrpSpPr/>
          <p:nvPr/>
        </p:nvGrpSpPr>
        <p:grpSpPr>
          <a:xfrm>
            <a:off x="443375" y="6518940"/>
            <a:ext cx="11309897" cy="1192500"/>
            <a:chOff x="443375" y="5665500"/>
            <a:chExt cx="11309897" cy="1192500"/>
          </a:xfrm>
        </p:grpSpPr>
        <p:pic>
          <p:nvPicPr>
            <p:cNvPr id="14" name="图片 1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3375" y="5665500"/>
              <a:ext cx="5681251" cy="1192500"/>
            </a:xfrm>
            <a:prstGeom prst="rect">
              <a:avLst/>
            </a:prstGeom>
          </p:spPr>
        </p:pic>
        <p:pic>
          <p:nvPicPr>
            <p:cNvPr id="15" name="图片 1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flipH="1">
              <a:off x="6072021" y="5665500"/>
              <a:ext cx="5681251" cy="11925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val="2257582047"/>
      </p:ext>
    </p:extLst>
  </p:cSld>
  <p:clrMapOvr>
    <a:masterClrMapping/>
  </p:clrMapOvr>
  <p:transition spd="slow" advTm="1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组合 1"/>
          <p:cNvGrpSpPr/>
          <p:nvPr/>
        </p:nvGrpSpPr>
        <p:grpSpPr>
          <a:xfrm>
            <a:off x="1095870" y="1754320"/>
            <a:ext cx="4802636" cy="4660381"/>
            <a:chOff x="1095870" y="1754320"/>
            <a:chExt cx="4802636" cy="4660381"/>
          </a:xfrm>
        </p:grpSpPr>
        <p:sp>
          <p:nvSpPr>
            <p:cNvPr id="4" name="矩形 3"/>
            <p:cNvSpPr/>
            <p:nvPr/>
          </p:nvSpPr>
          <p:spPr>
            <a:xfrm>
              <a:off x="1117600" y="1775460"/>
              <a:ext cx="4724400" cy="461810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95000"/>
                </a:schemeClr>
              </a:solidFill>
            </a:ln>
            <a:effectLst>
              <a:outerShdw blurRad="50800" dist="25400" dir="8100000" algn="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2267767" y="3187991"/>
              <a:ext cx="249299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3600"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请输入标题</a:t>
              </a:r>
            </a:p>
          </p:txBody>
        </p:sp>
        <p:sp>
          <p:nvSpPr>
            <p:cNvPr id="6" name="文本框 5"/>
            <p:cNvSpPr txBox="1"/>
            <p:nvPr/>
          </p:nvSpPr>
          <p:spPr>
            <a:xfrm>
              <a:off x="1468783" y="3834322"/>
              <a:ext cx="4090958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民族</a:t>
              </a:r>
              <a:r>
                <a: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是指经长期历史发展而形成的稳定共同体，一群基于历史、文化、语言、宗教或行为与其它人群有所区别的群体</a:t>
              </a:r>
            </a:p>
          </p:txBody>
        </p:sp>
        <p:pic>
          <p:nvPicPr>
            <p:cNvPr id="9" name="图片 8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113866" y="5563241"/>
              <a:ext cx="851460" cy="851460"/>
            </a:xfrm>
            <a:prstGeom prst="rect">
              <a:avLst/>
            </a:prstGeom>
          </p:spPr>
        </p:pic>
        <p:pic>
          <p:nvPicPr>
            <p:cNvPr id="10" name="图片 9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5400000">
              <a:off x="1095870" y="1775460"/>
              <a:ext cx="851460" cy="851460"/>
            </a:xfrm>
            <a:prstGeom prst="rect">
              <a:avLst/>
            </a:prstGeom>
          </p:spPr>
        </p:pic>
        <p:pic>
          <p:nvPicPr>
            <p:cNvPr id="11" name="图片 10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16200000">
              <a:off x="5047046" y="5553054"/>
              <a:ext cx="851460" cy="851460"/>
            </a:xfrm>
            <a:prstGeom prst="rect">
              <a:avLst/>
            </a:prstGeom>
          </p:spPr>
        </p:pic>
        <p:pic>
          <p:nvPicPr>
            <p:cNvPr id="12" name="图片 1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10800000">
              <a:off x="4990582" y="1754320"/>
              <a:ext cx="851460" cy="851460"/>
            </a:xfrm>
            <a:prstGeom prst="rect">
              <a:avLst/>
            </a:prstGeom>
          </p:spPr>
        </p:pic>
      </p:grpSp>
      <p:grpSp>
        <p:nvGrpSpPr>
          <p:cNvPr id="3" name="组合 2"/>
          <p:cNvGrpSpPr/>
          <p:nvPr/>
        </p:nvGrpSpPr>
        <p:grpSpPr>
          <a:xfrm>
            <a:off x="6406543" y="1752477"/>
            <a:ext cx="4802636" cy="4660381"/>
            <a:chOff x="6406543" y="1752477"/>
            <a:chExt cx="4802636" cy="4660381"/>
          </a:xfrm>
        </p:grpSpPr>
        <p:sp>
          <p:nvSpPr>
            <p:cNvPr id="13" name="矩形 12"/>
            <p:cNvSpPr/>
            <p:nvPr/>
          </p:nvSpPr>
          <p:spPr>
            <a:xfrm>
              <a:off x="6428273" y="1773617"/>
              <a:ext cx="4724400" cy="461810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95000"/>
                </a:schemeClr>
              </a:solidFill>
            </a:ln>
            <a:effectLst>
              <a:outerShdw blurRad="50800" dist="25400" dir="8100000" algn="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文本框 13"/>
            <p:cNvSpPr txBox="1"/>
            <p:nvPr/>
          </p:nvSpPr>
          <p:spPr>
            <a:xfrm>
              <a:off x="7578440" y="3186148"/>
              <a:ext cx="249299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3600"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请输入标题</a:t>
              </a:r>
            </a:p>
          </p:txBody>
        </p:sp>
        <p:sp>
          <p:nvSpPr>
            <p:cNvPr id="15" name="文本框 14"/>
            <p:cNvSpPr txBox="1"/>
            <p:nvPr/>
          </p:nvSpPr>
          <p:spPr>
            <a:xfrm>
              <a:off x="6779456" y="3832479"/>
              <a:ext cx="4090958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民族</a:t>
              </a:r>
              <a:r>
                <a: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是指经长期历史发展而形成的稳定共同体，一群基于历史、文化、语言、宗教或行为与其它人群有所区别的群体</a:t>
              </a:r>
            </a:p>
          </p:txBody>
        </p:sp>
        <p:pic>
          <p:nvPicPr>
            <p:cNvPr id="16" name="图片 15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424539" y="5561398"/>
              <a:ext cx="851460" cy="851460"/>
            </a:xfrm>
            <a:prstGeom prst="rect">
              <a:avLst/>
            </a:prstGeom>
          </p:spPr>
        </p:pic>
        <p:pic>
          <p:nvPicPr>
            <p:cNvPr id="17" name="图片 1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5400000">
              <a:off x="6406543" y="1773617"/>
              <a:ext cx="851460" cy="851460"/>
            </a:xfrm>
            <a:prstGeom prst="rect">
              <a:avLst/>
            </a:prstGeom>
          </p:spPr>
        </p:pic>
        <p:pic>
          <p:nvPicPr>
            <p:cNvPr id="18" name="图片 17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16200000">
              <a:off x="10357719" y="5551211"/>
              <a:ext cx="851460" cy="851460"/>
            </a:xfrm>
            <a:prstGeom prst="rect">
              <a:avLst/>
            </a:prstGeom>
          </p:spPr>
        </p:pic>
        <p:pic>
          <p:nvPicPr>
            <p:cNvPr id="19" name="图片 18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10800000">
              <a:off x="10301255" y="1752477"/>
              <a:ext cx="851460" cy="851460"/>
            </a:xfrm>
            <a:prstGeom prst="rect">
              <a:avLst/>
            </a:prstGeom>
          </p:spPr>
        </p:pic>
      </p:grpSp>
      <p:sp>
        <p:nvSpPr>
          <p:cNvPr id="20" name="文本框 19"/>
          <p:cNvSpPr txBox="1"/>
          <p:nvPr/>
        </p:nvSpPr>
        <p:spPr>
          <a:xfrm>
            <a:off x="4717257" y="293975"/>
            <a:ext cx="275748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40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</p:spTree>
    <p:extLst>
      <p:ext uri="{BB962C8B-B14F-4D97-AF65-F5344CB8AC3E}">
        <p14:creationId val="1142842607"/>
      </p:ext>
    </p:extLst>
  </p:cSld>
  <p:clrMapOvr>
    <a:masterClrMapping/>
  </p:clrMapOvr>
  <p:transition spd="slow" advTm="1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F325D0D7-987B-468E-90DB-BE544D750C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00144" y="-1527465"/>
            <a:ext cx="6791713" cy="12814553"/>
          </a:xfrm>
          <a:prstGeom prst="rect">
            <a:avLst/>
          </a:prstGeom>
        </p:spPr>
      </p:pic>
      <p:grpSp>
        <p:nvGrpSpPr>
          <p:cNvPr id="5" name="组合 4">
            <a:extLst>
              <a:ext uri="{FF2B5EF4-FFF2-40B4-BE49-F238E27FC236}">
                <a16:creationId xmlns:a16="http://schemas.microsoft.com/office/drawing/2014/main" id="{F6E1599C-B5BD-4C8D-AAEE-3CB0ADAF18D1}"/>
              </a:ext>
            </a:extLst>
          </p:cNvPr>
          <p:cNvGrpSpPr/>
          <p:nvPr/>
        </p:nvGrpSpPr>
        <p:grpSpPr>
          <a:xfrm>
            <a:off x="579120" y="548640"/>
            <a:ext cx="11003280" cy="5730240"/>
            <a:chOff x="579120" y="548640"/>
            <a:chExt cx="11003280" cy="5730240"/>
          </a:xfrm>
        </p:grpSpPr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92771462-CE72-48C3-96D2-FDD346A5C827}"/>
                </a:ext>
              </a:extLst>
            </p:cNvPr>
            <p:cNvSpPr/>
            <p:nvPr/>
          </p:nvSpPr>
          <p:spPr>
            <a:xfrm>
              <a:off x="594360" y="563880"/>
              <a:ext cx="10972800" cy="569976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25400" dir="8100000" algn="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7" name="图片 6">
              <a:extLst>
                <a:ext uri="{FF2B5EF4-FFF2-40B4-BE49-F238E27FC236}">
                  <a16:creationId xmlns:a16="http://schemas.microsoft.com/office/drawing/2014/main" id="{9B0FA960-199C-493B-AA52-5400EFE26F1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94360" y="5427420"/>
              <a:ext cx="851460" cy="851460"/>
            </a:xfrm>
            <a:prstGeom prst="rect">
              <a:avLst/>
            </a:prstGeom>
          </p:spPr>
        </p:pic>
        <p:pic>
          <p:nvPicPr>
            <p:cNvPr id="8" name="图片 7">
              <a:extLst>
                <a:ext uri="{FF2B5EF4-FFF2-40B4-BE49-F238E27FC236}">
                  <a16:creationId xmlns:a16="http://schemas.microsoft.com/office/drawing/2014/main" id="{5214AAC5-5163-42F4-BDFF-1053D340DCA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rot="5400000">
              <a:off x="579120" y="580110"/>
              <a:ext cx="851460" cy="851460"/>
            </a:xfrm>
            <a:prstGeom prst="rect">
              <a:avLst/>
            </a:prstGeom>
          </p:spPr>
        </p:pic>
        <p:pic>
          <p:nvPicPr>
            <p:cNvPr id="9" name="图片 8">
              <a:extLst>
                <a:ext uri="{FF2B5EF4-FFF2-40B4-BE49-F238E27FC236}">
                  <a16:creationId xmlns:a16="http://schemas.microsoft.com/office/drawing/2014/main" id="{E3E6F7AF-D28C-4870-BCBD-AB0D4215761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rot="16200000">
              <a:off x="10730940" y="5412180"/>
              <a:ext cx="851460" cy="851460"/>
            </a:xfrm>
            <a:prstGeom prst="rect">
              <a:avLst/>
            </a:prstGeom>
          </p:spPr>
        </p:pic>
        <p:pic>
          <p:nvPicPr>
            <p:cNvPr id="10" name="图片 9">
              <a:extLst>
                <a:ext uri="{FF2B5EF4-FFF2-40B4-BE49-F238E27FC236}">
                  <a16:creationId xmlns:a16="http://schemas.microsoft.com/office/drawing/2014/main" id="{EC9A51CA-B7D4-4D90-87EC-D45482B435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rot="10800000">
              <a:off x="10715700" y="548640"/>
              <a:ext cx="851460" cy="851460"/>
            </a:xfrm>
            <a:prstGeom prst="rect">
              <a:avLst/>
            </a:prstGeom>
          </p:spPr>
        </p:pic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D912EED1-79B6-431A-A497-F530A1CC3C1C}"/>
              </a:ext>
            </a:extLst>
          </p:cNvPr>
          <p:cNvGrpSpPr/>
          <p:nvPr/>
        </p:nvGrpSpPr>
        <p:grpSpPr>
          <a:xfrm>
            <a:off x="7199612" y="2924551"/>
            <a:ext cx="3960223" cy="772998"/>
            <a:chOff x="5241720" y="2104199"/>
            <a:chExt cx="3960223" cy="772998"/>
          </a:xfrm>
        </p:grpSpPr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C71AEC75-0DB4-4DCE-99DC-2EA4B3A988DD}"/>
                </a:ext>
              </a:extLst>
            </p:cNvPr>
            <p:cNvSpPr txBox="1"/>
            <p:nvPr/>
          </p:nvSpPr>
          <p:spPr>
            <a:xfrm>
              <a:off x="5241720" y="2104199"/>
              <a:ext cx="146706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>
                  <a:solidFill>
                    <a:schemeClr val="tx1">
                      <a:lumMod val="85000"/>
                      <a:lumOff val="1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请输入标题</a:t>
              </a: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EA5595ED-1592-4882-AC3A-1CF9047E552D}"/>
                </a:ext>
              </a:extLst>
            </p:cNvPr>
            <p:cNvSpPr txBox="1"/>
            <p:nvPr/>
          </p:nvSpPr>
          <p:spPr>
            <a:xfrm>
              <a:off x="5260008" y="2446310"/>
              <a:ext cx="3941935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1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民族</a:t>
              </a:r>
              <a:r>
                <a:rPr lang="zh-CN" altLang="en-US" sz="11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是指经长期历史发展而形成的稳定共同体，一群基于历史、文化、语言、宗教或行为与其它人群有所区别的群体</a:t>
              </a: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A098FD40-EFEE-431D-801D-7FD38EB67817}"/>
              </a:ext>
            </a:extLst>
          </p:cNvPr>
          <p:cNvGrpSpPr/>
          <p:nvPr/>
        </p:nvGrpSpPr>
        <p:grpSpPr>
          <a:xfrm>
            <a:off x="5252160" y="2451963"/>
            <a:ext cx="1687680" cy="1669538"/>
            <a:chOff x="5259780" y="2711933"/>
            <a:chExt cx="1687680" cy="1669538"/>
          </a:xfrm>
        </p:grpSpPr>
        <p:pic>
          <p:nvPicPr>
            <p:cNvPr id="16" name="图片 15">
              <a:extLst>
                <a:ext uri="{FF2B5EF4-FFF2-40B4-BE49-F238E27FC236}">
                  <a16:creationId xmlns:a16="http://schemas.microsoft.com/office/drawing/2014/main" id="{D6E9718A-4BF0-4D13-BC70-4000DF7F040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rot="5400000">
              <a:off x="6096000" y="3530011"/>
              <a:ext cx="851460" cy="851460"/>
            </a:xfrm>
            <a:prstGeom prst="rect">
              <a:avLst/>
            </a:prstGeom>
          </p:spPr>
        </p:pic>
        <p:pic>
          <p:nvPicPr>
            <p:cNvPr id="18" name="图片 17">
              <a:extLst>
                <a:ext uri="{FF2B5EF4-FFF2-40B4-BE49-F238E27FC236}">
                  <a16:creationId xmlns:a16="http://schemas.microsoft.com/office/drawing/2014/main" id="{99A79098-6EF7-4FF4-BB35-131AFEB89A7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rot="16200000">
              <a:off x="5259780" y="2711933"/>
              <a:ext cx="851460" cy="851460"/>
            </a:xfrm>
            <a:prstGeom prst="rect">
              <a:avLst/>
            </a:prstGeom>
          </p:spPr>
        </p:pic>
        <p:pic>
          <p:nvPicPr>
            <p:cNvPr id="19" name="图片 18">
              <a:extLst>
                <a:ext uri="{FF2B5EF4-FFF2-40B4-BE49-F238E27FC236}">
                  <a16:creationId xmlns:a16="http://schemas.microsoft.com/office/drawing/2014/main" id="{AED7FDFD-0D48-4BD4-884C-1E0FEE4036D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rot="10800000">
              <a:off x="5259780" y="3530011"/>
              <a:ext cx="851460" cy="851460"/>
            </a:xfrm>
            <a:prstGeom prst="rect">
              <a:avLst/>
            </a:prstGeom>
          </p:spPr>
        </p:pic>
        <p:pic>
          <p:nvPicPr>
            <p:cNvPr id="20" name="图片 19">
              <a:extLst>
                <a:ext uri="{FF2B5EF4-FFF2-40B4-BE49-F238E27FC236}">
                  <a16:creationId xmlns:a16="http://schemas.microsoft.com/office/drawing/2014/main" id="{8A1355F1-B3FB-44AF-9831-C1CC2688D9E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096000" y="2711933"/>
              <a:ext cx="851460" cy="851460"/>
            </a:xfrm>
            <a:prstGeom prst="rect">
              <a:avLst/>
            </a:prstGeom>
          </p:spPr>
        </p:pic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1BD52B08-F9C4-4784-A126-254A6F26C0F8}"/>
              </a:ext>
            </a:extLst>
          </p:cNvPr>
          <p:cNvGrpSpPr/>
          <p:nvPr/>
        </p:nvGrpSpPr>
        <p:grpSpPr>
          <a:xfrm>
            <a:off x="1170808" y="2924551"/>
            <a:ext cx="3875006" cy="772998"/>
            <a:chOff x="5188295" y="2104199"/>
            <a:chExt cx="3875006" cy="772998"/>
          </a:xfrm>
        </p:grpSpPr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45F51925-1643-4675-899E-C02E64ED5D28}"/>
                </a:ext>
              </a:extLst>
            </p:cNvPr>
            <p:cNvSpPr txBox="1"/>
            <p:nvPr/>
          </p:nvSpPr>
          <p:spPr>
            <a:xfrm>
              <a:off x="7596233" y="2104199"/>
              <a:ext cx="146706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zh-CN" altLang="en-US" sz="2000">
                  <a:solidFill>
                    <a:schemeClr val="tx1">
                      <a:lumMod val="85000"/>
                      <a:lumOff val="1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请输入标题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9332FC5D-8810-423F-9326-AAAFC2F93942}"/>
                </a:ext>
              </a:extLst>
            </p:cNvPr>
            <p:cNvSpPr txBox="1"/>
            <p:nvPr/>
          </p:nvSpPr>
          <p:spPr>
            <a:xfrm>
              <a:off x="5188295" y="2446310"/>
              <a:ext cx="3875006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11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民族</a:t>
              </a:r>
              <a:r>
                <a:rPr lang="zh-CN" altLang="en-US" sz="11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是指经长期历史发展而形成的稳定共同体，一群基于历史、文化、语言、宗教或行为与其它人群有所区别的群体</a:t>
              </a:r>
            </a:p>
          </p:txBody>
        </p:sp>
      </p:grpSp>
      <p:sp>
        <p:nvSpPr>
          <p:cNvPr id="25" name="矩形 24">
            <a:extLst>
              <a:ext uri="{FF2B5EF4-FFF2-40B4-BE49-F238E27FC236}">
                <a16:creationId xmlns:a16="http://schemas.microsoft.com/office/drawing/2014/main" id="{E9E63F06-B2B8-44D6-A421-8067BA575311}"/>
              </a:ext>
            </a:extLst>
          </p:cNvPr>
          <p:cNvSpPr/>
          <p:nvPr/>
        </p:nvSpPr>
        <p:spPr>
          <a:xfrm>
            <a:off x="3278817" y="4918995"/>
            <a:ext cx="622066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民族</a:t>
            </a:r>
            <a:r>
              <a: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是指经长期历史发展而形成的稳定共同体，一群基于历史、文化、语言、宗教或行为与其它人群有所区别的群体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F9030930-F66D-42EB-A232-02BCB8D0DF98}"/>
              </a:ext>
            </a:extLst>
          </p:cNvPr>
          <p:cNvSpPr txBox="1"/>
          <p:nvPr/>
        </p:nvSpPr>
        <p:spPr>
          <a:xfrm>
            <a:off x="4717257" y="946583"/>
            <a:ext cx="275748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40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</p:spTree>
    <p:extLst>
      <p:ext uri="{BB962C8B-B14F-4D97-AF65-F5344CB8AC3E}">
        <p14:creationId val="1115006713"/>
      </p:ext>
    </p:extLst>
  </p:cSld>
  <p:clrMapOvr>
    <a:masterClrMapping/>
  </p:clrMapOvr>
  <p:transition spd="slow" advTm="1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23" name="laptop.eps" descr="laptop.eps">
            <a:extLst>
              <a:ext uri="{FF2B5EF4-FFF2-40B4-BE49-F238E27FC236}">
                <a16:creationId xmlns:a16="http://schemas.microsoft.com/office/drawing/2014/main" id="{A33B141A-741B-452B-9D4E-50C7459463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01121" y="2203686"/>
            <a:ext cx="4231439" cy="2434591"/>
          </a:xfrm>
          <a:prstGeom prst="rect">
            <a:avLst/>
          </a:prstGeom>
          <a:ln w="12700">
            <a:miter lim="400000"/>
          </a:ln>
        </p:spPr>
      </p:pic>
      <p:sp>
        <p:nvSpPr>
          <p:cNvPr id="2" name="矩形 1">
            <a:extLst>
              <a:ext uri="{FF2B5EF4-FFF2-40B4-BE49-F238E27FC236}">
                <a16:creationId xmlns:a16="http://schemas.microsoft.com/office/drawing/2014/main" id="{15BFA66F-AE11-4707-AA4C-2627B5E46853}"/>
              </a:ext>
            </a:extLst>
          </p:cNvPr>
          <p:cNvSpPr/>
          <p:nvPr/>
        </p:nvSpPr>
        <p:spPr>
          <a:xfrm>
            <a:off x="1392382" y="2327564"/>
            <a:ext cx="3210791" cy="2036618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6" name="图片 15">
            <a:extLst>
              <a:ext uri="{FF2B5EF4-FFF2-40B4-BE49-F238E27FC236}">
                <a16:creationId xmlns:a16="http://schemas.microsoft.com/office/drawing/2014/main" id="{C450E91F-6BDE-40DA-AC6D-6B5E39D03D9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021780"/>
            <a:ext cx="851460" cy="851460"/>
          </a:xfrm>
          <a:prstGeom prst="rect">
            <a:avLst/>
          </a:prstGeom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431DDEC5-9F11-4B7E-9466-4C1E3B47FB0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5400000">
            <a:off x="-15240" y="0"/>
            <a:ext cx="851460" cy="851460"/>
          </a:xfrm>
          <a:prstGeom prst="rect">
            <a:avLst/>
          </a:prstGeom>
        </p:spPr>
      </p:pic>
      <p:pic>
        <p:nvPicPr>
          <p:cNvPr id="18" name="图片 17">
            <a:extLst>
              <a:ext uri="{FF2B5EF4-FFF2-40B4-BE49-F238E27FC236}">
                <a16:creationId xmlns:a16="http://schemas.microsoft.com/office/drawing/2014/main" id="{77C6BF17-9727-4A10-9608-61CE5F8F9E3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11355780" y="6006540"/>
            <a:ext cx="851460" cy="851460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7EB6EE6A-A5B6-4C0A-9D45-60B09F77361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0800000">
            <a:off x="11340540" y="-21140"/>
            <a:ext cx="851460" cy="851460"/>
          </a:xfrm>
          <a:prstGeom prst="rect">
            <a:avLst/>
          </a:prstGeom>
        </p:spPr>
      </p:pic>
      <p:sp>
        <p:nvSpPr>
          <p:cNvPr id="20" name="文本框 19">
            <a:extLst>
              <a:ext uri="{FF2B5EF4-FFF2-40B4-BE49-F238E27FC236}">
                <a16:creationId xmlns:a16="http://schemas.microsoft.com/office/drawing/2014/main" id="{588173D7-B0F7-421D-9DA8-66E621067CD2}"/>
              </a:ext>
            </a:extLst>
          </p:cNvPr>
          <p:cNvSpPr txBox="1"/>
          <p:nvPr/>
        </p:nvSpPr>
        <p:spPr>
          <a:xfrm>
            <a:off x="4717257" y="946583"/>
            <a:ext cx="275748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40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  <p:sp>
        <p:nvSpPr>
          <p:cNvPr id="21" name="矩形 20">
            <a:extLst>
              <a:ext uri="{FF2B5EF4-FFF2-40B4-BE49-F238E27FC236}">
                <a16:creationId xmlns:a16="http://schemas.microsoft.com/office/drawing/2014/main" id="{66AF1C83-8EDC-47F6-B9D8-C2DFFDECC069}"/>
              </a:ext>
            </a:extLst>
          </p:cNvPr>
          <p:cNvSpPr/>
          <p:nvPr/>
        </p:nvSpPr>
        <p:spPr>
          <a:xfrm>
            <a:off x="836220" y="5568026"/>
            <a:ext cx="1067855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6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民族</a:t>
            </a:r>
            <a:r>
              <a:rPr lang="zh-CN" altLang="en-US" sz="16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是指经长期历史发展而形成的稳定共同体，一群基于历史、文化、语言、宗教或行为与其它人群有所区别的群体</a:t>
            </a:r>
          </a:p>
        </p:txBody>
      </p:sp>
      <p:pic>
        <p:nvPicPr>
          <p:cNvPr id="22" name="图片 21">
            <a:extLst>
              <a:ext uri="{FF2B5EF4-FFF2-40B4-BE49-F238E27FC236}">
                <a16:creationId xmlns:a16="http://schemas.microsoft.com/office/drawing/2014/main" id="{8348E19B-EE67-481C-808B-06F4D14573E4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7F8FC"/>
              </a:clrFrom>
              <a:clrTo>
                <a:srgbClr val="F7F8FC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6862" y="2103727"/>
            <a:ext cx="2176549" cy="2176549"/>
          </a:xfrm>
          <a:prstGeom prst="rect">
            <a:avLst/>
          </a:prstGeom>
        </p:spPr>
      </p:pic>
      <p:sp>
        <p:nvSpPr>
          <p:cNvPr id="24" name="文本框 23">
            <a:extLst>
              <a:ext uri="{FF2B5EF4-FFF2-40B4-BE49-F238E27FC236}">
                <a16:creationId xmlns:a16="http://schemas.microsoft.com/office/drawing/2014/main" id="{FB4CA97A-71B6-48F0-820C-62B4F4A0B6E9}"/>
              </a:ext>
            </a:extLst>
          </p:cNvPr>
          <p:cNvSpPr txBox="1"/>
          <p:nvPr/>
        </p:nvSpPr>
        <p:spPr>
          <a:xfrm>
            <a:off x="5251993" y="2584218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输入标题</a:t>
            </a: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4B343A75-6B12-4EE3-97E7-ECF135999338}"/>
              </a:ext>
            </a:extLst>
          </p:cNvPr>
          <p:cNvSpPr txBox="1"/>
          <p:nvPr/>
        </p:nvSpPr>
        <p:spPr>
          <a:xfrm>
            <a:off x="5251992" y="3230549"/>
            <a:ext cx="626278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民族</a:t>
            </a:r>
            <a:r>
              <a: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是指经长期历史发展而形成的稳定共同体，一群基于历史、文化、语言、宗教或行为与其它人群有所区别的群体</a:t>
            </a:r>
          </a:p>
        </p:txBody>
      </p:sp>
    </p:spTree>
    <p:extLst>
      <p:ext uri="{BB962C8B-B14F-4D97-AF65-F5344CB8AC3E}">
        <p14:creationId val="3514858334"/>
      </p:ext>
    </p:extLst>
  </p:cSld>
  <p:clrMapOvr>
    <a:masterClrMapping/>
  </p:clrMapOvr>
  <p:transition spd="slow" advTm="1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6" name="Group 4"/>
          <p:cNvGrpSpPr>
            <a:grpSpLocks noChangeAspect="1"/>
          </p:cNvGrpSpPr>
          <p:nvPr/>
        </p:nvGrpSpPr>
        <p:grpSpPr>
          <a:xfrm>
            <a:off x="-24357" y="1537336"/>
            <a:ext cx="12249776" cy="3783329"/>
            <a:chOff x="1512" y="1441"/>
            <a:chExt cx="4656" cy="1438"/>
          </a:xfrm>
        </p:grpSpPr>
        <p:sp>
          <p:nvSpPr>
            <p:cNvPr id="7" name="AutoShape 3"/>
            <p:cNvSpPr>
              <a:spLocks noChangeAspect="1" noChangeArrowheads="1" noTextEdit="1"/>
            </p:cNvSpPr>
            <p:nvPr/>
          </p:nvSpPr>
          <p:spPr bwMode="auto">
            <a:xfrm>
              <a:off x="1512" y="1441"/>
              <a:ext cx="4656" cy="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" name="Group 205"/>
            <p:cNvGrpSpPr/>
            <p:nvPr/>
          </p:nvGrpSpPr>
          <p:grpSpPr>
            <a:xfrm>
              <a:off x="4150" y="1441"/>
              <a:ext cx="2018" cy="1438"/>
              <a:chOff x="4150" y="1441"/>
              <a:chExt cx="2018" cy="1438"/>
            </a:xfrm>
          </p:grpSpPr>
          <p:sp>
            <p:nvSpPr>
              <p:cNvPr id="914" name="Freeform 5"/>
              <p:cNvSpPr/>
              <p:nvPr/>
            </p:nvSpPr>
            <p:spPr bwMode="auto">
              <a:xfrm>
                <a:off x="6038" y="1538"/>
                <a:ext cx="47" cy="50"/>
              </a:xfrm>
              <a:custGeom>
                <a:gdLst>
                  <a:gd name="T0" fmla="*/ 0 w 20"/>
                  <a:gd name="T1" fmla="*/ 19 h 21"/>
                  <a:gd name="T2" fmla="*/ 3 w 20"/>
                  <a:gd name="T3" fmla="*/ 21 h 21"/>
                  <a:gd name="T4" fmla="*/ 20 w 20"/>
                  <a:gd name="T5" fmla="*/ 8 h 21"/>
                  <a:gd name="T6" fmla="*/ 0 w 20"/>
                  <a:gd name="T7" fmla="*/ 19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1">
                    <a:moveTo>
                      <a:pt x="0" y="19"/>
                    </a:moveTo>
                    <a:cubicBezTo>
                      <a:pt x="1" y="19"/>
                      <a:pt x="2" y="20"/>
                      <a:pt x="3" y="21"/>
                    </a:cubicBezTo>
                    <a:cubicBezTo>
                      <a:pt x="8" y="16"/>
                      <a:pt x="14" y="11"/>
                      <a:pt x="20" y="8"/>
                    </a:cubicBezTo>
                    <a:cubicBezTo>
                      <a:pt x="15" y="0"/>
                      <a:pt x="4" y="14"/>
                      <a:pt x="0" y="1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6"/>
              <p:cNvSpPr/>
              <p:nvPr/>
            </p:nvSpPr>
            <p:spPr bwMode="auto">
              <a:xfrm>
                <a:off x="5903" y="1557"/>
                <a:ext cx="64" cy="57"/>
              </a:xfrm>
              <a:custGeom>
                <a:gdLst>
                  <a:gd name="T0" fmla="*/ 27 w 27"/>
                  <a:gd name="T1" fmla="*/ 15 h 24"/>
                  <a:gd name="T2" fmla="*/ 18 w 27"/>
                  <a:gd name="T3" fmla="*/ 7 h 24"/>
                  <a:gd name="T4" fmla="*/ 5 w 27"/>
                  <a:gd name="T5" fmla="*/ 3 h 24"/>
                  <a:gd name="T6" fmla="*/ 6 w 27"/>
                  <a:gd name="T7" fmla="*/ 15 h 24"/>
                  <a:gd name="T8" fmla="*/ 18 w 27"/>
                  <a:gd name="T9" fmla="*/ 24 h 24"/>
                  <a:gd name="T10" fmla="*/ 27 w 27"/>
                  <a:gd name="T11" fmla="*/ 15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4">
                    <a:moveTo>
                      <a:pt x="27" y="15"/>
                    </a:moveTo>
                    <a:cubicBezTo>
                      <a:pt x="24" y="12"/>
                      <a:pt x="21" y="9"/>
                      <a:pt x="18" y="7"/>
                    </a:cubicBezTo>
                    <a:cubicBezTo>
                      <a:pt x="15" y="4"/>
                      <a:pt x="9" y="0"/>
                      <a:pt x="5" y="3"/>
                    </a:cubicBezTo>
                    <a:cubicBezTo>
                      <a:pt x="0" y="6"/>
                      <a:pt x="3" y="12"/>
                      <a:pt x="6" y="15"/>
                    </a:cubicBezTo>
                    <a:cubicBezTo>
                      <a:pt x="10" y="19"/>
                      <a:pt x="14" y="21"/>
                      <a:pt x="18" y="24"/>
                    </a:cubicBezTo>
                    <a:cubicBezTo>
                      <a:pt x="20" y="20"/>
                      <a:pt x="24" y="17"/>
                      <a:pt x="27" y="1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7"/>
              <p:cNvSpPr/>
              <p:nvPr/>
            </p:nvSpPr>
            <p:spPr bwMode="auto">
              <a:xfrm>
                <a:off x="5872" y="1609"/>
                <a:ext cx="69" cy="41"/>
              </a:xfrm>
              <a:custGeom>
                <a:gdLst>
                  <a:gd name="T0" fmla="*/ 1 w 29"/>
                  <a:gd name="T1" fmla="*/ 6 h 17"/>
                  <a:gd name="T2" fmla="*/ 11 w 29"/>
                  <a:gd name="T3" fmla="*/ 15 h 17"/>
                  <a:gd name="T4" fmla="*/ 23 w 29"/>
                  <a:gd name="T5" fmla="*/ 17 h 17"/>
                  <a:gd name="T6" fmla="*/ 23 w 29"/>
                  <a:gd name="T7" fmla="*/ 17 h 17"/>
                  <a:gd name="T8" fmla="*/ 29 w 29"/>
                  <a:gd name="T9" fmla="*/ 3 h 17"/>
                  <a:gd name="T10" fmla="*/ 13 w 29"/>
                  <a:gd name="T11" fmla="*/ 0 h 17"/>
                  <a:gd name="T12" fmla="*/ 1 w 29"/>
                  <a:gd name="T13" fmla="*/ 6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7">
                    <a:moveTo>
                      <a:pt x="1" y="6"/>
                    </a:moveTo>
                    <a:cubicBezTo>
                      <a:pt x="0" y="11"/>
                      <a:pt x="7" y="14"/>
                      <a:pt x="11" y="15"/>
                    </a:cubicBezTo>
                    <a:cubicBezTo>
                      <a:pt x="15" y="17"/>
                      <a:pt x="19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12"/>
                      <a:pt x="26" y="7"/>
                      <a:pt x="29" y="3"/>
                    </a:cubicBezTo>
                    <a:cubicBezTo>
                      <a:pt x="24" y="2"/>
                      <a:pt x="19" y="0"/>
                      <a:pt x="13" y="0"/>
                    </a:cubicBezTo>
                    <a:cubicBezTo>
                      <a:pt x="9" y="0"/>
                      <a:pt x="2" y="1"/>
                      <a:pt x="1" y="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8"/>
              <p:cNvSpPr/>
              <p:nvPr/>
            </p:nvSpPr>
            <p:spPr bwMode="auto">
              <a:xfrm>
                <a:off x="6002" y="1524"/>
                <a:ext cx="41" cy="57"/>
              </a:xfrm>
              <a:custGeom>
                <a:gdLst>
                  <a:gd name="T0" fmla="*/ 12 w 17"/>
                  <a:gd name="T1" fmla="*/ 24 h 24"/>
                  <a:gd name="T2" fmla="*/ 16 w 17"/>
                  <a:gd name="T3" fmla="*/ 13 h 24"/>
                  <a:gd name="T4" fmla="*/ 12 w 17"/>
                  <a:gd name="T5" fmla="*/ 2 h 24"/>
                  <a:gd name="T6" fmla="*/ 0 w 17"/>
                  <a:gd name="T7" fmla="*/ 23 h 24"/>
                  <a:gd name="T8" fmla="*/ 4 w 17"/>
                  <a:gd name="T9" fmla="*/ 23 h 24"/>
                  <a:gd name="T10" fmla="*/ 12 w 17"/>
                  <a:gd name="T11" fmla="*/ 2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4">
                    <a:moveTo>
                      <a:pt x="12" y="24"/>
                    </a:moveTo>
                    <a:cubicBezTo>
                      <a:pt x="14" y="20"/>
                      <a:pt x="15" y="17"/>
                      <a:pt x="16" y="13"/>
                    </a:cubicBezTo>
                    <a:cubicBezTo>
                      <a:pt x="16" y="9"/>
                      <a:pt x="17" y="3"/>
                      <a:pt x="12" y="2"/>
                    </a:cubicBezTo>
                    <a:cubicBezTo>
                      <a:pt x="1" y="0"/>
                      <a:pt x="1" y="16"/>
                      <a:pt x="0" y="23"/>
                    </a:cubicBezTo>
                    <a:cubicBezTo>
                      <a:pt x="2" y="23"/>
                      <a:pt x="3" y="23"/>
                      <a:pt x="4" y="23"/>
                    </a:cubicBezTo>
                    <a:cubicBezTo>
                      <a:pt x="7" y="23"/>
                      <a:pt x="10" y="23"/>
                      <a:pt x="12" y="2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9"/>
              <p:cNvSpPr/>
              <p:nvPr/>
            </p:nvSpPr>
            <p:spPr bwMode="auto">
              <a:xfrm>
                <a:off x="5955" y="1526"/>
                <a:ext cx="43" cy="64"/>
              </a:xfrm>
              <a:custGeom>
                <a:gdLst>
                  <a:gd name="T0" fmla="*/ 18 w 18"/>
                  <a:gd name="T1" fmla="*/ 23 h 27"/>
                  <a:gd name="T2" fmla="*/ 15 w 18"/>
                  <a:gd name="T3" fmla="*/ 11 h 27"/>
                  <a:gd name="T4" fmla="*/ 7 w 18"/>
                  <a:gd name="T5" fmla="*/ 1 h 27"/>
                  <a:gd name="T6" fmla="*/ 1 w 18"/>
                  <a:gd name="T7" fmla="*/ 13 h 27"/>
                  <a:gd name="T8" fmla="*/ 7 w 18"/>
                  <a:gd name="T9" fmla="*/ 27 h 27"/>
                  <a:gd name="T10" fmla="*/ 7 w 18"/>
                  <a:gd name="T11" fmla="*/ 27 h 27"/>
                  <a:gd name="T12" fmla="*/ 18 w 18"/>
                  <a:gd name="T13" fmla="*/ 23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7">
                    <a:moveTo>
                      <a:pt x="18" y="23"/>
                    </a:moveTo>
                    <a:cubicBezTo>
                      <a:pt x="17" y="19"/>
                      <a:pt x="16" y="14"/>
                      <a:pt x="15" y="11"/>
                    </a:cubicBezTo>
                    <a:cubicBezTo>
                      <a:pt x="13" y="7"/>
                      <a:pt x="11" y="1"/>
                      <a:pt x="7" y="1"/>
                    </a:cubicBezTo>
                    <a:cubicBezTo>
                      <a:pt x="0" y="0"/>
                      <a:pt x="0" y="8"/>
                      <a:pt x="1" y="13"/>
                    </a:cubicBezTo>
                    <a:cubicBezTo>
                      <a:pt x="2" y="18"/>
                      <a:pt x="4" y="23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11" y="25"/>
                      <a:pt x="14" y="23"/>
                      <a:pt x="18" y="23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10"/>
              <p:cNvSpPr/>
              <p:nvPr/>
            </p:nvSpPr>
            <p:spPr bwMode="auto">
              <a:xfrm>
                <a:off x="5782" y="1590"/>
                <a:ext cx="34" cy="48"/>
              </a:xfrm>
              <a:custGeom>
                <a:gdLst>
                  <a:gd name="T0" fmla="*/ 13 w 14"/>
                  <a:gd name="T1" fmla="*/ 19 h 20"/>
                  <a:gd name="T2" fmla="*/ 13 w 14"/>
                  <a:gd name="T3" fmla="*/ 14 h 20"/>
                  <a:gd name="T4" fmla="*/ 14 w 14"/>
                  <a:gd name="T5" fmla="*/ 1 h 20"/>
                  <a:gd name="T6" fmla="*/ 1 w 14"/>
                  <a:gd name="T7" fmla="*/ 0 h 20"/>
                  <a:gd name="T8" fmla="*/ 0 w 14"/>
                  <a:gd name="T9" fmla="*/ 20 h 20"/>
                  <a:gd name="T10" fmla="*/ 13 w 14"/>
                  <a:gd name="T11" fmla="*/ 19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0">
                    <a:moveTo>
                      <a:pt x="13" y="19"/>
                    </a:moveTo>
                    <a:cubicBezTo>
                      <a:pt x="13" y="17"/>
                      <a:pt x="13" y="16"/>
                      <a:pt x="13" y="14"/>
                    </a:cubicBezTo>
                    <a:cubicBezTo>
                      <a:pt x="13" y="10"/>
                      <a:pt x="13" y="6"/>
                      <a:pt x="14" y="1"/>
                    </a:cubicBezTo>
                    <a:cubicBezTo>
                      <a:pt x="10" y="0"/>
                      <a:pt x="6" y="1"/>
                      <a:pt x="1" y="0"/>
                    </a:cubicBezTo>
                    <a:cubicBezTo>
                      <a:pt x="0" y="6"/>
                      <a:pt x="0" y="13"/>
                      <a:pt x="0" y="20"/>
                    </a:cubicBezTo>
                    <a:cubicBezTo>
                      <a:pt x="4" y="19"/>
                      <a:pt x="8" y="19"/>
                      <a:pt x="13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11"/>
              <p:cNvSpPr/>
              <p:nvPr/>
            </p:nvSpPr>
            <p:spPr bwMode="auto">
              <a:xfrm>
                <a:off x="6024" y="1441"/>
                <a:ext cx="71" cy="64"/>
              </a:xfrm>
              <a:custGeom>
                <a:gdLst>
                  <a:gd name="T0" fmla="*/ 7 w 30"/>
                  <a:gd name="T1" fmla="*/ 27 h 27"/>
                  <a:gd name="T2" fmla="*/ 10 w 30"/>
                  <a:gd name="T3" fmla="*/ 27 h 27"/>
                  <a:gd name="T4" fmla="*/ 16 w 30"/>
                  <a:gd name="T5" fmla="*/ 12 h 27"/>
                  <a:gd name="T6" fmla="*/ 26 w 30"/>
                  <a:gd name="T7" fmla="*/ 3 h 27"/>
                  <a:gd name="T8" fmla="*/ 30 w 30"/>
                  <a:gd name="T9" fmla="*/ 0 h 27"/>
                  <a:gd name="T10" fmla="*/ 12 w 30"/>
                  <a:gd name="T11" fmla="*/ 0 h 27"/>
                  <a:gd name="T12" fmla="*/ 0 w 30"/>
                  <a:gd name="T13" fmla="*/ 27 h 27"/>
                  <a:gd name="T14" fmla="*/ 7 w 30"/>
                  <a:gd name="T15" fmla="*/ 27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7">
                    <a:moveTo>
                      <a:pt x="7" y="27"/>
                    </a:moveTo>
                    <a:cubicBezTo>
                      <a:pt x="8" y="27"/>
                      <a:pt x="9" y="27"/>
                      <a:pt x="10" y="27"/>
                    </a:cubicBezTo>
                    <a:cubicBezTo>
                      <a:pt x="10" y="22"/>
                      <a:pt x="13" y="17"/>
                      <a:pt x="16" y="12"/>
                    </a:cubicBezTo>
                    <a:cubicBezTo>
                      <a:pt x="19" y="8"/>
                      <a:pt x="22" y="5"/>
                      <a:pt x="26" y="3"/>
                    </a:cubicBezTo>
                    <a:cubicBezTo>
                      <a:pt x="28" y="2"/>
                      <a:pt x="29" y="1"/>
                      <a:pt x="3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7"/>
                      <a:pt x="1" y="16"/>
                      <a:pt x="0" y="27"/>
                    </a:cubicBezTo>
                    <a:cubicBezTo>
                      <a:pt x="2" y="26"/>
                      <a:pt x="5" y="26"/>
                      <a:pt x="7" y="2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12"/>
              <p:cNvSpPr/>
              <p:nvPr/>
            </p:nvSpPr>
            <p:spPr bwMode="auto">
              <a:xfrm>
                <a:off x="5931" y="1569"/>
                <a:ext cx="112" cy="93"/>
              </a:xfrm>
              <a:custGeom>
                <a:gdLst>
                  <a:gd name="T0" fmla="*/ 44 w 47"/>
                  <a:gd name="T1" fmla="*/ 7 h 39"/>
                  <a:gd name="T2" fmla="*/ 43 w 47"/>
                  <a:gd name="T3" fmla="*/ 7 h 39"/>
                  <a:gd name="T4" fmla="*/ 0 w 47"/>
                  <a:gd name="T5" fmla="*/ 35 h 39"/>
                  <a:gd name="T6" fmla="*/ 33 w 47"/>
                  <a:gd name="T7" fmla="*/ 39 h 39"/>
                  <a:gd name="T8" fmla="*/ 45 w 47"/>
                  <a:gd name="T9" fmla="*/ 11 h 39"/>
                  <a:gd name="T10" fmla="*/ 47 w 47"/>
                  <a:gd name="T11" fmla="*/ 9 h 39"/>
                  <a:gd name="T12" fmla="*/ 47 w 47"/>
                  <a:gd name="T13" fmla="*/ 9 h 39"/>
                  <a:gd name="T14" fmla="*/ 44 w 47"/>
                  <a:gd name="T15" fmla="*/ 7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39">
                    <a:moveTo>
                      <a:pt x="44" y="7"/>
                    </a:moveTo>
                    <a:cubicBezTo>
                      <a:pt x="43" y="7"/>
                      <a:pt x="43" y="7"/>
                      <a:pt x="43" y="7"/>
                    </a:cubicBezTo>
                    <a:cubicBezTo>
                      <a:pt x="25" y="0"/>
                      <a:pt x="3" y="16"/>
                      <a:pt x="0" y="35"/>
                    </a:cubicBezTo>
                    <a:cubicBezTo>
                      <a:pt x="11" y="32"/>
                      <a:pt x="23" y="32"/>
                      <a:pt x="33" y="39"/>
                    </a:cubicBezTo>
                    <a:cubicBezTo>
                      <a:pt x="33" y="28"/>
                      <a:pt x="38" y="19"/>
                      <a:pt x="45" y="11"/>
                    </a:cubicBezTo>
                    <a:cubicBezTo>
                      <a:pt x="45" y="10"/>
                      <a:pt x="46" y="10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6" y="8"/>
                      <a:pt x="45" y="8"/>
                      <a:pt x="44" y="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13"/>
              <p:cNvSpPr/>
              <p:nvPr/>
            </p:nvSpPr>
            <p:spPr bwMode="auto">
              <a:xfrm>
                <a:off x="5799" y="1503"/>
                <a:ext cx="50" cy="47"/>
              </a:xfrm>
              <a:custGeom>
                <a:gdLst>
                  <a:gd name="T0" fmla="*/ 21 w 21"/>
                  <a:gd name="T1" fmla="*/ 9 h 20"/>
                  <a:gd name="T2" fmla="*/ 9 w 21"/>
                  <a:gd name="T3" fmla="*/ 0 h 20"/>
                  <a:gd name="T4" fmla="*/ 0 w 21"/>
                  <a:gd name="T5" fmla="*/ 14 h 20"/>
                  <a:gd name="T6" fmla="*/ 14 w 21"/>
                  <a:gd name="T7" fmla="*/ 20 h 20"/>
                  <a:gd name="T8" fmla="*/ 21 w 21"/>
                  <a:gd name="T9" fmla="*/ 9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21" y="9"/>
                    </a:moveTo>
                    <a:cubicBezTo>
                      <a:pt x="17" y="6"/>
                      <a:pt x="12" y="4"/>
                      <a:pt x="9" y="0"/>
                    </a:cubicBezTo>
                    <a:cubicBezTo>
                      <a:pt x="5" y="4"/>
                      <a:pt x="2" y="9"/>
                      <a:pt x="0" y="14"/>
                    </a:cubicBezTo>
                    <a:cubicBezTo>
                      <a:pt x="5" y="17"/>
                      <a:pt x="10" y="18"/>
                      <a:pt x="14" y="20"/>
                    </a:cubicBezTo>
                    <a:cubicBezTo>
                      <a:pt x="16" y="16"/>
                      <a:pt x="18" y="12"/>
                      <a:pt x="2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14"/>
              <p:cNvSpPr/>
              <p:nvPr/>
            </p:nvSpPr>
            <p:spPr bwMode="auto">
              <a:xfrm>
                <a:off x="5823" y="1477"/>
                <a:ext cx="47" cy="45"/>
              </a:xfrm>
              <a:custGeom>
                <a:gdLst>
                  <a:gd name="T0" fmla="*/ 20 w 20"/>
                  <a:gd name="T1" fmla="*/ 11 h 19"/>
                  <a:gd name="T2" fmla="*/ 10 w 20"/>
                  <a:gd name="T3" fmla="*/ 0 h 19"/>
                  <a:gd name="T4" fmla="*/ 1 w 20"/>
                  <a:gd name="T5" fmla="*/ 8 h 19"/>
                  <a:gd name="T6" fmla="*/ 0 w 20"/>
                  <a:gd name="T7" fmla="*/ 10 h 19"/>
                  <a:gd name="T8" fmla="*/ 12 w 20"/>
                  <a:gd name="T9" fmla="*/ 19 h 19"/>
                  <a:gd name="T10" fmla="*/ 20 w 20"/>
                  <a:gd name="T11" fmla="*/ 11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9">
                    <a:moveTo>
                      <a:pt x="20" y="11"/>
                    </a:moveTo>
                    <a:cubicBezTo>
                      <a:pt x="17" y="7"/>
                      <a:pt x="13" y="4"/>
                      <a:pt x="10" y="0"/>
                    </a:cubicBezTo>
                    <a:cubicBezTo>
                      <a:pt x="7" y="2"/>
                      <a:pt x="4" y="5"/>
                      <a:pt x="1" y="8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3" y="14"/>
                      <a:pt x="8" y="16"/>
                      <a:pt x="12" y="19"/>
                    </a:cubicBezTo>
                    <a:cubicBezTo>
                      <a:pt x="14" y="16"/>
                      <a:pt x="17" y="13"/>
                      <a:pt x="20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15"/>
              <p:cNvSpPr/>
              <p:nvPr/>
            </p:nvSpPr>
            <p:spPr bwMode="auto">
              <a:xfrm>
                <a:off x="5849" y="1453"/>
                <a:ext cx="49" cy="47"/>
              </a:xfrm>
              <a:custGeom>
                <a:gdLst>
                  <a:gd name="T0" fmla="*/ 10 w 21"/>
                  <a:gd name="T1" fmla="*/ 20 h 20"/>
                  <a:gd name="T2" fmla="*/ 11 w 21"/>
                  <a:gd name="T3" fmla="*/ 19 h 20"/>
                  <a:gd name="T4" fmla="*/ 21 w 21"/>
                  <a:gd name="T5" fmla="*/ 12 h 20"/>
                  <a:gd name="T6" fmla="*/ 13 w 21"/>
                  <a:gd name="T7" fmla="*/ 0 h 20"/>
                  <a:gd name="T8" fmla="*/ 0 w 21"/>
                  <a:gd name="T9" fmla="*/ 9 h 20"/>
                  <a:gd name="T10" fmla="*/ 10 w 21"/>
                  <a:gd name="T11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0">
                    <a:moveTo>
                      <a:pt x="10" y="20"/>
                    </a:moveTo>
                    <a:cubicBezTo>
                      <a:pt x="11" y="20"/>
                      <a:pt x="11" y="19"/>
                      <a:pt x="11" y="19"/>
                    </a:cubicBezTo>
                    <a:cubicBezTo>
                      <a:pt x="14" y="16"/>
                      <a:pt x="18" y="14"/>
                      <a:pt x="21" y="12"/>
                    </a:cubicBezTo>
                    <a:cubicBezTo>
                      <a:pt x="18" y="8"/>
                      <a:pt x="17" y="4"/>
                      <a:pt x="13" y="0"/>
                    </a:cubicBezTo>
                    <a:cubicBezTo>
                      <a:pt x="9" y="3"/>
                      <a:pt x="4" y="6"/>
                      <a:pt x="0" y="9"/>
                    </a:cubicBezTo>
                    <a:cubicBezTo>
                      <a:pt x="3" y="13"/>
                      <a:pt x="7" y="16"/>
                      <a:pt x="10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16"/>
              <p:cNvSpPr/>
              <p:nvPr/>
            </p:nvSpPr>
            <p:spPr bwMode="auto">
              <a:xfrm>
                <a:off x="5785" y="1541"/>
                <a:ext cx="45" cy="49"/>
              </a:xfrm>
              <a:custGeom>
                <a:gdLst>
                  <a:gd name="T0" fmla="*/ 19 w 19"/>
                  <a:gd name="T1" fmla="*/ 6 h 21"/>
                  <a:gd name="T2" fmla="*/ 19 w 19"/>
                  <a:gd name="T3" fmla="*/ 5 h 21"/>
                  <a:gd name="T4" fmla="*/ 6 w 19"/>
                  <a:gd name="T5" fmla="*/ 0 h 21"/>
                  <a:gd name="T6" fmla="*/ 2 w 19"/>
                  <a:gd name="T7" fmla="*/ 12 h 21"/>
                  <a:gd name="T8" fmla="*/ 0 w 19"/>
                  <a:gd name="T9" fmla="*/ 19 h 21"/>
                  <a:gd name="T10" fmla="*/ 14 w 19"/>
                  <a:gd name="T11" fmla="*/ 21 h 21"/>
                  <a:gd name="T12" fmla="*/ 19 w 19"/>
                  <a:gd name="T13" fmla="*/ 6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1">
                    <a:moveTo>
                      <a:pt x="19" y="6"/>
                    </a:moveTo>
                    <a:cubicBezTo>
                      <a:pt x="19" y="6"/>
                      <a:pt x="19" y="6"/>
                      <a:pt x="19" y="5"/>
                    </a:cubicBezTo>
                    <a:cubicBezTo>
                      <a:pt x="15" y="3"/>
                      <a:pt x="10" y="2"/>
                      <a:pt x="6" y="0"/>
                    </a:cubicBezTo>
                    <a:cubicBezTo>
                      <a:pt x="4" y="4"/>
                      <a:pt x="3" y="8"/>
                      <a:pt x="2" y="12"/>
                    </a:cubicBezTo>
                    <a:cubicBezTo>
                      <a:pt x="1" y="15"/>
                      <a:pt x="1" y="17"/>
                      <a:pt x="0" y="19"/>
                    </a:cubicBezTo>
                    <a:cubicBezTo>
                      <a:pt x="5" y="20"/>
                      <a:pt x="9" y="19"/>
                      <a:pt x="14" y="21"/>
                    </a:cubicBezTo>
                    <a:cubicBezTo>
                      <a:pt x="15" y="16"/>
                      <a:pt x="17" y="11"/>
                      <a:pt x="19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17"/>
              <p:cNvSpPr/>
              <p:nvPr/>
            </p:nvSpPr>
            <p:spPr bwMode="auto">
              <a:xfrm>
                <a:off x="5922" y="1441"/>
                <a:ext cx="35" cy="24"/>
              </a:xfrm>
              <a:custGeom>
                <a:gdLst>
                  <a:gd name="T0" fmla="*/ 10 w 15"/>
                  <a:gd name="T1" fmla="*/ 8 h 10"/>
                  <a:gd name="T2" fmla="*/ 15 w 15"/>
                  <a:gd name="T3" fmla="*/ 7 h 10"/>
                  <a:gd name="T4" fmla="*/ 14 w 15"/>
                  <a:gd name="T5" fmla="*/ 0 h 10"/>
                  <a:gd name="T6" fmla="*/ 0 w 15"/>
                  <a:gd name="T7" fmla="*/ 0 h 10"/>
                  <a:gd name="T8" fmla="*/ 4 w 15"/>
                  <a:gd name="T9" fmla="*/ 10 h 10"/>
                  <a:gd name="T10" fmla="*/ 10 w 15"/>
                  <a:gd name="T11" fmla="*/ 8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0">
                    <a:moveTo>
                      <a:pt x="10" y="8"/>
                    </a:moveTo>
                    <a:cubicBezTo>
                      <a:pt x="12" y="8"/>
                      <a:pt x="14" y="7"/>
                      <a:pt x="15" y="7"/>
                    </a:cubicBezTo>
                    <a:cubicBezTo>
                      <a:pt x="15" y="5"/>
                      <a:pt x="14" y="2"/>
                      <a:pt x="1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2" y="7"/>
                      <a:pt x="4" y="10"/>
                    </a:cubicBezTo>
                    <a:cubicBezTo>
                      <a:pt x="6" y="9"/>
                      <a:pt x="8" y="9"/>
                      <a:pt x="1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18"/>
              <p:cNvSpPr/>
              <p:nvPr/>
            </p:nvSpPr>
            <p:spPr bwMode="auto">
              <a:xfrm>
                <a:off x="5851" y="1498"/>
                <a:ext cx="258" cy="168"/>
              </a:xfrm>
              <a:custGeom>
                <a:gdLst>
                  <a:gd name="T0" fmla="*/ 63 w 109"/>
                  <a:gd name="T1" fmla="*/ 11 h 71"/>
                  <a:gd name="T2" fmla="*/ 62 w 109"/>
                  <a:gd name="T3" fmla="*/ 10 h 71"/>
                  <a:gd name="T4" fmla="*/ 62 w 109"/>
                  <a:gd name="T5" fmla="*/ 10 h 71"/>
                  <a:gd name="T6" fmla="*/ 55 w 109"/>
                  <a:gd name="T7" fmla="*/ 1 h 71"/>
                  <a:gd name="T8" fmla="*/ 45 w 109"/>
                  <a:gd name="T9" fmla="*/ 2 h 71"/>
                  <a:gd name="T10" fmla="*/ 36 w 109"/>
                  <a:gd name="T11" fmla="*/ 20 h 71"/>
                  <a:gd name="T12" fmla="*/ 35 w 109"/>
                  <a:gd name="T13" fmla="*/ 21 h 71"/>
                  <a:gd name="T14" fmla="*/ 17 w 109"/>
                  <a:gd name="T15" fmla="*/ 22 h 71"/>
                  <a:gd name="T16" fmla="*/ 16 w 109"/>
                  <a:gd name="T17" fmla="*/ 39 h 71"/>
                  <a:gd name="T18" fmla="*/ 15 w 109"/>
                  <a:gd name="T19" fmla="*/ 41 h 71"/>
                  <a:gd name="T20" fmla="*/ 4 w 109"/>
                  <a:gd name="T21" fmla="*/ 46 h 71"/>
                  <a:gd name="T22" fmla="*/ 1 w 109"/>
                  <a:gd name="T23" fmla="*/ 58 h 71"/>
                  <a:gd name="T24" fmla="*/ 19 w 109"/>
                  <a:gd name="T25" fmla="*/ 71 h 71"/>
                  <a:gd name="T26" fmla="*/ 31 w 109"/>
                  <a:gd name="T27" fmla="*/ 66 h 71"/>
                  <a:gd name="T28" fmla="*/ 16 w 109"/>
                  <a:gd name="T29" fmla="*/ 63 h 71"/>
                  <a:gd name="T30" fmla="*/ 9 w 109"/>
                  <a:gd name="T31" fmla="*/ 52 h 71"/>
                  <a:gd name="T32" fmla="*/ 19 w 109"/>
                  <a:gd name="T33" fmla="*/ 46 h 71"/>
                  <a:gd name="T34" fmla="*/ 35 w 109"/>
                  <a:gd name="T35" fmla="*/ 48 h 71"/>
                  <a:gd name="T36" fmla="*/ 25 w 109"/>
                  <a:gd name="T37" fmla="*/ 27 h 71"/>
                  <a:gd name="T38" fmla="*/ 39 w 109"/>
                  <a:gd name="T39" fmla="*/ 29 h 71"/>
                  <a:gd name="T40" fmla="*/ 47 w 109"/>
                  <a:gd name="T41" fmla="*/ 36 h 71"/>
                  <a:gd name="T42" fmla="*/ 43 w 109"/>
                  <a:gd name="T43" fmla="*/ 23 h 71"/>
                  <a:gd name="T44" fmla="*/ 50 w 109"/>
                  <a:gd name="T45" fmla="*/ 11 h 71"/>
                  <a:gd name="T46" fmla="*/ 59 w 109"/>
                  <a:gd name="T47" fmla="*/ 20 h 71"/>
                  <a:gd name="T48" fmla="*/ 63 w 109"/>
                  <a:gd name="T49" fmla="*/ 31 h 71"/>
                  <a:gd name="T50" fmla="*/ 76 w 109"/>
                  <a:gd name="T51" fmla="*/ 11 h 71"/>
                  <a:gd name="T52" fmla="*/ 79 w 109"/>
                  <a:gd name="T53" fmla="*/ 34 h 71"/>
                  <a:gd name="T54" fmla="*/ 100 w 109"/>
                  <a:gd name="T55" fmla="*/ 24 h 71"/>
                  <a:gd name="T56" fmla="*/ 103 w 109"/>
                  <a:gd name="T57" fmla="*/ 23 h 71"/>
                  <a:gd name="T58" fmla="*/ 109 w 109"/>
                  <a:gd name="T59" fmla="*/ 20 h 71"/>
                  <a:gd name="T60" fmla="*/ 90 w 109"/>
                  <a:gd name="T61" fmla="*/ 18 h 71"/>
                  <a:gd name="T62" fmla="*/ 89 w 109"/>
                  <a:gd name="T63" fmla="*/ 17 h 71"/>
                  <a:gd name="T64" fmla="*/ 80 w 109"/>
                  <a:gd name="T65" fmla="*/ 4 h 71"/>
                  <a:gd name="T66" fmla="*/ 63 w 109"/>
                  <a:gd name="T67" fmla="*/ 11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9" h="71">
                    <a:moveTo>
                      <a:pt x="63" y="11"/>
                    </a:moveTo>
                    <a:cubicBezTo>
                      <a:pt x="63" y="11"/>
                      <a:pt x="62" y="11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1" y="6"/>
                      <a:pt x="59" y="3"/>
                      <a:pt x="55" y="1"/>
                    </a:cubicBezTo>
                    <a:cubicBezTo>
                      <a:pt x="52" y="0"/>
                      <a:pt x="48" y="0"/>
                      <a:pt x="45" y="2"/>
                    </a:cubicBezTo>
                    <a:cubicBezTo>
                      <a:pt x="38" y="5"/>
                      <a:pt x="34" y="12"/>
                      <a:pt x="36" y="20"/>
                    </a:cubicBezTo>
                    <a:cubicBezTo>
                      <a:pt x="36" y="20"/>
                      <a:pt x="36" y="21"/>
                      <a:pt x="35" y="21"/>
                    </a:cubicBezTo>
                    <a:cubicBezTo>
                      <a:pt x="29" y="18"/>
                      <a:pt x="21" y="17"/>
                      <a:pt x="17" y="22"/>
                    </a:cubicBezTo>
                    <a:cubicBezTo>
                      <a:pt x="12" y="27"/>
                      <a:pt x="12" y="34"/>
                      <a:pt x="16" y="39"/>
                    </a:cubicBezTo>
                    <a:cubicBezTo>
                      <a:pt x="16" y="40"/>
                      <a:pt x="15" y="41"/>
                      <a:pt x="15" y="41"/>
                    </a:cubicBezTo>
                    <a:cubicBezTo>
                      <a:pt x="11" y="42"/>
                      <a:pt x="7" y="43"/>
                      <a:pt x="4" y="46"/>
                    </a:cubicBezTo>
                    <a:cubicBezTo>
                      <a:pt x="1" y="49"/>
                      <a:pt x="0" y="54"/>
                      <a:pt x="1" y="58"/>
                    </a:cubicBezTo>
                    <a:cubicBezTo>
                      <a:pt x="3" y="66"/>
                      <a:pt x="12" y="69"/>
                      <a:pt x="19" y="71"/>
                    </a:cubicBezTo>
                    <a:cubicBezTo>
                      <a:pt x="23" y="69"/>
                      <a:pt x="27" y="67"/>
                      <a:pt x="31" y="66"/>
                    </a:cubicBezTo>
                    <a:cubicBezTo>
                      <a:pt x="26" y="66"/>
                      <a:pt x="21" y="65"/>
                      <a:pt x="16" y="63"/>
                    </a:cubicBezTo>
                    <a:cubicBezTo>
                      <a:pt x="12" y="61"/>
                      <a:pt x="7" y="57"/>
                      <a:pt x="9" y="52"/>
                    </a:cubicBezTo>
                    <a:cubicBezTo>
                      <a:pt x="10" y="48"/>
                      <a:pt x="15" y="46"/>
                      <a:pt x="19" y="46"/>
                    </a:cubicBezTo>
                    <a:cubicBezTo>
                      <a:pt x="24" y="45"/>
                      <a:pt x="30" y="46"/>
                      <a:pt x="35" y="48"/>
                    </a:cubicBezTo>
                    <a:cubicBezTo>
                      <a:pt x="27" y="43"/>
                      <a:pt x="17" y="34"/>
                      <a:pt x="25" y="27"/>
                    </a:cubicBezTo>
                    <a:cubicBezTo>
                      <a:pt x="29" y="24"/>
                      <a:pt x="35" y="27"/>
                      <a:pt x="39" y="29"/>
                    </a:cubicBezTo>
                    <a:cubicBezTo>
                      <a:pt x="42" y="31"/>
                      <a:pt x="45" y="33"/>
                      <a:pt x="47" y="36"/>
                    </a:cubicBezTo>
                    <a:cubicBezTo>
                      <a:pt x="45" y="32"/>
                      <a:pt x="44" y="27"/>
                      <a:pt x="43" y="23"/>
                    </a:cubicBezTo>
                    <a:cubicBezTo>
                      <a:pt x="42" y="18"/>
                      <a:pt x="44" y="12"/>
                      <a:pt x="50" y="11"/>
                    </a:cubicBezTo>
                    <a:cubicBezTo>
                      <a:pt x="55" y="11"/>
                      <a:pt x="58" y="16"/>
                      <a:pt x="59" y="20"/>
                    </a:cubicBezTo>
                    <a:cubicBezTo>
                      <a:pt x="61" y="24"/>
                      <a:pt x="62" y="27"/>
                      <a:pt x="63" y="31"/>
                    </a:cubicBezTo>
                    <a:cubicBezTo>
                      <a:pt x="63" y="22"/>
                      <a:pt x="66" y="9"/>
                      <a:pt x="76" y="11"/>
                    </a:cubicBezTo>
                    <a:cubicBezTo>
                      <a:pt x="85" y="13"/>
                      <a:pt x="81" y="26"/>
                      <a:pt x="79" y="34"/>
                    </a:cubicBezTo>
                    <a:cubicBezTo>
                      <a:pt x="84" y="27"/>
                      <a:pt x="95" y="16"/>
                      <a:pt x="100" y="24"/>
                    </a:cubicBezTo>
                    <a:cubicBezTo>
                      <a:pt x="101" y="24"/>
                      <a:pt x="102" y="23"/>
                      <a:pt x="103" y="23"/>
                    </a:cubicBezTo>
                    <a:cubicBezTo>
                      <a:pt x="105" y="22"/>
                      <a:pt x="107" y="21"/>
                      <a:pt x="109" y="20"/>
                    </a:cubicBezTo>
                    <a:cubicBezTo>
                      <a:pt x="105" y="13"/>
                      <a:pt x="96" y="15"/>
                      <a:pt x="90" y="18"/>
                    </a:cubicBezTo>
                    <a:cubicBezTo>
                      <a:pt x="89" y="19"/>
                      <a:pt x="89" y="18"/>
                      <a:pt x="89" y="17"/>
                    </a:cubicBezTo>
                    <a:cubicBezTo>
                      <a:pt x="89" y="11"/>
                      <a:pt x="86" y="5"/>
                      <a:pt x="80" y="4"/>
                    </a:cubicBezTo>
                    <a:cubicBezTo>
                      <a:pt x="73" y="3"/>
                      <a:pt x="67" y="6"/>
                      <a:pt x="63" y="1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19"/>
              <p:cNvSpPr/>
              <p:nvPr/>
            </p:nvSpPr>
            <p:spPr bwMode="auto">
              <a:xfrm>
                <a:off x="5957" y="1441"/>
                <a:ext cx="31" cy="17"/>
              </a:xfrm>
              <a:custGeom>
                <a:gdLst>
                  <a:gd name="T0" fmla="*/ 13 w 13"/>
                  <a:gd name="T1" fmla="*/ 6 h 7"/>
                  <a:gd name="T2" fmla="*/ 13 w 13"/>
                  <a:gd name="T3" fmla="*/ 0 h 7"/>
                  <a:gd name="T4" fmla="*/ 0 w 13"/>
                  <a:gd name="T5" fmla="*/ 0 h 7"/>
                  <a:gd name="T6" fmla="*/ 2 w 13"/>
                  <a:gd name="T7" fmla="*/ 7 h 7"/>
                  <a:gd name="T8" fmla="*/ 13 w 13"/>
                  <a:gd name="T9" fmla="*/ 6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3" y="6"/>
                    </a:moveTo>
                    <a:cubicBezTo>
                      <a:pt x="13" y="4"/>
                      <a:pt x="13" y="2"/>
                      <a:pt x="1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4"/>
                      <a:pt x="2" y="7"/>
                    </a:cubicBezTo>
                    <a:cubicBezTo>
                      <a:pt x="5" y="6"/>
                      <a:pt x="9" y="6"/>
                      <a:pt x="13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20"/>
              <p:cNvSpPr/>
              <p:nvPr/>
            </p:nvSpPr>
            <p:spPr bwMode="auto">
              <a:xfrm>
                <a:off x="5884" y="1441"/>
                <a:ext cx="45" cy="38"/>
              </a:xfrm>
              <a:custGeom>
                <a:gdLst>
                  <a:gd name="T0" fmla="*/ 0 w 19"/>
                  <a:gd name="T1" fmla="*/ 5 h 16"/>
                  <a:gd name="T2" fmla="*/ 8 w 19"/>
                  <a:gd name="T3" fmla="*/ 16 h 16"/>
                  <a:gd name="T4" fmla="*/ 19 w 19"/>
                  <a:gd name="T5" fmla="*/ 11 h 16"/>
                  <a:gd name="T6" fmla="*/ 14 w 19"/>
                  <a:gd name="T7" fmla="*/ 0 h 16"/>
                  <a:gd name="T8" fmla="*/ 9 w 19"/>
                  <a:gd name="T9" fmla="*/ 0 h 16"/>
                  <a:gd name="T10" fmla="*/ 1 w 19"/>
                  <a:gd name="T11" fmla="*/ 4 h 16"/>
                  <a:gd name="T12" fmla="*/ 0 w 19"/>
                  <a:gd name="T13" fmla="*/ 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0" y="5"/>
                    </a:moveTo>
                    <a:cubicBezTo>
                      <a:pt x="3" y="8"/>
                      <a:pt x="5" y="13"/>
                      <a:pt x="8" y="16"/>
                    </a:cubicBezTo>
                    <a:cubicBezTo>
                      <a:pt x="11" y="14"/>
                      <a:pt x="15" y="12"/>
                      <a:pt x="19" y="11"/>
                    </a:cubicBezTo>
                    <a:cubicBezTo>
                      <a:pt x="17" y="7"/>
                      <a:pt x="16" y="4"/>
                      <a:pt x="14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4" y="2"/>
                      <a:pt x="1" y="4"/>
                    </a:cubicBezTo>
                    <a:cubicBezTo>
                      <a:pt x="1" y="4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21"/>
              <p:cNvSpPr/>
              <p:nvPr/>
            </p:nvSpPr>
            <p:spPr bwMode="auto">
              <a:xfrm>
                <a:off x="5761" y="1441"/>
                <a:ext cx="135" cy="285"/>
              </a:xfrm>
              <a:custGeom>
                <a:gdLst>
                  <a:gd name="T0" fmla="*/ 5 w 57"/>
                  <a:gd name="T1" fmla="*/ 48 h 120"/>
                  <a:gd name="T2" fmla="*/ 1 w 57"/>
                  <a:gd name="T3" fmla="*/ 87 h 120"/>
                  <a:gd name="T4" fmla="*/ 10 w 57"/>
                  <a:gd name="T5" fmla="*/ 120 h 120"/>
                  <a:gd name="T6" fmla="*/ 16 w 57"/>
                  <a:gd name="T7" fmla="*/ 118 h 120"/>
                  <a:gd name="T8" fmla="*/ 9 w 57"/>
                  <a:gd name="T9" fmla="*/ 101 h 120"/>
                  <a:gd name="T10" fmla="*/ 7 w 57"/>
                  <a:gd name="T11" fmla="*/ 82 h 120"/>
                  <a:gd name="T12" fmla="*/ 16 w 57"/>
                  <a:gd name="T13" fmla="*/ 37 h 120"/>
                  <a:gd name="T14" fmla="*/ 57 w 57"/>
                  <a:gd name="T15" fmla="*/ 0 h 120"/>
                  <a:gd name="T16" fmla="*/ 42 w 57"/>
                  <a:gd name="T17" fmla="*/ 0 h 120"/>
                  <a:gd name="T18" fmla="*/ 41 w 57"/>
                  <a:gd name="T19" fmla="*/ 1 h 120"/>
                  <a:gd name="T20" fmla="*/ 5 w 57"/>
                  <a:gd name="T21" fmla="*/ 48 h 1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" h="120">
                    <a:moveTo>
                      <a:pt x="5" y="48"/>
                    </a:moveTo>
                    <a:cubicBezTo>
                      <a:pt x="1" y="61"/>
                      <a:pt x="0" y="74"/>
                      <a:pt x="1" y="87"/>
                    </a:cubicBezTo>
                    <a:cubicBezTo>
                      <a:pt x="2" y="98"/>
                      <a:pt x="4" y="111"/>
                      <a:pt x="10" y="120"/>
                    </a:cubicBezTo>
                    <a:cubicBezTo>
                      <a:pt x="12" y="120"/>
                      <a:pt x="14" y="119"/>
                      <a:pt x="16" y="118"/>
                    </a:cubicBezTo>
                    <a:cubicBezTo>
                      <a:pt x="12" y="113"/>
                      <a:pt x="10" y="107"/>
                      <a:pt x="9" y="101"/>
                    </a:cubicBezTo>
                    <a:cubicBezTo>
                      <a:pt x="8" y="95"/>
                      <a:pt x="7" y="89"/>
                      <a:pt x="7" y="82"/>
                    </a:cubicBezTo>
                    <a:cubicBezTo>
                      <a:pt x="7" y="67"/>
                      <a:pt x="9" y="51"/>
                      <a:pt x="16" y="37"/>
                    </a:cubicBezTo>
                    <a:cubicBezTo>
                      <a:pt x="24" y="20"/>
                      <a:pt x="40" y="8"/>
                      <a:pt x="57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1" y="1"/>
                      <a:pt x="41" y="1"/>
                    </a:cubicBezTo>
                    <a:cubicBezTo>
                      <a:pt x="24" y="12"/>
                      <a:pt x="11" y="29"/>
                      <a:pt x="5" y="4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22"/>
              <p:cNvSpPr/>
              <p:nvPr/>
            </p:nvSpPr>
            <p:spPr bwMode="auto">
              <a:xfrm>
                <a:off x="4268" y="2744"/>
                <a:ext cx="230" cy="135"/>
              </a:xfrm>
              <a:custGeom>
                <a:gdLst>
                  <a:gd name="T0" fmla="*/ 17 w 97"/>
                  <a:gd name="T1" fmla="*/ 18 h 57"/>
                  <a:gd name="T2" fmla="*/ 3 w 97"/>
                  <a:gd name="T3" fmla="*/ 57 h 57"/>
                  <a:gd name="T4" fmla="*/ 19 w 97"/>
                  <a:gd name="T5" fmla="*/ 57 h 57"/>
                  <a:gd name="T6" fmla="*/ 26 w 97"/>
                  <a:gd name="T7" fmla="*/ 29 h 57"/>
                  <a:gd name="T8" fmla="*/ 66 w 97"/>
                  <a:gd name="T9" fmla="*/ 27 h 57"/>
                  <a:gd name="T10" fmla="*/ 84 w 97"/>
                  <a:gd name="T11" fmla="*/ 57 h 57"/>
                  <a:gd name="T12" fmla="*/ 97 w 97"/>
                  <a:gd name="T13" fmla="*/ 57 h 57"/>
                  <a:gd name="T14" fmla="*/ 90 w 97"/>
                  <a:gd name="T15" fmla="*/ 32 h 57"/>
                  <a:gd name="T16" fmla="*/ 17 w 97"/>
                  <a:gd name="T17" fmla="*/ 18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57">
                    <a:moveTo>
                      <a:pt x="17" y="18"/>
                    </a:moveTo>
                    <a:cubicBezTo>
                      <a:pt x="6" y="28"/>
                      <a:pt x="0" y="43"/>
                      <a:pt x="3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6" y="47"/>
                      <a:pt x="18" y="36"/>
                      <a:pt x="26" y="29"/>
                    </a:cubicBezTo>
                    <a:cubicBezTo>
                      <a:pt x="37" y="20"/>
                      <a:pt x="54" y="21"/>
                      <a:pt x="66" y="27"/>
                    </a:cubicBezTo>
                    <a:cubicBezTo>
                      <a:pt x="77" y="33"/>
                      <a:pt x="84" y="45"/>
                      <a:pt x="84" y="57"/>
                    </a:cubicBezTo>
                    <a:cubicBezTo>
                      <a:pt x="97" y="57"/>
                      <a:pt x="97" y="57"/>
                      <a:pt x="97" y="57"/>
                    </a:cubicBezTo>
                    <a:cubicBezTo>
                      <a:pt x="97" y="48"/>
                      <a:pt x="95" y="39"/>
                      <a:pt x="90" y="32"/>
                    </a:cubicBezTo>
                    <a:cubicBezTo>
                      <a:pt x="76" y="8"/>
                      <a:pt x="39" y="0"/>
                      <a:pt x="17" y="1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23"/>
              <p:cNvSpPr/>
              <p:nvPr/>
            </p:nvSpPr>
            <p:spPr bwMode="auto">
              <a:xfrm>
                <a:off x="4150" y="2552"/>
                <a:ext cx="852" cy="327"/>
              </a:xfrm>
              <a:custGeom>
                <a:gdLst>
                  <a:gd name="T0" fmla="*/ 17 w 360"/>
                  <a:gd name="T1" fmla="*/ 113 h 138"/>
                  <a:gd name="T2" fmla="*/ 51 w 360"/>
                  <a:gd name="T3" fmla="*/ 66 h 138"/>
                  <a:gd name="T4" fmla="*/ 190 w 360"/>
                  <a:gd name="T5" fmla="*/ 32 h 138"/>
                  <a:gd name="T6" fmla="*/ 231 w 360"/>
                  <a:gd name="T7" fmla="*/ 27 h 138"/>
                  <a:gd name="T8" fmla="*/ 272 w 360"/>
                  <a:gd name="T9" fmla="*/ 24 h 138"/>
                  <a:gd name="T10" fmla="*/ 353 w 360"/>
                  <a:gd name="T11" fmla="*/ 17 h 138"/>
                  <a:gd name="T12" fmla="*/ 360 w 360"/>
                  <a:gd name="T13" fmla="*/ 0 h 138"/>
                  <a:gd name="T14" fmla="*/ 305 w 360"/>
                  <a:gd name="T15" fmla="*/ 6 h 138"/>
                  <a:gd name="T16" fmla="*/ 224 w 360"/>
                  <a:gd name="T17" fmla="*/ 14 h 138"/>
                  <a:gd name="T18" fmla="*/ 183 w 360"/>
                  <a:gd name="T19" fmla="*/ 18 h 138"/>
                  <a:gd name="T20" fmla="*/ 145 w 360"/>
                  <a:gd name="T21" fmla="*/ 21 h 138"/>
                  <a:gd name="T22" fmla="*/ 71 w 360"/>
                  <a:gd name="T23" fmla="*/ 36 h 138"/>
                  <a:gd name="T24" fmla="*/ 22 w 360"/>
                  <a:gd name="T25" fmla="*/ 67 h 138"/>
                  <a:gd name="T26" fmla="*/ 0 w 360"/>
                  <a:gd name="T27" fmla="*/ 119 h 138"/>
                  <a:gd name="T28" fmla="*/ 1 w 360"/>
                  <a:gd name="T29" fmla="*/ 138 h 138"/>
                  <a:gd name="T30" fmla="*/ 17 w 360"/>
                  <a:gd name="T31" fmla="*/ 138 h 138"/>
                  <a:gd name="T32" fmla="*/ 17 w 360"/>
                  <a:gd name="T33" fmla="*/ 113 h 1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0" h="138">
                    <a:moveTo>
                      <a:pt x="17" y="113"/>
                    </a:moveTo>
                    <a:cubicBezTo>
                      <a:pt x="21" y="93"/>
                      <a:pt x="34" y="77"/>
                      <a:pt x="51" y="66"/>
                    </a:cubicBezTo>
                    <a:cubicBezTo>
                      <a:pt x="92" y="39"/>
                      <a:pt x="143" y="38"/>
                      <a:pt x="190" y="32"/>
                    </a:cubicBezTo>
                    <a:cubicBezTo>
                      <a:pt x="203" y="30"/>
                      <a:pt x="217" y="29"/>
                      <a:pt x="231" y="27"/>
                    </a:cubicBezTo>
                    <a:cubicBezTo>
                      <a:pt x="244" y="26"/>
                      <a:pt x="258" y="25"/>
                      <a:pt x="272" y="24"/>
                    </a:cubicBezTo>
                    <a:cubicBezTo>
                      <a:pt x="299" y="21"/>
                      <a:pt x="326" y="19"/>
                      <a:pt x="353" y="17"/>
                    </a:cubicBezTo>
                    <a:cubicBezTo>
                      <a:pt x="356" y="11"/>
                      <a:pt x="358" y="6"/>
                      <a:pt x="360" y="0"/>
                    </a:cubicBezTo>
                    <a:cubicBezTo>
                      <a:pt x="342" y="3"/>
                      <a:pt x="324" y="4"/>
                      <a:pt x="305" y="6"/>
                    </a:cubicBezTo>
                    <a:cubicBezTo>
                      <a:pt x="278" y="8"/>
                      <a:pt x="251" y="11"/>
                      <a:pt x="224" y="14"/>
                    </a:cubicBezTo>
                    <a:cubicBezTo>
                      <a:pt x="210" y="16"/>
                      <a:pt x="196" y="17"/>
                      <a:pt x="183" y="18"/>
                    </a:cubicBezTo>
                    <a:cubicBezTo>
                      <a:pt x="170" y="19"/>
                      <a:pt x="158" y="19"/>
                      <a:pt x="145" y="21"/>
                    </a:cubicBezTo>
                    <a:cubicBezTo>
                      <a:pt x="120" y="23"/>
                      <a:pt x="95" y="28"/>
                      <a:pt x="71" y="36"/>
                    </a:cubicBezTo>
                    <a:cubicBezTo>
                      <a:pt x="53" y="42"/>
                      <a:pt x="36" y="52"/>
                      <a:pt x="22" y="67"/>
                    </a:cubicBezTo>
                    <a:cubicBezTo>
                      <a:pt x="10" y="81"/>
                      <a:pt x="1" y="100"/>
                      <a:pt x="0" y="119"/>
                    </a:cubicBezTo>
                    <a:cubicBezTo>
                      <a:pt x="0" y="125"/>
                      <a:pt x="0" y="132"/>
                      <a:pt x="1" y="138"/>
                    </a:cubicBezTo>
                    <a:cubicBezTo>
                      <a:pt x="17" y="138"/>
                      <a:pt x="17" y="138"/>
                      <a:pt x="17" y="138"/>
                    </a:cubicBezTo>
                    <a:cubicBezTo>
                      <a:pt x="16" y="130"/>
                      <a:pt x="15" y="121"/>
                      <a:pt x="17" y="11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24"/>
              <p:cNvSpPr/>
              <p:nvPr/>
            </p:nvSpPr>
            <p:spPr bwMode="auto">
              <a:xfrm>
                <a:off x="4353" y="2839"/>
                <a:ext cx="71" cy="40"/>
              </a:xfrm>
              <a:custGeom>
                <a:gdLst>
                  <a:gd name="T0" fmla="*/ 20 w 30"/>
                  <a:gd name="T1" fmla="*/ 2 h 17"/>
                  <a:gd name="T2" fmla="*/ 2 w 30"/>
                  <a:gd name="T3" fmla="*/ 9 h 17"/>
                  <a:gd name="T4" fmla="*/ 0 w 30"/>
                  <a:gd name="T5" fmla="*/ 17 h 17"/>
                  <a:gd name="T6" fmla="*/ 30 w 30"/>
                  <a:gd name="T7" fmla="*/ 17 h 17"/>
                  <a:gd name="T8" fmla="*/ 20 w 30"/>
                  <a:gd name="T9" fmla="*/ 2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7">
                    <a:moveTo>
                      <a:pt x="20" y="2"/>
                    </a:moveTo>
                    <a:cubicBezTo>
                      <a:pt x="13" y="0"/>
                      <a:pt x="6" y="3"/>
                      <a:pt x="2" y="9"/>
                    </a:cubicBezTo>
                    <a:cubicBezTo>
                      <a:pt x="1" y="12"/>
                      <a:pt x="0" y="14"/>
                      <a:pt x="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1"/>
                      <a:pt x="26" y="4"/>
                      <a:pt x="20" y="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25"/>
              <p:cNvSpPr/>
              <p:nvPr/>
            </p:nvSpPr>
            <p:spPr bwMode="auto">
              <a:xfrm>
                <a:off x="5437" y="1674"/>
                <a:ext cx="260" cy="185"/>
              </a:xfrm>
              <a:custGeom>
                <a:gdLst>
                  <a:gd name="T0" fmla="*/ 10 w 110"/>
                  <a:gd name="T1" fmla="*/ 78 h 78"/>
                  <a:gd name="T2" fmla="*/ 15 w 110"/>
                  <a:gd name="T3" fmla="*/ 74 h 78"/>
                  <a:gd name="T4" fmla="*/ 22 w 110"/>
                  <a:gd name="T5" fmla="*/ 70 h 78"/>
                  <a:gd name="T6" fmla="*/ 35 w 110"/>
                  <a:gd name="T7" fmla="*/ 61 h 78"/>
                  <a:gd name="T8" fmla="*/ 61 w 110"/>
                  <a:gd name="T9" fmla="*/ 44 h 78"/>
                  <a:gd name="T10" fmla="*/ 88 w 110"/>
                  <a:gd name="T11" fmla="*/ 29 h 78"/>
                  <a:gd name="T12" fmla="*/ 102 w 110"/>
                  <a:gd name="T13" fmla="*/ 23 h 78"/>
                  <a:gd name="T14" fmla="*/ 107 w 110"/>
                  <a:gd name="T15" fmla="*/ 20 h 78"/>
                  <a:gd name="T16" fmla="*/ 110 w 110"/>
                  <a:gd name="T17" fmla="*/ 19 h 78"/>
                  <a:gd name="T18" fmla="*/ 107 w 110"/>
                  <a:gd name="T19" fmla="*/ 14 h 78"/>
                  <a:gd name="T20" fmla="*/ 108 w 110"/>
                  <a:gd name="T21" fmla="*/ 0 h 78"/>
                  <a:gd name="T22" fmla="*/ 94 w 110"/>
                  <a:gd name="T23" fmla="*/ 6 h 78"/>
                  <a:gd name="T24" fmla="*/ 78 w 110"/>
                  <a:gd name="T25" fmla="*/ 11 h 78"/>
                  <a:gd name="T26" fmla="*/ 50 w 110"/>
                  <a:gd name="T27" fmla="*/ 26 h 78"/>
                  <a:gd name="T28" fmla="*/ 23 w 110"/>
                  <a:gd name="T29" fmla="*/ 43 h 78"/>
                  <a:gd name="T30" fmla="*/ 10 w 110"/>
                  <a:gd name="T31" fmla="*/ 54 h 78"/>
                  <a:gd name="T32" fmla="*/ 4 w 110"/>
                  <a:gd name="T33" fmla="*/ 58 h 78"/>
                  <a:gd name="T34" fmla="*/ 0 w 110"/>
                  <a:gd name="T35" fmla="*/ 62 h 78"/>
                  <a:gd name="T36" fmla="*/ 10 w 110"/>
                  <a:gd name="T37" fmla="*/ 78 h 7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" h="78">
                    <a:moveTo>
                      <a:pt x="10" y="78"/>
                    </a:moveTo>
                    <a:cubicBezTo>
                      <a:pt x="12" y="77"/>
                      <a:pt x="14" y="75"/>
                      <a:pt x="15" y="74"/>
                    </a:cubicBezTo>
                    <a:cubicBezTo>
                      <a:pt x="18" y="73"/>
                      <a:pt x="20" y="71"/>
                      <a:pt x="22" y="70"/>
                    </a:cubicBezTo>
                    <a:cubicBezTo>
                      <a:pt x="26" y="67"/>
                      <a:pt x="31" y="64"/>
                      <a:pt x="35" y="61"/>
                    </a:cubicBezTo>
                    <a:cubicBezTo>
                      <a:pt x="43" y="55"/>
                      <a:pt x="52" y="49"/>
                      <a:pt x="61" y="44"/>
                    </a:cubicBezTo>
                    <a:cubicBezTo>
                      <a:pt x="70" y="38"/>
                      <a:pt x="79" y="34"/>
                      <a:pt x="88" y="29"/>
                    </a:cubicBezTo>
                    <a:cubicBezTo>
                      <a:pt x="93" y="27"/>
                      <a:pt x="97" y="25"/>
                      <a:pt x="102" y="23"/>
                    </a:cubicBezTo>
                    <a:cubicBezTo>
                      <a:pt x="103" y="22"/>
                      <a:pt x="105" y="21"/>
                      <a:pt x="107" y="20"/>
                    </a:cubicBezTo>
                    <a:cubicBezTo>
                      <a:pt x="108" y="20"/>
                      <a:pt x="109" y="20"/>
                      <a:pt x="110" y="19"/>
                    </a:cubicBezTo>
                    <a:cubicBezTo>
                      <a:pt x="108" y="18"/>
                      <a:pt x="107" y="16"/>
                      <a:pt x="107" y="14"/>
                    </a:cubicBezTo>
                    <a:cubicBezTo>
                      <a:pt x="105" y="10"/>
                      <a:pt x="105" y="4"/>
                      <a:pt x="108" y="0"/>
                    </a:cubicBezTo>
                    <a:cubicBezTo>
                      <a:pt x="103" y="2"/>
                      <a:pt x="98" y="4"/>
                      <a:pt x="94" y="6"/>
                    </a:cubicBezTo>
                    <a:cubicBezTo>
                      <a:pt x="88" y="7"/>
                      <a:pt x="83" y="9"/>
                      <a:pt x="78" y="11"/>
                    </a:cubicBezTo>
                    <a:cubicBezTo>
                      <a:pt x="69" y="16"/>
                      <a:pt x="59" y="21"/>
                      <a:pt x="50" y="26"/>
                    </a:cubicBezTo>
                    <a:cubicBezTo>
                      <a:pt x="40" y="31"/>
                      <a:pt x="31" y="37"/>
                      <a:pt x="23" y="43"/>
                    </a:cubicBezTo>
                    <a:cubicBezTo>
                      <a:pt x="18" y="47"/>
                      <a:pt x="14" y="50"/>
                      <a:pt x="10" y="54"/>
                    </a:cubicBezTo>
                    <a:cubicBezTo>
                      <a:pt x="8" y="55"/>
                      <a:pt x="6" y="57"/>
                      <a:pt x="4" y="58"/>
                    </a:cubicBezTo>
                    <a:cubicBezTo>
                      <a:pt x="2" y="59"/>
                      <a:pt x="1" y="61"/>
                      <a:pt x="0" y="62"/>
                    </a:cubicBezTo>
                    <a:cubicBezTo>
                      <a:pt x="5" y="65"/>
                      <a:pt x="9" y="71"/>
                      <a:pt x="10" y="7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26"/>
              <p:cNvSpPr/>
              <p:nvPr/>
            </p:nvSpPr>
            <p:spPr bwMode="auto">
              <a:xfrm>
                <a:off x="4924" y="2597"/>
                <a:ext cx="59" cy="45"/>
              </a:xfrm>
              <a:custGeom>
                <a:gdLst>
                  <a:gd name="T0" fmla="*/ 16 w 25"/>
                  <a:gd name="T1" fmla="*/ 19 h 19"/>
                  <a:gd name="T2" fmla="*/ 25 w 25"/>
                  <a:gd name="T3" fmla="*/ 0 h 19"/>
                  <a:gd name="T4" fmla="*/ 0 w 25"/>
                  <a:gd name="T5" fmla="*/ 2 h 19"/>
                  <a:gd name="T6" fmla="*/ 16 w 25"/>
                  <a:gd name="T7" fmla="*/ 1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9">
                    <a:moveTo>
                      <a:pt x="16" y="19"/>
                    </a:moveTo>
                    <a:cubicBezTo>
                      <a:pt x="19" y="12"/>
                      <a:pt x="22" y="6"/>
                      <a:pt x="25" y="0"/>
                    </a:cubicBezTo>
                    <a:cubicBezTo>
                      <a:pt x="17" y="0"/>
                      <a:pt x="9" y="1"/>
                      <a:pt x="0" y="2"/>
                    </a:cubicBezTo>
                    <a:cubicBezTo>
                      <a:pt x="2" y="10"/>
                      <a:pt x="8" y="17"/>
                      <a:pt x="16" y="19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27"/>
              <p:cNvSpPr/>
              <p:nvPr/>
            </p:nvSpPr>
            <p:spPr bwMode="auto">
              <a:xfrm>
                <a:off x="4827" y="2388"/>
                <a:ext cx="281" cy="491"/>
              </a:xfrm>
              <a:custGeom>
                <a:gdLst>
                  <a:gd name="T0" fmla="*/ 81 w 119"/>
                  <a:gd name="T1" fmla="*/ 88 h 207"/>
                  <a:gd name="T2" fmla="*/ 119 w 119"/>
                  <a:gd name="T3" fmla="*/ 4 h 207"/>
                  <a:gd name="T4" fmla="*/ 105 w 119"/>
                  <a:gd name="T5" fmla="*/ 0 h 207"/>
                  <a:gd name="T6" fmla="*/ 97 w 119"/>
                  <a:gd name="T7" fmla="*/ 21 h 207"/>
                  <a:gd name="T8" fmla="*/ 86 w 119"/>
                  <a:gd name="T9" fmla="*/ 47 h 207"/>
                  <a:gd name="T10" fmla="*/ 11 w 119"/>
                  <a:gd name="T11" fmla="*/ 192 h 207"/>
                  <a:gd name="T12" fmla="*/ 0 w 119"/>
                  <a:gd name="T13" fmla="*/ 207 h 207"/>
                  <a:gd name="T14" fmla="*/ 17 w 119"/>
                  <a:gd name="T15" fmla="*/ 207 h 207"/>
                  <a:gd name="T16" fmla="*/ 40 w 119"/>
                  <a:gd name="T17" fmla="*/ 172 h 207"/>
                  <a:gd name="T18" fmla="*/ 81 w 119"/>
                  <a:gd name="T19" fmla="*/ 88 h 2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9" h="206">
                    <a:moveTo>
                      <a:pt x="81" y="88"/>
                    </a:moveTo>
                    <a:cubicBezTo>
                      <a:pt x="93" y="60"/>
                      <a:pt x="105" y="32"/>
                      <a:pt x="119" y="4"/>
                    </a:cubicBezTo>
                    <a:cubicBezTo>
                      <a:pt x="114" y="4"/>
                      <a:pt x="109" y="3"/>
                      <a:pt x="105" y="0"/>
                    </a:cubicBezTo>
                    <a:cubicBezTo>
                      <a:pt x="102" y="7"/>
                      <a:pt x="99" y="14"/>
                      <a:pt x="97" y="21"/>
                    </a:cubicBezTo>
                    <a:cubicBezTo>
                      <a:pt x="93" y="29"/>
                      <a:pt x="90" y="38"/>
                      <a:pt x="86" y="47"/>
                    </a:cubicBezTo>
                    <a:cubicBezTo>
                      <a:pt x="65" y="97"/>
                      <a:pt x="42" y="147"/>
                      <a:pt x="11" y="192"/>
                    </a:cubicBezTo>
                    <a:cubicBezTo>
                      <a:pt x="7" y="197"/>
                      <a:pt x="4" y="202"/>
                      <a:pt x="0" y="207"/>
                    </a:cubicBezTo>
                    <a:cubicBezTo>
                      <a:pt x="17" y="207"/>
                      <a:pt x="17" y="207"/>
                      <a:pt x="17" y="207"/>
                    </a:cubicBezTo>
                    <a:cubicBezTo>
                      <a:pt x="25" y="196"/>
                      <a:pt x="33" y="184"/>
                      <a:pt x="40" y="172"/>
                    </a:cubicBezTo>
                    <a:cubicBezTo>
                      <a:pt x="56" y="145"/>
                      <a:pt x="68" y="117"/>
                      <a:pt x="81" y="8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28"/>
              <p:cNvSpPr/>
              <p:nvPr/>
            </p:nvSpPr>
            <p:spPr bwMode="auto">
              <a:xfrm>
                <a:off x="5151" y="2250"/>
                <a:ext cx="85" cy="83"/>
              </a:xfrm>
              <a:custGeom>
                <a:gdLst>
                  <a:gd name="T0" fmla="*/ 11 w 36"/>
                  <a:gd name="T1" fmla="*/ 0 h 35"/>
                  <a:gd name="T2" fmla="*/ 0 w 36"/>
                  <a:gd name="T3" fmla="*/ 25 h 35"/>
                  <a:gd name="T4" fmla="*/ 4 w 36"/>
                  <a:gd name="T5" fmla="*/ 35 h 35"/>
                  <a:gd name="T6" fmla="*/ 21 w 36"/>
                  <a:gd name="T7" fmla="*/ 33 h 35"/>
                  <a:gd name="T8" fmla="*/ 36 w 36"/>
                  <a:gd name="T9" fmla="*/ 29 h 35"/>
                  <a:gd name="T10" fmla="*/ 34 w 36"/>
                  <a:gd name="T11" fmla="*/ 22 h 35"/>
                  <a:gd name="T12" fmla="*/ 11 w 36"/>
                  <a:gd name="T13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5">
                    <a:moveTo>
                      <a:pt x="11" y="0"/>
                    </a:moveTo>
                    <a:cubicBezTo>
                      <a:pt x="7" y="8"/>
                      <a:pt x="3" y="17"/>
                      <a:pt x="0" y="25"/>
                    </a:cubicBezTo>
                    <a:cubicBezTo>
                      <a:pt x="2" y="28"/>
                      <a:pt x="3" y="32"/>
                      <a:pt x="4" y="35"/>
                    </a:cubicBezTo>
                    <a:cubicBezTo>
                      <a:pt x="10" y="35"/>
                      <a:pt x="15" y="35"/>
                      <a:pt x="21" y="33"/>
                    </a:cubicBezTo>
                    <a:cubicBezTo>
                      <a:pt x="26" y="32"/>
                      <a:pt x="31" y="31"/>
                      <a:pt x="36" y="29"/>
                    </a:cubicBezTo>
                    <a:cubicBezTo>
                      <a:pt x="36" y="27"/>
                      <a:pt x="35" y="24"/>
                      <a:pt x="34" y="22"/>
                    </a:cubicBezTo>
                    <a:cubicBezTo>
                      <a:pt x="29" y="12"/>
                      <a:pt x="21" y="5"/>
                      <a:pt x="11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29"/>
              <p:cNvSpPr/>
              <p:nvPr/>
            </p:nvSpPr>
            <p:spPr bwMode="auto">
              <a:xfrm>
                <a:off x="5487" y="2260"/>
                <a:ext cx="286" cy="204"/>
              </a:xfrm>
              <a:custGeom>
                <a:gdLst>
                  <a:gd name="T0" fmla="*/ 16 w 121"/>
                  <a:gd name="T1" fmla="*/ 80 h 86"/>
                  <a:gd name="T2" fmla="*/ 31 w 121"/>
                  <a:gd name="T3" fmla="*/ 81 h 86"/>
                  <a:gd name="T4" fmla="*/ 38 w 121"/>
                  <a:gd name="T5" fmla="*/ 86 h 86"/>
                  <a:gd name="T6" fmla="*/ 121 w 121"/>
                  <a:gd name="T7" fmla="*/ 48 h 86"/>
                  <a:gd name="T8" fmla="*/ 120 w 121"/>
                  <a:gd name="T9" fmla="*/ 42 h 86"/>
                  <a:gd name="T10" fmla="*/ 120 w 121"/>
                  <a:gd name="T11" fmla="*/ 37 h 86"/>
                  <a:gd name="T12" fmla="*/ 113 w 121"/>
                  <a:gd name="T13" fmla="*/ 40 h 86"/>
                  <a:gd name="T14" fmla="*/ 104 w 121"/>
                  <a:gd name="T15" fmla="*/ 42 h 86"/>
                  <a:gd name="T16" fmla="*/ 88 w 121"/>
                  <a:gd name="T17" fmla="*/ 46 h 86"/>
                  <a:gd name="T18" fmla="*/ 53 w 121"/>
                  <a:gd name="T19" fmla="*/ 45 h 86"/>
                  <a:gd name="T20" fmla="*/ 28 w 121"/>
                  <a:gd name="T21" fmla="*/ 33 h 86"/>
                  <a:gd name="T22" fmla="*/ 21 w 121"/>
                  <a:gd name="T23" fmla="*/ 21 h 86"/>
                  <a:gd name="T24" fmla="*/ 18 w 121"/>
                  <a:gd name="T25" fmla="*/ 6 h 86"/>
                  <a:gd name="T26" fmla="*/ 18 w 121"/>
                  <a:gd name="T27" fmla="*/ 6 h 86"/>
                  <a:gd name="T28" fmla="*/ 12 w 121"/>
                  <a:gd name="T29" fmla="*/ 0 h 86"/>
                  <a:gd name="T30" fmla="*/ 3 w 121"/>
                  <a:gd name="T31" fmla="*/ 18 h 86"/>
                  <a:gd name="T32" fmla="*/ 0 w 121"/>
                  <a:gd name="T33" fmla="*/ 39 h 86"/>
                  <a:gd name="T34" fmla="*/ 5 w 121"/>
                  <a:gd name="T35" fmla="*/ 61 h 86"/>
                  <a:gd name="T36" fmla="*/ 16 w 121"/>
                  <a:gd name="T37" fmla="*/ 79 h 86"/>
                  <a:gd name="T38" fmla="*/ 16 w 121"/>
                  <a:gd name="T39" fmla="*/ 80 h 8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0" h="86">
                    <a:moveTo>
                      <a:pt x="16" y="80"/>
                    </a:moveTo>
                    <a:cubicBezTo>
                      <a:pt x="21" y="78"/>
                      <a:pt x="27" y="79"/>
                      <a:pt x="31" y="81"/>
                    </a:cubicBezTo>
                    <a:cubicBezTo>
                      <a:pt x="34" y="82"/>
                      <a:pt x="36" y="84"/>
                      <a:pt x="38" y="86"/>
                    </a:cubicBezTo>
                    <a:cubicBezTo>
                      <a:pt x="67" y="77"/>
                      <a:pt x="96" y="68"/>
                      <a:pt x="121" y="48"/>
                    </a:cubicBezTo>
                    <a:cubicBezTo>
                      <a:pt x="120" y="46"/>
                      <a:pt x="120" y="44"/>
                      <a:pt x="120" y="42"/>
                    </a:cubicBezTo>
                    <a:cubicBezTo>
                      <a:pt x="120" y="40"/>
                      <a:pt x="120" y="39"/>
                      <a:pt x="120" y="37"/>
                    </a:cubicBezTo>
                    <a:cubicBezTo>
                      <a:pt x="118" y="38"/>
                      <a:pt x="116" y="39"/>
                      <a:pt x="113" y="40"/>
                    </a:cubicBezTo>
                    <a:cubicBezTo>
                      <a:pt x="110" y="41"/>
                      <a:pt x="107" y="42"/>
                      <a:pt x="104" y="42"/>
                    </a:cubicBezTo>
                    <a:cubicBezTo>
                      <a:pt x="99" y="44"/>
                      <a:pt x="93" y="45"/>
                      <a:pt x="88" y="46"/>
                    </a:cubicBezTo>
                    <a:cubicBezTo>
                      <a:pt x="76" y="47"/>
                      <a:pt x="65" y="47"/>
                      <a:pt x="53" y="45"/>
                    </a:cubicBezTo>
                    <a:cubicBezTo>
                      <a:pt x="44" y="44"/>
                      <a:pt x="35" y="39"/>
                      <a:pt x="28" y="33"/>
                    </a:cubicBezTo>
                    <a:cubicBezTo>
                      <a:pt x="25" y="29"/>
                      <a:pt x="22" y="25"/>
                      <a:pt x="21" y="21"/>
                    </a:cubicBezTo>
                    <a:cubicBezTo>
                      <a:pt x="19" y="16"/>
                      <a:pt x="18" y="11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6" y="4"/>
                      <a:pt x="14" y="2"/>
                      <a:pt x="12" y="0"/>
                    </a:cubicBezTo>
                    <a:cubicBezTo>
                      <a:pt x="8" y="6"/>
                      <a:pt x="5" y="12"/>
                      <a:pt x="3" y="18"/>
                    </a:cubicBezTo>
                    <a:cubicBezTo>
                      <a:pt x="1" y="25"/>
                      <a:pt x="0" y="32"/>
                      <a:pt x="0" y="39"/>
                    </a:cubicBezTo>
                    <a:cubicBezTo>
                      <a:pt x="1" y="47"/>
                      <a:pt x="2" y="54"/>
                      <a:pt x="5" y="61"/>
                    </a:cubicBezTo>
                    <a:cubicBezTo>
                      <a:pt x="8" y="68"/>
                      <a:pt x="11" y="74"/>
                      <a:pt x="16" y="79"/>
                    </a:cubicBezTo>
                    <a:cubicBezTo>
                      <a:pt x="16" y="79"/>
                      <a:pt x="16" y="80"/>
                      <a:pt x="16" y="8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30"/>
              <p:cNvSpPr/>
              <p:nvPr/>
            </p:nvSpPr>
            <p:spPr bwMode="auto">
              <a:xfrm>
                <a:off x="5463" y="1802"/>
                <a:ext cx="423" cy="527"/>
              </a:xfrm>
              <a:custGeom>
                <a:gdLst>
                  <a:gd name="T0" fmla="*/ 67 w 179"/>
                  <a:gd name="T1" fmla="*/ 25 h 222"/>
                  <a:gd name="T2" fmla="*/ 19 w 179"/>
                  <a:gd name="T3" fmla="*/ 71 h 222"/>
                  <a:gd name="T4" fmla="*/ 1 w 179"/>
                  <a:gd name="T5" fmla="*/ 138 h 222"/>
                  <a:gd name="T6" fmla="*/ 10 w 179"/>
                  <a:gd name="T7" fmla="*/ 173 h 222"/>
                  <a:gd name="T8" fmla="*/ 29 w 179"/>
                  <a:gd name="T9" fmla="*/ 198 h 222"/>
                  <a:gd name="T10" fmla="*/ 86 w 179"/>
                  <a:gd name="T11" fmla="*/ 219 h 222"/>
                  <a:gd name="T12" fmla="*/ 130 w 179"/>
                  <a:gd name="T13" fmla="*/ 189 h 222"/>
                  <a:gd name="T14" fmla="*/ 133 w 179"/>
                  <a:gd name="T15" fmla="*/ 162 h 222"/>
                  <a:gd name="T16" fmla="*/ 121 w 179"/>
                  <a:gd name="T17" fmla="*/ 134 h 222"/>
                  <a:gd name="T18" fmla="*/ 121 w 179"/>
                  <a:gd name="T19" fmla="*/ 132 h 222"/>
                  <a:gd name="T20" fmla="*/ 177 w 179"/>
                  <a:gd name="T21" fmla="*/ 90 h 222"/>
                  <a:gd name="T22" fmla="*/ 177 w 179"/>
                  <a:gd name="T23" fmla="*/ 90 h 222"/>
                  <a:gd name="T24" fmla="*/ 178 w 179"/>
                  <a:gd name="T25" fmla="*/ 79 h 222"/>
                  <a:gd name="T26" fmla="*/ 179 w 179"/>
                  <a:gd name="T27" fmla="*/ 72 h 222"/>
                  <a:gd name="T28" fmla="*/ 172 w 179"/>
                  <a:gd name="T29" fmla="*/ 83 h 222"/>
                  <a:gd name="T30" fmla="*/ 152 w 179"/>
                  <a:gd name="T31" fmla="*/ 107 h 222"/>
                  <a:gd name="T32" fmla="*/ 123 w 179"/>
                  <a:gd name="T33" fmla="*/ 121 h 222"/>
                  <a:gd name="T34" fmla="*/ 88 w 179"/>
                  <a:gd name="T35" fmla="*/ 132 h 222"/>
                  <a:gd name="T36" fmla="*/ 67 w 179"/>
                  <a:gd name="T37" fmla="*/ 149 h 222"/>
                  <a:gd name="T38" fmla="*/ 71 w 179"/>
                  <a:gd name="T39" fmla="*/ 178 h 222"/>
                  <a:gd name="T40" fmla="*/ 98 w 179"/>
                  <a:gd name="T41" fmla="*/ 184 h 222"/>
                  <a:gd name="T42" fmla="*/ 108 w 179"/>
                  <a:gd name="T43" fmla="*/ 162 h 222"/>
                  <a:gd name="T44" fmla="*/ 98 w 179"/>
                  <a:gd name="T45" fmla="*/ 151 h 222"/>
                  <a:gd name="T46" fmla="*/ 91 w 179"/>
                  <a:gd name="T47" fmla="*/ 151 h 222"/>
                  <a:gd name="T48" fmla="*/ 87 w 179"/>
                  <a:gd name="T49" fmla="*/ 156 h 222"/>
                  <a:gd name="T50" fmla="*/ 101 w 179"/>
                  <a:gd name="T51" fmla="*/ 158 h 222"/>
                  <a:gd name="T52" fmla="*/ 100 w 179"/>
                  <a:gd name="T53" fmla="*/ 175 h 222"/>
                  <a:gd name="T54" fmla="*/ 82 w 179"/>
                  <a:gd name="T55" fmla="*/ 176 h 222"/>
                  <a:gd name="T56" fmla="*/ 73 w 179"/>
                  <a:gd name="T57" fmla="*/ 158 h 222"/>
                  <a:gd name="T58" fmla="*/ 85 w 179"/>
                  <a:gd name="T59" fmla="*/ 138 h 222"/>
                  <a:gd name="T60" fmla="*/ 110 w 179"/>
                  <a:gd name="T61" fmla="*/ 138 h 222"/>
                  <a:gd name="T62" fmla="*/ 124 w 179"/>
                  <a:gd name="T63" fmla="*/ 159 h 222"/>
                  <a:gd name="T64" fmla="*/ 122 w 179"/>
                  <a:gd name="T65" fmla="*/ 184 h 222"/>
                  <a:gd name="T66" fmla="*/ 106 w 179"/>
                  <a:gd name="T67" fmla="*/ 202 h 222"/>
                  <a:gd name="T68" fmla="*/ 79 w 179"/>
                  <a:gd name="T69" fmla="*/ 209 h 222"/>
                  <a:gd name="T70" fmla="*/ 29 w 179"/>
                  <a:gd name="T71" fmla="*/ 182 h 222"/>
                  <a:gd name="T72" fmla="*/ 13 w 179"/>
                  <a:gd name="T73" fmla="*/ 122 h 222"/>
                  <a:gd name="T74" fmla="*/ 40 w 179"/>
                  <a:gd name="T75" fmla="*/ 63 h 222"/>
                  <a:gd name="T76" fmla="*/ 92 w 179"/>
                  <a:gd name="T77" fmla="*/ 22 h 222"/>
                  <a:gd name="T78" fmla="*/ 123 w 179"/>
                  <a:gd name="T79" fmla="*/ 11 h 222"/>
                  <a:gd name="T80" fmla="*/ 150 w 179"/>
                  <a:gd name="T81" fmla="*/ 5 h 222"/>
                  <a:gd name="T82" fmla="*/ 134 w 179"/>
                  <a:gd name="T83" fmla="*/ 0 h 222"/>
                  <a:gd name="T84" fmla="*/ 67 w 179"/>
                  <a:gd name="T85" fmla="*/ 25 h 2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9" h="221">
                    <a:moveTo>
                      <a:pt x="67" y="25"/>
                    </a:moveTo>
                    <a:cubicBezTo>
                      <a:pt x="49" y="37"/>
                      <a:pt x="31" y="52"/>
                      <a:pt x="19" y="71"/>
                    </a:cubicBezTo>
                    <a:cubicBezTo>
                      <a:pt x="7" y="90"/>
                      <a:pt x="0" y="114"/>
                      <a:pt x="1" y="138"/>
                    </a:cubicBezTo>
                    <a:cubicBezTo>
                      <a:pt x="2" y="150"/>
                      <a:pt x="4" y="162"/>
                      <a:pt x="10" y="173"/>
                    </a:cubicBezTo>
                    <a:cubicBezTo>
                      <a:pt x="14" y="182"/>
                      <a:pt x="21" y="191"/>
                      <a:pt x="29" y="198"/>
                    </a:cubicBezTo>
                    <a:cubicBezTo>
                      <a:pt x="44" y="212"/>
                      <a:pt x="65" y="222"/>
                      <a:pt x="86" y="219"/>
                    </a:cubicBezTo>
                    <a:cubicBezTo>
                      <a:pt x="103" y="216"/>
                      <a:pt x="122" y="206"/>
                      <a:pt x="130" y="189"/>
                    </a:cubicBezTo>
                    <a:cubicBezTo>
                      <a:pt x="134" y="181"/>
                      <a:pt x="135" y="172"/>
                      <a:pt x="133" y="162"/>
                    </a:cubicBezTo>
                    <a:cubicBezTo>
                      <a:pt x="132" y="152"/>
                      <a:pt x="128" y="141"/>
                      <a:pt x="121" y="134"/>
                    </a:cubicBezTo>
                    <a:cubicBezTo>
                      <a:pt x="120" y="133"/>
                      <a:pt x="121" y="132"/>
                      <a:pt x="121" y="132"/>
                    </a:cubicBezTo>
                    <a:cubicBezTo>
                      <a:pt x="143" y="125"/>
                      <a:pt x="170" y="113"/>
                      <a:pt x="177" y="90"/>
                    </a:cubicBezTo>
                    <a:cubicBezTo>
                      <a:pt x="177" y="90"/>
                      <a:pt x="177" y="90"/>
                      <a:pt x="177" y="90"/>
                    </a:cubicBezTo>
                    <a:cubicBezTo>
                      <a:pt x="177" y="86"/>
                      <a:pt x="177" y="83"/>
                      <a:pt x="178" y="79"/>
                    </a:cubicBezTo>
                    <a:cubicBezTo>
                      <a:pt x="178" y="77"/>
                      <a:pt x="178" y="74"/>
                      <a:pt x="179" y="72"/>
                    </a:cubicBezTo>
                    <a:cubicBezTo>
                      <a:pt x="177" y="76"/>
                      <a:pt x="175" y="80"/>
                      <a:pt x="172" y="83"/>
                    </a:cubicBezTo>
                    <a:cubicBezTo>
                      <a:pt x="167" y="92"/>
                      <a:pt x="160" y="101"/>
                      <a:pt x="152" y="107"/>
                    </a:cubicBezTo>
                    <a:cubicBezTo>
                      <a:pt x="143" y="114"/>
                      <a:pt x="133" y="118"/>
                      <a:pt x="123" y="121"/>
                    </a:cubicBezTo>
                    <a:cubicBezTo>
                      <a:pt x="112" y="125"/>
                      <a:pt x="100" y="127"/>
                      <a:pt x="88" y="132"/>
                    </a:cubicBezTo>
                    <a:cubicBezTo>
                      <a:pt x="80" y="135"/>
                      <a:pt x="71" y="141"/>
                      <a:pt x="67" y="149"/>
                    </a:cubicBezTo>
                    <a:cubicBezTo>
                      <a:pt x="63" y="159"/>
                      <a:pt x="65" y="170"/>
                      <a:pt x="71" y="178"/>
                    </a:cubicBezTo>
                    <a:cubicBezTo>
                      <a:pt x="78" y="185"/>
                      <a:pt x="89" y="189"/>
                      <a:pt x="98" y="184"/>
                    </a:cubicBezTo>
                    <a:cubicBezTo>
                      <a:pt x="106" y="180"/>
                      <a:pt x="110" y="171"/>
                      <a:pt x="108" y="162"/>
                    </a:cubicBezTo>
                    <a:cubicBezTo>
                      <a:pt x="107" y="157"/>
                      <a:pt x="104" y="152"/>
                      <a:pt x="98" y="151"/>
                    </a:cubicBezTo>
                    <a:cubicBezTo>
                      <a:pt x="96" y="150"/>
                      <a:pt x="93" y="150"/>
                      <a:pt x="91" y="151"/>
                    </a:cubicBezTo>
                    <a:cubicBezTo>
                      <a:pt x="89" y="152"/>
                      <a:pt x="87" y="154"/>
                      <a:pt x="87" y="156"/>
                    </a:cubicBezTo>
                    <a:cubicBezTo>
                      <a:pt x="91" y="152"/>
                      <a:pt x="98" y="154"/>
                      <a:pt x="101" y="158"/>
                    </a:cubicBezTo>
                    <a:cubicBezTo>
                      <a:pt x="105" y="163"/>
                      <a:pt x="105" y="171"/>
                      <a:pt x="100" y="175"/>
                    </a:cubicBezTo>
                    <a:cubicBezTo>
                      <a:pt x="95" y="178"/>
                      <a:pt x="88" y="179"/>
                      <a:pt x="82" y="176"/>
                    </a:cubicBezTo>
                    <a:cubicBezTo>
                      <a:pt x="76" y="172"/>
                      <a:pt x="73" y="165"/>
                      <a:pt x="73" y="158"/>
                    </a:cubicBezTo>
                    <a:cubicBezTo>
                      <a:pt x="73" y="150"/>
                      <a:pt x="77" y="142"/>
                      <a:pt x="85" y="138"/>
                    </a:cubicBezTo>
                    <a:cubicBezTo>
                      <a:pt x="92" y="135"/>
                      <a:pt x="102" y="134"/>
                      <a:pt x="110" y="138"/>
                    </a:cubicBezTo>
                    <a:cubicBezTo>
                      <a:pt x="117" y="142"/>
                      <a:pt x="122" y="151"/>
                      <a:pt x="124" y="159"/>
                    </a:cubicBezTo>
                    <a:cubicBezTo>
                      <a:pt x="126" y="167"/>
                      <a:pt x="125" y="176"/>
                      <a:pt x="122" y="184"/>
                    </a:cubicBezTo>
                    <a:cubicBezTo>
                      <a:pt x="118" y="191"/>
                      <a:pt x="113" y="198"/>
                      <a:pt x="106" y="202"/>
                    </a:cubicBezTo>
                    <a:cubicBezTo>
                      <a:pt x="99" y="208"/>
                      <a:pt x="89" y="210"/>
                      <a:pt x="79" y="209"/>
                    </a:cubicBezTo>
                    <a:cubicBezTo>
                      <a:pt x="59" y="209"/>
                      <a:pt x="41" y="197"/>
                      <a:pt x="29" y="182"/>
                    </a:cubicBezTo>
                    <a:cubicBezTo>
                      <a:pt x="16" y="165"/>
                      <a:pt x="10" y="143"/>
                      <a:pt x="13" y="122"/>
                    </a:cubicBezTo>
                    <a:cubicBezTo>
                      <a:pt x="16" y="100"/>
                      <a:pt x="26" y="80"/>
                      <a:pt x="40" y="63"/>
                    </a:cubicBezTo>
                    <a:cubicBezTo>
                      <a:pt x="54" y="46"/>
                      <a:pt x="72" y="32"/>
                      <a:pt x="92" y="22"/>
                    </a:cubicBezTo>
                    <a:cubicBezTo>
                      <a:pt x="102" y="17"/>
                      <a:pt x="112" y="13"/>
                      <a:pt x="123" y="11"/>
                    </a:cubicBezTo>
                    <a:cubicBezTo>
                      <a:pt x="132" y="8"/>
                      <a:pt x="141" y="6"/>
                      <a:pt x="150" y="5"/>
                    </a:cubicBezTo>
                    <a:cubicBezTo>
                      <a:pt x="145" y="4"/>
                      <a:pt x="139" y="2"/>
                      <a:pt x="134" y="0"/>
                    </a:cubicBezTo>
                    <a:cubicBezTo>
                      <a:pt x="110" y="3"/>
                      <a:pt x="87" y="12"/>
                      <a:pt x="67" y="2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31"/>
              <p:cNvSpPr/>
              <p:nvPr/>
            </p:nvSpPr>
            <p:spPr bwMode="auto">
              <a:xfrm>
                <a:off x="5401" y="2248"/>
                <a:ext cx="121" cy="254"/>
              </a:xfrm>
              <a:custGeom>
                <a:gdLst>
                  <a:gd name="T0" fmla="*/ 11 w 51"/>
                  <a:gd name="T1" fmla="*/ 107 h 107"/>
                  <a:gd name="T2" fmla="*/ 15 w 51"/>
                  <a:gd name="T3" fmla="*/ 106 h 107"/>
                  <a:gd name="T4" fmla="*/ 26 w 51"/>
                  <a:gd name="T5" fmla="*/ 104 h 107"/>
                  <a:gd name="T6" fmla="*/ 35 w 51"/>
                  <a:gd name="T7" fmla="*/ 102 h 107"/>
                  <a:gd name="T8" fmla="*/ 36 w 51"/>
                  <a:gd name="T9" fmla="*/ 100 h 107"/>
                  <a:gd name="T10" fmla="*/ 36 w 51"/>
                  <a:gd name="T11" fmla="*/ 100 h 107"/>
                  <a:gd name="T12" fmla="*/ 36 w 51"/>
                  <a:gd name="T13" fmla="*/ 99 h 107"/>
                  <a:gd name="T14" fmla="*/ 48 w 51"/>
                  <a:gd name="T15" fmla="*/ 86 h 107"/>
                  <a:gd name="T16" fmla="*/ 51 w 51"/>
                  <a:gd name="T17" fmla="*/ 85 h 107"/>
                  <a:gd name="T18" fmla="*/ 40 w 51"/>
                  <a:gd name="T19" fmla="*/ 67 h 107"/>
                  <a:gd name="T20" fmla="*/ 35 w 51"/>
                  <a:gd name="T21" fmla="*/ 45 h 107"/>
                  <a:gd name="T22" fmla="*/ 38 w 51"/>
                  <a:gd name="T23" fmla="*/ 23 h 107"/>
                  <a:gd name="T24" fmla="*/ 47 w 51"/>
                  <a:gd name="T25" fmla="*/ 4 h 107"/>
                  <a:gd name="T26" fmla="*/ 44 w 51"/>
                  <a:gd name="T27" fmla="*/ 1 h 107"/>
                  <a:gd name="T28" fmla="*/ 43 w 51"/>
                  <a:gd name="T29" fmla="*/ 0 h 107"/>
                  <a:gd name="T30" fmla="*/ 36 w 51"/>
                  <a:gd name="T31" fmla="*/ 5 h 107"/>
                  <a:gd name="T32" fmla="*/ 30 w 51"/>
                  <a:gd name="T33" fmla="*/ 10 h 107"/>
                  <a:gd name="T34" fmla="*/ 15 w 51"/>
                  <a:gd name="T35" fmla="*/ 22 h 107"/>
                  <a:gd name="T36" fmla="*/ 0 w 51"/>
                  <a:gd name="T37" fmla="*/ 36 h 107"/>
                  <a:gd name="T38" fmla="*/ 4 w 51"/>
                  <a:gd name="T39" fmla="*/ 47 h 107"/>
                  <a:gd name="T40" fmla="*/ 11 w 51"/>
                  <a:gd name="T41" fmla="*/ 77 h 107"/>
                  <a:gd name="T42" fmla="*/ 12 w 51"/>
                  <a:gd name="T43" fmla="*/ 92 h 107"/>
                  <a:gd name="T44" fmla="*/ 12 w 51"/>
                  <a:gd name="T45" fmla="*/ 99 h 107"/>
                  <a:gd name="T46" fmla="*/ 11 w 51"/>
                  <a:gd name="T47" fmla="*/ 107 h 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1" h="107">
                    <a:moveTo>
                      <a:pt x="11" y="107"/>
                    </a:moveTo>
                    <a:cubicBezTo>
                      <a:pt x="13" y="106"/>
                      <a:pt x="14" y="106"/>
                      <a:pt x="15" y="106"/>
                    </a:cubicBezTo>
                    <a:cubicBezTo>
                      <a:pt x="19" y="105"/>
                      <a:pt x="22" y="104"/>
                      <a:pt x="26" y="104"/>
                    </a:cubicBezTo>
                    <a:cubicBezTo>
                      <a:pt x="29" y="103"/>
                      <a:pt x="32" y="103"/>
                      <a:pt x="35" y="102"/>
                    </a:cubicBezTo>
                    <a:cubicBezTo>
                      <a:pt x="35" y="101"/>
                      <a:pt x="36" y="100"/>
                      <a:pt x="36" y="100"/>
                    </a:cubicBezTo>
                    <a:cubicBezTo>
                      <a:pt x="36" y="100"/>
                      <a:pt x="36" y="100"/>
                      <a:pt x="36" y="100"/>
                    </a:cubicBezTo>
                    <a:cubicBezTo>
                      <a:pt x="36" y="99"/>
                      <a:pt x="36" y="99"/>
                      <a:pt x="36" y="99"/>
                    </a:cubicBezTo>
                    <a:cubicBezTo>
                      <a:pt x="38" y="93"/>
                      <a:pt x="43" y="88"/>
                      <a:pt x="48" y="86"/>
                    </a:cubicBezTo>
                    <a:cubicBezTo>
                      <a:pt x="49" y="86"/>
                      <a:pt x="50" y="85"/>
                      <a:pt x="51" y="85"/>
                    </a:cubicBezTo>
                    <a:cubicBezTo>
                      <a:pt x="46" y="80"/>
                      <a:pt x="42" y="74"/>
                      <a:pt x="40" y="67"/>
                    </a:cubicBezTo>
                    <a:cubicBezTo>
                      <a:pt x="37" y="60"/>
                      <a:pt x="35" y="53"/>
                      <a:pt x="35" y="45"/>
                    </a:cubicBezTo>
                    <a:cubicBezTo>
                      <a:pt x="34" y="37"/>
                      <a:pt x="35" y="30"/>
                      <a:pt x="38" y="23"/>
                    </a:cubicBezTo>
                    <a:cubicBezTo>
                      <a:pt x="40" y="16"/>
                      <a:pt x="43" y="10"/>
                      <a:pt x="47" y="4"/>
                    </a:cubicBezTo>
                    <a:cubicBezTo>
                      <a:pt x="46" y="3"/>
                      <a:pt x="45" y="2"/>
                      <a:pt x="44" y="1"/>
                    </a:cubicBezTo>
                    <a:cubicBezTo>
                      <a:pt x="44" y="1"/>
                      <a:pt x="44" y="0"/>
                      <a:pt x="43" y="0"/>
                    </a:cubicBezTo>
                    <a:cubicBezTo>
                      <a:pt x="41" y="1"/>
                      <a:pt x="39" y="3"/>
                      <a:pt x="36" y="5"/>
                    </a:cubicBezTo>
                    <a:cubicBezTo>
                      <a:pt x="34" y="6"/>
                      <a:pt x="32" y="8"/>
                      <a:pt x="30" y="10"/>
                    </a:cubicBezTo>
                    <a:cubicBezTo>
                      <a:pt x="25" y="14"/>
                      <a:pt x="20" y="18"/>
                      <a:pt x="15" y="22"/>
                    </a:cubicBezTo>
                    <a:cubicBezTo>
                      <a:pt x="10" y="26"/>
                      <a:pt x="5" y="31"/>
                      <a:pt x="0" y="36"/>
                    </a:cubicBezTo>
                    <a:cubicBezTo>
                      <a:pt x="1" y="40"/>
                      <a:pt x="3" y="44"/>
                      <a:pt x="4" y="47"/>
                    </a:cubicBezTo>
                    <a:cubicBezTo>
                      <a:pt x="8" y="57"/>
                      <a:pt x="10" y="67"/>
                      <a:pt x="11" y="77"/>
                    </a:cubicBezTo>
                    <a:cubicBezTo>
                      <a:pt x="12" y="82"/>
                      <a:pt x="12" y="87"/>
                      <a:pt x="12" y="92"/>
                    </a:cubicBezTo>
                    <a:cubicBezTo>
                      <a:pt x="12" y="94"/>
                      <a:pt x="12" y="97"/>
                      <a:pt x="12" y="99"/>
                    </a:cubicBezTo>
                    <a:cubicBezTo>
                      <a:pt x="12" y="102"/>
                      <a:pt x="12" y="104"/>
                      <a:pt x="11" y="10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32"/>
              <p:cNvSpPr/>
              <p:nvPr/>
            </p:nvSpPr>
            <p:spPr bwMode="auto">
              <a:xfrm>
                <a:off x="5271" y="1925"/>
                <a:ext cx="206" cy="282"/>
              </a:xfrm>
              <a:custGeom>
                <a:gdLst>
                  <a:gd name="T0" fmla="*/ 54 w 87"/>
                  <a:gd name="T1" fmla="*/ 14 h 119"/>
                  <a:gd name="T2" fmla="*/ 60 w 87"/>
                  <a:gd name="T3" fmla="*/ 1 h 119"/>
                  <a:gd name="T4" fmla="*/ 57 w 87"/>
                  <a:gd name="T5" fmla="*/ 1 h 119"/>
                  <a:gd name="T6" fmla="*/ 49 w 87"/>
                  <a:gd name="T7" fmla="*/ 0 h 119"/>
                  <a:gd name="T8" fmla="*/ 24 w 87"/>
                  <a:gd name="T9" fmla="*/ 29 h 119"/>
                  <a:gd name="T10" fmla="*/ 3 w 87"/>
                  <a:gd name="T11" fmla="*/ 56 h 119"/>
                  <a:gd name="T12" fmla="*/ 5 w 87"/>
                  <a:gd name="T13" fmla="*/ 59 h 119"/>
                  <a:gd name="T14" fmla="*/ 4 w 87"/>
                  <a:gd name="T15" fmla="*/ 84 h 119"/>
                  <a:gd name="T16" fmla="*/ 0 w 87"/>
                  <a:gd name="T17" fmla="*/ 89 h 119"/>
                  <a:gd name="T18" fmla="*/ 16 w 87"/>
                  <a:gd name="T19" fmla="*/ 104 h 119"/>
                  <a:gd name="T20" fmla="*/ 39 w 87"/>
                  <a:gd name="T21" fmla="*/ 115 h 119"/>
                  <a:gd name="T22" fmla="*/ 63 w 87"/>
                  <a:gd name="T23" fmla="*/ 119 h 119"/>
                  <a:gd name="T24" fmla="*/ 87 w 87"/>
                  <a:gd name="T25" fmla="*/ 116 h 119"/>
                  <a:gd name="T26" fmla="*/ 85 w 87"/>
                  <a:gd name="T27" fmla="*/ 110 h 119"/>
                  <a:gd name="T28" fmla="*/ 83 w 87"/>
                  <a:gd name="T29" fmla="*/ 103 h 119"/>
                  <a:gd name="T30" fmla="*/ 48 w 87"/>
                  <a:gd name="T31" fmla="*/ 67 h 119"/>
                  <a:gd name="T32" fmla="*/ 48 w 87"/>
                  <a:gd name="T33" fmla="*/ 32 h 119"/>
                  <a:gd name="T34" fmla="*/ 54 w 87"/>
                  <a:gd name="T35" fmla="*/ 14 h 1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7" h="119">
                    <a:moveTo>
                      <a:pt x="54" y="14"/>
                    </a:moveTo>
                    <a:cubicBezTo>
                      <a:pt x="55" y="9"/>
                      <a:pt x="57" y="5"/>
                      <a:pt x="60" y="1"/>
                    </a:cubicBezTo>
                    <a:cubicBezTo>
                      <a:pt x="59" y="1"/>
                      <a:pt x="58" y="1"/>
                      <a:pt x="57" y="1"/>
                    </a:cubicBezTo>
                    <a:cubicBezTo>
                      <a:pt x="55" y="1"/>
                      <a:pt x="52" y="1"/>
                      <a:pt x="49" y="0"/>
                    </a:cubicBezTo>
                    <a:cubicBezTo>
                      <a:pt x="41" y="10"/>
                      <a:pt x="33" y="19"/>
                      <a:pt x="24" y="29"/>
                    </a:cubicBezTo>
                    <a:cubicBezTo>
                      <a:pt x="17" y="37"/>
                      <a:pt x="9" y="46"/>
                      <a:pt x="3" y="56"/>
                    </a:cubicBezTo>
                    <a:cubicBezTo>
                      <a:pt x="4" y="57"/>
                      <a:pt x="4" y="58"/>
                      <a:pt x="5" y="59"/>
                    </a:cubicBezTo>
                    <a:cubicBezTo>
                      <a:pt x="8" y="67"/>
                      <a:pt x="9" y="76"/>
                      <a:pt x="4" y="84"/>
                    </a:cubicBezTo>
                    <a:cubicBezTo>
                      <a:pt x="3" y="85"/>
                      <a:pt x="1" y="87"/>
                      <a:pt x="0" y="89"/>
                    </a:cubicBezTo>
                    <a:cubicBezTo>
                      <a:pt x="3" y="95"/>
                      <a:pt x="10" y="100"/>
                      <a:pt x="16" y="104"/>
                    </a:cubicBezTo>
                    <a:cubicBezTo>
                      <a:pt x="23" y="108"/>
                      <a:pt x="31" y="112"/>
                      <a:pt x="39" y="115"/>
                    </a:cubicBezTo>
                    <a:cubicBezTo>
                      <a:pt x="47" y="118"/>
                      <a:pt x="55" y="119"/>
                      <a:pt x="63" y="119"/>
                    </a:cubicBezTo>
                    <a:cubicBezTo>
                      <a:pt x="71" y="119"/>
                      <a:pt x="79" y="119"/>
                      <a:pt x="87" y="116"/>
                    </a:cubicBezTo>
                    <a:cubicBezTo>
                      <a:pt x="86" y="114"/>
                      <a:pt x="85" y="112"/>
                      <a:pt x="85" y="110"/>
                    </a:cubicBezTo>
                    <a:cubicBezTo>
                      <a:pt x="84" y="108"/>
                      <a:pt x="84" y="106"/>
                      <a:pt x="83" y="103"/>
                    </a:cubicBezTo>
                    <a:cubicBezTo>
                      <a:pt x="64" y="101"/>
                      <a:pt x="51" y="85"/>
                      <a:pt x="48" y="67"/>
                    </a:cubicBezTo>
                    <a:cubicBezTo>
                      <a:pt x="45" y="55"/>
                      <a:pt x="46" y="43"/>
                      <a:pt x="48" y="32"/>
                    </a:cubicBezTo>
                    <a:cubicBezTo>
                      <a:pt x="50" y="26"/>
                      <a:pt x="51" y="20"/>
                      <a:pt x="54" y="14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33"/>
              <p:cNvSpPr/>
              <p:nvPr/>
            </p:nvSpPr>
            <p:spPr bwMode="auto">
              <a:xfrm>
                <a:off x="5896" y="1695"/>
                <a:ext cx="69" cy="57"/>
              </a:xfrm>
              <a:custGeom>
                <a:gdLst>
                  <a:gd name="T0" fmla="*/ 0 w 29"/>
                  <a:gd name="T1" fmla="*/ 11 h 24"/>
                  <a:gd name="T2" fmla="*/ 17 w 29"/>
                  <a:gd name="T3" fmla="*/ 24 h 24"/>
                  <a:gd name="T4" fmla="*/ 29 w 29"/>
                  <a:gd name="T5" fmla="*/ 14 h 24"/>
                  <a:gd name="T6" fmla="*/ 17 w 29"/>
                  <a:gd name="T7" fmla="*/ 0 h 24"/>
                  <a:gd name="T8" fmla="*/ 0 w 29"/>
                  <a:gd name="T9" fmla="*/ 11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4">
                    <a:moveTo>
                      <a:pt x="0" y="11"/>
                    </a:moveTo>
                    <a:cubicBezTo>
                      <a:pt x="0" y="19"/>
                      <a:pt x="10" y="24"/>
                      <a:pt x="17" y="24"/>
                    </a:cubicBezTo>
                    <a:cubicBezTo>
                      <a:pt x="17" y="18"/>
                      <a:pt x="23" y="15"/>
                      <a:pt x="29" y="14"/>
                    </a:cubicBezTo>
                    <a:cubicBezTo>
                      <a:pt x="22" y="12"/>
                      <a:pt x="16" y="7"/>
                      <a:pt x="17" y="0"/>
                    </a:cubicBezTo>
                    <a:cubicBezTo>
                      <a:pt x="10" y="0"/>
                      <a:pt x="0" y="3"/>
                      <a:pt x="0" y="1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34"/>
              <p:cNvSpPr/>
              <p:nvPr/>
            </p:nvSpPr>
            <p:spPr bwMode="auto">
              <a:xfrm>
                <a:off x="5936" y="1730"/>
                <a:ext cx="43" cy="50"/>
              </a:xfrm>
              <a:custGeom>
                <a:gdLst>
                  <a:gd name="T0" fmla="*/ 18 w 18"/>
                  <a:gd name="T1" fmla="*/ 20 h 21"/>
                  <a:gd name="T2" fmla="*/ 17 w 18"/>
                  <a:gd name="T3" fmla="*/ 16 h 21"/>
                  <a:gd name="T4" fmla="*/ 15 w 18"/>
                  <a:gd name="T5" fmla="*/ 0 h 21"/>
                  <a:gd name="T6" fmla="*/ 1 w 18"/>
                  <a:gd name="T7" fmla="*/ 12 h 21"/>
                  <a:gd name="T8" fmla="*/ 18 w 18"/>
                  <a:gd name="T9" fmla="*/ 2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1">
                    <a:moveTo>
                      <a:pt x="18" y="20"/>
                    </a:moveTo>
                    <a:cubicBezTo>
                      <a:pt x="18" y="19"/>
                      <a:pt x="17" y="18"/>
                      <a:pt x="17" y="16"/>
                    </a:cubicBezTo>
                    <a:cubicBezTo>
                      <a:pt x="15" y="11"/>
                      <a:pt x="14" y="6"/>
                      <a:pt x="15" y="0"/>
                    </a:cubicBezTo>
                    <a:cubicBezTo>
                      <a:pt x="8" y="1"/>
                      <a:pt x="0" y="3"/>
                      <a:pt x="1" y="12"/>
                    </a:cubicBezTo>
                    <a:cubicBezTo>
                      <a:pt x="3" y="19"/>
                      <a:pt x="11" y="21"/>
                      <a:pt x="18" y="2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35"/>
              <p:cNvSpPr/>
              <p:nvPr/>
            </p:nvSpPr>
            <p:spPr bwMode="auto">
              <a:xfrm>
                <a:off x="5196" y="2136"/>
                <a:ext cx="286" cy="138"/>
              </a:xfrm>
              <a:custGeom>
                <a:gdLst>
                  <a:gd name="T0" fmla="*/ 14 w 121"/>
                  <a:gd name="T1" fmla="*/ 5 h 58"/>
                  <a:gd name="T2" fmla="*/ 13 w 121"/>
                  <a:gd name="T3" fmla="*/ 5 h 58"/>
                  <a:gd name="T4" fmla="*/ 0 w 121"/>
                  <a:gd name="T5" fmla="*/ 31 h 58"/>
                  <a:gd name="T6" fmla="*/ 28 w 121"/>
                  <a:gd name="T7" fmla="*/ 37 h 58"/>
                  <a:gd name="T8" fmla="*/ 54 w 121"/>
                  <a:gd name="T9" fmla="*/ 48 h 58"/>
                  <a:gd name="T10" fmla="*/ 68 w 121"/>
                  <a:gd name="T11" fmla="*/ 58 h 58"/>
                  <a:gd name="T12" fmla="*/ 90 w 121"/>
                  <a:gd name="T13" fmla="*/ 48 h 58"/>
                  <a:gd name="T14" fmla="*/ 105 w 121"/>
                  <a:gd name="T15" fmla="*/ 39 h 58"/>
                  <a:gd name="T16" fmla="*/ 120 w 121"/>
                  <a:gd name="T17" fmla="*/ 31 h 58"/>
                  <a:gd name="T18" fmla="*/ 121 w 121"/>
                  <a:gd name="T19" fmla="*/ 31 h 58"/>
                  <a:gd name="T20" fmla="*/ 119 w 121"/>
                  <a:gd name="T21" fmla="*/ 28 h 58"/>
                  <a:gd name="T22" fmla="*/ 95 w 121"/>
                  <a:gd name="T23" fmla="*/ 32 h 58"/>
                  <a:gd name="T24" fmla="*/ 69 w 121"/>
                  <a:gd name="T25" fmla="*/ 27 h 58"/>
                  <a:gd name="T26" fmla="*/ 46 w 121"/>
                  <a:gd name="T27" fmla="*/ 16 h 58"/>
                  <a:gd name="T28" fmla="*/ 30 w 121"/>
                  <a:gd name="T29" fmla="*/ 0 h 58"/>
                  <a:gd name="T30" fmla="*/ 14 w 121"/>
                  <a:gd name="T31" fmla="*/ 5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0" h="57">
                    <a:moveTo>
                      <a:pt x="14" y="5"/>
                    </a:moveTo>
                    <a:cubicBezTo>
                      <a:pt x="14" y="5"/>
                      <a:pt x="13" y="5"/>
                      <a:pt x="13" y="5"/>
                    </a:cubicBezTo>
                    <a:cubicBezTo>
                      <a:pt x="9" y="14"/>
                      <a:pt x="5" y="23"/>
                      <a:pt x="0" y="31"/>
                    </a:cubicBezTo>
                    <a:cubicBezTo>
                      <a:pt x="10" y="32"/>
                      <a:pt x="19" y="34"/>
                      <a:pt x="28" y="37"/>
                    </a:cubicBezTo>
                    <a:cubicBezTo>
                      <a:pt x="37" y="40"/>
                      <a:pt x="46" y="43"/>
                      <a:pt x="54" y="48"/>
                    </a:cubicBezTo>
                    <a:cubicBezTo>
                      <a:pt x="59" y="51"/>
                      <a:pt x="64" y="55"/>
                      <a:pt x="68" y="58"/>
                    </a:cubicBezTo>
                    <a:cubicBezTo>
                      <a:pt x="75" y="55"/>
                      <a:pt x="82" y="52"/>
                      <a:pt x="90" y="48"/>
                    </a:cubicBezTo>
                    <a:cubicBezTo>
                      <a:pt x="95" y="45"/>
                      <a:pt x="100" y="42"/>
                      <a:pt x="105" y="39"/>
                    </a:cubicBezTo>
                    <a:cubicBezTo>
                      <a:pt x="111" y="37"/>
                      <a:pt x="116" y="35"/>
                      <a:pt x="120" y="31"/>
                    </a:cubicBezTo>
                    <a:cubicBezTo>
                      <a:pt x="120" y="31"/>
                      <a:pt x="121" y="31"/>
                      <a:pt x="121" y="31"/>
                    </a:cubicBezTo>
                    <a:cubicBezTo>
                      <a:pt x="120" y="30"/>
                      <a:pt x="120" y="29"/>
                      <a:pt x="119" y="28"/>
                    </a:cubicBezTo>
                    <a:cubicBezTo>
                      <a:pt x="112" y="31"/>
                      <a:pt x="103" y="32"/>
                      <a:pt x="95" y="32"/>
                    </a:cubicBezTo>
                    <a:cubicBezTo>
                      <a:pt x="87" y="31"/>
                      <a:pt x="78" y="30"/>
                      <a:pt x="69" y="27"/>
                    </a:cubicBezTo>
                    <a:cubicBezTo>
                      <a:pt x="61" y="24"/>
                      <a:pt x="53" y="20"/>
                      <a:pt x="46" y="16"/>
                    </a:cubicBezTo>
                    <a:cubicBezTo>
                      <a:pt x="40" y="12"/>
                      <a:pt x="34" y="7"/>
                      <a:pt x="30" y="0"/>
                    </a:cubicBezTo>
                    <a:cubicBezTo>
                      <a:pt x="26" y="4"/>
                      <a:pt x="20" y="6"/>
                      <a:pt x="14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36"/>
              <p:cNvSpPr/>
              <p:nvPr/>
            </p:nvSpPr>
            <p:spPr bwMode="auto">
              <a:xfrm>
                <a:off x="5853" y="1700"/>
                <a:ext cx="38" cy="28"/>
              </a:xfrm>
              <a:custGeom>
                <a:gdLst>
                  <a:gd name="T0" fmla="*/ 9 w 16"/>
                  <a:gd name="T1" fmla="*/ 2 h 12"/>
                  <a:gd name="T2" fmla="*/ 3 w 16"/>
                  <a:gd name="T3" fmla="*/ 1 h 12"/>
                  <a:gd name="T4" fmla="*/ 1 w 16"/>
                  <a:gd name="T5" fmla="*/ 5 h 12"/>
                  <a:gd name="T6" fmla="*/ 9 w 16"/>
                  <a:gd name="T7" fmla="*/ 10 h 12"/>
                  <a:gd name="T8" fmla="*/ 16 w 16"/>
                  <a:gd name="T9" fmla="*/ 12 h 12"/>
                  <a:gd name="T10" fmla="*/ 9 w 16"/>
                  <a:gd name="T11" fmla="*/ 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2">
                    <a:moveTo>
                      <a:pt x="9" y="2"/>
                    </a:moveTo>
                    <a:cubicBezTo>
                      <a:pt x="7" y="0"/>
                      <a:pt x="5" y="0"/>
                      <a:pt x="3" y="1"/>
                    </a:cubicBezTo>
                    <a:cubicBezTo>
                      <a:pt x="2" y="2"/>
                      <a:pt x="0" y="3"/>
                      <a:pt x="1" y="5"/>
                    </a:cubicBezTo>
                    <a:cubicBezTo>
                      <a:pt x="2" y="7"/>
                      <a:pt x="7" y="9"/>
                      <a:pt x="9" y="10"/>
                    </a:cubicBezTo>
                    <a:cubicBezTo>
                      <a:pt x="12" y="11"/>
                      <a:pt x="14" y="11"/>
                      <a:pt x="16" y="12"/>
                    </a:cubicBezTo>
                    <a:cubicBezTo>
                      <a:pt x="15" y="8"/>
                      <a:pt x="12" y="4"/>
                      <a:pt x="9" y="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37"/>
              <p:cNvSpPr/>
              <p:nvPr/>
            </p:nvSpPr>
            <p:spPr bwMode="auto">
              <a:xfrm>
                <a:off x="5229" y="2279"/>
                <a:ext cx="168" cy="149"/>
              </a:xfrm>
              <a:custGeom>
                <a:gdLst>
                  <a:gd name="T0" fmla="*/ 0 w 71"/>
                  <a:gd name="T1" fmla="*/ 56 h 63"/>
                  <a:gd name="T2" fmla="*/ 17 w 71"/>
                  <a:gd name="T3" fmla="*/ 57 h 63"/>
                  <a:gd name="T4" fmla="*/ 38 w 71"/>
                  <a:gd name="T5" fmla="*/ 63 h 63"/>
                  <a:gd name="T6" fmla="*/ 60 w 71"/>
                  <a:gd name="T7" fmla="*/ 34 h 63"/>
                  <a:gd name="T8" fmla="*/ 71 w 71"/>
                  <a:gd name="T9" fmla="*/ 23 h 63"/>
                  <a:gd name="T10" fmla="*/ 54 w 71"/>
                  <a:gd name="T11" fmla="*/ 0 h 63"/>
                  <a:gd name="T12" fmla="*/ 40 w 71"/>
                  <a:gd name="T13" fmla="*/ 6 h 63"/>
                  <a:gd name="T14" fmla="*/ 5 w 71"/>
                  <a:gd name="T15" fmla="*/ 18 h 63"/>
                  <a:gd name="T16" fmla="*/ 2 w 71"/>
                  <a:gd name="T17" fmla="*/ 50 h 63"/>
                  <a:gd name="T18" fmla="*/ 0 w 71"/>
                  <a:gd name="T19" fmla="*/ 56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62">
                    <a:moveTo>
                      <a:pt x="0" y="56"/>
                    </a:moveTo>
                    <a:cubicBezTo>
                      <a:pt x="6" y="55"/>
                      <a:pt x="11" y="56"/>
                      <a:pt x="17" y="57"/>
                    </a:cubicBezTo>
                    <a:cubicBezTo>
                      <a:pt x="24" y="58"/>
                      <a:pt x="31" y="60"/>
                      <a:pt x="38" y="63"/>
                    </a:cubicBezTo>
                    <a:cubicBezTo>
                      <a:pt x="45" y="53"/>
                      <a:pt x="52" y="43"/>
                      <a:pt x="60" y="34"/>
                    </a:cubicBezTo>
                    <a:cubicBezTo>
                      <a:pt x="64" y="30"/>
                      <a:pt x="67" y="27"/>
                      <a:pt x="71" y="23"/>
                    </a:cubicBezTo>
                    <a:cubicBezTo>
                      <a:pt x="66" y="14"/>
                      <a:pt x="61" y="7"/>
                      <a:pt x="54" y="0"/>
                    </a:cubicBezTo>
                    <a:cubicBezTo>
                      <a:pt x="49" y="2"/>
                      <a:pt x="45" y="4"/>
                      <a:pt x="40" y="6"/>
                    </a:cubicBezTo>
                    <a:cubicBezTo>
                      <a:pt x="29" y="11"/>
                      <a:pt x="17" y="15"/>
                      <a:pt x="5" y="18"/>
                    </a:cubicBezTo>
                    <a:cubicBezTo>
                      <a:pt x="7" y="29"/>
                      <a:pt x="6" y="40"/>
                      <a:pt x="2" y="50"/>
                    </a:cubicBezTo>
                    <a:cubicBezTo>
                      <a:pt x="2" y="52"/>
                      <a:pt x="1" y="54"/>
                      <a:pt x="0" y="5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38"/>
              <p:cNvSpPr/>
              <p:nvPr/>
            </p:nvSpPr>
            <p:spPr bwMode="auto">
              <a:xfrm>
                <a:off x="5047" y="2414"/>
                <a:ext cx="177" cy="130"/>
              </a:xfrm>
              <a:custGeom>
                <a:gdLst>
                  <a:gd name="T0" fmla="*/ 40 w 75"/>
                  <a:gd name="T1" fmla="*/ 51 h 55"/>
                  <a:gd name="T2" fmla="*/ 40 w 75"/>
                  <a:gd name="T3" fmla="*/ 51 h 55"/>
                  <a:gd name="T4" fmla="*/ 62 w 75"/>
                  <a:gd name="T5" fmla="*/ 23 h 55"/>
                  <a:gd name="T6" fmla="*/ 75 w 75"/>
                  <a:gd name="T7" fmla="*/ 0 h 55"/>
                  <a:gd name="T8" fmla="*/ 48 w 75"/>
                  <a:gd name="T9" fmla="*/ 3 h 55"/>
                  <a:gd name="T10" fmla="*/ 18 w 75"/>
                  <a:gd name="T11" fmla="*/ 15 h 55"/>
                  <a:gd name="T12" fmla="*/ 17 w 75"/>
                  <a:gd name="T13" fmla="*/ 15 h 55"/>
                  <a:gd name="T14" fmla="*/ 14 w 75"/>
                  <a:gd name="T15" fmla="*/ 22 h 55"/>
                  <a:gd name="T16" fmla="*/ 0 w 75"/>
                  <a:gd name="T17" fmla="*/ 55 h 55"/>
                  <a:gd name="T18" fmla="*/ 29 w 75"/>
                  <a:gd name="T19" fmla="*/ 52 h 55"/>
                  <a:gd name="T20" fmla="*/ 40 w 75"/>
                  <a:gd name="T21" fmla="*/ 51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55">
                    <a:moveTo>
                      <a:pt x="40" y="51"/>
                    </a:moveTo>
                    <a:cubicBezTo>
                      <a:pt x="40" y="51"/>
                      <a:pt x="40" y="51"/>
                      <a:pt x="40" y="51"/>
                    </a:cubicBezTo>
                    <a:cubicBezTo>
                      <a:pt x="49" y="43"/>
                      <a:pt x="55" y="33"/>
                      <a:pt x="62" y="23"/>
                    </a:cubicBezTo>
                    <a:cubicBezTo>
                      <a:pt x="66" y="16"/>
                      <a:pt x="71" y="8"/>
                      <a:pt x="75" y="0"/>
                    </a:cubicBezTo>
                    <a:cubicBezTo>
                      <a:pt x="66" y="0"/>
                      <a:pt x="57" y="2"/>
                      <a:pt x="48" y="3"/>
                    </a:cubicBezTo>
                    <a:cubicBezTo>
                      <a:pt x="37" y="5"/>
                      <a:pt x="26" y="8"/>
                      <a:pt x="18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7"/>
                      <a:pt x="15" y="19"/>
                      <a:pt x="14" y="22"/>
                    </a:cubicBezTo>
                    <a:cubicBezTo>
                      <a:pt x="9" y="33"/>
                      <a:pt x="4" y="44"/>
                      <a:pt x="0" y="55"/>
                    </a:cubicBezTo>
                    <a:cubicBezTo>
                      <a:pt x="9" y="55"/>
                      <a:pt x="19" y="53"/>
                      <a:pt x="29" y="52"/>
                    </a:cubicBezTo>
                    <a:cubicBezTo>
                      <a:pt x="33" y="52"/>
                      <a:pt x="37" y="52"/>
                      <a:pt x="40" y="5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39"/>
              <p:cNvSpPr/>
              <p:nvPr/>
            </p:nvSpPr>
            <p:spPr bwMode="auto">
              <a:xfrm>
                <a:off x="5359" y="2215"/>
                <a:ext cx="142" cy="116"/>
              </a:xfrm>
              <a:custGeom>
                <a:gdLst>
                  <a:gd name="T0" fmla="*/ 52 w 60"/>
                  <a:gd name="T1" fmla="*/ 0 h 49"/>
                  <a:gd name="T2" fmla="*/ 37 w 60"/>
                  <a:gd name="T3" fmla="*/ 8 h 49"/>
                  <a:gd name="T4" fmla="*/ 20 w 60"/>
                  <a:gd name="T5" fmla="*/ 17 h 49"/>
                  <a:gd name="T6" fmla="*/ 0 w 60"/>
                  <a:gd name="T7" fmla="*/ 27 h 49"/>
                  <a:gd name="T8" fmla="*/ 9 w 60"/>
                  <a:gd name="T9" fmla="*/ 36 h 49"/>
                  <a:gd name="T10" fmla="*/ 17 w 60"/>
                  <a:gd name="T11" fmla="*/ 49 h 49"/>
                  <a:gd name="T12" fmla="*/ 33 w 60"/>
                  <a:gd name="T13" fmla="*/ 34 h 49"/>
                  <a:gd name="T14" fmla="*/ 48 w 60"/>
                  <a:gd name="T15" fmla="*/ 22 h 49"/>
                  <a:gd name="T16" fmla="*/ 55 w 60"/>
                  <a:gd name="T17" fmla="*/ 16 h 49"/>
                  <a:gd name="T18" fmla="*/ 60 w 60"/>
                  <a:gd name="T19" fmla="*/ 13 h 49"/>
                  <a:gd name="T20" fmla="*/ 52 w 60"/>
                  <a:gd name="T21" fmla="*/ 0 h 49"/>
                  <a:gd name="T22" fmla="*/ 52 w 60"/>
                  <a:gd name="T23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49">
                    <a:moveTo>
                      <a:pt x="52" y="0"/>
                    </a:moveTo>
                    <a:cubicBezTo>
                      <a:pt x="47" y="3"/>
                      <a:pt x="42" y="6"/>
                      <a:pt x="37" y="8"/>
                    </a:cubicBezTo>
                    <a:cubicBezTo>
                      <a:pt x="31" y="11"/>
                      <a:pt x="26" y="14"/>
                      <a:pt x="20" y="17"/>
                    </a:cubicBezTo>
                    <a:cubicBezTo>
                      <a:pt x="13" y="20"/>
                      <a:pt x="7" y="24"/>
                      <a:pt x="0" y="27"/>
                    </a:cubicBezTo>
                    <a:cubicBezTo>
                      <a:pt x="3" y="29"/>
                      <a:pt x="6" y="32"/>
                      <a:pt x="9" y="36"/>
                    </a:cubicBezTo>
                    <a:cubicBezTo>
                      <a:pt x="12" y="40"/>
                      <a:pt x="14" y="44"/>
                      <a:pt x="17" y="49"/>
                    </a:cubicBezTo>
                    <a:cubicBezTo>
                      <a:pt x="22" y="44"/>
                      <a:pt x="27" y="39"/>
                      <a:pt x="33" y="34"/>
                    </a:cubicBezTo>
                    <a:cubicBezTo>
                      <a:pt x="38" y="30"/>
                      <a:pt x="43" y="26"/>
                      <a:pt x="48" y="22"/>
                    </a:cubicBezTo>
                    <a:cubicBezTo>
                      <a:pt x="50" y="20"/>
                      <a:pt x="53" y="18"/>
                      <a:pt x="55" y="16"/>
                    </a:cubicBezTo>
                    <a:cubicBezTo>
                      <a:pt x="57" y="15"/>
                      <a:pt x="59" y="14"/>
                      <a:pt x="60" y="13"/>
                    </a:cubicBezTo>
                    <a:cubicBezTo>
                      <a:pt x="57" y="9"/>
                      <a:pt x="55" y="4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40"/>
              <p:cNvSpPr/>
              <p:nvPr/>
            </p:nvSpPr>
            <p:spPr bwMode="auto">
              <a:xfrm>
                <a:off x="5804" y="1733"/>
                <a:ext cx="92" cy="47"/>
              </a:xfrm>
              <a:custGeom>
                <a:gdLst>
                  <a:gd name="T0" fmla="*/ 38 w 39"/>
                  <a:gd name="T1" fmla="*/ 0 h 20"/>
                  <a:gd name="T2" fmla="*/ 37 w 39"/>
                  <a:gd name="T3" fmla="*/ 0 h 20"/>
                  <a:gd name="T4" fmla="*/ 11 w 39"/>
                  <a:gd name="T5" fmla="*/ 4 h 20"/>
                  <a:gd name="T6" fmla="*/ 3 w 39"/>
                  <a:gd name="T7" fmla="*/ 9 h 20"/>
                  <a:gd name="T8" fmla="*/ 0 w 39"/>
                  <a:gd name="T9" fmla="*/ 16 h 20"/>
                  <a:gd name="T10" fmla="*/ 8 w 39"/>
                  <a:gd name="T11" fmla="*/ 19 h 20"/>
                  <a:gd name="T12" fmla="*/ 18 w 39"/>
                  <a:gd name="T13" fmla="*/ 15 h 20"/>
                  <a:gd name="T14" fmla="*/ 39 w 39"/>
                  <a:gd name="T15" fmla="*/ 0 h 20"/>
                  <a:gd name="T16" fmla="*/ 39 w 39"/>
                  <a:gd name="T17" fmla="*/ 0 h 20"/>
                  <a:gd name="T18" fmla="*/ 39 w 39"/>
                  <a:gd name="T19" fmla="*/ 0 h 20"/>
                  <a:gd name="T20" fmla="*/ 38 w 39"/>
                  <a:gd name="T21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0">
                    <a:moveTo>
                      <a:pt x="38" y="0"/>
                    </a:moveTo>
                    <a:cubicBezTo>
                      <a:pt x="38" y="0"/>
                      <a:pt x="38" y="0"/>
                      <a:pt x="37" y="0"/>
                    </a:cubicBezTo>
                    <a:cubicBezTo>
                      <a:pt x="29" y="2"/>
                      <a:pt x="20" y="1"/>
                      <a:pt x="11" y="4"/>
                    </a:cubicBezTo>
                    <a:cubicBezTo>
                      <a:pt x="8" y="5"/>
                      <a:pt x="5" y="7"/>
                      <a:pt x="3" y="9"/>
                    </a:cubicBezTo>
                    <a:cubicBezTo>
                      <a:pt x="2" y="11"/>
                      <a:pt x="0" y="14"/>
                      <a:pt x="0" y="16"/>
                    </a:cubicBezTo>
                    <a:cubicBezTo>
                      <a:pt x="1" y="20"/>
                      <a:pt x="5" y="20"/>
                      <a:pt x="8" y="19"/>
                    </a:cubicBezTo>
                    <a:cubicBezTo>
                      <a:pt x="11" y="18"/>
                      <a:pt x="15" y="17"/>
                      <a:pt x="18" y="15"/>
                    </a:cubicBezTo>
                    <a:cubicBezTo>
                      <a:pt x="25" y="10"/>
                      <a:pt x="32" y="5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0"/>
                      <a:pt x="38" y="0"/>
                      <a:pt x="38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41"/>
              <p:cNvSpPr/>
              <p:nvPr/>
            </p:nvSpPr>
            <p:spPr bwMode="auto">
              <a:xfrm>
                <a:off x="5323" y="2336"/>
                <a:ext cx="105" cy="171"/>
              </a:xfrm>
              <a:custGeom>
                <a:gdLst>
                  <a:gd name="T0" fmla="*/ 43 w 44"/>
                  <a:gd name="T1" fmla="*/ 70 h 72"/>
                  <a:gd name="T2" fmla="*/ 43 w 44"/>
                  <a:gd name="T3" fmla="*/ 69 h 72"/>
                  <a:gd name="T4" fmla="*/ 43 w 44"/>
                  <a:gd name="T5" fmla="*/ 58 h 72"/>
                  <a:gd name="T6" fmla="*/ 43 w 44"/>
                  <a:gd name="T7" fmla="*/ 49 h 72"/>
                  <a:gd name="T8" fmla="*/ 41 w 44"/>
                  <a:gd name="T9" fmla="*/ 28 h 72"/>
                  <a:gd name="T10" fmla="*/ 31 w 44"/>
                  <a:gd name="T11" fmla="*/ 0 h 72"/>
                  <a:gd name="T12" fmla="*/ 21 w 44"/>
                  <a:gd name="T13" fmla="*/ 11 h 72"/>
                  <a:gd name="T14" fmla="*/ 0 w 44"/>
                  <a:gd name="T15" fmla="*/ 40 h 72"/>
                  <a:gd name="T16" fmla="*/ 9 w 44"/>
                  <a:gd name="T17" fmla="*/ 46 h 72"/>
                  <a:gd name="T18" fmla="*/ 21 w 44"/>
                  <a:gd name="T19" fmla="*/ 58 h 72"/>
                  <a:gd name="T20" fmla="*/ 28 w 44"/>
                  <a:gd name="T21" fmla="*/ 72 h 72"/>
                  <a:gd name="T22" fmla="*/ 43 w 44"/>
                  <a:gd name="T23" fmla="*/ 70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72">
                    <a:moveTo>
                      <a:pt x="43" y="70"/>
                    </a:moveTo>
                    <a:cubicBezTo>
                      <a:pt x="43" y="70"/>
                      <a:pt x="43" y="70"/>
                      <a:pt x="43" y="69"/>
                    </a:cubicBezTo>
                    <a:cubicBezTo>
                      <a:pt x="44" y="66"/>
                      <a:pt x="43" y="62"/>
                      <a:pt x="43" y="58"/>
                    </a:cubicBezTo>
                    <a:cubicBezTo>
                      <a:pt x="43" y="55"/>
                      <a:pt x="43" y="52"/>
                      <a:pt x="43" y="49"/>
                    </a:cubicBezTo>
                    <a:cubicBezTo>
                      <a:pt x="43" y="42"/>
                      <a:pt x="42" y="35"/>
                      <a:pt x="41" y="28"/>
                    </a:cubicBezTo>
                    <a:cubicBezTo>
                      <a:pt x="39" y="19"/>
                      <a:pt x="36" y="9"/>
                      <a:pt x="31" y="0"/>
                    </a:cubicBezTo>
                    <a:cubicBezTo>
                      <a:pt x="28" y="4"/>
                      <a:pt x="25" y="8"/>
                      <a:pt x="21" y="11"/>
                    </a:cubicBezTo>
                    <a:cubicBezTo>
                      <a:pt x="13" y="20"/>
                      <a:pt x="6" y="30"/>
                      <a:pt x="0" y="40"/>
                    </a:cubicBezTo>
                    <a:cubicBezTo>
                      <a:pt x="3" y="42"/>
                      <a:pt x="6" y="44"/>
                      <a:pt x="9" y="46"/>
                    </a:cubicBezTo>
                    <a:cubicBezTo>
                      <a:pt x="13" y="50"/>
                      <a:pt x="17" y="54"/>
                      <a:pt x="21" y="58"/>
                    </a:cubicBezTo>
                    <a:cubicBezTo>
                      <a:pt x="24" y="62"/>
                      <a:pt x="26" y="67"/>
                      <a:pt x="28" y="72"/>
                    </a:cubicBezTo>
                    <a:cubicBezTo>
                      <a:pt x="33" y="71"/>
                      <a:pt x="38" y="71"/>
                      <a:pt x="43" y="7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42"/>
              <p:cNvSpPr/>
              <p:nvPr/>
            </p:nvSpPr>
            <p:spPr bwMode="auto">
              <a:xfrm>
                <a:off x="5148" y="2414"/>
                <a:ext cx="168" cy="121"/>
              </a:xfrm>
              <a:custGeom>
                <a:gdLst>
                  <a:gd name="T0" fmla="*/ 19 w 71"/>
                  <a:gd name="T1" fmla="*/ 25 h 51"/>
                  <a:gd name="T2" fmla="*/ 0 w 71"/>
                  <a:gd name="T3" fmla="*/ 51 h 51"/>
                  <a:gd name="T4" fmla="*/ 1 w 71"/>
                  <a:gd name="T5" fmla="*/ 51 h 51"/>
                  <a:gd name="T6" fmla="*/ 16 w 71"/>
                  <a:gd name="T7" fmla="*/ 49 h 51"/>
                  <a:gd name="T8" fmla="*/ 16 w 71"/>
                  <a:gd name="T9" fmla="*/ 49 h 51"/>
                  <a:gd name="T10" fmla="*/ 31 w 71"/>
                  <a:gd name="T11" fmla="*/ 32 h 51"/>
                  <a:gd name="T12" fmla="*/ 53 w 71"/>
                  <a:gd name="T13" fmla="*/ 36 h 51"/>
                  <a:gd name="T14" fmla="*/ 56 w 71"/>
                  <a:gd name="T15" fmla="*/ 39 h 51"/>
                  <a:gd name="T16" fmla="*/ 63 w 71"/>
                  <a:gd name="T17" fmla="*/ 23 h 51"/>
                  <a:gd name="T18" fmla="*/ 71 w 71"/>
                  <a:gd name="T19" fmla="*/ 8 h 51"/>
                  <a:gd name="T20" fmla="*/ 42 w 71"/>
                  <a:gd name="T21" fmla="*/ 0 h 51"/>
                  <a:gd name="T22" fmla="*/ 33 w 71"/>
                  <a:gd name="T23" fmla="*/ 0 h 51"/>
                  <a:gd name="T24" fmla="*/ 19 w 71"/>
                  <a:gd name="T25" fmla="*/ 25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51">
                    <a:moveTo>
                      <a:pt x="19" y="25"/>
                    </a:moveTo>
                    <a:cubicBezTo>
                      <a:pt x="13" y="34"/>
                      <a:pt x="8" y="44"/>
                      <a:pt x="0" y="51"/>
                    </a:cubicBezTo>
                    <a:cubicBezTo>
                      <a:pt x="0" y="51"/>
                      <a:pt x="1" y="51"/>
                      <a:pt x="1" y="51"/>
                    </a:cubicBezTo>
                    <a:cubicBezTo>
                      <a:pt x="6" y="51"/>
                      <a:pt x="11" y="50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8" y="42"/>
                      <a:pt x="24" y="35"/>
                      <a:pt x="31" y="32"/>
                    </a:cubicBezTo>
                    <a:cubicBezTo>
                      <a:pt x="39" y="29"/>
                      <a:pt x="46" y="31"/>
                      <a:pt x="53" y="36"/>
                    </a:cubicBezTo>
                    <a:cubicBezTo>
                      <a:pt x="54" y="37"/>
                      <a:pt x="55" y="38"/>
                      <a:pt x="56" y="39"/>
                    </a:cubicBezTo>
                    <a:cubicBezTo>
                      <a:pt x="57" y="33"/>
                      <a:pt x="60" y="28"/>
                      <a:pt x="63" y="23"/>
                    </a:cubicBezTo>
                    <a:cubicBezTo>
                      <a:pt x="65" y="18"/>
                      <a:pt x="68" y="13"/>
                      <a:pt x="71" y="8"/>
                    </a:cubicBezTo>
                    <a:cubicBezTo>
                      <a:pt x="62" y="3"/>
                      <a:pt x="52" y="1"/>
                      <a:pt x="42" y="0"/>
                    </a:cubicBezTo>
                    <a:cubicBezTo>
                      <a:pt x="39" y="0"/>
                      <a:pt x="36" y="0"/>
                      <a:pt x="33" y="0"/>
                    </a:cubicBezTo>
                    <a:cubicBezTo>
                      <a:pt x="30" y="9"/>
                      <a:pt x="25" y="17"/>
                      <a:pt x="19" y="2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43"/>
              <p:cNvSpPr/>
              <p:nvPr/>
            </p:nvSpPr>
            <p:spPr bwMode="auto">
              <a:xfrm>
                <a:off x="5179" y="2215"/>
                <a:ext cx="173" cy="104"/>
              </a:xfrm>
              <a:custGeom>
                <a:gdLst>
                  <a:gd name="T0" fmla="*/ 26 w 73"/>
                  <a:gd name="T1" fmla="*/ 44 h 44"/>
                  <a:gd name="T2" fmla="*/ 61 w 73"/>
                  <a:gd name="T3" fmla="*/ 31 h 44"/>
                  <a:gd name="T4" fmla="*/ 73 w 73"/>
                  <a:gd name="T5" fmla="*/ 26 h 44"/>
                  <a:gd name="T6" fmla="*/ 43 w 73"/>
                  <a:gd name="T7" fmla="*/ 8 h 44"/>
                  <a:gd name="T8" fmla="*/ 7 w 73"/>
                  <a:gd name="T9" fmla="*/ 0 h 44"/>
                  <a:gd name="T10" fmla="*/ 0 w 73"/>
                  <a:gd name="T11" fmla="*/ 14 h 44"/>
                  <a:gd name="T12" fmla="*/ 6 w 73"/>
                  <a:gd name="T13" fmla="*/ 17 h 44"/>
                  <a:gd name="T14" fmla="*/ 26 w 73"/>
                  <a:gd name="T15" fmla="*/ 42 h 44"/>
                  <a:gd name="T16" fmla="*/ 26 w 73"/>
                  <a:gd name="T17" fmla="*/ 44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44">
                    <a:moveTo>
                      <a:pt x="26" y="44"/>
                    </a:moveTo>
                    <a:cubicBezTo>
                      <a:pt x="38" y="41"/>
                      <a:pt x="50" y="36"/>
                      <a:pt x="61" y="31"/>
                    </a:cubicBezTo>
                    <a:cubicBezTo>
                      <a:pt x="65" y="30"/>
                      <a:pt x="69" y="28"/>
                      <a:pt x="73" y="26"/>
                    </a:cubicBezTo>
                    <a:cubicBezTo>
                      <a:pt x="65" y="18"/>
                      <a:pt x="54" y="12"/>
                      <a:pt x="43" y="8"/>
                    </a:cubicBezTo>
                    <a:cubicBezTo>
                      <a:pt x="32" y="4"/>
                      <a:pt x="19" y="1"/>
                      <a:pt x="7" y="0"/>
                    </a:cubicBezTo>
                    <a:cubicBezTo>
                      <a:pt x="4" y="4"/>
                      <a:pt x="2" y="9"/>
                      <a:pt x="0" y="14"/>
                    </a:cubicBezTo>
                    <a:cubicBezTo>
                      <a:pt x="2" y="15"/>
                      <a:pt x="4" y="16"/>
                      <a:pt x="6" y="17"/>
                    </a:cubicBezTo>
                    <a:cubicBezTo>
                      <a:pt x="15" y="23"/>
                      <a:pt x="23" y="32"/>
                      <a:pt x="26" y="42"/>
                    </a:cubicBezTo>
                    <a:cubicBezTo>
                      <a:pt x="26" y="43"/>
                      <a:pt x="26" y="43"/>
                      <a:pt x="26" y="4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44"/>
              <p:cNvSpPr/>
              <p:nvPr/>
            </p:nvSpPr>
            <p:spPr bwMode="auto">
              <a:xfrm>
                <a:off x="4898" y="2601"/>
                <a:ext cx="61" cy="62"/>
              </a:xfrm>
              <a:custGeom>
                <a:gdLst>
                  <a:gd name="T0" fmla="*/ 10 w 26"/>
                  <a:gd name="T1" fmla="*/ 0 h 26"/>
                  <a:gd name="T2" fmla="*/ 0 w 26"/>
                  <a:gd name="T3" fmla="*/ 1 h 26"/>
                  <a:gd name="T4" fmla="*/ 7 w 26"/>
                  <a:gd name="T5" fmla="*/ 19 h 26"/>
                  <a:gd name="T6" fmla="*/ 22 w 26"/>
                  <a:gd name="T7" fmla="*/ 26 h 26"/>
                  <a:gd name="T8" fmla="*/ 26 w 26"/>
                  <a:gd name="T9" fmla="*/ 18 h 26"/>
                  <a:gd name="T10" fmla="*/ 10 w 26"/>
                  <a:gd name="T11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10" y="0"/>
                    </a:moveTo>
                    <a:cubicBezTo>
                      <a:pt x="7" y="0"/>
                      <a:pt x="3" y="0"/>
                      <a:pt x="0" y="1"/>
                    </a:cubicBezTo>
                    <a:cubicBezTo>
                      <a:pt x="0" y="7"/>
                      <a:pt x="2" y="14"/>
                      <a:pt x="7" y="19"/>
                    </a:cubicBezTo>
                    <a:cubicBezTo>
                      <a:pt x="11" y="23"/>
                      <a:pt x="17" y="25"/>
                      <a:pt x="22" y="26"/>
                    </a:cubicBezTo>
                    <a:cubicBezTo>
                      <a:pt x="24" y="24"/>
                      <a:pt x="25" y="21"/>
                      <a:pt x="26" y="18"/>
                    </a:cubicBezTo>
                    <a:cubicBezTo>
                      <a:pt x="17" y="16"/>
                      <a:pt x="11" y="9"/>
                      <a:pt x="10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45"/>
              <p:cNvSpPr/>
              <p:nvPr/>
            </p:nvSpPr>
            <p:spPr bwMode="auto">
              <a:xfrm>
                <a:off x="5782" y="1640"/>
                <a:ext cx="36" cy="45"/>
              </a:xfrm>
              <a:custGeom>
                <a:gdLst>
                  <a:gd name="T0" fmla="*/ 14 w 15"/>
                  <a:gd name="T1" fmla="*/ 11 h 19"/>
                  <a:gd name="T2" fmla="*/ 13 w 15"/>
                  <a:gd name="T3" fmla="*/ 0 h 19"/>
                  <a:gd name="T4" fmla="*/ 0 w 15"/>
                  <a:gd name="T5" fmla="*/ 0 h 19"/>
                  <a:gd name="T6" fmla="*/ 0 w 15"/>
                  <a:gd name="T7" fmla="*/ 5 h 19"/>
                  <a:gd name="T8" fmla="*/ 2 w 15"/>
                  <a:gd name="T9" fmla="*/ 19 h 19"/>
                  <a:gd name="T10" fmla="*/ 15 w 15"/>
                  <a:gd name="T11" fmla="*/ 16 h 19"/>
                  <a:gd name="T12" fmla="*/ 14 w 15"/>
                  <a:gd name="T13" fmla="*/ 11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14" y="11"/>
                    </a:moveTo>
                    <a:cubicBezTo>
                      <a:pt x="13" y="7"/>
                      <a:pt x="13" y="3"/>
                      <a:pt x="13" y="0"/>
                    </a:cubicBezTo>
                    <a:cubicBezTo>
                      <a:pt x="8" y="0"/>
                      <a:pt x="4" y="0"/>
                      <a:pt x="0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10"/>
                      <a:pt x="1" y="14"/>
                      <a:pt x="2" y="19"/>
                    </a:cubicBezTo>
                    <a:cubicBezTo>
                      <a:pt x="7" y="18"/>
                      <a:pt x="11" y="17"/>
                      <a:pt x="15" y="16"/>
                    </a:cubicBezTo>
                    <a:cubicBezTo>
                      <a:pt x="15" y="14"/>
                      <a:pt x="14" y="12"/>
                      <a:pt x="14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46"/>
              <p:cNvSpPr/>
              <p:nvPr/>
            </p:nvSpPr>
            <p:spPr bwMode="auto">
              <a:xfrm>
                <a:off x="5092" y="2324"/>
                <a:ext cx="151" cy="118"/>
              </a:xfrm>
              <a:custGeom>
                <a:gdLst>
                  <a:gd name="T0" fmla="*/ 39 w 64"/>
                  <a:gd name="T1" fmla="*/ 38 h 50"/>
                  <a:gd name="T2" fmla="*/ 56 w 64"/>
                  <a:gd name="T3" fmla="*/ 37 h 50"/>
                  <a:gd name="T4" fmla="*/ 59 w 64"/>
                  <a:gd name="T5" fmla="*/ 28 h 50"/>
                  <a:gd name="T6" fmla="*/ 62 w 64"/>
                  <a:gd name="T7" fmla="*/ 0 h 50"/>
                  <a:gd name="T8" fmla="*/ 61 w 64"/>
                  <a:gd name="T9" fmla="*/ 0 h 50"/>
                  <a:gd name="T10" fmla="*/ 43 w 64"/>
                  <a:gd name="T11" fmla="*/ 4 h 50"/>
                  <a:gd name="T12" fmla="*/ 29 w 64"/>
                  <a:gd name="T13" fmla="*/ 6 h 50"/>
                  <a:gd name="T14" fmla="*/ 24 w 64"/>
                  <a:gd name="T15" fmla="*/ 22 h 50"/>
                  <a:gd name="T16" fmla="*/ 8 w 64"/>
                  <a:gd name="T17" fmla="*/ 31 h 50"/>
                  <a:gd name="T18" fmla="*/ 8 w 64"/>
                  <a:gd name="T19" fmla="*/ 31 h 50"/>
                  <a:gd name="T20" fmla="*/ 0 w 64"/>
                  <a:gd name="T21" fmla="*/ 50 h 50"/>
                  <a:gd name="T22" fmla="*/ 7 w 64"/>
                  <a:gd name="T23" fmla="*/ 46 h 50"/>
                  <a:gd name="T24" fmla="*/ 39 w 64"/>
                  <a:gd name="T25" fmla="*/ 38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50">
                    <a:moveTo>
                      <a:pt x="39" y="38"/>
                    </a:moveTo>
                    <a:cubicBezTo>
                      <a:pt x="44" y="37"/>
                      <a:pt x="50" y="37"/>
                      <a:pt x="56" y="37"/>
                    </a:cubicBezTo>
                    <a:cubicBezTo>
                      <a:pt x="57" y="34"/>
                      <a:pt x="58" y="31"/>
                      <a:pt x="59" y="28"/>
                    </a:cubicBezTo>
                    <a:cubicBezTo>
                      <a:pt x="62" y="19"/>
                      <a:pt x="64" y="9"/>
                      <a:pt x="62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5" y="2"/>
                      <a:pt x="49" y="3"/>
                      <a:pt x="43" y="4"/>
                    </a:cubicBezTo>
                    <a:cubicBezTo>
                      <a:pt x="39" y="5"/>
                      <a:pt x="34" y="6"/>
                      <a:pt x="29" y="6"/>
                    </a:cubicBezTo>
                    <a:cubicBezTo>
                      <a:pt x="29" y="11"/>
                      <a:pt x="28" y="17"/>
                      <a:pt x="24" y="22"/>
                    </a:cubicBezTo>
                    <a:cubicBezTo>
                      <a:pt x="21" y="27"/>
                      <a:pt x="15" y="30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5" y="37"/>
                      <a:pt x="3" y="44"/>
                      <a:pt x="0" y="50"/>
                    </a:cubicBezTo>
                    <a:cubicBezTo>
                      <a:pt x="2" y="48"/>
                      <a:pt x="4" y="47"/>
                      <a:pt x="7" y="46"/>
                    </a:cubicBezTo>
                    <a:cubicBezTo>
                      <a:pt x="17" y="42"/>
                      <a:pt x="28" y="40"/>
                      <a:pt x="39" y="3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47"/>
              <p:cNvSpPr/>
              <p:nvPr/>
            </p:nvSpPr>
            <p:spPr bwMode="auto">
              <a:xfrm>
                <a:off x="5865" y="1740"/>
                <a:ext cx="43" cy="62"/>
              </a:xfrm>
              <a:custGeom>
                <a:gdLst>
                  <a:gd name="T0" fmla="*/ 7 w 18"/>
                  <a:gd name="T1" fmla="*/ 22 h 26"/>
                  <a:gd name="T2" fmla="*/ 13 w 18"/>
                  <a:gd name="T3" fmla="*/ 0 h 26"/>
                  <a:gd name="T4" fmla="*/ 7 w 18"/>
                  <a:gd name="T5" fmla="*/ 22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6">
                    <a:moveTo>
                      <a:pt x="7" y="22"/>
                    </a:moveTo>
                    <a:cubicBezTo>
                      <a:pt x="18" y="26"/>
                      <a:pt x="16" y="6"/>
                      <a:pt x="13" y="0"/>
                    </a:cubicBezTo>
                    <a:cubicBezTo>
                      <a:pt x="9" y="6"/>
                      <a:pt x="0" y="19"/>
                      <a:pt x="7" y="2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48"/>
              <p:cNvSpPr/>
              <p:nvPr/>
            </p:nvSpPr>
            <p:spPr bwMode="auto">
              <a:xfrm>
                <a:off x="6050" y="1441"/>
                <a:ext cx="118" cy="102"/>
              </a:xfrm>
              <a:custGeom>
                <a:gdLst>
                  <a:gd name="T0" fmla="*/ 9 w 50"/>
                  <a:gd name="T1" fmla="*/ 11 h 43"/>
                  <a:gd name="T2" fmla="*/ 1 w 50"/>
                  <a:gd name="T3" fmla="*/ 28 h 43"/>
                  <a:gd name="T4" fmla="*/ 0 w 50"/>
                  <a:gd name="T5" fmla="*/ 28 h 43"/>
                  <a:gd name="T6" fmla="*/ 7 w 50"/>
                  <a:gd name="T7" fmla="*/ 40 h 43"/>
                  <a:gd name="T8" fmla="*/ 26 w 50"/>
                  <a:gd name="T9" fmla="*/ 43 h 43"/>
                  <a:gd name="T10" fmla="*/ 50 w 50"/>
                  <a:gd name="T11" fmla="*/ 35 h 43"/>
                  <a:gd name="T12" fmla="*/ 50 w 50"/>
                  <a:gd name="T13" fmla="*/ 0 h 43"/>
                  <a:gd name="T14" fmla="*/ 23 w 50"/>
                  <a:gd name="T15" fmla="*/ 0 h 43"/>
                  <a:gd name="T16" fmla="*/ 21 w 50"/>
                  <a:gd name="T17" fmla="*/ 1 h 43"/>
                  <a:gd name="T18" fmla="*/ 9 w 50"/>
                  <a:gd name="T19" fmla="*/ 11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43">
                    <a:moveTo>
                      <a:pt x="9" y="11"/>
                    </a:moveTo>
                    <a:cubicBezTo>
                      <a:pt x="5" y="16"/>
                      <a:pt x="1" y="22"/>
                      <a:pt x="1" y="28"/>
                    </a:cubicBezTo>
                    <a:cubicBezTo>
                      <a:pt x="1" y="28"/>
                      <a:pt x="1" y="28"/>
                      <a:pt x="0" y="28"/>
                    </a:cubicBezTo>
                    <a:cubicBezTo>
                      <a:pt x="4" y="31"/>
                      <a:pt x="7" y="35"/>
                      <a:pt x="7" y="40"/>
                    </a:cubicBezTo>
                    <a:cubicBezTo>
                      <a:pt x="13" y="37"/>
                      <a:pt x="22" y="36"/>
                      <a:pt x="26" y="43"/>
                    </a:cubicBezTo>
                    <a:cubicBezTo>
                      <a:pt x="34" y="40"/>
                      <a:pt x="42" y="37"/>
                      <a:pt x="50" y="35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1"/>
                      <a:pt x="21" y="1"/>
                    </a:cubicBezTo>
                    <a:cubicBezTo>
                      <a:pt x="16" y="4"/>
                      <a:pt x="12" y="7"/>
                      <a:pt x="9" y="1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49"/>
              <p:cNvSpPr/>
              <p:nvPr/>
            </p:nvSpPr>
            <p:spPr bwMode="auto">
              <a:xfrm>
                <a:off x="5789" y="1681"/>
                <a:ext cx="41" cy="38"/>
              </a:xfrm>
              <a:custGeom>
                <a:gdLst>
                  <a:gd name="T0" fmla="*/ 8 w 17"/>
                  <a:gd name="T1" fmla="*/ 15 h 16"/>
                  <a:gd name="T2" fmla="*/ 17 w 17"/>
                  <a:gd name="T3" fmla="*/ 10 h 16"/>
                  <a:gd name="T4" fmla="*/ 12 w 17"/>
                  <a:gd name="T5" fmla="*/ 0 h 16"/>
                  <a:gd name="T6" fmla="*/ 0 w 17"/>
                  <a:gd name="T7" fmla="*/ 3 h 16"/>
                  <a:gd name="T8" fmla="*/ 5 w 17"/>
                  <a:gd name="T9" fmla="*/ 16 h 16"/>
                  <a:gd name="T10" fmla="*/ 8 w 17"/>
                  <a:gd name="T11" fmla="*/ 1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8" y="15"/>
                    </a:moveTo>
                    <a:cubicBezTo>
                      <a:pt x="11" y="14"/>
                      <a:pt x="14" y="12"/>
                      <a:pt x="17" y="10"/>
                    </a:cubicBezTo>
                    <a:cubicBezTo>
                      <a:pt x="15" y="7"/>
                      <a:pt x="13" y="4"/>
                      <a:pt x="12" y="0"/>
                    </a:cubicBezTo>
                    <a:cubicBezTo>
                      <a:pt x="8" y="1"/>
                      <a:pt x="4" y="3"/>
                      <a:pt x="0" y="3"/>
                    </a:cubicBezTo>
                    <a:cubicBezTo>
                      <a:pt x="1" y="8"/>
                      <a:pt x="2" y="13"/>
                      <a:pt x="5" y="16"/>
                    </a:cubicBezTo>
                    <a:cubicBezTo>
                      <a:pt x="6" y="16"/>
                      <a:pt x="7" y="16"/>
                      <a:pt x="8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50"/>
              <p:cNvSpPr/>
              <p:nvPr/>
            </p:nvSpPr>
            <p:spPr bwMode="auto">
              <a:xfrm>
                <a:off x="6021" y="1441"/>
                <a:ext cx="26" cy="17"/>
              </a:xfrm>
              <a:custGeom>
                <a:gdLst>
                  <a:gd name="T0" fmla="*/ 6 w 11"/>
                  <a:gd name="T1" fmla="*/ 7 h 7"/>
                  <a:gd name="T2" fmla="*/ 11 w 11"/>
                  <a:gd name="T3" fmla="*/ 0 h 7"/>
                  <a:gd name="T4" fmla="*/ 1 w 11"/>
                  <a:gd name="T5" fmla="*/ 0 h 7"/>
                  <a:gd name="T6" fmla="*/ 0 w 11"/>
                  <a:gd name="T7" fmla="*/ 6 h 7"/>
                  <a:gd name="T8" fmla="*/ 6 w 11"/>
                  <a:gd name="T9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6" y="7"/>
                    </a:moveTo>
                    <a:cubicBezTo>
                      <a:pt x="7" y="4"/>
                      <a:pt x="9" y="2"/>
                      <a:pt x="1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2" y="6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51"/>
              <p:cNvSpPr/>
              <p:nvPr/>
            </p:nvSpPr>
            <p:spPr bwMode="auto">
              <a:xfrm>
                <a:off x="5816" y="1455"/>
                <a:ext cx="217" cy="247"/>
              </a:xfrm>
              <a:custGeom>
                <a:gdLst>
                  <a:gd name="T0" fmla="*/ 7 w 92"/>
                  <a:gd name="T1" fmla="*/ 44 h 104"/>
                  <a:gd name="T2" fmla="*/ 0 w 92"/>
                  <a:gd name="T3" fmla="*/ 75 h 104"/>
                  <a:gd name="T4" fmla="*/ 2 w 92"/>
                  <a:gd name="T5" fmla="*/ 90 h 104"/>
                  <a:gd name="T6" fmla="*/ 7 w 92"/>
                  <a:gd name="T7" fmla="*/ 104 h 104"/>
                  <a:gd name="T8" fmla="*/ 27 w 92"/>
                  <a:gd name="T9" fmla="*/ 93 h 104"/>
                  <a:gd name="T10" fmla="*/ 32 w 92"/>
                  <a:gd name="T11" fmla="*/ 90 h 104"/>
                  <a:gd name="T12" fmla="*/ 14 w 92"/>
                  <a:gd name="T13" fmla="*/ 75 h 104"/>
                  <a:gd name="T14" fmla="*/ 29 w 92"/>
                  <a:gd name="T15" fmla="*/ 57 h 104"/>
                  <a:gd name="T16" fmla="*/ 31 w 92"/>
                  <a:gd name="T17" fmla="*/ 39 h 104"/>
                  <a:gd name="T18" fmla="*/ 49 w 92"/>
                  <a:gd name="T19" fmla="*/ 37 h 104"/>
                  <a:gd name="T20" fmla="*/ 60 w 92"/>
                  <a:gd name="T21" fmla="*/ 18 h 104"/>
                  <a:gd name="T22" fmla="*/ 71 w 92"/>
                  <a:gd name="T23" fmla="*/ 18 h 104"/>
                  <a:gd name="T24" fmla="*/ 78 w 92"/>
                  <a:gd name="T25" fmla="*/ 27 h 104"/>
                  <a:gd name="T26" fmla="*/ 86 w 92"/>
                  <a:gd name="T27" fmla="*/ 21 h 104"/>
                  <a:gd name="T28" fmla="*/ 92 w 92"/>
                  <a:gd name="T29" fmla="*/ 2 h 104"/>
                  <a:gd name="T30" fmla="*/ 59 w 92"/>
                  <a:gd name="T31" fmla="*/ 3 h 104"/>
                  <a:gd name="T32" fmla="*/ 7 w 92"/>
                  <a:gd name="T33" fmla="*/ 44 h 10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2" h="104">
                    <a:moveTo>
                      <a:pt x="7" y="44"/>
                    </a:moveTo>
                    <a:cubicBezTo>
                      <a:pt x="3" y="54"/>
                      <a:pt x="0" y="64"/>
                      <a:pt x="0" y="75"/>
                    </a:cubicBezTo>
                    <a:cubicBezTo>
                      <a:pt x="0" y="80"/>
                      <a:pt x="1" y="85"/>
                      <a:pt x="2" y="90"/>
                    </a:cubicBezTo>
                    <a:cubicBezTo>
                      <a:pt x="3" y="95"/>
                      <a:pt x="5" y="100"/>
                      <a:pt x="7" y="104"/>
                    </a:cubicBezTo>
                    <a:cubicBezTo>
                      <a:pt x="14" y="100"/>
                      <a:pt x="20" y="96"/>
                      <a:pt x="27" y="93"/>
                    </a:cubicBezTo>
                    <a:cubicBezTo>
                      <a:pt x="29" y="92"/>
                      <a:pt x="30" y="91"/>
                      <a:pt x="32" y="90"/>
                    </a:cubicBezTo>
                    <a:cubicBezTo>
                      <a:pt x="24" y="88"/>
                      <a:pt x="16" y="84"/>
                      <a:pt x="14" y="75"/>
                    </a:cubicBezTo>
                    <a:cubicBezTo>
                      <a:pt x="13" y="67"/>
                      <a:pt x="21" y="59"/>
                      <a:pt x="29" y="57"/>
                    </a:cubicBezTo>
                    <a:cubicBezTo>
                      <a:pt x="25" y="51"/>
                      <a:pt x="25" y="44"/>
                      <a:pt x="31" y="39"/>
                    </a:cubicBezTo>
                    <a:cubicBezTo>
                      <a:pt x="36" y="34"/>
                      <a:pt x="43" y="34"/>
                      <a:pt x="49" y="37"/>
                    </a:cubicBezTo>
                    <a:cubicBezTo>
                      <a:pt x="48" y="29"/>
                      <a:pt x="53" y="21"/>
                      <a:pt x="60" y="18"/>
                    </a:cubicBezTo>
                    <a:cubicBezTo>
                      <a:pt x="64" y="17"/>
                      <a:pt x="68" y="17"/>
                      <a:pt x="71" y="18"/>
                    </a:cubicBezTo>
                    <a:cubicBezTo>
                      <a:pt x="75" y="20"/>
                      <a:pt x="77" y="23"/>
                      <a:pt x="78" y="27"/>
                    </a:cubicBezTo>
                    <a:cubicBezTo>
                      <a:pt x="80" y="24"/>
                      <a:pt x="83" y="22"/>
                      <a:pt x="86" y="21"/>
                    </a:cubicBezTo>
                    <a:cubicBezTo>
                      <a:pt x="87" y="14"/>
                      <a:pt x="89" y="8"/>
                      <a:pt x="92" y="2"/>
                    </a:cubicBezTo>
                    <a:cubicBezTo>
                      <a:pt x="81" y="1"/>
                      <a:pt x="70" y="0"/>
                      <a:pt x="59" y="3"/>
                    </a:cubicBezTo>
                    <a:cubicBezTo>
                      <a:pt x="37" y="8"/>
                      <a:pt x="16" y="23"/>
                      <a:pt x="7" y="4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52"/>
              <p:cNvSpPr/>
              <p:nvPr/>
            </p:nvSpPr>
            <p:spPr bwMode="auto">
              <a:xfrm>
                <a:off x="5991" y="1441"/>
                <a:ext cx="28" cy="14"/>
              </a:xfrm>
              <a:custGeom>
                <a:gdLst>
                  <a:gd name="T0" fmla="*/ 11 w 12"/>
                  <a:gd name="T1" fmla="*/ 6 h 6"/>
                  <a:gd name="T2" fmla="*/ 12 w 12"/>
                  <a:gd name="T3" fmla="*/ 0 h 6"/>
                  <a:gd name="T4" fmla="*/ 0 w 12"/>
                  <a:gd name="T5" fmla="*/ 0 h 6"/>
                  <a:gd name="T6" fmla="*/ 0 w 12"/>
                  <a:gd name="T7" fmla="*/ 6 h 6"/>
                  <a:gd name="T8" fmla="*/ 11 w 12"/>
                  <a:gd name="T9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11" y="6"/>
                    </a:moveTo>
                    <a:cubicBezTo>
                      <a:pt x="11" y="4"/>
                      <a:pt x="12" y="2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4" y="6"/>
                      <a:pt x="7" y="6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53"/>
              <p:cNvSpPr/>
              <p:nvPr/>
            </p:nvSpPr>
            <p:spPr bwMode="auto">
              <a:xfrm>
                <a:off x="5749" y="1716"/>
                <a:ext cx="33" cy="22"/>
              </a:xfrm>
              <a:custGeom>
                <a:gdLst>
                  <a:gd name="T0" fmla="*/ 11 w 14"/>
                  <a:gd name="T1" fmla="*/ 0 h 9"/>
                  <a:gd name="T2" fmla="*/ 0 w 14"/>
                  <a:gd name="T3" fmla="*/ 9 h 9"/>
                  <a:gd name="T4" fmla="*/ 14 w 14"/>
                  <a:gd name="T5" fmla="*/ 5 h 9"/>
                  <a:gd name="T6" fmla="*/ 11 w 14"/>
                  <a:gd name="T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11" y="0"/>
                    </a:moveTo>
                    <a:cubicBezTo>
                      <a:pt x="7" y="1"/>
                      <a:pt x="2" y="5"/>
                      <a:pt x="0" y="9"/>
                    </a:cubicBezTo>
                    <a:cubicBezTo>
                      <a:pt x="5" y="8"/>
                      <a:pt x="9" y="7"/>
                      <a:pt x="14" y="5"/>
                    </a:cubicBezTo>
                    <a:cubicBezTo>
                      <a:pt x="13" y="3"/>
                      <a:pt x="12" y="2"/>
                      <a:pt x="11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54"/>
              <p:cNvSpPr/>
              <p:nvPr/>
            </p:nvSpPr>
            <p:spPr bwMode="auto">
              <a:xfrm>
                <a:off x="5714" y="1664"/>
                <a:ext cx="59" cy="59"/>
              </a:xfrm>
              <a:custGeom>
                <a:gdLst>
                  <a:gd name="T0" fmla="*/ 20 w 25"/>
                  <a:gd name="T1" fmla="*/ 1 h 25"/>
                  <a:gd name="T2" fmla="*/ 20 w 25"/>
                  <a:gd name="T3" fmla="*/ 0 h 25"/>
                  <a:gd name="T4" fmla="*/ 7 w 25"/>
                  <a:gd name="T5" fmla="*/ 7 h 25"/>
                  <a:gd name="T6" fmla="*/ 2 w 25"/>
                  <a:gd name="T7" fmla="*/ 15 h 25"/>
                  <a:gd name="T8" fmla="*/ 25 w 25"/>
                  <a:gd name="T9" fmla="*/ 20 h 25"/>
                  <a:gd name="T10" fmla="*/ 20 w 25"/>
                  <a:gd name="T11" fmla="*/ 1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5">
                    <a:moveTo>
                      <a:pt x="20" y="1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6" y="2"/>
                      <a:pt x="11" y="3"/>
                      <a:pt x="7" y="7"/>
                    </a:cubicBezTo>
                    <a:cubicBezTo>
                      <a:pt x="5" y="9"/>
                      <a:pt x="3" y="12"/>
                      <a:pt x="2" y="15"/>
                    </a:cubicBezTo>
                    <a:cubicBezTo>
                      <a:pt x="0" y="25"/>
                      <a:pt x="19" y="21"/>
                      <a:pt x="25" y="20"/>
                    </a:cubicBezTo>
                    <a:cubicBezTo>
                      <a:pt x="23" y="14"/>
                      <a:pt x="21" y="7"/>
                      <a:pt x="20" y="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55"/>
              <p:cNvSpPr/>
              <p:nvPr/>
            </p:nvSpPr>
            <p:spPr bwMode="auto">
              <a:xfrm>
                <a:off x="5690" y="1650"/>
                <a:ext cx="317" cy="166"/>
              </a:xfrm>
              <a:custGeom>
                <a:gdLst>
                  <a:gd name="T0" fmla="*/ 0 w 134"/>
                  <a:gd name="T1" fmla="*/ 39 h 70"/>
                  <a:gd name="T2" fmla="*/ 26 w 134"/>
                  <a:gd name="T3" fmla="*/ 57 h 70"/>
                  <a:gd name="T4" fmla="*/ 60 w 134"/>
                  <a:gd name="T5" fmla="*/ 68 h 70"/>
                  <a:gd name="T6" fmla="*/ 61 w 134"/>
                  <a:gd name="T7" fmla="*/ 68 h 70"/>
                  <a:gd name="T8" fmla="*/ 61 w 134"/>
                  <a:gd name="T9" fmla="*/ 69 h 70"/>
                  <a:gd name="T10" fmla="*/ 79 w 134"/>
                  <a:gd name="T11" fmla="*/ 70 h 70"/>
                  <a:gd name="T12" fmla="*/ 98 w 134"/>
                  <a:gd name="T13" fmla="*/ 68 h 70"/>
                  <a:gd name="T14" fmla="*/ 112 w 134"/>
                  <a:gd name="T15" fmla="*/ 64 h 70"/>
                  <a:gd name="T16" fmla="*/ 124 w 134"/>
                  <a:gd name="T17" fmla="*/ 58 h 70"/>
                  <a:gd name="T18" fmla="*/ 123 w 134"/>
                  <a:gd name="T19" fmla="*/ 56 h 70"/>
                  <a:gd name="T20" fmla="*/ 104 w 134"/>
                  <a:gd name="T21" fmla="*/ 45 h 70"/>
                  <a:gd name="T22" fmla="*/ 104 w 134"/>
                  <a:gd name="T23" fmla="*/ 45 h 70"/>
                  <a:gd name="T24" fmla="*/ 89 w 134"/>
                  <a:gd name="T25" fmla="*/ 38 h 70"/>
                  <a:gd name="T26" fmla="*/ 81 w 134"/>
                  <a:gd name="T27" fmla="*/ 61 h 70"/>
                  <a:gd name="T28" fmla="*/ 86 w 134"/>
                  <a:gd name="T29" fmla="*/ 38 h 70"/>
                  <a:gd name="T30" fmla="*/ 74 w 134"/>
                  <a:gd name="T31" fmla="*/ 46 h 70"/>
                  <a:gd name="T32" fmla="*/ 63 w 134"/>
                  <a:gd name="T33" fmla="*/ 53 h 70"/>
                  <a:gd name="T34" fmla="*/ 52 w 134"/>
                  <a:gd name="T35" fmla="*/ 56 h 70"/>
                  <a:gd name="T36" fmla="*/ 47 w 134"/>
                  <a:gd name="T37" fmla="*/ 52 h 70"/>
                  <a:gd name="T38" fmla="*/ 56 w 134"/>
                  <a:gd name="T39" fmla="*/ 39 h 70"/>
                  <a:gd name="T40" fmla="*/ 83 w 134"/>
                  <a:gd name="T41" fmla="*/ 34 h 70"/>
                  <a:gd name="T42" fmla="*/ 75 w 134"/>
                  <a:gd name="T43" fmla="*/ 31 h 70"/>
                  <a:gd name="T44" fmla="*/ 68 w 134"/>
                  <a:gd name="T45" fmla="*/ 24 h 70"/>
                  <a:gd name="T46" fmla="*/ 78 w 134"/>
                  <a:gd name="T47" fmla="*/ 21 h 70"/>
                  <a:gd name="T48" fmla="*/ 86 w 134"/>
                  <a:gd name="T49" fmla="*/ 30 h 70"/>
                  <a:gd name="T50" fmla="*/ 105 w 134"/>
                  <a:gd name="T51" fmla="*/ 18 h 70"/>
                  <a:gd name="T52" fmla="*/ 105 w 134"/>
                  <a:gd name="T53" fmla="*/ 16 h 70"/>
                  <a:gd name="T54" fmla="*/ 128 w 134"/>
                  <a:gd name="T55" fmla="*/ 11 h 70"/>
                  <a:gd name="T56" fmla="*/ 134 w 134"/>
                  <a:gd name="T57" fmla="*/ 6 h 70"/>
                  <a:gd name="T58" fmla="*/ 121 w 134"/>
                  <a:gd name="T59" fmla="*/ 1 h 70"/>
                  <a:gd name="T60" fmla="*/ 90 w 134"/>
                  <a:gd name="T61" fmla="*/ 8 h 70"/>
                  <a:gd name="T62" fmla="*/ 61 w 134"/>
                  <a:gd name="T63" fmla="*/ 24 h 70"/>
                  <a:gd name="T64" fmla="*/ 29 w 134"/>
                  <a:gd name="T65" fmla="*/ 38 h 70"/>
                  <a:gd name="T66" fmla="*/ 0 w 134"/>
                  <a:gd name="T67" fmla="*/ 39 h 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4" h="70">
                    <a:moveTo>
                      <a:pt x="0" y="39"/>
                    </a:moveTo>
                    <a:cubicBezTo>
                      <a:pt x="8" y="46"/>
                      <a:pt x="17" y="52"/>
                      <a:pt x="26" y="57"/>
                    </a:cubicBezTo>
                    <a:cubicBezTo>
                      <a:pt x="37" y="62"/>
                      <a:pt x="48" y="66"/>
                      <a:pt x="60" y="68"/>
                    </a:cubicBezTo>
                    <a:cubicBezTo>
                      <a:pt x="60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9"/>
                    </a:cubicBezTo>
                    <a:cubicBezTo>
                      <a:pt x="67" y="69"/>
                      <a:pt x="73" y="70"/>
                      <a:pt x="79" y="70"/>
                    </a:cubicBezTo>
                    <a:cubicBezTo>
                      <a:pt x="85" y="70"/>
                      <a:pt x="92" y="69"/>
                      <a:pt x="98" y="68"/>
                    </a:cubicBezTo>
                    <a:cubicBezTo>
                      <a:pt x="103" y="67"/>
                      <a:pt x="107" y="65"/>
                      <a:pt x="112" y="64"/>
                    </a:cubicBezTo>
                    <a:cubicBezTo>
                      <a:pt x="116" y="62"/>
                      <a:pt x="120" y="61"/>
                      <a:pt x="124" y="58"/>
                    </a:cubicBezTo>
                    <a:cubicBezTo>
                      <a:pt x="124" y="57"/>
                      <a:pt x="123" y="57"/>
                      <a:pt x="123" y="56"/>
                    </a:cubicBezTo>
                    <a:cubicBezTo>
                      <a:pt x="114" y="57"/>
                      <a:pt x="105" y="54"/>
                      <a:pt x="104" y="45"/>
                    </a:cubicBezTo>
                    <a:cubicBezTo>
                      <a:pt x="104" y="45"/>
                      <a:pt x="104" y="45"/>
                      <a:pt x="104" y="45"/>
                    </a:cubicBezTo>
                    <a:cubicBezTo>
                      <a:pt x="99" y="45"/>
                      <a:pt x="93" y="42"/>
                      <a:pt x="89" y="38"/>
                    </a:cubicBezTo>
                    <a:cubicBezTo>
                      <a:pt x="92" y="46"/>
                      <a:pt x="93" y="65"/>
                      <a:pt x="81" y="61"/>
                    </a:cubicBezTo>
                    <a:cubicBezTo>
                      <a:pt x="71" y="58"/>
                      <a:pt x="81" y="44"/>
                      <a:pt x="86" y="38"/>
                    </a:cubicBezTo>
                    <a:cubicBezTo>
                      <a:pt x="82" y="41"/>
                      <a:pt x="78" y="44"/>
                      <a:pt x="74" y="46"/>
                    </a:cubicBezTo>
                    <a:cubicBezTo>
                      <a:pt x="70" y="49"/>
                      <a:pt x="67" y="51"/>
                      <a:pt x="63" y="53"/>
                    </a:cubicBezTo>
                    <a:cubicBezTo>
                      <a:pt x="60" y="55"/>
                      <a:pt x="56" y="57"/>
                      <a:pt x="52" y="56"/>
                    </a:cubicBezTo>
                    <a:cubicBezTo>
                      <a:pt x="50" y="56"/>
                      <a:pt x="47" y="55"/>
                      <a:pt x="47" y="52"/>
                    </a:cubicBezTo>
                    <a:cubicBezTo>
                      <a:pt x="46" y="47"/>
                      <a:pt x="51" y="41"/>
                      <a:pt x="56" y="39"/>
                    </a:cubicBezTo>
                    <a:cubicBezTo>
                      <a:pt x="64" y="35"/>
                      <a:pt x="74" y="35"/>
                      <a:pt x="83" y="34"/>
                    </a:cubicBezTo>
                    <a:cubicBezTo>
                      <a:pt x="80" y="33"/>
                      <a:pt x="77" y="32"/>
                      <a:pt x="75" y="31"/>
                    </a:cubicBezTo>
                    <a:cubicBezTo>
                      <a:pt x="72" y="30"/>
                      <a:pt x="67" y="27"/>
                      <a:pt x="68" y="24"/>
                    </a:cubicBezTo>
                    <a:cubicBezTo>
                      <a:pt x="70" y="19"/>
                      <a:pt x="75" y="19"/>
                      <a:pt x="78" y="21"/>
                    </a:cubicBezTo>
                    <a:cubicBezTo>
                      <a:pt x="81" y="23"/>
                      <a:pt x="84" y="26"/>
                      <a:pt x="86" y="30"/>
                    </a:cubicBezTo>
                    <a:cubicBezTo>
                      <a:pt x="87" y="21"/>
                      <a:pt x="97" y="16"/>
                      <a:pt x="105" y="18"/>
                    </a:cubicBezTo>
                    <a:cubicBezTo>
                      <a:pt x="105" y="17"/>
                      <a:pt x="105" y="17"/>
                      <a:pt x="105" y="16"/>
                    </a:cubicBezTo>
                    <a:cubicBezTo>
                      <a:pt x="110" y="8"/>
                      <a:pt x="121" y="8"/>
                      <a:pt x="128" y="11"/>
                    </a:cubicBezTo>
                    <a:cubicBezTo>
                      <a:pt x="130" y="9"/>
                      <a:pt x="132" y="7"/>
                      <a:pt x="134" y="6"/>
                    </a:cubicBezTo>
                    <a:cubicBezTo>
                      <a:pt x="130" y="3"/>
                      <a:pt x="125" y="1"/>
                      <a:pt x="121" y="1"/>
                    </a:cubicBezTo>
                    <a:cubicBezTo>
                      <a:pt x="110" y="0"/>
                      <a:pt x="99" y="3"/>
                      <a:pt x="90" y="8"/>
                    </a:cubicBezTo>
                    <a:cubicBezTo>
                      <a:pt x="80" y="12"/>
                      <a:pt x="71" y="18"/>
                      <a:pt x="61" y="24"/>
                    </a:cubicBezTo>
                    <a:cubicBezTo>
                      <a:pt x="51" y="30"/>
                      <a:pt x="40" y="35"/>
                      <a:pt x="29" y="38"/>
                    </a:cubicBezTo>
                    <a:cubicBezTo>
                      <a:pt x="19" y="40"/>
                      <a:pt x="9" y="41"/>
                      <a:pt x="0" y="3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56"/>
              <p:cNvSpPr/>
              <p:nvPr/>
            </p:nvSpPr>
            <p:spPr bwMode="auto">
              <a:xfrm>
                <a:off x="5695" y="1607"/>
                <a:ext cx="66" cy="52"/>
              </a:xfrm>
              <a:custGeom>
                <a:gdLst>
                  <a:gd name="T0" fmla="*/ 27 w 28"/>
                  <a:gd name="T1" fmla="*/ 0 h 22"/>
                  <a:gd name="T2" fmla="*/ 19 w 28"/>
                  <a:gd name="T3" fmla="*/ 1 h 22"/>
                  <a:gd name="T4" fmla="*/ 11 w 28"/>
                  <a:gd name="T5" fmla="*/ 3 h 22"/>
                  <a:gd name="T6" fmla="*/ 1 w 28"/>
                  <a:gd name="T7" fmla="*/ 13 h 22"/>
                  <a:gd name="T8" fmla="*/ 12 w 28"/>
                  <a:gd name="T9" fmla="*/ 20 h 22"/>
                  <a:gd name="T10" fmla="*/ 28 w 28"/>
                  <a:gd name="T11" fmla="*/ 22 h 22"/>
                  <a:gd name="T12" fmla="*/ 27 w 28"/>
                  <a:gd name="T13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2">
                    <a:moveTo>
                      <a:pt x="27" y="0"/>
                    </a:moveTo>
                    <a:cubicBezTo>
                      <a:pt x="24" y="0"/>
                      <a:pt x="21" y="0"/>
                      <a:pt x="19" y="1"/>
                    </a:cubicBezTo>
                    <a:cubicBezTo>
                      <a:pt x="16" y="1"/>
                      <a:pt x="13" y="2"/>
                      <a:pt x="11" y="3"/>
                    </a:cubicBezTo>
                    <a:cubicBezTo>
                      <a:pt x="7" y="4"/>
                      <a:pt x="0" y="8"/>
                      <a:pt x="1" y="13"/>
                    </a:cubicBezTo>
                    <a:cubicBezTo>
                      <a:pt x="3" y="17"/>
                      <a:pt x="8" y="19"/>
                      <a:pt x="12" y="20"/>
                    </a:cubicBezTo>
                    <a:cubicBezTo>
                      <a:pt x="17" y="22"/>
                      <a:pt x="22" y="22"/>
                      <a:pt x="28" y="22"/>
                    </a:cubicBezTo>
                    <a:cubicBezTo>
                      <a:pt x="27" y="14"/>
                      <a:pt x="26" y="7"/>
                      <a:pt x="27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57"/>
              <p:cNvSpPr/>
              <p:nvPr/>
            </p:nvSpPr>
            <p:spPr bwMode="auto">
              <a:xfrm>
                <a:off x="5733" y="1488"/>
                <a:ext cx="61" cy="55"/>
              </a:xfrm>
              <a:custGeom>
                <a:gdLst>
                  <a:gd name="T0" fmla="*/ 26 w 26"/>
                  <a:gd name="T1" fmla="*/ 5 h 23"/>
                  <a:gd name="T2" fmla="*/ 13 w 26"/>
                  <a:gd name="T3" fmla="*/ 0 h 23"/>
                  <a:gd name="T4" fmla="*/ 1 w 26"/>
                  <a:gd name="T5" fmla="*/ 6 h 23"/>
                  <a:gd name="T6" fmla="*/ 7 w 26"/>
                  <a:gd name="T7" fmla="*/ 16 h 23"/>
                  <a:gd name="T8" fmla="*/ 17 w 26"/>
                  <a:gd name="T9" fmla="*/ 23 h 23"/>
                  <a:gd name="T10" fmla="*/ 26 w 26"/>
                  <a:gd name="T11" fmla="*/ 5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3">
                    <a:moveTo>
                      <a:pt x="26" y="5"/>
                    </a:moveTo>
                    <a:cubicBezTo>
                      <a:pt x="22" y="3"/>
                      <a:pt x="18" y="0"/>
                      <a:pt x="13" y="0"/>
                    </a:cubicBezTo>
                    <a:cubicBezTo>
                      <a:pt x="9" y="0"/>
                      <a:pt x="2" y="1"/>
                      <a:pt x="1" y="6"/>
                    </a:cubicBezTo>
                    <a:cubicBezTo>
                      <a:pt x="0" y="10"/>
                      <a:pt x="3" y="14"/>
                      <a:pt x="7" y="16"/>
                    </a:cubicBezTo>
                    <a:cubicBezTo>
                      <a:pt x="10" y="19"/>
                      <a:pt x="13" y="21"/>
                      <a:pt x="17" y="23"/>
                    </a:cubicBezTo>
                    <a:cubicBezTo>
                      <a:pt x="19" y="17"/>
                      <a:pt x="22" y="11"/>
                      <a:pt x="26" y="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58"/>
              <p:cNvSpPr/>
              <p:nvPr/>
            </p:nvSpPr>
            <p:spPr bwMode="auto">
              <a:xfrm>
                <a:off x="5709" y="1545"/>
                <a:ext cx="62" cy="55"/>
              </a:xfrm>
              <a:custGeom>
                <a:gdLst>
                  <a:gd name="T0" fmla="*/ 22 w 26"/>
                  <a:gd name="T1" fmla="*/ 18 h 23"/>
                  <a:gd name="T2" fmla="*/ 26 w 26"/>
                  <a:gd name="T3" fmla="*/ 2 h 23"/>
                  <a:gd name="T4" fmla="*/ 18 w 26"/>
                  <a:gd name="T5" fmla="*/ 0 h 23"/>
                  <a:gd name="T6" fmla="*/ 11 w 26"/>
                  <a:gd name="T7" fmla="*/ 1 h 23"/>
                  <a:gd name="T8" fmla="*/ 1 w 26"/>
                  <a:gd name="T9" fmla="*/ 11 h 23"/>
                  <a:gd name="T10" fmla="*/ 9 w 26"/>
                  <a:gd name="T11" fmla="*/ 19 h 23"/>
                  <a:gd name="T12" fmla="*/ 21 w 26"/>
                  <a:gd name="T13" fmla="*/ 23 h 23"/>
                  <a:gd name="T14" fmla="*/ 22 w 26"/>
                  <a:gd name="T15" fmla="*/ 18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3">
                    <a:moveTo>
                      <a:pt x="22" y="18"/>
                    </a:moveTo>
                    <a:cubicBezTo>
                      <a:pt x="22" y="12"/>
                      <a:pt x="24" y="7"/>
                      <a:pt x="26" y="2"/>
                    </a:cubicBezTo>
                    <a:cubicBezTo>
                      <a:pt x="24" y="0"/>
                      <a:pt x="21" y="0"/>
                      <a:pt x="18" y="0"/>
                    </a:cubicBezTo>
                    <a:cubicBezTo>
                      <a:pt x="16" y="0"/>
                      <a:pt x="13" y="0"/>
                      <a:pt x="11" y="1"/>
                    </a:cubicBezTo>
                    <a:cubicBezTo>
                      <a:pt x="6" y="2"/>
                      <a:pt x="0" y="5"/>
                      <a:pt x="1" y="11"/>
                    </a:cubicBezTo>
                    <a:cubicBezTo>
                      <a:pt x="1" y="15"/>
                      <a:pt x="6" y="18"/>
                      <a:pt x="9" y="19"/>
                    </a:cubicBezTo>
                    <a:cubicBezTo>
                      <a:pt x="13" y="21"/>
                      <a:pt x="17" y="22"/>
                      <a:pt x="21" y="23"/>
                    </a:cubicBezTo>
                    <a:cubicBezTo>
                      <a:pt x="21" y="22"/>
                      <a:pt x="21" y="20"/>
                      <a:pt x="22" y="1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59"/>
              <p:cNvSpPr/>
              <p:nvPr/>
            </p:nvSpPr>
            <p:spPr bwMode="auto">
              <a:xfrm>
                <a:off x="5768" y="1441"/>
                <a:ext cx="59" cy="57"/>
              </a:xfrm>
              <a:custGeom>
                <a:gdLst>
                  <a:gd name="T0" fmla="*/ 3 w 25"/>
                  <a:gd name="T1" fmla="*/ 13 h 24"/>
                  <a:gd name="T2" fmla="*/ 12 w 25"/>
                  <a:gd name="T3" fmla="*/ 24 h 24"/>
                  <a:gd name="T4" fmla="*/ 19 w 25"/>
                  <a:gd name="T5" fmla="*/ 15 h 24"/>
                  <a:gd name="T6" fmla="*/ 25 w 25"/>
                  <a:gd name="T7" fmla="*/ 9 h 24"/>
                  <a:gd name="T8" fmla="*/ 13 w 25"/>
                  <a:gd name="T9" fmla="*/ 1 h 24"/>
                  <a:gd name="T10" fmla="*/ 11 w 25"/>
                  <a:gd name="T11" fmla="*/ 0 h 24"/>
                  <a:gd name="T12" fmla="*/ 5 w 25"/>
                  <a:gd name="T13" fmla="*/ 0 h 24"/>
                  <a:gd name="T14" fmla="*/ 3 w 25"/>
                  <a:gd name="T15" fmla="*/ 1 h 24"/>
                  <a:gd name="T16" fmla="*/ 3 w 25"/>
                  <a:gd name="T17" fmla="*/ 13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4">
                    <a:moveTo>
                      <a:pt x="3" y="13"/>
                    </a:moveTo>
                    <a:cubicBezTo>
                      <a:pt x="5" y="17"/>
                      <a:pt x="8" y="21"/>
                      <a:pt x="12" y="24"/>
                    </a:cubicBezTo>
                    <a:cubicBezTo>
                      <a:pt x="14" y="20"/>
                      <a:pt x="16" y="17"/>
                      <a:pt x="19" y="15"/>
                    </a:cubicBezTo>
                    <a:cubicBezTo>
                      <a:pt x="21" y="13"/>
                      <a:pt x="23" y="11"/>
                      <a:pt x="25" y="9"/>
                    </a:cubicBezTo>
                    <a:cubicBezTo>
                      <a:pt x="21" y="6"/>
                      <a:pt x="17" y="3"/>
                      <a:pt x="13" y="1"/>
                    </a:cubicBezTo>
                    <a:cubicBezTo>
                      <a:pt x="12" y="1"/>
                      <a:pt x="11" y="0"/>
                      <a:pt x="1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ubicBezTo>
                      <a:pt x="0" y="3"/>
                      <a:pt x="1" y="9"/>
                      <a:pt x="3" y="1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60"/>
              <p:cNvSpPr/>
              <p:nvPr/>
            </p:nvSpPr>
            <p:spPr bwMode="auto">
              <a:xfrm>
                <a:off x="5816" y="1441"/>
                <a:ext cx="37" cy="17"/>
              </a:xfrm>
              <a:custGeom>
                <a:gdLst>
                  <a:gd name="T0" fmla="*/ 6 w 16"/>
                  <a:gd name="T1" fmla="*/ 7 h 7"/>
                  <a:gd name="T2" fmla="*/ 16 w 16"/>
                  <a:gd name="T3" fmla="*/ 0 h 7"/>
                  <a:gd name="T4" fmla="*/ 0 w 16"/>
                  <a:gd name="T5" fmla="*/ 0 h 7"/>
                  <a:gd name="T6" fmla="*/ 6 w 16"/>
                  <a:gd name="T7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7">
                    <a:moveTo>
                      <a:pt x="6" y="7"/>
                    </a:moveTo>
                    <a:cubicBezTo>
                      <a:pt x="9" y="5"/>
                      <a:pt x="13" y="2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4" y="5"/>
                      <a:pt x="6" y="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61"/>
              <p:cNvSpPr/>
              <p:nvPr/>
            </p:nvSpPr>
            <p:spPr bwMode="auto">
              <a:xfrm>
                <a:off x="5579" y="2378"/>
                <a:ext cx="220" cy="133"/>
              </a:xfrm>
              <a:custGeom>
                <a:gdLst>
                  <a:gd name="T0" fmla="*/ 82 w 93"/>
                  <a:gd name="T1" fmla="*/ 0 h 56"/>
                  <a:gd name="T2" fmla="*/ 0 w 93"/>
                  <a:gd name="T3" fmla="*/ 38 h 56"/>
                  <a:gd name="T4" fmla="*/ 3 w 93"/>
                  <a:gd name="T5" fmla="*/ 47 h 56"/>
                  <a:gd name="T6" fmla="*/ 2 w 93"/>
                  <a:gd name="T7" fmla="*/ 56 h 56"/>
                  <a:gd name="T8" fmla="*/ 25 w 93"/>
                  <a:gd name="T9" fmla="*/ 49 h 56"/>
                  <a:gd name="T10" fmla="*/ 49 w 93"/>
                  <a:gd name="T11" fmla="*/ 39 h 56"/>
                  <a:gd name="T12" fmla="*/ 93 w 93"/>
                  <a:gd name="T13" fmla="*/ 13 h 56"/>
                  <a:gd name="T14" fmla="*/ 82 w 93"/>
                  <a:gd name="T15" fmla="*/ 0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56">
                    <a:moveTo>
                      <a:pt x="82" y="0"/>
                    </a:moveTo>
                    <a:cubicBezTo>
                      <a:pt x="58" y="19"/>
                      <a:pt x="29" y="29"/>
                      <a:pt x="0" y="38"/>
                    </a:cubicBezTo>
                    <a:cubicBezTo>
                      <a:pt x="1" y="40"/>
                      <a:pt x="3" y="43"/>
                      <a:pt x="3" y="47"/>
                    </a:cubicBezTo>
                    <a:cubicBezTo>
                      <a:pt x="3" y="50"/>
                      <a:pt x="3" y="53"/>
                      <a:pt x="2" y="56"/>
                    </a:cubicBezTo>
                    <a:cubicBezTo>
                      <a:pt x="10" y="55"/>
                      <a:pt x="18" y="52"/>
                      <a:pt x="25" y="49"/>
                    </a:cubicBezTo>
                    <a:cubicBezTo>
                      <a:pt x="33" y="46"/>
                      <a:pt x="41" y="42"/>
                      <a:pt x="49" y="39"/>
                    </a:cubicBezTo>
                    <a:cubicBezTo>
                      <a:pt x="65" y="32"/>
                      <a:pt x="81" y="25"/>
                      <a:pt x="93" y="13"/>
                    </a:cubicBezTo>
                    <a:cubicBezTo>
                      <a:pt x="88" y="10"/>
                      <a:pt x="84" y="5"/>
                      <a:pt x="82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62"/>
              <p:cNvSpPr/>
              <p:nvPr/>
            </p:nvSpPr>
            <p:spPr bwMode="auto">
              <a:xfrm>
                <a:off x="4872" y="2604"/>
                <a:ext cx="78" cy="83"/>
              </a:xfrm>
              <a:custGeom>
                <a:gdLst>
                  <a:gd name="T0" fmla="*/ 10 w 33"/>
                  <a:gd name="T1" fmla="*/ 0 h 35"/>
                  <a:gd name="T2" fmla="*/ 0 w 33"/>
                  <a:gd name="T3" fmla="*/ 1 h 35"/>
                  <a:gd name="T4" fmla="*/ 8 w 33"/>
                  <a:gd name="T5" fmla="*/ 23 h 35"/>
                  <a:gd name="T6" fmla="*/ 29 w 33"/>
                  <a:gd name="T7" fmla="*/ 35 h 35"/>
                  <a:gd name="T8" fmla="*/ 33 w 33"/>
                  <a:gd name="T9" fmla="*/ 27 h 35"/>
                  <a:gd name="T10" fmla="*/ 33 w 33"/>
                  <a:gd name="T11" fmla="*/ 27 h 35"/>
                  <a:gd name="T12" fmla="*/ 10 w 33"/>
                  <a:gd name="T13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5">
                    <a:moveTo>
                      <a:pt x="10" y="0"/>
                    </a:moveTo>
                    <a:cubicBezTo>
                      <a:pt x="6" y="0"/>
                      <a:pt x="3" y="0"/>
                      <a:pt x="0" y="1"/>
                    </a:cubicBezTo>
                    <a:cubicBezTo>
                      <a:pt x="0" y="9"/>
                      <a:pt x="3" y="17"/>
                      <a:pt x="8" y="23"/>
                    </a:cubicBezTo>
                    <a:cubicBezTo>
                      <a:pt x="13" y="30"/>
                      <a:pt x="20" y="34"/>
                      <a:pt x="29" y="35"/>
                    </a:cubicBezTo>
                    <a:cubicBezTo>
                      <a:pt x="30" y="32"/>
                      <a:pt x="31" y="30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19" y="24"/>
                      <a:pt x="10" y="13"/>
                      <a:pt x="10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63"/>
              <p:cNvSpPr/>
              <p:nvPr/>
            </p:nvSpPr>
            <p:spPr bwMode="auto">
              <a:xfrm>
                <a:off x="4846" y="2760"/>
                <a:ext cx="52" cy="55"/>
              </a:xfrm>
              <a:custGeom>
                <a:gdLst>
                  <a:gd name="T0" fmla="*/ 4 w 22"/>
                  <a:gd name="T1" fmla="*/ 5 h 23"/>
                  <a:gd name="T2" fmla="*/ 8 w 22"/>
                  <a:gd name="T3" fmla="*/ 23 h 23"/>
                  <a:gd name="T4" fmla="*/ 22 w 22"/>
                  <a:gd name="T5" fmla="*/ 1 h 23"/>
                  <a:gd name="T6" fmla="*/ 14 w 22"/>
                  <a:gd name="T7" fmla="*/ 0 h 23"/>
                  <a:gd name="T8" fmla="*/ 4 w 22"/>
                  <a:gd name="T9" fmla="*/ 5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4" y="5"/>
                    </a:moveTo>
                    <a:cubicBezTo>
                      <a:pt x="0" y="12"/>
                      <a:pt x="2" y="19"/>
                      <a:pt x="8" y="23"/>
                    </a:cubicBezTo>
                    <a:cubicBezTo>
                      <a:pt x="13" y="16"/>
                      <a:pt x="17" y="9"/>
                      <a:pt x="22" y="1"/>
                    </a:cubicBezTo>
                    <a:cubicBezTo>
                      <a:pt x="19" y="1"/>
                      <a:pt x="17" y="0"/>
                      <a:pt x="14" y="0"/>
                    </a:cubicBezTo>
                    <a:cubicBezTo>
                      <a:pt x="10" y="0"/>
                      <a:pt x="6" y="2"/>
                      <a:pt x="4" y="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64"/>
              <p:cNvSpPr/>
              <p:nvPr/>
            </p:nvSpPr>
            <p:spPr bwMode="auto">
              <a:xfrm>
                <a:off x="6019" y="2084"/>
                <a:ext cx="50" cy="55"/>
              </a:xfrm>
              <a:custGeom>
                <a:gdLst>
                  <a:gd name="T0" fmla="*/ 6 w 21"/>
                  <a:gd name="T1" fmla="*/ 23 h 23"/>
                  <a:gd name="T2" fmla="*/ 16 w 21"/>
                  <a:gd name="T3" fmla="*/ 17 h 23"/>
                  <a:gd name="T4" fmla="*/ 21 w 21"/>
                  <a:gd name="T5" fmla="*/ 7 h 23"/>
                  <a:gd name="T6" fmla="*/ 21 w 21"/>
                  <a:gd name="T7" fmla="*/ 7 h 23"/>
                  <a:gd name="T8" fmla="*/ 3 w 21"/>
                  <a:gd name="T9" fmla="*/ 0 h 23"/>
                  <a:gd name="T10" fmla="*/ 0 w 21"/>
                  <a:gd name="T11" fmla="*/ 12 h 23"/>
                  <a:gd name="T12" fmla="*/ 6 w 21"/>
                  <a:gd name="T13" fmla="*/ 2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3">
                    <a:moveTo>
                      <a:pt x="6" y="23"/>
                    </a:moveTo>
                    <a:cubicBezTo>
                      <a:pt x="10" y="23"/>
                      <a:pt x="13" y="20"/>
                      <a:pt x="16" y="17"/>
                    </a:cubicBezTo>
                    <a:cubicBezTo>
                      <a:pt x="18" y="14"/>
                      <a:pt x="20" y="11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5" y="5"/>
                      <a:pt x="9" y="3"/>
                      <a:pt x="3" y="0"/>
                    </a:cubicBezTo>
                    <a:cubicBezTo>
                      <a:pt x="2" y="4"/>
                      <a:pt x="0" y="8"/>
                      <a:pt x="0" y="12"/>
                    </a:cubicBezTo>
                    <a:cubicBezTo>
                      <a:pt x="0" y="16"/>
                      <a:pt x="1" y="22"/>
                      <a:pt x="6" y="2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65"/>
              <p:cNvSpPr/>
              <p:nvPr/>
            </p:nvSpPr>
            <p:spPr bwMode="auto">
              <a:xfrm>
                <a:off x="6071" y="2103"/>
                <a:ext cx="47" cy="57"/>
              </a:xfrm>
              <a:custGeom>
                <a:gdLst>
                  <a:gd name="T0" fmla="*/ 4 w 20"/>
                  <a:gd name="T1" fmla="*/ 21 h 24"/>
                  <a:gd name="T2" fmla="*/ 16 w 20"/>
                  <a:gd name="T3" fmla="*/ 15 h 24"/>
                  <a:gd name="T4" fmla="*/ 20 w 20"/>
                  <a:gd name="T5" fmla="*/ 2 h 24"/>
                  <a:gd name="T6" fmla="*/ 6 w 20"/>
                  <a:gd name="T7" fmla="*/ 1 h 24"/>
                  <a:gd name="T8" fmla="*/ 1 w 20"/>
                  <a:gd name="T9" fmla="*/ 0 h 24"/>
                  <a:gd name="T10" fmla="*/ 0 w 20"/>
                  <a:gd name="T11" fmla="*/ 11 h 24"/>
                  <a:gd name="T12" fmla="*/ 4 w 20"/>
                  <a:gd name="T13" fmla="*/ 21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4">
                    <a:moveTo>
                      <a:pt x="4" y="21"/>
                    </a:moveTo>
                    <a:cubicBezTo>
                      <a:pt x="9" y="24"/>
                      <a:pt x="14" y="19"/>
                      <a:pt x="16" y="15"/>
                    </a:cubicBezTo>
                    <a:cubicBezTo>
                      <a:pt x="18" y="11"/>
                      <a:pt x="20" y="7"/>
                      <a:pt x="20" y="2"/>
                    </a:cubicBezTo>
                    <a:cubicBezTo>
                      <a:pt x="15" y="2"/>
                      <a:pt x="11" y="2"/>
                      <a:pt x="6" y="1"/>
                    </a:cubicBezTo>
                    <a:cubicBezTo>
                      <a:pt x="4" y="1"/>
                      <a:pt x="3" y="0"/>
                      <a:pt x="1" y="0"/>
                    </a:cubicBezTo>
                    <a:cubicBezTo>
                      <a:pt x="1" y="3"/>
                      <a:pt x="0" y="7"/>
                      <a:pt x="0" y="11"/>
                    </a:cubicBezTo>
                    <a:cubicBezTo>
                      <a:pt x="0" y="14"/>
                      <a:pt x="0" y="20"/>
                      <a:pt x="4" y="2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66"/>
              <p:cNvSpPr/>
              <p:nvPr/>
            </p:nvSpPr>
            <p:spPr bwMode="auto">
              <a:xfrm>
                <a:off x="5948" y="2003"/>
                <a:ext cx="220" cy="105"/>
              </a:xfrm>
              <a:custGeom>
                <a:gdLst>
                  <a:gd name="T0" fmla="*/ 66 w 93"/>
                  <a:gd name="T1" fmla="*/ 35 h 44"/>
                  <a:gd name="T2" fmla="*/ 7 w 93"/>
                  <a:gd name="T3" fmla="*/ 0 h 44"/>
                  <a:gd name="T4" fmla="*/ 0 w 93"/>
                  <a:gd name="T5" fmla="*/ 6 h 44"/>
                  <a:gd name="T6" fmla="*/ 15 w 93"/>
                  <a:gd name="T7" fmla="*/ 21 h 44"/>
                  <a:gd name="T8" fmla="*/ 35 w 93"/>
                  <a:gd name="T9" fmla="*/ 33 h 44"/>
                  <a:gd name="T10" fmla="*/ 81 w 93"/>
                  <a:gd name="T11" fmla="*/ 42 h 44"/>
                  <a:gd name="T12" fmla="*/ 93 w 93"/>
                  <a:gd name="T13" fmla="*/ 41 h 44"/>
                  <a:gd name="T14" fmla="*/ 93 w 93"/>
                  <a:gd name="T15" fmla="*/ 33 h 44"/>
                  <a:gd name="T16" fmla="*/ 66 w 93"/>
                  <a:gd name="T17" fmla="*/ 35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44">
                    <a:moveTo>
                      <a:pt x="66" y="35"/>
                    </a:moveTo>
                    <a:cubicBezTo>
                      <a:pt x="42" y="33"/>
                      <a:pt x="22" y="18"/>
                      <a:pt x="7" y="0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5" y="10"/>
                      <a:pt x="10" y="16"/>
                      <a:pt x="15" y="21"/>
                    </a:cubicBezTo>
                    <a:cubicBezTo>
                      <a:pt x="21" y="26"/>
                      <a:pt x="28" y="30"/>
                      <a:pt x="35" y="33"/>
                    </a:cubicBezTo>
                    <a:cubicBezTo>
                      <a:pt x="49" y="41"/>
                      <a:pt x="65" y="44"/>
                      <a:pt x="81" y="42"/>
                    </a:cubicBezTo>
                    <a:cubicBezTo>
                      <a:pt x="85" y="42"/>
                      <a:pt x="89" y="42"/>
                      <a:pt x="93" y="41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84" y="35"/>
                      <a:pt x="75" y="36"/>
                      <a:pt x="66" y="3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67"/>
              <p:cNvSpPr/>
              <p:nvPr/>
            </p:nvSpPr>
            <p:spPr bwMode="auto">
              <a:xfrm>
                <a:off x="6125" y="2103"/>
                <a:ext cx="43" cy="52"/>
              </a:xfrm>
              <a:custGeom>
                <a:gdLst>
                  <a:gd name="T0" fmla="*/ 2 w 18"/>
                  <a:gd name="T1" fmla="*/ 14 h 22"/>
                  <a:gd name="T2" fmla="*/ 12 w 18"/>
                  <a:gd name="T3" fmla="*/ 21 h 22"/>
                  <a:gd name="T4" fmla="*/ 18 w 18"/>
                  <a:gd name="T5" fmla="*/ 16 h 22"/>
                  <a:gd name="T6" fmla="*/ 18 w 18"/>
                  <a:gd name="T7" fmla="*/ 0 h 22"/>
                  <a:gd name="T8" fmla="*/ 0 w 18"/>
                  <a:gd name="T9" fmla="*/ 2 h 22"/>
                  <a:gd name="T10" fmla="*/ 2 w 18"/>
                  <a:gd name="T11" fmla="*/ 14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2">
                    <a:moveTo>
                      <a:pt x="2" y="14"/>
                    </a:moveTo>
                    <a:cubicBezTo>
                      <a:pt x="4" y="18"/>
                      <a:pt x="7" y="22"/>
                      <a:pt x="12" y="21"/>
                    </a:cubicBezTo>
                    <a:cubicBezTo>
                      <a:pt x="15" y="20"/>
                      <a:pt x="17" y="18"/>
                      <a:pt x="18" y="16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2" y="1"/>
                      <a:pt x="6" y="2"/>
                      <a:pt x="0" y="2"/>
                    </a:cubicBezTo>
                    <a:cubicBezTo>
                      <a:pt x="0" y="6"/>
                      <a:pt x="1" y="10"/>
                      <a:pt x="2" y="1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68"/>
              <p:cNvSpPr/>
              <p:nvPr/>
            </p:nvSpPr>
            <p:spPr bwMode="auto">
              <a:xfrm>
                <a:off x="4313" y="2796"/>
                <a:ext cx="152" cy="83"/>
              </a:xfrm>
              <a:custGeom>
                <a:gdLst>
                  <a:gd name="T0" fmla="*/ 42 w 64"/>
                  <a:gd name="T1" fmla="*/ 5 h 35"/>
                  <a:gd name="T2" fmla="*/ 4 w 64"/>
                  <a:gd name="T3" fmla="*/ 14 h 35"/>
                  <a:gd name="T4" fmla="*/ 2 w 64"/>
                  <a:gd name="T5" fmla="*/ 35 h 35"/>
                  <a:gd name="T6" fmla="*/ 15 w 64"/>
                  <a:gd name="T7" fmla="*/ 35 h 35"/>
                  <a:gd name="T8" fmla="*/ 26 w 64"/>
                  <a:gd name="T9" fmla="*/ 19 h 35"/>
                  <a:gd name="T10" fmla="*/ 43 w 64"/>
                  <a:gd name="T11" fmla="*/ 22 h 35"/>
                  <a:gd name="T12" fmla="*/ 49 w 64"/>
                  <a:gd name="T13" fmla="*/ 35 h 35"/>
                  <a:gd name="T14" fmla="*/ 64 w 64"/>
                  <a:gd name="T15" fmla="*/ 35 h 35"/>
                  <a:gd name="T16" fmla="*/ 59 w 64"/>
                  <a:gd name="T17" fmla="*/ 20 h 35"/>
                  <a:gd name="T18" fmla="*/ 42 w 64"/>
                  <a:gd name="T19" fmla="*/ 5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35">
                    <a:moveTo>
                      <a:pt x="42" y="5"/>
                    </a:moveTo>
                    <a:cubicBezTo>
                      <a:pt x="30" y="0"/>
                      <a:pt x="11" y="1"/>
                      <a:pt x="4" y="14"/>
                    </a:cubicBezTo>
                    <a:cubicBezTo>
                      <a:pt x="0" y="20"/>
                      <a:pt x="0" y="28"/>
                      <a:pt x="2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28"/>
                      <a:pt x="20" y="21"/>
                      <a:pt x="26" y="19"/>
                    </a:cubicBezTo>
                    <a:cubicBezTo>
                      <a:pt x="32" y="16"/>
                      <a:pt x="38" y="18"/>
                      <a:pt x="43" y="22"/>
                    </a:cubicBezTo>
                    <a:cubicBezTo>
                      <a:pt x="47" y="25"/>
                      <a:pt x="49" y="30"/>
                      <a:pt x="49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3" y="30"/>
                      <a:pt x="62" y="25"/>
                      <a:pt x="59" y="20"/>
                    </a:cubicBezTo>
                    <a:cubicBezTo>
                      <a:pt x="56" y="13"/>
                      <a:pt x="50" y="8"/>
                      <a:pt x="42" y="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69"/>
              <p:cNvSpPr/>
              <p:nvPr/>
            </p:nvSpPr>
            <p:spPr bwMode="auto">
              <a:xfrm>
                <a:off x="4188" y="2649"/>
                <a:ext cx="348" cy="230"/>
              </a:xfrm>
              <a:custGeom>
                <a:gdLst>
                  <a:gd name="T0" fmla="*/ 147 w 147"/>
                  <a:gd name="T1" fmla="*/ 75 h 97"/>
                  <a:gd name="T2" fmla="*/ 133 w 147"/>
                  <a:gd name="T3" fmla="*/ 39 h 97"/>
                  <a:gd name="T4" fmla="*/ 135 w 147"/>
                  <a:gd name="T5" fmla="*/ 25 h 97"/>
                  <a:gd name="T6" fmla="*/ 115 w 147"/>
                  <a:gd name="T7" fmla="*/ 0 h 97"/>
                  <a:gd name="T8" fmla="*/ 53 w 147"/>
                  <a:gd name="T9" fmla="*/ 17 h 97"/>
                  <a:gd name="T10" fmla="*/ 8 w 147"/>
                  <a:gd name="T11" fmla="*/ 57 h 97"/>
                  <a:gd name="T12" fmla="*/ 3 w 147"/>
                  <a:gd name="T13" fmla="*/ 97 h 97"/>
                  <a:gd name="T14" fmla="*/ 35 w 147"/>
                  <a:gd name="T15" fmla="*/ 97 h 97"/>
                  <a:gd name="T16" fmla="*/ 35 w 147"/>
                  <a:gd name="T17" fmla="*/ 86 h 97"/>
                  <a:gd name="T18" fmla="*/ 58 w 147"/>
                  <a:gd name="T19" fmla="*/ 51 h 97"/>
                  <a:gd name="T20" fmla="*/ 97 w 147"/>
                  <a:gd name="T21" fmla="*/ 49 h 97"/>
                  <a:gd name="T22" fmla="*/ 128 w 147"/>
                  <a:gd name="T23" fmla="*/ 75 h 97"/>
                  <a:gd name="T24" fmla="*/ 133 w 147"/>
                  <a:gd name="T25" fmla="*/ 97 h 97"/>
                  <a:gd name="T26" fmla="*/ 147 w 147"/>
                  <a:gd name="T27" fmla="*/ 97 h 97"/>
                  <a:gd name="T28" fmla="*/ 147 w 147"/>
                  <a:gd name="T29" fmla="*/ 75 h 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7" h="97">
                    <a:moveTo>
                      <a:pt x="147" y="75"/>
                    </a:moveTo>
                    <a:cubicBezTo>
                      <a:pt x="137" y="65"/>
                      <a:pt x="132" y="52"/>
                      <a:pt x="133" y="39"/>
                    </a:cubicBezTo>
                    <a:cubicBezTo>
                      <a:pt x="133" y="34"/>
                      <a:pt x="134" y="29"/>
                      <a:pt x="135" y="25"/>
                    </a:cubicBezTo>
                    <a:cubicBezTo>
                      <a:pt x="123" y="24"/>
                      <a:pt x="112" y="12"/>
                      <a:pt x="115" y="0"/>
                    </a:cubicBezTo>
                    <a:cubicBezTo>
                      <a:pt x="93" y="3"/>
                      <a:pt x="72" y="8"/>
                      <a:pt x="53" y="17"/>
                    </a:cubicBezTo>
                    <a:cubicBezTo>
                      <a:pt x="34" y="25"/>
                      <a:pt x="17" y="38"/>
                      <a:pt x="8" y="57"/>
                    </a:cubicBezTo>
                    <a:cubicBezTo>
                      <a:pt x="2" y="69"/>
                      <a:pt x="0" y="83"/>
                      <a:pt x="3" y="97"/>
                    </a:cubicBezTo>
                    <a:cubicBezTo>
                      <a:pt x="35" y="97"/>
                      <a:pt x="35" y="97"/>
                      <a:pt x="35" y="97"/>
                    </a:cubicBezTo>
                    <a:cubicBezTo>
                      <a:pt x="35" y="93"/>
                      <a:pt x="34" y="90"/>
                      <a:pt x="35" y="86"/>
                    </a:cubicBezTo>
                    <a:cubicBezTo>
                      <a:pt x="36" y="72"/>
                      <a:pt x="45" y="58"/>
                      <a:pt x="58" y="51"/>
                    </a:cubicBezTo>
                    <a:cubicBezTo>
                      <a:pt x="70" y="45"/>
                      <a:pt x="85" y="45"/>
                      <a:pt x="97" y="49"/>
                    </a:cubicBezTo>
                    <a:cubicBezTo>
                      <a:pt x="110" y="53"/>
                      <a:pt x="122" y="62"/>
                      <a:pt x="128" y="75"/>
                    </a:cubicBezTo>
                    <a:cubicBezTo>
                      <a:pt x="131" y="82"/>
                      <a:pt x="133" y="89"/>
                      <a:pt x="133" y="97"/>
                    </a:cubicBezTo>
                    <a:cubicBezTo>
                      <a:pt x="147" y="97"/>
                      <a:pt x="147" y="97"/>
                      <a:pt x="147" y="97"/>
                    </a:cubicBezTo>
                    <a:cubicBezTo>
                      <a:pt x="143" y="90"/>
                      <a:pt x="143" y="82"/>
                      <a:pt x="147" y="7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70"/>
              <p:cNvSpPr/>
              <p:nvPr/>
            </p:nvSpPr>
            <p:spPr bwMode="auto">
              <a:xfrm>
                <a:off x="4458" y="2644"/>
                <a:ext cx="59" cy="59"/>
              </a:xfrm>
              <a:custGeom>
                <a:gdLst>
                  <a:gd name="T0" fmla="*/ 12 w 25"/>
                  <a:gd name="T1" fmla="*/ 0 h 25"/>
                  <a:gd name="T2" fmla="*/ 10 w 25"/>
                  <a:gd name="T3" fmla="*/ 1 h 25"/>
                  <a:gd name="T4" fmla="*/ 2 w 25"/>
                  <a:gd name="T5" fmla="*/ 2 h 25"/>
                  <a:gd name="T6" fmla="*/ 22 w 25"/>
                  <a:gd name="T7" fmla="*/ 25 h 25"/>
                  <a:gd name="T8" fmla="*/ 25 w 25"/>
                  <a:gd name="T9" fmla="*/ 18 h 25"/>
                  <a:gd name="T10" fmla="*/ 12 w 25"/>
                  <a:gd name="T11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5">
                    <a:moveTo>
                      <a:pt x="12" y="0"/>
                    </a:moveTo>
                    <a:cubicBezTo>
                      <a:pt x="12" y="0"/>
                      <a:pt x="11" y="0"/>
                      <a:pt x="10" y="1"/>
                    </a:cubicBezTo>
                    <a:cubicBezTo>
                      <a:pt x="7" y="1"/>
                      <a:pt x="5" y="1"/>
                      <a:pt x="2" y="2"/>
                    </a:cubicBezTo>
                    <a:cubicBezTo>
                      <a:pt x="0" y="13"/>
                      <a:pt x="10" y="25"/>
                      <a:pt x="22" y="25"/>
                    </a:cubicBezTo>
                    <a:cubicBezTo>
                      <a:pt x="23" y="23"/>
                      <a:pt x="24" y="20"/>
                      <a:pt x="25" y="18"/>
                    </a:cubicBezTo>
                    <a:cubicBezTo>
                      <a:pt x="17" y="17"/>
                      <a:pt x="10" y="9"/>
                      <a:pt x="12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71"/>
              <p:cNvSpPr/>
              <p:nvPr/>
            </p:nvSpPr>
            <p:spPr bwMode="auto">
              <a:xfrm>
                <a:off x="5967" y="2056"/>
                <a:ext cx="54" cy="57"/>
              </a:xfrm>
              <a:custGeom>
                <a:gdLst>
                  <a:gd name="T0" fmla="*/ 7 w 23"/>
                  <a:gd name="T1" fmla="*/ 24 h 24"/>
                  <a:gd name="T2" fmla="*/ 17 w 23"/>
                  <a:gd name="T3" fmla="*/ 19 h 24"/>
                  <a:gd name="T4" fmla="*/ 23 w 23"/>
                  <a:gd name="T5" fmla="*/ 11 h 24"/>
                  <a:gd name="T6" fmla="*/ 16 w 23"/>
                  <a:gd name="T7" fmla="*/ 7 h 24"/>
                  <a:gd name="T8" fmla="*/ 6 w 23"/>
                  <a:gd name="T9" fmla="*/ 0 h 24"/>
                  <a:gd name="T10" fmla="*/ 1 w 23"/>
                  <a:gd name="T11" fmla="*/ 12 h 24"/>
                  <a:gd name="T12" fmla="*/ 7 w 23"/>
                  <a:gd name="T13" fmla="*/ 2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7" y="24"/>
                    </a:moveTo>
                    <a:cubicBezTo>
                      <a:pt x="11" y="24"/>
                      <a:pt x="14" y="21"/>
                      <a:pt x="17" y="19"/>
                    </a:cubicBezTo>
                    <a:cubicBezTo>
                      <a:pt x="19" y="16"/>
                      <a:pt x="21" y="14"/>
                      <a:pt x="23" y="11"/>
                    </a:cubicBezTo>
                    <a:cubicBezTo>
                      <a:pt x="21" y="10"/>
                      <a:pt x="19" y="8"/>
                      <a:pt x="16" y="7"/>
                    </a:cubicBezTo>
                    <a:cubicBezTo>
                      <a:pt x="13" y="5"/>
                      <a:pt x="10" y="3"/>
                      <a:pt x="6" y="0"/>
                    </a:cubicBezTo>
                    <a:cubicBezTo>
                      <a:pt x="5" y="4"/>
                      <a:pt x="2" y="8"/>
                      <a:pt x="1" y="12"/>
                    </a:cubicBezTo>
                    <a:cubicBezTo>
                      <a:pt x="0" y="16"/>
                      <a:pt x="2" y="24"/>
                      <a:pt x="7" y="2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72"/>
              <p:cNvSpPr/>
              <p:nvPr/>
            </p:nvSpPr>
            <p:spPr bwMode="auto">
              <a:xfrm>
                <a:off x="4893" y="2703"/>
                <a:ext cx="35" cy="46"/>
              </a:xfrm>
              <a:custGeom>
                <a:gdLst>
                  <a:gd name="T0" fmla="*/ 2 w 15"/>
                  <a:gd name="T1" fmla="*/ 7 h 19"/>
                  <a:gd name="T2" fmla="*/ 5 w 15"/>
                  <a:gd name="T3" fmla="*/ 19 h 19"/>
                  <a:gd name="T4" fmla="*/ 15 w 15"/>
                  <a:gd name="T5" fmla="*/ 1 h 19"/>
                  <a:gd name="T6" fmla="*/ 2 w 15"/>
                  <a:gd name="T7" fmla="*/ 7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9">
                    <a:moveTo>
                      <a:pt x="2" y="7"/>
                    </a:moveTo>
                    <a:cubicBezTo>
                      <a:pt x="0" y="11"/>
                      <a:pt x="2" y="16"/>
                      <a:pt x="5" y="19"/>
                    </a:cubicBezTo>
                    <a:cubicBezTo>
                      <a:pt x="9" y="13"/>
                      <a:pt x="12" y="7"/>
                      <a:pt x="15" y="1"/>
                    </a:cubicBezTo>
                    <a:cubicBezTo>
                      <a:pt x="10" y="0"/>
                      <a:pt x="4" y="1"/>
                      <a:pt x="2" y="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73"/>
              <p:cNvSpPr/>
              <p:nvPr/>
            </p:nvSpPr>
            <p:spPr bwMode="auto">
              <a:xfrm>
                <a:off x="5664" y="1854"/>
                <a:ext cx="178" cy="206"/>
              </a:xfrm>
              <a:custGeom>
                <a:gdLst>
                  <a:gd name="T0" fmla="*/ 37 w 75"/>
                  <a:gd name="T1" fmla="*/ 70 h 87"/>
                  <a:gd name="T2" fmla="*/ 20 w 75"/>
                  <a:gd name="T3" fmla="*/ 30 h 87"/>
                  <a:gd name="T4" fmla="*/ 72 w 75"/>
                  <a:gd name="T5" fmla="*/ 15 h 87"/>
                  <a:gd name="T6" fmla="*/ 75 w 75"/>
                  <a:gd name="T7" fmla="*/ 8 h 87"/>
                  <a:gd name="T8" fmla="*/ 68 w 75"/>
                  <a:gd name="T9" fmla="*/ 2 h 87"/>
                  <a:gd name="T10" fmla="*/ 41 w 75"/>
                  <a:gd name="T11" fmla="*/ 3 h 87"/>
                  <a:gd name="T12" fmla="*/ 18 w 75"/>
                  <a:gd name="T13" fmla="*/ 13 h 87"/>
                  <a:gd name="T14" fmla="*/ 6 w 75"/>
                  <a:gd name="T15" fmla="*/ 58 h 87"/>
                  <a:gd name="T16" fmla="*/ 49 w 75"/>
                  <a:gd name="T17" fmla="*/ 80 h 87"/>
                  <a:gd name="T18" fmla="*/ 66 w 75"/>
                  <a:gd name="T19" fmla="*/ 66 h 87"/>
                  <a:gd name="T20" fmla="*/ 66 w 75"/>
                  <a:gd name="T21" fmla="*/ 46 h 87"/>
                  <a:gd name="T22" fmla="*/ 54 w 75"/>
                  <a:gd name="T23" fmla="*/ 32 h 87"/>
                  <a:gd name="T24" fmla="*/ 32 w 75"/>
                  <a:gd name="T25" fmla="*/ 37 h 87"/>
                  <a:gd name="T26" fmla="*/ 29 w 75"/>
                  <a:gd name="T27" fmla="*/ 49 h 87"/>
                  <a:gd name="T28" fmla="*/ 38 w 75"/>
                  <a:gd name="T29" fmla="*/ 59 h 87"/>
                  <a:gd name="T30" fmla="*/ 46 w 75"/>
                  <a:gd name="T31" fmla="*/ 44 h 87"/>
                  <a:gd name="T32" fmla="*/ 46 w 75"/>
                  <a:gd name="T33" fmla="*/ 42 h 87"/>
                  <a:gd name="T34" fmla="*/ 57 w 75"/>
                  <a:gd name="T35" fmla="*/ 58 h 87"/>
                  <a:gd name="T36" fmla="*/ 37 w 75"/>
                  <a:gd name="T37" fmla="*/ 70 h 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87">
                    <a:moveTo>
                      <a:pt x="37" y="70"/>
                    </a:moveTo>
                    <a:cubicBezTo>
                      <a:pt x="19" y="67"/>
                      <a:pt x="13" y="45"/>
                      <a:pt x="20" y="30"/>
                    </a:cubicBezTo>
                    <a:cubicBezTo>
                      <a:pt x="30" y="12"/>
                      <a:pt x="55" y="9"/>
                      <a:pt x="72" y="15"/>
                    </a:cubicBezTo>
                    <a:cubicBezTo>
                      <a:pt x="73" y="12"/>
                      <a:pt x="74" y="10"/>
                      <a:pt x="75" y="8"/>
                    </a:cubicBezTo>
                    <a:cubicBezTo>
                      <a:pt x="72" y="6"/>
                      <a:pt x="70" y="4"/>
                      <a:pt x="68" y="2"/>
                    </a:cubicBezTo>
                    <a:cubicBezTo>
                      <a:pt x="59" y="0"/>
                      <a:pt x="50" y="1"/>
                      <a:pt x="41" y="3"/>
                    </a:cubicBezTo>
                    <a:cubicBezTo>
                      <a:pt x="33" y="4"/>
                      <a:pt x="25" y="8"/>
                      <a:pt x="18" y="13"/>
                    </a:cubicBezTo>
                    <a:cubicBezTo>
                      <a:pt x="5" y="24"/>
                      <a:pt x="0" y="42"/>
                      <a:pt x="6" y="58"/>
                    </a:cubicBezTo>
                    <a:cubicBezTo>
                      <a:pt x="13" y="75"/>
                      <a:pt x="31" y="87"/>
                      <a:pt x="49" y="80"/>
                    </a:cubicBezTo>
                    <a:cubicBezTo>
                      <a:pt x="57" y="78"/>
                      <a:pt x="63" y="73"/>
                      <a:pt x="66" y="66"/>
                    </a:cubicBezTo>
                    <a:cubicBezTo>
                      <a:pt x="68" y="59"/>
                      <a:pt x="68" y="53"/>
                      <a:pt x="66" y="46"/>
                    </a:cubicBezTo>
                    <a:cubicBezTo>
                      <a:pt x="64" y="40"/>
                      <a:pt x="60" y="35"/>
                      <a:pt x="54" y="32"/>
                    </a:cubicBezTo>
                    <a:cubicBezTo>
                      <a:pt x="46" y="30"/>
                      <a:pt x="37" y="31"/>
                      <a:pt x="32" y="37"/>
                    </a:cubicBezTo>
                    <a:cubicBezTo>
                      <a:pt x="29" y="40"/>
                      <a:pt x="28" y="45"/>
                      <a:pt x="29" y="49"/>
                    </a:cubicBezTo>
                    <a:cubicBezTo>
                      <a:pt x="30" y="54"/>
                      <a:pt x="34" y="58"/>
                      <a:pt x="38" y="59"/>
                    </a:cubicBezTo>
                    <a:cubicBezTo>
                      <a:pt x="47" y="60"/>
                      <a:pt x="53" y="49"/>
                      <a:pt x="46" y="44"/>
                    </a:cubicBezTo>
                    <a:cubicBezTo>
                      <a:pt x="45" y="43"/>
                      <a:pt x="46" y="42"/>
                      <a:pt x="46" y="42"/>
                    </a:cubicBezTo>
                    <a:cubicBezTo>
                      <a:pt x="55" y="40"/>
                      <a:pt x="59" y="51"/>
                      <a:pt x="57" y="58"/>
                    </a:cubicBezTo>
                    <a:cubicBezTo>
                      <a:pt x="55" y="67"/>
                      <a:pt x="45" y="71"/>
                      <a:pt x="37" y="7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74"/>
              <p:cNvSpPr/>
              <p:nvPr/>
            </p:nvSpPr>
            <p:spPr bwMode="auto">
              <a:xfrm>
                <a:off x="4822" y="2677"/>
                <a:ext cx="116" cy="155"/>
              </a:xfrm>
              <a:custGeom>
                <a:gdLst>
                  <a:gd name="T0" fmla="*/ 10 w 49"/>
                  <a:gd name="T1" fmla="*/ 28 h 65"/>
                  <a:gd name="T2" fmla="*/ 1 w 49"/>
                  <a:gd name="T3" fmla="*/ 32 h 65"/>
                  <a:gd name="T4" fmla="*/ 2 w 49"/>
                  <a:gd name="T5" fmla="*/ 51 h 65"/>
                  <a:gd name="T6" fmla="*/ 13 w 49"/>
                  <a:gd name="T7" fmla="*/ 65 h 65"/>
                  <a:gd name="T8" fmla="*/ 17 w 49"/>
                  <a:gd name="T9" fmla="*/ 60 h 65"/>
                  <a:gd name="T10" fmla="*/ 12 w 49"/>
                  <a:gd name="T11" fmla="*/ 40 h 65"/>
                  <a:gd name="T12" fmla="*/ 22 w 49"/>
                  <a:gd name="T13" fmla="*/ 34 h 65"/>
                  <a:gd name="T14" fmla="*/ 33 w 49"/>
                  <a:gd name="T15" fmla="*/ 35 h 65"/>
                  <a:gd name="T16" fmla="*/ 35 w 49"/>
                  <a:gd name="T17" fmla="*/ 31 h 65"/>
                  <a:gd name="T18" fmla="*/ 30 w 49"/>
                  <a:gd name="T19" fmla="*/ 17 h 65"/>
                  <a:gd name="T20" fmla="*/ 46 w 49"/>
                  <a:gd name="T21" fmla="*/ 11 h 65"/>
                  <a:gd name="T22" fmla="*/ 49 w 49"/>
                  <a:gd name="T23" fmla="*/ 6 h 65"/>
                  <a:gd name="T24" fmla="*/ 35 w 49"/>
                  <a:gd name="T25" fmla="*/ 0 h 65"/>
                  <a:gd name="T26" fmla="*/ 10 w 49"/>
                  <a:gd name="T27" fmla="*/ 28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65">
                    <a:moveTo>
                      <a:pt x="10" y="28"/>
                    </a:moveTo>
                    <a:cubicBezTo>
                      <a:pt x="7" y="30"/>
                      <a:pt x="4" y="31"/>
                      <a:pt x="1" y="32"/>
                    </a:cubicBezTo>
                    <a:cubicBezTo>
                      <a:pt x="1" y="38"/>
                      <a:pt x="0" y="44"/>
                      <a:pt x="2" y="51"/>
                    </a:cubicBezTo>
                    <a:cubicBezTo>
                      <a:pt x="3" y="57"/>
                      <a:pt x="7" y="62"/>
                      <a:pt x="13" y="65"/>
                    </a:cubicBezTo>
                    <a:cubicBezTo>
                      <a:pt x="15" y="64"/>
                      <a:pt x="16" y="62"/>
                      <a:pt x="17" y="60"/>
                    </a:cubicBezTo>
                    <a:cubicBezTo>
                      <a:pt x="11" y="56"/>
                      <a:pt x="8" y="47"/>
                      <a:pt x="12" y="40"/>
                    </a:cubicBezTo>
                    <a:cubicBezTo>
                      <a:pt x="15" y="36"/>
                      <a:pt x="18" y="34"/>
                      <a:pt x="22" y="34"/>
                    </a:cubicBezTo>
                    <a:cubicBezTo>
                      <a:pt x="26" y="33"/>
                      <a:pt x="29" y="34"/>
                      <a:pt x="33" y="35"/>
                    </a:cubicBezTo>
                    <a:cubicBezTo>
                      <a:pt x="33" y="34"/>
                      <a:pt x="34" y="32"/>
                      <a:pt x="35" y="31"/>
                    </a:cubicBezTo>
                    <a:cubicBezTo>
                      <a:pt x="30" y="29"/>
                      <a:pt x="28" y="22"/>
                      <a:pt x="30" y="17"/>
                    </a:cubicBezTo>
                    <a:cubicBezTo>
                      <a:pt x="33" y="12"/>
                      <a:pt x="40" y="9"/>
                      <a:pt x="46" y="11"/>
                    </a:cubicBezTo>
                    <a:cubicBezTo>
                      <a:pt x="47" y="9"/>
                      <a:pt x="48" y="7"/>
                      <a:pt x="49" y="6"/>
                    </a:cubicBezTo>
                    <a:cubicBezTo>
                      <a:pt x="44" y="5"/>
                      <a:pt x="39" y="3"/>
                      <a:pt x="35" y="0"/>
                    </a:cubicBezTo>
                    <a:cubicBezTo>
                      <a:pt x="28" y="11"/>
                      <a:pt x="20" y="22"/>
                      <a:pt x="10" y="2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75"/>
              <p:cNvSpPr/>
              <p:nvPr/>
            </p:nvSpPr>
            <p:spPr bwMode="auto">
              <a:xfrm>
                <a:off x="4559" y="2791"/>
                <a:ext cx="38" cy="36"/>
              </a:xfrm>
              <a:custGeom>
                <a:gdLst>
                  <a:gd name="T0" fmla="*/ 9 w 16"/>
                  <a:gd name="T1" fmla="*/ 15 h 15"/>
                  <a:gd name="T2" fmla="*/ 16 w 16"/>
                  <a:gd name="T3" fmla="*/ 5 h 15"/>
                  <a:gd name="T4" fmla="*/ 10 w 16"/>
                  <a:gd name="T5" fmla="*/ 0 h 15"/>
                  <a:gd name="T6" fmla="*/ 0 w 16"/>
                  <a:gd name="T7" fmla="*/ 9 h 15"/>
                  <a:gd name="T8" fmla="*/ 9 w 16"/>
                  <a:gd name="T9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9" y="15"/>
                    </a:moveTo>
                    <a:cubicBezTo>
                      <a:pt x="11" y="12"/>
                      <a:pt x="13" y="8"/>
                      <a:pt x="16" y="5"/>
                    </a:cubicBezTo>
                    <a:cubicBezTo>
                      <a:pt x="14" y="3"/>
                      <a:pt x="12" y="2"/>
                      <a:pt x="10" y="0"/>
                    </a:cubicBezTo>
                    <a:cubicBezTo>
                      <a:pt x="7" y="3"/>
                      <a:pt x="4" y="6"/>
                      <a:pt x="0" y="9"/>
                    </a:cubicBezTo>
                    <a:cubicBezTo>
                      <a:pt x="2" y="11"/>
                      <a:pt x="5" y="14"/>
                      <a:pt x="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76"/>
              <p:cNvSpPr/>
              <p:nvPr/>
            </p:nvSpPr>
            <p:spPr bwMode="auto">
              <a:xfrm>
                <a:off x="4583" y="2806"/>
                <a:ext cx="33" cy="33"/>
              </a:xfrm>
              <a:custGeom>
                <a:gdLst>
                  <a:gd name="T0" fmla="*/ 9 w 14"/>
                  <a:gd name="T1" fmla="*/ 14 h 14"/>
                  <a:gd name="T2" fmla="*/ 14 w 14"/>
                  <a:gd name="T3" fmla="*/ 4 h 14"/>
                  <a:gd name="T4" fmla="*/ 7 w 14"/>
                  <a:gd name="T5" fmla="*/ 0 h 14"/>
                  <a:gd name="T6" fmla="*/ 7 w 14"/>
                  <a:gd name="T7" fmla="*/ 0 h 14"/>
                  <a:gd name="T8" fmla="*/ 0 w 14"/>
                  <a:gd name="T9" fmla="*/ 10 h 14"/>
                  <a:gd name="T10" fmla="*/ 9 w 14"/>
                  <a:gd name="T11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9" y="14"/>
                    </a:moveTo>
                    <a:cubicBezTo>
                      <a:pt x="11" y="10"/>
                      <a:pt x="13" y="7"/>
                      <a:pt x="14" y="4"/>
                    </a:cubicBezTo>
                    <a:cubicBezTo>
                      <a:pt x="12" y="2"/>
                      <a:pt x="9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3"/>
                      <a:pt x="2" y="7"/>
                      <a:pt x="0" y="10"/>
                    </a:cubicBezTo>
                    <a:cubicBezTo>
                      <a:pt x="3" y="12"/>
                      <a:pt x="6" y="13"/>
                      <a:pt x="9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77"/>
              <p:cNvSpPr/>
              <p:nvPr/>
            </p:nvSpPr>
            <p:spPr bwMode="auto">
              <a:xfrm>
                <a:off x="4607" y="2815"/>
                <a:ext cx="23" cy="33"/>
              </a:xfrm>
              <a:custGeom>
                <a:gdLst>
                  <a:gd name="T0" fmla="*/ 0 w 10"/>
                  <a:gd name="T1" fmla="*/ 11 h 14"/>
                  <a:gd name="T2" fmla="*/ 0 w 10"/>
                  <a:gd name="T3" fmla="*/ 14 h 14"/>
                  <a:gd name="T4" fmla="*/ 10 w 10"/>
                  <a:gd name="T5" fmla="*/ 12 h 14"/>
                  <a:gd name="T6" fmla="*/ 10 w 10"/>
                  <a:gd name="T7" fmla="*/ 2 h 14"/>
                  <a:gd name="T8" fmla="*/ 5 w 10"/>
                  <a:gd name="T9" fmla="*/ 0 h 14"/>
                  <a:gd name="T10" fmla="*/ 0 w 10"/>
                  <a:gd name="T11" fmla="*/ 11 h 14"/>
                  <a:gd name="T12" fmla="*/ 0 w 10"/>
                  <a:gd name="T13" fmla="*/ 1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0" y="12"/>
                      <a:pt x="0" y="13"/>
                      <a:pt x="0" y="14"/>
                    </a:cubicBezTo>
                    <a:cubicBezTo>
                      <a:pt x="3" y="13"/>
                      <a:pt x="7" y="12"/>
                      <a:pt x="10" y="12"/>
                    </a:cubicBezTo>
                    <a:cubicBezTo>
                      <a:pt x="10" y="8"/>
                      <a:pt x="10" y="5"/>
                      <a:pt x="10" y="2"/>
                    </a:cubicBezTo>
                    <a:cubicBezTo>
                      <a:pt x="8" y="1"/>
                      <a:pt x="7" y="1"/>
                      <a:pt x="5" y="0"/>
                    </a:cubicBezTo>
                    <a:cubicBezTo>
                      <a:pt x="4" y="4"/>
                      <a:pt x="2" y="7"/>
                      <a:pt x="0" y="11"/>
                    </a:cubicBezTo>
                    <a:cubicBezTo>
                      <a:pt x="1" y="11"/>
                      <a:pt x="1" y="11"/>
                      <a:pt x="0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78"/>
              <p:cNvSpPr/>
              <p:nvPr/>
            </p:nvSpPr>
            <p:spPr bwMode="auto">
              <a:xfrm>
                <a:off x="4607" y="2846"/>
                <a:ext cx="30" cy="33"/>
              </a:xfrm>
              <a:custGeom>
                <a:gdLst>
                  <a:gd name="T0" fmla="*/ 0 w 13"/>
                  <a:gd name="T1" fmla="*/ 2 h 14"/>
                  <a:gd name="T2" fmla="*/ 2 w 13"/>
                  <a:gd name="T3" fmla="*/ 14 h 14"/>
                  <a:gd name="T4" fmla="*/ 13 w 13"/>
                  <a:gd name="T5" fmla="*/ 9 h 14"/>
                  <a:gd name="T6" fmla="*/ 10 w 13"/>
                  <a:gd name="T7" fmla="*/ 0 h 14"/>
                  <a:gd name="T8" fmla="*/ 0 w 13"/>
                  <a:gd name="T9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0" y="2"/>
                    </a:moveTo>
                    <a:cubicBezTo>
                      <a:pt x="0" y="6"/>
                      <a:pt x="1" y="10"/>
                      <a:pt x="2" y="14"/>
                    </a:cubicBezTo>
                    <a:cubicBezTo>
                      <a:pt x="6" y="12"/>
                      <a:pt x="10" y="11"/>
                      <a:pt x="13" y="9"/>
                    </a:cubicBezTo>
                    <a:cubicBezTo>
                      <a:pt x="12" y="6"/>
                      <a:pt x="11" y="3"/>
                      <a:pt x="10" y="0"/>
                    </a:cubicBezTo>
                    <a:cubicBezTo>
                      <a:pt x="7" y="1"/>
                      <a:pt x="3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79"/>
              <p:cNvSpPr/>
              <p:nvPr/>
            </p:nvSpPr>
            <p:spPr bwMode="auto">
              <a:xfrm>
                <a:off x="4540" y="2772"/>
                <a:ext cx="43" cy="38"/>
              </a:xfrm>
              <a:custGeom>
                <a:gdLst>
                  <a:gd name="T0" fmla="*/ 0 w 18"/>
                  <a:gd name="T1" fmla="*/ 6 h 16"/>
                  <a:gd name="T2" fmla="*/ 4 w 18"/>
                  <a:gd name="T3" fmla="*/ 13 h 16"/>
                  <a:gd name="T4" fmla="*/ 7 w 18"/>
                  <a:gd name="T5" fmla="*/ 16 h 16"/>
                  <a:gd name="T6" fmla="*/ 18 w 18"/>
                  <a:gd name="T7" fmla="*/ 7 h 16"/>
                  <a:gd name="T8" fmla="*/ 16 w 18"/>
                  <a:gd name="T9" fmla="*/ 4 h 16"/>
                  <a:gd name="T10" fmla="*/ 14 w 18"/>
                  <a:gd name="T11" fmla="*/ 0 h 16"/>
                  <a:gd name="T12" fmla="*/ 5 w 18"/>
                  <a:gd name="T13" fmla="*/ 4 h 16"/>
                  <a:gd name="T14" fmla="*/ 0 w 18"/>
                  <a:gd name="T15" fmla="*/ 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6">
                    <a:moveTo>
                      <a:pt x="0" y="6"/>
                    </a:moveTo>
                    <a:cubicBezTo>
                      <a:pt x="1" y="9"/>
                      <a:pt x="2" y="11"/>
                      <a:pt x="4" y="13"/>
                    </a:cubicBezTo>
                    <a:cubicBezTo>
                      <a:pt x="5" y="14"/>
                      <a:pt x="6" y="15"/>
                      <a:pt x="7" y="16"/>
                    </a:cubicBezTo>
                    <a:cubicBezTo>
                      <a:pt x="10" y="13"/>
                      <a:pt x="14" y="9"/>
                      <a:pt x="18" y="7"/>
                    </a:cubicBezTo>
                    <a:cubicBezTo>
                      <a:pt x="17" y="6"/>
                      <a:pt x="16" y="5"/>
                      <a:pt x="16" y="4"/>
                    </a:cubicBezTo>
                    <a:cubicBezTo>
                      <a:pt x="15" y="3"/>
                      <a:pt x="14" y="2"/>
                      <a:pt x="14" y="0"/>
                    </a:cubicBezTo>
                    <a:cubicBezTo>
                      <a:pt x="11" y="1"/>
                      <a:pt x="8" y="3"/>
                      <a:pt x="5" y="4"/>
                    </a:cubicBezTo>
                    <a:cubicBezTo>
                      <a:pt x="3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80"/>
              <p:cNvSpPr/>
              <p:nvPr/>
            </p:nvSpPr>
            <p:spPr bwMode="auto">
              <a:xfrm>
                <a:off x="4618" y="2870"/>
                <a:ext cx="29" cy="9"/>
              </a:xfrm>
              <a:custGeom>
                <a:gdLst>
                  <a:gd name="T0" fmla="*/ 9 w 12"/>
                  <a:gd name="T1" fmla="*/ 0 h 4"/>
                  <a:gd name="T2" fmla="*/ 9 w 12"/>
                  <a:gd name="T3" fmla="*/ 0 h 4"/>
                  <a:gd name="T4" fmla="*/ 0 w 12"/>
                  <a:gd name="T5" fmla="*/ 4 h 4"/>
                  <a:gd name="T6" fmla="*/ 12 w 12"/>
                  <a:gd name="T7" fmla="*/ 4 h 4"/>
                  <a:gd name="T8" fmla="*/ 10 w 12"/>
                  <a:gd name="T9" fmla="*/ 1 h 4"/>
                  <a:gd name="T10" fmla="*/ 9 w 12"/>
                  <a:gd name="T1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6" y="2"/>
                      <a:pt x="3" y="3"/>
                      <a:pt x="0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3"/>
                      <a:pt x="10" y="2"/>
                      <a:pt x="10" y="1"/>
                    </a:cubicBezTo>
                    <a:cubicBezTo>
                      <a:pt x="10" y="1"/>
                      <a:pt x="9" y="1"/>
                      <a:pt x="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81"/>
              <p:cNvSpPr/>
              <p:nvPr/>
            </p:nvSpPr>
            <p:spPr bwMode="auto">
              <a:xfrm>
                <a:off x="4536" y="2682"/>
                <a:ext cx="45" cy="40"/>
              </a:xfrm>
              <a:custGeom>
                <a:gdLst>
                  <a:gd name="T0" fmla="*/ 0 w 19"/>
                  <a:gd name="T1" fmla="*/ 14 h 17"/>
                  <a:gd name="T2" fmla="*/ 15 w 19"/>
                  <a:gd name="T3" fmla="*/ 17 h 17"/>
                  <a:gd name="T4" fmla="*/ 19 w 19"/>
                  <a:gd name="T5" fmla="*/ 9 h 17"/>
                  <a:gd name="T6" fmla="*/ 8 w 19"/>
                  <a:gd name="T7" fmla="*/ 0 h 17"/>
                  <a:gd name="T8" fmla="*/ 0 w 19"/>
                  <a:gd name="T9" fmla="*/ 14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0" y="14"/>
                    </a:moveTo>
                    <a:cubicBezTo>
                      <a:pt x="5" y="14"/>
                      <a:pt x="10" y="16"/>
                      <a:pt x="15" y="17"/>
                    </a:cubicBezTo>
                    <a:cubicBezTo>
                      <a:pt x="16" y="14"/>
                      <a:pt x="18" y="11"/>
                      <a:pt x="19" y="9"/>
                    </a:cubicBezTo>
                    <a:cubicBezTo>
                      <a:pt x="15" y="6"/>
                      <a:pt x="12" y="3"/>
                      <a:pt x="8" y="0"/>
                    </a:cubicBezTo>
                    <a:cubicBezTo>
                      <a:pt x="5" y="4"/>
                      <a:pt x="2" y="9"/>
                      <a:pt x="0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82"/>
              <p:cNvSpPr/>
              <p:nvPr/>
            </p:nvSpPr>
            <p:spPr bwMode="auto">
              <a:xfrm>
                <a:off x="4531" y="2718"/>
                <a:ext cx="38" cy="33"/>
              </a:xfrm>
              <a:custGeom>
                <a:gdLst>
                  <a:gd name="T0" fmla="*/ 16 w 16"/>
                  <a:gd name="T1" fmla="*/ 4 h 14"/>
                  <a:gd name="T2" fmla="*/ 2 w 16"/>
                  <a:gd name="T3" fmla="*/ 0 h 14"/>
                  <a:gd name="T4" fmla="*/ 0 w 16"/>
                  <a:gd name="T5" fmla="*/ 9 h 14"/>
                  <a:gd name="T6" fmla="*/ 0 w 16"/>
                  <a:gd name="T7" fmla="*/ 14 h 14"/>
                  <a:gd name="T8" fmla="*/ 15 w 16"/>
                  <a:gd name="T9" fmla="*/ 12 h 14"/>
                  <a:gd name="T10" fmla="*/ 16 w 16"/>
                  <a:gd name="T11" fmla="*/ 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16" y="4"/>
                    </a:moveTo>
                    <a:cubicBezTo>
                      <a:pt x="12" y="2"/>
                      <a:pt x="7" y="1"/>
                      <a:pt x="2" y="0"/>
                    </a:cubicBezTo>
                    <a:cubicBezTo>
                      <a:pt x="1" y="3"/>
                      <a:pt x="0" y="6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ubicBezTo>
                      <a:pt x="5" y="14"/>
                      <a:pt x="10" y="13"/>
                      <a:pt x="15" y="12"/>
                    </a:cubicBezTo>
                    <a:cubicBezTo>
                      <a:pt x="15" y="9"/>
                      <a:pt x="15" y="6"/>
                      <a:pt x="1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83"/>
              <p:cNvSpPr/>
              <p:nvPr/>
            </p:nvSpPr>
            <p:spPr bwMode="auto">
              <a:xfrm>
                <a:off x="4531" y="2751"/>
                <a:ext cx="40" cy="33"/>
              </a:xfrm>
              <a:custGeom>
                <a:gdLst>
                  <a:gd name="T0" fmla="*/ 0 w 17"/>
                  <a:gd name="T1" fmla="*/ 2 h 14"/>
                  <a:gd name="T2" fmla="*/ 3 w 17"/>
                  <a:gd name="T3" fmla="*/ 14 h 14"/>
                  <a:gd name="T4" fmla="*/ 10 w 17"/>
                  <a:gd name="T5" fmla="*/ 11 h 14"/>
                  <a:gd name="T6" fmla="*/ 17 w 17"/>
                  <a:gd name="T7" fmla="*/ 8 h 14"/>
                  <a:gd name="T8" fmla="*/ 15 w 17"/>
                  <a:gd name="T9" fmla="*/ 0 h 14"/>
                  <a:gd name="T10" fmla="*/ 0 w 17"/>
                  <a:gd name="T11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0" y="2"/>
                    </a:moveTo>
                    <a:cubicBezTo>
                      <a:pt x="0" y="6"/>
                      <a:pt x="1" y="10"/>
                      <a:pt x="3" y="14"/>
                    </a:cubicBezTo>
                    <a:cubicBezTo>
                      <a:pt x="5" y="14"/>
                      <a:pt x="8" y="12"/>
                      <a:pt x="10" y="11"/>
                    </a:cubicBezTo>
                    <a:cubicBezTo>
                      <a:pt x="12" y="10"/>
                      <a:pt x="15" y="9"/>
                      <a:pt x="17" y="8"/>
                    </a:cubicBezTo>
                    <a:cubicBezTo>
                      <a:pt x="16" y="5"/>
                      <a:pt x="16" y="3"/>
                      <a:pt x="15" y="0"/>
                    </a:cubicBezTo>
                    <a:cubicBezTo>
                      <a:pt x="10" y="0"/>
                      <a:pt x="5" y="2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84"/>
              <p:cNvSpPr/>
              <p:nvPr/>
            </p:nvSpPr>
            <p:spPr bwMode="auto">
              <a:xfrm>
                <a:off x="4760" y="2639"/>
                <a:ext cx="140" cy="126"/>
              </a:xfrm>
              <a:custGeom>
                <a:gdLst>
                  <a:gd name="T0" fmla="*/ 49 w 59"/>
                  <a:gd name="T1" fmla="*/ 0 h 53"/>
                  <a:gd name="T2" fmla="*/ 14 w 59"/>
                  <a:gd name="T3" fmla="*/ 11 h 53"/>
                  <a:gd name="T4" fmla="*/ 2 w 59"/>
                  <a:gd name="T5" fmla="*/ 25 h 53"/>
                  <a:gd name="T6" fmla="*/ 13 w 59"/>
                  <a:gd name="T7" fmla="*/ 45 h 53"/>
                  <a:gd name="T8" fmla="*/ 59 w 59"/>
                  <a:gd name="T9" fmla="*/ 15 h 53"/>
                  <a:gd name="T10" fmla="*/ 54 w 59"/>
                  <a:gd name="T11" fmla="*/ 10 h 53"/>
                  <a:gd name="T12" fmla="*/ 54 w 59"/>
                  <a:gd name="T13" fmla="*/ 10 h 53"/>
                  <a:gd name="T14" fmla="*/ 37 w 59"/>
                  <a:gd name="T15" fmla="*/ 30 h 53"/>
                  <a:gd name="T16" fmla="*/ 15 w 59"/>
                  <a:gd name="T17" fmla="*/ 37 h 53"/>
                  <a:gd name="T18" fmla="*/ 13 w 59"/>
                  <a:gd name="T19" fmla="*/ 26 h 53"/>
                  <a:gd name="T20" fmla="*/ 20 w 59"/>
                  <a:gd name="T21" fmla="*/ 18 h 53"/>
                  <a:gd name="T22" fmla="*/ 53 w 59"/>
                  <a:gd name="T23" fmla="*/ 8 h 53"/>
                  <a:gd name="T24" fmla="*/ 49 w 59"/>
                  <a:gd name="T25" fmla="*/ 0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52">
                    <a:moveTo>
                      <a:pt x="49" y="0"/>
                    </a:moveTo>
                    <a:cubicBezTo>
                      <a:pt x="37" y="3"/>
                      <a:pt x="24" y="5"/>
                      <a:pt x="14" y="11"/>
                    </a:cubicBezTo>
                    <a:cubicBezTo>
                      <a:pt x="8" y="14"/>
                      <a:pt x="3" y="18"/>
                      <a:pt x="2" y="25"/>
                    </a:cubicBezTo>
                    <a:cubicBezTo>
                      <a:pt x="0" y="33"/>
                      <a:pt x="5" y="42"/>
                      <a:pt x="13" y="45"/>
                    </a:cubicBezTo>
                    <a:cubicBezTo>
                      <a:pt x="33" y="53"/>
                      <a:pt x="50" y="30"/>
                      <a:pt x="59" y="15"/>
                    </a:cubicBezTo>
                    <a:cubicBezTo>
                      <a:pt x="58" y="14"/>
                      <a:pt x="56" y="12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49" y="17"/>
                      <a:pt x="44" y="25"/>
                      <a:pt x="37" y="30"/>
                    </a:cubicBezTo>
                    <a:cubicBezTo>
                      <a:pt x="32" y="35"/>
                      <a:pt x="22" y="41"/>
                      <a:pt x="15" y="37"/>
                    </a:cubicBezTo>
                    <a:cubicBezTo>
                      <a:pt x="12" y="34"/>
                      <a:pt x="12" y="30"/>
                      <a:pt x="13" y="26"/>
                    </a:cubicBezTo>
                    <a:cubicBezTo>
                      <a:pt x="14" y="22"/>
                      <a:pt x="17" y="20"/>
                      <a:pt x="20" y="18"/>
                    </a:cubicBezTo>
                    <a:cubicBezTo>
                      <a:pt x="30" y="13"/>
                      <a:pt x="42" y="11"/>
                      <a:pt x="53" y="8"/>
                    </a:cubicBezTo>
                    <a:cubicBezTo>
                      <a:pt x="51" y="5"/>
                      <a:pt x="50" y="3"/>
                      <a:pt x="49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85"/>
              <p:cNvSpPr/>
              <p:nvPr/>
            </p:nvSpPr>
            <p:spPr bwMode="auto">
              <a:xfrm>
                <a:off x="4557" y="2658"/>
                <a:ext cx="47" cy="43"/>
              </a:xfrm>
              <a:custGeom>
                <a:gdLst>
                  <a:gd name="T0" fmla="*/ 2 w 20"/>
                  <a:gd name="T1" fmla="*/ 7 h 18"/>
                  <a:gd name="T2" fmla="*/ 0 w 20"/>
                  <a:gd name="T3" fmla="*/ 9 h 18"/>
                  <a:gd name="T4" fmla="*/ 11 w 20"/>
                  <a:gd name="T5" fmla="*/ 18 h 18"/>
                  <a:gd name="T6" fmla="*/ 20 w 20"/>
                  <a:gd name="T7" fmla="*/ 11 h 18"/>
                  <a:gd name="T8" fmla="*/ 13 w 20"/>
                  <a:gd name="T9" fmla="*/ 0 h 18"/>
                  <a:gd name="T10" fmla="*/ 2 w 20"/>
                  <a:gd name="T11" fmla="*/ 7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8">
                    <a:moveTo>
                      <a:pt x="2" y="7"/>
                    </a:moveTo>
                    <a:cubicBezTo>
                      <a:pt x="2" y="8"/>
                      <a:pt x="1" y="8"/>
                      <a:pt x="0" y="9"/>
                    </a:cubicBezTo>
                    <a:cubicBezTo>
                      <a:pt x="4" y="11"/>
                      <a:pt x="7" y="15"/>
                      <a:pt x="11" y="18"/>
                    </a:cubicBezTo>
                    <a:cubicBezTo>
                      <a:pt x="14" y="15"/>
                      <a:pt x="17" y="13"/>
                      <a:pt x="20" y="11"/>
                    </a:cubicBezTo>
                    <a:cubicBezTo>
                      <a:pt x="18" y="7"/>
                      <a:pt x="15" y="4"/>
                      <a:pt x="13" y="0"/>
                    </a:cubicBezTo>
                    <a:cubicBezTo>
                      <a:pt x="9" y="2"/>
                      <a:pt x="6" y="4"/>
                      <a:pt x="2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86"/>
              <p:cNvSpPr/>
              <p:nvPr/>
            </p:nvSpPr>
            <p:spPr bwMode="auto">
              <a:xfrm>
                <a:off x="4725" y="2613"/>
                <a:ext cx="57" cy="29"/>
              </a:xfrm>
              <a:custGeom>
                <a:gdLst>
                  <a:gd name="T0" fmla="*/ 13 w 24"/>
                  <a:gd name="T1" fmla="*/ 11 h 12"/>
                  <a:gd name="T2" fmla="*/ 24 w 24"/>
                  <a:gd name="T3" fmla="*/ 0 h 12"/>
                  <a:gd name="T4" fmla="*/ 0 w 24"/>
                  <a:gd name="T5" fmla="*/ 2 h 12"/>
                  <a:gd name="T6" fmla="*/ 13 w 24"/>
                  <a:gd name="T7" fmla="*/ 1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13" y="11"/>
                    </a:moveTo>
                    <a:cubicBezTo>
                      <a:pt x="19" y="11"/>
                      <a:pt x="24" y="6"/>
                      <a:pt x="24" y="0"/>
                    </a:cubicBezTo>
                    <a:cubicBezTo>
                      <a:pt x="16" y="0"/>
                      <a:pt x="8" y="1"/>
                      <a:pt x="0" y="2"/>
                    </a:cubicBezTo>
                    <a:cubicBezTo>
                      <a:pt x="2" y="7"/>
                      <a:pt x="7" y="12"/>
                      <a:pt x="13" y="1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87"/>
              <p:cNvSpPr/>
              <p:nvPr/>
            </p:nvSpPr>
            <p:spPr bwMode="auto">
              <a:xfrm>
                <a:off x="4798" y="2606"/>
                <a:ext cx="48" cy="29"/>
              </a:xfrm>
              <a:custGeom>
                <a:gdLst>
                  <a:gd name="T0" fmla="*/ 20 w 20"/>
                  <a:gd name="T1" fmla="*/ 0 h 12"/>
                  <a:gd name="T2" fmla="*/ 0 w 20"/>
                  <a:gd name="T3" fmla="*/ 2 h 12"/>
                  <a:gd name="T4" fmla="*/ 20 w 20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2">
                    <a:moveTo>
                      <a:pt x="20" y="0"/>
                    </a:moveTo>
                    <a:cubicBezTo>
                      <a:pt x="14" y="1"/>
                      <a:pt x="7" y="2"/>
                      <a:pt x="0" y="2"/>
                    </a:cubicBezTo>
                    <a:cubicBezTo>
                      <a:pt x="3" y="12"/>
                      <a:pt x="20" y="11"/>
                      <a:pt x="20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88"/>
              <p:cNvSpPr/>
              <p:nvPr/>
            </p:nvSpPr>
            <p:spPr bwMode="auto">
              <a:xfrm>
                <a:off x="4791" y="2663"/>
                <a:ext cx="92" cy="67"/>
              </a:xfrm>
              <a:custGeom>
                <a:gdLst>
                  <a:gd name="T0" fmla="*/ 1 w 39"/>
                  <a:gd name="T1" fmla="*/ 16 h 28"/>
                  <a:gd name="T2" fmla="*/ 5 w 39"/>
                  <a:gd name="T3" fmla="*/ 26 h 28"/>
                  <a:gd name="T4" fmla="*/ 25 w 39"/>
                  <a:gd name="T5" fmla="*/ 17 h 28"/>
                  <a:gd name="T6" fmla="*/ 39 w 39"/>
                  <a:gd name="T7" fmla="*/ 0 h 28"/>
                  <a:gd name="T8" fmla="*/ 10 w 39"/>
                  <a:gd name="T9" fmla="*/ 8 h 28"/>
                  <a:gd name="T10" fmla="*/ 1 w 39"/>
                  <a:gd name="T11" fmla="*/ 16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28">
                    <a:moveTo>
                      <a:pt x="1" y="16"/>
                    </a:moveTo>
                    <a:cubicBezTo>
                      <a:pt x="0" y="20"/>
                      <a:pt x="1" y="25"/>
                      <a:pt x="5" y="26"/>
                    </a:cubicBezTo>
                    <a:cubicBezTo>
                      <a:pt x="13" y="28"/>
                      <a:pt x="20" y="22"/>
                      <a:pt x="25" y="17"/>
                    </a:cubicBezTo>
                    <a:cubicBezTo>
                      <a:pt x="31" y="12"/>
                      <a:pt x="35" y="6"/>
                      <a:pt x="39" y="0"/>
                    </a:cubicBezTo>
                    <a:cubicBezTo>
                      <a:pt x="30" y="3"/>
                      <a:pt x="19" y="4"/>
                      <a:pt x="10" y="8"/>
                    </a:cubicBezTo>
                    <a:cubicBezTo>
                      <a:pt x="7" y="10"/>
                      <a:pt x="3" y="12"/>
                      <a:pt x="1" y="1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89"/>
              <p:cNvSpPr/>
              <p:nvPr/>
            </p:nvSpPr>
            <p:spPr bwMode="auto">
              <a:xfrm>
                <a:off x="4706" y="2606"/>
                <a:ext cx="168" cy="67"/>
              </a:xfrm>
              <a:custGeom>
                <a:gdLst>
                  <a:gd name="T0" fmla="*/ 29 w 71"/>
                  <a:gd name="T1" fmla="*/ 28 h 28"/>
                  <a:gd name="T2" fmla="*/ 33 w 71"/>
                  <a:gd name="T3" fmla="*/ 25 h 28"/>
                  <a:gd name="T4" fmla="*/ 71 w 71"/>
                  <a:gd name="T5" fmla="*/ 13 h 28"/>
                  <a:gd name="T6" fmla="*/ 68 w 71"/>
                  <a:gd name="T7" fmla="*/ 0 h 28"/>
                  <a:gd name="T8" fmla="*/ 66 w 71"/>
                  <a:gd name="T9" fmla="*/ 0 h 28"/>
                  <a:gd name="T10" fmla="*/ 61 w 71"/>
                  <a:gd name="T11" fmla="*/ 0 h 28"/>
                  <a:gd name="T12" fmla="*/ 37 w 71"/>
                  <a:gd name="T13" fmla="*/ 2 h 28"/>
                  <a:gd name="T14" fmla="*/ 34 w 71"/>
                  <a:gd name="T15" fmla="*/ 3 h 28"/>
                  <a:gd name="T16" fmla="*/ 21 w 71"/>
                  <a:gd name="T17" fmla="*/ 16 h 28"/>
                  <a:gd name="T18" fmla="*/ 7 w 71"/>
                  <a:gd name="T19" fmla="*/ 5 h 28"/>
                  <a:gd name="T20" fmla="*/ 0 w 71"/>
                  <a:gd name="T21" fmla="*/ 6 h 28"/>
                  <a:gd name="T22" fmla="*/ 29 w 71"/>
                  <a:gd name="T23" fmla="*/ 28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28">
                    <a:moveTo>
                      <a:pt x="29" y="28"/>
                    </a:moveTo>
                    <a:cubicBezTo>
                      <a:pt x="31" y="27"/>
                      <a:pt x="32" y="26"/>
                      <a:pt x="33" y="25"/>
                    </a:cubicBezTo>
                    <a:cubicBezTo>
                      <a:pt x="45" y="17"/>
                      <a:pt x="58" y="15"/>
                      <a:pt x="71" y="13"/>
                    </a:cubicBezTo>
                    <a:cubicBezTo>
                      <a:pt x="69" y="9"/>
                      <a:pt x="68" y="4"/>
                      <a:pt x="68" y="0"/>
                    </a:cubicBezTo>
                    <a:cubicBezTo>
                      <a:pt x="68" y="0"/>
                      <a:pt x="67" y="0"/>
                      <a:pt x="66" y="0"/>
                    </a:cubicBezTo>
                    <a:cubicBezTo>
                      <a:pt x="65" y="0"/>
                      <a:pt x="63" y="0"/>
                      <a:pt x="61" y="0"/>
                    </a:cubicBezTo>
                    <a:cubicBezTo>
                      <a:pt x="60" y="13"/>
                      <a:pt x="40" y="14"/>
                      <a:pt x="37" y="2"/>
                    </a:cubicBezTo>
                    <a:cubicBezTo>
                      <a:pt x="36" y="2"/>
                      <a:pt x="35" y="2"/>
                      <a:pt x="34" y="3"/>
                    </a:cubicBezTo>
                    <a:cubicBezTo>
                      <a:pt x="33" y="9"/>
                      <a:pt x="28" y="15"/>
                      <a:pt x="21" y="16"/>
                    </a:cubicBezTo>
                    <a:cubicBezTo>
                      <a:pt x="14" y="16"/>
                      <a:pt x="9" y="11"/>
                      <a:pt x="7" y="5"/>
                    </a:cubicBezTo>
                    <a:cubicBezTo>
                      <a:pt x="5" y="5"/>
                      <a:pt x="2" y="5"/>
                      <a:pt x="0" y="6"/>
                    </a:cubicBezTo>
                    <a:cubicBezTo>
                      <a:pt x="3" y="19"/>
                      <a:pt x="16" y="28"/>
                      <a:pt x="29" y="2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90"/>
              <p:cNvSpPr/>
              <p:nvPr/>
            </p:nvSpPr>
            <p:spPr bwMode="auto">
              <a:xfrm>
                <a:off x="4656" y="2639"/>
                <a:ext cx="33" cy="29"/>
              </a:xfrm>
              <a:custGeom>
                <a:gdLst>
                  <a:gd name="T0" fmla="*/ 0 w 14"/>
                  <a:gd name="T1" fmla="*/ 0 h 12"/>
                  <a:gd name="T2" fmla="*/ 2 w 14"/>
                  <a:gd name="T3" fmla="*/ 12 h 12"/>
                  <a:gd name="T4" fmla="*/ 14 w 14"/>
                  <a:gd name="T5" fmla="*/ 12 h 12"/>
                  <a:gd name="T6" fmla="*/ 5 w 14"/>
                  <a:gd name="T7" fmla="*/ 0 h 12"/>
                  <a:gd name="T8" fmla="*/ 0 w 14"/>
                  <a:gd name="T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0"/>
                    </a:moveTo>
                    <a:cubicBezTo>
                      <a:pt x="1" y="4"/>
                      <a:pt x="1" y="8"/>
                      <a:pt x="2" y="12"/>
                    </a:cubicBezTo>
                    <a:cubicBezTo>
                      <a:pt x="6" y="12"/>
                      <a:pt x="10" y="12"/>
                      <a:pt x="14" y="12"/>
                    </a:cubicBezTo>
                    <a:cubicBezTo>
                      <a:pt x="11" y="8"/>
                      <a:pt x="8" y="4"/>
                      <a:pt x="5" y="0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91"/>
              <p:cNvSpPr/>
              <p:nvPr/>
            </p:nvSpPr>
            <p:spPr bwMode="auto">
              <a:xfrm>
                <a:off x="4668" y="2620"/>
                <a:ext cx="185" cy="235"/>
              </a:xfrm>
              <a:custGeom>
                <a:gdLst>
                  <a:gd name="T0" fmla="*/ 65 w 78"/>
                  <a:gd name="T1" fmla="*/ 76 h 99"/>
                  <a:gd name="T2" fmla="*/ 64 w 78"/>
                  <a:gd name="T3" fmla="*/ 56 h 99"/>
                  <a:gd name="T4" fmla="*/ 47 w 78"/>
                  <a:gd name="T5" fmla="*/ 52 h 99"/>
                  <a:gd name="T6" fmla="*/ 39 w 78"/>
                  <a:gd name="T7" fmla="*/ 33 h 99"/>
                  <a:gd name="T8" fmla="*/ 44 w 78"/>
                  <a:gd name="T9" fmla="*/ 23 h 99"/>
                  <a:gd name="T10" fmla="*/ 15 w 78"/>
                  <a:gd name="T11" fmla="*/ 0 h 99"/>
                  <a:gd name="T12" fmla="*/ 0 w 78"/>
                  <a:gd name="T13" fmla="*/ 1 h 99"/>
                  <a:gd name="T14" fmla="*/ 0 w 78"/>
                  <a:gd name="T15" fmla="*/ 1 h 99"/>
                  <a:gd name="T16" fmla="*/ 10 w 78"/>
                  <a:gd name="T17" fmla="*/ 19 h 99"/>
                  <a:gd name="T18" fmla="*/ 19 w 78"/>
                  <a:gd name="T19" fmla="*/ 25 h 99"/>
                  <a:gd name="T20" fmla="*/ 24 w 78"/>
                  <a:gd name="T21" fmla="*/ 27 h 99"/>
                  <a:gd name="T22" fmla="*/ 28 w 78"/>
                  <a:gd name="T23" fmla="*/ 28 h 99"/>
                  <a:gd name="T24" fmla="*/ 29 w 78"/>
                  <a:gd name="T25" fmla="*/ 30 h 99"/>
                  <a:gd name="T26" fmla="*/ 51 w 78"/>
                  <a:gd name="T27" fmla="*/ 62 h 99"/>
                  <a:gd name="T28" fmla="*/ 52 w 78"/>
                  <a:gd name="T29" fmla="*/ 63 h 99"/>
                  <a:gd name="T30" fmla="*/ 56 w 78"/>
                  <a:gd name="T31" fmla="*/ 85 h 99"/>
                  <a:gd name="T32" fmla="*/ 72 w 78"/>
                  <a:gd name="T33" fmla="*/ 99 h 99"/>
                  <a:gd name="T34" fmla="*/ 78 w 78"/>
                  <a:gd name="T35" fmla="*/ 91 h 99"/>
                  <a:gd name="T36" fmla="*/ 65 w 78"/>
                  <a:gd name="T37" fmla="*/ 76 h 9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8" h="99">
                    <a:moveTo>
                      <a:pt x="65" y="76"/>
                    </a:moveTo>
                    <a:cubicBezTo>
                      <a:pt x="64" y="69"/>
                      <a:pt x="63" y="62"/>
                      <a:pt x="64" y="56"/>
                    </a:cubicBezTo>
                    <a:cubicBezTo>
                      <a:pt x="58" y="57"/>
                      <a:pt x="52" y="56"/>
                      <a:pt x="47" y="52"/>
                    </a:cubicBezTo>
                    <a:cubicBezTo>
                      <a:pt x="41" y="48"/>
                      <a:pt x="38" y="40"/>
                      <a:pt x="39" y="33"/>
                    </a:cubicBezTo>
                    <a:cubicBezTo>
                      <a:pt x="40" y="29"/>
                      <a:pt x="41" y="26"/>
                      <a:pt x="44" y="23"/>
                    </a:cubicBezTo>
                    <a:cubicBezTo>
                      <a:pt x="30" y="23"/>
                      <a:pt x="17" y="13"/>
                      <a:pt x="15" y="0"/>
                    </a:cubicBezTo>
                    <a:cubicBezTo>
                      <a:pt x="10" y="0"/>
                      <a:pt x="5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8"/>
                      <a:pt x="5" y="14"/>
                      <a:pt x="10" y="19"/>
                    </a:cubicBezTo>
                    <a:cubicBezTo>
                      <a:pt x="13" y="21"/>
                      <a:pt x="16" y="23"/>
                      <a:pt x="19" y="25"/>
                    </a:cubicBezTo>
                    <a:cubicBezTo>
                      <a:pt x="21" y="26"/>
                      <a:pt x="22" y="27"/>
                      <a:pt x="24" y="27"/>
                    </a:cubicBezTo>
                    <a:cubicBezTo>
                      <a:pt x="25" y="28"/>
                      <a:pt x="27" y="28"/>
                      <a:pt x="28" y="28"/>
                    </a:cubicBezTo>
                    <a:cubicBezTo>
                      <a:pt x="29" y="28"/>
                      <a:pt x="29" y="29"/>
                      <a:pt x="29" y="30"/>
                    </a:cubicBezTo>
                    <a:cubicBezTo>
                      <a:pt x="21" y="45"/>
                      <a:pt x="35" y="62"/>
                      <a:pt x="51" y="62"/>
                    </a:cubicBezTo>
                    <a:cubicBezTo>
                      <a:pt x="52" y="62"/>
                      <a:pt x="52" y="63"/>
                      <a:pt x="52" y="63"/>
                    </a:cubicBezTo>
                    <a:cubicBezTo>
                      <a:pt x="51" y="71"/>
                      <a:pt x="52" y="78"/>
                      <a:pt x="56" y="85"/>
                    </a:cubicBezTo>
                    <a:cubicBezTo>
                      <a:pt x="59" y="91"/>
                      <a:pt x="65" y="96"/>
                      <a:pt x="72" y="99"/>
                    </a:cubicBezTo>
                    <a:cubicBezTo>
                      <a:pt x="74" y="96"/>
                      <a:pt x="76" y="94"/>
                      <a:pt x="78" y="91"/>
                    </a:cubicBezTo>
                    <a:cubicBezTo>
                      <a:pt x="71" y="88"/>
                      <a:pt x="67" y="82"/>
                      <a:pt x="65" y="7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92"/>
              <p:cNvSpPr/>
              <p:nvPr/>
            </p:nvSpPr>
            <p:spPr bwMode="auto">
              <a:xfrm>
                <a:off x="4791" y="2832"/>
                <a:ext cx="31" cy="35"/>
              </a:xfrm>
              <a:custGeom>
                <a:gdLst>
                  <a:gd name="T0" fmla="*/ 4 w 13"/>
                  <a:gd name="T1" fmla="*/ 0 h 15"/>
                  <a:gd name="T2" fmla="*/ 0 w 13"/>
                  <a:gd name="T3" fmla="*/ 7 h 15"/>
                  <a:gd name="T4" fmla="*/ 9 w 13"/>
                  <a:gd name="T5" fmla="*/ 15 h 15"/>
                  <a:gd name="T6" fmla="*/ 13 w 13"/>
                  <a:gd name="T7" fmla="*/ 8 h 15"/>
                  <a:gd name="T8" fmla="*/ 4 w 13"/>
                  <a:gd name="T9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4" y="0"/>
                    </a:moveTo>
                    <a:cubicBezTo>
                      <a:pt x="3" y="2"/>
                      <a:pt x="1" y="5"/>
                      <a:pt x="0" y="7"/>
                    </a:cubicBezTo>
                    <a:cubicBezTo>
                      <a:pt x="3" y="9"/>
                      <a:pt x="7" y="12"/>
                      <a:pt x="9" y="15"/>
                    </a:cubicBezTo>
                    <a:cubicBezTo>
                      <a:pt x="11" y="13"/>
                      <a:pt x="12" y="10"/>
                      <a:pt x="13" y="8"/>
                    </a:cubicBezTo>
                    <a:cubicBezTo>
                      <a:pt x="10" y="6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93"/>
              <p:cNvSpPr/>
              <p:nvPr/>
            </p:nvSpPr>
            <p:spPr bwMode="auto">
              <a:xfrm>
                <a:off x="4505" y="2625"/>
                <a:ext cx="163" cy="254"/>
              </a:xfrm>
              <a:custGeom>
                <a:gdLst>
                  <a:gd name="T0" fmla="*/ 42 w 69"/>
                  <a:gd name="T1" fmla="*/ 92 h 107"/>
                  <a:gd name="T2" fmla="*/ 23 w 69"/>
                  <a:gd name="T3" fmla="*/ 82 h 107"/>
                  <a:gd name="T4" fmla="*/ 10 w 69"/>
                  <a:gd name="T5" fmla="*/ 59 h 107"/>
                  <a:gd name="T6" fmla="*/ 14 w 69"/>
                  <a:gd name="T7" fmla="*/ 32 h 107"/>
                  <a:gd name="T8" fmla="*/ 69 w 69"/>
                  <a:gd name="T9" fmla="*/ 4 h 107"/>
                  <a:gd name="T10" fmla="*/ 67 w 69"/>
                  <a:gd name="T11" fmla="*/ 0 h 107"/>
                  <a:gd name="T12" fmla="*/ 35 w 69"/>
                  <a:gd name="T13" fmla="*/ 4 h 107"/>
                  <a:gd name="T14" fmla="*/ 11 w 69"/>
                  <a:gd name="T15" fmla="*/ 20 h 107"/>
                  <a:gd name="T16" fmla="*/ 0 w 69"/>
                  <a:gd name="T17" fmla="*/ 51 h 107"/>
                  <a:gd name="T18" fmla="*/ 36 w 69"/>
                  <a:gd name="T19" fmla="*/ 95 h 107"/>
                  <a:gd name="T20" fmla="*/ 37 w 69"/>
                  <a:gd name="T21" fmla="*/ 96 h 107"/>
                  <a:gd name="T22" fmla="*/ 36 w 69"/>
                  <a:gd name="T23" fmla="*/ 107 h 107"/>
                  <a:gd name="T24" fmla="*/ 43 w 69"/>
                  <a:gd name="T25" fmla="*/ 107 h 107"/>
                  <a:gd name="T26" fmla="*/ 42 w 69"/>
                  <a:gd name="T27" fmla="*/ 92 h 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9" h="107">
                    <a:moveTo>
                      <a:pt x="42" y="92"/>
                    </a:moveTo>
                    <a:cubicBezTo>
                      <a:pt x="35" y="89"/>
                      <a:pt x="29" y="86"/>
                      <a:pt x="23" y="82"/>
                    </a:cubicBezTo>
                    <a:cubicBezTo>
                      <a:pt x="17" y="76"/>
                      <a:pt x="11" y="68"/>
                      <a:pt x="10" y="59"/>
                    </a:cubicBezTo>
                    <a:cubicBezTo>
                      <a:pt x="8" y="50"/>
                      <a:pt x="10" y="40"/>
                      <a:pt x="14" y="32"/>
                    </a:cubicBezTo>
                    <a:cubicBezTo>
                      <a:pt x="25" y="12"/>
                      <a:pt x="48" y="5"/>
                      <a:pt x="69" y="4"/>
                    </a:cubicBezTo>
                    <a:cubicBezTo>
                      <a:pt x="68" y="3"/>
                      <a:pt x="68" y="1"/>
                      <a:pt x="67" y="0"/>
                    </a:cubicBezTo>
                    <a:cubicBezTo>
                      <a:pt x="57" y="1"/>
                      <a:pt x="46" y="2"/>
                      <a:pt x="35" y="4"/>
                    </a:cubicBezTo>
                    <a:cubicBezTo>
                      <a:pt x="26" y="7"/>
                      <a:pt x="17" y="13"/>
                      <a:pt x="11" y="20"/>
                    </a:cubicBezTo>
                    <a:cubicBezTo>
                      <a:pt x="4" y="29"/>
                      <a:pt x="0" y="40"/>
                      <a:pt x="0" y="51"/>
                    </a:cubicBezTo>
                    <a:cubicBezTo>
                      <a:pt x="0" y="72"/>
                      <a:pt x="16" y="92"/>
                      <a:pt x="36" y="95"/>
                    </a:cubicBezTo>
                    <a:cubicBezTo>
                      <a:pt x="37" y="95"/>
                      <a:pt x="37" y="96"/>
                      <a:pt x="37" y="96"/>
                    </a:cubicBezTo>
                    <a:cubicBezTo>
                      <a:pt x="36" y="100"/>
                      <a:pt x="36" y="104"/>
                      <a:pt x="36" y="107"/>
                    </a:cubicBezTo>
                    <a:cubicBezTo>
                      <a:pt x="43" y="107"/>
                      <a:pt x="43" y="107"/>
                      <a:pt x="43" y="107"/>
                    </a:cubicBezTo>
                    <a:cubicBezTo>
                      <a:pt x="42" y="102"/>
                      <a:pt x="41" y="97"/>
                      <a:pt x="42" y="9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94"/>
              <p:cNvSpPr/>
              <p:nvPr/>
            </p:nvSpPr>
            <p:spPr bwMode="auto">
              <a:xfrm>
                <a:off x="4810" y="2853"/>
                <a:ext cx="26" cy="26"/>
              </a:xfrm>
              <a:custGeom>
                <a:gdLst>
                  <a:gd name="T0" fmla="*/ 6 w 11"/>
                  <a:gd name="T1" fmla="*/ 0 h 11"/>
                  <a:gd name="T2" fmla="*/ 2 w 11"/>
                  <a:gd name="T3" fmla="*/ 8 h 11"/>
                  <a:gd name="T4" fmla="*/ 0 w 11"/>
                  <a:gd name="T5" fmla="*/ 11 h 11"/>
                  <a:gd name="T6" fmla="*/ 5 w 11"/>
                  <a:gd name="T7" fmla="*/ 11 h 11"/>
                  <a:gd name="T8" fmla="*/ 11 w 11"/>
                  <a:gd name="T9" fmla="*/ 3 h 11"/>
                  <a:gd name="T10" fmla="*/ 6 w 11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6" y="0"/>
                    </a:moveTo>
                    <a:cubicBezTo>
                      <a:pt x="5" y="3"/>
                      <a:pt x="4" y="5"/>
                      <a:pt x="2" y="8"/>
                    </a:cubicBezTo>
                    <a:cubicBezTo>
                      <a:pt x="1" y="9"/>
                      <a:pt x="1" y="10"/>
                      <a:pt x="0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7" y="8"/>
                      <a:pt x="9" y="5"/>
                      <a:pt x="11" y="3"/>
                    </a:cubicBezTo>
                    <a:cubicBezTo>
                      <a:pt x="9" y="2"/>
                      <a:pt x="8" y="1"/>
                      <a:pt x="6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95"/>
              <p:cNvSpPr/>
              <p:nvPr/>
            </p:nvSpPr>
            <p:spPr bwMode="auto">
              <a:xfrm>
                <a:off x="4569" y="2670"/>
                <a:ext cx="229" cy="209"/>
              </a:xfrm>
              <a:custGeom>
                <a:gdLst>
                  <a:gd name="T0" fmla="*/ 97 w 97"/>
                  <a:gd name="T1" fmla="*/ 66 h 88"/>
                  <a:gd name="T2" fmla="*/ 97 w 97"/>
                  <a:gd name="T3" fmla="*/ 66 h 88"/>
                  <a:gd name="T4" fmla="*/ 96 w 97"/>
                  <a:gd name="T5" fmla="*/ 64 h 88"/>
                  <a:gd name="T6" fmla="*/ 92 w 97"/>
                  <a:gd name="T7" fmla="*/ 45 h 88"/>
                  <a:gd name="T8" fmla="*/ 79 w 97"/>
                  <a:gd name="T9" fmla="*/ 61 h 88"/>
                  <a:gd name="T10" fmla="*/ 59 w 97"/>
                  <a:gd name="T11" fmla="*/ 82 h 88"/>
                  <a:gd name="T12" fmla="*/ 43 w 97"/>
                  <a:gd name="T13" fmla="*/ 71 h 88"/>
                  <a:gd name="T14" fmla="*/ 63 w 97"/>
                  <a:gd name="T15" fmla="*/ 51 h 88"/>
                  <a:gd name="T16" fmla="*/ 79 w 97"/>
                  <a:gd name="T17" fmla="*/ 45 h 88"/>
                  <a:gd name="T18" fmla="*/ 88 w 97"/>
                  <a:gd name="T19" fmla="*/ 42 h 88"/>
                  <a:gd name="T20" fmla="*/ 68 w 97"/>
                  <a:gd name="T21" fmla="*/ 12 h 88"/>
                  <a:gd name="T22" fmla="*/ 50 w 97"/>
                  <a:gd name="T23" fmla="*/ 33 h 88"/>
                  <a:gd name="T24" fmla="*/ 30 w 97"/>
                  <a:gd name="T25" fmla="*/ 45 h 88"/>
                  <a:gd name="T26" fmla="*/ 19 w 97"/>
                  <a:gd name="T27" fmla="*/ 42 h 88"/>
                  <a:gd name="T28" fmla="*/ 14 w 97"/>
                  <a:gd name="T29" fmla="*/ 32 h 88"/>
                  <a:gd name="T30" fmla="*/ 33 w 97"/>
                  <a:gd name="T31" fmla="*/ 16 h 88"/>
                  <a:gd name="T32" fmla="*/ 67 w 97"/>
                  <a:gd name="T33" fmla="*/ 8 h 88"/>
                  <a:gd name="T34" fmla="*/ 61 w 97"/>
                  <a:gd name="T35" fmla="*/ 6 h 88"/>
                  <a:gd name="T36" fmla="*/ 53 w 97"/>
                  <a:gd name="T37" fmla="*/ 0 h 88"/>
                  <a:gd name="T38" fmla="*/ 22 w 97"/>
                  <a:gd name="T39" fmla="*/ 5 h 88"/>
                  <a:gd name="T40" fmla="*/ 2 w 97"/>
                  <a:gd name="T41" fmla="*/ 23 h 88"/>
                  <a:gd name="T42" fmla="*/ 5 w 97"/>
                  <a:gd name="T43" fmla="*/ 46 h 88"/>
                  <a:gd name="T44" fmla="*/ 27 w 97"/>
                  <a:gd name="T45" fmla="*/ 61 h 88"/>
                  <a:gd name="T46" fmla="*/ 28 w 97"/>
                  <a:gd name="T47" fmla="*/ 62 h 88"/>
                  <a:gd name="T48" fmla="*/ 32 w 97"/>
                  <a:gd name="T49" fmla="*/ 85 h 88"/>
                  <a:gd name="T50" fmla="*/ 35 w 97"/>
                  <a:gd name="T51" fmla="*/ 88 h 88"/>
                  <a:gd name="T52" fmla="*/ 78 w 97"/>
                  <a:gd name="T53" fmla="*/ 88 h 88"/>
                  <a:gd name="T54" fmla="*/ 79 w 97"/>
                  <a:gd name="T55" fmla="*/ 88 h 88"/>
                  <a:gd name="T56" fmla="*/ 97 w 97"/>
                  <a:gd name="T57" fmla="*/ 66 h 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88">
                    <a:moveTo>
                      <a:pt x="97" y="66"/>
                    </a:moveTo>
                    <a:cubicBezTo>
                      <a:pt x="97" y="66"/>
                      <a:pt x="97" y="66"/>
                      <a:pt x="97" y="66"/>
                    </a:cubicBezTo>
                    <a:cubicBezTo>
                      <a:pt x="97" y="65"/>
                      <a:pt x="96" y="65"/>
                      <a:pt x="96" y="64"/>
                    </a:cubicBezTo>
                    <a:cubicBezTo>
                      <a:pt x="92" y="58"/>
                      <a:pt x="91" y="52"/>
                      <a:pt x="92" y="45"/>
                    </a:cubicBezTo>
                    <a:cubicBezTo>
                      <a:pt x="88" y="51"/>
                      <a:pt x="83" y="55"/>
                      <a:pt x="79" y="61"/>
                    </a:cubicBezTo>
                    <a:cubicBezTo>
                      <a:pt x="74" y="69"/>
                      <a:pt x="68" y="78"/>
                      <a:pt x="59" y="82"/>
                    </a:cubicBezTo>
                    <a:cubicBezTo>
                      <a:pt x="51" y="86"/>
                      <a:pt x="43" y="80"/>
                      <a:pt x="43" y="71"/>
                    </a:cubicBezTo>
                    <a:cubicBezTo>
                      <a:pt x="44" y="61"/>
                      <a:pt x="54" y="54"/>
                      <a:pt x="63" y="51"/>
                    </a:cubicBezTo>
                    <a:cubicBezTo>
                      <a:pt x="68" y="49"/>
                      <a:pt x="74" y="47"/>
                      <a:pt x="79" y="45"/>
                    </a:cubicBezTo>
                    <a:cubicBezTo>
                      <a:pt x="82" y="44"/>
                      <a:pt x="85" y="43"/>
                      <a:pt x="88" y="42"/>
                    </a:cubicBezTo>
                    <a:cubicBezTo>
                      <a:pt x="74" y="39"/>
                      <a:pt x="64" y="25"/>
                      <a:pt x="68" y="12"/>
                    </a:cubicBezTo>
                    <a:cubicBezTo>
                      <a:pt x="62" y="18"/>
                      <a:pt x="56" y="26"/>
                      <a:pt x="50" y="33"/>
                    </a:cubicBezTo>
                    <a:cubicBezTo>
                      <a:pt x="45" y="38"/>
                      <a:pt x="38" y="44"/>
                      <a:pt x="30" y="45"/>
                    </a:cubicBezTo>
                    <a:cubicBezTo>
                      <a:pt x="26" y="45"/>
                      <a:pt x="22" y="45"/>
                      <a:pt x="19" y="42"/>
                    </a:cubicBezTo>
                    <a:cubicBezTo>
                      <a:pt x="15" y="40"/>
                      <a:pt x="13" y="36"/>
                      <a:pt x="14" y="32"/>
                    </a:cubicBezTo>
                    <a:cubicBezTo>
                      <a:pt x="14" y="22"/>
                      <a:pt x="24" y="18"/>
                      <a:pt x="33" y="16"/>
                    </a:cubicBezTo>
                    <a:cubicBezTo>
                      <a:pt x="44" y="13"/>
                      <a:pt x="55" y="10"/>
                      <a:pt x="67" y="8"/>
                    </a:cubicBezTo>
                    <a:cubicBezTo>
                      <a:pt x="65" y="8"/>
                      <a:pt x="62" y="7"/>
                      <a:pt x="61" y="6"/>
                    </a:cubicBezTo>
                    <a:cubicBezTo>
                      <a:pt x="58" y="4"/>
                      <a:pt x="55" y="2"/>
                      <a:pt x="53" y="0"/>
                    </a:cubicBezTo>
                    <a:cubicBezTo>
                      <a:pt x="42" y="0"/>
                      <a:pt x="32" y="1"/>
                      <a:pt x="22" y="5"/>
                    </a:cubicBezTo>
                    <a:cubicBezTo>
                      <a:pt x="14" y="8"/>
                      <a:pt x="6" y="13"/>
                      <a:pt x="2" y="23"/>
                    </a:cubicBezTo>
                    <a:cubicBezTo>
                      <a:pt x="0" y="31"/>
                      <a:pt x="1" y="39"/>
                      <a:pt x="5" y="46"/>
                    </a:cubicBezTo>
                    <a:cubicBezTo>
                      <a:pt x="10" y="55"/>
                      <a:pt x="18" y="59"/>
                      <a:pt x="27" y="61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6" y="70"/>
                      <a:pt x="28" y="79"/>
                      <a:pt x="32" y="85"/>
                    </a:cubicBezTo>
                    <a:cubicBezTo>
                      <a:pt x="33" y="86"/>
                      <a:pt x="34" y="87"/>
                      <a:pt x="35" y="88"/>
                    </a:cubicBezTo>
                    <a:cubicBezTo>
                      <a:pt x="78" y="88"/>
                      <a:pt x="78" y="88"/>
                      <a:pt x="78" y="88"/>
                    </a:cubicBezTo>
                    <a:cubicBezTo>
                      <a:pt x="79" y="88"/>
                      <a:pt x="79" y="88"/>
                      <a:pt x="79" y="88"/>
                    </a:cubicBezTo>
                    <a:cubicBezTo>
                      <a:pt x="86" y="82"/>
                      <a:pt x="93" y="75"/>
                      <a:pt x="97" y="6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96"/>
              <p:cNvSpPr/>
              <p:nvPr/>
            </p:nvSpPr>
            <p:spPr bwMode="auto">
              <a:xfrm>
                <a:off x="4602" y="2694"/>
                <a:ext cx="125" cy="81"/>
              </a:xfrm>
              <a:custGeom>
                <a:gdLst>
                  <a:gd name="T0" fmla="*/ 15 w 53"/>
                  <a:gd name="T1" fmla="*/ 9 h 34"/>
                  <a:gd name="T2" fmla="*/ 2 w 53"/>
                  <a:gd name="T3" fmla="*/ 17 h 34"/>
                  <a:gd name="T4" fmla="*/ 6 w 53"/>
                  <a:gd name="T5" fmla="*/ 31 h 34"/>
                  <a:gd name="T6" fmla="*/ 19 w 53"/>
                  <a:gd name="T7" fmla="*/ 33 h 34"/>
                  <a:gd name="T8" fmla="*/ 39 w 53"/>
                  <a:gd name="T9" fmla="*/ 17 h 34"/>
                  <a:gd name="T10" fmla="*/ 53 w 53"/>
                  <a:gd name="T11" fmla="*/ 0 h 34"/>
                  <a:gd name="T12" fmla="*/ 31 w 53"/>
                  <a:gd name="T13" fmla="*/ 4 h 34"/>
                  <a:gd name="T14" fmla="*/ 15 w 53"/>
                  <a:gd name="T15" fmla="*/ 9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34">
                    <a:moveTo>
                      <a:pt x="15" y="9"/>
                    </a:moveTo>
                    <a:cubicBezTo>
                      <a:pt x="10" y="10"/>
                      <a:pt x="5" y="13"/>
                      <a:pt x="2" y="17"/>
                    </a:cubicBezTo>
                    <a:cubicBezTo>
                      <a:pt x="0" y="22"/>
                      <a:pt x="1" y="28"/>
                      <a:pt x="6" y="31"/>
                    </a:cubicBezTo>
                    <a:cubicBezTo>
                      <a:pt x="9" y="34"/>
                      <a:pt x="14" y="34"/>
                      <a:pt x="19" y="33"/>
                    </a:cubicBezTo>
                    <a:cubicBezTo>
                      <a:pt x="27" y="30"/>
                      <a:pt x="33" y="24"/>
                      <a:pt x="39" y="17"/>
                    </a:cubicBezTo>
                    <a:cubicBezTo>
                      <a:pt x="44" y="12"/>
                      <a:pt x="48" y="5"/>
                      <a:pt x="53" y="0"/>
                    </a:cubicBezTo>
                    <a:cubicBezTo>
                      <a:pt x="46" y="1"/>
                      <a:pt x="38" y="3"/>
                      <a:pt x="31" y="4"/>
                    </a:cubicBezTo>
                    <a:cubicBezTo>
                      <a:pt x="25" y="6"/>
                      <a:pt x="20" y="7"/>
                      <a:pt x="15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97"/>
              <p:cNvSpPr/>
              <p:nvPr/>
            </p:nvSpPr>
            <p:spPr bwMode="auto">
              <a:xfrm>
                <a:off x="4528" y="2829"/>
                <a:ext cx="41" cy="50"/>
              </a:xfrm>
              <a:custGeom>
                <a:gdLst>
                  <a:gd name="T0" fmla="*/ 11 w 17"/>
                  <a:gd name="T1" fmla="*/ 5 h 21"/>
                  <a:gd name="T2" fmla="*/ 4 w 17"/>
                  <a:gd name="T3" fmla="*/ 0 h 21"/>
                  <a:gd name="T4" fmla="*/ 5 w 17"/>
                  <a:gd name="T5" fmla="*/ 21 h 21"/>
                  <a:gd name="T6" fmla="*/ 17 w 17"/>
                  <a:gd name="T7" fmla="*/ 21 h 21"/>
                  <a:gd name="T8" fmla="*/ 11 w 17"/>
                  <a:gd name="T9" fmla="*/ 5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11" y="5"/>
                    </a:moveTo>
                    <a:cubicBezTo>
                      <a:pt x="9" y="4"/>
                      <a:pt x="6" y="2"/>
                      <a:pt x="4" y="0"/>
                    </a:cubicBezTo>
                    <a:cubicBezTo>
                      <a:pt x="0" y="6"/>
                      <a:pt x="1" y="15"/>
                      <a:pt x="5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2" y="18"/>
                      <a:pt x="9" y="11"/>
                      <a:pt x="11" y="5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98"/>
              <p:cNvSpPr/>
              <p:nvPr/>
            </p:nvSpPr>
            <p:spPr bwMode="auto">
              <a:xfrm>
                <a:off x="4512" y="2635"/>
                <a:ext cx="64" cy="28"/>
              </a:xfrm>
              <a:custGeom>
                <a:gdLst>
                  <a:gd name="T0" fmla="*/ 1 w 27"/>
                  <a:gd name="T1" fmla="*/ 3 h 12"/>
                  <a:gd name="T2" fmla="*/ 2 w 27"/>
                  <a:gd name="T3" fmla="*/ 10 h 12"/>
                  <a:gd name="T4" fmla="*/ 9 w 27"/>
                  <a:gd name="T5" fmla="*/ 12 h 12"/>
                  <a:gd name="T6" fmla="*/ 27 w 27"/>
                  <a:gd name="T7" fmla="*/ 0 h 12"/>
                  <a:gd name="T8" fmla="*/ 26 w 27"/>
                  <a:gd name="T9" fmla="*/ 0 h 12"/>
                  <a:gd name="T10" fmla="*/ 1 w 27"/>
                  <a:gd name="T11" fmla="*/ 3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2">
                    <a:moveTo>
                      <a:pt x="1" y="3"/>
                    </a:moveTo>
                    <a:cubicBezTo>
                      <a:pt x="0" y="5"/>
                      <a:pt x="0" y="9"/>
                      <a:pt x="2" y="10"/>
                    </a:cubicBezTo>
                    <a:cubicBezTo>
                      <a:pt x="4" y="12"/>
                      <a:pt x="7" y="12"/>
                      <a:pt x="9" y="12"/>
                    </a:cubicBezTo>
                    <a:cubicBezTo>
                      <a:pt x="14" y="7"/>
                      <a:pt x="20" y="3"/>
                      <a:pt x="27" y="0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18" y="1"/>
                      <a:pt x="9" y="2"/>
                      <a:pt x="1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99"/>
              <p:cNvSpPr/>
              <p:nvPr/>
            </p:nvSpPr>
            <p:spPr bwMode="auto">
              <a:xfrm>
                <a:off x="4555" y="2843"/>
                <a:ext cx="33" cy="36"/>
              </a:xfrm>
              <a:custGeom>
                <a:gdLst>
                  <a:gd name="T0" fmla="*/ 14 w 14"/>
                  <a:gd name="T1" fmla="*/ 5 h 15"/>
                  <a:gd name="T2" fmla="*/ 11 w 14"/>
                  <a:gd name="T3" fmla="*/ 4 h 15"/>
                  <a:gd name="T4" fmla="*/ 1 w 14"/>
                  <a:gd name="T5" fmla="*/ 0 h 15"/>
                  <a:gd name="T6" fmla="*/ 9 w 14"/>
                  <a:gd name="T7" fmla="*/ 15 h 15"/>
                  <a:gd name="T8" fmla="*/ 14 w 14"/>
                  <a:gd name="T9" fmla="*/ 15 h 15"/>
                  <a:gd name="T10" fmla="*/ 14 w 14"/>
                  <a:gd name="T11" fmla="*/ 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14" y="5"/>
                    </a:moveTo>
                    <a:cubicBezTo>
                      <a:pt x="13" y="5"/>
                      <a:pt x="12" y="4"/>
                      <a:pt x="11" y="4"/>
                    </a:cubicBezTo>
                    <a:cubicBezTo>
                      <a:pt x="7" y="3"/>
                      <a:pt x="4" y="2"/>
                      <a:pt x="1" y="0"/>
                    </a:cubicBezTo>
                    <a:cubicBezTo>
                      <a:pt x="0" y="6"/>
                      <a:pt x="3" y="13"/>
                      <a:pt x="9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2"/>
                      <a:pt x="13" y="8"/>
                      <a:pt x="14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100"/>
              <p:cNvSpPr/>
              <p:nvPr/>
            </p:nvSpPr>
            <p:spPr bwMode="auto">
              <a:xfrm>
                <a:off x="4775" y="2853"/>
                <a:ext cx="37" cy="26"/>
              </a:xfrm>
              <a:custGeom>
                <a:gdLst>
                  <a:gd name="T0" fmla="*/ 6 w 16"/>
                  <a:gd name="T1" fmla="*/ 0 h 11"/>
                  <a:gd name="T2" fmla="*/ 0 w 16"/>
                  <a:gd name="T3" fmla="*/ 6 h 11"/>
                  <a:gd name="T4" fmla="*/ 3 w 16"/>
                  <a:gd name="T5" fmla="*/ 11 h 11"/>
                  <a:gd name="T6" fmla="*/ 13 w 16"/>
                  <a:gd name="T7" fmla="*/ 11 h 11"/>
                  <a:gd name="T8" fmla="*/ 16 w 16"/>
                  <a:gd name="T9" fmla="*/ 7 h 11"/>
                  <a:gd name="T10" fmla="*/ 6 w 16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1">
                    <a:moveTo>
                      <a:pt x="6" y="0"/>
                    </a:moveTo>
                    <a:cubicBezTo>
                      <a:pt x="4" y="2"/>
                      <a:pt x="2" y="4"/>
                      <a:pt x="0" y="6"/>
                    </a:cubicBezTo>
                    <a:cubicBezTo>
                      <a:pt x="1" y="8"/>
                      <a:pt x="2" y="9"/>
                      <a:pt x="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5" y="8"/>
                      <a:pt x="16" y="7"/>
                    </a:cubicBezTo>
                    <a:cubicBezTo>
                      <a:pt x="12" y="5"/>
                      <a:pt x="9" y="2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101"/>
              <p:cNvSpPr/>
              <p:nvPr/>
            </p:nvSpPr>
            <p:spPr bwMode="auto">
              <a:xfrm>
                <a:off x="4486" y="2642"/>
                <a:ext cx="45" cy="40"/>
              </a:xfrm>
              <a:custGeom>
                <a:gdLst>
                  <a:gd name="T0" fmla="*/ 11 w 19"/>
                  <a:gd name="T1" fmla="*/ 6 h 17"/>
                  <a:gd name="T2" fmla="*/ 11 w 19"/>
                  <a:gd name="T3" fmla="*/ 0 h 17"/>
                  <a:gd name="T4" fmla="*/ 2 w 19"/>
                  <a:gd name="T5" fmla="*/ 1 h 17"/>
                  <a:gd name="T6" fmla="*/ 14 w 19"/>
                  <a:gd name="T7" fmla="*/ 17 h 17"/>
                  <a:gd name="T8" fmla="*/ 14 w 19"/>
                  <a:gd name="T9" fmla="*/ 17 h 17"/>
                  <a:gd name="T10" fmla="*/ 18 w 19"/>
                  <a:gd name="T11" fmla="*/ 12 h 17"/>
                  <a:gd name="T12" fmla="*/ 19 w 19"/>
                  <a:gd name="T13" fmla="*/ 11 h 17"/>
                  <a:gd name="T14" fmla="*/ 11 w 19"/>
                  <a:gd name="T15" fmla="*/ 6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7">
                    <a:moveTo>
                      <a:pt x="11" y="6"/>
                    </a:moveTo>
                    <a:cubicBezTo>
                      <a:pt x="10" y="4"/>
                      <a:pt x="9" y="2"/>
                      <a:pt x="11" y="0"/>
                    </a:cubicBezTo>
                    <a:cubicBezTo>
                      <a:pt x="8" y="0"/>
                      <a:pt x="5" y="1"/>
                      <a:pt x="2" y="1"/>
                    </a:cubicBezTo>
                    <a:cubicBezTo>
                      <a:pt x="0" y="9"/>
                      <a:pt x="5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5"/>
                      <a:pt x="17" y="14"/>
                      <a:pt x="18" y="12"/>
                    </a:cubicBezTo>
                    <a:cubicBezTo>
                      <a:pt x="18" y="12"/>
                      <a:pt x="19" y="11"/>
                      <a:pt x="19" y="11"/>
                    </a:cubicBezTo>
                    <a:cubicBezTo>
                      <a:pt x="16" y="11"/>
                      <a:pt x="12" y="10"/>
                      <a:pt x="11" y="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102"/>
              <p:cNvSpPr/>
              <p:nvPr/>
            </p:nvSpPr>
            <p:spPr bwMode="auto">
              <a:xfrm>
                <a:off x="4670" y="2772"/>
                <a:ext cx="114" cy="95"/>
              </a:xfrm>
              <a:custGeom>
                <a:gdLst>
                  <a:gd name="T0" fmla="*/ 18 w 48"/>
                  <a:gd name="T1" fmla="*/ 10 h 40"/>
                  <a:gd name="T2" fmla="*/ 5 w 48"/>
                  <a:gd name="T3" fmla="*/ 20 h 40"/>
                  <a:gd name="T4" fmla="*/ 3 w 48"/>
                  <a:gd name="T5" fmla="*/ 34 h 40"/>
                  <a:gd name="T6" fmla="*/ 17 w 48"/>
                  <a:gd name="T7" fmla="*/ 37 h 40"/>
                  <a:gd name="T8" fmla="*/ 28 w 48"/>
                  <a:gd name="T9" fmla="*/ 27 h 40"/>
                  <a:gd name="T10" fmla="*/ 37 w 48"/>
                  <a:gd name="T11" fmla="*/ 14 h 40"/>
                  <a:gd name="T12" fmla="*/ 48 w 48"/>
                  <a:gd name="T13" fmla="*/ 0 h 40"/>
                  <a:gd name="T14" fmla="*/ 35 w 48"/>
                  <a:gd name="T15" fmla="*/ 4 h 40"/>
                  <a:gd name="T16" fmla="*/ 18 w 48"/>
                  <a:gd name="T17" fmla="*/ 1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40">
                    <a:moveTo>
                      <a:pt x="18" y="10"/>
                    </a:moveTo>
                    <a:cubicBezTo>
                      <a:pt x="13" y="12"/>
                      <a:pt x="8" y="15"/>
                      <a:pt x="5" y="20"/>
                    </a:cubicBezTo>
                    <a:cubicBezTo>
                      <a:pt x="2" y="24"/>
                      <a:pt x="0" y="30"/>
                      <a:pt x="3" y="34"/>
                    </a:cubicBezTo>
                    <a:cubicBezTo>
                      <a:pt x="6" y="39"/>
                      <a:pt x="12" y="40"/>
                      <a:pt x="17" y="37"/>
                    </a:cubicBezTo>
                    <a:cubicBezTo>
                      <a:pt x="21" y="35"/>
                      <a:pt x="25" y="31"/>
                      <a:pt x="28" y="27"/>
                    </a:cubicBezTo>
                    <a:cubicBezTo>
                      <a:pt x="31" y="23"/>
                      <a:pt x="34" y="18"/>
                      <a:pt x="37" y="14"/>
                    </a:cubicBezTo>
                    <a:cubicBezTo>
                      <a:pt x="41" y="9"/>
                      <a:pt x="45" y="5"/>
                      <a:pt x="48" y="0"/>
                    </a:cubicBezTo>
                    <a:cubicBezTo>
                      <a:pt x="44" y="0"/>
                      <a:pt x="39" y="3"/>
                      <a:pt x="35" y="4"/>
                    </a:cubicBezTo>
                    <a:cubicBezTo>
                      <a:pt x="30" y="6"/>
                      <a:pt x="24" y="7"/>
                      <a:pt x="18" y="1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103"/>
              <p:cNvSpPr/>
              <p:nvPr/>
            </p:nvSpPr>
            <p:spPr bwMode="auto">
              <a:xfrm>
                <a:off x="4592" y="2647"/>
                <a:ext cx="36" cy="37"/>
              </a:xfrm>
              <a:custGeom>
                <a:gdLst>
                  <a:gd name="T0" fmla="*/ 11 w 15"/>
                  <a:gd name="T1" fmla="*/ 0 h 16"/>
                  <a:gd name="T2" fmla="*/ 0 w 15"/>
                  <a:gd name="T3" fmla="*/ 4 h 16"/>
                  <a:gd name="T4" fmla="*/ 6 w 15"/>
                  <a:gd name="T5" fmla="*/ 16 h 16"/>
                  <a:gd name="T6" fmla="*/ 15 w 15"/>
                  <a:gd name="T7" fmla="*/ 12 h 16"/>
                  <a:gd name="T8" fmla="*/ 13 w 15"/>
                  <a:gd name="T9" fmla="*/ 6 h 16"/>
                  <a:gd name="T10" fmla="*/ 11 w 15"/>
                  <a:gd name="T11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11" y="0"/>
                    </a:moveTo>
                    <a:cubicBezTo>
                      <a:pt x="7" y="1"/>
                      <a:pt x="3" y="2"/>
                      <a:pt x="0" y="4"/>
                    </a:cubicBezTo>
                    <a:cubicBezTo>
                      <a:pt x="2" y="8"/>
                      <a:pt x="4" y="12"/>
                      <a:pt x="6" y="16"/>
                    </a:cubicBezTo>
                    <a:cubicBezTo>
                      <a:pt x="9" y="14"/>
                      <a:pt x="12" y="13"/>
                      <a:pt x="15" y="12"/>
                    </a:cubicBezTo>
                    <a:cubicBezTo>
                      <a:pt x="15" y="10"/>
                      <a:pt x="14" y="8"/>
                      <a:pt x="13" y="6"/>
                    </a:cubicBezTo>
                    <a:cubicBezTo>
                      <a:pt x="13" y="4"/>
                      <a:pt x="12" y="2"/>
                      <a:pt x="1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104"/>
              <p:cNvSpPr/>
              <p:nvPr/>
            </p:nvSpPr>
            <p:spPr bwMode="auto">
              <a:xfrm>
                <a:off x="4623" y="2639"/>
                <a:ext cx="36" cy="36"/>
              </a:xfrm>
              <a:custGeom>
                <a:gdLst>
                  <a:gd name="T0" fmla="*/ 7 w 15"/>
                  <a:gd name="T1" fmla="*/ 1 h 15"/>
                  <a:gd name="T2" fmla="*/ 0 w 15"/>
                  <a:gd name="T3" fmla="*/ 3 h 15"/>
                  <a:gd name="T4" fmla="*/ 2 w 15"/>
                  <a:gd name="T5" fmla="*/ 8 h 15"/>
                  <a:gd name="T6" fmla="*/ 4 w 15"/>
                  <a:gd name="T7" fmla="*/ 14 h 15"/>
                  <a:gd name="T8" fmla="*/ 4 w 15"/>
                  <a:gd name="T9" fmla="*/ 15 h 15"/>
                  <a:gd name="T10" fmla="*/ 15 w 15"/>
                  <a:gd name="T11" fmla="*/ 13 h 15"/>
                  <a:gd name="T12" fmla="*/ 13 w 15"/>
                  <a:gd name="T13" fmla="*/ 0 h 15"/>
                  <a:gd name="T14" fmla="*/ 7 w 15"/>
                  <a:gd name="T15" fmla="*/ 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5">
                    <a:moveTo>
                      <a:pt x="7" y="1"/>
                    </a:moveTo>
                    <a:cubicBezTo>
                      <a:pt x="4" y="2"/>
                      <a:pt x="2" y="2"/>
                      <a:pt x="0" y="3"/>
                    </a:cubicBezTo>
                    <a:cubicBezTo>
                      <a:pt x="0" y="4"/>
                      <a:pt x="1" y="6"/>
                      <a:pt x="2" y="8"/>
                    </a:cubicBezTo>
                    <a:cubicBezTo>
                      <a:pt x="2" y="10"/>
                      <a:pt x="3" y="12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8" y="14"/>
                      <a:pt x="11" y="13"/>
                      <a:pt x="15" y="13"/>
                    </a:cubicBezTo>
                    <a:cubicBezTo>
                      <a:pt x="14" y="8"/>
                      <a:pt x="13" y="4"/>
                      <a:pt x="13" y="0"/>
                    </a:cubicBezTo>
                    <a:cubicBezTo>
                      <a:pt x="11" y="0"/>
                      <a:pt x="9" y="1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105"/>
              <p:cNvSpPr/>
              <p:nvPr/>
            </p:nvSpPr>
            <p:spPr bwMode="auto">
              <a:xfrm>
                <a:off x="4760" y="2870"/>
                <a:ext cx="19" cy="9"/>
              </a:xfrm>
              <a:custGeom>
                <a:gdLst>
                  <a:gd name="T0" fmla="*/ 0 w 8"/>
                  <a:gd name="T1" fmla="*/ 4 h 4"/>
                  <a:gd name="T2" fmla="*/ 8 w 8"/>
                  <a:gd name="T3" fmla="*/ 4 h 4"/>
                  <a:gd name="T4" fmla="*/ 5 w 8"/>
                  <a:gd name="T5" fmla="*/ 0 h 4"/>
                  <a:gd name="T6" fmla="*/ 0 w 8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6" y="1"/>
                      <a:pt x="5" y="0"/>
                    </a:cubicBezTo>
                    <a:cubicBezTo>
                      <a:pt x="3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106"/>
              <p:cNvSpPr/>
              <p:nvPr/>
            </p:nvSpPr>
            <p:spPr bwMode="auto">
              <a:xfrm>
                <a:off x="5931" y="1671"/>
                <a:ext cx="60" cy="55"/>
              </a:xfrm>
              <a:custGeom>
                <a:gdLst>
                  <a:gd name="T0" fmla="*/ 17 w 25"/>
                  <a:gd name="T1" fmla="*/ 23 h 23"/>
                  <a:gd name="T2" fmla="*/ 17 w 25"/>
                  <a:gd name="T3" fmla="*/ 23 h 23"/>
                  <a:gd name="T4" fmla="*/ 25 w 25"/>
                  <a:gd name="T5" fmla="*/ 3 h 23"/>
                  <a:gd name="T6" fmla="*/ 5 w 25"/>
                  <a:gd name="T7" fmla="*/ 7 h 23"/>
                  <a:gd name="T8" fmla="*/ 17 w 25"/>
                  <a:gd name="T9" fmla="*/ 2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3">
                    <a:moveTo>
                      <a:pt x="17" y="23"/>
                    </a:move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16"/>
                      <a:pt x="21" y="9"/>
                      <a:pt x="25" y="3"/>
                    </a:cubicBezTo>
                    <a:cubicBezTo>
                      <a:pt x="19" y="1"/>
                      <a:pt x="9" y="0"/>
                      <a:pt x="5" y="7"/>
                    </a:cubicBezTo>
                    <a:cubicBezTo>
                      <a:pt x="0" y="15"/>
                      <a:pt x="9" y="23"/>
                      <a:pt x="17" y="2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107"/>
              <p:cNvSpPr/>
              <p:nvPr/>
            </p:nvSpPr>
            <p:spPr bwMode="auto">
              <a:xfrm>
                <a:off x="6069" y="1586"/>
                <a:ext cx="28" cy="61"/>
              </a:xfrm>
              <a:custGeom>
                <a:gdLst>
                  <a:gd name="T0" fmla="*/ 9 w 12"/>
                  <a:gd name="T1" fmla="*/ 26 h 26"/>
                  <a:gd name="T2" fmla="*/ 11 w 12"/>
                  <a:gd name="T3" fmla="*/ 0 h 26"/>
                  <a:gd name="T4" fmla="*/ 7 w 12"/>
                  <a:gd name="T5" fmla="*/ 2 h 26"/>
                  <a:gd name="T6" fmla="*/ 1 w 12"/>
                  <a:gd name="T7" fmla="*/ 7 h 26"/>
                  <a:gd name="T8" fmla="*/ 0 w 12"/>
                  <a:gd name="T9" fmla="*/ 25 h 26"/>
                  <a:gd name="T10" fmla="*/ 4 w 12"/>
                  <a:gd name="T11" fmla="*/ 25 h 26"/>
                  <a:gd name="T12" fmla="*/ 9 w 12"/>
                  <a:gd name="T13" fmla="*/ 26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6">
                    <a:moveTo>
                      <a:pt x="9" y="26"/>
                    </a:moveTo>
                    <a:cubicBezTo>
                      <a:pt x="9" y="17"/>
                      <a:pt x="12" y="9"/>
                      <a:pt x="11" y="0"/>
                    </a:cubicBezTo>
                    <a:cubicBezTo>
                      <a:pt x="9" y="1"/>
                      <a:pt x="8" y="2"/>
                      <a:pt x="7" y="2"/>
                    </a:cubicBezTo>
                    <a:cubicBezTo>
                      <a:pt x="5" y="4"/>
                      <a:pt x="3" y="5"/>
                      <a:pt x="1" y="7"/>
                    </a:cubicBezTo>
                    <a:cubicBezTo>
                      <a:pt x="1" y="13"/>
                      <a:pt x="0" y="19"/>
                      <a:pt x="0" y="25"/>
                    </a:cubicBezTo>
                    <a:cubicBezTo>
                      <a:pt x="2" y="25"/>
                      <a:pt x="3" y="25"/>
                      <a:pt x="4" y="25"/>
                    </a:cubicBezTo>
                    <a:cubicBezTo>
                      <a:pt x="6" y="25"/>
                      <a:pt x="8" y="26"/>
                      <a:pt x="9" y="2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108"/>
              <p:cNvSpPr/>
              <p:nvPr/>
            </p:nvSpPr>
            <p:spPr bwMode="auto">
              <a:xfrm>
                <a:off x="6095" y="1571"/>
                <a:ext cx="26" cy="81"/>
              </a:xfrm>
              <a:custGeom>
                <a:gdLst>
                  <a:gd name="T0" fmla="*/ 0 w 11"/>
                  <a:gd name="T1" fmla="*/ 32 h 34"/>
                  <a:gd name="T2" fmla="*/ 4 w 11"/>
                  <a:gd name="T3" fmla="*/ 34 h 34"/>
                  <a:gd name="T4" fmla="*/ 8 w 11"/>
                  <a:gd name="T5" fmla="*/ 30 h 34"/>
                  <a:gd name="T6" fmla="*/ 8 w 11"/>
                  <a:gd name="T7" fmla="*/ 30 h 34"/>
                  <a:gd name="T8" fmla="*/ 11 w 11"/>
                  <a:gd name="T9" fmla="*/ 0 h 34"/>
                  <a:gd name="T10" fmla="*/ 1 w 11"/>
                  <a:gd name="T11" fmla="*/ 6 h 34"/>
                  <a:gd name="T12" fmla="*/ 0 w 11"/>
                  <a:gd name="T13" fmla="*/ 32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4">
                    <a:moveTo>
                      <a:pt x="0" y="32"/>
                    </a:moveTo>
                    <a:cubicBezTo>
                      <a:pt x="1" y="33"/>
                      <a:pt x="3" y="33"/>
                      <a:pt x="4" y="34"/>
                    </a:cubicBezTo>
                    <a:cubicBezTo>
                      <a:pt x="5" y="33"/>
                      <a:pt x="6" y="31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10" y="20"/>
                      <a:pt x="11" y="10"/>
                      <a:pt x="11" y="0"/>
                    </a:cubicBezTo>
                    <a:cubicBezTo>
                      <a:pt x="8" y="2"/>
                      <a:pt x="4" y="4"/>
                      <a:pt x="1" y="6"/>
                    </a:cubicBezTo>
                    <a:cubicBezTo>
                      <a:pt x="3" y="14"/>
                      <a:pt x="0" y="23"/>
                      <a:pt x="0" y="3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109"/>
              <p:cNvSpPr/>
              <p:nvPr/>
            </p:nvSpPr>
            <p:spPr bwMode="auto">
              <a:xfrm>
                <a:off x="6116" y="1560"/>
                <a:ext cx="31" cy="78"/>
              </a:xfrm>
              <a:custGeom>
                <a:gdLst>
                  <a:gd name="T0" fmla="*/ 6 w 13"/>
                  <a:gd name="T1" fmla="*/ 29 h 33"/>
                  <a:gd name="T2" fmla="*/ 9 w 13"/>
                  <a:gd name="T3" fmla="*/ 27 h 33"/>
                  <a:gd name="T4" fmla="*/ 9 w 13"/>
                  <a:gd name="T5" fmla="*/ 26 h 33"/>
                  <a:gd name="T6" fmla="*/ 13 w 13"/>
                  <a:gd name="T7" fmla="*/ 0 h 33"/>
                  <a:gd name="T8" fmla="*/ 4 w 13"/>
                  <a:gd name="T9" fmla="*/ 4 h 33"/>
                  <a:gd name="T10" fmla="*/ 0 w 13"/>
                  <a:gd name="T11" fmla="*/ 33 h 33"/>
                  <a:gd name="T12" fmla="*/ 6 w 13"/>
                  <a:gd name="T13" fmla="*/ 29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3">
                    <a:moveTo>
                      <a:pt x="6" y="29"/>
                    </a:moveTo>
                    <a:cubicBezTo>
                      <a:pt x="7" y="28"/>
                      <a:pt x="8" y="27"/>
                      <a:pt x="9" y="27"/>
                    </a:cubicBezTo>
                    <a:cubicBezTo>
                      <a:pt x="9" y="27"/>
                      <a:pt x="9" y="26"/>
                      <a:pt x="9" y="26"/>
                    </a:cubicBezTo>
                    <a:cubicBezTo>
                      <a:pt x="11" y="18"/>
                      <a:pt x="13" y="9"/>
                      <a:pt x="13" y="0"/>
                    </a:cubicBezTo>
                    <a:cubicBezTo>
                      <a:pt x="10" y="2"/>
                      <a:pt x="7" y="3"/>
                      <a:pt x="4" y="4"/>
                    </a:cubicBezTo>
                    <a:cubicBezTo>
                      <a:pt x="4" y="14"/>
                      <a:pt x="2" y="24"/>
                      <a:pt x="0" y="33"/>
                    </a:cubicBezTo>
                    <a:cubicBezTo>
                      <a:pt x="2" y="32"/>
                      <a:pt x="4" y="30"/>
                      <a:pt x="6" y="2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110"/>
              <p:cNvSpPr/>
              <p:nvPr/>
            </p:nvSpPr>
            <p:spPr bwMode="auto">
              <a:xfrm>
                <a:off x="6142" y="1553"/>
                <a:ext cx="26" cy="66"/>
              </a:xfrm>
              <a:custGeom>
                <a:gdLst>
                  <a:gd name="T0" fmla="*/ 3 w 11"/>
                  <a:gd name="T1" fmla="*/ 3 h 28"/>
                  <a:gd name="T2" fmla="*/ 0 w 11"/>
                  <a:gd name="T3" fmla="*/ 28 h 28"/>
                  <a:gd name="T4" fmla="*/ 8 w 11"/>
                  <a:gd name="T5" fmla="*/ 23 h 28"/>
                  <a:gd name="T6" fmla="*/ 11 w 11"/>
                  <a:gd name="T7" fmla="*/ 12 h 28"/>
                  <a:gd name="T8" fmla="*/ 11 w 11"/>
                  <a:gd name="T9" fmla="*/ 0 h 28"/>
                  <a:gd name="T10" fmla="*/ 9 w 11"/>
                  <a:gd name="T11" fmla="*/ 1 h 28"/>
                  <a:gd name="T12" fmla="*/ 3 w 11"/>
                  <a:gd name="T13" fmla="*/ 3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8">
                    <a:moveTo>
                      <a:pt x="3" y="3"/>
                    </a:moveTo>
                    <a:cubicBezTo>
                      <a:pt x="4" y="11"/>
                      <a:pt x="2" y="20"/>
                      <a:pt x="0" y="28"/>
                    </a:cubicBezTo>
                    <a:cubicBezTo>
                      <a:pt x="2" y="26"/>
                      <a:pt x="5" y="25"/>
                      <a:pt x="8" y="23"/>
                    </a:cubicBezTo>
                    <a:cubicBezTo>
                      <a:pt x="9" y="20"/>
                      <a:pt x="10" y="16"/>
                      <a:pt x="11" y="1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111"/>
              <p:cNvSpPr/>
              <p:nvPr/>
            </p:nvSpPr>
            <p:spPr bwMode="auto">
              <a:xfrm>
                <a:off x="6088" y="1833"/>
                <a:ext cx="80" cy="83"/>
              </a:xfrm>
              <a:custGeom>
                <a:gdLst>
                  <a:gd name="T0" fmla="*/ 7 w 34"/>
                  <a:gd name="T1" fmla="*/ 0 h 35"/>
                  <a:gd name="T2" fmla="*/ 0 w 34"/>
                  <a:gd name="T3" fmla="*/ 33 h 35"/>
                  <a:gd name="T4" fmla="*/ 25 w 34"/>
                  <a:gd name="T5" fmla="*/ 31 h 35"/>
                  <a:gd name="T6" fmla="*/ 25 w 34"/>
                  <a:gd name="T7" fmla="*/ 30 h 35"/>
                  <a:gd name="T8" fmla="*/ 31 w 34"/>
                  <a:gd name="T9" fmla="*/ 27 h 35"/>
                  <a:gd name="T10" fmla="*/ 34 w 34"/>
                  <a:gd name="T11" fmla="*/ 24 h 35"/>
                  <a:gd name="T12" fmla="*/ 34 w 34"/>
                  <a:gd name="T13" fmla="*/ 5 h 35"/>
                  <a:gd name="T14" fmla="*/ 7 w 34"/>
                  <a:gd name="T15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5">
                    <a:moveTo>
                      <a:pt x="7" y="0"/>
                    </a:moveTo>
                    <a:cubicBezTo>
                      <a:pt x="11" y="12"/>
                      <a:pt x="7" y="24"/>
                      <a:pt x="0" y="33"/>
                    </a:cubicBezTo>
                    <a:cubicBezTo>
                      <a:pt x="8" y="35"/>
                      <a:pt x="17" y="34"/>
                      <a:pt x="25" y="31"/>
                    </a:cubicBezTo>
                    <a:cubicBezTo>
                      <a:pt x="25" y="31"/>
                      <a:pt x="25" y="31"/>
                      <a:pt x="25" y="30"/>
                    </a:cubicBezTo>
                    <a:cubicBezTo>
                      <a:pt x="27" y="30"/>
                      <a:pt x="29" y="28"/>
                      <a:pt x="31" y="27"/>
                    </a:cubicBezTo>
                    <a:cubicBezTo>
                      <a:pt x="32" y="26"/>
                      <a:pt x="33" y="25"/>
                      <a:pt x="34" y="2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25" y="6"/>
                      <a:pt x="16" y="4"/>
                      <a:pt x="7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112"/>
              <p:cNvSpPr/>
              <p:nvPr/>
            </p:nvSpPr>
            <p:spPr bwMode="auto">
              <a:xfrm>
                <a:off x="6040" y="1605"/>
                <a:ext cx="26" cy="45"/>
              </a:xfrm>
              <a:custGeom>
                <a:gdLst>
                  <a:gd name="T0" fmla="*/ 11 w 11"/>
                  <a:gd name="T1" fmla="*/ 0 h 19"/>
                  <a:gd name="T2" fmla="*/ 0 w 11"/>
                  <a:gd name="T3" fmla="*/ 19 h 19"/>
                  <a:gd name="T4" fmla="*/ 10 w 11"/>
                  <a:gd name="T5" fmla="*/ 17 h 19"/>
                  <a:gd name="T6" fmla="*/ 11 w 11"/>
                  <a:gd name="T7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9">
                    <a:moveTo>
                      <a:pt x="11" y="0"/>
                    </a:moveTo>
                    <a:cubicBezTo>
                      <a:pt x="6" y="5"/>
                      <a:pt x="1" y="11"/>
                      <a:pt x="0" y="19"/>
                    </a:cubicBezTo>
                    <a:cubicBezTo>
                      <a:pt x="3" y="18"/>
                      <a:pt x="7" y="17"/>
                      <a:pt x="10" y="17"/>
                    </a:cubicBezTo>
                    <a:cubicBezTo>
                      <a:pt x="11" y="11"/>
                      <a:pt x="11" y="6"/>
                      <a:pt x="11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113"/>
              <p:cNvSpPr/>
              <p:nvPr/>
            </p:nvSpPr>
            <p:spPr bwMode="auto">
              <a:xfrm>
                <a:off x="6166" y="1595"/>
                <a:ext cx="2" cy="10"/>
              </a:xfrm>
              <a:custGeom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4 h 4"/>
                  <a:gd name="T8" fmla="*/ 0 w 1"/>
                  <a:gd name="T9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114"/>
              <p:cNvSpPr/>
              <p:nvPr/>
            </p:nvSpPr>
            <p:spPr bwMode="auto">
              <a:xfrm>
                <a:off x="6149" y="1894"/>
                <a:ext cx="19" cy="41"/>
              </a:xfrm>
              <a:custGeom>
                <a:gdLst>
                  <a:gd name="T0" fmla="*/ 0 w 8"/>
                  <a:gd name="T1" fmla="*/ 6 h 17"/>
                  <a:gd name="T2" fmla="*/ 8 w 8"/>
                  <a:gd name="T3" fmla="*/ 17 h 17"/>
                  <a:gd name="T4" fmla="*/ 8 w 8"/>
                  <a:gd name="T5" fmla="*/ 0 h 17"/>
                  <a:gd name="T6" fmla="*/ 5 w 8"/>
                  <a:gd name="T7" fmla="*/ 3 h 17"/>
                  <a:gd name="T8" fmla="*/ 0 w 8"/>
                  <a:gd name="T9" fmla="*/ 6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7">
                    <a:moveTo>
                      <a:pt x="0" y="6"/>
                    </a:moveTo>
                    <a:cubicBezTo>
                      <a:pt x="2" y="10"/>
                      <a:pt x="5" y="14"/>
                      <a:pt x="8" y="1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2"/>
                      <a:pt x="5" y="3"/>
                    </a:cubicBezTo>
                    <a:cubicBezTo>
                      <a:pt x="4" y="4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115"/>
              <p:cNvSpPr/>
              <p:nvPr/>
            </p:nvSpPr>
            <p:spPr bwMode="auto">
              <a:xfrm>
                <a:off x="6066" y="1916"/>
                <a:ext cx="43" cy="49"/>
              </a:xfrm>
              <a:custGeom>
                <a:gdLst>
                  <a:gd name="T0" fmla="*/ 1 w 18"/>
                  <a:gd name="T1" fmla="*/ 7 h 21"/>
                  <a:gd name="T2" fmla="*/ 1 w 18"/>
                  <a:gd name="T3" fmla="*/ 16 h 21"/>
                  <a:gd name="T4" fmla="*/ 8 w 18"/>
                  <a:gd name="T5" fmla="*/ 19 h 21"/>
                  <a:gd name="T6" fmla="*/ 18 w 18"/>
                  <a:gd name="T7" fmla="*/ 1 h 21"/>
                  <a:gd name="T8" fmla="*/ 8 w 18"/>
                  <a:gd name="T9" fmla="*/ 0 h 21"/>
                  <a:gd name="T10" fmla="*/ 1 w 18"/>
                  <a:gd name="T11" fmla="*/ 7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" y="7"/>
                    </a:moveTo>
                    <a:cubicBezTo>
                      <a:pt x="0" y="10"/>
                      <a:pt x="0" y="13"/>
                      <a:pt x="1" y="16"/>
                    </a:cubicBezTo>
                    <a:cubicBezTo>
                      <a:pt x="2" y="20"/>
                      <a:pt x="5" y="21"/>
                      <a:pt x="8" y="19"/>
                    </a:cubicBezTo>
                    <a:cubicBezTo>
                      <a:pt x="15" y="16"/>
                      <a:pt x="18" y="7"/>
                      <a:pt x="18" y="1"/>
                    </a:cubicBezTo>
                    <a:cubicBezTo>
                      <a:pt x="15" y="1"/>
                      <a:pt x="11" y="0"/>
                      <a:pt x="8" y="0"/>
                    </a:cubicBezTo>
                    <a:cubicBezTo>
                      <a:pt x="6" y="2"/>
                      <a:pt x="4" y="5"/>
                      <a:pt x="1" y="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116"/>
              <p:cNvSpPr/>
              <p:nvPr/>
            </p:nvSpPr>
            <p:spPr bwMode="auto">
              <a:xfrm>
                <a:off x="6069" y="2044"/>
                <a:ext cx="42" cy="38"/>
              </a:xfrm>
              <a:custGeom>
                <a:gdLst>
                  <a:gd name="T0" fmla="*/ 17 w 18"/>
                  <a:gd name="T1" fmla="*/ 16 h 16"/>
                  <a:gd name="T2" fmla="*/ 18 w 18"/>
                  <a:gd name="T3" fmla="*/ 2 h 16"/>
                  <a:gd name="T4" fmla="*/ 4 w 18"/>
                  <a:gd name="T5" fmla="*/ 0 h 16"/>
                  <a:gd name="T6" fmla="*/ 0 w 18"/>
                  <a:gd name="T7" fmla="*/ 13 h 16"/>
                  <a:gd name="T8" fmla="*/ 17 w 18"/>
                  <a:gd name="T9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17" y="16"/>
                    </a:moveTo>
                    <a:cubicBezTo>
                      <a:pt x="18" y="12"/>
                      <a:pt x="18" y="7"/>
                      <a:pt x="18" y="2"/>
                    </a:cubicBezTo>
                    <a:cubicBezTo>
                      <a:pt x="14" y="2"/>
                      <a:pt x="9" y="1"/>
                      <a:pt x="4" y="0"/>
                    </a:cubicBezTo>
                    <a:cubicBezTo>
                      <a:pt x="3" y="4"/>
                      <a:pt x="2" y="9"/>
                      <a:pt x="0" y="13"/>
                    </a:cubicBezTo>
                    <a:cubicBezTo>
                      <a:pt x="6" y="15"/>
                      <a:pt x="12" y="16"/>
                      <a:pt x="17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117"/>
              <p:cNvSpPr/>
              <p:nvPr/>
            </p:nvSpPr>
            <p:spPr bwMode="auto">
              <a:xfrm>
                <a:off x="5995" y="2008"/>
                <a:ext cx="48" cy="48"/>
              </a:xfrm>
              <a:custGeom>
                <a:gdLst>
                  <a:gd name="T0" fmla="*/ 0 w 20"/>
                  <a:gd name="T1" fmla="*/ 10 h 20"/>
                  <a:gd name="T2" fmla="*/ 13 w 20"/>
                  <a:gd name="T3" fmla="*/ 20 h 20"/>
                  <a:gd name="T4" fmla="*/ 20 w 20"/>
                  <a:gd name="T5" fmla="*/ 8 h 20"/>
                  <a:gd name="T6" fmla="*/ 9 w 20"/>
                  <a:gd name="T7" fmla="*/ 0 h 20"/>
                  <a:gd name="T8" fmla="*/ 3 w 20"/>
                  <a:gd name="T9" fmla="*/ 6 h 20"/>
                  <a:gd name="T10" fmla="*/ 0 w 20"/>
                  <a:gd name="T11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10"/>
                    </a:moveTo>
                    <a:cubicBezTo>
                      <a:pt x="4" y="13"/>
                      <a:pt x="8" y="17"/>
                      <a:pt x="13" y="20"/>
                    </a:cubicBezTo>
                    <a:cubicBezTo>
                      <a:pt x="16" y="16"/>
                      <a:pt x="18" y="12"/>
                      <a:pt x="20" y="8"/>
                    </a:cubicBezTo>
                    <a:cubicBezTo>
                      <a:pt x="16" y="6"/>
                      <a:pt x="12" y="3"/>
                      <a:pt x="9" y="0"/>
                    </a:cubicBezTo>
                    <a:cubicBezTo>
                      <a:pt x="7" y="2"/>
                      <a:pt x="5" y="4"/>
                      <a:pt x="3" y="6"/>
                    </a:cubicBezTo>
                    <a:cubicBezTo>
                      <a:pt x="3" y="7"/>
                      <a:pt x="1" y="9"/>
                      <a:pt x="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118"/>
              <p:cNvSpPr/>
              <p:nvPr/>
            </p:nvSpPr>
            <p:spPr bwMode="auto">
              <a:xfrm>
                <a:off x="5920" y="2020"/>
                <a:ext cx="59" cy="57"/>
              </a:xfrm>
              <a:custGeom>
                <a:gdLst>
                  <a:gd name="T0" fmla="*/ 4 w 25"/>
                  <a:gd name="T1" fmla="*/ 10 h 24"/>
                  <a:gd name="T2" fmla="*/ 4 w 25"/>
                  <a:gd name="T3" fmla="*/ 22 h 24"/>
                  <a:gd name="T4" fmla="*/ 16 w 25"/>
                  <a:gd name="T5" fmla="*/ 20 h 24"/>
                  <a:gd name="T6" fmla="*/ 25 w 25"/>
                  <a:gd name="T7" fmla="*/ 13 h 24"/>
                  <a:gd name="T8" fmla="*/ 23 w 25"/>
                  <a:gd name="T9" fmla="*/ 11 h 24"/>
                  <a:gd name="T10" fmla="*/ 11 w 25"/>
                  <a:gd name="T11" fmla="*/ 0 h 24"/>
                  <a:gd name="T12" fmla="*/ 4 w 25"/>
                  <a:gd name="T13" fmla="*/ 1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4">
                    <a:moveTo>
                      <a:pt x="4" y="10"/>
                    </a:moveTo>
                    <a:cubicBezTo>
                      <a:pt x="2" y="13"/>
                      <a:pt x="0" y="19"/>
                      <a:pt x="4" y="22"/>
                    </a:cubicBezTo>
                    <a:cubicBezTo>
                      <a:pt x="7" y="24"/>
                      <a:pt x="12" y="22"/>
                      <a:pt x="16" y="20"/>
                    </a:cubicBezTo>
                    <a:cubicBezTo>
                      <a:pt x="19" y="18"/>
                      <a:pt x="22" y="16"/>
                      <a:pt x="25" y="13"/>
                    </a:cubicBezTo>
                    <a:cubicBezTo>
                      <a:pt x="24" y="13"/>
                      <a:pt x="23" y="12"/>
                      <a:pt x="23" y="11"/>
                    </a:cubicBezTo>
                    <a:cubicBezTo>
                      <a:pt x="19" y="8"/>
                      <a:pt x="15" y="3"/>
                      <a:pt x="11" y="0"/>
                    </a:cubicBezTo>
                    <a:cubicBezTo>
                      <a:pt x="8" y="3"/>
                      <a:pt x="6" y="6"/>
                      <a:pt x="4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119"/>
              <p:cNvSpPr/>
              <p:nvPr/>
            </p:nvSpPr>
            <p:spPr bwMode="auto">
              <a:xfrm>
                <a:off x="5969" y="1984"/>
                <a:ext cx="45" cy="46"/>
              </a:xfrm>
              <a:custGeom>
                <a:gdLst>
                  <a:gd name="T0" fmla="*/ 1 w 19"/>
                  <a:gd name="T1" fmla="*/ 7 h 19"/>
                  <a:gd name="T2" fmla="*/ 0 w 19"/>
                  <a:gd name="T3" fmla="*/ 8 h 19"/>
                  <a:gd name="T4" fmla="*/ 10 w 19"/>
                  <a:gd name="T5" fmla="*/ 18 h 19"/>
                  <a:gd name="T6" fmla="*/ 10 w 19"/>
                  <a:gd name="T7" fmla="*/ 19 h 19"/>
                  <a:gd name="T8" fmla="*/ 12 w 19"/>
                  <a:gd name="T9" fmla="*/ 17 h 19"/>
                  <a:gd name="T10" fmla="*/ 15 w 19"/>
                  <a:gd name="T11" fmla="*/ 14 h 19"/>
                  <a:gd name="T12" fmla="*/ 19 w 19"/>
                  <a:gd name="T13" fmla="*/ 9 h 19"/>
                  <a:gd name="T14" fmla="*/ 11 w 19"/>
                  <a:gd name="T15" fmla="*/ 0 h 19"/>
                  <a:gd name="T16" fmla="*/ 1 w 19"/>
                  <a:gd name="T17" fmla="*/ 7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9">
                    <a:moveTo>
                      <a:pt x="1" y="7"/>
                    </a:moveTo>
                    <a:cubicBezTo>
                      <a:pt x="1" y="7"/>
                      <a:pt x="0" y="7"/>
                      <a:pt x="0" y="8"/>
                    </a:cubicBezTo>
                    <a:cubicBezTo>
                      <a:pt x="3" y="11"/>
                      <a:pt x="6" y="15"/>
                      <a:pt x="10" y="18"/>
                    </a:cubicBezTo>
                    <a:cubicBezTo>
                      <a:pt x="10" y="18"/>
                      <a:pt x="10" y="18"/>
                      <a:pt x="10" y="19"/>
                    </a:cubicBezTo>
                    <a:cubicBezTo>
                      <a:pt x="10" y="18"/>
                      <a:pt x="12" y="17"/>
                      <a:pt x="12" y="17"/>
                    </a:cubicBezTo>
                    <a:cubicBezTo>
                      <a:pt x="13" y="16"/>
                      <a:pt x="14" y="15"/>
                      <a:pt x="15" y="14"/>
                    </a:cubicBezTo>
                    <a:cubicBezTo>
                      <a:pt x="16" y="12"/>
                      <a:pt x="17" y="10"/>
                      <a:pt x="19" y="9"/>
                    </a:cubicBezTo>
                    <a:cubicBezTo>
                      <a:pt x="16" y="6"/>
                      <a:pt x="13" y="3"/>
                      <a:pt x="11" y="0"/>
                    </a:cubicBezTo>
                    <a:cubicBezTo>
                      <a:pt x="8" y="2"/>
                      <a:pt x="4" y="4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120"/>
              <p:cNvSpPr/>
              <p:nvPr/>
            </p:nvSpPr>
            <p:spPr bwMode="auto">
              <a:xfrm>
                <a:off x="5934" y="1880"/>
                <a:ext cx="66" cy="24"/>
              </a:xfrm>
              <a:custGeom>
                <a:gdLst>
                  <a:gd name="T0" fmla="*/ 2 w 28"/>
                  <a:gd name="T1" fmla="*/ 6 h 10"/>
                  <a:gd name="T2" fmla="*/ 11 w 28"/>
                  <a:gd name="T3" fmla="*/ 10 h 10"/>
                  <a:gd name="T4" fmla="*/ 28 w 28"/>
                  <a:gd name="T5" fmla="*/ 6 h 10"/>
                  <a:gd name="T6" fmla="*/ 15 w 28"/>
                  <a:gd name="T7" fmla="*/ 1 h 10"/>
                  <a:gd name="T8" fmla="*/ 2 w 28"/>
                  <a:gd name="T9" fmla="*/ 6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0">
                    <a:moveTo>
                      <a:pt x="2" y="6"/>
                    </a:moveTo>
                    <a:cubicBezTo>
                      <a:pt x="0" y="10"/>
                      <a:pt x="8" y="10"/>
                      <a:pt x="11" y="10"/>
                    </a:cubicBezTo>
                    <a:cubicBezTo>
                      <a:pt x="17" y="9"/>
                      <a:pt x="22" y="6"/>
                      <a:pt x="28" y="6"/>
                    </a:cubicBezTo>
                    <a:cubicBezTo>
                      <a:pt x="24" y="4"/>
                      <a:pt x="20" y="2"/>
                      <a:pt x="15" y="1"/>
                    </a:cubicBezTo>
                    <a:cubicBezTo>
                      <a:pt x="11" y="0"/>
                      <a:pt x="4" y="0"/>
                      <a:pt x="2" y="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121"/>
              <p:cNvSpPr/>
              <p:nvPr/>
            </p:nvSpPr>
            <p:spPr bwMode="auto">
              <a:xfrm>
                <a:off x="5924" y="1904"/>
                <a:ext cx="74" cy="73"/>
              </a:xfrm>
              <a:custGeom>
                <a:gdLst>
                  <a:gd name="T0" fmla="*/ 1 w 31"/>
                  <a:gd name="T1" fmla="*/ 23 h 31"/>
                  <a:gd name="T2" fmla="*/ 6 w 31"/>
                  <a:gd name="T3" fmla="*/ 31 h 31"/>
                  <a:gd name="T4" fmla="*/ 17 w 31"/>
                  <a:gd name="T5" fmla="*/ 27 h 31"/>
                  <a:gd name="T6" fmla="*/ 31 w 31"/>
                  <a:gd name="T7" fmla="*/ 0 h 31"/>
                  <a:gd name="T8" fmla="*/ 16 w 31"/>
                  <a:gd name="T9" fmla="*/ 8 h 31"/>
                  <a:gd name="T10" fmla="*/ 1 w 31"/>
                  <a:gd name="T11" fmla="*/ 23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1">
                    <a:moveTo>
                      <a:pt x="1" y="23"/>
                    </a:moveTo>
                    <a:cubicBezTo>
                      <a:pt x="0" y="27"/>
                      <a:pt x="2" y="31"/>
                      <a:pt x="6" y="31"/>
                    </a:cubicBezTo>
                    <a:cubicBezTo>
                      <a:pt x="10" y="31"/>
                      <a:pt x="14" y="30"/>
                      <a:pt x="17" y="27"/>
                    </a:cubicBezTo>
                    <a:cubicBezTo>
                      <a:pt x="24" y="20"/>
                      <a:pt x="27" y="9"/>
                      <a:pt x="31" y="0"/>
                    </a:cubicBezTo>
                    <a:cubicBezTo>
                      <a:pt x="27" y="4"/>
                      <a:pt x="21" y="6"/>
                      <a:pt x="16" y="8"/>
                    </a:cubicBezTo>
                    <a:cubicBezTo>
                      <a:pt x="10" y="12"/>
                      <a:pt x="2" y="16"/>
                      <a:pt x="1" y="2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122"/>
              <p:cNvSpPr/>
              <p:nvPr/>
            </p:nvSpPr>
            <p:spPr bwMode="auto">
              <a:xfrm>
                <a:off x="6114" y="1911"/>
                <a:ext cx="35" cy="62"/>
              </a:xfrm>
              <a:custGeom>
                <a:gdLst>
                  <a:gd name="T0" fmla="*/ 6 w 15"/>
                  <a:gd name="T1" fmla="*/ 25 h 26"/>
                  <a:gd name="T2" fmla="*/ 12 w 15"/>
                  <a:gd name="T3" fmla="*/ 24 h 26"/>
                  <a:gd name="T4" fmla="*/ 15 w 15"/>
                  <a:gd name="T5" fmla="*/ 11 h 26"/>
                  <a:gd name="T6" fmla="*/ 13 w 15"/>
                  <a:gd name="T7" fmla="*/ 0 h 26"/>
                  <a:gd name="T8" fmla="*/ 0 w 15"/>
                  <a:gd name="T9" fmla="*/ 2 h 26"/>
                  <a:gd name="T10" fmla="*/ 2 w 15"/>
                  <a:gd name="T11" fmla="*/ 19 h 26"/>
                  <a:gd name="T12" fmla="*/ 6 w 15"/>
                  <a:gd name="T13" fmla="*/ 25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6">
                    <a:moveTo>
                      <a:pt x="6" y="25"/>
                    </a:moveTo>
                    <a:cubicBezTo>
                      <a:pt x="8" y="26"/>
                      <a:pt x="11" y="26"/>
                      <a:pt x="12" y="24"/>
                    </a:cubicBezTo>
                    <a:cubicBezTo>
                      <a:pt x="15" y="21"/>
                      <a:pt x="15" y="15"/>
                      <a:pt x="15" y="11"/>
                    </a:cubicBezTo>
                    <a:cubicBezTo>
                      <a:pt x="15" y="7"/>
                      <a:pt x="14" y="3"/>
                      <a:pt x="13" y="0"/>
                    </a:cubicBezTo>
                    <a:cubicBezTo>
                      <a:pt x="9" y="1"/>
                      <a:pt x="5" y="2"/>
                      <a:pt x="0" y="2"/>
                    </a:cubicBezTo>
                    <a:cubicBezTo>
                      <a:pt x="0" y="8"/>
                      <a:pt x="0" y="13"/>
                      <a:pt x="2" y="19"/>
                    </a:cubicBezTo>
                    <a:cubicBezTo>
                      <a:pt x="3" y="21"/>
                      <a:pt x="4" y="24"/>
                      <a:pt x="6" y="2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123"/>
              <p:cNvSpPr/>
              <p:nvPr/>
            </p:nvSpPr>
            <p:spPr bwMode="auto">
              <a:xfrm>
                <a:off x="5976" y="1806"/>
                <a:ext cx="67" cy="65"/>
              </a:xfrm>
              <a:custGeom>
                <a:gdLst>
                  <a:gd name="T0" fmla="*/ 9 w 28"/>
                  <a:gd name="T1" fmla="*/ 23 h 27"/>
                  <a:gd name="T2" fmla="*/ 28 w 28"/>
                  <a:gd name="T3" fmla="*/ 11 h 27"/>
                  <a:gd name="T4" fmla="*/ 9 w 28"/>
                  <a:gd name="T5" fmla="*/ 0 h 27"/>
                  <a:gd name="T6" fmla="*/ 9 w 28"/>
                  <a:gd name="T7" fmla="*/ 23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7">
                    <a:moveTo>
                      <a:pt x="9" y="23"/>
                    </a:moveTo>
                    <a:cubicBezTo>
                      <a:pt x="17" y="27"/>
                      <a:pt x="26" y="18"/>
                      <a:pt x="28" y="11"/>
                    </a:cubicBezTo>
                    <a:cubicBezTo>
                      <a:pt x="21" y="9"/>
                      <a:pt x="14" y="5"/>
                      <a:pt x="9" y="0"/>
                    </a:cubicBezTo>
                    <a:cubicBezTo>
                      <a:pt x="2" y="5"/>
                      <a:pt x="0" y="20"/>
                      <a:pt x="9" y="2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124"/>
              <p:cNvSpPr/>
              <p:nvPr/>
            </p:nvSpPr>
            <p:spPr bwMode="auto">
              <a:xfrm>
                <a:off x="6114" y="2048"/>
                <a:ext cx="37" cy="36"/>
              </a:xfrm>
              <a:custGeom>
                <a:gdLst>
                  <a:gd name="T0" fmla="*/ 16 w 16"/>
                  <a:gd name="T1" fmla="*/ 14 h 15"/>
                  <a:gd name="T2" fmla="*/ 14 w 16"/>
                  <a:gd name="T3" fmla="*/ 0 h 15"/>
                  <a:gd name="T4" fmla="*/ 3 w 16"/>
                  <a:gd name="T5" fmla="*/ 0 h 15"/>
                  <a:gd name="T6" fmla="*/ 1 w 16"/>
                  <a:gd name="T7" fmla="*/ 0 h 15"/>
                  <a:gd name="T8" fmla="*/ 0 w 16"/>
                  <a:gd name="T9" fmla="*/ 14 h 15"/>
                  <a:gd name="T10" fmla="*/ 16 w 16"/>
                  <a:gd name="T11" fmla="*/ 14 h 15"/>
                  <a:gd name="T12" fmla="*/ 16 w 16"/>
                  <a:gd name="T13" fmla="*/ 1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16" y="14"/>
                    </a:moveTo>
                    <a:cubicBezTo>
                      <a:pt x="15" y="9"/>
                      <a:pt x="15" y="4"/>
                      <a:pt x="14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5"/>
                      <a:pt x="0" y="10"/>
                      <a:pt x="0" y="14"/>
                    </a:cubicBezTo>
                    <a:cubicBezTo>
                      <a:pt x="5" y="15"/>
                      <a:pt x="10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125"/>
              <p:cNvSpPr/>
              <p:nvPr/>
            </p:nvSpPr>
            <p:spPr bwMode="auto">
              <a:xfrm>
                <a:off x="5998" y="1954"/>
                <a:ext cx="170" cy="94"/>
              </a:xfrm>
              <a:custGeom>
                <a:gdLst>
                  <a:gd name="T0" fmla="*/ 61 w 72"/>
                  <a:gd name="T1" fmla="*/ 15 h 40"/>
                  <a:gd name="T2" fmla="*/ 44 w 72"/>
                  <a:gd name="T3" fmla="*/ 9 h 40"/>
                  <a:gd name="T4" fmla="*/ 29 w 72"/>
                  <a:gd name="T5" fmla="*/ 12 h 40"/>
                  <a:gd name="T6" fmla="*/ 19 w 72"/>
                  <a:gd name="T7" fmla="*/ 0 h 40"/>
                  <a:gd name="T8" fmla="*/ 13 w 72"/>
                  <a:gd name="T9" fmla="*/ 4 h 40"/>
                  <a:gd name="T10" fmla="*/ 0 w 72"/>
                  <a:gd name="T11" fmla="*/ 12 h 40"/>
                  <a:gd name="T12" fmla="*/ 23 w 72"/>
                  <a:gd name="T13" fmla="*/ 31 h 40"/>
                  <a:gd name="T14" fmla="*/ 72 w 72"/>
                  <a:gd name="T15" fmla="*/ 37 h 40"/>
                  <a:gd name="T16" fmla="*/ 72 w 72"/>
                  <a:gd name="T17" fmla="*/ 9 h 40"/>
                  <a:gd name="T18" fmla="*/ 61 w 72"/>
                  <a:gd name="T19" fmla="*/ 15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" h="40">
                    <a:moveTo>
                      <a:pt x="61" y="15"/>
                    </a:moveTo>
                    <a:cubicBezTo>
                      <a:pt x="54" y="16"/>
                      <a:pt x="48" y="14"/>
                      <a:pt x="44" y="9"/>
                    </a:cubicBezTo>
                    <a:cubicBezTo>
                      <a:pt x="41" y="13"/>
                      <a:pt x="34" y="14"/>
                      <a:pt x="29" y="12"/>
                    </a:cubicBezTo>
                    <a:cubicBezTo>
                      <a:pt x="23" y="10"/>
                      <a:pt x="19" y="6"/>
                      <a:pt x="19" y="0"/>
                    </a:cubicBezTo>
                    <a:cubicBezTo>
                      <a:pt x="17" y="2"/>
                      <a:pt x="15" y="3"/>
                      <a:pt x="13" y="4"/>
                    </a:cubicBezTo>
                    <a:cubicBezTo>
                      <a:pt x="9" y="7"/>
                      <a:pt x="4" y="10"/>
                      <a:pt x="0" y="12"/>
                    </a:cubicBezTo>
                    <a:cubicBezTo>
                      <a:pt x="6" y="20"/>
                      <a:pt x="14" y="27"/>
                      <a:pt x="23" y="31"/>
                    </a:cubicBezTo>
                    <a:cubicBezTo>
                      <a:pt x="38" y="39"/>
                      <a:pt x="56" y="40"/>
                      <a:pt x="72" y="37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69" y="12"/>
                      <a:pt x="65" y="14"/>
                      <a:pt x="61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126"/>
              <p:cNvSpPr/>
              <p:nvPr/>
            </p:nvSpPr>
            <p:spPr bwMode="auto">
              <a:xfrm>
                <a:off x="6149" y="2044"/>
                <a:ext cx="19" cy="35"/>
              </a:xfrm>
              <a:custGeom>
                <a:gdLst>
                  <a:gd name="T0" fmla="*/ 2 w 8"/>
                  <a:gd name="T1" fmla="*/ 15 h 15"/>
                  <a:gd name="T2" fmla="*/ 8 w 8"/>
                  <a:gd name="T3" fmla="*/ 14 h 15"/>
                  <a:gd name="T4" fmla="*/ 8 w 8"/>
                  <a:gd name="T5" fmla="*/ 0 h 15"/>
                  <a:gd name="T6" fmla="*/ 0 w 8"/>
                  <a:gd name="T7" fmla="*/ 2 h 15"/>
                  <a:gd name="T8" fmla="*/ 2 w 8"/>
                  <a:gd name="T9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2" y="15"/>
                    </a:moveTo>
                    <a:cubicBezTo>
                      <a:pt x="4" y="15"/>
                      <a:pt x="6" y="15"/>
                      <a:pt x="8" y="1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1"/>
                      <a:pt x="3" y="1"/>
                      <a:pt x="0" y="2"/>
                    </a:cubicBezTo>
                    <a:cubicBezTo>
                      <a:pt x="1" y="6"/>
                      <a:pt x="1" y="11"/>
                      <a:pt x="2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127"/>
              <p:cNvSpPr/>
              <p:nvPr/>
            </p:nvSpPr>
            <p:spPr bwMode="auto">
              <a:xfrm>
                <a:off x="6028" y="2030"/>
                <a:ext cx="48" cy="45"/>
              </a:xfrm>
              <a:custGeom>
                <a:gdLst>
                  <a:gd name="T0" fmla="*/ 10 w 20"/>
                  <a:gd name="T1" fmla="*/ 16 h 19"/>
                  <a:gd name="T2" fmla="*/ 16 w 20"/>
                  <a:gd name="T3" fmla="*/ 19 h 19"/>
                  <a:gd name="T4" fmla="*/ 20 w 20"/>
                  <a:gd name="T5" fmla="*/ 5 h 19"/>
                  <a:gd name="T6" fmla="*/ 8 w 20"/>
                  <a:gd name="T7" fmla="*/ 0 h 19"/>
                  <a:gd name="T8" fmla="*/ 0 w 20"/>
                  <a:gd name="T9" fmla="*/ 12 h 19"/>
                  <a:gd name="T10" fmla="*/ 10 w 20"/>
                  <a:gd name="T11" fmla="*/ 16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9">
                    <a:moveTo>
                      <a:pt x="10" y="16"/>
                    </a:moveTo>
                    <a:cubicBezTo>
                      <a:pt x="12" y="17"/>
                      <a:pt x="14" y="18"/>
                      <a:pt x="16" y="19"/>
                    </a:cubicBezTo>
                    <a:cubicBezTo>
                      <a:pt x="17" y="14"/>
                      <a:pt x="19" y="10"/>
                      <a:pt x="20" y="5"/>
                    </a:cubicBezTo>
                    <a:cubicBezTo>
                      <a:pt x="16" y="4"/>
                      <a:pt x="12" y="2"/>
                      <a:pt x="8" y="0"/>
                    </a:cubicBezTo>
                    <a:cubicBezTo>
                      <a:pt x="5" y="4"/>
                      <a:pt x="3" y="8"/>
                      <a:pt x="0" y="12"/>
                    </a:cubicBezTo>
                    <a:cubicBezTo>
                      <a:pt x="3" y="13"/>
                      <a:pt x="6" y="15"/>
                      <a:pt x="1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128"/>
              <p:cNvSpPr/>
              <p:nvPr/>
            </p:nvSpPr>
            <p:spPr bwMode="auto">
              <a:xfrm>
                <a:off x="5643" y="1543"/>
                <a:ext cx="35" cy="38"/>
              </a:xfrm>
              <a:custGeom>
                <a:gdLst>
                  <a:gd name="T0" fmla="*/ 1 w 15"/>
                  <a:gd name="T1" fmla="*/ 0 h 16"/>
                  <a:gd name="T2" fmla="*/ 0 w 15"/>
                  <a:gd name="T3" fmla="*/ 15 h 16"/>
                  <a:gd name="T4" fmla="*/ 12 w 15"/>
                  <a:gd name="T5" fmla="*/ 16 h 16"/>
                  <a:gd name="T6" fmla="*/ 15 w 15"/>
                  <a:gd name="T7" fmla="*/ 3 h 16"/>
                  <a:gd name="T8" fmla="*/ 10 w 15"/>
                  <a:gd name="T9" fmla="*/ 1 h 16"/>
                  <a:gd name="T10" fmla="*/ 1 w 15"/>
                  <a:gd name="T11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1" y="0"/>
                    </a:moveTo>
                    <a:cubicBezTo>
                      <a:pt x="0" y="5"/>
                      <a:pt x="0" y="10"/>
                      <a:pt x="0" y="15"/>
                    </a:cubicBezTo>
                    <a:cubicBezTo>
                      <a:pt x="4" y="15"/>
                      <a:pt x="8" y="16"/>
                      <a:pt x="12" y="16"/>
                    </a:cubicBezTo>
                    <a:cubicBezTo>
                      <a:pt x="13" y="12"/>
                      <a:pt x="15" y="8"/>
                      <a:pt x="15" y="3"/>
                    </a:cubicBezTo>
                    <a:cubicBezTo>
                      <a:pt x="14" y="2"/>
                      <a:pt x="12" y="2"/>
                      <a:pt x="10" y="1"/>
                    </a:cubicBezTo>
                    <a:cubicBezTo>
                      <a:pt x="7" y="1"/>
                      <a:pt x="4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129"/>
              <p:cNvSpPr/>
              <p:nvPr/>
            </p:nvSpPr>
            <p:spPr bwMode="auto">
              <a:xfrm>
                <a:off x="5711" y="1441"/>
                <a:ext cx="29" cy="36"/>
              </a:xfrm>
              <a:custGeom>
                <a:gdLst>
                  <a:gd name="T0" fmla="*/ 2 w 12"/>
                  <a:gd name="T1" fmla="*/ 15 h 15"/>
                  <a:gd name="T2" fmla="*/ 12 w 12"/>
                  <a:gd name="T3" fmla="*/ 9 h 15"/>
                  <a:gd name="T4" fmla="*/ 5 w 12"/>
                  <a:gd name="T5" fmla="*/ 0 h 15"/>
                  <a:gd name="T6" fmla="*/ 0 w 12"/>
                  <a:gd name="T7" fmla="*/ 0 h 15"/>
                  <a:gd name="T8" fmla="*/ 1 w 12"/>
                  <a:gd name="T9" fmla="*/ 4 h 15"/>
                  <a:gd name="T10" fmla="*/ 2 w 12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5">
                    <a:moveTo>
                      <a:pt x="2" y="15"/>
                    </a:moveTo>
                    <a:cubicBezTo>
                      <a:pt x="4" y="12"/>
                      <a:pt x="8" y="10"/>
                      <a:pt x="12" y="9"/>
                    </a:cubicBezTo>
                    <a:cubicBezTo>
                      <a:pt x="10" y="6"/>
                      <a:pt x="7" y="3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3"/>
                      <a:pt x="1" y="4"/>
                    </a:cubicBezTo>
                    <a:cubicBezTo>
                      <a:pt x="1" y="8"/>
                      <a:pt x="1" y="11"/>
                      <a:pt x="2" y="1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130"/>
              <p:cNvSpPr/>
              <p:nvPr/>
            </p:nvSpPr>
            <p:spPr bwMode="auto">
              <a:xfrm>
                <a:off x="5690" y="1512"/>
                <a:ext cx="24" cy="24"/>
              </a:xfrm>
              <a:custGeom>
                <a:gdLst>
                  <a:gd name="T0" fmla="*/ 0 w 10"/>
                  <a:gd name="T1" fmla="*/ 8 h 10"/>
                  <a:gd name="T2" fmla="*/ 5 w 10"/>
                  <a:gd name="T3" fmla="*/ 10 h 10"/>
                  <a:gd name="T4" fmla="*/ 5 w 10"/>
                  <a:gd name="T5" fmla="*/ 10 h 10"/>
                  <a:gd name="T6" fmla="*/ 10 w 10"/>
                  <a:gd name="T7" fmla="*/ 6 h 10"/>
                  <a:gd name="T8" fmla="*/ 8 w 10"/>
                  <a:gd name="T9" fmla="*/ 0 h 10"/>
                  <a:gd name="T10" fmla="*/ 7 w 10"/>
                  <a:gd name="T11" fmla="*/ 0 h 10"/>
                  <a:gd name="T12" fmla="*/ 0 w 10"/>
                  <a:gd name="T13" fmla="*/ 8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8"/>
                    </a:moveTo>
                    <a:cubicBezTo>
                      <a:pt x="1" y="8"/>
                      <a:pt x="3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8"/>
                      <a:pt x="8" y="7"/>
                      <a:pt x="10" y="6"/>
                    </a:cubicBezTo>
                    <a:cubicBezTo>
                      <a:pt x="9" y="4"/>
                      <a:pt x="8" y="2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4" y="0"/>
                      <a:pt x="1" y="4"/>
                      <a:pt x="0" y="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131"/>
              <p:cNvSpPr/>
              <p:nvPr/>
            </p:nvSpPr>
            <p:spPr bwMode="auto">
              <a:xfrm>
                <a:off x="5688" y="1441"/>
                <a:ext cx="26" cy="50"/>
              </a:xfrm>
              <a:custGeom>
                <a:gdLst>
                  <a:gd name="T0" fmla="*/ 9 w 11"/>
                  <a:gd name="T1" fmla="*/ 21 h 21"/>
                  <a:gd name="T2" fmla="*/ 10 w 11"/>
                  <a:gd name="T3" fmla="*/ 17 h 21"/>
                  <a:gd name="T4" fmla="*/ 11 w 11"/>
                  <a:gd name="T5" fmla="*/ 17 h 21"/>
                  <a:gd name="T6" fmla="*/ 9 w 11"/>
                  <a:gd name="T7" fmla="*/ 5 h 21"/>
                  <a:gd name="T8" fmla="*/ 9 w 11"/>
                  <a:gd name="T9" fmla="*/ 0 h 21"/>
                  <a:gd name="T10" fmla="*/ 0 w 11"/>
                  <a:gd name="T11" fmla="*/ 0 h 21"/>
                  <a:gd name="T12" fmla="*/ 3 w 11"/>
                  <a:gd name="T13" fmla="*/ 14 h 21"/>
                  <a:gd name="T14" fmla="*/ 9 w 11"/>
                  <a:gd name="T15" fmla="*/ 21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21">
                    <a:moveTo>
                      <a:pt x="9" y="21"/>
                    </a:moveTo>
                    <a:cubicBezTo>
                      <a:pt x="9" y="19"/>
                      <a:pt x="9" y="18"/>
                      <a:pt x="10" y="17"/>
                    </a:cubicBezTo>
                    <a:cubicBezTo>
                      <a:pt x="10" y="17"/>
                      <a:pt x="10" y="17"/>
                      <a:pt x="11" y="17"/>
                    </a:cubicBezTo>
                    <a:cubicBezTo>
                      <a:pt x="10" y="13"/>
                      <a:pt x="10" y="9"/>
                      <a:pt x="9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2" y="10"/>
                      <a:pt x="3" y="14"/>
                    </a:cubicBezTo>
                    <a:cubicBezTo>
                      <a:pt x="5" y="16"/>
                      <a:pt x="7" y="18"/>
                      <a:pt x="9" y="2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132"/>
              <p:cNvSpPr/>
              <p:nvPr/>
            </p:nvSpPr>
            <p:spPr bwMode="auto">
              <a:xfrm>
                <a:off x="5579" y="1593"/>
                <a:ext cx="102" cy="69"/>
              </a:xfrm>
              <a:custGeom>
                <a:gdLst>
                  <a:gd name="T0" fmla="*/ 32 w 43"/>
                  <a:gd name="T1" fmla="*/ 1 h 29"/>
                  <a:gd name="T2" fmla="*/ 20 w 43"/>
                  <a:gd name="T3" fmla="*/ 0 h 29"/>
                  <a:gd name="T4" fmla="*/ 2 w 43"/>
                  <a:gd name="T5" fmla="*/ 13 h 29"/>
                  <a:gd name="T6" fmla="*/ 14 w 43"/>
                  <a:gd name="T7" fmla="*/ 27 h 29"/>
                  <a:gd name="T8" fmla="*/ 20 w 43"/>
                  <a:gd name="T9" fmla="*/ 19 h 29"/>
                  <a:gd name="T10" fmla="*/ 12 w 43"/>
                  <a:gd name="T11" fmla="*/ 13 h 29"/>
                  <a:gd name="T12" fmla="*/ 12 w 43"/>
                  <a:gd name="T13" fmla="*/ 13 h 29"/>
                  <a:gd name="T14" fmla="*/ 11 w 43"/>
                  <a:gd name="T15" fmla="*/ 12 h 29"/>
                  <a:gd name="T16" fmla="*/ 24 w 43"/>
                  <a:gd name="T17" fmla="*/ 8 h 29"/>
                  <a:gd name="T18" fmla="*/ 40 w 43"/>
                  <a:gd name="T19" fmla="*/ 16 h 29"/>
                  <a:gd name="T20" fmla="*/ 43 w 43"/>
                  <a:gd name="T21" fmla="*/ 6 h 29"/>
                  <a:gd name="T22" fmla="*/ 32 w 43"/>
                  <a:gd name="T23" fmla="*/ 1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8">
                    <a:moveTo>
                      <a:pt x="32" y="1"/>
                    </a:moveTo>
                    <a:cubicBezTo>
                      <a:pt x="28" y="0"/>
                      <a:pt x="24" y="0"/>
                      <a:pt x="20" y="0"/>
                    </a:cubicBezTo>
                    <a:cubicBezTo>
                      <a:pt x="13" y="1"/>
                      <a:pt x="4" y="5"/>
                      <a:pt x="2" y="13"/>
                    </a:cubicBezTo>
                    <a:cubicBezTo>
                      <a:pt x="0" y="21"/>
                      <a:pt x="6" y="29"/>
                      <a:pt x="14" y="27"/>
                    </a:cubicBezTo>
                    <a:cubicBezTo>
                      <a:pt x="18" y="26"/>
                      <a:pt x="20" y="23"/>
                      <a:pt x="20" y="19"/>
                    </a:cubicBezTo>
                    <a:cubicBezTo>
                      <a:pt x="20" y="15"/>
                      <a:pt x="16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1" y="12"/>
                      <a:pt x="11" y="12"/>
                    </a:cubicBezTo>
                    <a:cubicBezTo>
                      <a:pt x="13" y="7"/>
                      <a:pt x="21" y="8"/>
                      <a:pt x="24" y="8"/>
                    </a:cubicBezTo>
                    <a:cubicBezTo>
                      <a:pt x="30" y="9"/>
                      <a:pt x="35" y="12"/>
                      <a:pt x="40" y="16"/>
                    </a:cubicBezTo>
                    <a:cubicBezTo>
                      <a:pt x="40" y="12"/>
                      <a:pt x="41" y="9"/>
                      <a:pt x="43" y="6"/>
                    </a:cubicBezTo>
                    <a:cubicBezTo>
                      <a:pt x="40" y="3"/>
                      <a:pt x="36" y="2"/>
                      <a:pt x="32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133"/>
              <p:cNvSpPr/>
              <p:nvPr/>
            </p:nvSpPr>
            <p:spPr bwMode="auto">
              <a:xfrm>
                <a:off x="5676" y="1553"/>
                <a:ext cx="12" cy="33"/>
              </a:xfrm>
              <a:custGeom>
                <a:gdLst>
                  <a:gd name="T0" fmla="*/ 4 w 5"/>
                  <a:gd name="T1" fmla="*/ 2 h 14"/>
                  <a:gd name="T2" fmla="*/ 5 w 5"/>
                  <a:gd name="T3" fmla="*/ 0 h 14"/>
                  <a:gd name="T4" fmla="*/ 3 w 5"/>
                  <a:gd name="T5" fmla="*/ 0 h 14"/>
                  <a:gd name="T6" fmla="*/ 0 w 5"/>
                  <a:gd name="T7" fmla="*/ 13 h 14"/>
                  <a:gd name="T8" fmla="*/ 5 w 5"/>
                  <a:gd name="T9" fmla="*/ 14 h 14"/>
                  <a:gd name="T10" fmla="*/ 4 w 5"/>
                  <a:gd name="T11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4">
                    <a:moveTo>
                      <a:pt x="4" y="2"/>
                    </a:moveTo>
                    <a:cubicBezTo>
                      <a:pt x="4" y="1"/>
                      <a:pt x="4" y="1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4"/>
                      <a:pt x="1" y="8"/>
                      <a:pt x="0" y="13"/>
                    </a:cubicBezTo>
                    <a:cubicBezTo>
                      <a:pt x="2" y="13"/>
                      <a:pt x="4" y="13"/>
                      <a:pt x="5" y="14"/>
                    </a:cubicBezTo>
                    <a:cubicBezTo>
                      <a:pt x="4" y="10"/>
                      <a:pt x="3" y="6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134"/>
              <p:cNvSpPr/>
              <p:nvPr/>
            </p:nvSpPr>
            <p:spPr bwMode="auto">
              <a:xfrm>
                <a:off x="5028" y="2535"/>
                <a:ext cx="163" cy="52"/>
              </a:xfrm>
              <a:custGeom>
                <a:gdLst>
                  <a:gd name="T0" fmla="*/ 67 w 69"/>
                  <a:gd name="T1" fmla="*/ 0 h 22"/>
                  <a:gd name="T2" fmla="*/ 53 w 69"/>
                  <a:gd name="T3" fmla="*/ 2 h 22"/>
                  <a:gd name="T4" fmla="*/ 37 w 69"/>
                  <a:gd name="T5" fmla="*/ 3 h 22"/>
                  <a:gd name="T6" fmla="*/ 21 w 69"/>
                  <a:gd name="T7" fmla="*/ 4 h 22"/>
                  <a:gd name="T8" fmla="*/ 7 w 69"/>
                  <a:gd name="T9" fmla="*/ 5 h 22"/>
                  <a:gd name="T10" fmla="*/ 0 w 69"/>
                  <a:gd name="T11" fmla="*/ 22 h 22"/>
                  <a:gd name="T12" fmla="*/ 33 w 69"/>
                  <a:gd name="T13" fmla="*/ 19 h 22"/>
                  <a:gd name="T14" fmla="*/ 69 w 69"/>
                  <a:gd name="T15" fmla="*/ 15 h 22"/>
                  <a:gd name="T16" fmla="*/ 67 w 69"/>
                  <a:gd name="T17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22">
                    <a:moveTo>
                      <a:pt x="67" y="0"/>
                    </a:moveTo>
                    <a:cubicBezTo>
                      <a:pt x="62" y="1"/>
                      <a:pt x="57" y="1"/>
                      <a:pt x="53" y="2"/>
                    </a:cubicBezTo>
                    <a:cubicBezTo>
                      <a:pt x="48" y="2"/>
                      <a:pt x="42" y="2"/>
                      <a:pt x="37" y="3"/>
                    </a:cubicBezTo>
                    <a:cubicBezTo>
                      <a:pt x="32" y="3"/>
                      <a:pt x="26" y="4"/>
                      <a:pt x="21" y="4"/>
                    </a:cubicBezTo>
                    <a:cubicBezTo>
                      <a:pt x="16" y="5"/>
                      <a:pt x="12" y="5"/>
                      <a:pt x="7" y="5"/>
                    </a:cubicBezTo>
                    <a:cubicBezTo>
                      <a:pt x="5" y="11"/>
                      <a:pt x="2" y="16"/>
                      <a:pt x="0" y="22"/>
                    </a:cubicBezTo>
                    <a:cubicBezTo>
                      <a:pt x="11" y="21"/>
                      <a:pt x="22" y="20"/>
                      <a:pt x="33" y="19"/>
                    </a:cubicBezTo>
                    <a:cubicBezTo>
                      <a:pt x="45" y="19"/>
                      <a:pt x="57" y="17"/>
                      <a:pt x="69" y="15"/>
                    </a:cubicBezTo>
                    <a:cubicBezTo>
                      <a:pt x="67" y="11"/>
                      <a:pt x="66" y="5"/>
                      <a:pt x="67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135"/>
              <p:cNvSpPr/>
              <p:nvPr/>
            </p:nvSpPr>
            <p:spPr bwMode="auto">
              <a:xfrm>
                <a:off x="5553" y="2162"/>
                <a:ext cx="31" cy="27"/>
              </a:xfrm>
              <a:custGeom>
                <a:gdLst>
                  <a:gd name="T0" fmla="*/ 13 w 13"/>
                  <a:gd name="T1" fmla="*/ 1 h 11"/>
                  <a:gd name="T2" fmla="*/ 11 w 13"/>
                  <a:gd name="T3" fmla="*/ 1 h 11"/>
                  <a:gd name="T4" fmla="*/ 3 w 13"/>
                  <a:gd name="T5" fmla="*/ 0 h 11"/>
                  <a:gd name="T6" fmla="*/ 1 w 13"/>
                  <a:gd name="T7" fmla="*/ 0 h 11"/>
                  <a:gd name="T8" fmla="*/ 0 w 13"/>
                  <a:gd name="T9" fmla="*/ 11 h 11"/>
                  <a:gd name="T10" fmla="*/ 13 w 13"/>
                  <a:gd name="T11" fmla="*/ 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13" y="1"/>
                    </a:moveTo>
                    <a:cubicBezTo>
                      <a:pt x="13" y="1"/>
                      <a:pt x="12" y="1"/>
                      <a:pt x="11" y="1"/>
                    </a:cubicBezTo>
                    <a:cubicBezTo>
                      <a:pt x="8" y="1"/>
                      <a:pt x="6" y="1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4"/>
                      <a:pt x="2" y="8"/>
                      <a:pt x="0" y="11"/>
                    </a:cubicBezTo>
                    <a:cubicBezTo>
                      <a:pt x="6" y="11"/>
                      <a:pt x="13" y="7"/>
                      <a:pt x="13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136"/>
              <p:cNvSpPr/>
              <p:nvPr/>
            </p:nvSpPr>
            <p:spPr bwMode="auto">
              <a:xfrm>
                <a:off x="5506" y="2151"/>
                <a:ext cx="33" cy="45"/>
              </a:xfrm>
              <a:custGeom>
                <a:gdLst>
                  <a:gd name="T0" fmla="*/ 13 w 14"/>
                  <a:gd name="T1" fmla="*/ 3 h 19"/>
                  <a:gd name="T2" fmla="*/ 9 w 14"/>
                  <a:gd name="T3" fmla="*/ 1 h 19"/>
                  <a:gd name="T4" fmla="*/ 7 w 14"/>
                  <a:gd name="T5" fmla="*/ 0 h 19"/>
                  <a:gd name="T6" fmla="*/ 6 w 14"/>
                  <a:gd name="T7" fmla="*/ 6 h 19"/>
                  <a:gd name="T8" fmla="*/ 0 w 14"/>
                  <a:gd name="T9" fmla="*/ 10 h 19"/>
                  <a:gd name="T10" fmla="*/ 3 w 14"/>
                  <a:gd name="T11" fmla="*/ 19 h 19"/>
                  <a:gd name="T12" fmla="*/ 13 w 14"/>
                  <a:gd name="T13" fmla="*/ 3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9">
                    <a:moveTo>
                      <a:pt x="13" y="3"/>
                    </a:moveTo>
                    <a:cubicBezTo>
                      <a:pt x="12" y="2"/>
                      <a:pt x="10" y="2"/>
                      <a:pt x="9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4" y="8"/>
                      <a:pt x="2" y="9"/>
                      <a:pt x="0" y="10"/>
                    </a:cubicBezTo>
                    <a:cubicBezTo>
                      <a:pt x="1" y="13"/>
                      <a:pt x="2" y="16"/>
                      <a:pt x="3" y="19"/>
                    </a:cubicBezTo>
                    <a:cubicBezTo>
                      <a:pt x="9" y="16"/>
                      <a:pt x="14" y="9"/>
                      <a:pt x="13" y="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137"/>
              <p:cNvSpPr/>
              <p:nvPr/>
            </p:nvSpPr>
            <p:spPr bwMode="auto">
              <a:xfrm>
                <a:off x="5496" y="2117"/>
                <a:ext cx="24" cy="55"/>
              </a:xfrm>
              <a:custGeom>
                <a:gdLst>
                  <a:gd name="T0" fmla="*/ 3 w 10"/>
                  <a:gd name="T1" fmla="*/ 23 h 23"/>
                  <a:gd name="T2" fmla="*/ 9 w 10"/>
                  <a:gd name="T3" fmla="*/ 18 h 23"/>
                  <a:gd name="T4" fmla="*/ 10 w 10"/>
                  <a:gd name="T5" fmla="*/ 13 h 23"/>
                  <a:gd name="T6" fmla="*/ 0 w 10"/>
                  <a:gd name="T7" fmla="*/ 0 h 23"/>
                  <a:gd name="T8" fmla="*/ 3 w 10"/>
                  <a:gd name="T9" fmla="*/ 2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3">
                    <a:moveTo>
                      <a:pt x="3" y="23"/>
                    </a:moveTo>
                    <a:cubicBezTo>
                      <a:pt x="6" y="22"/>
                      <a:pt x="8" y="20"/>
                      <a:pt x="9" y="18"/>
                    </a:cubicBezTo>
                    <a:cubicBezTo>
                      <a:pt x="10" y="16"/>
                      <a:pt x="9" y="14"/>
                      <a:pt x="10" y="13"/>
                    </a:cubicBezTo>
                    <a:cubicBezTo>
                      <a:pt x="6" y="9"/>
                      <a:pt x="2" y="5"/>
                      <a:pt x="0" y="0"/>
                    </a:cubicBezTo>
                    <a:cubicBezTo>
                      <a:pt x="0" y="7"/>
                      <a:pt x="1" y="15"/>
                      <a:pt x="3" y="2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138"/>
              <p:cNvSpPr/>
              <p:nvPr/>
            </p:nvSpPr>
            <p:spPr bwMode="auto">
              <a:xfrm>
                <a:off x="5515" y="2158"/>
                <a:ext cx="45" cy="64"/>
              </a:xfrm>
              <a:custGeom>
                <a:gdLst>
                  <a:gd name="T0" fmla="*/ 5 w 19"/>
                  <a:gd name="T1" fmla="*/ 27 h 27"/>
                  <a:gd name="T2" fmla="*/ 16 w 19"/>
                  <a:gd name="T3" fmla="*/ 2 h 27"/>
                  <a:gd name="T4" fmla="*/ 10 w 19"/>
                  <a:gd name="T5" fmla="*/ 0 h 27"/>
                  <a:gd name="T6" fmla="*/ 0 w 19"/>
                  <a:gd name="T7" fmla="*/ 18 h 27"/>
                  <a:gd name="T8" fmla="*/ 5 w 19"/>
                  <a:gd name="T9" fmla="*/ 27 h 27"/>
                  <a:gd name="T10" fmla="*/ 5 w 19"/>
                  <a:gd name="T11" fmla="*/ 27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7">
                    <a:moveTo>
                      <a:pt x="5" y="27"/>
                    </a:moveTo>
                    <a:cubicBezTo>
                      <a:pt x="11" y="20"/>
                      <a:pt x="19" y="11"/>
                      <a:pt x="16" y="2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11" y="7"/>
                      <a:pt x="6" y="14"/>
                      <a:pt x="0" y="18"/>
                    </a:cubicBezTo>
                    <a:cubicBezTo>
                      <a:pt x="2" y="21"/>
                      <a:pt x="3" y="24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139"/>
              <p:cNvSpPr/>
              <p:nvPr/>
            </p:nvSpPr>
            <p:spPr bwMode="auto">
              <a:xfrm>
                <a:off x="5562" y="2044"/>
                <a:ext cx="52" cy="45"/>
              </a:xfrm>
              <a:custGeom>
                <a:gdLst>
                  <a:gd name="T0" fmla="*/ 22 w 22"/>
                  <a:gd name="T1" fmla="*/ 0 h 19"/>
                  <a:gd name="T2" fmla="*/ 1 w 22"/>
                  <a:gd name="T3" fmla="*/ 9 h 19"/>
                  <a:gd name="T4" fmla="*/ 1 w 22"/>
                  <a:gd name="T5" fmla="*/ 9 h 19"/>
                  <a:gd name="T6" fmla="*/ 9 w 22"/>
                  <a:gd name="T7" fmla="*/ 19 h 19"/>
                  <a:gd name="T8" fmla="*/ 22 w 22"/>
                  <a:gd name="T9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22" y="0"/>
                    </a:moveTo>
                    <a:cubicBezTo>
                      <a:pt x="15" y="3"/>
                      <a:pt x="8" y="7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4"/>
                      <a:pt x="5" y="17"/>
                      <a:pt x="9" y="19"/>
                    </a:cubicBezTo>
                    <a:cubicBezTo>
                      <a:pt x="11" y="11"/>
                      <a:pt x="16" y="5"/>
                      <a:pt x="22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140"/>
              <p:cNvSpPr/>
              <p:nvPr/>
            </p:nvSpPr>
            <p:spPr bwMode="auto">
              <a:xfrm>
                <a:off x="5532" y="2224"/>
                <a:ext cx="28" cy="24"/>
              </a:xfrm>
              <a:custGeom>
                <a:gdLst>
                  <a:gd name="T0" fmla="*/ 12 w 12"/>
                  <a:gd name="T1" fmla="*/ 1 h 10"/>
                  <a:gd name="T2" fmla="*/ 0 w 12"/>
                  <a:gd name="T3" fmla="*/ 0 h 10"/>
                  <a:gd name="T4" fmla="*/ 8 w 12"/>
                  <a:gd name="T5" fmla="*/ 10 h 10"/>
                  <a:gd name="T6" fmla="*/ 12 w 12"/>
                  <a:gd name="T7" fmla="*/ 1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0">
                    <a:moveTo>
                      <a:pt x="12" y="1"/>
                    </a:moveTo>
                    <a:cubicBezTo>
                      <a:pt x="8" y="2"/>
                      <a:pt x="4" y="1"/>
                      <a:pt x="0" y="0"/>
                    </a:cubicBezTo>
                    <a:cubicBezTo>
                      <a:pt x="2" y="4"/>
                      <a:pt x="5" y="7"/>
                      <a:pt x="8" y="10"/>
                    </a:cubicBezTo>
                    <a:cubicBezTo>
                      <a:pt x="11" y="8"/>
                      <a:pt x="12" y="5"/>
                      <a:pt x="12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141"/>
              <p:cNvSpPr/>
              <p:nvPr/>
            </p:nvSpPr>
            <p:spPr bwMode="auto">
              <a:xfrm>
                <a:off x="5543" y="2162"/>
                <a:ext cx="62" cy="45"/>
              </a:xfrm>
              <a:custGeom>
                <a:gdLst>
                  <a:gd name="T0" fmla="*/ 22 w 26"/>
                  <a:gd name="T1" fmla="*/ 0 h 19"/>
                  <a:gd name="T2" fmla="*/ 19 w 26"/>
                  <a:gd name="T3" fmla="*/ 0 h 19"/>
                  <a:gd name="T4" fmla="*/ 4 w 26"/>
                  <a:gd name="T5" fmla="*/ 13 h 19"/>
                  <a:gd name="T6" fmla="*/ 0 w 26"/>
                  <a:gd name="T7" fmla="*/ 18 h 19"/>
                  <a:gd name="T8" fmla="*/ 26 w 26"/>
                  <a:gd name="T9" fmla="*/ 4 h 19"/>
                  <a:gd name="T10" fmla="*/ 23 w 26"/>
                  <a:gd name="T11" fmla="*/ 0 h 19"/>
                  <a:gd name="T12" fmla="*/ 22 w 26"/>
                  <a:gd name="T13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9">
                    <a:moveTo>
                      <a:pt x="22" y="0"/>
                    </a:moveTo>
                    <a:cubicBezTo>
                      <a:pt x="21" y="0"/>
                      <a:pt x="20" y="0"/>
                      <a:pt x="19" y="0"/>
                    </a:cubicBezTo>
                    <a:cubicBezTo>
                      <a:pt x="18" y="7"/>
                      <a:pt x="10" y="13"/>
                      <a:pt x="4" y="13"/>
                    </a:cubicBezTo>
                    <a:cubicBezTo>
                      <a:pt x="3" y="15"/>
                      <a:pt x="2" y="17"/>
                      <a:pt x="0" y="18"/>
                    </a:cubicBezTo>
                    <a:cubicBezTo>
                      <a:pt x="11" y="19"/>
                      <a:pt x="23" y="15"/>
                      <a:pt x="26" y="4"/>
                    </a:cubicBezTo>
                    <a:cubicBezTo>
                      <a:pt x="25" y="3"/>
                      <a:pt x="24" y="1"/>
                      <a:pt x="23" y="0"/>
                    </a:cubicBezTo>
                    <a:cubicBezTo>
                      <a:pt x="23" y="0"/>
                      <a:pt x="23" y="0"/>
                      <a:pt x="22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142"/>
              <p:cNvSpPr/>
              <p:nvPr/>
            </p:nvSpPr>
            <p:spPr bwMode="auto">
              <a:xfrm>
                <a:off x="5496" y="2072"/>
                <a:ext cx="99" cy="88"/>
              </a:xfrm>
              <a:custGeom>
                <a:gdLst>
                  <a:gd name="T0" fmla="*/ 0 w 42"/>
                  <a:gd name="T1" fmla="*/ 15 h 37"/>
                  <a:gd name="T2" fmla="*/ 15 w 42"/>
                  <a:gd name="T3" fmla="*/ 33 h 37"/>
                  <a:gd name="T4" fmla="*/ 29 w 42"/>
                  <a:gd name="T5" fmla="*/ 37 h 37"/>
                  <a:gd name="T6" fmla="*/ 36 w 42"/>
                  <a:gd name="T7" fmla="*/ 37 h 37"/>
                  <a:gd name="T8" fmla="*/ 42 w 42"/>
                  <a:gd name="T9" fmla="*/ 37 h 37"/>
                  <a:gd name="T10" fmla="*/ 39 w 42"/>
                  <a:gd name="T11" fmla="*/ 31 h 37"/>
                  <a:gd name="T12" fmla="*/ 38 w 42"/>
                  <a:gd name="T13" fmla="*/ 28 h 37"/>
                  <a:gd name="T14" fmla="*/ 14 w 42"/>
                  <a:gd name="T15" fmla="*/ 21 h 37"/>
                  <a:gd name="T16" fmla="*/ 6 w 42"/>
                  <a:gd name="T17" fmla="*/ 0 h 37"/>
                  <a:gd name="T18" fmla="*/ 2 w 42"/>
                  <a:gd name="T19" fmla="*/ 0 h 37"/>
                  <a:gd name="T20" fmla="*/ 0 w 42"/>
                  <a:gd name="T21" fmla="*/ 15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37">
                    <a:moveTo>
                      <a:pt x="0" y="15"/>
                    </a:moveTo>
                    <a:cubicBezTo>
                      <a:pt x="3" y="22"/>
                      <a:pt x="7" y="29"/>
                      <a:pt x="15" y="33"/>
                    </a:cubicBezTo>
                    <a:cubicBezTo>
                      <a:pt x="19" y="35"/>
                      <a:pt x="24" y="36"/>
                      <a:pt x="29" y="37"/>
                    </a:cubicBezTo>
                    <a:cubicBezTo>
                      <a:pt x="32" y="37"/>
                      <a:pt x="34" y="37"/>
                      <a:pt x="36" y="37"/>
                    </a:cubicBezTo>
                    <a:cubicBezTo>
                      <a:pt x="38" y="37"/>
                      <a:pt x="40" y="37"/>
                      <a:pt x="42" y="37"/>
                    </a:cubicBezTo>
                    <a:cubicBezTo>
                      <a:pt x="41" y="35"/>
                      <a:pt x="40" y="33"/>
                      <a:pt x="39" y="31"/>
                    </a:cubicBezTo>
                    <a:cubicBezTo>
                      <a:pt x="38" y="30"/>
                      <a:pt x="38" y="29"/>
                      <a:pt x="38" y="28"/>
                    </a:cubicBezTo>
                    <a:cubicBezTo>
                      <a:pt x="29" y="28"/>
                      <a:pt x="20" y="28"/>
                      <a:pt x="14" y="21"/>
                    </a:cubicBezTo>
                    <a:cubicBezTo>
                      <a:pt x="9" y="16"/>
                      <a:pt x="5" y="8"/>
                      <a:pt x="6" y="0"/>
                    </a:cubicBezTo>
                    <a:cubicBezTo>
                      <a:pt x="5" y="0"/>
                      <a:pt x="4" y="0"/>
                      <a:pt x="2" y="0"/>
                    </a:cubicBezTo>
                    <a:cubicBezTo>
                      <a:pt x="1" y="5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143"/>
              <p:cNvSpPr/>
              <p:nvPr/>
            </p:nvSpPr>
            <p:spPr bwMode="auto">
              <a:xfrm>
                <a:off x="5532" y="2174"/>
                <a:ext cx="82" cy="50"/>
              </a:xfrm>
              <a:custGeom>
                <a:gdLst>
                  <a:gd name="T0" fmla="*/ 4 w 35"/>
                  <a:gd name="T1" fmla="*/ 15 h 21"/>
                  <a:gd name="T2" fmla="*/ 4 w 35"/>
                  <a:gd name="T3" fmla="*/ 15 h 21"/>
                  <a:gd name="T4" fmla="*/ 0 w 35"/>
                  <a:gd name="T5" fmla="*/ 20 h 21"/>
                  <a:gd name="T6" fmla="*/ 18 w 35"/>
                  <a:gd name="T7" fmla="*/ 20 h 21"/>
                  <a:gd name="T8" fmla="*/ 35 w 35"/>
                  <a:gd name="T9" fmla="*/ 11 h 21"/>
                  <a:gd name="T10" fmla="*/ 34 w 35"/>
                  <a:gd name="T11" fmla="*/ 5 h 21"/>
                  <a:gd name="T12" fmla="*/ 34 w 35"/>
                  <a:gd name="T13" fmla="*/ 1 h 21"/>
                  <a:gd name="T14" fmla="*/ 32 w 35"/>
                  <a:gd name="T15" fmla="*/ 0 h 21"/>
                  <a:gd name="T16" fmla="*/ 4 w 35"/>
                  <a:gd name="T17" fmla="*/ 15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21">
                    <a:moveTo>
                      <a:pt x="4" y="15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7"/>
                      <a:pt x="1" y="18"/>
                      <a:pt x="0" y="20"/>
                    </a:cubicBezTo>
                    <a:cubicBezTo>
                      <a:pt x="6" y="21"/>
                      <a:pt x="12" y="21"/>
                      <a:pt x="18" y="20"/>
                    </a:cubicBezTo>
                    <a:cubicBezTo>
                      <a:pt x="25" y="19"/>
                      <a:pt x="31" y="16"/>
                      <a:pt x="35" y="11"/>
                    </a:cubicBezTo>
                    <a:cubicBezTo>
                      <a:pt x="34" y="9"/>
                      <a:pt x="34" y="7"/>
                      <a:pt x="34" y="5"/>
                    </a:cubicBezTo>
                    <a:cubicBezTo>
                      <a:pt x="34" y="4"/>
                      <a:pt x="34" y="3"/>
                      <a:pt x="34" y="1"/>
                    </a:cubicBezTo>
                    <a:cubicBezTo>
                      <a:pt x="33" y="1"/>
                      <a:pt x="33" y="0"/>
                      <a:pt x="32" y="0"/>
                    </a:cubicBezTo>
                    <a:cubicBezTo>
                      <a:pt x="28" y="12"/>
                      <a:pt x="16" y="16"/>
                      <a:pt x="4" y="15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144"/>
              <p:cNvSpPr/>
              <p:nvPr/>
            </p:nvSpPr>
            <p:spPr bwMode="auto">
              <a:xfrm>
                <a:off x="5553" y="2224"/>
                <a:ext cx="33" cy="43"/>
              </a:xfrm>
              <a:custGeom>
                <a:gdLst>
                  <a:gd name="T0" fmla="*/ 13 w 14"/>
                  <a:gd name="T1" fmla="*/ 9 h 18"/>
                  <a:gd name="T2" fmla="*/ 12 w 14"/>
                  <a:gd name="T3" fmla="*/ 0 h 18"/>
                  <a:gd name="T4" fmla="*/ 5 w 14"/>
                  <a:gd name="T5" fmla="*/ 1 h 18"/>
                  <a:gd name="T6" fmla="*/ 0 w 14"/>
                  <a:gd name="T7" fmla="*/ 11 h 18"/>
                  <a:gd name="T8" fmla="*/ 9 w 14"/>
                  <a:gd name="T9" fmla="*/ 18 h 18"/>
                  <a:gd name="T10" fmla="*/ 13 w 14"/>
                  <a:gd name="T11" fmla="*/ 9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8">
                    <a:moveTo>
                      <a:pt x="13" y="9"/>
                    </a:moveTo>
                    <a:cubicBezTo>
                      <a:pt x="13" y="6"/>
                      <a:pt x="14" y="3"/>
                      <a:pt x="12" y="0"/>
                    </a:cubicBezTo>
                    <a:cubicBezTo>
                      <a:pt x="10" y="1"/>
                      <a:pt x="7" y="1"/>
                      <a:pt x="5" y="1"/>
                    </a:cubicBezTo>
                    <a:cubicBezTo>
                      <a:pt x="5" y="5"/>
                      <a:pt x="3" y="9"/>
                      <a:pt x="0" y="11"/>
                    </a:cubicBezTo>
                    <a:cubicBezTo>
                      <a:pt x="3" y="14"/>
                      <a:pt x="6" y="16"/>
                      <a:pt x="9" y="18"/>
                    </a:cubicBezTo>
                    <a:cubicBezTo>
                      <a:pt x="11" y="16"/>
                      <a:pt x="12" y="12"/>
                      <a:pt x="13" y="9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145"/>
              <p:cNvSpPr/>
              <p:nvPr/>
            </p:nvSpPr>
            <p:spPr bwMode="auto">
              <a:xfrm>
                <a:off x="5607" y="2060"/>
                <a:ext cx="36" cy="88"/>
              </a:xfrm>
              <a:custGeom>
                <a:gdLst>
                  <a:gd name="T0" fmla="*/ 11 w 15"/>
                  <a:gd name="T1" fmla="*/ 31 h 37"/>
                  <a:gd name="T2" fmla="*/ 15 w 15"/>
                  <a:gd name="T3" fmla="*/ 5 h 37"/>
                  <a:gd name="T4" fmla="*/ 10 w 15"/>
                  <a:gd name="T5" fmla="*/ 0 h 37"/>
                  <a:gd name="T6" fmla="*/ 0 w 15"/>
                  <a:gd name="T7" fmla="*/ 20 h 37"/>
                  <a:gd name="T8" fmla="*/ 6 w 15"/>
                  <a:gd name="T9" fmla="*/ 37 h 37"/>
                  <a:gd name="T10" fmla="*/ 11 w 15"/>
                  <a:gd name="T11" fmla="*/ 31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37">
                    <a:moveTo>
                      <a:pt x="11" y="31"/>
                    </a:moveTo>
                    <a:cubicBezTo>
                      <a:pt x="5" y="23"/>
                      <a:pt x="8" y="11"/>
                      <a:pt x="15" y="5"/>
                    </a:cubicBezTo>
                    <a:cubicBezTo>
                      <a:pt x="14" y="4"/>
                      <a:pt x="12" y="2"/>
                      <a:pt x="10" y="0"/>
                    </a:cubicBezTo>
                    <a:cubicBezTo>
                      <a:pt x="5" y="5"/>
                      <a:pt x="1" y="12"/>
                      <a:pt x="0" y="20"/>
                    </a:cubicBezTo>
                    <a:cubicBezTo>
                      <a:pt x="0" y="25"/>
                      <a:pt x="1" y="33"/>
                      <a:pt x="6" y="37"/>
                    </a:cubicBezTo>
                    <a:cubicBezTo>
                      <a:pt x="7" y="35"/>
                      <a:pt x="9" y="32"/>
                      <a:pt x="11" y="3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146"/>
              <p:cNvSpPr/>
              <p:nvPr/>
            </p:nvSpPr>
            <p:spPr bwMode="auto">
              <a:xfrm>
                <a:off x="5584" y="2044"/>
                <a:ext cx="45" cy="128"/>
              </a:xfrm>
              <a:custGeom>
                <a:gdLst>
                  <a:gd name="T0" fmla="*/ 9 w 19"/>
                  <a:gd name="T1" fmla="*/ 27 h 54"/>
                  <a:gd name="T2" fmla="*/ 19 w 19"/>
                  <a:gd name="T3" fmla="*/ 6 h 54"/>
                  <a:gd name="T4" fmla="*/ 15 w 19"/>
                  <a:gd name="T5" fmla="*/ 0 h 54"/>
                  <a:gd name="T6" fmla="*/ 5 w 19"/>
                  <a:gd name="T7" fmla="*/ 11 h 54"/>
                  <a:gd name="T8" fmla="*/ 0 w 19"/>
                  <a:gd name="T9" fmla="*/ 26 h 54"/>
                  <a:gd name="T10" fmla="*/ 3 w 19"/>
                  <a:gd name="T11" fmla="*/ 42 h 54"/>
                  <a:gd name="T12" fmla="*/ 12 w 19"/>
                  <a:gd name="T13" fmla="*/ 54 h 54"/>
                  <a:gd name="T14" fmla="*/ 15 w 19"/>
                  <a:gd name="T15" fmla="*/ 45 h 54"/>
                  <a:gd name="T16" fmla="*/ 9 w 19"/>
                  <a:gd name="T17" fmla="*/ 27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54">
                    <a:moveTo>
                      <a:pt x="9" y="27"/>
                    </a:moveTo>
                    <a:cubicBezTo>
                      <a:pt x="9" y="19"/>
                      <a:pt x="13" y="11"/>
                      <a:pt x="19" y="6"/>
                    </a:cubicBezTo>
                    <a:cubicBezTo>
                      <a:pt x="18" y="4"/>
                      <a:pt x="16" y="2"/>
                      <a:pt x="15" y="0"/>
                    </a:cubicBezTo>
                    <a:cubicBezTo>
                      <a:pt x="11" y="3"/>
                      <a:pt x="8" y="6"/>
                      <a:pt x="5" y="11"/>
                    </a:cubicBezTo>
                    <a:cubicBezTo>
                      <a:pt x="2" y="15"/>
                      <a:pt x="0" y="21"/>
                      <a:pt x="0" y="26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47"/>
                      <a:pt x="8" y="51"/>
                      <a:pt x="12" y="54"/>
                    </a:cubicBezTo>
                    <a:cubicBezTo>
                      <a:pt x="12" y="51"/>
                      <a:pt x="13" y="48"/>
                      <a:pt x="15" y="45"/>
                    </a:cubicBezTo>
                    <a:cubicBezTo>
                      <a:pt x="9" y="41"/>
                      <a:pt x="8" y="33"/>
                      <a:pt x="9" y="2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147"/>
              <p:cNvSpPr/>
              <p:nvPr/>
            </p:nvSpPr>
            <p:spPr bwMode="auto">
              <a:xfrm>
                <a:off x="5510" y="2070"/>
                <a:ext cx="74" cy="66"/>
              </a:xfrm>
              <a:custGeom>
                <a:gdLst>
                  <a:gd name="T0" fmla="*/ 2 w 31"/>
                  <a:gd name="T1" fmla="*/ 1 h 28"/>
                  <a:gd name="T2" fmla="*/ 10 w 31"/>
                  <a:gd name="T3" fmla="*/ 22 h 28"/>
                  <a:gd name="T4" fmla="*/ 31 w 31"/>
                  <a:gd name="T5" fmla="*/ 27 h 28"/>
                  <a:gd name="T6" fmla="*/ 30 w 31"/>
                  <a:gd name="T7" fmla="*/ 19 h 28"/>
                  <a:gd name="T8" fmla="*/ 16 w 31"/>
                  <a:gd name="T9" fmla="*/ 14 h 28"/>
                  <a:gd name="T10" fmla="*/ 11 w 31"/>
                  <a:gd name="T11" fmla="*/ 0 h 28"/>
                  <a:gd name="T12" fmla="*/ 2 w 31"/>
                  <a:gd name="T13" fmla="*/ 1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2" y="1"/>
                    </a:moveTo>
                    <a:cubicBezTo>
                      <a:pt x="0" y="9"/>
                      <a:pt x="4" y="17"/>
                      <a:pt x="10" y="22"/>
                    </a:cubicBezTo>
                    <a:cubicBezTo>
                      <a:pt x="15" y="27"/>
                      <a:pt x="24" y="28"/>
                      <a:pt x="31" y="27"/>
                    </a:cubicBezTo>
                    <a:cubicBezTo>
                      <a:pt x="30" y="24"/>
                      <a:pt x="30" y="22"/>
                      <a:pt x="30" y="19"/>
                    </a:cubicBezTo>
                    <a:cubicBezTo>
                      <a:pt x="25" y="19"/>
                      <a:pt x="20" y="17"/>
                      <a:pt x="16" y="14"/>
                    </a:cubicBezTo>
                    <a:cubicBezTo>
                      <a:pt x="13" y="10"/>
                      <a:pt x="11" y="5"/>
                      <a:pt x="11" y="0"/>
                    </a:cubicBezTo>
                    <a:cubicBezTo>
                      <a:pt x="8" y="1"/>
                      <a:pt x="5" y="1"/>
                      <a:pt x="2" y="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148"/>
              <p:cNvSpPr/>
              <p:nvPr/>
            </p:nvSpPr>
            <p:spPr bwMode="auto">
              <a:xfrm>
                <a:off x="5588" y="1901"/>
                <a:ext cx="128" cy="200"/>
              </a:xfrm>
              <a:custGeom>
                <a:gdLst>
                  <a:gd name="T0" fmla="*/ 47 w 54"/>
                  <a:gd name="T1" fmla="*/ 84 h 84"/>
                  <a:gd name="T2" fmla="*/ 54 w 54"/>
                  <a:gd name="T3" fmla="*/ 82 h 84"/>
                  <a:gd name="T4" fmla="*/ 29 w 54"/>
                  <a:gd name="T5" fmla="*/ 67 h 84"/>
                  <a:gd name="T6" fmla="*/ 14 w 54"/>
                  <a:gd name="T7" fmla="*/ 45 h 84"/>
                  <a:gd name="T8" fmla="*/ 9 w 54"/>
                  <a:gd name="T9" fmla="*/ 21 h 84"/>
                  <a:gd name="T10" fmla="*/ 12 w 54"/>
                  <a:gd name="T11" fmla="*/ 0 h 84"/>
                  <a:gd name="T12" fmla="*/ 2 w 54"/>
                  <a:gd name="T13" fmla="*/ 8 h 84"/>
                  <a:gd name="T14" fmla="*/ 11 w 54"/>
                  <a:gd name="T15" fmla="*/ 53 h 84"/>
                  <a:gd name="T16" fmla="*/ 26 w 54"/>
                  <a:gd name="T17" fmla="*/ 72 h 84"/>
                  <a:gd name="T18" fmla="*/ 36 w 54"/>
                  <a:gd name="T19" fmla="*/ 79 h 84"/>
                  <a:gd name="T20" fmla="*/ 46 w 54"/>
                  <a:gd name="T21" fmla="*/ 84 h 84"/>
                  <a:gd name="T22" fmla="*/ 47 w 54"/>
                  <a:gd name="T23" fmla="*/ 84 h 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84">
                    <a:moveTo>
                      <a:pt x="47" y="84"/>
                    </a:moveTo>
                    <a:cubicBezTo>
                      <a:pt x="49" y="83"/>
                      <a:pt x="52" y="83"/>
                      <a:pt x="54" y="82"/>
                    </a:cubicBezTo>
                    <a:cubicBezTo>
                      <a:pt x="46" y="78"/>
                      <a:pt x="36" y="74"/>
                      <a:pt x="29" y="67"/>
                    </a:cubicBezTo>
                    <a:cubicBezTo>
                      <a:pt x="23" y="61"/>
                      <a:pt x="18" y="54"/>
                      <a:pt x="14" y="45"/>
                    </a:cubicBezTo>
                    <a:cubicBezTo>
                      <a:pt x="11" y="38"/>
                      <a:pt x="9" y="29"/>
                      <a:pt x="9" y="21"/>
                    </a:cubicBezTo>
                    <a:cubicBezTo>
                      <a:pt x="8" y="14"/>
                      <a:pt x="9" y="6"/>
                      <a:pt x="12" y="0"/>
                    </a:cubicBezTo>
                    <a:cubicBezTo>
                      <a:pt x="8" y="2"/>
                      <a:pt x="5" y="5"/>
                      <a:pt x="2" y="8"/>
                    </a:cubicBezTo>
                    <a:cubicBezTo>
                      <a:pt x="0" y="23"/>
                      <a:pt x="3" y="40"/>
                      <a:pt x="11" y="53"/>
                    </a:cubicBezTo>
                    <a:cubicBezTo>
                      <a:pt x="15" y="60"/>
                      <a:pt x="20" y="67"/>
                      <a:pt x="26" y="72"/>
                    </a:cubicBezTo>
                    <a:cubicBezTo>
                      <a:pt x="29" y="75"/>
                      <a:pt x="32" y="78"/>
                      <a:pt x="36" y="79"/>
                    </a:cubicBezTo>
                    <a:cubicBezTo>
                      <a:pt x="39" y="81"/>
                      <a:pt x="43" y="83"/>
                      <a:pt x="46" y="84"/>
                    </a:cubicBezTo>
                    <a:cubicBezTo>
                      <a:pt x="46" y="84"/>
                      <a:pt x="47" y="84"/>
                      <a:pt x="47" y="8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149"/>
              <p:cNvSpPr/>
              <p:nvPr/>
            </p:nvSpPr>
            <p:spPr bwMode="auto">
              <a:xfrm>
                <a:off x="5648" y="2089"/>
                <a:ext cx="44" cy="28"/>
              </a:xfrm>
              <a:custGeom>
                <a:gdLst>
                  <a:gd name="T0" fmla="*/ 19 w 19"/>
                  <a:gd name="T1" fmla="*/ 6 h 12"/>
                  <a:gd name="T2" fmla="*/ 9 w 19"/>
                  <a:gd name="T3" fmla="*/ 1 h 12"/>
                  <a:gd name="T4" fmla="*/ 6 w 19"/>
                  <a:gd name="T5" fmla="*/ 0 h 12"/>
                  <a:gd name="T6" fmla="*/ 2 w 19"/>
                  <a:gd name="T7" fmla="*/ 12 h 12"/>
                  <a:gd name="T8" fmla="*/ 19 w 19"/>
                  <a:gd name="T9" fmla="*/ 6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2">
                    <a:moveTo>
                      <a:pt x="19" y="6"/>
                    </a:moveTo>
                    <a:cubicBezTo>
                      <a:pt x="15" y="5"/>
                      <a:pt x="12" y="3"/>
                      <a:pt x="9" y="1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3" y="2"/>
                      <a:pt x="0" y="8"/>
                      <a:pt x="2" y="12"/>
                    </a:cubicBezTo>
                    <a:cubicBezTo>
                      <a:pt x="8" y="10"/>
                      <a:pt x="13" y="8"/>
                      <a:pt x="19" y="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150"/>
              <p:cNvSpPr/>
              <p:nvPr/>
            </p:nvSpPr>
            <p:spPr bwMode="auto">
              <a:xfrm>
                <a:off x="5577" y="2217"/>
                <a:ext cx="33" cy="62"/>
              </a:xfrm>
              <a:custGeom>
                <a:gdLst>
                  <a:gd name="T0" fmla="*/ 10 w 14"/>
                  <a:gd name="T1" fmla="*/ 0 h 26"/>
                  <a:gd name="T2" fmla="*/ 4 w 14"/>
                  <a:gd name="T3" fmla="*/ 3 h 26"/>
                  <a:gd name="T4" fmla="*/ 4 w 14"/>
                  <a:gd name="T5" fmla="*/ 13 h 26"/>
                  <a:gd name="T6" fmla="*/ 0 w 14"/>
                  <a:gd name="T7" fmla="*/ 22 h 26"/>
                  <a:gd name="T8" fmla="*/ 7 w 14"/>
                  <a:gd name="T9" fmla="*/ 26 h 26"/>
                  <a:gd name="T10" fmla="*/ 10 w 14"/>
                  <a:gd name="T11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6">
                    <a:moveTo>
                      <a:pt x="10" y="0"/>
                    </a:moveTo>
                    <a:cubicBezTo>
                      <a:pt x="8" y="1"/>
                      <a:pt x="6" y="2"/>
                      <a:pt x="4" y="3"/>
                    </a:cubicBezTo>
                    <a:cubicBezTo>
                      <a:pt x="5" y="6"/>
                      <a:pt x="5" y="10"/>
                      <a:pt x="4" y="13"/>
                    </a:cubicBezTo>
                    <a:cubicBezTo>
                      <a:pt x="3" y="16"/>
                      <a:pt x="2" y="19"/>
                      <a:pt x="0" y="22"/>
                    </a:cubicBezTo>
                    <a:cubicBezTo>
                      <a:pt x="2" y="23"/>
                      <a:pt x="4" y="25"/>
                      <a:pt x="7" y="26"/>
                    </a:cubicBezTo>
                    <a:cubicBezTo>
                      <a:pt x="13" y="20"/>
                      <a:pt x="14" y="7"/>
                      <a:pt x="10" y="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151"/>
              <p:cNvSpPr/>
              <p:nvPr/>
            </p:nvSpPr>
            <p:spPr bwMode="auto">
              <a:xfrm>
                <a:off x="5603" y="2205"/>
                <a:ext cx="26" cy="33"/>
              </a:xfrm>
              <a:custGeom>
                <a:gdLst>
                  <a:gd name="T0" fmla="*/ 0 w 11"/>
                  <a:gd name="T1" fmla="*/ 4 h 14"/>
                  <a:gd name="T2" fmla="*/ 3 w 11"/>
                  <a:gd name="T3" fmla="*/ 14 h 14"/>
                  <a:gd name="T4" fmla="*/ 11 w 11"/>
                  <a:gd name="T5" fmla="*/ 9 h 14"/>
                  <a:gd name="T6" fmla="*/ 6 w 11"/>
                  <a:gd name="T7" fmla="*/ 0 h 14"/>
                  <a:gd name="T8" fmla="*/ 0 w 11"/>
                  <a:gd name="T9" fmla="*/ 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4">
                    <a:moveTo>
                      <a:pt x="0" y="4"/>
                    </a:moveTo>
                    <a:cubicBezTo>
                      <a:pt x="2" y="7"/>
                      <a:pt x="3" y="10"/>
                      <a:pt x="3" y="14"/>
                    </a:cubicBezTo>
                    <a:cubicBezTo>
                      <a:pt x="6" y="13"/>
                      <a:pt x="9" y="12"/>
                      <a:pt x="11" y="9"/>
                    </a:cubicBezTo>
                    <a:cubicBezTo>
                      <a:pt x="9" y="6"/>
                      <a:pt x="7" y="3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152"/>
              <p:cNvSpPr/>
              <p:nvPr/>
            </p:nvSpPr>
            <p:spPr bwMode="auto">
              <a:xfrm>
                <a:off x="5607" y="2229"/>
                <a:ext cx="36" cy="31"/>
              </a:xfrm>
              <a:custGeom>
                <a:gdLst>
                  <a:gd name="T0" fmla="*/ 1 w 15"/>
                  <a:gd name="T1" fmla="*/ 5 h 13"/>
                  <a:gd name="T2" fmla="*/ 1 w 15"/>
                  <a:gd name="T3" fmla="*/ 9 h 13"/>
                  <a:gd name="T4" fmla="*/ 0 w 15"/>
                  <a:gd name="T5" fmla="*/ 12 h 13"/>
                  <a:gd name="T6" fmla="*/ 15 w 15"/>
                  <a:gd name="T7" fmla="*/ 4 h 13"/>
                  <a:gd name="T8" fmla="*/ 10 w 15"/>
                  <a:gd name="T9" fmla="*/ 0 h 13"/>
                  <a:gd name="T10" fmla="*/ 1 w 15"/>
                  <a:gd name="T11" fmla="*/ 5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3">
                    <a:moveTo>
                      <a:pt x="1" y="5"/>
                    </a:moveTo>
                    <a:cubicBezTo>
                      <a:pt x="1" y="6"/>
                      <a:pt x="1" y="8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5" y="13"/>
                      <a:pt x="12" y="9"/>
                      <a:pt x="15" y="4"/>
                    </a:cubicBezTo>
                    <a:cubicBezTo>
                      <a:pt x="13" y="3"/>
                      <a:pt x="11" y="2"/>
                      <a:pt x="10" y="0"/>
                    </a:cubicBezTo>
                    <a:cubicBezTo>
                      <a:pt x="8" y="3"/>
                      <a:pt x="4" y="5"/>
                      <a:pt x="1" y="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153"/>
              <p:cNvSpPr/>
              <p:nvPr/>
            </p:nvSpPr>
            <p:spPr bwMode="auto">
              <a:xfrm>
                <a:off x="5719" y="2205"/>
                <a:ext cx="35" cy="24"/>
              </a:xfrm>
              <a:custGeom>
                <a:gdLst>
                  <a:gd name="T0" fmla="*/ 4 w 15"/>
                  <a:gd name="T1" fmla="*/ 10 h 10"/>
                  <a:gd name="T2" fmla="*/ 13 w 15"/>
                  <a:gd name="T3" fmla="*/ 9 h 10"/>
                  <a:gd name="T4" fmla="*/ 13 w 15"/>
                  <a:gd name="T5" fmla="*/ 9 h 10"/>
                  <a:gd name="T6" fmla="*/ 15 w 15"/>
                  <a:gd name="T7" fmla="*/ 3 h 10"/>
                  <a:gd name="T8" fmla="*/ 1 w 15"/>
                  <a:gd name="T9" fmla="*/ 4 h 10"/>
                  <a:gd name="T10" fmla="*/ 0 w 15"/>
                  <a:gd name="T11" fmla="*/ 6 h 10"/>
                  <a:gd name="T12" fmla="*/ 4 w 15"/>
                  <a:gd name="T13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0">
                    <a:moveTo>
                      <a:pt x="4" y="10"/>
                    </a:moveTo>
                    <a:cubicBezTo>
                      <a:pt x="7" y="9"/>
                      <a:pt x="10" y="7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7"/>
                      <a:pt x="14" y="5"/>
                      <a:pt x="15" y="3"/>
                    </a:cubicBezTo>
                    <a:cubicBezTo>
                      <a:pt x="10" y="0"/>
                      <a:pt x="5" y="2"/>
                      <a:pt x="1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2" y="7"/>
                      <a:pt x="3" y="8"/>
                      <a:pt x="4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154"/>
              <p:cNvSpPr/>
              <p:nvPr/>
            </p:nvSpPr>
            <p:spPr bwMode="auto">
              <a:xfrm>
                <a:off x="5728" y="2226"/>
                <a:ext cx="21" cy="38"/>
              </a:xfrm>
              <a:custGeom>
                <a:gdLst>
                  <a:gd name="T0" fmla="*/ 9 w 9"/>
                  <a:gd name="T1" fmla="*/ 2 h 16"/>
                  <a:gd name="T2" fmla="*/ 0 w 9"/>
                  <a:gd name="T3" fmla="*/ 2 h 16"/>
                  <a:gd name="T4" fmla="*/ 1 w 9"/>
                  <a:gd name="T5" fmla="*/ 7 h 16"/>
                  <a:gd name="T6" fmla="*/ 0 w 9"/>
                  <a:gd name="T7" fmla="*/ 16 h 16"/>
                  <a:gd name="T8" fmla="*/ 9 w 9"/>
                  <a:gd name="T9" fmla="*/ 2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6">
                    <a:moveTo>
                      <a:pt x="9" y="2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1" y="4"/>
                      <a:pt x="1" y="6"/>
                      <a:pt x="1" y="7"/>
                    </a:cubicBezTo>
                    <a:cubicBezTo>
                      <a:pt x="1" y="10"/>
                      <a:pt x="1" y="13"/>
                      <a:pt x="0" y="16"/>
                    </a:cubicBezTo>
                    <a:cubicBezTo>
                      <a:pt x="4" y="12"/>
                      <a:pt x="7" y="7"/>
                      <a:pt x="9" y="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155"/>
              <p:cNvSpPr/>
              <p:nvPr/>
            </p:nvSpPr>
            <p:spPr bwMode="auto">
              <a:xfrm>
                <a:off x="5617" y="1887"/>
                <a:ext cx="35" cy="26"/>
              </a:xfrm>
              <a:custGeom>
                <a:gdLst>
                  <a:gd name="T0" fmla="*/ 2 w 15"/>
                  <a:gd name="T1" fmla="*/ 4 h 11"/>
                  <a:gd name="T2" fmla="*/ 0 w 15"/>
                  <a:gd name="T3" fmla="*/ 9 h 11"/>
                  <a:gd name="T4" fmla="*/ 13 w 15"/>
                  <a:gd name="T5" fmla="*/ 11 h 11"/>
                  <a:gd name="T6" fmla="*/ 15 w 15"/>
                  <a:gd name="T7" fmla="*/ 3 h 11"/>
                  <a:gd name="T8" fmla="*/ 8 w 15"/>
                  <a:gd name="T9" fmla="*/ 0 h 11"/>
                  <a:gd name="T10" fmla="*/ 2 w 15"/>
                  <a:gd name="T11" fmla="*/ 4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2" y="4"/>
                    </a:moveTo>
                    <a:cubicBezTo>
                      <a:pt x="1" y="5"/>
                      <a:pt x="0" y="7"/>
                      <a:pt x="0" y="9"/>
                    </a:cubicBezTo>
                    <a:cubicBezTo>
                      <a:pt x="4" y="10"/>
                      <a:pt x="9" y="9"/>
                      <a:pt x="13" y="11"/>
                    </a:cubicBezTo>
                    <a:cubicBezTo>
                      <a:pt x="13" y="8"/>
                      <a:pt x="14" y="5"/>
                      <a:pt x="15" y="3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6" y="1"/>
                      <a:pt x="4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156"/>
              <p:cNvSpPr/>
              <p:nvPr/>
            </p:nvSpPr>
            <p:spPr bwMode="auto">
              <a:xfrm>
                <a:off x="5723" y="2186"/>
                <a:ext cx="31" cy="24"/>
              </a:xfrm>
              <a:custGeom>
                <a:gdLst>
                  <a:gd name="T0" fmla="*/ 0 w 13"/>
                  <a:gd name="T1" fmla="*/ 10 h 10"/>
                  <a:gd name="T2" fmla="*/ 13 w 13"/>
                  <a:gd name="T3" fmla="*/ 9 h 10"/>
                  <a:gd name="T4" fmla="*/ 13 w 13"/>
                  <a:gd name="T5" fmla="*/ 2 h 10"/>
                  <a:gd name="T6" fmla="*/ 13 w 13"/>
                  <a:gd name="T7" fmla="*/ 2 h 10"/>
                  <a:gd name="T8" fmla="*/ 0 w 13"/>
                  <a:gd name="T9" fmla="*/ 3 h 10"/>
                  <a:gd name="T10" fmla="*/ 0 w 13"/>
                  <a:gd name="T11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0" y="10"/>
                    </a:moveTo>
                    <a:cubicBezTo>
                      <a:pt x="3" y="8"/>
                      <a:pt x="9" y="7"/>
                      <a:pt x="13" y="9"/>
                    </a:cubicBezTo>
                    <a:cubicBezTo>
                      <a:pt x="13" y="7"/>
                      <a:pt x="13" y="4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9" y="0"/>
                      <a:pt x="4" y="1"/>
                      <a:pt x="0" y="3"/>
                    </a:cubicBezTo>
                    <a:cubicBezTo>
                      <a:pt x="0" y="6"/>
                      <a:pt x="0" y="8"/>
                      <a:pt x="0" y="1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157"/>
              <p:cNvSpPr/>
              <p:nvPr/>
            </p:nvSpPr>
            <p:spPr bwMode="auto">
              <a:xfrm>
                <a:off x="5669" y="2245"/>
                <a:ext cx="23" cy="19"/>
              </a:xfrm>
              <a:custGeom>
                <a:gdLst>
                  <a:gd name="T0" fmla="*/ 0 w 10"/>
                  <a:gd name="T1" fmla="*/ 1 h 8"/>
                  <a:gd name="T2" fmla="*/ 6 w 10"/>
                  <a:gd name="T3" fmla="*/ 7 h 8"/>
                  <a:gd name="T4" fmla="*/ 6 w 10"/>
                  <a:gd name="T5" fmla="*/ 8 h 8"/>
                  <a:gd name="T6" fmla="*/ 10 w 10"/>
                  <a:gd name="T7" fmla="*/ 0 h 8"/>
                  <a:gd name="T8" fmla="*/ 0 w 10"/>
                  <a:gd name="T9" fmla="*/ 1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0" y="1"/>
                    </a:moveTo>
                    <a:cubicBezTo>
                      <a:pt x="2" y="3"/>
                      <a:pt x="4" y="5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6"/>
                      <a:pt x="10" y="3"/>
                      <a:pt x="10" y="0"/>
                    </a:cubicBezTo>
                    <a:cubicBezTo>
                      <a:pt x="7" y="1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158"/>
              <p:cNvSpPr/>
              <p:nvPr/>
            </p:nvSpPr>
            <p:spPr bwMode="auto">
              <a:xfrm>
                <a:off x="5695" y="2222"/>
                <a:ext cx="33" cy="66"/>
              </a:xfrm>
              <a:custGeom>
                <a:gdLst>
                  <a:gd name="T0" fmla="*/ 0 w 14"/>
                  <a:gd name="T1" fmla="*/ 28 h 28"/>
                  <a:gd name="T2" fmla="*/ 9 w 14"/>
                  <a:gd name="T3" fmla="*/ 23 h 28"/>
                  <a:gd name="T4" fmla="*/ 11 w 14"/>
                  <a:gd name="T5" fmla="*/ 21 h 28"/>
                  <a:gd name="T6" fmla="*/ 13 w 14"/>
                  <a:gd name="T7" fmla="*/ 10 h 28"/>
                  <a:gd name="T8" fmla="*/ 10 w 14"/>
                  <a:gd name="T9" fmla="*/ 0 h 28"/>
                  <a:gd name="T10" fmla="*/ 7 w 14"/>
                  <a:gd name="T11" fmla="*/ 5 h 28"/>
                  <a:gd name="T12" fmla="*/ 6 w 14"/>
                  <a:gd name="T13" fmla="*/ 18 h 28"/>
                  <a:gd name="T14" fmla="*/ 0 w 14"/>
                  <a:gd name="T15" fmla="*/ 28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8">
                    <a:moveTo>
                      <a:pt x="0" y="28"/>
                    </a:moveTo>
                    <a:cubicBezTo>
                      <a:pt x="3" y="27"/>
                      <a:pt x="6" y="25"/>
                      <a:pt x="9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13" y="18"/>
                      <a:pt x="14" y="14"/>
                      <a:pt x="13" y="10"/>
                    </a:cubicBezTo>
                    <a:cubicBezTo>
                      <a:pt x="13" y="6"/>
                      <a:pt x="13" y="2"/>
                      <a:pt x="10" y="0"/>
                    </a:cubicBezTo>
                    <a:cubicBezTo>
                      <a:pt x="9" y="2"/>
                      <a:pt x="8" y="3"/>
                      <a:pt x="7" y="5"/>
                    </a:cubicBezTo>
                    <a:cubicBezTo>
                      <a:pt x="9" y="9"/>
                      <a:pt x="8" y="14"/>
                      <a:pt x="6" y="18"/>
                    </a:cubicBezTo>
                    <a:cubicBezTo>
                      <a:pt x="4" y="21"/>
                      <a:pt x="2" y="25"/>
                      <a:pt x="0" y="28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159"/>
              <p:cNvSpPr/>
              <p:nvPr/>
            </p:nvSpPr>
            <p:spPr bwMode="auto">
              <a:xfrm>
                <a:off x="5636" y="2127"/>
                <a:ext cx="118" cy="97"/>
              </a:xfrm>
              <a:custGeom>
                <a:gdLst>
                  <a:gd name="T0" fmla="*/ 24 w 50"/>
                  <a:gd name="T1" fmla="*/ 12 h 41"/>
                  <a:gd name="T2" fmla="*/ 37 w 50"/>
                  <a:gd name="T3" fmla="*/ 27 h 41"/>
                  <a:gd name="T4" fmla="*/ 37 w 50"/>
                  <a:gd name="T5" fmla="*/ 27 h 41"/>
                  <a:gd name="T6" fmla="*/ 50 w 50"/>
                  <a:gd name="T7" fmla="*/ 25 h 41"/>
                  <a:gd name="T8" fmla="*/ 47 w 50"/>
                  <a:gd name="T9" fmla="*/ 15 h 41"/>
                  <a:gd name="T10" fmla="*/ 38 w 50"/>
                  <a:gd name="T11" fmla="*/ 4 h 41"/>
                  <a:gd name="T12" fmla="*/ 25 w 50"/>
                  <a:gd name="T13" fmla="*/ 0 h 41"/>
                  <a:gd name="T14" fmla="*/ 3 w 50"/>
                  <a:gd name="T15" fmla="*/ 14 h 41"/>
                  <a:gd name="T16" fmla="*/ 10 w 50"/>
                  <a:gd name="T17" fmla="*/ 37 h 41"/>
                  <a:gd name="T18" fmla="*/ 29 w 50"/>
                  <a:gd name="T19" fmla="*/ 31 h 41"/>
                  <a:gd name="T20" fmla="*/ 25 w 50"/>
                  <a:gd name="T21" fmla="*/ 20 h 41"/>
                  <a:gd name="T22" fmla="*/ 14 w 50"/>
                  <a:gd name="T23" fmla="*/ 21 h 41"/>
                  <a:gd name="T24" fmla="*/ 13 w 50"/>
                  <a:gd name="T25" fmla="*/ 21 h 41"/>
                  <a:gd name="T26" fmla="*/ 24 w 50"/>
                  <a:gd name="T27" fmla="*/ 12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41">
                    <a:moveTo>
                      <a:pt x="24" y="12"/>
                    </a:moveTo>
                    <a:cubicBezTo>
                      <a:pt x="32" y="13"/>
                      <a:pt x="36" y="20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40" y="24"/>
                      <a:pt x="46" y="23"/>
                      <a:pt x="50" y="25"/>
                    </a:cubicBezTo>
                    <a:cubicBezTo>
                      <a:pt x="49" y="22"/>
                      <a:pt x="48" y="19"/>
                      <a:pt x="47" y="15"/>
                    </a:cubicBezTo>
                    <a:cubicBezTo>
                      <a:pt x="45" y="11"/>
                      <a:pt x="42" y="7"/>
                      <a:pt x="38" y="4"/>
                    </a:cubicBezTo>
                    <a:cubicBezTo>
                      <a:pt x="35" y="2"/>
                      <a:pt x="30" y="0"/>
                      <a:pt x="25" y="0"/>
                    </a:cubicBezTo>
                    <a:cubicBezTo>
                      <a:pt x="16" y="0"/>
                      <a:pt x="7" y="4"/>
                      <a:pt x="3" y="14"/>
                    </a:cubicBezTo>
                    <a:cubicBezTo>
                      <a:pt x="0" y="22"/>
                      <a:pt x="2" y="32"/>
                      <a:pt x="10" y="37"/>
                    </a:cubicBezTo>
                    <a:cubicBezTo>
                      <a:pt x="16" y="41"/>
                      <a:pt x="27" y="39"/>
                      <a:pt x="29" y="31"/>
                    </a:cubicBezTo>
                    <a:cubicBezTo>
                      <a:pt x="30" y="27"/>
                      <a:pt x="29" y="23"/>
                      <a:pt x="25" y="20"/>
                    </a:cubicBezTo>
                    <a:cubicBezTo>
                      <a:pt x="21" y="18"/>
                      <a:pt x="17" y="18"/>
                      <a:pt x="14" y="21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0" y="15"/>
                      <a:pt x="20" y="11"/>
                      <a:pt x="24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160"/>
              <p:cNvSpPr/>
              <p:nvPr/>
            </p:nvSpPr>
            <p:spPr bwMode="auto">
              <a:xfrm>
                <a:off x="5683" y="2236"/>
                <a:ext cx="31" cy="50"/>
              </a:xfrm>
              <a:custGeom>
                <a:gdLst>
                  <a:gd name="T0" fmla="*/ 0 w 13"/>
                  <a:gd name="T1" fmla="*/ 13 h 21"/>
                  <a:gd name="T2" fmla="*/ 3 w 13"/>
                  <a:gd name="T3" fmla="*/ 21 h 21"/>
                  <a:gd name="T4" fmla="*/ 10 w 13"/>
                  <a:gd name="T5" fmla="*/ 0 h 21"/>
                  <a:gd name="T6" fmla="*/ 9 w 13"/>
                  <a:gd name="T7" fmla="*/ 1 h 21"/>
                  <a:gd name="T8" fmla="*/ 5 w 13"/>
                  <a:gd name="T9" fmla="*/ 3 h 21"/>
                  <a:gd name="T10" fmla="*/ 0 w 13"/>
                  <a:gd name="T11" fmla="*/ 13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1">
                    <a:moveTo>
                      <a:pt x="0" y="13"/>
                    </a:moveTo>
                    <a:cubicBezTo>
                      <a:pt x="1" y="16"/>
                      <a:pt x="2" y="19"/>
                      <a:pt x="3" y="21"/>
                    </a:cubicBezTo>
                    <a:cubicBezTo>
                      <a:pt x="8" y="16"/>
                      <a:pt x="13" y="8"/>
                      <a:pt x="10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8" y="2"/>
                      <a:pt x="6" y="3"/>
                      <a:pt x="5" y="3"/>
                    </a:cubicBezTo>
                    <a:cubicBezTo>
                      <a:pt x="6" y="7"/>
                      <a:pt x="3" y="11"/>
                      <a:pt x="0" y="1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161"/>
              <p:cNvSpPr/>
              <p:nvPr/>
            </p:nvSpPr>
            <p:spPr bwMode="auto">
              <a:xfrm>
                <a:off x="5624" y="2075"/>
                <a:ext cx="35" cy="57"/>
              </a:xfrm>
              <a:custGeom>
                <a:gdLst>
                  <a:gd name="T0" fmla="*/ 15 w 15"/>
                  <a:gd name="T1" fmla="*/ 5 h 24"/>
                  <a:gd name="T2" fmla="*/ 9 w 15"/>
                  <a:gd name="T3" fmla="*/ 0 h 24"/>
                  <a:gd name="T4" fmla="*/ 5 w 15"/>
                  <a:gd name="T5" fmla="*/ 24 h 24"/>
                  <a:gd name="T6" fmla="*/ 11 w 15"/>
                  <a:gd name="T7" fmla="*/ 19 h 24"/>
                  <a:gd name="T8" fmla="*/ 15 w 15"/>
                  <a:gd name="T9" fmla="*/ 5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4">
                    <a:moveTo>
                      <a:pt x="15" y="5"/>
                    </a:moveTo>
                    <a:cubicBezTo>
                      <a:pt x="13" y="3"/>
                      <a:pt x="11" y="2"/>
                      <a:pt x="9" y="0"/>
                    </a:cubicBezTo>
                    <a:cubicBezTo>
                      <a:pt x="3" y="5"/>
                      <a:pt x="0" y="16"/>
                      <a:pt x="5" y="24"/>
                    </a:cubicBezTo>
                    <a:cubicBezTo>
                      <a:pt x="7" y="22"/>
                      <a:pt x="9" y="20"/>
                      <a:pt x="11" y="19"/>
                    </a:cubicBezTo>
                    <a:cubicBezTo>
                      <a:pt x="9" y="14"/>
                      <a:pt x="11" y="8"/>
                      <a:pt x="15" y="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162"/>
              <p:cNvSpPr/>
              <p:nvPr/>
            </p:nvSpPr>
            <p:spPr bwMode="auto">
              <a:xfrm>
                <a:off x="5655" y="2248"/>
                <a:ext cx="30" cy="45"/>
              </a:xfrm>
              <a:custGeom>
                <a:gdLst>
                  <a:gd name="T0" fmla="*/ 0 w 13"/>
                  <a:gd name="T1" fmla="*/ 6 h 19"/>
                  <a:gd name="T2" fmla="*/ 6 w 13"/>
                  <a:gd name="T3" fmla="*/ 19 h 19"/>
                  <a:gd name="T4" fmla="*/ 13 w 13"/>
                  <a:gd name="T5" fmla="*/ 18 h 19"/>
                  <a:gd name="T6" fmla="*/ 10 w 13"/>
                  <a:gd name="T7" fmla="*/ 6 h 19"/>
                  <a:gd name="T8" fmla="*/ 4 w 13"/>
                  <a:gd name="T9" fmla="*/ 0 h 19"/>
                  <a:gd name="T10" fmla="*/ 0 w 13"/>
                  <a:gd name="T11" fmla="*/ 6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0" y="6"/>
                    </a:moveTo>
                    <a:cubicBezTo>
                      <a:pt x="4" y="9"/>
                      <a:pt x="6" y="14"/>
                      <a:pt x="6" y="19"/>
                    </a:cubicBezTo>
                    <a:cubicBezTo>
                      <a:pt x="8" y="19"/>
                      <a:pt x="11" y="18"/>
                      <a:pt x="13" y="18"/>
                    </a:cubicBezTo>
                    <a:cubicBezTo>
                      <a:pt x="13" y="14"/>
                      <a:pt x="12" y="9"/>
                      <a:pt x="10" y="6"/>
                    </a:cubicBezTo>
                    <a:cubicBezTo>
                      <a:pt x="8" y="4"/>
                      <a:pt x="6" y="2"/>
                      <a:pt x="4" y="0"/>
                    </a:cubicBezTo>
                    <a:cubicBezTo>
                      <a:pt x="3" y="3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163"/>
              <p:cNvSpPr/>
              <p:nvPr/>
            </p:nvSpPr>
            <p:spPr bwMode="auto">
              <a:xfrm>
                <a:off x="5546" y="1956"/>
                <a:ext cx="47" cy="31"/>
              </a:xfrm>
              <a:custGeom>
                <a:gdLst>
                  <a:gd name="T0" fmla="*/ 0 w 20"/>
                  <a:gd name="T1" fmla="*/ 7 h 13"/>
                  <a:gd name="T2" fmla="*/ 20 w 20"/>
                  <a:gd name="T3" fmla="*/ 11 h 13"/>
                  <a:gd name="T4" fmla="*/ 19 w 20"/>
                  <a:gd name="T5" fmla="*/ 5 h 13"/>
                  <a:gd name="T6" fmla="*/ 19 w 20"/>
                  <a:gd name="T7" fmla="*/ 5 h 13"/>
                  <a:gd name="T8" fmla="*/ 5 w 20"/>
                  <a:gd name="T9" fmla="*/ 0 h 13"/>
                  <a:gd name="T10" fmla="*/ 0 w 20"/>
                  <a:gd name="T11" fmla="*/ 7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3">
                    <a:moveTo>
                      <a:pt x="0" y="7"/>
                    </a:moveTo>
                    <a:cubicBezTo>
                      <a:pt x="4" y="12"/>
                      <a:pt x="14" y="13"/>
                      <a:pt x="20" y="11"/>
                    </a:cubicBezTo>
                    <a:cubicBezTo>
                      <a:pt x="19" y="9"/>
                      <a:pt x="19" y="7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3" y="6"/>
                      <a:pt x="8" y="5"/>
                      <a:pt x="5" y="0"/>
                    </a:cubicBezTo>
                    <a:cubicBezTo>
                      <a:pt x="3" y="2"/>
                      <a:pt x="2" y="4"/>
                      <a:pt x="0" y="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164"/>
              <p:cNvSpPr/>
              <p:nvPr/>
            </p:nvSpPr>
            <p:spPr bwMode="auto">
              <a:xfrm>
                <a:off x="5515" y="1994"/>
                <a:ext cx="90" cy="47"/>
              </a:xfrm>
              <a:custGeom>
                <a:gdLst>
                  <a:gd name="T0" fmla="*/ 0 w 38"/>
                  <a:gd name="T1" fmla="*/ 15 h 20"/>
                  <a:gd name="T2" fmla="*/ 20 w 38"/>
                  <a:gd name="T3" fmla="*/ 19 h 20"/>
                  <a:gd name="T4" fmla="*/ 38 w 38"/>
                  <a:gd name="T5" fmla="*/ 10 h 20"/>
                  <a:gd name="T6" fmla="*/ 38 w 38"/>
                  <a:gd name="T7" fmla="*/ 10 h 20"/>
                  <a:gd name="T8" fmla="*/ 36 w 38"/>
                  <a:gd name="T9" fmla="*/ 5 h 20"/>
                  <a:gd name="T10" fmla="*/ 21 w 38"/>
                  <a:gd name="T11" fmla="*/ 7 h 20"/>
                  <a:gd name="T12" fmla="*/ 7 w 38"/>
                  <a:gd name="T13" fmla="*/ 0 h 20"/>
                  <a:gd name="T14" fmla="*/ 0 w 38"/>
                  <a:gd name="T15" fmla="*/ 15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20">
                    <a:moveTo>
                      <a:pt x="0" y="15"/>
                    </a:moveTo>
                    <a:cubicBezTo>
                      <a:pt x="6" y="17"/>
                      <a:pt x="13" y="20"/>
                      <a:pt x="20" y="19"/>
                    </a:cubicBezTo>
                    <a:cubicBezTo>
                      <a:pt x="26" y="17"/>
                      <a:pt x="33" y="15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7" y="8"/>
                      <a:pt x="36" y="7"/>
                      <a:pt x="36" y="5"/>
                    </a:cubicBezTo>
                    <a:cubicBezTo>
                      <a:pt x="31" y="8"/>
                      <a:pt x="26" y="8"/>
                      <a:pt x="21" y="7"/>
                    </a:cubicBezTo>
                    <a:cubicBezTo>
                      <a:pt x="16" y="6"/>
                      <a:pt x="10" y="4"/>
                      <a:pt x="7" y="0"/>
                    </a:cubicBezTo>
                    <a:cubicBezTo>
                      <a:pt x="4" y="5"/>
                      <a:pt x="2" y="10"/>
                      <a:pt x="0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165"/>
              <p:cNvSpPr/>
              <p:nvPr/>
            </p:nvSpPr>
            <p:spPr bwMode="auto">
              <a:xfrm>
                <a:off x="5534" y="1975"/>
                <a:ext cx="64" cy="40"/>
              </a:xfrm>
              <a:custGeom>
                <a:gdLst>
                  <a:gd name="T0" fmla="*/ 0 w 27"/>
                  <a:gd name="T1" fmla="*/ 7 h 17"/>
                  <a:gd name="T2" fmla="*/ 27 w 27"/>
                  <a:gd name="T3" fmla="*/ 11 h 17"/>
                  <a:gd name="T4" fmla="*/ 25 w 27"/>
                  <a:gd name="T5" fmla="*/ 4 h 17"/>
                  <a:gd name="T6" fmla="*/ 4 w 27"/>
                  <a:gd name="T7" fmla="*/ 0 h 17"/>
                  <a:gd name="T8" fmla="*/ 0 w 27"/>
                  <a:gd name="T9" fmla="*/ 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7">
                    <a:moveTo>
                      <a:pt x="0" y="7"/>
                    </a:moveTo>
                    <a:cubicBezTo>
                      <a:pt x="7" y="13"/>
                      <a:pt x="19" y="17"/>
                      <a:pt x="27" y="11"/>
                    </a:cubicBezTo>
                    <a:cubicBezTo>
                      <a:pt x="26" y="9"/>
                      <a:pt x="26" y="7"/>
                      <a:pt x="25" y="4"/>
                    </a:cubicBezTo>
                    <a:cubicBezTo>
                      <a:pt x="19" y="7"/>
                      <a:pt x="9" y="6"/>
                      <a:pt x="4" y="0"/>
                    </a:cubicBezTo>
                    <a:cubicBezTo>
                      <a:pt x="3" y="2"/>
                      <a:pt x="1" y="5"/>
                      <a:pt x="0" y="7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166"/>
              <p:cNvSpPr/>
              <p:nvPr/>
            </p:nvSpPr>
            <p:spPr bwMode="auto">
              <a:xfrm>
                <a:off x="5541" y="2065"/>
                <a:ext cx="43" cy="45"/>
              </a:xfrm>
              <a:custGeom>
                <a:gdLst>
                  <a:gd name="T0" fmla="*/ 7 w 18"/>
                  <a:gd name="T1" fmla="*/ 1 h 19"/>
                  <a:gd name="T2" fmla="*/ 0 w 18"/>
                  <a:gd name="T3" fmla="*/ 2 h 19"/>
                  <a:gd name="T4" fmla="*/ 4 w 18"/>
                  <a:gd name="T5" fmla="*/ 15 h 19"/>
                  <a:gd name="T6" fmla="*/ 17 w 18"/>
                  <a:gd name="T7" fmla="*/ 19 h 19"/>
                  <a:gd name="T8" fmla="*/ 17 w 18"/>
                  <a:gd name="T9" fmla="*/ 17 h 19"/>
                  <a:gd name="T10" fmla="*/ 18 w 18"/>
                  <a:gd name="T11" fmla="*/ 11 h 19"/>
                  <a:gd name="T12" fmla="*/ 8 w 18"/>
                  <a:gd name="T13" fmla="*/ 0 h 19"/>
                  <a:gd name="T14" fmla="*/ 7 w 18"/>
                  <a:gd name="T15" fmla="*/ 1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9">
                    <a:moveTo>
                      <a:pt x="7" y="1"/>
                    </a:moveTo>
                    <a:cubicBezTo>
                      <a:pt x="5" y="1"/>
                      <a:pt x="2" y="2"/>
                      <a:pt x="0" y="2"/>
                    </a:cubicBezTo>
                    <a:cubicBezTo>
                      <a:pt x="0" y="7"/>
                      <a:pt x="1" y="12"/>
                      <a:pt x="4" y="15"/>
                    </a:cubicBezTo>
                    <a:cubicBezTo>
                      <a:pt x="8" y="18"/>
                      <a:pt x="12" y="19"/>
                      <a:pt x="17" y="19"/>
                    </a:cubicBezTo>
                    <a:cubicBezTo>
                      <a:pt x="17" y="19"/>
                      <a:pt x="17" y="18"/>
                      <a:pt x="17" y="17"/>
                    </a:cubicBezTo>
                    <a:cubicBezTo>
                      <a:pt x="17" y="15"/>
                      <a:pt x="17" y="13"/>
                      <a:pt x="18" y="11"/>
                    </a:cubicBezTo>
                    <a:cubicBezTo>
                      <a:pt x="13" y="10"/>
                      <a:pt x="6" y="5"/>
                      <a:pt x="8" y="0"/>
                    </a:cubicBezTo>
                    <a:cubicBezTo>
                      <a:pt x="8" y="0"/>
                      <a:pt x="8" y="0"/>
                      <a:pt x="7" y="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167"/>
              <p:cNvSpPr/>
              <p:nvPr/>
            </p:nvSpPr>
            <p:spPr bwMode="auto">
              <a:xfrm>
                <a:off x="5503" y="2022"/>
                <a:ext cx="111" cy="50"/>
              </a:xfrm>
              <a:custGeom>
                <a:gdLst>
                  <a:gd name="T0" fmla="*/ 0 w 47"/>
                  <a:gd name="T1" fmla="*/ 19 h 21"/>
                  <a:gd name="T2" fmla="*/ 24 w 47"/>
                  <a:gd name="T3" fmla="*/ 17 h 21"/>
                  <a:gd name="T4" fmla="*/ 47 w 47"/>
                  <a:gd name="T5" fmla="*/ 6 h 21"/>
                  <a:gd name="T6" fmla="*/ 45 w 47"/>
                  <a:gd name="T7" fmla="*/ 2 h 21"/>
                  <a:gd name="T8" fmla="*/ 43 w 47"/>
                  <a:gd name="T9" fmla="*/ 0 h 21"/>
                  <a:gd name="T10" fmla="*/ 24 w 47"/>
                  <a:gd name="T11" fmla="*/ 8 h 21"/>
                  <a:gd name="T12" fmla="*/ 4 w 47"/>
                  <a:gd name="T13" fmla="*/ 4 h 21"/>
                  <a:gd name="T14" fmla="*/ 0 w 47"/>
                  <a:gd name="T15" fmla="*/ 19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21">
                    <a:moveTo>
                      <a:pt x="0" y="19"/>
                    </a:moveTo>
                    <a:cubicBezTo>
                      <a:pt x="8" y="21"/>
                      <a:pt x="16" y="19"/>
                      <a:pt x="24" y="17"/>
                    </a:cubicBezTo>
                    <a:cubicBezTo>
                      <a:pt x="32" y="15"/>
                      <a:pt x="40" y="11"/>
                      <a:pt x="47" y="6"/>
                    </a:cubicBezTo>
                    <a:cubicBezTo>
                      <a:pt x="46" y="5"/>
                      <a:pt x="46" y="4"/>
                      <a:pt x="45" y="2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38" y="4"/>
                      <a:pt x="31" y="7"/>
                      <a:pt x="24" y="8"/>
                    </a:cubicBezTo>
                    <a:cubicBezTo>
                      <a:pt x="17" y="9"/>
                      <a:pt x="11" y="7"/>
                      <a:pt x="4" y="4"/>
                    </a:cubicBezTo>
                    <a:cubicBezTo>
                      <a:pt x="2" y="9"/>
                      <a:pt x="1" y="14"/>
                      <a:pt x="0" y="1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168"/>
              <p:cNvSpPr/>
              <p:nvPr/>
            </p:nvSpPr>
            <p:spPr bwMode="auto">
              <a:xfrm>
                <a:off x="5640" y="2264"/>
                <a:ext cx="24" cy="29"/>
              </a:xfrm>
              <a:custGeom>
                <a:gdLst>
                  <a:gd name="T0" fmla="*/ 4 w 10"/>
                  <a:gd name="T1" fmla="*/ 12 h 12"/>
                  <a:gd name="T2" fmla="*/ 10 w 10"/>
                  <a:gd name="T3" fmla="*/ 12 h 12"/>
                  <a:gd name="T4" fmla="*/ 5 w 10"/>
                  <a:gd name="T5" fmla="*/ 0 h 12"/>
                  <a:gd name="T6" fmla="*/ 0 w 10"/>
                  <a:gd name="T7" fmla="*/ 5 h 12"/>
                  <a:gd name="T8" fmla="*/ 3 w 10"/>
                  <a:gd name="T9" fmla="*/ 12 h 12"/>
                  <a:gd name="T10" fmla="*/ 4 w 10"/>
                  <a:gd name="T11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4" y="12"/>
                    </a:moveTo>
                    <a:cubicBezTo>
                      <a:pt x="6" y="12"/>
                      <a:pt x="8" y="12"/>
                      <a:pt x="10" y="12"/>
                    </a:cubicBezTo>
                    <a:cubicBezTo>
                      <a:pt x="10" y="8"/>
                      <a:pt x="9" y="3"/>
                      <a:pt x="5" y="0"/>
                    </a:cubicBezTo>
                    <a:cubicBezTo>
                      <a:pt x="3" y="2"/>
                      <a:pt x="1" y="4"/>
                      <a:pt x="0" y="5"/>
                    </a:cubicBezTo>
                    <a:cubicBezTo>
                      <a:pt x="2" y="7"/>
                      <a:pt x="3" y="9"/>
                      <a:pt x="3" y="12"/>
                    </a:cubicBezTo>
                    <a:cubicBezTo>
                      <a:pt x="3" y="12"/>
                      <a:pt x="3" y="12"/>
                      <a:pt x="4" y="1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169"/>
              <p:cNvSpPr/>
              <p:nvPr/>
            </p:nvSpPr>
            <p:spPr bwMode="auto">
              <a:xfrm>
                <a:off x="5612" y="2279"/>
                <a:ext cx="31" cy="14"/>
              </a:xfrm>
              <a:custGeom>
                <a:gdLst>
                  <a:gd name="T0" fmla="*/ 10 w 13"/>
                  <a:gd name="T1" fmla="*/ 0 h 6"/>
                  <a:gd name="T2" fmla="*/ 0 w 13"/>
                  <a:gd name="T3" fmla="*/ 3 h 6"/>
                  <a:gd name="T4" fmla="*/ 13 w 13"/>
                  <a:gd name="T5" fmla="*/ 6 h 6"/>
                  <a:gd name="T6" fmla="*/ 10 w 13"/>
                  <a:gd name="T7" fmla="*/ 0 h 6"/>
                  <a:gd name="T8" fmla="*/ 10 w 13"/>
                  <a:gd name="T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0" y="0"/>
                    </a:moveTo>
                    <a:cubicBezTo>
                      <a:pt x="7" y="1"/>
                      <a:pt x="4" y="3"/>
                      <a:pt x="0" y="3"/>
                    </a:cubicBezTo>
                    <a:cubicBezTo>
                      <a:pt x="4" y="5"/>
                      <a:pt x="9" y="6"/>
                      <a:pt x="13" y="6"/>
                    </a:cubicBezTo>
                    <a:cubicBezTo>
                      <a:pt x="13" y="4"/>
                      <a:pt x="12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170"/>
              <p:cNvSpPr/>
              <p:nvPr/>
            </p:nvSpPr>
            <p:spPr bwMode="auto">
              <a:xfrm>
                <a:off x="5560" y="1923"/>
                <a:ext cx="31" cy="45"/>
              </a:xfrm>
              <a:custGeom>
                <a:gdLst>
                  <a:gd name="T0" fmla="*/ 0 w 13"/>
                  <a:gd name="T1" fmla="*/ 13 h 19"/>
                  <a:gd name="T2" fmla="*/ 13 w 13"/>
                  <a:gd name="T3" fmla="*/ 17 h 19"/>
                  <a:gd name="T4" fmla="*/ 13 w 13"/>
                  <a:gd name="T5" fmla="*/ 17 h 19"/>
                  <a:gd name="T6" fmla="*/ 12 w 13"/>
                  <a:gd name="T7" fmla="*/ 0 h 19"/>
                  <a:gd name="T8" fmla="*/ 0 w 13"/>
                  <a:gd name="T9" fmla="*/ 13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9">
                    <a:moveTo>
                      <a:pt x="0" y="13"/>
                    </a:moveTo>
                    <a:cubicBezTo>
                      <a:pt x="3" y="17"/>
                      <a:pt x="8" y="19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2"/>
                      <a:pt x="12" y="6"/>
                      <a:pt x="12" y="0"/>
                    </a:cubicBezTo>
                    <a:cubicBezTo>
                      <a:pt x="8" y="4"/>
                      <a:pt x="4" y="9"/>
                      <a:pt x="0" y="1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171"/>
              <p:cNvSpPr/>
              <p:nvPr/>
            </p:nvSpPr>
            <p:spPr bwMode="auto">
              <a:xfrm>
                <a:off x="5595" y="2241"/>
                <a:ext cx="67" cy="45"/>
              </a:xfrm>
              <a:custGeom>
                <a:gdLst>
                  <a:gd name="T0" fmla="*/ 4 w 28"/>
                  <a:gd name="T1" fmla="*/ 9 h 19"/>
                  <a:gd name="T2" fmla="*/ 0 w 28"/>
                  <a:gd name="T3" fmla="*/ 17 h 19"/>
                  <a:gd name="T4" fmla="*/ 3 w 28"/>
                  <a:gd name="T5" fmla="*/ 18 h 19"/>
                  <a:gd name="T6" fmla="*/ 28 w 28"/>
                  <a:gd name="T7" fmla="*/ 3 h 19"/>
                  <a:gd name="T8" fmla="*/ 21 w 28"/>
                  <a:gd name="T9" fmla="*/ 0 h 19"/>
                  <a:gd name="T10" fmla="*/ 4 w 28"/>
                  <a:gd name="T11" fmla="*/ 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9">
                    <a:moveTo>
                      <a:pt x="4" y="9"/>
                    </a:moveTo>
                    <a:cubicBezTo>
                      <a:pt x="4" y="12"/>
                      <a:pt x="2" y="14"/>
                      <a:pt x="0" y="17"/>
                    </a:cubicBezTo>
                    <a:cubicBezTo>
                      <a:pt x="1" y="17"/>
                      <a:pt x="2" y="17"/>
                      <a:pt x="3" y="18"/>
                    </a:cubicBezTo>
                    <a:cubicBezTo>
                      <a:pt x="13" y="19"/>
                      <a:pt x="23" y="11"/>
                      <a:pt x="28" y="3"/>
                    </a:cubicBezTo>
                    <a:cubicBezTo>
                      <a:pt x="25" y="2"/>
                      <a:pt x="23" y="1"/>
                      <a:pt x="21" y="0"/>
                    </a:cubicBezTo>
                    <a:cubicBezTo>
                      <a:pt x="18" y="5"/>
                      <a:pt x="11" y="9"/>
                      <a:pt x="4" y="9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172"/>
              <p:cNvSpPr/>
              <p:nvPr/>
            </p:nvSpPr>
            <p:spPr bwMode="auto">
              <a:xfrm>
                <a:off x="5624" y="1996"/>
                <a:ext cx="38" cy="36"/>
              </a:xfrm>
              <a:custGeom>
                <a:gdLst>
                  <a:gd name="T0" fmla="*/ 12 w 16"/>
                  <a:gd name="T1" fmla="*/ 0 h 15"/>
                  <a:gd name="T2" fmla="*/ 0 w 16"/>
                  <a:gd name="T3" fmla="*/ 4 h 15"/>
                  <a:gd name="T4" fmla="*/ 1 w 16"/>
                  <a:gd name="T5" fmla="*/ 6 h 15"/>
                  <a:gd name="T6" fmla="*/ 6 w 16"/>
                  <a:gd name="T7" fmla="*/ 15 h 15"/>
                  <a:gd name="T8" fmla="*/ 16 w 16"/>
                  <a:gd name="T9" fmla="*/ 8 h 15"/>
                  <a:gd name="T10" fmla="*/ 13 w 16"/>
                  <a:gd name="T11" fmla="*/ 3 h 15"/>
                  <a:gd name="T12" fmla="*/ 12 w 16"/>
                  <a:gd name="T13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12" y="0"/>
                    </a:moveTo>
                    <a:cubicBezTo>
                      <a:pt x="8" y="2"/>
                      <a:pt x="4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9"/>
                      <a:pt x="4" y="12"/>
                      <a:pt x="6" y="15"/>
                    </a:cubicBezTo>
                    <a:cubicBezTo>
                      <a:pt x="10" y="14"/>
                      <a:pt x="13" y="11"/>
                      <a:pt x="16" y="8"/>
                    </a:cubicBezTo>
                    <a:cubicBezTo>
                      <a:pt x="15" y="7"/>
                      <a:pt x="14" y="5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173"/>
              <p:cNvSpPr/>
              <p:nvPr/>
            </p:nvSpPr>
            <p:spPr bwMode="auto">
              <a:xfrm>
                <a:off x="5186" y="2488"/>
                <a:ext cx="114" cy="111"/>
              </a:xfrm>
              <a:custGeom>
                <a:gdLst>
                  <a:gd name="T0" fmla="*/ 21 w 48"/>
                  <a:gd name="T1" fmla="*/ 2 h 47"/>
                  <a:gd name="T2" fmla="*/ 6 w 48"/>
                  <a:gd name="T3" fmla="*/ 10 h 47"/>
                  <a:gd name="T4" fmla="*/ 3 w 48"/>
                  <a:gd name="T5" fmla="*/ 34 h 47"/>
                  <a:gd name="T6" fmla="*/ 30 w 48"/>
                  <a:gd name="T7" fmla="*/ 43 h 47"/>
                  <a:gd name="T8" fmla="*/ 41 w 48"/>
                  <a:gd name="T9" fmla="*/ 12 h 47"/>
                  <a:gd name="T10" fmla="*/ 21 w 48"/>
                  <a:gd name="T11" fmla="*/ 2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47">
                    <a:moveTo>
                      <a:pt x="21" y="2"/>
                    </a:moveTo>
                    <a:cubicBezTo>
                      <a:pt x="15" y="3"/>
                      <a:pt x="10" y="6"/>
                      <a:pt x="6" y="10"/>
                    </a:cubicBezTo>
                    <a:cubicBezTo>
                      <a:pt x="1" y="16"/>
                      <a:pt x="0" y="26"/>
                      <a:pt x="3" y="34"/>
                    </a:cubicBezTo>
                    <a:cubicBezTo>
                      <a:pt x="8" y="44"/>
                      <a:pt x="20" y="47"/>
                      <a:pt x="30" y="43"/>
                    </a:cubicBezTo>
                    <a:cubicBezTo>
                      <a:pt x="41" y="38"/>
                      <a:pt x="48" y="23"/>
                      <a:pt x="41" y="12"/>
                    </a:cubicBezTo>
                    <a:cubicBezTo>
                      <a:pt x="37" y="5"/>
                      <a:pt x="28" y="0"/>
                      <a:pt x="21" y="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174"/>
              <p:cNvSpPr/>
              <p:nvPr/>
            </p:nvSpPr>
            <p:spPr bwMode="auto">
              <a:xfrm>
                <a:off x="5290" y="2495"/>
                <a:ext cx="204" cy="66"/>
              </a:xfrm>
              <a:custGeom>
                <a:gdLst>
                  <a:gd name="T0" fmla="*/ 82 w 86"/>
                  <a:gd name="T1" fmla="*/ 0 h 28"/>
                  <a:gd name="T2" fmla="*/ 73 w 86"/>
                  <a:gd name="T3" fmla="*/ 2 h 28"/>
                  <a:gd name="T4" fmla="*/ 62 w 86"/>
                  <a:gd name="T5" fmla="*/ 4 h 28"/>
                  <a:gd name="T6" fmla="*/ 42 w 86"/>
                  <a:gd name="T7" fmla="*/ 6 h 28"/>
                  <a:gd name="T8" fmla="*/ 42 w 86"/>
                  <a:gd name="T9" fmla="*/ 7 h 28"/>
                  <a:gd name="T10" fmla="*/ 40 w 86"/>
                  <a:gd name="T11" fmla="*/ 7 h 28"/>
                  <a:gd name="T12" fmla="*/ 19 w 86"/>
                  <a:gd name="T13" fmla="*/ 9 h 28"/>
                  <a:gd name="T14" fmla="*/ 0 w 86"/>
                  <a:gd name="T15" fmla="*/ 11 h 28"/>
                  <a:gd name="T16" fmla="*/ 2 w 86"/>
                  <a:gd name="T17" fmla="*/ 17 h 28"/>
                  <a:gd name="T18" fmla="*/ 0 w 86"/>
                  <a:gd name="T19" fmla="*/ 28 h 28"/>
                  <a:gd name="T20" fmla="*/ 21 w 86"/>
                  <a:gd name="T21" fmla="*/ 26 h 28"/>
                  <a:gd name="T22" fmla="*/ 42 w 86"/>
                  <a:gd name="T23" fmla="*/ 23 h 28"/>
                  <a:gd name="T24" fmla="*/ 65 w 86"/>
                  <a:gd name="T25" fmla="*/ 20 h 28"/>
                  <a:gd name="T26" fmla="*/ 86 w 86"/>
                  <a:gd name="T27" fmla="*/ 16 h 28"/>
                  <a:gd name="T28" fmla="*/ 82 w 86"/>
                  <a:gd name="T29" fmla="*/ 0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6" h="28">
                    <a:moveTo>
                      <a:pt x="82" y="0"/>
                    </a:moveTo>
                    <a:cubicBezTo>
                      <a:pt x="79" y="1"/>
                      <a:pt x="76" y="1"/>
                      <a:pt x="73" y="2"/>
                    </a:cubicBezTo>
                    <a:cubicBezTo>
                      <a:pt x="69" y="2"/>
                      <a:pt x="65" y="3"/>
                      <a:pt x="62" y="4"/>
                    </a:cubicBezTo>
                    <a:cubicBezTo>
                      <a:pt x="55" y="5"/>
                      <a:pt x="49" y="6"/>
                      <a:pt x="42" y="6"/>
                    </a:cubicBezTo>
                    <a:cubicBezTo>
                      <a:pt x="42" y="6"/>
                      <a:pt x="42" y="6"/>
                      <a:pt x="42" y="7"/>
                    </a:cubicBezTo>
                    <a:cubicBezTo>
                      <a:pt x="41" y="7"/>
                      <a:pt x="41" y="7"/>
                      <a:pt x="40" y="7"/>
                    </a:cubicBezTo>
                    <a:cubicBezTo>
                      <a:pt x="33" y="8"/>
                      <a:pt x="26" y="9"/>
                      <a:pt x="19" y="9"/>
                    </a:cubicBezTo>
                    <a:cubicBezTo>
                      <a:pt x="13" y="10"/>
                      <a:pt x="6" y="11"/>
                      <a:pt x="0" y="11"/>
                    </a:cubicBezTo>
                    <a:cubicBezTo>
                      <a:pt x="1" y="13"/>
                      <a:pt x="1" y="15"/>
                      <a:pt x="2" y="17"/>
                    </a:cubicBezTo>
                    <a:cubicBezTo>
                      <a:pt x="2" y="21"/>
                      <a:pt x="1" y="25"/>
                      <a:pt x="0" y="28"/>
                    </a:cubicBezTo>
                    <a:cubicBezTo>
                      <a:pt x="7" y="27"/>
                      <a:pt x="14" y="27"/>
                      <a:pt x="21" y="26"/>
                    </a:cubicBezTo>
                    <a:cubicBezTo>
                      <a:pt x="28" y="25"/>
                      <a:pt x="35" y="24"/>
                      <a:pt x="42" y="23"/>
                    </a:cubicBezTo>
                    <a:cubicBezTo>
                      <a:pt x="50" y="22"/>
                      <a:pt x="58" y="22"/>
                      <a:pt x="65" y="20"/>
                    </a:cubicBezTo>
                    <a:cubicBezTo>
                      <a:pt x="72" y="19"/>
                      <a:pt x="79" y="17"/>
                      <a:pt x="86" y="16"/>
                    </a:cubicBezTo>
                    <a:cubicBezTo>
                      <a:pt x="83" y="11"/>
                      <a:pt x="81" y="5"/>
                      <a:pt x="82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175"/>
              <p:cNvSpPr/>
              <p:nvPr/>
            </p:nvSpPr>
            <p:spPr bwMode="auto">
              <a:xfrm>
                <a:off x="5638" y="1866"/>
                <a:ext cx="33" cy="23"/>
              </a:xfrm>
              <a:custGeom>
                <a:gdLst>
                  <a:gd name="T0" fmla="*/ 7 w 14"/>
                  <a:gd name="T1" fmla="*/ 10 h 10"/>
                  <a:gd name="T2" fmla="*/ 14 w 14"/>
                  <a:gd name="T3" fmla="*/ 0 h 10"/>
                  <a:gd name="T4" fmla="*/ 0 w 14"/>
                  <a:gd name="T5" fmla="*/ 8 h 10"/>
                  <a:gd name="T6" fmla="*/ 7 w 14"/>
                  <a:gd name="T7" fmla="*/ 10 h 10"/>
                  <a:gd name="T8" fmla="*/ 7 w 14"/>
                  <a:gd name="T9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7" y="10"/>
                    </a:moveTo>
                    <a:cubicBezTo>
                      <a:pt x="9" y="6"/>
                      <a:pt x="11" y="3"/>
                      <a:pt x="14" y="0"/>
                    </a:cubicBezTo>
                    <a:cubicBezTo>
                      <a:pt x="9" y="2"/>
                      <a:pt x="5" y="5"/>
                      <a:pt x="0" y="8"/>
                    </a:cubicBezTo>
                    <a:cubicBezTo>
                      <a:pt x="3" y="8"/>
                      <a:pt x="5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176"/>
              <p:cNvSpPr/>
              <p:nvPr/>
            </p:nvSpPr>
            <p:spPr bwMode="auto">
              <a:xfrm>
                <a:off x="5383" y="1723"/>
                <a:ext cx="390" cy="444"/>
              </a:xfrm>
              <a:custGeom>
                <a:gdLst>
                  <a:gd name="T0" fmla="*/ 123 w 165"/>
                  <a:gd name="T1" fmla="*/ 4 h 187"/>
                  <a:gd name="T2" fmla="*/ 109 w 165"/>
                  <a:gd name="T3" fmla="*/ 11 h 187"/>
                  <a:gd name="T4" fmla="*/ 83 w 165"/>
                  <a:gd name="T5" fmla="*/ 25 h 187"/>
                  <a:gd name="T6" fmla="*/ 57 w 165"/>
                  <a:gd name="T7" fmla="*/ 43 h 187"/>
                  <a:gd name="T8" fmla="*/ 44 w 165"/>
                  <a:gd name="T9" fmla="*/ 52 h 187"/>
                  <a:gd name="T10" fmla="*/ 37 w 165"/>
                  <a:gd name="T11" fmla="*/ 56 h 187"/>
                  <a:gd name="T12" fmla="*/ 34 w 165"/>
                  <a:gd name="T13" fmla="*/ 58 h 187"/>
                  <a:gd name="T14" fmla="*/ 34 w 165"/>
                  <a:gd name="T15" fmla="*/ 59 h 187"/>
                  <a:gd name="T16" fmla="*/ 30 w 165"/>
                  <a:gd name="T17" fmla="*/ 77 h 187"/>
                  <a:gd name="T18" fmla="*/ 15 w 165"/>
                  <a:gd name="T19" fmla="*/ 86 h 187"/>
                  <a:gd name="T20" fmla="*/ 3 w 165"/>
                  <a:gd name="T21" fmla="*/ 117 h 187"/>
                  <a:gd name="T22" fmla="*/ 2 w 165"/>
                  <a:gd name="T23" fmla="*/ 151 h 187"/>
                  <a:gd name="T24" fmla="*/ 36 w 165"/>
                  <a:gd name="T25" fmla="*/ 187 h 187"/>
                  <a:gd name="T26" fmla="*/ 34 w 165"/>
                  <a:gd name="T27" fmla="*/ 160 h 187"/>
                  <a:gd name="T28" fmla="*/ 56 w 165"/>
                  <a:gd name="T29" fmla="*/ 97 h 187"/>
                  <a:gd name="T30" fmla="*/ 104 w 165"/>
                  <a:gd name="T31" fmla="*/ 54 h 187"/>
                  <a:gd name="T32" fmla="*/ 165 w 165"/>
                  <a:gd name="T33" fmla="*/ 32 h 187"/>
                  <a:gd name="T34" fmla="*/ 156 w 165"/>
                  <a:gd name="T35" fmla="*/ 28 h 187"/>
                  <a:gd name="T36" fmla="*/ 126 w 165"/>
                  <a:gd name="T37" fmla="*/ 6 h 187"/>
                  <a:gd name="T38" fmla="*/ 126 w 165"/>
                  <a:gd name="T39" fmla="*/ 6 h 187"/>
                  <a:gd name="T40" fmla="*/ 127 w 165"/>
                  <a:gd name="T41" fmla="*/ 5 h 187"/>
                  <a:gd name="T42" fmla="*/ 141 w 165"/>
                  <a:gd name="T43" fmla="*/ 7 h 187"/>
                  <a:gd name="T44" fmla="*/ 143 w 165"/>
                  <a:gd name="T45" fmla="*/ 4 h 187"/>
                  <a:gd name="T46" fmla="*/ 134 w 165"/>
                  <a:gd name="T47" fmla="*/ 0 h 187"/>
                  <a:gd name="T48" fmla="*/ 129 w 165"/>
                  <a:gd name="T49" fmla="*/ 2 h 187"/>
                  <a:gd name="T50" fmla="*/ 123 w 165"/>
                  <a:gd name="T51" fmla="*/ 4 h 1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5" h="187">
                    <a:moveTo>
                      <a:pt x="123" y="4"/>
                    </a:moveTo>
                    <a:cubicBezTo>
                      <a:pt x="118" y="6"/>
                      <a:pt x="114" y="9"/>
                      <a:pt x="109" y="11"/>
                    </a:cubicBezTo>
                    <a:cubicBezTo>
                      <a:pt x="100" y="15"/>
                      <a:pt x="91" y="20"/>
                      <a:pt x="83" y="25"/>
                    </a:cubicBezTo>
                    <a:cubicBezTo>
                      <a:pt x="74" y="31"/>
                      <a:pt x="65" y="37"/>
                      <a:pt x="57" y="43"/>
                    </a:cubicBezTo>
                    <a:cubicBezTo>
                      <a:pt x="53" y="46"/>
                      <a:pt x="48" y="49"/>
                      <a:pt x="44" y="52"/>
                    </a:cubicBezTo>
                    <a:cubicBezTo>
                      <a:pt x="42" y="53"/>
                      <a:pt x="39" y="54"/>
                      <a:pt x="37" y="56"/>
                    </a:cubicBezTo>
                    <a:cubicBezTo>
                      <a:pt x="36" y="57"/>
                      <a:pt x="35" y="58"/>
                      <a:pt x="34" y="58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5" y="65"/>
                      <a:pt x="34" y="72"/>
                      <a:pt x="30" y="77"/>
                    </a:cubicBezTo>
                    <a:cubicBezTo>
                      <a:pt x="26" y="82"/>
                      <a:pt x="21" y="85"/>
                      <a:pt x="15" y="86"/>
                    </a:cubicBezTo>
                    <a:cubicBezTo>
                      <a:pt x="9" y="95"/>
                      <a:pt x="6" y="106"/>
                      <a:pt x="3" y="117"/>
                    </a:cubicBezTo>
                    <a:cubicBezTo>
                      <a:pt x="1" y="128"/>
                      <a:pt x="0" y="140"/>
                      <a:pt x="2" y="151"/>
                    </a:cubicBezTo>
                    <a:cubicBezTo>
                      <a:pt x="5" y="168"/>
                      <a:pt x="18" y="184"/>
                      <a:pt x="36" y="187"/>
                    </a:cubicBezTo>
                    <a:cubicBezTo>
                      <a:pt x="34" y="178"/>
                      <a:pt x="33" y="169"/>
                      <a:pt x="34" y="160"/>
                    </a:cubicBezTo>
                    <a:cubicBezTo>
                      <a:pt x="35" y="137"/>
                      <a:pt x="42" y="115"/>
                      <a:pt x="56" y="97"/>
                    </a:cubicBezTo>
                    <a:cubicBezTo>
                      <a:pt x="69" y="80"/>
                      <a:pt x="86" y="65"/>
                      <a:pt x="104" y="54"/>
                    </a:cubicBezTo>
                    <a:cubicBezTo>
                      <a:pt x="123" y="43"/>
                      <a:pt x="143" y="35"/>
                      <a:pt x="165" y="32"/>
                    </a:cubicBezTo>
                    <a:cubicBezTo>
                      <a:pt x="162" y="31"/>
                      <a:pt x="159" y="29"/>
                      <a:pt x="156" y="28"/>
                    </a:cubicBezTo>
                    <a:cubicBezTo>
                      <a:pt x="145" y="22"/>
                      <a:pt x="135" y="15"/>
                      <a:pt x="126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5"/>
                      <a:pt x="126" y="4"/>
                      <a:pt x="127" y="5"/>
                    </a:cubicBezTo>
                    <a:cubicBezTo>
                      <a:pt x="132" y="6"/>
                      <a:pt x="136" y="7"/>
                      <a:pt x="141" y="7"/>
                    </a:cubicBezTo>
                    <a:cubicBezTo>
                      <a:pt x="142" y="6"/>
                      <a:pt x="142" y="5"/>
                      <a:pt x="143" y="4"/>
                    </a:cubicBezTo>
                    <a:cubicBezTo>
                      <a:pt x="140" y="3"/>
                      <a:pt x="137" y="2"/>
                      <a:pt x="134" y="0"/>
                    </a:cubicBezTo>
                    <a:cubicBezTo>
                      <a:pt x="132" y="0"/>
                      <a:pt x="131" y="1"/>
                      <a:pt x="129" y="2"/>
                    </a:cubicBezTo>
                    <a:cubicBezTo>
                      <a:pt x="127" y="3"/>
                      <a:pt x="125" y="3"/>
                      <a:pt x="123" y="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177"/>
              <p:cNvSpPr/>
              <p:nvPr/>
            </p:nvSpPr>
            <p:spPr bwMode="auto">
              <a:xfrm>
                <a:off x="5648" y="1818"/>
                <a:ext cx="234" cy="259"/>
              </a:xfrm>
              <a:custGeom>
                <a:gdLst>
                  <a:gd name="T0" fmla="*/ 55 w 99"/>
                  <a:gd name="T1" fmla="*/ 109 h 109"/>
                  <a:gd name="T2" fmla="*/ 57 w 99"/>
                  <a:gd name="T3" fmla="*/ 108 h 109"/>
                  <a:gd name="T4" fmla="*/ 82 w 99"/>
                  <a:gd name="T5" fmla="*/ 90 h 109"/>
                  <a:gd name="T6" fmla="*/ 99 w 99"/>
                  <a:gd name="T7" fmla="*/ 64 h 109"/>
                  <a:gd name="T8" fmla="*/ 81 w 99"/>
                  <a:gd name="T9" fmla="*/ 47 h 109"/>
                  <a:gd name="T10" fmla="*/ 79 w 99"/>
                  <a:gd name="T11" fmla="*/ 32 h 109"/>
                  <a:gd name="T12" fmla="*/ 35 w 99"/>
                  <a:gd name="T13" fmla="*/ 38 h 109"/>
                  <a:gd name="T14" fmla="*/ 26 w 99"/>
                  <a:gd name="T15" fmla="*/ 64 h 109"/>
                  <a:gd name="T16" fmla="*/ 42 w 99"/>
                  <a:gd name="T17" fmla="*/ 83 h 109"/>
                  <a:gd name="T18" fmla="*/ 62 w 99"/>
                  <a:gd name="T19" fmla="*/ 74 h 109"/>
                  <a:gd name="T20" fmla="*/ 55 w 99"/>
                  <a:gd name="T21" fmla="*/ 59 h 109"/>
                  <a:gd name="T22" fmla="*/ 57 w 99"/>
                  <a:gd name="T23" fmla="*/ 68 h 109"/>
                  <a:gd name="T24" fmla="*/ 50 w 99"/>
                  <a:gd name="T25" fmla="*/ 75 h 109"/>
                  <a:gd name="T26" fmla="*/ 34 w 99"/>
                  <a:gd name="T27" fmla="*/ 63 h 109"/>
                  <a:gd name="T28" fmla="*/ 46 w 99"/>
                  <a:gd name="T29" fmla="*/ 45 h 109"/>
                  <a:gd name="T30" fmla="*/ 66 w 99"/>
                  <a:gd name="T31" fmla="*/ 48 h 109"/>
                  <a:gd name="T32" fmla="*/ 76 w 99"/>
                  <a:gd name="T33" fmla="*/ 63 h 109"/>
                  <a:gd name="T34" fmla="*/ 74 w 99"/>
                  <a:gd name="T35" fmla="*/ 82 h 109"/>
                  <a:gd name="T36" fmla="*/ 59 w 99"/>
                  <a:gd name="T37" fmla="*/ 96 h 109"/>
                  <a:gd name="T38" fmla="*/ 16 w 99"/>
                  <a:gd name="T39" fmla="*/ 82 h 109"/>
                  <a:gd name="T40" fmla="*/ 20 w 99"/>
                  <a:gd name="T41" fmla="*/ 31 h 109"/>
                  <a:gd name="T42" fmla="*/ 45 w 99"/>
                  <a:gd name="T43" fmla="*/ 17 h 109"/>
                  <a:gd name="T44" fmla="*/ 74 w 99"/>
                  <a:gd name="T45" fmla="*/ 15 h 109"/>
                  <a:gd name="T46" fmla="*/ 68 w 99"/>
                  <a:gd name="T47" fmla="*/ 0 h 109"/>
                  <a:gd name="T48" fmla="*/ 52 w 99"/>
                  <a:gd name="T49" fmla="*/ 4 h 109"/>
                  <a:gd name="T50" fmla="*/ 28 w 99"/>
                  <a:gd name="T51" fmla="*/ 11 h 109"/>
                  <a:gd name="T52" fmla="*/ 13 w 99"/>
                  <a:gd name="T53" fmla="*/ 18 h 109"/>
                  <a:gd name="T54" fmla="*/ 4 w 99"/>
                  <a:gd name="T55" fmla="*/ 31 h 109"/>
                  <a:gd name="T56" fmla="*/ 0 w 99"/>
                  <a:gd name="T57" fmla="*/ 48 h 109"/>
                  <a:gd name="T58" fmla="*/ 5 w 99"/>
                  <a:gd name="T59" fmla="*/ 79 h 109"/>
                  <a:gd name="T60" fmla="*/ 27 w 99"/>
                  <a:gd name="T61" fmla="*/ 101 h 109"/>
                  <a:gd name="T62" fmla="*/ 55 w 99"/>
                  <a:gd name="T63" fmla="*/ 109 h 109"/>
                  <a:gd name="T64" fmla="*/ 55 w 99"/>
                  <a:gd name="T65" fmla="*/ 109 h 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9" h="109">
                    <a:moveTo>
                      <a:pt x="55" y="109"/>
                    </a:moveTo>
                    <a:cubicBezTo>
                      <a:pt x="56" y="108"/>
                      <a:pt x="56" y="108"/>
                      <a:pt x="57" y="108"/>
                    </a:cubicBezTo>
                    <a:cubicBezTo>
                      <a:pt x="66" y="103"/>
                      <a:pt x="75" y="98"/>
                      <a:pt x="82" y="90"/>
                    </a:cubicBezTo>
                    <a:cubicBezTo>
                      <a:pt x="89" y="82"/>
                      <a:pt x="94" y="73"/>
                      <a:pt x="99" y="64"/>
                    </a:cubicBezTo>
                    <a:cubicBezTo>
                      <a:pt x="92" y="60"/>
                      <a:pt x="85" y="54"/>
                      <a:pt x="81" y="47"/>
                    </a:cubicBezTo>
                    <a:cubicBezTo>
                      <a:pt x="79" y="42"/>
                      <a:pt x="78" y="37"/>
                      <a:pt x="79" y="32"/>
                    </a:cubicBezTo>
                    <a:cubicBezTo>
                      <a:pt x="65" y="27"/>
                      <a:pt x="46" y="28"/>
                      <a:pt x="35" y="38"/>
                    </a:cubicBezTo>
                    <a:cubicBezTo>
                      <a:pt x="28" y="44"/>
                      <a:pt x="25" y="55"/>
                      <a:pt x="26" y="64"/>
                    </a:cubicBezTo>
                    <a:cubicBezTo>
                      <a:pt x="28" y="73"/>
                      <a:pt x="33" y="81"/>
                      <a:pt x="42" y="83"/>
                    </a:cubicBezTo>
                    <a:cubicBezTo>
                      <a:pt x="50" y="84"/>
                      <a:pt x="60" y="82"/>
                      <a:pt x="62" y="74"/>
                    </a:cubicBezTo>
                    <a:cubicBezTo>
                      <a:pt x="64" y="68"/>
                      <a:pt x="62" y="58"/>
                      <a:pt x="55" y="59"/>
                    </a:cubicBezTo>
                    <a:cubicBezTo>
                      <a:pt x="57" y="61"/>
                      <a:pt x="58" y="64"/>
                      <a:pt x="57" y="68"/>
                    </a:cubicBezTo>
                    <a:cubicBezTo>
                      <a:pt x="56" y="71"/>
                      <a:pt x="53" y="74"/>
                      <a:pt x="50" y="75"/>
                    </a:cubicBezTo>
                    <a:cubicBezTo>
                      <a:pt x="42" y="77"/>
                      <a:pt x="34" y="70"/>
                      <a:pt x="34" y="63"/>
                    </a:cubicBezTo>
                    <a:cubicBezTo>
                      <a:pt x="33" y="55"/>
                      <a:pt x="39" y="47"/>
                      <a:pt x="46" y="45"/>
                    </a:cubicBezTo>
                    <a:cubicBezTo>
                      <a:pt x="53" y="43"/>
                      <a:pt x="60" y="44"/>
                      <a:pt x="66" y="48"/>
                    </a:cubicBezTo>
                    <a:cubicBezTo>
                      <a:pt x="71" y="52"/>
                      <a:pt x="74" y="57"/>
                      <a:pt x="76" y="63"/>
                    </a:cubicBezTo>
                    <a:cubicBezTo>
                      <a:pt x="77" y="69"/>
                      <a:pt x="77" y="76"/>
                      <a:pt x="74" y="82"/>
                    </a:cubicBezTo>
                    <a:cubicBezTo>
                      <a:pt x="71" y="88"/>
                      <a:pt x="66" y="93"/>
                      <a:pt x="59" y="96"/>
                    </a:cubicBezTo>
                    <a:cubicBezTo>
                      <a:pt x="44" y="103"/>
                      <a:pt x="25" y="96"/>
                      <a:pt x="16" y="82"/>
                    </a:cubicBezTo>
                    <a:cubicBezTo>
                      <a:pt x="6" y="66"/>
                      <a:pt x="7" y="45"/>
                      <a:pt x="20" y="31"/>
                    </a:cubicBezTo>
                    <a:cubicBezTo>
                      <a:pt x="27" y="24"/>
                      <a:pt x="36" y="19"/>
                      <a:pt x="45" y="17"/>
                    </a:cubicBezTo>
                    <a:cubicBezTo>
                      <a:pt x="54" y="15"/>
                      <a:pt x="64" y="14"/>
                      <a:pt x="74" y="15"/>
                    </a:cubicBezTo>
                    <a:cubicBezTo>
                      <a:pt x="71" y="11"/>
                      <a:pt x="69" y="6"/>
                      <a:pt x="68" y="0"/>
                    </a:cubicBezTo>
                    <a:cubicBezTo>
                      <a:pt x="63" y="1"/>
                      <a:pt x="57" y="2"/>
                      <a:pt x="52" y="4"/>
                    </a:cubicBezTo>
                    <a:cubicBezTo>
                      <a:pt x="44" y="6"/>
                      <a:pt x="36" y="8"/>
                      <a:pt x="28" y="11"/>
                    </a:cubicBezTo>
                    <a:cubicBezTo>
                      <a:pt x="23" y="13"/>
                      <a:pt x="18" y="15"/>
                      <a:pt x="13" y="18"/>
                    </a:cubicBezTo>
                    <a:cubicBezTo>
                      <a:pt x="9" y="22"/>
                      <a:pt x="6" y="27"/>
                      <a:pt x="4" y="31"/>
                    </a:cubicBezTo>
                    <a:cubicBezTo>
                      <a:pt x="2" y="37"/>
                      <a:pt x="1" y="42"/>
                      <a:pt x="0" y="48"/>
                    </a:cubicBezTo>
                    <a:cubicBezTo>
                      <a:pt x="0" y="59"/>
                      <a:pt x="1" y="69"/>
                      <a:pt x="5" y="79"/>
                    </a:cubicBezTo>
                    <a:cubicBezTo>
                      <a:pt x="10" y="88"/>
                      <a:pt x="17" y="96"/>
                      <a:pt x="27" y="101"/>
                    </a:cubicBezTo>
                    <a:cubicBezTo>
                      <a:pt x="36" y="105"/>
                      <a:pt x="45" y="107"/>
                      <a:pt x="55" y="109"/>
                    </a:cubicBezTo>
                    <a:cubicBezTo>
                      <a:pt x="55" y="109"/>
                      <a:pt x="55" y="109"/>
                      <a:pt x="55" y="10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178"/>
              <p:cNvSpPr/>
              <p:nvPr/>
            </p:nvSpPr>
            <p:spPr bwMode="auto">
              <a:xfrm>
                <a:off x="5347" y="1806"/>
                <a:ext cx="114" cy="119"/>
              </a:xfrm>
              <a:custGeom>
                <a:gdLst>
                  <a:gd name="T0" fmla="*/ 26 w 48"/>
                  <a:gd name="T1" fmla="*/ 49 h 50"/>
                  <a:gd name="T2" fmla="*/ 44 w 48"/>
                  <a:gd name="T3" fmla="*/ 41 h 50"/>
                  <a:gd name="T4" fmla="*/ 47 w 48"/>
                  <a:gd name="T5" fmla="*/ 26 h 50"/>
                  <a:gd name="T6" fmla="*/ 20 w 48"/>
                  <a:gd name="T7" fmla="*/ 5 h 50"/>
                  <a:gd name="T8" fmla="*/ 8 w 48"/>
                  <a:gd name="T9" fmla="*/ 41 h 50"/>
                  <a:gd name="T10" fmla="*/ 26 w 48"/>
                  <a:gd name="T11" fmla="*/ 49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50">
                    <a:moveTo>
                      <a:pt x="26" y="49"/>
                    </a:moveTo>
                    <a:cubicBezTo>
                      <a:pt x="32" y="49"/>
                      <a:pt x="40" y="46"/>
                      <a:pt x="44" y="41"/>
                    </a:cubicBezTo>
                    <a:cubicBezTo>
                      <a:pt x="47" y="36"/>
                      <a:pt x="48" y="31"/>
                      <a:pt x="47" y="26"/>
                    </a:cubicBezTo>
                    <a:cubicBezTo>
                      <a:pt x="46" y="13"/>
                      <a:pt x="34" y="0"/>
                      <a:pt x="20" y="5"/>
                    </a:cubicBezTo>
                    <a:cubicBezTo>
                      <a:pt x="5" y="10"/>
                      <a:pt x="0" y="28"/>
                      <a:pt x="8" y="41"/>
                    </a:cubicBezTo>
                    <a:cubicBezTo>
                      <a:pt x="12" y="46"/>
                      <a:pt x="19" y="50"/>
                      <a:pt x="26" y="4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179"/>
              <p:cNvSpPr/>
              <p:nvPr/>
            </p:nvSpPr>
            <p:spPr bwMode="auto">
              <a:xfrm>
                <a:off x="5245" y="1897"/>
                <a:ext cx="140" cy="159"/>
              </a:xfrm>
              <a:custGeom>
                <a:gdLst>
                  <a:gd name="T0" fmla="*/ 13 w 59"/>
                  <a:gd name="T1" fmla="*/ 67 h 67"/>
                  <a:gd name="T2" fmla="*/ 34 w 59"/>
                  <a:gd name="T3" fmla="*/ 39 h 67"/>
                  <a:gd name="T4" fmla="*/ 59 w 59"/>
                  <a:gd name="T5" fmla="*/ 11 h 67"/>
                  <a:gd name="T6" fmla="*/ 54 w 59"/>
                  <a:gd name="T7" fmla="*/ 8 h 67"/>
                  <a:gd name="T8" fmla="*/ 54 w 59"/>
                  <a:gd name="T9" fmla="*/ 8 h 67"/>
                  <a:gd name="T10" fmla="*/ 52 w 59"/>
                  <a:gd name="T11" fmla="*/ 7 h 67"/>
                  <a:gd name="T12" fmla="*/ 49 w 59"/>
                  <a:gd name="T13" fmla="*/ 3 h 67"/>
                  <a:gd name="T14" fmla="*/ 48 w 59"/>
                  <a:gd name="T15" fmla="*/ 0 h 67"/>
                  <a:gd name="T16" fmla="*/ 23 w 59"/>
                  <a:gd name="T17" fmla="*/ 28 h 67"/>
                  <a:gd name="T18" fmla="*/ 0 w 59"/>
                  <a:gd name="T19" fmla="*/ 58 h 67"/>
                  <a:gd name="T20" fmla="*/ 13 w 59"/>
                  <a:gd name="T21" fmla="*/ 67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67">
                    <a:moveTo>
                      <a:pt x="13" y="67"/>
                    </a:moveTo>
                    <a:cubicBezTo>
                      <a:pt x="19" y="57"/>
                      <a:pt x="27" y="48"/>
                      <a:pt x="34" y="39"/>
                    </a:cubicBezTo>
                    <a:cubicBezTo>
                      <a:pt x="43" y="30"/>
                      <a:pt x="51" y="21"/>
                      <a:pt x="59" y="11"/>
                    </a:cubicBezTo>
                    <a:cubicBezTo>
                      <a:pt x="57" y="10"/>
                      <a:pt x="56" y="9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3" y="8"/>
                      <a:pt x="53" y="7"/>
                      <a:pt x="52" y="7"/>
                    </a:cubicBezTo>
                    <a:cubicBezTo>
                      <a:pt x="51" y="6"/>
                      <a:pt x="50" y="4"/>
                      <a:pt x="49" y="3"/>
                    </a:cubicBezTo>
                    <a:cubicBezTo>
                      <a:pt x="49" y="2"/>
                      <a:pt x="48" y="1"/>
                      <a:pt x="48" y="0"/>
                    </a:cubicBezTo>
                    <a:cubicBezTo>
                      <a:pt x="39" y="9"/>
                      <a:pt x="31" y="19"/>
                      <a:pt x="23" y="28"/>
                    </a:cubicBezTo>
                    <a:cubicBezTo>
                      <a:pt x="14" y="38"/>
                      <a:pt x="8" y="48"/>
                      <a:pt x="0" y="58"/>
                    </a:cubicBezTo>
                    <a:cubicBezTo>
                      <a:pt x="6" y="59"/>
                      <a:pt x="10" y="63"/>
                      <a:pt x="13" y="6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180"/>
              <p:cNvSpPr/>
              <p:nvPr/>
            </p:nvSpPr>
            <p:spPr bwMode="auto">
              <a:xfrm>
                <a:off x="5115" y="2127"/>
                <a:ext cx="107" cy="180"/>
              </a:xfrm>
              <a:custGeom>
                <a:gdLst>
                  <a:gd name="T0" fmla="*/ 14 w 45"/>
                  <a:gd name="T1" fmla="*/ 76 h 76"/>
                  <a:gd name="T2" fmla="*/ 45 w 45"/>
                  <a:gd name="T3" fmla="*/ 9 h 76"/>
                  <a:gd name="T4" fmla="*/ 41 w 45"/>
                  <a:gd name="T5" fmla="*/ 7 h 76"/>
                  <a:gd name="T6" fmla="*/ 41 w 45"/>
                  <a:gd name="T7" fmla="*/ 7 h 76"/>
                  <a:gd name="T8" fmla="*/ 38 w 45"/>
                  <a:gd name="T9" fmla="*/ 6 h 76"/>
                  <a:gd name="T10" fmla="*/ 32 w 45"/>
                  <a:gd name="T11" fmla="*/ 0 h 76"/>
                  <a:gd name="T12" fmla="*/ 15 w 45"/>
                  <a:gd name="T13" fmla="*/ 34 h 76"/>
                  <a:gd name="T14" fmla="*/ 0 w 45"/>
                  <a:gd name="T15" fmla="*/ 69 h 76"/>
                  <a:gd name="T16" fmla="*/ 13 w 45"/>
                  <a:gd name="T17" fmla="*/ 74 h 76"/>
                  <a:gd name="T18" fmla="*/ 14 w 45"/>
                  <a:gd name="T19" fmla="*/ 76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76">
                    <a:moveTo>
                      <a:pt x="14" y="76"/>
                    </a:moveTo>
                    <a:cubicBezTo>
                      <a:pt x="23" y="53"/>
                      <a:pt x="35" y="31"/>
                      <a:pt x="45" y="9"/>
                    </a:cubicBezTo>
                    <a:cubicBezTo>
                      <a:pt x="44" y="8"/>
                      <a:pt x="43" y="8"/>
                      <a:pt x="41" y="7"/>
                    </a:cubicBezTo>
                    <a:cubicBezTo>
                      <a:pt x="41" y="8"/>
                      <a:pt x="41" y="8"/>
                      <a:pt x="41" y="7"/>
                    </a:cubicBezTo>
                    <a:cubicBezTo>
                      <a:pt x="40" y="7"/>
                      <a:pt x="39" y="6"/>
                      <a:pt x="38" y="6"/>
                    </a:cubicBezTo>
                    <a:cubicBezTo>
                      <a:pt x="35" y="4"/>
                      <a:pt x="33" y="2"/>
                      <a:pt x="32" y="0"/>
                    </a:cubicBezTo>
                    <a:cubicBezTo>
                      <a:pt x="26" y="12"/>
                      <a:pt x="21" y="23"/>
                      <a:pt x="15" y="34"/>
                    </a:cubicBezTo>
                    <a:cubicBezTo>
                      <a:pt x="10" y="46"/>
                      <a:pt x="5" y="57"/>
                      <a:pt x="0" y="69"/>
                    </a:cubicBezTo>
                    <a:cubicBezTo>
                      <a:pt x="5" y="69"/>
                      <a:pt x="9" y="71"/>
                      <a:pt x="13" y="74"/>
                    </a:cubicBezTo>
                    <a:cubicBezTo>
                      <a:pt x="13" y="75"/>
                      <a:pt x="14" y="75"/>
                      <a:pt x="14" y="7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181"/>
              <p:cNvSpPr/>
              <p:nvPr/>
            </p:nvSpPr>
            <p:spPr bwMode="auto">
              <a:xfrm>
                <a:off x="5181" y="2037"/>
                <a:ext cx="109" cy="111"/>
              </a:xfrm>
              <a:custGeom>
                <a:gdLst>
                  <a:gd name="T0" fmla="*/ 14 w 46"/>
                  <a:gd name="T1" fmla="*/ 44 h 47"/>
                  <a:gd name="T2" fmla="*/ 36 w 46"/>
                  <a:gd name="T3" fmla="*/ 41 h 47"/>
                  <a:gd name="T4" fmla="*/ 42 w 46"/>
                  <a:gd name="T5" fmla="*/ 15 h 47"/>
                  <a:gd name="T6" fmla="*/ 26 w 46"/>
                  <a:gd name="T7" fmla="*/ 1 h 47"/>
                  <a:gd name="T8" fmla="*/ 25 w 46"/>
                  <a:gd name="T9" fmla="*/ 0 h 47"/>
                  <a:gd name="T10" fmla="*/ 18 w 46"/>
                  <a:gd name="T11" fmla="*/ 1 h 47"/>
                  <a:gd name="T12" fmla="*/ 3 w 46"/>
                  <a:gd name="T13" fmla="*/ 12 h 47"/>
                  <a:gd name="T14" fmla="*/ 3 w 46"/>
                  <a:gd name="T15" fmla="*/ 12 h 47"/>
                  <a:gd name="T16" fmla="*/ 2 w 46"/>
                  <a:gd name="T17" fmla="*/ 12 h 47"/>
                  <a:gd name="T18" fmla="*/ 0 w 46"/>
                  <a:gd name="T19" fmla="*/ 22 h 47"/>
                  <a:gd name="T20" fmla="*/ 14 w 46"/>
                  <a:gd name="T21" fmla="*/ 44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47">
                    <a:moveTo>
                      <a:pt x="14" y="44"/>
                    </a:moveTo>
                    <a:cubicBezTo>
                      <a:pt x="21" y="47"/>
                      <a:pt x="30" y="46"/>
                      <a:pt x="36" y="41"/>
                    </a:cubicBezTo>
                    <a:cubicBezTo>
                      <a:pt x="44" y="34"/>
                      <a:pt x="46" y="24"/>
                      <a:pt x="42" y="15"/>
                    </a:cubicBezTo>
                    <a:cubicBezTo>
                      <a:pt x="39" y="7"/>
                      <a:pt x="33" y="2"/>
                      <a:pt x="26" y="1"/>
                    </a:cubicBezTo>
                    <a:cubicBezTo>
                      <a:pt x="26" y="1"/>
                      <a:pt x="25" y="1"/>
                      <a:pt x="25" y="0"/>
                    </a:cubicBezTo>
                    <a:cubicBezTo>
                      <a:pt x="23" y="0"/>
                      <a:pt x="20" y="0"/>
                      <a:pt x="18" y="1"/>
                    </a:cubicBezTo>
                    <a:cubicBezTo>
                      <a:pt x="12" y="2"/>
                      <a:pt x="6" y="6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2" y="12"/>
                    </a:cubicBezTo>
                    <a:cubicBezTo>
                      <a:pt x="1" y="15"/>
                      <a:pt x="0" y="18"/>
                      <a:pt x="0" y="22"/>
                    </a:cubicBezTo>
                    <a:cubicBezTo>
                      <a:pt x="0" y="31"/>
                      <a:pt x="5" y="40"/>
                      <a:pt x="14" y="4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182"/>
              <p:cNvSpPr/>
              <p:nvPr/>
            </p:nvSpPr>
            <p:spPr bwMode="auto">
              <a:xfrm>
                <a:off x="5283" y="2435"/>
                <a:ext cx="104" cy="83"/>
              </a:xfrm>
              <a:custGeom>
                <a:gdLst>
                  <a:gd name="T0" fmla="*/ 24 w 44"/>
                  <a:gd name="T1" fmla="*/ 33 h 35"/>
                  <a:gd name="T2" fmla="*/ 43 w 44"/>
                  <a:gd name="T3" fmla="*/ 30 h 35"/>
                  <a:gd name="T4" fmla="*/ 44 w 44"/>
                  <a:gd name="T5" fmla="*/ 30 h 35"/>
                  <a:gd name="T6" fmla="*/ 43 w 44"/>
                  <a:gd name="T7" fmla="*/ 29 h 35"/>
                  <a:gd name="T8" fmla="*/ 34 w 44"/>
                  <a:gd name="T9" fmla="*/ 15 h 35"/>
                  <a:gd name="T10" fmla="*/ 21 w 44"/>
                  <a:gd name="T11" fmla="*/ 3 h 35"/>
                  <a:gd name="T12" fmla="*/ 16 w 44"/>
                  <a:gd name="T13" fmla="*/ 0 h 35"/>
                  <a:gd name="T14" fmla="*/ 7 w 44"/>
                  <a:gd name="T15" fmla="*/ 14 h 35"/>
                  <a:gd name="T16" fmla="*/ 0 w 44"/>
                  <a:gd name="T17" fmla="*/ 31 h 35"/>
                  <a:gd name="T18" fmla="*/ 2 w 44"/>
                  <a:gd name="T19" fmla="*/ 34 h 35"/>
                  <a:gd name="T20" fmla="*/ 24 w 44"/>
                  <a:gd name="T21" fmla="*/ 33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35">
                    <a:moveTo>
                      <a:pt x="24" y="33"/>
                    </a:moveTo>
                    <a:cubicBezTo>
                      <a:pt x="30" y="32"/>
                      <a:pt x="37" y="31"/>
                      <a:pt x="43" y="30"/>
                    </a:cubicBezTo>
                    <a:cubicBezTo>
                      <a:pt x="43" y="30"/>
                      <a:pt x="43" y="30"/>
                      <a:pt x="44" y="30"/>
                    </a:cubicBezTo>
                    <a:cubicBezTo>
                      <a:pt x="43" y="30"/>
                      <a:pt x="43" y="29"/>
                      <a:pt x="43" y="29"/>
                    </a:cubicBezTo>
                    <a:cubicBezTo>
                      <a:pt x="40" y="24"/>
                      <a:pt x="38" y="19"/>
                      <a:pt x="34" y="15"/>
                    </a:cubicBezTo>
                    <a:cubicBezTo>
                      <a:pt x="30" y="10"/>
                      <a:pt x="26" y="6"/>
                      <a:pt x="21" y="3"/>
                    </a:cubicBezTo>
                    <a:cubicBezTo>
                      <a:pt x="19" y="2"/>
                      <a:pt x="18" y="1"/>
                      <a:pt x="16" y="0"/>
                    </a:cubicBezTo>
                    <a:cubicBezTo>
                      <a:pt x="13" y="4"/>
                      <a:pt x="10" y="9"/>
                      <a:pt x="7" y="14"/>
                    </a:cubicBezTo>
                    <a:cubicBezTo>
                      <a:pt x="5" y="20"/>
                      <a:pt x="1" y="25"/>
                      <a:pt x="0" y="31"/>
                    </a:cubicBezTo>
                    <a:cubicBezTo>
                      <a:pt x="1" y="32"/>
                      <a:pt x="2" y="33"/>
                      <a:pt x="2" y="34"/>
                    </a:cubicBezTo>
                    <a:cubicBezTo>
                      <a:pt x="9" y="35"/>
                      <a:pt x="17" y="34"/>
                      <a:pt x="24" y="3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183"/>
              <p:cNvSpPr/>
              <p:nvPr/>
            </p:nvSpPr>
            <p:spPr bwMode="auto">
              <a:xfrm>
                <a:off x="6047" y="1835"/>
                <a:ext cx="48" cy="38"/>
              </a:xfrm>
              <a:custGeom>
                <a:gdLst>
                  <a:gd name="T0" fmla="*/ 11 w 20"/>
                  <a:gd name="T1" fmla="*/ 15 h 16"/>
                  <a:gd name="T2" fmla="*/ 18 w 20"/>
                  <a:gd name="T3" fmla="*/ 0 h 16"/>
                  <a:gd name="T4" fmla="*/ 7 w 20"/>
                  <a:gd name="T5" fmla="*/ 1 h 16"/>
                  <a:gd name="T6" fmla="*/ 1 w 20"/>
                  <a:gd name="T7" fmla="*/ 0 h 16"/>
                  <a:gd name="T8" fmla="*/ 11 w 20"/>
                  <a:gd name="T9" fmla="*/ 1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6">
                    <a:moveTo>
                      <a:pt x="11" y="15"/>
                    </a:moveTo>
                    <a:cubicBezTo>
                      <a:pt x="18" y="15"/>
                      <a:pt x="20" y="5"/>
                      <a:pt x="18" y="0"/>
                    </a:cubicBezTo>
                    <a:cubicBezTo>
                      <a:pt x="15" y="0"/>
                      <a:pt x="11" y="1"/>
                      <a:pt x="7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0" y="7"/>
                      <a:pt x="2" y="16"/>
                      <a:pt x="11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184"/>
              <p:cNvSpPr/>
              <p:nvPr/>
            </p:nvSpPr>
            <p:spPr bwMode="auto">
              <a:xfrm>
                <a:off x="5484" y="2445"/>
                <a:ext cx="102" cy="104"/>
              </a:xfrm>
              <a:custGeom>
                <a:gdLst>
                  <a:gd name="T0" fmla="*/ 31 w 43"/>
                  <a:gd name="T1" fmla="*/ 4 h 44"/>
                  <a:gd name="T2" fmla="*/ 6 w 43"/>
                  <a:gd name="T3" fmla="*/ 11 h 44"/>
                  <a:gd name="T4" fmla="*/ 4 w 43"/>
                  <a:gd name="T5" fmla="*/ 34 h 44"/>
                  <a:gd name="T6" fmla="*/ 20 w 43"/>
                  <a:gd name="T7" fmla="*/ 44 h 44"/>
                  <a:gd name="T8" fmla="*/ 40 w 43"/>
                  <a:gd name="T9" fmla="*/ 28 h 44"/>
                  <a:gd name="T10" fmla="*/ 31 w 43"/>
                  <a:gd name="T11" fmla="*/ 4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4">
                    <a:moveTo>
                      <a:pt x="31" y="4"/>
                    </a:moveTo>
                    <a:cubicBezTo>
                      <a:pt x="22" y="0"/>
                      <a:pt x="11" y="4"/>
                      <a:pt x="6" y="11"/>
                    </a:cubicBezTo>
                    <a:cubicBezTo>
                      <a:pt x="1" y="18"/>
                      <a:pt x="0" y="27"/>
                      <a:pt x="4" y="34"/>
                    </a:cubicBezTo>
                    <a:cubicBezTo>
                      <a:pt x="8" y="39"/>
                      <a:pt x="13" y="43"/>
                      <a:pt x="20" y="44"/>
                    </a:cubicBezTo>
                    <a:cubicBezTo>
                      <a:pt x="30" y="44"/>
                      <a:pt x="38" y="37"/>
                      <a:pt x="40" y="28"/>
                    </a:cubicBezTo>
                    <a:cubicBezTo>
                      <a:pt x="43" y="19"/>
                      <a:pt x="40" y="8"/>
                      <a:pt x="31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185"/>
              <p:cNvSpPr/>
              <p:nvPr/>
            </p:nvSpPr>
            <p:spPr bwMode="auto">
              <a:xfrm>
                <a:off x="6002" y="1904"/>
                <a:ext cx="22" cy="42"/>
              </a:xfrm>
              <a:custGeom>
                <a:gdLst>
                  <a:gd name="T0" fmla="*/ 2 w 9"/>
                  <a:gd name="T1" fmla="*/ 17 h 18"/>
                  <a:gd name="T2" fmla="*/ 8 w 9"/>
                  <a:gd name="T3" fmla="*/ 16 h 18"/>
                  <a:gd name="T4" fmla="*/ 9 w 9"/>
                  <a:gd name="T5" fmla="*/ 11 h 18"/>
                  <a:gd name="T6" fmla="*/ 1 w 9"/>
                  <a:gd name="T7" fmla="*/ 0 h 18"/>
                  <a:gd name="T8" fmla="*/ 0 w 9"/>
                  <a:gd name="T9" fmla="*/ 7 h 18"/>
                  <a:gd name="T10" fmla="*/ 2 w 9"/>
                  <a:gd name="T11" fmla="*/ 17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8">
                    <a:moveTo>
                      <a:pt x="2" y="17"/>
                    </a:moveTo>
                    <a:cubicBezTo>
                      <a:pt x="4" y="18"/>
                      <a:pt x="7" y="18"/>
                      <a:pt x="8" y="16"/>
                    </a:cubicBezTo>
                    <a:cubicBezTo>
                      <a:pt x="9" y="15"/>
                      <a:pt x="9" y="13"/>
                      <a:pt x="9" y="11"/>
                    </a:cubicBezTo>
                    <a:cubicBezTo>
                      <a:pt x="8" y="6"/>
                      <a:pt x="4" y="3"/>
                      <a:pt x="1" y="0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0" y="10"/>
                      <a:pt x="0" y="15"/>
                      <a:pt x="2" y="1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186"/>
              <p:cNvSpPr/>
              <p:nvPr/>
            </p:nvSpPr>
            <p:spPr bwMode="auto">
              <a:xfrm>
                <a:off x="5884" y="1792"/>
                <a:ext cx="225" cy="294"/>
              </a:xfrm>
              <a:custGeom>
                <a:gdLst>
                  <a:gd name="T0" fmla="*/ 89 w 95"/>
                  <a:gd name="T1" fmla="*/ 17 h 124"/>
                  <a:gd name="T2" fmla="*/ 80 w 95"/>
                  <a:gd name="T3" fmla="*/ 35 h 124"/>
                  <a:gd name="T4" fmla="*/ 77 w 95"/>
                  <a:gd name="T5" fmla="*/ 35 h 124"/>
                  <a:gd name="T6" fmla="*/ 57 w 95"/>
                  <a:gd name="T7" fmla="*/ 48 h 124"/>
                  <a:gd name="T8" fmla="*/ 53 w 95"/>
                  <a:gd name="T9" fmla="*/ 47 h 124"/>
                  <a:gd name="T10" fmla="*/ 61 w 95"/>
                  <a:gd name="T11" fmla="*/ 60 h 124"/>
                  <a:gd name="T12" fmla="*/ 53 w 95"/>
                  <a:gd name="T13" fmla="*/ 66 h 124"/>
                  <a:gd name="T14" fmla="*/ 49 w 95"/>
                  <a:gd name="T15" fmla="*/ 56 h 124"/>
                  <a:gd name="T16" fmla="*/ 49 w 95"/>
                  <a:gd name="T17" fmla="*/ 49 h 124"/>
                  <a:gd name="T18" fmla="*/ 44 w 95"/>
                  <a:gd name="T19" fmla="*/ 60 h 124"/>
                  <a:gd name="T20" fmla="*/ 27 w 95"/>
                  <a:gd name="T21" fmla="*/ 80 h 124"/>
                  <a:gd name="T22" fmla="*/ 18 w 95"/>
                  <a:gd name="T23" fmla="*/ 78 h 124"/>
                  <a:gd name="T24" fmla="*/ 17 w 95"/>
                  <a:gd name="T25" fmla="*/ 69 h 124"/>
                  <a:gd name="T26" fmla="*/ 31 w 95"/>
                  <a:gd name="T27" fmla="*/ 55 h 124"/>
                  <a:gd name="T28" fmla="*/ 48 w 95"/>
                  <a:gd name="T29" fmla="*/ 45 h 124"/>
                  <a:gd name="T30" fmla="*/ 48 w 95"/>
                  <a:gd name="T31" fmla="*/ 45 h 124"/>
                  <a:gd name="T32" fmla="*/ 35 w 95"/>
                  <a:gd name="T33" fmla="*/ 48 h 124"/>
                  <a:gd name="T34" fmla="*/ 28 w 95"/>
                  <a:gd name="T35" fmla="*/ 49 h 124"/>
                  <a:gd name="T36" fmla="*/ 22 w 95"/>
                  <a:gd name="T37" fmla="*/ 42 h 124"/>
                  <a:gd name="T38" fmla="*/ 49 w 95"/>
                  <a:gd name="T39" fmla="*/ 42 h 124"/>
                  <a:gd name="T40" fmla="*/ 48 w 95"/>
                  <a:gd name="T41" fmla="*/ 31 h 124"/>
                  <a:gd name="T42" fmla="*/ 47 w 95"/>
                  <a:gd name="T43" fmla="*/ 30 h 124"/>
                  <a:gd name="T44" fmla="*/ 47 w 95"/>
                  <a:gd name="T45" fmla="*/ 5 h 124"/>
                  <a:gd name="T46" fmla="*/ 43 w 95"/>
                  <a:gd name="T47" fmla="*/ 0 h 124"/>
                  <a:gd name="T48" fmla="*/ 39 w 95"/>
                  <a:gd name="T49" fmla="*/ 5 h 124"/>
                  <a:gd name="T50" fmla="*/ 5 w 95"/>
                  <a:gd name="T51" fmla="*/ 62 h 124"/>
                  <a:gd name="T52" fmla="*/ 0 w 95"/>
                  <a:gd name="T53" fmla="*/ 95 h 124"/>
                  <a:gd name="T54" fmla="*/ 3 w 95"/>
                  <a:gd name="T55" fmla="*/ 124 h 124"/>
                  <a:gd name="T56" fmla="*/ 8 w 95"/>
                  <a:gd name="T57" fmla="*/ 111 h 124"/>
                  <a:gd name="T58" fmla="*/ 8 w 95"/>
                  <a:gd name="T59" fmla="*/ 111 h 124"/>
                  <a:gd name="T60" fmla="*/ 14 w 95"/>
                  <a:gd name="T61" fmla="*/ 103 h 124"/>
                  <a:gd name="T62" fmla="*/ 35 w 95"/>
                  <a:gd name="T63" fmla="*/ 87 h 124"/>
                  <a:gd name="T64" fmla="*/ 59 w 95"/>
                  <a:gd name="T65" fmla="*/ 71 h 124"/>
                  <a:gd name="T66" fmla="*/ 84 w 95"/>
                  <a:gd name="T67" fmla="*/ 50 h 124"/>
                  <a:gd name="T68" fmla="*/ 91 w 95"/>
                  <a:gd name="T69" fmla="*/ 16 h 124"/>
                  <a:gd name="T70" fmla="*/ 89 w 95"/>
                  <a:gd name="T71" fmla="*/ 17 h 1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5" h="124">
                    <a:moveTo>
                      <a:pt x="89" y="17"/>
                    </a:moveTo>
                    <a:cubicBezTo>
                      <a:pt x="91" y="24"/>
                      <a:pt x="88" y="35"/>
                      <a:pt x="80" y="35"/>
                    </a:cubicBezTo>
                    <a:cubicBezTo>
                      <a:pt x="79" y="35"/>
                      <a:pt x="78" y="35"/>
                      <a:pt x="77" y="35"/>
                    </a:cubicBezTo>
                    <a:cubicBezTo>
                      <a:pt x="74" y="42"/>
                      <a:pt x="65" y="50"/>
                      <a:pt x="57" y="48"/>
                    </a:cubicBezTo>
                    <a:cubicBezTo>
                      <a:pt x="55" y="48"/>
                      <a:pt x="54" y="47"/>
                      <a:pt x="53" y="47"/>
                    </a:cubicBezTo>
                    <a:cubicBezTo>
                      <a:pt x="57" y="50"/>
                      <a:pt x="61" y="54"/>
                      <a:pt x="61" y="60"/>
                    </a:cubicBezTo>
                    <a:cubicBezTo>
                      <a:pt x="60" y="64"/>
                      <a:pt x="57" y="67"/>
                      <a:pt x="53" y="66"/>
                    </a:cubicBezTo>
                    <a:cubicBezTo>
                      <a:pt x="49" y="64"/>
                      <a:pt x="49" y="59"/>
                      <a:pt x="49" y="56"/>
                    </a:cubicBezTo>
                    <a:cubicBezTo>
                      <a:pt x="49" y="54"/>
                      <a:pt x="49" y="52"/>
                      <a:pt x="49" y="49"/>
                    </a:cubicBezTo>
                    <a:cubicBezTo>
                      <a:pt x="47" y="53"/>
                      <a:pt x="46" y="56"/>
                      <a:pt x="44" y="60"/>
                    </a:cubicBezTo>
                    <a:cubicBezTo>
                      <a:pt x="41" y="68"/>
                      <a:pt x="36" y="78"/>
                      <a:pt x="27" y="80"/>
                    </a:cubicBezTo>
                    <a:cubicBezTo>
                      <a:pt x="24" y="80"/>
                      <a:pt x="21" y="80"/>
                      <a:pt x="18" y="78"/>
                    </a:cubicBezTo>
                    <a:cubicBezTo>
                      <a:pt x="16" y="76"/>
                      <a:pt x="16" y="72"/>
                      <a:pt x="17" y="69"/>
                    </a:cubicBezTo>
                    <a:cubicBezTo>
                      <a:pt x="18" y="62"/>
                      <a:pt x="25" y="58"/>
                      <a:pt x="31" y="55"/>
                    </a:cubicBezTo>
                    <a:cubicBezTo>
                      <a:pt x="37" y="52"/>
                      <a:pt x="43" y="49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4" y="44"/>
                      <a:pt x="39" y="47"/>
                      <a:pt x="35" y="48"/>
                    </a:cubicBezTo>
                    <a:cubicBezTo>
                      <a:pt x="33" y="49"/>
                      <a:pt x="30" y="49"/>
                      <a:pt x="28" y="49"/>
                    </a:cubicBezTo>
                    <a:cubicBezTo>
                      <a:pt x="24" y="48"/>
                      <a:pt x="19" y="46"/>
                      <a:pt x="22" y="42"/>
                    </a:cubicBezTo>
                    <a:cubicBezTo>
                      <a:pt x="26" y="32"/>
                      <a:pt x="41" y="36"/>
                      <a:pt x="49" y="42"/>
                    </a:cubicBezTo>
                    <a:cubicBezTo>
                      <a:pt x="47" y="39"/>
                      <a:pt x="47" y="35"/>
                      <a:pt x="48" y="31"/>
                    </a:cubicBezTo>
                    <a:cubicBezTo>
                      <a:pt x="48" y="31"/>
                      <a:pt x="47" y="31"/>
                      <a:pt x="47" y="30"/>
                    </a:cubicBezTo>
                    <a:cubicBezTo>
                      <a:pt x="38" y="25"/>
                      <a:pt x="40" y="11"/>
                      <a:pt x="47" y="5"/>
                    </a:cubicBezTo>
                    <a:cubicBezTo>
                      <a:pt x="46" y="3"/>
                      <a:pt x="45" y="2"/>
                      <a:pt x="43" y="0"/>
                    </a:cubicBezTo>
                    <a:cubicBezTo>
                      <a:pt x="42" y="2"/>
                      <a:pt x="40" y="3"/>
                      <a:pt x="39" y="5"/>
                    </a:cubicBezTo>
                    <a:cubicBezTo>
                      <a:pt x="24" y="21"/>
                      <a:pt x="11" y="40"/>
                      <a:pt x="5" y="62"/>
                    </a:cubicBezTo>
                    <a:cubicBezTo>
                      <a:pt x="2" y="72"/>
                      <a:pt x="1" y="84"/>
                      <a:pt x="0" y="95"/>
                    </a:cubicBezTo>
                    <a:cubicBezTo>
                      <a:pt x="0" y="105"/>
                      <a:pt x="0" y="115"/>
                      <a:pt x="3" y="124"/>
                    </a:cubicBezTo>
                    <a:cubicBezTo>
                      <a:pt x="4" y="120"/>
                      <a:pt x="6" y="115"/>
                      <a:pt x="8" y="111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10" y="108"/>
                      <a:pt x="12" y="106"/>
                      <a:pt x="14" y="103"/>
                    </a:cubicBezTo>
                    <a:cubicBezTo>
                      <a:pt x="21" y="97"/>
                      <a:pt x="28" y="92"/>
                      <a:pt x="35" y="87"/>
                    </a:cubicBezTo>
                    <a:cubicBezTo>
                      <a:pt x="43" y="81"/>
                      <a:pt x="51" y="76"/>
                      <a:pt x="59" y="71"/>
                    </a:cubicBezTo>
                    <a:cubicBezTo>
                      <a:pt x="68" y="65"/>
                      <a:pt x="78" y="59"/>
                      <a:pt x="84" y="50"/>
                    </a:cubicBezTo>
                    <a:cubicBezTo>
                      <a:pt x="91" y="40"/>
                      <a:pt x="95" y="28"/>
                      <a:pt x="91" y="16"/>
                    </a:cubicBezTo>
                    <a:cubicBezTo>
                      <a:pt x="91" y="17"/>
                      <a:pt x="90" y="17"/>
                      <a:pt x="89" y="1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187"/>
              <p:cNvSpPr/>
              <p:nvPr/>
            </p:nvSpPr>
            <p:spPr bwMode="auto">
              <a:xfrm>
                <a:off x="5998" y="1840"/>
                <a:ext cx="64" cy="64"/>
              </a:xfrm>
              <a:custGeom>
                <a:gdLst>
                  <a:gd name="T0" fmla="*/ 2 w 27"/>
                  <a:gd name="T1" fmla="*/ 12 h 27"/>
                  <a:gd name="T2" fmla="*/ 10 w 27"/>
                  <a:gd name="T3" fmla="*/ 26 h 27"/>
                  <a:gd name="T4" fmla="*/ 27 w 27"/>
                  <a:gd name="T5" fmla="*/ 14 h 27"/>
                  <a:gd name="T6" fmla="*/ 20 w 27"/>
                  <a:gd name="T7" fmla="*/ 0 h 27"/>
                  <a:gd name="T8" fmla="*/ 2 w 27"/>
                  <a:gd name="T9" fmla="*/ 12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" y="12"/>
                    </a:moveTo>
                    <a:cubicBezTo>
                      <a:pt x="0" y="18"/>
                      <a:pt x="2" y="26"/>
                      <a:pt x="10" y="26"/>
                    </a:cubicBezTo>
                    <a:cubicBezTo>
                      <a:pt x="17" y="27"/>
                      <a:pt x="25" y="21"/>
                      <a:pt x="27" y="14"/>
                    </a:cubicBezTo>
                    <a:cubicBezTo>
                      <a:pt x="22" y="12"/>
                      <a:pt x="20" y="6"/>
                      <a:pt x="20" y="0"/>
                    </a:cubicBezTo>
                    <a:cubicBezTo>
                      <a:pt x="17" y="7"/>
                      <a:pt x="9" y="14"/>
                      <a:pt x="2" y="1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188"/>
              <p:cNvSpPr/>
              <p:nvPr/>
            </p:nvSpPr>
            <p:spPr bwMode="auto">
              <a:xfrm>
                <a:off x="5532" y="2027"/>
                <a:ext cx="399" cy="342"/>
              </a:xfrm>
              <a:custGeom>
                <a:gdLst>
                  <a:gd name="T0" fmla="*/ 154 w 169"/>
                  <a:gd name="T1" fmla="*/ 29 h 144"/>
                  <a:gd name="T2" fmla="*/ 153 w 169"/>
                  <a:gd name="T3" fmla="*/ 30 h 144"/>
                  <a:gd name="T4" fmla="*/ 152 w 169"/>
                  <a:gd name="T5" fmla="*/ 29 h 144"/>
                  <a:gd name="T6" fmla="*/ 149 w 169"/>
                  <a:gd name="T7" fmla="*/ 17 h 144"/>
                  <a:gd name="T8" fmla="*/ 147 w 169"/>
                  <a:gd name="T9" fmla="*/ 0 h 144"/>
                  <a:gd name="T10" fmla="*/ 94 w 169"/>
                  <a:gd name="T11" fmla="*/ 38 h 144"/>
                  <a:gd name="T12" fmla="*/ 104 w 169"/>
                  <a:gd name="T13" fmla="*/ 56 h 144"/>
                  <a:gd name="T14" fmla="*/ 107 w 169"/>
                  <a:gd name="T15" fmla="*/ 77 h 144"/>
                  <a:gd name="T16" fmla="*/ 91 w 169"/>
                  <a:gd name="T17" fmla="*/ 109 h 144"/>
                  <a:gd name="T18" fmla="*/ 42 w 169"/>
                  <a:gd name="T19" fmla="*/ 125 h 144"/>
                  <a:gd name="T20" fmla="*/ 0 w 169"/>
                  <a:gd name="T21" fmla="*/ 106 h 144"/>
                  <a:gd name="T22" fmla="*/ 3 w 169"/>
                  <a:gd name="T23" fmla="*/ 118 h 144"/>
                  <a:gd name="T24" fmla="*/ 11 w 169"/>
                  <a:gd name="T25" fmla="*/ 130 h 144"/>
                  <a:gd name="T26" fmla="*/ 37 w 169"/>
                  <a:gd name="T27" fmla="*/ 142 h 144"/>
                  <a:gd name="T28" fmla="*/ 71 w 169"/>
                  <a:gd name="T29" fmla="*/ 142 h 144"/>
                  <a:gd name="T30" fmla="*/ 87 w 169"/>
                  <a:gd name="T31" fmla="*/ 138 h 144"/>
                  <a:gd name="T32" fmla="*/ 102 w 169"/>
                  <a:gd name="T33" fmla="*/ 133 h 144"/>
                  <a:gd name="T34" fmla="*/ 113 w 169"/>
                  <a:gd name="T35" fmla="*/ 119 h 144"/>
                  <a:gd name="T36" fmla="*/ 132 w 169"/>
                  <a:gd name="T37" fmla="*/ 117 h 144"/>
                  <a:gd name="T38" fmla="*/ 132 w 169"/>
                  <a:gd name="T39" fmla="*/ 117 h 144"/>
                  <a:gd name="T40" fmla="*/ 155 w 169"/>
                  <a:gd name="T41" fmla="*/ 76 h 144"/>
                  <a:gd name="T42" fmla="*/ 164 w 169"/>
                  <a:gd name="T43" fmla="*/ 53 h 144"/>
                  <a:gd name="T44" fmla="*/ 169 w 169"/>
                  <a:gd name="T45" fmla="*/ 30 h 144"/>
                  <a:gd name="T46" fmla="*/ 157 w 169"/>
                  <a:gd name="T47" fmla="*/ 16 h 144"/>
                  <a:gd name="T48" fmla="*/ 154 w 169"/>
                  <a:gd name="T49" fmla="*/ 29 h 1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144">
                    <a:moveTo>
                      <a:pt x="154" y="29"/>
                    </a:moveTo>
                    <a:cubicBezTo>
                      <a:pt x="154" y="30"/>
                      <a:pt x="153" y="30"/>
                      <a:pt x="153" y="30"/>
                    </a:cubicBezTo>
                    <a:cubicBezTo>
                      <a:pt x="152" y="30"/>
                      <a:pt x="152" y="30"/>
                      <a:pt x="152" y="29"/>
                    </a:cubicBezTo>
                    <a:cubicBezTo>
                      <a:pt x="150" y="25"/>
                      <a:pt x="149" y="21"/>
                      <a:pt x="149" y="17"/>
                    </a:cubicBezTo>
                    <a:cubicBezTo>
                      <a:pt x="148" y="12"/>
                      <a:pt x="147" y="6"/>
                      <a:pt x="147" y="0"/>
                    </a:cubicBezTo>
                    <a:cubicBezTo>
                      <a:pt x="138" y="21"/>
                      <a:pt x="114" y="32"/>
                      <a:pt x="94" y="38"/>
                    </a:cubicBezTo>
                    <a:cubicBezTo>
                      <a:pt x="99" y="44"/>
                      <a:pt x="102" y="50"/>
                      <a:pt x="104" y="56"/>
                    </a:cubicBezTo>
                    <a:cubicBezTo>
                      <a:pt x="106" y="63"/>
                      <a:pt x="107" y="70"/>
                      <a:pt x="107" y="77"/>
                    </a:cubicBezTo>
                    <a:cubicBezTo>
                      <a:pt x="107" y="90"/>
                      <a:pt x="101" y="101"/>
                      <a:pt x="91" y="109"/>
                    </a:cubicBezTo>
                    <a:cubicBezTo>
                      <a:pt x="78" y="121"/>
                      <a:pt x="59" y="128"/>
                      <a:pt x="42" y="125"/>
                    </a:cubicBezTo>
                    <a:cubicBezTo>
                      <a:pt x="27" y="123"/>
                      <a:pt x="12" y="116"/>
                      <a:pt x="0" y="106"/>
                    </a:cubicBezTo>
                    <a:cubicBezTo>
                      <a:pt x="1" y="110"/>
                      <a:pt x="2" y="114"/>
                      <a:pt x="3" y="118"/>
                    </a:cubicBezTo>
                    <a:cubicBezTo>
                      <a:pt x="4" y="123"/>
                      <a:pt x="7" y="127"/>
                      <a:pt x="11" y="130"/>
                    </a:cubicBezTo>
                    <a:cubicBezTo>
                      <a:pt x="18" y="137"/>
                      <a:pt x="27" y="141"/>
                      <a:pt x="37" y="142"/>
                    </a:cubicBezTo>
                    <a:cubicBezTo>
                      <a:pt x="48" y="144"/>
                      <a:pt x="60" y="143"/>
                      <a:pt x="71" y="142"/>
                    </a:cubicBezTo>
                    <a:cubicBezTo>
                      <a:pt x="76" y="141"/>
                      <a:pt x="82" y="140"/>
                      <a:pt x="87" y="138"/>
                    </a:cubicBezTo>
                    <a:cubicBezTo>
                      <a:pt x="92" y="137"/>
                      <a:pt x="97" y="135"/>
                      <a:pt x="102" y="133"/>
                    </a:cubicBezTo>
                    <a:cubicBezTo>
                      <a:pt x="103" y="127"/>
                      <a:pt x="107" y="121"/>
                      <a:pt x="113" y="119"/>
                    </a:cubicBezTo>
                    <a:cubicBezTo>
                      <a:pt x="119" y="115"/>
                      <a:pt x="126" y="115"/>
                      <a:pt x="132" y="117"/>
                    </a:cubicBezTo>
                    <a:cubicBezTo>
                      <a:pt x="132" y="117"/>
                      <a:pt x="132" y="117"/>
                      <a:pt x="132" y="117"/>
                    </a:cubicBezTo>
                    <a:cubicBezTo>
                      <a:pt x="142" y="105"/>
                      <a:pt x="149" y="90"/>
                      <a:pt x="155" y="76"/>
                    </a:cubicBezTo>
                    <a:cubicBezTo>
                      <a:pt x="158" y="68"/>
                      <a:pt x="162" y="61"/>
                      <a:pt x="164" y="53"/>
                    </a:cubicBezTo>
                    <a:cubicBezTo>
                      <a:pt x="166" y="46"/>
                      <a:pt x="168" y="38"/>
                      <a:pt x="169" y="30"/>
                    </a:cubicBezTo>
                    <a:cubicBezTo>
                      <a:pt x="162" y="29"/>
                      <a:pt x="157" y="23"/>
                      <a:pt x="157" y="16"/>
                    </a:cubicBezTo>
                    <a:cubicBezTo>
                      <a:pt x="155" y="20"/>
                      <a:pt x="154" y="24"/>
                      <a:pt x="154" y="29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189"/>
              <p:cNvSpPr/>
              <p:nvPr/>
            </p:nvSpPr>
            <p:spPr bwMode="auto">
              <a:xfrm>
                <a:off x="5766" y="2298"/>
                <a:ext cx="118" cy="118"/>
              </a:xfrm>
              <a:custGeom>
                <a:gdLst>
                  <a:gd name="T0" fmla="*/ 29 w 50"/>
                  <a:gd name="T1" fmla="*/ 4 h 50"/>
                  <a:gd name="T2" fmla="*/ 5 w 50"/>
                  <a:gd name="T3" fmla="*/ 35 h 50"/>
                  <a:gd name="T4" fmla="*/ 16 w 50"/>
                  <a:gd name="T5" fmla="*/ 45 h 50"/>
                  <a:gd name="T6" fmla="*/ 45 w 50"/>
                  <a:gd name="T7" fmla="*/ 34 h 50"/>
                  <a:gd name="T8" fmla="*/ 29 w 50"/>
                  <a:gd name="T9" fmla="*/ 4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50">
                    <a:moveTo>
                      <a:pt x="29" y="4"/>
                    </a:moveTo>
                    <a:cubicBezTo>
                      <a:pt x="12" y="0"/>
                      <a:pt x="0" y="20"/>
                      <a:pt x="5" y="35"/>
                    </a:cubicBezTo>
                    <a:cubicBezTo>
                      <a:pt x="7" y="39"/>
                      <a:pt x="11" y="43"/>
                      <a:pt x="16" y="45"/>
                    </a:cubicBezTo>
                    <a:cubicBezTo>
                      <a:pt x="27" y="50"/>
                      <a:pt x="40" y="46"/>
                      <a:pt x="45" y="34"/>
                    </a:cubicBezTo>
                    <a:cubicBezTo>
                      <a:pt x="50" y="21"/>
                      <a:pt x="42" y="7"/>
                      <a:pt x="29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190"/>
              <p:cNvSpPr/>
              <p:nvPr/>
            </p:nvSpPr>
            <p:spPr bwMode="auto">
              <a:xfrm>
                <a:off x="5846" y="2098"/>
                <a:ext cx="126" cy="240"/>
              </a:xfrm>
              <a:custGeom>
                <a:gdLst>
                  <a:gd name="T0" fmla="*/ 42 w 53"/>
                  <a:gd name="T1" fmla="*/ 0 h 101"/>
                  <a:gd name="T2" fmla="*/ 37 w 53"/>
                  <a:gd name="T3" fmla="*/ 1 h 101"/>
                  <a:gd name="T4" fmla="*/ 32 w 53"/>
                  <a:gd name="T5" fmla="*/ 24 h 101"/>
                  <a:gd name="T6" fmla="*/ 24 w 53"/>
                  <a:gd name="T7" fmla="*/ 47 h 101"/>
                  <a:gd name="T8" fmla="*/ 0 w 53"/>
                  <a:gd name="T9" fmla="*/ 88 h 101"/>
                  <a:gd name="T10" fmla="*/ 12 w 53"/>
                  <a:gd name="T11" fmla="*/ 101 h 101"/>
                  <a:gd name="T12" fmla="*/ 27 w 53"/>
                  <a:gd name="T13" fmla="*/ 81 h 101"/>
                  <a:gd name="T14" fmla="*/ 40 w 53"/>
                  <a:gd name="T15" fmla="*/ 58 h 101"/>
                  <a:gd name="T16" fmla="*/ 49 w 53"/>
                  <a:gd name="T17" fmla="*/ 37 h 101"/>
                  <a:gd name="T18" fmla="*/ 53 w 53"/>
                  <a:gd name="T19" fmla="*/ 17 h 101"/>
                  <a:gd name="T20" fmla="*/ 47 w 53"/>
                  <a:gd name="T21" fmla="*/ 14 h 101"/>
                  <a:gd name="T22" fmla="*/ 42 w 53"/>
                  <a:gd name="T23" fmla="*/ 0 h 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100">
                    <a:moveTo>
                      <a:pt x="42" y="0"/>
                    </a:moveTo>
                    <a:cubicBezTo>
                      <a:pt x="41" y="0"/>
                      <a:pt x="39" y="1"/>
                      <a:pt x="37" y="1"/>
                    </a:cubicBezTo>
                    <a:cubicBezTo>
                      <a:pt x="36" y="9"/>
                      <a:pt x="35" y="17"/>
                      <a:pt x="32" y="24"/>
                    </a:cubicBezTo>
                    <a:cubicBezTo>
                      <a:pt x="30" y="32"/>
                      <a:pt x="27" y="39"/>
                      <a:pt x="24" y="47"/>
                    </a:cubicBezTo>
                    <a:cubicBezTo>
                      <a:pt x="17" y="61"/>
                      <a:pt x="10" y="75"/>
                      <a:pt x="0" y="88"/>
                    </a:cubicBezTo>
                    <a:cubicBezTo>
                      <a:pt x="6" y="91"/>
                      <a:pt x="10" y="95"/>
                      <a:pt x="12" y="101"/>
                    </a:cubicBezTo>
                    <a:cubicBezTo>
                      <a:pt x="18" y="95"/>
                      <a:pt x="23" y="88"/>
                      <a:pt x="27" y="81"/>
                    </a:cubicBezTo>
                    <a:cubicBezTo>
                      <a:pt x="32" y="74"/>
                      <a:pt x="36" y="66"/>
                      <a:pt x="40" y="58"/>
                    </a:cubicBezTo>
                    <a:cubicBezTo>
                      <a:pt x="43" y="51"/>
                      <a:pt x="47" y="44"/>
                      <a:pt x="49" y="37"/>
                    </a:cubicBezTo>
                    <a:cubicBezTo>
                      <a:pt x="51" y="30"/>
                      <a:pt x="52" y="24"/>
                      <a:pt x="53" y="17"/>
                    </a:cubicBezTo>
                    <a:cubicBezTo>
                      <a:pt x="51" y="16"/>
                      <a:pt x="49" y="15"/>
                      <a:pt x="47" y="14"/>
                    </a:cubicBezTo>
                    <a:cubicBezTo>
                      <a:pt x="43" y="10"/>
                      <a:pt x="43" y="5"/>
                      <a:pt x="42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191"/>
              <p:cNvSpPr/>
              <p:nvPr/>
            </p:nvSpPr>
            <p:spPr bwMode="auto">
              <a:xfrm>
                <a:off x="5049" y="2291"/>
                <a:ext cx="114" cy="109"/>
              </a:xfrm>
              <a:custGeom>
                <a:gdLst>
                  <a:gd name="T0" fmla="*/ 40 w 48"/>
                  <a:gd name="T1" fmla="*/ 7 h 46"/>
                  <a:gd name="T2" fmla="*/ 18 w 48"/>
                  <a:gd name="T3" fmla="*/ 2 h 46"/>
                  <a:gd name="T4" fmla="*/ 13 w 48"/>
                  <a:gd name="T5" fmla="*/ 5 h 46"/>
                  <a:gd name="T6" fmla="*/ 13 w 48"/>
                  <a:gd name="T7" fmla="*/ 5 h 46"/>
                  <a:gd name="T8" fmla="*/ 9 w 48"/>
                  <a:gd name="T9" fmla="*/ 36 h 46"/>
                  <a:gd name="T10" fmla="*/ 38 w 48"/>
                  <a:gd name="T11" fmla="*/ 38 h 46"/>
                  <a:gd name="T12" fmla="*/ 40 w 48"/>
                  <a:gd name="T13" fmla="*/ 7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6">
                    <a:moveTo>
                      <a:pt x="40" y="7"/>
                    </a:moveTo>
                    <a:cubicBezTo>
                      <a:pt x="34" y="2"/>
                      <a:pt x="25" y="0"/>
                      <a:pt x="18" y="2"/>
                    </a:cubicBezTo>
                    <a:cubicBezTo>
                      <a:pt x="16" y="3"/>
                      <a:pt x="15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3" y="12"/>
                      <a:pt x="0" y="27"/>
                      <a:pt x="9" y="36"/>
                    </a:cubicBezTo>
                    <a:cubicBezTo>
                      <a:pt x="16" y="45"/>
                      <a:pt x="30" y="46"/>
                      <a:pt x="38" y="38"/>
                    </a:cubicBezTo>
                    <a:cubicBezTo>
                      <a:pt x="46" y="30"/>
                      <a:pt x="48" y="15"/>
                      <a:pt x="40" y="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192"/>
              <p:cNvSpPr/>
              <p:nvPr/>
            </p:nvSpPr>
            <p:spPr bwMode="auto">
              <a:xfrm>
                <a:off x="5747" y="2075"/>
                <a:ext cx="24" cy="11"/>
              </a:xfrm>
              <a:custGeom>
                <a:gdLst>
                  <a:gd name="T0" fmla="*/ 1 w 10"/>
                  <a:gd name="T1" fmla="*/ 0 h 5"/>
                  <a:gd name="T2" fmla="*/ 0 w 10"/>
                  <a:gd name="T3" fmla="*/ 5 h 5"/>
                  <a:gd name="T4" fmla="*/ 10 w 10"/>
                  <a:gd name="T5" fmla="*/ 2 h 5"/>
                  <a:gd name="T6" fmla="*/ 1 w 10"/>
                  <a:gd name="T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">
                    <a:moveTo>
                      <a:pt x="1" y="0"/>
                    </a:moveTo>
                    <a:cubicBezTo>
                      <a:pt x="1" y="2"/>
                      <a:pt x="0" y="4"/>
                      <a:pt x="0" y="5"/>
                    </a:cubicBezTo>
                    <a:cubicBezTo>
                      <a:pt x="3" y="4"/>
                      <a:pt x="7" y="3"/>
                      <a:pt x="10" y="2"/>
                    </a:cubicBezTo>
                    <a:cubicBezTo>
                      <a:pt x="7" y="1"/>
                      <a:pt x="4" y="1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193"/>
              <p:cNvSpPr/>
              <p:nvPr/>
            </p:nvSpPr>
            <p:spPr bwMode="auto">
              <a:xfrm>
                <a:off x="5614" y="1970"/>
                <a:ext cx="38" cy="33"/>
              </a:xfrm>
              <a:custGeom>
                <a:gdLst>
                  <a:gd name="T0" fmla="*/ 0 w 16"/>
                  <a:gd name="T1" fmla="*/ 2 h 14"/>
                  <a:gd name="T2" fmla="*/ 4 w 16"/>
                  <a:gd name="T3" fmla="*/ 14 h 14"/>
                  <a:gd name="T4" fmla="*/ 16 w 16"/>
                  <a:gd name="T5" fmla="*/ 10 h 14"/>
                  <a:gd name="T6" fmla="*/ 13 w 16"/>
                  <a:gd name="T7" fmla="*/ 0 h 14"/>
                  <a:gd name="T8" fmla="*/ 0 w 16"/>
                  <a:gd name="T9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4">
                    <a:moveTo>
                      <a:pt x="0" y="2"/>
                    </a:moveTo>
                    <a:cubicBezTo>
                      <a:pt x="1" y="6"/>
                      <a:pt x="2" y="10"/>
                      <a:pt x="4" y="14"/>
                    </a:cubicBezTo>
                    <a:cubicBezTo>
                      <a:pt x="8" y="13"/>
                      <a:pt x="12" y="11"/>
                      <a:pt x="16" y="10"/>
                    </a:cubicBezTo>
                    <a:cubicBezTo>
                      <a:pt x="15" y="7"/>
                      <a:pt x="14" y="4"/>
                      <a:pt x="13" y="0"/>
                    </a:cubicBezTo>
                    <a:cubicBezTo>
                      <a:pt x="9" y="1"/>
                      <a:pt x="5" y="2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194"/>
              <p:cNvSpPr/>
              <p:nvPr/>
            </p:nvSpPr>
            <p:spPr bwMode="auto">
              <a:xfrm>
                <a:off x="5612" y="1944"/>
                <a:ext cx="33" cy="29"/>
              </a:xfrm>
              <a:custGeom>
                <a:gdLst>
                  <a:gd name="T0" fmla="*/ 0 w 14"/>
                  <a:gd name="T1" fmla="*/ 0 h 12"/>
                  <a:gd name="T2" fmla="*/ 0 w 14"/>
                  <a:gd name="T3" fmla="*/ 4 h 12"/>
                  <a:gd name="T4" fmla="*/ 1 w 14"/>
                  <a:gd name="T5" fmla="*/ 12 h 12"/>
                  <a:gd name="T6" fmla="*/ 14 w 14"/>
                  <a:gd name="T7" fmla="*/ 10 h 12"/>
                  <a:gd name="T8" fmla="*/ 14 w 14"/>
                  <a:gd name="T9" fmla="*/ 0 h 12"/>
                  <a:gd name="T10" fmla="*/ 0 w 14"/>
                  <a:gd name="T11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1" y="6"/>
                      <a:pt x="1" y="9"/>
                      <a:pt x="1" y="12"/>
                    </a:cubicBezTo>
                    <a:cubicBezTo>
                      <a:pt x="6" y="11"/>
                      <a:pt x="10" y="10"/>
                      <a:pt x="14" y="10"/>
                    </a:cubicBezTo>
                    <a:cubicBezTo>
                      <a:pt x="14" y="7"/>
                      <a:pt x="14" y="3"/>
                      <a:pt x="14" y="0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195"/>
              <p:cNvSpPr/>
              <p:nvPr/>
            </p:nvSpPr>
            <p:spPr bwMode="auto">
              <a:xfrm>
                <a:off x="5934" y="1797"/>
                <a:ext cx="45" cy="33"/>
              </a:xfrm>
              <a:custGeom>
                <a:gdLst>
                  <a:gd name="T0" fmla="*/ 7 w 19"/>
                  <a:gd name="T1" fmla="*/ 14 h 14"/>
                  <a:gd name="T2" fmla="*/ 19 w 19"/>
                  <a:gd name="T3" fmla="*/ 0 h 14"/>
                  <a:gd name="T4" fmla="*/ 9 w 19"/>
                  <a:gd name="T5" fmla="*/ 3 h 14"/>
                  <a:gd name="T6" fmla="*/ 0 w 19"/>
                  <a:gd name="T7" fmla="*/ 6 h 14"/>
                  <a:gd name="T8" fmla="*/ 7 w 19"/>
                  <a:gd name="T9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4">
                    <a:moveTo>
                      <a:pt x="7" y="14"/>
                    </a:moveTo>
                    <a:cubicBezTo>
                      <a:pt x="11" y="9"/>
                      <a:pt x="15" y="4"/>
                      <a:pt x="19" y="0"/>
                    </a:cubicBezTo>
                    <a:cubicBezTo>
                      <a:pt x="16" y="1"/>
                      <a:pt x="13" y="2"/>
                      <a:pt x="9" y="3"/>
                    </a:cubicBezTo>
                    <a:cubicBezTo>
                      <a:pt x="6" y="5"/>
                      <a:pt x="3" y="5"/>
                      <a:pt x="0" y="6"/>
                    </a:cubicBezTo>
                    <a:cubicBezTo>
                      <a:pt x="1" y="10"/>
                      <a:pt x="4" y="12"/>
                      <a:pt x="7" y="1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196"/>
              <p:cNvSpPr/>
              <p:nvPr/>
            </p:nvSpPr>
            <p:spPr bwMode="auto">
              <a:xfrm>
                <a:off x="5612" y="1911"/>
                <a:ext cx="36" cy="31"/>
              </a:xfrm>
              <a:custGeom>
                <a:gdLst>
                  <a:gd name="T0" fmla="*/ 0 w 15"/>
                  <a:gd name="T1" fmla="*/ 13 h 13"/>
                  <a:gd name="T2" fmla="*/ 14 w 15"/>
                  <a:gd name="T3" fmla="*/ 13 h 13"/>
                  <a:gd name="T4" fmla="*/ 14 w 15"/>
                  <a:gd name="T5" fmla="*/ 7 h 13"/>
                  <a:gd name="T6" fmla="*/ 15 w 15"/>
                  <a:gd name="T7" fmla="*/ 2 h 13"/>
                  <a:gd name="T8" fmla="*/ 1 w 15"/>
                  <a:gd name="T9" fmla="*/ 0 h 13"/>
                  <a:gd name="T10" fmla="*/ 0 w 15"/>
                  <a:gd name="T11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3">
                    <a:moveTo>
                      <a:pt x="0" y="13"/>
                    </a:moveTo>
                    <a:cubicBezTo>
                      <a:pt x="5" y="13"/>
                      <a:pt x="9" y="13"/>
                      <a:pt x="14" y="13"/>
                    </a:cubicBezTo>
                    <a:cubicBezTo>
                      <a:pt x="14" y="11"/>
                      <a:pt x="14" y="9"/>
                      <a:pt x="14" y="7"/>
                    </a:cubicBezTo>
                    <a:cubicBezTo>
                      <a:pt x="14" y="5"/>
                      <a:pt x="14" y="4"/>
                      <a:pt x="15" y="2"/>
                    </a:cubicBezTo>
                    <a:cubicBezTo>
                      <a:pt x="10" y="1"/>
                      <a:pt x="6" y="2"/>
                      <a:pt x="1" y="0"/>
                    </a:cubicBezTo>
                    <a:cubicBezTo>
                      <a:pt x="0" y="4"/>
                      <a:pt x="0" y="9"/>
                      <a:pt x="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197"/>
              <p:cNvSpPr/>
              <p:nvPr/>
            </p:nvSpPr>
            <p:spPr bwMode="auto">
              <a:xfrm>
                <a:off x="5685" y="2058"/>
                <a:ext cx="38" cy="31"/>
              </a:xfrm>
              <a:custGeom>
                <a:gdLst>
                  <a:gd name="T0" fmla="*/ 11 w 16"/>
                  <a:gd name="T1" fmla="*/ 13 h 13"/>
                  <a:gd name="T2" fmla="*/ 16 w 16"/>
                  <a:gd name="T3" fmla="*/ 4 h 13"/>
                  <a:gd name="T4" fmla="*/ 8 w 16"/>
                  <a:gd name="T5" fmla="*/ 0 h 13"/>
                  <a:gd name="T6" fmla="*/ 7 w 16"/>
                  <a:gd name="T7" fmla="*/ 0 h 13"/>
                  <a:gd name="T8" fmla="*/ 7 w 16"/>
                  <a:gd name="T9" fmla="*/ 0 h 13"/>
                  <a:gd name="T10" fmla="*/ 0 w 16"/>
                  <a:gd name="T11" fmla="*/ 8 h 13"/>
                  <a:gd name="T12" fmla="*/ 11 w 16"/>
                  <a:gd name="T13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3">
                    <a:moveTo>
                      <a:pt x="11" y="13"/>
                    </a:moveTo>
                    <a:cubicBezTo>
                      <a:pt x="13" y="10"/>
                      <a:pt x="15" y="7"/>
                      <a:pt x="16" y="4"/>
                    </a:cubicBezTo>
                    <a:cubicBezTo>
                      <a:pt x="13" y="3"/>
                      <a:pt x="11" y="2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2"/>
                      <a:pt x="3" y="5"/>
                      <a:pt x="0" y="8"/>
                    </a:cubicBezTo>
                    <a:cubicBezTo>
                      <a:pt x="4" y="10"/>
                      <a:pt x="8" y="11"/>
                      <a:pt x="11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198"/>
              <p:cNvSpPr/>
              <p:nvPr/>
            </p:nvSpPr>
            <p:spPr bwMode="auto">
              <a:xfrm flipH="1">
                <a:off x="6000" y="1897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199"/>
              <p:cNvSpPr/>
              <p:nvPr/>
            </p:nvSpPr>
            <p:spPr bwMode="auto">
              <a:xfrm>
                <a:off x="5659" y="2039"/>
                <a:ext cx="41" cy="36"/>
              </a:xfrm>
              <a:custGeom>
                <a:gdLst>
                  <a:gd name="T0" fmla="*/ 0 w 17"/>
                  <a:gd name="T1" fmla="*/ 8 h 15"/>
                  <a:gd name="T2" fmla="*/ 1 w 17"/>
                  <a:gd name="T3" fmla="*/ 9 h 15"/>
                  <a:gd name="T4" fmla="*/ 10 w 17"/>
                  <a:gd name="T5" fmla="*/ 15 h 15"/>
                  <a:gd name="T6" fmla="*/ 17 w 17"/>
                  <a:gd name="T7" fmla="*/ 7 h 15"/>
                  <a:gd name="T8" fmla="*/ 8 w 17"/>
                  <a:gd name="T9" fmla="*/ 0 h 15"/>
                  <a:gd name="T10" fmla="*/ 0 w 17"/>
                  <a:gd name="T11" fmla="*/ 8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5">
                    <a:moveTo>
                      <a:pt x="0" y="8"/>
                    </a:moveTo>
                    <a:cubicBezTo>
                      <a:pt x="1" y="8"/>
                      <a:pt x="1" y="8"/>
                      <a:pt x="1" y="9"/>
                    </a:cubicBezTo>
                    <a:cubicBezTo>
                      <a:pt x="4" y="11"/>
                      <a:pt x="7" y="13"/>
                      <a:pt x="10" y="15"/>
                    </a:cubicBezTo>
                    <a:cubicBezTo>
                      <a:pt x="13" y="13"/>
                      <a:pt x="15" y="10"/>
                      <a:pt x="17" y="7"/>
                    </a:cubicBezTo>
                    <a:cubicBezTo>
                      <a:pt x="14" y="5"/>
                      <a:pt x="11" y="3"/>
                      <a:pt x="8" y="0"/>
                    </a:cubicBezTo>
                    <a:cubicBezTo>
                      <a:pt x="6" y="3"/>
                      <a:pt x="3" y="6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200"/>
              <p:cNvSpPr/>
              <p:nvPr/>
            </p:nvSpPr>
            <p:spPr bwMode="auto">
              <a:xfrm>
                <a:off x="5640" y="2020"/>
                <a:ext cx="36" cy="33"/>
              </a:xfrm>
              <a:custGeom>
                <a:gdLst>
                  <a:gd name="T0" fmla="*/ 0 w 15"/>
                  <a:gd name="T1" fmla="*/ 6 h 14"/>
                  <a:gd name="T2" fmla="*/ 7 w 15"/>
                  <a:gd name="T3" fmla="*/ 14 h 14"/>
                  <a:gd name="T4" fmla="*/ 15 w 15"/>
                  <a:gd name="T5" fmla="*/ 7 h 14"/>
                  <a:gd name="T6" fmla="*/ 10 w 15"/>
                  <a:gd name="T7" fmla="*/ 0 h 14"/>
                  <a:gd name="T8" fmla="*/ 0 w 15"/>
                  <a:gd name="T9" fmla="*/ 6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0" y="6"/>
                    </a:moveTo>
                    <a:cubicBezTo>
                      <a:pt x="2" y="9"/>
                      <a:pt x="4" y="12"/>
                      <a:pt x="7" y="14"/>
                    </a:cubicBezTo>
                    <a:cubicBezTo>
                      <a:pt x="10" y="13"/>
                      <a:pt x="13" y="10"/>
                      <a:pt x="15" y="7"/>
                    </a:cubicBezTo>
                    <a:cubicBezTo>
                      <a:pt x="13" y="5"/>
                      <a:pt x="11" y="2"/>
                      <a:pt x="10" y="0"/>
                    </a:cubicBezTo>
                    <a:cubicBezTo>
                      <a:pt x="7" y="2"/>
                      <a:pt x="3" y="5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201"/>
              <p:cNvSpPr/>
              <p:nvPr/>
            </p:nvSpPr>
            <p:spPr bwMode="auto">
              <a:xfrm>
                <a:off x="5716" y="2067"/>
                <a:ext cx="31" cy="27"/>
              </a:xfrm>
              <a:custGeom>
                <a:gdLst>
                  <a:gd name="T0" fmla="*/ 11 w 13"/>
                  <a:gd name="T1" fmla="*/ 9 h 11"/>
                  <a:gd name="T2" fmla="*/ 13 w 13"/>
                  <a:gd name="T3" fmla="*/ 3 h 11"/>
                  <a:gd name="T4" fmla="*/ 4 w 13"/>
                  <a:gd name="T5" fmla="*/ 0 h 11"/>
                  <a:gd name="T6" fmla="*/ 0 w 13"/>
                  <a:gd name="T7" fmla="*/ 10 h 11"/>
                  <a:gd name="T8" fmla="*/ 3 w 13"/>
                  <a:gd name="T9" fmla="*/ 11 h 11"/>
                  <a:gd name="T10" fmla="*/ 11 w 13"/>
                  <a:gd name="T11" fmla="*/ 9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11" y="9"/>
                    </a:moveTo>
                    <a:cubicBezTo>
                      <a:pt x="12" y="7"/>
                      <a:pt x="12" y="5"/>
                      <a:pt x="13" y="3"/>
                    </a:cubicBezTo>
                    <a:cubicBezTo>
                      <a:pt x="10" y="2"/>
                      <a:pt x="7" y="1"/>
                      <a:pt x="4" y="0"/>
                    </a:cubicBezTo>
                    <a:cubicBezTo>
                      <a:pt x="3" y="4"/>
                      <a:pt x="1" y="7"/>
                      <a:pt x="0" y="10"/>
                    </a:cubicBezTo>
                    <a:cubicBezTo>
                      <a:pt x="1" y="10"/>
                      <a:pt x="2" y="11"/>
                      <a:pt x="3" y="11"/>
                    </a:cubicBezTo>
                    <a:cubicBezTo>
                      <a:pt x="5" y="11"/>
                      <a:pt x="8" y="10"/>
                      <a:pt x="1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202"/>
              <p:cNvSpPr/>
              <p:nvPr/>
            </p:nvSpPr>
            <p:spPr bwMode="auto">
              <a:xfrm>
                <a:off x="5865" y="1818"/>
                <a:ext cx="36" cy="26"/>
              </a:xfrm>
              <a:custGeom>
                <a:gdLst>
                  <a:gd name="T0" fmla="*/ 3 w 15"/>
                  <a:gd name="T1" fmla="*/ 1 h 11"/>
                  <a:gd name="T2" fmla="*/ 0 w 15"/>
                  <a:gd name="T3" fmla="*/ 1 h 11"/>
                  <a:gd name="T4" fmla="*/ 6 w 15"/>
                  <a:gd name="T5" fmla="*/ 9 h 11"/>
                  <a:gd name="T6" fmla="*/ 15 w 15"/>
                  <a:gd name="T7" fmla="*/ 11 h 11"/>
                  <a:gd name="T8" fmla="*/ 12 w 15"/>
                  <a:gd name="T9" fmla="*/ 0 h 11"/>
                  <a:gd name="T10" fmla="*/ 3 w 15"/>
                  <a:gd name="T11" fmla="*/ 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3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4"/>
                      <a:pt x="2" y="8"/>
                      <a:pt x="6" y="9"/>
                    </a:cubicBezTo>
                    <a:cubicBezTo>
                      <a:pt x="9" y="11"/>
                      <a:pt x="12" y="11"/>
                      <a:pt x="15" y="11"/>
                    </a:cubicBezTo>
                    <a:cubicBezTo>
                      <a:pt x="13" y="8"/>
                      <a:pt x="12" y="4"/>
                      <a:pt x="12" y="0"/>
                    </a:cubicBezTo>
                    <a:cubicBezTo>
                      <a:pt x="9" y="1"/>
                      <a:pt x="6" y="1"/>
                      <a:pt x="3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203"/>
              <p:cNvSpPr/>
              <p:nvPr/>
            </p:nvSpPr>
            <p:spPr bwMode="auto">
              <a:xfrm>
                <a:off x="5896" y="1816"/>
                <a:ext cx="40" cy="45"/>
              </a:xfrm>
              <a:custGeom>
                <a:gdLst>
                  <a:gd name="T0" fmla="*/ 0 w 17"/>
                  <a:gd name="T1" fmla="*/ 1 h 19"/>
                  <a:gd name="T2" fmla="*/ 13 w 17"/>
                  <a:gd name="T3" fmla="*/ 19 h 19"/>
                  <a:gd name="T4" fmla="*/ 17 w 17"/>
                  <a:gd name="T5" fmla="*/ 14 h 19"/>
                  <a:gd name="T6" fmla="*/ 7 w 17"/>
                  <a:gd name="T7" fmla="*/ 0 h 19"/>
                  <a:gd name="T8" fmla="*/ 0 w 17"/>
                  <a:gd name="T9" fmla="*/ 1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9">
                    <a:moveTo>
                      <a:pt x="0" y="1"/>
                    </a:moveTo>
                    <a:cubicBezTo>
                      <a:pt x="0" y="9"/>
                      <a:pt x="6" y="16"/>
                      <a:pt x="13" y="19"/>
                    </a:cubicBezTo>
                    <a:cubicBezTo>
                      <a:pt x="14" y="17"/>
                      <a:pt x="16" y="15"/>
                      <a:pt x="17" y="14"/>
                    </a:cubicBezTo>
                    <a:cubicBezTo>
                      <a:pt x="11" y="11"/>
                      <a:pt x="9" y="5"/>
                      <a:pt x="7" y="0"/>
                    </a:cubicBezTo>
                    <a:cubicBezTo>
                      <a:pt x="5" y="1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204"/>
              <p:cNvSpPr/>
              <p:nvPr/>
            </p:nvSpPr>
            <p:spPr bwMode="auto">
              <a:xfrm>
                <a:off x="5917" y="1814"/>
                <a:ext cx="31" cy="30"/>
              </a:xfrm>
              <a:custGeom>
                <a:gdLst>
                  <a:gd name="T0" fmla="*/ 1 w 13"/>
                  <a:gd name="T1" fmla="*/ 1 h 13"/>
                  <a:gd name="T2" fmla="*/ 0 w 13"/>
                  <a:gd name="T3" fmla="*/ 1 h 13"/>
                  <a:gd name="T4" fmla="*/ 9 w 13"/>
                  <a:gd name="T5" fmla="*/ 13 h 13"/>
                  <a:gd name="T6" fmla="*/ 13 w 13"/>
                  <a:gd name="T7" fmla="*/ 8 h 13"/>
                  <a:gd name="T8" fmla="*/ 6 w 13"/>
                  <a:gd name="T9" fmla="*/ 0 h 13"/>
                  <a:gd name="T10" fmla="*/ 1 w 13"/>
                  <a:gd name="T11" fmla="*/ 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6"/>
                      <a:pt x="4" y="11"/>
                      <a:pt x="9" y="13"/>
                    </a:cubicBezTo>
                    <a:cubicBezTo>
                      <a:pt x="10" y="11"/>
                      <a:pt x="11" y="10"/>
                      <a:pt x="13" y="8"/>
                    </a:cubicBezTo>
                    <a:cubicBezTo>
                      <a:pt x="9" y="6"/>
                      <a:pt x="7" y="3"/>
                      <a:pt x="6" y="0"/>
                    </a:cubicBezTo>
                    <a:cubicBezTo>
                      <a:pt x="4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Group 406"/>
            <p:cNvGrpSpPr/>
            <p:nvPr/>
          </p:nvGrpSpPr>
          <p:grpSpPr>
            <a:xfrm>
              <a:off x="3852" y="1441"/>
              <a:ext cx="2316" cy="1438"/>
              <a:chOff x="3852" y="1441"/>
              <a:chExt cx="2316" cy="1438"/>
            </a:xfrm>
          </p:grpSpPr>
          <p:sp>
            <p:nvSpPr>
              <p:cNvPr id="714" name="Freeform 206"/>
              <p:cNvSpPr/>
              <p:nvPr/>
            </p:nvSpPr>
            <p:spPr bwMode="auto">
              <a:xfrm>
                <a:off x="5837" y="1816"/>
                <a:ext cx="87" cy="62"/>
              </a:xfrm>
              <a:custGeom>
                <a:gdLst>
                  <a:gd name="T0" fmla="*/ 0 w 37"/>
                  <a:gd name="T1" fmla="*/ 0 h 26"/>
                  <a:gd name="T2" fmla="*/ 37 w 37"/>
                  <a:gd name="T3" fmla="*/ 20 h 26"/>
                  <a:gd name="T4" fmla="*/ 29 w 37"/>
                  <a:gd name="T5" fmla="*/ 13 h 26"/>
                  <a:gd name="T6" fmla="*/ 28 w 37"/>
                  <a:gd name="T7" fmla="*/ 13 h 26"/>
                  <a:gd name="T8" fmla="*/ 16 w 37"/>
                  <a:gd name="T9" fmla="*/ 11 h 26"/>
                  <a:gd name="T10" fmla="*/ 10 w 37"/>
                  <a:gd name="T11" fmla="*/ 2 h 26"/>
                  <a:gd name="T12" fmla="*/ 0 w 37"/>
                  <a:gd name="T13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6">
                    <a:moveTo>
                      <a:pt x="0" y="0"/>
                    </a:moveTo>
                    <a:cubicBezTo>
                      <a:pt x="3" y="17"/>
                      <a:pt x="22" y="26"/>
                      <a:pt x="37" y="20"/>
                    </a:cubicBezTo>
                    <a:cubicBezTo>
                      <a:pt x="34" y="18"/>
                      <a:pt x="31" y="16"/>
                      <a:pt x="29" y="13"/>
                    </a:cubicBezTo>
                    <a:cubicBezTo>
                      <a:pt x="29" y="13"/>
                      <a:pt x="28" y="13"/>
                      <a:pt x="28" y="13"/>
                    </a:cubicBezTo>
                    <a:cubicBezTo>
                      <a:pt x="24" y="14"/>
                      <a:pt x="19" y="13"/>
                      <a:pt x="16" y="11"/>
                    </a:cubicBezTo>
                    <a:cubicBezTo>
                      <a:pt x="12" y="9"/>
                      <a:pt x="11" y="5"/>
                      <a:pt x="10" y="2"/>
                    </a:cubicBezTo>
                    <a:cubicBezTo>
                      <a:pt x="7" y="1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207"/>
              <p:cNvSpPr/>
              <p:nvPr/>
            </p:nvSpPr>
            <p:spPr bwMode="auto">
              <a:xfrm>
                <a:off x="5884" y="1892"/>
                <a:ext cx="24" cy="31"/>
              </a:xfrm>
              <a:custGeom>
                <a:gdLst>
                  <a:gd name="T0" fmla="*/ 7 w 10"/>
                  <a:gd name="T1" fmla="*/ 10 h 13"/>
                  <a:gd name="T2" fmla="*/ 10 w 10"/>
                  <a:gd name="T3" fmla="*/ 1 h 13"/>
                  <a:gd name="T4" fmla="*/ 1 w 10"/>
                  <a:gd name="T5" fmla="*/ 0 h 13"/>
                  <a:gd name="T6" fmla="*/ 5 w 10"/>
                  <a:gd name="T7" fmla="*/ 13 h 13"/>
                  <a:gd name="T8" fmla="*/ 7 w 10"/>
                  <a:gd name="T9" fmla="*/ 1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7" y="10"/>
                    </a:moveTo>
                    <a:cubicBezTo>
                      <a:pt x="8" y="7"/>
                      <a:pt x="9" y="4"/>
                      <a:pt x="10" y="1"/>
                    </a:cubicBezTo>
                    <a:cubicBezTo>
                      <a:pt x="7" y="1"/>
                      <a:pt x="4" y="1"/>
                      <a:pt x="1" y="0"/>
                    </a:cubicBezTo>
                    <a:cubicBezTo>
                      <a:pt x="0" y="5"/>
                      <a:pt x="1" y="10"/>
                      <a:pt x="5" y="13"/>
                    </a:cubicBezTo>
                    <a:cubicBezTo>
                      <a:pt x="6" y="12"/>
                      <a:pt x="6" y="11"/>
                      <a:pt x="7" y="1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208"/>
              <p:cNvSpPr/>
              <p:nvPr/>
            </p:nvSpPr>
            <p:spPr bwMode="auto">
              <a:xfrm>
                <a:off x="5811" y="1816"/>
                <a:ext cx="113" cy="76"/>
              </a:xfrm>
              <a:custGeom>
                <a:gdLst>
                  <a:gd name="T0" fmla="*/ 0 w 48"/>
                  <a:gd name="T1" fmla="*/ 1 h 32"/>
                  <a:gd name="T2" fmla="*/ 7 w 48"/>
                  <a:gd name="T3" fmla="*/ 16 h 32"/>
                  <a:gd name="T4" fmla="*/ 7 w 48"/>
                  <a:gd name="T5" fmla="*/ 16 h 32"/>
                  <a:gd name="T6" fmla="*/ 7 w 48"/>
                  <a:gd name="T7" fmla="*/ 17 h 32"/>
                  <a:gd name="T8" fmla="*/ 14 w 48"/>
                  <a:gd name="T9" fmla="*/ 23 h 32"/>
                  <a:gd name="T10" fmla="*/ 14 w 48"/>
                  <a:gd name="T11" fmla="*/ 23 h 32"/>
                  <a:gd name="T12" fmla="*/ 42 w 48"/>
                  <a:gd name="T13" fmla="*/ 31 h 32"/>
                  <a:gd name="T14" fmla="*/ 42 w 48"/>
                  <a:gd name="T15" fmla="*/ 32 h 32"/>
                  <a:gd name="T16" fmla="*/ 48 w 48"/>
                  <a:gd name="T17" fmla="*/ 21 h 32"/>
                  <a:gd name="T18" fmla="*/ 10 w 48"/>
                  <a:gd name="T19" fmla="*/ 0 h 32"/>
                  <a:gd name="T20" fmla="*/ 0 w 48"/>
                  <a:gd name="T21" fmla="*/ 1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32">
                    <a:moveTo>
                      <a:pt x="0" y="1"/>
                    </a:moveTo>
                    <a:cubicBezTo>
                      <a:pt x="1" y="7"/>
                      <a:pt x="3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9" y="19"/>
                      <a:pt x="12" y="21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22" y="29"/>
                      <a:pt x="33" y="32"/>
                      <a:pt x="42" y="31"/>
                    </a:cubicBezTo>
                    <a:cubicBezTo>
                      <a:pt x="42" y="31"/>
                      <a:pt x="42" y="31"/>
                      <a:pt x="42" y="32"/>
                    </a:cubicBezTo>
                    <a:cubicBezTo>
                      <a:pt x="44" y="28"/>
                      <a:pt x="46" y="25"/>
                      <a:pt x="48" y="21"/>
                    </a:cubicBezTo>
                    <a:cubicBezTo>
                      <a:pt x="32" y="28"/>
                      <a:pt x="12" y="17"/>
                      <a:pt x="10" y="0"/>
                    </a:cubicBezTo>
                    <a:cubicBezTo>
                      <a:pt x="7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209"/>
              <p:cNvSpPr/>
              <p:nvPr/>
            </p:nvSpPr>
            <p:spPr bwMode="auto">
              <a:xfrm>
                <a:off x="5863" y="1887"/>
                <a:ext cx="33" cy="52"/>
              </a:xfrm>
              <a:custGeom>
                <a:gdLst>
                  <a:gd name="T0" fmla="*/ 12 w 14"/>
                  <a:gd name="T1" fmla="*/ 22 h 22"/>
                  <a:gd name="T2" fmla="*/ 14 w 14"/>
                  <a:gd name="T3" fmla="*/ 16 h 22"/>
                  <a:gd name="T4" fmla="*/ 8 w 14"/>
                  <a:gd name="T5" fmla="*/ 2 h 22"/>
                  <a:gd name="T6" fmla="*/ 1 w 14"/>
                  <a:gd name="T7" fmla="*/ 0 h 22"/>
                  <a:gd name="T8" fmla="*/ 2 w 14"/>
                  <a:gd name="T9" fmla="*/ 13 h 22"/>
                  <a:gd name="T10" fmla="*/ 12 w 14"/>
                  <a:gd name="T11" fmla="*/ 22 h 22"/>
                  <a:gd name="T12" fmla="*/ 12 w 14"/>
                  <a:gd name="T13" fmla="*/ 22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2">
                    <a:moveTo>
                      <a:pt x="12" y="22"/>
                    </a:moveTo>
                    <a:cubicBezTo>
                      <a:pt x="13" y="20"/>
                      <a:pt x="13" y="18"/>
                      <a:pt x="14" y="16"/>
                    </a:cubicBezTo>
                    <a:cubicBezTo>
                      <a:pt x="8" y="13"/>
                      <a:pt x="7" y="8"/>
                      <a:pt x="8" y="2"/>
                    </a:cubicBezTo>
                    <a:cubicBezTo>
                      <a:pt x="6" y="1"/>
                      <a:pt x="3" y="1"/>
                      <a:pt x="1" y="0"/>
                    </a:cubicBezTo>
                    <a:cubicBezTo>
                      <a:pt x="0" y="4"/>
                      <a:pt x="0" y="9"/>
                      <a:pt x="2" y="13"/>
                    </a:cubicBezTo>
                    <a:cubicBezTo>
                      <a:pt x="4" y="18"/>
                      <a:pt x="7" y="20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210"/>
              <p:cNvSpPr/>
              <p:nvPr/>
            </p:nvSpPr>
            <p:spPr bwMode="auto">
              <a:xfrm>
                <a:off x="5834" y="1875"/>
                <a:ext cx="57" cy="90"/>
              </a:xfrm>
              <a:custGeom>
                <a:gdLst>
                  <a:gd name="T0" fmla="*/ 22 w 24"/>
                  <a:gd name="T1" fmla="*/ 36 h 38"/>
                  <a:gd name="T2" fmla="*/ 23 w 24"/>
                  <a:gd name="T3" fmla="*/ 35 h 38"/>
                  <a:gd name="T4" fmla="*/ 24 w 24"/>
                  <a:gd name="T5" fmla="*/ 28 h 38"/>
                  <a:gd name="T6" fmla="*/ 24 w 24"/>
                  <a:gd name="T7" fmla="*/ 28 h 38"/>
                  <a:gd name="T8" fmla="*/ 12 w 24"/>
                  <a:gd name="T9" fmla="*/ 19 h 38"/>
                  <a:gd name="T10" fmla="*/ 12 w 24"/>
                  <a:gd name="T11" fmla="*/ 4 h 38"/>
                  <a:gd name="T12" fmla="*/ 4 w 24"/>
                  <a:gd name="T13" fmla="*/ 0 h 38"/>
                  <a:gd name="T14" fmla="*/ 4 w 24"/>
                  <a:gd name="T15" fmla="*/ 23 h 38"/>
                  <a:gd name="T16" fmla="*/ 21 w 24"/>
                  <a:gd name="T17" fmla="*/ 38 h 38"/>
                  <a:gd name="T18" fmla="*/ 22 w 24"/>
                  <a:gd name="T19" fmla="*/ 36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38">
                    <a:moveTo>
                      <a:pt x="22" y="36"/>
                    </a:moveTo>
                    <a:cubicBezTo>
                      <a:pt x="22" y="35"/>
                      <a:pt x="22" y="35"/>
                      <a:pt x="23" y="35"/>
                    </a:cubicBezTo>
                    <a:cubicBezTo>
                      <a:pt x="23" y="33"/>
                      <a:pt x="23" y="31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19" y="27"/>
                      <a:pt x="14" y="24"/>
                      <a:pt x="12" y="19"/>
                    </a:cubicBezTo>
                    <a:cubicBezTo>
                      <a:pt x="11" y="14"/>
                      <a:pt x="11" y="9"/>
                      <a:pt x="12" y="4"/>
                    </a:cubicBezTo>
                    <a:cubicBezTo>
                      <a:pt x="9" y="3"/>
                      <a:pt x="6" y="1"/>
                      <a:pt x="4" y="0"/>
                    </a:cubicBezTo>
                    <a:cubicBezTo>
                      <a:pt x="1" y="7"/>
                      <a:pt x="0" y="15"/>
                      <a:pt x="4" y="23"/>
                    </a:cubicBezTo>
                    <a:cubicBezTo>
                      <a:pt x="8" y="30"/>
                      <a:pt x="14" y="35"/>
                      <a:pt x="21" y="38"/>
                    </a:cubicBezTo>
                    <a:cubicBezTo>
                      <a:pt x="21" y="37"/>
                      <a:pt x="22" y="36"/>
                      <a:pt x="22" y="3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211"/>
              <p:cNvSpPr/>
              <p:nvPr/>
            </p:nvSpPr>
            <p:spPr bwMode="auto">
              <a:xfrm>
                <a:off x="5789" y="2599"/>
                <a:ext cx="372" cy="280"/>
              </a:xfrm>
              <a:custGeom>
                <a:gdLst>
                  <a:gd name="T0" fmla="*/ 108 w 157"/>
                  <a:gd name="T1" fmla="*/ 13 h 118"/>
                  <a:gd name="T2" fmla="*/ 53 w 157"/>
                  <a:gd name="T3" fmla="*/ 6 h 118"/>
                  <a:gd name="T4" fmla="*/ 11 w 157"/>
                  <a:gd name="T5" fmla="*/ 40 h 118"/>
                  <a:gd name="T6" fmla="*/ 9 w 157"/>
                  <a:gd name="T7" fmla="*/ 95 h 118"/>
                  <a:gd name="T8" fmla="*/ 27 w 157"/>
                  <a:gd name="T9" fmla="*/ 118 h 118"/>
                  <a:gd name="T10" fmla="*/ 96 w 157"/>
                  <a:gd name="T11" fmla="*/ 118 h 118"/>
                  <a:gd name="T12" fmla="*/ 96 w 157"/>
                  <a:gd name="T13" fmla="*/ 118 h 118"/>
                  <a:gd name="T14" fmla="*/ 110 w 157"/>
                  <a:gd name="T15" fmla="*/ 81 h 118"/>
                  <a:gd name="T16" fmla="*/ 94 w 157"/>
                  <a:gd name="T17" fmla="*/ 47 h 118"/>
                  <a:gd name="T18" fmla="*/ 54 w 157"/>
                  <a:gd name="T19" fmla="*/ 45 h 118"/>
                  <a:gd name="T20" fmla="*/ 41 w 157"/>
                  <a:gd name="T21" fmla="*/ 73 h 118"/>
                  <a:gd name="T22" fmla="*/ 57 w 157"/>
                  <a:gd name="T23" fmla="*/ 97 h 118"/>
                  <a:gd name="T24" fmla="*/ 75 w 157"/>
                  <a:gd name="T25" fmla="*/ 97 h 118"/>
                  <a:gd name="T26" fmla="*/ 87 w 157"/>
                  <a:gd name="T27" fmla="*/ 80 h 118"/>
                  <a:gd name="T28" fmla="*/ 84 w 157"/>
                  <a:gd name="T29" fmla="*/ 70 h 118"/>
                  <a:gd name="T30" fmla="*/ 72 w 157"/>
                  <a:gd name="T31" fmla="*/ 66 h 118"/>
                  <a:gd name="T32" fmla="*/ 64 w 157"/>
                  <a:gd name="T33" fmla="*/ 84 h 118"/>
                  <a:gd name="T34" fmla="*/ 65 w 157"/>
                  <a:gd name="T35" fmla="*/ 85 h 118"/>
                  <a:gd name="T36" fmla="*/ 64 w 157"/>
                  <a:gd name="T37" fmla="*/ 86 h 118"/>
                  <a:gd name="T38" fmla="*/ 52 w 157"/>
                  <a:gd name="T39" fmla="*/ 74 h 118"/>
                  <a:gd name="T40" fmla="*/ 57 w 157"/>
                  <a:gd name="T41" fmla="*/ 59 h 118"/>
                  <a:gd name="T42" fmla="*/ 57 w 157"/>
                  <a:gd name="T43" fmla="*/ 58 h 118"/>
                  <a:gd name="T44" fmla="*/ 58 w 157"/>
                  <a:gd name="T45" fmla="*/ 57 h 118"/>
                  <a:gd name="T46" fmla="*/ 91 w 157"/>
                  <a:gd name="T47" fmla="*/ 60 h 118"/>
                  <a:gd name="T48" fmla="*/ 94 w 157"/>
                  <a:gd name="T49" fmla="*/ 100 h 118"/>
                  <a:gd name="T50" fmla="*/ 73 w 157"/>
                  <a:gd name="T51" fmla="*/ 115 h 118"/>
                  <a:gd name="T52" fmla="*/ 44 w 157"/>
                  <a:gd name="T53" fmla="*/ 113 h 118"/>
                  <a:gd name="T54" fmla="*/ 17 w 157"/>
                  <a:gd name="T55" fmla="*/ 68 h 118"/>
                  <a:gd name="T56" fmla="*/ 44 w 157"/>
                  <a:gd name="T57" fmla="*/ 26 h 118"/>
                  <a:gd name="T58" fmla="*/ 103 w 157"/>
                  <a:gd name="T59" fmla="*/ 30 h 118"/>
                  <a:gd name="T60" fmla="*/ 104 w 157"/>
                  <a:gd name="T61" fmla="*/ 31 h 118"/>
                  <a:gd name="T62" fmla="*/ 104 w 157"/>
                  <a:gd name="T63" fmla="*/ 31 h 118"/>
                  <a:gd name="T64" fmla="*/ 104 w 157"/>
                  <a:gd name="T65" fmla="*/ 31 h 118"/>
                  <a:gd name="T66" fmla="*/ 130 w 157"/>
                  <a:gd name="T67" fmla="*/ 68 h 118"/>
                  <a:gd name="T68" fmla="*/ 130 w 157"/>
                  <a:gd name="T69" fmla="*/ 69 h 118"/>
                  <a:gd name="T70" fmla="*/ 133 w 157"/>
                  <a:gd name="T71" fmla="*/ 83 h 118"/>
                  <a:gd name="T72" fmla="*/ 129 w 157"/>
                  <a:gd name="T73" fmla="*/ 118 h 118"/>
                  <a:gd name="T74" fmla="*/ 147 w 157"/>
                  <a:gd name="T75" fmla="*/ 118 h 118"/>
                  <a:gd name="T76" fmla="*/ 149 w 157"/>
                  <a:gd name="T77" fmla="*/ 109 h 118"/>
                  <a:gd name="T78" fmla="*/ 108 w 157"/>
                  <a:gd name="T79" fmla="*/ 13 h 1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7" h="118">
                    <a:moveTo>
                      <a:pt x="108" y="13"/>
                    </a:moveTo>
                    <a:cubicBezTo>
                      <a:pt x="91" y="4"/>
                      <a:pt x="71" y="0"/>
                      <a:pt x="53" y="6"/>
                    </a:cubicBezTo>
                    <a:cubicBezTo>
                      <a:pt x="35" y="11"/>
                      <a:pt x="20" y="23"/>
                      <a:pt x="11" y="40"/>
                    </a:cubicBezTo>
                    <a:cubicBezTo>
                      <a:pt x="3" y="57"/>
                      <a:pt x="0" y="77"/>
                      <a:pt x="9" y="95"/>
                    </a:cubicBezTo>
                    <a:cubicBezTo>
                      <a:pt x="13" y="104"/>
                      <a:pt x="19" y="112"/>
                      <a:pt x="27" y="118"/>
                    </a:cubicBezTo>
                    <a:cubicBezTo>
                      <a:pt x="96" y="118"/>
                      <a:pt x="96" y="118"/>
                      <a:pt x="96" y="118"/>
                    </a:cubicBezTo>
                    <a:cubicBezTo>
                      <a:pt x="96" y="118"/>
                      <a:pt x="96" y="118"/>
                      <a:pt x="96" y="118"/>
                    </a:cubicBezTo>
                    <a:cubicBezTo>
                      <a:pt x="106" y="108"/>
                      <a:pt x="111" y="94"/>
                      <a:pt x="110" y="81"/>
                    </a:cubicBezTo>
                    <a:cubicBezTo>
                      <a:pt x="110" y="68"/>
                      <a:pt x="105" y="54"/>
                      <a:pt x="94" y="47"/>
                    </a:cubicBezTo>
                    <a:cubicBezTo>
                      <a:pt x="83" y="39"/>
                      <a:pt x="66" y="38"/>
                      <a:pt x="54" y="45"/>
                    </a:cubicBezTo>
                    <a:cubicBezTo>
                      <a:pt x="45" y="51"/>
                      <a:pt x="40" y="62"/>
                      <a:pt x="41" y="73"/>
                    </a:cubicBezTo>
                    <a:cubicBezTo>
                      <a:pt x="41" y="83"/>
                      <a:pt x="47" y="94"/>
                      <a:pt x="57" y="97"/>
                    </a:cubicBezTo>
                    <a:cubicBezTo>
                      <a:pt x="63" y="99"/>
                      <a:pt x="70" y="99"/>
                      <a:pt x="75" y="97"/>
                    </a:cubicBezTo>
                    <a:cubicBezTo>
                      <a:pt x="82" y="94"/>
                      <a:pt x="87" y="87"/>
                      <a:pt x="87" y="80"/>
                    </a:cubicBezTo>
                    <a:cubicBezTo>
                      <a:pt x="87" y="76"/>
                      <a:pt x="86" y="73"/>
                      <a:pt x="84" y="70"/>
                    </a:cubicBezTo>
                    <a:cubicBezTo>
                      <a:pt x="81" y="67"/>
                      <a:pt x="76" y="66"/>
                      <a:pt x="72" y="66"/>
                    </a:cubicBezTo>
                    <a:cubicBezTo>
                      <a:pt x="64" y="68"/>
                      <a:pt x="60" y="77"/>
                      <a:pt x="64" y="84"/>
                    </a:cubicBezTo>
                    <a:cubicBezTo>
                      <a:pt x="65" y="84"/>
                      <a:pt x="65" y="85"/>
                      <a:pt x="65" y="85"/>
                    </a:cubicBezTo>
                    <a:cubicBezTo>
                      <a:pt x="65" y="85"/>
                      <a:pt x="64" y="86"/>
                      <a:pt x="64" y="86"/>
                    </a:cubicBezTo>
                    <a:cubicBezTo>
                      <a:pt x="57" y="85"/>
                      <a:pt x="53" y="79"/>
                      <a:pt x="52" y="74"/>
                    </a:cubicBezTo>
                    <a:cubicBezTo>
                      <a:pt x="51" y="68"/>
                      <a:pt x="53" y="62"/>
                      <a:pt x="57" y="59"/>
                    </a:cubicBezTo>
                    <a:cubicBezTo>
                      <a:pt x="57" y="59"/>
                      <a:pt x="57" y="58"/>
                      <a:pt x="57" y="58"/>
                    </a:cubicBezTo>
                    <a:cubicBezTo>
                      <a:pt x="57" y="58"/>
                      <a:pt x="58" y="58"/>
                      <a:pt x="58" y="57"/>
                    </a:cubicBezTo>
                    <a:cubicBezTo>
                      <a:pt x="67" y="50"/>
                      <a:pt x="82" y="51"/>
                      <a:pt x="91" y="60"/>
                    </a:cubicBezTo>
                    <a:cubicBezTo>
                      <a:pt x="101" y="70"/>
                      <a:pt x="100" y="88"/>
                      <a:pt x="94" y="100"/>
                    </a:cubicBezTo>
                    <a:cubicBezTo>
                      <a:pt x="89" y="107"/>
                      <a:pt x="82" y="113"/>
                      <a:pt x="73" y="115"/>
                    </a:cubicBezTo>
                    <a:cubicBezTo>
                      <a:pt x="64" y="118"/>
                      <a:pt x="53" y="117"/>
                      <a:pt x="44" y="113"/>
                    </a:cubicBezTo>
                    <a:cubicBezTo>
                      <a:pt x="27" y="106"/>
                      <a:pt x="16" y="86"/>
                      <a:pt x="17" y="68"/>
                    </a:cubicBezTo>
                    <a:cubicBezTo>
                      <a:pt x="18" y="50"/>
                      <a:pt x="28" y="34"/>
                      <a:pt x="44" y="26"/>
                    </a:cubicBezTo>
                    <a:cubicBezTo>
                      <a:pt x="62" y="17"/>
                      <a:pt x="86" y="19"/>
                      <a:pt x="103" y="30"/>
                    </a:cubicBezTo>
                    <a:cubicBezTo>
                      <a:pt x="103" y="31"/>
                      <a:pt x="104" y="31"/>
                      <a:pt x="104" y="31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17" y="40"/>
                      <a:pt x="126" y="53"/>
                      <a:pt x="130" y="68"/>
                    </a:cubicBezTo>
                    <a:cubicBezTo>
                      <a:pt x="130" y="68"/>
                      <a:pt x="130" y="69"/>
                      <a:pt x="130" y="69"/>
                    </a:cubicBezTo>
                    <a:cubicBezTo>
                      <a:pt x="132" y="73"/>
                      <a:pt x="132" y="78"/>
                      <a:pt x="133" y="83"/>
                    </a:cubicBezTo>
                    <a:cubicBezTo>
                      <a:pt x="134" y="95"/>
                      <a:pt x="133" y="107"/>
                      <a:pt x="129" y="118"/>
                    </a:cubicBezTo>
                    <a:cubicBezTo>
                      <a:pt x="147" y="118"/>
                      <a:pt x="147" y="118"/>
                      <a:pt x="147" y="118"/>
                    </a:cubicBezTo>
                    <a:cubicBezTo>
                      <a:pt x="148" y="115"/>
                      <a:pt x="149" y="112"/>
                      <a:pt x="149" y="109"/>
                    </a:cubicBezTo>
                    <a:cubicBezTo>
                      <a:pt x="157" y="73"/>
                      <a:pt x="140" y="32"/>
                      <a:pt x="108" y="1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212"/>
              <p:cNvSpPr/>
              <p:nvPr/>
            </p:nvSpPr>
            <p:spPr bwMode="auto">
              <a:xfrm>
                <a:off x="5636" y="2874"/>
                <a:ext cx="9" cy="5"/>
              </a:xfrm>
              <a:custGeom>
                <a:gdLst>
                  <a:gd name="T0" fmla="*/ 0 w 4"/>
                  <a:gd name="T1" fmla="*/ 2 h 2"/>
                  <a:gd name="T2" fmla="*/ 4 w 4"/>
                  <a:gd name="T3" fmla="*/ 2 h 2"/>
                  <a:gd name="T4" fmla="*/ 2 w 4"/>
                  <a:gd name="T5" fmla="*/ 0 h 2"/>
                  <a:gd name="T6" fmla="*/ 0 w 4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213"/>
              <p:cNvSpPr/>
              <p:nvPr/>
            </p:nvSpPr>
            <p:spPr bwMode="auto">
              <a:xfrm>
                <a:off x="5572" y="2862"/>
                <a:ext cx="26" cy="17"/>
              </a:xfrm>
              <a:custGeom>
                <a:gdLst>
                  <a:gd name="T0" fmla="*/ 5 w 11"/>
                  <a:gd name="T1" fmla="*/ 0 h 7"/>
                  <a:gd name="T2" fmla="*/ 0 w 11"/>
                  <a:gd name="T3" fmla="*/ 5 h 7"/>
                  <a:gd name="T4" fmla="*/ 3 w 11"/>
                  <a:gd name="T5" fmla="*/ 7 h 7"/>
                  <a:gd name="T6" fmla="*/ 11 w 11"/>
                  <a:gd name="T7" fmla="*/ 7 h 7"/>
                  <a:gd name="T8" fmla="*/ 9 w 11"/>
                  <a:gd name="T9" fmla="*/ 6 h 7"/>
                  <a:gd name="T10" fmla="*/ 5 w 11"/>
                  <a:gd name="T1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5" y="0"/>
                    </a:moveTo>
                    <a:cubicBezTo>
                      <a:pt x="4" y="2"/>
                      <a:pt x="2" y="4"/>
                      <a:pt x="0" y="5"/>
                    </a:cubicBezTo>
                    <a:cubicBezTo>
                      <a:pt x="1" y="6"/>
                      <a:pt x="2" y="6"/>
                      <a:pt x="3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0" y="6"/>
                      <a:pt x="9" y="6"/>
                    </a:cubicBezTo>
                    <a:cubicBezTo>
                      <a:pt x="7" y="4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214"/>
              <p:cNvSpPr/>
              <p:nvPr/>
            </p:nvSpPr>
            <p:spPr bwMode="auto">
              <a:xfrm>
                <a:off x="5269" y="2855"/>
                <a:ext cx="234" cy="24"/>
              </a:xfrm>
              <a:custGeom>
                <a:gdLst>
                  <a:gd name="T0" fmla="*/ 45 w 99"/>
                  <a:gd name="T1" fmla="*/ 1 h 10"/>
                  <a:gd name="T2" fmla="*/ 26 w 99"/>
                  <a:gd name="T3" fmla="*/ 2 h 10"/>
                  <a:gd name="T4" fmla="*/ 8 w 99"/>
                  <a:gd name="T5" fmla="*/ 4 h 10"/>
                  <a:gd name="T6" fmla="*/ 8 w 99"/>
                  <a:gd name="T7" fmla="*/ 4 h 10"/>
                  <a:gd name="T8" fmla="*/ 0 w 99"/>
                  <a:gd name="T9" fmla="*/ 10 h 10"/>
                  <a:gd name="T10" fmla="*/ 99 w 99"/>
                  <a:gd name="T11" fmla="*/ 10 h 10"/>
                  <a:gd name="T12" fmla="*/ 82 w 99"/>
                  <a:gd name="T13" fmla="*/ 5 h 10"/>
                  <a:gd name="T14" fmla="*/ 45 w 99"/>
                  <a:gd name="T15" fmla="*/ 1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10">
                    <a:moveTo>
                      <a:pt x="45" y="1"/>
                    </a:moveTo>
                    <a:cubicBezTo>
                      <a:pt x="38" y="1"/>
                      <a:pt x="32" y="1"/>
                      <a:pt x="26" y="2"/>
                    </a:cubicBezTo>
                    <a:cubicBezTo>
                      <a:pt x="20" y="2"/>
                      <a:pt x="14" y="2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6"/>
                      <a:pt x="3" y="8"/>
                      <a:pt x="0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3" y="8"/>
                      <a:pt x="88" y="6"/>
                      <a:pt x="82" y="5"/>
                    </a:cubicBezTo>
                    <a:cubicBezTo>
                      <a:pt x="70" y="2"/>
                      <a:pt x="57" y="0"/>
                      <a:pt x="45" y="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215"/>
              <p:cNvSpPr/>
              <p:nvPr/>
            </p:nvSpPr>
            <p:spPr bwMode="auto">
              <a:xfrm>
                <a:off x="5023" y="2601"/>
                <a:ext cx="123" cy="278"/>
              </a:xfrm>
              <a:custGeom>
                <a:gdLst>
                  <a:gd name="T0" fmla="*/ 34 w 52"/>
                  <a:gd name="T1" fmla="*/ 29 h 117"/>
                  <a:gd name="T2" fmla="*/ 43 w 52"/>
                  <a:gd name="T3" fmla="*/ 13 h 117"/>
                  <a:gd name="T4" fmla="*/ 52 w 52"/>
                  <a:gd name="T5" fmla="*/ 0 h 117"/>
                  <a:gd name="T6" fmla="*/ 40 w 52"/>
                  <a:gd name="T7" fmla="*/ 1 h 117"/>
                  <a:gd name="T8" fmla="*/ 40 w 52"/>
                  <a:gd name="T9" fmla="*/ 1 h 117"/>
                  <a:gd name="T10" fmla="*/ 26 w 52"/>
                  <a:gd name="T11" fmla="*/ 22 h 117"/>
                  <a:gd name="T12" fmla="*/ 3 w 52"/>
                  <a:gd name="T13" fmla="*/ 90 h 117"/>
                  <a:gd name="T14" fmla="*/ 0 w 52"/>
                  <a:gd name="T15" fmla="*/ 117 h 117"/>
                  <a:gd name="T16" fmla="*/ 11 w 52"/>
                  <a:gd name="T17" fmla="*/ 117 h 117"/>
                  <a:gd name="T18" fmla="*/ 20 w 52"/>
                  <a:gd name="T19" fmla="*/ 64 h 117"/>
                  <a:gd name="T20" fmla="*/ 34 w 52"/>
                  <a:gd name="T21" fmla="*/ 29 h 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117">
                    <a:moveTo>
                      <a:pt x="34" y="29"/>
                    </a:moveTo>
                    <a:cubicBezTo>
                      <a:pt x="37" y="23"/>
                      <a:pt x="39" y="18"/>
                      <a:pt x="43" y="13"/>
                    </a:cubicBezTo>
                    <a:cubicBezTo>
                      <a:pt x="46" y="8"/>
                      <a:pt x="49" y="4"/>
                      <a:pt x="52" y="0"/>
                    </a:cubicBezTo>
                    <a:cubicBezTo>
                      <a:pt x="48" y="0"/>
                      <a:pt x="44" y="0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5" y="8"/>
                      <a:pt x="30" y="15"/>
                      <a:pt x="26" y="22"/>
                    </a:cubicBezTo>
                    <a:cubicBezTo>
                      <a:pt x="14" y="43"/>
                      <a:pt x="7" y="67"/>
                      <a:pt x="3" y="90"/>
                    </a:cubicBezTo>
                    <a:cubicBezTo>
                      <a:pt x="1" y="99"/>
                      <a:pt x="0" y="108"/>
                      <a:pt x="0" y="117"/>
                    </a:cubicBezTo>
                    <a:cubicBezTo>
                      <a:pt x="11" y="117"/>
                      <a:pt x="11" y="117"/>
                      <a:pt x="11" y="117"/>
                    </a:cubicBezTo>
                    <a:cubicBezTo>
                      <a:pt x="12" y="99"/>
                      <a:pt x="15" y="81"/>
                      <a:pt x="20" y="64"/>
                    </a:cubicBezTo>
                    <a:cubicBezTo>
                      <a:pt x="24" y="52"/>
                      <a:pt x="29" y="40"/>
                      <a:pt x="34" y="2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216"/>
              <p:cNvSpPr/>
              <p:nvPr/>
            </p:nvSpPr>
            <p:spPr bwMode="auto">
              <a:xfrm>
                <a:off x="5224" y="2708"/>
                <a:ext cx="582" cy="171"/>
              </a:xfrm>
              <a:custGeom>
                <a:gdLst>
                  <a:gd name="T0" fmla="*/ 62 w 246"/>
                  <a:gd name="T1" fmla="*/ 49 h 72"/>
                  <a:gd name="T2" fmla="*/ 62 w 246"/>
                  <a:gd name="T3" fmla="*/ 49 h 72"/>
                  <a:gd name="T4" fmla="*/ 87 w 246"/>
                  <a:gd name="T5" fmla="*/ 42 h 72"/>
                  <a:gd name="T6" fmla="*/ 166 w 246"/>
                  <a:gd name="T7" fmla="*/ 28 h 72"/>
                  <a:gd name="T8" fmla="*/ 205 w 246"/>
                  <a:gd name="T9" fmla="*/ 22 h 72"/>
                  <a:gd name="T10" fmla="*/ 242 w 246"/>
                  <a:gd name="T11" fmla="*/ 13 h 72"/>
                  <a:gd name="T12" fmla="*/ 246 w 246"/>
                  <a:gd name="T13" fmla="*/ 0 h 72"/>
                  <a:gd name="T14" fmla="*/ 224 w 246"/>
                  <a:gd name="T15" fmla="*/ 6 h 72"/>
                  <a:gd name="T16" fmla="*/ 192 w 246"/>
                  <a:gd name="T17" fmla="*/ 13 h 72"/>
                  <a:gd name="T18" fmla="*/ 157 w 246"/>
                  <a:gd name="T19" fmla="*/ 20 h 72"/>
                  <a:gd name="T20" fmla="*/ 125 w 246"/>
                  <a:gd name="T21" fmla="*/ 24 h 72"/>
                  <a:gd name="T22" fmla="*/ 52 w 246"/>
                  <a:gd name="T23" fmla="*/ 41 h 72"/>
                  <a:gd name="T24" fmla="*/ 22 w 246"/>
                  <a:gd name="T25" fmla="*/ 55 h 72"/>
                  <a:gd name="T26" fmla="*/ 0 w 246"/>
                  <a:gd name="T27" fmla="*/ 72 h 72"/>
                  <a:gd name="T28" fmla="*/ 15 w 246"/>
                  <a:gd name="T29" fmla="*/ 72 h 72"/>
                  <a:gd name="T30" fmla="*/ 61 w 246"/>
                  <a:gd name="T31" fmla="*/ 49 h 72"/>
                  <a:gd name="T32" fmla="*/ 62 w 246"/>
                  <a:gd name="T33" fmla="*/ 49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6" h="72">
                    <a:moveTo>
                      <a:pt x="62" y="49"/>
                    </a:moveTo>
                    <a:cubicBezTo>
                      <a:pt x="62" y="49"/>
                      <a:pt x="62" y="49"/>
                      <a:pt x="62" y="49"/>
                    </a:cubicBezTo>
                    <a:cubicBezTo>
                      <a:pt x="71" y="46"/>
                      <a:pt x="79" y="44"/>
                      <a:pt x="87" y="42"/>
                    </a:cubicBezTo>
                    <a:cubicBezTo>
                      <a:pt x="113" y="36"/>
                      <a:pt x="139" y="32"/>
                      <a:pt x="166" y="28"/>
                    </a:cubicBezTo>
                    <a:cubicBezTo>
                      <a:pt x="179" y="26"/>
                      <a:pt x="192" y="24"/>
                      <a:pt x="205" y="22"/>
                    </a:cubicBezTo>
                    <a:cubicBezTo>
                      <a:pt x="217" y="20"/>
                      <a:pt x="230" y="18"/>
                      <a:pt x="242" y="13"/>
                    </a:cubicBezTo>
                    <a:cubicBezTo>
                      <a:pt x="242" y="9"/>
                      <a:pt x="244" y="4"/>
                      <a:pt x="246" y="0"/>
                    </a:cubicBezTo>
                    <a:cubicBezTo>
                      <a:pt x="239" y="3"/>
                      <a:pt x="231" y="5"/>
                      <a:pt x="224" y="6"/>
                    </a:cubicBezTo>
                    <a:cubicBezTo>
                      <a:pt x="213" y="9"/>
                      <a:pt x="202" y="11"/>
                      <a:pt x="192" y="13"/>
                    </a:cubicBezTo>
                    <a:cubicBezTo>
                      <a:pt x="180" y="16"/>
                      <a:pt x="168" y="18"/>
                      <a:pt x="157" y="20"/>
                    </a:cubicBezTo>
                    <a:cubicBezTo>
                      <a:pt x="146" y="22"/>
                      <a:pt x="136" y="23"/>
                      <a:pt x="125" y="24"/>
                    </a:cubicBezTo>
                    <a:cubicBezTo>
                      <a:pt x="100" y="28"/>
                      <a:pt x="76" y="32"/>
                      <a:pt x="52" y="41"/>
                    </a:cubicBezTo>
                    <a:cubicBezTo>
                      <a:pt x="42" y="45"/>
                      <a:pt x="31" y="49"/>
                      <a:pt x="22" y="55"/>
                    </a:cubicBezTo>
                    <a:cubicBezTo>
                      <a:pt x="14" y="60"/>
                      <a:pt x="7" y="66"/>
                      <a:pt x="0" y="72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29" y="62"/>
                      <a:pt x="45" y="54"/>
                      <a:pt x="61" y="49"/>
                    </a:cubicBezTo>
                    <a:cubicBezTo>
                      <a:pt x="61" y="49"/>
                      <a:pt x="62" y="49"/>
                      <a:pt x="62" y="4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217"/>
              <p:cNvSpPr/>
              <p:nvPr/>
            </p:nvSpPr>
            <p:spPr bwMode="auto">
              <a:xfrm>
                <a:off x="4363" y="1605"/>
                <a:ext cx="504" cy="728"/>
              </a:xfrm>
              <a:custGeom>
                <a:gdLst>
                  <a:gd name="T0" fmla="*/ 118 w 213"/>
                  <a:gd name="T1" fmla="*/ 278 h 307"/>
                  <a:gd name="T2" fmla="*/ 59 w 213"/>
                  <a:gd name="T3" fmla="*/ 239 h 307"/>
                  <a:gd name="T4" fmla="*/ 20 w 213"/>
                  <a:gd name="T5" fmla="*/ 183 h 307"/>
                  <a:gd name="T6" fmla="*/ 10 w 213"/>
                  <a:gd name="T7" fmla="*/ 117 h 307"/>
                  <a:gd name="T8" fmla="*/ 76 w 213"/>
                  <a:gd name="T9" fmla="*/ 12 h 307"/>
                  <a:gd name="T10" fmla="*/ 76 w 213"/>
                  <a:gd name="T11" fmla="*/ 12 h 307"/>
                  <a:gd name="T12" fmla="*/ 82 w 213"/>
                  <a:gd name="T13" fmla="*/ 0 h 307"/>
                  <a:gd name="T14" fmla="*/ 69 w 213"/>
                  <a:gd name="T15" fmla="*/ 6 h 307"/>
                  <a:gd name="T16" fmla="*/ 53 w 213"/>
                  <a:gd name="T17" fmla="*/ 17 h 307"/>
                  <a:gd name="T18" fmla="*/ 31 w 213"/>
                  <a:gd name="T19" fmla="*/ 42 h 307"/>
                  <a:gd name="T20" fmla="*/ 14 w 213"/>
                  <a:gd name="T21" fmla="*/ 73 h 307"/>
                  <a:gd name="T22" fmla="*/ 4 w 213"/>
                  <a:gd name="T23" fmla="*/ 109 h 307"/>
                  <a:gd name="T24" fmla="*/ 2 w 213"/>
                  <a:gd name="T25" fmla="*/ 147 h 307"/>
                  <a:gd name="T26" fmla="*/ 28 w 213"/>
                  <a:gd name="T27" fmla="*/ 213 h 307"/>
                  <a:gd name="T28" fmla="*/ 71 w 213"/>
                  <a:gd name="T29" fmla="*/ 262 h 307"/>
                  <a:gd name="T30" fmla="*/ 206 w 213"/>
                  <a:gd name="T31" fmla="*/ 295 h 307"/>
                  <a:gd name="T32" fmla="*/ 207 w 213"/>
                  <a:gd name="T33" fmla="*/ 295 h 307"/>
                  <a:gd name="T34" fmla="*/ 213 w 213"/>
                  <a:gd name="T35" fmla="*/ 286 h 307"/>
                  <a:gd name="T36" fmla="*/ 191 w 213"/>
                  <a:gd name="T37" fmla="*/ 289 h 307"/>
                  <a:gd name="T38" fmla="*/ 154 w 213"/>
                  <a:gd name="T39" fmla="*/ 288 h 307"/>
                  <a:gd name="T40" fmla="*/ 118 w 213"/>
                  <a:gd name="T41" fmla="*/ 278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3" h="307">
                    <a:moveTo>
                      <a:pt x="118" y="278"/>
                    </a:moveTo>
                    <a:cubicBezTo>
                      <a:pt x="95" y="270"/>
                      <a:pt x="76" y="255"/>
                      <a:pt x="59" y="239"/>
                    </a:cubicBezTo>
                    <a:cubicBezTo>
                      <a:pt x="43" y="223"/>
                      <a:pt x="28" y="204"/>
                      <a:pt x="20" y="183"/>
                    </a:cubicBezTo>
                    <a:cubicBezTo>
                      <a:pt x="11" y="162"/>
                      <a:pt x="8" y="140"/>
                      <a:pt x="10" y="117"/>
                    </a:cubicBezTo>
                    <a:cubicBezTo>
                      <a:pt x="14" y="75"/>
                      <a:pt x="38" y="33"/>
                      <a:pt x="76" y="12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7" y="7"/>
                      <a:pt x="79" y="3"/>
                      <a:pt x="82" y="0"/>
                    </a:cubicBezTo>
                    <a:cubicBezTo>
                      <a:pt x="77" y="2"/>
                      <a:pt x="73" y="4"/>
                      <a:pt x="69" y="6"/>
                    </a:cubicBezTo>
                    <a:cubicBezTo>
                      <a:pt x="64" y="10"/>
                      <a:pt x="58" y="13"/>
                      <a:pt x="53" y="17"/>
                    </a:cubicBezTo>
                    <a:cubicBezTo>
                      <a:pt x="45" y="25"/>
                      <a:pt x="37" y="34"/>
                      <a:pt x="31" y="42"/>
                    </a:cubicBezTo>
                    <a:cubicBezTo>
                      <a:pt x="24" y="52"/>
                      <a:pt x="18" y="62"/>
                      <a:pt x="14" y="73"/>
                    </a:cubicBezTo>
                    <a:cubicBezTo>
                      <a:pt x="9" y="84"/>
                      <a:pt x="6" y="97"/>
                      <a:pt x="4" y="109"/>
                    </a:cubicBezTo>
                    <a:cubicBezTo>
                      <a:pt x="2" y="122"/>
                      <a:pt x="0" y="135"/>
                      <a:pt x="2" y="147"/>
                    </a:cubicBezTo>
                    <a:cubicBezTo>
                      <a:pt x="5" y="171"/>
                      <a:pt x="15" y="193"/>
                      <a:pt x="28" y="213"/>
                    </a:cubicBezTo>
                    <a:cubicBezTo>
                      <a:pt x="40" y="231"/>
                      <a:pt x="54" y="248"/>
                      <a:pt x="71" y="262"/>
                    </a:cubicBezTo>
                    <a:cubicBezTo>
                      <a:pt x="108" y="291"/>
                      <a:pt x="159" y="307"/>
                      <a:pt x="206" y="295"/>
                    </a:cubicBezTo>
                    <a:cubicBezTo>
                      <a:pt x="206" y="295"/>
                      <a:pt x="207" y="295"/>
                      <a:pt x="207" y="295"/>
                    </a:cubicBezTo>
                    <a:cubicBezTo>
                      <a:pt x="209" y="292"/>
                      <a:pt x="211" y="289"/>
                      <a:pt x="213" y="286"/>
                    </a:cubicBezTo>
                    <a:cubicBezTo>
                      <a:pt x="206" y="287"/>
                      <a:pt x="199" y="289"/>
                      <a:pt x="191" y="289"/>
                    </a:cubicBezTo>
                    <a:cubicBezTo>
                      <a:pt x="179" y="291"/>
                      <a:pt x="166" y="291"/>
                      <a:pt x="154" y="288"/>
                    </a:cubicBezTo>
                    <a:cubicBezTo>
                      <a:pt x="142" y="285"/>
                      <a:pt x="129" y="282"/>
                      <a:pt x="118" y="27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218"/>
              <p:cNvSpPr/>
              <p:nvPr/>
            </p:nvSpPr>
            <p:spPr bwMode="auto">
              <a:xfrm>
                <a:off x="4732" y="2317"/>
                <a:ext cx="66" cy="23"/>
              </a:xfrm>
              <a:custGeom>
                <a:gdLst>
                  <a:gd name="T0" fmla="*/ 15 w 28"/>
                  <a:gd name="T1" fmla="*/ 10 h 10"/>
                  <a:gd name="T2" fmla="*/ 24 w 28"/>
                  <a:gd name="T3" fmla="*/ 7 h 10"/>
                  <a:gd name="T4" fmla="*/ 27 w 28"/>
                  <a:gd name="T5" fmla="*/ 3 h 10"/>
                  <a:gd name="T6" fmla="*/ 28 w 28"/>
                  <a:gd name="T7" fmla="*/ 1 h 10"/>
                  <a:gd name="T8" fmla="*/ 0 w 28"/>
                  <a:gd name="T9" fmla="*/ 0 h 10"/>
                  <a:gd name="T10" fmla="*/ 15 w 28"/>
                  <a:gd name="T11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0">
                    <a:moveTo>
                      <a:pt x="15" y="10"/>
                    </a:moveTo>
                    <a:cubicBezTo>
                      <a:pt x="18" y="9"/>
                      <a:pt x="21" y="8"/>
                      <a:pt x="24" y="7"/>
                    </a:cubicBezTo>
                    <a:cubicBezTo>
                      <a:pt x="25" y="6"/>
                      <a:pt x="27" y="4"/>
                      <a:pt x="27" y="3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19" y="1"/>
                      <a:pt x="9" y="1"/>
                      <a:pt x="0" y="0"/>
                    </a:cubicBezTo>
                    <a:cubicBezTo>
                      <a:pt x="2" y="6"/>
                      <a:pt x="8" y="10"/>
                      <a:pt x="15" y="1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219"/>
              <p:cNvSpPr/>
              <p:nvPr/>
            </p:nvSpPr>
            <p:spPr bwMode="auto">
              <a:xfrm>
                <a:off x="3878" y="2604"/>
                <a:ext cx="61" cy="73"/>
              </a:xfrm>
              <a:custGeom>
                <a:gdLst>
                  <a:gd name="T0" fmla="*/ 26 w 26"/>
                  <a:gd name="T1" fmla="*/ 19 h 31"/>
                  <a:gd name="T2" fmla="*/ 26 w 26"/>
                  <a:gd name="T3" fmla="*/ 19 h 31"/>
                  <a:gd name="T4" fmla="*/ 21 w 26"/>
                  <a:gd name="T5" fmla="*/ 0 h 31"/>
                  <a:gd name="T6" fmla="*/ 16 w 26"/>
                  <a:gd name="T7" fmla="*/ 1 h 31"/>
                  <a:gd name="T8" fmla="*/ 10 w 26"/>
                  <a:gd name="T9" fmla="*/ 4 h 31"/>
                  <a:gd name="T10" fmla="*/ 3 w 26"/>
                  <a:gd name="T11" fmla="*/ 12 h 31"/>
                  <a:gd name="T12" fmla="*/ 6 w 26"/>
                  <a:gd name="T13" fmla="*/ 31 h 31"/>
                  <a:gd name="T14" fmla="*/ 26 w 26"/>
                  <a:gd name="T15" fmla="*/ 19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1">
                    <a:moveTo>
                      <a:pt x="26" y="19"/>
                    </a:moveTo>
                    <a:cubicBezTo>
                      <a:pt x="26" y="19"/>
                      <a:pt x="26" y="19"/>
                      <a:pt x="26" y="19"/>
                    </a:cubicBezTo>
                    <a:cubicBezTo>
                      <a:pt x="21" y="15"/>
                      <a:pt x="19" y="7"/>
                      <a:pt x="21" y="0"/>
                    </a:cubicBezTo>
                    <a:cubicBezTo>
                      <a:pt x="19" y="1"/>
                      <a:pt x="17" y="1"/>
                      <a:pt x="16" y="1"/>
                    </a:cubicBezTo>
                    <a:cubicBezTo>
                      <a:pt x="14" y="2"/>
                      <a:pt x="12" y="2"/>
                      <a:pt x="10" y="4"/>
                    </a:cubicBezTo>
                    <a:cubicBezTo>
                      <a:pt x="7" y="6"/>
                      <a:pt x="4" y="9"/>
                      <a:pt x="3" y="12"/>
                    </a:cubicBezTo>
                    <a:cubicBezTo>
                      <a:pt x="0" y="19"/>
                      <a:pt x="1" y="26"/>
                      <a:pt x="6" y="31"/>
                    </a:cubicBezTo>
                    <a:cubicBezTo>
                      <a:pt x="10" y="23"/>
                      <a:pt x="18" y="19"/>
                      <a:pt x="26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220"/>
              <p:cNvSpPr/>
              <p:nvPr/>
            </p:nvSpPr>
            <p:spPr bwMode="auto">
              <a:xfrm>
                <a:off x="4602" y="2276"/>
                <a:ext cx="57" cy="43"/>
              </a:xfrm>
              <a:custGeom>
                <a:gdLst>
                  <a:gd name="T0" fmla="*/ 5 w 24"/>
                  <a:gd name="T1" fmla="*/ 14 h 18"/>
                  <a:gd name="T2" fmla="*/ 24 w 24"/>
                  <a:gd name="T3" fmla="*/ 10 h 18"/>
                  <a:gd name="T4" fmla="*/ 0 w 24"/>
                  <a:gd name="T5" fmla="*/ 0 h 18"/>
                  <a:gd name="T6" fmla="*/ 5 w 24"/>
                  <a:gd name="T7" fmla="*/ 14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8">
                    <a:moveTo>
                      <a:pt x="5" y="14"/>
                    </a:moveTo>
                    <a:cubicBezTo>
                      <a:pt x="11" y="18"/>
                      <a:pt x="19" y="14"/>
                      <a:pt x="24" y="10"/>
                    </a:cubicBezTo>
                    <a:cubicBezTo>
                      <a:pt x="16" y="7"/>
                      <a:pt x="8" y="4"/>
                      <a:pt x="0" y="0"/>
                    </a:cubicBezTo>
                    <a:cubicBezTo>
                      <a:pt x="0" y="5"/>
                      <a:pt x="0" y="11"/>
                      <a:pt x="5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221"/>
              <p:cNvSpPr/>
              <p:nvPr/>
            </p:nvSpPr>
            <p:spPr bwMode="auto">
              <a:xfrm>
                <a:off x="4663" y="2300"/>
                <a:ext cx="62" cy="38"/>
              </a:xfrm>
              <a:custGeom>
                <a:gdLst>
                  <a:gd name="T0" fmla="*/ 2 w 26"/>
                  <a:gd name="T1" fmla="*/ 10 h 16"/>
                  <a:gd name="T2" fmla="*/ 12 w 26"/>
                  <a:gd name="T3" fmla="*/ 15 h 16"/>
                  <a:gd name="T4" fmla="*/ 22 w 26"/>
                  <a:gd name="T5" fmla="*/ 11 h 16"/>
                  <a:gd name="T6" fmla="*/ 26 w 26"/>
                  <a:gd name="T7" fmla="*/ 7 h 16"/>
                  <a:gd name="T8" fmla="*/ 26 w 26"/>
                  <a:gd name="T9" fmla="*/ 6 h 16"/>
                  <a:gd name="T10" fmla="*/ 9 w 26"/>
                  <a:gd name="T11" fmla="*/ 3 h 16"/>
                  <a:gd name="T12" fmla="*/ 0 w 26"/>
                  <a:gd name="T13" fmla="*/ 0 h 16"/>
                  <a:gd name="T14" fmla="*/ 2 w 26"/>
                  <a:gd name="T15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6">
                    <a:moveTo>
                      <a:pt x="2" y="10"/>
                    </a:moveTo>
                    <a:cubicBezTo>
                      <a:pt x="4" y="13"/>
                      <a:pt x="8" y="16"/>
                      <a:pt x="12" y="15"/>
                    </a:cubicBezTo>
                    <a:cubicBezTo>
                      <a:pt x="16" y="15"/>
                      <a:pt x="19" y="13"/>
                      <a:pt x="22" y="11"/>
                    </a:cubicBezTo>
                    <a:cubicBezTo>
                      <a:pt x="23" y="10"/>
                      <a:pt x="25" y="8"/>
                      <a:pt x="26" y="7"/>
                    </a:cubicBezTo>
                    <a:cubicBezTo>
                      <a:pt x="26" y="7"/>
                      <a:pt x="26" y="6"/>
                      <a:pt x="26" y="6"/>
                    </a:cubicBezTo>
                    <a:cubicBezTo>
                      <a:pt x="20" y="5"/>
                      <a:pt x="15" y="4"/>
                      <a:pt x="9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1" y="4"/>
                      <a:pt x="0" y="7"/>
                      <a:pt x="2" y="1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222"/>
              <p:cNvSpPr/>
              <p:nvPr/>
            </p:nvSpPr>
            <p:spPr bwMode="auto">
              <a:xfrm>
                <a:off x="3852" y="2689"/>
                <a:ext cx="54" cy="76"/>
              </a:xfrm>
              <a:custGeom>
                <a:gdLst>
                  <a:gd name="T0" fmla="*/ 14 w 23"/>
                  <a:gd name="T1" fmla="*/ 23 h 32"/>
                  <a:gd name="T2" fmla="*/ 19 w 23"/>
                  <a:gd name="T3" fmla="*/ 20 h 32"/>
                  <a:gd name="T4" fmla="*/ 23 w 23"/>
                  <a:gd name="T5" fmla="*/ 18 h 32"/>
                  <a:gd name="T6" fmla="*/ 23 w 23"/>
                  <a:gd name="T7" fmla="*/ 18 h 32"/>
                  <a:gd name="T8" fmla="*/ 23 w 23"/>
                  <a:gd name="T9" fmla="*/ 17 h 32"/>
                  <a:gd name="T10" fmla="*/ 16 w 23"/>
                  <a:gd name="T11" fmla="*/ 0 h 32"/>
                  <a:gd name="T12" fmla="*/ 1 w 23"/>
                  <a:gd name="T13" fmla="*/ 15 h 32"/>
                  <a:gd name="T14" fmla="*/ 8 w 23"/>
                  <a:gd name="T15" fmla="*/ 32 h 32"/>
                  <a:gd name="T16" fmla="*/ 14 w 23"/>
                  <a:gd name="T17" fmla="*/ 23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2">
                    <a:moveTo>
                      <a:pt x="14" y="23"/>
                    </a:moveTo>
                    <a:cubicBezTo>
                      <a:pt x="15" y="21"/>
                      <a:pt x="17" y="20"/>
                      <a:pt x="19" y="20"/>
                    </a:cubicBezTo>
                    <a:cubicBezTo>
                      <a:pt x="20" y="19"/>
                      <a:pt x="22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18" y="14"/>
                      <a:pt x="15" y="7"/>
                      <a:pt x="16" y="0"/>
                    </a:cubicBezTo>
                    <a:cubicBezTo>
                      <a:pt x="9" y="2"/>
                      <a:pt x="2" y="7"/>
                      <a:pt x="1" y="15"/>
                    </a:cubicBezTo>
                    <a:cubicBezTo>
                      <a:pt x="0" y="21"/>
                      <a:pt x="1" y="29"/>
                      <a:pt x="8" y="32"/>
                    </a:cubicBezTo>
                    <a:cubicBezTo>
                      <a:pt x="9" y="29"/>
                      <a:pt x="11" y="25"/>
                      <a:pt x="14" y="2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223"/>
              <p:cNvSpPr/>
              <p:nvPr/>
            </p:nvSpPr>
            <p:spPr bwMode="auto">
              <a:xfrm>
                <a:off x="4427" y="2146"/>
                <a:ext cx="59" cy="57"/>
              </a:xfrm>
              <a:custGeom>
                <a:gdLst>
                  <a:gd name="T0" fmla="*/ 6 w 25"/>
                  <a:gd name="T1" fmla="*/ 19 h 24"/>
                  <a:gd name="T2" fmla="*/ 25 w 25"/>
                  <a:gd name="T3" fmla="*/ 19 h 24"/>
                  <a:gd name="T4" fmla="*/ 9 w 25"/>
                  <a:gd name="T5" fmla="*/ 0 h 24"/>
                  <a:gd name="T6" fmla="*/ 6 w 25"/>
                  <a:gd name="T7" fmla="*/ 19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6" y="19"/>
                    </a:moveTo>
                    <a:cubicBezTo>
                      <a:pt x="11" y="24"/>
                      <a:pt x="20" y="23"/>
                      <a:pt x="25" y="19"/>
                    </a:cubicBezTo>
                    <a:cubicBezTo>
                      <a:pt x="20" y="13"/>
                      <a:pt x="14" y="6"/>
                      <a:pt x="9" y="0"/>
                    </a:cubicBezTo>
                    <a:cubicBezTo>
                      <a:pt x="4" y="4"/>
                      <a:pt x="0" y="13"/>
                      <a:pt x="6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224"/>
              <p:cNvSpPr/>
              <p:nvPr/>
            </p:nvSpPr>
            <p:spPr bwMode="auto">
              <a:xfrm>
                <a:off x="4332" y="1892"/>
                <a:ext cx="31" cy="62"/>
              </a:xfrm>
              <a:custGeom>
                <a:gdLst>
                  <a:gd name="T0" fmla="*/ 1 w 13"/>
                  <a:gd name="T1" fmla="*/ 14 h 26"/>
                  <a:gd name="T2" fmla="*/ 13 w 13"/>
                  <a:gd name="T3" fmla="*/ 26 h 26"/>
                  <a:gd name="T4" fmla="*/ 13 w 13"/>
                  <a:gd name="T5" fmla="*/ 0 h 26"/>
                  <a:gd name="T6" fmla="*/ 1 w 13"/>
                  <a:gd name="T7" fmla="*/ 14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6">
                    <a:moveTo>
                      <a:pt x="1" y="14"/>
                    </a:moveTo>
                    <a:cubicBezTo>
                      <a:pt x="1" y="22"/>
                      <a:pt x="7" y="24"/>
                      <a:pt x="13" y="26"/>
                    </a:cubicBezTo>
                    <a:cubicBezTo>
                      <a:pt x="12" y="17"/>
                      <a:pt x="12" y="9"/>
                      <a:pt x="13" y="0"/>
                    </a:cubicBezTo>
                    <a:cubicBezTo>
                      <a:pt x="6" y="0"/>
                      <a:pt x="0" y="7"/>
                      <a:pt x="1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225"/>
              <p:cNvSpPr/>
              <p:nvPr/>
            </p:nvSpPr>
            <p:spPr bwMode="auto">
              <a:xfrm>
                <a:off x="4377" y="1709"/>
                <a:ext cx="47" cy="57"/>
              </a:xfrm>
              <a:custGeom>
                <a:gdLst>
                  <a:gd name="T0" fmla="*/ 4 w 20"/>
                  <a:gd name="T1" fmla="*/ 7 h 24"/>
                  <a:gd name="T2" fmla="*/ 8 w 20"/>
                  <a:gd name="T3" fmla="*/ 24 h 24"/>
                  <a:gd name="T4" fmla="*/ 20 w 20"/>
                  <a:gd name="T5" fmla="*/ 3 h 24"/>
                  <a:gd name="T6" fmla="*/ 4 w 20"/>
                  <a:gd name="T7" fmla="*/ 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4">
                    <a:moveTo>
                      <a:pt x="4" y="7"/>
                    </a:moveTo>
                    <a:cubicBezTo>
                      <a:pt x="0" y="13"/>
                      <a:pt x="2" y="21"/>
                      <a:pt x="8" y="24"/>
                    </a:cubicBezTo>
                    <a:cubicBezTo>
                      <a:pt x="12" y="17"/>
                      <a:pt x="15" y="10"/>
                      <a:pt x="20" y="3"/>
                    </a:cubicBezTo>
                    <a:cubicBezTo>
                      <a:pt x="15" y="0"/>
                      <a:pt x="7" y="3"/>
                      <a:pt x="4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226"/>
              <p:cNvSpPr/>
              <p:nvPr/>
            </p:nvSpPr>
            <p:spPr bwMode="auto">
              <a:xfrm>
                <a:off x="4540" y="2241"/>
                <a:ext cx="57" cy="52"/>
              </a:xfrm>
              <a:custGeom>
                <a:gdLst>
                  <a:gd name="T0" fmla="*/ 1 w 24"/>
                  <a:gd name="T1" fmla="*/ 9 h 22"/>
                  <a:gd name="T2" fmla="*/ 4 w 24"/>
                  <a:gd name="T3" fmla="*/ 17 h 22"/>
                  <a:gd name="T4" fmla="*/ 24 w 24"/>
                  <a:gd name="T5" fmla="*/ 14 h 22"/>
                  <a:gd name="T6" fmla="*/ 2 w 24"/>
                  <a:gd name="T7" fmla="*/ 0 h 22"/>
                  <a:gd name="T8" fmla="*/ 2 w 24"/>
                  <a:gd name="T9" fmla="*/ 0 h 22"/>
                  <a:gd name="T10" fmla="*/ 1 w 24"/>
                  <a:gd name="T11" fmla="*/ 9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2">
                    <a:moveTo>
                      <a:pt x="1" y="9"/>
                    </a:moveTo>
                    <a:cubicBezTo>
                      <a:pt x="1" y="12"/>
                      <a:pt x="2" y="15"/>
                      <a:pt x="4" y="17"/>
                    </a:cubicBezTo>
                    <a:cubicBezTo>
                      <a:pt x="10" y="22"/>
                      <a:pt x="18" y="17"/>
                      <a:pt x="24" y="14"/>
                    </a:cubicBezTo>
                    <a:cubicBezTo>
                      <a:pt x="16" y="10"/>
                      <a:pt x="9" y="5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0" y="6"/>
                      <a:pt x="1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227"/>
              <p:cNvSpPr/>
              <p:nvPr/>
            </p:nvSpPr>
            <p:spPr bwMode="auto">
              <a:xfrm>
                <a:off x="4342" y="1958"/>
                <a:ext cx="35" cy="60"/>
              </a:xfrm>
              <a:custGeom>
                <a:gdLst>
                  <a:gd name="T0" fmla="*/ 1 w 15"/>
                  <a:gd name="T1" fmla="*/ 13 h 25"/>
                  <a:gd name="T2" fmla="*/ 15 w 15"/>
                  <a:gd name="T3" fmla="*/ 24 h 25"/>
                  <a:gd name="T4" fmla="*/ 12 w 15"/>
                  <a:gd name="T5" fmla="*/ 12 h 25"/>
                  <a:gd name="T6" fmla="*/ 10 w 15"/>
                  <a:gd name="T7" fmla="*/ 0 h 25"/>
                  <a:gd name="T8" fmla="*/ 1 w 15"/>
                  <a:gd name="T9" fmla="*/ 13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5">
                    <a:moveTo>
                      <a:pt x="1" y="13"/>
                    </a:moveTo>
                    <a:cubicBezTo>
                      <a:pt x="2" y="21"/>
                      <a:pt x="8" y="25"/>
                      <a:pt x="15" y="24"/>
                    </a:cubicBezTo>
                    <a:cubicBezTo>
                      <a:pt x="14" y="20"/>
                      <a:pt x="13" y="16"/>
                      <a:pt x="12" y="12"/>
                    </a:cubicBezTo>
                    <a:cubicBezTo>
                      <a:pt x="11" y="8"/>
                      <a:pt x="10" y="4"/>
                      <a:pt x="10" y="0"/>
                    </a:cubicBezTo>
                    <a:cubicBezTo>
                      <a:pt x="4" y="1"/>
                      <a:pt x="0" y="8"/>
                      <a:pt x="1" y="1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228"/>
              <p:cNvSpPr/>
              <p:nvPr/>
            </p:nvSpPr>
            <p:spPr bwMode="auto">
              <a:xfrm>
                <a:off x="4479" y="2193"/>
                <a:ext cx="59" cy="50"/>
              </a:xfrm>
              <a:custGeom>
                <a:gdLst>
                  <a:gd name="T0" fmla="*/ 8 w 25"/>
                  <a:gd name="T1" fmla="*/ 20 h 21"/>
                  <a:gd name="T2" fmla="*/ 18 w 25"/>
                  <a:gd name="T3" fmla="*/ 21 h 21"/>
                  <a:gd name="T4" fmla="*/ 25 w 25"/>
                  <a:gd name="T5" fmla="*/ 18 h 21"/>
                  <a:gd name="T6" fmla="*/ 5 w 25"/>
                  <a:gd name="T7" fmla="*/ 0 h 21"/>
                  <a:gd name="T8" fmla="*/ 8 w 25"/>
                  <a:gd name="T9" fmla="*/ 2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8" y="20"/>
                    </a:moveTo>
                    <a:cubicBezTo>
                      <a:pt x="11" y="21"/>
                      <a:pt x="15" y="21"/>
                      <a:pt x="18" y="21"/>
                    </a:cubicBezTo>
                    <a:cubicBezTo>
                      <a:pt x="21" y="20"/>
                      <a:pt x="23" y="19"/>
                      <a:pt x="25" y="18"/>
                    </a:cubicBezTo>
                    <a:cubicBezTo>
                      <a:pt x="18" y="13"/>
                      <a:pt x="11" y="7"/>
                      <a:pt x="5" y="0"/>
                    </a:cubicBezTo>
                    <a:cubicBezTo>
                      <a:pt x="3" y="7"/>
                      <a:pt x="0" y="16"/>
                      <a:pt x="8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229"/>
              <p:cNvSpPr/>
              <p:nvPr/>
            </p:nvSpPr>
            <p:spPr bwMode="auto">
              <a:xfrm>
                <a:off x="4353" y="1766"/>
                <a:ext cx="41" cy="59"/>
              </a:xfrm>
              <a:custGeom>
                <a:gdLst>
                  <a:gd name="T0" fmla="*/ 2 w 17"/>
                  <a:gd name="T1" fmla="*/ 9 h 25"/>
                  <a:gd name="T2" fmla="*/ 9 w 17"/>
                  <a:gd name="T3" fmla="*/ 25 h 25"/>
                  <a:gd name="T4" fmla="*/ 11 w 17"/>
                  <a:gd name="T5" fmla="*/ 20 h 25"/>
                  <a:gd name="T6" fmla="*/ 17 w 17"/>
                  <a:gd name="T7" fmla="*/ 2 h 25"/>
                  <a:gd name="T8" fmla="*/ 2 w 17"/>
                  <a:gd name="T9" fmla="*/ 9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5">
                    <a:moveTo>
                      <a:pt x="2" y="9"/>
                    </a:moveTo>
                    <a:cubicBezTo>
                      <a:pt x="0" y="15"/>
                      <a:pt x="3" y="22"/>
                      <a:pt x="9" y="25"/>
                    </a:cubicBezTo>
                    <a:cubicBezTo>
                      <a:pt x="10" y="23"/>
                      <a:pt x="10" y="22"/>
                      <a:pt x="11" y="20"/>
                    </a:cubicBezTo>
                    <a:cubicBezTo>
                      <a:pt x="13" y="14"/>
                      <a:pt x="15" y="8"/>
                      <a:pt x="17" y="2"/>
                    </a:cubicBezTo>
                    <a:cubicBezTo>
                      <a:pt x="11" y="0"/>
                      <a:pt x="4" y="3"/>
                      <a:pt x="2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230"/>
              <p:cNvSpPr/>
              <p:nvPr/>
            </p:nvSpPr>
            <p:spPr bwMode="auto">
              <a:xfrm>
                <a:off x="4337" y="1825"/>
                <a:ext cx="38" cy="62"/>
              </a:xfrm>
              <a:custGeom>
                <a:gdLst>
                  <a:gd name="T0" fmla="*/ 2 w 16"/>
                  <a:gd name="T1" fmla="*/ 11 h 26"/>
                  <a:gd name="T2" fmla="*/ 11 w 16"/>
                  <a:gd name="T3" fmla="*/ 26 h 26"/>
                  <a:gd name="T4" fmla="*/ 16 w 16"/>
                  <a:gd name="T5" fmla="*/ 2 h 26"/>
                  <a:gd name="T6" fmla="*/ 2 w 16"/>
                  <a:gd name="T7" fmla="*/ 11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6">
                    <a:moveTo>
                      <a:pt x="2" y="11"/>
                    </a:moveTo>
                    <a:cubicBezTo>
                      <a:pt x="0" y="19"/>
                      <a:pt x="5" y="25"/>
                      <a:pt x="11" y="26"/>
                    </a:cubicBezTo>
                    <a:cubicBezTo>
                      <a:pt x="12" y="18"/>
                      <a:pt x="14" y="10"/>
                      <a:pt x="16" y="2"/>
                    </a:cubicBezTo>
                    <a:cubicBezTo>
                      <a:pt x="10" y="0"/>
                      <a:pt x="3" y="6"/>
                      <a:pt x="2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231"/>
              <p:cNvSpPr/>
              <p:nvPr/>
            </p:nvSpPr>
            <p:spPr bwMode="auto">
              <a:xfrm>
                <a:off x="4909" y="2808"/>
                <a:ext cx="41" cy="71"/>
              </a:xfrm>
              <a:custGeom>
                <a:gdLst>
                  <a:gd name="T0" fmla="*/ 8 w 17"/>
                  <a:gd name="T1" fmla="*/ 16 h 30"/>
                  <a:gd name="T2" fmla="*/ 0 w 17"/>
                  <a:gd name="T3" fmla="*/ 30 h 30"/>
                  <a:gd name="T4" fmla="*/ 13 w 17"/>
                  <a:gd name="T5" fmla="*/ 30 h 30"/>
                  <a:gd name="T6" fmla="*/ 17 w 17"/>
                  <a:gd name="T7" fmla="*/ 0 h 30"/>
                  <a:gd name="T8" fmla="*/ 8 w 17"/>
                  <a:gd name="T9" fmla="*/ 16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0">
                    <a:moveTo>
                      <a:pt x="8" y="16"/>
                    </a:moveTo>
                    <a:cubicBezTo>
                      <a:pt x="5" y="21"/>
                      <a:pt x="3" y="25"/>
                      <a:pt x="0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20"/>
                      <a:pt x="15" y="10"/>
                      <a:pt x="17" y="0"/>
                    </a:cubicBezTo>
                    <a:cubicBezTo>
                      <a:pt x="14" y="6"/>
                      <a:pt x="11" y="11"/>
                      <a:pt x="8" y="1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232"/>
              <p:cNvSpPr/>
              <p:nvPr/>
            </p:nvSpPr>
            <p:spPr bwMode="auto">
              <a:xfrm>
                <a:off x="4117" y="1652"/>
                <a:ext cx="1573" cy="1227"/>
              </a:xfrm>
              <a:custGeom>
                <a:gdLst>
                  <a:gd name="T0" fmla="*/ 71 w 665"/>
                  <a:gd name="T1" fmla="*/ 419 h 517"/>
                  <a:gd name="T2" fmla="*/ 214 w 665"/>
                  <a:gd name="T3" fmla="*/ 394 h 517"/>
                  <a:gd name="T4" fmla="*/ 375 w 665"/>
                  <a:gd name="T5" fmla="*/ 377 h 517"/>
                  <a:gd name="T6" fmla="*/ 396 w 665"/>
                  <a:gd name="T7" fmla="*/ 328 h 517"/>
                  <a:gd name="T8" fmla="*/ 403 w 665"/>
                  <a:gd name="T9" fmla="*/ 308 h 517"/>
                  <a:gd name="T10" fmla="*/ 396 w 665"/>
                  <a:gd name="T11" fmla="*/ 294 h 517"/>
                  <a:gd name="T12" fmla="*/ 415 w 665"/>
                  <a:gd name="T13" fmla="*/ 269 h 517"/>
                  <a:gd name="T14" fmla="*/ 421 w 665"/>
                  <a:gd name="T15" fmla="*/ 268 h 517"/>
                  <a:gd name="T16" fmla="*/ 436 w 665"/>
                  <a:gd name="T17" fmla="*/ 233 h 517"/>
                  <a:gd name="T18" fmla="*/ 451 w 665"/>
                  <a:gd name="T19" fmla="*/ 196 h 517"/>
                  <a:gd name="T20" fmla="*/ 449 w 665"/>
                  <a:gd name="T21" fmla="*/ 188 h 517"/>
                  <a:gd name="T22" fmla="*/ 453 w 665"/>
                  <a:gd name="T23" fmla="*/ 170 h 517"/>
                  <a:gd name="T24" fmla="*/ 476 w 665"/>
                  <a:gd name="T25" fmla="*/ 161 h 517"/>
                  <a:gd name="T26" fmla="*/ 524 w 665"/>
                  <a:gd name="T27" fmla="*/ 102 h 517"/>
                  <a:gd name="T28" fmla="*/ 522 w 665"/>
                  <a:gd name="T29" fmla="*/ 93 h 517"/>
                  <a:gd name="T30" fmla="*/ 527 w 665"/>
                  <a:gd name="T31" fmla="*/ 77 h 517"/>
                  <a:gd name="T32" fmla="*/ 556 w 665"/>
                  <a:gd name="T33" fmla="*/ 70 h 517"/>
                  <a:gd name="T34" fmla="*/ 568 w 665"/>
                  <a:gd name="T35" fmla="*/ 60 h 517"/>
                  <a:gd name="T36" fmla="*/ 608 w 665"/>
                  <a:gd name="T37" fmla="*/ 33 h 517"/>
                  <a:gd name="T38" fmla="*/ 652 w 665"/>
                  <a:gd name="T39" fmla="*/ 13 h 517"/>
                  <a:gd name="T40" fmla="*/ 659 w 665"/>
                  <a:gd name="T41" fmla="*/ 0 h 517"/>
                  <a:gd name="T42" fmla="*/ 632 w 665"/>
                  <a:gd name="T43" fmla="*/ 11 h 517"/>
                  <a:gd name="T44" fmla="*/ 578 w 665"/>
                  <a:gd name="T45" fmla="*/ 40 h 517"/>
                  <a:gd name="T46" fmla="*/ 553 w 665"/>
                  <a:gd name="T47" fmla="*/ 59 h 517"/>
                  <a:gd name="T48" fmla="*/ 535 w 665"/>
                  <a:gd name="T49" fmla="*/ 59 h 517"/>
                  <a:gd name="T50" fmla="*/ 513 w 665"/>
                  <a:gd name="T51" fmla="*/ 98 h 517"/>
                  <a:gd name="T52" fmla="*/ 513 w 665"/>
                  <a:gd name="T53" fmla="*/ 100 h 517"/>
                  <a:gd name="T54" fmla="*/ 510 w 665"/>
                  <a:gd name="T55" fmla="*/ 102 h 517"/>
                  <a:gd name="T56" fmla="*/ 470 w 665"/>
                  <a:gd name="T57" fmla="*/ 150 h 517"/>
                  <a:gd name="T58" fmla="*/ 442 w 665"/>
                  <a:gd name="T59" fmla="*/ 199 h 517"/>
                  <a:gd name="T60" fmla="*/ 436 w 665"/>
                  <a:gd name="T61" fmla="*/ 213 h 517"/>
                  <a:gd name="T62" fmla="*/ 423 w 665"/>
                  <a:gd name="T63" fmla="*/ 242 h 517"/>
                  <a:gd name="T64" fmla="*/ 414 w 665"/>
                  <a:gd name="T65" fmla="*/ 258 h 517"/>
                  <a:gd name="T66" fmla="*/ 397 w 665"/>
                  <a:gd name="T67" fmla="*/ 266 h 517"/>
                  <a:gd name="T68" fmla="*/ 386 w 665"/>
                  <a:gd name="T69" fmla="*/ 296 h 517"/>
                  <a:gd name="T70" fmla="*/ 391 w 665"/>
                  <a:gd name="T71" fmla="*/ 310 h 517"/>
                  <a:gd name="T72" fmla="*/ 387 w 665"/>
                  <a:gd name="T73" fmla="*/ 322 h 517"/>
                  <a:gd name="T74" fmla="*/ 382 w 665"/>
                  <a:gd name="T75" fmla="*/ 335 h 517"/>
                  <a:gd name="T76" fmla="*/ 367 w 665"/>
                  <a:gd name="T77" fmla="*/ 368 h 517"/>
                  <a:gd name="T78" fmla="*/ 332 w 665"/>
                  <a:gd name="T79" fmla="*/ 372 h 517"/>
                  <a:gd name="T80" fmla="*/ 101 w 665"/>
                  <a:gd name="T81" fmla="*/ 397 h 517"/>
                  <a:gd name="T82" fmla="*/ 3 w 665"/>
                  <a:gd name="T83" fmla="*/ 477 h 517"/>
                  <a:gd name="T84" fmla="*/ 1 w 665"/>
                  <a:gd name="T85" fmla="*/ 517 h 517"/>
                  <a:gd name="T86" fmla="*/ 12 w 665"/>
                  <a:gd name="T87" fmla="*/ 508 h 5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65" h="517">
                    <a:moveTo>
                      <a:pt x="27" y="455"/>
                    </a:moveTo>
                    <a:cubicBezTo>
                      <a:pt x="38" y="439"/>
                      <a:pt x="53" y="427"/>
                      <a:pt x="71" y="419"/>
                    </a:cubicBezTo>
                    <a:cubicBezTo>
                      <a:pt x="92" y="409"/>
                      <a:pt x="115" y="404"/>
                      <a:pt x="138" y="400"/>
                    </a:cubicBezTo>
                    <a:cubicBezTo>
                      <a:pt x="163" y="397"/>
                      <a:pt x="189" y="396"/>
                      <a:pt x="214" y="394"/>
                    </a:cubicBezTo>
                    <a:cubicBezTo>
                      <a:pt x="241" y="391"/>
                      <a:pt x="269" y="388"/>
                      <a:pt x="296" y="385"/>
                    </a:cubicBezTo>
                    <a:cubicBezTo>
                      <a:pt x="322" y="382"/>
                      <a:pt x="349" y="381"/>
                      <a:pt x="375" y="377"/>
                    </a:cubicBezTo>
                    <a:cubicBezTo>
                      <a:pt x="379" y="370"/>
                      <a:pt x="382" y="362"/>
                      <a:pt x="385" y="355"/>
                    </a:cubicBezTo>
                    <a:cubicBezTo>
                      <a:pt x="389" y="346"/>
                      <a:pt x="392" y="337"/>
                      <a:pt x="396" y="328"/>
                    </a:cubicBezTo>
                    <a:cubicBezTo>
                      <a:pt x="398" y="322"/>
                      <a:pt x="401" y="315"/>
                      <a:pt x="403" y="309"/>
                    </a:cubicBezTo>
                    <a:cubicBezTo>
                      <a:pt x="403" y="309"/>
                      <a:pt x="403" y="308"/>
                      <a:pt x="403" y="308"/>
                    </a:cubicBezTo>
                    <a:cubicBezTo>
                      <a:pt x="403" y="308"/>
                      <a:pt x="403" y="308"/>
                      <a:pt x="403" y="308"/>
                    </a:cubicBezTo>
                    <a:cubicBezTo>
                      <a:pt x="399" y="304"/>
                      <a:pt x="397" y="299"/>
                      <a:pt x="396" y="294"/>
                    </a:cubicBezTo>
                    <a:cubicBezTo>
                      <a:pt x="396" y="291"/>
                      <a:pt x="396" y="288"/>
                      <a:pt x="397" y="285"/>
                    </a:cubicBezTo>
                    <a:cubicBezTo>
                      <a:pt x="399" y="276"/>
                      <a:pt x="406" y="270"/>
                      <a:pt x="415" y="269"/>
                    </a:cubicBezTo>
                    <a:cubicBezTo>
                      <a:pt x="417" y="268"/>
                      <a:pt x="419" y="268"/>
                      <a:pt x="420" y="269"/>
                    </a:cubicBezTo>
                    <a:cubicBezTo>
                      <a:pt x="420" y="268"/>
                      <a:pt x="421" y="268"/>
                      <a:pt x="421" y="268"/>
                    </a:cubicBezTo>
                    <a:cubicBezTo>
                      <a:pt x="423" y="262"/>
                      <a:pt x="426" y="256"/>
                      <a:pt x="428" y="250"/>
                    </a:cubicBezTo>
                    <a:cubicBezTo>
                      <a:pt x="431" y="245"/>
                      <a:pt x="433" y="239"/>
                      <a:pt x="436" y="233"/>
                    </a:cubicBezTo>
                    <a:cubicBezTo>
                      <a:pt x="442" y="221"/>
                      <a:pt x="447" y="210"/>
                      <a:pt x="453" y="199"/>
                    </a:cubicBezTo>
                    <a:cubicBezTo>
                      <a:pt x="452" y="198"/>
                      <a:pt x="452" y="197"/>
                      <a:pt x="451" y="196"/>
                    </a:cubicBezTo>
                    <a:cubicBezTo>
                      <a:pt x="451" y="196"/>
                      <a:pt x="451" y="196"/>
                      <a:pt x="451" y="196"/>
                    </a:cubicBezTo>
                    <a:cubicBezTo>
                      <a:pt x="450" y="194"/>
                      <a:pt x="449" y="191"/>
                      <a:pt x="449" y="188"/>
                    </a:cubicBezTo>
                    <a:cubicBezTo>
                      <a:pt x="448" y="184"/>
                      <a:pt x="448" y="179"/>
                      <a:pt x="450" y="176"/>
                    </a:cubicBezTo>
                    <a:cubicBezTo>
                      <a:pt x="451" y="174"/>
                      <a:pt x="452" y="172"/>
                      <a:pt x="453" y="170"/>
                    </a:cubicBezTo>
                    <a:cubicBezTo>
                      <a:pt x="459" y="164"/>
                      <a:pt x="467" y="160"/>
                      <a:pt x="475" y="160"/>
                    </a:cubicBezTo>
                    <a:cubicBezTo>
                      <a:pt x="475" y="161"/>
                      <a:pt x="475" y="161"/>
                      <a:pt x="476" y="161"/>
                    </a:cubicBezTo>
                    <a:cubicBezTo>
                      <a:pt x="483" y="151"/>
                      <a:pt x="490" y="140"/>
                      <a:pt x="498" y="130"/>
                    </a:cubicBezTo>
                    <a:cubicBezTo>
                      <a:pt x="507" y="121"/>
                      <a:pt x="515" y="111"/>
                      <a:pt x="524" y="102"/>
                    </a:cubicBezTo>
                    <a:cubicBezTo>
                      <a:pt x="524" y="102"/>
                      <a:pt x="524" y="101"/>
                      <a:pt x="524" y="101"/>
                    </a:cubicBezTo>
                    <a:cubicBezTo>
                      <a:pt x="523" y="99"/>
                      <a:pt x="522" y="96"/>
                      <a:pt x="522" y="93"/>
                    </a:cubicBezTo>
                    <a:cubicBezTo>
                      <a:pt x="522" y="87"/>
                      <a:pt x="523" y="82"/>
                      <a:pt x="527" y="77"/>
                    </a:cubicBezTo>
                    <a:cubicBezTo>
                      <a:pt x="527" y="77"/>
                      <a:pt x="527" y="77"/>
                      <a:pt x="527" y="77"/>
                    </a:cubicBezTo>
                    <a:cubicBezTo>
                      <a:pt x="531" y="72"/>
                      <a:pt x="537" y="68"/>
                      <a:pt x="544" y="67"/>
                    </a:cubicBezTo>
                    <a:cubicBezTo>
                      <a:pt x="548" y="66"/>
                      <a:pt x="553" y="67"/>
                      <a:pt x="556" y="70"/>
                    </a:cubicBezTo>
                    <a:cubicBezTo>
                      <a:pt x="558" y="68"/>
                      <a:pt x="560" y="67"/>
                      <a:pt x="562" y="65"/>
                    </a:cubicBezTo>
                    <a:cubicBezTo>
                      <a:pt x="564" y="64"/>
                      <a:pt x="566" y="62"/>
                      <a:pt x="568" y="60"/>
                    </a:cubicBezTo>
                    <a:cubicBezTo>
                      <a:pt x="573" y="57"/>
                      <a:pt x="577" y="53"/>
                      <a:pt x="581" y="50"/>
                    </a:cubicBezTo>
                    <a:cubicBezTo>
                      <a:pt x="590" y="44"/>
                      <a:pt x="599" y="38"/>
                      <a:pt x="608" y="33"/>
                    </a:cubicBezTo>
                    <a:cubicBezTo>
                      <a:pt x="618" y="28"/>
                      <a:pt x="627" y="23"/>
                      <a:pt x="637" y="18"/>
                    </a:cubicBezTo>
                    <a:cubicBezTo>
                      <a:pt x="642" y="16"/>
                      <a:pt x="647" y="14"/>
                      <a:pt x="652" y="13"/>
                    </a:cubicBezTo>
                    <a:cubicBezTo>
                      <a:pt x="656" y="11"/>
                      <a:pt x="661" y="9"/>
                      <a:pt x="665" y="8"/>
                    </a:cubicBezTo>
                    <a:cubicBezTo>
                      <a:pt x="663" y="6"/>
                      <a:pt x="660" y="3"/>
                      <a:pt x="659" y="0"/>
                    </a:cubicBezTo>
                    <a:cubicBezTo>
                      <a:pt x="655" y="1"/>
                      <a:pt x="651" y="3"/>
                      <a:pt x="647" y="5"/>
                    </a:cubicBezTo>
                    <a:cubicBezTo>
                      <a:pt x="642" y="7"/>
                      <a:pt x="637" y="9"/>
                      <a:pt x="632" y="11"/>
                    </a:cubicBezTo>
                    <a:cubicBezTo>
                      <a:pt x="623" y="15"/>
                      <a:pt x="614" y="20"/>
                      <a:pt x="604" y="24"/>
                    </a:cubicBezTo>
                    <a:cubicBezTo>
                      <a:pt x="595" y="29"/>
                      <a:pt x="587" y="34"/>
                      <a:pt x="578" y="40"/>
                    </a:cubicBezTo>
                    <a:cubicBezTo>
                      <a:pt x="569" y="46"/>
                      <a:pt x="561" y="52"/>
                      <a:pt x="554" y="59"/>
                    </a:cubicBezTo>
                    <a:cubicBezTo>
                      <a:pt x="554" y="59"/>
                      <a:pt x="553" y="59"/>
                      <a:pt x="553" y="59"/>
                    </a:cubicBezTo>
                    <a:cubicBezTo>
                      <a:pt x="553" y="59"/>
                      <a:pt x="553" y="59"/>
                      <a:pt x="553" y="59"/>
                    </a:cubicBezTo>
                    <a:cubicBezTo>
                      <a:pt x="547" y="58"/>
                      <a:pt x="541" y="57"/>
                      <a:pt x="535" y="59"/>
                    </a:cubicBezTo>
                    <a:cubicBezTo>
                      <a:pt x="529" y="61"/>
                      <a:pt x="524" y="64"/>
                      <a:pt x="521" y="68"/>
                    </a:cubicBezTo>
                    <a:cubicBezTo>
                      <a:pt x="513" y="76"/>
                      <a:pt x="508" y="88"/>
                      <a:pt x="513" y="98"/>
                    </a:cubicBezTo>
                    <a:cubicBezTo>
                      <a:pt x="513" y="99"/>
                      <a:pt x="513" y="99"/>
                      <a:pt x="513" y="99"/>
                    </a:cubicBezTo>
                    <a:cubicBezTo>
                      <a:pt x="513" y="99"/>
                      <a:pt x="513" y="100"/>
                      <a:pt x="513" y="100"/>
                    </a:cubicBezTo>
                    <a:cubicBezTo>
                      <a:pt x="512" y="100"/>
                      <a:pt x="511" y="101"/>
                      <a:pt x="511" y="102"/>
                    </a:cubicBezTo>
                    <a:cubicBezTo>
                      <a:pt x="511" y="102"/>
                      <a:pt x="511" y="102"/>
                      <a:pt x="510" y="102"/>
                    </a:cubicBezTo>
                    <a:cubicBezTo>
                      <a:pt x="496" y="117"/>
                      <a:pt x="484" y="133"/>
                      <a:pt x="471" y="150"/>
                    </a:cubicBezTo>
                    <a:cubicBezTo>
                      <a:pt x="471" y="150"/>
                      <a:pt x="470" y="150"/>
                      <a:pt x="470" y="150"/>
                    </a:cubicBezTo>
                    <a:cubicBezTo>
                      <a:pt x="459" y="151"/>
                      <a:pt x="448" y="157"/>
                      <a:pt x="442" y="167"/>
                    </a:cubicBezTo>
                    <a:cubicBezTo>
                      <a:pt x="437" y="177"/>
                      <a:pt x="434" y="190"/>
                      <a:pt x="442" y="199"/>
                    </a:cubicBezTo>
                    <a:cubicBezTo>
                      <a:pt x="442" y="200"/>
                      <a:pt x="442" y="200"/>
                      <a:pt x="441" y="201"/>
                    </a:cubicBezTo>
                    <a:cubicBezTo>
                      <a:pt x="439" y="205"/>
                      <a:pt x="438" y="209"/>
                      <a:pt x="436" y="213"/>
                    </a:cubicBezTo>
                    <a:cubicBezTo>
                      <a:pt x="434" y="218"/>
                      <a:pt x="431" y="222"/>
                      <a:pt x="429" y="227"/>
                    </a:cubicBezTo>
                    <a:cubicBezTo>
                      <a:pt x="427" y="232"/>
                      <a:pt x="425" y="237"/>
                      <a:pt x="423" y="242"/>
                    </a:cubicBezTo>
                    <a:cubicBezTo>
                      <a:pt x="420" y="247"/>
                      <a:pt x="418" y="253"/>
                      <a:pt x="415" y="258"/>
                    </a:cubicBezTo>
                    <a:cubicBezTo>
                      <a:pt x="415" y="258"/>
                      <a:pt x="414" y="258"/>
                      <a:pt x="414" y="258"/>
                    </a:cubicBezTo>
                    <a:cubicBezTo>
                      <a:pt x="411" y="259"/>
                      <a:pt x="408" y="260"/>
                      <a:pt x="405" y="261"/>
                    </a:cubicBezTo>
                    <a:cubicBezTo>
                      <a:pt x="402" y="262"/>
                      <a:pt x="399" y="264"/>
                      <a:pt x="397" y="266"/>
                    </a:cubicBezTo>
                    <a:cubicBezTo>
                      <a:pt x="393" y="269"/>
                      <a:pt x="390" y="274"/>
                      <a:pt x="388" y="279"/>
                    </a:cubicBezTo>
                    <a:cubicBezTo>
                      <a:pt x="386" y="285"/>
                      <a:pt x="385" y="290"/>
                      <a:pt x="386" y="296"/>
                    </a:cubicBezTo>
                    <a:cubicBezTo>
                      <a:pt x="386" y="299"/>
                      <a:pt x="387" y="301"/>
                      <a:pt x="388" y="304"/>
                    </a:cubicBezTo>
                    <a:cubicBezTo>
                      <a:pt x="389" y="306"/>
                      <a:pt x="390" y="308"/>
                      <a:pt x="391" y="310"/>
                    </a:cubicBezTo>
                    <a:cubicBezTo>
                      <a:pt x="391" y="311"/>
                      <a:pt x="391" y="311"/>
                      <a:pt x="391" y="311"/>
                    </a:cubicBezTo>
                    <a:cubicBezTo>
                      <a:pt x="390" y="315"/>
                      <a:pt x="389" y="318"/>
                      <a:pt x="387" y="322"/>
                    </a:cubicBezTo>
                    <a:cubicBezTo>
                      <a:pt x="387" y="322"/>
                      <a:pt x="387" y="322"/>
                      <a:pt x="387" y="322"/>
                    </a:cubicBezTo>
                    <a:cubicBezTo>
                      <a:pt x="385" y="326"/>
                      <a:pt x="384" y="331"/>
                      <a:pt x="382" y="335"/>
                    </a:cubicBezTo>
                    <a:cubicBezTo>
                      <a:pt x="377" y="346"/>
                      <a:pt x="373" y="357"/>
                      <a:pt x="368" y="368"/>
                    </a:cubicBezTo>
                    <a:cubicBezTo>
                      <a:pt x="367" y="368"/>
                      <a:pt x="367" y="368"/>
                      <a:pt x="367" y="368"/>
                    </a:cubicBezTo>
                    <a:cubicBezTo>
                      <a:pt x="367" y="368"/>
                      <a:pt x="367" y="368"/>
                      <a:pt x="367" y="368"/>
                    </a:cubicBezTo>
                    <a:cubicBezTo>
                      <a:pt x="355" y="370"/>
                      <a:pt x="344" y="371"/>
                      <a:pt x="332" y="372"/>
                    </a:cubicBezTo>
                    <a:cubicBezTo>
                      <a:pt x="278" y="377"/>
                      <a:pt x="224" y="381"/>
                      <a:pt x="170" y="387"/>
                    </a:cubicBezTo>
                    <a:cubicBezTo>
                      <a:pt x="147" y="389"/>
                      <a:pt x="123" y="392"/>
                      <a:pt x="101" y="397"/>
                    </a:cubicBezTo>
                    <a:cubicBezTo>
                      <a:pt x="79" y="402"/>
                      <a:pt x="59" y="410"/>
                      <a:pt x="42" y="423"/>
                    </a:cubicBezTo>
                    <a:cubicBezTo>
                      <a:pt x="23" y="437"/>
                      <a:pt x="9" y="455"/>
                      <a:pt x="3" y="477"/>
                    </a:cubicBezTo>
                    <a:cubicBezTo>
                      <a:pt x="1" y="487"/>
                      <a:pt x="0" y="497"/>
                      <a:pt x="0" y="507"/>
                    </a:cubicBezTo>
                    <a:cubicBezTo>
                      <a:pt x="0" y="510"/>
                      <a:pt x="0" y="513"/>
                      <a:pt x="1" y="517"/>
                    </a:cubicBezTo>
                    <a:cubicBezTo>
                      <a:pt x="13" y="517"/>
                      <a:pt x="13" y="517"/>
                      <a:pt x="13" y="517"/>
                    </a:cubicBezTo>
                    <a:cubicBezTo>
                      <a:pt x="13" y="514"/>
                      <a:pt x="12" y="511"/>
                      <a:pt x="12" y="508"/>
                    </a:cubicBezTo>
                    <a:cubicBezTo>
                      <a:pt x="11" y="489"/>
                      <a:pt x="16" y="470"/>
                      <a:pt x="27" y="45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233"/>
              <p:cNvSpPr/>
              <p:nvPr/>
            </p:nvSpPr>
            <p:spPr bwMode="auto">
              <a:xfrm>
                <a:off x="4872" y="2139"/>
                <a:ext cx="1121" cy="740"/>
              </a:xfrm>
              <a:custGeom>
                <a:gdLst>
                  <a:gd name="T0" fmla="*/ 75 w 474"/>
                  <a:gd name="T1" fmla="*/ 197 h 312"/>
                  <a:gd name="T2" fmla="*/ 103 w 474"/>
                  <a:gd name="T3" fmla="*/ 194 h 312"/>
                  <a:gd name="T4" fmla="*/ 131 w 474"/>
                  <a:gd name="T5" fmla="*/ 192 h 312"/>
                  <a:gd name="T6" fmla="*/ 171 w 474"/>
                  <a:gd name="T7" fmla="*/ 196 h 312"/>
                  <a:gd name="T8" fmla="*/ 180 w 474"/>
                  <a:gd name="T9" fmla="*/ 187 h 312"/>
                  <a:gd name="T10" fmla="*/ 222 w 474"/>
                  <a:gd name="T11" fmla="*/ 182 h 312"/>
                  <a:gd name="T12" fmla="*/ 251 w 474"/>
                  <a:gd name="T13" fmla="*/ 177 h 312"/>
                  <a:gd name="T14" fmla="*/ 260 w 474"/>
                  <a:gd name="T15" fmla="*/ 175 h 312"/>
                  <a:gd name="T16" fmla="*/ 287 w 474"/>
                  <a:gd name="T17" fmla="*/ 183 h 312"/>
                  <a:gd name="T18" fmla="*/ 307 w 474"/>
                  <a:gd name="T19" fmla="*/ 165 h 312"/>
                  <a:gd name="T20" fmla="*/ 331 w 474"/>
                  <a:gd name="T21" fmla="*/ 158 h 312"/>
                  <a:gd name="T22" fmla="*/ 376 w 474"/>
                  <a:gd name="T23" fmla="*/ 137 h 312"/>
                  <a:gd name="T24" fmla="*/ 395 w 474"/>
                  <a:gd name="T25" fmla="*/ 124 h 312"/>
                  <a:gd name="T26" fmla="*/ 396 w 474"/>
                  <a:gd name="T27" fmla="*/ 124 h 312"/>
                  <a:gd name="T28" fmla="*/ 433 w 474"/>
                  <a:gd name="T29" fmla="*/ 102 h 312"/>
                  <a:gd name="T30" fmla="*/ 433 w 474"/>
                  <a:gd name="T31" fmla="*/ 86 h 312"/>
                  <a:gd name="T32" fmla="*/ 434 w 474"/>
                  <a:gd name="T33" fmla="*/ 85 h 312"/>
                  <a:gd name="T34" fmla="*/ 470 w 474"/>
                  <a:gd name="T35" fmla="*/ 17 h 312"/>
                  <a:gd name="T36" fmla="*/ 474 w 474"/>
                  <a:gd name="T37" fmla="*/ 0 h 312"/>
                  <a:gd name="T38" fmla="*/ 462 w 474"/>
                  <a:gd name="T39" fmla="*/ 21 h 312"/>
                  <a:gd name="T40" fmla="*/ 441 w 474"/>
                  <a:gd name="T41" fmla="*/ 66 h 312"/>
                  <a:gd name="T42" fmla="*/ 425 w 474"/>
                  <a:gd name="T43" fmla="*/ 100 h 312"/>
                  <a:gd name="T44" fmla="*/ 394 w 474"/>
                  <a:gd name="T45" fmla="*/ 114 h 312"/>
                  <a:gd name="T46" fmla="*/ 349 w 474"/>
                  <a:gd name="T47" fmla="*/ 141 h 312"/>
                  <a:gd name="T48" fmla="*/ 301 w 474"/>
                  <a:gd name="T49" fmla="*/ 159 h 312"/>
                  <a:gd name="T50" fmla="*/ 271 w 474"/>
                  <a:gd name="T51" fmla="*/ 172 h 312"/>
                  <a:gd name="T52" fmla="*/ 265 w 474"/>
                  <a:gd name="T53" fmla="*/ 168 h 312"/>
                  <a:gd name="T54" fmla="*/ 265 w 474"/>
                  <a:gd name="T55" fmla="*/ 167 h 312"/>
                  <a:gd name="T56" fmla="*/ 219 w 474"/>
                  <a:gd name="T57" fmla="*/ 175 h 312"/>
                  <a:gd name="T58" fmla="*/ 176 w 474"/>
                  <a:gd name="T59" fmla="*/ 179 h 312"/>
                  <a:gd name="T60" fmla="*/ 139 w 474"/>
                  <a:gd name="T61" fmla="*/ 187 h 312"/>
                  <a:gd name="T62" fmla="*/ 100 w 474"/>
                  <a:gd name="T63" fmla="*/ 188 h 312"/>
                  <a:gd name="T64" fmla="*/ 50 w 474"/>
                  <a:gd name="T65" fmla="*/ 223 h 312"/>
                  <a:gd name="T66" fmla="*/ 5 w 474"/>
                  <a:gd name="T67" fmla="*/ 304 h 312"/>
                  <a:gd name="T68" fmla="*/ 14 w 474"/>
                  <a:gd name="T69" fmla="*/ 312 h 312"/>
                  <a:gd name="T70" fmla="*/ 54 w 474"/>
                  <a:gd name="T71" fmla="*/ 237 h 3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2" h="312">
                    <a:moveTo>
                      <a:pt x="54" y="237"/>
                    </a:moveTo>
                    <a:cubicBezTo>
                      <a:pt x="60" y="224"/>
                      <a:pt x="69" y="211"/>
                      <a:pt x="75" y="197"/>
                    </a:cubicBezTo>
                    <a:cubicBezTo>
                      <a:pt x="75" y="196"/>
                      <a:pt x="76" y="196"/>
                      <a:pt x="76" y="197"/>
                    </a:cubicBezTo>
                    <a:cubicBezTo>
                      <a:pt x="85" y="196"/>
                      <a:pt x="94" y="195"/>
                      <a:pt x="103" y="194"/>
                    </a:cubicBezTo>
                    <a:cubicBezTo>
                      <a:pt x="112" y="193"/>
                      <a:pt x="121" y="194"/>
                      <a:pt x="130" y="192"/>
                    </a:cubicBezTo>
                    <a:cubicBezTo>
                      <a:pt x="130" y="191"/>
                      <a:pt x="130" y="191"/>
                      <a:pt x="131" y="192"/>
                    </a:cubicBezTo>
                    <a:cubicBezTo>
                      <a:pt x="136" y="200"/>
                      <a:pt x="147" y="202"/>
                      <a:pt x="157" y="201"/>
                    </a:cubicBezTo>
                    <a:cubicBezTo>
                      <a:pt x="162" y="201"/>
                      <a:pt x="167" y="199"/>
                      <a:pt x="171" y="196"/>
                    </a:cubicBezTo>
                    <a:cubicBezTo>
                      <a:pt x="173" y="195"/>
                      <a:pt x="175" y="194"/>
                      <a:pt x="177" y="192"/>
                    </a:cubicBezTo>
                    <a:cubicBezTo>
                      <a:pt x="178" y="191"/>
                      <a:pt x="180" y="188"/>
                      <a:pt x="180" y="187"/>
                    </a:cubicBezTo>
                    <a:cubicBezTo>
                      <a:pt x="180" y="186"/>
                      <a:pt x="181" y="186"/>
                      <a:pt x="181" y="186"/>
                    </a:cubicBezTo>
                    <a:cubicBezTo>
                      <a:pt x="195" y="186"/>
                      <a:pt x="208" y="184"/>
                      <a:pt x="222" y="182"/>
                    </a:cubicBezTo>
                    <a:cubicBezTo>
                      <a:pt x="228" y="181"/>
                      <a:pt x="235" y="180"/>
                      <a:pt x="242" y="179"/>
                    </a:cubicBezTo>
                    <a:cubicBezTo>
                      <a:pt x="245" y="178"/>
                      <a:pt x="248" y="177"/>
                      <a:pt x="251" y="177"/>
                    </a:cubicBezTo>
                    <a:cubicBezTo>
                      <a:pt x="253" y="177"/>
                      <a:pt x="254" y="176"/>
                      <a:pt x="256" y="176"/>
                    </a:cubicBezTo>
                    <a:cubicBezTo>
                      <a:pt x="257" y="176"/>
                      <a:pt x="259" y="176"/>
                      <a:pt x="260" y="175"/>
                    </a:cubicBezTo>
                    <a:cubicBezTo>
                      <a:pt x="261" y="175"/>
                      <a:pt x="262" y="175"/>
                      <a:pt x="261" y="176"/>
                    </a:cubicBezTo>
                    <a:cubicBezTo>
                      <a:pt x="268" y="183"/>
                      <a:pt x="278" y="185"/>
                      <a:pt x="287" y="183"/>
                    </a:cubicBezTo>
                    <a:cubicBezTo>
                      <a:pt x="296" y="181"/>
                      <a:pt x="306" y="176"/>
                      <a:pt x="306" y="166"/>
                    </a:cubicBezTo>
                    <a:cubicBezTo>
                      <a:pt x="307" y="165"/>
                      <a:pt x="307" y="165"/>
                      <a:pt x="307" y="165"/>
                    </a:cubicBezTo>
                    <a:cubicBezTo>
                      <a:pt x="307" y="165"/>
                      <a:pt x="307" y="165"/>
                      <a:pt x="307" y="164"/>
                    </a:cubicBezTo>
                    <a:cubicBezTo>
                      <a:pt x="315" y="163"/>
                      <a:pt x="323" y="161"/>
                      <a:pt x="331" y="158"/>
                    </a:cubicBezTo>
                    <a:cubicBezTo>
                      <a:pt x="338" y="155"/>
                      <a:pt x="346" y="152"/>
                      <a:pt x="353" y="149"/>
                    </a:cubicBezTo>
                    <a:cubicBezTo>
                      <a:pt x="361" y="145"/>
                      <a:pt x="369" y="142"/>
                      <a:pt x="376" y="137"/>
                    </a:cubicBezTo>
                    <a:cubicBezTo>
                      <a:pt x="379" y="135"/>
                      <a:pt x="383" y="133"/>
                      <a:pt x="386" y="131"/>
                    </a:cubicBezTo>
                    <a:cubicBezTo>
                      <a:pt x="389" y="129"/>
                      <a:pt x="392" y="127"/>
                      <a:pt x="395" y="124"/>
                    </a:cubicBezTo>
                    <a:cubicBezTo>
                      <a:pt x="395" y="124"/>
                      <a:pt x="396" y="124"/>
                      <a:pt x="396" y="124"/>
                    </a:cubicBezTo>
                    <a:cubicBezTo>
                      <a:pt x="396" y="124"/>
                      <a:pt x="396" y="124"/>
                      <a:pt x="396" y="124"/>
                    </a:cubicBezTo>
                    <a:cubicBezTo>
                      <a:pt x="407" y="128"/>
                      <a:pt x="419" y="125"/>
                      <a:pt x="426" y="116"/>
                    </a:cubicBezTo>
                    <a:cubicBezTo>
                      <a:pt x="430" y="112"/>
                      <a:pt x="432" y="107"/>
                      <a:pt x="433" y="102"/>
                    </a:cubicBezTo>
                    <a:cubicBezTo>
                      <a:pt x="434" y="99"/>
                      <a:pt x="434" y="96"/>
                      <a:pt x="434" y="93"/>
                    </a:cubicBezTo>
                    <a:cubicBezTo>
                      <a:pt x="434" y="91"/>
                      <a:pt x="433" y="89"/>
                      <a:pt x="433" y="86"/>
                    </a:cubicBezTo>
                    <a:cubicBezTo>
                      <a:pt x="433" y="86"/>
                      <a:pt x="433" y="85"/>
                      <a:pt x="433" y="85"/>
                    </a:cubicBezTo>
                    <a:cubicBezTo>
                      <a:pt x="433" y="85"/>
                      <a:pt x="433" y="85"/>
                      <a:pt x="434" y="85"/>
                    </a:cubicBezTo>
                    <a:cubicBezTo>
                      <a:pt x="445" y="72"/>
                      <a:pt x="455" y="58"/>
                      <a:pt x="462" y="42"/>
                    </a:cubicBezTo>
                    <a:cubicBezTo>
                      <a:pt x="465" y="34"/>
                      <a:pt x="468" y="25"/>
                      <a:pt x="470" y="17"/>
                    </a:cubicBezTo>
                    <a:cubicBezTo>
                      <a:pt x="471" y="14"/>
                      <a:pt x="472" y="11"/>
                      <a:pt x="473" y="7"/>
                    </a:cubicBezTo>
                    <a:cubicBezTo>
                      <a:pt x="473" y="5"/>
                      <a:pt x="474" y="3"/>
                      <a:pt x="474" y="0"/>
                    </a:cubicBezTo>
                    <a:cubicBezTo>
                      <a:pt x="471" y="1"/>
                      <a:pt x="469" y="1"/>
                      <a:pt x="466" y="0"/>
                    </a:cubicBezTo>
                    <a:cubicBezTo>
                      <a:pt x="466" y="7"/>
                      <a:pt x="464" y="14"/>
                      <a:pt x="462" y="21"/>
                    </a:cubicBezTo>
                    <a:cubicBezTo>
                      <a:pt x="460" y="28"/>
                      <a:pt x="457" y="35"/>
                      <a:pt x="454" y="42"/>
                    </a:cubicBezTo>
                    <a:cubicBezTo>
                      <a:pt x="450" y="50"/>
                      <a:pt x="445" y="58"/>
                      <a:pt x="441" y="66"/>
                    </a:cubicBezTo>
                    <a:cubicBezTo>
                      <a:pt x="436" y="73"/>
                      <a:pt x="431" y="80"/>
                      <a:pt x="425" y="86"/>
                    </a:cubicBezTo>
                    <a:cubicBezTo>
                      <a:pt x="427" y="90"/>
                      <a:pt x="427" y="95"/>
                      <a:pt x="425" y="100"/>
                    </a:cubicBezTo>
                    <a:cubicBezTo>
                      <a:pt x="423" y="106"/>
                      <a:pt x="419" y="111"/>
                      <a:pt x="414" y="114"/>
                    </a:cubicBezTo>
                    <a:cubicBezTo>
                      <a:pt x="408" y="117"/>
                      <a:pt x="400" y="117"/>
                      <a:pt x="394" y="114"/>
                    </a:cubicBezTo>
                    <a:cubicBezTo>
                      <a:pt x="394" y="114"/>
                      <a:pt x="394" y="115"/>
                      <a:pt x="394" y="115"/>
                    </a:cubicBezTo>
                    <a:cubicBezTo>
                      <a:pt x="381" y="127"/>
                      <a:pt x="365" y="135"/>
                      <a:pt x="349" y="141"/>
                    </a:cubicBezTo>
                    <a:cubicBezTo>
                      <a:pt x="341" y="145"/>
                      <a:pt x="333" y="148"/>
                      <a:pt x="324" y="151"/>
                    </a:cubicBezTo>
                    <a:cubicBezTo>
                      <a:pt x="317" y="154"/>
                      <a:pt x="309" y="158"/>
                      <a:pt x="301" y="159"/>
                    </a:cubicBezTo>
                    <a:cubicBezTo>
                      <a:pt x="299" y="163"/>
                      <a:pt x="297" y="167"/>
                      <a:pt x="292" y="170"/>
                    </a:cubicBezTo>
                    <a:cubicBezTo>
                      <a:pt x="286" y="175"/>
                      <a:pt x="278" y="176"/>
                      <a:pt x="271" y="172"/>
                    </a:cubicBezTo>
                    <a:cubicBezTo>
                      <a:pt x="269" y="171"/>
                      <a:pt x="267" y="170"/>
                      <a:pt x="265" y="168"/>
                    </a:cubicBezTo>
                    <a:cubicBezTo>
                      <a:pt x="265" y="168"/>
                      <a:pt x="265" y="168"/>
                      <a:pt x="265" y="168"/>
                    </a:cubicBezTo>
                    <a:cubicBezTo>
                      <a:pt x="265" y="168"/>
                      <a:pt x="265" y="168"/>
                      <a:pt x="265" y="168"/>
                    </a:cubicBezTo>
                    <a:cubicBezTo>
                      <a:pt x="265" y="168"/>
                      <a:pt x="265" y="168"/>
                      <a:pt x="265" y="167"/>
                    </a:cubicBezTo>
                    <a:cubicBezTo>
                      <a:pt x="257" y="169"/>
                      <a:pt x="250" y="171"/>
                      <a:pt x="242" y="172"/>
                    </a:cubicBezTo>
                    <a:cubicBezTo>
                      <a:pt x="234" y="173"/>
                      <a:pt x="227" y="174"/>
                      <a:pt x="219" y="175"/>
                    </a:cubicBezTo>
                    <a:cubicBezTo>
                      <a:pt x="212" y="176"/>
                      <a:pt x="204" y="177"/>
                      <a:pt x="197" y="178"/>
                    </a:cubicBezTo>
                    <a:cubicBezTo>
                      <a:pt x="190" y="178"/>
                      <a:pt x="183" y="179"/>
                      <a:pt x="176" y="179"/>
                    </a:cubicBezTo>
                    <a:cubicBezTo>
                      <a:pt x="176" y="181"/>
                      <a:pt x="175" y="182"/>
                      <a:pt x="174" y="184"/>
                    </a:cubicBezTo>
                    <a:cubicBezTo>
                      <a:pt x="166" y="194"/>
                      <a:pt x="149" y="197"/>
                      <a:pt x="139" y="187"/>
                    </a:cubicBezTo>
                    <a:cubicBezTo>
                      <a:pt x="138" y="186"/>
                      <a:pt x="137" y="185"/>
                      <a:pt x="136" y="184"/>
                    </a:cubicBezTo>
                    <a:cubicBezTo>
                      <a:pt x="124" y="185"/>
                      <a:pt x="112" y="187"/>
                      <a:pt x="100" y="188"/>
                    </a:cubicBezTo>
                    <a:cubicBezTo>
                      <a:pt x="89" y="188"/>
                      <a:pt x="77" y="190"/>
                      <a:pt x="65" y="190"/>
                    </a:cubicBezTo>
                    <a:cubicBezTo>
                      <a:pt x="60" y="201"/>
                      <a:pt x="55" y="212"/>
                      <a:pt x="50" y="223"/>
                    </a:cubicBezTo>
                    <a:cubicBezTo>
                      <a:pt x="43" y="237"/>
                      <a:pt x="37" y="252"/>
                      <a:pt x="29" y="265"/>
                    </a:cubicBezTo>
                    <a:cubicBezTo>
                      <a:pt x="22" y="279"/>
                      <a:pt x="14" y="292"/>
                      <a:pt x="5" y="304"/>
                    </a:cubicBezTo>
                    <a:cubicBezTo>
                      <a:pt x="4" y="307"/>
                      <a:pt x="2" y="309"/>
                      <a:pt x="0" y="312"/>
                    </a:cubicBezTo>
                    <a:cubicBezTo>
                      <a:pt x="14" y="312"/>
                      <a:pt x="14" y="312"/>
                      <a:pt x="14" y="312"/>
                    </a:cubicBezTo>
                    <a:cubicBezTo>
                      <a:pt x="20" y="301"/>
                      <a:pt x="27" y="291"/>
                      <a:pt x="32" y="280"/>
                    </a:cubicBezTo>
                    <a:cubicBezTo>
                      <a:pt x="40" y="266"/>
                      <a:pt x="47" y="252"/>
                      <a:pt x="54" y="23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234"/>
              <p:cNvSpPr/>
              <p:nvPr/>
            </p:nvSpPr>
            <p:spPr bwMode="auto">
              <a:xfrm>
                <a:off x="6045" y="1918"/>
                <a:ext cx="123" cy="69"/>
              </a:xfrm>
              <a:custGeom>
                <a:gdLst>
                  <a:gd name="T0" fmla="*/ 45 w 52"/>
                  <a:gd name="T1" fmla="*/ 0 h 29"/>
                  <a:gd name="T2" fmla="*/ 46 w 52"/>
                  <a:gd name="T3" fmla="*/ 10 h 29"/>
                  <a:gd name="T4" fmla="*/ 41 w 52"/>
                  <a:gd name="T5" fmla="*/ 23 h 29"/>
                  <a:gd name="T6" fmla="*/ 30 w 52"/>
                  <a:gd name="T7" fmla="*/ 17 h 29"/>
                  <a:gd name="T8" fmla="*/ 28 w 52"/>
                  <a:gd name="T9" fmla="*/ 5 h 29"/>
                  <a:gd name="T10" fmla="*/ 25 w 52"/>
                  <a:gd name="T11" fmla="*/ 12 h 29"/>
                  <a:gd name="T12" fmla="*/ 16 w 52"/>
                  <a:gd name="T13" fmla="*/ 21 h 29"/>
                  <a:gd name="T14" fmla="*/ 8 w 52"/>
                  <a:gd name="T15" fmla="*/ 8 h 29"/>
                  <a:gd name="T16" fmla="*/ 0 w 52"/>
                  <a:gd name="T17" fmla="*/ 14 h 29"/>
                  <a:gd name="T18" fmla="*/ 9 w 52"/>
                  <a:gd name="T19" fmla="*/ 25 h 29"/>
                  <a:gd name="T20" fmla="*/ 24 w 52"/>
                  <a:gd name="T21" fmla="*/ 22 h 29"/>
                  <a:gd name="T22" fmla="*/ 25 w 52"/>
                  <a:gd name="T23" fmla="*/ 23 h 29"/>
                  <a:gd name="T24" fmla="*/ 40 w 52"/>
                  <a:gd name="T25" fmla="*/ 28 h 29"/>
                  <a:gd name="T26" fmla="*/ 52 w 52"/>
                  <a:gd name="T27" fmla="*/ 21 h 29"/>
                  <a:gd name="T28" fmla="*/ 52 w 52"/>
                  <a:gd name="T29" fmla="*/ 9 h 29"/>
                  <a:gd name="T30" fmla="*/ 45 w 52"/>
                  <a:gd name="T31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28">
                    <a:moveTo>
                      <a:pt x="45" y="0"/>
                    </a:moveTo>
                    <a:cubicBezTo>
                      <a:pt x="45" y="4"/>
                      <a:pt x="46" y="7"/>
                      <a:pt x="46" y="10"/>
                    </a:cubicBezTo>
                    <a:cubicBezTo>
                      <a:pt x="46" y="14"/>
                      <a:pt x="45" y="21"/>
                      <a:pt x="41" y="23"/>
                    </a:cubicBezTo>
                    <a:cubicBezTo>
                      <a:pt x="36" y="26"/>
                      <a:pt x="31" y="22"/>
                      <a:pt x="30" y="17"/>
                    </a:cubicBezTo>
                    <a:cubicBezTo>
                      <a:pt x="29" y="13"/>
                      <a:pt x="28" y="9"/>
                      <a:pt x="28" y="5"/>
                    </a:cubicBezTo>
                    <a:cubicBezTo>
                      <a:pt x="27" y="8"/>
                      <a:pt x="26" y="10"/>
                      <a:pt x="25" y="12"/>
                    </a:cubicBezTo>
                    <a:cubicBezTo>
                      <a:pt x="23" y="16"/>
                      <a:pt x="20" y="20"/>
                      <a:pt x="16" y="21"/>
                    </a:cubicBezTo>
                    <a:cubicBezTo>
                      <a:pt x="8" y="22"/>
                      <a:pt x="7" y="14"/>
                      <a:pt x="8" y="8"/>
                    </a:cubicBezTo>
                    <a:cubicBezTo>
                      <a:pt x="6" y="10"/>
                      <a:pt x="3" y="12"/>
                      <a:pt x="0" y="14"/>
                    </a:cubicBezTo>
                    <a:cubicBezTo>
                      <a:pt x="0" y="20"/>
                      <a:pt x="4" y="24"/>
                      <a:pt x="9" y="25"/>
                    </a:cubicBezTo>
                    <a:cubicBezTo>
                      <a:pt x="15" y="27"/>
                      <a:pt x="20" y="26"/>
                      <a:pt x="24" y="22"/>
                    </a:cubicBezTo>
                    <a:cubicBezTo>
                      <a:pt x="25" y="21"/>
                      <a:pt x="26" y="22"/>
                      <a:pt x="25" y="23"/>
                    </a:cubicBezTo>
                    <a:cubicBezTo>
                      <a:pt x="29" y="27"/>
                      <a:pt x="34" y="29"/>
                      <a:pt x="40" y="28"/>
                    </a:cubicBezTo>
                    <a:cubicBezTo>
                      <a:pt x="45" y="28"/>
                      <a:pt x="49" y="25"/>
                      <a:pt x="52" y="21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49" y="7"/>
                      <a:pt x="47" y="4"/>
                      <a:pt x="45" y="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235"/>
              <p:cNvSpPr/>
              <p:nvPr/>
            </p:nvSpPr>
            <p:spPr bwMode="auto">
              <a:xfrm>
                <a:off x="6147" y="2768"/>
                <a:ext cx="21" cy="40"/>
              </a:xfrm>
              <a:custGeom>
                <a:gdLst>
                  <a:gd name="T0" fmla="*/ 2 w 9"/>
                  <a:gd name="T1" fmla="*/ 17 h 17"/>
                  <a:gd name="T2" fmla="*/ 9 w 9"/>
                  <a:gd name="T3" fmla="*/ 17 h 17"/>
                  <a:gd name="T4" fmla="*/ 9 w 9"/>
                  <a:gd name="T5" fmla="*/ 0 h 17"/>
                  <a:gd name="T6" fmla="*/ 0 w 9"/>
                  <a:gd name="T7" fmla="*/ 1 h 17"/>
                  <a:gd name="T8" fmla="*/ 2 w 9"/>
                  <a:gd name="T9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7">
                    <a:moveTo>
                      <a:pt x="2" y="17"/>
                    </a:moveTo>
                    <a:cubicBezTo>
                      <a:pt x="4" y="17"/>
                      <a:pt x="7" y="17"/>
                      <a:pt x="9" y="17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1"/>
                      <a:pt x="3" y="1"/>
                      <a:pt x="0" y="1"/>
                    </a:cubicBezTo>
                    <a:cubicBezTo>
                      <a:pt x="1" y="7"/>
                      <a:pt x="2" y="12"/>
                      <a:pt x="2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236"/>
              <p:cNvSpPr/>
              <p:nvPr/>
            </p:nvSpPr>
            <p:spPr bwMode="auto">
              <a:xfrm>
                <a:off x="6149" y="2813"/>
                <a:ext cx="19" cy="40"/>
              </a:xfrm>
              <a:custGeom>
                <a:gdLst>
                  <a:gd name="T0" fmla="*/ 0 w 8"/>
                  <a:gd name="T1" fmla="*/ 15 h 17"/>
                  <a:gd name="T2" fmla="*/ 8 w 8"/>
                  <a:gd name="T3" fmla="*/ 17 h 17"/>
                  <a:gd name="T4" fmla="*/ 8 w 8"/>
                  <a:gd name="T5" fmla="*/ 0 h 17"/>
                  <a:gd name="T6" fmla="*/ 1 w 8"/>
                  <a:gd name="T7" fmla="*/ 0 h 17"/>
                  <a:gd name="T8" fmla="*/ 0 w 8"/>
                  <a:gd name="T9" fmla="*/ 1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7">
                    <a:moveTo>
                      <a:pt x="0" y="15"/>
                    </a:moveTo>
                    <a:cubicBezTo>
                      <a:pt x="2" y="16"/>
                      <a:pt x="5" y="16"/>
                      <a:pt x="8" y="1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0"/>
                      <a:pt x="1" y="0"/>
                    </a:cubicBezTo>
                    <a:cubicBezTo>
                      <a:pt x="1" y="5"/>
                      <a:pt x="1" y="10"/>
                      <a:pt x="0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237"/>
              <p:cNvSpPr/>
              <p:nvPr/>
            </p:nvSpPr>
            <p:spPr bwMode="auto">
              <a:xfrm>
                <a:off x="6142" y="2853"/>
                <a:ext cx="26" cy="26"/>
              </a:xfrm>
              <a:custGeom>
                <a:gdLst>
                  <a:gd name="T0" fmla="*/ 1 w 11"/>
                  <a:gd name="T1" fmla="*/ 7 h 11"/>
                  <a:gd name="T2" fmla="*/ 0 w 11"/>
                  <a:gd name="T3" fmla="*/ 11 h 11"/>
                  <a:gd name="T4" fmla="*/ 11 w 11"/>
                  <a:gd name="T5" fmla="*/ 11 h 11"/>
                  <a:gd name="T6" fmla="*/ 11 w 11"/>
                  <a:gd name="T7" fmla="*/ 2 h 11"/>
                  <a:gd name="T8" fmla="*/ 3 w 11"/>
                  <a:gd name="T9" fmla="*/ 0 h 11"/>
                  <a:gd name="T10" fmla="*/ 1 w 11"/>
                  <a:gd name="T11" fmla="*/ 7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1" y="7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8" y="1"/>
                      <a:pt x="5" y="1"/>
                      <a:pt x="3" y="0"/>
                    </a:cubicBezTo>
                    <a:cubicBezTo>
                      <a:pt x="2" y="2"/>
                      <a:pt x="2" y="5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238"/>
              <p:cNvSpPr/>
              <p:nvPr/>
            </p:nvSpPr>
            <p:spPr bwMode="auto">
              <a:xfrm>
                <a:off x="6140" y="2718"/>
                <a:ext cx="28" cy="50"/>
              </a:xfrm>
              <a:custGeom>
                <a:gdLst>
                  <a:gd name="T0" fmla="*/ 4 w 12"/>
                  <a:gd name="T1" fmla="*/ 0 h 21"/>
                  <a:gd name="T2" fmla="*/ 0 w 12"/>
                  <a:gd name="T3" fmla="*/ 12 h 21"/>
                  <a:gd name="T4" fmla="*/ 3 w 12"/>
                  <a:gd name="T5" fmla="*/ 21 h 21"/>
                  <a:gd name="T6" fmla="*/ 12 w 12"/>
                  <a:gd name="T7" fmla="*/ 20 h 21"/>
                  <a:gd name="T8" fmla="*/ 12 w 12"/>
                  <a:gd name="T9" fmla="*/ 1 h 21"/>
                  <a:gd name="T10" fmla="*/ 4 w 12"/>
                  <a:gd name="T11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1">
                    <a:moveTo>
                      <a:pt x="4" y="0"/>
                    </a:moveTo>
                    <a:cubicBezTo>
                      <a:pt x="5" y="4"/>
                      <a:pt x="4" y="10"/>
                      <a:pt x="0" y="12"/>
                    </a:cubicBezTo>
                    <a:cubicBezTo>
                      <a:pt x="1" y="15"/>
                      <a:pt x="2" y="18"/>
                      <a:pt x="3" y="21"/>
                    </a:cubicBezTo>
                    <a:cubicBezTo>
                      <a:pt x="6" y="20"/>
                      <a:pt x="9" y="20"/>
                      <a:pt x="12" y="2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9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239"/>
              <p:cNvSpPr/>
              <p:nvPr/>
            </p:nvSpPr>
            <p:spPr bwMode="auto">
              <a:xfrm>
                <a:off x="5498" y="1441"/>
                <a:ext cx="57" cy="21"/>
              </a:xfrm>
              <a:custGeom>
                <a:gdLst>
                  <a:gd name="T0" fmla="*/ 3 w 24"/>
                  <a:gd name="T1" fmla="*/ 7 h 9"/>
                  <a:gd name="T2" fmla="*/ 0 w 24"/>
                  <a:gd name="T3" fmla="*/ 9 h 9"/>
                  <a:gd name="T4" fmla="*/ 2 w 24"/>
                  <a:gd name="T5" fmla="*/ 9 h 9"/>
                  <a:gd name="T6" fmla="*/ 12 w 24"/>
                  <a:gd name="T7" fmla="*/ 9 h 9"/>
                  <a:gd name="T8" fmla="*/ 24 w 24"/>
                  <a:gd name="T9" fmla="*/ 0 h 9"/>
                  <a:gd name="T10" fmla="*/ 12 w 24"/>
                  <a:gd name="T11" fmla="*/ 0 h 9"/>
                  <a:gd name="T12" fmla="*/ 10 w 24"/>
                  <a:gd name="T13" fmla="*/ 2 h 9"/>
                  <a:gd name="T14" fmla="*/ 3 w 24"/>
                  <a:gd name="T15" fmla="*/ 7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9">
                    <a:moveTo>
                      <a:pt x="3" y="7"/>
                    </a:moveTo>
                    <a:cubicBezTo>
                      <a:pt x="2" y="8"/>
                      <a:pt x="1" y="8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5" y="8"/>
                      <a:pt x="9" y="8"/>
                      <a:pt x="12" y="9"/>
                    </a:cubicBezTo>
                    <a:cubicBezTo>
                      <a:pt x="16" y="7"/>
                      <a:pt x="20" y="3"/>
                      <a:pt x="2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1" y="1"/>
                      <a:pt x="10" y="2"/>
                    </a:cubicBezTo>
                    <a:cubicBezTo>
                      <a:pt x="8" y="3"/>
                      <a:pt x="5" y="5"/>
                      <a:pt x="3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240"/>
              <p:cNvSpPr/>
              <p:nvPr/>
            </p:nvSpPr>
            <p:spPr bwMode="auto">
              <a:xfrm>
                <a:off x="5903" y="2030"/>
                <a:ext cx="265" cy="151"/>
              </a:xfrm>
              <a:custGeom>
                <a:gdLst>
                  <a:gd name="T0" fmla="*/ 106 w 112"/>
                  <a:gd name="T1" fmla="*/ 54 h 64"/>
                  <a:gd name="T2" fmla="*/ 92 w 112"/>
                  <a:gd name="T3" fmla="*/ 36 h 64"/>
                  <a:gd name="T4" fmla="*/ 87 w 112"/>
                  <a:gd name="T5" fmla="*/ 48 h 64"/>
                  <a:gd name="T6" fmla="*/ 75 w 112"/>
                  <a:gd name="T7" fmla="*/ 54 h 64"/>
                  <a:gd name="T8" fmla="*/ 70 w 112"/>
                  <a:gd name="T9" fmla="*/ 44 h 64"/>
                  <a:gd name="T10" fmla="*/ 70 w 112"/>
                  <a:gd name="T11" fmla="*/ 33 h 64"/>
                  <a:gd name="T12" fmla="*/ 64 w 112"/>
                  <a:gd name="T13" fmla="*/ 43 h 64"/>
                  <a:gd name="T14" fmla="*/ 53 w 112"/>
                  <a:gd name="T15" fmla="*/ 47 h 64"/>
                  <a:gd name="T16" fmla="*/ 50 w 112"/>
                  <a:gd name="T17" fmla="*/ 25 h 64"/>
                  <a:gd name="T18" fmla="*/ 43 w 112"/>
                  <a:gd name="T19" fmla="*/ 32 h 64"/>
                  <a:gd name="T20" fmla="*/ 33 w 112"/>
                  <a:gd name="T21" fmla="*/ 36 h 64"/>
                  <a:gd name="T22" fmla="*/ 26 w 112"/>
                  <a:gd name="T23" fmla="*/ 25 h 64"/>
                  <a:gd name="T24" fmla="*/ 32 w 112"/>
                  <a:gd name="T25" fmla="*/ 11 h 64"/>
                  <a:gd name="T26" fmla="*/ 21 w 112"/>
                  <a:gd name="T27" fmla="*/ 18 h 64"/>
                  <a:gd name="T28" fmla="*/ 10 w 112"/>
                  <a:gd name="T29" fmla="*/ 19 h 64"/>
                  <a:gd name="T30" fmla="*/ 12 w 112"/>
                  <a:gd name="T31" fmla="*/ 0 h 64"/>
                  <a:gd name="T32" fmla="*/ 2 w 112"/>
                  <a:gd name="T33" fmla="*/ 12 h 64"/>
                  <a:gd name="T34" fmla="*/ 2 w 112"/>
                  <a:gd name="T35" fmla="*/ 12 h 64"/>
                  <a:gd name="T36" fmla="*/ 19 w 112"/>
                  <a:gd name="T37" fmla="*/ 27 h 64"/>
                  <a:gd name="T38" fmla="*/ 20 w 112"/>
                  <a:gd name="T39" fmla="*/ 28 h 64"/>
                  <a:gd name="T40" fmla="*/ 24 w 112"/>
                  <a:gd name="T41" fmla="*/ 41 h 64"/>
                  <a:gd name="T42" fmla="*/ 41 w 112"/>
                  <a:gd name="T43" fmla="*/ 44 h 64"/>
                  <a:gd name="T44" fmla="*/ 42 w 112"/>
                  <a:gd name="T45" fmla="*/ 44 h 64"/>
                  <a:gd name="T46" fmla="*/ 52 w 112"/>
                  <a:gd name="T47" fmla="*/ 54 h 64"/>
                  <a:gd name="T48" fmla="*/ 65 w 112"/>
                  <a:gd name="T49" fmla="*/ 51 h 64"/>
                  <a:gd name="T50" fmla="*/ 66 w 112"/>
                  <a:gd name="T51" fmla="*/ 51 h 64"/>
                  <a:gd name="T52" fmla="*/ 90 w 112"/>
                  <a:gd name="T53" fmla="*/ 56 h 64"/>
                  <a:gd name="T54" fmla="*/ 91 w 112"/>
                  <a:gd name="T55" fmla="*/ 56 h 64"/>
                  <a:gd name="T56" fmla="*/ 112 w 112"/>
                  <a:gd name="T57" fmla="*/ 59 h 64"/>
                  <a:gd name="T58" fmla="*/ 112 w 112"/>
                  <a:gd name="T59" fmla="*/ 50 h 64"/>
                  <a:gd name="T60" fmla="*/ 106 w 112"/>
                  <a:gd name="T61" fmla="*/ 54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2" h="64">
                    <a:moveTo>
                      <a:pt x="106" y="54"/>
                    </a:moveTo>
                    <a:cubicBezTo>
                      <a:pt x="97" y="55"/>
                      <a:pt x="93" y="43"/>
                      <a:pt x="92" y="36"/>
                    </a:cubicBezTo>
                    <a:cubicBezTo>
                      <a:pt x="92" y="40"/>
                      <a:pt x="90" y="45"/>
                      <a:pt x="87" y="48"/>
                    </a:cubicBezTo>
                    <a:cubicBezTo>
                      <a:pt x="85" y="52"/>
                      <a:pt x="80" y="56"/>
                      <a:pt x="75" y="54"/>
                    </a:cubicBezTo>
                    <a:cubicBezTo>
                      <a:pt x="71" y="52"/>
                      <a:pt x="70" y="48"/>
                      <a:pt x="70" y="44"/>
                    </a:cubicBezTo>
                    <a:cubicBezTo>
                      <a:pt x="70" y="40"/>
                      <a:pt x="70" y="37"/>
                      <a:pt x="70" y="33"/>
                    </a:cubicBezTo>
                    <a:cubicBezTo>
                      <a:pt x="69" y="36"/>
                      <a:pt x="67" y="40"/>
                      <a:pt x="64" y="43"/>
                    </a:cubicBezTo>
                    <a:cubicBezTo>
                      <a:pt x="62" y="45"/>
                      <a:pt x="57" y="49"/>
                      <a:pt x="53" y="47"/>
                    </a:cubicBezTo>
                    <a:cubicBezTo>
                      <a:pt x="45" y="44"/>
                      <a:pt x="47" y="33"/>
                      <a:pt x="50" y="25"/>
                    </a:cubicBezTo>
                    <a:cubicBezTo>
                      <a:pt x="48" y="28"/>
                      <a:pt x="46" y="30"/>
                      <a:pt x="43" y="32"/>
                    </a:cubicBezTo>
                    <a:cubicBezTo>
                      <a:pt x="41" y="34"/>
                      <a:pt x="37" y="37"/>
                      <a:pt x="33" y="36"/>
                    </a:cubicBezTo>
                    <a:cubicBezTo>
                      <a:pt x="28" y="35"/>
                      <a:pt x="26" y="30"/>
                      <a:pt x="26" y="25"/>
                    </a:cubicBezTo>
                    <a:cubicBezTo>
                      <a:pt x="27" y="20"/>
                      <a:pt x="30" y="16"/>
                      <a:pt x="32" y="11"/>
                    </a:cubicBezTo>
                    <a:cubicBezTo>
                      <a:pt x="29" y="14"/>
                      <a:pt x="25" y="17"/>
                      <a:pt x="21" y="18"/>
                    </a:cubicBezTo>
                    <a:cubicBezTo>
                      <a:pt x="18" y="20"/>
                      <a:pt x="13" y="22"/>
                      <a:pt x="10" y="19"/>
                    </a:cubicBezTo>
                    <a:cubicBezTo>
                      <a:pt x="4" y="14"/>
                      <a:pt x="8" y="6"/>
                      <a:pt x="12" y="0"/>
                    </a:cubicBezTo>
                    <a:cubicBezTo>
                      <a:pt x="8" y="3"/>
                      <a:pt x="5" y="7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21"/>
                      <a:pt x="9" y="31"/>
                      <a:pt x="19" y="27"/>
                    </a:cubicBezTo>
                    <a:cubicBezTo>
                      <a:pt x="19" y="26"/>
                      <a:pt x="20" y="27"/>
                      <a:pt x="20" y="28"/>
                    </a:cubicBezTo>
                    <a:cubicBezTo>
                      <a:pt x="20" y="32"/>
                      <a:pt x="21" y="38"/>
                      <a:pt x="24" y="41"/>
                    </a:cubicBezTo>
                    <a:cubicBezTo>
                      <a:pt x="29" y="46"/>
                      <a:pt x="35" y="45"/>
                      <a:pt x="41" y="44"/>
                    </a:cubicBezTo>
                    <a:cubicBezTo>
                      <a:pt x="41" y="44"/>
                      <a:pt x="42" y="44"/>
                      <a:pt x="42" y="44"/>
                    </a:cubicBezTo>
                    <a:cubicBezTo>
                      <a:pt x="44" y="49"/>
                      <a:pt x="47" y="53"/>
                      <a:pt x="52" y="54"/>
                    </a:cubicBezTo>
                    <a:cubicBezTo>
                      <a:pt x="57" y="55"/>
                      <a:pt x="61" y="54"/>
                      <a:pt x="65" y="51"/>
                    </a:cubicBezTo>
                    <a:cubicBezTo>
                      <a:pt x="65" y="50"/>
                      <a:pt x="66" y="51"/>
                      <a:pt x="66" y="51"/>
                    </a:cubicBezTo>
                    <a:cubicBezTo>
                      <a:pt x="69" y="62"/>
                      <a:pt x="83" y="64"/>
                      <a:pt x="90" y="56"/>
                    </a:cubicBezTo>
                    <a:cubicBezTo>
                      <a:pt x="90" y="55"/>
                      <a:pt x="91" y="55"/>
                      <a:pt x="91" y="56"/>
                    </a:cubicBezTo>
                    <a:cubicBezTo>
                      <a:pt x="96" y="62"/>
                      <a:pt x="106" y="63"/>
                      <a:pt x="112" y="59"/>
                    </a:cubicBezTo>
                    <a:cubicBezTo>
                      <a:pt x="112" y="50"/>
                      <a:pt x="112" y="50"/>
                      <a:pt x="112" y="50"/>
                    </a:cubicBezTo>
                    <a:cubicBezTo>
                      <a:pt x="110" y="52"/>
                      <a:pt x="108" y="53"/>
                      <a:pt x="106" y="5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241"/>
              <p:cNvSpPr/>
              <p:nvPr/>
            </p:nvSpPr>
            <p:spPr bwMode="auto">
              <a:xfrm>
                <a:off x="4389" y="2082"/>
                <a:ext cx="54" cy="61"/>
              </a:xfrm>
              <a:custGeom>
                <a:gdLst>
                  <a:gd name="T0" fmla="*/ 4 w 23"/>
                  <a:gd name="T1" fmla="*/ 21 h 26"/>
                  <a:gd name="T2" fmla="*/ 15 w 23"/>
                  <a:gd name="T3" fmla="*/ 26 h 26"/>
                  <a:gd name="T4" fmla="*/ 20 w 23"/>
                  <a:gd name="T5" fmla="*/ 25 h 26"/>
                  <a:gd name="T6" fmla="*/ 23 w 23"/>
                  <a:gd name="T7" fmla="*/ 24 h 26"/>
                  <a:gd name="T8" fmla="*/ 21 w 23"/>
                  <a:gd name="T9" fmla="*/ 21 h 26"/>
                  <a:gd name="T10" fmla="*/ 8 w 23"/>
                  <a:gd name="T11" fmla="*/ 0 h 26"/>
                  <a:gd name="T12" fmla="*/ 4 w 23"/>
                  <a:gd name="T13" fmla="*/ 21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6">
                    <a:moveTo>
                      <a:pt x="4" y="21"/>
                    </a:move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8" y="26"/>
                      <a:pt x="20" y="25"/>
                    </a:cubicBezTo>
                    <a:cubicBezTo>
                      <a:pt x="21" y="25"/>
                      <a:pt x="22" y="24"/>
                      <a:pt x="23" y="24"/>
                    </a:cubicBezTo>
                    <a:cubicBezTo>
                      <a:pt x="23" y="23"/>
                      <a:pt x="22" y="22"/>
                      <a:pt x="21" y="21"/>
                    </a:cubicBezTo>
                    <a:cubicBezTo>
                      <a:pt x="16" y="14"/>
                      <a:pt x="12" y="7"/>
                      <a:pt x="8" y="0"/>
                    </a:cubicBezTo>
                    <a:cubicBezTo>
                      <a:pt x="4" y="6"/>
                      <a:pt x="0" y="14"/>
                      <a:pt x="4" y="2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242"/>
              <p:cNvSpPr/>
              <p:nvPr/>
            </p:nvSpPr>
            <p:spPr bwMode="auto">
              <a:xfrm>
                <a:off x="5676" y="1441"/>
                <a:ext cx="104" cy="299"/>
              </a:xfrm>
              <a:custGeom>
                <a:gdLst>
                  <a:gd name="T0" fmla="*/ 31 w 44"/>
                  <a:gd name="T1" fmla="*/ 10 h 126"/>
                  <a:gd name="T2" fmla="*/ 30 w 44"/>
                  <a:gd name="T3" fmla="*/ 11 h 126"/>
                  <a:gd name="T4" fmla="*/ 16 w 44"/>
                  <a:gd name="T5" fmla="*/ 19 h 126"/>
                  <a:gd name="T6" fmla="*/ 15 w 44"/>
                  <a:gd name="T7" fmla="*/ 23 h 126"/>
                  <a:gd name="T8" fmla="*/ 15 w 44"/>
                  <a:gd name="T9" fmla="*/ 23 h 126"/>
                  <a:gd name="T10" fmla="*/ 18 w 44"/>
                  <a:gd name="T11" fmla="*/ 36 h 126"/>
                  <a:gd name="T12" fmla="*/ 18 w 44"/>
                  <a:gd name="T13" fmla="*/ 37 h 126"/>
                  <a:gd name="T14" fmla="*/ 6 w 44"/>
                  <a:gd name="T15" fmla="*/ 48 h 126"/>
                  <a:gd name="T16" fmla="*/ 6 w 44"/>
                  <a:gd name="T17" fmla="*/ 58 h 126"/>
                  <a:gd name="T18" fmla="*/ 11 w 44"/>
                  <a:gd name="T19" fmla="*/ 65 h 126"/>
                  <a:gd name="T20" fmla="*/ 11 w 44"/>
                  <a:gd name="T21" fmla="*/ 67 h 126"/>
                  <a:gd name="T22" fmla="*/ 0 w 44"/>
                  <a:gd name="T23" fmla="*/ 82 h 126"/>
                  <a:gd name="T24" fmla="*/ 10 w 44"/>
                  <a:gd name="T25" fmla="*/ 96 h 126"/>
                  <a:gd name="T26" fmla="*/ 10 w 44"/>
                  <a:gd name="T27" fmla="*/ 98 h 126"/>
                  <a:gd name="T28" fmla="*/ 8 w 44"/>
                  <a:gd name="T29" fmla="*/ 113 h 126"/>
                  <a:gd name="T30" fmla="*/ 21 w 44"/>
                  <a:gd name="T31" fmla="*/ 122 h 126"/>
                  <a:gd name="T32" fmla="*/ 21 w 44"/>
                  <a:gd name="T33" fmla="*/ 122 h 126"/>
                  <a:gd name="T34" fmla="*/ 21 w 44"/>
                  <a:gd name="T35" fmla="*/ 123 h 126"/>
                  <a:gd name="T36" fmla="*/ 19 w 44"/>
                  <a:gd name="T37" fmla="*/ 126 h 126"/>
                  <a:gd name="T38" fmla="*/ 22 w 44"/>
                  <a:gd name="T39" fmla="*/ 126 h 126"/>
                  <a:gd name="T40" fmla="*/ 29 w 44"/>
                  <a:gd name="T41" fmla="*/ 125 h 126"/>
                  <a:gd name="T42" fmla="*/ 38 w 44"/>
                  <a:gd name="T43" fmla="*/ 116 h 126"/>
                  <a:gd name="T44" fmla="*/ 23 w 44"/>
                  <a:gd name="T45" fmla="*/ 117 h 126"/>
                  <a:gd name="T46" fmla="*/ 16 w 44"/>
                  <a:gd name="T47" fmla="*/ 109 h 126"/>
                  <a:gd name="T48" fmla="*/ 22 w 44"/>
                  <a:gd name="T49" fmla="*/ 100 h 126"/>
                  <a:gd name="T50" fmla="*/ 33 w 44"/>
                  <a:gd name="T51" fmla="*/ 94 h 126"/>
                  <a:gd name="T52" fmla="*/ 18 w 44"/>
                  <a:gd name="T53" fmla="*/ 91 h 126"/>
                  <a:gd name="T54" fmla="*/ 8 w 44"/>
                  <a:gd name="T55" fmla="*/ 84 h 126"/>
                  <a:gd name="T56" fmla="*/ 16 w 44"/>
                  <a:gd name="T57" fmla="*/ 72 h 126"/>
                  <a:gd name="T58" fmla="*/ 25 w 44"/>
                  <a:gd name="T59" fmla="*/ 69 h 126"/>
                  <a:gd name="T60" fmla="*/ 32 w 44"/>
                  <a:gd name="T61" fmla="*/ 68 h 126"/>
                  <a:gd name="T62" fmla="*/ 20 w 44"/>
                  <a:gd name="T63" fmla="*/ 64 h 126"/>
                  <a:gd name="T64" fmla="*/ 13 w 44"/>
                  <a:gd name="T65" fmla="*/ 53 h 126"/>
                  <a:gd name="T66" fmla="*/ 25 w 44"/>
                  <a:gd name="T67" fmla="*/ 43 h 126"/>
                  <a:gd name="T68" fmla="*/ 34 w 44"/>
                  <a:gd name="T69" fmla="*/ 43 h 126"/>
                  <a:gd name="T70" fmla="*/ 38 w 44"/>
                  <a:gd name="T71" fmla="*/ 43 h 126"/>
                  <a:gd name="T72" fmla="*/ 32 w 44"/>
                  <a:gd name="T73" fmla="*/ 39 h 126"/>
                  <a:gd name="T74" fmla="*/ 27 w 44"/>
                  <a:gd name="T75" fmla="*/ 36 h 126"/>
                  <a:gd name="T76" fmla="*/ 24 w 44"/>
                  <a:gd name="T77" fmla="*/ 24 h 126"/>
                  <a:gd name="T78" fmla="*/ 36 w 44"/>
                  <a:gd name="T79" fmla="*/ 18 h 126"/>
                  <a:gd name="T80" fmla="*/ 44 w 44"/>
                  <a:gd name="T81" fmla="*/ 20 h 126"/>
                  <a:gd name="T82" fmla="*/ 39 w 44"/>
                  <a:gd name="T83" fmla="*/ 12 h 126"/>
                  <a:gd name="T84" fmla="*/ 41 w 44"/>
                  <a:gd name="T85" fmla="*/ 0 h 126"/>
                  <a:gd name="T86" fmla="*/ 32 w 44"/>
                  <a:gd name="T87" fmla="*/ 0 h 126"/>
                  <a:gd name="T88" fmla="*/ 31 w 44"/>
                  <a:gd name="T89" fmla="*/ 10 h 1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4" h="125">
                    <a:moveTo>
                      <a:pt x="31" y="10"/>
                    </a:moveTo>
                    <a:cubicBezTo>
                      <a:pt x="31" y="11"/>
                      <a:pt x="31" y="11"/>
                      <a:pt x="30" y="11"/>
                    </a:cubicBezTo>
                    <a:cubicBezTo>
                      <a:pt x="24" y="10"/>
                      <a:pt x="19" y="14"/>
                      <a:pt x="16" y="19"/>
                    </a:cubicBezTo>
                    <a:cubicBezTo>
                      <a:pt x="16" y="20"/>
                      <a:pt x="15" y="21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8"/>
                      <a:pt x="16" y="32"/>
                      <a:pt x="18" y="36"/>
                    </a:cubicBezTo>
                    <a:cubicBezTo>
                      <a:pt x="19" y="37"/>
                      <a:pt x="18" y="37"/>
                      <a:pt x="18" y="37"/>
                    </a:cubicBezTo>
                    <a:cubicBezTo>
                      <a:pt x="13" y="40"/>
                      <a:pt x="8" y="43"/>
                      <a:pt x="6" y="48"/>
                    </a:cubicBezTo>
                    <a:cubicBezTo>
                      <a:pt x="5" y="51"/>
                      <a:pt x="5" y="55"/>
                      <a:pt x="6" y="58"/>
                    </a:cubicBezTo>
                    <a:cubicBezTo>
                      <a:pt x="7" y="61"/>
                      <a:pt x="9" y="63"/>
                      <a:pt x="11" y="65"/>
                    </a:cubicBezTo>
                    <a:cubicBezTo>
                      <a:pt x="12" y="66"/>
                      <a:pt x="11" y="67"/>
                      <a:pt x="11" y="67"/>
                    </a:cubicBezTo>
                    <a:cubicBezTo>
                      <a:pt x="4" y="69"/>
                      <a:pt x="0" y="75"/>
                      <a:pt x="0" y="82"/>
                    </a:cubicBezTo>
                    <a:cubicBezTo>
                      <a:pt x="1" y="88"/>
                      <a:pt x="4" y="94"/>
                      <a:pt x="10" y="96"/>
                    </a:cubicBezTo>
                    <a:cubicBezTo>
                      <a:pt x="10" y="96"/>
                      <a:pt x="11" y="97"/>
                      <a:pt x="10" y="98"/>
                    </a:cubicBezTo>
                    <a:cubicBezTo>
                      <a:pt x="6" y="101"/>
                      <a:pt x="5" y="108"/>
                      <a:pt x="8" y="113"/>
                    </a:cubicBezTo>
                    <a:cubicBezTo>
                      <a:pt x="10" y="118"/>
                      <a:pt x="15" y="120"/>
                      <a:pt x="21" y="122"/>
                    </a:cubicBezTo>
                    <a:cubicBezTo>
                      <a:pt x="21" y="122"/>
                      <a:pt x="21" y="122"/>
                      <a:pt x="21" y="122"/>
                    </a:cubicBezTo>
                    <a:cubicBezTo>
                      <a:pt x="21" y="123"/>
                      <a:pt x="21" y="123"/>
                      <a:pt x="21" y="123"/>
                    </a:cubicBezTo>
                    <a:cubicBezTo>
                      <a:pt x="20" y="124"/>
                      <a:pt x="19" y="125"/>
                      <a:pt x="19" y="126"/>
                    </a:cubicBezTo>
                    <a:cubicBezTo>
                      <a:pt x="20" y="126"/>
                      <a:pt x="21" y="126"/>
                      <a:pt x="22" y="126"/>
                    </a:cubicBezTo>
                    <a:cubicBezTo>
                      <a:pt x="24" y="126"/>
                      <a:pt x="27" y="126"/>
                      <a:pt x="29" y="125"/>
                    </a:cubicBezTo>
                    <a:cubicBezTo>
                      <a:pt x="30" y="122"/>
                      <a:pt x="34" y="118"/>
                      <a:pt x="38" y="116"/>
                    </a:cubicBezTo>
                    <a:cubicBezTo>
                      <a:pt x="33" y="117"/>
                      <a:pt x="28" y="118"/>
                      <a:pt x="23" y="117"/>
                    </a:cubicBezTo>
                    <a:cubicBezTo>
                      <a:pt x="19" y="116"/>
                      <a:pt x="16" y="113"/>
                      <a:pt x="16" y="109"/>
                    </a:cubicBezTo>
                    <a:cubicBezTo>
                      <a:pt x="17" y="106"/>
                      <a:pt x="19" y="102"/>
                      <a:pt x="22" y="100"/>
                    </a:cubicBezTo>
                    <a:cubicBezTo>
                      <a:pt x="25" y="97"/>
                      <a:pt x="29" y="95"/>
                      <a:pt x="33" y="94"/>
                    </a:cubicBezTo>
                    <a:cubicBezTo>
                      <a:pt x="28" y="94"/>
                      <a:pt x="23" y="93"/>
                      <a:pt x="18" y="91"/>
                    </a:cubicBezTo>
                    <a:cubicBezTo>
                      <a:pt x="14" y="90"/>
                      <a:pt x="9" y="88"/>
                      <a:pt x="8" y="84"/>
                    </a:cubicBezTo>
                    <a:cubicBezTo>
                      <a:pt x="7" y="78"/>
                      <a:pt x="11" y="74"/>
                      <a:pt x="16" y="72"/>
                    </a:cubicBezTo>
                    <a:cubicBezTo>
                      <a:pt x="19" y="71"/>
                      <a:pt x="22" y="70"/>
                      <a:pt x="25" y="69"/>
                    </a:cubicBezTo>
                    <a:cubicBezTo>
                      <a:pt x="27" y="69"/>
                      <a:pt x="30" y="69"/>
                      <a:pt x="32" y="68"/>
                    </a:cubicBezTo>
                    <a:cubicBezTo>
                      <a:pt x="28" y="67"/>
                      <a:pt x="24" y="66"/>
                      <a:pt x="20" y="64"/>
                    </a:cubicBezTo>
                    <a:cubicBezTo>
                      <a:pt x="16" y="61"/>
                      <a:pt x="13" y="58"/>
                      <a:pt x="13" y="53"/>
                    </a:cubicBezTo>
                    <a:cubicBezTo>
                      <a:pt x="14" y="47"/>
                      <a:pt x="20" y="44"/>
                      <a:pt x="25" y="43"/>
                    </a:cubicBezTo>
                    <a:cubicBezTo>
                      <a:pt x="28" y="42"/>
                      <a:pt x="31" y="42"/>
                      <a:pt x="34" y="43"/>
                    </a:cubicBezTo>
                    <a:cubicBezTo>
                      <a:pt x="35" y="43"/>
                      <a:pt x="36" y="43"/>
                      <a:pt x="38" y="43"/>
                    </a:cubicBezTo>
                    <a:cubicBezTo>
                      <a:pt x="36" y="42"/>
                      <a:pt x="34" y="41"/>
                      <a:pt x="32" y="39"/>
                    </a:cubicBezTo>
                    <a:cubicBezTo>
                      <a:pt x="30" y="38"/>
                      <a:pt x="28" y="37"/>
                      <a:pt x="27" y="36"/>
                    </a:cubicBezTo>
                    <a:cubicBezTo>
                      <a:pt x="24" y="33"/>
                      <a:pt x="22" y="28"/>
                      <a:pt x="24" y="24"/>
                    </a:cubicBezTo>
                    <a:cubicBezTo>
                      <a:pt x="26" y="20"/>
                      <a:pt x="32" y="18"/>
                      <a:pt x="36" y="18"/>
                    </a:cubicBezTo>
                    <a:cubicBezTo>
                      <a:pt x="39" y="18"/>
                      <a:pt x="42" y="19"/>
                      <a:pt x="44" y="20"/>
                    </a:cubicBezTo>
                    <a:cubicBezTo>
                      <a:pt x="42" y="18"/>
                      <a:pt x="40" y="15"/>
                      <a:pt x="39" y="12"/>
                    </a:cubicBezTo>
                    <a:cubicBezTo>
                      <a:pt x="38" y="8"/>
                      <a:pt x="38" y="3"/>
                      <a:pt x="4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3"/>
                      <a:pt x="30" y="6"/>
                      <a:pt x="31" y="1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243"/>
              <p:cNvSpPr/>
              <p:nvPr/>
            </p:nvSpPr>
            <p:spPr bwMode="auto">
              <a:xfrm>
                <a:off x="5804" y="1441"/>
                <a:ext cx="12" cy="7"/>
              </a:xfrm>
              <a:custGeom>
                <a:gdLst>
                  <a:gd name="T0" fmla="*/ 3 w 5"/>
                  <a:gd name="T1" fmla="*/ 0 h 3"/>
                  <a:gd name="T2" fmla="*/ 0 w 5"/>
                  <a:gd name="T3" fmla="*/ 0 h 3"/>
                  <a:gd name="T4" fmla="*/ 5 w 5"/>
                  <a:gd name="T5" fmla="*/ 3 h 3"/>
                  <a:gd name="T6" fmla="*/ 3 w 5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2"/>
                      <a:pt x="5" y="3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244"/>
              <p:cNvSpPr/>
              <p:nvPr/>
            </p:nvSpPr>
            <p:spPr bwMode="auto">
              <a:xfrm>
                <a:off x="5993" y="1726"/>
                <a:ext cx="31" cy="35"/>
              </a:xfrm>
              <a:custGeom>
                <a:gdLst>
                  <a:gd name="T0" fmla="*/ 1 w 13"/>
                  <a:gd name="T1" fmla="*/ 15 h 15"/>
                  <a:gd name="T2" fmla="*/ 13 w 13"/>
                  <a:gd name="T3" fmla="*/ 11 h 15"/>
                  <a:gd name="T4" fmla="*/ 12 w 13"/>
                  <a:gd name="T5" fmla="*/ 8 h 15"/>
                  <a:gd name="T6" fmla="*/ 13 w 13"/>
                  <a:gd name="T7" fmla="*/ 4 h 15"/>
                  <a:gd name="T8" fmla="*/ 1 w 13"/>
                  <a:gd name="T9" fmla="*/ 0 h 15"/>
                  <a:gd name="T10" fmla="*/ 1 w 13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15"/>
                    </a:moveTo>
                    <a:cubicBezTo>
                      <a:pt x="5" y="13"/>
                      <a:pt x="9" y="12"/>
                      <a:pt x="13" y="11"/>
                    </a:cubicBezTo>
                    <a:cubicBezTo>
                      <a:pt x="12" y="10"/>
                      <a:pt x="12" y="9"/>
                      <a:pt x="12" y="8"/>
                    </a:cubicBezTo>
                    <a:cubicBezTo>
                      <a:pt x="12" y="7"/>
                      <a:pt x="12" y="5"/>
                      <a:pt x="13" y="4"/>
                    </a:cubicBezTo>
                    <a:cubicBezTo>
                      <a:pt x="9" y="2"/>
                      <a:pt x="5" y="1"/>
                      <a:pt x="1" y="0"/>
                    </a:cubicBezTo>
                    <a:cubicBezTo>
                      <a:pt x="0" y="5"/>
                      <a:pt x="0" y="10"/>
                      <a:pt x="1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245"/>
              <p:cNvSpPr/>
              <p:nvPr/>
            </p:nvSpPr>
            <p:spPr bwMode="auto">
              <a:xfrm>
                <a:off x="6083" y="1671"/>
                <a:ext cx="33" cy="31"/>
              </a:xfrm>
              <a:custGeom>
                <a:gdLst>
                  <a:gd name="T0" fmla="*/ 0 w 14"/>
                  <a:gd name="T1" fmla="*/ 9 h 13"/>
                  <a:gd name="T2" fmla="*/ 8 w 14"/>
                  <a:gd name="T3" fmla="*/ 13 h 13"/>
                  <a:gd name="T4" fmla="*/ 14 w 14"/>
                  <a:gd name="T5" fmla="*/ 6 h 13"/>
                  <a:gd name="T6" fmla="*/ 2 w 14"/>
                  <a:gd name="T7" fmla="*/ 0 h 13"/>
                  <a:gd name="T8" fmla="*/ 0 w 14"/>
                  <a:gd name="T9" fmla="*/ 9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0"/>
                      <a:pt x="6" y="11"/>
                      <a:pt x="8" y="13"/>
                    </a:cubicBezTo>
                    <a:cubicBezTo>
                      <a:pt x="10" y="11"/>
                      <a:pt x="12" y="8"/>
                      <a:pt x="14" y="6"/>
                    </a:cubicBezTo>
                    <a:cubicBezTo>
                      <a:pt x="11" y="3"/>
                      <a:pt x="7" y="1"/>
                      <a:pt x="2" y="0"/>
                    </a:cubicBezTo>
                    <a:cubicBezTo>
                      <a:pt x="1" y="3"/>
                      <a:pt x="0" y="6"/>
                      <a:pt x="0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246"/>
              <p:cNvSpPr/>
              <p:nvPr/>
            </p:nvSpPr>
            <p:spPr bwMode="auto">
              <a:xfrm>
                <a:off x="6021" y="1693"/>
                <a:ext cx="93" cy="92"/>
              </a:xfrm>
              <a:custGeom>
                <a:gdLst>
                  <a:gd name="T0" fmla="*/ 8 w 39"/>
                  <a:gd name="T1" fmla="*/ 8 h 39"/>
                  <a:gd name="T2" fmla="*/ 4 w 39"/>
                  <a:gd name="T3" fmla="*/ 29 h 39"/>
                  <a:gd name="T4" fmla="*/ 24 w 39"/>
                  <a:gd name="T5" fmla="*/ 36 h 39"/>
                  <a:gd name="T6" fmla="*/ 38 w 39"/>
                  <a:gd name="T7" fmla="*/ 20 h 39"/>
                  <a:gd name="T8" fmla="*/ 23 w 39"/>
                  <a:gd name="T9" fmla="*/ 20 h 39"/>
                  <a:gd name="T10" fmla="*/ 23 w 39"/>
                  <a:gd name="T11" fmla="*/ 19 h 39"/>
                  <a:gd name="T12" fmla="*/ 23 w 39"/>
                  <a:gd name="T13" fmla="*/ 19 h 39"/>
                  <a:gd name="T14" fmla="*/ 23 w 39"/>
                  <a:gd name="T15" fmla="*/ 18 h 39"/>
                  <a:gd name="T16" fmla="*/ 33 w 39"/>
                  <a:gd name="T17" fmla="*/ 5 h 39"/>
                  <a:gd name="T18" fmla="*/ 8 w 39"/>
                  <a:gd name="T19" fmla="*/ 8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39">
                    <a:moveTo>
                      <a:pt x="8" y="8"/>
                    </a:moveTo>
                    <a:cubicBezTo>
                      <a:pt x="2" y="14"/>
                      <a:pt x="0" y="23"/>
                      <a:pt x="4" y="29"/>
                    </a:cubicBezTo>
                    <a:cubicBezTo>
                      <a:pt x="8" y="37"/>
                      <a:pt x="17" y="39"/>
                      <a:pt x="24" y="36"/>
                    </a:cubicBezTo>
                    <a:cubicBezTo>
                      <a:pt x="32" y="34"/>
                      <a:pt x="39" y="28"/>
                      <a:pt x="38" y="20"/>
                    </a:cubicBezTo>
                    <a:cubicBezTo>
                      <a:pt x="33" y="20"/>
                      <a:pt x="28" y="20"/>
                      <a:pt x="23" y="20"/>
                    </a:cubicBezTo>
                    <a:cubicBezTo>
                      <a:pt x="23" y="20"/>
                      <a:pt x="23" y="20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8"/>
                      <a:pt x="23" y="18"/>
                    </a:cubicBezTo>
                    <a:cubicBezTo>
                      <a:pt x="26" y="13"/>
                      <a:pt x="30" y="9"/>
                      <a:pt x="33" y="5"/>
                    </a:cubicBezTo>
                    <a:cubicBezTo>
                      <a:pt x="26" y="0"/>
                      <a:pt x="14" y="2"/>
                      <a:pt x="8" y="8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247"/>
              <p:cNvSpPr/>
              <p:nvPr/>
            </p:nvSpPr>
            <p:spPr bwMode="auto">
              <a:xfrm>
                <a:off x="5995" y="1690"/>
                <a:ext cx="38" cy="40"/>
              </a:xfrm>
              <a:custGeom>
                <a:gdLst>
                  <a:gd name="T0" fmla="*/ 2 w 16"/>
                  <a:gd name="T1" fmla="*/ 9 h 17"/>
                  <a:gd name="T2" fmla="*/ 0 w 16"/>
                  <a:gd name="T3" fmla="*/ 14 h 17"/>
                  <a:gd name="T4" fmla="*/ 12 w 16"/>
                  <a:gd name="T5" fmla="*/ 17 h 17"/>
                  <a:gd name="T6" fmla="*/ 16 w 16"/>
                  <a:gd name="T7" fmla="*/ 9 h 17"/>
                  <a:gd name="T8" fmla="*/ 7 w 16"/>
                  <a:gd name="T9" fmla="*/ 0 h 17"/>
                  <a:gd name="T10" fmla="*/ 2 w 16"/>
                  <a:gd name="T11" fmla="*/ 9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2" y="9"/>
                    </a:moveTo>
                    <a:cubicBezTo>
                      <a:pt x="1" y="11"/>
                      <a:pt x="0" y="12"/>
                      <a:pt x="0" y="14"/>
                    </a:cubicBezTo>
                    <a:cubicBezTo>
                      <a:pt x="4" y="15"/>
                      <a:pt x="8" y="16"/>
                      <a:pt x="12" y="17"/>
                    </a:cubicBezTo>
                    <a:cubicBezTo>
                      <a:pt x="13" y="14"/>
                      <a:pt x="14" y="11"/>
                      <a:pt x="16" y="9"/>
                    </a:cubicBezTo>
                    <a:cubicBezTo>
                      <a:pt x="13" y="6"/>
                      <a:pt x="10" y="3"/>
                      <a:pt x="7" y="0"/>
                    </a:cubicBezTo>
                    <a:cubicBezTo>
                      <a:pt x="5" y="3"/>
                      <a:pt x="3" y="6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248"/>
              <p:cNvSpPr/>
              <p:nvPr/>
            </p:nvSpPr>
            <p:spPr bwMode="auto">
              <a:xfrm>
                <a:off x="6014" y="1671"/>
                <a:ext cx="40" cy="38"/>
              </a:xfrm>
              <a:custGeom>
                <a:gdLst>
                  <a:gd name="T0" fmla="*/ 0 w 17"/>
                  <a:gd name="T1" fmla="*/ 7 h 16"/>
                  <a:gd name="T2" fmla="*/ 9 w 17"/>
                  <a:gd name="T3" fmla="*/ 16 h 16"/>
                  <a:gd name="T4" fmla="*/ 13 w 17"/>
                  <a:gd name="T5" fmla="*/ 13 h 16"/>
                  <a:gd name="T6" fmla="*/ 17 w 17"/>
                  <a:gd name="T7" fmla="*/ 11 h 16"/>
                  <a:gd name="T8" fmla="*/ 13 w 17"/>
                  <a:gd name="T9" fmla="*/ 0 h 16"/>
                  <a:gd name="T10" fmla="*/ 0 w 17"/>
                  <a:gd name="T11" fmla="*/ 7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0" y="7"/>
                    </a:moveTo>
                    <a:cubicBezTo>
                      <a:pt x="3" y="10"/>
                      <a:pt x="6" y="13"/>
                      <a:pt x="9" y="16"/>
                    </a:cubicBezTo>
                    <a:cubicBezTo>
                      <a:pt x="11" y="15"/>
                      <a:pt x="12" y="14"/>
                      <a:pt x="13" y="13"/>
                    </a:cubicBezTo>
                    <a:cubicBezTo>
                      <a:pt x="15" y="12"/>
                      <a:pt x="16" y="11"/>
                      <a:pt x="17" y="11"/>
                    </a:cubicBezTo>
                    <a:cubicBezTo>
                      <a:pt x="16" y="7"/>
                      <a:pt x="14" y="4"/>
                      <a:pt x="13" y="0"/>
                    </a:cubicBezTo>
                    <a:cubicBezTo>
                      <a:pt x="8" y="1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249"/>
              <p:cNvSpPr/>
              <p:nvPr/>
            </p:nvSpPr>
            <p:spPr bwMode="auto">
              <a:xfrm>
                <a:off x="6050" y="1666"/>
                <a:ext cx="35" cy="29"/>
              </a:xfrm>
              <a:custGeom>
                <a:gdLst>
                  <a:gd name="T0" fmla="*/ 13 w 15"/>
                  <a:gd name="T1" fmla="*/ 11 h 12"/>
                  <a:gd name="T2" fmla="*/ 15 w 15"/>
                  <a:gd name="T3" fmla="*/ 1 h 12"/>
                  <a:gd name="T4" fmla="*/ 2 w 15"/>
                  <a:gd name="T5" fmla="*/ 1 h 12"/>
                  <a:gd name="T6" fmla="*/ 0 w 15"/>
                  <a:gd name="T7" fmla="*/ 1 h 12"/>
                  <a:gd name="T8" fmla="*/ 4 w 15"/>
                  <a:gd name="T9" fmla="*/ 12 h 12"/>
                  <a:gd name="T10" fmla="*/ 13 w 15"/>
                  <a:gd name="T11" fmla="*/ 1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2">
                    <a:moveTo>
                      <a:pt x="13" y="11"/>
                    </a:moveTo>
                    <a:cubicBezTo>
                      <a:pt x="13" y="8"/>
                      <a:pt x="14" y="5"/>
                      <a:pt x="15" y="1"/>
                    </a:cubicBezTo>
                    <a:cubicBezTo>
                      <a:pt x="11" y="0"/>
                      <a:pt x="6" y="0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5"/>
                      <a:pt x="2" y="9"/>
                      <a:pt x="4" y="12"/>
                    </a:cubicBezTo>
                    <a:cubicBezTo>
                      <a:pt x="7" y="12"/>
                      <a:pt x="10" y="11"/>
                      <a:pt x="1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250"/>
              <p:cNvSpPr/>
              <p:nvPr/>
            </p:nvSpPr>
            <p:spPr bwMode="auto">
              <a:xfrm>
                <a:off x="6080" y="1645"/>
                <a:ext cx="88" cy="93"/>
              </a:xfrm>
              <a:custGeom>
                <a:gdLst>
                  <a:gd name="T0" fmla="*/ 9 w 37"/>
                  <a:gd name="T1" fmla="*/ 26 h 39"/>
                  <a:gd name="T2" fmla="*/ 0 w 37"/>
                  <a:gd name="T3" fmla="*/ 39 h 39"/>
                  <a:gd name="T4" fmla="*/ 4 w 37"/>
                  <a:gd name="T5" fmla="*/ 39 h 39"/>
                  <a:gd name="T6" fmla="*/ 22 w 37"/>
                  <a:gd name="T7" fmla="*/ 37 h 39"/>
                  <a:gd name="T8" fmla="*/ 37 w 37"/>
                  <a:gd name="T9" fmla="*/ 33 h 39"/>
                  <a:gd name="T10" fmla="*/ 37 w 37"/>
                  <a:gd name="T11" fmla="*/ 0 h 39"/>
                  <a:gd name="T12" fmla="*/ 22 w 37"/>
                  <a:gd name="T13" fmla="*/ 12 h 39"/>
                  <a:gd name="T14" fmla="*/ 9 w 37"/>
                  <a:gd name="T15" fmla="*/ 26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39">
                    <a:moveTo>
                      <a:pt x="9" y="26"/>
                    </a:moveTo>
                    <a:cubicBezTo>
                      <a:pt x="6" y="30"/>
                      <a:pt x="2" y="34"/>
                      <a:pt x="0" y="39"/>
                    </a:cubicBezTo>
                    <a:cubicBezTo>
                      <a:pt x="1" y="39"/>
                      <a:pt x="3" y="39"/>
                      <a:pt x="4" y="39"/>
                    </a:cubicBezTo>
                    <a:cubicBezTo>
                      <a:pt x="10" y="38"/>
                      <a:pt x="16" y="38"/>
                      <a:pt x="22" y="37"/>
                    </a:cubicBezTo>
                    <a:cubicBezTo>
                      <a:pt x="27" y="36"/>
                      <a:pt x="32" y="35"/>
                      <a:pt x="37" y="33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2" y="4"/>
                      <a:pt x="27" y="8"/>
                      <a:pt x="22" y="12"/>
                    </a:cubicBezTo>
                    <a:cubicBezTo>
                      <a:pt x="17" y="17"/>
                      <a:pt x="13" y="21"/>
                      <a:pt x="9" y="2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251"/>
              <p:cNvSpPr/>
              <p:nvPr/>
            </p:nvSpPr>
            <p:spPr bwMode="auto">
              <a:xfrm>
                <a:off x="6149" y="1783"/>
                <a:ext cx="19" cy="21"/>
              </a:xfrm>
              <a:custGeom>
                <a:gdLst>
                  <a:gd name="T0" fmla="*/ 0 w 8"/>
                  <a:gd name="T1" fmla="*/ 5 h 9"/>
                  <a:gd name="T2" fmla="*/ 8 w 8"/>
                  <a:gd name="T3" fmla="*/ 9 h 9"/>
                  <a:gd name="T4" fmla="*/ 8 w 8"/>
                  <a:gd name="T5" fmla="*/ 1 h 9"/>
                  <a:gd name="T6" fmla="*/ 3 w 8"/>
                  <a:gd name="T7" fmla="*/ 0 h 9"/>
                  <a:gd name="T8" fmla="*/ 0 w 8"/>
                  <a:gd name="T9" fmla="*/ 5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2" y="7"/>
                      <a:pt x="5" y="8"/>
                      <a:pt x="8" y="9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2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252"/>
              <p:cNvSpPr/>
              <p:nvPr/>
            </p:nvSpPr>
            <p:spPr bwMode="auto">
              <a:xfrm>
                <a:off x="6133" y="1797"/>
                <a:ext cx="35" cy="21"/>
              </a:xfrm>
              <a:custGeom>
                <a:gdLst>
                  <a:gd name="T0" fmla="*/ 0 w 15"/>
                  <a:gd name="T1" fmla="*/ 6 h 9"/>
                  <a:gd name="T2" fmla="*/ 15 w 15"/>
                  <a:gd name="T3" fmla="*/ 9 h 9"/>
                  <a:gd name="T4" fmla="*/ 15 w 15"/>
                  <a:gd name="T5" fmla="*/ 5 h 9"/>
                  <a:gd name="T6" fmla="*/ 6 w 15"/>
                  <a:gd name="T7" fmla="*/ 0 h 9"/>
                  <a:gd name="T8" fmla="*/ 0 w 15"/>
                  <a:gd name="T9" fmla="*/ 6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9">
                    <a:moveTo>
                      <a:pt x="0" y="6"/>
                    </a:moveTo>
                    <a:cubicBezTo>
                      <a:pt x="5" y="8"/>
                      <a:pt x="10" y="9"/>
                      <a:pt x="15" y="9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2" y="3"/>
                      <a:pt x="9" y="2"/>
                      <a:pt x="6" y="0"/>
                    </a:cubicBezTo>
                    <a:cubicBezTo>
                      <a:pt x="4" y="3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253"/>
              <p:cNvSpPr/>
              <p:nvPr/>
            </p:nvSpPr>
            <p:spPr bwMode="auto">
              <a:xfrm>
                <a:off x="6156" y="1764"/>
                <a:ext cx="12" cy="19"/>
              </a:xfrm>
              <a:custGeom>
                <a:gdLst>
                  <a:gd name="T0" fmla="*/ 1 w 5"/>
                  <a:gd name="T1" fmla="*/ 5 h 8"/>
                  <a:gd name="T2" fmla="*/ 0 w 5"/>
                  <a:gd name="T3" fmla="*/ 6 h 8"/>
                  <a:gd name="T4" fmla="*/ 5 w 5"/>
                  <a:gd name="T5" fmla="*/ 8 h 8"/>
                  <a:gd name="T6" fmla="*/ 5 w 5"/>
                  <a:gd name="T7" fmla="*/ 1 h 8"/>
                  <a:gd name="T8" fmla="*/ 2 w 5"/>
                  <a:gd name="T9" fmla="*/ 0 h 8"/>
                  <a:gd name="T10" fmla="*/ 1 w 5"/>
                  <a:gd name="T11" fmla="*/ 5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1" y="5"/>
                    </a:moveTo>
                    <a:cubicBezTo>
                      <a:pt x="1" y="5"/>
                      <a:pt x="0" y="6"/>
                      <a:pt x="0" y="6"/>
                    </a:cubicBezTo>
                    <a:cubicBezTo>
                      <a:pt x="2" y="7"/>
                      <a:pt x="3" y="7"/>
                      <a:pt x="5" y="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1"/>
                      <a:pt x="1" y="3"/>
                      <a:pt x="1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254"/>
              <p:cNvSpPr/>
              <p:nvPr/>
            </p:nvSpPr>
            <p:spPr bwMode="auto">
              <a:xfrm>
                <a:off x="6050" y="1785"/>
                <a:ext cx="33" cy="31"/>
              </a:xfrm>
              <a:custGeom>
                <a:gdLst>
                  <a:gd name="T0" fmla="*/ 14 w 14"/>
                  <a:gd name="T1" fmla="*/ 12 h 13"/>
                  <a:gd name="T2" fmla="*/ 10 w 14"/>
                  <a:gd name="T3" fmla="*/ 0 h 13"/>
                  <a:gd name="T4" fmla="*/ 3 w 14"/>
                  <a:gd name="T5" fmla="*/ 0 h 13"/>
                  <a:gd name="T6" fmla="*/ 0 w 14"/>
                  <a:gd name="T7" fmla="*/ 11 h 13"/>
                  <a:gd name="T8" fmla="*/ 14 w 14"/>
                  <a:gd name="T9" fmla="*/ 1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4" y="12"/>
                    </a:moveTo>
                    <a:cubicBezTo>
                      <a:pt x="13" y="8"/>
                      <a:pt x="12" y="4"/>
                      <a:pt x="10" y="0"/>
                    </a:cubicBezTo>
                    <a:cubicBezTo>
                      <a:pt x="8" y="0"/>
                      <a:pt x="5" y="0"/>
                      <a:pt x="3" y="0"/>
                    </a:cubicBezTo>
                    <a:cubicBezTo>
                      <a:pt x="2" y="4"/>
                      <a:pt x="1" y="8"/>
                      <a:pt x="0" y="11"/>
                    </a:cubicBezTo>
                    <a:cubicBezTo>
                      <a:pt x="4" y="13"/>
                      <a:pt x="9" y="13"/>
                      <a:pt x="1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255"/>
              <p:cNvSpPr/>
              <p:nvPr/>
            </p:nvSpPr>
            <p:spPr bwMode="auto">
              <a:xfrm>
                <a:off x="6099" y="1757"/>
                <a:ext cx="36" cy="35"/>
              </a:xfrm>
              <a:custGeom>
                <a:gdLst>
                  <a:gd name="T0" fmla="*/ 0 w 15"/>
                  <a:gd name="T1" fmla="*/ 7 h 15"/>
                  <a:gd name="T2" fmla="*/ 0 w 15"/>
                  <a:gd name="T3" fmla="*/ 7 h 15"/>
                  <a:gd name="T4" fmla="*/ 8 w 15"/>
                  <a:gd name="T5" fmla="*/ 15 h 15"/>
                  <a:gd name="T6" fmla="*/ 15 w 15"/>
                  <a:gd name="T7" fmla="*/ 4 h 15"/>
                  <a:gd name="T8" fmla="*/ 5 w 15"/>
                  <a:gd name="T9" fmla="*/ 0 h 15"/>
                  <a:gd name="T10" fmla="*/ 0 w 15"/>
                  <a:gd name="T11" fmla="*/ 7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3" y="9"/>
                      <a:pt x="5" y="12"/>
                      <a:pt x="8" y="15"/>
                    </a:cubicBezTo>
                    <a:cubicBezTo>
                      <a:pt x="11" y="12"/>
                      <a:pt x="14" y="8"/>
                      <a:pt x="15" y="4"/>
                    </a:cubicBezTo>
                    <a:cubicBezTo>
                      <a:pt x="12" y="3"/>
                      <a:pt x="9" y="1"/>
                      <a:pt x="5" y="0"/>
                    </a:cubicBezTo>
                    <a:cubicBezTo>
                      <a:pt x="4" y="3"/>
                      <a:pt x="2" y="5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256"/>
              <p:cNvSpPr/>
              <p:nvPr/>
            </p:nvSpPr>
            <p:spPr bwMode="auto">
              <a:xfrm>
                <a:off x="6114" y="1735"/>
                <a:ext cx="26" cy="26"/>
              </a:xfrm>
              <a:custGeom>
                <a:gdLst>
                  <a:gd name="T0" fmla="*/ 10 w 11"/>
                  <a:gd name="T1" fmla="*/ 0 h 11"/>
                  <a:gd name="T2" fmla="*/ 10 w 11"/>
                  <a:gd name="T3" fmla="*/ 0 h 11"/>
                  <a:gd name="T4" fmla="*/ 1 w 11"/>
                  <a:gd name="T5" fmla="*/ 1 h 11"/>
                  <a:gd name="T6" fmla="*/ 0 w 11"/>
                  <a:gd name="T7" fmla="*/ 8 h 11"/>
                  <a:gd name="T8" fmla="*/ 10 w 11"/>
                  <a:gd name="T9" fmla="*/ 11 h 11"/>
                  <a:gd name="T10" fmla="*/ 10 w 11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1"/>
                      <a:pt x="4" y="1"/>
                      <a:pt x="1" y="1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3" y="9"/>
                      <a:pt x="7" y="10"/>
                      <a:pt x="10" y="11"/>
                    </a:cubicBezTo>
                    <a:cubicBezTo>
                      <a:pt x="11" y="8"/>
                      <a:pt x="11" y="4"/>
                      <a:pt x="1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257"/>
              <p:cNvSpPr/>
              <p:nvPr/>
            </p:nvSpPr>
            <p:spPr bwMode="auto">
              <a:xfrm>
                <a:off x="5967" y="1650"/>
                <a:ext cx="192" cy="192"/>
              </a:xfrm>
              <a:custGeom>
                <a:gdLst>
                  <a:gd name="T0" fmla="*/ 8 w 81"/>
                  <a:gd name="T1" fmla="*/ 56 h 81"/>
                  <a:gd name="T2" fmla="*/ 54 w 81"/>
                  <a:gd name="T3" fmla="*/ 75 h 81"/>
                  <a:gd name="T4" fmla="*/ 75 w 81"/>
                  <a:gd name="T5" fmla="*/ 60 h 81"/>
                  <a:gd name="T6" fmla="*/ 80 w 81"/>
                  <a:gd name="T7" fmla="*/ 48 h 81"/>
                  <a:gd name="T8" fmla="*/ 81 w 81"/>
                  <a:gd name="T9" fmla="*/ 40 h 81"/>
                  <a:gd name="T10" fmla="*/ 81 w 81"/>
                  <a:gd name="T11" fmla="*/ 34 h 81"/>
                  <a:gd name="T12" fmla="*/ 81 w 81"/>
                  <a:gd name="T13" fmla="*/ 34 h 81"/>
                  <a:gd name="T14" fmla="*/ 79 w 81"/>
                  <a:gd name="T15" fmla="*/ 35 h 81"/>
                  <a:gd name="T16" fmla="*/ 74 w 81"/>
                  <a:gd name="T17" fmla="*/ 36 h 81"/>
                  <a:gd name="T18" fmla="*/ 74 w 81"/>
                  <a:gd name="T19" fmla="*/ 36 h 81"/>
                  <a:gd name="T20" fmla="*/ 50 w 81"/>
                  <a:gd name="T21" fmla="*/ 70 h 81"/>
                  <a:gd name="T22" fmla="*/ 15 w 81"/>
                  <a:gd name="T23" fmla="*/ 57 h 81"/>
                  <a:gd name="T24" fmla="*/ 10 w 81"/>
                  <a:gd name="T25" fmla="*/ 34 h 81"/>
                  <a:gd name="T26" fmla="*/ 23 w 81"/>
                  <a:gd name="T27" fmla="*/ 12 h 81"/>
                  <a:gd name="T28" fmla="*/ 64 w 81"/>
                  <a:gd name="T29" fmla="*/ 14 h 81"/>
                  <a:gd name="T30" fmla="*/ 69 w 81"/>
                  <a:gd name="T31" fmla="*/ 9 h 81"/>
                  <a:gd name="T32" fmla="*/ 58 w 81"/>
                  <a:gd name="T33" fmla="*/ 3 h 81"/>
                  <a:gd name="T34" fmla="*/ 44 w 81"/>
                  <a:gd name="T35" fmla="*/ 0 h 81"/>
                  <a:gd name="T36" fmla="*/ 14 w 81"/>
                  <a:gd name="T37" fmla="*/ 11 h 81"/>
                  <a:gd name="T38" fmla="*/ 8 w 81"/>
                  <a:gd name="T39" fmla="*/ 56 h 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1" h="81">
                    <a:moveTo>
                      <a:pt x="8" y="56"/>
                    </a:moveTo>
                    <a:cubicBezTo>
                      <a:pt x="17" y="72"/>
                      <a:pt x="37" y="81"/>
                      <a:pt x="54" y="75"/>
                    </a:cubicBezTo>
                    <a:cubicBezTo>
                      <a:pt x="63" y="73"/>
                      <a:pt x="70" y="68"/>
                      <a:pt x="75" y="60"/>
                    </a:cubicBezTo>
                    <a:cubicBezTo>
                      <a:pt x="78" y="56"/>
                      <a:pt x="80" y="52"/>
                      <a:pt x="80" y="48"/>
                    </a:cubicBezTo>
                    <a:cubicBezTo>
                      <a:pt x="81" y="45"/>
                      <a:pt x="81" y="43"/>
                      <a:pt x="81" y="40"/>
                    </a:cubicBezTo>
                    <a:cubicBezTo>
                      <a:pt x="81" y="38"/>
                      <a:pt x="81" y="36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0" y="34"/>
                      <a:pt x="79" y="34"/>
                      <a:pt x="79" y="35"/>
                    </a:cubicBezTo>
                    <a:cubicBezTo>
                      <a:pt x="77" y="35"/>
                      <a:pt x="76" y="35"/>
                      <a:pt x="74" y="36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7" y="51"/>
                      <a:pt x="64" y="67"/>
                      <a:pt x="50" y="70"/>
                    </a:cubicBezTo>
                    <a:cubicBezTo>
                      <a:pt x="37" y="73"/>
                      <a:pt x="23" y="68"/>
                      <a:pt x="15" y="57"/>
                    </a:cubicBezTo>
                    <a:cubicBezTo>
                      <a:pt x="10" y="50"/>
                      <a:pt x="8" y="42"/>
                      <a:pt x="10" y="34"/>
                    </a:cubicBezTo>
                    <a:cubicBezTo>
                      <a:pt x="11" y="25"/>
                      <a:pt x="16" y="17"/>
                      <a:pt x="23" y="12"/>
                    </a:cubicBezTo>
                    <a:cubicBezTo>
                      <a:pt x="35" y="3"/>
                      <a:pt x="53" y="4"/>
                      <a:pt x="64" y="14"/>
                    </a:cubicBezTo>
                    <a:cubicBezTo>
                      <a:pt x="66" y="12"/>
                      <a:pt x="67" y="11"/>
                      <a:pt x="69" y="9"/>
                    </a:cubicBezTo>
                    <a:cubicBezTo>
                      <a:pt x="66" y="6"/>
                      <a:pt x="62" y="4"/>
                      <a:pt x="58" y="3"/>
                    </a:cubicBezTo>
                    <a:cubicBezTo>
                      <a:pt x="54" y="1"/>
                      <a:pt x="49" y="0"/>
                      <a:pt x="44" y="0"/>
                    </a:cubicBezTo>
                    <a:cubicBezTo>
                      <a:pt x="33" y="0"/>
                      <a:pt x="22" y="3"/>
                      <a:pt x="14" y="11"/>
                    </a:cubicBezTo>
                    <a:cubicBezTo>
                      <a:pt x="3" y="23"/>
                      <a:pt x="0" y="41"/>
                      <a:pt x="8" y="5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258"/>
              <p:cNvSpPr/>
              <p:nvPr/>
            </p:nvSpPr>
            <p:spPr bwMode="auto">
              <a:xfrm>
                <a:off x="6078" y="1776"/>
                <a:ext cx="38" cy="38"/>
              </a:xfrm>
              <a:custGeom>
                <a:gdLst>
                  <a:gd name="T0" fmla="*/ 13 w 16"/>
                  <a:gd name="T1" fmla="*/ 11 h 16"/>
                  <a:gd name="T2" fmla="*/ 16 w 16"/>
                  <a:gd name="T3" fmla="*/ 8 h 16"/>
                  <a:gd name="T4" fmla="*/ 7 w 16"/>
                  <a:gd name="T5" fmla="*/ 0 h 16"/>
                  <a:gd name="T6" fmla="*/ 0 w 16"/>
                  <a:gd name="T7" fmla="*/ 3 h 16"/>
                  <a:gd name="T8" fmla="*/ 3 w 16"/>
                  <a:gd name="T9" fmla="*/ 16 h 16"/>
                  <a:gd name="T10" fmla="*/ 13 w 16"/>
                  <a:gd name="T11" fmla="*/ 1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13" y="11"/>
                    </a:moveTo>
                    <a:cubicBezTo>
                      <a:pt x="14" y="10"/>
                      <a:pt x="15" y="9"/>
                      <a:pt x="16" y="8"/>
                    </a:cubicBezTo>
                    <a:cubicBezTo>
                      <a:pt x="13" y="5"/>
                      <a:pt x="11" y="2"/>
                      <a:pt x="7" y="0"/>
                    </a:cubicBezTo>
                    <a:cubicBezTo>
                      <a:pt x="5" y="1"/>
                      <a:pt x="2" y="3"/>
                      <a:pt x="0" y="3"/>
                    </a:cubicBezTo>
                    <a:cubicBezTo>
                      <a:pt x="1" y="7"/>
                      <a:pt x="2" y="11"/>
                      <a:pt x="3" y="16"/>
                    </a:cubicBezTo>
                    <a:cubicBezTo>
                      <a:pt x="7" y="15"/>
                      <a:pt x="10" y="13"/>
                      <a:pt x="13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259"/>
              <p:cNvSpPr/>
              <p:nvPr/>
            </p:nvSpPr>
            <p:spPr bwMode="auto">
              <a:xfrm>
                <a:off x="6163" y="1757"/>
                <a:ext cx="5" cy="4"/>
              </a:xfrm>
              <a:custGeom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  <a:gd name="T8" fmla="*/ 0 w 2"/>
                  <a:gd name="T9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260"/>
              <p:cNvSpPr/>
              <p:nvPr/>
            </p:nvSpPr>
            <p:spPr bwMode="auto">
              <a:xfrm>
                <a:off x="5998" y="1757"/>
                <a:ext cx="35" cy="35"/>
              </a:xfrm>
              <a:custGeom>
                <a:gdLst>
                  <a:gd name="T0" fmla="*/ 7 w 15"/>
                  <a:gd name="T1" fmla="*/ 15 h 15"/>
                  <a:gd name="T2" fmla="*/ 15 w 15"/>
                  <a:gd name="T3" fmla="*/ 6 h 15"/>
                  <a:gd name="T4" fmla="*/ 11 w 15"/>
                  <a:gd name="T5" fmla="*/ 0 h 15"/>
                  <a:gd name="T6" fmla="*/ 0 w 15"/>
                  <a:gd name="T7" fmla="*/ 4 h 15"/>
                  <a:gd name="T8" fmla="*/ 2 w 15"/>
                  <a:gd name="T9" fmla="*/ 8 h 15"/>
                  <a:gd name="T10" fmla="*/ 7 w 15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9" y="12"/>
                      <a:pt x="12" y="9"/>
                      <a:pt x="15" y="6"/>
                    </a:cubicBezTo>
                    <a:cubicBezTo>
                      <a:pt x="13" y="5"/>
                      <a:pt x="12" y="2"/>
                      <a:pt x="11" y="0"/>
                    </a:cubicBezTo>
                    <a:cubicBezTo>
                      <a:pt x="7" y="1"/>
                      <a:pt x="3" y="2"/>
                      <a:pt x="0" y="4"/>
                    </a:cubicBezTo>
                    <a:cubicBezTo>
                      <a:pt x="0" y="5"/>
                      <a:pt x="1" y="6"/>
                      <a:pt x="2" y="8"/>
                    </a:cubicBezTo>
                    <a:cubicBezTo>
                      <a:pt x="3" y="10"/>
                      <a:pt x="5" y="12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261"/>
              <p:cNvSpPr/>
              <p:nvPr/>
            </p:nvSpPr>
            <p:spPr bwMode="auto">
              <a:xfrm>
                <a:off x="6017" y="1773"/>
                <a:ext cx="35" cy="38"/>
              </a:xfrm>
              <a:custGeom>
                <a:gdLst>
                  <a:gd name="T0" fmla="*/ 15 w 15"/>
                  <a:gd name="T1" fmla="*/ 4 h 16"/>
                  <a:gd name="T2" fmla="*/ 15 w 15"/>
                  <a:gd name="T3" fmla="*/ 4 h 16"/>
                  <a:gd name="T4" fmla="*/ 8 w 15"/>
                  <a:gd name="T5" fmla="*/ 0 h 16"/>
                  <a:gd name="T6" fmla="*/ 0 w 15"/>
                  <a:gd name="T7" fmla="*/ 9 h 16"/>
                  <a:gd name="T8" fmla="*/ 12 w 15"/>
                  <a:gd name="T9" fmla="*/ 16 h 16"/>
                  <a:gd name="T10" fmla="*/ 15 w 15"/>
                  <a:gd name="T11" fmla="*/ 4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15" y="4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2" y="4"/>
                      <a:pt x="10" y="2"/>
                      <a:pt x="8" y="0"/>
                    </a:cubicBezTo>
                    <a:cubicBezTo>
                      <a:pt x="5" y="3"/>
                      <a:pt x="3" y="6"/>
                      <a:pt x="0" y="9"/>
                    </a:cubicBezTo>
                    <a:cubicBezTo>
                      <a:pt x="3" y="12"/>
                      <a:pt x="7" y="14"/>
                      <a:pt x="12" y="16"/>
                    </a:cubicBezTo>
                    <a:cubicBezTo>
                      <a:pt x="13" y="12"/>
                      <a:pt x="14" y="8"/>
                      <a:pt x="15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262"/>
              <p:cNvSpPr/>
              <p:nvPr/>
            </p:nvSpPr>
            <p:spPr bwMode="auto">
              <a:xfrm>
                <a:off x="6014" y="1529"/>
                <a:ext cx="154" cy="130"/>
              </a:xfrm>
              <a:custGeom>
                <a:gdLst>
                  <a:gd name="T0" fmla="*/ 15 w 65"/>
                  <a:gd name="T1" fmla="*/ 25 h 55"/>
                  <a:gd name="T2" fmla="*/ 0 w 65"/>
                  <a:gd name="T3" fmla="*/ 55 h 55"/>
                  <a:gd name="T4" fmla="*/ 9 w 65"/>
                  <a:gd name="T5" fmla="*/ 51 h 55"/>
                  <a:gd name="T6" fmla="*/ 22 w 65"/>
                  <a:gd name="T7" fmla="*/ 30 h 55"/>
                  <a:gd name="T8" fmla="*/ 65 w 65"/>
                  <a:gd name="T9" fmla="*/ 8 h 55"/>
                  <a:gd name="T10" fmla="*/ 65 w 65"/>
                  <a:gd name="T11" fmla="*/ 0 h 55"/>
                  <a:gd name="T12" fmla="*/ 43 w 65"/>
                  <a:gd name="T13" fmla="*/ 7 h 55"/>
                  <a:gd name="T14" fmla="*/ 15 w 65"/>
                  <a:gd name="T15" fmla="*/ 25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55">
                    <a:moveTo>
                      <a:pt x="15" y="25"/>
                    </a:moveTo>
                    <a:cubicBezTo>
                      <a:pt x="7" y="33"/>
                      <a:pt x="0" y="43"/>
                      <a:pt x="0" y="55"/>
                    </a:cubicBezTo>
                    <a:cubicBezTo>
                      <a:pt x="3" y="53"/>
                      <a:pt x="6" y="52"/>
                      <a:pt x="9" y="51"/>
                    </a:cubicBezTo>
                    <a:cubicBezTo>
                      <a:pt x="9" y="42"/>
                      <a:pt x="15" y="36"/>
                      <a:pt x="22" y="30"/>
                    </a:cubicBezTo>
                    <a:cubicBezTo>
                      <a:pt x="35" y="20"/>
                      <a:pt x="50" y="13"/>
                      <a:pt x="65" y="8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57" y="2"/>
                      <a:pt x="50" y="4"/>
                      <a:pt x="43" y="7"/>
                    </a:cubicBezTo>
                    <a:cubicBezTo>
                      <a:pt x="33" y="12"/>
                      <a:pt x="23" y="18"/>
                      <a:pt x="15" y="25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263"/>
              <p:cNvSpPr/>
              <p:nvPr/>
            </p:nvSpPr>
            <p:spPr bwMode="auto">
              <a:xfrm>
                <a:off x="4928" y="1889"/>
                <a:ext cx="43" cy="41"/>
              </a:xfrm>
              <a:custGeom>
                <a:gdLst>
                  <a:gd name="T0" fmla="*/ 18 w 18"/>
                  <a:gd name="T1" fmla="*/ 13 h 17"/>
                  <a:gd name="T2" fmla="*/ 15 w 18"/>
                  <a:gd name="T3" fmla="*/ 5 h 17"/>
                  <a:gd name="T4" fmla="*/ 12 w 18"/>
                  <a:gd name="T5" fmla="*/ 0 h 17"/>
                  <a:gd name="T6" fmla="*/ 0 w 18"/>
                  <a:gd name="T7" fmla="*/ 4 h 17"/>
                  <a:gd name="T8" fmla="*/ 5 w 18"/>
                  <a:gd name="T9" fmla="*/ 17 h 17"/>
                  <a:gd name="T10" fmla="*/ 18 w 18"/>
                  <a:gd name="T11" fmla="*/ 13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18" y="13"/>
                    </a:moveTo>
                    <a:cubicBezTo>
                      <a:pt x="17" y="10"/>
                      <a:pt x="16" y="8"/>
                      <a:pt x="15" y="5"/>
                    </a:cubicBezTo>
                    <a:cubicBezTo>
                      <a:pt x="14" y="3"/>
                      <a:pt x="13" y="2"/>
                      <a:pt x="12" y="0"/>
                    </a:cubicBezTo>
                    <a:cubicBezTo>
                      <a:pt x="8" y="1"/>
                      <a:pt x="4" y="3"/>
                      <a:pt x="0" y="4"/>
                    </a:cubicBezTo>
                    <a:cubicBezTo>
                      <a:pt x="2" y="9"/>
                      <a:pt x="3" y="13"/>
                      <a:pt x="5" y="17"/>
                    </a:cubicBezTo>
                    <a:cubicBezTo>
                      <a:pt x="9" y="16"/>
                      <a:pt x="14" y="14"/>
                      <a:pt x="18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264"/>
              <p:cNvSpPr/>
              <p:nvPr/>
            </p:nvSpPr>
            <p:spPr bwMode="auto">
              <a:xfrm>
                <a:off x="4583" y="1550"/>
                <a:ext cx="50" cy="57"/>
              </a:xfrm>
              <a:custGeom>
                <a:gdLst>
                  <a:gd name="T0" fmla="*/ 21 w 21"/>
                  <a:gd name="T1" fmla="*/ 4 h 24"/>
                  <a:gd name="T2" fmla="*/ 2 w 21"/>
                  <a:gd name="T3" fmla="*/ 10 h 24"/>
                  <a:gd name="T4" fmla="*/ 2 w 21"/>
                  <a:gd name="T5" fmla="*/ 19 h 24"/>
                  <a:gd name="T6" fmla="*/ 8 w 21"/>
                  <a:gd name="T7" fmla="*/ 24 h 24"/>
                  <a:gd name="T8" fmla="*/ 8 w 21"/>
                  <a:gd name="T9" fmla="*/ 24 h 24"/>
                  <a:gd name="T10" fmla="*/ 13 w 21"/>
                  <a:gd name="T11" fmla="*/ 13 h 24"/>
                  <a:gd name="T12" fmla="*/ 21 w 21"/>
                  <a:gd name="T13" fmla="*/ 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4">
                    <a:moveTo>
                      <a:pt x="21" y="4"/>
                    </a:moveTo>
                    <a:cubicBezTo>
                      <a:pt x="14" y="0"/>
                      <a:pt x="4" y="2"/>
                      <a:pt x="2" y="10"/>
                    </a:cubicBezTo>
                    <a:cubicBezTo>
                      <a:pt x="1" y="13"/>
                      <a:pt x="0" y="16"/>
                      <a:pt x="2" y="19"/>
                    </a:cubicBezTo>
                    <a:cubicBezTo>
                      <a:pt x="3" y="22"/>
                      <a:pt x="6" y="23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0"/>
                      <a:pt x="11" y="16"/>
                      <a:pt x="13" y="13"/>
                    </a:cubicBezTo>
                    <a:cubicBezTo>
                      <a:pt x="15" y="10"/>
                      <a:pt x="18" y="7"/>
                      <a:pt x="21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265"/>
              <p:cNvSpPr/>
              <p:nvPr/>
            </p:nvSpPr>
            <p:spPr bwMode="auto">
              <a:xfrm>
                <a:off x="4644" y="1678"/>
                <a:ext cx="31" cy="36"/>
              </a:xfrm>
              <a:custGeom>
                <a:gdLst>
                  <a:gd name="T0" fmla="*/ 0 w 13"/>
                  <a:gd name="T1" fmla="*/ 8 h 15"/>
                  <a:gd name="T2" fmla="*/ 5 w 13"/>
                  <a:gd name="T3" fmla="*/ 15 h 15"/>
                  <a:gd name="T4" fmla="*/ 10 w 13"/>
                  <a:gd name="T5" fmla="*/ 10 h 15"/>
                  <a:gd name="T6" fmla="*/ 13 w 13"/>
                  <a:gd name="T7" fmla="*/ 6 h 15"/>
                  <a:gd name="T8" fmla="*/ 8 w 13"/>
                  <a:gd name="T9" fmla="*/ 0 h 15"/>
                  <a:gd name="T10" fmla="*/ 0 w 13"/>
                  <a:gd name="T11" fmla="*/ 8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8"/>
                    </a:moveTo>
                    <a:cubicBezTo>
                      <a:pt x="1" y="11"/>
                      <a:pt x="3" y="13"/>
                      <a:pt x="5" y="15"/>
                    </a:cubicBezTo>
                    <a:cubicBezTo>
                      <a:pt x="7" y="13"/>
                      <a:pt x="8" y="11"/>
                      <a:pt x="10" y="10"/>
                    </a:cubicBezTo>
                    <a:cubicBezTo>
                      <a:pt x="11" y="8"/>
                      <a:pt x="12" y="7"/>
                      <a:pt x="13" y="6"/>
                    </a:cubicBezTo>
                    <a:cubicBezTo>
                      <a:pt x="11" y="4"/>
                      <a:pt x="10" y="2"/>
                      <a:pt x="8" y="0"/>
                    </a:cubicBezTo>
                    <a:cubicBezTo>
                      <a:pt x="5" y="2"/>
                      <a:pt x="2" y="5"/>
                      <a:pt x="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266"/>
              <p:cNvSpPr/>
              <p:nvPr/>
            </p:nvSpPr>
            <p:spPr bwMode="auto">
              <a:xfrm>
                <a:off x="4628" y="1503"/>
                <a:ext cx="59" cy="52"/>
              </a:xfrm>
              <a:custGeom>
                <a:gdLst>
                  <a:gd name="T0" fmla="*/ 7 w 25"/>
                  <a:gd name="T1" fmla="*/ 3 h 22"/>
                  <a:gd name="T2" fmla="*/ 0 w 25"/>
                  <a:gd name="T3" fmla="*/ 13 h 22"/>
                  <a:gd name="T4" fmla="*/ 3 w 25"/>
                  <a:gd name="T5" fmla="*/ 22 h 22"/>
                  <a:gd name="T6" fmla="*/ 25 w 25"/>
                  <a:gd name="T7" fmla="*/ 12 h 22"/>
                  <a:gd name="T8" fmla="*/ 7 w 25"/>
                  <a:gd name="T9" fmla="*/ 3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7" y="3"/>
                    </a:moveTo>
                    <a:cubicBezTo>
                      <a:pt x="3" y="5"/>
                      <a:pt x="0" y="9"/>
                      <a:pt x="0" y="13"/>
                    </a:cubicBezTo>
                    <a:cubicBezTo>
                      <a:pt x="0" y="16"/>
                      <a:pt x="1" y="20"/>
                      <a:pt x="3" y="22"/>
                    </a:cubicBezTo>
                    <a:cubicBezTo>
                      <a:pt x="9" y="17"/>
                      <a:pt x="17" y="14"/>
                      <a:pt x="25" y="12"/>
                    </a:cubicBezTo>
                    <a:cubicBezTo>
                      <a:pt x="22" y="5"/>
                      <a:pt x="14" y="0"/>
                      <a:pt x="7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267"/>
              <p:cNvSpPr/>
              <p:nvPr/>
            </p:nvSpPr>
            <p:spPr bwMode="auto">
              <a:xfrm>
                <a:off x="4635" y="1583"/>
                <a:ext cx="43" cy="43"/>
              </a:xfrm>
              <a:custGeom>
                <a:gdLst>
                  <a:gd name="T0" fmla="*/ 0 w 18"/>
                  <a:gd name="T1" fmla="*/ 12 h 18"/>
                  <a:gd name="T2" fmla="*/ 13 w 18"/>
                  <a:gd name="T3" fmla="*/ 18 h 18"/>
                  <a:gd name="T4" fmla="*/ 18 w 18"/>
                  <a:gd name="T5" fmla="*/ 12 h 18"/>
                  <a:gd name="T6" fmla="*/ 12 w 18"/>
                  <a:gd name="T7" fmla="*/ 5 h 18"/>
                  <a:gd name="T8" fmla="*/ 8 w 18"/>
                  <a:gd name="T9" fmla="*/ 0 h 18"/>
                  <a:gd name="T10" fmla="*/ 0 w 18"/>
                  <a:gd name="T11" fmla="*/ 12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0" y="12"/>
                    </a:moveTo>
                    <a:cubicBezTo>
                      <a:pt x="4" y="14"/>
                      <a:pt x="8" y="16"/>
                      <a:pt x="13" y="18"/>
                    </a:cubicBezTo>
                    <a:cubicBezTo>
                      <a:pt x="14" y="16"/>
                      <a:pt x="16" y="13"/>
                      <a:pt x="18" y="12"/>
                    </a:cubicBezTo>
                    <a:cubicBezTo>
                      <a:pt x="16" y="9"/>
                      <a:pt x="14" y="7"/>
                      <a:pt x="12" y="5"/>
                    </a:cubicBezTo>
                    <a:cubicBezTo>
                      <a:pt x="11" y="3"/>
                      <a:pt x="9" y="2"/>
                      <a:pt x="8" y="0"/>
                    </a:cubicBezTo>
                    <a:cubicBezTo>
                      <a:pt x="5" y="3"/>
                      <a:pt x="2" y="7"/>
                      <a:pt x="0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268"/>
              <p:cNvSpPr/>
              <p:nvPr/>
            </p:nvSpPr>
            <p:spPr bwMode="auto">
              <a:xfrm>
                <a:off x="4628" y="1614"/>
                <a:ext cx="35" cy="29"/>
              </a:xfrm>
              <a:custGeom>
                <a:gdLst>
                  <a:gd name="T0" fmla="*/ 0 w 15"/>
                  <a:gd name="T1" fmla="*/ 12 h 12"/>
                  <a:gd name="T2" fmla="*/ 11 w 15"/>
                  <a:gd name="T3" fmla="*/ 11 h 12"/>
                  <a:gd name="T4" fmla="*/ 13 w 15"/>
                  <a:gd name="T5" fmla="*/ 11 h 12"/>
                  <a:gd name="T6" fmla="*/ 15 w 15"/>
                  <a:gd name="T7" fmla="*/ 6 h 12"/>
                  <a:gd name="T8" fmla="*/ 2 w 15"/>
                  <a:gd name="T9" fmla="*/ 0 h 12"/>
                  <a:gd name="T10" fmla="*/ 0 w 15"/>
                  <a:gd name="T11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2">
                    <a:moveTo>
                      <a:pt x="0" y="12"/>
                    </a:moveTo>
                    <a:cubicBezTo>
                      <a:pt x="4" y="11"/>
                      <a:pt x="7" y="11"/>
                      <a:pt x="11" y="11"/>
                    </a:cubicBezTo>
                    <a:cubicBezTo>
                      <a:pt x="12" y="11"/>
                      <a:pt x="12" y="11"/>
                      <a:pt x="13" y="11"/>
                    </a:cubicBezTo>
                    <a:cubicBezTo>
                      <a:pt x="13" y="9"/>
                      <a:pt x="14" y="8"/>
                      <a:pt x="15" y="6"/>
                    </a:cubicBezTo>
                    <a:cubicBezTo>
                      <a:pt x="11" y="4"/>
                      <a:pt x="6" y="3"/>
                      <a:pt x="2" y="0"/>
                    </a:cubicBezTo>
                    <a:cubicBezTo>
                      <a:pt x="1" y="4"/>
                      <a:pt x="0" y="8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269"/>
              <p:cNvSpPr/>
              <p:nvPr/>
            </p:nvSpPr>
            <p:spPr bwMode="auto">
              <a:xfrm>
                <a:off x="4746" y="1576"/>
                <a:ext cx="40" cy="43"/>
              </a:xfrm>
              <a:custGeom>
                <a:gdLst>
                  <a:gd name="T0" fmla="*/ 6 w 17"/>
                  <a:gd name="T1" fmla="*/ 0 h 18"/>
                  <a:gd name="T2" fmla="*/ 0 w 17"/>
                  <a:gd name="T3" fmla="*/ 13 h 18"/>
                  <a:gd name="T4" fmla="*/ 5 w 17"/>
                  <a:gd name="T5" fmla="*/ 17 h 18"/>
                  <a:gd name="T6" fmla="*/ 6 w 17"/>
                  <a:gd name="T7" fmla="*/ 18 h 18"/>
                  <a:gd name="T8" fmla="*/ 17 w 17"/>
                  <a:gd name="T9" fmla="*/ 11 h 18"/>
                  <a:gd name="T10" fmla="*/ 6 w 17"/>
                  <a:gd name="T11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8">
                    <a:moveTo>
                      <a:pt x="6" y="0"/>
                    </a:moveTo>
                    <a:cubicBezTo>
                      <a:pt x="5" y="5"/>
                      <a:pt x="2" y="9"/>
                      <a:pt x="0" y="13"/>
                    </a:cubicBezTo>
                    <a:cubicBezTo>
                      <a:pt x="2" y="14"/>
                      <a:pt x="3" y="15"/>
                      <a:pt x="5" y="17"/>
                    </a:cubicBezTo>
                    <a:cubicBezTo>
                      <a:pt x="5" y="17"/>
                      <a:pt x="5" y="18"/>
                      <a:pt x="6" y="18"/>
                    </a:cubicBezTo>
                    <a:cubicBezTo>
                      <a:pt x="10" y="16"/>
                      <a:pt x="13" y="13"/>
                      <a:pt x="17" y="11"/>
                    </a:cubicBezTo>
                    <a:cubicBezTo>
                      <a:pt x="14" y="7"/>
                      <a:pt x="10" y="3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270"/>
              <p:cNvSpPr/>
              <p:nvPr/>
            </p:nvSpPr>
            <p:spPr bwMode="auto">
              <a:xfrm>
                <a:off x="4772" y="1638"/>
                <a:ext cx="29" cy="36"/>
              </a:xfrm>
              <a:custGeom>
                <a:gdLst>
                  <a:gd name="T0" fmla="*/ 12 w 12"/>
                  <a:gd name="T1" fmla="*/ 6 h 15"/>
                  <a:gd name="T2" fmla="*/ 11 w 12"/>
                  <a:gd name="T3" fmla="*/ 0 h 15"/>
                  <a:gd name="T4" fmla="*/ 0 w 12"/>
                  <a:gd name="T5" fmla="*/ 3 h 15"/>
                  <a:gd name="T6" fmla="*/ 1 w 12"/>
                  <a:gd name="T7" fmla="*/ 12 h 15"/>
                  <a:gd name="T8" fmla="*/ 11 w 12"/>
                  <a:gd name="T9" fmla="*/ 15 h 15"/>
                  <a:gd name="T10" fmla="*/ 12 w 12"/>
                  <a:gd name="T11" fmla="*/ 6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5">
                    <a:moveTo>
                      <a:pt x="12" y="6"/>
                    </a:moveTo>
                    <a:cubicBezTo>
                      <a:pt x="12" y="4"/>
                      <a:pt x="12" y="2"/>
                      <a:pt x="11" y="0"/>
                    </a:cubicBezTo>
                    <a:cubicBezTo>
                      <a:pt x="7" y="1"/>
                      <a:pt x="4" y="2"/>
                      <a:pt x="0" y="3"/>
                    </a:cubicBezTo>
                    <a:cubicBezTo>
                      <a:pt x="1" y="6"/>
                      <a:pt x="1" y="9"/>
                      <a:pt x="1" y="12"/>
                    </a:cubicBezTo>
                    <a:cubicBezTo>
                      <a:pt x="4" y="13"/>
                      <a:pt x="8" y="14"/>
                      <a:pt x="11" y="15"/>
                    </a:cubicBezTo>
                    <a:cubicBezTo>
                      <a:pt x="12" y="12"/>
                      <a:pt x="12" y="9"/>
                      <a:pt x="12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271"/>
              <p:cNvSpPr/>
              <p:nvPr/>
            </p:nvSpPr>
            <p:spPr bwMode="auto">
              <a:xfrm>
                <a:off x="4656" y="1564"/>
                <a:ext cx="43" cy="45"/>
              </a:xfrm>
              <a:custGeom>
                <a:gdLst>
                  <a:gd name="T0" fmla="*/ 4 w 18"/>
                  <a:gd name="T1" fmla="*/ 5 h 19"/>
                  <a:gd name="T2" fmla="*/ 0 w 18"/>
                  <a:gd name="T3" fmla="*/ 7 h 19"/>
                  <a:gd name="T4" fmla="*/ 5 w 18"/>
                  <a:gd name="T5" fmla="*/ 13 h 19"/>
                  <a:gd name="T6" fmla="*/ 11 w 18"/>
                  <a:gd name="T7" fmla="*/ 19 h 19"/>
                  <a:gd name="T8" fmla="*/ 18 w 18"/>
                  <a:gd name="T9" fmla="*/ 16 h 19"/>
                  <a:gd name="T10" fmla="*/ 14 w 18"/>
                  <a:gd name="T11" fmla="*/ 0 h 19"/>
                  <a:gd name="T12" fmla="*/ 4 w 18"/>
                  <a:gd name="T13" fmla="*/ 5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5"/>
                    </a:moveTo>
                    <a:cubicBezTo>
                      <a:pt x="2" y="5"/>
                      <a:pt x="1" y="6"/>
                      <a:pt x="0" y="7"/>
                    </a:cubicBezTo>
                    <a:cubicBezTo>
                      <a:pt x="2" y="9"/>
                      <a:pt x="4" y="11"/>
                      <a:pt x="5" y="13"/>
                    </a:cubicBezTo>
                    <a:cubicBezTo>
                      <a:pt x="7" y="15"/>
                      <a:pt x="9" y="17"/>
                      <a:pt x="11" y="19"/>
                    </a:cubicBezTo>
                    <a:cubicBezTo>
                      <a:pt x="13" y="17"/>
                      <a:pt x="15" y="16"/>
                      <a:pt x="18" y="16"/>
                    </a:cubicBezTo>
                    <a:cubicBezTo>
                      <a:pt x="16" y="10"/>
                      <a:pt x="14" y="6"/>
                      <a:pt x="14" y="0"/>
                    </a:cubicBezTo>
                    <a:cubicBezTo>
                      <a:pt x="10" y="1"/>
                      <a:pt x="7" y="3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272"/>
              <p:cNvSpPr/>
              <p:nvPr/>
            </p:nvSpPr>
            <p:spPr bwMode="auto">
              <a:xfrm>
                <a:off x="4692" y="1562"/>
                <a:ext cx="33" cy="38"/>
              </a:xfrm>
              <a:custGeom>
                <a:gdLst>
                  <a:gd name="T0" fmla="*/ 0 w 14"/>
                  <a:gd name="T1" fmla="*/ 1 h 16"/>
                  <a:gd name="T2" fmla="*/ 4 w 14"/>
                  <a:gd name="T3" fmla="*/ 16 h 16"/>
                  <a:gd name="T4" fmla="*/ 5 w 14"/>
                  <a:gd name="T5" fmla="*/ 16 h 16"/>
                  <a:gd name="T6" fmla="*/ 12 w 14"/>
                  <a:gd name="T7" fmla="*/ 16 h 16"/>
                  <a:gd name="T8" fmla="*/ 14 w 14"/>
                  <a:gd name="T9" fmla="*/ 1 h 16"/>
                  <a:gd name="T10" fmla="*/ 0 w 14"/>
                  <a:gd name="T11" fmla="*/ 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0" y="1"/>
                    </a:moveTo>
                    <a:cubicBezTo>
                      <a:pt x="1" y="6"/>
                      <a:pt x="3" y="11"/>
                      <a:pt x="4" y="16"/>
                    </a:cubicBezTo>
                    <a:cubicBezTo>
                      <a:pt x="4" y="16"/>
                      <a:pt x="5" y="16"/>
                      <a:pt x="5" y="16"/>
                    </a:cubicBezTo>
                    <a:cubicBezTo>
                      <a:pt x="7" y="16"/>
                      <a:pt x="9" y="16"/>
                      <a:pt x="12" y="16"/>
                    </a:cubicBezTo>
                    <a:cubicBezTo>
                      <a:pt x="12" y="11"/>
                      <a:pt x="14" y="6"/>
                      <a:pt x="14" y="1"/>
                    </a:cubicBezTo>
                    <a:cubicBezTo>
                      <a:pt x="9" y="0"/>
                      <a:pt x="5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273"/>
              <p:cNvSpPr/>
              <p:nvPr/>
            </p:nvSpPr>
            <p:spPr bwMode="auto">
              <a:xfrm>
                <a:off x="4763" y="1605"/>
                <a:ext cx="35" cy="38"/>
              </a:xfrm>
              <a:custGeom>
                <a:gdLst>
                  <a:gd name="T0" fmla="*/ 0 w 15"/>
                  <a:gd name="T1" fmla="*/ 7 h 16"/>
                  <a:gd name="T2" fmla="*/ 4 w 15"/>
                  <a:gd name="T3" fmla="*/ 16 h 16"/>
                  <a:gd name="T4" fmla="*/ 15 w 15"/>
                  <a:gd name="T5" fmla="*/ 13 h 16"/>
                  <a:gd name="T6" fmla="*/ 10 w 15"/>
                  <a:gd name="T7" fmla="*/ 0 h 16"/>
                  <a:gd name="T8" fmla="*/ 0 w 15"/>
                  <a:gd name="T9" fmla="*/ 7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0" y="7"/>
                    </a:moveTo>
                    <a:cubicBezTo>
                      <a:pt x="2" y="10"/>
                      <a:pt x="3" y="13"/>
                      <a:pt x="4" y="16"/>
                    </a:cubicBezTo>
                    <a:cubicBezTo>
                      <a:pt x="8" y="15"/>
                      <a:pt x="11" y="13"/>
                      <a:pt x="15" y="13"/>
                    </a:cubicBezTo>
                    <a:cubicBezTo>
                      <a:pt x="14" y="8"/>
                      <a:pt x="13" y="4"/>
                      <a:pt x="10" y="0"/>
                    </a:cubicBezTo>
                    <a:cubicBezTo>
                      <a:pt x="7" y="3"/>
                      <a:pt x="4" y="6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274"/>
              <p:cNvSpPr/>
              <p:nvPr/>
            </p:nvSpPr>
            <p:spPr bwMode="auto">
              <a:xfrm>
                <a:off x="4751" y="1859"/>
                <a:ext cx="64" cy="35"/>
              </a:xfrm>
              <a:custGeom>
                <a:gdLst>
                  <a:gd name="T0" fmla="*/ 17 w 27"/>
                  <a:gd name="T1" fmla="*/ 2 h 15"/>
                  <a:gd name="T2" fmla="*/ 0 w 27"/>
                  <a:gd name="T3" fmla="*/ 10 h 15"/>
                  <a:gd name="T4" fmla="*/ 1 w 27"/>
                  <a:gd name="T5" fmla="*/ 11 h 15"/>
                  <a:gd name="T6" fmla="*/ 27 w 27"/>
                  <a:gd name="T7" fmla="*/ 15 h 15"/>
                  <a:gd name="T8" fmla="*/ 17 w 27"/>
                  <a:gd name="T9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17" y="2"/>
                    </a:moveTo>
                    <a:cubicBezTo>
                      <a:pt x="10" y="0"/>
                      <a:pt x="3" y="4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10" y="14"/>
                      <a:pt x="18" y="15"/>
                      <a:pt x="27" y="15"/>
                    </a:cubicBezTo>
                    <a:cubicBezTo>
                      <a:pt x="25" y="10"/>
                      <a:pt x="22" y="4"/>
                      <a:pt x="17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275"/>
              <p:cNvSpPr/>
              <p:nvPr/>
            </p:nvSpPr>
            <p:spPr bwMode="auto">
              <a:xfrm>
                <a:off x="4649" y="1695"/>
                <a:ext cx="558" cy="225"/>
              </a:xfrm>
              <a:custGeom>
                <a:gdLst>
                  <a:gd name="T0" fmla="*/ 150 w 236"/>
                  <a:gd name="T1" fmla="*/ 70 h 95"/>
                  <a:gd name="T2" fmla="*/ 183 w 236"/>
                  <a:gd name="T3" fmla="*/ 49 h 95"/>
                  <a:gd name="T4" fmla="*/ 213 w 236"/>
                  <a:gd name="T5" fmla="*/ 25 h 95"/>
                  <a:gd name="T6" fmla="*/ 236 w 236"/>
                  <a:gd name="T7" fmla="*/ 3 h 95"/>
                  <a:gd name="T8" fmla="*/ 229 w 236"/>
                  <a:gd name="T9" fmla="*/ 0 h 95"/>
                  <a:gd name="T10" fmla="*/ 229 w 236"/>
                  <a:gd name="T11" fmla="*/ 0 h 95"/>
                  <a:gd name="T12" fmla="*/ 204 w 236"/>
                  <a:gd name="T13" fmla="*/ 23 h 95"/>
                  <a:gd name="T14" fmla="*/ 179 w 236"/>
                  <a:gd name="T15" fmla="*/ 43 h 95"/>
                  <a:gd name="T16" fmla="*/ 152 w 236"/>
                  <a:gd name="T17" fmla="*/ 62 h 95"/>
                  <a:gd name="T18" fmla="*/ 122 w 236"/>
                  <a:gd name="T19" fmla="*/ 76 h 95"/>
                  <a:gd name="T20" fmla="*/ 49 w 236"/>
                  <a:gd name="T21" fmla="*/ 83 h 95"/>
                  <a:gd name="T22" fmla="*/ 7 w 236"/>
                  <a:gd name="T23" fmla="*/ 51 h 95"/>
                  <a:gd name="T24" fmla="*/ 1 w 236"/>
                  <a:gd name="T25" fmla="*/ 49 h 95"/>
                  <a:gd name="T26" fmla="*/ 0 w 236"/>
                  <a:gd name="T27" fmla="*/ 49 h 95"/>
                  <a:gd name="T28" fmla="*/ 17 w 236"/>
                  <a:gd name="T29" fmla="*/ 75 h 95"/>
                  <a:gd name="T30" fmla="*/ 45 w 236"/>
                  <a:gd name="T31" fmla="*/ 89 h 95"/>
                  <a:gd name="T32" fmla="*/ 115 w 236"/>
                  <a:gd name="T33" fmla="*/ 85 h 95"/>
                  <a:gd name="T34" fmla="*/ 150 w 236"/>
                  <a:gd name="T35" fmla="*/ 70 h 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95">
                    <a:moveTo>
                      <a:pt x="150" y="70"/>
                    </a:moveTo>
                    <a:cubicBezTo>
                      <a:pt x="162" y="64"/>
                      <a:pt x="172" y="57"/>
                      <a:pt x="183" y="49"/>
                    </a:cubicBezTo>
                    <a:cubicBezTo>
                      <a:pt x="193" y="42"/>
                      <a:pt x="203" y="33"/>
                      <a:pt x="213" y="25"/>
                    </a:cubicBezTo>
                    <a:cubicBezTo>
                      <a:pt x="221" y="18"/>
                      <a:pt x="229" y="11"/>
                      <a:pt x="236" y="3"/>
                    </a:cubicBezTo>
                    <a:cubicBezTo>
                      <a:pt x="234" y="2"/>
                      <a:pt x="231" y="1"/>
                      <a:pt x="229" y="0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221" y="8"/>
                      <a:pt x="212" y="15"/>
                      <a:pt x="204" y="23"/>
                    </a:cubicBezTo>
                    <a:cubicBezTo>
                      <a:pt x="196" y="30"/>
                      <a:pt x="187" y="37"/>
                      <a:pt x="179" y="43"/>
                    </a:cubicBezTo>
                    <a:cubicBezTo>
                      <a:pt x="170" y="50"/>
                      <a:pt x="161" y="56"/>
                      <a:pt x="152" y="62"/>
                    </a:cubicBezTo>
                    <a:cubicBezTo>
                      <a:pt x="142" y="67"/>
                      <a:pt x="132" y="72"/>
                      <a:pt x="122" y="76"/>
                    </a:cubicBezTo>
                    <a:cubicBezTo>
                      <a:pt x="99" y="84"/>
                      <a:pt x="74" y="90"/>
                      <a:pt x="49" y="83"/>
                    </a:cubicBezTo>
                    <a:cubicBezTo>
                      <a:pt x="32" y="78"/>
                      <a:pt x="13" y="69"/>
                      <a:pt x="7" y="51"/>
                    </a:cubicBezTo>
                    <a:cubicBezTo>
                      <a:pt x="5" y="51"/>
                      <a:pt x="3" y="50"/>
                      <a:pt x="1" y="49"/>
                    </a:cubicBezTo>
                    <a:cubicBezTo>
                      <a:pt x="1" y="49"/>
                      <a:pt x="0" y="49"/>
                      <a:pt x="0" y="49"/>
                    </a:cubicBezTo>
                    <a:cubicBezTo>
                      <a:pt x="4" y="58"/>
                      <a:pt x="10" y="68"/>
                      <a:pt x="17" y="75"/>
                    </a:cubicBezTo>
                    <a:cubicBezTo>
                      <a:pt x="25" y="82"/>
                      <a:pt x="35" y="87"/>
                      <a:pt x="45" y="89"/>
                    </a:cubicBezTo>
                    <a:cubicBezTo>
                      <a:pt x="68" y="95"/>
                      <a:pt x="93" y="93"/>
                      <a:pt x="115" y="85"/>
                    </a:cubicBezTo>
                    <a:cubicBezTo>
                      <a:pt x="127" y="81"/>
                      <a:pt x="139" y="76"/>
                      <a:pt x="150" y="7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276"/>
              <p:cNvSpPr/>
              <p:nvPr/>
            </p:nvSpPr>
            <p:spPr bwMode="auto">
              <a:xfrm>
                <a:off x="4819" y="1863"/>
                <a:ext cx="60" cy="31"/>
              </a:xfrm>
              <a:custGeom>
                <a:gdLst>
                  <a:gd name="T0" fmla="*/ 11 w 25"/>
                  <a:gd name="T1" fmla="*/ 0 h 13"/>
                  <a:gd name="T2" fmla="*/ 2 w 25"/>
                  <a:gd name="T3" fmla="*/ 5 h 13"/>
                  <a:gd name="T4" fmla="*/ 0 w 25"/>
                  <a:gd name="T5" fmla="*/ 13 h 13"/>
                  <a:gd name="T6" fmla="*/ 25 w 25"/>
                  <a:gd name="T7" fmla="*/ 10 h 13"/>
                  <a:gd name="T8" fmla="*/ 11 w 25"/>
                  <a:gd name="T9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3">
                    <a:moveTo>
                      <a:pt x="11" y="0"/>
                    </a:moveTo>
                    <a:cubicBezTo>
                      <a:pt x="7" y="0"/>
                      <a:pt x="4" y="2"/>
                      <a:pt x="2" y="5"/>
                    </a:cubicBezTo>
                    <a:cubicBezTo>
                      <a:pt x="1" y="7"/>
                      <a:pt x="0" y="10"/>
                      <a:pt x="0" y="13"/>
                    </a:cubicBezTo>
                    <a:cubicBezTo>
                      <a:pt x="8" y="13"/>
                      <a:pt x="17" y="12"/>
                      <a:pt x="25" y="10"/>
                    </a:cubicBezTo>
                    <a:cubicBezTo>
                      <a:pt x="23" y="5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277"/>
              <p:cNvSpPr/>
              <p:nvPr/>
            </p:nvSpPr>
            <p:spPr bwMode="auto">
              <a:xfrm>
                <a:off x="4692" y="1842"/>
                <a:ext cx="54" cy="38"/>
              </a:xfrm>
              <a:custGeom>
                <a:gdLst>
                  <a:gd name="T0" fmla="*/ 21 w 23"/>
                  <a:gd name="T1" fmla="*/ 9 h 16"/>
                  <a:gd name="T2" fmla="*/ 16 w 23"/>
                  <a:gd name="T3" fmla="*/ 3 h 16"/>
                  <a:gd name="T4" fmla="*/ 0 w 23"/>
                  <a:gd name="T5" fmla="*/ 3 h 16"/>
                  <a:gd name="T6" fmla="*/ 22 w 23"/>
                  <a:gd name="T7" fmla="*/ 16 h 16"/>
                  <a:gd name="T8" fmla="*/ 21 w 23"/>
                  <a:gd name="T9" fmla="*/ 9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6">
                    <a:moveTo>
                      <a:pt x="21" y="9"/>
                    </a:moveTo>
                    <a:cubicBezTo>
                      <a:pt x="20" y="6"/>
                      <a:pt x="18" y="4"/>
                      <a:pt x="16" y="3"/>
                    </a:cubicBezTo>
                    <a:cubicBezTo>
                      <a:pt x="11" y="0"/>
                      <a:pt x="5" y="0"/>
                      <a:pt x="0" y="3"/>
                    </a:cubicBezTo>
                    <a:cubicBezTo>
                      <a:pt x="6" y="9"/>
                      <a:pt x="14" y="13"/>
                      <a:pt x="22" y="16"/>
                    </a:cubicBezTo>
                    <a:cubicBezTo>
                      <a:pt x="23" y="14"/>
                      <a:pt x="23" y="11"/>
                      <a:pt x="21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278"/>
              <p:cNvSpPr/>
              <p:nvPr/>
            </p:nvSpPr>
            <p:spPr bwMode="auto">
              <a:xfrm>
                <a:off x="4670" y="1814"/>
                <a:ext cx="29" cy="30"/>
              </a:xfrm>
              <a:custGeom>
                <a:gdLst>
                  <a:gd name="T0" fmla="*/ 4 w 12"/>
                  <a:gd name="T1" fmla="*/ 1 h 13"/>
                  <a:gd name="T2" fmla="*/ 0 w 12"/>
                  <a:gd name="T3" fmla="*/ 1 h 13"/>
                  <a:gd name="T4" fmla="*/ 8 w 12"/>
                  <a:gd name="T5" fmla="*/ 13 h 13"/>
                  <a:gd name="T6" fmla="*/ 9 w 12"/>
                  <a:gd name="T7" fmla="*/ 0 h 13"/>
                  <a:gd name="T8" fmla="*/ 4 w 12"/>
                  <a:gd name="T9" fmla="*/ 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"/>
                    </a:moveTo>
                    <a:cubicBezTo>
                      <a:pt x="3" y="1"/>
                      <a:pt x="1" y="1"/>
                      <a:pt x="0" y="1"/>
                    </a:cubicBezTo>
                    <a:cubicBezTo>
                      <a:pt x="2" y="6"/>
                      <a:pt x="4" y="10"/>
                      <a:pt x="8" y="13"/>
                    </a:cubicBezTo>
                    <a:cubicBezTo>
                      <a:pt x="11" y="11"/>
                      <a:pt x="12" y="3"/>
                      <a:pt x="9" y="0"/>
                    </a:cubicBezTo>
                    <a:cubicBezTo>
                      <a:pt x="7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279"/>
              <p:cNvSpPr/>
              <p:nvPr/>
            </p:nvSpPr>
            <p:spPr bwMode="auto">
              <a:xfrm>
                <a:off x="4881" y="1844"/>
                <a:ext cx="59" cy="43"/>
              </a:xfrm>
              <a:custGeom>
                <a:gdLst>
                  <a:gd name="T0" fmla="*/ 25 w 25"/>
                  <a:gd name="T1" fmla="*/ 10 h 18"/>
                  <a:gd name="T2" fmla="*/ 9 w 25"/>
                  <a:gd name="T3" fmla="*/ 2 h 18"/>
                  <a:gd name="T4" fmla="*/ 1 w 25"/>
                  <a:gd name="T5" fmla="*/ 9 h 18"/>
                  <a:gd name="T6" fmla="*/ 1 w 25"/>
                  <a:gd name="T7" fmla="*/ 18 h 18"/>
                  <a:gd name="T8" fmla="*/ 6 w 25"/>
                  <a:gd name="T9" fmla="*/ 17 h 18"/>
                  <a:gd name="T10" fmla="*/ 25 w 25"/>
                  <a:gd name="T11" fmla="*/ 1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8">
                    <a:moveTo>
                      <a:pt x="25" y="10"/>
                    </a:moveTo>
                    <a:cubicBezTo>
                      <a:pt x="23" y="5"/>
                      <a:pt x="15" y="0"/>
                      <a:pt x="9" y="2"/>
                    </a:cubicBezTo>
                    <a:cubicBezTo>
                      <a:pt x="6" y="3"/>
                      <a:pt x="3" y="6"/>
                      <a:pt x="1" y="9"/>
                    </a:cubicBezTo>
                    <a:cubicBezTo>
                      <a:pt x="1" y="12"/>
                      <a:pt x="0" y="16"/>
                      <a:pt x="1" y="18"/>
                    </a:cubicBezTo>
                    <a:cubicBezTo>
                      <a:pt x="3" y="18"/>
                      <a:pt x="4" y="17"/>
                      <a:pt x="6" y="17"/>
                    </a:cubicBezTo>
                    <a:cubicBezTo>
                      <a:pt x="12" y="15"/>
                      <a:pt x="19" y="13"/>
                      <a:pt x="25" y="1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280"/>
              <p:cNvSpPr/>
              <p:nvPr/>
            </p:nvSpPr>
            <p:spPr bwMode="auto">
              <a:xfrm>
                <a:off x="4422" y="1583"/>
                <a:ext cx="1275" cy="667"/>
              </a:xfrm>
              <a:custGeom>
                <a:gdLst>
                  <a:gd name="T0" fmla="*/ 510 w 539"/>
                  <a:gd name="T1" fmla="*/ 21 h 281"/>
                  <a:gd name="T2" fmla="*/ 489 w 539"/>
                  <a:gd name="T3" fmla="*/ 22 h 281"/>
                  <a:gd name="T4" fmla="*/ 534 w 539"/>
                  <a:gd name="T5" fmla="*/ 9 h 281"/>
                  <a:gd name="T6" fmla="*/ 537 w 539"/>
                  <a:gd name="T7" fmla="*/ 3 h 281"/>
                  <a:gd name="T8" fmla="*/ 409 w 539"/>
                  <a:gd name="T9" fmla="*/ 23 h 281"/>
                  <a:gd name="T10" fmla="*/ 220 w 539"/>
                  <a:gd name="T11" fmla="*/ 148 h 281"/>
                  <a:gd name="T12" fmla="*/ 81 w 539"/>
                  <a:gd name="T13" fmla="*/ 71 h 281"/>
                  <a:gd name="T14" fmla="*/ 110 w 539"/>
                  <a:gd name="T15" fmla="*/ 27 h 281"/>
                  <a:gd name="T16" fmla="*/ 76 w 539"/>
                  <a:gd name="T17" fmla="*/ 29 h 281"/>
                  <a:gd name="T18" fmla="*/ 65 w 539"/>
                  <a:gd name="T19" fmla="*/ 250 h 281"/>
                  <a:gd name="T20" fmla="*/ 163 w 539"/>
                  <a:gd name="T21" fmla="*/ 280 h 281"/>
                  <a:gd name="T22" fmla="*/ 201 w 539"/>
                  <a:gd name="T23" fmla="*/ 275 h 281"/>
                  <a:gd name="T24" fmla="*/ 233 w 539"/>
                  <a:gd name="T25" fmla="*/ 217 h 281"/>
                  <a:gd name="T26" fmla="*/ 163 w 539"/>
                  <a:gd name="T27" fmla="*/ 242 h 281"/>
                  <a:gd name="T28" fmla="*/ 198 w 539"/>
                  <a:gd name="T29" fmla="*/ 225 h 281"/>
                  <a:gd name="T30" fmla="*/ 175 w 539"/>
                  <a:gd name="T31" fmla="*/ 237 h 281"/>
                  <a:gd name="T32" fmla="*/ 191 w 539"/>
                  <a:gd name="T33" fmla="*/ 259 h 281"/>
                  <a:gd name="T34" fmla="*/ 149 w 539"/>
                  <a:gd name="T35" fmla="*/ 250 h 281"/>
                  <a:gd name="T36" fmla="*/ 60 w 539"/>
                  <a:gd name="T37" fmla="*/ 170 h 281"/>
                  <a:gd name="T38" fmla="*/ 49 w 539"/>
                  <a:gd name="T39" fmla="*/ 120 h 281"/>
                  <a:gd name="T40" fmla="*/ 36 w 539"/>
                  <a:gd name="T41" fmla="*/ 148 h 281"/>
                  <a:gd name="T42" fmla="*/ 56 w 539"/>
                  <a:gd name="T43" fmla="*/ 140 h 281"/>
                  <a:gd name="T44" fmla="*/ 12 w 539"/>
                  <a:gd name="T45" fmla="*/ 127 h 281"/>
                  <a:gd name="T46" fmla="*/ 31 w 539"/>
                  <a:gd name="T47" fmla="*/ 99 h 281"/>
                  <a:gd name="T48" fmla="*/ 25 w 539"/>
                  <a:gd name="T49" fmla="*/ 82 h 281"/>
                  <a:gd name="T50" fmla="*/ 43 w 539"/>
                  <a:gd name="T51" fmla="*/ 86 h 281"/>
                  <a:gd name="T52" fmla="*/ 66 w 539"/>
                  <a:gd name="T53" fmla="*/ 74 h 281"/>
                  <a:gd name="T54" fmla="*/ 57 w 539"/>
                  <a:gd name="T55" fmla="*/ 92 h 281"/>
                  <a:gd name="T56" fmla="*/ 63 w 539"/>
                  <a:gd name="T57" fmla="*/ 103 h 281"/>
                  <a:gd name="T58" fmla="*/ 80 w 539"/>
                  <a:gd name="T59" fmla="*/ 126 h 281"/>
                  <a:gd name="T60" fmla="*/ 103 w 539"/>
                  <a:gd name="T61" fmla="*/ 153 h 281"/>
                  <a:gd name="T62" fmla="*/ 78 w 539"/>
                  <a:gd name="T63" fmla="*/ 205 h 281"/>
                  <a:gd name="T64" fmla="*/ 103 w 539"/>
                  <a:gd name="T65" fmla="*/ 195 h 281"/>
                  <a:gd name="T66" fmla="*/ 116 w 539"/>
                  <a:gd name="T67" fmla="*/ 188 h 281"/>
                  <a:gd name="T68" fmla="*/ 77 w 539"/>
                  <a:gd name="T69" fmla="*/ 225 h 281"/>
                  <a:gd name="T70" fmla="*/ 201 w 539"/>
                  <a:gd name="T71" fmla="*/ 172 h 281"/>
                  <a:gd name="T72" fmla="*/ 246 w 539"/>
                  <a:gd name="T73" fmla="*/ 199 h 281"/>
                  <a:gd name="T74" fmla="*/ 269 w 539"/>
                  <a:gd name="T75" fmla="*/ 175 h 281"/>
                  <a:gd name="T76" fmla="*/ 260 w 539"/>
                  <a:gd name="T77" fmla="*/ 172 h 281"/>
                  <a:gd name="T78" fmla="*/ 235 w 539"/>
                  <a:gd name="T79" fmla="*/ 151 h 281"/>
                  <a:gd name="T80" fmla="*/ 303 w 539"/>
                  <a:gd name="T81" fmla="*/ 154 h 281"/>
                  <a:gd name="T82" fmla="*/ 305 w 539"/>
                  <a:gd name="T83" fmla="*/ 134 h 281"/>
                  <a:gd name="T84" fmla="*/ 294 w 539"/>
                  <a:gd name="T85" fmla="*/ 152 h 281"/>
                  <a:gd name="T86" fmla="*/ 287 w 539"/>
                  <a:gd name="T87" fmla="*/ 120 h 281"/>
                  <a:gd name="T88" fmla="*/ 338 w 539"/>
                  <a:gd name="T89" fmla="*/ 144 h 281"/>
                  <a:gd name="T90" fmla="*/ 380 w 539"/>
                  <a:gd name="T91" fmla="*/ 130 h 281"/>
                  <a:gd name="T92" fmla="*/ 337 w 539"/>
                  <a:gd name="T93" fmla="*/ 110 h 281"/>
                  <a:gd name="T94" fmla="*/ 363 w 539"/>
                  <a:gd name="T95" fmla="*/ 125 h 281"/>
                  <a:gd name="T96" fmla="*/ 321 w 539"/>
                  <a:gd name="T97" fmla="*/ 105 h 281"/>
                  <a:gd name="T98" fmla="*/ 390 w 539"/>
                  <a:gd name="T99" fmla="*/ 96 h 281"/>
                  <a:gd name="T100" fmla="*/ 419 w 539"/>
                  <a:gd name="T101" fmla="*/ 69 h 281"/>
                  <a:gd name="T102" fmla="*/ 382 w 539"/>
                  <a:gd name="T103" fmla="*/ 70 h 281"/>
                  <a:gd name="T104" fmla="*/ 393 w 539"/>
                  <a:gd name="T105" fmla="*/ 90 h 281"/>
                  <a:gd name="T106" fmla="*/ 390 w 539"/>
                  <a:gd name="T107" fmla="*/ 42 h 281"/>
                  <a:gd name="T108" fmla="*/ 433 w 539"/>
                  <a:gd name="T109" fmla="*/ 60 h 281"/>
                  <a:gd name="T110" fmla="*/ 475 w 539"/>
                  <a:gd name="T111" fmla="*/ 51 h 281"/>
                  <a:gd name="T112" fmla="*/ 473 w 539"/>
                  <a:gd name="T113" fmla="*/ 34 h 281"/>
                  <a:gd name="T114" fmla="*/ 443 w 539"/>
                  <a:gd name="T115" fmla="*/ 42 h 281"/>
                  <a:gd name="T116" fmla="*/ 439 w 539"/>
                  <a:gd name="T117" fmla="*/ 57 h 281"/>
                  <a:gd name="T118" fmla="*/ 479 w 539"/>
                  <a:gd name="T119" fmla="*/ 20 h 281"/>
                  <a:gd name="T120" fmla="*/ 518 w 539"/>
                  <a:gd name="T121" fmla="*/ 32 h 281"/>
                  <a:gd name="T122" fmla="*/ 513 w 539"/>
                  <a:gd name="T123" fmla="*/ 14 h 2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9" h="281">
                    <a:moveTo>
                      <a:pt x="513" y="14"/>
                    </a:moveTo>
                    <a:cubicBezTo>
                      <a:pt x="510" y="14"/>
                      <a:pt x="505" y="13"/>
                      <a:pt x="503" y="15"/>
                    </a:cubicBezTo>
                    <a:cubicBezTo>
                      <a:pt x="506" y="16"/>
                      <a:pt x="509" y="18"/>
                      <a:pt x="510" y="21"/>
                    </a:cubicBezTo>
                    <a:cubicBezTo>
                      <a:pt x="511" y="25"/>
                      <a:pt x="510" y="29"/>
                      <a:pt x="507" y="31"/>
                    </a:cubicBezTo>
                    <a:cubicBezTo>
                      <a:pt x="504" y="33"/>
                      <a:pt x="500" y="33"/>
                      <a:pt x="496" y="32"/>
                    </a:cubicBezTo>
                    <a:cubicBezTo>
                      <a:pt x="492" y="30"/>
                      <a:pt x="489" y="26"/>
                      <a:pt x="489" y="22"/>
                    </a:cubicBezTo>
                    <a:cubicBezTo>
                      <a:pt x="488" y="12"/>
                      <a:pt x="497" y="4"/>
                      <a:pt x="506" y="3"/>
                    </a:cubicBezTo>
                    <a:cubicBezTo>
                      <a:pt x="511" y="2"/>
                      <a:pt x="516" y="2"/>
                      <a:pt x="521" y="3"/>
                    </a:cubicBezTo>
                    <a:cubicBezTo>
                      <a:pt x="525" y="4"/>
                      <a:pt x="530" y="6"/>
                      <a:pt x="534" y="9"/>
                    </a:cubicBezTo>
                    <a:cubicBezTo>
                      <a:pt x="535" y="8"/>
                      <a:pt x="537" y="6"/>
                      <a:pt x="539" y="6"/>
                    </a:cubicBezTo>
                    <a:cubicBezTo>
                      <a:pt x="538" y="5"/>
                      <a:pt x="538" y="4"/>
                      <a:pt x="537" y="3"/>
                    </a:cubicBezTo>
                    <a:cubicBezTo>
                      <a:pt x="537" y="3"/>
                      <a:pt x="537" y="3"/>
                      <a:pt x="537" y="3"/>
                    </a:cubicBezTo>
                    <a:cubicBezTo>
                      <a:pt x="527" y="0"/>
                      <a:pt x="517" y="0"/>
                      <a:pt x="507" y="0"/>
                    </a:cubicBezTo>
                    <a:cubicBezTo>
                      <a:pt x="497" y="0"/>
                      <a:pt x="487" y="0"/>
                      <a:pt x="477" y="2"/>
                    </a:cubicBezTo>
                    <a:cubicBezTo>
                      <a:pt x="453" y="5"/>
                      <a:pt x="431" y="12"/>
                      <a:pt x="409" y="23"/>
                    </a:cubicBezTo>
                    <a:cubicBezTo>
                      <a:pt x="387" y="34"/>
                      <a:pt x="366" y="46"/>
                      <a:pt x="347" y="61"/>
                    </a:cubicBezTo>
                    <a:cubicBezTo>
                      <a:pt x="326" y="77"/>
                      <a:pt x="308" y="95"/>
                      <a:pt x="287" y="111"/>
                    </a:cubicBezTo>
                    <a:cubicBezTo>
                      <a:pt x="267" y="126"/>
                      <a:pt x="244" y="140"/>
                      <a:pt x="220" y="148"/>
                    </a:cubicBezTo>
                    <a:cubicBezTo>
                      <a:pt x="196" y="156"/>
                      <a:pt x="172" y="160"/>
                      <a:pt x="148" y="155"/>
                    </a:cubicBezTo>
                    <a:cubicBezTo>
                      <a:pt x="129" y="151"/>
                      <a:pt x="110" y="142"/>
                      <a:pt x="97" y="127"/>
                    </a:cubicBezTo>
                    <a:cubicBezTo>
                      <a:pt x="83" y="112"/>
                      <a:pt x="77" y="91"/>
                      <a:pt x="81" y="71"/>
                    </a:cubicBezTo>
                    <a:cubicBezTo>
                      <a:pt x="83" y="61"/>
                      <a:pt x="88" y="50"/>
                      <a:pt x="96" y="43"/>
                    </a:cubicBezTo>
                    <a:cubicBezTo>
                      <a:pt x="104" y="36"/>
                      <a:pt x="114" y="30"/>
                      <a:pt x="125" y="31"/>
                    </a:cubicBezTo>
                    <a:cubicBezTo>
                      <a:pt x="120" y="29"/>
                      <a:pt x="115" y="28"/>
                      <a:pt x="110" y="27"/>
                    </a:cubicBezTo>
                    <a:cubicBezTo>
                      <a:pt x="104" y="26"/>
                      <a:pt x="98" y="26"/>
                      <a:pt x="91" y="26"/>
                    </a:cubicBezTo>
                    <a:cubicBezTo>
                      <a:pt x="86" y="26"/>
                      <a:pt x="82" y="27"/>
                      <a:pt x="77" y="29"/>
                    </a:cubicBezTo>
                    <a:cubicBezTo>
                      <a:pt x="77" y="29"/>
                      <a:pt x="76" y="29"/>
                      <a:pt x="76" y="29"/>
                    </a:cubicBezTo>
                    <a:cubicBezTo>
                      <a:pt x="68" y="31"/>
                      <a:pt x="61" y="34"/>
                      <a:pt x="53" y="38"/>
                    </a:cubicBezTo>
                    <a:cubicBezTo>
                      <a:pt x="18" y="59"/>
                      <a:pt x="0" y="102"/>
                      <a:pt x="1" y="142"/>
                    </a:cubicBezTo>
                    <a:cubicBezTo>
                      <a:pt x="2" y="186"/>
                      <a:pt x="30" y="224"/>
                      <a:pt x="65" y="250"/>
                    </a:cubicBezTo>
                    <a:cubicBezTo>
                      <a:pt x="73" y="256"/>
                      <a:pt x="83" y="262"/>
                      <a:pt x="93" y="267"/>
                    </a:cubicBezTo>
                    <a:cubicBezTo>
                      <a:pt x="104" y="272"/>
                      <a:pt x="115" y="276"/>
                      <a:pt x="127" y="278"/>
                    </a:cubicBezTo>
                    <a:cubicBezTo>
                      <a:pt x="139" y="280"/>
                      <a:pt x="151" y="281"/>
                      <a:pt x="163" y="280"/>
                    </a:cubicBezTo>
                    <a:cubicBezTo>
                      <a:pt x="169" y="280"/>
                      <a:pt x="175" y="280"/>
                      <a:pt x="181" y="279"/>
                    </a:cubicBezTo>
                    <a:cubicBezTo>
                      <a:pt x="187" y="278"/>
                      <a:pt x="194" y="276"/>
                      <a:pt x="200" y="275"/>
                    </a:cubicBezTo>
                    <a:cubicBezTo>
                      <a:pt x="201" y="275"/>
                      <a:pt x="201" y="275"/>
                      <a:pt x="201" y="275"/>
                    </a:cubicBezTo>
                    <a:cubicBezTo>
                      <a:pt x="206" y="266"/>
                      <a:pt x="210" y="258"/>
                      <a:pt x="215" y="249"/>
                    </a:cubicBezTo>
                    <a:cubicBezTo>
                      <a:pt x="221" y="238"/>
                      <a:pt x="227" y="228"/>
                      <a:pt x="233" y="217"/>
                    </a:cubicBezTo>
                    <a:cubicBezTo>
                      <a:pt x="233" y="217"/>
                      <a:pt x="233" y="217"/>
                      <a:pt x="233" y="217"/>
                    </a:cubicBezTo>
                    <a:cubicBezTo>
                      <a:pt x="223" y="199"/>
                      <a:pt x="201" y="188"/>
                      <a:pt x="181" y="193"/>
                    </a:cubicBezTo>
                    <a:cubicBezTo>
                      <a:pt x="170" y="196"/>
                      <a:pt x="161" y="203"/>
                      <a:pt x="157" y="214"/>
                    </a:cubicBezTo>
                    <a:cubicBezTo>
                      <a:pt x="154" y="223"/>
                      <a:pt x="155" y="235"/>
                      <a:pt x="163" y="242"/>
                    </a:cubicBezTo>
                    <a:cubicBezTo>
                      <a:pt x="170" y="248"/>
                      <a:pt x="181" y="248"/>
                      <a:pt x="189" y="244"/>
                    </a:cubicBezTo>
                    <a:cubicBezTo>
                      <a:pt x="193" y="241"/>
                      <a:pt x="196" y="238"/>
                      <a:pt x="198" y="233"/>
                    </a:cubicBezTo>
                    <a:cubicBezTo>
                      <a:pt x="199" y="231"/>
                      <a:pt x="199" y="228"/>
                      <a:pt x="198" y="225"/>
                    </a:cubicBezTo>
                    <a:cubicBezTo>
                      <a:pt x="197" y="223"/>
                      <a:pt x="195" y="220"/>
                      <a:pt x="192" y="220"/>
                    </a:cubicBezTo>
                    <a:cubicBezTo>
                      <a:pt x="195" y="225"/>
                      <a:pt x="195" y="230"/>
                      <a:pt x="191" y="234"/>
                    </a:cubicBezTo>
                    <a:cubicBezTo>
                      <a:pt x="186" y="238"/>
                      <a:pt x="180" y="239"/>
                      <a:pt x="175" y="237"/>
                    </a:cubicBezTo>
                    <a:cubicBezTo>
                      <a:pt x="166" y="233"/>
                      <a:pt x="164" y="222"/>
                      <a:pt x="167" y="214"/>
                    </a:cubicBezTo>
                    <a:cubicBezTo>
                      <a:pt x="175" y="197"/>
                      <a:pt x="198" y="201"/>
                      <a:pt x="207" y="213"/>
                    </a:cubicBezTo>
                    <a:cubicBezTo>
                      <a:pt x="219" y="230"/>
                      <a:pt x="207" y="252"/>
                      <a:pt x="191" y="259"/>
                    </a:cubicBezTo>
                    <a:cubicBezTo>
                      <a:pt x="182" y="263"/>
                      <a:pt x="172" y="264"/>
                      <a:pt x="163" y="260"/>
                    </a:cubicBezTo>
                    <a:cubicBezTo>
                      <a:pt x="158" y="258"/>
                      <a:pt x="153" y="254"/>
                      <a:pt x="149" y="250"/>
                    </a:cubicBezTo>
                    <a:cubicBezTo>
                      <a:pt x="149" y="250"/>
                      <a:pt x="149" y="250"/>
                      <a:pt x="149" y="250"/>
                    </a:cubicBezTo>
                    <a:cubicBezTo>
                      <a:pt x="124" y="262"/>
                      <a:pt x="92" y="260"/>
                      <a:pt x="70" y="241"/>
                    </a:cubicBezTo>
                    <a:cubicBezTo>
                      <a:pt x="54" y="228"/>
                      <a:pt x="45" y="204"/>
                      <a:pt x="53" y="183"/>
                    </a:cubicBezTo>
                    <a:cubicBezTo>
                      <a:pt x="55" y="179"/>
                      <a:pt x="57" y="174"/>
                      <a:pt x="60" y="170"/>
                    </a:cubicBezTo>
                    <a:cubicBezTo>
                      <a:pt x="60" y="170"/>
                      <a:pt x="60" y="170"/>
                      <a:pt x="60" y="170"/>
                    </a:cubicBezTo>
                    <a:cubicBezTo>
                      <a:pt x="64" y="160"/>
                      <a:pt x="68" y="149"/>
                      <a:pt x="66" y="138"/>
                    </a:cubicBezTo>
                    <a:cubicBezTo>
                      <a:pt x="64" y="130"/>
                      <a:pt x="58" y="122"/>
                      <a:pt x="49" y="120"/>
                    </a:cubicBezTo>
                    <a:cubicBezTo>
                      <a:pt x="40" y="118"/>
                      <a:pt x="29" y="120"/>
                      <a:pt x="26" y="130"/>
                    </a:cubicBezTo>
                    <a:cubicBezTo>
                      <a:pt x="24" y="134"/>
                      <a:pt x="25" y="140"/>
                      <a:pt x="28" y="143"/>
                    </a:cubicBezTo>
                    <a:cubicBezTo>
                      <a:pt x="29" y="146"/>
                      <a:pt x="33" y="149"/>
                      <a:pt x="36" y="148"/>
                    </a:cubicBezTo>
                    <a:cubicBezTo>
                      <a:pt x="33" y="147"/>
                      <a:pt x="30" y="142"/>
                      <a:pt x="31" y="139"/>
                    </a:cubicBezTo>
                    <a:cubicBezTo>
                      <a:pt x="31" y="135"/>
                      <a:pt x="33" y="131"/>
                      <a:pt x="38" y="129"/>
                    </a:cubicBezTo>
                    <a:cubicBezTo>
                      <a:pt x="46" y="126"/>
                      <a:pt x="54" y="132"/>
                      <a:pt x="56" y="140"/>
                    </a:cubicBezTo>
                    <a:cubicBezTo>
                      <a:pt x="58" y="149"/>
                      <a:pt x="52" y="158"/>
                      <a:pt x="43" y="161"/>
                    </a:cubicBezTo>
                    <a:cubicBezTo>
                      <a:pt x="34" y="164"/>
                      <a:pt x="24" y="160"/>
                      <a:pt x="17" y="153"/>
                    </a:cubicBezTo>
                    <a:cubicBezTo>
                      <a:pt x="11" y="146"/>
                      <a:pt x="10" y="136"/>
                      <a:pt x="12" y="127"/>
                    </a:cubicBezTo>
                    <a:cubicBezTo>
                      <a:pt x="14" y="118"/>
                      <a:pt x="20" y="110"/>
                      <a:pt x="29" y="105"/>
                    </a:cubicBezTo>
                    <a:cubicBezTo>
                      <a:pt x="33" y="103"/>
                      <a:pt x="38" y="102"/>
                      <a:pt x="43" y="102"/>
                    </a:cubicBezTo>
                    <a:cubicBezTo>
                      <a:pt x="39" y="101"/>
                      <a:pt x="35" y="100"/>
                      <a:pt x="31" y="99"/>
                    </a:cubicBezTo>
                    <a:cubicBezTo>
                      <a:pt x="28" y="98"/>
                      <a:pt x="25" y="96"/>
                      <a:pt x="24" y="94"/>
                    </a:cubicBezTo>
                    <a:cubicBezTo>
                      <a:pt x="22" y="93"/>
                      <a:pt x="20" y="90"/>
                      <a:pt x="20" y="87"/>
                    </a:cubicBezTo>
                    <a:cubicBezTo>
                      <a:pt x="20" y="85"/>
                      <a:pt x="23" y="83"/>
                      <a:pt x="25" y="82"/>
                    </a:cubicBezTo>
                    <a:cubicBezTo>
                      <a:pt x="30" y="80"/>
                      <a:pt x="35" y="85"/>
                      <a:pt x="38" y="89"/>
                    </a:cubicBezTo>
                    <a:cubicBezTo>
                      <a:pt x="40" y="92"/>
                      <a:pt x="43" y="96"/>
                      <a:pt x="45" y="100"/>
                    </a:cubicBezTo>
                    <a:cubicBezTo>
                      <a:pt x="44" y="95"/>
                      <a:pt x="44" y="91"/>
                      <a:pt x="43" y="86"/>
                    </a:cubicBezTo>
                    <a:cubicBezTo>
                      <a:pt x="42" y="75"/>
                      <a:pt x="42" y="62"/>
                      <a:pt x="49" y="53"/>
                    </a:cubicBezTo>
                    <a:cubicBezTo>
                      <a:pt x="53" y="48"/>
                      <a:pt x="64" y="42"/>
                      <a:pt x="70" y="49"/>
                    </a:cubicBezTo>
                    <a:cubicBezTo>
                      <a:pt x="76" y="56"/>
                      <a:pt x="70" y="67"/>
                      <a:pt x="66" y="74"/>
                    </a:cubicBezTo>
                    <a:cubicBezTo>
                      <a:pt x="63" y="78"/>
                      <a:pt x="60" y="82"/>
                      <a:pt x="57" y="87"/>
                    </a:cubicBezTo>
                    <a:cubicBezTo>
                      <a:pt x="55" y="91"/>
                      <a:pt x="52" y="95"/>
                      <a:pt x="50" y="99"/>
                    </a:cubicBezTo>
                    <a:cubicBezTo>
                      <a:pt x="52" y="96"/>
                      <a:pt x="55" y="94"/>
                      <a:pt x="57" y="92"/>
                    </a:cubicBezTo>
                    <a:cubicBezTo>
                      <a:pt x="60" y="89"/>
                      <a:pt x="66" y="84"/>
                      <a:pt x="70" y="86"/>
                    </a:cubicBezTo>
                    <a:cubicBezTo>
                      <a:pt x="76" y="88"/>
                      <a:pt x="76" y="96"/>
                      <a:pt x="72" y="99"/>
                    </a:cubicBezTo>
                    <a:cubicBezTo>
                      <a:pt x="69" y="101"/>
                      <a:pt x="66" y="103"/>
                      <a:pt x="63" y="103"/>
                    </a:cubicBezTo>
                    <a:cubicBezTo>
                      <a:pt x="58" y="104"/>
                      <a:pt x="54" y="103"/>
                      <a:pt x="50" y="103"/>
                    </a:cubicBezTo>
                    <a:cubicBezTo>
                      <a:pt x="53" y="103"/>
                      <a:pt x="55" y="104"/>
                      <a:pt x="58" y="105"/>
                    </a:cubicBezTo>
                    <a:cubicBezTo>
                      <a:pt x="67" y="109"/>
                      <a:pt x="76" y="117"/>
                      <a:pt x="80" y="126"/>
                    </a:cubicBezTo>
                    <a:cubicBezTo>
                      <a:pt x="82" y="131"/>
                      <a:pt x="83" y="136"/>
                      <a:pt x="84" y="141"/>
                    </a:cubicBezTo>
                    <a:cubicBezTo>
                      <a:pt x="84" y="145"/>
                      <a:pt x="84" y="151"/>
                      <a:pt x="83" y="155"/>
                    </a:cubicBezTo>
                    <a:cubicBezTo>
                      <a:pt x="89" y="153"/>
                      <a:pt x="96" y="152"/>
                      <a:pt x="103" y="153"/>
                    </a:cubicBezTo>
                    <a:cubicBezTo>
                      <a:pt x="122" y="156"/>
                      <a:pt x="137" y="176"/>
                      <a:pt x="133" y="195"/>
                    </a:cubicBezTo>
                    <a:cubicBezTo>
                      <a:pt x="129" y="210"/>
                      <a:pt x="114" y="223"/>
                      <a:pt x="98" y="220"/>
                    </a:cubicBezTo>
                    <a:cubicBezTo>
                      <a:pt x="89" y="219"/>
                      <a:pt x="81" y="213"/>
                      <a:pt x="78" y="205"/>
                    </a:cubicBezTo>
                    <a:cubicBezTo>
                      <a:pt x="75" y="197"/>
                      <a:pt x="76" y="185"/>
                      <a:pt x="84" y="180"/>
                    </a:cubicBezTo>
                    <a:cubicBezTo>
                      <a:pt x="91" y="175"/>
                      <a:pt x="102" y="176"/>
                      <a:pt x="105" y="185"/>
                    </a:cubicBezTo>
                    <a:cubicBezTo>
                      <a:pt x="106" y="188"/>
                      <a:pt x="105" y="192"/>
                      <a:pt x="103" y="195"/>
                    </a:cubicBezTo>
                    <a:cubicBezTo>
                      <a:pt x="100" y="198"/>
                      <a:pt x="97" y="200"/>
                      <a:pt x="93" y="200"/>
                    </a:cubicBezTo>
                    <a:cubicBezTo>
                      <a:pt x="95" y="204"/>
                      <a:pt x="101" y="204"/>
                      <a:pt x="105" y="202"/>
                    </a:cubicBezTo>
                    <a:cubicBezTo>
                      <a:pt x="111" y="200"/>
                      <a:pt x="116" y="194"/>
                      <a:pt x="116" y="188"/>
                    </a:cubicBezTo>
                    <a:cubicBezTo>
                      <a:pt x="117" y="174"/>
                      <a:pt x="101" y="167"/>
                      <a:pt x="89" y="170"/>
                    </a:cubicBezTo>
                    <a:cubicBezTo>
                      <a:pt x="78" y="173"/>
                      <a:pt x="70" y="182"/>
                      <a:pt x="68" y="193"/>
                    </a:cubicBezTo>
                    <a:cubicBezTo>
                      <a:pt x="66" y="205"/>
                      <a:pt x="69" y="217"/>
                      <a:pt x="77" y="225"/>
                    </a:cubicBezTo>
                    <a:cubicBezTo>
                      <a:pt x="94" y="242"/>
                      <a:pt x="120" y="243"/>
                      <a:pt x="141" y="236"/>
                    </a:cubicBezTo>
                    <a:cubicBezTo>
                      <a:pt x="136" y="219"/>
                      <a:pt x="140" y="199"/>
                      <a:pt x="153" y="186"/>
                    </a:cubicBezTo>
                    <a:cubicBezTo>
                      <a:pt x="165" y="173"/>
                      <a:pt x="184" y="170"/>
                      <a:pt x="201" y="172"/>
                    </a:cubicBezTo>
                    <a:cubicBezTo>
                      <a:pt x="210" y="173"/>
                      <a:pt x="218" y="176"/>
                      <a:pt x="226" y="181"/>
                    </a:cubicBezTo>
                    <a:cubicBezTo>
                      <a:pt x="230" y="183"/>
                      <a:pt x="233" y="185"/>
                      <a:pt x="237" y="188"/>
                    </a:cubicBezTo>
                    <a:cubicBezTo>
                      <a:pt x="240" y="191"/>
                      <a:pt x="243" y="195"/>
                      <a:pt x="246" y="199"/>
                    </a:cubicBezTo>
                    <a:cubicBezTo>
                      <a:pt x="247" y="198"/>
                      <a:pt x="249" y="196"/>
                      <a:pt x="250" y="195"/>
                    </a:cubicBezTo>
                    <a:cubicBezTo>
                      <a:pt x="256" y="188"/>
                      <a:pt x="262" y="181"/>
                      <a:pt x="269" y="175"/>
                    </a:cubicBezTo>
                    <a:cubicBezTo>
                      <a:pt x="269" y="175"/>
                      <a:pt x="269" y="175"/>
                      <a:pt x="269" y="175"/>
                    </a:cubicBezTo>
                    <a:cubicBezTo>
                      <a:pt x="269" y="169"/>
                      <a:pt x="266" y="161"/>
                      <a:pt x="260" y="158"/>
                    </a:cubicBezTo>
                    <a:cubicBezTo>
                      <a:pt x="255" y="157"/>
                      <a:pt x="247" y="158"/>
                      <a:pt x="246" y="164"/>
                    </a:cubicBezTo>
                    <a:cubicBezTo>
                      <a:pt x="251" y="159"/>
                      <a:pt x="260" y="165"/>
                      <a:pt x="260" y="172"/>
                    </a:cubicBezTo>
                    <a:cubicBezTo>
                      <a:pt x="261" y="177"/>
                      <a:pt x="257" y="181"/>
                      <a:pt x="253" y="182"/>
                    </a:cubicBezTo>
                    <a:cubicBezTo>
                      <a:pt x="247" y="184"/>
                      <a:pt x="240" y="182"/>
                      <a:pt x="236" y="177"/>
                    </a:cubicBezTo>
                    <a:cubicBezTo>
                      <a:pt x="229" y="170"/>
                      <a:pt x="229" y="159"/>
                      <a:pt x="235" y="151"/>
                    </a:cubicBezTo>
                    <a:cubicBezTo>
                      <a:pt x="239" y="146"/>
                      <a:pt x="246" y="143"/>
                      <a:pt x="253" y="143"/>
                    </a:cubicBezTo>
                    <a:cubicBezTo>
                      <a:pt x="266" y="143"/>
                      <a:pt x="281" y="151"/>
                      <a:pt x="283" y="165"/>
                    </a:cubicBezTo>
                    <a:cubicBezTo>
                      <a:pt x="289" y="161"/>
                      <a:pt x="296" y="157"/>
                      <a:pt x="303" y="154"/>
                    </a:cubicBezTo>
                    <a:cubicBezTo>
                      <a:pt x="305" y="153"/>
                      <a:pt x="307" y="152"/>
                      <a:pt x="309" y="151"/>
                    </a:cubicBezTo>
                    <a:cubicBezTo>
                      <a:pt x="309" y="151"/>
                      <a:pt x="309" y="151"/>
                      <a:pt x="309" y="151"/>
                    </a:cubicBezTo>
                    <a:cubicBezTo>
                      <a:pt x="311" y="145"/>
                      <a:pt x="310" y="138"/>
                      <a:pt x="305" y="134"/>
                    </a:cubicBezTo>
                    <a:cubicBezTo>
                      <a:pt x="301" y="131"/>
                      <a:pt x="295" y="130"/>
                      <a:pt x="292" y="134"/>
                    </a:cubicBezTo>
                    <a:cubicBezTo>
                      <a:pt x="296" y="134"/>
                      <a:pt x="300" y="137"/>
                      <a:pt x="300" y="142"/>
                    </a:cubicBezTo>
                    <a:cubicBezTo>
                      <a:pt x="300" y="146"/>
                      <a:pt x="298" y="150"/>
                      <a:pt x="294" y="152"/>
                    </a:cubicBezTo>
                    <a:cubicBezTo>
                      <a:pt x="291" y="153"/>
                      <a:pt x="287" y="153"/>
                      <a:pt x="284" y="152"/>
                    </a:cubicBezTo>
                    <a:cubicBezTo>
                      <a:pt x="280" y="150"/>
                      <a:pt x="277" y="146"/>
                      <a:pt x="276" y="142"/>
                    </a:cubicBezTo>
                    <a:cubicBezTo>
                      <a:pt x="274" y="133"/>
                      <a:pt x="278" y="123"/>
                      <a:pt x="287" y="120"/>
                    </a:cubicBezTo>
                    <a:cubicBezTo>
                      <a:pt x="295" y="117"/>
                      <a:pt x="305" y="118"/>
                      <a:pt x="313" y="124"/>
                    </a:cubicBezTo>
                    <a:cubicBezTo>
                      <a:pt x="320" y="129"/>
                      <a:pt x="324" y="138"/>
                      <a:pt x="326" y="146"/>
                    </a:cubicBezTo>
                    <a:cubicBezTo>
                      <a:pt x="330" y="145"/>
                      <a:pt x="334" y="145"/>
                      <a:pt x="338" y="144"/>
                    </a:cubicBezTo>
                    <a:cubicBezTo>
                      <a:pt x="343" y="143"/>
                      <a:pt x="348" y="143"/>
                      <a:pt x="354" y="143"/>
                    </a:cubicBezTo>
                    <a:cubicBezTo>
                      <a:pt x="358" y="142"/>
                      <a:pt x="363" y="142"/>
                      <a:pt x="368" y="143"/>
                    </a:cubicBezTo>
                    <a:cubicBezTo>
                      <a:pt x="372" y="139"/>
                      <a:pt x="376" y="134"/>
                      <a:pt x="380" y="130"/>
                    </a:cubicBezTo>
                    <a:cubicBezTo>
                      <a:pt x="379" y="122"/>
                      <a:pt x="374" y="114"/>
                      <a:pt x="368" y="108"/>
                    </a:cubicBezTo>
                    <a:cubicBezTo>
                      <a:pt x="364" y="103"/>
                      <a:pt x="357" y="100"/>
                      <a:pt x="350" y="100"/>
                    </a:cubicBezTo>
                    <a:cubicBezTo>
                      <a:pt x="344" y="100"/>
                      <a:pt x="338" y="103"/>
                      <a:pt x="337" y="110"/>
                    </a:cubicBezTo>
                    <a:cubicBezTo>
                      <a:pt x="336" y="114"/>
                      <a:pt x="336" y="121"/>
                      <a:pt x="341" y="123"/>
                    </a:cubicBezTo>
                    <a:cubicBezTo>
                      <a:pt x="339" y="116"/>
                      <a:pt x="347" y="108"/>
                      <a:pt x="354" y="110"/>
                    </a:cubicBezTo>
                    <a:cubicBezTo>
                      <a:pt x="361" y="112"/>
                      <a:pt x="365" y="118"/>
                      <a:pt x="363" y="125"/>
                    </a:cubicBezTo>
                    <a:cubicBezTo>
                      <a:pt x="362" y="131"/>
                      <a:pt x="357" y="137"/>
                      <a:pt x="350" y="138"/>
                    </a:cubicBezTo>
                    <a:cubicBezTo>
                      <a:pt x="342" y="140"/>
                      <a:pt x="334" y="137"/>
                      <a:pt x="328" y="131"/>
                    </a:cubicBezTo>
                    <a:cubicBezTo>
                      <a:pt x="322" y="124"/>
                      <a:pt x="319" y="114"/>
                      <a:pt x="321" y="105"/>
                    </a:cubicBezTo>
                    <a:cubicBezTo>
                      <a:pt x="324" y="97"/>
                      <a:pt x="330" y="88"/>
                      <a:pt x="338" y="85"/>
                    </a:cubicBezTo>
                    <a:cubicBezTo>
                      <a:pt x="355" y="78"/>
                      <a:pt x="376" y="89"/>
                      <a:pt x="385" y="104"/>
                    </a:cubicBezTo>
                    <a:cubicBezTo>
                      <a:pt x="386" y="101"/>
                      <a:pt x="388" y="98"/>
                      <a:pt x="390" y="96"/>
                    </a:cubicBezTo>
                    <a:cubicBezTo>
                      <a:pt x="399" y="87"/>
                      <a:pt x="411" y="83"/>
                      <a:pt x="423" y="87"/>
                    </a:cubicBezTo>
                    <a:cubicBezTo>
                      <a:pt x="424" y="84"/>
                      <a:pt x="423" y="80"/>
                      <a:pt x="422" y="77"/>
                    </a:cubicBezTo>
                    <a:cubicBezTo>
                      <a:pt x="422" y="74"/>
                      <a:pt x="421" y="72"/>
                      <a:pt x="419" y="69"/>
                    </a:cubicBezTo>
                    <a:cubicBezTo>
                      <a:pt x="415" y="64"/>
                      <a:pt x="410" y="60"/>
                      <a:pt x="404" y="58"/>
                    </a:cubicBezTo>
                    <a:cubicBezTo>
                      <a:pt x="398" y="56"/>
                      <a:pt x="392" y="56"/>
                      <a:pt x="387" y="59"/>
                    </a:cubicBezTo>
                    <a:cubicBezTo>
                      <a:pt x="384" y="62"/>
                      <a:pt x="381" y="65"/>
                      <a:pt x="382" y="70"/>
                    </a:cubicBezTo>
                    <a:cubicBezTo>
                      <a:pt x="384" y="66"/>
                      <a:pt x="389" y="64"/>
                      <a:pt x="393" y="65"/>
                    </a:cubicBezTo>
                    <a:cubicBezTo>
                      <a:pt x="398" y="67"/>
                      <a:pt x="402" y="72"/>
                      <a:pt x="402" y="77"/>
                    </a:cubicBezTo>
                    <a:cubicBezTo>
                      <a:pt x="402" y="83"/>
                      <a:pt x="398" y="88"/>
                      <a:pt x="393" y="90"/>
                    </a:cubicBezTo>
                    <a:cubicBezTo>
                      <a:pt x="387" y="91"/>
                      <a:pt x="380" y="89"/>
                      <a:pt x="376" y="86"/>
                    </a:cubicBezTo>
                    <a:cubicBezTo>
                      <a:pt x="369" y="80"/>
                      <a:pt x="367" y="70"/>
                      <a:pt x="370" y="61"/>
                    </a:cubicBezTo>
                    <a:cubicBezTo>
                      <a:pt x="373" y="52"/>
                      <a:pt x="381" y="45"/>
                      <a:pt x="390" y="42"/>
                    </a:cubicBezTo>
                    <a:cubicBezTo>
                      <a:pt x="396" y="40"/>
                      <a:pt x="401" y="39"/>
                      <a:pt x="407" y="41"/>
                    </a:cubicBezTo>
                    <a:cubicBezTo>
                      <a:pt x="412" y="42"/>
                      <a:pt x="418" y="45"/>
                      <a:pt x="422" y="48"/>
                    </a:cubicBezTo>
                    <a:cubicBezTo>
                      <a:pt x="426" y="51"/>
                      <a:pt x="430" y="55"/>
                      <a:pt x="433" y="60"/>
                    </a:cubicBezTo>
                    <a:cubicBezTo>
                      <a:pt x="436" y="64"/>
                      <a:pt x="439" y="68"/>
                      <a:pt x="440" y="73"/>
                    </a:cubicBezTo>
                    <a:cubicBezTo>
                      <a:pt x="443" y="71"/>
                      <a:pt x="445" y="70"/>
                      <a:pt x="448" y="68"/>
                    </a:cubicBezTo>
                    <a:cubicBezTo>
                      <a:pt x="457" y="62"/>
                      <a:pt x="466" y="56"/>
                      <a:pt x="475" y="51"/>
                    </a:cubicBezTo>
                    <a:cubicBezTo>
                      <a:pt x="476" y="51"/>
                      <a:pt x="477" y="50"/>
                      <a:pt x="478" y="50"/>
                    </a:cubicBezTo>
                    <a:cubicBezTo>
                      <a:pt x="478" y="50"/>
                      <a:pt x="478" y="50"/>
                      <a:pt x="478" y="50"/>
                    </a:cubicBezTo>
                    <a:cubicBezTo>
                      <a:pt x="478" y="44"/>
                      <a:pt x="477" y="38"/>
                      <a:pt x="473" y="34"/>
                    </a:cubicBezTo>
                    <a:cubicBezTo>
                      <a:pt x="469" y="30"/>
                      <a:pt x="465" y="28"/>
                      <a:pt x="460" y="27"/>
                    </a:cubicBezTo>
                    <a:cubicBezTo>
                      <a:pt x="455" y="27"/>
                      <a:pt x="450" y="28"/>
                      <a:pt x="446" y="31"/>
                    </a:cubicBezTo>
                    <a:cubicBezTo>
                      <a:pt x="443" y="35"/>
                      <a:pt x="442" y="38"/>
                      <a:pt x="443" y="42"/>
                    </a:cubicBezTo>
                    <a:cubicBezTo>
                      <a:pt x="445" y="37"/>
                      <a:pt x="450" y="34"/>
                      <a:pt x="456" y="34"/>
                    </a:cubicBezTo>
                    <a:cubicBezTo>
                      <a:pt x="461" y="35"/>
                      <a:pt x="464" y="39"/>
                      <a:pt x="465" y="44"/>
                    </a:cubicBezTo>
                    <a:cubicBezTo>
                      <a:pt x="467" y="57"/>
                      <a:pt x="448" y="64"/>
                      <a:pt x="439" y="57"/>
                    </a:cubicBezTo>
                    <a:cubicBezTo>
                      <a:pt x="431" y="52"/>
                      <a:pt x="429" y="41"/>
                      <a:pt x="432" y="33"/>
                    </a:cubicBezTo>
                    <a:cubicBezTo>
                      <a:pt x="435" y="24"/>
                      <a:pt x="443" y="17"/>
                      <a:pt x="452" y="15"/>
                    </a:cubicBezTo>
                    <a:cubicBezTo>
                      <a:pt x="461" y="12"/>
                      <a:pt x="471" y="14"/>
                      <a:pt x="479" y="20"/>
                    </a:cubicBezTo>
                    <a:cubicBezTo>
                      <a:pt x="485" y="25"/>
                      <a:pt x="492" y="34"/>
                      <a:pt x="493" y="43"/>
                    </a:cubicBezTo>
                    <a:cubicBezTo>
                      <a:pt x="496" y="41"/>
                      <a:pt x="500" y="39"/>
                      <a:pt x="504" y="38"/>
                    </a:cubicBezTo>
                    <a:cubicBezTo>
                      <a:pt x="508" y="36"/>
                      <a:pt x="513" y="34"/>
                      <a:pt x="518" y="32"/>
                    </a:cubicBezTo>
                    <a:cubicBezTo>
                      <a:pt x="522" y="30"/>
                      <a:pt x="526" y="29"/>
                      <a:pt x="530" y="27"/>
                    </a:cubicBezTo>
                    <a:cubicBezTo>
                      <a:pt x="529" y="26"/>
                      <a:pt x="529" y="24"/>
                      <a:pt x="529" y="22"/>
                    </a:cubicBezTo>
                    <a:cubicBezTo>
                      <a:pt x="524" y="18"/>
                      <a:pt x="519" y="15"/>
                      <a:pt x="513" y="1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281"/>
              <p:cNvSpPr/>
              <p:nvPr/>
            </p:nvSpPr>
            <p:spPr bwMode="auto">
              <a:xfrm>
                <a:off x="4614" y="1778"/>
                <a:ext cx="28" cy="31"/>
              </a:xfrm>
              <a:custGeom>
                <a:gdLst>
                  <a:gd name="T0" fmla="*/ 6 w 12"/>
                  <a:gd name="T1" fmla="*/ 0 h 13"/>
                  <a:gd name="T2" fmla="*/ 1 w 12"/>
                  <a:gd name="T3" fmla="*/ 1 h 13"/>
                  <a:gd name="T4" fmla="*/ 1 w 12"/>
                  <a:gd name="T5" fmla="*/ 13 h 13"/>
                  <a:gd name="T6" fmla="*/ 7 w 12"/>
                  <a:gd name="T7" fmla="*/ 12 h 13"/>
                  <a:gd name="T8" fmla="*/ 12 w 12"/>
                  <a:gd name="T9" fmla="*/ 12 h 13"/>
                  <a:gd name="T10" fmla="*/ 7 w 12"/>
                  <a:gd name="T11" fmla="*/ 5 h 13"/>
                  <a:gd name="T12" fmla="*/ 6 w 12"/>
                  <a:gd name="T13" fmla="*/ 2 h 13"/>
                  <a:gd name="T14" fmla="*/ 6 w 12"/>
                  <a:gd name="T15" fmla="*/ 0 h 13"/>
                  <a:gd name="T16" fmla="*/ 6 w 12"/>
                  <a:gd name="T17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cubicBezTo>
                      <a:pt x="4" y="1"/>
                      <a:pt x="2" y="1"/>
                      <a:pt x="1" y="1"/>
                    </a:cubicBezTo>
                    <a:cubicBezTo>
                      <a:pt x="0" y="5"/>
                      <a:pt x="1" y="9"/>
                      <a:pt x="1" y="13"/>
                    </a:cubicBezTo>
                    <a:cubicBezTo>
                      <a:pt x="3" y="13"/>
                      <a:pt x="5" y="12"/>
                      <a:pt x="7" y="12"/>
                    </a:cubicBezTo>
                    <a:cubicBezTo>
                      <a:pt x="9" y="12"/>
                      <a:pt x="11" y="12"/>
                      <a:pt x="12" y="12"/>
                    </a:cubicBezTo>
                    <a:cubicBezTo>
                      <a:pt x="10" y="10"/>
                      <a:pt x="8" y="8"/>
                      <a:pt x="7" y="5"/>
                    </a:cubicBezTo>
                    <a:cubicBezTo>
                      <a:pt x="7" y="4"/>
                      <a:pt x="6" y="3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282"/>
              <p:cNvSpPr/>
              <p:nvPr/>
            </p:nvSpPr>
            <p:spPr bwMode="auto">
              <a:xfrm>
                <a:off x="4571" y="1612"/>
                <a:ext cx="31" cy="43"/>
              </a:xfrm>
              <a:custGeom>
                <a:gdLst>
                  <a:gd name="T0" fmla="*/ 7 w 13"/>
                  <a:gd name="T1" fmla="*/ 1 h 18"/>
                  <a:gd name="T2" fmla="*/ 2 w 13"/>
                  <a:gd name="T3" fmla="*/ 6 h 18"/>
                  <a:gd name="T4" fmla="*/ 2 w 13"/>
                  <a:gd name="T5" fmla="*/ 18 h 18"/>
                  <a:gd name="T6" fmla="*/ 12 w 13"/>
                  <a:gd name="T7" fmla="*/ 15 h 18"/>
                  <a:gd name="T8" fmla="*/ 13 w 13"/>
                  <a:gd name="T9" fmla="*/ 0 h 18"/>
                  <a:gd name="T10" fmla="*/ 7 w 13"/>
                  <a:gd name="T11" fmla="*/ 1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8">
                    <a:moveTo>
                      <a:pt x="7" y="1"/>
                    </a:moveTo>
                    <a:cubicBezTo>
                      <a:pt x="5" y="2"/>
                      <a:pt x="3" y="4"/>
                      <a:pt x="2" y="6"/>
                    </a:cubicBezTo>
                    <a:cubicBezTo>
                      <a:pt x="0" y="10"/>
                      <a:pt x="0" y="15"/>
                      <a:pt x="2" y="18"/>
                    </a:cubicBezTo>
                    <a:cubicBezTo>
                      <a:pt x="5" y="17"/>
                      <a:pt x="9" y="16"/>
                      <a:pt x="12" y="15"/>
                    </a:cubicBezTo>
                    <a:cubicBezTo>
                      <a:pt x="11" y="10"/>
                      <a:pt x="11" y="5"/>
                      <a:pt x="13" y="0"/>
                    </a:cubicBezTo>
                    <a:cubicBezTo>
                      <a:pt x="11" y="0"/>
                      <a:pt x="9" y="0"/>
                      <a:pt x="7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283"/>
              <p:cNvSpPr/>
              <p:nvPr/>
            </p:nvSpPr>
            <p:spPr bwMode="auto">
              <a:xfrm>
                <a:off x="4815" y="1657"/>
                <a:ext cx="42" cy="64"/>
              </a:xfrm>
              <a:custGeom>
                <a:gdLst>
                  <a:gd name="T0" fmla="*/ 17 w 18"/>
                  <a:gd name="T1" fmla="*/ 16 h 27"/>
                  <a:gd name="T2" fmla="*/ 15 w 18"/>
                  <a:gd name="T3" fmla="*/ 6 h 27"/>
                  <a:gd name="T4" fmla="*/ 7 w 18"/>
                  <a:gd name="T5" fmla="*/ 0 h 27"/>
                  <a:gd name="T6" fmla="*/ 0 w 18"/>
                  <a:gd name="T7" fmla="*/ 23 h 27"/>
                  <a:gd name="T8" fmla="*/ 17 w 18"/>
                  <a:gd name="T9" fmla="*/ 16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17" y="16"/>
                    </a:moveTo>
                    <a:cubicBezTo>
                      <a:pt x="18" y="13"/>
                      <a:pt x="17" y="9"/>
                      <a:pt x="15" y="6"/>
                    </a:cubicBezTo>
                    <a:cubicBezTo>
                      <a:pt x="13" y="3"/>
                      <a:pt x="11" y="1"/>
                      <a:pt x="7" y="0"/>
                    </a:cubicBezTo>
                    <a:cubicBezTo>
                      <a:pt x="6" y="8"/>
                      <a:pt x="4" y="16"/>
                      <a:pt x="0" y="23"/>
                    </a:cubicBezTo>
                    <a:cubicBezTo>
                      <a:pt x="6" y="27"/>
                      <a:pt x="15" y="22"/>
                      <a:pt x="17" y="1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284"/>
              <p:cNvSpPr/>
              <p:nvPr/>
            </p:nvSpPr>
            <p:spPr bwMode="auto">
              <a:xfrm>
                <a:off x="4817" y="1588"/>
                <a:ext cx="43" cy="64"/>
              </a:xfrm>
              <a:custGeom>
                <a:gdLst>
                  <a:gd name="T0" fmla="*/ 15 w 18"/>
                  <a:gd name="T1" fmla="*/ 21 h 27"/>
                  <a:gd name="T2" fmla="*/ 16 w 18"/>
                  <a:gd name="T3" fmla="*/ 9 h 27"/>
                  <a:gd name="T4" fmla="*/ 9 w 18"/>
                  <a:gd name="T5" fmla="*/ 2 h 27"/>
                  <a:gd name="T6" fmla="*/ 4 w 18"/>
                  <a:gd name="T7" fmla="*/ 0 h 27"/>
                  <a:gd name="T8" fmla="*/ 0 w 18"/>
                  <a:gd name="T9" fmla="*/ 0 h 27"/>
                  <a:gd name="T10" fmla="*/ 6 w 18"/>
                  <a:gd name="T11" fmla="*/ 22 h 27"/>
                  <a:gd name="T12" fmla="*/ 6 w 18"/>
                  <a:gd name="T13" fmla="*/ 27 h 27"/>
                  <a:gd name="T14" fmla="*/ 15 w 18"/>
                  <a:gd name="T15" fmla="*/ 21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7">
                    <a:moveTo>
                      <a:pt x="15" y="21"/>
                    </a:moveTo>
                    <a:cubicBezTo>
                      <a:pt x="18" y="18"/>
                      <a:pt x="18" y="13"/>
                      <a:pt x="16" y="9"/>
                    </a:cubicBezTo>
                    <a:cubicBezTo>
                      <a:pt x="14" y="6"/>
                      <a:pt x="12" y="3"/>
                      <a:pt x="9" y="2"/>
                    </a:cubicBezTo>
                    <a:cubicBezTo>
                      <a:pt x="7" y="1"/>
                      <a:pt x="5" y="0"/>
                      <a:pt x="4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3" y="7"/>
                      <a:pt x="5" y="14"/>
                      <a:pt x="6" y="22"/>
                    </a:cubicBezTo>
                    <a:cubicBezTo>
                      <a:pt x="6" y="23"/>
                      <a:pt x="6" y="25"/>
                      <a:pt x="6" y="27"/>
                    </a:cubicBezTo>
                    <a:cubicBezTo>
                      <a:pt x="9" y="27"/>
                      <a:pt x="14" y="24"/>
                      <a:pt x="15" y="2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285"/>
              <p:cNvSpPr/>
              <p:nvPr/>
            </p:nvSpPr>
            <p:spPr bwMode="auto">
              <a:xfrm>
                <a:off x="4772" y="1716"/>
                <a:ext cx="52" cy="52"/>
              </a:xfrm>
              <a:custGeom>
                <a:gdLst>
                  <a:gd name="T0" fmla="*/ 17 w 22"/>
                  <a:gd name="T1" fmla="*/ 0 h 22"/>
                  <a:gd name="T2" fmla="*/ 0 w 22"/>
                  <a:gd name="T3" fmla="*/ 16 h 22"/>
                  <a:gd name="T4" fmla="*/ 10 w 22"/>
                  <a:gd name="T5" fmla="*/ 21 h 22"/>
                  <a:gd name="T6" fmla="*/ 19 w 22"/>
                  <a:gd name="T7" fmla="*/ 16 h 22"/>
                  <a:gd name="T8" fmla="*/ 22 w 22"/>
                  <a:gd name="T9" fmla="*/ 8 h 22"/>
                  <a:gd name="T10" fmla="*/ 21 w 22"/>
                  <a:gd name="T11" fmla="*/ 3 h 22"/>
                  <a:gd name="T12" fmla="*/ 17 w 22"/>
                  <a:gd name="T13" fmla="*/ 0 h 22"/>
                  <a:gd name="T14" fmla="*/ 17 w 22"/>
                  <a:gd name="T15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2">
                    <a:moveTo>
                      <a:pt x="17" y="0"/>
                    </a:moveTo>
                    <a:cubicBezTo>
                      <a:pt x="13" y="7"/>
                      <a:pt x="7" y="13"/>
                      <a:pt x="0" y="16"/>
                    </a:cubicBezTo>
                    <a:cubicBezTo>
                      <a:pt x="3" y="19"/>
                      <a:pt x="5" y="22"/>
                      <a:pt x="10" y="21"/>
                    </a:cubicBezTo>
                    <a:cubicBezTo>
                      <a:pt x="14" y="21"/>
                      <a:pt x="17" y="19"/>
                      <a:pt x="19" y="16"/>
                    </a:cubicBezTo>
                    <a:cubicBezTo>
                      <a:pt x="21" y="14"/>
                      <a:pt x="22" y="11"/>
                      <a:pt x="22" y="8"/>
                    </a:cubicBezTo>
                    <a:cubicBezTo>
                      <a:pt x="22" y="6"/>
                      <a:pt x="21" y="4"/>
                      <a:pt x="21" y="3"/>
                    </a:cubicBezTo>
                    <a:cubicBezTo>
                      <a:pt x="20" y="2"/>
                      <a:pt x="19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286"/>
              <p:cNvSpPr/>
              <p:nvPr/>
            </p:nvSpPr>
            <p:spPr bwMode="auto">
              <a:xfrm>
                <a:off x="4460" y="1614"/>
                <a:ext cx="52" cy="45"/>
              </a:xfrm>
              <a:custGeom>
                <a:gdLst>
                  <a:gd name="T0" fmla="*/ 22 w 22"/>
                  <a:gd name="T1" fmla="*/ 4 h 19"/>
                  <a:gd name="T2" fmla="*/ 15 w 22"/>
                  <a:gd name="T3" fmla="*/ 1 h 19"/>
                  <a:gd name="T4" fmla="*/ 5 w 22"/>
                  <a:gd name="T5" fmla="*/ 3 h 19"/>
                  <a:gd name="T6" fmla="*/ 4 w 22"/>
                  <a:gd name="T7" fmla="*/ 19 h 19"/>
                  <a:gd name="T8" fmla="*/ 21 w 22"/>
                  <a:gd name="T9" fmla="*/ 5 h 19"/>
                  <a:gd name="T10" fmla="*/ 22 w 22"/>
                  <a:gd name="T11" fmla="*/ 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9">
                    <a:moveTo>
                      <a:pt x="22" y="4"/>
                    </a:moveTo>
                    <a:cubicBezTo>
                      <a:pt x="21" y="2"/>
                      <a:pt x="17" y="1"/>
                      <a:pt x="15" y="1"/>
                    </a:cubicBezTo>
                    <a:cubicBezTo>
                      <a:pt x="12" y="0"/>
                      <a:pt x="7" y="0"/>
                      <a:pt x="5" y="3"/>
                    </a:cubicBezTo>
                    <a:cubicBezTo>
                      <a:pt x="0" y="8"/>
                      <a:pt x="1" y="14"/>
                      <a:pt x="4" y="19"/>
                    </a:cubicBezTo>
                    <a:cubicBezTo>
                      <a:pt x="9" y="14"/>
                      <a:pt x="14" y="9"/>
                      <a:pt x="21" y="5"/>
                    </a:cubicBezTo>
                    <a:cubicBezTo>
                      <a:pt x="21" y="5"/>
                      <a:pt x="21" y="5"/>
                      <a:pt x="22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287"/>
              <p:cNvSpPr/>
              <p:nvPr/>
            </p:nvSpPr>
            <p:spPr bwMode="auto">
              <a:xfrm>
                <a:off x="4415" y="1655"/>
                <a:ext cx="50" cy="57"/>
              </a:xfrm>
              <a:custGeom>
                <a:gdLst>
                  <a:gd name="T0" fmla="*/ 18 w 21"/>
                  <a:gd name="T1" fmla="*/ 7 h 24"/>
                  <a:gd name="T2" fmla="*/ 21 w 21"/>
                  <a:gd name="T3" fmla="*/ 4 h 24"/>
                  <a:gd name="T4" fmla="*/ 2 w 21"/>
                  <a:gd name="T5" fmla="*/ 8 h 24"/>
                  <a:gd name="T6" fmla="*/ 5 w 21"/>
                  <a:gd name="T7" fmla="*/ 24 h 24"/>
                  <a:gd name="T8" fmla="*/ 18 w 21"/>
                  <a:gd name="T9" fmla="*/ 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4">
                    <a:moveTo>
                      <a:pt x="18" y="7"/>
                    </a:moveTo>
                    <a:cubicBezTo>
                      <a:pt x="19" y="6"/>
                      <a:pt x="20" y="5"/>
                      <a:pt x="21" y="4"/>
                    </a:cubicBezTo>
                    <a:cubicBezTo>
                      <a:pt x="15" y="0"/>
                      <a:pt x="5" y="1"/>
                      <a:pt x="2" y="8"/>
                    </a:cubicBezTo>
                    <a:cubicBezTo>
                      <a:pt x="0" y="13"/>
                      <a:pt x="0" y="21"/>
                      <a:pt x="5" y="24"/>
                    </a:cubicBezTo>
                    <a:cubicBezTo>
                      <a:pt x="9" y="18"/>
                      <a:pt x="13" y="13"/>
                      <a:pt x="18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288"/>
              <p:cNvSpPr/>
              <p:nvPr/>
            </p:nvSpPr>
            <p:spPr bwMode="auto">
              <a:xfrm>
                <a:off x="4689" y="1496"/>
                <a:ext cx="74" cy="40"/>
              </a:xfrm>
              <a:custGeom>
                <a:gdLst>
                  <a:gd name="T0" fmla="*/ 23 w 31"/>
                  <a:gd name="T1" fmla="*/ 15 h 17"/>
                  <a:gd name="T2" fmla="*/ 30 w 31"/>
                  <a:gd name="T3" fmla="*/ 17 h 17"/>
                  <a:gd name="T4" fmla="*/ 27 w 31"/>
                  <a:gd name="T5" fmla="*/ 5 h 17"/>
                  <a:gd name="T6" fmla="*/ 16 w 31"/>
                  <a:gd name="T7" fmla="*/ 0 h 17"/>
                  <a:gd name="T8" fmla="*/ 5 w 31"/>
                  <a:gd name="T9" fmla="*/ 4 h 17"/>
                  <a:gd name="T10" fmla="*/ 1 w 31"/>
                  <a:gd name="T11" fmla="*/ 14 h 17"/>
                  <a:gd name="T12" fmla="*/ 23 w 31"/>
                  <a:gd name="T13" fmla="*/ 1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7">
                    <a:moveTo>
                      <a:pt x="23" y="15"/>
                    </a:moveTo>
                    <a:cubicBezTo>
                      <a:pt x="25" y="15"/>
                      <a:pt x="28" y="16"/>
                      <a:pt x="30" y="17"/>
                    </a:cubicBezTo>
                    <a:cubicBezTo>
                      <a:pt x="31" y="13"/>
                      <a:pt x="30" y="9"/>
                      <a:pt x="27" y="5"/>
                    </a:cubicBezTo>
                    <a:cubicBezTo>
                      <a:pt x="24" y="3"/>
                      <a:pt x="20" y="1"/>
                      <a:pt x="16" y="0"/>
                    </a:cubicBezTo>
                    <a:cubicBezTo>
                      <a:pt x="12" y="0"/>
                      <a:pt x="8" y="1"/>
                      <a:pt x="5" y="4"/>
                    </a:cubicBezTo>
                    <a:cubicBezTo>
                      <a:pt x="2" y="7"/>
                      <a:pt x="0" y="10"/>
                      <a:pt x="1" y="14"/>
                    </a:cubicBezTo>
                    <a:cubicBezTo>
                      <a:pt x="8" y="13"/>
                      <a:pt x="16" y="13"/>
                      <a:pt x="23" y="1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289"/>
              <p:cNvSpPr/>
              <p:nvPr/>
            </p:nvSpPr>
            <p:spPr bwMode="auto">
              <a:xfrm>
                <a:off x="4708" y="1759"/>
                <a:ext cx="62" cy="40"/>
              </a:xfrm>
              <a:custGeom>
                <a:gdLst>
                  <a:gd name="T0" fmla="*/ 0 w 26"/>
                  <a:gd name="T1" fmla="*/ 4 h 17"/>
                  <a:gd name="T2" fmla="*/ 15 w 26"/>
                  <a:gd name="T3" fmla="*/ 16 h 17"/>
                  <a:gd name="T4" fmla="*/ 25 w 26"/>
                  <a:gd name="T5" fmla="*/ 0 h 17"/>
                  <a:gd name="T6" fmla="*/ 21 w 26"/>
                  <a:gd name="T7" fmla="*/ 1 h 17"/>
                  <a:gd name="T8" fmla="*/ 0 w 26"/>
                  <a:gd name="T9" fmla="*/ 4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7">
                    <a:moveTo>
                      <a:pt x="0" y="4"/>
                    </a:moveTo>
                    <a:cubicBezTo>
                      <a:pt x="0" y="11"/>
                      <a:pt x="8" y="17"/>
                      <a:pt x="15" y="16"/>
                    </a:cubicBezTo>
                    <a:cubicBezTo>
                      <a:pt x="22" y="14"/>
                      <a:pt x="26" y="6"/>
                      <a:pt x="25" y="0"/>
                    </a:cubicBezTo>
                    <a:cubicBezTo>
                      <a:pt x="24" y="0"/>
                      <a:pt x="23" y="1"/>
                      <a:pt x="21" y="1"/>
                    </a:cubicBezTo>
                    <a:cubicBezTo>
                      <a:pt x="15" y="4"/>
                      <a:pt x="7" y="5"/>
                      <a:pt x="0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290"/>
              <p:cNvSpPr/>
              <p:nvPr/>
            </p:nvSpPr>
            <p:spPr bwMode="auto">
              <a:xfrm>
                <a:off x="4765" y="1669"/>
                <a:ext cx="33" cy="33"/>
              </a:xfrm>
              <a:custGeom>
                <a:gdLst>
                  <a:gd name="T0" fmla="*/ 14 w 14"/>
                  <a:gd name="T1" fmla="*/ 3 h 14"/>
                  <a:gd name="T2" fmla="*/ 3 w 14"/>
                  <a:gd name="T3" fmla="*/ 0 h 14"/>
                  <a:gd name="T4" fmla="*/ 2 w 14"/>
                  <a:gd name="T5" fmla="*/ 5 h 14"/>
                  <a:gd name="T6" fmla="*/ 0 w 14"/>
                  <a:gd name="T7" fmla="*/ 8 h 14"/>
                  <a:gd name="T8" fmla="*/ 9 w 14"/>
                  <a:gd name="T9" fmla="*/ 14 h 14"/>
                  <a:gd name="T10" fmla="*/ 14 w 14"/>
                  <a:gd name="T11" fmla="*/ 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4" y="3"/>
                    </a:moveTo>
                    <a:cubicBezTo>
                      <a:pt x="10" y="2"/>
                      <a:pt x="7" y="1"/>
                      <a:pt x="3" y="0"/>
                    </a:cubicBezTo>
                    <a:cubicBezTo>
                      <a:pt x="3" y="2"/>
                      <a:pt x="3" y="3"/>
                      <a:pt x="2" y="5"/>
                    </a:cubicBezTo>
                    <a:cubicBezTo>
                      <a:pt x="1" y="6"/>
                      <a:pt x="1" y="7"/>
                      <a:pt x="0" y="8"/>
                    </a:cubicBezTo>
                    <a:cubicBezTo>
                      <a:pt x="3" y="10"/>
                      <a:pt x="6" y="12"/>
                      <a:pt x="9" y="14"/>
                    </a:cubicBezTo>
                    <a:cubicBezTo>
                      <a:pt x="11" y="11"/>
                      <a:pt x="13" y="7"/>
                      <a:pt x="1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291"/>
              <p:cNvSpPr/>
              <p:nvPr/>
            </p:nvSpPr>
            <p:spPr bwMode="auto">
              <a:xfrm>
                <a:off x="4602" y="1529"/>
                <a:ext cx="236" cy="237"/>
              </a:xfrm>
              <a:custGeom>
                <a:gdLst>
                  <a:gd name="T0" fmla="*/ 11 w 100"/>
                  <a:gd name="T1" fmla="*/ 83 h 100"/>
                  <a:gd name="T2" fmla="*/ 12 w 100"/>
                  <a:gd name="T3" fmla="*/ 85 h 100"/>
                  <a:gd name="T4" fmla="*/ 41 w 100"/>
                  <a:gd name="T5" fmla="*/ 99 h 100"/>
                  <a:gd name="T6" fmla="*/ 73 w 100"/>
                  <a:gd name="T7" fmla="*/ 93 h 100"/>
                  <a:gd name="T8" fmla="*/ 92 w 100"/>
                  <a:gd name="T9" fmla="*/ 32 h 100"/>
                  <a:gd name="T10" fmla="*/ 71 w 100"/>
                  <a:gd name="T11" fmla="*/ 7 h 100"/>
                  <a:gd name="T12" fmla="*/ 37 w 100"/>
                  <a:gd name="T13" fmla="*/ 2 h 100"/>
                  <a:gd name="T14" fmla="*/ 10 w 100"/>
                  <a:gd name="T15" fmla="*/ 18 h 100"/>
                  <a:gd name="T16" fmla="*/ 2 w 100"/>
                  <a:gd name="T17" fmla="*/ 34 h 100"/>
                  <a:gd name="T18" fmla="*/ 1 w 100"/>
                  <a:gd name="T19" fmla="*/ 50 h 100"/>
                  <a:gd name="T20" fmla="*/ 9 w 100"/>
                  <a:gd name="T21" fmla="*/ 48 h 100"/>
                  <a:gd name="T22" fmla="*/ 9 w 100"/>
                  <a:gd name="T23" fmla="*/ 46 h 100"/>
                  <a:gd name="T24" fmla="*/ 24 w 100"/>
                  <a:gd name="T25" fmla="*/ 20 h 100"/>
                  <a:gd name="T26" fmla="*/ 53 w 100"/>
                  <a:gd name="T27" fmla="*/ 13 h 100"/>
                  <a:gd name="T28" fmla="*/ 74 w 100"/>
                  <a:gd name="T29" fmla="*/ 24 h 100"/>
                  <a:gd name="T30" fmla="*/ 85 w 100"/>
                  <a:gd name="T31" fmla="*/ 43 h 100"/>
                  <a:gd name="T32" fmla="*/ 71 w 100"/>
                  <a:gd name="T33" fmla="*/ 83 h 100"/>
                  <a:gd name="T34" fmla="*/ 40 w 100"/>
                  <a:gd name="T35" fmla="*/ 88 h 100"/>
                  <a:gd name="T36" fmla="*/ 26 w 100"/>
                  <a:gd name="T37" fmla="*/ 82 h 100"/>
                  <a:gd name="T38" fmla="*/ 17 w 100"/>
                  <a:gd name="T39" fmla="*/ 73 h 100"/>
                  <a:gd name="T40" fmla="*/ 11 w 100"/>
                  <a:gd name="T41" fmla="*/ 83 h 10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0" h="100">
                    <a:moveTo>
                      <a:pt x="11" y="83"/>
                    </a:moveTo>
                    <a:cubicBezTo>
                      <a:pt x="11" y="84"/>
                      <a:pt x="12" y="84"/>
                      <a:pt x="12" y="85"/>
                    </a:cubicBezTo>
                    <a:cubicBezTo>
                      <a:pt x="21" y="92"/>
                      <a:pt x="30" y="97"/>
                      <a:pt x="41" y="99"/>
                    </a:cubicBezTo>
                    <a:cubicBezTo>
                      <a:pt x="52" y="100"/>
                      <a:pt x="64" y="99"/>
                      <a:pt x="73" y="93"/>
                    </a:cubicBezTo>
                    <a:cubicBezTo>
                      <a:pt x="93" y="81"/>
                      <a:pt x="100" y="53"/>
                      <a:pt x="92" y="32"/>
                    </a:cubicBezTo>
                    <a:cubicBezTo>
                      <a:pt x="88" y="22"/>
                      <a:pt x="81" y="12"/>
                      <a:pt x="71" y="7"/>
                    </a:cubicBezTo>
                    <a:cubicBezTo>
                      <a:pt x="61" y="1"/>
                      <a:pt x="48" y="0"/>
                      <a:pt x="37" y="2"/>
                    </a:cubicBezTo>
                    <a:cubicBezTo>
                      <a:pt x="27" y="5"/>
                      <a:pt x="17" y="10"/>
                      <a:pt x="10" y="18"/>
                    </a:cubicBezTo>
                    <a:cubicBezTo>
                      <a:pt x="6" y="23"/>
                      <a:pt x="4" y="28"/>
                      <a:pt x="2" y="34"/>
                    </a:cubicBezTo>
                    <a:cubicBezTo>
                      <a:pt x="1" y="39"/>
                      <a:pt x="0" y="44"/>
                      <a:pt x="1" y="50"/>
                    </a:cubicBezTo>
                    <a:cubicBezTo>
                      <a:pt x="4" y="49"/>
                      <a:pt x="6" y="48"/>
                      <a:pt x="9" y="48"/>
                    </a:cubicBezTo>
                    <a:cubicBezTo>
                      <a:pt x="9" y="47"/>
                      <a:pt x="9" y="47"/>
                      <a:pt x="9" y="46"/>
                    </a:cubicBezTo>
                    <a:cubicBezTo>
                      <a:pt x="10" y="36"/>
                      <a:pt x="15" y="26"/>
                      <a:pt x="24" y="20"/>
                    </a:cubicBezTo>
                    <a:cubicBezTo>
                      <a:pt x="32" y="13"/>
                      <a:pt x="43" y="11"/>
                      <a:pt x="53" y="13"/>
                    </a:cubicBezTo>
                    <a:cubicBezTo>
                      <a:pt x="61" y="14"/>
                      <a:pt x="69" y="18"/>
                      <a:pt x="74" y="24"/>
                    </a:cubicBezTo>
                    <a:cubicBezTo>
                      <a:pt x="79" y="29"/>
                      <a:pt x="83" y="36"/>
                      <a:pt x="85" y="43"/>
                    </a:cubicBezTo>
                    <a:cubicBezTo>
                      <a:pt x="88" y="58"/>
                      <a:pt x="84" y="74"/>
                      <a:pt x="71" y="83"/>
                    </a:cubicBezTo>
                    <a:cubicBezTo>
                      <a:pt x="62" y="89"/>
                      <a:pt x="50" y="91"/>
                      <a:pt x="40" y="88"/>
                    </a:cubicBezTo>
                    <a:cubicBezTo>
                      <a:pt x="35" y="87"/>
                      <a:pt x="30" y="85"/>
                      <a:pt x="26" y="82"/>
                    </a:cubicBezTo>
                    <a:cubicBezTo>
                      <a:pt x="22" y="80"/>
                      <a:pt x="19" y="77"/>
                      <a:pt x="17" y="73"/>
                    </a:cubicBezTo>
                    <a:cubicBezTo>
                      <a:pt x="14" y="76"/>
                      <a:pt x="12" y="79"/>
                      <a:pt x="11" y="8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292"/>
              <p:cNvSpPr/>
              <p:nvPr/>
            </p:nvSpPr>
            <p:spPr bwMode="auto">
              <a:xfrm>
                <a:off x="4647" y="1749"/>
                <a:ext cx="54" cy="48"/>
              </a:xfrm>
              <a:custGeom>
                <a:gdLst>
                  <a:gd name="T0" fmla="*/ 2 w 23"/>
                  <a:gd name="T1" fmla="*/ 0 h 20"/>
                  <a:gd name="T2" fmla="*/ 1 w 23"/>
                  <a:gd name="T3" fmla="*/ 10 h 20"/>
                  <a:gd name="T4" fmla="*/ 7 w 23"/>
                  <a:gd name="T5" fmla="*/ 18 h 20"/>
                  <a:gd name="T6" fmla="*/ 23 w 23"/>
                  <a:gd name="T7" fmla="*/ 8 h 20"/>
                  <a:gd name="T8" fmla="*/ 17 w 23"/>
                  <a:gd name="T9" fmla="*/ 7 h 20"/>
                  <a:gd name="T10" fmla="*/ 2 w 23"/>
                  <a:gd name="T11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0">
                    <a:moveTo>
                      <a:pt x="2" y="0"/>
                    </a:moveTo>
                    <a:cubicBezTo>
                      <a:pt x="1" y="3"/>
                      <a:pt x="0" y="7"/>
                      <a:pt x="1" y="10"/>
                    </a:cubicBezTo>
                    <a:cubicBezTo>
                      <a:pt x="1" y="14"/>
                      <a:pt x="4" y="18"/>
                      <a:pt x="7" y="18"/>
                    </a:cubicBezTo>
                    <a:cubicBezTo>
                      <a:pt x="14" y="20"/>
                      <a:pt x="20" y="14"/>
                      <a:pt x="23" y="8"/>
                    </a:cubicBezTo>
                    <a:cubicBezTo>
                      <a:pt x="21" y="8"/>
                      <a:pt x="19" y="7"/>
                      <a:pt x="17" y="7"/>
                    </a:cubicBezTo>
                    <a:cubicBezTo>
                      <a:pt x="11" y="5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293"/>
              <p:cNvSpPr/>
              <p:nvPr/>
            </p:nvSpPr>
            <p:spPr bwMode="auto">
              <a:xfrm>
                <a:off x="4725" y="1704"/>
                <a:ext cx="33" cy="31"/>
              </a:xfrm>
              <a:custGeom>
                <a:gdLst>
                  <a:gd name="T0" fmla="*/ 14 w 14"/>
                  <a:gd name="T1" fmla="*/ 10 h 13"/>
                  <a:gd name="T2" fmla="*/ 14 w 14"/>
                  <a:gd name="T3" fmla="*/ 9 h 13"/>
                  <a:gd name="T4" fmla="*/ 10 w 14"/>
                  <a:gd name="T5" fmla="*/ 4 h 13"/>
                  <a:gd name="T6" fmla="*/ 8 w 14"/>
                  <a:gd name="T7" fmla="*/ 0 h 13"/>
                  <a:gd name="T8" fmla="*/ 0 w 14"/>
                  <a:gd name="T9" fmla="*/ 2 h 13"/>
                  <a:gd name="T10" fmla="*/ 2 w 14"/>
                  <a:gd name="T11" fmla="*/ 13 h 13"/>
                  <a:gd name="T12" fmla="*/ 14 w 14"/>
                  <a:gd name="T13" fmla="*/ 1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4" y="10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8"/>
                      <a:pt x="11" y="6"/>
                      <a:pt x="10" y="4"/>
                    </a:cubicBezTo>
                    <a:cubicBezTo>
                      <a:pt x="10" y="3"/>
                      <a:pt x="9" y="1"/>
                      <a:pt x="8" y="0"/>
                    </a:cubicBezTo>
                    <a:cubicBezTo>
                      <a:pt x="5" y="1"/>
                      <a:pt x="3" y="2"/>
                      <a:pt x="0" y="2"/>
                    </a:cubicBezTo>
                    <a:cubicBezTo>
                      <a:pt x="1" y="5"/>
                      <a:pt x="1" y="9"/>
                      <a:pt x="2" y="13"/>
                    </a:cubicBezTo>
                    <a:cubicBezTo>
                      <a:pt x="6" y="12"/>
                      <a:pt x="10" y="11"/>
                      <a:pt x="1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294"/>
              <p:cNvSpPr/>
              <p:nvPr/>
            </p:nvSpPr>
            <p:spPr bwMode="auto">
              <a:xfrm>
                <a:off x="4659" y="1695"/>
                <a:ext cx="37" cy="35"/>
              </a:xfrm>
              <a:custGeom>
                <a:gdLst>
                  <a:gd name="T0" fmla="*/ 5 w 16"/>
                  <a:gd name="T1" fmla="*/ 4 h 15"/>
                  <a:gd name="T2" fmla="*/ 0 w 16"/>
                  <a:gd name="T3" fmla="*/ 9 h 15"/>
                  <a:gd name="T4" fmla="*/ 13 w 16"/>
                  <a:gd name="T5" fmla="*/ 15 h 15"/>
                  <a:gd name="T6" fmla="*/ 16 w 16"/>
                  <a:gd name="T7" fmla="*/ 4 h 15"/>
                  <a:gd name="T8" fmla="*/ 8 w 16"/>
                  <a:gd name="T9" fmla="*/ 0 h 15"/>
                  <a:gd name="T10" fmla="*/ 5 w 16"/>
                  <a:gd name="T11" fmla="*/ 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5" y="4"/>
                    </a:moveTo>
                    <a:cubicBezTo>
                      <a:pt x="3" y="6"/>
                      <a:pt x="2" y="7"/>
                      <a:pt x="0" y="9"/>
                    </a:cubicBezTo>
                    <a:cubicBezTo>
                      <a:pt x="4" y="12"/>
                      <a:pt x="9" y="14"/>
                      <a:pt x="13" y="15"/>
                    </a:cubicBezTo>
                    <a:cubicBezTo>
                      <a:pt x="14" y="12"/>
                      <a:pt x="16" y="8"/>
                      <a:pt x="16" y="4"/>
                    </a:cubicBezTo>
                    <a:cubicBezTo>
                      <a:pt x="13" y="3"/>
                      <a:pt x="11" y="2"/>
                      <a:pt x="8" y="0"/>
                    </a:cubicBezTo>
                    <a:cubicBezTo>
                      <a:pt x="7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295"/>
              <p:cNvSpPr/>
              <p:nvPr/>
            </p:nvSpPr>
            <p:spPr bwMode="auto">
              <a:xfrm>
                <a:off x="4746" y="1693"/>
                <a:ext cx="38" cy="33"/>
              </a:xfrm>
              <a:custGeom>
                <a:gdLst>
                  <a:gd name="T0" fmla="*/ 16 w 16"/>
                  <a:gd name="T1" fmla="*/ 6 h 14"/>
                  <a:gd name="T2" fmla="*/ 7 w 16"/>
                  <a:gd name="T3" fmla="*/ 0 h 14"/>
                  <a:gd name="T4" fmla="*/ 0 w 16"/>
                  <a:gd name="T5" fmla="*/ 4 h 14"/>
                  <a:gd name="T6" fmla="*/ 2 w 16"/>
                  <a:gd name="T7" fmla="*/ 8 h 14"/>
                  <a:gd name="T8" fmla="*/ 6 w 16"/>
                  <a:gd name="T9" fmla="*/ 14 h 14"/>
                  <a:gd name="T10" fmla="*/ 16 w 16"/>
                  <a:gd name="T11" fmla="*/ 6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16" y="6"/>
                    </a:moveTo>
                    <a:cubicBezTo>
                      <a:pt x="13" y="3"/>
                      <a:pt x="10" y="1"/>
                      <a:pt x="7" y="0"/>
                    </a:cubicBezTo>
                    <a:cubicBezTo>
                      <a:pt x="5" y="2"/>
                      <a:pt x="3" y="3"/>
                      <a:pt x="0" y="4"/>
                    </a:cubicBezTo>
                    <a:cubicBezTo>
                      <a:pt x="1" y="5"/>
                      <a:pt x="2" y="7"/>
                      <a:pt x="2" y="8"/>
                    </a:cubicBezTo>
                    <a:cubicBezTo>
                      <a:pt x="4" y="10"/>
                      <a:pt x="5" y="12"/>
                      <a:pt x="6" y="14"/>
                    </a:cubicBezTo>
                    <a:cubicBezTo>
                      <a:pt x="10" y="12"/>
                      <a:pt x="13" y="9"/>
                      <a:pt x="16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296"/>
              <p:cNvSpPr/>
              <p:nvPr/>
            </p:nvSpPr>
            <p:spPr bwMode="auto">
              <a:xfrm>
                <a:off x="4694" y="1707"/>
                <a:ext cx="33" cy="28"/>
              </a:xfrm>
              <a:custGeom>
                <a:gdLst>
                  <a:gd name="T0" fmla="*/ 14 w 14"/>
                  <a:gd name="T1" fmla="*/ 12 h 12"/>
                  <a:gd name="T2" fmla="*/ 12 w 14"/>
                  <a:gd name="T3" fmla="*/ 1 h 12"/>
                  <a:gd name="T4" fmla="*/ 11 w 14"/>
                  <a:gd name="T5" fmla="*/ 1 h 12"/>
                  <a:gd name="T6" fmla="*/ 3 w 14"/>
                  <a:gd name="T7" fmla="*/ 0 h 12"/>
                  <a:gd name="T8" fmla="*/ 0 w 14"/>
                  <a:gd name="T9" fmla="*/ 11 h 12"/>
                  <a:gd name="T10" fmla="*/ 14 w 14"/>
                  <a:gd name="T11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12"/>
                    </a:moveTo>
                    <a:cubicBezTo>
                      <a:pt x="13" y="8"/>
                      <a:pt x="13" y="5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1"/>
                      <a:pt x="5" y="1"/>
                      <a:pt x="3" y="0"/>
                    </a:cubicBezTo>
                    <a:cubicBezTo>
                      <a:pt x="3" y="4"/>
                      <a:pt x="1" y="7"/>
                      <a:pt x="0" y="11"/>
                    </a:cubicBezTo>
                    <a:cubicBezTo>
                      <a:pt x="4" y="12"/>
                      <a:pt x="9" y="12"/>
                      <a:pt x="14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297"/>
              <p:cNvSpPr/>
              <p:nvPr/>
            </p:nvSpPr>
            <p:spPr bwMode="auto">
              <a:xfrm>
                <a:off x="4618" y="1730"/>
                <a:ext cx="29" cy="27"/>
              </a:xfrm>
              <a:custGeom>
                <a:gdLst>
                  <a:gd name="T0" fmla="*/ 0 w 12"/>
                  <a:gd name="T1" fmla="*/ 10 h 11"/>
                  <a:gd name="T2" fmla="*/ 12 w 12"/>
                  <a:gd name="T3" fmla="*/ 7 h 11"/>
                  <a:gd name="T4" fmla="*/ 3 w 12"/>
                  <a:gd name="T5" fmla="*/ 0 h 11"/>
                  <a:gd name="T6" fmla="*/ 0 w 12"/>
                  <a:gd name="T7" fmla="*/ 1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0" y="10"/>
                    </a:moveTo>
                    <a:cubicBezTo>
                      <a:pt x="4" y="11"/>
                      <a:pt x="8" y="9"/>
                      <a:pt x="12" y="7"/>
                    </a:cubicBezTo>
                    <a:cubicBezTo>
                      <a:pt x="9" y="5"/>
                      <a:pt x="6" y="2"/>
                      <a:pt x="3" y="0"/>
                    </a:cubicBezTo>
                    <a:cubicBezTo>
                      <a:pt x="2" y="3"/>
                      <a:pt x="1" y="6"/>
                      <a:pt x="0" y="1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298"/>
              <p:cNvSpPr/>
              <p:nvPr/>
            </p:nvSpPr>
            <p:spPr bwMode="auto">
              <a:xfrm>
                <a:off x="4722" y="1564"/>
                <a:ext cx="36" cy="43"/>
              </a:xfrm>
              <a:custGeom>
                <a:gdLst>
                  <a:gd name="T0" fmla="*/ 2 w 15"/>
                  <a:gd name="T1" fmla="*/ 0 h 18"/>
                  <a:gd name="T2" fmla="*/ 0 w 15"/>
                  <a:gd name="T3" fmla="*/ 15 h 18"/>
                  <a:gd name="T4" fmla="*/ 9 w 15"/>
                  <a:gd name="T5" fmla="*/ 18 h 18"/>
                  <a:gd name="T6" fmla="*/ 15 w 15"/>
                  <a:gd name="T7" fmla="*/ 4 h 18"/>
                  <a:gd name="T8" fmla="*/ 15 w 15"/>
                  <a:gd name="T9" fmla="*/ 4 h 18"/>
                  <a:gd name="T10" fmla="*/ 8 w 15"/>
                  <a:gd name="T11" fmla="*/ 1 h 18"/>
                  <a:gd name="T12" fmla="*/ 2 w 15"/>
                  <a:gd name="T13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8">
                    <a:moveTo>
                      <a:pt x="2" y="0"/>
                    </a:moveTo>
                    <a:cubicBezTo>
                      <a:pt x="3" y="5"/>
                      <a:pt x="1" y="10"/>
                      <a:pt x="0" y="15"/>
                    </a:cubicBezTo>
                    <a:cubicBezTo>
                      <a:pt x="3" y="15"/>
                      <a:pt x="6" y="16"/>
                      <a:pt x="9" y="18"/>
                    </a:cubicBezTo>
                    <a:cubicBezTo>
                      <a:pt x="11" y="13"/>
                      <a:pt x="14" y="9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3" y="3"/>
                      <a:pt x="10" y="2"/>
                      <a:pt x="8" y="1"/>
                    </a:cubicBezTo>
                    <a:cubicBezTo>
                      <a:pt x="6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299"/>
              <p:cNvSpPr/>
              <p:nvPr/>
            </p:nvSpPr>
            <p:spPr bwMode="auto">
              <a:xfrm>
                <a:off x="4661" y="1600"/>
                <a:ext cx="109" cy="109"/>
              </a:xfrm>
              <a:custGeom>
                <a:gdLst>
                  <a:gd name="T0" fmla="*/ 26 w 46"/>
                  <a:gd name="T1" fmla="*/ 26 h 46"/>
                  <a:gd name="T2" fmla="*/ 3 w 46"/>
                  <a:gd name="T3" fmla="*/ 32 h 46"/>
                  <a:gd name="T4" fmla="*/ 9 w 46"/>
                  <a:gd name="T5" fmla="*/ 39 h 46"/>
                  <a:gd name="T6" fmla="*/ 37 w 46"/>
                  <a:gd name="T7" fmla="*/ 41 h 46"/>
                  <a:gd name="T8" fmla="*/ 45 w 46"/>
                  <a:gd name="T9" fmla="*/ 29 h 46"/>
                  <a:gd name="T10" fmla="*/ 43 w 46"/>
                  <a:gd name="T11" fmla="*/ 13 h 46"/>
                  <a:gd name="T12" fmla="*/ 19 w 46"/>
                  <a:gd name="T13" fmla="*/ 2 h 46"/>
                  <a:gd name="T14" fmla="*/ 0 w 46"/>
                  <a:gd name="T15" fmla="*/ 17 h 46"/>
                  <a:gd name="T16" fmla="*/ 13 w 46"/>
                  <a:gd name="T17" fmla="*/ 19 h 46"/>
                  <a:gd name="T18" fmla="*/ 27 w 46"/>
                  <a:gd name="T19" fmla="*/ 24 h 46"/>
                  <a:gd name="T20" fmla="*/ 27 w 46"/>
                  <a:gd name="T21" fmla="*/ 24 h 46"/>
                  <a:gd name="T22" fmla="*/ 26 w 46"/>
                  <a:gd name="T23" fmla="*/ 26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46">
                    <a:moveTo>
                      <a:pt x="26" y="26"/>
                    </a:moveTo>
                    <a:cubicBezTo>
                      <a:pt x="18" y="24"/>
                      <a:pt x="10" y="27"/>
                      <a:pt x="3" y="32"/>
                    </a:cubicBezTo>
                    <a:cubicBezTo>
                      <a:pt x="5" y="34"/>
                      <a:pt x="7" y="37"/>
                      <a:pt x="9" y="39"/>
                    </a:cubicBezTo>
                    <a:cubicBezTo>
                      <a:pt x="17" y="45"/>
                      <a:pt x="28" y="46"/>
                      <a:pt x="37" y="41"/>
                    </a:cubicBezTo>
                    <a:cubicBezTo>
                      <a:pt x="41" y="38"/>
                      <a:pt x="45" y="34"/>
                      <a:pt x="45" y="29"/>
                    </a:cubicBezTo>
                    <a:cubicBezTo>
                      <a:pt x="46" y="24"/>
                      <a:pt x="46" y="18"/>
                      <a:pt x="43" y="13"/>
                    </a:cubicBezTo>
                    <a:cubicBezTo>
                      <a:pt x="38" y="5"/>
                      <a:pt x="28" y="0"/>
                      <a:pt x="19" y="2"/>
                    </a:cubicBezTo>
                    <a:cubicBezTo>
                      <a:pt x="10" y="3"/>
                      <a:pt x="3" y="9"/>
                      <a:pt x="0" y="17"/>
                    </a:cubicBezTo>
                    <a:cubicBezTo>
                      <a:pt x="5" y="17"/>
                      <a:pt x="9" y="18"/>
                      <a:pt x="13" y="19"/>
                    </a:cubicBezTo>
                    <a:cubicBezTo>
                      <a:pt x="18" y="20"/>
                      <a:pt x="23" y="21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5"/>
                      <a:pt x="27" y="26"/>
                      <a:pt x="26" y="2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300"/>
              <p:cNvSpPr/>
              <p:nvPr/>
            </p:nvSpPr>
            <p:spPr bwMode="auto">
              <a:xfrm>
                <a:off x="4765" y="1524"/>
                <a:ext cx="64" cy="59"/>
              </a:xfrm>
              <a:custGeom>
                <a:gdLst>
                  <a:gd name="T0" fmla="*/ 20 w 27"/>
                  <a:gd name="T1" fmla="*/ 25 h 25"/>
                  <a:gd name="T2" fmla="*/ 26 w 27"/>
                  <a:gd name="T3" fmla="*/ 11 h 25"/>
                  <a:gd name="T4" fmla="*/ 20 w 27"/>
                  <a:gd name="T5" fmla="*/ 3 h 25"/>
                  <a:gd name="T6" fmla="*/ 0 w 27"/>
                  <a:gd name="T7" fmla="*/ 6 h 25"/>
                  <a:gd name="T8" fmla="*/ 20 w 27"/>
                  <a:gd name="T9" fmla="*/ 2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5">
                    <a:moveTo>
                      <a:pt x="20" y="25"/>
                    </a:moveTo>
                    <a:cubicBezTo>
                      <a:pt x="24" y="21"/>
                      <a:pt x="27" y="16"/>
                      <a:pt x="26" y="11"/>
                    </a:cubicBezTo>
                    <a:cubicBezTo>
                      <a:pt x="25" y="8"/>
                      <a:pt x="23" y="5"/>
                      <a:pt x="20" y="3"/>
                    </a:cubicBezTo>
                    <a:cubicBezTo>
                      <a:pt x="13" y="0"/>
                      <a:pt x="5" y="1"/>
                      <a:pt x="0" y="6"/>
                    </a:cubicBezTo>
                    <a:cubicBezTo>
                      <a:pt x="9" y="10"/>
                      <a:pt x="16" y="17"/>
                      <a:pt x="20" y="2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301"/>
              <p:cNvSpPr/>
              <p:nvPr/>
            </p:nvSpPr>
            <p:spPr bwMode="auto">
              <a:xfrm>
                <a:off x="5271" y="1455"/>
                <a:ext cx="436" cy="119"/>
              </a:xfrm>
              <a:custGeom>
                <a:gdLst>
                  <a:gd name="T0" fmla="*/ 31 w 184"/>
                  <a:gd name="T1" fmla="*/ 50 h 50"/>
                  <a:gd name="T2" fmla="*/ 39 w 184"/>
                  <a:gd name="T3" fmla="*/ 31 h 50"/>
                  <a:gd name="T4" fmla="*/ 60 w 184"/>
                  <a:gd name="T5" fmla="*/ 36 h 50"/>
                  <a:gd name="T6" fmla="*/ 70 w 184"/>
                  <a:gd name="T7" fmla="*/ 21 h 50"/>
                  <a:gd name="T8" fmla="*/ 81 w 184"/>
                  <a:gd name="T9" fmla="*/ 21 h 50"/>
                  <a:gd name="T10" fmla="*/ 88 w 184"/>
                  <a:gd name="T11" fmla="*/ 28 h 50"/>
                  <a:gd name="T12" fmla="*/ 92 w 184"/>
                  <a:gd name="T13" fmla="*/ 18 h 50"/>
                  <a:gd name="T14" fmla="*/ 103 w 184"/>
                  <a:gd name="T15" fmla="*/ 12 h 50"/>
                  <a:gd name="T16" fmla="*/ 115 w 184"/>
                  <a:gd name="T17" fmla="*/ 15 h 50"/>
                  <a:gd name="T18" fmla="*/ 119 w 184"/>
                  <a:gd name="T19" fmla="*/ 20 h 50"/>
                  <a:gd name="T20" fmla="*/ 120 w 184"/>
                  <a:gd name="T21" fmla="*/ 18 h 50"/>
                  <a:gd name="T22" fmla="*/ 124 w 184"/>
                  <a:gd name="T23" fmla="*/ 13 h 50"/>
                  <a:gd name="T24" fmla="*/ 135 w 184"/>
                  <a:gd name="T25" fmla="*/ 9 h 50"/>
                  <a:gd name="T26" fmla="*/ 144 w 184"/>
                  <a:gd name="T27" fmla="*/ 15 h 50"/>
                  <a:gd name="T28" fmla="*/ 148 w 184"/>
                  <a:gd name="T29" fmla="*/ 23 h 50"/>
                  <a:gd name="T30" fmla="*/ 164 w 184"/>
                  <a:gd name="T31" fmla="*/ 14 h 50"/>
                  <a:gd name="T32" fmla="*/ 177 w 184"/>
                  <a:gd name="T33" fmla="*/ 28 h 50"/>
                  <a:gd name="T34" fmla="*/ 184 w 184"/>
                  <a:gd name="T35" fmla="*/ 23 h 50"/>
                  <a:gd name="T36" fmla="*/ 184 w 184"/>
                  <a:gd name="T37" fmla="*/ 18 h 50"/>
                  <a:gd name="T38" fmla="*/ 180 w 184"/>
                  <a:gd name="T39" fmla="*/ 18 h 50"/>
                  <a:gd name="T40" fmla="*/ 178 w 184"/>
                  <a:gd name="T41" fmla="*/ 18 h 50"/>
                  <a:gd name="T42" fmla="*/ 176 w 184"/>
                  <a:gd name="T43" fmla="*/ 16 h 50"/>
                  <a:gd name="T44" fmla="*/ 173 w 184"/>
                  <a:gd name="T45" fmla="*/ 13 h 50"/>
                  <a:gd name="T46" fmla="*/ 150 w 184"/>
                  <a:gd name="T47" fmla="*/ 11 h 50"/>
                  <a:gd name="T48" fmla="*/ 149 w 184"/>
                  <a:gd name="T49" fmla="*/ 11 h 50"/>
                  <a:gd name="T50" fmla="*/ 132 w 184"/>
                  <a:gd name="T51" fmla="*/ 2 h 50"/>
                  <a:gd name="T52" fmla="*/ 115 w 184"/>
                  <a:gd name="T53" fmla="*/ 9 h 50"/>
                  <a:gd name="T54" fmla="*/ 115 w 184"/>
                  <a:gd name="T55" fmla="*/ 10 h 50"/>
                  <a:gd name="T56" fmla="*/ 114 w 184"/>
                  <a:gd name="T57" fmla="*/ 9 h 50"/>
                  <a:gd name="T58" fmla="*/ 85 w 184"/>
                  <a:gd name="T59" fmla="*/ 14 h 50"/>
                  <a:gd name="T60" fmla="*/ 85 w 184"/>
                  <a:gd name="T61" fmla="*/ 14 h 50"/>
                  <a:gd name="T62" fmla="*/ 84 w 184"/>
                  <a:gd name="T63" fmla="*/ 14 h 50"/>
                  <a:gd name="T64" fmla="*/ 69 w 184"/>
                  <a:gd name="T65" fmla="*/ 12 h 50"/>
                  <a:gd name="T66" fmla="*/ 57 w 184"/>
                  <a:gd name="T67" fmla="*/ 23 h 50"/>
                  <a:gd name="T68" fmla="*/ 56 w 184"/>
                  <a:gd name="T69" fmla="*/ 24 h 50"/>
                  <a:gd name="T70" fmla="*/ 55 w 184"/>
                  <a:gd name="T71" fmla="*/ 24 h 50"/>
                  <a:gd name="T72" fmla="*/ 36 w 184"/>
                  <a:gd name="T73" fmla="*/ 23 h 50"/>
                  <a:gd name="T74" fmla="*/ 25 w 184"/>
                  <a:gd name="T75" fmla="*/ 40 h 50"/>
                  <a:gd name="T76" fmla="*/ 23 w 184"/>
                  <a:gd name="T77" fmla="*/ 41 h 50"/>
                  <a:gd name="T78" fmla="*/ 9 w 184"/>
                  <a:gd name="T79" fmla="*/ 40 h 50"/>
                  <a:gd name="T80" fmla="*/ 1 w 184"/>
                  <a:gd name="T81" fmla="*/ 44 h 50"/>
                  <a:gd name="T82" fmla="*/ 1 w 184"/>
                  <a:gd name="T83" fmla="*/ 44 h 50"/>
                  <a:gd name="T84" fmla="*/ 0 w 184"/>
                  <a:gd name="T85" fmla="*/ 45 h 50"/>
                  <a:gd name="T86" fmla="*/ 9 w 184"/>
                  <a:gd name="T87" fmla="*/ 50 h 50"/>
                  <a:gd name="T88" fmla="*/ 31 w 184"/>
                  <a:gd name="T89" fmla="*/ 50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4" h="50">
                    <a:moveTo>
                      <a:pt x="31" y="50"/>
                    </a:moveTo>
                    <a:cubicBezTo>
                      <a:pt x="30" y="43"/>
                      <a:pt x="32" y="35"/>
                      <a:pt x="39" y="31"/>
                    </a:cubicBezTo>
                    <a:cubicBezTo>
                      <a:pt x="46" y="27"/>
                      <a:pt x="55" y="29"/>
                      <a:pt x="60" y="36"/>
                    </a:cubicBezTo>
                    <a:cubicBezTo>
                      <a:pt x="59" y="29"/>
                      <a:pt x="64" y="23"/>
                      <a:pt x="70" y="21"/>
                    </a:cubicBezTo>
                    <a:cubicBezTo>
                      <a:pt x="73" y="19"/>
                      <a:pt x="78" y="19"/>
                      <a:pt x="81" y="21"/>
                    </a:cubicBezTo>
                    <a:cubicBezTo>
                      <a:pt x="84" y="23"/>
                      <a:pt x="86" y="25"/>
                      <a:pt x="88" y="28"/>
                    </a:cubicBezTo>
                    <a:cubicBezTo>
                      <a:pt x="88" y="24"/>
                      <a:pt x="90" y="20"/>
                      <a:pt x="92" y="18"/>
                    </a:cubicBezTo>
                    <a:cubicBezTo>
                      <a:pt x="94" y="15"/>
                      <a:pt x="99" y="13"/>
                      <a:pt x="103" y="12"/>
                    </a:cubicBezTo>
                    <a:cubicBezTo>
                      <a:pt x="107" y="12"/>
                      <a:pt x="111" y="13"/>
                      <a:pt x="115" y="15"/>
                    </a:cubicBezTo>
                    <a:cubicBezTo>
                      <a:pt x="117" y="16"/>
                      <a:pt x="118" y="18"/>
                      <a:pt x="119" y="20"/>
                    </a:cubicBezTo>
                    <a:cubicBezTo>
                      <a:pt x="119" y="20"/>
                      <a:pt x="119" y="19"/>
                      <a:pt x="120" y="18"/>
                    </a:cubicBezTo>
                    <a:cubicBezTo>
                      <a:pt x="121" y="16"/>
                      <a:pt x="122" y="14"/>
                      <a:pt x="124" y="13"/>
                    </a:cubicBezTo>
                    <a:cubicBezTo>
                      <a:pt x="127" y="10"/>
                      <a:pt x="131" y="9"/>
                      <a:pt x="135" y="9"/>
                    </a:cubicBezTo>
                    <a:cubicBezTo>
                      <a:pt x="139" y="10"/>
                      <a:pt x="142" y="12"/>
                      <a:pt x="144" y="15"/>
                    </a:cubicBezTo>
                    <a:cubicBezTo>
                      <a:pt x="147" y="17"/>
                      <a:pt x="147" y="20"/>
                      <a:pt x="148" y="23"/>
                    </a:cubicBezTo>
                    <a:cubicBezTo>
                      <a:pt x="151" y="17"/>
                      <a:pt x="157" y="13"/>
                      <a:pt x="164" y="14"/>
                    </a:cubicBezTo>
                    <a:cubicBezTo>
                      <a:pt x="170" y="16"/>
                      <a:pt x="176" y="21"/>
                      <a:pt x="177" y="28"/>
                    </a:cubicBezTo>
                    <a:cubicBezTo>
                      <a:pt x="178" y="25"/>
                      <a:pt x="181" y="22"/>
                      <a:pt x="184" y="23"/>
                    </a:cubicBezTo>
                    <a:cubicBezTo>
                      <a:pt x="184" y="21"/>
                      <a:pt x="184" y="20"/>
                      <a:pt x="184" y="18"/>
                    </a:cubicBezTo>
                    <a:cubicBezTo>
                      <a:pt x="183" y="18"/>
                      <a:pt x="181" y="18"/>
                      <a:pt x="180" y="18"/>
                    </a:cubicBezTo>
                    <a:cubicBezTo>
                      <a:pt x="179" y="18"/>
                      <a:pt x="178" y="19"/>
                      <a:pt x="178" y="18"/>
                    </a:cubicBezTo>
                    <a:cubicBezTo>
                      <a:pt x="177" y="18"/>
                      <a:pt x="177" y="17"/>
                      <a:pt x="176" y="16"/>
                    </a:cubicBezTo>
                    <a:cubicBezTo>
                      <a:pt x="175" y="15"/>
                      <a:pt x="174" y="14"/>
                      <a:pt x="173" y="13"/>
                    </a:cubicBezTo>
                    <a:cubicBezTo>
                      <a:pt x="167" y="7"/>
                      <a:pt x="157" y="7"/>
                      <a:pt x="150" y="11"/>
                    </a:cubicBezTo>
                    <a:cubicBezTo>
                      <a:pt x="150" y="11"/>
                      <a:pt x="149" y="11"/>
                      <a:pt x="149" y="11"/>
                    </a:cubicBezTo>
                    <a:cubicBezTo>
                      <a:pt x="145" y="5"/>
                      <a:pt x="138" y="3"/>
                      <a:pt x="132" y="2"/>
                    </a:cubicBezTo>
                    <a:cubicBezTo>
                      <a:pt x="125" y="2"/>
                      <a:pt x="120" y="4"/>
                      <a:pt x="115" y="9"/>
                    </a:cubicBezTo>
                    <a:cubicBezTo>
                      <a:pt x="115" y="10"/>
                      <a:pt x="115" y="10"/>
                      <a:pt x="115" y="10"/>
                    </a:cubicBezTo>
                    <a:cubicBezTo>
                      <a:pt x="115" y="10"/>
                      <a:pt x="114" y="10"/>
                      <a:pt x="114" y="9"/>
                    </a:cubicBezTo>
                    <a:cubicBezTo>
                      <a:pt x="107" y="0"/>
                      <a:pt x="89" y="3"/>
                      <a:pt x="85" y="14"/>
                    </a:cubicBez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14"/>
                      <a:pt x="84" y="15"/>
                      <a:pt x="84" y="14"/>
                    </a:cubicBezTo>
                    <a:cubicBezTo>
                      <a:pt x="80" y="11"/>
                      <a:pt x="74" y="10"/>
                      <a:pt x="69" y="12"/>
                    </a:cubicBezTo>
                    <a:cubicBezTo>
                      <a:pt x="63" y="13"/>
                      <a:pt x="58" y="18"/>
                      <a:pt x="57" y="23"/>
                    </a:cubicBezTo>
                    <a:cubicBezTo>
                      <a:pt x="57" y="24"/>
                      <a:pt x="56" y="25"/>
                      <a:pt x="56" y="24"/>
                    </a:cubicBezTo>
                    <a:cubicBezTo>
                      <a:pt x="56" y="24"/>
                      <a:pt x="56" y="24"/>
                      <a:pt x="55" y="24"/>
                    </a:cubicBezTo>
                    <a:cubicBezTo>
                      <a:pt x="50" y="20"/>
                      <a:pt x="42" y="20"/>
                      <a:pt x="36" y="23"/>
                    </a:cubicBezTo>
                    <a:cubicBezTo>
                      <a:pt x="29" y="26"/>
                      <a:pt x="23" y="32"/>
                      <a:pt x="25" y="40"/>
                    </a:cubicBezTo>
                    <a:cubicBezTo>
                      <a:pt x="25" y="41"/>
                      <a:pt x="24" y="41"/>
                      <a:pt x="23" y="41"/>
                    </a:cubicBezTo>
                    <a:cubicBezTo>
                      <a:pt x="19" y="38"/>
                      <a:pt x="14" y="38"/>
                      <a:pt x="9" y="40"/>
                    </a:cubicBezTo>
                    <a:cubicBezTo>
                      <a:pt x="6" y="40"/>
                      <a:pt x="3" y="42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" y="46"/>
                      <a:pt x="6" y="48"/>
                      <a:pt x="9" y="50"/>
                    </a:cubicBezTo>
                    <a:cubicBezTo>
                      <a:pt x="15" y="44"/>
                      <a:pt x="25" y="46"/>
                      <a:pt x="31" y="5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302"/>
              <p:cNvSpPr/>
              <p:nvPr/>
            </p:nvSpPr>
            <p:spPr bwMode="auto">
              <a:xfrm>
                <a:off x="4618" y="1809"/>
                <a:ext cx="38" cy="38"/>
              </a:xfrm>
              <a:custGeom>
                <a:gdLst>
                  <a:gd name="T0" fmla="*/ 9 w 16"/>
                  <a:gd name="T1" fmla="*/ 13 h 16"/>
                  <a:gd name="T2" fmla="*/ 16 w 16"/>
                  <a:gd name="T3" fmla="*/ 10 h 16"/>
                  <a:gd name="T4" fmla="*/ 11 w 16"/>
                  <a:gd name="T5" fmla="*/ 0 h 16"/>
                  <a:gd name="T6" fmla="*/ 5 w 16"/>
                  <a:gd name="T7" fmla="*/ 1 h 16"/>
                  <a:gd name="T8" fmla="*/ 0 w 16"/>
                  <a:gd name="T9" fmla="*/ 2 h 16"/>
                  <a:gd name="T10" fmla="*/ 4 w 16"/>
                  <a:gd name="T11" fmla="*/ 16 h 16"/>
                  <a:gd name="T12" fmla="*/ 9 w 16"/>
                  <a:gd name="T13" fmla="*/ 1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9" y="13"/>
                    </a:moveTo>
                    <a:cubicBezTo>
                      <a:pt x="11" y="12"/>
                      <a:pt x="13" y="11"/>
                      <a:pt x="16" y="10"/>
                    </a:cubicBezTo>
                    <a:cubicBezTo>
                      <a:pt x="14" y="7"/>
                      <a:pt x="12" y="4"/>
                      <a:pt x="11" y="0"/>
                    </a:cubicBezTo>
                    <a:cubicBezTo>
                      <a:pt x="9" y="1"/>
                      <a:pt x="7" y="1"/>
                      <a:pt x="5" y="1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6"/>
                      <a:pt x="2" y="11"/>
                      <a:pt x="4" y="16"/>
                    </a:cubicBezTo>
                    <a:cubicBezTo>
                      <a:pt x="6" y="15"/>
                      <a:pt x="8" y="14"/>
                      <a:pt x="9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303"/>
              <p:cNvSpPr/>
              <p:nvPr/>
            </p:nvSpPr>
            <p:spPr bwMode="auto">
              <a:xfrm>
                <a:off x="4741" y="1908"/>
                <a:ext cx="41" cy="38"/>
              </a:xfrm>
              <a:custGeom>
                <a:gdLst>
                  <a:gd name="T0" fmla="*/ 17 w 17"/>
                  <a:gd name="T1" fmla="*/ 3 h 16"/>
                  <a:gd name="T2" fmla="*/ 5 w 17"/>
                  <a:gd name="T3" fmla="*/ 0 h 16"/>
                  <a:gd name="T4" fmla="*/ 4 w 17"/>
                  <a:gd name="T5" fmla="*/ 0 h 16"/>
                  <a:gd name="T6" fmla="*/ 2 w 17"/>
                  <a:gd name="T7" fmla="*/ 6 h 16"/>
                  <a:gd name="T8" fmla="*/ 0 w 17"/>
                  <a:gd name="T9" fmla="*/ 13 h 16"/>
                  <a:gd name="T10" fmla="*/ 15 w 17"/>
                  <a:gd name="T11" fmla="*/ 16 h 16"/>
                  <a:gd name="T12" fmla="*/ 17 w 17"/>
                  <a:gd name="T13" fmla="*/ 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17" y="3"/>
                    </a:moveTo>
                    <a:cubicBezTo>
                      <a:pt x="13" y="2"/>
                      <a:pt x="9" y="1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2"/>
                      <a:pt x="2" y="4"/>
                      <a:pt x="2" y="6"/>
                    </a:cubicBezTo>
                    <a:cubicBezTo>
                      <a:pt x="1" y="8"/>
                      <a:pt x="1" y="10"/>
                      <a:pt x="0" y="13"/>
                    </a:cubicBezTo>
                    <a:cubicBezTo>
                      <a:pt x="5" y="14"/>
                      <a:pt x="10" y="16"/>
                      <a:pt x="15" y="16"/>
                    </a:cubicBezTo>
                    <a:cubicBezTo>
                      <a:pt x="16" y="12"/>
                      <a:pt x="15" y="7"/>
                      <a:pt x="17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304"/>
              <p:cNvSpPr/>
              <p:nvPr/>
            </p:nvSpPr>
            <p:spPr bwMode="auto">
              <a:xfrm>
                <a:off x="4782" y="1916"/>
                <a:ext cx="40" cy="35"/>
              </a:xfrm>
              <a:custGeom>
                <a:gdLst>
                  <a:gd name="T0" fmla="*/ 16 w 17"/>
                  <a:gd name="T1" fmla="*/ 8 h 15"/>
                  <a:gd name="T2" fmla="*/ 16 w 17"/>
                  <a:gd name="T3" fmla="*/ 1 h 15"/>
                  <a:gd name="T4" fmla="*/ 1 w 17"/>
                  <a:gd name="T5" fmla="*/ 0 h 15"/>
                  <a:gd name="T6" fmla="*/ 0 w 17"/>
                  <a:gd name="T7" fmla="*/ 14 h 15"/>
                  <a:gd name="T8" fmla="*/ 16 w 17"/>
                  <a:gd name="T9" fmla="*/ 15 h 15"/>
                  <a:gd name="T10" fmla="*/ 16 w 17"/>
                  <a:gd name="T11" fmla="*/ 8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5">
                    <a:moveTo>
                      <a:pt x="16" y="8"/>
                    </a:moveTo>
                    <a:cubicBezTo>
                      <a:pt x="16" y="6"/>
                      <a:pt x="17" y="3"/>
                      <a:pt x="16" y="1"/>
                    </a:cubicBezTo>
                    <a:cubicBezTo>
                      <a:pt x="11" y="1"/>
                      <a:pt x="6" y="1"/>
                      <a:pt x="1" y="0"/>
                    </a:cubicBezTo>
                    <a:cubicBezTo>
                      <a:pt x="0" y="5"/>
                      <a:pt x="0" y="9"/>
                      <a:pt x="0" y="14"/>
                    </a:cubicBezTo>
                    <a:cubicBezTo>
                      <a:pt x="5" y="15"/>
                      <a:pt x="10" y="15"/>
                      <a:pt x="16" y="15"/>
                    </a:cubicBezTo>
                    <a:cubicBezTo>
                      <a:pt x="16" y="13"/>
                      <a:pt x="16" y="10"/>
                      <a:pt x="1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305"/>
              <p:cNvSpPr/>
              <p:nvPr/>
            </p:nvSpPr>
            <p:spPr bwMode="auto">
              <a:xfrm>
                <a:off x="4675" y="1880"/>
                <a:ext cx="43" cy="40"/>
              </a:xfrm>
              <a:custGeom>
                <a:gdLst>
                  <a:gd name="T0" fmla="*/ 18 w 18"/>
                  <a:gd name="T1" fmla="*/ 7 h 17"/>
                  <a:gd name="T2" fmla="*/ 8 w 18"/>
                  <a:gd name="T3" fmla="*/ 0 h 17"/>
                  <a:gd name="T4" fmla="*/ 0 w 18"/>
                  <a:gd name="T5" fmla="*/ 9 h 17"/>
                  <a:gd name="T6" fmla="*/ 12 w 18"/>
                  <a:gd name="T7" fmla="*/ 17 h 17"/>
                  <a:gd name="T8" fmla="*/ 18 w 18"/>
                  <a:gd name="T9" fmla="*/ 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18" y="7"/>
                    </a:moveTo>
                    <a:cubicBezTo>
                      <a:pt x="14" y="5"/>
                      <a:pt x="11" y="3"/>
                      <a:pt x="8" y="0"/>
                    </a:cubicBezTo>
                    <a:cubicBezTo>
                      <a:pt x="6" y="4"/>
                      <a:pt x="2" y="6"/>
                      <a:pt x="0" y="9"/>
                    </a:cubicBezTo>
                    <a:cubicBezTo>
                      <a:pt x="3" y="12"/>
                      <a:pt x="8" y="15"/>
                      <a:pt x="12" y="17"/>
                    </a:cubicBezTo>
                    <a:cubicBezTo>
                      <a:pt x="14" y="14"/>
                      <a:pt x="16" y="10"/>
                      <a:pt x="18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306"/>
              <p:cNvSpPr/>
              <p:nvPr/>
            </p:nvSpPr>
            <p:spPr bwMode="auto">
              <a:xfrm>
                <a:off x="4706" y="1899"/>
                <a:ext cx="40" cy="38"/>
              </a:xfrm>
              <a:custGeom>
                <a:gdLst>
                  <a:gd name="T0" fmla="*/ 16 w 17"/>
                  <a:gd name="T1" fmla="*/ 8 h 16"/>
                  <a:gd name="T2" fmla="*/ 17 w 17"/>
                  <a:gd name="T3" fmla="*/ 4 h 16"/>
                  <a:gd name="T4" fmla="*/ 6 w 17"/>
                  <a:gd name="T5" fmla="*/ 0 h 16"/>
                  <a:gd name="T6" fmla="*/ 0 w 17"/>
                  <a:gd name="T7" fmla="*/ 10 h 16"/>
                  <a:gd name="T8" fmla="*/ 14 w 17"/>
                  <a:gd name="T9" fmla="*/ 16 h 16"/>
                  <a:gd name="T10" fmla="*/ 16 w 17"/>
                  <a:gd name="T11" fmla="*/ 8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16" y="8"/>
                    </a:moveTo>
                    <a:cubicBezTo>
                      <a:pt x="16" y="7"/>
                      <a:pt x="16" y="5"/>
                      <a:pt x="17" y="4"/>
                    </a:cubicBezTo>
                    <a:cubicBezTo>
                      <a:pt x="13" y="3"/>
                      <a:pt x="10" y="1"/>
                      <a:pt x="6" y="0"/>
                    </a:cubicBezTo>
                    <a:cubicBezTo>
                      <a:pt x="4" y="3"/>
                      <a:pt x="2" y="6"/>
                      <a:pt x="0" y="10"/>
                    </a:cubicBezTo>
                    <a:cubicBezTo>
                      <a:pt x="4" y="12"/>
                      <a:pt x="9" y="14"/>
                      <a:pt x="14" y="16"/>
                    </a:cubicBezTo>
                    <a:cubicBezTo>
                      <a:pt x="15" y="14"/>
                      <a:pt x="15" y="11"/>
                      <a:pt x="1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307"/>
              <p:cNvSpPr/>
              <p:nvPr/>
            </p:nvSpPr>
            <p:spPr bwMode="auto">
              <a:xfrm>
                <a:off x="4630" y="1837"/>
                <a:ext cx="40" cy="38"/>
              </a:xfrm>
              <a:custGeom>
                <a:gdLst>
                  <a:gd name="T0" fmla="*/ 7 w 17"/>
                  <a:gd name="T1" fmla="*/ 16 h 16"/>
                  <a:gd name="T2" fmla="*/ 17 w 17"/>
                  <a:gd name="T3" fmla="*/ 9 h 16"/>
                  <a:gd name="T4" fmla="*/ 11 w 17"/>
                  <a:gd name="T5" fmla="*/ 0 h 16"/>
                  <a:gd name="T6" fmla="*/ 11 w 17"/>
                  <a:gd name="T7" fmla="*/ 0 h 16"/>
                  <a:gd name="T8" fmla="*/ 5 w 17"/>
                  <a:gd name="T9" fmla="*/ 3 h 16"/>
                  <a:gd name="T10" fmla="*/ 0 w 17"/>
                  <a:gd name="T11" fmla="*/ 5 h 16"/>
                  <a:gd name="T12" fmla="*/ 0 w 17"/>
                  <a:gd name="T13" fmla="*/ 5 h 16"/>
                  <a:gd name="T14" fmla="*/ 7 w 17"/>
                  <a:gd name="T15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6">
                    <a:moveTo>
                      <a:pt x="7" y="16"/>
                    </a:moveTo>
                    <a:cubicBezTo>
                      <a:pt x="10" y="13"/>
                      <a:pt x="13" y="10"/>
                      <a:pt x="17" y="9"/>
                    </a:cubicBezTo>
                    <a:cubicBezTo>
                      <a:pt x="15" y="6"/>
                      <a:pt x="13" y="3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7" y="2"/>
                      <a:pt x="5" y="3"/>
                    </a:cubicBezTo>
                    <a:cubicBezTo>
                      <a:pt x="4" y="3"/>
                      <a:pt x="1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9"/>
                      <a:pt x="4" y="13"/>
                      <a:pt x="7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308"/>
              <p:cNvSpPr/>
              <p:nvPr/>
            </p:nvSpPr>
            <p:spPr bwMode="auto">
              <a:xfrm>
                <a:off x="5054" y="1742"/>
                <a:ext cx="61" cy="55"/>
              </a:xfrm>
              <a:custGeom>
                <a:gdLst>
                  <a:gd name="T0" fmla="*/ 26 w 26"/>
                  <a:gd name="T1" fmla="*/ 6 h 23"/>
                  <a:gd name="T2" fmla="*/ 8 w 26"/>
                  <a:gd name="T3" fmla="*/ 4 h 23"/>
                  <a:gd name="T4" fmla="*/ 6 w 26"/>
                  <a:gd name="T5" fmla="*/ 23 h 23"/>
                  <a:gd name="T6" fmla="*/ 26 w 26"/>
                  <a:gd name="T7" fmla="*/ 6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3">
                    <a:moveTo>
                      <a:pt x="26" y="6"/>
                    </a:moveTo>
                    <a:cubicBezTo>
                      <a:pt x="22" y="1"/>
                      <a:pt x="14" y="0"/>
                      <a:pt x="8" y="4"/>
                    </a:cubicBezTo>
                    <a:cubicBezTo>
                      <a:pt x="2" y="8"/>
                      <a:pt x="0" y="17"/>
                      <a:pt x="6" y="23"/>
                    </a:cubicBezTo>
                    <a:cubicBezTo>
                      <a:pt x="13" y="17"/>
                      <a:pt x="19" y="12"/>
                      <a:pt x="26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309"/>
              <p:cNvSpPr/>
              <p:nvPr/>
            </p:nvSpPr>
            <p:spPr bwMode="auto">
              <a:xfrm>
                <a:off x="5212" y="1700"/>
                <a:ext cx="62" cy="28"/>
              </a:xfrm>
              <a:custGeom>
                <a:gdLst>
                  <a:gd name="T0" fmla="*/ 26 w 26"/>
                  <a:gd name="T1" fmla="*/ 0 h 12"/>
                  <a:gd name="T2" fmla="*/ 20 w 26"/>
                  <a:gd name="T3" fmla="*/ 2 h 12"/>
                  <a:gd name="T4" fmla="*/ 0 w 26"/>
                  <a:gd name="T5" fmla="*/ 1 h 12"/>
                  <a:gd name="T6" fmla="*/ 0 w 26"/>
                  <a:gd name="T7" fmla="*/ 1 h 12"/>
                  <a:gd name="T8" fmla="*/ 0 w 26"/>
                  <a:gd name="T9" fmla="*/ 2 h 12"/>
                  <a:gd name="T10" fmla="*/ 5 w 26"/>
                  <a:gd name="T11" fmla="*/ 7 h 12"/>
                  <a:gd name="T12" fmla="*/ 10 w 26"/>
                  <a:gd name="T13" fmla="*/ 12 h 12"/>
                  <a:gd name="T14" fmla="*/ 26 w 26"/>
                  <a:gd name="T1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2">
                    <a:moveTo>
                      <a:pt x="26" y="0"/>
                    </a:moveTo>
                    <a:cubicBezTo>
                      <a:pt x="24" y="1"/>
                      <a:pt x="22" y="1"/>
                      <a:pt x="20" y="2"/>
                    </a:cubicBezTo>
                    <a:cubicBezTo>
                      <a:pt x="14" y="3"/>
                      <a:pt x="7" y="3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4"/>
                      <a:pt x="3" y="5"/>
                      <a:pt x="5" y="7"/>
                    </a:cubicBezTo>
                    <a:cubicBezTo>
                      <a:pt x="7" y="8"/>
                      <a:pt x="9" y="10"/>
                      <a:pt x="10" y="12"/>
                    </a:cubicBezTo>
                    <a:cubicBezTo>
                      <a:pt x="16" y="8"/>
                      <a:pt x="21" y="4"/>
                      <a:pt x="2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310"/>
              <p:cNvSpPr/>
              <p:nvPr/>
            </p:nvSpPr>
            <p:spPr bwMode="auto">
              <a:xfrm>
                <a:off x="4822" y="1916"/>
                <a:ext cx="38" cy="35"/>
              </a:xfrm>
              <a:custGeom>
                <a:gdLst>
                  <a:gd name="T0" fmla="*/ 15 w 16"/>
                  <a:gd name="T1" fmla="*/ 8 h 15"/>
                  <a:gd name="T2" fmla="*/ 14 w 16"/>
                  <a:gd name="T3" fmla="*/ 0 h 15"/>
                  <a:gd name="T4" fmla="*/ 1 w 16"/>
                  <a:gd name="T5" fmla="*/ 1 h 15"/>
                  <a:gd name="T6" fmla="*/ 1 w 16"/>
                  <a:gd name="T7" fmla="*/ 7 h 15"/>
                  <a:gd name="T8" fmla="*/ 0 w 16"/>
                  <a:gd name="T9" fmla="*/ 15 h 15"/>
                  <a:gd name="T10" fmla="*/ 16 w 16"/>
                  <a:gd name="T11" fmla="*/ 15 h 15"/>
                  <a:gd name="T12" fmla="*/ 15 w 16"/>
                  <a:gd name="T13" fmla="*/ 8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15" y="8"/>
                    </a:moveTo>
                    <a:cubicBezTo>
                      <a:pt x="15" y="5"/>
                      <a:pt x="15" y="3"/>
                      <a:pt x="14" y="0"/>
                    </a:cubicBezTo>
                    <a:cubicBezTo>
                      <a:pt x="10" y="1"/>
                      <a:pt x="5" y="1"/>
                      <a:pt x="1" y="1"/>
                    </a:cubicBezTo>
                    <a:cubicBezTo>
                      <a:pt x="1" y="3"/>
                      <a:pt x="1" y="5"/>
                      <a:pt x="1" y="7"/>
                    </a:cubicBezTo>
                    <a:cubicBezTo>
                      <a:pt x="0" y="10"/>
                      <a:pt x="0" y="13"/>
                      <a:pt x="0" y="15"/>
                    </a:cubicBezTo>
                    <a:cubicBezTo>
                      <a:pt x="6" y="15"/>
                      <a:pt x="11" y="15"/>
                      <a:pt x="16" y="15"/>
                    </a:cubicBezTo>
                    <a:cubicBezTo>
                      <a:pt x="16" y="12"/>
                      <a:pt x="15" y="10"/>
                      <a:pt x="15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311"/>
              <p:cNvSpPr/>
              <p:nvPr/>
            </p:nvSpPr>
            <p:spPr bwMode="auto">
              <a:xfrm>
                <a:off x="4860" y="1911"/>
                <a:ext cx="42" cy="38"/>
              </a:xfrm>
              <a:custGeom>
                <a:gdLst>
                  <a:gd name="T0" fmla="*/ 2 w 18"/>
                  <a:gd name="T1" fmla="*/ 16 h 16"/>
                  <a:gd name="T2" fmla="*/ 18 w 18"/>
                  <a:gd name="T3" fmla="*/ 13 h 16"/>
                  <a:gd name="T4" fmla="*/ 15 w 18"/>
                  <a:gd name="T5" fmla="*/ 7 h 16"/>
                  <a:gd name="T6" fmla="*/ 13 w 18"/>
                  <a:gd name="T7" fmla="*/ 0 h 16"/>
                  <a:gd name="T8" fmla="*/ 0 w 18"/>
                  <a:gd name="T9" fmla="*/ 2 h 16"/>
                  <a:gd name="T10" fmla="*/ 0 w 18"/>
                  <a:gd name="T11" fmla="*/ 9 h 16"/>
                  <a:gd name="T12" fmla="*/ 2 w 18"/>
                  <a:gd name="T13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2" y="16"/>
                    </a:moveTo>
                    <a:cubicBezTo>
                      <a:pt x="7" y="16"/>
                      <a:pt x="12" y="15"/>
                      <a:pt x="18" y="13"/>
                    </a:cubicBezTo>
                    <a:cubicBezTo>
                      <a:pt x="17" y="11"/>
                      <a:pt x="16" y="9"/>
                      <a:pt x="15" y="7"/>
                    </a:cubicBezTo>
                    <a:cubicBezTo>
                      <a:pt x="15" y="4"/>
                      <a:pt x="14" y="2"/>
                      <a:pt x="13" y="0"/>
                    </a:cubicBezTo>
                    <a:cubicBezTo>
                      <a:pt x="9" y="1"/>
                      <a:pt x="4" y="2"/>
                      <a:pt x="0" y="2"/>
                    </a:cubicBezTo>
                    <a:cubicBezTo>
                      <a:pt x="0" y="4"/>
                      <a:pt x="0" y="7"/>
                      <a:pt x="0" y="9"/>
                    </a:cubicBezTo>
                    <a:cubicBezTo>
                      <a:pt x="1" y="11"/>
                      <a:pt x="1" y="14"/>
                      <a:pt x="2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312"/>
              <p:cNvSpPr/>
              <p:nvPr/>
            </p:nvSpPr>
            <p:spPr bwMode="auto">
              <a:xfrm>
                <a:off x="5184" y="1707"/>
                <a:ext cx="50" cy="47"/>
              </a:xfrm>
              <a:custGeom>
                <a:gdLst>
                  <a:gd name="T0" fmla="*/ 14 w 21"/>
                  <a:gd name="T1" fmla="*/ 16 h 20"/>
                  <a:gd name="T2" fmla="*/ 21 w 21"/>
                  <a:gd name="T3" fmla="*/ 10 h 20"/>
                  <a:gd name="T4" fmla="*/ 15 w 21"/>
                  <a:gd name="T5" fmla="*/ 4 h 20"/>
                  <a:gd name="T6" fmla="*/ 11 w 21"/>
                  <a:gd name="T7" fmla="*/ 0 h 20"/>
                  <a:gd name="T8" fmla="*/ 0 w 21"/>
                  <a:gd name="T9" fmla="*/ 11 h 20"/>
                  <a:gd name="T10" fmla="*/ 9 w 21"/>
                  <a:gd name="T11" fmla="*/ 20 h 20"/>
                  <a:gd name="T12" fmla="*/ 14 w 21"/>
                  <a:gd name="T13" fmla="*/ 16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14" y="16"/>
                    </a:moveTo>
                    <a:cubicBezTo>
                      <a:pt x="16" y="14"/>
                      <a:pt x="19" y="12"/>
                      <a:pt x="21" y="10"/>
                    </a:cubicBezTo>
                    <a:cubicBezTo>
                      <a:pt x="19" y="8"/>
                      <a:pt x="17" y="6"/>
                      <a:pt x="15" y="4"/>
                    </a:cubicBezTo>
                    <a:cubicBezTo>
                      <a:pt x="13" y="3"/>
                      <a:pt x="12" y="2"/>
                      <a:pt x="11" y="0"/>
                    </a:cubicBezTo>
                    <a:cubicBezTo>
                      <a:pt x="7" y="4"/>
                      <a:pt x="3" y="7"/>
                      <a:pt x="0" y="11"/>
                    </a:cubicBezTo>
                    <a:cubicBezTo>
                      <a:pt x="2" y="14"/>
                      <a:pt x="6" y="17"/>
                      <a:pt x="9" y="20"/>
                    </a:cubicBezTo>
                    <a:cubicBezTo>
                      <a:pt x="10" y="19"/>
                      <a:pt x="12" y="17"/>
                      <a:pt x="14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313"/>
              <p:cNvSpPr/>
              <p:nvPr/>
            </p:nvSpPr>
            <p:spPr bwMode="auto">
              <a:xfrm>
                <a:off x="4895" y="1901"/>
                <a:ext cx="43" cy="41"/>
              </a:xfrm>
              <a:custGeom>
                <a:gdLst>
                  <a:gd name="T0" fmla="*/ 18 w 18"/>
                  <a:gd name="T1" fmla="*/ 13 h 17"/>
                  <a:gd name="T2" fmla="*/ 13 w 18"/>
                  <a:gd name="T3" fmla="*/ 0 h 17"/>
                  <a:gd name="T4" fmla="*/ 0 w 18"/>
                  <a:gd name="T5" fmla="*/ 3 h 17"/>
                  <a:gd name="T6" fmla="*/ 2 w 18"/>
                  <a:gd name="T7" fmla="*/ 9 h 17"/>
                  <a:gd name="T8" fmla="*/ 4 w 18"/>
                  <a:gd name="T9" fmla="*/ 17 h 17"/>
                  <a:gd name="T10" fmla="*/ 18 w 18"/>
                  <a:gd name="T11" fmla="*/ 13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18" y="13"/>
                    </a:moveTo>
                    <a:cubicBezTo>
                      <a:pt x="16" y="9"/>
                      <a:pt x="14" y="4"/>
                      <a:pt x="13" y="0"/>
                    </a:cubicBezTo>
                    <a:cubicBezTo>
                      <a:pt x="8" y="1"/>
                      <a:pt x="4" y="2"/>
                      <a:pt x="0" y="3"/>
                    </a:cubicBezTo>
                    <a:cubicBezTo>
                      <a:pt x="1" y="5"/>
                      <a:pt x="1" y="7"/>
                      <a:pt x="2" y="9"/>
                    </a:cubicBezTo>
                    <a:cubicBezTo>
                      <a:pt x="2" y="12"/>
                      <a:pt x="3" y="14"/>
                      <a:pt x="4" y="17"/>
                    </a:cubicBezTo>
                    <a:cubicBezTo>
                      <a:pt x="9" y="16"/>
                      <a:pt x="13" y="15"/>
                      <a:pt x="18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314"/>
              <p:cNvSpPr/>
              <p:nvPr/>
            </p:nvSpPr>
            <p:spPr bwMode="auto">
              <a:xfrm>
                <a:off x="5004" y="1783"/>
                <a:ext cx="59" cy="52"/>
              </a:xfrm>
              <a:custGeom>
                <a:gdLst>
                  <a:gd name="T0" fmla="*/ 5 w 25"/>
                  <a:gd name="T1" fmla="*/ 5 h 22"/>
                  <a:gd name="T2" fmla="*/ 3 w 25"/>
                  <a:gd name="T3" fmla="*/ 22 h 22"/>
                  <a:gd name="T4" fmla="*/ 21 w 25"/>
                  <a:gd name="T5" fmla="*/ 10 h 22"/>
                  <a:gd name="T6" fmla="*/ 25 w 25"/>
                  <a:gd name="T7" fmla="*/ 7 h 22"/>
                  <a:gd name="T8" fmla="*/ 5 w 25"/>
                  <a:gd name="T9" fmla="*/ 5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5" y="5"/>
                    </a:moveTo>
                    <a:cubicBezTo>
                      <a:pt x="0" y="9"/>
                      <a:pt x="0" y="17"/>
                      <a:pt x="3" y="22"/>
                    </a:cubicBezTo>
                    <a:cubicBezTo>
                      <a:pt x="9" y="18"/>
                      <a:pt x="15" y="14"/>
                      <a:pt x="21" y="10"/>
                    </a:cubicBezTo>
                    <a:cubicBezTo>
                      <a:pt x="22" y="9"/>
                      <a:pt x="24" y="8"/>
                      <a:pt x="25" y="7"/>
                    </a:cubicBezTo>
                    <a:cubicBezTo>
                      <a:pt x="19" y="2"/>
                      <a:pt x="12" y="0"/>
                      <a:pt x="5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315"/>
              <p:cNvSpPr/>
              <p:nvPr/>
            </p:nvSpPr>
            <p:spPr bwMode="auto">
              <a:xfrm>
                <a:off x="5165" y="1683"/>
                <a:ext cx="21" cy="24"/>
              </a:xfrm>
              <a:custGeom>
                <a:gdLst>
                  <a:gd name="T0" fmla="*/ 3 w 9"/>
                  <a:gd name="T1" fmla="*/ 0 h 10"/>
                  <a:gd name="T2" fmla="*/ 2 w 9"/>
                  <a:gd name="T3" fmla="*/ 10 h 10"/>
                  <a:gd name="T4" fmla="*/ 9 w 9"/>
                  <a:gd name="T5" fmla="*/ 4 h 10"/>
                  <a:gd name="T6" fmla="*/ 3 w 9"/>
                  <a:gd name="T7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3" y="0"/>
                    </a:moveTo>
                    <a:cubicBezTo>
                      <a:pt x="0" y="2"/>
                      <a:pt x="1" y="8"/>
                      <a:pt x="2" y="10"/>
                    </a:cubicBezTo>
                    <a:cubicBezTo>
                      <a:pt x="4" y="8"/>
                      <a:pt x="7" y="6"/>
                      <a:pt x="9" y="4"/>
                    </a:cubicBezTo>
                    <a:cubicBezTo>
                      <a:pt x="7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316"/>
              <p:cNvSpPr/>
              <p:nvPr/>
            </p:nvSpPr>
            <p:spPr bwMode="auto">
              <a:xfrm>
                <a:off x="5103" y="1704"/>
                <a:ext cx="62" cy="50"/>
              </a:xfrm>
              <a:custGeom>
                <a:gdLst>
                  <a:gd name="T0" fmla="*/ 26 w 26"/>
                  <a:gd name="T1" fmla="*/ 3 h 21"/>
                  <a:gd name="T2" fmla="*/ 22 w 26"/>
                  <a:gd name="T3" fmla="*/ 1 h 21"/>
                  <a:gd name="T4" fmla="*/ 16 w 26"/>
                  <a:gd name="T5" fmla="*/ 0 h 21"/>
                  <a:gd name="T6" fmla="*/ 5 w 26"/>
                  <a:gd name="T7" fmla="*/ 4 h 21"/>
                  <a:gd name="T8" fmla="*/ 7 w 26"/>
                  <a:gd name="T9" fmla="*/ 21 h 21"/>
                  <a:gd name="T10" fmla="*/ 8 w 26"/>
                  <a:gd name="T11" fmla="*/ 20 h 21"/>
                  <a:gd name="T12" fmla="*/ 26 w 26"/>
                  <a:gd name="T13" fmla="*/ 3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1">
                    <a:moveTo>
                      <a:pt x="26" y="3"/>
                    </a:moveTo>
                    <a:cubicBezTo>
                      <a:pt x="25" y="2"/>
                      <a:pt x="24" y="1"/>
                      <a:pt x="22" y="1"/>
                    </a:cubicBezTo>
                    <a:cubicBezTo>
                      <a:pt x="20" y="0"/>
                      <a:pt x="18" y="0"/>
                      <a:pt x="16" y="0"/>
                    </a:cubicBezTo>
                    <a:cubicBezTo>
                      <a:pt x="12" y="0"/>
                      <a:pt x="8" y="1"/>
                      <a:pt x="5" y="4"/>
                    </a:cubicBezTo>
                    <a:cubicBezTo>
                      <a:pt x="0" y="9"/>
                      <a:pt x="4" y="15"/>
                      <a:pt x="7" y="21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14" y="14"/>
                      <a:pt x="20" y="9"/>
                      <a:pt x="26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317"/>
              <p:cNvSpPr/>
              <p:nvPr/>
            </p:nvSpPr>
            <p:spPr bwMode="auto">
              <a:xfrm>
                <a:off x="4943" y="1814"/>
                <a:ext cx="63" cy="52"/>
              </a:xfrm>
              <a:custGeom>
                <a:gdLst>
                  <a:gd name="T0" fmla="*/ 8 w 27"/>
                  <a:gd name="T1" fmla="*/ 5 h 22"/>
                  <a:gd name="T2" fmla="*/ 2 w 27"/>
                  <a:gd name="T3" fmla="*/ 22 h 22"/>
                  <a:gd name="T4" fmla="*/ 16 w 27"/>
                  <a:gd name="T5" fmla="*/ 16 h 22"/>
                  <a:gd name="T6" fmla="*/ 27 w 27"/>
                  <a:gd name="T7" fmla="*/ 10 h 22"/>
                  <a:gd name="T8" fmla="*/ 8 w 27"/>
                  <a:gd name="T9" fmla="*/ 5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2">
                    <a:moveTo>
                      <a:pt x="8" y="5"/>
                    </a:moveTo>
                    <a:cubicBezTo>
                      <a:pt x="2" y="8"/>
                      <a:pt x="0" y="16"/>
                      <a:pt x="2" y="22"/>
                    </a:cubicBezTo>
                    <a:cubicBezTo>
                      <a:pt x="7" y="20"/>
                      <a:pt x="11" y="18"/>
                      <a:pt x="16" y="16"/>
                    </a:cubicBezTo>
                    <a:cubicBezTo>
                      <a:pt x="20" y="14"/>
                      <a:pt x="24" y="12"/>
                      <a:pt x="27" y="10"/>
                    </a:cubicBezTo>
                    <a:cubicBezTo>
                      <a:pt x="23" y="4"/>
                      <a:pt x="15" y="0"/>
                      <a:pt x="8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318"/>
              <p:cNvSpPr/>
              <p:nvPr/>
            </p:nvSpPr>
            <p:spPr bwMode="auto">
              <a:xfrm>
                <a:off x="5089" y="1787"/>
                <a:ext cx="50" cy="48"/>
              </a:xfrm>
              <a:custGeom>
                <a:gdLst>
                  <a:gd name="T0" fmla="*/ 21 w 21"/>
                  <a:gd name="T1" fmla="*/ 10 h 20"/>
                  <a:gd name="T2" fmla="*/ 13 w 21"/>
                  <a:gd name="T3" fmla="*/ 0 h 20"/>
                  <a:gd name="T4" fmla="*/ 0 w 21"/>
                  <a:gd name="T5" fmla="*/ 10 h 20"/>
                  <a:gd name="T6" fmla="*/ 5 w 21"/>
                  <a:gd name="T7" fmla="*/ 15 h 20"/>
                  <a:gd name="T8" fmla="*/ 9 w 21"/>
                  <a:gd name="T9" fmla="*/ 20 h 20"/>
                  <a:gd name="T10" fmla="*/ 21 w 21"/>
                  <a:gd name="T11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0">
                    <a:moveTo>
                      <a:pt x="21" y="10"/>
                    </a:moveTo>
                    <a:cubicBezTo>
                      <a:pt x="18" y="6"/>
                      <a:pt x="15" y="3"/>
                      <a:pt x="13" y="0"/>
                    </a:cubicBezTo>
                    <a:cubicBezTo>
                      <a:pt x="9" y="3"/>
                      <a:pt x="5" y="7"/>
                      <a:pt x="0" y="10"/>
                    </a:cubicBezTo>
                    <a:cubicBezTo>
                      <a:pt x="2" y="11"/>
                      <a:pt x="3" y="13"/>
                      <a:pt x="5" y="15"/>
                    </a:cubicBezTo>
                    <a:cubicBezTo>
                      <a:pt x="6" y="17"/>
                      <a:pt x="7" y="18"/>
                      <a:pt x="9" y="20"/>
                    </a:cubicBezTo>
                    <a:cubicBezTo>
                      <a:pt x="13" y="16"/>
                      <a:pt x="17" y="13"/>
                      <a:pt x="21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319"/>
              <p:cNvSpPr/>
              <p:nvPr/>
            </p:nvSpPr>
            <p:spPr bwMode="auto">
              <a:xfrm>
                <a:off x="5122" y="1764"/>
                <a:ext cx="48" cy="45"/>
              </a:xfrm>
              <a:custGeom>
                <a:gdLst>
                  <a:gd name="T0" fmla="*/ 20 w 20"/>
                  <a:gd name="T1" fmla="*/ 9 h 19"/>
                  <a:gd name="T2" fmla="*/ 14 w 20"/>
                  <a:gd name="T3" fmla="*/ 3 h 19"/>
                  <a:gd name="T4" fmla="*/ 11 w 20"/>
                  <a:gd name="T5" fmla="*/ 0 h 19"/>
                  <a:gd name="T6" fmla="*/ 0 w 20"/>
                  <a:gd name="T7" fmla="*/ 9 h 19"/>
                  <a:gd name="T8" fmla="*/ 8 w 20"/>
                  <a:gd name="T9" fmla="*/ 19 h 19"/>
                  <a:gd name="T10" fmla="*/ 20 w 20"/>
                  <a:gd name="T11" fmla="*/ 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9">
                    <a:moveTo>
                      <a:pt x="20" y="9"/>
                    </a:moveTo>
                    <a:cubicBezTo>
                      <a:pt x="18" y="7"/>
                      <a:pt x="16" y="5"/>
                      <a:pt x="14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7" y="3"/>
                      <a:pt x="4" y="6"/>
                      <a:pt x="0" y="9"/>
                    </a:cubicBezTo>
                    <a:cubicBezTo>
                      <a:pt x="3" y="12"/>
                      <a:pt x="6" y="15"/>
                      <a:pt x="8" y="19"/>
                    </a:cubicBezTo>
                    <a:cubicBezTo>
                      <a:pt x="12" y="15"/>
                      <a:pt x="16" y="12"/>
                      <a:pt x="2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320"/>
              <p:cNvSpPr/>
              <p:nvPr/>
            </p:nvSpPr>
            <p:spPr bwMode="auto">
              <a:xfrm>
                <a:off x="4649" y="1861"/>
                <a:ext cx="43" cy="38"/>
              </a:xfrm>
              <a:custGeom>
                <a:gdLst>
                  <a:gd name="T0" fmla="*/ 10 w 18"/>
                  <a:gd name="T1" fmla="*/ 16 h 16"/>
                  <a:gd name="T2" fmla="*/ 18 w 18"/>
                  <a:gd name="T3" fmla="*/ 7 h 16"/>
                  <a:gd name="T4" fmla="*/ 16 w 18"/>
                  <a:gd name="T5" fmla="*/ 6 h 16"/>
                  <a:gd name="T6" fmla="*/ 10 w 18"/>
                  <a:gd name="T7" fmla="*/ 0 h 16"/>
                  <a:gd name="T8" fmla="*/ 10 w 18"/>
                  <a:gd name="T9" fmla="*/ 0 h 16"/>
                  <a:gd name="T10" fmla="*/ 0 w 18"/>
                  <a:gd name="T11" fmla="*/ 7 h 16"/>
                  <a:gd name="T12" fmla="*/ 10 w 18"/>
                  <a:gd name="T13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10" y="16"/>
                    </a:moveTo>
                    <a:cubicBezTo>
                      <a:pt x="12" y="13"/>
                      <a:pt x="15" y="11"/>
                      <a:pt x="18" y="7"/>
                    </a:cubicBezTo>
                    <a:cubicBezTo>
                      <a:pt x="17" y="7"/>
                      <a:pt x="16" y="6"/>
                      <a:pt x="16" y="6"/>
                    </a:cubicBezTo>
                    <a:cubicBezTo>
                      <a:pt x="14" y="4"/>
                      <a:pt x="12" y="2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1"/>
                      <a:pt x="3" y="5"/>
                      <a:pt x="0" y="7"/>
                    </a:cubicBezTo>
                    <a:cubicBezTo>
                      <a:pt x="3" y="10"/>
                      <a:pt x="6" y="13"/>
                      <a:pt x="1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321"/>
              <p:cNvSpPr/>
              <p:nvPr/>
            </p:nvSpPr>
            <p:spPr bwMode="auto">
              <a:xfrm>
                <a:off x="5151" y="1735"/>
                <a:ext cx="52" cy="48"/>
              </a:xfrm>
              <a:custGeom>
                <a:gdLst>
                  <a:gd name="T0" fmla="*/ 22 w 22"/>
                  <a:gd name="T1" fmla="*/ 9 h 20"/>
                  <a:gd name="T2" fmla="*/ 13 w 22"/>
                  <a:gd name="T3" fmla="*/ 0 h 20"/>
                  <a:gd name="T4" fmla="*/ 1 w 22"/>
                  <a:gd name="T5" fmla="*/ 10 h 20"/>
                  <a:gd name="T6" fmla="*/ 0 w 22"/>
                  <a:gd name="T7" fmla="*/ 11 h 20"/>
                  <a:gd name="T8" fmla="*/ 4 w 22"/>
                  <a:gd name="T9" fmla="*/ 14 h 20"/>
                  <a:gd name="T10" fmla="*/ 9 w 22"/>
                  <a:gd name="T11" fmla="*/ 20 h 20"/>
                  <a:gd name="T12" fmla="*/ 22 w 22"/>
                  <a:gd name="T13" fmla="*/ 9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22" y="9"/>
                    </a:moveTo>
                    <a:cubicBezTo>
                      <a:pt x="18" y="6"/>
                      <a:pt x="15" y="3"/>
                      <a:pt x="13" y="0"/>
                    </a:cubicBezTo>
                    <a:cubicBezTo>
                      <a:pt x="9" y="3"/>
                      <a:pt x="5" y="6"/>
                      <a:pt x="1" y="10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2"/>
                      <a:pt x="3" y="13"/>
                      <a:pt x="4" y="14"/>
                    </a:cubicBezTo>
                    <a:cubicBezTo>
                      <a:pt x="5" y="16"/>
                      <a:pt x="7" y="18"/>
                      <a:pt x="9" y="20"/>
                    </a:cubicBezTo>
                    <a:cubicBezTo>
                      <a:pt x="13" y="16"/>
                      <a:pt x="17" y="13"/>
                      <a:pt x="2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322"/>
              <p:cNvSpPr/>
              <p:nvPr/>
            </p:nvSpPr>
            <p:spPr bwMode="auto">
              <a:xfrm>
                <a:off x="5061" y="1814"/>
                <a:ext cx="45" cy="45"/>
              </a:xfrm>
              <a:custGeom>
                <a:gdLst>
                  <a:gd name="T0" fmla="*/ 19 w 19"/>
                  <a:gd name="T1" fmla="*/ 10 h 19"/>
                  <a:gd name="T2" fmla="*/ 15 w 19"/>
                  <a:gd name="T3" fmla="*/ 5 h 19"/>
                  <a:gd name="T4" fmla="*/ 11 w 19"/>
                  <a:gd name="T5" fmla="*/ 0 h 19"/>
                  <a:gd name="T6" fmla="*/ 10 w 19"/>
                  <a:gd name="T7" fmla="*/ 1 h 19"/>
                  <a:gd name="T8" fmla="*/ 0 w 19"/>
                  <a:gd name="T9" fmla="*/ 8 h 19"/>
                  <a:gd name="T10" fmla="*/ 3 w 19"/>
                  <a:gd name="T11" fmla="*/ 12 h 19"/>
                  <a:gd name="T12" fmla="*/ 8 w 19"/>
                  <a:gd name="T13" fmla="*/ 19 h 19"/>
                  <a:gd name="T14" fmla="*/ 19 w 19"/>
                  <a:gd name="T15" fmla="*/ 1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cubicBezTo>
                      <a:pt x="18" y="8"/>
                      <a:pt x="17" y="7"/>
                      <a:pt x="15" y="5"/>
                    </a:cubicBezTo>
                    <a:cubicBezTo>
                      <a:pt x="14" y="3"/>
                      <a:pt x="13" y="1"/>
                      <a:pt x="11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7" y="3"/>
                      <a:pt x="3" y="5"/>
                      <a:pt x="0" y="8"/>
                    </a:cubicBezTo>
                    <a:cubicBezTo>
                      <a:pt x="1" y="9"/>
                      <a:pt x="2" y="11"/>
                      <a:pt x="3" y="12"/>
                    </a:cubicBezTo>
                    <a:cubicBezTo>
                      <a:pt x="4" y="15"/>
                      <a:pt x="6" y="16"/>
                      <a:pt x="8" y="19"/>
                    </a:cubicBezTo>
                    <a:cubicBezTo>
                      <a:pt x="12" y="16"/>
                      <a:pt x="16" y="13"/>
                      <a:pt x="19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323"/>
              <p:cNvSpPr/>
              <p:nvPr/>
            </p:nvSpPr>
            <p:spPr bwMode="auto">
              <a:xfrm>
                <a:off x="4351" y="2020"/>
                <a:ext cx="54" cy="62"/>
              </a:xfrm>
              <a:custGeom>
                <a:gdLst>
                  <a:gd name="T0" fmla="*/ 4 w 23"/>
                  <a:gd name="T1" fmla="*/ 18 h 26"/>
                  <a:gd name="T2" fmla="*/ 23 w 23"/>
                  <a:gd name="T3" fmla="*/ 24 h 26"/>
                  <a:gd name="T4" fmla="*/ 21 w 23"/>
                  <a:gd name="T5" fmla="*/ 20 h 26"/>
                  <a:gd name="T6" fmla="*/ 12 w 23"/>
                  <a:gd name="T7" fmla="*/ 0 h 26"/>
                  <a:gd name="T8" fmla="*/ 4 w 23"/>
                  <a:gd name="T9" fmla="*/ 18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6">
                    <a:moveTo>
                      <a:pt x="4" y="18"/>
                    </a:moveTo>
                    <a:cubicBezTo>
                      <a:pt x="7" y="26"/>
                      <a:pt x="16" y="25"/>
                      <a:pt x="23" y="24"/>
                    </a:cubicBezTo>
                    <a:cubicBezTo>
                      <a:pt x="22" y="22"/>
                      <a:pt x="21" y="21"/>
                      <a:pt x="21" y="20"/>
                    </a:cubicBezTo>
                    <a:cubicBezTo>
                      <a:pt x="18" y="13"/>
                      <a:pt x="15" y="7"/>
                      <a:pt x="12" y="0"/>
                    </a:cubicBezTo>
                    <a:cubicBezTo>
                      <a:pt x="6" y="3"/>
                      <a:pt x="0" y="12"/>
                      <a:pt x="4" y="1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324"/>
              <p:cNvSpPr/>
              <p:nvPr/>
            </p:nvSpPr>
            <p:spPr bwMode="auto">
              <a:xfrm>
                <a:off x="4961" y="1873"/>
                <a:ext cx="45" cy="45"/>
              </a:xfrm>
              <a:custGeom>
                <a:gdLst>
                  <a:gd name="T0" fmla="*/ 19 w 19"/>
                  <a:gd name="T1" fmla="*/ 12 h 19"/>
                  <a:gd name="T2" fmla="*/ 12 w 19"/>
                  <a:gd name="T3" fmla="*/ 0 h 19"/>
                  <a:gd name="T4" fmla="*/ 0 w 19"/>
                  <a:gd name="T5" fmla="*/ 6 h 19"/>
                  <a:gd name="T6" fmla="*/ 3 w 19"/>
                  <a:gd name="T7" fmla="*/ 13 h 19"/>
                  <a:gd name="T8" fmla="*/ 5 w 19"/>
                  <a:gd name="T9" fmla="*/ 19 h 19"/>
                  <a:gd name="T10" fmla="*/ 19 w 19"/>
                  <a:gd name="T11" fmla="*/ 12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19" y="12"/>
                    </a:moveTo>
                    <a:cubicBezTo>
                      <a:pt x="16" y="8"/>
                      <a:pt x="14" y="4"/>
                      <a:pt x="12" y="0"/>
                    </a:cubicBezTo>
                    <a:cubicBezTo>
                      <a:pt x="8" y="2"/>
                      <a:pt x="4" y="4"/>
                      <a:pt x="0" y="6"/>
                    </a:cubicBezTo>
                    <a:cubicBezTo>
                      <a:pt x="0" y="8"/>
                      <a:pt x="1" y="10"/>
                      <a:pt x="3" y="13"/>
                    </a:cubicBezTo>
                    <a:cubicBezTo>
                      <a:pt x="3" y="15"/>
                      <a:pt x="4" y="17"/>
                      <a:pt x="5" y="19"/>
                    </a:cubicBezTo>
                    <a:cubicBezTo>
                      <a:pt x="10" y="17"/>
                      <a:pt x="14" y="15"/>
                      <a:pt x="19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325"/>
              <p:cNvSpPr/>
              <p:nvPr/>
            </p:nvSpPr>
            <p:spPr bwMode="auto">
              <a:xfrm>
                <a:off x="5028" y="1835"/>
                <a:ext cx="47" cy="45"/>
              </a:xfrm>
              <a:custGeom>
                <a:gdLst>
                  <a:gd name="T0" fmla="*/ 19 w 20"/>
                  <a:gd name="T1" fmla="*/ 11 h 19"/>
                  <a:gd name="T2" fmla="*/ 20 w 20"/>
                  <a:gd name="T3" fmla="*/ 10 h 19"/>
                  <a:gd name="T4" fmla="*/ 15 w 20"/>
                  <a:gd name="T5" fmla="*/ 4 h 19"/>
                  <a:gd name="T6" fmla="*/ 13 w 20"/>
                  <a:gd name="T7" fmla="*/ 0 h 19"/>
                  <a:gd name="T8" fmla="*/ 0 w 20"/>
                  <a:gd name="T9" fmla="*/ 8 h 19"/>
                  <a:gd name="T10" fmla="*/ 4 w 20"/>
                  <a:gd name="T11" fmla="*/ 14 h 19"/>
                  <a:gd name="T12" fmla="*/ 7 w 20"/>
                  <a:gd name="T13" fmla="*/ 19 h 19"/>
                  <a:gd name="T14" fmla="*/ 19 w 20"/>
                  <a:gd name="T15" fmla="*/ 11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9">
                    <a:moveTo>
                      <a:pt x="19" y="11"/>
                    </a:moveTo>
                    <a:cubicBezTo>
                      <a:pt x="19" y="11"/>
                      <a:pt x="20" y="11"/>
                      <a:pt x="20" y="10"/>
                    </a:cubicBezTo>
                    <a:cubicBezTo>
                      <a:pt x="19" y="8"/>
                      <a:pt x="17" y="6"/>
                      <a:pt x="15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9" y="3"/>
                      <a:pt x="4" y="5"/>
                      <a:pt x="0" y="8"/>
                    </a:cubicBezTo>
                    <a:cubicBezTo>
                      <a:pt x="1" y="10"/>
                      <a:pt x="3" y="12"/>
                      <a:pt x="4" y="14"/>
                    </a:cubicBezTo>
                    <a:cubicBezTo>
                      <a:pt x="5" y="15"/>
                      <a:pt x="6" y="17"/>
                      <a:pt x="7" y="19"/>
                    </a:cubicBezTo>
                    <a:cubicBezTo>
                      <a:pt x="11" y="17"/>
                      <a:pt x="15" y="14"/>
                      <a:pt x="19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326"/>
              <p:cNvSpPr/>
              <p:nvPr/>
            </p:nvSpPr>
            <p:spPr bwMode="auto">
              <a:xfrm>
                <a:off x="4995" y="1856"/>
                <a:ext cx="47" cy="45"/>
              </a:xfrm>
              <a:custGeom>
                <a:gdLst>
                  <a:gd name="T0" fmla="*/ 20 w 20"/>
                  <a:gd name="T1" fmla="*/ 11 h 19"/>
                  <a:gd name="T2" fmla="*/ 16 w 20"/>
                  <a:gd name="T3" fmla="*/ 5 h 19"/>
                  <a:gd name="T4" fmla="*/ 13 w 20"/>
                  <a:gd name="T5" fmla="*/ 0 h 19"/>
                  <a:gd name="T6" fmla="*/ 6 w 20"/>
                  <a:gd name="T7" fmla="*/ 3 h 19"/>
                  <a:gd name="T8" fmla="*/ 0 w 20"/>
                  <a:gd name="T9" fmla="*/ 7 h 19"/>
                  <a:gd name="T10" fmla="*/ 6 w 20"/>
                  <a:gd name="T11" fmla="*/ 19 h 19"/>
                  <a:gd name="T12" fmla="*/ 20 w 20"/>
                  <a:gd name="T13" fmla="*/ 11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20" y="11"/>
                    </a:moveTo>
                    <a:cubicBezTo>
                      <a:pt x="18" y="9"/>
                      <a:pt x="18" y="7"/>
                      <a:pt x="16" y="5"/>
                    </a:cubicBezTo>
                    <a:cubicBezTo>
                      <a:pt x="15" y="3"/>
                      <a:pt x="14" y="2"/>
                      <a:pt x="13" y="0"/>
                    </a:cubicBezTo>
                    <a:cubicBezTo>
                      <a:pt x="10" y="1"/>
                      <a:pt x="8" y="2"/>
                      <a:pt x="6" y="3"/>
                    </a:cubicBezTo>
                    <a:cubicBezTo>
                      <a:pt x="4" y="4"/>
                      <a:pt x="2" y="5"/>
                      <a:pt x="0" y="7"/>
                    </a:cubicBezTo>
                    <a:cubicBezTo>
                      <a:pt x="2" y="11"/>
                      <a:pt x="4" y="15"/>
                      <a:pt x="6" y="19"/>
                    </a:cubicBezTo>
                    <a:cubicBezTo>
                      <a:pt x="11" y="16"/>
                      <a:pt x="15" y="14"/>
                      <a:pt x="2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327"/>
              <p:cNvSpPr/>
              <p:nvPr/>
            </p:nvSpPr>
            <p:spPr bwMode="auto">
              <a:xfrm>
                <a:off x="4625" y="2445"/>
                <a:ext cx="86" cy="111"/>
              </a:xfrm>
              <a:custGeom>
                <a:gdLst>
                  <a:gd name="T0" fmla="*/ 14 w 36"/>
                  <a:gd name="T1" fmla="*/ 0 h 47"/>
                  <a:gd name="T2" fmla="*/ 7 w 36"/>
                  <a:gd name="T3" fmla="*/ 24 h 47"/>
                  <a:gd name="T4" fmla="*/ 0 w 36"/>
                  <a:gd name="T5" fmla="*/ 47 h 47"/>
                  <a:gd name="T6" fmla="*/ 36 w 36"/>
                  <a:gd name="T7" fmla="*/ 43 h 47"/>
                  <a:gd name="T8" fmla="*/ 25 w 36"/>
                  <a:gd name="T9" fmla="*/ 19 h 47"/>
                  <a:gd name="T10" fmla="*/ 14 w 36"/>
                  <a:gd name="T11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47">
                    <a:moveTo>
                      <a:pt x="14" y="0"/>
                    </a:moveTo>
                    <a:cubicBezTo>
                      <a:pt x="12" y="8"/>
                      <a:pt x="9" y="16"/>
                      <a:pt x="7" y="24"/>
                    </a:cubicBezTo>
                    <a:cubicBezTo>
                      <a:pt x="5" y="31"/>
                      <a:pt x="1" y="39"/>
                      <a:pt x="0" y="47"/>
                    </a:cubicBezTo>
                    <a:cubicBezTo>
                      <a:pt x="12" y="45"/>
                      <a:pt x="24" y="44"/>
                      <a:pt x="36" y="43"/>
                    </a:cubicBezTo>
                    <a:cubicBezTo>
                      <a:pt x="32" y="35"/>
                      <a:pt x="28" y="27"/>
                      <a:pt x="25" y="19"/>
                    </a:cubicBezTo>
                    <a:cubicBezTo>
                      <a:pt x="22" y="13"/>
                      <a:pt x="18" y="6"/>
                      <a:pt x="14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328"/>
              <p:cNvSpPr/>
              <p:nvPr/>
            </p:nvSpPr>
            <p:spPr bwMode="auto">
              <a:xfrm>
                <a:off x="6107" y="1816"/>
                <a:ext cx="61" cy="26"/>
              </a:xfrm>
              <a:custGeom>
                <a:gdLst>
                  <a:gd name="T0" fmla="*/ 9 w 26"/>
                  <a:gd name="T1" fmla="*/ 0 h 11"/>
                  <a:gd name="T2" fmla="*/ 0 w 26"/>
                  <a:gd name="T3" fmla="*/ 5 h 11"/>
                  <a:gd name="T4" fmla="*/ 26 w 26"/>
                  <a:gd name="T5" fmla="*/ 10 h 11"/>
                  <a:gd name="T6" fmla="*/ 26 w 26"/>
                  <a:gd name="T7" fmla="*/ 3 h 11"/>
                  <a:gd name="T8" fmla="*/ 10 w 26"/>
                  <a:gd name="T9" fmla="*/ 0 h 11"/>
                  <a:gd name="T10" fmla="*/ 9 w 26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1">
                    <a:moveTo>
                      <a:pt x="9" y="0"/>
                    </a:moveTo>
                    <a:cubicBezTo>
                      <a:pt x="7" y="2"/>
                      <a:pt x="4" y="4"/>
                      <a:pt x="0" y="5"/>
                    </a:cubicBezTo>
                    <a:cubicBezTo>
                      <a:pt x="8" y="9"/>
                      <a:pt x="17" y="11"/>
                      <a:pt x="26" y="10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1" y="3"/>
                      <a:pt x="15" y="2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329"/>
              <p:cNvSpPr/>
              <p:nvPr/>
            </p:nvSpPr>
            <p:spPr bwMode="auto">
              <a:xfrm>
                <a:off x="6163" y="1728"/>
                <a:ext cx="5" cy="26"/>
              </a:xfrm>
              <a:custGeom>
                <a:gdLst>
                  <a:gd name="T0" fmla="*/ 0 w 2"/>
                  <a:gd name="T1" fmla="*/ 1 h 11"/>
                  <a:gd name="T2" fmla="*/ 0 w 2"/>
                  <a:gd name="T3" fmla="*/ 11 h 11"/>
                  <a:gd name="T4" fmla="*/ 0 w 2"/>
                  <a:gd name="T5" fmla="*/ 11 h 11"/>
                  <a:gd name="T6" fmla="*/ 2 w 2"/>
                  <a:gd name="T7" fmla="*/ 11 h 11"/>
                  <a:gd name="T8" fmla="*/ 2 w 2"/>
                  <a:gd name="T9" fmla="*/ 0 h 11"/>
                  <a:gd name="T10" fmla="*/ 0 w 2"/>
                  <a:gd name="T11" fmla="*/ 1 h 11"/>
                  <a:gd name="T12" fmla="*/ 0 w 2"/>
                  <a:gd name="T13" fmla="*/ 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1">
                    <a:moveTo>
                      <a:pt x="0" y="1"/>
                    </a:moveTo>
                    <a:cubicBezTo>
                      <a:pt x="0" y="4"/>
                      <a:pt x="0" y="7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330"/>
              <p:cNvSpPr/>
              <p:nvPr/>
            </p:nvSpPr>
            <p:spPr bwMode="auto">
              <a:xfrm>
                <a:off x="6109" y="1609"/>
                <a:ext cx="59" cy="60"/>
              </a:xfrm>
              <a:custGeom>
                <a:gdLst>
                  <a:gd name="T0" fmla="*/ 9 w 25"/>
                  <a:gd name="T1" fmla="*/ 10 h 25"/>
                  <a:gd name="T2" fmla="*/ 0 w 25"/>
                  <a:gd name="T3" fmla="*/ 19 h 25"/>
                  <a:gd name="T4" fmla="*/ 1 w 25"/>
                  <a:gd name="T5" fmla="*/ 19 h 25"/>
                  <a:gd name="T6" fmla="*/ 10 w 25"/>
                  <a:gd name="T7" fmla="*/ 25 h 25"/>
                  <a:gd name="T8" fmla="*/ 25 w 25"/>
                  <a:gd name="T9" fmla="*/ 13 h 25"/>
                  <a:gd name="T10" fmla="*/ 25 w 25"/>
                  <a:gd name="T11" fmla="*/ 0 h 25"/>
                  <a:gd name="T12" fmla="*/ 24 w 25"/>
                  <a:gd name="T13" fmla="*/ 0 h 25"/>
                  <a:gd name="T14" fmla="*/ 9 w 25"/>
                  <a:gd name="T15" fmla="*/ 1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5">
                    <a:moveTo>
                      <a:pt x="9" y="10"/>
                    </a:moveTo>
                    <a:cubicBezTo>
                      <a:pt x="6" y="12"/>
                      <a:pt x="3" y="15"/>
                      <a:pt x="0" y="19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4" y="21"/>
                      <a:pt x="8" y="23"/>
                      <a:pt x="10" y="25"/>
                    </a:cubicBezTo>
                    <a:cubicBezTo>
                      <a:pt x="15" y="21"/>
                      <a:pt x="20" y="17"/>
                      <a:pt x="25" y="13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4" y="0"/>
                      <a:pt x="24" y="0"/>
                    </a:cubicBezTo>
                    <a:cubicBezTo>
                      <a:pt x="19" y="3"/>
                      <a:pt x="14" y="6"/>
                      <a:pt x="9" y="1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331"/>
              <p:cNvSpPr/>
              <p:nvPr/>
            </p:nvSpPr>
            <p:spPr bwMode="auto">
              <a:xfrm>
                <a:off x="6045" y="2684"/>
                <a:ext cx="47" cy="119"/>
              </a:xfrm>
              <a:custGeom>
                <a:gdLst>
                  <a:gd name="T0" fmla="*/ 0 w 20"/>
                  <a:gd name="T1" fmla="*/ 0 h 50"/>
                  <a:gd name="T2" fmla="*/ 2 w 20"/>
                  <a:gd name="T3" fmla="*/ 4 h 50"/>
                  <a:gd name="T4" fmla="*/ 6 w 20"/>
                  <a:gd name="T5" fmla="*/ 17 h 50"/>
                  <a:gd name="T6" fmla="*/ 7 w 20"/>
                  <a:gd name="T7" fmla="*/ 30 h 50"/>
                  <a:gd name="T8" fmla="*/ 3 w 20"/>
                  <a:gd name="T9" fmla="*/ 37 h 50"/>
                  <a:gd name="T10" fmla="*/ 4 w 20"/>
                  <a:gd name="T11" fmla="*/ 49 h 50"/>
                  <a:gd name="T12" fmla="*/ 15 w 20"/>
                  <a:gd name="T13" fmla="*/ 43 h 50"/>
                  <a:gd name="T14" fmla="*/ 17 w 20"/>
                  <a:gd name="T15" fmla="*/ 31 h 50"/>
                  <a:gd name="T16" fmla="*/ 18 w 20"/>
                  <a:gd name="T17" fmla="*/ 30 h 50"/>
                  <a:gd name="T18" fmla="*/ 20 w 20"/>
                  <a:gd name="T19" fmla="*/ 31 h 50"/>
                  <a:gd name="T20" fmla="*/ 7 w 20"/>
                  <a:gd name="T21" fmla="*/ 8 h 50"/>
                  <a:gd name="T22" fmla="*/ 0 w 20"/>
                  <a:gd name="T23" fmla="*/ 0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50">
                    <a:moveTo>
                      <a:pt x="0" y="0"/>
                    </a:moveTo>
                    <a:cubicBezTo>
                      <a:pt x="1" y="2"/>
                      <a:pt x="1" y="3"/>
                      <a:pt x="2" y="4"/>
                    </a:cubicBezTo>
                    <a:cubicBezTo>
                      <a:pt x="3" y="8"/>
                      <a:pt x="5" y="13"/>
                      <a:pt x="6" y="17"/>
                    </a:cubicBezTo>
                    <a:cubicBezTo>
                      <a:pt x="7" y="21"/>
                      <a:pt x="8" y="26"/>
                      <a:pt x="7" y="30"/>
                    </a:cubicBezTo>
                    <a:cubicBezTo>
                      <a:pt x="7" y="33"/>
                      <a:pt x="6" y="36"/>
                      <a:pt x="3" y="37"/>
                    </a:cubicBezTo>
                    <a:cubicBezTo>
                      <a:pt x="4" y="41"/>
                      <a:pt x="4" y="45"/>
                      <a:pt x="4" y="49"/>
                    </a:cubicBezTo>
                    <a:cubicBezTo>
                      <a:pt x="8" y="50"/>
                      <a:pt x="13" y="46"/>
                      <a:pt x="15" y="43"/>
                    </a:cubicBezTo>
                    <a:cubicBezTo>
                      <a:pt x="16" y="39"/>
                      <a:pt x="17" y="35"/>
                      <a:pt x="17" y="31"/>
                    </a:cubicBezTo>
                    <a:cubicBezTo>
                      <a:pt x="17" y="30"/>
                      <a:pt x="18" y="30"/>
                      <a:pt x="18" y="30"/>
                    </a:cubicBezTo>
                    <a:cubicBezTo>
                      <a:pt x="19" y="31"/>
                      <a:pt x="19" y="31"/>
                      <a:pt x="20" y="31"/>
                    </a:cubicBezTo>
                    <a:cubicBezTo>
                      <a:pt x="17" y="23"/>
                      <a:pt x="13" y="15"/>
                      <a:pt x="7" y="8"/>
                    </a:cubicBezTo>
                    <a:cubicBezTo>
                      <a:pt x="5" y="5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332"/>
              <p:cNvSpPr/>
              <p:nvPr/>
            </p:nvSpPr>
            <p:spPr bwMode="auto">
              <a:xfrm>
                <a:off x="5974" y="2663"/>
                <a:ext cx="85" cy="105"/>
              </a:xfrm>
              <a:custGeom>
                <a:gdLst>
                  <a:gd name="T0" fmla="*/ 36 w 36"/>
                  <a:gd name="T1" fmla="*/ 36 h 44"/>
                  <a:gd name="T2" fmla="*/ 34 w 36"/>
                  <a:gd name="T3" fmla="*/ 23 h 44"/>
                  <a:gd name="T4" fmla="*/ 26 w 36"/>
                  <a:gd name="T5" fmla="*/ 6 h 44"/>
                  <a:gd name="T6" fmla="*/ 15 w 36"/>
                  <a:gd name="T7" fmla="*/ 0 h 44"/>
                  <a:gd name="T8" fmla="*/ 0 w 36"/>
                  <a:gd name="T9" fmla="*/ 7 h 44"/>
                  <a:gd name="T10" fmla="*/ 2 w 36"/>
                  <a:gd name="T11" fmla="*/ 12 h 44"/>
                  <a:gd name="T12" fmla="*/ 4 w 36"/>
                  <a:gd name="T13" fmla="*/ 13 h 44"/>
                  <a:gd name="T14" fmla="*/ 33 w 36"/>
                  <a:gd name="T15" fmla="*/ 44 h 44"/>
                  <a:gd name="T16" fmla="*/ 36 w 36"/>
                  <a:gd name="T17" fmla="*/ 36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44">
                    <a:moveTo>
                      <a:pt x="36" y="36"/>
                    </a:moveTo>
                    <a:cubicBezTo>
                      <a:pt x="36" y="32"/>
                      <a:pt x="35" y="27"/>
                      <a:pt x="34" y="23"/>
                    </a:cubicBezTo>
                    <a:cubicBezTo>
                      <a:pt x="32" y="18"/>
                      <a:pt x="30" y="11"/>
                      <a:pt x="26" y="6"/>
                    </a:cubicBezTo>
                    <a:cubicBezTo>
                      <a:pt x="23" y="4"/>
                      <a:pt x="19" y="2"/>
                      <a:pt x="15" y="0"/>
                    </a:cubicBezTo>
                    <a:cubicBezTo>
                      <a:pt x="10" y="2"/>
                      <a:pt x="5" y="5"/>
                      <a:pt x="0" y="7"/>
                    </a:cubicBezTo>
                    <a:cubicBezTo>
                      <a:pt x="0" y="9"/>
                      <a:pt x="1" y="11"/>
                      <a:pt x="2" y="12"/>
                    </a:cubicBezTo>
                    <a:cubicBezTo>
                      <a:pt x="3" y="12"/>
                      <a:pt x="3" y="13"/>
                      <a:pt x="4" y="13"/>
                    </a:cubicBezTo>
                    <a:cubicBezTo>
                      <a:pt x="21" y="17"/>
                      <a:pt x="30" y="30"/>
                      <a:pt x="33" y="44"/>
                    </a:cubicBezTo>
                    <a:cubicBezTo>
                      <a:pt x="36" y="43"/>
                      <a:pt x="36" y="38"/>
                      <a:pt x="36" y="3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333"/>
              <p:cNvSpPr/>
              <p:nvPr/>
            </p:nvSpPr>
            <p:spPr bwMode="auto">
              <a:xfrm>
                <a:off x="5830" y="2727"/>
                <a:ext cx="40" cy="109"/>
              </a:xfrm>
              <a:custGeom>
                <a:gdLst>
                  <a:gd name="T0" fmla="*/ 16 w 17"/>
                  <a:gd name="T1" fmla="*/ 26 h 46"/>
                  <a:gd name="T2" fmla="*/ 13 w 17"/>
                  <a:gd name="T3" fmla="*/ 13 h 46"/>
                  <a:gd name="T4" fmla="*/ 10 w 17"/>
                  <a:gd name="T5" fmla="*/ 0 h 46"/>
                  <a:gd name="T6" fmla="*/ 8 w 17"/>
                  <a:gd name="T7" fmla="*/ 1 h 46"/>
                  <a:gd name="T8" fmla="*/ 4 w 17"/>
                  <a:gd name="T9" fmla="*/ 2 h 46"/>
                  <a:gd name="T10" fmla="*/ 2 w 17"/>
                  <a:gd name="T11" fmla="*/ 8 h 46"/>
                  <a:gd name="T12" fmla="*/ 13 w 17"/>
                  <a:gd name="T13" fmla="*/ 46 h 46"/>
                  <a:gd name="T14" fmla="*/ 16 w 17"/>
                  <a:gd name="T15" fmla="*/ 26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6">
                    <a:moveTo>
                      <a:pt x="16" y="26"/>
                    </a:moveTo>
                    <a:cubicBezTo>
                      <a:pt x="15" y="21"/>
                      <a:pt x="14" y="17"/>
                      <a:pt x="13" y="13"/>
                    </a:cubicBezTo>
                    <a:cubicBezTo>
                      <a:pt x="12" y="9"/>
                      <a:pt x="11" y="5"/>
                      <a:pt x="10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2"/>
                      <a:pt x="5" y="2"/>
                      <a:pt x="4" y="2"/>
                    </a:cubicBezTo>
                    <a:cubicBezTo>
                      <a:pt x="3" y="4"/>
                      <a:pt x="3" y="6"/>
                      <a:pt x="2" y="8"/>
                    </a:cubicBezTo>
                    <a:cubicBezTo>
                      <a:pt x="0" y="21"/>
                      <a:pt x="4" y="36"/>
                      <a:pt x="13" y="46"/>
                    </a:cubicBezTo>
                    <a:cubicBezTo>
                      <a:pt x="17" y="41"/>
                      <a:pt x="16" y="32"/>
                      <a:pt x="16" y="2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334"/>
              <p:cNvSpPr/>
              <p:nvPr/>
            </p:nvSpPr>
            <p:spPr bwMode="auto">
              <a:xfrm>
                <a:off x="6054" y="2613"/>
                <a:ext cx="64" cy="86"/>
              </a:xfrm>
              <a:custGeom>
                <a:gdLst>
                  <a:gd name="T0" fmla="*/ 27 w 27"/>
                  <a:gd name="T1" fmla="*/ 36 h 36"/>
                  <a:gd name="T2" fmla="*/ 20 w 27"/>
                  <a:gd name="T3" fmla="*/ 18 h 36"/>
                  <a:gd name="T4" fmla="*/ 15 w 27"/>
                  <a:gd name="T5" fmla="*/ 9 h 36"/>
                  <a:gd name="T6" fmla="*/ 10 w 27"/>
                  <a:gd name="T7" fmla="*/ 0 h 36"/>
                  <a:gd name="T8" fmla="*/ 4 w 27"/>
                  <a:gd name="T9" fmla="*/ 5 h 36"/>
                  <a:gd name="T10" fmla="*/ 0 w 27"/>
                  <a:gd name="T11" fmla="*/ 7 h 36"/>
                  <a:gd name="T12" fmla="*/ 5 w 27"/>
                  <a:gd name="T13" fmla="*/ 11 h 36"/>
                  <a:gd name="T14" fmla="*/ 27 w 27"/>
                  <a:gd name="T15" fmla="*/ 36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6">
                    <a:moveTo>
                      <a:pt x="27" y="36"/>
                    </a:moveTo>
                    <a:cubicBezTo>
                      <a:pt x="27" y="30"/>
                      <a:pt x="23" y="24"/>
                      <a:pt x="20" y="18"/>
                    </a:cubicBezTo>
                    <a:cubicBezTo>
                      <a:pt x="19" y="15"/>
                      <a:pt x="17" y="12"/>
                      <a:pt x="15" y="9"/>
                    </a:cubicBezTo>
                    <a:cubicBezTo>
                      <a:pt x="13" y="6"/>
                      <a:pt x="11" y="3"/>
                      <a:pt x="10" y="0"/>
                    </a:cubicBezTo>
                    <a:cubicBezTo>
                      <a:pt x="8" y="2"/>
                      <a:pt x="6" y="3"/>
                      <a:pt x="4" y="5"/>
                    </a:cubicBezTo>
                    <a:cubicBezTo>
                      <a:pt x="3" y="5"/>
                      <a:pt x="2" y="7"/>
                      <a:pt x="0" y="7"/>
                    </a:cubicBezTo>
                    <a:cubicBezTo>
                      <a:pt x="2" y="9"/>
                      <a:pt x="4" y="10"/>
                      <a:pt x="5" y="11"/>
                    </a:cubicBezTo>
                    <a:cubicBezTo>
                      <a:pt x="14" y="18"/>
                      <a:pt x="22" y="27"/>
                      <a:pt x="27" y="3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335"/>
              <p:cNvSpPr/>
              <p:nvPr/>
            </p:nvSpPr>
            <p:spPr bwMode="auto">
              <a:xfrm>
                <a:off x="5943" y="2682"/>
                <a:ext cx="31" cy="10"/>
              </a:xfrm>
              <a:custGeom>
                <a:gdLst>
                  <a:gd name="T0" fmla="*/ 9 w 13"/>
                  <a:gd name="T1" fmla="*/ 1 h 4"/>
                  <a:gd name="T2" fmla="*/ 0 w 13"/>
                  <a:gd name="T3" fmla="*/ 4 h 4"/>
                  <a:gd name="T4" fmla="*/ 13 w 13"/>
                  <a:gd name="T5" fmla="*/ 4 h 4"/>
                  <a:gd name="T6" fmla="*/ 12 w 13"/>
                  <a:gd name="T7" fmla="*/ 0 h 4"/>
                  <a:gd name="T8" fmla="*/ 9 w 13"/>
                  <a:gd name="T9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9" y="1"/>
                    </a:moveTo>
                    <a:cubicBezTo>
                      <a:pt x="6" y="2"/>
                      <a:pt x="3" y="3"/>
                      <a:pt x="0" y="4"/>
                    </a:cubicBezTo>
                    <a:cubicBezTo>
                      <a:pt x="4" y="4"/>
                      <a:pt x="9" y="3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1" y="0"/>
                      <a:pt x="10" y="1"/>
                      <a:pt x="9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336"/>
              <p:cNvSpPr/>
              <p:nvPr/>
            </p:nvSpPr>
            <p:spPr bwMode="auto">
              <a:xfrm>
                <a:off x="5839" y="2651"/>
                <a:ext cx="166" cy="79"/>
              </a:xfrm>
              <a:custGeom>
                <a:gdLst>
                  <a:gd name="T0" fmla="*/ 70 w 70"/>
                  <a:gd name="T1" fmla="*/ 4 h 33"/>
                  <a:gd name="T2" fmla="*/ 67 w 70"/>
                  <a:gd name="T3" fmla="*/ 3 h 33"/>
                  <a:gd name="T4" fmla="*/ 44 w 70"/>
                  <a:gd name="T5" fmla="*/ 0 h 33"/>
                  <a:gd name="T6" fmla="*/ 44 w 70"/>
                  <a:gd name="T7" fmla="*/ 0 h 33"/>
                  <a:gd name="T8" fmla="*/ 25 w 70"/>
                  <a:gd name="T9" fmla="*/ 8 h 33"/>
                  <a:gd name="T10" fmla="*/ 17 w 70"/>
                  <a:gd name="T11" fmla="*/ 12 h 33"/>
                  <a:gd name="T12" fmla="*/ 11 w 70"/>
                  <a:gd name="T13" fmla="*/ 15 h 33"/>
                  <a:gd name="T14" fmla="*/ 0 w 70"/>
                  <a:gd name="T15" fmla="*/ 33 h 33"/>
                  <a:gd name="T16" fmla="*/ 7 w 70"/>
                  <a:gd name="T17" fmla="*/ 30 h 33"/>
                  <a:gd name="T18" fmla="*/ 14 w 70"/>
                  <a:gd name="T19" fmla="*/ 28 h 33"/>
                  <a:gd name="T20" fmla="*/ 34 w 70"/>
                  <a:gd name="T21" fmla="*/ 20 h 33"/>
                  <a:gd name="T22" fmla="*/ 54 w 70"/>
                  <a:gd name="T23" fmla="*/ 12 h 33"/>
                  <a:gd name="T24" fmla="*/ 70 w 70"/>
                  <a:gd name="T25" fmla="*/ 4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0" h="33">
                    <a:moveTo>
                      <a:pt x="70" y="4"/>
                    </a:moveTo>
                    <a:cubicBezTo>
                      <a:pt x="69" y="4"/>
                      <a:pt x="68" y="3"/>
                      <a:pt x="67" y="3"/>
                    </a:cubicBezTo>
                    <a:cubicBezTo>
                      <a:pt x="59" y="1"/>
                      <a:pt x="51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37" y="3"/>
                      <a:pt x="32" y="6"/>
                      <a:pt x="25" y="8"/>
                    </a:cubicBezTo>
                    <a:cubicBezTo>
                      <a:pt x="23" y="10"/>
                      <a:pt x="20" y="11"/>
                      <a:pt x="17" y="12"/>
                    </a:cubicBezTo>
                    <a:cubicBezTo>
                      <a:pt x="15" y="13"/>
                      <a:pt x="13" y="14"/>
                      <a:pt x="11" y="15"/>
                    </a:cubicBezTo>
                    <a:cubicBezTo>
                      <a:pt x="6" y="20"/>
                      <a:pt x="3" y="26"/>
                      <a:pt x="0" y="33"/>
                    </a:cubicBezTo>
                    <a:cubicBezTo>
                      <a:pt x="2" y="33"/>
                      <a:pt x="5" y="31"/>
                      <a:pt x="7" y="30"/>
                    </a:cubicBezTo>
                    <a:cubicBezTo>
                      <a:pt x="9" y="29"/>
                      <a:pt x="12" y="28"/>
                      <a:pt x="14" y="28"/>
                    </a:cubicBezTo>
                    <a:cubicBezTo>
                      <a:pt x="21" y="25"/>
                      <a:pt x="27" y="22"/>
                      <a:pt x="34" y="20"/>
                    </a:cubicBezTo>
                    <a:cubicBezTo>
                      <a:pt x="41" y="17"/>
                      <a:pt x="48" y="15"/>
                      <a:pt x="54" y="12"/>
                    </a:cubicBezTo>
                    <a:cubicBezTo>
                      <a:pt x="60" y="9"/>
                      <a:pt x="65" y="6"/>
                      <a:pt x="70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337"/>
              <p:cNvSpPr/>
              <p:nvPr/>
            </p:nvSpPr>
            <p:spPr bwMode="auto">
              <a:xfrm>
                <a:off x="5858" y="2703"/>
                <a:ext cx="55" cy="69"/>
              </a:xfrm>
              <a:custGeom>
                <a:gdLst>
                  <a:gd name="T0" fmla="*/ 0 w 23"/>
                  <a:gd name="T1" fmla="*/ 10 h 29"/>
                  <a:gd name="T2" fmla="*/ 10 w 23"/>
                  <a:gd name="T3" fmla="*/ 29 h 29"/>
                  <a:gd name="T4" fmla="*/ 18 w 23"/>
                  <a:gd name="T5" fmla="*/ 5 h 29"/>
                  <a:gd name="T6" fmla="*/ 23 w 23"/>
                  <a:gd name="T7" fmla="*/ 0 h 29"/>
                  <a:gd name="T8" fmla="*/ 3 w 23"/>
                  <a:gd name="T9" fmla="*/ 8 h 29"/>
                  <a:gd name="T10" fmla="*/ 0 w 23"/>
                  <a:gd name="T11" fmla="*/ 1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8">
                    <a:moveTo>
                      <a:pt x="0" y="10"/>
                    </a:moveTo>
                    <a:cubicBezTo>
                      <a:pt x="3" y="16"/>
                      <a:pt x="6" y="22"/>
                      <a:pt x="10" y="29"/>
                    </a:cubicBezTo>
                    <a:cubicBezTo>
                      <a:pt x="9" y="20"/>
                      <a:pt x="12" y="12"/>
                      <a:pt x="18" y="5"/>
                    </a:cubicBezTo>
                    <a:cubicBezTo>
                      <a:pt x="19" y="3"/>
                      <a:pt x="21" y="2"/>
                      <a:pt x="23" y="0"/>
                    </a:cubicBezTo>
                    <a:cubicBezTo>
                      <a:pt x="17" y="3"/>
                      <a:pt x="10" y="6"/>
                      <a:pt x="3" y="8"/>
                    </a:cubicBezTo>
                    <a:cubicBezTo>
                      <a:pt x="2" y="9"/>
                      <a:pt x="1" y="9"/>
                      <a:pt x="0" y="1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338"/>
              <p:cNvSpPr/>
              <p:nvPr/>
            </p:nvSpPr>
            <p:spPr bwMode="auto">
              <a:xfrm>
                <a:off x="6080" y="2578"/>
                <a:ext cx="88" cy="109"/>
              </a:xfrm>
              <a:custGeom>
                <a:gdLst>
                  <a:gd name="T0" fmla="*/ 17 w 37"/>
                  <a:gd name="T1" fmla="*/ 0 h 46"/>
                  <a:gd name="T2" fmla="*/ 15 w 37"/>
                  <a:gd name="T3" fmla="*/ 1 h 46"/>
                  <a:gd name="T4" fmla="*/ 0 w 37"/>
                  <a:gd name="T5" fmla="*/ 14 h 46"/>
                  <a:gd name="T6" fmla="*/ 0 w 37"/>
                  <a:gd name="T7" fmla="*/ 14 h 46"/>
                  <a:gd name="T8" fmla="*/ 8 w 37"/>
                  <a:gd name="T9" fmla="*/ 22 h 46"/>
                  <a:gd name="T10" fmla="*/ 18 w 37"/>
                  <a:gd name="T11" fmla="*/ 33 h 46"/>
                  <a:gd name="T12" fmla="*/ 28 w 37"/>
                  <a:gd name="T13" fmla="*/ 42 h 46"/>
                  <a:gd name="T14" fmla="*/ 34 w 37"/>
                  <a:gd name="T15" fmla="*/ 45 h 46"/>
                  <a:gd name="T16" fmla="*/ 37 w 37"/>
                  <a:gd name="T17" fmla="*/ 46 h 46"/>
                  <a:gd name="T18" fmla="*/ 37 w 37"/>
                  <a:gd name="T19" fmla="*/ 31 h 46"/>
                  <a:gd name="T20" fmla="*/ 31 w 37"/>
                  <a:gd name="T21" fmla="*/ 21 h 46"/>
                  <a:gd name="T22" fmla="*/ 17 w 37"/>
                  <a:gd name="T23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46">
                    <a:moveTo>
                      <a:pt x="17" y="0"/>
                    </a:moveTo>
                    <a:cubicBezTo>
                      <a:pt x="16" y="0"/>
                      <a:pt x="16" y="1"/>
                      <a:pt x="15" y="1"/>
                    </a:cubicBezTo>
                    <a:cubicBezTo>
                      <a:pt x="10" y="6"/>
                      <a:pt x="6" y="10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" y="16"/>
                      <a:pt x="5" y="20"/>
                      <a:pt x="8" y="22"/>
                    </a:cubicBezTo>
                    <a:cubicBezTo>
                      <a:pt x="11" y="26"/>
                      <a:pt x="14" y="29"/>
                      <a:pt x="18" y="33"/>
                    </a:cubicBezTo>
                    <a:cubicBezTo>
                      <a:pt x="21" y="36"/>
                      <a:pt x="24" y="40"/>
                      <a:pt x="28" y="42"/>
                    </a:cubicBezTo>
                    <a:cubicBezTo>
                      <a:pt x="30" y="44"/>
                      <a:pt x="32" y="45"/>
                      <a:pt x="34" y="45"/>
                    </a:cubicBezTo>
                    <a:cubicBezTo>
                      <a:pt x="35" y="46"/>
                      <a:pt x="36" y="46"/>
                      <a:pt x="37" y="46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5" y="28"/>
                      <a:pt x="33" y="24"/>
                      <a:pt x="31" y="21"/>
                    </a:cubicBezTo>
                    <a:cubicBezTo>
                      <a:pt x="26" y="14"/>
                      <a:pt x="21" y="8"/>
                      <a:pt x="17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339"/>
              <p:cNvSpPr/>
              <p:nvPr/>
            </p:nvSpPr>
            <p:spPr bwMode="auto">
              <a:xfrm>
                <a:off x="5872" y="2654"/>
                <a:ext cx="59" cy="26"/>
              </a:xfrm>
              <a:custGeom>
                <a:gdLst>
                  <a:gd name="T0" fmla="*/ 13 w 25"/>
                  <a:gd name="T1" fmla="*/ 5 h 11"/>
                  <a:gd name="T2" fmla="*/ 25 w 25"/>
                  <a:gd name="T3" fmla="*/ 0 h 11"/>
                  <a:gd name="T4" fmla="*/ 19 w 25"/>
                  <a:gd name="T5" fmla="*/ 1 h 11"/>
                  <a:gd name="T6" fmla="*/ 0 w 25"/>
                  <a:gd name="T7" fmla="*/ 11 h 11"/>
                  <a:gd name="T8" fmla="*/ 4 w 25"/>
                  <a:gd name="T9" fmla="*/ 9 h 11"/>
                  <a:gd name="T10" fmla="*/ 13 w 25"/>
                  <a:gd name="T11" fmla="*/ 5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1">
                    <a:moveTo>
                      <a:pt x="13" y="5"/>
                    </a:moveTo>
                    <a:cubicBezTo>
                      <a:pt x="17" y="4"/>
                      <a:pt x="21" y="2"/>
                      <a:pt x="25" y="0"/>
                    </a:cubicBezTo>
                    <a:cubicBezTo>
                      <a:pt x="23" y="0"/>
                      <a:pt x="21" y="0"/>
                      <a:pt x="19" y="1"/>
                    </a:cubicBezTo>
                    <a:cubicBezTo>
                      <a:pt x="12" y="3"/>
                      <a:pt x="5" y="6"/>
                      <a:pt x="0" y="11"/>
                    </a:cubicBezTo>
                    <a:cubicBezTo>
                      <a:pt x="1" y="11"/>
                      <a:pt x="3" y="10"/>
                      <a:pt x="4" y="9"/>
                    </a:cubicBezTo>
                    <a:cubicBezTo>
                      <a:pt x="7" y="8"/>
                      <a:pt x="10" y="7"/>
                      <a:pt x="13" y="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340"/>
              <p:cNvSpPr/>
              <p:nvPr/>
            </p:nvSpPr>
            <p:spPr bwMode="auto">
              <a:xfrm>
                <a:off x="6123" y="2533"/>
                <a:ext cx="45" cy="78"/>
              </a:xfrm>
              <a:custGeom>
                <a:gdLst>
                  <a:gd name="T0" fmla="*/ 0 w 19"/>
                  <a:gd name="T1" fmla="*/ 17 h 33"/>
                  <a:gd name="T2" fmla="*/ 14 w 19"/>
                  <a:gd name="T3" fmla="*/ 29 h 33"/>
                  <a:gd name="T4" fmla="*/ 19 w 19"/>
                  <a:gd name="T5" fmla="*/ 33 h 33"/>
                  <a:gd name="T6" fmla="*/ 19 w 19"/>
                  <a:gd name="T7" fmla="*/ 1 h 33"/>
                  <a:gd name="T8" fmla="*/ 18 w 19"/>
                  <a:gd name="T9" fmla="*/ 0 h 33"/>
                  <a:gd name="T10" fmla="*/ 0 w 19"/>
                  <a:gd name="T11" fmla="*/ 17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3">
                    <a:moveTo>
                      <a:pt x="0" y="17"/>
                    </a:moveTo>
                    <a:cubicBezTo>
                      <a:pt x="5" y="21"/>
                      <a:pt x="10" y="25"/>
                      <a:pt x="14" y="29"/>
                    </a:cubicBezTo>
                    <a:cubicBezTo>
                      <a:pt x="16" y="30"/>
                      <a:pt x="17" y="32"/>
                      <a:pt x="19" y="3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8" y="0"/>
                    </a:cubicBezTo>
                    <a:cubicBezTo>
                      <a:pt x="13" y="6"/>
                      <a:pt x="7" y="12"/>
                      <a:pt x="0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341"/>
              <p:cNvSpPr/>
              <p:nvPr/>
            </p:nvSpPr>
            <p:spPr bwMode="auto">
              <a:xfrm>
                <a:off x="5827" y="2870"/>
                <a:ext cx="19" cy="9"/>
              </a:xfrm>
              <a:custGeom>
                <a:gdLst>
                  <a:gd name="T0" fmla="*/ 0 w 8"/>
                  <a:gd name="T1" fmla="*/ 4 h 4"/>
                  <a:gd name="T2" fmla="*/ 8 w 8"/>
                  <a:gd name="T3" fmla="*/ 4 h 4"/>
                  <a:gd name="T4" fmla="*/ 3 w 8"/>
                  <a:gd name="T5" fmla="*/ 0 h 4"/>
                  <a:gd name="T6" fmla="*/ 0 w 8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342"/>
              <p:cNvSpPr/>
              <p:nvPr/>
            </p:nvSpPr>
            <p:spPr bwMode="auto">
              <a:xfrm>
                <a:off x="5766" y="2874"/>
                <a:ext cx="9" cy="5"/>
              </a:xfrm>
              <a:custGeom>
                <a:gdLst>
                  <a:gd name="T0" fmla="*/ 0 w 4"/>
                  <a:gd name="T1" fmla="*/ 2 h 2"/>
                  <a:gd name="T2" fmla="*/ 4 w 4"/>
                  <a:gd name="T3" fmla="*/ 2 h 2"/>
                  <a:gd name="T4" fmla="*/ 2 w 4"/>
                  <a:gd name="T5" fmla="*/ 0 h 2"/>
                  <a:gd name="T6" fmla="*/ 0 w 4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343"/>
              <p:cNvSpPr/>
              <p:nvPr/>
            </p:nvSpPr>
            <p:spPr bwMode="auto">
              <a:xfrm>
                <a:off x="5697" y="2877"/>
                <a:ext cx="5" cy="2"/>
              </a:xfrm>
              <a:custGeom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344"/>
              <p:cNvSpPr/>
              <p:nvPr/>
            </p:nvSpPr>
            <p:spPr bwMode="auto">
              <a:xfrm>
                <a:off x="6021" y="2763"/>
                <a:ext cx="81" cy="116"/>
              </a:xfrm>
              <a:custGeom>
                <a:gdLst>
                  <a:gd name="T0" fmla="*/ 31 w 34"/>
                  <a:gd name="T1" fmla="*/ 0 h 49"/>
                  <a:gd name="T2" fmla="*/ 29 w 34"/>
                  <a:gd name="T3" fmla="*/ 0 h 49"/>
                  <a:gd name="T4" fmla="*/ 25 w 34"/>
                  <a:gd name="T5" fmla="*/ 12 h 49"/>
                  <a:gd name="T6" fmla="*/ 14 w 34"/>
                  <a:gd name="T7" fmla="*/ 18 h 49"/>
                  <a:gd name="T8" fmla="*/ 10 w 34"/>
                  <a:gd name="T9" fmla="*/ 35 h 49"/>
                  <a:gd name="T10" fmla="*/ 0 w 34"/>
                  <a:gd name="T11" fmla="*/ 49 h 49"/>
                  <a:gd name="T12" fmla="*/ 30 w 34"/>
                  <a:gd name="T13" fmla="*/ 49 h 49"/>
                  <a:gd name="T14" fmla="*/ 33 w 34"/>
                  <a:gd name="T15" fmla="*/ 36 h 49"/>
                  <a:gd name="T16" fmla="*/ 31 w 34"/>
                  <a:gd name="T17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49">
                    <a:moveTo>
                      <a:pt x="31" y="0"/>
                    </a:moveTo>
                    <a:cubicBezTo>
                      <a:pt x="30" y="0"/>
                      <a:pt x="29" y="0"/>
                      <a:pt x="29" y="0"/>
                    </a:cubicBezTo>
                    <a:cubicBezTo>
                      <a:pt x="28" y="4"/>
                      <a:pt x="28" y="9"/>
                      <a:pt x="25" y="12"/>
                    </a:cubicBezTo>
                    <a:cubicBezTo>
                      <a:pt x="22" y="15"/>
                      <a:pt x="18" y="18"/>
                      <a:pt x="14" y="18"/>
                    </a:cubicBezTo>
                    <a:cubicBezTo>
                      <a:pt x="13" y="24"/>
                      <a:pt x="12" y="29"/>
                      <a:pt x="10" y="35"/>
                    </a:cubicBezTo>
                    <a:cubicBezTo>
                      <a:pt x="8" y="40"/>
                      <a:pt x="4" y="45"/>
                      <a:pt x="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1" y="45"/>
                      <a:pt x="32" y="40"/>
                      <a:pt x="33" y="36"/>
                    </a:cubicBezTo>
                    <a:cubicBezTo>
                      <a:pt x="34" y="24"/>
                      <a:pt x="34" y="12"/>
                      <a:pt x="31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345"/>
              <p:cNvSpPr/>
              <p:nvPr/>
            </p:nvSpPr>
            <p:spPr bwMode="auto">
              <a:xfrm>
                <a:off x="5229" y="1626"/>
                <a:ext cx="57" cy="43"/>
              </a:xfrm>
              <a:custGeom>
                <a:gdLst>
                  <a:gd name="T0" fmla="*/ 4 w 24"/>
                  <a:gd name="T1" fmla="*/ 14 h 18"/>
                  <a:gd name="T2" fmla="*/ 1 w 24"/>
                  <a:gd name="T3" fmla="*/ 17 h 18"/>
                  <a:gd name="T4" fmla="*/ 1 w 24"/>
                  <a:gd name="T5" fmla="*/ 17 h 18"/>
                  <a:gd name="T6" fmla="*/ 0 w 24"/>
                  <a:gd name="T7" fmla="*/ 18 h 18"/>
                  <a:gd name="T8" fmla="*/ 19 w 24"/>
                  <a:gd name="T9" fmla="*/ 11 h 18"/>
                  <a:gd name="T10" fmla="*/ 23 w 24"/>
                  <a:gd name="T11" fmla="*/ 0 h 18"/>
                  <a:gd name="T12" fmla="*/ 11 w 24"/>
                  <a:gd name="T13" fmla="*/ 9 h 18"/>
                  <a:gd name="T14" fmla="*/ 4 w 24"/>
                  <a:gd name="T15" fmla="*/ 14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8">
                    <a:moveTo>
                      <a:pt x="4" y="14"/>
                    </a:moveTo>
                    <a:cubicBezTo>
                      <a:pt x="3" y="15"/>
                      <a:pt x="2" y="16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8"/>
                    </a:cubicBezTo>
                    <a:cubicBezTo>
                      <a:pt x="7" y="18"/>
                      <a:pt x="15" y="16"/>
                      <a:pt x="19" y="11"/>
                    </a:cubicBezTo>
                    <a:cubicBezTo>
                      <a:pt x="22" y="8"/>
                      <a:pt x="24" y="4"/>
                      <a:pt x="23" y="0"/>
                    </a:cubicBezTo>
                    <a:cubicBezTo>
                      <a:pt x="19" y="3"/>
                      <a:pt x="15" y="6"/>
                      <a:pt x="11" y="9"/>
                    </a:cubicBezTo>
                    <a:cubicBezTo>
                      <a:pt x="9" y="11"/>
                      <a:pt x="7" y="13"/>
                      <a:pt x="4" y="1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346"/>
              <p:cNvSpPr/>
              <p:nvPr/>
            </p:nvSpPr>
            <p:spPr bwMode="auto">
              <a:xfrm>
                <a:off x="5224" y="1617"/>
                <a:ext cx="57" cy="45"/>
              </a:xfrm>
              <a:custGeom>
                <a:gdLst>
                  <a:gd name="T0" fmla="*/ 5 w 24"/>
                  <a:gd name="T1" fmla="*/ 10 h 19"/>
                  <a:gd name="T2" fmla="*/ 1 w 24"/>
                  <a:gd name="T3" fmla="*/ 10 h 19"/>
                  <a:gd name="T4" fmla="*/ 3 w 24"/>
                  <a:gd name="T5" fmla="*/ 19 h 19"/>
                  <a:gd name="T6" fmla="*/ 6 w 24"/>
                  <a:gd name="T7" fmla="*/ 16 h 19"/>
                  <a:gd name="T8" fmla="*/ 13 w 24"/>
                  <a:gd name="T9" fmla="*/ 11 h 19"/>
                  <a:gd name="T10" fmla="*/ 24 w 24"/>
                  <a:gd name="T11" fmla="*/ 3 h 19"/>
                  <a:gd name="T12" fmla="*/ 18 w 24"/>
                  <a:gd name="T13" fmla="*/ 0 h 19"/>
                  <a:gd name="T14" fmla="*/ 17 w 24"/>
                  <a:gd name="T15" fmla="*/ 4 h 19"/>
                  <a:gd name="T16" fmla="*/ 5 w 24"/>
                  <a:gd name="T17" fmla="*/ 1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9">
                    <a:moveTo>
                      <a:pt x="5" y="10"/>
                    </a:moveTo>
                    <a:cubicBezTo>
                      <a:pt x="4" y="10"/>
                      <a:pt x="2" y="10"/>
                      <a:pt x="1" y="10"/>
                    </a:cubicBezTo>
                    <a:cubicBezTo>
                      <a:pt x="0" y="13"/>
                      <a:pt x="1" y="17"/>
                      <a:pt x="3" y="19"/>
                    </a:cubicBezTo>
                    <a:cubicBezTo>
                      <a:pt x="4" y="18"/>
                      <a:pt x="5" y="17"/>
                      <a:pt x="6" y="16"/>
                    </a:cubicBezTo>
                    <a:cubicBezTo>
                      <a:pt x="9" y="15"/>
                      <a:pt x="11" y="13"/>
                      <a:pt x="13" y="11"/>
                    </a:cubicBezTo>
                    <a:cubicBezTo>
                      <a:pt x="16" y="8"/>
                      <a:pt x="20" y="6"/>
                      <a:pt x="24" y="3"/>
                    </a:cubicBezTo>
                    <a:cubicBezTo>
                      <a:pt x="22" y="1"/>
                      <a:pt x="20" y="1"/>
                      <a:pt x="18" y="0"/>
                    </a:cubicBezTo>
                    <a:cubicBezTo>
                      <a:pt x="18" y="2"/>
                      <a:pt x="17" y="3"/>
                      <a:pt x="17" y="4"/>
                    </a:cubicBezTo>
                    <a:cubicBezTo>
                      <a:pt x="15" y="9"/>
                      <a:pt x="10" y="11"/>
                      <a:pt x="5" y="1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347"/>
              <p:cNvSpPr/>
              <p:nvPr/>
            </p:nvSpPr>
            <p:spPr bwMode="auto">
              <a:xfrm>
                <a:off x="5260" y="1600"/>
                <a:ext cx="23" cy="19"/>
              </a:xfrm>
              <a:custGeom>
                <a:gdLst>
                  <a:gd name="T0" fmla="*/ 10 w 10"/>
                  <a:gd name="T1" fmla="*/ 8 h 8"/>
                  <a:gd name="T2" fmla="*/ 6 w 10"/>
                  <a:gd name="T3" fmla="*/ 3 h 8"/>
                  <a:gd name="T4" fmla="*/ 0 w 10"/>
                  <a:gd name="T5" fmla="*/ 0 h 8"/>
                  <a:gd name="T6" fmla="*/ 3 w 10"/>
                  <a:gd name="T7" fmla="*/ 6 h 8"/>
                  <a:gd name="T8" fmla="*/ 10 w 10"/>
                  <a:gd name="T9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10" y="8"/>
                    </a:moveTo>
                    <a:cubicBezTo>
                      <a:pt x="9" y="6"/>
                      <a:pt x="8" y="4"/>
                      <a:pt x="6" y="3"/>
                    </a:cubicBezTo>
                    <a:cubicBezTo>
                      <a:pt x="5" y="2"/>
                      <a:pt x="2" y="0"/>
                      <a:pt x="0" y="0"/>
                    </a:cubicBezTo>
                    <a:cubicBezTo>
                      <a:pt x="2" y="1"/>
                      <a:pt x="3" y="3"/>
                      <a:pt x="3" y="6"/>
                    </a:cubicBezTo>
                    <a:cubicBezTo>
                      <a:pt x="5" y="6"/>
                      <a:pt x="8" y="7"/>
                      <a:pt x="10" y="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348"/>
              <p:cNvSpPr/>
              <p:nvPr/>
            </p:nvSpPr>
            <p:spPr bwMode="auto">
              <a:xfrm>
                <a:off x="5203" y="1652"/>
                <a:ext cx="23" cy="14"/>
              </a:xfrm>
              <a:custGeom>
                <a:gdLst>
                  <a:gd name="T0" fmla="*/ 0 w 10"/>
                  <a:gd name="T1" fmla="*/ 2 h 6"/>
                  <a:gd name="T2" fmla="*/ 6 w 10"/>
                  <a:gd name="T3" fmla="*/ 5 h 6"/>
                  <a:gd name="T4" fmla="*/ 9 w 10"/>
                  <a:gd name="T5" fmla="*/ 6 h 6"/>
                  <a:gd name="T6" fmla="*/ 10 w 10"/>
                  <a:gd name="T7" fmla="*/ 5 h 6"/>
                  <a:gd name="T8" fmla="*/ 0 w 10"/>
                  <a:gd name="T9" fmla="*/ 2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0" y="2"/>
                    </a:moveTo>
                    <a:cubicBezTo>
                      <a:pt x="2" y="3"/>
                      <a:pt x="3" y="4"/>
                      <a:pt x="6" y="5"/>
                    </a:cubicBezTo>
                    <a:cubicBezTo>
                      <a:pt x="7" y="5"/>
                      <a:pt x="8" y="6"/>
                      <a:pt x="9" y="6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8" y="2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349"/>
              <p:cNvSpPr/>
              <p:nvPr/>
            </p:nvSpPr>
            <p:spPr bwMode="auto">
              <a:xfrm>
                <a:off x="5728" y="1441"/>
                <a:ext cx="17" cy="21"/>
              </a:xfrm>
              <a:custGeom>
                <a:gdLst>
                  <a:gd name="T0" fmla="*/ 7 w 7"/>
                  <a:gd name="T1" fmla="*/ 9 h 9"/>
                  <a:gd name="T2" fmla="*/ 7 w 7"/>
                  <a:gd name="T3" fmla="*/ 2 h 9"/>
                  <a:gd name="T4" fmla="*/ 7 w 7"/>
                  <a:gd name="T5" fmla="*/ 2 h 9"/>
                  <a:gd name="T6" fmla="*/ 6 w 7"/>
                  <a:gd name="T7" fmla="*/ 0 h 9"/>
                  <a:gd name="T8" fmla="*/ 0 w 7"/>
                  <a:gd name="T9" fmla="*/ 0 h 9"/>
                  <a:gd name="T10" fmla="*/ 7 w 7"/>
                  <a:gd name="T11" fmla="*/ 9 h 9"/>
                  <a:gd name="T12" fmla="*/ 7 w 7"/>
                  <a:gd name="T13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7" y="9"/>
                    </a:moveTo>
                    <a:cubicBezTo>
                      <a:pt x="7" y="7"/>
                      <a:pt x="7" y="4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6" y="1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5" y="6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350"/>
              <p:cNvSpPr/>
              <p:nvPr/>
            </p:nvSpPr>
            <p:spPr bwMode="auto">
              <a:xfrm>
                <a:off x="5349" y="1441"/>
                <a:ext cx="79" cy="52"/>
              </a:xfrm>
              <a:custGeom>
                <a:gdLst>
                  <a:gd name="T0" fmla="*/ 11 w 33"/>
                  <a:gd name="T1" fmla="*/ 11 h 22"/>
                  <a:gd name="T2" fmla="*/ 26 w 33"/>
                  <a:gd name="T3" fmla="*/ 22 h 22"/>
                  <a:gd name="T4" fmla="*/ 33 w 33"/>
                  <a:gd name="T5" fmla="*/ 17 h 22"/>
                  <a:gd name="T6" fmla="*/ 22 w 33"/>
                  <a:gd name="T7" fmla="*/ 10 h 22"/>
                  <a:gd name="T8" fmla="*/ 19 w 33"/>
                  <a:gd name="T9" fmla="*/ 8 h 22"/>
                  <a:gd name="T10" fmla="*/ 19 w 33"/>
                  <a:gd name="T11" fmla="*/ 8 h 22"/>
                  <a:gd name="T12" fmla="*/ 10 w 33"/>
                  <a:gd name="T13" fmla="*/ 0 h 22"/>
                  <a:gd name="T14" fmla="*/ 10 w 33"/>
                  <a:gd name="T15" fmla="*/ 0 h 22"/>
                  <a:gd name="T16" fmla="*/ 0 w 33"/>
                  <a:gd name="T17" fmla="*/ 0 h 22"/>
                  <a:gd name="T18" fmla="*/ 11 w 33"/>
                  <a:gd name="T19" fmla="*/ 11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2">
                    <a:moveTo>
                      <a:pt x="11" y="11"/>
                    </a:moveTo>
                    <a:cubicBezTo>
                      <a:pt x="15" y="15"/>
                      <a:pt x="20" y="19"/>
                      <a:pt x="26" y="22"/>
                    </a:cubicBezTo>
                    <a:cubicBezTo>
                      <a:pt x="28" y="20"/>
                      <a:pt x="30" y="18"/>
                      <a:pt x="33" y="17"/>
                    </a:cubicBezTo>
                    <a:cubicBezTo>
                      <a:pt x="29" y="15"/>
                      <a:pt x="25" y="12"/>
                      <a:pt x="22" y="10"/>
                    </a:cubicBezTo>
                    <a:cubicBezTo>
                      <a:pt x="21" y="9"/>
                      <a:pt x="20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6" y="6"/>
                      <a:pt x="13" y="3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4"/>
                      <a:pt x="7" y="7"/>
                      <a:pt x="11" y="1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351"/>
              <p:cNvSpPr/>
              <p:nvPr/>
            </p:nvSpPr>
            <p:spPr bwMode="auto">
              <a:xfrm>
                <a:off x="5210" y="1462"/>
                <a:ext cx="199" cy="45"/>
              </a:xfrm>
              <a:custGeom>
                <a:gdLst>
                  <a:gd name="T0" fmla="*/ 60 w 84"/>
                  <a:gd name="T1" fmla="*/ 18 h 19"/>
                  <a:gd name="T2" fmla="*/ 61 w 84"/>
                  <a:gd name="T3" fmla="*/ 18 h 19"/>
                  <a:gd name="T4" fmla="*/ 61 w 84"/>
                  <a:gd name="T5" fmla="*/ 18 h 19"/>
                  <a:gd name="T6" fmla="*/ 82 w 84"/>
                  <a:gd name="T7" fmla="*/ 19 h 19"/>
                  <a:gd name="T8" fmla="*/ 84 w 84"/>
                  <a:gd name="T9" fmla="*/ 14 h 19"/>
                  <a:gd name="T10" fmla="*/ 78 w 84"/>
                  <a:gd name="T11" fmla="*/ 11 h 19"/>
                  <a:gd name="T12" fmla="*/ 78 w 84"/>
                  <a:gd name="T13" fmla="*/ 11 h 19"/>
                  <a:gd name="T14" fmla="*/ 60 w 84"/>
                  <a:gd name="T15" fmla="*/ 3 h 19"/>
                  <a:gd name="T16" fmla="*/ 40 w 84"/>
                  <a:gd name="T17" fmla="*/ 0 h 19"/>
                  <a:gd name="T18" fmla="*/ 18 w 84"/>
                  <a:gd name="T19" fmla="*/ 2 h 19"/>
                  <a:gd name="T20" fmla="*/ 8 w 84"/>
                  <a:gd name="T21" fmla="*/ 5 h 19"/>
                  <a:gd name="T22" fmla="*/ 0 w 84"/>
                  <a:gd name="T23" fmla="*/ 8 h 19"/>
                  <a:gd name="T24" fmla="*/ 5 w 84"/>
                  <a:gd name="T25" fmla="*/ 12 h 19"/>
                  <a:gd name="T26" fmla="*/ 15 w 84"/>
                  <a:gd name="T27" fmla="*/ 19 h 19"/>
                  <a:gd name="T28" fmla="*/ 38 w 84"/>
                  <a:gd name="T29" fmla="*/ 15 h 19"/>
                  <a:gd name="T30" fmla="*/ 60 w 84"/>
                  <a:gd name="T31" fmla="*/ 18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9">
                    <a:moveTo>
                      <a:pt x="60" y="18"/>
                    </a:moveTo>
                    <a:cubicBezTo>
                      <a:pt x="60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7" y="15"/>
                      <a:pt x="76" y="15"/>
                      <a:pt x="82" y="19"/>
                    </a:cubicBezTo>
                    <a:cubicBezTo>
                      <a:pt x="82" y="17"/>
                      <a:pt x="83" y="16"/>
                      <a:pt x="84" y="14"/>
                    </a:cubicBezTo>
                    <a:cubicBezTo>
                      <a:pt x="82" y="13"/>
                      <a:pt x="80" y="12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cubicBezTo>
                      <a:pt x="73" y="7"/>
                      <a:pt x="67" y="5"/>
                      <a:pt x="60" y="3"/>
                    </a:cubicBezTo>
                    <a:cubicBezTo>
                      <a:pt x="54" y="2"/>
                      <a:pt x="47" y="0"/>
                      <a:pt x="40" y="0"/>
                    </a:cubicBezTo>
                    <a:cubicBezTo>
                      <a:pt x="33" y="0"/>
                      <a:pt x="25" y="1"/>
                      <a:pt x="18" y="2"/>
                    </a:cubicBezTo>
                    <a:cubicBezTo>
                      <a:pt x="15" y="3"/>
                      <a:pt x="11" y="3"/>
                      <a:pt x="8" y="5"/>
                    </a:cubicBezTo>
                    <a:cubicBezTo>
                      <a:pt x="5" y="6"/>
                      <a:pt x="3" y="7"/>
                      <a:pt x="0" y="8"/>
                    </a:cubicBezTo>
                    <a:cubicBezTo>
                      <a:pt x="2" y="10"/>
                      <a:pt x="3" y="11"/>
                      <a:pt x="5" y="12"/>
                    </a:cubicBezTo>
                    <a:cubicBezTo>
                      <a:pt x="8" y="15"/>
                      <a:pt x="12" y="17"/>
                      <a:pt x="15" y="19"/>
                    </a:cubicBezTo>
                    <a:cubicBezTo>
                      <a:pt x="22" y="16"/>
                      <a:pt x="30" y="16"/>
                      <a:pt x="38" y="15"/>
                    </a:cubicBezTo>
                    <a:cubicBezTo>
                      <a:pt x="46" y="14"/>
                      <a:pt x="53" y="16"/>
                      <a:pt x="60" y="18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352"/>
              <p:cNvSpPr/>
              <p:nvPr/>
            </p:nvSpPr>
            <p:spPr bwMode="auto">
              <a:xfrm>
                <a:off x="5186" y="1624"/>
                <a:ext cx="38" cy="33"/>
              </a:xfrm>
              <a:custGeom>
                <a:gdLst>
                  <a:gd name="T0" fmla="*/ 8 w 16"/>
                  <a:gd name="T1" fmla="*/ 0 h 14"/>
                  <a:gd name="T2" fmla="*/ 7 w 16"/>
                  <a:gd name="T3" fmla="*/ 6 h 14"/>
                  <a:gd name="T4" fmla="*/ 6 w 16"/>
                  <a:gd name="T5" fmla="*/ 7 h 14"/>
                  <a:gd name="T6" fmla="*/ 0 w 16"/>
                  <a:gd name="T7" fmla="*/ 6 h 14"/>
                  <a:gd name="T8" fmla="*/ 6 w 16"/>
                  <a:gd name="T9" fmla="*/ 13 h 14"/>
                  <a:gd name="T10" fmla="*/ 16 w 16"/>
                  <a:gd name="T11" fmla="*/ 14 h 14"/>
                  <a:gd name="T12" fmla="*/ 16 w 16"/>
                  <a:gd name="T13" fmla="*/ 6 h 14"/>
                  <a:gd name="T14" fmla="*/ 8 w 16"/>
                  <a:gd name="T15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8" y="0"/>
                    </a:moveTo>
                    <a:cubicBezTo>
                      <a:pt x="8" y="2"/>
                      <a:pt x="7" y="4"/>
                      <a:pt x="7" y="6"/>
                    </a:cubicBezTo>
                    <a:cubicBezTo>
                      <a:pt x="7" y="7"/>
                      <a:pt x="7" y="7"/>
                      <a:pt x="6" y="7"/>
                    </a:cubicBezTo>
                    <a:cubicBezTo>
                      <a:pt x="5" y="5"/>
                      <a:pt x="2" y="5"/>
                      <a:pt x="0" y="6"/>
                    </a:cubicBezTo>
                    <a:cubicBezTo>
                      <a:pt x="1" y="8"/>
                      <a:pt x="3" y="11"/>
                      <a:pt x="6" y="13"/>
                    </a:cubicBezTo>
                    <a:cubicBezTo>
                      <a:pt x="9" y="11"/>
                      <a:pt x="13" y="12"/>
                      <a:pt x="16" y="14"/>
                    </a:cubicBezTo>
                    <a:cubicBezTo>
                      <a:pt x="15" y="11"/>
                      <a:pt x="15" y="9"/>
                      <a:pt x="16" y="6"/>
                    </a:cubicBezTo>
                    <a:cubicBezTo>
                      <a:pt x="13" y="5"/>
                      <a:pt x="10" y="3"/>
                      <a:pt x="8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353"/>
              <p:cNvSpPr/>
              <p:nvPr/>
            </p:nvSpPr>
            <p:spPr bwMode="auto">
              <a:xfrm>
                <a:off x="5160" y="1441"/>
                <a:ext cx="163" cy="116"/>
              </a:xfrm>
              <a:custGeom>
                <a:gdLst>
                  <a:gd name="T0" fmla="*/ 14 w 69"/>
                  <a:gd name="T1" fmla="*/ 30 h 49"/>
                  <a:gd name="T2" fmla="*/ 29 w 69"/>
                  <a:gd name="T3" fmla="*/ 41 h 49"/>
                  <a:gd name="T4" fmla="*/ 47 w 69"/>
                  <a:gd name="T5" fmla="*/ 49 h 49"/>
                  <a:gd name="T6" fmla="*/ 56 w 69"/>
                  <a:gd name="T7" fmla="*/ 44 h 49"/>
                  <a:gd name="T8" fmla="*/ 69 w 69"/>
                  <a:gd name="T9" fmla="*/ 45 h 49"/>
                  <a:gd name="T10" fmla="*/ 69 w 69"/>
                  <a:gd name="T11" fmla="*/ 44 h 49"/>
                  <a:gd name="T12" fmla="*/ 69 w 69"/>
                  <a:gd name="T13" fmla="*/ 44 h 49"/>
                  <a:gd name="T14" fmla="*/ 62 w 69"/>
                  <a:gd name="T15" fmla="*/ 41 h 49"/>
                  <a:gd name="T16" fmla="*/ 54 w 69"/>
                  <a:gd name="T17" fmla="*/ 37 h 49"/>
                  <a:gd name="T18" fmla="*/ 42 w 69"/>
                  <a:gd name="T19" fmla="*/ 32 h 49"/>
                  <a:gd name="T20" fmla="*/ 19 w 69"/>
                  <a:gd name="T21" fmla="*/ 17 h 49"/>
                  <a:gd name="T22" fmla="*/ 11 w 69"/>
                  <a:gd name="T23" fmla="*/ 0 h 49"/>
                  <a:gd name="T24" fmla="*/ 0 w 69"/>
                  <a:gd name="T25" fmla="*/ 0 h 49"/>
                  <a:gd name="T26" fmla="*/ 4 w 69"/>
                  <a:gd name="T27" fmla="*/ 16 h 49"/>
                  <a:gd name="T28" fmla="*/ 14 w 69"/>
                  <a:gd name="T29" fmla="*/ 3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" h="49">
                    <a:moveTo>
                      <a:pt x="14" y="30"/>
                    </a:moveTo>
                    <a:cubicBezTo>
                      <a:pt x="18" y="34"/>
                      <a:pt x="24" y="38"/>
                      <a:pt x="29" y="41"/>
                    </a:cubicBezTo>
                    <a:cubicBezTo>
                      <a:pt x="35" y="44"/>
                      <a:pt x="41" y="46"/>
                      <a:pt x="47" y="49"/>
                    </a:cubicBezTo>
                    <a:cubicBezTo>
                      <a:pt x="49" y="46"/>
                      <a:pt x="53" y="45"/>
                      <a:pt x="56" y="44"/>
                    </a:cubicBezTo>
                    <a:cubicBezTo>
                      <a:pt x="60" y="42"/>
                      <a:pt x="65" y="42"/>
                      <a:pt x="69" y="45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7" y="42"/>
                      <a:pt x="64" y="42"/>
                      <a:pt x="62" y="41"/>
                    </a:cubicBezTo>
                    <a:cubicBezTo>
                      <a:pt x="59" y="39"/>
                      <a:pt x="56" y="38"/>
                      <a:pt x="54" y="37"/>
                    </a:cubicBezTo>
                    <a:cubicBezTo>
                      <a:pt x="50" y="35"/>
                      <a:pt x="46" y="34"/>
                      <a:pt x="42" y="32"/>
                    </a:cubicBezTo>
                    <a:cubicBezTo>
                      <a:pt x="33" y="28"/>
                      <a:pt x="25" y="24"/>
                      <a:pt x="19" y="17"/>
                    </a:cubicBezTo>
                    <a:cubicBezTo>
                      <a:pt x="15" y="13"/>
                      <a:pt x="12" y="6"/>
                      <a:pt x="1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1" y="11"/>
                      <a:pt x="4" y="16"/>
                    </a:cubicBezTo>
                    <a:cubicBezTo>
                      <a:pt x="7" y="21"/>
                      <a:pt x="10" y="26"/>
                      <a:pt x="14" y="3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354"/>
              <p:cNvSpPr/>
              <p:nvPr/>
            </p:nvSpPr>
            <p:spPr bwMode="auto">
              <a:xfrm>
                <a:off x="4353" y="2127"/>
                <a:ext cx="105" cy="135"/>
              </a:xfrm>
              <a:custGeom>
                <a:gdLst>
                  <a:gd name="T0" fmla="*/ 7 w 44"/>
                  <a:gd name="T1" fmla="*/ 3 h 57"/>
                  <a:gd name="T2" fmla="*/ 6 w 44"/>
                  <a:gd name="T3" fmla="*/ 3 h 57"/>
                  <a:gd name="T4" fmla="*/ 0 w 44"/>
                  <a:gd name="T5" fmla="*/ 0 h 57"/>
                  <a:gd name="T6" fmla="*/ 8 w 44"/>
                  <a:gd name="T7" fmla="*/ 13 h 57"/>
                  <a:gd name="T8" fmla="*/ 17 w 44"/>
                  <a:gd name="T9" fmla="*/ 27 h 57"/>
                  <a:gd name="T10" fmla="*/ 26 w 44"/>
                  <a:gd name="T11" fmla="*/ 41 h 57"/>
                  <a:gd name="T12" fmla="*/ 31 w 44"/>
                  <a:gd name="T13" fmla="*/ 48 h 57"/>
                  <a:gd name="T14" fmla="*/ 35 w 44"/>
                  <a:gd name="T15" fmla="*/ 54 h 57"/>
                  <a:gd name="T16" fmla="*/ 35 w 44"/>
                  <a:gd name="T17" fmla="*/ 55 h 57"/>
                  <a:gd name="T18" fmla="*/ 44 w 44"/>
                  <a:gd name="T19" fmla="*/ 57 h 57"/>
                  <a:gd name="T20" fmla="*/ 39 w 44"/>
                  <a:gd name="T21" fmla="*/ 46 h 57"/>
                  <a:gd name="T22" fmla="*/ 32 w 44"/>
                  <a:gd name="T23" fmla="*/ 34 h 57"/>
                  <a:gd name="T24" fmla="*/ 30 w 44"/>
                  <a:gd name="T25" fmla="*/ 32 h 57"/>
                  <a:gd name="T26" fmla="*/ 25 w 44"/>
                  <a:gd name="T27" fmla="*/ 16 h 57"/>
                  <a:gd name="T28" fmla="*/ 7 w 44"/>
                  <a:gd name="T29" fmla="*/ 3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57">
                    <a:moveTo>
                      <a:pt x="7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  <a:cubicBezTo>
                      <a:pt x="3" y="4"/>
                      <a:pt x="5" y="9"/>
                      <a:pt x="8" y="13"/>
                    </a:cubicBezTo>
                    <a:cubicBezTo>
                      <a:pt x="11" y="18"/>
                      <a:pt x="14" y="22"/>
                      <a:pt x="17" y="27"/>
                    </a:cubicBezTo>
                    <a:cubicBezTo>
                      <a:pt x="20" y="31"/>
                      <a:pt x="23" y="36"/>
                      <a:pt x="26" y="41"/>
                    </a:cubicBezTo>
                    <a:cubicBezTo>
                      <a:pt x="28" y="44"/>
                      <a:pt x="29" y="46"/>
                      <a:pt x="31" y="48"/>
                    </a:cubicBezTo>
                    <a:cubicBezTo>
                      <a:pt x="32" y="50"/>
                      <a:pt x="33" y="52"/>
                      <a:pt x="35" y="54"/>
                    </a:cubicBezTo>
                    <a:cubicBezTo>
                      <a:pt x="35" y="54"/>
                      <a:pt x="35" y="54"/>
                      <a:pt x="35" y="55"/>
                    </a:cubicBezTo>
                    <a:cubicBezTo>
                      <a:pt x="38" y="55"/>
                      <a:pt x="41" y="56"/>
                      <a:pt x="44" y="57"/>
                    </a:cubicBezTo>
                    <a:cubicBezTo>
                      <a:pt x="42" y="53"/>
                      <a:pt x="41" y="50"/>
                      <a:pt x="39" y="46"/>
                    </a:cubicBezTo>
                    <a:cubicBezTo>
                      <a:pt x="37" y="42"/>
                      <a:pt x="34" y="39"/>
                      <a:pt x="32" y="34"/>
                    </a:cubicBezTo>
                    <a:cubicBezTo>
                      <a:pt x="31" y="34"/>
                      <a:pt x="31" y="33"/>
                      <a:pt x="30" y="32"/>
                    </a:cubicBezTo>
                    <a:cubicBezTo>
                      <a:pt x="26" y="28"/>
                      <a:pt x="23" y="22"/>
                      <a:pt x="25" y="16"/>
                    </a:cubicBezTo>
                    <a:cubicBezTo>
                      <a:pt x="17" y="16"/>
                      <a:pt x="10" y="10"/>
                      <a:pt x="7" y="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355"/>
              <p:cNvSpPr/>
              <p:nvPr/>
            </p:nvSpPr>
            <p:spPr bwMode="auto">
              <a:xfrm>
                <a:off x="4313" y="2120"/>
                <a:ext cx="116" cy="135"/>
              </a:xfrm>
              <a:custGeom>
                <a:gdLst>
                  <a:gd name="T0" fmla="*/ 40 w 49"/>
                  <a:gd name="T1" fmla="*/ 56 h 57"/>
                  <a:gd name="T2" fmla="*/ 49 w 49"/>
                  <a:gd name="T3" fmla="*/ 57 h 57"/>
                  <a:gd name="T4" fmla="*/ 47 w 49"/>
                  <a:gd name="T5" fmla="*/ 53 h 57"/>
                  <a:gd name="T6" fmla="*/ 42 w 49"/>
                  <a:gd name="T7" fmla="*/ 46 h 57"/>
                  <a:gd name="T8" fmla="*/ 33 w 49"/>
                  <a:gd name="T9" fmla="*/ 31 h 57"/>
                  <a:gd name="T10" fmla="*/ 15 w 49"/>
                  <a:gd name="T11" fmla="*/ 2 h 57"/>
                  <a:gd name="T12" fmla="*/ 0 w 49"/>
                  <a:gd name="T13" fmla="*/ 0 h 57"/>
                  <a:gd name="T14" fmla="*/ 10 w 49"/>
                  <a:gd name="T15" fmla="*/ 11 h 57"/>
                  <a:gd name="T16" fmla="*/ 20 w 49"/>
                  <a:gd name="T17" fmla="*/ 25 h 57"/>
                  <a:gd name="T18" fmla="*/ 31 w 49"/>
                  <a:gd name="T19" fmla="*/ 41 h 57"/>
                  <a:gd name="T20" fmla="*/ 40 w 49"/>
                  <a:gd name="T21" fmla="*/ 56 h 57"/>
                  <a:gd name="T22" fmla="*/ 40 w 49"/>
                  <a:gd name="T23" fmla="*/ 56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57">
                    <a:moveTo>
                      <a:pt x="40" y="56"/>
                    </a:moveTo>
                    <a:cubicBezTo>
                      <a:pt x="43" y="56"/>
                      <a:pt x="46" y="57"/>
                      <a:pt x="49" y="57"/>
                    </a:cubicBezTo>
                    <a:cubicBezTo>
                      <a:pt x="48" y="56"/>
                      <a:pt x="48" y="54"/>
                      <a:pt x="47" y="53"/>
                    </a:cubicBezTo>
                    <a:cubicBezTo>
                      <a:pt x="45" y="50"/>
                      <a:pt x="43" y="48"/>
                      <a:pt x="42" y="46"/>
                    </a:cubicBezTo>
                    <a:cubicBezTo>
                      <a:pt x="39" y="41"/>
                      <a:pt x="36" y="36"/>
                      <a:pt x="33" y="31"/>
                    </a:cubicBezTo>
                    <a:cubicBezTo>
                      <a:pt x="27" y="21"/>
                      <a:pt x="20" y="12"/>
                      <a:pt x="15" y="2"/>
                    </a:cubicBezTo>
                    <a:cubicBezTo>
                      <a:pt x="10" y="1"/>
                      <a:pt x="5" y="0"/>
                      <a:pt x="0" y="0"/>
                    </a:cubicBezTo>
                    <a:cubicBezTo>
                      <a:pt x="4" y="3"/>
                      <a:pt x="7" y="7"/>
                      <a:pt x="10" y="11"/>
                    </a:cubicBezTo>
                    <a:cubicBezTo>
                      <a:pt x="14" y="15"/>
                      <a:pt x="17" y="20"/>
                      <a:pt x="20" y="25"/>
                    </a:cubicBezTo>
                    <a:cubicBezTo>
                      <a:pt x="24" y="30"/>
                      <a:pt x="28" y="35"/>
                      <a:pt x="31" y="41"/>
                    </a:cubicBezTo>
                    <a:cubicBezTo>
                      <a:pt x="34" y="46"/>
                      <a:pt x="37" y="51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356"/>
              <p:cNvSpPr/>
              <p:nvPr/>
            </p:nvSpPr>
            <p:spPr bwMode="auto">
              <a:xfrm>
                <a:off x="4436" y="2215"/>
                <a:ext cx="50" cy="57"/>
              </a:xfrm>
              <a:custGeom>
                <a:gdLst>
                  <a:gd name="T0" fmla="*/ 0 w 21"/>
                  <a:gd name="T1" fmla="*/ 0 h 24"/>
                  <a:gd name="T2" fmla="*/ 5 w 21"/>
                  <a:gd name="T3" fmla="*/ 8 h 24"/>
                  <a:gd name="T4" fmla="*/ 11 w 21"/>
                  <a:gd name="T5" fmla="*/ 20 h 24"/>
                  <a:gd name="T6" fmla="*/ 14 w 21"/>
                  <a:gd name="T7" fmla="*/ 22 h 24"/>
                  <a:gd name="T8" fmla="*/ 21 w 21"/>
                  <a:gd name="T9" fmla="*/ 24 h 24"/>
                  <a:gd name="T10" fmla="*/ 20 w 21"/>
                  <a:gd name="T11" fmla="*/ 19 h 24"/>
                  <a:gd name="T12" fmla="*/ 11 w 21"/>
                  <a:gd name="T13" fmla="*/ 2 h 24"/>
                  <a:gd name="T14" fmla="*/ 0 w 21"/>
                  <a:gd name="T15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4">
                    <a:moveTo>
                      <a:pt x="0" y="0"/>
                    </a:moveTo>
                    <a:cubicBezTo>
                      <a:pt x="2" y="2"/>
                      <a:pt x="4" y="5"/>
                      <a:pt x="5" y="8"/>
                    </a:cubicBezTo>
                    <a:cubicBezTo>
                      <a:pt x="7" y="12"/>
                      <a:pt x="9" y="17"/>
                      <a:pt x="11" y="20"/>
                    </a:cubicBezTo>
                    <a:cubicBezTo>
                      <a:pt x="12" y="21"/>
                      <a:pt x="13" y="21"/>
                      <a:pt x="14" y="22"/>
                    </a:cubicBezTo>
                    <a:cubicBezTo>
                      <a:pt x="17" y="22"/>
                      <a:pt x="19" y="23"/>
                      <a:pt x="21" y="24"/>
                    </a:cubicBezTo>
                    <a:cubicBezTo>
                      <a:pt x="21" y="22"/>
                      <a:pt x="20" y="20"/>
                      <a:pt x="20" y="19"/>
                    </a:cubicBezTo>
                    <a:cubicBezTo>
                      <a:pt x="14" y="15"/>
                      <a:pt x="11" y="9"/>
                      <a:pt x="11" y="2"/>
                    </a:cubicBezTo>
                    <a:cubicBezTo>
                      <a:pt x="7" y="2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357"/>
              <p:cNvSpPr/>
              <p:nvPr/>
            </p:nvSpPr>
            <p:spPr bwMode="auto">
              <a:xfrm>
                <a:off x="4275" y="2117"/>
                <a:ext cx="128" cy="136"/>
              </a:xfrm>
              <a:custGeom>
                <a:gdLst>
                  <a:gd name="T0" fmla="*/ 44 w 54"/>
                  <a:gd name="T1" fmla="*/ 56 h 57"/>
                  <a:gd name="T2" fmla="*/ 54 w 54"/>
                  <a:gd name="T3" fmla="*/ 57 h 57"/>
                  <a:gd name="T4" fmla="*/ 45 w 54"/>
                  <a:gd name="T5" fmla="*/ 42 h 57"/>
                  <a:gd name="T6" fmla="*/ 35 w 54"/>
                  <a:gd name="T7" fmla="*/ 27 h 57"/>
                  <a:gd name="T8" fmla="*/ 24 w 54"/>
                  <a:gd name="T9" fmla="*/ 12 h 57"/>
                  <a:gd name="T10" fmla="*/ 14 w 54"/>
                  <a:gd name="T11" fmla="*/ 0 h 57"/>
                  <a:gd name="T12" fmla="*/ 0 w 54"/>
                  <a:gd name="T13" fmla="*/ 1 h 57"/>
                  <a:gd name="T14" fmla="*/ 11 w 54"/>
                  <a:gd name="T15" fmla="*/ 13 h 57"/>
                  <a:gd name="T16" fmla="*/ 22 w 54"/>
                  <a:gd name="T17" fmla="*/ 27 h 57"/>
                  <a:gd name="T18" fmla="*/ 32 w 54"/>
                  <a:gd name="T19" fmla="*/ 42 h 57"/>
                  <a:gd name="T20" fmla="*/ 43 w 54"/>
                  <a:gd name="T21" fmla="*/ 56 h 57"/>
                  <a:gd name="T22" fmla="*/ 44 w 54"/>
                  <a:gd name="T23" fmla="*/ 56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57">
                    <a:moveTo>
                      <a:pt x="44" y="56"/>
                    </a:moveTo>
                    <a:cubicBezTo>
                      <a:pt x="47" y="56"/>
                      <a:pt x="50" y="56"/>
                      <a:pt x="54" y="57"/>
                    </a:cubicBezTo>
                    <a:cubicBezTo>
                      <a:pt x="51" y="52"/>
                      <a:pt x="48" y="47"/>
                      <a:pt x="45" y="42"/>
                    </a:cubicBezTo>
                    <a:cubicBezTo>
                      <a:pt x="42" y="37"/>
                      <a:pt x="39" y="32"/>
                      <a:pt x="35" y="27"/>
                    </a:cubicBezTo>
                    <a:cubicBezTo>
                      <a:pt x="32" y="22"/>
                      <a:pt x="28" y="17"/>
                      <a:pt x="24" y="12"/>
                    </a:cubicBezTo>
                    <a:cubicBezTo>
                      <a:pt x="21" y="8"/>
                      <a:pt x="18" y="4"/>
                      <a:pt x="14" y="0"/>
                    </a:cubicBezTo>
                    <a:cubicBezTo>
                      <a:pt x="9" y="0"/>
                      <a:pt x="5" y="0"/>
                      <a:pt x="0" y="1"/>
                    </a:cubicBezTo>
                    <a:cubicBezTo>
                      <a:pt x="3" y="5"/>
                      <a:pt x="7" y="9"/>
                      <a:pt x="11" y="13"/>
                    </a:cubicBezTo>
                    <a:cubicBezTo>
                      <a:pt x="15" y="18"/>
                      <a:pt x="18" y="22"/>
                      <a:pt x="22" y="27"/>
                    </a:cubicBezTo>
                    <a:cubicBezTo>
                      <a:pt x="25" y="32"/>
                      <a:pt x="29" y="37"/>
                      <a:pt x="32" y="42"/>
                    </a:cubicBezTo>
                    <a:cubicBezTo>
                      <a:pt x="36" y="46"/>
                      <a:pt x="39" y="51"/>
                      <a:pt x="43" y="56"/>
                    </a:cubicBezTo>
                    <a:cubicBezTo>
                      <a:pt x="43" y="56"/>
                      <a:pt x="43" y="56"/>
                      <a:pt x="44" y="5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358"/>
              <p:cNvSpPr/>
              <p:nvPr/>
            </p:nvSpPr>
            <p:spPr bwMode="auto">
              <a:xfrm>
                <a:off x="4540" y="1472"/>
                <a:ext cx="343" cy="351"/>
              </a:xfrm>
              <a:custGeom>
                <a:gdLst>
                  <a:gd name="T0" fmla="*/ 5 w 145"/>
                  <a:gd name="T1" fmla="*/ 82 h 148"/>
                  <a:gd name="T2" fmla="*/ 14 w 145"/>
                  <a:gd name="T3" fmla="*/ 64 h 148"/>
                  <a:gd name="T4" fmla="*/ 18 w 145"/>
                  <a:gd name="T5" fmla="*/ 52 h 148"/>
                  <a:gd name="T6" fmla="*/ 27 w 145"/>
                  <a:gd name="T7" fmla="*/ 34 h 148"/>
                  <a:gd name="T8" fmla="*/ 35 w 145"/>
                  <a:gd name="T9" fmla="*/ 26 h 148"/>
                  <a:gd name="T10" fmla="*/ 55 w 145"/>
                  <a:gd name="T11" fmla="*/ 15 h 148"/>
                  <a:gd name="T12" fmla="*/ 67 w 145"/>
                  <a:gd name="T13" fmla="*/ 13 h 148"/>
                  <a:gd name="T14" fmla="*/ 92 w 145"/>
                  <a:gd name="T15" fmla="*/ 15 h 148"/>
                  <a:gd name="T16" fmla="*/ 95 w 145"/>
                  <a:gd name="T17" fmla="*/ 27 h 148"/>
                  <a:gd name="T18" fmla="*/ 122 w 145"/>
                  <a:gd name="T19" fmla="*/ 34 h 148"/>
                  <a:gd name="T20" fmla="*/ 122 w 145"/>
                  <a:gd name="T21" fmla="*/ 48 h 148"/>
                  <a:gd name="T22" fmla="*/ 135 w 145"/>
                  <a:gd name="T23" fmla="*/ 60 h 148"/>
                  <a:gd name="T24" fmla="*/ 126 w 145"/>
                  <a:gd name="T25" fmla="*/ 77 h 148"/>
                  <a:gd name="T26" fmla="*/ 134 w 145"/>
                  <a:gd name="T27" fmla="*/ 96 h 148"/>
                  <a:gd name="T28" fmla="*/ 119 w 145"/>
                  <a:gd name="T29" fmla="*/ 104 h 148"/>
                  <a:gd name="T30" fmla="*/ 119 w 145"/>
                  <a:gd name="T31" fmla="*/ 120 h 148"/>
                  <a:gd name="T32" fmla="*/ 101 w 145"/>
                  <a:gd name="T33" fmla="*/ 124 h 148"/>
                  <a:gd name="T34" fmla="*/ 86 w 145"/>
                  <a:gd name="T35" fmla="*/ 138 h 148"/>
                  <a:gd name="T36" fmla="*/ 61 w 145"/>
                  <a:gd name="T37" fmla="*/ 135 h 148"/>
                  <a:gd name="T38" fmla="*/ 45 w 145"/>
                  <a:gd name="T39" fmla="*/ 118 h 148"/>
                  <a:gd name="T40" fmla="*/ 32 w 145"/>
                  <a:gd name="T41" fmla="*/ 128 h 148"/>
                  <a:gd name="T42" fmla="*/ 37 w 145"/>
                  <a:gd name="T43" fmla="*/ 127 h 148"/>
                  <a:gd name="T44" fmla="*/ 44 w 145"/>
                  <a:gd name="T45" fmla="*/ 139 h 148"/>
                  <a:gd name="T46" fmla="*/ 67 w 145"/>
                  <a:gd name="T47" fmla="*/ 140 h 148"/>
                  <a:gd name="T48" fmla="*/ 89 w 145"/>
                  <a:gd name="T49" fmla="*/ 146 h 148"/>
                  <a:gd name="T50" fmla="*/ 102 w 145"/>
                  <a:gd name="T51" fmla="*/ 132 h 148"/>
                  <a:gd name="T52" fmla="*/ 127 w 145"/>
                  <a:gd name="T53" fmla="*/ 111 h 148"/>
                  <a:gd name="T54" fmla="*/ 144 w 145"/>
                  <a:gd name="T55" fmla="*/ 96 h 148"/>
                  <a:gd name="T56" fmla="*/ 138 w 145"/>
                  <a:gd name="T57" fmla="*/ 77 h 148"/>
                  <a:gd name="T58" fmla="*/ 142 w 145"/>
                  <a:gd name="T59" fmla="*/ 53 h 148"/>
                  <a:gd name="T60" fmla="*/ 129 w 145"/>
                  <a:gd name="T61" fmla="*/ 43 h 148"/>
                  <a:gd name="T62" fmla="*/ 129 w 145"/>
                  <a:gd name="T63" fmla="*/ 42 h 148"/>
                  <a:gd name="T64" fmla="*/ 130 w 145"/>
                  <a:gd name="T65" fmla="*/ 34 h 148"/>
                  <a:gd name="T66" fmla="*/ 123 w 145"/>
                  <a:gd name="T67" fmla="*/ 18 h 148"/>
                  <a:gd name="T68" fmla="*/ 99 w 145"/>
                  <a:gd name="T69" fmla="*/ 15 h 148"/>
                  <a:gd name="T70" fmla="*/ 60 w 145"/>
                  <a:gd name="T71" fmla="*/ 11 h 148"/>
                  <a:gd name="T72" fmla="*/ 38 w 145"/>
                  <a:gd name="T73" fmla="*/ 7 h 148"/>
                  <a:gd name="T74" fmla="*/ 29 w 145"/>
                  <a:gd name="T75" fmla="*/ 26 h 148"/>
                  <a:gd name="T76" fmla="*/ 12 w 145"/>
                  <a:gd name="T77" fmla="*/ 34 h 148"/>
                  <a:gd name="T78" fmla="*/ 13 w 145"/>
                  <a:gd name="T79" fmla="*/ 54 h 1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5" h="148">
                    <a:moveTo>
                      <a:pt x="13" y="54"/>
                    </a:moveTo>
                    <a:cubicBezTo>
                      <a:pt x="3" y="58"/>
                      <a:pt x="0" y="74"/>
                      <a:pt x="5" y="82"/>
                    </a:cubicBezTo>
                    <a:cubicBezTo>
                      <a:pt x="8" y="81"/>
                      <a:pt x="11" y="79"/>
                      <a:pt x="14" y="78"/>
                    </a:cubicBezTo>
                    <a:cubicBezTo>
                      <a:pt x="11" y="74"/>
                      <a:pt x="12" y="68"/>
                      <a:pt x="14" y="64"/>
                    </a:cubicBezTo>
                    <a:cubicBezTo>
                      <a:pt x="16" y="61"/>
                      <a:pt x="19" y="58"/>
                      <a:pt x="23" y="57"/>
                    </a:cubicBezTo>
                    <a:cubicBezTo>
                      <a:pt x="21" y="56"/>
                      <a:pt x="19" y="55"/>
                      <a:pt x="18" y="52"/>
                    </a:cubicBezTo>
                    <a:cubicBezTo>
                      <a:pt x="17" y="49"/>
                      <a:pt x="17" y="45"/>
                      <a:pt x="18" y="41"/>
                    </a:cubicBezTo>
                    <a:cubicBezTo>
                      <a:pt x="20" y="38"/>
                      <a:pt x="23" y="35"/>
                      <a:pt x="27" y="34"/>
                    </a:cubicBezTo>
                    <a:cubicBezTo>
                      <a:pt x="30" y="33"/>
                      <a:pt x="34" y="33"/>
                      <a:pt x="37" y="34"/>
                    </a:cubicBezTo>
                    <a:cubicBezTo>
                      <a:pt x="36" y="32"/>
                      <a:pt x="35" y="28"/>
                      <a:pt x="35" y="26"/>
                    </a:cubicBezTo>
                    <a:cubicBezTo>
                      <a:pt x="35" y="21"/>
                      <a:pt x="38" y="17"/>
                      <a:pt x="42" y="15"/>
                    </a:cubicBezTo>
                    <a:cubicBezTo>
                      <a:pt x="46" y="13"/>
                      <a:pt x="51" y="14"/>
                      <a:pt x="55" y="15"/>
                    </a:cubicBezTo>
                    <a:cubicBezTo>
                      <a:pt x="58" y="17"/>
                      <a:pt x="60" y="19"/>
                      <a:pt x="62" y="22"/>
                    </a:cubicBezTo>
                    <a:cubicBezTo>
                      <a:pt x="62" y="19"/>
                      <a:pt x="64" y="15"/>
                      <a:pt x="67" y="13"/>
                    </a:cubicBezTo>
                    <a:cubicBezTo>
                      <a:pt x="71" y="9"/>
                      <a:pt x="75" y="8"/>
                      <a:pt x="80" y="9"/>
                    </a:cubicBezTo>
                    <a:cubicBezTo>
                      <a:pt x="84" y="9"/>
                      <a:pt x="89" y="11"/>
                      <a:pt x="92" y="15"/>
                    </a:cubicBezTo>
                    <a:cubicBezTo>
                      <a:pt x="93" y="17"/>
                      <a:pt x="94" y="19"/>
                      <a:pt x="95" y="21"/>
                    </a:cubicBezTo>
                    <a:cubicBezTo>
                      <a:pt x="95" y="23"/>
                      <a:pt x="95" y="25"/>
                      <a:pt x="95" y="27"/>
                    </a:cubicBezTo>
                    <a:cubicBezTo>
                      <a:pt x="100" y="21"/>
                      <a:pt x="110" y="20"/>
                      <a:pt x="116" y="24"/>
                    </a:cubicBezTo>
                    <a:cubicBezTo>
                      <a:pt x="120" y="26"/>
                      <a:pt x="122" y="30"/>
                      <a:pt x="122" y="34"/>
                    </a:cubicBezTo>
                    <a:cubicBezTo>
                      <a:pt x="123" y="39"/>
                      <a:pt x="121" y="44"/>
                      <a:pt x="118" y="47"/>
                    </a:cubicBezTo>
                    <a:cubicBezTo>
                      <a:pt x="119" y="47"/>
                      <a:pt x="121" y="47"/>
                      <a:pt x="122" y="48"/>
                    </a:cubicBezTo>
                    <a:cubicBezTo>
                      <a:pt x="124" y="48"/>
                      <a:pt x="126" y="49"/>
                      <a:pt x="128" y="50"/>
                    </a:cubicBezTo>
                    <a:cubicBezTo>
                      <a:pt x="131" y="52"/>
                      <a:pt x="134" y="56"/>
                      <a:pt x="135" y="60"/>
                    </a:cubicBezTo>
                    <a:cubicBezTo>
                      <a:pt x="137" y="64"/>
                      <a:pt x="136" y="69"/>
                      <a:pt x="133" y="73"/>
                    </a:cubicBezTo>
                    <a:cubicBezTo>
                      <a:pt x="131" y="74"/>
                      <a:pt x="128" y="76"/>
                      <a:pt x="126" y="77"/>
                    </a:cubicBezTo>
                    <a:cubicBezTo>
                      <a:pt x="129" y="78"/>
                      <a:pt x="132" y="80"/>
                      <a:pt x="133" y="84"/>
                    </a:cubicBezTo>
                    <a:cubicBezTo>
                      <a:pt x="135" y="87"/>
                      <a:pt x="136" y="92"/>
                      <a:pt x="134" y="96"/>
                    </a:cubicBezTo>
                    <a:cubicBezTo>
                      <a:pt x="133" y="99"/>
                      <a:pt x="130" y="102"/>
                      <a:pt x="126" y="103"/>
                    </a:cubicBezTo>
                    <a:cubicBezTo>
                      <a:pt x="124" y="104"/>
                      <a:pt x="121" y="104"/>
                      <a:pt x="119" y="104"/>
                    </a:cubicBezTo>
                    <a:cubicBezTo>
                      <a:pt x="120" y="105"/>
                      <a:pt x="121" y="107"/>
                      <a:pt x="122" y="109"/>
                    </a:cubicBezTo>
                    <a:cubicBezTo>
                      <a:pt x="122" y="113"/>
                      <a:pt x="121" y="117"/>
                      <a:pt x="119" y="120"/>
                    </a:cubicBezTo>
                    <a:cubicBezTo>
                      <a:pt x="117" y="123"/>
                      <a:pt x="113" y="126"/>
                      <a:pt x="108" y="126"/>
                    </a:cubicBezTo>
                    <a:cubicBezTo>
                      <a:pt x="106" y="126"/>
                      <a:pt x="103" y="126"/>
                      <a:pt x="101" y="124"/>
                    </a:cubicBezTo>
                    <a:cubicBezTo>
                      <a:pt x="100" y="123"/>
                      <a:pt x="99" y="122"/>
                      <a:pt x="98" y="121"/>
                    </a:cubicBezTo>
                    <a:cubicBezTo>
                      <a:pt x="99" y="129"/>
                      <a:pt x="94" y="138"/>
                      <a:pt x="86" y="138"/>
                    </a:cubicBezTo>
                    <a:cubicBezTo>
                      <a:pt x="78" y="139"/>
                      <a:pt x="70" y="134"/>
                      <a:pt x="69" y="126"/>
                    </a:cubicBezTo>
                    <a:cubicBezTo>
                      <a:pt x="67" y="130"/>
                      <a:pt x="65" y="133"/>
                      <a:pt x="61" y="135"/>
                    </a:cubicBezTo>
                    <a:cubicBezTo>
                      <a:pt x="58" y="137"/>
                      <a:pt x="54" y="138"/>
                      <a:pt x="51" y="137"/>
                    </a:cubicBezTo>
                    <a:cubicBezTo>
                      <a:pt x="44" y="134"/>
                      <a:pt x="42" y="124"/>
                      <a:pt x="45" y="118"/>
                    </a:cubicBezTo>
                    <a:cubicBezTo>
                      <a:pt x="42" y="120"/>
                      <a:pt x="37" y="121"/>
                      <a:pt x="33" y="120"/>
                    </a:cubicBezTo>
                    <a:cubicBezTo>
                      <a:pt x="32" y="123"/>
                      <a:pt x="32" y="125"/>
                      <a:pt x="32" y="128"/>
                    </a:cubicBezTo>
                    <a:cubicBezTo>
                      <a:pt x="33" y="128"/>
                      <a:pt x="34" y="128"/>
                      <a:pt x="35" y="128"/>
                    </a:cubicBezTo>
                    <a:cubicBezTo>
                      <a:pt x="36" y="128"/>
                      <a:pt x="36" y="127"/>
                      <a:pt x="37" y="127"/>
                    </a:cubicBezTo>
                    <a:cubicBezTo>
                      <a:pt x="38" y="128"/>
                      <a:pt x="38" y="128"/>
                      <a:pt x="38" y="129"/>
                    </a:cubicBezTo>
                    <a:cubicBezTo>
                      <a:pt x="40" y="133"/>
                      <a:pt x="41" y="137"/>
                      <a:pt x="44" y="139"/>
                    </a:cubicBezTo>
                    <a:cubicBezTo>
                      <a:pt x="48" y="142"/>
                      <a:pt x="52" y="144"/>
                      <a:pt x="57" y="143"/>
                    </a:cubicBezTo>
                    <a:cubicBezTo>
                      <a:pt x="60" y="143"/>
                      <a:pt x="65" y="143"/>
                      <a:pt x="67" y="140"/>
                    </a:cubicBezTo>
                    <a:cubicBezTo>
                      <a:pt x="67" y="139"/>
                      <a:pt x="68" y="139"/>
                      <a:pt x="68" y="140"/>
                    </a:cubicBezTo>
                    <a:cubicBezTo>
                      <a:pt x="74" y="145"/>
                      <a:pt x="81" y="148"/>
                      <a:pt x="89" y="146"/>
                    </a:cubicBezTo>
                    <a:cubicBezTo>
                      <a:pt x="95" y="144"/>
                      <a:pt x="101" y="140"/>
                      <a:pt x="101" y="133"/>
                    </a:cubicBezTo>
                    <a:cubicBezTo>
                      <a:pt x="101" y="133"/>
                      <a:pt x="102" y="132"/>
                      <a:pt x="102" y="132"/>
                    </a:cubicBezTo>
                    <a:cubicBezTo>
                      <a:pt x="109" y="133"/>
                      <a:pt x="117" y="133"/>
                      <a:pt x="122" y="128"/>
                    </a:cubicBezTo>
                    <a:cubicBezTo>
                      <a:pt x="127" y="124"/>
                      <a:pt x="129" y="117"/>
                      <a:pt x="127" y="111"/>
                    </a:cubicBezTo>
                    <a:cubicBezTo>
                      <a:pt x="127" y="110"/>
                      <a:pt x="127" y="109"/>
                      <a:pt x="128" y="109"/>
                    </a:cubicBezTo>
                    <a:cubicBezTo>
                      <a:pt x="135" y="109"/>
                      <a:pt x="142" y="104"/>
                      <a:pt x="144" y="96"/>
                    </a:cubicBezTo>
                    <a:cubicBezTo>
                      <a:pt x="145" y="90"/>
                      <a:pt x="143" y="82"/>
                      <a:pt x="138" y="78"/>
                    </a:cubicBezTo>
                    <a:cubicBezTo>
                      <a:pt x="137" y="78"/>
                      <a:pt x="137" y="77"/>
                      <a:pt x="138" y="77"/>
                    </a:cubicBezTo>
                    <a:cubicBezTo>
                      <a:pt x="145" y="72"/>
                      <a:pt x="145" y="63"/>
                      <a:pt x="142" y="56"/>
                    </a:cubicBezTo>
                    <a:cubicBezTo>
                      <a:pt x="142" y="55"/>
                      <a:pt x="142" y="54"/>
                      <a:pt x="142" y="53"/>
                    </a:cubicBezTo>
                    <a:cubicBezTo>
                      <a:pt x="139" y="49"/>
                      <a:pt x="135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2"/>
                    </a:cubicBezTo>
                    <a:cubicBezTo>
                      <a:pt x="128" y="42"/>
                      <a:pt x="128" y="42"/>
                      <a:pt x="129" y="41"/>
                    </a:cubicBezTo>
                    <a:cubicBezTo>
                      <a:pt x="130" y="39"/>
                      <a:pt x="130" y="36"/>
                      <a:pt x="130" y="34"/>
                    </a:cubicBezTo>
                    <a:cubicBezTo>
                      <a:pt x="130" y="32"/>
                      <a:pt x="130" y="30"/>
                      <a:pt x="129" y="28"/>
                    </a:cubicBezTo>
                    <a:cubicBezTo>
                      <a:pt x="128" y="24"/>
                      <a:pt x="126" y="21"/>
                      <a:pt x="123" y="18"/>
                    </a:cubicBezTo>
                    <a:cubicBezTo>
                      <a:pt x="117" y="13"/>
                      <a:pt x="108" y="11"/>
                      <a:pt x="100" y="15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5" y="6"/>
                      <a:pt x="88" y="0"/>
                      <a:pt x="78" y="1"/>
                    </a:cubicBezTo>
                    <a:cubicBezTo>
                      <a:pt x="71" y="1"/>
                      <a:pt x="64" y="5"/>
                      <a:pt x="60" y="11"/>
                    </a:cubicBezTo>
                    <a:cubicBezTo>
                      <a:pt x="60" y="12"/>
                      <a:pt x="59" y="12"/>
                      <a:pt x="58" y="12"/>
                    </a:cubicBezTo>
                    <a:cubicBezTo>
                      <a:pt x="54" y="6"/>
                      <a:pt x="45" y="3"/>
                      <a:pt x="38" y="7"/>
                    </a:cubicBezTo>
                    <a:cubicBezTo>
                      <a:pt x="31" y="10"/>
                      <a:pt x="30" y="18"/>
                      <a:pt x="29" y="25"/>
                    </a:cubicBezTo>
                    <a:cubicBezTo>
                      <a:pt x="30" y="26"/>
                      <a:pt x="29" y="26"/>
                      <a:pt x="29" y="26"/>
                    </a:cubicBezTo>
                    <a:cubicBezTo>
                      <a:pt x="29" y="26"/>
                      <a:pt x="28" y="26"/>
                      <a:pt x="28" y="26"/>
                    </a:cubicBezTo>
                    <a:cubicBezTo>
                      <a:pt x="22" y="26"/>
                      <a:pt x="15" y="29"/>
                      <a:pt x="12" y="34"/>
                    </a:cubicBezTo>
                    <a:cubicBezTo>
                      <a:pt x="10" y="40"/>
                      <a:pt x="8" y="48"/>
                      <a:pt x="13" y="53"/>
                    </a:cubicBezTo>
                    <a:cubicBezTo>
                      <a:pt x="14" y="53"/>
                      <a:pt x="13" y="54"/>
                      <a:pt x="13" y="5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359"/>
              <p:cNvSpPr/>
              <p:nvPr/>
            </p:nvSpPr>
            <p:spPr bwMode="auto">
              <a:xfrm>
                <a:off x="4694" y="1657"/>
                <a:ext cx="476" cy="230"/>
              </a:xfrm>
              <a:custGeom>
                <a:gdLst>
                  <a:gd name="T0" fmla="*/ 10 w 201"/>
                  <a:gd name="T1" fmla="*/ 72 h 97"/>
                  <a:gd name="T2" fmla="*/ 11 w 201"/>
                  <a:gd name="T3" fmla="*/ 69 h 97"/>
                  <a:gd name="T4" fmla="*/ 3 w 201"/>
                  <a:gd name="T5" fmla="*/ 64 h 97"/>
                  <a:gd name="T6" fmla="*/ 0 w 201"/>
                  <a:gd name="T7" fmla="*/ 66 h 97"/>
                  <a:gd name="T8" fmla="*/ 1 w 201"/>
                  <a:gd name="T9" fmla="*/ 78 h 97"/>
                  <a:gd name="T10" fmla="*/ 16 w 201"/>
                  <a:gd name="T11" fmla="*/ 80 h 97"/>
                  <a:gd name="T12" fmla="*/ 22 w 201"/>
                  <a:gd name="T13" fmla="*/ 87 h 97"/>
                  <a:gd name="T14" fmla="*/ 23 w 201"/>
                  <a:gd name="T15" fmla="*/ 93 h 97"/>
                  <a:gd name="T16" fmla="*/ 40 w 201"/>
                  <a:gd name="T17" fmla="*/ 86 h 97"/>
                  <a:gd name="T18" fmla="*/ 51 w 201"/>
                  <a:gd name="T19" fmla="*/ 97 h 97"/>
                  <a:gd name="T20" fmla="*/ 54 w 201"/>
                  <a:gd name="T21" fmla="*/ 90 h 97"/>
                  <a:gd name="T22" fmla="*/ 64 w 201"/>
                  <a:gd name="T23" fmla="*/ 85 h 97"/>
                  <a:gd name="T24" fmla="*/ 78 w 201"/>
                  <a:gd name="T25" fmla="*/ 93 h 97"/>
                  <a:gd name="T26" fmla="*/ 79 w 201"/>
                  <a:gd name="T27" fmla="*/ 87 h 97"/>
                  <a:gd name="T28" fmla="*/ 87 w 201"/>
                  <a:gd name="T29" fmla="*/ 79 h 97"/>
                  <a:gd name="T30" fmla="*/ 105 w 201"/>
                  <a:gd name="T31" fmla="*/ 87 h 97"/>
                  <a:gd name="T32" fmla="*/ 106 w 201"/>
                  <a:gd name="T33" fmla="*/ 77 h 97"/>
                  <a:gd name="T34" fmla="*/ 112 w 201"/>
                  <a:gd name="T35" fmla="*/ 69 h 97"/>
                  <a:gd name="T36" fmla="*/ 132 w 201"/>
                  <a:gd name="T37" fmla="*/ 73 h 97"/>
                  <a:gd name="T38" fmla="*/ 135 w 201"/>
                  <a:gd name="T39" fmla="*/ 56 h 97"/>
                  <a:gd name="T40" fmla="*/ 154 w 201"/>
                  <a:gd name="T41" fmla="*/ 57 h 97"/>
                  <a:gd name="T42" fmla="*/ 159 w 201"/>
                  <a:gd name="T43" fmla="*/ 39 h 97"/>
                  <a:gd name="T44" fmla="*/ 176 w 201"/>
                  <a:gd name="T45" fmla="*/ 38 h 97"/>
                  <a:gd name="T46" fmla="*/ 177 w 201"/>
                  <a:gd name="T47" fmla="*/ 22 h 97"/>
                  <a:gd name="T48" fmla="*/ 189 w 201"/>
                  <a:gd name="T49" fmla="*/ 18 h 97"/>
                  <a:gd name="T50" fmla="*/ 200 w 201"/>
                  <a:gd name="T51" fmla="*/ 22 h 97"/>
                  <a:gd name="T52" fmla="*/ 199 w 201"/>
                  <a:gd name="T53" fmla="*/ 15 h 97"/>
                  <a:gd name="T54" fmla="*/ 201 w 201"/>
                  <a:gd name="T55" fmla="*/ 9 h 97"/>
                  <a:gd name="T56" fmla="*/ 193 w 201"/>
                  <a:gd name="T57" fmla="*/ 0 h 97"/>
                  <a:gd name="T58" fmla="*/ 192 w 201"/>
                  <a:gd name="T59" fmla="*/ 12 h 97"/>
                  <a:gd name="T60" fmla="*/ 191 w 201"/>
                  <a:gd name="T61" fmla="*/ 13 h 97"/>
                  <a:gd name="T62" fmla="*/ 190 w 201"/>
                  <a:gd name="T63" fmla="*/ 13 h 97"/>
                  <a:gd name="T64" fmla="*/ 174 w 201"/>
                  <a:gd name="T65" fmla="*/ 15 h 97"/>
                  <a:gd name="T66" fmla="*/ 168 w 201"/>
                  <a:gd name="T67" fmla="*/ 29 h 97"/>
                  <a:gd name="T68" fmla="*/ 167 w 201"/>
                  <a:gd name="T69" fmla="*/ 30 h 97"/>
                  <a:gd name="T70" fmla="*/ 167 w 201"/>
                  <a:gd name="T71" fmla="*/ 30 h 97"/>
                  <a:gd name="T72" fmla="*/ 167 w 201"/>
                  <a:gd name="T73" fmla="*/ 30 h 97"/>
                  <a:gd name="T74" fmla="*/ 147 w 201"/>
                  <a:gd name="T75" fmla="*/ 45 h 97"/>
                  <a:gd name="T76" fmla="*/ 146 w 201"/>
                  <a:gd name="T77" fmla="*/ 45 h 97"/>
                  <a:gd name="T78" fmla="*/ 131 w 201"/>
                  <a:gd name="T79" fmla="*/ 48 h 97"/>
                  <a:gd name="T80" fmla="*/ 127 w 201"/>
                  <a:gd name="T81" fmla="*/ 60 h 97"/>
                  <a:gd name="T82" fmla="*/ 125 w 201"/>
                  <a:gd name="T83" fmla="*/ 61 h 97"/>
                  <a:gd name="T84" fmla="*/ 108 w 201"/>
                  <a:gd name="T85" fmla="*/ 60 h 97"/>
                  <a:gd name="T86" fmla="*/ 100 w 201"/>
                  <a:gd name="T87" fmla="*/ 74 h 97"/>
                  <a:gd name="T88" fmla="*/ 100 w 201"/>
                  <a:gd name="T89" fmla="*/ 75 h 97"/>
                  <a:gd name="T90" fmla="*/ 98 w 201"/>
                  <a:gd name="T91" fmla="*/ 75 h 97"/>
                  <a:gd name="T92" fmla="*/ 83 w 201"/>
                  <a:gd name="T93" fmla="*/ 71 h 97"/>
                  <a:gd name="T94" fmla="*/ 74 w 201"/>
                  <a:gd name="T95" fmla="*/ 82 h 97"/>
                  <a:gd name="T96" fmla="*/ 73 w 201"/>
                  <a:gd name="T97" fmla="*/ 82 h 97"/>
                  <a:gd name="T98" fmla="*/ 52 w 201"/>
                  <a:gd name="T99" fmla="*/ 83 h 97"/>
                  <a:gd name="T100" fmla="*/ 51 w 201"/>
                  <a:gd name="T101" fmla="*/ 83 h 97"/>
                  <a:gd name="T102" fmla="*/ 39 w 201"/>
                  <a:gd name="T103" fmla="*/ 76 h 97"/>
                  <a:gd name="T104" fmla="*/ 27 w 201"/>
                  <a:gd name="T105" fmla="*/ 81 h 97"/>
                  <a:gd name="T106" fmla="*/ 26 w 201"/>
                  <a:gd name="T107" fmla="*/ 80 h 97"/>
                  <a:gd name="T108" fmla="*/ 19 w 201"/>
                  <a:gd name="T109" fmla="*/ 74 h 97"/>
                  <a:gd name="T110" fmla="*/ 11 w 201"/>
                  <a:gd name="T111" fmla="*/ 73 h 97"/>
                  <a:gd name="T112" fmla="*/ 10 w 201"/>
                  <a:gd name="T113" fmla="*/ 72 h 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1" h="97">
                    <a:moveTo>
                      <a:pt x="10" y="72"/>
                    </a:moveTo>
                    <a:cubicBezTo>
                      <a:pt x="11" y="71"/>
                      <a:pt x="11" y="70"/>
                      <a:pt x="11" y="69"/>
                    </a:cubicBezTo>
                    <a:cubicBezTo>
                      <a:pt x="8" y="68"/>
                      <a:pt x="5" y="66"/>
                      <a:pt x="3" y="64"/>
                    </a:cubicBezTo>
                    <a:cubicBezTo>
                      <a:pt x="2" y="65"/>
                      <a:pt x="1" y="65"/>
                      <a:pt x="0" y="66"/>
                    </a:cubicBezTo>
                    <a:cubicBezTo>
                      <a:pt x="3" y="69"/>
                      <a:pt x="3" y="75"/>
                      <a:pt x="1" y="78"/>
                    </a:cubicBezTo>
                    <a:cubicBezTo>
                      <a:pt x="6" y="76"/>
                      <a:pt x="11" y="77"/>
                      <a:pt x="16" y="80"/>
                    </a:cubicBezTo>
                    <a:cubicBezTo>
                      <a:pt x="19" y="81"/>
                      <a:pt x="21" y="84"/>
                      <a:pt x="22" y="87"/>
                    </a:cubicBezTo>
                    <a:cubicBezTo>
                      <a:pt x="23" y="89"/>
                      <a:pt x="23" y="91"/>
                      <a:pt x="23" y="93"/>
                    </a:cubicBezTo>
                    <a:cubicBezTo>
                      <a:pt x="27" y="88"/>
                      <a:pt x="34" y="84"/>
                      <a:pt x="40" y="86"/>
                    </a:cubicBezTo>
                    <a:cubicBezTo>
                      <a:pt x="46" y="87"/>
                      <a:pt x="50" y="92"/>
                      <a:pt x="51" y="97"/>
                    </a:cubicBezTo>
                    <a:cubicBezTo>
                      <a:pt x="52" y="94"/>
                      <a:pt x="53" y="92"/>
                      <a:pt x="54" y="90"/>
                    </a:cubicBezTo>
                    <a:cubicBezTo>
                      <a:pt x="56" y="87"/>
                      <a:pt x="60" y="85"/>
                      <a:pt x="64" y="85"/>
                    </a:cubicBezTo>
                    <a:cubicBezTo>
                      <a:pt x="69" y="85"/>
                      <a:pt x="75" y="88"/>
                      <a:pt x="78" y="93"/>
                    </a:cubicBezTo>
                    <a:cubicBezTo>
                      <a:pt x="78" y="91"/>
                      <a:pt x="78" y="89"/>
                      <a:pt x="79" y="87"/>
                    </a:cubicBezTo>
                    <a:cubicBezTo>
                      <a:pt x="81" y="84"/>
                      <a:pt x="83" y="80"/>
                      <a:pt x="87" y="79"/>
                    </a:cubicBezTo>
                    <a:cubicBezTo>
                      <a:pt x="94" y="78"/>
                      <a:pt x="102" y="81"/>
                      <a:pt x="105" y="87"/>
                    </a:cubicBezTo>
                    <a:cubicBezTo>
                      <a:pt x="104" y="84"/>
                      <a:pt x="105" y="80"/>
                      <a:pt x="106" y="77"/>
                    </a:cubicBezTo>
                    <a:cubicBezTo>
                      <a:pt x="107" y="74"/>
                      <a:pt x="109" y="71"/>
                      <a:pt x="112" y="69"/>
                    </a:cubicBezTo>
                    <a:cubicBezTo>
                      <a:pt x="119" y="65"/>
                      <a:pt x="127" y="67"/>
                      <a:pt x="132" y="73"/>
                    </a:cubicBezTo>
                    <a:cubicBezTo>
                      <a:pt x="129" y="67"/>
                      <a:pt x="130" y="60"/>
                      <a:pt x="135" y="56"/>
                    </a:cubicBezTo>
                    <a:cubicBezTo>
                      <a:pt x="141" y="52"/>
                      <a:pt x="148" y="53"/>
                      <a:pt x="154" y="57"/>
                    </a:cubicBezTo>
                    <a:cubicBezTo>
                      <a:pt x="151" y="51"/>
                      <a:pt x="153" y="42"/>
                      <a:pt x="159" y="39"/>
                    </a:cubicBezTo>
                    <a:cubicBezTo>
                      <a:pt x="164" y="36"/>
                      <a:pt x="172" y="35"/>
                      <a:pt x="176" y="38"/>
                    </a:cubicBezTo>
                    <a:cubicBezTo>
                      <a:pt x="174" y="33"/>
                      <a:pt x="172" y="27"/>
                      <a:pt x="177" y="22"/>
                    </a:cubicBezTo>
                    <a:cubicBezTo>
                      <a:pt x="180" y="19"/>
                      <a:pt x="185" y="18"/>
                      <a:pt x="189" y="18"/>
                    </a:cubicBezTo>
                    <a:cubicBezTo>
                      <a:pt x="193" y="18"/>
                      <a:pt x="196" y="19"/>
                      <a:pt x="200" y="22"/>
                    </a:cubicBezTo>
                    <a:cubicBezTo>
                      <a:pt x="199" y="19"/>
                      <a:pt x="199" y="17"/>
                      <a:pt x="199" y="15"/>
                    </a:cubicBezTo>
                    <a:cubicBezTo>
                      <a:pt x="199" y="13"/>
                      <a:pt x="199" y="11"/>
                      <a:pt x="201" y="9"/>
                    </a:cubicBezTo>
                    <a:cubicBezTo>
                      <a:pt x="198" y="7"/>
                      <a:pt x="195" y="3"/>
                      <a:pt x="193" y="0"/>
                    </a:cubicBezTo>
                    <a:cubicBezTo>
                      <a:pt x="191" y="3"/>
                      <a:pt x="189" y="8"/>
                      <a:pt x="192" y="12"/>
                    </a:cubicBezTo>
                    <a:cubicBezTo>
                      <a:pt x="192" y="12"/>
                      <a:pt x="191" y="13"/>
                      <a:pt x="191" y="13"/>
                    </a:cubicBezTo>
                    <a:cubicBezTo>
                      <a:pt x="191" y="13"/>
                      <a:pt x="190" y="13"/>
                      <a:pt x="190" y="13"/>
                    </a:cubicBezTo>
                    <a:cubicBezTo>
                      <a:pt x="185" y="10"/>
                      <a:pt x="178" y="12"/>
                      <a:pt x="174" y="15"/>
                    </a:cubicBezTo>
                    <a:cubicBezTo>
                      <a:pt x="170" y="19"/>
                      <a:pt x="168" y="24"/>
                      <a:pt x="168" y="29"/>
                    </a:cubicBezTo>
                    <a:cubicBezTo>
                      <a:pt x="168" y="29"/>
                      <a:pt x="168" y="30"/>
                      <a:pt x="167" y="30"/>
                    </a:cubicBezTo>
                    <a:cubicBezTo>
                      <a:pt x="167" y="30"/>
                      <a:pt x="167" y="30"/>
                      <a:pt x="167" y="30"/>
                    </a:cubicBezTo>
                    <a:cubicBezTo>
                      <a:pt x="167" y="30"/>
                      <a:pt x="167" y="30"/>
                      <a:pt x="167" y="30"/>
                    </a:cubicBezTo>
                    <a:cubicBezTo>
                      <a:pt x="157" y="27"/>
                      <a:pt x="145" y="33"/>
                      <a:pt x="147" y="45"/>
                    </a:cubicBezTo>
                    <a:cubicBezTo>
                      <a:pt x="147" y="45"/>
                      <a:pt x="146" y="46"/>
                      <a:pt x="146" y="45"/>
                    </a:cubicBezTo>
                    <a:cubicBezTo>
                      <a:pt x="141" y="43"/>
                      <a:pt x="135" y="44"/>
                      <a:pt x="131" y="48"/>
                    </a:cubicBezTo>
                    <a:cubicBezTo>
                      <a:pt x="128" y="51"/>
                      <a:pt x="127" y="56"/>
                      <a:pt x="127" y="60"/>
                    </a:cubicBezTo>
                    <a:cubicBezTo>
                      <a:pt x="127" y="61"/>
                      <a:pt x="126" y="62"/>
                      <a:pt x="125" y="61"/>
                    </a:cubicBezTo>
                    <a:cubicBezTo>
                      <a:pt x="120" y="57"/>
                      <a:pt x="114" y="56"/>
                      <a:pt x="108" y="60"/>
                    </a:cubicBezTo>
                    <a:cubicBezTo>
                      <a:pt x="104" y="63"/>
                      <a:pt x="99" y="68"/>
                      <a:pt x="100" y="74"/>
                    </a:cubicBezTo>
                    <a:cubicBezTo>
                      <a:pt x="100" y="75"/>
                      <a:pt x="100" y="75"/>
                      <a:pt x="100" y="75"/>
                    </a:cubicBezTo>
                    <a:cubicBezTo>
                      <a:pt x="100" y="75"/>
                      <a:pt x="99" y="76"/>
                      <a:pt x="98" y="75"/>
                    </a:cubicBezTo>
                    <a:cubicBezTo>
                      <a:pt x="95" y="72"/>
                      <a:pt x="88" y="70"/>
                      <a:pt x="83" y="71"/>
                    </a:cubicBezTo>
                    <a:cubicBezTo>
                      <a:pt x="79" y="73"/>
                      <a:pt x="74" y="76"/>
                      <a:pt x="74" y="82"/>
                    </a:cubicBezTo>
                    <a:cubicBezTo>
                      <a:pt x="74" y="82"/>
                      <a:pt x="73" y="83"/>
                      <a:pt x="73" y="82"/>
                    </a:cubicBezTo>
                    <a:cubicBezTo>
                      <a:pt x="67" y="75"/>
                      <a:pt x="57" y="76"/>
                      <a:pt x="52" y="83"/>
                    </a:cubicBezTo>
                    <a:cubicBezTo>
                      <a:pt x="52" y="84"/>
                      <a:pt x="51" y="84"/>
                      <a:pt x="51" y="83"/>
                    </a:cubicBezTo>
                    <a:cubicBezTo>
                      <a:pt x="49" y="79"/>
                      <a:pt x="44" y="76"/>
                      <a:pt x="39" y="76"/>
                    </a:cubicBezTo>
                    <a:cubicBezTo>
                      <a:pt x="35" y="76"/>
                      <a:pt x="30" y="77"/>
                      <a:pt x="27" y="81"/>
                    </a:cubicBezTo>
                    <a:cubicBezTo>
                      <a:pt x="27" y="81"/>
                      <a:pt x="26" y="81"/>
                      <a:pt x="26" y="80"/>
                    </a:cubicBezTo>
                    <a:cubicBezTo>
                      <a:pt x="25" y="77"/>
                      <a:pt x="22" y="75"/>
                      <a:pt x="19" y="74"/>
                    </a:cubicBezTo>
                    <a:cubicBezTo>
                      <a:pt x="17" y="73"/>
                      <a:pt x="14" y="72"/>
                      <a:pt x="11" y="73"/>
                    </a:cubicBezTo>
                    <a:cubicBezTo>
                      <a:pt x="11" y="73"/>
                      <a:pt x="10" y="73"/>
                      <a:pt x="10" y="7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360"/>
              <p:cNvSpPr/>
              <p:nvPr/>
            </p:nvSpPr>
            <p:spPr bwMode="auto">
              <a:xfrm>
                <a:off x="4308" y="1557"/>
                <a:ext cx="514" cy="805"/>
              </a:xfrm>
              <a:custGeom>
                <a:gdLst>
                  <a:gd name="T0" fmla="*/ 145 w 217"/>
                  <a:gd name="T1" fmla="*/ 322 h 339"/>
                  <a:gd name="T2" fmla="*/ 159 w 217"/>
                  <a:gd name="T3" fmla="*/ 335 h 339"/>
                  <a:gd name="T4" fmla="*/ 177 w 217"/>
                  <a:gd name="T5" fmla="*/ 328 h 339"/>
                  <a:gd name="T6" fmla="*/ 209 w 217"/>
                  <a:gd name="T7" fmla="*/ 330 h 339"/>
                  <a:gd name="T8" fmla="*/ 213 w 217"/>
                  <a:gd name="T9" fmla="*/ 331 h 339"/>
                  <a:gd name="T10" fmla="*/ 209 w 217"/>
                  <a:gd name="T11" fmla="*/ 321 h 339"/>
                  <a:gd name="T12" fmla="*/ 194 w 217"/>
                  <a:gd name="T13" fmla="*/ 331 h 339"/>
                  <a:gd name="T14" fmla="*/ 177 w 217"/>
                  <a:gd name="T15" fmla="*/ 320 h 339"/>
                  <a:gd name="T16" fmla="*/ 174 w 217"/>
                  <a:gd name="T17" fmla="*/ 324 h 339"/>
                  <a:gd name="T18" fmla="*/ 160 w 217"/>
                  <a:gd name="T19" fmla="*/ 330 h 339"/>
                  <a:gd name="T20" fmla="*/ 149 w 217"/>
                  <a:gd name="T21" fmla="*/ 314 h 339"/>
                  <a:gd name="T22" fmla="*/ 123 w 217"/>
                  <a:gd name="T23" fmla="*/ 303 h 339"/>
                  <a:gd name="T24" fmla="*/ 97 w 217"/>
                  <a:gd name="T25" fmla="*/ 298 h 339"/>
                  <a:gd name="T26" fmla="*/ 98 w 217"/>
                  <a:gd name="T27" fmla="*/ 287 h 339"/>
                  <a:gd name="T28" fmla="*/ 88 w 217"/>
                  <a:gd name="T29" fmla="*/ 290 h 339"/>
                  <a:gd name="T30" fmla="*/ 76 w 217"/>
                  <a:gd name="T31" fmla="*/ 268 h 339"/>
                  <a:gd name="T32" fmla="*/ 58 w 217"/>
                  <a:gd name="T33" fmla="*/ 247 h 339"/>
                  <a:gd name="T34" fmla="*/ 52 w 217"/>
                  <a:gd name="T35" fmla="*/ 248 h 339"/>
                  <a:gd name="T36" fmla="*/ 36 w 217"/>
                  <a:gd name="T37" fmla="*/ 242 h 339"/>
                  <a:gd name="T38" fmla="*/ 20 w 217"/>
                  <a:gd name="T39" fmla="*/ 214 h 339"/>
                  <a:gd name="T40" fmla="*/ 13 w 217"/>
                  <a:gd name="T41" fmla="*/ 182 h 339"/>
                  <a:gd name="T42" fmla="*/ 9 w 217"/>
                  <a:gd name="T43" fmla="*/ 154 h 339"/>
                  <a:gd name="T44" fmla="*/ 12 w 217"/>
                  <a:gd name="T45" fmla="*/ 123 h 339"/>
                  <a:gd name="T46" fmla="*/ 20 w 217"/>
                  <a:gd name="T47" fmla="*/ 96 h 339"/>
                  <a:gd name="T48" fmla="*/ 32 w 217"/>
                  <a:gd name="T49" fmla="*/ 70 h 339"/>
                  <a:gd name="T50" fmla="*/ 47 w 217"/>
                  <a:gd name="T51" fmla="*/ 64 h 339"/>
                  <a:gd name="T52" fmla="*/ 56 w 217"/>
                  <a:gd name="T53" fmla="*/ 41 h 339"/>
                  <a:gd name="T54" fmla="*/ 69 w 217"/>
                  <a:gd name="T55" fmla="*/ 25 h 339"/>
                  <a:gd name="T56" fmla="*/ 84 w 217"/>
                  <a:gd name="T57" fmla="*/ 25 h 339"/>
                  <a:gd name="T58" fmla="*/ 107 w 217"/>
                  <a:gd name="T59" fmla="*/ 11 h 339"/>
                  <a:gd name="T60" fmla="*/ 97 w 217"/>
                  <a:gd name="T61" fmla="*/ 0 h 339"/>
                  <a:gd name="T62" fmla="*/ 75 w 217"/>
                  <a:gd name="T63" fmla="*/ 14 h 339"/>
                  <a:gd name="T64" fmla="*/ 60 w 217"/>
                  <a:gd name="T65" fmla="*/ 19 h 339"/>
                  <a:gd name="T66" fmla="*/ 53 w 217"/>
                  <a:gd name="T67" fmla="*/ 34 h 339"/>
                  <a:gd name="T68" fmla="*/ 40 w 217"/>
                  <a:gd name="T69" fmla="*/ 39 h 339"/>
                  <a:gd name="T70" fmla="*/ 36 w 217"/>
                  <a:gd name="T71" fmla="*/ 56 h 339"/>
                  <a:gd name="T72" fmla="*/ 24 w 217"/>
                  <a:gd name="T73" fmla="*/ 80 h 339"/>
                  <a:gd name="T74" fmla="*/ 11 w 217"/>
                  <a:gd name="T75" fmla="*/ 92 h 339"/>
                  <a:gd name="T76" fmla="*/ 12 w 217"/>
                  <a:gd name="T77" fmla="*/ 111 h 339"/>
                  <a:gd name="T78" fmla="*/ 7 w 217"/>
                  <a:gd name="T79" fmla="*/ 141 h 339"/>
                  <a:gd name="T80" fmla="*/ 0 w 217"/>
                  <a:gd name="T81" fmla="*/ 156 h 339"/>
                  <a:gd name="T82" fmla="*/ 10 w 217"/>
                  <a:gd name="T83" fmla="*/ 170 h 339"/>
                  <a:gd name="T84" fmla="*/ 5 w 217"/>
                  <a:gd name="T85" fmla="*/ 187 h 339"/>
                  <a:gd name="T86" fmla="*/ 15 w 217"/>
                  <a:gd name="T87" fmla="*/ 198 h 339"/>
                  <a:gd name="T88" fmla="*/ 26 w 217"/>
                  <a:gd name="T89" fmla="*/ 227 h 339"/>
                  <a:gd name="T90" fmla="*/ 44 w 217"/>
                  <a:gd name="T91" fmla="*/ 254 h 339"/>
                  <a:gd name="T92" fmla="*/ 46 w 217"/>
                  <a:gd name="T93" fmla="*/ 255 h 339"/>
                  <a:gd name="T94" fmla="*/ 66 w 217"/>
                  <a:gd name="T95" fmla="*/ 277 h 339"/>
                  <a:gd name="T96" fmla="*/ 67 w 217"/>
                  <a:gd name="T97" fmla="*/ 279 h 339"/>
                  <a:gd name="T98" fmla="*/ 91 w 217"/>
                  <a:gd name="T99" fmla="*/ 298 h 339"/>
                  <a:gd name="T100" fmla="*/ 117 w 217"/>
                  <a:gd name="T101" fmla="*/ 312 h 339"/>
                  <a:gd name="T102" fmla="*/ 128 w 217"/>
                  <a:gd name="T103" fmla="*/ 325 h 3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6" h="339">
                    <a:moveTo>
                      <a:pt x="128" y="325"/>
                    </a:moveTo>
                    <a:cubicBezTo>
                      <a:pt x="134" y="327"/>
                      <a:pt x="139" y="325"/>
                      <a:pt x="145" y="322"/>
                    </a:cubicBezTo>
                    <a:cubicBezTo>
                      <a:pt x="145" y="322"/>
                      <a:pt x="146" y="322"/>
                      <a:pt x="146" y="323"/>
                    </a:cubicBezTo>
                    <a:cubicBezTo>
                      <a:pt x="147" y="329"/>
                      <a:pt x="153" y="334"/>
                      <a:pt x="159" y="335"/>
                    </a:cubicBezTo>
                    <a:cubicBezTo>
                      <a:pt x="165" y="336"/>
                      <a:pt x="172" y="332"/>
                      <a:pt x="176" y="328"/>
                    </a:cubicBezTo>
                    <a:cubicBezTo>
                      <a:pt x="176" y="328"/>
                      <a:pt x="177" y="328"/>
                      <a:pt x="177" y="328"/>
                    </a:cubicBezTo>
                    <a:cubicBezTo>
                      <a:pt x="184" y="336"/>
                      <a:pt x="200" y="339"/>
                      <a:pt x="208" y="330"/>
                    </a:cubicBezTo>
                    <a:cubicBezTo>
                      <a:pt x="208" y="329"/>
                      <a:pt x="209" y="330"/>
                      <a:pt x="209" y="330"/>
                    </a:cubicBezTo>
                    <a:cubicBezTo>
                      <a:pt x="210" y="331"/>
                      <a:pt x="210" y="332"/>
                      <a:pt x="211" y="332"/>
                    </a:cubicBezTo>
                    <a:cubicBezTo>
                      <a:pt x="212" y="332"/>
                      <a:pt x="212" y="332"/>
                      <a:pt x="213" y="331"/>
                    </a:cubicBezTo>
                    <a:cubicBezTo>
                      <a:pt x="214" y="330"/>
                      <a:pt x="216" y="329"/>
                      <a:pt x="217" y="328"/>
                    </a:cubicBezTo>
                    <a:cubicBezTo>
                      <a:pt x="214" y="327"/>
                      <a:pt x="210" y="324"/>
                      <a:pt x="209" y="321"/>
                    </a:cubicBezTo>
                    <a:cubicBezTo>
                      <a:pt x="208" y="324"/>
                      <a:pt x="207" y="326"/>
                      <a:pt x="204" y="328"/>
                    </a:cubicBezTo>
                    <a:cubicBezTo>
                      <a:pt x="201" y="330"/>
                      <a:pt x="197" y="331"/>
                      <a:pt x="194" y="331"/>
                    </a:cubicBezTo>
                    <a:cubicBezTo>
                      <a:pt x="187" y="331"/>
                      <a:pt x="179" y="327"/>
                      <a:pt x="177" y="320"/>
                    </a:cubicBezTo>
                    <a:cubicBezTo>
                      <a:pt x="177" y="320"/>
                      <a:pt x="177" y="320"/>
                      <a:pt x="177" y="320"/>
                    </a:cubicBezTo>
                    <a:cubicBezTo>
                      <a:pt x="177" y="320"/>
                      <a:pt x="176" y="321"/>
                      <a:pt x="176" y="322"/>
                    </a:cubicBezTo>
                    <a:cubicBezTo>
                      <a:pt x="175" y="322"/>
                      <a:pt x="175" y="323"/>
                      <a:pt x="174" y="324"/>
                    </a:cubicBezTo>
                    <a:cubicBezTo>
                      <a:pt x="173" y="325"/>
                      <a:pt x="171" y="327"/>
                      <a:pt x="170" y="327"/>
                    </a:cubicBezTo>
                    <a:cubicBezTo>
                      <a:pt x="167" y="329"/>
                      <a:pt x="163" y="331"/>
                      <a:pt x="160" y="330"/>
                    </a:cubicBezTo>
                    <a:cubicBezTo>
                      <a:pt x="156" y="329"/>
                      <a:pt x="153" y="327"/>
                      <a:pt x="151" y="324"/>
                    </a:cubicBezTo>
                    <a:cubicBezTo>
                      <a:pt x="149" y="321"/>
                      <a:pt x="149" y="318"/>
                      <a:pt x="149" y="314"/>
                    </a:cubicBezTo>
                    <a:cubicBezTo>
                      <a:pt x="144" y="319"/>
                      <a:pt x="134" y="323"/>
                      <a:pt x="128" y="319"/>
                    </a:cubicBezTo>
                    <a:cubicBezTo>
                      <a:pt x="123" y="315"/>
                      <a:pt x="122" y="309"/>
                      <a:pt x="123" y="303"/>
                    </a:cubicBezTo>
                    <a:cubicBezTo>
                      <a:pt x="117" y="307"/>
                      <a:pt x="108" y="311"/>
                      <a:pt x="102" y="307"/>
                    </a:cubicBezTo>
                    <a:cubicBezTo>
                      <a:pt x="99" y="305"/>
                      <a:pt x="98" y="301"/>
                      <a:pt x="97" y="298"/>
                    </a:cubicBezTo>
                    <a:cubicBezTo>
                      <a:pt x="97" y="296"/>
                      <a:pt x="97" y="295"/>
                      <a:pt x="97" y="293"/>
                    </a:cubicBezTo>
                    <a:cubicBezTo>
                      <a:pt x="97" y="291"/>
                      <a:pt x="98" y="289"/>
                      <a:pt x="98" y="287"/>
                    </a:cubicBezTo>
                    <a:cubicBezTo>
                      <a:pt x="96" y="288"/>
                      <a:pt x="95" y="289"/>
                      <a:pt x="93" y="289"/>
                    </a:cubicBezTo>
                    <a:cubicBezTo>
                      <a:pt x="92" y="290"/>
                      <a:pt x="90" y="290"/>
                      <a:pt x="88" y="290"/>
                    </a:cubicBezTo>
                    <a:cubicBezTo>
                      <a:pt x="85" y="291"/>
                      <a:pt x="81" y="291"/>
                      <a:pt x="78" y="288"/>
                    </a:cubicBezTo>
                    <a:cubicBezTo>
                      <a:pt x="71" y="284"/>
                      <a:pt x="74" y="275"/>
                      <a:pt x="76" y="268"/>
                    </a:cubicBezTo>
                    <a:cubicBezTo>
                      <a:pt x="69" y="272"/>
                      <a:pt x="60" y="274"/>
                      <a:pt x="54" y="268"/>
                    </a:cubicBezTo>
                    <a:cubicBezTo>
                      <a:pt x="49" y="261"/>
                      <a:pt x="52" y="252"/>
                      <a:pt x="58" y="247"/>
                    </a:cubicBezTo>
                    <a:cubicBezTo>
                      <a:pt x="57" y="247"/>
                      <a:pt x="56" y="248"/>
                      <a:pt x="55" y="248"/>
                    </a:cubicBezTo>
                    <a:cubicBezTo>
                      <a:pt x="54" y="248"/>
                      <a:pt x="53" y="248"/>
                      <a:pt x="52" y="248"/>
                    </a:cubicBezTo>
                    <a:cubicBezTo>
                      <a:pt x="50" y="249"/>
                      <a:pt x="48" y="249"/>
                      <a:pt x="46" y="249"/>
                    </a:cubicBezTo>
                    <a:cubicBezTo>
                      <a:pt x="42" y="248"/>
                      <a:pt x="38" y="246"/>
                      <a:pt x="36" y="242"/>
                    </a:cubicBezTo>
                    <a:cubicBezTo>
                      <a:pt x="33" y="235"/>
                      <a:pt x="36" y="226"/>
                      <a:pt x="40" y="220"/>
                    </a:cubicBezTo>
                    <a:cubicBezTo>
                      <a:pt x="33" y="222"/>
                      <a:pt x="23" y="222"/>
                      <a:pt x="20" y="214"/>
                    </a:cubicBezTo>
                    <a:cubicBezTo>
                      <a:pt x="17" y="207"/>
                      <a:pt x="21" y="198"/>
                      <a:pt x="27" y="194"/>
                    </a:cubicBezTo>
                    <a:cubicBezTo>
                      <a:pt x="20" y="195"/>
                      <a:pt x="14" y="190"/>
                      <a:pt x="13" y="182"/>
                    </a:cubicBezTo>
                    <a:cubicBezTo>
                      <a:pt x="13" y="177"/>
                      <a:pt x="16" y="169"/>
                      <a:pt x="22" y="168"/>
                    </a:cubicBezTo>
                    <a:cubicBezTo>
                      <a:pt x="15" y="166"/>
                      <a:pt x="8" y="162"/>
                      <a:pt x="9" y="154"/>
                    </a:cubicBezTo>
                    <a:cubicBezTo>
                      <a:pt x="9" y="148"/>
                      <a:pt x="14" y="141"/>
                      <a:pt x="20" y="140"/>
                    </a:cubicBezTo>
                    <a:cubicBezTo>
                      <a:pt x="14" y="137"/>
                      <a:pt x="10" y="130"/>
                      <a:pt x="12" y="123"/>
                    </a:cubicBezTo>
                    <a:cubicBezTo>
                      <a:pt x="14" y="119"/>
                      <a:pt x="20" y="113"/>
                      <a:pt x="25" y="113"/>
                    </a:cubicBezTo>
                    <a:cubicBezTo>
                      <a:pt x="20" y="109"/>
                      <a:pt x="17" y="102"/>
                      <a:pt x="20" y="96"/>
                    </a:cubicBezTo>
                    <a:cubicBezTo>
                      <a:pt x="22" y="91"/>
                      <a:pt x="28" y="87"/>
                      <a:pt x="34" y="88"/>
                    </a:cubicBezTo>
                    <a:cubicBezTo>
                      <a:pt x="29" y="83"/>
                      <a:pt x="27" y="75"/>
                      <a:pt x="32" y="70"/>
                    </a:cubicBezTo>
                    <a:cubicBezTo>
                      <a:pt x="34" y="67"/>
                      <a:pt x="38" y="65"/>
                      <a:pt x="42" y="65"/>
                    </a:cubicBezTo>
                    <a:cubicBezTo>
                      <a:pt x="43" y="64"/>
                      <a:pt x="45" y="64"/>
                      <a:pt x="47" y="64"/>
                    </a:cubicBezTo>
                    <a:cubicBezTo>
                      <a:pt x="44" y="60"/>
                      <a:pt x="43" y="53"/>
                      <a:pt x="46" y="48"/>
                    </a:cubicBezTo>
                    <a:cubicBezTo>
                      <a:pt x="48" y="45"/>
                      <a:pt x="52" y="42"/>
                      <a:pt x="56" y="41"/>
                    </a:cubicBezTo>
                    <a:cubicBezTo>
                      <a:pt x="59" y="41"/>
                      <a:pt x="63" y="41"/>
                      <a:pt x="65" y="42"/>
                    </a:cubicBezTo>
                    <a:cubicBezTo>
                      <a:pt x="63" y="37"/>
                      <a:pt x="63" y="29"/>
                      <a:pt x="69" y="25"/>
                    </a:cubicBezTo>
                    <a:cubicBezTo>
                      <a:pt x="72" y="23"/>
                      <a:pt x="77" y="22"/>
                      <a:pt x="81" y="24"/>
                    </a:cubicBezTo>
                    <a:cubicBezTo>
                      <a:pt x="82" y="24"/>
                      <a:pt x="83" y="24"/>
                      <a:pt x="84" y="25"/>
                    </a:cubicBezTo>
                    <a:cubicBezTo>
                      <a:pt x="82" y="19"/>
                      <a:pt x="85" y="10"/>
                      <a:pt x="91" y="8"/>
                    </a:cubicBezTo>
                    <a:cubicBezTo>
                      <a:pt x="97" y="5"/>
                      <a:pt x="103" y="7"/>
                      <a:pt x="107" y="11"/>
                    </a:cubicBezTo>
                    <a:cubicBezTo>
                      <a:pt x="106" y="8"/>
                      <a:pt x="106" y="5"/>
                      <a:pt x="107" y="3"/>
                    </a:cubicBezTo>
                    <a:cubicBezTo>
                      <a:pt x="104" y="2"/>
                      <a:pt x="100" y="0"/>
                      <a:pt x="97" y="0"/>
                    </a:cubicBezTo>
                    <a:cubicBezTo>
                      <a:pt x="93" y="0"/>
                      <a:pt x="90" y="1"/>
                      <a:pt x="87" y="2"/>
                    </a:cubicBezTo>
                    <a:cubicBezTo>
                      <a:pt x="81" y="4"/>
                      <a:pt x="77" y="8"/>
                      <a:pt x="75" y="14"/>
                    </a:cubicBezTo>
                    <a:cubicBezTo>
                      <a:pt x="75" y="14"/>
                      <a:pt x="75" y="15"/>
                      <a:pt x="74" y="15"/>
                    </a:cubicBezTo>
                    <a:cubicBezTo>
                      <a:pt x="69" y="15"/>
                      <a:pt x="64" y="15"/>
                      <a:pt x="60" y="19"/>
                    </a:cubicBezTo>
                    <a:cubicBezTo>
                      <a:pt x="56" y="22"/>
                      <a:pt x="54" y="28"/>
                      <a:pt x="54" y="33"/>
                    </a:cubicBezTo>
                    <a:cubicBezTo>
                      <a:pt x="54" y="34"/>
                      <a:pt x="54" y="34"/>
                      <a:pt x="53" y="34"/>
                    </a:cubicBezTo>
                    <a:cubicBezTo>
                      <a:pt x="51" y="33"/>
                      <a:pt x="49" y="34"/>
                      <a:pt x="46" y="35"/>
                    </a:cubicBezTo>
                    <a:cubicBezTo>
                      <a:pt x="44" y="36"/>
                      <a:pt x="42" y="37"/>
                      <a:pt x="40" y="39"/>
                    </a:cubicBezTo>
                    <a:cubicBezTo>
                      <a:pt x="36" y="43"/>
                      <a:pt x="35" y="49"/>
                      <a:pt x="36" y="55"/>
                    </a:cubicBezTo>
                    <a:cubicBezTo>
                      <a:pt x="36" y="55"/>
                      <a:pt x="36" y="56"/>
                      <a:pt x="36" y="56"/>
                    </a:cubicBezTo>
                    <a:cubicBezTo>
                      <a:pt x="25" y="57"/>
                      <a:pt x="20" y="69"/>
                      <a:pt x="24" y="79"/>
                    </a:cubicBezTo>
                    <a:cubicBezTo>
                      <a:pt x="24" y="79"/>
                      <a:pt x="24" y="79"/>
                      <a:pt x="24" y="80"/>
                    </a:cubicBezTo>
                    <a:cubicBezTo>
                      <a:pt x="24" y="80"/>
                      <a:pt x="23" y="80"/>
                      <a:pt x="23" y="80"/>
                    </a:cubicBezTo>
                    <a:cubicBezTo>
                      <a:pt x="17" y="81"/>
                      <a:pt x="13" y="87"/>
                      <a:pt x="11" y="92"/>
                    </a:cubicBezTo>
                    <a:cubicBezTo>
                      <a:pt x="8" y="98"/>
                      <a:pt x="9" y="105"/>
                      <a:pt x="13" y="110"/>
                    </a:cubicBezTo>
                    <a:cubicBezTo>
                      <a:pt x="13" y="110"/>
                      <a:pt x="13" y="111"/>
                      <a:pt x="12" y="111"/>
                    </a:cubicBezTo>
                    <a:cubicBezTo>
                      <a:pt x="7" y="112"/>
                      <a:pt x="3" y="119"/>
                      <a:pt x="2" y="124"/>
                    </a:cubicBezTo>
                    <a:cubicBezTo>
                      <a:pt x="1" y="130"/>
                      <a:pt x="2" y="137"/>
                      <a:pt x="7" y="141"/>
                    </a:cubicBezTo>
                    <a:cubicBezTo>
                      <a:pt x="8" y="141"/>
                      <a:pt x="8" y="142"/>
                      <a:pt x="7" y="142"/>
                    </a:cubicBezTo>
                    <a:cubicBezTo>
                      <a:pt x="2" y="145"/>
                      <a:pt x="0" y="151"/>
                      <a:pt x="0" y="156"/>
                    </a:cubicBezTo>
                    <a:cubicBezTo>
                      <a:pt x="1" y="163"/>
                      <a:pt x="5" y="166"/>
                      <a:pt x="10" y="169"/>
                    </a:cubicBezTo>
                    <a:cubicBezTo>
                      <a:pt x="10" y="170"/>
                      <a:pt x="10" y="170"/>
                      <a:pt x="10" y="170"/>
                    </a:cubicBezTo>
                    <a:cubicBezTo>
                      <a:pt x="10" y="170"/>
                      <a:pt x="10" y="171"/>
                      <a:pt x="10" y="171"/>
                    </a:cubicBezTo>
                    <a:cubicBezTo>
                      <a:pt x="6" y="175"/>
                      <a:pt x="3" y="181"/>
                      <a:pt x="5" y="187"/>
                    </a:cubicBezTo>
                    <a:cubicBezTo>
                      <a:pt x="6" y="192"/>
                      <a:pt x="10" y="196"/>
                      <a:pt x="15" y="197"/>
                    </a:cubicBezTo>
                    <a:cubicBezTo>
                      <a:pt x="15" y="197"/>
                      <a:pt x="16" y="198"/>
                      <a:pt x="15" y="198"/>
                    </a:cubicBezTo>
                    <a:cubicBezTo>
                      <a:pt x="11" y="202"/>
                      <a:pt x="10" y="209"/>
                      <a:pt x="12" y="215"/>
                    </a:cubicBezTo>
                    <a:cubicBezTo>
                      <a:pt x="14" y="221"/>
                      <a:pt x="19" y="226"/>
                      <a:pt x="26" y="227"/>
                    </a:cubicBezTo>
                    <a:cubicBezTo>
                      <a:pt x="26" y="227"/>
                      <a:pt x="26" y="227"/>
                      <a:pt x="26" y="228"/>
                    </a:cubicBezTo>
                    <a:cubicBezTo>
                      <a:pt x="22" y="240"/>
                      <a:pt x="32" y="254"/>
                      <a:pt x="44" y="254"/>
                    </a:cubicBezTo>
                    <a:cubicBezTo>
                      <a:pt x="45" y="254"/>
                      <a:pt x="45" y="254"/>
                      <a:pt x="45" y="254"/>
                    </a:cubicBezTo>
                    <a:cubicBezTo>
                      <a:pt x="45" y="254"/>
                      <a:pt x="46" y="255"/>
                      <a:pt x="46" y="255"/>
                    </a:cubicBezTo>
                    <a:cubicBezTo>
                      <a:pt x="44" y="261"/>
                      <a:pt x="46" y="267"/>
                      <a:pt x="50" y="271"/>
                    </a:cubicBezTo>
                    <a:cubicBezTo>
                      <a:pt x="54" y="276"/>
                      <a:pt x="60" y="278"/>
                      <a:pt x="66" y="277"/>
                    </a:cubicBezTo>
                    <a:cubicBezTo>
                      <a:pt x="66" y="277"/>
                      <a:pt x="67" y="278"/>
                      <a:pt x="67" y="278"/>
                    </a:cubicBezTo>
                    <a:cubicBezTo>
                      <a:pt x="67" y="278"/>
                      <a:pt x="67" y="279"/>
                      <a:pt x="67" y="279"/>
                    </a:cubicBezTo>
                    <a:cubicBezTo>
                      <a:pt x="65" y="291"/>
                      <a:pt x="79" y="301"/>
                      <a:pt x="90" y="297"/>
                    </a:cubicBezTo>
                    <a:cubicBezTo>
                      <a:pt x="91" y="296"/>
                      <a:pt x="91" y="297"/>
                      <a:pt x="91" y="298"/>
                    </a:cubicBezTo>
                    <a:cubicBezTo>
                      <a:pt x="90" y="303"/>
                      <a:pt x="95" y="308"/>
                      <a:pt x="98" y="311"/>
                    </a:cubicBezTo>
                    <a:cubicBezTo>
                      <a:pt x="104" y="315"/>
                      <a:pt x="111" y="315"/>
                      <a:pt x="117" y="312"/>
                    </a:cubicBezTo>
                    <a:cubicBezTo>
                      <a:pt x="118" y="312"/>
                      <a:pt x="118" y="312"/>
                      <a:pt x="118" y="313"/>
                    </a:cubicBezTo>
                    <a:cubicBezTo>
                      <a:pt x="119" y="318"/>
                      <a:pt x="123" y="323"/>
                      <a:pt x="128" y="32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361"/>
              <p:cNvSpPr/>
              <p:nvPr/>
            </p:nvSpPr>
            <p:spPr bwMode="auto">
              <a:xfrm>
                <a:off x="4505" y="1576"/>
                <a:ext cx="59" cy="45"/>
              </a:xfrm>
              <a:custGeom>
                <a:gdLst>
                  <a:gd name="T0" fmla="*/ 20 w 25"/>
                  <a:gd name="T1" fmla="*/ 2 h 19"/>
                  <a:gd name="T2" fmla="*/ 9 w 25"/>
                  <a:gd name="T3" fmla="*/ 1 h 19"/>
                  <a:gd name="T4" fmla="*/ 4 w 25"/>
                  <a:gd name="T5" fmla="*/ 19 h 19"/>
                  <a:gd name="T6" fmla="*/ 25 w 25"/>
                  <a:gd name="T7" fmla="*/ 9 h 19"/>
                  <a:gd name="T8" fmla="*/ 20 w 25"/>
                  <a:gd name="T9" fmla="*/ 2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9">
                    <a:moveTo>
                      <a:pt x="20" y="2"/>
                    </a:moveTo>
                    <a:cubicBezTo>
                      <a:pt x="16" y="0"/>
                      <a:pt x="13" y="0"/>
                      <a:pt x="9" y="1"/>
                    </a:cubicBezTo>
                    <a:cubicBezTo>
                      <a:pt x="2" y="4"/>
                      <a:pt x="0" y="13"/>
                      <a:pt x="4" y="19"/>
                    </a:cubicBezTo>
                    <a:cubicBezTo>
                      <a:pt x="11" y="15"/>
                      <a:pt x="18" y="11"/>
                      <a:pt x="25" y="9"/>
                    </a:cubicBezTo>
                    <a:cubicBezTo>
                      <a:pt x="24" y="6"/>
                      <a:pt x="23" y="3"/>
                      <a:pt x="20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362"/>
              <p:cNvSpPr/>
              <p:nvPr/>
            </p:nvSpPr>
            <p:spPr bwMode="auto">
              <a:xfrm>
                <a:off x="5127" y="1505"/>
                <a:ext cx="189" cy="195"/>
              </a:xfrm>
              <a:custGeom>
                <a:gdLst>
                  <a:gd name="T0" fmla="*/ 29 w 80"/>
                  <a:gd name="T1" fmla="*/ 79 h 82"/>
                  <a:gd name="T2" fmla="*/ 45 w 80"/>
                  <a:gd name="T3" fmla="*/ 82 h 82"/>
                  <a:gd name="T4" fmla="*/ 61 w 80"/>
                  <a:gd name="T5" fmla="*/ 80 h 82"/>
                  <a:gd name="T6" fmla="*/ 79 w 80"/>
                  <a:gd name="T7" fmla="*/ 57 h 82"/>
                  <a:gd name="T8" fmla="*/ 69 w 80"/>
                  <a:gd name="T9" fmla="*/ 30 h 82"/>
                  <a:gd name="T10" fmla="*/ 39 w 80"/>
                  <a:gd name="T11" fmla="*/ 30 h 82"/>
                  <a:gd name="T12" fmla="*/ 33 w 80"/>
                  <a:gd name="T13" fmla="*/ 44 h 82"/>
                  <a:gd name="T14" fmla="*/ 42 w 80"/>
                  <a:gd name="T15" fmla="*/ 55 h 82"/>
                  <a:gd name="T16" fmla="*/ 55 w 80"/>
                  <a:gd name="T17" fmla="*/ 52 h 82"/>
                  <a:gd name="T18" fmla="*/ 54 w 80"/>
                  <a:gd name="T19" fmla="*/ 40 h 82"/>
                  <a:gd name="T20" fmla="*/ 54 w 80"/>
                  <a:gd name="T21" fmla="*/ 39 h 82"/>
                  <a:gd name="T22" fmla="*/ 54 w 80"/>
                  <a:gd name="T23" fmla="*/ 38 h 82"/>
                  <a:gd name="T24" fmla="*/ 65 w 80"/>
                  <a:gd name="T25" fmla="*/ 43 h 82"/>
                  <a:gd name="T26" fmla="*/ 68 w 80"/>
                  <a:gd name="T27" fmla="*/ 56 h 82"/>
                  <a:gd name="T28" fmla="*/ 51 w 80"/>
                  <a:gd name="T29" fmla="*/ 70 h 82"/>
                  <a:gd name="T30" fmla="*/ 28 w 80"/>
                  <a:gd name="T31" fmla="*/ 62 h 82"/>
                  <a:gd name="T32" fmla="*/ 20 w 80"/>
                  <a:gd name="T33" fmla="*/ 36 h 82"/>
                  <a:gd name="T34" fmla="*/ 25 w 80"/>
                  <a:gd name="T35" fmla="*/ 20 h 82"/>
                  <a:gd name="T36" fmla="*/ 33 w 80"/>
                  <a:gd name="T37" fmla="*/ 10 h 82"/>
                  <a:gd name="T38" fmla="*/ 33 w 80"/>
                  <a:gd name="T39" fmla="*/ 9 h 82"/>
                  <a:gd name="T40" fmla="*/ 23 w 80"/>
                  <a:gd name="T41" fmla="*/ 0 h 82"/>
                  <a:gd name="T42" fmla="*/ 23 w 80"/>
                  <a:gd name="T43" fmla="*/ 0 h 82"/>
                  <a:gd name="T44" fmla="*/ 14 w 80"/>
                  <a:gd name="T45" fmla="*/ 11 h 82"/>
                  <a:gd name="T46" fmla="*/ 7 w 80"/>
                  <a:gd name="T47" fmla="*/ 23 h 82"/>
                  <a:gd name="T48" fmla="*/ 29 w 80"/>
                  <a:gd name="T49" fmla="*/ 79 h 8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0" h="82">
                    <a:moveTo>
                      <a:pt x="29" y="79"/>
                    </a:moveTo>
                    <a:cubicBezTo>
                      <a:pt x="34" y="81"/>
                      <a:pt x="40" y="82"/>
                      <a:pt x="45" y="82"/>
                    </a:cubicBezTo>
                    <a:cubicBezTo>
                      <a:pt x="50" y="82"/>
                      <a:pt x="56" y="82"/>
                      <a:pt x="61" y="80"/>
                    </a:cubicBezTo>
                    <a:cubicBezTo>
                      <a:pt x="70" y="76"/>
                      <a:pt x="78" y="68"/>
                      <a:pt x="79" y="57"/>
                    </a:cubicBezTo>
                    <a:cubicBezTo>
                      <a:pt x="80" y="47"/>
                      <a:pt x="77" y="36"/>
                      <a:pt x="69" y="30"/>
                    </a:cubicBezTo>
                    <a:cubicBezTo>
                      <a:pt x="61" y="24"/>
                      <a:pt x="47" y="22"/>
                      <a:pt x="39" y="30"/>
                    </a:cubicBezTo>
                    <a:cubicBezTo>
                      <a:pt x="35" y="33"/>
                      <a:pt x="32" y="39"/>
                      <a:pt x="33" y="44"/>
                    </a:cubicBezTo>
                    <a:cubicBezTo>
                      <a:pt x="34" y="49"/>
                      <a:pt x="37" y="53"/>
                      <a:pt x="42" y="55"/>
                    </a:cubicBezTo>
                    <a:cubicBezTo>
                      <a:pt x="46" y="56"/>
                      <a:pt x="52" y="56"/>
                      <a:pt x="55" y="52"/>
                    </a:cubicBezTo>
                    <a:cubicBezTo>
                      <a:pt x="58" y="49"/>
                      <a:pt x="58" y="43"/>
                      <a:pt x="54" y="40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8"/>
                      <a:pt x="54" y="38"/>
                    </a:cubicBezTo>
                    <a:cubicBezTo>
                      <a:pt x="58" y="36"/>
                      <a:pt x="63" y="40"/>
                      <a:pt x="65" y="43"/>
                    </a:cubicBezTo>
                    <a:cubicBezTo>
                      <a:pt x="68" y="47"/>
                      <a:pt x="69" y="51"/>
                      <a:pt x="68" y="56"/>
                    </a:cubicBezTo>
                    <a:cubicBezTo>
                      <a:pt x="66" y="63"/>
                      <a:pt x="59" y="69"/>
                      <a:pt x="51" y="70"/>
                    </a:cubicBezTo>
                    <a:cubicBezTo>
                      <a:pt x="43" y="72"/>
                      <a:pt x="34" y="69"/>
                      <a:pt x="28" y="62"/>
                    </a:cubicBezTo>
                    <a:cubicBezTo>
                      <a:pt x="21" y="55"/>
                      <a:pt x="19" y="46"/>
                      <a:pt x="20" y="36"/>
                    </a:cubicBezTo>
                    <a:cubicBezTo>
                      <a:pt x="21" y="31"/>
                      <a:pt x="22" y="25"/>
                      <a:pt x="25" y="20"/>
                    </a:cubicBezTo>
                    <a:cubicBezTo>
                      <a:pt x="27" y="16"/>
                      <a:pt x="30" y="12"/>
                      <a:pt x="33" y="10"/>
                    </a:cubicBezTo>
                    <a:cubicBezTo>
                      <a:pt x="33" y="10"/>
                      <a:pt x="33" y="10"/>
                      <a:pt x="33" y="9"/>
                    </a:cubicBezTo>
                    <a:cubicBezTo>
                      <a:pt x="29" y="7"/>
                      <a:pt x="26" y="4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9" y="3"/>
                      <a:pt x="17" y="7"/>
                      <a:pt x="14" y="11"/>
                    </a:cubicBezTo>
                    <a:cubicBezTo>
                      <a:pt x="12" y="14"/>
                      <a:pt x="9" y="19"/>
                      <a:pt x="7" y="23"/>
                    </a:cubicBezTo>
                    <a:cubicBezTo>
                      <a:pt x="0" y="43"/>
                      <a:pt x="8" y="70"/>
                      <a:pt x="29" y="7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363"/>
              <p:cNvSpPr/>
              <p:nvPr/>
            </p:nvSpPr>
            <p:spPr bwMode="auto">
              <a:xfrm>
                <a:off x="4242" y="2120"/>
                <a:ext cx="130" cy="130"/>
              </a:xfrm>
              <a:custGeom>
                <a:gdLst>
                  <a:gd name="T0" fmla="*/ 55 w 55"/>
                  <a:gd name="T1" fmla="*/ 55 h 55"/>
                  <a:gd name="T2" fmla="*/ 45 w 55"/>
                  <a:gd name="T3" fmla="*/ 42 h 55"/>
                  <a:gd name="T4" fmla="*/ 35 w 55"/>
                  <a:gd name="T5" fmla="*/ 27 h 55"/>
                  <a:gd name="T6" fmla="*/ 23 w 55"/>
                  <a:gd name="T7" fmla="*/ 12 h 55"/>
                  <a:gd name="T8" fmla="*/ 12 w 55"/>
                  <a:gd name="T9" fmla="*/ 0 h 55"/>
                  <a:gd name="T10" fmla="*/ 3 w 55"/>
                  <a:gd name="T11" fmla="*/ 1 h 55"/>
                  <a:gd name="T12" fmla="*/ 0 w 55"/>
                  <a:gd name="T13" fmla="*/ 2 h 55"/>
                  <a:gd name="T14" fmla="*/ 11 w 55"/>
                  <a:gd name="T15" fmla="*/ 15 h 55"/>
                  <a:gd name="T16" fmla="*/ 22 w 55"/>
                  <a:gd name="T17" fmla="*/ 28 h 55"/>
                  <a:gd name="T18" fmla="*/ 45 w 55"/>
                  <a:gd name="T19" fmla="*/ 55 h 55"/>
                  <a:gd name="T20" fmla="*/ 55 w 55"/>
                  <a:gd name="T21" fmla="*/ 55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55">
                    <a:moveTo>
                      <a:pt x="55" y="55"/>
                    </a:moveTo>
                    <a:cubicBezTo>
                      <a:pt x="51" y="51"/>
                      <a:pt x="48" y="46"/>
                      <a:pt x="45" y="42"/>
                    </a:cubicBezTo>
                    <a:cubicBezTo>
                      <a:pt x="42" y="37"/>
                      <a:pt x="38" y="32"/>
                      <a:pt x="35" y="27"/>
                    </a:cubicBezTo>
                    <a:cubicBezTo>
                      <a:pt x="31" y="22"/>
                      <a:pt x="27" y="17"/>
                      <a:pt x="23" y="12"/>
                    </a:cubicBezTo>
                    <a:cubicBezTo>
                      <a:pt x="19" y="8"/>
                      <a:pt x="15" y="4"/>
                      <a:pt x="12" y="0"/>
                    </a:cubicBezTo>
                    <a:cubicBezTo>
                      <a:pt x="9" y="0"/>
                      <a:pt x="6" y="1"/>
                      <a:pt x="3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4" y="6"/>
                      <a:pt x="8" y="10"/>
                      <a:pt x="11" y="15"/>
                    </a:cubicBezTo>
                    <a:cubicBezTo>
                      <a:pt x="15" y="19"/>
                      <a:pt x="18" y="24"/>
                      <a:pt x="22" y="28"/>
                    </a:cubicBezTo>
                    <a:cubicBezTo>
                      <a:pt x="30" y="37"/>
                      <a:pt x="38" y="45"/>
                      <a:pt x="45" y="55"/>
                    </a:cubicBezTo>
                    <a:cubicBezTo>
                      <a:pt x="48" y="55"/>
                      <a:pt x="51" y="55"/>
                      <a:pt x="55" y="5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364"/>
              <p:cNvSpPr/>
              <p:nvPr/>
            </p:nvSpPr>
            <p:spPr bwMode="auto">
              <a:xfrm>
                <a:off x="5752" y="2689"/>
                <a:ext cx="49" cy="31"/>
              </a:xfrm>
              <a:custGeom>
                <a:gdLst>
                  <a:gd name="T0" fmla="*/ 1 w 21"/>
                  <a:gd name="T1" fmla="*/ 13 h 13"/>
                  <a:gd name="T2" fmla="*/ 21 w 21"/>
                  <a:gd name="T3" fmla="*/ 7 h 13"/>
                  <a:gd name="T4" fmla="*/ 6 w 21"/>
                  <a:gd name="T5" fmla="*/ 0 h 13"/>
                  <a:gd name="T6" fmla="*/ 1 w 21"/>
                  <a:gd name="T7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3">
                    <a:moveTo>
                      <a:pt x="1" y="13"/>
                    </a:moveTo>
                    <a:cubicBezTo>
                      <a:pt x="8" y="11"/>
                      <a:pt x="15" y="10"/>
                      <a:pt x="21" y="7"/>
                    </a:cubicBezTo>
                    <a:cubicBezTo>
                      <a:pt x="15" y="6"/>
                      <a:pt x="10" y="4"/>
                      <a:pt x="6" y="0"/>
                    </a:cubicBezTo>
                    <a:cubicBezTo>
                      <a:pt x="3" y="4"/>
                      <a:pt x="0" y="8"/>
                      <a:pt x="1" y="1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365"/>
              <p:cNvSpPr/>
              <p:nvPr/>
            </p:nvSpPr>
            <p:spPr bwMode="auto">
              <a:xfrm>
                <a:off x="5778" y="2616"/>
                <a:ext cx="38" cy="42"/>
              </a:xfrm>
              <a:custGeom>
                <a:gdLst>
                  <a:gd name="T0" fmla="*/ 12 w 16"/>
                  <a:gd name="T1" fmla="*/ 18 h 18"/>
                  <a:gd name="T2" fmla="*/ 16 w 16"/>
                  <a:gd name="T3" fmla="*/ 9 h 18"/>
                  <a:gd name="T4" fmla="*/ 11 w 16"/>
                  <a:gd name="T5" fmla="*/ 4 h 18"/>
                  <a:gd name="T6" fmla="*/ 8 w 16"/>
                  <a:gd name="T7" fmla="*/ 0 h 18"/>
                  <a:gd name="T8" fmla="*/ 8 w 16"/>
                  <a:gd name="T9" fmla="*/ 0 h 18"/>
                  <a:gd name="T10" fmla="*/ 2 w 16"/>
                  <a:gd name="T11" fmla="*/ 0 h 18"/>
                  <a:gd name="T12" fmla="*/ 12 w 16"/>
                  <a:gd name="T13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8">
                    <a:moveTo>
                      <a:pt x="12" y="18"/>
                    </a:moveTo>
                    <a:cubicBezTo>
                      <a:pt x="13" y="14"/>
                      <a:pt x="14" y="11"/>
                      <a:pt x="16" y="9"/>
                    </a:cubicBezTo>
                    <a:cubicBezTo>
                      <a:pt x="14" y="8"/>
                      <a:pt x="13" y="6"/>
                      <a:pt x="11" y="4"/>
                    </a:cubicBezTo>
                    <a:cubicBezTo>
                      <a:pt x="10" y="3"/>
                      <a:pt x="9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4" y="0"/>
                      <a:pt x="2" y="0"/>
                    </a:cubicBezTo>
                    <a:cubicBezTo>
                      <a:pt x="0" y="7"/>
                      <a:pt x="4" y="15"/>
                      <a:pt x="12" y="1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366"/>
              <p:cNvSpPr/>
              <p:nvPr/>
            </p:nvSpPr>
            <p:spPr bwMode="auto">
              <a:xfrm>
                <a:off x="5728" y="2587"/>
                <a:ext cx="78" cy="114"/>
              </a:xfrm>
              <a:custGeom>
                <a:gdLst>
                  <a:gd name="T0" fmla="*/ 32 w 33"/>
                  <a:gd name="T1" fmla="*/ 41 h 48"/>
                  <a:gd name="T2" fmla="*/ 15 w 33"/>
                  <a:gd name="T3" fmla="*/ 27 h 48"/>
                  <a:gd name="T4" fmla="*/ 11 w 33"/>
                  <a:gd name="T5" fmla="*/ 17 h 48"/>
                  <a:gd name="T6" fmla="*/ 12 w 33"/>
                  <a:gd name="T7" fmla="*/ 7 h 48"/>
                  <a:gd name="T8" fmla="*/ 4 w 33"/>
                  <a:gd name="T9" fmla="*/ 0 h 48"/>
                  <a:gd name="T10" fmla="*/ 9 w 33"/>
                  <a:gd name="T11" fmla="*/ 32 h 48"/>
                  <a:gd name="T12" fmla="*/ 33 w 33"/>
                  <a:gd name="T13" fmla="*/ 48 h 48"/>
                  <a:gd name="T14" fmla="*/ 32 w 33"/>
                  <a:gd name="T15" fmla="*/ 41 h 48"/>
                  <a:gd name="T16" fmla="*/ 32 w 33"/>
                  <a:gd name="T17" fmla="*/ 41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48">
                    <a:moveTo>
                      <a:pt x="32" y="41"/>
                    </a:moveTo>
                    <a:cubicBezTo>
                      <a:pt x="25" y="39"/>
                      <a:pt x="19" y="34"/>
                      <a:pt x="15" y="27"/>
                    </a:cubicBezTo>
                    <a:cubicBezTo>
                      <a:pt x="13" y="24"/>
                      <a:pt x="12" y="21"/>
                      <a:pt x="11" y="17"/>
                    </a:cubicBezTo>
                    <a:cubicBezTo>
                      <a:pt x="10" y="13"/>
                      <a:pt x="11" y="10"/>
                      <a:pt x="12" y="7"/>
                    </a:cubicBezTo>
                    <a:cubicBezTo>
                      <a:pt x="9" y="5"/>
                      <a:pt x="7" y="2"/>
                      <a:pt x="4" y="0"/>
                    </a:cubicBezTo>
                    <a:cubicBezTo>
                      <a:pt x="0" y="10"/>
                      <a:pt x="3" y="23"/>
                      <a:pt x="9" y="32"/>
                    </a:cubicBezTo>
                    <a:cubicBezTo>
                      <a:pt x="14" y="41"/>
                      <a:pt x="23" y="48"/>
                      <a:pt x="33" y="48"/>
                    </a:cubicBezTo>
                    <a:cubicBezTo>
                      <a:pt x="32" y="46"/>
                      <a:pt x="32" y="43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367"/>
              <p:cNvSpPr/>
              <p:nvPr/>
            </p:nvSpPr>
            <p:spPr bwMode="auto">
              <a:xfrm>
                <a:off x="5832" y="2649"/>
                <a:ext cx="12" cy="14"/>
              </a:xfrm>
              <a:custGeom>
                <a:gdLst>
                  <a:gd name="T0" fmla="*/ 0 w 5"/>
                  <a:gd name="T1" fmla="*/ 6 h 6"/>
                  <a:gd name="T2" fmla="*/ 1 w 5"/>
                  <a:gd name="T3" fmla="*/ 5 h 6"/>
                  <a:gd name="T4" fmla="*/ 5 w 5"/>
                  <a:gd name="T5" fmla="*/ 1 h 6"/>
                  <a:gd name="T6" fmla="*/ 2 w 5"/>
                  <a:gd name="T7" fmla="*/ 0 h 6"/>
                  <a:gd name="T8" fmla="*/ 0 w 5"/>
                  <a:gd name="T9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1" y="5"/>
                      <a:pt x="1" y="5"/>
                    </a:cubicBezTo>
                    <a:cubicBezTo>
                      <a:pt x="2" y="3"/>
                      <a:pt x="3" y="2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368"/>
              <p:cNvSpPr/>
              <p:nvPr/>
            </p:nvSpPr>
            <p:spPr bwMode="auto">
              <a:xfrm>
                <a:off x="5643" y="2628"/>
                <a:ext cx="49" cy="109"/>
              </a:xfrm>
              <a:custGeom>
                <a:gdLst>
                  <a:gd name="T0" fmla="*/ 8 w 21"/>
                  <a:gd name="T1" fmla="*/ 30 h 46"/>
                  <a:gd name="T2" fmla="*/ 11 w 21"/>
                  <a:gd name="T3" fmla="*/ 7 h 46"/>
                  <a:gd name="T4" fmla="*/ 8 w 21"/>
                  <a:gd name="T5" fmla="*/ 3 h 46"/>
                  <a:gd name="T6" fmla="*/ 6 w 21"/>
                  <a:gd name="T7" fmla="*/ 0 h 46"/>
                  <a:gd name="T8" fmla="*/ 3 w 21"/>
                  <a:gd name="T9" fmla="*/ 4 h 46"/>
                  <a:gd name="T10" fmla="*/ 1 w 21"/>
                  <a:gd name="T11" fmla="*/ 10 h 46"/>
                  <a:gd name="T12" fmla="*/ 0 w 21"/>
                  <a:gd name="T13" fmla="*/ 23 h 46"/>
                  <a:gd name="T14" fmla="*/ 10 w 21"/>
                  <a:gd name="T15" fmla="*/ 46 h 46"/>
                  <a:gd name="T16" fmla="*/ 21 w 21"/>
                  <a:gd name="T17" fmla="*/ 44 h 46"/>
                  <a:gd name="T18" fmla="*/ 8 w 21"/>
                  <a:gd name="T19" fmla="*/ 3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46">
                    <a:moveTo>
                      <a:pt x="8" y="30"/>
                    </a:moveTo>
                    <a:cubicBezTo>
                      <a:pt x="5" y="22"/>
                      <a:pt x="6" y="13"/>
                      <a:pt x="11" y="7"/>
                    </a:cubicBezTo>
                    <a:cubicBezTo>
                      <a:pt x="10" y="6"/>
                      <a:pt x="9" y="5"/>
                      <a:pt x="8" y="3"/>
                    </a:cubicBezTo>
                    <a:cubicBezTo>
                      <a:pt x="7" y="2"/>
                      <a:pt x="6" y="1"/>
                      <a:pt x="6" y="0"/>
                    </a:cubicBezTo>
                    <a:cubicBezTo>
                      <a:pt x="5" y="1"/>
                      <a:pt x="3" y="3"/>
                      <a:pt x="3" y="4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0" y="14"/>
                      <a:pt x="0" y="18"/>
                      <a:pt x="0" y="23"/>
                    </a:cubicBezTo>
                    <a:cubicBezTo>
                      <a:pt x="1" y="31"/>
                      <a:pt x="4" y="40"/>
                      <a:pt x="10" y="46"/>
                    </a:cubicBezTo>
                    <a:cubicBezTo>
                      <a:pt x="13" y="46"/>
                      <a:pt x="17" y="45"/>
                      <a:pt x="21" y="44"/>
                    </a:cubicBezTo>
                    <a:cubicBezTo>
                      <a:pt x="15" y="42"/>
                      <a:pt x="11" y="36"/>
                      <a:pt x="8" y="3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369"/>
              <p:cNvSpPr/>
              <p:nvPr/>
            </p:nvSpPr>
            <p:spPr bwMode="auto">
              <a:xfrm>
                <a:off x="5681" y="2658"/>
                <a:ext cx="35" cy="50"/>
              </a:xfrm>
              <a:custGeom>
                <a:gdLst>
                  <a:gd name="T0" fmla="*/ 15 w 15"/>
                  <a:gd name="T1" fmla="*/ 6 h 21"/>
                  <a:gd name="T2" fmla="*/ 10 w 15"/>
                  <a:gd name="T3" fmla="*/ 4 h 21"/>
                  <a:gd name="T4" fmla="*/ 3 w 15"/>
                  <a:gd name="T5" fmla="*/ 0 h 21"/>
                  <a:gd name="T6" fmla="*/ 1 w 15"/>
                  <a:gd name="T7" fmla="*/ 12 h 21"/>
                  <a:gd name="T8" fmla="*/ 8 w 15"/>
                  <a:gd name="T9" fmla="*/ 21 h 21"/>
                  <a:gd name="T10" fmla="*/ 12 w 15"/>
                  <a:gd name="T11" fmla="*/ 11 h 21"/>
                  <a:gd name="T12" fmla="*/ 15 w 15"/>
                  <a:gd name="T13" fmla="*/ 6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1">
                    <a:moveTo>
                      <a:pt x="15" y="6"/>
                    </a:moveTo>
                    <a:cubicBezTo>
                      <a:pt x="14" y="5"/>
                      <a:pt x="12" y="5"/>
                      <a:pt x="10" y="4"/>
                    </a:cubicBezTo>
                    <a:cubicBezTo>
                      <a:pt x="8" y="3"/>
                      <a:pt x="5" y="2"/>
                      <a:pt x="3" y="0"/>
                    </a:cubicBezTo>
                    <a:cubicBezTo>
                      <a:pt x="0" y="3"/>
                      <a:pt x="0" y="8"/>
                      <a:pt x="1" y="12"/>
                    </a:cubicBezTo>
                    <a:cubicBezTo>
                      <a:pt x="2" y="16"/>
                      <a:pt x="4" y="18"/>
                      <a:pt x="8" y="21"/>
                    </a:cubicBezTo>
                    <a:cubicBezTo>
                      <a:pt x="9" y="17"/>
                      <a:pt x="10" y="14"/>
                      <a:pt x="12" y="11"/>
                    </a:cubicBezTo>
                    <a:cubicBezTo>
                      <a:pt x="13" y="9"/>
                      <a:pt x="14" y="7"/>
                      <a:pt x="15" y="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370"/>
              <p:cNvSpPr/>
              <p:nvPr/>
            </p:nvSpPr>
            <p:spPr bwMode="auto">
              <a:xfrm>
                <a:off x="5577" y="2533"/>
                <a:ext cx="68" cy="123"/>
              </a:xfrm>
              <a:custGeom>
                <a:gdLst>
                  <a:gd name="T0" fmla="*/ 23 w 29"/>
                  <a:gd name="T1" fmla="*/ 50 h 52"/>
                  <a:gd name="T2" fmla="*/ 23 w 29"/>
                  <a:gd name="T3" fmla="*/ 51 h 52"/>
                  <a:gd name="T4" fmla="*/ 27 w 29"/>
                  <a:gd name="T5" fmla="*/ 52 h 52"/>
                  <a:gd name="T6" fmla="*/ 28 w 29"/>
                  <a:gd name="T7" fmla="*/ 49 h 52"/>
                  <a:gd name="T8" fmla="*/ 29 w 29"/>
                  <a:gd name="T9" fmla="*/ 43 h 52"/>
                  <a:gd name="T10" fmla="*/ 29 w 29"/>
                  <a:gd name="T11" fmla="*/ 43 h 52"/>
                  <a:gd name="T12" fmla="*/ 22 w 29"/>
                  <a:gd name="T13" fmla="*/ 40 h 52"/>
                  <a:gd name="T14" fmla="*/ 17 w 29"/>
                  <a:gd name="T15" fmla="*/ 35 h 52"/>
                  <a:gd name="T16" fmla="*/ 10 w 29"/>
                  <a:gd name="T17" fmla="*/ 24 h 52"/>
                  <a:gd name="T18" fmla="*/ 12 w 29"/>
                  <a:gd name="T19" fmla="*/ 0 h 52"/>
                  <a:gd name="T20" fmla="*/ 10 w 29"/>
                  <a:gd name="T21" fmla="*/ 0 h 52"/>
                  <a:gd name="T22" fmla="*/ 0 w 29"/>
                  <a:gd name="T23" fmla="*/ 15 h 52"/>
                  <a:gd name="T24" fmla="*/ 9 w 29"/>
                  <a:gd name="T25" fmla="*/ 38 h 52"/>
                  <a:gd name="T26" fmla="*/ 23 w 29"/>
                  <a:gd name="T27" fmla="*/ 50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52">
                    <a:moveTo>
                      <a:pt x="23" y="50"/>
                    </a:moveTo>
                    <a:cubicBezTo>
                      <a:pt x="23" y="50"/>
                      <a:pt x="23" y="50"/>
                      <a:pt x="23" y="51"/>
                    </a:cubicBezTo>
                    <a:cubicBezTo>
                      <a:pt x="24" y="51"/>
                      <a:pt x="26" y="52"/>
                      <a:pt x="27" y="52"/>
                    </a:cubicBezTo>
                    <a:cubicBezTo>
                      <a:pt x="27" y="51"/>
                      <a:pt x="27" y="50"/>
                      <a:pt x="28" y="49"/>
                    </a:cubicBezTo>
                    <a:cubicBezTo>
                      <a:pt x="28" y="47"/>
                      <a:pt x="28" y="45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7" y="42"/>
                      <a:pt x="24" y="41"/>
                      <a:pt x="22" y="40"/>
                    </a:cubicBezTo>
                    <a:cubicBezTo>
                      <a:pt x="20" y="38"/>
                      <a:pt x="18" y="37"/>
                      <a:pt x="17" y="35"/>
                    </a:cubicBezTo>
                    <a:cubicBezTo>
                      <a:pt x="13" y="32"/>
                      <a:pt x="11" y="28"/>
                      <a:pt x="10" y="24"/>
                    </a:cubicBezTo>
                    <a:cubicBezTo>
                      <a:pt x="7" y="16"/>
                      <a:pt x="8" y="7"/>
                      <a:pt x="12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10" y="7"/>
                      <a:pt x="5" y="12"/>
                      <a:pt x="0" y="15"/>
                    </a:cubicBezTo>
                    <a:cubicBezTo>
                      <a:pt x="0" y="23"/>
                      <a:pt x="4" y="32"/>
                      <a:pt x="9" y="38"/>
                    </a:cubicBezTo>
                    <a:cubicBezTo>
                      <a:pt x="12" y="43"/>
                      <a:pt x="17" y="48"/>
                      <a:pt x="23" y="5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371"/>
              <p:cNvSpPr/>
              <p:nvPr/>
            </p:nvSpPr>
            <p:spPr bwMode="auto">
              <a:xfrm>
                <a:off x="6043" y="2540"/>
                <a:ext cx="21" cy="45"/>
              </a:xfrm>
              <a:custGeom>
                <a:gdLst>
                  <a:gd name="T0" fmla="*/ 7 w 9"/>
                  <a:gd name="T1" fmla="*/ 16 h 19"/>
                  <a:gd name="T2" fmla="*/ 9 w 9"/>
                  <a:gd name="T3" fmla="*/ 15 h 19"/>
                  <a:gd name="T4" fmla="*/ 8 w 9"/>
                  <a:gd name="T5" fmla="*/ 1 h 19"/>
                  <a:gd name="T6" fmla="*/ 1 w 9"/>
                  <a:gd name="T7" fmla="*/ 0 h 19"/>
                  <a:gd name="T8" fmla="*/ 4 w 9"/>
                  <a:gd name="T9" fmla="*/ 19 h 19"/>
                  <a:gd name="T10" fmla="*/ 7 w 9"/>
                  <a:gd name="T11" fmla="*/ 16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9">
                    <a:moveTo>
                      <a:pt x="7" y="16"/>
                    </a:moveTo>
                    <a:cubicBezTo>
                      <a:pt x="8" y="16"/>
                      <a:pt x="8" y="15"/>
                      <a:pt x="9" y="15"/>
                    </a:cubicBezTo>
                    <a:cubicBezTo>
                      <a:pt x="7" y="10"/>
                      <a:pt x="7" y="5"/>
                      <a:pt x="8" y="1"/>
                    </a:cubicBezTo>
                    <a:cubicBezTo>
                      <a:pt x="6" y="1"/>
                      <a:pt x="3" y="1"/>
                      <a:pt x="1" y="0"/>
                    </a:cubicBezTo>
                    <a:cubicBezTo>
                      <a:pt x="0" y="7"/>
                      <a:pt x="1" y="13"/>
                      <a:pt x="4" y="19"/>
                    </a:cubicBezTo>
                    <a:cubicBezTo>
                      <a:pt x="5" y="18"/>
                      <a:pt x="6" y="17"/>
                      <a:pt x="7" y="1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372"/>
              <p:cNvSpPr/>
              <p:nvPr/>
            </p:nvSpPr>
            <p:spPr bwMode="auto">
              <a:xfrm>
                <a:off x="5785" y="2516"/>
                <a:ext cx="64" cy="131"/>
              </a:xfrm>
              <a:custGeom>
                <a:gdLst>
                  <a:gd name="T0" fmla="*/ 10 w 27"/>
                  <a:gd name="T1" fmla="*/ 29 h 55"/>
                  <a:gd name="T2" fmla="*/ 18 w 27"/>
                  <a:gd name="T3" fmla="*/ 9 h 55"/>
                  <a:gd name="T4" fmla="*/ 17 w 27"/>
                  <a:gd name="T5" fmla="*/ 8 h 55"/>
                  <a:gd name="T6" fmla="*/ 14 w 27"/>
                  <a:gd name="T7" fmla="*/ 0 h 55"/>
                  <a:gd name="T8" fmla="*/ 3 w 27"/>
                  <a:gd name="T9" fmla="*/ 12 h 55"/>
                  <a:gd name="T10" fmla="*/ 1 w 27"/>
                  <a:gd name="T11" fmla="*/ 30 h 55"/>
                  <a:gd name="T12" fmla="*/ 9 w 27"/>
                  <a:gd name="T13" fmla="*/ 46 h 55"/>
                  <a:gd name="T14" fmla="*/ 17 w 27"/>
                  <a:gd name="T15" fmla="*/ 52 h 55"/>
                  <a:gd name="T16" fmla="*/ 26 w 27"/>
                  <a:gd name="T17" fmla="*/ 55 h 55"/>
                  <a:gd name="T18" fmla="*/ 27 w 27"/>
                  <a:gd name="T19" fmla="*/ 54 h 55"/>
                  <a:gd name="T20" fmla="*/ 26 w 27"/>
                  <a:gd name="T21" fmla="*/ 46 h 55"/>
                  <a:gd name="T22" fmla="*/ 10 w 27"/>
                  <a:gd name="T23" fmla="*/ 29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55">
                    <a:moveTo>
                      <a:pt x="10" y="29"/>
                    </a:moveTo>
                    <a:cubicBezTo>
                      <a:pt x="9" y="22"/>
                      <a:pt x="11" y="13"/>
                      <a:pt x="18" y="9"/>
                    </a:cubicBezTo>
                    <a:cubicBezTo>
                      <a:pt x="17" y="9"/>
                      <a:pt x="17" y="8"/>
                      <a:pt x="17" y="8"/>
                    </a:cubicBezTo>
                    <a:cubicBezTo>
                      <a:pt x="16" y="5"/>
                      <a:pt x="15" y="3"/>
                      <a:pt x="14" y="0"/>
                    </a:cubicBezTo>
                    <a:cubicBezTo>
                      <a:pt x="10" y="3"/>
                      <a:pt x="5" y="7"/>
                      <a:pt x="3" y="12"/>
                    </a:cubicBezTo>
                    <a:cubicBezTo>
                      <a:pt x="1" y="18"/>
                      <a:pt x="0" y="24"/>
                      <a:pt x="1" y="30"/>
                    </a:cubicBezTo>
                    <a:cubicBezTo>
                      <a:pt x="3" y="36"/>
                      <a:pt x="5" y="41"/>
                      <a:pt x="9" y="46"/>
                    </a:cubicBezTo>
                    <a:cubicBezTo>
                      <a:pt x="12" y="48"/>
                      <a:pt x="14" y="50"/>
                      <a:pt x="17" y="52"/>
                    </a:cubicBezTo>
                    <a:cubicBezTo>
                      <a:pt x="20" y="53"/>
                      <a:pt x="23" y="54"/>
                      <a:pt x="26" y="55"/>
                    </a:cubicBezTo>
                    <a:cubicBezTo>
                      <a:pt x="26" y="55"/>
                      <a:pt x="27" y="54"/>
                      <a:pt x="27" y="54"/>
                    </a:cubicBezTo>
                    <a:cubicBezTo>
                      <a:pt x="26" y="52"/>
                      <a:pt x="26" y="49"/>
                      <a:pt x="26" y="46"/>
                    </a:cubicBezTo>
                    <a:cubicBezTo>
                      <a:pt x="18" y="43"/>
                      <a:pt x="11" y="37"/>
                      <a:pt x="10" y="29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373"/>
              <p:cNvSpPr/>
              <p:nvPr/>
            </p:nvSpPr>
            <p:spPr bwMode="auto">
              <a:xfrm>
                <a:off x="5622" y="2706"/>
                <a:ext cx="40" cy="40"/>
              </a:xfrm>
              <a:custGeom>
                <a:gdLst>
                  <a:gd name="T0" fmla="*/ 2 w 17"/>
                  <a:gd name="T1" fmla="*/ 7 h 17"/>
                  <a:gd name="T2" fmla="*/ 1 w 17"/>
                  <a:gd name="T3" fmla="*/ 17 h 17"/>
                  <a:gd name="T4" fmla="*/ 12 w 17"/>
                  <a:gd name="T5" fmla="*/ 15 h 17"/>
                  <a:gd name="T6" fmla="*/ 17 w 17"/>
                  <a:gd name="T7" fmla="*/ 14 h 17"/>
                  <a:gd name="T8" fmla="*/ 9 w 17"/>
                  <a:gd name="T9" fmla="*/ 0 h 17"/>
                  <a:gd name="T10" fmla="*/ 2 w 17"/>
                  <a:gd name="T11" fmla="*/ 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2" y="7"/>
                    </a:moveTo>
                    <a:cubicBezTo>
                      <a:pt x="1" y="10"/>
                      <a:pt x="0" y="14"/>
                      <a:pt x="1" y="17"/>
                    </a:cubicBezTo>
                    <a:cubicBezTo>
                      <a:pt x="5" y="16"/>
                      <a:pt x="8" y="16"/>
                      <a:pt x="12" y="15"/>
                    </a:cubicBezTo>
                    <a:cubicBezTo>
                      <a:pt x="14" y="14"/>
                      <a:pt x="15" y="14"/>
                      <a:pt x="17" y="14"/>
                    </a:cubicBezTo>
                    <a:cubicBezTo>
                      <a:pt x="13" y="10"/>
                      <a:pt x="11" y="5"/>
                      <a:pt x="9" y="0"/>
                    </a:cubicBezTo>
                    <a:cubicBezTo>
                      <a:pt x="7" y="2"/>
                      <a:pt x="4" y="4"/>
                      <a:pt x="2" y="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374"/>
              <p:cNvSpPr/>
              <p:nvPr/>
            </p:nvSpPr>
            <p:spPr bwMode="auto">
              <a:xfrm>
                <a:off x="5870" y="2592"/>
                <a:ext cx="35" cy="36"/>
              </a:xfrm>
              <a:custGeom>
                <a:gdLst>
                  <a:gd name="T0" fmla="*/ 7 w 15"/>
                  <a:gd name="T1" fmla="*/ 0 h 15"/>
                  <a:gd name="T2" fmla="*/ 1 w 15"/>
                  <a:gd name="T3" fmla="*/ 15 h 15"/>
                  <a:gd name="T4" fmla="*/ 15 w 15"/>
                  <a:gd name="T5" fmla="*/ 8 h 15"/>
                  <a:gd name="T6" fmla="*/ 7 w 15"/>
                  <a:gd name="T7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5">
                    <a:moveTo>
                      <a:pt x="7" y="0"/>
                    </a:moveTo>
                    <a:cubicBezTo>
                      <a:pt x="3" y="4"/>
                      <a:pt x="0" y="9"/>
                      <a:pt x="1" y="15"/>
                    </a:cubicBezTo>
                    <a:cubicBezTo>
                      <a:pt x="5" y="12"/>
                      <a:pt x="10" y="10"/>
                      <a:pt x="15" y="8"/>
                    </a:cubicBezTo>
                    <a:cubicBezTo>
                      <a:pt x="12" y="6"/>
                      <a:pt x="9" y="3"/>
                      <a:pt x="7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375"/>
              <p:cNvSpPr/>
              <p:nvPr/>
            </p:nvSpPr>
            <p:spPr bwMode="auto">
              <a:xfrm>
                <a:off x="5969" y="2511"/>
                <a:ext cx="55" cy="81"/>
              </a:xfrm>
              <a:custGeom>
                <a:gdLst>
                  <a:gd name="T0" fmla="*/ 4 w 23"/>
                  <a:gd name="T1" fmla="*/ 21 h 34"/>
                  <a:gd name="T2" fmla="*/ 23 w 23"/>
                  <a:gd name="T3" fmla="*/ 33 h 34"/>
                  <a:gd name="T4" fmla="*/ 21 w 23"/>
                  <a:gd name="T5" fmla="*/ 24 h 34"/>
                  <a:gd name="T6" fmla="*/ 21 w 23"/>
                  <a:gd name="T7" fmla="*/ 24 h 34"/>
                  <a:gd name="T8" fmla="*/ 11 w 23"/>
                  <a:gd name="T9" fmla="*/ 5 h 34"/>
                  <a:gd name="T10" fmla="*/ 3 w 23"/>
                  <a:gd name="T11" fmla="*/ 0 h 34"/>
                  <a:gd name="T12" fmla="*/ 4 w 23"/>
                  <a:gd name="T13" fmla="*/ 21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4">
                    <a:moveTo>
                      <a:pt x="4" y="21"/>
                    </a:moveTo>
                    <a:cubicBezTo>
                      <a:pt x="7" y="27"/>
                      <a:pt x="15" y="34"/>
                      <a:pt x="23" y="33"/>
                    </a:cubicBezTo>
                    <a:cubicBezTo>
                      <a:pt x="22" y="30"/>
                      <a:pt x="21" y="27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12" y="22"/>
                      <a:pt x="10" y="13"/>
                      <a:pt x="11" y="5"/>
                    </a:cubicBezTo>
                    <a:cubicBezTo>
                      <a:pt x="8" y="4"/>
                      <a:pt x="6" y="2"/>
                      <a:pt x="3" y="0"/>
                    </a:cubicBezTo>
                    <a:cubicBezTo>
                      <a:pt x="0" y="6"/>
                      <a:pt x="0" y="14"/>
                      <a:pt x="4" y="2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376"/>
              <p:cNvSpPr/>
              <p:nvPr/>
            </p:nvSpPr>
            <p:spPr bwMode="auto">
              <a:xfrm>
                <a:off x="5955" y="2592"/>
                <a:ext cx="19" cy="9"/>
              </a:xfrm>
              <a:custGeom>
                <a:gdLst>
                  <a:gd name="T0" fmla="*/ 0 w 8"/>
                  <a:gd name="T1" fmla="*/ 4 h 4"/>
                  <a:gd name="T2" fmla="*/ 8 w 8"/>
                  <a:gd name="T3" fmla="*/ 4 h 4"/>
                  <a:gd name="T4" fmla="*/ 3 w 8"/>
                  <a:gd name="T5" fmla="*/ 0 h 4"/>
                  <a:gd name="T6" fmla="*/ 0 w 8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3" y="4"/>
                      <a:pt x="5" y="4"/>
                      <a:pt x="8" y="4"/>
                    </a:cubicBezTo>
                    <a:cubicBezTo>
                      <a:pt x="6" y="3"/>
                      <a:pt x="5" y="2"/>
                      <a:pt x="3" y="0"/>
                    </a:cubicBezTo>
                    <a:cubicBezTo>
                      <a:pt x="2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377"/>
              <p:cNvSpPr/>
              <p:nvPr/>
            </p:nvSpPr>
            <p:spPr bwMode="auto">
              <a:xfrm>
                <a:off x="6019" y="2537"/>
                <a:ext cx="28" cy="60"/>
              </a:xfrm>
              <a:custGeom>
                <a:gdLst>
                  <a:gd name="T0" fmla="*/ 6 w 12"/>
                  <a:gd name="T1" fmla="*/ 25 h 25"/>
                  <a:gd name="T2" fmla="*/ 7 w 12"/>
                  <a:gd name="T3" fmla="*/ 25 h 25"/>
                  <a:gd name="T4" fmla="*/ 12 w 12"/>
                  <a:gd name="T5" fmla="*/ 21 h 25"/>
                  <a:gd name="T6" fmla="*/ 10 w 12"/>
                  <a:gd name="T7" fmla="*/ 1 h 25"/>
                  <a:gd name="T8" fmla="*/ 10 w 12"/>
                  <a:gd name="T9" fmla="*/ 1 h 25"/>
                  <a:gd name="T10" fmla="*/ 4 w 12"/>
                  <a:gd name="T11" fmla="*/ 0 h 25"/>
                  <a:gd name="T12" fmla="*/ 6 w 12"/>
                  <a:gd name="T13" fmla="*/ 2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5">
                    <a:moveTo>
                      <a:pt x="6" y="25"/>
                    </a:moveTo>
                    <a:cubicBezTo>
                      <a:pt x="6" y="25"/>
                      <a:pt x="7" y="25"/>
                      <a:pt x="7" y="25"/>
                    </a:cubicBezTo>
                    <a:cubicBezTo>
                      <a:pt x="9" y="23"/>
                      <a:pt x="11" y="22"/>
                      <a:pt x="12" y="21"/>
                    </a:cubicBezTo>
                    <a:cubicBezTo>
                      <a:pt x="9" y="15"/>
                      <a:pt x="8" y="8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1"/>
                      <a:pt x="6" y="1"/>
                      <a:pt x="4" y="0"/>
                    </a:cubicBezTo>
                    <a:cubicBezTo>
                      <a:pt x="0" y="7"/>
                      <a:pt x="0" y="19"/>
                      <a:pt x="6" y="25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378"/>
              <p:cNvSpPr/>
              <p:nvPr/>
            </p:nvSpPr>
            <p:spPr bwMode="auto">
              <a:xfrm>
                <a:off x="5943" y="2490"/>
                <a:ext cx="88" cy="121"/>
              </a:xfrm>
              <a:custGeom>
                <a:gdLst>
                  <a:gd name="T0" fmla="*/ 1 w 37"/>
                  <a:gd name="T1" fmla="*/ 11 h 51"/>
                  <a:gd name="T2" fmla="*/ 1 w 37"/>
                  <a:gd name="T3" fmla="*/ 26 h 51"/>
                  <a:gd name="T4" fmla="*/ 4 w 37"/>
                  <a:gd name="T5" fmla="*/ 34 h 51"/>
                  <a:gd name="T6" fmla="*/ 4 w 37"/>
                  <a:gd name="T7" fmla="*/ 34 h 51"/>
                  <a:gd name="T8" fmla="*/ 17 w 37"/>
                  <a:gd name="T9" fmla="*/ 48 h 51"/>
                  <a:gd name="T10" fmla="*/ 29 w 37"/>
                  <a:gd name="T11" fmla="*/ 51 h 51"/>
                  <a:gd name="T12" fmla="*/ 37 w 37"/>
                  <a:gd name="T13" fmla="*/ 46 h 51"/>
                  <a:gd name="T14" fmla="*/ 35 w 37"/>
                  <a:gd name="T15" fmla="*/ 43 h 51"/>
                  <a:gd name="T16" fmla="*/ 35 w 37"/>
                  <a:gd name="T17" fmla="*/ 43 h 51"/>
                  <a:gd name="T18" fmla="*/ 14 w 37"/>
                  <a:gd name="T19" fmla="*/ 31 h 51"/>
                  <a:gd name="T20" fmla="*/ 13 w 37"/>
                  <a:gd name="T21" fmla="*/ 8 h 51"/>
                  <a:gd name="T22" fmla="*/ 7 w 37"/>
                  <a:gd name="T23" fmla="*/ 0 h 51"/>
                  <a:gd name="T24" fmla="*/ 4 w 37"/>
                  <a:gd name="T25" fmla="*/ 4 h 51"/>
                  <a:gd name="T26" fmla="*/ 1 w 37"/>
                  <a:gd name="T27" fmla="*/ 11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51">
                    <a:moveTo>
                      <a:pt x="1" y="11"/>
                    </a:moveTo>
                    <a:cubicBezTo>
                      <a:pt x="0" y="16"/>
                      <a:pt x="0" y="21"/>
                      <a:pt x="1" y="26"/>
                    </a:cubicBezTo>
                    <a:cubicBezTo>
                      <a:pt x="2" y="28"/>
                      <a:pt x="3" y="31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40"/>
                      <a:pt x="11" y="45"/>
                      <a:pt x="17" y="48"/>
                    </a:cubicBezTo>
                    <a:cubicBezTo>
                      <a:pt x="21" y="49"/>
                      <a:pt x="25" y="50"/>
                      <a:pt x="29" y="51"/>
                    </a:cubicBezTo>
                    <a:cubicBezTo>
                      <a:pt x="32" y="50"/>
                      <a:pt x="34" y="48"/>
                      <a:pt x="37" y="46"/>
                    </a:cubicBezTo>
                    <a:cubicBezTo>
                      <a:pt x="36" y="45"/>
                      <a:pt x="35" y="44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26" y="45"/>
                      <a:pt x="18" y="38"/>
                      <a:pt x="14" y="31"/>
                    </a:cubicBezTo>
                    <a:cubicBezTo>
                      <a:pt x="10" y="24"/>
                      <a:pt x="9" y="14"/>
                      <a:pt x="13" y="8"/>
                    </a:cubicBezTo>
                    <a:cubicBezTo>
                      <a:pt x="11" y="5"/>
                      <a:pt x="9" y="2"/>
                      <a:pt x="7" y="0"/>
                    </a:cubicBezTo>
                    <a:cubicBezTo>
                      <a:pt x="6" y="1"/>
                      <a:pt x="5" y="2"/>
                      <a:pt x="4" y="4"/>
                    </a:cubicBezTo>
                    <a:cubicBezTo>
                      <a:pt x="2" y="6"/>
                      <a:pt x="1" y="8"/>
                      <a:pt x="1" y="1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379"/>
              <p:cNvSpPr/>
              <p:nvPr/>
            </p:nvSpPr>
            <p:spPr bwMode="auto">
              <a:xfrm>
                <a:off x="5875" y="2521"/>
                <a:ext cx="49" cy="90"/>
              </a:xfrm>
              <a:custGeom>
                <a:gdLst>
                  <a:gd name="T0" fmla="*/ 11 w 21"/>
                  <a:gd name="T1" fmla="*/ 21 h 38"/>
                  <a:gd name="T2" fmla="*/ 14 w 21"/>
                  <a:gd name="T3" fmla="*/ 5 h 38"/>
                  <a:gd name="T4" fmla="*/ 9 w 21"/>
                  <a:gd name="T5" fmla="*/ 0 h 38"/>
                  <a:gd name="T6" fmla="*/ 2 w 21"/>
                  <a:gd name="T7" fmla="*/ 19 h 38"/>
                  <a:gd name="T8" fmla="*/ 14 w 21"/>
                  <a:gd name="T9" fmla="*/ 38 h 38"/>
                  <a:gd name="T10" fmla="*/ 21 w 21"/>
                  <a:gd name="T11" fmla="*/ 36 h 38"/>
                  <a:gd name="T12" fmla="*/ 21 w 21"/>
                  <a:gd name="T13" fmla="*/ 34 h 38"/>
                  <a:gd name="T14" fmla="*/ 11 w 21"/>
                  <a:gd name="T15" fmla="*/ 21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38">
                    <a:moveTo>
                      <a:pt x="11" y="21"/>
                    </a:moveTo>
                    <a:cubicBezTo>
                      <a:pt x="10" y="15"/>
                      <a:pt x="10" y="9"/>
                      <a:pt x="14" y="5"/>
                    </a:cubicBezTo>
                    <a:cubicBezTo>
                      <a:pt x="12" y="3"/>
                      <a:pt x="10" y="2"/>
                      <a:pt x="9" y="0"/>
                    </a:cubicBezTo>
                    <a:cubicBezTo>
                      <a:pt x="4" y="5"/>
                      <a:pt x="0" y="12"/>
                      <a:pt x="2" y="19"/>
                    </a:cubicBezTo>
                    <a:cubicBezTo>
                      <a:pt x="3" y="27"/>
                      <a:pt x="8" y="33"/>
                      <a:pt x="14" y="38"/>
                    </a:cubicBezTo>
                    <a:cubicBezTo>
                      <a:pt x="17" y="37"/>
                      <a:pt x="19" y="36"/>
                      <a:pt x="21" y="36"/>
                    </a:cubicBezTo>
                    <a:cubicBezTo>
                      <a:pt x="21" y="35"/>
                      <a:pt x="21" y="35"/>
                      <a:pt x="21" y="34"/>
                    </a:cubicBezTo>
                    <a:cubicBezTo>
                      <a:pt x="16" y="31"/>
                      <a:pt x="12" y="27"/>
                      <a:pt x="11" y="2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380"/>
              <p:cNvSpPr/>
              <p:nvPr/>
            </p:nvSpPr>
            <p:spPr bwMode="auto">
              <a:xfrm>
                <a:off x="5901" y="2535"/>
                <a:ext cx="30" cy="64"/>
              </a:xfrm>
              <a:custGeom>
                <a:gdLst>
                  <a:gd name="T0" fmla="*/ 11 w 13"/>
                  <a:gd name="T1" fmla="*/ 4 h 27"/>
                  <a:gd name="T2" fmla="*/ 4 w 13"/>
                  <a:gd name="T3" fmla="*/ 0 h 27"/>
                  <a:gd name="T4" fmla="*/ 2 w 13"/>
                  <a:gd name="T5" fmla="*/ 15 h 27"/>
                  <a:gd name="T6" fmla="*/ 11 w 13"/>
                  <a:gd name="T7" fmla="*/ 27 h 27"/>
                  <a:gd name="T8" fmla="*/ 13 w 13"/>
                  <a:gd name="T9" fmla="*/ 22 h 27"/>
                  <a:gd name="T10" fmla="*/ 11 w 13"/>
                  <a:gd name="T11" fmla="*/ 4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7">
                    <a:moveTo>
                      <a:pt x="11" y="4"/>
                    </a:moveTo>
                    <a:cubicBezTo>
                      <a:pt x="8" y="2"/>
                      <a:pt x="6" y="1"/>
                      <a:pt x="4" y="0"/>
                    </a:cubicBezTo>
                    <a:cubicBezTo>
                      <a:pt x="1" y="4"/>
                      <a:pt x="0" y="10"/>
                      <a:pt x="2" y="15"/>
                    </a:cubicBezTo>
                    <a:cubicBezTo>
                      <a:pt x="3" y="20"/>
                      <a:pt x="6" y="24"/>
                      <a:pt x="11" y="27"/>
                    </a:cubicBezTo>
                    <a:cubicBezTo>
                      <a:pt x="11" y="25"/>
                      <a:pt x="12" y="23"/>
                      <a:pt x="13" y="22"/>
                    </a:cubicBezTo>
                    <a:cubicBezTo>
                      <a:pt x="6" y="18"/>
                      <a:pt x="7" y="9"/>
                      <a:pt x="11" y="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381"/>
              <p:cNvSpPr/>
              <p:nvPr/>
            </p:nvSpPr>
            <p:spPr bwMode="auto">
              <a:xfrm>
                <a:off x="5929" y="2573"/>
                <a:ext cx="31" cy="31"/>
              </a:xfrm>
              <a:custGeom>
                <a:gdLst>
                  <a:gd name="T0" fmla="*/ 13 w 13"/>
                  <a:gd name="T1" fmla="*/ 7 h 13"/>
                  <a:gd name="T2" fmla="*/ 9 w 13"/>
                  <a:gd name="T3" fmla="*/ 0 h 13"/>
                  <a:gd name="T4" fmla="*/ 0 w 13"/>
                  <a:gd name="T5" fmla="*/ 13 h 13"/>
                  <a:gd name="T6" fmla="*/ 6 w 13"/>
                  <a:gd name="T7" fmla="*/ 12 h 13"/>
                  <a:gd name="T8" fmla="*/ 9 w 13"/>
                  <a:gd name="T9" fmla="*/ 12 h 13"/>
                  <a:gd name="T10" fmla="*/ 13 w 13"/>
                  <a:gd name="T11" fmla="*/ 7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cubicBezTo>
                      <a:pt x="12" y="5"/>
                      <a:pt x="10" y="3"/>
                      <a:pt x="9" y="0"/>
                    </a:cubicBezTo>
                    <a:cubicBezTo>
                      <a:pt x="4" y="3"/>
                      <a:pt x="0" y="8"/>
                      <a:pt x="0" y="13"/>
                    </a:cubicBezTo>
                    <a:cubicBezTo>
                      <a:pt x="2" y="13"/>
                      <a:pt x="4" y="13"/>
                      <a:pt x="6" y="12"/>
                    </a:cubicBezTo>
                    <a:cubicBezTo>
                      <a:pt x="7" y="12"/>
                      <a:pt x="8" y="12"/>
                      <a:pt x="9" y="12"/>
                    </a:cubicBezTo>
                    <a:cubicBezTo>
                      <a:pt x="10" y="10"/>
                      <a:pt x="12" y="9"/>
                      <a:pt x="13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382"/>
              <p:cNvSpPr/>
              <p:nvPr/>
            </p:nvSpPr>
            <p:spPr bwMode="auto">
              <a:xfrm>
                <a:off x="5595" y="2525"/>
                <a:ext cx="60" cy="107"/>
              </a:xfrm>
              <a:custGeom>
                <a:gdLst>
                  <a:gd name="T0" fmla="*/ 4 w 25"/>
                  <a:gd name="T1" fmla="*/ 27 h 45"/>
                  <a:gd name="T2" fmla="*/ 10 w 25"/>
                  <a:gd name="T3" fmla="*/ 38 h 45"/>
                  <a:gd name="T4" fmla="*/ 17 w 25"/>
                  <a:gd name="T5" fmla="*/ 42 h 45"/>
                  <a:gd name="T6" fmla="*/ 22 w 25"/>
                  <a:gd name="T7" fmla="*/ 45 h 45"/>
                  <a:gd name="T8" fmla="*/ 22 w 25"/>
                  <a:gd name="T9" fmla="*/ 45 h 45"/>
                  <a:gd name="T10" fmla="*/ 25 w 25"/>
                  <a:gd name="T11" fmla="*/ 42 h 45"/>
                  <a:gd name="T12" fmla="*/ 23 w 25"/>
                  <a:gd name="T13" fmla="*/ 34 h 45"/>
                  <a:gd name="T14" fmla="*/ 23 w 25"/>
                  <a:gd name="T15" fmla="*/ 34 h 45"/>
                  <a:gd name="T16" fmla="*/ 9 w 25"/>
                  <a:gd name="T17" fmla="*/ 22 h 45"/>
                  <a:gd name="T18" fmla="*/ 17 w 25"/>
                  <a:gd name="T19" fmla="*/ 5 h 45"/>
                  <a:gd name="T20" fmla="*/ 15 w 25"/>
                  <a:gd name="T21" fmla="*/ 0 h 45"/>
                  <a:gd name="T22" fmla="*/ 6 w 25"/>
                  <a:gd name="T23" fmla="*/ 2 h 45"/>
                  <a:gd name="T24" fmla="*/ 4 w 25"/>
                  <a:gd name="T25" fmla="*/ 27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45">
                    <a:moveTo>
                      <a:pt x="4" y="27"/>
                    </a:moveTo>
                    <a:cubicBezTo>
                      <a:pt x="5" y="31"/>
                      <a:pt x="7" y="35"/>
                      <a:pt x="10" y="38"/>
                    </a:cubicBezTo>
                    <a:cubicBezTo>
                      <a:pt x="12" y="40"/>
                      <a:pt x="14" y="41"/>
                      <a:pt x="17" y="42"/>
                    </a:cubicBezTo>
                    <a:cubicBezTo>
                      <a:pt x="19" y="43"/>
                      <a:pt x="21" y="44"/>
                      <a:pt x="22" y="45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3" y="44"/>
                      <a:pt x="24" y="43"/>
                      <a:pt x="25" y="42"/>
                    </a:cubicBezTo>
                    <a:cubicBezTo>
                      <a:pt x="24" y="39"/>
                      <a:pt x="23" y="37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16" y="33"/>
                      <a:pt x="11" y="28"/>
                      <a:pt x="9" y="22"/>
                    </a:cubicBezTo>
                    <a:cubicBezTo>
                      <a:pt x="8" y="15"/>
                      <a:pt x="11" y="8"/>
                      <a:pt x="17" y="5"/>
                    </a:cubicBezTo>
                    <a:cubicBezTo>
                      <a:pt x="16" y="3"/>
                      <a:pt x="16" y="2"/>
                      <a:pt x="15" y="0"/>
                    </a:cubicBezTo>
                    <a:cubicBezTo>
                      <a:pt x="12" y="1"/>
                      <a:pt x="9" y="2"/>
                      <a:pt x="6" y="2"/>
                    </a:cubicBezTo>
                    <a:cubicBezTo>
                      <a:pt x="2" y="10"/>
                      <a:pt x="0" y="19"/>
                      <a:pt x="4" y="2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383"/>
              <p:cNvSpPr/>
              <p:nvPr/>
            </p:nvSpPr>
            <p:spPr bwMode="auto">
              <a:xfrm>
                <a:off x="5761" y="2507"/>
                <a:ext cx="43" cy="52"/>
              </a:xfrm>
              <a:custGeom>
                <a:gdLst>
                  <a:gd name="T0" fmla="*/ 12 w 18"/>
                  <a:gd name="T1" fmla="*/ 15 h 22"/>
                  <a:gd name="T2" fmla="*/ 18 w 18"/>
                  <a:gd name="T3" fmla="*/ 7 h 22"/>
                  <a:gd name="T4" fmla="*/ 4 w 18"/>
                  <a:gd name="T5" fmla="*/ 0 h 22"/>
                  <a:gd name="T6" fmla="*/ 2 w 18"/>
                  <a:gd name="T7" fmla="*/ 13 h 22"/>
                  <a:gd name="T8" fmla="*/ 10 w 18"/>
                  <a:gd name="T9" fmla="*/ 22 h 22"/>
                  <a:gd name="T10" fmla="*/ 12 w 18"/>
                  <a:gd name="T11" fmla="*/ 15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2">
                    <a:moveTo>
                      <a:pt x="12" y="15"/>
                    </a:moveTo>
                    <a:cubicBezTo>
                      <a:pt x="14" y="12"/>
                      <a:pt x="15" y="9"/>
                      <a:pt x="18" y="7"/>
                    </a:cubicBezTo>
                    <a:cubicBezTo>
                      <a:pt x="13" y="6"/>
                      <a:pt x="8" y="4"/>
                      <a:pt x="4" y="0"/>
                    </a:cubicBezTo>
                    <a:cubicBezTo>
                      <a:pt x="2" y="4"/>
                      <a:pt x="0" y="9"/>
                      <a:pt x="2" y="13"/>
                    </a:cubicBezTo>
                    <a:cubicBezTo>
                      <a:pt x="3" y="17"/>
                      <a:pt x="6" y="21"/>
                      <a:pt x="10" y="22"/>
                    </a:cubicBezTo>
                    <a:cubicBezTo>
                      <a:pt x="10" y="19"/>
                      <a:pt x="11" y="17"/>
                      <a:pt x="12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384"/>
              <p:cNvSpPr/>
              <p:nvPr/>
            </p:nvSpPr>
            <p:spPr bwMode="auto">
              <a:xfrm>
                <a:off x="5792" y="2438"/>
                <a:ext cx="33" cy="40"/>
              </a:xfrm>
              <a:custGeom>
                <a:gdLst>
                  <a:gd name="T0" fmla="*/ 11 w 14"/>
                  <a:gd name="T1" fmla="*/ 17 h 17"/>
                  <a:gd name="T2" fmla="*/ 14 w 14"/>
                  <a:gd name="T3" fmla="*/ 11 h 17"/>
                  <a:gd name="T4" fmla="*/ 11 w 14"/>
                  <a:gd name="T5" fmla="*/ 1 h 17"/>
                  <a:gd name="T6" fmla="*/ 7 w 14"/>
                  <a:gd name="T7" fmla="*/ 0 h 17"/>
                  <a:gd name="T8" fmla="*/ 0 w 14"/>
                  <a:gd name="T9" fmla="*/ 5 h 17"/>
                  <a:gd name="T10" fmla="*/ 11 w 14"/>
                  <a:gd name="T11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7">
                    <a:moveTo>
                      <a:pt x="11" y="17"/>
                    </a:moveTo>
                    <a:cubicBezTo>
                      <a:pt x="11" y="15"/>
                      <a:pt x="12" y="12"/>
                      <a:pt x="14" y="11"/>
                    </a:cubicBezTo>
                    <a:cubicBezTo>
                      <a:pt x="12" y="8"/>
                      <a:pt x="11" y="4"/>
                      <a:pt x="11" y="1"/>
                    </a:cubicBezTo>
                    <a:cubicBezTo>
                      <a:pt x="10" y="0"/>
                      <a:pt x="8" y="0"/>
                      <a:pt x="7" y="0"/>
                    </a:cubicBezTo>
                    <a:cubicBezTo>
                      <a:pt x="5" y="2"/>
                      <a:pt x="2" y="3"/>
                      <a:pt x="0" y="5"/>
                    </a:cubicBezTo>
                    <a:cubicBezTo>
                      <a:pt x="1" y="10"/>
                      <a:pt x="6" y="15"/>
                      <a:pt x="11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385"/>
              <p:cNvSpPr/>
              <p:nvPr/>
            </p:nvSpPr>
            <p:spPr bwMode="auto">
              <a:xfrm>
                <a:off x="5775" y="2452"/>
                <a:ext cx="41" cy="43"/>
              </a:xfrm>
              <a:custGeom>
                <a:gdLst>
                  <a:gd name="T0" fmla="*/ 7 w 17"/>
                  <a:gd name="T1" fmla="*/ 13 h 18"/>
                  <a:gd name="T2" fmla="*/ 17 w 17"/>
                  <a:gd name="T3" fmla="*/ 18 h 18"/>
                  <a:gd name="T4" fmla="*/ 17 w 17"/>
                  <a:gd name="T5" fmla="*/ 12 h 18"/>
                  <a:gd name="T6" fmla="*/ 6 w 17"/>
                  <a:gd name="T7" fmla="*/ 0 h 18"/>
                  <a:gd name="T8" fmla="*/ 0 w 17"/>
                  <a:gd name="T9" fmla="*/ 4 h 18"/>
                  <a:gd name="T10" fmla="*/ 7 w 17"/>
                  <a:gd name="T11" fmla="*/ 13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8">
                    <a:moveTo>
                      <a:pt x="7" y="13"/>
                    </a:moveTo>
                    <a:cubicBezTo>
                      <a:pt x="10" y="15"/>
                      <a:pt x="13" y="18"/>
                      <a:pt x="17" y="18"/>
                    </a:cubicBezTo>
                    <a:cubicBezTo>
                      <a:pt x="17" y="16"/>
                      <a:pt x="17" y="14"/>
                      <a:pt x="17" y="12"/>
                    </a:cubicBezTo>
                    <a:cubicBezTo>
                      <a:pt x="12" y="11"/>
                      <a:pt x="7" y="5"/>
                      <a:pt x="6" y="0"/>
                    </a:cubicBezTo>
                    <a:cubicBezTo>
                      <a:pt x="4" y="1"/>
                      <a:pt x="2" y="2"/>
                      <a:pt x="0" y="4"/>
                    </a:cubicBezTo>
                    <a:cubicBezTo>
                      <a:pt x="1" y="8"/>
                      <a:pt x="4" y="10"/>
                      <a:pt x="7" y="1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386"/>
              <p:cNvSpPr/>
              <p:nvPr/>
            </p:nvSpPr>
            <p:spPr bwMode="auto">
              <a:xfrm>
                <a:off x="5742" y="2488"/>
                <a:ext cx="43" cy="97"/>
              </a:xfrm>
              <a:custGeom>
                <a:gdLst>
                  <a:gd name="T0" fmla="*/ 7 w 18"/>
                  <a:gd name="T1" fmla="*/ 2 h 41"/>
                  <a:gd name="T2" fmla="*/ 6 w 18"/>
                  <a:gd name="T3" fmla="*/ 0 h 41"/>
                  <a:gd name="T4" fmla="*/ 1 w 18"/>
                  <a:gd name="T5" fmla="*/ 11 h 41"/>
                  <a:gd name="T6" fmla="*/ 2 w 18"/>
                  <a:gd name="T7" fmla="*/ 24 h 41"/>
                  <a:gd name="T8" fmla="*/ 18 w 18"/>
                  <a:gd name="T9" fmla="*/ 41 h 41"/>
                  <a:gd name="T10" fmla="*/ 18 w 18"/>
                  <a:gd name="T11" fmla="*/ 32 h 41"/>
                  <a:gd name="T12" fmla="*/ 8 w 18"/>
                  <a:gd name="T13" fmla="*/ 21 h 41"/>
                  <a:gd name="T14" fmla="*/ 11 w 18"/>
                  <a:gd name="T15" fmla="*/ 7 h 41"/>
                  <a:gd name="T16" fmla="*/ 7 w 18"/>
                  <a:gd name="T17" fmla="*/ 2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1">
                    <a:moveTo>
                      <a:pt x="7" y="2"/>
                    </a:moveTo>
                    <a:cubicBezTo>
                      <a:pt x="7" y="1"/>
                      <a:pt x="6" y="1"/>
                      <a:pt x="6" y="0"/>
                    </a:cubicBezTo>
                    <a:cubicBezTo>
                      <a:pt x="4" y="4"/>
                      <a:pt x="1" y="7"/>
                      <a:pt x="1" y="11"/>
                    </a:cubicBezTo>
                    <a:cubicBezTo>
                      <a:pt x="0" y="15"/>
                      <a:pt x="0" y="20"/>
                      <a:pt x="2" y="24"/>
                    </a:cubicBezTo>
                    <a:cubicBezTo>
                      <a:pt x="4" y="31"/>
                      <a:pt x="10" y="38"/>
                      <a:pt x="18" y="41"/>
                    </a:cubicBezTo>
                    <a:cubicBezTo>
                      <a:pt x="17" y="38"/>
                      <a:pt x="17" y="35"/>
                      <a:pt x="18" y="32"/>
                    </a:cubicBezTo>
                    <a:cubicBezTo>
                      <a:pt x="13" y="30"/>
                      <a:pt x="9" y="26"/>
                      <a:pt x="8" y="21"/>
                    </a:cubicBezTo>
                    <a:cubicBezTo>
                      <a:pt x="7" y="17"/>
                      <a:pt x="8" y="11"/>
                      <a:pt x="11" y="7"/>
                    </a:cubicBezTo>
                    <a:cubicBezTo>
                      <a:pt x="10" y="6"/>
                      <a:pt x="8" y="4"/>
                      <a:pt x="7" y="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387"/>
              <p:cNvSpPr/>
              <p:nvPr/>
            </p:nvSpPr>
            <p:spPr bwMode="auto">
              <a:xfrm>
                <a:off x="5697" y="2590"/>
                <a:ext cx="36" cy="30"/>
              </a:xfrm>
              <a:custGeom>
                <a:gdLst>
                  <a:gd name="T0" fmla="*/ 4 w 15"/>
                  <a:gd name="T1" fmla="*/ 1 h 13"/>
                  <a:gd name="T2" fmla="*/ 0 w 15"/>
                  <a:gd name="T3" fmla="*/ 0 h 13"/>
                  <a:gd name="T4" fmla="*/ 4 w 15"/>
                  <a:gd name="T5" fmla="*/ 9 h 13"/>
                  <a:gd name="T6" fmla="*/ 14 w 15"/>
                  <a:gd name="T7" fmla="*/ 13 h 13"/>
                  <a:gd name="T8" fmla="*/ 15 w 15"/>
                  <a:gd name="T9" fmla="*/ 0 h 13"/>
                  <a:gd name="T10" fmla="*/ 4 w 15"/>
                  <a:gd name="T11" fmla="*/ 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3">
                    <a:moveTo>
                      <a:pt x="4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1" y="3"/>
                      <a:pt x="2" y="6"/>
                      <a:pt x="4" y="9"/>
                    </a:cubicBezTo>
                    <a:cubicBezTo>
                      <a:pt x="6" y="11"/>
                      <a:pt x="10" y="13"/>
                      <a:pt x="14" y="13"/>
                    </a:cubicBezTo>
                    <a:cubicBezTo>
                      <a:pt x="13" y="9"/>
                      <a:pt x="14" y="4"/>
                      <a:pt x="15" y="0"/>
                    </a:cubicBezTo>
                    <a:cubicBezTo>
                      <a:pt x="12" y="1"/>
                      <a:pt x="7" y="1"/>
                      <a:pt x="4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388"/>
              <p:cNvSpPr/>
              <p:nvPr/>
            </p:nvSpPr>
            <p:spPr bwMode="auto">
              <a:xfrm>
                <a:off x="5860" y="2419"/>
                <a:ext cx="26" cy="35"/>
              </a:xfrm>
              <a:custGeom>
                <a:gdLst>
                  <a:gd name="T0" fmla="*/ 7 w 11"/>
                  <a:gd name="T1" fmla="*/ 15 h 15"/>
                  <a:gd name="T2" fmla="*/ 11 w 11"/>
                  <a:gd name="T3" fmla="*/ 4 h 15"/>
                  <a:gd name="T4" fmla="*/ 9 w 11"/>
                  <a:gd name="T5" fmla="*/ 0 h 15"/>
                  <a:gd name="T6" fmla="*/ 0 w 11"/>
                  <a:gd name="T7" fmla="*/ 7 h 15"/>
                  <a:gd name="T8" fmla="*/ 7 w 11"/>
                  <a:gd name="T9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7" y="15"/>
                    </a:moveTo>
                    <a:cubicBezTo>
                      <a:pt x="8" y="11"/>
                      <a:pt x="9" y="8"/>
                      <a:pt x="11" y="4"/>
                    </a:cubicBezTo>
                    <a:cubicBezTo>
                      <a:pt x="10" y="3"/>
                      <a:pt x="9" y="2"/>
                      <a:pt x="9" y="0"/>
                    </a:cubicBezTo>
                    <a:cubicBezTo>
                      <a:pt x="6" y="3"/>
                      <a:pt x="3" y="5"/>
                      <a:pt x="0" y="7"/>
                    </a:cubicBezTo>
                    <a:cubicBezTo>
                      <a:pt x="1" y="10"/>
                      <a:pt x="4" y="13"/>
                      <a:pt x="7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389"/>
              <p:cNvSpPr/>
              <p:nvPr/>
            </p:nvSpPr>
            <p:spPr bwMode="auto">
              <a:xfrm>
                <a:off x="5920" y="2452"/>
                <a:ext cx="37" cy="50"/>
              </a:xfrm>
              <a:custGeom>
                <a:gdLst>
                  <a:gd name="T0" fmla="*/ 4 w 16"/>
                  <a:gd name="T1" fmla="*/ 0 h 21"/>
                  <a:gd name="T2" fmla="*/ 11 w 16"/>
                  <a:gd name="T3" fmla="*/ 21 h 21"/>
                  <a:gd name="T4" fmla="*/ 12 w 16"/>
                  <a:gd name="T5" fmla="*/ 19 h 21"/>
                  <a:gd name="T6" fmla="*/ 16 w 16"/>
                  <a:gd name="T7" fmla="*/ 14 h 21"/>
                  <a:gd name="T8" fmla="*/ 10 w 16"/>
                  <a:gd name="T9" fmla="*/ 0 h 21"/>
                  <a:gd name="T10" fmla="*/ 4 w 16"/>
                  <a:gd name="T11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1">
                    <a:moveTo>
                      <a:pt x="4" y="0"/>
                    </a:moveTo>
                    <a:cubicBezTo>
                      <a:pt x="0" y="8"/>
                      <a:pt x="3" y="17"/>
                      <a:pt x="11" y="21"/>
                    </a:cubicBezTo>
                    <a:cubicBezTo>
                      <a:pt x="11" y="21"/>
                      <a:pt x="12" y="20"/>
                      <a:pt x="12" y="19"/>
                    </a:cubicBezTo>
                    <a:cubicBezTo>
                      <a:pt x="13" y="18"/>
                      <a:pt x="15" y="16"/>
                      <a:pt x="16" y="14"/>
                    </a:cubicBezTo>
                    <a:cubicBezTo>
                      <a:pt x="13" y="10"/>
                      <a:pt x="11" y="5"/>
                      <a:pt x="10" y="0"/>
                    </a:cubicBezTo>
                    <a:cubicBezTo>
                      <a:pt x="8" y="0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390"/>
              <p:cNvSpPr/>
              <p:nvPr/>
            </p:nvSpPr>
            <p:spPr bwMode="auto">
              <a:xfrm>
                <a:off x="5842" y="2435"/>
                <a:ext cx="35" cy="38"/>
              </a:xfrm>
              <a:custGeom>
                <a:gdLst>
                  <a:gd name="T0" fmla="*/ 15 w 15"/>
                  <a:gd name="T1" fmla="*/ 16 h 16"/>
                  <a:gd name="T2" fmla="*/ 15 w 15"/>
                  <a:gd name="T3" fmla="*/ 9 h 16"/>
                  <a:gd name="T4" fmla="*/ 6 w 15"/>
                  <a:gd name="T5" fmla="*/ 0 h 16"/>
                  <a:gd name="T6" fmla="*/ 0 w 15"/>
                  <a:gd name="T7" fmla="*/ 2 h 16"/>
                  <a:gd name="T8" fmla="*/ 15 w 15"/>
                  <a:gd name="T9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15" y="16"/>
                    </a:moveTo>
                    <a:cubicBezTo>
                      <a:pt x="15" y="14"/>
                      <a:pt x="15" y="12"/>
                      <a:pt x="15" y="9"/>
                    </a:cubicBezTo>
                    <a:cubicBezTo>
                      <a:pt x="11" y="7"/>
                      <a:pt x="8" y="4"/>
                      <a:pt x="6" y="0"/>
                    </a:cubicBezTo>
                    <a:cubicBezTo>
                      <a:pt x="4" y="1"/>
                      <a:pt x="2" y="2"/>
                      <a:pt x="0" y="2"/>
                    </a:cubicBezTo>
                    <a:cubicBezTo>
                      <a:pt x="3" y="8"/>
                      <a:pt x="7" y="16"/>
                      <a:pt x="15" y="1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391"/>
              <p:cNvSpPr/>
              <p:nvPr/>
            </p:nvSpPr>
            <p:spPr bwMode="auto">
              <a:xfrm>
                <a:off x="5820" y="2440"/>
                <a:ext cx="62" cy="52"/>
              </a:xfrm>
              <a:custGeom>
                <a:gdLst>
                  <a:gd name="T0" fmla="*/ 9 w 26"/>
                  <a:gd name="T1" fmla="*/ 16 h 22"/>
                  <a:gd name="T2" fmla="*/ 26 w 26"/>
                  <a:gd name="T3" fmla="*/ 22 h 22"/>
                  <a:gd name="T4" fmla="*/ 24 w 26"/>
                  <a:gd name="T5" fmla="*/ 15 h 22"/>
                  <a:gd name="T6" fmla="*/ 7 w 26"/>
                  <a:gd name="T7" fmla="*/ 0 h 22"/>
                  <a:gd name="T8" fmla="*/ 0 w 26"/>
                  <a:gd name="T9" fmla="*/ 0 h 22"/>
                  <a:gd name="T10" fmla="*/ 9 w 26"/>
                  <a:gd name="T11" fmla="*/ 16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2">
                    <a:moveTo>
                      <a:pt x="9" y="16"/>
                    </a:moveTo>
                    <a:cubicBezTo>
                      <a:pt x="14" y="20"/>
                      <a:pt x="19" y="22"/>
                      <a:pt x="26" y="22"/>
                    </a:cubicBezTo>
                    <a:cubicBezTo>
                      <a:pt x="25" y="20"/>
                      <a:pt x="24" y="18"/>
                      <a:pt x="24" y="15"/>
                    </a:cubicBezTo>
                    <a:cubicBezTo>
                      <a:pt x="16" y="15"/>
                      <a:pt x="10" y="7"/>
                      <a:pt x="7" y="0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1" y="6"/>
                      <a:pt x="4" y="12"/>
                      <a:pt x="9" y="1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392"/>
              <p:cNvSpPr/>
              <p:nvPr/>
            </p:nvSpPr>
            <p:spPr bwMode="auto">
              <a:xfrm>
                <a:off x="5756" y="2464"/>
                <a:ext cx="62" cy="57"/>
              </a:xfrm>
              <a:custGeom>
                <a:gdLst>
                  <a:gd name="T0" fmla="*/ 7 w 26"/>
                  <a:gd name="T1" fmla="*/ 17 h 24"/>
                  <a:gd name="T2" fmla="*/ 21 w 26"/>
                  <a:gd name="T3" fmla="*/ 24 h 24"/>
                  <a:gd name="T4" fmla="*/ 26 w 26"/>
                  <a:gd name="T5" fmla="*/ 21 h 24"/>
                  <a:gd name="T6" fmla="*/ 25 w 26"/>
                  <a:gd name="T7" fmla="*/ 15 h 24"/>
                  <a:gd name="T8" fmla="*/ 13 w 26"/>
                  <a:gd name="T9" fmla="*/ 9 h 24"/>
                  <a:gd name="T10" fmla="*/ 6 w 26"/>
                  <a:gd name="T11" fmla="*/ 0 h 24"/>
                  <a:gd name="T12" fmla="*/ 3 w 26"/>
                  <a:gd name="T13" fmla="*/ 1 h 24"/>
                  <a:gd name="T14" fmla="*/ 0 w 26"/>
                  <a:gd name="T15" fmla="*/ 4 h 24"/>
                  <a:gd name="T16" fmla="*/ 2 w 26"/>
                  <a:gd name="T17" fmla="*/ 11 h 24"/>
                  <a:gd name="T18" fmla="*/ 7 w 26"/>
                  <a:gd name="T19" fmla="*/ 1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4">
                    <a:moveTo>
                      <a:pt x="7" y="17"/>
                    </a:moveTo>
                    <a:cubicBezTo>
                      <a:pt x="11" y="21"/>
                      <a:pt x="16" y="23"/>
                      <a:pt x="21" y="24"/>
                    </a:cubicBezTo>
                    <a:cubicBezTo>
                      <a:pt x="23" y="23"/>
                      <a:pt x="24" y="22"/>
                      <a:pt x="26" y="21"/>
                    </a:cubicBezTo>
                    <a:cubicBezTo>
                      <a:pt x="26" y="19"/>
                      <a:pt x="25" y="17"/>
                      <a:pt x="25" y="15"/>
                    </a:cubicBezTo>
                    <a:cubicBezTo>
                      <a:pt x="21" y="15"/>
                      <a:pt x="17" y="11"/>
                      <a:pt x="13" y="9"/>
                    </a:cubicBezTo>
                    <a:cubicBezTo>
                      <a:pt x="10" y="6"/>
                      <a:pt x="7" y="3"/>
                      <a:pt x="6" y="0"/>
                    </a:cubicBezTo>
                    <a:cubicBezTo>
                      <a:pt x="5" y="0"/>
                      <a:pt x="4" y="1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6"/>
                      <a:pt x="1" y="9"/>
                      <a:pt x="2" y="11"/>
                    </a:cubicBezTo>
                    <a:cubicBezTo>
                      <a:pt x="4" y="13"/>
                      <a:pt x="5" y="16"/>
                      <a:pt x="7" y="17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393"/>
              <p:cNvSpPr/>
              <p:nvPr/>
            </p:nvSpPr>
            <p:spPr bwMode="auto">
              <a:xfrm>
                <a:off x="5617" y="2540"/>
                <a:ext cx="35" cy="61"/>
              </a:xfrm>
              <a:custGeom>
                <a:gdLst>
                  <a:gd name="T0" fmla="*/ 13 w 15"/>
                  <a:gd name="T1" fmla="*/ 7 h 26"/>
                  <a:gd name="T2" fmla="*/ 8 w 15"/>
                  <a:gd name="T3" fmla="*/ 0 h 26"/>
                  <a:gd name="T4" fmla="*/ 2 w 15"/>
                  <a:gd name="T5" fmla="*/ 16 h 26"/>
                  <a:gd name="T6" fmla="*/ 13 w 15"/>
                  <a:gd name="T7" fmla="*/ 26 h 26"/>
                  <a:gd name="T8" fmla="*/ 15 w 15"/>
                  <a:gd name="T9" fmla="*/ 10 h 26"/>
                  <a:gd name="T10" fmla="*/ 13 w 15"/>
                  <a:gd name="T11" fmla="*/ 7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6">
                    <a:moveTo>
                      <a:pt x="13" y="7"/>
                    </a:moveTo>
                    <a:cubicBezTo>
                      <a:pt x="11" y="5"/>
                      <a:pt x="10" y="3"/>
                      <a:pt x="8" y="0"/>
                    </a:cubicBezTo>
                    <a:cubicBezTo>
                      <a:pt x="3" y="4"/>
                      <a:pt x="0" y="9"/>
                      <a:pt x="2" y="16"/>
                    </a:cubicBezTo>
                    <a:cubicBezTo>
                      <a:pt x="4" y="21"/>
                      <a:pt x="8" y="25"/>
                      <a:pt x="13" y="26"/>
                    </a:cubicBezTo>
                    <a:cubicBezTo>
                      <a:pt x="13" y="21"/>
                      <a:pt x="13" y="15"/>
                      <a:pt x="15" y="10"/>
                    </a:cubicBezTo>
                    <a:cubicBezTo>
                      <a:pt x="14" y="9"/>
                      <a:pt x="13" y="8"/>
                      <a:pt x="13" y="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394"/>
              <p:cNvSpPr/>
              <p:nvPr/>
            </p:nvSpPr>
            <p:spPr bwMode="auto">
              <a:xfrm>
                <a:off x="5648" y="2566"/>
                <a:ext cx="92" cy="102"/>
              </a:xfrm>
              <a:custGeom>
                <a:gdLst>
                  <a:gd name="T0" fmla="*/ 18 w 39"/>
                  <a:gd name="T1" fmla="*/ 38 h 43"/>
                  <a:gd name="T2" fmla="*/ 24 w 39"/>
                  <a:gd name="T3" fmla="*/ 41 h 43"/>
                  <a:gd name="T4" fmla="*/ 30 w 39"/>
                  <a:gd name="T5" fmla="*/ 43 h 43"/>
                  <a:gd name="T6" fmla="*/ 31 w 39"/>
                  <a:gd name="T7" fmla="*/ 43 h 43"/>
                  <a:gd name="T8" fmla="*/ 39 w 39"/>
                  <a:gd name="T9" fmla="*/ 37 h 43"/>
                  <a:gd name="T10" fmla="*/ 38 w 39"/>
                  <a:gd name="T11" fmla="*/ 35 h 43"/>
                  <a:gd name="T12" fmla="*/ 38 w 39"/>
                  <a:gd name="T13" fmla="*/ 35 h 43"/>
                  <a:gd name="T14" fmla="*/ 17 w 39"/>
                  <a:gd name="T15" fmla="*/ 25 h 43"/>
                  <a:gd name="T16" fmla="*/ 11 w 39"/>
                  <a:gd name="T17" fmla="*/ 7 h 43"/>
                  <a:gd name="T18" fmla="*/ 11 w 39"/>
                  <a:gd name="T19" fmla="*/ 7 h 43"/>
                  <a:gd name="T20" fmla="*/ 3 w 39"/>
                  <a:gd name="T21" fmla="*/ 0 h 43"/>
                  <a:gd name="T22" fmla="*/ 7 w 39"/>
                  <a:gd name="T23" fmla="*/ 29 h 43"/>
                  <a:gd name="T24" fmla="*/ 18 w 39"/>
                  <a:gd name="T25" fmla="*/ 38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43">
                    <a:moveTo>
                      <a:pt x="18" y="38"/>
                    </a:moveTo>
                    <a:cubicBezTo>
                      <a:pt x="20" y="39"/>
                      <a:pt x="22" y="40"/>
                      <a:pt x="24" y="41"/>
                    </a:cubicBezTo>
                    <a:cubicBezTo>
                      <a:pt x="26" y="42"/>
                      <a:pt x="28" y="43"/>
                      <a:pt x="30" y="43"/>
                    </a:cubicBezTo>
                    <a:cubicBezTo>
                      <a:pt x="30" y="43"/>
                      <a:pt x="31" y="43"/>
                      <a:pt x="31" y="43"/>
                    </a:cubicBezTo>
                    <a:cubicBezTo>
                      <a:pt x="33" y="41"/>
                      <a:pt x="36" y="39"/>
                      <a:pt x="39" y="37"/>
                    </a:cubicBezTo>
                    <a:cubicBezTo>
                      <a:pt x="38" y="36"/>
                      <a:pt x="38" y="35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0" y="35"/>
                      <a:pt x="22" y="31"/>
                      <a:pt x="17" y="25"/>
                    </a:cubicBezTo>
                    <a:cubicBezTo>
                      <a:pt x="12" y="20"/>
                      <a:pt x="10" y="13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5" y="3"/>
                      <a:pt x="3" y="0"/>
                    </a:cubicBezTo>
                    <a:cubicBezTo>
                      <a:pt x="1" y="10"/>
                      <a:pt x="0" y="20"/>
                      <a:pt x="7" y="29"/>
                    </a:cubicBezTo>
                    <a:cubicBezTo>
                      <a:pt x="10" y="32"/>
                      <a:pt x="14" y="35"/>
                      <a:pt x="18" y="38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395"/>
              <p:cNvSpPr/>
              <p:nvPr/>
            </p:nvSpPr>
            <p:spPr bwMode="auto">
              <a:xfrm>
                <a:off x="5676" y="2582"/>
                <a:ext cx="59" cy="62"/>
              </a:xfrm>
              <a:custGeom>
                <a:gdLst>
                  <a:gd name="T0" fmla="*/ 0 w 25"/>
                  <a:gd name="T1" fmla="*/ 0 h 26"/>
                  <a:gd name="T2" fmla="*/ 6 w 25"/>
                  <a:gd name="T3" fmla="*/ 18 h 26"/>
                  <a:gd name="T4" fmla="*/ 25 w 25"/>
                  <a:gd name="T5" fmla="*/ 26 h 26"/>
                  <a:gd name="T6" fmla="*/ 23 w 25"/>
                  <a:gd name="T7" fmla="*/ 18 h 26"/>
                  <a:gd name="T8" fmla="*/ 12 w 25"/>
                  <a:gd name="T9" fmla="*/ 13 h 26"/>
                  <a:gd name="T10" fmla="*/ 8 w 25"/>
                  <a:gd name="T11" fmla="*/ 3 h 26"/>
                  <a:gd name="T12" fmla="*/ 0 w 25"/>
                  <a:gd name="T13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6">
                    <a:moveTo>
                      <a:pt x="0" y="0"/>
                    </a:moveTo>
                    <a:cubicBezTo>
                      <a:pt x="0" y="7"/>
                      <a:pt x="2" y="13"/>
                      <a:pt x="6" y="18"/>
                    </a:cubicBezTo>
                    <a:cubicBezTo>
                      <a:pt x="11" y="23"/>
                      <a:pt x="18" y="26"/>
                      <a:pt x="25" y="26"/>
                    </a:cubicBezTo>
                    <a:cubicBezTo>
                      <a:pt x="24" y="23"/>
                      <a:pt x="24" y="20"/>
                      <a:pt x="23" y="18"/>
                    </a:cubicBezTo>
                    <a:cubicBezTo>
                      <a:pt x="19" y="18"/>
                      <a:pt x="15" y="16"/>
                      <a:pt x="12" y="13"/>
                    </a:cubicBezTo>
                    <a:cubicBezTo>
                      <a:pt x="9" y="10"/>
                      <a:pt x="9" y="7"/>
                      <a:pt x="8" y="3"/>
                    </a:cubicBezTo>
                    <a:cubicBezTo>
                      <a:pt x="5" y="2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396"/>
              <p:cNvSpPr/>
              <p:nvPr/>
            </p:nvSpPr>
            <p:spPr bwMode="auto">
              <a:xfrm>
                <a:off x="5636" y="2518"/>
                <a:ext cx="101" cy="72"/>
              </a:xfrm>
              <a:custGeom>
                <a:gdLst>
                  <a:gd name="T0" fmla="*/ 2 w 43"/>
                  <a:gd name="T1" fmla="*/ 10 h 30"/>
                  <a:gd name="T2" fmla="*/ 6 w 43"/>
                  <a:gd name="T3" fmla="*/ 16 h 30"/>
                  <a:gd name="T4" fmla="*/ 17 w 43"/>
                  <a:gd name="T5" fmla="*/ 25 h 30"/>
                  <a:gd name="T6" fmla="*/ 30 w 43"/>
                  <a:gd name="T7" fmla="*/ 29 h 30"/>
                  <a:gd name="T8" fmla="*/ 42 w 43"/>
                  <a:gd name="T9" fmla="*/ 28 h 30"/>
                  <a:gd name="T10" fmla="*/ 42 w 43"/>
                  <a:gd name="T11" fmla="*/ 28 h 30"/>
                  <a:gd name="T12" fmla="*/ 43 w 43"/>
                  <a:gd name="T13" fmla="*/ 27 h 30"/>
                  <a:gd name="T14" fmla="*/ 38 w 43"/>
                  <a:gd name="T15" fmla="*/ 20 h 30"/>
                  <a:gd name="T16" fmla="*/ 36 w 43"/>
                  <a:gd name="T17" fmla="*/ 16 h 30"/>
                  <a:gd name="T18" fmla="*/ 7 w 43"/>
                  <a:gd name="T19" fmla="*/ 0 h 30"/>
                  <a:gd name="T20" fmla="*/ 0 w 43"/>
                  <a:gd name="T21" fmla="*/ 2 h 30"/>
                  <a:gd name="T22" fmla="*/ 1 w 43"/>
                  <a:gd name="T23" fmla="*/ 6 h 30"/>
                  <a:gd name="T24" fmla="*/ 2 w 43"/>
                  <a:gd name="T25" fmla="*/ 1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30">
                    <a:moveTo>
                      <a:pt x="2" y="10"/>
                    </a:moveTo>
                    <a:cubicBezTo>
                      <a:pt x="3" y="12"/>
                      <a:pt x="5" y="14"/>
                      <a:pt x="6" y="16"/>
                    </a:cubicBezTo>
                    <a:cubicBezTo>
                      <a:pt x="9" y="19"/>
                      <a:pt x="12" y="23"/>
                      <a:pt x="17" y="25"/>
                    </a:cubicBezTo>
                    <a:cubicBezTo>
                      <a:pt x="21" y="27"/>
                      <a:pt x="25" y="29"/>
                      <a:pt x="30" y="29"/>
                    </a:cubicBezTo>
                    <a:cubicBezTo>
                      <a:pt x="33" y="30"/>
                      <a:pt x="39" y="30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3" y="27"/>
                    </a:cubicBezTo>
                    <a:cubicBezTo>
                      <a:pt x="41" y="25"/>
                      <a:pt x="39" y="23"/>
                      <a:pt x="38" y="20"/>
                    </a:cubicBezTo>
                    <a:cubicBezTo>
                      <a:pt x="37" y="19"/>
                      <a:pt x="36" y="18"/>
                      <a:pt x="36" y="16"/>
                    </a:cubicBezTo>
                    <a:cubicBezTo>
                      <a:pt x="24" y="18"/>
                      <a:pt x="11" y="11"/>
                      <a:pt x="7" y="0"/>
                    </a:cubicBezTo>
                    <a:cubicBezTo>
                      <a:pt x="5" y="1"/>
                      <a:pt x="2" y="2"/>
                      <a:pt x="0" y="2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1" y="7"/>
                      <a:pt x="2" y="9"/>
                      <a:pt x="2" y="1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397"/>
              <p:cNvSpPr/>
              <p:nvPr/>
            </p:nvSpPr>
            <p:spPr bwMode="auto">
              <a:xfrm>
                <a:off x="5711" y="2473"/>
                <a:ext cx="83" cy="140"/>
              </a:xfrm>
              <a:custGeom>
                <a:gdLst>
                  <a:gd name="T0" fmla="*/ 7 w 35"/>
                  <a:gd name="T1" fmla="*/ 39 h 59"/>
                  <a:gd name="T2" fmla="*/ 35 w 35"/>
                  <a:gd name="T3" fmla="*/ 59 h 59"/>
                  <a:gd name="T4" fmla="*/ 31 w 35"/>
                  <a:gd name="T5" fmla="*/ 49 h 59"/>
                  <a:gd name="T6" fmla="*/ 13 w 35"/>
                  <a:gd name="T7" fmla="*/ 30 h 59"/>
                  <a:gd name="T8" fmla="*/ 12 w 35"/>
                  <a:gd name="T9" fmla="*/ 17 h 59"/>
                  <a:gd name="T10" fmla="*/ 19 w 35"/>
                  <a:gd name="T11" fmla="*/ 5 h 59"/>
                  <a:gd name="T12" fmla="*/ 17 w 35"/>
                  <a:gd name="T13" fmla="*/ 0 h 59"/>
                  <a:gd name="T14" fmla="*/ 4 w 35"/>
                  <a:gd name="T15" fmla="*/ 7 h 59"/>
                  <a:gd name="T16" fmla="*/ 7 w 35"/>
                  <a:gd name="T17" fmla="*/ 39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59">
                    <a:moveTo>
                      <a:pt x="7" y="39"/>
                    </a:moveTo>
                    <a:cubicBezTo>
                      <a:pt x="13" y="49"/>
                      <a:pt x="23" y="58"/>
                      <a:pt x="35" y="59"/>
                    </a:cubicBezTo>
                    <a:cubicBezTo>
                      <a:pt x="33" y="56"/>
                      <a:pt x="32" y="52"/>
                      <a:pt x="31" y="49"/>
                    </a:cubicBezTo>
                    <a:cubicBezTo>
                      <a:pt x="22" y="46"/>
                      <a:pt x="16" y="38"/>
                      <a:pt x="13" y="30"/>
                    </a:cubicBezTo>
                    <a:cubicBezTo>
                      <a:pt x="12" y="26"/>
                      <a:pt x="11" y="21"/>
                      <a:pt x="12" y="17"/>
                    </a:cubicBezTo>
                    <a:cubicBezTo>
                      <a:pt x="13" y="12"/>
                      <a:pt x="15" y="8"/>
                      <a:pt x="19" y="5"/>
                    </a:cubicBezTo>
                    <a:cubicBezTo>
                      <a:pt x="18" y="3"/>
                      <a:pt x="18" y="2"/>
                      <a:pt x="17" y="0"/>
                    </a:cubicBezTo>
                    <a:cubicBezTo>
                      <a:pt x="13" y="3"/>
                      <a:pt x="9" y="5"/>
                      <a:pt x="4" y="7"/>
                    </a:cubicBezTo>
                    <a:cubicBezTo>
                      <a:pt x="0" y="17"/>
                      <a:pt x="2" y="29"/>
                      <a:pt x="7" y="39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398"/>
              <p:cNvSpPr/>
              <p:nvPr/>
            </p:nvSpPr>
            <p:spPr bwMode="auto">
              <a:xfrm>
                <a:off x="5756" y="2606"/>
                <a:ext cx="48" cy="74"/>
              </a:xfrm>
              <a:custGeom>
                <a:gdLst>
                  <a:gd name="T0" fmla="*/ 2 w 20"/>
                  <a:gd name="T1" fmla="*/ 0 h 31"/>
                  <a:gd name="T2" fmla="*/ 1 w 20"/>
                  <a:gd name="T3" fmla="*/ 10 h 31"/>
                  <a:gd name="T4" fmla="*/ 5 w 20"/>
                  <a:gd name="T5" fmla="*/ 19 h 31"/>
                  <a:gd name="T6" fmla="*/ 20 w 20"/>
                  <a:gd name="T7" fmla="*/ 31 h 31"/>
                  <a:gd name="T8" fmla="*/ 20 w 20"/>
                  <a:gd name="T9" fmla="*/ 25 h 31"/>
                  <a:gd name="T10" fmla="*/ 20 w 20"/>
                  <a:gd name="T11" fmla="*/ 23 h 31"/>
                  <a:gd name="T12" fmla="*/ 10 w 20"/>
                  <a:gd name="T13" fmla="*/ 3 h 31"/>
                  <a:gd name="T14" fmla="*/ 2 w 20"/>
                  <a:gd name="T15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1">
                    <a:moveTo>
                      <a:pt x="2" y="0"/>
                    </a:moveTo>
                    <a:cubicBezTo>
                      <a:pt x="1" y="3"/>
                      <a:pt x="0" y="6"/>
                      <a:pt x="1" y="10"/>
                    </a:cubicBezTo>
                    <a:cubicBezTo>
                      <a:pt x="1" y="13"/>
                      <a:pt x="3" y="16"/>
                      <a:pt x="5" y="19"/>
                    </a:cubicBezTo>
                    <a:cubicBezTo>
                      <a:pt x="8" y="25"/>
                      <a:pt x="13" y="29"/>
                      <a:pt x="20" y="31"/>
                    </a:cubicBezTo>
                    <a:cubicBezTo>
                      <a:pt x="20" y="29"/>
                      <a:pt x="20" y="27"/>
                      <a:pt x="20" y="25"/>
                    </a:cubicBezTo>
                    <a:cubicBezTo>
                      <a:pt x="20" y="24"/>
                      <a:pt x="20" y="24"/>
                      <a:pt x="20" y="23"/>
                    </a:cubicBezTo>
                    <a:cubicBezTo>
                      <a:pt x="13" y="20"/>
                      <a:pt x="7" y="12"/>
                      <a:pt x="10" y="3"/>
                    </a:cubicBezTo>
                    <a:cubicBezTo>
                      <a:pt x="7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399"/>
              <p:cNvSpPr/>
              <p:nvPr/>
            </p:nvSpPr>
            <p:spPr bwMode="auto">
              <a:xfrm>
                <a:off x="5655" y="2509"/>
                <a:ext cx="64" cy="47"/>
              </a:xfrm>
              <a:custGeom>
                <a:gdLst>
                  <a:gd name="T0" fmla="*/ 27 w 27"/>
                  <a:gd name="T1" fmla="*/ 19 h 20"/>
                  <a:gd name="T2" fmla="*/ 25 w 27"/>
                  <a:gd name="T3" fmla="*/ 11 h 20"/>
                  <a:gd name="T4" fmla="*/ 8 w 27"/>
                  <a:gd name="T5" fmla="*/ 0 h 20"/>
                  <a:gd name="T6" fmla="*/ 1 w 27"/>
                  <a:gd name="T7" fmla="*/ 3 h 20"/>
                  <a:gd name="T8" fmla="*/ 0 w 27"/>
                  <a:gd name="T9" fmla="*/ 3 h 20"/>
                  <a:gd name="T10" fmla="*/ 27 w 27"/>
                  <a:gd name="T11" fmla="*/ 19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0">
                    <a:moveTo>
                      <a:pt x="27" y="19"/>
                    </a:moveTo>
                    <a:cubicBezTo>
                      <a:pt x="26" y="16"/>
                      <a:pt x="25" y="14"/>
                      <a:pt x="25" y="11"/>
                    </a:cubicBezTo>
                    <a:cubicBezTo>
                      <a:pt x="19" y="12"/>
                      <a:pt x="10" y="7"/>
                      <a:pt x="8" y="0"/>
                    </a:cubicBezTo>
                    <a:cubicBezTo>
                      <a:pt x="6" y="1"/>
                      <a:pt x="3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5" y="14"/>
                      <a:pt x="16" y="20"/>
                      <a:pt x="27" y="1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400"/>
              <p:cNvSpPr/>
              <p:nvPr/>
            </p:nvSpPr>
            <p:spPr bwMode="auto">
              <a:xfrm>
                <a:off x="5678" y="2492"/>
                <a:ext cx="38" cy="43"/>
              </a:xfrm>
              <a:custGeom>
                <a:gdLst>
                  <a:gd name="T0" fmla="*/ 15 w 16"/>
                  <a:gd name="T1" fmla="*/ 16 h 18"/>
                  <a:gd name="T2" fmla="*/ 16 w 16"/>
                  <a:gd name="T3" fmla="*/ 0 h 18"/>
                  <a:gd name="T4" fmla="*/ 13 w 16"/>
                  <a:gd name="T5" fmla="*/ 1 h 18"/>
                  <a:gd name="T6" fmla="*/ 0 w 16"/>
                  <a:gd name="T7" fmla="*/ 7 h 18"/>
                  <a:gd name="T8" fmla="*/ 15 w 16"/>
                  <a:gd name="T9" fmla="*/ 16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8">
                    <a:moveTo>
                      <a:pt x="15" y="16"/>
                    </a:moveTo>
                    <a:cubicBezTo>
                      <a:pt x="14" y="11"/>
                      <a:pt x="14" y="5"/>
                      <a:pt x="16" y="0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9" y="3"/>
                      <a:pt x="4" y="5"/>
                      <a:pt x="0" y="7"/>
                    </a:cubicBezTo>
                    <a:cubicBezTo>
                      <a:pt x="1" y="13"/>
                      <a:pt x="9" y="18"/>
                      <a:pt x="15" y="1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401"/>
              <p:cNvSpPr/>
              <p:nvPr/>
            </p:nvSpPr>
            <p:spPr bwMode="auto">
              <a:xfrm>
                <a:off x="5577" y="2777"/>
                <a:ext cx="54" cy="81"/>
              </a:xfrm>
              <a:custGeom>
                <a:gdLst>
                  <a:gd name="T0" fmla="*/ 0 w 23"/>
                  <a:gd name="T1" fmla="*/ 4 h 34"/>
                  <a:gd name="T2" fmla="*/ 0 w 23"/>
                  <a:gd name="T3" fmla="*/ 7 h 34"/>
                  <a:gd name="T4" fmla="*/ 2 w 23"/>
                  <a:gd name="T5" fmla="*/ 12 h 34"/>
                  <a:gd name="T6" fmla="*/ 5 w 23"/>
                  <a:gd name="T7" fmla="*/ 23 h 34"/>
                  <a:gd name="T8" fmla="*/ 9 w 23"/>
                  <a:gd name="T9" fmla="*/ 29 h 34"/>
                  <a:gd name="T10" fmla="*/ 16 w 23"/>
                  <a:gd name="T11" fmla="*/ 34 h 34"/>
                  <a:gd name="T12" fmla="*/ 23 w 23"/>
                  <a:gd name="T13" fmla="*/ 20 h 34"/>
                  <a:gd name="T14" fmla="*/ 22 w 23"/>
                  <a:gd name="T15" fmla="*/ 0 h 34"/>
                  <a:gd name="T16" fmla="*/ 0 w 23"/>
                  <a:gd name="T17" fmla="*/ 4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4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1" y="9"/>
                      <a:pt x="1" y="10"/>
                      <a:pt x="2" y="12"/>
                    </a:cubicBezTo>
                    <a:cubicBezTo>
                      <a:pt x="2" y="16"/>
                      <a:pt x="4" y="19"/>
                      <a:pt x="5" y="23"/>
                    </a:cubicBezTo>
                    <a:cubicBezTo>
                      <a:pt x="6" y="25"/>
                      <a:pt x="7" y="27"/>
                      <a:pt x="9" y="29"/>
                    </a:cubicBezTo>
                    <a:cubicBezTo>
                      <a:pt x="11" y="31"/>
                      <a:pt x="13" y="34"/>
                      <a:pt x="16" y="34"/>
                    </a:cubicBezTo>
                    <a:cubicBezTo>
                      <a:pt x="22" y="33"/>
                      <a:pt x="22" y="24"/>
                      <a:pt x="23" y="20"/>
                    </a:cubicBezTo>
                    <a:cubicBezTo>
                      <a:pt x="23" y="13"/>
                      <a:pt x="22" y="7"/>
                      <a:pt x="22" y="0"/>
                    </a:cubicBezTo>
                    <a:cubicBezTo>
                      <a:pt x="15" y="1"/>
                      <a:pt x="7" y="2"/>
                      <a:pt x="0" y="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402"/>
              <p:cNvSpPr/>
              <p:nvPr/>
            </p:nvSpPr>
            <p:spPr bwMode="auto">
              <a:xfrm>
                <a:off x="6062" y="2528"/>
                <a:ext cx="59" cy="45"/>
              </a:xfrm>
              <a:custGeom>
                <a:gdLst>
                  <a:gd name="T0" fmla="*/ 19 w 25"/>
                  <a:gd name="T1" fmla="*/ 5 h 19"/>
                  <a:gd name="T2" fmla="*/ 25 w 25"/>
                  <a:gd name="T3" fmla="*/ 0 h 19"/>
                  <a:gd name="T4" fmla="*/ 24 w 25"/>
                  <a:gd name="T5" fmla="*/ 0 h 19"/>
                  <a:gd name="T6" fmla="*/ 15 w 25"/>
                  <a:gd name="T7" fmla="*/ 3 h 19"/>
                  <a:gd name="T8" fmla="*/ 7 w 25"/>
                  <a:gd name="T9" fmla="*/ 5 h 19"/>
                  <a:gd name="T10" fmla="*/ 2 w 25"/>
                  <a:gd name="T11" fmla="*/ 6 h 19"/>
                  <a:gd name="T12" fmla="*/ 2 w 25"/>
                  <a:gd name="T13" fmla="*/ 19 h 19"/>
                  <a:gd name="T14" fmla="*/ 19 w 25"/>
                  <a:gd name="T15" fmla="*/ 5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9">
                    <a:moveTo>
                      <a:pt x="19" y="5"/>
                    </a:moveTo>
                    <a:cubicBezTo>
                      <a:pt x="21" y="3"/>
                      <a:pt x="23" y="2"/>
                      <a:pt x="25" y="0"/>
                    </a:cubicBezTo>
                    <a:cubicBezTo>
                      <a:pt x="25" y="0"/>
                      <a:pt x="24" y="0"/>
                      <a:pt x="24" y="0"/>
                    </a:cubicBezTo>
                    <a:cubicBezTo>
                      <a:pt x="21" y="1"/>
                      <a:pt x="18" y="2"/>
                      <a:pt x="15" y="3"/>
                    </a:cubicBezTo>
                    <a:cubicBezTo>
                      <a:pt x="13" y="4"/>
                      <a:pt x="10" y="4"/>
                      <a:pt x="7" y="5"/>
                    </a:cubicBezTo>
                    <a:cubicBezTo>
                      <a:pt x="5" y="5"/>
                      <a:pt x="3" y="5"/>
                      <a:pt x="2" y="6"/>
                    </a:cubicBezTo>
                    <a:cubicBezTo>
                      <a:pt x="0" y="10"/>
                      <a:pt x="0" y="15"/>
                      <a:pt x="2" y="19"/>
                    </a:cubicBezTo>
                    <a:cubicBezTo>
                      <a:pt x="8" y="14"/>
                      <a:pt x="14" y="10"/>
                      <a:pt x="19" y="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403"/>
              <p:cNvSpPr/>
              <p:nvPr/>
            </p:nvSpPr>
            <p:spPr bwMode="auto">
              <a:xfrm>
                <a:off x="5636" y="2770"/>
                <a:ext cx="52" cy="97"/>
              </a:xfrm>
              <a:custGeom>
                <a:gdLst>
                  <a:gd name="T0" fmla="*/ 0 w 22"/>
                  <a:gd name="T1" fmla="*/ 3 h 41"/>
                  <a:gd name="T2" fmla="*/ 7 w 22"/>
                  <a:gd name="T3" fmla="*/ 28 h 41"/>
                  <a:gd name="T4" fmla="*/ 9 w 22"/>
                  <a:gd name="T5" fmla="*/ 34 h 41"/>
                  <a:gd name="T6" fmla="*/ 14 w 22"/>
                  <a:gd name="T7" fmla="*/ 40 h 41"/>
                  <a:gd name="T8" fmla="*/ 20 w 22"/>
                  <a:gd name="T9" fmla="*/ 35 h 41"/>
                  <a:gd name="T10" fmla="*/ 22 w 22"/>
                  <a:gd name="T11" fmla="*/ 24 h 41"/>
                  <a:gd name="T12" fmla="*/ 21 w 22"/>
                  <a:gd name="T13" fmla="*/ 0 h 41"/>
                  <a:gd name="T14" fmla="*/ 0 w 22"/>
                  <a:gd name="T15" fmla="*/ 3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41">
                    <a:moveTo>
                      <a:pt x="0" y="3"/>
                    </a:moveTo>
                    <a:cubicBezTo>
                      <a:pt x="3" y="11"/>
                      <a:pt x="4" y="20"/>
                      <a:pt x="7" y="28"/>
                    </a:cubicBezTo>
                    <a:cubicBezTo>
                      <a:pt x="8" y="30"/>
                      <a:pt x="8" y="32"/>
                      <a:pt x="9" y="34"/>
                    </a:cubicBezTo>
                    <a:cubicBezTo>
                      <a:pt x="10" y="36"/>
                      <a:pt x="12" y="39"/>
                      <a:pt x="14" y="40"/>
                    </a:cubicBezTo>
                    <a:cubicBezTo>
                      <a:pt x="17" y="41"/>
                      <a:pt x="19" y="37"/>
                      <a:pt x="20" y="35"/>
                    </a:cubicBezTo>
                    <a:cubicBezTo>
                      <a:pt x="21" y="31"/>
                      <a:pt x="22" y="27"/>
                      <a:pt x="22" y="24"/>
                    </a:cubicBezTo>
                    <a:cubicBezTo>
                      <a:pt x="21" y="16"/>
                      <a:pt x="21" y="8"/>
                      <a:pt x="21" y="0"/>
                    </a:cubicBezTo>
                    <a:cubicBezTo>
                      <a:pt x="14" y="1"/>
                      <a:pt x="7" y="2"/>
                      <a:pt x="0" y="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404"/>
              <p:cNvSpPr/>
              <p:nvPr/>
            </p:nvSpPr>
            <p:spPr bwMode="auto">
              <a:xfrm>
                <a:off x="5522" y="2787"/>
                <a:ext cx="50" cy="64"/>
              </a:xfrm>
              <a:custGeom>
                <a:gdLst>
                  <a:gd name="T0" fmla="*/ 18 w 21"/>
                  <a:gd name="T1" fmla="*/ 0 h 27"/>
                  <a:gd name="T2" fmla="*/ 0 w 21"/>
                  <a:gd name="T3" fmla="*/ 3 h 27"/>
                  <a:gd name="T4" fmla="*/ 1 w 21"/>
                  <a:gd name="T5" fmla="*/ 10 h 27"/>
                  <a:gd name="T6" fmla="*/ 3 w 21"/>
                  <a:gd name="T7" fmla="*/ 17 h 27"/>
                  <a:gd name="T8" fmla="*/ 13 w 21"/>
                  <a:gd name="T9" fmla="*/ 26 h 27"/>
                  <a:gd name="T10" fmla="*/ 21 w 21"/>
                  <a:gd name="T11" fmla="*/ 14 h 27"/>
                  <a:gd name="T12" fmla="*/ 21 w 21"/>
                  <a:gd name="T13" fmla="*/ 0 h 27"/>
                  <a:gd name="T14" fmla="*/ 18 w 21"/>
                  <a:gd name="T15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7">
                    <a:moveTo>
                      <a:pt x="18" y="0"/>
                    </a:moveTo>
                    <a:cubicBezTo>
                      <a:pt x="12" y="1"/>
                      <a:pt x="6" y="2"/>
                      <a:pt x="0" y="3"/>
                    </a:cubicBezTo>
                    <a:cubicBezTo>
                      <a:pt x="0" y="5"/>
                      <a:pt x="1" y="8"/>
                      <a:pt x="1" y="10"/>
                    </a:cubicBezTo>
                    <a:cubicBezTo>
                      <a:pt x="2" y="12"/>
                      <a:pt x="3" y="15"/>
                      <a:pt x="3" y="17"/>
                    </a:cubicBezTo>
                    <a:cubicBezTo>
                      <a:pt x="5" y="21"/>
                      <a:pt x="8" y="27"/>
                      <a:pt x="13" y="26"/>
                    </a:cubicBezTo>
                    <a:cubicBezTo>
                      <a:pt x="19" y="26"/>
                      <a:pt x="20" y="19"/>
                      <a:pt x="21" y="14"/>
                    </a:cubicBezTo>
                    <a:cubicBezTo>
                      <a:pt x="21" y="10"/>
                      <a:pt x="21" y="5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405"/>
              <p:cNvSpPr/>
              <p:nvPr/>
            </p:nvSpPr>
            <p:spPr bwMode="auto">
              <a:xfrm>
                <a:off x="5745" y="2746"/>
                <a:ext cx="63" cy="112"/>
              </a:xfrm>
              <a:custGeom>
                <a:gdLst>
                  <a:gd name="T0" fmla="*/ 21 w 27"/>
                  <a:gd name="T1" fmla="*/ 0 h 47"/>
                  <a:gd name="T2" fmla="*/ 2 w 27"/>
                  <a:gd name="T3" fmla="*/ 5 h 47"/>
                  <a:gd name="T4" fmla="*/ 0 w 27"/>
                  <a:gd name="T5" fmla="*/ 5 h 47"/>
                  <a:gd name="T6" fmla="*/ 5 w 27"/>
                  <a:gd name="T7" fmla="*/ 22 h 47"/>
                  <a:gd name="T8" fmla="*/ 9 w 27"/>
                  <a:gd name="T9" fmla="*/ 36 h 47"/>
                  <a:gd name="T10" fmla="*/ 18 w 27"/>
                  <a:gd name="T11" fmla="*/ 46 h 47"/>
                  <a:gd name="T12" fmla="*/ 25 w 27"/>
                  <a:gd name="T13" fmla="*/ 43 h 47"/>
                  <a:gd name="T14" fmla="*/ 27 w 27"/>
                  <a:gd name="T15" fmla="*/ 36 h 47"/>
                  <a:gd name="T16" fmla="*/ 21 w 27"/>
                  <a:gd name="T17" fmla="*/ 15 h 47"/>
                  <a:gd name="T18" fmla="*/ 21 w 27"/>
                  <a:gd name="T19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47">
                    <a:moveTo>
                      <a:pt x="21" y="0"/>
                    </a:moveTo>
                    <a:cubicBezTo>
                      <a:pt x="15" y="2"/>
                      <a:pt x="8" y="3"/>
                      <a:pt x="2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1" y="11"/>
                      <a:pt x="3" y="17"/>
                      <a:pt x="5" y="22"/>
                    </a:cubicBezTo>
                    <a:cubicBezTo>
                      <a:pt x="6" y="27"/>
                      <a:pt x="7" y="32"/>
                      <a:pt x="9" y="36"/>
                    </a:cubicBezTo>
                    <a:cubicBezTo>
                      <a:pt x="11" y="40"/>
                      <a:pt x="14" y="44"/>
                      <a:pt x="18" y="46"/>
                    </a:cubicBezTo>
                    <a:cubicBezTo>
                      <a:pt x="21" y="47"/>
                      <a:pt x="24" y="46"/>
                      <a:pt x="25" y="43"/>
                    </a:cubicBezTo>
                    <a:cubicBezTo>
                      <a:pt x="27" y="41"/>
                      <a:pt x="27" y="38"/>
                      <a:pt x="27" y="36"/>
                    </a:cubicBezTo>
                    <a:cubicBezTo>
                      <a:pt x="24" y="29"/>
                      <a:pt x="21" y="22"/>
                      <a:pt x="21" y="15"/>
                    </a:cubicBezTo>
                    <a:cubicBezTo>
                      <a:pt x="20" y="10"/>
                      <a:pt x="21" y="5"/>
                      <a:pt x="21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" name="Group 607"/>
            <p:cNvGrpSpPr/>
            <p:nvPr/>
          </p:nvGrpSpPr>
          <p:grpSpPr>
            <a:xfrm>
              <a:off x="3634" y="1439"/>
              <a:ext cx="2534" cy="1440"/>
              <a:chOff x="3634" y="1439"/>
              <a:chExt cx="2534" cy="1440"/>
            </a:xfrm>
          </p:grpSpPr>
          <p:sp>
            <p:nvSpPr>
              <p:cNvPr id="514" name="Freeform 407"/>
              <p:cNvSpPr/>
              <p:nvPr/>
            </p:nvSpPr>
            <p:spPr bwMode="auto">
              <a:xfrm>
                <a:off x="5390" y="2806"/>
                <a:ext cx="71" cy="23"/>
              </a:xfrm>
              <a:custGeom>
                <a:gdLst>
                  <a:gd name="T0" fmla="*/ 29 w 30"/>
                  <a:gd name="T1" fmla="*/ 0 h 10"/>
                  <a:gd name="T2" fmla="*/ 0 w 30"/>
                  <a:gd name="T3" fmla="*/ 7 h 10"/>
                  <a:gd name="T4" fmla="*/ 22 w 30"/>
                  <a:gd name="T5" fmla="*/ 9 h 10"/>
                  <a:gd name="T6" fmla="*/ 27 w 30"/>
                  <a:gd name="T7" fmla="*/ 10 h 10"/>
                  <a:gd name="T8" fmla="*/ 29 w 30"/>
                  <a:gd name="T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">
                    <a:moveTo>
                      <a:pt x="29" y="0"/>
                    </a:moveTo>
                    <a:cubicBezTo>
                      <a:pt x="19" y="2"/>
                      <a:pt x="10" y="4"/>
                      <a:pt x="0" y="7"/>
                    </a:cubicBezTo>
                    <a:cubicBezTo>
                      <a:pt x="7" y="7"/>
                      <a:pt x="15" y="8"/>
                      <a:pt x="22" y="9"/>
                    </a:cubicBezTo>
                    <a:cubicBezTo>
                      <a:pt x="24" y="9"/>
                      <a:pt x="25" y="9"/>
                      <a:pt x="27" y="10"/>
                    </a:cubicBezTo>
                    <a:cubicBezTo>
                      <a:pt x="29" y="7"/>
                      <a:pt x="30" y="3"/>
                      <a:pt x="29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408"/>
              <p:cNvSpPr/>
              <p:nvPr/>
            </p:nvSpPr>
            <p:spPr bwMode="auto">
              <a:xfrm>
                <a:off x="5498" y="2772"/>
                <a:ext cx="334" cy="107"/>
              </a:xfrm>
              <a:custGeom>
                <a:gdLst>
                  <a:gd name="T0" fmla="*/ 141 w 141"/>
                  <a:gd name="T1" fmla="*/ 40 h 45"/>
                  <a:gd name="T2" fmla="*/ 132 w 141"/>
                  <a:gd name="T3" fmla="*/ 28 h 45"/>
                  <a:gd name="T4" fmla="*/ 131 w 141"/>
                  <a:gd name="T5" fmla="*/ 33 h 45"/>
                  <a:gd name="T6" fmla="*/ 125 w 141"/>
                  <a:gd name="T7" fmla="*/ 37 h 45"/>
                  <a:gd name="T8" fmla="*/ 114 w 141"/>
                  <a:gd name="T9" fmla="*/ 29 h 45"/>
                  <a:gd name="T10" fmla="*/ 108 w 141"/>
                  <a:gd name="T11" fmla="*/ 14 h 45"/>
                  <a:gd name="T12" fmla="*/ 105 w 141"/>
                  <a:gd name="T13" fmla="*/ 5 h 45"/>
                  <a:gd name="T14" fmla="*/ 107 w 141"/>
                  <a:gd name="T15" fmla="*/ 24 h 45"/>
                  <a:gd name="T16" fmla="*/ 105 w 141"/>
                  <a:gd name="T17" fmla="*/ 36 h 45"/>
                  <a:gd name="T18" fmla="*/ 97 w 141"/>
                  <a:gd name="T19" fmla="*/ 40 h 45"/>
                  <a:gd name="T20" fmla="*/ 88 w 141"/>
                  <a:gd name="T21" fmla="*/ 25 h 45"/>
                  <a:gd name="T22" fmla="*/ 83 w 141"/>
                  <a:gd name="T23" fmla="*/ 10 h 45"/>
                  <a:gd name="T24" fmla="*/ 81 w 141"/>
                  <a:gd name="T25" fmla="*/ 3 h 45"/>
                  <a:gd name="T26" fmla="*/ 80 w 141"/>
                  <a:gd name="T27" fmla="*/ 0 h 45"/>
                  <a:gd name="T28" fmla="*/ 81 w 141"/>
                  <a:gd name="T29" fmla="*/ 14 h 45"/>
                  <a:gd name="T30" fmla="*/ 81 w 141"/>
                  <a:gd name="T31" fmla="*/ 26 h 45"/>
                  <a:gd name="T32" fmla="*/ 78 w 141"/>
                  <a:gd name="T33" fmla="*/ 38 h 45"/>
                  <a:gd name="T34" fmla="*/ 72 w 141"/>
                  <a:gd name="T35" fmla="*/ 40 h 45"/>
                  <a:gd name="T36" fmla="*/ 64 w 141"/>
                  <a:gd name="T37" fmla="*/ 29 h 45"/>
                  <a:gd name="T38" fmla="*/ 57 w 141"/>
                  <a:gd name="T39" fmla="*/ 2 h 45"/>
                  <a:gd name="T40" fmla="*/ 57 w 141"/>
                  <a:gd name="T41" fmla="*/ 2 h 45"/>
                  <a:gd name="T42" fmla="*/ 57 w 141"/>
                  <a:gd name="T43" fmla="*/ 25 h 45"/>
                  <a:gd name="T44" fmla="*/ 49 w 141"/>
                  <a:gd name="T45" fmla="*/ 37 h 45"/>
                  <a:gd name="T46" fmla="*/ 38 w 141"/>
                  <a:gd name="T47" fmla="*/ 27 h 45"/>
                  <a:gd name="T48" fmla="*/ 33 w 141"/>
                  <a:gd name="T49" fmla="*/ 16 h 45"/>
                  <a:gd name="T50" fmla="*/ 33 w 141"/>
                  <a:gd name="T51" fmla="*/ 13 h 45"/>
                  <a:gd name="T52" fmla="*/ 33 w 141"/>
                  <a:gd name="T53" fmla="*/ 15 h 45"/>
                  <a:gd name="T54" fmla="*/ 32 w 141"/>
                  <a:gd name="T55" fmla="*/ 24 h 45"/>
                  <a:gd name="T56" fmla="*/ 24 w 141"/>
                  <a:gd name="T57" fmla="*/ 34 h 45"/>
                  <a:gd name="T58" fmla="*/ 13 w 141"/>
                  <a:gd name="T59" fmla="*/ 26 h 45"/>
                  <a:gd name="T60" fmla="*/ 10 w 141"/>
                  <a:gd name="T61" fmla="*/ 18 h 45"/>
                  <a:gd name="T62" fmla="*/ 9 w 141"/>
                  <a:gd name="T63" fmla="*/ 11 h 45"/>
                  <a:gd name="T64" fmla="*/ 8 w 141"/>
                  <a:gd name="T65" fmla="*/ 15 h 45"/>
                  <a:gd name="T66" fmla="*/ 7 w 141"/>
                  <a:gd name="T67" fmla="*/ 20 h 45"/>
                  <a:gd name="T68" fmla="*/ 1 w 141"/>
                  <a:gd name="T69" fmla="*/ 28 h 45"/>
                  <a:gd name="T70" fmla="*/ 0 w 141"/>
                  <a:gd name="T71" fmla="*/ 29 h 45"/>
                  <a:gd name="T72" fmla="*/ 6 w 141"/>
                  <a:gd name="T73" fmla="*/ 31 h 45"/>
                  <a:gd name="T74" fmla="*/ 28 w 141"/>
                  <a:gd name="T75" fmla="*/ 42 h 45"/>
                  <a:gd name="T76" fmla="*/ 35 w 141"/>
                  <a:gd name="T77" fmla="*/ 36 h 45"/>
                  <a:gd name="T78" fmla="*/ 37 w 141"/>
                  <a:gd name="T79" fmla="*/ 36 h 45"/>
                  <a:gd name="T80" fmla="*/ 41 w 141"/>
                  <a:gd name="T81" fmla="*/ 42 h 45"/>
                  <a:gd name="T82" fmla="*/ 46 w 141"/>
                  <a:gd name="T83" fmla="*/ 45 h 45"/>
                  <a:gd name="T84" fmla="*/ 53 w 141"/>
                  <a:gd name="T85" fmla="*/ 45 h 45"/>
                  <a:gd name="T86" fmla="*/ 59 w 141"/>
                  <a:gd name="T87" fmla="*/ 41 h 45"/>
                  <a:gd name="T88" fmla="*/ 60 w 141"/>
                  <a:gd name="T89" fmla="*/ 41 h 45"/>
                  <a:gd name="T90" fmla="*/ 61 w 141"/>
                  <a:gd name="T91" fmla="*/ 41 h 45"/>
                  <a:gd name="T92" fmla="*/ 68 w 141"/>
                  <a:gd name="T93" fmla="*/ 45 h 45"/>
                  <a:gd name="T94" fmla="*/ 81 w 141"/>
                  <a:gd name="T95" fmla="*/ 45 h 45"/>
                  <a:gd name="T96" fmla="*/ 85 w 141"/>
                  <a:gd name="T97" fmla="*/ 41 h 45"/>
                  <a:gd name="T98" fmla="*/ 87 w 141"/>
                  <a:gd name="T99" fmla="*/ 42 h 45"/>
                  <a:gd name="T100" fmla="*/ 88 w 141"/>
                  <a:gd name="T101" fmla="*/ 45 h 45"/>
                  <a:gd name="T102" fmla="*/ 111 w 141"/>
                  <a:gd name="T103" fmla="*/ 45 h 45"/>
                  <a:gd name="T104" fmla="*/ 114 w 141"/>
                  <a:gd name="T105" fmla="*/ 41 h 45"/>
                  <a:gd name="T106" fmla="*/ 115 w 141"/>
                  <a:gd name="T107" fmla="*/ 41 h 45"/>
                  <a:gd name="T108" fmla="*/ 120 w 141"/>
                  <a:gd name="T109" fmla="*/ 45 h 45"/>
                  <a:gd name="T110" fmla="*/ 136 w 141"/>
                  <a:gd name="T111" fmla="*/ 45 h 45"/>
                  <a:gd name="T112" fmla="*/ 141 w 141"/>
                  <a:gd name="T113" fmla="*/ 40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1" h="45">
                    <a:moveTo>
                      <a:pt x="141" y="40"/>
                    </a:moveTo>
                    <a:cubicBezTo>
                      <a:pt x="138" y="36"/>
                      <a:pt x="135" y="32"/>
                      <a:pt x="132" y="28"/>
                    </a:cubicBezTo>
                    <a:cubicBezTo>
                      <a:pt x="132" y="29"/>
                      <a:pt x="132" y="31"/>
                      <a:pt x="131" y="33"/>
                    </a:cubicBezTo>
                    <a:cubicBezTo>
                      <a:pt x="129" y="35"/>
                      <a:pt x="128" y="36"/>
                      <a:pt x="125" y="37"/>
                    </a:cubicBezTo>
                    <a:cubicBezTo>
                      <a:pt x="120" y="37"/>
                      <a:pt x="116" y="33"/>
                      <a:pt x="114" y="29"/>
                    </a:cubicBezTo>
                    <a:cubicBezTo>
                      <a:pt x="111" y="24"/>
                      <a:pt x="109" y="19"/>
                      <a:pt x="108" y="14"/>
                    </a:cubicBezTo>
                    <a:cubicBezTo>
                      <a:pt x="107" y="11"/>
                      <a:pt x="106" y="8"/>
                      <a:pt x="105" y="5"/>
                    </a:cubicBezTo>
                    <a:cubicBezTo>
                      <a:pt x="106" y="11"/>
                      <a:pt x="107" y="17"/>
                      <a:pt x="107" y="24"/>
                    </a:cubicBezTo>
                    <a:cubicBezTo>
                      <a:pt x="107" y="28"/>
                      <a:pt x="107" y="33"/>
                      <a:pt x="105" y="36"/>
                    </a:cubicBezTo>
                    <a:cubicBezTo>
                      <a:pt x="103" y="39"/>
                      <a:pt x="100" y="41"/>
                      <a:pt x="97" y="40"/>
                    </a:cubicBezTo>
                    <a:cubicBezTo>
                      <a:pt x="91" y="39"/>
                      <a:pt x="89" y="30"/>
                      <a:pt x="88" y="25"/>
                    </a:cubicBezTo>
                    <a:cubicBezTo>
                      <a:pt x="86" y="20"/>
                      <a:pt x="85" y="15"/>
                      <a:pt x="83" y="10"/>
                    </a:cubicBezTo>
                    <a:cubicBezTo>
                      <a:pt x="83" y="8"/>
                      <a:pt x="82" y="6"/>
                      <a:pt x="81" y="3"/>
                    </a:cubicBezTo>
                    <a:cubicBezTo>
                      <a:pt x="81" y="2"/>
                      <a:pt x="80" y="1"/>
                      <a:pt x="80" y="0"/>
                    </a:cubicBezTo>
                    <a:cubicBezTo>
                      <a:pt x="80" y="5"/>
                      <a:pt x="80" y="9"/>
                      <a:pt x="81" y="14"/>
                    </a:cubicBezTo>
                    <a:cubicBezTo>
                      <a:pt x="81" y="18"/>
                      <a:pt x="81" y="22"/>
                      <a:pt x="81" y="26"/>
                    </a:cubicBezTo>
                    <a:cubicBezTo>
                      <a:pt x="81" y="30"/>
                      <a:pt x="80" y="34"/>
                      <a:pt x="78" y="38"/>
                    </a:cubicBezTo>
                    <a:cubicBezTo>
                      <a:pt x="76" y="39"/>
                      <a:pt x="74" y="41"/>
                      <a:pt x="72" y="40"/>
                    </a:cubicBezTo>
                    <a:cubicBezTo>
                      <a:pt x="68" y="39"/>
                      <a:pt x="65" y="33"/>
                      <a:pt x="64" y="29"/>
                    </a:cubicBezTo>
                    <a:cubicBezTo>
                      <a:pt x="61" y="20"/>
                      <a:pt x="59" y="11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6" y="10"/>
                      <a:pt x="58" y="17"/>
                      <a:pt x="57" y="25"/>
                    </a:cubicBezTo>
                    <a:cubicBezTo>
                      <a:pt x="56" y="29"/>
                      <a:pt x="55" y="37"/>
                      <a:pt x="49" y="37"/>
                    </a:cubicBezTo>
                    <a:cubicBezTo>
                      <a:pt x="44" y="37"/>
                      <a:pt x="40" y="31"/>
                      <a:pt x="38" y="27"/>
                    </a:cubicBezTo>
                    <a:cubicBezTo>
                      <a:pt x="36" y="24"/>
                      <a:pt x="35" y="20"/>
                      <a:pt x="33" y="16"/>
                    </a:cubicBezTo>
                    <a:cubicBezTo>
                      <a:pt x="33" y="15"/>
                      <a:pt x="33" y="14"/>
                      <a:pt x="33" y="13"/>
                    </a:cubicBezTo>
                    <a:cubicBezTo>
                      <a:pt x="33" y="13"/>
                      <a:pt x="33" y="14"/>
                      <a:pt x="33" y="15"/>
                    </a:cubicBezTo>
                    <a:cubicBezTo>
                      <a:pt x="32" y="18"/>
                      <a:pt x="32" y="21"/>
                      <a:pt x="32" y="24"/>
                    </a:cubicBezTo>
                    <a:cubicBezTo>
                      <a:pt x="31" y="28"/>
                      <a:pt x="29" y="34"/>
                      <a:pt x="24" y="34"/>
                    </a:cubicBezTo>
                    <a:cubicBezTo>
                      <a:pt x="19" y="34"/>
                      <a:pt x="15" y="30"/>
                      <a:pt x="13" y="26"/>
                    </a:cubicBezTo>
                    <a:cubicBezTo>
                      <a:pt x="12" y="23"/>
                      <a:pt x="11" y="21"/>
                      <a:pt x="10" y="18"/>
                    </a:cubicBezTo>
                    <a:cubicBezTo>
                      <a:pt x="9" y="16"/>
                      <a:pt x="9" y="13"/>
                      <a:pt x="9" y="11"/>
                    </a:cubicBezTo>
                    <a:cubicBezTo>
                      <a:pt x="9" y="12"/>
                      <a:pt x="8" y="14"/>
                      <a:pt x="8" y="15"/>
                    </a:cubicBezTo>
                    <a:cubicBezTo>
                      <a:pt x="8" y="16"/>
                      <a:pt x="7" y="18"/>
                      <a:pt x="7" y="20"/>
                    </a:cubicBezTo>
                    <a:cubicBezTo>
                      <a:pt x="6" y="23"/>
                      <a:pt x="4" y="27"/>
                      <a:pt x="1" y="28"/>
                    </a:cubicBezTo>
                    <a:cubicBezTo>
                      <a:pt x="1" y="28"/>
                      <a:pt x="0" y="29"/>
                      <a:pt x="0" y="29"/>
                    </a:cubicBezTo>
                    <a:cubicBezTo>
                      <a:pt x="2" y="29"/>
                      <a:pt x="4" y="30"/>
                      <a:pt x="6" y="31"/>
                    </a:cubicBezTo>
                    <a:cubicBezTo>
                      <a:pt x="14" y="34"/>
                      <a:pt x="21" y="38"/>
                      <a:pt x="28" y="42"/>
                    </a:cubicBezTo>
                    <a:cubicBezTo>
                      <a:pt x="31" y="42"/>
                      <a:pt x="34" y="39"/>
                      <a:pt x="35" y="36"/>
                    </a:cubicBezTo>
                    <a:cubicBezTo>
                      <a:pt x="35" y="36"/>
                      <a:pt x="36" y="36"/>
                      <a:pt x="37" y="36"/>
                    </a:cubicBezTo>
                    <a:cubicBezTo>
                      <a:pt x="38" y="38"/>
                      <a:pt x="39" y="41"/>
                      <a:pt x="41" y="42"/>
                    </a:cubicBezTo>
                    <a:cubicBezTo>
                      <a:pt x="42" y="43"/>
                      <a:pt x="44" y="44"/>
                      <a:pt x="46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6" y="44"/>
                      <a:pt x="58" y="43"/>
                      <a:pt x="59" y="41"/>
                    </a:cubicBezTo>
                    <a:cubicBezTo>
                      <a:pt x="59" y="41"/>
                      <a:pt x="60" y="41"/>
                      <a:pt x="60" y="41"/>
                    </a:cubicBezTo>
                    <a:cubicBezTo>
                      <a:pt x="60" y="40"/>
                      <a:pt x="60" y="40"/>
                      <a:pt x="61" y="41"/>
                    </a:cubicBezTo>
                    <a:cubicBezTo>
                      <a:pt x="63" y="42"/>
                      <a:pt x="65" y="44"/>
                      <a:pt x="68" y="45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3" y="44"/>
                      <a:pt x="84" y="43"/>
                      <a:pt x="85" y="41"/>
                    </a:cubicBezTo>
                    <a:cubicBezTo>
                      <a:pt x="86" y="41"/>
                      <a:pt x="87" y="41"/>
                      <a:pt x="87" y="42"/>
                    </a:cubicBezTo>
                    <a:cubicBezTo>
                      <a:pt x="87" y="43"/>
                      <a:pt x="87" y="44"/>
                      <a:pt x="88" y="45"/>
                    </a:cubicBezTo>
                    <a:cubicBezTo>
                      <a:pt x="111" y="45"/>
                      <a:pt x="111" y="45"/>
                      <a:pt x="111" y="45"/>
                    </a:cubicBezTo>
                    <a:cubicBezTo>
                      <a:pt x="112" y="44"/>
                      <a:pt x="113" y="43"/>
                      <a:pt x="114" y="41"/>
                    </a:cubicBezTo>
                    <a:cubicBezTo>
                      <a:pt x="114" y="41"/>
                      <a:pt x="114" y="40"/>
                      <a:pt x="115" y="41"/>
                    </a:cubicBezTo>
                    <a:cubicBezTo>
                      <a:pt x="116" y="42"/>
                      <a:pt x="118" y="44"/>
                      <a:pt x="120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8" y="44"/>
                      <a:pt x="140" y="42"/>
                      <a:pt x="141" y="4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409"/>
              <p:cNvSpPr/>
              <p:nvPr/>
            </p:nvSpPr>
            <p:spPr bwMode="auto">
              <a:xfrm>
                <a:off x="5458" y="2810"/>
                <a:ext cx="24" cy="24"/>
              </a:xfrm>
              <a:custGeom>
                <a:gdLst>
                  <a:gd name="T0" fmla="*/ 2 w 10"/>
                  <a:gd name="T1" fmla="*/ 0 h 10"/>
                  <a:gd name="T2" fmla="*/ 0 w 10"/>
                  <a:gd name="T3" fmla="*/ 8 h 10"/>
                  <a:gd name="T4" fmla="*/ 10 w 10"/>
                  <a:gd name="T5" fmla="*/ 10 h 10"/>
                  <a:gd name="T6" fmla="*/ 8 w 10"/>
                  <a:gd name="T7" fmla="*/ 9 h 10"/>
                  <a:gd name="T8" fmla="*/ 2 w 10"/>
                  <a:gd name="T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2" y="3"/>
                      <a:pt x="1" y="6"/>
                      <a:pt x="0" y="8"/>
                    </a:cubicBezTo>
                    <a:cubicBezTo>
                      <a:pt x="3" y="9"/>
                      <a:pt x="6" y="9"/>
                      <a:pt x="10" y="10"/>
                    </a:cubicBezTo>
                    <a:cubicBezTo>
                      <a:pt x="9" y="10"/>
                      <a:pt x="9" y="9"/>
                      <a:pt x="8" y="9"/>
                    </a:cubicBezTo>
                    <a:cubicBezTo>
                      <a:pt x="6" y="6"/>
                      <a:pt x="3" y="3"/>
                      <a:pt x="2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410"/>
              <p:cNvSpPr/>
              <p:nvPr/>
            </p:nvSpPr>
            <p:spPr bwMode="auto">
              <a:xfrm>
                <a:off x="5934" y="2727"/>
                <a:ext cx="71" cy="74"/>
              </a:xfrm>
              <a:custGeom>
                <a:gdLst>
                  <a:gd name="T0" fmla="*/ 27 w 30"/>
                  <a:gd name="T1" fmla="*/ 28 h 31"/>
                  <a:gd name="T2" fmla="*/ 27 w 30"/>
                  <a:gd name="T3" fmla="*/ 31 h 31"/>
                  <a:gd name="T4" fmla="*/ 29 w 30"/>
                  <a:gd name="T5" fmla="*/ 25 h 31"/>
                  <a:gd name="T6" fmla="*/ 28 w 30"/>
                  <a:gd name="T7" fmla="*/ 18 h 31"/>
                  <a:gd name="T8" fmla="*/ 23 w 30"/>
                  <a:gd name="T9" fmla="*/ 3 h 31"/>
                  <a:gd name="T10" fmla="*/ 20 w 30"/>
                  <a:gd name="T11" fmla="*/ 2 h 31"/>
                  <a:gd name="T12" fmla="*/ 0 w 30"/>
                  <a:gd name="T13" fmla="*/ 4 h 31"/>
                  <a:gd name="T14" fmla="*/ 5 w 30"/>
                  <a:gd name="T15" fmla="*/ 13 h 31"/>
                  <a:gd name="T16" fmla="*/ 12 w 30"/>
                  <a:gd name="T17" fmla="*/ 11 h 31"/>
                  <a:gd name="T18" fmla="*/ 25 w 30"/>
                  <a:gd name="T19" fmla="*/ 16 h 31"/>
                  <a:gd name="T20" fmla="*/ 27 w 30"/>
                  <a:gd name="T21" fmla="*/ 28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31">
                    <a:moveTo>
                      <a:pt x="27" y="28"/>
                    </a:moveTo>
                    <a:cubicBezTo>
                      <a:pt x="27" y="29"/>
                      <a:pt x="27" y="30"/>
                      <a:pt x="27" y="31"/>
                    </a:cubicBezTo>
                    <a:cubicBezTo>
                      <a:pt x="29" y="31"/>
                      <a:pt x="30" y="27"/>
                      <a:pt x="29" y="25"/>
                    </a:cubicBezTo>
                    <a:cubicBezTo>
                      <a:pt x="29" y="22"/>
                      <a:pt x="29" y="20"/>
                      <a:pt x="28" y="18"/>
                    </a:cubicBezTo>
                    <a:cubicBezTo>
                      <a:pt x="26" y="13"/>
                      <a:pt x="26" y="8"/>
                      <a:pt x="23" y="3"/>
                    </a:cubicBezTo>
                    <a:cubicBezTo>
                      <a:pt x="22" y="3"/>
                      <a:pt x="21" y="2"/>
                      <a:pt x="20" y="2"/>
                    </a:cubicBezTo>
                    <a:cubicBezTo>
                      <a:pt x="14" y="0"/>
                      <a:pt x="6" y="0"/>
                      <a:pt x="0" y="4"/>
                    </a:cubicBezTo>
                    <a:cubicBezTo>
                      <a:pt x="1" y="7"/>
                      <a:pt x="3" y="10"/>
                      <a:pt x="5" y="13"/>
                    </a:cubicBezTo>
                    <a:cubicBezTo>
                      <a:pt x="7" y="12"/>
                      <a:pt x="9" y="11"/>
                      <a:pt x="12" y="11"/>
                    </a:cubicBezTo>
                    <a:cubicBezTo>
                      <a:pt x="17" y="10"/>
                      <a:pt x="22" y="12"/>
                      <a:pt x="25" y="16"/>
                    </a:cubicBezTo>
                    <a:cubicBezTo>
                      <a:pt x="27" y="19"/>
                      <a:pt x="28" y="24"/>
                      <a:pt x="27" y="2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411"/>
              <p:cNvSpPr/>
              <p:nvPr/>
            </p:nvSpPr>
            <p:spPr bwMode="auto">
              <a:xfrm>
                <a:off x="5983" y="2739"/>
                <a:ext cx="41" cy="88"/>
              </a:xfrm>
              <a:custGeom>
                <a:gdLst>
                  <a:gd name="T0" fmla="*/ 13 w 17"/>
                  <a:gd name="T1" fmla="*/ 34 h 37"/>
                  <a:gd name="T2" fmla="*/ 13 w 17"/>
                  <a:gd name="T3" fmla="*/ 34 h 37"/>
                  <a:gd name="T4" fmla="*/ 5 w 17"/>
                  <a:gd name="T5" fmla="*/ 0 h 37"/>
                  <a:gd name="T6" fmla="*/ 7 w 17"/>
                  <a:gd name="T7" fmla="*/ 7 h 37"/>
                  <a:gd name="T8" fmla="*/ 10 w 17"/>
                  <a:gd name="T9" fmla="*/ 16 h 37"/>
                  <a:gd name="T10" fmla="*/ 5 w 17"/>
                  <a:gd name="T11" fmla="*/ 28 h 37"/>
                  <a:gd name="T12" fmla="*/ 0 w 17"/>
                  <a:gd name="T13" fmla="*/ 35 h 37"/>
                  <a:gd name="T14" fmla="*/ 13 w 17"/>
                  <a:gd name="T15" fmla="*/ 34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7">
                    <a:moveTo>
                      <a:pt x="13" y="34"/>
                    </a:moveTo>
                    <a:cubicBezTo>
                      <a:pt x="13" y="34"/>
                      <a:pt x="13" y="34"/>
                      <a:pt x="13" y="34"/>
                    </a:cubicBezTo>
                    <a:cubicBezTo>
                      <a:pt x="17" y="22"/>
                      <a:pt x="15" y="7"/>
                      <a:pt x="5" y="0"/>
                    </a:cubicBezTo>
                    <a:cubicBezTo>
                      <a:pt x="6" y="2"/>
                      <a:pt x="6" y="5"/>
                      <a:pt x="7" y="7"/>
                    </a:cubicBezTo>
                    <a:cubicBezTo>
                      <a:pt x="8" y="10"/>
                      <a:pt x="9" y="13"/>
                      <a:pt x="10" y="16"/>
                    </a:cubicBezTo>
                    <a:cubicBezTo>
                      <a:pt x="10" y="20"/>
                      <a:pt x="11" y="28"/>
                      <a:pt x="5" y="28"/>
                    </a:cubicBezTo>
                    <a:cubicBezTo>
                      <a:pt x="4" y="30"/>
                      <a:pt x="2" y="33"/>
                      <a:pt x="0" y="35"/>
                    </a:cubicBezTo>
                    <a:cubicBezTo>
                      <a:pt x="4" y="37"/>
                      <a:pt x="10" y="37"/>
                      <a:pt x="13" y="3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412"/>
              <p:cNvSpPr/>
              <p:nvPr/>
            </p:nvSpPr>
            <p:spPr bwMode="auto">
              <a:xfrm>
                <a:off x="5891" y="2825"/>
                <a:ext cx="121" cy="49"/>
              </a:xfrm>
              <a:custGeom>
                <a:gdLst>
                  <a:gd name="T0" fmla="*/ 4 w 51"/>
                  <a:gd name="T1" fmla="*/ 8 h 21"/>
                  <a:gd name="T2" fmla="*/ 0 w 51"/>
                  <a:gd name="T3" fmla="*/ 16 h 21"/>
                  <a:gd name="T4" fmla="*/ 1 w 51"/>
                  <a:gd name="T5" fmla="*/ 16 h 21"/>
                  <a:gd name="T6" fmla="*/ 32 w 51"/>
                  <a:gd name="T7" fmla="*/ 18 h 21"/>
                  <a:gd name="T8" fmla="*/ 51 w 51"/>
                  <a:gd name="T9" fmla="*/ 1 h 21"/>
                  <a:gd name="T10" fmla="*/ 38 w 51"/>
                  <a:gd name="T11" fmla="*/ 0 h 21"/>
                  <a:gd name="T12" fmla="*/ 34 w 51"/>
                  <a:gd name="T13" fmla="*/ 3 h 21"/>
                  <a:gd name="T14" fmla="*/ 27 w 51"/>
                  <a:gd name="T15" fmla="*/ 5 h 21"/>
                  <a:gd name="T16" fmla="*/ 4 w 51"/>
                  <a:gd name="T17" fmla="*/ 8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21">
                    <a:moveTo>
                      <a:pt x="4" y="8"/>
                    </a:moveTo>
                    <a:cubicBezTo>
                      <a:pt x="4" y="11"/>
                      <a:pt x="2" y="14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11" y="21"/>
                      <a:pt x="22" y="21"/>
                      <a:pt x="32" y="18"/>
                    </a:cubicBezTo>
                    <a:cubicBezTo>
                      <a:pt x="41" y="15"/>
                      <a:pt x="47" y="9"/>
                      <a:pt x="51" y="1"/>
                    </a:cubicBezTo>
                    <a:cubicBezTo>
                      <a:pt x="47" y="3"/>
                      <a:pt x="42" y="2"/>
                      <a:pt x="38" y="0"/>
                    </a:cubicBezTo>
                    <a:cubicBezTo>
                      <a:pt x="37" y="1"/>
                      <a:pt x="36" y="2"/>
                      <a:pt x="34" y="3"/>
                    </a:cubicBezTo>
                    <a:cubicBezTo>
                      <a:pt x="32" y="4"/>
                      <a:pt x="30" y="5"/>
                      <a:pt x="27" y="5"/>
                    </a:cubicBezTo>
                    <a:cubicBezTo>
                      <a:pt x="24" y="14"/>
                      <a:pt x="11" y="14"/>
                      <a:pt x="4" y="8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413"/>
              <p:cNvSpPr/>
              <p:nvPr/>
            </p:nvSpPr>
            <p:spPr bwMode="auto">
              <a:xfrm>
                <a:off x="5927" y="2737"/>
                <a:ext cx="16" cy="33"/>
              </a:xfrm>
              <a:custGeom>
                <a:gdLst>
                  <a:gd name="T0" fmla="*/ 0 w 7"/>
                  <a:gd name="T1" fmla="*/ 1 h 14"/>
                  <a:gd name="T2" fmla="*/ 2 w 7"/>
                  <a:gd name="T3" fmla="*/ 7 h 14"/>
                  <a:gd name="T4" fmla="*/ 4 w 7"/>
                  <a:gd name="T5" fmla="*/ 14 h 14"/>
                  <a:gd name="T6" fmla="*/ 7 w 7"/>
                  <a:gd name="T7" fmla="*/ 10 h 14"/>
                  <a:gd name="T8" fmla="*/ 1 w 7"/>
                  <a:gd name="T9" fmla="*/ 0 h 14"/>
                  <a:gd name="T10" fmla="*/ 0 w 7"/>
                  <a:gd name="T11" fmla="*/ 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4">
                    <a:moveTo>
                      <a:pt x="0" y="1"/>
                    </a:moveTo>
                    <a:cubicBezTo>
                      <a:pt x="1" y="3"/>
                      <a:pt x="1" y="5"/>
                      <a:pt x="2" y="7"/>
                    </a:cubicBezTo>
                    <a:cubicBezTo>
                      <a:pt x="2" y="10"/>
                      <a:pt x="3" y="12"/>
                      <a:pt x="4" y="14"/>
                    </a:cubicBezTo>
                    <a:cubicBezTo>
                      <a:pt x="5" y="13"/>
                      <a:pt x="6" y="11"/>
                      <a:pt x="7" y="10"/>
                    </a:cubicBezTo>
                    <a:cubicBezTo>
                      <a:pt x="5" y="7"/>
                      <a:pt x="3" y="4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414"/>
              <p:cNvSpPr/>
              <p:nvPr/>
            </p:nvSpPr>
            <p:spPr bwMode="auto">
              <a:xfrm>
                <a:off x="5465" y="2796"/>
                <a:ext cx="50" cy="45"/>
              </a:xfrm>
              <a:custGeom>
                <a:gdLst>
                  <a:gd name="T0" fmla="*/ 6 w 21"/>
                  <a:gd name="T1" fmla="*/ 14 h 19"/>
                  <a:gd name="T2" fmla="*/ 16 w 21"/>
                  <a:gd name="T3" fmla="*/ 16 h 19"/>
                  <a:gd name="T4" fmla="*/ 20 w 21"/>
                  <a:gd name="T5" fmla="*/ 8 h 19"/>
                  <a:gd name="T6" fmla="*/ 21 w 21"/>
                  <a:gd name="T7" fmla="*/ 0 h 19"/>
                  <a:gd name="T8" fmla="*/ 0 w 21"/>
                  <a:gd name="T9" fmla="*/ 3 h 19"/>
                  <a:gd name="T10" fmla="*/ 6 w 21"/>
                  <a:gd name="T11" fmla="*/ 1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9">
                    <a:moveTo>
                      <a:pt x="6" y="14"/>
                    </a:moveTo>
                    <a:cubicBezTo>
                      <a:pt x="9" y="16"/>
                      <a:pt x="13" y="19"/>
                      <a:pt x="16" y="16"/>
                    </a:cubicBezTo>
                    <a:cubicBezTo>
                      <a:pt x="18" y="14"/>
                      <a:pt x="19" y="11"/>
                      <a:pt x="20" y="8"/>
                    </a:cubicBezTo>
                    <a:cubicBezTo>
                      <a:pt x="20" y="5"/>
                      <a:pt x="21" y="2"/>
                      <a:pt x="21" y="0"/>
                    </a:cubicBezTo>
                    <a:cubicBezTo>
                      <a:pt x="14" y="1"/>
                      <a:pt x="7" y="2"/>
                      <a:pt x="0" y="3"/>
                    </a:cubicBezTo>
                    <a:cubicBezTo>
                      <a:pt x="1" y="7"/>
                      <a:pt x="3" y="11"/>
                      <a:pt x="6" y="1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415"/>
              <p:cNvSpPr/>
              <p:nvPr/>
            </p:nvSpPr>
            <p:spPr bwMode="auto">
              <a:xfrm>
                <a:off x="5915" y="2741"/>
                <a:ext cx="21" cy="57"/>
              </a:xfrm>
              <a:custGeom>
                <a:gdLst>
                  <a:gd name="T0" fmla="*/ 8 w 9"/>
                  <a:gd name="T1" fmla="*/ 15 h 24"/>
                  <a:gd name="T2" fmla="*/ 8 w 9"/>
                  <a:gd name="T3" fmla="*/ 15 h 24"/>
                  <a:gd name="T4" fmla="*/ 5 w 9"/>
                  <a:gd name="T5" fmla="*/ 6 h 24"/>
                  <a:gd name="T6" fmla="*/ 4 w 9"/>
                  <a:gd name="T7" fmla="*/ 0 h 24"/>
                  <a:gd name="T8" fmla="*/ 4 w 9"/>
                  <a:gd name="T9" fmla="*/ 1 h 24"/>
                  <a:gd name="T10" fmla="*/ 1 w 9"/>
                  <a:gd name="T11" fmla="*/ 15 h 24"/>
                  <a:gd name="T12" fmla="*/ 9 w 9"/>
                  <a:gd name="T13" fmla="*/ 24 h 24"/>
                  <a:gd name="T14" fmla="*/ 8 w 9"/>
                  <a:gd name="T15" fmla="*/ 15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4">
                    <a:moveTo>
                      <a:pt x="8" y="15"/>
                    </a:moveTo>
                    <a:cubicBezTo>
                      <a:pt x="8" y="15"/>
                      <a:pt x="8" y="15"/>
                      <a:pt x="8" y="15"/>
                    </a:cubicBezTo>
                    <a:cubicBezTo>
                      <a:pt x="8" y="12"/>
                      <a:pt x="6" y="9"/>
                      <a:pt x="5" y="6"/>
                    </a:cubicBezTo>
                    <a:cubicBezTo>
                      <a:pt x="5" y="4"/>
                      <a:pt x="5" y="2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5"/>
                      <a:pt x="0" y="10"/>
                      <a:pt x="1" y="15"/>
                    </a:cubicBezTo>
                    <a:cubicBezTo>
                      <a:pt x="2" y="19"/>
                      <a:pt x="5" y="23"/>
                      <a:pt x="9" y="24"/>
                    </a:cubicBezTo>
                    <a:cubicBezTo>
                      <a:pt x="8" y="21"/>
                      <a:pt x="8" y="18"/>
                      <a:pt x="8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416"/>
              <p:cNvSpPr/>
              <p:nvPr/>
            </p:nvSpPr>
            <p:spPr bwMode="auto">
              <a:xfrm>
                <a:off x="5690" y="2760"/>
                <a:ext cx="59" cy="110"/>
              </a:xfrm>
              <a:custGeom>
                <a:gdLst>
                  <a:gd name="T0" fmla="*/ 21 w 25"/>
                  <a:gd name="T1" fmla="*/ 0 h 46"/>
                  <a:gd name="T2" fmla="*/ 0 w 25"/>
                  <a:gd name="T3" fmla="*/ 3 h 46"/>
                  <a:gd name="T4" fmla="*/ 1 w 25"/>
                  <a:gd name="T5" fmla="*/ 7 h 46"/>
                  <a:gd name="T6" fmla="*/ 3 w 25"/>
                  <a:gd name="T7" fmla="*/ 12 h 46"/>
                  <a:gd name="T8" fmla="*/ 7 w 25"/>
                  <a:gd name="T9" fmla="*/ 25 h 46"/>
                  <a:gd name="T10" fmla="*/ 10 w 25"/>
                  <a:gd name="T11" fmla="*/ 35 h 46"/>
                  <a:gd name="T12" fmla="*/ 15 w 25"/>
                  <a:gd name="T13" fmla="*/ 43 h 46"/>
                  <a:gd name="T14" fmla="*/ 24 w 25"/>
                  <a:gd name="T15" fmla="*/ 37 h 46"/>
                  <a:gd name="T16" fmla="*/ 24 w 25"/>
                  <a:gd name="T17" fmla="*/ 25 h 46"/>
                  <a:gd name="T18" fmla="*/ 21 w 25"/>
                  <a:gd name="T19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46">
                    <a:moveTo>
                      <a:pt x="21" y="0"/>
                    </a:moveTo>
                    <a:cubicBezTo>
                      <a:pt x="14" y="1"/>
                      <a:pt x="7" y="2"/>
                      <a:pt x="0" y="3"/>
                    </a:cubicBezTo>
                    <a:cubicBezTo>
                      <a:pt x="0" y="4"/>
                      <a:pt x="1" y="5"/>
                      <a:pt x="1" y="7"/>
                    </a:cubicBezTo>
                    <a:cubicBezTo>
                      <a:pt x="1" y="8"/>
                      <a:pt x="2" y="10"/>
                      <a:pt x="3" y="12"/>
                    </a:cubicBezTo>
                    <a:cubicBezTo>
                      <a:pt x="4" y="16"/>
                      <a:pt x="5" y="21"/>
                      <a:pt x="7" y="25"/>
                    </a:cubicBezTo>
                    <a:cubicBezTo>
                      <a:pt x="8" y="28"/>
                      <a:pt x="8" y="32"/>
                      <a:pt x="10" y="35"/>
                    </a:cubicBezTo>
                    <a:cubicBezTo>
                      <a:pt x="11" y="38"/>
                      <a:pt x="12" y="42"/>
                      <a:pt x="15" y="43"/>
                    </a:cubicBezTo>
                    <a:cubicBezTo>
                      <a:pt x="19" y="46"/>
                      <a:pt x="23" y="41"/>
                      <a:pt x="24" y="37"/>
                    </a:cubicBezTo>
                    <a:cubicBezTo>
                      <a:pt x="25" y="33"/>
                      <a:pt x="24" y="29"/>
                      <a:pt x="24" y="25"/>
                    </a:cubicBezTo>
                    <a:cubicBezTo>
                      <a:pt x="24" y="16"/>
                      <a:pt x="22" y="8"/>
                      <a:pt x="21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417"/>
              <p:cNvSpPr/>
              <p:nvPr/>
            </p:nvSpPr>
            <p:spPr bwMode="auto">
              <a:xfrm>
                <a:off x="5030" y="2649"/>
                <a:ext cx="52" cy="50"/>
              </a:xfrm>
              <a:custGeom>
                <a:gdLst>
                  <a:gd name="T0" fmla="*/ 12 w 22"/>
                  <a:gd name="T1" fmla="*/ 21 h 21"/>
                  <a:gd name="T2" fmla="*/ 22 w 22"/>
                  <a:gd name="T3" fmla="*/ 0 h 21"/>
                  <a:gd name="T4" fmla="*/ 0 w 22"/>
                  <a:gd name="T5" fmla="*/ 2 h 21"/>
                  <a:gd name="T6" fmla="*/ 12 w 22"/>
                  <a:gd name="T7" fmla="*/ 21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1">
                    <a:moveTo>
                      <a:pt x="12" y="21"/>
                    </a:moveTo>
                    <a:cubicBezTo>
                      <a:pt x="15" y="14"/>
                      <a:pt x="18" y="7"/>
                      <a:pt x="22" y="0"/>
                    </a:cubicBezTo>
                    <a:cubicBezTo>
                      <a:pt x="15" y="2"/>
                      <a:pt x="7" y="1"/>
                      <a:pt x="0" y="2"/>
                    </a:cubicBezTo>
                    <a:cubicBezTo>
                      <a:pt x="4" y="8"/>
                      <a:pt x="8" y="15"/>
                      <a:pt x="12" y="2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418"/>
              <p:cNvSpPr/>
              <p:nvPr/>
            </p:nvSpPr>
            <p:spPr bwMode="auto">
              <a:xfrm>
                <a:off x="5002" y="2656"/>
                <a:ext cx="54" cy="52"/>
              </a:xfrm>
              <a:custGeom>
                <a:gdLst>
                  <a:gd name="T0" fmla="*/ 11 w 23"/>
                  <a:gd name="T1" fmla="*/ 20 h 22"/>
                  <a:gd name="T2" fmla="*/ 23 w 23"/>
                  <a:gd name="T3" fmla="*/ 19 h 22"/>
                  <a:gd name="T4" fmla="*/ 11 w 23"/>
                  <a:gd name="T5" fmla="*/ 0 h 22"/>
                  <a:gd name="T6" fmla="*/ 6 w 23"/>
                  <a:gd name="T7" fmla="*/ 9 h 22"/>
                  <a:gd name="T8" fmla="*/ 0 w 23"/>
                  <a:gd name="T9" fmla="*/ 21 h 22"/>
                  <a:gd name="T10" fmla="*/ 0 w 23"/>
                  <a:gd name="T11" fmla="*/ 21 h 22"/>
                  <a:gd name="T12" fmla="*/ 11 w 23"/>
                  <a:gd name="T13" fmla="*/ 2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11" y="20"/>
                    </a:moveTo>
                    <a:cubicBezTo>
                      <a:pt x="15" y="20"/>
                      <a:pt x="19" y="19"/>
                      <a:pt x="23" y="19"/>
                    </a:cubicBezTo>
                    <a:cubicBezTo>
                      <a:pt x="19" y="13"/>
                      <a:pt x="15" y="6"/>
                      <a:pt x="11" y="0"/>
                    </a:cubicBezTo>
                    <a:cubicBezTo>
                      <a:pt x="9" y="3"/>
                      <a:pt x="8" y="6"/>
                      <a:pt x="6" y="9"/>
                    </a:cubicBezTo>
                    <a:cubicBezTo>
                      <a:pt x="4" y="13"/>
                      <a:pt x="2" y="17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2"/>
                      <a:pt x="8" y="21"/>
                      <a:pt x="11" y="2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419"/>
              <p:cNvSpPr/>
              <p:nvPr/>
            </p:nvSpPr>
            <p:spPr bwMode="auto">
              <a:xfrm>
                <a:off x="5030" y="2609"/>
                <a:ext cx="52" cy="42"/>
              </a:xfrm>
              <a:custGeom>
                <a:gdLst>
                  <a:gd name="T0" fmla="*/ 16 w 22"/>
                  <a:gd name="T1" fmla="*/ 7 h 18"/>
                  <a:gd name="T2" fmla="*/ 11 w 22"/>
                  <a:gd name="T3" fmla="*/ 0 h 18"/>
                  <a:gd name="T4" fmla="*/ 9 w 22"/>
                  <a:gd name="T5" fmla="*/ 0 h 18"/>
                  <a:gd name="T6" fmla="*/ 0 w 22"/>
                  <a:gd name="T7" fmla="*/ 18 h 18"/>
                  <a:gd name="T8" fmla="*/ 22 w 22"/>
                  <a:gd name="T9" fmla="*/ 16 h 18"/>
                  <a:gd name="T10" fmla="*/ 16 w 22"/>
                  <a:gd name="T11" fmla="*/ 7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16" y="7"/>
                    </a:moveTo>
                    <a:cubicBezTo>
                      <a:pt x="14" y="5"/>
                      <a:pt x="12" y="3"/>
                      <a:pt x="11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7" y="6"/>
                      <a:pt x="3" y="12"/>
                      <a:pt x="0" y="18"/>
                    </a:cubicBezTo>
                    <a:cubicBezTo>
                      <a:pt x="7" y="16"/>
                      <a:pt x="15" y="17"/>
                      <a:pt x="22" y="16"/>
                    </a:cubicBezTo>
                    <a:cubicBezTo>
                      <a:pt x="20" y="13"/>
                      <a:pt x="18" y="10"/>
                      <a:pt x="16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420"/>
              <p:cNvSpPr/>
              <p:nvPr/>
            </p:nvSpPr>
            <p:spPr bwMode="auto">
              <a:xfrm>
                <a:off x="5002" y="2703"/>
                <a:ext cx="54" cy="50"/>
              </a:xfrm>
              <a:custGeom>
                <a:gdLst>
                  <a:gd name="T0" fmla="*/ 0 w 23"/>
                  <a:gd name="T1" fmla="*/ 3 h 21"/>
                  <a:gd name="T2" fmla="*/ 8 w 23"/>
                  <a:gd name="T3" fmla="*/ 11 h 21"/>
                  <a:gd name="T4" fmla="*/ 16 w 23"/>
                  <a:gd name="T5" fmla="*/ 21 h 21"/>
                  <a:gd name="T6" fmla="*/ 17 w 23"/>
                  <a:gd name="T7" fmla="*/ 19 h 21"/>
                  <a:gd name="T8" fmla="*/ 23 w 23"/>
                  <a:gd name="T9" fmla="*/ 0 h 21"/>
                  <a:gd name="T10" fmla="*/ 9 w 23"/>
                  <a:gd name="T11" fmla="*/ 2 h 21"/>
                  <a:gd name="T12" fmla="*/ 0 w 23"/>
                  <a:gd name="T13" fmla="*/ 3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1">
                    <a:moveTo>
                      <a:pt x="0" y="3"/>
                    </a:moveTo>
                    <a:cubicBezTo>
                      <a:pt x="3" y="6"/>
                      <a:pt x="6" y="8"/>
                      <a:pt x="8" y="11"/>
                    </a:cubicBezTo>
                    <a:cubicBezTo>
                      <a:pt x="11" y="14"/>
                      <a:pt x="14" y="17"/>
                      <a:pt x="16" y="21"/>
                    </a:cubicBezTo>
                    <a:cubicBezTo>
                      <a:pt x="17" y="20"/>
                      <a:pt x="17" y="19"/>
                      <a:pt x="17" y="19"/>
                    </a:cubicBezTo>
                    <a:cubicBezTo>
                      <a:pt x="19" y="13"/>
                      <a:pt x="21" y="6"/>
                      <a:pt x="23" y="0"/>
                    </a:cubicBezTo>
                    <a:cubicBezTo>
                      <a:pt x="19" y="1"/>
                      <a:pt x="14" y="1"/>
                      <a:pt x="9" y="2"/>
                    </a:cubicBezTo>
                    <a:cubicBezTo>
                      <a:pt x="6" y="3"/>
                      <a:pt x="3" y="3"/>
                      <a:pt x="0" y="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421"/>
              <p:cNvSpPr/>
              <p:nvPr/>
            </p:nvSpPr>
            <p:spPr bwMode="auto">
              <a:xfrm>
                <a:off x="4976" y="2808"/>
                <a:ext cx="52" cy="54"/>
              </a:xfrm>
              <a:custGeom>
                <a:gdLst>
                  <a:gd name="T0" fmla="*/ 0 w 22"/>
                  <a:gd name="T1" fmla="*/ 8 h 23"/>
                  <a:gd name="T2" fmla="*/ 9 w 22"/>
                  <a:gd name="T3" fmla="*/ 15 h 23"/>
                  <a:gd name="T4" fmla="*/ 19 w 22"/>
                  <a:gd name="T5" fmla="*/ 23 h 23"/>
                  <a:gd name="T6" fmla="*/ 22 w 22"/>
                  <a:gd name="T7" fmla="*/ 0 h 23"/>
                  <a:gd name="T8" fmla="*/ 10 w 22"/>
                  <a:gd name="T9" fmla="*/ 4 h 23"/>
                  <a:gd name="T10" fmla="*/ 0 w 22"/>
                  <a:gd name="T11" fmla="*/ 8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3">
                    <a:moveTo>
                      <a:pt x="0" y="8"/>
                    </a:moveTo>
                    <a:cubicBezTo>
                      <a:pt x="3" y="10"/>
                      <a:pt x="6" y="13"/>
                      <a:pt x="9" y="15"/>
                    </a:cubicBezTo>
                    <a:cubicBezTo>
                      <a:pt x="12" y="18"/>
                      <a:pt x="16" y="20"/>
                      <a:pt x="19" y="23"/>
                    </a:cubicBezTo>
                    <a:cubicBezTo>
                      <a:pt x="19" y="15"/>
                      <a:pt x="20" y="7"/>
                      <a:pt x="22" y="0"/>
                    </a:cubicBezTo>
                    <a:cubicBezTo>
                      <a:pt x="18" y="1"/>
                      <a:pt x="13" y="3"/>
                      <a:pt x="10" y="4"/>
                    </a:cubicBezTo>
                    <a:cubicBezTo>
                      <a:pt x="6" y="6"/>
                      <a:pt x="3" y="7"/>
                      <a:pt x="0" y="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422"/>
              <p:cNvSpPr/>
              <p:nvPr/>
            </p:nvSpPr>
            <p:spPr bwMode="auto">
              <a:xfrm>
                <a:off x="5061" y="2604"/>
                <a:ext cx="52" cy="40"/>
              </a:xfrm>
              <a:custGeom>
                <a:gdLst>
                  <a:gd name="T0" fmla="*/ 10 w 22"/>
                  <a:gd name="T1" fmla="*/ 17 h 17"/>
                  <a:gd name="T2" fmla="*/ 22 w 22"/>
                  <a:gd name="T3" fmla="*/ 0 h 17"/>
                  <a:gd name="T4" fmla="*/ 8 w 22"/>
                  <a:gd name="T5" fmla="*/ 1 h 17"/>
                  <a:gd name="T6" fmla="*/ 0 w 22"/>
                  <a:gd name="T7" fmla="*/ 2 h 17"/>
                  <a:gd name="T8" fmla="*/ 5 w 22"/>
                  <a:gd name="T9" fmla="*/ 9 h 17"/>
                  <a:gd name="T10" fmla="*/ 10 w 22"/>
                  <a:gd name="T11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7">
                    <a:moveTo>
                      <a:pt x="10" y="17"/>
                    </a:moveTo>
                    <a:cubicBezTo>
                      <a:pt x="14" y="11"/>
                      <a:pt x="17" y="5"/>
                      <a:pt x="22" y="0"/>
                    </a:cubicBezTo>
                    <a:cubicBezTo>
                      <a:pt x="17" y="1"/>
                      <a:pt x="13" y="1"/>
                      <a:pt x="8" y="1"/>
                    </a:cubicBezTo>
                    <a:cubicBezTo>
                      <a:pt x="5" y="1"/>
                      <a:pt x="3" y="2"/>
                      <a:pt x="0" y="2"/>
                    </a:cubicBezTo>
                    <a:cubicBezTo>
                      <a:pt x="1" y="4"/>
                      <a:pt x="3" y="6"/>
                      <a:pt x="5" y="9"/>
                    </a:cubicBezTo>
                    <a:cubicBezTo>
                      <a:pt x="7" y="12"/>
                      <a:pt x="9" y="14"/>
                      <a:pt x="10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423"/>
              <p:cNvSpPr/>
              <p:nvPr/>
            </p:nvSpPr>
            <p:spPr bwMode="auto">
              <a:xfrm>
                <a:off x="4997" y="2867"/>
                <a:ext cx="21" cy="12"/>
              </a:xfrm>
              <a:custGeom>
                <a:gdLst>
                  <a:gd name="T0" fmla="*/ 0 w 9"/>
                  <a:gd name="T1" fmla="*/ 5 h 5"/>
                  <a:gd name="T2" fmla="*/ 9 w 9"/>
                  <a:gd name="T3" fmla="*/ 5 h 5"/>
                  <a:gd name="T4" fmla="*/ 9 w 9"/>
                  <a:gd name="T5" fmla="*/ 0 h 5"/>
                  <a:gd name="T6" fmla="*/ 0 w 9"/>
                  <a:gd name="T7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9" y="2"/>
                      <a:pt x="9" y="0"/>
                    </a:cubicBezTo>
                    <a:cubicBezTo>
                      <a:pt x="6" y="2"/>
                      <a:pt x="3" y="3"/>
                      <a:pt x="0" y="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424"/>
              <p:cNvSpPr/>
              <p:nvPr/>
            </p:nvSpPr>
            <p:spPr bwMode="auto">
              <a:xfrm>
                <a:off x="5998" y="2525"/>
                <a:ext cx="28" cy="38"/>
              </a:xfrm>
              <a:custGeom>
                <a:gdLst>
                  <a:gd name="T0" fmla="*/ 9 w 12"/>
                  <a:gd name="T1" fmla="*/ 16 h 16"/>
                  <a:gd name="T2" fmla="*/ 12 w 12"/>
                  <a:gd name="T3" fmla="*/ 5 h 16"/>
                  <a:gd name="T4" fmla="*/ 0 w 12"/>
                  <a:gd name="T5" fmla="*/ 0 h 16"/>
                  <a:gd name="T6" fmla="*/ 9 w 12"/>
                  <a:gd name="T7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6">
                    <a:moveTo>
                      <a:pt x="9" y="16"/>
                    </a:moveTo>
                    <a:cubicBezTo>
                      <a:pt x="9" y="12"/>
                      <a:pt x="10" y="8"/>
                      <a:pt x="12" y="5"/>
                    </a:cubicBezTo>
                    <a:cubicBezTo>
                      <a:pt x="8" y="4"/>
                      <a:pt x="4" y="2"/>
                      <a:pt x="0" y="0"/>
                    </a:cubicBezTo>
                    <a:cubicBezTo>
                      <a:pt x="0" y="7"/>
                      <a:pt x="1" y="15"/>
                      <a:pt x="9" y="1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425"/>
              <p:cNvSpPr/>
              <p:nvPr/>
            </p:nvSpPr>
            <p:spPr bwMode="auto">
              <a:xfrm>
                <a:off x="4987" y="2713"/>
                <a:ext cx="50" cy="52"/>
              </a:xfrm>
              <a:custGeom>
                <a:gdLst>
                  <a:gd name="T0" fmla="*/ 21 w 21"/>
                  <a:gd name="T1" fmla="*/ 18 h 22"/>
                  <a:gd name="T2" fmla="*/ 12 w 21"/>
                  <a:gd name="T3" fmla="*/ 7 h 22"/>
                  <a:gd name="T4" fmla="*/ 5 w 21"/>
                  <a:gd name="T5" fmla="*/ 0 h 22"/>
                  <a:gd name="T6" fmla="*/ 2 w 21"/>
                  <a:gd name="T7" fmla="*/ 12 h 22"/>
                  <a:gd name="T8" fmla="*/ 0 w 21"/>
                  <a:gd name="T9" fmla="*/ 22 h 22"/>
                  <a:gd name="T10" fmla="*/ 11 w 21"/>
                  <a:gd name="T11" fmla="*/ 19 h 22"/>
                  <a:gd name="T12" fmla="*/ 21 w 21"/>
                  <a:gd name="T13" fmla="*/ 18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2">
                    <a:moveTo>
                      <a:pt x="21" y="18"/>
                    </a:moveTo>
                    <a:cubicBezTo>
                      <a:pt x="18" y="14"/>
                      <a:pt x="15" y="11"/>
                      <a:pt x="12" y="7"/>
                    </a:cubicBezTo>
                    <a:cubicBezTo>
                      <a:pt x="10" y="5"/>
                      <a:pt x="7" y="3"/>
                      <a:pt x="5" y="0"/>
                    </a:cubicBezTo>
                    <a:cubicBezTo>
                      <a:pt x="4" y="4"/>
                      <a:pt x="3" y="8"/>
                      <a:pt x="2" y="12"/>
                    </a:cubicBezTo>
                    <a:cubicBezTo>
                      <a:pt x="1" y="15"/>
                      <a:pt x="0" y="18"/>
                      <a:pt x="0" y="22"/>
                    </a:cubicBezTo>
                    <a:cubicBezTo>
                      <a:pt x="3" y="21"/>
                      <a:pt x="7" y="20"/>
                      <a:pt x="11" y="19"/>
                    </a:cubicBezTo>
                    <a:cubicBezTo>
                      <a:pt x="15" y="19"/>
                      <a:pt x="18" y="18"/>
                      <a:pt x="21" y="1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426"/>
              <p:cNvSpPr/>
              <p:nvPr/>
            </p:nvSpPr>
            <p:spPr bwMode="auto">
              <a:xfrm>
                <a:off x="5860" y="2741"/>
                <a:ext cx="93" cy="119"/>
              </a:xfrm>
              <a:custGeom>
                <a:gdLst>
                  <a:gd name="T0" fmla="*/ 9 w 39"/>
                  <a:gd name="T1" fmla="*/ 18 h 50"/>
                  <a:gd name="T2" fmla="*/ 0 w 39"/>
                  <a:gd name="T3" fmla="*/ 0 h 50"/>
                  <a:gd name="T4" fmla="*/ 2 w 39"/>
                  <a:gd name="T5" fmla="*/ 8 h 50"/>
                  <a:gd name="T6" fmla="*/ 4 w 39"/>
                  <a:gd name="T7" fmla="*/ 21 h 50"/>
                  <a:gd name="T8" fmla="*/ 1 w 39"/>
                  <a:gd name="T9" fmla="*/ 41 h 50"/>
                  <a:gd name="T10" fmla="*/ 12 w 39"/>
                  <a:gd name="T11" fmla="*/ 50 h 50"/>
                  <a:gd name="T12" fmla="*/ 16 w 39"/>
                  <a:gd name="T13" fmla="*/ 42 h 50"/>
                  <a:gd name="T14" fmla="*/ 18 w 39"/>
                  <a:gd name="T15" fmla="*/ 41 h 50"/>
                  <a:gd name="T16" fmla="*/ 39 w 39"/>
                  <a:gd name="T17" fmla="*/ 40 h 50"/>
                  <a:gd name="T18" fmla="*/ 29 w 39"/>
                  <a:gd name="T19" fmla="*/ 40 h 50"/>
                  <a:gd name="T20" fmla="*/ 9 w 39"/>
                  <a:gd name="T21" fmla="*/ 19 h 50"/>
                  <a:gd name="T22" fmla="*/ 9 w 39"/>
                  <a:gd name="T23" fmla="*/ 18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50">
                    <a:moveTo>
                      <a:pt x="9" y="18"/>
                    </a:moveTo>
                    <a:cubicBezTo>
                      <a:pt x="6" y="12"/>
                      <a:pt x="3" y="6"/>
                      <a:pt x="0" y="0"/>
                    </a:cubicBezTo>
                    <a:cubicBezTo>
                      <a:pt x="1" y="2"/>
                      <a:pt x="1" y="5"/>
                      <a:pt x="2" y="8"/>
                    </a:cubicBezTo>
                    <a:cubicBezTo>
                      <a:pt x="3" y="12"/>
                      <a:pt x="4" y="17"/>
                      <a:pt x="4" y="21"/>
                    </a:cubicBezTo>
                    <a:cubicBezTo>
                      <a:pt x="5" y="27"/>
                      <a:pt x="6" y="36"/>
                      <a:pt x="1" y="41"/>
                    </a:cubicBezTo>
                    <a:cubicBezTo>
                      <a:pt x="4" y="45"/>
                      <a:pt x="7" y="48"/>
                      <a:pt x="12" y="50"/>
                    </a:cubicBezTo>
                    <a:cubicBezTo>
                      <a:pt x="14" y="49"/>
                      <a:pt x="16" y="44"/>
                      <a:pt x="16" y="42"/>
                    </a:cubicBezTo>
                    <a:cubicBezTo>
                      <a:pt x="16" y="41"/>
                      <a:pt x="17" y="41"/>
                      <a:pt x="18" y="41"/>
                    </a:cubicBezTo>
                    <a:cubicBezTo>
                      <a:pt x="22" y="47"/>
                      <a:pt x="35" y="48"/>
                      <a:pt x="39" y="40"/>
                    </a:cubicBezTo>
                    <a:cubicBezTo>
                      <a:pt x="35" y="41"/>
                      <a:pt x="32" y="40"/>
                      <a:pt x="29" y="40"/>
                    </a:cubicBezTo>
                    <a:cubicBezTo>
                      <a:pt x="19" y="37"/>
                      <a:pt x="12" y="29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427"/>
              <p:cNvSpPr/>
              <p:nvPr/>
            </p:nvSpPr>
            <p:spPr bwMode="auto">
              <a:xfrm>
                <a:off x="4969" y="2829"/>
                <a:ext cx="49" cy="50"/>
              </a:xfrm>
              <a:custGeom>
                <a:gdLst>
                  <a:gd name="T0" fmla="*/ 21 w 21"/>
                  <a:gd name="T1" fmla="*/ 15 h 21"/>
                  <a:gd name="T2" fmla="*/ 11 w 21"/>
                  <a:gd name="T3" fmla="*/ 7 h 21"/>
                  <a:gd name="T4" fmla="*/ 2 w 21"/>
                  <a:gd name="T5" fmla="*/ 0 h 21"/>
                  <a:gd name="T6" fmla="*/ 0 w 21"/>
                  <a:gd name="T7" fmla="*/ 21 h 21"/>
                  <a:gd name="T8" fmla="*/ 9 w 21"/>
                  <a:gd name="T9" fmla="*/ 21 h 21"/>
                  <a:gd name="T10" fmla="*/ 10 w 21"/>
                  <a:gd name="T11" fmla="*/ 20 h 21"/>
                  <a:gd name="T12" fmla="*/ 21 w 21"/>
                  <a:gd name="T13" fmla="*/ 15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1">
                    <a:moveTo>
                      <a:pt x="21" y="15"/>
                    </a:moveTo>
                    <a:cubicBezTo>
                      <a:pt x="18" y="12"/>
                      <a:pt x="15" y="10"/>
                      <a:pt x="11" y="7"/>
                    </a:cubicBezTo>
                    <a:cubicBezTo>
                      <a:pt x="8" y="5"/>
                      <a:pt x="5" y="3"/>
                      <a:pt x="2" y="0"/>
                    </a:cubicBezTo>
                    <a:cubicBezTo>
                      <a:pt x="1" y="7"/>
                      <a:pt x="0" y="14"/>
                      <a:pt x="0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10" y="21"/>
                      <a:pt x="10" y="20"/>
                    </a:cubicBezTo>
                    <a:cubicBezTo>
                      <a:pt x="14" y="19"/>
                      <a:pt x="17" y="17"/>
                      <a:pt x="21" y="1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428"/>
              <p:cNvSpPr/>
              <p:nvPr/>
            </p:nvSpPr>
            <p:spPr bwMode="auto">
              <a:xfrm>
                <a:off x="4987" y="2758"/>
                <a:ext cx="53" cy="45"/>
              </a:xfrm>
              <a:custGeom>
                <a:gdLst>
                  <a:gd name="T0" fmla="*/ 0 w 22"/>
                  <a:gd name="T1" fmla="*/ 4 h 19"/>
                  <a:gd name="T2" fmla="*/ 2 w 22"/>
                  <a:gd name="T3" fmla="*/ 7 h 19"/>
                  <a:gd name="T4" fmla="*/ 7 w 22"/>
                  <a:gd name="T5" fmla="*/ 11 h 19"/>
                  <a:gd name="T6" fmla="*/ 17 w 22"/>
                  <a:gd name="T7" fmla="*/ 19 h 19"/>
                  <a:gd name="T8" fmla="*/ 22 w 22"/>
                  <a:gd name="T9" fmla="*/ 0 h 19"/>
                  <a:gd name="T10" fmla="*/ 11 w 22"/>
                  <a:gd name="T11" fmla="*/ 2 h 19"/>
                  <a:gd name="T12" fmla="*/ 0 w 22"/>
                  <a:gd name="T13" fmla="*/ 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9">
                    <a:moveTo>
                      <a:pt x="0" y="4"/>
                    </a:moveTo>
                    <a:cubicBezTo>
                      <a:pt x="1" y="5"/>
                      <a:pt x="1" y="6"/>
                      <a:pt x="2" y="7"/>
                    </a:cubicBezTo>
                    <a:cubicBezTo>
                      <a:pt x="3" y="8"/>
                      <a:pt x="5" y="10"/>
                      <a:pt x="7" y="11"/>
                    </a:cubicBezTo>
                    <a:cubicBezTo>
                      <a:pt x="10" y="14"/>
                      <a:pt x="14" y="16"/>
                      <a:pt x="17" y="19"/>
                    </a:cubicBezTo>
                    <a:cubicBezTo>
                      <a:pt x="19" y="13"/>
                      <a:pt x="20" y="6"/>
                      <a:pt x="22" y="0"/>
                    </a:cubicBezTo>
                    <a:cubicBezTo>
                      <a:pt x="18" y="1"/>
                      <a:pt x="15" y="1"/>
                      <a:pt x="11" y="2"/>
                    </a:cubicBezTo>
                    <a:cubicBezTo>
                      <a:pt x="7" y="3"/>
                      <a:pt x="4" y="4"/>
                      <a:pt x="0" y="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429"/>
              <p:cNvSpPr/>
              <p:nvPr/>
            </p:nvSpPr>
            <p:spPr bwMode="auto">
              <a:xfrm>
                <a:off x="4973" y="2770"/>
                <a:ext cx="52" cy="55"/>
              </a:xfrm>
              <a:custGeom>
                <a:gdLst>
                  <a:gd name="T0" fmla="*/ 22 w 22"/>
                  <a:gd name="T1" fmla="*/ 15 h 23"/>
                  <a:gd name="T2" fmla="*/ 12 w 22"/>
                  <a:gd name="T3" fmla="*/ 7 h 23"/>
                  <a:gd name="T4" fmla="*/ 7 w 22"/>
                  <a:gd name="T5" fmla="*/ 3 h 23"/>
                  <a:gd name="T6" fmla="*/ 5 w 22"/>
                  <a:gd name="T7" fmla="*/ 0 h 23"/>
                  <a:gd name="T8" fmla="*/ 2 w 22"/>
                  <a:gd name="T9" fmla="*/ 16 h 23"/>
                  <a:gd name="T10" fmla="*/ 0 w 22"/>
                  <a:gd name="T11" fmla="*/ 23 h 23"/>
                  <a:gd name="T12" fmla="*/ 11 w 22"/>
                  <a:gd name="T13" fmla="*/ 18 h 23"/>
                  <a:gd name="T14" fmla="*/ 22 w 22"/>
                  <a:gd name="T15" fmla="*/ 15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3">
                    <a:moveTo>
                      <a:pt x="22" y="15"/>
                    </a:moveTo>
                    <a:cubicBezTo>
                      <a:pt x="18" y="12"/>
                      <a:pt x="15" y="10"/>
                      <a:pt x="12" y="7"/>
                    </a:cubicBezTo>
                    <a:cubicBezTo>
                      <a:pt x="10" y="6"/>
                      <a:pt x="9" y="5"/>
                      <a:pt x="7" y="3"/>
                    </a:cubicBezTo>
                    <a:cubicBezTo>
                      <a:pt x="7" y="2"/>
                      <a:pt x="6" y="1"/>
                      <a:pt x="5" y="0"/>
                    </a:cubicBezTo>
                    <a:cubicBezTo>
                      <a:pt x="4" y="5"/>
                      <a:pt x="3" y="10"/>
                      <a:pt x="2" y="16"/>
                    </a:cubicBezTo>
                    <a:cubicBezTo>
                      <a:pt x="1" y="18"/>
                      <a:pt x="1" y="20"/>
                      <a:pt x="0" y="23"/>
                    </a:cubicBezTo>
                    <a:cubicBezTo>
                      <a:pt x="4" y="22"/>
                      <a:pt x="8" y="20"/>
                      <a:pt x="11" y="18"/>
                    </a:cubicBezTo>
                    <a:cubicBezTo>
                      <a:pt x="15" y="17"/>
                      <a:pt x="18" y="16"/>
                      <a:pt x="22" y="1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430"/>
              <p:cNvSpPr/>
              <p:nvPr/>
            </p:nvSpPr>
            <p:spPr bwMode="auto">
              <a:xfrm>
                <a:off x="4105" y="1738"/>
                <a:ext cx="135" cy="61"/>
              </a:xfrm>
              <a:custGeom>
                <a:gdLst>
                  <a:gd name="T0" fmla="*/ 19 w 57"/>
                  <a:gd name="T1" fmla="*/ 13 h 26"/>
                  <a:gd name="T2" fmla="*/ 34 w 57"/>
                  <a:gd name="T3" fmla="*/ 17 h 26"/>
                  <a:gd name="T4" fmla="*/ 48 w 57"/>
                  <a:gd name="T5" fmla="*/ 23 h 26"/>
                  <a:gd name="T6" fmla="*/ 57 w 57"/>
                  <a:gd name="T7" fmla="*/ 26 h 26"/>
                  <a:gd name="T8" fmla="*/ 48 w 57"/>
                  <a:gd name="T9" fmla="*/ 15 h 26"/>
                  <a:gd name="T10" fmla="*/ 48 w 57"/>
                  <a:gd name="T11" fmla="*/ 15 h 26"/>
                  <a:gd name="T12" fmla="*/ 37 w 57"/>
                  <a:gd name="T13" fmla="*/ 11 h 26"/>
                  <a:gd name="T14" fmla="*/ 24 w 57"/>
                  <a:gd name="T15" fmla="*/ 7 h 26"/>
                  <a:gd name="T16" fmla="*/ 10 w 57"/>
                  <a:gd name="T17" fmla="*/ 3 h 26"/>
                  <a:gd name="T18" fmla="*/ 0 w 57"/>
                  <a:gd name="T19" fmla="*/ 0 h 26"/>
                  <a:gd name="T20" fmla="*/ 5 w 57"/>
                  <a:gd name="T21" fmla="*/ 9 h 26"/>
                  <a:gd name="T22" fmla="*/ 19 w 57"/>
                  <a:gd name="T23" fmla="*/ 13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26">
                    <a:moveTo>
                      <a:pt x="19" y="13"/>
                    </a:moveTo>
                    <a:cubicBezTo>
                      <a:pt x="24" y="14"/>
                      <a:pt x="29" y="15"/>
                      <a:pt x="34" y="17"/>
                    </a:cubicBezTo>
                    <a:cubicBezTo>
                      <a:pt x="39" y="19"/>
                      <a:pt x="43" y="21"/>
                      <a:pt x="48" y="23"/>
                    </a:cubicBezTo>
                    <a:cubicBezTo>
                      <a:pt x="51" y="24"/>
                      <a:pt x="54" y="24"/>
                      <a:pt x="57" y="26"/>
                    </a:cubicBezTo>
                    <a:cubicBezTo>
                      <a:pt x="54" y="22"/>
                      <a:pt x="51" y="18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5" y="13"/>
                      <a:pt x="41" y="12"/>
                      <a:pt x="37" y="11"/>
                    </a:cubicBezTo>
                    <a:cubicBezTo>
                      <a:pt x="33" y="9"/>
                      <a:pt x="28" y="8"/>
                      <a:pt x="24" y="7"/>
                    </a:cubicBezTo>
                    <a:cubicBezTo>
                      <a:pt x="19" y="5"/>
                      <a:pt x="15" y="4"/>
                      <a:pt x="10" y="3"/>
                    </a:cubicBezTo>
                    <a:cubicBezTo>
                      <a:pt x="7" y="2"/>
                      <a:pt x="3" y="2"/>
                      <a:pt x="0" y="0"/>
                    </a:cubicBezTo>
                    <a:cubicBezTo>
                      <a:pt x="2" y="3"/>
                      <a:pt x="4" y="6"/>
                      <a:pt x="5" y="9"/>
                    </a:cubicBezTo>
                    <a:cubicBezTo>
                      <a:pt x="10" y="11"/>
                      <a:pt x="14" y="12"/>
                      <a:pt x="19" y="1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431"/>
              <p:cNvSpPr/>
              <p:nvPr/>
            </p:nvSpPr>
            <p:spPr bwMode="auto">
              <a:xfrm>
                <a:off x="4945" y="2722"/>
                <a:ext cx="47" cy="157"/>
              </a:xfrm>
              <a:custGeom>
                <a:gdLst>
                  <a:gd name="T0" fmla="*/ 15 w 20"/>
                  <a:gd name="T1" fmla="*/ 19 h 66"/>
                  <a:gd name="T2" fmla="*/ 15 w 20"/>
                  <a:gd name="T3" fmla="*/ 19 h 66"/>
                  <a:gd name="T4" fmla="*/ 16 w 20"/>
                  <a:gd name="T5" fmla="*/ 16 h 66"/>
                  <a:gd name="T6" fmla="*/ 20 w 20"/>
                  <a:gd name="T7" fmla="*/ 0 h 66"/>
                  <a:gd name="T8" fmla="*/ 15 w 20"/>
                  <a:gd name="T9" fmla="*/ 11 h 66"/>
                  <a:gd name="T10" fmla="*/ 5 w 20"/>
                  <a:gd name="T11" fmla="*/ 31 h 66"/>
                  <a:gd name="T12" fmla="*/ 0 w 20"/>
                  <a:gd name="T13" fmla="*/ 66 h 66"/>
                  <a:gd name="T14" fmla="*/ 8 w 20"/>
                  <a:gd name="T15" fmla="*/ 66 h 66"/>
                  <a:gd name="T16" fmla="*/ 9 w 20"/>
                  <a:gd name="T17" fmla="*/ 55 h 66"/>
                  <a:gd name="T18" fmla="*/ 15 w 20"/>
                  <a:gd name="T19" fmla="*/ 19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66">
                    <a:moveTo>
                      <a:pt x="15" y="19"/>
                    </a:move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18"/>
                      <a:pt x="16" y="17"/>
                      <a:pt x="16" y="16"/>
                    </a:cubicBezTo>
                    <a:cubicBezTo>
                      <a:pt x="17" y="11"/>
                      <a:pt x="19" y="6"/>
                      <a:pt x="20" y="0"/>
                    </a:cubicBezTo>
                    <a:cubicBezTo>
                      <a:pt x="19" y="4"/>
                      <a:pt x="17" y="8"/>
                      <a:pt x="15" y="11"/>
                    </a:cubicBezTo>
                    <a:cubicBezTo>
                      <a:pt x="12" y="18"/>
                      <a:pt x="8" y="24"/>
                      <a:pt x="5" y="31"/>
                    </a:cubicBezTo>
                    <a:cubicBezTo>
                      <a:pt x="2" y="43"/>
                      <a:pt x="1" y="54"/>
                      <a:pt x="0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8" y="62"/>
                      <a:pt x="8" y="59"/>
                      <a:pt x="9" y="55"/>
                    </a:cubicBezTo>
                    <a:cubicBezTo>
                      <a:pt x="10" y="43"/>
                      <a:pt x="12" y="31"/>
                      <a:pt x="15" y="19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432"/>
              <p:cNvSpPr/>
              <p:nvPr/>
            </p:nvSpPr>
            <p:spPr bwMode="auto">
              <a:xfrm>
                <a:off x="5302" y="2827"/>
                <a:ext cx="267" cy="52"/>
              </a:xfrm>
              <a:custGeom>
                <a:gdLst>
                  <a:gd name="T0" fmla="*/ 66 w 113"/>
                  <a:gd name="T1" fmla="*/ 3 h 22"/>
                  <a:gd name="T2" fmla="*/ 48 w 113"/>
                  <a:gd name="T3" fmla="*/ 1 h 22"/>
                  <a:gd name="T4" fmla="*/ 29 w 113"/>
                  <a:gd name="T5" fmla="*/ 1 h 22"/>
                  <a:gd name="T6" fmla="*/ 0 w 113"/>
                  <a:gd name="T7" fmla="*/ 13 h 22"/>
                  <a:gd name="T8" fmla="*/ 10 w 113"/>
                  <a:gd name="T9" fmla="*/ 12 h 22"/>
                  <a:gd name="T10" fmla="*/ 28 w 113"/>
                  <a:gd name="T11" fmla="*/ 11 h 22"/>
                  <a:gd name="T12" fmla="*/ 64 w 113"/>
                  <a:gd name="T13" fmla="*/ 14 h 22"/>
                  <a:gd name="T14" fmla="*/ 90 w 113"/>
                  <a:gd name="T15" fmla="*/ 22 h 22"/>
                  <a:gd name="T16" fmla="*/ 113 w 113"/>
                  <a:gd name="T17" fmla="*/ 22 h 22"/>
                  <a:gd name="T18" fmla="*/ 101 w 113"/>
                  <a:gd name="T19" fmla="*/ 16 h 22"/>
                  <a:gd name="T20" fmla="*/ 66 w 113"/>
                  <a:gd name="T21" fmla="*/ 3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22">
                    <a:moveTo>
                      <a:pt x="66" y="3"/>
                    </a:moveTo>
                    <a:cubicBezTo>
                      <a:pt x="60" y="2"/>
                      <a:pt x="54" y="1"/>
                      <a:pt x="48" y="1"/>
                    </a:cubicBezTo>
                    <a:cubicBezTo>
                      <a:pt x="42" y="0"/>
                      <a:pt x="35" y="0"/>
                      <a:pt x="29" y="1"/>
                    </a:cubicBezTo>
                    <a:cubicBezTo>
                      <a:pt x="19" y="4"/>
                      <a:pt x="9" y="8"/>
                      <a:pt x="0" y="13"/>
                    </a:cubicBezTo>
                    <a:cubicBezTo>
                      <a:pt x="3" y="13"/>
                      <a:pt x="7" y="12"/>
                      <a:pt x="10" y="12"/>
                    </a:cubicBezTo>
                    <a:cubicBezTo>
                      <a:pt x="16" y="12"/>
                      <a:pt x="22" y="11"/>
                      <a:pt x="28" y="11"/>
                    </a:cubicBezTo>
                    <a:cubicBezTo>
                      <a:pt x="40" y="11"/>
                      <a:pt x="52" y="12"/>
                      <a:pt x="64" y="14"/>
                    </a:cubicBezTo>
                    <a:cubicBezTo>
                      <a:pt x="73" y="16"/>
                      <a:pt x="81" y="19"/>
                      <a:pt x="90" y="22"/>
                    </a:cubicBezTo>
                    <a:cubicBezTo>
                      <a:pt x="113" y="22"/>
                      <a:pt x="113" y="22"/>
                      <a:pt x="113" y="22"/>
                    </a:cubicBezTo>
                    <a:cubicBezTo>
                      <a:pt x="109" y="20"/>
                      <a:pt x="105" y="18"/>
                      <a:pt x="101" y="16"/>
                    </a:cubicBezTo>
                    <a:cubicBezTo>
                      <a:pt x="90" y="10"/>
                      <a:pt x="78" y="6"/>
                      <a:pt x="66" y="3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433"/>
              <p:cNvSpPr/>
              <p:nvPr/>
            </p:nvSpPr>
            <p:spPr bwMode="auto">
              <a:xfrm>
                <a:off x="3968" y="2305"/>
                <a:ext cx="180" cy="73"/>
              </a:xfrm>
              <a:custGeom>
                <a:gdLst>
                  <a:gd name="T0" fmla="*/ 52 w 76"/>
                  <a:gd name="T1" fmla="*/ 12 h 31"/>
                  <a:gd name="T2" fmla="*/ 52 w 76"/>
                  <a:gd name="T3" fmla="*/ 12 h 31"/>
                  <a:gd name="T4" fmla="*/ 45 w 76"/>
                  <a:gd name="T5" fmla="*/ 10 h 31"/>
                  <a:gd name="T6" fmla="*/ 38 w 76"/>
                  <a:gd name="T7" fmla="*/ 7 h 31"/>
                  <a:gd name="T8" fmla="*/ 26 w 76"/>
                  <a:gd name="T9" fmla="*/ 4 h 31"/>
                  <a:gd name="T10" fmla="*/ 12 w 76"/>
                  <a:gd name="T11" fmla="*/ 1 h 31"/>
                  <a:gd name="T12" fmla="*/ 1 w 76"/>
                  <a:gd name="T13" fmla="*/ 0 h 31"/>
                  <a:gd name="T14" fmla="*/ 1 w 76"/>
                  <a:gd name="T15" fmla="*/ 10 h 31"/>
                  <a:gd name="T16" fmla="*/ 0 w 76"/>
                  <a:gd name="T17" fmla="*/ 14 h 31"/>
                  <a:gd name="T18" fmla="*/ 17 w 76"/>
                  <a:gd name="T19" fmla="*/ 17 h 31"/>
                  <a:gd name="T20" fmla="*/ 36 w 76"/>
                  <a:gd name="T21" fmla="*/ 20 h 31"/>
                  <a:gd name="T22" fmla="*/ 54 w 76"/>
                  <a:gd name="T23" fmla="*/ 25 h 31"/>
                  <a:gd name="T24" fmla="*/ 70 w 76"/>
                  <a:gd name="T25" fmla="*/ 31 h 31"/>
                  <a:gd name="T26" fmla="*/ 76 w 76"/>
                  <a:gd name="T27" fmla="*/ 22 h 31"/>
                  <a:gd name="T28" fmla="*/ 65 w 76"/>
                  <a:gd name="T29" fmla="*/ 19 h 31"/>
                  <a:gd name="T30" fmla="*/ 52 w 76"/>
                  <a:gd name="T31" fmla="*/ 12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6" h="31">
                    <a:moveTo>
                      <a:pt x="52" y="12"/>
                    </a:moveTo>
                    <a:cubicBezTo>
                      <a:pt x="52" y="12"/>
                      <a:pt x="52" y="12"/>
                      <a:pt x="52" y="12"/>
                    </a:cubicBezTo>
                    <a:cubicBezTo>
                      <a:pt x="50" y="11"/>
                      <a:pt x="47" y="11"/>
                      <a:pt x="45" y="10"/>
                    </a:cubicBezTo>
                    <a:cubicBezTo>
                      <a:pt x="43" y="9"/>
                      <a:pt x="40" y="8"/>
                      <a:pt x="38" y="7"/>
                    </a:cubicBezTo>
                    <a:cubicBezTo>
                      <a:pt x="34" y="6"/>
                      <a:pt x="30" y="5"/>
                      <a:pt x="26" y="4"/>
                    </a:cubicBezTo>
                    <a:cubicBezTo>
                      <a:pt x="21" y="3"/>
                      <a:pt x="16" y="2"/>
                      <a:pt x="12" y="1"/>
                    </a:cubicBezTo>
                    <a:cubicBezTo>
                      <a:pt x="8" y="0"/>
                      <a:pt x="5" y="1"/>
                      <a:pt x="1" y="0"/>
                    </a:cubicBezTo>
                    <a:cubicBezTo>
                      <a:pt x="2" y="3"/>
                      <a:pt x="2" y="6"/>
                      <a:pt x="1" y="10"/>
                    </a:cubicBezTo>
                    <a:cubicBezTo>
                      <a:pt x="1" y="11"/>
                      <a:pt x="1" y="13"/>
                      <a:pt x="0" y="14"/>
                    </a:cubicBezTo>
                    <a:cubicBezTo>
                      <a:pt x="6" y="15"/>
                      <a:pt x="11" y="16"/>
                      <a:pt x="17" y="17"/>
                    </a:cubicBezTo>
                    <a:cubicBezTo>
                      <a:pt x="23" y="18"/>
                      <a:pt x="29" y="19"/>
                      <a:pt x="36" y="20"/>
                    </a:cubicBezTo>
                    <a:cubicBezTo>
                      <a:pt x="42" y="22"/>
                      <a:pt x="48" y="24"/>
                      <a:pt x="54" y="25"/>
                    </a:cubicBezTo>
                    <a:cubicBezTo>
                      <a:pt x="59" y="27"/>
                      <a:pt x="65" y="28"/>
                      <a:pt x="70" y="31"/>
                    </a:cubicBezTo>
                    <a:cubicBezTo>
                      <a:pt x="71" y="28"/>
                      <a:pt x="73" y="25"/>
                      <a:pt x="76" y="22"/>
                    </a:cubicBezTo>
                    <a:cubicBezTo>
                      <a:pt x="72" y="21"/>
                      <a:pt x="68" y="20"/>
                      <a:pt x="65" y="19"/>
                    </a:cubicBezTo>
                    <a:cubicBezTo>
                      <a:pt x="60" y="17"/>
                      <a:pt x="56" y="15"/>
                      <a:pt x="52" y="12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434"/>
              <p:cNvSpPr/>
              <p:nvPr/>
            </p:nvSpPr>
            <p:spPr bwMode="auto">
              <a:xfrm>
                <a:off x="3880" y="2276"/>
                <a:ext cx="88" cy="93"/>
              </a:xfrm>
              <a:custGeom>
                <a:gdLst>
                  <a:gd name="T0" fmla="*/ 23 w 37"/>
                  <a:gd name="T1" fmla="*/ 1 h 39"/>
                  <a:gd name="T2" fmla="*/ 4 w 37"/>
                  <a:gd name="T3" fmla="*/ 9 h 39"/>
                  <a:gd name="T4" fmla="*/ 2 w 37"/>
                  <a:gd name="T5" fmla="*/ 13 h 39"/>
                  <a:gd name="T6" fmla="*/ 1 w 37"/>
                  <a:gd name="T7" fmla="*/ 14 h 39"/>
                  <a:gd name="T8" fmla="*/ 1 w 37"/>
                  <a:gd name="T9" fmla="*/ 22 h 39"/>
                  <a:gd name="T10" fmla="*/ 1 w 37"/>
                  <a:gd name="T11" fmla="*/ 24 h 39"/>
                  <a:gd name="T12" fmla="*/ 12 w 37"/>
                  <a:gd name="T13" fmla="*/ 36 h 39"/>
                  <a:gd name="T14" fmla="*/ 36 w 37"/>
                  <a:gd name="T15" fmla="*/ 24 h 39"/>
                  <a:gd name="T16" fmla="*/ 35 w 37"/>
                  <a:gd name="T17" fmla="*/ 9 h 39"/>
                  <a:gd name="T18" fmla="*/ 23 w 37"/>
                  <a:gd name="T19" fmla="*/ 1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9">
                    <a:moveTo>
                      <a:pt x="23" y="1"/>
                    </a:moveTo>
                    <a:cubicBezTo>
                      <a:pt x="16" y="0"/>
                      <a:pt x="8" y="3"/>
                      <a:pt x="4" y="9"/>
                    </a:cubicBezTo>
                    <a:cubicBezTo>
                      <a:pt x="3" y="10"/>
                      <a:pt x="2" y="12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6"/>
                      <a:pt x="0" y="19"/>
                      <a:pt x="1" y="22"/>
                    </a:cubicBezTo>
                    <a:cubicBezTo>
                      <a:pt x="1" y="22"/>
                      <a:pt x="1" y="23"/>
                      <a:pt x="1" y="24"/>
                    </a:cubicBezTo>
                    <a:cubicBezTo>
                      <a:pt x="3" y="29"/>
                      <a:pt x="7" y="34"/>
                      <a:pt x="12" y="36"/>
                    </a:cubicBezTo>
                    <a:cubicBezTo>
                      <a:pt x="22" y="39"/>
                      <a:pt x="33" y="34"/>
                      <a:pt x="36" y="24"/>
                    </a:cubicBezTo>
                    <a:cubicBezTo>
                      <a:pt x="37" y="19"/>
                      <a:pt x="37" y="14"/>
                      <a:pt x="35" y="9"/>
                    </a:cubicBezTo>
                    <a:cubicBezTo>
                      <a:pt x="33" y="5"/>
                      <a:pt x="28" y="2"/>
                      <a:pt x="23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435"/>
              <p:cNvSpPr/>
              <p:nvPr/>
            </p:nvSpPr>
            <p:spPr bwMode="auto">
              <a:xfrm>
                <a:off x="3788" y="2312"/>
                <a:ext cx="168" cy="211"/>
              </a:xfrm>
              <a:custGeom>
                <a:gdLst>
                  <a:gd name="T0" fmla="*/ 38 w 71"/>
                  <a:gd name="T1" fmla="*/ 0 h 89"/>
                  <a:gd name="T2" fmla="*/ 19 w 71"/>
                  <a:gd name="T3" fmla="*/ 9 h 89"/>
                  <a:gd name="T4" fmla="*/ 8 w 71"/>
                  <a:gd name="T5" fmla="*/ 21 h 89"/>
                  <a:gd name="T6" fmla="*/ 2 w 71"/>
                  <a:gd name="T7" fmla="*/ 36 h 89"/>
                  <a:gd name="T8" fmla="*/ 9 w 71"/>
                  <a:gd name="T9" fmla="*/ 69 h 89"/>
                  <a:gd name="T10" fmla="*/ 60 w 71"/>
                  <a:gd name="T11" fmla="*/ 74 h 89"/>
                  <a:gd name="T12" fmla="*/ 69 w 71"/>
                  <a:gd name="T13" fmla="*/ 49 h 89"/>
                  <a:gd name="T14" fmla="*/ 61 w 71"/>
                  <a:gd name="T15" fmla="*/ 36 h 89"/>
                  <a:gd name="T16" fmla="*/ 46 w 71"/>
                  <a:gd name="T17" fmla="*/ 31 h 89"/>
                  <a:gd name="T18" fmla="*/ 34 w 71"/>
                  <a:gd name="T19" fmla="*/ 37 h 89"/>
                  <a:gd name="T20" fmla="*/ 31 w 71"/>
                  <a:gd name="T21" fmla="*/ 50 h 89"/>
                  <a:gd name="T22" fmla="*/ 41 w 71"/>
                  <a:gd name="T23" fmla="*/ 58 h 89"/>
                  <a:gd name="T24" fmla="*/ 54 w 71"/>
                  <a:gd name="T25" fmla="*/ 50 h 89"/>
                  <a:gd name="T26" fmla="*/ 55 w 71"/>
                  <a:gd name="T27" fmla="*/ 49 h 89"/>
                  <a:gd name="T28" fmla="*/ 55 w 71"/>
                  <a:gd name="T29" fmla="*/ 50 h 89"/>
                  <a:gd name="T30" fmla="*/ 57 w 71"/>
                  <a:gd name="T31" fmla="*/ 56 h 89"/>
                  <a:gd name="T32" fmla="*/ 39 w 71"/>
                  <a:gd name="T33" fmla="*/ 70 h 89"/>
                  <a:gd name="T34" fmla="*/ 19 w 71"/>
                  <a:gd name="T35" fmla="*/ 57 h 89"/>
                  <a:gd name="T36" fmla="*/ 21 w 71"/>
                  <a:gd name="T37" fmla="*/ 29 h 89"/>
                  <a:gd name="T38" fmla="*/ 31 w 71"/>
                  <a:gd name="T39" fmla="*/ 20 h 89"/>
                  <a:gd name="T40" fmla="*/ 41 w 71"/>
                  <a:gd name="T41" fmla="*/ 15 h 89"/>
                  <a:gd name="T42" fmla="*/ 40 w 71"/>
                  <a:gd name="T43" fmla="*/ 13 h 89"/>
                  <a:gd name="T44" fmla="*/ 38 w 71"/>
                  <a:gd name="T45" fmla="*/ 0 h 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" h="89">
                    <a:moveTo>
                      <a:pt x="38" y="0"/>
                    </a:moveTo>
                    <a:cubicBezTo>
                      <a:pt x="31" y="0"/>
                      <a:pt x="25" y="5"/>
                      <a:pt x="19" y="9"/>
                    </a:cubicBezTo>
                    <a:cubicBezTo>
                      <a:pt x="15" y="12"/>
                      <a:pt x="11" y="16"/>
                      <a:pt x="8" y="21"/>
                    </a:cubicBezTo>
                    <a:cubicBezTo>
                      <a:pt x="5" y="26"/>
                      <a:pt x="3" y="31"/>
                      <a:pt x="2" y="36"/>
                    </a:cubicBezTo>
                    <a:cubicBezTo>
                      <a:pt x="0" y="48"/>
                      <a:pt x="1" y="59"/>
                      <a:pt x="9" y="69"/>
                    </a:cubicBezTo>
                    <a:cubicBezTo>
                      <a:pt x="21" y="85"/>
                      <a:pt x="46" y="89"/>
                      <a:pt x="60" y="74"/>
                    </a:cubicBezTo>
                    <a:cubicBezTo>
                      <a:pt x="67" y="68"/>
                      <a:pt x="71" y="58"/>
                      <a:pt x="69" y="49"/>
                    </a:cubicBezTo>
                    <a:cubicBezTo>
                      <a:pt x="68" y="44"/>
                      <a:pt x="65" y="39"/>
                      <a:pt x="61" y="36"/>
                    </a:cubicBezTo>
                    <a:cubicBezTo>
                      <a:pt x="57" y="32"/>
                      <a:pt x="52" y="30"/>
                      <a:pt x="46" y="31"/>
                    </a:cubicBezTo>
                    <a:cubicBezTo>
                      <a:pt x="41" y="31"/>
                      <a:pt x="37" y="33"/>
                      <a:pt x="34" y="37"/>
                    </a:cubicBezTo>
                    <a:cubicBezTo>
                      <a:pt x="31" y="40"/>
                      <a:pt x="30" y="45"/>
                      <a:pt x="31" y="50"/>
                    </a:cubicBezTo>
                    <a:cubicBezTo>
                      <a:pt x="32" y="54"/>
                      <a:pt x="36" y="58"/>
                      <a:pt x="41" y="58"/>
                    </a:cubicBezTo>
                    <a:cubicBezTo>
                      <a:pt x="46" y="58"/>
                      <a:pt x="52" y="55"/>
                      <a:pt x="54" y="50"/>
                    </a:cubicBezTo>
                    <a:cubicBezTo>
                      <a:pt x="54" y="49"/>
                      <a:pt x="54" y="49"/>
                      <a:pt x="55" y="49"/>
                    </a:cubicBezTo>
                    <a:cubicBezTo>
                      <a:pt x="55" y="49"/>
                      <a:pt x="55" y="49"/>
                      <a:pt x="55" y="50"/>
                    </a:cubicBezTo>
                    <a:cubicBezTo>
                      <a:pt x="57" y="51"/>
                      <a:pt x="58" y="53"/>
                      <a:pt x="57" y="56"/>
                    </a:cubicBezTo>
                    <a:cubicBezTo>
                      <a:pt x="57" y="64"/>
                      <a:pt x="48" y="71"/>
                      <a:pt x="39" y="70"/>
                    </a:cubicBezTo>
                    <a:cubicBezTo>
                      <a:pt x="31" y="70"/>
                      <a:pt x="22" y="65"/>
                      <a:pt x="19" y="57"/>
                    </a:cubicBezTo>
                    <a:cubicBezTo>
                      <a:pt x="14" y="48"/>
                      <a:pt x="16" y="37"/>
                      <a:pt x="21" y="29"/>
                    </a:cubicBezTo>
                    <a:cubicBezTo>
                      <a:pt x="24" y="26"/>
                      <a:pt x="27" y="23"/>
                      <a:pt x="31" y="20"/>
                    </a:cubicBezTo>
                    <a:cubicBezTo>
                      <a:pt x="34" y="18"/>
                      <a:pt x="37" y="16"/>
                      <a:pt x="41" y="15"/>
                    </a:cubicBezTo>
                    <a:cubicBezTo>
                      <a:pt x="41" y="14"/>
                      <a:pt x="40" y="14"/>
                      <a:pt x="40" y="13"/>
                    </a:cubicBezTo>
                    <a:cubicBezTo>
                      <a:pt x="38" y="9"/>
                      <a:pt x="37" y="4"/>
                      <a:pt x="38" y="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436"/>
              <p:cNvSpPr/>
              <p:nvPr/>
            </p:nvSpPr>
            <p:spPr bwMode="auto">
              <a:xfrm>
                <a:off x="3812" y="2288"/>
                <a:ext cx="776" cy="591"/>
              </a:xfrm>
              <a:custGeom>
                <a:gdLst>
                  <a:gd name="T0" fmla="*/ 25 w 328"/>
                  <a:gd name="T1" fmla="*/ 244 h 249"/>
                  <a:gd name="T2" fmla="*/ 24 w 328"/>
                  <a:gd name="T3" fmla="*/ 207 h 249"/>
                  <a:gd name="T4" fmla="*/ 24 w 328"/>
                  <a:gd name="T5" fmla="*/ 203 h 249"/>
                  <a:gd name="T6" fmla="*/ 33 w 328"/>
                  <a:gd name="T7" fmla="*/ 168 h 249"/>
                  <a:gd name="T8" fmla="*/ 34 w 328"/>
                  <a:gd name="T9" fmla="*/ 166 h 249"/>
                  <a:gd name="T10" fmla="*/ 37 w 328"/>
                  <a:gd name="T11" fmla="*/ 136 h 249"/>
                  <a:gd name="T12" fmla="*/ 49 w 328"/>
                  <a:gd name="T13" fmla="*/ 132 h 249"/>
                  <a:gd name="T14" fmla="*/ 50 w 328"/>
                  <a:gd name="T15" fmla="*/ 129 h 249"/>
                  <a:gd name="T16" fmla="*/ 50 w 328"/>
                  <a:gd name="T17" fmla="*/ 107 h 249"/>
                  <a:gd name="T18" fmla="*/ 75 w 328"/>
                  <a:gd name="T19" fmla="*/ 96 h 249"/>
                  <a:gd name="T20" fmla="*/ 105 w 328"/>
                  <a:gd name="T21" fmla="*/ 71 h 249"/>
                  <a:gd name="T22" fmla="*/ 108 w 328"/>
                  <a:gd name="T23" fmla="*/ 69 h 249"/>
                  <a:gd name="T24" fmla="*/ 133 w 328"/>
                  <a:gd name="T25" fmla="*/ 47 h 249"/>
                  <a:gd name="T26" fmla="*/ 142 w 328"/>
                  <a:gd name="T27" fmla="*/ 51 h 249"/>
                  <a:gd name="T28" fmla="*/ 174 w 328"/>
                  <a:gd name="T29" fmla="*/ 37 h 249"/>
                  <a:gd name="T30" fmla="*/ 175 w 328"/>
                  <a:gd name="T31" fmla="*/ 37 h 249"/>
                  <a:gd name="T32" fmla="*/ 203 w 328"/>
                  <a:gd name="T33" fmla="*/ 23 h 249"/>
                  <a:gd name="T34" fmla="*/ 210 w 328"/>
                  <a:gd name="T35" fmla="*/ 29 h 249"/>
                  <a:gd name="T36" fmla="*/ 242 w 328"/>
                  <a:gd name="T37" fmla="*/ 25 h 249"/>
                  <a:gd name="T38" fmla="*/ 246 w 328"/>
                  <a:gd name="T39" fmla="*/ 16 h 249"/>
                  <a:gd name="T40" fmla="*/ 273 w 328"/>
                  <a:gd name="T41" fmla="*/ 20 h 249"/>
                  <a:gd name="T42" fmla="*/ 290 w 328"/>
                  <a:gd name="T43" fmla="*/ 9 h 249"/>
                  <a:gd name="T44" fmla="*/ 310 w 328"/>
                  <a:gd name="T45" fmla="*/ 19 h 249"/>
                  <a:gd name="T46" fmla="*/ 327 w 328"/>
                  <a:gd name="T47" fmla="*/ 6 h 249"/>
                  <a:gd name="T48" fmla="*/ 309 w 328"/>
                  <a:gd name="T49" fmla="*/ 10 h 249"/>
                  <a:gd name="T50" fmla="*/ 292 w 328"/>
                  <a:gd name="T51" fmla="*/ 3 h 249"/>
                  <a:gd name="T52" fmla="*/ 273 w 328"/>
                  <a:gd name="T53" fmla="*/ 11 h 249"/>
                  <a:gd name="T54" fmla="*/ 239 w 328"/>
                  <a:gd name="T55" fmla="*/ 12 h 249"/>
                  <a:gd name="T56" fmla="*/ 210 w 328"/>
                  <a:gd name="T57" fmla="*/ 14 h 249"/>
                  <a:gd name="T58" fmla="*/ 205 w 328"/>
                  <a:gd name="T59" fmla="*/ 19 h 249"/>
                  <a:gd name="T60" fmla="*/ 171 w 328"/>
                  <a:gd name="T61" fmla="*/ 26 h 249"/>
                  <a:gd name="T62" fmla="*/ 161 w 328"/>
                  <a:gd name="T63" fmla="*/ 24 h 249"/>
                  <a:gd name="T64" fmla="*/ 137 w 328"/>
                  <a:gd name="T65" fmla="*/ 40 h 249"/>
                  <a:gd name="T66" fmla="*/ 115 w 328"/>
                  <a:gd name="T67" fmla="*/ 40 h 249"/>
                  <a:gd name="T68" fmla="*/ 99 w 328"/>
                  <a:gd name="T69" fmla="*/ 59 h 249"/>
                  <a:gd name="T70" fmla="*/ 66 w 328"/>
                  <a:gd name="T71" fmla="*/ 90 h 249"/>
                  <a:gd name="T72" fmla="*/ 65 w 328"/>
                  <a:gd name="T73" fmla="*/ 92 h 249"/>
                  <a:gd name="T74" fmla="*/ 39 w 328"/>
                  <a:gd name="T75" fmla="*/ 127 h 249"/>
                  <a:gd name="T76" fmla="*/ 27 w 328"/>
                  <a:gd name="T77" fmla="*/ 133 h 249"/>
                  <a:gd name="T78" fmla="*/ 21 w 328"/>
                  <a:gd name="T79" fmla="*/ 162 h 249"/>
                  <a:gd name="T80" fmla="*/ 21 w 328"/>
                  <a:gd name="T81" fmla="*/ 163 h 249"/>
                  <a:gd name="T82" fmla="*/ 13 w 328"/>
                  <a:gd name="T83" fmla="*/ 171 h 249"/>
                  <a:gd name="T84" fmla="*/ 13 w 328"/>
                  <a:gd name="T85" fmla="*/ 203 h 249"/>
                  <a:gd name="T86" fmla="*/ 12 w 328"/>
                  <a:gd name="T87" fmla="*/ 244 h 249"/>
                  <a:gd name="T88" fmla="*/ 9 w 328"/>
                  <a:gd name="T89" fmla="*/ 249 h 249"/>
                  <a:gd name="T90" fmla="*/ 25 w 328"/>
                  <a:gd name="T91" fmla="*/ 245 h 2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28" h="249">
                    <a:moveTo>
                      <a:pt x="25" y="245"/>
                    </a:moveTo>
                    <a:cubicBezTo>
                      <a:pt x="25" y="245"/>
                      <a:pt x="25" y="245"/>
                      <a:pt x="25" y="244"/>
                    </a:cubicBezTo>
                    <a:cubicBezTo>
                      <a:pt x="18" y="241"/>
                      <a:pt x="13" y="234"/>
                      <a:pt x="13" y="226"/>
                    </a:cubicBezTo>
                    <a:cubicBezTo>
                      <a:pt x="13" y="218"/>
                      <a:pt x="18" y="211"/>
                      <a:pt x="24" y="207"/>
                    </a:cubicBezTo>
                    <a:cubicBezTo>
                      <a:pt x="24" y="206"/>
                      <a:pt x="24" y="205"/>
                      <a:pt x="24" y="204"/>
                    </a:cubicBezTo>
                    <a:cubicBezTo>
                      <a:pt x="24" y="203"/>
                      <a:pt x="24" y="203"/>
                      <a:pt x="24" y="203"/>
                    </a:cubicBezTo>
                    <a:cubicBezTo>
                      <a:pt x="17" y="200"/>
                      <a:pt x="15" y="191"/>
                      <a:pt x="16" y="184"/>
                    </a:cubicBezTo>
                    <a:cubicBezTo>
                      <a:pt x="18" y="176"/>
                      <a:pt x="25" y="169"/>
                      <a:pt x="33" y="168"/>
                    </a:cubicBezTo>
                    <a:cubicBezTo>
                      <a:pt x="33" y="167"/>
                      <a:pt x="34" y="167"/>
                      <a:pt x="34" y="166"/>
                    </a:cubicBezTo>
                    <a:cubicBezTo>
                      <a:pt x="34" y="166"/>
                      <a:pt x="34" y="166"/>
                      <a:pt x="34" y="166"/>
                    </a:cubicBezTo>
                    <a:cubicBezTo>
                      <a:pt x="28" y="160"/>
                      <a:pt x="26" y="152"/>
                      <a:pt x="29" y="145"/>
                    </a:cubicBezTo>
                    <a:cubicBezTo>
                      <a:pt x="31" y="141"/>
                      <a:pt x="34" y="138"/>
                      <a:pt x="37" y="136"/>
                    </a:cubicBezTo>
                    <a:cubicBezTo>
                      <a:pt x="39" y="134"/>
                      <a:pt x="40" y="133"/>
                      <a:pt x="43" y="133"/>
                    </a:cubicBezTo>
                    <a:cubicBezTo>
                      <a:pt x="45" y="132"/>
                      <a:pt x="47" y="132"/>
                      <a:pt x="49" y="132"/>
                    </a:cubicBezTo>
                    <a:cubicBezTo>
                      <a:pt x="49" y="131"/>
                      <a:pt x="50" y="131"/>
                      <a:pt x="50" y="130"/>
                    </a:cubicBezTo>
                    <a:cubicBezTo>
                      <a:pt x="50" y="130"/>
                      <a:pt x="50" y="130"/>
                      <a:pt x="50" y="129"/>
                    </a:cubicBezTo>
                    <a:cubicBezTo>
                      <a:pt x="50" y="129"/>
                      <a:pt x="50" y="129"/>
                      <a:pt x="50" y="129"/>
                    </a:cubicBezTo>
                    <a:cubicBezTo>
                      <a:pt x="44" y="123"/>
                      <a:pt x="46" y="113"/>
                      <a:pt x="50" y="107"/>
                    </a:cubicBezTo>
                    <a:cubicBezTo>
                      <a:pt x="55" y="99"/>
                      <a:pt x="64" y="97"/>
                      <a:pt x="73" y="99"/>
                    </a:cubicBezTo>
                    <a:cubicBezTo>
                      <a:pt x="74" y="98"/>
                      <a:pt x="74" y="97"/>
                      <a:pt x="75" y="96"/>
                    </a:cubicBezTo>
                    <a:cubicBezTo>
                      <a:pt x="70" y="90"/>
                      <a:pt x="75" y="79"/>
                      <a:pt x="81" y="74"/>
                    </a:cubicBezTo>
                    <a:cubicBezTo>
                      <a:pt x="87" y="69"/>
                      <a:pt x="98" y="66"/>
                      <a:pt x="105" y="71"/>
                    </a:cubicBezTo>
                    <a:cubicBezTo>
                      <a:pt x="105" y="70"/>
                      <a:pt x="106" y="70"/>
                      <a:pt x="106" y="70"/>
                    </a:cubicBezTo>
                    <a:cubicBezTo>
                      <a:pt x="107" y="69"/>
                      <a:pt x="108" y="69"/>
                      <a:pt x="108" y="69"/>
                    </a:cubicBezTo>
                    <a:cubicBezTo>
                      <a:pt x="106" y="60"/>
                      <a:pt x="112" y="52"/>
                      <a:pt x="119" y="49"/>
                    </a:cubicBezTo>
                    <a:cubicBezTo>
                      <a:pt x="124" y="47"/>
                      <a:pt x="129" y="46"/>
                      <a:pt x="133" y="47"/>
                    </a:cubicBezTo>
                    <a:cubicBezTo>
                      <a:pt x="136" y="47"/>
                      <a:pt x="140" y="48"/>
                      <a:pt x="141" y="51"/>
                    </a:cubicBezTo>
                    <a:cubicBezTo>
                      <a:pt x="141" y="51"/>
                      <a:pt x="141" y="51"/>
                      <a:pt x="142" y="51"/>
                    </a:cubicBezTo>
                    <a:cubicBezTo>
                      <a:pt x="139" y="43"/>
                      <a:pt x="147" y="35"/>
                      <a:pt x="153" y="33"/>
                    </a:cubicBezTo>
                    <a:cubicBezTo>
                      <a:pt x="160" y="30"/>
                      <a:pt x="170" y="31"/>
                      <a:pt x="174" y="37"/>
                    </a:cubicBezTo>
                    <a:cubicBezTo>
                      <a:pt x="174" y="37"/>
                      <a:pt x="175" y="37"/>
                      <a:pt x="175" y="37"/>
                    </a:cubicBezTo>
                    <a:cubicBezTo>
                      <a:pt x="175" y="37"/>
                      <a:pt x="175" y="37"/>
                      <a:pt x="175" y="37"/>
                    </a:cubicBezTo>
                    <a:cubicBezTo>
                      <a:pt x="175" y="29"/>
                      <a:pt x="182" y="23"/>
                      <a:pt x="190" y="22"/>
                    </a:cubicBezTo>
                    <a:cubicBezTo>
                      <a:pt x="194" y="21"/>
                      <a:pt x="199" y="21"/>
                      <a:pt x="203" y="23"/>
                    </a:cubicBezTo>
                    <a:cubicBezTo>
                      <a:pt x="205" y="24"/>
                      <a:pt x="209" y="26"/>
                      <a:pt x="210" y="29"/>
                    </a:cubicBezTo>
                    <a:cubicBezTo>
                      <a:pt x="210" y="29"/>
                      <a:pt x="210" y="29"/>
                      <a:pt x="210" y="29"/>
                    </a:cubicBezTo>
                    <a:cubicBezTo>
                      <a:pt x="210" y="22"/>
                      <a:pt x="218" y="16"/>
                      <a:pt x="225" y="16"/>
                    </a:cubicBezTo>
                    <a:cubicBezTo>
                      <a:pt x="231" y="16"/>
                      <a:pt x="239" y="18"/>
                      <a:pt x="242" y="25"/>
                    </a:cubicBezTo>
                    <a:cubicBezTo>
                      <a:pt x="242" y="25"/>
                      <a:pt x="242" y="25"/>
                      <a:pt x="242" y="25"/>
                    </a:cubicBezTo>
                    <a:cubicBezTo>
                      <a:pt x="241" y="22"/>
                      <a:pt x="244" y="18"/>
                      <a:pt x="246" y="16"/>
                    </a:cubicBezTo>
                    <a:cubicBezTo>
                      <a:pt x="248" y="13"/>
                      <a:pt x="252" y="11"/>
                      <a:pt x="257" y="11"/>
                    </a:cubicBezTo>
                    <a:cubicBezTo>
                      <a:pt x="263" y="11"/>
                      <a:pt x="272" y="14"/>
                      <a:pt x="273" y="20"/>
                    </a:cubicBezTo>
                    <a:cubicBezTo>
                      <a:pt x="273" y="20"/>
                      <a:pt x="273" y="20"/>
                      <a:pt x="274" y="20"/>
                    </a:cubicBezTo>
                    <a:cubicBezTo>
                      <a:pt x="276" y="14"/>
                      <a:pt x="284" y="9"/>
                      <a:pt x="290" y="9"/>
                    </a:cubicBezTo>
                    <a:cubicBezTo>
                      <a:pt x="297" y="9"/>
                      <a:pt x="304" y="12"/>
                      <a:pt x="306" y="18"/>
                    </a:cubicBezTo>
                    <a:cubicBezTo>
                      <a:pt x="307" y="18"/>
                      <a:pt x="309" y="18"/>
                      <a:pt x="310" y="19"/>
                    </a:cubicBezTo>
                    <a:cubicBezTo>
                      <a:pt x="312" y="13"/>
                      <a:pt x="322" y="8"/>
                      <a:pt x="328" y="10"/>
                    </a:cubicBezTo>
                    <a:cubicBezTo>
                      <a:pt x="327" y="9"/>
                      <a:pt x="327" y="8"/>
                      <a:pt x="327" y="6"/>
                    </a:cubicBezTo>
                    <a:cubicBezTo>
                      <a:pt x="322" y="8"/>
                      <a:pt x="317" y="8"/>
                      <a:pt x="313" y="7"/>
                    </a:cubicBezTo>
                    <a:cubicBezTo>
                      <a:pt x="312" y="7"/>
                      <a:pt x="310" y="9"/>
                      <a:pt x="309" y="10"/>
                    </a:cubicBezTo>
                    <a:cubicBezTo>
                      <a:pt x="309" y="11"/>
                      <a:pt x="308" y="11"/>
                      <a:pt x="308" y="10"/>
                    </a:cubicBezTo>
                    <a:cubicBezTo>
                      <a:pt x="305" y="5"/>
                      <a:pt x="297" y="4"/>
                      <a:pt x="292" y="3"/>
                    </a:cubicBezTo>
                    <a:cubicBezTo>
                      <a:pt x="285" y="3"/>
                      <a:pt x="279" y="6"/>
                      <a:pt x="275" y="11"/>
                    </a:cubicBezTo>
                    <a:cubicBezTo>
                      <a:pt x="274" y="11"/>
                      <a:pt x="274" y="11"/>
                      <a:pt x="273" y="11"/>
                    </a:cubicBezTo>
                    <a:cubicBezTo>
                      <a:pt x="266" y="0"/>
                      <a:pt x="247" y="1"/>
                      <a:pt x="241" y="12"/>
                    </a:cubicBezTo>
                    <a:cubicBezTo>
                      <a:pt x="240" y="12"/>
                      <a:pt x="240" y="12"/>
                      <a:pt x="239" y="12"/>
                    </a:cubicBezTo>
                    <a:cubicBezTo>
                      <a:pt x="233" y="8"/>
                      <a:pt x="226" y="8"/>
                      <a:pt x="219" y="10"/>
                    </a:cubicBezTo>
                    <a:cubicBezTo>
                      <a:pt x="216" y="11"/>
                      <a:pt x="213" y="12"/>
                      <a:pt x="210" y="14"/>
                    </a:cubicBezTo>
                    <a:cubicBezTo>
                      <a:pt x="209" y="16"/>
                      <a:pt x="207" y="17"/>
                      <a:pt x="206" y="19"/>
                    </a:cubicBezTo>
                    <a:cubicBezTo>
                      <a:pt x="206" y="19"/>
                      <a:pt x="205" y="19"/>
                      <a:pt x="205" y="19"/>
                    </a:cubicBezTo>
                    <a:cubicBezTo>
                      <a:pt x="200" y="17"/>
                      <a:pt x="195" y="15"/>
                      <a:pt x="189" y="16"/>
                    </a:cubicBezTo>
                    <a:cubicBezTo>
                      <a:pt x="182" y="16"/>
                      <a:pt x="176" y="21"/>
                      <a:pt x="171" y="26"/>
                    </a:cubicBezTo>
                    <a:cubicBezTo>
                      <a:pt x="171" y="26"/>
                      <a:pt x="171" y="27"/>
                      <a:pt x="170" y="26"/>
                    </a:cubicBezTo>
                    <a:cubicBezTo>
                      <a:pt x="168" y="24"/>
                      <a:pt x="164" y="24"/>
                      <a:pt x="161" y="24"/>
                    </a:cubicBezTo>
                    <a:cubicBezTo>
                      <a:pt x="158" y="24"/>
                      <a:pt x="155" y="24"/>
                      <a:pt x="152" y="25"/>
                    </a:cubicBezTo>
                    <a:cubicBezTo>
                      <a:pt x="145" y="27"/>
                      <a:pt x="140" y="33"/>
                      <a:pt x="137" y="40"/>
                    </a:cubicBezTo>
                    <a:cubicBezTo>
                      <a:pt x="137" y="40"/>
                      <a:pt x="136" y="40"/>
                      <a:pt x="136" y="40"/>
                    </a:cubicBezTo>
                    <a:cubicBezTo>
                      <a:pt x="130" y="36"/>
                      <a:pt x="121" y="38"/>
                      <a:pt x="115" y="40"/>
                    </a:cubicBezTo>
                    <a:cubicBezTo>
                      <a:pt x="108" y="44"/>
                      <a:pt x="101" y="50"/>
                      <a:pt x="100" y="59"/>
                    </a:cubicBezTo>
                    <a:cubicBezTo>
                      <a:pt x="100" y="59"/>
                      <a:pt x="99" y="59"/>
                      <a:pt x="99" y="59"/>
                    </a:cubicBezTo>
                    <a:cubicBezTo>
                      <a:pt x="90" y="58"/>
                      <a:pt x="80" y="61"/>
                      <a:pt x="74" y="67"/>
                    </a:cubicBezTo>
                    <a:cubicBezTo>
                      <a:pt x="68" y="73"/>
                      <a:pt x="63" y="82"/>
                      <a:pt x="66" y="90"/>
                    </a:cubicBezTo>
                    <a:cubicBezTo>
                      <a:pt x="66" y="91"/>
                      <a:pt x="66" y="91"/>
                      <a:pt x="65" y="91"/>
                    </a:cubicBezTo>
                    <a:cubicBezTo>
                      <a:pt x="65" y="92"/>
                      <a:pt x="65" y="92"/>
                      <a:pt x="65" y="92"/>
                    </a:cubicBezTo>
                    <a:cubicBezTo>
                      <a:pt x="56" y="92"/>
                      <a:pt x="47" y="97"/>
                      <a:pt x="42" y="104"/>
                    </a:cubicBezTo>
                    <a:cubicBezTo>
                      <a:pt x="38" y="111"/>
                      <a:pt x="36" y="119"/>
                      <a:pt x="39" y="127"/>
                    </a:cubicBezTo>
                    <a:cubicBezTo>
                      <a:pt x="39" y="127"/>
                      <a:pt x="39" y="128"/>
                      <a:pt x="38" y="128"/>
                    </a:cubicBezTo>
                    <a:cubicBezTo>
                      <a:pt x="34" y="128"/>
                      <a:pt x="30" y="131"/>
                      <a:pt x="27" y="133"/>
                    </a:cubicBezTo>
                    <a:cubicBezTo>
                      <a:pt x="24" y="136"/>
                      <a:pt x="21" y="139"/>
                      <a:pt x="20" y="143"/>
                    </a:cubicBezTo>
                    <a:cubicBezTo>
                      <a:pt x="18" y="149"/>
                      <a:pt x="17" y="157"/>
                      <a:pt x="21" y="162"/>
                    </a:cubicBezTo>
                    <a:cubicBezTo>
                      <a:pt x="22" y="163"/>
                      <a:pt x="22" y="163"/>
                      <a:pt x="21" y="163"/>
                    </a:cubicBezTo>
                    <a:cubicBezTo>
                      <a:pt x="21" y="163"/>
                      <a:pt x="21" y="163"/>
                      <a:pt x="21" y="163"/>
                    </a:cubicBezTo>
                    <a:cubicBezTo>
                      <a:pt x="20" y="164"/>
                      <a:pt x="19" y="165"/>
                      <a:pt x="17" y="166"/>
                    </a:cubicBezTo>
                    <a:cubicBezTo>
                      <a:pt x="16" y="167"/>
                      <a:pt x="14" y="169"/>
                      <a:pt x="13" y="171"/>
                    </a:cubicBezTo>
                    <a:cubicBezTo>
                      <a:pt x="11" y="174"/>
                      <a:pt x="9" y="177"/>
                      <a:pt x="9" y="181"/>
                    </a:cubicBezTo>
                    <a:cubicBezTo>
                      <a:pt x="7" y="189"/>
                      <a:pt x="9" y="197"/>
                      <a:pt x="13" y="203"/>
                    </a:cubicBezTo>
                    <a:cubicBezTo>
                      <a:pt x="13" y="204"/>
                      <a:pt x="13" y="204"/>
                      <a:pt x="13" y="204"/>
                    </a:cubicBezTo>
                    <a:cubicBezTo>
                      <a:pt x="0" y="213"/>
                      <a:pt x="1" y="234"/>
                      <a:pt x="12" y="244"/>
                    </a:cubicBezTo>
                    <a:cubicBezTo>
                      <a:pt x="12" y="245"/>
                      <a:pt x="12" y="245"/>
                      <a:pt x="12" y="245"/>
                    </a:cubicBezTo>
                    <a:cubicBezTo>
                      <a:pt x="11" y="247"/>
                      <a:pt x="10" y="248"/>
                      <a:pt x="9" y="249"/>
                    </a:cubicBezTo>
                    <a:cubicBezTo>
                      <a:pt x="20" y="249"/>
                      <a:pt x="20" y="249"/>
                      <a:pt x="20" y="249"/>
                    </a:cubicBezTo>
                    <a:cubicBezTo>
                      <a:pt x="22" y="247"/>
                      <a:pt x="23" y="246"/>
                      <a:pt x="25" y="245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437"/>
              <p:cNvSpPr/>
              <p:nvPr/>
            </p:nvSpPr>
            <p:spPr bwMode="auto">
              <a:xfrm>
                <a:off x="4209" y="2124"/>
                <a:ext cx="135" cy="126"/>
              </a:xfrm>
              <a:custGeom>
                <a:gdLst>
                  <a:gd name="T0" fmla="*/ 57 w 57"/>
                  <a:gd name="T1" fmla="*/ 53 h 53"/>
                  <a:gd name="T2" fmla="*/ 34 w 57"/>
                  <a:gd name="T3" fmla="*/ 27 h 53"/>
                  <a:gd name="T4" fmla="*/ 24 w 57"/>
                  <a:gd name="T5" fmla="*/ 13 h 53"/>
                  <a:gd name="T6" fmla="*/ 12 w 57"/>
                  <a:gd name="T7" fmla="*/ 0 h 53"/>
                  <a:gd name="T8" fmla="*/ 0 w 57"/>
                  <a:gd name="T9" fmla="*/ 3 h 53"/>
                  <a:gd name="T10" fmla="*/ 23 w 57"/>
                  <a:gd name="T11" fmla="*/ 27 h 53"/>
                  <a:gd name="T12" fmla="*/ 36 w 57"/>
                  <a:gd name="T13" fmla="*/ 40 h 53"/>
                  <a:gd name="T14" fmla="*/ 48 w 57"/>
                  <a:gd name="T15" fmla="*/ 53 h 53"/>
                  <a:gd name="T16" fmla="*/ 57 w 57"/>
                  <a:gd name="T17" fmla="*/ 53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52">
                    <a:moveTo>
                      <a:pt x="57" y="53"/>
                    </a:moveTo>
                    <a:cubicBezTo>
                      <a:pt x="50" y="44"/>
                      <a:pt x="42" y="36"/>
                      <a:pt x="34" y="27"/>
                    </a:cubicBezTo>
                    <a:cubicBezTo>
                      <a:pt x="31" y="22"/>
                      <a:pt x="27" y="18"/>
                      <a:pt x="24" y="13"/>
                    </a:cubicBezTo>
                    <a:cubicBezTo>
                      <a:pt x="20" y="9"/>
                      <a:pt x="16" y="5"/>
                      <a:pt x="12" y="0"/>
                    </a:cubicBezTo>
                    <a:cubicBezTo>
                      <a:pt x="8" y="1"/>
                      <a:pt x="4" y="2"/>
                      <a:pt x="0" y="3"/>
                    </a:cubicBezTo>
                    <a:cubicBezTo>
                      <a:pt x="8" y="11"/>
                      <a:pt x="16" y="19"/>
                      <a:pt x="23" y="27"/>
                    </a:cubicBezTo>
                    <a:cubicBezTo>
                      <a:pt x="28" y="32"/>
                      <a:pt x="32" y="36"/>
                      <a:pt x="36" y="40"/>
                    </a:cubicBezTo>
                    <a:cubicBezTo>
                      <a:pt x="40" y="44"/>
                      <a:pt x="44" y="48"/>
                      <a:pt x="48" y="53"/>
                    </a:cubicBezTo>
                    <a:cubicBezTo>
                      <a:pt x="51" y="53"/>
                      <a:pt x="54" y="53"/>
                      <a:pt x="57" y="5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438"/>
              <p:cNvSpPr/>
              <p:nvPr/>
            </p:nvSpPr>
            <p:spPr bwMode="auto">
              <a:xfrm>
                <a:off x="3757" y="2331"/>
                <a:ext cx="66" cy="64"/>
              </a:xfrm>
              <a:custGeom>
                <a:gdLst>
                  <a:gd name="T0" fmla="*/ 2 w 28"/>
                  <a:gd name="T1" fmla="*/ 18 h 27"/>
                  <a:gd name="T2" fmla="*/ 0 w 28"/>
                  <a:gd name="T3" fmla="*/ 24 h 27"/>
                  <a:gd name="T4" fmla="*/ 3 w 28"/>
                  <a:gd name="T5" fmla="*/ 27 h 27"/>
                  <a:gd name="T6" fmla="*/ 11 w 28"/>
                  <a:gd name="T7" fmla="*/ 21 h 27"/>
                  <a:gd name="T8" fmla="*/ 17 w 28"/>
                  <a:gd name="T9" fmla="*/ 12 h 27"/>
                  <a:gd name="T10" fmla="*/ 28 w 28"/>
                  <a:gd name="T11" fmla="*/ 0 h 27"/>
                  <a:gd name="T12" fmla="*/ 23 w 28"/>
                  <a:gd name="T13" fmla="*/ 3 h 27"/>
                  <a:gd name="T14" fmla="*/ 11 w 28"/>
                  <a:gd name="T15" fmla="*/ 10 h 27"/>
                  <a:gd name="T16" fmla="*/ 2 w 28"/>
                  <a:gd name="T17" fmla="*/ 18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7">
                    <a:moveTo>
                      <a:pt x="2" y="18"/>
                    </a:moveTo>
                    <a:cubicBezTo>
                      <a:pt x="1" y="20"/>
                      <a:pt x="0" y="22"/>
                      <a:pt x="0" y="24"/>
                    </a:cubicBezTo>
                    <a:cubicBezTo>
                      <a:pt x="0" y="25"/>
                      <a:pt x="1" y="27"/>
                      <a:pt x="3" y="27"/>
                    </a:cubicBezTo>
                    <a:cubicBezTo>
                      <a:pt x="7" y="27"/>
                      <a:pt x="10" y="23"/>
                      <a:pt x="11" y="21"/>
                    </a:cubicBezTo>
                    <a:cubicBezTo>
                      <a:pt x="13" y="18"/>
                      <a:pt x="15" y="15"/>
                      <a:pt x="17" y="12"/>
                    </a:cubicBezTo>
                    <a:cubicBezTo>
                      <a:pt x="20" y="8"/>
                      <a:pt x="24" y="4"/>
                      <a:pt x="28" y="0"/>
                    </a:cubicBezTo>
                    <a:cubicBezTo>
                      <a:pt x="26" y="1"/>
                      <a:pt x="25" y="2"/>
                      <a:pt x="23" y="3"/>
                    </a:cubicBezTo>
                    <a:cubicBezTo>
                      <a:pt x="19" y="5"/>
                      <a:pt x="15" y="7"/>
                      <a:pt x="11" y="10"/>
                    </a:cubicBezTo>
                    <a:cubicBezTo>
                      <a:pt x="8" y="12"/>
                      <a:pt x="4" y="15"/>
                      <a:pt x="2" y="1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439"/>
              <p:cNvSpPr/>
              <p:nvPr/>
            </p:nvSpPr>
            <p:spPr bwMode="auto">
              <a:xfrm>
                <a:off x="6083" y="2618"/>
                <a:ext cx="85" cy="126"/>
              </a:xfrm>
              <a:custGeom>
                <a:gdLst>
                  <a:gd name="T0" fmla="*/ 19 w 36"/>
                  <a:gd name="T1" fmla="*/ 20 h 53"/>
                  <a:gd name="T2" fmla="*/ 8 w 36"/>
                  <a:gd name="T3" fmla="*/ 8 h 53"/>
                  <a:gd name="T4" fmla="*/ 0 w 36"/>
                  <a:gd name="T5" fmla="*/ 0 h 53"/>
                  <a:gd name="T6" fmla="*/ 5 w 36"/>
                  <a:gd name="T7" fmla="*/ 7 h 53"/>
                  <a:gd name="T8" fmla="*/ 11 w 36"/>
                  <a:gd name="T9" fmla="*/ 17 h 53"/>
                  <a:gd name="T10" fmla="*/ 17 w 36"/>
                  <a:gd name="T11" fmla="*/ 37 h 53"/>
                  <a:gd name="T12" fmla="*/ 17 w 36"/>
                  <a:gd name="T13" fmla="*/ 37 h 53"/>
                  <a:gd name="T14" fmla="*/ 24 w 36"/>
                  <a:gd name="T15" fmla="*/ 53 h 53"/>
                  <a:gd name="T16" fmla="*/ 26 w 36"/>
                  <a:gd name="T17" fmla="*/ 41 h 53"/>
                  <a:gd name="T18" fmla="*/ 28 w 36"/>
                  <a:gd name="T19" fmla="*/ 40 h 53"/>
                  <a:gd name="T20" fmla="*/ 36 w 36"/>
                  <a:gd name="T21" fmla="*/ 41 h 53"/>
                  <a:gd name="T22" fmla="*/ 36 w 36"/>
                  <a:gd name="T23" fmla="*/ 30 h 53"/>
                  <a:gd name="T24" fmla="*/ 19 w 36"/>
                  <a:gd name="T25" fmla="*/ 20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52">
                    <a:moveTo>
                      <a:pt x="19" y="20"/>
                    </a:moveTo>
                    <a:cubicBezTo>
                      <a:pt x="15" y="17"/>
                      <a:pt x="12" y="13"/>
                      <a:pt x="8" y="8"/>
                    </a:cubicBezTo>
                    <a:cubicBezTo>
                      <a:pt x="5" y="6"/>
                      <a:pt x="3" y="3"/>
                      <a:pt x="0" y="0"/>
                    </a:cubicBezTo>
                    <a:cubicBezTo>
                      <a:pt x="2" y="3"/>
                      <a:pt x="3" y="5"/>
                      <a:pt x="5" y="7"/>
                    </a:cubicBezTo>
                    <a:cubicBezTo>
                      <a:pt x="7" y="10"/>
                      <a:pt x="9" y="14"/>
                      <a:pt x="11" y="17"/>
                    </a:cubicBezTo>
                    <a:cubicBezTo>
                      <a:pt x="14" y="23"/>
                      <a:pt x="17" y="30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20" y="42"/>
                      <a:pt x="22" y="47"/>
                      <a:pt x="24" y="53"/>
                    </a:cubicBezTo>
                    <a:cubicBezTo>
                      <a:pt x="27" y="50"/>
                      <a:pt x="27" y="44"/>
                      <a:pt x="26" y="41"/>
                    </a:cubicBezTo>
                    <a:cubicBezTo>
                      <a:pt x="26" y="40"/>
                      <a:pt x="27" y="39"/>
                      <a:pt x="28" y="40"/>
                    </a:cubicBezTo>
                    <a:cubicBezTo>
                      <a:pt x="30" y="41"/>
                      <a:pt x="33" y="41"/>
                      <a:pt x="36" y="4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0" y="31"/>
                      <a:pt x="23" y="24"/>
                      <a:pt x="19" y="2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440"/>
              <p:cNvSpPr/>
              <p:nvPr/>
            </p:nvSpPr>
            <p:spPr bwMode="auto">
              <a:xfrm>
                <a:off x="6125" y="2580"/>
                <a:ext cx="43" cy="62"/>
              </a:xfrm>
              <a:custGeom>
                <a:gdLst>
                  <a:gd name="T0" fmla="*/ 0 w 18"/>
                  <a:gd name="T1" fmla="*/ 0 h 26"/>
                  <a:gd name="T2" fmla="*/ 16 w 18"/>
                  <a:gd name="T3" fmla="*/ 22 h 26"/>
                  <a:gd name="T4" fmla="*/ 18 w 18"/>
                  <a:gd name="T5" fmla="*/ 26 h 26"/>
                  <a:gd name="T6" fmla="*/ 18 w 18"/>
                  <a:gd name="T7" fmla="*/ 16 h 26"/>
                  <a:gd name="T8" fmla="*/ 12 w 18"/>
                  <a:gd name="T9" fmla="*/ 11 h 26"/>
                  <a:gd name="T10" fmla="*/ 0 w 18"/>
                  <a:gd name="T11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0" y="0"/>
                    </a:moveTo>
                    <a:cubicBezTo>
                      <a:pt x="5" y="8"/>
                      <a:pt x="11" y="15"/>
                      <a:pt x="16" y="22"/>
                    </a:cubicBezTo>
                    <a:cubicBezTo>
                      <a:pt x="16" y="24"/>
                      <a:pt x="17" y="25"/>
                      <a:pt x="18" y="2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6" y="14"/>
                      <a:pt x="14" y="12"/>
                      <a:pt x="12" y="11"/>
                    </a:cubicBezTo>
                    <a:cubicBezTo>
                      <a:pt x="8" y="7"/>
                      <a:pt x="4" y="4"/>
                      <a:pt x="0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441"/>
              <p:cNvSpPr/>
              <p:nvPr/>
            </p:nvSpPr>
            <p:spPr bwMode="auto">
              <a:xfrm>
                <a:off x="4413" y="2262"/>
                <a:ext cx="42" cy="31"/>
              </a:xfrm>
              <a:custGeom>
                <a:gdLst>
                  <a:gd name="T0" fmla="*/ 10 w 18"/>
                  <a:gd name="T1" fmla="*/ 0 h 13"/>
                  <a:gd name="T2" fmla="*/ 4 w 18"/>
                  <a:gd name="T3" fmla="*/ 7 h 13"/>
                  <a:gd name="T4" fmla="*/ 0 w 18"/>
                  <a:gd name="T5" fmla="*/ 13 h 13"/>
                  <a:gd name="T6" fmla="*/ 9 w 18"/>
                  <a:gd name="T7" fmla="*/ 13 h 13"/>
                  <a:gd name="T8" fmla="*/ 18 w 18"/>
                  <a:gd name="T9" fmla="*/ 2 h 13"/>
                  <a:gd name="T10" fmla="*/ 10 w 18"/>
                  <a:gd name="T11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10" y="0"/>
                    </a:moveTo>
                    <a:cubicBezTo>
                      <a:pt x="7" y="2"/>
                      <a:pt x="5" y="4"/>
                      <a:pt x="4" y="7"/>
                    </a:cubicBezTo>
                    <a:cubicBezTo>
                      <a:pt x="2" y="9"/>
                      <a:pt x="1" y="11"/>
                      <a:pt x="0" y="13"/>
                    </a:cubicBezTo>
                    <a:cubicBezTo>
                      <a:pt x="3" y="12"/>
                      <a:pt x="6" y="12"/>
                      <a:pt x="9" y="13"/>
                    </a:cubicBezTo>
                    <a:cubicBezTo>
                      <a:pt x="13" y="10"/>
                      <a:pt x="15" y="5"/>
                      <a:pt x="18" y="2"/>
                    </a:cubicBezTo>
                    <a:cubicBezTo>
                      <a:pt x="16" y="1"/>
                      <a:pt x="13" y="0"/>
                      <a:pt x="1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442"/>
              <p:cNvSpPr/>
              <p:nvPr/>
            </p:nvSpPr>
            <p:spPr bwMode="auto">
              <a:xfrm>
                <a:off x="4439" y="2267"/>
                <a:ext cx="40" cy="38"/>
              </a:xfrm>
              <a:custGeom>
                <a:gdLst>
                  <a:gd name="T0" fmla="*/ 9 w 17"/>
                  <a:gd name="T1" fmla="*/ 0 h 16"/>
                  <a:gd name="T2" fmla="*/ 0 w 17"/>
                  <a:gd name="T3" fmla="*/ 11 h 16"/>
                  <a:gd name="T4" fmla="*/ 7 w 17"/>
                  <a:gd name="T5" fmla="*/ 16 h 16"/>
                  <a:gd name="T6" fmla="*/ 17 w 17"/>
                  <a:gd name="T7" fmla="*/ 3 h 16"/>
                  <a:gd name="T8" fmla="*/ 9 w 17"/>
                  <a:gd name="T9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9" y="0"/>
                    </a:moveTo>
                    <a:cubicBezTo>
                      <a:pt x="6" y="4"/>
                      <a:pt x="3" y="8"/>
                      <a:pt x="0" y="11"/>
                    </a:cubicBezTo>
                    <a:cubicBezTo>
                      <a:pt x="3" y="12"/>
                      <a:pt x="5" y="14"/>
                      <a:pt x="7" y="16"/>
                    </a:cubicBezTo>
                    <a:cubicBezTo>
                      <a:pt x="10" y="11"/>
                      <a:pt x="13" y="7"/>
                      <a:pt x="17" y="3"/>
                    </a:cubicBezTo>
                    <a:cubicBezTo>
                      <a:pt x="14" y="2"/>
                      <a:pt x="12" y="1"/>
                      <a:pt x="9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443"/>
              <p:cNvSpPr/>
              <p:nvPr/>
            </p:nvSpPr>
            <p:spPr bwMode="auto">
              <a:xfrm>
                <a:off x="4488" y="2262"/>
                <a:ext cx="24" cy="21"/>
              </a:xfrm>
              <a:custGeom>
                <a:gdLst>
                  <a:gd name="T0" fmla="*/ 9 w 10"/>
                  <a:gd name="T1" fmla="*/ 2 h 9"/>
                  <a:gd name="T2" fmla="*/ 0 w 10"/>
                  <a:gd name="T3" fmla="*/ 0 h 9"/>
                  <a:gd name="T4" fmla="*/ 1 w 10"/>
                  <a:gd name="T5" fmla="*/ 5 h 9"/>
                  <a:gd name="T6" fmla="*/ 10 w 10"/>
                  <a:gd name="T7" fmla="*/ 9 h 9"/>
                  <a:gd name="T8" fmla="*/ 9 w 10"/>
                  <a:gd name="T9" fmla="*/ 2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9" y="2"/>
                    </a:moveTo>
                    <a:cubicBezTo>
                      <a:pt x="5" y="2"/>
                      <a:pt x="2" y="1"/>
                      <a:pt x="0" y="0"/>
                    </a:cubicBezTo>
                    <a:cubicBezTo>
                      <a:pt x="0" y="1"/>
                      <a:pt x="0" y="3"/>
                      <a:pt x="1" y="5"/>
                    </a:cubicBezTo>
                    <a:cubicBezTo>
                      <a:pt x="4" y="6"/>
                      <a:pt x="7" y="7"/>
                      <a:pt x="10" y="9"/>
                    </a:cubicBezTo>
                    <a:cubicBezTo>
                      <a:pt x="9" y="7"/>
                      <a:pt x="9" y="4"/>
                      <a:pt x="9" y="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444"/>
              <p:cNvSpPr/>
              <p:nvPr/>
            </p:nvSpPr>
            <p:spPr bwMode="auto">
              <a:xfrm>
                <a:off x="4458" y="2274"/>
                <a:ext cx="47" cy="36"/>
              </a:xfrm>
              <a:custGeom>
                <a:gdLst>
                  <a:gd name="T0" fmla="*/ 15 w 20"/>
                  <a:gd name="T1" fmla="*/ 2 h 15"/>
                  <a:gd name="T2" fmla="*/ 10 w 20"/>
                  <a:gd name="T3" fmla="*/ 0 h 15"/>
                  <a:gd name="T4" fmla="*/ 0 w 20"/>
                  <a:gd name="T5" fmla="*/ 14 h 15"/>
                  <a:gd name="T6" fmla="*/ 1 w 20"/>
                  <a:gd name="T7" fmla="*/ 15 h 15"/>
                  <a:gd name="T8" fmla="*/ 16 w 20"/>
                  <a:gd name="T9" fmla="*/ 8 h 15"/>
                  <a:gd name="T10" fmla="*/ 20 w 20"/>
                  <a:gd name="T11" fmla="*/ 4 h 15"/>
                  <a:gd name="T12" fmla="*/ 15 w 20"/>
                  <a:gd name="T13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5">
                    <a:moveTo>
                      <a:pt x="15" y="2"/>
                    </a:moveTo>
                    <a:cubicBezTo>
                      <a:pt x="13" y="1"/>
                      <a:pt x="12" y="1"/>
                      <a:pt x="10" y="0"/>
                    </a:cubicBezTo>
                    <a:cubicBezTo>
                      <a:pt x="7" y="5"/>
                      <a:pt x="4" y="10"/>
                      <a:pt x="0" y="14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5" y="11"/>
                      <a:pt x="10" y="8"/>
                      <a:pt x="16" y="8"/>
                    </a:cubicBezTo>
                    <a:cubicBezTo>
                      <a:pt x="17" y="7"/>
                      <a:pt x="18" y="5"/>
                      <a:pt x="20" y="4"/>
                    </a:cubicBezTo>
                    <a:cubicBezTo>
                      <a:pt x="18" y="3"/>
                      <a:pt x="16" y="3"/>
                      <a:pt x="15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445"/>
              <p:cNvSpPr/>
              <p:nvPr/>
            </p:nvSpPr>
            <p:spPr bwMode="auto">
              <a:xfrm>
                <a:off x="4178" y="2255"/>
                <a:ext cx="107" cy="88"/>
              </a:xfrm>
              <a:custGeom>
                <a:gdLst>
                  <a:gd name="T0" fmla="*/ 39 w 45"/>
                  <a:gd name="T1" fmla="*/ 7 h 37"/>
                  <a:gd name="T2" fmla="*/ 45 w 45"/>
                  <a:gd name="T3" fmla="*/ 0 h 37"/>
                  <a:gd name="T4" fmla="*/ 45 w 45"/>
                  <a:gd name="T5" fmla="*/ 0 h 37"/>
                  <a:gd name="T6" fmla="*/ 35 w 45"/>
                  <a:gd name="T7" fmla="*/ 0 h 37"/>
                  <a:gd name="T8" fmla="*/ 35 w 45"/>
                  <a:gd name="T9" fmla="*/ 0 h 37"/>
                  <a:gd name="T10" fmla="*/ 15 w 45"/>
                  <a:gd name="T11" fmla="*/ 20 h 37"/>
                  <a:gd name="T12" fmla="*/ 5 w 45"/>
                  <a:gd name="T13" fmla="*/ 30 h 37"/>
                  <a:gd name="T14" fmla="*/ 0 w 45"/>
                  <a:gd name="T15" fmla="*/ 36 h 37"/>
                  <a:gd name="T16" fmla="*/ 2 w 45"/>
                  <a:gd name="T17" fmla="*/ 36 h 37"/>
                  <a:gd name="T18" fmla="*/ 3 w 45"/>
                  <a:gd name="T19" fmla="*/ 36 h 37"/>
                  <a:gd name="T20" fmla="*/ 8 w 45"/>
                  <a:gd name="T21" fmla="*/ 36 h 37"/>
                  <a:gd name="T22" fmla="*/ 13 w 45"/>
                  <a:gd name="T23" fmla="*/ 37 h 37"/>
                  <a:gd name="T24" fmla="*/ 30 w 45"/>
                  <a:gd name="T25" fmla="*/ 17 h 37"/>
                  <a:gd name="T26" fmla="*/ 39 w 45"/>
                  <a:gd name="T27" fmla="*/ 7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37">
                    <a:moveTo>
                      <a:pt x="39" y="7"/>
                    </a:moveTo>
                    <a:cubicBezTo>
                      <a:pt x="41" y="5"/>
                      <a:pt x="43" y="2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1" y="0"/>
                      <a:pt x="38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8" y="7"/>
                      <a:pt x="22" y="14"/>
                      <a:pt x="15" y="20"/>
                    </a:cubicBezTo>
                    <a:cubicBezTo>
                      <a:pt x="11" y="23"/>
                      <a:pt x="8" y="27"/>
                      <a:pt x="5" y="30"/>
                    </a:cubicBezTo>
                    <a:cubicBezTo>
                      <a:pt x="3" y="32"/>
                      <a:pt x="2" y="34"/>
                      <a:pt x="0" y="36"/>
                    </a:cubicBezTo>
                    <a:cubicBezTo>
                      <a:pt x="1" y="36"/>
                      <a:pt x="1" y="36"/>
                      <a:pt x="2" y="36"/>
                    </a:cubicBezTo>
                    <a:cubicBezTo>
                      <a:pt x="2" y="36"/>
                      <a:pt x="3" y="36"/>
                      <a:pt x="3" y="36"/>
                    </a:cubicBezTo>
                    <a:cubicBezTo>
                      <a:pt x="4" y="36"/>
                      <a:pt x="6" y="36"/>
                      <a:pt x="8" y="36"/>
                    </a:cubicBezTo>
                    <a:cubicBezTo>
                      <a:pt x="9" y="36"/>
                      <a:pt x="11" y="36"/>
                      <a:pt x="13" y="37"/>
                    </a:cubicBezTo>
                    <a:cubicBezTo>
                      <a:pt x="19" y="31"/>
                      <a:pt x="24" y="24"/>
                      <a:pt x="30" y="17"/>
                    </a:cubicBezTo>
                    <a:cubicBezTo>
                      <a:pt x="33" y="14"/>
                      <a:pt x="36" y="11"/>
                      <a:pt x="39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446"/>
              <p:cNvSpPr/>
              <p:nvPr/>
            </p:nvSpPr>
            <p:spPr bwMode="auto">
              <a:xfrm>
                <a:off x="4264" y="2255"/>
                <a:ext cx="78" cy="71"/>
              </a:xfrm>
              <a:custGeom>
                <a:gdLst>
                  <a:gd name="T0" fmla="*/ 33 w 33"/>
                  <a:gd name="T1" fmla="*/ 0 h 30"/>
                  <a:gd name="T2" fmla="*/ 24 w 33"/>
                  <a:gd name="T3" fmla="*/ 0 h 30"/>
                  <a:gd name="T4" fmla="*/ 11 w 33"/>
                  <a:gd name="T5" fmla="*/ 14 h 30"/>
                  <a:gd name="T6" fmla="*/ 0 w 33"/>
                  <a:gd name="T7" fmla="*/ 28 h 30"/>
                  <a:gd name="T8" fmla="*/ 10 w 33"/>
                  <a:gd name="T9" fmla="*/ 30 h 30"/>
                  <a:gd name="T10" fmla="*/ 21 w 33"/>
                  <a:gd name="T11" fmla="*/ 14 h 30"/>
                  <a:gd name="T12" fmla="*/ 33 w 33"/>
                  <a:gd name="T13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33" y="0"/>
                    </a:moveTo>
                    <a:cubicBezTo>
                      <a:pt x="30" y="0"/>
                      <a:pt x="27" y="0"/>
                      <a:pt x="24" y="0"/>
                    </a:cubicBezTo>
                    <a:cubicBezTo>
                      <a:pt x="19" y="4"/>
                      <a:pt x="15" y="9"/>
                      <a:pt x="11" y="14"/>
                    </a:cubicBezTo>
                    <a:cubicBezTo>
                      <a:pt x="7" y="19"/>
                      <a:pt x="4" y="23"/>
                      <a:pt x="0" y="28"/>
                    </a:cubicBezTo>
                    <a:cubicBezTo>
                      <a:pt x="3" y="28"/>
                      <a:pt x="7" y="29"/>
                      <a:pt x="10" y="30"/>
                    </a:cubicBezTo>
                    <a:cubicBezTo>
                      <a:pt x="14" y="25"/>
                      <a:pt x="17" y="19"/>
                      <a:pt x="21" y="14"/>
                    </a:cubicBezTo>
                    <a:cubicBezTo>
                      <a:pt x="25" y="9"/>
                      <a:pt x="29" y="5"/>
                      <a:pt x="33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447"/>
              <p:cNvSpPr/>
              <p:nvPr/>
            </p:nvSpPr>
            <p:spPr bwMode="auto">
              <a:xfrm>
                <a:off x="4211" y="2255"/>
                <a:ext cx="102" cy="90"/>
              </a:xfrm>
              <a:custGeom>
                <a:gdLst>
                  <a:gd name="T0" fmla="*/ 43 w 43"/>
                  <a:gd name="T1" fmla="*/ 0 h 38"/>
                  <a:gd name="T2" fmla="*/ 33 w 43"/>
                  <a:gd name="T3" fmla="*/ 0 h 38"/>
                  <a:gd name="T4" fmla="*/ 25 w 43"/>
                  <a:gd name="T5" fmla="*/ 9 h 38"/>
                  <a:gd name="T6" fmla="*/ 17 w 43"/>
                  <a:gd name="T7" fmla="*/ 19 h 38"/>
                  <a:gd name="T8" fmla="*/ 0 w 43"/>
                  <a:gd name="T9" fmla="*/ 37 h 38"/>
                  <a:gd name="T10" fmla="*/ 1 w 43"/>
                  <a:gd name="T11" fmla="*/ 38 h 38"/>
                  <a:gd name="T12" fmla="*/ 20 w 43"/>
                  <a:gd name="T13" fmla="*/ 28 h 38"/>
                  <a:gd name="T14" fmla="*/ 20 w 43"/>
                  <a:gd name="T15" fmla="*/ 28 h 38"/>
                  <a:gd name="T16" fmla="*/ 32 w 43"/>
                  <a:gd name="T17" fmla="*/ 13 h 38"/>
                  <a:gd name="T18" fmla="*/ 43 w 43"/>
                  <a:gd name="T19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38">
                    <a:moveTo>
                      <a:pt x="43" y="0"/>
                    </a:moveTo>
                    <a:cubicBezTo>
                      <a:pt x="40" y="0"/>
                      <a:pt x="37" y="0"/>
                      <a:pt x="33" y="0"/>
                    </a:cubicBezTo>
                    <a:cubicBezTo>
                      <a:pt x="30" y="3"/>
                      <a:pt x="28" y="6"/>
                      <a:pt x="25" y="9"/>
                    </a:cubicBezTo>
                    <a:cubicBezTo>
                      <a:pt x="22" y="12"/>
                      <a:pt x="20" y="15"/>
                      <a:pt x="17" y="19"/>
                    </a:cubicBezTo>
                    <a:cubicBezTo>
                      <a:pt x="11" y="25"/>
                      <a:pt x="6" y="31"/>
                      <a:pt x="0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6" y="33"/>
                      <a:pt x="12" y="29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4" y="23"/>
                      <a:pt x="28" y="18"/>
                      <a:pt x="32" y="13"/>
                    </a:cubicBezTo>
                    <a:cubicBezTo>
                      <a:pt x="36" y="9"/>
                      <a:pt x="39" y="4"/>
                      <a:pt x="43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448"/>
              <p:cNvSpPr/>
              <p:nvPr/>
            </p:nvSpPr>
            <p:spPr bwMode="auto">
              <a:xfrm>
                <a:off x="4342" y="2255"/>
                <a:ext cx="61" cy="52"/>
              </a:xfrm>
              <a:custGeom>
                <a:gdLst>
                  <a:gd name="T0" fmla="*/ 26 w 26"/>
                  <a:gd name="T1" fmla="*/ 1 h 22"/>
                  <a:gd name="T2" fmla="*/ 16 w 26"/>
                  <a:gd name="T3" fmla="*/ 0 h 22"/>
                  <a:gd name="T4" fmla="*/ 6 w 26"/>
                  <a:gd name="T5" fmla="*/ 12 h 22"/>
                  <a:gd name="T6" fmla="*/ 0 w 26"/>
                  <a:gd name="T7" fmla="*/ 21 h 22"/>
                  <a:gd name="T8" fmla="*/ 11 w 26"/>
                  <a:gd name="T9" fmla="*/ 22 h 22"/>
                  <a:gd name="T10" fmla="*/ 18 w 26"/>
                  <a:gd name="T11" fmla="*/ 11 h 22"/>
                  <a:gd name="T12" fmla="*/ 26 w 26"/>
                  <a:gd name="T13" fmla="*/ 1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2">
                    <a:moveTo>
                      <a:pt x="26" y="1"/>
                    </a:moveTo>
                    <a:cubicBezTo>
                      <a:pt x="23" y="0"/>
                      <a:pt x="19" y="0"/>
                      <a:pt x="16" y="0"/>
                    </a:cubicBezTo>
                    <a:cubicBezTo>
                      <a:pt x="12" y="3"/>
                      <a:pt x="9" y="8"/>
                      <a:pt x="6" y="12"/>
                    </a:cubicBezTo>
                    <a:cubicBezTo>
                      <a:pt x="4" y="15"/>
                      <a:pt x="2" y="18"/>
                      <a:pt x="0" y="21"/>
                    </a:cubicBezTo>
                    <a:cubicBezTo>
                      <a:pt x="4" y="21"/>
                      <a:pt x="7" y="21"/>
                      <a:pt x="11" y="22"/>
                    </a:cubicBezTo>
                    <a:cubicBezTo>
                      <a:pt x="14" y="19"/>
                      <a:pt x="16" y="15"/>
                      <a:pt x="18" y="11"/>
                    </a:cubicBezTo>
                    <a:cubicBezTo>
                      <a:pt x="21" y="7"/>
                      <a:pt x="24" y="4"/>
                      <a:pt x="26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449"/>
              <p:cNvSpPr/>
              <p:nvPr/>
            </p:nvSpPr>
            <p:spPr bwMode="auto">
              <a:xfrm>
                <a:off x="4290" y="2255"/>
                <a:ext cx="85" cy="74"/>
              </a:xfrm>
              <a:custGeom>
                <a:gdLst>
                  <a:gd name="T0" fmla="*/ 36 w 36"/>
                  <a:gd name="T1" fmla="*/ 0 h 31"/>
                  <a:gd name="T2" fmla="*/ 24 w 36"/>
                  <a:gd name="T3" fmla="*/ 0 h 31"/>
                  <a:gd name="T4" fmla="*/ 11 w 36"/>
                  <a:gd name="T5" fmla="*/ 16 h 31"/>
                  <a:gd name="T6" fmla="*/ 0 w 36"/>
                  <a:gd name="T7" fmla="*/ 30 h 31"/>
                  <a:gd name="T8" fmla="*/ 3 w 36"/>
                  <a:gd name="T9" fmla="*/ 31 h 31"/>
                  <a:gd name="T10" fmla="*/ 8 w 36"/>
                  <a:gd name="T11" fmla="*/ 26 h 31"/>
                  <a:gd name="T12" fmla="*/ 17 w 36"/>
                  <a:gd name="T13" fmla="*/ 22 h 31"/>
                  <a:gd name="T14" fmla="*/ 19 w 36"/>
                  <a:gd name="T15" fmla="*/ 22 h 31"/>
                  <a:gd name="T16" fmla="*/ 28 w 36"/>
                  <a:gd name="T17" fmla="*/ 10 h 31"/>
                  <a:gd name="T18" fmla="*/ 36 w 36"/>
                  <a:gd name="T19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1">
                    <a:moveTo>
                      <a:pt x="36" y="0"/>
                    </a:moveTo>
                    <a:cubicBezTo>
                      <a:pt x="32" y="0"/>
                      <a:pt x="28" y="0"/>
                      <a:pt x="24" y="0"/>
                    </a:cubicBezTo>
                    <a:cubicBezTo>
                      <a:pt x="20" y="5"/>
                      <a:pt x="15" y="10"/>
                      <a:pt x="11" y="16"/>
                    </a:cubicBezTo>
                    <a:cubicBezTo>
                      <a:pt x="7" y="21"/>
                      <a:pt x="4" y="26"/>
                      <a:pt x="0" y="30"/>
                    </a:cubicBezTo>
                    <a:cubicBezTo>
                      <a:pt x="1" y="30"/>
                      <a:pt x="2" y="31"/>
                      <a:pt x="3" y="31"/>
                    </a:cubicBezTo>
                    <a:cubicBezTo>
                      <a:pt x="5" y="29"/>
                      <a:pt x="6" y="28"/>
                      <a:pt x="8" y="26"/>
                    </a:cubicBezTo>
                    <a:cubicBezTo>
                      <a:pt x="11" y="24"/>
                      <a:pt x="14" y="23"/>
                      <a:pt x="17" y="22"/>
                    </a:cubicBezTo>
                    <a:cubicBezTo>
                      <a:pt x="18" y="22"/>
                      <a:pt x="19" y="22"/>
                      <a:pt x="19" y="22"/>
                    </a:cubicBezTo>
                    <a:cubicBezTo>
                      <a:pt x="23" y="18"/>
                      <a:pt x="25" y="14"/>
                      <a:pt x="28" y="10"/>
                    </a:cubicBezTo>
                    <a:cubicBezTo>
                      <a:pt x="30" y="7"/>
                      <a:pt x="33" y="3"/>
                      <a:pt x="36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450"/>
              <p:cNvSpPr/>
              <p:nvPr/>
            </p:nvSpPr>
            <p:spPr bwMode="auto">
              <a:xfrm>
                <a:off x="4370" y="2257"/>
                <a:ext cx="61" cy="55"/>
              </a:xfrm>
              <a:custGeom>
                <a:gdLst>
                  <a:gd name="T0" fmla="*/ 23 w 26"/>
                  <a:gd name="T1" fmla="*/ 1 h 23"/>
                  <a:gd name="T2" fmla="*/ 16 w 26"/>
                  <a:gd name="T3" fmla="*/ 0 h 23"/>
                  <a:gd name="T4" fmla="*/ 7 w 26"/>
                  <a:gd name="T5" fmla="*/ 12 h 23"/>
                  <a:gd name="T6" fmla="*/ 0 w 26"/>
                  <a:gd name="T7" fmla="*/ 22 h 23"/>
                  <a:gd name="T8" fmla="*/ 4 w 26"/>
                  <a:gd name="T9" fmla="*/ 23 h 23"/>
                  <a:gd name="T10" fmla="*/ 15 w 26"/>
                  <a:gd name="T11" fmla="*/ 15 h 23"/>
                  <a:gd name="T12" fmla="*/ 26 w 26"/>
                  <a:gd name="T13" fmla="*/ 1 h 23"/>
                  <a:gd name="T14" fmla="*/ 23 w 26"/>
                  <a:gd name="T15" fmla="*/ 1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3">
                    <a:moveTo>
                      <a:pt x="23" y="1"/>
                    </a:moveTo>
                    <a:cubicBezTo>
                      <a:pt x="21" y="0"/>
                      <a:pt x="18" y="0"/>
                      <a:pt x="16" y="0"/>
                    </a:cubicBezTo>
                    <a:cubicBezTo>
                      <a:pt x="13" y="4"/>
                      <a:pt x="10" y="7"/>
                      <a:pt x="7" y="12"/>
                    </a:cubicBezTo>
                    <a:cubicBezTo>
                      <a:pt x="5" y="15"/>
                      <a:pt x="3" y="19"/>
                      <a:pt x="0" y="22"/>
                    </a:cubicBezTo>
                    <a:cubicBezTo>
                      <a:pt x="2" y="22"/>
                      <a:pt x="3" y="22"/>
                      <a:pt x="4" y="23"/>
                    </a:cubicBezTo>
                    <a:cubicBezTo>
                      <a:pt x="6" y="19"/>
                      <a:pt x="11" y="17"/>
                      <a:pt x="15" y="15"/>
                    </a:cubicBezTo>
                    <a:cubicBezTo>
                      <a:pt x="19" y="11"/>
                      <a:pt x="22" y="5"/>
                      <a:pt x="26" y="1"/>
                    </a:cubicBezTo>
                    <a:cubicBezTo>
                      <a:pt x="25" y="1"/>
                      <a:pt x="24" y="1"/>
                      <a:pt x="23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451"/>
              <p:cNvSpPr/>
              <p:nvPr/>
            </p:nvSpPr>
            <p:spPr bwMode="auto">
              <a:xfrm>
                <a:off x="4204" y="1647"/>
                <a:ext cx="48" cy="159"/>
              </a:xfrm>
              <a:custGeom>
                <a:gdLst>
                  <a:gd name="T0" fmla="*/ 0 w 20"/>
                  <a:gd name="T1" fmla="*/ 0 h 67"/>
                  <a:gd name="T2" fmla="*/ 1 w 20"/>
                  <a:gd name="T3" fmla="*/ 9 h 67"/>
                  <a:gd name="T4" fmla="*/ 5 w 20"/>
                  <a:gd name="T5" fmla="*/ 25 h 67"/>
                  <a:gd name="T6" fmla="*/ 12 w 20"/>
                  <a:gd name="T7" fmla="*/ 56 h 67"/>
                  <a:gd name="T8" fmla="*/ 20 w 20"/>
                  <a:gd name="T9" fmla="*/ 67 h 67"/>
                  <a:gd name="T10" fmla="*/ 19 w 20"/>
                  <a:gd name="T11" fmla="*/ 62 h 67"/>
                  <a:gd name="T12" fmla="*/ 18 w 20"/>
                  <a:gd name="T13" fmla="*/ 54 h 67"/>
                  <a:gd name="T14" fmla="*/ 15 w 20"/>
                  <a:gd name="T15" fmla="*/ 36 h 67"/>
                  <a:gd name="T16" fmla="*/ 13 w 20"/>
                  <a:gd name="T17" fmla="*/ 18 h 67"/>
                  <a:gd name="T18" fmla="*/ 11 w 20"/>
                  <a:gd name="T19" fmla="*/ 3 h 67"/>
                  <a:gd name="T20" fmla="*/ 0 w 20"/>
                  <a:gd name="T21" fmla="*/ 0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67">
                    <a:moveTo>
                      <a:pt x="0" y="0"/>
                    </a:moveTo>
                    <a:cubicBezTo>
                      <a:pt x="1" y="2"/>
                      <a:pt x="1" y="6"/>
                      <a:pt x="1" y="9"/>
                    </a:cubicBezTo>
                    <a:cubicBezTo>
                      <a:pt x="2" y="14"/>
                      <a:pt x="4" y="19"/>
                      <a:pt x="5" y="25"/>
                    </a:cubicBezTo>
                    <a:cubicBezTo>
                      <a:pt x="7" y="35"/>
                      <a:pt x="8" y="46"/>
                      <a:pt x="12" y="56"/>
                    </a:cubicBezTo>
                    <a:cubicBezTo>
                      <a:pt x="14" y="60"/>
                      <a:pt x="17" y="63"/>
                      <a:pt x="20" y="67"/>
                    </a:cubicBezTo>
                    <a:cubicBezTo>
                      <a:pt x="19" y="65"/>
                      <a:pt x="19" y="64"/>
                      <a:pt x="19" y="62"/>
                    </a:cubicBezTo>
                    <a:cubicBezTo>
                      <a:pt x="19" y="59"/>
                      <a:pt x="18" y="56"/>
                      <a:pt x="18" y="54"/>
                    </a:cubicBezTo>
                    <a:cubicBezTo>
                      <a:pt x="17" y="48"/>
                      <a:pt x="15" y="42"/>
                      <a:pt x="15" y="36"/>
                    </a:cubicBezTo>
                    <a:cubicBezTo>
                      <a:pt x="14" y="30"/>
                      <a:pt x="13" y="24"/>
                      <a:pt x="13" y="18"/>
                    </a:cubicBezTo>
                    <a:cubicBezTo>
                      <a:pt x="12" y="13"/>
                      <a:pt x="13" y="7"/>
                      <a:pt x="11" y="3"/>
                    </a:cubicBezTo>
                    <a:cubicBezTo>
                      <a:pt x="7" y="2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452"/>
              <p:cNvSpPr/>
              <p:nvPr/>
            </p:nvSpPr>
            <p:spPr bwMode="auto">
              <a:xfrm>
                <a:off x="4176" y="1643"/>
                <a:ext cx="50" cy="130"/>
              </a:xfrm>
              <a:custGeom>
                <a:gdLst>
                  <a:gd name="T0" fmla="*/ 8 w 21"/>
                  <a:gd name="T1" fmla="*/ 1 h 55"/>
                  <a:gd name="T2" fmla="*/ 0 w 21"/>
                  <a:gd name="T3" fmla="*/ 0 h 55"/>
                  <a:gd name="T4" fmla="*/ 3 w 21"/>
                  <a:gd name="T5" fmla="*/ 8 h 55"/>
                  <a:gd name="T6" fmla="*/ 6 w 21"/>
                  <a:gd name="T7" fmla="*/ 21 h 55"/>
                  <a:gd name="T8" fmla="*/ 12 w 21"/>
                  <a:gd name="T9" fmla="*/ 45 h 55"/>
                  <a:gd name="T10" fmla="*/ 17 w 21"/>
                  <a:gd name="T11" fmla="*/ 51 h 55"/>
                  <a:gd name="T12" fmla="*/ 21 w 21"/>
                  <a:gd name="T13" fmla="*/ 55 h 55"/>
                  <a:gd name="T14" fmla="*/ 15 w 21"/>
                  <a:gd name="T15" fmla="*/ 28 h 55"/>
                  <a:gd name="T16" fmla="*/ 12 w 21"/>
                  <a:gd name="T17" fmla="*/ 12 h 55"/>
                  <a:gd name="T18" fmla="*/ 10 w 21"/>
                  <a:gd name="T19" fmla="*/ 1 h 55"/>
                  <a:gd name="T20" fmla="*/ 8 w 21"/>
                  <a:gd name="T21" fmla="*/ 1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55">
                    <a:moveTo>
                      <a:pt x="8" y="1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1" y="3"/>
                      <a:pt x="2" y="5"/>
                      <a:pt x="3" y="8"/>
                    </a:cubicBezTo>
                    <a:cubicBezTo>
                      <a:pt x="4" y="12"/>
                      <a:pt x="5" y="17"/>
                      <a:pt x="6" y="21"/>
                    </a:cubicBezTo>
                    <a:cubicBezTo>
                      <a:pt x="8" y="29"/>
                      <a:pt x="10" y="37"/>
                      <a:pt x="12" y="45"/>
                    </a:cubicBezTo>
                    <a:cubicBezTo>
                      <a:pt x="14" y="47"/>
                      <a:pt x="16" y="49"/>
                      <a:pt x="17" y="51"/>
                    </a:cubicBezTo>
                    <a:cubicBezTo>
                      <a:pt x="19" y="52"/>
                      <a:pt x="20" y="54"/>
                      <a:pt x="21" y="55"/>
                    </a:cubicBezTo>
                    <a:cubicBezTo>
                      <a:pt x="18" y="46"/>
                      <a:pt x="17" y="37"/>
                      <a:pt x="15" y="28"/>
                    </a:cubicBezTo>
                    <a:cubicBezTo>
                      <a:pt x="14" y="23"/>
                      <a:pt x="13" y="17"/>
                      <a:pt x="12" y="12"/>
                    </a:cubicBezTo>
                    <a:cubicBezTo>
                      <a:pt x="12" y="9"/>
                      <a:pt x="12" y="4"/>
                      <a:pt x="10" y="1"/>
                    </a:cubicBezTo>
                    <a:cubicBezTo>
                      <a:pt x="9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453"/>
              <p:cNvSpPr/>
              <p:nvPr/>
            </p:nvSpPr>
            <p:spPr bwMode="auto">
              <a:xfrm>
                <a:off x="4500" y="2286"/>
                <a:ext cx="28" cy="12"/>
              </a:xfrm>
              <a:custGeom>
                <a:gdLst>
                  <a:gd name="T0" fmla="*/ 3 w 12"/>
                  <a:gd name="T1" fmla="*/ 0 h 5"/>
                  <a:gd name="T2" fmla="*/ 0 w 12"/>
                  <a:gd name="T3" fmla="*/ 3 h 5"/>
                  <a:gd name="T4" fmla="*/ 2 w 12"/>
                  <a:gd name="T5" fmla="*/ 3 h 5"/>
                  <a:gd name="T6" fmla="*/ 11 w 12"/>
                  <a:gd name="T7" fmla="*/ 5 h 5"/>
                  <a:gd name="T8" fmla="*/ 11 w 12"/>
                  <a:gd name="T9" fmla="*/ 5 h 5"/>
                  <a:gd name="T10" fmla="*/ 11 w 12"/>
                  <a:gd name="T11" fmla="*/ 5 h 5"/>
                  <a:gd name="T12" fmla="*/ 11 w 12"/>
                  <a:gd name="T13" fmla="*/ 5 h 5"/>
                  <a:gd name="T14" fmla="*/ 12 w 12"/>
                  <a:gd name="T15" fmla="*/ 5 h 5"/>
                  <a:gd name="T16" fmla="*/ 12 w 12"/>
                  <a:gd name="T17" fmla="*/ 5 h 5"/>
                  <a:gd name="T18" fmla="*/ 9 w 12"/>
                  <a:gd name="T19" fmla="*/ 3 h 5"/>
                  <a:gd name="T20" fmla="*/ 3 w 12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5" y="3"/>
                      <a:pt x="8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454"/>
              <p:cNvSpPr/>
              <p:nvPr/>
            </p:nvSpPr>
            <p:spPr bwMode="auto">
              <a:xfrm>
                <a:off x="4119" y="1640"/>
                <a:ext cx="55" cy="81"/>
              </a:xfrm>
              <a:custGeom>
                <a:gdLst>
                  <a:gd name="T0" fmla="*/ 0 w 23"/>
                  <a:gd name="T1" fmla="*/ 0 h 34"/>
                  <a:gd name="T2" fmla="*/ 6 w 23"/>
                  <a:gd name="T3" fmla="*/ 12 h 34"/>
                  <a:gd name="T4" fmla="*/ 13 w 23"/>
                  <a:gd name="T5" fmla="*/ 26 h 34"/>
                  <a:gd name="T6" fmla="*/ 15 w 23"/>
                  <a:gd name="T7" fmla="*/ 28 h 34"/>
                  <a:gd name="T8" fmla="*/ 23 w 23"/>
                  <a:gd name="T9" fmla="*/ 34 h 34"/>
                  <a:gd name="T10" fmla="*/ 18 w 23"/>
                  <a:gd name="T11" fmla="*/ 17 h 34"/>
                  <a:gd name="T12" fmla="*/ 14 w 23"/>
                  <a:gd name="T13" fmla="*/ 8 h 34"/>
                  <a:gd name="T14" fmla="*/ 11 w 23"/>
                  <a:gd name="T15" fmla="*/ 0 h 34"/>
                  <a:gd name="T16" fmla="*/ 0 w 23"/>
                  <a:gd name="T17" fmla="*/ 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4">
                    <a:moveTo>
                      <a:pt x="0" y="0"/>
                    </a:moveTo>
                    <a:cubicBezTo>
                      <a:pt x="3" y="4"/>
                      <a:pt x="4" y="8"/>
                      <a:pt x="6" y="12"/>
                    </a:cubicBezTo>
                    <a:cubicBezTo>
                      <a:pt x="8" y="16"/>
                      <a:pt x="11" y="21"/>
                      <a:pt x="13" y="26"/>
                    </a:cubicBezTo>
                    <a:cubicBezTo>
                      <a:pt x="14" y="27"/>
                      <a:pt x="15" y="27"/>
                      <a:pt x="15" y="28"/>
                    </a:cubicBezTo>
                    <a:cubicBezTo>
                      <a:pt x="18" y="30"/>
                      <a:pt x="20" y="32"/>
                      <a:pt x="23" y="34"/>
                    </a:cubicBezTo>
                    <a:cubicBezTo>
                      <a:pt x="21" y="28"/>
                      <a:pt x="19" y="23"/>
                      <a:pt x="18" y="17"/>
                    </a:cubicBezTo>
                    <a:cubicBezTo>
                      <a:pt x="17" y="14"/>
                      <a:pt x="15" y="11"/>
                      <a:pt x="14" y="8"/>
                    </a:cubicBezTo>
                    <a:cubicBezTo>
                      <a:pt x="13" y="5"/>
                      <a:pt x="13" y="2"/>
                      <a:pt x="11" y="0"/>
                    </a:cubicBezTo>
                    <a:cubicBezTo>
                      <a:pt x="8" y="0"/>
                      <a:pt x="4" y="0"/>
                      <a:pt x="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455"/>
              <p:cNvSpPr/>
              <p:nvPr/>
            </p:nvSpPr>
            <p:spPr bwMode="auto">
              <a:xfrm>
                <a:off x="4150" y="1640"/>
                <a:ext cx="50" cy="105"/>
              </a:xfrm>
              <a:custGeom>
                <a:gdLst>
                  <a:gd name="T0" fmla="*/ 0 w 21"/>
                  <a:gd name="T1" fmla="*/ 0 h 44"/>
                  <a:gd name="T2" fmla="*/ 3 w 21"/>
                  <a:gd name="T3" fmla="*/ 7 h 44"/>
                  <a:gd name="T4" fmla="*/ 6 w 21"/>
                  <a:gd name="T5" fmla="*/ 17 h 44"/>
                  <a:gd name="T6" fmla="*/ 12 w 21"/>
                  <a:gd name="T7" fmla="*/ 36 h 44"/>
                  <a:gd name="T8" fmla="*/ 21 w 21"/>
                  <a:gd name="T9" fmla="*/ 44 h 44"/>
                  <a:gd name="T10" fmla="*/ 15 w 21"/>
                  <a:gd name="T11" fmla="*/ 22 h 44"/>
                  <a:gd name="T12" fmla="*/ 12 w 21"/>
                  <a:gd name="T13" fmla="*/ 10 h 44"/>
                  <a:gd name="T14" fmla="*/ 10 w 21"/>
                  <a:gd name="T15" fmla="*/ 1 h 44"/>
                  <a:gd name="T16" fmla="*/ 0 w 21"/>
                  <a:gd name="T17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44">
                    <a:moveTo>
                      <a:pt x="0" y="0"/>
                    </a:moveTo>
                    <a:cubicBezTo>
                      <a:pt x="1" y="2"/>
                      <a:pt x="2" y="5"/>
                      <a:pt x="3" y="7"/>
                    </a:cubicBezTo>
                    <a:cubicBezTo>
                      <a:pt x="4" y="10"/>
                      <a:pt x="5" y="13"/>
                      <a:pt x="6" y="17"/>
                    </a:cubicBezTo>
                    <a:cubicBezTo>
                      <a:pt x="8" y="23"/>
                      <a:pt x="10" y="29"/>
                      <a:pt x="12" y="36"/>
                    </a:cubicBezTo>
                    <a:cubicBezTo>
                      <a:pt x="15" y="38"/>
                      <a:pt x="18" y="41"/>
                      <a:pt x="21" y="44"/>
                    </a:cubicBezTo>
                    <a:cubicBezTo>
                      <a:pt x="19" y="37"/>
                      <a:pt x="17" y="29"/>
                      <a:pt x="15" y="22"/>
                    </a:cubicBezTo>
                    <a:cubicBezTo>
                      <a:pt x="14" y="18"/>
                      <a:pt x="13" y="14"/>
                      <a:pt x="12" y="10"/>
                    </a:cubicBezTo>
                    <a:cubicBezTo>
                      <a:pt x="11" y="7"/>
                      <a:pt x="11" y="4"/>
                      <a:pt x="10" y="1"/>
                    </a:cubicBezTo>
                    <a:cubicBezTo>
                      <a:pt x="6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456"/>
              <p:cNvSpPr/>
              <p:nvPr/>
            </p:nvSpPr>
            <p:spPr bwMode="auto">
              <a:xfrm>
                <a:off x="4233" y="1655"/>
                <a:ext cx="45" cy="192"/>
              </a:xfrm>
              <a:custGeom>
                <a:gdLst>
                  <a:gd name="T0" fmla="*/ 0 w 19"/>
                  <a:gd name="T1" fmla="*/ 0 h 81"/>
                  <a:gd name="T2" fmla="*/ 2 w 19"/>
                  <a:gd name="T3" fmla="*/ 14 h 81"/>
                  <a:gd name="T4" fmla="*/ 4 w 19"/>
                  <a:gd name="T5" fmla="*/ 32 h 81"/>
                  <a:gd name="T6" fmla="*/ 7 w 19"/>
                  <a:gd name="T7" fmla="*/ 51 h 81"/>
                  <a:gd name="T8" fmla="*/ 9 w 19"/>
                  <a:gd name="T9" fmla="*/ 60 h 81"/>
                  <a:gd name="T10" fmla="*/ 10 w 19"/>
                  <a:gd name="T11" fmla="*/ 67 h 81"/>
                  <a:gd name="T12" fmla="*/ 10 w 19"/>
                  <a:gd name="T13" fmla="*/ 67 h 81"/>
                  <a:gd name="T14" fmla="*/ 15 w 19"/>
                  <a:gd name="T15" fmla="*/ 74 h 81"/>
                  <a:gd name="T16" fmla="*/ 19 w 19"/>
                  <a:gd name="T17" fmla="*/ 81 h 81"/>
                  <a:gd name="T18" fmla="*/ 18 w 19"/>
                  <a:gd name="T19" fmla="*/ 65 h 81"/>
                  <a:gd name="T20" fmla="*/ 16 w 19"/>
                  <a:gd name="T21" fmla="*/ 45 h 81"/>
                  <a:gd name="T22" fmla="*/ 13 w 19"/>
                  <a:gd name="T23" fmla="*/ 5 h 81"/>
                  <a:gd name="T24" fmla="*/ 0 w 19"/>
                  <a:gd name="T25" fmla="*/ 0 h 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81">
                    <a:moveTo>
                      <a:pt x="0" y="0"/>
                    </a:moveTo>
                    <a:cubicBezTo>
                      <a:pt x="2" y="5"/>
                      <a:pt x="2" y="9"/>
                      <a:pt x="2" y="14"/>
                    </a:cubicBezTo>
                    <a:cubicBezTo>
                      <a:pt x="2" y="20"/>
                      <a:pt x="3" y="26"/>
                      <a:pt x="4" y="32"/>
                    </a:cubicBezTo>
                    <a:cubicBezTo>
                      <a:pt x="5" y="39"/>
                      <a:pt x="6" y="45"/>
                      <a:pt x="7" y="51"/>
                    </a:cubicBezTo>
                    <a:cubicBezTo>
                      <a:pt x="8" y="54"/>
                      <a:pt x="8" y="57"/>
                      <a:pt x="9" y="60"/>
                    </a:cubicBezTo>
                    <a:cubicBezTo>
                      <a:pt x="9" y="62"/>
                      <a:pt x="9" y="64"/>
                      <a:pt x="10" y="67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11" y="69"/>
                      <a:pt x="13" y="72"/>
                      <a:pt x="15" y="74"/>
                    </a:cubicBezTo>
                    <a:cubicBezTo>
                      <a:pt x="16" y="76"/>
                      <a:pt x="17" y="78"/>
                      <a:pt x="19" y="81"/>
                    </a:cubicBezTo>
                    <a:cubicBezTo>
                      <a:pt x="18" y="75"/>
                      <a:pt x="18" y="70"/>
                      <a:pt x="18" y="65"/>
                    </a:cubicBezTo>
                    <a:cubicBezTo>
                      <a:pt x="17" y="59"/>
                      <a:pt x="17" y="52"/>
                      <a:pt x="16" y="45"/>
                    </a:cubicBezTo>
                    <a:cubicBezTo>
                      <a:pt x="15" y="32"/>
                      <a:pt x="14" y="18"/>
                      <a:pt x="13" y="5"/>
                    </a:cubicBezTo>
                    <a:cubicBezTo>
                      <a:pt x="9" y="3"/>
                      <a:pt x="5" y="2"/>
                      <a:pt x="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457"/>
              <p:cNvSpPr/>
              <p:nvPr/>
            </p:nvSpPr>
            <p:spPr bwMode="auto">
              <a:xfrm>
                <a:off x="4512" y="2267"/>
                <a:ext cx="24" cy="31"/>
              </a:xfrm>
              <a:custGeom>
                <a:gdLst>
                  <a:gd name="T0" fmla="*/ 3 w 10"/>
                  <a:gd name="T1" fmla="*/ 0 h 13"/>
                  <a:gd name="T2" fmla="*/ 0 w 10"/>
                  <a:gd name="T3" fmla="*/ 0 h 13"/>
                  <a:gd name="T4" fmla="*/ 2 w 10"/>
                  <a:gd name="T5" fmla="*/ 8 h 13"/>
                  <a:gd name="T6" fmla="*/ 8 w 10"/>
                  <a:gd name="T7" fmla="*/ 11 h 13"/>
                  <a:gd name="T8" fmla="*/ 10 w 10"/>
                  <a:gd name="T9" fmla="*/ 13 h 13"/>
                  <a:gd name="T10" fmla="*/ 3 w 10"/>
                  <a:gd name="T11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3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3"/>
                      <a:pt x="1" y="5"/>
                      <a:pt x="2" y="8"/>
                    </a:cubicBezTo>
                    <a:cubicBezTo>
                      <a:pt x="4" y="9"/>
                      <a:pt x="6" y="10"/>
                      <a:pt x="8" y="11"/>
                    </a:cubicBezTo>
                    <a:cubicBezTo>
                      <a:pt x="9" y="12"/>
                      <a:pt x="10" y="12"/>
                      <a:pt x="10" y="13"/>
                    </a:cubicBezTo>
                    <a:cubicBezTo>
                      <a:pt x="7" y="10"/>
                      <a:pt x="3" y="5"/>
                      <a:pt x="3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458"/>
              <p:cNvSpPr/>
              <p:nvPr/>
            </p:nvSpPr>
            <p:spPr bwMode="auto">
              <a:xfrm>
                <a:off x="4266" y="1669"/>
                <a:ext cx="38" cy="220"/>
              </a:xfrm>
              <a:custGeom>
                <a:gdLst>
                  <a:gd name="T0" fmla="*/ 4 w 16"/>
                  <a:gd name="T1" fmla="*/ 1 h 93"/>
                  <a:gd name="T2" fmla="*/ 0 w 16"/>
                  <a:gd name="T3" fmla="*/ 0 h 93"/>
                  <a:gd name="T4" fmla="*/ 3 w 16"/>
                  <a:gd name="T5" fmla="*/ 38 h 93"/>
                  <a:gd name="T6" fmla="*/ 5 w 16"/>
                  <a:gd name="T7" fmla="*/ 59 h 93"/>
                  <a:gd name="T8" fmla="*/ 6 w 16"/>
                  <a:gd name="T9" fmla="*/ 68 h 93"/>
                  <a:gd name="T10" fmla="*/ 7 w 16"/>
                  <a:gd name="T11" fmla="*/ 78 h 93"/>
                  <a:gd name="T12" fmla="*/ 16 w 16"/>
                  <a:gd name="T13" fmla="*/ 93 h 93"/>
                  <a:gd name="T14" fmla="*/ 15 w 16"/>
                  <a:gd name="T15" fmla="*/ 50 h 93"/>
                  <a:gd name="T16" fmla="*/ 15 w 16"/>
                  <a:gd name="T17" fmla="*/ 28 h 93"/>
                  <a:gd name="T18" fmla="*/ 15 w 16"/>
                  <a:gd name="T19" fmla="*/ 17 h 93"/>
                  <a:gd name="T20" fmla="*/ 14 w 16"/>
                  <a:gd name="T21" fmla="*/ 7 h 93"/>
                  <a:gd name="T22" fmla="*/ 4 w 16"/>
                  <a:gd name="T23" fmla="*/ 1 h 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3">
                    <a:moveTo>
                      <a:pt x="4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2" y="12"/>
                      <a:pt x="2" y="25"/>
                      <a:pt x="3" y="38"/>
                    </a:cubicBezTo>
                    <a:cubicBezTo>
                      <a:pt x="4" y="45"/>
                      <a:pt x="5" y="52"/>
                      <a:pt x="5" y="59"/>
                    </a:cubicBezTo>
                    <a:cubicBezTo>
                      <a:pt x="6" y="62"/>
                      <a:pt x="6" y="65"/>
                      <a:pt x="6" y="68"/>
                    </a:cubicBezTo>
                    <a:cubicBezTo>
                      <a:pt x="6" y="71"/>
                      <a:pt x="6" y="75"/>
                      <a:pt x="7" y="78"/>
                    </a:cubicBezTo>
                    <a:cubicBezTo>
                      <a:pt x="10" y="83"/>
                      <a:pt x="13" y="88"/>
                      <a:pt x="16" y="93"/>
                    </a:cubicBezTo>
                    <a:cubicBezTo>
                      <a:pt x="16" y="79"/>
                      <a:pt x="15" y="65"/>
                      <a:pt x="15" y="50"/>
                    </a:cubicBezTo>
                    <a:cubicBezTo>
                      <a:pt x="15" y="43"/>
                      <a:pt x="15" y="35"/>
                      <a:pt x="15" y="28"/>
                    </a:cubicBezTo>
                    <a:cubicBezTo>
                      <a:pt x="15" y="24"/>
                      <a:pt x="15" y="20"/>
                      <a:pt x="15" y="17"/>
                    </a:cubicBezTo>
                    <a:cubicBezTo>
                      <a:pt x="15" y="13"/>
                      <a:pt x="14" y="10"/>
                      <a:pt x="14" y="7"/>
                    </a:cubicBezTo>
                    <a:cubicBezTo>
                      <a:pt x="11" y="5"/>
                      <a:pt x="7" y="3"/>
                      <a:pt x="4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459"/>
              <p:cNvSpPr/>
              <p:nvPr/>
            </p:nvSpPr>
            <p:spPr bwMode="auto">
              <a:xfrm>
                <a:off x="4065" y="2167"/>
                <a:ext cx="116" cy="78"/>
              </a:xfrm>
              <a:custGeom>
                <a:gdLst>
                  <a:gd name="T0" fmla="*/ 7 w 49"/>
                  <a:gd name="T1" fmla="*/ 1 h 33"/>
                  <a:gd name="T2" fmla="*/ 0 w 49"/>
                  <a:gd name="T3" fmla="*/ 1 h 33"/>
                  <a:gd name="T4" fmla="*/ 16 w 49"/>
                  <a:gd name="T5" fmla="*/ 15 h 33"/>
                  <a:gd name="T6" fmla="*/ 30 w 49"/>
                  <a:gd name="T7" fmla="*/ 29 h 33"/>
                  <a:gd name="T8" fmla="*/ 49 w 49"/>
                  <a:gd name="T9" fmla="*/ 33 h 33"/>
                  <a:gd name="T10" fmla="*/ 48 w 49"/>
                  <a:gd name="T11" fmla="*/ 32 h 33"/>
                  <a:gd name="T12" fmla="*/ 42 w 49"/>
                  <a:gd name="T13" fmla="*/ 27 h 33"/>
                  <a:gd name="T14" fmla="*/ 31 w 49"/>
                  <a:gd name="T15" fmla="*/ 17 h 33"/>
                  <a:gd name="T16" fmla="*/ 12 w 49"/>
                  <a:gd name="T17" fmla="*/ 0 h 33"/>
                  <a:gd name="T18" fmla="*/ 7 w 49"/>
                  <a:gd name="T19" fmla="*/ 1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33">
                    <a:moveTo>
                      <a:pt x="7" y="1"/>
                    </a:moveTo>
                    <a:cubicBezTo>
                      <a:pt x="4" y="1"/>
                      <a:pt x="2" y="1"/>
                      <a:pt x="0" y="1"/>
                    </a:cubicBezTo>
                    <a:cubicBezTo>
                      <a:pt x="5" y="7"/>
                      <a:pt x="10" y="11"/>
                      <a:pt x="16" y="15"/>
                    </a:cubicBezTo>
                    <a:cubicBezTo>
                      <a:pt x="21" y="20"/>
                      <a:pt x="25" y="25"/>
                      <a:pt x="30" y="29"/>
                    </a:cubicBezTo>
                    <a:cubicBezTo>
                      <a:pt x="36" y="31"/>
                      <a:pt x="43" y="32"/>
                      <a:pt x="49" y="33"/>
                    </a:cubicBezTo>
                    <a:cubicBezTo>
                      <a:pt x="49" y="33"/>
                      <a:pt x="49" y="32"/>
                      <a:pt x="48" y="32"/>
                    </a:cubicBezTo>
                    <a:cubicBezTo>
                      <a:pt x="46" y="30"/>
                      <a:pt x="44" y="29"/>
                      <a:pt x="42" y="27"/>
                    </a:cubicBezTo>
                    <a:cubicBezTo>
                      <a:pt x="39" y="24"/>
                      <a:pt x="35" y="21"/>
                      <a:pt x="31" y="17"/>
                    </a:cubicBezTo>
                    <a:cubicBezTo>
                      <a:pt x="25" y="11"/>
                      <a:pt x="19" y="4"/>
                      <a:pt x="12" y="0"/>
                    </a:cubicBezTo>
                    <a:cubicBezTo>
                      <a:pt x="10" y="0"/>
                      <a:pt x="8" y="0"/>
                      <a:pt x="7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460"/>
              <p:cNvSpPr/>
              <p:nvPr/>
            </p:nvSpPr>
            <p:spPr bwMode="auto">
              <a:xfrm>
                <a:off x="4093" y="1640"/>
                <a:ext cx="52" cy="60"/>
              </a:xfrm>
              <a:custGeom>
                <a:gdLst>
                  <a:gd name="T0" fmla="*/ 0 w 22"/>
                  <a:gd name="T1" fmla="*/ 1 h 25"/>
                  <a:gd name="T2" fmla="*/ 9 w 22"/>
                  <a:gd name="T3" fmla="*/ 17 h 25"/>
                  <a:gd name="T4" fmla="*/ 9 w 22"/>
                  <a:gd name="T5" fmla="*/ 17 h 25"/>
                  <a:gd name="T6" fmla="*/ 22 w 22"/>
                  <a:gd name="T7" fmla="*/ 25 h 25"/>
                  <a:gd name="T8" fmla="*/ 16 w 22"/>
                  <a:gd name="T9" fmla="*/ 12 h 25"/>
                  <a:gd name="T10" fmla="*/ 10 w 22"/>
                  <a:gd name="T11" fmla="*/ 0 h 25"/>
                  <a:gd name="T12" fmla="*/ 0 w 22"/>
                  <a:gd name="T13" fmla="*/ 1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5">
                    <a:moveTo>
                      <a:pt x="0" y="1"/>
                    </a:moveTo>
                    <a:cubicBezTo>
                      <a:pt x="3" y="6"/>
                      <a:pt x="6" y="12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3" y="19"/>
                      <a:pt x="18" y="22"/>
                      <a:pt x="22" y="25"/>
                    </a:cubicBezTo>
                    <a:cubicBezTo>
                      <a:pt x="20" y="20"/>
                      <a:pt x="18" y="16"/>
                      <a:pt x="16" y="12"/>
                    </a:cubicBezTo>
                    <a:cubicBezTo>
                      <a:pt x="14" y="8"/>
                      <a:pt x="12" y="4"/>
                      <a:pt x="10" y="0"/>
                    </a:cubicBezTo>
                    <a:cubicBezTo>
                      <a:pt x="6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461"/>
              <p:cNvSpPr/>
              <p:nvPr/>
            </p:nvSpPr>
            <p:spPr bwMode="auto">
              <a:xfrm>
                <a:off x="3973" y="2155"/>
                <a:ext cx="33" cy="41"/>
              </a:xfrm>
              <a:custGeom>
                <a:gdLst>
                  <a:gd name="T0" fmla="*/ 0 w 14"/>
                  <a:gd name="T1" fmla="*/ 0 h 17"/>
                  <a:gd name="T2" fmla="*/ 1 w 14"/>
                  <a:gd name="T3" fmla="*/ 3 h 17"/>
                  <a:gd name="T4" fmla="*/ 4 w 14"/>
                  <a:gd name="T5" fmla="*/ 10 h 17"/>
                  <a:gd name="T6" fmla="*/ 7 w 14"/>
                  <a:gd name="T7" fmla="*/ 17 h 17"/>
                  <a:gd name="T8" fmla="*/ 14 w 14"/>
                  <a:gd name="T9" fmla="*/ 14 h 17"/>
                  <a:gd name="T10" fmla="*/ 7 w 14"/>
                  <a:gd name="T11" fmla="*/ 7 h 17"/>
                  <a:gd name="T12" fmla="*/ 1 w 14"/>
                  <a:gd name="T13" fmla="*/ 2 h 17"/>
                  <a:gd name="T14" fmla="*/ 0 w 14"/>
                  <a:gd name="T15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4" y="10"/>
                    </a:cubicBezTo>
                    <a:cubicBezTo>
                      <a:pt x="5" y="13"/>
                      <a:pt x="6" y="15"/>
                      <a:pt x="7" y="17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2" y="12"/>
                      <a:pt x="9" y="9"/>
                      <a:pt x="7" y="7"/>
                    </a:cubicBezTo>
                    <a:cubicBezTo>
                      <a:pt x="5" y="5"/>
                      <a:pt x="3" y="4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462"/>
              <p:cNvSpPr/>
              <p:nvPr/>
            </p:nvSpPr>
            <p:spPr bwMode="auto">
              <a:xfrm>
                <a:off x="4032" y="2172"/>
                <a:ext cx="97" cy="64"/>
              </a:xfrm>
              <a:custGeom>
                <a:gdLst>
                  <a:gd name="T0" fmla="*/ 0 w 41"/>
                  <a:gd name="T1" fmla="*/ 0 h 27"/>
                  <a:gd name="T2" fmla="*/ 10 w 41"/>
                  <a:gd name="T3" fmla="*/ 10 h 27"/>
                  <a:gd name="T4" fmla="*/ 21 w 41"/>
                  <a:gd name="T5" fmla="*/ 21 h 27"/>
                  <a:gd name="T6" fmla="*/ 41 w 41"/>
                  <a:gd name="T7" fmla="*/ 27 h 27"/>
                  <a:gd name="T8" fmla="*/ 28 w 41"/>
                  <a:gd name="T9" fmla="*/ 14 h 27"/>
                  <a:gd name="T10" fmla="*/ 12 w 41"/>
                  <a:gd name="T11" fmla="*/ 0 h 27"/>
                  <a:gd name="T12" fmla="*/ 0 w 41"/>
                  <a:gd name="T13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7">
                    <a:moveTo>
                      <a:pt x="0" y="0"/>
                    </a:moveTo>
                    <a:cubicBezTo>
                      <a:pt x="4" y="3"/>
                      <a:pt x="7" y="7"/>
                      <a:pt x="10" y="10"/>
                    </a:cubicBezTo>
                    <a:cubicBezTo>
                      <a:pt x="14" y="13"/>
                      <a:pt x="18" y="17"/>
                      <a:pt x="21" y="21"/>
                    </a:cubicBezTo>
                    <a:cubicBezTo>
                      <a:pt x="28" y="23"/>
                      <a:pt x="34" y="25"/>
                      <a:pt x="41" y="27"/>
                    </a:cubicBezTo>
                    <a:cubicBezTo>
                      <a:pt x="36" y="23"/>
                      <a:pt x="33" y="18"/>
                      <a:pt x="28" y="14"/>
                    </a:cubicBezTo>
                    <a:cubicBezTo>
                      <a:pt x="23" y="9"/>
                      <a:pt x="17" y="5"/>
                      <a:pt x="12" y="0"/>
                    </a:cubicBezTo>
                    <a:cubicBezTo>
                      <a:pt x="8" y="0"/>
                      <a:pt x="4" y="0"/>
                      <a:pt x="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463"/>
              <p:cNvSpPr/>
              <p:nvPr/>
            </p:nvSpPr>
            <p:spPr bwMode="auto">
              <a:xfrm>
                <a:off x="3977" y="2155"/>
                <a:ext cx="43" cy="36"/>
              </a:xfrm>
              <a:custGeom>
                <a:gdLst>
                  <a:gd name="T0" fmla="*/ 0 w 18"/>
                  <a:gd name="T1" fmla="*/ 0 h 15"/>
                  <a:gd name="T2" fmla="*/ 5 w 18"/>
                  <a:gd name="T3" fmla="*/ 4 h 15"/>
                  <a:gd name="T4" fmla="*/ 15 w 18"/>
                  <a:gd name="T5" fmla="*/ 13 h 15"/>
                  <a:gd name="T6" fmla="*/ 18 w 18"/>
                  <a:gd name="T7" fmla="*/ 15 h 15"/>
                  <a:gd name="T8" fmla="*/ 11 w 18"/>
                  <a:gd name="T9" fmla="*/ 5 h 15"/>
                  <a:gd name="T10" fmla="*/ 0 w 18"/>
                  <a:gd name="T11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0" y="0"/>
                    </a:moveTo>
                    <a:cubicBezTo>
                      <a:pt x="1" y="2"/>
                      <a:pt x="3" y="3"/>
                      <a:pt x="5" y="4"/>
                    </a:cubicBezTo>
                    <a:cubicBezTo>
                      <a:pt x="8" y="8"/>
                      <a:pt x="11" y="10"/>
                      <a:pt x="15" y="13"/>
                    </a:cubicBezTo>
                    <a:cubicBezTo>
                      <a:pt x="16" y="14"/>
                      <a:pt x="17" y="14"/>
                      <a:pt x="18" y="15"/>
                    </a:cubicBezTo>
                    <a:cubicBezTo>
                      <a:pt x="15" y="12"/>
                      <a:pt x="13" y="8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464"/>
              <p:cNvSpPr/>
              <p:nvPr/>
            </p:nvSpPr>
            <p:spPr bwMode="auto">
              <a:xfrm>
                <a:off x="4008" y="2170"/>
                <a:ext cx="66" cy="49"/>
              </a:xfrm>
              <a:custGeom>
                <a:gdLst>
                  <a:gd name="T0" fmla="*/ 4 w 28"/>
                  <a:gd name="T1" fmla="*/ 0 h 21"/>
                  <a:gd name="T2" fmla="*/ 0 w 28"/>
                  <a:gd name="T3" fmla="*/ 0 h 21"/>
                  <a:gd name="T4" fmla="*/ 8 w 28"/>
                  <a:gd name="T5" fmla="*/ 11 h 21"/>
                  <a:gd name="T6" fmla="*/ 8 w 28"/>
                  <a:gd name="T7" fmla="*/ 11 h 21"/>
                  <a:gd name="T8" fmla="*/ 26 w 28"/>
                  <a:gd name="T9" fmla="*/ 20 h 21"/>
                  <a:gd name="T10" fmla="*/ 28 w 28"/>
                  <a:gd name="T11" fmla="*/ 21 h 21"/>
                  <a:gd name="T12" fmla="*/ 19 w 28"/>
                  <a:gd name="T13" fmla="*/ 11 h 21"/>
                  <a:gd name="T14" fmla="*/ 8 w 28"/>
                  <a:gd name="T15" fmla="*/ 1 h 21"/>
                  <a:gd name="T16" fmla="*/ 4 w 28"/>
                  <a:gd name="T17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1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3" y="3"/>
                      <a:pt x="5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4" y="15"/>
                      <a:pt x="20" y="17"/>
                      <a:pt x="26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5" y="17"/>
                      <a:pt x="22" y="14"/>
                      <a:pt x="19" y="11"/>
                    </a:cubicBezTo>
                    <a:cubicBezTo>
                      <a:pt x="15" y="8"/>
                      <a:pt x="11" y="4"/>
                      <a:pt x="8" y="1"/>
                    </a:cubicBezTo>
                    <a:cubicBezTo>
                      <a:pt x="7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465"/>
              <p:cNvSpPr/>
              <p:nvPr/>
            </p:nvSpPr>
            <p:spPr bwMode="auto">
              <a:xfrm>
                <a:off x="4152" y="2143"/>
                <a:ext cx="135" cy="107"/>
              </a:xfrm>
              <a:custGeom>
                <a:gdLst>
                  <a:gd name="T0" fmla="*/ 56 w 57"/>
                  <a:gd name="T1" fmla="*/ 45 h 45"/>
                  <a:gd name="T2" fmla="*/ 57 w 57"/>
                  <a:gd name="T3" fmla="*/ 45 h 45"/>
                  <a:gd name="T4" fmla="*/ 34 w 57"/>
                  <a:gd name="T5" fmla="*/ 23 h 45"/>
                  <a:gd name="T6" fmla="*/ 10 w 57"/>
                  <a:gd name="T7" fmla="*/ 0 h 45"/>
                  <a:gd name="T8" fmla="*/ 0 w 57"/>
                  <a:gd name="T9" fmla="*/ 3 h 45"/>
                  <a:gd name="T10" fmla="*/ 9 w 57"/>
                  <a:gd name="T11" fmla="*/ 10 h 45"/>
                  <a:gd name="T12" fmla="*/ 21 w 57"/>
                  <a:gd name="T13" fmla="*/ 22 h 45"/>
                  <a:gd name="T14" fmla="*/ 34 w 57"/>
                  <a:gd name="T15" fmla="*/ 34 h 45"/>
                  <a:gd name="T16" fmla="*/ 46 w 57"/>
                  <a:gd name="T17" fmla="*/ 45 h 45"/>
                  <a:gd name="T18" fmla="*/ 56 w 57"/>
                  <a:gd name="T19" fmla="*/ 45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45">
                    <a:moveTo>
                      <a:pt x="56" y="45"/>
                    </a:moveTo>
                    <a:cubicBezTo>
                      <a:pt x="56" y="45"/>
                      <a:pt x="56" y="45"/>
                      <a:pt x="57" y="45"/>
                    </a:cubicBezTo>
                    <a:cubicBezTo>
                      <a:pt x="49" y="38"/>
                      <a:pt x="41" y="30"/>
                      <a:pt x="34" y="23"/>
                    </a:cubicBezTo>
                    <a:cubicBezTo>
                      <a:pt x="26" y="15"/>
                      <a:pt x="18" y="7"/>
                      <a:pt x="10" y="0"/>
                    </a:cubicBezTo>
                    <a:cubicBezTo>
                      <a:pt x="7" y="1"/>
                      <a:pt x="3" y="2"/>
                      <a:pt x="0" y="3"/>
                    </a:cubicBezTo>
                    <a:cubicBezTo>
                      <a:pt x="3" y="5"/>
                      <a:pt x="6" y="8"/>
                      <a:pt x="9" y="10"/>
                    </a:cubicBezTo>
                    <a:cubicBezTo>
                      <a:pt x="13" y="14"/>
                      <a:pt x="16" y="18"/>
                      <a:pt x="21" y="22"/>
                    </a:cubicBezTo>
                    <a:cubicBezTo>
                      <a:pt x="25" y="26"/>
                      <a:pt x="30" y="30"/>
                      <a:pt x="34" y="34"/>
                    </a:cubicBezTo>
                    <a:cubicBezTo>
                      <a:pt x="38" y="38"/>
                      <a:pt x="42" y="41"/>
                      <a:pt x="46" y="45"/>
                    </a:cubicBezTo>
                    <a:cubicBezTo>
                      <a:pt x="49" y="45"/>
                      <a:pt x="53" y="45"/>
                      <a:pt x="56" y="4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466"/>
              <p:cNvSpPr/>
              <p:nvPr/>
            </p:nvSpPr>
            <p:spPr bwMode="auto">
              <a:xfrm>
                <a:off x="3660" y="2314"/>
                <a:ext cx="173" cy="67"/>
              </a:xfrm>
              <a:custGeom>
                <a:gdLst>
                  <a:gd name="T0" fmla="*/ 67 w 73"/>
                  <a:gd name="T1" fmla="*/ 2 h 28"/>
                  <a:gd name="T2" fmla="*/ 54 w 73"/>
                  <a:gd name="T3" fmla="*/ 1 h 28"/>
                  <a:gd name="T4" fmla="*/ 26 w 73"/>
                  <a:gd name="T5" fmla="*/ 2 h 28"/>
                  <a:gd name="T6" fmla="*/ 4 w 73"/>
                  <a:gd name="T7" fmla="*/ 12 h 28"/>
                  <a:gd name="T8" fmla="*/ 2 w 73"/>
                  <a:gd name="T9" fmla="*/ 22 h 28"/>
                  <a:gd name="T10" fmla="*/ 15 w 73"/>
                  <a:gd name="T11" fmla="*/ 28 h 28"/>
                  <a:gd name="T12" fmla="*/ 31 w 73"/>
                  <a:gd name="T13" fmla="*/ 24 h 28"/>
                  <a:gd name="T14" fmla="*/ 49 w 73"/>
                  <a:gd name="T15" fmla="*/ 16 h 28"/>
                  <a:gd name="T16" fmla="*/ 64 w 73"/>
                  <a:gd name="T17" fmla="*/ 7 h 28"/>
                  <a:gd name="T18" fmla="*/ 73 w 73"/>
                  <a:gd name="T19" fmla="*/ 2 h 28"/>
                  <a:gd name="T20" fmla="*/ 67 w 73"/>
                  <a:gd name="T21" fmla="*/ 2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28">
                    <a:moveTo>
                      <a:pt x="67" y="2"/>
                    </a:moveTo>
                    <a:cubicBezTo>
                      <a:pt x="63" y="1"/>
                      <a:pt x="58" y="1"/>
                      <a:pt x="54" y="1"/>
                    </a:cubicBezTo>
                    <a:cubicBezTo>
                      <a:pt x="44" y="0"/>
                      <a:pt x="35" y="0"/>
                      <a:pt x="26" y="2"/>
                    </a:cubicBezTo>
                    <a:cubicBezTo>
                      <a:pt x="19" y="3"/>
                      <a:pt x="9" y="6"/>
                      <a:pt x="4" y="12"/>
                    </a:cubicBezTo>
                    <a:cubicBezTo>
                      <a:pt x="1" y="14"/>
                      <a:pt x="0" y="18"/>
                      <a:pt x="2" y="22"/>
                    </a:cubicBezTo>
                    <a:cubicBezTo>
                      <a:pt x="5" y="26"/>
                      <a:pt x="10" y="28"/>
                      <a:pt x="15" y="28"/>
                    </a:cubicBezTo>
                    <a:cubicBezTo>
                      <a:pt x="20" y="28"/>
                      <a:pt x="26" y="27"/>
                      <a:pt x="31" y="24"/>
                    </a:cubicBezTo>
                    <a:cubicBezTo>
                      <a:pt x="37" y="22"/>
                      <a:pt x="43" y="19"/>
                      <a:pt x="49" y="16"/>
                    </a:cubicBezTo>
                    <a:cubicBezTo>
                      <a:pt x="54" y="13"/>
                      <a:pt x="59" y="10"/>
                      <a:pt x="64" y="7"/>
                    </a:cubicBezTo>
                    <a:cubicBezTo>
                      <a:pt x="67" y="5"/>
                      <a:pt x="70" y="4"/>
                      <a:pt x="73" y="2"/>
                    </a:cubicBezTo>
                    <a:cubicBezTo>
                      <a:pt x="71" y="2"/>
                      <a:pt x="69" y="2"/>
                      <a:pt x="67" y="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467"/>
              <p:cNvSpPr/>
              <p:nvPr/>
            </p:nvSpPr>
            <p:spPr bwMode="auto">
              <a:xfrm>
                <a:off x="4126" y="2153"/>
                <a:ext cx="130" cy="97"/>
              </a:xfrm>
              <a:custGeom>
                <a:gdLst>
                  <a:gd name="T0" fmla="*/ 44 w 55"/>
                  <a:gd name="T1" fmla="*/ 32 h 41"/>
                  <a:gd name="T2" fmla="*/ 31 w 55"/>
                  <a:gd name="T3" fmla="*/ 20 h 41"/>
                  <a:gd name="T4" fmla="*/ 20 w 55"/>
                  <a:gd name="T5" fmla="*/ 8 h 41"/>
                  <a:gd name="T6" fmla="*/ 9 w 55"/>
                  <a:gd name="T7" fmla="*/ 0 h 41"/>
                  <a:gd name="T8" fmla="*/ 0 w 55"/>
                  <a:gd name="T9" fmla="*/ 2 h 41"/>
                  <a:gd name="T10" fmla="*/ 20 w 55"/>
                  <a:gd name="T11" fmla="*/ 20 h 41"/>
                  <a:gd name="T12" fmla="*/ 43 w 55"/>
                  <a:gd name="T13" fmla="*/ 41 h 41"/>
                  <a:gd name="T14" fmla="*/ 55 w 55"/>
                  <a:gd name="T15" fmla="*/ 41 h 41"/>
                  <a:gd name="T16" fmla="*/ 44 w 55"/>
                  <a:gd name="T17" fmla="*/ 32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41">
                    <a:moveTo>
                      <a:pt x="44" y="32"/>
                    </a:moveTo>
                    <a:cubicBezTo>
                      <a:pt x="40" y="28"/>
                      <a:pt x="35" y="24"/>
                      <a:pt x="31" y="20"/>
                    </a:cubicBezTo>
                    <a:cubicBezTo>
                      <a:pt x="27" y="16"/>
                      <a:pt x="23" y="12"/>
                      <a:pt x="20" y="8"/>
                    </a:cubicBezTo>
                    <a:cubicBezTo>
                      <a:pt x="16" y="5"/>
                      <a:pt x="13" y="2"/>
                      <a:pt x="9" y="0"/>
                    </a:cubicBezTo>
                    <a:cubicBezTo>
                      <a:pt x="6" y="1"/>
                      <a:pt x="3" y="2"/>
                      <a:pt x="0" y="2"/>
                    </a:cubicBezTo>
                    <a:cubicBezTo>
                      <a:pt x="7" y="8"/>
                      <a:pt x="13" y="15"/>
                      <a:pt x="20" y="20"/>
                    </a:cubicBezTo>
                    <a:cubicBezTo>
                      <a:pt x="28" y="27"/>
                      <a:pt x="36" y="34"/>
                      <a:pt x="43" y="41"/>
                    </a:cubicBezTo>
                    <a:cubicBezTo>
                      <a:pt x="47" y="41"/>
                      <a:pt x="51" y="41"/>
                      <a:pt x="55" y="41"/>
                    </a:cubicBezTo>
                    <a:cubicBezTo>
                      <a:pt x="51" y="38"/>
                      <a:pt x="48" y="35"/>
                      <a:pt x="44" y="3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468"/>
              <p:cNvSpPr/>
              <p:nvPr/>
            </p:nvSpPr>
            <p:spPr bwMode="auto">
              <a:xfrm>
                <a:off x="4098" y="2160"/>
                <a:ext cx="125" cy="90"/>
              </a:xfrm>
              <a:custGeom>
                <a:gdLst>
                  <a:gd name="T0" fmla="*/ 38 w 53"/>
                  <a:gd name="T1" fmla="*/ 36 h 38"/>
                  <a:gd name="T2" fmla="*/ 40 w 53"/>
                  <a:gd name="T3" fmla="*/ 36 h 38"/>
                  <a:gd name="T4" fmla="*/ 53 w 53"/>
                  <a:gd name="T5" fmla="*/ 38 h 38"/>
                  <a:gd name="T6" fmla="*/ 31 w 53"/>
                  <a:gd name="T7" fmla="*/ 19 h 38"/>
                  <a:gd name="T8" fmla="*/ 10 w 53"/>
                  <a:gd name="T9" fmla="*/ 0 h 38"/>
                  <a:gd name="T10" fmla="*/ 0 w 53"/>
                  <a:gd name="T11" fmla="*/ 2 h 38"/>
                  <a:gd name="T12" fmla="*/ 17 w 53"/>
                  <a:gd name="T13" fmla="*/ 18 h 38"/>
                  <a:gd name="T14" fmla="*/ 28 w 53"/>
                  <a:gd name="T15" fmla="*/ 27 h 38"/>
                  <a:gd name="T16" fmla="*/ 34 w 53"/>
                  <a:gd name="T17" fmla="*/ 32 h 38"/>
                  <a:gd name="T18" fmla="*/ 37 w 53"/>
                  <a:gd name="T19" fmla="*/ 35 h 38"/>
                  <a:gd name="T20" fmla="*/ 38 w 53"/>
                  <a:gd name="T21" fmla="*/ 36 h 38"/>
                  <a:gd name="T22" fmla="*/ 38 w 53"/>
                  <a:gd name="T23" fmla="*/ 36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8">
                    <a:moveTo>
                      <a:pt x="38" y="36"/>
                    </a:moveTo>
                    <a:cubicBezTo>
                      <a:pt x="39" y="36"/>
                      <a:pt x="40" y="36"/>
                      <a:pt x="40" y="36"/>
                    </a:cubicBezTo>
                    <a:cubicBezTo>
                      <a:pt x="44" y="37"/>
                      <a:pt x="48" y="37"/>
                      <a:pt x="53" y="38"/>
                    </a:cubicBezTo>
                    <a:cubicBezTo>
                      <a:pt x="46" y="31"/>
                      <a:pt x="38" y="25"/>
                      <a:pt x="31" y="19"/>
                    </a:cubicBezTo>
                    <a:cubicBezTo>
                      <a:pt x="24" y="13"/>
                      <a:pt x="18" y="6"/>
                      <a:pt x="10" y="0"/>
                    </a:cubicBezTo>
                    <a:cubicBezTo>
                      <a:pt x="7" y="1"/>
                      <a:pt x="3" y="2"/>
                      <a:pt x="0" y="2"/>
                    </a:cubicBezTo>
                    <a:cubicBezTo>
                      <a:pt x="6" y="7"/>
                      <a:pt x="11" y="13"/>
                      <a:pt x="17" y="18"/>
                    </a:cubicBezTo>
                    <a:cubicBezTo>
                      <a:pt x="20" y="21"/>
                      <a:pt x="24" y="24"/>
                      <a:pt x="28" y="27"/>
                    </a:cubicBezTo>
                    <a:cubicBezTo>
                      <a:pt x="30" y="29"/>
                      <a:pt x="32" y="31"/>
                      <a:pt x="34" y="32"/>
                    </a:cubicBezTo>
                    <a:cubicBezTo>
                      <a:pt x="35" y="33"/>
                      <a:pt x="36" y="34"/>
                      <a:pt x="37" y="35"/>
                    </a:cubicBezTo>
                    <a:cubicBezTo>
                      <a:pt x="37" y="35"/>
                      <a:pt x="39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469"/>
              <p:cNvSpPr/>
              <p:nvPr/>
            </p:nvSpPr>
            <p:spPr bwMode="auto">
              <a:xfrm>
                <a:off x="4058" y="2236"/>
                <a:ext cx="80" cy="55"/>
              </a:xfrm>
              <a:custGeom>
                <a:gdLst>
                  <a:gd name="T0" fmla="*/ 20 w 34"/>
                  <a:gd name="T1" fmla="*/ 13 h 23"/>
                  <a:gd name="T2" fmla="*/ 34 w 34"/>
                  <a:gd name="T3" fmla="*/ 3 h 23"/>
                  <a:gd name="T4" fmla="*/ 25 w 34"/>
                  <a:gd name="T5" fmla="*/ 0 h 23"/>
                  <a:gd name="T6" fmla="*/ 13 w 34"/>
                  <a:gd name="T7" fmla="*/ 9 h 23"/>
                  <a:gd name="T8" fmla="*/ 6 w 34"/>
                  <a:gd name="T9" fmla="*/ 13 h 23"/>
                  <a:gd name="T10" fmla="*/ 0 w 34"/>
                  <a:gd name="T11" fmla="*/ 17 h 23"/>
                  <a:gd name="T12" fmla="*/ 7 w 34"/>
                  <a:gd name="T13" fmla="*/ 23 h 23"/>
                  <a:gd name="T14" fmla="*/ 20 w 34"/>
                  <a:gd name="T15" fmla="*/ 1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3">
                    <a:moveTo>
                      <a:pt x="20" y="13"/>
                    </a:moveTo>
                    <a:cubicBezTo>
                      <a:pt x="25" y="10"/>
                      <a:pt x="30" y="6"/>
                      <a:pt x="34" y="3"/>
                    </a:cubicBezTo>
                    <a:cubicBezTo>
                      <a:pt x="31" y="2"/>
                      <a:pt x="28" y="1"/>
                      <a:pt x="25" y="0"/>
                    </a:cubicBezTo>
                    <a:cubicBezTo>
                      <a:pt x="22" y="4"/>
                      <a:pt x="17" y="6"/>
                      <a:pt x="13" y="9"/>
                    </a:cubicBezTo>
                    <a:cubicBezTo>
                      <a:pt x="11" y="10"/>
                      <a:pt x="8" y="12"/>
                      <a:pt x="6" y="13"/>
                    </a:cubicBezTo>
                    <a:cubicBezTo>
                      <a:pt x="4" y="15"/>
                      <a:pt x="2" y="16"/>
                      <a:pt x="0" y="17"/>
                    </a:cubicBezTo>
                    <a:cubicBezTo>
                      <a:pt x="3" y="19"/>
                      <a:pt x="5" y="21"/>
                      <a:pt x="7" y="23"/>
                    </a:cubicBezTo>
                    <a:cubicBezTo>
                      <a:pt x="11" y="19"/>
                      <a:pt x="16" y="16"/>
                      <a:pt x="20" y="1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470"/>
              <p:cNvSpPr/>
              <p:nvPr/>
            </p:nvSpPr>
            <p:spPr bwMode="auto">
              <a:xfrm>
                <a:off x="4077" y="2243"/>
                <a:ext cx="87" cy="62"/>
              </a:xfrm>
              <a:custGeom>
                <a:gdLst>
                  <a:gd name="T0" fmla="*/ 23 w 37"/>
                  <a:gd name="T1" fmla="*/ 14 h 26"/>
                  <a:gd name="T2" fmla="*/ 37 w 37"/>
                  <a:gd name="T3" fmla="*/ 2 h 26"/>
                  <a:gd name="T4" fmla="*/ 28 w 37"/>
                  <a:gd name="T5" fmla="*/ 0 h 26"/>
                  <a:gd name="T6" fmla="*/ 13 w 37"/>
                  <a:gd name="T7" fmla="*/ 11 h 26"/>
                  <a:gd name="T8" fmla="*/ 0 w 37"/>
                  <a:gd name="T9" fmla="*/ 20 h 26"/>
                  <a:gd name="T10" fmla="*/ 9 w 37"/>
                  <a:gd name="T11" fmla="*/ 26 h 26"/>
                  <a:gd name="T12" fmla="*/ 23 w 37"/>
                  <a:gd name="T13" fmla="*/ 14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6">
                    <a:moveTo>
                      <a:pt x="23" y="14"/>
                    </a:moveTo>
                    <a:cubicBezTo>
                      <a:pt x="27" y="9"/>
                      <a:pt x="32" y="6"/>
                      <a:pt x="37" y="2"/>
                    </a:cubicBezTo>
                    <a:cubicBezTo>
                      <a:pt x="34" y="1"/>
                      <a:pt x="31" y="1"/>
                      <a:pt x="28" y="0"/>
                    </a:cubicBezTo>
                    <a:cubicBezTo>
                      <a:pt x="23" y="4"/>
                      <a:pt x="18" y="8"/>
                      <a:pt x="13" y="11"/>
                    </a:cubicBezTo>
                    <a:cubicBezTo>
                      <a:pt x="9" y="14"/>
                      <a:pt x="5" y="17"/>
                      <a:pt x="0" y="20"/>
                    </a:cubicBezTo>
                    <a:cubicBezTo>
                      <a:pt x="3" y="23"/>
                      <a:pt x="6" y="24"/>
                      <a:pt x="9" y="26"/>
                    </a:cubicBezTo>
                    <a:cubicBezTo>
                      <a:pt x="14" y="23"/>
                      <a:pt x="18" y="18"/>
                      <a:pt x="23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471"/>
              <p:cNvSpPr/>
              <p:nvPr/>
            </p:nvSpPr>
            <p:spPr bwMode="auto">
              <a:xfrm>
                <a:off x="4100" y="2248"/>
                <a:ext cx="90" cy="71"/>
              </a:xfrm>
              <a:custGeom>
                <a:gdLst>
                  <a:gd name="T0" fmla="*/ 9 w 38"/>
                  <a:gd name="T1" fmla="*/ 30 h 30"/>
                  <a:gd name="T2" fmla="*/ 23 w 38"/>
                  <a:gd name="T3" fmla="*/ 16 h 30"/>
                  <a:gd name="T4" fmla="*/ 38 w 38"/>
                  <a:gd name="T5" fmla="*/ 1 h 30"/>
                  <a:gd name="T6" fmla="*/ 28 w 38"/>
                  <a:gd name="T7" fmla="*/ 0 h 30"/>
                  <a:gd name="T8" fmla="*/ 13 w 38"/>
                  <a:gd name="T9" fmla="*/ 13 h 30"/>
                  <a:gd name="T10" fmla="*/ 0 w 38"/>
                  <a:gd name="T11" fmla="*/ 25 h 30"/>
                  <a:gd name="T12" fmla="*/ 5 w 38"/>
                  <a:gd name="T13" fmla="*/ 28 h 30"/>
                  <a:gd name="T14" fmla="*/ 9 w 38"/>
                  <a:gd name="T15" fmla="*/ 3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30">
                    <a:moveTo>
                      <a:pt x="9" y="30"/>
                    </a:moveTo>
                    <a:cubicBezTo>
                      <a:pt x="14" y="26"/>
                      <a:pt x="18" y="21"/>
                      <a:pt x="23" y="16"/>
                    </a:cubicBezTo>
                    <a:cubicBezTo>
                      <a:pt x="28" y="11"/>
                      <a:pt x="33" y="6"/>
                      <a:pt x="38" y="1"/>
                    </a:cubicBezTo>
                    <a:cubicBezTo>
                      <a:pt x="35" y="1"/>
                      <a:pt x="32" y="0"/>
                      <a:pt x="28" y="0"/>
                    </a:cubicBezTo>
                    <a:cubicBezTo>
                      <a:pt x="24" y="5"/>
                      <a:pt x="18" y="9"/>
                      <a:pt x="13" y="13"/>
                    </a:cubicBezTo>
                    <a:cubicBezTo>
                      <a:pt x="9" y="17"/>
                      <a:pt x="5" y="22"/>
                      <a:pt x="0" y="25"/>
                    </a:cubicBezTo>
                    <a:cubicBezTo>
                      <a:pt x="2" y="26"/>
                      <a:pt x="4" y="27"/>
                      <a:pt x="5" y="28"/>
                    </a:cubicBezTo>
                    <a:cubicBezTo>
                      <a:pt x="6" y="28"/>
                      <a:pt x="8" y="29"/>
                      <a:pt x="9" y="3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472"/>
              <p:cNvSpPr/>
              <p:nvPr/>
            </p:nvSpPr>
            <p:spPr bwMode="auto">
              <a:xfrm>
                <a:off x="4150" y="2255"/>
                <a:ext cx="106" cy="83"/>
              </a:xfrm>
              <a:custGeom>
                <a:gdLst>
                  <a:gd name="T0" fmla="*/ 17 w 45"/>
                  <a:gd name="T1" fmla="*/ 28 h 35"/>
                  <a:gd name="T2" fmla="*/ 27 w 45"/>
                  <a:gd name="T3" fmla="*/ 18 h 35"/>
                  <a:gd name="T4" fmla="*/ 45 w 45"/>
                  <a:gd name="T5" fmla="*/ 0 h 35"/>
                  <a:gd name="T6" fmla="*/ 32 w 45"/>
                  <a:gd name="T7" fmla="*/ 0 h 35"/>
                  <a:gd name="T8" fmla="*/ 32 w 45"/>
                  <a:gd name="T9" fmla="*/ 0 h 35"/>
                  <a:gd name="T10" fmla="*/ 14 w 45"/>
                  <a:gd name="T11" fmla="*/ 18 h 35"/>
                  <a:gd name="T12" fmla="*/ 6 w 45"/>
                  <a:gd name="T13" fmla="*/ 26 h 35"/>
                  <a:gd name="T14" fmla="*/ 0 w 45"/>
                  <a:gd name="T15" fmla="*/ 32 h 35"/>
                  <a:gd name="T16" fmla="*/ 10 w 45"/>
                  <a:gd name="T17" fmla="*/ 35 h 35"/>
                  <a:gd name="T18" fmla="*/ 17 w 45"/>
                  <a:gd name="T19" fmla="*/ 28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35">
                    <a:moveTo>
                      <a:pt x="17" y="28"/>
                    </a:moveTo>
                    <a:cubicBezTo>
                      <a:pt x="20" y="24"/>
                      <a:pt x="24" y="21"/>
                      <a:pt x="27" y="18"/>
                    </a:cubicBezTo>
                    <a:cubicBezTo>
                      <a:pt x="33" y="12"/>
                      <a:pt x="39" y="6"/>
                      <a:pt x="45" y="0"/>
                    </a:cubicBezTo>
                    <a:cubicBezTo>
                      <a:pt x="41" y="0"/>
                      <a:pt x="37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6"/>
                      <a:pt x="20" y="12"/>
                      <a:pt x="14" y="18"/>
                    </a:cubicBezTo>
                    <a:cubicBezTo>
                      <a:pt x="12" y="21"/>
                      <a:pt x="9" y="23"/>
                      <a:pt x="6" y="26"/>
                    </a:cubicBezTo>
                    <a:cubicBezTo>
                      <a:pt x="4" y="28"/>
                      <a:pt x="2" y="30"/>
                      <a:pt x="0" y="32"/>
                    </a:cubicBezTo>
                    <a:cubicBezTo>
                      <a:pt x="3" y="33"/>
                      <a:pt x="7" y="34"/>
                      <a:pt x="10" y="35"/>
                    </a:cubicBezTo>
                    <a:cubicBezTo>
                      <a:pt x="13" y="34"/>
                      <a:pt x="15" y="30"/>
                      <a:pt x="17" y="2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473"/>
              <p:cNvSpPr/>
              <p:nvPr/>
            </p:nvSpPr>
            <p:spPr bwMode="auto">
              <a:xfrm>
                <a:off x="4124" y="2253"/>
                <a:ext cx="99" cy="76"/>
              </a:xfrm>
              <a:custGeom>
                <a:gdLst>
                  <a:gd name="T0" fmla="*/ 17 w 42"/>
                  <a:gd name="T1" fmla="*/ 25 h 32"/>
                  <a:gd name="T2" fmla="*/ 26 w 42"/>
                  <a:gd name="T3" fmla="*/ 17 h 32"/>
                  <a:gd name="T4" fmla="*/ 42 w 42"/>
                  <a:gd name="T5" fmla="*/ 1 h 32"/>
                  <a:gd name="T6" fmla="*/ 30 w 42"/>
                  <a:gd name="T7" fmla="*/ 0 h 32"/>
                  <a:gd name="T8" fmla="*/ 14 w 42"/>
                  <a:gd name="T9" fmla="*/ 15 h 32"/>
                  <a:gd name="T10" fmla="*/ 0 w 42"/>
                  <a:gd name="T11" fmla="*/ 28 h 32"/>
                  <a:gd name="T12" fmla="*/ 10 w 42"/>
                  <a:gd name="T13" fmla="*/ 32 h 32"/>
                  <a:gd name="T14" fmla="*/ 17 w 42"/>
                  <a:gd name="T15" fmla="*/ 25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32">
                    <a:moveTo>
                      <a:pt x="17" y="25"/>
                    </a:moveTo>
                    <a:cubicBezTo>
                      <a:pt x="20" y="22"/>
                      <a:pt x="23" y="19"/>
                      <a:pt x="26" y="17"/>
                    </a:cubicBezTo>
                    <a:cubicBezTo>
                      <a:pt x="31" y="11"/>
                      <a:pt x="36" y="6"/>
                      <a:pt x="42" y="1"/>
                    </a:cubicBezTo>
                    <a:cubicBezTo>
                      <a:pt x="38" y="0"/>
                      <a:pt x="34" y="0"/>
                      <a:pt x="30" y="0"/>
                    </a:cubicBezTo>
                    <a:cubicBezTo>
                      <a:pt x="25" y="5"/>
                      <a:pt x="19" y="10"/>
                      <a:pt x="14" y="15"/>
                    </a:cubicBezTo>
                    <a:cubicBezTo>
                      <a:pt x="9" y="20"/>
                      <a:pt x="5" y="25"/>
                      <a:pt x="0" y="28"/>
                    </a:cubicBezTo>
                    <a:cubicBezTo>
                      <a:pt x="3" y="30"/>
                      <a:pt x="6" y="31"/>
                      <a:pt x="10" y="32"/>
                    </a:cubicBezTo>
                    <a:cubicBezTo>
                      <a:pt x="12" y="30"/>
                      <a:pt x="15" y="27"/>
                      <a:pt x="17" y="2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474"/>
              <p:cNvSpPr/>
              <p:nvPr/>
            </p:nvSpPr>
            <p:spPr bwMode="auto">
              <a:xfrm>
                <a:off x="4006" y="2205"/>
                <a:ext cx="52" cy="33"/>
              </a:xfrm>
              <a:custGeom>
                <a:gdLst>
                  <a:gd name="T0" fmla="*/ 22 w 22"/>
                  <a:gd name="T1" fmla="*/ 5 h 14"/>
                  <a:gd name="T2" fmla="*/ 12 w 22"/>
                  <a:gd name="T3" fmla="*/ 0 h 14"/>
                  <a:gd name="T4" fmla="*/ 0 w 22"/>
                  <a:gd name="T5" fmla="*/ 6 h 14"/>
                  <a:gd name="T6" fmla="*/ 6 w 22"/>
                  <a:gd name="T7" fmla="*/ 14 h 14"/>
                  <a:gd name="T8" fmla="*/ 22 w 22"/>
                  <a:gd name="T9" fmla="*/ 5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4">
                    <a:moveTo>
                      <a:pt x="22" y="5"/>
                    </a:moveTo>
                    <a:cubicBezTo>
                      <a:pt x="19" y="3"/>
                      <a:pt x="16" y="2"/>
                      <a:pt x="12" y="0"/>
                    </a:cubicBezTo>
                    <a:cubicBezTo>
                      <a:pt x="8" y="2"/>
                      <a:pt x="4" y="4"/>
                      <a:pt x="0" y="6"/>
                    </a:cubicBezTo>
                    <a:cubicBezTo>
                      <a:pt x="2" y="9"/>
                      <a:pt x="4" y="11"/>
                      <a:pt x="6" y="14"/>
                    </a:cubicBezTo>
                    <a:cubicBezTo>
                      <a:pt x="12" y="12"/>
                      <a:pt x="17" y="8"/>
                      <a:pt x="22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475"/>
              <p:cNvSpPr/>
              <p:nvPr/>
            </p:nvSpPr>
            <p:spPr bwMode="auto">
              <a:xfrm>
                <a:off x="3991" y="2189"/>
                <a:ext cx="41" cy="28"/>
              </a:xfrm>
              <a:custGeom>
                <a:gdLst>
                  <a:gd name="T0" fmla="*/ 5 w 17"/>
                  <a:gd name="T1" fmla="*/ 12 h 12"/>
                  <a:gd name="T2" fmla="*/ 17 w 17"/>
                  <a:gd name="T3" fmla="*/ 6 h 12"/>
                  <a:gd name="T4" fmla="*/ 13 w 17"/>
                  <a:gd name="T5" fmla="*/ 4 h 12"/>
                  <a:gd name="T6" fmla="*/ 8 w 17"/>
                  <a:gd name="T7" fmla="*/ 0 h 12"/>
                  <a:gd name="T8" fmla="*/ 8 w 17"/>
                  <a:gd name="T9" fmla="*/ 0 h 12"/>
                  <a:gd name="T10" fmla="*/ 0 w 17"/>
                  <a:gd name="T11" fmla="*/ 4 h 12"/>
                  <a:gd name="T12" fmla="*/ 4 w 17"/>
                  <a:gd name="T13" fmla="*/ 11 h 12"/>
                  <a:gd name="T14" fmla="*/ 5 w 17"/>
                  <a:gd name="T15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2">
                    <a:moveTo>
                      <a:pt x="5" y="12"/>
                    </a:moveTo>
                    <a:cubicBezTo>
                      <a:pt x="9" y="10"/>
                      <a:pt x="13" y="8"/>
                      <a:pt x="17" y="6"/>
                    </a:cubicBezTo>
                    <a:cubicBezTo>
                      <a:pt x="16" y="6"/>
                      <a:pt x="15" y="5"/>
                      <a:pt x="13" y="4"/>
                    </a:cubicBezTo>
                    <a:cubicBezTo>
                      <a:pt x="11" y="3"/>
                      <a:pt x="9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2"/>
                      <a:pt x="3" y="3"/>
                      <a:pt x="0" y="4"/>
                    </a:cubicBezTo>
                    <a:cubicBezTo>
                      <a:pt x="2" y="7"/>
                      <a:pt x="3" y="9"/>
                      <a:pt x="4" y="11"/>
                    </a:cubicBezTo>
                    <a:cubicBezTo>
                      <a:pt x="5" y="11"/>
                      <a:pt x="5" y="12"/>
                      <a:pt x="5" y="1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476"/>
              <p:cNvSpPr/>
              <p:nvPr/>
            </p:nvSpPr>
            <p:spPr bwMode="auto">
              <a:xfrm>
                <a:off x="4022" y="2219"/>
                <a:ext cx="64" cy="38"/>
              </a:xfrm>
              <a:custGeom>
                <a:gdLst>
                  <a:gd name="T0" fmla="*/ 17 w 27"/>
                  <a:gd name="T1" fmla="*/ 10 h 16"/>
                  <a:gd name="T2" fmla="*/ 27 w 27"/>
                  <a:gd name="T3" fmla="*/ 3 h 16"/>
                  <a:gd name="T4" fmla="*/ 17 w 27"/>
                  <a:gd name="T5" fmla="*/ 0 h 16"/>
                  <a:gd name="T6" fmla="*/ 0 w 27"/>
                  <a:gd name="T7" fmla="*/ 9 h 16"/>
                  <a:gd name="T8" fmla="*/ 7 w 27"/>
                  <a:gd name="T9" fmla="*/ 16 h 16"/>
                  <a:gd name="T10" fmla="*/ 17 w 27"/>
                  <a:gd name="T11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6">
                    <a:moveTo>
                      <a:pt x="17" y="10"/>
                    </a:moveTo>
                    <a:cubicBezTo>
                      <a:pt x="20" y="7"/>
                      <a:pt x="24" y="6"/>
                      <a:pt x="27" y="3"/>
                    </a:cubicBezTo>
                    <a:cubicBezTo>
                      <a:pt x="23" y="2"/>
                      <a:pt x="20" y="1"/>
                      <a:pt x="17" y="0"/>
                    </a:cubicBezTo>
                    <a:cubicBezTo>
                      <a:pt x="11" y="3"/>
                      <a:pt x="6" y="7"/>
                      <a:pt x="0" y="9"/>
                    </a:cubicBezTo>
                    <a:cubicBezTo>
                      <a:pt x="2" y="11"/>
                      <a:pt x="4" y="14"/>
                      <a:pt x="7" y="16"/>
                    </a:cubicBezTo>
                    <a:cubicBezTo>
                      <a:pt x="10" y="15"/>
                      <a:pt x="14" y="12"/>
                      <a:pt x="17" y="1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477"/>
              <p:cNvSpPr/>
              <p:nvPr/>
            </p:nvSpPr>
            <p:spPr bwMode="auto">
              <a:xfrm>
                <a:off x="4041" y="2229"/>
                <a:ext cx="71" cy="45"/>
              </a:xfrm>
              <a:custGeom>
                <a:gdLst>
                  <a:gd name="T0" fmla="*/ 6 w 30"/>
                  <a:gd name="T1" fmla="*/ 19 h 19"/>
                  <a:gd name="T2" fmla="*/ 12 w 30"/>
                  <a:gd name="T3" fmla="*/ 15 h 19"/>
                  <a:gd name="T4" fmla="*/ 19 w 30"/>
                  <a:gd name="T5" fmla="*/ 11 h 19"/>
                  <a:gd name="T6" fmla="*/ 30 w 30"/>
                  <a:gd name="T7" fmla="*/ 3 h 19"/>
                  <a:gd name="T8" fmla="*/ 27 w 30"/>
                  <a:gd name="T9" fmla="*/ 2 h 19"/>
                  <a:gd name="T10" fmla="*/ 20 w 30"/>
                  <a:gd name="T11" fmla="*/ 0 h 19"/>
                  <a:gd name="T12" fmla="*/ 9 w 30"/>
                  <a:gd name="T13" fmla="*/ 7 h 19"/>
                  <a:gd name="T14" fmla="*/ 0 w 30"/>
                  <a:gd name="T15" fmla="*/ 13 h 19"/>
                  <a:gd name="T16" fmla="*/ 5 w 30"/>
                  <a:gd name="T17" fmla="*/ 18 h 19"/>
                  <a:gd name="T18" fmla="*/ 6 w 30"/>
                  <a:gd name="T19" fmla="*/ 1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6" y="19"/>
                    </a:moveTo>
                    <a:cubicBezTo>
                      <a:pt x="8" y="18"/>
                      <a:pt x="10" y="16"/>
                      <a:pt x="12" y="15"/>
                    </a:cubicBezTo>
                    <a:cubicBezTo>
                      <a:pt x="14" y="14"/>
                      <a:pt x="16" y="12"/>
                      <a:pt x="19" y="11"/>
                    </a:cubicBezTo>
                    <a:cubicBezTo>
                      <a:pt x="23" y="9"/>
                      <a:pt x="27" y="6"/>
                      <a:pt x="30" y="3"/>
                    </a:cubicBezTo>
                    <a:cubicBezTo>
                      <a:pt x="29" y="3"/>
                      <a:pt x="28" y="2"/>
                      <a:pt x="27" y="2"/>
                    </a:cubicBezTo>
                    <a:cubicBezTo>
                      <a:pt x="25" y="1"/>
                      <a:pt x="23" y="1"/>
                      <a:pt x="20" y="0"/>
                    </a:cubicBezTo>
                    <a:cubicBezTo>
                      <a:pt x="17" y="3"/>
                      <a:pt x="13" y="5"/>
                      <a:pt x="9" y="7"/>
                    </a:cubicBezTo>
                    <a:cubicBezTo>
                      <a:pt x="6" y="9"/>
                      <a:pt x="3" y="12"/>
                      <a:pt x="0" y="13"/>
                    </a:cubicBezTo>
                    <a:cubicBezTo>
                      <a:pt x="1" y="15"/>
                      <a:pt x="3" y="16"/>
                      <a:pt x="5" y="18"/>
                    </a:cubicBezTo>
                    <a:cubicBezTo>
                      <a:pt x="5" y="18"/>
                      <a:pt x="6" y="18"/>
                      <a:pt x="6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478"/>
              <p:cNvSpPr/>
              <p:nvPr/>
            </p:nvSpPr>
            <p:spPr bwMode="auto">
              <a:xfrm>
                <a:off x="4181" y="2134"/>
                <a:ext cx="137" cy="116"/>
              </a:xfrm>
              <a:custGeom>
                <a:gdLst>
                  <a:gd name="T0" fmla="*/ 58 w 58"/>
                  <a:gd name="T1" fmla="*/ 49 h 49"/>
                  <a:gd name="T2" fmla="*/ 47 w 58"/>
                  <a:gd name="T3" fmla="*/ 37 h 49"/>
                  <a:gd name="T4" fmla="*/ 34 w 58"/>
                  <a:gd name="T5" fmla="*/ 24 h 49"/>
                  <a:gd name="T6" fmla="*/ 11 w 58"/>
                  <a:gd name="T7" fmla="*/ 0 h 49"/>
                  <a:gd name="T8" fmla="*/ 0 w 58"/>
                  <a:gd name="T9" fmla="*/ 3 h 49"/>
                  <a:gd name="T10" fmla="*/ 23 w 58"/>
                  <a:gd name="T11" fmla="*/ 26 h 49"/>
                  <a:gd name="T12" fmla="*/ 47 w 58"/>
                  <a:gd name="T13" fmla="*/ 49 h 49"/>
                  <a:gd name="T14" fmla="*/ 58 w 58"/>
                  <a:gd name="T15" fmla="*/ 49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49">
                    <a:moveTo>
                      <a:pt x="58" y="49"/>
                    </a:moveTo>
                    <a:cubicBezTo>
                      <a:pt x="54" y="45"/>
                      <a:pt x="51" y="41"/>
                      <a:pt x="47" y="37"/>
                    </a:cubicBezTo>
                    <a:cubicBezTo>
                      <a:pt x="43" y="33"/>
                      <a:pt x="38" y="29"/>
                      <a:pt x="34" y="24"/>
                    </a:cubicBezTo>
                    <a:cubicBezTo>
                      <a:pt x="26" y="16"/>
                      <a:pt x="19" y="8"/>
                      <a:pt x="11" y="0"/>
                    </a:cubicBezTo>
                    <a:cubicBezTo>
                      <a:pt x="7" y="1"/>
                      <a:pt x="3" y="2"/>
                      <a:pt x="0" y="3"/>
                    </a:cubicBezTo>
                    <a:cubicBezTo>
                      <a:pt x="8" y="10"/>
                      <a:pt x="16" y="18"/>
                      <a:pt x="23" y="26"/>
                    </a:cubicBezTo>
                    <a:cubicBezTo>
                      <a:pt x="31" y="34"/>
                      <a:pt x="39" y="42"/>
                      <a:pt x="47" y="49"/>
                    </a:cubicBezTo>
                    <a:cubicBezTo>
                      <a:pt x="51" y="49"/>
                      <a:pt x="54" y="49"/>
                      <a:pt x="58" y="4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479"/>
              <p:cNvSpPr/>
              <p:nvPr/>
            </p:nvSpPr>
            <p:spPr bwMode="auto">
              <a:xfrm>
                <a:off x="4169" y="1498"/>
                <a:ext cx="95" cy="102"/>
              </a:xfrm>
              <a:custGeom>
                <a:gdLst>
                  <a:gd name="T0" fmla="*/ 32 w 40"/>
                  <a:gd name="T1" fmla="*/ 8 h 43"/>
                  <a:gd name="T2" fmla="*/ 7 w 40"/>
                  <a:gd name="T3" fmla="*/ 6 h 43"/>
                  <a:gd name="T4" fmla="*/ 0 w 40"/>
                  <a:gd name="T5" fmla="*/ 16 h 43"/>
                  <a:gd name="T6" fmla="*/ 0 w 40"/>
                  <a:gd name="T7" fmla="*/ 18 h 43"/>
                  <a:gd name="T8" fmla="*/ 2 w 40"/>
                  <a:gd name="T9" fmla="*/ 28 h 43"/>
                  <a:gd name="T10" fmla="*/ 30 w 40"/>
                  <a:gd name="T11" fmla="*/ 35 h 43"/>
                  <a:gd name="T12" fmla="*/ 32 w 40"/>
                  <a:gd name="T13" fmla="*/ 8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43">
                    <a:moveTo>
                      <a:pt x="32" y="8"/>
                    </a:moveTo>
                    <a:cubicBezTo>
                      <a:pt x="26" y="1"/>
                      <a:pt x="15" y="0"/>
                      <a:pt x="7" y="6"/>
                    </a:cubicBezTo>
                    <a:cubicBezTo>
                      <a:pt x="4" y="8"/>
                      <a:pt x="1" y="12"/>
                      <a:pt x="0" y="16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0" y="21"/>
                      <a:pt x="0" y="25"/>
                      <a:pt x="2" y="28"/>
                    </a:cubicBezTo>
                    <a:cubicBezTo>
                      <a:pt x="7" y="39"/>
                      <a:pt x="21" y="43"/>
                      <a:pt x="30" y="35"/>
                    </a:cubicBezTo>
                    <a:cubicBezTo>
                      <a:pt x="39" y="29"/>
                      <a:pt x="40" y="15"/>
                      <a:pt x="32" y="8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480"/>
              <p:cNvSpPr/>
              <p:nvPr/>
            </p:nvSpPr>
            <p:spPr bwMode="auto">
              <a:xfrm>
                <a:off x="4245" y="1574"/>
                <a:ext cx="104" cy="104"/>
              </a:xfrm>
              <a:custGeom>
                <a:gdLst>
                  <a:gd name="T0" fmla="*/ 17 w 44"/>
                  <a:gd name="T1" fmla="*/ 27 h 44"/>
                  <a:gd name="T2" fmla="*/ 17 w 44"/>
                  <a:gd name="T3" fmla="*/ 27 h 44"/>
                  <a:gd name="T4" fmla="*/ 17 w 44"/>
                  <a:gd name="T5" fmla="*/ 27 h 44"/>
                  <a:gd name="T6" fmla="*/ 24 w 44"/>
                  <a:gd name="T7" fmla="*/ 30 h 44"/>
                  <a:gd name="T8" fmla="*/ 39 w 44"/>
                  <a:gd name="T9" fmla="*/ 40 h 44"/>
                  <a:gd name="T10" fmla="*/ 44 w 44"/>
                  <a:gd name="T11" fmla="*/ 44 h 44"/>
                  <a:gd name="T12" fmla="*/ 44 w 44"/>
                  <a:gd name="T13" fmla="*/ 44 h 44"/>
                  <a:gd name="T14" fmla="*/ 36 w 44"/>
                  <a:gd name="T15" fmla="*/ 33 h 44"/>
                  <a:gd name="T16" fmla="*/ 27 w 44"/>
                  <a:gd name="T17" fmla="*/ 16 h 44"/>
                  <a:gd name="T18" fmla="*/ 20 w 44"/>
                  <a:gd name="T19" fmla="*/ 14 h 44"/>
                  <a:gd name="T20" fmla="*/ 15 w 44"/>
                  <a:gd name="T21" fmla="*/ 10 h 44"/>
                  <a:gd name="T22" fmla="*/ 4 w 44"/>
                  <a:gd name="T23" fmla="*/ 0 h 44"/>
                  <a:gd name="T24" fmla="*/ 4 w 44"/>
                  <a:gd name="T25" fmla="*/ 1 h 44"/>
                  <a:gd name="T26" fmla="*/ 0 w 44"/>
                  <a:gd name="T27" fmla="*/ 4 h 44"/>
                  <a:gd name="T28" fmla="*/ 5 w 44"/>
                  <a:gd name="T29" fmla="*/ 9 h 44"/>
                  <a:gd name="T30" fmla="*/ 17 w 44"/>
                  <a:gd name="T31" fmla="*/ 27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4" h="44">
                    <a:moveTo>
                      <a:pt x="17" y="27"/>
                    </a:move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9" y="28"/>
                      <a:pt x="22" y="29"/>
                      <a:pt x="24" y="30"/>
                    </a:cubicBezTo>
                    <a:cubicBezTo>
                      <a:pt x="29" y="33"/>
                      <a:pt x="34" y="36"/>
                      <a:pt x="39" y="40"/>
                    </a:cubicBezTo>
                    <a:cubicBezTo>
                      <a:pt x="41" y="41"/>
                      <a:pt x="43" y="43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1" y="40"/>
                      <a:pt x="38" y="37"/>
                      <a:pt x="36" y="33"/>
                    </a:cubicBezTo>
                    <a:cubicBezTo>
                      <a:pt x="32" y="27"/>
                      <a:pt x="29" y="22"/>
                      <a:pt x="27" y="16"/>
                    </a:cubicBezTo>
                    <a:cubicBezTo>
                      <a:pt x="25" y="15"/>
                      <a:pt x="22" y="15"/>
                      <a:pt x="20" y="14"/>
                    </a:cubicBezTo>
                    <a:cubicBezTo>
                      <a:pt x="18" y="13"/>
                      <a:pt x="16" y="11"/>
                      <a:pt x="15" y="10"/>
                    </a:cubicBezTo>
                    <a:cubicBezTo>
                      <a:pt x="11" y="7"/>
                      <a:pt x="8" y="3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3"/>
                      <a:pt x="0" y="4"/>
                    </a:cubicBezTo>
                    <a:cubicBezTo>
                      <a:pt x="2" y="6"/>
                      <a:pt x="4" y="7"/>
                      <a:pt x="5" y="9"/>
                    </a:cubicBezTo>
                    <a:cubicBezTo>
                      <a:pt x="11" y="14"/>
                      <a:pt x="16" y="19"/>
                      <a:pt x="17" y="2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481"/>
              <p:cNvSpPr/>
              <p:nvPr/>
            </p:nvSpPr>
            <p:spPr bwMode="auto">
              <a:xfrm>
                <a:off x="3963" y="1609"/>
                <a:ext cx="405" cy="485"/>
              </a:xfrm>
              <a:custGeom>
                <a:gdLst>
                  <a:gd name="T0" fmla="*/ 121 w 171"/>
                  <a:gd name="T1" fmla="*/ 203 h 204"/>
                  <a:gd name="T2" fmla="*/ 122 w 171"/>
                  <a:gd name="T3" fmla="*/ 204 h 204"/>
                  <a:gd name="T4" fmla="*/ 139 w 171"/>
                  <a:gd name="T5" fmla="*/ 202 h 204"/>
                  <a:gd name="T6" fmla="*/ 124 w 171"/>
                  <a:gd name="T7" fmla="*/ 194 h 204"/>
                  <a:gd name="T8" fmla="*/ 108 w 171"/>
                  <a:gd name="T9" fmla="*/ 180 h 204"/>
                  <a:gd name="T10" fmla="*/ 85 w 171"/>
                  <a:gd name="T11" fmla="*/ 145 h 204"/>
                  <a:gd name="T12" fmla="*/ 76 w 171"/>
                  <a:gd name="T13" fmla="*/ 109 h 204"/>
                  <a:gd name="T14" fmla="*/ 67 w 171"/>
                  <a:gd name="T15" fmla="*/ 70 h 204"/>
                  <a:gd name="T16" fmla="*/ 47 w 171"/>
                  <a:gd name="T17" fmla="*/ 40 h 204"/>
                  <a:gd name="T18" fmla="*/ 35 w 171"/>
                  <a:gd name="T19" fmla="*/ 29 h 204"/>
                  <a:gd name="T20" fmla="*/ 22 w 171"/>
                  <a:gd name="T21" fmla="*/ 22 h 204"/>
                  <a:gd name="T22" fmla="*/ 22 w 171"/>
                  <a:gd name="T23" fmla="*/ 21 h 204"/>
                  <a:gd name="T24" fmla="*/ 22 w 171"/>
                  <a:gd name="T25" fmla="*/ 20 h 204"/>
                  <a:gd name="T26" fmla="*/ 37 w 171"/>
                  <a:gd name="T27" fmla="*/ 15 h 204"/>
                  <a:gd name="T28" fmla="*/ 109 w 171"/>
                  <a:gd name="T29" fmla="*/ 16 h 204"/>
                  <a:gd name="T30" fmla="*/ 141 w 171"/>
                  <a:gd name="T31" fmla="*/ 29 h 204"/>
                  <a:gd name="T32" fmla="*/ 167 w 171"/>
                  <a:gd name="T33" fmla="*/ 49 h 204"/>
                  <a:gd name="T34" fmla="*/ 171 w 171"/>
                  <a:gd name="T35" fmla="*/ 38 h 204"/>
                  <a:gd name="T36" fmla="*/ 156 w 171"/>
                  <a:gd name="T37" fmla="*/ 25 h 204"/>
                  <a:gd name="T38" fmla="*/ 140 w 171"/>
                  <a:gd name="T39" fmla="*/ 15 h 204"/>
                  <a:gd name="T40" fmla="*/ 105 w 171"/>
                  <a:gd name="T41" fmla="*/ 3 h 204"/>
                  <a:gd name="T42" fmla="*/ 68 w 171"/>
                  <a:gd name="T43" fmla="*/ 1 h 204"/>
                  <a:gd name="T44" fmla="*/ 32 w 171"/>
                  <a:gd name="T45" fmla="*/ 9 h 204"/>
                  <a:gd name="T46" fmla="*/ 0 w 171"/>
                  <a:gd name="T47" fmla="*/ 24 h 204"/>
                  <a:gd name="T48" fmla="*/ 20 w 171"/>
                  <a:gd name="T49" fmla="*/ 30 h 204"/>
                  <a:gd name="T50" fmla="*/ 38 w 171"/>
                  <a:gd name="T51" fmla="*/ 44 h 204"/>
                  <a:gd name="T52" fmla="*/ 62 w 171"/>
                  <a:gd name="T53" fmla="*/ 84 h 204"/>
                  <a:gd name="T54" fmla="*/ 70 w 171"/>
                  <a:gd name="T55" fmla="*/ 122 h 204"/>
                  <a:gd name="T56" fmla="*/ 80 w 171"/>
                  <a:gd name="T57" fmla="*/ 155 h 204"/>
                  <a:gd name="T58" fmla="*/ 96 w 171"/>
                  <a:gd name="T59" fmla="*/ 182 h 204"/>
                  <a:gd name="T60" fmla="*/ 107 w 171"/>
                  <a:gd name="T61" fmla="*/ 194 h 204"/>
                  <a:gd name="T62" fmla="*/ 121 w 171"/>
                  <a:gd name="T63" fmla="*/ 203 h 20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1" h="204">
                    <a:moveTo>
                      <a:pt x="121" y="203"/>
                    </a:moveTo>
                    <a:cubicBezTo>
                      <a:pt x="121" y="203"/>
                      <a:pt x="121" y="203"/>
                      <a:pt x="122" y="204"/>
                    </a:cubicBezTo>
                    <a:cubicBezTo>
                      <a:pt x="127" y="203"/>
                      <a:pt x="133" y="202"/>
                      <a:pt x="139" y="202"/>
                    </a:cubicBezTo>
                    <a:cubicBezTo>
                      <a:pt x="133" y="200"/>
                      <a:pt x="128" y="197"/>
                      <a:pt x="124" y="194"/>
                    </a:cubicBezTo>
                    <a:cubicBezTo>
                      <a:pt x="118" y="190"/>
                      <a:pt x="113" y="185"/>
                      <a:pt x="108" y="180"/>
                    </a:cubicBezTo>
                    <a:cubicBezTo>
                      <a:pt x="98" y="170"/>
                      <a:pt x="90" y="158"/>
                      <a:pt x="85" y="145"/>
                    </a:cubicBezTo>
                    <a:cubicBezTo>
                      <a:pt x="80" y="133"/>
                      <a:pt x="78" y="121"/>
                      <a:pt x="76" y="109"/>
                    </a:cubicBezTo>
                    <a:cubicBezTo>
                      <a:pt x="74" y="95"/>
                      <a:pt x="72" y="82"/>
                      <a:pt x="67" y="70"/>
                    </a:cubicBezTo>
                    <a:cubicBezTo>
                      <a:pt x="62" y="59"/>
                      <a:pt x="55" y="48"/>
                      <a:pt x="47" y="40"/>
                    </a:cubicBezTo>
                    <a:cubicBezTo>
                      <a:pt x="43" y="36"/>
                      <a:pt x="39" y="32"/>
                      <a:pt x="35" y="29"/>
                    </a:cubicBezTo>
                    <a:cubicBezTo>
                      <a:pt x="32" y="26"/>
                      <a:pt x="27" y="22"/>
                      <a:pt x="22" y="22"/>
                    </a:cubicBezTo>
                    <a:cubicBezTo>
                      <a:pt x="22" y="22"/>
                      <a:pt x="22" y="21"/>
                      <a:pt x="22" y="21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7" y="18"/>
                      <a:pt x="32" y="17"/>
                      <a:pt x="37" y="15"/>
                    </a:cubicBezTo>
                    <a:cubicBezTo>
                      <a:pt x="61" y="10"/>
                      <a:pt x="86" y="9"/>
                      <a:pt x="109" y="16"/>
                    </a:cubicBezTo>
                    <a:cubicBezTo>
                      <a:pt x="121" y="19"/>
                      <a:pt x="131" y="24"/>
                      <a:pt x="141" y="29"/>
                    </a:cubicBezTo>
                    <a:cubicBezTo>
                      <a:pt x="150" y="35"/>
                      <a:pt x="159" y="41"/>
                      <a:pt x="167" y="49"/>
                    </a:cubicBezTo>
                    <a:cubicBezTo>
                      <a:pt x="167" y="45"/>
                      <a:pt x="168" y="41"/>
                      <a:pt x="171" y="38"/>
                    </a:cubicBezTo>
                    <a:cubicBezTo>
                      <a:pt x="166" y="33"/>
                      <a:pt x="161" y="29"/>
                      <a:pt x="156" y="25"/>
                    </a:cubicBezTo>
                    <a:cubicBezTo>
                      <a:pt x="150" y="22"/>
                      <a:pt x="145" y="18"/>
                      <a:pt x="140" y="15"/>
                    </a:cubicBezTo>
                    <a:cubicBezTo>
                      <a:pt x="129" y="10"/>
                      <a:pt x="117" y="5"/>
                      <a:pt x="105" y="3"/>
                    </a:cubicBezTo>
                    <a:cubicBezTo>
                      <a:pt x="93" y="0"/>
                      <a:pt x="81" y="0"/>
                      <a:pt x="68" y="1"/>
                    </a:cubicBezTo>
                    <a:cubicBezTo>
                      <a:pt x="56" y="2"/>
                      <a:pt x="43" y="4"/>
                      <a:pt x="32" y="9"/>
                    </a:cubicBezTo>
                    <a:cubicBezTo>
                      <a:pt x="21" y="13"/>
                      <a:pt x="11" y="18"/>
                      <a:pt x="0" y="24"/>
                    </a:cubicBezTo>
                    <a:cubicBezTo>
                      <a:pt x="7" y="24"/>
                      <a:pt x="14" y="27"/>
                      <a:pt x="20" y="30"/>
                    </a:cubicBezTo>
                    <a:cubicBezTo>
                      <a:pt x="27" y="33"/>
                      <a:pt x="33" y="38"/>
                      <a:pt x="38" y="44"/>
                    </a:cubicBezTo>
                    <a:cubicBezTo>
                      <a:pt x="49" y="55"/>
                      <a:pt x="57" y="69"/>
                      <a:pt x="62" y="84"/>
                    </a:cubicBezTo>
                    <a:cubicBezTo>
                      <a:pt x="66" y="96"/>
                      <a:pt x="67" y="109"/>
                      <a:pt x="70" y="122"/>
                    </a:cubicBezTo>
                    <a:cubicBezTo>
                      <a:pt x="72" y="133"/>
                      <a:pt x="75" y="144"/>
                      <a:pt x="80" y="155"/>
                    </a:cubicBezTo>
                    <a:cubicBezTo>
                      <a:pt x="84" y="164"/>
                      <a:pt x="89" y="174"/>
                      <a:pt x="96" y="182"/>
                    </a:cubicBezTo>
                    <a:cubicBezTo>
                      <a:pt x="100" y="186"/>
                      <a:pt x="103" y="190"/>
                      <a:pt x="107" y="194"/>
                    </a:cubicBezTo>
                    <a:cubicBezTo>
                      <a:pt x="111" y="197"/>
                      <a:pt x="116" y="201"/>
                      <a:pt x="121" y="20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482"/>
              <p:cNvSpPr/>
              <p:nvPr/>
            </p:nvSpPr>
            <p:spPr bwMode="auto">
              <a:xfrm>
                <a:off x="4159" y="1569"/>
                <a:ext cx="36" cy="33"/>
              </a:xfrm>
              <a:custGeom>
                <a:gdLst>
                  <a:gd name="T0" fmla="*/ 5 w 15"/>
                  <a:gd name="T1" fmla="*/ 0 h 14"/>
                  <a:gd name="T2" fmla="*/ 3 w 15"/>
                  <a:gd name="T3" fmla="*/ 11 h 14"/>
                  <a:gd name="T4" fmla="*/ 15 w 15"/>
                  <a:gd name="T5" fmla="*/ 9 h 14"/>
                  <a:gd name="T6" fmla="*/ 15 w 15"/>
                  <a:gd name="T7" fmla="*/ 9 h 14"/>
                  <a:gd name="T8" fmla="*/ 5 w 15"/>
                  <a:gd name="T9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5" y="0"/>
                    </a:moveTo>
                    <a:cubicBezTo>
                      <a:pt x="1" y="2"/>
                      <a:pt x="0" y="7"/>
                      <a:pt x="3" y="11"/>
                    </a:cubicBezTo>
                    <a:cubicBezTo>
                      <a:pt x="7" y="14"/>
                      <a:pt x="12" y="12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0" y="7"/>
                      <a:pt x="7" y="4"/>
                      <a:pt x="5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483"/>
              <p:cNvSpPr/>
              <p:nvPr/>
            </p:nvSpPr>
            <p:spPr bwMode="auto">
              <a:xfrm>
                <a:off x="4200" y="1465"/>
                <a:ext cx="47" cy="40"/>
              </a:xfrm>
              <a:custGeom>
                <a:gdLst>
                  <a:gd name="T0" fmla="*/ 18 w 20"/>
                  <a:gd name="T1" fmla="*/ 17 h 17"/>
                  <a:gd name="T2" fmla="*/ 14 w 20"/>
                  <a:gd name="T3" fmla="*/ 2 h 17"/>
                  <a:gd name="T4" fmla="*/ 4 w 20"/>
                  <a:gd name="T5" fmla="*/ 5 h 17"/>
                  <a:gd name="T6" fmla="*/ 1 w 20"/>
                  <a:gd name="T7" fmla="*/ 15 h 17"/>
                  <a:gd name="T8" fmla="*/ 18 w 20"/>
                  <a:gd name="T9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7">
                    <a:moveTo>
                      <a:pt x="18" y="17"/>
                    </a:moveTo>
                    <a:cubicBezTo>
                      <a:pt x="20" y="13"/>
                      <a:pt x="20" y="4"/>
                      <a:pt x="14" y="2"/>
                    </a:cubicBezTo>
                    <a:cubicBezTo>
                      <a:pt x="10" y="0"/>
                      <a:pt x="6" y="2"/>
                      <a:pt x="4" y="5"/>
                    </a:cubicBezTo>
                    <a:cubicBezTo>
                      <a:pt x="2" y="8"/>
                      <a:pt x="0" y="11"/>
                      <a:pt x="1" y="15"/>
                    </a:cubicBezTo>
                    <a:cubicBezTo>
                      <a:pt x="7" y="13"/>
                      <a:pt x="13" y="14"/>
                      <a:pt x="18" y="1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484"/>
              <p:cNvSpPr/>
              <p:nvPr/>
            </p:nvSpPr>
            <p:spPr bwMode="auto">
              <a:xfrm>
                <a:off x="4129" y="1531"/>
                <a:ext cx="40" cy="40"/>
              </a:xfrm>
              <a:custGeom>
                <a:gdLst>
                  <a:gd name="T0" fmla="*/ 15 w 17"/>
                  <a:gd name="T1" fmla="*/ 1 h 17"/>
                  <a:gd name="T2" fmla="*/ 6 w 17"/>
                  <a:gd name="T3" fmla="*/ 1 h 17"/>
                  <a:gd name="T4" fmla="*/ 2 w 17"/>
                  <a:gd name="T5" fmla="*/ 11 h 17"/>
                  <a:gd name="T6" fmla="*/ 17 w 17"/>
                  <a:gd name="T7" fmla="*/ 14 h 17"/>
                  <a:gd name="T8" fmla="*/ 15 w 17"/>
                  <a:gd name="T9" fmla="*/ 1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5" y="1"/>
                    </a:moveTo>
                    <a:cubicBezTo>
                      <a:pt x="12" y="0"/>
                      <a:pt x="9" y="0"/>
                      <a:pt x="6" y="1"/>
                    </a:cubicBezTo>
                    <a:cubicBezTo>
                      <a:pt x="2" y="3"/>
                      <a:pt x="0" y="7"/>
                      <a:pt x="2" y="11"/>
                    </a:cubicBezTo>
                    <a:cubicBezTo>
                      <a:pt x="4" y="17"/>
                      <a:pt x="12" y="15"/>
                      <a:pt x="17" y="14"/>
                    </a:cubicBezTo>
                    <a:cubicBezTo>
                      <a:pt x="15" y="10"/>
                      <a:pt x="14" y="5"/>
                      <a:pt x="15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485"/>
              <p:cNvSpPr/>
              <p:nvPr/>
            </p:nvSpPr>
            <p:spPr bwMode="auto">
              <a:xfrm>
                <a:off x="4006" y="1878"/>
                <a:ext cx="104" cy="97"/>
              </a:xfrm>
              <a:custGeom>
                <a:gdLst>
                  <a:gd name="T0" fmla="*/ 41 w 44"/>
                  <a:gd name="T1" fmla="*/ 17 h 41"/>
                  <a:gd name="T2" fmla="*/ 24 w 44"/>
                  <a:gd name="T3" fmla="*/ 1 h 41"/>
                  <a:gd name="T4" fmla="*/ 3 w 44"/>
                  <a:gd name="T5" fmla="*/ 10 h 41"/>
                  <a:gd name="T6" fmla="*/ 2 w 44"/>
                  <a:gd name="T7" fmla="*/ 14 h 41"/>
                  <a:gd name="T8" fmla="*/ 4 w 44"/>
                  <a:gd name="T9" fmla="*/ 32 h 41"/>
                  <a:gd name="T10" fmla="*/ 8 w 44"/>
                  <a:gd name="T11" fmla="*/ 37 h 41"/>
                  <a:gd name="T12" fmla="*/ 22 w 44"/>
                  <a:gd name="T13" fmla="*/ 41 h 41"/>
                  <a:gd name="T14" fmla="*/ 41 w 44"/>
                  <a:gd name="T15" fmla="*/ 17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41">
                    <a:moveTo>
                      <a:pt x="41" y="17"/>
                    </a:moveTo>
                    <a:cubicBezTo>
                      <a:pt x="38" y="9"/>
                      <a:pt x="32" y="3"/>
                      <a:pt x="24" y="1"/>
                    </a:cubicBezTo>
                    <a:cubicBezTo>
                      <a:pt x="16" y="0"/>
                      <a:pt x="8" y="3"/>
                      <a:pt x="3" y="10"/>
                    </a:cubicBezTo>
                    <a:cubicBezTo>
                      <a:pt x="3" y="11"/>
                      <a:pt x="2" y="13"/>
                      <a:pt x="2" y="14"/>
                    </a:cubicBezTo>
                    <a:cubicBezTo>
                      <a:pt x="0" y="20"/>
                      <a:pt x="1" y="26"/>
                      <a:pt x="4" y="32"/>
                    </a:cubicBezTo>
                    <a:cubicBezTo>
                      <a:pt x="5" y="34"/>
                      <a:pt x="7" y="35"/>
                      <a:pt x="8" y="37"/>
                    </a:cubicBezTo>
                    <a:cubicBezTo>
                      <a:pt x="12" y="40"/>
                      <a:pt x="17" y="41"/>
                      <a:pt x="22" y="41"/>
                    </a:cubicBezTo>
                    <a:cubicBezTo>
                      <a:pt x="33" y="40"/>
                      <a:pt x="44" y="29"/>
                      <a:pt x="41" y="1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486"/>
              <p:cNvSpPr/>
              <p:nvPr/>
            </p:nvSpPr>
            <p:spPr bwMode="auto">
              <a:xfrm>
                <a:off x="4245" y="1500"/>
                <a:ext cx="37" cy="43"/>
              </a:xfrm>
              <a:custGeom>
                <a:gdLst>
                  <a:gd name="T0" fmla="*/ 7 w 16"/>
                  <a:gd name="T1" fmla="*/ 18 h 18"/>
                  <a:gd name="T2" fmla="*/ 14 w 16"/>
                  <a:gd name="T3" fmla="*/ 14 h 18"/>
                  <a:gd name="T4" fmla="*/ 15 w 16"/>
                  <a:gd name="T5" fmla="*/ 7 h 18"/>
                  <a:gd name="T6" fmla="*/ 0 w 16"/>
                  <a:gd name="T7" fmla="*/ 4 h 18"/>
                  <a:gd name="T8" fmla="*/ 2 w 16"/>
                  <a:gd name="T9" fmla="*/ 6 h 18"/>
                  <a:gd name="T10" fmla="*/ 7 w 16"/>
                  <a:gd name="T11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8">
                    <a:moveTo>
                      <a:pt x="7" y="18"/>
                    </a:moveTo>
                    <a:cubicBezTo>
                      <a:pt x="10" y="18"/>
                      <a:pt x="12" y="16"/>
                      <a:pt x="14" y="14"/>
                    </a:cubicBezTo>
                    <a:cubicBezTo>
                      <a:pt x="15" y="12"/>
                      <a:pt x="16" y="9"/>
                      <a:pt x="15" y="7"/>
                    </a:cubicBezTo>
                    <a:cubicBezTo>
                      <a:pt x="13" y="1"/>
                      <a:pt x="5" y="0"/>
                      <a:pt x="0" y="4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5" y="10"/>
                      <a:pt x="7" y="14"/>
                      <a:pt x="7" y="1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487"/>
              <p:cNvSpPr/>
              <p:nvPr/>
            </p:nvSpPr>
            <p:spPr bwMode="auto">
              <a:xfrm>
                <a:off x="4145" y="1484"/>
                <a:ext cx="52" cy="45"/>
              </a:xfrm>
              <a:custGeom>
                <a:gdLst>
                  <a:gd name="T0" fmla="*/ 22 w 22"/>
                  <a:gd name="T1" fmla="*/ 7 h 19"/>
                  <a:gd name="T2" fmla="*/ 22 w 22"/>
                  <a:gd name="T3" fmla="*/ 7 h 19"/>
                  <a:gd name="T4" fmla="*/ 13 w 22"/>
                  <a:gd name="T5" fmla="*/ 0 h 19"/>
                  <a:gd name="T6" fmla="*/ 4 w 22"/>
                  <a:gd name="T7" fmla="*/ 4 h 19"/>
                  <a:gd name="T8" fmla="*/ 9 w 22"/>
                  <a:gd name="T9" fmla="*/ 19 h 19"/>
                  <a:gd name="T10" fmla="*/ 22 w 22"/>
                  <a:gd name="T11" fmla="*/ 7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9">
                    <a:moveTo>
                      <a:pt x="22" y="7"/>
                    </a:moveTo>
                    <a:cubicBezTo>
                      <a:pt x="22" y="7"/>
                      <a:pt x="22" y="7"/>
                      <a:pt x="22" y="7"/>
                    </a:cubicBezTo>
                    <a:cubicBezTo>
                      <a:pt x="20" y="4"/>
                      <a:pt x="17" y="1"/>
                      <a:pt x="13" y="0"/>
                    </a:cubicBezTo>
                    <a:cubicBezTo>
                      <a:pt x="10" y="0"/>
                      <a:pt x="6" y="0"/>
                      <a:pt x="4" y="4"/>
                    </a:cubicBezTo>
                    <a:cubicBezTo>
                      <a:pt x="0" y="9"/>
                      <a:pt x="4" y="16"/>
                      <a:pt x="9" y="19"/>
                    </a:cubicBezTo>
                    <a:cubicBezTo>
                      <a:pt x="12" y="13"/>
                      <a:pt x="16" y="9"/>
                      <a:pt x="22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488"/>
              <p:cNvSpPr/>
              <p:nvPr/>
            </p:nvSpPr>
            <p:spPr bwMode="auto">
              <a:xfrm>
                <a:off x="4292" y="1439"/>
                <a:ext cx="236" cy="256"/>
              </a:xfrm>
              <a:custGeom>
                <a:gdLst>
                  <a:gd name="T0" fmla="*/ 1 w 100"/>
                  <a:gd name="T1" fmla="*/ 44 h 108"/>
                  <a:gd name="T2" fmla="*/ 12 w 100"/>
                  <a:gd name="T3" fmla="*/ 79 h 108"/>
                  <a:gd name="T4" fmla="*/ 21 w 100"/>
                  <a:gd name="T5" fmla="*/ 95 h 108"/>
                  <a:gd name="T6" fmla="*/ 28 w 100"/>
                  <a:gd name="T7" fmla="*/ 102 h 108"/>
                  <a:gd name="T8" fmla="*/ 34 w 100"/>
                  <a:gd name="T9" fmla="*/ 108 h 108"/>
                  <a:gd name="T10" fmla="*/ 41 w 100"/>
                  <a:gd name="T11" fmla="*/ 104 h 108"/>
                  <a:gd name="T12" fmla="*/ 43 w 100"/>
                  <a:gd name="T13" fmla="*/ 93 h 108"/>
                  <a:gd name="T14" fmla="*/ 27 w 100"/>
                  <a:gd name="T15" fmla="*/ 76 h 108"/>
                  <a:gd name="T16" fmla="*/ 44 w 100"/>
                  <a:gd name="T17" fmla="*/ 2 h 108"/>
                  <a:gd name="T18" fmla="*/ 71 w 100"/>
                  <a:gd name="T19" fmla="*/ 7 h 108"/>
                  <a:gd name="T20" fmla="*/ 83 w 100"/>
                  <a:gd name="T21" fmla="*/ 31 h 108"/>
                  <a:gd name="T22" fmla="*/ 62 w 100"/>
                  <a:gd name="T23" fmla="*/ 49 h 108"/>
                  <a:gd name="T24" fmla="*/ 52 w 100"/>
                  <a:gd name="T25" fmla="*/ 45 h 108"/>
                  <a:gd name="T26" fmla="*/ 48 w 100"/>
                  <a:gd name="T27" fmla="*/ 34 h 108"/>
                  <a:gd name="T28" fmla="*/ 50 w 100"/>
                  <a:gd name="T29" fmla="*/ 34 h 108"/>
                  <a:gd name="T30" fmla="*/ 50 w 100"/>
                  <a:gd name="T31" fmla="*/ 35 h 108"/>
                  <a:gd name="T32" fmla="*/ 62 w 100"/>
                  <a:gd name="T33" fmla="*/ 38 h 108"/>
                  <a:gd name="T34" fmla="*/ 70 w 100"/>
                  <a:gd name="T35" fmla="*/ 27 h 108"/>
                  <a:gd name="T36" fmla="*/ 47 w 100"/>
                  <a:gd name="T37" fmla="*/ 16 h 108"/>
                  <a:gd name="T38" fmla="*/ 34 w 100"/>
                  <a:gd name="T39" fmla="*/ 42 h 108"/>
                  <a:gd name="T40" fmla="*/ 43 w 100"/>
                  <a:gd name="T41" fmla="*/ 56 h 108"/>
                  <a:gd name="T42" fmla="*/ 58 w 100"/>
                  <a:gd name="T43" fmla="*/ 62 h 108"/>
                  <a:gd name="T44" fmla="*/ 88 w 100"/>
                  <a:gd name="T45" fmla="*/ 49 h 108"/>
                  <a:gd name="T46" fmla="*/ 85 w 100"/>
                  <a:gd name="T47" fmla="*/ 1 h 108"/>
                  <a:gd name="T48" fmla="*/ 17 w 100"/>
                  <a:gd name="T49" fmla="*/ 1 h 108"/>
                  <a:gd name="T50" fmla="*/ 1 w 100"/>
                  <a:gd name="T51" fmla="*/ 44 h 1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0" h="108">
                    <a:moveTo>
                      <a:pt x="1" y="44"/>
                    </a:moveTo>
                    <a:cubicBezTo>
                      <a:pt x="2" y="56"/>
                      <a:pt x="6" y="68"/>
                      <a:pt x="12" y="79"/>
                    </a:cubicBezTo>
                    <a:cubicBezTo>
                      <a:pt x="14" y="84"/>
                      <a:pt x="18" y="90"/>
                      <a:pt x="21" y="95"/>
                    </a:cubicBezTo>
                    <a:cubicBezTo>
                      <a:pt x="23" y="97"/>
                      <a:pt x="26" y="100"/>
                      <a:pt x="28" y="102"/>
                    </a:cubicBezTo>
                    <a:cubicBezTo>
                      <a:pt x="30" y="104"/>
                      <a:pt x="31" y="106"/>
                      <a:pt x="34" y="108"/>
                    </a:cubicBezTo>
                    <a:cubicBezTo>
                      <a:pt x="36" y="106"/>
                      <a:pt x="38" y="105"/>
                      <a:pt x="41" y="104"/>
                    </a:cubicBezTo>
                    <a:cubicBezTo>
                      <a:pt x="41" y="100"/>
                      <a:pt x="41" y="97"/>
                      <a:pt x="43" y="93"/>
                    </a:cubicBezTo>
                    <a:cubicBezTo>
                      <a:pt x="37" y="88"/>
                      <a:pt x="31" y="83"/>
                      <a:pt x="27" y="76"/>
                    </a:cubicBezTo>
                    <a:cubicBezTo>
                      <a:pt x="13" y="54"/>
                      <a:pt x="11" y="9"/>
                      <a:pt x="44" y="2"/>
                    </a:cubicBezTo>
                    <a:cubicBezTo>
                      <a:pt x="53" y="0"/>
                      <a:pt x="63" y="2"/>
                      <a:pt x="71" y="7"/>
                    </a:cubicBezTo>
                    <a:cubicBezTo>
                      <a:pt x="79" y="12"/>
                      <a:pt x="85" y="21"/>
                      <a:pt x="83" y="31"/>
                    </a:cubicBezTo>
                    <a:cubicBezTo>
                      <a:pt x="81" y="41"/>
                      <a:pt x="72" y="49"/>
                      <a:pt x="62" y="49"/>
                    </a:cubicBezTo>
                    <a:cubicBezTo>
                      <a:pt x="58" y="49"/>
                      <a:pt x="55" y="48"/>
                      <a:pt x="52" y="45"/>
                    </a:cubicBezTo>
                    <a:cubicBezTo>
                      <a:pt x="49" y="42"/>
                      <a:pt x="47" y="38"/>
                      <a:pt x="48" y="34"/>
                    </a:cubicBezTo>
                    <a:cubicBezTo>
                      <a:pt x="49" y="34"/>
                      <a:pt x="50" y="34"/>
                      <a:pt x="50" y="34"/>
                    </a:cubicBezTo>
                    <a:cubicBezTo>
                      <a:pt x="50" y="34"/>
                      <a:pt x="50" y="34"/>
                      <a:pt x="50" y="35"/>
                    </a:cubicBezTo>
                    <a:cubicBezTo>
                      <a:pt x="52" y="39"/>
                      <a:pt x="58" y="39"/>
                      <a:pt x="62" y="38"/>
                    </a:cubicBezTo>
                    <a:cubicBezTo>
                      <a:pt x="67" y="36"/>
                      <a:pt x="70" y="32"/>
                      <a:pt x="70" y="27"/>
                    </a:cubicBezTo>
                    <a:cubicBezTo>
                      <a:pt x="69" y="15"/>
                      <a:pt x="56" y="11"/>
                      <a:pt x="47" y="16"/>
                    </a:cubicBezTo>
                    <a:cubicBezTo>
                      <a:pt x="37" y="21"/>
                      <a:pt x="31" y="32"/>
                      <a:pt x="34" y="42"/>
                    </a:cubicBezTo>
                    <a:cubicBezTo>
                      <a:pt x="36" y="48"/>
                      <a:pt x="38" y="53"/>
                      <a:pt x="43" y="56"/>
                    </a:cubicBezTo>
                    <a:cubicBezTo>
                      <a:pt x="47" y="60"/>
                      <a:pt x="53" y="62"/>
                      <a:pt x="58" y="62"/>
                    </a:cubicBezTo>
                    <a:cubicBezTo>
                      <a:pt x="69" y="63"/>
                      <a:pt x="81" y="58"/>
                      <a:pt x="88" y="49"/>
                    </a:cubicBezTo>
                    <a:cubicBezTo>
                      <a:pt x="100" y="35"/>
                      <a:pt x="97" y="14"/>
                      <a:pt x="85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6" y="12"/>
                      <a:pt x="0" y="28"/>
                      <a:pt x="1" y="4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489"/>
              <p:cNvSpPr/>
              <p:nvPr/>
            </p:nvSpPr>
            <p:spPr bwMode="auto">
              <a:xfrm>
                <a:off x="3743" y="2419"/>
                <a:ext cx="40" cy="88"/>
              </a:xfrm>
              <a:custGeom>
                <a:gdLst>
                  <a:gd name="T0" fmla="*/ 12 w 17"/>
                  <a:gd name="T1" fmla="*/ 6 h 37"/>
                  <a:gd name="T2" fmla="*/ 5 w 17"/>
                  <a:gd name="T3" fmla="*/ 16 h 37"/>
                  <a:gd name="T4" fmla="*/ 0 w 17"/>
                  <a:gd name="T5" fmla="*/ 27 h 37"/>
                  <a:gd name="T6" fmla="*/ 4 w 17"/>
                  <a:gd name="T7" fmla="*/ 37 h 37"/>
                  <a:gd name="T8" fmla="*/ 12 w 17"/>
                  <a:gd name="T9" fmla="*/ 33 h 37"/>
                  <a:gd name="T10" fmla="*/ 15 w 17"/>
                  <a:gd name="T11" fmla="*/ 23 h 37"/>
                  <a:gd name="T12" fmla="*/ 17 w 17"/>
                  <a:gd name="T13" fmla="*/ 0 h 37"/>
                  <a:gd name="T14" fmla="*/ 16 w 17"/>
                  <a:gd name="T15" fmla="*/ 1 h 37"/>
                  <a:gd name="T16" fmla="*/ 12 w 17"/>
                  <a:gd name="T17" fmla="*/ 6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37">
                    <a:moveTo>
                      <a:pt x="12" y="6"/>
                    </a:moveTo>
                    <a:cubicBezTo>
                      <a:pt x="10" y="9"/>
                      <a:pt x="7" y="13"/>
                      <a:pt x="5" y="16"/>
                    </a:cubicBezTo>
                    <a:cubicBezTo>
                      <a:pt x="3" y="19"/>
                      <a:pt x="1" y="23"/>
                      <a:pt x="0" y="27"/>
                    </a:cubicBezTo>
                    <a:cubicBezTo>
                      <a:pt x="0" y="30"/>
                      <a:pt x="0" y="35"/>
                      <a:pt x="4" y="37"/>
                    </a:cubicBezTo>
                    <a:cubicBezTo>
                      <a:pt x="7" y="37"/>
                      <a:pt x="10" y="36"/>
                      <a:pt x="12" y="33"/>
                    </a:cubicBezTo>
                    <a:cubicBezTo>
                      <a:pt x="14" y="30"/>
                      <a:pt x="15" y="26"/>
                      <a:pt x="15" y="23"/>
                    </a:cubicBezTo>
                    <a:cubicBezTo>
                      <a:pt x="16" y="15"/>
                      <a:pt x="16" y="7"/>
                      <a:pt x="17" y="0"/>
                    </a:cubicBezTo>
                    <a:cubicBezTo>
                      <a:pt x="17" y="0"/>
                      <a:pt x="17" y="1"/>
                      <a:pt x="16" y="1"/>
                    </a:cubicBezTo>
                    <a:cubicBezTo>
                      <a:pt x="15" y="3"/>
                      <a:pt x="13" y="4"/>
                      <a:pt x="12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490"/>
              <p:cNvSpPr/>
              <p:nvPr/>
            </p:nvSpPr>
            <p:spPr bwMode="auto">
              <a:xfrm>
                <a:off x="3999" y="2025"/>
                <a:ext cx="97" cy="97"/>
              </a:xfrm>
              <a:custGeom>
                <a:gdLst>
                  <a:gd name="T0" fmla="*/ 10 w 41"/>
                  <a:gd name="T1" fmla="*/ 4 h 41"/>
                  <a:gd name="T2" fmla="*/ 1 w 41"/>
                  <a:gd name="T3" fmla="*/ 16 h 41"/>
                  <a:gd name="T4" fmla="*/ 8 w 41"/>
                  <a:gd name="T5" fmla="*/ 37 h 41"/>
                  <a:gd name="T6" fmla="*/ 14 w 41"/>
                  <a:gd name="T7" fmla="*/ 40 h 41"/>
                  <a:gd name="T8" fmla="*/ 19 w 41"/>
                  <a:gd name="T9" fmla="*/ 41 h 41"/>
                  <a:gd name="T10" fmla="*/ 33 w 41"/>
                  <a:gd name="T11" fmla="*/ 36 h 41"/>
                  <a:gd name="T12" fmla="*/ 35 w 41"/>
                  <a:gd name="T13" fmla="*/ 10 h 41"/>
                  <a:gd name="T14" fmla="*/ 10 w 41"/>
                  <a:gd name="T15" fmla="*/ 4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41">
                    <a:moveTo>
                      <a:pt x="10" y="4"/>
                    </a:moveTo>
                    <a:cubicBezTo>
                      <a:pt x="5" y="7"/>
                      <a:pt x="2" y="11"/>
                      <a:pt x="1" y="16"/>
                    </a:cubicBezTo>
                    <a:cubicBezTo>
                      <a:pt x="0" y="24"/>
                      <a:pt x="2" y="32"/>
                      <a:pt x="8" y="37"/>
                    </a:cubicBezTo>
                    <a:cubicBezTo>
                      <a:pt x="10" y="38"/>
                      <a:pt x="12" y="39"/>
                      <a:pt x="14" y="40"/>
                    </a:cubicBezTo>
                    <a:cubicBezTo>
                      <a:pt x="16" y="40"/>
                      <a:pt x="17" y="40"/>
                      <a:pt x="19" y="41"/>
                    </a:cubicBezTo>
                    <a:cubicBezTo>
                      <a:pt x="24" y="41"/>
                      <a:pt x="30" y="39"/>
                      <a:pt x="33" y="36"/>
                    </a:cubicBezTo>
                    <a:cubicBezTo>
                      <a:pt x="40" y="29"/>
                      <a:pt x="41" y="17"/>
                      <a:pt x="35" y="10"/>
                    </a:cubicBezTo>
                    <a:cubicBezTo>
                      <a:pt x="29" y="2"/>
                      <a:pt x="18" y="0"/>
                      <a:pt x="10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491"/>
              <p:cNvSpPr/>
              <p:nvPr/>
            </p:nvSpPr>
            <p:spPr bwMode="auto">
              <a:xfrm>
                <a:off x="3729" y="2257"/>
                <a:ext cx="99" cy="53"/>
              </a:xfrm>
              <a:custGeom>
                <a:gdLst>
                  <a:gd name="T0" fmla="*/ 11 w 42"/>
                  <a:gd name="T1" fmla="*/ 1 h 22"/>
                  <a:gd name="T2" fmla="*/ 2 w 42"/>
                  <a:gd name="T3" fmla="*/ 5 h 22"/>
                  <a:gd name="T4" fmla="*/ 21 w 42"/>
                  <a:gd name="T5" fmla="*/ 18 h 22"/>
                  <a:gd name="T6" fmla="*/ 37 w 42"/>
                  <a:gd name="T7" fmla="*/ 21 h 22"/>
                  <a:gd name="T8" fmla="*/ 42 w 42"/>
                  <a:gd name="T9" fmla="*/ 22 h 22"/>
                  <a:gd name="T10" fmla="*/ 36 w 42"/>
                  <a:gd name="T11" fmla="*/ 17 h 22"/>
                  <a:gd name="T12" fmla="*/ 22 w 42"/>
                  <a:gd name="T13" fmla="*/ 6 h 22"/>
                  <a:gd name="T14" fmla="*/ 11 w 42"/>
                  <a:gd name="T15" fmla="*/ 1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2">
                    <a:moveTo>
                      <a:pt x="11" y="1"/>
                    </a:moveTo>
                    <a:cubicBezTo>
                      <a:pt x="7" y="0"/>
                      <a:pt x="3" y="0"/>
                      <a:pt x="2" y="5"/>
                    </a:cubicBezTo>
                    <a:cubicBezTo>
                      <a:pt x="0" y="14"/>
                      <a:pt x="14" y="17"/>
                      <a:pt x="21" y="18"/>
                    </a:cubicBezTo>
                    <a:cubicBezTo>
                      <a:pt x="26" y="19"/>
                      <a:pt x="32" y="20"/>
                      <a:pt x="37" y="21"/>
                    </a:cubicBezTo>
                    <a:cubicBezTo>
                      <a:pt x="39" y="21"/>
                      <a:pt x="40" y="22"/>
                      <a:pt x="42" y="22"/>
                    </a:cubicBezTo>
                    <a:cubicBezTo>
                      <a:pt x="40" y="20"/>
                      <a:pt x="38" y="19"/>
                      <a:pt x="36" y="17"/>
                    </a:cubicBezTo>
                    <a:cubicBezTo>
                      <a:pt x="32" y="13"/>
                      <a:pt x="27" y="10"/>
                      <a:pt x="22" y="6"/>
                    </a:cubicBezTo>
                    <a:cubicBezTo>
                      <a:pt x="19" y="4"/>
                      <a:pt x="15" y="2"/>
                      <a:pt x="11" y="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492"/>
              <p:cNvSpPr/>
              <p:nvPr/>
            </p:nvSpPr>
            <p:spPr bwMode="auto">
              <a:xfrm>
                <a:off x="3634" y="2234"/>
                <a:ext cx="201" cy="185"/>
              </a:xfrm>
              <a:custGeom>
                <a:gdLst>
                  <a:gd name="T0" fmla="*/ 67 w 85"/>
                  <a:gd name="T1" fmla="*/ 60 h 78"/>
                  <a:gd name="T2" fmla="*/ 52 w 85"/>
                  <a:gd name="T3" fmla="*/ 68 h 78"/>
                  <a:gd name="T4" fmla="*/ 59 w 85"/>
                  <a:gd name="T5" fmla="*/ 52 h 78"/>
                  <a:gd name="T6" fmla="*/ 44 w 85"/>
                  <a:gd name="T7" fmla="*/ 59 h 78"/>
                  <a:gd name="T8" fmla="*/ 30 w 85"/>
                  <a:gd name="T9" fmla="*/ 64 h 78"/>
                  <a:gd name="T10" fmla="*/ 10 w 85"/>
                  <a:gd name="T11" fmla="*/ 54 h 78"/>
                  <a:gd name="T12" fmla="*/ 22 w 85"/>
                  <a:gd name="T13" fmla="*/ 39 h 78"/>
                  <a:gd name="T14" fmla="*/ 51 w 85"/>
                  <a:gd name="T15" fmla="*/ 33 h 78"/>
                  <a:gd name="T16" fmla="*/ 71 w 85"/>
                  <a:gd name="T17" fmla="*/ 33 h 78"/>
                  <a:gd name="T18" fmla="*/ 81 w 85"/>
                  <a:gd name="T19" fmla="*/ 35 h 78"/>
                  <a:gd name="T20" fmla="*/ 85 w 85"/>
                  <a:gd name="T21" fmla="*/ 35 h 78"/>
                  <a:gd name="T22" fmla="*/ 83 w 85"/>
                  <a:gd name="T23" fmla="*/ 34 h 78"/>
                  <a:gd name="T24" fmla="*/ 67 w 85"/>
                  <a:gd name="T25" fmla="*/ 31 h 78"/>
                  <a:gd name="T26" fmla="*/ 51 w 85"/>
                  <a:gd name="T27" fmla="*/ 28 h 78"/>
                  <a:gd name="T28" fmla="*/ 42 w 85"/>
                  <a:gd name="T29" fmla="*/ 22 h 78"/>
                  <a:gd name="T30" fmla="*/ 41 w 85"/>
                  <a:gd name="T31" fmla="*/ 12 h 78"/>
                  <a:gd name="T32" fmla="*/ 50 w 85"/>
                  <a:gd name="T33" fmla="*/ 9 h 78"/>
                  <a:gd name="T34" fmla="*/ 61 w 85"/>
                  <a:gd name="T35" fmla="*/ 14 h 78"/>
                  <a:gd name="T36" fmla="*/ 69 w 85"/>
                  <a:gd name="T37" fmla="*/ 19 h 78"/>
                  <a:gd name="T38" fmla="*/ 65 w 85"/>
                  <a:gd name="T39" fmla="*/ 11 h 78"/>
                  <a:gd name="T40" fmla="*/ 64 w 85"/>
                  <a:gd name="T41" fmla="*/ 11 h 78"/>
                  <a:gd name="T42" fmla="*/ 41 w 85"/>
                  <a:gd name="T43" fmla="*/ 2 h 78"/>
                  <a:gd name="T44" fmla="*/ 31 w 85"/>
                  <a:gd name="T45" fmla="*/ 12 h 78"/>
                  <a:gd name="T46" fmla="*/ 39 w 85"/>
                  <a:gd name="T47" fmla="*/ 26 h 78"/>
                  <a:gd name="T48" fmla="*/ 39 w 85"/>
                  <a:gd name="T49" fmla="*/ 28 h 78"/>
                  <a:gd name="T50" fmla="*/ 14 w 85"/>
                  <a:gd name="T51" fmla="*/ 33 h 78"/>
                  <a:gd name="T52" fmla="*/ 1 w 85"/>
                  <a:gd name="T53" fmla="*/ 52 h 78"/>
                  <a:gd name="T54" fmla="*/ 11 w 85"/>
                  <a:gd name="T55" fmla="*/ 69 h 78"/>
                  <a:gd name="T56" fmla="*/ 26 w 85"/>
                  <a:gd name="T57" fmla="*/ 71 h 78"/>
                  <a:gd name="T58" fmla="*/ 40 w 85"/>
                  <a:gd name="T59" fmla="*/ 67 h 78"/>
                  <a:gd name="T60" fmla="*/ 41 w 85"/>
                  <a:gd name="T61" fmla="*/ 68 h 78"/>
                  <a:gd name="T62" fmla="*/ 50 w 85"/>
                  <a:gd name="T63" fmla="*/ 77 h 78"/>
                  <a:gd name="T64" fmla="*/ 65 w 85"/>
                  <a:gd name="T65" fmla="*/ 73 h 78"/>
                  <a:gd name="T66" fmla="*/ 71 w 85"/>
                  <a:gd name="T67" fmla="*/ 53 h 78"/>
                  <a:gd name="T68" fmla="*/ 67 w 85"/>
                  <a:gd name="T69" fmla="*/ 60 h 7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78">
                    <a:moveTo>
                      <a:pt x="67" y="60"/>
                    </a:moveTo>
                    <a:cubicBezTo>
                      <a:pt x="64" y="64"/>
                      <a:pt x="57" y="74"/>
                      <a:pt x="52" y="68"/>
                    </a:cubicBezTo>
                    <a:cubicBezTo>
                      <a:pt x="46" y="63"/>
                      <a:pt x="55" y="55"/>
                      <a:pt x="59" y="52"/>
                    </a:cubicBezTo>
                    <a:cubicBezTo>
                      <a:pt x="54" y="54"/>
                      <a:pt x="49" y="57"/>
                      <a:pt x="44" y="59"/>
                    </a:cubicBezTo>
                    <a:cubicBezTo>
                      <a:pt x="40" y="61"/>
                      <a:pt x="35" y="63"/>
                      <a:pt x="30" y="64"/>
                    </a:cubicBezTo>
                    <a:cubicBezTo>
                      <a:pt x="23" y="64"/>
                      <a:pt x="12" y="62"/>
                      <a:pt x="10" y="54"/>
                    </a:cubicBezTo>
                    <a:cubicBezTo>
                      <a:pt x="9" y="46"/>
                      <a:pt x="16" y="41"/>
                      <a:pt x="22" y="39"/>
                    </a:cubicBezTo>
                    <a:cubicBezTo>
                      <a:pt x="31" y="35"/>
                      <a:pt x="41" y="33"/>
                      <a:pt x="51" y="33"/>
                    </a:cubicBezTo>
                    <a:cubicBezTo>
                      <a:pt x="58" y="32"/>
                      <a:pt x="64" y="33"/>
                      <a:pt x="71" y="33"/>
                    </a:cubicBezTo>
                    <a:cubicBezTo>
                      <a:pt x="74" y="34"/>
                      <a:pt x="78" y="34"/>
                      <a:pt x="81" y="35"/>
                    </a:cubicBezTo>
                    <a:cubicBezTo>
                      <a:pt x="83" y="35"/>
                      <a:pt x="84" y="35"/>
                      <a:pt x="85" y="35"/>
                    </a:cubicBezTo>
                    <a:cubicBezTo>
                      <a:pt x="85" y="35"/>
                      <a:pt x="84" y="34"/>
                      <a:pt x="83" y="34"/>
                    </a:cubicBezTo>
                    <a:cubicBezTo>
                      <a:pt x="78" y="33"/>
                      <a:pt x="73" y="31"/>
                      <a:pt x="67" y="31"/>
                    </a:cubicBezTo>
                    <a:cubicBezTo>
                      <a:pt x="62" y="30"/>
                      <a:pt x="56" y="30"/>
                      <a:pt x="51" y="28"/>
                    </a:cubicBezTo>
                    <a:cubicBezTo>
                      <a:pt x="48" y="27"/>
                      <a:pt x="44" y="25"/>
                      <a:pt x="42" y="22"/>
                    </a:cubicBezTo>
                    <a:cubicBezTo>
                      <a:pt x="40" y="19"/>
                      <a:pt x="39" y="15"/>
                      <a:pt x="41" y="12"/>
                    </a:cubicBezTo>
                    <a:cubicBezTo>
                      <a:pt x="43" y="9"/>
                      <a:pt x="47" y="9"/>
                      <a:pt x="50" y="9"/>
                    </a:cubicBezTo>
                    <a:cubicBezTo>
                      <a:pt x="54" y="10"/>
                      <a:pt x="58" y="11"/>
                      <a:pt x="61" y="14"/>
                    </a:cubicBezTo>
                    <a:cubicBezTo>
                      <a:pt x="64" y="15"/>
                      <a:pt x="67" y="17"/>
                      <a:pt x="69" y="19"/>
                    </a:cubicBezTo>
                    <a:cubicBezTo>
                      <a:pt x="67" y="17"/>
                      <a:pt x="66" y="14"/>
                      <a:pt x="65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4"/>
                      <a:pt x="49" y="0"/>
                      <a:pt x="41" y="2"/>
                    </a:cubicBezTo>
                    <a:cubicBezTo>
                      <a:pt x="36" y="3"/>
                      <a:pt x="32" y="7"/>
                      <a:pt x="31" y="12"/>
                    </a:cubicBezTo>
                    <a:cubicBezTo>
                      <a:pt x="31" y="18"/>
                      <a:pt x="35" y="23"/>
                      <a:pt x="39" y="26"/>
                    </a:cubicBezTo>
                    <a:cubicBezTo>
                      <a:pt x="40" y="27"/>
                      <a:pt x="40" y="28"/>
                      <a:pt x="39" y="28"/>
                    </a:cubicBezTo>
                    <a:cubicBezTo>
                      <a:pt x="30" y="28"/>
                      <a:pt x="22" y="29"/>
                      <a:pt x="14" y="33"/>
                    </a:cubicBezTo>
                    <a:cubicBezTo>
                      <a:pt x="7" y="37"/>
                      <a:pt x="1" y="44"/>
                      <a:pt x="1" y="52"/>
                    </a:cubicBezTo>
                    <a:cubicBezTo>
                      <a:pt x="0" y="60"/>
                      <a:pt x="4" y="66"/>
                      <a:pt x="11" y="69"/>
                    </a:cubicBezTo>
                    <a:cubicBezTo>
                      <a:pt x="16" y="71"/>
                      <a:pt x="21" y="72"/>
                      <a:pt x="26" y="71"/>
                    </a:cubicBezTo>
                    <a:cubicBezTo>
                      <a:pt x="31" y="71"/>
                      <a:pt x="36" y="68"/>
                      <a:pt x="40" y="67"/>
                    </a:cubicBezTo>
                    <a:cubicBezTo>
                      <a:pt x="41" y="67"/>
                      <a:pt x="41" y="68"/>
                      <a:pt x="41" y="68"/>
                    </a:cubicBezTo>
                    <a:cubicBezTo>
                      <a:pt x="42" y="73"/>
                      <a:pt x="45" y="76"/>
                      <a:pt x="50" y="77"/>
                    </a:cubicBezTo>
                    <a:cubicBezTo>
                      <a:pt x="56" y="78"/>
                      <a:pt x="60" y="75"/>
                      <a:pt x="65" y="73"/>
                    </a:cubicBezTo>
                    <a:cubicBezTo>
                      <a:pt x="66" y="66"/>
                      <a:pt x="68" y="59"/>
                      <a:pt x="71" y="53"/>
                    </a:cubicBezTo>
                    <a:cubicBezTo>
                      <a:pt x="70" y="56"/>
                      <a:pt x="68" y="58"/>
                      <a:pt x="67" y="6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493"/>
              <p:cNvSpPr/>
              <p:nvPr/>
            </p:nvSpPr>
            <p:spPr bwMode="auto">
              <a:xfrm>
                <a:off x="3731" y="2162"/>
                <a:ext cx="50" cy="81"/>
              </a:xfrm>
              <a:custGeom>
                <a:gdLst>
                  <a:gd name="T0" fmla="*/ 18 w 21"/>
                  <a:gd name="T1" fmla="*/ 20 h 34"/>
                  <a:gd name="T2" fmla="*/ 15 w 21"/>
                  <a:gd name="T3" fmla="*/ 9 h 34"/>
                  <a:gd name="T4" fmla="*/ 8 w 21"/>
                  <a:gd name="T5" fmla="*/ 1 h 34"/>
                  <a:gd name="T6" fmla="*/ 1 w 21"/>
                  <a:gd name="T7" fmla="*/ 5 h 34"/>
                  <a:gd name="T8" fmla="*/ 9 w 21"/>
                  <a:gd name="T9" fmla="*/ 21 h 34"/>
                  <a:gd name="T10" fmla="*/ 14 w 21"/>
                  <a:gd name="T11" fmla="*/ 27 h 34"/>
                  <a:gd name="T12" fmla="*/ 21 w 21"/>
                  <a:gd name="T13" fmla="*/ 34 h 34"/>
                  <a:gd name="T14" fmla="*/ 18 w 21"/>
                  <a:gd name="T15" fmla="*/ 2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34">
                    <a:moveTo>
                      <a:pt x="18" y="20"/>
                    </a:moveTo>
                    <a:cubicBezTo>
                      <a:pt x="17" y="16"/>
                      <a:pt x="16" y="12"/>
                      <a:pt x="15" y="9"/>
                    </a:cubicBezTo>
                    <a:cubicBezTo>
                      <a:pt x="13" y="6"/>
                      <a:pt x="11" y="3"/>
                      <a:pt x="8" y="1"/>
                    </a:cubicBezTo>
                    <a:cubicBezTo>
                      <a:pt x="5" y="0"/>
                      <a:pt x="2" y="2"/>
                      <a:pt x="1" y="5"/>
                    </a:cubicBezTo>
                    <a:cubicBezTo>
                      <a:pt x="0" y="11"/>
                      <a:pt x="5" y="17"/>
                      <a:pt x="9" y="21"/>
                    </a:cubicBezTo>
                    <a:cubicBezTo>
                      <a:pt x="11" y="23"/>
                      <a:pt x="12" y="25"/>
                      <a:pt x="14" y="27"/>
                    </a:cubicBezTo>
                    <a:cubicBezTo>
                      <a:pt x="16" y="30"/>
                      <a:pt x="19" y="31"/>
                      <a:pt x="21" y="34"/>
                    </a:cubicBezTo>
                    <a:cubicBezTo>
                      <a:pt x="20" y="29"/>
                      <a:pt x="19" y="25"/>
                      <a:pt x="18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494"/>
              <p:cNvSpPr/>
              <p:nvPr/>
            </p:nvSpPr>
            <p:spPr bwMode="auto">
              <a:xfrm>
                <a:off x="4077" y="1963"/>
                <a:ext cx="168" cy="150"/>
              </a:xfrm>
              <a:custGeom>
                <a:gdLst>
                  <a:gd name="T0" fmla="*/ 60 w 71"/>
                  <a:gd name="T1" fmla="*/ 57 h 63"/>
                  <a:gd name="T2" fmla="*/ 71 w 71"/>
                  <a:gd name="T3" fmla="*/ 55 h 63"/>
                  <a:gd name="T4" fmla="*/ 63 w 71"/>
                  <a:gd name="T5" fmla="*/ 50 h 63"/>
                  <a:gd name="T6" fmla="*/ 61 w 71"/>
                  <a:gd name="T7" fmla="*/ 49 h 63"/>
                  <a:gd name="T8" fmla="*/ 61 w 71"/>
                  <a:gd name="T9" fmla="*/ 49 h 63"/>
                  <a:gd name="T10" fmla="*/ 43 w 71"/>
                  <a:gd name="T11" fmla="*/ 42 h 63"/>
                  <a:gd name="T12" fmla="*/ 28 w 71"/>
                  <a:gd name="T13" fmla="*/ 30 h 63"/>
                  <a:gd name="T14" fmla="*/ 15 w 71"/>
                  <a:gd name="T15" fmla="*/ 15 h 63"/>
                  <a:gd name="T16" fmla="*/ 6 w 71"/>
                  <a:gd name="T17" fmla="*/ 0 h 63"/>
                  <a:gd name="T18" fmla="*/ 1 w 71"/>
                  <a:gd name="T19" fmla="*/ 4 h 63"/>
                  <a:gd name="T20" fmla="*/ 0 w 71"/>
                  <a:gd name="T21" fmla="*/ 5 h 63"/>
                  <a:gd name="T22" fmla="*/ 1 w 71"/>
                  <a:gd name="T23" fmla="*/ 8 h 63"/>
                  <a:gd name="T24" fmla="*/ 5 w 71"/>
                  <a:gd name="T25" fmla="*/ 16 h 63"/>
                  <a:gd name="T26" fmla="*/ 17 w 71"/>
                  <a:gd name="T27" fmla="*/ 31 h 63"/>
                  <a:gd name="T28" fmla="*/ 48 w 71"/>
                  <a:gd name="T29" fmla="*/ 52 h 63"/>
                  <a:gd name="T30" fmla="*/ 49 w 71"/>
                  <a:gd name="T31" fmla="*/ 52 h 63"/>
                  <a:gd name="T32" fmla="*/ 48 w 71"/>
                  <a:gd name="T33" fmla="*/ 54 h 63"/>
                  <a:gd name="T34" fmla="*/ 27 w 71"/>
                  <a:gd name="T35" fmla="*/ 53 h 63"/>
                  <a:gd name="T36" fmla="*/ 8 w 71"/>
                  <a:gd name="T37" fmla="*/ 48 h 63"/>
                  <a:gd name="T38" fmla="*/ 6 w 71"/>
                  <a:gd name="T39" fmla="*/ 56 h 63"/>
                  <a:gd name="T40" fmla="*/ 23 w 71"/>
                  <a:gd name="T41" fmla="*/ 61 h 63"/>
                  <a:gd name="T42" fmla="*/ 41 w 71"/>
                  <a:gd name="T43" fmla="*/ 63 h 63"/>
                  <a:gd name="T44" fmla="*/ 60 w 71"/>
                  <a:gd name="T45" fmla="*/ 57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" h="62">
                    <a:moveTo>
                      <a:pt x="60" y="57"/>
                    </a:moveTo>
                    <a:cubicBezTo>
                      <a:pt x="63" y="57"/>
                      <a:pt x="67" y="56"/>
                      <a:pt x="71" y="55"/>
                    </a:cubicBezTo>
                    <a:cubicBezTo>
                      <a:pt x="68" y="54"/>
                      <a:pt x="65" y="52"/>
                      <a:pt x="63" y="50"/>
                    </a:cubicBezTo>
                    <a:cubicBezTo>
                      <a:pt x="62" y="49"/>
                      <a:pt x="62" y="49"/>
                      <a:pt x="61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55" y="48"/>
                      <a:pt x="49" y="45"/>
                      <a:pt x="43" y="42"/>
                    </a:cubicBezTo>
                    <a:cubicBezTo>
                      <a:pt x="38" y="38"/>
                      <a:pt x="33" y="34"/>
                      <a:pt x="28" y="30"/>
                    </a:cubicBezTo>
                    <a:cubicBezTo>
                      <a:pt x="23" y="25"/>
                      <a:pt x="19" y="20"/>
                      <a:pt x="15" y="15"/>
                    </a:cubicBezTo>
                    <a:cubicBezTo>
                      <a:pt x="11" y="11"/>
                      <a:pt x="8" y="6"/>
                      <a:pt x="6" y="0"/>
                    </a:cubicBezTo>
                    <a:cubicBezTo>
                      <a:pt x="5" y="2"/>
                      <a:pt x="3" y="3"/>
                      <a:pt x="1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1" y="7"/>
                      <a:pt x="1" y="8"/>
                    </a:cubicBezTo>
                    <a:cubicBezTo>
                      <a:pt x="2" y="11"/>
                      <a:pt x="4" y="14"/>
                      <a:pt x="5" y="16"/>
                    </a:cubicBezTo>
                    <a:cubicBezTo>
                      <a:pt x="9" y="21"/>
                      <a:pt x="13" y="27"/>
                      <a:pt x="17" y="31"/>
                    </a:cubicBezTo>
                    <a:cubicBezTo>
                      <a:pt x="26" y="41"/>
                      <a:pt x="36" y="47"/>
                      <a:pt x="48" y="52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49" y="53"/>
                      <a:pt x="49" y="54"/>
                      <a:pt x="48" y="54"/>
                    </a:cubicBezTo>
                    <a:cubicBezTo>
                      <a:pt x="41" y="55"/>
                      <a:pt x="34" y="55"/>
                      <a:pt x="27" y="53"/>
                    </a:cubicBezTo>
                    <a:cubicBezTo>
                      <a:pt x="20" y="53"/>
                      <a:pt x="14" y="51"/>
                      <a:pt x="8" y="48"/>
                    </a:cubicBezTo>
                    <a:cubicBezTo>
                      <a:pt x="8" y="50"/>
                      <a:pt x="7" y="53"/>
                      <a:pt x="6" y="56"/>
                    </a:cubicBezTo>
                    <a:cubicBezTo>
                      <a:pt x="12" y="58"/>
                      <a:pt x="17" y="60"/>
                      <a:pt x="23" y="61"/>
                    </a:cubicBezTo>
                    <a:cubicBezTo>
                      <a:pt x="29" y="62"/>
                      <a:pt x="35" y="63"/>
                      <a:pt x="41" y="63"/>
                    </a:cubicBezTo>
                    <a:cubicBezTo>
                      <a:pt x="47" y="61"/>
                      <a:pt x="54" y="59"/>
                      <a:pt x="60" y="5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495"/>
              <p:cNvSpPr/>
              <p:nvPr/>
            </p:nvSpPr>
            <p:spPr bwMode="auto">
              <a:xfrm>
                <a:off x="3932" y="2086"/>
                <a:ext cx="433" cy="269"/>
              </a:xfrm>
              <a:custGeom>
                <a:gdLst>
                  <a:gd name="T0" fmla="*/ 75 w 183"/>
                  <a:gd name="T1" fmla="*/ 97 h 113"/>
                  <a:gd name="T2" fmla="*/ 48 w 183"/>
                  <a:gd name="T3" fmla="*/ 78 h 113"/>
                  <a:gd name="T4" fmla="*/ 27 w 183"/>
                  <a:gd name="T5" fmla="*/ 53 h 113"/>
                  <a:gd name="T6" fmla="*/ 18 w 183"/>
                  <a:gd name="T7" fmla="*/ 38 h 113"/>
                  <a:gd name="T8" fmla="*/ 14 w 183"/>
                  <a:gd name="T9" fmla="*/ 24 h 113"/>
                  <a:gd name="T10" fmla="*/ 15 w 183"/>
                  <a:gd name="T11" fmla="*/ 24 h 113"/>
                  <a:gd name="T12" fmla="*/ 16 w 183"/>
                  <a:gd name="T13" fmla="*/ 24 h 113"/>
                  <a:gd name="T14" fmla="*/ 55 w 183"/>
                  <a:gd name="T15" fmla="*/ 34 h 113"/>
                  <a:gd name="T16" fmla="*/ 123 w 183"/>
                  <a:gd name="T17" fmla="*/ 16 h 113"/>
                  <a:gd name="T18" fmla="*/ 155 w 183"/>
                  <a:gd name="T19" fmla="*/ 12 h 113"/>
                  <a:gd name="T20" fmla="*/ 183 w 183"/>
                  <a:gd name="T21" fmla="*/ 18 h 113"/>
                  <a:gd name="T22" fmla="*/ 182 w 183"/>
                  <a:gd name="T23" fmla="*/ 10 h 113"/>
                  <a:gd name="T24" fmla="*/ 125 w 183"/>
                  <a:gd name="T25" fmla="*/ 6 h 113"/>
                  <a:gd name="T26" fmla="*/ 52 w 183"/>
                  <a:gd name="T27" fmla="*/ 26 h 113"/>
                  <a:gd name="T28" fmla="*/ 0 w 183"/>
                  <a:gd name="T29" fmla="*/ 5 h 113"/>
                  <a:gd name="T30" fmla="*/ 1 w 183"/>
                  <a:gd name="T31" fmla="*/ 9 h 113"/>
                  <a:gd name="T32" fmla="*/ 6 w 183"/>
                  <a:gd name="T33" fmla="*/ 29 h 113"/>
                  <a:gd name="T34" fmla="*/ 14 w 183"/>
                  <a:gd name="T35" fmla="*/ 46 h 113"/>
                  <a:gd name="T36" fmla="*/ 34 w 183"/>
                  <a:gd name="T37" fmla="*/ 75 h 113"/>
                  <a:gd name="T38" fmla="*/ 59 w 183"/>
                  <a:gd name="T39" fmla="*/ 97 h 113"/>
                  <a:gd name="T40" fmla="*/ 92 w 183"/>
                  <a:gd name="T41" fmla="*/ 113 h 113"/>
                  <a:gd name="T42" fmla="*/ 101 w 183"/>
                  <a:gd name="T43" fmla="*/ 108 h 113"/>
                  <a:gd name="T44" fmla="*/ 102 w 183"/>
                  <a:gd name="T45" fmla="*/ 108 h 113"/>
                  <a:gd name="T46" fmla="*/ 89 w 183"/>
                  <a:gd name="T47" fmla="*/ 103 h 113"/>
                  <a:gd name="T48" fmla="*/ 75 w 183"/>
                  <a:gd name="T49" fmla="*/ 97 h 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3" h="113">
                    <a:moveTo>
                      <a:pt x="75" y="97"/>
                    </a:moveTo>
                    <a:cubicBezTo>
                      <a:pt x="65" y="92"/>
                      <a:pt x="56" y="85"/>
                      <a:pt x="48" y="78"/>
                    </a:cubicBezTo>
                    <a:cubicBezTo>
                      <a:pt x="40" y="71"/>
                      <a:pt x="33" y="62"/>
                      <a:pt x="27" y="53"/>
                    </a:cubicBezTo>
                    <a:cubicBezTo>
                      <a:pt x="24" y="48"/>
                      <a:pt x="21" y="43"/>
                      <a:pt x="18" y="38"/>
                    </a:cubicBezTo>
                    <a:cubicBezTo>
                      <a:pt x="17" y="34"/>
                      <a:pt x="14" y="29"/>
                      <a:pt x="14" y="24"/>
                    </a:cubicBezTo>
                    <a:cubicBezTo>
                      <a:pt x="14" y="24"/>
                      <a:pt x="14" y="24"/>
                      <a:pt x="15" y="24"/>
                    </a:cubicBezTo>
                    <a:cubicBezTo>
                      <a:pt x="15" y="23"/>
                      <a:pt x="15" y="23"/>
                      <a:pt x="16" y="24"/>
                    </a:cubicBezTo>
                    <a:cubicBezTo>
                      <a:pt x="25" y="35"/>
                      <a:pt x="42" y="35"/>
                      <a:pt x="55" y="34"/>
                    </a:cubicBezTo>
                    <a:cubicBezTo>
                      <a:pt x="79" y="32"/>
                      <a:pt x="100" y="22"/>
                      <a:pt x="123" y="16"/>
                    </a:cubicBezTo>
                    <a:cubicBezTo>
                      <a:pt x="133" y="13"/>
                      <a:pt x="144" y="11"/>
                      <a:pt x="155" y="12"/>
                    </a:cubicBezTo>
                    <a:cubicBezTo>
                      <a:pt x="165" y="12"/>
                      <a:pt x="175" y="13"/>
                      <a:pt x="183" y="18"/>
                    </a:cubicBezTo>
                    <a:cubicBezTo>
                      <a:pt x="183" y="15"/>
                      <a:pt x="182" y="12"/>
                      <a:pt x="182" y="10"/>
                    </a:cubicBezTo>
                    <a:cubicBezTo>
                      <a:pt x="165" y="0"/>
                      <a:pt x="143" y="2"/>
                      <a:pt x="125" y="6"/>
                    </a:cubicBezTo>
                    <a:cubicBezTo>
                      <a:pt x="100" y="12"/>
                      <a:pt x="77" y="24"/>
                      <a:pt x="52" y="26"/>
                    </a:cubicBezTo>
                    <a:cubicBezTo>
                      <a:pt x="32" y="27"/>
                      <a:pt x="13" y="20"/>
                      <a:pt x="0" y="5"/>
                    </a:cubicBezTo>
                    <a:cubicBezTo>
                      <a:pt x="1" y="6"/>
                      <a:pt x="1" y="8"/>
                      <a:pt x="1" y="9"/>
                    </a:cubicBezTo>
                    <a:cubicBezTo>
                      <a:pt x="2" y="16"/>
                      <a:pt x="4" y="22"/>
                      <a:pt x="6" y="29"/>
                    </a:cubicBezTo>
                    <a:cubicBezTo>
                      <a:pt x="8" y="35"/>
                      <a:pt x="11" y="41"/>
                      <a:pt x="14" y="46"/>
                    </a:cubicBezTo>
                    <a:cubicBezTo>
                      <a:pt x="20" y="56"/>
                      <a:pt x="26" y="66"/>
                      <a:pt x="34" y="75"/>
                    </a:cubicBezTo>
                    <a:cubicBezTo>
                      <a:pt x="42" y="83"/>
                      <a:pt x="50" y="91"/>
                      <a:pt x="59" y="97"/>
                    </a:cubicBezTo>
                    <a:cubicBezTo>
                      <a:pt x="69" y="104"/>
                      <a:pt x="81" y="110"/>
                      <a:pt x="92" y="113"/>
                    </a:cubicBezTo>
                    <a:cubicBezTo>
                      <a:pt x="95" y="111"/>
                      <a:pt x="98" y="109"/>
                      <a:pt x="101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98" y="107"/>
                      <a:pt x="93" y="105"/>
                      <a:pt x="89" y="103"/>
                    </a:cubicBezTo>
                    <a:cubicBezTo>
                      <a:pt x="84" y="102"/>
                      <a:pt x="79" y="99"/>
                      <a:pt x="75" y="9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496"/>
              <p:cNvSpPr/>
              <p:nvPr/>
            </p:nvSpPr>
            <p:spPr bwMode="auto">
              <a:xfrm>
                <a:off x="3783" y="2139"/>
                <a:ext cx="152" cy="178"/>
              </a:xfrm>
              <a:custGeom>
                <a:gdLst>
                  <a:gd name="T0" fmla="*/ 29 w 64"/>
                  <a:gd name="T1" fmla="*/ 75 h 75"/>
                  <a:gd name="T2" fmla="*/ 29 w 64"/>
                  <a:gd name="T3" fmla="*/ 75 h 75"/>
                  <a:gd name="T4" fmla="*/ 41 w 64"/>
                  <a:gd name="T5" fmla="*/ 71 h 75"/>
                  <a:gd name="T6" fmla="*/ 41 w 64"/>
                  <a:gd name="T7" fmla="*/ 70 h 75"/>
                  <a:gd name="T8" fmla="*/ 44 w 64"/>
                  <a:gd name="T9" fmla="*/ 65 h 75"/>
                  <a:gd name="T10" fmla="*/ 34 w 64"/>
                  <a:gd name="T11" fmla="*/ 62 h 75"/>
                  <a:gd name="T12" fmla="*/ 15 w 64"/>
                  <a:gd name="T13" fmla="*/ 46 h 75"/>
                  <a:gd name="T14" fmla="*/ 21 w 64"/>
                  <a:gd name="T15" fmla="*/ 23 h 75"/>
                  <a:gd name="T16" fmla="*/ 43 w 64"/>
                  <a:gd name="T17" fmla="*/ 20 h 75"/>
                  <a:gd name="T18" fmla="*/ 50 w 64"/>
                  <a:gd name="T19" fmla="*/ 35 h 75"/>
                  <a:gd name="T20" fmla="*/ 50 w 64"/>
                  <a:gd name="T21" fmla="*/ 35 h 75"/>
                  <a:gd name="T22" fmla="*/ 49 w 64"/>
                  <a:gd name="T23" fmla="*/ 34 h 75"/>
                  <a:gd name="T24" fmla="*/ 49 w 64"/>
                  <a:gd name="T25" fmla="*/ 33 h 75"/>
                  <a:gd name="T26" fmla="*/ 36 w 64"/>
                  <a:gd name="T27" fmla="*/ 29 h 75"/>
                  <a:gd name="T28" fmla="*/ 28 w 64"/>
                  <a:gd name="T29" fmla="*/ 38 h 75"/>
                  <a:gd name="T30" fmla="*/ 32 w 64"/>
                  <a:gd name="T31" fmla="*/ 50 h 75"/>
                  <a:gd name="T32" fmla="*/ 46 w 64"/>
                  <a:gd name="T33" fmla="*/ 53 h 75"/>
                  <a:gd name="T34" fmla="*/ 58 w 64"/>
                  <a:gd name="T35" fmla="*/ 47 h 75"/>
                  <a:gd name="T36" fmla="*/ 63 w 64"/>
                  <a:gd name="T37" fmla="*/ 34 h 75"/>
                  <a:gd name="T38" fmla="*/ 51 w 64"/>
                  <a:gd name="T39" fmla="*/ 10 h 75"/>
                  <a:gd name="T40" fmla="*/ 3 w 64"/>
                  <a:gd name="T41" fmla="*/ 24 h 75"/>
                  <a:gd name="T42" fmla="*/ 4 w 64"/>
                  <a:gd name="T43" fmla="*/ 52 h 75"/>
                  <a:gd name="T44" fmla="*/ 29 w 64"/>
                  <a:gd name="T45" fmla="*/ 75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75">
                    <a:moveTo>
                      <a:pt x="29" y="75"/>
                    </a:moveTo>
                    <a:cubicBezTo>
                      <a:pt x="29" y="75"/>
                      <a:pt x="29" y="75"/>
                      <a:pt x="29" y="75"/>
                    </a:cubicBezTo>
                    <a:cubicBezTo>
                      <a:pt x="32" y="73"/>
                      <a:pt x="36" y="71"/>
                      <a:pt x="41" y="71"/>
                    </a:cubicBezTo>
                    <a:cubicBezTo>
                      <a:pt x="41" y="71"/>
                      <a:pt x="41" y="70"/>
                      <a:pt x="41" y="70"/>
                    </a:cubicBezTo>
                    <a:cubicBezTo>
                      <a:pt x="42" y="68"/>
                      <a:pt x="43" y="66"/>
                      <a:pt x="44" y="65"/>
                    </a:cubicBezTo>
                    <a:cubicBezTo>
                      <a:pt x="41" y="64"/>
                      <a:pt x="37" y="64"/>
                      <a:pt x="34" y="62"/>
                    </a:cubicBezTo>
                    <a:cubicBezTo>
                      <a:pt x="26" y="59"/>
                      <a:pt x="18" y="54"/>
                      <a:pt x="15" y="46"/>
                    </a:cubicBezTo>
                    <a:cubicBezTo>
                      <a:pt x="12" y="38"/>
                      <a:pt x="14" y="29"/>
                      <a:pt x="21" y="23"/>
                    </a:cubicBezTo>
                    <a:cubicBezTo>
                      <a:pt x="27" y="19"/>
                      <a:pt x="36" y="16"/>
                      <a:pt x="43" y="20"/>
                    </a:cubicBezTo>
                    <a:cubicBezTo>
                      <a:pt x="48" y="22"/>
                      <a:pt x="57" y="29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49" y="35"/>
                      <a:pt x="49" y="34"/>
                    </a:cubicBezTo>
                    <a:cubicBezTo>
                      <a:pt x="49" y="34"/>
                      <a:pt x="49" y="33"/>
                      <a:pt x="49" y="33"/>
                    </a:cubicBezTo>
                    <a:cubicBezTo>
                      <a:pt x="47" y="28"/>
                      <a:pt x="40" y="27"/>
                      <a:pt x="36" y="29"/>
                    </a:cubicBezTo>
                    <a:cubicBezTo>
                      <a:pt x="32" y="30"/>
                      <a:pt x="29" y="34"/>
                      <a:pt x="28" y="38"/>
                    </a:cubicBezTo>
                    <a:cubicBezTo>
                      <a:pt x="27" y="43"/>
                      <a:pt x="28" y="47"/>
                      <a:pt x="32" y="50"/>
                    </a:cubicBezTo>
                    <a:cubicBezTo>
                      <a:pt x="36" y="53"/>
                      <a:pt x="41" y="54"/>
                      <a:pt x="46" y="53"/>
                    </a:cubicBezTo>
                    <a:cubicBezTo>
                      <a:pt x="50" y="53"/>
                      <a:pt x="55" y="51"/>
                      <a:pt x="58" y="47"/>
                    </a:cubicBezTo>
                    <a:cubicBezTo>
                      <a:pt x="61" y="43"/>
                      <a:pt x="63" y="39"/>
                      <a:pt x="63" y="34"/>
                    </a:cubicBezTo>
                    <a:cubicBezTo>
                      <a:pt x="64" y="24"/>
                      <a:pt x="59" y="15"/>
                      <a:pt x="51" y="10"/>
                    </a:cubicBezTo>
                    <a:cubicBezTo>
                      <a:pt x="34" y="0"/>
                      <a:pt x="11" y="6"/>
                      <a:pt x="3" y="24"/>
                    </a:cubicBezTo>
                    <a:cubicBezTo>
                      <a:pt x="0" y="33"/>
                      <a:pt x="0" y="44"/>
                      <a:pt x="4" y="52"/>
                    </a:cubicBezTo>
                    <a:cubicBezTo>
                      <a:pt x="9" y="62"/>
                      <a:pt x="19" y="69"/>
                      <a:pt x="29" y="75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497"/>
              <p:cNvSpPr/>
              <p:nvPr/>
            </p:nvSpPr>
            <p:spPr bwMode="auto">
              <a:xfrm>
                <a:off x="4067" y="1643"/>
                <a:ext cx="43" cy="35"/>
              </a:xfrm>
              <a:custGeom>
                <a:gdLst>
                  <a:gd name="T0" fmla="*/ 0 w 18"/>
                  <a:gd name="T1" fmla="*/ 2 h 15"/>
                  <a:gd name="T2" fmla="*/ 6 w 18"/>
                  <a:gd name="T3" fmla="*/ 11 h 15"/>
                  <a:gd name="T4" fmla="*/ 18 w 18"/>
                  <a:gd name="T5" fmla="*/ 15 h 15"/>
                  <a:gd name="T6" fmla="*/ 9 w 18"/>
                  <a:gd name="T7" fmla="*/ 0 h 15"/>
                  <a:gd name="T8" fmla="*/ 0 w 18"/>
                  <a:gd name="T9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5">
                    <a:moveTo>
                      <a:pt x="0" y="2"/>
                    </a:moveTo>
                    <a:cubicBezTo>
                      <a:pt x="2" y="4"/>
                      <a:pt x="4" y="8"/>
                      <a:pt x="6" y="11"/>
                    </a:cubicBezTo>
                    <a:cubicBezTo>
                      <a:pt x="10" y="12"/>
                      <a:pt x="14" y="14"/>
                      <a:pt x="18" y="15"/>
                    </a:cubicBezTo>
                    <a:cubicBezTo>
                      <a:pt x="15" y="10"/>
                      <a:pt x="13" y="5"/>
                      <a:pt x="9" y="0"/>
                    </a:cubicBezTo>
                    <a:cubicBezTo>
                      <a:pt x="6" y="1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498"/>
              <p:cNvSpPr/>
              <p:nvPr/>
            </p:nvSpPr>
            <p:spPr bwMode="auto">
              <a:xfrm>
                <a:off x="5901" y="2445"/>
                <a:ext cx="45" cy="76"/>
              </a:xfrm>
              <a:custGeom>
                <a:gdLst>
                  <a:gd name="T0" fmla="*/ 3 w 19"/>
                  <a:gd name="T1" fmla="*/ 0 h 32"/>
                  <a:gd name="T2" fmla="*/ 2 w 19"/>
                  <a:gd name="T3" fmla="*/ 19 h 32"/>
                  <a:gd name="T4" fmla="*/ 8 w 19"/>
                  <a:gd name="T5" fmla="*/ 27 h 32"/>
                  <a:gd name="T6" fmla="*/ 17 w 19"/>
                  <a:gd name="T7" fmla="*/ 32 h 32"/>
                  <a:gd name="T8" fmla="*/ 17 w 19"/>
                  <a:gd name="T9" fmla="*/ 30 h 32"/>
                  <a:gd name="T10" fmla="*/ 19 w 19"/>
                  <a:gd name="T11" fmla="*/ 26 h 32"/>
                  <a:gd name="T12" fmla="*/ 10 w 19"/>
                  <a:gd name="T13" fmla="*/ 3 h 32"/>
                  <a:gd name="T14" fmla="*/ 3 w 19"/>
                  <a:gd name="T15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32">
                    <a:moveTo>
                      <a:pt x="3" y="0"/>
                    </a:moveTo>
                    <a:cubicBezTo>
                      <a:pt x="1" y="6"/>
                      <a:pt x="0" y="13"/>
                      <a:pt x="2" y="19"/>
                    </a:cubicBezTo>
                    <a:cubicBezTo>
                      <a:pt x="4" y="22"/>
                      <a:pt x="5" y="25"/>
                      <a:pt x="8" y="27"/>
                    </a:cubicBezTo>
                    <a:cubicBezTo>
                      <a:pt x="10" y="29"/>
                      <a:pt x="14" y="32"/>
                      <a:pt x="17" y="32"/>
                    </a:cubicBezTo>
                    <a:cubicBezTo>
                      <a:pt x="17" y="31"/>
                      <a:pt x="17" y="31"/>
                      <a:pt x="17" y="30"/>
                    </a:cubicBezTo>
                    <a:cubicBezTo>
                      <a:pt x="18" y="29"/>
                      <a:pt x="18" y="27"/>
                      <a:pt x="19" y="26"/>
                    </a:cubicBezTo>
                    <a:cubicBezTo>
                      <a:pt x="10" y="21"/>
                      <a:pt x="6" y="11"/>
                      <a:pt x="10" y="3"/>
                    </a:cubicBezTo>
                    <a:cubicBezTo>
                      <a:pt x="8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499"/>
              <p:cNvSpPr/>
              <p:nvPr/>
            </p:nvSpPr>
            <p:spPr bwMode="auto">
              <a:xfrm>
                <a:off x="4131" y="1787"/>
                <a:ext cx="151" cy="74"/>
              </a:xfrm>
              <a:custGeom>
                <a:gdLst>
                  <a:gd name="T0" fmla="*/ 9 w 64"/>
                  <a:gd name="T1" fmla="*/ 12 h 31"/>
                  <a:gd name="T2" fmla="*/ 17 w 64"/>
                  <a:gd name="T3" fmla="*/ 15 h 31"/>
                  <a:gd name="T4" fmla="*/ 33 w 64"/>
                  <a:gd name="T5" fmla="*/ 21 h 31"/>
                  <a:gd name="T6" fmla="*/ 50 w 64"/>
                  <a:gd name="T7" fmla="*/ 27 h 31"/>
                  <a:gd name="T8" fmla="*/ 64 w 64"/>
                  <a:gd name="T9" fmla="*/ 31 h 31"/>
                  <a:gd name="T10" fmla="*/ 63 w 64"/>
                  <a:gd name="T11" fmla="*/ 30 h 31"/>
                  <a:gd name="T12" fmla="*/ 57 w 64"/>
                  <a:gd name="T13" fmla="*/ 21 h 31"/>
                  <a:gd name="T14" fmla="*/ 57 w 64"/>
                  <a:gd name="T15" fmla="*/ 21 h 31"/>
                  <a:gd name="T16" fmla="*/ 50 w 64"/>
                  <a:gd name="T17" fmla="*/ 18 h 31"/>
                  <a:gd name="T18" fmla="*/ 43 w 64"/>
                  <a:gd name="T19" fmla="*/ 16 h 31"/>
                  <a:gd name="T20" fmla="*/ 28 w 64"/>
                  <a:gd name="T21" fmla="*/ 11 h 31"/>
                  <a:gd name="T22" fmla="*/ 12 w 64"/>
                  <a:gd name="T23" fmla="*/ 4 h 31"/>
                  <a:gd name="T24" fmla="*/ 0 w 64"/>
                  <a:gd name="T25" fmla="*/ 0 h 31"/>
                  <a:gd name="T26" fmla="*/ 3 w 64"/>
                  <a:gd name="T27" fmla="*/ 10 h 31"/>
                  <a:gd name="T28" fmla="*/ 9 w 64"/>
                  <a:gd name="T29" fmla="*/ 12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9" y="12"/>
                    </a:moveTo>
                    <a:cubicBezTo>
                      <a:pt x="12" y="13"/>
                      <a:pt x="14" y="14"/>
                      <a:pt x="17" y="15"/>
                    </a:cubicBezTo>
                    <a:cubicBezTo>
                      <a:pt x="23" y="17"/>
                      <a:pt x="28" y="19"/>
                      <a:pt x="33" y="21"/>
                    </a:cubicBezTo>
                    <a:cubicBezTo>
                      <a:pt x="39" y="23"/>
                      <a:pt x="44" y="25"/>
                      <a:pt x="50" y="27"/>
                    </a:cubicBezTo>
                    <a:cubicBezTo>
                      <a:pt x="54" y="28"/>
                      <a:pt x="59" y="30"/>
                      <a:pt x="64" y="31"/>
                    </a:cubicBezTo>
                    <a:cubicBezTo>
                      <a:pt x="64" y="31"/>
                      <a:pt x="63" y="30"/>
                      <a:pt x="63" y="30"/>
                    </a:cubicBezTo>
                    <a:cubicBezTo>
                      <a:pt x="61" y="27"/>
                      <a:pt x="59" y="24"/>
                      <a:pt x="57" y="21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5" y="20"/>
                      <a:pt x="52" y="19"/>
                      <a:pt x="50" y="18"/>
                    </a:cubicBezTo>
                    <a:cubicBezTo>
                      <a:pt x="48" y="18"/>
                      <a:pt x="45" y="17"/>
                      <a:pt x="43" y="16"/>
                    </a:cubicBezTo>
                    <a:cubicBezTo>
                      <a:pt x="38" y="14"/>
                      <a:pt x="33" y="13"/>
                      <a:pt x="28" y="11"/>
                    </a:cubicBezTo>
                    <a:cubicBezTo>
                      <a:pt x="22" y="9"/>
                      <a:pt x="17" y="6"/>
                      <a:pt x="12" y="4"/>
                    </a:cubicBezTo>
                    <a:cubicBezTo>
                      <a:pt x="8" y="3"/>
                      <a:pt x="4" y="2"/>
                      <a:pt x="0" y="0"/>
                    </a:cubicBezTo>
                    <a:cubicBezTo>
                      <a:pt x="1" y="3"/>
                      <a:pt x="2" y="7"/>
                      <a:pt x="3" y="10"/>
                    </a:cubicBezTo>
                    <a:cubicBezTo>
                      <a:pt x="5" y="10"/>
                      <a:pt x="7" y="11"/>
                      <a:pt x="9" y="1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500"/>
              <p:cNvSpPr/>
              <p:nvPr/>
            </p:nvSpPr>
            <p:spPr bwMode="auto">
              <a:xfrm>
                <a:off x="4119" y="1764"/>
                <a:ext cx="145" cy="69"/>
              </a:xfrm>
              <a:custGeom>
                <a:gdLst>
                  <a:gd name="T0" fmla="*/ 34 w 61"/>
                  <a:gd name="T1" fmla="*/ 20 h 29"/>
                  <a:gd name="T2" fmla="*/ 51 w 61"/>
                  <a:gd name="T3" fmla="*/ 25 h 29"/>
                  <a:gd name="T4" fmla="*/ 61 w 61"/>
                  <a:gd name="T5" fmla="*/ 29 h 29"/>
                  <a:gd name="T6" fmla="*/ 53 w 61"/>
                  <a:gd name="T7" fmla="*/ 17 h 29"/>
                  <a:gd name="T8" fmla="*/ 41 w 61"/>
                  <a:gd name="T9" fmla="*/ 13 h 29"/>
                  <a:gd name="T10" fmla="*/ 26 w 61"/>
                  <a:gd name="T11" fmla="*/ 7 h 29"/>
                  <a:gd name="T12" fmla="*/ 11 w 61"/>
                  <a:gd name="T13" fmla="*/ 3 h 29"/>
                  <a:gd name="T14" fmla="*/ 0 w 61"/>
                  <a:gd name="T15" fmla="*/ 0 h 29"/>
                  <a:gd name="T16" fmla="*/ 4 w 61"/>
                  <a:gd name="T17" fmla="*/ 8 h 29"/>
                  <a:gd name="T18" fmla="*/ 34 w 61"/>
                  <a:gd name="T19" fmla="*/ 2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28">
                    <a:moveTo>
                      <a:pt x="34" y="20"/>
                    </a:moveTo>
                    <a:cubicBezTo>
                      <a:pt x="40" y="22"/>
                      <a:pt x="45" y="23"/>
                      <a:pt x="51" y="25"/>
                    </a:cubicBezTo>
                    <a:cubicBezTo>
                      <a:pt x="54" y="26"/>
                      <a:pt x="57" y="27"/>
                      <a:pt x="61" y="29"/>
                    </a:cubicBezTo>
                    <a:cubicBezTo>
                      <a:pt x="58" y="25"/>
                      <a:pt x="56" y="21"/>
                      <a:pt x="53" y="17"/>
                    </a:cubicBezTo>
                    <a:cubicBezTo>
                      <a:pt x="49" y="15"/>
                      <a:pt x="45" y="15"/>
                      <a:pt x="41" y="13"/>
                    </a:cubicBezTo>
                    <a:cubicBezTo>
                      <a:pt x="36" y="11"/>
                      <a:pt x="31" y="9"/>
                      <a:pt x="26" y="7"/>
                    </a:cubicBezTo>
                    <a:cubicBezTo>
                      <a:pt x="21" y="5"/>
                      <a:pt x="16" y="4"/>
                      <a:pt x="11" y="3"/>
                    </a:cubicBezTo>
                    <a:cubicBezTo>
                      <a:pt x="7" y="2"/>
                      <a:pt x="4" y="1"/>
                      <a:pt x="0" y="0"/>
                    </a:cubicBezTo>
                    <a:cubicBezTo>
                      <a:pt x="1" y="3"/>
                      <a:pt x="3" y="5"/>
                      <a:pt x="4" y="8"/>
                    </a:cubicBezTo>
                    <a:cubicBezTo>
                      <a:pt x="14" y="12"/>
                      <a:pt x="24" y="16"/>
                      <a:pt x="34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501"/>
              <p:cNvSpPr/>
              <p:nvPr/>
            </p:nvSpPr>
            <p:spPr bwMode="auto">
              <a:xfrm>
                <a:off x="4138" y="1816"/>
                <a:ext cx="163" cy="81"/>
              </a:xfrm>
              <a:custGeom>
                <a:gdLst>
                  <a:gd name="T0" fmla="*/ 2 w 69"/>
                  <a:gd name="T1" fmla="*/ 9 h 34"/>
                  <a:gd name="T2" fmla="*/ 8 w 69"/>
                  <a:gd name="T3" fmla="*/ 12 h 34"/>
                  <a:gd name="T4" fmla="*/ 18 w 69"/>
                  <a:gd name="T5" fmla="*/ 16 h 34"/>
                  <a:gd name="T6" fmla="*/ 36 w 69"/>
                  <a:gd name="T7" fmla="*/ 22 h 34"/>
                  <a:gd name="T8" fmla="*/ 69 w 69"/>
                  <a:gd name="T9" fmla="*/ 34 h 34"/>
                  <a:gd name="T10" fmla="*/ 62 w 69"/>
                  <a:gd name="T11" fmla="*/ 22 h 34"/>
                  <a:gd name="T12" fmla="*/ 46 w 69"/>
                  <a:gd name="T13" fmla="*/ 16 h 34"/>
                  <a:gd name="T14" fmla="*/ 30 w 69"/>
                  <a:gd name="T15" fmla="*/ 11 h 34"/>
                  <a:gd name="T16" fmla="*/ 14 w 69"/>
                  <a:gd name="T17" fmla="*/ 4 h 34"/>
                  <a:gd name="T18" fmla="*/ 5 w 69"/>
                  <a:gd name="T19" fmla="*/ 2 h 34"/>
                  <a:gd name="T20" fmla="*/ 0 w 69"/>
                  <a:gd name="T21" fmla="*/ 0 h 34"/>
                  <a:gd name="T22" fmla="*/ 0 w 69"/>
                  <a:gd name="T23" fmla="*/ 0 h 34"/>
                  <a:gd name="T24" fmla="*/ 2 w 69"/>
                  <a:gd name="T25" fmla="*/ 9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34">
                    <a:moveTo>
                      <a:pt x="2" y="9"/>
                    </a:moveTo>
                    <a:cubicBezTo>
                      <a:pt x="4" y="10"/>
                      <a:pt x="6" y="11"/>
                      <a:pt x="8" y="12"/>
                    </a:cubicBezTo>
                    <a:cubicBezTo>
                      <a:pt x="11" y="14"/>
                      <a:pt x="14" y="15"/>
                      <a:pt x="18" y="16"/>
                    </a:cubicBezTo>
                    <a:cubicBezTo>
                      <a:pt x="23" y="18"/>
                      <a:pt x="30" y="20"/>
                      <a:pt x="36" y="22"/>
                    </a:cubicBezTo>
                    <a:cubicBezTo>
                      <a:pt x="47" y="26"/>
                      <a:pt x="58" y="31"/>
                      <a:pt x="69" y="34"/>
                    </a:cubicBezTo>
                    <a:cubicBezTo>
                      <a:pt x="67" y="30"/>
                      <a:pt x="65" y="26"/>
                      <a:pt x="62" y="22"/>
                    </a:cubicBezTo>
                    <a:cubicBezTo>
                      <a:pt x="57" y="20"/>
                      <a:pt x="51" y="18"/>
                      <a:pt x="46" y="16"/>
                    </a:cubicBezTo>
                    <a:cubicBezTo>
                      <a:pt x="41" y="14"/>
                      <a:pt x="35" y="13"/>
                      <a:pt x="30" y="11"/>
                    </a:cubicBezTo>
                    <a:cubicBezTo>
                      <a:pt x="24" y="9"/>
                      <a:pt x="19" y="6"/>
                      <a:pt x="14" y="4"/>
                    </a:cubicBezTo>
                    <a:cubicBezTo>
                      <a:pt x="11" y="3"/>
                      <a:pt x="8" y="3"/>
                      <a:pt x="5" y="2"/>
                    </a:cubicBezTo>
                    <a:cubicBezTo>
                      <a:pt x="4" y="1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2" y="6"/>
                      <a:pt x="2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502"/>
              <p:cNvSpPr/>
              <p:nvPr/>
            </p:nvSpPr>
            <p:spPr bwMode="auto">
              <a:xfrm>
                <a:off x="4143" y="1842"/>
                <a:ext cx="165" cy="81"/>
              </a:xfrm>
              <a:custGeom>
                <a:gdLst>
                  <a:gd name="T0" fmla="*/ 68 w 70"/>
                  <a:gd name="T1" fmla="*/ 25 h 34"/>
                  <a:gd name="T2" fmla="*/ 32 w 70"/>
                  <a:gd name="T3" fmla="*/ 12 h 34"/>
                  <a:gd name="T4" fmla="*/ 14 w 70"/>
                  <a:gd name="T5" fmla="*/ 6 h 34"/>
                  <a:gd name="T6" fmla="*/ 6 w 70"/>
                  <a:gd name="T7" fmla="*/ 3 h 34"/>
                  <a:gd name="T8" fmla="*/ 0 w 70"/>
                  <a:gd name="T9" fmla="*/ 0 h 34"/>
                  <a:gd name="T10" fmla="*/ 2 w 70"/>
                  <a:gd name="T11" fmla="*/ 10 h 34"/>
                  <a:gd name="T12" fmla="*/ 9 w 70"/>
                  <a:gd name="T13" fmla="*/ 13 h 34"/>
                  <a:gd name="T14" fmla="*/ 17 w 70"/>
                  <a:gd name="T15" fmla="*/ 17 h 34"/>
                  <a:gd name="T16" fmla="*/ 35 w 70"/>
                  <a:gd name="T17" fmla="*/ 23 h 34"/>
                  <a:gd name="T18" fmla="*/ 69 w 70"/>
                  <a:gd name="T19" fmla="*/ 34 h 34"/>
                  <a:gd name="T20" fmla="*/ 70 w 70"/>
                  <a:gd name="T21" fmla="*/ 29 h 34"/>
                  <a:gd name="T22" fmla="*/ 70 w 70"/>
                  <a:gd name="T23" fmla="*/ 28 h 34"/>
                  <a:gd name="T24" fmla="*/ 68 w 70"/>
                  <a:gd name="T25" fmla="*/ 25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0" h="34">
                    <a:moveTo>
                      <a:pt x="68" y="25"/>
                    </a:moveTo>
                    <a:cubicBezTo>
                      <a:pt x="56" y="22"/>
                      <a:pt x="44" y="16"/>
                      <a:pt x="32" y="12"/>
                    </a:cubicBezTo>
                    <a:cubicBezTo>
                      <a:pt x="26" y="10"/>
                      <a:pt x="20" y="8"/>
                      <a:pt x="14" y="6"/>
                    </a:cubicBezTo>
                    <a:cubicBezTo>
                      <a:pt x="12" y="5"/>
                      <a:pt x="9" y="4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  <a:cubicBezTo>
                      <a:pt x="1" y="3"/>
                      <a:pt x="2" y="7"/>
                      <a:pt x="2" y="10"/>
                    </a:cubicBezTo>
                    <a:cubicBezTo>
                      <a:pt x="4" y="11"/>
                      <a:pt x="7" y="12"/>
                      <a:pt x="9" y="13"/>
                    </a:cubicBezTo>
                    <a:cubicBezTo>
                      <a:pt x="12" y="14"/>
                      <a:pt x="15" y="15"/>
                      <a:pt x="17" y="17"/>
                    </a:cubicBezTo>
                    <a:cubicBezTo>
                      <a:pt x="23" y="19"/>
                      <a:pt x="29" y="21"/>
                      <a:pt x="35" y="23"/>
                    </a:cubicBezTo>
                    <a:cubicBezTo>
                      <a:pt x="46" y="27"/>
                      <a:pt x="58" y="30"/>
                      <a:pt x="69" y="34"/>
                    </a:cubicBezTo>
                    <a:cubicBezTo>
                      <a:pt x="69" y="32"/>
                      <a:pt x="69" y="30"/>
                      <a:pt x="70" y="29"/>
                    </a:cubicBezTo>
                    <a:cubicBezTo>
                      <a:pt x="70" y="29"/>
                      <a:pt x="70" y="29"/>
                      <a:pt x="70" y="28"/>
                    </a:cubicBezTo>
                    <a:cubicBezTo>
                      <a:pt x="69" y="27"/>
                      <a:pt x="69" y="26"/>
                      <a:pt x="68" y="2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503"/>
              <p:cNvSpPr/>
              <p:nvPr/>
            </p:nvSpPr>
            <p:spPr bwMode="auto">
              <a:xfrm>
                <a:off x="4334" y="1712"/>
                <a:ext cx="27" cy="52"/>
              </a:xfrm>
              <a:custGeom>
                <a:gdLst>
                  <a:gd name="T0" fmla="*/ 0 w 11"/>
                  <a:gd name="T1" fmla="*/ 22 h 22"/>
                  <a:gd name="T2" fmla="*/ 11 w 11"/>
                  <a:gd name="T3" fmla="*/ 14 h 22"/>
                  <a:gd name="T4" fmla="*/ 10 w 11"/>
                  <a:gd name="T5" fmla="*/ 8 h 22"/>
                  <a:gd name="T6" fmla="*/ 10 w 11"/>
                  <a:gd name="T7" fmla="*/ 8 h 22"/>
                  <a:gd name="T8" fmla="*/ 4 w 11"/>
                  <a:gd name="T9" fmla="*/ 3 h 22"/>
                  <a:gd name="T10" fmla="*/ 1 w 11"/>
                  <a:gd name="T11" fmla="*/ 0 h 22"/>
                  <a:gd name="T12" fmla="*/ 0 w 11"/>
                  <a:gd name="T13" fmla="*/ 12 h 22"/>
                  <a:gd name="T14" fmla="*/ 0 w 11"/>
                  <a:gd name="T15" fmla="*/ 22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22">
                    <a:moveTo>
                      <a:pt x="0" y="22"/>
                    </a:moveTo>
                    <a:cubicBezTo>
                      <a:pt x="3" y="18"/>
                      <a:pt x="7" y="15"/>
                      <a:pt x="11" y="14"/>
                    </a:cubicBezTo>
                    <a:cubicBezTo>
                      <a:pt x="10" y="12"/>
                      <a:pt x="10" y="10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6"/>
                      <a:pt x="6" y="4"/>
                      <a:pt x="4" y="3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1" y="4"/>
                      <a:pt x="0" y="8"/>
                      <a:pt x="0" y="12"/>
                    </a:cubicBezTo>
                    <a:cubicBezTo>
                      <a:pt x="0" y="16"/>
                      <a:pt x="0" y="19"/>
                      <a:pt x="0" y="2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504"/>
              <p:cNvSpPr/>
              <p:nvPr/>
            </p:nvSpPr>
            <p:spPr bwMode="auto">
              <a:xfrm>
                <a:off x="4088" y="1714"/>
                <a:ext cx="126" cy="52"/>
              </a:xfrm>
              <a:custGeom>
                <a:gdLst>
                  <a:gd name="T0" fmla="*/ 6 w 53"/>
                  <a:gd name="T1" fmla="*/ 8 h 22"/>
                  <a:gd name="T2" fmla="*/ 33 w 53"/>
                  <a:gd name="T3" fmla="*/ 15 h 22"/>
                  <a:gd name="T4" fmla="*/ 47 w 53"/>
                  <a:gd name="T5" fmla="*/ 20 h 22"/>
                  <a:gd name="T6" fmla="*/ 53 w 53"/>
                  <a:gd name="T7" fmla="*/ 22 h 22"/>
                  <a:gd name="T8" fmla="*/ 38 w 53"/>
                  <a:gd name="T9" fmla="*/ 7 h 22"/>
                  <a:gd name="T10" fmla="*/ 30 w 53"/>
                  <a:gd name="T11" fmla="*/ 6 h 22"/>
                  <a:gd name="T12" fmla="*/ 20 w 53"/>
                  <a:gd name="T13" fmla="*/ 3 h 22"/>
                  <a:gd name="T14" fmla="*/ 0 w 53"/>
                  <a:gd name="T15" fmla="*/ 0 h 22"/>
                  <a:gd name="T16" fmla="*/ 0 w 53"/>
                  <a:gd name="T17" fmla="*/ 0 h 22"/>
                  <a:gd name="T18" fmla="*/ 6 w 53"/>
                  <a:gd name="T19" fmla="*/ 8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22">
                    <a:moveTo>
                      <a:pt x="6" y="8"/>
                    </a:moveTo>
                    <a:cubicBezTo>
                      <a:pt x="14" y="12"/>
                      <a:pt x="24" y="13"/>
                      <a:pt x="33" y="15"/>
                    </a:cubicBezTo>
                    <a:cubicBezTo>
                      <a:pt x="37" y="17"/>
                      <a:pt x="42" y="18"/>
                      <a:pt x="47" y="20"/>
                    </a:cubicBezTo>
                    <a:cubicBezTo>
                      <a:pt x="49" y="21"/>
                      <a:pt x="51" y="21"/>
                      <a:pt x="53" y="22"/>
                    </a:cubicBezTo>
                    <a:cubicBezTo>
                      <a:pt x="48" y="17"/>
                      <a:pt x="44" y="12"/>
                      <a:pt x="38" y="7"/>
                    </a:cubicBezTo>
                    <a:cubicBezTo>
                      <a:pt x="36" y="6"/>
                      <a:pt x="33" y="6"/>
                      <a:pt x="30" y="6"/>
                    </a:cubicBezTo>
                    <a:cubicBezTo>
                      <a:pt x="26" y="5"/>
                      <a:pt x="23" y="4"/>
                      <a:pt x="20" y="3"/>
                    </a:cubicBezTo>
                    <a:cubicBezTo>
                      <a:pt x="13" y="1"/>
                      <a:pt x="7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4" y="5"/>
                      <a:pt x="6" y="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505"/>
              <p:cNvSpPr/>
              <p:nvPr/>
            </p:nvSpPr>
            <p:spPr bwMode="auto">
              <a:xfrm>
                <a:off x="4027" y="1659"/>
                <a:ext cx="90" cy="29"/>
              </a:xfrm>
              <a:custGeom>
                <a:gdLst>
                  <a:gd name="T0" fmla="*/ 11 w 38"/>
                  <a:gd name="T1" fmla="*/ 8 h 12"/>
                  <a:gd name="T2" fmla="*/ 16 w 38"/>
                  <a:gd name="T3" fmla="*/ 12 h 12"/>
                  <a:gd name="T4" fmla="*/ 38 w 38"/>
                  <a:gd name="T5" fmla="*/ 12 h 12"/>
                  <a:gd name="T6" fmla="*/ 30 w 38"/>
                  <a:gd name="T7" fmla="*/ 8 h 12"/>
                  <a:gd name="T8" fmla="*/ 14 w 38"/>
                  <a:gd name="T9" fmla="*/ 3 h 12"/>
                  <a:gd name="T10" fmla="*/ 0 w 38"/>
                  <a:gd name="T11" fmla="*/ 0 h 12"/>
                  <a:gd name="T12" fmla="*/ 11 w 38"/>
                  <a:gd name="T13" fmla="*/ 8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2">
                    <a:moveTo>
                      <a:pt x="11" y="8"/>
                    </a:moveTo>
                    <a:cubicBezTo>
                      <a:pt x="12" y="9"/>
                      <a:pt x="14" y="10"/>
                      <a:pt x="16" y="12"/>
                    </a:cubicBezTo>
                    <a:cubicBezTo>
                      <a:pt x="23" y="11"/>
                      <a:pt x="31" y="11"/>
                      <a:pt x="38" y="12"/>
                    </a:cubicBezTo>
                    <a:cubicBezTo>
                      <a:pt x="35" y="10"/>
                      <a:pt x="33" y="9"/>
                      <a:pt x="30" y="8"/>
                    </a:cubicBezTo>
                    <a:cubicBezTo>
                      <a:pt x="25" y="6"/>
                      <a:pt x="20" y="4"/>
                      <a:pt x="14" y="3"/>
                    </a:cubicBezTo>
                    <a:cubicBezTo>
                      <a:pt x="10" y="1"/>
                      <a:pt x="5" y="0"/>
                      <a:pt x="0" y="0"/>
                    </a:cubicBezTo>
                    <a:cubicBezTo>
                      <a:pt x="4" y="2"/>
                      <a:pt x="8" y="5"/>
                      <a:pt x="11" y="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506"/>
              <p:cNvSpPr/>
              <p:nvPr/>
            </p:nvSpPr>
            <p:spPr bwMode="auto">
              <a:xfrm>
                <a:off x="4067" y="1688"/>
                <a:ext cx="107" cy="38"/>
              </a:xfrm>
              <a:custGeom>
                <a:gdLst>
                  <a:gd name="T0" fmla="*/ 29 w 45"/>
                  <a:gd name="T1" fmla="*/ 12 h 16"/>
                  <a:gd name="T2" fmla="*/ 39 w 45"/>
                  <a:gd name="T3" fmla="*/ 15 h 16"/>
                  <a:gd name="T4" fmla="*/ 45 w 45"/>
                  <a:gd name="T5" fmla="*/ 16 h 16"/>
                  <a:gd name="T6" fmla="*/ 45 w 45"/>
                  <a:gd name="T7" fmla="*/ 16 h 16"/>
                  <a:gd name="T8" fmla="*/ 25 w 45"/>
                  <a:gd name="T9" fmla="*/ 2 h 16"/>
                  <a:gd name="T10" fmla="*/ 0 w 45"/>
                  <a:gd name="T11" fmla="*/ 1 h 16"/>
                  <a:gd name="T12" fmla="*/ 8 w 45"/>
                  <a:gd name="T13" fmla="*/ 9 h 16"/>
                  <a:gd name="T14" fmla="*/ 29 w 45"/>
                  <a:gd name="T15" fmla="*/ 12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6">
                    <a:moveTo>
                      <a:pt x="29" y="12"/>
                    </a:moveTo>
                    <a:cubicBezTo>
                      <a:pt x="32" y="13"/>
                      <a:pt x="36" y="14"/>
                      <a:pt x="39" y="15"/>
                    </a:cubicBezTo>
                    <a:cubicBezTo>
                      <a:pt x="41" y="15"/>
                      <a:pt x="43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39" y="10"/>
                      <a:pt x="32" y="6"/>
                      <a:pt x="25" y="2"/>
                    </a:cubicBezTo>
                    <a:cubicBezTo>
                      <a:pt x="17" y="0"/>
                      <a:pt x="8" y="1"/>
                      <a:pt x="0" y="1"/>
                    </a:cubicBezTo>
                    <a:cubicBezTo>
                      <a:pt x="3" y="4"/>
                      <a:pt x="6" y="6"/>
                      <a:pt x="8" y="9"/>
                    </a:cubicBezTo>
                    <a:cubicBezTo>
                      <a:pt x="15" y="9"/>
                      <a:pt x="22" y="11"/>
                      <a:pt x="29" y="1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507"/>
              <p:cNvSpPr/>
              <p:nvPr/>
            </p:nvSpPr>
            <p:spPr bwMode="auto">
              <a:xfrm>
                <a:off x="4029" y="1647"/>
                <a:ext cx="48" cy="19"/>
              </a:xfrm>
              <a:custGeom>
                <a:gdLst>
                  <a:gd name="T0" fmla="*/ 0 w 20"/>
                  <a:gd name="T1" fmla="*/ 3 h 8"/>
                  <a:gd name="T2" fmla="*/ 20 w 20"/>
                  <a:gd name="T3" fmla="*/ 8 h 8"/>
                  <a:gd name="T4" fmla="*/ 14 w 20"/>
                  <a:gd name="T5" fmla="*/ 0 h 8"/>
                  <a:gd name="T6" fmla="*/ 0 w 20"/>
                  <a:gd name="T7" fmla="*/ 3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8">
                    <a:moveTo>
                      <a:pt x="0" y="3"/>
                    </a:moveTo>
                    <a:cubicBezTo>
                      <a:pt x="7" y="3"/>
                      <a:pt x="13" y="6"/>
                      <a:pt x="20" y="8"/>
                    </a:cubicBezTo>
                    <a:cubicBezTo>
                      <a:pt x="18" y="5"/>
                      <a:pt x="16" y="2"/>
                      <a:pt x="14" y="0"/>
                    </a:cubicBezTo>
                    <a:cubicBezTo>
                      <a:pt x="9" y="1"/>
                      <a:pt x="5" y="2"/>
                      <a:pt x="0" y="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508"/>
              <p:cNvSpPr/>
              <p:nvPr/>
            </p:nvSpPr>
            <p:spPr bwMode="auto">
              <a:xfrm>
                <a:off x="4188" y="1989"/>
                <a:ext cx="144" cy="74"/>
              </a:xfrm>
              <a:custGeom>
                <a:gdLst>
                  <a:gd name="T0" fmla="*/ 53 w 61"/>
                  <a:gd name="T1" fmla="*/ 20 h 31"/>
                  <a:gd name="T2" fmla="*/ 45 w 61"/>
                  <a:gd name="T3" fmla="*/ 17 h 31"/>
                  <a:gd name="T4" fmla="*/ 29 w 61"/>
                  <a:gd name="T5" fmla="*/ 11 h 31"/>
                  <a:gd name="T6" fmla="*/ 12 w 61"/>
                  <a:gd name="T7" fmla="*/ 5 h 31"/>
                  <a:gd name="T8" fmla="*/ 0 w 61"/>
                  <a:gd name="T9" fmla="*/ 0 h 31"/>
                  <a:gd name="T10" fmla="*/ 10 w 61"/>
                  <a:gd name="T11" fmla="*/ 14 h 31"/>
                  <a:gd name="T12" fmla="*/ 22 w 61"/>
                  <a:gd name="T13" fmla="*/ 18 h 31"/>
                  <a:gd name="T14" fmla="*/ 35 w 61"/>
                  <a:gd name="T15" fmla="*/ 23 h 31"/>
                  <a:gd name="T16" fmla="*/ 61 w 61"/>
                  <a:gd name="T17" fmla="*/ 31 h 31"/>
                  <a:gd name="T18" fmla="*/ 61 w 61"/>
                  <a:gd name="T19" fmla="*/ 23 h 31"/>
                  <a:gd name="T20" fmla="*/ 53 w 61"/>
                  <a:gd name="T21" fmla="*/ 2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31">
                    <a:moveTo>
                      <a:pt x="53" y="20"/>
                    </a:moveTo>
                    <a:cubicBezTo>
                      <a:pt x="50" y="19"/>
                      <a:pt x="48" y="18"/>
                      <a:pt x="45" y="17"/>
                    </a:cubicBezTo>
                    <a:cubicBezTo>
                      <a:pt x="39" y="15"/>
                      <a:pt x="34" y="13"/>
                      <a:pt x="29" y="11"/>
                    </a:cubicBezTo>
                    <a:cubicBezTo>
                      <a:pt x="23" y="9"/>
                      <a:pt x="17" y="7"/>
                      <a:pt x="12" y="5"/>
                    </a:cubicBezTo>
                    <a:cubicBezTo>
                      <a:pt x="8" y="3"/>
                      <a:pt x="4" y="2"/>
                      <a:pt x="0" y="0"/>
                    </a:cubicBezTo>
                    <a:cubicBezTo>
                      <a:pt x="3" y="5"/>
                      <a:pt x="6" y="9"/>
                      <a:pt x="10" y="14"/>
                    </a:cubicBezTo>
                    <a:cubicBezTo>
                      <a:pt x="14" y="15"/>
                      <a:pt x="18" y="16"/>
                      <a:pt x="22" y="18"/>
                    </a:cubicBezTo>
                    <a:cubicBezTo>
                      <a:pt x="26" y="19"/>
                      <a:pt x="31" y="21"/>
                      <a:pt x="35" y="23"/>
                    </a:cubicBezTo>
                    <a:cubicBezTo>
                      <a:pt x="44" y="25"/>
                      <a:pt x="52" y="29"/>
                      <a:pt x="61" y="31"/>
                    </a:cubicBezTo>
                    <a:cubicBezTo>
                      <a:pt x="60" y="28"/>
                      <a:pt x="60" y="25"/>
                      <a:pt x="61" y="23"/>
                    </a:cubicBezTo>
                    <a:cubicBezTo>
                      <a:pt x="58" y="22"/>
                      <a:pt x="56" y="21"/>
                      <a:pt x="53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509"/>
              <p:cNvSpPr/>
              <p:nvPr/>
            </p:nvSpPr>
            <p:spPr bwMode="auto">
              <a:xfrm>
                <a:off x="4171" y="1958"/>
                <a:ext cx="168" cy="81"/>
              </a:xfrm>
              <a:custGeom>
                <a:gdLst>
                  <a:gd name="T0" fmla="*/ 63 w 71"/>
                  <a:gd name="T1" fmla="*/ 23 h 34"/>
                  <a:gd name="T2" fmla="*/ 63 w 71"/>
                  <a:gd name="T3" fmla="*/ 23 h 34"/>
                  <a:gd name="T4" fmla="*/ 55 w 71"/>
                  <a:gd name="T5" fmla="*/ 20 h 34"/>
                  <a:gd name="T6" fmla="*/ 47 w 71"/>
                  <a:gd name="T7" fmla="*/ 17 h 34"/>
                  <a:gd name="T8" fmla="*/ 31 w 71"/>
                  <a:gd name="T9" fmla="*/ 11 h 34"/>
                  <a:gd name="T10" fmla="*/ 0 w 71"/>
                  <a:gd name="T11" fmla="*/ 0 h 34"/>
                  <a:gd name="T12" fmla="*/ 6 w 71"/>
                  <a:gd name="T13" fmla="*/ 11 h 34"/>
                  <a:gd name="T14" fmla="*/ 6 w 71"/>
                  <a:gd name="T15" fmla="*/ 11 h 34"/>
                  <a:gd name="T16" fmla="*/ 22 w 71"/>
                  <a:gd name="T17" fmla="*/ 17 h 34"/>
                  <a:gd name="T18" fmla="*/ 38 w 71"/>
                  <a:gd name="T19" fmla="*/ 23 h 34"/>
                  <a:gd name="T20" fmla="*/ 54 w 71"/>
                  <a:gd name="T21" fmla="*/ 29 h 34"/>
                  <a:gd name="T22" fmla="*/ 68 w 71"/>
                  <a:gd name="T23" fmla="*/ 34 h 34"/>
                  <a:gd name="T24" fmla="*/ 71 w 71"/>
                  <a:gd name="T25" fmla="*/ 29 h 34"/>
                  <a:gd name="T26" fmla="*/ 63 w 71"/>
                  <a:gd name="T27" fmla="*/ 23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34">
                    <a:moveTo>
                      <a:pt x="63" y="23"/>
                    </a:moveTo>
                    <a:cubicBezTo>
                      <a:pt x="63" y="23"/>
                      <a:pt x="63" y="23"/>
                      <a:pt x="63" y="23"/>
                    </a:cubicBezTo>
                    <a:cubicBezTo>
                      <a:pt x="61" y="21"/>
                      <a:pt x="58" y="21"/>
                      <a:pt x="55" y="20"/>
                    </a:cubicBezTo>
                    <a:cubicBezTo>
                      <a:pt x="52" y="19"/>
                      <a:pt x="50" y="18"/>
                      <a:pt x="47" y="17"/>
                    </a:cubicBezTo>
                    <a:cubicBezTo>
                      <a:pt x="41" y="15"/>
                      <a:pt x="36" y="13"/>
                      <a:pt x="31" y="11"/>
                    </a:cubicBezTo>
                    <a:cubicBezTo>
                      <a:pt x="20" y="8"/>
                      <a:pt x="10" y="4"/>
                      <a:pt x="0" y="0"/>
                    </a:cubicBezTo>
                    <a:cubicBezTo>
                      <a:pt x="2" y="4"/>
                      <a:pt x="3" y="7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11" y="14"/>
                      <a:pt x="16" y="15"/>
                      <a:pt x="22" y="17"/>
                    </a:cubicBezTo>
                    <a:cubicBezTo>
                      <a:pt x="27" y="19"/>
                      <a:pt x="33" y="21"/>
                      <a:pt x="38" y="23"/>
                    </a:cubicBezTo>
                    <a:cubicBezTo>
                      <a:pt x="44" y="25"/>
                      <a:pt x="49" y="27"/>
                      <a:pt x="54" y="29"/>
                    </a:cubicBezTo>
                    <a:cubicBezTo>
                      <a:pt x="59" y="31"/>
                      <a:pt x="64" y="32"/>
                      <a:pt x="68" y="34"/>
                    </a:cubicBezTo>
                    <a:cubicBezTo>
                      <a:pt x="69" y="32"/>
                      <a:pt x="70" y="30"/>
                      <a:pt x="71" y="29"/>
                    </a:cubicBezTo>
                    <a:cubicBezTo>
                      <a:pt x="68" y="28"/>
                      <a:pt x="65" y="26"/>
                      <a:pt x="63" y="2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510"/>
              <p:cNvSpPr/>
              <p:nvPr/>
            </p:nvSpPr>
            <p:spPr bwMode="auto">
              <a:xfrm>
                <a:off x="4216" y="2027"/>
                <a:ext cx="123" cy="52"/>
              </a:xfrm>
              <a:custGeom>
                <a:gdLst>
                  <a:gd name="T0" fmla="*/ 49 w 52"/>
                  <a:gd name="T1" fmla="*/ 16 h 22"/>
                  <a:gd name="T2" fmla="*/ 36 w 52"/>
                  <a:gd name="T3" fmla="*/ 12 h 22"/>
                  <a:gd name="T4" fmla="*/ 22 w 52"/>
                  <a:gd name="T5" fmla="*/ 8 h 22"/>
                  <a:gd name="T6" fmla="*/ 9 w 52"/>
                  <a:gd name="T7" fmla="*/ 3 h 22"/>
                  <a:gd name="T8" fmla="*/ 0 w 52"/>
                  <a:gd name="T9" fmla="*/ 0 h 22"/>
                  <a:gd name="T10" fmla="*/ 8 w 52"/>
                  <a:gd name="T11" fmla="*/ 8 h 22"/>
                  <a:gd name="T12" fmla="*/ 13 w 52"/>
                  <a:gd name="T13" fmla="*/ 13 h 22"/>
                  <a:gd name="T14" fmla="*/ 34 w 52"/>
                  <a:gd name="T15" fmla="*/ 19 h 22"/>
                  <a:gd name="T16" fmla="*/ 45 w 52"/>
                  <a:gd name="T17" fmla="*/ 21 h 22"/>
                  <a:gd name="T18" fmla="*/ 52 w 52"/>
                  <a:gd name="T19" fmla="*/ 22 h 22"/>
                  <a:gd name="T20" fmla="*/ 49 w 52"/>
                  <a:gd name="T21" fmla="*/ 17 h 22"/>
                  <a:gd name="T22" fmla="*/ 49 w 52"/>
                  <a:gd name="T23" fmla="*/ 16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22">
                    <a:moveTo>
                      <a:pt x="49" y="16"/>
                    </a:moveTo>
                    <a:cubicBezTo>
                      <a:pt x="45" y="15"/>
                      <a:pt x="40" y="14"/>
                      <a:pt x="36" y="12"/>
                    </a:cubicBezTo>
                    <a:cubicBezTo>
                      <a:pt x="31" y="11"/>
                      <a:pt x="27" y="9"/>
                      <a:pt x="22" y="8"/>
                    </a:cubicBezTo>
                    <a:cubicBezTo>
                      <a:pt x="18" y="6"/>
                      <a:pt x="13" y="5"/>
                      <a:pt x="9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2" y="3"/>
                      <a:pt x="5" y="6"/>
                      <a:pt x="8" y="8"/>
                    </a:cubicBezTo>
                    <a:cubicBezTo>
                      <a:pt x="9" y="10"/>
                      <a:pt x="11" y="11"/>
                      <a:pt x="13" y="13"/>
                    </a:cubicBezTo>
                    <a:cubicBezTo>
                      <a:pt x="20" y="15"/>
                      <a:pt x="27" y="17"/>
                      <a:pt x="34" y="19"/>
                    </a:cubicBezTo>
                    <a:cubicBezTo>
                      <a:pt x="37" y="19"/>
                      <a:pt x="41" y="20"/>
                      <a:pt x="45" y="21"/>
                    </a:cubicBezTo>
                    <a:cubicBezTo>
                      <a:pt x="47" y="21"/>
                      <a:pt x="49" y="21"/>
                      <a:pt x="52" y="22"/>
                    </a:cubicBezTo>
                    <a:cubicBezTo>
                      <a:pt x="51" y="21"/>
                      <a:pt x="50" y="19"/>
                      <a:pt x="49" y="17"/>
                    </a:cubicBezTo>
                    <a:cubicBezTo>
                      <a:pt x="49" y="17"/>
                      <a:pt x="49" y="17"/>
                      <a:pt x="49" y="1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511"/>
              <p:cNvSpPr/>
              <p:nvPr/>
            </p:nvSpPr>
            <p:spPr bwMode="auto">
              <a:xfrm>
                <a:off x="4256" y="2063"/>
                <a:ext cx="109" cy="42"/>
              </a:xfrm>
              <a:custGeom>
                <a:gdLst>
                  <a:gd name="T0" fmla="*/ 16 w 46"/>
                  <a:gd name="T1" fmla="*/ 5 h 18"/>
                  <a:gd name="T2" fmla="*/ 0 w 46"/>
                  <a:gd name="T3" fmla="*/ 0 h 18"/>
                  <a:gd name="T4" fmla="*/ 4 w 46"/>
                  <a:gd name="T5" fmla="*/ 3 h 18"/>
                  <a:gd name="T6" fmla="*/ 20 w 46"/>
                  <a:gd name="T7" fmla="*/ 11 h 18"/>
                  <a:gd name="T8" fmla="*/ 20 w 46"/>
                  <a:gd name="T9" fmla="*/ 11 h 18"/>
                  <a:gd name="T10" fmla="*/ 46 w 46"/>
                  <a:gd name="T11" fmla="*/ 18 h 18"/>
                  <a:gd name="T12" fmla="*/ 46 w 46"/>
                  <a:gd name="T13" fmla="*/ 15 h 18"/>
                  <a:gd name="T14" fmla="*/ 36 w 46"/>
                  <a:gd name="T15" fmla="*/ 9 h 18"/>
                  <a:gd name="T16" fmla="*/ 36 w 46"/>
                  <a:gd name="T17" fmla="*/ 9 h 18"/>
                  <a:gd name="T18" fmla="*/ 26 w 46"/>
                  <a:gd name="T19" fmla="*/ 7 h 18"/>
                  <a:gd name="T20" fmla="*/ 16 w 46"/>
                  <a:gd name="T21" fmla="*/ 5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18">
                    <a:moveTo>
                      <a:pt x="16" y="5"/>
                    </a:moveTo>
                    <a:cubicBezTo>
                      <a:pt x="10" y="3"/>
                      <a:pt x="5" y="2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ubicBezTo>
                      <a:pt x="9" y="6"/>
                      <a:pt x="14" y="9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9" y="12"/>
                      <a:pt x="38" y="13"/>
                      <a:pt x="46" y="18"/>
                    </a:cubicBezTo>
                    <a:cubicBezTo>
                      <a:pt x="46" y="17"/>
                      <a:pt x="46" y="16"/>
                      <a:pt x="46" y="15"/>
                    </a:cubicBezTo>
                    <a:cubicBezTo>
                      <a:pt x="42" y="14"/>
                      <a:pt x="39" y="12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3" y="8"/>
                      <a:pt x="29" y="8"/>
                      <a:pt x="26" y="7"/>
                    </a:cubicBezTo>
                    <a:cubicBezTo>
                      <a:pt x="23" y="6"/>
                      <a:pt x="19" y="6"/>
                      <a:pt x="16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512"/>
              <p:cNvSpPr/>
              <p:nvPr/>
            </p:nvSpPr>
            <p:spPr bwMode="auto">
              <a:xfrm>
                <a:off x="4148" y="1871"/>
                <a:ext cx="170" cy="83"/>
              </a:xfrm>
              <a:custGeom>
                <a:gdLst>
                  <a:gd name="T0" fmla="*/ 67 w 72"/>
                  <a:gd name="T1" fmla="*/ 24 h 35"/>
                  <a:gd name="T2" fmla="*/ 31 w 72"/>
                  <a:gd name="T3" fmla="*/ 12 h 35"/>
                  <a:gd name="T4" fmla="*/ 13 w 72"/>
                  <a:gd name="T5" fmla="*/ 5 h 35"/>
                  <a:gd name="T6" fmla="*/ 4 w 72"/>
                  <a:gd name="T7" fmla="*/ 2 h 35"/>
                  <a:gd name="T8" fmla="*/ 0 w 72"/>
                  <a:gd name="T9" fmla="*/ 0 h 35"/>
                  <a:gd name="T10" fmla="*/ 2 w 72"/>
                  <a:gd name="T11" fmla="*/ 10 h 35"/>
                  <a:gd name="T12" fmla="*/ 10 w 72"/>
                  <a:gd name="T13" fmla="*/ 13 h 35"/>
                  <a:gd name="T14" fmla="*/ 20 w 72"/>
                  <a:gd name="T15" fmla="*/ 17 h 35"/>
                  <a:gd name="T16" fmla="*/ 40 w 72"/>
                  <a:gd name="T17" fmla="*/ 24 h 35"/>
                  <a:gd name="T18" fmla="*/ 72 w 72"/>
                  <a:gd name="T19" fmla="*/ 35 h 35"/>
                  <a:gd name="T20" fmla="*/ 67 w 72"/>
                  <a:gd name="T21" fmla="*/ 24 h 35"/>
                  <a:gd name="T22" fmla="*/ 67 w 72"/>
                  <a:gd name="T23" fmla="*/ 24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2" h="35">
                    <a:moveTo>
                      <a:pt x="67" y="24"/>
                    </a:moveTo>
                    <a:cubicBezTo>
                      <a:pt x="55" y="19"/>
                      <a:pt x="43" y="16"/>
                      <a:pt x="31" y="12"/>
                    </a:cubicBezTo>
                    <a:cubicBezTo>
                      <a:pt x="25" y="10"/>
                      <a:pt x="19" y="8"/>
                      <a:pt x="13" y="5"/>
                    </a:cubicBezTo>
                    <a:cubicBezTo>
                      <a:pt x="10" y="4"/>
                      <a:pt x="7" y="3"/>
                      <a:pt x="4" y="2"/>
                    </a:cubicBezTo>
                    <a:cubicBezTo>
                      <a:pt x="3" y="1"/>
                      <a:pt x="2" y="1"/>
                      <a:pt x="0" y="0"/>
                    </a:cubicBezTo>
                    <a:cubicBezTo>
                      <a:pt x="1" y="3"/>
                      <a:pt x="1" y="7"/>
                      <a:pt x="2" y="10"/>
                    </a:cubicBezTo>
                    <a:cubicBezTo>
                      <a:pt x="5" y="12"/>
                      <a:pt x="8" y="12"/>
                      <a:pt x="10" y="13"/>
                    </a:cubicBezTo>
                    <a:cubicBezTo>
                      <a:pt x="13" y="15"/>
                      <a:pt x="17" y="16"/>
                      <a:pt x="20" y="17"/>
                    </a:cubicBezTo>
                    <a:cubicBezTo>
                      <a:pt x="27" y="19"/>
                      <a:pt x="33" y="22"/>
                      <a:pt x="40" y="24"/>
                    </a:cubicBezTo>
                    <a:cubicBezTo>
                      <a:pt x="50" y="28"/>
                      <a:pt x="61" y="31"/>
                      <a:pt x="72" y="35"/>
                    </a:cubicBezTo>
                    <a:cubicBezTo>
                      <a:pt x="69" y="32"/>
                      <a:pt x="67" y="29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513"/>
              <p:cNvSpPr/>
              <p:nvPr/>
            </p:nvSpPr>
            <p:spPr bwMode="auto">
              <a:xfrm>
                <a:off x="4304" y="1688"/>
                <a:ext cx="30" cy="216"/>
              </a:xfrm>
              <a:custGeom>
                <a:gdLst>
                  <a:gd name="T0" fmla="*/ 12 w 13"/>
                  <a:gd name="T1" fmla="*/ 8 h 91"/>
                  <a:gd name="T2" fmla="*/ 12 w 13"/>
                  <a:gd name="T3" fmla="*/ 8 h 91"/>
                  <a:gd name="T4" fmla="*/ 0 w 13"/>
                  <a:gd name="T5" fmla="*/ 0 h 91"/>
                  <a:gd name="T6" fmla="*/ 0 w 13"/>
                  <a:gd name="T7" fmla="*/ 9 h 91"/>
                  <a:gd name="T8" fmla="*/ 0 w 13"/>
                  <a:gd name="T9" fmla="*/ 21 h 91"/>
                  <a:gd name="T10" fmla="*/ 1 w 13"/>
                  <a:gd name="T11" fmla="*/ 43 h 91"/>
                  <a:gd name="T12" fmla="*/ 1 w 13"/>
                  <a:gd name="T13" fmla="*/ 88 h 91"/>
                  <a:gd name="T14" fmla="*/ 3 w 13"/>
                  <a:gd name="T15" fmla="*/ 91 h 91"/>
                  <a:gd name="T16" fmla="*/ 7 w 13"/>
                  <a:gd name="T17" fmla="*/ 86 h 91"/>
                  <a:gd name="T18" fmla="*/ 2 w 13"/>
                  <a:gd name="T19" fmla="*/ 69 h 91"/>
                  <a:gd name="T20" fmla="*/ 13 w 13"/>
                  <a:gd name="T21" fmla="*/ 55 h 91"/>
                  <a:gd name="T22" fmla="*/ 11 w 13"/>
                  <a:gd name="T23" fmla="*/ 36 h 91"/>
                  <a:gd name="T24" fmla="*/ 11 w 13"/>
                  <a:gd name="T25" fmla="*/ 36 h 91"/>
                  <a:gd name="T26" fmla="*/ 11 w 13"/>
                  <a:gd name="T27" fmla="*/ 36 h 91"/>
                  <a:gd name="T28" fmla="*/ 12 w 13"/>
                  <a:gd name="T29" fmla="*/ 22 h 91"/>
                  <a:gd name="T30" fmla="*/ 12 w 13"/>
                  <a:gd name="T31" fmla="*/ 8 h 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91">
                    <a:moveTo>
                      <a:pt x="12" y="8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8" y="5"/>
                      <a:pt x="4" y="2"/>
                      <a:pt x="0" y="0"/>
                    </a:cubicBezTo>
                    <a:cubicBezTo>
                      <a:pt x="0" y="3"/>
                      <a:pt x="0" y="6"/>
                      <a:pt x="0" y="9"/>
                    </a:cubicBezTo>
                    <a:cubicBezTo>
                      <a:pt x="1" y="13"/>
                      <a:pt x="0" y="17"/>
                      <a:pt x="0" y="21"/>
                    </a:cubicBezTo>
                    <a:cubicBezTo>
                      <a:pt x="0" y="28"/>
                      <a:pt x="1" y="36"/>
                      <a:pt x="1" y="43"/>
                    </a:cubicBezTo>
                    <a:cubicBezTo>
                      <a:pt x="1" y="58"/>
                      <a:pt x="1" y="73"/>
                      <a:pt x="1" y="88"/>
                    </a:cubicBezTo>
                    <a:cubicBezTo>
                      <a:pt x="2" y="89"/>
                      <a:pt x="2" y="90"/>
                      <a:pt x="3" y="91"/>
                    </a:cubicBezTo>
                    <a:cubicBezTo>
                      <a:pt x="4" y="89"/>
                      <a:pt x="5" y="88"/>
                      <a:pt x="7" y="86"/>
                    </a:cubicBezTo>
                    <a:cubicBezTo>
                      <a:pt x="3" y="82"/>
                      <a:pt x="1" y="75"/>
                      <a:pt x="2" y="69"/>
                    </a:cubicBezTo>
                    <a:cubicBezTo>
                      <a:pt x="3" y="63"/>
                      <a:pt x="7" y="57"/>
                      <a:pt x="13" y="55"/>
                    </a:cubicBezTo>
                    <a:cubicBezTo>
                      <a:pt x="10" y="49"/>
                      <a:pt x="8" y="42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2" y="31"/>
                      <a:pt x="11" y="26"/>
                      <a:pt x="12" y="22"/>
                    </a:cubicBezTo>
                    <a:cubicBezTo>
                      <a:pt x="12" y="17"/>
                      <a:pt x="13" y="13"/>
                      <a:pt x="12" y="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514"/>
              <p:cNvSpPr/>
              <p:nvPr/>
            </p:nvSpPr>
            <p:spPr bwMode="auto">
              <a:xfrm>
                <a:off x="4159" y="1927"/>
                <a:ext cx="159" cy="79"/>
              </a:xfrm>
              <a:custGeom>
                <a:gdLst>
                  <a:gd name="T0" fmla="*/ 66 w 67"/>
                  <a:gd name="T1" fmla="*/ 25 h 33"/>
                  <a:gd name="T2" fmla="*/ 66 w 67"/>
                  <a:gd name="T3" fmla="*/ 25 h 33"/>
                  <a:gd name="T4" fmla="*/ 58 w 67"/>
                  <a:gd name="T5" fmla="*/ 21 h 33"/>
                  <a:gd name="T6" fmla="*/ 51 w 67"/>
                  <a:gd name="T7" fmla="*/ 18 h 33"/>
                  <a:gd name="T8" fmla="*/ 33 w 67"/>
                  <a:gd name="T9" fmla="*/ 11 h 33"/>
                  <a:gd name="T10" fmla="*/ 0 w 67"/>
                  <a:gd name="T11" fmla="*/ 0 h 33"/>
                  <a:gd name="T12" fmla="*/ 4 w 67"/>
                  <a:gd name="T13" fmla="*/ 11 h 33"/>
                  <a:gd name="T14" fmla="*/ 4 w 67"/>
                  <a:gd name="T15" fmla="*/ 11 h 33"/>
                  <a:gd name="T16" fmla="*/ 38 w 67"/>
                  <a:gd name="T17" fmla="*/ 23 h 33"/>
                  <a:gd name="T18" fmla="*/ 55 w 67"/>
                  <a:gd name="T19" fmla="*/ 29 h 33"/>
                  <a:gd name="T20" fmla="*/ 67 w 67"/>
                  <a:gd name="T21" fmla="*/ 33 h 33"/>
                  <a:gd name="T22" fmla="*/ 66 w 67"/>
                  <a:gd name="T23" fmla="*/ 31 h 33"/>
                  <a:gd name="T24" fmla="*/ 66 w 67"/>
                  <a:gd name="T25" fmla="*/ 25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33">
                    <a:moveTo>
                      <a:pt x="66" y="25"/>
                    </a:moveTo>
                    <a:cubicBezTo>
                      <a:pt x="66" y="25"/>
                      <a:pt x="66" y="25"/>
                      <a:pt x="66" y="25"/>
                    </a:cubicBezTo>
                    <a:cubicBezTo>
                      <a:pt x="64" y="23"/>
                      <a:pt x="61" y="22"/>
                      <a:pt x="58" y="21"/>
                    </a:cubicBezTo>
                    <a:cubicBezTo>
                      <a:pt x="56" y="20"/>
                      <a:pt x="53" y="19"/>
                      <a:pt x="51" y="18"/>
                    </a:cubicBezTo>
                    <a:cubicBezTo>
                      <a:pt x="45" y="16"/>
                      <a:pt x="39" y="14"/>
                      <a:pt x="33" y="11"/>
                    </a:cubicBezTo>
                    <a:cubicBezTo>
                      <a:pt x="22" y="8"/>
                      <a:pt x="11" y="5"/>
                      <a:pt x="0" y="0"/>
                    </a:cubicBezTo>
                    <a:cubicBezTo>
                      <a:pt x="1" y="4"/>
                      <a:pt x="3" y="7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5" y="15"/>
                      <a:pt x="26" y="20"/>
                      <a:pt x="38" y="23"/>
                    </a:cubicBezTo>
                    <a:cubicBezTo>
                      <a:pt x="43" y="25"/>
                      <a:pt x="49" y="27"/>
                      <a:pt x="55" y="29"/>
                    </a:cubicBezTo>
                    <a:cubicBezTo>
                      <a:pt x="59" y="31"/>
                      <a:pt x="63" y="32"/>
                      <a:pt x="67" y="33"/>
                    </a:cubicBezTo>
                    <a:cubicBezTo>
                      <a:pt x="67" y="32"/>
                      <a:pt x="66" y="32"/>
                      <a:pt x="66" y="31"/>
                    </a:cubicBezTo>
                    <a:cubicBezTo>
                      <a:pt x="66" y="29"/>
                      <a:pt x="66" y="27"/>
                      <a:pt x="66" y="2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515"/>
              <p:cNvSpPr/>
              <p:nvPr/>
            </p:nvSpPr>
            <p:spPr bwMode="auto">
              <a:xfrm>
                <a:off x="4152" y="1899"/>
                <a:ext cx="175" cy="83"/>
              </a:xfrm>
              <a:custGeom>
                <a:gdLst>
                  <a:gd name="T0" fmla="*/ 55 w 74"/>
                  <a:gd name="T1" fmla="*/ 20 h 35"/>
                  <a:gd name="T2" fmla="*/ 36 w 74"/>
                  <a:gd name="T3" fmla="*/ 13 h 35"/>
                  <a:gd name="T4" fmla="*/ 16 w 74"/>
                  <a:gd name="T5" fmla="*/ 6 h 35"/>
                  <a:gd name="T6" fmla="*/ 6 w 74"/>
                  <a:gd name="T7" fmla="*/ 2 h 35"/>
                  <a:gd name="T8" fmla="*/ 0 w 74"/>
                  <a:gd name="T9" fmla="*/ 0 h 35"/>
                  <a:gd name="T10" fmla="*/ 1 w 74"/>
                  <a:gd name="T11" fmla="*/ 4 h 35"/>
                  <a:gd name="T12" fmla="*/ 3 w 74"/>
                  <a:gd name="T13" fmla="*/ 10 h 35"/>
                  <a:gd name="T14" fmla="*/ 38 w 74"/>
                  <a:gd name="T15" fmla="*/ 22 h 35"/>
                  <a:gd name="T16" fmla="*/ 55 w 74"/>
                  <a:gd name="T17" fmla="*/ 29 h 35"/>
                  <a:gd name="T18" fmla="*/ 64 w 74"/>
                  <a:gd name="T19" fmla="*/ 32 h 35"/>
                  <a:gd name="T20" fmla="*/ 69 w 74"/>
                  <a:gd name="T21" fmla="*/ 35 h 35"/>
                  <a:gd name="T22" fmla="*/ 74 w 74"/>
                  <a:gd name="T23" fmla="*/ 27 h 35"/>
                  <a:gd name="T24" fmla="*/ 55 w 74"/>
                  <a:gd name="T25" fmla="*/ 2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35">
                    <a:moveTo>
                      <a:pt x="55" y="20"/>
                    </a:moveTo>
                    <a:cubicBezTo>
                      <a:pt x="49" y="18"/>
                      <a:pt x="42" y="15"/>
                      <a:pt x="36" y="13"/>
                    </a:cubicBezTo>
                    <a:cubicBezTo>
                      <a:pt x="29" y="11"/>
                      <a:pt x="23" y="8"/>
                      <a:pt x="16" y="6"/>
                    </a:cubicBezTo>
                    <a:cubicBezTo>
                      <a:pt x="13" y="5"/>
                      <a:pt x="10" y="4"/>
                      <a:pt x="6" y="2"/>
                    </a:cubicBezTo>
                    <a:cubicBezTo>
                      <a:pt x="4" y="2"/>
                      <a:pt x="2" y="1"/>
                      <a:pt x="0" y="0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6"/>
                      <a:pt x="2" y="8"/>
                      <a:pt x="3" y="10"/>
                    </a:cubicBezTo>
                    <a:cubicBezTo>
                      <a:pt x="14" y="14"/>
                      <a:pt x="26" y="18"/>
                      <a:pt x="38" y="22"/>
                    </a:cubicBezTo>
                    <a:cubicBezTo>
                      <a:pt x="44" y="24"/>
                      <a:pt x="50" y="27"/>
                      <a:pt x="55" y="29"/>
                    </a:cubicBezTo>
                    <a:cubicBezTo>
                      <a:pt x="58" y="30"/>
                      <a:pt x="61" y="31"/>
                      <a:pt x="64" y="32"/>
                    </a:cubicBezTo>
                    <a:cubicBezTo>
                      <a:pt x="66" y="33"/>
                      <a:pt x="68" y="34"/>
                      <a:pt x="69" y="35"/>
                    </a:cubicBezTo>
                    <a:cubicBezTo>
                      <a:pt x="70" y="32"/>
                      <a:pt x="72" y="29"/>
                      <a:pt x="74" y="27"/>
                    </a:cubicBezTo>
                    <a:cubicBezTo>
                      <a:pt x="68" y="24"/>
                      <a:pt x="62" y="21"/>
                      <a:pt x="55" y="2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516"/>
              <p:cNvSpPr/>
              <p:nvPr/>
            </p:nvSpPr>
            <p:spPr bwMode="auto">
              <a:xfrm>
                <a:off x="4881" y="2333"/>
                <a:ext cx="54" cy="71"/>
              </a:xfrm>
              <a:custGeom>
                <a:gdLst>
                  <a:gd name="T0" fmla="*/ 10 w 23"/>
                  <a:gd name="T1" fmla="*/ 29 h 30"/>
                  <a:gd name="T2" fmla="*/ 12 w 23"/>
                  <a:gd name="T3" fmla="*/ 23 h 30"/>
                  <a:gd name="T4" fmla="*/ 17 w 23"/>
                  <a:gd name="T5" fmla="*/ 15 h 30"/>
                  <a:gd name="T6" fmla="*/ 23 w 23"/>
                  <a:gd name="T7" fmla="*/ 0 h 30"/>
                  <a:gd name="T8" fmla="*/ 12 w 23"/>
                  <a:gd name="T9" fmla="*/ 8 h 30"/>
                  <a:gd name="T10" fmla="*/ 9 w 23"/>
                  <a:gd name="T11" fmla="*/ 9 h 30"/>
                  <a:gd name="T12" fmla="*/ 9 w 23"/>
                  <a:gd name="T13" fmla="*/ 9 h 30"/>
                  <a:gd name="T14" fmla="*/ 4 w 23"/>
                  <a:gd name="T15" fmla="*/ 20 h 30"/>
                  <a:gd name="T16" fmla="*/ 0 w 23"/>
                  <a:gd name="T17" fmla="*/ 30 h 30"/>
                  <a:gd name="T18" fmla="*/ 3 w 23"/>
                  <a:gd name="T19" fmla="*/ 30 h 30"/>
                  <a:gd name="T20" fmla="*/ 10 w 23"/>
                  <a:gd name="T21" fmla="*/ 29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30">
                    <a:moveTo>
                      <a:pt x="10" y="29"/>
                    </a:moveTo>
                    <a:cubicBezTo>
                      <a:pt x="11" y="27"/>
                      <a:pt x="11" y="25"/>
                      <a:pt x="12" y="23"/>
                    </a:cubicBezTo>
                    <a:cubicBezTo>
                      <a:pt x="14" y="20"/>
                      <a:pt x="15" y="18"/>
                      <a:pt x="17" y="15"/>
                    </a:cubicBezTo>
                    <a:cubicBezTo>
                      <a:pt x="19" y="10"/>
                      <a:pt x="21" y="5"/>
                      <a:pt x="23" y="0"/>
                    </a:cubicBezTo>
                    <a:cubicBezTo>
                      <a:pt x="19" y="3"/>
                      <a:pt x="15" y="5"/>
                      <a:pt x="12" y="8"/>
                    </a:cubicBezTo>
                    <a:cubicBezTo>
                      <a:pt x="11" y="8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3"/>
                      <a:pt x="6" y="17"/>
                      <a:pt x="4" y="20"/>
                    </a:cubicBezTo>
                    <a:cubicBezTo>
                      <a:pt x="3" y="24"/>
                      <a:pt x="2" y="27"/>
                      <a:pt x="0" y="30"/>
                    </a:cubicBezTo>
                    <a:cubicBezTo>
                      <a:pt x="1" y="30"/>
                      <a:pt x="2" y="30"/>
                      <a:pt x="3" y="30"/>
                    </a:cubicBezTo>
                    <a:cubicBezTo>
                      <a:pt x="5" y="30"/>
                      <a:pt x="7" y="30"/>
                      <a:pt x="10" y="2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517"/>
              <p:cNvSpPr/>
              <p:nvPr/>
            </p:nvSpPr>
            <p:spPr bwMode="auto">
              <a:xfrm>
                <a:off x="4552" y="2184"/>
                <a:ext cx="57" cy="50"/>
              </a:xfrm>
              <a:custGeom>
                <a:gdLst>
                  <a:gd name="T0" fmla="*/ 6 w 24"/>
                  <a:gd name="T1" fmla="*/ 5 h 21"/>
                  <a:gd name="T2" fmla="*/ 0 w 24"/>
                  <a:gd name="T3" fmla="*/ 11 h 21"/>
                  <a:gd name="T4" fmla="*/ 15 w 24"/>
                  <a:gd name="T5" fmla="*/ 21 h 21"/>
                  <a:gd name="T6" fmla="*/ 24 w 24"/>
                  <a:gd name="T7" fmla="*/ 9 h 21"/>
                  <a:gd name="T8" fmla="*/ 11 w 24"/>
                  <a:gd name="T9" fmla="*/ 0 h 21"/>
                  <a:gd name="T10" fmla="*/ 6 w 24"/>
                  <a:gd name="T11" fmla="*/ 5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1">
                    <a:moveTo>
                      <a:pt x="6" y="5"/>
                    </a:moveTo>
                    <a:cubicBezTo>
                      <a:pt x="4" y="7"/>
                      <a:pt x="2" y="9"/>
                      <a:pt x="0" y="11"/>
                    </a:cubicBezTo>
                    <a:cubicBezTo>
                      <a:pt x="5" y="15"/>
                      <a:pt x="10" y="18"/>
                      <a:pt x="15" y="21"/>
                    </a:cubicBezTo>
                    <a:cubicBezTo>
                      <a:pt x="18" y="17"/>
                      <a:pt x="21" y="13"/>
                      <a:pt x="24" y="9"/>
                    </a:cubicBezTo>
                    <a:cubicBezTo>
                      <a:pt x="19" y="6"/>
                      <a:pt x="15" y="3"/>
                      <a:pt x="11" y="0"/>
                    </a:cubicBezTo>
                    <a:cubicBezTo>
                      <a:pt x="10" y="2"/>
                      <a:pt x="8" y="3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518"/>
              <p:cNvSpPr/>
              <p:nvPr/>
            </p:nvSpPr>
            <p:spPr bwMode="auto">
              <a:xfrm>
                <a:off x="4779" y="2390"/>
                <a:ext cx="33" cy="10"/>
              </a:xfrm>
              <a:custGeom>
                <a:gdLst>
                  <a:gd name="T0" fmla="*/ 14 w 14"/>
                  <a:gd name="T1" fmla="*/ 0 h 4"/>
                  <a:gd name="T2" fmla="*/ 0 w 14"/>
                  <a:gd name="T3" fmla="*/ 2 h 4"/>
                  <a:gd name="T4" fmla="*/ 10 w 14"/>
                  <a:gd name="T5" fmla="*/ 4 h 4"/>
                  <a:gd name="T6" fmla="*/ 14 w 14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">
                    <a:moveTo>
                      <a:pt x="14" y="0"/>
                    </a:moveTo>
                    <a:cubicBezTo>
                      <a:pt x="9" y="1"/>
                      <a:pt x="4" y="2"/>
                      <a:pt x="0" y="2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2" y="3"/>
                      <a:pt x="12" y="2"/>
                      <a:pt x="14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519"/>
              <p:cNvSpPr/>
              <p:nvPr/>
            </p:nvSpPr>
            <p:spPr bwMode="auto">
              <a:xfrm>
                <a:off x="4855" y="2357"/>
                <a:ext cx="43" cy="47"/>
              </a:xfrm>
              <a:custGeom>
                <a:gdLst>
                  <a:gd name="T0" fmla="*/ 14 w 18"/>
                  <a:gd name="T1" fmla="*/ 10 h 20"/>
                  <a:gd name="T2" fmla="*/ 18 w 18"/>
                  <a:gd name="T3" fmla="*/ 0 h 20"/>
                  <a:gd name="T4" fmla="*/ 9 w 18"/>
                  <a:gd name="T5" fmla="*/ 5 h 20"/>
                  <a:gd name="T6" fmla="*/ 9 w 18"/>
                  <a:gd name="T7" fmla="*/ 5 h 20"/>
                  <a:gd name="T8" fmla="*/ 0 w 18"/>
                  <a:gd name="T9" fmla="*/ 20 h 20"/>
                  <a:gd name="T10" fmla="*/ 10 w 18"/>
                  <a:gd name="T11" fmla="*/ 20 h 20"/>
                  <a:gd name="T12" fmla="*/ 14 w 18"/>
                  <a:gd name="T13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0">
                    <a:moveTo>
                      <a:pt x="14" y="10"/>
                    </a:moveTo>
                    <a:cubicBezTo>
                      <a:pt x="16" y="7"/>
                      <a:pt x="17" y="4"/>
                      <a:pt x="18" y="0"/>
                    </a:cubicBezTo>
                    <a:cubicBezTo>
                      <a:pt x="15" y="2"/>
                      <a:pt x="12" y="4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6" y="10"/>
                      <a:pt x="3" y="16"/>
                      <a:pt x="0" y="20"/>
                    </a:cubicBezTo>
                    <a:cubicBezTo>
                      <a:pt x="3" y="20"/>
                      <a:pt x="6" y="20"/>
                      <a:pt x="10" y="20"/>
                    </a:cubicBezTo>
                    <a:cubicBezTo>
                      <a:pt x="11" y="17"/>
                      <a:pt x="13" y="13"/>
                      <a:pt x="14" y="1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520"/>
              <p:cNvSpPr/>
              <p:nvPr/>
            </p:nvSpPr>
            <p:spPr bwMode="auto">
              <a:xfrm>
                <a:off x="4831" y="2371"/>
                <a:ext cx="41" cy="33"/>
              </a:xfrm>
              <a:custGeom>
                <a:gdLst>
                  <a:gd name="T0" fmla="*/ 17 w 17"/>
                  <a:gd name="T1" fmla="*/ 0 h 14"/>
                  <a:gd name="T2" fmla="*/ 6 w 17"/>
                  <a:gd name="T3" fmla="*/ 4 h 14"/>
                  <a:gd name="T4" fmla="*/ 6 w 17"/>
                  <a:gd name="T5" fmla="*/ 5 h 14"/>
                  <a:gd name="T6" fmla="*/ 0 w 17"/>
                  <a:gd name="T7" fmla="*/ 14 h 14"/>
                  <a:gd name="T8" fmla="*/ 8 w 17"/>
                  <a:gd name="T9" fmla="*/ 14 h 14"/>
                  <a:gd name="T10" fmla="*/ 17 w 17"/>
                  <a:gd name="T11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17" y="0"/>
                    </a:moveTo>
                    <a:cubicBezTo>
                      <a:pt x="13" y="2"/>
                      <a:pt x="10" y="3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3" y="7"/>
                      <a:pt x="2" y="11"/>
                      <a:pt x="0" y="14"/>
                    </a:cubicBezTo>
                    <a:cubicBezTo>
                      <a:pt x="2" y="14"/>
                      <a:pt x="5" y="14"/>
                      <a:pt x="8" y="14"/>
                    </a:cubicBezTo>
                    <a:cubicBezTo>
                      <a:pt x="11" y="10"/>
                      <a:pt x="14" y="5"/>
                      <a:pt x="17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521"/>
              <p:cNvSpPr/>
              <p:nvPr/>
            </p:nvSpPr>
            <p:spPr bwMode="auto">
              <a:xfrm>
                <a:off x="4767" y="2374"/>
                <a:ext cx="55" cy="19"/>
              </a:xfrm>
              <a:custGeom>
                <a:gdLst>
                  <a:gd name="T0" fmla="*/ 0 w 23"/>
                  <a:gd name="T1" fmla="*/ 7 h 8"/>
                  <a:gd name="T2" fmla="*/ 16 w 23"/>
                  <a:gd name="T3" fmla="*/ 6 h 8"/>
                  <a:gd name="T4" fmla="*/ 23 w 23"/>
                  <a:gd name="T5" fmla="*/ 4 h 8"/>
                  <a:gd name="T6" fmla="*/ 18 w 23"/>
                  <a:gd name="T7" fmla="*/ 0 h 8"/>
                  <a:gd name="T8" fmla="*/ 0 w 23"/>
                  <a:gd name="T9" fmla="*/ 7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8">
                    <a:moveTo>
                      <a:pt x="0" y="7"/>
                    </a:moveTo>
                    <a:cubicBezTo>
                      <a:pt x="5" y="8"/>
                      <a:pt x="11" y="7"/>
                      <a:pt x="16" y="6"/>
                    </a:cubicBezTo>
                    <a:cubicBezTo>
                      <a:pt x="18" y="6"/>
                      <a:pt x="21" y="5"/>
                      <a:pt x="23" y="4"/>
                    </a:cubicBezTo>
                    <a:cubicBezTo>
                      <a:pt x="21" y="3"/>
                      <a:pt x="20" y="2"/>
                      <a:pt x="18" y="0"/>
                    </a:cubicBezTo>
                    <a:cubicBezTo>
                      <a:pt x="13" y="4"/>
                      <a:pt x="7" y="6"/>
                      <a:pt x="0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522"/>
              <p:cNvSpPr/>
              <p:nvPr/>
            </p:nvSpPr>
            <p:spPr bwMode="auto">
              <a:xfrm>
                <a:off x="4829" y="2355"/>
                <a:ext cx="40" cy="21"/>
              </a:xfrm>
              <a:custGeom>
                <a:gdLst>
                  <a:gd name="T0" fmla="*/ 0 w 17"/>
                  <a:gd name="T1" fmla="*/ 3 h 9"/>
                  <a:gd name="T2" fmla="*/ 8 w 17"/>
                  <a:gd name="T3" fmla="*/ 9 h 9"/>
                  <a:gd name="T4" fmla="*/ 17 w 17"/>
                  <a:gd name="T5" fmla="*/ 6 h 9"/>
                  <a:gd name="T6" fmla="*/ 10 w 17"/>
                  <a:gd name="T7" fmla="*/ 3 h 9"/>
                  <a:gd name="T8" fmla="*/ 4 w 17"/>
                  <a:gd name="T9" fmla="*/ 0 h 9"/>
                  <a:gd name="T10" fmla="*/ 0 w 17"/>
                  <a:gd name="T11" fmla="*/ 3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9">
                    <a:moveTo>
                      <a:pt x="0" y="3"/>
                    </a:moveTo>
                    <a:cubicBezTo>
                      <a:pt x="2" y="6"/>
                      <a:pt x="5" y="7"/>
                      <a:pt x="8" y="9"/>
                    </a:cubicBezTo>
                    <a:cubicBezTo>
                      <a:pt x="11" y="8"/>
                      <a:pt x="14" y="7"/>
                      <a:pt x="17" y="6"/>
                    </a:cubicBezTo>
                    <a:cubicBezTo>
                      <a:pt x="15" y="5"/>
                      <a:pt x="13" y="4"/>
                      <a:pt x="10" y="3"/>
                    </a:cubicBezTo>
                    <a:cubicBezTo>
                      <a:pt x="8" y="2"/>
                      <a:pt x="6" y="1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523"/>
              <p:cNvSpPr/>
              <p:nvPr/>
            </p:nvSpPr>
            <p:spPr bwMode="auto">
              <a:xfrm>
                <a:off x="4841" y="2343"/>
                <a:ext cx="49" cy="23"/>
              </a:xfrm>
              <a:custGeom>
                <a:gdLst>
                  <a:gd name="T0" fmla="*/ 0 w 21"/>
                  <a:gd name="T1" fmla="*/ 4 h 10"/>
                  <a:gd name="T2" fmla="*/ 8 w 21"/>
                  <a:gd name="T3" fmla="*/ 8 h 10"/>
                  <a:gd name="T4" fmla="*/ 14 w 21"/>
                  <a:gd name="T5" fmla="*/ 10 h 10"/>
                  <a:gd name="T6" fmla="*/ 21 w 21"/>
                  <a:gd name="T7" fmla="*/ 7 h 10"/>
                  <a:gd name="T8" fmla="*/ 10 w 21"/>
                  <a:gd name="T9" fmla="*/ 3 h 10"/>
                  <a:gd name="T10" fmla="*/ 5 w 21"/>
                  <a:gd name="T11" fmla="*/ 0 h 10"/>
                  <a:gd name="T12" fmla="*/ 0 w 21"/>
                  <a:gd name="T13" fmla="*/ 4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0" y="4"/>
                    </a:moveTo>
                    <a:cubicBezTo>
                      <a:pt x="3" y="5"/>
                      <a:pt x="5" y="7"/>
                      <a:pt x="8" y="8"/>
                    </a:cubicBezTo>
                    <a:cubicBezTo>
                      <a:pt x="10" y="8"/>
                      <a:pt x="12" y="9"/>
                      <a:pt x="14" y="10"/>
                    </a:cubicBezTo>
                    <a:cubicBezTo>
                      <a:pt x="16" y="9"/>
                      <a:pt x="18" y="8"/>
                      <a:pt x="21" y="7"/>
                    </a:cubicBezTo>
                    <a:cubicBezTo>
                      <a:pt x="17" y="5"/>
                      <a:pt x="14" y="4"/>
                      <a:pt x="10" y="3"/>
                    </a:cubicBezTo>
                    <a:cubicBezTo>
                      <a:pt x="9" y="2"/>
                      <a:pt x="6" y="2"/>
                      <a:pt x="5" y="0"/>
                    </a:cubicBezTo>
                    <a:cubicBezTo>
                      <a:pt x="3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524"/>
              <p:cNvSpPr/>
              <p:nvPr/>
            </p:nvSpPr>
            <p:spPr bwMode="auto">
              <a:xfrm>
                <a:off x="4812" y="2364"/>
                <a:ext cx="34" cy="19"/>
              </a:xfrm>
              <a:custGeom>
                <a:gdLst>
                  <a:gd name="T0" fmla="*/ 5 w 14"/>
                  <a:gd name="T1" fmla="*/ 0 h 8"/>
                  <a:gd name="T2" fmla="*/ 0 w 14"/>
                  <a:gd name="T3" fmla="*/ 4 h 8"/>
                  <a:gd name="T4" fmla="*/ 6 w 14"/>
                  <a:gd name="T5" fmla="*/ 8 h 8"/>
                  <a:gd name="T6" fmla="*/ 6 w 14"/>
                  <a:gd name="T7" fmla="*/ 8 h 8"/>
                  <a:gd name="T8" fmla="*/ 14 w 14"/>
                  <a:gd name="T9" fmla="*/ 6 h 8"/>
                  <a:gd name="T10" fmla="*/ 6 w 14"/>
                  <a:gd name="T11" fmla="*/ 0 h 8"/>
                  <a:gd name="T12" fmla="*/ 5 w 14"/>
                  <a:gd name="T1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5" y="0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2" y="5"/>
                      <a:pt x="4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7"/>
                      <a:pt x="11" y="7"/>
                      <a:pt x="14" y="6"/>
                    </a:cubicBezTo>
                    <a:cubicBezTo>
                      <a:pt x="11" y="4"/>
                      <a:pt x="8" y="3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525"/>
              <p:cNvSpPr/>
              <p:nvPr/>
            </p:nvSpPr>
            <p:spPr bwMode="auto">
              <a:xfrm>
                <a:off x="4995" y="2234"/>
                <a:ext cx="35" cy="144"/>
              </a:xfrm>
              <a:custGeom>
                <a:gdLst>
                  <a:gd name="T0" fmla="*/ 10 w 15"/>
                  <a:gd name="T1" fmla="*/ 56 h 61"/>
                  <a:gd name="T2" fmla="*/ 11 w 15"/>
                  <a:gd name="T3" fmla="*/ 48 h 61"/>
                  <a:gd name="T4" fmla="*/ 11 w 15"/>
                  <a:gd name="T5" fmla="*/ 41 h 61"/>
                  <a:gd name="T6" fmla="*/ 12 w 15"/>
                  <a:gd name="T7" fmla="*/ 26 h 61"/>
                  <a:gd name="T8" fmla="*/ 14 w 15"/>
                  <a:gd name="T9" fmla="*/ 12 h 61"/>
                  <a:gd name="T10" fmla="*/ 15 w 15"/>
                  <a:gd name="T11" fmla="*/ 0 h 61"/>
                  <a:gd name="T12" fmla="*/ 7 w 15"/>
                  <a:gd name="T13" fmla="*/ 10 h 61"/>
                  <a:gd name="T14" fmla="*/ 5 w 15"/>
                  <a:gd name="T15" fmla="*/ 20 h 61"/>
                  <a:gd name="T16" fmla="*/ 4 w 15"/>
                  <a:gd name="T17" fmla="*/ 35 h 61"/>
                  <a:gd name="T18" fmla="*/ 2 w 15"/>
                  <a:gd name="T19" fmla="*/ 48 h 61"/>
                  <a:gd name="T20" fmla="*/ 0 w 15"/>
                  <a:gd name="T21" fmla="*/ 61 h 61"/>
                  <a:gd name="T22" fmla="*/ 10 w 15"/>
                  <a:gd name="T23" fmla="*/ 56 h 61"/>
                  <a:gd name="T24" fmla="*/ 10 w 15"/>
                  <a:gd name="T25" fmla="*/ 56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61">
                    <a:moveTo>
                      <a:pt x="10" y="56"/>
                    </a:moveTo>
                    <a:cubicBezTo>
                      <a:pt x="11" y="53"/>
                      <a:pt x="11" y="51"/>
                      <a:pt x="11" y="48"/>
                    </a:cubicBezTo>
                    <a:cubicBezTo>
                      <a:pt x="11" y="46"/>
                      <a:pt x="11" y="43"/>
                      <a:pt x="11" y="41"/>
                    </a:cubicBezTo>
                    <a:cubicBezTo>
                      <a:pt x="11" y="36"/>
                      <a:pt x="12" y="31"/>
                      <a:pt x="12" y="26"/>
                    </a:cubicBezTo>
                    <a:cubicBezTo>
                      <a:pt x="13" y="21"/>
                      <a:pt x="13" y="17"/>
                      <a:pt x="14" y="12"/>
                    </a:cubicBezTo>
                    <a:cubicBezTo>
                      <a:pt x="14" y="8"/>
                      <a:pt x="15" y="4"/>
                      <a:pt x="15" y="0"/>
                    </a:cubicBezTo>
                    <a:cubicBezTo>
                      <a:pt x="12" y="3"/>
                      <a:pt x="9" y="6"/>
                      <a:pt x="7" y="10"/>
                    </a:cubicBezTo>
                    <a:cubicBezTo>
                      <a:pt x="7" y="13"/>
                      <a:pt x="6" y="16"/>
                      <a:pt x="5" y="20"/>
                    </a:cubicBezTo>
                    <a:cubicBezTo>
                      <a:pt x="4" y="25"/>
                      <a:pt x="4" y="30"/>
                      <a:pt x="4" y="35"/>
                    </a:cubicBezTo>
                    <a:cubicBezTo>
                      <a:pt x="3" y="39"/>
                      <a:pt x="3" y="44"/>
                      <a:pt x="2" y="48"/>
                    </a:cubicBezTo>
                    <a:cubicBezTo>
                      <a:pt x="1" y="52"/>
                      <a:pt x="0" y="57"/>
                      <a:pt x="0" y="61"/>
                    </a:cubicBezTo>
                    <a:cubicBezTo>
                      <a:pt x="4" y="60"/>
                      <a:pt x="7" y="58"/>
                      <a:pt x="10" y="56"/>
                    </a:cubicBezTo>
                    <a:cubicBezTo>
                      <a:pt x="10" y="56"/>
                      <a:pt x="10" y="56"/>
                      <a:pt x="10" y="5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526"/>
              <p:cNvSpPr/>
              <p:nvPr/>
            </p:nvSpPr>
            <p:spPr bwMode="auto">
              <a:xfrm>
                <a:off x="4907" y="2312"/>
                <a:ext cx="52" cy="90"/>
              </a:xfrm>
              <a:custGeom>
                <a:gdLst>
                  <a:gd name="T0" fmla="*/ 18 w 22"/>
                  <a:gd name="T1" fmla="*/ 17 h 38"/>
                  <a:gd name="T2" fmla="*/ 21 w 22"/>
                  <a:gd name="T3" fmla="*/ 6 h 38"/>
                  <a:gd name="T4" fmla="*/ 22 w 22"/>
                  <a:gd name="T5" fmla="*/ 0 h 38"/>
                  <a:gd name="T6" fmla="*/ 14 w 22"/>
                  <a:gd name="T7" fmla="*/ 7 h 38"/>
                  <a:gd name="T8" fmla="*/ 14 w 22"/>
                  <a:gd name="T9" fmla="*/ 7 h 38"/>
                  <a:gd name="T10" fmla="*/ 6 w 22"/>
                  <a:gd name="T11" fmla="*/ 25 h 38"/>
                  <a:gd name="T12" fmla="*/ 2 w 22"/>
                  <a:gd name="T13" fmla="*/ 34 h 38"/>
                  <a:gd name="T14" fmla="*/ 0 w 22"/>
                  <a:gd name="T15" fmla="*/ 38 h 38"/>
                  <a:gd name="T16" fmla="*/ 12 w 22"/>
                  <a:gd name="T17" fmla="*/ 36 h 38"/>
                  <a:gd name="T18" fmla="*/ 18 w 22"/>
                  <a:gd name="T19" fmla="*/ 17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38">
                    <a:moveTo>
                      <a:pt x="18" y="17"/>
                    </a:moveTo>
                    <a:cubicBezTo>
                      <a:pt x="19" y="13"/>
                      <a:pt x="20" y="9"/>
                      <a:pt x="21" y="6"/>
                    </a:cubicBezTo>
                    <a:cubicBezTo>
                      <a:pt x="21" y="4"/>
                      <a:pt x="22" y="2"/>
                      <a:pt x="22" y="0"/>
                    </a:cubicBezTo>
                    <a:cubicBezTo>
                      <a:pt x="20" y="2"/>
                      <a:pt x="17" y="5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2" y="14"/>
                      <a:pt x="10" y="20"/>
                      <a:pt x="6" y="25"/>
                    </a:cubicBezTo>
                    <a:cubicBezTo>
                      <a:pt x="5" y="28"/>
                      <a:pt x="3" y="31"/>
                      <a:pt x="2" y="34"/>
                    </a:cubicBezTo>
                    <a:cubicBezTo>
                      <a:pt x="1" y="35"/>
                      <a:pt x="1" y="37"/>
                      <a:pt x="0" y="38"/>
                    </a:cubicBezTo>
                    <a:cubicBezTo>
                      <a:pt x="4" y="38"/>
                      <a:pt x="8" y="37"/>
                      <a:pt x="12" y="36"/>
                    </a:cubicBezTo>
                    <a:cubicBezTo>
                      <a:pt x="15" y="30"/>
                      <a:pt x="16" y="23"/>
                      <a:pt x="18" y="1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527"/>
              <p:cNvSpPr/>
              <p:nvPr/>
            </p:nvSpPr>
            <p:spPr bwMode="auto">
              <a:xfrm>
                <a:off x="5089" y="2134"/>
                <a:ext cx="31" cy="121"/>
              </a:xfrm>
              <a:custGeom>
                <a:gdLst>
                  <a:gd name="T0" fmla="*/ 2 w 13"/>
                  <a:gd name="T1" fmla="*/ 9 h 51"/>
                  <a:gd name="T2" fmla="*/ 0 w 13"/>
                  <a:gd name="T3" fmla="*/ 10 h 51"/>
                  <a:gd name="T4" fmla="*/ 3 w 13"/>
                  <a:gd name="T5" fmla="*/ 30 h 51"/>
                  <a:gd name="T6" fmla="*/ 4 w 13"/>
                  <a:gd name="T7" fmla="*/ 42 h 51"/>
                  <a:gd name="T8" fmla="*/ 4 w 13"/>
                  <a:gd name="T9" fmla="*/ 51 h 51"/>
                  <a:gd name="T10" fmla="*/ 10 w 13"/>
                  <a:gd name="T11" fmla="*/ 39 h 51"/>
                  <a:gd name="T12" fmla="*/ 13 w 13"/>
                  <a:gd name="T13" fmla="*/ 33 h 51"/>
                  <a:gd name="T14" fmla="*/ 8 w 13"/>
                  <a:gd name="T15" fmla="*/ 0 h 51"/>
                  <a:gd name="T16" fmla="*/ 2 w 13"/>
                  <a:gd name="T17" fmla="*/ 9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51">
                    <a:moveTo>
                      <a:pt x="2" y="9"/>
                    </a:moveTo>
                    <a:cubicBezTo>
                      <a:pt x="1" y="9"/>
                      <a:pt x="1" y="10"/>
                      <a:pt x="0" y="10"/>
                    </a:cubicBezTo>
                    <a:cubicBezTo>
                      <a:pt x="2" y="16"/>
                      <a:pt x="2" y="23"/>
                      <a:pt x="3" y="30"/>
                    </a:cubicBezTo>
                    <a:cubicBezTo>
                      <a:pt x="3" y="34"/>
                      <a:pt x="3" y="38"/>
                      <a:pt x="4" y="42"/>
                    </a:cubicBezTo>
                    <a:cubicBezTo>
                      <a:pt x="4" y="45"/>
                      <a:pt x="4" y="48"/>
                      <a:pt x="4" y="51"/>
                    </a:cubicBezTo>
                    <a:cubicBezTo>
                      <a:pt x="6" y="47"/>
                      <a:pt x="8" y="43"/>
                      <a:pt x="10" y="39"/>
                    </a:cubicBezTo>
                    <a:cubicBezTo>
                      <a:pt x="11" y="37"/>
                      <a:pt x="12" y="35"/>
                      <a:pt x="13" y="33"/>
                    </a:cubicBezTo>
                    <a:cubicBezTo>
                      <a:pt x="10" y="22"/>
                      <a:pt x="9" y="11"/>
                      <a:pt x="8" y="0"/>
                    </a:cubicBezTo>
                    <a:cubicBezTo>
                      <a:pt x="6" y="3"/>
                      <a:pt x="4" y="6"/>
                      <a:pt x="2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528"/>
              <p:cNvSpPr/>
              <p:nvPr/>
            </p:nvSpPr>
            <p:spPr bwMode="auto">
              <a:xfrm>
                <a:off x="5070" y="2162"/>
                <a:ext cx="26" cy="105"/>
              </a:xfrm>
              <a:custGeom>
                <a:gdLst>
                  <a:gd name="T0" fmla="*/ 10 w 11"/>
                  <a:gd name="T1" fmla="*/ 19 h 44"/>
                  <a:gd name="T2" fmla="*/ 7 w 11"/>
                  <a:gd name="T3" fmla="*/ 0 h 44"/>
                  <a:gd name="T4" fmla="*/ 0 w 11"/>
                  <a:gd name="T5" fmla="*/ 8 h 44"/>
                  <a:gd name="T6" fmla="*/ 3 w 11"/>
                  <a:gd name="T7" fmla="*/ 44 h 44"/>
                  <a:gd name="T8" fmla="*/ 11 w 11"/>
                  <a:gd name="T9" fmla="*/ 42 h 44"/>
                  <a:gd name="T10" fmla="*/ 10 w 11"/>
                  <a:gd name="T11" fmla="*/ 31 h 44"/>
                  <a:gd name="T12" fmla="*/ 10 w 11"/>
                  <a:gd name="T13" fmla="*/ 19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4">
                    <a:moveTo>
                      <a:pt x="10" y="19"/>
                    </a:moveTo>
                    <a:cubicBezTo>
                      <a:pt x="9" y="13"/>
                      <a:pt x="9" y="6"/>
                      <a:pt x="7" y="0"/>
                    </a:cubicBezTo>
                    <a:cubicBezTo>
                      <a:pt x="5" y="3"/>
                      <a:pt x="3" y="5"/>
                      <a:pt x="0" y="8"/>
                    </a:cubicBezTo>
                    <a:cubicBezTo>
                      <a:pt x="2" y="20"/>
                      <a:pt x="2" y="32"/>
                      <a:pt x="3" y="44"/>
                    </a:cubicBezTo>
                    <a:cubicBezTo>
                      <a:pt x="6" y="43"/>
                      <a:pt x="8" y="42"/>
                      <a:pt x="11" y="42"/>
                    </a:cubicBezTo>
                    <a:cubicBezTo>
                      <a:pt x="10" y="38"/>
                      <a:pt x="10" y="35"/>
                      <a:pt x="10" y="31"/>
                    </a:cubicBezTo>
                    <a:cubicBezTo>
                      <a:pt x="10" y="27"/>
                      <a:pt x="10" y="23"/>
                      <a:pt x="10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529"/>
              <p:cNvSpPr/>
              <p:nvPr/>
            </p:nvSpPr>
            <p:spPr bwMode="auto">
              <a:xfrm>
                <a:off x="5129" y="2094"/>
                <a:ext cx="19" cy="78"/>
              </a:xfrm>
              <a:custGeom>
                <a:gdLst>
                  <a:gd name="T0" fmla="*/ 6 w 8"/>
                  <a:gd name="T1" fmla="*/ 17 h 33"/>
                  <a:gd name="T2" fmla="*/ 5 w 8"/>
                  <a:gd name="T3" fmla="*/ 11 h 33"/>
                  <a:gd name="T4" fmla="*/ 4 w 8"/>
                  <a:gd name="T5" fmla="*/ 0 h 33"/>
                  <a:gd name="T6" fmla="*/ 0 w 8"/>
                  <a:gd name="T7" fmla="*/ 6 h 33"/>
                  <a:gd name="T8" fmla="*/ 0 w 8"/>
                  <a:gd name="T9" fmla="*/ 6 h 33"/>
                  <a:gd name="T10" fmla="*/ 1 w 8"/>
                  <a:gd name="T11" fmla="*/ 20 h 33"/>
                  <a:gd name="T12" fmla="*/ 4 w 8"/>
                  <a:gd name="T13" fmla="*/ 33 h 33"/>
                  <a:gd name="T14" fmla="*/ 7 w 8"/>
                  <a:gd name="T15" fmla="*/ 26 h 33"/>
                  <a:gd name="T16" fmla="*/ 8 w 8"/>
                  <a:gd name="T17" fmla="*/ 24 h 33"/>
                  <a:gd name="T18" fmla="*/ 8 w 8"/>
                  <a:gd name="T19" fmla="*/ 24 h 33"/>
                  <a:gd name="T20" fmla="*/ 6 w 8"/>
                  <a:gd name="T21" fmla="*/ 17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33">
                    <a:moveTo>
                      <a:pt x="6" y="17"/>
                    </a:moveTo>
                    <a:cubicBezTo>
                      <a:pt x="6" y="15"/>
                      <a:pt x="6" y="13"/>
                      <a:pt x="5" y="11"/>
                    </a:cubicBezTo>
                    <a:cubicBezTo>
                      <a:pt x="5" y="7"/>
                      <a:pt x="4" y="4"/>
                      <a:pt x="4" y="0"/>
                    </a:cubicBezTo>
                    <a:cubicBezTo>
                      <a:pt x="3" y="2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10"/>
                      <a:pt x="0" y="15"/>
                      <a:pt x="1" y="20"/>
                    </a:cubicBezTo>
                    <a:cubicBezTo>
                      <a:pt x="2" y="24"/>
                      <a:pt x="3" y="28"/>
                      <a:pt x="4" y="33"/>
                    </a:cubicBezTo>
                    <a:cubicBezTo>
                      <a:pt x="5" y="31"/>
                      <a:pt x="6" y="28"/>
                      <a:pt x="7" y="26"/>
                    </a:cubicBezTo>
                    <a:cubicBezTo>
                      <a:pt x="7" y="25"/>
                      <a:pt x="7" y="25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1"/>
                      <a:pt x="7" y="19"/>
                      <a:pt x="6" y="1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530"/>
              <p:cNvSpPr/>
              <p:nvPr/>
            </p:nvSpPr>
            <p:spPr bwMode="auto">
              <a:xfrm>
                <a:off x="5051" y="2186"/>
                <a:ext cx="24" cy="93"/>
              </a:xfrm>
              <a:custGeom>
                <a:gdLst>
                  <a:gd name="T0" fmla="*/ 0 w 10"/>
                  <a:gd name="T1" fmla="*/ 9 h 39"/>
                  <a:gd name="T2" fmla="*/ 1 w 10"/>
                  <a:gd name="T3" fmla="*/ 25 h 39"/>
                  <a:gd name="T4" fmla="*/ 1 w 10"/>
                  <a:gd name="T5" fmla="*/ 39 h 39"/>
                  <a:gd name="T6" fmla="*/ 2 w 10"/>
                  <a:gd name="T7" fmla="*/ 38 h 39"/>
                  <a:gd name="T8" fmla="*/ 10 w 10"/>
                  <a:gd name="T9" fmla="*/ 34 h 39"/>
                  <a:gd name="T10" fmla="*/ 10 w 10"/>
                  <a:gd name="T11" fmla="*/ 34 h 39"/>
                  <a:gd name="T12" fmla="*/ 7 w 10"/>
                  <a:gd name="T13" fmla="*/ 0 h 39"/>
                  <a:gd name="T14" fmla="*/ 0 w 10"/>
                  <a:gd name="T15" fmla="*/ 9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39">
                    <a:moveTo>
                      <a:pt x="0" y="9"/>
                    </a:moveTo>
                    <a:cubicBezTo>
                      <a:pt x="0" y="14"/>
                      <a:pt x="1" y="19"/>
                      <a:pt x="1" y="25"/>
                    </a:cubicBezTo>
                    <a:cubicBezTo>
                      <a:pt x="1" y="30"/>
                      <a:pt x="1" y="34"/>
                      <a:pt x="1" y="39"/>
                    </a:cubicBezTo>
                    <a:cubicBezTo>
                      <a:pt x="2" y="39"/>
                      <a:pt x="2" y="39"/>
                      <a:pt x="2" y="38"/>
                    </a:cubicBezTo>
                    <a:cubicBezTo>
                      <a:pt x="5" y="37"/>
                      <a:pt x="7" y="35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8" y="23"/>
                      <a:pt x="9" y="11"/>
                      <a:pt x="7" y="0"/>
                    </a:cubicBezTo>
                    <a:cubicBezTo>
                      <a:pt x="5" y="3"/>
                      <a:pt x="2" y="6"/>
                      <a:pt x="0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531"/>
              <p:cNvSpPr/>
              <p:nvPr/>
            </p:nvSpPr>
            <p:spPr bwMode="auto">
              <a:xfrm>
                <a:off x="4940" y="2286"/>
                <a:ext cx="43" cy="111"/>
              </a:xfrm>
              <a:custGeom>
                <a:gdLst>
                  <a:gd name="T0" fmla="*/ 18 w 18"/>
                  <a:gd name="T1" fmla="*/ 0 h 47"/>
                  <a:gd name="T2" fmla="*/ 10 w 18"/>
                  <a:gd name="T3" fmla="*/ 9 h 47"/>
                  <a:gd name="T4" fmla="*/ 8 w 18"/>
                  <a:gd name="T5" fmla="*/ 17 h 47"/>
                  <a:gd name="T6" fmla="*/ 5 w 18"/>
                  <a:gd name="T7" fmla="*/ 28 h 47"/>
                  <a:gd name="T8" fmla="*/ 0 w 18"/>
                  <a:gd name="T9" fmla="*/ 47 h 47"/>
                  <a:gd name="T10" fmla="*/ 10 w 18"/>
                  <a:gd name="T11" fmla="*/ 44 h 47"/>
                  <a:gd name="T12" fmla="*/ 18 w 18"/>
                  <a:gd name="T13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47">
                    <a:moveTo>
                      <a:pt x="18" y="0"/>
                    </a:moveTo>
                    <a:cubicBezTo>
                      <a:pt x="16" y="3"/>
                      <a:pt x="13" y="6"/>
                      <a:pt x="10" y="9"/>
                    </a:cubicBezTo>
                    <a:cubicBezTo>
                      <a:pt x="10" y="12"/>
                      <a:pt x="9" y="14"/>
                      <a:pt x="8" y="17"/>
                    </a:cubicBezTo>
                    <a:cubicBezTo>
                      <a:pt x="7" y="21"/>
                      <a:pt x="6" y="24"/>
                      <a:pt x="5" y="28"/>
                    </a:cubicBezTo>
                    <a:cubicBezTo>
                      <a:pt x="3" y="34"/>
                      <a:pt x="2" y="41"/>
                      <a:pt x="0" y="47"/>
                    </a:cubicBezTo>
                    <a:cubicBezTo>
                      <a:pt x="3" y="46"/>
                      <a:pt x="7" y="45"/>
                      <a:pt x="10" y="44"/>
                    </a:cubicBezTo>
                    <a:cubicBezTo>
                      <a:pt x="12" y="29"/>
                      <a:pt x="16" y="15"/>
                      <a:pt x="18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532"/>
              <p:cNvSpPr/>
              <p:nvPr/>
            </p:nvSpPr>
            <p:spPr bwMode="auto">
              <a:xfrm>
                <a:off x="4969" y="2260"/>
                <a:ext cx="40" cy="130"/>
              </a:xfrm>
              <a:custGeom>
                <a:gdLst>
                  <a:gd name="T0" fmla="*/ 11 w 17"/>
                  <a:gd name="T1" fmla="*/ 38 h 55"/>
                  <a:gd name="T2" fmla="*/ 13 w 17"/>
                  <a:gd name="T3" fmla="*/ 24 h 55"/>
                  <a:gd name="T4" fmla="*/ 14 w 17"/>
                  <a:gd name="T5" fmla="*/ 11 h 55"/>
                  <a:gd name="T6" fmla="*/ 16 w 17"/>
                  <a:gd name="T7" fmla="*/ 0 h 55"/>
                  <a:gd name="T8" fmla="*/ 8 w 17"/>
                  <a:gd name="T9" fmla="*/ 10 h 55"/>
                  <a:gd name="T10" fmla="*/ 4 w 17"/>
                  <a:gd name="T11" fmla="*/ 33 h 55"/>
                  <a:gd name="T12" fmla="*/ 0 w 17"/>
                  <a:gd name="T13" fmla="*/ 55 h 55"/>
                  <a:gd name="T14" fmla="*/ 10 w 17"/>
                  <a:gd name="T15" fmla="*/ 51 h 55"/>
                  <a:gd name="T16" fmla="*/ 11 w 17"/>
                  <a:gd name="T17" fmla="*/ 38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5">
                    <a:moveTo>
                      <a:pt x="11" y="38"/>
                    </a:moveTo>
                    <a:cubicBezTo>
                      <a:pt x="12" y="34"/>
                      <a:pt x="13" y="29"/>
                      <a:pt x="13" y="24"/>
                    </a:cubicBezTo>
                    <a:cubicBezTo>
                      <a:pt x="14" y="20"/>
                      <a:pt x="14" y="15"/>
                      <a:pt x="14" y="11"/>
                    </a:cubicBezTo>
                    <a:cubicBezTo>
                      <a:pt x="15" y="7"/>
                      <a:pt x="17" y="4"/>
                      <a:pt x="16" y="0"/>
                    </a:cubicBezTo>
                    <a:cubicBezTo>
                      <a:pt x="14" y="3"/>
                      <a:pt x="11" y="7"/>
                      <a:pt x="8" y="10"/>
                    </a:cubicBezTo>
                    <a:cubicBezTo>
                      <a:pt x="7" y="18"/>
                      <a:pt x="5" y="25"/>
                      <a:pt x="4" y="33"/>
                    </a:cubicBezTo>
                    <a:cubicBezTo>
                      <a:pt x="2" y="40"/>
                      <a:pt x="1" y="47"/>
                      <a:pt x="0" y="55"/>
                    </a:cubicBezTo>
                    <a:cubicBezTo>
                      <a:pt x="3" y="54"/>
                      <a:pt x="7" y="52"/>
                      <a:pt x="10" y="51"/>
                    </a:cubicBezTo>
                    <a:cubicBezTo>
                      <a:pt x="10" y="47"/>
                      <a:pt x="11" y="42"/>
                      <a:pt x="11" y="3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533"/>
              <p:cNvSpPr/>
              <p:nvPr/>
            </p:nvSpPr>
            <p:spPr bwMode="auto">
              <a:xfrm>
                <a:off x="4855" y="2329"/>
                <a:ext cx="57" cy="28"/>
              </a:xfrm>
              <a:custGeom>
                <a:gdLst>
                  <a:gd name="T0" fmla="*/ 0 w 24"/>
                  <a:gd name="T1" fmla="*/ 5 h 12"/>
                  <a:gd name="T2" fmla="*/ 6 w 24"/>
                  <a:gd name="T3" fmla="*/ 8 h 12"/>
                  <a:gd name="T4" fmla="*/ 16 w 24"/>
                  <a:gd name="T5" fmla="*/ 12 h 12"/>
                  <a:gd name="T6" fmla="*/ 16 w 24"/>
                  <a:gd name="T7" fmla="*/ 12 h 12"/>
                  <a:gd name="T8" fmla="*/ 24 w 24"/>
                  <a:gd name="T9" fmla="*/ 7 h 12"/>
                  <a:gd name="T10" fmla="*/ 12 w 24"/>
                  <a:gd name="T11" fmla="*/ 3 h 12"/>
                  <a:gd name="T12" fmla="*/ 5 w 24"/>
                  <a:gd name="T13" fmla="*/ 0 h 12"/>
                  <a:gd name="T14" fmla="*/ 0 w 24"/>
                  <a:gd name="T15" fmla="*/ 5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2">
                    <a:moveTo>
                      <a:pt x="0" y="5"/>
                    </a:moveTo>
                    <a:cubicBezTo>
                      <a:pt x="1" y="7"/>
                      <a:pt x="4" y="7"/>
                      <a:pt x="6" y="8"/>
                    </a:cubicBezTo>
                    <a:cubicBezTo>
                      <a:pt x="10" y="9"/>
                      <a:pt x="13" y="10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9" y="10"/>
                      <a:pt x="21" y="9"/>
                      <a:pt x="24" y="7"/>
                    </a:cubicBezTo>
                    <a:cubicBezTo>
                      <a:pt x="20" y="6"/>
                      <a:pt x="16" y="5"/>
                      <a:pt x="12" y="3"/>
                    </a:cubicBezTo>
                    <a:cubicBezTo>
                      <a:pt x="10" y="3"/>
                      <a:pt x="7" y="2"/>
                      <a:pt x="5" y="0"/>
                    </a:cubicBezTo>
                    <a:cubicBezTo>
                      <a:pt x="3" y="2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534"/>
              <p:cNvSpPr/>
              <p:nvPr/>
            </p:nvSpPr>
            <p:spPr bwMode="auto">
              <a:xfrm>
                <a:off x="5110" y="2110"/>
                <a:ext cx="27" cy="95"/>
              </a:xfrm>
              <a:custGeom>
                <a:gdLst>
                  <a:gd name="T0" fmla="*/ 8 w 11"/>
                  <a:gd name="T1" fmla="*/ 13 h 40"/>
                  <a:gd name="T2" fmla="*/ 7 w 11"/>
                  <a:gd name="T3" fmla="*/ 0 h 40"/>
                  <a:gd name="T4" fmla="*/ 5 w 11"/>
                  <a:gd name="T5" fmla="*/ 2 h 40"/>
                  <a:gd name="T6" fmla="*/ 0 w 11"/>
                  <a:gd name="T7" fmla="*/ 9 h 40"/>
                  <a:gd name="T8" fmla="*/ 5 w 11"/>
                  <a:gd name="T9" fmla="*/ 40 h 40"/>
                  <a:gd name="T10" fmla="*/ 8 w 11"/>
                  <a:gd name="T11" fmla="*/ 33 h 40"/>
                  <a:gd name="T12" fmla="*/ 11 w 11"/>
                  <a:gd name="T13" fmla="*/ 28 h 40"/>
                  <a:gd name="T14" fmla="*/ 10 w 11"/>
                  <a:gd name="T15" fmla="*/ 28 h 40"/>
                  <a:gd name="T16" fmla="*/ 8 w 11"/>
                  <a:gd name="T17" fmla="*/ 13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40">
                    <a:moveTo>
                      <a:pt x="8" y="13"/>
                    </a:moveTo>
                    <a:cubicBezTo>
                      <a:pt x="7" y="9"/>
                      <a:pt x="7" y="4"/>
                      <a:pt x="7" y="0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3" y="4"/>
                      <a:pt x="2" y="7"/>
                      <a:pt x="0" y="9"/>
                    </a:cubicBezTo>
                    <a:cubicBezTo>
                      <a:pt x="2" y="19"/>
                      <a:pt x="3" y="30"/>
                      <a:pt x="5" y="40"/>
                    </a:cubicBezTo>
                    <a:cubicBezTo>
                      <a:pt x="6" y="38"/>
                      <a:pt x="7" y="36"/>
                      <a:pt x="8" y="33"/>
                    </a:cubicBezTo>
                    <a:cubicBezTo>
                      <a:pt x="9" y="32"/>
                      <a:pt x="10" y="30"/>
                      <a:pt x="11" y="28"/>
                    </a:cubicBezTo>
                    <a:cubicBezTo>
                      <a:pt x="11" y="28"/>
                      <a:pt x="10" y="28"/>
                      <a:pt x="10" y="28"/>
                    </a:cubicBezTo>
                    <a:cubicBezTo>
                      <a:pt x="9" y="23"/>
                      <a:pt x="9" y="18"/>
                      <a:pt x="8" y="1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535"/>
              <p:cNvSpPr/>
              <p:nvPr/>
            </p:nvSpPr>
            <p:spPr bwMode="auto">
              <a:xfrm>
                <a:off x="4808" y="2312"/>
                <a:ext cx="40" cy="21"/>
              </a:xfrm>
              <a:custGeom>
                <a:gdLst>
                  <a:gd name="T0" fmla="*/ 8 w 17"/>
                  <a:gd name="T1" fmla="*/ 9 h 9"/>
                  <a:gd name="T2" fmla="*/ 17 w 17"/>
                  <a:gd name="T3" fmla="*/ 0 h 9"/>
                  <a:gd name="T4" fmla="*/ 0 w 17"/>
                  <a:gd name="T5" fmla="*/ 2 h 9"/>
                  <a:gd name="T6" fmla="*/ 8 w 17"/>
                  <a:gd name="T7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9">
                    <a:moveTo>
                      <a:pt x="8" y="9"/>
                    </a:moveTo>
                    <a:cubicBezTo>
                      <a:pt x="11" y="6"/>
                      <a:pt x="14" y="3"/>
                      <a:pt x="17" y="0"/>
                    </a:cubicBezTo>
                    <a:cubicBezTo>
                      <a:pt x="11" y="1"/>
                      <a:pt x="5" y="2"/>
                      <a:pt x="0" y="2"/>
                    </a:cubicBezTo>
                    <a:cubicBezTo>
                      <a:pt x="1" y="6"/>
                      <a:pt x="4" y="7"/>
                      <a:pt x="8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536"/>
              <p:cNvSpPr/>
              <p:nvPr/>
            </p:nvSpPr>
            <p:spPr bwMode="auto">
              <a:xfrm>
                <a:off x="4869" y="2314"/>
                <a:ext cx="66" cy="29"/>
              </a:xfrm>
              <a:custGeom>
                <a:gdLst>
                  <a:gd name="T0" fmla="*/ 0 w 28"/>
                  <a:gd name="T1" fmla="*/ 5 h 12"/>
                  <a:gd name="T2" fmla="*/ 8 w 28"/>
                  <a:gd name="T3" fmla="*/ 8 h 12"/>
                  <a:gd name="T4" fmla="*/ 19 w 28"/>
                  <a:gd name="T5" fmla="*/ 12 h 12"/>
                  <a:gd name="T6" fmla="*/ 26 w 28"/>
                  <a:gd name="T7" fmla="*/ 7 h 12"/>
                  <a:gd name="T8" fmla="*/ 28 w 28"/>
                  <a:gd name="T9" fmla="*/ 5 h 12"/>
                  <a:gd name="T10" fmla="*/ 15 w 28"/>
                  <a:gd name="T11" fmla="*/ 2 h 12"/>
                  <a:gd name="T12" fmla="*/ 4 w 28"/>
                  <a:gd name="T13" fmla="*/ 0 h 12"/>
                  <a:gd name="T14" fmla="*/ 0 w 28"/>
                  <a:gd name="T15" fmla="*/ 5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2">
                    <a:moveTo>
                      <a:pt x="0" y="5"/>
                    </a:moveTo>
                    <a:cubicBezTo>
                      <a:pt x="2" y="7"/>
                      <a:pt x="5" y="7"/>
                      <a:pt x="8" y="8"/>
                    </a:cubicBezTo>
                    <a:cubicBezTo>
                      <a:pt x="11" y="10"/>
                      <a:pt x="15" y="11"/>
                      <a:pt x="19" y="12"/>
                    </a:cubicBezTo>
                    <a:cubicBezTo>
                      <a:pt x="22" y="11"/>
                      <a:pt x="24" y="9"/>
                      <a:pt x="26" y="7"/>
                    </a:cubicBezTo>
                    <a:cubicBezTo>
                      <a:pt x="27" y="6"/>
                      <a:pt x="28" y="6"/>
                      <a:pt x="28" y="5"/>
                    </a:cubicBezTo>
                    <a:cubicBezTo>
                      <a:pt x="24" y="4"/>
                      <a:pt x="19" y="3"/>
                      <a:pt x="15" y="2"/>
                    </a:cubicBezTo>
                    <a:cubicBezTo>
                      <a:pt x="11" y="2"/>
                      <a:pt x="7" y="1"/>
                      <a:pt x="4" y="0"/>
                    </a:cubicBezTo>
                    <a:cubicBezTo>
                      <a:pt x="3" y="2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537"/>
              <p:cNvSpPr/>
              <p:nvPr/>
            </p:nvSpPr>
            <p:spPr bwMode="auto">
              <a:xfrm>
                <a:off x="4673" y="1925"/>
                <a:ext cx="617" cy="506"/>
              </a:xfrm>
              <a:custGeom>
                <a:gdLst>
                  <a:gd name="T0" fmla="*/ 242 w 261"/>
                  <a:gd name="T1" fmla="*/ 1 h 213"/>
                  <a:gd name="T2" fmla="*/ 219 w 261"/>
                  <a:gd name="T3" fmla="*/ 4 h 213"/>
                  <a:gd name="T4" fmla="*/ 176 w 261"/>
                  <a:gd name="T5" fmla="*/ 23 h 213"/>
                  <a:gd name="T6" fmla="*/ 99 w 261"/>
                  <a:gd name="T7" fmla="*/ 127 h 213"/>
                  <a:gd name="T8" fmla="*/ 58 w 261"/>
                  <a:gd name="T9" fmla="*/ 179 h 213"/>
                  <a:gd name="T10" fmla="*/ 27 w 261"/>
                  <a:gd name="T11" fmla="*/ 188 h 213"/>
                  <a:gd name="T12" fmla="*/ 10 w 261"/>
                  <a:gd name="T13" fmla="*/ 187 h 213"/>
                  <a:gd name="T14" fmla="*/ 0 w 261"/>
                  <a:gd name="T15" fmla="*/ 185 h 213"/>
                  <a:gd name="T16" fmla="*/ 14 w 261"/>
                  <a:gd name="T17" fmla="*/ 195 h 213"/>
                  <a:gd name="T18" fmla="*/ 44 w 261"/>
                  <a:gd name="T19" fmla="*/ 207 h 213"/>
                  <a:gd name="T20" fmla="*/ 45 w 261"/>
                  <a:gd name="T21" fmla="*/ 207 h 213"/>
                  <a:gd name="T22" fmla="*/ 45 w 261"/>
                  <a:gd name="T23" fmla="*/ 207 h 213"/>
                  <a:gd name="T24" fmla="*/ 46 w 261"/>
                  <a:gd name="T25" fmla="*/ 207 h 213"/>
                  <a:gd name="T26" fmla="*/ 80 w 261"/>
                  <a:gd name="T27" fmla="*/ 212 h 213"/>
                  <a:gd name="T28" fmla="*/ 119 w 261"/>
                  <a:gd name="T29" fmla="*/ 209 h 213"/>
                  <a:gd name="T30" fmla="*/ 153 w 261"/>
                  <a:gd name="T31" fmla="*/ 193 h 213"/>
                  <a:gd name="T32" fmla="*/ 151 w 261"/>
                  <a:gd name="T33" fmla="*/ 189 h 213"/>
                  <a:gd name="T34" fmla="*/ 150 w 261"/>
                  <a:gd name="T35" fmla="*/ 186 h 213"/>
                  <a:gd name="T36" fmla="*/ 112 w 261"/>
                  <a:gd name="T37" fmla="*/ 201 h 213"/>
                  <a:gd name="T38" fmla="*/ 112 w 261"/>
                  <a:gd name="T39" fmla="*/ 201 h 213"/>
                  <a:gd name="T40" fmla="*/ 91 w 261"/>
                  <a:gd name="T41" fmla="*/ 204 h 213"/>
                  <a:gd name="T42" fmla="*/ 60 w 261"/>
                  <a:gd name="T43" fmla="*/ 203 h 213"/>
                  <a:gd name="T44" fmla="*/ 35 w 261"/>
                  <a:gd name="T45" fmla="*/ 196 h 213"/>
                  <a:gd name="T46" fmla="*/ 35 w 261"/>
                  <a:gd name="T47" fmla="*/ 196 h 213"/>
                  <a:gd name="T48" fmla="*/ 35 w 261"/>
                  <a:gd name="T49" fmla="*/ 194 h 213"/>
                  <a:gd name="T50" fmla="*/ 58 w 261"/>
                  <a:gd name="T51" fmla="*/ 187 h 213"/>
                  <a:gd name="T52" fmla="*/ 103 w 261"/>
                  <a:gd name="T53" fmla="*/ 137 h 213"/>
                  <a:gd name="T54" fmla="*/ 135 w 261"/>
                  <a:gd name="T55" fmla="*/ 78 h 213"/>
                  <a:gd name="T56" fmla="*/ 182 w 261"/>
                  <a:gd name="T57" fmla="*/ 33 h 213"/>
                  <a:gd name="T58" fmla="*/ 214 w 261"/>
                  <a:gd name="T59" fmla="*/ 19 h 213"/>
                  <a:gd name="T60" fmla="*/ 249 w 261"/>
                  <a:gd name="T61" fmla="*/ 15 h 213"/>
                  <a:gd name="T62" fmla="*/ 261 w 261"/>
                  <a:gd name="T63" fmla="*/ 1 h 213"/>
                  <a:gd name="T64" fmla="*/ 242 w 261"/>
                  <a:gd name="T65" fmla="*/ 1 h 2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1" h="213">
                    <a:moveTo>
                      <a:pt x="242" y="1"/>
                    </a:moveTo>
                    <a:cubicBezTo>
                      <a:pt x="234" y="1"/>
                      <a:pt x="227" y="2"/>
                      <a:pt x="219" y="4"/>
                    </a:cubicBezTo>
                    <a:cubicBezTo>
                      <a:pt x="204" y="8"/>
                      <a:pt x="189" y="14"/>
                      <a:pt x="176" y="23"/>
                    </a:cubicBezTo>
                    <a:cubicBezTo>
                      <a:pt x="139" y="48"/>
                      <a:pt x="120" y="89"/>
                      <a:pt x="99" y="127"/>
                    </a:cubicBezTo>
                    <a:cubicBezTo>
                      <a:pt x="89" y="146"/>
                      <a:pt x="77" y="166"/>
                      <a:pt x="58" y="179"/>
                    </a:cubicBezTo>
                    <a:cubicBezTo>
                      <a:pt x="49" y="185"/>
                      <a:pt x="38" y="188"/>
                      <a:pt x="27" y="188"/>
                    </a:cubicBezTo>
                    <a:cubicBezTo>
                      <a:pt x="21" y="188"/>
                      <a:pt x="16" y="187"/>
                      <a:pt x="10" y="187"/>
                    </a:cubicBezTo>
                    <a:cubicBezTo>
                      <a:pt x="7" y="186"/>
                      <a:pt x="4" y="186"/>
                      <a:pt x="0" y="185"/>
                    </a:cubicBezTo>
                    <a:cubicBezTo>
                      <a:pt x="4" y="188"/>
                      <a:pt x="9" y="192"/>
                      <a:pt x="14" y="195"/>
                    </a:cubicBezTo>
                    <a:cubicBezTo>
                      <a:pt x="23" y="201"/>
                      <a:pt x="33" y="204"/>
                      <a:pt x="44" y="207"/>
                    </a:cubicBezTo>
                    <a:cubicBezTo>
                      <a:pt x="44" y="207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6" y="207"/>
                      <a:pt x="46" y="207"/>
                      <a:pt x="46" y="207"/>
                    </a:cubicBezTo>
                    <a:cubicBezTo>
                      <a:pt x="57" y="210"/>
                      <a:pt x="69" y="212"/>
                      <a:pt x="80" y="212"/>
                    </a:cubicBezTo>
                    <a:cubicBezTo>
                      <a:pt x="93" y="213"/>
                      <a:pt x="106" y="212"/>
                      <a:pt x="119" y="209"/>
                    </a:cubicBezTo>
                    <a:cubicBezTo>
                      <a:pt x="131" y="206"/>
                      <a:pt x="144" y="202"/>
                      <a:pt x="153" y="193"/>
                    </a:cubicBezTo>
                    <a:cubicBezTo>
                      <a:pt x="152" y="192"/>
                      <a:pt x="152" y="190"/>
                      <a:pt x="151" y="189"/>
                    </a:cubicBezTo>
                    <a:cubicBezTo>
                      <a:pt x="151" y="188"/>
                      <a:pt x="150" y="187"/>
                      <a:pt x="150" y="186"/>
                    </a:cubicBezTo>
                    <a:cubicBezTo>
                      <a:pt x="139" y="193"/>
                      <a:pt x="126" y="198"/>
                      <a:pt x="112" y="201"/>
                    </a:cubicBezTo>
                    <a:cubicBezTo>
                      <a:pt x="112" y="201"/>
                      <a:pt x="112" y="201"/>
                      <a:pt x="112" y="201"/>
                    </a:cubicBezTo>
                    <a:cubicBezTo>
                      <a:pt x="105" y="202"/>
                      <a:pt x="98" y="203"/>
                      <a:pt x="91" y="204"/>
                    </a:cubicBezTo>
                    <a:cubicBezTo>
                      <a:pt x="81" y="204"/>
                      <a:pt x="70" y="204"/>
                      <a:pt x="60" y="203"/>
                    </a:cubicBezTo>
                    <a:cubicBezTo>
                      <a:pt x="52" y="202"/>
                      <a:pt x="43" y="200"/>
                      <a:pt x="35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4" y="194"/>
                      <a:pt x="35" y="194"/>
                    </a:cubicBezTo>
                    <a:cubicBezTo>
                      <a:pt x="44" y="194"/>
                      <a:pt x="51" y="191"/>
                      <a:pt x="58" y="187"/>
                    </a:cubicBezTo>
                    <a:cubicBezTo>
                      <a:pt x="78" y="175"/>
                      <a:pt x="92" y="156"/>
                      <a:pt x="103" y="137"/>
                    </a:cubicBezTo>
                    <a:cubicBezTo>
                      <a:pt x="115" y="117"/>
                      <a:pt x="123" y="96"/>
                      <a:pt x="135" y="78"/>
                    </a:cubicBezTo>
                    <a:cubicBezTo>
                      <a:pt x="148" y="60"/>
                      <a:pt x="163" y="44"/>
                      <a:pt x="182" y="33"/>
                    </a:cubicBezTo>
                    <a:cubicBezTo>
                      <a:pt x="192" y="27"/>
                      <a:pt x="203" y="22"/>
                      <a:pt x="214" y="19"/>
                    </a:cubicBezTo>
                    <a:cubicBezTo>
                      <a:pt x="226" y="16"/>
                      <a:pt x="237" y="15"/>
                      <a:pt x="249" y="15"/>
                    </a:cubicBezTo>
                    <a:cubicBezTo>
                      <a:pt x="253" y="10"/>
                      <a:pt x="257" y="5"/>
                      <a:pt x="261" y="1"/>
                    </a:cubicBezTo>
                    <a:cubicBezTo>
                      <a:pt x="255" y="0"/>
                      <a:pt x="248" y="0"/>
                      <a:pt x="242" y="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538"/>
              <p:cNvSpPr/>
              <p:nvPr/>
            </p:nvSpPr>
            <p:spPr bwMode="auto">
              <a:xfrm>
                <a:off x="4978" y="2113"/>
                <a:ext cx="140" cy="33"/>
              </a:xfrm>
              <a:custGeom>
                <a:gdLst>
                  <a:gd name="T0" fmla="*/ 0 w 59"/>
                  <a:gd name="T1" fmla="*/ 14 h 14"/>
                  <a:gd name="T2" fmla="*/ 26 w 59"/>
                  <a:gd name="T3" fmla="*/ 12 h 14"/>
                  <a:gd name="T4" fmla="*/ 52 w 59"/>
                  <a:gd name="T5" fmla="*/ 10 h 14"/>
                  <a:gd name="T6" fmla="*/ 52 w 59"/>
                  <a:gd name="T7" fmla="*/ 10 h 14"/>
                  <a:gd name="T8" fmla="*/ 52 w 59"/>
                  <a:gd name="T9" fmla="*/ 10 h 14"/>
                  <a:gd name="T10" fmla="*/ 59 w 59"/>
                  <a:gd name="T11" fmla="*/ 0 h 14"/>
                  <a:gd name="T12" fmla="*/ 33 w 59"/>
                  <a:gd name="T13" fmla="*/ 2 h 14"/>
                  <a:gd name="T14" fmla="*/ 5 w 59"/>
                  <a:gd name="T15" fmla="*/ 4 h 14"/>
                  <a:gd name="T16" fmla="*/ 0 w 59"/>
                  <a:gd name="T17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14">
                    <a:moveTo>
                      <a:pt x="0" y="14"/>
                    </a:moveTo>
                    <a:cubicBezTo>
                      <a:pt x="8" y="13"/>
                      <a:pt x="17" y="12"/>
                      <a:pt x="26" y="12"/>
                    </a:cubicBezTo>
                    <a:cubicBezTo>
                      <a:pt x="35" y="11"/>
                      <a:pt x="44" y="11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5" y="6"/>
                      <a:pt x="57" y="3"/>
                      <a:pt x="59" y="0"/>
                    </a:cubicBezTo>
                    <a:cubicBezTo>
                      <a:pt x="50" y="0"/>
                      <a:pt x="41" y="1"/>
                      <a:pt x="33" y="2"/>
                    </a:cubicBezTo>
                    <a:cubicBezTo>
                      <a:pt x="24" y="3"/>
                      <a:pt x="14" y="4"/>
                      <a:pt x="5" y="4"/>
                    </a:cubicBezTo>
                    <a:cubicBezTo>
                      <a:pt x="3" y="7"/>
                      <a:pt x="2" y="10"/>
                      <a:pt x="0" y="1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539"/>
              <p:cNvSpPr/>
              <p:nvPr/>
            </p:nvSpPr>
            <p:spPr bwMode="auto">
              <a:xfrm>
                <a:off x="5023" y="2210"/>
                <a:ext cx="28" cy="154"/>
              </a:xfrm>
              <a:custGeom>
                <a:gdLst>
                  <a:gd name="T0" fmla="*/ 12 w 12"/>
                  <a:gd name="T1" fmla="*/ 14 h 65"/>
                  <a:gd name="T2" fmla="*/ 11 w 12"/>
                  <a:gd name="T3" fmla="*/ 0 h 65"/>
                  <a:gd name="T4" fmla="*/ 4 w 12"/>
                  <a:gd name="T5" fmla="*/ 8 h 65"/>
                  <a:gd name="T6" fmla="*/ 3 w 12"/>
                  <a:gd name="T7" fmla="*/ 22 h 65"/>
                  <a:gd name="T8" fmla="*/ 2 w 12"/>
                  <a:gd name="T9" fmla="*/ 37 h 65"/>
                  <a:gd name="T10" fmla="*/ 0 w 12"/>
                  <a:gd name="T11" fmla="*/ 53 h 65"/>
                  <a:gd name="T12" fmla="*/ 0 w 12"/>
                  <a:gd name="T13" fmla="*/ 65 h 65"/>
                  <a:gd name="T14" fmla="*/ 2 w 12"/>
                  <a:gd name="T15" fmla="*/ 64 h 65"/>
                  <a:gd name="T16" fmla="*/ 2 w 12"/>
                  <a:gd name="T17" fmla="*/ 64 h 65"/>
                  <a:gd name="T18" fmla="*/ 1 w 12"/>
                  <a:gd name="T19" fmla="*/ 60 h 65"/>
                  <a:gd name="T20" fmla="*/ 4 w 12"/>
                  <a:gd name="T21" fmla="*/ 42 h 65"/>
                  <a:gd name="T22" fmla="*/ 12 w 12"/>
                  <a:gd name="T23" fmla="*/ 30 h 65"/>
                  <a:gd name="T24" fmla="*/ 12 w 12"/>
                  <a:gd name="T25" fmla="*/ 30 h 65"/>
                  <a:gd name="T26" fmla="*/ 12 w 12"/>
                  <a:gd name="T27" fmla="*/ 14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65">
                    <a:moveTo>
                      <a:pt x="12" y="14"/>
                    </a:moveTo>
                    <a:cubicBezTo>
                      <a:pt x="11" y="9"/>
                      <a:pt x="11" y="5"/>
                      <a:pt x="11" y="0"/>
                    </a:cubicBezTo>
                    <a:cubicBezTo>
                      <a:pt x="8" y="3"/>
                      <a:pt x="6" y="6"/>
                      <a:pt x="4" y="8"/>
                    </a:cubicBezTo>
                    <a:cubicBezTo>
                      <a:pt x="5" y="13"/>
                      <a:pt x="3" y="18"/>
                      <a:pt x="3" y="22"/>
                    </a:cubicBezTo>
                    <a:cubicBezTo>
                      <a:pt x="3" y="27"/>
                      <a:pt x="2" y="32"/>
                      <a:pt x="2" y="37"/>
                    </a:cubicBezTo>
                    <a:cubicBezTo>
                      <a:pt x="1" y="42"/>
                      <a:pt x="1" y="47"/>
                      <a:pt x="0" y="53"/>
                    </a:cubicBezTo>
                    <a:cubicBezTo>
                      <a:pt x="0" y="57"/>
                      <a:pt x="0" y="61"/>
                      <a:pt x="0" y="65"/>
                    </a:cubicBezTo>
                    <a:cubicBezTo>
                      <a:pt x="0" y="64"/>
                      <a:pt x="1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1" y="62"/>
                      <a:pt x="1" y="61"/>
                      <a:pt x="1" y="60"/>
                    </a:cubicBezTo>
                    <a:cubicBezTo>
                      <a:pt x="1" y="54"/>
                      <a:pt x="2" y="48"/>
                      <a:pt x="4" y="42"/>
                    </a:cubicBezTo>
                    <a:cubicBezTo>
                      <a:pt x="6" y="38"/>
                      <a:pt x="9" y="34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25"/>
                      <a:pt x="12" y="19"/>
                      <a:pt x="12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540"/>
              <p:cNvSpPr/>
              <p:nvPr/>
            </p:nvSpPr>
            <p:spPr bwMode="auto">
              <a:xfrm>
                <a:off x="4633" y="2224"/>
                <a:ext cx="52" cy="48"/>
              </a:xfrm>
              <a:custGeom>
                <a:gdLst>
                  <a:gd name="T0" fmla="*/ 5 w 22"/>
                  <a:gd name="T1" fmla="*/ 0 h 20"/>
                  <a:gd name="T2" fmla="*/ 0 w 22"/>
                  <a:gd name="T3" fmla="*/ 14 h 20"/>
                  <a:gd name="T4" fmla="*/ 18 w 22"/>
                  <a:gd name="T5" fmla="*/ 20 h 20"/>
                  <a:gd name="T6" fmla="*/ 22 w 22"/>
                  <a:gd name="T7" fmla="*/ 6 h 20"/>
                  <a:gd name="T8" fmla="*/ 12 w 22"/>
                  <a:gd name="T9" fmla="*/ 2 h 20"/>
                  <a:gd name="T10" fmla="*/ 5 w 22"/>
                  <a:gd name="T11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0">
                    <a:moveTo>
                      <a:pt x="5" y="0"/>
                    </a:moveTo>
                    <a:cubicBezTo>
                      <a:pt x="4" y="4"/>
                      <a:pt x="2" y="9"/>
                      <a:pt x="0" y="14"/>
                    </a:cubicBezTo>
                    <a:cubicBezTo>
                      <a:pt x="6" y="16"/>
                      <a:pt x="12" y="18"/>
                      <a:pt x="18" y="20"/>
                    </a:cubicBezTo>
                    <a:cubicBezTo>
                      <a:pt x="20" y="15"/>
                      <a:pt x="21" y="10"/>
                      <a:pt x="22" y="6"/>
                    </a:cubicBezTo>
                    <a:cubicBezTo>
                      <a:pt x="18" y="5"/>
                      <a:pt x="15" y="4"/>
                      <a:pt x="12" y="2"/>
                    </a:cubicBezTo>
                    <a:cubicBezTo>
                      <a:pt x="10" y="1"/>
                      <a:pt x="8" y="1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541"/>
              <p:cNvSpPr/>
              <p:nvPr/>
            </p:nvSpPr>
            <p:spPr bwMode="auto">
              <a:xfrm>
                <a:off x="4592" y="2205"/>
                <a:ext cx="50" cy="50"/>
              </a:xfrm>
              <a:custGeom>
                <a:gdLst>
                  <a:gd name="T0" fmla="*/ 0 w 21"/>
                  <a:gd name="T1" fmla="*/ 13 h 21"/>
                  <a:gd name="T2" fmla="*/ 6 w 21"/>
                  <a:gd name="T3" fmla="*/ 17 h 21"/>
                  <a:gd name="T4" fmla="*/ 16 w 21"/>
                  <a:gd name="T5" fmla="*/ 21 h 21"/>
                  <a:gd name="T6" fmla="*/ 21 w 21"/>
                  <a:gd name="T7" fmla="*/ 7 h 21"/>
                  <a:gd name="T8" fmla="*/ 8 w 21"/>
                  <a:gd name="T9" fmla="*/ 0 h 21"/>
                  <a:gd name="T10" fmla="*/ 0 w 21"/>
                  <a:gd name="T11" fmla="*/ 13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1">
                    <a:moveTo>
                      <a:pt x="0" y="13"/>
                    </a:moveTo>
                    <a:cubicBezTo>
                      <a:pt x="2" y="14"/>
                      <a:pt x="4" y="15"/>
                      <a:pt x="6" y="17"/>
                    </a:cubicBezTo>
                    <a:cubicBezTo>
                      <a:pt x="9" y="18"/>
                      <a:pt x="12" y="20"/>
                      <a:pt x="16" y="21"/>
                    </a:cubicBezTo>
                    <a:cubicBezTo>
                      <a:pt x="18" y="17"/>
                      <a:pt x="19" y="12"/>
                      <a:pt x="21" y="7"/>
                    </a:cubicBezTo>
                    <a:cubicBezTo>
                      <a:pt x="17" y="5"/>
                      <a:pt x="12" y="3"/>
                      <a:pt x="8" y="0"/>
                    </a:cubicBezTo>
                    <a:cubicBezTo>
                      <a:pt x="5" y="5"/>
                      <a:pt x="2" y="8"/>
                      <a:pt x="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542"/>
              <p:cNvSpPr/>
              <p:nvPr/>
            </p:nvSpPr>
            <p:spPr bwMode="auto">
              <a:xfrm>
                <a:off x="4680" y="2238"/>
                <a:ext cx="45" cy="43"/>
              </a:xfrm>
              <a:custGeom>
                <a:gdLst>
                  <a:gd name="T0" fmla="*/ 0 w 19"/>
                  <a:gd name="T1" fmla="*/ 14 h 18"/>
                  <a:gd name="T2" fmla="*/ 4 w 19"/>
                  <a:gd name="T3" fmla="*/ 15 h 18"/>
                  <a:gd name="T4" fmla="*/ 17 w 19"/>
                  <a:gd name="T5" fmla="*/ 18 h 18"/>
                  <a:gd name="T6" fmla="*/ 19 w 19"/>
                  <a:gd name="T7" fmla="*/ 4 h 18"/>
                  <a:gd name="T8" fmla="*/ 3 w 19"/>
                  <a:gd name="T9" fmla="*/ 0 h 18"/>
                  <a:gd name="T10" fmla="*/ 0 w 19"/>
                  <a:gd name="T11" fmla="*/ 14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8">
                    <a:moveTo>
                      <a:pt x="0" y="14"/>
                    </a:moveTo>
                    <a:cubicBezTo>
                      <a:pt x="1" y="14"/>
                      <a:pt x="3" y="15"/>
                      <a:pt x="4" y="15"/>
                    </a:cubicBezTo>
                    <a:cubicBezTo>
                      <a:pt x="8" y="16"/>
                      <a:pt x="12" y="17"/>
                      <a:pt x="17" y="18"/>
                    </a:cubicBezTo>
                    <a:cubicBezTo>
                      <a:pt x="17" y="13"/>
                      <a:pt x="19" y="9"/>
                      <a:pt x="19" y="4"/>
                    </a:cubicBezTo>
                    <a:cubicBezTo>
                      <a:pt x="14" y="3"/>
                      <a:pt x="8" y="2"/>
                      <a:pt x="3" y="0"/>
                    </a:cubicBezTo>
                    <a:cubicBezTo>
                      <a:pt x="2" y="5"/>
                      <a:pt x="1" y="9"/>
                      <a:pt x="0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543"/>
              <p:cNvSpPr/>
              <p:nvPr/>
            </p:nvSpPr>
            <p:spPr bwMode="auto">
              <a:xfrm>
                <a:off x="4510" y="1638"/>
                <a:ext cx="37" cy="45"/>
              </a:xfrm>
              <a:custGeom>
                <a:gdLst>
                  <a:gd name="T0" fmla="*/ 16 w 16"/>
                  <a:gd name="T1" fmla="*/ 13 h 19"/>
                  <a:gd name="T2" fmla="*/ 14 w 16"/>
                  <a:gd name="T3" fmla="*/ 0 h 19"/>
                  <a:gd name="T4" fmla="*/ 9 w 16"/>
                  <a:gd name="T5" fmla="*/ 3 h 19"/>
                  <a:gd name="T6" fmla="*/ 0 w 16"/>
                  <a:gd name="T7" fmla="*/ 9 h 19"/>
                  <a:gd name="T8" fmla="*/ 7 w 16"/>
                  <a:gd name="T9" fmla="*/ 19 h 19"/>
                  <a:gd name="T10" fmla="*/ 16 w 16"/>
                  <a:gd name="T11" fmla="*/ 13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9">
                    <a:moveTo>
                      <a:pt x="16" y="13"/>
                    </a:moveTo>
                    <a:cubicBezTo>
                      <a:pt x="14" y="9"/>
                      <a:pt x="13" y="5"/>
                      <a:pt x="14" y="0"/>
                    </a:cubicBezTo>
                    <a:cubicBezTo>
                      <a:pt x="12" y="1"/>
                      <a:pt x="11" y="2"/>
                      <a:pt x="9" y="3"/>
                    </a:cubicBezTo>
                    <a:cubicBezTo>
                      <a:pt x="6" y="5"/>
                      <a:pt x="3" y="7"/>
                      <a:pt x="0" y="9"/>
                    </a:cubicBezTo>
                    <a:cubicBezTo>
                      <a:pt x="2" y="13"/>
                      <a:pt x="4" y="16"/>
                      <a:pt x="7" y="19"/>
                    </a:cubicBezTo>
                    <a:cubicBezTo>
                      <a:pt x="10" y="17"/>
                      <a:pt x="13" y="15"/>
                      <a:pt x="16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544"/>
              <p:cNvSpPr/>
              <p:nvPr/>
            </p:nvSpPr>
            <p:spPr bwMode="auto">
              <a:xfrm>
                <a:off x="4992" y="2084"/>
                <a:ext cx="149" cy="36"/>
              </a:xfrm>
              <a:custGeom>
                <a:gdLst>
                  <a:gd name="T0" fmla="*/ 55 w 63"/>
                  <a:gd name="T1" fmla="*/ 11 h 15"/>
                  <a:gd name="T2" fmla="*/ 63 w 63"/>
                  <a:gd name="T3" fmla="*/ 0 h 15"/>
                  <a:gd name="T4" fmla="*/ 35 w 63"/>
                  <a:gd name="T5" fmla="*/ 3 h 15"/>
                  <a:gd name="T6" fmla="*/ 20 w 63"/>
                  <a:gd name="T7" fmla="*/ 5 h 15"/>
                  <a:gd name="T8" fmla="*/ 6 w 63"/>
                  <a:gd name="T9" fmla="*/ 6 h 15"/>
                  <a:gd name="T10" fmla="*/ 0 w 63"/>
                  <a:gd name="T11" fmla="*/ 15 h 15"/>
                  <a:gd name="T12" fmla="*/ 27 w 63"/>
                  <a:gd name="T13" fmla="*/ 13 h 15"/>
                  <a:gd name="T14" fmla="*/ 55 w 63"/>
                  <a:gd name="T15" fmla="*/ 1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15">
                    <a:moveTo>
                      <a:pt x="55" y="11"/>
                    </a:moveTo>
                    <a:cubicBezTo>
                      <a:pt x="57" y="7"/>
                      <a:pt x="60" y="3"/>
                      <a:pt x="63" y="0"/>
                    </a:cubicBezTo>
                    <a:cubicBezTo>
                      <a:pt x="54" y="1"/>
                      <a:pt x="45" y="2"/>
                      <a:pt x="35" y="3"/>
                    </a:cubicBezTo>
                    <a:cubicBezTo>
                      <a:pt x="30" y="4"/>
                      <a:pt x="25" y="4"/>
                      <a:pt x="20" y="5"/>
                    </a:cubicBezTo>
                    <a:cubicBezTo>
                      <a:pt x="16" y="5"/>
                      <a:pt x="11" y="6"/>
                      <a:pt x="6" y="6"/>
                    </a:cubicBezTo>
                    <a:cubicBezTo>
                      <a:pt x="4" y="8"/>
                      <a:pt x="2" y="11"/>
                      <a:pt x="0" y="15"/>
                    </a:cubicBezTo>
                    <a:cubicBezTo>
                      <a:pt x="9" y="14"/>
                      <a:pt x="18" y="14"/>
                      <a:pt x="27" y="13"/>
                    </a:cubicBezTo>
                    <a:cubicBezTo>
                      <a:pt x="36" y="12"/>
                      <a:pt x="45" y="11"/>
                      <a:pt x="55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545"/>
              <p:cNvSpPr/>
              <p:nvPr/>
            </p:nvSpPr>
            <p:spPr bwMode="auto">
              <a:xfrm>
                <a:off x="4905" y="2262"/>
                <a:ext cx="97" cy="21"/>
              </a:xfrm>
              <a:custGeom>
                <a:gdLst>
                  <a:gd name="T0" fmla="*/ 0 w 41"/>
                  <a:gd name="T1" fmla="*/ 7 h 9"/>
                  <a:gd name="T2" fmla="*/ 17 w 41"/>
                  <a:gd name="T3" fmla="*/ 8 h 9"/>
                  <a:gd name="T4" fmla="*/ 33 w 41"/>
                  <a:gd name="T5" fmla="*/ 8 h 9"/>
                  <a:gd name="T6" fmla="*/ 34 w 41"/>
                  <a:gd name="T7" fmla="*/ 8 h 9"/>
                  <a:gd name="T8" fmla="*/ 41 w 41"/>
                  <a:gd name="T9" fmla="*/ 0 h 9"/>
                  <a:gd name="T10" fmla="*/ 21 w 41"/>
                  <a:gd name="T11" fmla="*/ 1 h 9"/>
                  <a:gd name="T12" fmla="*/ 4 w 41"/>
                  <a:gd name="T13" fmla="*/ 1 h 9"/>
                  <a:gd name="T14" fmla="*/ 0 w 41"/>
                  <a:gd name="T15" fmla="*/ 7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9">
                    <a:moveTo>
                      <a:pt x="0" y="7"/>
                    </a:moveTo>
                    <a:cubicBezTo>
                      <a:pt x="6" y="8"/>
                      <a:pt x="11" y="7"/>
                      <a:pt x="17" y="8"/>
                    </a:cubicBezTo>
                    <a:cubicBezTo>
                      <a:pt x="22" y="8"/>
                      <a:pt x="28" y="9"/>
                      <a:pt x="33" y="8"/>
                    </a:cubicBezTo>
                    <a:cubicBezTo>
                      <a:pt x="33" y="8"/>
                      <a:pt x="33" y="8"/>
                      <a:pt x="34" y="8"/>
                    </a:cubicBezTo>
                    <a:cubicBezTo>
                      <a:pt x="36" y="5"/>
                      <a:pt x="38" y="3"/>
                      <a:pt x="41" y="0"/>
                    </a:cubicBezTo>
                    <a:cubicBezTo>
                      <a:pt x="34" y="0"/>
                      <a:pt x="28" y="1"/>
                      <a:pt x="21" y="1"/>
                    </a:cubicBezTo>
                    <a:cubicBezTo>
                      <a:pt x="16" y="1"/>
                      <a:pt x="10" y="2"/>
                      <a:pt x="4" y="1"/>
                    </a:cubicBezTo>
                    <a:cubicBezTo>
                      <a:pt x="3" y="3"/>
                      <a:pt x="1" y="5"/>
                      <a:pt x="0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546"/>
              <p:cNvSpPr/>
              <p:nvPr/>
            </p:nvSpPr>
            <p:spPr bwMode="auto">
              <a:xfrm>
                <a:off x="4916" y="2236"/>
                <a:ext cx="107" cy="28"/>
              </a:xfrm>
              <a:custGeom>
                <a:gdLst>
                  <a:gd name="T0" fmla="*/ 0 w 45"/>
                  <a:gd name="T1" fmla="*/ 11 h 12"/>
                  <a:gd name="T2" fmla="*/ 37 w 45"/>
                  <a:gd name="T3" fmla="*/ 9 h 12"/>
                  <a:gd name="T4" fmla="*/ 37 w 45"/>
                  <a:gd name="T5" fmla="*/ 10 h 12"/>
                  <a:gd name="T6" fmla="*/ 45 w 45"/>
                  <a:gd name="T7" fmla="*/ 0 h 12"/>
                  <a:gd name="T8" fmla="*/ 24 w 45"/>
                  <a:gd name="T9" fmla="*/ 2 h 12"/>
                  <a:gd name="T10" fmla="*/ 13 w 45"/>
                  <a:gd name="T11" fmla="*/ 2 h 12"/>
                  <a:gd name="T12" fmla="*/ 4 w 45"/>
                  <a:gd name="T13" fmla="*/ 2 h 12"/>
                  <a:gd name="T14" fmla="*/ 0 w 45"/>
                  <a:gd name="T15" fmla="*/ 1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2">
                    <a:moveTo>
                      <a:pt x="0" y="11"/>
                    </a:moveTo>
                    <a:cubicBezTo>
                      <a:pt x="12" y="12"/>
                      <a:pt x="24" y="9"/>
                      <a:pt x="37" y="9"/>
                    </a:cubicBezTo>
                    <a:cubicBezTo>
                      <a:pt x="37" y="9"/>
                      <a:pt x="37" y="10"/>
                      <a:pt x="37" y="10"/>
                    </a:cubicBezTo>
                    <a:cubicBezTo>
                      <a:pt x="40" y="6"/>
                      <a:pt x="42" y="3"/>
                      <a:pt x="45" y="0"/>
                    </a:cubicBezTo>
                    <a:cubicBezTo>
                      <a:pt x="38" y="0"/>
                      <a:pt x="31" y="2"/>
                      <a:pt x="24" y="2"/>
                    </a:cubicBezTo>
                    <a:cubicBezTo>
                      <a:pt x="20" y="2"/>
                      <a:pt x="17" y="2"/>
                      <a:pt x="13" y="2"/>
                    </a:cubicBezTo>
                    <a:cubicBezTo>
                      <a:pt x="10" y="2"/>
                      <a:pt x="7" y="3"/>
                      <a:pt x="4" y="2"/>
                    </a:cubicBezTo>
                    <a:cubicBezTo>
                      <a:pt x="3" y="5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547"/>
              <p:cNvSpPr/>
              <p:nvPr/>
            </p:nvSpPr>
            <p:spPr bwMode="auto">
              <a:xfrm>
                <a:off x="4893" y="2281"/>
                <a:ext cx="87" cy="24"/>
              </a:xfrm>
              <a:custGeom>
                <a:gdLst>
                  <a:gd name="T0" fmla="*/ 0 w 37"/>
                  <a:gd name="T1" fmla="*/ 6 h 10"/>
                  <a:gd name="T2" fmla="*/ 7 w 37"/>
                  <a:gd name="T3" fmla="*/ 6 h 10"/>
                  <a:gd name="T4" fmla="*/ 15 w 37"/>
                  <a:gd name="T5" fmla="*/ 7 h 10"/>
                  <a:gd name="T6" fmla="*/ 29 w 37"/>
                  <a:gd name="T7" fmla="*/ 10 h 10"/>
                  <a:gd name="T8" fmla="*/ 37 w 37"/>
                  <a:gd name="T9" fmla="*/ 2 h 10"/>
                  <a:gd name="T10" fmla="*/ 21 w 37"/>
                  <a:gd name="T11" fmla="*/ 1 h 10"/>
                  <a:gd name="T12" fmla="*/ 4 w 37"/>
                  <a:gd name="T13" fmla="*/ 0 h 10"/>
                  <a:gd name="T14" fmla="*/ 0 w 37"/>
                  <a:gd name="T15" fmla="*/ 6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10">
                    <a:moveTo>
                      <a:pt x="0" y="6"/>
                    </a:moveTo>
                    <a:cubicBezTo>
                      <a:pt x="2" y="7"/>
                      <a:pt x="5" y="6"/>
                      <a:pt x="7" y="6"/>
                    </a:cubicBezTo>
                    <a:cubicBezTo>
                      <a:pt x="10" y="7"/>
                      <a:pt x="13" y="7"/>
                      <a:pt x="15" y="7"/>
                    </a:cubicBezTo>
                    <a:cubicBezTo>
                      <a:pt x="20" y="8"/>
                      <a:pt x="24" y="9"/>
                      <a:pt x="29" y="10"/>
                    </a:cubicBezTo>
                    <a:cubicBezTo>
                      <a:pt x="32" y="7"/>
                      <a:pt x="34" y="4"/>
                      <a:pt x="37" y="2"/>
                    </a:cubicBezTo>
                    <a:cubicBezTo>
                      <a:pt x="32" y="2"/>
                      <a:pt x="26" y="1"/>
                      <a:pt x="21" y="1"/>
                    </a:cubicBezTo>
                    <a:cubicBezTo>
                      <a:pt x="15" y="1"/>
                      <a:pt x="10" y="2"/>
                      <a:pt x="4" y="0"/>
                    </a:cubicBezTo>
                    <a:cubicBezTo>
                      <a:pt x="3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548"/>
              <p:cNvSpPr/>
              <p:nvPr/>
            </p:nvSpPr>
            <p:spPr bwMode="auto">
              <a:xfrm>
                <a:off x="4881" y="2298"/>
                <a:ext cx="78" cy="26"/>
              </a:xfrm>
              <a:custGeom>
                <a:gdLst>
                  <a:gd name="T0" fmla="*/ 0 w 33"/>
                  <a:gd name="T1" fmla="*/ 6 h 11"/>
                  <a:gd name="T2" fmla="*/ 0 w 33"/>
                  <a:gd name="T3" fmla="*/ 6 h 11"/>
                  <a:gd name="T4" fmla="*/ 11 w 33"/>
                  <a:gd name="T5" fmla="*/ 8 h 11"/>
                  <a:gd name="T6" fmla="*/ 25 w 33"/>
                  <a:gd name="T7" fmla="*/ 11 h 11"/>
                  <a:gd name="T8" fmla="*/ 33 w 33"/>
                  <a:gd name="T9" fmla="*/ 4 h 11"/>
                  <a:gd name="T10" fmla="*/ 18 w 33"/>
                  <a:gd name="T11" fmla="*/ 2 h 11"/>
                  <a:gd name="T12" fmla="*/ 9 w 33"/>
                  <a:gd name="T13" fmla="*/ 1 h 11"/>
                  <a:gd name="T14" fmla="*/ 4 w 33"/>
                  <a:gd name="T15" fmla="*/ 0 h 11"/>
                  <a:gd name="T16" fmla="*/ 0 w 33"/>
                  <a:gd name="T17" fmla="*/ 6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11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4" y="7"/>
                      <a:pt x="8" y="7"/>
                      <a:pt x="11" y="8"/>
                    </a:cubicBezTo>
                    <a:cubicBezTo>
                      <a:pt x="16" y="9"/>
                      <a:pt x="20" y="10"/>
                      <a:pt x="25" y="11"/>
                    </a:cubicBezTo>
                    <a:cubicBezTo>
                      <a:pt x="27" y="9"/>
                      <a:pt x="30" y="7"/>
                      <a:pt x="33" y="4"/>
                    </a:cubicBezTo>
                    <a:cubicBezTo>
                      <a:pt x="28" y="3"/>
                      <a:pt x="23" y="2"/>
                      <a:pt x="18" y="2"/>
                    </a:cubicBezTo>
                    <a:cubicBezTo>
                      <a:pt x="15" y="1"/>
                      <a:pt x="12" y="1"/>
                      <a:pt x="9" y="1"/>
                    </a:cubicBezTo>
                    <a:cubicBezTo>
                      <a:pt x="8" y="1"/>
                      <a:pt x="6" y="1"/>
                      <a:pt x="4" y="0"/>
                    </a:cubicBezTo>
                    <a:cubicBezTo>
                      <a:pt x="3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549"/>
              <p:cNvSpPr/>
              <p:nvPr/>
            </p:nvSpPr>
            <p:spPr bwMode="auto">
              <a:xfrm>
                <a:off x="4940" y="2186"/>
                <a:ext cx="123" cy="31"/>
              </a:xfrm>
              <a:custGeom>
                <a:gdLst>
                  <a:gd name="T0" fmla="*/ 0 w 52"/>
                  <a:gd name="T1" fmla="*/ 12 h 13"/>
                  <a:gd name="T2" fmla="*/ 11 w 52"/>
                  <a:gd name="T3" fmla="*/ 12 h 13"/>
                  <a:gd name="T4" fmla="*/ 22 w 52"/>
                  <a:gd name="T5" fmla="*/ 11 h 13"/>
                  <a:gd name="T6" fmla="*/ 44 w 52"/>
                  <a:gd name="T7" fmla="*/ 9 h 13"/>
                  <a:gd name="T8" fmla="*/ 45 w 52"/>
                  <a:gd name="T9" fmla="*/ 9 h 13"/>
                  <a:gd name="T10" fmla="*/ 46 w 52"/>
                  <a:gd name="T11" fmla="*/ 8 h 13"/>
                  <a:gd name="T12" fmla="*/ 52 w 52"/>
                  <a:gd name="T13" fmla="*/ 0 h 13"/>
                  <a:gd name="T14" fmla="*/ 27 w 52"/>
                  <a:gd name="T15" fmla="*/ 2 h 13"/>
                  <a:gd name="T16" fmla="*/ 14 w 52"/>
                  <a:gd name="T17" fmla="*/ 3 h 13"/>
                  <a:gd name="T18" fmla="*/ 5 w 52"/>
                  <a:gd name="T19" fmla="*/ 4 h 13"/>
                  <a:gd name="T20" fmla="*/ 0 w 52"/>
                  <a:gd name="T21" fmla="*/ 1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13">
                    <a:moveTo>
                      <a:pt x="0" y="12"/>
                    </a:moveTo>
                    <a:cubicBezTo>
                      <a:pt x="4" y="13"/>
                      <a:pt x="7" y="12"/>
                      <a:pt x="11" y="12"/>
                    </a:cubicBezTo>
                    <a:cubicBezTo>
                      <a:pt x="15" y="12"/>
                      <a:pt x="18" y="11"/>
                      <a:pt x="22" y="11"/>
                    </a:cubicBezTo>
                    <a:cubicBezTo>
                      <a:pt x="29" y="10"/>
                      <a:pt x="37" y="9"/>
                      <a:pt x="44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5" y="8"/>
                      <a:pt x="46" y="8"/>
                    </a:cubicBezTo>
                    <a:cubicBezTo>
                      <a:pt x="48" y="5"/>
                      <a:pt x="50" y="3"/>
                      <a:pt x="52" y="0"/>
                    </a:cubicBezTo>
                    <a:cubicBezTo>
                      <a:pt x="44" y="1"/>
                      <a:pt x="35" y="1"/>
                      <a:pt x="27" y="2"/>
                    </a:cubicBezTo>
                    <a:cubicBezTo>
                      <a:pt x="22" y="3"/>
                      <a:pt x="18" y="3"/>
                      <a:pt x="14" y="3"/>
                    </a:cubicBezTo>
                    <a:cubicBezTo>
                      <a:pt x="11" y="3"/>
                      <a:pt x="8" y="4"/>
                      <a:pt x="5" y="4"/>
                    </a:cubicBezTo>
                    <a:cubicBezTo>
                      <a:pt x="3" y="7"/>
                      <a:pt x="2" y="9"/>
                      <a:pt x="0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550"/>
              <p:cNvSpPr/>
              <p:nvPr/>
            </p:nvSpPr>
            <p:spPr bwMode="auto">
              <a:xfrm>
                <a:off x="4952" y="2162"/>
                <a:ext cx="130" cy="31"/>
              </a:xfrm>
              <a:custGeom>
                <a:gdLst>
                  <a:gd name="T0" fmla="*/ 4 w 55"/>
                  <a:gd name="T1" fmla="*/ 5 h 13"/>
                  <a:gd name="T2" fmla="*/ 0 w 55"/>
                  <a:gd name="T3" fmla="*/ 12 h 13"/>
                  <a:gd name="T4" fmla="*/ 10 w 55"/>
                  <a:gd name="T5" fmla="*/ 11 h 13"/>
                  <a:gd name="T6" fmla="*/ 23 w 55"/>
                  <a:gd name="T7" fmla="*/ 11 h 13"/>
                  <a:gd name="T8" fmla="*/ 48 w 55"/>
                  <a:gd name="T9" fmla="*/ 8 h 13"/>
                  <a:gd name="T10" fmla="*/ 48 w 55"/>
                  <a:gd name="T11" fmla="*/ 8 h 13"/>
                  <a:gd name="T12" fmla="*/ 55 w 55"/>
                  <a:gd name="T13" fmla="*/ 0 h 13"/>
                  <a:gd name="T14" fmla="*/ 30 w 55"/>
                  <a:gd name="T15" fmla="*/ 2 h 13"/>
                  <a:gd name="T16" fmla="*/ 15 w 55"/>
                  <a:gd name="T17" fmla="*/ 3 h 13"/>
                  <a:gd name="T18" fmla="*/ 5 w 55"/>
                  <a:gd name="T19" fmla="*/ 4 h 13"/>
                  <a:gd name="T20" fmla="*/ 4 w 55"/>
                  <a:gd name="T21" fmla="*/ 5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13">
                    <a:moveTo>
                      <a:pt x="4" y="5"/>
                    </a:moveTo>
                    <a:cubicBezTo>
                      <a:pt x="3" y="7"/>
                      <a:pt x="2" y="10"/>
                      <a:pt x="0" y="12"/>
                    </a:cubicBezTo>
                    <a:cubicBezTo>
                      <a:pt x="4" y="13"/>
                      <a:pt x="7" y="12"/>
                      <a:pt x="10" y="11"/>
                    </a:cubicBezTo>
                    <a:cubicBezTo>
                      <a:pt x="14" y="11"/>
                      <a:pt x="18" y="11"/>
                      <a:pt x="23" y="11"/>
                    </a:cubicBezTo>
                    <a:cubicBezTo>
                      <a:pt x="31" y="10"/>
                      <a:pt x="39" y="10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50" y="5"/>
                      <a:pt x="53" y="3"/>
                      <a:pt x="55" y="0"/>
                    </a:cubicBezTo>
                    <a:cubicBezTo>
                      <a:pt x="47" y="1"/>
                      <a:pt x="38" y="1"/>
                      <a:pt x="30" y="2"/>
                    </a:cubicBezTo>
                    <a:cubicBezTo>
                      <a:pt x="25" y="2"/>
                      <a:pt x="20" y="3"/>
                      <a:pt x="15" y="3"/>
                    </a:cubicBezTo>
                    <a:cubicBezTo>
                      <a:pt x="12" y="3"/>
                      <a:pt x="8" y="4"/>
                      <a:pt x="5" y="4"/>
                    </a:cubicBezTo>
                    <a:cubicBezTo>
                      <a:pt x="5" y="4"/>
                      <a:pt x="4" y="4"/>
                      <a:pt x="4" y="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551"/>
              <p:cNvSpPr/>
              <p:nvPr/>
            </p:nvSpPr>
            <p:spPr bwMode="auto">
              <a:xfrm>
                <a:off x="4928" y="2210"/>
                <a:ext cx="114" cy="28"/>
              </a:xfrm>
              <a:custGeom>
                <a:gdLst>
                  <a:gd name="T0" fmla="*/ 0 w 48"/>
                  <a:gd name="T1" fmla="*/ 12 h 12"/>
                  <a:gd name="T2" fmla="*/ 9 w 48"/>
                  <a:gd name="T3" fmla="*/ 12 h 12"/>
                  <a:gd name="T4" fmla="*/ 20 w 48"/>
                  <a:gd name="T5" fmla="*/ 12 h 12"/>
                  <a:gd name="T6" fmla="*/ 41 w 48"/>
                  <a:gd name="T7" fmla="*/ 9 h 12"/>
                  <a:gd name="T8" fmla="*/ 48 w 48"/>
                  <a:gd name="T9" fmla="*/ 0 h 12"/>
                  <a:gd name="T10" fmla="*/ 26 w 48"/>
                  <a:gd name="T11" fmla="*/ 2 h 12"/>
                  <a:gd name="T12" fmla="*/ 14 w 48"/>
                  <a:gd name="T13" fmla="*/ 3 h 12"/>
                  <a:gd name="T14" fmla="*/ 5 w 48"/>
                  <a:gd name="T15" fmla="*/ 4 h 12"/>
                  <a:gd name="T16" fmla="*/ 0 w 48"/>
                  <a:gd name="T17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12">
                    <a:moveTo>
                      <a:pt x="0" y="12"/>
                    </a:moveTo>
                    <a:cubicBezTo>
                      <a:pt x="3" y="12"/>
                      <a:pt x="6" y="11"/>
                      <a:pt x="9" y="12"/>
                    </a:cubicBezTo>
                    <a:cubicBezTo>
                      <a:pt x="13" y="12"/>
                      <a:pt x="16" y="12"/>
                      <a:pt x="20" y="12"/>
                    </a:cubicBezTo>
                    <a:cubicBezTo>
                      <a:pt x="27" y="11"/>
                      <a:pt x="34" y="10"/>
                      <a:pt x="41" y="9"/>
                    </a:cubicBezTo>
                    <a:cubicBezTo>
                      <a:pt x="44" y="6"/>
                      <a:pt x="46" y="3"/>
                      <a:pt x="48" y="0"/>
                    </a:cubicBezTo>
                    <a:cubicBezTo>
                      <a:pt x="41" y="1"/>
                      <a:pt x="34" y="1"/>
                      <a:pt x="26" y="2"/>
                    </a:cubicBezTo>
                    <a:cubicBezTo>
                      <a:pt x="22" y="3"/>
                      <a:pt x="18" y="3"/>
                      <a:pt x="14" y="3"/>
                    </a:cubicBezTo>
                    <a:cubicBezTo>
                      <a:pt x="11" y="3"/>
                      <a:pt x="8" y="4"/>
                      <a:pt x="5" y="4"/>
                    </a:cubicBezTo>
                    <a:cubicBezTo>
                      <a:pt x="3" y="6"/>
                      <a:pt x="2" y="9"/>
                      <a:pt x="0" y="1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552"/>
              <p:cNvSpPr/>
              <p:nvPr/>
            </p:nvSpPr>
            <p:spPr bwMode="auto">
              <a:xfrm>
                <a:off x="4964" y="2139"/>
                <a:ext cx="135" cy="31"/>
              </a:xfrm>
              <a:custGeom>
                <a:gdLst>
                  <a:gd name="T0" fmla="*/ 0 w 57"/>
                  <a:gd name="T1" fmla="*/ 12 h 13"/>
                  <a:gd name="T2" fmla="*/ 11 w 57"/>
                  <a:gd name="T3" fmla="*/ 12 h 13"/>
                  <a:gd name="T4" fmla="*/ 25 w 57"/>
                  <a:gd name="T5" fmla="*/ 10 h 13"/>
                  <a:gd name="T6" fmla="*/ 51 w 57"/>
                  <a:gd name="T7" fmla="*/ 8 h 13"/>
                  <a:gd name="T8" fmla="*/ 57 w 57"/>
                  <a:gd name="T9" fmla="*/ 0 h 13"/>
                  <a:gd name="T10" fmla="*/ 33 w 57"/>
                  <a:gd name="T11" fmla="*/ 2 h 13"/>
                  <a:gd name="T12" fmla="*/ 5 w 57"/>
                  <a:gd name="T13" fmla="*/ 4 h 13"/>
                  <a:gd name="T14" fmla="*/ 0 w 57"/>
                  <a:gd name="T15" fmla="*/ 1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13">
                    <a:moveTo>
                      <a:pt x="0" y="12"/>
                    </a:moveTo>
                    <a:cubicBezTo>
                      <a:pt x="4" y="13"/>
                      <a:pt x="8" y="12"/>
                      <a:pt x="11" y="12"/>
                    </a:cubicBezTo>
                    <a:cubicBezTo>
                      <a:pt x="16" y="11"/>
                      <a:pt x="20" y="11"/>
                      <a:pt x="25" y="10"/>
                    </a:cubicBezTo>
                    <a:cubicBezTo>
                      <a:pt x="34" y="9"/>
                      <a:pt x="43" y="10"/>
                      <a:pt x="51" y="8"/>
                    </a:cubicBezTo>
                    <a:cubicBezTo>
                      <a:pt x="53" y="5"/>
                      <a:pt x="55" y="3"/>
                      <a:pt x="57" y="0"/>
                    </a:cubicBezTo>
                    <a:cubicBezTo>
                      <a:pt x="49" y="2"/>
                      <a:pt x="41" y="2"/>
                      <a:pt x="33" y="2"/>
                    </a:cubicBezTo>
                    <a:cubicBezTo>
                      <a:pt x="23" y="3"/>
                      <a:pt x="14" y="4"/>
                      <a:pt x="5" y="4"/>
                    </a:cubicBezTo>
                    <a:cubicBezTo>
                      <a:pt x="3" y="7"/>
                      <a:pt x="2" y="10"/>
                      <a:pt x="0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553"/>
              <p:cNvSpPr/>
              <p:nvPr/>
            </p:nvSpPr>
            <p:spPr bwMode="auto">
              <a:xfrm>
                <a:off x="4808" y="2383"/>
                <a:ext cx="33" cy="21"/>
              </a:xfrm>
              <a:custGeom>
                <a:gdLst>
                  <a:gd name="T0" fmla="*/ 8 w 14"/>
                  <a:gd name="T1" fmla="*/ 9 h 9"/>
                  <a:gd name="T2" fmla="*/ 14 w 14"/>
                  <a:gd name="T3" fmla="*/ 0 h 9"/>
                  <a:gd name="T4" fmla="*/ 11 w 14"/>
                  <a:gd name="T5" fmla="*/ 1 h 9"/>
                  <a:gd name="T6" fmla="*/ 4 w 14"/>
                  <a:gd name="T7" fmla="*/ 3 h 9"/>
                  <a:gd name="T8" fmla="*/ 4 w 14"/>
                  <a:gd name="T9" fmla="*/ 3 h 9"/>
                  <a:gd name="T10" fmla="*/ 0 w 14"/>
                  <a:gd name="T11" fmla="*/ 8 h 9"/>
                  <a:gd name="T12" fmla="*/ 4 w 14"/>
                  <a:gd name="T13" fmla="*/ 8 h 9"/>
                  <a:gd name="T14" fmla="*/ 8 w 14"/>
                  <a:gd name="T15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9">
                    <a:moveTo>
                      <a:pt x="8" y="9"/>
                    </a:moveTo>
                    <a:cubicBezTo>
                      <a:pt x="10" y="6"/>
                      <a:pt x="12" y="3"/>
                      <a:pt x="14" y="0"/>
                    </a:cubicBezTo>
                    <a:cubicBezTo>
                      <a:pt x="13" y="0"/>
                      <a:pt x="12" y="1"/>
                      <a:pt x="11" y="1"/>
                    </a:cubicBezTo>
                    <a:cubicBezTo>
                      <a:pt x="8" y="1"/>
                      <a:pt x="6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4"/>
                      <a:pt x="1" y="6"/>
                      <a:pt x="0" y="8"/>
                    </a:cubicBezTo>
                    <a:cubicBezTo>
                      <a:pt x="1" y="8"/>
                      <a:pt x="2" y="8"/>
                      <a:pt x="4" y="8"/>
                    </a:cubicBezTo>
                    <a:cubicBezTo>
                      <a:pt x="5" y="8"/>
                      <a:pt x="6" y="8"/>
                      <a:pt x="8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554"/>
              <p:cNvSpPr/>
              <p:nvPr/>
            </p:nvSpPr>
            <p:spPr bwMode="auto">
              <a:xfrm>
                <a:off x="4448" y="2447"/>
                <a:ext cx="64" cy="128"/>
              </a:xfrm>
              <a:custGeom>
                <a:gdLst>
                  <a:gd name="T0" fmla="*/ 24 w 27"/>
                  <a:gd name="T1" fmla="*/ 10 h 54"/>
                  <a:gd name="T2" fmla="*/ 27 w 27"/>
                  <a:gd name="T3" fmla="*/ 0 h 54"/>
                  <a:gd name="T4" fmla="*/ 18 w 27"/>
                  <a:gd name="T5" fmla="*/ 1 h 54"/>
                  <a:gd name="T6" fmla="*/ 7 w 27"/>
                  <a:gd name="T7" fmla="*/ 29 h 54"/>
                  <a:gd name="T8" fmla="*/ 2 w 27"/>
                  <a:gd name="T9" fmla="*/ 44 h 54"/>
                  <a:gd name="T10" fmla="*/ 0 w 27"/>
                  <a:gd name="T11" fmla="*/ 54 h 54"/>
                  <a:gd name="T12" fmla="*/ 11 w 27"/>
                  <a:gd name="T13" fmla="*/ 52 h 54"/>
                  <a:gd name="T14" fmla="*/ 19 w 27"/>
                  <a:gd name="T15" fmla="*/ 24 h 54"/>
                  <a:gd name="T16" fmla="*/ 24 w 27"/>
                  <a:gd name="T17" fmla="*/ 1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54">
                    <a:moveTo>
                      <a:pt x="24" y="10"/>
                    </a:moveTo>
                    <a:cubicBezTo>
                      <a:pt x="25" y="7"/>
                      <a:pt x="26" y="4"/>
                      <a:pt x="27" y="0"/>
                    </a:cubicBezTo>
                    <a:cubicBezTo>
                      <a:pt x="24" y="1"/>
                      <a:pt x="21" y="1"/>
                      <a:pt x="18" y="1"/>
                    </a:cubicBezTo>
                    <a:cubicBezTo>
                      <a:pt x="15" y="11"/>
                      <a:pt x="10" y="20"/>
                      <a:pt x="7" y="29"/>
                    </a:cubicBezTo>
                    <a:cubicBezTo>
                      <a:pt x="5" y="34"/>
                      <a:pt x="3" y="39"/>
                      <a:pt x="2" y="44"/>
                    </a:cubicBezTo>
                    <a:cubicBezTo>
                      <a:pt x="1" y="47"/>
                      <a:pt x="1" y="51"/>
                      <a:pt x="0" y="54"/>
                    </a:cubicBezTo>
                    <a:cubicBezTo>
                      <a:pt x="3" y="53"/>
                      <a:pt x="7" y="53"/>
                      <a:pt x="11" y="52"/>
                    </a:cubicBezTo>
                    <a:cubicBezTo>
                      <a:pt x="13" y="43"/>
                      <a:pt x="16" y="33"/>
                      <a:pt x="19" y="24"/>
                    </a:cubicBezTo>
                    <a:cubicBezTo>
                      <a:pt x="21" y="20"/>
                      <a:pt x="22" y="15"/>
                      <a:pt x="24" y="1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555"/>
              <p:cNvSpPr/>
              <p:nvPr/>
            </p:nvSpPr>
            <p:spPr bwMode="auto">
              <a:xfrm>
                <a:off x="4171" y="2525"/>
                <a:ext cx="45" cy="133"/>
              </a:xfrm>
              <a:custGeom>
                <a:gdLst>
                  <a:gd name="T0" fmla="*/ 11 w 19"/>
                  <a:gd name="T1" fmla="*/ 11 h 56"/>
                  <a:gd name="T2" fmla="*/ 10 w 19"/>
                  <a:gd name="T3" fmla="*/ 5 h 56"/>
                  <a:gd name="T4" fmla="*/ 9 w 19"/>
                  <a:gd name="T5" fmla="*/ 0 h 56"/>
                  <a:gd name="T6" fmla="*/ 0 w 19"/>
                  <a:gd name="T7" fmla="*/ 4 h 56"/>
                  <a:gd name="T8" fmla="*/ 6 w 19"/>
                  <a:gd name="T9" fmla="*/ 29 h 56"/>
                  <a:gd name="T10" fmla="*/ 15 w 19"/>
                  <a:gd name="T11" fmla="*/ 56 h 56"/>
                  <a:gd name="T12" fmla="*/ 19 w 19"/>
                  <a:gd name="T13" fmla="*/ 53 h 56"/>
                  <a:gd name="T14" fmla="*/ 13 w 19"/>
                  <a:gd name="T15" fmla="*/ 25 h 56"/>
                  <a:gd name="T16" fmla="*/ 11 w 19"/>
                  <a:gd name="T17" fmla="*/ 11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56">
                    <a:moveTo>
                      <a:pt x="11" y="11"/>
                    </a:moveTo>
                    <a:cubicBezTo>
                      <a:pt x="11" y="9"/>
                      <a:pt x="10" y="7"/>
                      <a:pt x="10" y="5"/>
                    </a:cubicBezTo>
                    <a:cubicBezTo>
                      <a:pt x="10" y="3"/>
                      <a:pt x="10" y="1"/>
                      <a:pt x="9" y="0"/>
                    </a:cubicBezTo>
                    <a:cubicBezTo>
                      <a:pt x="6" y="1"/>
                      <a:pt x="3" y="3"/>
                      <a:pt x="0" y="4"/>
                    </a:cubicBezTo>
                    <a:cubicBezTo>
                      <a:pt x="4" y="12"/>
                      <a:pt x="4" y="21"/>
                      <a:pt x="6" y="29"/>
                    </a:cubicBezTo>
                    <a:cubicBezTo>
                      <a:pt x="9" y="38"/>
                      <a:pt x="11" y="47"/>
                      <a:pt x="15" y="56"/>
                    </a:cubicBezTo>
                    <a:cubicBezTo>
                      <a:pt x="16" y="55"/>
                      <a:pt x="17" y="54"/>
                      <a:pt x="19" y="53"/>
                    </a:cubicBezTo>
                    <a:cubicBezTo>
                      <a:pt x="16" y="44"/>
                      <a:pt x="14" y="34"/>
                      <a:pt x="13" y="25"/>
                    </a:cubicBezTo>
                    <a:cubicBezTo>
                      <a:pt x="12" y="20"/>
                      <a:pt x="12" y="16"/>
                      <a:pt x="11" y="1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556"/>
              <p:cNvSpPr/>
              <p:nvPr/>
            </p:nvSpPr>
            <p:spPr bwMode="auto">
              <a:xfrm>
                <a:off x="4389" y="2450"/>
                <a:ext cx="97" cy="123"/>
              </a:xfrm>
              <a:custGeom>
                <a:gdLst>
                  <a:gd name="T0" fmla="*/ 31 w 41"/>
                  <a:gd name="T1" fmla="*/ 26 h 52"/>
                  <a:gd name="T2" fmla="*/ 41 w 41"/>
                  <a:gd name="T3" fmla="*/ 0 h 52"/>
                  <a:gd name="T4" fmla="*/ 0 w 41"/>
                  <a:gd name="T5" fmla="*/ 6 h 52"/>
                  <a:gd name="T6" fmla="*/ 12 w 41"/>
                  <a:gd name="T7" fmla="*/ 29 h 52"/>
                  <a:gd name="T8" fmla="*/ 23 w 41"/>
                  <a:gd name="T9" fmla="*/ 52 h 52"/>
                  <a:gd name="T10" fmla="*/ 26 w 41"/>
                  <a:gd name="T11" fmla="*/ 40 h 52"/>
                  <a:gd name="T12" fmla="*/ 31 w 41"/>
                  <a:gd name="T13" fmla="*/ 26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2">
                    <a:moveTo>
                      <a:pt x="31" y="26"/>
                    </a:moveTo>
                    <a:cubicBezTo>
                      <a:pt x="34" y="17"/>
                      <a:pt x="38" y="9"/>
                      <a:pt x="41" y="0"/>
                    </a:cubicBezTo>
                    <a:cubicBezTo>
                      <a:pt x="27" y="1"/>
                      <a:pt x="13" y="3"/>
                      <a:pt x="0" y="6"/>
                    </a:cubicBezTo>
                    <a:cubicBezTo>
                      <a:pt x="4" y="13"/>
                      <a:pt x="8" y="21"/>
                      <a:pt x="12" y="29"/>
                    </a:cubicBezTo>
                    <a:cubicBezTo>
                      <a:pt x="16" y="37"/>
                      <a:pt x="19" y="45"/>
                      <a:pt x="23" y="52"/>
                    </a:cubicBezTo>
                    <a:cubicBezTo>
                      <a:pt x="25" y="49"/>
                      <a:pt x="25" y="44"/>
                      <a:pt x="26" y="40"/>
                    </a:cubicBezTo>
                    <a:cubicBezTo>
                      <a:pt x="28" y="36"/>
                      <a:pt x="29" y="31"/>
                      <a:pt x="31" y="2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557"/>
              <p:cNvSpPr/>
              <p:nvPr/>
            </p:nvSpPr>
            <p:spPr bwMode="auto">
              <a:xfrm>
                <a:off x="4476" y="2452"/>
                <a:ext cx="95" cy="119"/>
              </a:xfrm>
              <a:custGeom>
                <a:gdLst>
                  <a:gd name="T0" fmla="*/ 13 w 40"/>
                  <a:gd name="T1" fmla="*/ 9 h 50"/>
                  <a:gd name="T2" fmla="*/ 9 w 40"/>
                  <a:gd name="T3" fmla="*/ 23 h 50"/>
                  <a:gd name="T4" fmla="*/ 0 w 40"/>
                  <a:gd name="T5" fmla="*/ 50 h 50"/>
                  <a:gd name="T6" fmla="*/ 40 w 40"/>
                  <a:gd name="T7" fmla="*/ 46 h 50"/>
                  <a:gd name="T8" fmla="*/ 16 w 40"/>
                  <a:gd name="T9" fmla="*/ 0 h 50"/>
                  <a:gd name="T10" fmla="*/ 13 w 40"/>
                  <a:gd name="T11" fmla="*/ 9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50">
                    <a:moveTo>
                      <a:pt x="13" y="9"/>
                    </a:moveTo>
                    <a:cubicBezTo>
                      <a:pt x="12" y="13"/>
                      <a:pt x="10" y="18"/>
                      <a:pt x="9" y="23"/>
                    </a:cubicBezTo>
                    <a:cubicBezTo>
                      <a:pt x="6" y="32"/>
                      <a:pt x="3" y="41"/>
                      <a:pt x="0" y="50"/>
                    </a:cubicBezTo>
                    <a:cubicBezTo>
                      <a:pt x="14" y="49"/>
                      <a:pt x="27" y="47"/>
                      <a:pt x="40" y="46"/>
                    </a:cubicBezTo>
                    <a:cubicBezTo>
                      <a:pt x="32" y="31"/>
                      <a:pt x="24" y="15"/>
                      <a:pt x="16" y="0"/>
                    </a:cubicBezTo>
                    <a:cubicBezTo>
                      <a:pt x="16" y="3"/>
                      <a:pt x="14" y="6"/>
                      <a:pt x="13" y="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558"/>
              <p:cNvSpPr/>
              <p:nvPr/>
            </p:nvSpPr>
            <p:spPr bwMode="auto">
              <a:xfrm>
                <a:off x="4517" y="2447"/>
                <a:ext cx="80" cy="114"/>
              </a:xfrm>
              <a:custGeom>
                <a:gdLst>
                  <a:gd name="T0" fmla="*/ 12 w 34"/>
                  <a:gd name="T1" fmla="*/ 0 h 48"/>
                  <a:gd name="T2" fmla="*/ 0 w 34"/>
                  <a:gd name="T3" fmla="*/ 0 h 48"/>
                  <a:gd name="T4" fmla="*/ 25 w 34"/>
                  <a:gd name="T5" fmla="*/ 48 h 48"/>
                  <a:gd name="T6" fmla="*/ 34 w 34"/>
                  <a:gd name="T7" fmla="*/ 47 h 48"/>
                  <a:gd name="T8" fmla="*/ 34 w 34"/>
                  <a:gd name="T9" fmla="*/ 47 h 48"/>
                  <a:gd name="T10" fmla="*/ 34 w 34"/>
                  <a:gd name="T11" fmla="*/ 46 h 48"/>
                  <a:gd name="T12" fmla="*/ 23 w 34"/>
                  <a:gd name="T13" fmla="*/ 24 h 48"/>
                  <a:gd name="T14" fmla="*/ 12 w 34"/>
                  <a:gd name="T15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48">
                    <a:moveTo>
                      <a:pt x="12" y="0"/>
                    </a:moveTo>
                    <a:cubicBezTo>
                      <a:pt x="8" y="0"/>
                      <a:pt x="4" y="0"/>
                      <a:pt x="0" y="0"/>
                    </a:cubicBezTo>
                    <a:cubicBezTo>
                      <a:pt x="9" y="16"/>
                      <a:pt x="17" y="32"/>
                      <a:pt x="25" y="48"/>
                    </a:cubicBezTo>
                    <a:cubicBezTo>
                      <a:pt x="28" y="47"/>
                      <a:pt x="31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4" y="47"/>
                      <a:pt x="34" y="46"/>
                      <a:pt x="34" y="46"/>
                    </a:cubicBezTo>
                    <a:cubicBezTo>
                      <a:pt x="30" y="39"/>
                      <a:pt x="26" y="31"/>
                      <a:pt x="23" y="24"/>
                    </a:cubicBezTo>
                    <a:cubicBezTo>
                      <a:pt x="20" y="15"/>
                      <a:pt x="15" y="8"/>
                      <a:pt x="12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559"/>
              <p:cNvSpPr/>
              <p:nvPr/>
            </p:nvSpPr>
            <p:spPr bwMode="auto">
              <a:xfrm>
                <a:off x="4337" y="2473"/>
                <a:ext cx="83" cy="121"/>
              </a:xfrm>
              <a:custGeom>
                <a:gdLst>
                  <a:gd name="T0" fmla="*/ 21 w 35"/>
                  <a:gd name="T1" fmla="*/ 22 h 51"/>
                  <a:gd name="T2" fmla="*/ 6 w 35"/>
                  <a:gd name="T3" fmla="*/ 0 h 51"/>
                  <a:gd name="T4" fmla="*/ 3 w 35"/>
                  <a:gd name="T5" fmla="*/ 25 h 51"/>
                  <a:gd name="T6" fmla="*/ 0 w 35"/>
                  <a:gd name="T7" fmla="*/ 51 h 51"/>
                  <a:gd name="T8" fmla="*/ 35 w 35"/>
                  <a:gd name="T9" fmla="*/ 44 h 51"/>
                  <a:gd name="T10" fmla="*/ 28 w 35"/>
                  <a:gd name="T11" fmla="*/ 34 h 51"/>
                  <a:gd name="T12" fmla="*/ 21 w 35"/>
                  <a:gd name="T13" fmla="*/ 22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1">
                    <a:moveTo>
                      <a:pt x="21" y="22"/>
                    </a:moveTo>
                    <a:cubicBezTo>
                      <a:pt x="17" y="15"/>
                      <a:pt x="11" y="8"/>
                      <a:pt x="6" y="0"/>
                    </a:cubicBezTo>
                    <a:cubicBezTo>
                      <a:pt x="5" y="8"/>
                      <a:pt x="4" y="17"/>
                      <a:pt x="3" y="25"/>
                    </a:cubicBezTo>
                    <a:cubicBezTo>
                      <a:pt x="1" y="34"/>
                      <a:pt x="1" y="43"/>
                      <a:pt x="0" y="51"/>
                    </a:cubicBezTo>
                    <a:cubicBezTo>
                      <a:pt x="12" y="48"/>
                      <a:pt x="24" y="46"/>
                      <a:pt x="35" y="44"/>
                    </a:cubicBezTo>
                    <a:cubicBezTo>
                      <a:pt x="33" y="41"/>
                      <a:pt x="30" y="38"/>
                      <a:pt x="28" y="34"/>
                    </a:cubicBezTo>
                    <a:cubicBezTo>
                      <a:pt x="25" y="30"/>
                      <a:pt x="23" y="26"/>
                      <a:pt x="21" y="2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560"/>
              <p:cNvSpPr/>
              <p:nvPr/>
            </p:nvSpPr>
            <p:spPr bwMode="auto">
              <a:xfrm>
                <a:off x="5144" y="2084"/>
                <a:ext cx="14" cy="62"/>
              </a:xfrm>
              <a:custGeom>
                <a:gdLst>
                  <a:gd name="T0" fmla="*/ 2 w 6"/>
                  <a:gd name="T1" fmla="*/ 0 h 26"/>
                  <a:gd name="T2" fmla="*/ 0 w 6"/>
                  <a:gd name="T3" fmla="*/ 2 h 26"/>
                  <a:gd name="T4" fmla="*/ 1 w 6"/>
                  <a:gd name="T5" fmla="*/ 14 h 26"/>
                  <a:gd name="T6" fmla="*/ 2 w 6"/>
                  <a:gd name="T7" fmla="*/ 21 h 26"/>
                  <a:gd name="T8" fmla="*/ 3 w 6"/>
                  <a:gd name="T9" fmla="*/ 26 h 26"/>
                  <a:gd name="T10" fmla="*/ 6 w 6"/>
                  <a:gd name="T11" fmla="*/ 18 h 26"/>
                  <a:gd name="T12" fmla="*/ 2 w 6"/>
                  <a:gd name="T13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6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6"/>
                      <a:pt x="0" y="10"/>
                      <a:pt x="1" y="14"/>
                    </a:cubicBezTo>
                    <a:cubicBezTo>
                      <a:pt x="1" y="16"/>
                      <a:pt x="1" y="19"/>
                      <a:pt x="2" y="21"/>
                    </a:cubicBezTo>
                    <a:cubicBezTo>
                      <a:pt x="2" y="23"/>
                      <a:pt x="2" y="24"/>
                      <a:pt x="3" y="26"/>
                    </a:cubicBezTo>
                    <a:cubicBezTo>
                      <a:pt x="4" y="23"/>
                      <a:pt x="5" y="20"/>
                      <a:pt x="6" y="18"/>
                    </a:cubicBezTo>
                    <a:cubicBezTo>
                      <a:pt x="2" y="13"/>
                      <a:pt x="1" y="6"/>
                      <a:pt x="2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561"/>
              <p:cNvSpPr/>
              <p:nvPr/>
            </p:nvSpPr>
            <p:spPr bwMode="auto">
              <a:xfrm>
                <a:off x="4197" y="2528"/>
                <a:ext cx="93" cy="121"/>
              </a:xfrm>
              <a:custGeom>
                <a:gdLst>
                  <a:gd name="T0" fmla="*/ 20 w 39"/>
                  <a:gd name="T1" fmla="*/ 17 h 51"/>
                  <a:gd name="T2" fmla="*/ 9 w 39"/>
                  <a:gd name="T3" fmla="*/ 7 h 51"/>
                  <a:gd name="T4" fmla="*/ 0 w 39"/>
                  <a:gd name="T5" fmla="*/ 0 h 51"/>
                  <a:gd name="T6" fmla="*/ 1 w 39"/>
                  <a:gd name="T7" fmla="*/ 2 h 51"/>
                  <a:gd name="T8" fmla="*/ 2 w 39"/>
                  <a:gd name="T9" fmla="*/ 9 h 51"/>
                  <a:gd name="T10" fmla="*/ 3 w 39"/>
                  <a:gd name="T11" fmla="*/ 23 h 51"/>
                  <a:gd name="T12" fmla="*/ 9 w 39"/>
                  <a:gd name="T13" fmla="*/ 51 h 51"/>
                  <a:gd name="T14" fmla="*/ 33 w 39"/>
                  <a:gd name="T15" fmla="*/ 38 h 51"/>
                  <a:gd name="T16" fmla="*/ 39 w 39"/>
                  <a:gd name="T17" fmla="*/ 35 h 51"/>
                  <a:gd name="T18" fmla="*/ 30 w 39"/>
                  <a:gd name="T19" fmla="*/ 27 h 51"/>
                  <a:gd name="T20" fmla="*/ 20 w 39"/>
                  <a:gd name="T21" fmla="*/ 17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51">
                    <a:moveTo>
                      <a:pt x="20" y="17"/>
                    </a:moveTo>
                    <a:cubicBezTo>
                      <a:pt x="16" y="13"/>
                      <a:pt x="13" y="10"/>
                      <a:pt x="9" y="7"/>
                    </a:cubicBezTo>
                    <a:cubicBezTo>
                      <a:pt x="6" y="5"/>
                      <a:pt x="3" y="2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cubicBezTo>
                      <a:pt x="1" y="4"/>
                      <a:pt x="1" y="7"/>
                      <a:pt x="2" y="9"/>
                    </a:cubicBezTo>
                    <a:cubicBezTo>
                      <a:pt x="2" y="13"/>
                      <a:pt x="3" y="18"/>
                      <a:pt x="3" y="23"/>
                    </a:cubicBezTo>
                    <a:cubicBezTo>
                      <a:pt x="5" y="32"/>
                      <a:pt x="7" y="42"/>
                      <a:pt x="9" y="51"/>
                    </a:cubicBezTo>
                    <a:cubicBezTo>
                      <a:pt x="16" y="46"/>
                      <a:pt x="24" y="41"/>
                      <a:pt x="33" y="38"/>
                    </a:cubicBezTo>
                    <a:cubicBezTo>
                      <a:pt x="35" y="37"/>
                      <a:pt x="37" y="36"/>
                      <a:pt x="39" y="35"/>
                    </a:cubicBezTo>
                    <a:cubicBezTo>
                      <a:pt x="36" y="32"/>
                      <a:pt x="33" y="29"/>
                      <a:pt x="30" y="27"/>
                    </a:cubicBezTo>
                    <a:cubicBezTo>
                      <a:pt x="27" y="23"/>
                      <a:pt x="23" y="20"/>
                      <a:pt x="20" y="1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562"/>
              <p:cNvSpPr/>
              <p:nvPr/>
            </p:nvSpPr>
            <p:spPr bwMode="auto">
              <a:xfrm>
                <a:off x="4318" y="2471"/>
                <a:ext cx="31" cy="130"/>
              </a:xfrm>
              <a:custGeom>
                <a:gdLst>
                  <a:gd name="T0" fmla="*/ 13 w 13"/>
                  <a:gd name="T1" fmla="*/ 0 h 55"/>
                  <a:gd name="T2" fmla="*/ 7 w 13"/>
                  <a:gd name="T3" fmla="*/ 1 h 55"/>
                  <a:gd name="T4" fmla="*/ 4 w 13"/>
                  <a:gd name="T5" fmla="*/ 2 h 55"/>
                  <a:gd name="T6" fmla="*/ 1 w 13"/>
                  <a:gd name="T7" fmla="*/ 30 h 55"/>
                  <a:gd name="T8" fmla="*/ 1 w 13"/>
                  <a:gd name="T9" fmla="*/ 44 h 55"/>
                  <a:gd name="T10" fmla="*/ 0 w 13"/>
                  <a:gd name="T11" fmla="*/ 55 h 55"/>
                  <a:gd name="T12" fmla="*/ 7 w 13"/>
                  <a:gd name="T13" fmla="*/ 53 h 55"/>
                  <a:gd name="T14" fmla="*/ 7 w 13"/>
                  <a:gd name="T15" fmla="*/ 53 h 55"/>
                  <a:gd name="T16" fmla="*/ 9 w 13"/>
                  <a:gd name="T17" fmla="*/ 26 h 55"/>
                  <a:gd name="T18" fmla="*/ 13 w 13"/>
                  <a:gd name="T19" fmla="*/ 0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55">
                    <a:moveTo>
                      <a:pt x="13" y="0"/>
                    </a:moveTo>
                    <a:cubicBezTo>
                      <a:pt x="11" y="0"/>
                      <a:pt x="9" y="1"/>
                      <a:pt x="7" y="1"/>
                    </a:cubicBezTo>
                    <a:cubicBezTo>
                      <a:pt x="6" y="1"/>
                      <a:pt x="5" y="2"/>
                      <a:pt x="4" y="2"/>
                    </a:cubicBezTo>
                    <a:cubicBezTo>
                      <a:pt x="4" y="11"/>
                      <a:pt x="2" y="21"/>
                      <a:pt x="1" y="30"/>
                    </a:cubicBezTo>
                    <a:cubicBezTo>
                      <a:pt x="1" y="35"/>
                      <a:pt x="1" y="40"/>
                      <a:pt x="1" y="44"/>
                    </a:cubicBezTo>
                    <a:cubicBezTo>
                      <a:pt x="0" y="48"/>
                      <a:pt x="1" y="51"/>
                      <a:pt x="0" y="55"/>
                    </a:cubicBezTo>
                    <a:cubicBezTo>
                      <a:pt x="2" y="54"/>
                      <a:pt x="4" y="53"/>
                      <a:pt x="7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8" y="44"/>
                      <a:pt x="8" y="35"/>
                      <a:pt x="9" y="26"/>
                    </a:cubicBezTo>
                    <a:cubicBezTo>
                      <a:pt x="10" y="17"/>
                      <a:pt x="12" y="9"/>
                      <a:pt x="13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563"/>
              <p:cNvSpPr/>
              <p:nvPr/>
            </p:nvSpPr>
            <p:spPr bwMode="auto">
              <a:xfrm>
                <a:off x="4353" y="2464"/>
                <a:ext cx="88" cy="114"/>
              </a:xfrm>
              <a:custGeom>
                <a:gdLst>
                  <a:gd name="T0" fmla="*/ 13 w 37"/>
                  <a:gd name="T1" fmla="*/ 0 h 48"/>
                  <a:gd name="T2" fmla="*/ 0 w 37"/>
                  <a:gd name="T3" fmla="*/ 2 h 48"/>
                  <a:gd name="T4" fmla="*/ 16 w 37"/>
                  <a:gd name="T5" fmla="*/ 25 h 48"/>
                  <a:gd name="T6" fmla="*/ 23 w 37"/>
                  <a:gd name="T7" fmla="*/ 38 h 48"/>
                  <a:gd name="T8" fmla="*/ 30 w 37"/>
                  <a:gd name="T9" fmla="*/ 48 h 48"/>
                  <a:gd name="T10" fmla="*/ 37 w 37"/>
                  <a:gd name="T11" fmla="*/ 47 h 48"/>
                  <a:gd name="T12" fmla="*/ 25 w 37"/>
                  <a:gd name="T13" fmla="*/ 23 h 48"/>
                  <a:gd name="T14" fmla="*/ 13 w 37"/>
                  <a:gd name="T15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8">
                    <a:moveTo>
                      <a:pt x="13" y="0"/>
                    </a:moveTo>
                    <a:cubicBezTo>
                      <a:pt x="9" y="1"/>
                      <a:pt x="5" y="1"/>
                      <a:pt x="0" y="2"/>
                    </a:cubicBezTo>
                    <a:cubicBezTo>
                      <a:pt x="5" y="10"/>
                      <a:pt x="11" y="17"/>
                      <a:pt x="16" y="25"/>
                    </a:cubicBezTo>
                    <a:cubicBezTo>
                      <a:pt x="18" y="30"/>
                      <a:pt x="20" y="34"/>
                      <a:pt x="23" y="38"/>
                    </a:cubicBezTo>
                    <a:cubicBezTo>
                      <a:pt x="25" y="41"/>
                      <a:pt x="28" y="44"/>
                      <a:pt x="30" y="48"/>
                    </a:cubicBezTo>
                    <a:cubicBezTo>
                      <a:pt x="32" y="48"/>
                      <a:pt x="35" y="48"/>
                      <a:pt x="37" y="47"/>
                    </a:cubicBezTo>
                    <a:cubicBezTo>
                      <a:pt x="33" y="39"/>
                      <a:pt x="29" y="31"/>
                      <a:pt x="25" y="23"/>
                    </a:cubicBezTo>
                    <a:cubicBezTo>
                      <a:pt x="21" y="15"/>
                      <a:pt x="17" y="8"/>
                      <a:pt x="13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564"/>
              <p:cNvSpPr/>
              <p:nvPr/>
            </p:nvSpPr>
            <p:spPr bwMode="auto">
              <a:xfrm>
                <a:off x="4796" y="2445"/>
                <a:ext cx="66" cy="92"/>
              </a:xfrm>
              <a:custGeom>
                <a:gdLst>
                  <a:gd name="T0" fmla="*/ 8 w 28"/>
                  <a:gd name="T1" fmla="*/ 0 h 39"/>
                  <a:gd name="T2" fmla="*/ 0 w 28"/>
                  <a:gd name="T3" fmla="*/ 0 h 39"/>
                  <a:gd name="T4" fmla="*/ 3 w 28"/>
                  <a:gd name="T5" fmla="*/ 5 h 39"/>
                  <a:gd name="T6" fmla="*/ 9 w 28"/>
                  <a:gd name="T7" fmla="*/ 17 h 39"/>
                  <a:gd name="T8" fmla="*/ 20 w 28"/>
                  <a:gd name="T9" fmla="*/ 39 h 39"/>
                  <a:gd name="T10" fmla="*/ 28 w 28"/>
                  <a:gd name="T11" fmla="*/ 38 h 39"/>
                  <a:gd name="T12" fmla="*/ 28 w 28"/>
                  <a:gd name="T13" fmla="*/ 37 h 39"/>
                  <a:gd name="T14" fmla="*/ 17 w 28"/>
                  <a:gd name="T15" fmla="*/ 16 h 39"/>
                  <a:gd name="T16" fmla="*/ 8 w 28"/>
                  <a:gd name="T17" fmla="*/ 0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9">
                    <a:moveTo>
                      <a:pt x="8" y="0"/>
                    </a:moveTo>
                    <a:cubicBezTo>
                      <a:pt x="5" y="0"/>
                      <a:pt x="2" y="0"/>
                      <a:pt x="0" y="0"/>
                    </a:cubicBezTo>
                    <a:cubicBezTo>
                      <a:pt x="1" y="1"/>
                      <a:pt x="2" y="3"/>
                      <a:pt x="3" y="5"/>
                    </a:cubicBezTo>
                    <a:cubicBezTo>
                      <a:pt x="4" y="9"/>
                      <a:pt x="7" y="13"/>
                      <a:pt x="9" y="17"/>
                    </a:cubicBezTo>
                    <a:cubicBezTo>
                      <a:pt x="13" y="24"/>
                      <a:pt x="16" y="32"/>
                      <a:pt x="20" y="39"/>
                    </a:cubicBezTo>
                    <a:cubicBezTo>
                      <a:pt x="23" y="38"/>
                      <a:pt x="25" y="38"/>
                      <a:pt x="28" y="38"/>
                    </a:cubicBezTo>
                    <a:cubicBezTo>
                      <a:pt x="28" y="38"/>
                      <a:pt x="28" y="38"/>
                      <a:pt x="28" y="37"/>
                    </a:cubicBezTo>
                    <a:cubicBezTo>
                      <a:pt x="24" y="30"/>
                      <a:pt x="20" y="23"/>
                      <a:pt x="17" y="16"/>
                    </a:cubicBezTo>
                    <a:cubicBezTo>
                      <a:pt x="14" y="11"/>
                      <a:pt x="12" y="4"/>
                      <a:pt x="8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565"/>
              <p:cNvSpPr/>
              <p:nvPr/>
            </p:nvSpPr>
            <p:spPr bwMode="auto">
              <a:xfrm>
                <a:off x="4734" y="2445"/>
                <a:ext cx="55" cy="102"/>
              </a:xfrm>
              <a:custGeom>
                <a:gdLst>
                  <a:gd name="T0" fmla="*/ 17 w 23"/>
                  <a:gd name="T1" fmla="*/ 17 h 43"/>
                  <a:gd name="T2" fmla="*/ 21 w 23"/>
                  <a:gd name="T3" fmla="*/ 5 h 43"/>
                  <a:gd name="T4" fmla="*/ 23 w 23"/>
                  <a:gd name="T5" fmla="*/ 0 h 43"/>
                  <a:gd name="T6" fmla="*/ 15 w 23"/>
                  <a:gd name="T7" fmla="*/ 0 h 43"/>
                  <a:gd name="T8" fmla="*/ 0 w 23"/>
                  <a:gd name="T9" fmla="*/ 43 h 43"/>
                  <a:gd name="T10" fmla="*/ 10 w 23"/>
                  <a:gd name="T11" fmla="*/ 42 h 43"/>
                  <a:gd name="T12" fmla="*/ 13 w 23"/>
                  <a:gd name="T13" fmla="*/ 29 h 43"/>
                  <a:gd name="T14" fmla="*/ 17 w 23"/>
                  <a:gd name="T15" fmla="*/ 17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3">
                    <a:moveTo>
                      <a:pt x="17" y="17"/>
                    </a:moveTo>
                    <a:cubicBezTo>
                      <a:pt x="18" y="13"/>
                      <a:pt x="20" y="9"/>
                      <a:pt x="21" y="5"/>
                    </a:cubicBezTo>
                    <a:cubicBezTo>
                      <a:pt x="22" y="3"/>
                      <a:pt x="22" y="1"/>
                      <a:pt x="23" y="0"/>
                    </a:cubicBezTo>
                    <a:cubicBezTo>
                      <a:pt x="20" y="0"/>
                      <a:pt x="18" y="0"/>
                      <a:pt x="15" y="0"/>
                    </a:cubicBezTo>
                    <a:cubicBezTo>
                      <a:pt x="10" y="14"/>
                      <a:pt x="5" y="28"/>
                      <a:pt x="0" y="43"/>
                    </a:cubicBezTo>
                    <a:cubicBezTo>
                      <a:pt x="3" y="42"/>
                      <a:pt x="7" y="42"/>
                      <a:pt x="10" y="42"/>
                    </a:cubicBezTo>
                    <a:cubicBezTo>
                      <a:pt x="11" y="37"/>
                      <a:pt x="12" y="33"/>
                      <a:pt x="13" y="29"/>
                    </a:cubicBezTo>
                    <a:cubicBezTo>
                      <a:pt x="15" y="25"/>
                      <a:pt x="16" y="21"/>
                      <a:pt x="17" y="1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566"/>
              <p:cNvSpPr/>
              <p:nvPr/>
            </p:nvSpPr>
            <p:spPr bwMode="auto">
              <a:xfrm>
                <a:off x="4547" y="2442"/>
                <a:ext cx="88" cy="110"/>
              </a:xfrm>
              <a:custGeom>
                <a:gdLst>
                  <a:gd name="T0" fmla="*/ 32 w 37"/>
                  <a:gd name="T1" fmla="*/ 11 h 46"/>
                  <a:gd name="T2" fmla="*/ 37 w 37"/>
                  <a:gd name="T3" fmla="*/ 0 h 46"/>
                  <a:gd name="T4" fmla="*/ 0 w 37"/>
                  <a:gd name="T5" fmla="*/ 1 h 46"/>
                  <a:gd name="T6" fmla="*/ 11 w 37"/>
                  <a:gd name="T7" fmla="*/ 24 h 46"/>
                  <a:gd name="T8" fmla="*/ 21 w 37"/>
                  <a:gd name="T9" fmla="*/ 46 h 46"/>
                  <a:gd name="T10" fmla="*/ 28 w 37"/>
                  <a:gd name="T11" fmla="*/ 25 h 46"/>
                  <a:gd name="T12" fmla="*/ 32 w 37"/>
                  <a:gd name="T13" fmla="*/ 11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46">
                    <a:moveTo>
                      <a:pt x="32" y="11"/>
                    </a:moveTo>
                    <a:cubicBezTo>
                      <a:pt x="33" y="7"/>
                      <a:pt x="35" y="4"/>
                      <a:pt x="37" y="0"/>
                    </a:cubicBezTo>
                    <a:cubicBezTo>
                      <a:pt x="24" y="0"/>
                      <a:pt x="12" y="1"/>
                      <a:pt x="0" y="1"/>
                    </a:cubicBezTo>
                    <a:cubicBezTo>
                      <a:pt x="4" y="9"/>
                      <a:pt x="8" y="17"/>
                      <a:pt x="11" y="24"/>
                    </a:cubicBezTo>
                    <a:cubicBezTo>
                      <a:pt x="14" y="32"/>
                      <a:pt x="17" y="39"/>
                      <a:pt x="21" y="46"/>
                    </a:cubicBezTo>
                    <a:cubicBezTo>
                      <a:pt x="23" y="38"/>
                      <a:pt x="26" y="32"/>
                      <a:pt x="28" y="25"/>
                    </a:cubicBezTo>
                    <a:cubicBezTo>
                      <a:pt x="29" y="20"/>
                      <a:pt x="30" y="15"/>
                      <a:pt x="32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567"/>
              <p:cNvSpPr/>
              <p:nvPr/>
            </p:nvSpPr>
            <p:spPr bwMode="auto">
              <a:xfrm>
                <a:off x="4819" y="2442"/>
                <a:ext cx="71" cy="86"/>
              </a:xfrm>
              <a:custGeom>
                <a:gdLst>
                  <a:gd name="T0" fmla="*/ 27 w 30"/>
                  <a:gd name="T1" fmla="*/ 0 h 36"/>
                  <a:gd name="T2" fmla="*/ 0 w 30"/>
                  <a:gd name="T3" fmla="*/ 1 h 36"/>
                  <a:gd name="T4" fmla="*/ 8 w 30"/>
                  <a:gd name="T5" fmla="*/ 16 h 36"/>
                  <a:gd name="T6" fmla="*/ 18 w 30"/>
                  <a:gd name="T7" fmla="*/ 36 h 36"/>
                  <a:gd name="T8" fmla="*/ 30 w 30"/>
                  <a:gd name="T9" fmla="*/ 0 h 36"/>
                  <a:gd name="T10" fmla="*/ 27 w 30"/>
                  <a:gd name="T11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36">
                    <a:moveTo>
                      <a:pt x="27" y="0"/>
                    </a:moveTo>
                    <a:cubicBezTo>
                      <a:pt x="18" y="0"/>
                      <a:pt x="9" y="1"/>
                      <a:pt x="0" y="1"/>
                    </a:cubicBezTo>
                    <a:cubicBezTo>
                      <a:pt x="4" y="5"/>
                      <a:pt x="6" y="11"/>
                      <a:pt x="8" y="16"/>
                    </a:cubicBezTo>
                    <a:cubicBezTo>
                      <a:pt x="11" y="23"/>
                      <a:pt x="15" y="29"/>
                      <a:pt x="18" y="36"/>
                    </a:cubicBezTo>
                    <a:cubicBezTo>
                      <a:pt x="21" y="24"/>
                      <a:pt x="26" y="12"/>
                      <a:pt x="30" y="0"/>
                    </a:cubicBezTo>
                    <a:cubicBezTo>
                      <a:pt x="29" y="0"/>
                      <a:pt x="28" y="0"/>
                      <a:pt x="27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568"/>
              <p:cNvSpPr/>
              <p:nvPr/>
            </p:nvSpPr>
            <p:spPr bwMode="auto">
              <a:xfrm>
                <a:off x="4760" y="2445"/>
                <a:ext cx="81" cy="99"/>
              </a:xfrm>
              <a:custGeom>
                <a:gdLst>
                  <a:gd name="T0" fmla="*/ 17 w 34"/>
                  <a:gd name="T1" fmla="*/ 7 h 42"/>
                  <a:gd name="T2" fmla="*/ 14 w 34"/>
                  <a:gd name="T3" fmla="*/ 0 h 42"/>
                  <a:gd name="T4" fmla="*/ 12 w 34"/>
                  <a:gd name="T5" fmla="*/ 3 h 42"/>
                  <a:gd name="T6" fmla="*/ 11 w 34"/>
                  <a:gd name="T7" fmla="*/ 7 h 42"/>
                  <a:gd name="T8" fmla="*/ 7 w 34"/>
                  <a:gd name="T9" fmla="*/ 19 h 42"/>
                  <a:gd name="T10" fmla="*/ 0 w 34"/>
                  <a:gd name="T11" fmla="*/ 42 h 42"/>
                  <a:gd name="T12" fmla="*/ 13 w 34"/>
                  <a:gd name="T13" fmla="*/ 40 h 42"/>
                  <a:gd name="T14" fmla="*/ 34 w 34"/>
                  <a:gd name="T15" fmla="*/ 39 h 42"/>
                  <a:gd name="T16" fmla="*/ 23 w 34"/>
                  <a:gd name="T17" fmla="*/ 19 h 42"/>
                  <a:gd name="T18" fmla="*/ 17 w 34"/>
                  <a:gd name="T19" fmla="*/ 7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42">
                    <a:moveTo>
                      <a:pt x="17" y="7"/>
                    </a:moveTo>
                    <a:cubicBezTo>
                      <a:pt x="16" y="5"/>
                      <a:pt x="15" y="2"/>
                      <a:pt x="14" y="0"/>
                    </a:cubicBezTo>
                    <a:cubicBezTo>
                      <a:pt x="13" y="1"/>
                      <a:pt x="13" y="2"/>
                      <a:pt x="12" y="3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0" y="11"/>
                      <a:pt x="8" y="15"/>
                      <a:pt x="7" y="19"/>
                    </a:cubicBezTo>
                    <a:cubicBezTo>
                      <a:pt x="5" y="27"/>
                      <a:pt x="2" y="34"/>
                      <a:pt x="0" y="42"/>
                    </a:cubicBezTo>
                    <a:cubicBezTo>
                      <a:pt x="5" y="41"/>
                      <a:pt x="9" y="41"/>
                      <a:pt x="13" y="40"/>
                    </a:cubicBezTo>
                    <a:cubicBezTo>
                      <a:pt x="20" y="40"/>
                      <a:pt x="27" y="39"/>
                      <a:pt x="34" y="39"/>
                    </a:cubicBezTo>
                    <a:cubicBezTo>
                      <a:pt x="29" y="32"/>
                      <a:pt x="26" y="25"/>
                      <a:pt x="23" y="19"/>
                    </a:cubicBezTo>
                    <a:cubicBezTo>
                      <a:pt x="21" y="15"/>
                      <a:pt x="19" y="11"/>
                      <a:pt x="17" y="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569"/>
              <p:cNvSpPr/>
              <p:nvPr/>
            </p:nvSpPr>
            <p:spPr bwMode="auto">
              <a:xfrm>
                <a:off x="4599" y="2442"/>
                <a:ext cx="57" cy="117"/>
              </a:xfrm>
              <a:custGeom>
                <a:gdLst>
                  <a:gd name="T0" fmla="*/ 24 w 24"/>
                  <a:gd name="T1" fmla="*/ 0 h 49"/>
                  <a:gd name="T2" fmla="*/ 16 w 24"/>
                  <a:gd name="T3" fmla="*/ 0 h 49"/>
                  <a:gd name="T4" fmla="*/ 12 w 24"/>
                  <a:gd name="T5" fmla="*/ 11 h 49"/>
                  <a:gd name="T6" fmla="*/ 8 w 24"/>
                  <a:gd name="T7" fmla="*/ 24 h 49"/>
                  <a:gd name="T8" fmla="*/ 0 w 24"/>
                  <a:gd name="T9" fmla="*/ 48 h 49"/>
                  <a:gd name="T10" fmla="*/ 1 w 24"/>
                  <a:gd name="T11" fmla="*/ 48 h 49"/>
                  <a:gd name="T12" fmla="*/ 1 w 24"/>
                  <a:gd name="T13" fmla="*/ 49 h 49"/>
                  <a:gd name="T14" fmla="*/ 9 w 24"/>
                  <a:gd name="T15" fmla="*/ 48 h 49"/>
                  <a:gd name="T16" fmla="*/ 17 w 24"/>
                  <a:gd name="T17" fmla="*/ 24 h 49"/>
                  <a:gd name="T18" fmla="*/ 24 w 24"/>
                  <a:gd name="T19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9">
                    <a:moveTo>
                      <a:pt x="24" y="0"/>
                    </a:moveTo>
                    <a:cubicBezTo>
                      <a:pt x="22" y="0"/>
                      <a:pt x="19" y="0"/>
                      <a:pt x="16" y="0"/>
                    </a:cubicBezTo>
                    <a:cubicBezTo>
                      <a:pt x="15" y="4"/>
                      <a:pt x="13" y="8"/>
                      <a:pt x="12" y="11"/>
                    </a:cubicBezTo>
                    <a:cubicBezTo>
                      <a:pt x="10" y="16"/>
                      <a:pt x="9" y="20"/>
                      <a:pt x="8" y="24"/>
                    </a:cubicBezTo>
                    <a:cubicBezTo>
                      <a:pt x="5" y="32"/>
                      <a:pt x="1" y="40"/>
                      <a:pt x="0" y="48"/>
                    </a:cubicBezTo>
                    <a:cubicBezTo>
                      <a:pt x="0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9"/>
                    </a:cubicBezTo>
                    <a:cubicBezTo>
                      <a:pt x="4" y="48"/>
                      <a:pt x="6" y="48"/>
                      <a:pt x="9" y="48"/>
                    </a:cubicBezTo>
                    <a:cubicBezTo>
                      <a:pt x="11" y="39"/>
                      <a:pt x="14" y="32"/>
                      <a:pt x="17" y="24"/>
                    </a:cubicBezTo>
                    <a:cubicBezTo>
                      <a:pt x="19" y="16"/>
                      <a:pt x="21" y="8"/>
                      <a:pt x="24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570"/>
              <p:cNvSpPr/>
              <p:nvPr/>
            </p:nvSpPr>
            <p:spPr bwMode="auto">
              <a:xfrm>
                <a:off x="4689" y="2442"/>
                <a:ext cx="76" cy="98"/>
              </a:xfrm>
              <a:custGeom>
                <a:gdLst>
                  <a:gd name="T0" fmla="*/ 14 w 32"/>
                  <a:gd name="T1" fmla="*/ 0 h 41"/>
                  <a:gd name="T2" fmla="*/ 0 w 32"/>
                  <a:gd name="T3" fmla="*/ 0 h 41"/>
                  <a:gd name="T4" fmla="*/ 10 w 32"/>
                  <a:gd name="T5" fmla="*/ 21 h 41"/>
                  <a:gd name="T6" fmla="*/ 18 w 32"/>
                  <a:gd name="T7" fmla="*/ 41 h 41"/>
                  <a:gd name="T8" fmla="*/ 32 w 32"/>
                  <a:gd name="T9" fmla="*/ 0 h 41"/>
                  <a:gd name="T10" fmla="*/ 14 w 32"/>
                  <a:gd name="T11" fmla="*/ 0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41">
                    <a:moveTo>
                      <a:pt x="14" y="0"/>
                    </a:moveTo>
                    <a:cubicBezTo>
                      <a:pt x="9" y="0"/>
                      <a:pt x="5" y="0"/>
                      <a:pt x="0" y="0"/>
                    </a:cubicBezTo>
                    <a:cubicBezTo>
                      <a:pt x="4" y="7"/>
                      <a:pt x="7" y="14"/>
                      <a:pt x="10" y="21"/>
                    </a:cubicBezTo>
                    <a:cubicBezTo>
                      <a:pt x="13" y="28"/>
                      <a:pt x="16" y="34"/>
                      <a:pt x="18" y="41"/>
                    </a:cubicBezTo>
                    <a:cubicBezTo>
                      <a:pt x="22" y="27"/>
                      <a:pt x="27" y="14"/>
                      <a:pt x="32" y="0"/>
                    </a:cubicBezTo>
                    <a:cubicBezTo>
                      <a:pt x="26" y="0"/>
                      <a:pt x="20" y="0"/>
                      <a:pt x="14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571"/>
              <p:cNvSpPr/>
              <p:nvPr/>
            </p:nvSpPr>
            <p:spPr bwMode="auto">
              <a:xfrm>
                <a:off x="4661" y="2442"/>
                <a:ext cx="69" cy="105"/>
              </a:xfrm>
              <a:custGeom>
                <a:gdLst>
                  <a:gd name="T0" fmla="*/ 10 w 29"/>
                  <a:gd name="T1" fmla="*/ 0 h 44"/>
                  <a:gd name="T2" fmla="*/ 0 w 29"/>
                  <a:gd name="T3" fmla="*/ 0 h 44"/>
                  <a:gd name="T4" fmla="*/ 11 w 29"/>
                  <a:gd name="T5" fmla="*/ 20 h 44"/>
                  <a:gd name="T6" fmla="*/ 23 w 29"/>
                  <a:gd name="T7" fmla="*/ 44 h 44"/>
                  <a:gd name="T8" fmla="*/ 23 w 29"/>
                  <a:gd name="T9" fmla="*/ 44 h 44"/>
                  <a:gd name="T10" fmla="*/ 29 w 29"/>
                  <a:gd name="T11" fmla="*/ 44 h 44"/>
                  <a:gd name="T12" fmla="*/ 20 w 29"/>
                  <a:gd name="T13" fmla="*/ 21 h 44"/>
                  <a:gd name="T14" fmla="*/ 10 w 29"/>
                  <a:gd name="T1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44">
                    <a:moveTo>
                      <a:pt x="10" y="0"/>
                    </a:moveTo>
                    <a:cubicBezTo>
                      <a:pt x="7" y="0"/>
                      <a:pt x="4" y="0"/>
                      <a:pt x="0" y="0"/>
                    </a:cubicBezTo>
                    <a:cubicBezTo>
                      <a:pt x="5" y="6"/>
                      <a:pt x="8" y="13"/>
                      <a:pt x="11" y="20"/>
                    </a:cubicBezTo>
                    <a:cubicBezTo>
                      <a:pt x="15" y="28"/>
                      <a:pt x="19" y="36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5" y="44"/>
                      <a:pt x="27" y="44"/>
                      <a:pt x="29" y="44"/>
                    </a:cubicBezTo>
                    <a:cubicBezTo>
                      <a:pt x="27" y="36"/>
                      <a:pt x="23" y="28"/>
                      <a:pt x="20" y="21"/>
                    </a:cubicBezTo>
                    <a:cubicBezTo>
                      <a:pt x="17" y="14"/>
                      <a:pt x="14" y="7"/>
                      <a:pt x="1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572"/>
              <p:cNvSpPr/>
              <p:nvPr/>
            </p:nvSpPr>
            <p:spPr bwMode="auto">
              <a:xfrm>
                <a:off x="4197" y="2514"/>
                <a:ext cx="116" cy="95"/>
              </a:xfrm>
              <a:custGeom>
                <a:gdLst>
                  <a:gd name="T0" fmla="*/ 28 w 49"/>
                  <a:gd name="T1" fmla="*/ 17 h 40"/>
                  <a:gd name="T2" fmla="*/ 18 w 49"/>
                  <a:gd name="T3" fmla="*/ 7 h 40"/>
                  <a:gd name="T4" fmla="*/ 9 w 49"/>
                  <a:gd name="T5" fmla="*/ 0 h 40"/>
                  <a:gd name="T6" fmla="*/ 0 w 49"/>
                  <a:gd name="T7" fmla="*/ 4 h 40"/>
                  <a:gd name="T8" fmla="*/ 20 w 49"/>
                  <a:gd name="T9" fmla="*/ 21 h 40"/>
                  <a:gd name="T10" fmla="*/ 31 w 49"/>
                  <a:gd name="T11" fmla="*/ 31 h 40"/>
                  <a:gd name="T12" fmla="*/ 41 w 49"/>
                  <a:gd name="T13" fmla="*/ 40 h 40"/>
                  <a:gd name="T14" fmla="*/ 41 w 49"/>
                  <a:gd name="T15" fmla="*/ 40 h 40"/>
                  <a:gd name="T16" fmla="*/ 49 w 49"/>
                  <a:gd name="T17" fmla="*/ 37 h 40"/>
                  <a:gd name="T18" fmla="*/ 28 w 49"/>
                  <a:gd name="T19" fmla="*/ 17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40">
                    <a:moveTo>
                      <a:pt x="28" y="17"/>
                    </a:moveTo>
                    <a:cubicBezTo>
                      <a:pt x="25" y="14"/>
                      <a:pt x="21" y="11"/>
                      <a:pt x="18" y="7"/>
                    </a:cubicBezTo>
                    <a:cubicBezTo>
                      <a:pt x="15" y="4"/>
                      <a:pt x="13" y="1"/>
                      <a:pt x="9" y="0"/>
                    </a:cubicBezTo>
                    <a:cubicBezTo>
                      <a:pt x="6" y="1"/>
                      <a:pt x="3" y="2"/>
                      <a:pt x="0" y="4"/>
                    </a:cubicBezTo>
                    <a:cubicBezTo>
                      <a:pt x="7" y="9"/>
                      <a:pt x="14" y="15"/>
                      <a:pt x="20" y="21"/>
                    </a:cubicBezTo>
                    <a:cubicBezTo>
                      <a:pt x="24" y="24"/>
                      <a:pt x="27" y="28"/>
                      <a:pt x="31" y="31"/>
                    </a:cubicBezTo>
                    <a:cubicBezTo>
                      <a:pt x="34" y="34"/>
                      <a:pt x="38" y="37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4" y="39"/>
                      <a:pt x="46" y="38"/>
                      <a:pt x="49" y="37"/>
                    </a:cubicBezTo>
                    <a:cubicBezTo>
                      <a:pt x="42" y="31"/>
                      <a:pt x="35" y="24"/>
                      <a:pt x="28" y="1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573"/>
              <p:cNvSpPr/>
              <p:nvPr/>
            </p:nvSpPr>
            <p:spPr bwMode="auto">
              <a:xfrm>
                <a:off x="5170" y="1965"/>
                <a:ext cx="90" cy="17"/>
              </a:xfrm>
              <a:custGeom>
                <a:gdLst>
                  <a:gd name="T0" fmla="*/ 0 w 38"/>
                  <a:gd name="T1" fmla="*/ 5 h 7"/>
                  <a:gd name="T2" fmla="*/ 5 w 38"/>
                  <a:gd name="T3" fmla="*/ 5 h 7"/>
                  <a:gd name="T4" fmla="*/ 14 w 38"/>
                  <a:gd name="T5" fmla="*/ 5 h 7"/>
                  <a:gd name="T6" fmla="*/ 32 w 38"/>
                  <a:gd name="T7" fmla="*/ 7 h 7"/>
                  <a:gd name="T8" fmla="*/ 32 w 38"/>
                  <a:gd name="T9" fmla="*/ 7 h 7"/>
                  <a:gd name="T10" fmla="*/ 38 w 38"/>
                  <a:gd name="T11" fmla="*/ 0 h 7"/>
                  <a:gd name="T12" fmla="*/ 12 w 38"/>
                  <a:gd name="T13" fmla="*/ 2 h 7"/>
                  <a:gd name="T14" fmla="*/ 0 w 38"/>
                  <a:gd name="T15" fmla="*/ 5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7">
                    <a:moveTo>
                      <a:pt x="0" y="5"/>
                    </a:moveTo>
                    <a:cubicBezTo>
                      <a:pt x="2" y="5"/>
                      <a:pt x="4" y="5"/>
                      <a:pt x="5" y="5"/>
                    </a:cubicBezTo>
                    <a:cubicBezTo>
                      <a:pt x="8" y="5"/>
                      <a:pt x="11" y="5"/>
                      <a:pt x="14" y="5"/>
                    </a:cubicBezTo>
                    <a:cubicBezTo>
                      <a:pt x="20" y="6"/>
                      <a:pt x="26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4" y="4"/>
                      <a:pt x="36" y="2"/>
                      <a:pt x="38" y="0"/>
                    </a:cubicBezTo>
                    <a:cubicBezTo>
                      <a:pt x="29" y="0"/>
                      <a:pt x="21" y="0"/>
                      <a:pt x="12" y="2"/>
                    </a:cubicBezTo>
                    <a:cubicBezTo>
                      <a:pt x="8" y="3"/>
                      <a:pt x="4" y="4"/>
                      <a:pt x="0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574"/>
              <p:cNvSpPr/>
              <p:nvPr/>
            </p:nvSpPr>
            <p:spPr bwMode="auto">
              <a:xfrm>
                <a:off x="4864" y="2440"/>
                <a:ext cx="48" cy="95"/>
              </a:xfrm>
              <a:custGeom>
                <a:gdLst>
                  <a:gd name="T0" fmla="*/ 13 w 20"/>
                  <a:gd name="T1" fmla="*/ 1 h 40"/>
                  <a:gd name="T2" fmla="*/ 0 w 20"/>
                  <a:gd name="T3" fmla="*/ 39 h 40"/>
                  <a:gd name="T4" fmla="*/ 0 w 20"/>
                  <a:gd name="T5" fmla="*/ 39 h 40"/>
                  <a:gd name="T6" fmla="*/ 0 w 20"/>
                  <a:gd name="T7" fmla="*/ 40 h 40"/>
                  <a:gd name="T8" fmla="*/ 8 w 20"/>
                  <a:gd name="T9" fmla="*/ 39 h 40"/>
                  <a:gd name="T10" fmla="*/ 20 w 20"/>
                  <a:gd name="T11" fmla="*/ 0 h 40"/>
                  <a:gd name="T12" fmla="*/ 13 w 20"/>
                  <a:gd name="T13" fmla="*/ 1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40">
                    <a:moveTo>
                      <a:pt x="13" y="1"/>
                    </a:moveTo>
                    <a:cubicBezTo>
                      <a:pt x="9" y="14"/>
                      <a:pt x="3" y="26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3" y="40"/>
                      <a:pt x="6" y="39"/>
                      <a:pt x="8" y="39"/>
                    </a:cubicBezTo>
                    <a:cubicBezTo>
                      <a:pt x="12" y="26"/>
                      <a:pt x="16" y="13"/>
                      <a:pt x="20" y="0"/>
                    </a:cubicBezTo>
                    <a:cubicBezTo>
                      <a:pt x="18" y="0"/>
                      <a:pt x="15" y="0"/>
                      <a:pt x="13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575"/>
              <p:cNvSpPr/>
              <p:nvPr/>
            </p:nvSpPr>
            <p:spPr bwMode="auto">
              <a:xfrm>
                <a:off x="5120" y="1980"/>
                <a:ext cx="123" cy="23"/>
              </a:xfrm>
              <a:custGeom>
                <a:gdLst>
                  <a:gd name="T0" fmla="*/ 24 w 52"/>
                  <a:gd name="T1" fmla="*/ 0 h 10"/>
                  <a:gd name="T2" fmla="*/ 18 w 52"/>
                  <a:gd name="T3" fmla="*/ 0 h 10"/>
                  <a:gd name="T4" fmla="*/ 0 w 52"/>
                  <a:gd name="T5" fmla="*/ 7 h 10"/>
                  <a:gd name="T6" fmla="*/ 22 w 52"/>
                  <a:gd name="T7" fmla="*/ 9 h 10"/>
                  <a:gd name="T8" fmla="*/ 34 w 52"/>
                  <a:gd name="T9" fmla="*/ 9 h 10"/>
                  <a:gd name="T10" fmla="*/ 41 w 52"/>
                  <a:gd name="T11" fmla="*/ 10 h 10"/>
                  <a:gd name="T12" fmla="*/ 46 w 52"/>
                  <a:gd name="T13" fmla="*/ 10 h 10"/>
                  <a:gd name="T14" fmla="*/ 52 w 52"/>
                  <a:gd name="T15" fmla="*/ 2 h 10"/>
                  <a:gd name="T16" fmla="*/ 34 w 52"/>
                  <a:gd name="T17" fmla="*/ 1 h 10"/>
                  <a:gd name="T18" fmla="*/ 24 w 52"/>
                  <a:gd name="T1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10">
                    <a:moveTo>
                      <a:pt x="24" y="0"/>
                    </a:moveTo>
                    <a:cubicBezTo>
                      <a:pt x="22" y="0"/>
                      <a:pt x="20" y="1"/>
                      <a:pt x="18" y="0"/>
                    </a:cubicBezTo>
                    <a:cubicBezTo>
                      <a:pt x="12" y="2"/>
                      <a:pt x="6" y="4"/>
                      <a:pt x="0" y="7"/>
                    </a:cubicBezTo>
                    <a:cubicBezTo>
                      <a:pt x="8" y="7"/>
                      <a:pt x="15" y="9"/>
                      <a:pt x="22" y="9"/>
                    </a:cubicBezTo>
                    <a:cubicBezTo>
                      <a:pt x="26" y="9"/>
                      <a:pt x="30" y="9"/>
                      <a:pt x="34" y="9"/>
                    </a:cubicBezTo>
                    <a:cubicBezTo>
                      <a:pt x="36" y="9"/>
                      <a:pt x="38" y="9"/>
                      <a:pt x="41" y="10"/>
                    </a:cubicBezTo>
                    <a:cubicBezTo>
                      <a:pt x="42" y="10"/>
                      <a:pt x="44" y="10"/>
                      <a:pt x="46" y="10"/>
                    </a:cubicBezTo>
                    <a:cubicBezTo>
                      <a:pt x="48" y="7"/>
                      <a:pt x="50" y="5"/>
                      <a:pt x="52" y="2"/>
                    </a:cubicBezTo>
                    <a:cubicBezTo>
                      <a:pt x="46" y="2"/>
                      <a:pt x="40" y="1"/>
                      <a:pt x="34" y="1"/>
                    </a:cubicBezTo>
                    <a:cubicBezTo>
                      <a:pt x="30" y="1"/>
                      <a:pt x="27" y="0"/>
                      <a:pt x="24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576"/>
              <p:cNvSpPr/>
              <p:nvPr/>
            </p:nvSpPr>
            <p:spPr bwMode="auto">
              <a:xfrm>
                <a:off x="4086" y="2537"/>
                <a:ext cx="114" cy="119"/>
              </a:xfrm>
              <a:custGeom>
                <a:gdLst>
                  <a:gd name="T0" fmla="*/ 26 w 48"/>
                  <a:gd name="T1" fmla="*/ 37 h 50"/>
                  <a:gd name="T2" fmla="*/ 48 w 48"/>
                  <a:gd name="T3" fmla="*/ 50 h 50"/>
                  <a:gd name="T4" fmla="*/ 41 w 48"/>
                  <a:gd name="T5" fmla="*/ 24 h 50"/>
                  <a:gd name="T6" fmla="*/ 35 w 48"/>
                  <a:gd name="T7" fmla="*/ 0 h 50"/>
                  <a:gd name="T8" fmla="*/ 0 w 48"/>
                  <a:gd name="T9" fmla="*/ 27 h 50"/>
                  <a:gd name="T10" fmla="*/ 12 w 48"/>
                  <a:gd name="T11" fmla="*/ 31 h 50"/>
                  <a:gd name="T12" fmla="*/ 26 w 48"/>
                  <a:gd name="T13" fmla="*/ 37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0">
                    <a:moveTo>
                      <a:pt x="26" y="37"/>
                    </a:moveTo>
                    <a:cubicBezTo>
                      <a:pt x="33" y="41"/>
                      <a:pt x="41" y="45"/>
                      <a:pt x="48" y="50"/>
                    </a:cubicBezTo>
                    <a:cubicBezTo>
                      <a:pt x="45" y="42"/>
                      <a:pt x="43" y="33"/>
                      <a:pt x="41" y="24"/>
                    </a:cubicBezTo>
                    <a:cubicBezTo>
                      <a:pt x="38" y="16"/>
                      <a:pt x="38" y="8"/>
                      <a:pt x="35" y="0"/>
                    </a:cubicBezTo>
                    <a:cubicBezTo>
                      <a:pt x="22" y="8"/>
                      <a:pt x="11" y="16"/>
                      <a:pt x="0" y="27"/>
                    </a:cubicBezTo>
                    <a:cubicBezTo>
                      <a:pt x="4" y="28"/>
                      <a:pt x="8" y="29"/>
                      <a:pt x="12" y="31"/>
                    </a:cubicBezTo>
                    <a:cubicBezTo>
                      <a:pt x="17" y="33"/>
                      <a:pt x="21" y="35"/>
                      <a:pt x="26" y="3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577"/>
              <p:cNvSpPr/>
              <p:nvPr/>
            </p:nvSpPr>
            <p:spPr bwMode="auto">
              <a:xfrm>
                <a:off x="3996" y="2820"/>
                <a:ext cx="100" cy="59"/>
              </a:xfrm>
              <a:custGeom>
                <a:gdLst>
                  <a:gd name="T0" fmla="*/ 24 w 42"/>
                  <a:gd name="T1" fmla="*/ 15 h 25"/>
                  <a:gd name="T2" fmla="*/ 11 w 42"/>
                  <a:gd name="T3" fmla="*/ 7 h 25"/>
                  <a:gd name="T4" fmla="*/ 0 w 42"/>
                  <a:gd name="T5" fmla="*/ 0 h 25"/>
                  <a:gd name="T6" fmla="*/ 0 w 42"/>
                  <a:gd name="T7" fmla="*/ 12 h 25"/>
                  <a:gd name="T8" fmla="*/ 2 w 42"/>
                  <a:gd name="T9" fmla="*/ 25 h 25"/>
                  <a:gd name="T10" fmla="*/ 42 w 42"/>
                  <a:gd name="T11" fmla="*/ 25 h 25"/>
                  <a:gd name="T12" fmla="*/ 37 w 42"/>
                  <a:gd name="T13" fmla="*/ 23 h 25"/>
                  <a:gd name="T14" fmla="*/ 24 w 42"/>
                  <a:gd name="T15" fmla="*/ 1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5">
                    <a:moveTo>
                      <a:pt x="24" y="15"/>
                    </a:moveTo>
                    <a:cubicBezTo>
                      <a:pt x="19" y="12"/>
                      <a:pt x="15" y="9"/>
                      <a:pt x="11" y="7"/>
                    </a:cubicBezTo>
                    <a:cubicBezTo>
                      <a:pt x="7" y="5"/>
                      <a:pt x="3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7"/>
                      <a:pt x="1" y="21"/>
                      <a:pt x="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0" y="24"/>
                      <a:pt x="38" y="23"/>
                      <a:pt x="37" y="23"/>
                    </a:cubicBezTo>
                    <a:cubicBezTo>
                      <a:pt x="32" y="20"/>
                      <a:pt x="28" y="17"/>
                      <a:pt x="24" y="1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578"/>
              <p:cNvSpPr/>
              <p:nvPr/>
            </p:nvSpPr>
            <p:spPr bwMode="auto">
              <a:xfrm>
                <a:off x="5082" y="2001"/>
                <a:ext cx="130" cy="21"/>
              </a:xfrm>
              <a:custGeom>
                <a:gdLst>
                  <a:gd name="T0" fmla="*/ 38 w 55"/>
                  <a:gd name="T1" fmla="*/ 2 h 9"/>
                  <a:gd name="T2" fmla="*/ 14 w 55"/>
                  <a:gd name="T3" fmla="*/ 0 h 9"/>
                  <a:gd name="T4" fmla="*/ 0 w 55"/>
                  <a:gd name="T5" fmla="*/ 8 h 9"/>
                  <a:gd name="T6" fmla="*/ 20 w 55"/>
                  <a:gd name="T7" fmla="*/ 9 h 9"/>
                  <a:gd name="T8" fmla="*/ 42 w 55"/>
                  <a:gd name="T9" fmla="*/ 9 h 9"/>
                  <a:gd name="T10" fmla="*/ 42 w 55"/>
                  <a:gd name="T11" fmla="*/ 9 h 9"/>
                  <a:gd name="T12" fmla="*/ 55 w 55"/>
                  <a:gd name="T13" fmla="*/ 2 h 9"/>
                  <a:gd name="T14" fmla="*/ 51 w 55"/>
                  <a:gd name="T15" fmla="*/ 2 h 9"/>
                  <a:gd name="T16" fmla="*/ 38 w 55"/>
                  <a:gd name="T17" fmla="*/ 2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9">
                    <a:moveTo>
                      <a:pt x="38" y="2"/>
                    </a:moveTo>
                    <a:cubicBezTo>
                      <a:pt x="30" y="1"/>
                      <a:pt x="22" y="0"/>
                      <a:pt x="14" y="0"/>
                    </a:cubicBezTo>
                    <a:cubicBezTo>
                      <a:pt x="9" y="2"/>
                      <a:pt x="5" y="5"/>
                      <a:pt x="0" y="8"/>
                    </a:cubicBezTo>
                    <a:cubicBezTo>
                      <a:pt x="7" y="8"/>
                      <a:pt x="14" y="8"/>
                      <a:pt x="20" y="9"/>
                    </a:cubicBezTo>
                    <a:cubicBezTo>
                      <a:pt x="27" y="9"/>
                      <a:pt x="35" y="8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6" y="6"/>
                      <a:pt x="50" y="4"/>
                      <a:pt x="55" y="2"/>
                    </a:cubicBezTo>
                    <a:cubicBezTo>
                      <a:pt x="54" y="2"/>
                      <a:pt x="52" y="2"/>
                      <a:pt x="51" y="2"/>
                    </a:cubicBezTo>
                    <a:cubicBezTo>
                      <a:pt x="47" y="2"/>
                      <a:pt x="42" y="2"/>
                      <a:pt x="38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579"/>
              <p:cNvSpPr/>
              <p:nvPr/>
            </p:nvSpPr>
            <p:spPr bwMode="auto">
              <a:xfrm>
                <a:off x="5030" y="2044"/>
                <a:ext cx="130" cy="26"/>
              </a:xfrm>
              <a:custGeom>
                <a:gdLst>
                  <a:gd name="T0" fmla="*/ 33 w 55"/>
                  <a:gd name="T1" fmla="*/ 1 h 11"/>
                  <a:gd name="T2" fmla="*/ 8 w 55"/>
                  <a:gd name="T3" fmla="*/ 2 h 11"/>
                  <a:gd name="T4" fmla="*/ 0 w 55"/>
                  <a:gd name="T5" fmla="*/ 11 h 11"/>
                  <a:gd name="T6" fmla="*/ 9 w 55"/>
                  <a:gd name="T7" fmla="*/ 10 h 11"/>
                  <a:gd name="T8" fmla="*/ 23 w 55"/>
                  <a:gd name="T9" fmla="*/ 9 h 11"/>
                  <a:gd name="T10" fmla="*/ 52 w 55"/>
                  <a:gd name="T11" fmla="*/ 8 h 11"/>
                  <a:gd name="T12" fmla="*/ 55 w 55"/>
                  <a:gd name="T13" fmla="*/ 2 h 11"/>
                  <a:gd name="T14" fmla="*/ 55 w 55"/>
                  <a:gd name="T15" fmla="*/ 1 h 11"/>
                  <a:gd name="T16" fmla="*/ 33 w 55"/>
                  <a:gd name="T17" fmla="*/ 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11">
                    <a:moveTo>
                      <a:pt x="33" y="1"/>
                    </a:moveTo>
                    <a:cubicBezTo>
                      <a:pt x="24" y="1"/>
                      <a:pt x="16" y="2"/>
                      <a:pt x="8" y="2"/>
                    </a:cubicBezTo>
                    <a:cubicBezTo>
                      <a:pt x="5" y="5"/>
                      <a:pt x="2" y="8"/>
                      <a:pt x="0" y="11"/>
                    </a:cubicBezTo>
                    <a:cubicBezTo>
                      <a:pt x="3" y="11"/>
                      <a:pt x="6" y="10"/>
                      <a:pt x="9" y="10"/>
                    </a:cubicBezTo>
                    <a:cubicBezTo>
                      <a:pt x="14" y="10"/>
                      <a:pt x="18" y="9"/>
                      <a:pt x="23" y="9"/>
                    </a:cubicBezTo>
                    <a:cubicBezTo>
                      <a:pt x="33" y="9"/>
                      <a:pt x="42" y="8"/>
                      <a:pt x="52" y="8"/>
                    </a:cubicBezTo>
                    <a:cubicBezTo>
                      <a:pt x="53" y="6"/>
                      <a:pt x="54" y="4"/>
                      <a:pt x="55" y="2"/>
                    </a:cubicBezTo>
                    <a:cubicBezTo>
                      <a:pt x="55" y="2"/>
                      <a:pt x="55" y="1"/>
                      <a:pt x="55" y="1"/>
                    </a:cubicBezTo>
                    <a:cubicBezTo>
                      <a:pt x="48" y="1"/>
                      <a:pt x="40" y="0"/>
                      <a:pt x="33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580"/>
              <p:cNvSpPr/>
              <p:nvPr/>
            </p:nvSpPr>
            <p:spPr bwMode="auto">
              <a:xfrm>
                <a:off x="5009" y="2067"/>
                <a:ext cx="142" cy="27"/>
              </a:xfrm>
              <a:custGeom>
                <a:gdLst>
                  <a:gd name="T0" fmla="*/ 16 w 60"/>
                  <a:gd name="T1" fmla="*/ 1 h 11"/>
                  <a:gd name="T2" fmla="*/ 8 w 60"/>
                  <a:gd name="T3" fmla="*/ 2 h 11"/>
                  <a:gd name="T4" fmla="*/ 0 w 60"/>
                  <a:gd name="T5" fmla="*/ 11 h 11"/>
                  <a:gd name="T6" fmla="*/ 14 w 60"/>
                  <a:gd name="T7" fmla="*/ 10 h 11"/>
                  <a:gd name="T8" fmla="*/ 28 w 60"/>
                  <a:gd name="T9" fmla="*/ 9 h 11"/>
                  <a:gd name="T10" fmla="*/ 58 w 60"/>
                  <a:gd name="T11" fmla="*/ 6 h 11"/>
                  <a:gd name="T12" fmla="*/ 59 w 60"/>
                  <a:gd name="T13" fmla="*/ 5 h 11"/>
                  <a:gd name="T14" fmla="*/ 59 w 60"/>
                  <a:gd name="T15" fmla="*/ 5 h 11"/>
                  <a:gd name="T16" fmla="*/ 59 w 60"/>
                  <a:gd name="T17" fmla="*/ 4 h 11"/>
                  <a:gd name="T18" fmla="*/ 60 w 60"/>
                  <a:gd name="T19" fmla="*/ 0 h 11"/>
                  <a:gd name="T20" fmla="*/ 30 w 60"/>
                  <a:gd name="T21" fmla="*/ 1 h 11"/>
                  <a:gd name="T22" fmla="*/ 16 w 60"/>
                  <a:gd name="T23" fmla="*/ 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11">
                    <a:moveTo>
                      <a:pt x="16" y="1"/>
                    </a:moveTo>
                    <a:cubicBezTo>
                      <a:pt x="14" y="2"/>
                      <a:pt x="10" y="3"/>
                      <a:pt x="8" y="2"/>
                    </a:cubicBezTo>
                    <a:cubicBezTo>
                      <a:pt x="5" y="5"/>
                      <a:pt x="3" y="8"/>
                      <a:pt x="0" y="11"/>
                    </a:cubicBezTo>
                    <a:cubicBezTo>
                      <a:pt x="5" y="11"/>
                      <a:pt x="9" y="11"/>
                      <a:pt x="14" y="10"/>
                    </a:cubicBezTo>
                    <a:cubicBezTo>
                      <a:pt x="19" y="10"/>
                      <a:pt x="23" y="9"/>
                      <a:pt x="28" y="9"/>
                    </a:cubicBezTo>
                    <a:cubicBezTo>
                      <a:pt x="38" y="8"/>
                      <a:pt x="48" y="6"/>
                      <a:pt x="58" y="6"/>
                    </a:cubicBezTo>
                    <a:cubicBezTo>
                      <a:pt x="58" y="5"/>
                      <a:pt x="58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9" y="4"/>
                      <a:pt x="59" y="4"/>
                    </a:cubicBezTo>
                    <a:cubicBezTo>
                      <a:pt x="60" y="2"/>
                      <a:pt x="60" y="1"/>
                      <a:pt x="60" y="0"/>
                    </a:cubicBezTo>
                    <a:cubicBezTo>
                      <a:pt x="50" y="0"/>
                      <a:pt x="40" y="0"/>
                      <a:pt x="30" y="1"/>
                    </a:cubicBezTo>
                    <a:cubicBezTo>
                      <a:pt x="26" y="1"/>
                      <a:pt x="21" y="1"/>
                      <a:pt x="16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581"/>
              <p:cNvSpPr/>
              <p:nvPr/>
            </p:nvSpPr>
            <p:spPr bwMode="auto">
              <a:xfrm>
                <a:off x="5054" y="2025"/>
                <a:ext cx="123" cy="21"/>
              </a:xfrm>
              <a:custGeom>
                <a:gdLst>
                  <a:gd name="T0" fmla="*/ 32 w 52"/>
                  <a:gd name="T1" fmla="*/ 0 h 9"/>
                  <a:gd name="T2" fmla="*/ 10 w 52"/>
                  <a:gd name="T3" fmla="*/ 0 h 9"/>
                  <a:gd name="T4" fmla="*/ 0 w 52"/>
                  <a:gd name="T5" fmla="*/ 9 h 9"/>
                  <a:gd name="T6" fmla="*/ 23 w 52"/>
                  <a:gd name="T7" fmla="*/ 7 h 9"/>
                  <a:gd name="T8" fmla="*/ 46 w 52"/>
                  <a:gd name="T9" fmla="*/ 7 h 9"/>
                  <a:gd name="T10" fmla="*/ 52 w 52"/>
                  <a:gd name="T11" fmla="*/ 0 h 9"/>
                  <a:gd name="T12" fmla="*/ 32 w 52"/>
                  <a:gd name="T13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9">
                    <a:moveTo>
                      <a:pt x="32" y="0"/>
                    </a:moveTo>
                    <a:cubicBezTo>
                      <a:pt x="25" y="0"/>
                      <a:pt x="18" y="0"/>
                      <a:pt x="10" y="0"/>
                    </a:cubicBezTo>
                    <a:cubicBezTo>
                      <a:pt x="7" y="2"/>
                      <a:pt x="3" y="5"/>
                      <a:pt x="0" y="9"/>
                    </a:cubicBezTo>
                    <a:cubicBezTo>
                      <a:pt x="7" y="8"/>
                      <a:pt x="15" y="8"/>
                      <a:pt x="23" y="7"/>
                    </a:cubicBezTo>
                    <a:cubicBezTo>
                      <a:pt x="30" y="7"/>
                      <a:pt x="38" y="7"/>
                      <a:pt x="46" y="7"/>
                    </a:cubicBezTo>
                    <a:cubicBezTo>
                      <a:pt x="48" y="5"/>
                      <a:pt x="50" y="2"/>
                      <a:pt x="52" y="0"/>
                    </a:cubicBezTo>
                    <a:cubicBezTo>
                      <a:pt x="46" y="0"/>
                      <a:pt x="39" y="0"/>
                      <a:pt x="32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582"/>
              <p:cNvSpPr/>
              <p:nvPr/>
            </p:nvSpPr>
            <p:spPr bwMode="auto">
              <a:xfrm>
                <a:off x="4223" y="2476"/>
                <a:ext cx="100" cy="123"/>
              </a:xfrm>
              <a:custGeom>
                <a:gdLst>
                  <a:gd name="T0" fmla="*/ 0 w 42"/>
                  <a:gd name="T1" fmla="*/ 15 h 52"/>
                  <a:gd name="T2" fmla="*/ 7 w 42"/>
                  <a:gd name="T3" fmla="*/ 21 h 52"/>
                  <a:gd name="T4" fmla="*/ 18 w 42"/>
                  <a:gd name="T5" fmla="*/ 32 h 52"/>
                  <a:gd name="T6" fmla="*/ 39 w 42"/>
                  <a:gd name="T7" fmla="*/ 52 h 52"/>
                  <a:gd name="T8" fmla="*/ 39 w 42"/>
                  <a:gd name="T9" fmla="*/ 40 h 52"/>
                  <a:gd name="T10" fmla="*/ 40 w 42"/>
                  <a:gd name="T11" fmla="*/ 26 h 52"/>
                  <a:gd name="T12" fmla="*/ 42 w 42"/>
                  <a:gd name="T13" fmla="*/ 0 h 52"/>
                  <a:gd name="T14" fmla="*/ 0 w 42"/>
                  <a:gd name="T15" fmla="*/ 15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52">
                    <a:moveTo>
                      <a:pt x="0" y="15"/>
                    </a:moveTo>
                    <a:cubicBezTo>
                      <a:pt x="3" y="16"/>
                      <a:pt x="5" y="19"/>
                      <a:pt x="7" y="21"/>
                    </a:cubicBezTo>
                    <a:cubicBezTo>
                      <a:pt x="11" y="25"/>
                      <a:pt x="14" y="28"/>
                      <a:pt x="18" y="32"/>
                    </a:cubicBezTo>
                    <a:cubicBezTo>
                      <a:pt x="24" y="39"/>
                      <a:pt x="31" y="46"/>
                      <a:pt x="39" y="52"/>
                    </a:cubicBezTo>
                    <a:cubicBezTo>
                      <a:pt x="39" y="48"/>
                      <a:pt x="39" y="44"/>
                      <a:pt x="39" y="40"/>
                    </a:cubicBezTo>
                    <a:cubicBezTo>
                      <a:pt x="39" y="36"/>
                      <a:pt x="40" y="31"/>
                      <a:pt x="40" y="26"/>
                    </a:cubicBezTo>
                    <a:cubicBezTo>
                      <a:pt x="41" y="18"/>
                      <a:pt x="42" y="9"/>
                      <a:pt x="42" y="0"/>
                    </a:cubicBezTo>
                    <a:cubicBezTo>
                      <a:pt x="28" y="4"/>
                      <a:pt x="13" y="9"/>
                      <a:pt x="0" y="1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583"/>
              <p:cNvSpPr/>
              <p:nvPr/>
            </p:nvSpPr>
            <p:spPr bwMode="auto">
              <a:xfrm>
                <a:off x="4001" y="2642"/>
                <a:ext cx="130" cy="121"/>
              </a:xfrm>
              <a:custGeom>
                <a:gdLst>
                  <a:gd name="T0" fmla="*/ 26 w 55"/>
                  <a:gd name="T1" fmla="*/ 47 h 51"/>
                  <a:gd name="T2" fmla="*/ 55 w 55"/>
                  <a:gd name="T3" fmla="*/ 45 h 51"/>
                  <a:gd name="T4" fmla="*/ 37 w 55"/>
                  <a:gd name="T5" fmla="*/ 23 h 51"/>
                  <a:gd name="T6" fmla="*/ 21 w 55"/>
                  <a:gd name="T7" fmla="*/ 0 h 51"/>
                  <a:gd name="T8" fmla="*/ 0 w 55"/>
                  <a:gd name="T9" fmla="*/ 51 h 51"/>
                  <a:gd name="T10" fmla="*/ 12 w 55"/>
                  <a:gd name="T11" fmla="*/ 49 h 51"/>
                  <a:gd name="T12" fmla="*/ 26 w 55"/>
                  <a:gd name="T13" fmla="*/ 47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51">
                    <a:moveTo>
                      <a:pt x="26" y="47"/>
                    </a:moveTo>
                    <a:cubicBezTo>
                      <a:pt x="36" y="46"/>
                      <a:pt x="45" y="45"/>
                      <a:pt x="55" y="45"/>
                    </a:cubicBezTo>
                    <a:cubicBezTo>
                      <a:pt x="48" y="38"/>
                      <a:pt x="43" y="31"/>
                      <a:pt x="37" y="23"/>
                    </a:cubicBezTo>
                    <a:cubicBezTo>
                      <a:pt x="32" y="16"/>
                      <a:pt x="26" y="8"/>
                      <a:pt x="21" y="0"/>
                    </a:cubicBezTo>
                    <a:cubicBezTo>
                      <a:pt x="11" y="15"/>
                      <a:pt x="4" y="32"/>
                      <a:pt x="0" y="51"/>
                    </a:cubicBezTo>
                    <a:cubicBezTo>
                      <a:pt x="4" y="51"/>
                      <a:pt x="8" y="49"/>
                      <a:pt x="12" y="49"/>
                    </a:cubicBezTo>
                    <a:cubicBezTo>
                      <a:pt x="17" y="48"/>
                      <a:pt x="22" y="48"/>
                      <a:pt x="26" y="4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584"/>
              <p:cNvSpPr/>
              <p:nvPr/>
            </p:nvSpPr>
            <p:spPr bwMode="auto">
              <a:xfrm>
                <a:off x="3996" y="2794"/>
                <a:ext cx="118" cy="85"/>
              </a:xfrm>
              <a:custGeom>
                <a:gdLst>
                  <a:gd name="T0" fmla="*/ 37 w 50"/>
                  <a:gd name="T1" fmla="*/ 21 h 36"/>
                  <a:gd name="T2" fmla="*/ 24 w 50"/>
                  <a:gd name="T3" fmla="*/ 14 h 36"/>
                  <a:gd name="T4" fmla="*/ 1 w 50"/>
                  <a:gd name="T5" fmla="*/ 0 h 36"/>
                  <a:gd name="T6" fmla="*/ 0 w 50"/>
                  <a:gd name="T7" fmla="*/ 9 h 36"/>
                  <a:gd name="T8" fmla="*/ 25 w 50"/>
                  <a:gd name="T9" fmla="*/ 25 h 36"/>
                  <a:gd name="T10" fmla="*/ 38 w 50"/>
                  <a:gd name="T11" fmla="*/ 33 h 36"/>
                  <a:gd name="T12" fmla="*/ 46 w 50"/>
                  <a:gd name="T13" fmla="*/ 36 h 36"/>
                  <a:gd name="T14" fmla="*/ 50 w 50"/>
                  <a:gd name="T15" fmla="*/ 36 h 36"/>
                  <a:gd name="T16" fmla="*/ 49 w 50"/>
                  <a:gd name="T17" fmla="*/ 27 h 36"/>
                  <a:gd name="T18" fmla="*/ 37 w 50"/>
                  <a:gd name="T19" fmla="*/ 21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36">
                    <a:moveTo>
                      <a:pt x="37" y="21"/>
                    </a:moveTo>
                    <a:cubicBezTo>
                      <a:pt x="32" y="19"/>
                      <a:pt x="28" y="16"/>
                      <a:pt x="24" y="14"/>
                    </a:cubicBezTo>
                    <a:cubicBezTo>
                      <a:pt x="16" y="9"/>
                      <a:pt x="9" y="5"/>
                      <a:pt x="1" y="0"/>
                    </a:cubicBezTo>
                    <a:cubicBezTo>
                      <a:pt x="0" y="3"/>
                      <a:pt x="0" y="6"/>
                      <a:pt x="0" y="9"/>
                    </a:cubicBezTo>
                    <a:cubicBezTo>
                      <a:pt x="8" y="15"/>
                      <a:pt x="17" y="19"/>
                      <a:pt x="25" y="25"/>
                    </a:cubicBezTo>
                    <a:cubicBezTo>
                      <a:pt x="29" y="27"/>
                      <a:pt x="34" y="30"/>
                      <a:pt x="38" y="33"/>
                    </a:cubicBezTo>
                    <a:cubicBezTo>
                      <a:pt x="41" y="34"/>
                      <a:pt x="43" y="35"/>
                      <a:pt x="46" y="36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3"/>
                      <a:pt x="50" y="30"/>
                      <a:pt x="49" y="27"/>
                    </a:cubicBezTo>
                    <a:cubicBezTo>
                      <a:pt x="45" y="25"/>
                      <a:pt x="41" y="23"/>
                      <a:pt x="37" y="2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585"/>
              <p:cNvSpPr/>
              <p:nvPr/>
            </p:nvSpPr>
            <p:spPr bwMode="auto">
              <a:xfrm>
                <a:off x="4070" y="2625"/>
                <a:ext cx="115" cy="97"/>
              </a:xfrm>
              <a:custGeom>
                <a:gdLst>
                  <a:gd name="T0" fmla="*/ 25 w 49"/>
                  <a:gd name="T1" fmla="*/ 10 h 41"/>
                  <a:gd name="T2" fmla="*/ 0 w 49"/>
                  <a:gd name="T3" fmla="*/ 0 h 41"/>
                  <a:gd name="T4" fmla="*/ 3 w 49"/>
                  <a:gd name="T5" fmla="*/ 4 h 41"/>
                  <a:gd name="T6" fmla="*/ 7 w 49"/>
                  <a:gd name="T7" fmla="*/ 9 h 41"/>
                  <a:gd name="T8" fmla="*/ 16 w 49"/>
                  <a:gd name="T9" fmla="*/ 20 h 41"/>
                  <a:gd name="T10" fmla="*/ 33 w 49"/>
                  <a:gd name="T11" fmla="*/ 41 h 41"/>
                  <a:gd name="T12" fmla="*/ 36 w 49"/>
                  <a:gd name="T13" fmla="*/ 37 h 41"/>
                  <a:gd name="T14" fmla="*/ 49 w 49"/>
                  <a:gd name="T15" fmla="*/ 21 h 41"/>
                  <a:gd name="T16" fmla="*/ 38 w 49"/>
                  <a:gd name="T17" fmla="*/ 16 h 41"/>
                  <a:gd name="T18" fmla="*/ 25 w 49"/>
                  <a:gd name="T19" fmla="*/ 10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41">
                    <a:moveTo>
                      <a:pt x="25" y="10"/>
                    </a:moveTo>
                    <a:cubicBezTo>
                      <a:pt x="16" y="6"/>
                      <a:pt x="8" y="3"/>
                      <a:pt x="0" y="0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6"/>
                      <a:pt x="6" y="8"/>
                      <a:pt x="7" y="9"/>
                    </a:cubicBezTo>
                    <a:cubicBezTo>
                      <a:pt x="10" y="13"/>
                      <a:pt x="13" y="16"/>
                      <a:pt x="16" y="20"/>
                    </a:cubicBezTo>
                    <a:cubicBezTo>
                      <a:pt x="21" y="27"/>
                      <a:pt x="27" y="34"/>
                      <a:pt x="33" y="41"/>
                    </a:cubicBezTo>
                    <a:cubicBezTo>
                      <a:pt x="34" y="39"/>
                      <a:pt x="35" y="38"/>
                      <a:pt x="36" y="37"/>
                    </a:cubicBezTo>
                    <a:cubicBezTo>
                      <a:pt x="40" y="31"/>
                      <a:pt x="44" y="26"/>
                      <a:pt x="49" y="21"/>
                    </a:cubicBezTo>
                    <a:cubicBezTo>
                      <a:pt x="45" y="19"/>
                      <a:pt x="41" y="18"/>
                      <a:pt x="38" y="16"/>
                    </a:cubicBezTo>
                    <a:cubicBezTo>
                      <a:pt x="33" y="14"/>
                      <a:pt x="29" y="11"/>
                      <a:pt x="25" y="1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586"/>
              <p:cNvSpPr/>
              <p:nvPr/>
            </p:nvSpPr>
            <p:spPr bwMode="auto">
              <a:xfrm>
                <a:off x="4067" y="2604"/>
                <a:ext cx="135" cy="69"/>
              </a:xfrm>
              <a:custGeom>
                <a:gdLst>
                  <a:gd name="T0" fmla="*/ 7 w 57"/>
                  <a:gd name="T1" fmla="*/ 0 h 29"/>
                  <a:gd name="T2" fmla="*/ 0 w 57"/>
                  <a:gd name="T3" fmla="*/ 7 h 29"/>
                  <a:gd name="T4" fmla="*/ 14 w 57"/>
                  <a:gd name="T5" fmla="*/ 12 h 29"/>
                  <a:gd name="T6" fmla="*/ 27 w 57"/>
                  <a:gd name="T7" fmla="*/ 17 h 29"/>
                  <a:gd name="T8" fmla="*/ 39 w 57"/>
                  <a:gd name="T9" fmla="*/ 23 h 29"/>
                  <a:gd name="T10" fmla="*/ 52 w 57"/>
                  <a:gd name="T11" fmla="*/ 29 h 29"/>
                  <a:gd name="T12" fmla="*/ 57 w 57"/>
                  <a:gd name="T13" fmla="*/ 24 h 29"/>
                  <a:gd name="T14" fmla="*/ 33 w 57"/>
                  <a:gd name="T15" fmla="*/ 11 h 29"/>
                  <a:gd name="T16" fmla="*/ 7 w 57"/>
                  <a:gd name="T17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28">
                    <a:moveTo>
                      <a:pt x="7" y="0"/>
                    </a:moveTo>
                    <a:cubicBezTo>
                      <a:pt x="5" y="2"/>
                      <a:pt x="3" y="5"/>
                      <a:pt x="0" y="7"/>
                    </a:cubicBezTo>
                    <a:cubicBezTo>
                      <a:pt x="5" y="9"/>
                      <a:pt x="10" y="11"/>
                      <a:pt x="14" y="12"/>
                    </a:cubicBezTo>
                    <a:cubicBezTo>
                      <a:pt x="18" y="14"/>
                      <a:pt x="23" y="16"/>
                      <a:pt x="27" y="17"/>
                    </a:cubicBezTo>
                    <a:cubicBezTo>
                      <a:pt x="31" y="19"/>
                      <a:pt x="35" y="21"/>
                      <a:pt x="39" y="23"/>
                    </a:cubicBezTo>
                    <a:cubicBezTo>
                      <a:pt x="43" y="25"/>
                      <a:pt x="48" y="27"/>
                      <a:pt x="52" y="29"/>
                    </a:cubicBezTo>
                    <a:cubicBezTo>
                      <a:pt x="53" y="27"/>
                      <a:pt x="55" y="26"/>
                      <a:pt x="57" y="24"/>
                    </a:cubicBezTo>
                    <a:cubicBezTo>
                      <a:pt x="49" y="20"/>
                      <a:pt x="41" y="15"/>
                      <a:pt x="33" y="11"/>
                    </a:cubicBezTo>
                    <a:cubicBezTo>
                      <a:pt x="25" y="7"/>
                      <a:pt x="16" y="3"/>
                      <a:pt x="7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587"/>
              <p:cNvSpPr/>
              <p:nvPr/>
            </p:nvSpPr>
            <p:spPr bwMode="auto">
              <a:xfrm>
                <a:off x="4053" y="2625"/>
                <a:ext cx="92" cy="121"/>
              </a:xfrm>
              <a:custGeom>
                <a:gdLst>
                  <a:gd name="T0" fmla="*/ 12 w 39"/>
                  <a:gd name="T1" fmla="*/ 9 h 51"/>
                  <a:gd name="T2" fmla="*/ 5 w 39"/>
                  <a:gd name="T3" fmla="*/ 0 h 51"/>
                  <a:gd name="T4" fmla="*/ 0 w 39"/>
                  <a:gd name="T5" fmla="*/ 6 h 51"/>
                  <a:gd name="T6" fmla="*/ 17 w 39"/>
                  <a:gd name="T7" fmla="*/ 29 h 51"/>
                  <a:gd name="T8" fmla="*/ 34 w 39"/>
                  <a:gd name="T9" fmla="*/ 51 h 51"/>
                  <a:gd name="T10" fmla="*/ 39 w 39"/>
                  <a:gd name="T11" fmla="*/ 42 h 51"/>
                  <a:gd name="T12" fmla="*/ 21 w 39"/>
                  <a:gd name="T13" fmla="*/ 20 h 51"/>
                  <a:gd name="T14" fmla="*/ 12 w 39"/>
                  <a:gd name="T15" fmla="*/ 9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51">
                    <a:moveTo>
                      <a:pt x="12" y="9"/>
                    </a:moveTo>
                    <a:cubicBezTo>
                      <a:pt x="10" y="6"/>
                      <a:pt x="7" y="3"/>
                      <a:pt x="5" y="0"/>
                    </a:cubicBezTo>
                    <a:cubicBezTo>
                      <a:pt x="3" y="2"/>
                      <a:pt x="2" y="4"/>
                      <a:pt x="0" y="6"/>
                    </a:cubicBezTo>
                    <a:cubicBezTo>
                      <a:pt x="5" y="14"/>
                      <a:pt x="11" y="22"/>
                      <a:pt x="17" y="29"/>
                    </a:cubicBezTo>
                    <a:cubicBezTo>
                      <a:pt x="22" y="37"/>
                      <a:pt x="28" y="44"/>
                      <a:pt x="34" y="51"/>
                    </a:cubicBezTo>
                    <a:cubicBezTo>
                      <a:pt x="36" y="48"/>
                      <a:pt x="37" y="45"/>
                      <a:pt x="39" y="42"/>
                    </a:cubicBezTo>
                    <a:cubicBezTo>
                      <a:pt x="32" y="35"/>
                      <a:pt x="27" y="27"/>
                      <a:pt x="21" y="20"/>
                    </a:cubicBezTo>
                    <a:cubicBezTo>
                      <a:pt x="18" y="16"/>
                      <a:pt x="15" y="13"/>
                      <a:pt x="12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588"/>
              <p:cNvSpPr/>
              <p:nvPr/>
            </p:nvSpPr>
            <p:spPr bwMode="auto">
              <a:xfrm>
                <a:off x="3999" y="2751"/>
                <a:ext cx="132" cy="38"/>
              </a:xfrm>
              <a:custGeom>
                <a:gdLst>
                  <a:gd name="T0" fmla="*/ 13 w 56"/>
                  <a:gd name="T1" fmla="*/ 4 h 16"/>
                  <a:gd name="T2" fmla="*/ 6 w 56"/>
                  <a:gd name="T3" fmla="*/ 5 h 16"/>
                  <a:gd name="T4" fmla="*/ 1 w 56"/>
                  <a:gd name="T5" fmla="*/ 6 h 16"/>
                  <a:gd name="T6" fmla="*/ 1 w 56"/>
                  <a:gd name="T7" fmla="*/ 7 h 16"/>
                  <a:gd name="T8" fmla="*/ 0 w 56"/>
                  <a:gd name="T9" fmla="*/ 16 h 16"/>
                  <a:gd name="T10" fmla="*/ 13 w 56"/>
                  <a:gd name="T11" fmla="*/ 12 h 16"/>
                  <a:gd name="T12" fmla="*/ 27 w 56"/>
                  <a:gd name="T13" fmla="*/ 10 h 16"/>
                  <a:gd name="T14" fmla="*/ 54 w 56"/>
                  <a:gd name="T15" fmla="*/ 7 h 16"/>
                  <a:gd name="T16" fmla="*/ 56 w 56"/>
                  <a:gd name="T17" fmla="*/ 0 h 16"/>
                  <a:gd name="T18" fmla="*/ 27 w 56"/>
                  <a:gd name="T19" fmla="*/ 3 h 16"/>
                  <a:gd name="T20" fmla="*/ 13 w 56"/>
                  <a:gd name="T21" fmla="*/ 4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16">
                    <a:moveTo>
                      <a:pt x="13" y="4"/>
                    </a:moveTo>
                    <a:cubicBezTo>
                      <a:pt x="11" y="5"/>
                      <a:pt x="9" y="5"/>
                      <a:pt x="6" y="5"/>
                    </a:cubicBezTo>
                    <a:cubicBezTo>
                      <a:pt x="5" y="6"/>
                      <a:pt x="3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10"/>
                      <a:pt x="0" y="13"/>
                      <a:pt x="0" y="16"/>
                    </a:cubicBezTo>
                    <a:cubicBezTo>
                      <a:pt x="4" y="15"/>
                      <a:pt x="9" y="13"/>
                      <a:pt x="13" y="12"/>
                    </a:cubicBezTo>
                    <a:cubicBezTo>
                      <a:pt x="18" y="11"/>
                      <a:pt x="23" y="11"/>
                      <a:pt x="27" y="10"/>
                    </a:cubicBezTo>
                    <a:cubicBezTo>
                      <a:pt x="36" y="9"/>
                      <a:pt x="45" y="7"/>
                      <a:pt x="54" y="7"/>
                    </a:cubicBezTo>
                    <a:cubicBezTo>
                      <a:pt x="54" y="5"/>
                      <a:pt x="55" y="2"/>
                      <a:pt x="56" y="0"/>
                    </a:cubicBezTo>
                    <a:cubicBezTo>
                      <a:pt x="47" y="1"/>
                      <a:pt x="37" y="2"/>
                      <a:pt x="27" y="3"/>
                    </a:cubicBezTo>
                    <a:cubicBezTo>
                      <a:pt x="23" y="3"/>
                      <a:pt x="18" y="4"/>
                      <a:pt x="13" y="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589"/>
              <p:cNvSpPr/>
              <p:nvPr/>
            </p:nvSpPr>
            <p:spPr bwMode="auto">
              <a:xfrm>
                <a:off x="4001" y="2770"/>
                <a:ext cx="123" cy="83"/>
              </a:xfrm>
              <a:custGeom>
                <a:gdLst>
                  <a:gd name="T0" fmla="*/ 11 w 52"/>
                  <a:gd name="T1" fmla="*/ 6 h 35"/>
                  <a:gd name="T2" fmla="*/ 0 w 52"/>
                  <a:gd name="T3" fmla="*/ 9 h 35"/>
                  <a:gd name="T4" fmla="*/ 11 w 52"/>
                  <a:gd name="T5" fmla="*/ 16 h 35"/>
                  <a:gd name="T6" fmla="*/ 23 w 52"/>
                  <a:gd name="T7" fmla="*/ 23 h 35"/>
                  <a:gd name="T8" fmla="*/ 36 w 52"/>
                  <a:gd name="T9" fmla="*/ 30 h 35"/>
                  <a:gd name="T10" fmla="*/ 47 w 52"/>
                  <a:gd name="T11" fmla="*/ 35 h 35"/>
                  <a:gd name="T12" fmla="*/ 47 w 52"/>
                  <a:gd name="T13" fmla="*/ 33 h 35"/>
                  <a:gd name="T14" fmla="*/ 51 w 52"/>
                  <a:gd name="T15" fmla="*/ 5 h 35"/>
                  <a:gd name="T16" fmla="*/ 52 w 52"/>
                  <a:gd name="T17" fmla="*/ 1 h 35"/>
                  <a:gd name="T18" fmla="*/ 26 w 52"/>
                  <a:gd name="T19" fmla="*/ 4 h 35"/>
                  <a:gd name="T20" fmla="*/ 11 w 52"/>
                  <a:gd name="T21" fmla="*/ 6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35">
                    <a:moveTo>
                      <a:pt x="11" y="6"/>
                    </a:moveTo>
                    <a:cubicBezTo>
                      <a:pt x="7" y="7"/>
                      <a:pt x="4" y="9"/>
                      <a:pt x="0" y="9"/>
                    </a:cubicBezTo>
                    <a:cubicBezTo>
                      <a:pt x="4" y="11"/>
                      <a:pt x="7" y="13"/>
                      <a:pt x="11" y="16"/>
                    </a:cubicBezTo>
                    <a:cubicBezTo>
                      <a:pt x="15" y="18"/>
                      <a:pt x="19" y="20"/>
                      <a:pt x="23" y="23"/>
                    </a:cubicBezTo>
                    <a:cubicBezTo>
                      <a:pt x="27" y="25"/>
                      <a:pt x="32" y="28"/>
                      <a:pt x="36" y="30"/>
                    </a:cubicBezTo>
                    <a:cubicBezTo>
                      <a:pt x="40" y="32"/>
                      <a:pt x="44" y="33"/>
                      <a:pt x="47" y="35"/>
                    </a:cubicBezTo>
                    <a:cubicBezTo>
                      <a:pt x="47" y="34"/>
                      <a:pt x="47" y="34"/>
                      <a:pt x="47" y="33"/>
                    </a:cubicBezTo>
                    <a:cubicBezTo>
                      <a:pt x="47" y="24"/>
                      <a:pt x="48" y="14"/>
                      <a:pt x="51" y="5"/>
                    </a:cubicBezTo>
                    <a:cubicBezTo>
                      <a:pt x="51" y="3"/>
                      <a:pt x="52" y="2"/>
                      <a:pt x="52" y="1"/>
                    </a:cubicBezTo>
                    <a:cubicBezTo>
                      <a:pt x="43" y="0"/>
                      <a:pt x="35" y="3"/>
                      <a:pt x="26" y="4"/>
                    </a:cubicBezTo>
                    <a:cubicBezTo>
                      <a:pt x="21" y="4"/>
                      <a:pt x="16" y="5"/>
                      <a:pt x="11" y="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590"/>
              <p:cNvSpPr/>
              <p:nvPr/>
            </p:nvSpPr>
            <p:spPr bwMode="auto">
              <a:xfrm>
                <a:off x="5603" y="1541"/>
                <a:ext cx="37" cy="38"/>
              </a:xfrm>
              <a:custGeom>
                <a:gdLst>
                  <a:gd name="T0" fmla="*/ 0 w 16"/>
                  <a:gd name="T1" fmla="*/ 16 h 16"/>
                  <a:gd name="T2" fmla="*/ 16 w 16"/>
                  <a:gd name="T3" fmla="*/ 16 h 16"/>
                  <a:gd name="T4" fmla="*/ 16 w 16"/>
                  <a:gd name="T5" fmla="*/ 1 h 16"/>
                  <a:gd name="T6" fmla="*/ 0 w 16"/>
                  <a:gd name="T7" fmla="*/ 0 h 16"/>
                  <a:gd name="T8" fmla="*/ 0 w 16"/>
                  <a:gd name="T9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0" y="16"/>
                    </a:moveTo>
                    <a:cubicBezTo>
                      <a:pt x="5" y="16"/>
                      <a:pt x="10" y="16"/>
                      <a:pt x="16" y="16"/>
                    </a:cubicBezTo>
                    <a:cubicBezTo>
                      <a:pt x="16" y="11"/>
                      <a:pt x="16" y="6"/>
                      <a:pt x="16" y="1"/>
                    </a:cubicBezTo>
                    <a:cubicBezTo>
                      <a:pt x="11" y="0"/>
                      <a:pt x="5" y="0"/>
                      <a:pt x="0" y="0"/>
                    </a:cubicBezTo>
                    <a:cubicBezTo>
                      <a:pt x="0" y="5"/>
                      <a:pt x="0" y="11"/>
                      <a:pt x="0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591"/>
              <p:cNvSpPr/>
              <p:nvPr/>
            </p:nvSpPr>
            <p:spPr bwMode="auto">
              <a:xfrm>
                <a:off x="5399" y="1441"/>
                <a:ext cx="47" cy="26"/>
              </a:xfrm>
              <a:custGeom>
                <a:gdLst>
                  <a:gd name="T0" fmla="*/ 2 w 20"/>
                  <a:gd name="T1" fmla="*/ 9 h 11"/>
                  <a:gd name="T2" fmla="*/ 5 w 20"/>
                  <a:gd name="T3" fmla="*/ 11 h 11"/>
                  <a:gd name="T4" fmla="*/ 13 w 20"/>
                  <a:gd name="T5" fmla="*/ 5 h 11"/>
                  <a:gd name="T6" fmla="*/ 20 w 20"/>
                  <a:gd name="T7" fmla="*/ 0 h 11"/>
                  <a:gd name="T8" fmla="*/ 9 w 20"/>
                  <a:gd name="T9" fmla="*/ 0 h 11"/>
                  <a:gd name="T10" fmla="*/ 0 w 20"/>
                  <a:gd name="T11" fmla="*/ 7 h 11"/>
                  <a:gd name="T12" fmla="*/ 2 w 20"/>
                  <a:gd name="T13" fmla="*/ 9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2" y="9"/>
                    </a:moveTo>
                    <a:cubicBezTo>
                      <a:pt x="3" y="9"/>
                      <a:pt x="4" y="10"/>
                      <a:pt x="5" y="11"/>
                    </a:cubicBezTo>
                    <a:cubicBezTo>
                      <a:pt x="8" y="9"/>
                      <a:pt x="10" y="7"/>
                      <a:pt x="13" y="5"/>
                    </a:cubicBezTo>
                    <a:cubicBezTo>
                      <a:pt x="15" y="4"/>
                      <a:pt x="18" y="2"/>
                      <a:pt x="2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2"/>
                      <a:pt x="3" y="5"/>
                      <a:pt x="0" y="7"/>
                    </a:cubicBezTo>
                    <a:cubicBezTo>
                      <a:pt x="1" y="8"/>
                      <a:pt x="1" y="8"/>
                      <a:pt x="2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592"/>
              <p:cNvSpPr/>
              <p:nvPr/>
            </p:nvSpPr>
            <p:spPr bwMode="auto">
              <a:xfrm>
                <a:off x="5380" y="1441"/>
                <a:ext cx="36" cy="14"/>
              </a:xfrm>
              <a:custGeom>
                <a:gdLst>
                  <a:gd name="T0" fmla="*/ 7 w 15"/>
                  <a:gd name="T1" fmla="*/ 6 h 6"/>
                  <a:gd name="T2" fmla="*/ 15 w 15"/>
                  <a:gd name="T3" fmla="*/ 0 h 6"/>
                  <a:gd name="T4" fmla="*/ 2 w 15"/>
                  <a:gd name="T5" fmla="*/ 0 h 6"/>
                  <a:gd name="T6" fmla="*/ 0 w 15"/>
                  <a:gd name="T7" fmla="*/ 1 h 6"/>
                  <a:gd name="T8" fmla="*/ 7 w 15"/>
                  <a:gd name="T9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6">
                    <a:moveTo>
                      <a:pt x="7" y="6"/>
                    </a:moveTo>
                    <a:cubicBezTo>
                      <a:pt x="9" y="4"/>
                      <a:pt x="12" y="2"/>
                      <a:pt x="1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5" y="5"/>
                      <a:pt x="7" y="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593"/>
              <p:cNvSpPr/>
              <p:nvPr/>
            </p:nvSpPr>
            <p:spPr bwMode="auto">
              <a:xfrm>
                <a:off x="5378" y="1441"/>
                <a:ext cx="2" cy="0"/>
              </a:xfrm>
              <a:custGeom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594"/>
              <p:cNvSpPr/>
              <p:nvPr/>
            </p:nvSpPr>
            <p:spPr bwMode="auto">
              <a:xfrm>
                <a:off x="5416" y="1441"/>
                <a:ext cx="68" cy="36"/>
              </a:xfrm>
              <a:custGeom>
                <a:gdLst>
                  <a:gd name="T0" fmla="*/ 6 w 29"/>
                  <a:gd name="T1" fmla="*/ 7 h 15"/>
                  <a:gd name="T2" fmla="*/ 0 w 29"/>
                  <a:gd name="T3" fmla="*/ 12 h 15"/>
                  <a:gd name="T4" fmla="*/ 6 w 29"/>
                  <a:gd name="T5" fmla="*/ 15 h 15"/>
                  <a:gd name="T6" fmla="*/ 11 w 29"/>
                  <a:gd name="T7" fmla="*/ 12 h 15"/>
                  <a:gd name="T8" fmla="*/ 15 w 29"/>
                  <a:gd name="T9" fmla="*/ 9 h 15"/>
                  <a:gd name="T10" fmla="*/ 25 w 29"/>
                  <a:gd name="T11" fmla="*/ 3 h 15"/>
                  <a:gd name="T12" fmla="*/ 29 w 29"/>
                  <a:gd name="T13" fmla="*/ 0 h 15"/>
                  <a:gd name="T14" fmla="*/ 16 w 29"/>
                  <a:gd name="T15" fmla="*/ 0 h 15"/>
                  <a:gd name="T16" fmla="*/ 13 w 29"/>
                  <a:gd name="T17" fmla="*/ 2 h 15"/>
                  <a:gd name="T18" fmla="*/ 6 w 29"/>
                  <a:gd name="T19" fmla="*/ 7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15">
                    <a:moveTo>
                      <a:pt x="6" y="7"/>
                    </a:moveTo>
                    <a:cubicBezTo>
                      <a:pt x="4" y="9"/>
                      <a:pt x="2" y="10"/>
                      <a:pt x="0" y="12"/>
                    </a:cubicBezTo>
                    <a:cubicBezTo>
                      <a:pt x="2" y="13"/>
                      <a:pt x="4" y="14"/>
                      <a:pt x="6" y="15"/>
                    </a:cubicBezTo>
                    <a:cubicBezTo>
                      <a:pt x="7" y="15"/>
                      <a:pt x="9" y="13"/>
                      <a:pt x="11" y="12"/>
                    </a:cubicBezTo>
                    <a:cubicBezTo>
                      <a:pt x="12" y="11"/>
                      <a:pt x="13" y="10"/>
                      <a:pt x="15" y="9"/>
                    </a:cubicBezTo>
                    <a:cubicBezTo>
                      <a:pt x="18" y="7"/>
                      <a:pt x="22" y="5"/>
                      <a:pt x="25" y="3"/>
                    </a:cubicBezTo>
                    <a:cubicBezTo>
                      <a:pt x="26" y="2"/>
                      <a:pt x="27" y="1"/>
                      <a:pt x="29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4" y="1"/>
                      <a:pt x="13" y="2"/>
                    </a:cubicBezTo>
                    <a:cubicBezTo>
                      <a:pt x="11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595"/>
              <p:cNvSpPr/>
              <p:nvPr/>
            </p:nvSpPr>
            <p:spPr bwMode="auto">
              <a:xfrm>
                <a:off x="5338" y="1602"/>
                <a:ext cx="47" cy="48"/>
              </a:xfrm>
              <a:custGeom>
                <a:gdLst>
                  <a:gd name="T0" fmla="*/ 10 w 20"/>
                  <a:gd name="T1" fmla="*/ 19 h 20"/>
                  <a:gd name="T2" fmla="*/ 20 w 20"/>
                  <a:gd name="T3" fmla="*/ 14 h 20"/>
                  <a:gd name="T4" fmla="*/ 13 w 20"/>
                  <a:gd name="T5" fmla="*/ 0 h 20"/>
                  <a:gd name="T6" fmla="*/ 8 w 20"/>
                  <a:gd name="T7" fmla="*/ 3 h 20"/>
                  <a:gd name="T8" fmla="*/ 0 w 20"/>
                  <a:gd name="T9" fmla="*/ 7 h 20"/>
                  <a:gd name="T10" fmla="*/ 7 w 20"/>
                  <a:gd name="T11" fmla="*/ 20 h 20"/>
                  <a:gd name="T12" fmla="*/ 10 w 20"/>
                  <a:gd name="T13" fmla="*/ 19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4" y="17"/>
                      <a:pt x="17" y="15"/>
                      <a:pt x="20" y="14"/>
                    </a:cubicBezTo>
                    <a:cubicBezTo>
                      <a:pt x="18" y="9"/>
                      <a:pt x="15" y="4"/>
                      <a:pt x="13" y="0"/>
                    </a:cubicBezTo>
                    <a:cubicBezTo>
                      <a:pt x="11" y="1"/>
                      <a:pt x="9" y="2"/>
                      <a:pt x="8" y="3"/>
                    </a:cubicBezTo>
                    <a:cubicBezTo>
                      <a:pt x="5" y="4"/>
                      <a:pt x="3" y="6"/>
                      <a:pt x="0" y="7"/>
                    </a:cubicBezTo>
                    <a:cubicBezTo>
                      <a:pt x="3" y="11"/>
                      <a:pt x="5" y="16"/>
                      <a:pt x="7" y="20"/>
                    </a:cubicBezTo>
                    <a:cubicBezTo>
                      <a:pt x="8" y="20"/>
                      <a:pt x="9" y="19"/>
                      <a:pt x="10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596"/>
              <p:cNvSpPr/>
              <p:nvPr/>
            </p:nvSpPr>
            <p:spPr bwMode="auto">
              <a:xfrm>
                <a:off x="5432" y="1441"/>
                <a:ext cx="90" cy="40"/>
              </a:xfrm>
              <a:custGeom>
                <a:gdLst>
                  <a:gd name="T0" fmla="*/ 7 w 38"/>
                  <a:gd name="T1" fmla="*/ 11 h 17"/>
                  <a:gd name="T2" fmla="*/ 2 w 38"/>
                  <a:gd name="T3" fmla="*/ 15 h 17"/>
                  <a:gd name="T4" fmla="*/ 0 w 38"/>
                  <a:gd name="T5" fmla="*/ 16 h 17"/>
                  <a:gd name="T6" fmla="*/ 0 w 38"/>
                  <a:gd name="T7" fmla="*/ 16 h 17"/>
                  <a:gd name="T8" fmla="*/ 13 w 38"/>
                  <a:gd name="T9" fmla="*/ 17 h 17"/>
                  <a:gd name="T10" fmla="*/ 18 w 38"/>
                  <a:gd name="T11" fmla="*/ 14 h 17"/>
                  <a:gd name="T12" fmla="*/ 24 w 38"/>
                  <a:gd name="T13" fmla="*/ 11 h 17"/>
                  <a:gd name="T14" fmla="*/ 24 w 38"/>
                  <a:gd name="T15" fmla="*/ 10 h 17"/>
                  <a:gd name="T16" fmla="*/ 31 w 38"/>
                  <a:gd name="T17" fmla="*/ 5 h 17"/>
                  <a:gd name="T18" fmla="*/ 38 w 38"/>
                  <a:gd name="T19" fmla="*/ 0 h 17"/>
                  <a:gd name="T20" fmla="*/ 24 w 38"/>
                  <a:gd name="T21" fmla="*/ 0 h 17"/>
                  <a:gd name="T22" fmla="*/ 17 w 38"/>
                  <a:gd name="T23" fmla="*/ 5 h 17"/>
                  <a:gd name="T24" fmla="*/ 7 w 38"/>
                  <a:gd name="T25" fmla="*/ 11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17">
                    <a:moveTo>
                      <a:pt x="7" y="11"/>
                    </a:moveTo>
                    <a:cubicBezTo>
                      <a:pt x="6" y="12"/>
                      <a:pt x="4" y="14"/>
                      <a:pt x="2" y="15"/>
                    </a:cubicBezTo>
                    <a:cubicBezTo>
                      <a:pt x="2" y="15"/>
                      <a:pt x="1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5"/>
                      <a:pt x="9" y="15"/>
                      <a:pt x="13" y="17"/>
                    </a:cubicBezTo>
                    <a:cubicBezTo>
                      <a:pt x="15" y="16"/>
                      <a:pt x="17" y="15"/>
                      <a:pt x="18" y="14"/>
                    </a:cubicBezTo>
                    <a:cubicBezTo>
                      <a:pt x="20" y="13"/>
                      <a:pt x="22" y="11"/>
                      <a:pt x="24" y="11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9"/>
                      <a:pt x="28" y="7"/>
                      <a:pt x="31" y="5"/>
                    </a:cubicBezTo>
                    <a:cubicBezTo>
                      <a:pt x="33" y="4"/>
                      <a:pt x="36" y="2"/>
                      <a:pt x="38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2" y="2"/>
                      <a:pt x="20" y="3"/>
                      <a:pt x="17" y="5"/>
                    </a:cubicBezTo>
                    <a:cubicBezTo>
                      <a:pt x="14" y="7"/>
                      <a:pt x="11" y="9"/>
                      <a:pt x="7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597"/>
              <p:cNvSpPr/>
              <p:nvPr/>
            </p:nvSpPr>
            <p:spPr bwMode="auto">
              <a:xfrm>
                <a:off x="5624" y="1491"/>
                <a:ext cx="64" cy="38"/>
              </a:xfrm>
              <a:custGeom>
                <a:gdLst>
                  <a:gd name="T0" fmla="*/ 15 w 27"/>
                  <a:gd name="T1" fmla="*/ 1 h 16"/>
                  <a:gd name="T2" fmla="*/ 0 w 27"/>
                  <a:gd name="T3" fmla="*/ 11 h 16"/>
                  <a:gd name="T4" fmla="*/ 16 w 27"/>
                  <a:gd name="T5" fmla="*/ 14 h 16"/>
                  <a:gd name="T6" fmla="*/ 26 w 27"/>
                  <a:gd name="T7" fmla="*/ 16 h 16"/>
                  <a:gd name="T8" fmla="*/ 15 w 27"/>
                  <a:gd name="T9" fmla="*/ 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6">
                    <a:moveTo>
                      <a:pt x="15" y="1"/>
                    </a:moveTo>
                    <a:cubicBezTo>
                      <a:pt x="7" y="0"/>
                      <a:pt x="2" y="4"/>
                      <a:pt x="0" y="11"/>
                    </a:cubicBezTo>
                    <a:cubicBezTo>
                      <a:pt x="5" y="11"/>
                      <a:pt x="11" y="12"/>
                      <a:pt x="16" y="14"/>
                    </a:cubicBezTo>
                    <a:cubicBezTo>
                      <a:pt x="19" y="14"/>
                      <a:pt x="22" y="15"/>
                      <a:pt x="26" y="16"/>
                    </a:cubicBezTo>
                    <a:cubicBezTo>
                      <a:pt x="27" y="9"/>
                      <a:pt x="21" y="2"/>
                      <a:pt x="15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598"/>
              <p:cNvSpPr/>
              <p:nvPr/>
            </p:nvSpPr>
            <p:spPr bwMode="auto">
              <a:xfrm>
                <a:off x="5295" y="1564"/>
                <a:ext cx="52" cy="38"/>
              </a:xfrm>
              <a:custGeom>
                <a:gdLst>
                  <a:gd name="T0" fmla="*/ 22 w 22"/>
                  <a:gd name="T1" fmla="*/ 7 h 16"/>
                  <a:gd name="T2" fmla="*/ 0 w 22"/>
                  <a:gd name="T3" fmla="*/ 5 h 16"/>
                  <a:gd name="T4" fmla="*/ 8 w 22"/>
                  <a:gd name="T5" fmla="*/ 15 h 16"/>
                  <a:gd name="T6" fmla="*/ 8 w 22"/>
                  <a:gd name="T7" fmla="*/ 16 h 16"/>
                  <a:gd name="T8" fmla="*/ 17 w 22"/>
                  <a:gd name="T9" fmla="*/ 11 h 16"/>
                  <a:gd name="T10" fmla="*/ 22 w 22"/>
                  <a:gd name="T11" fmla="*/ 7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6">
                    <a:moveTo>
                      <a:pt x="22" y="7"/>
                    </a:moveTo>
                    <a:cubicBezTo>
                      <a:pt x="16" y="2"/>
                      <a:pt x="6" y="0"/>
                      <a:pt x="0" y="5"/>
                    </a:cubicBezTo>
                    <a:cubicBezTo>
                      <a:pt x="3" y="8"/>
                      <a:pt x="6" y="11"/>
                      <a:pt x="8" y="15"/>
                    </a:cubicBezTo>
                    <a:cubicBezTo>
                      <a:pt x="8" y="15"/>
                      <a:pt x="8" y="16"/>
                      <a:pt x="8" y="16"/>
                    </a:cubicBezTo>
                    <a:cubicBezTo>
                      <a:pt x="11" y="15"/>
                      <a:pt x="14" y="12"/>
                      <a:pt x="17" y="11"/>
                    </a:cubicBezTo>
                    <a:cubicBezTo>
                      <a:pt x="18" y="9"/>
                      <a:pt x="20" y="8"/>
                      <a:pt x="22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599"/>
              <p:cNvSpPr/>
              <p:nvPr/>
            </p:nvSpPr>
            <p:spPr bwMode="auto">
              <a:xfrm>
                <a:off x="5316" y="1517"/>
                <a:ext cx="381" cy="109"/>
              </a:xfrm>
              <a:custGeom>
                <a:gdLst>
                  <a:gd name="T0" fmla="*/ 107 w 161"/>
                  <a:gd name="T1" fmla="*/ 0 h 46"/>
                  <a:gd name="T2" fmla="*/ 68 w 161"/>
                  <a:gd name="T3" fmla="*/ 6 h 46"/>
                  <a:gd name="T4" fmla="*/ 32 w 161"/>
                  <a:gd name="T5" fmla="*/ 19 h 46"/>
                  <a:gd name="T6" fmla="*/ 15 w 161"/>
                  <a:gd name="T7" fmla="*/ 28 h 46"/>
                  <a:gd name="T8" fmla="*/ 6 w 161"/>
                  <a:gd name="T9" fmla="*/ 33 h 46"/>
                  <a:gd name="T10" fmla="*/ 0 w 161"/>
                  <a:gd name="T11" fmla="*/ 38 h 46"/>
                  <a:gd name="T12" fmla="*/ 1 w 161"/>
                  <a:gd name="T13" fmla="*/ 46 h 46"/>
                  <a:gd name="T14" fmla="*/ 7 w 161"/>
                  <a:gd name="T15" fmla="*/ 42 h 46"/>
                  <a:gd name="T16" fmla="*/ 14 w 161"/>
                  <a:gd name="T17" fmla="*/ 38 h 46"/>
                  <a:gd name="T18" fmla="*/ 49 w 161"/>
                  <a:gd name="T19" fmla="*/ 23 h 46"/>
                  <a:gd name="T20" fmla="*/ 87 w 161"/>
                  <a:gd name="T21" fmla="*/ 12 h 46"/>
                  <a:gd name="T22" fmla="*/ 126 w 161"/>
                  <a:gd name="T23" fmla="*/ 9 h 46"/>
                  <a:gd name="T24" fmla="*/ 157 w 161"/>
                  <a:gd name="T25" fmla="*/ 14 h 46"/>
                  <a:gd name="T26" fmla="*/ 161 w 161"/>
                  <a:gd name="T27" fmla="*/ 9 h 46"/>
                  <a:gd name="T28" fmla="*/ 146 w 161"/>
                  <a:gd name="T29" fmla="*/ 4 h 46"/>
                  <a:gd name="T30" fmla="*/ 107 w 161"/>
                  <a:gd name="T31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1" h="46">
                    <a:moveTo>
                      <a:pt x="107" y="0"/>
                    </a:moveTo>
                    <a:cubicBezTo>
                      <a:pt x="94" y="1"/>
                      <a:pt x="81" y="3"/>
                      <a:pt x="68" y="6"/>
                    </a:cubicBezTo>
                    <a:cubicBezTo>
                      <a:pt x="56" y="9"/>
                      <a:pt x="44" y="13"/>
                      <a:pt x="32" y="19"/>
                    </a:cubicBezTo>
                    <a:cubicBezTo>
                      <a:pt x="27" y="22"/>
                      <a:pt x="21" y="25"/>
                      <a:pt x="15" y="28"/>
                    </a:cubicBezTo>
                    <a:cubicBezTo>
                      <a:pt x="12" y="29"/>
                      <a:pt x="9" y="31"/>
                      <a:pt x="6" y="33"/>
                    </a:cubicBezTo>
                    <a:cubicBezTo>
                      <a:pt x="4" y="35"/>
                      <a:pt x="2" y="36"/>
                      <a:pt x="0" y="38"/>
                    </a:cubicBezTo>
                    <a:cubicBezTo>
                      <a:pt x="0" y="40"/>
                      <a:pt x="1" y="43"/>
                      <a:pt x="1" y="46"/>
                    </a:cubicBezTo>
                    <a:cubicBezTo>
                      <a:pt x="3" y="45"/>
                      <a:pt x="5" y="43"/>
                      <a:pt x="7" y="42"/>
                    </a:cubicBezTo>
                    <a:cubicBezTo>
                      <a:pt x="9" y="41"/>
                      <a:pt x="12" y="40"/>
                      <a:pt x="14" y="38"/>
                    </a:cubicBezTo>
                    <a:cubicBezTo>
                      <a:pt x="25" y="32"/>
                      <a:pt x="37" y="27"/>
                      <a:pt x="49" y="23"/>
                    </a:cubicBezTo>
                    <a:cubicBezTo>
                      <a:pt x="62" y="18"/>
                      <a:pt x="74" y="15"/>
                      <a:pt x="87" y="12"/>
                    </a:cubicBezTo>
                    <a:cubicBezTo>
                      <a:pt x="100" y="10"/>
                      <a:pt x="113" y="8"/>
                      <a:pt x="126" y="9"/>
                    </a:cubicBezTo>
                    <a:cubicBezTo>
                      <a:pt x="137" y="9"/>
                      <a:pt x="148" y="9"/>
                      <a:pt x="157" y="14"/>
                    </a:cubicBezTo>
                    <a:cubicBezTo>
                      <a:pt x="158" y="12"/>
                      <a:pt x="160" y="10"/>
                      <a:pt x="161" y="9"/>
                    </a:cubicBezTo>
                    <a:cubicBezTo>
                      <a:pt x="156" y="7"/>
                      <a:pt x="151" y="5"/>
                      <a:pt x="146" y="4"/>
                    </a:cubicBezTo>
                    <a:cubicBezTo>
                      <a:pt x="133" y="2"/>
                      <a:pt x="120" y="0"/>
                      <a:pt x="107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600"/>
              <p:cNvSpPr/>
              <p:nvPr/>
            </p:nvSpPr>
            <p:spPr bwMode="auto">
              <a:xfrm>
                <a:off x="4888" y="2442"/>
                <a:ext cx="78" cy="91"/>
              </a:xfrm>
              <a:custGeom>
                <a:gdLst>
                  <a:gd name="T0" fmla="*/ 12 w 33"/>
                  <a:gd name="T1" fmla="*/ 0 h 38"/>
                  <a:gd name="T2" fmla="*/ 0 w 33"/>
                  <a:gd name="T3" fmla="*/ 38 h 38"/>
                  <a:gd name="T4" fmla="*/ 33 w 33"/>
                  <a:gd name="T5" fmla="*/ 34 h 38"/>
                  <a:gd name="T6" fmla="*/ 22 w 33"/>
                  <a:gd name="T7" fmla="*/ 17 h 38"/>
                  <a:gd name="T8" fmla="*/ 12 w 33"/>
                  <a:gd name="T9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8">
                    <a:moveTo>
                      <a:pt x="12" y="0"/>
                    </a:moveTo>
                    <a:cubicBezTo>
                      <a:pt x="8" y="12"/>
                      <a:pt x="3" y="25"/>
                      <a:pt x="0" y="38"/>
                    </a:cubicBezTo>
                    <a:cubicBezTo>
                      <a:pt x="11" y="37"/>
                      <a:pt x="22" y="36"/>
                      <a:pt x="33" y="34"/>
                    </a:cubicBezTo>
                    <a:cubicBezTo>
                      <a:pt x="29" y="29"/>
                      <a:pt x="25" y="23"/>
                      <a:pt x="22" y="17"/>
                    </a:cubicBezTo>
                    <a:cubicBezTo>
                      <a:pt x="19" y="11"/>
                      <a:pt x="16" y="5"/>
                      <a:pt x="12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601"/>
              <p:cNvSpPr/>
              <p:nvPr/>
            </p:nvSpPr>
            <p:spPr bwMode="auto">
              <a:xfrm>
                <a:off x="5371" y="1586"/>
                <a:ext cx="52" cy="47"/>
              </a:xfrm>
              <a:custGeom>
                <a:gdLst>
                  <a:gd name="T0" fmla="*/ 22 w 22"/>
                  <a:gd name="T1" fmla="*/ 14 h 20"/>
                  <a:gd name="T2" fmla="*/ 15 w 22"/>
                  <a:gd name="T3" fmla="*/ 0 h 20"/>
                  <a:gd name="T4" fmla="*/ 12 w 22"/>
                  <a:gd name="T5" fmla="*/ 1 h 20"/>
                  <a:gd name="T6" fmla="*/ 0 w 22"/>
                  <a:gd name="T7" fmla="*/ 6 h 20"/>
                  <a:gd name="T8" fmla="*/ 8 w 22"/>
                  <a:gd name="T9" fmla="*/ 20 h 20"/>
                  <a:gd name="T10" fmla="*/ 22 w 22"/>
                  <a:gd name="T11" fmla="*/ 1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0">
                    <a:moveTo>
                      <a:pt x="22" y="14"/>
                    </a:moveTo>
                    <a:cubicBezTo>
                      <a:pt x="19" y="9"/>
                      <a:pt x="17" y="4"/>
                      <a:pt x="15" y="0"/>
                    </a:cubicBezTo>
                    <a:cubicBezTo>
                      <a:pt x="14" y="0"/>
                      <a:pt x="13" y="0"/>
                      <a:pt x="12" y="1"/>
                    </a:cubicBezTo>
                    <a:cubicBezTo>
                      <a:pt x="8" y="2"/>
                      <a:pt x="4" y="4"/>
                      <a:pt x="0" y="6"/>
                    </a:cubicBezTo>
                    <a:cubicBezTo>
                      <a:pt x="3" y="11"/>
                      <a:pt x="6" y="15"/>
                      <a:pt x="8" y="20"/>
                    </a:cubicBezTo>
                    <a:cubicBezTo>
                      <a:pt x="12" y="18"/>
                      <a:pt x="17" y="16"/>
                      <a:pt x="22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602"/>
              <p:cNvSpPr/>
              <p:nvPr/>
            </p:nvSpPr>
            <p:spPr bwMode="auto">
              <a:xfrm>
                <a:off x="5413" y="1500"/>
                <a:ext cx="64" cy="45"/>
              </a:xfrm>
              <a:custGeom>
                <a:gdLst>
                  <a:gd name="T0" fmla="*/ 10 w 27"/>
                  <a:gd name="T1" fmla="*/ 3 h 19"/>
                  <a:gd name="T2" fmla="*/ 2 w 27"/>
                  <a:gd name="T3" fmla="*/ 19 h 19"/>
                  <a:gd name="T4" fmla="*/ 27 w 27"/>
                  <a:gd name="T5" fmla="*/ 11 h 19"/>
                  <a:gd name="T6" fmla="*/ 10 w 27"/>
                  <a:gd name="T7" fmla="*/ 3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9">
                    <a:moveTo>
                      <a:pt x="10" y="3"/>
                    </a:moveTo>
                    <a:cubicBezTo>
                      <a:pt x="4" y="5"/>
                      <a:pt x="0" y="13"/>
                      <a:pt x="2" y="19"/>
                    </a:cubicBezTo>
                    <a:cubicBezTo>
                      <a:pt x="10" y="16"/>
                      <a:pt x="19" y="13"/>
                      <a:pt x="27" y="11"/>
                    </a:cubicBezTo>
                    <a:cubicBezTo>
                      <a:pt x="24" y="5"/>
                      <a:pt x="18" y="0"/>
                      <a:pt x="10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603"/>
              <p:cNvSpPr/>
              <p:nvPr/>
            </p:nvSpPr>
            <p:spPr bwMode="auto">
              <a:xfrm>
                <a:off x="5482" y="1488"/>
                <a:ext cx="69" cy="36"/>
              </a:xfrm>
              <a:custGeom>
                <a:gdLst>
                  <a:gd name="T0" fmla="*/ 29 w 29"/>
                  <a:gd name="T1" fmla="*/ 11 h 15"/>
                  <a:gd name="T2" fmla="*/ 29 w 29"/>
                  <a:gd name="T3" fmla="*/ 11 h 15"/>
                  <a:gd name="T4" fmla="*/ 24 w 29"/>
                  <a:gd name="T5" fmla="*/ 2 h 15"/>
                  <a:gd name="T6" fmla="*/ 15 w 29"/>
                  <a:gd name="T7" fmla="*/ 0 h 15"/>
                  <a:gd name="T8" fmla="*/ 5 w 29"/>
                  <a:gd name="T9" fmla="*/ 4 h 15"/>
                  <a:gd name="T10" fmla="*/ 1 w 29"/>
                  <a:gd name="T11" fmla="*/ 15 h 15"/>
                  <a:gd name="T12" fmla="*/ 18 w 29"/>
                  <a:gd name="T13" fmla="*/ 12 h 15"/>
                  <a:gd name="T14" fmla="*/ 29 w 29"/>
                  <a:gd name="T15" fmla="*/ 1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5">
                    <a:moveTo>
                      <a:pt x="29" y="11"/>
                    </a:move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7"/>
                      <a:pt x="27" y="4"/>
                      <a:pt x="24" y="2"/>
                    </a:cubicBezTo>
                    <a:cubicBezTo>
                      <a:pt x="21" y="1"/>
                      <a:pt x="18" y="0"/>
                      <a:pt x="15" y="0"/>
                    </a:cubicBezTo>
                    <a:cubicBezTo>
                      <a:pt x="11" y="0"/>
                      <a:pt x="7" y="2"/>
                      <a:pt x="5" y="4"/>
                    </a:cubicBezTo>
                    <a:cubicBezTo>
                      <a:pt x="2" y="7"/>
                      <a:pt x="0" y="12"/>
                      <a:pt x="1" y="15"/>
                    </a:cubicBezTo>
                    <a:cubicBezTo>
                      <a:pt x="6" y="14"/>
                      <a:pt x="12" y="13"/>
                      <a:pt x="18" y="12"/>
                    </a:cubicBezTo>
                    <a:cubicBezTo>
                      <a:pt x="22" y="12"/>
                      <a:pt x="25" y="11"/>
                      <a:pt x="29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604"/>
              <p:cNvSpPr/>
              <p:nvPr/>
            </p:nvSpPr>
            <p:spPr bwMode="auto">
              <a:xfrm>
                <a:off x="5347" y="1522"/>
                <a:ext cx="66" cy="57"/>
              </a:xfrm>
              <a:custGeom>
                <a:gdLst>
                  <a:gd name="T0" fmla="*/ 28 w 28"/>
                  <a:gd name="T1" fmla="*/ 11 h 24"/>
                  <a:gd name="T2" fmla="*/ 7 w 28"/>
                  <a:gd name="T3" fmla="*/ 5 h 24"/>
                  <a:gd name="T4" fmla="*/ 2 w 28"/>
                  <a:gd name="T5" fmla="*/ 24 h 24"/>
                  <a:gd name="T6" fmla="*/ 5 w 28"/>
                  <a:gd name="T7" fmla="*/ 22 h 24"/>
                  <a:gd name="T8" fmla="*/ 28 w 28"/>
                  <a:gd name="T9" fmla="*/ 11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4">
                    <a:moveTo>
                      <a:pt x="28" y="11"/>
                    </a:moveTo>
                    <a:cubicBezTo>
                      <a:pt x="24" y="4"/>
                      <a:pt x="15" y="0"/>
                      <a:pt x="7" y="5"/>
                    </a:cubicBezTo>
                    <a:cubicBezTo>
                      <a:pt x="0" y="9"/>
                      <a:pt x="0" y="17"/>
                      <a:pt x="2" y="24"/>
                    </a:cubicBezTo>
                    <a:cubicBezTo>
                      <a:pt x="3" y="24"/>
                      <a:pt x="4" y="23"/>
                      <a:pt x="5" y="22"/>
                    </a:cubicBezTo>
                    <a:cubicBezTo>
                      <a:pt x="12" y="18"/>
                      <a:pt x="20" y="15"/>
                      <a:pt x="28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605"/>
              <p:cNvSpPr/>
              <p:nvPr/>
            </p:nvSpPr>
            <p:spPr bwMode="auto">
              <a:xfrm>
                <a:off x="5555" y="1481"/>
                <a:ext cx="64" cy="34"/>
              </a:xfrm>
              <a:custGeom>
                <a:gdLst>
                  <a:gd name="T0" fmla="*/ 27 w 27"/>
                  <a:gd name="T1" fmla="*/ 14 h 14"/>
                  <a:gd name="T2" fmla="*/ 27 w 27"/>
                  <a:gd name="T3" fmla="*/ 14 h 14"/>
                  <a:gd name="T4" fmla="*/ 23 w 27"/>
                  <a:gd name="T5" fmla="*/ 5 h 14"/>
                  <a:gd name="T6" fmla="*/ 15 w 27"/>
                  <a:gd name="T7" fmla="*/ 0 h 14"/>
                  <a:gd name="T8" fmla="*/ 4 w 27"/>
                  <a:gd name="T9" fmla="*/ 4 h 14"/>
                  <a:gd name="T10" fmla="*/ 0 w 27"/>
                  <a:gd name="T11" fmla="*/ 10 h 14"/>
                  <a:gd name="T12" fmla="*/ 0 w 27"/>
                  <a:gd name="T13" fmla="*/ 14 h 14"/>
                  <a:gd name="T14" fmla="*/ 27 w 27"/>
                  <a:gd name="T15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4">
                    <a:moveTo>
                      <a:pt x="27" y="14"/>
                    </a:moveTo>
                    <a:cubicBezTo>
                      <a:pt x="27" y="14"/>
                      <a:pt x="27" y="14"/>
                      <a:pt x="27" y="14"/>
                    </a:cubicBezTo>
                    <a:cubicBezTo>
                      <a:pt x="26" y="11"/>
                      <a:pt x="26" y="8"/>
                      <a:pt x="23" y="5"/>
                    </a:cubicBezTo>
                    <a:cubicBezTo>
                      <a:pt x="21" y="2"/>
                      <a:pt x="18" y="0"/>
                      <a:pt x="15" y="0"/>
                    </a:cubicBezTo>
                    <a:cubicBezTo>
                      <a:pt x="11" y="0"/>
                      <a:pt x="7" y="1"/>
                      <a:pt x="4" y="4"/>
                    </a:cubicBezTo>
                    <a:cubicBezTo>
                      <a:pt x="2" y="5"/>
                      <a:pt x="1" y="7"/>
                      <a:pt x="0" y="10"/>
                    </a:cubicBezTo>
                    <a:cubicBezTo>
                      <a:pt x="0" y="11"/>
                      <a:pt x="0" y="12"/>
                      <a:pt x="0" y="14"/>
                    </a:cubicBezTo>
                    <a:cubicBezTo>
                      <a:pt x="9" y="13"/>
                      <a:pt x="18" y="13"/>
                      <a:pt x="27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606"/>
              <p:cNvSpPr/>
              <p:nvPr/>
            </p:nvSpPr>
            <p:spPr bwMode="auto">
              <a:xfrm>
                <a:off x="5655" y="1462"/>
                <a:ext cx="30" cy="15"/>
              </a:xfrm>
              <a:custGeom>
                <a:gdLst>
                  <a:gd name="T0" fmla="*/ 5 w 13"/>
                  <a:gd name="T1" fmla="*/ 5 h 6"/>
                  <a:gd name="T2" fmla="*/ 8 w 13"/>
                  <a:gd name="T3" fmla="*/ 6 h 6"/>
                  <a:gd name="T4" fmla="*/ 13 w 13"/>
                  <a:gd name="T5" fmla="*/ 4 h 6"/>
                  <a:gd name="T6" fmla="*/ 7 w 13"/>
                  <a:gd name="T7" fmla="*/ 0 h 6"/>
                  <a:gd name="T8" fmla="*/ 0 w 13"/>
                  <a:gd name="T9" fmla="*/ 4 h 6"/>
                  <a:gd name="T10" fmla="*/ 5 w 13"/>
                  <a:gd name="T11" fmla="*/ 5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5" y="5"/>
                    </a:moveTo>
                    <a:cubicBezTo>
                      <a:pt x="6" y="5"/>
                      <a:pt x="7" y="5"/>
                      <a:pt x="8" y="6"/>
                    </a:cubicBezTo>
                    <a:cubicBezTo>
                      <a:pt x="10" y="6"/>
                      <a:pt x="11" y="5"/>
                      <a:pt x="13" y="4"/>
                    </a:cubicBezTo>
                    <a:cubicBezTo>
                      <a:pt x="11" y="3"/>
                      <a:pt x="9" y="1"/>
                      <a:pt x="7" y="0"/>
                    </a:cubicBezTo>
                    <a:cubicBezTo>
                      <a:pt x="5" y="1"/>
                      <a:pt x="3" y="2"/>
                      <a:pt x="0" y="4"/>
                    </a:cubicBezTo>
                    <a:cubicBezTo>
                      <a:pt x="2" y="4"/>
                      <a:pt x="4" y="4"/>
                      <a:pt x="5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" name="Group 808"/>
            <p:cNvGrpSpPr/>
            <p:nvPr/>
          </p:nvGrpSpPr>
          <p:grpSpPr>
            <a:xfrm>
              <a:off x="1512" y="1436"/>
              <a:ext cx="4656" cy="1443"/>
              <a:chOff x="1512" y="1436"/>
              <a:chExt cx="4656" cy="1443"/>
            </a:xfrm>
          </p:grpSpPr>
          <p:sp>
            <p:nvSpPr>
              <p:cNvPr id="314" name="Freeform 608"/>
              <p:cNvSpPr/>
              <p:nvPr/>
            </p:nvSpPr>
            <p:spPr bwMode="auto">
              <a:xfrm>
                <a:off x="5690" y="1488"/>
                <a:ext cx="17" cy="5"/>
              </a:xfrm>
              <a:custGeom>
                <a:gdLst>
                  <a:gd name="T0" fmla="*/ 2 w 7"/>
                  <a:gd name="T1" fmla="*/ 2 h 2"/>
                  <a:gd name="T2" fmla="*/ 7 w 7"/>
                  <a:gd name="T3" fmla="*/ 2 h 2"/>
                  <a:gd name="T4" fmla="*/ 4 w 7"/>
                  <a:gd name="T5" fmla="*/ 0 h 2"/>
                  <a:gd name="T6" fmla="*/ 0 w 7"/>
                  <a:gd name="T7" fmla="*/ 1 h 2"/>
                  <a:gd name="T8" fmla="*/ 2 w 7"/>
                  <a:gd name="T9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2"/>
                      <a:pt x="5" y="2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609"/>
              <p:cNvSpPr/>
              <p:nvPr/>
            </p:nvSpPr>
            <p:spPr bwMode="auto">
              <a:xfrm>
                <a:off x="5666" y="1441"/>
                <a:ext cx="24" cy="31"/>
              </a:xfrm>
              <a:custGeom>
                <a:gdLst>
                  <a:gd name="T0" fmla="*/ 10 w 10"/>
                  <a:gd name="T1" fmla="*/ 13 h 13"/>
                  <a:gd name="T2" fmla="*/ 8 w 10"/>
                  <a:gd name="T3" fmla="*/ 0 h 13"/>
                  <a:gd name="T4" fmla="*/ 0 w 10"/>
                  <a:gd name="T5" fmla="*/ 0 h 13"/>
                  <a:gd name="T6" fmla="*/ 1 w 10"/>
                  <a:gd name="T7" fmla="*/ 6 h 13"/>
                  <a:gd name="T8" fmla="*/ 10 w 10"/>
                  <a:gd name="T9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cubicBezTo>
                      <a:pt x="9" y="9"/>
                      <a:pt x="9" y="4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4"/>
                      <a:pt x="1" y="6"/>
                    </a:cubicBezTo>
                    <a:cubicBezTo>
                      <a:pt x="5" y="8"/>
                      <a:pt x="7" y="10"/>
                      <a:pt x="10" y="1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610"/>
              <p:cNvSpPr/>
              <p:nvPr/>
            </p:nvSpPr>
            <p:spPr bwMode="auto">
              <a:xfrm>
                <a:off x="5619" y="1448"/>
                <a:ext cx="47" cy="29"/>
              </a:xfrm>
              <a:custGeom>
                <a:gdLst>
                  <a:gd name="T0" fmla="*/ 12 w 20"/>
                  <a:gd name="T1" fmla="*/ 9 h 12"/>
                  <a:gd name="T2" fmla="*/ 20 w 20"/>
                  <a:gd name="T3" fmla="*/ 5 h 12"/>
                  <a:gd name="T4" fmla="*/ 13 w 20"/>
                  <a:gd name="T5" fmla="*/ 1 h 12"/>
                  <a:gd name="T6" fmla="*/ 13 w 20"/>
                  <a:gd name="T7" fmla="*/ 0 h 12"/>
                  <a:gd name="T8" fmla="*/ 13 w 20"/>
                  <a:gd name="T9" fmla="*/ 0 h 12"/>
                  <a:gd name="T10" fmla="*/ 4 w 20"/>
                  <a:gd name="T11" fmla="*/ 6 h 12"/>
                  <a:gd name="T12" fmla="*/ 0 w 20"/>
                  <a:gd name="T13" fmla="*/ 9 h 12"/>
                  <a:gd name="T14" fmla="*/ 3 w 20"/>
                  <a:gd name="T15" fmla="*/ 12 h 12"/>
                  <a:gd name="T16" fmla="*/ 12 w 20"/>
                  <a:gd name="T17" fmla="*/ 9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12" y="9"/>
                    </a:moveTo>
                    <a:cubicBezTo>
                      <a:pt x="15" y="8"/>
                      <a:pt x="17" y="6"/>
                      <a:pt x="20" y="5"/>
                    </a:cubicBezTo>
                    <a:cubicBezTo>
                      <a:pt x="18" y="3"/>
                      <a:pt x="16" y="2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1"/>
                      <a:pt x="7" y="4"/>
                      <a:pt x="4" y="6"/>
                    </a:cubicBezTo>
                    <a:cubicBezTo>
                      <a:pt x="3" y="7"/>
                      <a:pt x="2" y="9"/>
                      <a:pt x="0" y="9"/>
                    </a:cubicBezTo>
                    <a:cubicBezTo>
                      <a:pt x="1" y="10"/>
                      <a:pt x="2" y="11"/>
                      <a:pt x="3" y="12"/>
                    </a:cubicBezTo>
                    <a:cubicBezTo>
                      <a:pt x="6" y="10"/>
                      <a:pt x="9" y="10"/>
                      <a:pt x="12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611"/>
              <p:cNvSpPr/>
              <p:nvPr/>
            </p:nvSpPr>
            <p:spPr bwMode="auto">
              <a:xfrm>
                <a:off x="5574" y="1441"/>
                <a:ext cx="45" cy="19"/>
              </a:xfrm>
              <a:custGeom>
                <a:gdLst>
                  <a:gd name="T0" fmla="*/ 0 w 19"/>
                  <a:gd name="T1" fmla="*/ 7 h 8"/>
                  <a:gd name="T2" fmla="*/ 4 w 19"/>
                  <a:gd name="T3" fmla="*/ 7 h 8"/>
                  <a:gd name="T4" fmla="*/ 9 w 19"/>
                  <a:gd name="T5" fmla="*/ 8 h 8"/>
                  <a:gd name="T6" fmla="*/ 19 w 19"/>
                  <a:gd name="T7" fmla="*/ 0 h 8"/>
                  <a:gd name="T8" fmla="*/ 9 w 19"/>
                  <a:gd name="T9" fmla="*/ 0 h 8"/>
                  <a:gd name="T10" fmla="*/ 5 w 19"/>
                  <a:gd name="T11" fmla="*/ 3 h 8"/>
                  <a:gd name="T12" fmla="*/ 0 w 19"/>
                  <a:gd name="T13" fmla="*/ 7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8">
                    <a:moveTo>
                      <a:pt x="0" y="7"/>
                    </a:moveTo>
                    <a:cubicBezTo>
                      <a:pt x="1" y="7"/>
                      <a:pt x="3" y="7"/>
                      <a:pt x="4" y="7"/>
                    </a:cubicBezTo>
                    <a:cubicBezTo>
                      <a:pt x="6" y="7"/>
                      <a:pt x="8" y="7"/>
                      <a:pt x="9" y="8"/>
                    </a:cubicBezTo>
                    <a:cubicBezTo>
                      <a:pt x="13" y="6"/>
                      <a:pt x="16" y="3"/>
                      <a:pt x="1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6" y="2"/>
                      <a:pt x="5" y="3"/>
                    </a:cubicBezTo>
                    <a:cubicBezTo>
                      <a:pt x="4" y="4"/>
                      <a:pt x="2" y="6"/>
                      <a:pt x="0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612"/>
              <p:cNvSpPr/>
              <p:nvPr/>
            </p:nvSpPr>
            <p:spPr bwMode="auto">
              <a:xfrm>
                <a:off x="5532" y="1441"/>
                <a:ext cx="56" cy="33"/>
              </a:xfrm>
              <a:custGeom>
                <a:gdLst>
                  <a:gd name="T0" fmla="*/ 5 w 24"/>
                  <a:gd name="T1" fmla="*/ 14 h 14"/>
                  <a:gd name="T2" fmla="*/ 14 w 24"/>
                  <a:gd name="T3" fmla="*/ 8 h 14"/>
                  <a:gd name="T4" fmla="*/ 15 w 24"/>
                  <a:gd name="T5" fmla="*/ 7 h 14"/>
                  <a:gd name="T6" fmla="*/ 24 w 24"/>
                  <a:gd name="T7" fmla="*/ 0 h 14"/>
                  <a:gd name="T8" fmla="*/ 24 w 24"/>
                  <a:gd name="T9" fmla="*/ 0 h 14"/>
                  <a:gd name="T10" fmla="*/ 12 w 24"/>
                  <a:gd name="T11" fmla="*/ 0 h 14"/>
                  <a:gd name="T12" fmla="*/ 0 w 24"/>
                  <a:gd name="T13" fmla="*/ 10 h 14"/>
                  <a:gd name="T14" fmla="*/ 5 w 24"/>
                  <a:gd name="T15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4">
                    <a:moveTo>
                      <a:pt x="5" y="14"/>
                    </a:moveTo>
                    <a:cubicBezTo>
                      <a:pt x="7" y="11"/>
                      <a:pt x="11" y="9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8" y="5"/>
                      <a:pt x="21" y="3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4"/>
                      <a:pt x="4" y="7"/>
                      <a:pt x="0" y="10"/>
                    </a:cubicBezTo>
                    <a:cubicBezTo>
                      <a:pt x="2" y="11"/>
                      <a:pt x="3" y="12"/>
                      <a:pt x="5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613"/>
              <p:cNvSpPr/>
              <p:nvPr/>
            </p:nvSpPr>
            <p:spPr bwMode="auto">
              <a:xfrm>
                <a:off x="5600" y="1441"/>
                <a:ext cx="45" cy="26"/>
              </a:xfrm>
              <a:custGeom>
                <a:gdLst>
                  <a:gd name="T0" fmla="*/ 7 w 19"/>
                  <a:gd name="T1" fmla="*/ 11 h 11"/>
                  <a:gd name="T2" fmla="*/ 11 w 19"/>
                  <a:gd name="T3" fmla="*/ 8 h 11"/>
                  <a:gd name="T4" fmla="*/ 14 w 19"/>
                  <a:gd name="T5" fmla="*/ 6 h 11"/>
                  <a:gd name="T6" fmla="*/ 19 w 19"/>
                  <a:gd name="T7" fmla="*/ 2 h 11"/>
                  <a:gd name="T8" fmla="*/ 14 w 19"/>
                  <a:gd name="T9" fmla="*/ 0 h 11"/>
                  <a:gd name="T10" fmla="*/ 10 w 19"/>
                  <a:gd name="T11" fmla="*/ 0 h 11"/>
                  <a:gd name="T12" fmla="*/ 0 w 19"/>
                  <a:gd name="T13" fmla="*/ 8 h 11"/>
                  <a:gd name="T14" fmla="*/ 7 w 19"/>
                  <a:gd name="T15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1">
                    <a:moveTo>
                      <a:pt x="7" y="11"/>
                    </a:moveTo>
                    <a:cubicBezTo>
                      <a:pt x="8" y="11"/>
                      <a:pt x="9" y="9"/>
                      <a:pt x="11" y="8"/>
                    </a:cubicBezTo>
                    <a:cubicBezTo>
                      <a:pt x="12" y="8"/>
                      <a:pt x="13" y="7"/>
                      <a:pt x="14" y="6"/>
                    </a:cubicBezTo>
                    <a:cubicBezTo>
                      <a:pt x="16" y="5"/>
                      <a:pt x="17" y="3"/>
                      <a:pt x="19" y="2"/>
                    </a:cubicBezTo>
                    <a:cubicBezTo>
                      <a:pt x="18" y="2"/>
                      <a:pt x="16" y="1"/>
                      <a:pt x="14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3"/>
                      <a:pt x="4" y="6"/>
                      <a:pt x="0" y="8"/>
                    </a:cubicBezTo>
                    <a:cubicBezTo>
                      <a:pt x="3" y="9"/>
                      <a:pt x="5" y="10"/>
                      <a:pt x="7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614"/>
              <p:cNvSpPr/>
              <p:nvPr/>
            </p:nvSpPr>
            <p:spPr bwMode="auto">
              <a:xfrm>
                <a:off x="5648" y="1441"/>
                <a:ext cx="18" cy="12"/>
              </a:xfrm>
              <a:custGeom>
                <a:gdLst>
                  <a:gd name="T0" fmla="*/ 1 w 8"/>
                  <a:gd name="T1" fmla="*/ 1 h 5"/>
                  <a:gd name="T2" fmla="*/ 8 w 8"/>
                  <a:gd name="T3" fmla="*/ 5 h 5"/>
                  <a:gd name="T4" fmla="*/ 6 w 8"/>
                  <a:gd name="T5" fmla="*/ 0 h 5"/>
                  <a:gd name="T6" fmla="*/ 0 w 8"/>
                  <a:gd name="T7" fmla="*/ 0 h 5"/>
                  <a:gd name="T8" fmla="*/ 0 w 8"/>
                  <a:gd name="T9" fmla="*/ 1 h 5"/>
                  <a:gd name="T10" fmla="*/ 1 w 8"/>
                  <a:gd name="T11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1" y="1"/>
                    </a:moveTo>
                    <a:cubicBezTo>
                      <a:pt x="3" y="2"/>
                      <a:pt x="5" y="4"/>
                      <a:pt x="8" y="5"/>
                    </a:cubicBezTo>
                    <a:cubicBezTo>
                      <a:pt x="7" y="3"/>
                      <a:pt x="7" y="2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615"/>
              <p:cNvSpPr/>
              <p:nvPr/>
            </p:nvSpPr>
            <p:spPr bwMode="auto">
              <a:xfrm>
                <a:off x="5678" y="1474"/>
                <a:ext cx="19" cy="12"/>
              </a:xfrm>
              <a:custGeom>
                <a:gdLst>
                  <a:gd name="T0" fmla="*/ 4 w 8"/>
                  <a:gd name="T1" fmla="*/ 5 h 5"/>
                  <a:gd name="T2" fmla="*/ 8 w 8"/>
                  <a:gd name="T3" fmla="*/ 4 h 5"/>
                  <a:gd name="T4" fmla="*/ 4 w 8"/>
                  <a:gd name="T5" fmla="*/ 0 h 5"/>
                  <a:gd name="T6" fmla="*/ 0 w 8"/>
                  <a:gd name="T7" fmla="*/ 2 h 5"/>
                  <a:gd name="T8" fmla="*/ 4 w 8"/>
                  <a:gd name="T9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5" y="5"/>
                      <a:pt x="7" y="5"/>
                      <a:pt x="8" y="4"/>
                    </a:cubicBezTo>
                    <a:cubicBezTo>
                      <a:pt x="7" y="3"/>
                      <a:pt x="5" y="1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ubicBezTo>
                      <a:pt x="2" y="3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616"/>
              <p:cNvSpPr/>
              <p:nvPr/>
            </p:nvSpPr>
            <p:spPr bwMode="auto">
              <a:xfrm>
                <a:off x="5920" y="2544"/>
                <a:ext cx="28" cy="38"/>
              </a:xfrm>
              <a:custGeom>
                <a:gdLst>
                  <a:gd name="T0" fmla="*/ 4 w 12"/>
                  <a:gd name="T1" fmla="*/ 0 h 16"/>
                  <a:gd name="T2" fmla="*/ 6 w 12"/>
                  <a:gd name="T3" fmla="*/ 16 h 16"/>
                  <a:gd name="T4" fmla="*/ 12 w 12"/>
                  <a:gd name="T5" fmla="*/ 11 h 16"/>
                  <a:gd name="T6" fmla="*/ 9 w 12"/>
                  <a:gd name="T7" fmla="*/ 3 h 16"/>
                  <a:gd name="T8" fmla="*/ 9 w 12"/>
                  <a:gd name="T9" fmla="*/ 2 h 16"/>
                  <a:gd name="T10" fmla="*/ 9 w 12"/>
                  <a:gd name="T11" fmla="*/ 2 h 16"/>
                  <a:gd name="T12" fmla="*/ 4 w 12"/>
                  <a:gd name="T13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5"/>
                      <a:pt x="0" y="14"/>
                      <a:pt x="6" y="16"/>
                    </a:cubicBezTo>
                    <a:cubicBezTo>
                      <a:pt x="8" y="14"/>
                      <a:pt x="10" y="12"/>
                      <a:pt x="12" y="11"/>
                    </a:cubicBezTo>
                    <a:cubicBezTo>
                      <a:pt x="11" y="8"/>
                      <a:pt x="10" y="6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2"/>
                      <a:pt x="6" y="1"/>
                      <a:pt x="4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617"/>
              <p:cNvSpPr/>
              <p:nvPr/>
            </p:nvSpPr>
            <p:spPr bwMode="auto">
              <a:xfrm>
                <a:off x="4398" y="1980"/>
                <a:ext cx="41" cy="42"/>
              </a:xfrm>
              <a:custGeom>
                <a:gdLst>
                  <a:gd name="T0" fmla="*/ 0 w 17"/>
                  <a:gd name="T1" fmla="*/ 3 h 18"/>
                  <a:gd name="T2" fmla="*/ 4 w 17"/>
                  <a:gd name="T3" fmla="*/ 18 h 18"/>
                  <a:gd name="T4" fmla="*/ 10 w 17"/>
                  <a:gd name="T5" fmla="*/ 16 h 18"/>
                  <a:gd name="T6" fmla="*/ 17 w 17"/>
                  <a:gd name="T7" fmla="*/ 14 h 18"/>
                  <a:gd name="T8" fmla="*/ 12 w 17"/>
                  <a:gd name="T9" fmla="*/ 0 h 18"/>
                  <a:gd name="T10" fmla="*/ 0 w 17"/>
                  <a:gd name="T11" fmla="*/ 3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8">
                    <a:moveTo>
                      <a:pt x="0" y="3"/>
                    </a:moveTo>
                    <a:cubicBezTo>
                      <a:pt x="1" y="8"/>
                      <a:pt x="2" y="13"/>
                      <a:pt x="4" y="18"/>
                    </a:cubicBezTo>
                    <a:cubicBezTo>
                      <a:pt x="6" y="18"/>
                      <a:pt x="8" y="17"/>
                      <a:pt x="10" y="16"/>
                    </a:cubicBezTo>
                    <a:cubicBezTo>
                      <a:pt x="12" y="16"/>
                      <a:pt x="14" y="15"/>
                      <a:pt x="17" y="14"/>
                    </a:cubicBezTo>
                    <a:cubicBezTo>
                      <a:pt x="15" y="10"/>
                      <a:pt x="13" y="5"/>
                      <a:pt x="12" y="0"/>
                    </a:cubicBezTo>
                    <a:cubicBezTo>
                      <a:pt x="8" y="2"/>
                      <a:pt x="4" y="3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618"/>
              <p:cNvSpPr/>
              <p:nvPr/>
            </p:nvSpPr>
            <p:spPr bwMode="auto">
              <a:xfrm>
                <a:off x="4415" y="1757"/>
                <a:ext cx="40" cy="42"/>
              </a:xfrm>
              <a:custGeom>
                <a:gdLst>
                  <a:gd name="T0" fmla="*/ 17 w 17"/>
                  <a:gd name="T1" fmla="*/ 5 h 18"/>
                  <a:gd name="T2" fmla="*/ 6 w 17"/>
                  <a:gd name="T3" fmla="*/ 0 h 18"/>
                  <a:gd name="T4" fmla="*/ 0 w 17"/>
                  <a:gd name="T5" fmla="*/ 14 h 18"/>
                  <a:gd name="T6" fmla="*/ 11 w 17"/>
                  <a:gd name="T7" fmla="*/ 18 h 18"/>
                  <a:gd name="T8" fmla="*/ 17 w 17"/>
                  <a:gd name="T9" fmla="*/ 5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7" y="5"/>
                    </a:moveTo>
                    <a:cubicBezTo>
                      <a:pt x="13" y="4"/>
                      <a:pt x="9" y="2"/>
                      <a:pt x="6" y="0"/>
                    </a:cubicBezTo>
                    <a:cubicBezTo>
                      <a:pt x="4" y="5"/>
                      <a:pt x="1" y="9"/>
                      <a:pt x="0" y="14"/>
                    </a:cubicBezTo>
                    <a:cubicBezTo>
                      <a:pt x="3" y="15"/>
                      <a:pt x="7" y="17"/>
                      <a:pt x="11" y="18"/>
                    </a:cubicBezTo>
                    <a:cubicBezTo>
                      <a:pt x="13" y="13"/>
                      <a:pt x="14" y="9"/>
                      <a:pt x="17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619"/>
              <p:cNvSpPr/>
              <p:nvPr/>
            </p:nvSpPr>
            <p:spPr bwMode="auto">
              <a:xfrm>
                <a:off x="4401" y="1792"/>
                <a:ext cx="38" cy="38"/>
              </a:xfrm>
              <a:custGeom>
                <a:gdLst>
                  <a:gd name="T0" fmla="*/ 16 w 16"/>
                  <a:gd name="T1" fmla="*/ 4 h 16"/>
                  <a:gd name="T2" fmla="*/ 5 w 16"/>
                  <a:gd name="T3" fmla="*/ 0 h 16"/>
                  <a:gd name="T4" fmla="*/ 0 w 16"/>
                  <a:gd name="T5" fmla="*/ 13 h 16"/>
                  <a:gd name="T6" fmla="*/ 6 w 16"/>
                  <a:gd name="T7" fmla="*/ 15 h 16"/>
                  <a:gd name="T8" fmla="*/ 13 w 16"/>
                  <a:gd name="T9" fmla="*/ 16 h 16"/>
                  <a:gd name="T10" fmla="*/ 16 w 16"/>
                  <a:gd name="T11" fmla="*/ 4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16" y="4"/>
                    </a:moveTo>
                    <a:cubicBezTo>
                      <a:pt x="13" y="3"/>
                      <a:pt x="9" y="1"/>
                      <a:pt x="5" y="0"/>
                    </a:cubicBezTo>
                    <a:cubicBezTo>
                      <a:pt x="3" y="5"/>
                      <a:pt x="2" y="9"/>
                      <a:pt x="0" y="13"/>
                    </a:cubicBezTo>
                    <a:cubicBezTo>
                      <a:pt x="2" y="14"/>
                      <a:pt x="4" y="14"/>
                      <a:pt x="6" y="15"/>
                    </a:cubicBezTo>
                    <a:cubicBezTo>
                      <a:pt x="8" y="16"/>
                      <a:pt x="10" y="16"/>
                      <a:pt x="13" y="16"/>
                    </a:cubicBezTo>
                    <a:cubicBezTo>
                      <a:pt x="14" y="12"/>
                      <a:pt x="15" y="8"/>
                      <a:pt x="1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620"/>
              <p:cNvSpPr/>
              <p:nvPr/>
            </p:nvSpPr>
            <p:spPr bwMode="auto">
              <a:xfrm>
                <a:off x="4394" y="1828"/>
                <a:ext cx="35" cy="38"/>
              </a:xfrm>
              <a:custGeom>
                <a:gdLst>
                  <a:gd name="T0" fmla="*/ 8 w 15"/>
                  <a:gd name="T1" fmla="*/ 1 h 16"/>
                  <a:gd name="T2" fmla="*/ 3 w 15"/>
                  <a:gd name="T3" fmla="*/ 0 h 16"/>
                  <a:gd name="T4" fmla="*/ 0 w 15"/>
                  <a:gd name="T5" fmla="*/ 15 h 16"/>
                  <a:gd name="T6" fmla="*/ 5 w 15"/>
                  <a:gd name="T7" fmla="*/ 16 h 16"/>
                  <a:gd name="T8" fmla="*/ 12 w 15"/>
                  <a:gd name="T9" fmla="*/ 16 h 16"/>
                  <a:gd name="T10" fmla="*/ 12 w 15"/>
                  <a:gd name="T11" fmla="*/ 16 h 16"/>
                  <a:gd name="T12" fmla="*/ 15 w 15"/>
                  <a:gd name="T13" fmla="*/ 3 h 16"/>
                  <a:gd name="T14" fmla="*/ 8 w 15"/>
                  <a:gd name="T15" fmla="*/ 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8" y="1"/>
                    </a:moveTo>
                    <a:cubicBezTo>
                      <a:pt x="6" y="1"/>
                      <a:pt x="4" y="1"/>
                      <a:pt x="3" y="0"/>
                    </a:cubicBezTo>
                    <a:cubicBezTo>
                      <a:pt x="2" y="5"/>
                      <a:pt x="1" y="10"/>
                      <a:pt x="0" y="15"/>
                    </a:cubicBezTo>
                    <a:cubicBezTo>
                      <a:pt x="1" y="16"/>
                      <a:pt x="3" y="15"/>
                      <a:pt x="5" y="16"/>
                    </a:cubicBezTo>
                    <a:cubicBezTo>
                      <a:pt x="7" y="16"/>
                      <a:pt x="10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2"/>
                      <a:pt x="14" y="7"/>
                      <a:pt x="15" y="3"/>
                    </a:cubicBezTo>
                    <a:cubicBezTo>
                      <a:pt x="13" y="2"/>
                      <a:pt x="10" y="2"/>
                      <a:pt x="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621"/>
              <p:cNvSpPr/>
              <p:nvPr/>
            </p:nvSpPr>
            <p:spPr bwMode="auto">
              <a:xfrm>
                <a:off x="4431" y="1726"/>
                <a:ext cx="41" cy="40"/>
              </a:xfrm>
              <a:custGeom>
                <a:gdLst>
                  <a:gd name="T0" fmla="*/ 15 w 17"/>
                  <a:gd name="T1" fmla="*/ 10 h 17"/>
                  <a:gd name="T2" fmla="*/ 17 w 17"/>
                  <a:gd name="T3" fmla="*/ 6 h 17"/>
                  <a:gd name="T4" fmla="*/ 7 w 17"/>
                  <a:gd name="T5" fmla="*/ 0 h 17"/>
                  <a:gd name="T6" fmla="*/ 0 w 17"/>
                  <a:gd name="T7" fmla="*/ 12 h 17"/>
                  <a:gd name="T8" fmla="*/ 10 w 17"/>
                  <a:gd name="T9" fmla="*/ 17 h 17"/>
                  <a:gd name="T10" fmla="*/ 15 w 17"/>
                  <a:gd name="T11" fmla="*/ 1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15" y="10"/>
                    </a:moveTo>
                    <a:cubicBezTo>
                      <a:pt x="15" y="8"/>
                      <a:pt x="16" y="7"/>
                      <a:pt x="17" y="6"/>
                    </a:cubicBezTo>
                    <a:cubicBezTo>
                      <a:pt x="14" y="4"/>
                      <a:pt x="10" y="2"/>
                      <a:pt x="7" y="0"/>
                    </a:cubicBezTo>
                    <a:cubicBezTo>
                      <a:pt x="5" y="4"/>
                      <a:pt x="2" y="8"/>
                      <a:pt x="0" y="12"/>
                    </a:cubicBezTo>
                    <a:cubicBezTo>
                      <a:pt x="3" y="14"/>
                      <a:pt x="7" y="15"/>
                      <a:pt x="10" y="17"/>
                    </a:cubicBezTo>
                    <a:cubicBezTo>
                      <a:pt x="12" y="14"/>
                      <a:pt x="13" y="12"/>
                      <a:pt x="15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622"/>
              <p:cNvSpPr/>
              <p:nvPr/>
            </p:nvSpPr>
            <p:spPr bwMode="auto">
              <a:xfrm>
                <a:off x="4389" y="1868"/>
                <a:ext cx="33" cy="36"/>
              </a:xfrm>
              <a:custGeom>
                <a:gdLst>
                  <a:gd name="T0" fmla="*/ 14 w 14"/>
                  <a:gd name="T1" fmla="*/ 1 h 15"/>
                  <a:gd name="T2" fmla="*/ 6 w 14"/>
                  <a:gd name="T3" fmla="*/ 0 h 15"/>
                  <a:gd name="T4" fmla="*/ 2 w 14"/>
                  <a:gd name="T5" fmla="*/ 0 h 15"/>
                  <a:gd name="T6" fmla="*/ 0 w 14"/>
                  <a:gd name="T7" fmla="*/ 15 h 15"/>
                  <a:gd name="T8" fmla="*/ 5 w 14"/>
                  <a:gd name="T9" fmla="*/ 15 h 15"/>
                  <a:gd name="T10" fmla="*/ 13 w 14"/>
                  <a:gd name="T11" fmla="*/ 15 h 15"/>
                  <a:gd name="T12" fmla="*/ 14 w 14"/>
                  <a:gd name="T13" fmla="*/ 6 h 15"/>
                  <a:gd name="T14" fmla="*/ 14 w 14"/>
                  <a:gd name="T15" fmla="*/ 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14" y="1"/>
                    </a:moveTo>
                    <a:cubicBezTo>
                      <a:pt x="11" y="1"/>
                      <a:pt x="8" y="0"/>
                      <a:pt x="6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5"/>
                      <a:pt x="0" y="10"/>
                      <a:pt x="0" y="15"/>
                    </a:cubicBezTo>
                    <a:cubicBezTo>
                      <a:pt x="2" y="15"/>
                      <a:pt x="4" y="15"/>
                      <a:pt x="5" y="15"/>
                    </a:cubicBezTo>
                    <a:cubicBezTo>
                      <a:pt x="8" y="15"/>
                      <a:pt x="10" y="15"/>
                      <a:pt x="13" y="15"/>
                    </a:cubicBezTo>
                    <a:cubicBezTo>
                      <a:pt x="13" y="12"/>
                      <a:pt x="13" y="9"/>
                      <a:pt x="14" y="6"/>
                    </a:cubicBezTo>
                    <a:cubicBezTo>
                      <a:pt x="14" y="4"/>
                      <a:pt x="14" y="3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623"/>
              <p:cNvSpPr/>
              <p:nvPr/>
            </p:nvSpPr>
            <p:spPr bwMode="auto">
              <a:xfrm>
                <a:off x="4815" y="2248"/>
                <a:ext cx="45" cy="40"/>
              </a:xfrm>
              <a:custGeom>
                <a:gdLst>
                  <a:gd name="T0" fmla="*/ 18 w 19"/>
                  <a:gd name="T1" fmla="*/ 0 h 17"/>
                  <a:gd name="T2" fmla="*/ 8 w 19"/>
                  <a:gd name="T3" fmla="*/ 1 h 17"/>
                  <a:gd name="T4" fmla="*/ 0 w 19"/>
                  <a:gd name="T5" fmla="*/ 2 h 17"/>
                  <a:gd name="T6" fmla="*/ 1 w 19"/>
                  <a:gd name="T7" fmla="*/ 17 h 17"/>
                  <a:gd name="T8" fmla="*/ 19 w 19"/>
                  <a:gd name="T9" fmla="*/ 14 h 17"/>
                  <a:gd name="T10" fmla="*/ 18 w 19"/>
                  <a:gd name="T11" fmla="*/ 6 h 17"/>
                  <a:gd name="T12" fmla="*/ 18 w 19"/>
                  <a:gd name="T13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8" y="0"/>
                    </a:moveTo>
                    <a:cubicBezTo>
                      <a:pt x="14" y="1"/>
                      <a:pt x="11" y="1"/>
                      <a:pt x="8" y="1"/>
                    </a:cubicBezTo>
                    <a:cubicBezTo>
                      <a:pt x="6" y="2"/>
                      <a:pt x="3" y="2"/>
                      <a:pt x="0" y="2"/>
                    </a:cubicBezTo>
                    <a:cubicBezTo>
                      <a:pt x="1" y="7"/>
                      <a:pt x="0" y="12"/>
                      <a:pt x="1" y="17"/>
                    </a:cubicBezTo>
                    <a:cubicBezTo>
                      <a:pt x="7" y="16"/>
                      <a:pt x="13" y="15"/>
                      <a:pt x="19" y="14"/>
                    </a:cubicBezTo>
                    <a:cubicBezTo>
                      <a:pt x="19" y="12"/>
                      <a:pt x="18" y="9"/>
                      <a:pt x="18" y="6"/>
                    </a:cubicBezTo>
                    <a:cubicBezTo>
                      <a:pt x="18" y="4"/>
                      <a:pt x="18" y="2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624"/>
              <p:cNvSpPr/>
              <p:nvPr/>
            </p:nvSpPr>
            <p:spPr bwMode="auto">
              <a:xfrm>
                <a:off x="4479" y="1662"/>
                <a:ext cx="45" cy="45"/>
              </a:xfrm>
              <a:custGeom>
                <a:gdLst>
                  <a:gd name="T0" fmla="*/ 19 w 19"/>
                  <a:gd name="T1" fmla="*/ 10 h 19"/>
                  <a:gd name="T2" fmla="*/ 12 w 19"/>
                  <a:gd name="T3" fmla="*/ 0 h 19"/>
                  <a:gd name="T4" fmla="*/ 0 w 19"/>
                  <a:gd name="T5" fmla="*/ 11 h 19"/>
                  <a:gd name="T6" fmla="*/ 8 w 19"/>
                  <a:gd name="T7" fmla="*/ 19 h 19"/>
                  <a:gd name="T8" fmla="*/ 19 w 19"/>
                  <a:gd name="T9" fmla="*/ 1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cubicBezTo>
                      <a:pt x="16" y="7"/>
                      <a:pt x="13" y="4"/>
                      <a:pt x="12" y="0"/>
                    </a:cubicBezTo>
                    <a:cubicBezTo>
                      <a:pt x="8" y="4"/>
                      <a:pt x="4" y="7"/>
                      <a:pt x="0" y="11"/>
                    </a:cubicBezTo>
                    <a:cubicBezTo>
                      <a:pt x="3" y="14"/>
                      <a:pt x="5" y="17"/>
                      <a:pt x="8" y="19"/>
                    </a:cubicBezTo>
                    <a:cubicBezTo>
                      <a:pt x="12" y="16"/>
                      <a:pt x="15" y="13"/>
                      <a:pt x="19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625"/>
              <p:cNvSpPr/>
              <p:nvPr/>
            </p:nvSpPr>
            <p:spPr bwMode="auto">
              <a:xfrm>
                <a:off x="4770" y="2253"/>
                <a:ext cx="45" cy="38"/>
              </a:xfrm>
              <a:custGeom>
                <a:gdLst>
                  <a:gd name="T0" fmla="*/ 19 w 19"/>
                  <a:gd name="T1" fmla="*/ 15 h 16"/>
                  <a:gd name="T2" fmla="*/ 18 w 19"/>
                  <a:gd name="T3" fmla="*/ 0 h 16"/>
                  <a:gd name="T4" fmla="*/ 2 w 19"/>
                  <a:gd name="T5" fmla="*/ 0 h 16"/>
                  <a:gd name="T6" fmla="*/ 1 w 19"/>
                  <a:gd name="T7" fmla="*/ 0 h 16"/>
                  <a:gd name="T8" fmla="*/ 0 w 19"/>
                  <a:gd name="T9" fmla="*/ 15 h 16"/>
                  <a:gd name="T10" fmla="*/ 4 w 19"/>
                  <a:gd name="T11" fmla="*/ 16 h 16"/>
                  <a:gd name="T12" fmla="*/ 19 w 19"/>
                  <a:gd name="T13" fmla="*/ 1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15"/>
                    </a:moveTo>
                    <a:cubicBezTo>
                      <a:pt x="18" y="10"/>
                      <a:pt x="18" y="5"/>
                      <a:pt x="18" y="0"/>
                    </a:cubicBezTo>
                    <a:cubicBezTo>
                      <a:pt x="13" y="0"/>
                      <a:pt x="7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5"/>
                      <a:pt x="0" y="10"/>
                      <a:pt x="0" y="15"/>
                    </a:cubicBezTo>
                    <a:cubicBezTo>
                      <a:pt x="2" y="16"/>
                      <a:pt x="3" y="16"/>
                      <a:pt x="4" y="16"/>
                    </a:cubicBezTo>
                    <a:cubicBezTo>
                      <a:pt x="9" y="16"/>
                      <a:pt x="14" y="15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626"/>
              <p:cNvSpPr/>
              <p:nvPr/>
            </p:nvSpPr>
            <p:spPr bwMode="auto">
              <a:xfrm>
                <a:off x="4450" y="1690"/>
                <a:ext cx="45" cy="48"/>
              </a:xfrm>
              <a:custGeom>
                <a:gdLst>
                  <a:gd name="T0" fmla="*/ 19 w 19"/>
                  <a:gd name="T1" fmla="*/ 8 h 20"/>
                  <a:gd name="T2" fmla="*/ 11 w 19"/>
                  <a:gd name="T3" fmla="*/ 0 h 20"/>
                  <a:gd name="T4" fmla="*/ 0 w 19"/>
                  <a:gd name="T5" fmla="*/ 13 h 20"/>
                  <a:gd name="T6" fmla="*/ 10 w 19"/>
                  <a:gd name="T7" fmla="*/ 20 h 20"/>
                  <a:gd name="T8" fmla="*/ 19 w 19"/>
                  <a:gd name="T9" fmla="*/ 8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8"/>
                    </a:moveTo>
                    <a:cubicBezTo>
                      <a:pt x="16" y="6"/>
                      <a:pt x="13" y="3"/>
                      <a:pt x="11" y="0"/>
                    </a:cubicBezTo>
                    <a:cubicBezTo>
                      <a:pt x="7" y="4"/>
                      <a:pt x="3" y="9"/>
                      <a:pt x="0" y="13"/>
                    </a:cubicBezTo>
                    <a:cubicBezTo>
                      <a:pt x="3" y="16"/>
                      <a:pt x="7" y="18"/>
                      <a:pt x="10" y="20"/>
                    </a:cubicBezTo>
                    <a:cubicBezTo>
                      <a:pt x="13" y="16"/>
                      <a:pt x="16" y="12"/>
                      <a:pt x="19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627"/>
              <p:cNvSpPr/>
              <p:nvPr/>
            </p:nvSpPr>
            <p:spPr bwMode="auto">
              <a:xfrm>
                <a:off x="4722" y="2248"/>
                <a:ext cx="45" cy="40"/>
              </a:xfrm>
              <a:custGeom>
                <a:gdLst>
                  <a:gd name="T0" fmla="*/ 2 w 19"/>
                  <a:gd name="T1" fmla="*/ 0 h 17"/>
                  <a:gd name="T2" fmla="*/ 0 w 19"/>
                  <a:gd name="T3" fmla="*/ 15 h 17"/>
                  <a:gd name="T4" fmla="*/ 19 w 19"/>
                  <a:gd name="T5" fmla="*/ 17 h 17"/>
                  <a:gd name="T6" fmla="*/ 19 w 19"/>
                  <a:gd name="T7" fmla="*/ 2 h 17"/>
                  <a:gd name="T8" fmla="*/ 2 w 19"/>
                  <a:gd name="T9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5"/>
                      <a:pt x="0" y="10"/>
                      <a:pt x="0" y="15"/>
                    </a:cubicBezTo>
                    <a:cubicBezTo>
                      <a:pt x="6" y="16"/>
                      <a:pt x="12" y="17"/>
                      <a:pt x="19" y="17"/>
                    </a:cubicBezTo>
                    <a:cubicBezTo>
                      <a:pt x="19" y="12"/>
                      <a:pt x="18" y="7"/>
                      <a:pt x="19" y="2"/>
                    </a:cubicBezTo>
                    <a:cubicBezTo>
                      <a:pt x="14" y="1"/>
                      <a:pt x="8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628"/>
              <p:cNvSpPr/>
              <p:nvPr/>
            </p:nvSpPr>
            <p:spPr bwMode="auto">
              <a:xfrm>
                <a:off x="4424" y="2048"/>
                <a:ext cx="45" cy="43"/>
              </a:xfrm>
              <a:custGeom>
                <a:gdLst>
                  <a:gd name="T0" fmla="*/ 0 w 19"/>
                  <a:gd name="T1" fmla="*/ 5 h 18"/>
                  <a:gd name="T2" fmla="*/ 1 w 19"/>
                  <a:gd name="T3" fmla="*/ 8 h 18"/>
                  <a:gd name="T4" fmla="*/ 7 w 19"/>
                  <a:gd name="T5" fmla="*/ 18 h 18"/>
                  <a:gd name="T6" fmla="*/ 13 w 19"/>
                  <a:gd name="T7" fmla="*/ 14 h 18"/>
                  <a:gd name="T8" fmla="*/ 19 w 19"/>
                  <a:gd name="T9" fmla="*/ 10 h 18"/>
                  <a:gd name="T10" fmla="*/ 12 w 19"/>
                  <a:gd name="T11" fmla="*/ 0 h 18"/>
                  <a:gd name="T12" fmla="*/ 0 w 19"/>
                  <a:gd name="T13" fmla="*/ 5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5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3" y="11"/>
                      <a:pt x="5" y="15"/>
                      <a:pt x="7" y="18"/>
                    </a:cubicBezTo>
                    <a:cubicBezTo>
                      <a:pt x="9" y="17"/>
                      <a:pt x="11" y="15"/>
                      <a:pt x="13" y="14"/>
                    </a:cubicBezTo>
                    <a:cubicBezTo>
                      <a:pt x="15" y="13"/>
                      <a:pt x="17" y="11"/>
                      <a:pt x="19" y="10"/>
                    </a:cubicBezTo>
                    <a:cubicBezTo>
                      <a:pt x="17" y="7"/>
                      <a:pt x="15" y="3"/>
                      <a:pt x="12" y="0"/>
                    </a:cubicBezTo>
                    <a:cubicBezTo>
                      <a:pt x="8" y="2"/>
                      <a:pt x="4" y="3"/>
                      <a:pt x="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629"/>
              <p:cNvSpPr/>
              <p:nvPr/>
            </p:nvSpPr>
            <p:spPr bwMode="auto">
              <a:xfrm>
                <a:off x="4467" y="2108"/>
                <a:ext cx="52" cy="47"/>
              </a:xfrm>
              <a:custGeom>
                <a:gdLst>
                  <a:gd name="T0" fmla="*/ 5 w 22"/>
                  <a:gd name="T1" fmla="*/ 6 h 20"/>
                  <a:gd name="T2" fmla="*/ 0 w 22"/>
                  <a:gd name="T3" fmla="*/ 8 h 20"/>
                  <a:gd name="T4" fmla="*/ 11 w 22"/>
                  <a:gd name="T5" fmla="*/ 20 h 20"/>
                  <a:gd name="T6" fmla="*/ 17 w 22"/>
                  <a:gd name="T7" fmla="*/ 15 h 20"/>
                  <a:gd name="T8" fmla="*/ 22 w 22"/>
                  <a:gd name="T9" fmla="*/ 10 h 20"/>
                  <a:gd name="T10" fmla="*/ 13 w 22"/>
                  <a:gd name="T11" fmla="*/ 0 h 20"/>
                  <a:gd name="T12" fmla="*/ 5 w 22"/>
                  <a:gd name="T13" fmla="*/ 6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5" y="6"/>
                    </a:moveTo>
                    <a:cubicBezTo>
                      <a:pt x="3" y="7"/>
                      <a:pt x="2" y="8"/>
                      <a:pt x="0" y="8"/>
                    </a:cubicBezTo>
                    <a:cubicBezTo>
                      <a:pt x="4" y="12"/>
                      <a:pt x="7" y="17"/>
                      <a:pt x="11" y="20"/>
                    </a:cubicBezTo>
                    <a:cubicBezTo>
                      <a:pt x="13" y="19"/>
                      <a:pt x="15" y="17"/>
                      <a:pt x="17" y="15"/>
                    </a:cubicBezTo>
                    <a:cubicBezTo>
                      <a:pt x="18" y="14"/>
                      <a:pt x="20" y="12"/>
                      <a:pt x="22" y="10"/>
                    </a:cubicBezTo>
                    <a:cubicBezTo>
                      <a:pt x="19" y="7"/>
                      <a:pt x="15" y="4"/>
                      <a:pt x="13" y="0"/>
                    </a:cubicBezTo>
                    <a:cubicBezTo>
                      <a:pt x="10" y="2"/>
                      <a:pt x="7" y="4"/>
                      <a:pt x="5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630"/>
              <p:cNvSpPr/>
              <p:nvPr/>
            </p:nvSpPr>
            <p:spPr bwMode="auto">
              <a:xfrm>
                <a:off x="4443" y="2077"/>
                <a:ext cx="50" cy="47"/>
              </a:xfrm>
              <a:custGeom>
                <a:gdLst>
                  <a:gd name="T0" fmla="*/ 5 w 21"/>
                  <a:gd name="T1" fmla="*/ 4 h 20"/>
                  <a:gd name="T2" fmla="*/ 0 w 21"/>
                  <a:gd name="T3" fmla="*/ 7 h 20"/>
                  <a:gd name="T4" fmla="*/ 9 w 21"/>
                  <a:gd name="T5" fmla="*/ 20 h 20"/>
                  <a:gd name="T6" fmla="*/ 15 w 21"/>
                  <a:gd name="T7" fmla="*/ 17 h 20"/>
                  <a:gd name="T8" fmla="*/ 21 w 21"/>
                  <a:gd name="T9" fmla="*/ 12 h 20"/>
                  <a:gd name="T10" fmla="*/ 12 w 21"/>
                  <a:gd name="T11" fmla="*/ 0 h 20"/>
                  <a:gd name="T12" fmla="*/ 5 w 21"/>
                  <a:gd name="T13" fmla="*/ 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5" y="4"/>
                    </a:moveTo>
                    <a:cubicBezTo>
                      <a:pt x="3" y="5"/>
                      <a:pt x="1" y="6"/>
                      <a:pt x="0" y="7"/>
                    </a:cubicBezTo>
                    <a:cubicBezTo>
                      <a:pt x="3" y="11"/>
                      <a:pt x="6" y="16"/>
                      <a:pt x="9" y="20"/>
                    </a:cubicBezTo>
                    <a:cubicBezTo>
                      <a:pt x="11" y="20"/>
                      <a:pt x="13" y="18"/>
                      <a:pt x="15" y="17"/>
                    </a:cubicBezTo>
                    <a:cubicBezTo>
                      <a:pt x="17" y="15"/>
                      <a:pt x="19" y="14"/>
                      <a:pt x="21" y="12"/>
                    </a:cubicBezTo>
                    <a:cubicBezTo>
                      <a:pt x="18" y="8"/>
                      <a:pt x="15" y="4"/>
                      <a:pt x="12" y="0"/>
                    </a:cubicBezTo>
                    <a:cubicBezTo>
                      <a:pt x="9" y="1"/>
                      <a:pt x="7" y="2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631"/>
              <p:cNvSpPr/>
              <p:nvPr/>
            </p:nvSpPr>
            <p:spPr bwMode="auto">
              <a:xfrm>
                <a:off x="4495" y="2136"/>
                <a:ext cx="50" cy="45"/>
              </a:xfrm>
              <a:custGeom>
                <a:gdLst>
                  <a:gd name="T0" fmla="*/ 11 w 21"/>
                  <a:gd name="T1" fmla="*/ 0 h 19"/>
                  <a:gd name="T2" fmla="*/ 5 w 21"/>
                  <a:gd name="T3" fmla="*/ 5 h 19"/>
                  <a:gd name="T4" fmla="*/ 0 w 21"/>
                  <a:gd name="T5" fmla="*/ 10 h 19"/>
                  <a:gd name="T6" fmla="*/ 10 w 21"/>
                  <a:gd name="T7" fmla="*/ 19 h 19"/>
                  <a:gd name="T8" fmla="*/ 11 w 21"/>
                  <a:gd name="T9" fmla="*/ 19 h 19"/>
                  <a:gd name="T10" fmla="*/ 15 w 21"/>
                  <a:gd name="T11" fmla="*/ 14 h 19"/>
                  <a:gd name="T12" fmla="*/ 21 w 21"/>
                  <a:gd name="T13" fmla="*/ 9 h 19"/>
                  <a:gd name="T14" fmla="*/ 15 w 21"/>
                  <a:gd name="T15" fmla="*/ 4 h 19"/>
                  <a:gd name="T16" fmla="*/ 11 w 21"/>
                  <a:gd name="T17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9">
                    <a:moveTo>
                      <a:pt x="11" y="0"/>
                    </a:moveTo>
                    <a:cubicBezTo>
                      <a:pt x="9" y="2"/>
                      <a:pt x="7" y="3"/>
                      <a:pt x="5" y="5"/>
                    </a:cubicBezTo>
                    <a:cubicBezTo>
                      <a:pt x="3" y="7"/>
                      <a:pt x="2" y="8"/>
                      <a:pt x="0" y="10"/>
                    </a:cubicBezTo>
                    <a:cubicBezTo>
                      <a:pt x="4" y="13"/>
                      <a:pt x="7" y="16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7"/>
                      <a:pt x="13" y="16"/>
                      <a:pt x="15" y="14"/>
                    </a:cubicBezTo>
                    <a:cubicBezTo>
                      <a:pt x="17" y="13"/>
                      <a:pt x="19" y="11"/>
                      <a:pt x="21" y="9"/>
                    </a:cubicBezTo>
                    <a:cubicBezTo>
                      <a:pt x="19" y="7"/>
                      <a:pt x="17" y="5"/>
                      <a:pt x="15" y="4"/>
                    </a:cubicBezTo>
                    <a:cubicBezTo>
                      <a:pt x="14" y="2"/>
                      <a:pt x="12" y="1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632"/>
              <p:cNvSpPr/>
              <p:nvPr/>
            </p:nvSpPr>
            <p:spPr bwMode="auto">
              <a:xfrm>
                <a:off x="4389" y="1908"/>
                <a:ext cx="33" cy="41"/>
              </a:xfrm>
              <a:custGeom>
                <a:gdLst>
                  <a:gd name="T0" fmla="*/ 5 w 14"/>
                  <a:gd name="T1" fmla="*/ 0 h 17"/>
                  <a:gd name="T2" fmla="*/ 0 w 14"/>
                  <a:gd name="T3" fmla="*/ 0 h 17"/>
                  <a:gd name="T4" fmla="*/ 0 w 14"/>
                  <a:gd name="T5" fmla="*/ 1 h 17"/>
                  <a:gd name="T6" fmla="*/ 1 w 14"/>
                  <a:gd name="T7" fmla="*/ 16 h 17"/>
                  <a:gd name="T8" fmla="*/ 14 w 14"/>
                  <a:gd name="T9" fmla="*/ 15 h 17"/>
                  <a:gd name="T10" fmla="*/ 13 w 14"/>
                  <a:gd name="T11" fmla="*/ 0 h 17"/>
                  <a:gd name="T12" fmla="*/ 5 w 14"/>
                  <a:gd name="T13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7">
                    <a:moveTo>
                      <a:pt x="5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6"/>
                      <a:pt x="0" y="11"/>
                      <a:pt x="1" y="16"/>
                    </a:cubicBezTo>
                    <a:cubicBezTo>
                      <a:pt x="5" y="17"/>
                      <a:pt x="9" y="15"/>
                      <a:pt x="14" y="15"/>
                    </a:cubicBezTo>
                    <a:cubicBezTo>
                      <a:pt x="13" y="10"/>
                      <a:pt x="13" y="5"/>
                      <a:pt x="13" y="0"/>
                    </a:cubicBezTo>
                    <a:cubicBezTo>
                      <a:pt x="10" y="0"/>
                      <a:pt x="7" y="0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633"/>
              <p:cNvSpPr/>
              <p:nvPr/>
            </p:nvSpPr>
            <p:spPr bwMode="auto">
              <a:xfrm>
                <a:off x="4391" y="1949"/>
                <a:ext cx="36" cy="35"/>
              </a:xfrm>
              <a:custGeom>
                <a:gdLst>
                  <a:gd name="T0" fmla="*/ 0 w 15"/>
                  <a:gd name="T1" fmla="*/ 1 h 15"/>
                  <a:gd name="T2" fmla="*/ 2 w 15"/>
                  <a:gd name="T3" fmla="*/ 15 h 15"/>
                  <a:gd name="T4" fmla="*/ 15 w 15"/>
                  <a:gd name="T5" fmla="*/ 12 h 15"/>
                  <a:gd name="T6" fmla="*/ 13 w 15"/>
                  <a:gd name="T7" fmla="*/ 0 h 15"/>
                  <a:gd name="T8" fmla="*/ 0 w 15"/>
                  <a:gd name="T9" fmla="*/ 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0" y="1"/>
                    </a:moveTo>
                    <a:cubicBezTo>
                      <a:pt x="1" y="6"/>
                      <a:pt x="1" y="10"/>
                      <a:pt x="2" y="15"/>
                    </a:cubicBezTo>
                    <a:cubicBezTo>
                      <a:pt x="7" y="14"/>
                      <a:pt x="11" y="13"/>
                      <a:pt x="15" y="12"/>
                    </a:cubicBezTo>
                    <a:cubicBezTo>
                      <a:pt x="14" y="8"/>
                      <a:pt x="13" y="4"/>
                      <a:pt x="13" y="0"/>
                    </a:cubicBezTo>
                    <a:cubicBezTo>
                      <a:pt x="9" y="0"/>
                      <a:pt x="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634"/>
              <p:cNvSpPr/>
              <p:nvPr/>
            </p:nvSpPr>
            <p:spPr bwMode="auto">
              <a:xfrm>
                <a:off x="4524" y="2160"/>
                <a:ext cx="52" cy="47"/>
              </a:xfrm>
              <a:custGeom>
                <a:gdLst>
                  <a:gd name="T0" fmla="*/ 4 w 22"/>
                  <a:gd name="T1" fmla="*/ 5 h 20"/>
                  <a:gd name="T2" fmla="*/ 0 w 22"/>
                  <a:gd name="T3" fmla="*/ 10 h 20"/>
                  <a:gd name="T4" fmla="*/ 0 w 22"/>
                  <a:gd name="T5" fmla="*/ 10 h 20"/>
                  <a:gd name="T6" fmla="*/ 5 w 22"/>
                  <a:gd name="T7" fmla="*/ 15 h 20"/>
                  <a:gd name="T8" fmla="*/ 11 w 22"/>
                  <a:gd name="T9" fmla="*/ 20 h 20"/>
                  <a:gd name="T10" fmla="*/ 16 w 22"/>
                  <a:gd name="T11" fmla="*/ 14 h 20"/>
                  <a:gd name="T12" fmla="*/ 22 w 22"/>
                  <a:gd name="T13" fmla="*/ 9 h 20"/>
                  <a:gd name="T14" fmla="*/ 10 w 22"/>
                  <a:gd name="T15" fmla="*/ 0 h 20"/>
                  <a:gd name="T16" fmla="*/ 4 w 22"/>
                  <a:gd name="T17" fmla="*/ 5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4" y="5"/>
                    </a:moveTo>
                    <a:cubicBezTo>
                      <a:pt x="3" y="7"/>
                      <a:pt x="1" y="8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3" y="13"/>
                      <a:pt x="5" y="15"/>
                    </a:cubicBezTo>
                    <a:cubicBezTo>
                      <a:pt x="7" y="16"/>
                      <a:pt x="9" y="18"/>
                      <a:pt x="11" y="20"/>
                    </a:cubicBezTo>
                    <a:cubicBezTo>
                      <a:pt x="13" y="18"/>
                      <a:pt x="15" y="16"/>
                      <a:pt x="16" y="14"/>
                    </a:cubicBezTo>
                    <a:cubicBezTo>
                      <a:pt x="18" y="13"/>
                      <a:pt x="20" y="11"/>
                      <a:pt x="22" y="9"/>
                    </a:cubicBezTo>
                    <a:cubicBezTo>
                      <a:pt x="18" y="6"/>
                      <a:pt x="14" y="3"/>
                      <a:pt x="10" y="0"/>
                    </a:cubicBezTo>
                    <a:cubicBezTo>
                      <a:pt x="8" y="2"/>
                      <a:pt x="6" y="3"/>
                      <a:pt x="4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635"/>
              <p:cNvSpPr/>
              <p:nvPr/>
            </p:nvSpPr>
            <p:spPr bwMode="auto">
              <a:xfrm>
                <a:off x="4408" y="2018"/>
                <a:ext cx="45" cy="40"/>
              </a:xfrm>
              <a:custGeom>
                <a:gdLst>
                  <a:gd name="T0" fmla="*/ 13 w 19"/>
                  <a:gd name="T1" fmla="*/ 0 h 17"/>
                  <a:gd name="T2" fmla="*/ 5 w 19"/>
                  <a:gd name="T3" fmla="*/ 2 h 17"/>
                  <a:gd name="T4" fmla="*/ 0 w 19"/>
                  <a:gd name="T5" fmla="*/ 4 h 17"/>
                  <a:gd name="T6" fmla="*/ 6 w 19"/>
                  <a:gd name="T7" fmla="*/ 17 h 17"/>
                  <a:gd name="T8" fmla="*/ 19 w 19"/>
                  <a:gd name="T9" fmla="*/ 11 h 17"/>
                  <a:gd name="T10" fmla="*/ 14 w 19"/>
                  <a:gd name="T11" fmla="*/ 2 h 17"/>
                  <a:gd name="T12" fmla="*/ 13 w 19"/>
                  <a:gd name="T13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3" y="0"/>
                    </a:moveTo>
                    <a:cubicBezTo>
                      <a:pt x="11" y="0"/>
                      <a:pt x="8" y="1"/>
                      <a:pt x="5" y="2"/>
                    </a:cubicBezTo>
                    <a:cubicBezTo>
                      <a:pt x="4" y="3"/>
                      <a:pt x="2" y="4"/>
                      <a:pt x="0" y="4"/>
                    </a:cubicBezTo>
                    <a:cubicBezTo>
                      <a:pt x="2" y="8"/>
                      <a:pt x="4" y="12"/>
                      <a:pt x="6" y="17"/>
                    </a:cubicBezTo>
                    <a:cubicBezTo>
                      <a:pt x="10" y="15"/>
                      <a:pt x="15" y="13"/>
                      <a:pt x="19" y="11"/>
                    </a:cubicBezTo>
                    <a:cubicBezTo>
                      <a:pt x="17" y="8"/>
                      <a:pt x="16" y="5"/>
                      <a:pt x="14" y="2"/>
                    </a:cubicBezTo>
                    <a:cubicBezTo>
                      <a:pt x="14" y="1"/>
                      <a:pt x="14" y="0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636"/>
              <p:cNvSpPr/>
              <p:nvPr/>
            </p:nvSpPr>
            <p:spPr bwMode="auto">
              <a:xfrm>
                <a:off x="5075" y="1863"/>
                <a:ext cx="114" cy="79"/>
              </a:xfrm>
              <a:custGeom>
                <a:gdLst>
                  <a:gd name="T0" fmla="*/ 48 w 48"/>
                  <a:gd name="T1" fmla="*/ 29 h 33"/>
                  <a:gd name="T2" fmla="*/ 33 w 48"/>
                  <a:gd name="T3" fmla="*/ 6 h 33"/>
                  <a:gd name="T4" fmla="*/ 5 w 48"/>
                  <a:gd name="T5" fmla="*/ 7 h 33"/>
                  <a:gd name="T6" fmla="*/ 2 w 48"/>
                  <a:gd name="T7" fmla="*/ 23 h 33"/>
                  <a:gd name="T8" fmla="*/ 11 w 48"/>
                  <a:gd name="T9" fmla="*/ 33 h 33"/>
                  <a:gd name="T10" fmla="*/ 21 w 48"/>
                  <a:gd name="T11" fmla="*/ 29 h 33"/>
                  <a:gd name="T12" fmla="*/ 15 w 48"/>
                  <a:gd name="T13" fmla="*/ 17 h 33"/>
                  <a:gd name="T14" fmla="*/ 14 w 48"/>
                  <a:gd name="T15" fmla="*/ 17 h 33"/>
                  <a:gd name="T16" fmla="*/ 14 w 48"/>
                  <a:gd name="T17" fmla="*/ 16 h 33"/>
                  <a:gd name="T18" fmla="*/ 29 w 48"/>
                  <a:gd name="T19" fmla="*/ 14 h 33"/>
                  <a:gd name="T20" fmla="*/ 35 w 48"/>
                  <a:gd name="T21" fmla="*/ 33 h 33"/>
                  <a:gd name="T22" fmla="*/ 48 w 48"/>
                  <a:gd name="T23" fmla="*/ 29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3">
                    <a:moveTo>
                      <a:pt x="48" y="29"/>
                    </a:moveTo>
                    <a:cubicBezTo>
                      <a:pt x="46" y="20"/>
                      <a:pt x="41" y="10"/>
                      <a:pt x="33" y="6"/>
                    </a:cubicBezTo>
                    <a:cubicBezTo>
                      <a:pt x="25" y="1"/>
                      <a:pt x="12" y="0"/>
                      <a:pt x="5" y="7"/>
                    </a:cubicBezTo>
                    <a:cubicBezTo>
                      <a:pt x="2" y="11"/>
                      <a:pt x="0" y="18"/>
                      <a:pt x="2" y="23"/>
                    </a:cubicBezTo>
                    <a:cubicBezTo>
                      <a:pt x="3" y="28"/>
                      <a:pt x="6" y="32"/>
                      <a:pt x="11" y="33"/>
                    </a:cubicBezTo>
                    <a:cubicBezTo>
                      <a:pt x="15" y="33"/>
                      <a:pt x="20" y="32"/>
                      <a:pt x="21" y="29"/>
                    </a:cubicBezTo>
                    <a:cubicBezTo>
                      <a:pt x="24" y="23"/>
                      <a:pt x="21" y="18"/>
                      <a:pt x="15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3" y="17"/>
                      <a:pt x="14" y="16"/>
                    </a:cubicBezTo>
                    <a:cubicBezTo>
                      <a:pt x="17" y="10"/>
                      <a:pt x="25" y="11"/>
                      <a:pt x="29" y="14"/>
                    </a:cubicBezTo>
                    <a:cubicBezTo>
                      <a:pt x="35" y="18"/>
                      <a:pt x="37" y="26"/>
                      <a:pt x="35" y="33"/>
                    </a:cubicBezTo>
                    <a:cubicBezTo>
                      <a:pt x="39" y="31"/>
                      <a:pt x="44" y="30"/>
                      <a:pt x="48" y="2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637"/>
              <p:cNvSpPr/>
              <p:nvPr/>
            </p:nvSpPr>
            <p:spPr bwMode="auto">
              <a:xfrm>
                <a:off x="5444" y="1619"/>
                <a:ext cx="140" cy="107"/>
              </a:xfrm>
              <a:custGeom>
                <a:gdLst>
                  <a:gd name="T0" fmla="*/ 49 w 59"/>
                  <a:gd name="T1" fmla="*/ 9 h 45"/>
                  <a:gd name="T2" fmla="*/ 30 w 59"/>
                  <a:gd name="T3" fmla="*/ 0 h 45"/>
                  <a:gd name="T4" fmla="*/ 4 w 59"/>
                  <a:gd name="T5" fmla="*/ 14 h 45"/>
                  <a:gd name="T6" fmla="*/ 1 w 59"/>
                  <a:gd name="T7" fmla="*/ 28 h 45"/>
                  <a:gd name="T8" fmla="*/ 8 w 59"/>
                  <a:gd name="T9" fmla="*/ 41 h 45"/>
                  <a:gd name="T10" fmla="*/ 31 w 59"/>
                  <a:gd name="T11" fmla="*/ 30 h 45"/>
                  <a:gd name="T12" fmla="*/ 24 w 59"/>
                  <a:gd name="T13" fmla="*/ 21 h 45"/>
                  <a:gd name="T14" fmla="*/ 13 w 59"/>
                  <a:gd name="T15" fmla="*/ 29 h 45"/>
                  <a:gd name="T16" fmla="*/ 12 w 59"/>
                  <a:gd name="T17" fmla="*/ 30 h 45"/>
                  <a:gd name="T18" fmla="*/ 11 w 59"/>
                  <a:gd name="T19" fmla="*/ 30 h 45"/>
                  <a:gd name="T20" fmla="*/ 12 w 59"/>
                  <a:gd name="T21" fmla="*/ 16 h 45"/>
                  <a:gd name="T22" fmla="*/ 27 w 59"/>
                  <a:gd name="T23" fmla="*/ 10 h 45"/>
                  <a:gd name="T24" fmla="*/ 42 w 59"/>
                  <a:gd name="T25" fmla="*/ 18 h 45"/>
                  <a:gd name="T26" fmla="*/ 48 w 59"/>
                  <a:gd name="T27" fmla="*/ 34 h 45"/>
                  <a:gd name="T28" fmla="*/ 59 w 59"/>
                  <a:gd name="T29" fmla="*/ 28 h 45"/>
                  <a:gd name="T30" fmla="*/ 59 w 59"/>
                  <a:gd name="T31" fmla="*/ 28 h 45"/>
                  <a:gd name="T32" fmla="*/ 49 w 59"/>
                  <a:gd name="T33" fmla="*/ 9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45">
                    <a:moveTo>
                      <a:pt x="49" y="9"/>
                    </a:moveTo>
                    <a:cubicBezTo>
                      <a:pt x="44" y="5"/>
                      <a:pt x="37" y="1"/>
                      <a:pt x="30" y="0"/>
                    </a:cubicBezTo>
                    <a:cubicBezTo>
                      <a:pt x="20" y="0"/>
                      <a:pt x="9" y="5"/>
                      <a:pt x="4" y="14"/>
                    </a:cubicBezTo>
                    <a:cubicBezTo>
                      <a:pt x="1" y="18"/>
                      <a:pt x="0" y="23"/>
                      <a:pt x="1" y="28"/>
                    </a:cubicBezTo>
                    <a:cubicBezTo>
                      <a:pt x="1" y="33"/>
                      <a:pt x="4" y="38"/>
                      <a:pt x="8" y="41"/>
                    </a:cubicBezTo>
                    <a:cubicBezTo>
                      <a:pt x="17" y="45"/>
                      <a:pt x="32" y="42"/>
                      <a:pt x="31" y="30"/>
                    </a:cubicBezTo>
                    <a:cubicBezTo>
                      <a:pt x="31" y="26"/>
                      <a:pt x="29" y="22"/>
                      <a:pt x="24" y="21"/>
                    </a:cubicBezTo>
                    <a:cubicBezTo>
                      <a:pt x="19" y="20"/>
                      <a:pt x="13" y="24"/>
                      <a:pt x="13" y="29"/>
                    </a:cubicBezTo>
                    <a:cubicBezTo>
                      <a:pt x="13" y="30"/>
                      <a:pt x="12" y="30"/>
                      <a:pt x="12" y="30"/>
                    </a:cubicBezTo>
                    <a:cubicBezTo>
                      <a:pt x="12" y="30"/>
                      <a:pt x="11" y="30"/>
                      <a:pt x="11" y="30"/>
                    </a:cubicBezTo>
                    <a:cubicBezTo>
                      <a:pt x="8" y="26"/>
                      <a:pt x="9" y="20"/>
                      <a:pt x="12" y="16"/>
                    </a:cubicBezTo>
                    <a:cubicBezTo>
                      <a:pt x="16" y="12"/>
                      <a:pt x="21" y="10"/>
                      <a:pt x="27" y="10"/>
                    </a:cubicBezTo>
                    <a:cubicBezTo>
                      <a:pt x="33" y="11"/>
                      <a:pt x="38" y="13"/>
                      <a:pt x="42" y="18"/>
                    </a:cubicBezTo>
                    <a:cubicBezTo>
                      <a:pt x="46" y="22"/>
                      <a:pt x="48" y="28"/>
                      <a:pt x="48" y="34"/>
                    </a:cubicBezTo>
                    <a:cubicBezTo>
                      <a:pt x="52" y="32"/>
                      <a:pt x="55" y="30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1"/>
                      <a:pt x="54" y="14"/>
                      <a:pt x="49" y="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638"/>
              <p:cNvSpPr/>
              <p:nvPr/>
            </p:nvSpPr>
            <p:spPr bwMode="auto">
              <a:xfrm>
                <a:off x="5297" y="1666"/>
                <a:ext cx="19" cy="17"/>
              </a:xfrm>
              <a:custGeom>
                <a:gdLst>
                  <a:gd name="T0" fmla="*/ 0 w 8"/>
                  <a:gd name="T1" fmla="*/ 7 h 7"/>
                  <a:gd name="T2" fmla="*/ 8 w 8"/>
                  <a:gd name="T3" fmla="*/ 2 h 7"/>
                  <a:gd name="T4" fmla="*/ 6 w 8"/>
                  <a:gd name="T5" fmla="*/ 0 h 7"/>
                  <a:gd name="T6" fmla="*/ 0 w 8"/>
                  <a:gd name="T7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3" y="6"/>
                      <a:pt x="5" y="4"/>
                      <a:pt x="8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5" y="2"/>
                      <a:pt x="3" y="5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639"/>
              <p:cNvSpPr/>
              <p:nvPr/>
            </p:nvSpPr>
            <p:spPr bwMode="auto">
              <a:xfrm>
                <a:off x="5314" y="1621"/>
                <a:ext cx="38" cy="50"/>
              </a:xfrm>
              <a:custGeom>
                <a:gdLst>
                  <a:gd name="T0" fmla="*/ 16 w 16"/>
                  <a:gd name="T1" fmla="*/ 13 h 21"/>
                  <a:gd name="T2" fmla="*/ 9 w 16"/>
                  <a:gd name="T3" fmla="*/ 0 h 21"/>
                  <a:gd name="T4" fmla="*/ 2 w 16"/>
                  <a:gd name="T5" fmla="*/ 3 h 21"/>
                  <a:gd name="T6" fmla="*/ 0 w 16"/>
                  <a:gd name="T7" fmla="*/ 17 h 21"/>
                  <a:gd name="T8" fmla="*/ 2 w 16"/>
                  <a:gd name="T9" fmla="*/ 21 h 21"/>
                  <a:gd name="T10" fmla="*/ 16 w 16"/>
                  <a:gd name="T11" fmla="*/ 13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1">
                    <a:moveTo>
                      <a:pt x="16" y="13"/>
                    </a:moveTo>
                    <a:cubicBezTo>
                      <a:pt x="14" y="9"/>
                      <a:pt x="11" y="4"/>
                      <a:pt x="9" y="0"/>
                    </a:cubicBezTo>
                    <a:cubicBezTo>
                      <a:pt x="7" y="1"/>
                      <a:pt x="5" y="2"/>
                      <a:pt x="2" y="3"/>
                    </a:cubicBezTo>
                    <a:cubicBezTo>
                      <a:pt x="3" y="8"/>
                      <a:pt x="2" y="13"/>
                      <a:pt x="0" y="17"/>
                    </a:cubicBezTo>
                    <a:cubicBezTo>
                      <a:pt x="1" y="18"/>
                      <a:pt x="2" y="19"/>
                      <a:pt x="2" y="21"/>
                    </a:cubicBezTo>
                    <a:cubicBezTo>
                      <a:pt x="7" y="18"/>
                      <a:pt x="11" y="15"/>
                      <a:pt x="16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640"/>
              <p:cNvSpPr/>
              <p:nvPr/>
            </p:nvSpPr>
            <p:spPr bwMode="auto">
              <a:xfrm>
                <a:off x="4860" y="2241"/>
                <a:ext cx="35" cy="40"/>
              </a:xfrm>
              <a:custGeom>
                <a:gdLst>
                  <a:gd name="T0" fmla="*/ 2 w 15"/>
                  <a:gd name="T1" fmla="*/ 17 h 17"/>
                  <a:gd name="T2" fmla="*/ 5 w 15"/>
                  <a:gd name="T3" fmla="*/ 16 h 17"/>
                  <a:gd name="T4" fmla="*/ 5 w 15"/>
                  <a:gd name="T5" fmla="*/ 16 h 17"/>
                  <a:gd name="T6" fmla="*/ 14 w 15"/>
                  <a:gd name="T7" fmla="*/ 1 h 17"/>
                  <a:gd name="T8" fmla="*/ 15 w 15"/>
                  <a:gd name="T9" fmla="*/ 0 h 17"/>
                  <a:gd name="T10" fmla="*/ 0 w 15"/>
                  <a:gd name="T11" fmla="*/ 3 h 17"/>
                  <a:gd name="T12" fmla="*/ 0 w 15"/>
                  <a:gd name="T13" fmla="*/ 8 h 17"/>
                  <a:gd name="T14" fmla="*/ 2 w 15"/>
                  <a:gd name="T15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2" y="17"/>
                    </a:moveTo>
                    <a:cubicBezTo>
                      <a:pt x="3" y="17"/>
                      <a:pt x="4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8" y="11"/>
                      <a:pt x="11" y="6"/>
                      <a:pt x="14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3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11"/>
                      <a:pt x="1" y="14"/>
                      <a:pt x="2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641"/>
              <p:cNvSpPr/>
              <p:nvPr/>
            </p:nvSpPr>
            <p:spPr bwMode="auto">
              <a:xfrm>
                <a:off x="5181" y="1783"/>
                <a:ext cx="150" cy="128"/>
              </a:xfrm>
              <a:custGeom>
                <a:gdLst>
                  <a:gd name="T0" fmla="*/ 35 w 63"/>
                  <a:gd name="T1" fmla="*/ 2 h 54"/>
                  <a:gd name="T2" fmla="*/ 18 w 63"/>
                  <a:gd name="T3" fmla="*/ 3 h 54"/>
                  <a:gd name="T4" fmla="*/ 5 w 63"/>
                  <a:gd name="T5" fmla="*/ 15 h 54"/>
                  <a:gd name="T6" fmla="*/ 6 w 63"/>
                  <a:gd name="T7" fmla="*/ 43 h 54"/>
                  <a:gd name="T8" fmla="*/ 18 w 63"/>
                  <a:gd name="T9" fmla="*/ 52 h 54"/>
                  <a:gd name="T10" fmla="*/ 31 w 63"/>
                  <a:gd name="T11" fmla="*/ 52 h 54"/>
                  <a:gd name="T12" fmla="*/ 40 w 63"/>
                  <a:gd name="T13" fmla="*/ 33 h 54"/>
                  <a:gd name="T14" fmla="*/ 29 w 63"/>
                  <a:gd name="T15" fmla="*/ 28 h 54"/>
                  <a:gd name="T16" fmla="*/ 22 w 63"/>
                  <a:gd name="T17" fmla="*/ 39 h 54"/>
                  <a:gd name="T18" fmla="*/ 21 w 63"/>
                  <a:gd name="T19" fmla="*/ 41 h 54"/>
                  <a:gd name="T20" fmla="*/ 14 w 63"/>
                  <a:gd name="T21" fmla="*/ 27 h 54"/>
                  <a:gd name="T22" fmla="*/ 17 w 63"/>
                  <a:gd name="T23" fmla="*/ 19 h 54"/>
                  <a:gd name="T24" fmla="*/ 26 w 63"/>
                  <a:gd name="T25" fmla="*/ 14 h 54"/>
                  <a:gd name="T26" fmla="*/ 61 w 63"/>
                  <a:gd name="T27" fmla="*/ 45 h 54"/>
                  <a:gd name="T28" fmla="*/ 61 w 63"/>
                  <a:gd name="T29" fmla="*/ 44 h 54"/>
                  <a:gd name="T30" fmla="*/ 61 w 63"/>
                  <a:gd name="T31" fmla="*/ 44 h 54"/>
                  <a:gd name="T32" fmla="*/ 63 w 63"/>
                  <a:gd name="T33" fmla="*/ 21 h 54"/>
                  <a:gd name="T34" fmla="*/ 35 w 63"/>
                  <a:gd name="T35" fmla="*/ 2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" h="54">
                    <a:moveTo>
                      <a:pt x="35" y="2"/>
                    </a:moveTo>
                    <a:cubicBezTo>
                      <a:pt x="29" y="0"/>
                      <a:pt x="23" y="0"/>
                      <a:pt x="18" y="3"/>
                    </a:cubicBezTo>
                    <a:cubicBezTo>
                      <a:pt x="12" y="5"/>
                      <a:pt x="8" y="9"/>
                      <a:pt x="5" y="15"/>
                    </a:cubicBezTo>
                    <a:cubicBezTo>
                      <a:pt x="0" y="24"/>
                      <a:pt x="0" y="34"/>
                      <a:pt x="6" y="43"/>
                    </a:cubicBezTo>
                    <a:cubicBezTo>
                      <a:pt x="9" y="47"/>
                      <a:pt x="13" y="50"/>
                      <a:pt x="18" y="52"/>
                    </a:cubicBezTo>
                    <a:cubicBezTo>
                      <a:pt x="22" y="53"/>
                      <a:pt x="27" y="54"/>
                      <a:pt x="31" y="52"/>
                    </a:cubicBezTo>
                    <a:cubicBezTo>
                      <a:pt x="37" y="49"/>
                      <a:pt x="44" y="40"/>
                      <a:pt x="40" y="33"/>
                    </a:cubicBezTo>
                    <a:cubicBezTo>
                      <a:pt x="38" y="29"/>
                      <a:pt x="33" y="27"/>
                      <a:pt x="29" y="28"/>
                    </a:cubicBezTo>
                    <a:cubicBezTo>
                      <a:pt x="24" y="29"/>
                      <a:pt x="20" y="34"/>
                      <a:pt x="22" y="39"/>
                    </a:cubicBezTo>
                    <a:cubicBezTo>
                      <a:pt x="22" y="40"/>
                      <a:pt x="22" y="41"/>
                      <a:pt x="21" y="41"/>
                    </a:cubicBezTo>
                    <a:cubicBezTo>
                      <a:pt x="15" y="41"/>
                      <a:pt x="13" y="32"/>
                      <a:pt x="14" y="27"/>
                    </a:cubicBezTo>
                    <a:cubicBezTo>
                      <a:pt x="14" y="24"/>
                      <a:pt x="15" y="22"/>
                      <a:pt x="17" y="19"/>
                    </a:cubicBezTo>
                    <a:cubicBezTo>
                      <a:pt x="20" y="17"/>
                      <a:pt x="23" y="15"/>
                      <a:pt x="26" y="14"/>
                    </a:cubicBezTo>
                    <a:cubicBezTo>
                      <a:pt x="44" y="12"/>
                      <a:pt x="57" y="29"/>
                      <a:pt x="61" y="45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58" y="37"/>
                      <a:pt x="60" y="28"/>
                      <a:pt x="63" y="21"/>
                    </a:cubicBezTo>
                    <a:cubicBezTo>
                      <a:pt x="57" y="11"/>
                      <a:pt x="46" y="4"/>
                      <a:pt x="35" y="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642"/>
              <p:cNvSpPr/>
              <p:nvPr/>
            </p:nvSpPr>
            <p:spPr bwMode="auto">
              <a:xfrm>
                <a:off x="5446" y="1560"/>
                <a:ext cx="45" cy="45"/>
              </a:xfrm>
              <a:custGeom>
                <a:gdLst>
                  <a:gd name="T0" fmla="*/ 19 w 19"/>
                  <a:gd name="T1" fmla="*/ 15 h 19"/>
                  <a:gd name="T2" fmla="*/ 15 w 19"/>
                  <a:gd name="T3" fmla="*/ 0 h 19"/>
                  <a:gd name="T4" fmla="*/ 0 w 19"/>
                  <a:gd name="T5" fmla="*/ 4 h 19"/>
                  <a:gd name="T6" fmla="*/ 6 w 19"/>
                  <a:gd name="T7" fmla="*/ 19 h 19"/>
                  <a:gd name="T8" fmla="*/ 19 w 19"/>
                  <a:gd name="T9" fmla="*/ 15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15"/>
                    </a:moveTo>
                    <a:cubicBezTo>
                      <a:pt x="18" y="10"/>
                      <a:pt x="16" y="5"/>
                      <a:pt x="15" y="0"/>
                    </a:cubicBezTo>
                    <a:cubicBezTo>
                      <a:pt x="10" y="1"/>
                      <a:pt x="5" y="3"/>
                      <a:pt x="0" y="4"/>
                    </a:cubicBezTo>
                    <a:cubicBezTo>
                      <a:pt x="2" y="9"/>
                      <a:pt x="4" y="14"/>
                      <a:pt x="6" y="19"/>
                    </a:cubicBezTo>
                    <a:cubicBezTo>
                      <a:pt x="10" y="17"/>
                      <a:pt x="15" y="16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643"/>
              <p:cNvSpPr/>
              <p:nvPr/>
            </p:nvSpPr>
            <p:spPr bwMode="auto">
              <a:xfrm>
                <a:off x="5484" y="1550"/>
                <a:ext cx="43" cy="43"/>
              </a:xfrm>
              <a:custGeom>
                <a:gdLst>
                  <a:gd name="T0" fmla="*/ 12 w 18"/>
                  <a:gd name="T1" fmla="*/ 16 h 18"/>
                  <a:gd name="T2" fmla="*/ 18 w 18"/>
                  <a:gd name="T3" fmla="*/ 15 h 18"/>
                  <a:gd name="T4" fmla="*/ 16 w 18"/>
                  <a:gd name="T5" fmla="*/ 8 h 18"/>
                  <a:gd name="T6" fmla="*/ 15 w 18"/>
                  <a:gd name="T7" fmla="*/ 0 h 18"/>
                  <a:gd name="T8" fmla="*/ 1 w 18"/>
                  <a:gd name="T9" fmla="*/ 3 h 18"/>
                  <a:gd name="T10" fmla="*/ 0 w 18"/>
                  <a:gd name="T11" fmla="*/ 4 h 18"/>
                  <a:gd name="T12" fmla="*/ 5 w 18"/>
                  <a:gd name="T13" fmla="*/ 18 h 18"/>
                  <a:gd name="T14" fmla="*/ 12 w 18"/>
                  <a:gd name="T15" fmla="*/ 16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12" y="16"/>
                    </a:moveTo>
                    <a:cubicBezTo>
                      <a:pt x="14" y="16"/>
                      <a:pt x="16" y="16"/>
                      <a:pt x="18" y="15"/>
                    </a:cubicBezTo>
                    <a:cubicBezTo>
                      <a:pt x="17" y="13"/>
                      <a:pt x="17" y="10"/>
                      <a:pt x="16" y="8"/>
                    </a:cubicBezTo>
                    <a:cubicBezTo>
                      <a:pt x="16" y="5"/>
                      <a:pt x="16" y="3"/>
                      <a:pt x="15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9"/>
                      <a:pt x="4" y="13"/>
                      <a:pt x="5" y="18"/>
                    </a:cubicBezTo>
                    <a:cubicBezTo>
                      <a:pt x="7" y="18"/>
                      <a:pt x="10" y="17"/>
                      <a:pt x="12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644"/>
              <p:cNvSpPr/>
              <p:nvPr/>
            </p:nvSpPr>
            <p:spPr bwMode="auto">
              <a:xfrm>
                <a:off x="5522" y="1545"/>
                <a:ext cx="40" cy="41"/>
              </a:xfrm>
              <a:custGeom>
                <a:gdLst>
                  <a:gd name="T0" fmla="*/ 17 w 17"/>
                  <a:gd name="T1" fmla="*/ 15 h 17"/>
                  <a:gd name="T2" fmla="*/ 15 w 17"/>
                  <a:gd name="T3" fmla="*/ 0 h 17"/>
                  <a:gd name="T4" fmla="*/ 0 w 17"/>
                  <a:gd name="T5" fmla="*/ 2 h 17"/>
                  <a:gd name="T6" fmla="*/ 2 w 17"/>
                  <a:gd name="T7" fmla="*/ 9 h 17"/>
                  <a:gd name="T8" fmla="*/ 3 w 17"/>
                  <a:gd name="T9" fmla="*/ 17 h 17"/>
                  <a:gd name="T10" fmla="*/ 17 w 17"/>
                  <a:gd name="T11" fmla="*/ 1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17" y="15"/>
                    </a:moveTo>
                    <a:cubicBezTo>
                      <a:pt x="16" y="10"/>
                      <a:pt x="16" y="5"/>
                      <a:pt x="15" y="0"/>
                    </a:cubicBezTo>
                    <a:cubicBezTo>
                      <a:pt x="10" y="0"/>
                      <a:pt x="5" y="1"/>
                      <a:pt x="0" y="2"/>
                    </a:cubicBezTo>
                    <a:cubicBezTo>
                      <a:pt x="1" y="4"/>
                      <a:pt x="1" y="6"/>
                      <a:pt x="2" y="9"/>
                    </a:cubicBezTo>
                    <a:cubicBezTo>
                      <a:pt x="2" y="12"/>
                      <a:pt x="3" y="14"/>
                      <a:pt x="3" y="17"/>
                    </a:cubicBezTo>
                    <a:cubicBezTo>
                      <a:pt x="8" y="16"/>
                      <a:pt x="12" y="16"/>
                      <a:pt x="17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645"/>
              <p:cNvSpPr/>
              <p:nvPr/>
            </p:nvSpPr>
            <p:spPr bwMode="auto">
              <a:xfrm>
                <a:off x="5560" y="1541"/>
                <a:ext cx="40" cy="40"/>
              </a:xfrm>
              <a:custGeom>
                <a:gdLst>
                  <a:gd name="T0" fmla="*/ 17 w 17"/>
                  <a:gd name="T1" fmla="*/ 16 h 17"/>
                  <a:gd name="T2" fmla="*/ 16 w 17"/>
                  <a:gd name="T3" fmla="*/ 0 h 17"/>
                  <a:gd name="T4" fmla="*/ 9 w 17"/>
                  <a:gd name="T5" fmla="*/ 1 h 17"/>
                  <a:gd name="T6" fmla="*/ 0 w 17"/>
                  <a:gd name="T7" fmla="*/ 1 h 17"/>
                  <a:gd name="T8" fmla="*/ 2 w 17"/>
                  <a:gd name="T9" fmla="*/ 17 h 17"/>
                  <a:gd name="T10" fmla="*/ 17 w 17"/>
                  <a:gd name="T11" fmla="*/ 16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17" y="16"/>
                    </a:moveTo>
                    <a:cubicBezTo>
                      <a:pt x="16" y="11"/>
                      <a:pt x="17" y="6"/>
                      <a:pt x="16" y="0"/>
                    </a:cubicBezTo>
                    <a:cubicBezTo>
                      <a:pt x="14" y="0"/>
                      <a:pt x="11" y="1"/>
                      <a:pt x="9" y="1"/>
                    </a:cubicBezTo>
                    <a:cubicBezTo>
                      <a:pt x="6" y="1"/>
                      <a:pt x="3" y="1"/>
                      <a:pt x="0" y="1"/>
                    </a:cubicBezTo>
                    <a:cubicBezTo>
                      <a:pt x="1" y="7"/>
                      <a:pt x="1" y="12"/>
                      <a:pt x="2" y="17"/>
                    </a:cubicBezTo>
                    <a:cubicBezTo>
                      <a:pt x="7" y="17"/>
                      <a:pt x="12" y="16"/>
                      <a:pt x="1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646"/>
              <p:cNvSpPr/>
              <p:nvPr/>
            </p:nvSpPr>
            <p:spPr bwMode="auto">
              <a:xfrm>
                <a:off x="5295" y="1681"/>
                <a:ext cx="166" cy="114"/>
              </a:xfrm>
              <a:custGeom>
                <a:gdLst>
                  <a:gd name="T0" fmla="*/ 57 w 70"/>
                  <a:gd name="T1" fmla="*/ 13 h 48"/>
                  <a:gd name="T2" fmla="*/ 34 w 70"/>
                  <a:gd name="T3" fmla="*/ 1 h 48"/>
                  <a:gd name="T4" fmla="*/ 5 w 70"/>
                  <a:gd name="T5" fmla="*/ 16 h 48"/>
                  <a:gd name="T6" fmla="*/ 8 w 70"/>
                  <a:gd name="T7" fmla="*/ 43 h 48"/>
                  <a:gd name="T8" fmla="*/ 22 w 70"/>
                  <a:gd name="T9" fmla="*/ 47 h 48"/>
                  <a:gd name="T10" fmla="*/ 31 w 70"/>
                  <a:gd name="T11" fmla="*/ 37 h 48"/>
                  <a:gd name="T12" fmla="*/ 24 w 70"/>
                  <a:gd name="T13" fmla="*/ 26 h 48"/>
                  <a:gd name="T14" fmla="*/ 14 w 70"/>
                  <a:gd name="T15" fmla="*/ 31 h 48"/>
                  <a:gd name="T16" fmla="*/ 13 w 70"/>
                  <a:gd name="T17" fmla="*/ 31 h 48"/>
                  <a:gd name="T18" fmla="*/ 12 w 70"/>
                  <a:gd name="T19" fmla="*/ 31 h 48"/>
                  <a:gd name="T20" fmla="*/ 16 w 70"/>
                  <a:gd name="T21" fmla="*/ 18 h 48"/>
                  <a:gd name="T22" fmla="*/ 34 w 70"/>
                  <a:gd name="T23" fmla="*/ 14 h 48"/>
                  <a:gd name="T24" fmla="*/ 51 w 70"/>
                  <a:gd name="T25" fmla="*/ 27 h 48"/>
                  <a:gd name="T26" fmla="*/ 55 w 70"/>
                  <a:gd name="T27" fmla="*/ 37 h 48"/>
                  <a:gd name="T28" fmla="*/ 56 w 70"/>
                  <a:gd name="T29" fmla="*/ 44 h 48"/>
                  <a:gd name="T30" fmla="*/ 70 w 70"/>
                  <a:gd name="T31" fmla="*/ 33 h 48"/>
                  <a:gd name="T32" fmla="*/ 64 w 70"/>
                  <a:gd name="T33" fmla="*/ 22 h 48"/>
                  <a:gd name="T34" fmla="*/ 57 w 70"/>
                  <a:gd name="T35" fmla="*/ 13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48">
                    <a:moveTo>
                      <a:pt x="57" y="13"/>
                    </a:moveTo>
                    <a:cubicBezTo>
                      <a:pt x="51" y="7"/>
                      <a:pt x="43" y="2"/>
                      <a:pt x="34" y="1"/>
                    </a:cubicBezTo>
                    <a:cubicBezTo>
                      <a:pt x="23" y="0"/>
                      <a:pt x="10" y="6"/>
                      <a:pt x="5" y="16"/>
                    </a:cubicBezTo>
                    <a:cubicBezTo>
                      <a:pt x="0" y="24"/>
                      <a:pt x="0" y="36"/>
                      <a:pt x="8" y="43"/>
                    </a:cubicBezTo>
                    <a:cubicBezTo>
                      <a:pt x="12" y="46"/>
                      <a:pt x="17" y="48"/>
                      <a:pt x="22" y="47"/>
                    </a:cubicBezTo>
                    <a:cubicBezTo>
                      <a:pt x="27" y="46"/>
                      <a:pt x="31" y="43"/>
                      <a:pt x="31" y="37"/>
                    </a:cubicBezTo>
                    <a:cubicBezTo>
                      <a:pt x="31" y="33"/>
                      <a:pt x="29" y="28"/>
                      <a:pt x="24" y="26"/>
                    </a:cubicBezTo>
                    <a:cubicBezTo>
                      <a:pt x="20" y="25"/>
                      <a:pt x="15" y="26"/>
                      <a:pt x="14" y="31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13" y="31"/>
                      <a:pt x="13" y="32"/>
                      <a:pt x="12" y="31"/>
                    </a:cubicBezTo>
                    <a:cubicBezTo>
                      <a:pt x="10" y="26"/>
                      <a:pt x="12" y="21"/>
                      <a:pt x="16" y="18"/>
                    </a:cubicBezTo>
                    <a:cubicBezTo>
                      <a:pt x="21" y="14"/>
                      <a:pt x="28" y="13"/>
                      <a:pt x="34" y="14"/>
                    </a:cubicBezTo>
                    <a:cubicBezTo>
                      <a:pt x="41" y="17"/>
                      <a:pt x="47" y="21"/>
                      <a:pt x="51" y="27"/>
                    </a:cubicBezTo>
                    <a:cubicBezTo>
                      <a:pt x="53" y="30"/>
                      <a:pt x="54" y="33"/>
                      <a:pt x="55" y="37"/>
                    </a:cubicBezTo>
                    <a:cubicBezTo>
                      <a:pt x="56" y="39"/>
                      <a:pt x="57" y="42"/>
                      <a:pt x="56" y="44"/>
                    </a:cubicBezTo>
                    <a:cubicBezTo>
                      <a:pt x="61" y="40"/>
                      <a:pt x="65" y="37"/>
                      <a:pt x="70" y="33"/>
                    </a:cubicBezTo>
                    <a:cubicBezTo>
                      <a:pt x="69" y="30"/>
                      <a:pt x="66" y="26"/>
                      <a:pt x="64" y="22"/>
                    </a:cubicBezTo>
                    <a:cubicBezTo>
                      <a:pt x="62" y="19"/>
                      <a:pt x="60" y="15"/>
                      <a:pt x="57" y="1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647"/>
              <p:cNvSpPr/>
              <p:nvPr/>
            </p:nvSpPr>
            <p:spPr bwMode="auto">
              <a:xfrm>
                <a:off x="4540" y="1790"/>
                <a:ext cx="57" cy="38"/>
              </a:xfrm>
              <a:custGeom>
                <a:gdLst>
                  <a:gd name="T0" fmla="*/ 20 w 24"/>
                  <a:gd name="T1" fmla="*/ 11 h 16"/>
                  <a:gd name="T2" fmla="*/ 22 w 24"/>
                  <a:gd name="T3" fmla="*/ 3 h 16"/>
                  <a:gd name="T4" fmla="*/ 18 w 24"/>
                  <a:gd name="T5" fmla="*/ 1 h 16"/>
                  <a:gd name="T6" fmla="*/ 6 w 24"/>
                  <a:gd name="T7" fmla="*/ 9 h 16"/>
                  <a:gd name="T8" fmla="*/ 0 w 24"/>
                  <a:gd name="T9" fmla="*/ 14 h 16"/>
                  <a:gd name="T10" fmla="*/ 20 w 24"/>
                  <a:gd name="T11" fmla="*/ 1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6">
                    <a:moveTo>
                      <a:pt x="20" y="11"/>
                    </a:moveTo>
                    <a:cubicBezTo>
                      <a:pt x="23" y="9"/>
                      <a:pt x="24" y="6"/>
                      <a:pt x="22" y="3"/>
                    </a:cubicBezTo>
                    <a:cubicBezTo>
                      <a:pt x="21" y="1"/>
                      <a:pt x="20" y="0"/>
                      <a:pt x="18" y="1"/>
                    </a:cubicBezTo>
                    <a:cubicBezTo>
                      <a:pt x="13" y="2"/>
                      <a:pt x="9" y="5"/>
                      <a:pt x="6" y="9"/>
                    </a:cubicBezTo>
                    <a:cubicBezTo>
                      <a:pt x="4" y="10"/>
                      <a:pt x="2" y="12"/>
                      <a:pt x="0" y="14"/>
                    </a:cubicBezTo>
                    <a:cubicBezTo>
                      <a:pt x="7" y="14"/>
                      <a:pt x="15" y="16"/>
                      <a:pt x="20" y="1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648"/>
              <p:cNvSpPr/>
              <p:nvPr/>
            </p:nvSpPr>
            <p:spPr bwMode="auto">
              <a:xfrm>
                <a:off x="4524" y="1690"/>
                <a:ext cx="66" cy="133"/>
              </a:xfrm>
              <a:custGeom>
                <a:gdLst>
                  <a:gd name="T0" fmla="*/ 21 w 28"/>
                  <a:gd name="T1" fmla="*/ 29 h 56"/>
                  <a:gd name="T2" fmla="*/ 27 w 28"/>
                  <a:gd name="T3" fmla="*/ 15 h 56"/>
                  <a:gd name="T4" fmla="*/ 22 w 28"/>
                  <a:gd name="T5" fmla="*/ 3 h 56"/>
                  <a:gd name="T6" fmla="*/ 3 w 28"/>
                  <a:gd name="T7" fmla="*/ 20 h 56"/>
                  <a:gd name="T8" fmla="*/ 4 w 28"/>
                  <a:gd name="T9" fmla="*/ 56 h 56"/>
                  <a:gd name="T10" fmla="*/ 13 w 28"/>
                  <a:gd name="T11" fmla="*/ 41 h 56"/>
                  <a:gd name="T12" fmla="*/ 21 w 28"/>
                  <a:gd name="T13" fmla="*/ 29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56">
                    <a:moveTo>
                      <a:pt x="21" y="29"/>
                    </a:moveTo>
                    <a:cubicBezTo>
                      <a:pt x="23" y="24"/>
                      <a:pt x="26" y="20"/>
                      <a:pt x="27" y="15"/>
                    </a:cubicBezTo>
                    <a:cubicBezTo>
                      <a:pt x="28" y="11"/>
                      <a:pt x="27" y="4"/>
                      <a:pt x="22" y="3"/>
                    </a:cubicBezTo>
                    <a:cubicBezTo>
                      <a:pt x="12" y="0"/>
                      <a:pt x="4" y="12"/>
                      <a:pt x="3" y="20"/>
                    </a:cubicBezTo>
                    <a:cubicBezTo>
                      <a:pt x="0" y="32"/>
                      <a:pt x="3" y="44"/>
                      <a:pt x="4" y="56"/>
                    </a:cubicBezTo>
                    <a:cubicBezTo>
                      <a:pt x="7" y="51"/>
                      <a:pt x="10" y="46"/>
                      <a:pt x="13" y="41"/>
                    </a:cubicBezTo>
                    <a:cubicBezTo>
                      <a:pt x="15" y="37"/>
                      <a:pt x="18" y="33"/>
                      <a:pt x="21" y="2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649"/>
              <p:cNvSpPr/>
              <p:nvPr/>
            </p:nvSpPr>
            <p:spPr bwMode="auto">
              <a:xfrm>
                <a:off x="4540" y="1946"/>
                <a:ext cx="232" cy="250"/>
              </a:xfrm>
              <a:custGeom>
                <a:gdLst>
                  <a:gd name="T0" fmla="*/ 8 w 98"/>
                  <a:gd name="T1" fmla="*/ 70 h 105"/>
                  <a:gd name="T2" fmla="*/ 32 w 98"/>
                  <a:gd name="T3" fmla="*/ 94 h 105"/>
                  <a:gd name="T4" fmla="*/ 98 w 98"/>
                  <a:gd name="T5" fmla="*/ 96 h 105"/>
                  <a:gd name="T6" fmla="*/ 93 w 98"/>
                  <a:gd name="T7" fmla="*/ 87 h 105"/>
                  <a:gd name="T8" fmla="*/ 92 w 98"/>
                  <a:gd name="T9" fmla="*/ 84 h 105"/>
                  <a:gd name="T10" fmla="*/ 33 w 98"/>
                  <a:gd name="T11" fmla="*/ 79 h 105"/>
                  <a:gd name="T12" fmla="*/ 17 w 98"/>
                  <a:gd name="T13" fmla="*/ 58 h 105"/>
                  <a:gd name="T14" fmla="*/ 20 w 98"/>
                  <a:gd name="T15" fmla="*/ 29 h 105"/>
                  <a:gd name="T16" fmla="*/ 43 w 98"/>
                  <a:gd name="T17" fmla="*/ 15 h 105"/>
                  <a:gd name="T18" fmla="*/ 66 w 98"/>
                  <a:gd name="T19" fmla="*/ 27 h 105"/>
                  <a:gd name="T20" fmla="*/ 58 w 98"/>
                  <a:gd name="T21" fmla="*/ 50 h 105"/>
                  <a:gd name="T22" fmla="*/ 41 w 98"/>
                  <a:gd name="T23" fmla="*/ 46 h 105"/>
                  <a:gd name="T24" fmla="*/ 42 w 98"/>
                  <a:gd name="T25" fmla="*/ 45 h 105"/>
                  <a:gd name="T26" fmla="*/ 42 w 98"/>
                  <a:gd name="T27" fmla="*/ 45 h 105"/>
                  <a:gd name="T28" fmla="*/ 42 w 98"/>
                  <a:gd name="T29" fmla="*/ 45 h 105"/>
                  <a:gd name="T30" fmla="*/ 42 w 98"/>
                  <a:gd name="T31" fmla="*/ 45 h 105"/>
                  <a:gd name="T32" fmla="*/ 42 w 98"/>
                  <a:gd name="T33" fmla="*/ 45 h 105"/>
                  <a:gd name="T34" fmla="*/ 54 w 98"/>
                  <a:gd name="T35" fmla="*/ 36 h 105"/>
                  <a:gd name="T36" fmla="*/ 46 w 98"/>
                  <a:gd name="T37" fmla="*/ 26 h 105"/>
                  <a:gd name="T38" fmla="*/ 32 w 98"/>
                  <a:gd name="T39" fmla="*/ 32 h 105"/>
                  <a:gd name="T40" fmla="*/ 37 w 98"/>
                  <a:gd name="T41" fmla="*/ 61 h 105"/>
                  <a:gd name="T42" fmla="*/ 79 w 98"/>
                  <a:gd name="T43" fmla="*/ 48 h 105"/>
                  <a:gd name="T44" fmla="*/ 53 w 98"/>
                  <a:gd name="T45" fmla="*/ 2 h 105"/>
                  <a:gd name="T46" fmla="*/ 20 w 98"/>
                  <a:gd name="T47" fmla="*/ 11 h 105"/>
                  <a:gd name="T48" fmla="*/ 3 w 98"/>
                  <a:gd name="T49" fmla="*/ 37 h 105"/>
                  <a:gd name="T50" fmla="*/ 8 w 98"/>
                  <a:gd name="T51" fmla="*/ 70 h 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8" h="105">
                    <a:moveTo>
                      <a:pt x="8" y="70"/>
                    </a:moveTo>
                    <a:cubicBezTo>
                      <a:pt x="13" y="81"/>
                      <a:pt x="22" y="89"/>
                      <a:pt x="32" y="94"/>
                    </a:cubicBezTo>
                    <a:cubicBezTo>
                      <a:pt x="53" y="105"/>
                      <a:pt x="77" y="105"/>
                      <a:pt x="98" y="96"/>
                    </a:cubicBezTo>
                    <a:cubicBezTo>
                      <a:pt x="96" y="93"/>
                      <a:pt x="94" y="90"/>
                      <a:pt x="93" y="87"/>
                    </a:cubicBezTo>
                    <a:cubicBezTo>
                      <a:pt x="93" y="86"/>
                      <a:pt x="92" y="85"/>
                      <a:pt x="92" y="84"/>
                    </a:cubicBezTo>
                    <a:cubicBezTo>
                      <a:pt x="73" y="91"/>
                      <a:pt x="50" y="91"/>
                      <a:pt x="33" y="79"/>
                    </a:cubicBezTo>
                    <a:cubicBezTo>
                      <a:pt x="26" y="74"/>
                      <a:pt x="20" y="67"/>
                      <a:pt x="17" y="58"/>
                    </a:cubicBezTo>
                    <a:cubicBezTo>
                      <a:pt x="15" y="49"/>
                      <a:pt x="15" y="38"/>
                      <a:pt x="20" y="29"/>
                    </a:cubicBezTo>
                    <a:cubicBezTo>
                      <a:pt x="25" y="21"/>
                      <a:pt x="33" y="15"/>
                      <a:pt x="43" y="15"/>
                    </a:cubicBezTo>
                    <a:cubicBezTo>
                      <a:pt x="52" y="14"/>
                      <a:pt x="63" y="18"/>
                      <a:pt x="66" y="27"/>
                    </a:cubicBezTo>
                    <a:cubicBezTo>
                      <a:pt x="70" y="35"/>
                      <a:pt x="67" y="46"/>
                      <a:pt x="58" y="50"/>
                    </a:cubicBezTo>
                    <a:cubicBezTo>
                      <a:pt x="53" y="52"/>
                      <a:pt x="43" y="53"/>
                      <a:pt x="41" y="46"/>
                    </a:cubicBezTo>
                    <a:cubicBezTo>
                      <a:pt x="41" y="46"/>
                      <a:pt x="41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8" y="46"/>
                      <a:pt x="54" y="41"/>
                      <a:pt x="54" y="36"/>
                    </a:cubicBezTo>
                    <a:cubicBezTo>
                      <a:pt x="53" y="31"/>
                      <a:pt x="50" y="27"/>
                      <a:pt x="46" y="26"/>
                    </a:cubicBezTo>
                    <a:cubicBezTo>
                      <a:pt x="40" y="25"/>
                      <a:pt x="35" y="27"/>
                      <a:pt x="32" y="32"/>
                    </a:cubicBezTo>
                    <a:cubicBezTo>
                      <a:pt x="25" y="41"/>
                      <a:pt x="28" y="54"/>
                      <a:pt x="37" y="61"/>
                    </a:cubicBezTo>
                    <a:cubicBezTo>
                      <a:pt x="51" y="71"/>
                      <a:pt x="72" y="64"/>
                      <a:pt x="79" y="48"/>
                    </a:cubicBezTo>
                    <a:cubicBezTo>
                      <a:pt x="88" y="29"/>
                      <a:pt x="73" y="5"/>
                      <a:pt x="53" y="2"/>
                    </a:cubicBezTo>
                    <a:cubicBezTo>
                      <a:pt x="41" y="0"/>
                      <a:pt x="29" y="4"/>
                      <a:pt x="20" y="11"/>
                    </a:cubicBezTo>
                    <a:cubicBezTo>
                      <a:pt x="11" y="17"/>
                      <a:pt x="5" y="27"/>
                      <a:pt x="3" y="37"/>
                    </a:cubicBezTo>
                    <a:cubicBezTo>
                      <a:pt x="0" y="48"/>
                      <a:pt x="2" y="60"/>
                      <a:pt x="8" y="7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50"/>
              <p:cNvSpPr/>
              <p:nvPr/>
            </p:nvSpPr>
            <p:spPr bwMode="auto">
              <a:xfrm>
                <a:off x="4472" y="1780"/>
                <a:ext cx="52" cy="43"/>
              </a:xfrm>
              <a:custGeom>
                <a:gdLst>
                  <a:gd name="T0" fmla="*/ 6 w 22"/>
                  <a:gd name="T1" fmla="*/ 0 h 18"/>
                  <a:gd name="T2" fmla="*/ 1 w 22"/>
                  <a:gd name="T3" fmla="*/ 6 h 18"/>
                  <a:gd name="T4" fmla="*/ 6 w 22"/>
                  <a:gd name="T5" fmla="*/ 12 h 18"/>
                  <a:gd name="T6" fmla="*/ 15 w 22"/>
                  <a:gd name="T7" fmla="*/ 16 h 18"/>
                  <a:gd name="T8" fmla="*/ 22 w 22"/>
                  <a:gd name="T9" fmla="*/ 18 h 18"/>
                  <a:gd name="T10" fmla="*/ 17 w 22"/>
                  <a:gd name="T11" fmla="*/ 8 h 18"/>
                  <a:gd name="T12" fmla="*/ 6 w 22"/>
                  <a:gd name="T13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6" y="0"/>
                    </a:moveTo>
                    <a:cubicBezTo>
                      <a:pt x="4" y="1"/>
                      <a:pt x="0" y="3"/>
                      <a:pt x="1" y="6"/>
                    </a:cubicBezTo>
                    <a:cubicBezTo>
                      <a:pt x="2" y="9"/>
                      <a:pt x="4" y="11"/>
                      <a:pt x="6" y="12"/>
                    </a:cubicBezTo>
                    <a:cubicBezTo>
                      <a:pt x="9" y="14"/>
                      <a:pt x="11" y="15"/>
                      <a:pt x="15" y="16"/>
                    </a:cubicBezTo>
                    <a:cubicBezTo>
                      <a:pt x="17" y="16"/>
                      <a:pt x="20" y="17"/>
                      <a:pt x="22" y="18"/>
                    </a:cubicBezTo>
                    <a:cubicBezTo>
                      <a:pt x="20" y="14"/>
                      <a:pt x="19" y="11"/>
                      <a:pt x="17" y="8"/>
                    </a:cubicBezTo>
                    <a:cubicBezTo>
                      <a:pt x="14" y="5"/>
                      <a:pt x="11" y="0"/>
                      <a:pt x="6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651"/>
              <p:cNvSpPr/>
              <p:nvPr/>
            </p:nvSpPr>
            <p:spPr bwMode="auto">
              <a:xfrm>
                <a:off x="4756" y="1987"/>
                <a:ext cx="246" cy="216"/>
              </a:xfrm>
              <a:custGeom>
                <a:gdLst>
                  <a:gd name="T0" fmla="*/ 47 w 104"/>
                  <a:gd name="T1" fmla="*/ 76 h 91"/>
                  <a:gd name="T2" fmla="*/ 28 w 104"/>
                  <a:gd name="T3" fmla="*/ 77 h 91"/>
                  <a:gd name="T4" fmla="*/ 14 w 104"/>
                  <a:gd name="T5" fmla="*/ 64 h 91"/>
                  <a:gd name="T6" fmla="*/ 18 w 104"/>
                  <a:gd name="T7" fmla="*/ 37 h 91"/>
                  <a:gd name="T8" fmla="*/ 42 w 104"/>
                  <a:gd name="T9" fmla="*/ 21 h 91"/>
                  <a:gd name="T10" fmla="*/ 93 w 104"/>
                  <a:gd name="T11" fmla="*/ 46 h 91"/>
                  <a:gd name="T12" fmla="*/ 104 w 104"/>
                  <a:gd name="T13" fmla="*/ 31 h 91"/>
                  <a:gd name="T14" fmla="*/ 94 w 104"/>
                  <a:gd name="T15" fmla="*/ 19 h 91"/>
                  <a:gd name="T16" fmla="*/ 85 w 104"/>
                  <a:gd name="T17" fmla="*/ 12 h 91"/>
                  <a:gd name="T18" fmla="*/ 32 w 104"/>
                  <a:gd name="T19" fmla="*/ 6 h 91"/>
                  <a:gd name="T20" fmla="*/ 9 w 104"/>
                  <a:gd name="T21" fmla="*/ 21 h 91"/>
                  <a:gd name="T22" fmla="*/ 0 w 104"/>
                  <a:gd name="T23" fmla="*/ 50 h 91"/>
                  <a:gd name="T24" fmla="*/ 10 w 104"/>
                  <a:gd name="T25" fmla="*/ 79 h 91"/>
                  <a:gd name="T26" fmla="*/ 37 w 104"/>
                  <a:gd name="T27" fmla="*/ 91 h 91"/>
                  <a:gd name="T28" fmla="*/ 63 w 104"/>
                  <a:gd name="T29" fmla="*/ 76 h 91"/>
                  <a:gd name="T30" fmla="*/ 67 w 104"/>
                  <a:gd name="T31" fmla="*/ 47 h 91"/>
                  <a:gd name="T32" fmla="*/ 44 w 104"/>
                  <a:gd name="T33" fmla="*/ 34 h 91"/>
                  <a:gd name="T34" fmla="*/ 27 w 104"/>
                  <a:gd name="T35" fmla="*/ 48 h 91"/>
                  <a:gd name="T36" fmla="*/ 35 w 104"/>
                  <a:gd name="T37" fmla="*/ 66 h 91"/>
                  <a:gd name="T38" fmla="*/ 48 w 104"/>
                  <a:gd name="T39" fmla="*/ 63 h 91"/>
                  <a:gd name="T40" fmla="*/ 49 w 104"/>
                  <a:gd name="T41" fmla="*/ 51 h 91"/>
                  <a:gd name="T42" fmla="*/ 49 w 104"/>
                  <a:gd name="T43" fmla="*/ 49 h 91"/>
                  <a:gd name="T44" fmla="*/ 57 w 104"/>
                  <a:gd name="T45" fmla="*/ 52 h 91"/>
                  <a:gd name="T46" fmla="*/ 59 w 104"/>
                  <a:gd name="T47" fmla="*/ 61 h 91"/>
                  <a:gd name="T48" fmla="*/ 47 w 104"/>
                  <a:gd name="T49" fmla="*/ 76 h 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4" h="91">
                    <a:moveTo>
                      <a:pt x="47" y="76"/>
                    </a:moveTo>
                    <a:cubicBezTo>
                      <a:pt x="41" y="79"/>
                      <a:pt x="34" y="79"/>
                      <a:pt x="28" y="77"/>
                    </a:cubicBezTo>
                    <a:cubicBezTo>
                      <a:pt x="22" y="75"/>
                      <a:pt x="17" y="70"/>
                      <a:pt x="14" y="64"/>
                    </a:cubicBezTo>
                    <a:cubicBezTo>
                      <a:pt x="11" y="55"/>
                      <a:pt x="12" y="45"/>
                      <a:pt x="18" y="37"/>
                    </a:cubicBezTo>
                    <a:cubicBezTo>
                      <a:pt x="23" y="28"/>
                      <a:pt x="32" y="23"/>
                      <a:pt x="42" y="21"/>
                    </a:cubicBezTo>
                    <a:cubicBezTo>
                      <a:pt x="62" y="18"/>
                      <a:pt x="83" y="28"/>
                      <a:pt x="93" y="46"/>
                    </a:cubicBezTo>
                    <a:cubicBezTo>
                      <a:pt x="97" y="41"/>
                      <a:pt x="100" y="35"/>
                      <a:pt x="104" y="31"/>
                    </a:cubicBezTo>
                    <a:cubicBezTo>
                      <a:pt x="101" y="26"/>
                      <a:pt x="98" y="22"/>
                      <a:pt x="94" y="19"/>
                    </a:cubicBezTo>
                    <a:cubicBezTo>
                      <a:pt x="91" y="16"/>
                      <a:pt x="88" y="14"/>
                      <a:pt x="85" y="12"/>
                    </a:cubicBezTo>
                    <a:cubicBezTo>
                      <a:pt x="69" y="3"/>
                      <a:pt x="49" y="0"/>
                      <a:pt x="32" y="6"/>
                    </a:cubicBezTo>
                    <a:cubicBezTo>
                      <a:pt x="23" y="9"/>
                      <a:pt x="15" y="14"/>
                      <a:pt x="9" y="21"/>
                    </a:cubicBezTo>
                    <a:cubicBezTo>
                      <a:pt x="3" y="30"/>
                      <a:pt x="0" y="40"/>
                      <a:pt x="0" y="50"/>
                    </a:cubicBezTo>
                    <a:cubicBezTo>
                      <a:pt x="0" y="61"/>
                      <a:pt x="3" y="71"/>
                      <a:pt x="10" y="79"/>
                    </a:cubicBezTo>
                    <a:cubicBezTo>
                      <a:pt x="17" y="87"/>
                      <a:pt x="27" y="91"/>
                      <a:pt x="37" y="91"/>
                    </a:cubicBezTo>
                    <a:cubicBezTo>
                      <a:pt x="47" y="90"/>
                      <a:pt x="57" y="85"/>
                      <a:pt x="63" y="76"/>
                    </a:cubicBezTo>
                    <a:cubicBezTo>
                      <a:pt x="69" y="68"/>
                      <a:pt x="72" y="56"/>
                      <a:pt x="67" y="47"/>
                    </a:cubicBezTo>
                    <a:cubicBezTo>
                      <a:pt x="62" y="39"/>
                      <a:pt x="53" y="34"/>
                      <a:pt x="44" y="34"/>
                    </a:cubicBezTo>
                    <a:cubicBezTo>
                      <a:pt x="36" y="34"/>
                      <a:pt x="28" y="40"/>
                      <a:pt x="27" y="48"/>
                    </a:cubicBezTo>
                    <a:cubicBezTo>
                      <a:pt x="25" y="55"/>
                      <a:pt x="28" y="63"/>
                      <a:pt x="35" y="66"/>
                    </a:cubicBezTo>
                    <a:cubicBezTo>
                      <a:pt x="40" y="67"/>
                      <a:pt x="45" y="67"/>
                      <a:pt x="48" y="63"/>
                    </a:cubicBezTo>
                    <a:cubicBezTo>
                      <a:pt x="52" y="60"/>
                      <a:pt x="53" y="55"/>
                      <a:pt x="49" y="51"/>
                    </a:cubicBezTo>
                    <a:cubicBezTo>
                      <a:pt x="49" y="51"/>
                      <a:pt x="48" y="50"/>
                      <a:pt x="49" y="49"/>
                    </a:cubicBezTo>
                    <a:cubicBezTo>
                      <a:pt x="52" y="48"/>
                      <a:pt x="55" y="49"/>
                      <a:pt x="57" y="52"/>
                    </a:cubicBezTo>
                    <a:cubicBezTo>
                      <a:pt x="59" y="55"/>
                      <a:pt x="60" y="58"/>
                      <a:pt x="59" y="61"/>
                    </a:cubicBezTo>
                    <a:cubicBezTo>
                      <a:pt x="58" y="68"/>
                      <a:pt x="53" y="73"/>
                      <a:pt x="47" y="7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652"/>
              <p:cNvSpPr/>
              <p:nvPr/>
            </p:nvSpPr>
            <p:spPr bwMode="auto">
              <a:xfrm>
                <a:off x="4450" y="1825"/>
                <a:ext cx="168" cy="155"/>
              </a:xfrm>
              <a:custGeom>
                <a:gdLst>
                  <a:gd name="T0" fmla="*/ 59 w 71"/>
                  <a:gd name="T1" fmla="*/ 59 h 65"/>
                  <a:gd name="T2" fmla="*/ 69 w 71"/>
                  <a:gd name="T3" fmla="*/ 54 h 65"/>
                  <a:gd name="T4" fmla="*/ 70 w 71"/>
                  <a:gd name="T5" fmla="*/ 40 h 65"/>
                  <a:gd name="T6" fmla="*/ 67 w 71"/>
                  <a:gd name="T7" fmla="*/ 27 h 65"/>
                  <a:gd name="T8" fmla="*/ 49 w 71"/>
                  <a:gd name="T9" fmla="*/ 6 h 65"/>
                  <a:gd name="T10" fmla="*/ 21 w 71"/>
                  <a:gd name="T11" fmla="*/ 3 h 65"/>
                  <a:gd name="T12" fmla="*/ 3 w 71"/>
                  <a:gd name="T13" fmla="*/ 21 h 65"/>
                  <a:gd name="T14" fmla="*/ 6 w 71"/>
                  <a:gd name="T15" fmla="*/ 50 h 65"/>
                  <a:gd name="T16" fmla="*/ 35 w 71"/>
                  <a:gd name="T17" fmla="*/ 55 h 65"/>
                  <a:gd name="T18" fmla="*/ 43 w 71"/>
                  <a:gd name="T19" fmla="*/ 42 h 65"/>
                  <a:gd name="T20" fmla="*/ 36 w 71"/>
                  <a:gd name="T21" fmla="*/ 30 h 65"/>
                  <a:gd name="T22" fmla="*/ 23 w 71"/>
                  <a:gd name="T23" fmla="*/ 31 h 65"/>
                  <a:gd name="T24" fmla="*/ 20 w 71"/>
                  <a:gd name="T25" fmla="*/ 39 h 65"/>
                  <a:gd name="T26" fmla="*/ 25 w 71"/>
                  <a:gd name="T27" fmla="*/ 45 h 65"/>
                  <a:gd name="T28" fmla="*/ 26 w 71"/>
                  <a:gd name="T29" fmla="*/ 45 h 65"/>
                  <a:gd name="T30" fmla="*/ 26 w 71"/>
                  <a:gd name="T31" fmla="*/ 46 h 65"/>
                  <a:gd name="T32" fmla="*/ 21 w 71"/>
                  <a:gd name="T33" fmla="*/ 48 h 65"/>
                  <a:gd name="T34" fmla="*/ 13 w 71"/>
                  <a:gd name="T35" fmla="*/ 26 h 65"/>
                  <a:gd name="T36" fmla="*/ 37 w 71"/>
                  <a:gd name="T37" fmla="*/ 16 h 65"/>
                  <a:gd name="T38" fmla="*/ 55 w 71"/>
                  <a:gd name="T39" fmla="*/ 34 h 65"/>
                  <a:gd name="T40" fmla="*/ 51 w 71"/>
                  <a:gd name="T41" fmla="*/ 65 h 65"/>
                  <a:gd name="T42" fmla="*/ 59 w 71"/>
                  <a:gd name="T43" fmla="*/ 59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65">
                    <a:moveTo>
                      <a:pt x="59" y="59"/>
                    </a:moveTo>
                    <a:cubicBezTo>
                      <a:pt x="62" y="57"/>
                      <a:pt x="66" y="55"/>
                      <a:pt x="69" y="54"/>
                    </a:cubicBezTo>
                    <a:cubicBezTo>
                      <a:pt x="71" y="50"/>
                      <a:pt x="70" y="45"/>
                      <a:pt x="70" y="40"/>
                    </a:cubicBezTo>
                    <a:cubicBezTo>
                      <a:pt x="69" y="36"/>
                      <a:pt x="68" y="31"/>
                      <a:pt x="67" y="27"/>
                    </a:cubicBezTo>
                    <a:cubicBezTo>
                      <a:pt x="63" y="18"/>
                      <a:pt x="57" y="11"/>
                      <a:pt x="49" y="6"/>
                    </a:cubicBezTo>
                    <a:cubicBezTo>
                      <a:pt x="40" y="2"/>
                      <a:pt x="30" y="0"/>
                      <a:pt x="21" y="3"/>
                    </a:cubicBezTo>
                    <a:cubicBezTo>
                      <a:pt x="13" y="6"/>
                      <a:pt x="6" y="12"/>
                      <a:pt x="3" y="21"/>
                    </a:cubicBezTo>
                    <a:cubicBezTo>
                      <a:pt x="0" y="30"/>
                      <a:pt x="0" y="42"/>
                      <a:pt x="6" y="50"/>
                    </a:cubicBezTo>
                    <a:cubicBezTo>
                      <a:pt x="13" y="57"/>
                      <a:pt x="26" y="62"/>
                      <a:pt x="35" y="55"/>
                    </a:cubicBezTo>
                    <a:cubicBezTo>
                      <a:pt x="39" y="52"/>
                      <a:pt x="43" y="48"/>
                      <a:pt x="43" y="42"/>
                    </a:cubicBezTo>
                    <a:cubicBezTo>
                      <a:pt x="43" y="37"/>
                      <a:pt x="41" y="32"/>
                      <a:pt x="36" y="30"/>
                    </a:cubicBezTo>
                    <a:cubicBezTo>
                      <a:pt x="32" y="27"/>
                      <a:pt x="26" y="27"/>
                      <a:pt x="23" y="31"/>
                    </a:cubicBezTo>
                    <a:cubicBezTo>
                      <a:pt x="21" y="33"/>
                      <a:pt x="19" y="36"/>
                      <a:pt x="20" y="39"/>
                    </a:cubicBezTo>
                    <a:cubicBezTo>
                      <a:pt x="21" y="41"/>
                      <a:pt x="23" y="44"/>
                      <a:pt x="25" y="45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7" y="45"/>
                      <a:pt x="27" y="46"/>
                      <a:pt x="26" y="46"/>
                    </a:cubicBezTo>
                    <a:cubicBezTo>
                      <a:pt x="25" y="48"/>
                      <a:pt x="23" y="48"/>
                      <a:pt x="21" y="48"/>
                    </a:cubicBezTo>
                    <a:cubicBezTo>
                      <a:pt x="12" y="45"/>
                      <a:pt x="9" y="34"/>
                      <a:pt x="13" y="26"/>
                    </a:cubicBezTo>
                    <a:cubicBezTo>
                      <a:pt x="17" y="17"/>
                      <a:pt x="27" y="14"/>
                      <a:pt x="37" y="16"/>
                    </a:cubicBezTo>
                    <a:cubicBezTo>
                      <a:pt x="46" y="18"/>
                      <a:pt x="53" y="25"/>
                      <a:pt x="55" y="34"/>
                    </a:cubicBezTo>
                    <a:cubicBezTo>
                      <a:pt x="58" y="45"/>
                      <a:pt x="55" y="55"/>
                      <a:pt x="51" y="65"/>
                    </a:cubicBezTo>
                    <a:cubicBezTo>
                      <a:pt x="54" y="63"/>
                      <a:pt x="56" y="61"/>
                      <a:pt x="59" y="5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653"/>
              <p:cNvSpPr/>
              <p:nvPr/>
            </p:nvSpPr>
            <p:spPr bwMode="auto">
              <a:xfrm>
                <a:off x="4964" y="1925"/>
                <a:ext cx="123" cy="93"/>
              </a:xfrm>
              <a:custGeom>
                <a:gdLst>
                  <a:gd name="T0" fmla="*/ 30 w 52"/>
                  <a:gd name="T1" fmla="*/ 12 h 39"/>
                  <a:gd name="T2" fmla="*/ 42 w 52"/>
                  <a:gd name="T3" fmla="*/ 30 h 39"/>
                  <a:gd name="T4" fmla="*/ 52 w 52"/>
                  <a:gd name="T5" fmla="*/ 22 h 39"/>
                  <a:gd name="T6" fmla="*/ 52 w 52"/>
                  <a:gd name="T7" fmla="*/ 22 h 39"/>
                  <a:gd name="T8" fmla="*/ 32 w 52"/>
                  <a:gd name="T9" fmla="*/ 2 h 39"/>
                  <a:gd name="T10" fmla="*/ 12 w 52"/>
                  <a:gd name="T11" fmla="*/ 5 h 39"/>
                  <a:gd name="T12" fmla="*/ 7 w 52"/>
                  <a:gd name="T13" fmla="*/ 31 h 39"/>
                  <a:gd name="T14" fmla="*/ 22 w 52"/>
                  <a:gd name="T15" fmla="*/ 37 h 39"/>
                  <a:gd name="T16" fmla="*/ 30 w 52"/>
                  <a:gd name="T17" fmla="*/ 28 h 39"/>
                  <a:gd name="T18" fmla="*/ 16 w 52"/>
                  <a:gd name="T19" fmla="*/ 22 h 39"/>
                  <a:gd name="T20" fmla="*/ 16 w 52"/>
                  <a:gd name="T21" fmla="*/ 22 h 39"/>
                  <a:gd name="T22" fmla="*/ 15 w 52"/>
                  <a:gd name="T23" fmla="*/ 22 h 39"/>
                  <a:gd name="T24" fmla="*/ 30 w 52"/>
                  <a:gd name="T25" fmla="*/ 12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39">
                    <a:moveTo>
                      <a:pt x="30" y="12"/>
                    </a:moveTo>
                    <a:cubicBezTo>
                      <a:pt x="38" y="15"/>
                      <a:pt x="41" y="23"/>
                      <a:pt x="42" y="30"/>
                    </a:cubicBezTo>
                    <a:cubicBezTo>
                      <a:pt x="45" y="27"/>
                      <a:pt x="48" y="25"/>
                      <a:pt x="52" y="22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12"/>
                      <a:pt x="42" y="4"/>
                      <a:pt x="32" y="2"/>
                    </a:cubicBezTo>
                    <a:cubicBezTo>
                      <a:pt x="26" y="0"/>
                      <a:pt x="18" y="0"/>
                      <a:pt x="12" y="5"/>
                    </a:cubicBezTo>
                    <a:cubicBezTo>
                      <a:pt x="4" y="10"/>
                      <a:pt x="0" y="23"/>
                      <a:pt x="7" y="31"/>
                    </a:cubicBezTo>
                    <a:cubicBezTo>
                      <a:pt x="11" y="35"/>
                      <a:pt x="17" y="39"/>
                      <a:pt x="22" y="37"/>
                    </a:cubicBezTo>
                    <a:cubicBezTo>
                      <a:pt x="26" y="36"/>
                      <a:pt x="30" y="33"/>
                      <a:pt x="30" y="28"/>
                    </a:cubicBezTo>
                    <a:cubicBezTo>
                      <a:pt x="29" y="22"/>
                      <a:pt x="21" y="16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3"/>
                      <a:pt x="15" y="23"/>
                      <a:pt x="15" y="22"/>
                    </a:cubicBezTo>
                    <a:cubicBezTo>
                      <a:pt x="13" y="14"/>
                      <a:pt x="24" y="11"/>
                      <a:pt x="30" y="1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654"/>
              <p:cNvSpPr/>
              <p:nvPr/>
            </p:nvSpPr>
            <p:spPr bwMode="auto">
              <a:xfrm>
                <a:off x="5409" y="1571"/>
                <a:ext cx="47" cy="46"/>
              </a:xfrm>
              <a:custGeom>
                <a:gdLst>
                  <a:gd name="T0" fmla="*/ 20 w 20"/>
                  <a:gd name="T1" fmla="*/ 14 h 19"/>
                  <a:gd name="T2" fmla="*/ 15 w 20"/>
                  <a:gd name="T3" fmla="*/ 0 h 19"/>
                  <a:gd name="T4" fmla="*/ 0 w 20"/>
                  <a:gd name="T5" fmla="*/ 5 h 19"/>
                  <a:gd name="T6" fmla="*/ 7 w 20"/>
                  <a:gd name="T7" fmla="*/ 19 h 19"/>
                  <a:gd name="T8" fmla="*/ 20 w 20"/>
                  <a:gd name="T9" fmla="*/ 1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20" y="14"/>
                    </a:moveTo>
                    <a:cubicBezTo>
                      <a:pt x="18" y="9"/>
                      <a:pt x="17" y="5"/>
                      <a:pt x="15" y="0"/>
                    </a:cubicBezTo>
                    <a:cubicBezTo>
                      <a:pt x="10" y="1"/>
                      <a:pt x="5" y="3"/>
                      <a:pt x="0" y="5"/>
                    </a:cubicBezTo>
                    <a:cubicBezTo>
                      <a:pt x="3" y="10"/>
                      <a:pt x="4" y="15"/>
                      <a:pt x="7" y="19"/>
                    </a:cubicBezTo>
                    <a:cubicBezTo>
                      <a:pt x="11" y="17"/>
                      <a:pt x="16" y="16"/>
                      <a:pt x="2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655"/>
              <p:cNvSpPr/>
              <p:nvPr/>
            </p:nvSpPr>
            <p:spPr bwMode="auto">
              <a:xfrm>
                <a:off x="5274" y="2597"/>
                <a:ext cx="104" cy="66"/>
              </a:xfrm>
              <a:custGeom>
                <a:gdLst>
                  <a:gd name="T0" fmla="*/ 16 w 44"/>
                  <a:gd name="T1" fmla="*/ 16 h 28"/>
                  <a:gd name="T2" fmla="*/ 35 w 44"/>
                  <a:gd name="T3" fmla="*/ 28 h 28"/>
                  <a:gd name="T4" fmla="*/ 44 w 44"/>
                  <a:gd name="T5" fmla="*/ 25 h 28"/>
                  <a:gd name="T6" fmla="*/ 25 w 44"/>
                  <a:gd name="T7" fmla="*/ 12 h 28"/>
                  <a:gd name="T8" fmla="*/ 16 w 44"/>
                  <a:gd name="T9" fmla="*/ 5 h 28"/>
                  <a:gd name="T10" fmla="*/ 8 w 44"/>
                  <a:gd name="T11" fmla="*/ 0 h 28"/>
                  <a:gd name="T12" fmla="*/ 3 w 44"/>
                  <a:gd name="T13" fmla="*/ 4 h 28"/>
                  <a:gd name="T14" fmla="*/ 0 w 44"/>
                  <a:gd name="T15" fmla="*/ 6 h 28"/>
                  <a:gd name="T16" fmla="*/ 7 w 44"/>
                  <a:gd name="T17" fmla="*/ 10 h 28"/>
                  <a:gd name="T18" fmla="*/ 16 w 44"/>
                  <a:gd name="T19" fmla="*/ 16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28">
                    <a:moveTo>
                      <a:pt x="16" y="16"/>
                    </a:moveTo>
                    <a:cubicBezTo>
                      <a:pt x="23" y="20"/>
                      <a:pt x="29" y="24"/>
                      <a:pt x="35" y="28"/>
                    </a:cubicBezTo>
                    <a:cubicBezTo>
                      <a:pt x="38" y="27"/>
                      <a:pt x="41" y="26"/>
                      <a:pt x="44" y="25"/>
                    </a:cubicBezTo>
                    <a:cubicBezTo>
                      <a:pt x="38" y="21"/>
                      <a:pt x="31" y="16"/>
                      <a:pt x="25" y="12"/>
                    </a:cubicBezTo>
                    <a:cubicBezTo>
                      <a:pt x="22" y="9"/>
                      <a:pt x="19" y="7"/>
                      <a:pt x="16" y="5"/>
                    </a:cubicBezTo>
                    <a:cubicBezTo>
                      <a:pt x="13" y="3"/>
                      <a:pt x="11" y="1"/>
                      <a:pt x="8" y="0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2" y="5"/>
                      <a:pt x="1" y="6"/>
                      <a:pt x="0" y="6"/>
                    </a:cubicBezTo>
                    <a:cubicBezTo>
                      <a:pt x="2" y="7"/>
                      <a:pt x="4" y="9"/>
                      <a:pt x="7" y="10"/>
                    </a:cubicBezTo>
                    <a:cubicBezTo>
                      <a:pt x="10" y="12"/>
                      <a:pt x="13" y="14"/>
                      <a:pt x="16" y="1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656"/>
              <p:cNvSpPr/>
              <p:nvPr/>
            </p:nvSpPr>
            <p:spPr bwMode="auto">
              <a:xfrm>
                <a:off x="5295" y="2582"/>
                <a:ext cx="109" cy="74"/>
              </a:xfrm>
              <a:custGeom>
                <a:gdLst>
                  <a:gd name="T0" fmla="*/ 18 w 46"/>
                  <a:gd name="T1" fmla="*/ 17 h 31"/>
                  <a:gd name="T2" fmla="*/ 36 w 46"/>
                  <a:gd name="T3" fmla="*/ 31 h 31"/>
                  <a:gd name="T4" fmla="*/ 46 w 46"/>
                  <a:gd name="T5" fmla="*/ 28 h 31"/>
                  <a:gd name="T6" fmla="*/ 30 w 46"/>
                  <a:gd name="T7" fmla="*/ 15 h 31"/>
                  <a:gd name="T8" fmla="*/ 11 w 46"/>
                  <a:gd name="T9" fmla="*/ 0 h 31"/>
                  <a:gd name="T10" fmla="*/ 11 w 46"/>
                  <a:gd name="T11" fmla="*/ 0 h 31"/>
                  <a:gd name="T12" fmla="*/ 3 w 46"/>
                  <a:gd name="T13" fmla="*/ 0 h 31"/>
                  <a:gd name="T14" fmla="*/ 0 w 46"/>
                  <a:gd name="T15" fmla="*/ 5 h 31"/>
                  <a:gd name="T16" fmla="*/ 9 w 46"/>
                  <a:gd name="T17" fmla="*/ 11 h 31"/>
                  <a:gd name="T18" fmla="*/ 18 w 46"/>
                  <a:gd name="T19" fmla="*/ 17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31">
                    <a:moveTo>
                      <a:pt x="18" y="17"/>
                    </a:moveTo>
                    <a:cubicBezTo>
                      <a:pt x="24" y="22"/>
                      <a:pt x="30" y="26"/>
                      <a:pt x="36" y="31"/>
                    </a:cubicBezTo>
                    <a:cubicBezTo>
                      <a:pt x="40" y="30"/>
                      <a:pt x="43" y="29"/>
                      <a:pt x="46" y="28"/>
                    </a:cubicBezTo>
                    <a:cubicBezTo>
                      <a:pt x="41" y="23"/>
                      <a:pt x="35" y="19"/>
                      <a:pt x="30" y="15"/>
                    </a:cubicBezTo>
                    <a:cubicBezTo>
                      <a:pt x="24" y="9"/>
                      <a:pt x="18" y="5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5" y="0"/>
                      <a:pt x="3" y="0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3" y="7"/>
                      <a:pt x="6" y="9"/>
                      <a:pt x="9" y="11"/>
                    </a:cubicBezTo>
                    <a:cubicBezTo>
                      <a:pt x="12" y="13"/>
                      <a:pt x="15" y="15"/>
                      <a:pt x="18" y="1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657"/>
              <p:cNvSpPr/>
              <p:nvPr/>
            </p:nvSpPr>
            <p:spPr bwMode="auto">
              <a:xfrm>
                <a:off x="5234" y="2613"/>
                <a:ext cx="118" cy="60"/>
              </a:xfrm>
              <a:custGeom>
                <a:gdLst>
                  <a:gd name="T0" fmla="*/ 41 w 50"/>
                  <a:gd name="T1" fmla="*/ 25 h 25"/>
                  <a:gd name="T2" fmla="*/ 41 w 50"/>
                  <a:gd name="T3" fmla="*/ 25 h 25"/>
                  <a:gd name="T4" fmla="*/ 50 w 50"/>
                  <a:gd name="T5" fmla="*/ 22 h 25"/>
                  <a:gd name="T6" fmla="*/ 32 w 50"/>
                  <a:gd name="T7" fmla="*/ 10 h 25"/>
                  <a:gd name="T8" fmla="*/ 23 w 50"/>
                  <a:gd name="T9" fmla="*/ 4 h 25"/>
                  <a:gd name="T10" fmla="*/ 15 w 50"/>
                  <a:gd name="T11" fmla="*/ 0 h 25"/>
                  <a:gd name="T12" fmla="*/ 15 w 50"/>
                  <a:gd name="T13" fmla="*/ 0 h 25"/>
                  <a:gd name="T14" fmla="*/ 4 w 50"/>
                  <a:gd name="T15" fmla="*/ 3 h 25"/>
                  <a:gd name="T16" fmla="*/ 0 w 50"/>
                  <a:gd name="T17" fmla="*/ 3 h 25"/>
                  <a:gd name="T18" fmla="*/ 19 w 50"/>
                  <a:gd name="T19" fmla="*/ 13 h 25"/>
                  <a:gd name="T20" fmla="*/ 41 w 50"/>
                  <a:gd name="T21" fmla="*/ 2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5">
                    <a:moveTo>
                      <a:pt x="41" y="25"/>
                    </a:moveTo>
                    <a:cubicBezTo>
                      <a:pt x="41" y="25"/>
                      <a:pt x="41" y="25"/>
                      <a:pt x="41" y="25"/>
                    </a:cubicBezTo>
                    <a:cubicBezTo>
                      <a:pt x="44" y="24"/>
                      <a:pt x="47" y="23"/>
                      <a:pt x="50" y="22"/>
                    </a:cubicBezTo>
                    <a:cubicBezTo>
                      <a:pt x="45" y="17"/>
                      <a:pt x="39" y="14"/>
                      <a:pt x="32" y="10"/>
                    </a:cubicBezTo>
                    <a:cubicBezTo>
                      <a:pt x="29" y="8"/>
                      <a:pt x="26" y="6"/>
                      <a:pt x="23" y="4"/>
                    </a:cubicBezTo>
                    <a:cubicBezTo>
                      <a:pt x="20" y="3"/>
                      <a:pt x="18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1" y="1"/>
                      <a:pt x="8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6" y="6"/>
                      <a:pt x="13" y="9"/>
                      <a:pt x="19" y="13"/>
                    </a:cubicBezTo>
                    <a:cubicBezTo>
                      <a:pt x="27" y="17"/>
                      <a:pt x="34" y="21"/>
                      <a:pt x="41" y="2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658"/>
              <p:cNvSpPr/>
              <p:nvPr/>
            </p:nvSpPr>
            <p:spPr bwMode="auto">
              <a:xfrm>
                <a:off x="5115" y="2623"/>
                <a:ext cx="187" cy="78"/>
              </a:xfrm>
              <a:custGeom>
                <a:gdLst>
                  <a:gd name="T0" fmla="*/ 14 w 79"/>
                  <a:gd name="T1" fmla="*/ 18 h 33"/>
                  <a:gd name="T2" fmla="*/ 33 w 79"/>
                  <a:gd name="T3" fmla="*/ 23 h 33"/>
                  <a:gd name="T4" fmla="*/ 51 w 79"/>
                  <a:gd name="T5" fmla="*/ 29 h 33"/>
                  <a:gd name="T6" fmla="*/ 69 w 79"/>
                  <a:gd name="T7" fmla="*/ 33 h 33"/>
                  <a:gd name="T8" fmla="*/ 69 w 79"/>
                  <a:gd name="T9" fmla="*/ 33 h 33"/>
                  <a:gd name="T10" fmla="*/ 79 w 79"/>
                  <a:gd name="T11" fmla="*/ 27 h 33"/>
                  <a:gd name="T12" fmla="*/ 72 w 79"/>
                  <a:gd name="T13" fmla="*/ 24 h 33"/>
                  <a:gd name="T14" fmla="*/ 61 w 79"/>
                  <a:gd name="T15" fmla="*/ 19 h 33"/>
                  <a:gd name="T16" fmla="*/ 41 w 79"/>
                  <a:gd name="T17" fmla="*/ 12 h 33"/>
                  <a:gd name="T18" fmla="*/ 20 w 79"/>
                  <a:gd name="T19" fmla="*/ 4 h 33"/>
                  <a:gd name="T20" fmla="*/ 9 w 79"/>
                  <a:gd name="T21" fmla="*/ 0 h 33"/>
                  <a:gd name="T22" fmla="*/ 5 w 79"/>
                  <a:gd name="T23" fmla="*/ 5 h 33"/>
                  <a:gd name="T24" fmla="*/ 0 w 79"/>
                  <a:gd name="T25" fmla="*/ 15 h 33"/>
                  <a:gd name="T26" fmla="*/ 6 w 79"/>
                  <a:gd name="T27" fmla="*/ 16 h 33"/>
                  <a:gd name="T28" fmla="*/ 14 w 79"/>
                  <a:gd name="T29" fmla="*/ 18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9" h="33">
                    <a:moveTo>
                      <a:pt x="14" y="18"/>
                    </a:moveTo>
                    <a:cubicBezTo>
                      <a:pt x="20" y="19"/>
                      <a:pt x="27" y="21"/>
                      <a:pt x="33" y="23"/>
                    </a:cubicBezTo>
                    <a:cubicBezTo>
                      <a:pt x="39" y="25"/>
                      <a:pt x="45" y="27"/>
                      <a:pt x="51" y="29"/>
                    </a:cubicBezTo>
                    <a:cubicBezTo>
                      <a:pt x="57" y="30"/>
                      <a:pt x="63" y="31"/>
                      <a:pt x="69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72" y="31"/>
                      <a:pt x="75" y="29"/>
                      <a:pt x="79" y="27"/>
                    </a:cubicBezTo>
                    <a:cubicBezTo>
                      <a:pt x="77" y="26"/>
                      <a:pt x="74" y="25"/>
                      <a:pt x="72" y="24"/>
                    </a:cubicBezTo>
                    <a:cubicBezTo>
                      <a:pt x="68" y="22"/>
                      <a:pt x="65" y="21"/>
                      <a:pt x="61" y="19"/>
                    </a:cubicBezTo>
                    <a:cubicBezTo>
                      <a:pt x="55" y="17"/>
                      <a:pt x="48" y="14"/>
                      <a:pt x="41" y="12"/>
                    </a:cubicBezTo>
                    <a:cubicBezTo>
                      <a:pt x="34" y="9"/>
                      <a:pt x="27" y="7"/>
                      <a:pt x="20" y="4"/>
                    </a:cubicBezTo>
                    <a:cubicBezTo>
                      <a:pt x="17" y="3"/>
                      <a:pt x="12" y="3"/>
                      <a:pt x="9" y="0"/>
                    </a:cubicBezTo>
                    <a:cubicBezTo>
                      <a:pt x="8" y="2"/>
                      <a:pt x="6" y="3"/>
                      <a:pt x="5" y="5"/>
                    </a:cubicBezTo>
                    <a:cubicBezTo>
                      <a:pt x="3" y="8"/>
                      <a:pt x="1" y="11"/>
                      <a:pt x="0" y="15"/>
                    </a:cubicBezTo>
                    <a:cubicBezTo>
                      <a:pt x="2" y="16"/>
                      <a:pt x="4" y="16"/>
                      <a:pt x="6" y="16"/>
                    </a:cubicBezTo>
                    <a:cubicBezTo>
                      <a:pt x="9" y="16"/>
                      <a:pt x="11" y="17"/>
                      <a:pt x="14" y="1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659"/>
              <p:cNvSpPr/>
              <p:nvPr/>
            </p:nvSpPr>
            <p:spPr bwMode="auto">
              <a:xfrm>
                <a:off x="5137" y="2597"/>
                <a:ext cx="189" cy="90"/>
              </a:xfrm>
              <a:custGeom>
                <a:gdLst>
                  <a:gd name="T0" fmla="*/ 7 w 80"/>
                  <a:gd name="T1" fmla="*/ 12 h 38"/>
                  <a:gd name="T2" fmla="*/ 15 w 80"/>
                  <a:gd name="T3" fmla="*/ 15 h 38"/>
                  <a:gd name="T4" fmla="*/ 36 w 80"/>
                  <a:gd name="T5" fmla="*/ 22 h 38"/>
                  <a:gd name="T6" fmla="*/ 55 w 80"/>
                  <a:gd name="T7" fmla="*/ 30 h 38"/>
                  <a:gd name="T8" fmla="*/ 64 w 80"/>
                  <a:gd name="T9" fmla="*/ 34 h 38"/>
                  <a:gd name="T10" fmla="*/ 72 w 80"/>
                  <a:gd name="T11" fmla="*/ 38 h 38"/>
                  <a:gd name="T12" fmla="*/ 80 w 80"/>
                  <a:gd name="T13" fmla="*/ 33 h 38"/>
                  <a:gd name="T14" fmla="*/ 59 w 80"/>
                  <a:gd name="T15" fmla="*/ 21 h 38"/>
                  <a:gd name="T16" fmla="*/ 37 w 80"/>
                  <a:gd name="T17" fmla="*/ 10 h 38"/>
                  <a:gd name="T18" fmla="*/ 18 w 80"/>
                  <a:gd name="T19" fmla="*/ 0 h 38"/>
                  <a:gd name="T20" fmla="*/ 18 w 80"/>
                  <a:gd name="T21" fmla="*/ 0 h 38"/>
                  <a:gd name="T22" fmla="*/ 6 w 80"/>
                  <a:gd name="T23" fmla="*/ 2 h 38"/>
                  <a:gd name="T24" fmla="*/ 0 w 80"/>
                  <a:gd name="T25" fmla="*/ 10 h 38"/>
                  <a:gd name="T26" fmla="*/ 7 w 80"/>
                  <a:gd name="T27" fmla="*/ 12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0" h="38">
                    <a:moveTo>
                      <a:pt x="7" y="12"/>
                    </a:moveTo>
                    <a:cubicBezTo>
                      <a:pt x="10" y="13"/>
                      <a:pt x="13" y="14"/>
                      <a:pt x="15" y="15"/>
                    </a:cubicBezTo>
                    <a:cubicBezTo>
                      <a:pt x="22" y="17"/>
                      <a:pt x="29" y="20"/>
                      <a:pt x="36" y="22"/>
                    </a:cubicBezTo>
                    <a:cubicBezTo>
                      <a:pt x="42" y="25"/>
                      <a:pt x="49" y="27"/>
                      <a:pt x="55" y="30"/>
                    </a:cubicBezTo>
                    <a:cubicBezTo>
                      <a:pt x="58" y="31"/>
                      <a:pt x="61" y="32"/>
                      <a:pt x="64" y="34"/>
                    </a:cubicBezTo>
                    <a:cubicBezTo>
                      <a:pt x="66" y="35"/>
                      <a:pt x="69" y="36"/>
                      <a:pt x="72" y="38"/>
                    </a:cubicBezTo>
                    <a:cubicBezTo>
                      <a:pt x="74" y="36"/>
                      <a:pt x="77" y="35"/>
                      <a:pt x="80" y="33"/>
                    </a:cubicBezTo>
                    <a:cubicBezTo>
                      <a:pt x="73" y="29"/>
                      <a:pt x="67" y="25"/>
                      <a:pt x="59" y="21"/>
                    </a:cubicBezTo>
                    <a:cubicBezTo>
                      <a:pt x="52" y="17"/>
                      <a:pt x="44" y="14"/>
                      <a:pt x="37" y="10"/>
                    </a:cubicBezTo>
                    <a:cubicBezTo>
                      <a:pt x="29" y="9"/>
                      <a:pt x="22" y="6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4" y="1"/>
                      <a:pt x="10" y="2"/>
                      <a:pt x="6" y="2"/>
                    </a:cubicBezTo>
                    <a:cubicBezTo>
                      <a:pt x="4" y="5"/>
                      <a:pt x="2" y="7"/>
                      <a:pt x="0" y="10"/>
                    </a:cubicBezTo>
                    <a:cubicBezTo>
                      <a:pt x="2" y="11"/>
                      <a:pt x="5" y="12"/>
                      <a:pt x="7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660"/>
              <p:cNvSpPr/>
              <p:nvPr/>
            </p:nvSpPr>
            <p:spPr bwMode="auto">
              <a:xfrm>
                <a:off x="5394" y="2571"/>
                <a:ext cx="95" cy="68"/>
              </a:xfrm>
              <a:custGeom>
                <a:gdLst>
                  <a:gd name="T0" fmla="*/ 23 w 40"/>
                  <a:gd name="T1" fmla="*/ 23 h 29"/>
                  <a:gd name="T2" fmla="*/ 30 w 40"/>
                  <a:gd name="T3" fmla="*/ 29 h 29"/>
                  <a:gd name="T4" fmla="*/ 30 w 40"/>
                  <a:gd name="T5" fmla="*/ 29 h 29"/>
                  <a:gd name="T6" fmla="*/ 40 w 40"/>
                  <a:gd name="T7" fmla="*/ 29 h 29"/>
                  <a:gd name="T8" fmla="*/ 25 w 40"/>
                  <a:gd name="T9" fmla="*/ 14 h 29"/>
                  <a:gd name="T10" fmla="*/ 17 w 40"/>
                  <a:gd name="T11" fmla="*/ 6 h 29"/>
                  <a:gd name="T12" fmla="*/ 10 w 40"/>
                  <a:gd name="T13" fmla="*/ 0 h 29"/>
                  <a:gd name="T14" fmla="*/ 1 w 40"/>
                  <a:gd name="T15" fmla="*/ 2 h 29"/>
                  <a:gd name="T16" fmla="*/ 0 w 40"/>
                  <a:gd name="T17" fmla="*/ 2 h 29"/>
                  <a:gd name="T18" fmla="*/ 15 w 40"/>
                  <a:gd name="T19" fmla="*/ 15 h 29"/>
                  <a:gd name="T20" fmla="*/ 23 w 40"/>
                  <a:gd name="T21" fmla="*/ 23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8">
                    <a:moveTo>
                      <a:pt x="23" y="23"/>
                    </a:moveTo>
                    <a:cubicBezTo>
                      <a:pt x="25" y="25"/>
                      <a:pt x="28" y="27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3" y="29"/>
                      <a:pt x="37" y="29"/>
                      <a:pt x="40" y="29"/>
                    </a:cubicBezTo>
                    <a:cubicBezTo>
                      <a:pt x="35" y="24"/>
                      <a:pt x="30" y="19"/>
                      <a:pt x="25" y="14"/>
                    </a:cubicBezTo>
                    <a:cubicBezTo>
                      <a:pt x="22" y="11"/>
                      <a:pt x="20" y="9"/>
                      <a:pt x="17" y="6"/>
                    </a:cubicBezTo>
                    <a:cubicBezTo>
                      <a:pt x="15" y="4"/>
                      <a:pt x="12" y="3"/>
                      <a:pt x="10" y="0"/>
                    </a:cubicBezTo>
                    <a:cubicBezTo>
                      <a:pt x="7" y="1"/>
                      <a:pt x="4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5" y="6"/>
                      <a:pt x="10" y="11"/>
                      <a:pt x="15" y="15"/>
                    </a:cubicBezTo>
                    <a:cubicBezTo>
                      <a:pt x="17" y="18"/>
                      <a:pt x="20" y="20"/>
                      <a:pt x="23" y="2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661"/>
              <p:cNvSpPr/>
              <p:nvPr/>
            </p:nvSpPr>
            <p:spPr bwMode="auto">
              <a:xfrm>
                <a:off x="5423" y="2566"/>
                <a:ext cx="87" cy="71"/>
              </a:xfrm>
              <a:custGeom>
                <a:gdLst>
                  <a:gd name="T0" fmla="*/ 15 w 37"/>
                  <a:gd name="T1" fmla="*/ 15 h 30"/>
                  <a:gd name="T2" fmla="*/ 30 w 37"/>
                  <a:gd name="T3" fmla="*/ 30 h 30"/>
                  <a:gd name="T4" fmla="*/ 37 w 37"/>
                  <a:gd name="T5" fmla="*/ 30 h 30"/>
                  <a:gd name="T6" fmla="*/ 23 w 37"/>
                  <a:gd name="T7" fmla="*/ 15 h 30"/>
                  <a:gd name="T8" fmla="*/ 15 w 37"/>
                  <a:gd name="T9" fmla="*/ 6 h 30"/>
                  <a:gd name="T10" fmla="*/ 9 w 37"/>
                  <a:gd name="T11" fmla="*/ 0 h 30"/>
                  <a:gd name="T12" fmla="*/ 0 w 37"/>
                  <a:gd name="T13" fmla="*/ 2 h 30"/>
                  <a:gd name="T14" fmla="*/ 7 w 37"/>
                  <a:gd name="T15" fmla="*/ 8 h 30"/>
                  <a:gd name="T16" fmla="*/ 15 w 37"/>
                  <a:gd name="T17" fmla="*/ 15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0">
                    <a:moveTo>
                      <a:pt x="15" y="15"/>
                    </a:moveTo>
                    <a:cubicBezTo>
                      <a:pt x="20" y="20"/>
                      <a:pt x="25" y="26"/>
                      <a:pt x="30" y="30"/>
                    </a:cubicBezTo>
                    <a:cubicBezTo>
                      <a:pt x="33" y="30"/>
                      <a:pt x="35" y="30"/>
                      <a:pt x="37" y="30"/>
                    </a:cubicBezTo>
                    <a:cubicBezTo>
                      <a:pt x="32" y="25"/>
                      <a:pt x="28" y="20"/>
                      <a:pt x="23" y="15"/>
                    </a:cubicBezTo>
                    <a:cubicBezTo>
                      <a:pt x="20" y="12"/>
                      <a:pt x="18" y="9"/>
                      <a:pt x="15" y="6"/>
                    </a:cubicBezTo>
                    <a:cubicBezTo>
                      <a:pt x="13" y="4"/>
                      <a:pt x="11" y="3"/>
                      <a:pt x="9" y="0"/>
                    </a:cubicBezTo>
                    <a:cubicBezTo>
                      <a:pt x="6" y="1"/>
                      <a:pt x="3" y="1"/>
                      <a:pt x="0" y="2"/>
                    </a:cubicBezTo>
                    <a:cubicBezTo>
                      <a:pt x="2" y="4"/>
                      <a:pt x="4" y="6"/>
                      <a:pt x="7" y="8"/>
                    </a:cubicBezTo>
                    <a:cubicBezTo>
                      <a:pt x="9" y="10"/>
                      <a:pt x="12" y="13"/>
                      <a:pt x="15" y="1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662"/>
              <p:cNvSpPr/>
              <p:nvPr/>
            </p:nvSpPr>
            <p:spPr bwMode="auto">
              <a:xfrm>
                <a:off x="5361" y="2575"/>
                <a:ext cx="100" cy="69"/>
              </a:xfrm>
              <a:custGeom>
                <a:gdLst>
                  <a:gd name="T0" fmla="*/ 32 w 42"/>
                  <a:gd name="T1" fmla="*/ 29 h 29"/>
                  <a:gd name="T2" fmla="*/ 42 w 42"/>
                  <a:gd name="T3" fmla="*/ 28 h 29"/>
                  <a:gd name="T4" fmla="*/ 35 w 42"/>
                  <a:gd name="T5" fmla="*/ 22 h 29"/>
                  <a:gd name="T6" fmla="*/ 27 w 42"/>
                  <a:gd name="T7" fmla="*/ 14 h 29"/>
                  <a:gd name="T8" fmla="*/ 12 w 42"/>
                  <a:gd name="T9" fmla="*/ 0 h 29"/>
                  <a:gd name="T10" fmla="*/ 0 w 42"/>
                  <a:gd name="T11" fmla="*/ 2 h 29"/>
                  <a:gd name="T12" fmla="*/ 16 w 42"/>
                  <a:gd name="T13" fmla="*/ 16 h 29"/>
                  <a:gd name="T14" fmla="*/ 32 w 42"/>
                  <a:gd name="T15" fmla="*/ 29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8">
                    <a:moveTo>
                      <a:pt x="32" y="29"/>
                    </a:moveTo>
                    <a:cubicBezTo>
                      <a:pt x="35" y="29"/>
                      <a:pt x="39" y="28"/>
                      <a:pt x="42" y="28"/>
                    </a:cubicBezTo>
                    <a:cubicBezTo>
                      <a:pt x="40" y="25"/>
                      <a:pt x="37" y="24"/>
                      <a:pt x="35" y="22"/>
                    </a:cubicBezTo>
                    <a:cubicBezTo>
                      <a:pt x="33" y="19"/>
                      <a:pt x="30" y="17"/>
                      <a:pt x="27" y="14"/>
                    </a:cubicBezTo>
                    <a:cubicBezTo>
                      <a:pt x="22" y="9"/>
                      <a:pt x="17" y="5"/>
                      <a:pt x="12" y="0"/>
                    </a:cubicBezTo>
                    <a:cubicBezTo>
                      <a:pt x="8" y="1"/>
                      <a:pt x="4" y="1"/>
                      <a:pt x="0" y="2"/>
                    </a:cubicBezTo>
                    <a:cubicBezTo>
                      <a:pt x="6" y="6"/>
                      <a:pt x="11" y="11"/>
                      <a:pt x="16" y="16"/>
                    </a:cubicBezTo>
                    <a:cubicBezTo>
                      <a:pt x="21" y="21"/>
                      <a:pt x="27" y="24"/>
                      <a:pt x="32" y="2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663"/>
              <p:cNvSpPr/>
              <p:nvPr/>
            </p:nvSpPr>
            <p:spPr bwMode="auto">
              <a:xfrm>
                <a:off x="5328" y="2580"/>
                <a:ext cx="104" cy="69"/>
              </a:xfrm>
              <a:custGeom>
                <a:gdLst>
                  <a:gd name="T0" fmla="*/ 34 w 44"/>
                  <a:gd name="T1" fmla="*/ 29 h 29"/>
                  <a:gd name="T2" fmla="*/ 40 w 44"/>
                  <a:gd name="T3" fmla="*/ 28 h 29"/>
                  <a:gd name="T4" fmla="*/ 44 w 44"/>
                  <a:gd name="T5" fmla="*/ 27 h 29"/>
                  <a:gd name="T6" fmla="*/ 29 w 44"/>
                  <a:gd name="T7" fmla="*/ 15 h 29"/>
                  <a:gd name="T8" fmla="*/ 12 w 44"/>
                  <a:gd name="T9" fmla="*/ 0 h 29"/>
                  <a:gd name="T10" fmla="*/ 0 w 44"/>
                  <a:gd name="T11" fmla="*/ 1 h 29"/>
                  <a:gd name="T12" fmla="*/ 16 w 44"/>
                  <a:gd name="T13" fmla="*/ 14 h 29"/>
                  <a:gd name="T14" fmla="*/ 34 w 44"/>
                  <a:gd name="T15" fmla="*/ 29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28">
                    <a:moveTo>
                      <a:pt x="34" y="29"/>
                    </a:moveTo>
                    <a:cubicBezTo>
                      <a:pt x="36" y="29"/>
                      <a:pt x="38" y="28"/>
                      <a:pt x="40" y="28"/>
                    </a:cubicBezTo>
                    <a:cubicBezTo>
                      <a:pt x="41" y="28"/>
                      <a:pt x="43" y="28"/>
                      <a:pt x="44" y="27"/>
                    </a:cubicBezTo>
                    <a:cubicBezTo>
                      <a:pt x="40" y="23"/>
                      <a:pt x="34" y="19"/>
                      <a:pt x="29" y="15"/>
                    </a:cubicBezTo>
                    <a:cubicBezTo>
                      <a:pt x="24" y="10"/>
                      <a:pt x="18" y="5"/>
                      <a:pt x="12" y="0"/>
                    </a:cubicBezTo>
                    <a:cubicBezTo>
                      <a:pt x="8" y="0"/>
                      <a:pt x="4" y="1"/>
                      <a:pt x="0" y="1"/>
                    </a:cubicBezTo>
                    <a:cubicBezTo>
                      <a:pt x="6" y="5"/>
                      <a:pt x="11" y="9"/>
                      <a:pt x="16" y="14"/>
                    </a:cubicBezTo>
                    <a:cubicBezTo>
                      <a:pt x="22" y="19"/>
                      <a:pt x="29" y="23"/>
                      <a:pt x="34" y="2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664"/>
              <p:cNvSpPr/>
              <p:nvPr/>
            </p:nvSpPr>
            <p:spPr bwMode="auto">
              <a:xfrm>
                <a:off x="5094" y="2851"/>
                <a:ext cx="50" cy="28"/>
              </a:xfrm>
              <a:custGeom>
                <a:gdLst>
                  <a:gd name="T0" fmla="*/ 21 w 21"/>
                  <a:gd name="T1" fmla="*/ 0 h 12"/>
                  <a:gd name="T2" fmla="*/ 2 w 21"/>
                  <a:gd name="T3" fmla="*/ 10 h 12"/>
                  <a:gd name="T4" fmla="*/ 0 w 21"/>
                  <a:gd name="T5" fmla="*/ 12 h 12"/>
                  <a:gd name="T6" fmla="*/ 15 w 21"/>
                  <a:gd name="T7" fmla="*/ 12 h 12"/>
                  <a:gd name="T8" fmla="*/ 17 w 21"/>
                  <a:gd name="T9" fmla="*/ 11 h 12"/>
                  <a:gd name="T10" fmla="*/ 21 w 21"/>
                  <a:gd name="T11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21" y="0"/>
                    </a:moveTo>
                    <a:cubicBezTo>
                      <a:pt x="14" y="3"/>
                      <a:pt x="8" y="7"/>
                      <a:pt x="2" y="10"/>
                    </a:cubicBezTo>
                    <a:cubicBezTo>
                      <a:pt x="2" y="11"/>
                      <a:pt x="1" y="11"/>
                      <a:pt x="0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1"/>
                      <a:pt x="17" y="11"/>
                    </a:cubicBezTo>
                    <a:cubicBezTo>
                      <a:pt x="18" y="7"/>
                      <a:pt x="19" y="4"/>
                      <a:pt x="21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665"/>
              <p:cNvSpPr/>
              <p:nvPr/>
            </p:nvSpPr>
            <p:spPr bwMode="auto">
              <a:xfrm>
                <a:off x="5054" y="2801"/>
                <a:ext cx="118" cy="64"/>
              </a:xfrm>
              <a:custGeom>
                <a:gdLst>
                  <a:gd name="T0" fmla="*/ 1 w 50"/>
                  <a:gd name="T1" fmla="*/ 15 h 27"/>
                  <a:gd name="T2" fmla="*/ 0 w 50"/>
                  <a:gd name="T3" fmla="*/ 27 h 27"/>
                  <a:gd name="T4" fmla="*/ 9 w 50"/>
                  <a:gd name="T5" fmla="*/ 23 h 27"/>
                  <a:gd name="T6" fmla="*/ 21 w 50"/>
                  <a:gd name="T7" fmla="*/ 17 h 27"/>
                  <a:gd name="T8" fmla="*/ 45 w 50"/>
                  <a:gd name="T9" fmla="*/ 8 h 27"/>
                  <a:gd name="T10" fmla="*/ 48 w 50"/>
                  <a:gd name="T11" fmla="*/ 4 h 27"/>
                  <a:gd name="T12" fmla="*/ 50 w 50"/>
                  <a:gd name="T13" fmla="*/ 0 h 27"/>
                  <a:gd name="T14" fmla="*/ 25 w 50"/>
                  <a:gd name="T15" fmla="*/ 7 h 27"/>
                  <a:gd name="T16" fmla="*/ 1 w 50"/>
                  <a:gd name="T17" fmla="*/ 15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27">
                    <a:moveTo>
                      <a:pt x="1" y="15"/>
                    </a:moveTo>
                    <a:cubicBezTo>
                      <a:pt x="1" y="19"/>
                      <a:pt x="0" y="23"/>
                      <a:pt x="0" y="27"/>
                    </a:cubicBezTo>
                    <a:cubicBezTo>
                      <a:pt x="3" y="26"/>
                      <a:pt x="6" y="24"/>
                      <a:pt x="9" y="23"/>
                    </a:cubicBezTo>
                    <a:cubicBezTo>
                      <a:pt x="13" y="21"/>
                      <a:pt x="17" y="19"/>
                      <a:pt x="21" y="17"/>
                    </a:cubicBezTo>
                    <a:cubicBezTo>
                      <a:pt x="29" y="14"/>
                      <a:pt x="37" y="11"/>
                      <a:pt x="45" y="8"/>
                    </a:cubicBezTo>
                    <a:cubicBezTo>
                      <a:pt x="46" y="7"/>
                      <a:pt x="47" y="5"/>
                      <a:pt x="48" y="4"/>
                    </a:cubicBezTo>
                    <a:cubicBezTo>
                      <a:pt x="49" y="3"/>
                      <a:pt x="49" y="1"/>
                      <a:pt x="50" y="0"/>
                    </a:cubicBezTo>
                    <a:cubicBezTo>
                      <a:pt x="42" y="2"/>
                      <a:pt x="34" y="5"/>
                      <a:pt x="25" y="7"/>
                    </a:cubicBezTo>
                    <a:cubicBezTo>
                      <a:pt x="17" y="9"/>
                      <a:pt x="10" y="13"/>
                      <a:pt x="1" y="1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666"/>
              <p:cNvSpPr/>
              <p:nvPr/>
            </p:nvSpPr>
            <p:spPr bwMode="auto">
              <a:xfrm>
                <a:off x="5058" y="2777"/>
                <a:ext cx="133" cy="57"/>
              </a:xfrm>
              <a:custGeom>
                <a:gdLst>
                  <a:gd name="T0" fmla="*/ 27 w 56"/>
                  <a:gd name="T1" fmla="*/ 5 h 24"/>
                  <a:gd name="T2" fmla="*/ 12 w 56"/>
                  <a:gd name="T3" fmla="*/ 9 h 24"/>
                  <a:gd name="T4" fmla="*/ 1 w 56"/>
                  <a:gd name="T5" fmla="*/ 12 h 24"/>
                  <a:gd name="T6" fmla="*/ 0 w 56"/>
                  <a:gd name="T7" fmla="*/ 24 h 24"/>
                  <a:gd name="T8" fmla="*/ 24 w 56"/>
                  <a:gd name="T9" fmla="*/ 16 h 24"/>
                  <a:gd name="T10" fmla="*/ 50 w 56"/>
                  <a:gd name="T11" fmla="*/ 8 h 24"/>
                  <a:gd name="T12" fmla="*/ 56 w 56"/>
                  <a:gd name="T13" fmla="*/ 0 h 24"/>
                  <a:gd name="T14" fmla="*/ 42 w 56"/>
                  <a:gd name="T15" fmla="*/ 2 h 24"/>
                  <a:gd name="T16" fmla="*/ 27 w 56"/>
                  <a:gd name="T17" fmla="*/ 5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24">
                    <a:moveTo>
                      <a:pt x="27" y="5"/>
                    </a:moveTo>
                    <a:cubicBezTo>
                      <a:pt x="22" y="7"/>
                      <a:pt x="17" y="8"/>
                      <a:pt x="12" y="9"/>
                    </a:cubicBezTo>
                    <a:cubicBezTo>
                      <a:pt x="8" y="10"/>
                      <a:pt x="5" y="12"/>
                      <a:pt x="1" y="12"/>
                    </a:cubicBezTo>
                    <a:cubicBezTo>
                      <a:pt x="1" y="16"/>
                      <a:pt x="0" y="20"/>
                      <a:pt x="0" y="24"/>
                    </a:cubicBezTo>
                    <a:cubicBezTo>
                      <a:pt x="8" y="22"/>
                      <a:pt x="15" y="17"/>
                      <a:pt x="24" y="16"/>
                    </a:cubicBezTo>
                    <a:cubicBezTo>
                      <a:pt x="32" y="13"/>
                      <a:pt x="41" y="11"/>
                      <a:pt x="50" y="8"/>
                    </a:cubicBezTo>
                    <a:cubicBezTo>
                      <a:pt x="52" y="5"/>
                      <a:pt x="54" y="3"/>
                      <a:pt x="56" y="0"/>
                    </a:cubicBezTo>
                    <a:cubicBezTo>
                      <a:pt x="52" y="1"/>
                      <a:pt x="47" y="2"/>
                      <a:pt x="42" y="2"/>
                    </a:cubicBezTo>
                    <a:cubicBezTo>
                      <a:pt x="37" y="3"/>
                      <a:pt x="32" y="4"/>
                      <a:pt x="27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667"/>
              <p:cNvSpPr/>
              <p:nvPr/>
            </p:nvSpPr>
            <p:spPr bwMode="auto">
              <a:xfrm>
                <a:off x="5054" y="2825"/>
                <a:ext cx="104" cy="54"/>
              </a:xfrm>
              <a:custGeom>
                <a:gdLst>
                  <a:gd name="T0" fmla="*/ 39 w 44"/>
                  <a:gd name="T1" fmla="*/ 9 h 23"/>
                  <a:gd name="T2" fmla="*/ 44 w 44"/>
                  <a:gd name="T3" fmla="*/ 0 h 23"/>
                  <a:gd name="T4" fmla="*/ 20 w 44"/>
                  <a:gd name="T5" fmla="*/ 9 h 23"/>
                  <a:gd name="T6" fmla="*/ 9 w 44"/>
                  <a:gd name="T7" fmla="*/ 15 h 23"/>
                  <a:gd name="T8" fmla="*/ 0 w 44"/>
                  <a:gd name="T9" fmla="*/ 19 h 23"/>
                  <a:gd name="T10" fmla="*/ 0 w 44"/>
                  <a:gd name="T11" fmla="*/ 23 h 23"/>
                  <a:gd name="T12" fmla="*/ 14 w 44"/>
                  <a:gd name="T13" fmla="*/ 23 h 23"/>
                  <a:gd name="T14" fmla="*/ 20 w 44"/>
                  <a:gd name="T15" fmla="*/ 19 h 23"/>
                  <a:gd name="T16" fmla="*/ 39 w 44"/>
                  <a:gd name="T17" fmla="*/ 9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23">
                    <a:moveTo>
                      <a:pt x="39" y="9"/>
                    </a:moveTo>
                    <a:cubicBezTo>
                      <a:pt x="40" y="6"/>
                      <a:pt x="42" y="3"/>
                      <a:pt x="44" y="0"/>
                    </a:cubicBezTo>
                    <a:cubicBezTo>
                      <a:pt x="36" y="3"/>
                      <a:pt x="28" y="6"/>
                      <a:pt x="20" y="9"/>
                    </a:cubicBezTo>
                    <a:cubicBezTo>
                      <a:pt x="16" y="11"/>
                      <a:pt x="12" y="13"/>
                      <a:pt x="9" y="15"/>
                    </a:cubicBezTo>
                    <a:cubicBezTo>
                      <a:pt x="6" y="16"/>
                      <a:pt x="3" y="18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6" y="22"/>
                      <a:pt x="18" y="20"/>
                      <a:pt x="20" y="19"/>
                    </a:cubicBezTo>
                    <a:cubicBezTo>
                      <a:pt x="26" y="16"/>
                      <a:pt x="32" y="12"/>
                      <a:pt x="39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668"/>
              <p:cNvSpPr/>
              <p:nvPr/>
            </p:nvSpPr>
            <p:spPr bwMode="auto">
              <a:xfrm>
                <a:off x="5449" y="2561"/>
                <a:ext cx="87" cy="76"/>
              </a:xfrm>
              <a:custGeom>
                <a:gdLst>
                  <a:gd name="T0" fmla="*/ 14 w 37"/>
                  <a:gd name="T1" fmla="*/ 17 h 32"/>
                  <a:gd name="T2" fmla="*/ 29 w 37"/>
                  <a:gd name="T3" fmla="*/ 32 h 32"/>
                  <a:gd name="T4" fmla="*/ 37 w 37"/>
                  <a:gd name="T5" fmla="*/ 32 h 32"/>
                  <a:gd name="T6" fmla="*/ 25 w 37"/>
                  <a:gd name="T7" fmla="*/ 18 h 32"/>
                  <a:gd name="T8" fmla="*/ 10 w 37"/>
                  <a:gd name="T9" fmla="*/ 0 h 32"/>
                  <a:gd name="T10" fmla="*/ 9 w 37"/>
                  <a:gd name="T11" fmla="*/ 0 h 32"/>
                  <a:gd name="T12" fmla="*/ 0 w 37"/>
                  <a:gd name="T13" fmla="*/ 2 h 32"/>
                  <a:gd name="T14" fmla="*/ 6 w 37"/>
                  <a:gd name="T15" fmla="*/ 8 h 32"/>
                  <a:gd name="T16" fmla="*/ 14 w 37"/>
                  <a:gd name="T17" fmla="*/ 17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2">
                    <a:moveTo>
                      <a:pt x="14" y="17"/>
                    </a:moveTo>
                    <a:cubicBezTo>
                      <a:pt x="19" y="22"/>
                      <a:pt x="24" y="27"/>
                      <a:pt x="29" y="32"/>
                    </a:cubicBezTo>
                    <a:cubicBezTo>
                      <a:pt x="31" y="32"/>
                      <a:pt x="34" y="32"/>
                      <a:pt x="37" y="32"/>
                    </a:cubicBezTo>
                    <a:cubicBezTo>
                      <a:pt x="32" y="28"/>
                      <a:pt x="29" y="22"/>
                      <a:pt x="25" y="18"/>
                    </a:cubicBezTo>
                    <a:cubicBezTo>
                      <a:pt x="20" y="12"/>
                      <a:pt x="15" y="6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1"/>
                      <a:pt x="3" y="1"/>
                      <a:pt x="0" y="2"/>
                    </a:cubicBezTo>
                    <a:cubicBezTo>
                      <a:pt x="2" y="4"/>
                      <a:pt x="4" y="6"/>
                      <a:pt x="6" y="8"/>
                    </a:cubicBezTo>
                    <a:cubicBezTo>
                      <a:pt x="9" y="11"/>
                      <a:pt x="12" y="14"/>
                      <a:pt x="14" y="1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669"/>
              <p:cNvSpPr/>
              <p:nvPr/>
            </p:nvSpPr>
            <p:spPr bwMode="auto">
              <a:xfrm>
                <a:off x="5063" y="2756"/>
                <a:ext cx="147" cy="47"/>
              </a:xfrm>
              <a:custGeom>
                <a:gdLst>
                  <a:gd name="T0" fmla="*/ 16 w 62"/>
                  <a:gd name="T1" fmla="*/ 4 h 20"/>
                  <a:gd name="T2" fmla="*/ 3 w 62"/>
                  <a:gd name="T3" fmla="*/ 5 h 20"/>
                  <a:gd name="T4" fmla="*/ 0 w 62"/>
                  <a:gd name="T5" fmla="*/ 20 h 20"/>
                  <a:gd name="T6" fmla="*/ 11 w 62"/>
                  <a:gd name="T7" fmla="*/ 16 h 20"/>
                  <a:gd name="T8" fmla="*/ 25 w 62"/>
                  <a:gd name="T9" fmla="*/ 13 h 20"/>
                  <a:gd name="T10" fmla="*/ 41 w 62"/>
                  <a:gd name="T11" fmla="*/ 10 h 20"/>
                  <a:gd name="T12" fmla="*/ 56 w 62"/>
                  <a:gd name="T13" fmla="*/ 7 h 20"/>
                  <a:gd name="T14" fmla="*/ 56 w 62"/>
                  <a:gd name="T15" fmla="*/ 7 h 20"/>
                  <a:gd name="T16" fmla="*/ 62 w 62"/>
                  <a:gd name="T17" fmla="*/ 0 h 20"/>
                  <a:gd name="T18" fmla="*/ 31 w 62"/>
                  <a:gd name="T19" fmla="*/ 3 h 20"/>
                  <a:gd name="T20" fmla="*/ 16 w 62"/>
                  <a:gd name="T21" fmla="*/ 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20">
                    <a:moveTo>
                      <a:pt x="16" y="4"/>
                    </a:moveTo>
                    <a:cubicBezTo>
                      <a:pt x="11" y="4"/>
                      <a:pt x="7" y="5"/>
                      <a:pt x="3" y="5"/>
                    </a:cubicBezTo>
                    <a:cubicBezTo>
                      <a:pt x="2" y="10"/>
                      <a:pt x="1" y="15"/>
                      <a:pt x="0" y="20"/>
                    </a:cubicBezTo>
                    <a:cubicBezTo>
                      <a:pt x="3" y="19"/>
                      <a:pt x="7" y="18"/>
                      <a:pt x="11" y="16"/>
                    </a:cubicBezTo>
                    <a:cubicBezTo>
                      <a:pt x="15" y="15"/>
                      <a:pt x="20" y="14"/>
                      <a:pt x="25" y="13"/>
                    </a:cubicBezTo>
                    <a:cubicBezTo>
                      <a:pt x="30" y="12"/>
                      <a:pt x="36" y="11"/>
                      <a:pt x="41" y="10"/>
                    </a:cubicBezTo>
                    <a:cubicBezTo>
                      <a:pt x="46" y="9"/>
                      <a:pt x="51" y="8"/>
                      <a:pt x="56" y="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8" y="5"/>
                      <a:pt x="60" y="3"/>
                      <a:pt x="62" y="0"/>
                    </a:cubicBezTo>
                    <a:cubicBezTo>
                      <a:pt x="52" y="1"/>
                      <a:pt x="42" y="3"/>
                      <a:pt x="31" y="3"/>
                    </a:cubicBezTo>
                    <a:cubicBezTo>
                      <a:pt x="26" y="3"/>
                      <a:pt x="21" y="3"/>
                      <a:pt x="16" y="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670"/>
              <p:cNvSpPr/>
              <p:nvPr/>
            </p:nvSpPr>
            <p:spPr bwMode="auto">
              <a:xfrm>
                <a:off x="5082" y="2694"/>
                <a:ext cx="168" cy="40"/>
              </a:xfrm>
              <a:custGeom>
                <a:gdLst>
                  <a:gd name="T0" fmla="*/ 71 w 71"/>
                  <a:gd name="T1" fmla="*/ 11 h 17"/>
                  <a:gd name="T2" fmla="*/ 65 w 71"/>
                  <a:gd name="T3" fmla="*/ 10 h 17"/>
                  <a:gd name="T4" fmla="*/ 57 w 71"/>
                  <a:gd name="T5" fmla="*/ 8 h 17"/>
                  <a:gd name="T6" fmla="*/ 39 w 71"/>
                  <a:gd name="T7" fmla="*/ 4 h 17"/>
                  <a:gd name="T8" fmla="*/ 21 w 71"/>
                  <a:gd name="T9" fmla="*/ 1 h 17"/>
                  <a:gd name="T10" fmla="*/ 6 w 71"/>
                  <a:gd name="T11" fmla="*/ 0 h 17"/>
                  <a:gd name="T12" fmla="*/ 0 w 71"/>
                  <a:gd name="T13" fmla="*/ 15 h 17"/>
                  <a:gd name="T14" fmla="*/ 16 w 71"/>
                  <a:gd name="T15" fmla="*/ 14 h 17"/>
                  <a:gd name="T16" fmla="*/ 33 w 71"/>
                  <a:gd name="T17" fmla="*/ 15 h 17"/>
                  <a:gd name="T18" fmla="*/ 50 w 71"/>
                  <a:gd name="T19" fmla="*/ 15 h 17"/>
                  <a:gd name="T20" fmla="*/ 64 w 71"/>
                  <a:gd name="T21" fmla="*/ 17 h 17"/>
                  <a:gd name="T22" fmla="*/ 71 w 71"/>
                  <a:gd name="T23" fmla="*/ 11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17">
                    <a:moveTo>
                      <a:pt x="71" y="11"/>
                    </a:moveTo>
                    <a:cubicBezTo>
                      <a:pt x="69" y="11"/>
                      <a:pt x="67" y="10"/>
                      <a:pt x="65" y="10"/>
                    </a:cubicBezTo>
                    <a:cubicBezTo>
                      <a:pt x="62" y="9"/>
                      <a:pt x="59" y="8"/>
                      <a:pt x="57" y="8"/>
                    </a:cubicBezTo>
                    <a:cubicBezTo>
                      <a:pt x="51" y="6"/>
                      <a:pt x="45" y="5"/>
                      <a:pt x="39" y="4"/>
                    </a:cubicBezTo>
                    <a:cubicBezTo>
                      <a:pt x="33" y="3"/>
                      <a:pt x="27" y="2"/>
                      <a:pt x="21" y="1"/>
                    </a:cubicBezTo>
                    <a:cubicBezTo>
                      <a:pt x="16" y="1"/>
                      <a:pt x="11" y="1"/>
                      <a:pt x="6" y="0"/>
                    </a:cubicBezTo>
                    <a:cubicBezTo>
                      <a:pt x="4" y="5"/>
                      <a:pt x="2" y="10"/>
                      <a:pt x="0" y="15"/>
                    </a:cubicBezTo>
                    <a:cubicBezTo>
                      <a:pt x="5" y="15"/>
                      <a:pt x="11" y="14"/>
                      <a:pt x="16" y="14"/>
                    </a:cubicBezTo>
                    <a:cubicBezTo>
                      <a:pt x="22" y="14"/>
                      <a:pt x="27" y="15"/>
                      <a:pt x="33" y="15"/>
                    </a:cubicBezTo>
                    <a:cubicBezTo>
                      <a:pt x="39" y="15"/>
                      <a:pt x="44" y="15"/>
                      <a:pt x="50" y="15"/>
                    </a:cubicBezTo>
                    <a:cubicBezTo>
                      <a:pt x="55" y="16"/>
                      <a:pt x="60" y="16"/>
                      <a:pt x="64" y="17"/>
                    </a:cubicBezTo>
                    <a:cubicBezTo>
                      <a:pt x="67" y="15"/>
                      <a:pt x="69" y="13"/>
                      <a:pt x="71" y="1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671"/>
              <p:cNvSpPr/>
              <p:nvPr/>
            </p:nvSpPr>
            <p:spPr bwMode="auto">
              <a:xfrm>
                <a:off x="5099" y="2661"/>
                <a:ext cx="175" cy="57"/>
              </a:xfrm>
              <a:custGeom>
                <a:gdLst>
                  <a:gd name="T0" fmla="*/ 34 w 74"/>
                  <a:gd name="T1" fmla="*/ 17 h 24"/>
                  <a:gd name="T2" fmla="*/ 51 w 74"/>
                  <a:gd name="T3" fmla="*/ 20 h 24"/>
                  <a:gd name="T4" fmla="*/ 59 w 74"/>
                  <a:gd name="T5" fmla="*/ 22 h 24"/>
                  <a:gd name="T6" fmla="*/ 66 w 74"/>
                  <a:gd name="T7" fmla="*/ 24 h 24"/>
                  <a:gd name="T8" fmla="*/ 74 w 74"/>
                  <a:gd name="T9" fmla="*/ 18 h 24"/>
                  <a:gd name="T10" fmla="*/ 56 w 74"/>
                  <a:gd name="T11" fmla="*/ 14 h 24"/>
                  <a:gd name="T12" fmla="*/ 39 w 74"/>
                  <a:gd name="T13" fmla="*/ 8 h 24"/>
                  <a:gd name="T14" fmla="*/ 19 w 74"/>
                  <a:gd name="T15" fmla="*/ 3 h 24"/>
                  <a:gd name="T16" fmla="*/ 11 w 74"/>
                  <a:gd name="T17" fmla="*/ 1 h 24"/>
                  <a:gd name="T18" fmla="*/ 6 w 74"/>
                  <a:gd name="T19" fmla="*/ 0 h 24"/>
                  <a:gd name="T20" fmla="*/ 4 w 74"/>
                  <a:gd name="T21" fmla="*/ 5 h 24"/>
                  <a:gd name="T22" fmla="*/ 0 w 74"/>
                  <a:gd name="T23" fmla="*/ 13 h 24"/>
                  <a:gd name="T24" fmla="*/ 17 w 74"/>
                  <a:gd name="T25" fmla="*/ 14 h 24"/>
                  <a:gd name="T26" fmla="*/ 34 w 74"/>
                  <a:gd name="T27" fmla="*/ 1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24">
                    <a:moveTo>
                      <a:pt x="34" y="17"/>
                    </a:moveTo>
                    <a:cubicBezTo>
                      <a:pt x="39" y="18"/>
                      <a:pt x="45" y="19"/>
                      <a:pt x="51" y="20"/>
                    </a:cubicBezTo>
                    <a:cubicBezTo>
                      <a:pt x="54" y="21"/>
                      <a:pt x="57" y="22"/>
                      <a:pt x="59" y="22"/>
                    </a:cubicBezTo>
                    <a:cubicBezTo>
                      <a:pt x="62" y="23"/>
                      <a:pt x="64" y="23"/>
                      <a:pt x="66" y="24"/>
                    </a:cubicBezTo>
                    <a:cubicBezTo>
                      <a:pt x="69" y="22"/>
                      <a:pt x="71" y="20"/>
                      <a:pt x="74" y="18"/>
                    </a:cubicBezTo>
                    <a:cubicBezTo>
                      <a:pt x="68" y="17"/>
                      <a:pt x="62" y="16"/>
                      <a:pt x="56" y="14"/>
                    </a:cubicBezTo>
                    <a:cubicBezTo>
                      <a:pt x="50" y="12"/>
                      <a:pt x="45" y="10"/>
                      <a:pt x="39" y="8"/>
                    </a:cubicBezTo>
                    <a:cubicBezTo>
                      <a:pt x="32" y="6"/>
                      <a:pt x="26" y="5"/>
                      <a:pt x="19" y="3"/>
                    </a:cubicBezTo>
                    <a:cubicBezTo>
                      <a:pt x="17" y="2"/>
                      <a:pt x="14" y="2"/>
                      <a:pt x="11" y="1"/>
                    </a:cubicBezTo>
                    <a:cubicBezTo>
                      <a:pt x="10" y="1"/>
                      <a:pt x="8" y="1"/>
                      <a:pt x="6" y="0"/>
                    </a:cubicBezTo>
                    <a:cubicBezTo>
                      <a:pt x="5" y="1"/>
                      <a:pt x="4" y="3"/>
                      <a:pt x="4" y="5"/>
                    </a:cubicBezTo>
                    <a:cubicBezTo>
                      <a:pt x="2" y="7"/>
                      <a:pt x="1" y="10"/>
                      <a:pt x="0" y="13"/>
                    </a:cubicBezTo>
                    <a:cubicBezTo>
                      <a:pt x="6" y="13"/>
                      <a:pt x="11" y="14"/>
                      <a:pt x="17" y="14"/>
                    </a:cubicBezTo>
                    <a:cubicBezTo>
                      <a:pt x="22" y="15"/>
                      <a:pt x="28" y="16"/>
                      <a:pt x="34" y="1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672"/>
              <p:cNvSpPr/>
              <p:nvPr/>
            </p:nvSpPr>
            <p:spPr bwMode="auto">
              <a:xfrm>
                <a:off x="5073" y="2732"/>
                <a:ext cx="158" cy="33"/>
              </a:xfrm>
              <a:custGeom>
                <a:gdLst>
                  <a:gd name="T0" fmla="*/ 36 w 67"/>
                  <a:gd name="T1" fmla="*/ 0 h 14"/>
                  <a:gd name="T2" fmla="*/ 19 w 67"/>
                  <a:gd name="T3" fmla="*/ 0 h 14"/>
                  <a:gd name="T4" fmla="*/ 4 w 67"/>
                  <a:gd name="T5" fmla="*/ 0 h 14"/>
                  <a:gd name="T6" fmla="*/ 1 w 67"/>
                  <a:gd name="T7" fmla="*/ 10 h 14"/>
                  <a:gd name="T8" fmla="*/ 0 w 67"/>
                  <a:gd name="T9" fmla="*/ 13 h 14"/>
                  <a:gd name="T10" fmla="*/ 13 w 67"/>
                  <a:gd name="T11" fmla="*/ 12 h 14"/>
                  <a:gd name="T12" fmla="*/ 29 w 67"/>
                  <a:gd name="T13" fmla="*/ 12 h 14"/>
                  <a:gd name="T14" fmla="*/ 60 w 67"/>
                  <a:gd name="T15" fmla="*/ 9 h 14"/>
                  <a:gd name="T16" fmla="*/ 67 w 67"/>
                  <a:gd name="T17" fmla="*/ 2 h 14"/>
                  <a:gd name="T18" fmla="*/ 52 w 67"/>
                  <a:gd name="T19" fmla="*/ 1 h 14"/>
                  <a:gd name="T20" fmla="*/ 36 w 67"/>
                  <a:gd name="T21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14">
                    <a:moveTo>
                      <a:pt x="36" y="0"/>
                    </a:moveTo>
                    <a:cubicBezTo>
                      <a:pt x="30" y="0"/>
                      <a:pt x="25" y="0"/>
                      <a:pt x="19" y="0"/>
                    </a:cubicBezTo>
                    <a:cubicBezTo>
                      <a:pt x="14" y="0"/>
                      <a:pt x="9" y="0"/>
                      <a:pt x="4" y="0"/>
                    </a:cubicBezTo>
                    <a:cubicBezTo>
                      <a:pt x="3" y="4"/>
                      <a:pt x="1" y="7"/>
                      <a:pt x="1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4" y="14"/>
                      <a:pt x="9" y="12"/>
                      <a:pt x="13" y="12"/>
                    </a:cubicBezTo>
                    <a:cubicBezTo>
                      <a:pt x="18" y="12"/>
                      <a:pt x="24" y="12"/>
                      <a:pt x="29" y="12"/>
                    </a:cubicBezTo>
                    <a:cubicBezTo>
                      <a:pt x="39" y="11"/>
                      <a:pt x="49" y="9"/>
                      <a:pt x="60" y="9"/>
                    </a:cubicBezTo>
                    <a:cubicBezTo>
                      <a:pt x="62" y="6"/>
                      <a:pt x="64" y="4"/>
                      <a:pt x="67" y="2"/>
                    </a:cubicBezTo>
                    <a:cubicBezTo>
                      <a:pt x="62" y="1"/>
                      <a:pt x="57" y="1"/>
                      <a:pt x="52" y="1"/>
                    </a:cubicBezTo>
                    <a:cubicBezTo>
                      <a:pt x="47" y="1"/>
                      <a:pt x="42" y="0"/>
                      <a:pt x="36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673"/>
              <p:cNvSpPr/>
              <p:nvPr/>
            </p:nvSpPr>
            <p:spPr bwMode="auto">
              <a:xfrm>
                <a:off x="5536" y="2571"/>
                <a:ext cx="90" cy="187"/>
              </a:xfrm>
              <a:custGeom>
                <a:gdLst>
                  <a:gd name="T0" fmla="*/ 22 w 38"/>
                  <a:gd name="T1" fmla="*/ 31 h 79"/>
                  <a:gd name="T2" fmla="*/ 23 w 38"/>
                  <a:gd name="T3" fmla="*/ 32 h 79"/>
                  <a:gd name="T4" fmla="*/ 22 w 38"/>
                  <a:gd name="T5" fmla="*/ 33 h 79"/>
                  <a:gd name="T6" fmla="*/ 13 w 38"/>
                  <a:gd name="T7" fmla="*/ 42 h 79"/>
                  <a:gd name="T8" fmla="*/ 6 w 38"/>
                  <a:gd name="T9" fmla="*/ 53 h 79"/>
                  <a:gd name="T10" fmla="*/ 1 w 38"/>
                  <a:gd name="T11" fmla="*/ 79 h 79"/>
                  <a:gd name="T12" fmla="*/ 10 w 38"/>
                  <a:gd name="T13" fmla="*/ 78 h 79"/>
                  <a:gd name="T14" fmla="*/ 17 w 38"/>
                  <a:gd name="T15" fmla="*/ 51 h 79"/>
                  <a:gd name="T16" fmla="*/ 27 w 38"/>
                  <a:gd name="T17" fmla="*/ 42 h 79"/>
                  <a:gd name="T18" fmla="*/ 33 w 38"/>
                  <a:gd name="T19" fmla="*/ 37 h 79"/>
                  <a:gd name="T20" fmla="*/ 38 w 38"/>
                  <a:gd name="T21" fmla="*/ 35 h 79"/>
                  <a:gd name="T22" fmla="*/ 24 w 38"/>
                  <a:gd name="T23" fmla="*/ 23 h 79"/>
                  <a:gd name="T24" fmla="*/ 15 w 38"/>
                  <a:gd name="T25" fmla="*/ 0 h 79"/>
                  <a:gd name="T26" fmla="*/ 7 w 38"/>
                  <a:gd name="T27" fmla="*/ 3 h 79"/>
                  <a:gd name="T28" fmla="*/ 12 w 38"/>
                  <a:gd name="T29" fmla="*/ 19 h 79"/>
                  <a:gd name="T30" fmla="*/ 22 w 38"/>
                  <a:gd name="T31" fmla="*/ 31 h 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79">
                    <a:moveTo>
                      <a:pt x="22" y="31"/>
                    </a:move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3"/>
                      <a:pt x="22" y="33"/>
                      <a:pt x="22" y="33"/>
                    </a:cubicBezTo>
                    <a:cubicBezTo>
                      <a:pt x="19" y="36"/>
                      <a:pt x="16" y="39"/>
                      <a:pt x="13" y="42"/>
                    </a:cubicBezTo>
                    <a:cubicBezTo>
                      <a:pt x="10" y="45"/>
                      <a:pt x="8" y="49"/>
                      <a:pt x="6" y="53"/>
                    </a:cubicBezTo>
                    <a:cubicBezTo>
                      <a:pt x="3" y="61"/>
                      <a:pt x="0" y="70"/>
                      <a:pt x="1" y="79"/>
                    </a:cubicBezTo>
                    <a:cubicBezTo>
                      <a:pt x="4" y="79"/>
                      <a:pt x="7" y="79"/>
                      <a:pt x="10" y="78"/>
                    </a:cubicBezTo>
                    <a:cubicBezTo>
                      <a:pt x="9" y="69"/>
                      <a:pt x="12" y="59"/>
                      <a:pt x="17" y="51"/>
                    </a:cubicBezTo>
                    <a:cubicBezTo>
                      <a:pt x="20" y="48"/>
                      <a:pt x="23" y="45"/>
                      <a:pt x="27" y="42"/>
                    </a:cubicBezTo>
                    <a:cubicBezTo>
                      <a:pt x="29" y="40"/>
                      <a:pt x="31" y="39"/>
                      <a:pt x="33" y="37"/>
                    </a:cubicBezTo>
                    <a:cubicBezTo>
                      <a:pt x="35" y="36"/>
                      <a:pt x="36" y="36"/>
                      <a:pt x="38" y="35"/>
                    </a:cubicBezTo>
                    <a:cubicBezTo>
                      <a:pt x="32" y="32"/>
                      <a:pt x="28" y="28"/>
                      <a:pt x="24" y="23"/>
                    </a:cubicBezTo>
                    <a:cubicBezTo>
                      <a:pt x="20" y="17"/>
                      <a:pt x="15" y="8"/>
                      <a:pt x="15" y="0"/>
                    </a:cubicBezTo>
                    <a:cubicBezTo>
                      <a:pt x="13" y="1"/>
                      <a:pt x="10" y="2"/>
                      <a:pt x="7" y="3"/>
                    </a:cubicBezTo>
                    <a:cubicBezTo>
                      <a:pt x="8" y="8"/>
                      <a:pt x="9" y="14"/>
                      <a:pt x="12" y="19"/>
                    </a:cubicBezTo>
                    <a:cubicBezTo>
                      <a:pt x="15" y="23"/>
                      <a:pt x="18" y="28"/>
                      <a:pt x="22" y="3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674"/>
              <p:cNvSpPr/>
              <p:nvPr/>
            </p:nvSpPr>
            <p:spPr bwMode="auto">
              <a:xfrm>
                <a:off x="5806" y="2639"/>
                <a:ext cx="26" cy="60"/>
              </a:xfrm>
              <a:custGeom>
                <a:gdLst>
                  <a:gd name="T0" fmla="*/ 11 w 11"/>
                  <a:gd name="T1" fmla="*/ 3 h 25"/>
                  <a:gd name="T2" fmla="*/ 6 w 11"/>
                  <a:gd name="T3" fmla="*/ 0 h 25"/>
                  <a:gd name="T4" fmla="*/ 1 w 11"/>
                  <a:gd name="T5" fmla="*/ 12 h 25"/>
                  <a:gd name="T6" fmla="*/ 1 w 11"/>
                  <a:gd name="T7" fmla="*/ 25 h 25"/>
                  <a:gd name="T8" fmla="*/ 10 w 11"/>
                  <a:gd name="T9" fmla="*/ 11 h 25"/>
                  <a:gd name="T10" fmla="*/ 11 w 11"/>
                  <a:gd name="T11" fmla="*/ 3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5">
                    <a:moveTo>
                      <a:pt x="11" y="3"/>
                    </a:moveTo>
                    <a:cubicBezTo>
                      <a:pt x="9" y="2"/>
                      <a:pt x="7" y="1"/>
                      <a:pt x="6" y="0"/>
                    </a:cubicBezTo>
                    <a:cubicBezTo>
                      <a:pt x="2" y="3"/>
                      <a:pt x="1" y="7"/>
                      <a:pt x="1" y="12"/>
                    </a:cubicBezTo>
                    <a:cubicBezTo>
                      <a:pt x="0" y="16"/>
                      <a:pt x="0" y="21"/>
                      <a:pt x="1" y="25"/>
                    </a:cubicBezTo>
                    <a:cubicBezTo>
                      <a:pt x="4" y="20"/>
                      <a:pt x="6" y="15"/>
                      <a:pt x="10" y="11"/>
                    </a:cubicBezTo>
                    <a:cubicBezTo>
                      <a:pt x="9" y="9"/>
                      <a:pt x="10" y="5"/>
                      <a:pt x="11" y="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675"/>
              <p:cNvSpPr/>
              <p:nvPr/>
            </p:nvSpPr>
            <p:spPr bwMode="auto">
              <a:xfrm>
                <a:off x="5700" y="2656"/>
                <a:ext cx="49" cy="74"/>
              </a:xfrm>
              <a:custGeom>
                <a:gdLst>
                  <a:gd name="T0" fmla="*/ 12 w 21"/>
                  <a:gd name="T1" fmla="*/ 16 h 31"/>
                  <a:gd name="T2" fmla="*/ 16 w 21"/>
                  <a:gd name="T3" fmla="*/ 10 h 31"/>
                  <a:gd name="T4" fmla="*/ 21 w 21"/>
                  <a:gd name="T5" fmla="*/ 7 h 31"/>
                  <a:gd name="T6" fmla="*/ 19 w 21"/>
                  <a:gd name="T7" fmla="*/ 4 h 31"/>
                  <a:gd name="T8" fmla="*/ 17 w 21"/>
                  <a:gd name="T9" fmla="*/ 0 h 31"/>
                  <a:gd name="T10" fmla="*/ 5 w 21"/>
                  <a:gd name="T11" fmla="*/ 12 h 31"/>
                  <a:gd name="T12" fmla="*/ 1 w 21"/>
                  <a:gd name="T13" fmla="*/ 31 h 31"/>
                  <a:gd name="T14" fmla="*/ 10 w 21"/>
                  <a:gd name="T15" fmla="*/ 29 h 31"/>
                  <a:gd name="T16" fmla="*/ 12 w 21"/>
                  <a:gd name="T17" fmla="*/ 16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31">
                    <a:moveTo>
                      <a:pt x="12" y="16"/>
                    </a:moveTo>
                    <a:cubicBezTo>
                      <a:pt x="13" y="14"/>
                      <a:pt x="14" y="12"/>
                      <a:pt x="16" y="10"/>
                    </a:cubicBezTo>
                    <a:cubicBezTo>
                      <a:pt x="18" y="9"/>
                      <a:pt x="19" y="8"/>
                      <a:pt x="21" y="7"/>
                    </a:cubicBezTo>
                    <a:cubicBezTo>
                      <a:pt x="20" y="6"/>
                      <a:pt x="20" y="5"/>
                      <a:pt x="19" y="4"/>
                    </a:cubicBezTo>
                    <a:cubicBezTo>
                      <a:pt x="18" y="3"/>
                      <a:pt x="18" y="2"/>
                      <a:pt x="17" y="0"/>
                    </a:cubicBezTo>
                    <a:cubicBezTo>
                      <a:pt x="13" y="4"/>
                      <a:pt x="8" y="7"/>
                      <a:pt x="5" y="12"/>
                    </a:cubicBezTo>
                    <a:cubicBezTo>
                      <a:pt x="2" y="18"/>
                      <a:pt x="0" y="25"/>
                      <a:pt x="1" y="31"/>
                    </a:cubicBezTo>
                    <a:cubicBezTo>
                      <a:pt x="4" y="31"/>
                      <a:pt x="7" y="30"/>
                      <a:pt x="10" y="29"/>
                    </a:cubicBezTo>
                    <a:cubicBezTo>
                      <a:pt x="9" y="25"/>
                      <a:pt x="10" y="20"/>
                      <a:pt x="12" y="1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676"/>
              <p:cNvSpPr/>
              <p:nvPr/>
            </p:nvSpPr>
            <p:spPr bwMode="auto">
              <a:xfrm>
                <a:off x="5726" y="2675"/>
                <a:ext cx="37" cy="50"/>
              </a:xfrm>
              <a:custGeom>
                <a:gdLst>
                  <a:gd name="T0" fmla="*/ 11 w 16"/>
                  <a:gd name="T1" fmla="*/ 0 h 21"/>
                  <a:gd name="T2" fmla="*/ 6 w 16"/>
                  <a:gd name="T3" fmla="*/ 3 h 21"/>
                  <a:gd name="T4" fmla="*/ 3 w 16"/>
                  <a:gd name="T5" fmla="*/ 9 h 21"/>
                  <a:gd name="T6" fmla="*/ 1 w 16"/>
                  <a:gd name="T7" fmla="*/ 21 h 21"/>
                  <a:gd name="T8" fmla="*/ 7 w 16"/>
                  <a:gd name="T9" fmla="*/ 19 h 21"/>
                  <a:gd name="T10" fmla="*/ 11 w 16"/>
                  <a:gd name="T11" fmla="*/ 19 h 21"/>
                  <a:gd name="T12" fmla="*/ 16 w 16"/>
                  <a:gd name="T13" fmla="*/ 5 h 21"/>
                  <a:gd name="T14" fmla="*/ 11 w 16"/>
                  <a:gd name="T15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1">
                    <a:moveTo>
                      <a:pt x="11" y="0"/>
                    </a:moveTo>
                    <a:cubicBezTo>
                      <a:pt x="9" y="1"/>
                      <a:pt x="8" y="2"/>
                      <a:pt x="6" y="3"/>
                    </a:cubicBezTo>
                    <a:cubicBezTo>
                      <a:pt x="5" y="5"/>
                      <a:pt x="4" y="7"/>
                      <a:pt x="3" y="9"/>
                    </a:cubicBezTo>
                    <a:cubicBezTo>
                      <a:pt x="1" y="12"/>
                      <a:pt x="0" y="17"/>
                      <a:pt x="1" y="21"/>
                    </a:cubicBezTo>
                    <a:cubicBezTo>
                      <a:pt x="3" y="20"/>
                      <a:pt x="5" y="20"/>
                      <a:pt x="7" y="19"/>
                    </a:cubicBezTo>
                    <a:cubicBezTo>
                      <a:pt x="8" y="19"/>
                      <a:pt x="10" y="19"/>
                      <a:pt x="11" y="19"/>
                    </a:cubicBezTo>
                    <a:cubicBezTo>
                      <a:pt x="10" y="14"/>
                      <a:pt x="12" y="9"/>
                      <a:pt x="16" y="5"/>
                    </a:cubicBezTo>
                    <a:cubicBezTo>
                      <a:pt x="14" y="4"/>
                      <a:pt x="12" y="2"/>
                      <a:pt x="11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677"/>
              <p:cNvSpPr/>
              <p:nvPr/>
            </p:nvSpPr>
            <p:spPr bwMode="auto">
              <a:xfrm>
                <a:off x="5598" y="2680"/>
                <a:ext cx="45" cy="71"/>
              </a:xfrm>
              <a:custGeom>
                <a:gdLst>
                  <a:gd name="T0" fmla="*/ 11 w 19"/>
                  <a:gd name="T1" fmla="*/ 18 h 30"/>
                  <a:gd name="T2" fmla="*/ 19 w 19"/>
                  <a:gd name="T3" fmla="*/ 9 h 30"/>
                  <a:gd name="T4" fmla="*/ 18 w 19"/>
                  <a:gd name="T5" fmla="*/ 1 h 30"/>
                  <a:gd name="T6" fmla="*/ 18 w 19"/>
                  <a:gd name="T7" fmla="*/ 0 h 30"/>
                  <a:gd name="T8" fmla="*/ 10 w 19"/>
                  <a:gd name="T9" fmla="*/ 5 h 30"/>
                  <a:gd name="T10" fmla="*/ 5 w 19"/>
                  <a:gd name="T11" fmla="*/ 11 h 30"/>
                  <a:gd name="T12" fmla="*/ 1 w 19"/>
                  <a:gd name="T13" fmla="*/ 30 h 30"/>
                  <a:gd name="T14" fmla="*/ 9 w 19"/>
                  <a:gd name="T15" fmla="*/ 28 h 30"/>
                  <a:gd name="T16" fmla="*/ 11 w 19"/>
                  <a:gd name="T17" fmla="*/ 18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30">
                    <a:moveTo>
                      <a:pt x="11" y="18"/>
                    </a:moveTo>
                    <a:cubicBezTo>
                      <a:pt x="13" y="14"/>
                      <a:pt x="16" y="12"/>
                      <a:pt x="19" y="9"/>
                    </a:cubicBezTo>
                    <a:cubicBezTo>
                      <a:pt x="18" y="6"/>
                      <a:pt x="18" y="3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5" y="2"/>
                      <a:pt x="12" y="3"/>
                      <a:pt x="10" y="5"/>
                    </a:cubicBezTo>
                    <a:cubicBezTo>
                      <a:pt x="8" y="7"/>
                      <a:pt x="6" y="9"/>
                      <a:pt x="5" y="11"/>
                    </a:cubicBezTo>
                    <a:cubicBezTo>
                      <a:pt x="2" y="17"/>
                      <a:pt x="0" y="23"/>
                      <a:pt x="1" y="30"/>
                    </a:cubicBezTo>
                    <a:cubicBezTo>
                      <a:pt x="4" y="29"/>
                      <a:pt x="7" y="29"/>
                      <a:pt x="9" y="28"/>
                    </a:cubicBezTo>
                    <a:cubicBezTo>
                      <a:pt x="8" y="25"/>
                      <a:pt x="9" y="21"/>
                      <a:pt x="11" y="1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678"/>
              <p:cNvSpPr/>
              <p:nvPr/>
            </p:nvSpPr>
            <p:spPr bwMode="auto">
              <a:xfrm>
                <a:off x="5659" y="2647"/>
                <a:ext cx="41" cy="83"/>
              </a:xfrm>
              <a:custGeom>
                <a:gdLst>
                  <a:gd name="T0" fmla="*/ 8 w 17"/>
                  <a:gd name="T1" fmla="*/ 17 h 35"/>
                  <a:gd name="T2" fmla="*/ 11 w 17"/>
                  <a:gd name="T3" fmla="*/ 4 h 35"/>
                  <a:gd name="T4" fmla="*/ 5 w 17"/>
                  <a:gd name="T5" fmla="*/ 0 h 35"/>
                  <a:gd name="T6" fmla="*/ 3 w 17"/>
                  <a:gd name="T7" fmla="*/ 21 h 35"/>
                  <a:gd name="T8" fmla="*/ 16 w 17"/>
                  <a:gd name="T9" fmla="*/ 35 h 35"/>
                  <a:gd name="T10" fmla="*/ 17 w 17"/>
                  <a:gd name="T11" fmla="*/ 27 h 35"/>
                  <a:gd name="T12" fmla="*/ 8 w 17"/>
                  <a:gd name="T13" fmla="*/ 17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5">
                    <a:moveTo>
                      <a:pt x="8" y="17"/>
                    </a:moveTo>
                    <a:cubicBezTo>
                      <a:pt x="8" y="13"/>
                      <a:pt x="8" y="8"/>
                      <a:pt x="11" y="4"/>
                    </a:cubicBezTo>
                    <a:cubicBezTo>
                      <a:pt x="9" y="3"/>
                      <a:pt x="7" y="1"/>
                      <a:pt x="5" y="0"/>
                    </a:cubicBezTo>
                    <a:cubicBezTo>
                      <a:pt x="1" y="6"/>
                      <a:pt x="0" y="14"/>
                      <a:pt x="3" y="21"/>
                    </a:cubicBezTo>
                    <a:cubicBezTo>
                      <a:pt x="5" y="27"/>
                      <a:pt x="10" y="33"/>
                      <a:pt x="16" y="35"/>
                    </a:cubicBezTo>
                    <a:cubicBezTo>
                      <a:pt x="16" y="32"/>
                      <a:pt x="16" y="30"/>
                      <a:pt x="17" y="27"/>
                    </a:cubicBezTo>
                    <a:cubicBezTo>
                      <a:pt x="12" y="25"/>
                      <a:pt x="9" y="22"/>
                      <a:pt x="8" y="1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679"/>
              <p:cNvSpPr/>
              <p:nvPr/>
            </p:nvSpPr>
            <p:spPr bwMode="auto">
              <a:xfrm>
                <a:off x="5849" y="2580"/>
                <a:ext cx="35" cy="62"/>
              </a:xfrm>
              <a:custGeom>
                <a:gdLst>
                  <a:gd name="T0" fmla="*/ 15 w 15"/>
                  <a:gd name="T1" fmla="*/ 4 h 26"/>
                  <a:gd name="T2" fmla="*/ 14 w 15"/>
                  <a:gd name="T3" fmla="*/ 2 h 26"/>
                  <a:gd name="T4" fmla="*/ 7 w 15"/>
                  <a:gd name="T5" fmla="*/ 0 h 26"/>
                  <a:gd name="T6" fmla="*/ 1 w 15"/>
                  <a:gd name="T7" fmla="*/ 13 h 26"/>
                  <a:gd name="T8" fmla="*/ 2 w 15"/>
                  <a:gd name="T9" fmla="*/ 26 h 26"/>
                  <a:gd name="T10" fmla="*/ 9 w 15"/>
                  <a:gd name="T11" fmla="*/ 21 h 26"/>
                  <a:gd name="T12" fmla="*/ 15 w 15"/>
                  <a:gd name="T13" fmla="*/ 4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6">
                    <a:moveTo>
                      <a:pt x="15" y="4"/>
                    </a:moveTo>
                    <a:cubicBezTo>
                      <a:pt x="15" y="3"/>
                      <a:pt x="15" y="3"/>
                      <a:pt x="14" y="2"/>
                    </a:cubicBezTo>
                    <a:cubicBezTo>
                      <a:pt x="12" y="2"/>
                      <a:pt x="9" y="1"/>
                      <a:pt x="7" y="0"/>
                    </a:cubicBezTo>
                    <a:cubicBezTo>
                      <a:pt x="4" y="4"/>
                      <a:pt x="1" y="8"/>
                      <a:pt x="1" y="13"/>
                    </a:cubicBezTo>
                    <a:cubicBezTo>
                      <a:pt x="0" y="17"/>
                      <a:pt x="0" y="22"/>
                      <a:pt x="2" y="26"/>
                    </a:cubicBezTo>
                    <a:cubicBezTo>
                      <a:pt x="4" y="24"/>
                      <a:pt x="6" y="22"/>
                      <a:pt x="9" y="21"/>
                    </a:cubicBezTo>
                    <a:cubicBezTo>
                      <a:pt x="7" y="15"/>
                      <a:pt x="10" y="7"/>
                      <a:pt x="15" y="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680"/>
              <p:cNvSpPr/>
              <p:nvPr/>
            </p:nvSpPr>
            <p:spPr bwMode="auto">
              <a:xfrm>
                <a:off x="6019" y="2480"/>
                <a:ext cx="149" cy="148"/>
              </a:xfrm>
              <a:custGeom>
                <a:gdLst>
                  <a:gd name="T0" fmla="*/ 29 w 63"/>
                  <a:gd name="T1" fmla="*/ 34 h 62"/>
                  <a:gd name="T2" fmla="*/ 14 w 63"/>
                  <a:gd name="T3" fmla="*/ 46 h 62"/>
                  <a:gd name="T4" fmla="*/ 5 w 63"/>
                  <a:gd name="T5" fmla="*/ 52 h 62"/>
                  <a:gd name="T6" fmla="*/ 0 w 63"/>
                  <a:gd name="T7" fmla="*/ 56 h 62"/>
                  <a:gd name="T8" fmla="*/ 13 w 63"/>
                  <a:gd name="T9" fmla="*/ 62 h 62"/>
                  <a:gd name="T10" fmla="*/ 14 w 63"/>
                  <a:gd name="T11" fmla="*/ 62 h 62"/>
                  <a:gd name="T12" fmla="*/ 18 w 63"/>
                  <a:gd name="T13" fmla="*/ 59 h 62"/>
                  <a:gd name="T14" fmla="*/ 25 w 63"/>
                  <a:gd name="T15" fmla="*/ 54 h 62"/>
                  <a:gd name="T16" fmla="*/ 36 w 63"/>
                  <a:gd name="T17" fmla="*/ 44 h 62"/>
                  <a:gd name="T18" fmla="*/ 59 w 63"/>
                  <a:gd name="T19" fmla="*/ 23 h 62"/>
                  <a:gd name="T20" fmla="*/ 63 w 63"/>
                  <a:gd name="T21" fmla="*/ 19 h 62"/>
                  <a:gd name="T22" fmla="*/ 63 w 63"/>
                  <a:gd name="T23" fmla="*/ 0 h 62"/>
                  <a:gd name="T24" fmla="*/ 56 w 63"/>
                  <a:gd name="T25" fmla="*/ 8 h 62"/>
                  <a:gd name="T26" fmla="*/ 29 w 63"/>
                  <a:gd name="T27" fmla="*/ 34 h 6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62">
                    <a:moveTo>
                      <a:pt x="29" y="34"/>
                    </a:moveTo>
                    <a:cubicBezTo>
                      <a:pt x="24" y="38"/>
                      <a:pt x="19" y="42"/>
                      <a:pt x="14" y="46"/>
                    </a:cubicBezTo>
                    <a:cubicBezTo>
                      <a:pt x="11" y="48"/>
                      <a:pt x="8" y="50"/>
                      <a:pt x="5" y="52"/>
                    </a:cubicBezTo>
                    <a:cubicBezTo>
                      <a:pt x="3" y="53"/>
                      <a:pt x="2" y="55"/>
                      <a:pt x="0" y="56"/>
                    </a:cubicBezTo>
                    <a:cubicBezTo>
                      <a:pt x="4" y="57"/>
                      <a:pt x="9" y="60"/>
                      <a:pt x="13" y="62"/>
                    </a:cubicBezTo>
                    <a:cubicBezTo>
                      <a:pt x="13" y="62"/>
                      <a:pt x="13" y="62"/>
                      <a:pt x="14" y="62"/>
                    </a:cubicBezTo>
                    <a:cubicBezTo>
                      <a:pt x="15" y="62"/>
                      <a:pt x="17" y="60"/>
                      <a:pt x="18" y="59"/>
                    </a:cubicBezTo>
                    <a:cubicBezTo>
                      <a:pt x="20" y="57"/>
                      <a:pt x="22" y="56"/>
                      <a:pt x="25" y="54"/>
                    </a:cubicBezTo>
                    <a:cubicBezTo>
                      <a:pt x="29" y="51"/>
                      <a:pt x="33" y="48"/>
                      <a:pt x="36" y="44"/>
                    </a:cubicBezTo>
                    <a:cubicBezTo>
                      <a:pt x="44" y="37"/>
                      <a:pt x="52" y="30"/>
                      <a:pt x="59" y="23"/>
                    </a:cubicBezTo>
                    <a:cubicBezTo>
                      <a:pt x="60" y="22"/>
                      <a:pt x="62" y="20"/>
                      <a:pt x="63" y="19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1" y="3"/>
                      <a:pt x="59" y="6"/>
                      <a:pt x="56" y="8"/>
                    </a:cubicBezTo>
                    <a:cubicBezTo>
                      <a:pt x="48" y="18"/>
                      <a:pt x="39" y="26"/>
                      <a:pt x="29" y="3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681"/>
              <p:cNvSpPr/>
              <p:nvPr/>
            </p:nvSpPr>
            <p:spPr bwMode="auto">
              <a:xfrm>
                <a:off x="5520" y="2578"/>
                <a:ext cx="64" cy="69"/>
              </a:xfrm>
              <a:custGeom>
                <a:gdLst>
                  <a:gd name="T0" fmla="*/ 13 w 27"/>
                  <a:gd name="T1" fmla="*/ 19 h 29"/>
                  <a:gd name="T2" fmla="*/ 19 w 27"/>
                  <a:gd name="T3" fmla="*/ 27 h 29"/>
                  <a:gd name="T4" fmla="*/ 27 w 27"/>
                  <a:gd name="T5" fmla="*/ 29 h 29"/>
                  <a:gd name="T6" fmla="*/ 13 w 27"/>
                  <a:gd name="T7" fmla="*/ 0 h 29"/>
                  <a:gd name="T8" fmla="*/ 0 w 27"/>
                  <a:gd name="T9" fmla="*/ 0 h 29"/>
                  <a:gd name="T10" fmla="*/ 7 w 27"/>
                  <a:gd name="T11" fmla="*/ 11 h 29"/>
                  <a:gd name="T12" fmla="*/ 13 w 27"/>
                  <a:gd name="T13" fmla="*/ 19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8">
                    <a:moveTo>
                      <a:pt x="13" y="19"/>
                    </a:moveTo>
                    <a:cubicBezTo>
                      <a:pt x="15" y="22"/>
                      <a:pt x="17" y="25"/>
                      <a:pt x="19" y="27"/>
                    </a:cubicBezTo>
                    <a:cubicBezTo>
                      <a:pt x="22" y="27"/>
                      <a:pt x="24" y="28"/>
                      <a:pt x="27" y="29"/>
                    </a:cubicBezTo>
                    <a:cubicBezTo>
                      <a:pt x="19" y="21"/>
                      <a:pt x="13" y="11"/>
                      <a:pt x="13" y="0"/>
                    </a:cubicBezTo>
                    <a:cubicBezTo>
                      <a:pt x="9" y="1"/>
                      <a:pt x="4" y="1"/>
                      <a:pt x="0" y="0"/>
                    </a:cubicBezTo>
                    <a:cubicBezTo>
                      <a:pt x="3" y="3"/>
                      <a:pt x="5" y="7"/>
                      <a:pt x="7" y="11"/>
                    </a:cubicBezTo>
                    <a:cubicBezTo>
                      <a:pt x="9" y="14"/>
                      <a:pt x="11" y="16"/>
                      <a:pt x="13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682"/>
              <p:cNvSpPr/>
              <p:nvPr/>
            </p:nvSpPr>
            <p:spPr bwMode="auto">
              <a:xfrm>
                <a:off x="5562" y="2656"/>
                <a:ext cx="78" cy="100"/>
              </a:xfrm>
              <a:custGeom>
                <a:gdLst>
                  <a:gd name="T0" fmla="*/ 18 w 33"/>
                  <a:gd name="T1" fmla="*/ 20 h 42"/>
                  <a:gd name="T2" fmla="*/ 32 w 33"/>
                  <a:gd name="T3" fmla="*/ 8 h 42"/>
                  <a:gd name="T4" fmla="*/ 33 w 33"/>
                  <a:gd name="T5" fmla="*/ 2 h 42"/>
                  <a:gd name="T6" fmla="*/ 28 w 33"/>
                  <a:gd name="T7" fmla="*/ 0 h 42"/>
                  <a:gd name="T8" fmla="*/ 23 w 33"/>
                  <a:gd name="T9" fmla="*/ 3 h 42"/>
                  <a:gd name="T10" fmla="*/ 16 w 33"/>
                  <a:gd name="T11" fmla="*/ 7 h 42"/>
                  <a:gd name="T12" fmla="*/ 7 w 33"/>
                  <a:gd name="T13" fmla="*/ 17 h 42"/>
                  <a:gd name="T14" fmla="*/ 1 w 33"/>
                  <a:gd name="T15" fmla="*/ 42 h 42"/>
                  <a:gd name="T16" fmla="*/ 15 w 33"/>
                  <a:gd name="T17" fmla="*/ 40 h 42"/>
                  <a:gd name="T18" fmla="*/ 18 w 33"/>
                  <a:gd name="T19" fmla="*/ 20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42">
                    <a:moveTo>
                      <a:pt x="18" y="20"/>
                    </a:moveTo>
                    <a:cubicBezTo>
                      <a:pt x="22" y="15"/>
                      <a:pt x="27" y="11"/>
                      <a:pt x="32" y="8"/>
                    </a:cubicBezTo>
                    <a:cubicBezTo>
                      <a:pt x="32" y="6"/>
                      <a:pt x="32" y="4"/>
                      <a:pt x="33" y="2"/>
                    </a:cubicBezTo>
                    <a:cubicBezTo>
                      <a:pt x="31" y="1"/>
                      <a:pt x="30" y="1"/>
                      <a:pt x="28" y="0"/>
                    </a:cubicBezTo>
                    <a:cubicBezTo>
                      <a:pt x="27" y="1"/>
                      <a:pt x="25" y="2"/>
                      <a:pt x="23" y="3"/>
                    </a:cubicBezTo>
                    <a:cubicBezTo>
                      <a:pt x="21" y="4"/>
                      <a:pt x="19" y="5"/>
                      <a:pt x="16" y="7"/>
                    </a:cubicBezTo>
                    <a:cubicBezTo>
                      <a:pt x="13" y="10"/>
                      <a:pt x="10" y="13"/>
                      <a:pt x="7" y="17"/>
                    </a:cubicBezTo>
                    <a:cubicBezTo>
                      <a:pt x="2" y="24"/>
                      <a:pt x="0" y="33"/>
                      <a:pt x="1" y="42"/>
                    </a:cubicBezTo>
                    <a:cubicBezTo>
                      <a:pt x="5" y="41"/>
                      <a:pt x="10" y="41"/>
                      <a:pt x="15" y="40"/>
                    </a:cubicBezTo>
                    <a:cubicBezTo>
                      <a:pt x="14" y="33"/>
                      <a:pt x="15" y="26"/>
                      <a:pt x="18" y="2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683"/>
              <p:cNvSpPr/>
              <p:nvPr/>
            </p:nvSpPr>
            <p:spPr bwMode="auto">
              <a:xfrm>
                <a:off x="5477" y="2559"/>
                <a:ext cx="81" cy="80"/>
              </a:xfrm>
              <a:custGeom>
                <a:gdLst>
                  <a:gd name="T0" fmla="*/ 27 w 34"/>
                  <a:gd name="T1" fmla="*/ 34 h 34"/>
                  <a:gd name="T2" fmla="*/ 34 w 34"/>
                  <a:gd name="T3" fmla="*/ 34 h 34"/>
                  <a:gd name="T4" fmla="*/ 25 w 34"/>
                  <a:gd name="T5" fmla="*/ 21 h 34"/>
                  <a:gd name="T6" fmla="*/ 15 w 34"/>
                  <a:gd name="T7" fmla="*/ 7 h 34"/>
                  <a:gd name="T8" fmla="*/ 4 w 34"/>
                  <a:gd name="T9" fmla="*/ 0 h 34"/>
                  <a:gd name="T10" fmla="*/ 2 w 34"/>
                  <a:gd name="T11" fmla="*/ 0 h 34"/>
                  <a:gd name="T12" fmla="*/ 0 w 34"/>
                  <a:gd name="T13" fmla="*/ 1 h 34"/>
                  <a:gd name="T14" fmla="*/ 15 w 34"/>
                  <a:gd name="T15" fmla="*/ 18 h 34"/>
                  <a:gd name="T16" fmla="*/ 27 w 34"/>
                  <a:gd name="T17" fmla="*/ 34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27" y="34"/>
                    </a:moveTo>
                    <a:cubicBezTo>
                      <a:pt x="30" y="34"/>
                      <a:pt x="32" y="34"/>
                      <a:pt x="34" y="34"/>
                    </a:cubicBezTo>
                    <a:cubicBezTo>
                      <a:pt x="31" y="30"/>
                      <a:pt x="28" y="25"/>
                      <a:pt x="25" y="21"/>
                    </a:cubicBezTo>
                    <a:cubicBezTo>
                      <a:pt x="22" y="16"/>
                      <a:pt x="19" y="11"/>
                      <a:pt x="15" y="7"/>
                    </a:cubicBezTo>
                    <a:cubicBezTo>
                      <a:pt x="11" y="6"/>
                      <a:pt x="7" y="3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5" y="7"/>
                      <a:pt x="10" y="12"/>
                      <a:pt x="15" y="18"/>
                    </a:cubicBezTo>
                    <a:cubicBezTo>
                      <a:pt x="19" y="23"/>
                      <a:pt x="22" y="29"/>
                      <a:pt x="27" y="3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684"/>
              <p:cNvSpPr/>
              <p:nvPr/>
            </p:nvSpPr>
            <p:spPr bwMode="auto">
              <a:xfrm>
                <a:off x="5508" y="2647"/>
                <a:ext cx="76" cy="116"/>
              </a:xfrm>
              <a:custGeom>
                <a:gdLst>
                  <a:gd name="T0" fmla="*/ 17 w 32"/>
                  <a:gd name="T1" fmla="*/ 21 h 49"/>
                  <a:gd name="T2" fmla="*/ 24 w 32"/>
                  <a:gd name="T3" fmla="*/ 9 h 49"/>
                  <a:gd name="T4" fmla="*/ 32 w 32"/>
                  <a:gd name="T5" fmla="*/ 1 h 49"/>
                  <a:gd name="T6" fmla="*/ 25 w 32"/>
                  <a:gd name="T7" fmla="*/ 0 h 49"/>
                  <a:gd name="T8" fmla="*/ 19 w 32"/>
                  <a:gd name="T9" fmla="*/ 11 h 49"/>
                  <a:gd name="T10" fmla="*/ 12 w 32"/>
                  <a:gd name="T11" fmla="*/ 24 h 49"/>
                  <a:gd name="T12" fmla="*/ 6 w 32"/>
                  <a:gd name="T13" fmla="*/ 37 h 49"/>
                  <a:gd name="T14" fmla="*/ 0 w 32"/>
                  <a:gd name="T15" fmla="*/ 49 h 49"/>
                  <a:gd name="T16" fmla="*/ 12 w 32"/>
                  <a:gd name="T17" fmla="*/ 48 h 49"/>
                  <a:gd name="T18" fmla="*/ 17 w 32"/>
                  <a:gd name="T19" fmla="*/ 21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49">
                    <a:moveTo>
                      <a:pt x="17" y="21"/>
                    </a:moveTo>
                    <a:cubicBezTo>
                      <a:pt x="19" y="17"/>
                      <a:pt x="21" y="13"/>
                      <a:pt x="24" y="9"/>
                    </a:cubicBezTo>
                    <a:cubicBezTo>
                      <a:pt x="26" y="6"/>
                      <a:pt x="29" y="4"/>
                      <a:pt x="32" y="1"/>
                    </a:cubicBezTo>
                    <a:cubicBezTo>
                      <a:pt x="30" y="1"/>
                      <a:pt x="27" y="0"/>
                      <a:pt x="25" y="0"/>
                    </a:cubicBezTo>
                    <a:cubicBezTo>
                      <a:pt x="24" y="4"/>
                      <a:pt x="21" y="7"/>
                      <a:pt x="19" y="11"/>
                    </a:cubicBezTo>
                    <a:cubicBezTo>
                      <a:pt x="16" y="15"/>
                      <a:pt x="14" y="19"/>
                      <a:pt x="12" y="24"/>
                    </a:cubicBezTo>
                    <a:cubicBezTo>
                      <a:pt x="10" y="28"/>
                      <a:pt x="8" y="32"/>
                      <a:pt x="6" y="37"/>
                    </a:cubicBezTo>
                    <a:cubicBezTo>
                      <a:pt x="4" y="41"/>
                      <a:pt x="2" y="45"/>
                      <a:pt x="0" y="49"/>
                    </a:cubicBezTo>
                    <a:cubicBezTo>
                      <a:pt x="4" y="49"/>
                      <a:pt x="8" y="48"/>
                      <a:pt x="12" y="48"/>
                    </a:cubicBezTo>
                    <a:cubicBezTo>
                      <a:pt x="10" y="38"/>
                      <a:pt x="13" y="29"/>
                      <a:pt x="17" y="2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685"/>
              <p:cNvSpPr/>
              <p:nvPr/>
            </p:nvSpPr>
            <p:spPr bwMode="auto">
              <a:xfrm>
                <a:off x="5200" y="2741"/>
                <a:ext cx="34" cy="138"/>
              </a:xfrm>
              <a:custGeom>
                <a:gdLst>
                  <a:gd name="T0" fmla="*/ 12 w 14"/>
                  <a:gd name="T1" fmla="*/ 47 h 58"/>
                  <a:gd name="T2" fmla="*/ 13 w 14"/>
                  <a:gd name="T3" fmla="*/ 40 h 58"/>
                  <a:gd name="T4" fmla="*/ 13 w 14"/>
                  <a:gd name="T5" fmla="*/ 26 h 58"/>
                  <a:gd name="T6" fmla="*/ 14 w 14"/>
                  <a:gd name="T7" fmla="*/ 0 h 58"/>
                  <a:gd name="T8" fmla="*/ 6 w 14"/>
                  <a:gd name="T9" fmla="*/ 7 h 58"/>
                  <a:gd name="T10" fmla="*/ 0 w 14"/>
                  <a:gd name="T11" fmla="*/ 13 h 58"/>
                  <a:gd name="T12" fmla="*/ 2 w 14"/>
                  <a:gd name="T13" fmla="*/ 37 h 58"/>
                  <a:gd name="T14" fmla="*/ 5 w 14"/>
                  <a:gd name="T15" fmla="*/ 58 h 58"/>
                  <a:gd name="T16" fmla="*/ 8 w 14"/>
                  <a:gd name="T17" fmla="*/ 58 h 58"/>
                  <a:gd name="T18" fmla="*/ 12 w 14"/>
                  <a:gd name="T19" fmla="*/ 54 h 58"/>
                  <a:gd name="T20" fmla="*/ 12 w 14"/>
                  <a:gd name="T21" fmla="*/ 47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7">
                    <a:moveTo>
                      <a:pt x="12" y="47"/>
                    </a:moveTo>
                    <a:cubicBezTo>
                      <a:pt x="12" y="45"/>
                      <a:pt x="12" y="42"/>
                      <a:pt x="13" y="40"/>
                    </a:cubicBezTo>
                    <a:cubicBezTo>
                      <a:pt x="13" y="35"/>
                      <a:pt x="13" y="31"/>
                      <a:pt x="13" y="26"/>
                    </a:cubicBezTo>
                    <a:cubicBezTo>
                      <a:pt x="13" y="17"/>
                      <a:pt x="14" y="9"/>
                      <a:pt x="14" y="0"/>
                    </a:cubicBezTo>
                    <a:cubicBezTo>
                      <a:pt x="11" y="2"/>
                      <a:pt x="8" y="5"/>
                      <a:pt x="6" y="7"/>
                    </a:cubicBezTo>
                    <a:cubicBezTo>
                      <a:pt x="4" y="9"/>
                      <a:pt x="2" y="11"/>
                      <a:pt x="0" y="13"/>
                    </a:cubicBezTo>
                    <a:cubicBezTo>
                      <a:pt x="0" y="21"/>
                      <a:pt x="1" y="29"/>
                      <a:pt x="2" y="37"/>
                    </a:cubicBezTo>
                    <a:cubicBezTo>
                      <a:pt x="3" y="44"/>
                      <a:pt x="4" y="51"/>
                      <a:pt x="5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9" y="57"/>
                      <a:pt x="11" y="55"/>
                      <a:pt x="12" y="54"/>
                    </a:cubicBezTo>
                    <a:cubicBezTo>
                      <a:pt x="12" y="52"/>
                      <a:pt x="12" y="49"/>
                      <a:pt x="12" y="4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686"/>
              <p:cNvSpPr/>
              <p:nvPr/>
            </p:nvSpPr>
            <p:spPr bwMode="auto">
              <a:xfrm>
                <a:off x="5326" y="2651"/>
                <a:ext cx="97" cy="157"/>
              </a:xfrm>
              <a:custGeom>
                <a:gdLst>
                  <a:gd name="T0" fmla="*/ 29 w 41"/>
                  <a:gd name="T1" fmla="*/ 2 h 66"/>
                  <a:gd name="T2" fmla="*/ 13 w 41"/>
                  <a:gd name="T3" fmla="*/ 35 h 66"/>
                  <a:gd name="T4" fmla="*/ 5 w 41"/>
                  <a:gd name="T5" fmla="*/ 52 h 66"/>
                  <a:gd name="T6" fmla="*/ 0 w 41"/>
                  <a:gd name="T7" fmla="*/ 66 h 66"/>
                  <a:gd name="T8" fmla="*/ 9 w 41"/>
                  <a:gd name="T9" fmla="*/ 63 h 66"/>
                  <a:gd name="T10" fmla="*/ 9 w 41"/>
                  <a:gd name="T11" fmla="*/ 63 h 66"/>
                  <a:gd name="T12" fmla="*/ 41 w 41"/>
                  <a:gd name="T13" fmla="*/ 0 h 66"/>
                  <a:gd name="T14" fmla="*/ 29 w 41"/>
                  <a:gd name="T15" fmla="*/ 2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66">
                    <a:moveTo>
                      <a:pt x="29" y="2"/>
                    </a:moveTo>
                    <a:cubicBezTo>
                      <a:pt x="24" y="13"/>
                      <a:pt x="18" y="24"/>
                      <a:pt x="13" y="35"/>
                    </a:cubicBezTo>
                    <a:cubicBezTo>
                      <a:pt x="10" y="41"/>
                      <a:pt x="8" y="46"/>
                      <a:pt x="5" y="52"/>
                    </a:cubicBezTo>
                    <a:cubicBezTo>
                      <a:pt x="4" y="57"/>
                      <a:pt x="2" y="62"/>
                      <a:pt x="0" y="66"/>
                    </a:cubicBezTo>
                    <a:cubicBezTo>
                      <a:pt x="3" y="65"/>
                      <a:pt x="6" y="64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15" y="40"/>
                      <a:pt x="28" y="20"/>
                      <a:pt x="41" y="0"/>
                    </a:cubicBezTo>
                    <a:cubicBezTo>
                      <a:pt x="37" y="1"/>
                      <a:pt x="33" y="1"/>
                      <a:pt x="29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687"/>
              <p:cNvSpPr/>
              <p:nvPr/>
            </p:nvSpPr>
            <p:spPr bwMode="auto">
              <a:xfrm>
                <a:off x="5439" y="2642"/>
                <a:ext cx="78" cy="133"/>
              </a:xfrm>
              <a:custGeom>
                <a:gdLst>
                  <a:gd name="T0" fmla="*/ 16 w 33"/>
                  <a:gd name="T1" fmla="*/ 39 h 56"/>
                  <a:gd name="T2" fmla="*/ 21 w 33"/>
                  <a:gd name="T3" fmla="*/ 26 h 56"/>
                  <a:gd name="T4" fmla="*/ 28 w 33"/>
                  <a:gd name="T5" fmla="*/ 11 h 56"/>
                  <a:gd name="T6" fmla="*/ 33 w 33"/>
                  <a:gd name="T7" fmla="*/ 0 h 56"/>
                  <a:gd name="T8" fmla="*/ 25 w 33"/>
                  <a:gd name="T9" fmla="*/ 0 h 56"/>
                  <a:gd name="T10" fmla="*/ 20 w 33"/>
                  <a:gd name="T11" fmla="*/ 10 h 56"/>
                  <a:gd name="T12" fmla="*/ 13 w 33"/>
                  <a:gd name="T13" fmla="*/ 26 h 56"/>
                  <a:gd name="T14" fmla="*/ 6 w 33"/>
                  <a:gd name="T15" fmla="*/ 41 h 56"/>
                  <a:gd name="T16" fmla="*/ 3 w 33"/>
                  <a:gd name="T17" fmla="*/ 49 h 56"/>
                  <a:gd name="T18" fmla="*/ 0 w 33"/>
                  <a:gd name="T19" fmla="*/ 56 h 56"/>
                  <a:gd name="T20" fmla="*/ 10 w 33"/>
                  <a:gd name="T21" fmla="*/ 55 h 56"/>
                  <a:gd name="T22" fmla="*/ 13 w 33"/>
                  <a:gd name="T23" fmla="*/ 47 h 56"/>
                  <a:gd name="T24" fmla="*/ 16 w 33"/>
                  <a:gd name="T25" fmla="*/ 39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6">
                    <a:moveTo>
                      <a:pt x="16" y="39"/>
                    </a:moveTo>
                    <a:cubicBezTo>
                      <a:pt x="18" y="35"/>
                      <a:pt x="19" y="30"/>
                      <a:pt x="21" y="26"/>
                    </a:cubicBezTo>
                    <a:cubicBezTo>
                      <a:pt x="23" y="21"/>
                      <a:pt x="25" y="16"/>
                      <a:pt x="28" y="11"/>
                    </a:cubicBezTo>
                    <a:cubicBezTo>
                      <a:pt x="30" y="8"/>
                      <a:pt x="32" y="4"/>
                      <a:pt x="33" y="0"/>
                    </a:cubicBezTo>
                    <a:cubicBezTo>
                      <a:pt x="31" y="0"/>
                      <a:pt x="28" y="0"/>
                      <a:pt x="25" y="0"/>
                    </a:cubicBezTo>
                    <a:cubicBezTo>
                      <a:pt x="24" y="4"/>
                      <a:pt x="22" y="7"/>
                      <a:pt x="20" y="10"/>
                    </a:cubicBezTo>
                    <a:cubicBezTo>
                      <a:pt x="17" y="15"/>
                      <a:pt x="15" y="21"/>
                      <a:pt x="13" y="26"/>
                    </a:cubicBezTo>
                    <a:cubicBezTo>
                      <a:pt x="11" y="31"/>
                      <a:pt x="8" y="36"/>
                      <a:pt x="6" y="41"/>
                    </a:cubicBezTo>
                    <a:cubicBezTo>
                      <a:pt x="5" y="44"/>
                      <a:pt x="4" y="47"/>
                      <a:pt x="3" y="49"/>
                    </a:cubicBezTo>
                    <a:cubicBezTo>
                      <a:pt x="2" y="52"/>
                      <a:pt x="1" y="54"/>
                      <a:pt x="0" y="56"/>
                    </a:cubicBezTo>
                    <a:cubicBezTo>
                      <a:pt x="3" y="56"/>
                      <a:pt x="7" y="55"/>
                      <a:pt x="10" y="55"/>
                    </a:cubicBezTo>
                    <a:cubicBezTo>
                      <a:pt x="11" y="52"/>
                      <a:pt x="12" y="49"/>
                      <a:pt x="13" y="47"/>
                    </a:cubicBezTo>
                    <a:cubicBezTo>
                      <a:pt x="14" y="44"/>
                      <a:pt x="15" y="42"/>
                      <a:pt x="16" y="3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688"/>
              <p:cNvSpPr/>
              <p:nvPr/>
            </p:nvSpPr>
            <p:spPr bwMode="auto">
              <a:xfrm>
                <a:off x="5468" y="2642"/>
                <a:ext cx="73" cy="128"/>
              </a:xfrm>
              <a:custGeom>
                <a:gdLst>
                  <a:gd name="T0" fmla="*/ 20 w 31"/>
                  <a:gd name="T1" fmla="*/ 24 h 54"/>
                  <a:gd name="T2" fmla="*/ 27 w 31"/>
                  <a:gd name="T3" fmla="*/ 10 h 54"/>
                  <a:gd name="T4" fmla="*/ 31 w 31"/>
                  <a:gd name="T5" fmla="*/ 1 h 54"/>
                  <a:gd name="T6" fmla="*/ 31 w 31"/>
                  <a:gd name="T7" fmla="*/ 1 h 54"/>
                  <a:gd name="T8" fmla="*/ 31 w 31"/>
                  <a:gd name="T9" fmla="*/ 0 h 54"/>
                  <a:gd name="T10" fmla="*/ 23 w 31"/>
                  <a:gd name="T11" fmla="*/ 0 h 54"/>
                  <a:gd name="T12" fmla="*/ 17 w 31"/>
                  <a:gd name="T13" fmla="*/ 11 h 54"/>
                  <a:gd name="T14" fmla="*/ 11 w 31"/>
                  <a:gd name="T15" fmla="*/ 26 h 54"/>
                  <a:gd name="T16" fmla="*/ 5 w 31"/>
                  <a:gd name="T17" fmla="*/ 41 h 54"/>
                  <a:gd name="T18" fmla="*/ 2 w 31"/>
                  <a:gd name="T19" fmla="*/ 49 h 54"/>
                  <a:gd name="T20" fmla="*/ 0 w 31"/>
                  <a:gd name="T21" fmla="*/ 54 h 54"/>
                  <a:gd name="T22" fmla="*/ 2 w 31"/>
                  <a:gd name="T23" fmla="*/ 54 h 54"/>
                  <a:gd name="T24" fmla="*/ 7 w 31"/>
                  <a:gd name="T25" fmla="*/ 53 h 54"/>
                  <a:gd name="T26" fmla="*/ 13 w 31"/>
                  <a:gd name="T27" fmla="*/ 39 h 54"/>
                  <a:gd name="T28" fmla="*/ 20 w 31"/>
                  <a:gd name="T29" fmla="*/ 24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54">
                    <a:moveTo>
                      <a:pt x="20" y="24"/>
                    </a:moveTo>
                    <a:cubicBezTo>
                      <a:pt x="22" y="19"/>
                      <a:pt x="24" y="14"/>
                      <a:pt x="27" y="10"/>
                    </a:cubicBezTo>
                    <a:cubicBezTo>
                      <a:pt x="28" y="7"/>
                      <a:pt x="31" y="4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0"/>
                      <a:pt x="31" y="0"/>
                    </a:cubicBezTo>
                    <a:cubicBezTo>
                      <a:pt x="28" y="0"/>
                      <a:pt x="26" y="0"/>
                      <a:pt x="23" y="0"/>
                    </a:cubicBezTo>
                    <a:cubicBezTo>
                      <a:pt x="22" y="4"/>
                      <a:pt x="19" y="8"/>
                      <a:pt x="17" y="11"/>
                    </a:cubicBezTo>
                    <a:cubicBezTo>
                      <a:pt x="15" y="16"/>
                      <a:pt x="13" y="21"/>
                      <a:pt x="11" y="26"/>
                    </a:cubicBezTo>
                    <a:cubicBezTo>
                      <a:pt x="9" y="31"/>
                      <a:pt x="7" y="36"/>
                      <a:pt x="5" y="41"/>
                    </a:cubicBezTo>
                    <a:cubicBezTo>
                      <a:pt x="4" y="44"/>
                      <a:pt x="3" y="46"/>
                      <a:pt x="2" y="49"/>
                    </a:cubicBezTo>
                    <a:cubicBezTo>
                      <a:pt x="1" y="50"/>
                      <a:pt x="1" y="52"/>
                      <a:pt x="0" y="54"/>
                    </a:cubicBezTo>
                    <a:cubicBezTo>
                      <a:pt x="0" y="54"/>
                      <a:pt x="1" y="54"/>
                      <a:pt x="2" y="54"/>
                    </a:cubicBezTo>
                    <a:cubicBezTo>
                      <a:pt x="4" y="54"/>
                      <a:pt x="5" y="53"/>
                      <a:pt x="7" y="53"/>
                    </a:cubicBezTo>
                    <a:cubicBezTo>
                      <a:pt x="9" y="48"/>
                      <a:pt x="11" y="43"/>
                      <a:pt x="13" y="39"/>
                    </a:cubicBezTo>
                    <a:cubicBezTo>
                      <a:pt x="15" y="34"/>
                      <a:pt x="18" y="29"/>
                      <a:pt x="20" y="2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689"/>
              <p:cNvSpPr/>
              <p:nvPr/>
            </p:nvSpPr>
            <p:spPr bwMode="auto">
              <a:xfrm>
                <a:off x="5411" y="2642"/>
                <a:ext cx="83" cy="140"/>
              </a:xfrm>
              <a:custGeom>
                <a:gdLst>
                  <a:gd name="T0" fmla="*/ 23 w 35"/>
                  <a:gd name="T1" fmla="*/ 25 h 59"/>
                  <a:gd name="T2" fmla="*/ 30 w 35"/>
                  <a:gd name="T3" fmla="*/ 10 h 59"/>
                  <a:gd name="T4" fmla="*/ 35 w 35"/>
                  <a:gd name="T5" fmla="*/ 0 h 59"/>
                  <a:gd name="T6" fmla="*/ 28 w 35"/>
                  <a:gd name="T7" fmla="*/ 1 h 59"/>
                  <a:gd name="T8" fmla="*/ 22 w 35"/>
                  <a:gd name="T9" fmla="*/ 12 h 59"/>
                  <a:gd name="T10" fmla="*/ 14 w 35"/>
                  <a:gd name="T11" fmla="*/ 28 h 59"/>
                  <a:gd name="T12" fmla="*/ 5 w 35"/>
                  <a:gd name="T13" fmla="*/ 45 h 59"/>
                  <a:gd name="T14" fmla="*/ 0 w 35"/>
                  <a:gd name="T15" fmla="*/ 59 h 59"/>
                  <a:gd name="T16" fmla="*/ 10 w 35"/>
                  <a:gd name="T17" fmla="*/ 57 h 59"/>
                  <a:gd name="T18" fmla="*/ 16 w 35"/>
                  <a:gd name="T19" fmla="*/ 42 h 59"/>
                  <a:gd name="T20" fmla="*/ 23 w 35"/>
                  <a:gd name="T21" fmla="*/ 25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59">
                    <a:moveTo>
                      <a:pt x="23" y="25"/>
                    </a:moveTo>
                    <a:cubicBezTo>
                      <a:pt x="25" y="20"/>
                      <a:pt x="28" y="15"/>
                      <a:pt x="30" y="10"/>
                    </a:cubicBezTo>
                    <a:cubicBezTo>
                      <a:pt x="32" y="7"/>
                      <a:pt x="34" y="4"/>
                      <a:pt x="35" y="0"/>
                    </a:cubicBezTo>
                    <a:cubicBezTo>
                      <a:pt x="33" y="0"/>
                      <a:pt x="30" y="1"/>
                      <a:pt x="28" y="1"/>
                    </a:cubicBezTo>
                    <a:cubicBezTo>
                      <a:pt x="27" y="5"/>
                      <a:pt x="24" y="8"/>
                      <a:pt x="22" y="12"/>
                    </a:cubicBezTo>
                    <a:cubicBezTo>
                      <a:pt x="19" y="17"/>
                      <a:pt x="16" y="22"/>
                      <a:pt x="14" y="28"/>
                    </a:cubicBezTo>
                    <a:cubicBezTo>
                      <a:pt x="11" y="33"/>
                      <a:pt x="8" y="39"/>
                      <a:pt x="5" y="45"/>
                    </a:cubicBezTo>
                    <a:cubicBezTo>
                      <a:pt x="4" y="50"/>
                      <a:pt x="1" y="54"/>
                      <a:pt x="0" y="59"/>
                    </a:cubicBezTo>
                    <a:cubicBezTo>
                      <a:pt x="3" y="58"/>
                      <a:pt x="7" y="58"/>
                      <a:pt x="10" y="57"/>
                    </a:cubicBezTo>
                    <a:cubicBezTo>
                      <a:pt x="12" y="52"/>
                      <a:pt x="14" y="47"/>
                      <a:pt x="16" y="42"/>
                    </a:cubicBezTo>
                    <a:cubicBezTo>
                      <a:pt x="19" y="37"/>
                      <a:pt x="21" y="31"/>
                      <a:pt x="23" y="2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690"/>
              <p:cNvSpPr/>
              <p:nvPr/>
            </p:nvSpPr>
            <p:spPr bwMode="auto">
              <a:xfrm>
                <a:off x="5489" y="2644"/>
                <a:ext cx="76" cy="124"/>
              </a:xfrm>
              <a:custGeom>
                <a:gdLst>
                  <a:gd name="T0" fmla="*/ 19 w 32"/>
                  <a:gd name="T1" fmla="*/ 25 h 52"/>
                  <a:gd name="T2" fmla="*/ 25 w 32"/>
                  <a:gd name="T3" fmla="*/ 11 h 52"/>
                  <a:gd name="T4" fmla="*/ 32 w 32"/>
                  <a:gd name="T5" fmla="*/ 1 h 52"/>
                  <a:gd name="T6" fmla="*/ 24 w 32"/>
                  <a:gd name="T7" fmla="*/ 0 h 52"/>
                  <a:gd name="T8" fmla="*/ 20 w 32"/>
                  <a:gd name="T9" fmla="*/ 8 h 52"/>
                  <a:gd name="T10" fmla="*/ 13 w 32"/>
                  <a:gd name="T11" fmla="*/ 23 h 52"/>
                  <a:gd name="T12" fmla="*/ 6 w 32"/>
                  <a:gd name="T13" fmla="*/ 38 h 52"/>
                  <a:gd name="T14" fmla="*/ 0 w 32"/>
                  <a:gd name="T15" fmla="*/ 52 h 52"/>
                  <a:gd name="T16" fmla="*/ 7 w 32"/>
                  <a:gd name="T17" fmla="*/ 51 h 52"/>
                  <a:gd name="T18" fmla="*/ 12 w 32"/>
                  <a:gd name="T19" fmla="*/ 38 h 52"/>
                  <a:gd name="T20" fmla="*/ 19 w 32"/>
                  <a:gd name="T21" fmla="*/ 25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52">
                    <a:moveTo>
                      <a:pt x="19" y="25"/>
                    </a:moveTo>
                    <a:cubicBezTo>
                      <a:pt x="21" y="20"/>
                      <a:pt x="23" y="16"/>
                      <a:pt x="25" y="11"/>
                    </a:cubicBezTo>
                    <a:cubicBezTo>
                      <a:pt x="27" y="8"/>
                      <a:pt x="30" y="4"/>
                      <a:pt x="32" y="1"/>
                    </a:cubicBezTo>
                    <a:cubicBezTo>
                      <a:pt x="29" y="0"/>
                      <a:pt x="26" y="0"/>
                      <a:pt x="24" y="0"/>
                    </a:cubicBezTo>
                    <a:cubicBezTo>
                      <a:pt x="23" y="3"/>
                      <a:pt x="21" y="6"/>
                      <a:pt x="20" y="8"/>
                    </a:cubicBezTo>
                    <a:cubicBezTo>
                      <a:pt x="17" y="13"/>
                      <a:pt x="15" y="18"/>
                      <a:pt x="13" y="23"/>
                    </a:cubicBezTo>
                    <a:cubicBezTo>
                      <a:pt x="10" y="28"/>
                      <a:pt x="8" y="33"/>
                      <a:pt x="6" y="38"/>
                    </a:cubicBezTo>
                    <a:cubicBezTo>
                      <a:pt x="4" y="42"/>
                      <a:pt x="2" y="47"/>
                      <a:pt x="0" y="52"/>
                    </a:cubicBezTo>
                    <a:cubicBezTo>
                      <a:pt x="2" y="51"/>
                      <a:pt x="4" y="51"/>
                      <a:pt x="7" y="51"/>
                    </a:cubicBezTo>
                    <a:cubicBezTo>
                      <a:pt x="8" y="46"/>
                      <a:pt x="10" y="42"/>
                      <a:pt x="12" y="38"/>
                    </a:cubicBezTo>
                    <a:cubicBezTo>
                      <a:pt x="14" y="33"/>
                      <a:pt x="16" y="29"/>
                      <a:pt x="19" y="2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691"/>
              <p:cNvSpPr/>
              <p:nvPr/>
            </p:nvSpPr>
            <p:spPr bwMode="auto">
              <a:xfrm>
                <a:off x="5383" y="2644"/>
                <a:ext cx="89" cy="145"/>
              </a:xfrm>
              <a:custGeom>
                <a:gdLst>
                  <a:gd name="T0" fmla="*/ 16 w 38"/>
                  <a:gd name="T1" fmla="*/ 43 h 61"/>
                  <a:gd name="T2" fmla="*/ 24 w 38"/>
                  <a:gd name="T3" fmla="*/ 27 h 61"/>
                  <a:gd name="T4" fmla="*/ 32 w 38"/>
                  <a:gd name="T5" fmla="*/ 11 h 61"/>
                  <a:gd name="T6" fmla="*/ 38 w 38"/>
                  <a:gd name="T7" fmla="*/ 0 h 61"/>
                  <a:gd name="T8" fmla="*/ 33 w 38"/>
                  <a:gd name="T9" fmla="*/ 1 h 61"/>
                  <a:gd name="T10" fmla="*/ 30 w 38"/>
                  <a:gd name="T11" fmla="*/ 1 h 61"/>
                  <a:gd name="T12" fmla="*/ 27 w 38"/>
                  <a:gd name="T13" fmla="*/ 5 h 61"/>
                  <a:gd name="T14" fmla="*/ 24 w 38"/>
                  <a:gd name="T15" fmla="*/ 11 h 61"/>
                  <a:gd name="T16" fmla="*/ 15 w 38"/>
                  <a:gd name="T17" fmla="*/ 27 h 61"/>
                  <a:gd name="T18" fmla="*/ 0 w 38"/>
                  <a:gd name="T19" fmla="*/ 61 h 61"/>
                  <a:gd name="T20" fmla="*/ 10 w 38"/>
                  <a:gd name="T21" fmla="*/ 59 h 61"/>
                  <a:gd name="T22" fmla="*/ 13 w 38"/>
                  <a:gd name="T23" fmla="*/ 51 h 61"/>
                  <a:gd name="T24" fmla="*/ 16 w 38"/>
                  <a:gd name="T25" fmla="*/ 43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61">
                    <a:moveTo>
                      <a:pt x="16" y="43"/>
                    </a:moveTo>
                    <a:cubicBezTo>
                      <a:pt x="18" y="38"/>
                      <a:pt x="21" y="33"/>
                      <a:pt x="24" y="27"/>
                    </a:cubicBezTo>
                    <a:cubicBezTo>
                      <a:pt x="26" y="22"/>
                      <a:pt x="29" y="16"/>
                      <a:pt x="32" y="11"/>
                    </a:cubicBezTo>
                    <a:cubicBezTo>
                      <a:pt x="34" y="7"/>
                      <a:pt x="37" y="4"/>
                      <a:pt x="38" y="0"/>
                    </a:cubicBezTo>
                    <a:cubicBezTo>
                      <a:pt x="36" y="0"/>
                      <a:pt x="35" y="0"/>
                      <a:pt x="33" y="1"/>
                    </a:cubicBezTo>
                    <a:cubicBezTo>
                      <a:pt x="32" y="1"/>
                      <a:pt x="31" y="1"/>
                      <a:pt x="30" y="1"/>
                    </a:cubicBezTo>
                    <a:cubicBezTo>
                      <a:pt x="29" y="2"/>
                      <a:pt x="28" y="4"/>
                      <a:pt x="27" y="5"/>
                    </a:cubicBezTo>
                    <a:cubicBezTo>
                      <a:pt x="26" y="7"/>
                      <a:pt x="25" y="9"/>
                      <a:pt x="24" y="11"/>
                    </a:cubicBezTo>
                    <a:cubicBezTo>
                      <a:pt x="21" y="16"/>
                      <a:pt x="18" y="22"/>
                      <a:pt x="15" y="27"/>
                    </a:cubicBezTo>
                    <a:cubicBezTo>
                      <a:pt x="9" y="38"/>
                      <a:pt x="4" y="50"/>
                      <a:pt x="0" y="61"/>
                    </a:cubicBezTo>
                    <a:cubicBezTo>
                      <a:pt x="3" y="60"/>
                      <a:pt x="7" y="59"/>
                      <a:pt x="10" y="59"/>
                    </a:cubicBezTo>
                    <a:cubicBezTo>
                      <a:pt x="11" y="56"/>
                      <a:pt x="12" y="53"/>
                      <a:pt x="13" y="51"/>
                    </a:cubicBezTo>
                    <a:cubicBezTo>
                      <a:pt x="14" y="48"/>
                      <a:pt x="15" y="46"/>
                      <a:pt x="16" y="4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692"/>
              <p:cNvSpPr/>
              <p:nvPr/>
            </p:nvSpPr>
            <p:spPr bwMode="auto">
              <a:xfrm>
                <a:off x="5901" y="2139"/>
                <a:ext cx="267" cy="398"/>
              </a:xfrm>
              <a:custGeom>
                <a:gdLst>
                  <a:gd name="T0" fmla="*/ 83 w 113"/>
                  <a:gd name="T1" fmla="*/ 104 h 168"/>
                  <a:gd name="T2" fmla="*/ 58 w 113"/>
                  <a:gd name="T3" fmla="*/ 98 h 168"/>
                  <a:gd name="T4" fmla="*/ 55 w 113"/>
                  <a:gd name="T5" fmla="*/ 143 h 168"/>
                  <a:gd name="T6" fmla="*/ 86 w 113"/>
                  <a:gd name="T7" fmla="*/ 132 h 168"/>
                  <a:gd name="T8" fmla="*/ 76 w 113"/>
                  <a:gd name="T9" fmla="*/ 141 h 168"/>
                  <a:gd name="T10" fmla="*/ 70 w 113"/>
                  <a:gd name="T11" fmla="*/ 112 h 168"/>
                  <a:gd name="T12" fmla="*/ 98 w 113"/>
                  <a:gd name="T13" fmla="*/ 143 h 168"/>
                  <a:gd name="T14" fmla="*/ 29 w 113"/>
                  <a:gd name="T15" fmla="*/ 133 h 168"/>
                  <a:gd name="T16" fmla="*/ 45 w 113"/>
                  <a:gd name="T17" fmla="*/ 82 h 168"/>
                  <a:gd name="T18" fmla="*/ 15 w 113"/>
                  <a:gd name="T19" fmla="*/ 91 h 168"/>
                  <a:gd name="T20" fmla="*/ 16 w 113"/>
                  <a:gd name="T21" fmla="*/ 79 h 168"/>
                  <a:gd name="T22" fmla="*/ 37 w 113"/>
                  <a:gd name="T23" fmla="*/ 77 h 168"/>
                  <a:gd name="T24" fmla="*/ 39 w 113"/>
                  <a:gd name="T25" fmla="*/ 75 h 168"/>
                  <a:gd name="T26" fmla="*/ 25 w 113"/>
                  <a:gd name="T27" fmla="*/ 60 h 168"/>
                  <a:gd name="T28" fmla="*/ 43 w 113"/>
                  <a:gd name="T29" fmla="*/ 68 h 168"/>
                  <a:gd name="T30" fmla="*/ 45 w 113"/>
                  <a:gd name="T31" fmla="*/ 69 h 168"/>
                  <a:gd name="T32" fmla="*/ 47 w 113"/>
                  <a:gd name="T33" fmla="*/ 44 h 168"/>
                  <a:gd name="T34" fmla="*/ 59 w 113"/>
                  <a:gd name="T35" fmla="*/ 13 h 168"/>
                  <a:gd name="T36" fmla="*/ 72 w 113"/>
                  <a:gd name="T37" fmla="*/ 27 h 168"/>
                  <a:gd name="T38" fmla="*/ 62 w 113"/>
                  <a:gd name="T39" fmla="*/ 37 h 168"/>
                  <a:gd name="T40" fmla="*/ 83 w 113"/>
                  <a:gd name="T41" fmla="*/ 23 h 168"/>
                  <a:gd name="T42" fmla="*/ 89 w 113"/>
                  <a:gd name="T43" fmla="*/ 14 h 168"/>
                  <a:gd name="T44" fmla="*/ 66 w 113"/>
                  <a:gd name="T45" fmla="*/ 7 h 168"/>
                  <a:gd name="T46" fmla="*/ 41 w 113"/>
                  <a:gd name="T47" fmla="*/ 0 h 168"/>
                  <a:gd name="T48" fmla="*/ 39 w 113"/>
                  <a:gd name="T49" fmla="*/ 8 h 168"/>
                  <a:gd name="T50" fmla="*/ 28 w 113"/>
                  <a:gd name="T51" fmla="*/ 42 h 168"/>
                  <a:gd name="T52" fmla="*/ 0 w 113"/>
                  <a:gd name="T53" fmla="*/ 86 h 168"/>
                  <a:gd name="T54" fmla="*/ 21 w 113"/>
                  <a:gd name="T55" fmla="*/ 99 h 168"/>
                  <a:gd name="T56" fmla="*/ 26 w 113"/>
                  <a:gd name="T57" fmla="*/ 146 h 168"/>
                  <a:gd name="T58" fmla="*/ 36 w 113"/>
                  <a:gd name="T59" fmla="*/ 158 h 168"/>
                  <a:gd name="T60" fmla="*/ 81 w 113"/>
                  <a:gd name="T61" fmla="*/ 166 h 168"/>
                  <a:gd name="T62" fmla="*/ 96 w 113"/>
                  <a:gd name="T63" fmla="*/ 161 h 168"/>
                  <a:gd name="T64" fmla="*/ 113 w 113"/>
                  <a:gd name="T65" fmla="*/ 141 h 168"/>
                  <a:gd name="T66" fmla="*/ 112 w 113"/>
                  <a:gd name="T67" fmla="*/ 96 h 16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68">
                    <a:moveTo>
                      <a:pt x="102" y="108"/>
                    </a:moveTo>
                    <a:cubicBezTo>
                      <a:pt x="95" y="111"/>
                      <a:pt x="88" y="108"/>
                      <a:pt x="83" y="104"/>
                    </a:cubicBezTo>
                    <a:cubicBezTo>
                      <a:pt x="78" y="109"/>
                      <a:pt x="68" y="108"/>
                      <a:pt x="63" y="104"/>
                    </a:cubicBezTo>
                    <a:cubicBezTo>
                      <a:pt x="60" y="102"/>
                      <a:pt x="59" y="100"/>
                      <a:pt x="58" y="98"/>
                    </a:cubicBezTo>
                    <a:cubicBezTo>
                      <a:pt x="49" y="101"/>
                      <a:pt x="44" y="112"/>
                      <a:pt x="44" y="121"/>
                    </a:cubicBezTo>
                    <a:cubicBezTo>
                      <a:pt x="43" y="130"/>
                      <a:pt x="47" y="138"/>
                      <a:pt x="55" y="143"/>
                    </a:cubicBezTo>
                    <a:cubicBezTo>
                      <a:pt x="62" y="148"/>
                      <a:pt x="73" y="150"/>
                      <a:pt x="80" y="144"/>
                    </a:cubicBezTo>
                    <a:cubicBezTo>
                      <a:pt x="84" y="141"/>
                      <a:pt x="87" y="136"/>
                      <a:pt x="86" y="132"/>
                    </a:cubicBezTo>
                    <a:cubicBezTo>
                      <a:pt x="85" y="128"/>
                      <a:pt x="82" y="124"/>
                      <a:pt x="78" y="124"/>
                    </a:cubicBezTo>
                    <a:cubicBezTo>
                      <a:pt x="83" y="129"/>
                      <a:pt x="82" y="139"/>
                      <a:pt x="76" y="141"/>
                    </a:cubicBezTo>
                    <a:cubicBezTo>
                      <a:pt x="69" y="144"/>
                      <a:pt x="61" y="138"/>
                      <a:pt x="59" y="131"/>
                    </a:cubicBezTo>
                    <a:cubicBezTo>
                      <a:pt x="57" y="123"/>
                      <a:pt x="62" y="114"/>
                      <a:pt x="70" y="112"/>
                    </a:cubicBezTo>
                    <a:cubicBezTo>
                      <a:pt x="78" y="110"/>
                      <a:pt x="88" y="112"/>
                      <a:pt x="94" y="118"/>
                    </a:cubicBezTo>
                    <a:cubicBezTo>
                      <a:pt x="100" y="125"/>
                      <a:pt x="101" y="135"/>
                      <a:pt x="98" y="143"/>
                    </a:cubicBezTo>
                    <a:cubicBezTo>
                      <a:pt x="94" y="152"/>
                      <a:pt x="85" y="158"/>
                      <a:pt x="76" y="160"/>
                    </a:cubicBezTo>
                    <a:cubicBezTo>
                      <a:pt x="56" y="163"/>
                      <a:pt x="34" y="153"/>
                      <a:pt x="29" y="133"/>
                    </a:cubicBezTo>
                    <a:cubicBezTo>
                      <a:pt x="26" y="124"/>
                      <a:pt x="26" y="113"/>
                      <a:pt x="30" y="104"/>
                    </a:cubicBezTo>
                    <a:cubicBezTo>
                      <a:pt x="33" y="96"/>
                      <a:pt x="38" y="88"/>
                      <a:pt x="45" y="82"/>
                    </a:cubicBezTo>
                    <a:cubicBezTo>
                      <a:pt x="39" y="86"/>
                      <a:pt x="32" y="89"/>
                      <a:pt x="25" y="91"/>
                    </a:cubicBezTo>
                    <a:cubicBezTo>
                      <a:pt x="21" y="92"/>
                      <a:pt x="18" y="92"/>
                      <a:pt x="15" y="91"/>
                    </a:cubicBezTo>
                    <a:cubicBezTo>
                      <a:pt x="12" y="89"/>
                      <a:pt x="10" y="88"/>
                      <a:pt x="10" y="85"/>
                    </a:cubicBezTo>
                    <a:cubicBezTo>
                      <a:pt x="11" y="82"/>
                      <a:pt x="14" y="80"/>
                      <a:pt x="16" y="79"/>
                    </a:cubicBezTo>
                    <a:cubicBezTo>
                      <a:pt x="19" y="78"/>
                      <a:pt x="23" y="77"/>
                      <a:pt x="26" y="77"/>
                    </a:cubicBezTo>
                    <a:cubicBezTo>
                      <a:pt x="30" y="77"/>
                      <a:pt x="33" y="78"/>
                      <a:pt x="37" y="77"/>
                    </a:cubicBezTo>
                    <a:cubicBezTo>
                      <a:pt x="39" y="77"/>
                      <a:pt x="41" y="77"/>
                      <a:pt x="44" y="77"/>
                    </a:cubicBezTo>
                    <a:cubicBezTo>
                      <a:pt x="42" y="76"/>
                      <a:pt x="41" y="76"/>
                      <a:pt x="39" y="75"/>
                    </a:cubicBezTo>
                    <a:cubicBezTo>
                      <a:pt x="37" y="74"/>
                      <a:pt x="34" y="73"/>
                      <a:pt x="32" y="71"/>
                    </a:cubicBezTo>
                    <a:cubicBezTo>
                      <a:pt x="28" y="69"/>
                      <a:pt x="23" y="65"/>
                      <a:pt x="25" y="60"/>
                    </a:cubicBezTo>
                    <a:cubicBezTo>
                      <a:pt x="28" y="56"/>
                      <a:pt x="34" y="59"/>
                      <a:pt x="37" y="61"/>
                    </a:cubicBezTo>
                    <a:cubicBezTo>
                      <a:pt x="39" y="63"/>
                      <a:pt x="41" y="65"/>
                      <a:pt x="43" y="68"/>
                    </a:cubicBezTo>
                    <a:cubicBezTo>
                      <a:pt x="44" y="69"/>
                      <a:pt x="45" y="70"/>
                      <a:pt x="45" y="72"/>
                    </a:cubicBezTo>
                    <a:cubicBezTo>
                      <a:pt x="45" y="71"/>
                      <a:pt x="45" y="70"/>
                      <a:pt x="45" y="69"/>
                    </a:cubicBezTo>
                    <a:cubicBezTo>
                      <a:pt x="46" y="61"/>
                      <a:pt x="51" y="54"/>
                      <a:pt x="57" y="51"/>
                    </a:cubicBezTo>
                    <a:cubicBezTo>
                      <a:pt x="53" y="50"/>
                      <a:pt x="49" y="47"/>
                      <a:pt x="47" y="44"/>
                    </a:cubicBezTo>
                    <a:cubicBezTo>
                      <a:pt x="43" y="39"/>
                      <a:pt x="42" y="31"/>
                      <a:pt x="44" y="25"/>
                    </a:cubicBezTo>
                    <a:cubicBezTo>
                      <a:pt x="46" y="18"/>
                      <a:pt x="52" y="13"/>
                      <a:pt x="59" y="13"/>
                    </a:cubicBezTo>
                    <a:cubicBezTo>
                      <a:pt x="63" y="13"/>
                      <a:pt x="67" y="14"/>
                      <a:pt x="69" y="17"/>
                    </a:cubicBezTo>
                    <a:cubicBezTo>
                      <a:pt x="72" y="19"/>
                      <a:pt x="74" y="23"/>
                      <a:pt x="72" y="27"/>
                    </a:cubicBezTo>
                    <a:cubicBezTo>
                      <a:pt x="70" y="34"/>
                      <a:pt x="60" y="36"/>
                      <a:pt x="56" y="30"/>
                    </a:cubicBezTo>
                    <a:cubicBezTo>
                      <a:pt x="55" y="33"/>
                      <a:pt x="58" y="36"/>
                      <a:pt x="62" y="37"/>
                    </a:cubicBezTo>
                    <a:cubicBezTo>
                      <a:pt x="66" y="38"/>
                      <a:pt x="70" y="37"/>
                      <a:pt x="74" y="34"/>
                    </a:cubicBezTo>
                    <a:cubicBezTo>
                      <a:pt x="78" y="31"/>
                      <a:pt x="81" y="27"/>
                      <a:pt x="83" y="23"/>
                    </a:cubicBezTo>
                    <a:cubicBezTo>
                      <a:pt x="85" y="21"/>
                      <a:pt x="86" y="19"/>
                      <a:pt x="87" y="17"/>
                    </a:cubicBezTo>
                    <a:cubicBezTo>
                      <a:pt x="88" y="16"/>
                      <a:pt x="89" y="15"/>
                      <a:pt x="89" y="14"/>
                    </a:cubicBezTo>
                    <a:cubicBezTo>
                      <a:pt x="86" y="16"/>
                      <a:pt x="81" y="18"/>
                      <a:pt x="77" y="17"/>
                    </a:cubicBezTo>
                    <a:cubicBezTo>
                      <a:pt x="72" y="16"/>
                      <a:pt x="68" y="12"/>
                      <a:pt x="66" y="7"/>
                    </a:cubicBezTo>
                    <a:cubicBezTo>
                      <a:pt x="61" y="10"/>
                      <a:pt x="56" y="11"/>
                      <a:pt x="51" y="9"/>
                    </a:cubicBezTo>
                    <a:cubicBezTo>
                      <a:pt x="46" y="8"/>
                      <a:pt x="43" y="4"/>
                      <a:pt x="41" y="0"/>
                    </a:cubicBezTo>
                    <a:cubicBezTo>
                      <a:pt x="41" y="0"/>
                      <a:pt x="41" y="0"/>
                      <a:pt x="40" y="0"/>
                    </a:cubicBezTo>
                    <a:cubicBezTo>
                      <a:pt x="40" y="3"/>
                      <a:pt x="40" y="5"/>
                      <a:pt x="39" y="8"/>
                    </a:cubicBezTo>
                    <a:cubicBezTo>
                      <a:pt x="38" y="11"/>
                      <a:pt x="38" y="14"/>
                      <a:pt x="37" y="17"/>
                    </a:cubicBezTo>
                    <a:cubicBezTo>
                      <a:pt x="35" y="26"/>
                      <a:pt x="32" y="34"/>
                      <a:pt x="28" y="42"/>
                    </a:cubicBezTo>
                    <a:cubicBezTo>
                      <a:pt x="22" y="58"/>
                      <a:pt x="12" y="73"/>
                      <a:pt x="0" y="86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" y="94"/>
                      <a:pt x="12" y="98"/>
                      <a:pt x="20" y="98"/>
                    </a:cubicBezTo>
                    <a:cubicBezTo>
                      <a:pt x="20" y="98"/>
                      <a:pt x="21" y="98"/>
                      <a:pt x="21" y="99"/>
                    </a:cubicBezTo>
                    <a:cubicBezTo>
                      <a:pt x="16" y="108"/>
                      <a:pt x="17" y="121"/>
                      <a:pt x="19" y="131"/>
                    </a:cubicBezTo>
                    <a:cubicBezTo>
                      <a:pt x="21" y="136"/>
                      <a:pt x="23" y="141"/>
                      <a:pt x="26" y="146"/>
                    </a:cubicBezTo>
                    <a:cubicBezTo>
                      <a:pt x="26" y="146"/>
                      <a:pt x="26" y="146"/>
                      <a:pt x="26" y="146"/>
                    </a:cubicBezTo>
                    <a:cubicBezTo>
                      <a:pt x="28" y="150"/>
                      <a:pt x="32" y="154"/>
                      <a:pt x="36" y="158"/>
                    </a:cubicBezTo>
                    <a:cubicBezTo>
                      <a:pt x="44" y="164"/>
                      <a:pt x="54" y="168"/>
                      <a:pt x="65" y="168"/>
                    </a:cubicBezTo>
                    <a:cubicBezTo>
                      <a:pt x="70" y="168"/>
                      <a:pt x="76" y="167"/>
                      <a:pt x="81" y="166"/>
                    </a:cubicBezTo>
                    <a:cubicBezTo>
                      <a:pt x="84" y="165"/>
                      <a:pt x="87" y="164"/>
                      <a:pt x="89" y="163"/>
                    </a:cubicBezTo>
                    <a:cubicBezTo>
                      <a:pt x="91" y="162"/>
                      <a:pt x="94" y="162"/>
                      <a:pt x="96" y="161"/>
                    </a:cubicBezTo>
                    <a:cubicBezTo>
                      <a:pt x="96" y="161"/>
                      <a:pt x="96" y="161"/>
                      <a:pt x="96" y="161"/>
                    </a:cubicBezTo>
                    <a:cubicBezTo>
                      <a:pt x="102" y="155"/>
                      <a:pt x="107" y="148"/>
                      <a:pt x="113" y="141"/>
                    </a:cubicBezTo>
                    <a:cubicBezTo>
                      <a:pt x="113" y="98"/>
                      <a:pt x="113" y="98"/>
                      <a:pt x="113" y="98"/>
                    </a:cubicBezTo>
                    <a:cubicBezTo>
                      <a:pt x="113" y="97"/>
                      <a:pt x="113" y="97"/>
                      <a:pt x="112" y="96"/>
                    </a:cubicBezTo>
                    <a:cubicBezTo>
                      <a:pt x="112" y="101"/>
                      <a:pt x="107" y="107"/>
                      <a:pt x="102" y="10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693"/>
              <p:cNvSpPr/>
              <p:nvPr/>
            </p:nvSpPr>
            <p:spPr bwMode="auto">
              <a:xfrm>
                <a:off x="5896" y="2355"/>
                <a:ext cx="43" cy="76"/>
              </a:xfrm>
              <a:custGeom>
                <a:gdLst>
                  <a:gd name="T0" fmla="*/ 18 w 18"/>
                  <a:gd name="T1" fmla="*/ 32 h 32"/>
                  <a:gd name="T2" fmla="*/ 18 w 18"/>
                  <a:gd name="T3" fmla="*/ 24 h 32"/>
                  <a:gd name="T4" fmla="*/ 18 w 18"/>
                  <a:gd name="T5" fmla="*/ 24 h 32"/>
                  <a:gd name="T6" fmla="*/ 10 w 18"/>
                  <a:gd name="T7" fmla="*/ 16 h 32"/>
                  <a:gd name="T8" fmla="*/ 8 w 18"/>
                  <a:gd name="T9" fmla="*/ 5 h 32"/>
                  <a:gd name="T10" fmla="*/ 3 w 18"/>
                  <a:gd name="T11" fmla="*/ 0 h 32"/>
                  <a:gd name="T12" fmla="*/ 3 w 18"/>
                  <a:gd name="T13" fmla="*/ 3 h 32"/>
                  <a:gd name="T14" fmla="*/ 2 w 18"/>
                  <a:gd name="T15" fmla="*/ 11 h 32"/>
                  <a:gd name="T16" fmla="*/ 0 w 18"/>
                  <a:gd name="T17" fmla="*/ 17 h 32"/>
                  <a:gd name="T18" fmla="*/ 7 w 18"/>
                  <a:gd name="T19" fmla="*/ 27 h 32"/>
                  <a:gd name="T20" fmla="*/ 18 w 18"/>
                  <a:gd name="T21" fmla="*/ 32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32">
                    <a:moveTo>
                      <a:pt x="18" y="32"/>
                    </a:moveTo>
                    <a:cubicBezTo>
                      <a:pt x="18" y="29"/>
                      <a:pt x="18" y="27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4" y="23"/>
                      <a:pt x="11" y="20"/>
                      <a:pt x="10" y="16"/>
                    </a:cubicBezTo>
                    <a:cubicBezTo>
                      <a:pt x="8" y="13"/>
                      <a:pt x="8" y="8"/>
                      <a:pt x="8" y="5"/>
                    </a:cubicBezTo>
                    <a:cubicBezTo>
                      <a:pt x="6" y="3"/>
                      <a:pt x="4" y="2"/>
                      <a:pt x="3" y="0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3" y="6"/>
                      <a:pt x="3" y="9"/>
                      <a:pt x="2" y="11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2" y="20"/>
                      <a:pt x="4" y="24"/>
                      <a:pt x="7" y="27"/>
                    </a:cubicBezTo>
                    <a:cubicBezTo>
                      <a:pt x="10" y="30"/>
                      <a:pt x="14" y="32"/>
                      <a:pt x="18" y="3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694"/>
              <p:cNvSpPr/>
              <p:nvPr/>
            </p:nvSpPr>
            <p:spPr bwMode="auto">
              <a:xfrm>
                <a:off x="5300" y="2658"/>
                <a:ext cx="90" cy="162"/>
              </a:xfrm>
              <a:custGeom>
                <a:gdLst>
                  <a:gd name="T0" fmla="*/ 16 w 38"/>
                  <a:gd name="T1" fmla="*/ 47 h 68"/>
                  <a:gd name="T2" fmla="*/ 23 w 38"/>
                  <a:gd name="T3" fmla="*/ 30 h 68"/>
                  <a:gd name="T4" fmla="*/ 38 w 38"/>
                  <a:gd name="T5" fmla="*/ 0 h 68"/>
                  <a:gd name="T6" fmla="*/ 24 w 38"/>
                  <a:gd name="T7" fmla="*/ 4 h 68"/>
                  <a:gd name="T8" fmla="*/ 11 w 38"/>
                  <a:gd name="T9" fmla="*/ 37 h 68"/>
                  <a:gd name="T10" fmla="*/ 0 w 38"/>
                  <a:gd name="T11" fmla="*/ 68 h 68"/>
                  <a:gd name="T12" fmla="*/ 2 w 38"/>
                  <a:gd name="T13" fmla="*/ 68 h 68"/>
                  <a:gd name="T14" fmla="*/ 9 w 38"/>
                  <a:gd name="T15" fmla="*/ 64 h 68"/>
                  <a:gd name="T16" fmla="*/ 9 w 38"/>
                  <a:gd name="T17" fmla="*/ 64 h 68"/>
                  <a:gd name="T18" fmla="*/ 13 w 38"/>
                  <a:gd name="T19" fmla="*/ 55 h 68"/>
                  <a:gd name="T20" fmla="*/ 16 w 38"/>
                  <a:gd name="T21" fmla="*/ 47 h 6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68">
                    <a:moveTo>
                      <a:pt x="16" y="47"/>
                    </a:moveTo>
                    <a:cubicBezTo>
                      <a:pt x="18" y="41"/>
                      <a:pt x="21" y="36"/>
                      <a:pt x="23" y="30"/>
                    </a:cubicBezTo>
                    <a:cubicBezTo>
                      <a:pt x="28" y="20"/>
                      <a:pt x="33" y="10"/>
                      <a:pt x="38" y="0"/>
                    </a:cubicBezTo>
                    <a:cubicBezTo>
                      <a:pt x="34" y="1"/>
                      <a:pt x="29" y="2"/>
                      <a:pt x="24" y="4"/>
                    </a:cubicBezTo>
                    <a:cubicBezTo>
                      <a:pt x="21" y="15"/>
                      <a:pt x="15" y="26"/>
                      <a:pt x="11" y="37"/>
                    </a:cubicBezTo>
                    <a:cubicBezTo>
                      <a:pt x="8" y="47"/>
                      <a:pt x="4" y="58"/>
                      <a:pt x="0" y="68"/>
                    </a:cubicBezTo>
                    <a:cubicBezTo>
                      <a:pt x="1" y="68"/>
                      <a:pt x="1" y="68"/>
                      <a:pt x="2" y="68"/>
                    </a:cubicBezTo>
                    <a:cubicBezTo>
                      <a:pt x="4" y="66"/>
                      <a:pt x="7" y="65"/>
                      <a:pt x="9" y="64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11" y="61"/>
                      <a:pt x="12" y="58"/>
                      <a:pt x="13" y="55"/>
                    </a:cubicBezTo>
                    <a:cubicBezTo>
                      <a:pt x="14" y="52"/>
                      <a:pt x="15" y="49"/>
                      <a:pt x="16" y="4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695"/>
              <p:cNvSpPr/>
              <p:nvPr/>
            </p:nvSpPr>
            <p:spPr bwMode="auto">
              <a:xfrm>
                <a:off x="5349" y="2647"/>
                <a:ext cx="100" cy="154"/>
              </a:xfrm>
              <a:custGeom>
                <a:gdLst>
                  <a:gd name="T0" fmla="*/ 38 w 42"/>
                  <a:gd name="T1" fmla="*/ 8 h 65"/>
                  <a:gd name="T2" fmla="*/ 41 w 42"/>
                  <a:gd name="T3" fmla="*/ 2 h 65"/>
                  <a:gd name="T4" fmla="*/ 42 w 42"/>
                  <a:gd name="T5" fmla="*/ 0 h 65"/>
                  <a:gd name="T6" fmla="*/ 33 w 42"/>
                  <a:gd name="T7" fmla="*/ 2 h 65"/>
                  <a:gd name="T8" fmla="*/ 14 w 42"/>
                  <a:gd name="T9" fmla="*/ 32 h 65"/>
                  <a:gd name="T10" fmla="*/ 0 w 42"/>
                  <a:gd name="T11" fmla="*/ 65 h 65"/>
                  <a:gd name="T12" fmla="*/ 12 w 42"/>
                  <a:gd name="T13" fmla="*/ 61 h 65"/>
                  <a:gd name="T14" fmla="*/ 28 w 42"/>
                  <a:gd name="T15" fmla="*/ 25 h 65"/>
                  <a:gd name="T16" fmla="*/ 38 w 42"/>
                  <a:gd name="T17" fmla="*/ 8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65">
                    <a:moveTo>
                      <a:pt x="38" y="8"/>
                    </a:moveTo>
                    <a:cubicBezTo>
                      <a:pt x="39" y="6"/>
                      <a:pt x="40" y="4"/>
                      <a:pt x="41" y="2"/>
                    </a:cubicBezTo>
                    <a:cubicBezTo>
                      <a:pt x="41" y="2"/>
                      <a:pt x="42" y="1"/>
                      <a:pt x="42" y="0"/>
                    </a:cubicBezTo>
                    <a:cubicBezTo>
                      <a:pt x="39" y="1"/>
                      <a:pt x="36" y="1"/>
                      <a:pt x="33" y="2"/>
                    </a:cubicBezTo>
                    <a:cubicBezTo>
                      <a:pt x="27" y="12"/>
                      <a:pt x="20" y="22"/>
                      <a:pt x="14" y="32"/>
                    </a:cubicBezTo>
                    <a:cubicBezTo>
                      <a:pt x="8" y="42"/>
                      <a:pt x="3" y="53"/>
                      <a:pt x="0" y="65"/>
                    </a:cubicBezTo>
                    <a:cubicBezTo>
                      <a:pt x="4" y="63"/>
                      <a:pt x="8" y="62"/>
                      <a:pt x="12" y="61"/>
                    </a:cubicBezTo>
                    <a:cubicBezTo>
                      <a:pt x="17" y="48"/>
                      <a:pt x="21" y="36"/>
                      <a:pt x="28" y="25"/>
                    </a:cubicBezTo>
                    <a:cubicBezTo>
                      <a:pt x="31" y="19"/>
                      <a:pt x="34" y="13"/>
                      <a:pt x="38" y="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696"/>
              <p:cNvSpPr/>
              <p:nvPr/>
            </p:nvSpPr>
            <p:spPr bwMode="auto">
              <a:xfrm>
                <a:off x="5884" y="2400"/>
                <a:ext cx="59" cy="52"/>
              </a:xfrm>
              <a:custGeom>
                <a:gdLst>
                  <a:gd name="T0" fmla="*/ 9 w 25"/>
                  <a:gd name="T1" fmla="*/ 17 h 22"/>
                  <a:gd name="T2" fmla="*/ 25 w 25"/>
                  <a:gd name="T3" fmla="*/ 21 h 22"/>
                  <a:gd name="T4" fmla="*/ 24 w 25"/>
                  <a:gd name="T5" fmla="*/ 19 h 22"/>
                  <a:gd name="T6" fmla="*/ 24 w 25"/>
                  <a:gd name="T7" fmla="*/ 14 h 22"/>
                  <a:gd name="T8" fmla="*/ 11 w 25"/>
                  <a:gd name="T9" fmla="*/ 9 h 22"/>
                  <a:gd name="T10" fmla="*/ 4 w 25"/>
                  <a:gd name="T11" fmla="*/ 0 h 22"/>
                  <a:gd name="T12" fmla="*/ 0 w 25"/>
                  <a:gd name="T13" fmla="*/ 7 h 22"/>
                  <a:gd name="T14" fmla="*/ 9 w 25"/>
                  <a:gd name="T15" fmla="*/ 17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2">
                    <a:moveTo>
                      <a:pt x="9" y="17"/>
                    </a:moveTo>
                    <a:cubicBezTo>
                      <a:pt x="14" y="20"/>
                      <a:pt x="20" y="22"/>
                      <a:pt x="25" y="21"/>
                    </a:cubicBezTo>
                    <a:cubicBezTo>
                      <a:pt x="24" y="20"/>
                      <a:pt x="24" y="19"/>
                      <a:pt x="24" y="19"/>
                    </a:cubicBezTo>
                    <a:cubicBezTo>
                      <a:pt x="24" y="17"/>
                      <a:pt x="24" y="16"/>
                      <a:pt x="24" y="14"/>
                    </a:cubicBezTo>
                    <a:cubicBezTo>
                      <a:pt x="19" y="14"/>
                      <a:pt x="14" y="12"/>
                      <a:pt x="11" y="9"/>
                    </a:cubicBezTo>
                    <a:cubicBezTo>
                      <a:pt x="8" y="7"/>
                      <a:pt x="7" y="3"/>
                      <a:pt x="4" y="0"/>
                    </a:cubicBezTo>
                    <a:cubicBezTo>
                      <a:pt x="3" y="2"/>
                      <a:pt x="2" y="5"/>
                      <a:pt x="0" y="7"/>
                    </a:cubicBezTo>
                    <a:cubicBezTo>
                      <a:pt x="1" y="11"/>
                      <a:pt x="5" y="15"/>
                      <a:pt x="9" y="17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697"/>
              <p:cNvSpPr/>
              <p:nvPr/>
            </p:nvSpPr>
            <p:spPr bwMode="auto">
              <a:xfrm>
                <a:off x="5839" y="2485"/>
                <a:ext cx="38" cy="74"/>
              </a:xfrm>
              <a:custGeom>
                <a:gdLst>
                  <a:gd name="T0" fmla="*/ 2 w 16"/>
                  <a:gd name="T1" fmla="*/ 0 h 31"/>
                  <a:gd name="T2" fmla="*/ 3 w 16"/>
                  <a:gd name="T3" fmla="*/ 20 h 31"/>
                  <a:gd name="T4" fmla="*/ 15 w 16"/>
                  <a:gd name="T5" fmla="*/ 31 h 31"/>
                  <a:gd name="T6" fmla="*/ 16 w 16"/>
                  <a:gd name="T7" fmla="*/ 24 h 31"/>
                  <a:gd name="T8" fmla="*/ 10 w 16"/>
                  <a:gd name="T9" fmla="*/ 3 h 31"/>
                  <a:gd name="T10" fmla="*/ 2 w 16"/>
                  <a:gd name="T11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31">
                    <a:moveTo>
                      <a:pt x="2" y="0"/>
                    </a:moveTo>
                    <a:cubicBezTo>
                      <a:pt x="0" y="7"/>
                      <a:pt x="0" y="14"/>
                      <a:pt x="3" y="20"/>
                    </a:cubicBezTo>
                    <a:cubicBezTo>
                      <a:pt x="6" y="24"/>
                      <a:pt x="10" y="30"/>
                      <a:pt x="15" y="31"/>
                    </a:cubicBezTo>
                    <a:cubicBezTo>
                      <a:pt x="15" y="29"/>
                      <a:pt x="15" y="26"/>
                      <a:pt x="16" y="24"/>
                    </a:cubicBezTo>
                    <a:cubicBezTo>
                      <a:pt x="9" y="21"/>
                      <a:pt x="7" y="10"/>
                      <a:pt x="10" y="3"/>
                    </a:cubicBezTo>
                    <a:cubicBezTo>
                      <a:pt x="7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698"/>
              <p:cNvSpPr/>
              <p:nvPr/>
            </p:nvSpPr>
            <p:spPr bwMode="auto">
              <a:xfrm>
                <a:off x="5877" y="2433"/>
                <a:ext cx="64" cy="111"/>
              </a:xfrm>
              <a:custGeom>
                <a:gdLst>
                  <a:gd name="T0" fmla="*/ 5 w 27"/>
                  <a:gd name="T1" fmla="*/ 0 h 47"/>
                  <a:gd name="T2" fmla="*/ 4 w 27"/>
                  <a:gd name="T3" fmla="*/ 27 h 47"/>
                  <a:gd name="T4" fmla="*/ 27 w 27"/>
                  <a:gd name="T5" fmla="*/ 47 h 47"/>
                  <a:gd name="T6" fmla="*/ 27 w 27"/>
                  <a:gd name="T7" fmla="*/ 39 h 47"/>
                  <a:gd name="T8" fmla="*/ 18 w 27"/>
                  <a:gd name="T9" fmla="*/ 34 h 47"/>
                  <a:gd name="T10" fmla="*/ 11 w 27"/>
                  <a:gd name="T11" fmla="*/ 25 h 47"/>
                  <a:gd name="T12" fmla="*/ 12 w 27"/>
                  <a:gd name="T13" fmla="*/ 5 h 47"/>
                  <a:gd name="T14" fmla="*/ 11 w 27"/>
                  <a:gd name="T15" fmla="*/ 4 h 47"/>
                  <a:gd name="T16" fmla="*/ 5 w 27"/>
                  <a:gd name="T17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47">
                    <a:moveTo>
                      <a:pt x="5" y="0"/>
                    </a:moveTo>
                    <a:cubicBezTo>
                      <a:pt x="0" y="8"/>
                      <a:pt x="0" y="18"/>
                      <a:pt x="4" y="27"/>
                    </a:cubicBezTo>
                    <a:cubicBezTo>
                      <a:pt x="8" y="37"/>
                      <a:pt x="17" y="44"/>
                      <a:pt x="27" y="47"/>
                    </a:cubicBezTo>
                    <a:cubicBezTo>
                      <a:pt x="27" y="44"/>
                      <a:pt x="26" y="42"/>
                      <a:pt x="27" y="39"/>
                    </a:cubicBezTo>
                    <a:cubicBezTo>
                      <a:pt x="23" y="38"/>
                      <a:pt x="20" y="36"/>
                      <a:pt x="18" y="34"/>
                    </a:cubicBezTo>
                    <a:cubicBezTo>
                      <a:pt x="15" y="31"/>
                      <a:pt x="13" y="28"/>
                      <a:pt x="11" y="25"/>
                    </a:cubicBezTo>
                    <a:cubicBezTo>
                      <a:pt x="9" y="19"/>
                      <a:pt x="9" y="11"/>
                      <a:pt x="12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699"/>
              <p:cNvSpPr/>
              <p:nvPr/>
            </p:nvSpPr>
            <p:spPr bwMode="auto">
              <a:xfrm>
                <a:off x="5816" y="2466"/>
                <a:ext cx="63" cy="116"/>
              </a:xfrm>
              <a:custGeom>
                <a:gdLst>
                  <a:gd name="T0" fmla="*/ 5 w 27"/>
                  <a:gd name="T1" fmla="*/ 0 h 49"/>
                  <a:gd name="T2" fmla="*/ 5 w 27"/>
                  <a:gd name="T3" fmla="*/ 27 h 49"/>
                  <a:gd name="T4" fmla="*/ 21 w 27"/>
                  <a:gd name="T5" fmla="*/ 47 h 49"/>
                  <a:gd name="T6" fmla="*/ 21 w 27"/>
                  <a:gd name="T7" fmla="*/ 47 h 49"/>
                  <a:gd name="T8" fmla="*/ 27 w 27"/>
                  <a:gd name="T9" fmla="*/ 49 h 49"/>
                  <a:gd name="T10" fmla="*/ 25 w 27"/>
                  <a:gd name="T11" fmla="*/ 42 h 49"/>
                  <a:gd name="T12" fmla="*/ 25 w 27"/>
                  <a:gd name="T13" fmla="*/ 41 h 49"/>
                  <a:gd name="T14" fmla="*/ 12 w 27"/>
                  <a:gd name="T15" fmla="*/ 28 h 49"/>
                  <a:gd name="T16" fmla="*/ 11 w 27"/>
                  <a:gd name="T17" fmla="*/ 7 h 49"/>
                  <a:gd name="T18" fmla="*/ 9 w 27"/>
                  <a:gd name="T19" fmla="*/ 5 h 49"/>
                  <a:gd name="T20" fmla="*/ 5 w 27"/>
                  <a:gd name="T21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9">
                    <a:moveTo>
                      <a:pt x="5" y="0"/>
                    </a:moveTo>
                    <a:cubicBezTo>
                      <a:pt x="0" y="8"/>
                      <a:pt x="1" y="19"/>
                      <a:pt x="5" y="27"/>
                    </a:cubicBezTo>
                    <a:cubicBezTo>
                      <a:pt x="8" y="35"/>
                      <a:pt x="13" y="43"/>
                      <a:pt x="21" y="4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3" y="48"/>
                      <a:pt x="25" y="48"/>
                      <a:pt x="27" y="49"/>
                    </a:cubicBezTo>
                    <a:cubicBezTo>
                      <a:pt x="26" y="47"/>
                      <a:pt x="26" y="44"/>
                      <a:pt x="25" y="42"/>
                    </a:cubicBezTo>
                    <a:cubicBezTo>
                      <a:pt x="25" y="42"/>
                      <a:pt x="25" y="41"/>
                      <a:pt x="25" y="41"/>
                    </a:cubicBezTo>
                    <a:cubicBezTo>
                      <a:pt x="19" y="40"/>
                      <a:pt x="14" y="33"/>
                      <a:pt x="12" y="28"/>
                    </a:cubicBezTo>
                    <a:cubicBezTo>
                      <a:pt x="9" y="22"/>
                      <a:pt x="8" y="14"/>
                      <a:pt x="11" y="7"/>
                    </a:cubicBezTo>
                    <a:cubicBezTo>
                      <a:pt x="10" y="7"/>
                      <a:pt x="10" y="6"/>
                      <a:pt x="9" y="5"/>
                    </a:cubicBezTo>
                    <a:cubicBezTo>
                      <a:pt x="7" y="4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700"/>
              <p:cNvSpPr/>
              <p:nvPr/>
            </p:nvSpPr>
            <p:spPr bwMode="auto">
              <a:xfrm>
                <a:off x="5811" y="2542"/>
                <a:ext cx="38" cy="81"/>
              </a:xfrm>
              <a:custGeom>
                <a:gdLst>
                  <a:gd name="T0" fmla="*/ 12 w 16"/>
                  <a:gd name="T1" fmla="*/ 7 h 34"/>
                  <a:gd name="T2" fmla="*/ 7 w 16"/>
                  <a:gd name="T3" fmla="*/ 0 h 34"/>
                  <a:gd name="T4" fmla="*/ 1 w 16"/>
                  <a:gd name="T5" fmla="*/ 8 h 34"/>
                  <a:gd name="T6" fmla="*/ 1 w 16"/>
                  <a:gd name="T7" fmla="*/ 19 h 34"/>
                  <a:gd name="T8" fmla="*/ 15 w 16"/>
                  <a:gd name="T9" fmla="*/ 34 h 34"/>
                  <a:gd name="T10" fmla="*/ 15 w 16"/>
                  <a:gd name="T11" fmla="*/ 28 h 34"/>
                  <a:gd name="T12" fmla="*/ 16 w 16"/>
                  <a:gd name="T13" fmla="*/ 26 h 34"/>
                  <a:gd name="T14" fmla="*/ 8 w 16"/>
                  <a:gd name="T15" fmla="*/ 18 h 34"/>
                  <a:gd name="T16" fmla="*/ 12 w 16"/>
                  <a:gd name="T17" fmla="*/ 7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4">
                    <a:moveTo>
                      <a:pt x="12" y="7"/>
                    </a:moveTo>
                    <a:cubicBezTo>
                      <a:pt x="10" y="5"/>
                      <a:pt x="8" y="2"/>
                      <a:pt x="7" y="0"/>
                    </a:cubicBezTo>
                    <a:cubicBezTo>
                      <a:pt x="4" y="2"/>
                      <a:pt x="2" y="4"/>
                      <a:pt x="1" y="8"/>
                    </a:cubicBezTo>
                    <a:cubicBezTo>
                      <a:pt x="0" y="11"/>
                      <a:pt x="0" y="15"/>
                      <a:pt x="1" y="19"/>
                    </a:cubicBezTo>
                    <a:cubicBezTo>
                      <a:pt x="2" y="26"/>
                      <a:pt x="8" y="31"/>
                      <a:pt x="15" y="34"/>
                    </a:cubicBezTo>
                    <a:cubicBezTo>
                      <a:pt x="15" y="32"/>
                      <a:pt x="15" y="30"/>
                      <a:pt x="15" y="28"/>
                    </a:cubicBezTo>
                    <a:cubicBezTo>
                      <a:pt x="15" y="28"/>
                      <a:pt x="15" y="27"/>
                      <a:pt x="16" y="26"/>
                    </a:cubicBezTo>
                    <a:cubicBezTo>
                      <a:pt x="12" y="25"/>
                      <a:pt x="8" y="22"/>
                      <a:pt x="8" y="18"/>
                    </a:cubicBezTo>
                    <a:cubicBezTo>
                      <a:pt x="7" y="14"/>
                      <a:pt x="8" y="9"/>
                      <a:pt x="12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701"/>
              <p:cNvSpPr/>
              <p:nvPr/>
            </p:nvSpPr>
            <p:spPr bwMode="auto">
              <a:xfrm>
                <a:off x="5832" y="2561"/>
                <a:ext cx="31" cy="40"/>
              </a:xfrm>
              <a:custGeom>
                <a:gdLst>
                  <a:gd name="T0" fmla="*/ 13 w 13"/>
                  <a:gd name="T1" fmla="*/ 8 h 17"/>
                  <a:gd name="T2" fmla="*/ 4 w 13"/>
                  <a:gd name="T3" fmla="*/ 0 h 17"/>
                  <a:gd name="T4" fmla="*/ 0 w 13"/>
                  <a:gd name="T5" fmla="*/ 10 h 17"/>
                  <a:gd name="T6" fmla="*/ 7 w 13"/>
                  <a:gd name="T7" fmla="*/ 17 h 17"/>
                  <a:gd name="T8" fmla="*/ 13 w 13"/>
                  <a:gd name="T9" fmla="*/ 8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7">
                    <a:moveTo>
                      <a:pt x="13" y="8"/>
                    </a:moveTo>
                    <a:cubicBezTo>
                      <a:pt x="9" y="6"/>
                      <a:pt x="6" y="3"/>
                      <a:pt x="4" y="0"/>
                    </a:cubicBezTo>
                    <a:cubicBezTo>
                      <a:pt x="1" y="2"/>
                      <a:pt x="0" y="7"/>
                      <a:pt x="0" y="10"/>
                    </a:cubicBezTo>
                    <a:cubicBezTo>
                      <a:pt x="1" y="14"/>
                      <a:pt x="4" y="15"/>
                      <a:pt x="7" y="17"/>
                    </a:cubicBezTo>
                    <a:cubicBezTo>
                      <a:pt x="8" y="13"/>
                      <a:pt x="10" y="10"/>
                      <a:pt x="13" y="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702"/>
              <p:cNvSpPr/>
              <p:nvPr/>
            </p:nvSpPr>
            <p:spPr bwMode="auto">
              <a:xfrm>
                <a:off x="5278" y="2670"/>
                <a:ext cx="76" cy="162"/>
              </a:xfrm>
              <a:custGeom>
                <a:gdLst>
                  <a:gd name="T0" fmla="*/ 32 w 32"/>
                  <a:gd name="T1" fmla="*/ 0 h 68"/>
                  <a:gd name="T2" fmla="*/ 29 w 32"/>
                  <a:gd name="T3" fmla="*/ 1 h 68"/>
                  <a:gd name="T4" fmla="*/ 16 w 32"/>
                  <a:gd name="T5" fmla="*/ 6 h 68"/>
                  <a:gd name="T6" fmla="*/ 7 w 32"/>
                  <a:gd name="T7" fmla="*/ 38 h 68"/>
                  <a:gd name="T8" fmla="*/ 0 w 32"/>
                  <a:gd name="T9" fmla="*/ 68 h 68"/>
                  <a:gd name="T10" fmla="*/ 8 w 32"/>
                  <a:gd name="T11" fmla="*/ 64 h 68"/>
                  <a:gd name="T12" fmla="*/ 8 w 32"/>
                  <a:gd name="T13" fmla="*/ 64 h 68"/>
                  <a:gd name="T14" fmla="*/ 19 w 32"/>
                  <a:gd name="T15" fmla="*/ 31 h 68"/>
                  <a:gd name="T16" fmla="*/ 32 w 32"/>
                  <a:gd name="T17" fmla="*/ 0 h 6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68">
                    <a:moveTo>
                      <a:pt x="32" y="0"/>
                    </a:moveTo>
                    <a:cubicBezTo>
                      <a:pt x="31" y="0"/>
                      <a:pt x="30" y="0"/>
                      <a:pt x="29" y="1"/>
                    </a:cubicBezTo>
                    <a:cubicBezTo>
                      <a:pt x="25" y="2"/>
                      <a:pt x="21" y="4"/>
                      <a:pt x="16" y="6"/>
                    </a:cubicBezTo>
                    <a:cubicBezTo>
                      <a:pt x="14" y="17"/>
                      <a:pt x="10" y="27"/>
                      <a:pt x="7" y="38"/>
                    </a:cubicBezTo>
                    <a:cubicBezTo>
                      <a:pt x="4" y="48"/>
                      <a:pt x="2" y="58"/>
                      <a:pt x="0" y="68"/>
                    </a:cubicBezTo>
                    <a:cubicBezTo>
                      <a:pt x="2" y="67"/>
                      <a:pt x="5" y="65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11" y="53"/>
                      <a:pt x="15" y="42"/>
                      <a:pt x="19" y="31"/>
                    </a:cubicBezTo>
                    <a:cubicBezTo>
                      <a:pt x="23" y="21"/>
                      <a:pt x="28" y="10"/>
                      <a:pt x="32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703"/>
              <p:cNvSpPr/>
              <p:nvPr/>
            </p:nvSpPr>
            <p:spPr bwMode="auto">
              <a:xfrm>
                <a:off x="5917" y="2366"/>
                <a:ext cx="29" cy="41"/>
              </a:xfrm>
              <a:custGeom>
                <a:gdLst>
                  <a:gd name="T0" fmla="*/ 9 w 12"/>
                  <a:gd name="T1" fmla="*/ 17 h 17"/>
                  <a:gd name="T2" fmla="*/ 12 w 12"/>
                  <a:gd name="T3" fmla="*/ 3 h 17"/>
                  <a:gd name="T4" fmla="*/ 0 w 12"/>
                  <a:gd name="T5" fmla="*/ 0 h 17"/>
                  <a:gd name="T6" fmla="*/ 2 w 12"/>
                  <a:gd name="T7" fmla="*/ 10 h 17"/>
                  <a:gd name="T8" fmla="*/ 9 w 12"/>
                  <a:gd name="T9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9" y="17"/>
                    </a:moveTo>
                    <a:cubicBezTo>
                      <a:pt x="9" y="13"/>
                      <a:pt x="10" y="8"/>
                      <a:pt x="12" y="3"/>
                    </a:cubicBezTo>
                    <a:cubicBezTo>
                      <a:pt x="8" y="3"/>
                      <a:pt x="4" y="2"/>
                      <a:pt x="0" y="0"/>
                    </a:cubicBezTo>
                    <a:cubicBezTo>
                      <a:pt x="1" y="4"/>
                      <a:pt x="1" y="7"/>
                      <a:pt x="2" y="10"/>
                    </a:cubicBezTo>
                    <a:cubicBezTo>
                      <a:pt x="3" y="13"/>
                      <a:pt x="5" y="16"/>
                      <a:pt x="9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704"/>
              <p:cNvSpPr/>
              <p:nvPr/>
            </p:nvSpPr>
            <p:spPr bwMode="auto">
              <a:xfrm>
                <a:off x="5860" y="2495"/>
                <a:ext cx="34" cy="42"/>
              </a:xfrm>
              <a:custGeom>
                <a:gdLst>
                  <a:gd name="T0" fmla="*/ 8 w 14"/>
                  <a:gd name="T1" fmla="*/ 18 h 18"/>
                  <a:gd name="T2" fmla="*/ 14 w 14"/>
                  <a:gd name="T3" fmla="*/ 10 h 18"/>
                  <a:gd name="T4" fmla="*/ 10 w 14"/>
                  <a:gd name="T5" fmla="*/ 2 h 18"/>
                  <a:gd name="T6" fmla="*/ 9 w 14"/>
                  <a:gd name="T7" fmla="*/ 1 h 18"/>
                  <a:gd name="T8" fmla="*/ 2 w 14"/>
                  <a:gd name="T9" fmla="*/ 0 h 18"/>
                  <a:gd name="T10" fmla="*/ 8 w 14"/>
                  <a:gd name="T11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8">
                    <a:moveTo>
                      <a:pt x="8" y="18"/>
                    </a:moveTo>
                    <a:cubicBezTo>
                      <a:pt x="9" y="15"/>
                      <a:pt x="11" y="12"/>
                      <a:pt x="14" y="10"/>
                    </a:cubicBezTo>
                    <a:cubicBezTo>
                      <a:pt x="12" y="8"/>
                      <a:pt x="11" y="5"/>
                      <a:pt x="10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7" y="1"/>
                      <a:pt x="4" y="0"/>
                      <a:pt x="2" y="0"/>
                    </a:cubicBezTo>
                    <a:cubicBezTo>
                      <a:pt x="0" y="6"/>
                      <a:pt x="1" y="15"/>
                      <a:pt x="8" y="1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705"/>
              <p:cNvSpPr/>
              <p:nvPr/>
            </p:nvSpPr>
            <p:spPr bwMode="auto">
              <a:xfrm>
                <a:off x="5257" y="2687"/>
                <a:ext cx="57" cy="159"/>
              </a:xfrm>
              <a:custGeom>
                <a:gdLst>
                  <a:gd name="T0" fmla="*/ 24 w 24"/>
                  <a:gd name="T1" fmla="*/ 0 h 67"/>
                  <a:gd name="T2" fmla="*/ 8 w 24"/>
                  <a:gd name="T3" fmla="*/ 9 h 67"/>
                  <a:gd name="T4" fmla="*/ 4 w 24"/>
                  <a:gd name="T5" fmla="*/ 38 h 67"/>
                  <a:gd name="T6" fmla="*/ 2 w 24"/>
                  <a:gd name="T7" fmla="*/ 53 h 67"/>
                  <a:gd name="T8" fmla="*/ 0 w 24"/>
                  <a:gd name="T9" fmla="*/ 67 h 67"/>
                  <a:gd name="T10" fmla="*/ 7 w 24"/>
                  <a:gd name="T11" fmla="*/ 62 h 67"/>
                  <a:gd name="T12" fmla="*/ 15 w 24"/>
                  <a:gd name="T13" fmla="*/ 31 h 67"/>
                  <a:gd name="T14" fmla="*/ 24 w 24"/>
                  <a:gd name="T15" fmla="*/ 0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7">
                    <a:moveTo>
                      <a:pt x="24" y="0"/>
                    </a:moveTo>
                    <a:cubicBezTo>
                      <a:pt x="18" y="3"/>
                      <a:pt x="13" y="6"/>
                      <a:pt x="8" y="9"/>
                    </a:cubicBezTo>
                    <a:cubicBezTo>
                      <a:pt x="8" y="19"/>
                      <a:pt x="6" y="28"/>
                      <a:pt x="4" y="38"/>
                    </a:cubicBezTo>
                    <a:cubicBezTo>
                      <a:pt x="3" y="43"/>
                      <a:pt x="3" y="48"/>
                      <a:pt x="2" y="53"/>
                    </a:cubicBezTo>
                    <a:cubicBezTo>
                      <a:pt x="1" y="58"/>
                      <a:pt x="0" y="63"/>
                      <a:pt x="0" y="67"/>
                    </a:cubicBezTo>
                    <a:cubicBezTo>
                      <a:pt x="2" y="66"/>
                      <a:pt x="5" y="64"/>
                      <a:pt x="7" y="62"/>
                    </a:cubicBezTo>
                    <a:cubicBezTo>
                      <a:pt x="9" y="52"/>
                      <a:pt x="12" y="41"/>
                      <a:pt x="15" y="31"/>
                    </a:cubicBezTo>
                    <a:cubicBezTo>
                      <a:pt x="18" y="21"/>
                      <a:pt x="21" y="10"/>
                      <a:pt x="24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706"/>
              <p:cNvSpPr/>
              <p:nvPr/>
            </p:nvSpPr>
            <p:spPr bwMode="auto">
              <a:xfrm>
                <a:off x="5165" y="2777"/>
                <a:ext cx="45" cy="102"/>
              </a:xfrm>
              <a:custGeom>
                <a:gdLst>
                  <a:gd name="T0" fmla="*/ 14 w 19"/>
                  <a:gd name="T1" fmla="*/ 0 h 43"/>
                  <a:gd name="T2" fmla="*/ 0 w 19"/>
                  <a:gd name="T3" fmla="*/ 19 h 43"/>
                  <a:gd name="T4" fmla="*/ 3 w 19"/>
                  <a:gd name="T5" fmla="*/ 26 h 43"/>
                  <a:gd name="T6" fmla="*/ 7 w 19"/>
                  <a:gd name="T7" fmla="*/ 36 h 43"/>
                  <a:gd name="T8" fmla="*/ 10 w 19"/>
                  <a:gd name="T9" fmla="*/ 43 h 43"/>
                  <a:gd name="T10" fmla="*/ 19 w 19"/>
                  <a:gd name="T11" fmla="*/ 43 h 43"/>
                  <a:gd name="T12" fmla="*/ 16 w 19"/>
                  <a:gd name="T13" fmla="*/ 22 h 43"/>
                  <a:gd name="T14" fmla="*/ 14 w 19"/>
                  <a:gd name="T15" fmla="*/ 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3">
                    <a:moveTo>
                      <a:pt x="14" y="0"/>
                    </a:moveTo>
                    <a:cubicBezTo>
                      <a:pt x="9" y="6"/>
                      <a:pt x="4" y="12"/>
                      <a:pt x="0" y="19"/>
                    </a:cubicBezTo>
                    <a:cubicBezTo>
                      <a:pt x="1" y="21"/>
                      <a:pt x="2" y="24"/>
                      <a:pt x="3" y="26"/>
                    </a:cubicBezTo>
                    <a:cubicBezTo>
                      <a:pt x="4" y="30"/>
                      <a:pt x="5" y="33"/>
                      <a:pt x="7" y="36"/>
                    </a:cubicBezTo>
                    <a:cubicBezTo>
                      <a:pt x="8" y="39"/>
                      <a:pt x="9" y="41"/>
                      <a:pt x="10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8" y="36"/>
                      <a:pt x="17" y="29"/>
                      <a:pt x="16" y="22"/>
                    </a:cubicBezTo>
                    <a:cubicBezTo>
                      <a:pt x="15" y="15"/>
                      <a:pt x="14" y="7"/>
                      <a:pt x="14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707"/>
              <p:cNvSpPr/>
              <p:nvPr/>
            </p:nvSpPr>
            <p:spPr bwMode="auto">
              <a:xfrm>
                <a:off x="5144" y="2825"/>
                <a:ext cx="42" cy="54"/>
              </a:xfrm>
              <a:custGeom>
                <a:gdLst>
                  <a:gd name="T0" fmla="*/ 10 w 18"/>
                  <a:gd name="T1" fmla="*/ 7 h 23"/>
                  <a:gd name="T2" fmla="*/ 8 w 18"/>
                  <a:gd name="T3" fmla="*/ 0 h 23"/>
                  <a:gd name="T4" fmla="*/ 0 w 18"/>
                  <a:gd name="T5" fmla="*/ 16 h 23"/>
                  <a:gd name="T6" fmla="*/ 5 w 18"/>
                  <a:gd name="T7" fmla="*/ 23 h 23"/>
                  <a:gd name="T8" fmla="*/ 18 w 18"/>
                  <a:gd name="T9" fmla="*/ 23 h 23"/>
                  <a:gd name="T10" fmla="*/ 14 w 18"/>
                  <a:gd name="T11" fmla="*/ 16 h 23"/>
                  <a:gd name="T12" fmla="*/ 10 w 18"/>
                  <a:gd name="T13" fmla="*/ 7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3">
                    <a:moveTo>
                      <a:pt x="10" y="7"/>
                    </a:moveTo>
                    <a:cubicBezTo>
                      <a:pt x="10" y="5"/>
                      <a:pt x="9" y="3"/>
                      <a:pt x="8" y="0"/>
                    </a:cubicBezTo>
                    <a:cubicBezTo>
                      <a:pt x="5" y="6"/>
                      <a:pt x="2" y="11"/>
                      <a:pt x="0" y="16"/>
                    </a:cubicBezTo>
                    <a:cubicBezTo>
                      <a:pt x="2" y="18"/>
                      <a:pt x="3" y="21"/>
                      <a:pt x="5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6" y="21"/>
                      <a:pt x="15" y="19"/>
                      <a:pt x="14" y="16"/>
                    </a:cubicBezTo>
                    <a:cubicBezTo>
                      <a:pt x="13" y="13"/>
                      <a:pt x="12" y="11"/>
                      <a:pt x="10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708"/>
              <p:cNvSpPr/>
              <p:nvPr/>
            </p:nvSpPr>
            <p:spPr bwMode="auto">
              <a:xfrm>
                <a:off x="5234" y="2711"/>
                <a:ext cx="37" cy="154"/>
              </a:xfrm>
              <a:custGeom>
                <a:gdLst>
                  <a:gd name="T0" fmla="*/ 13 w 16"/>
                  <a:gd name="T1" fmla="*/ 29 h 65"/>
                  <a:gd name="T2" fmla="*/ 15 w 16"/>
                  <a:gd name="T3" fmla="*/ 14 h 65"/>
                  <a:gd name="T4" fmla="*/ 16 w 16"/>
                  <a:gd name="T5" fmla="*/ 0 h 65"/>
                  <a:gd name="T6" fmla="*/ 1 w 16"/>
                  <a:gd name="T7" fmla="*/ 11 h 65"/>
                  <a:gd name="T8" fmla="*/ 1 w 16"/>
                  <a:gd name="T9" fmla="*/ 40 h 65"/>
                  <a:gd name="T10" fmla="*/ 0 w 16"/>
                  <a:gd name="T11" fmla="*/ 55 h 65"/>
                  <a:gd name="T12" fmla="*/ 0 w 16"/>
                  <a:gd name="T13" fmla="*/ 65 h 65"/>
                  <a:gd name="T14" fmla="*/ 8 w 16"/>
                  <a:gd name="T15" fmla="*/ 59 h 65"/>
                  <a:gd name="T16" fmla="*/ 10 w 16"/>
                  <a:gd name="T17" fmla="*/ 44 h 65"/>
                  <a:gd name="T18" fmla="*/ 13 w 16"/>
                  <a:gd name="T19" fmla="*/ 29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65">
                    <a:moveTo>
                      <a:pt x="13" y="29"/>
                    </a:moveTo>
                    <a:cubicBezTo>
                      <a:pt x="13" y="24"/>
                      <a:pt x="14" y="19"/>
                      <a:pt x="15" y="14"/>
                    </a:cubicBezTo>
                    <a:cubicBezTo>
                      <a:pt x="15" y="9"/>
                      <a:pt x="16" y="5"/>
                      <a:pt x="16" y="0"/>
                    </a:cubicBezTo>
                    <a:cubicBezTo>
                      <a:pt x="11" y="4"/>
                      <a:pt x="6" y="7"/>
                      <a:pt x="1" y="11"/>
                    </a:cubicBezTo>
                    <a:cubicBezTo>
                      <a:pt x="1" y="21"/>
                      <a:pt x="1" y="31"/>
                      <a:pt x="1" y="40"/>
                    </a:cubicBezTo>
                    <a:cubicBezTo>
                      <a:pt x="0" y="45"/>
                      <a:pt x="0" y="50"/>
                      <a:pt x="0" y="55"/>
                    </a:cubicBezTo>
                    <a:cubicBezTo>
                      <a:pt x="0" y="58"/>
                      <a:pt x="0" y="62"/>
                      <a:pt x="0" y="65"/>
                    </a:cubicBezTo>
                    <a:cubicBezTo>
                      <a:pt x="2" y="63"/>
                      <a:pt x="5" y="61"/>
                      <a:pt x="8" y="59"/>
                    </a:cubicBezTo>
                    <a:cubicBezTo>
                      <a:pt x="9" y="54"/>
                      <a:pt x="9" y="49"/>
                      <a:pt x="10" y="44"/>
                    </a:cubicBezTo>
                    <a:cubicBezTo>
                      <a:pt x="11" y="39"/>
                      <a:pt x="12" y="34"/>
                      <a:pt x="13" y="2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709"/>
              <p:cNvSpPr/>
              <p:nvPr/>
            </p:nvSpPr>
            <p:spPr bwMode="auto">
              <a:xfrm>
                <a:off x="5137" y="2867"/>
                <a:ext cx="14" cy="12"/>
              </a:xfrm>
              <a:custGeom>
                <a:gdLst>
                  <a:gd name="T0" fmla="*/ 0 w 6"/>
                  <a:gd name="T1" fmla="*/ 5 h 5"/>
                  <a:gd name="T2" fmla="*/ 6 w 6"/>
                  <a:gd name="T3" fmla="*/ 5 h 5"/>
                  <a:gd name="T4" fmla="*/ 2 w 6"/>
                  <a:gd name="T5" fmla="*/ 0 h 5"/>
                  <a:gd name="T6" fmla="*/ 0 w 6"/>
                  <a:gd name="T7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3" y="1"/>
                      <a:pt x="2" y="0"/>
                    </a:cubicBezTo>
                    <a:cubicBezTo>
                      <a:pt x="1" y="2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710"/>
              <p:cNvSpPr/>
              <p:nvPr/>
            </p:nvSpPr>
            <p:spPr bwMode="auto">
              <a:xfrm>
                <a:off x="5962" y="2274"/>
                <a:ext cx="48" cy="47"/>
              </a:xfrm>
              <a:custGeom>
                <a:gdLst>
                  <a:gd name="T0" fmla="*/ 16 w 20"/>
                  <a:gd name="T1" fmla="*/ 12 h 20"/>
                  <a:gd name="T2" fmla="*/ 10 w 20"/>
                  <a:gd name="T3" fmla="*/ 5 h 20"/>
                  <a:gd name="T4" fmla="*/ 0 w 20"/>
                  <a:gd name="T5" fmla="*/ 5 h 20"/>
                  <a:gd name="T6" fmla="*/ 10 w 20"/>
                  <a:gd name="T7" fmla="*/ 14 h 20"/>
                  <a:gd name="T8" fmla="*/ 20 w 20"/>
                  <a:gd name="T9" fmla="*/ 20 h 20"/>
                  <a:gd name="T10" fmla="*/ 16 w 20"/>
                  <a:gd name="T11" fmla="*/ 12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6" y="12"/>
                    </a:moveTo>
                    <a:cubicBezTo>
                      <a:pt x="14" y="10"/>
                      <a:pt x="13" y="7"/>
                      <a:pt x="10" y="5"/>
                    </a:cubicBezTo>
                    <a:cubicBezTo>
                      <a:pt x="8" y="4"/>
                      <a:pt x="0" y="0"/>
                      <a:pt x="0" y="5"/>
                    </a:cubicBezTo>
                    <a:cubicBezTo>
                      <a:pt x="1" y="10"/>
                      <a:pt x="6" y="13"/>
                      <a:pt x="10" y="14"/>
                    </a:cubicBezTo>
                    <a:cubicBezTo>
                      <a:pt x="13" y="16"/>
                      <a:pt x="17" y="18"/>
                      <a:pt x="20" y="20"/>
                    </a:cubicBezTo>
                    <a:cubicBezTo>
                      <a:pt x="19" y="17"/>
                      <a:pt x="17" y="15"/>
                      <a:pt x="16" y="1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711"/>
              <p:cNvSpPr/>
              <p:nvPr/>
            </p:nvSpPr>
            <p:spPr bwMode="auto">
              <a:xfrm>
                <a:off x="4084" y="2495"/>
                <a:ext cx="66" cy="52"/>
              </a:xfrm>
              <a:custGeom>
                <a:gdLst>
                  <a:gd name="T0" fmla="*/ 6 w 28"/>
                  <a:gd name="T1" fmla="*/ 4 h 22"/>
                  <a:gd name="T2" fmla="*/ 4 w 28"/>
                  <a:gd name="T3" fmla="*/ 22 h 22"/>
                  <a:gd name="T4" fmla="*/ 14 w 28"/>
                  <a:gd name="T5" fmla="*/ 15 h 22"/>
                  <a:gd name="T6" fmla="*/ 28 w 28"/>
                  <a:gd name="T7" fmla="*/ 5 h 22"/>
                  <a:gd name="T8" fmla="*/ 18 w 28"/>
                  <a:gd name="T9" fmla="*/ 0 h 22"/>
                  <a:gd name="T10" fmla="*/ 6 w 28"/>
                  <a:gd name="T11" fmla="*/ 4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2">
                    <a:moveTo>
                      <a:pt x="6" y="4"/>
                    </a:moveTo>
                    <a:cubicBezTo>
                      <a:pt x="2" y="8"/>
                      <a:pt x="0" y="17"/>
                      <a:pt x="4" y="22"/>
                    </a:cubicBezTo>
                    <a:cubicBezTo>
                      <a:pt x="8" y="19"/>
                      <a:pt x="11" y="17"/>
                      <a:pt x="14" y="15"/>
                    </a:cubicBezTo>
                    <a:cubicBezTo>
                      <a:pt x="18" y="11"/>
                      <a:pt x="23" y="8"/>
                      <a:pt x="28" y="5"/>
                    </a:cubicBezTo>
                    <a:cubicBezTo>
                      <a:pt x="25" y="3"/>
                      <a:pt x="22" y="1"/>
                      <a:pt x="18" y="0"/>
                    </a:cubicBezTo>
                    <a:cubicBezTo>
                      <a:pt x="14" y="0"/>
                      <a:pt x="9" y="1"/>
                      <a:pt x="6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712"/>
              <p:cNvSpPr/>
              <p:nvPr/>
            </p:nvSpPr>
            <p:spPr bwMode="auto">
              <a:xfrm>
                <a:off x="4332" y="2376"/>
                <a:ext cx="59" cy="47"/>
              </a:xfrm>
              <a:custGeom>
                <a:gdLst>
                  <a:gd name="T0" fmla="*/ 25 w 25"/>
                  <a:gd name="T1" fmla="*/ 10 h 20"/>
                  <a:gd name="T2" fmla="*/ 12 w 25"/>
                  <a:gd name="T3" fmla="*/ 1 h 20"/>
                  <a:gd name="T4" fmla="*/ 0 w 25"/>
                  <a:gd name="T5" fmla="*/ 13 h 20"/>
                  <a:gd name="T6" fmla="*/ 15 w 25"/>
                  <a:gd name="T7" fmla="*/ 20 h 20"/>
                  <a:gd name="T8" fmla="*/ 25 w 25"/>
                  <a:gd name="T9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0">
                    <a:moveTo>
                      <a:pt x="25" y="10"/>
                    </a:moveTo>
                    <a:cubicBezTo>
                      <a:pt x="23" y="5"/>
                      <a:pt x="17" y="1"/>
                      <a:pt x="12" y="1"/>
                    </a:cubicBezTo>
                    <a:cubicBezTo>
                      <a:pt x="6" y="0"/>
                      <a:pt x="1" y="7"/>
                      <a:pt x="0" y="13"/>
                    </a:cubicBezTo>
                    <a:cubicBezTo>
                      <a:pt x="6" y="12"/>
                      <a:pt x="12" y="15"/>
                      <a:pt x="15" y="20"/>
                    </a:cubicBezTo>
                    <a:cubicBezTo>
                      <a:pt x="16" y="14"/>
                      <a:pt x="20" y="11"/>
                      <a:pt x="25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713"/>
              <p:cNvSpPr/>
              <p:nvPr/>
            </p:nvSpPr>
            <p:spPr bwMode="auto">
              <a:xfrm>
                <a:off x="4017" y="2495"/>
                <a:ext cx="74" cy="57"/>
              </a:xfrm>
              <a:custGeom>
                <a:gdLst>
                  <a:gd name="T0" fmla="*/ 31 w 31"/>
                  <a:gd name="T1" fmla="*/ 4 h 24"/>
                  <a:gd name="T2" fmla="*/ 10 w 31"/>
                  <a:gd name="T3" fmla="*/ 5 h 24"/>
                  <a:gd name="T4" fmla="*/ 5 w 31"/>
                  <a:gd name="T5" fmla="*/ 24 h 24"/>
                  <a:gd name="T6" fmla="*/ 7 w 31"/>
                  <a:gd name="T7" fmla="*/ 23 h 24"/>
                  <a:gd name="T8" fmla="*/ 20 w 31"/>
                  <a:gd name="T9" fmla="*/ 18 h 24"/>
                  <a:gd name="T10" fmla="*/ 29 w 31"/>
                  <a:gd name="T11" fmla="*/ 20 h 24"/>
                  <a:gd name="T12" fmla="*/ 28 w 31"/>
                  <a:gd name="T13" fmla="*/ 13 h 24"/>
                  <a:gd name="T14" fmla="*/ 31 w 31"/>
                  <a:gd name="T15" fmla="*/ 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4">
                    <a:moveTo>
                      <a:pt x="31" y="4"/>
                    </a:moveTo>
                    <a:cubicBezTo>
                      <a:pt x="25" y="0"/>
                      <a:pt x="16" y="0"/>
                      <a:pt x="10" y="5"/>
                    </a:cubicBezTo>
                    <a:cubicBezTo>
                      <a:pt x="4" y="9"/>
                      <a:pt x="0" y="18"/>
                      <a:pt x="5" y="24"/>
                    </a:cubicBezTo>
                    <a:cubicBezTo>
                      <a:pt x="6" y="24"/>
                      <a:pt x="6" y="23"/>
                      <a:pt x="7" y="23"/>
                    </a:cubicBezTo>
                    <a:cubicBezTo>
                      <a:pt x="10" y="19"/>
                      <a:pt x="15" y="18"/>
                      <a:pt x="20" y="18"/>
                    </a:cubicBezTo>
                    <a:cubicBezTo>
                      <a:pt x="23" y="18"/>
                      <a:pt x="27" y="19"/>
                      <a:pt x="29" y="20"/>
                    </a:cubicBezTo>
                    <a:cubicBezTo>
                      <a:pt x="28" y="18"/>
                      <a:pt x="28" y="15"/>
                      <a:pt x="28" y="13"/>
                    </a:cubicBezTo>
                    <a:cubicBezTo>
                      <a:pt x="28" y="10"/>
                      <a:pt x="29" y="6"/>
                      <a:pt x="31" y="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714"/>
              <p:cNvSpPr/>
              <p:nvPr/>
            </p:nvSpPr>
            <p:spPr bwMode="auto">
              <a:xfrm>
                <a:off x="4148" y="2452"/>
                <a:ext cx="71" cy="52"/>
              </a:xfrm>
              <a:custGeom>
                <a:gdLst>
                  <a:gd name="T0" fmla="*/ 10 w 30"/>
                  <a:gd name="T1" fmla="*/ 5 h 22"/>
                  <a:gd name="T2" fmla="*/ 3 w 30"/>
                  <a:gd name="T3" fmla="*/ 22 h 22"/>
                  <a:gd name="T4" fmla="*/ 30 w 30"/>
                  <a:gd name="T5" fmla="*/ 9 h 22"/>
                  <a:gd name="T6" fmla="*/ 10 w 30"/>
                  <a:gd name="T7" fmla="*/ 5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22">
                    <a:moveTo>
                      <a:pt x="10" y="5"/>
                    </a:moveTo>
                    <a:cubicBezTo>
                      <a:pt x="4" y="8"/>
                      <a:pt x="0" y="16"/>
                      <a:pt x="3" y="22"/>
                    </a:cubicBezTo>
                    <a:cubicBezTo>
                      <a:pt x="12" y="17"/>
                      <a:pt x="21" y="13"/>
                      <a:pt x="30" y="9"/>
                    </a:cubicBezTo>
                    <a:cubicBezTo>
                      <a:pt x="25" y="3"/>
                      <a:pt x="17" y="0"/>
                      <a:pt x="10" y="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715"/>
              <p:cNvSpPr/>
              <p:nvPr/>
            </p:nvSpPr>
            <p:spPr bwMode="auto">
              <a:xfrm>
                <a:off x="4249" y="2388"/>
                <a:ext cx="76" cy="54"/>
              </a:xfrm>
              <a:custGeom>
                <a:gdLst>
                  <a:gd name="T0" fmla="*/ 32 w 32"/>
                  <a:gd name="T1" fmla="*/ 8 h 23"/>
                  <a:gd name="T2" fmla="*/ 12 w 32"/>
                  <a:gd name="T3" fmla="*/ 2 h 23"/>
                  <a:gd name="T4" fmla="*/ 1 w 32"/>
                  <a:gd name="T5" fmla="*/ 16 h 23"/>
                  <a:gd name="T6" fmla="*/ 21 w 32"/>
                  <a:gd name="T7" fmla="*/ 23 h 23"/>
                  <a:gd name="T8" fmla="*/ 21 w 32"/>
                  <a:gd name="T9" fmla="*/ 20 h 23"/>
                  <a:gd name="T10" fmla="*/ 22 w 32"/>
                  <a:gd name="T11" fmla="*/ 18 h 23"/>
                  <a:gd name="T12" fmla="*/ 25 w 32"/>
                  <a:gd name="T13" fmla="*/ 12 h 23"/>
                  <a:gd name="T14" fmla="*/ 32 w 32"/>
                  <a:gd name="T15" fmla="*/ 8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3">
                    <a:moveTo>
                      <a:pt x="32" y="8"/>
                    </a:moveTo>
                    <a:cubicBezTo>
                      <a:pt x="27" y="3"/>
                      <a:pt x="19" y="0"/>
                      <a:pt x="12" y="2"/>
                    </a:cubicBezTo>
                    <a:cubicBezTo>
                      <a:pt x="7" y="4"/>
                      <a:pt x="0" y="10"/>
                      <a:pt x="1" y="16"/>
                    </a:cubicBezTo>
                    <a:cubicBezTo>
                      <a:pt x="8" y="15"/>
                      <a:pt x="17" y="17"/>
                      <a:pt x="21" y="23"/>
                    </a:cubicBezTo>
                    <a:cubicBezTo>
                      <a:pt x="21" y="22"/>
                      <a:pt x="21" y="21"/>
                      <a:pt x="21" y="20"/>
                    </a:cubicBezTo>
                    <a:cubicBezTo>
                      <a:pt x="21" y="19"/>
                      <a:pt x="22" y="18"/>
                      <a:pt x="22" y="18"/>
                    </a:cubicBezTo>
                    <a:cubicBezTo>
                      <a:pt x="23" y="16"/>
                      <a:pt x="24" y="14"/>
                      <a:pt x="25" y="12"/>
                    </a:cubicBezTo>
                    <a:cubicBezTo>
                      <a:pt x="27" y="10"/>
                      <a:pt x="29" y="9"/>
                      <a:pt x="32" y="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716"/>
              <p:cNvSpPr/>
              <p:nvPr/>
            </p:nvSpPr>
            <p:spPr bwMode="auto">
              <a:xfrm>
                <a:off x="4304" y="2407"/>
                <a:ext cx="64" cy="38"/>
              </a:xfrm>
              <a:custGeom>
                <a:gdLst>
                  <a:gd name="T0" fmla="*/ 11 w 27"/>
                  <a:gd name="T1" fmla="*/ 1 h 16"/>
                  <a:gd name="T2" fmla="*/ 2 w 27"/>
                  <a:gd name="T3" fmla="*/ 7 h 16"/>
                  <a:gd name="T4" fmla="*/ 0 w 27"/>
                  <a:gd name="T5" fmla="*/ 12 h 16"/>
                  <a:gd name="T6" fmla="*/ 0 w 27"/>
                  <a:gd name="T7" fmla="*/ 16 h 16"/>
                  <a:gd name="T8" fmla="*/ 27 w 27"/>
                  <a:gd name="T9" fmla="*/ 10 h 16"/>
                  <a:gd name="T10" fmla="*/ 11 w 27"/>
                  <a:gd name="T11" fmla="*/ 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6">
                    <a:moveTo>
                      <a:pt x="11" y="1"/>
                    </a:moveTo>
                    <a:cubicBezTo>
                      <a:pt x="7" y="2"/>
                      <a:pt x="4" y="4"/>
                      <a:pt x="2" y="7"/>
                    </a:cubicBezTo>
                    <a:cubicBezTo>
                      <a:pt x="1" y="8"/>
                      <a:pt x="0" y="10"/>
                      <a:pt x="0" y="12"/>
                    </a:cubicBezTo>
                    <a:cubicBezTo>
                      <a:pt x="0" y="13"/>
                      <a:pt x="0" y="15"/>
                      <a:pt x="0" y="16"/>
                    </a:cubicBezTo>
                    <a:cubicBezTo>
                      <a:pt x="9" y="13"/>
                      <a:pt x="18" y="12"/>
                      <a:pt x="27" y="10"/>
                    </a:cubicBezTo>
                    <a:cubicBezTo>
                      <a:pt x="25" y="4"/>
                      <a:pt x="17" y="0"/>
                      <a:pt x="11" y="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717"/>
              <p:cNvSpPr/>
              <p:nvPr/>
            </p:nvSpPr>
            <p:spPr bwMode="auto">
              <a:xfrm>
                <a:off x="4167" y="2416"/>
                <a:ext cx="78" cy="53"/>
              </a:xfrm>
              <a:custGeom>
                <a:gdLst>
                  <a:gd name="T0" fmla="*/ 33 w 33"/>
                  <a:gd name="T1" fmla="*/ 6 h 22"/>
                  <a:gd name="T2" fmla="*/ 14 w 33"/>
                  <a:gd name="T3" fmla="*/ 1 h 22"/>
                  <a:gd name="T4" fmla="*/ 2 w 33"/>
                  <a:gd name="T5" fmla="*/ 17 h 22"/>
                  <a:gd name="T6" fmla="*/ 23 w 33"/>
                  <a:gd name="T7" fmla="*/ 22 h 22"/>
                  <a:gd name="T8" fmla="*/ 33 w 33"/>
                  <a:gd name="T9" fmla="*/ 6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2">
                    <a:moveTo>
                      <a:pt x="33" y="6"/>
                    </a:moveTo>
                    <a:cubicBezTo>
                      <a:pt x="28" y="1"/>
                      <a:pt x="21" y="0"/>
                      <a:pt x="14" y="1"/>
                    </a:cubicBezTo>
                    <a:cubicBezTo>
                      <a:pt x="7" y="3"/>
                      <a:pt x="0" y="10"/>
                      <a:pt x="2" y="17"/>
                    </a:cubicBezTo>
                    <a:cubicBezTo>
                      <a:pt x="9" y="15"/>
                      <a:pt x="18" y="16"/>
                      <a:pt x="23" y="22"/>
                    </a:cubicBezTo>
                    <a:cubicBezTo>
                      <a:pt x="22" y="15"/>
                      <a:pt x="27" y="8"/>
                      <a:pt x="33" y="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718"/>
              <p:cNvSpPr/>
              <p:nvPr/>
            </p:nvSpPr>
            <p:spPr bwMode="auto">
              <a:xfrm>
                <a:off x="4022" y="2537"/>
                <a:ext cx="69" cy="64"/>
              </a:xfrm>
              <a:custGeom>
                <a:gdLst>
                  <a:gd name="T0" fmla="*/ 5 w 29"/>
                  <a:gd name="T1" fmla="*/ 6 h 27"/>
                  <a:gd name="T2" fmla="*/ 7 w 29"/>
                  <a:gd name="T3" fmla="*/ 27 h 27"/>
                  <a:gd name="T4" fmla="*/ 29 w 29"/>
                  <a:gd name="T5" fmla="*/ 5 h 27"/>
                  <a:gd name="T6" fmla="*/ 5 w 29"/>
                  <a:gd name="T7" fmla="*/ 6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7">
                    <a:moveTo>
                      <a:pt x="5" y="6"/>
                    </a:moveTo>
                    <a:cubicBezTo>
                      <a:pt x="0" y="12"/>
                      <a:pt x="1" y="22"/>
                      <a:pt x="7" y="27"/>
                    </a:cubicBezTo>
                    <a:cubicBezTo>
                      <a:pt x="13" y="19"/>
                      <a:pt x="21" y="12"/>
                      <a:pt x="29" y="5"/>
                    </a:cubicBezTo>
                    <a:cubicBezTo>
                      <a:pt x="23" y="0"/>
                      <a:pt x="11" y="0"/>
                      <a:pt x="5" y="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719"/>
              <p:cNvSpPr/>
              <p:nvPr/>
            </p:nvSpPr>
            <p:spPr bwMode="auto">
              <a:xfrm>
                <a:off x="4221" y="2426"/>
                <a:ext cx="76" cy="45"/>
              </a:xfrm>
              <a:custGeom>
                <a:gdLst>
                  <a:gd name="T0" fmla="*/ 13 w 32"/>
                  <a:gd name="T1" fmla="*/ 2 h 19"/>
                  <a:gd name="T2" fmla="*/ 1 w 32"/>
                  <a:gd name="T3" fmla="*/ 19 h 19"/>
                  <a:gd name="T4" fmla="*/ 32 w 32"/>
                  <a:gd name="T5" fmla="*/ 8 h 19"/>
                  <a:gd name="T6" fmla="*/ 13 w 32"/>
                  <a:gd name="T7" fmla="*/ 2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19">
                    <a:moveTo>
                      <a:pt x="13" y="2"/>
                    </a:moveTo>
                    <a:cubicBezTo>
                      <a:pt x="6" y="4"/>
                      <a:pt x="0" y="11"/>
                      <a:pt x="1" y="19"/>
                    </a:cubicBezTo>
                    <a:cubicBezTo>
                      <a:pt x="12" y="15"/>
                      <a:pt x="22" y="11"/>
                      <a:pt x="32" y="8"/>
                    </a:cubicBezTo>
                    <a:cubicBezTo>
                      <a:pt x="29" y="2"/>
                      <a:pt x="19" y="0"/>
                      <a:pt x="13" y="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720"/>
              <p:cNvSpPr/>
              <p:nvPr/>
            </p:nvSpPr>
            <p:spPr bwMode="auto">
              <a:xfrm>
                <a:off x="4093" y="2447"/>
                <a:ext cx="71" cy="55"/>
              </a:xfrm>
              <a:custGeom>
                <a:gdLst>
                  <a:gd name="T0" fmla="*/ 30 w 30"/>
                  <a:gd name="T1" fmla="*/ 6 h 23"/>
                  <a:gd name="T2" fmla="*/ 8 w 30"/>
                  <a:gd name="T3" fmla="*/ 5 h 23"/>
                  <a:gd name="T4" fmla="*/ 2 w 30"/>
                  <a:gd name="T5" fmla="*/ 13 h 23"/>
                  <a:gd name="T6" fmla="*/ 1 w 30"/>
                  <a:gd name="T7" fmla="*/ 22 h 23"/>
                  <a:gd name="T8" fmla="*/ 24 w 30"/>
                  <a:gd name="T9" fmla="*/ 23 h 23"/>
                  <a:gd name="T10" fmla="*/ 30 w 30"/>
                  <a:gd name="T11" fmla="*/ 6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3">
                    <a:moveTo>
                      <a:pt x="30" y="6"/>
                    </a:moveTo>
                    <a:cubicBezTo>
                      <a:pt x="25" y="0"/>
                      <a:pt x="15" y="1"/>
                      <a:pt x="8" y="5"/>
                    </a:cubicBezTo>
                    <a:cubicBezTo>
                      <a:pt x="5" y="6"/>
                      <a:pt x="3" y="9"/>
                      <a:pt x="2" y="13"/>
                    </a:cubicBezTo>
                    <a:cubicBezTo>
                      <a:pt x="1" y="15"/>
                      <a:pt x="0" y="19"/>
                      <a:pt x="1" y="22"/>
                    </a:cubicBezTo>
                    <a:cubicBezTo>
                      <a:pt x="8" y="16"/>
                      <a:pt x="17" y="18"/>
                      <a:pt x="24" y="23"/>
                    </a:cubicBezTo>
                    <a:cubicBezTo>
                      <a:pt x="22" y="17"/>
                      <a:pt x="25" y="10"/>
                      <a:pt x="30" y="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721"/>
              <p:cNvSpPr/>
              <p:nvPr/>
            </p:nvSpPr>
            <p:spPr bwMode="auto">
              <a:xfrm>
                <a:off x="3977" y="2601"/>
                <a:ext cx="57" cy="67"/>
              </a:xfrm>
              <a:custGeom>
                <a:gdLst>
                  <a:gd name="T0" fmla="*/ 4 w 24"/>
                  <a:gd name="T1" fmla="*/ 7 h 28"/>
                  <a:gd name="T2" fmla="*/ 1 w 24"/>
                  <a:gd name="T3" fmla="*/ 20 h 28"/>
                  <a:gd name="T4" fmla="*/ 4 w 24"/>
                  <a:gd name="T5" fmla="*/ 25 h 28"/>
                  <a:gd name="T6" fmla="*/ 7 w 24"/>
                  <a:gd name="T7" fmla="*/ 28 h 28"/>
                  <a:gd name="T8" fmla="*/ 16 w 24"/>
                  <a:gd name="T9" fmla="*/ 14 h 28"/>
                  <a:gd name="T10" fmla="*/ 24 w 24"/>
                  <a:gd name="T11" fmla="*/ 2 h 28"/>
                  <a:gd name="T12" fmla="*/ 4 w 24"/>
                  <a:gd name="T13" fmla="*/ 7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8">
                    <a:moveTo>
                      <a:pt x="4" y="7"/>
                    </a:moveTo>
                    <a:cubicBezTo>
                      <a:pt x="1" y="11"/>
                      <a:pt x="0" y="15"/>
                      <a:pt x="1" y="20"/>
                    </a:cubicBezTo>
                    <a:cubicBezTo>
                      <a:pt x="2" y="22"/>
                      <a:pt x="3" y="23"/>
                      <a:pt x="4" y="25"/>
                    </a:cubicBezTo>
                    <a:cubicBezTo>
                      <a:pt x="5" y="26"/>
                      <a:pt x="6" y="27"/>
                      <a:pt x="7" y="28"/>
                    </a:cubicBezTo>
                    <a:cubicBezTo>
                      <a:pt x="10" y="23"/>
                      <a:pt x="13" y="18"/>
                      <a:pt x="16" y="14"/>
                    </a:cubicBezTo>
                    <a:cubicBezTo>
                      <a:pt x="18" y="10"/>
                      <a:pt x="21" y="6"/>
                      <a:pt x="24" y="2"/>
                    </a:cubicBezTo>
                    <a:cubicBezTo>
                      <a:pt x="17" y="0"/>
                      <a:pt x="8" y="1"/>
                      <a:pt x="4" y="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722"/>
              <p:cNvSpPr/>
              <p:nvPr/>
            </p:nvSpPr>
            <p:spPr bwMode="auto">
              <a:xfrm>
                <a:off x="3946" y="2673"/>
                <a:ext cx="45" cy="66"/>
              </a:xfrm>
              <a:custGeom>
                <a:gdLst>
                  <a:gd name="T0" fmla="*/ 7 w 19"/>
                  <a:gd name="T1" fmla="*/ 3 h 28"/>
                  <a:gd name="T2" fmla="*/ 0 w 19"/>
                  <a:gd name="T3" fmla="*/ 12 h 28"/>
                  <a:gd name="T4" fmla="*/ 2 w 19"/>
                  <a:gd name="T5" fmla="*/ 22 h 28"/>
                  <a:gd name="T6" fmla="*/ 10 w 19"/>
                  <a:gd name="T7" fmla="*/ 28 h 28"/>
                  <a:gd name="T8" fmla="*/ 19 w 19"/>
                  <a:gd name="T9" fmla="*/ 1 h 28"/>
                  <a:gd name="T10" fmla="*/ 7 w 19"/>
                  <a:gd name="T11" fmla="*/ 3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8">
                    <a:moveTo>
                      <a:pt x="7" y="3"/>
                    </a:moveTo>
                    <a:cubicBezTo>
                      <a:pt x="4" y="5"/>
                      <a:pt x="1" y="9"/>
                      <a:pt x="0" y="12"/>
                    </a:cubicBezTo>
                    <a:cubicBezTo>
                      <a:pt x="0" y="15"/>
                      <a:pt x="0" y="19"/>
                      <a:pt x="2" y="22"/>
                    </a:cubicBezTo>
                    <a:cubicBezTo>
                      <a:pt x="4" y="25"/>
                      <a:pt x="7" y="27"/>
                      <a:pt x="10" y="28"/>
                    </a:cubicBezTo>
                    <a:cubicBezTo>
                      <a:pt x="12" y="18"/>
                      <a:pt x="15" y="9"/>
                      <a:pt x="19" y="1"/>
                    </a:cubicBezTo>
                    <a:cubicBezTo>
                      <a:pt x="15" y="0"/>
                      <a:pt x="10" y="1"/>
                      <a:pt x="7" y="3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723"/>
              <p:cNvSpPr/>
              <p:nvPr/>
            </p:nvSpPr>
            <p:spPr bwMode="auto">
              <a:xfrm>
                <a:off x="3932" y="2744"/>
                <a:ext cx="38" cy="78"/>
              </a:xfrm>
              <a:custGeom>
                <a:gdLst>
                  <a:gd name="T0" fmla="*/ 0 w 16"/>
                  <a:gd name="T1" fmla="*/ 17 h 33"/>
                  <a:gd name="T2" fmla="*/ 4 w 16"/>
                  <a:gd name="T3" fmla="*/ 28 h 33"/>
                  <a:gd name="T4" fmla="*/ 9 w 16"/>
                  <a:gd name="T5" fmla="*/ 31 h 33"/>
                  <a:gd name="T6" fmla="*/ 14 w 16"/>
                  <a:gd name="T7" fmla="*/ 33 h 33"/>
                  <a:gd name="T8" fmla="*/ 14 w 16"/>
                  <a:gd name="T9" fmla="*/ 16 h 33"/>
                  <a:gd name="T10" fmla="*/ 16 w 16"/>
                  <a:gd name="T11" fmla="*/ 0 h 33"/>
                  <a:gd name="T12" fmla="*/ 4 w 16"/>
                  <a:gd name="T13" fmla="*/ 6 h 33"/>
                  <a:gd name="T14" fmla="*/ 0 w 16"/>
                  <a:gd name="T15" fmla="*/ 17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3">
                    <a:moveTo>
                      <a:pt x="0" y="17"/>
                    </a:moveTo>
                    <a:cubicBezTo>
                      <a:pt x="0" y="21"/>
                      <a:pt x="2" y="25"/>
                      <a:pt x="4" y="28"/>
                    </a:cubicBezTo>
                    <a:cubicBezTo>
                      <a:pt x="6" y="29"/>
                      <a:pt x="7" y="31"/>
                      <a:pt x="9" y="31"/>
                    </a:cubicBezTo>
                    <a:cubicBezTo>
                      <a:pt x="11" y="32"/>
                      <a:pt x="12" y="32"/>
                      <a:pt x="14" y="33"/>
                    </a:cubicBezTo>
                    <a:cubicBezTo>
                      <a:pt x="14" y="27"/>
                      <a:pt x="14" y="21"/>
                      <a:pt x="14" y="16"/>
                    </a:cubicBezTo>
                    <a:cubicBezTo>
                      <a:pt x="14" y="10"/>
                      <a:pt x="15" y="5"/>
                      <a:pt x="16" y="0"/>
                    </a:cubicBezTo>
                    <a:cubicBezTo>
                      <a:pt x="11" y="1"/>
                      <a:pt x="7" y="3"/>
                      <a:pt x="4" y="6"/>
                    </a:cubicBezTo>
                    <a:cubicBezTo>
                      <a:pt x="1" y="9"/>
                      <a:pt x="0" y="13"/>
                      <a:pt x="0" y="1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724"/>
              <p:cNvSpPr/>
              <p:nvPr/>
            </p:nvSpPr>
            <p:spPr bwMode="auto">
              <a:xfrm>
                <a:off x="3939" y="2620"/>
                <a:ext cx="50" cy="69"/>
              </a:xfrm>
              <a:custGeom>
                <a:gdLst>
                  <a:gd name="T0" fmla="*/ 3 w 21"/>
                  <a:gd name="T1" fmla="*/ 9 h 29"/>
                  <a:gd name="T2" fmla="*/ 4 w 21"/>
                  <a:gd name="T3" fmla="*/ 29 h 29"/>
                  <a:gd name="T4" fmla="*/ 21 w 21"/>
                  <a:gd name="T5" fmla="*/ 21 h 29"/>
                  <a:gd name="T6" fmla="*/ 18 w 21"/>
                  <a:gd name="T7" fmla="*/ 17 h 29"/>
                  <a:gd name="T8" fmla="*/ 16 w 21"/>
                  <a:gd name="T9" fmla="*/ 11 h 29"/>
                  <a:gd name="T10" fmla="*/ 18 w 21"/>
                  <a:gd name="T11" fmla="*/ 0 h 29"/>
                  <a:gd name="T12" fmla="*/ 3 w 21"/>
                  <a:gd name="T13" fmla="*/ 9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8">
                    <a:moveTo>
                      <a:pt x="3" y="9"/>
                    </a:moveTo>
                    <a:cubicBezTo>
                      <a:pt x="0" y="16"/>
                      <a:pt x="0" y="23"/>
                      <a:pt x="4" y="29"/>
                    </a:cubicBezTo>
                    <a:cubicBezTo>
                      <a:pt x="8" y="23"/>
                      <a:pt x="15" y="20"/>
                      <a:pt x="21" y="21"/>
                    </a:cubicBezTo>
                    <a:cubicBezTo>
                      <a:pt x="20" y="20"/>
                      <a:pt x="19" y="19"/>
                      <a:pt x="18" y="17"/>
                    </a:cubicBezTo>
                    <a:cubicBezTo>
                      <a:pt x="17" y="15"/>
                      <a:pt x="16" y="13"/>
                      <a:pt x="16" y="11"/>
                    </a:cubicBezTo>
                    <a:cubicBezTo>
                      <a:pt x="15" y="7"/>
                      <a:pt x="16" y="3"/>
                      <a:pt x="18" y="0"/>
                    </a:cubicBezTo>
                    <a:cubicBezTo>
                      <a:pt x="11" y="0"/>
                      <a:pt x="6" y="3"/>
                      <a:pt x="3" y="9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725"/>
              <p:cNvSpPr/>
              <p:nvPr/>
            </p:nvSpPr>
            <p:spPr bwMode="auto">
              <a:xfrm>
                <a:off x="3906" y="2703"/>
                <a:ext cx="59" cy="76"/>
              </a:xfrm>
              <a:custGeom>
                <a:gdLst>
                  <a:gd name="T0" fmla="*/ 2 w 25"/>
                  <a:gd name="T1" fmla="*/ 13 h 32"/>
                  <a:gd name="T2" fmla="*/ 9 w 25"/>
                  <a:gd name="T3" fmla="*/ 32 h 32"/>
                  <a:gd name="T4" fmla="*/ 14 w 25"/>
                  <a:gd name="T5" fmla="*/ 21 h 32"/>
                  <a:gd name="T6" fmla="*/ 25 w 25"/>
                  <a:gd name="T7" fmla="*/ 16 h 32"/>
                  <a:gd name="T8" fmla="*/ 17 w 25"/>
                  <a:gd name="T9" fmla="*/ 10 h 32"/>
                  <a:gd name="T10" fmla="*/ 16 w 25"/>
                  <a:gd name="T11" fmla="*/ 0 h 32"/>
                  <a:gd name="T12" fmla="*/ 2 w 25"/>
                  <a:gd name="T13" fmla="*/ 13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2">
                    <a:moveTo>
                      <a:pt x="2" y="13"/>
                    </a:moveTo>
                    <a:cubicBezTo>
                      <a:pt x="0" y="20"/>
                      <a:pt x="4" y="27"/>
                      <a:pt x="9" y="32"/>
                    </a:cubicBezTo>
                    <a:cubicBezTo>
                      <a:pt x="10" y="28"/>
                      <a:pt x="12" y="24"/>
                      <a:pt x="14" y="21"/>
                    </a:cubicBezTo>
                    <a:cubicBezTo>
                      <a:pt x="17" y="19"/>
                      <a:pt x="21" y="16"/>
                      <a:pt x="25" y="16"/>
                    </a:cubicBezTo>
                    <a:cubicBezTo>
                      <a:pt x="22" y="15"/>
                      <a:pt x="19" y="13"/>
                      <a:pt x="17" y="10"/>
                    </a:cubicBezTo>
                    <a:cubicBezTo>
                      <a:pt x="16" y="7"/>
                      <a:pt x="15" y="3"/>
                      <a:pt x="16" y="0"/>
                    </a:cubicBezTo>
                    <a:cubicBezTo>
                      <a:pt x="9" y="0"/>
                      <a:pt x="3" y="6"/>
                      <a:pt x="2" y="1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726"/>
              <p:cNvSpPr/>
              <p:nvPr/>
            </p:nvSpPr>
            <p:spPr bwMode="auto">
              <a:xfrm>
                <a:off x="3904" y="2791"/>
                <a:ext cx="54" cy="74"/>
              </a:xfrm>
              <a:custGeom>
                <a:gdLst>
                  <a:gd name="T0" fmla="*/ 15 w 23"/>
                  <a:gd name="T1" fmla="*/ 8 h 31"/>
                  <a:gd name="T2" fmla="*/ 11 w 23"/>
                  <a:gd name="T3" fmla="*/ 0 h 31"/>
                  <a:gd name="T4" fmla="*/ 1 w 23"/>
                  <a:gd name="T5" fmla="*/ 16 h 31"/>
                  <a:gd name="T6" fmla="*/ 10 w 23"/>
                  <a:gd name="T7" fmla="*/ 31 h 31"/>
                  <a:gd name="T8" fmla="*/ 23 w 23"/>
                  <a:gd name="T9" fmla="*/ 14 h 31"/>
                  <a:gd name="T10" fmla="*/ 20 w 23"/>
                  <a:gd name="T11" fmla="*/ 13 h 31"/>
                  <a:gd name="T12" fmla="*/ 15 w 23"/>
                  <a:gd name="T13" fmla="*/ 8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1">
                    <a:moveTo>
                      <a:pt x="15" y="8"/>
                    </a:moveTo>
                    <a:cubicBezTo>
                      <a:pt x="13" y="6"/>
                      <a:pt x="11" y="3"/>
                      <a:pt x="11" y="0"/>
                    </a:cubicBezTo>
                    <a:cubicBezTo>
                      <a:pt x="5" y="4"/>
                      <a:pt x="0" y="9"/>
                      <a:pt x="1" y="16"/>
                    </a:cubicBezTo>
                    <a:cubicBezTo>
                      <a:pt x="1" y="23"/>
                      <a:pt x="5" y="28"/>
                      <a:pt x="10" y="31"/>
                    </a:cubicBezTo>
                    <a:cubicBezTo>
                      <a:pt x="10" y="23"/>
                      <a:pt x="16" y="15"/>
                      <a:pt x="23" y="14"/>
                    </a:cubicBezTo>
                    <a:cubicBezTo>
                      <a:pt x="22" y="13"/>
                      <a:pt x="21" y="13"/>
                      <a:pt x="20" y="13"/>
                    </a:cubicBezTo>
                    <a:cubicBezTo>
                      <a:pt x="18" y="12"/>
                      <a:pt x="16" y="10"/>
                      <a:pt x="15" y="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727"/>
              <p:cNvSpPr/>
              <p:nvPr/>
            </p:nvSpPr>
            <p:spPr bwMode="auto">
              <a:xfrm>
                <a:off x="3916" y="2870"/>
                <a:ext cx="16" cy="9"/>
              </a:xfrm>
              <a:custGeom>
                <a:gdLst>
                  <a:gd name="T0" fmla="*/ 0 w 7"/>
                  <a:gd name="T1" fmla="*/ 4 h 4"/>
                  <a:gd name="T2" fmla="*/ 7 w 7"/>
                  <a:gd name="T3" fmla="*/ 4 h 4"/>
                  <a:gd name="T4" fmla="*/ 6 w 7"/>
                  <a:gd name="T5" fmla="*/ 0 h 4"/>
                  <a:gd name="T6" fmla="*/ 0 w 7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2"/>
                      <a:pt x="6" y="0"/>
                    </a:cubicBezTo>
                    <a:cubicBezTo>
                      <a:pt x="4" y="1"/>
                      <a:pt x="2" y="2"/>
                      <a:pt x="0" y="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728"/>
              <p:cNvSpPr/>
              <p:nvPr/>
            </p:nvSpPr>
            <p:spPr bwMode="auto">
              <a:xfrm>
                <a:off x="3932" y="2827"/>
                <a:ext cx="41" cy="52"/>
              </a:xfrm>
              <a:custGeom>
                <a:gdLst>
                  <a:gd name="T0" fmla="*/ 4 w 17"/>
                  <a:gd name="T1" fmla="*/ 5 h 22"/>
                  <a:gd name="T2" fmla="*/ 0 w 17"/>
                  <a:gd name="T3" fmla="*/ 17 h 22"/>
                  <a:gd name="T4" fmla="*/ 2 w 17"/>
                  <a:gd name="T5" fmla="*/ 22 h 22"/>
                  <a:gd name="T6" fmla="*/ 17 w 17"/>
                  <a:gd name="T7" fmla="*/ 22 h 22"/>
                  <a:gd name="T8" fmla="*/ 14 w 17"/>
                  <a:gd name="T9" fmla="*/ 0 h 22"/>
                  <a:gd name="T10" fmla="*/ 4 w 17"/>
                  <a:gd name="T11" fmla="*/ 5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2">
                    <a:moveTo>
                      <a:pt x="4" y="5"/>
                    </a:moveTo>
                    <a:cubicBezTo>
                      <a:pt x="1" y="8"/>
                      <a:pt x="0" y="12"/>
                      <a:pt x="0" y="17"/>
                    </a:cubicBezTo>
                    <a:cubicBezTo>
                      <a:pt x="0" y="18"/>
                      <a:pt x="1" y="20"/>
                      <a:pt x="2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15"/>
                      <a:pt x="15" y="7"/>
                      <a:pt x="14" y="0"/>
                    </a:cubicBezTo>
                    <a:cubicBezTo>
                      <a:pt x="10" y="1"/>
                      <a:pt x="7" y="2"/>
                      <a:pt x="4" y="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729"/>
              <p:cNvSpPr/>
              <p:nvPr/>
            </p:nvSpPr>
            <p:spPr bwMode="auto">
              <a:xfrm>
                <a:off x="4656" y="2390"/>
                <a:ext cx="64" cy="26"/>
              </a:xfrm>
              <a:custGeom>
                <a:gdLst>
                  <a:gd name="T0" fmla="*/ 13 w 27"/>
                  <a:gd name="T1" fmla="*/ 0 h 11"/>
                  <a:gd name="T2" fmla="*/ 0 w 27"/>
                  <a:gd name="T3" fmla="*/ 10 h 11"/>
                  <a:gd name="T4" fmla="*/ 20 w 27"/>
                  <a:gd name="T5" fmla="*/ 11 h 11"/>
                  <a:gd name="T6" fmla="*/ 27 w 27"/>
                  <a:gd name="T7" fmla="*/ 11 h 11"/>
                  <a:gd name="T8" fmla="*/ 27 w 27"/>
                  <a:gd name="T9" fmla="*/ 11 h 11"/>
                  <a:gd name="T10" fmla="*/ 13 w 27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1">
                    <a:moveTo>
                      <a:pt x="13" y="0"/>
                    </a:moveTo>
                    <a:cubicBezTo>
                      <a:pt x="6" y="0"/>
                      <a:pt x="2" y="4"/>
                      <a:pt x="0" y="10"/>
                    </a:cubicBezTo>
                    <a:cubicBezTo>
                      <a:pt x="7" y="10"/>
                      <a:pt x="13" y="11"/>
                      <a:pt x="20" y="11"/>
                    </a:cubicBezTo>
                    <a:cubicBezTo>
                      <a:pt x="22" y="11"/>
                      <a:pt x="25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5" y="4"/>
                      <a:pt x="19" y="0"/>
                      <a:pt x="13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730"/>
              <p:cNvSpPr/>
              <p:nvPr/>
            </p:nvSpPr>
            <p:spPr bwMode="auto">
              <a:xfrm>
                <a:off x="4711" y="2395"/>
                <a:ext cx="19" cy="17"/>
              </a:xfrm>
              <a:custGeom>
                <a:gdLst>
                  <a:gd name="T0" fmla="*/ 8 w 8"/>
                  <a:gd name="T1" fmla="*/ 4 h 7"/>
                  <a:gd name="T2" fmla="*/ 0 w 8"/>
                  <a:gd name="T3" fmla="*/ 0 h 7"/>
                  <a:gd name="T4" fmla="*/ 5 w 8"/>
                  <a:gd name="T5" fmla="*/ 7 h 7"/>
                  <a:gd name="T6" fmla="*/ 8 w 8"/>
                  <a:gd name="T7" fmla="*/ 4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cubicBezTo>
                      <a:pt x="5" y="3"/>
                      <a:pt x="3" y="2"/>
                      <a:pt x="0" y="0"/>
                    </a:cubicBezTo>
                    <a:cubicBezTo>
                      <a:pt x="2" y="2"/>
                      <a:pt x="4" y="4"/>
                      <a:pt x="5" y="7"/>
                    </a:cubicBezTo>
                    <a:cubicBezTo>
                      <a:pt x="6" y="6"/>
                      <a:pt x="7" y="5"/>
                      <a:pt x="8" y="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731"/>
              <p:cNvSpPr/>
              <p:nvPr/>
            </p:nvSpPr>
            <p:spPr bwMode="auto">
              <a:xfrm>
                <a:off x="3975" y="2554"/>
                <a:ext cx="57" cy="62"/>
              </a:xfrm>
              <a:custGeom>
                <a:gdLst>
                  <a:gd name="T0" fmla="*/ 5 w 24"/>
                  <a:gd name="T1" fmla="*/ 7 h 26"/>
                  <a:gd name="T2" fmla="*/ 4 w 24"/>
                  <a:gd name="T3" fmla="*/ 26 h 26"/>
                  <a:gd name="T4" fmla="*/ 24 w 24"/>
                  <a:gd name="T5" fmla="*/ 20 h 26"/>
                  <a:gd name="T6" fmla="*/ 22 w 24"/>
                  <a:gd name="T7" fmla="*/ 1 h 26"/>
                  <a:gd name="T8" fmla="*/ 5 w 24"/>
                  <a:gd name="T9" fmla="*/ 7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5" y="7"/>
                    </a:moveTo>
                    <a:cubicBezTo>
                      <a:pt x="0" y="12"/>
                      <a:pt x="0" y="21"/>
                      <a:pt x="4" y="26"/>
                    </a:cubicBezTo>
                    <a:cubicBezTo>
                      <a:pt x="9" y="20"/>
                      <a:pt x="17" y="18"/>
                      <a:pt x="24" y="20"/>
                    </a:cubicBezTo>
                    <a:cubicBezTo>
                      <a:pt x="20" y="15"/>
                      <a:pt x="19" y="7"/>
                      <a:pt x="22" y="1"/>
                    </a:cubicBezTo>
                    <a:cubicBezTo>
                      <a:pt x="16" y="0"/>
                      <a:pt x="9" y="3"/>
                      <a:pt x="5" y="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732"/>
              <p:cNvSpPr/>
              <p:nvPr/>
            </p:nvSpPr>
            <p:spPr bwMode="auto">
              <a:xfrm>
                <a:off x="3890" y="2654"/>
                <a:ext cx="56" cy="73"/>
              </a:xfrm>
              <a:custGeom>
                <a:gdLst>
                  <a:gd name="T0" fmla="*/ 21 w 24"/>
                  <a:gd name="T1" fmla="*/ 0 h 31"/>
                  <a:gd name="T2" fmla="*/ 3 w 24"/>
                  <a:gd name="T3" fmla="*/ 12 h 31"/>
                  <a:gd name="T4" fmla="*/ 8 w 24"/>
                  <a:gd name="T5" fmla="*/ 31 h 31"/>
                  <a:gd name="T6" fmla="*/ 23 w 24"/>
                  <a:gd name="T7" fmla="*/ 19 h 31"/>
                  <a:gd name="T8" fmla="*/ 24 w 24"/>
                  <a:gd name="T9" fmla="*/ 16 h 31"/>
                  <a:gd name="T10" fmla="*/ 21 w 24"/>
                  <a:gd name="T11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31">
                    <a:moveTo>
                      <a:pt x="21" y="0"/>
                    </a:moveTo>
                    <a:cubicBezTo>
                      <a:pt x="13" y="0"/>
                      <a:pt x="5" y="4"/>
                      <a:pt x="3" y="12"/>
                    </a:cubicBezTo>
                    <a:cubicBezTo>
                      <a:pt x="0" y="19"/>
                      <a:pt x="2" y="26"/>
                      <a:pt x="8" y="31"/>
                    </a:cubicBezTo>
                    <a:cubicBezTo>
                      <a:pt x="10" y="25"/>
                      <a:pt x="16" y="19"/>
                      <a:pt x="23" y="19"/>
                    </a:cubicBezTo>
                    <a:cubicBezTo>
                      <a:pt x="23" y="18"/>
                      <a:pt x="24" y="17"/>
                      <a:pt x="24" y="16"/>
                    </a:cubicBezTo>
                    <a:cubicBezTo>
                      <a:pt x="21" y="11"/>
                      <a:pt x="19" y="5"/>
                      <a:pt x="21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733"/>
              <p:cNvSpPr/>
              <p:nvPr/>
            </p:nvSpPr>
            <p:spPr bwMode="auto">
              <a:xfrm>
                <a:off x="3873" y="2827"/>
                <a:ext cx="52" cy="52"/>
              </a:xfrm>
              <a:custGeom>
                <a:gdLst>
                  <a:gd name="T0" fmla="*/ 22 w 22"/>
                  <a:gd name="T1" fmla="*/ 17 h 22"/>
                  <a:gd name="T2" fmla="*/ 12 w 22"/>
                  <a:gd name="T3" fmla="*/ 1 h 22"/>
                  <a:gd name="T4" fmla="*/ 12 w 22"/>
                  <a:gd name="T5" fmla="*/ 0 h 22"/>
                  <a:gd name="T6" fmla="*/ 1 w 22"/>
                  <a:gd name="T7" fmla="*/ 17 h 22"/>
                  <a:gd name="T8" fmla="*/ 2 w 22"/>
                  <a:gd name="T9" fmla="*/ 22 h 22"/>
                  <a:gd name="T10" fmla="*/ 16 w 22"/>
                  <a:gd name="T11" fmla="*/ 22 h 22"/>
                  <a:gd name="T12" fmla="*/ 22 w 22"/>
                  <a:gd name="T13" fmla="*/ 17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2">
                    <a:moveTo>
                      <a:pt x="22" y="17"/>
                    </a:moveTo>
                    <a:cubicBezTo>
                      <a:pt x="16" y="14"/>
                      <a:pt x="12" y="8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5" y="2"/>
                      <a:pt x="0" y="9"/>
                      <a:pt x="1" y="17"/>
                    </a:cubicBezTo>
                    <a:cubicBezTo>
                      <a:pt x="1" y="19"/>
                      <a:pt x="1" y="20"/>
                      <a:pt x="2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20"/>
                      <a:pt x="20" y="18"/>
                      <a:pt x="22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734"/>
              <p:cNvSpPr/>
              <p:nvPr/>
            </p:nvSpPr>
            <p:spPr bwMode="auto">
              <a:xfrm>
                <a:off x="6002" y="2167"/>
                <a:ext cx="135" cy="93"/>
              </a:xfrm>
              <a:custGeom>
                <a:gdLst>
                  <a:gd name="T0" fmla="*/ 40 w 57"/>
                  <a:gd name="T1" fmla="*/ 15 h 39"/>
                  <a:gd name="T2" fmla="*/ 28 w 57"/>
                  <a:gd name="T3" fmla="*/ 26 h 39"/>
                  <a:gd name="T4" fmla="*/ 15 w 57"/>
                  <a:gd name="T5" fmla="*/ 25 h 39"/>
                  <a:gd name="T6" fmla="*/ 12 w 57"/>
                  <a:gd name="T7" fmla="*/ 16 h 39"/>
                  <a:gd name="T8" fmla="*/ 13 w 57"/>
                  <a:gd name="T9" fmla="*/ 15 h 39"/>
                  <a:gd name="T10" fmla="*/ 13 w 57"/>
                  <a:gd name="T11" fmla="*/ 16 h 39"/>
                  <a:gd name="T12" fmla="*/ 18 w 57"/>
                  <a:gd name="T13" fmla="*/ 20 h 39"/>
                  <a:gd name="T14" fmla="*/ 28 w 57"/>
                  <a:gd name="T15" fmla="*/ 12 h 39"/>
                  <a:gd name="T16" fmla="*/ 18 w 57"/>
                  <a:gd name="T17" fmla="*/ 3 h 39"/>
                  <a:gd name="T18" fmla="*/ 2 w 57"/>
                  <a:gd name="T19" fmla="*/ 15 h 39"/>
                  <a:gd name="T20" fmla="*/ 10 w 57"/>
                  <a:gd name="T21" fmla="*/ 35 h 39"/>
                  <a:gd name="T22" fmla="*/ 37 w 57"/>
                  <a:gd name="T23" fmla="*/ 33 h 39"/>
                  <a:gd name="T24" fmla="*/ 37 w 57"/>
                  <a:gd name="T25" fmla="*/ 33 h 39"/>
                  <a:gd name="T26" fmla="*/ 47 w 57"/>
                  <a:gd name="T27" fmla="*/ 17 h 39"/>
                  <a:gd name="T28" fmla="*/ 57 w 57"/>
                  <a:gd name="T29" fmla="*/ 5 h 39"/>
                  <a:gd name="T30" fmla="*/ 49 w 57"/>
                  <a:gd name="T31" fmla="*/ 0 h 39"/>
                  <a:gd name="T32" fmla="*/ 45 w 57"/>
                  <a:gd name="T33" fmla="*/ 7 h 39"/>
                  <a:gd name="T34" fmla="*/ 40 w 57"/>
                  <a:gd name="T35" fmla="*/ 15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7" h="39">
                    <a:moveTo>
                      <a:pt x="40" y="15"/>
                    </a:moveTo>
                    <a:cubicBezTo>
                      <a:pt x="37" y="19"/>
                      <a:pt x="33" y="24"/>
                      <a:pt x="28" y="26"/>
                    </a:cubicBezTo>
                    <a:cubicBezTo>
                      <a:pt x="24" y="28"/>
                      <a:pt x="19" y="28"/>
                      <a:pt x="15" y="25"/>
                    </a:cubicBezTo>
                    <a:cubicBezTo>
                      <a:pt x="12" y="23"/>
                      <a:pt x="10" y="19"/>
                      <a:pt x="12" y="16"/>
                    </a:cubicBezTo>
                    <a:cubicBezTo>
                      <a:pt x="12" y="15"/>
                      <a:pt x="13" y="15"/>
                      <a:pt x="13" y="15"/>
                    </a:cubicBezTo>
                    <a:cubicBezTo>
                      <a:pt x="13" y="15"/>
                      <a:pt x="13" y="16"/>
                      <a:pt x="13" y="16"/>
                    </a:cubicBezTo>
                    <a:cubicBezTo>
                      <a:pt x="14" y="18"/>
                      <a:pt x="16" y="19"/>
                      <a:pt x="18" y="20"/>
                    </a:cubicBezTo>
                    <a:cubicBezTo>
                      <a:pt x="23" y="20"/>
                      <a:pt x="29" y="17"/>
                      <a:pt x="28" y="12"/>
                    </a:cubicBezTo>
                    <a:cubicBezTo>
                      <a:pt x="27" y="7"/>
                      <a:pt x="23" y="3"/>
                      <a:pt x="18" y="3"/>
                    </a:cubicBezTo>
                    <a:cubicBezTo>
                      <a:pt x="11" y="2"/>
                      <a:pt x="4" y="7"/>
                      <a:pt x="2" y="15"/>
                    </a:cubicBezTo>
                    <a:cubicBezTo>
                      <a:pt x="0" y="22"/>
                      <a:pt x="3" y="31"/>
                      <a:pt x="10" y="35"/>
                    </a:cubicBezTo>
                    <a:cubicBezTo>
                      <a:pt x="18" y="39"/>
                      <a:pt x="29" y="38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40" y="27"/>
                      <a:pt x="43" y="22"/>
                      <a:pt x="47" y="17"/>
                    </a:cubicBezTo>
                    <a:cubicBezTo>
                      <a:pt x="50" y="13"/>
                      <a:pt x="53" y="8"/>
                      <a:pt x="57" y="5"/>
                    </a:cubicBezTo>
                    <a:cubicBezTo>
                      <a:pt x="54" y="4"/>
                      <a:pt x="51" y="2"/>
                      <a:pt x="49" y="0"/>
                    </a:cubicBezTo>
                    <a:cubicBezTo>
                      <a:pt x="48" y="3"/>
                      <a:pt x="46" y="5"/>
                      <a:pt x="45" y="7"/>
                    </a:cubicBezTo>
                    <a:cubicBezTo>
                      <a:pt x="43" y="10"/>
                      <a:pt x="42" y="12"/>
                      <a:pt x="40" y="1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735"/>
              <p:cNvSpPr/>
              <p:nvPr/>
            </p:nvSpPr>
            <p:spPr bwMode="auto">
              <a:xfrm>
                <a:off x="4940" y="2419"/>
                <a:ext cx="88" cy="97"/>
              </a:xfrm>
              <a:custGeom>
                <a:gdLst>
                  <a:gd name="T0" fmla="*/ 10 w 37"/>
                  <a:gd name="T1" fmla="*/ 26 h 41"/>
                  <a:gd name="T2" fmla="*/ 20 w 37"/>
                  <a:gd name="T3" fmla="*/ 41 h 41"/>
                  <a:gd name="T4" fmla="*/ 26 w 37"/>
                  <a:gd name="T5" fmla="*/ 25 h 41"/>
                  <a:gd name="T6" fmla="*/ 33 w 37"/>
                  <a:gd name="T7" fmla="*/ 11 h 41"/>
                  <a:gd name="T8" fmla="*/ 37 w 37"/>
                  <a:gd name="T9" fmla="*/ 0 h 41"/>
                  <a:gd name="T10" fmla="*/ 0 w 37"/>
                  <a:gd name="T11" fmla="*/ 7 h 41"/>
                  <a:gd name="T12" fmla="*/ 10 w 37"/>
                  <a:gd name="T13" fmla="*/ 26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41">
                    <a:moveTo>
                      <a:pt x="10" y="26"/>
                    </a:moveTo>
                    <a:cubicBezTo>
                      <a:pt x="13" y="31"/>
                      <a:pt x="16" y="36"/>
                      <a:pt x="20" y="41"/>
                    </a:cubicBezTo>
                    <a:cubicBezTo>
                      <a:pt x="22" y="36"/>
                      <a:pt x="24" y="31"/>
                      <a:pt x="26" y="25"/>
                    </a:cubicBezTo>
                    <a:cubicBezTo>
                      <a:pt x="28" y="21"/>
                      <a:pt x="31" y="16"/>
                      <a:pt x="33" y="11"/>
                    </a:cubicBezTo>
                    <a:cubicBezTo>
                      <a:pt x="34" y="7"/>
                      <a:pt x="36" y="4"/>
                      <a:pt x="37" y="0"/>
                    </a:cubicBezTo>
                    <a:cubicBezTo>
                      <a:pt x="25" y="3"/>
                      <a:pt x="13" y="6"/>
                      <a:pt x="0" y="7"/>
                    </a:cubicBezTo>
                    <a:cubicBezTo>
                      <a:pt x="3" y="14"/>
                      <a:pt x="7" y="19"/>
                      <a:pt x="10" y="2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736"/>
              <p:cNvSpPr/>
              <p:nvPr/>
            </p:nvSpPr>
            <p:spPr bwMode="auto">
              <a:xfrm>
                <a:off x="4370" y="2400"/>
                <a:ext cx="71" cy="31"/>
              </a:xfrm>
              <a:custGeom>
                <a:gdLst>
                  <a:gd name="T0" fmla="*/ 13 w 30"/>
                  <a:gd name="T1" fmla="*/ 0 h 13"/>
                  <a:gd name="T2" fmla="*/ 4 w 30"/>
                  <a:gd name="T3" fmla="*/ 4 h 13"/>
                  <a:gd name="T4" fmla="*/ 0 w 30"/>
                  <a:gd name="T5" fmla="*/ 13 h 13"/>
                  <a:gd name="T6" fmla="*/ 24 w 30"/>
                  <a:gd name="T7" fmla="*/ 10 h 13"/>
                  <a:gd name="T8" fmla="*/ 30 w 30"/>
                  <a:gd name="T9" fmla="*/ 9 h 13"/>
                  <a:gd name="T10" fmla="*/ 13 w 30"/>
                  <a:gd name="T11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13" y="0"/>
                    </a:moveTo>
                    <a:cubicBezTo>
                      <a:pt x="10" y="1"/>
                      <a:pt x="6" y="2"/>
                      <a:pt x="4" y="4"/>
                    </a:cubicBezTo>
                    <a:cubicBezTo>
                      <a:pt x="2" y="7"/>
                      <a:pt x="1" y="9"/>
                      <a:pt x="0" y="13"/>
                    </a:cubicBezTo>
                    <a:cubicBezTo>
                      <a:pt x="8" y="11"/>
                      <a:pt x="16" y="10"/>
                      <a:pt x="24" y="10"/>
                    </a:cubicBezTo>
                    <a:cubicBezTo>
                      <a:pt x="26" y="9"/>
                      <a:pt x="28" y="9"/>
                      <a:pt x="30" y="9"/>
                    </a:cubicBezTo>
                    <a:cubicBezTo>
                      <a:pt x="27" y="3"/>
                      <a:pt x="19" y="0"/>
                      <a:pt x="13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737"/>
              <p:cNvSpPr/>
              <p:nvPr/>
            </p:nvSpPr>
            <p:spPr bwMode="auto">
              <a:xfrm>
                <a:off x="3871" y="2737"/>
                <a:ext cx="57" cy="83"/>
              </a:xfrm>
              <a:custGeom>
                <a:gdLst>
                  <a:gd name="T0" fmla="*/ 24 w 24"/>
                  <a:gd name="T1" fmla="*/ 22 h 35"/>
                  <a:gd name="T2" fmla="*/ 24 w 24"/>
                  <a:gd name="T3" fmla="*/ 20 h 35"/>
                  <a:gd name="T4" fmla="*/ 24 w 24"/>
                  <a:gd name="T5" fmla="*/ 20 h 35"/>
                  <a:gd name="T6" fmla="*/ 24 w 24"/>
                  <a:gd name="T7" fmla="*/ 19 h 35"/>
                  <a:gd name="T8" fmla="*/ 15 w 24"/>
                  <a:gd name="T9" fmla="*/ 0 h 35"/>
                  <a:gd name="T10" fmla="*/ 7 w 24"/>
                  <a:gd name="T11" fmla="*/ 4 h 35"/>
                  <a:gd name="T12" fmla="*/ 1 w 24"/>
                  <a:gd name="T13" fmla="*/ 16 h 35"/>
                  <a:gd name="T14" fmla="*/ 14 w 24"/>
                  <a:gd name="T15" fmla="*/ 35 h 35"/>
                  <a:gd name="T16" fmla="*/ 24 w 24"/>
                  <a:gd name="T17" fmla="*/ 22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35">
                    <a:moveTo>
                      <a:pt x="24" y="22"/>
                    </a:moveTo>
                    <a:cubicBezTo>
                      <a:pt x="24" y="21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18" y="14"/>
                      <a:pt x="14" y="7"/>
                      <a:pt x="15" y="0"/>
                    </a:cubicBezTo>
                    <a:cubicBezTo>
                      <a:pt x="12" y="0"/>
                      <a:pt x="9" y="2"/>
                      <a:pt x="7" y="4"/>
                    </a:cubicBezTo>
                    <a:cubicBezTo>
                      <a:pt x="4" y="7"/>
                      <a:pt x="1" y="11"/>
                      <a:pt x="1" y="16"/>
                    </a:cubicBezTo>
                    <a:cubicBezTo>
                      <a:pt x="0" y="24"/>
                      <a:pt x="5" y="32"/>
                      <a:pt x="14" y="35"/>
                    </a:cubicBezTo>
                    <a:cubicBezTo>
                      <a:pt x="15" y="29"/>
                      <a:pt x="19" y="24"/>
                      <a:pt x="24" y="2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738"/>
              <p:cNvSpPr/>
              <p:nvPr/>
            </p:nvSpPr>
            <p:spPr bwMode="auto">
              <a:xfrm>
                <a:off x="3965" y="2388"/>
                <a:ext cx="1075" cy="491"/>
              </a:xfrm>
              <a:custGeom>
                <a:gdLst>
                  <a:gd name="T0" fmla="*/ 12 w 454"/>
                  <a:gd name="T1" fmla="*/ 168 h 207"/>
                  <a:gd name="T2" fmla="*/ 31 w 454"/>
                  <a:gd name="T3" fmla="*/ 111 h 207"/>
                  <a:gd name="T4" fmla="*/ 78 w 454"/>
                  <a:gd name="T5" fmla="*/ 66 h 207"/>
                  <a:gd name="T6" fmla="*/ 138 w 454"/>
                  <a:gd name="T7" fmla="*/ 39 h 207"/>
                  <a:gd name="T8" fmla="*/ 295 w 454"/>
                  <a:gd name="T9" fmla="*/ 21 h 207"/>
                  <a:gd name="T10" fmla="*/ 337 w 454"/>
                  <a:gd name="T11" fmla="*/ 22 h 207"/>
                  <a:gd name="T12" fmla="*/ 376 w 454"/>
                  <a:gd name="T13" fmla="*/ 22 h 207"/>
                  <a:gd name="T14" fmla="*/ 450 w 454"/>
                  <a:gd name="T15" fmla="*/ 11 h 207"/>
                  <a:gd name="T16" fmla="*/ 450 w 454"/>
                  <a:gd name="T17" fmla="*/ 11 h 207"/>
                  <a:gd name="T18" fmla="*/ 454 w 454"/>
                  <a:gd name="T19" fmla="*/ 1 h 207"/>
                  <a:gd name="T20" fmla="*/ 453 w 454"/>
                  <a:gd name="T21" fmla="*/ 0 h 207"/>
                  <a:gd name="T22" fmla="*/ 426 w 454"/>
                  <a:gd name="T23" fmla="*/ 13 h 207"/>
                  <a:gd name="T24" fmla="*/ 352 w 454"/>
                  <a:gd name="T25" fmla="*/ 15 h 207"/>
                  <a:gd name="T26" fmla="*/ 345 w 454"/>
                  <a:gd name="T27" fmla="*/ 14 h 207"/>
                  <a:gd name="T28" fmla="*/ 344 w 454"/>
                  <a:gd name="T29" fmla="*/ 14 h 207"/>
                  <a:gd name="T30" fmla="*/ 322 w 454"/>
                  <a:gd name="T31" fmla="*/ 13 h 207"/>
                  <a:gd name="T32" fmla="*/ 294 w 454"/>
                  <a:gd name="T33" fmla="*/ 13 h 207"/>
                  <a:gd name="T34" fmla="*/ 216 w 454"/>
                  <a:gd name="T35" fmla="*/ 15 h 207"/>
                  <a:gd name="T36" fmla="*/ 171 w 454"/>
                  <a:gd name="T37" fmla="*/ 20 h 207"/>
                  <a:gd name="T38" fmla="*/ 171 w 454"/>
                  <a:gd name="T39" fmla="*/ 20 h 207"/>
                  <a:gd name="T40" fmla="*/ 142 w 454"/>
                  <a:gd name="T41" fmla="*/ 26 h 207"/>
                  <a:gd name="T42" fmla="*/ 30 w 454"/>
                  <a:gd name="T43" fmla="*/ 94 h 207"/>
                  <a:gd name="T44" fmla="*/ 3 w 454"/>
                  <a:gd name="T45" fmla="*/ 152 h 207"/>
                  <a:gd name="T46" fmla="*/ 5 w 454"/>
                  <a:gd name="T47" fmla="*/ 207 h 207"/>
                  <a:gd name="T48" fmla="*/ 13 w 454"/>
                  <a:gd name="T49" fmla="*/ 207 h 207"/>
                  <a:gd name="T50" fmla="*/ 12 w 454"/>
                  <a:gd name="T51" fmla="*/ 198 h 207"/>
                  <a:gd name="T52" fmla="*/ 12 w 454"/>
                  <a:gd name="T53" fmla="*/ 168 h 2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2" h="206">
                    <a:moveTo>
                      <a:pt x="12" y="168"/>
                    </a:moveTo>
                    <a:cubicBezTo>
                      <a:pt x="14" y="148"/>
                      <a:pt x="20" y="128"/>
                      <a:pt x="31" y="111"/>
                    </a:cubicBezTo>
                    <a:cubicBezTo>
                      <a:pt x="43" y="93"/>
                      <a:pt x="60" y="77"/>
                      <a:pt x="78" y="66"/>
                    </a:cubicBezTo>
                    <a:cubicBezTo>
                      <a:pt x="97" y="54"/>
                      <a:pt x="117" y="45"/>
                      <a:pt x="138" y="39"/>
                    </a:cubicBezTo>
                    <a:cubicBezTo>
                      <a:pt x="188" y="24"/>
                      <a:pt x="242" y="22"/>
                      <a:pt x="295" y="21"/>
                    </a:cubicBezTo>
                    <a:cubicBezTo>
                      <a:pt x="309" y="21"/>
                      <a:pt x="323" y="21"/>
                      <a:pt x="337" y="22"/>
                    </a:cubicBezTo>
                    <a:cubicBezTo>
                      <a:pt x="350" y="22"/>
                      <a:pt x="363" y="22"/>
                      <a:pt x="376" y="22"/>
                    </a:cubicBezTo>
                    <a:cubicBezTo>
                      <a:pt x="401" y="21"/>
                      <a:pt x="426" y="17"/>
                      <a:pt x="450" y="11"/>
                    </a:cubicBezTo>
                    <a:cubicBezTo>
                      <a:pt x="450" y="11"/>
                      <a:pt x="450" y="11"/>
                      <a:pt x="450" y="11"/>
                    </a:cubicBezTo>
                    <a:cubicBezTo>
                      <a:pt x="451" y="8"/>
                      <a:pt x="452" y="4"/>
                      <a:pt x="454" y="1"/>
                    </a:cubicBezTo>
                    <a:cubicBezTo>
                      <a:pt x="454" y="1"/>
                      <a:pt x="453" y="0"/>
                      <a:pt x="453" y="0"/>
                    </a:cubicBezTo>
                    <a:cubicBezTo>
                      <a:pt x="446" y="7"/>
                      <a:pt x="436" y="11"/>
                      <a:pt x="426" y="13"/>
                    </a:cubicBezTo>
                    <a:cubicBezTo>
                      <a:pt x="402" y="21"/>
                      <a:pt x="376" y="20"/>
                      <a:pt x="352" y="15"/>
                    </a:cubicBezTo>
                    <a:cubicBezTo>
                      <a:pt x="349" y="15"/>
                      <a:pt x="347" y="14"/>
                      <a:pt x="345" y="14"/>
                    </a:cubicBezTo>
                    <a:cubicBezTo>
                      <a:pt x="345" y="14"/>
                      <a:pt x="344" y="14"/>
                      <a:pt x="344" y="14"/>
                    </a:cubicBezTo>
                    <a:cubicBezTo>
                      <a:pt x="337" y="13"/>
                      <a:pt x="329" y="13"/>
                      <a:pt x="322" y="13"/>
                    </a:cubicBezTo>
                    <a:cubicBezTo>
                      <a:pt x="312" y="14"/>
                      <a:pt x="303" y="13"/>
                      <a:pt x="294" y="13"/>
                    </a:cubicBezTo>
                    <a:cubicBezTo>
                      <a:pt x="268" y="13"/>
                      <a:pt x="242" y="13"/>
                      <a:pt x="216" y="15"/>
                    </a:cubicBezTo>
                    <a:cubicBezTo>
                      <a:pt x="201" y="16"/>
                      <a:pt x="186" y="17"/>
                      <a:pt x="171" y="20"/>
                    </a:cubicBezTo>
                    <a:cubicBezTo>
                      <a:pt x="171" y="20"/>
                      <a:pt x="171" y="20"/>
                      <a:pt x="171" y="20"/>
                    </a:cubicBezTo>
                    <a:cubicBezTo>
                      <a:pt x="161" y="21"/>
                      <a:pt x="151" y="23"/>
                      <a:pt x="142" y="26"/>
                    </a:cubicBezTo>
                    <a:cubicBezTo>
                      <a:pt x="99" y="37"/>
                      <a:pt x="58" y="59"/>
                      <a:pt x="30" y="94"/>
                    </a:cubicBezTo>
                    <a:cubicBezTo>
                      <a:pt x="16" y="111"/>
                      <a:pt x="7" y="131"/>
                      <a:pt x="3" y="152"/>
                    </a:cubicBezTo>
                    <a:cubicBezTo>
                      <a:pt x="0" y="171"/>
                      <a:pt x="2" y="189"/>
                      <a:pt x="5" y="207"/>
                    </a:cubicBezTo>
                    <a:cubicBezTo>
                      <a:pt x="13" y="207"/>
                      <a:pt x="13" y="207"/>
                      <a:pt x="13" y="207"/>
                    </a:cubicBezTo>
                    <a:cubicBezTo>
                      <a:pt x="12" y="204"/>
                      <a:pt x="12" y="201"/>
                      <a:pt x="12" y="198"/>
                    </a:cubicBezTo>
                    <a:cubicBezTo>
                      <a:pt x="11" y="188"/>
                      <a:pt x="11" y="178"/>
                      <a:pt x="12" y="16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739"/>
              <p:cNvSpPr/>
              <p:nvPr/>
            </p:nvSpPr>
            <p:spPr bwMode="auto">
              <a:xfrm>
                <a:off x="4621" y="2362"/>
                <a:ext cx="83" cy="50"/>
              </a:xfrm>
              <a:custGeom>
                <a:gdLst>
                  <a:gd name="T0" fmla="*/ 28 w 35"/>
                  <a:gd name="T1" fmla="*/ 11 h 21"/>
                  <a:gd name="T2" fmla="*/ 35 w 35"/>
                  <a:gd name="T3" fmla="*/ 12 h 21"/>
                  <a:gd name="T4" fmla="*/ 21 w 35"/>
                  <a:gd name="T5" fmla="*/ 1 h 21"/>
                  <a:gd name="T6" fmla="*/ 12 w 35"/>
                  <a:gd name="T7" fmla="*/ 0 h 21"/>
                  <a:gd name="T8" fmla="*/ 12 w 35"/>
                  <a:gd name="T9" fmla="*/ 0 h 21"/>
                  <a:gd name="T10" fmla="*/ 0 w 35"/>
                  <a:gd name="T11" fmla="*/ 9 h 21"/>
                  <a:gd name="T12" fmla="*/ 14 w 35"/>
                  <a:gd name="T13" fmla="*/ 21 h 21"/>
                  <a:gd name="T14" fmla="*/ 28 w 35"/>
                  <a:gd name="T15" fmla="*/ 11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1">
                    <a:moveTo>
                      <a:pt x="28" y="11"/>
                    </a:moveTo>
                    <a:cubicBezTo>
                      <a:pt x="30" y="11"/>
                      <a:pt x="33" y="11"/>
                      <a:pt x="35" y="12"/>
                    </a:cubicBezTo>
                    <a:cubicBezTo>
                      <a:pt x="30" y="9"/>
                      <a:pt x="25" y="6"/>
                      <a:pt x="21" y="1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7" y="1"/>
                      <a:pt x="2" y="4"/>
                      <a:pt x="0" y="9"/>
                    </a:cubicBezTo>
                    <a:cubicBezTo>
                      <a:pt x="7" y="10"/>
                      <a:pt x="12" y="15"/>
                      <a:pt x="14" y="21"/>
                    </a:cubicBezTo>
                    <a:cubicBezTo>
                      <a:pt x="16" y="15"/>
                      <a:pt x="21" y="11"/>
                      <a:pt x="28" y="1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740"/>
              <p:cNvSpPr/>
              <p:nvPr/>
            </p:nvSpPr>
            <p:spPr bwMode="auto">
              <a:xfrm>
                <a:off x="4512" y="2385"/>
                <a:ext cx="69" cy="31"/>
              </a:xfrm>
              <a:custGeom>
                <a:gdLst>
                  <a:gd name="T0" fmla="*/ 12 w 29"/>
                  <a:gd name="T1" fmla="*/ 2 h 13"/>
                  <a:gd name="T2" fmla="*/ 12 w 29"/>
                  <a:gd name="T3" fmla="*/ 2 h 13"/>
                  <a:gd name="T4" fmla="*/ 0 w 29"/>
                  <a:gd name="T5" fmla="*/ 12 h 13"/>
                  <a:gd name="T6" fmla="*/ 0 w 29"/>
                  <a:gd name="T7" fmla="*/ 13 h 13"/>
                  <a:gd name="T8" fmla="*/ 29 w 29"/>
                  <a:gd name="T9" fmla="*/ 12 h 13"/>
                  <a:gd name="T10" fmla="*/ 12 w 29"/>
                  <a:gd name="T11" fmla="*/ 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3">
                    <a:moveTo>
                      <a:pt x="12" y="2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6" y="3"/>
                      <a:pt x="1" y="6"/>
                      <a:pt x="0" y="12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10" y="13"/>
                      <a:pt x="20" y="13"/>
                      <a:pt x="29" y="12"/>
                    </a:cubicBezTo>
                    <a:cubicBezTo>
                      <a:pt x="29" y="4"/>
                      <a:pt x="20" y="0"/>
                      <a:pt x="12" y="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741"/>
              <p:cNvSpPr/>
              <p:nvPr/>
            </p:nvSpPr>
            <p:spPr bwMode="auto">
              <a:xfrm>
                <a:off x="4474" y="2362"/>
                <a:ext cx="64" cy="47"/>
              </a:xfrm>
              <a:custGeom>
                <a:gdLst>
                  <a:gd name="T0" fmla="*/ 27 w 27"/>
                  <a:gd name="T1" fmla="*/ 10 h 20"/>
                  <a:gd name="T2" fmla="*/ 11 w 27"/>
                  <a:gd name="T3" fmla="*/ 2 h 20"/>
                  <a:gd name="T4" fmla="*/ 0 w 27"/>
                  <a:gd name="T5" fmla="*/ 12 h 20"/>
                  <a:gd name="T6" fmla="*/ 1 w 27"/>
                  <a:gd name="T7" fmla="*/ 12 h 20"/>
                  <a:gd name="T8" fmla="*/ 15 w 27"/>
                  <a:gd name="T9" fmla="*/ 20 h 20"/>
                  <a:gd name="T10" fmla="*/ 27 w 27"/>
                  <a:gd name="T11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0">
                    <a:moveTo>
                      <a:pt x="27" y="10"/>
                    </a:moveTo>
                    <a:cubicBezTo>
                      <a:pt x="24" y="5"/>
                      <a:pt x="18" y="0"/>
                      <a:pt x="11" y="2"/>
                    </a:cubicBezTo>
                    <a:cubicBezTo>
                      <a:pt x="6" y="3"/>
                      <a:pt x="1" y="7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7" y="12"/>
                      <a:pt x="12" y="15"/>
                      <a:pt x="15" y="20"/>
                    </a:cubicBezTo>
                    <a:cubicBezTo>
                      <a:pt x="16" y="15"/>
                      <a:pt x="21" y="11"/>
                      <a:pt x="27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742"/>
              <p:cNvSpPr/>
              <p:nvPr/>
            </p:nvSpPr>
            <p:spPr bwMode="auto">
              <a:xfrm>
                <a:off x="4398" y="2371"/>
                <a:ext cx="69" cy="45"/>
              </a:xfrm>
              <a:custGeom>
                <a:gdLst>
                  <a:gd name="T0" fmla="*/ 29 w 29"/>
                  <a:gd name="T1" fmla="*/ 9 h 19"/>
                  <a:gd name="T2" fmla="*/ 13 w 29"/>
                  <a:gd name="T3" fmla="*/ 0 h 19"/>
                  <a:gd name="T4" fmla="*/ 0 w 29"/>
                  <a:gd name="T5" fmla="*/ 11 h 19"/>
                  <a:gd name="T6" fmla="*/ 19 w 29"/>
                  <a:gd name="T7" fmla="*/ 19 h 19"/>
                  <a:gd name="T8" fmla="*/ 29 w 29"/>
                  <a:gd name="T9" fmla="*/ 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9">
                    <a:moveTo>
                      <a:pt x="29" y="9"/>
                    </a:moveTo>
                    <a:cubicBezTo>
                      <a:pt x="26" y="3"/>
                      <a:pt x="20" y="0"/>
                      <a:pt x="13" y="0"/>
                    </a:cubicBezTo>
                    <a:cubicBezTo>
                      <a:pt x="6" y="1"/>
                      <a:pt x="2" y="5"/>
                      <a:pt x="0" y="11"/>
                    </a:cubicBezTo>
                    <a:cubicBezTo>
                      <a:pt x="7" y="10"/>
                      <a:pt x="15" y="13"/>
                      <a:pt x="19" y="19"/>
                    </a:cubicBezTo>
                    <a:cubicBezTo>
                      <a:pt x="20" y="14"/>
                      <a:pt x="24" y="10"/>
                      <a:pt x="29" y="9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743"/>
              <p:cNvSpPr/>
              <p:nvPr/>
            </p:nvSpPr>
            <p:spPr bwMode="auto">
              <a:xfrm>
                <a:off x="4446" y="2393"/>
                <a:ext cx="61" cy="28"/>
              </a:xfrm>
              <a:custGeom>
                <a:gdLst>
                  <a:gd name="T0" fmla="*/ 13 w 26"/>
                  <a:gd name="T1" fmla="*/ 1 h 12"/>
                  <a:gd name="T2" fmla="*/ 0 w 26"/>
                  <a:gd name="T3" fmla="*/ 12 h 12"/>
                  <a:gd name="T4" fmla="*/ 26 w 26"/>
                  <a:gd name="T5" fmla="*/ 10 h 12"/>
                  <a:gd name="T6" fmla="*/ 26 w 26"/>
                  <a:gd name="T7" fmla="*/ 9 h 12"/>
                  <a:gd name="T8" fmla="*/ 13 w 26"/>
                  <a:gd name="T9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2">
                    <a:moveTo>
                      <a:pt x="13" y="1"/>
                    </a:moveTo>
                    <a:cubicBezTo>
                      <a:pt x="6" y="1"/>
                      <a:pt x="1" y="6"/>
                      <a:pt x="0" y="12"/>
                    </a:cubicBezTo>
                    <a:cubicBezTo>
                      <a:pt x="8" y="11"/>
                      <a:pt x="17" y="11"/>
                      <a:pt x="26" y="10"/>
                    </a:cubicBezTo>
                    <a:cubicBezTo>
                      <a:pt x="26" y="10"/>
                      <a:pt x="26" y="10"/>
                      <a:pt x="26" y="9"/>
                    </a:cubicBezTo>
                    <a:cubicBezTo>
                      <a:pt x="24" y="4"/>
                      <a:pt x="19" y="0"/>
                      <a:pt x="13" y="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744"/>
              <p:cNvSpPr/>
              <p:nvPr/>
            </p:nvSpPr>
            <p:spPr bwMode="auto">
              <a:xfrm>
                <a:off x="4545" y="2362"/>
                <a:ext cx="69" cy="47"/>
              </a:xfrm>
              <a:custGeom>
                <a:gdLst>
                  <a:gd name="T0" fmla="*/ 29 w 29"/>
                  <a:gd name="T1" fmla="*/ 10 h 20"/>
                  <a:gd name="T2" fmla="*/ 14 w 29"/>
                  <a:gd name="T3" fmla="*/ 1 h 20"/>
                  <a:gd name="T4" fmla="*/ 0 w 29"/>
                  <a:gd name="T5" fmla="*/ 10 h 20"/>
                  <a:gd name="T6" fmla="*/ 17 w 29"/>
                  <a:gd name="T7" fmla="*/ 20 h 20"/>
                  <a:gd name="T8" fmla="*/ 29 w 29"/>
                  <a:gd name="T9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0">
                    <a:moveTo>
                      <a:pt x="29" y="10"/>
                    </a:moveTo>
                    <a:cubicBezTo>
                      <a:pt x="26" y="4"/>
                      <a:pt x="20" y="0"/>
                      <a:pt x="14" y="1"/>
                    </a:cubicBezTo>
                    <a:cubicBezTo>
                      <a:pt x="8" y="1"/>
                      <a:pt x="3" y="5"/>
                      <a:pt x="0" y="10"/>
                    </a:cubicBezTo>
                    <a:cubicBezTo>
                      <a:pt x="7" y="9"/>
                      <a:pt x="15" y="13"/>
                      <a:pt x="17" y="20"/>
                    </a:cubicBezTo>
                    <a:cubicBezTo>
                      <a:pt x="19" y="15"/>
                      <a:pt x="23" y="11"/>
                      <a:pt x="29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745"/>
              <p:cNvSpPr/>
              <p:nvPr/>
            </p:nvSpPr>
            <p:spPr bwMode="auto">
              <a:xfrm>
                <a:off x="4585" y="2388"/>
                <a:ext cx="67" cy="26"/>
              </a:xfrm>
              <a:custGeom>
                <a:gdLst>
                  <a:gd name="T0" fmla="*/ 14 w 28"/>
                  <a:gd name="T1" fmla="*/ 0 h 11"/>
                  <a:gd name="T2" fmla="*/ 0 w 28"/>
                  <a:gd name="T3" fmla="*/ 11 h 11"/>
                  <a:gd name="T4" fmla="*/ 9 w 28"/>
                  <a:gd name="T5" fmla="*/ 11 h 11"/>
                  <a:gd name="T6" fmla="*/ 28 w 28"/>
                  <a:gd name="T7" fmla="*/ 11 h 11"/>
                  <a:gd name="T8" fmla="*/ 14 w 28"/>
                  <a:gd name="T9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1">
                    <a:moveTo>
                      <a:pt x="14" y="0"/>
                    </a:moveTo>
                    <a:cubicBezTo>
                      <a:pt x="8" y="0"/>
                      <a:pt x="2" y="5"/>
                      <a:pt x="0" y="11"/>
                    </a:cubicBezTo>
                    <a:cubicBezTo>
                      <a:pt x="3" y="11"/>
                      <a:pt x="6" y="11"/>
                      <a:pt x="9" y="11"/>
                    </a:cubicBezTo>
                    <a:cubicBezTo>
                      <a:pt x="15" y="11"/>
                      <a:pt x="22" y="11"/>
                      <a:pt x="28" y="11"/>
                    </a:cubicBezTo>
                    <a:cubicBezTo>
                      <a:pt x="26" y="5"/>
                      <a:pt x="21" y="0"/>
                      <a:pt x="14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746"/>
              <p:cNvSpPr/>
              <p:nvPr/>
            </p:nvSpPr>
            <p:spPr bwMode="auto">
              <a:xfrm>
                <a:off x="4581" y="2338"/>
                <a:ext cx="59" cy="45"/>
              </a:xfrm>
              <a:custGeom>
                <a:gdLst>
                  <a:gd name="T0" fmla="*/ 13 w 25"/>
                  <a:gd name="T1" fmla="*/ 0 h 19"/>
                  <a:gd name="T2" fmla="*/ 0 w 25"/>
                  <a:gd name="T3" fmla="*/ 9 h 19"/>
                  <a:gd name="T4" fmla="*/ 15 w 25"/>
                  <a:gd name="T5" fmla="*/ 19 h 19"/>
                  <a:gd name="T6" fmla="*/ 16 w 25"/>
                  <a:gd name="T7" fmla="*/ 19 h 19"/>
                  <a:gd name="T8" fmla="*/ 25 w 25"/>
                  <a:gd name="T9" fmla="*/ 9 h 19"/>
                  <a:gd name="T10" fmla="*/ 13 w 25"/>
                  <a:gd name="T11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9">
                    <a:moveTo>
                      <a:pt x="13" y="0"/>
                    </a:moveTo>
                    <a:cubicBezTo>
                      <a:pt x="7" y="0"/>
                      <a:pt x="2" y="4"/>
                      <a:pt x="0" y="9"/>
                    </a:cubicBezTo>
                    <a:cubicBezTo>
                      <a:pt x="7" y="9"/>
                      <a:pt x="13" y="13"/>
                      <a:pt x="15" y="19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6" y="14"/>
                      <a:pt x="20" y="11"/>
                      <a:pt x="25" y="9"/>
                    </a:cubicBezTo>
                    <a:cubicBezTo>
                      <a:pt x="25" y="4"/>
                      <a:pt x="18" y="1"/>
                      <a:pt x="13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747"/>
              <p:cNvSpPr/>
              <p:nvPr/>
            </p:nvSpPr>
            <p:spPr bwMode="auto">
              <a:xfrm>
                <a:off x="4725" y="2407"/>
                <a:ext cx="33" cy="9"/>
              </a:xfrm>
              <a:custGeom>
                <a:gdLst>
                  <a:gd name="T0" fmla="*/ 0 w 14"/>
                  <a:gd name="T1" fmla="*/ 4 h 4"/>
                  <a:gd name="T2" fmla="*/ 14 w 14"/>
                  <a:gd name="T3" fmla="*/ 3 h 4"/>
                  <a:gd name="T4" fmla="*/ 4 w 14"/>
                  <a:gd name="T5" fmla="*/ 0 h 4"/>
                  <a:gd name="T6" fmla="*/ 0 w 14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">
                    <a:moveTo>
                      <a:pt x="0" y="4"/>
                    </a:moveTo>
                    <a:cubicBezTo>
                      <a:pt x="5" y="3"/>
                      <a:pt x="10" y="3"/>
                      <a:pt x="14" y="3"/>
                    </a:cubicBezTo>
                    <a:cubicBezTo>
                      <a:pt x="11" y="2"/>
                      <a:pt x="7" y="1"/>
                      <a:pt x="4" y="0"/>
                    </a:cubicBezTo>
                    <a:cubicBezTo>
                      <a:pt x="2" y="0"/>
                      <a:pt x="1" y="2"/>
                      <a:pt x="0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748"/>
              <p:cNvSpPr/>
              <p:nvPr/>
            </p:nvSpPr>
            <p:spPr bwMode="auto">
              <a:xfrm>
                <a:off x="3866" y="2874"/>
                <a:ext cx="7" cy="5"/>
              </a:xfrm>
              <a:custGeom>
                <a:gdLst>
                  <a:gd name="T0" fmla="*/ 0 w 3"/>
                  <a:gd name="T1" fmla="*/ 2 h 2"/>
                  <a:gd name="T2" fmla="*/ 3 w 3"/>
                  <a:gd name="T3" fmla="*/ 2 h 2"/>
                  <a:gd name="T4" fmla="*/ 3 w 3"/>
                  <a:gd name="T5" fmla="*/ 0 h 2"/>
                  <a:gd name="T6" fmla="*/ 0 w 3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749"/>
              <p:cNvSpPr/>
              <p:nvPr/>
            </p:nvSpPr>
            <p:spPr bwMode="auto">
              <a:xfrm>
                <a:off x="6149" y="2174"/>
                <a:ext cx="19" cy="107"/>
              </a:xfrm>
              <a:custGeom>
                <a:gdLst>
                  <a:gd name="T0" fmla="*/ 2 w 8"/>
                  <a:gd name="T1" fmla="*/ 28 h 45"/>
                  <a:gd name="T2" fmla="*/ 3 w 8"/>
                  <a:gd name="T3" fmla="*/ 36 h 45"/>
                  <a:gd name="T4" fmla="*/ 3 w 8"/>
                  <a:gd name="T5" fmla="*/ 36 h 45"/>
                  <a:gd name="T6" fmla="*/ 8 w 8"/>
                  <a:gd name="T7" fmla="*/ 45 h 45"/>
                  <a:gd name="T8" fmla="*/ 8 w 8"/>
                  <a:gd name="T9" fmla="*/ 0 h 45"/>
                  <a:gd name="T10" fmla="*/ 0 w 8"/>
                  <a:gd name="T11" fmla="*/ 2 h 45"/>
                  <a:gd name="T12" fmla="*/ 2 w 8"/>
                  <a:gd name="T13" fmla="*/ 28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5">
                    <a:moveTo>
                      <a:pt x="2" y="28"/>
                    </a:moveTo>
                    <a:cubicBezTo>
                      <a:pt x="2" y="31"/>
                      <a:pt x="2" y="33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9"/>
                      <a:pt x="6" y="42"/>
                      <a:pt x="8" y="4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2"/>
                      <a:pt x="3" y="2"/>
                      <a:pt x="0" y="2"/>
                    </a:cubicBezTo>
                    <a:cubicBezTo>
                      <a:pt x="0" y="11"/>
                      <a:pt x="1" y="20"/>
                      <a:pt x="2" y="2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750"/>
              <p:cNvSpPr/>
              <p:nvPr/>
            </p:nvSpPr>
            <p:spPr bwMode="auto">
              <a:xfrm>
                <a:off x="6012" y="2253"/>
                <a:ext cx="156" cy="144"/>
              </a:xfrm>
              <a:custGeom>
                <a:gdLst>
                  <a:gd name="T0" fmla="*/ 61 w 66"/>
                  <a:gd name="T1" fmla="*/ 39 h 61"/>
                  <a:gd name="T2" fmla="*/ 56 w 66"/>
                  <a:gd name="T3" fmla="*/ 36 h 61"/>
                  <a:gd name="T4" fmla="*/ 52 w 66"/>
                  <a:gd name="T5" fmla="*/ 51 h 61"/>
                  <a:gd name="T6" fmla="*/ 39 w 66"/>
                  <a:gd name="T7" fmla="*/ 39 h 61"/>
                  <a:gd name="T8" fmla="*/ 21 w 66"/>
                  <a:gd name="T9" fmla="*/ 49 h 61"/>
                  <a:gd name="T10" fmla="*/ 25 w 66"/>
                  <a:gd name="T11" fmla="*/ 28 h 61"/>
                  <a:gd name="T12" fmla="*/ 13 w 66"/>
                  <a:gd name="T13" fmla="*/ 29 h 61"/>
                  <a:gd name="T14" fmla="*/ 7 w 66"/>
                  <a:gd name="T15" fmla="*/ 21 h 61"/>
                  <a:gd name="T16" fmla="*/ 14 w 66"/>
                  <a:gd name="T17" fmla="*/ 12 h 61"/>
                  <a:gd name="T18" fmla="*/ 28 w 66"/>
                  <a:gd name="T19" fmla="*/ 8 h 61"/>
                  <a:gd name="T20" fmla="*/ 31 w 66"/>
                  <a:gd name="T21" fmla="*/ 0 h 61"/>
                  <a:gd name="T22" fmla="*/ 12 w 66"/>
                  <a:gd name="T23" fmla="*/ 3 h 61"/>
                  <a:gd name="T24" fmla="*/ 0 w 66"/>
                  <a:gd name="T25" fmla="*/ 21 h 61"/>
                  <a:gd name="T26" fmla="*/ 11 w 66"/>
                  <a:gd name="T27" fmla="*/ 35 h 61"/>
                  <a:gd name="T28" fmla="*/ 12 w 66"/>
                  <a:gd name="T29" fmla="*/ 36 h 61"/>
                  <a:gd name="T30" fmla="*/ 17 w 66"/>
                  <a:gd name="T31" fmla="*/ 55 h 61"/>
                  <a:gd name="T32" fmla="*/ 35 w 66"/>
                  <a:gd name="T33" fmla="*/ 54 h 61"/>
                  <a:gd name="T34" fmla="*/ 37 w 66"/>
                  <a:gd name="T35" fmla="*/ 54 h 61"/>
                  <a:gd name="T36" fmla="*/ 54 w 66"/>
                  <a:gd name="T37" fmla="*/ 59 h 61"/>
                  <a:gd name="T38" fmla="*/ 64 w 66"/>
                  <a:gd name="T39" fmla="*/ 45 h 61"/>
                  <a:gd name="T40" fmla="*/ 65 w 66"/>
                  <a:gd name="T41" fmla="*/ 44 h 61"/>
                  <a:gd name="T42" fmla="*/ 66 w 66"/>
                  <a:gd name="T43" fmla="*/ 44 h 61"/>
                  <a:gd name="T44" fmla="*/ 66 w 66"/>
                  <a:gd name="T45" fmla="*/ 38 h 61"/>
                  <a:gd name="T46" fmla="*/ 61 w 66"/>
                  <a:gd name="T47" fmla="*/ 39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6" h="61">
                    <a:moveTo>
                      <a:pt x="61" y="39"/>
                    </a:moveTo>
                    <a:cubicBezTo>
                      <a:pt x="59" y="39"/>
                      <a:pt x="57" y="38"/>
                      <a:pt x="56" y="36"/>
                    </a:cubicBezTo>
                    <a:cubicBezTo>
                      <a:pt x="59" y="42"/>
                      <a:pt x="59" y="49"/>
                      <a:pt x="52" y="51"/>
                    </a:cubicBezTo>
                    <a:cubicBezTo>
                      <a:pt x="44" y="54"/>
                      <a:pt x="40" y="46"/>
                      <a:pt x="39" y="39"/>
                    </a:cubicBezTo>
                    <a:cubicBezTo>
                      <a:pt x="37" y="46"/>
                      <a:pt x="28" y="55"/>
                      <a:pt x="21" y="49"/>
                    </a:cubicBezTo>
                    <a:cubicBezTo>
                      <a:pt x="13" y="43"/>
                      <a:pt x="19" y="33"/>
                      <a:pt x="25" y="28"/>
                    </a:cubicBezTo>
                    <a:cubicBezTo>
                      <a:pt x="21" y="29"/>
                      <a:pt x="17" y="30"/>
                      <a:pt x="13" y="29"/>
                    </a:cubicBezTo>
                    <a:cubicBezTo>
                      <a:pt x="10" y="28"/>
                      <a:pt x="7" y="25"/>
                      <a:pt x="7" y="21"/>
                    </a:cubicBezTo>
                    <a:cubicBezTo>
                      <a:pt x="7" y="17"/>
                      <a:pt x="11" y="13"/>
                      <a:pt x="14" y="12"/>
                    </a:cubicBezTo>
                    <a:cubicBezTo>
                      <a:pt x="18" y="9"/>
                      <a:pt x="23" y="8"/>
                      <a:pt x="28" y="8"/>
                    </a:cubicBezTo>
                    <a:cubicBezTo>
                      <a:pt x="29" y="5"/>
                      <a:pt x="30" y="3"/>
                      <a:pt x="31" y="0"/>
                    </a:cubicBezTo>
                    <a:cubicBezTo>
                      <a:pt x="26" y="3"/>
                      <a:pt x="19" y="4"/>
                      <a:pt x="12" y="3"/>
                    </a:cubicBezTo>
                    <a:cubicBezTo>
                      <a:pt x="6" y="6"/>
                      <a:pt x="0" y="13"/>
                      <a:pt x="0" y="21"/>
                    </a:cubicBezTo>
                    <a:cubicBezTo>
                      <a:pt x="0" y="28"/>
                      <a:pt x="4" y="33"/>
                      <a:pt x="11" y="35"/>
                    </a:cubicBezTo>
                    <a:cubicBezTo>
                      <a:pt x="12" y="35"/>
                      <a:pt x="12" y="36"/>
                      <a:pt x="12" y="36"/>
                    </a:cubicBezTo>
                    <a:cubicBezTo>
                      <a:pt x="9" y="43"/>
                      <a:pt x="11" y="51"/>
                      <a:pt x="17" y="55"/>
                    </a:cubicBezTo>
                    <a:cubicBezTo>
                      <a:pt x="23" y="58"/>
                      <a:pt x="31" y="59"/>
                      <a:pt x="35" y="54"/>
                    </a:cubicBezTo>
                    <a:cubicBezTo>
                      <a:pt x="36" y="54"/>
                      <a:pt x="36" y="54"/>
                      <a:pt x="37" y="54"/>
                    </a:cubicBezTo>
                    <a:cubicBezTo>
                      <a:pt x="41" y="58"/>
                      <a:pt x="48" y="61"/>
                      <a:pt x="54" y="59"/>
                    </a:cubicBezTo>
                    <a:cubicBezTo>
                      <a:pt x="60" y="57"/>
                      <a:pt x="65" y="51"/>
                      <a:pt x="64" y="45"/>
                    </a:cubicBezTo>
                    <a:cubicBezTo>
                      <a:pt x="64" y="44"/>
                      <a:pt x="64" y="44"/>
                      <a:pt x="65" y="44"/>
                    </a:cubicBezTo>
                    <a:cubicBezTo>
                      <a:pt x="65" y="44"/>
                      <a:pt x="66" y="44"/>
                      <a:pt x="66" y="44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4" y="39"/>
                      <a:pt x="63" y="39"/>
                      <a:pt x="61" y="3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751"/>
              <p:cNvSpPr/>
              <p:nvPr/>
            </p:nvSpPr>
            <p:spPr bwMode="auto">
              <a:xfrm>
                <a:off x="6154" y="2267"/>
                <a:ext cx="14" cy="40"/>
              </a:xfrm>
              <a:custGeom>
                <a:gdLst>
                  <a:gd name="T0" fmla="*/ 0 w 6"/>
                  <a:gd name="T1" fmla="*/ 10 h 17"/>
                  <a:gd name="T2" fmla="*/ 0 w 6"/>
                  <a:gd name="T3" fmla="*/ 12 h 17"/>
                  <a:gd name="T4" fmla="*/ 6 w 6"/>
                  <a:gd name="T5" fmla="*/ 17 h 17"/>
                  <a:gd name="T6" fmla="*/ 6 w 6"/>
                  <a:gd name="T7" fmla="*/ 9 h 17"/>
                  <a:gd name="T8" fmla="*/ 1 w 6"/>
                  <a:gd name="T9" fmla="*/ 0 h 17"/>
                  <a:gd name="T10" fmla="*/ 0 w 6"/>
                  <a:gd name="T11" fmla="*/ 1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10"/>
                    </a:moveTo>
                    <a:cubicBezTo>
                      <a:pt x="0" y="11"/>
                      <a:pt x="0" y="11"/>
                      <a:pt x="0" y="12"/>
                    </a:cubicBezTo>
                    <a:cubicBezTo>
                      <a:pt x="2" y="13"/>
                      <a:pt x="4" y="15"/>
                      <a:pt x="6" y="1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6"/>
                      <a:pt x="2" y="3"/>
                      <a:pt x="1" y="0"/>
                    </a:cubicBezTo>
                    <a:cubicBezTo>
                      <a:pt x="1" y="4"/>
                      <a:pt x="1" y="7"/>
                      <a:pt x="0" y="1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752"/>
              <p:cNvSpPr/>
              <p:nvPr/>
            </p:nvSpPr>
            <p:spPr bwMode="auto">
              <a:xfrm>
                <a:off x="3973" y="2509"/>
                <a:ext cx="56" cy="59"/>
              </a:xfrm>
              <a:custGeom>
                <a:gdLst>
                  <a:gd name="T0" fmla="*/ 4 w 24"/>
                  <a:gd name="T1" fmla="*/ 25 h 25"/>
                  <a:gd name="T2" fmla="*/ 23 w 24"/>
                  <a:gd name="T3" fmla="*/ 19 h 25"/>
                  <a:gd name="T4" fmla="*/ 24 w 24"/>
                  <a:gd name="T5" fmla="*/ 1 h 25"/>
                  <a:gd name="T6" fmla="*/ 21 w 24"/>
                  <a:gd name="T7" fmla="*/ 1 h 25"/>
                  <a:gd name="T8" fmla="*/ 15 w 24"/>
                  <a:gd name="T9" fmla="*/ 1 h 25"/>
                  <a:gd name="T10" fmla="*/ 6 w 24"/>
                  <a:gd name="T11" fmla="*/ 7 h 25"/>
                  <a:gd name="T12" fmla="*/ 4 w 24"/>
                  <a:gd name="T13" fmla="*/ 2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4" y="25"/>
                    </a:moveTo>
                    <a:cubicBezTo>
                      <a:pt x="8" y="21"/>
                      <a:pt x="16" y="16"/>
                      <a:pt x="23" y="19"/>
                    </a:cubicBezTo>
                    <a:cubicBezTo>
                      <a:pt x="19" y="14"/>
                      <a:pt x="20" y="6"/>
                      <a:pt x="24" y="1"/>
                    </a:cubicBezTo>
                    <a:cubicBezTo>
                      <a:pt x="23" y="1"/>
                      <a:pt x="22" y="1"/>
                      <a:pt x="21" y="1"/>
                    </a:cubicBezTo>
                    <a:cubicBezTo>
                      <a:pt x="19" y="0"/>
                      <a:pt x="17" y="1"/>
                      <a:pt x="15" y="1"/>
                    </a:cubicBezTo>
                    <a:cubicBezTo>
                      <a:pt x="12" y="2"/>
                      <a:pt x="8" y="4"/>
                      <a:pt x="6" y="7"/>
                    </a:cubicBezTo>
                    <a:cubicBezTo>
                      <a:pt x="1" y="12"/>
                      <a:pt x="0" y="20"/>
                      <a:pt x="4" y="2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753"/>
              <p:cNvSpPr/>
              <p:nvPr/>
            </p:nvSpPr>
            <p:spPr bwMode="auto">
              <a:xfrm>
                <a:off x="3920" y="2523"/>
                <a:ext cx="62" cy="69"/>
              </a:xfrm>
              <a:custGeom>
                <a:gdLst>
                  <a:gd name="T0" fmla="*/ 25 w 26"/>
                  <a:gd name="T1" fmla="*/ 22 h 29"/>
                  <a:gd name="T2" fmla="*/ 25 w 26"/>
                  <a:gd name="T3" fmla="*/ 21 h 29"/>
                  <a:gd name="T4" fmla="*/ 26 w 26"/>
                  <a:gd name="T5" fmla="*/ 1 h 29"/>
                  <a:gd name="T6" fmla="*/ 15 w 26"/>
                  <a:gd name="T7" fmla="*/ 1 h 29"/>
                  <a:gd name="T8" fmla="*/ 6 w 26"/>
                  <a:gd name="T9" fmla="*/ 9 h 29"/>
                  <a:gd name="T10" fmla="*/ 5 w 26"/>
                  <a:gd name="T11" fmla="*/ 29 h 29"/>
                  <a:gd name="T12" fmla="*/ 25 w 26"/>
                  <a:gd name="T13" fmla="*/ 22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8">
                    <a:moveTo>
                      <a:pt x="25" y="22"/>
                    </a:moveTo>
                    <a:cubicBezTo>
                      <a:pt x="25" y="21"/>
                      <a:pt x="25" y="21"/>
                      <a:pt x="25" y="21"/>
                    </a:cubicBezTo>
                    <a:cubicBezTo>
                      <a:pt x="21" y="15"/>
                      <a:pt x="21" y="7"/>
                      <a:pt x="26" y="1"/>
                    </a:cubicBezTo>
                    <a:cubicBezTo>
                      <a:pt x="22" y="1"/>
                      <a:pt x="19" y="0"/>
                      <a:pt x="15" y="1"/>
                    </a:cubicBezTo>
                    <a:cubicBezTo>
                      <a:pt x="11" y="3"/>
                      <a:pt x="8" y="5"/>
                      <a:pt x="6" y="9"/>
                    </a:cubicBezTo>
                    <a:cubicBezTo>
                      <a:pt x="2" y="15"/>
                      <a:pt x="0" y="24"/>
                      <a:pt x="5" y="29"/>
                    </a:cubicBezTo>
                    <a:cubicBezTo>
                      <a:pt x="9" y="23"/>
                      <a:pt x="17" y="20"/>
                      <a:pt x="25" y="2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754"/>
              <p:cNvSpPr/>
              <p:nvPr/>
            </p:nvSpPr>
            <p:spPr bwMode="auto">
              <a:xfrm>
                <a:off x="3925" y="2578"/>
                <a:ext cx="55" cy="66"/>
              </a:xfrm>
              <a:custGeom>
                <a:gdLst>
                  <a:gd name="T0" fmla="*/ 7 w 23"/>
                  <a:gd name="T1" fmla="*/ 28 h 28"/>
                  <a:gd name="T2" fmla="*/ 8 w 23"/>
                  <a:gd name="T3" fmla="*/ 27 h 28"/>
                  <a:gd name="T4" fmla="*/ 23 w 23"/>
                  <a:gd name="T5" fmla="*/ 16 h 28"/>
                  <a:gd name="T6" fmla="*/ 22 w 23"/>
                  <a:gd name="T7" fmla="*/ 0 h 28"/>
                  <a:gd name="T8" fmla="*/ 3 w 23"/>
                  <a:gd name="T9" fmla="*/ 9 h 28"/>
                  <a:gd name="T10" fmla="*/ 7 w 23"/>
                  <a:gd name="T11" fmla="*/ 28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8">
                    <a:moveTo>
                      <a:pt x="7" y="28"/>
                    </a:moveTo>
                    <a:cubicBezTo>
                      <a:pt x="7" y="27"/>
                      <a:pt x="7" y="27"/>
                      <a:pt x="8" y="27"/>
                    </a:cubicBezTo>
                    <a:cubicBezTo>
                      <a:pt x="11" y="21"/>
                      <a:pt x="17" y="16"/>
                      <a:pt x="23" y="16"/>
                    </a:cubicBezTo>
                    <a:cubicBezTo>
                      <a:pt x="20" y="12"/>
                      <a:pt x="20" y="5"/>
                      <a:pt x="22" y="0"/>
                    </a:cubicBezTo>
                    <a:cubicBezTo>
                      <a:pt x="15" y="0"/>
                      <a:pt x="7" y="1"/>
                      <a:pt x="3" y="9"/>
                    </a:cubicBezTo>
                    <a:cubicBezTo>
                      <a:pt x="0" y="15"/>
                      <a:pt x="1" y="24"/>
                      <a:pt x="7" y="2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755"/>
              <p:cNvSpPr/>
              <p:nvPr/>
            </p:nvSpPr>
            <p:spPr bwMode="auto">
              <a:xfrm>
                <a:off x="3982" y="2450"/>
                <a:ext cx="76" cy="64"/>
              </a:xfrm>
              <a:custGeom>
                <a:gdLst>
                  <a:gd name="T0" fmla="*/ 10 w 32"/>
                  <a:gd name="T1" fmla="*/ 25 h 27"/>
                  <a:gd name="T2" fmla="*/ 16 w 32"/>
                  <a:gd name="T3" fmla="*/ 24 h 27"/>
                  <a:gd name="T4" fmla="*/ 21 w 32"/>
                  <a:gd name="T5" fmla="*/ 25 h 27"/>
                  <a:gd name="T6" fmla="*/ 24 w 32"/>
                  <a:gd name="T7" fmla="*/ 23 h 27"/>
                  <a:gd name="T8" fmla="*/ 26 w 32"/>
                  <a:gd name="T9" fmla="*/ 21 h 27"/>
                  <a:gd name="T10" fmla="*/ 32 w 32"/>
                  <a:gd name="T11" fmla="*/ 4 h 27"/>
                  <a:gd name="T12" fmla="*/ 10 w 32"/>
                  <a:gd name="T13" fmla="*/ 8 h 27"/>
                  <a:gd name="T14" fmla="*/ 4 w 32"/>
                  <a:gd name="T15" fmla="*/ 27 h 27"/>
                  <a:gd name="T16" fmla="*/ 10 w 32"/>
                  <a:gd name="T17" fmla="*/ 25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7">
                    <a:moveTo>
                      <a:pt x="10" y="25"/>
                    </a:moveTo>
                    <a:cubicBezTo>
                      <a:pt x="12" y="24"/>
                      <a:pt x="14" y="24"/>
                      <a:pt x="16" y="24"/>
                    </a:cubicBezTo>
                    <a:cubicBezTo>
                      <a:pt x="18" y="24"/>
                      <a:pt x="19" y="24"/>
                      <a:pt x="21" y="25"/>
                    </a:cubicBezTo>
                    <a:cubicBezTo>
                      <a:pt x="22" y="24"/>
                      <a:pt x="23" y="23"/>
                      <a:pt x="24" y="23"/>
                    </a:cubicBezTo>
                    <a:cubicBezTo>
                      <a:pt x="24" y="22"/>
                      <a:pt x="25" y="22"/>
                      <a:pt x="26" y="21"/>
                    </a:cubicBezTo>
                    <a:cubicBezTo>
                      <a:pt x="23" y="15"/>
                      <a:pt x="27" y="8"/>
                      <a:pt x="32" y="4"/>
                    </a:cubicBezTo>
                    <a:cubicBezTo>
                      <a:pt x="25" y="0"/>
                      <a:pt x="15" y="2"/>
                      <a:pt x="10" y="8"/>
                    </a:cubicBezTo>
                    <a:cubicBezTo>
                      <a:pt x="5" y="12"/>
                      <a:pt x="0" y="21"/>
                      <a:pt x="4" y="27"/>
                    </a:cubicBezTo>
                    <a:cubicBezTo>
                      <a:pt x="6" y="26"/>
                      <a:pt x="8" y="25"/>
                      <a:pt x="10" y="2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756"/>
              <p:cNvSpPr/>
              <p:nvPr/>
            </p:nvSpPr>
            <p:spPr bwMode="auto">
              <a:xfrm>
                <a:off x="3845" y="2784"/>
                <a:ext cx="54" cy="81"/>
              </a:xfrm>
              <a:custGeom>
                <a:gdLst>
                  <a:gd name="T0" fmla="*/ 10 w 23"/>
                  <a:gd name="T1" fmla="*/ 0 h 34"/>
                  <a:gd name="T2" fmla="*/ 1 w 23"/>
                  <a:gd name="T3" fmla="*/ 16 h 34"/>
                  <a:gd name="T4" fmla="*/ 11 w 23"/>
                  <a:gd name="T5" fmla="*/ 34 h 34"/>
                  <a:gd name="T6" fmla="*/ 23 w 23"/>
                  <a:gd name="T7" fmla="*/ 16 h 34"/>
                  <a:gd name="T8" fmla="*/ 10 w 23"/>
                  <a:gd name="T9" fmla="*/ 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4">
                    <a:moveTo>
                      <a:pt x="10" y="0"/>
                    </a:moveTo>
                    <a:cubicBezTo>
                      <a:pt x="5" y="4"/>
                      <a:pt x="1" y="9"/>
                      <a:pt x="1" y="16"/>
                    </a:cubicBezTo>
                    <a:cubicBezTo>
                      <a:pt x="0" y="24"/>
                      <a:pt x="4" y="31"/>
                      <a:pt x="11" y="34"/>
                    </a:cubicBezTo>
                    <a:cubicBezTo>
                      <a:pt x="11" y="26"/>
                      <a:pt x="16" y="18"/>
                      <a:pt x="23" y="16"/>
                    </a:cubicBezTo>
                    <a:cubicBezTo>
                      <a:pt x="16" y="14"/>
                      <a:pt x="11" y="7"/>
                      <a:pt x="1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757"/>
              <p:cNvSpPr/>
              <p:nvPr/>
            </p:nvSpPr>
            <p:spPr bwMode="auto">
              <a:xfrm>
                <a:off x="6045" y="2321"/>
                <a:ext cx="57" cy="57"/>
              </a:xfrm>
              <a:custGeom>
                <a:gdLst>
                  <a:gd name="T0" fmla="*/ 13 w 24"/>
                  <a:gd name="T1" fmla="*/ 0 h 24"/>
                  <a:gd name="T2" fmla="*/ 7 w 24"/>
                  <a:gd name="T3" fmla="*/ 19 h 24"/>
                  <a:gd name="T4" fmla="*/ 24 w 24"/>
                  <a:gd name="T5" fmla="*/ 8 h 24"/>
                  <a:gd name="T6" fmla="*/ 13 w 24"/>
                  <a:gd name="T7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4">
                    <a:moveTo>
                      <a:pt x="13" y="0"/>
                    </a:moveTo>
                    <a:cubicBezTo>
                      <a:pt x="7" y="4"/>
                      <a:pt x="0" y="13"/>
                      <a:pt x="7" y="19"/>
                    </a:cubicBezTo>
                    <a:cubicBezTo>
                      <a:pt x="14" y="24"/>
                      <a:pt x="22" y="15"/>
                      <a:pt x="24" y="8"/>
                    </a:cubicBezTo>
                    <a:cubicBezTo>
                      <a:pt x="19" y="7"/>
                      <a:pt x="15" y="4"/>
                      <a:pt x="13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758"/>
              <p:cNvSpPr/>
              <p:nvPr/>
            </p:nvSpPr>
            <p:spPr bwMode="auto">
              <a:xfrm>
                <a:off x="5967" y="2331"/>
                <a:ext cx="173" cy="185"/>
              </a:xfrm>
              <a:custGeom>
                <a:gdLst>
                  <a:gd name="T0" fmla="*/ 1 w 73"/>
                  <a:gd name="T1" fmla="*/ 32 h 78"/>
                  <a:gd name="T2" fmla="*/ 7 w 73"/>
                  <a:gd name="T3" fmla="*/ 63 h 78"/>
                  <a:gd name="T4" fmla="*/ 35 w 73"/>
                  <a:gd name="T5" fmla="*/ 77 h 78"/>
                  <a:gd name="T6" fmla="*/ 64 w 73"/>
                  <a:gd name="T7" fmla="*/ 68 h 78"/>
                  <a:gd name="T8" fmla="*/ 66 w 73"/>
                  <a:gd name="T9" fmla="*/ 40 h 78"/>
                  <a:gd name="T10" fmla="*/ 40 w 73"/>
                  <a:gd name="T11" fmla="*/ 34 h 78"/>
                  <a:gd name="T12" fmla="*/ 38 w 73"/>
                  <a:gd name="T13" fmla="*/ 57 h 78"/>
                  <a:gd name="T14" fmla="*/ 50 w 73"/>
                  <a:gd name="T15" fmla="*/ 56 h 78"/>
                  <a:gd name="T16" fmla="*/ 49 w 73"/>
                  <a:gd name="T17" fmla="*/ 44 h 78"/>
                  <a:gd name="T18" fmla="*/ 48 w 73"/>
                  <a:gd name="T19" fmla="*/ 43 h 78"/>
                  <a:gd name="T20" fmla="*/ 49 w 73"/>
                  <a:gd name="T21" fmla="*/ 42 h 78"/>
                  <a:gd name="T22" fmla="*/ 60 w 73"/>
                  <a:gd name="T23" fmla="*/ 51 h 78"/>
                  <a:gd name="T24" fmla="*/ 45 w 73"/>
                  <a:gd name="T25" fmla="*/ 68 h 78"/>
                  <a:gd name="T26" fmla="*/ 21 w 73"/>
                  <a:gd name="T27" fmla="*/ 59 h 78"/>
                  <a:gd name="T28" fmla="*/ 14 w 73"/>
                  <a:gd name="T29" fmla="*/ 36 h 78"/>
                  <a:gd name="T30" fmla="*/ 29 w 73"/>
                  <a:gd name="T31" fmla="*/ 16 h 78"/>
                  <a:gd name="T32" fmla="*/ 29 w 73"/>
                  <a:gd name="T33" fmla="*/ 3 h 78"/>
                  <a:gd name="T34" fmla="*/ 22 w 73"/>
                  <a:gd name="T35" fmla="*/ 0 h 78"/>
                  <a:gd name="T36" fmla="*/ 22 w 73"/>
                  <a:gd name="T37" fmla="*/ 0 h 78"/>
                  <a:gd name="T38" fmla="*/ 17 w 73"/>
                  <a:gd name="T39" fmla="*/ 4 h 78"/>
                  <a:gd name="T40" fmla="*/ 1 w 73"/>
                  <a:gd name="T41" fmla="*/ 32 h 7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8">
                    <a:moveTo>
                      <a:pt x="1" y="32"/>
                    </a:moveTo>
                    <a:cubicBezTo>
                      <a:pt x="0" y="43"/>
                      <a:pt x="1" y="54"/>
                      <a:pt x="7" y="63"/>
                    </a:cubicBezTo>
                    <a:cubicBezTo>
                      <a:pt x="14" y="71"/>
                      <a:pt x="25" y="77"/>
                      <a:pt x="35" y="77"/>
                    </a:cubicBezTo>
                    <a:cubicBezTo>
                      <a:pt x="45" y="78"/>
                      <a:pt x="57" y="76"/>
                      <a:pt x="64" y="68"/>
                    </a:cubicBezTo>
                    <a:cubicBezTo>
                      <a:pt x="71" y="60"/>
                      <a:pt x="73" y="48"/>
                      <a:pt x="66" y="40"/>
                    </a:cubicBezTo>
                    <a:cubicBezTo>
                      <a:pt x="60" y="33"/>
                      <a:pt x="48" y="29"/>
                      <a:pt x="40" y="34"/>
                    </a:cubicBezTo>
                    <a:cubicBezTo>
                      <a:pt x="32" y="39"/>
                      <a:pt x="29" y="52"/>
                      <a:pt x="38" y="57"/>
                    </a:cubicBezTo>
                    <a:cubicBezTo>
                      <a:pt x="42" y="60"/>
                      <a:pt x="48" y="61"/>
                      <a:pt x="50" y="56"/>
                    </a:cubicBezTo>
                    <a:cubicBezTo>
                      <a:pt x="53" y="53"/>
                      <a:pt x="52" y="46"/>
                      <a:pt x="49" y="44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48" y="42"/>
                      <a:pt x="49" y="42"/>
                    </a:cubicBezTo>
                    <a:cubicBezTo>
                      <a:pt x="54" y="41"/>
                      <a:pt x="59" y="45"/>
                      <a:pt x="60" y="51"/>
                    </a:cubicBezTo>
                    <a:cubicBezTo>
                      <a:pt x="61" y="59"/>
                      <a:pt x="53" y="67"/>
                      <a:pt x="45" y="68"/>
                    </a:cubicBezTo>
                    <a:cubicBezTo>
                      <a:pt x="37" y="70"/>
                      <a:pt x="27" y="66"/>
                      <a:pt x="21" y="59"/>
                    </a:cubicBezTo>
                    <a:cubicBezTo>
                      <a:pt x="15" y="53"/>
                      <a:pt x="13" y="45"/>
                      <a:pt x="14" y="36"/>
                    </a:cubicBezTo>
                    <a:cubicBezTo>
                      <a:pt x="16" y="28"/>
                      <a:pt x="21" y="19"/>
                      <a:pt x="29" y="16"/>
                    </a:cubicBezTo>
                    <a:cubicBezTo>
                      <a:pt x="27" y="12"/>
                      <a:pt x="28" y="7"/>
                      <a:pt x="29" y="3"/>
                    </a:cubicBezTo>
                    <a:cubicBezTo>
                      <a:pt x="26" y="2"/>
                      <a:pt x="24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1"/>
                      <a:pt x="19" y="2"/>
                      <a:pt x="17" y="4"/>
                    </a:cubicBezTo>
                    <a:cubicBezTo>
                      <a:pt x="9" y="11"/>
                      <a:pt x="3" y="21"/>
                      <a:pt x="1" y="3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759"/>
              <p:cNvSpPr/>
              <p:nvPr/>
            </p:nvSpPr>
            <p:spPr bwMode="auto">
              <a:xfrm>
                <a:off x="6140" y="2300"/>
                <a:ext cx="28" cy="43"/>
              </a:xfrm>
              <a:custGeom>
                <a:gdLst>
                  <a:gd name="T0" fmla="*/ 5 w 12"/>
                  <a:gd name="T1" fmla="*/ 0 h 18"/>
                  <a:gd name="T2" fmla="*/ 0 w 12"/>
                  <a:gd name="T3" fmla="*/ 12 h 18"/>
                  <a:gd name="T4" fmla="*/ 6 w 12"/>
                  <a:gd name="T5" fmla="*/ 17 h 18"/>
                  <a:gd name="T6" fmla="*/ 12 w 12"/>
                  <a:gd name="T7" fmla="*/ 16 h 18"/>
                  <a:gd name="T8" fmla="*/ 12 w 12"/>
                  <a:gd name="T9" fmla="*/ 5 h 18"/>
                  <a:gd name="T10" fmla="*/ 5 w 12"/>
                  <a:gd name="T11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8">
                    <a:moveTo>
                      <a:pt x="5" y="0"/>
                    </a:moveTo>
                    <a:cubicBezTo>
                      <a:pt x="4" y="4"/>
                      <a:pt x="3" y="9"/>
                      <a:pt x="0" y="12"/>
                    </a:cubicBezTo>
                    <a:cubicBezTo>
                      <a:pt x="2" y="14"/>
                      <a:pt x="3" y="16"/>
                      <a:pt x="6" y="17"/>
                    </a:cubicBezTo>
                    <a:cubicBezTo>
                      <a:pt x="8" y="18"/>
                      <a:pt x="10" y="18"/>
                      <a:pt x="12" y="1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3"/>
                      <a:pt x="8" y="1"/>
                      <a:pt x="5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760"/>
              <p:cNvSpPr/>
              <p:nvPr/>
            </p:nvSpPr>
            <p:spPr bwMode="auto">
              <a:xfrm>
                <a:off x="6076" y="2179"/>
                <a:ext cx="75" cy="161"/>
              </a:xfrm>
              <a:custGeom>
                <a:gdLst>
                  <a:gd name="T0" fmla="*/ 12 w 32"/>
                  <a:gd name="T1" fmla="*/ 21 h 68"/>
                  <a:gd name="T2" fmla="*/ 3 w 32"/>
                  <a:gd name="T3" fmla="*/ 38 h 68"/>
                  <a:gd name="T4" fmla="*/ 0 w 32"/>
                  <a:gd name="T5" fmla="*/ 53 h 68"/>
                  <a:gd name="T6" fmla="*/ 9 w 32"/>
                  <a:gd name="T7" fmla="*/ 66 h 68"/>
                  <a:gd name="T8" fmla="*/ 23 w 32"/>
                  <a:gd name="T9" fmla="*/ 64 h 68"/>
                  <a:gd name="T10" fmla="*/ 32 w 32"/>
                  <a:gd name="T11" fmla="*/ 38 h 68"/>
                  <a:gd name="T12" fmla="*/ 29 w 32"/>
                  <a:gd name="T13" fmla="*/ 0 h 68"/>
                  <a:gd name="T14" fmla="*/ 28 w 32"/>
                  <a:gd name="T15" fmla="*/ 0 h 68"/>
                  <a:gd name="T16" fmla="*/ 19 w 32"/>
                  <a:gd name="T17" fmla="*/ 10 h 68"/>
                  <a:gd name="T18" fmla="*/ 12 w 32"/>
                  <a:gd name="T19" fmla="*/ 21 h 6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68">
                    <a:moveTo>
                      <a:pt x="12" y="21"/>
                    </a:moveTo>
                    <a:cubicBezTo>
                      <a:pt x="8" y="27"/>
                      <a:pt x="5" y="32"/>
                      <a:pt x="3" y="38"/>
                    </a:cubicBezTo>
                    <a:cubicBezTo>
                      <a:pt x="1" y="43"/>
                      <a:pt x="0" y="48"/>
                      <a:pt x="0" y="53"/>
                    </a:cubicBezTo>
                    <a:cubicBezTo>
                      <a:pt x="0" y="59"/>
                      <a:pt x="3" y="64"/>
                      <a:pt x="9" y="66"/>
                    </a:cubicBezTo>
                    <a:cubicBezTo>
                      <a:pt x="14" y="68"/>
                      <a:pt x="19" y="67"/>
                      <a:pt x="23" y="64"/>
                    </a:cubicBezTo>
                    <a:cubicBezTo>
                      <a:pt x="31" y="58"/>
                      <a:pt x="32" y="47"/>
                      <a:pt x="32" y="38"/>
                    </a:cubicBezTo>
                    <a:cubicBezTo>
                      <a:pt x="32" y="25"/>
                      <a:pt x="29" y="13"/>
                      <a:pt x="29" y="0"/>
                    </a:cubicBezTo>
                    <a:cubicBezTo>
                      <a:pt x="29" y="0"/>
                      <a:pt x="28" y="0"/>
                      <a:pt x="28" y="0"/>
                    </a:cubicBezTo>
                    <a:cubicBezTo>
                      <a:pt x="25" y="3"/>
                      <a:pt x="22" y="7"/>
                      <a:pt x="19" y="10"/>
                    </a:cubicBezTo>
                    <a:cubicBezTo>
                      <a:pt x="17" y="14"/>
                      <a:pt x="14" y="18"/>
                      <a:pt x="12" y="2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761"/>
              <p:cNvSpPr/>
              <p:nvPr/>
            </p:nvSpPr>
            <p:spPr bwMode="auto">
              <a:xfrm>
                <a:off x="6031" y="2276"/>
                <a:ext cx="45" cy="43"/>
              </a:xfrm>
              <a:custGeom>
                <a:gdLst>
                  <a:gd name="T0" fmla="*/ 18 w 19"/>
                  <a:gd name="T1" fmla="*/ 16 h 18"/>
                  <a:gd name="T2" fmla="*/ 19 w 19"/>
                  <a:gd name="T3" fmla="*/ 0 h 18"/>
                  <a:gd name="T4" fmla="*/ 8 w 19"/>
                  <a:gd name="T5" fmla="*/ 2 h 18"/>
                  <a:gd name="T6" fmla="*/ 1 w 19"/>
                  <a:gd name="T7" fmla="*/ 10 h 18"/>
                  <a:gd name="T8" fmla="*/ 8 w 19"/>
                  <a:gd name="T9" fmla="*/ 18 h 18"/>
                  <a:gd name="T10" fmla="*/ 18 w 19"/>
                  <a:gd name="T11" fmla="*/ 16 h 18"/>
                  <a:gd name="T12" fmla="*/ 18 w 19"/>
                  <a:gd name="T13" fmla="*/ 16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18" y="16"/>
                    </a:moveTo>
                    <a:cubicBezTo>
                      <a:pt x="17" y="10"/>
                      <a:pt x="17" y="5"/>
                      <a:pt x="19" y="0"/>
                    </a:cubicBezTo>
                    <a:cubicBezTo>
                      <a:pt x="15" y="0"/>
                      <a:pt x="12" y="1"/>
                      <a:pt x="8" y="2"/>
                    </a:cubicBezTo>
                    <a:cubicBezTo>
                      <a:pt x="5" y="4"/>
                      <a:pt x="2" y="6"/>
                      <a:pt x="1" y="10"/>
                    </a:cubicBezTo>
                    <a:cubicBezTo>
                      <a:pt x="0" y="14"/>
                      <a:pt x="4" y="18"/>
                      <a:pt x="8" y="18"/>
                    </a:cubicBezTo>
                    <a:cubicBezTo>
                      <a:pt x="11" y="18"/>
                      <a:pt x="15" y="17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762"/>
              <p:cNvSpPr/>
              <p:nvPr/>
            </p:nvSpPr>
            <p:spPr bwMode="auto">
              <a:xfrm>
                <a:off x="5927" y="2326"/>
                <a:ext cx="85" cy="26"/>
              </a:xfrm>
              <a:custGeom>
                <a:gdLst>
                  <a:gd name="T0" fmla="*/ 34 w 36"/>
                  <a:gd name="T1" fmla="*/ 0 h 11"/>
                  <a:gd name="T2" fmla="*/ 28 w 36"/>
                  <a:gd name="T3" fmla="*/ 0 h 11"/>
                  <a:gd name="T4" fmla="*/ 19 w 36"/>
                  <a:gd name="T5" fmla="*/ 0 h 11"/>
                  <a:gd name="T6" fmla="*/ 10 w 36"/>
                  <a:gd name="T7" fmla="*/ 0 h 11"/>
                  <a:gd name="T8" fmla="*/ 2 w 36"/>
                  <a:gd name="T9" fmla="*/ 5 h 11"/>
                  <a:gd name="T10" fmla="*/ 7 w 36"/>
                  <a:gd name="T11" fmla="*/ 11 h 11"/>
                  <a:gd name="T12" fmla="*/ 17 w 36"/>
                  <a:gd name="T13" fmla="*/ 9 h 11"/>
                  <a:gd name="T14" fmla="*/ 28 w 36"/>
                  <a:gd name="T15" fmla="*/ 5 h 11"/>
                  <a:gd name="T16" fmla="*/ 36 w 36"/>
                  <a:gd name="T17" fmla="*/ 1 h 11"/>
                  <a:gd name="T18" fmla="*/ 34 w 36"/>
                  <a:gd name="T19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11">
                    <a:moveTo>
                      <a:pt x="34" y="0"/>
                    </a:moveTo>
                    <a:cubicBezTo>
                      <a:pt x="32" y="0"/>
                      <a:pt x="30" y="0"/>
                      <a:pt x="28" y="0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7" y="1"/>
                      <a:pt x="3" y="2"/>
                      <a:pt x="2" y="5"/>
                    </a:cubicBezTo>
                    <a:cubicBezTo>
                      <a:pt x="0" y="8"/>
                      <a:pt x="4" y="10"/>
                      <a:pt x="7" y="11"/>
                    </a:cubicBezTo>
                    <a:cubicBezTo>
                      <a:pt x="10" y="11"/>
                      <a:pt x="14" y="10"/>
                      <a:pt x="17" y="9"/>
                    </a:cubicBezTo>
                    <a:cubicBezTo>
                      <a:pt x="21" y="8"/>
                      <a:pt x="24" y="7"/>
                      <a:pt x="28" y="5"/>
                    </a:cubicBezTo>
                    <a:cubicBezTo>
                      <a:pt x="31" y="4"/>
                      <a:pt x="33" y="2"/>
                      <a:pt x="36" y="1"/>
                    </a:cubicBezTo>
                    <a:cubicBezTo>
                      <a:pt x="35" y="0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763"/>
              <p:cNvSpPr/>
              <p:nvPr/>
            </p:nvSpPr>
            <p:spPr bwMode="auto">
              <a:xfrm>
                <a:off x="4919" y="2438"/>
                <a:ext cx="66" cy="85"/>
              </a:xfrm>
              <a:custGeom>
                <a:gdLst>
                  <a:gd name="T0" fmla="*/ 8 w 28"/>
                  <a:gd name="T1" fmla="*/ 0 h 36"/>
                  <a:gd name="T2" fmla="*/ 0 w 28"/>
                  <a:gd name="T3" fmla="*/ 1 h 36"/>
                  <a:gd name="T4" fmla="*/ 10 w 28"/>
                  <a:gd name="T5" fmla="*/ 18 h 36"/>
                  <a:gd name="T6" fmla="*/ 22 w 28"/>
                  <a:gd name="T7" fmla="*/ 36 h 36"/>
                  <a:gd name="T8" fmla="*/ 27 w 28"/>
                  <a:gd name="T9" fmla="*/ 35 h 36"/>
                  <a:gd name="T10" fmla="*/ 28 w 28"/>
                  <a:gd name="T11" fmla="*/ 35 h 36"/>
                  <a:gd name="T12" fmla="*/ 17 w 28"/>
                  <a:gd name="T13" fmla="*/ 17 h 36"/>
                  <a:gd name="T14" fmla="*/ 8 w 28"/>
                  <a:gd name="T15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6">
                    <a:moveTo>
                      <a:pt x="8" y="0"/>
                    </a:moveTo>
                    <a:cubicBezTo>
                      <a:pt x="5" y="0"/>
                      <a:pt x="2" y="0"/>
                      <a:pt x="0" y="1"/>
                    </a:cubicBezTo>
                    <a:cubicBezTo>
                      <a:pt x="4" y="6"/>
                      <a:pt x="7" y="12"/>
                      <a:pt x="10" y="18"/>
                    </a:cubicBezTo>
                    <a:cubicBezTo>
                      <a:pt x="13" y="24"/>
                      <a:pt x="18" y="30"/>
                      <a:pt x="22" y="36"/>
                    </a:cubicBezTo>
                    <a:cubicBezTo>
                      <a:pt x="24" y="36"/>
                      <a:pt x="26" y="36"/>
                      <a:pt x="27" y="35"/>
                    </a:cubicBezTo>
                    <a:cubicBezTo>
                      <a:pt x="27" y="35"/>
                      <a:pt x="28" y="35"/>
                      <a:pt x="28" y="35"/>
                    </a:cubicBezTo>
                    <a:cubicBezTo>
                      <a:pt x="24" y="29"/>
                      <a:pt x="21" y="23"/>
                      <a:pt x="17" y="17"/>
                    </a:cubicBezTo>
                    <a:cubicBezTo>
                      <a:pt x="14" y="11"/>
                      <a:pt x="10" y="6"/>
                      <a:pt x="8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764"/>
              <p:cNvSpPr/>
              <p:nvPr/>
            </p:nvSpPr>
            <p:spPr bwMode="auto">
              <a:xfrm>
                <a:off x="6107" y="2333"/>
                <a:ext cx="44" cy="45"/>
              </a:xfrm>
              <a:custGeom>
                <a:gdLst>
                  <a:gd name="T0" fmla="*/ 7 w 19"/>
                  <a:gd name="T1" fmla="*/ 3 h 19"/>
                  <a:gd name="T2" fmla="*/ 0 w 19"/>
                  <a:gd name="T3" fmla="*/ 4 h 19"/>
                  <a:gd name="T4" fmla="*/ 11 w 19"/>
                  <a:gd name="T5" fmla="*/ 16 h 19"/>
                  <a:gd name="T6" fmla="*/ 12 w 19"/>
                  <a:gd name="T7" fmla="*/ 0 h 19"/>
                  <a:gd name="T8" fmla="*/ 7 w 19"/>
                  <a:gd name="T9" fmla="*/ 3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7" y="3"/>
                    </a:moveTo>
                    <a:cubicBezTo>
                      <a:pt x="5" y="3"/>
                      <a:pt x="3" y="4"/>
                      <a:pt x="0" y="4"/>
                    </a:cubicBezTo>
                    <a:cubicBezTo>
                      <a:pt x="1" y="10"/>
                      <a:pt x="3" y="19"/>
                      <a:pt x="11" y="16"/>
                    </a:cubicBezTo>
                    <a:cubicBezTo>
                      <a:pt x="19" y="13"/>
                      <a:pt x="16" y="4"/>
                      <a:pt x="12" y="0"/>
                    </a:cubicBezTo>
                    <a:cubicBezTo>
                      <a:pt x="11" y="1"/>
                      <a:pt x="9" y="2"/>
                      <a:pt x="7" y="3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765"/>
              <p:cNvSpPr/>
              <p:nvPr/>
            </p:nvSpPr>
            <p:spPr bwMode="auto">
              <a:xfrm>
                <a:off x="4502" y="2336"/>
                <a:ext cx="71" cy="49"/>
              </a:xfrm>
              <a:custGeom>
                <a:gdLst>
                  <a:gd name="T0" fmla="*/ 0 w 30"/>
                  <a:gd name="T1" fmla="*/ 11 h 21"/>
                  <a:gd name="T2" fmla="*/ 16 w 30"/>
                  <a:gd name="T3" fmla="*/ 21 h 21"/>
                  <a:gd name="T4" fmla="*/ 30 w 30"/>
                  <a:gd name="T5" fmla="*/ 10 h 21"/>
                  <a:gd name="T6" fmla="*/ 24 w 30"/>
                  <a:gd name="T7" fmla="*/ 3 h 21"/>
                  <a:gd name="T8" fmla="*/ 13 w 30"/>
                  <a:gd name="T9" fmla="*/ 0 h 21"/>
                  <a:gd name="T10" fmla="*/ 0 w 30"/>
                  <a:gd name="T11" fmla="*/ 11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1">
                    <a:moveTo>
                      <a:pt x="0" y="11"/>
                    </a:moveTo>
                    <a:cubicBezTo>
                      <a:pt x="7" y="10"/>
                      <a:pt x="13" y="15"/>
                      <a:pt x="16" y="21"/>
                    </a:cubicBezTo>
                    <a:cubicBezTo>
                      <a:pt x="19" y="15"/>
                      <a:pt x="24" y="11"/>
                      <a:pt x="30" y="10"/>
                    </a:cubicBezTo>
                    <a:cubicBezTo>
                      <a:pt x="28" y="8"/>
                      <a:pt x="26" y="5"/>
                      <a:pt x="24" y="3"/>
                    </a:cubicBezTo>
                    <a:cubicBezTo>
                      <a:pt x="21" y="1"/>
                      <a:pt x="17" y="0"/>
                      <a:pt x="13" y="0"/>
                    </a:cubicBezTo>
                    <a:cubicBezTo>
                      <a:pt x="7" y="0"/>
                      <a:pt x="2" y="5"/>
                      <a:pt x="0" y="1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766"/>
              <p:cNvSpPr/>
              <p:nvPr/>
            </p:nvSpPr>
            <p:spPr bwMode="auto">
              <a:xfrm>
                <a:off x="4462" y="2312"/>
                <a:ext cx="69" cy="47"/>
              </a:xfrm>
              <a:custGeom>
                <a:gdLst>
                  <a:gd name="T0" fmla="*/ 16 w 29"/>
                  <a:gd name="T1" fmla="*/ 20 h 20"/>
                  <a:gd name="T2" fmla="*/ 29 w 29"/>
                  <a:gd name="T3" fmla="*/ 8 h 20"/>
                  <a:gd name="T4" fmla="*/ 29 w 29"/>
                  <a:gd name="T5" fmla="*/ 8 h 20"/>
                  <a:gd name="T6" fmla="*/ 15 w 29"/>
                  <a:gd name="T7" fmla="*/ 1 h 20"/>
                  <a:gd name="T8" fmla="*/ 0 w 29"/>
                  <a:gd name="T9" fmla="*/ 10 h 20"/>
                  <a:gd name="T10" fmla="*/ 16 w 29"/>
                  <a:gd name="T11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0">
                    <a:moveTo>
                      <a:pt x="16" y="20"/>
                    </a:moveTo>
                    <a:cubicBezTo>
                      <a:pt x="17" y="14"/>
                      <a:pt x="23" y="9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7" y="3"/>
                      <a:pt x="20" y="0"/>
                      <a:pt x="15" y="1"/>
                    </a:cubicBezTo>
                    <a:cubicBezTo>
                      <a:pt x="8" y="1"/>
                      <a:pt x="3" y="5"/>
                      <a:pt x="0" y="10"/>
                    </a:cubicBezTo>
                    <a:cubicBezTo>
                      <a:pt x="7" y="10"/>
                      <a:pt x="13" y="14"/>
                      <a:pt x="16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767"/>
              <p:cNvSpPr/>
              <p:nvPr/>
            </p:nvSpPr>
            <p:spPr bwMode="auto">
              <a:xfrm>
                <a:off x="4547" y="2310"/>
                <a:ext cx="114" cy="49"/>
              </a:xfrm>
              <a:custGeom>
                <a:gdLst>
                  <a:gd name="T0" fmla="*/ 12 w 48"/>
                  <a:gd name="T1" fmla="*/ 20 h 21"/>
                  <a:gd name="T2" fmla="*/ 27 w 48"/>
                  <a:gd name="T3" fmla="*/ 11 h 21"/>
                  <a:gd name="T4" fmla="*/ 41 w 48"/>
                  <a:gd name="T5" fmla="*/ 21 h 21"/>
                  <a:gd name="T6" fmla="*/ 42 w 48"/>
                  <a:gd name="T7" fmla="*/ 21 h 21"/>
                  <a:gd name="T8" fmla="*/ 48 w 48"/>
                  <a:gd name="T9" fmla="*/ 14 h 21"/>
                  <a:gd name="T10" fmla="*/ 44 w 48"/>
                  <a:gd name="T11" fmla="*/ 7 h 21"/>
                  <a:gd name="T12" fmla="*/ 26 w 48"/>
                  <a:gd name="T13" fmla="*/ 9 h 21"/>
                  <a:gd name="T14" fmla="*/ 19 w 48"/>
                  <a:gd name="T15" fmla="*/ 4 h 21"/>
                  <a:gd name="T16" fmla="*/ 19 w 48"/>
                  <a:gd name="T17" fmla="*/ 4 h 21"/>
                  <a:gd name="T18" fmla="*/ 0 w 48"/>
                  <a:gd name="T19" fmla="*/ 10 h 21"/>
                  <a:gd name="T20" fmla="*/ 4 w 48"/>
                  <a:gd name="T21" fmla="*/ 12 h 21"/>
                  <a:gd name="T22" fmla="*/ 12 w 48"/>
                  <a:gd name="T23" fmla="*/ 2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21">
                    <a:moveTo>
                      <a:pt x="12" y="20"/>
                    </a:moveTo>
                    <a:cubicBezTo>
                      <a:pt x="14" y="14"/>
                      <a:pt x="21" y="10"/>
                      <a:pt x="27" y="11"/>
                    </a:cubicBezTo>
                    <a:cubicBezTo>
                      <a:pt x="33" y="11"/>
                      <a:pt x="40" y="15"/>
                      <a:pt x="41" y="21"/>
                    </a:cubicBezTo>
                    <a:cubicBezTo>
                      <a:pt x="41" y="21"/>
                      <a:pt x="42" y="21"/>
                      <a:pt x="42" y="21"/>
                    </a:cubicBezTo>
                    <a:cubicBezTo>
                      <a:pt x="43" y="18"/>
                      <a:pt x="45" y="16"/>
                      <a:pt x="48" y="14"/>
                    </a:cubicBezTo>
                    <a:cubicBezTo>
                      <a:pt x="46" y="12"/>
                      <a:pt x="44" y="10"/>
                      <a:pt x="44" y="7"/>
                    </a:cubicBezTo>
                    <a:cubicBezTo>
                      <a:pt x="38" y="10"/>
                      <a:pt x="32" y="12"/>
                      <a:pt x="26" y="9"/>
                    </a:cubicBezTo>
                    <a:cubicBezTo>
                      <a:pt x="23" y="8"/>
                      <a:pt x="21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3" y="0"/>
                      <a:pt x="3" y="4"/>
                      <a:pt x="0" y="10"/>
                    </a:cubicBezTo>
                    <a:cubicBezTo>
                      <a:pt x="2" y="10"/>
                      <a:pt x="3" y="11"/>
                      <a:pt x="4" y="12"/>
                    </a:cubicBezTo>
                    <a:cubicBezTo>
                      <a:pt x="8" y="14"/>
                      <a:pt x="10" y="17"/>
                      <a:pt x="12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768"/>
              <p:cNvSpPr/>
              <p:nvPr/>
            </p:nvSpPr>
            <p:spPr bwMode="auto">
              <a:xfrm>
                <a:off x="4431" y="2338"/>
                <a:ext cx="67" cy="52"/>
              </a:xfrm>
              <a:custGeom>
                <a:gdLst>
                  <a:gd name="T0" fmla="*/ 0 w 28"/>
                  <a:gd name="T1" fmla="*/ 13 h 22"/>
                  <a:gd name="T2" fmla="*/ 16 w 28"/>
                  <a:gd name="T3" fmla="*/ 22 h 22"/>
                  <a:gd name="T4" fmla="*/ 17 w 28"/>
                  <a:gd name="T5" fmla="*/ 22 h 22"/>
                  <a:gd name="T6" fmla="*/ 28 w 28"/>
                  <a:gd name="T7" fmla="*/ 10 h 22"/>
                  <a:gd name="T8" fmla="*/ 13 w 28"/>
                  <a:gd name="T9" fmla="*/ 1 h 22"/>
                  <a:gd name="T10" fmla="*/ 0 w 28"/>
                  <a:gd name="T11" fmla="*/ 13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2">
                    <a:moveTo>
                      <a:pt x="0" y="13"/>
                    </a:moveTo>
                    <a:cubicBezTo>
                      <a:pt x="7" y="13"/>
                      <a:pt x="13" y="16"/>
                      <a:pt x="16" y="22"/>
                    </a:cubicBezTo>
                    <a:cubicBezTo>
                      <a:pt x="16" y="22"/>
                      <a:pt x="17" y="22"/>
                      <a:pt x="17" y="22"/>
                    </a:cubicBezTo>
                    <a:cubicBezTo>
                      <a:pt x="17" y="16"/>
                      <a:pt x="22" y="12"/>
                      <a:pt x="28" y="10"/>
                    </a:cubicBezTo>
                    <a:cubicBezTo>
                      <a:pt x="25" y="4"/>
                      <a:pt x="19" y="0"/>
                      <a:pt x="13" y="1"/>
                    </a:cubicBezTo>
                    <a:cubicBezTo>
                      <a:pt x="7" y="1"/>
                      <a:pt x="1" y="6"/>
                      <a:pt x="0" y="1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769"/>
              <p:cNvSpPr/>
              <p:nvPr/>
            </p:nvSpPr>
            <p:spPr bwMode="auto">
              <a:xfrm>
                <a:off x="4732" y="2345"/>
                <a:ext cx="73" cy="21"/>
              </a:xfrm>
              <a:custGeom>
                <a:gdLst>
                  <a:gd name="T0" fmla="*/ 31 w 31"/>
                  <a:gd name="T1" fmla="*/ 1 h 9"/>
                  <a:gd name="T2" fmla="*/ 29 w 31"/>
                  <a:gd name="T3" fmla="*/ 0 h 9"/>
                  <a:gd name="T4" fmla="*/ 4 w 31"/>
                  <a:gd name="T5" fmla="*/ 3 h 9"/>
                  <a:gd name="T6" fmla="*/ 2 w 31"/>
                  <a:gd name="T7" fmla="*/ 5 h 9"/>
                  <a:gd name="T8" fmla="*/ 0 w 31"/>
                  <a:gd name="T9" fmla="*/ 9 h 9"/>
                  <a:gd name="T10" fmla="*/ 14 w 31"/>
                  <a:gd name="T11" fmla="*/ 8 h 9"/>
                  <a:gd name="T12" fmla="*/ 31 w 31"/>
                  <a:gd name="T13" fmla="*/ 1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9">
                    <a:moveTo>
                      <a:pt x="31" y="1"/>
                    </a:moveTo>
                    <a:cubicBezTo>
                      <a:pt x="30" y="1"/>
                      <a:pt x="30" y="0"/>
                      <a:pt x="29" y="0"/>
                    </a:cubicBezTo>
                    <a:cubicBezTo>
                      <a:pt x="23" y="7"/>
                      <a:pt x="12" y="7"/>
                      <a:pt x="4" y="3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4" y="9"/>
                      <a:pt x="9" y="9"/>
                      <a:pt x="14" y="8"/>
                    </a:cubicBezTo>
                    <a:cubicBezTo>
                      <a:pt x="20" y="6"/>
                      <a:pt x="25" y="4"/>
                      <a:pt x="31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770"/>
              <p:cNvSpPr/>
              <p:nvPr/>
            </p:nvSpPr>
            <p:spPr bwMode="auto">
              <a:xfrm>
                <a:off x="4387" y="2317"/>
                <a:ext cx="66" cy="47"/>
              </a:xfrm>
              <a:custGeom>
                <a:gdLst>
                  <a:gd name="T0" fmla="*/ 2 w 28"/>
                  <a:gd name="T1" fmla="*/ 12 h 20"/>
                  <a:gd name="T2" fmla="*/ 18 w 28"/>
                  <a:gd name="T3" fmla="*/ 20 h 20"/>
                  <a:gd name="T4" fmla="*/ 28 w 28"/>
                  <a:gd name="T5" fmla="*/ 9 h 20"/>
                  <a:gd name="T6" fmla="*/ 15 w 28"/>
                  <a:gd name="T7" fmla="*/ 0 h 20"/>
                  <a:gd name="T8" fmla="*/ 5 w 28"/>
                  <a:gd name="T9" fmla="*/ 4 h 20"/>
                  <a:gd name="T10" fmla="*/ 0 w 28"/>
                  <a:gd name="T11" fmla="*/ 12 h 20"/>
                  <a:gd name="T12" fmla="*/ 2 w 28"/>
                  <a:gd name="T13" fmla="*/ 12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0">
                    <a:moveTo>
                      <a:pt x="2" y="12"/>
                    </a:moveTo>
                    <a:cubicBezTo>
                      <a:pt x="9" y="11"/>
                      <a:pt x="15" y="14"/>
                      <a:pt x="18" y="20"/>
                    </a:cubicBezTo>
                    <a:cubicBezTo>
                      <a:pt x="19" y="15"/>
                      <a:pt x="23" y="10"/>
                      <a:pt x="28" y="9"/>
                    </a:cubicBezTo>
                    <a:cubicBezTo>
                      <a:pt x="27" y="3"/>
                      <a:pt x="20" y="0"/>
                      <a:pt x="15" y="0"/>
                    </a:cubicBezTo>
                    <a:cubicBezTo>
                      <a:pt x="11" y="1"/>
                      <a:pt x="7" y="2"/>
                      <a:pt x="5" y="4"/>
                    </a:cubicBezTo>
                    <a:cubicBezTo>
                      <a:pt x="3" y="6"/>
                      <a:pt x="0" y="9"/>
                      <a:pt x="0" y="12"/>
                    </a:cubicBezTo>
                    <a:cubicBezTo>
                      <a:pt x="1" y="12"/>
                      <a:pt x="2" y="12"/>
                      <a:pt x="2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771"/>
              <p:cNvSpPr/>
              <p:nvPr/>
            </p:nvSpPr>
            <p:spPr bwMode="auto">
              <a:xfrm>
                <a:off x="4652" y="2348"/>
                <a:ext cx="70" cy="18"/>
              </a:xfrm>
              <a:custGeom>
                <a:gdLst>
                  <a:gd name="T0" fmla="*/ 6 w 30"/>
                  <a:gd name="T1" fmla="*/ 3 h 8"/>
                  <a:gd name="T2" fmla="*/ 26 w 30"/>
                  <a:gd name="T3" fmla="*/ 8 h 8"/>
                  <a:gd name="T4" fmla="*/ 30 w 30"/>
                  <a:gd name="T5" fmla="*/ 8 h 8"/>
                  <a:gd name="T6" fmla="*/ 26 w 30"/>
                  <a:gd name="T7" fmla="*/ 1 h 8"/>
                  <a:gd name="T8" fmla="*/ 13 w 30"/>
                  <a:gd name="T9" fmla="*/ 4 h 8"/>
                  <a:gd name="T10" fmla="*/ 5 w 30"/>
                  <a:gd name="T11" fmla="*/ 0 h 8"/>
                  <a:gd name="T12" fmla="*/ 0 w 30"/>
                  <a:gd name="T13" fmla="*/ 5 h 8"/>
                  <a:gd name="T14" fmla="*/ 6 w 30"/>
                  <a:gd name="T15" fmla="*/ 5 h 8"/>
                  <a:gd name="T16" fmla="*/ 5 w 30"/>
                  <a:gd name="T17" fmla="*/ 5 h 8"/>
                  <a:gd name="T18" fmla="*/ 5 w 30"/>
                  <a:gd name="T19" fmla="*/ 5 h 8"/>
                  <a:gd name="T20" fmla="*/ 6 w 30"/>
                  <a:gd name="T21" fmla="*/ 3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8">
                    <a:moveTo>
                      <a:pt x="6" y="3"/>
                    </a:moveTo>
                    <a:cubicBezTo>
                      <a:pt x="12" y="6"/>
                      <a:pt x="19" y="7"/>
                      <a:pt x="26" y="8"/>
                    </a:cubicBezTo>
                    <a:cubicBezTo>
                      <a:pt x="27" y="8"/>
                      <a:pt x="29" y="8"/>
                      <a:pt x="30" y="8"/>
                    </a:cubicBezTo>
                    <a:cubicBezTo>
                      <a:pt x="29" y="5"/>
                      <a:pt x="27" y="4"/>
                      <a:pt x="26" y="1"/>
                    </a:cubicBezTo>
                    <a:cubicBezTo>
                      <a:pt x="22" y="4"/>
                      <a:pt x="17" y="5"/>
                      <a:pt x="13" y="4"/>
                    </a:cubicBezTo>
                    <a:cubicBezTo>
                      <a:pt x="10" y="3"/>
                      <a:pt x="7" y="1"/>
                      <a:pt x="5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2" y="4"/>
                      <a:pt x="4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6" y="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772"/>
              <p:cNvSpPr/>
              <p:nvPr/>
            </p:nvSpPr>
            <p:spPr bwMode="auto">
              <a:xfrm>
                <a:off x="4041" y="2447"/>
                <a:ext cx="69" cy="52"/>
              </a:xfrm>
              <a:custGeom>
                <a:gdLst>
                  <a:gd name="T0" fmla="*/ 3 w 29"/>
                  <a:gd name="T1" fmla="*/ 21 h 22"/>
                  <a:gd name="T2" fmla="*/ 3 w 29"/>
                  <a:gd name="T3" fmla="*/ 21 h 22"/>
                  <a:gd name="T4" fmla="*/ 21 w 29"/>
                  <a:gd name="T5" fmla="*/ 22 h 22"/>
                  <a:gd name="T6" fmla="*/ 22 w 29"/>
                  <a:gd name="T7" fmla="*/ 12 h 22"/>
                  <a:gd name="T8" fmla="*/ 29 w 29"/>
                  <a:gd name="T9" fmla="*/ 3 h 22"/>
                  <a:gd name="T10" fmla="*/ 10 w 29"/>
                  <a:gd name="T11" fmla="*/ 4 h 22"/>
                  <a:gd name="T12" fmla="*/ 3 w 29"/>
                  <a:gd name="T13" fmla="*/ 21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2">
                    <a:moveTo>
                      <a:pt x="3" y="21"/>
                    </a:moveTo>
                    <a:cubicBezTo>
                      <a:pt x="3" y="21"/>
                      <a:pt x="3" y="21"/>
                      <a:pt x="3" y="21"/>
                    </a:cubicBezTo>
                    <a:cubicBezTo>
                      <a:pt x="9" y="19"/>
                      <a:pt x="16" y="18"/>
                      <a:pt x="21" y="22"/>
                    </a:cubicBezTo>
                    <a:cubicBezTo>
                      <a:pt x="20" y="19"/>
                      <a:pt x="21" y="14"/>
                      <a:pt x="22" y="12"/>
                    </a:cubicBezTo>
                    <a:cubicBezTo>
                      <a:pt x="24" y="8"/>
                      <a:pt x="26" y="5"/>
                      <a:pt x="29" y="3"/>
                    </a:cubicBezTo>
                    <a:cubicBezTo>
                      <a:pt x="24" y="0"/>
                      <a:pt x="16" y="0"/>
                      <a:pt x="10" y="4"/>
                    </a:cubicBezTo>
                    <a:cubicBezTo>
                      <a:pt x="5" y="7"/>
                      <a:pt x="0" y="15"/>
                      <a:pt x="3" y="2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773"/>
              <p:cNvSpPr/>
              <p:nvPr/>
            </p:nvSpPr>
            <p:spPr bwMode="auto">
              <a:xfrm>
                <a:off x="4715" y="2340"/>
                <a:ext cx="24" cy="26"/>
              </a:xfrm>
              <a:custGeom>
                <a:gdLst>
                  <a:gd name="T0" fmla="*/ 5 w 10"/>
                  <a:gd name="T1" fmla="*/ 11 h 11"/>
                  <a:gd name="T2" fmla="*/ 10 w 10"/>
                  <a:gd name="T3" fmla="*/ 4 h 11"/>
                  <a:gd name="T4" fmla="*/ 5 w 10"/>
                  <a:gd name="T5" fmla="*/ 0 h 11"/>
                  <a:gd name="T6" fmla="*/ 0 w 10"/>
                  <a:gd name="T7" fmla="*/ 4 h 11"/>
                  <a:gd name="T8" fmla="*/ 4 w 10"/>
                  <a:gd name="T9" fmla="*/ 11 h 11"/>
                  <a:gd name="T10" fmla="*/ 5 w 10"/>
                  <a:gd name="T11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5" y="11"/>
                    </a:moveTo>
                    <a:cubicBezTo>
                      <a:pt x="6" y="8"/>
                      <a:pt x="8" y="6"/>
                      <a:pt x="10" y="4"/>
                    </a:cubicBezTo>
                    <a:cubicBezTo>
                      <a:pt x="8" y="3"/>
                      <a:pt x="6" y="2"/>
                      <a:pt x="5" y="0"/>
                    </a:cubicBezTo>
                    <a:cubicBezTo>
                      <a:pt x="3" y="1"/>
                      <a:pt x="2" y="3"/>
                      <a:pt x="0" y="4"/>
                    </a:cubicBezTo>
                    <a:cubicBezTo>
                      <a:pt x="1" y="6"/>
                      <a:pt x="3" y="8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774"/>
              <p:cNvSpPr/>
              <p:nvPr/>
            </p:nvSpPr>
            <p:spPr bwMode="auto">
              <a:xfrm>
                <a:off x="4117" y="2407"/>
                <a:ext cx="73" cy="52"/>
              </a:xfrm>
              <a:custGeom>
                <a:gdLst>
                  <a:gd name="T0" fmla="*/ 1 w 31"/>
                  <a:gd name="T1" fmla="*/ 19 h 22"/>
                  <a:gd name="T2" fmla="*/ 11 w 31"/>
                  <a:gd name="T3" fmla="*/ 17 h 22"/>
                  <a:gd name="T4" fmla="*/ 18 w 31"/>
                  <a:gd name="T5" fmla="*/ 20 h 22"/>
                  <a:gd name="T6" fmla="*/ 21 w 31"/>
                  <a:gd name="T7" fmla="*/ 22 h 22"/>
                  <a:gd name="T8" fmla="*/ 22 w 31"/>
                  <a:gd name="T9" fmla="*/ 22 h 22"/>
                  <a:gd name="T10" fmla="*/ 22 w 31"/>
                  <a:gd name="T11" fmla="*/ 22 h 22"/>
                  <a:gd name="T12" fmla="*/ 31 w 31"/>
                  <a:gd name="T13" fmla="*/ 5 h 22"/>
                  <a:gd name="T14" fmla="*/ 15 w 31"/>
                  <a:gd name="T15" fmla="*/ 2 h 22"/>
                  <a:gd name="T16" fmla="*/ 1 w 31"/>
                  <a:gd name="T17" fmla="*/ 19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2">
                    <a:moveTo>
                      <a:pt x="1" y="19"/>
                    </a:moveTo>
                    <a:cubicBezTo>
                      <a:pt x="4" y="17"/>
                      <a:pt x="8" y="17"/>
                      <a:pt x="11" y="17"/>
                    </a:cubicBezTo>
                    <a:cubicBezTo>
                      <a:pt x="14" y="18"/>
                      <a:pt x="16" y="19"/>
                      <a:pt x="18" y="20"/>
                    </a:cubicBezTo>
                    <a:cubicBezTo>
                      <a:pt x="19" y="21"/>
                      <a:pt x="21" y="21"/>
                      <a:pt x="21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9" y="15"/>
                      <a:pt x="24" y="8"/>
                      <a:pt x="31" y="5"/>
                    </a:cubicBezTo>
                    <a:cubicBezTo>
                      <a:pt x="28" y="0"/>
                      <a:pt x="19" y="1"/>
                      <a:pt x="15" y="2"/>
                    </a:cubicBezTo>
                    <a:cubicBezTo>
                      <a:pt x="7" y="3"/>
                      <a:pt x="0" y="10"/>
                      <a:pt x="1" y="1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775"/>
              <p:cNvSpPr/>
              <p:nvPr/>
            </p:nvSpPr>
            <p:spPr bwMode="auto">
              <a:xfrm>
                <a:off x="4145" y="2364"/>
                <a:ext cx="76" cy="52"/>
              </a:xfrm>
              <a:custGeom>
                <a:gdLst>
                  <a:gd name="T0" fmla="*/ 3 w 32"/>
                  <a:gd name="T1" fmla="*/ 18 h 22"/>
                  <a:gd name="T2" fmla="*/ 20 w 32"/>
                  <a:gd name="T3" fmla="*/ 22 h 22"/>
                  <a:gd name="T4" fmla="*/ 20 w 32"/>
                  <a:gd name="T5" fmla="*/ 22 h 22"/>
                  <a:gd name="T6" fmla="*/ 20 w 32"/>
                  <a:gd name="T7" fmla="*/ 22 h 22"/>
                  <a:gd name="T8" fmla="*/ 32 w 32"/>
                  <a:gd name="T9" fmla="*/ 6 h 22"/>
                  <a:gd name="T10" fmla="*/ 23 w 32"/>
                  <a:gd name="T11" fmla="*/ 1 h 22"/>
                  <a:gd name="T12" fmla="*/ 13 w 32"/>
                  <a:gd name="T13" fmla="*/ 2 h 22"/>
                  <a:gd name="T14" fmla="*/ 2 w 32"/>
                  <a:gd name="T15" fmla="*/ 18 h 22"/>
                  <a:gd name="T16" fmla="*/ 3 w 32"/>
                  <a:gd name="T17" fmla="*/ 18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2">
                    <a:moveTo>
                      <a:pt x="3" y="18"/>
                    </a:moveTo>
                    <a:cubicBezTo>
                      <a:pt x="7" y="17"/>
                      <a:pt x="18" y="17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9" y="14"/>
                      <a:pt x="25" y="9"/>
                      <a:pt x="32" y="6"/>
                    </a:cubicBezTo>
                    <a:cubicBezTo>
                      <a:pt x="29" y="3"/>
                      <a:pt x="27" y="2"/>
                      <a:pt x="23" y="1"/>
                    </a:cubicBezTo>
                    <a:cubicBezTo>
                      <a:pt x="20" y="0"/>
                      <a:pt x="16" y="1"/>
                      <a:pt x="13" y="2"/>
                    </a:cubicBezTo>
                    <a:cubicBezTo>
                      <a:pt x="7" y="5"/>
                      <a:pt x="0" y="11"/>
                      <a:pt x="2" y="18"/>
                    </a:cubicBezTo>
                    <a:cubicBezTo>
                      <a:pt x="2" y="18"/>
                      <a:pt x="2" y="18"/>
                      <a:pt x="3" y="1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776"/>
              <p:cNvSpPr/>
              <p:nvPr/>
            </p:nvSpPr>
            <p:spPr bwMode="auto">
              <a:xfrm>
                <a:off x="4363" y="2345"/>
                <a:ext cx="64" cy="52"/>
              </a:xfrm>
              <a:custGeom>
                <a:gdLst>
                  <a:gd name="T0" fmla="*/ 0 w 27"/>
                  <a:gd name="T1" fmla="*/ 12 h 22"/>
                  <a:gd name="T2" fmla="*/ 14 w 27"/>
                  <a:gd name="T3" fmla="*/ 22 h 22"/>
                  <a:gd name="T4" fmla="*/ 27 w 27"/>
                  <a:gd name="T5" fmla="*/ 10 h 22"/>
                  <a:gd name="T6" fmla="*/ 12 w 27"/>
                  <a:gd name="T7" fmla="*/ 2 h 22"/>
                  <a:gd name="T8" fmla="*/ 0 w 27"/>
                  <a:gd name="T9" fmla="*/ 12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2">
                    <a:moveTo>
                      <a:pt x="0" y="12"/>
                    </a:moveTo>
                    <a:cubicBezTo>
                      <a:pt x="5" y="13"/>
                      <a:pt x="12" y="17"/>
                      <a:pt x="14" y="22"/>
                    </a:cubicBezTo>
                    <a:cubicBezTo>
                      <a:pt x="15" y="15"/>
                      <a:pt x="20" y="10"/>
                      <a:pt x="27" y="10"/>
                    </a:cubicBezTo>
                    <a:cubicBezTo>
                      <a:pt x="24" y="4"/>
                      <a:pt x="18" y="0"/>
                      <a:pt x="12" y="2"/>
                    </a:cubicBezTo>
                    <a:cubicBezTo>
                      <a:pt x="6" y="3"/>
                      <a:pt x="2" y="7"/>
                      <a:pt x="0" y="1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777"/>
              <p:cNvSpPr/>
              <p:nvPr/>
            </p:nvSpPr>
            <p:spPr bwMode="auto">
              <a:xfrm>
                <a:off x="4195" y="2376"/>
                <a:ext cx="78" cy="52"/>
              </a:xfrm>
              <a:custGeom>
                <a:gdLst>
                  <a:gd name="T0" fmla="*/ 1 w 33"/>
                  <a:gd name="T1" fmla="*/ 17 h 22"/>
                  <a:gd name="T2" fmla="*/ 1 w 33"/>
                  <a:gd name="T3" fmla="*/ 17 h 22"/>
                  <a:gd name="T4" fmla="*/ 23 w 33"/>
                  <a:gd name="T5" fmla="*/ 22 h 22"/>
                  <a:gd name="T6" fmla="*/ 23 w 33"/>
                  <a:gd name="T7" fmla="*/ 22 h 22"/>
                  <a:gd name="T8" fmla="*/ 23 w 33"/>
                  <a:gd name="T9" fmla="*/ 22 h 22"/>
                  <a:gd name="T10" fmla="*/ 33 w 33"/>
                  <a:gd name="T11" fmla="*/ 6 h 22"/>
                  <a:gd name="T12" fmla="*/ 24 w 33"/>
                  <a:gd name="T13" fmla="*/ 1 h 22"/>
                  <a:gd name="T14" fmla="*/ 12 w 33"/>
                  <a:gd name="T15" fmla="*/ 2 h 22"/>
                  <a:gd name="T16" fmla="*/ 1 w 33"/>
                  <a:gd name="T17" fmla="*/ 17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2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8" y="15"/>
                      <a:pt x="18" y="16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1" y="15"/>
                      <a:pt x="28" y="9"/>
                      <a:pt x="33" y="6"/>
                    </a:cubicBezTo>
                    <a:cubicBezTo>
                      <a:pt x="32" y="4"/>
                      <a:pt x="27" y="1"/>
                      <a:pt x="24" y="1"/>
                    </a:cubicBezTo>
                    <a:cubicBezTo>
                      <a:pt x="20" y="0"/>
                      <a:pt x="16" y="1"/>
                      <a:pt x="12" y="2"/>
                    </a:cubicBezTo>
                    <a:cubicBezTo>
                      <a:pt x="6" y="5"/>
                      <a:pt x="0" y="9"/>
                      <a:pt x="1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778"/>
              <p:cNvSpPr/>
              <p:nvPr/>
            </p:nvSpPr>
            <p:spPr bwMode="auto">
              <a:xfrm>
                <a:off x="4067" y="2402"/>
                <a:ext cx="76" cy="50"/>
              </a:xfrm>
              <a:custGeom>
                <a:gdLst>
                  <a:gd name="T0" fmla="*/ 20 w 32"/>
                  <a:gd name="T1" fmla="*/ 21 h 21"/>
                  <a:gd name="T2" fmla="*/ 20 w 32"/>
                  <a:gd name="T3" fmla="*/ 21 h 21"/>
                  <a:gd name="T4" fmla="*/ 32 w 32"/>
                  <a:gd name="T5" fmla="*/ 3 h 21"/>
                  <a:gd name="T6" fmla="*/ 22 w 32"/>
                  <a:gd name="T7" fmla="*/ 0 h 21"/>
                  <a:gd name="T8" fmla="*/ 11 w 32"/>
                  <a:gd name="T9" fmla="*/ 3 h 21"/>
                  <a:gd name="T10" fmla="*/ 2 w 32"/>
                  <a:gd name="T11" fmla="*/ 20 h 21"/>
                  <a:gd name="T12" fmla="*/ 20 w 32"/>
                  <a:gd name="T13" fmla="*/ 21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19" y="14"/>
                      <a:pt x="25" y="6"/>
                      <a:pt x="32" y="3"/>
                    </a:cubicBezTo>
                    <a:cubicBezTo>
                      <a:pt x="30" y="1"/>
                      <a:pt x="25" y="0"/>
                      <a:pt x="22" y="0"/>
                    </a:cubicBezTo>
                    <a:cubicBezTo>
                      <a:pt x="19" y="0"/>
                      <a:pt x="15" y="1"/>
                      <a:pt x="11" y="3"/>
                    </a:cubicBezTo>
                    <a:cubicBezTo>
                      <a:pt x="6" y="6"/>
                      <a:pt x="0" y="13"/>
                      <a:pt x="2" y="20"/>
                    </a:cubicBezTo>
                    <a:cubicBezTo>
                      <a:pt x="8" y="18"/>
                      <a:pt x="15" y="17"/>
                      <a:pt x="20" y="2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779"/>
              <p:cNvSpPr/>
              <p:nvPr/>
            </p:nvSpPr>
            <p:spPr bwMode="auto">
              <a:xfrm>
                <a:off x="4313" y="2329"/>
                <a:ext cx="66" cy="45"/>
              </a:xfrm>
              <a:custGeom>
                <a:gdLst>
                  <a:gd name="T0" fmla="*/ 19 w 28"/>
                  <a:gd name="T1" fmla="*/ 19 h 19"/>
                  <a:gd name="T2" fmla="*/ 19 w 28"/>
                  <a:gd name="T3" fmla="*/ 19 h 19"/>
                  <a:gd name="T4" fmla="*/ 28 w 28"/>
                  <a:gd name="T5" fmla="*/ 8 h 19"/>
                  <a:gd name="T6" fmla="*/ 13 w 28"/>
                  <a:gd name="T7" fmla="*/ 1 h 19"/>
                  <a:gd name="T8" fmla="*/ 0 w 28"/>
                  <a:gd name="T9" fmla="*/ 11 h 19"/>
                  <a:gd name="T10" fmla="*/ 19 w 28"/>
                  <a:gd name="T11" fmla="*/ 1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9">
                    <a:moveTo>
                      <a:pt x="19" y="19"/>
                    </a:moveTo>
                    <a:cubicBezTo>
                      <a:pt x="19" y="19"/>
                      <a:pt x="19" y="19"/>
                      <a:pt x="19" y="19"/>
                    </a:cubicBezTo>
                    <a:cubicBezTo>
                      <a:pt x="21" y="15"/>
                      <a:pt x="24" y="11"/>
                      <a:pt x="28" y="8"/>
                    </a:cubicBezTo>
                    <a:cubicBezTo>
                      <a:pt x="26" y="3"/>
                      <a:pt x="19" y="0"/>
                      <a:pt x="13" y="1"/>
                    </a:cubicBezTo>
                    <a:cubicBezTo>
                      <a:pt x="7" y="1"/>
                      <a:pt x="0" y="5"/>
                      <a:pt x="0" y="11"/>
                    </a:cubicBezTo>
                    <a:cubicBezTo>
                      <a:pt x="7" y="10"/>
                      <a:pt x="15" y="12"/>
                      <a:pt x="19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780"/>
              <p:cNvSpPr/>
              <p:nvPr/>
            </p:nvSpPr>
            <p:spPr bwMode="auto">
              <a:xfrm>
                <a:off x="4230" y="2343"/>
                <a:ext cx="74" cy="47"/>
              </a:xfrm>
              <a:custGeom>
                <a:gdLst>
                  <a:gd name="T0" fmla="*/ 12 w 31"/>
                  <a:gd name="T1" fmla="*/ 14 h 20"/>
                  <a:gd name="T2" fmla="*/ 20 w 31"/>
                  <a:gd name="T3" fmla="*/ 20 h 20"/>
                  <a:gd name="T4" fmla="*/ 21 w 31"/>
                  <a:gd name="T5" fmla="*/ 20 h 20"/>
                  <a:gd name="T6" fmla="*/ 25 w 31"/>
                  <a:gd name="T7" fmla="*/ 11 h 20"/>
                  <a:gd name="T8" fmla="*/ 31 w 31"/>
                  <a:gd name="T9" fmla="*/ 6 h 20"/>
                  <a:gd name="T10" fmla="*/ 23 w 31"/>
                  <a:gd name="T11" fmla="*/ 1 h 20"/>
                  <a:gd name="T12" fmla="*/ 12 w 31"/>
                  <a:gd name="T13" fmla="*/ 1 h 20"/>
                  <a:gd name="T14" fmla="*/ 0 w 31"/>
                  <a:gd name="T15" fmla="*/ 14 h 20"/>
                  <a:gd name="T16" fmla="*/ 12 w 31"/>
                  <a:gd name="T17" fmla="*/ 1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12" y="14"/>
                    </a:moveTo>
                    <a:cubicBezTo>
                      <a:pt x="15" y="15"/>
                      <a:pt x="19" y="17"/>
                      <a:pt x="20" y="20"/>
                    </a:cubicBezTo>
                    <a:cubicBezTo>
                      <a:pt x="20" y="20"/>
                      <a:pt x="20" y="20"/>
                      <a:pt x="21" y="20"/>
                    </a:cubicBezTo>
                    <a:cubicBezTo>
                      <a:pt x="21" y="17"/>
                      <a:pt x="23" y="13"/>
                      <a:pt x="25" y="11"/>
                    </a:cubicBezTo>
                    <a:cubicBezTo>
                      <a:pt x="27" y="9"/>
                      <a:pt x="29" y="7"/>
                      <a:pt x="31" y="6"/>
                    </a:cubicBezTo>
                    <a:cubicBezTo>
                      <a:pt x="30" y="3"/>
                      <a:pt x="26" y="1"/>
                      <a:pt x="23" y="1"/>
                    </a:cubicBezTo>
                    <a:cubicBezTo>
                      <a:pt x="20" y="0"/>
                      <a:pt x="16" y="0"/>
                      <a:pt x="12" y="1"/>
                    </a:cubicBezTo>
                    <a:cubicBezTo>
                      <a:pt x="6" y="2"/>
                      <a:pt x="0" y="7"/>
                      <a:pt x="0" y="14"/>
                    </a:cubicBezTo>
                    <a:cubicBezTo>
                      <a:pt x="4" y="12"/>
                      <a:pt x="8" y="12"/>
                      <a:pt x="12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781"/>
              <p:cNvSpPr/>
              <p:nvPr/>
            </p:nvSpPr>
            <p:spPr bwMode="auto">
              <a:xfrm>
                <a:off x="4282" y="2355"/>
                <a:ext cx="71" cy="49"/>
              </a:xfrm>
              <a:custGeom>
                <a:gdLst>
                  <a:gd name="T0" fmla="*/ 0 w 30"/>
                  <a:gd name="T1" fmla="*/ 14 h 21"/>
                  <a:gd name="T2" fmla="*/ 19 w 30"/>
                  <a:gd name="T3" fmla="*/ 21 h 21"/>
                  <a:gd name="T4" fmla="*/ 30 w 30"/>
                  <a:gd name="T5" fmla="*/ 8 h 21"/>
                  <a:gd name="T6" fmla="*/ 12 w 30"/>
                  <a:gd name="T7" fmla="*/ 2 h 21"/>
                  <a:gd name="T8" fmla="*/ 4 w 30"/>
                  <a:gd name="T9" fmla="*/ 7 h 21"/>
                  <a:gd name="T10" fmla="*/ 0 w 30"/>
                  <a:gd name="T11" fmla="*/ 14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1">
                    <a:moveTo>
                      <a:pt x="0" y="14"/>
                    </a:moveTo>
                    <a:cubicBezTo>
                      <a:pt x="7" y="13"/>
                      <a:pt x="15" y="16"/>
                      <a:pt x="19" y="21"/>
                    </a:cubicBezTo>
                    <a:cubicBezTo>
                      <a:pt x="20" y="15"/>
                      <a:pt x="24" y="10"/>
                      <a:pt x="30" y="8"/>
                    </a:cubicBezTo>
                    <a:cubicBezTo>
                      <a:pt x="27" y="3"/>
                      <a:pt x="18" y="0"/>
                      <a:pt x="12" y="2"/>
                    </a:cubicBezTo>
                    <a:cubicBezTo>
                      <a:pt x="9" y="3"/>
                      <a:pt x="6" y="4"/>
                      <a:pt x="4" y="7"/>
                    </a:cubicBezTo>
                    <a:cubicBezTo>
                      <a:pt x="3" y="9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782"/>
              <p:cNvSpPr>
                <a:spLocks noEditPoints="1"/>
              </p:cNvSpPr>
              <p:nvPr/>
            </p:nvSpPr>
            <p:spPr bwMode="auto">
              <a:xfrm>
                <a:off x="3629" y="1436"/>
                <a:ext cx="2539" cy="1443"/>
              </a:xfrm>
              <a:custGeom>
                <a:gdLst>
                  <a:gd name="T0" fmla="*/ 828 w 1073"/>
                  <a:gd name="T1" fmla="*/ 590 h 608"/>
                  <a:gd name="T2" fmla="*/ 999 w 1073"/>
                  <a:gd name="T3" fmla="*/ 304 h 608"/>
                  <a:gd name="T4" fmla="*/ 1031 w 1073"/>
                  <a:gd name="T5" fmla="*/ 283 h 608"/>
                  <a:gd name="T6" fmla="*/ 1008 w 1073"/>
                  <a:gd name="T7" fmla="*/ 94 h 608"/>
                  <a:gd name="T8" fmla="*/ 894 w 1073"/>
                  <a:gd name="T9" fmla="*/ 11 h 608"/>
                  <a:gd name="T10" fmla="*/ 661 w 1073"/>
                  <a:gd name="T11" fmla="*/ 32 h 608"/>
                  <a:gd name="T12" fmla="*/ 215 w 1073"/>
                  <a:gd name="T13" fmla="*/ 72 h 608"/>
                  <a:gd name="T14" fmla="*/ 114 w 1073"/>
                  <a:gd name="T15" fmla="*/ 485 h 608"/>
                  <a:gd name="T16" fmla="*/ 128 w 1073"/>
                  <a:gd name="T17" fmla="*/ 603 h 608"/>
                  <a:gd name="T18" fmla="*/ 642 w 1073"/>
                  <a:gd name="T19" fmla="*/ 324 h 608"/>
                  <a:gd name="T20" fmla="*/ 592 w 1073"/>
                  <a:gd name="T21" fmla="*/ 448 h 608"/>
                  <a:gd name="T22" fmla="*/ 818 w 1073"/>
                  <a:gd name="T23" fmla="*/ 569 h 608"/>
                  <a:gd name="T24" fmla="*/ 1040 w 1073"/>
                  <a:gd name="T25" fmla="*/ 341 h 608"/>
                  <a:gd name="T26" fmla="*/ 244 w 1073"/>
                  <a:gd name="T27" fmla="*/ 515 h 608"/>
                  <a:gd name="T28" fmla="*/ 465 w 1073"/>
                  <a:gd name="T29" fmla="*/ 468 h 608"/>
                  <a:gd name="T30" fmla="*/ 742 w 1073"/>
                  <a:gd name="T31" fmla="*/ 84 h 608"/>
                  <a:gd name="T32" fmla="*/ 746 w 1073"/>
                  <a:gd name="T33" fmla="*/ 22 h 608"/>
                  <a:gd name="T34" fmla="*/ 666 w 1073"/>
                  <a:gd name="T35" fmla="*/ 38 h 608"/>
                  <a:gd name="T36" fmla="*/ 530 w 1073"/>
                  <a:gd name="T37" fmla="*/ 181 h 608"/>
                  <a:gd name="T38" fmla="*/ 669 w 1073"/>
                  <a:gd name="T39" fmla="*/ 112 h 608"/>
                  <a:gd name="T40" fmla="*/ 518 w 1073"/>
                  <a:gd name="T41" fmla="*/ 99 h 608"/>
                  <a:gd name="T42" fmla="*/ 437 w 1073"/>
                  <a:gd name="T43" fmla="*/ 67 h 608"/>
                  <a:gd name="T44" fmla="*/ 386 w 1073"/>
                  <a:gd name="T45" fmla="*/ 83 h 608"/>
                  <a:gd name="T46" fmla="*/ 323 w 1073"/>
                  <a:gd name="T47" fmla="*/ 182 h 608"/>
                  <a:gd name="T48" fmla="*/ 349 w 1073"/>
                  <a:gd name="T49" fmla="*/ 140 h 608"/>
                  <a:gd name="T50" fmla="*/ 308 w 1073"/>
                  <a:gd name="T51" fmla="*/ 124 h 608"/>
                  <a:gd name="T52" fmla="*/ 231 w 1073"/>
                  <a:gd name="T53" fmla="*/ 177 h 608"/>
                  <a:gd name="T54" fmla="*/ 238 w 1073"/>
                  <a:gd name="T55" fmla="*/ 138 h 608"/>
                  <a:gd name="T56" fmla="*/ 53 w 1073"/>
                  <a:gd name="T57" fmla="*/ 347 h 608"/>
                  <a:gd name="T58" fmla="*/ 144 w 1073"/>
                  <a:gd name="T59" fmla="*/ 376 h 608"/>
                  <a:gd name="T60" fmla="*/ 170 w 1073"/>
                  <a:gd name="T61" fmla="*/ 323 h 608"/>
                  <a:gd name="T62" fmla="*/ 305 w 1073"/>
                  <a:gd name="T63" fmla="*/ 329 h 608"/>
                  <a:gd name="T64" fmla="*/ 381 w 1073"/>
                  <a:gd name="T65" fmla="*/ 361 h 608"/>
                  <a:gd name="T66" fmla="*/ 437 w 1073"/>
                  <a:gd name="T67" fmla="*/ 384 h 608"/>
                  <a:gd name="T68" fmla="*/ 207 w 1073"/>
                  <a:gd name="T69" fmla="*/ 428 h 608"/>
                  <a:gd name="T70" fmla="*/ 103 w 1073"/>
                  <a:gd name="T71" fmla="*/ 564 h 608"/>
                  <a:gd name="T72" fmla="*/ 447 w 1073"/>
                  <a:gd name="T73" fmla="*/ 401 h 608"/>
                  <a:gd name="T74" fmla="*/ 554 w 1073"/>
                  <a:gd name="T75" fmla="*/ 374 h 608"/>
                  <a:gd name="T76" fmla="*/ 591 w 1073"/>
                  <a:gd name="T77" fmla="*/ 348 h 608"/>
                  <a:gd name="T78" fmla="*/ 690 w 1073"/>
                  <a:gd name="T79" fmla="*/ 221 h 608"/>
                  <a:gd name="T80" fmla="*/ 616 w 1073"/>
                  <a:gd name="T81" fmla="*/ 228 h 608"/>
                  <a:gd name="T82" fmla="*/ 703 w 1073"/>
                  <a:gd name="T83" fmla="*/ 170 h 608"/>
                  <a:gd name="T84" fmla="*/ 426 w 1073"/>
                  <a:gd name="T85" fmla="*/ 88 h 608"/>
                  <a:gd name="T86" fmla="*/ 496 w 1073"/>
                  <a:gd name="T87" fmla="*/ 543 h 608"/>
                  <a:gd name="T88" fmla="*/ 503 w 1073"/>
                  <a:gd name="T89" fmla="*/ 555 h 608"/>
                  <a:gd name="T90" fmla="*/ 733 w 1073"/>
                  <a:gd name="T91" fmla="*/ 321 h 608"/>
                  <a:gd name="T92" fmla="*/ 866 w 1073"/>
                  <a:gd name="T93" fmla="*/ 348 h 608"/>
                  <a:gd name="T94" fmla="*/ 799 w 1073"/>
                  <a:gd name="T95" fmla="*/ 307 h 608"/>
                  <a:gd name="T96" fmla="*/ 852 w 1073"/>
                  <a:gd name="T97" fmla="*/ 207 h 608"/>
                  <a:gd name="T98" fmla="*/ 947 w 1073"/>
                  <a:gd name="T99" fmla="*/ 237 h 608"/>
                  <a:gd name="T100" fmla="*/ 984 w 1073"/>
                  <a:gd name="T101" fmla="*/ 266 h 608"/>
                  <a:gd name="T102" fmla="*/ 1001 w 1073"/>
                  <a:gd name="T103" fmla="*/ 197 h 608"/>
                  <a:gd name="T104" fmla="*/ 1068 w 1073"/>
                  <a:gd name="T105" fmla="*/ 138 h 608"/>
                  <a:gd name="T106" fmla="*/ 955 w 1073"/>
                  <a:gd name="T107" fmla="*/ 47 h 608"/>
                  <a:gd name="T108" fmla="*/ 931 w 1073"/>
                  <a:gd name="T109" fmla="*/ 158 h 608"/>
                  <a:gd name="T110" fmla="*/ 616 w 1073"/>
                  <a:gd name="T111" fmla="*/ 427 h 608"/>
                  <a:gd name="T112" fmla="*/ 631 w 1073"/>
                  <a:gd name="T113" fmla="*/ 570 h 608"/>
                  <a:gd name="T114" fmla="*/ 769 w 1073"/>
                  <a:gd name="T115" fmla="*/ 550 h 608"/>
                  <a:gd name="T116" fmla="*/ 890 w 1073"/>
                  <a:gd name="T117" fmla="*/ 509 h 608"/>
                  <a:gd name="T118" fmla="*/ 970 w 1073"/>
                  <a:gd name="T119" fmla="*/ 428 h 608"/>
                  <a:gd name="T120" fmla="*/ 992 w 1073"/>
                  <a:gd name="T121" fmla="*/ 453 h 608"/>
                  <a:gd name="T122" fmla="*/ 849 w 1073"/>
                  <a:gd name="T123" fmla="*/ 462 h 608"/>
                  <a:gd name="T124" fmla="*/ 713 w 1073"/>
                  <a:gd name="T125" fmla="*/ 494 h 6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73" h="608">
                    <a:moveTo>
                      <a:pt x="568" y="587"/>
                    </a:moveTo>
                    <a:cubicBezTo>
                      <a:pt x="571" y="590"/>
                      <a:pt x="574" y="592"/>
                      <a:pt x="577" y="594"/>
                    </a:cubicBezTo>
                    <a:cubicBezTo>
                      <a:pt x="581" y="597"/>
                      <a:pt x="584" y="599"/>
                      <a:pt x="587" y="602"/>
                    </a:cubicBezTo>
                    <a:cubicBezTo>
                      <a:pt x="583" y="604"/>
                      <a:pt x="580" y="606"/>
                      <a:pt x="576" y="607"/>
                    </a:cubicBezTo>
                    <a:cubicBezTo>
                      <a:pt x="576" y="608"/>
                      <a:pt x="575" y="608"/>
                      <a:pt x="575" y="608"/>
                    </a:cubicBezTo>
                    <a:cubicBezTo>
                      <a:pt x="578" y="608"/>
                      <a:pt x="578" y="608"/>
                      <a:pt x="578" y="608"/>
                    </a:cubicBezTo>
                    <a:cubicBezTo>
                      <a:pt x="581" y="606"/>
                      <a:pt x="584" y="605"/>
                      <a:pt x="587" y="603"/>
                    </a:cubicBezTo>
                    <a:cubicBezTo>
                      <a:pt x="587" y="605"/>
                      <a:pt x="587" y="606"/>
                      <a:pt x="587" y="608"/>
                    </a:cubicBezTo>
                    <a:cubicBezTo>
                      <a:pt x="589" y="608"/>
                      <a:pt x="589" y="608"/>
                      <a:pt x="589" y="608"/>
                    </a:cubicBezTo>
                    <a:cubicBezTo>
                      <a:pt x="589" y="599"/>
                      <a:pt x="590" y="590"/>
                      <a:pt x="592" y="581"/>
                    </a:cubicBezTo>
                    <a:cubicBezTo>
                      <a:pt x="596" y="558"/>
                      <a:pt x="603" y="534"/>
                      <a:pt x="615" y="513"/>
                    </a:cubicBezTo>
                    <a:cubicBezTo>
                      <a:pt x="619" y="506"/>
                      <a:pt x="624" y="499"/>
                      <a:pt x="629" y="492"/>
                    </a:cubicBezTo>
                    <a:cubicBezTo>
                      <a:pt x="629" y="492"/>
                      <a:pt x="629" y="492"/>
                      <a:pt x="629" y="492"/>
                    </a:cubicBezTo>
                    <a:cubicBezTo>
                      <a:pt x="633" y="491"/>
                      <a:pt x="637" y="491"/>
                      <a:pt x="641" y="491"/>
                    </a:cubicBezTo>
                    <a:cubicBezTo>
                      <a:pt x="638" y="495"/>
                      <a:pt x="635" y="499"/>
                      <a:pt x="632" y="504"/>
                    </a:cubicBezTo>
                    <a:cubicBezTo>
                      <a:pt x="628" y="509"/>
                      <a:pt x="626" y="514"/>
                      <a:pt x="623" y="520"/>
                    </a:cubicBezTo>
                    <a:cubicBezTo>
                      <a:pt x="618" y="531"/>
                      <a:pt x="613" y="543"/>
                      <a:pt x="609" y="555"/>
                    </a:cubicBezTo>
                    <a:cubicBezTo>
                      <a:pt x="604" y="572"/>
                      <a:pt x="601" y="590"/>
                      <a:pt x="600" y="608"/>
                    </a:cubicBezTo>
                    <a:cubicBezTo>
                      <a:pt x="602" y="608"/>
                      <a:pt x="602" y="608"/>
                      <a:pt x="602" y="608"/>
                    </a:cubicBezTo>
                    <a:cubicBezTo>
                      <a:pt x="602" y="607"/>
                      <a:pt x="602" y="605"/>
                      <a:pt x="602" y="604"/>
                    </a:cubicBezTo>
                    <a:cubicBezTo>
                      <a:pt x="605" y="603"/>
                      <a:pt x="608" y="601"/>
                      <a:pt x="611" y="600"/>
                    </a:cubicBezTo>
                    <a:cubicBezTo>
                      <a:pt x="614" y="598"/>
                      <a:pt x="618" y="596"/>
                      <a:pt x="622" y="594"/>
                    </a:cubicBezTo>
                    <a:cubicBezTo>
                      <a:pt x="630" y="591"/>
                      <a:pt x="638" y="588"/>
                      <a:pt x="646" y="585"/>
                    </a:cubicBezTo>
                    <a:cubicBezTo>
                      <a:pt x="644" y="588"/>
                      <a:pt x="642" y="591"/>
                      <a:pt x="641" y="594"/>
                    </a:cubicBezTo>
                    <a:cubicBezTo>
                      <a:pt x="634" y="597"/>
                      <a:pt x="628" y="601"/>
                      <a:pt x="622" y="604"/>
                    </a:cubicBezTo>
                    <a:cubicBezTo>
                      <a:pt x="620" y="605"/>
                      <a:pt x="618" y="607"/>
                      <a:pt x="616" y="608"/>
                    </a:cubicBezTo>
                    <a:cubicBezTo>
                      <a:pt x="619" y="608"/>
                      <a:pt x="619" y="608"/>
                      <a:pt x="619" y="608"/>
                    </a:cubicBezTo>
                    <a:cubicBezTo>
                      <a:pt x="620" y="607"/>
                      <a:pt x="621" y="607"/>
                      <a:pt x="621" y="606"/>
                    </a:cubicBezTo>
                    <a:cubicBezTo>
                      <a:pt x="627" y="603"/>
                      <a:pt x="633" y="599"/>
                      <a:pt x="640" y="596"/>
                    </a:cubicBezTo>
                    <a:cubicBezTo>
                      <a:pt x="638" y="600"/>
                      <a:pt x="637" y="603"/>
                      <a:pt x="636" y="607"/>
                    </a:cubicBezTo>
                    <a:cubicBezTo>
                      <a:pt x="635" y="607"/>
                      <a:pt x="634" y="608"/>
                      <a:pt x="634" y="608"/>
                    </a:cubicBezTo>
                    <a:cubicBezTo>
                      <a:pt x="637" y="608"/>
                      <a:pt x="637" y="608"/>
                      <a:pt x="637" y="608"/>
                    </a:cubicBezTo>
                    <a:cubicBezTo>
                      <a:pt x="638" y="606"/>
                      <a:pt x="638" y="605"/>
                      <a:pt x="639" y="603"/>
                    </a:cubicBezTo>
                    <a:cubicBezTo>
                      <a:pt x="640" y="604"/>
                      <a:pt x="642" y="606"/>
                      <a:pt x="643" y="608"/>
                    </a:cubicBezTo>
                    <a:cubicBezTo>
                      <a:pt x="645" y="608"/>
                      <a:pt x="645" y="608"/>
                      <a:pt x="645" y="608"/>
                    </a:cubicBezTo>
                    <a:cubicBezTo>
                      <a:pt x="643" y="606"/>
                      <a:pt x="642" y="603"/>
                      <a:pt x="640" y="601"/>
                    </a:cubicBezTo>
                    <a:cubicBezTo>
                      <a:pt x="642" y="596"/>
                      <a:pt x="645" y="591"/>
                      <a:pt x="648" y="585"/>
                    </a:cubicBezTo>
                    <a:cubicBezTo>
                      <a:pt x="649" y="588"/>
                      <a:pt x="650" y="590"/>
                      <a:pt x="650" y="592"/>
                    </a:cubicBezTo>
                    <a:cubicBezTo>
                      <a:pt x="652" y="596"/>
                      <a:pt x="653" y="598"/>
                      <a:pt x="654" y="601"/>
                    </a:cubicBezTo>
                    <a:cubicBezTo>
                      <a:pt x="655" y="604"/>
                      <a:pt x="656" y="606"/>
                      <a:pt x="658" y="608"/>
                    </a:cubicBezTo>
                    <a:cubicBezTo>
                      <a:pt x="659" y="608"/>
                      <a:pt x="659" y="608"/>
                      <a:pt x="659" y="608"/>
                    </a:cubicBezTo>
                    <a:cubicBezTo>
                      <a:pt x="658" y="606"/>
                      <a:pt x="657" y="604"/>
                      <a:pt x="656" y="601"/>
                    </a:cubicBezTo>
                    <a:cubicBezTo>
                      <a:pt x="654" y="598"/>
                      <a:pt x="653" y="595"/>
                      <a:pt x="652" y="591"/>
                    </a:cubicBezTo>
                    <a:cubicBezTo>
                      <a:pt x="651" y="589"/>
                      <a:pt x="650" y="586"/>
                      <a:pt x="649" y="584"/>
                    </a:cubicBezTo>
                    <a:cubicBezTo>
                      <a:pt x="653" y="577"/>
                      <a:pt x="658" y="571"/>
                      <a:pt x="663" y="565"/>
                    </a:cubicBezTo>
                    <a:cubicBezTo>
                      <a:pt x="663" y="572"/>
                      <a:pt x="664" y="580"/>
                      <a:pt x="665" y="587"/>
                    </a:cubicBezTo>
                    <a:cubicBezTo>
                      <a:pt x="666" y="594"/>
                      <a:pt x="667" y="601"/>
                      <a:pt x="668" y="608"/>
                    </a:cubicBezTo>
                    <a:cubicBezTo>
                      <a:pt x="669" y="608"/>
                      <a:pt x="669" y="608"/>
                      <a:pt x="669" y="608"/>
                    </a:cubicBezTo>
                    <a:cubicBezTo>
                      <a:pt x="668" y="601"/>
                      <a:pt x="667" y="594"/>
                      <a:pt x="666" y="587"/>
                    </a:cubicBezTo>
                    <a:cubicBezTo>
                      <a:pt x="665" y="579"/>
                      <a:pt x="664" y="571"/>
                      <a:pt x="664" y="563"/>
                    </a:cubicBezTo>
                    <a:cubicBezTo>
                      <a:pt x="666" y="561"/>
                      <a:pt x="668" y="559"/>
                      <a:pt x="670" y="557"/>
                    </a:cubicBezTo>
                    <a:cubicBezTo>
                      <a:pt x="672" y="555"/>
                      <a:pt x="675" y="552"/>
                      <a:pt x="678" y="550"/>
                    </a:cubicBezTo>
                    <a:cubicBezTo>
                      <a:pt x="678" y="559"/>
                      <a:pt x="677" y="567"/>
                      <a:pt x="677" y="576"/>
                    </a:cubicBezTo>
                    <a:cubicBezTo>
                      <a:pt x="677" y="581"/>
                      <a:pt x="677" y="585"/>
                      <a:pt x="677" y="590"/>
                    </a:cubicBezTo>
                    <a:cubicBezTo>
                      <a:pt x="676" y="592"/>
                      <a:pt x="676" y="595"/>
                      <a:pt x="676" y="597"/>
                    </a:cubicBezTo>
                    <a:cubicBezTo>
                      <a:pt x="676" y="599"/>
                      <a:pt x="676" y="602"/>
                      <a:pt x="676" y="604"/>
                    </a:cubicBezTo>
                    <a:cubicBezTo>
                      <a:pt x="675" y="605"/>
                      <a:pt x="673" y="607"/>
                      <a:pt x="672" y="608"/>
                    </a:cubicBezTo>
                    <a:cubicBezTo>
                      <a:pt x="674" y="608"/>
                      <a:pt x="674" y="608"/>
                      <a:pt x="674" y="608"/>
                    </a:cubicBezTo>
                    <a:cubicBezTo>
                      <a:pt x="681" y="602"/>
                      <a:pt x="688" y="596"/>
                      <a:pt x="696" y="591"/>
                    </a:cubicBezTo>
                    <a:cubicBezTo>
                      <a:pt x="705" y="585"/>
                      <a:pt x="716" y="581"/>
                      <a:pt x="726" y="577"/>
                    </a:cubicBezTo>
                    <a:cubicBezTo>
                      <a:pt x="750" y="568"/>
                      <a:pt x="774" y="564"/>
                      <a:pt x="799" y="560"/>
                    </a:cubicBezTo>
                    <a:cubicBezTo>
                      <a:pt x="810" y="559"/>
                      <a:pt x="820" y="558"/>
                      <a:pt x="831" y="556"/>
                    </a:cubicBezTo>
                    <a:cubicBezTo>
                      <a:pt x="842" y="554"/>
                      <a:pt x="854" y="552"/>
                      <a:pt x="866" y="549"/>
                    </a:cubicBezTo>
                    <a:cubicBezTo>
                      <a:pt x="876" y="547"/>
                      <a:pt x="887" y="545"/>
                      <a:pt x="898" y="542"/>
                    </a:cubicBezTo>
                    <a:cubicBezTo>
                      <a:pt x="905" y="541"/>
                      <a:pt x="913" y="539"/>
                      <a:pt x="920" y="536"/>
                    </a:cubicBezTo>
                    <a:cubicBezTo>
                      <a:pt x="918" y="540"/>
                      <a:pt x="916" y="545"/>
                      <a:pt x="916" y="549"/>
                    </a:cubicBezTo>
                    <a:cubicBezTo>
                      <a:pt x="904" y="554"/>
                      <a:pt x="891" y="556"/>
                      <a:pt x="879" y="558"/>
                    </a:cubicBezTo>
                    <a:cubicBezTo>
                      <a:pt x="866" y="560"/>
                      <a:pt x="853" y="562"/>
                      <a:pt x="840" y="564"/>
                    </a:cubicBezTo>
                    <a:cubicBezTo>
                      <a:pt x="813" y="568"/>
                      <a:pt x="787" y="572"/>
                      <a:pt x="761" y="578"/>
                    </a:cubicBezTo>
                    <a:cubicBezTo>
                      <a:pt x="753" y="580"/>
                      <a:pt x="745" y="582"/>
                      <a:pt x="736" y="585"/>
                    </a:cubicBezTo>
                    <a:cubicBezTo>
                      <a:pt x="736" y="585"/>
                      <a:pt x="736" y="585"/>
                      <a:pt x="736" y="585"/>
                    </a:cubicBezTo>
                    <a:cubicBezTo>
                      <a:pt x="736" y="585"/>
                      <a:pt x="735" y="585"/>
                      <a:pt x="735" y="585"/>
                    </a:cubicBezTo>
                    <a:cubicBezTo>
                      <a:pt x="719" y="590"/>
                      <a:pt x="703" y="598"/>
                      <a:pt x="689" y="608"/>
                    </a:cubicBezTo>
                    <a:cubicBezTo>
                      <a:pt x="693" y="608"/>
                      <a:pt x="693" y="608"/>
                      <a:pt x="693" y="608"/>
                    </a:cubicBezTo>
                    <a:cubicBezTo>
                      <a:pt x="696" y="606"/>
                      <a:pt x="698" y="604"/>
                      <a:pt x="701" y="602"/>
                    </a:cubicBezTo>
                    <a:cubicBezTo>
                      <a:pt x="701" y="602"/>
                      <a:pt x="701" y="602"/>
                      <a:pt x="701" y="602"/>
                    </a:cubicBezTo>
                    <a:cubicBezTo>
                      <a:pt x="707" y="600"/>
                      <a:pt x="713" y="600"/>
                      <a:pt x="719" y="600"/>
                    </a:cubicBezTo>
                    <a:cubicBezTo>
                      <a:pt x="725" y="599"/>
                      <a:pt x="731" y="599"/>
                      <a:pt x="738" y="599"/>
                    </a:cubicBezTo>
                    <a:cubicBezTo>
                      <a:pt x="750" y="598"/>
                      <a:pt x="763" y="600"/>
                      <a:pt x="775" y="603"/>
                    </a:cubicBezTo>
                    <a:cubicBezTo>
                      <a:pt x="781" y="604"/>
                      <a:pt x="786" y="606"/>
                      <a:pt x="792" y="608"/>
                    </a:cubicBezTo>
                    <a:cubicBezTo>
                      <a:pt x="797" y="608"/>
                      <a:pt x="797" y="608"/>
                      <a:pt x="797" y="608"/>
                    </a:cubicBezTo>
                    <a:cubicBezTo>
                      <a:pt x="788" y="605"/>
                      <a:pt x="780" y="602"/>
                      <a:pt x="771" y="600"/>
                    </a:cubicBezTo>
                    <a:cubicBezTo>
                      <a:pt x="759" y="598"/>
                      <a:pt x="747" y="597"/>
                      <a:pt x="735" y="597"/>
                    </a:cubicBezTo>
                    <a:cubicBezTo>
                      <a:pt x="729" y="597"/>
                      <a:pt x="723" y="598"/>
                      <a:pt x="717" y="598"/>
                    </a:cubicBezTo>
                    <a:cubicBezTo>
                      <a:pt x="714" y="598"/>
                      <a:pt x="710" y="599"/>
                      <a:pt x="707" y="599"/>
                    </a:cubicBezTo>
                    <a:cubicBezTo>
                      <a:pt x="716" y="594"/>
                      <a:pt x="726" y="590"/>
                      <a:pt x="736" y="587"/>
                    </a:cubicBezTo>
                    <a:cubicBezTo>
                      <a:pt x="742" y="586"/>
                      <a:pt x="749" y="586"/>
                      <a:pt x="755" y="587"/>
                    </a:cubicBezTo>
                    <a:cubicBezTo>
                      <a:pt x="761" y="587"/>
                      <a:pt x="767" y="588"/>
                      <a:pt x="773" y="589"/>
                    </a:cubicBezTo>
                    <a:cubicBezTo>
                      <a:pt x="785" y="592"/>
                      <a:pt x="797" y="596"/>
                      <a:pt x="808" y="602"/>
                    </a:cubicBezTo>
                    <a:cubicBezTo>
                      <a:pt x="812" y="604"/>
                      <a:pt x="816" y="606"/>
                      <a:pt x="820" y="608"/>
                    </a:cubicBezTo>
                    <a:cubicBezTo>
                      <a:pt x="824" y="608"/>
                      <a:pt x="824" y="608"/>
                      <a:pt x="824" y="608"/>
                    </a:cubicBezTo>
                    <a:cubicBezTo>
                      <a:pt x="823" y="607"/>
                      <a:pt x="822" y="607"/>
                      <a:pt x="821" y="606"/>
                    </a:cubicBezTo>
                    <a:cubicBezTo>
                      <a:pt x="823" y="605"/>
                      <a:pt x="825" y="603"/>
                      <a:pt x="826" y="601"/>
                    </a:cubicBezTo>
                    <a:cubicBezTo>
                      <a:pt x="827" y="603"/>
                      <a:pt x="828" y="605"/>
                      <a:pt x="830" y="607"/>
                    </a:cubicBezTo>
                    <a:cubicBezTo>
                      <a:pt x="831" y="607"/>
                      <a:pt x="832" y="608"/>
                      <a:pt x="832" y="608"/>
                    </a:cubicBezTo>
                    <a:cubicBezTo>
                      <a:pt x="836" y="608"/>
                      <a:pt x="836" y="608"/>
                      <a:pt x="836" y="608"/>
                    </a:cubicBezTo>
                    <a:cubicBezTo>
                      <a:pt x="834" y="607"/>
                      <a:pt x="832" y="606"/>
                      <a:pt x="831" y="605"/>
                    </a:cubicBezTo>
                    <a:cubicBezTo>
                      <a:pt x="829" y="604"/>
                      <a:pt x="828" y="601"/>
                      <a:pt x="827" y="599"/>
                    </a:cubicBezTo>
                    <a:cubicBezTo>
                      <a:pt x="826" y="599"/>
                      <a:pt x="825" y="599"/>
                      <a:pt x="825" y="599"/>
                    </a:cubicBezTo>
                    <a:cubicBezTo>
                      <a:pt x="824" y="602"/>
                      <a:pt x="821" y="605"/>
                      <a:pt x="818" y="605"/>
                    </a:cubicBezTo>
                    <a:cubicBezTo>
                      <a:pt x="811" y="601"/>
                      <a:pt x="804" y="597"/>
                      <a:pt x="796" y="594"/>
                    </a:cubicBezTo>
                    <a:cubicBezTo>
                      <a:pt x="794" y="593"/>
                      <a:pt x="792" y="592"/>
                      <a:pt x="790" y="592"/>
                    </a:cubicBezTo>
                    <a:cubicBezTo>
                      <a:pt x="790" y="592"/>
                      <a:pt x="791" y="591"/>
                      <a:pt x="791" y="591"/>
                    </a:cubicBezTo>
                    <a:cubicBezTo>
                      <a:pt x="794" y="590"/>
                      <a:pt x="796" y="586"/>
                      <a:pt x="797" y="583"/>
                    </a:cubicBezTo>
                    <a:cubicBezTo>
                      <a:pt x="797" y="581"/>
                      <a:pt x="798" y="579"/>
                      <a:pt x="798" y="578"/>
                    </a:cubicBezTo>
                    <a:cubicBezTo>
                      <a:pt x="798" y="577"/>
                      <a:pt x="799" y="575"/>
                      <a:pt x="799" y="574"/>
                    </a:cubicBezTo>
                    <a:cubicBezTo>
                      <a:pt x="799" y="576"/>
                      <a:pt x="799" y="579"/>
                      <a:pt x="800" y="581"/>
                    </a:cubicBezTo>
                    <a:cubicBezTo>
                      <a:pt x="801" y="584"/>
                      <a:pt x="802" y="586"/>
                      <a:pt x="803" y="589"/>
                    </a:cubicBezTo>
                    <a:cubicBezTo>
                      <a:pt x="805" y="593"/>
                      <a:pt x="809" y="597"/>
                      <a:pt x="814" y="597"/>
                    </a:cubicBezTo>
                    <a:cubicBezTo>
                      <a:pt x="819" y="597"/>
                      <a:pt x="821" y="591"/>
                      <a:pt x="822" y="587"/>
                    </a:cubicBezTo>
                    <a:cubicBezTo>
                      <a:pt x="822" y="584"/>
                      <a:pt x="822" y="581"/>
                      <a:pt x="823" y="578"/>
                    </a:cubicBezTo>
                    <a:cubicBezTo>
                      <a:pt x="823" y="577"/>
                      <a:pt x="823" y="576"/>
                      <a:pt x="823" y="576"/>
                    </a:cubicBezTo>
                    <a:cubicBezTo>
                      <a:pt x="823" y="577"/>
                      <a:pt x="823" y="578"/>
                      <a:pt x="823" y="579"/>
                    </a:cubicBezTo>
                    <a:cubicBezTo>
                      <a:pt x="825" y="583"/>
                      <a:pt x="826" y="587"/>
                      <a:pt x="828" y="590"/>
                    </a:cubicBezTo>
                    <a:cubicBezTo>
                      <a:pt x="830" y="594"/>
                      <a:pt x="834" y="600"/>
                      <a:pt x="839" y="600"/>
                    </a:cubicBezTo>
                    <a:cubicBezTo>
                      <a:pt x="845" y="600"/>
                      <a:pt x="846" y="592"/>
                      <a:pt x="847" y="588"/>
                    </a:cubicBezTo>
                    <a:cubicBezTo>
                      <a:pt x="848" y="580"/>
                      <a:pt x="846" y="573"/>
                      <a:pt x="847" y="565"/>
                    </a:cubicBezTo>
                    <a:cubicBezTo>
                      <a:pt x="847" y="565"/>
                      <a:pt x="847" y="565"/>
                      <a:pt x="847" y="565"/>
                    </a:cubicBezTo>
                    <a:cubicBezTo>
                      <a:pt x="849" y="574"/>
                      <a:pt x="851" y="583"/>
                      <a:pt x="854" y="592"/>
                    </a:cubicBezTo>
                    <a:cubicBezTo>
                      <a:pt x="855" y="596"/>
                      <a:pt x="858" y="602"/>
                      <a:pt x="862" y="603"/>
                    </a:cubicBezTo>
                    <a:cubicBezTo>
                      <a:pt x="864" y="604"/>
                      <a:pt x="866" y="602"/>
                      <a:pt x="868" y="601"/>
                    </a:cubicBezTo>
                    <a:cubicBezTo>
                      <a:pt x="870" y="597"/>
                      <a:pt x="871" y="593"/>
                      <a:pt x="871" y="589"/>
                    </a:cubicBezTo>
                    <a:cubicBezTo>
                      <a:pt x="871" y="585"/>
                      <a:pt x="871" y="581"/>
                      <a:pt x="871" y="577"/>
                    </a:cubicBezTo>
                    <a:cubicBezTo>
                      <a:pt x="870" y="572"/>
                      <a:pt x="870" y="568"/>
                      <a:pt x="870" y="563"/>
                    </a:cubicBezTo>
                    <a:cubicBezTo>
                      <a:pt x="870" y="564"/>
                      <a:pt x="871" y="565"/>
                      <a:pt x="871" y="566"/>
                    </a:cubicBezTo>
                    <a:cubicBezTo>
                      <a:pt x="872" y="569"/>
                      <a:pt x="873" y="571"/>
                      <a:pt x="873" y="573"/>
                    </a:cubicBezTo>
                    <a:cubicBezTo>
                      <a:pt x="875" y="578"/>
                      <a:pt x="876" y="583"/>
                      <a:pt x="878" y="588"/>
                    </a:cubicBezTo>
                    <a:cubicBezTo>
                      <a:pt x="879" y="593"/>
                      <a:pt x="881" y="602"/>
                      <a:pt x="887" y="603"/>
                    </a:cubicBezTo>
                    <a:cubicBezTo>
                      <a:pt x="890" y="604"/>
                      <a:pt x="893" y="602"/>
                      <a:pt x="895" y="599"/>
                    </a:cubicBezTo>
                    <a:cubicBezTo>
                      <a:pt x="897" y="596"/>
                      <a:pt x="897" y="591"/>
                      <a:pt x="897" y="587"/>
                    </a:cubicBezTo>
                    <a:cubicBezTo>
                      <a:pt x="897" y="580"/>
                      <a:pt x="896" y="574"/>
                      <a:pt x="895" y="568"/>
                    </a:cubicBezTo>
                    <a:cubicBezTo>
                      <a:pt x="896" y="571"/>
                      <a:pt x="897" y="574"/>
                      <a:pt x="898" y="577"/>
                    </a:cubicBezTo>
                    <a:cubicBezTo>
                      <a:pt x="899" y="582"/>
                      <a:pt x="901" y="587"/>
                      <a:pt x="904" y="592"/>
                    </a:cubicBezTo>
                    <a:cubicBezTo>
                      <a:pt x="906" y="596"/>
                      <a:pt x="910" y="600"/>
                      <a:pt x="915" y="600"/>
                    </a:cubicBezTo>
                    <a:cubicBezTo>
                      <a:pt x="918" y="599"/>
                      <a:pt x="919" y="598"/>
                      <a:pt x="921" y="596"/>
                    </a:cubicBezTo>
                    <a:cubicBezTo>
                      <a:pt x="922" y="594"/>
                      <a:pt x="922" y="592"/>
                      <a:pt x="922" y="591"/>
                    </a:cubicBezTo>
                    <a:cubicBezTo>
                      <a:pt x="925" y="595"/>
                      <a:pt x="928" y="599"/>
                      <a:pt x="931" y="603"/>
                    </a:cubicBezTo>
                    <a:cubicBezTo>
                      <a:pt x="930" y="605"/>
                      <a:pt x="928" y="607"/>
                      <a:pt x="926" y="608"/>
                    </a:cubicBezTo>
                    <a:cubicBezTo>
                      <a:pt x="929" y="608"/>
                      <a:pt x="929" y="608"/>
                      <a:pt x="929" y="608"/>
                    </a:cubicBezTo>
                    <a:cubicBezTo>
                      <a:pt x="931" y="607"/>
                      <a:pt x="932" y="606"/>
                      <a:pt x="932" y="604"/>
                    </a:cubicBezTo>
                    <a:cubicBezTo>
                      <a:pt x="934" y="605"/>
                      <a:pt x="935" y="607"/>
                      <a:pt x="937" y="608"/>
                    </a:cubicBezTo>
                    <a:cubicBezTo>
                      <a:pt x="940" y="608"/>
                      <a:pt x="940" y="608"/>
                      <a:pt x="940" y="608"/>
                    </a:cubicBezTo>
                    <a:cubicBezTo>
                      <a:pt x="932" y="602"/>
                      <a:pt x="926" y="594"/>
                      <a:pt x="922" y="585"/>
                    </a:cubicBezTo>
                    <a:cubicBezTo>
                      <a:pt x="913" y="567"/>
                      <a:pt x="916" y="547"/>
                      <a:pt x="924" y="530"/>
                    </a:cubicBezTo>
                    <a:cubicBezTo>
                      <a:pt x="933" y="513"/>
                      <a:pt x="948" y="501"/>
                      <a:pt x="966" y="496"/>
                    </a:cubicBezTo>
                    <a:cubicBezTo>
                      <a:pt x="984" y="490"/>
                      <a:pt x="1004" y="494"/>
                      <a:pt x="1021" y="503"/>
                    </a:cubicBezTo>
                    <a:cubicBezTo>
                      <a:pt x="1053" y="522"/>
                      <a:pt x="1070" y="563"/>
                      <a:pt x="1062" y="599"/>
                    </a:cubicBezTo>
                    <a:cubicBezTo>
                      <a:pt x="1062" y="602"/>
                      <a:pt x="1061" y="605"/>
                      <a:pt x="1060" y="608"/>
                    </a:cubicBezTo>
                    <a:cubicBezTo>
                      <a:pt x="1062" y="608"/>
                      <a:pt x="1062" y="608"/>
                      <a:pt x="1062" y="608"/>
                    </a:cubicBezTo>
                    <a:cubicBezTo>
                      <a:pt x="1062" y="607"/>
                      <a:pt x="1063" y="605"/>
                      <a:pt x="1063" y="604"/>
                    </a:cubicBezTo>
                    <a:cubicBezTo>
                      <a:pt x="1064" y="602"/>
                      <a:pt x="1064" y="599"/>
                      <a:pt x="1065" y="597"/>
                    </a:cubicBezTo>
                    <a:cubicBezTo>
                      <a:pt x="1067" y="598"/>
                      <a:pt x="1070" y="598"/>
                      <a:pt x="1073" y="599"/>
                    </a:cubicBezTo>
                    <a:cubicBezTo>
                      <a:pt x="1073" y="597"/>
                      <a:pt x="1073" y="597"/>
                      <a:pt x="1073" y="597"/>
                    </a:cubicBezTo>
                    <a:cubicBezTo>
                      <a:pt x="1070" y="596"/>
                      <a:pt x="1067" y="596"/>
                      <a:pt x="1065" y="595"/>
                    </a:cubicBezTo>
                    <a:cubicBezTo>
                      <a:pt x="1066" y="590"/>
                      <a:pt x="1066" y="585"/>
                      <a:pt x="1066" y="580"/>
                    </a:cubicBezTo>
                    <a:cubicBezTo>
                      <a:pt x="1068" y="580"/>
                      <a:pt x="1071" y="580"/>
                      <a:pt x="1073" y="580"/>
                    </a:cubicBezTo>
                    <a:cubicBezTo>
                      <a:pt x="1073" y="578"/>
                      <a:pt x="1073" y="578"/>
                      <a:pt x="1073" y="578"/>
                    </a:cubicBezTo>
                    <a:cubicBezTo>
                      <a:pt x="1071" y="578"/>
                      <a:pt x="1068" y="578"/>
                      <a:pt x="1066" y="578"/>
                    </a:cubicBezTo>
                    <a:cubicBezTo>
                      <a:pt x="1066" y="573"/>
                      <a:pt x="1065" y="568"/>
                      <a:pt x="1064" y="562"/>
                    </a:cubicBezTo>
                    <a:cubicBezTo>
                      <a:pt x="1067" y="562"/>
                      <a:pt x="1070" y="562"/>
                      <a:pt x="1073" y="561"/>
                    </a:cubicBezTo>
                    <a:cubicBezTo>
                      <a:pt x="1073" y="560"/>
                      <a:pt x="1073" y="560"/>
                      <a:pt x="1073" y="560"/>
                    </a:cubicBezTo>
                    <a:cubicBezTo>
                      <a:pt x="1070" y="560"/>
                      <a:pt x="1067" y="560"/>
                      <a:pt x="1064" y="561"/>
                    </a:cubicBezTo>
                    <a:cubicBezTo>
                      <a:pt x="1063" y="558"/>
                      <a:pt x="1062" y="555"/>
                      <a:pt x="1061" y="552"/>
                    </a:cubicBezTo>
                    <a:cubicBezTo>
                      <a:pt x="1065" y="550"/>
                      <a:pt x="1066" y="544"/>
                      <a:pt x="1065" y="540"/>
                    </a:cubicBezTo>
                    <a:cubicBezTo>
                      <a:pt x="1068" y="541"/>
                      <a:pt x="1070" y="541"/>
                      <a:pt x="1073" y="541"/>
                    </a:cubicBezTo>
                    <a:cubicBezTo>
                      <a:pt x="1073" y="539"/>
                      <a:pt x="1073" y="539"/>
                      <a:pt x="1073" y="539"/>
                    </a:cubicBezTo>
                    <a:cubicBezTo>
                      <a:pt x="1070" y="539"/>
                      <a:pt x="1067" y="539"/>
                      <a:pt x="1065" y="538"/>
                    </a:cubicBezTo>
                    <a:cubicBezTo>
                      <a:pt x="1064" y="537"/>
                      <a:pt x="1063" y="538"/>
                      <a:pt x="1063" y="539"/>
                    </a:cubicBezTo>
                    <a:cubicBezTo>
                      <a:pt x="1064" y="542"/>
                      <a:pt x="1064" y="548"/>
                      <a:pt x="1061" y="551"/>
                    </a:cubicBezTo>
                    <a:cubicBezTo>
                      <a:pt x="1059" y="545"/>
                      <a:pt x="1057" y="540"/>
                      <a:pt x="1054" y="535"/>
                    </a:cubicBezTo>
                    <a:cubicBezTo>
                      <a:pt x="1054" y="535"/>
                      <a:pt x="1054" y="535"/>
                      <a:pt x="1054" y="535"/>
                    </a:cubicBezTo>
                    <a:cubicBezTo>
                      <a:pt x="1054" y="528"/>
                      <a:pt x="1051" y="521"/>
                      <a:pt x="1048" y="515"/>
                    </a:cubicBezTo>
                    <a:cubicBezTo>
                      <a:pt x="1046" y="512"/>
                      <a:pt x="1044" y="508"/>
                      <a:pt x="1042" y="505"/>
                    </a:cubicBezTo>
                    <a:cubicBezTo>
                      <a:pt x="1040" y="503"/>
                      <a:pt x="1039" y="501"/>
                      <a:pt x="1037" y="498"/>
                    </a:cubicBezTo>
                    <a:cubicBezTo>
                      <a:pt x="1040" y="501"/>
                      <a:pt x="1042" y="504"/>
                      <a:pt x="1045" y="506"/>
                    </a:cubicBezTo>
                    <a:cubicBezTo>
                      <a:pt x="1049" y="511"/>
                      <a:pt x="1052" y="515"/>
                      <a:pt x="1056" y="518"/>
                    </a:cubicBezTo>
                    <a:cubicBezTo>
                      <a:pt x="1060" y="522"/>
                      <a:pt x="1067" y="529"/>
                      <a:pt x="1073" y="528"/>
                    </a:cubicBezTo>
                    <a:cubicBezTo>
                      <a:pt x="1073" y="527"/>
                      <a:pt x="1073" y="527"/>
                      <a:pt x="1073" y="527"/>
                    </a:cubicBezTo>
                    <a:cubicBezTo>
                      <a:pt x="1072" y="527"/>
                      <a:pt x="1071" y="527"/>
                      <a:pt x="1070" y="526"/>
                    </a:cubicBezTo>
                    <a:cubicBezTo>
                      <a:pt x="1068" y="526"/>
                      <a:pt x="1066" y="525"/>
                      <a:pt x="1064" y="523"/>
                    </a:cubicBezTo>
                    <a:cubicBezTo>
                      <a:pt x="1060" y="521"/>
                      <a:pt x="1057" y="517"/>
                      <a:pt x="1054" y="514"/>
                    </a:cubicBezTo>
                    <a:cubicBezTo>
                      <a:pt x="1050" y="510"/>
                      <a:pt x="1047" y="507"/>
                      <a:pt x="1044" y="503"/>
                    </a:cubicBezTo>
                    <a:cubicBezTo>
                      <a:pt x="1041" y="501"/>
                      <a:pt x="1039" y="497"/>
                      <a:pt x="1036" y="495"/>
                    </a:cubicBezTo>
                    <a:cubicBezTo>
                      <a:pt x="1036" y="495"/>
                      <a:pt x="1036" y="495"/>
                      <a:pt x="1036" y="495"/>
                    </a:cubicBezTo>
                    <a:cubicBezTo>
                      <a:pt x="1042" y="491"/>
                      <a:pt x="1046" y="487"/>
                      <a:pt x="1051" y="482"/>
                    </a:cubicBezTo>
                    <a:cubicBezTo>
                      <a:pt x="1052" y="482"/>
                      <a:pt x="1052" y="481"/>
                      <a:pt x="1053" y="481"/>
                    </a:cubicBezTo>
                    <a:cubicBezTo>
                      <a:pt x="1057" y="489"/>
                      <a:pt x="1062" y="495"/>
                      <a:pt x="1067" y="502"/>
                    </a:cubicBezTo>
                    <a:cubicBezTo>
                      <a:pt x="1069" y="505"/>
                      <a:pt x="1071" y="509"/>
                      <a:pt x="1073" y="512"/>
                    </a:cubicBezTo>
                    <a:cubicBezTo>
                      <a:pt x="1073" y="508"/>
                      <a:pt x="1073" y="508"/>
                      <a:pt x="1073" y="508"/>
                    </a:cubicBezTo>
                    <a:cubicBezTo>
                      <a:pt x="1072" y="507"/>
                      <a:pt x="1071" y="506"/>
                      <a:pt x="1071" y="504"/>
                    </a:cubicBezTo>
                    <a:cubicBezTo>
                      <a:pt x="1066" y="497"/>
                      <a:pt x="1060" y="490"/>
                      <a:pt x="1055" y="482"/>
                    </a:cubicBezTo>
                    <a:cubicBezTo>
                      <a:pt x="1059" y="486"/>
                      <a:pt x="1063" y="489"/>
                      <a:pt x="1067" y="493"/>
                    </a:cubicBezTo>
                    <a:cubicBezTo>
                      <a:pt x="1069" y="494"/>
                      <a:pt x="1071" y="496"/>
                      <a:pt x="1073" y="498"/>
                    </a:cubicBezTo>
                    <a:cubicBezTo>
                      <a:pt x="1073" y="495"/>
                      <a:pt x="1073" y="495"/>
                      <a:pt x="1073" y="495"/>
                    </a:cubicBezTo>
                    <a:cubicBezTo>
                      <a:pt x="1071" y="494"/>
                      <a:pt x="1070" y="492"/>
                      <a:pt x="1068" y="491"/>
                    </a:cubicBezTo>
                    <a:cubicBezTo>
                      <a:pt x="1064" y="487"/>
                      <a:pt x="1059" y="483"/>
                      <a:pt x="1054" y="479"/>
                    </a:cubicBezTo>
                    <a:cubicBezTo>
                      <a:pt x="1061" y="474"/>
                      <a:pt x="1067" y="468"/>
                      <a:pt x="1072" y="462"/>
                    </a:cubicBezTo>
                    <a:cubicBezTo>
                      <a:pt x="1073" y="463"/>
                      <a:pt x="1073" y="463"/>
                      <a:pt x="1073" y="463"/>
                    </a:cubicBezTo>
                    <a:cubicBezTo>
                      <a:pt x="1073" y="459"/>
                      <a:pt x="1073" y="459"/>
                      <a:pt x="1073" y="459"/>
                    </a:cubicBezTo>
                    <a:cubicBezTo>
                      <a:pt x="1072" y="460"/>
                      <a:pt x="1070" y="462"/>
                      <a:pt x="1069" y="463"/>
                    </a:cubicBezTo>
                    <a:cubicBezTo>
                      <a:pt x="1062" y="470"/>
                      <a:pt x="1054" y="477"/>
                      <a:pt x="1046" y="484"/>
                    </a:cubicBezTo>
                    <a:cubicBezTo>
                      <a:pt x="1043" y="488"/>
                      <a:pt x="1039" y="491"/>
                      <a:pt x="1035" y="494"/>
                    </a:cubicBezTo>
                    <a:cubicBezTo>
                      <a:pt x="1032" y="496"/>
                      <a:pt x="1030" y="497"/>
                      <a:pt x="1028" y="499"/>
                    </a:cubicBezTo>
                    <a:cubicBezTo>
                      <a:pt x="1027" y="500"/>
                      <a:pt x="1025" y="502"/>
                      <a:pt x="1024" y="502"/>
                    </a:cubicBezTo>
                    <a:cubicBezTo>
                      <a:pt x="1023" y="502"/>
                      <a:pt x="1023" y="502"/>
                      <a:pt x="1023" y="502"/>
                    </a:cubicBezTo>
                    <a:cubicBezTo>
                      <a:pt x="1019" y="500"/>
                      <a:pt x="1014" y="497"/>
                      <a:pt x="1010" y="496"/>
                    </a:cubicBezTo>
                    <a:cubicBezTo>
                      <a:pt x="1012" y="495"/>
                      <a:pt x="1013" y="493"/>
                      <a:pt x="1015" y="492"/>
                    </a:cubicBezTo>
                    <a:cubicBezTo>
                      <a:pt x="1018" y="490"/>
                      <a:pt x="1021" y="488"/>
                      <a:pt x="1024" y="486"/>
                    </a:cubicBezTo>
                    <a:cubicBezTo>
                      <a:pt x="1029" y="482"/>
                      <a:pt x="1034" y="478"/>
                      <a:pt x="1039" y="474"/>
                    </a:cubicBezTo>
                    <a:cubicBezTo>
                      <a:pt x="1049" y="466"/>
                      <a:pt x="1058" y="458"/>
                      <a:pt x="1066" y="448"/>
                    </a:cubicBezTo>
                    <a:cubicBezTo>
                      <a:pt x="1069" y="446"/>
                      <a:pt x="1071" y="443"/>
                      <a:pt x="1073" y="440"/>
                    </a:cubicBezTo>
                    <a:cubicBezTo>
                      <a:pt x="1073" y="437"/>
                      <a:pt x="1073" y="437"/>
                      <a:pt x="1073" y="437"/>
                    </a:cubicBezTo>
                    <a:cubicBezTo>
                      <a:pt x="1067" y="444"/>
                      <a:pt x="1062" y="451"/>
                      <a:pt x="1056" y="457"/>
                    </a:cubicBezTo>
                    <a:cubicBezTo>
                      <a:pt x="1056" y="457"/>
                      <a:pt x="1056" y="457"/>
                      <a:pt x="1056" y="457"/>
                    </a:cubicBezTo>
                    <a:cubicBezTo>
                      <a:pt x="1054" y="458"/>
                      <a:pt x="1051" y="458"/>
                      <a:pt x="1049" y="459"/>
                    </a:cubicBezTo>
                    <a:cubicBezTo>
                      <a:pt x="1047" y="460"/>
                      <a:pt x="1044" y="461"/>
                      <a:pt x="1041" y="462"/>
                    </a:cubicBezTo>
                    <a:cubicBezTo>
                      <a:pt x="1036" y="463"/>
                      <a:pt x="1030" y="464"/>
                      <a:pt x="1025" y="464"/>
                    </a:cubicBezTo>
                    <a:cubicBezTo>
                      <a:pt x="1014" y="464"/>
                      <a:pt x="1004" y="460"/>
                      <a:pt x="996" y="454"/>
                    </a:cubicBezTo>
                    <a:cubicBezTo>
                      <a:pt x="992" y="450"/>
                      <a:pt x="988" y="446"/>
                      <a:pt x="986" y="442"/>
                    </a:cubicBezTo>
                    <a:cubicBezTo>
                      <a:pt x="986" y="442"/>
                      <a:pt x="986" y="442"/>
                      <a:pt x="986" y="442"/>
                    </a:cubicBezTo>
                    <a:cubicBezTo>
                      <a:pt x="983" y="437"/>
                      <a:pt x="981" y="432"/>
                      <a:pt x="979" y="427"/>
                    </a:cubicBezTo>
                    <a:cubicBezTo>
                      <a:pt x="977" y="417"/>
                      <a:pt x="976" y="404"/>
                      <a:pt x="981" y="395"/>
                    </a:cubicBezTo>
                    <a:cubicBezTo>
                      <a:pt x="981" y="394"/>
                      <a:pt x="980" y="394"/>
                      <a:pt x="980" y="394"/>
                    </a:cubicBezTo>
                    <a:cubicBezTo>
                      <a:pt x="972" y="394"/>
                      <a:pt x="962" y="390"/>
                      <a:pt x="960" y="382"/>
                    </a:cubicBezTo>
                    <a:cubicBezTo>
                      <a:pt x="960" y="382"/>
                      <a:pt x="960" y="382"/>
                      <a:pt x="960" y="382"/>
                    </a:cubicBezTo>
                    <a:cubicBezTo>
                      <a:pt x="972" y="369"/>
                      <a:pt x="982" y="354"/>
                      <a:pt x="988" y="338"/>
                    </a:cubicBezTo>
                    <a:cubicBezTo>
                      <a:pt x="992" y="330"/>
                      <a:pt x="995" y="322"/>
                      <a:pt x="997" y="313"/>
                    </a:cubicBezTo>
                    <a:cubicBezTo>
                      <a:pt x="998" y="310"/>
                      <a:pt x="998" y="307"/>
                      <a:pt x="999" y="304"/>
                    </a:cubicBezTo>
                    <a:cubicBezTo>
                      <a:pt x="1000" y="301"/>
                      <a:pt x="1000" y="299"/>
                      <a:pt x="1000" y="296"/>
                    </a:cubicBezTo>
                    <a:cubicBezTo>
                      <a:pt x="1001" y="296"/>
                      <a:pt x="1001" y="296"/>
                      <a:pt x="1001" y="296"/>
                    </a:cubicBezTo>
                    <a:cubicBezTo>
                      <a:pt x="1003" y="300"/>
                      <a:pt x="1006" y="304"/>
                      <a:pt x="1011" y="305"/>
                    </a:cubicBezTo>
                    <a:cubicBezTo>
                      <a:pt x="1016" y="307"/>
                      <a:pt x="1021" y="306"/>
                      <a:pt x="1026" y="303"/>
                    </a:cubicBezTo>
                    <a:cubicBezTo>
                      <a:pt x="1028" y="308"/>
                      <a:pt x="1032" y="312"/>
                      <a:pt x="1037" y="313"/>
                    </a:cubicBezTo>
                    <a:cubicBezTo>
                      <a:pt x="1041" y="314"/>
                      <a:pt x="1046" y="312"/>
                      <a:pt x="1049" y="310"/>
                    </a:cubicBezTo>
                    <a:cubicBezTo>
                      <a:pt x="1049" y="311"/>
                      <a:pt x="1048" y="312"/>
                      <a:pt x="1047" y="313"/>
                    </a:cubicBezTo>
                    <a:cubicBezTo>
                      <a:pt x="1046" y="315"/>
                      <a:pt x="1045" y="317"/>
                      <a:pt x="1043" y="319"/>
                    </a:cubicBezTo>
                    <a:cubicBezTo>
                      <a:pt x="1041" y="323"/>
                      <a:pt x="1038" y="327"/>
                      <a:pt x="1034" y="330"/>
                    </a:cubicBezTo>
                    <a:cubicBezTo>
                      <a:pt x="1030" y="333"/>
                      <a:pt x="1026" y="334"/>
                      <a:pt x="1022" y="333"/>
                    </a:cubicBezTo>
                    <a:cubicBezTo>
                      <a:pt x="1018" y="332"/>
                      <a:pt x="1015" y="329"/>
                      <a:pt x="1016" y="326"/>
                    </a:cubicBezTo>
                    <a:cubicBezTo>
                      <a:pt x="1020" y="332"/>
                      <a:pt x="1030" y="330"/>
                      <a:pt x="1032" y="323"/>
                    </a:cubicBezTo>
                    <a:cubicBezTo>
                      <a:pt x="1034" y="319"/>
                      <a:pt x="1032" y="315"/>
                      <a:pt x="1029" y="313"/>
                    </a:cubicBezTo>
                    <a:cubicBezTo>
                      <a:pt x="1027" y="310"/>
                      <a:pt x="1023" y="309"/>
                      <a:pt x="1019" y="309"/>
                    </a:cubicBezTo>
                    <a:cubicBezTo>
                      <a:pt x="1012" y="309"/>
                      <a:pt x="1006" y="314"/>
                      <a:pt x="1004" y="321"/>
                    </a:cubicBezTo>
                    <a:cubicBezTo>
                      <a:pt x="1002" y="327"/>
                      <a:pt x="1003" y="335"/>
                      <a:pt x="1007" y="340"/>
                    </a:cubicBezTo>
                    <a:cubicBezTo>
                      <a:pt x="1009" y="343"/>
                      <a:pt x="1013" y="346"/>
                      <a:pt x="1017" y="347"/>
                    </a:cubicBezTo>
                    <a:cubicBezTo>
                      <a:pt x="1011" y="350"/>
                      <a:pt x="1006" y="357"/>
                      <a:pt x="1005" y="365"/>
                    </a:cubicBezTo>
                    <a:cubicBezTo>
                      <a:pt x="1005" y="366"/>
                      <a:pt x="1005" y="367"/>
                      <a:pt x="1005" y="368"/>
                    </a:cubicBezTo>
                    <a:cubicBezTo>
                      <a:pt x="1005" y="366"/>
                      <a:pt x="1004" y="365"/>
                      <a:pt x="1003" y="364"/>
                    </a:cubicBezTo>
                    <a:cubicBezTo>
                      <a:pt x="1001" y="361"/>
                      <a:pt x="999" y="359"/>
                      <a:pt x="997" y="357"/>
                    </a:cubicBezTo>
                    <a:cubicBezTo>
                      <a:pt x="994" y="355"/>
                      <a:pt x="988" y="352"/>
                      <a:pt x="985" y="356"/>
                    </a:cubicBezTo>
                    <a:cubicBezTo>
                      <a:pt x="983" y="361"/>
                      <a:pt x="988" y="365"/>
                      <a:pt x="992" y="367"/>
                    </a:cubicBezTo>
                    <a:cubicBezTo>
                      <a:pt x="994" y="369"/>
                      <a:pt x="997" y="370"/>
                      <a:pt x="999" y="371"/>
                    </a:cubicBezTo>
                    <a:cubicBezTo>
                      <a:pt x="1001" y="372"/>
                      <a:pt x="1002" y="372"/>
                      <a:pt x="1004" y="373"/>
                    </a:cubicBezTo>
                    <a:cubicBezTo>
                      <a:pt x="1001" y="373"/>
                      <a:pt x="999" y="373"/>
                      <a:pt x="997" y="373"/>
                    </a:cubicBezTo>
                    <a:cubicBezTo>
                      <a:pt x="993" y="374"/>
                      <a:pt x="990" y="373"/>
                      <a:pt x="986" y="373"/>
                    </a:cubicBezTo>
                    <a:cubicBezTo>
                      <a:pt x="983" y="373"/>
                      <a:pt x="979" y="374"/>
                      <a:pt x="976" y="375"/>
                    </a:cubicBezTo>
                    <a:cubicBezTo>
                      <a:pt x="974" y="376"/>
                      <a:pt x="971" y="378"/>
                      <a:pt x="970" y="381"/>
                    </a:cubicBezTo>
                    <a:cubicBezTo>
                      <a:pt x="970" y="384"/>
                      <a:pt x="972" y="385"/>
                      <a:pt x="975" y="387"/>
                    </a:cubicBezTo>
                    <a:cubicBezTo>
                      <a:pt x="978" y="388"/>
                      <a:pt x="981" y="388"/>
                      <a:pt x="985" y="387"/>
                    </a:cubicBezTo>
                    <a:cubicBezTo>
                      <a:pt x="992" y="385"/>
                      <a:pt x="999" y="382"/>
                      <a:pt x="1005" y="378"/>
                    </a:cubicBezTo>
                    <a:cubicBezTo>
                      <a:pt x="998" y="384"/>
                      <a:pt x="993" y="392"/>
                      <a:pt x="990" y="400"/>
                    </a:cubicBezTo>
                    <a:cubicBezTo>
                      <a:pt x="986" y="409"/>
                      <a:pt x="986" y="420"/>
                      <a:pt x="989" y="429"/>
                    </a:cubicBezTo>
                    <a:cubicBezTo>
                      <a:pt x="994" y="449"/>
                      <a:pt x="1016" y="459"/>
                      <a:pt x="1036" y="456"/>
                    </a:cubicBezTo>
                    <a:cubicBezTo>
                      <a:pt x="1045" y="454"/>
                      <a:pt x="1054" y="448"/>
                      <a:pt x="1058" y="439"/>
                    </a:cubicBezTo>
                    <a:cubicBezTo>
                      <a:pt x="1061" y="431"/>
                      <a:pt x="1060" y="421"/>
                      <a:pt x="1054" y="414"/>
                    </a:cubicBezTo>
                    <a:cubicBezTo>
                      <a:pt x="1048" y="408"/>
                      <a:pt x="1038" y="406"/>
                      <a:pt x="1030" y="408"/>
                    </a:cubicBezTo>
                    <a:cubicBezTo>
                      <a:pt x="1022" y="410"/>
                      <a:pt x="1017" y="419"/>
                      <a:pt x="1019" y="427"/>
                    </a:cubicBezTo>
                    <a:cubicBezTo>
                      <a:pt x="1021" y="434"/>
                      <a:pt x="1029" y="440"/>
                      <a:pt x="1036" y="437"/>
                    </a:cubicBezTo>
                    <a:cubicBezTo>
                      <a:pt x="1042" y="435"/>
                      <a:pt x="1043" y="425"/>
                      <a:pt x="1038" y="420"/>
                    </a:cubicBezTo>
                    <a:cubicBezTo>
                      <a:pt x="1042" y="420"/>
                      <a:pt x="1045" y="424"/>
                      <a:pt x="1046" y="428"/>
                    </a:cubicBezTo>
                    <a:cubicBezTo>
                      <a:pt x="1047" y="432"/>
                      <a:pt x="1044" y="437"/>
                      <a:pt x="1040" y="440"/>
                    </a:cubicBezTo>
                    <a:cubicBezTo>
                      <a:pt x="1033" y="446"/>
                      <a:pt x="1022" y="444"/>
                      <a:pt x="1015" y="439"/>
                    </a:cubicBezTo>
                    <a:cubicBezTo>
                      <a:pt x="1007" y="434"/>
                      <a:pt x="1003" y="426"/>
                      <a:pt x="1004" y="417"/>
                    </a:cubicBezTo>
                    <a:cubicBezTo>
                      <a:pt x="1004" y="408"/>
                      <a:pt x="1009" y="397"/>
                      <a:pt x="1018" y="394"/>
                    </a:cubicBezTo>
                    <a:cubicBezTo>
                      <a:pt x="1019" y="396"/>
                      <a:pt x="1020" y="398"/>
                      <a:pt x="1023" y="400"/>
                    </a:cubicBezTo>
                    <a:cubicBezTo>
                      <a:pt x="1028" y="404"/>
                      <a:pt x="1038" y="405"/>
                      <a:pt x="1043" y="400"/>
                    </a:cubicBezTo>
                    <a:cubicBezTo>
                      <a:pt x="1048" y="404"/>
                      <a:pt x="1055" y="407"/>
                      <a:pt x="1062" y="404"/>
                    </a:cubicBezTo>
                    <a:cubicBezTo>
                      <a:pt x="1067" y="403"/>
                      <a:pt x="1072" y="397"/>
                      <a:pt x="1072" y="392"/>
                    </a:cubicBezTo>
                    <a:cubicBezTo>
                      <a:pt x="1073" y="393"/>
                      <a:pt x="1073" y="393"/>
                      <a:pt x="1073" y="394"/>
                    </a:cubicBezTo>
                    <a:cubicBezTo>
                      <a:pt x="1073" y="388"/>
                      <a:pt x="1073" y="388"/>
                      <a:pt x="1073" y="388"/>
                    </a:cubicBezTo>
                    <a:cubicBezTo>
                      <a:pt x="1073" y="388"/>
                      <a:pt x="1072" y="388"/>
                      <a:pt x="1072" y="388"/>
                    </a:cubicBezTo>
                    <a:cubicBezTo>
                      <a:pt x="1071" y="388"/>
                      <a:pt x="1071" y="388"/>
                      <a:pt x="1071" y="389"/>
                    </a:cubicBezTo>
                    <a:cubicBezTo>
                      <a:pt x="1072" y="395"/>
                      <a:pt x="1067" y="401"/>
                      <a:pt x="1061" y="403"/>
                    </a:cubicBezTo>
                    <a:cubicBezTo>
                      <a:pt x="1055" y="405"/>
                      <a:pt x="1048" y="402"/>
                      <a:pt x="1044" y="398"/>
                    </a:cubicBezTo>
                    <a:cubicBezTo>
                      <a:pt x="1043" y="398"/>
                      <a:pt x="1043" y="398"/>
                      <a:pt x="1042" y="398"/>
                    </a:cubicBezTo>
                    <a:cubicBezTo>
                      <a:pt x="1038" y="403"/>
                      <a:pt x="1030" y="402"/>
                      <a:pt x="1024" y="399"/>
                    </a:cubicBezTo>
                    <a:cubicBezTo>
                      <a:pt x="1018" y="395"/>
                      <a:pt x="1016" y="387"/>
                      <a:pt x="1019" y="380"/>
                    </a:cubicBezTo>
                    <a:cubicBezTo>
                      <a:pt x="1019" y="380"/>
                      <a:pt x="1019" y="379"/>
                      <a:pt x="1018" y="379"/>
                    </a:cubicBezTo>
                    <a:cubicBezTo>
                      <a:pt x="1011" y="377"/>
                      <a:pt x="1007" y="372"/>
                      <a:pt x="1007" y="365"/>
                    </a:cubicBezTo>
                    <a:cubicBezTo>
                      <a:pt x="1007" y="357"/>
                      <a:pt x="1013" y="350"/>
                      <a:pt x="1019" y="347"/>
                    </a:cubicBezTo>
                    <a:cubicBezTo>
                      <a:pt x="1026" y="348"/>
                      <a:pt x="1033" y="347"/>
                      <a:pt x="1038" y="344"/>
                    </a:cubicBezTo>
                    <a:cubicBezTo>
                      <a:pt x="1037" y="347"/>
                      <a:pt x="1036" y="349"/>
                      <a:pt x="1035" y="352"/>
                    </a:cubicBezTo>
                    <a:cubicBezTo>
                      <a:pt x="1030" y="352"/>
                      <a:pt x="1025" y="353"/>
                      <a:pt x="1021" y="356"/>
                    </a:cubicBezTo>
                    <a:cubicBezTo>
                      <a:pt x="1018" y="357"/>
                      <a:pt x="1014" y="361"/>
                      <a:pt x="1014" y="365"/>
                    </a:cubicBezTo>
                    <a:cubicBezTo>
                      <a:pt x="1014" y="369"/>
                      <a:pt x="1017" y="372"/>
                      <a:pt x="1020" y="373"/>
                    </a:cubicBezTo>
                    <a:cubicBezTo>
                      <a:pt x="1024" y="374"/>
                      <a:pt x="1028" y="373"/>
                      <a:pt x="1032" y="372"/>
                    </a:cubicBezTo>
                    <a:cubicBezTo>
                      <a:pt x="1026" y="377"/>
                      <a:pt x="1020" y="387"/>
                      <a:pt x="1028" y="393"/>
                    </a:cubicBezTo>
                    <a:cubicBezTo>
                      <a:pt x="1035" y="399"/>
                      <a:pt x="1044" y="390"/>
                      <a:pt x="1046" y="383"/>
                    </a:cubicBezTo>
                    <a:cubicBezTo>
                      <a:pt x="1047" y="390"/>
                      <a:pt x="1051" y="398"/>
                      <a:pt x="1059" y="395"/>
                    </a:cubicBezTo>
                    <a:cubicBezTo>
                      <a:pt x="1066" y="393"/>
                      <a:pt x="1066" y="386"/>
                      <a:pt x="1063" y="380"/>
                    </a:cubicBezTo>
                    <a:cubicBezTo>
                      <a:pt x="1064" y="382"/>
                      <a:pt x="1066" y="383"/>
                      <a:pt x="1068" y="383"/>
                    </a:cubicBezTo>
                    <a:cubicBezTo>
                      <a:pt x="1070" y="383"/>
                      <a:pt x="1071" y="383"/>
                      <a:pt x="1073" y="382"/>
                    </a:cubicBezTo>
                    <a:cubicBezTo>
                      <a:pt x="1073" y="380"/>
                      <a:pt x="1073" y="380"/>
                      <a:pt x="1073" y="380"/>
                    </a:cubicBezTo>
                    <a:cubicBezTo>
                      <a:pt x="1071" y="382"/>
                      <a:pt x="1069" y="382"/>
                      <a:pt x="1067" y="381"/>
                    </a:cubicBezTo>
                    <a:cubicBezTo>
                      <a:pt x="1064" y="380"/>
                      <a:pt x="1063" y="378"/>
                      <a:pt x="1061" y="376"/>
                    </a:cubicBezTo>
                    <a:cubicBezTo>
                      <a:pt x="1064" y="373"/>
                      <a:pt x="1065" y="368"/>
                      <a:pt x="1066" y="364"/>
                    </a:cubicBezTo>
                    <a:cubicBezTo>
                      <a:pt x="1069" y="365"/>
                      <a:pt x="1071" y="367"/>
                      <a:pt x="1073" y="369"/>
                    </a:cubicBezTo>
                    <a:cubicBezTo>
                      <a:pt x="1073" y="367"/>
                      <a:pt x="1073" y="367"/>
                      <a:pt x="1073" y="367"/>
                    </a:cubicBezTo>
                    <a:cubicBezTo>
                      <a:pt x="1071" y="365"/>
                      <a:pt x="1069" y="363"/>
                      <a:pt x="1067" y="362"/>
                    </a:cubicBezTo>
                    <a:cubicBezTo>
                      <a:pt x="1067" y="361"/>
                      <a:pt x="1067" y="361"/>
                      <a:pt x="1067" y="360"/>
                    </a:cubicBezTo>
                    <a:cubicBezTo>
                      <a:pt x="1068" y="357"/>
                      <a:pt x="1068" y="354"/>
                      <a:pt x="1068" y="350"/>
                    </a:cubicBezTo>
                    <a:cubicBezTo>
                      <a:pt x="1069" y="353"/>
                      <a:pt x="1071" y="356"/>
                      <a:pt x="1073" y="359"/>
                    </a:cubicBezTo>
                    <a:cubicBezTo>
                      <a:pt x="1073" y="356"/>
                      <a:pt x="1073" y="356"/>
                      <a:pt x="1073" y="356"/>
                    </a:cubicBezTo>
                    <a:cubicBezTo>
                      <a:pt x="1071" y="353"/>
                      <a:pt x="1070" y="350"/>
                      <a:pt x="1068" y="347"/>
                    </a:cubicBezTo>
                    <a:cubicBezTo>
                      <a:pt x="1068" y="347"/>
                      <a:pt x="1068" y="347"/>
                      <a:pt x="1068" y="347"/>
                    </a:cubicBezTo>
                    <a:cubicBezTo>
                      <a:pt x="1067" y="344"/>
                      <a:pt x="1067" y="342"/>
                      <a:pt x="1067" y="339"/>
                    </a:cubicBezTo>
                    <a:cubicBezTo>
                      <a:pt x="1066" y="331"/>
                      <a:pt x="1065" y="322"/>
                      <a:pt x="1065" y="313"/>
                    </a:cubicBezTo>
                    <a:cubicBezTo>
                      <a:pt x="1068" y="313"/>
                      <a:pt x="1070" y="313"/>
                      <a:pt x="1073" y="311"/>
                    </a:cubicBezTo>
                    <a:cubicBezTo>
                      <a:pt x="1073" y="309"/>
                      <a:pt x="1073" y="309"/>
                      <a:pt x="1073" y="309"/>
                    </a:cubicBezTo>
                    <a:cubicBezTo>
                      <a:pt x="1067" y="313"/>
                      <a:pt x="1057" y="312"/>
                      <a:pt x="1052" y="306"/>
                    </a:cubicBezTo>
                    <a:cubicBezTo>
                      <a:pt x="1052" y="305"/>
                      <a:pt x="1051" y="305"/>
                      <a:pt x="1051" y="306"/>
                    </a:cubicBezTo>
                    <a:cubicBezTo>
                      <a:pt x="1044" y="314"/>
                      <a:pt x="1030" y="312"/>
                      <a:pt x="1027" y="301"/>
                    </a:cubicBezTo>
                    <a:cubicBezTo>
                      <a:pt x="1027" y="301"/>
                      <a:pt x="1026" y="300"/>
                      <a:pt x="1026" y="301"/>
                    </a:cubicBezTo>
                    <a:cubicBezTo>
                      <a:pt x="1022" y="304"/>
                      <a:pt x="1018" y="305"/>
                      <a:pt x="1013" y="304"/>
                    </a:cubicBezTo>
                    <a:cubicBezTo>
                      <a:pt x="1008" y="303"/>
                      <a:pt x="1005" y="299"/>
                      <a:pt x="1003" y="294"/>
                    </a:cubicBezTo>
                    <a:cubicBezTo>
                      <a:pt x="1003" y="294"/>
                      <a:pt x="1002" y="294"/>
                      <a:pt x="1002" y="294"/>
                    </a:cubicBezTo>
                    <a:cubicBezTo>
                      <a:pt x="996" y="295"/>
                      <a:pt x="990" y="296"/>
                      <a:pt x="985" y="291"/>
                    </a:cubicBezTo>
                    <a:cubicBezTo>
                      <a:pt x="982" y="288"/>
                      <a:pt x="981" y="282"/>
                      <a:pt x="981" y="278"/>
                    </a:cubicBezTo>
                    <a:cubicBezTo>
                      <a:pt x="981" y="277"/>
                      <a:pt x="980" y="276"/>
                      <a:pt x="980" y="277"/>
                    </a:cubicBezTo>
                    <a:cubicBezTo>
                      <a:pt x="970" y="281"/>
                      <a:pt x="961" y="271"/>
                      <a:pt x="963" y="262"/>
                    </a:cubicBezTo>
                    <a:cubicBezTo>
                      <a:pt x="963" y="262"/>
                      <a:pt x="963" y="262"/>
                      <a:pt x="963" y="262"/>
                    </a:cubicBezTo>
                    <a:cubicBezTo>
                      <a:pt x="966" y="257"/>
                      <a:pt x="969" y="253"/>
                      <a:pt x="973" y="250"/>
                    </a:cubicBezTo>
                    <a:cubicBezTo>
                      <a:pt x="969" y="256"/>
                      <a:pt x="965" y="264"/>
                      <a:pt x="971" y="269"/>
                    </a:cubicBezTo>
                    <a:cubicBezTo>
                      <a:pt x="974" y="272"/>
                      <a:pt x="979" y="270"/>
                      <a:pt x="982" y="268"/>
                    </a:cubicBezTo>
                    <a:cubicBezTo>
                      <a:pt x="986" y="267"/>
                      <a:pt x="990" y="264"/>
                      <a:pt x="993" y="261"/>
                    </a:cubicBezTo>
                    <a:cubicBezTo>
                      <a:pt x="991" y="266"/>
                      <a:pt x="988" y="270"/>
                      <a:pt x="987" y="275"/>
                    </a:cubicBezTo>
                    <a:cubicBezTo>
                      <a:pt x="987" y="280"/>
                      <a:pt x="989" y="285"/>
                      <a:pt x="994" y="286"/>
                    </a:cubicBezTo>
                    <a:cubicBezTo>
                      <a:pt x="998" y="287"/>
                      <a:pt x="1002" y="284"/>
                      <a:pt x="1004" y="282"/>
                    </a:cubicBezTo>
                    <a:cubicBezTo>
                      <a:pt x="1007" y="280"/>
                      <a:pt x="1009" y="278"/>
                      <a:pt x="1011" y="275"/>
                    </a:cubicBezTo>
                    <a:cubicBezTo>
                      <a:pt x="1008" y="283"/>
                      <a:pt x="1006" y="294"/>
                      <a:pt x="1014" y="297"/>
                    </a:cubicBezTo>
                    <a:cubicBezTo>
                      <a:pt x="1018" y="299"/>
                      <a:pt x="1023" y="295"/>
                      <a:pt x="1025" y="293"/>
                    </a:cubicBezTo>
                    <a:cubicBezTo>
                      <a:pt x="1028" y="290"/>
                      <a:pt x="1030" y="286"/>
                      <a:pt x="1031" y="283"/>
                    </a:cubicBezTo>
                    <a:cubicBezTo>
                      <a:pt x="1031" y="287"/>
                      <a:pt x="1031" y="290"/>
                      <a:pt x="1031" y="294"/>
                    </a:cubicBezTo>
                    <a:cubicBezTo>
                      <a:pt x="1031" y="298"/>
                      <a:pt x="1032" y="302"/>
                      <a:pt x="1036" y="304"/>
                    </a:cubicBezTo>
                    <a:cubicBezTo>
                      <a:pt x="1041" y="306"/>
                      <a:pt x="1046" y="302"/>
                      <a:pt x="1048" y="298"/>
                    </a:cubicBezTo>
                    <a:cubicBezTo>
                      <a:pt x="1051" y="295"/>
                      <a:pt x="1053" y="290"/>
                      <a:pt x="1053" y="286"/>
                    </a:cubicBezTo>
                    <a:cubicBezTo>
                      <a:pt x="1054" y="293"/>
                      <a:pt x="1058" y="305"/>
                      <a:pt x="1067" y="304"/>
                    </a:cubicBezTo>
                    <a:cubicBezTo>
                      <a:pt x="1069" y="303"/>
                      <a:pt x="1071" y="302"/>
                      <a:pt x="1073" y="300"/>
                    </a:cubicBezTo>
                    <a:cubicBezTo>
                      <a:pt x="1073" y="297"/>
                      <a:pt x="1073" y="297"/>
                      <a:pt x="1073" y="297"/>
                    </a:cubicBezTo>
                    <a:cubicBezTo>
                      <a:pt x="1072" y="299"/>
                      <a:pt x="1070" y="301"/>
                      <a:pt x="1067" y="302"/>
                    </a:cubicBezTo>
                    <a:cubicBezTo>
                      <a:pt x="1062" y="303"/>
                      <a:pt x="1059" y="299"/>
                      <a:pt x="1057" y="295"/>
                    </a:cubicBezTo>
                    <a:cubicBezTo>
                      <a:pt x="1056" y="291"/>
                      <a:pt x="1055" y="287"/>
                      <a:pt x="1055" y="283"/>
                    </a:cubicBezTo>
                    <a:cubicBezTo>
                      <a:pt x="1061" y="283"/>
                      <a:pt x="1067" y="282"/>
                      <a:pt x="1073" y="281"/>
                    </a:cubicBezTo>
                    <a:cubicBezTo>
                      <a:pt x="1073" y="280"/>
                      <a:pt x="1073" y="280"/>
                      <a:pt x="1073" y="280"/>
                    </a:cubicBezTo>
                    <a:cubicBezTo>
                      <a:pt x="1069" y="281"/>
                      <a:pt x="1065" y="281"/>
                      <a:pt x="1061" y="281"/>
                    </a:cubicBezTo>
                    <a:cubicBezTo>
                      <a:pt x="1045" y="283"/>
                      <a:pt x="1029" y="280"/>
                      <a:pt x="1015" y="272"/>
                    </a:cubicBezTo>
                    <a:cubicBezTo>
                      <a:pt x="1008" y="269"/>
                      <a:pt x="1001" y="265"/>
                      <a:pt x="995" y="260"/>
                    </a:cubicBezTo>
                    <a:cubicBezTo>
                      <a:pt x="990" y="255"/>
                      <a:pt x="985" y="249"/>
                      <a:pt x="980" y="245"/>
                    </a:cubicBezTo>
                    <a:cubicBezTo>
                      <a:pt x="983" y="243"/>
                      <a:pt x="985" y="241"/>
                      <a:pt x="987" y="239"/>
                    </a:cubicBezTo>
                    <a:cubicBezTo>
                      <a:pt x="1002" y="257"/>
                      <a:pt x="1022" y="272"/>
                      <a:pt x="1046" y="274"/>
                    </a:cubicBezTo>
                    <a:cubicBezTo>
                      <a:pt x="1055" y="275"/>
                      <a:pt x="1064" y="274"/>
                      <a:pt x="1073" y="272"/>
                    </a:cubicBezTo>
                    <a:cubicBezTo>
                      <a:pt x="1073" y="270"/>
                      <a:pt x="1073" y="270"/>
                      <a:pt x="1073" y="270"/>
                    </a:cubicBezTo>
                    <a:cubicBezTo>
                      <a:pt x="1071" y="271"/>
                      <a:pt x="1069" y="271"/>
                      <a:pt x="1067" y="271"/>
                    </a:cubicBezTo>
                    <a:cubicBezTo>
                      <a:pt x="1066" y="267"/>
                      <a:pt x="1066" y="262"/>
                      <a:pt x="1065" y="258"/>
                    </a:cubicBezTo>
                    <a:cubicBezTo>
                      <a:pt x="1068" y="257"/>
                      <a:pt x="1070" y="257"/>
                      <a:pt x="1073" y="256"/>
                    </a:cubicBezTo>
                    <a:cubicBezTo>
                      <a:pt x="1073" y="255"/>
                      <a:pt x="1073" y="255"/>
                      <a:pt x="1073" y="255"/>
                    </a:cubicBezTo>
                    <a:cubicBezTo>
                      <a:pt x="1057" y="258"/>
                      <a:pt x="1039" y="257"/>
                      <a:pt x="1024" y="249"/>
                    </a:cubicBezTo>
                    <a:cubicBezTo>
                      <a:pt x="1015" y="245"/>
                      <a:pt x="1007" y="238"/>
                      <a:pt x="1001" y="230"/>
                    </a:cubicBezTo>
                    <a:cubicBezTo>
                      <a:pt x="1005" y="228"/>
                      <a:pt x="1010" y="225"/>
                      <a:pt x="1014" y="222"/>
                    </a:cubicBezTo>
                    <a:cubicBezTo>
                      <a:pt x="1016" y="221"/>
                      <a:pt x="1018" y="220"/>
                      <a:pt x="1020" y="218"/>
                    </a:cubicBezTo>
                    <a:cubicBezTo>
                      <a:pt x="1020" y="224"/>
                      <a:pt x="1024" y="228"/>
                      <a:pt x="1030" y="230"/>
                    </a:cubicBezTo>
                    <a:cubicBezTo>
                      <a:pt x="1035" y="232"/>
                      <a:pt x="1042" y="231"/>
                      <a:pt x="1045" y="227"/>
                    </a:cubicBezTo>
                    <a:cubicBezTo>
                      <a:pt x="1049" y="232"/>
                      <a:pt x="1055" y="234"/>
                      <a:pt x="1062" y="233"/>
                    </a:cubicBezTo>
                    <a:cubicBezTo>
                      <a:pt x="1066" y="232"/>
                      <a:pt x="1070" y="230"/>
                      <a:pt x="1073" y="227"/>
                    </a:cubicBezTo>
                    <a:cubicBezTo>
                      <a:pt x="1073" y="224"/>
                      <a:pt x="1073" y="224"/>
                      <a:pt x="1073" y="224"/>
                    </a:cubicBezTo>
                    <a:cubicBezTo>
                      <a:pt x="1070" y="228"/>
                      <a:pt x="1066" y="231"/>
                      <a:pt x="1061" y="231"/>
                    </a:cubicBezTo>
                    <a:cubicBezTo>
                      <a:pt x="1055" y="232"/>
                      <a:pt x="1050" y="230"/>
                      <a:pt x="1046" y="226"/>
                    </a:cubicBezTo>
                    <a:cubicBezTo>
                      <a:pt x="1047" y="225"/>
                      <a:pt x="1046" y="224"/>
                      <a:pt x="1045" y="225"/>
                    </a:cubicBezTo>
                    <a:cubicBezTo>
                      <a:pt x="1041" y="229"/>
                      <a:pt x="1036" y="230"/>
                      <a:pt x="1030" y="228"/>
                    </a:cubicBezTo>
                    <a:cubicBezTo>
                      <a:pt x="1025" y="227"/>
                      <a:pt x="1021" y="223"/>
                      <a:pt x="1021" y="217"/>
                    </a:cubicBezTo>
                    <a:cubicBezTo>
                      <a:pt x="1024" y="215"/>
                      <a:pt x="1027" y="213"/>
                      <a:pt x="1029" y="211"/>
                    </a:cubicBezTo>
                    <a:cubicBezTo>
                      <a:pt x="1028" y="217"/>
                      <a:pt x="1029" y="225"/>
                      <a:pt x="1037" y="224"/>
                    </a:cubicBezTo>
                    <a:cubicBezTo>
                      <a:pt x="1041" y="223"/>
                      <a:pt x="1044" y="219"/>
                      <a:pt x="1046" y="215"/>
                    </a:cubicBezTo>
                    <a:cubicBezTo>
                      <a:pt x="1047" y="213"/>
                      <a:pt x="1048" y="211"/>
                      <a:pt x="1049" y="208"/>
                    </a:cubicBezTo>
                    <a:cubicBezTo>
                      <a:pt x="1049" y="212"/>
                      <a:pt x="1050" y="216"/>
                      <a:pt x="1051" y="220"/>
                    </a:cubicBezTo>
                    <a:cubicBezTo>
                      <a:pt x="1052" y="225"/>
                      <a:pt x="1057" y="229"/>
                      <a:pt x="1062" y="226"/>
                    </a:cubicBezTo>
                    <a:cubicBezTo>
                      <a:pt x="1066" y="224"/>
                      <a:pt x="1067" y="217"/>
                      <a:pt x="1067" y="213"/>
                    </a:cubicBezTo>
                    <a:cubicBezTo>
                      <a:pt x="1067" y="210"/>
                      <a:pt x="1066" y="207"/>
                      <a:pt x="1066" y="203"/>
                    </a:cubicBezTo>
                    <a:cubicBezTo>
                      <a:pt x="1068" y="207"/>
                      <a:pt x="1070" y="210"/>
                      <a:pt x="1073" y="212"/>
                    </a:cubicBezTo>
                    <a:cubicBezTo>
                      <a:pt x="1073" y="210"/>
                      <a:pt x="1073" y="210"/>
                      <a:pt x="1073" y="210"/>
                    </a:cubicBezTo>
                    <a:cubicBezTo>
                      <a:pt x="1070" y="207"/>
                      <a:pt x="1067" y="203"/>
                      <a:pt x="1065" y="199"/>
                    </a:cubicBezTo>
                    <a:cubicBezTo>
                      <a:pt x="1067" y="198"/>
                      <a:pt x="1069" y="197"/>
                      <a:pt x="1070" y="196"/>
                    </a:cubicBezTo>
                    <a:cubicBezTo>
                      <a:pt x="1071" y="195"/>
                      <a:pt x="1072" y="194"/>
                      <a:pt x="1073" y="193"/>
                    </a:cubicBezTo>
                    <a:cubicBezTo>
                      <a:pt x="1073" y="191"/>
                      <a:pt x="1073" y="191"/>
                      <a:pt x="1073" y="191"/>
                    </a:cubicBezTo>
                    <a:cubicBezTo>
                      <a:pt x="1072" y="192"/>
                      <a:pt x="1071" y="193"/>
                      <a:pt x="1070" y="194"/>
                    </a:cubicBezTo>
                    <a:cubicBezTo>
                      <a:pt x="1068" y="195"/>
                      <a:pt x="1066" y="197"/>
                      <a:pt x="1064" y="197"/>
                    </a:cubicBezTo>
                    <a:cubicBezTo>
                      <a:pt x="1064" y="198"/>
                      <a:pt x="1064" y="198"/>
                      <a:pt x="1064" y="198"/>
                    </a:cubicBezTo>
                    <a:cubicBezTo>
                      <a:pt x="1056" y="201"/>
                      <a:pt x="1047" y="202"/>
                      <a:pt x="1039" y="200"/>
                    </a:cubicBezTo>
                    <a:cubicBezTo>
                      <a:pt x="1046" y="191"/>
                      <a:pt x="1050" y="179"/>
                      <a:pt x="1046" y="167"/>
                    </a:cubicBezTo>
                    <a:cubicBezTo>
                      <a:pt x="1055" y="171"/>
                      <a:pt x="1064" y="173"/>
                      <a:pt x="1073" y="172"/>
                    </a:cubicBezTo>
                    <a:cubicBezTo>
                      <a:pt x="1073" y="170"/>
                      <a:pt x="1073" y="170"/>
                      <a:pt x="1073" y="170"/>
                    </a:cubicBezTo>
                    <a:cubicBezTo>
                      <a:pt x="1064" y="171"/>
                      <a:pt x="1055" y="169"/>
                      <a:pt x="1047" y="165"/>
                    </a:cubicBezTo>
                    <a:cubicBezTo>
                      <a:pt x="1051" y="164"/>
                      <a:pt x="1054" y="162"/>
                      <a:pt x="1056" y="160"/>
                    </a:cubicBezTo>
                    <a:cubicBezTo>
                      <a:pt x="1057" y="160"/>
                      <a:pt x="1057" y="160"/>
                      <a:pt x="1057" y="160"/>
                    </a:cubicBezTo>
                    <a:cubicBezTo>
                      <a:pt x="1062" y="162"/>
                      <a:pt x="1068" y="163"/>
                      <a:pt x="1073" y="163"/>
                    </a:cubicBezTo>
                    <a:cubicBezTo>
                      <a:pt x="1073" y="161"/>
                      <a:pt x="1073" y="161"/>
                      <a:pt x="1073" y="161"/>
                    </a:cubicBezTo>
                    <a:cubicBezTo>
                      <a:pt x="1068" y="161"/>
                      <a:pt x="1063" y="160"/>
                      <a:pt x="1058" y="158"/>
                    </a:cubicBezTo>
                    <a:cubicBezTo>
                      <a:pt x="1060" y="157"/>
                      <a:pt x="1062" y="155"/>
                      <a:pt x="1064" y="152"/>
                    </a:cubicBezTo>
                    <a:cubicBezTo>
                      <a:pt x="1067" y="154"/>
                      <a:pt x="1070" y="155"/>
                      <a:pt x="1073" y="157"/>
                    </a:cubicBezTo>
                    <a:cubicBezTo>
                      <a:pt x="1073" y="155"/>
                      <a:pt x="1073" y="155"/>
                      <a:pt x="1073" y="155"/>
                    </a:cubicBezTo>
                    <a:cubicBezTo>
                      <a:pt x="1070" y="154"/>
                      <a:pt x="1067" y="153"/>
                      <a:pt x="1065" y="151"/>
                    </a:cubicBezTo>
                    <a:cubicBezTo>
                      <a:pt x="1066" y="149"/>
                      <a:pt x="1067" y="148"/>
                      <a:pt x="1068" y="146"/>
                    </a:cubicBezTo>
                    <a:cubicBezTo>
                      <a:pt x="1069" y="146"/>
                      <a:pt x="1071" y="147"/>
                      <a:pt x="1073" y="147"/>
                    </a:cubicBezTo>
                    <a:cubicBezTo>
                      <a:pt x="1073" y="146"/>
                      <a:pt x="1073" y="146"/>
                      <a:pt x="1073" y="146"/>
                    </a:cubicBezTo>
                    <a:cubicBezTo>
                      <a:pt x="1071" y="145"/>
                      <a:pt x="1070" y="145"/>
                      <a:pt x="1068" y="144"/>
                    </a:cubicBezTo>
                    <a:cubicBezTo>
                      <a:pt x="1068" y="144"/>
                      <a:pt x="1069" y="143"/>
                      <a:pt x="1069" y="143"/>
                    </a:cubicBezTo>
                    <a:cubicBezTo>
                      <a:pt x="1069" y="141"/>
                      <a:pt x="1070" y="139"/>
                      <a:pt x="1070" y="138"/>
                    </a:cubicBezTo>
                    <a:cubicBezTo>
                      <a:pt x="1071" y="138"/>
                      <a:pt x="1072" y="138"/>
                      <a:pt x="1073" y="139"/>
                    </a:cubicBezTo>
                    <a:cubicBezTo>
                      <a:pt x="1073" y="137"/>
                      <a:pt x="1073" y="137"/>
                      <a:pt x="1073" y="137"/>
                    </a:cubicBezTo>
                    <a:cubicBezTo>
                      <a:pt x="1072" y="137"/>
                      <a:pt x="1071" y="137"/>
                      <a:pt x="1071" y="136"/>
                    </a:cubicBezTo>
                    <a:cubicBezTo>
                      <a:pt x="1071" y="136"/>
                      <a:pt x="1071" y="136"/>
                      <a:pt x="1071" y="136"/>
                    </a:cubicBezTo>
                    <a:cubicBezTo>
                      <a:pt x="1071" y="136"/>
                      <a:pt x="1072" y="135"/>
                      <a:pt x="1073" y="135"/>
                    </a:cubicBezTo>
                    <a:cubicBezTo>
                      <a:pt x="1073" y="134"/>
                      <a:pt x="1073" y="134"/>
                      <a:pt x="1073" y="134"/>
                    </a:cubicBezTo>
                    <a:cubicBezTo>
                      <a:pt x="1072" y="134"/>
                      <a:pt x="1072" y="134"/>
                      <a:pt x="1071" y="134"/>
                    </a:cubicBezTo>
                    <a:cubicBezTo>
                      <a:pt x="1071" y="134"/>
                      <a:pt x="1071" y="134"/>
                      <a:pt x="1071" y="134"/>
                    </a:cubicBezTo>
                    <a:cubicBezTo>
                      <a:pt x="1071" y="130"/>
                      <a:pt x="1071" y="127"/>
                      <a:pt x="1071" y="124"/>
                    </a:cubicBezTo>
                    <a:cubicBezTo>
                      <a:pt x="1071" y="124"/>
                      <a:pt x="1071" y="124"/>
                      <a:pt x="1071" y="124"/>
                    </a:cubicBezTo>
                    <a:cubicBezTo>
                      <a:pt x="1071" y="123"/>
                      <a:pt x="1072" y="123"/>
                      <a:pt x="1073" y="123"/>
                    </a:cubicBezTo>
                    <a:cubicBezTo>
                      <a:pt x="1073" y="121"/>
                      <a:pt x="1073" y="121"/>
                      <a:pt x="1073" y="121"/>
                    </a:cubicBezTo>
                    <a:cubicBezTo>
                      <a:pt x="1068" y="123"/>
                      <a:pt x="1063" y="124"/>
                      <a:pt x="1058" y="125"/>
                    </a:cubicBezTo>
                    <a:cubicBezTo>
                      <a:pt x="1052" y="126"/>
                      <a:pt x="1046" y="126"/>
                      <a:pt x="1040" y="127"/>
                    </a:cubicBezTo>
                    <a:cubicBezTo>
                      <a:pt x="1039" y="127"/>
                      <a:pt x="1037" y="127"/>
                      <a:pt x="1036" y="127"/>
                    </a:cubicBezTo>
                    <a:cubicBezTo>
                      <a:pt x="1038" y="122"/>
                      <a:pt x="1042" y="118"/>
                      <a:pt x="1045" y="114"/>
                    </a:cubicBezTo>
                    <a:cubicBezTo>
                      <a:pt x="1049" y="109"/>
                      <a:pt x="1053" y="105"/>
                      <a:pt x="1058" y="100"/>
                    </a:cubicBezTo>
                    <a:cubicBezTo>
                      <a:pt x="1063" y="96"/>
                      <a:pt x="1068" y="92"/>
                      <a:pt x="1073" y="88"/>
                    </a:cubicBezTo>
                    <a:cubicBezTo>
                      <a:pt x="1073" y="86"/>
                      <a:pt x="1073" y="86"/>
                      <a:pt x="1073" y="86"/>
                    </a:cubicBezTo>
                    <a:cubicBezTo>
                      <a:pt x="1068" y="90"/>
                      <a:pt x="1063" y="94"/>
                      <a:pt x="1058" y="98"/>
                    </a:cubicBezTo>
                    <a:cubicBezTo>
                      <a:pt x="1056" y="96"/>
                      <a:pt x="1052" y="94"/>
                      <a:pt x="1049" y="92"/>
                    </a:cubicBezTo>
                    <a:cubicBezTo>
                      <a:pt x="1049" y="92"/>
                      <a:pt x="1048" y="92"/>
                      <a:pt x="1048" y="92"/>
                    </a:cubicBezTo>
                    <a:cubicBezTo>
                      <a:pt x="1051" y="88"/>
                      <a:pt x="1054" y="85"/>
                      <a:pt x="1057" y="83"/>
                    </a:cubicBezTo>
                    <a:cubicBezTo>
                      <a:pt x="1062" y="79"/>
                      <a:pt x="1067" y="76"/>
                      <a:pt x="1072" y="73"/>
                    </a:cubicBezTo>
                    <a:cubicBezTo>
                      <a:pt x="1072" y="73"/>
                      <a:pt x="1073" y="73"/>
                      <a:pt x="1073" y="73"/>
                    </a:cubicBezTo>
                    <a:cubicBezTo>
                      <a:pt x="1073" y="71"/>
                      <a:pt x="1073" y="71"/>
                      <a:pt x="1073" y="71"/>
                    </a:cubicBezTo>
                    <a:cubicBezTo>
                      <a:pt x="1073" y="71"/>
                      <a:pt x="1072" y="71"/>
                      <a:pt x="1072" y="71"/>
                    </a:cubicBezTo>
                    <a:cubicBezTo>
                      <a:pt x="1072" y="71"/>
                      <a:pt x="1072" y="71"/>
                      <a:pt x="1072" y="71"/>
                    </a:cubicBezTo>
                    <a:cubicBezTo>
                      <a:pt x="1072" y="70"/>
                      <a:pt x="1073" y="68"/>
                      <a:pt x="1073" y="67"/>
                    </a:cubicBezTo>
                    <a:cubicBezTo>
                      <a:pt x="1073" y="61"/>
                      <a:pt x="1073" y="61"/>
                      <a:pt x="1073" y="61"/>
                    </a:cubicBezTo>
                    <a:cubicBezTo>
                      <a:pt x="1072" y="65"/>
                      <a:pt x="1071" y="69"/>
                      <a:pt x="1070" y="72"/>
                    </a:cubicBezTo>
                    <a:cubicBezTo>
                      <a:pt x="1067" y="74"/>
                      <a:pt x="1064" y="75"/>
                      <a:pt x="1062" y="77"/>
                    </a:cubicBezTo>
                    <a:cubicBezTo>
                      <a:pt x="1064" y="69"/>
                      <a:pt x="1066" y="60"/>
                      <a:pt x="1065" y="52"/>
                    </a:cubicBezTo>
                    <a:cubicBezTo>
                      <a:pt x="1067" y="51"/>
                      <a:pt x="1069" y="51"/>
                      <a:pt x="1071" y="50"/>
                    </a:cubicBezTo>
                    <a:cubicBezTo>
                      <a:pt x="1071" y="50"/>
                      <a:pt x="1072" y="50"/>
                      <a:pt x="1073" y="49"/>
                    </a:cubicBezTo>
                    <a:cubicBezTo>
                      <a:pt x="1073" y="47"/>
                      <a:pt x="1073" y="47"/>
                      <a:pt x="1073" y="47"/>
                    </a:cubicBezTo>
                    <a:cubicBezTo>
                      <a:pt x="1058" y="52"/>
                      <a:pt x="1043" y="59"/>
                      <a:pt x="1030" y="69"/>
                    </a:cubicBezTo>
                    <a:cubicBezTo>
                      <a:pt x="1023" y="75"/>
                      <a:pt x="1017" y="81"/>
                      <a:pt x="1017" y="90"/>
                    </a:cubicBezTo>
                    <a:cubicBezTo>
                      <a:pt x="1014" y="91"/>
                      <a:pt x="1011" y="92"/>
                      <a:pt x="1008" y="94"/>
                    </a:cubicBezTo>
                    <a:cubicBezTo>
                      <a:pt x="1008" y="82"/>
                      <a:pt x="1015" y="72"/>
                      <a:pt x="1023" y="64"/>
                    </a:cubicBezTo>
                    <a:cubicBezTo>
                      <a:pt x="1031" y="57"/>
                      <a:pt x="1041" y="51"/>
                      <a:pt x="1051" y="46"/>
                    </a:cubicBezTo>
                    <a:cubicBezTo>
                      <a:pt x="1058" y="43"/>
                      <a:pt x="1065" y="41"/>
                      <a:pt x="1073" y="39"/>
                    </a:cubicBezTo>
                    <a:cubicBezTo>
                      <a:pt x="1073" y="37"/>
                      <a:pt x="1073" y="37"/>
                      <a:pt x="1073" y="37"/>
                    </a:cubicBezTo>
                    <a:cubicBezTo>
                      <a:pt x="1065" y="39"/>
                      <a:pt x="1057" y="42"/>
                      <a:pt x="1049" y="45"/>
                    </a:cubicBezTo>
                    <a:cubicBezTo>
                      <a:pt x="1045" y="38"/>
                      <a:pt x="1036" y="39"/>
                      <a:pt x="1030" y="42"/>
                    </a:cubicBezTo>
                    <a:cubicBezTo>
                      <a:pt x="1030" y="37"/>
                      <a:pt x="1027" y="33"/>
                      <a:pt x="1023" y="30"/>
                    </a:cubicBezTo>
                    <a:cubicBezTo>
                      <a:pt x="1024" y="30"/>
                      <a:pt x="1024" y="30"/>
                      <a:pt x="1024" y="30"/>
                    </a:cubicBezTo>
                    <a:cubicBezTo>
                      <a:pt x="1024" y="24"/>
                      <a:pt x="1028" y="18"/>
                      <a:pt x="1032" y="13"/>
                    </a:cubicBezTo>
                    <a:cubicBezTo>
                      <a:pt x="1035" y="9"/>
                      <a:pt x="1039" y="6"/>
                      <a:pt x="1044" y="3"/>
                    </a:cubicBezTo>
                    <a:cubicBezTo>
                      <a:pt x="1045" y="3"/>
                      <a:pt x="1046" y="2"/>
                      <a:pt x="1046" y="2"/>
                    </a:cubicBezTo>
                    <a:cubicBezTo>
                      <a:pt x="1042" y="2"/>
                      <a:pt x="1042" y="2"/>
                      <a:pt x="1042" y="2"/>
                    </a:cubicBezTo>
                    <a:cubicBezTo>
                      <a:pt x="1041" y="3"/>
                      <a:pt x="1040" y="4"/>
                      <a:pt x="1038" y="5"/>
                    </a:cubicBezTo>
                    <a:cubicBezTo>
                      <a:pt x="1034" y="7"/>
                      <a:pt x="1031" y="10"/>
                      <a:pt x="1028" y="14"/>
                    </a:cubicBezTo>
                    <a:cubicBezTo>
                      <a:pt x="1025" y="19"/>
                      <a:pt x="1022" y="24"/>
                      <a:pt x="1022" y="29"/>
                    </a:cubicBezTo>
                    <a:cubicBezTo>
                      <a:pt x="1021" y="29"/>
                      <a:pt x="1020" y="29"/>
                      <a:pt x="1019" y="29"/>
                    </a:cubicBezTo>
                    <a:cubicBezTo>
                      <a:pt x="1017" y="28"/>
                      <a:pt x="1014" y="28"/>
                      <a:pt x="1012" y="29"/>
                    </a:cubicBezTo>
                    <a:cubicBezTo>
                      <a:pt x="1013" y="18"/>
                      <a:pt x="1017" y="9"/>
                      <a:pt x="1024" y="2"/>
                    </a:cubicBezTo>
                    <a:cubicBezTo>
                      <a:pt x="1022" y="2"/>
                      <a:pt x="1022" y="2"/>
                      <a:pt x="1022" y="2"/>
                    </a:cubicBezTo>
                    <a:cubicBezTo>
                      <a:pt x="1020" y="4"/>
                      <a:pt x="1018" y="6"/>
                      <a:pt x="1017" y="9"/>
                    </a:cubicBezTo>
                    <a:cubicBezTo>
                      <a:pt x="1015" y="9"/>
                      <a:pt x="1013" y="8"/>
                      <a:pt x="1011" y="8"/>
                    </a:cubicBezTo>
                    <a:cubicBezTo>
                      <a:pt x="1011" y="6"/>
                      <a:pt x="1011" y="4"/>
                      <a:pt x="1012" y="2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010" y="4"/>
                      <a:pt x="1009" y="6"/>
                      <a:pt x="1009" y="8"/>
                    </a:cubicBezTo>
                    <a:cubicBezTo>
                      <a:pt x="1005" y="8"/>
                      <a:pt x="1002" y="8"/>
                      <a:pt x="998" y="8"/>
                    </a:cubicBezTo>
                    <a:cubicBezTo>
                      <a:pt x="998" y="6"/>
                      <a:pt x="998" y="4"/>
                      <a:pt x="998" y="2"/>
                    </a:cubicBezTo>
                    <a:cubicBezTo>
                      <a:pt x="997" y="2"/>
                      <a:pt x="997" y="2"/>
                      <a:pt x="997" y="2"/>
                    </a:cubicBezTo>
                    <a:cubicBezTo>
                      <a:pt x="997" y="4"/>
                      <a:pt x="997" y="6"/>
                      <a:pt x="997" y="8"/>
                    </a:cubicBezTo>
                    <a:cubicBezTo>
                      <a:pt x="993" y="8"/>
                      <a:pt x="989" y="8"/>
                      <a:pt x="986" y="9"/>
                    </a:cubicBezTo>
                    <a:cubicBezTo>
                      <a:pt x="985" y="6"/>
                      <a:pt x="985" y="4"/>
                      <a:pt x="984" y="2"/>
                    </a:cubicBezTo>
                    <a:cubicBezTo>
                      <a:pt x="983" y="2"/>
                      <a:pt x="983" y="2"/>
                      <a:pt x="983" y="2"/>
                    </a:cubicBezTo>
                    <a:cubicBezTo>
                      <a:pt x="983" y="4"/>
                      <a:pt x="984" y="7"/>
                      <a:pt x="984" y="9"/>
                    </a:cubicBezTo>
                    <a:cubicBezTo>
                      <a:pt x="983" y="9"/>
                      <a:pt x="981" y="10"/>
                      <a:pt x="979" y="10"/>
                    </a:cubicBezTo>
                    <a:cubicBezTo>
                      <a:pt x="977" y="11"/>
                      <a:pt x="975" y="11"/>
                      <a:pt x="973" y="12"/>
                    </a:cubicBezTo>
                    <a:cubicBezTo>
                      <a:pt x="971" y="9"/>
                      <a:pt x="970" y="5"/>
                      <a:pt x="969" y="2"/>
                    </a:cubicBezTo>
                    <a:cubicBezTo>
                      <a:pt x="967" y="2"/>
                      <a:pt x="967" y="2"/>
                      <a:pt x="967" y="2"/>
                    </a:cubicBezTo>
                    <a:cubicBezTo>
                      <a:pt x="969" y="6"/>
                      <a:pt x="970" y="9"/>
                      <a:pt x="972" y="13"/>
                    </a:cubicBezTo>
                    <a:cubicBezTo>
                      <a:pt x="968" y="14"/>
                      <a:pt x="964" y="16"/>
                      <a:pt x="961" y="18"/>
                    </a:cubicBezTo>
                    <a:cubicBezTo>
                      <a:pt x="958" y="15"/>
                      <a:pt x="956" y="10"/>
                      <a:pt x="953" y="7"/>
                    </a:cubicBezTo>
                    <a:cubicBezTo>
                      <a:pt x="953" y="6"/>
                      <a:pt x="954" y="6"/>
                      <a:pt x="954" y="6"/>
                    </a:cubicBezTo>
                    <a:cubicBezTo>
                      <a:pt x="957" y="4"/>
                      <a:pt x="960" y="3"/>
                      <a:pt x="962" y="2"/>
                    </a:cubicBezTo>
                    <a:cubicBezTo>
                      <a:pt x="958" y="2"/>
                      <a:pt x="958" y="2"/>
                      <a:pt x="958" y="2"/>
                    </a:cubicBezTo>
                    <a:cubicBezTo>
                      <a:pt x="941" y="10"/>
                      <a:pt x="925" y="22"/>
                      <a:pt x="917" y="39"/>
                    </a:cubicBezTo>
                    <a:cubicBezTo>
                      <a:pt x="910" y="53"/>
                      <a:pt x="908" y="69"/>
                      <a:pt x="908" y="84"/>
                    </a:cubicBezTo>
                    <a:cubicBezTo>
                      <a:pt x="908" y="91"/>
                      <a:pt x="909" y="97"/>
                      <a:pt x="910" y="103"/>
                    </a:cubicBezTo>
                    <a:cubicBezTo>
                      <a:pt x="911" y="109"/>
                      <a:pt x="913" y="115"/>
                      <a:pt x="917" y="120"/>
                    </a:cubicBezTo>
                    <a:cubicBezTo>
                      <a:pt x="915" y="121"/>
                      <a:pt x="913" y="122"/>
                      <a:pt x="911" y="122"/>
                    </a:cubicBezTo>
                    <a:cubicBezTo>
                      <a:pt x="905" y="113"/>
                      <a:pt x="903" y="100"/>
                      <a:pt x="902" y="89"/>
                    </a:cubicBezTo>
                    <a:cubicBezTo>
                      <a:pt x="901" y="76"/>
                      <a:pt x="902" y="63"/>
                      <a:pt x="906" y="50"/>
                    </a:cubicBezTo>
                    <a:cubicBezTo>
                      <a:pt x="912" y="31"/>
                      <a:pt x="925" y="14"/>
                      <a:pt x="942" y="3"/>
                    </a:cubicBezTo>
                    <a:cubicBezTo>
                      <a:pt x="942" y="3"/>
                      <a:pt x="943" y="2"/>
                      <a:pt x="943" y="2"/>
                    </a:cubicBezTo>
                    <a:cubicBezTo>
                      <a:pt x="940" y="2"/>
                      <a:pt x="940" y="2"/>
                      <a:pt x="940" y="2"/>
                    </a:cubicBezTo>
                    <a:cubicBezTo>
                      <a:pt x="937" y="4"/>
                      <a:pt x="933" y="7"/>
                      <a:pt x="930" y="9"/>
                    </a:cubicBezTo>
                    <a:cubicBezTo>
                      <a:pt x="928" y="7"/>
                      <a:pt x="926" y="5"/>
                      <a:pt x="924" y="2"/>
                    </a:cubicBezTo>
                    <a:cubicBezTo>
                      <a:pt x="922" y="2"/>
                      <a:pt x="922" y="2"/>
                      <a:pt x="922" y="2"/>
                    </a:cubicBezTo>
                    <a:cubicBezTo>
                      <a:pt x="923" y="3"/>
                      <a:pt x="923" y="4"/>
                      <a:pt x="924" y="5"/>
                    </a:cubicBezTo>
                    <a:cubicBezTo>
                      <a:pt x="923" y="4"/>
                      <a:pt x="921" y="3"/>
                      <a:pt x="919" y="2"/>
                    </a:cubicBezTo>
                    <a:cubicBezTo>
                      <a:pt x="915" y="2"/>
                      <a:pt x="915" y="2"/>
                      <a:pt x="915" y="2"/>
                    </a:cubicBezTo>
                    <a:cubicBezTo>
                      <a:pt x="915" y="2"/>
                      <a:pt x="916" y="3"/>
                      <a:pt x="917" y="3"/>
                    </a:cubicBezTo>
                    <a:cubicBezTo>
                      <a:pt x="921" y="5"/>
                      <a:pt x="925" y="8"/>
                      <a:pt x="929" y="11"/>
                    </a:cubicBezTo>
                    <a:cubicBezTo>
                      <a:pt x="927" y="13"/>
                      <a:pt x="925" y="15"/>
                      <a:pt x="923" y="17"/>
                    </a:cubicBezTo>
                    <a:cubicBezTo>
                      <a:pt x="920" y="19"/>
                      <a:pt x="918" y="22"/>
                      <a:pt x="916" y="26"/>
                    </a:cubicBezTo>
                    <a:cubicBezTo>
                      <a:pt x="912" y="23"/>
                      <a:pt x="909" y="19"/>
                      <a:pt x="907" y="15"/>
                    </a:cubicBezTo>
                    <a:cubicBezTo>
                      <a:pt x="905" y="11"/>
                      <a:pt x="904" y="5"/>
                      <a:pt x="907" y="3"/>
                    </a:cubicBezTo>
                    <a:cubicBezTo>
                      <a:pt x="908" y="2"/>
                      <a:pt x="908" y="2"/>
                      <a:pt x="909" y="2"/>
                    </a:cubicBezTo>
                    <a:cubicBezTo>
                      <a:pt x="906" y="2"/>
                      <a:pt x="906" y="2"/>
                      <a:pt x="906" y="2"/>
                    </a:cubicBezTo>
                    <a:cubicBezTo>
                      <a:pt x="903" y="5"/>
                      <a:pt x="903" y="10"/>
                      <a:pt x="904" y="14"/>
                    </a:cubicBezTo>
                    <a:cubicBezTo>
                      <a:pt x="905" y="17"/>
                      <a:pt x="907" y="20"/>
                      <a:pt x="909" y="22"/>
                    </a:cubicBezTo>
                    <a:cubicBezTo>
                      <a:pt x="907" y="21"/>
                      <a:pt x="904" y="20"/>
                      <a:pt x="901" y="20"/>
                    </a:cubicBezTo>
                    <a:cubicBezTo>
                      <a:pt x="897" y="20"/>
                      <a:pt x="891" y="22"/>
                      <a:pt x="889" y="26"/>
                    </a:cubicBezTo>
                    <a:cubicBezTo>
                      <a:pt x="887" y="30"/>
                      <a:pt x="889" y="35"/>
                      <a:pt x="892" y="38"/>
                    </a:cubicBezTo>
                    <a:cubicBezTo>
                      <a:pt x="893" y="39"/>
                      <a:pt x="895" y="40"/>
                      <a:pt x="897" y="41"/>
                    </a:cubicBezTo>
                    <a:cubicBezTo>
                      <a:pt x="899" y="43"/>
                      <a:pt x="901" y="44"/>
                      <a:pt x="903" y="45"/>
                    </a:cubicBezTo>
                    <a:cubicBezTo>
                      <a:pt x="901" y="45"/>
                      <a:pt x="900" y="45"/>
                      <a:pt x="899" y="45"/>
                    </a:cubicBezTo>
                    <a:cubicBezTo>
                      <a:pt x="896" y="44"/>
                      <a:pt x="893" y="44"/>
                      <a:pt x="890" y="45"/>
                    </a:cubicBezTo>
                    <a:cubicBezTo>
                      <a:pt x="885" y="46"/>
                      <a:pt x="879" y="49"/>
                      <a:pt x="878" y="55"/>
                    </a:cubicBezTo>
                    <a:cubicBezTo>
                      <a:pt x="878" y="60"/>
                      <a:pt x="881" y="63"/>
                      <a:pt x="885" y="66"/>
                    </a:cubicBezTo>
                    <a:cubicBezTo>
                      <a:pt x="889" y="68"/>
                      <a:pt x="893" y="69"/>
                      <a:pt x="897" y="70"/>
                    </a:cubicBezTo>
                    <a:cubicBezTo>
                      <a:pt x="895" y="71"/>
                      <a:pt x="892" y="71"/>
                      <a:pt x="890" y="71"/>
                    </a:cubicBezTo>
                    <a:cubicBezTo>
                      <a:pt x="887" y="72"/>
                      <a:pt x="884" y="73"/>
                      <a:pt x="881" y="74"/>
                    </a:cubicBezTo>
                    <a:cubicBezTo>
                      <a:pt x="876" y="76"/>
                      <a:pt x="872" y="80"/>
                      <a:pt x="873" y="86"/>
                    </a:cubicBezTo>
                    <a:cubicBezTo>
                      <a:pt x="874" y="90"/>
                      <a:pt x="879" y="92"/>
                      <a:pt x="883" y="93"/>
                    </a:cubicBezTo>
                    <a:cubicBezTo>
                      <a:pt x="888" y="95"/>
                      <a:pt x="893" y="96"/>
                      <a:pt x="898" y="96"/>
                    </a:cubicBezTo>
                    <a:cubicBezTo>
                      <a:pt x="894" y="97"/>
                      <a:pt x="890" y="99"/>
                      <a:pt x="887" y="102"/>
                    </a:cubicBezTo>
                    <a:cubicBezTo>
                      <a:pt x="884" y="104"/>
                      <a:pt x="882" y="108"/>
                      <a:pt x="881" y="111"/>
                    </a:cubicBezTo>
                    <a:cubicBezTo>
                      <a:pt x="881" y="115"/>
                      <a:pt x="884" y="118"/>
                      <a:pt x="888" y="119"/>
                    </a:cubicBezTo>
                    <a:cubicBezTo>
                      <a:pt x="893" y="120"/>
                      <a:pt x="898" y="119"/>
                      <a:pt x="903" y="118"/>
                    </a:cubicBezTo>
                    <a:cubicBezTo>
                      <a:pt x="899" y="120"/>
                      <a:pt x="895" y="124"/>
                      <a:pt x="894" y="127"/>
                    </a:cubicBezTo>
                    <a:cubicBezTo>
                      <a:pt x="892" y="128"/>
                      <a:pt x="889" y="128"/>
                      <a:pt x="887" y="128"/>
                    </a:cubicBezTo>
                    <a:cubicBezTo>
                      <a:pt x="886" y="128"/>
                      <a:pt x="885" y="128"/>
                      <a:pt x="884" y="128"/>
                    </a:cubicBezTo>
                    <a:cubicBezTo>
                      <a:pt x="884" y="127"/>
                      <a:pt x="885" y="126"/>
                      <a:pt x="886" y="125"/>
                    </a:cubicBezTo>
                    <a:cubicBezTo>
                      <a:pt x="886" y="125"/>
                      <a:pt x="886" y="125"/>
                      <a:pt x="886" y="124"/>
                    </a:cubicBezTo>
                    <a:cubicBezTo>
                      <a:pt x="886" y="124"/>
                      <a:pt x="886" y="124"/>
                      <a:pt x="886" y="124"/>
                    </a:cubicBezTo>
                    <a:cubicBezTo>
                      <a:pt x="880" y="122"/>
                      <a:pt x="875" y="120"/>
                      <a:pt x="873" y="115"/>
                    </a:cubicBezTo>
                    <a:cubicBezTo>
                      <a:pt x="870" y="110"/>
                      <a:pt x="871" y="103"/>
                      <a:pt x="875" y="100"/>
                    </a:cubicBezTo>
                    <a:cubicBezTo>
                      <a:pt x="876" y="99"/>
                      <a:pt x="875" y="98"/>
                      <a:pt x="875" y="98"/>
                    </a:cubicBezTo>
                    <a:cubicBezTo>
                      <a:pt x="869" y="96"/>
                      <a:pt x="866" y="90"/>
                      <a:pt x="865" y="84"/>
                    </a:cubicBezTo>
                    <a:cubicBezTo>
                      <a:pt x="865" y="77"/>
                      <a:pt x="869" y="71"/>
                      <a:pt x="876" y="69"/>
                    </a:cubicBezTo>
                    <a:cubicBezTo>
                      <a:pt x="876" y="69"/>
                      <a:pt x="877" y="68"/>
                      <a:pt x="876" y="67"/>
                    </a:cubicBezTo>
                    <a:cubicBezTo>
                      <a:pt x="874" y="65"/>
                      <a:pt x="872" y="63"/>
                      <a:pt x="871" y="60"/>
                    </a:cubicBezTo>
                    <a:cubicBezTo>
                      <a:pt x="870" y="57"/>
                      <a:pt x="870" y="53"/>
                      <a:pt x="871" y="50"/>
                    </a:cubicBezTo>
                    <a:cubicBezTo>
                      <a:pt x="873" y="45"/>
                      <a:pt x="878" y="42"/>
                      <a:pt x="883" y="39"/>
                    </a:cubicBezTo>
                    <a:cubicBezTo>
                      <a:pt x="883" y="39"/>
                      <a:pt x="884" y="39"/>
                      <a:pt x="883" y="38"/>
                    </a:cubicBezTo>
                    <a:cubicBezTo>
                      <a:pt x="881" y="34"/>
                      <a:pt x="879" y="30"/>
                      <a:pt x="880" y="25"/>
                    </a:cubicBezTo>
                    <a:cubicBezTo>
                      <a:pt x="880" y="25"/>
                      <a:pt x="880" y="25"/>
                      <a:pt x="880" y="25"/>
                    </a:cubicBezTo>
                    <a:cubicBezTo>
                      <a:pt x="880" y="23"/>
                      <a:pt x="881" y="22"/>
                      <a:pt x="881" y="21"/>
                    </a:cubicBezTo>
                    <a:cubicBezTo>
                      <a:pt x="884" y="16"/>
                      <a:pt x="889" y="12"/>
                      <a:pt x="895" y="13"/>
                    </a:cubicBezTo>
                    <a:cubicBezTo>
                      <a:pt x="896" y="13"/>
                      <a:pt x="896" y="13"/>
                      <a:pt x="896" y="12"/>
                    </a:cubicBezTo>
                    <a:cubicBezTo>
                      <a:pt x="895" y="8"/>
                      <a:pt x="896" y="5"/>
                      <a:pt x="897" y="2"/>
                    </a:cubicBezTo>
                    <a:cubicBezTo>
                      <a:pt x="893" y="2"/>
                      <a:pt x="893" y="2"/>
                      <a:pt x="893" y="2"/>
                    </a:cubicBezTo>
                    <a:cubicBezTo>
                      <a:pt x="893" y="3"/>
                      <a:pt x="894" y="3"/>
                      <a:pt x="894" y="4"/>
                    </a:cubicBezTo>
                    <a:cubicBezTo>
                      <a:pt x="894" y="4"/>
                      <a:pt x="894" y="4"/>
                      <a:pt x="894" y="4"/>
                    </a:cubicBezTo>
                    <a:cubicBezTo>
                      <a:pt x="894" y="6"/>
                      <a:pt x="894" y="9"/>
                      <a:pt x="894" y="11"/>
                    </a:cubicBezTo>
                    <a:cubicBezTo>
                      <a:pt x="894" y="11"/>
                      <a:pt x="894" y="11"/>
                      <a:pt x="894" y="11"/>
                    </a:cubicBezTo>
                    <a:cubicBezTo>
                      <a:pt x="892" y="8"/>
                      <a:pt x="889" y="5"/>
                      <a:pt x="887" y="2"/>
                    </a:cubicBezTo>
                    <a:cubicBezTo>
                      <a:pt x="885" y="2"/>
                      <a:pt x="885" y="2"/>
                      <a:pt x="885" y="2"/>
                    </a:cubicBezTo>
                    <a:cubicBezTo>
                      <a:pt x="887" y="5"/>
                      <a:pt x="890" y="8"/>
                      <a:pt x="892" y="11"/>
                    </a:cubicBezTo>
                    <a:cubicBezTo>
                      <a:pt x="888" y="12"/>
                      <a:pt x="884" y="14"/>
                      <a:pt x="882" y="17"/>
                    </a:cubicBezTo>
                    <a:cubicBezTo>
                      <a:pt x="881" y="13"/>
                      <a:pt x="881" y="10"/>
                      <a:pt x="881" y="6"/>
                    </a:cubicBezTo>
                    <a:cubicBezTo>
                      <a:pt x="881" y="5"/>
                      <a:pt x="881" y="3"/>
                      <a:pt x="880" y="2"/>
                    </a:cubicBezTo>
                    <a:cubicBezTo>
                      <a:pt x="879" y="2"/>
                      <a:pt x="879" y="2"/>
                      <a:pt x="879" y="2"/>
                    </a:cubicBezTo>
                    <a:cubicBezTo>
                      <a:pt x="879" y="4"/>
                      <a:pt x="879" y="6"/>
                      <a:pt x="879" y="7"/>
                    </a:cubicBezTo>
                    <a:cubicBezTo>
                      <a:pt x="880" y="11"/>
                      <a:pt x="880" y="15"/>
                      <a:pt x="881" y="19"/>
                    </a:cubicBezTo>
                    <a:cubicBezTo>
                      <a:pt x="880" y="19"/>
                      <a:pt x="880" y="19"/>
                      <a:pt x="880" y="19"/>
                    </a:cubicBezTo>
                    <a:cubicBezTo>
                      <a:pt x="879" y="20"/>
                      <a:pt x="879" y="21"/>
                      <a:pt x="879" y="23"/>
                    </a:cubicBezTo>
                    <a:cubicBezTo>
                      <a:pt x="877" y="20"/>
                      <a:pt x="875" y="18"/>
                      <a:pt x="873" y="16"/>
                    </a:cubicBezTo>
                    <a:cubicBezTo>
                      <a:pt x="872" y="12"/>
                      <a:pt x="871" y="7"/>
                      <a:pt x="870" y="2"/>
                    </a:cubicBezTo>
                    <a:cubicBezTo>
                      <a:pt x="869" y="2"/>
                      <a:pt x="869" y="2"/>
                      <a:pt x="869" y="2"/>
                    </a:cubicBezTo>
                    <a:cubicBezTo>
                      <a:pt x="870" y="6"/>
                      <a:pt x="870" y="11"/>
                      <a:pt x="871" y="15"/>
                    </a:cubicBezTo>
                    <a:cubicBezTo>
                      <a:pt x="868" y="12"/>
                      <a:pt x="866" y="10"/>
                      <a:pt x="862" y="8"/>
                    </a:cubicBezTo>
                    <a:cubicBezTo>
                      <a:pt x="862" y="6"/>
                      <a:pt x="861" y="4"/>
                      <a:pt x="861" y="2"/>
                    </a:cubicBezTo>
                    <a:cubicBezTo>
                      <a:pt x="859" y="2"/>
                      <a:pt x="859" y="2"/>
                      <a:pt x="859" y="2"/>
                    </a:cubicBezTo>
                    <a:cubicBezTo>
                      <a:pt x="860" y="4"/>
                      <a:pt x="860" y="5"/>
                      <a:pt x="861" y="7"/>
                    </a:cubicBezTo>
                    <a:cubicBezTo>
                      <a:pt x="858" y="6"/>
                      <a:pt x="856" y="4"/>
                      <a:pt x="854" y="3"/>
                    </a:cubicBezTo>
                    <a:cubicBezTo>
                      <a:pt x="854" y="3"/>
                      <a:pt x="853" y="3"/>
                      <a:pt x="853" y="3"/>
                    </a:cubicBezTo>
                    <a:cubicBezTo>
                      <a:pt x="853" y="2"/>
                      <a:pt x="853" y="2"/>
                      <a:pt x="853" y="2"/>
                    </a:cubicBezTo>
                    <a:cubicBezTo>
                      <a:pt x="847" y="2"/>
                      <a:pt x="847" y="2"/>
                      <a:pt x="847" y="2"/>
                    </a:cubicBezTo>
                    <a:cubicBezTo>
                      <a:pt x="849" y="3"/>
                      <a:pt x="851" y="4"/>
                      <a:pt x="852" y="4"/>
                    </a:cubicBezTo>
                    <a:cubicBezTo>
                      <a:pt x="850" y="5"/>
                      <a:pt x="849" y="7"/>
                      <a:pt x="847" y="8"/>
                    </a:cubicBezTo>
                    <a:cubicBezTo>
                      <a:pt x="846" y="9"/>
                      <a:pt x="845" y="10"/>
                      <a:pt x="844" y="10"/>
                    </a:cubicBezTo>
                    <a:cubicBezTo>
                      <a:pt x="842" y="11"/>
                      <a:pt x="841" y="13"/>
                      <a:pt x="840" y="13"/>
                    </a:cubicBezTo>
                    <a:cubicBezTo>
                      <a:pt x="838" y="12"/>
                      <a:pt x="836" y="11"/>
                      <a:pt x="833" y="10"/>
                    </a:cubicBezTo>
                    <a:cubicBezTo>
                      <a:pt x="837" y="8"/>
                      <a:pt x="840" y="5"/>
                      <a:pt x="843" y="2"/>
                    </a:cubicBezTo>
                    <a:cubicBezTo>
                      <a:pt x="841" y="2"/>
                      <a:pt x="841" y="2"/>
                      <a:pt x="841" y="2"/>
                    </a:cubicBezTo>
                    <a:cubicBezTo>
                      <a:pt x="838" y="5"/>
                      <a:pt x="835" y="8"/>
                      <a:pt x="831" y="10"/>
                    </a:cubicBezTo>
                    <a:cubicBezTo>
                      <a:pt x="830" y="9"/>
                      <a:pt x="828" y="9"/>
                      <a:pt x="826" y="9"/>
                    </a:cubicBezTo>
                    <a:cubicBezTo>
                      <a:pt x="825" y="9"/>
                      <a:pt x="823" y="9"/>
                      <a:pt x="822" y="9"/>
                    </a:cubicBezTo>
                    <a:cubicBezTo>
                      <a:pt x="824" y="8"/>
                      <a:pt x="826" y="6"/>
                      <a:pt x="827" y="5"/>
                    </a:cubicBezTo>
                    <a:cubicBezTo>
                      <a:pt x="828" y="4"/>
                      <a:pt x="829" y="3"/>
                      <a:pt x="831" y="2"/>
                    </a:cubicBezTo>
                    <a:cubicBezTo>
                      <a:pt x="828" y="2"/>
                      <a:pt x="828" y="2"/>
                      <a:pt x="828" y="2"/>
                    </a:cubicBezTo>
                    <a:cubicBezTo>
                      <a:pt x="828" y="2"/>
                      <a:pt x="828" y="2"/>
                      <a:pt x="828" y="2"/>
                    </a:cubicBezTo>
                    <a:cubicBezTo>
                      <a:pt x="825" y="5"/>
                      <a:pt x="822" y="7"/>
                      <a:pt x="819" y="9"/>
                    </a:cubicBezTo>
                    <a:cubicBezTo>
                      <a:pt x="819" y="9"/>
                      <a:pt x="819" y="9"/>
                      <a:pt x="818" y="10"/>
                    </a:cubicBezTo>
                    <a:cubicBezTo>
                      <a:pt x="815" y="11"/>
                      <a:pt x="811" y="13"/>
                      <a:pt x="809" y="16"/>
                    </a:cubicBezTo>
                    <a:cubicBezTo>
                      <a:pt x="807" y="14"/>
                      <a:pt x="806" y="13"/>
                      <a:pt x="804" y="12"/>
                    </a:cubicBezTo>
                    <a:cubicBezTo>
                      <a:pt x="808" y="9"/>
                      <a:pt x="812" y="6"/>
                      <a:pt x="816" y="2"/>
                    </a:cubicBezTo>
                    <a:cubicBezTo>
                      <a:pt x="814" y="2"/>
                      <a:pt x="814" y="2"/>
                      <a:pt x="814" y="2"/>
                    </a:cubicBezTo>
                    <a:cubicBezTo>
                      <a:pt x="810" y="5"/>
                      <a:pt x="806" y="9"/>
                      <a:pt x="802" y="11"/>
                    </a:cubicBezTo>
                    <a:cubicBezTo>
                      <a:pt x="799" y="10"/>
                      <a:pt x="795" y="10"/>
                      <a:pt x="792" y="11"/>
                    </a:cubicBezTo>
                    <a:cubicBezTo>
                      <a:pt x="792" y="11"/>
                      <a:pt x="791" y="11"/>
                      <a:pt x="790" y="11"/>
                    </a:cubicBezTo>
                    <a:cubicBezTo>
                      <a:pt x="791" y="10"/>
                      <a:pt x="792" y="10"/>
                      <a:pt x="793" y="9"/>
                    </a:cubicBezTo>
                    <a:cubicBezTo>
                      <a:pt x="795" y="7"/>
                      <a:pt x="798" y="5"/>
                      <a:pt x="800" y="4"/>
                    </a:cubicBezTo>
                    <a:cubicBezTo>
                      <a:pt x="801" y="3"/>
                      <a:pt x="802" y="3"/>
                      <a:pt x="802" y="2"/>
                    </a:cubicBezTo>
                    <a:cubicBezTo>
                      <a:pt x="800" y="2"/>
                      <a:pt x="800" y="2"/>
                      <a:pt x="800" y="2"/>
                    </a:cubicBezTo>
                    <a:cubicBezTo>
                      <a:pt x="798" y="4"/>
                      <a:pt x="795" y="6"/>
                      <a:pt x="793" y="7"/>
                    </a:cubicBezTo>
                    <a:cubicBezTo>
                      <a:pt x="790" y="9"/>
                      <a:pt x="788" y="11"/>
                      <a:pt x="786" y="12"/>
                    </a:cubicBezTo>
                    <a:cubicBezTo>
                      <a:pt x="786" y="12"/>
                      <a:pt x="786" y="12"/>
                      <a:pt x="786" y="13"/>
                    </a:cubicBezTo>
                    <a:cubicBezTo>
                      <a:pt x="784" y="13"/>
                      <a:pt x="782" y="15"/>
                      <a:pt x="780" y="16"/>
                    </a:cubicBezTo>
                    <a:cubicBezTo>
                      <a:pt x="779" y="17"/>
                      <a:pt x="777" y="18"/>
                      <a:pt x="775" y="19"/>
                    </a:cubicBezTo>
                    <a:cubicBezTo>
                      <a:pt x="771" y="17"/>
                      <a:pt x="766" y="17"/>
                      <a:pt x="762" y="18"/>
                    </a:cubicBezTo>
                    <a:cubicBezTo>
                      <a:pt x="762" y="18"/>
                      <a:pt x="762" y="18"/>
                      <a:pt x="762" y="18"/>
                    </a:cubicBezTo>
                    <a:cubicBezTo>
                      <a:pt x="763" y="18"/>
                      <a:pt x="764" y="17"/>
                      <a:pt x="764" y="17"/>
                    </a:cubicBezTo>
                    <a:cubicBezTo>
                      <a:pt x="766" y="16"/>
                      <a:pt x="768" y="14"/>
                      <a:pt x="769" y="13"/>
                    </a:cubicBezTo>
                    <a:cubicBezTo>
                      <a:pt x="773" y="11"/>
                      <a:pt x="776" y="9"/>
                      <a:pt x="779" y="7"/>
                    </a:cubicBezTo>
                    <a:cubicBezTo>
                      <a:pt x="782" y="5"/>
                      <a:pt x="784" y="4"/>
                      <a:pt x="786" y="2"/>
                    </a:cubicBezTo>
                    <a:cubicBezTo>
                      <a:pt x="784" y="2"/>
                      <a:pt x="784" y="2"/>
                      <a:pt x="784" y="2"/>
                    </a:cubicBezTo>
                    <a:cubicBezTo>
                      <a:pt x="782" y="3"/>
                      <a:pt x="781" y="4"/>
                      <a:pt x="780" y="5"/>
                    </a:cubicBezTo>
                    <a:cubicBezTo>
                      <a:pt x="777" y="7"/>
                      <a:pt x="773" y="9"/>
                      <a:pt x="770" y="11"/>
                    </a:cubicBezTo>
                    <a:cubicBezTo>
                      <a:pt x="768" y="12"/>
                      <a:pt x="767" y="13"/>
                      <a:pt x="766" y="14"/>
                    </a:cubicBezTo>
                    <a:cubicBezTo>
                      <a:pt x="764" y="15"/>
                      <a:pt x="762" y="17"/>
                      <a:pt x="761" y="17"/>
                    </a:cubicBezTo>
                    <a:cubicBezTo>
                      <a:pt x="759" y="16"/>
                      <a:pt x="757" y="15"/>
                      <a:pt x="755" y="14"/>
                    </a:cubicBezTo>
                    <a:cubicBezTo>
                      <a:pt x="757" y="12"/>
                      <a:pt x="759" y="11"/>
                      <a:pt x="761" y="9"/>
                    </a:cubicBezTo>
                    <a:cubicBezTo>
                      <a:pt x="763" y="7"/>
                      <a:pt x="766" y="5"/>
                      <a:pt x="768" y="4"/>
                    </a:cubicBezTo>
                    <a:cubicBezTo>
                      <a:pt x="769" y="3"/>
                      <a:pt x="770" y="3"/>
                      <a:pt x="771" y="2"/>
                    </a:cubicBezTo>
                    <a:cubicBezTo>
                      <a:pt x="768" y="2"/>
                      <a:pt x="768" y="2"/>
                      <a:pt x="768" y="2"/>
                    </a:cubicBezTo>
                    <a:cubicBezTo>
                      <a:pt x="766" y="4"/>
                      <a:pt x="763" y="6"/>
                      <a:pt x="761" y="7"/>
                    </a:cubicBezTo>
                    <a:cubicBezTo>
                      <a:pt x="758" y="9"/>
                      <a:pt x="756" y="11"/>
                      <a:pt x="753" y="13"/>
                    </a:cubicBezTo>
                    <a:cubicBezTo>
                      <a:pt x="752" y="12"/>
                      <a:pt x="751" y="11"/>
                      <a:pt x="750" y="11"/>
                    </a:cubicBezTo>
                    <a:cubicBezTo>
                      <a:pt x="749" y="10"/>
                      <a:pt x="749" y="10"/>
                      <a:pt x="748" y="9"/>
                    </a:cubicBezTo>
                    <a:cubicBezTo>
                      <a:pt x="751" y="7"/>
                      <a:pt x="754" y="4"/>
                      <a:pt x="757" y="2"/>
                    </a:cubicBezTo>
                    <a:cubicBezTo>
                      <a:pt x="755" y="2"/>
                      <a:pt x="755" y="2"/>
                      <a:pt x="755" y="2"/>
                    </a:cubicBezTo>
                    <a:cubicBezTo>
                      <a:pt x="752" y="4"/>
                      <a:pt x="749" y="6"/>
                      <a:pt x="747" y="8"/>
                    </a:cubicBezTo>
                    <a:cubicBezTo>
                      <a:pt x="745" y="7"/>
                      <a:pt x="743" y="5"/>
                      <a:pt x="740" y="3"/>
                    </a:cubicBezTo>
                    <a:cubicBezTo>
                      <a:pt x="741" y="3"/>
                      <a:pt x="741" y="2"/>
                      <a:pt x="742" y="2"/>
                    </a:cubicBezTo>
                    <a:cubicBezTo>
                      <a:pt x="740" y="2"/>
                      <a:pt x="740" y="2"/>
                      <a:pt x="740" y="2"/>
                    </a:cubicBezTo>
                    <a:cubicBezTo>
                      <a:pt x="740" y="2"/>
                      <a:pt x="739" y="2"/>
                      <a:pt x="739" y="2"/>
                    </a:cubicBezTo>
                    <a:cubicBezTo>
                      <a:pt x="739" y="2"/>
                      <a:pt x="739" y="2"/>
                      <a:pt x="739" y="2"/>
                    </a:cubicBezTo>
                    <a:cubicBezTo>
                      <a:pt x="737" y="2"/>
                      <a:pt x="737" y="2"/>
                      <a:pt x="737" y="2"/>
                    </a:cubicBezTo>
                    <a:cubicBezTo>
                      <a:pt x="737" y="2"/>
                      <a:pt x="737" y="2"/>
                      <a:pt x="737" y="2"/>
                    </a:cubicBezTo>
                    <a:cubicBezTo>
                      <a:pt x="740" y="5"/>
                      <a:pt x="743" y="8"/>
                      <a:pt x="746" y="10"/>
                    </a:cubicBezTo>
                    <a:cubicBezTo>
                      <a:pt x="746" y="10"/>
                      <a:pt x="746" y="10"/>
                      <a:pt x="746" y="10"/>
                    </a:cubicBezTo>
                    <a:cubicBezTo>
                      <a:pt x="747" y="11"/>
                      <a:pt x="748" y="11"/>
                      <a:pt x="749" y="12"/>
                    </a:cubicBezTo>
                    <a:cubicBezTo>
                      <a:pt x="752" y="14"/>
                      <a:pt x="756" y="17"/>
                      <a:pt x="760" y="19"/>
                    </a:cubicBezTo>
                    <a:cubicBezTo>
                      <a:pt x="757" y="20"/>
                      <a:pt x="755" y="22"/>
                      <a:pt x="753" y="24"/>
                    </a:cubicBezTo>
                    <a:cubicBezTo>
                      <a:pt x="747" y="21"/>
                      <a:pt x="742" y="17"/>
                      <a:pt x="738" y="13"/>
                    </a:cubicBezTo>
                    <a:cubicBezTo>
                      <a:pt x="734" y="9"/>
                      <a:pt x="730" y="6"/>
                      <a:pt x="727" y="2"/>
                    </a:cubicBezTo>
                    <a:cubicBezTo>
                      <a:pt x="725" y="2"/>
                      <a:pt x="725" y="2"/>
                      <a:pt x="725" y="2"/>
                    </a:cubicBezTo>
                    <a:cubicBezTo>
                      <a:pt x="728" y="6"/>
                      <a:pt x="732" y="10"/>
                      <a:pt x="737" y="14"/>
                    </a:cubicBezTo>
                    <a:cubicBezTo>
                      <a:pt x="737" y="15"/>
                      <a:pt x="738" y="15"/>
                      <a:pt x="739" y="16"/>
                    </a:cubicBezTo>
                    <a:cubicBezTo>
                      <a:pt x="736" y="15"/>
                      <a:pt x="733" y="14"/>
                      <a:pt x="730" y="13"/>
                    </a:cubicBezTo>
                    <a:cubicBezTo>
                      <a:pt x="723" y="11"/>
                      <a:pt x="716" y="10"/>
                      <a:pt x="709" y="9"/>
                    </a:cubicBezTo>
                    <a:cubicBezTo>
                      <a:pt x="702" y="9"/>
                      <a:pt x="695" y="10"/>
                      <a:pt x="687" y="11"/>
                    </a:cubicBezTo>
                    <a:cubicBezTo>
                      <a:pt x="684" y="12"/>
                      <a:pt x="680" y="13"/>
                      <a:pt x="677" y="14"/>
                    </a:cubicBezTo>
                    <a:cubicBezTo>
                      <a:pt x="673" y="15"/>
                      <a:pt x="670" y="17"/>
                      <a:pt x="667" y="18"/>
                    </a:cubicBezTo>
                    <a:cubicBezTo>
                      <a:pt x="664" y="14"/>
                      <a:pt x="661" y="9"/>
                      <a:pt x="660" y="4"/>
                    </a:cubicBezTo>
                    <a:cubicBezTo>
                      <a:pt x="660" y="3"/>
                      <a:pt x="660" y="3"/>
                      <a:pt x="660" y="2"/>
                    </a:cubicBezTo>
                    <a:cubicBezTo>
                      <a:pt x="658" y="2"/>
                      <a:pt x="658" y="2"/>
                      <a:pt x="658" y="2"/>
                    </a:cubicBezTo>
                    <a:cubicBezTo>
                      <a:pt x="659" y="8"/>
                      <a:pt x="662" y="15"/>
                      <a:pt x="666" y="19"/>
                    </a:cubicBezTo>
                    <a:cubicBezTo>
                      <a:pt x="672" y="26"/>
                      <a:pt x="680" y="30"/>
                      <a:pt x="689" y="34"/>
                    </a:cubicBezTo>
                    <a:cubicBezTo>
                      <a:pt x="693" y="36"/>
                      <a:pt x="697" y="37"/>
                      <a:pt x="701" y="39"/>
                    </a:cubicBezTo>
                    <a:cubicBezTo>
                      <a:pt x="703" y="40"/>
                      <a:pt x="706" y="41"/>
                      <a:pt x="709" y="43"/>
                    </a:cubicBezTo>
                    <a:cubicBezTo>
                      <a:pt x="711" y="44"/>
                      <a:pt x="714" y="44"/>
                      <a:pt x="716" y="46"/>
                    </a:cubicBezTo>
                    <a:cubicBezTo>
                      <a:pt x="716" y="46"/>
                      <a:pt x="716" y="46"/>
                      <a:pt x="716" y="46"/>
                    </a:cubicBezTo>
                    <a:cubicBezTo>
                      <a:pt x="716" y="46"/>
                      <a:pt x="716" y="46"/>
                      <a:pt x="716" y="47"/>
                    </a:cubicBezTo>
                    <a:cubicBezTo>
                      <a:pt x="712" y="44"/>
                      <a:pt x="707" y="44"/>
                      <a:pt x="703" y="46"/>
                    </a:cubicBezTo>
                    <a:cubicBezTo>
                      <a:pt x="700" y="47"/>
                      <a:pt x="696" y="48"/>
                      <a:pt x="694" y="51"/>
                    </a:cubicBezTo>
                    <a:cubicBezTo>
                      <a:pt x="688" y="48"/>
                      <a:pt x="682" y="46"/>
                      <a:pt x="676" y="43"/>
                    </a:cubicBezTo>
                    <a:cubicBezTo>
                      <a:pt x="671" y="40"/>
                      <a:pt x="665" y="36"/>
                      <a:pt x="661" y="32"/>
                    </a:cubicBezTo>
                    <a:cubicBezTo>
                      <a:pt x="657" y="28"/>
                      <a:pt x="654" y="23"/>
                      <a:pt x="651" y="18"/>
                    </a:cubicBezTo>
                    <a:cubicBezTo>
                      <a:pt x="648" y="13"/>
                      <a:pt x="647" y="8"/>
                      <a:pt x="647" y="2"/>
                    </a:cubicBezTo>
                    <a:cubicBezTo>
                      <a:pt x="645" y="2"/>
                      <a:pt x="645" y="2"/>
                      <a:pt x="645" y="2"/>
                    </a:cubicBezTo>
                    <a:cubicBezTo>
                      <a:pt x="645" y="8"/>
                      <a:pt x="647" y="13"/>
                      <a:pt x="649" y="18"/>
                    </a:cubicBezTo>
                    <a:cubicBezTo>
                      <a:pt x="651" y="21"/>
                      <a:pt x="653" y="25"/>
                      <a:pt x="655" y="28"/>
                    </a:cubicBezTo>
                    <a:cubicBezTo>
                      <a:pt x="651" y="31"/>
                      <a:pt x="647" y="36"/>
                      <a:pt x="644" y="40"/>
                    </a:cubicBezTo>
                    <a:cubicBezTo>
                      <a:pt x="641" y="45"/>
                      <a:pt x="639" y="50"/>
                      <a:pt x="637" y="56"/>
                    </a:cubicBezTo>
                    <a:cubicBezTo>
                      <a:pt x="635" y="66"/>
                      <a:pt x="636" y="77"/>
                      <a:pt x="640" y="86"/>
                    </a:cubicBezTo>
                    <a:cubicBezTo>
                      <a:pt x="640" y="88"/>
                      <a:pt x="641" y="90"/>
                      <a:pt x="642" y="92"/>
                    </a:cubicBezTo>
                    <a:cubicBezTo>
                      <a:pt x="640" y="94"/>
                      <a:pt x="638" y="100"/>
                      <a:pt x="639" y="104"/>
                    </a:cubicBezTo>
                    <a:cubicBezTo>
                      <a:pt x="634" y="102"/>
                      <a:pt x="628" y="103"/>
                      <a:pt x="624" y="107"/>
                    </a:cubicBezTo>
                    <a:cubicBezTo>
                      <a:pt x="619" y="110"/>
                      <a:pt x="617" y="115"/>
                      <a:pt x="616" y="121"/>
                    </a:cubicBezTo>
                    <a:cubicBezTo>
                      <a:pt x="606" y="118"/>
                      <a:pt x="594" y="125"/>
                      <a:pt x="595" y="136"/>
                    </a:cubicBezTo>
                    <a:cubicBezTo>
                      <a:pt x="590" y="135"/>
                      <a:pt x="585" y="135"/>
                      <a:pt x="581" y="138"/>
                    </a:cubicBezTo>
                    <a:cubicBezTo>
                      <a:pt x="577" y="142"/>
                      <a:pt x="575" y="147"/>
                      <a:pt x="575" y="152"/>
                    </a:cubicBezTo>
                    <a:cubicBezTo>
                      <a:pt x="570" y="148"/>
                      <a:pt x="563" y="148"/>
                      <a:pt x="558" y="151"/>
                    </a:cubicBezTo>
                    <a:cubicBezTo>
                      <a:pt x="553" y="154"/>
                      <a:pt x="548" y="160"/>
                      <a:pt x="548" y="166"/>
                    </a:cubicBezTo>
                    <a:cubicBezTo>
                      <a:pt x="544" y="162"/>
                      <a:pt x="538" y="161"/>
                      <a:pt x="533" y="163"/>
                    </a:cubicBezTo>
                    <a:cubicBezTo>
                      <a:pt x="528" y="164"/>
                      <a:pt x="524" y="168"/>
                      <a:pt x="523" y="173"/>
                    </a:cubicBezTo>
                    <a:cubicBezTo>
                      <a:pt x="517" y="167"/>
                      <a:pt x="507" y="168"/>
                      <a:pt x="502" y="174"/>
                    </a:cubicBezTo>
                    <a:cubicBezTo>
                      <a:pt x="499" y="170"/>
                      <a:pt x="495" y="168"/>
                      <a:pt x="490" y="167"/>
                    </a:cubicBezTo>
                    <a:cubicBezTo>
                      <a:pt x="485" y="167"/>
                      <a:pt x="480" y="168"/>
                      <a:pt x="477" y="171"/>
                    </a:cubicBezTo>
                    <a:cubicBezTo>
                      <a:pt x="475" y="169"/>
                      <a:pt x="473" y="167"/>
                      <a:pt x="470" y="165"/>
                    </a:cubicBezTo>
                    <a:cubicBezTo>
                      <a:pt x="468" y="164"/>
                      <a:pt x="465" y="164"/>
                      <a:pt x="462" y="164"/>
                    </a:cubicBezTo>
                    <a:cubicBezTo>
                      <a:pt x="462" y="164"/>
                      <a:pt x="462" y="163"/>
                      <a:pt x="462" y="163"/>
                    </a:cubicBezTo>
                    <a:cubicBezTo>
                      <a:pt x="466" y="164"/>
                      <a:pt x="471" y="164"/>
                      <a:pt x="475" y="163"/>
                    </a:cubicBezTo>
                    <a:cubicBezTo>
                      <a:pt x="481" y="161"/>
                      <a:pt x="487" y="156"/>
                      <a:pt x="488" y="149"/>
                    </a:cubicBezTo>
                    <a:cubicBezTo>
                      <a:pt x="496" y="150"/>
                      <a:pt x="503" y="150"/>
                      <a:pt x="509" y="144"/>
                    </a:cubicBezTo>
                    <a:cubicBezTo>
                      <a:pt x="513" y="140"/>
                      <a:pt x="516" y="132"/>
                      <a:pt x="514" y="126"/>
                    </a:cubicBezTo>
                    <a:cubicBezTo>
                      <a:pt x="522" y="125"/>
                      <a:pt x="528" y="120"/>
                      <a:pt x="530" y="112"/>
                    </a:cubicBezTo>
                    <a:cubicBezTo>
                      <a:pt x="532" y="105"/>
                      <a:pt x="530" y="97"/>
                      <a:pt x="525" y="93"/>
                    </a:cubicBezTo>
                    <a:cubicBezTo>
                      <a:pt x="531" y="87"/>
                      <a:pt x="532" y="78"/>
                      <a:pt x="529" y="71"/>
                    </a:cubicBezTo>
                    <a:cubicBezTo>
                      <a:pt x="527" y="65"/>
                      <a:pt x="523" y="57"/>
                      <a:pt x="516" y="56"/>
                    </a:cubicBezTo>
                    <a:cubicBezTo>
                      <a:pt x="518" y="53"/>
                      <a:pt x="517" y="48"/>
                      <a:pt x="517" y="44"/>
                    </a:cubicBezTo>
                    <a:cubicBezTo>
                      <a:pt x="516" y="39"/>
                      <a:pt x="513" y="35"/>
                      <a:pt x="510" y="32"/>
                    </a:cubicBezTo>
                    <a:cubicBezTo>
                      <a:pt x="503" y="26"/>
                      <a:pt x="493" y="25"/>
                      <a:pt x="485" y="28"/>
                    </a:cubicBezTo>
                    <a:cubicBezTo>
                      <a:pt x="481" y="20"/>
                      <a:pt x="474" y="14"/>
                      <a:pt x="464" y="14"/>
                    </a:cubicBezTo>
                    <a:cubicBezTo>
                      <a:pt x="456" y="14"/>
                      <a:pt x="448" y="18"/>
                      <a:pt x="444" y="25"/>
                    </a:cubicBezTo>
                    <a:cubicBezTo>
                      <a:pt x="438" y="19"/>
                      <a:pt x="430" y="17"/>
                      <a:pt x="423" y="20"/>
                    </a:cubicBezTo>
                    <a:cubicBezTo>
                      <a:pt x="415" y="23"/>
                      <a:pt x="413" y="32"/>
                      <a:pt x="413" y="40"/>
                    </a:cubicBezTo>
                    <a:cubicBezTo>
                      <a:pt x="406" y="39"/>
                      <a:pt x="399" y="43"/>
                      <a:pt x="396" y="48"/>
                    </a:cubicBezTo>
                    <a:cubicBezTo>
                      <a:pt x="395" y="50"/>
                      <a:pt x="395" y="51"/>
                      <a:pt x="394" y="52"/>
                    </a:cubicBezTo>
                    <a:cubicBezTo>
                      <a:pt x="391" y="51"/>
                      <a:pt x="387" y="50"/>
                      <a:pt x="384" y="50"/>
                    </a:cubicBezTo>
                    <a:cubicBezTo>
                      <a:pt x="380" y="49"/>
                      <a:pt x="376" y="50"/>
                      <a:pt x="373" y="52"/>
                    </a:cubicBezTo>
                    <a:cubicBezTo>
                      <a:pt x="367" y="54"/>
                      <a:pt x="363" y="58"/>
                      <a:pt x="361" y="64"/>
                    </a:cubicBezTo>
                    <a:cubicBezTo>
                      <a:pt x="356" y="64"/>
                      <a:pt x="350" y="65"/>
                      <a:pt x="346" y="68"/>
                    </a:cubicBezTo>
                    <a:cubicBezTo>
                      <a:pt x="342" y="72"/>
                      <a:pt x="340" y="77"/>
                      <a:pt x="340" y="83"/>
                    </a:cubicBezTo>
                    <a:cubicBezTo>
                      <a:pt x="337" y="83"/>
                      <a:pt x="335" y="84"/>
                      <a:pt x="333" y="84"/>
                    </a:cubicBezTo>
                    <a:cubicBezTo>
                      <a:pt x="330" y="85"/>
                      <a:pt x="328" y="87"/>
                      <a:pt x="326" y="89"/>
                    </a:cubicBezTo>
                    <a:cubicBezTo>
                      <a:pt x="325" y="90"/>
                      <a:pt x="324" y="91"/>
                      <a:pt x="323" y="92"/>
                    </a:cubicBezTo>
                    <a:cubicBezTo>
                      <a:pt x="315" y="86"/>
                      <a:pt x="309" y="78"/>
                      <a:pt x="305" y="68"/>
                    </a:cubicBezTo>
                    <a:cubicBezTo>
                      <a:pt x="302" y="61"/>
                      <a:pt x="300" y="54"/>
                      <a:pt x="299" y="46"/>
                    </a:cubicBezTo>
                    <a:cubicBezTo>
                      <a:pt x="299" y="32"/>
                      <a:pt x="303" y="15"/>
                      <a:pt x="316" y="8"/>
                    </a:cubicBezTo>
                    <a:cubicBezTo>
                      <a:pt x="331" y="0"/>
                      <a:pt x="355" y="5"/>
                      <a:pt x="360" y="23"/>
                    </a:cubicBezTo>
                    <a:cubicBezTo>
                      <a:pt x="363" y="33"/>
                      <a:pt x="358" y="44"/>
                      <a:pt x="348" y="47"/>
                    </a:cubicBezTo>
                    <a:cubicBezTo>
                      <a:pt x="344" y="49"/>
                      <a:pt x="339" y="49"/>
                      <a:pt x="335" y="47"/>
                    </a:cubicBezTo>
                    <a:cubicBezTo>
                      <a:pt x="332" y="45"/>
                      <a:pt x="329" y="41"/>
                      <a:pt x="330" y="38"/>
                    </a:cubicBezTo>
                    <a:cubicBezTo>
                      <a:pt x="334" y="43"/>
                      <a:pt x="343" y="42"/>
                      <a:pt x="348" y="37"/>
                    </a:cubicBezTo>
                    <a:cubicBezTo>
                      <a:pt x="354" y="31"/>
                      <a:pt x="352" y="21"/>
                      <a:pt x="345" y="16"/>
                    </a:cubicBezTo>
                    <a:cubicBezTo>
                      <a:pt x="337" y="11"/>
                      <a:pt x="327" y="14"/>
                      <a:pt x="320" y="19"/>
                    </a:cubicBezTo>
                    <a:cubicBezTo>
                      <a:pt x="312" y="26"/>
                      <a:pt x="310" y="36"/>
                      <a:pt x="313" y="45"/>
                    </a:cubicBezTo>
                    <a:cubicBezTo>
                      <a:pt x="316" y="55"/>
                      <a:pt x="324" y="62"/>
                      <a:pt x="334" y="64"/>
                    </a:cubicBezTo>
                    <a:cubicBezTo>
                      <a:pt x="344" y="66"/>
                      <a:pt x="355" y="63"/>
                      <a:pt x="363" y="58"/>
                    </a:cubicBezTo>
                    <a:cubicBezTo>
                      <a:pt x="380" y="46"/>
                      <a:pt x="381" y="20"/>
                      <a:pt x="369" y="4"/>
                    </a:cubicBezTo>
                    <a:cubicBezTo>
                      <a:pt x="368" y="3"/>
                      <a:pt x="368" y="3"/>
                      <a:pt x="367" y="2"/>
                    </a:cubicBezTo>
                    <a:cubicBezTo>
                      <a:pt x="365" y="2"/>
                      <a:pt x="365" y="2"/>
                      <a:pt x="365" y="2"/>
                    </a:cubicBezTo>
                    <a:cubicBezTo>
                      <a:pt x="377" y="15"/>
                      <a:pt x="380" y="36"/>
                      <a:pt x="368" y="50"/>
                    </a:cubicBezTo>
                    <a:cubicBezTo>
                      <a:pt x="361" y="59"/>
                      <a:pt x="349" y="64"/>
                      <a:pt x="338" y="63"/>
                    </a:cubicBezTo>
                    <a:cubicBezTo>
                      <a:pt x="333" y="63"/>
                      <a:pt x="327" y="61"/>
                      <a:pt x="323" y="57"/>
                    </a:cubicBezTo>
                    <a:cubicBezTo>
                      <a:pt x="318" y="54"/>
                      <a:pt x="316" y="49"/>
                      <a:pt x="314" y="43"/>
                    </a:cubicBezTo>
                    <a:cubicBezTo>
                      <a:pt x="311" y="33"/>
                      <a:pt x="317" y="22"/>
                      <a:pt x="327" y="17"/>
                    </a:cubicBezTo>
                    <a:cubicBezTo>
                      <a:pt x="336" y="12"/>
                      <a:pt x="349" y="16"/>
                      <a:pt x="350" y="28"/>
                    </a:cubicBezTo>
                    <a:cubicBezTo>
                      <a:pt x="350" y="33"/>
                      <a:pt x="347" y="37"/>
                      <a:pt x="342" y="39"/>
                    </a:cubicBezTo>
                    <a:cubicBezTo>
                      <a:pt x="338" y="40"/>
                      <a:pt x="332" y="40"/>
                      <a:pt x="330" y="36"/>
                    </a:cubicBezTo>
                    <a:cubicBezTo>
                      <a:pt x="330" y="35"/>
                      <a:pt x="330" y="35"/>
                      <a:pt x="330" y="35"/>
                    </a:cubicBezTo>
                    <a:cubicBezTo>
                      <a:pt x="330" y="35"/>
                      <a:pt x="329" y="35"/>
                      <a:pt x="328" y="35"/>
                    </a:cubicBezTo>
                    <a:cubicBezTo>
                      <a:pt x="327" y="39"/>
                      <a:pt x="329" y="43"/>
                      <a:pt x="332" y="46"/>
                    </a:cubicBezTo>
                    <a:cubicBezTo>
                      <a:pt x="335" y="49"/>
                      <a:pt x="338" y="50"/>
                      <a:pt x="342" y="50"/>
                    </a:cubicBezTo>
                    <a:cubicBezTo>
                      <a:pt x="352" y="50"/>
                      <a:pt x="361" y="42"/>
                      <a:pt x="363" y="32"/>
                    </a:cubicBezTo>
                    <a:cubicBezTo>
                      <a:pt x="365" y="22"/>
                      <a:pt x="359" y="13"/>
                      <a:pt x="351" y="8"/>
                    </a:cubicBezTo>
                    <a:cubicBezTo>
                      <a:pt x="343" y="3"/>
                      <a:pt x="333" y="1"/>
                      <a:pt x="324" y="3"/>
                    </a:cubicBezTo>
                    <a:cubicBezTo>
                      <a:pt x="291" y="10"/>
                      <a:pt x="293" y="55"/>
                      <a:pt x="307" y="77"/>
                    </a:cubicBezTo>
                    <a:cubicBezTo>
                      <a:pt x="311" y="84"/>
                      <a:pt x="317" y="89"/>
                      <a:pt x="323" y="94"/>
                    </a:cubicBezTo>
                    <a:cubicBezTo>
                      <a:pt x="321" y="98"/>
                      <a:pt x="321" y="101"/>
                      <a:pt x="321" y="105"/>
                    </a:cubicBezTo>
                    <a:cubicBezTo>
                      <a:pt x="318" y="106"/>
                      <a:pt x="316" y="107"/>
                      <a:pt x="314" y="109"/>
                    </a:cubicBezTo>
                    <a:cubicBezTo>
                      <a:pt x="311" y="107"/>
                      <a:pt x="310" y="105"/>
                      <a:pt x="308" y="103"/>
                    </a:cubicBezTo>
                    <a:cubicBezTo>
                      <a:pt x="306" y="101"/>
                      <a:pt x="303" y="98"/>
                      <a:pt x="301" y="96"/>
                    </a:cubicBezTo>
                    <a:cubicBezTo>
                      <a:pt x="298" y="91"/>
                      <a:pt x="294" y="85"/>
                      <a:pt x="292" y="80"/>
                    </a:cubicBezTo>
                    <a:cubicBezTo>
                      <a:pt x="286" y="69"/>
                      <a:pt x="282" y="57"/>
                      <a:pt x="281" y="45"/>
                    </a:cubicBezTo>
                    <a:cubicBezTo>
                      <a:pt x="280" y="29"/>
                      <a:pt x="286" y="13"/>
                      <a:pt x="297" y="2"/>
                    </a:cubicBezTo>
                    <a:cubicBezTo>
                      <a:pt x="294" y="2"/>
                      <a:pt x="294" y="2"/>
                      <a:pt x="294" y="2"/>
                    </a:cubicBezTo>
                    <a:cubicBezTo>
                      <a:pt x="290" y="7"/>
                      <a:pt x="287" y="12"/>
                      <a:pt x="284" y="18"/>
                    </a:cubicBezTo>
                    <a:cubicBezTo>
                      <a:pt x="278" y="33"/>
                      <a:pt x="278" y="51"/>
                      <a:pt x="284" y="67"/>
                    </a:cubicBezTo>
                    <a:cubicBezTo>
                      <a:pt x="285" y="68"/>
                      <a:pt x="285" y="70"/>
                      <a:pt x="286" y="72"/>
                    </a:cubicBezTo>
                    <a:cubicBezTo>
                      <a:pt x="284" y="71"/>
                      <a:pt x="282" y="71"/>
                      <a:pt x="280" y="70"/>
                    </a:cubicBezTo>
                    <a:cubicBezTo>
                      <a:pt x="278" y="69"/>
                      <a:pt x="276" y="67"/>
                      <a:pt x="274" y="65"/>
                    </a:cubicBezTo>
                    <a:cubicBezTo>
                      <a:pt x="271" y="62"/>
                      <a:pt x="268" y="59"/>
                      <a:pt x="265" y="57"/>
                    </a:cubicBezTo>
                    <a:cubicBezTo>
                      <a:pt x="267" y="54"/>
                      <a:pt x="267" y="51"/>
                      <a:pt x="267" y="47"/>
                    </a:cubicBezTo>
                    <a:cubicBezTo>
                      <a:pt x="270" y="47"/>
                      <a:pt x="273" y="44"/>
                      <a:pt x="275" y="42"/>
                    </a:cubicBezTo>
                    <a:cubicBezTo>
                      <a:pt x="277" y="39"/>
                      <a:pt x="278" y="36"/>
                      <a:pt x="277" y="33"/>
                    </a:cubicBezTo>
                    <a:cubicBezTo>
                      <a:pt x="275" y="26"/>
                      <a:pt x="266" y="25"/>
                      <a:pt x="261" y="29"/>
                    </a:cubicBezTo>
                    <a:cubicBezTo>
                      <a:pt x="263" y="22"/>
                      <a:pt x="262" y="14"/>
                      <a:pt x="255" y="12"/>
                    </a:cubicBezTo>
                    <a:cubicBezTo>
                      <a:pt x="251" y="11"/>
                      <a:pt x="247" y="12"/>
                      <a:pt x="244" y="16"/>
                    </a:cubicBezTo>
                    <a:cubicBezTo>
                      <a:pt x="242" y="18"/>
                      <a:pt x="240" y="21"/>
                      <a:pt x="240" y="25"/>
                    </a:cubicBezTo>
                    <a:cubicBezTo>
                      <a:pt x="236" y="18"/>
                      <a:pt x="226" y="16"/>
                      <a:pt x="221" y="22"/>
                    </a:cubicBezTo>
                    <a:cubicBezTo>
                      <a:pt x="216" y="27"/>
                      <a:pt x="220" y="35"/>
                      <a:pt x="225" y="39"/>
                    </a:cubicBezTo>
                    <a:cubicBezTo>
                      <a:pt x="218" y="37"/>
                      <a:pt x="210" y="42"/>
                      <a:pt x="211" y="50"/>
                    </a:cubicBezTo>
                    <a:cubicBezTo>
                      <a:pt x="212" y="57"/>
                      <a:pt x="220" y="57"/>
                      <a:pt x="226" y="56"/>
                    </a:cubicBezTo>
                    <a:cubicBezTo>
                      <a:pt x="223" y="59"/>
                      <a:pt x="223" y="64"/>
                      <a:pt x="226" y="67"/>
                    </a:cubicBezTo>
                    <a:cubicBezTo>
                      <a:pt x="230" y="72"/>
                      <a:pt x="237" y="70"/>
                      <a:pt x="241" y="66"/>
                    </a:cubicBezTo>
                    <a:cubicBezTo>
                      <a:pt x="247" y="68"/>
                      <a:pt x="254" y="67"/>
                      <a:pt x="259" y="63"/>
                    </a:cubicBezTo>
                    <a:cubicBezTo>
                      <a:pt x="265" y="70"/>
                      <a:pt x="273" y="75"/>
                      <a:pt x="275" y="84"/>
                    </a:cubicBezTo>
                    <a:cubicBezTo>
                      <a:pt x="268" y="80"/>
                      <a:pt x="259" y="77"/>
                      <a:pt x="251" y="75"/>
                    </a:cubicBezTo>
                    <a:cubicBezTo>
                      <a:pt x="239" y="72"/>
                      <a:pt x="227" y="71"/>
                      <a:pt x="215" y="72"/>
                    </a:cubicBezTo>
                    <a:cubicBezTo>
                      <a:pt x="203" y="72"/>
                      <a:pt x="191" y="74"/>
                      <a:pt x="179" y="78"/>
                    </a:cubicBezTo>
                    <a:cubicBezTo>
                      <a:pt x="165" y="82"/>
                      <a:pt x="151" y="89"/>
                      <a:pt x="138" y="97"/>
                    </a:cubicBezTo>
                    <a:cubicBezTo>
                      <a:pt x="138" y="97"/>
                      <a:pt x="138" y="97"/>
                      <a:pt x="138" y="97"/>
                    </a:cubicBezTo>
                    <a:cubicBezTo>
                      <a:pt x="137" y="97"/>
                      <a:pt x="137" y="98"/>
                      <a:pt x="138" y="98"/>
                    </a:cubicBezTo>
                    <a:cubicBezTo>
                      <a:pt x="144" y="98"/>
                      <a:pt x="150" y="100"/>
                      <a:pt x="156" y="103"/>
                    </a:cubicBezTo>
                    <a:cubicBezTo>
                      <a:pt x="161" y="105"/>
                      <a:pt x="166" y="108"/>
                      <a:pt x="171" y="111"/>
                    </a:cubicBezTo>
                    <a:cubicBezTo>
                      <a:pt x="180" y="119"/>
                      <a:pt x="187" y="128"/>
                      <a:pt x="192" y="138"/>
                    </a:cubicBezTo>
                    <a:cubicBezTo>
                      <a:pt x="199" y="149"/>
                      <a:pt x="202" y="161"/>
                      <a:pt x="205" y="173"/>
                    </a:cubicBezTo>
                    <a:cubicBezTo>
                      <a:pt x="208" y="186"/>
                      <a:pt x="209" y="198"/>
                      <a:pt x="212" y="210"/>
                    </a:cubicBezTo>
                    <a:cubicBezTo>
                      <a:pt x="216" y="224"/>
                      <a:pt x="222" y="237"/>
                      <a:pt x="230" y="249"/>
                    </a:cubicBezTo>
                    <a:cubicBezTo>
                      <a:pt x="234" y="255"/>
                      <a:pt x="239" y="260"/>
                      <a:pt x="244" y="265"/>
                    </a:cubicBezTo>
                    <a:cubicBezTo>
                      <a:pt x="245" y="266"/>
                      <a:pt x="246" y="267"/>
                      <a:pt x="248" y="269"/>
                    </a:cubicBezTo>
                    <a:cubicBezTo>
                      <a:pt x="242" y="268"/>
                      <a:pt x="237" y="265"/>
                      <a:pt x="232" y="262"/>
                    </a:cubicBezTo>
                    <a:cubicBezTo>
                      <a:pt x="227" y="259"/>
                      <a:pt x="222" y="255"/>
                      <a:pt x="218" y="250"/>
                    </a:cubicBezTo>
                    <a:cubicBezTo>
                      <a:pt x="214" y="246"/>
                      <a:pt x="210" y="242"/>
                      <a:pt x="206" y="237"/>
                    </a:cubicBezTo>
                    <a:cubicBezTo>
                      <a:pt x="202" y="232"/>
                      <a:pt x="199" y="227"/>
                      <a:pt x="197" y="221"/>
                    </a:cubicBezTo>
                    <a:cubicBezTo>
                      <a:pt x="200" y="217"/>
                      <a:pt x="202" y="212"/>
                      <a:pt x="202" y="206"/>
                    </a:cubicBezTo>
                    <a:cubicBezTo>
                      <a:pt x="202" y="199"/>
                      <a:pt x="197" y="192"/>
                      <a:pt x="191" y="189"/>
                    </a:cubicBezTo>
                    <a:cubicBezTo>
                      <a:pt x="184" y="184"/>
                      <a:pt x="176" y="184"/>
                      <a:pt x="169" y="187"/>
                    </a:cubicBezTo>
                    <a:cubicBezTo>
                      <a:pt x="163" y="190"/>
                      <a:pt x="159" y="196"/>
                      <a:pt x="158" y="203"/>
                    </a:cubicBezTo>
                    <a:cubicBezTo>
                      <a:pt x="157" y="209"/>
                      <a:pt x="159" y="216"/>
                      <a:pt x="163" y="221"/>
                    </a:cubicBezTo>
                    <a:cubicBezTo>
                      <a:pt x="164" y="223"/>
                      <a:pt x="166" y="224"/>
                      <a:pt x="168" y="225"/>
                    </a:cubicBezTo>
                    <a:cubicBezTo>
                      <a:pt x="173" y="229"/>
                      <a:pt x="181" y="230"/>
                      <a:pt x="187" y="227"/>
                    </a:cubicBezTo>
                    <a:cubicBezTo>
                      <a:pt x="188" y="229"/>
                      <a:pt x="189" y="231"/>
                      <a:pt x="190" y="232"/>
                    </a:cubicBezTo>
                    <a:cubicBezTo>
                      <a:pt x="191" y="235"/>
                      <a:pt x="193" y="238"/>
                      <a:pt x="195" y="241"/>
                    </a:cubicBezTo>
                    <a:cubicBezTo>
                      <a:pt x="198" y="247"/>
                      <a:pt x="202" y="252"/>
                      <a:pt x="206" y="256"/>
                    </a:cubicBezTo>
                    <a:cubicBezTo>
                      <a:pt x="214" y="264"/>
                      <a:pt x="224" y="270"/>
                      <a:pt x="234" y="274"/>
                    </a:cubicBezTo>
                    <a:cubicBezTo>
                      <a:pt x="221" y="275"/>
                      <a:pt x="208" y="274"/>
                      <a:pt x="197" y="268"/>
                    </a:cubicBezTo>
                    <a:cubicBezTo>
                      <a:pt x="197" y="260"/>
                      <a:pt x="191" y="253"/>
                      <a:pt x="184" y="250"/>
                    </a:cubicBezTo>
                    <a:cubicBezTo>
                      <a:pt x="177" y="247"/>
                      <a:pt x="170" y="248"/>
                      <a:pt x="164" y="251"/>
                    </a:cubicBezTo>
                    <a:cubicBezTo>
                      <a:pt x="159" y="254"/>
                      <a:pt x="156" y="259"/>
                      <a:pt x="155" y="264"/>
                    </a:cubicBezTo>
                    <a:cubicBezTo>
                      <a:pt x="154" y="270"/>
                      <a:pt x="155" y="276"/>
                      <a:pt x="158" y="281"/>
                    </a:cubicBezTo>
                    <a:cubicBezTo>
                      <a:pt x="159" y="283"/>
                      <a:pt x="161" y="285"/>
                      <a:pt x="163" y="287"/>
                    </a:cubicBezTo>
                    <a:cubicBezTo>
                      <a:pt x="164" y="287"/>
                      <a:pt x="164" y="287"/>
                      <a:pt x="164" y="287"/>
                    </a:cubicBezTo>
                    <a:cubicBezTo>
                      <a:pt x="170" y="291"/>
                      <a:pt x="177" y="291"/>
                      <a:pt x="184" y="289"/>
                    </a:cubicBezTo>
                    <a:cubicBezTo>
                      <a:pt x="189" y="287"/>
                      <a:pt x="193" y="284"/>
                      <a:pt x="195" y="279"/>
                    </a:cubicBezTo>
                    <a:cubicBezTo>
                      <a:pt x="204" y="284"/>
                      <a:pt x="215" y="285"/>
                      <a:pt x="226" y="286"/>
                    </a:cubicBezTo>
                    <a:cubicBezTo>
                      <a:pt x="221" y="288"/>
                      <a:pt x="217" y="289"/>
                      <a:pt x="212" y="291"/>
                    </a:cubicBezTo>
                    <a:cubicBezTo>
                      <a:pt x="200" y="294"/>
                      <a:pt x="188" y="298"/>
                      <a:pt x="175" y="298"/>
                    </a:cubicBezTo>
                    <a:cubicBezTo>
                      <a:pt x="157" y="299"/>
                      <a:pt x="139" y="291"/>
                      <a:pt x="128" y="276"/>
                    </a:cubicBezTo>
                    <a:cubicBezTo>
                      <a:pt x="128" y="275"/>
                      <a:pt x="127" y="275"/>
                      <a:pt x="127" y="275"/>
                    </a:cubicBezTo>
                    <a:cubicBezTo>
                      <a:pt x="126" y="275"/>
                      <a:pt x="126" y="276"/>
                      <a:pt x="126" y="276"/>
                    </a:cubicBezTo>
                    <a:cubicBezTo>
                      <a:pt x="128" y="283"/>
                      <a:pt x="128" y="289"/>
                      <a:pt x="130" y="296"/>
                    </a:cubicBezTo>
                    <a:cubicBezTo>
                      <a:pt x="131" y="302"/>
                      <a:pt x="133" y="308"/>
                      <a:pt x="136" y="313"/>
                    </a:cubicBezTo>
                    <a:cubicBezTo>
                      <a:pt x="141" y="324"/>
                      <a:pt x="148" y="334"/>
                      <a:pt x="155" y="343"/>
                    </a:cubicBezTo>
                    <a:cubicBezTo>
                      <a:pt x="164" y="355"/>
                      <a:pt x="176" y="366"/>
                      <a:pt x="189" y="374"/>
                    </a:cubicBezTo>
                    <a:cubicBezTo>
                      <a:pt x="187" y="374"/>
                      <a:pt x="185" y="373"/>
                      <a:pt x="183" y="372"/>
                    </a:cubicBezTo>
                    <a:cubicBezTo>
                      <a:pt x="179" y="371"/>
                      <a:pt x="174" y="369"/>
                      <a:pt x="170" y="368"/>
                    </a:cubicBezTo>
                    <a:cubicBezTo>
                      <a:pt x="165" y="367"/>
                      <a:pt x="160" y="366"/>
                      <a:pt x="155" y="365"/>
                    </a:cubicBezTo>
                    <a:cubicBezTo>
                      <a:pt x="151" y="365"/>
                      <a:pt x="147" y="364"/>
                      <a:pt x="143" y="364"/>
                    </a:cubicBezTo>
                    <a:cubicBezTo>
                      <a:pt x="142" y="360"/>
                      <a:pt x="138" y="356"/>
                      <a:pt x="133" y="354"/>
                    </a:cubicBezTo>
                    <a:cubicBezTo>
                      <a:pt x="125" y="351"/>
                      <a:pt x="116" y="353"/>
                      <a:pt x="111" y="359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02" y="358"/>
                      <a:pt x="94" y="355"/>
                      <a:pt x="88" y="350"/>
                    </a:cubicBezTo>
                    <a:cubicBezTo>
                      <a:pt x="81" y="344"/>
                      <a:pt x="78" y="335"/>
                      <a:pt x="82" y="327"/>
                    </a:cubicBezTo>
                    <a:cubicBezTo>
                      <a:pt x="86" y="319"/>
                      <a:pt x="95" y="315"/>
                      <a:pt x="103" y="316"/>
                    </a:cubicBezTo>
                    <a:cubicBezTo>
                      <a:pt x="108" y="317"/>
                      <a:pt x="119" y="323"/>
                      <a:pt x="115" y="328"/>
                    </a:cubicBezTo>
                    <a:cubicBezTo>
                      <a:pt x="113" y="321"/>
                      <a:pt x="102" y="321"/>
                      <a:pt x="97" y="325"/>
                    </a:cubicBezTo>
                    <a:cubicBezTo>
                      <a:pt x="90" y="330"/>
                      <a:pt x="88" y="339"/>
                      <a:pt x="93" y="345"/>
                    </a:cubicBezTo>
                    <a:cubicBezTo>
                      <a:pt x="99" y="352"/>
                      <a:pt x="109" y="353"/>
                      <a:pt x="117" y="349"/>
                    </a:cubicBezTo>
                    <a:cubicBezTo>
                      <a:pt x="125" y="346"/>
                      <a:pt x="130" y="338"/>
                      <a:pt x="130" y="329"/>
                    </a:cubicBezTo>
                    <a:cubicBezTo>
                      <a:pt x="131" y="320"/>
                      <a:pt x="126" y="312"/>
                      <a:pt x="119" y="306"/>
                    </a:cubicBezTo>
                    <a:cubicBezTo>
                      <a:pt x="113" y="301"/>
                      <a:pt x="104" y="299"/>
                      <a:pt x="95" y="300"/>
                    </a:cubicBezTo>
                    <a:cubicBezTo>
                      <a:pt x="78" y="301"/>
                      <a:pt x="65" y="315"/>
                      <a:pt x="64" y="332"/>
                    </a:cubicBezTo>
                    <a:cubicBezTo>
                      <a:pt x="63" y="330"/>
                      <a:pt x="63" y="327"/>
                      <a:pt x="63" y="325"/>
                    </a:cubicBezTo>
                    <a:cubicBezTo>
                      <a:pt x="62" y="321"/>
                      <a:pt x="61" y="316"/>
                      <a:pt x="58" y="312"/>
                    </a:cubicBezTo>
                    <a:cubicBezTo>
                      <a:pt x="57" y="310"/>
                      <a:pt x="55" y="307"/>
                      <a:pt x="52" y="306"/>
                    </a:cubicBezTo>
                    <a:cubicBezTo>
                      <a:pt x="49" y="305"/>
                      <a:pt x="45" y="306"/>
                      <a:pt x="44" y="308"/>
                    </a:cubicBezTo>
                    <a:cubicBezTo>
                      <a:pt x="40" y="314"/>
                      <a:pt x="45" y="321"/>
                      <a:pt x="48" y="325"/>
                    </a:cubicBezTo>
                    <a:cubicBezTo>
                      <a:pt x="50" y="328"/>
                      <a:pt x="52" y="330"/>
                      <a:pt x="54" y="332"/>
                    </a:cubicBezTo>
                    <a:cubicBezTo>
                      <a:pt x="56" y="335"/>
                      <a:pt x="59" y="337"/>
                      <a:pt x="61" y="340"/>
                    </a:cubicBezTo>
                    <a:cubicBezTo>
                      <a:pt x="55" y="336"/>
                      <a:pt x="48" y="335"/>
                      <a:pt x="42" y="337"/>
                    </a:cubicBezTo>
                    <a:cubicBezTo>
                      <a:pt x="36" y="339"/>
                      <a:pt x="32" y="343"/>
                      <a:pt x="32" y="348"/>
                    </a:cubicBezTo>
                    <a:cubicBezTo>
                      <a:pt x="31" y="354"/>
                      <a:pt x="34" y="359"/>
                      <a:pt x="38" y="362"/>
                    </a:cubicBezTo>
                    <a:cubicBezTo>
                      <a:pt x="22" y="363"/>
                      <a:pt x="3" y="370"/>
                      <a:pt x="1" y="388"/>
                    </a:cubicBezTo>
                    <a:cubicBezTo>
                      <a:pt x="0" y="396"/>
                      <a:pt x="4" y="403"/>
                      <a:pt x="11" y="406"/>
                    </a:cubicBezTo>
                    <a:cubicBezTo>
                      <a:pt x="16" y="408"/>
                      <a:pt x="21" y="409"/>
                      <a:pt x="27" y="409"/>
                    </a:cubicBezTo>
                    <a:cubicBezTo>
                      <a:pt x="32" y="409"/>
                      <a:pt x="37" y="407"/>
                      <a:pt x="42" y="405"/>
                    </a:cubicBezTo>
                    <a:cubicBezTo>
                      <a:pt x="42" y="410"/>
                      <a:pt x="46" y="413"/>
                      <a:pt x="51" y="415"/>
                    </a:cubicBezTo>
                    <a:cubicBezTo>
                      <a:pt x="56" y="416"/>
                      <a:pt x="60" y="414"/>
                      <a:pt x="65" y="412"/>
                    </a:cubicBezTo>
                    <a:cubicBezTo>
                      <a:pt x="64" y="413"/>
                      <a:pt x="63" y="414"/>
                      <a:pt x="62" y="415"/>
                    </a:cubicBezTo>
                    <a:cubicBezTo>
                      <a:pt x="60" y="417"/>
                      <a:pt x="59" y="419"/>
                      <a:pt x="57" y="420"/>
                    </a:cubicBezTo>
                    <a:cubicBezTo>
                      <a:pt x="55" y="424"/>
                      <a:pt x="52" y="428"/>
                      <a:pt x="50" y="433"/>
                    </a:cubicBezTo>
                    <a:cubicBezTo>
                      <a:pt x="48" y="436"/>
                      <a:pt x="46" y="440"/>
                      <a:pt x="46" y="444"/>
                    </a:cubicBezTo>
                    <a:cubicBezTo>
                      <a:pt x="47" y="447"/>
                      <a:pt x="48" y="451"/>
                      <a:pt x="51" y="452"/>
                    </a:cubicBezTo>
                    <a:cubicBezTo>
                      <a:pt x="58" y="455"/>
                      <a:pt x="63" y="447"/>
                      <a:pt x="64" y="442"/>
                    </a:cubicBezTo>
                    <a:cubicBezTo>
                      <a:pt x="66" y="437"/>
                      <a:pt x="65" y="433"/>
                      <a:pt x="66" y="428"/>
                    </a:cubicBezTo>
                    <a:cubicBezTo>
                      <a:pt x="66" y="425"/>
                      <a:pt x="66" y="422"/>
                      <a:pt x="67" y="419"/>
                    </a:cubicBezTo>
                    <a:cubicBezTo>
                      <a:pt x="67" y="426"/>
                      <a:pt x="70" y="433"/>
                      <a:pt x="74" y="439"/>
                    </a:cubicBezTo>
                    <a:cubicBezTo>
                      <a:pt x="80" y="447"/>
                      <a:pt x="89" y="452"/>
                      <a:pt x="98" y="453"/>
                    </a:cubicBezTo>
                    <a:cubicBezTo>
                      <a:pt x="107" y="455"/>
                      <a:pt x="116" y="453"/>
                      <a:pt x="124" y="448"/>
                    </a:cubicBezTo>
                    <a:cubicBezTo>
                      <a:pt x="131" y="444"/>
                      <a:pt x="136" y="436"/>
                      <a:pt x="138" y="428"/>
                    </a:cubicBezTo>
                    <a:cubicBezTo>
                      <a:pt x="139" y="419"/>
                      <a:pt x="136" y="409"/>
                      <a:pt x="129" y="403"/>
                    </a:cubicBezTo>
                    <a:cubicBezTo>
                      <a:pt x="122" y="397"/>
                      <a:pt x="111" y="396"/>
                      <a:pt x="104" y="401"/>
                    </a:cubicBezTo>
                    <a:cubicBezTo>
                      <a:pt x="96" y="406"/>
                      <a:pt x="93" y="417"/>
                      <a:pt x="99" y="425"/>
                    </a:cubicBezTo>
                    <a:cubicBezTo>
                      <a:pt x="105" y="432"/>
                      <a:pt x="118" y="429"/>
                      <a:pt x="122" y="421"/>
                    </a:cubicBezTo>
                    <a:cubicBezTo>
                      <a:pt x="124" y="424"/>
                      <a:pt x="122" y="429"/>
                      <a:pt x="119" y="432"/>
                    </a:cubicBezTo>
                    <a:cubicBezTo>
                      <a:pt x="116" y="435"/>
                      <a:pt x="112" y="437"/>
                      <a:pt x="108" y="437"/>
                    </a:cubicBezTo>
                    <a:cubicBezTo>
                      <a:pt x="100" y="438"/>
                      <a:pt x="92" y="433"/>
                      <a:pt x="88" y="426"/>
                    </a:cubicBezTo>
                    <a:cubicBezTo>
                      <a:pt x="83" y="418"/>
                      <a:pt x="85" y="407"/>
                      <a:pt x="90" y="400"/>
                    </a:cubicBezTo>
                    <a:cubicBezTo>
                      <a:pt x="92" y="396"/>
                      <a:pt x="95" y="394"/>
                      <a:pt x="98" y="391"/>
                    </a:cubicBezTo>
                    <a:cubicBezTo>
                      <a:pt x="102" y="389"/>
                      <a:pt x="105" y="386"/>
                      <a:pt x="110" y="386"/>
                    </a:cubicBezTo>
                    <a:cubicBezTo>
                      <a:pt x="114" y="391"/>
                      <a:pt x="120" y="393"/>
                      <a:pt x="127" y="393"/>
                    </a:cubicBezTo>
                    <a:cubicBezTo>
                      <a:pt x="134" y="392"/>
                      <a:pt x="139" y="388"/>
                      <a:pt x="142" y="382"/>
                    </a:cubicBezTo>
                    <a:cubicBezTo>
                      <a:pt x="148" y="383"/>
                      <a:pt x="154" y="383"/>
                      <a:pt x="160" y="384"/>
                    </a:cubicBezTo>
                    <a:cubicBezTo>
                      <a:pt x="166" y="385"/>
                      <a:pt x="171" y="387"/>
                      <a:pt x="177" y="388"/>
                    </a:cubicBezTo>
                    <a:cubicBezTo>
                      <a:pt x="183" y="389"/>
                      <a:pt x="189" y="391"/>
                      <a:pt x="195" y="392"/>
                    </a:cubicBezTo>
                    <a:cubicBezTo>
                      <a:pt x="198" y="393"/>
                      <a:pt x="201" y="394"/>
                      <a:pt x="204" y="395"/>
                    </a:cubicBezTo>
                    <a:cubicBezTo>
                      <a:pt x="200" y="395"/>
                      <a:pt x="195" y="396"/>
                      <a:pt x="191" y="398"/>
                    </a:cubicBezTo>
                    <a:cubicBezTo>
                      <a:pt x="184" y="401"/>
                      <a:pt x="177" y="408"/>
                      <a:pt x="175" y="416"/>
                    </a:cubicBezTo>
                    <a:cubicBezTo>
                      <a:pt x="166" y="415"/>
                      <a:pt x="157" y="419"/>
                      <a:pt x="150" y="425"/>
                    </a:cubicBezTo>
                    <a:cubicBezTo>
                      <a:pt x="143" y="430"/>
                      <a:pt x="139" y="441"/>
                      <a:pt x="141" y="449"/>
                    </a:cubicBezTo>
                    <a:cubicBezTo>
                      <a:pt x="132" y="449"/>
                      <a:pt x="123" y="455"/>
                      <a:pt x="118" y="461"/>
                    </a:cubicBezTo>
                    <a:cubicBezTo>
                      <a:pt x="113" y="468"/>
                      <a:pt x="112" y="477"/>
                      <a:pt x="114" y="485"/>
                    </a:cubicBezTo>
                    <a:cubicBezTo>
                      <a:pt x="110" y="485"/>
                      <a:pt x="107" y="488"/>
                      <a:pt x="104" y="490"/>
                    </a:cubicBezTo>
                    <a:cubicBezTo>
                      <a:pt x="101" y="493"/>
                      <a:pt x="98" y="496"/>
                      <a:pt x="96" y="500"/>
                    </a:cubicBezTo>
                    <a:cubicBezTo>
                      <a:pt x="93" y="506"/>
                      <a:pt x="92" y="516"/>
                      <a:pt x="97" y="522"/>
                    </a:cubicBezTo>
                    <a:cubicBezTo>
                      <a:pt x="95" y="523"/>
                      <a:pt x="94" y="523"/>
                      <a:pt x="92" y="524"/>
                    </a:cubicBezTo>
                    <a:cubicBezTo>
                      <a:pt x="91" y="526"/>
                      <a:pt x="90" y="527"/>
                      <a:pt x="89" y="529"/>
                    </a:cubicBezTo>
                    <a:cubicBezTo>
                      <a:pt x="86" y="532"/>
                      <a:pt x="85" y="536"/>
                      <a:pt x="84" y="540"/>
                    </a:cubicBezTo>
                    <a:cubicBezTo>
                      <a:pt x="83" y="548"/>
                      <a:pt x="84" y="556"/>
                      <a:pt x="88" y="562"/>
                    </a:cubicBezTo>
                    <a:cubicBezTo>
                      <a:pt x="75" y="572"/>
                      <a:pt x="77" y="593"/>
                      <a:pt x="87" y="604"/>
                    </a:cubicBezTo>
                    <a:cubicBezTo>
                      <a:pt x="86" y="605"/>
                      <a:pt x="85" y="606"/>
                      <a:pt x="84" y="608"/>
                    </a:cubicBezTo>
                    <a:cubicBezTo>
                      <a:pt x="86" y="608"/>
                      <a:pt x="86" y="608"/>
                      <a:pt x="86" y="608"/>
                    </a:cubicBezTo>
                    <a:cubicBezTo>
                      <a:pt x="87" y="607"/>
                      <a:pt x="88" y="606"/>
                      <a:pt x="89" y="604"/>
                    </a:cubicBezTo>
                    <a:cubicBezTo>
                      <a:pt x="89" y="604"/>
                      <a:pt x="89" y="604"/>
                      <a:pt x="89" y="603"/>
                    </a:cubicBezTo>
                    <a:cubicBezTo>
                      <a:pt x="78" y="593"/>
                      <a:pt x="77" y="572"/>
                      <a:pt x="90" y="563"/>
                    </a:cubicBezTo>
                    <a:cubicBezTo>
                      <a:pt x="90" y="563"/>
                      <a:pt x="90" y="563"/>
                      <a:pt x="90" y="562"/>
                    </a:cubicBezTo>
                    <a:cubicBezTo>
                      <a:pt x="86" y="556"/>
                      <a:pt x="84" y="548"/>
                      <a:pt x="86" y="540"/>
                    </a:cubicBezTo>
                    <a:cubicBezTo>
                      <a:pt x="86" y="536"/>
                      <a:pt x="88" y="533"/>
                      <a:pt x="90" y="530"/>
                    </a:cubicBezTo>
                    <a:cubicBezTo>
                      <a:pt x="91" y="528"/>
                      <a:pt x="93" y="526"/>
                      <a:pt x="94" y="525"/>
                    </a:cubicBezTo>
                    <a:cubicBezTo>
                      <a:pt x="96" y="524"/>
                      <a:pt x="97" y="523"/>
                      <a:pt x="98" y="522"/>
                    </a:cubicBezTo>
                    <a:cubicBezTo>
                      <a:pt x="98" y="522"/>
                      <a:pt x="98" y="522"/>
                      <a:pt x="98" y="522"/>
                    </a:cubicBezTo>
                    <a:cubicBezTo>
                      <a:pt x="99" y="522"/>
                      <a:pt x="99" y="522"/>
                      <a:pt x="98" y="521"/>
                    </a:cubicBezTo>
                    <a:cubicBezTo>
                      <a:pt x="94" y="516"/>
                      <a:pt x="95" y="508"/>
                      <a:pt x="97" y="502"/>
                    </a:cubicBezTo>
                    <a:cubicBezTo>
                      <a:pt x="98" y="498"/>
                      <a:pt x="101" y="495"/>
                      <a:pt x="104" y="492"/>
                    </a:cubicBezTo>
                    <a:cubicBezTo>
                      <a:pt x="107" y="490"/>
                      <a:pt x="111" y="487"/>
                      <a:pt x="115" y="487"/>
                    </a:cubicBezTo>
                    <a:cubicBezTo>
                      <a:pt x="116" y="487"/>
                      <a:pt x="116" y="486"/>
                      <a:pt x="116" y="486"/>
                    </a:cubicBezTo>
                    <a:cubicBezTo>
                      <a:pt x="113" y="478"/>
                      <a:pt x="115" y="470"/>
                      <a:pt x="119" y="463"/>
                    </a:cubicBezTo>
                    <a:cubicBezTo>
                      <a:pt x="124" y="456"/>
                      <a:pt x="133" y="451"/>
                      <a:pt x="142" y="451"/>
                    </a:cubicBezTo>
                    <a:cubicBezTo>
                      <a:pt x="142" y="451"/>
                      <a:pt x="142" y="451"/>
                      <a:pt x="142" y="450"/>
                    </a:cubicBezTo>
                    <a:cubicBezTo>
                      <a:pt x="143" y="450"/>
                      <a:pt x="143" y="450"/>
                      <a:pt x="143" y="449"/>
                    </a:cubicBezTo>
                    <a:cubicBezTo>
                      <a:pt x="140" y="441"/>
                      <a:pt x="145" y="432"/>
                      <a:pt x="151" y="426"/>
                    </a:cubicBezTo>
                    <a:cubicBezTo>
                      <a:pt x="157" y="420"/>
                      <a:pt x="167" y="417"/>
                      <a:pt x="176" y="418"/>
                    </a:cubicBezTo>
                    <a:cubicBezTo>
                      <a:pt x="176" y="418"/>
                      <a:pt x="177" y="418"/>
                      <a:pt x="177" y="418"/>
                    </a:cubicBezTo>
                    <a:cubicBezTo>
                      <a:pt x="178" y="409"/>
                      <a:pt x="185" y="403"/>
                      <a:pt x="192" y="399"/>
                    </a:cubicBezTo>
                    <a:cubicBezTo>
                      <a:pt x="198" y="397"/>
                      <a:pt x="207" y="395"/>
                      <a:pt x="213" y="399"/>
                    </a:cubicBezTo>
                    <a:cubicBezTo>
                      <a:pt x="213" y="399"/>
                      <a:pt x="214" y="399"/>
                      <a:pt x="214" y="399"/>
                    </a:cubicBezTo>
                    <a:cubicBezTo>
                      <a:pt x="217" y="392"/>
                      <a:pt x="222" y="386"/>
                      <a:pt x="229" y="384"/>
                    </a:cubicBezTo>
                    <a:cubicBezTo>
                      <a:pt x="232" y="383"/>
                      <a:pt x="235" y="383"/>
                      <a:pt x="238" y="383"/>
                    </a:cubicBezTo>
                    <a:cubicBezTo>
                      <a:pt x="241" y="383"/>
                      <a:pt x="245" y="383"/>
                      <a:pt x="247" y="385"/>
                    </a:cubicBezTo>
                    <a:cubicBezTo>
                      <a:pt x="248" y="386"/>
                      <a:pt x="248" y="385"/>
                      <a:pt x="248" y="385"/>
                    </a:cubicBezTo>
                    <a:cubicBezTo>
                      <a:pt x="253" y="380"/>
                      <a:pt x="259" y="375"/>
                      <a:pt x="266" y="375"/>
                    </a:cubicBezTo>
                    <a:cubicBezTo>
                      <a:pt x="272" y="374"/>
                      <a:pt x="277" y="376"/>
                      <a:pt x="282" y="378"/>
                    </a:cubicBezTo>
                    <a:cubicBezTo>
                      <a:pt x="282" y="378"/>
                      <a:pt x="283" y="378"/>
                      <a:pt x="283" y="378"/>
                    </a:cubicBezTo>
                    <a:cubicBezTo>
                      <a:pt x="284" y="376"/>
                      <a:pt x="286" y="375"/>
                      <a:pt x="287" y="373"/>
                    </a:cubicBezTo>
                    <a:cubicBezTo>
                      <a:pt x="290" y="371"/>
                      <a:pt x="293" y="370"/>
                      <a:pt x="296" y="369"/>
                    </a:cubicBezTo>
                    <a:cubicBezTo>
                      <a:pt x="303" y="367"/>
                      <a:pt x="310" y="367"/>
                      <a:pt x="316" y="371"/>
                    </a:cubicBezTo>
                    <a:cubicBezTo>
                      <a:pt x="317" y="371"/>
                      <a:pt x="317" y="371"/>
                      <a:pt x="318" y="371"/>
                    </a:cubicBezTo>
                    <a:cubicBezTo>
                      <a:pt x="324" y="360"/>
                      <a:pt x="343" y="359"/>
                      <a:pt x="350" y="370"/>
                    </a:cubicBezTo>
                    <a:cubicBezTo>
                      <a:pt x="351" y="370"/>
                      <a:pt x="351" y="370"/>
                      <a:pt x="352" y="370"/>
                    </a:cubicBezTo>
                    <a:cubicBezTo>
                      <a:pt x="356" y="365"/>
                      <a:pt x="362" y="362"/>
                      <a:pt x="369" y="362"/>
                    </a:cubicBezTo>
                    <a:cubicBezTo>
                      <a:pt x="374" y="363"/>
                      <a:pt x="382" y="364"/>
                      <a:pt x="385" y="369"/>
                    </a:cubicBezTo>
                    <a:cubicBezTo>
                      <a:pt x="385" y="370"/>
                      <a:pt x="386" y="370"/>
                      <a:pt x="386" y="369"/>
                    </a:cubicBezTo>
                    <a:cubicBezTo>
                      <a:pt x="387" y="368"/>
                      <a:pt x="389" y="366"/>
                      <a:pt x="390" y="366"/>
                    </a:cubicBezTo>
                    <a:cubicBezTo>
                      <a:pt x="394" y="367"/>
                      <a:pt x="399" y="367"/>
                      <a:pt x="404" y="365"/>
                    </a:cubicBezTo>
                    <a:cubicBezTo>
                      <a:pt x="404" y="367"/>
                      <a:pt x="404" y="368"/>
                      <a:pt x="405" y="369"/>
                    </a:cubicBezTo>
                    <a:cubicBezTo>
                      <a:pt x="399" y="367"/>
                      <a:pt x="389" y="372"/>
                      <a:pt x="387" y="378"/>
                    </a:cubicBezTo>
                    <a:cubicBezTo>
                      <a:pt x="386" y="377"/>
                      <a:pt x="384" y="377"/>
                      <a:pt x="383" y="377"/>
                    </a:cubicBezTo>
                    <a:cubicBezTo>
                      <a:pt x="381" y="371"/>
                      <a:pt x="374" y="368"/>
                      <a:pt x="367" y="368"/>
                    </a:cubicBezTo>
                    <a:cubicBezTo>
                      <a:pt x="361" y="368"/>
                      <a:pt x="353" y="373"/>
                      <a:pt x="351" y="379"/>
                    </a:cubicBezTo>
                    <a:cubicBezTo>
                      <a:pt x="350" y="379"/>
                      <a:pt x="350" y="379"/>
                      <a:pt x="350" y="379"/>
                    </a:cubicBezTo>
                    <a:cubicBezTo>
                      <a:pt x="349" y="373"/>
                      <a:pt x="340" y="370"/>
                      <a:pt x="334" y="370"/>
                    </a:cubicBezTo>
                    <a:cubicBezTo>
                      <a:pt x="329" y="370"/>
                      <a:pt x="325" y="372"/>
                      <a:pt x="323" y="375"/>
                    </a:cubicBezTo>
                    <a:cubicBezTo>
                      <a:pt x="321" y="377"/>
                      <a:pt x="318" y="381"/>
                      <a:pt x="319" y="384"/>
                    </a:cubicBezTo>
                    <a:cubicBezTo>
                      <a:pt x="319" y="384"/>
                      <a:pt x="319" y="384"/>
                      <a:pt x="319" y="384"/>
                    </a:cubicBezTo>
                    <a:cubicBezTo>
                      <a:pt x="316" y="377"/>
                      <a:pt x="308" y="375"/>
                      <a:pt x="302" y="375"/>
                    </a:cubicBezTo>
                    <a:cubicBezTo>
                      <a:pt x="295" y="375"/>
                      <a:pt x="287" y="381"/>
                      <a:pt x="287" y="388"/>
                    </a:cubicBezTo>
                    <a:cubicBezTo>
                      <a:pt x="287" y="388"/>
                      <a:pt x="287" y="388"/>
                      <a:pt x="287" y="388"/>
                    </a:cubicBezTo>
                    <a:cubicBezTo>
                      <a:pt x="286" y="385"/>
                      <a:pt x="282" y="383"/>
                      <a:pt x="280" y="382"/>
                    </a:cubicBezTo>
                    <a:cubicBezTo>
                      <a:pt x="276" y="380"/>
                      <a:pt x="271" y="380"/>
                      <a:pt x="267" y="381"/>
                    </a:cubicBezTo>
                    <a:cubicBezTo>
                      <a:pt x="259" y="382"/>
                      <a:pt x="252" y="388"/>
                      <a:pt x="252" y="396"/>
                    </a:cubicBezTo>
                    <a:cubicBezTo>
                      <a:pt x="252" y="396"/>
                      <a:pt x="252" y="396"/>
                      <a:pt x="252" y="396"/>
                    </a:cubicBezTo>
                    <a:cubicBezTo>
                      <a:pt x="252" y="396"/>
                      <a:pt x="251" y="396"/>
                      <a:pt x="251" y="396"/>
                    </a:cubicBezTo>
                    <a:cubicBezTo>
                      <a:pt x="247" y="390"/>
                      <a:pt x="237" y="389"/>
                      <a:pt x="230" y="392"/>
                    </a:cubicBezTo>
                    <a:cubicBezTo>
                      <a:pt x="224" y="394"/>
                      <a:pt x="216" y="402"/>
                      <a:pt x="219" y="410"/>
                    </a:cubicBezTo>
                    <a:cubicBezTo>
                      <a:pt x="218" y="410"/>
                      <a:pt x="218" y="410"/>
                      <a:pt x="218" y="410"/>
                    </a:cubicBezTo>
                    <a:cubicBezTo>
                      <a:pt x="217" y="407"/>
                      <a:pt x="213" y="406"/>
                      <a:pt x="210" y="406"/>
                    </a:cubicBezTo>
                    <a:cubicBezTo>
                      <a:pt x="206" y="405"/>
                      <a:pt x="201" y="406"/>
                      <a:pt x="196" y="408"/>
                    </a:cubicBezTo>
                    <a:cubicBezTo>
                      <a:pt x="189" y="411"/>
                      <a:pt x="183" y="419"/>
                      <a:pt x="185" y="428"/>
                    </a:cubicBezTo>
                    <a:cubicBezTo>
                      <a:pt x="185" y="428"/>
                      <a:pt x="184" y="428"/>
                      <a:pt x="183" y="429"/>
                    </a:cubicBezTo>
                    <a:cubicBezTo>
                      <a:pt x="183" y="429"/>
                      <a:pt x="182" y="429"/>
                      <a:pt x="182" y="430"/>
                    </a:cubicBezTo>
                    <a:cubicBezTo>
                      <a:pt x="175" y="425"/>
                      <a:pt x="164" y="428"/>
                      <a:pt x="158" y="433"/>
                    </a:cubicBezTo>
                    <a:cubicBezTo>
                      <a:pt x="152" y="438"/>
                      <a:pt x="147" y="449"/>
                      <a:pt x="152" y="455"/>
                    </a:cubicBezTo>
                    <a:cubicBezTo>
                      <a:pt x="151" y="456"/>
                      <a:pt x="151" y="457"/>
                      <a:pt x="150" y="458"/>
                    </a:cubicBezTo>
                    <a:cubicBezTo>
                      <a:pt x="141" y="456"/>
                      <a:pt x="132" y="458"/>
                      <a:pt x="127" y="466"/>
                    </a:cubicBezTo>
                    <a:cubicBezTo>
                      <a:pt x="123" y="472"/>
                      <a:pt x="121" y="482"/>
                      <a:pt x="127" y="488"/>
                    </a:cubicBezTo>
                    <a:cubicBezTo>
                      <a:pt x="127" y="488"/>
                      <a:pt x="127" y="488"/>
                      <a:pt x="127" y="488"/>
                    </a:cubicBezTo>
                    <a:cubicBezTo>
                      <a:pt x="127" y="489"/>
                      <a:pt x="127" y="489"/>
                      <a:pt x="127" y="489"/>
                    </a:cubicBezTo>
                    <a:cubicBezTo>
                      <a:pt x="127" y="490"/>
                      <a:pt x="126" y="490"/>
                      <a:pt x="126" y="491"/>
                    </a:cubicBezTo>
                    <a:cubicBezTo>
                      <a:pt x="124" y="491"/>
                      <a:pt x="122" y="491"/>
                      <a:pt x="120" y="492"/>
                    </a:cubicBezTo>
                    <a:cubicBezTo>
                      <a:pt x="117" y="492"/>
                      <a:pt x="116" y="493"/>
                      <a:pt x="114" y="495"/>
                    </a:cubicBezTo>
                    <a:cubicBezTo>
                      <a:pt x="111" y="497"/>
                      <a:pt x="108" y="500"/>
                      <a:pt x="106" y="504"/>
                    </a:cubicBezTo>
                    <a:cubicBezTo>
                      <a:pt x="103" y="511"/>
                      <a:pt x="105" y="519"/>
                      <a:pt x="111" y="525"/>
                    </a:cubicBezTo>
                    <a:cubicBezTo>
                      <a:pt x="111" y="525"/>
                      <a:pt x="111" y="525"/>
                      <a:pt x="111" y="525"/>
                    </a:cubicBezTo>
                    <a:cubicBezTo>
                      <a:pt x="111" y="526"/>
                      <a:pt x="110" y="526"/>
                      <a:pt x="110" y="527"/>
                    </a:cubicBezTo>
                    <a:cubicBezTo>
                      <a:pt x="102" y="528"/>
                      <a:pt x="95" y="535"/>
                      <a:pt x="93" y="543"/>
                    </a:cubicBezTo>
                    <a:cubicBezTo>
                      <a:pt x="92" y="550"/>
                      <a:pt x="94" y="559"/>
                      <a:pt x="101" y="562"/>
                    </a:cubicBezTo>
                    <a:cubicBezTo>
                      <a:pt x="101" y="562"/>
                      <a:pt x="101" y="562"/>
                      <a:pt x="101" y="563"/>
                    </a:cubicBezTo>
                    <a:cubicBezTo>
                      <a:pt x="101" y="564"/>
                      <a:pt x="101" y="565"/>
                      <a:pt x="101" y="566"/>
                    </a:cubicBezTo>
                    <a:cubicBezTo>
                      <a:pt x="95" y="570"/>
                      <a:pt x="90" y="577"/>
                      <a:pt x="90" y="585"/>
                    </a:cubicBezTo>
                    <a:cubicBezTo>
                      <a:pt x="90" y="593"/>
                      <a:pt x="95" y="600"/>
                      <a:pt x="102" y="603"/>
                    </a:cubicBezTo>
                    <a:cubicBezTo>
                      <a:pt x="102" y="604"/>
                      <a:pt x="102" y="604"/>
                      <a:pt x="102" y="604"/>
                    </a:cubicBezTo>
                    <a:cubicBezTo>
                      <a:pt x="100" y="605"/>
                      <a:pt x="99" y="606"/>
                      <a:pt x="97" y="608"/>
                    </a:cubicBezTo>
                    <a:cubicBezTo>
                      <a:pt x="100" y="608"/>
                      <a:pt x="100" y="608"/>
                      <a:pt x="100" y="608"/>
                    </a:cubicBezTo>
                    <a:cubicBezTo>
                      <a:pt x="101" y="607"/>
                      <a:pt x="102" y="606"/>
                      <a:pt x="103" y="606"/>
                    </a:cubicBezTo>
                    <a:cubicBezTo>
                      <a:pt x="103" y="606"/>
                      <a:pt x="103" y="607"/>
                      <a:pt x="103" y="608"/>
                    </a:cubicBezTo>
                    <a:cubicBezTo>
                      <a:pt x="105" y="608"/>
                      <a:pt x="105" y="608"/>
                      <a:pt x="105" y="608"/>
                    </a:cubicBezTo>
                    <a:cubicBezTo>
                      <a:pt x="104" y="606"/>
                      <a:pt x="104" y="605"/>
                      <a:pt x="104" y="603"/>
                    </a:cubicBezTo>
                    <a:cubicBezTo>
                      <a:pt x="103" y="595"/>
                      <a:pt x="108" y="588"/>
                      <a:pt x="115" y="586"/>
                    </a:cubicBezTo>
                    <a:cubicBezTo>
                      <a:pt x="115" y="586"/>
                      <a:pt x="115" y="587"/>
                      <a:pt x="115" y="587"/>
                    </a:cubicBezTo>
                    <a:cubicBezTo>
                      <a:pt x="115" y="594"/>
                      <a:pt x="119" y="600"/>
                      <a:pt x="125" y="603"/>
                    </a:cubicBezTo>
                    <a:cubicBezTo>
                      <a:pt x="123" y="604"/>
                      <a:pt x="121" y="606"/>
                      <a:pt x="119" y="608"/>
                    </a:cubicBezTo>
                    <a:cubicBezTo>
                      <a:pt x="121" y="608"/>
                      <a:pt x="121" y="608"/>
                      <a:pt x="121" y="608"/>
                    </a:cubicBezTo>
                    <a:cubicBezTo>
                      <a:pt x="123" y="606"/>
                      <a:pt x="125" y="605"/>
                      <a:pt x="127" y="604"/>
                    </a:cubicBezTo>
                    <a:cubicBezTo>
                      <a:pt x="127" y="606"/>
                      <a:pt x="127" y="607"/>
                      <a:pt x="128" y="608"/>
                    </a:cubicBezTo>
                    <a:cubicBezTo>
                      <a:pt x="130" y="608"/>
                      <a:pt x="130" y="608"/>
                      <a:pt x="130" y="608"/>
                    </a:cubicBezTo>
                    <a:cubicBezTo>
                      <a:pt x="129" y="606"/>
                      <a:pt x="128" y="604"/>
                      <a:pt x="128" y="603"/>
                    </a:cubicBezTo>
                    <a:cubicBezTo>
                      <a:pt x="128" y="598"/>
                      <a:pt x="129" y="594"/>
                      <a:pt x="132" y="591"/>
                    </a:cubicBezTo>
                    <a:cubicBezTo>
                      <a:pt x="135" y="588"/>
                      <a:pt x="138" y="587"/>
                      <a:pt x="142" y="586"/>
                    </a:cubicBezTo>
                    <a:cubicBezTo>
                      <a:pt x="143" y="593"/>
                      <a:pt x="144" y="601"/>
                      <a:pt x="145" y="608"/>
                    </a:cubicBezTo>
                    <a:cubicBezTo>
                      <a:pt x="147" y="608"/>
                      <a:pt x="147" y="608"/>
                      <a:pt x="147" y="608"/>
                    </a:cubicBezTo>
                    <a:cubicBezTo>
                      <a:pt x="144" y="590"/>
                      <a:pt x="142" y="572"/>
                      <a:pt x="145" y="553"/>
                    </a:cubicBezTo>
                    <a:cubicBezTo>
                      <a:pt x="149" y="532"/>
                      <a:pt x="158" y="512"/>
                      <a:pt x="172" y="495"/>
                    </a:cubicBezTo>
                    <a:cubicBezTo>
                      <a:pt x="200" y="460"/>
                      <a:pt x="241" y="438"/>
                      <a:pt x="284" y="427"/>
                    </a:cubicBezTo>
                    <a:cubicBezTo>
                      <a:pt x="293" y="424"/>
                      <a:pt x="303" y="422"/>
                      <a:pt x="313" y="421"/>
                    </a:cubicBezTo>
                    <a:cubicBezTo>
                      <a:pt x="313" y="421"/>
                      <a:pt x="313" y="421"/>
                      <a:pt x="313" y="421"/>
                    </a:cubicBezTo>
                    <a:cubicBezTo>
                      <a:pt x="328" y="418"/>
                      <a:pt x="343" y="417"/>
                      <a:pt x="358" y="416"/>
                    </a:cubicBezTo>
                    <a:cubicBezTo>
                      <a:pt x="384" y="414"/>
                      <a:pt x="410" y="414"/>
                      <a:pt x="436" y="414"/>
                    </a:cubicBezTo>
                    <a:cubicBezTo>
                      <a:pt x="445" y="414"/>
                      <a:pt x="454" y="415"/>
                      <a:pt x="464" y="414"/>
                    </a:cubicBezTo>
                    <a:cubicBezTo>
                      <a:pt x="471" y="414"/>
                      <a:pt x="479" y="414"/>
                      <a:pt x="486" y="415"/>
                    </a:cubicBezTo>
                    <a:cubicBezTo>
                      <a:pt x="486" y="415"/>
                      <a:pt x="487" y="415"/>
                      <a:pt x="487" y="415"/>
                    </a:cubicBezTo>
                    <a:cubicBezTo>
                      <a:pt x="489" y="415"/>
                      <a:pt x="491" y="416"/>
                      <a:pt x="494" y="416"/>
                    </a:cubicBezTo>
                    <a:cubicBezTo>
                      <a:pt x="518" y="421"/>
                      <a:pt x="544" y="422"/>
                      <a:pt x="568" y="414"/>
                    </a:cubicBezTo>
                    <a:cubicBezTo>
                      <a:pt x="578" y="412"/>
                      <a:pt x="588" y="408"/>
                      <a:pt x="595" y="401"/>
                    </a:cubicBezTo>
                    <a:cubicBezTo>
                      <a:pt x="595" y="401"/>
                      <a:pt x="596" y="402"/>
                      <a:pt x="596" y="402"/>
                    </a:cubicBezTo>
                    <a:cubicBezTo>
                      <a:pt x="594" y="405"/>
                      <a:pt x="593" y="409"/>
                      <a:pt x="592" y="412"/>
                    </a:cubicBezTo>
                    <a:cubicBezTo>
                      <a:pt x="592" y="412"/>
                      <a:pt x="592" y="412"/>
                      <a:pt x="592" y="412"/>
                    </a:cubicBezTo>
                    <a:cubicBezTo>
                      <a:pt x="568" y="418"/>
                      <a:pt x="543" y="422"/>
                      <a:pt x="518" y="423"/>
                    </a:cubicBezTo>
                    <a:cubicBezTo>
                      <a:pt x="505" y="423"/>
                      <a:pt x="492" y="423"/>
                      <a:pt x="479" y="423"/>
                    </a:cubicBezTo>
                    <a:cubicBezTo>
                      <a:pt x="465" y="422"/>
                      <a:pt x="451" y="422"/>
                      <a:pt x="437" y="422"/>
                    </a:cubicBezTo>
                    <a:cubicBezTo>
                      <a:pt x="384" y="423"/>
                      <a:pt x="330" y="425"/>
                      <a:pt x="280" y="440"/>
                    </a:cubicBezTo>
                    <a:cubicBezTo>
                      <a:pt x="259" y="446"/>
                      <a:pt x="239" y="455"/>
                      <a:pt x="220" y="467"/>
                    </a:cubicBezTo>
                    <a:cubicBezTo>
                      <a:pt x="202" y="478"/>
                      <a:pt x="185" y="494"/>
                      <a:pt x="173" y="512"/>
                    </a:cubicBezTo>
                    <a:cubicBezTo>
                      <a:pt x="162" y="529"/>
                      <a:pt x="156" y="549"/>
                      <a:pt x="154" y="569"/>
                    </a:cubicBezTo>
                    <a:cubicBezTo>
                      <a:pt x="153" y="579"/>
                      <a:pt x="153" y="589"/>
                      <a:pt x="154" y="599"/>
                    </a:cubicBezTo>
                    <a:cubicBezTo>
                      <a:pt x="154" y="602"/>
                      <a:pt x="154" y="605"/>
                      <a:pt x="155" y="608"/>
                    </a:cubicBezTo>
                    <a:cubicBezTo>
                      <a:pt x="157" y="608"/>
                      <a:pt x="157" y="608"/>
                      <a:pt x="157" y="608"/>
                    </a:cubicBezTo>
                    <a:cubicBezTo>
                      <a:pt x="156" y="604"/>
                      <a:pt x="156" y="600"/>
                      <a:pt x="155" y="595"/>
                    </a:cubicBezTo>
                    <a:cubicBezTo>
                      <a:pt x="155" y="591"/>
                      <a:pt x="155" y="587"/>
                      <a:pt x="155" y="583"/>
                    </a:cubicBezTo>
                    <a:cubicBezTo>
                      <a:pt x="158" y="586"/>
                      <a:pt x="162" y="588"/>
                      <a:pt x="166" y="590"/>
                    </a:cubicBezTo>
                    <a:cubicBezTo>
                      <a:pt x="170" y="592"/>
                      <a:pt x="174" y="595"/>
                      <a:pt x="179" y="598"/>
                    </a:cubicBezTo>
                    <a:cubicBezTo>
                      <a:pt x="183" y="600"/>
                      <a:pt x="187" y="603"/>
                      <a:pt x="192" y="606"/>
                    </a:cubicBezTo>
                    <a:cubicBezTo>
                      <a:pt x="193" y="606"/>
                      <a:pt x="195" y="607"/>
                      <a:pt x="197" y="608"/>
                    </a:cubicBezTo>
                    <a:cubicBezTo>
                      <a:pt x="201" y="608"/>
                      <a:pt x="201" y="608"/>
                      <a:pt x="201" y="608"/>
                    </a:cubicBezTo>
                    <a:cubicBezTo>
                      <a:pt x="198" y="607"/>
                      <a:pt x="196" y="606"/>
                      <a:pt x="193" y="605"/>
                    </a:cubicBezTo>
                    <a:cubicBezTo>
                      <a:pt x="189" y="602"/>
                      <a:pt x="184" y="599"/>
                      <a:pt x="180" y="597"/>
                    </a:cubicBezTo>
                    <a:cubicBezTo>
                      <a:pt x="172" y="591"/>
                      <a:pt x="163" y="587"/>
                      <a:pt x="155" y="581"/>
                    </a:cubicBezTo>
                    <a:cubicBezTo>
                      <a:pt x="155" y="578"/>
                      <a:pt x="155" y="575"/>
                      <a:pt x="156" y="572"/>
                    </a:cubicBezTo>
                    <a:cubicBezTo>
                      <a:pt x="164" y="577"/>
                      <a:pt x="171" y="581"/>
                      <a:pt x="179" y="586"/>
                    </a:cubicBezTo>
                    <a:cubicBezTo>
                      <a:pt x="183" y="588"/>
                      <a:pt x="187" y="591"/>
                      <a:pt x="192" y="593"/>
                    </a:cubicBezTo>
                    <a:cubicBezTo>
                      <a:pt x="196" y="595"/>
                      <a:pt x="200" y="597"/>
                      <a:pt x="204" y="599"/>
                    </a:cubicBezTo>
                    <a:cubicBezTo>
                      <a:pt x="205" y="602"/>
                      <a:pt x="205" y="605"/>
                      <a:pt x="205" y="608"/>
                    </a:cubicBezTo>
                    <a:cubicBezTo>
                      <a:pt x="207" y="608"/>
                      <a:pt x="207" y="608"/>
                      <a:pt x="207" y="608"/>
                    </a:cubicBezTo>
                    <a:cubicBezTo>
                      <a:pt x="206" y="604"/>
                      <a:pt x="206" y="601"/>
                      <a:pt x="206" y="598"/>
                    </a:cubicBezTo>
                    <a:cubicBezTo>
                      <a:pt x="206" y="588"/>
                      <a:pt x="207" y="578"/>
                      <a:pt x="209" y="568"/>
                    </a:cubicBezTo>
                    <a:cubicBezTo>
                      <a:pt x="215" y="546"/>
                      <a:pt x="229" y="528"/>
                      <a:pt x="248" y="514"/>
                    </a:cubicBezTo>
                    <a:cubicBezTo>
                      <a:pt x="265" y="501"/>
                      <a:pt x="285" y="493"/>
                      <a:pt x="307" y="488"/>
                    </a:cubicBezTo>
                    <a:cubicBezTo>
                      <a:pt x="329" y="483"/>
                      <a:pt x="353" y="480"/>
                      <a:pt x="376" y="478"/>
                    </a:cubicBezTo>
                    <a:cubicBezTo>
                      <a:pt x="430" y="472"/>
                      <a:pt x="484" y="468"/>
                      <a:pt x="538" y="463"/>
                    </a:cubicBezTo>
                    <a:cubicBezTo>
                      <a:pt x="550" y="462"/>
                      <a:pt x="561" y="461"/>
                      <a:pt x="573" y="459"/>
                    </a:cubicBezTo>
                    <a:cubicBezTo>
                      <a:pt x="573" y="459"/>
                      <a:pt x="573" y="459"/>
                      <a:pt x="573" y="459"/>
                    </a:cubicBezTo>
                    <a:cubicBezTo>
                      <a:pt x="573" y="459"/>
                      <a:pt x="573" y="459"/>
                      <a:pt x="574" y="459"/>
                    </a:cubicBezTo>
                    <a:cubicBezTo>
                      <a:pt x="579" y="448"/>
                      <a:pt x="583" y="437"/>
                      <a:pt x="588" y="426"/>
                    </a:cubicBezTo>
                    <a:cubicBezTo>
                      <a:pt x="590" y="422"/>
                      <a:pt x="591" y="417"/>
                      <a:pt x="593" y="413"/>
                    </a:cubicBezTo>
                    <a:cubicBezTo>
                      <a:pt x="593" y="413"/>
                      <a:pt x="593" y="413"/>
                      <a:pt x="593" y="413"/>
                    </a:cubicBezTo>
                    <a:cubicBezTo>
                      <a:pt x="595" y="409"/>
                      <a:pt x="596" y="406"/>
                      <a:pt x="597" y="402"/>
                    </a:cubicBezTo>
                    <a:cubicBezTo>
                      <a:pt x="597" y="402"/>
                      <a:pt x="597" y="402"/>
                      <a:pt x="597" y="401"/>
                    </a:cubicBezTo>
                    <a:cubicBezTo>
                      <a:pt x="596" y="399"/>
                      <a:pt x="595" y="397"/>
                      <a:pt x="594" y="395"/>
                    </a:cubicBezTo>
                    <a:cubicBezTo>
                      <a:pt x="593" y="392"/>
                      <a:pt x="592" y="390"/>
                      <a:pt x="592" y="387"/>
                    </a:cubicBezTo>
                    <a:cubicBezTo>
                      <a:pt x="591" y="381"/>
                      <a:pt x="592" y="376"/>
                      <a:pt x="594" y="370"/>
                    </a:cubicBezTo>
                    <a:cubicBezTo>
                      <a:pt x="596" y="365"/>
                      <a:pt x="599" y="360"/>
                      <a:pt x="603" y="357"/>
                    </a:cubicBezTo>
                    <a:cubicBezTo>
                      <a:pt x="605" y="355"/>
                      <a:pt x="608" y="353"/>
                      <a:pt x="611" y="352"/>
                    </a:cubicBezTo>
                    <a:cubicBezTo>
                      <a:pt x="614" y="351"/>
                      <a:pt x="617" y="350"/>
                      <a:pt x="620" y="349"/>
                    </a:cubicBezTo>
                    <a:cubicBezTo>
                      <a:pt x="620" y="349"/>
                      <a:pt x="621" y="349"/>
                      <a:pt x="621" y="349"/>
                    </a:cubicBezTo>
                    <a:cubicBezTo>
                      <a:pt x="624" y="344"/>
                      <a:pt x="626" y="338"/>
                      <a:pt x="629" y="333"/>
                    </a:cubicBezTo>
                    <a:cubicBezTo>
                      <a:pt x="631" y="328"/>
                      <a:pt x="633" y="323"/>
                      <a:pt x="635" y="318"/>
                    </a:cubicBezTo>
                    <a:cubicBezTo>
                      <a:pt x="637" y="313"/>
                      <a:pt x="640" y="309"/>
                      <a:pt x="642" y="304"/>
                    </a:cubicBezTo>
                    <a:cubicBezTo>
                      <a:pt x="644" y="300"/>
                      <a:pt x="645" y="296"/>
                      <a:pt x="647" y="292"/>
                    </a:cubicBezTo>
                    <a:cubicBezTo>
                      <a:pt x="648" y="291"/>
                      <a:pt x="648" y="291"/>
                      <a:pt x="648" y="290"/>
                    </a:cubicBezTo>
                    <a:cubicBezTo>
                      <a:pt x="640" y="281"/>
                      <a:pt x="643" y="268"/>
                      <a:pt x="648" y="258"/>
                    </a:cubicBezTo>
                    <a:cubicBezTo>
                      <a:pt x="654" y="248"/>
                      <a:pt x="665" y="242"/>
                      <a:pt x="676" y="241"/>
                    </a:cubicBezTo>
                    <a:cubicBezTo>
                      <a:pt x="676" y="241"/>
                      <a:pt x="677" y="241"/>
                      <a:pt x="677" y="241"/>
                    </a:cubicBezTo>
                    <a:cubicBezTo>
                      <a:pt x="690" y="224"/>
                      <a:pt x="702" y="208"/>
                      <a:pt x="716" y="193"/>
                    </a:cubicBezTo>
                    <a:cubicBezTo>
                      <a:pt x="717" y="193"/>
                      <a:pt x="717" y="193"/>
                      <a:pt x="717" y="193"/>
                    </a:cubicBezTo>
                    <a:cubicBezTo>
                      <a:pt x="717" y="192"/>
                      <a:pt x="718" y="191"/>
                      <a:pt x="719" y="191"/>
                    </a:cubicBezTo>
                    <a:cubicBezTo>
                      <a:pt x="719" y="191"/>
                      <a:pt x="719" y="190"/>
                      <a:pt x="719" y="190"/>
                    </a:cubicBezTo>
                    <a:cubicBezTo>
                      <a:pt x="719" y="190"/>
                      <a:pt x="719" y="190"/>
                      <a:pt x="719" y="189"/>
                    </a:cubicBezTo>
                    <a:cubicBezTo>
                      <a:pt x="714" y="179"/>
                      <a:pt x="719" y="167"/>
                      <a:pt x="727" y="159"/>
                    </a:cubicBezTo>
                    <a:cubicBezTo>
                      <a:pt x="730" y="155"/>
                      <a:pt x="735" y="152"/>
                      <a:pt x="741" y="150"/>
                    </a:cubicBezTo>
                    <a:cubicBezTo>
                      <a:pt x="747" y="148"/>
                      <a:pt x="753" y="149"/>
                      <a:pt x="759" y="150"/>
                    </a:cubicBezTo>
                    <a:cubicBezTo>
                      <a:pt x="759" y="150"/>
                      <a:pt x="759" y="150"/>
                      <a:pt x="759" y="150"/>
                    </a:cubicBezTo>
                    <a:cubicBezTo>
                      <a:pt x="759" y="150"/>
                      <a:pt x="760" y="150"/>
                      <a:pt x="760" y="150"/>
                    </a:cubicBezTo>
                    <a:cubicBezTo>
                      <a:pt x="767" y="143"/>
                      <a:pt x="775" y="137"/>
                      <a:pt x="784" y="131"/>
                    </a:cubicBezTo>
                    <a:cubicBezTo>
                      <a:pt x="793" y="125"/>
                      <a:pt x="801" y="120"/>
                      <a:pt x="810" y="115"/>
                    </a:cubicBezTo>
                    <a:cubicBezTo>
                      <a:pt x="820" y="111"/>
                      <a:pt x="829" y="106"/>
                      <a:pt x="838" y="102"/>
                    </a:cubicBezTo>
                    <a:cubicBezTo>
                      <a:pt x="843" y="100"/>
                      <a:pt x="848" y="98"/>
                      <a:pt x="853" y="96"/>
                    </a:cubicBezTo>
                    <a:cubicBezTo>
                      <a:pt x="857" y="94"/>
                      <a:pt x="861" y="92"/>
                      <a:pt x="865" y="91"/>
                    </a:cubicBezTo>
                    <a:cubicBezTo>
                      <a:pt x="866" y="94"/>
                      <a:pt x="869" y="97"/>
                      <a:pt x="871" y="99"/>
                    </a:cubicBezTo>
                    <a:cubicBezTo>
                      <a:pt x="867" y="100"/>
                      <a:pt x="862" y="102"/>
                      <a:pt x="858" y="104"/>
                    </a:cubicBezTo>
                    <a:cubicBezTo>
                      <a:pt x="853" y="105"/>
                      <a:pt x="848" y="107"/>
                      <a:pt x="843" y="109"/>
                    </a:cubicBezTo>
                    <a:cubicBezTo>
                      <a:pt x="833" y="114"/>
                      <a:pt x="824" y="119"/>
                      <a:pt x="814" y="124"/>
                    </a:cubicBezTo>
                    <a:cubicBezTo>
                      <a:pt x="805" y="129"/>
                      <a:pt x="796" y="135"/>
                      <a:pt x="787" y="141"/>
                    </a:cubicBezTo>
                    <a:cubicBezTo>
                      <a:pt x="783" y="144"/>
                      <a:pt x="779" y="148"/>
                      <a:pt x="774" y="151"/>
                    </a:cubicBezTo>
                    <a:cubicBezTo>
                      <a:pt x="772" y="153"/>
                      <a:pt x="770" y="155"/>
                      <a:pt x="768" y="156"/>
                    </a:cubicBezTo>
                    <a:cubicBezTo>
                      <a:pt x="766" y="158"/>
                      <a:pt x="764" y="159"/>
                      <a:pt x="762" y="161"/>
                    </a:cubicBezTo>
                    <a:cubicBezTo>
                      <a:pt x="759" y="158"/>
                      <a:pt x="754" y="157"/>
                      <a:pt x="750" y="158"/>
                    </a:cubicBezTo>
                    <a:cubicBezTo>
                      <a:pt x="743" y="159"/>
                      <a:pt x="737" y="163"/>
                      <a:pt x="733" y="168"/>
                    </a:cubicBezTo>
                    <a:cubicBezTo>
                      <a:pt x="733" y="168"/>
                      <a:pt x="733" y="168"/>
                      <a:pt x="733" y="168"/>
                    </a:cubicBezTo>
                    <a:cubicBezTo>
                      <a:pt x="729" y="173"/>
                      <a:pt x="728" y="178"/>
                      <a:pt x="728" y="184"/>
                    </a:cubicBezTo>
                    <a:cubicBezTo>
                      <a:pt x="728" y="187"/>
                      <a:pt x="729" y="190"/>
                      <a:pt x="730" y="192"/>
                    </a:cubicBezTo>
                    <a:cubicBezTo>
                      <a:pt x="730" y="192"/>
                      <a:pt x="730" y="193"/>
                      <a:pt x="730" y="193"/>
                    </a:cubicBezTo>
                    <a:cubicBezTo>
                      <a:pt x="721" y="202"/>
                      <a:pt x="713" y="212"/>
                      <a:pt x="704" y="221"/>
                    </a:cubicBezTo>
                    <a:cubicBezTo>
                      <a:pt x="696" y="231"/>
                      <a:pt x="689" y="242"/>
                      <a:pt x="682" y="252"/>
                    </a:cubicBezTo>
                    <a:cubicBezTo>
                      <a:pt x="681" y="252"/>
                      <a:pt x="681" y="252"/>
                      <a:pt x="681" y="251"/>
                    </a:cubicBezTo>
                    <a:cubicBezTo>
                      <a:pt x="673" y="251"/>
                      <a:pt x="665" y="255"/>
                      <a:pt x="659" y="261"/>
                    </a:cubicBezTo>
                    <a:cubicBezTo>
                      <a:pt x="658" y="263"/>
                      <a:pt x="657" y="265"/>
                      <a:pt x="656" y="267"/>
                    </a:cubicBezTo>
                    <a:cubicBezTo>
                      <a:pt x="654" y="270"/>
                      <a:pt x="654" y="275"/>
                      <a:pt x="655" y="279"/>
                    </a:cubicBezTo>
                    <a:cubicBezTo>
                      <a:pt x="655" y="282"/>
                      <a:pt x="656" y="285"/>
                      <a:pt x="657" y="287"/>
                    </a:cubicBezTo>
                    <a:cubicBezTo>
                      <a:pt x="657" y="287"/>
                      <a:pt x="657" y="287"/>
                      <a:pt x="657" y="287"/>
                    </a:cubicBezTo>
                    <a:cubicBezTo>
                      <a:pt x="658" y="288"/>
                      <a:pt x="658" y="289"/>
                      <a:pt x="659" y="290"/>
                    </a:cubicBezTo>
                    <a:cubicBezTo>
                      <a:pt x="653" y="301"/>
                      <a:pt x="648" y="312"/>
                      <a:pt x="642" y="324"/>
                    </a:cubicBezTo>
                    <a:cubicBezTo>
                      <a:pt x="639" y="330"/>
                      <a:pt x="637" y="336"/>
                      <a:pt x="634" y="341"/>
                    </a:cubicBezTo>
                    <a:cubicBezTo>
                      <a:pt x="632" y="347"/>
                      <a:pt x="629" y="353"/>
                      <a:pt x="627" y="359"/>
                    </a:cubicBezTo>
                    <a:cubicBezTo>
                      <a:pt x="627" y="359"/>
                      <a:pt x="626" y="359"/>
                      <a:pt x="626" y="360"/>
                    </a:cubicBezTo>
                    <a:cubicBezTo>
                      <a:pt x="625" y="359"/>
                      <a:pt x="623" y="359"/>
                      <a:pt x="621" y="360"/>
                    </a:cubicBezTo>
                    <a:cubicBezTo>
                      <a:pt x="612" y="361"/>
                      <a:pt x="605" y="367"/>
                      <a:pt x="603" y="376"/>
                    </a:cubicBezTo>
                    <a:cubicBezTo>
                      <a:pt x="602" y="379"/>
                      <a:pt x="602" y="382"/>
                      <a:pt x="602" y="385"/>
                    </a:cubicBezTo>
                    <a:cubicBezTo>
                      <a:pt x="603" y="390"/>
                      <a:pt x="605" y="395"/>
                      <a:pt x="609" y="399"/>
                    </a:cubicBezTo>
                    <a:cubicBezTo>
                      <a:pt x="609" y="399"/>
                      <a:pt x="609" y="399"/>
                      <a:pt x="609" y="399"/>
                    </a:cubicBezTo>
                    <a:cubicBezTo>
                      <a:pt x="609" y="399"/>
                      <a:pt x="609" y="400"/>
                      <a:pt x="609" y="400"/>
                    </a:cubicBezTo>
                    <a:cubicBezTo>
                      <a:pt x="607" y="406"/>
                      <a:pt x="604" y="413"/>
                      <a:pt x="602" y="419"/>
                    </a:cubicBezTo>
                    <a:cubicBezTo>
                      <a:pt x="598" y="428"/>
                      <a:pt x="595" y="437"/>
                      <a:pt x="591" y="446"/>
                    </a:cubicBezTo>
                    <a:cubicBezTo>
                      <a:pt x="588" y="453"/>
                      <a:pt x="585" y="461"/>
                      <a:pt x="581" y="468"/>
                    </a:cubicBezTo>
                    <a:cubicBezTo>
                      <a:pt x="555" y="472"/>
                      <a:pt x="528" y="473"/>
                      <a:pt x="502" y="476"/>
                    </a:cubicBezTo>
                    <a:cubicBezTo>
                      <a:pt x="475" y="479"/>
                      <a:pt x="447" y="482"/>
                      <a:pt x="420" y="485"/>
                    </a:cubicBezTo>
                    <a:cubicBezTo>
                      <a:pt x="395" y="487"/>
                      <a:pt x="369" y="488"/>
                      <a:pt x="344" y="491"/>
                    </a:cubicBezTo>
                    <a:cubicBezTo>
                      <a:pt x="321" y="495"/>
                      <a:pt x="298" y="500"/>
                      <a:pt x="277" y="510"/>
                    </a:cubicBezTo>
                    <a:cubicBezTo>
                      <a:pt x="259" y="518"/>
                      <a:pt x="244" y="530"/>
                      <a:pt x="233" y="546"/>
                    </a:cubicBezTo>
                    <a:cubicBezTo>
                      <a:pt x="222" y="561"/>
                      <a:pt x="217" y="580"/>
                      <a:pt x="218" y="599"/>
                    </a:cubicBezTo>
                    <a:cubicBezTo>
                      <a:pt x="218" y="602"/>
                      <a:pt x="219" y="605"/>
                      <a:pt x="219" y="608"/>
                    </a:cubicBezTo>
                    <a:cubicBezTo>
                      <a:pt x="221" y="608"/>
                      <a:pt x="221" y="608"/>
                      <a:pt x="221" y="608"/>
                    </a:cubicBezTo>
                    <a:cubicBezTo>
                      <a:pt x="220" y="602"/>
                      <a:pt x="220" y="595"/>
                      <a:pt x="220" y="589"/>
                    </a:cubicBezTo>
                    <a:cubicBezTo>
                      <a:pt x="221" y="570"/>
                      <a:pt x="230" y="551"/>
                      <a:pt x="242" y="537"/>
                    </a:cubicBezTo>
                    <a:cubicBezTo>
                      <a:pt x="256" y="522"/>
                      <a:pt x="273" y="512"/>
                      <a:pt x="291" y="506"/>
                    </a:cubicBezTo>
                    <a:cubicBezTo>
                      <a:pt x="315" y="498"/>
                      <a:pt x="340" y="493"/>
                      <a:pt x="365" y="491"/>
                    </a:cubicBezTo>
                    <a:cubicBezTo>
                      <a:pt x="378" y="489"/>
                      <a:pt x="390" y="489"/>
                      <a:pt x="403" y="488"/>
                    </a:cubicBezTo>
                    <a:cubicBezTo>
                      <a:pt x="416" y="487"/>
                      <a:pt x="430" y="486"/>
                      <a:pt x="444" y="484"/>
                    </a:cubicBezTo>
                    <a:cubicBezTo>
                      <a:pt x="471" y="481"/>
                      <a:pt x="498" y="478"/>
                      <a:pt x="525" y="476"/>
                    </a:cubicBezTo>
                    <a:cubicBezTo>
                      <a:pt x="544" y="474"/>
                      <a:pt x="562" y="473"/>
                      <a:pt x="580" y="470"/>
                    </a:cubicBezTo>
                    <a:cubicBezTo>
                      <a:pt x="578" y="476"/>
                      <a:pt x="576" y="481"/>
                      <a:pt x="573" y="487"/>
                    </a:cubicBezTo>
                    <a:cubicBezTo>
                      <a:pt x="546" y="489"/>
                      <a:pt x="519" y="491"/>
                      <a:pt x="492" y="494"/>
                    </a:cubicBezTo>
                    <a:cubicBezTo>
                      <a:pt x="478" y="495"/>
                      <a:pt x="464" y="496"/>
                      <a:pt x="451" y="497"/>
                    </a:cubicBezTo>
                    <a:cubicBezTo>
                      <a:pt x="437" y="499"/>
                      <a:pt x="423" y="500"/>
                      <a:pt x="410" y="502"/>
                    </a:cubicBezTo>
                    <a:cubicBezTo>
                      <a:pt x="363" y="508"/>
                      <a:pt x="312" y="509"/>
                      <a:pt x="271" y="536"/>
                    </a:cubicBezTo>
                    <a:cubicBezTo>
                      <a:pt x="254" y="547"/>
                      <a:pt x="241" y="563"/>
                      <a:pt x="237" y="583"/>
                    </a:cubicBezTo>
                    <a:cubicBezTo>
                      <a:pt x="235" y="591"/>
                      <a:pt x="236" y="600"/>
                      <a:pt x="237" y="608"/>
                    </a:cubicBezTo>
                    <a:cubicBezTo>
                      <a:pt x="239" y="608"/>
                      <a:pt x="239" y="608"/>
                      <a:pt x="239" y="608"/>
                    </a:cubicBezTo>
                    <a:cubicBezTo>
                      <a:pt x="236" y="594"/>
                      <a:pt x="238" y="580"/>
                      <a:pt x="244" y="568"/>
                    </a:cubicBezTo>
                    <a:cubicBezTo>
                      <a:pt x="253" y="549"/>
                      <a:pt x="270" y="536"/>
                      <a:pt x="289" y="528"/>
                    </a:cubicBezTo>
                    <a:cubicBezTo>
                      <a:pt x="308" y="519"/>
                      <a:pt x="329" y="514"/>
                      <a:pt x="351" y="511"/>
                    </a:cubicBezTo>
                    <a:cubicBezTo>
                      <a:pt x="348" y="523"/>
                      <a:pt x="359" y="535"/>
                      <a:pt x="371" y="536"/>
                    </a:cubicBezTo>
                    <a:cubicBezTo>
                      <a:pt x="370" y="540"/>
                      <a:pt x="369" y="545"/>
                      <a:pt x="369" y="550"/>
                    </a:cubicBezTo>
                    <a:cubicBezTo>
                      <a:pt x="368" y="563"/>
                      <a:pt x="373" y="576"/>
                      <a:pt x="383" y="586"/>
                    </a:cubicBezTo>
                    <a:cubicBezTo>
                      <a:pt x="379" y="593"/>
                      <a:pt x="379" y="601"/>
                      <a:pt x="383" y="608"/>
                    </a:cubicBezTo>
                    <a:cubicBezTo>
                      <a:pt x="385" y="608"/>
                      <a:pt x="385" y="608"/>
                      <a:pt x="385" y="608"/>
                    </a:cubicBezTo>
                    <a:cubicBezTo>
                      <a:pt x="381" y="602"/>
                      <a:pt x="380" y="593"/>
                      <a:pt x="384" y="587"/>
                    </a:cubicBezTo>
                    <a:cubicBezTo>
                      <a:pt x="386" y="589"/>
                      <a:pt x="389" y="591"/>
                      <a:pt x="391" y="592"/>
                    </a:cubicBezTo>
                    <a:cubicBezTo>
                      <a:pt x="389" y="598"/>
                      <a:pt x="392" y="605"/>
                      <a:pt x="397" y="608"/>
                    </a:cubicBezTo>
                    <a:cubicBezTo>
                      <a:pt x="400" y="608"/>
                      <a:pt x="400" y="608"/>
                      <a:pt x="400" y="608"/>
                    </a:cubicBezTo>
                    <a:cubicBezTo>
                      <a:pt x="394" y="606"/>
                      <a:pt x="391" y="599"/>
                      <a:pt x="392" y="593"/>
                    </a:cubicBezTo>
                    <a:cubicBezTo>
                      <a:pt x="395" y="595"/>
                      <a:pt x="398" y="596"/>
                      <a:pt x="402" y="597"/>
                    </a:cubicBezTo>
                    <a:cubicBezTo>
                      <a:pt x="403" y="597"/>
                      <a:pt x="404" y="598"/>
                      <a:pt x="405" y="598"/>
                    </a:cubicBezTo>
                    <a:cubicBezTo>
                      <a:pt x="404" y="601"/>
                      <a:pt x="404" y="605"/>
                      <a:pt x="405" y="608"/>
                    </a:cubicBezTo>
                    <a:cubicBezTo>
                      <a:pt x="406" y="608"/>
                      <a:pt x="406" y="608"/>
                      <a:pt x="406" y="608"/>
                    </a:cubicBezTo>
                    <a:cubicBezTo>
                      <a:pt x="406" y="605"/>
                      <a:pt x="406" y="601"/>
                      <a:pt x="407" y="597"/>
                    </a:cubicBezTo>
                    <a:cubicBezTo>
                      <a:pt x="407" y="597"/>
                      <a:pt x="407" y="596"/>
                      <a:pt x="406" y="596"/>
                    </a:cubicBezTo>
                    <a:cubicBezTo>
                      <a:pt x="386" y="593"/>
                      <a:pt x="370" y="573"/>
                      <a:pt x="370" y="552"/>
                    </a:cubicBezTo>
                    <a:cubicBezTo>
                      <a:pt x="370" y="541"/>
                      <a:pt x="374" y="530"/>
                      <a:pt x="381" y="521"/>
                    </a:cubicBezTo>
                    <a:cubicBezTo>
                      <a:pt x="387" y="514"/>
                      <a:pt x="396" y="508"/>
                      <a:pt x="405" y="505"/>
                    </a:cubicBezTo>
                    <a:cubicBezTo>
                      <a:pt x="416" y="503"/>
                      <a:pt x="427" y="502"/>
                      <a:pt x="437" y="501"/>
                    </a:cubicBezTo>
                    <a:cubicBezTo>
                      <a:pt x="438" y="502"/>
                      <a:pt x="438" y="504"/>
                      <a:pt x="439" y="505"/>
                    </a:cubicBezTo>
                    <a:cubicBezTo>
                      <a:pt x="418" y="506"/>
                      <a:pt x="395" y="513"/>
                      <a:pt x="384" y="533"/>
                    </a:cubicBezTo>
                    <a:cubicBezTo>
                      <a:pt x="380" y="541"/>
                      <a:pt x="378" y="551"/>
                      <a:pt x="380" y="560"/>
                    </a:cubicBezTo>
                    <a:cubicBezTo>
                      <a:pt x="381" y="569"/>
                      <a:pt x="387" y="577"/>
                      <a:pt x="393" y="583"/>
                    </a:cubicBezTo>
                    <a:cubicBezTo>
                      <a:pt x="399" y="587"/>
                      <a:pt x="405" y="590"/>
                      <a:pt x="412" y="593"/>
                    </a:cubicBezTo>
                    <a:cubicBezTo>
                      <a:pt x="411" y="598"/>
                      <a:pt x="412" y="603"/>
                      <a:pt x="413" y="608"/>
                    </a:cubicBezTo>
                    <a:cubicBezTo>
                      <a:pt x="418" y="608"/>
                      <a:pt x="418" y="608"/>
                      <a:pt x="418" y="608"/>
                    </a:cubicBezTo>
                    <a:cubicBezTo>
                      <a:pt x="421" y="607"/>
                      <a:pt x="424" y="606"/>
                      <a:pt x="427" y="604"/>
                    </a:cubicBezTo>
                    <a:cubicBezTo>
                      <a:pt x="427" y="604"/>
                      <a:pt x="427" y="604"/>
                      <a:pt x="427" y="604"/>
                    </a:cubicBezTo>
                    <a:cubicBezTo>
                      <a:pt x="427" y="605"/>
                      <a:pt x="428" y="605"/>
                      <a:pt x="428" y="605"/>
                    </a:cubicBezTo>
                    <a:cubicBezTo>
                      <a:pt x="428" y="606"/>
                      <a:pt x="429" y="607"/>
                      <a:pt x="430" y="608"/>
                    </a:cubicBezTo>
                    <a:cubicBezTo>
                      <a:pt x="432" y="608"/>
                      <a:pt x="432" y="608"/>
                      <a:pt x="432" y="608"/>
                    </a:cubicBezTo>
                    <a:cubicBezTo>
                      <a:pt x="431" y="607"/>
                      <a:pt x="430" y="606"/>
                      <a:pt x="429" y="605"/>
                    </a:cubicBezTo>
                    <a:cubicBezTo>
                      <a:pt x="425" y="599"/>
                      <a:pt x="423" y="590"/>
                      <a:pt x="425" y="582"/>
                    </a:cubicBezTo>
                    <a:cubicBezTo>
                      <a:pt x="425" y="582"/>
                      <a:pt x="425" y="582"/>
                      <a:pt x="424" y="581"/>
                    </a:cubicBezTo>
                    <a:cubicBezTo>
                      <a:pt x="415" y="579"/>
                      <a:pt x="407" y="575"/>
                      <a:pt x="402" y="566"/>
                    </a:cubicBezTo>
                    <a:cubicBezTo>
                      <a:pt x="398" y="559"/>
                      <a:pt x="397" y="551"/>
                      <a:pt x="399" y="543"/>
                    </a:cubicBezTo>
                    <a:cubicBezTo>
                      <a:pt x="403" y="533"/>
                      <a:pt x="411" y="528"/>
                      <a:pt x="419" y="525"/>
                    </a:cubicBezTo>
                    <a:cubicBezTo>
                      <a:pt x="429" y="521"/>
                      <a:pt x="439" y="520"/>
                      <a:pt x="450" y="520"/>
                    </a:cubicBezTo>
                    <a:cubicBezTo>
                      <a:pt x="452" y="522"/>
                      <a:pt x="455" y="524"/>
                      <a:pt x="458" y="526"/>
                    </a:cubicBezTo>
                    <a:cubicBezTo>
                      <a:pt x="459" y="527"/>
                      <a:pt x="462" y="528"/>
                      <a:pt x="464" y="528"/>
                    </a:cubicBezTo>
                    <a:cubicBezTo>
                      <a:pt x="452" y="530"/>
                      <a:pt x="441" y="533"/>
                      <a:pt x="430" y="536"/>
                    </a:cubicBezTo>
                    <a:cubicBezTo>
                      <a:pt x="421" y="538"/>
                      <a:pt x="411" y="542"/>
                      <a:pt x="411" y="552"/>
                    </a:cubicBezTo>
                    <a:cubicBezTo>
                      <a:pt x="410" y="556"/>
                      <a:pt x="412" y="560"/>
                      <a:pt x="416" y="562"/>
                    </a:cubicBezTo>
                    <a:cubicBezTo>
                      <a:pt x="419" y="565"/>
                      <a:pt x="423" y="565"/>
                      <a:pt x="427" y="565"/>
                    </a:cubicBezTo>
                    <a:cubicBezTo>
                      <a:pt x="435" y="564"/>
                      <a:pt x="442" y="558"/>
                      <a:pt x="447" y="553"/>
                    </a:cubicBezTo>
                    <a:cubicBezTo>
                      <a:pt x="453" y="546"/>
                      <a:pt x="459" y="538"/>
                      <a:pt x="465" y="532"/>
                    </a:cubicBezTo>
                    <a:cubicBezTo>
                      <a:pt x="461" y="545"/>
                      <a:pt x="471" y="559"/>
                      <a:pt x="485" y="562"/>
                    </a:cubicBezTo>
                    <a:cubicBezTo>
                      <a:pt x="482" y="563"/>
                      <a:pt x="479" y="564"/>
                      <a:pt x="476" y="565"/>
                    </a:cubicBezTo>
                    <a:cubicBezTo>
                      <a:pt x="471" y="567"/>
                      <a:pt x="465" y="569"/>
                      <a:pt x="460" y="571"/>
                    </a:cubicBezTo>
                    <a:cubicBezTo>
                      <a:pt x="451" y="574"/>
                      <a:pt x="441" y="581"/>
                      <a:pt x="440" y="591"/>
                    </a:cubicBezTo>
                    <a:cubicBezTo>
                      <a:pt x="440" y="600"/>
                      <a:pt x="448" y="606"/>
                      <a:pt x="456" y="602"/>
                    </a:cubicBezTo>
                    <a:cubicBezTo>
                      <a:pt x="465" y="598"/>
                      <a:pt x="471" y="589"/>
                      <a:pt x="476" y="581"/>
                    </a:cubicBezTo>
                    <a:cubicBezTo>
                      <a:pt x="480" y="575"/>
                      <a:pt x="485" y="571"/>
                      <a:pt x="489" y="565"/>
                    </a:cubicBezTo>
                    <a:cubicBezTo>
                      <a:pt x="488" y="572"/>
                      <a:pt x="489" y="578"/>
                      <a:pt x="493" y="584"/>
                    </a:cubicBezTo>
                    <a:cubicBezTo>
                      <a:pt x="493" y="585"/>
                      <a:pt x="494" y="585"/>
                      <a:pt x="494" y="586"/>
                    </a:cubicBezTo>
                    <a:cubicBezTo>
                      <a:pt x="494" y="586"/>
                      <a:pt x="494" y="586"/>
                      <a:pt x="494" y="586"/>
                    </a:cubicBezTo>
                    <a:cubicBezTo>
                      <a:pt x="490" y="595"/>
                      <a:pt x="483" y="602"/>
                      <a:pt x="476" y="608"/>
                    </a:cubicBezTo>
                    <a:cubicBezTo>
                      <a:pt x="476" y="608"/>
                      <a:pt x="476" y="608"/>
                      <a:pt x="475" y="608"/>
                    </a:cubicBezTo>
                    <a:cubicBezTo>
                      <a:pt x="478" y="608"/>
                      <a:pt x="478" y="608"/>
                      <a:pt x="478" y="608"/>
                    </a:cubicBezTo>
                    <a:cubicBezTo>
                      <a:pt x="480" y="607"/>
                      <a:pt x="481" y="606"/>
                      <a:pt x="483" y="604"/>
                    </a:cubicBezTo>
                    <a:cubicBezTo>
                      <a:pt x="484" y="605"/>
                      <a:pt x="485" y="607"/>
                      <a:pt x="486" y="608"/>
                    </a:cubicBezTo>
                    <a:cubicBezTo>
                      <a:pt x="487" y="608"/>
                      <a:pt x="487" y="608"/>
                      <a:pt x="487" y="608"/>
                    </a:cubicBezTo>
                    <a:cubicBezTo>
                      <a:pt x="486" y="606"/>
                      <a:pt x="485" y="605"/>
                      <a:pt x="484" y="603"/>
                    </a:cubicBezTo>
                    <a:cubicBezTo>
                      <a:pt x="486" y="601"/>
                      <a:pt x="488" y="599"/>
                      <a:pt x="490" y="597"/>
                    </a:cubicBezTo>
                    <a:cubicBezTo>
                      <a:pt x="493" y="599"/>
                      <a:pt x="496" y="602"/>
                      <a:pt x="500" y="604"/>
                    </a:cubicBezTo>
                    <a:cubicBezTo>
                      <a:pt x="499" y="605"/>
                      <a:pt x="498" y="607"/>
                      <a:pt x="497" y="608"/>
                    </a:cubicBezTo>
                    <a:cubicBezTo>
                      <a:pt x="499" y="608"/>
                      <a:pt x="499" y="608"/>
                      <a:pt x="499" y="608"/>
                    </a:cubicBezTo>
                    <a:cubicBezTo>
                      <a:pt x="500" y="607"/>
                      <a:pt x="500" y="606"/>
                      <a:pt x="501" y="605"/>
                    </a:cubicBezTo>
                    <a:cubicBezTo>
                      <a:pt x="503" y="602"/>
                      <a:pt x="504" y="600"/>
                      <a:pt x="505" y="597"/>
                    </a:cubicBezTo>
                    <a:cubicBezTo>
                      <a:pt x="507" y="598"/>
                      <a:pt x="508" y="599"/>
                      <a:pt x="510" y="600"/>
                    </a:cubicBezTo>
                    <a:cubicBezTo>
                      <a:pt x="508" y="602"/>
                      <a:pt x="506" y="605"/>
                      <a:pt x="504" y="608"/>
                    </a:cubicBezTo>
                    <a:cubicBezTo>
                      <a:pt x="506" y="608"/>
                      <a:pt x="506" y="608"/>
                      <a:pt x="506" y="608"/>
                    </a:cubicBezTo>
                    <a:cubicBezTo>
                      <a:pt x="510" y="603"/>
                      <a:pt x="513" y="598"/>
                      <a:pt x="517" y="593"/>
                    </a:cubicBezTo>
                    <a:cubicBezTo>
                      <a:pt x="548" y="548"/>
                      <a:pt x="571" y="498"/>
                      <a:pt x="592" y="448"/>
                    </a:cubicBezTo>
                    <a:cubicBezTo>
                      <a:pt x="596" y="439"/>
                      <a:pt x="599" y="430"/>
                      <a:pt x="603" y="422"/>
                    </a:cubicBezTo>
                    <a:cubicBezTo>
                      <a:pt x="605" y="415"/>
                      <a:pt x="608" y="408"/>
                      <a:pt x="611" y="401"/>
                    </a:cubicBezTo>
                    <a:cubicBezTo>
                      <a:pt x="615" y="404"/>
                      <a:pt x="620" y="405"/>
                      <a:pt x="625" y="405"/>
                    </a:cubicBezTo>
                    <a:cubicBezTo>
                      <a:pt x="611" y="433"/>
                      <a:pt x="599" y="461"/>
                      <a:pt x="587" y="489"/>
                    </a:cubicBezTo>
                    <a:cubicBezTo>
                      <a:pt x="574" y="518"/>
                      <a:pt x="562" y="546"/>
                      <a:pt x="546" y="573"/>
                    </a:cubicBezTo>
                    <a:cubicBezTo>
                      <a:pt x="539" y="585"/>
                      <a:pt x="531" y="597"/>
                      <a:pt x="523" y="608"/>
                    </a:cubicBezTo>
                    <a:cubicBezTo>
                      <a:pt x="525" y="608"/>
                      <a:pt x="525" y="608"/>
                      <a:pt x="525" y="608"/>
                    </a:cubicBezTo>
                    <a:cubicBezTo>
                      <a:pt x="527" y="605"/>
                      <a:pt x="529" y="603"/>
                      <a:pt x="530" y="600"/>
                    </a:cubicBezTo>
                    <a:cubicBezTo>
                      <a:pt x="539" y="588"/>
                      <a:pt x="547" y="575"/>
                      <a:pt x="554" y="561"/>
                    </a:cubicBezTo>
                    <a:cubicBezTo>
                      <a:pt x="562" y="548"/>
                      <a:pt x="568" y="533"/>
                      <a:pt x="575" y="519"/>
                    </a:cubicBezTo>
                    <a:cubicBezTo>
                      <a:pt x="580" y="508"/>
                      <a:pt x="585" y="497"/>
                      <a:pt x="590" y="486"/>
                    </a:cubicBezTo>
                    <a:cubicBezTo>
                      <a:pt x="602" y="486"/>
                      <a:pt x="614" y="484"/>
                      <a:pt x="625" y="484"/>
                    </a:cubicBezTo>
                    <a:cubicBezTo>
                      <a:pt x="637" y="483"/>
                      <a:pt x="649" y="481"/>
                      <a:pt x="661" y="480"/>
                    </a:cubicBezTo>
                    <a:cubicBezTo>
                      <a:pt x="662" y="481"/>
                      <a:pt x="663" y="482"/>
                      <a:pt x="664" y="483"/>
                    </a:cubicBezTo>
                    <a:cubicBezTo>
                      <a:pt x="674" y="493"/>
                      <a:pt x="691" y="490"/>
                      <a:pt x="699" y="480"/>
                    </a:cubicBezTo>
                    <a:cubicBezTo>
                      <a:pt x="700" y="478"/>
                      <a:pt x="701" y="477"/>
                      <a:pt x="701" y="475"/>
                    </a:cubicBezTo>
                    <a:cubicBezTo>
                      <a:pt x="708" y="475"/>
                      <a:pt x="715" y="474"/>
                      <a:pt x="722" y="474"/>
                    </a:cubicBezTo>
                    <a:cubicBezTo>
                      <a:pt x="729" y="473"/>
                      <a:pt x="737" y="472"/>
                      <a:pt x="744" y="471"/>
                    </a:cubicBezTo>
                    <a:cubicBezTo>
                      <a:pt x="752" y="470"/>
                      <a:pt x="759" y="469"/>
                      <a:pt x="767" y="468"/>
                    </a:cubicBezTo>
                    <a:cubicBezTo>
                      <a:pt x="775" y="467"/>
                      <a:pt x="782" y="465"/>
                      <a:pt x="790" y="463"/>
                    </a:cubicBezTo>
                    <a:cubicBezTo>
                      <a:pt x="790" y="464"/>
                      <a:pt x="790" y="464"/>
                      <a:pt x="790" y="464"/>
                    </a:cubicBezTo>
                    <a:cubicBezTo>
                      <a:pt x="790" y="464"/>
                      <a:pt x="790" y="464"/>
                      <a:pt x="790" y="464"/>
                    </a:cubicBezTo>
                    <a:cubicBezTo>
                      <a:pt x="790" y="464"/>
                      <a:pt x="790" y="464"/>
                      <a:pt x="790" y="464"/>
                    </a:cubicBezTo>
                    <a:cubicBezTo>
                      <a:pt x="792" y="466"/>
                      <a:pt x="794" y="467"/>
                      <a:pt x="796" y="468"/>
                    </a:cubicBezTo>
                    <a:cubicBezTo>
                      <a:pt x="803" y="472"/>
                      <a:pt x="811" y="471"/>
                      <a:pt x="817" y="466"/>
                    </a:cubicBezTo>
                    <a:cubicBezTo>
                      <a:pt x="822" y="463"/>
                      <a:pt x="824" y="459"/>
                      <a:pt x="826" y="455"/>
                    </a:cubicBezTo>
                    <a:cubicBezTo>
                      <a:pt x="834" y="454"/>
                      <a:pt x="842" y="450"/>
                      <a:pt x="849" y="447"/>
                    </a:cubicBezTo>
                    <a:cubicBezTo>
                      <a:pt x="858" y="444"/>
                      <a:pt x="866" y="441"/>
                      <a:pt x="874" y="437"/>
                    </a:cubicBezTo>
                    <a:cubicBezTo>
                      <a:pt x="890" y="431"/>
                      <a:pt x="906" y="423"/>
                      <a:pt x="919" y="411"/>
                    </a:cubicBezTo>
                    <a:cubicBezTo>
                      <a:pt x="919" y="411"/>
                      <a:pt x="919" y="410"/>
                      <a:pt x="919" y="410"/>
                    </a:cubicBezTo>
                    <a:cubicBezTo>
                      <a:pt x="925" y="413"/>
                      <a:pt x="933" y="413"/>
                      <a:pt x="939" y="410"/>
                    </a:cubicBezTo>
                    <a:cubicBezTo>
                      <a:pt x="944" y="407"/>
                      <a:pt x="948" y="402"/>
                      <a:pt x="950" y="396"/>
                    </a:cubicBezTo>
                    <a:cubicBezTo>
                      <a:pt x="952" y="391"/>
                      <a:pt x="952" y="386"/>
                      <a:pt x="950" y="382"/>
                    </a:cubicBezTo>
                    <a:cubicBezTo>
                      <a:pt x="956" y="376"/>
                      <a:pt x="961" y="369"/>
                      <a:pt x="966" y="362"/>
                    </a:cubicBezTo>
                    <a:cubicBezTo>
                      <a:pt x="970" y="354"/>
                      <a:pt x="975" y="346"/>
                      <a:pt x="979" y="338"/>
                    </a:cubicBezTo>
                    <a:cubicBezTo>
                      <a:pt x="982" y="331"/>
                      <a:pt x="985" y="324"/>
                      <a:pt x="987" y="317"/>
                    </a:cubicBezTo>
                    <a:cubicBezTo>
                      <a:pt x="989" y="310"/>
                      <a:pt x="991" y="303"/>
                      <a:pt x="991" y="296"/>
                    </a:cubicBezTo>
                    <a:cubicBezTo>
                      <a:pt x="994" y="297"/>
                      <a:pt x="996" y="297"/>
                      <a:pt x="999" y="296"/>
                    </a:cubicBezTo>
                    <a:cubicBezTo>
                      <a:pt x="999" y="299"/>
                      <a:pt x="998" y="301"/>
                      <a:pt x="998" y="303"/>
                    </a:cubicBezTo>
                    <a:cubicBezTo>
                      <a:pt x="997" y="307"/>
                      <a:pt x="996" y="310"/>
                      <a:pt x="995" y="313"/>
                    </a:cubicBezTo>
                    <a:cubicBezTo>
                      <a:pt x="993" y="321"/>
                      <a:pt x="990" y="330"/>
                      <a:pt x="987" y="338"/>
                    </a:cubicBezTo>
                    <a:cubicBezTo>
                      <a:pt x="980" y="354"/>
                      <a:pt x="970" y="368"/>
                      <a:pt x="959" y="381"/>
                    </a:cubicBezTo>
                    <a:cubicBezTo>
                      <a:pt x="958" y="381"/>
                      <a:pt x="958" y="381"/>
                      <a:pt x="958" y="381"/>
                    </a:cubicBezTo>
                    <a:cubicBezTo>
                      <a:pt x="958" y="381"/>
                      <a:pt x="958" y="382"/>
                      <a:pt x="958" y="382"/>
                    </a:cubicBezTo>
                    <a:cubicBezTo>
                      <a:pt x="958" y="385"/>
                      <a:pt x="959" y="387"/>
                      <a:pt x="959" y="389"/>
                    </a:cubicBezTo>
                    <a:cubicBezTo>
                      <a:pt x="959" y="392"/>
                      <a:pt x="959" y="395"/>
                      <a:pt x="958" y="398"/>
                    </a:cubicBezTo>
                    <a:cubicBezTo>
                      <a:pt x="957" y="403"/>
                      <a:pt x="955" y="408"/>
                      <a:pt x="951" y="412"/>
                    </a:cubicBezTo>
                    <a:cubicBezTo>
                      <a:pt x="944" y="421"/>
                      <a:pt x="932" y="424"/>
                      <a:pt x="921" y="420"/>
                    </a:cubicBezTo>
                    <a:cubicBezTo>
                      <a:pt x="921" y="420"/>
                      <a:pt x="921" y="420"/>
                      <a:pt x="921" y="420"/>
                    </a:cubicBezTo>
                    <a:cubicBezTo>
                      <a:pt x="921" y="420"/>
                      <a:pt x="920" y="420"/>
                      <a:pt x="920" y="420"/>
                    </a:cubicBezTo>
                    <a:cubicBezTo>
                      <a:pt x="917" y="423"/>
                      <a:pt x="914" y="425"/>
                      <a:pt x="911" y="427"/>
                    </a:cubicBezTo>
                    <a:cubicBezTo>
                      <a:pt x="908" y="429"/>
                      <a:pt x="904" y="431"/>
                      <a:pt x="901" y="433"/>
                    </a:cubicBezTo>
                    <a:cubicBezTo>
                      <a:pt x="894" y="438"/>
                      <a:pt x="886" y="441"/>
                      <a:pt x="878" y="445"/>
                    </a:cubicBezTo>
                    <a:cubicBezTo>
                      <a:pt x="871" y="448"/>
                      <a:pt x="863" y="451"/>
                      <a:pt x="856" y="454"/>
                    </a:cubicBezTo>
                    <a:cubicBezTo>
                      <a:pt x="848" y="457"/>
                      <a:pt x="840" y="459"/>
                      <a:pt x="832" y="460"/>
                    </a:cubicBezTo>
                    <a:cubicBezTo>
                      <a:pt x="832" y="461"/>
                      <a:pt x="832" y="461"/>
                      <a:pt x="832" y="461"/>
                    </a:cubicBezTo>
                    <a:cubicBezTo>
                      <a:pt x="832" y="461"/>
                      <a:pt x="832" y="461"/>
                      <a:pt x="831" y="462"/>
                    </a:cubicBezTo>
                    <a:cubicBezTo>
                      <a:pt x="831" y="472"/>
                      <a:pt x="821" y="477"/>
                      <a:pt x="812" y="479"/>
                    </a:cubicBezTo>
                    <a:cubicBezTo>
                      <a:pt x="803" y="481"/>
                      <a:pt x="793" y="479"/>
                      <a:pt x="786" y="472"/>
                    </a:cubicBezTo>
                    <a:cubicBezTo>
                      <a:pt x="787" y="471"/>
                      <a:pt x="786" y="471"/>
                      <a:pt x="785" y="471"/>
                    </a:cubicBezTo>
                    <a:cubicBezTo>
                      <a:pt x="784" y="472"/>
                      <a:pt x="782" y="472"/>
                      <a:pt x="781" y="472"/>
                    </a:cubicBezTo>
                    <a:cubicBezTo>
                      <a:pt x="779" y="472"/>
                      <a:pt x="778" y="473"/>
                      <a:pt x="776" y="473"/>
                    </a:cubicBezTo>
                    <a:cubicBezTo>
                      <a:pt x="773" y="473"/>
                      <a:pt x="770" y="474"/>
                      <a:pt x="767" y="475"/>
                    </a:cubicBezTo>
                    <a:cubicBezTo>
                      <a:pt x="760" y="476"/>
                      <a:pt x="753" y="477"/>
                      <a:pt x="747" y="478"/>
                    </a:cubicBezTo>
                    <a:cubicBezTo>
                      <a:pt x="733" y="480"/>
                      <a:pt x="720" y="482"/>
                      <a:pt x="706" y="482"/>
                    </a:cubicBezTo>
                    <a:cubicBezTo>
                      <a:pt x="706" y="482"/>
                      <a:pt x="705" y="482"/>
                      <a:pt x="705" y="483"/>
                    </a:cubicBezTo>
                    <a:cubicBezTo>
                      <a:pt x="705" y="484"/>
                      <a:pt x="703" y="487"/>
                      <a:pt x="702" y="488"/>
                    </a:cubicBezTo>
                    <a:cubicBezTo>
                      <a:pt x="700" y="490"/>
                      <a:pt x="698" y="491"/>
                      <a:pt x="696" y="492"/>
                    </a:cubicBezTo>
                    <a:cubicBezTo>
                      <a:pt x="692" y="495"/>
                      <a:pt x="687" y="497"/>
                      <a:pt x="682" y="497"/>
                    </a:cubicBezTo>
                    <a:cubicBezTo>
                      <a:pt x="672" y="498"/>
                      <a:pt x="661" y="496"/>
                      <a:pt x="656" y="488"/>
                    </a:cubicBezTo>
                    <a:cubicBezTo>
                      <a:pt x="655" y="487"/>
                      <a:pt x="655" y="487"/>
                      <a:pt x="655" y="488"/>
                    </a:cubicBezTo>
                    <a:cubicBezTo>
                      <a:pt x="646" y="490"/>
                      <a:pt x="637" y="489"/>
                      <a:pt x="628" y="490"/>
                    </a:cubicBezTo>
                    <a:cubicBezTo>
                      <a:pt x="619" y="491"/>
                      <a:pt x="610" y="492"/>
                      <a:pt x="601" y="493"/>
                    </a:cubicBezTo>
                    <a:cubicBezTo>
                      <a:pt x="601" y="492"/>
                      <a:pt x="600" y="492"/>
                      <a:pt x="600" y="493"/>
                    </a:cubicBezTo>
                    <a:cubicBezTo>
                      <a:pt x="594" y="507"/>
                      <a:pt x="585" y="520"/>
                      <a:pt x="579" y="533"/>
                    </a:cubicBezTo>
                    <a:cubicBezTo>
                      <a:pt x="572" y="548"/>
                      <a:pt x="565" y="562"/>
                      <a:pt x="557" y="576"/>
                    </a:cubicBezTo>
                    <a:cubicBezTo>
                      <a:pt x="552" y="587"/>
                      <a:pt x="545" y="597"/>
                      <a:pt x="539" y="608"/>
                    </a:cubicBezTo>
                    <a:cubicBezTo>
                      <a:pt x="541" y="608"/>
                      <a:pt x="541" y="608"/>
                      <a:pt x="541" y="608"/>
                    </a:cubicBezTo>
                    <a:cubicBezTo>
                      <a:pt x="544" y="603"/>
                      <a:pt x="546" y="599"/>
                      <a:pt x="549" y="594"/>
                    </a:cubicBezTo>
                    <a:cubicBezTo>
                      <a:pt x="552" y="589"/>
                      <a:pt x="555" y="584"/>
                      <a:pt x="558" y="578"/>
                    </a:cubicBezTo>
                    <a:cubicBezTo>
                      <a:pt x="556" y="588"/>
                      <a:pt x="555" y="598"/>
                      <a:pt x="554" y="608"/>
                    </a:cubicBezTo>
                    <a:cubicBezTo>
                      <a:pt x="556" y="608"/>
                      <a:pt x="556" y="608"/>
                      <a:pt x="556" y="608"/>
                    </a:cubicBezTo>
                    <a:cubicBezTo>
                      <a:pt x="557" y="596"/>
                      <a:pt x="558" y="585"/>
                      <a:pt x="561" y="573"/>
                    </a:cubicBezTo>
                    <a:cubicBezTo>
                      <a:pt x="564" y="566"/>
                      <a:pt x="568" y="560"/>
                      <a:pt x="571" y="553"/>
                    </a:cubicBezTo>
                    <a:cubicBezTo>
                      <a:pt x="573" y="550"/>
                      <a:pt x="575" y="546"/>
                      <a:pt x="576" y="542"/>
                    </a:cubicBezTo>
                    <a:cubicBezTo>
                      <a:pt x="575" y="548"/>
                      <a:pt x="573" y="553"/>
                      <a:pt x="572" y="558"/>
                    </a:cubicBezTo>
                    <a:cubicBezTo>
                      <a:pt x="572" y="559"/>
                      <a:pt x="572" y="560"/>
                      <a:pt x="571" y="561"/>
                    </a:cubicBezTo>
                    <a:cubicBezTo>
                      <a:pt x="571" y="561"/>
                      <a:pt x="571" y="561"/>
                      <a:pt x="571" y="561"/>
                    </a:cubicBezTo>
                    <a:cubicBezTo>
                      <a:pt x="568" y="573"/>
                      <a:pt x="566" y="585"/>
                      <a:pt x="565" y="597"/>
                    </a:cubicBezTo>
                    <a:cubicBezTo>
                      <a:pt x="564" y="601"/>
                      <a:pt x="564" y="604"/>
                      <a:pt x="564" y="608"/>
                    </a:cubicBezTo>
                    <a:cubicBezTo>
                      <a:pt x="566" y="608"/>
                      <a:pt x="566" y="608"/>
                      <a:pt x="566" y="608"/>
                    </a:cubicBezTo>
                    <a:cubicBezTo>
                      <a:pt x="566" y="601"/>
                      <a:pt x="567" y="594"/>
                      <a:pt x="568" y="587"/>
                    </a:cubicBezTo>
                    <a:close/>
                    <a:moveTo>
                      <a:pt x="766" y="586"/>
                    </a:moveTo>
                    <a:cubicBezTo>
                      <a:pt x="759" y="585"/>
                      <a:pt x="751" y="584"/>
                      <a:pt x="744" y="584"/>
                    </a:cubicBezTo>
                    <a:cubicBezTo>
                      <a:pt x="754" y="581"/>
                      <a:pt x="763" y="579"/>
                      <a:pt x="773" y="577"/>
                    </a:cubicBezTo>
                    <a:cubicBezTo>
                      <a:pt x="774" y="580"/>
                      <a:pt x="773" y="584"/>
                      <a:pt x="771" y="587"/>
                    </a:cubicBezTo>
                    <a:cubicBezTo>
                      <a:pt x="769" y="586"/>
                      <a:pt x="768" y="586"/>
                      <a:pt x="766" y="586"/>
                    </a:cubicBezTo>
                    <a:close/>
                    <a:moveTo>
                      <a:pt x="773" y="587"/>
                    </a:moveTo>
                    <a:cubicBezTo>
                      <a:pt x="774" y="585"/>
                      <a:pt x="775" y="582"/>
                      <a:pt x="775" y="579"/>
                    </a:cubicBezTo>
                    <a:cubicBezTo>
                      <a:pt x="776" y="582"/>
                      <a:pt x="779" y="585"/>
                      <a:pt x="781" y="588"/>
                    </a:cubicBezTo>
                    <a:cubicBezTo>
                      <a:pt x="782" y="588"/>
                      <a:pt x="782" y="589"/>
                      <a:pt x="783" y="589"/>
                    </a:cubicBezTo>
                    <a:cubicBezTo>
                      <a:pt x="779" y="588"/>
                      <a:pt x="776" y="588"/>
                      <a:pt x="773" y="587"/>
                    </a:cubicBezTo>
                    <a:close/>
                    <a:moveTo>
                      <a:pt x="796" y="581"/>
                    </a:moveTo>
                    <a:cubicBezTo>
                      <a:pt x="795" y="584"/>
                      <a:pt x="794" y="587"/>
                      <a:pt x="792" y="589"/>
                    </a:cubicBezTo>
                    <a:cubicBezTo>
                      <a:pt x="789" y="592"/>
                      <a:pt x="785" y="589"/>
                      <a:pt x="782" y="587"/>
                    </a:cubicBezTo>
                    <a:cubicBezTo>
                      <a:pt x="779" y="584"/>
                      <a:pt x="777" y="580"/>
                      <a:pt x="776" y="576"/>
                    </a:cubicBezTo>
                    <a:cubicBezTo>
                      <a:pt x="783" y="575"/>
                      <a:pt x="790" y="574"/>
                      <a:pt x="797" y="573"/>
                    </a:cubicBezTo>
                    <a:cubicBezTo>
                      <a:pt x="797" y="575"/>
                      <a:pt x="796" y="578"/>
                      <a:pt x="796" y="581"/>
                    </a:cubicBezTo>
                    <a:close/>
                    <a:moveTo>
                      <a:pt x="821" y="583"/>
                    </a:moveTo>
                    <a:cubicBezTo>
                      <a:pt x="820" y="588"/>
                      <a:pt x="819" y="595"/>
                      <a:pt x="813" y="595"/>
                    </a:cubicBezTo>
                    <a:cubicBezTo>
                      <a:pt x="808" y="596"/>
                      <a:pt x="805" y="590"/>
                      <a:pt x="803" y="586"/>
                    </a:cubicBezTo>
                    <a:cubicBezTo>
                      <a:pt x="803" y="584"/>
                      <a:pt x="802" y="581"/>
                      <a:pt x="801" y="579"/>
                    </a:cubicBezTo>
                    <a:cubicBezTo>
                      <a:pt x="801" y="577"/>
                      <a:pt x="800" y="574"/>
                      <a:pt x="800" y="572"/>
                    </a:cubicBezTo>
                    <a:cubicBezTo>
                      <a:pt x="806" y="571"/>
                      <a:pt x="812" y="570"/>
                      <a:pt x="818" y="569"/>
                    </a:cubicBezTo>
                    <a:cubicBezTo>
                      <a:pt x="819" y="569"/>
                      <a:pt x="820" y="569"/>
                      <a:pt x="821" y="569"/>
                    </a:cubicBezTo>
                    <a:cubicBezTo>
                      <a:pt x="821" y="574"/>
                      <a:pt x="821" y="579"/>
                      <a:pt x="821" y="583"/>
                    </a:cubicBezTo>
                    <a:close/>
                    <a:moveTo>
                      <a:pt x="846" y="585"/>
                    </a:moveTo>
                    <a:cubicBezTo>
                      <a:pt x="845" y="589"/>
                      <a:pt x="845" y="598"/>
                      <a:pt x="839" y="599"/>
                    </a:cubicBezTo>
                    <a:cubicBezTo>
                      <a:pt x="836" y="599"/>
                      <a:pt x="834" y="596"/>
                      <a:pt x="832" y="594"/>
                    </a:cubicBezTo>
                    <a:cubicBezTo>
                      <a:pt x="830" y="592"/>
                      <a:pt x="829" y="590"/>
                      <a:pt x="828" y="588"/>
                    </a:cubicBezTo>
                    <a:cubicBezTo>
                      <a:pt x="827" y="584"/>
                      <a:pt x="825" y="581"/>
                      <a:pt x="825" y="577"/>
                    </a:cubicBezTo>
                    <a:cubicBezTo>
                      <a:pt x="824" y="575"/>
                      <a:pt x="824" y="574"/>
                      <a:pt x="823" y="572"/>
                    </a:cubicBezTo>
                    <a:cubicBezTo>
                      <a:pt x="823" y="571"/>
                      <a:pt x="823" y="570"/>
                      <a:pt x="823" y="569"/>
                    </a:cubicBezTo>
                    <a:cubicBezTo>
                      <a:pt x="830" y="567"/>
                      <a:pt x="838" y="566"/>
                      <a:pt x="845" y="565"/>
                    </a:cubicBezTo>
                    <a:cubicBezTo>
                      <a:pt x="845" y="572"/>
                      <a:pt x="846" y="578"/>
                      <a:pt x="846" y="585"/>
                    </a:cubicBezTo>
                    <a:close/>
                    <a:moveTo>
                      <a:pt x="868" y="597"/>
                    </a:moveTo>
                    <a:cubicBezTo>
                      <a:pt x="867" y="599"/>
                      <a:pt x="865" y="603"/>
                      <a:pt x="862" y="602"/>
                    </a:cubicBezTo>
                    <a:cubicBezTo>
                      <a:pt x="860" y="601"/>
                      <a:pt x="858" y="598"/>
                      <a:pt x="857" y="596"/>
                    </a:cubicBezTo>
                    <a:cubicBezTo>
                      <a:pt x="856" y="594"/>
                      <a:pt x="856" y="592"/>
                      <a:pt x="855" y="590"/>
                    </a:cubicBezTo>
                    <a:cubicBezTo>
                      <a:pt x="852" y="582"/>
                      <a:pt x="851" y="573"/>
                      <a:pt x="848" y="565"/>
                    </a:cubicBezTo>
                    <a:cubicBezTo>
                      <a:pt x="855" y="564"/>
                      <a:pt x="862" y="563"/>
                      <a:pt x="869" y="562"/>
                    </a:cubicBezTo>
                    <a:cubicBezTo>
                      <a:pt x="869" y="570"/>
                      <a:pt x="869" y="578"/>
                      <a:pt x="870" y="586"/>
                    </a:cubicBezTo>
                    <a:cubicBezTo>
                      <a:pt x="870" y="589"/>
                      <a:pt x="869" y="593"/>
                      <a:pt x="868" y="597"/>
                    </a:cubicBezTo>
                    <a:close/>
                    <a:moveTo>
                      <a:pt x="895" y="595"/>
                    </a:moveTo>
                    <a:cubicBezTo>
                      <a:pt x="894" y="599"/>
                      <a:pt x="890" y="604"/>
                      <a:pt x="886" y="601"/>
                    </a:cubicBezTo>
                    <a:cubicBezTo>
                      <a:pt x="883" y="600"/>
                      <a:pt x="882" y="596"/>
                      <a:pt x="881" y="593"/>
                    </a:cubicBezTo>
                    <a:cubicBezTo>
                      <a:pt x="879" y="590"/>
                      <a:pt x="879" y="586"/>
                      <a:pt x="878" y="583"/>
                    </a:cubicBezTo>
                    <a:cubicBezTo>
                      <a:pt x="876" y="579"/>
                      <a:pt x="875" y="574"/>
                      <a:pt x="874" y="570"/>
                    </a:cubicBezTo>
                    <a:cubicBezTo>
                      <a:pt x="873" y="568"/>
                      <a:pt x="872" y="566"/>
                      <a:pt x="872" y="565"/>
                    </a:cubicBezTo>
                    <a:cubicBezTo>
                      <a:pt x="872" y="563"/>
                      <a:pt x="871" y="562"/>
                      <a:pt x="871" y="561"/>
                    </a:cubicBezTo>
                    <a:cubicBezTo>
                      <a:pt x="878" y="560"/>
                      <a:pt x="885" y="559"/>
                      <a:pt x="892" y="558"/>
                    </a:cubicBezTo>
                    <a:cubicBezTo>
                      <a:pt x="893" y="566"/>
                      <a:pt x="895" y="574"/>
                      <a:pt x="895" y="583"/>
                    </a:cubicBezTo>
                    <a:cubicBezTo>
                      <a:pt x="895" y="587"/>
                      <a:pt x="896" y="591"/>
                      <a:pt x="895" y="595"/>
                    </a:cubicBezTo>
                    <a:close/>
                    <a:moveTo>
                      <a:pt x="921" y="588"/>
                    </a:moveTo>
                    <a:cubicBezTo>
                      <a:pt x="921" y="590"/>
                      <a:pt x="921" y="593"/>
                      <a:pt x="919" y="595"/>
                    </a:cubicBezTo>
                    <a:cubicBezTo>
                      <a:pt x="918" y="598"/>
                      <a:pt x="915" y="599"/>
                      <a:pt x="912" y="598"/>
                    </a:cubicBezTo>
                    <a:cubicBezTo>
                      <a:pt x="908" y="596"/>
                      <a:pt x="905" y="592"/>
                      <a:pt x="903" y="588"/>
                    </a:cubicBezTo>
                    <a:cubicBezTo>
                      <a:pt x="901" y="584"/>
                      <a:pt x="900" y="579"/>
                      <a:pt x="899" y="574"/>
                    </a:cubicBezTo>
                    <a:cubicBezTo>
                      <a:pt x="897" y="569"/>
                      <a:pt x="895" y="563"/>
                      <a:pt x="894" y="557"/>
                    </a:cubicBezTo>
                    <a:cubicBezTo>
                      <a:pt x="895" y="557"/>
                      <a:pt x="895" y="557"/>
                      <a:pt x="896" y="557"/>
                    </a:cubicBezTo>
                    <a:cubicBezTo>
                      <a:pt x="902" y="555"/>
                      <a:pt x="909" y="554"/>
                      <a:pt x="915" y="552"/>
                    </a:cubicBezTo>
                    <a:cubicBezTo>
                      <a:pt x="915" y="557"/>
                      <a:pt x="914" y="562"/>
                      <a:pt x="915" y="567"/>
                    </a:cubicBezTo>
                    <a:cubicBezTo>
                      <a:pt x="915" y="574"/>
                      <a:pt x="918" y="581"/>
                      <a:pt x="921" y="588"/>
                    </a:cubicBezTo>
                    <a:close/>
                    <a:moveTo>
                      <a:pt x="1029" y="501"/>
                    </a:moveTo>
                    <a:cubicBezTo>
                      <a:pt x="1031" y="499"/>
                      <a:pt x="1033" y="498"/>
                      <a:pt x="1035" y="496"/>
                    </a:cubicBezTo>
                    <a:cubicBezTo>
                      <a:pt x="1036" y="499"/>
                      <a:pt x="1038" y="502"/>
                      <a:pt x="1040" y="505"/>
                    </a:cubicBezTo>
                    <a:cubicBezTo>
                      <a:pt x="1042" y="508"/>
                      <a:pt x="1044" y="511"/>
                      <a:pt x="1045" y="514"/>
                    </a:cubicBezTo>
                    <a:cubicBezTo>
                      <a:pt x="1048" y="520"/>
                      <a:pt x="1052" y="526"/>
                      <a:pt x="1052" y="532"/>
                    </a:cubicBezTo>
                    <a:cubicBezTo>
                      <a:pt x="1047" y="523"/>
                      <a:pt x="1039" y="514"/>
                      <a:pt x="1030" y="507"/>
                    </a:cubicBezTo>
                    <a:cubicBezTo>
                      <a:pt x="1029" y="506"/>
                      <a:pt x="1027" y="505"/>
                      <a:pt x="1025" y="503"/>
                    </a:cubicBezTo>
                    <a:cubicBezTo>
                      <a:pt x="1027" y="503"/>
                      <a:pt x="1028" y="501"/>
                      <a:pt x="1029" y="501"/>
                    </a:cubicBezTo>
                    <a:close/>
                    <a:moveTo>
                      <a:pt x="996" y="367"/>
                    </a:moveTo>
                    <a:cubicBezTo>
                      <a:pt x="992" y="366"/>
                      <a:pt x="987" y="363"/>
                      <a:pt x="986" y="358"/>
                    </a:cubicBezTo>
                    <a:cubicBezTo>
                      <a:pt x="986" y="353"/>
                      <a:pt x="994" y="357"/>
                      <a:pt x="996" y="358"/>
                    </a:cubicBezTo>
                    <a:cubicBezTo>
                      <a:pt x="999" y="360"/>
                      <a:pt x="1000" y="363"/>
                      <a:pt x="1002" y="365"/>
                    </a:cubicBezTo>
                    <a:cubicBezTo>
                      <a:pt x="1003" y="368"/>
                      <a:pt x="1005" y="370"/>
                      <a:pt x="1006" y="373"/>
                    </a:cubicBezTo>
                    <a:cubicBezTo>
                      <a:pt x="1003" y="371"/>
                      <a:pt x="999" y="369"/>
                      <a:pt x="996" y="367"/>
                    </a:cubicBezTo>
                    <a:close/>
                    <a:moveTo>
                      <a:pt x="999" y="380"/>
                    </a:moveTo>
                    <a:cubicBezTo>
                      <a:pt x="995" y="382"/>
                      <a:pt x="992" y="383"/>
                      <a:pt x="988" y="384"/>
                    </a:cubicBezTo>
                    <a:cubicBezTo>
                      <a:pt x="985" y="385"/>
                      <a:pt x="981" y="386"/>
                      <a:pt x="978" y="386"/>
                    </a:cubicBezTo>
                    <a:cubicBezTo>
                      <a:pt x="975" y="385"/>
                      <a:pt x="971" y="383"/>
                      <a:pt x="973" y="380"/>
                    </a:cubicBezTo>
                    <a:cubicBezTo>
                      <a:pt x="974" y="377"/>
                      <a:pt x="978" y="376"/>
                      <a:pt x="981" y="375"/>
                    </a:cubicBezTo>
                    <a:cubicBezTo>
                      <a:pt x="984" y="375"/>
                      <a:pt x="987" y="375"/>
                      <a:pt x="990" y="375"/>
                    </a:cubicBezTo>
                    <a:cubicBezTo>
                      <a:pt x="993" y="375"/>
                      <a:pt x="996" y="375"/>
                      <a:pt x="999" y="375"/>
                    </a:cubicBezTo>
                    <a:cubicBezTo>
                      <a:pt x="1001" y="375"/>
                      <a:pt x="1003" y="375"/>
                      <a:pt x="1005" y="375"/>
                    </a:cubicBezTo>
                    <a:cubicBezTo>
                      <a:pt x="1006" y="375"/>
                      <a:pt x="1006" y="375"/>
                      <a:pt x="1007" y="376"/>
                    </a:cubicBezTo>
                    <a:cubicBezTo>
                      <a:pt x="1004" y="377"/>
                      <a:pt x="1002" y="379"/>
                      <a:pt x="999" y="380"/>
                    </a:cubicBezTo>
                    <a:close/>
                    <a:moveTo>
                      <a:pt x="1010" y="377"/>
                    </a:moveTo>
                    <a:cubicBezTo>
                      <a:pt x="1010" y="377"/>
                      <a:pt x="1010" y="377"/>
                      <a:pt x="1010" y="377"/>
                    </a:cubicBezTo>
                    <a:cubicBezTo>
                      <a:pt x="1012" y="378"/>
                      <a:pt x="1014" y="379"/>
                      <a:pt x="1017" y="380"/>
                    </a:cubicBezTo>
                    <a:cubicBezTo>
                      <a:pt x="1016" y="384"/>
                      <a:pt x="1015" y="389"/>
                      <a:pt x="1017" y="393"/>
                    </a:cubicBezTo>
                    <a:cubicBezTo>
                      <a:pt x="1009" y="396"/>
                      <a:pt x="1004" y="405"/>
                      <a:pt x="1002" y="413"/>
                    </a:cubicBezTo>
                    <a:cubicBezTo>
                      <a:pt x="1001" y="422"/>
                      <a:pt x="1003" y="430"/>
                      <a:pt x="1009" y="436"/>
                    </a:cubicBezTo>
                    <a:cubicBezTo>
                      <a:pt x="1015" y="443"/>
                      <a:pt x="1025" y="447"/>
                      <a:pt x="1033" y="445"/>
                    </a:cubicBezTo>
                    <a:cubicBezTo>
                      <a:pt x="1041" y="444"/>
                      <a:pt x="1049" y="436"/>
                      <a:pt x="1048" y="428"/>
                    </a:cubicBezTo>
                    <a:cubicBezTo>
                      <a:pt x="1047" y="422"/>
                      <a:pt x="1042" y="418"/>
                      <a:pt x="1037" y="419"/>
                    </a:cubicBezTo>
                    <a:cubicBezTo>
                      <a:pt x="1036" y="419"/>
                      <a:pt x="1036" y="420"/>
                      <a:pt x="1036" y="420"/>
                    </a:cubicBezTo>
                    <a:cubicBezTo>
                      <a:pt x="1036" y="420"/>
                      <a:pt x="1036" y="420"/>
                      <a:pt x="1037" y="421"/>
                    </a:cubicBezTo>
                    <a:cubicBezTo>
                      <a:pt x="1040" y="423"/>
                      <a:pt x="1041" y="430"/>
                      <a:pt x="1038" y="433"/>
                    </a:cubicBezTo>
                    <a:cubicBezTo>
                      <a:pt x="1036" y="438"/>
                      <a:pt x="1030" y="437"/>
                      <a:pt x="1026" y="434"/>
                    </a:cubicBezTo>
                    <a:cubicBezTo>
                      <a:pt x="1017" y="429"/>
                      <a:pt x="1020" y="416"/>
                      <a:pt x="1028" y="411"/>
                    </a:cubicBezTo>
                    <a:cubicBezTo>
                      <a:pt x="1036" y="406"/>
                      <a:pt x="1048" y="410"/>
                      <a:pt x="1054" y="417"/>
                    </a:cubicBezTo>
                    <a:cubicBezTo>
                      <a:pt x="1061" y="425"/>
                      <a:pt x="1059" y="437"/>
                      <a:pt x="1052" y="445"/>
                    </a:cubicBezTo>
                    <a:cubicBezTo>
                      <a:pt x="1045" y="453"/>
                      <a:pt x="1033" y="455"/>
                      <a:pt x="1023" y="454"/>
                    </a:cubicBezTo>
                    <a:cubicBezTo>
                      <a:pt x="1013" y="454"/>
                      <a:pt x="1002" y="448"/>
                      <a:pt x="995" y="440"/>
                    </a:cubicBezTo>
                    <a:cubicBezTo>
                      <a:pt x="989" y="431"/>
                      <a:pt x="988" y="420"/>
                      <a:pt x="989" y="409"/>
                    </a:cubicBezTo>
                    <a:cubicBezTo>
                      <a:pt x="991" y="398"/>
                      <a:pt x="997" y="388"/>
                      <a:pt x="1005" y="381"/>
                    </a:cubicBezTo>
                    <a:cubicBezTo>
                      <a:pt x="1007" y="379"/>
                      <a:pt x="1009" y="378"/>
                      <a:pt x="1010" y="377"/>
                    </a:cubicBezTo>
                    <a:close/>
                    <a:moveTo>
                      <a:pt x="1023" y="372"/>
                    </a:moveTo>
                    <a:cubicBezTo>
                      <a:pt x="1019" y="372"/>
                      <a:pt x="1015" y="368"/>
                      <a:pt x="1016" y="364"/>
                    </a:cubicBezTo>
                    <a:cubicBezTo>
                      <a:pt x="1017" y="360"/>
                      <a:pt x="1020" y="358"/>
                      <a:pt x="1023" y="356"/>
                    </a:cubicBezTo>
                    <a:cubicBezTo>
                      <a:pt x="1027" y="355"/>
                      <a:pt x="1030" y="354"/>
                      <a:pt x="1034" y="354"/>
                    </a:cubicBezTo>
                    <a:cubicBezTo>
                      <a:pt x="1032" y="359"/>
                      <a:pt x="1032" y="364"/>
                      <a:pt x="1033" y="370"/>
                    </a:cubicBezTo>
                    <a:cubicBezTo>
                      <a:pt x="1033" y="370"/>
                      <a:pt x="1033" y="370"/>
                      <a:pt x="1033" y="370"/>
                    </a:cubicBezTo>
                    <a:cubicBezTo>
                      <a:pt x="1030" y="371"/>
                      <a:pt x="1026" y="372"/>
                      <a:pt x="1023" y="372"/>
                    </a:cubicBezTo>
                    <a:close/>
                    <a:moveTo>
                      <a:pt x="1028" y="392"/>
                    </a:moveTo>
                    <a:cubicBezTo>
                      <a:pt x="1021" y="386"/>
                      <a:pt x="1028" y="377"/>
                      <a:pt x="1034" y="373"/>
                    </a:cubicBezTo>
                    <a:cubicBezTo>
                      <a:pt x="1036" y="377"/>
                      <a:pt x="1040" y="380"/>
                      <a:pt x="1045" y="381"/>
                    </a:cubicBezTo>
                    <a:cubicBezTo>
                      <a:pt x="1043" y="388"/>
                      <a:pt x="1035" y="397"/>
                      <a:pt x="1028" y="392"/>
                    </a:cubicBezTo>
                    <a:close/>
                    <a:moveTo>
                      <a:pt x="1058" y="394"/>
                    </a:moveTo>
                    <a:cubicBezTo>
                      <a:pt x="1050" y="397"/>
                      <a:pt x="1048" y="388"/>
                      <a:pt x="1047" y="382"/>
                    </a:cubicBezTo>
                    <a:cubicBezTo>
                      <a:pt x="1050" y="382"/>
                      <a:pt x="1052" y="381"/>
                      <a:pt x="1054" y="381"/>
                    </a:cubicBezTo>
                    <a:cubicBezTo>
                      <a:pt x="1056" y="380"/>
                      <a:pt x="1058" y="379"/>
                      <a:pt x="1059" y="378"/>
                    </a:cubicBezTo>
                    <a:cubicBezTo>
                      <a:pt x="1063" y="382"/>
                      <a:pt x="1066" y="391"/>
                      <a:pt x="1058" y="394"/>
                    </a:cubicBezTo>
                    <a:close/>
                    <a:moveTo>
                      <a:pt x="1063" y="313"/>
                    </a:moveTo>
                    <a:cubicBezTo>
                      <a:pt x="1063" y="326"/>
                      <a:pt x="1066" y="338"/>
                      <a:pt x="1066" y="351"/>
                    </a:cubicBezTo>
                    <a:cubicBezTo>
                      <a:pt x="1066" y="360"/>
                      <a:pt x="1065" y="371"/>
                      <a:pt x="1057" y="377"/>
                    </a:cubicBezTo>
                    <a:cubicBezTo>
                      <a:pt x="1053" y="380"/>
                      <a:pt x="1048" y="381"/>
                      <a:pt x="1043" y="379"/>
                    </a:cubicBezTo>
                    <a:cubicBezTo>
                      <a:pt x="1037" y="377"/>
                      <a:pt x="1034" y="372"/>
                      <a:pt x="1034" y="366"/>
                    </a:cubicBezTo>
                    <a:cubicBezTo>
                      <a:pt x="1034" y="361"/>
                      <a:pt x="1035" y="356"/>
                      <a:pt x="1037" y="351"/>
                    </a:cubicBezTo>
                    <a:cubicBezTo>
                      <a:pt x="1039" y="345"/>
                      <a:pt x="1042" y="340"/>
                      <a:pt x="1046" y="334"/>
                    </a:cubicBezTo>
                    <a:cubicBezTo>
                      <a:pt x="1048" y="331"/>
                      <a:pt x="1051" y="327"/>
                      <a:pt x="1053" y="323"/>
                    </a:cubicBezTo>
                    <a:cubicBezTo>
                      <a:pt x="1056" y="320"/>
                      <a:pt x="1059" y="316"/>
                      <a:pt x="1062" y="313"/>
                    </a:cubicBezTo>
                    <a:cubicBezTo>
                      <a:pt x="1062" y="313"/>
                      <a:pt x="1063" y="313"/>
                      <a:pt x="1063" y="313"/>
                    </a:cubicBezTo>
                    <a:close/>
                    <a:moveTo>
                      <a:pt x="1052" y="308"/>
                    </a:moveTo>
                    <a:cubicBezTo>
                      <a:pt x="1054" y="310"/>
                      <a:pt x="1057" y="312"/>
                      <a:pt x="1060" y="313"/>
                    </a:cubicBezTo>
                    <a:cubicBezTo>
                      <a:pt x="1056" y="316"/>
                      <a:pt x="1053" y="321"/>
                      <a:pt x="1050" y="325"/>
                    </a:cubicBezTo>
                    <a:cubicBezTo>
                      <a:pt x="1046" y="330"/>
                      <a:pt x="1043" y="335"/>
                      <a:pt x="1040" y="341"/>
                    </a:cubicBezTo>
                    <a:cubicBezTo>
                      <a:pt x="1040" y="341"/>
                      <a:pt x="1040" y="341"/>
                      <a:pt x="1040" y="341"/>
                    </a:cubicBezTo>
                    <a:cubicBezTo>
                      <a:pt x="1032" y="346"/>
                      <a:pt x="1021" y="347"/>
                      <a:pt x="1013" y="343"/>
                    </a:cubicBezTo>
                    <a:cubicBezTo>
                      <a:pt x="1006" y="339"/>
                      <a:pt x="1003" y="330"/>
                      <a:pt x="1005" y="323"/>
                    </a:cubicBezTo>
                    <a:cubicBezTo>
                      <a:pt x="1007" y="315"/>
                      <a:pt x="1014" y="310"/>
                      <a:pt x="1021" y="311"/>
                    </a:cubicBezTo>
                    <a:cubicBezTo>
                      <a:pt x="1026" y="311"/>
                      <a:pt x="1030" y="315"/>
                      <a:pt x="1031" y="320"/>
                    </a:cubicBezTo>
                    <a:cubicBezTo>
                      <a:pt x="1032" y="325"/>
                      <a:pt x="1026" y="328"/>
                      <a:pt x="1021" y="328"/>
                    </a:cubicBezTo>
                    <a:cubicBezTo>
                      <a:pt x="1019" y="327"/>
                      <a:pt x="1017" y="326"/>
                      <a:pt x="1016" y="324"/>
                    </a:cubicBezTo>
                    <a:cubicBezTo>
                      <a:pt x="1016" y="324"/>
                      <a:pt x="1016" y="323"/>
                      <a:pt x="1016" y="323"/>
                    </a:cubicBezTo>
                    <a:cubicBezTo>
                      <a:pt x="1016" y="323"/>
                      <a:pt x="1015" y="323"/>
                      <a:pt x="1015" y="324"/>
                    </a:cubicBezTo>
                    <a:cubicBezTo>
                      <a:pt x="1013" y="327"/>
                      <a:pt x="1015" y="331"/>
                      <a:pt x="1018" y="333"/>
                    </a:cubicBezTo>
                    <a:cubicBezTo>
                      <a:pt x="1022" y="336"/>
                      <a:pt x="1027" y="336"/>
                      <a:pt x="1031" y="334"/>
                    </a:cubicBezTo>
                    <a:cubicBezTo>
                      <a:pt x="1036" y="332"/>
                      <a:pt x="1040" y="327"/>
                      <a:pt x="1043" y="323"/>
                    </a:cubicBezTo>
                    <a:cubicBezTo>
                      <a:pt x="1045" y="320"/>
                      <a:pt x="1046" y="318"/>
                      <a:pt x="1048" y="315"/>
                    </a:cubicBezTo>
                    <a:cubicBezTo>
                      <a:pt x="1049" y="313"/>
                      <a:pt x="1051" y="311"/>
                      <a:pt x="1052" y="308"/>
                    </a:cubicBezTo>
                    <a:close/>
                    <a:moveTo>
                      <a:pt x="1033" y="281"/>
                    </a:moveTo>
                    <a:cubicBezTo>
                      <a:pt x="1035" y="281"/>
                      <a:pt x="1036" y="282"/>
                      <a:pt x="1038" y="282"/>
                    </a:cubicBezTo>
                    <a:cubicBezTo>
                      <a:pt x="1043" y="283"/>
                      <a:pt x="1047" y="283"/>
                      <a:pt x="1052" y="283"/>
                    </a:cubicBezTo>
                    <a:cubicBezTo>
                      <a:pt x="1052" y="288"/>
                      <a:pt x="1050" y="292"/>
                      <a:pt x="1048" y="296"/>
                    </a:cubicBezTo>
                    <a:cubicBezTo>
                      <a:pt x="1046" y="300"/>
                      <a:pt x="1041" y="305"/>
                      <a:pt x="1036" y="302"/>
                    </a:cubicBezTo>
                    <a:cubicBezTo>
                      <a:pt x="1032" y="301"/>
                      <a:pt x="1032" y="295"/>
                      <a:pt x="1032" y="292"/>
                    </a:cubicBezTo>
                    <a:cubicBezTo>
                      <a:pt x="1032" y="288"/>
                      <a:pt x="1033" y="284"/>
                      <a:pt x="1033" y="281"/>
                    </a:cubicBezTo>
                    <a:close/>
                    <a:moveTo>
                      <a:pt x="1031" y="280"/>
                    </a:moveTo>
                    <a:cubicBezTo>
                      <a:pt x="1031" y="280"/>
                      <a:pt x="1031" y="280"/>
                      <a:pt x="1031" y="280"/>
                    </a:cubicBezTo>
                    <a:cubicBezTo>
                      <a:pt x="1030" y="284"/>
                      <a:pt x="1028" y="287"/>
                      <a:pt x="1026" y="290"/>
                    </a:cubicBezTo>
                    <a:cubicBezTo>
                      <a:pt x="1023" y="293"/>
                      <a:pt x="1020" y="296"/>
                      <a:pt x="1016" y="296"/>
                    </a:cubicBezTo>
                    <a:cubicBezTo>
                      <a:pt x="1011" y="295"/>
                      <a:pt x="1010" y="289"/>
                      <a:pt x="1010" y="285"/>
                    </a:cubicBezTo>
                    <a:cubicBezTo>
                      <a:pt x="1010" y="281"/>
                      <a:pt x="1012" y="277"/>
                      <a:pt x="1013" y="273"/>
                    </a:cubicBezTo>
                    <a:cubicBezTo>
                      <a:pt x="1019" y="276"/>
                      <a:pt x="1025" y="278"/>
                      <a:pt x="1031" y="280"/>
                    </a:cubicBezTo>
                    <a:close/>
                    <a:moveTo>
                      <a:pt x="1004" y="268"/>
                    </a:moveTo>
                    <a:cubicBezTo>
                      <a:pt x="1007" y="269"/>
                      <a:pt x="1009" y="271"/>
                      <a:pt x="1011" y="272"/>
                    </a:cubicBezTo>
                    <a:cubicBezTo>
                      <a:pt x="1009" y="275"/>
                      <a:pt x="1007" y="277"/>
                      <a:pt x="1005" y="280"/>
                    </a:cubicBezTo>
                    <a:cubicBezTo>
                      <a:pt x="1002" y="282"/>
                      <a:pt x="999" y="285"/>
                      <a:pt x="995" y="285"/>
                    </a:cubicBezTo>
                    <a:cubicBezTo>
                      <a:pt x="990" y="285"/>
                      <a:pt x="988" y="277"/>
                      <a:pt x="989" y="273"/>
                    </a:cubicBezTo>
                    <a:cubicBezTo>
                      <a:pt x="990" y="269"/>
                      <a:pt x="993" y="265"/>
                      <a:pt x="994" y="261"/>
                    </a:cubicBezTo>
                    <a:cubicBezTo>
                      <a:pt x="998" y="264"/>
                      <a:pt x="1001" y="266"/>
                      <a:pt x="1004" y="268"/>
                    </a:cubicBezTo>
                    <a:close/>
                    <a:moveTo>
                      <a:pt x="1063" y="200"/>
                    </a:moveTo>
                    <a:cubicBezTo>
                      <a:pt x="1064" y="203"/>
                      <a:pt x="1065" y="207"/>
                      <a:pt x="1065" y="211"/>
                    </a:cubicBezTo>
                    <a:cubicBezTo>
                      <a:pt x="1065" y="215"/>
                      <a:pt x="1065" y="221"/>
                      <a:pt x="1062" y="224"/>
                    </a:cubicBezTo>
                    <a:cubicBezTo>
                      <a:pt x="1061" y="226"/>
                      <a:pt x="1058" y="226"/>
                      <a:pt x="1056" y="225"/>
                    </a:cubicBezTo>
                    <a:cubicBezTo>
                      <a:pt x="1054" y="224"/>
                      <a:pt x="1053" y="221"/>
                      <a:pt x="1052" y="219"/>
                    </a:cubicBezTo>
                    <a:cubicBezTo>
                      <a:pt x="1050" y="213"/>
                      <a:pt x="1050" y="208"/>
                      <a:pt x="1050" y="202"/>
                    </a:cubicBezTo>
                    <a:cubicBezTo>
                      <a:pt x="1055" y="202"/>
                      <a:pt x="1059" y="201"/>
                      <a:pt x="1063" y="200"/>
                    </a:cubicBezTo>
                    <a:close/>
                    <a:moveTo>
                      <a:pt x="228" y="464"/>
                    </a:moveTo>
                    <a:cubicBezTo>
                      <a:pt x="231" y="472"/>
                      <a:pt x="231" y="480"/>
                      <a:pt x="234" y="488"/>
                    </a:cubicBezTo>
                    <a:cubicBezTo>
                      <a:pt x="236" y="497"/>
                      <a:pt x="238" y="506"/>
                      <a:pt x="241" y="514"/>
                    </a:cubicBezTo>
                    <a:cubicBezTo>
                      <a:pt x="234" y="509"/>
                      <a:pt x="226" y="505"/>
                      <a:pt x="219" y="501"/>
                    </a:cubicBezTo>
                    <a:cubicBezTo>
                      <a:pt x="214" y="499"/>
                      <a:pt x="210" y="497"/>
                      <a:pt x="205" y="495"/>
                    </a:cubicBezTo>
                    <a:cubicBezTo>
                      <a:pt x="201" y="493"/>
                      <a:pt x="197" y="492"/>
                      <a:pt x="193" y="491"/>
                    </a:cubicBezTo>
                    <a:cubicBezTo>
                      <a:pt x="204" y="480"/>
                      <a:pt x="215" y="472"/>
                      <a:pt x="228" y="464"/>
                    </a:cubicBezTo>
                    <a:close/>
                    <a:moveTo>
                      <a:pt x="178" y="508"/>
                    </a:moveTo>
                    <a:cubicBezTo>
                      <a:pt x="183" y="516"/>
                      <a:pt x="189" y="524"/>
                      <a:pt x="194" y="531"/>
                    </a:cubicBezTo>
                    <a:cubicBezTo>
                      <a:pt x="200" y="539"/>
                      <a:pt x="205" y="546"/>
                      <a:pt x="212" y="553"/>
                    </a:cubicBezTo>
                    <a:cubicBezTo>
                      <a:pt x="202" y="553"/>
                      <a:pt x="193" y="554"/>
                      <a:pt x="183" y="555"/>
                    </a:cubicBezTo>
                    <a:cubicBezTo>
                      <a:pt x="179" y="556"/>
                      <a:pt x="174" y="556"/>
                      <a:pt x="169" y="557"/>
                    </a:cubicBezTo>
                    <a:cubicBezTo>
                      <a:pt x="165" y="557"/>
                      <a:pt x="161" y="559"/>
                      <a:pt x="157" y="559"/>
                    </a:cubicBezTo>
                    <a:cubicBezTo>
                      <a:pt x="161" y="540"/>
                      <a:pt x="168" y="523"/>
                      <a:pt x="178" y="508"/>
                    </a:cubicBezTo>
                    <a:close/>
                    <a:moveTo>
                      <a:pt x="208" y="567"/>
                    </a:moveTo>
                    <a:cubicBezTo>
                      <a:pt x="205" y="576"/>
                      <a:pt x="204" y="586"/>
                      <a:pt x="204" y="595"/>
                    </a:cubicBezTo>
                    <a:cubicBezTo>
                      <a:pt x="204" y="596"/>
                      <a:pt x="204" y="596"/>
                      <a:pt x="204" y="597"/>
                    </a:cubicBezTo>
                    <a:cubicBezTo>
                      <a:pt x="201" y="595"/>
                      <a:pt x="197" y="594"/>
                      <a:pt x="193" y="592"/>
                    </a:cubicBezTo>
                    <a:cubicBezTo>
                      <a:pt x="189" y="590"/>
                      <a:pt x="184" y="587"/>
                      <a:pt x="180" y="585"/>
                    </a:cubicBezTo>
                    <a:cubicBezTo>
                      <a:pt x="176" y="582"/>
                      <a:pt x="172" y="580"/>
                      <a:pt x="168" y="578"/>
                    </a:cubicBezTo>
                    <a:cubicBezTo>
                      <a:pt x="164" y="575"/>
                      <a:pt x="161" y="573"/>
                      <a:pt x="157" y="571"/>
                    </a:cubicBezTo>
                    <a:cubicBezTo>
                      <a:pt x="161" y="571"/>
                      <a:pt x="164" y="569"/>
                      <a:pt x="168" y="568"/>
                    </a:cubicBezTo>
                    <a:cubicBezTo>
                      <a:pt x="173" y="567"/>
                      <a:pt x="178" y="566"/>
                      <a:pt x="183" y="566"/>
                    </a:cubicBezTo>
                    <a:cubicBezTo>
                      <a:pt x="192" y="565"/>
                      <a:pt x="200" y="562"/>
                      <a:pt x="209" y="563"/>
                    </a:cubicBezTo>
                    <a:cubicBezTo>
                      <a:pt x="209" y="564"/>
                      <a:pt x="208" y="565"/>
                      <a:pt x="208" y="567"/>
                    </a:cubicBezTo>
                    <a:close/>
                    <a:moveTo>
                      <a:pt x="210" y="561"/>
                    </a:moveTo>
                    <a:cubicBezTo>
                      <a:pt x="201" y="561"/>
                      <a:pt x="192" y="563"/>
                      <a:pt x="183" y="564"/>
                    </a:cubicBezTo>
                    <a:cubicBezTo>
                      <a:pt x="179" y="565"/>
                      <a:pt x="174" y="565"/>
                      <a:pt x="169" y="566"/>
                    </a:cubicBezTo>
                    <a:cubicBezTo>
                      <a:pt x="165" y="567"/>
                      <a:pt x="160" y="569"/>
                      <a:pt x="156" y="570"/>
                    </a:cubicBezTo>
                    <a:cubicBezTo>
                      <a:pt x="156" y="567"/>
                      <a:pt x="156" y="564"/>
                      <a:pt x="157" y="561"/>
                    </a:cubicBezTo>
                    <a:cubicBezTo>
                      <a:pt x="157" y="561"/>
                      <a:pt x="157" y="561"/>
                      <a:pt x="157" y="560"/>
                    </a:cubicBezTo>
                    <a:cubicBezTo>
                      <a:pt x="159" y="560"/>
                      <a:pt x="161" y="560"/>
                      <a:pt x="162" y="559"/>
                    </a:cubicBezTo>
                    <a:cubicBezTo>
                      <a:pt x="165" y="559"/>
                      <a:pt x="167" y="559"/>
                      <a:pt x="169" y="558"/>
                    </a:cubicBezTo>
                    <a:cubicBezTo>
                      <a:pt x="174" y="558"/>
                      <a:pt x="179" y="557"/>
                      <a:pt x="183" y="557"/>
                    </a:cubicBezTo>
                    <a:cubicBezTo>
                      <a:pt x="193" y="556"/>
                      <a:pt x="203" y="555"/>
                      <a:pt x="212" y="554"/>
                    </a:cubicBezTo>
                    <a:cubicBezTo>
                      <a:pt x="211" y="556"/>
                      <a:pt x="210" y="559"/>
                      <a:pt x="210" y="561"/>
                    </a:cubicBezTo>
                    <a:close/>
                    <a:moveTo>
                      <a:pt x="213" y="552"/>
                    </a:moveTo>
                    <a:cubicBezTo>
                      <a:pt x="207" y="545"/>
                      <a:pt x="201" y="538"/>
                      <a:pt x="196" y="530"/>
                    </a:cubicBezTo>
                    <a:cubicBezTo>
                      <a:pt x="190" y="523"/>
                      <a:pt x="184" y="515"/>
                      <a:pt x="179" y="507"/>
                    </a:cubicBezTo>
                    <a:cubicBezTo>
                      <a:pt x="181" y="505"/>
                      <a:pt x="182" y="503"/>
                      <a:pt x="184" y="501"/>
                    </a:cubicBezTo>
                    <a:cubicBezTo>
                      <a:pt x="186" y="504"/>
                      <a:pt x="189" y="507"/>
                      <a:pt x="191" y="510"/>
                    </a:cubicBezTo>
                    <a:cubicBezTo>
                      <a:pt x="194" y="514"/>
                      <a:pt x="197" y="517"/>
                      <a:pt x="200" y="521"/>
                    </a:cubicBezTo>
                    <a:cubicBezTo>
                      <a:pt x="206" y="528"/>
                      <a:pt x="211" y="536"/>
                      <a:pt x="218" y="543"/>
                    </a:cubicBezTo>
                    <a:cubicBezTo>
                      <a:pt x="216" y="546"/>
                      <a:pt x="215" y="549"/>
                      <a:pt x="213" y="552"/>
                    </a:cubicBezTo>
                    <a:close/>
                    <a:moveTo>
                      <a:pt x="222" y="538"/>
                    </a:moveTo>
                    <a:cubicBezTo>
                      <a:pt x="221" y="539"/>
                      <a:pt x="220" y="540"/>
                      <a:pt x="219" y="542"/>
                    </a:cubicBezTo>
                    <a:cubicBezTo>
                      <a:pt x="213" y="535"/>
                      <a:pt x="207" y="528"/>
                      <a:pt x="202" y="521"/>
                    </a:cubicBezTo>
                    <a:cubicBezTo>
                      <a:pt x="199" y="517"/>
                      <a:pt x="196" y="514"/>
                      <a:pt x="193" y="510"/>
                    </a:cubicBezTo>
                    <a:cubicBezTo>
                      <a:pt x="192" y="509"/>
                      <a:pt x="191" y="507"/>
                      <a:pt x="189" y="505"/>
                    </a:cubicBezTo>
                    <a:cubicBezTo>
                      <a:pt x="188" y="504"/>
                      <a:pt x="187" y="503"/>
                      <a:pt x="186" y="501"/>
                    </a:cubicBezTo>
                    <a:cubicBezTo>
                      <a:pt x="194" y="504"/>
                      <a:pt x="202" y="507"/>
                      <a:pt x="211" y="511"/>
                    </a:cubicBezTo>
                    <a:cubicBezTo>
                      <a:pt x="215" y="512"/>
                      <a:pt x="219" y="515"/>
                      <a:pt x="224" y="517"/>
                    </a:cubicBezTo>
                    <a:cubicBezTo>
                      <a:pt x="227" y="519"/>
                      <a:pt x="231" y="520"/>
                      <a:pt x="235" y="522"/>
                    </a:cubicBezTo>
                    <a:cubicBezTo>
                      <a:pt x="230" y="527"/>
                      <a:pt x="226" y="532"/>
                      <a:pt x="222" y="538"/>
                    </a:cubicBezTo>
                    <a:close/>
                    <a:moveTo>
                      <a:pt x="237" y="521"/>
                    </a:moveTo>
                    <a:cubicBezTo>
                      <a:pt x="233" y="519"/>
                      <a:pt x="228" y="517"/>
                      <a:pt x="224" y="515"/>
                    </a:cubicBezTo>
                    <a:cubicBezTo>
                      <a:pt x="220" y="513"/>
                      <a:pt x="216" y="511"/>
                      <a:pt x="212" y="509"/>
                    </a:cubicBezTo>
                    <a:cubicBezTo>
                      <a:pt x="208" y="508"/>
                      <a:pt x="203" y="506"/>
                      <a:pt x="199" y="504"/>
                    </a:cubicBezTo>
                    <a:cubicBezTo>
                      <a:pt x="195" y="503"/>
                      <a:pt x="190" y="501"/>
                      <a:pt x="185" y="499"/>
                    </a:cubicBezTo>
                    <a:cubicBezTo>
                      <a:pt x="188" y="497"/>
                      <a:pt x="190" y="494"/>
                      <a:pt x="192" y="492"/>
                    </a:cubicBezTo>
                    <a:cubicBezTo>
                      <a:pt x="201" y="495"/>
                      <a:pt x="210" y="499"/>
                      <a:pt x="218" y="503"/>
                    </a:cubicBezTo>
                    <a:cubicBezTo>
                      <a:pt x="226" y="507"/>
                      <a:pt x="234" y="512"/>
                      <a:pt x="242" y="516"/>
                    </a:cubicBezTo>
                    <a:cubicBezTo>
                      <a:pt x="240" y="518"/>
                      <a:pt x="238" y="519"/>
                      <a:pt x="237" y="521"/>
                    </a:cubicBezTo>
                    <a:close/>
                    <a:moveTo>
                      <a:pt x="244" y="515"/>
                    </a:moveTo>
                    <a:cubicBezTo>
                      <a:pt x="240" y="506"/>
                      <a:pt x="238" y="497"/>
                      <a:pt x="235" y="488"/>
                    </a:cubicBezTo>
                    <a:cubicBezTo>
                      <a:pt x="233" y="480"/>
                      <a:pt x="233" y="471"/>
                      <a:pt x="229" y="463"/>
                    </a:cubicBezTo>
                    <a:cubicBezTo>
                      <a:pt x="232" y="462"/>
                      <a:pt x="235" y="460"/>
                      <a:pt x="238" y="459"/>
                    </a:cubicBezTo>
                    <a:cubicBezTo>
                      <a:pt x="239" y="460"/>
                      <a:pt x="239" y="462"/>
                      <a:pt x="239" y="464"/>
                    </a:cubicBezTo>
                    <a:cubicBezTo>
                      <a:pt x="239" y="466"/>
                      <a:pt x="240" y="468"/>
                      <a:pt x="240" y="470"/>
                    </a:cubicBezTo>
                    <a:cubicBezTo>
                      <a:pt x="241" y="475"/>
                      <a:pt x="241" y="479"/>
                      <a:pt x="242" y="484"/>
                    </a:cubicBezTo>
                    <a:cubicBezTo>
                      <a:pt x="243" y="493"/>
                      <a:pt x="245" y="503"/>
                      <a:pt x="248" y="512"/>
                    </a:cubicBezTo>
                    <a:cubicBezTo>
                      <a:pt x="246" y="513"/>
                      <a:pt x="245" y="514"/>
                      <a:pt x="244" y="515"/>
                    </a:cubicBezTo>
                    <a:close/>
                    <a:moveTo>
                      <a:pt x="273" y="498"/>
                    </a:moveTo>
                    <a:cubicBezTo>
                      <a:pt x="264" y="501"/>
                      <a:pt x="256" y="506"/>
                      <a:pt x="249" y="511"/>
                    </a:cubicBezTo>
                    <a:cubicBezTo>
                      <a:pt x="247" y="502"/>
                      <a:pt x="245" y="492"/>
                      <a:pt x="243" y="483"/>
                    </a:cubicBezTo>
                    <a:cubicBezTo>
                      <a:pt x="243" y="478"/>
                      <a:pt x="242" y="473"/>
                      <a:pt x="242" y="469"/>
                    </a:cubicBezTo>
                    <a:cubicBezTo>
                      <a:pt x="241" y="467"/>
                      <a:pt x="241" y="464"/>
                      <a:pt x="241" y="462"/>
                    </a:cubicBezTo>
                    <a:cubicBezTo>
                      <a:pt x="241" y="461"/>
                      <a:pt x="241" y="460"/>
                      <a:pt x="240" y="460"/>
                    </a:cubicBezTo>
                    <a:cubicBezTo>
                      <a:pt x="243" y="462"/>
                      <a:pt x="246" y="465"/>
                      <a:pt x="249" y="467"/>
                    </a:cubicBezTo>
                    <a:cubicBezTo>
                      <a:pt x="253" y="470"/>
                      <a:pt x="256" y="473"/>
                      <a:pt x="260" y="477"/>
                    </a:cubicBezTo>
                    <a:cubicBezTo>
                      <a:pt x="263" y="480"/>
                      <a:pt x="267" y="483"/>
                      <a:pt x="270" y="487"/>
                    </a:cubicBezTo>
                    <a:cubicBezTo>
                      <a:pt x="273" y="489"/>
                      <a:pt x="276" y="492"/>
                      <a:pt x="279" y="495"/>
                    </a:cubicBezTo>
                    <a:cubicBezTo>
                      <a:pt x="277" y="496"/>
                      <a:pt x="275" y="497"/>
                      <a:pt x="273" y="498"/>
                    </a:cubicBezTo>
                    <a:close/>
                    <a:moveTo>
                      <a:pt x="281" y="494"/>
                    </a:moveTo>
                    <a:cubicBezTo>
                      <a:pt x="281" y="494"/>
                      <a:pt x="281" y="494"/>
                      <a:pt x="281" y="494"/>
                    </a:cubicBezTo>
                    <a:cubicBezTo>
                      <a:pt x="278" y="491"/>
                      <a:pt x="274" y="488"/>
                      <a:pt x="271" y="485"/>
                    </a:cubicBezTo>
                    <a:cubicBezTo>
                      <a:pt x="267" y="482"/>
                      <a:pt x="264" y="478"/>
                      <a:pt x="260" y="475"/>
                    </a:cubicBezTo>
                    <a:cubicBezTo>
                      <a:pt x="254" y="469"/>
                      <a:pt x="247" y="463"/>
                      <a:pt x="240" y="458"/>
                    </a:cubicBezTo>
                    <a:cubicBezTo>
                      <a:pt x="243" y="456"/>
                      <a:pt x="246" y="455"/>
                      <a:pt x="249" y="454"/>
                    </a:cubicBezTo>
                    <a:cubicBezTo>
                      <a:pt x="253" y="455"/>
                      <a:pt x="255" y="458"/>
                      <a:pt x="258" y="461"/>
                    </a:cubicBezTo>
                    <a:cubicBezTo>
                      <a:pt x="261" y="465"/>
                      <a:pt x="265" y="468"/>
                      <a:pt x="268" y="471"/>
                    </a:cubicBezTo>
                    <a:cubicBezTo>
                      <a:pt x="275" y="478"/>
                      <a:pt x="282" y="485"/>
                      <a:pt x="289" y="491"/>
                    </a:cubicBezTo>
                    <a:cubicBezTo>
                      <a:pt x="286" y="492"/>
                      <a:pt x="284" y="493"/>
                      <a:pt x="281" y="494"/>
                    </a:cubicBezTo>
                    <a:close/>
                    <a:moveTo>
                      <a:pt x="290" y="478"/>
                    </a:moveTo>
                    <a:cubicBezTo>
                      <a:pt x="290" y="482"/>
                      <a:pt x="290" y="486"/>
                      <a:pt x="290" y="490"/>
                    </a:cubicBezTo>
                    <a:cubicBezTo>
                      <a:pt x="282" y="484"/>
                      <a:pt x="275" y="477"/>
                      <a:pt x="269" y="470"/>
                    </a:cubicBezTo>
                    <a:cubicBezTo>
                      <a:pt x="265" y="466"/>
                      <a:pt x="262" y="463"/>
                      <a:pt x="258" y="459"/>
                    </a:cubicBezTo>
                    <a:cubicBezTo>
                      <a:pt x="256" y="457"/>
                      <a:pt x="254" y="454"/>
                      <a:pt x="251" y="453"/>
                    </a:cubicBezTo>
                    <a:cubicBezTo>
                      <a:pt x="264" y="447"/>
                      <a:pt x="279" y="442"/>
                      <a:pt x="293" y="438"/>
                    </a:cubicBezTo>
                    <a:cubicBezTo>
                      <a:pt x="293" y="447"/>
                      <a:pt x="292" y="456"/>
                      <a:pt x="291" y="464"/>
                    </a:cubicBezTo>
                    <a:cubicBezTo>
                      <a:pt x="291" y="469"/>
                      <a:pt x="290" y="474"/>
                      <a:pt x="290" y="478"/>
                    </a:cubicBezTo>
                    <a:close/>
                    <a:moveTo>
                      <a:pt x="298" y="489"/>
                    </a:moveTo>
                    <a:cubicBezTo>
                      <a:pt x="295" y="489"/>
                      <a:pt x="293" y="490"/>
                      <a:pt x="291" y="491"/>
                    </a:cubicBezTo>
                    <a:cubicBezTo>
                      <a:pt x="292" y="487"/>
                      <a:pt x="291" y="484"/>
                      <a:pt x="292" y="480"/>
                    </a:cubicBezTo>
                    <a:cubicBezTo>
                      <a:pt x="292" y="476"/>
                      <a:pt x="292" y="471"/>
                      <a:pt x="292" y="466"/>
                    </a:cubicBezTo>
                    <a:cubicBezTo>
                      <a:pt x="293" y="457"/>
                      <a:pt x="295" y="447"/>
                      <a:pt x="295" y="438"/>
                    </a:cubicBezTo>
                    <a:cubicBezTo>
                      <a:pt x="296" y="438"/>
                      <a:pt x="297" y="437"/>
                      <a:pt x="298" y="437"/>
                    </a:cubicBezTo>
                    <a:cubicBezTo>
                      <a:pt x="300" y="437"/>
                      <a:pt x="302" y="436"/>
                      <a:pt x="304" y="436"/>
                    </a:cubicBezTo>
                    <a:cubicBezTo>
                      <a:pt x="303" y="445"/>
                      <a:pt x="301" y="453"/>
                      <a:pt x="300" y="462"/>
                    </a:cubicBezTo>
                    <a:cubicBezTo>
                      <a:pt x="299" y="471"/>
                      <a:pt x="299" y="480"/>
                      <a:pt x="298" y="489"/>
                    </a:cubicBezTo>
                    <a:cubicBezTo>
                      <a:pt x="298" y="489"/>
                      <a:pt x="298" y="489"/>
                      <a:pt x="298" y="489"/>
                    </a:cubicBezTo>
                    <a:close/>
                    <a:moveTo>
                      <a:pt x="299" y="488"/>
                    </a:moveTo>
                    <a:cubicBezTo>
                      <a:pt x="300" y="480"/>
                      <a:pt x="300" y="471"/>
                      <a:pt x="302" y="462"/>
                    </a:cubicBezTo>
                    <a:cubicBezTo>
                      <a:pt x="303" y="454"/>
                      <a:pt x="304" y="445"/>
                      <a:pt x="305" y="437"/>
                    </a:cubicBezTo>
                    <a:cubicBezTo>
                      <a:pt x="310" y="445"/>
                      <a:pt x="316" y="452"/>
                      <a:pt x="320" y="459"/>
                    </a:cubicBezTo>
                    <a:cubicBezTo>
                      <a:pt x="322" y="463"/>
                      <a:pt x="324" y="467"/>
                      <a:pt x="327" y="471"/>
                    </a:cubicBezTo>
                    <a:cubicBezTo>
                      <a:pt x="329" y="475"/>
                      <a:pt x="332" y="478"/>
                      <a:pt x="334" y="481"/>
                    </a:cubicBezTo>
                    <a:cubicBezTo>
                      <a:pt x="323" y="483"/>
                      <a:pt x="311" y="485"/>
                      <a:pt x="299" y="488"/>
                    </a:cubicBezTo>
                    <a:close/>
                    <a:moveTo>
                      <a:pt x="336" y="481"/>
                    </a:moveTo>
                    <a:cubicBezTo>
                      <a:pt x="334" y="477"/>
                      <a:pt x="331" y="474"/>
                      <a:pt x="329" y="471"/>
                    </a:cubicBezTo>
                    <a:cubicBezTo>
                      <a:pt x="326" y="467"/>
                      <a:pt x="324" y="463"/>
                      <a:pt x="322" y="458"/>
                    </a:cubicBezTo>
                    <a:cubicBezTo>
                      <a:pt x="317" y="450"/>
                      <a:pt x="311" y="443"/>
                      <a:pt x="306" y="435"/>
                    </a:cubicBezTo>
                    <a:cubicBezTo>
                      <a:pt x="311" y="434"/>
                      <a:pt x="315" y="434"/>
                      <a:pt x="319" y="433"/>
                    </a:cubicBezTo>
                    <a:cubicBezTo>
                      <a:pt x="323" y="441"/>
                      <a:pt x="327" y="448"/>
                      <a:pt x="331" y="456"/>
                    </a:cubicBezTo>
                    <a:cubicBezTo>
                      <a:pt x="335" y="464"/>
                      <a:pt x="339" y="472"/>
                      <a:pt x="343" y="480"/>
                    </a:cubicBezTo>
                    <a:cubicBezTo>
                      <a:pt x="341" y="481"/>
                      <a:pt x="338" y="481"/>
                      <a:pt x="336" y="481"/>
                    </a:cubicBezTo>
                    <a:close/>
                    <a:moveTo>
                      <a:pt x="333" y="456"/>
                    </a:moveTo>
                    <a:cubicBezTo>
                      <a:pt x="329" y="448"/>
                      <a:pt x="325" y="440"/>
                      <a:pt x="321" y="433"/>
                    </a:cubicBezTo>
                    <a:cubicBezTo>
                      <a:pt x="334" y="430"/>
                      <a:pt x="348" y="428"/>
                      <a:pt x="362" y="427"/>
                    </a:cubicBezTo>
                    <a:cubicBezTo>
                      <a:pt x="359" y="436"/>
                      <a:pt x="355" y="444"/>
                      <a:pt x="352" y="453"/>
                    </a:cubicBezTo>
                    <a:cubicBezTo>
                      <a:pt x="350" y="458"/>
                      <a:pt x="349" y="463"/>
                      <a:pt x="347" y="467"/>
                    </a:cubicBezTo>
                    <a:cubicBezTo>
                      <a:pt x="346" y="471"/>
                      <a:pt x="346" y="476"/>
                      <a:pt x="344" y="479"/>
                    </a:cubicBezTo>
                    <a:cubicBezTo>
                      <a:pt x="340" y="472"/>
                      <a:pt x="337" y="464"/>
                      <a:pt x="333" y="456"/>
                    </a:cubicBezTo>
                    <a:close/>
                    <a:moveTo>
                      <a:pt x="346" y="480"/>
                    </a:moveTo>
                    <a:cubicBezTo>
                      <a:pt x="347" y="477"/>
                      <a:pt x="347" y="473"/>
                      <a:pt x="348" y="470"/>
                    </a:cubicBezTo>
                    <a:cubicBezTo>
                      <a:pt x="349" y="465"/>
                      <a:pt x="351" y="460"/>
                      <a:pt x="353" y="455"/>
                    </a:cubicBezTo>
                    <a:cubicBezTo>
                      <a:pt x="356" y="446"/>
                      <a:pt x="361" y="437"/>
                      <a:pt x="364" y="427"/>
                    </a:cubicBezTo>
                    <a:cubicBezTo>
                      <a:pt x="367" y="427"/>
                      <a:pt x="370" y="427"/>
                      <a:pt x="373" y="426"/>
                    </a:cubicBezTo>
                    <a:cubicBezTo>
                      <a:pt x="372" y="430"/>
                      <a:pt x="371" y="433"/>
                      <a:pt x="370" y="436"/>
                    </a:cubicBezTo>
                    <a:cubicBezTo>
                      <a:pt x="368" y="441"/>
                      <a:pt x="367" y="446"/>
                      <a:pt x="365" y="450"/>
                    </a:cubicBezTo>
                    <a:cubicBezTo>
                      <a:pt x="362" y="459"/>
                      <a:pt x="359" y="469"/>
                      <a:pt x="357" y="478"/>
                    </a:cubicBezTo>
                    <a:cubicBezTo>
                      <a:pt x="353" y="479"/>
                      <a:pt x="349" y="479"/>
                      <a:pt x="346" y="480"/>
                    </a:cubicBezTo>
                    <a:close/>
                    <a:moveTo>
                      <a:pt x="358" y="478"/>
                    </a:moveTo>
                    <a:cubicBezTo>
                      <a:pt x="361" y="469"/>
                      <a:pt x="364" y="460"/>
                      <a:pt x="367" y="451"/>
                    </a:cubicBezTo>
                    <a:cubicBezTo>
                      <a:pt x="368" y="446"/>
                      <a:pt x="370" y="441"/>
                      <a:pt x="371" y="437"/>
                    </a:cubicBezTo>
                    <a:cubicBezTo>
                      <a:pt x="372" y="434"/>
                      <a:pt x="374" y="431"/>
                      <a:pt x="374" y="428"/>
                    </a:cubicBezTo>
                    <a:cubicBezTo>
                      <a:pt x="382" y="443"/>
                      <a:pt x="390" y="459"/>
                      <a:pt x="398" y="474"/>
                    </a:cubicBezTo>
                    <a:cubicBezTo>
                      <a:pt x="385" y="475"/>
                      <a:pt x="372" y="477"/>
                      <a:pt x="358" y="478"/>
                    </a:cubicBezTo>
                    <a:close/>
                    <a:moveTo>
                      <a:pt x="409" y="473"/>
                    </a:moveTo>
                    <a:cubicBezTo>
                      <a:pt x="409" y="473"/>
                      <a:pt x="409" y="473"/>
                      <a:pt x="409" y="473"/>
                    </a:cubicBezTo>
                    <a:cubicBezTo>
                      <a:pt x="406" y="473"/>
                      <a:pt x="403" y="473"/>
                      <a:pt x="400" y="474"/>
                    </a:cubicBezTo>
                    <a:cubicBezTo>
                      <a:pt x="392" y="458"/>
                      <a:pt x="384" y="442"/>
                      <a:pt x="375" y="426"/>
                    </a:cubicBezTo>
                    <a:cubicBezTo>
                      <a:pt x="379" y="426"/>
                      <a:pt x="383" y="426"/>
                      <a:pt x="387" y="426"/>
                    </a:cubicBezTo>
                    <a:cubicBezTo>
                      <a:pt x="390" y="434"/>
                      <a:pt x="395" y="441"/>
                      <a:pt x="398" y="450"/>
                    </a:cubicBezTo>
                    <a:cubicBezTo>
                      <a:pt x="401" y="457"/>
                      <a:pt x="405" y="465"/>
                      <a:pt x="409" y="472"/>
                    </a:cubicBezTo>
                    <a:cubicBezTo>
                      <a:pt x="409" y="472"/>
                      <a:pt x="409" y="473"/>
                      <a:pt x="409" y="473"/>
                    </a:cubicBezTo>
                    <a:close/>
                    <a:moveTo>
                      <a:pt x="399" y="448"/>
                    </a:moveTo>
                    <a:cubicBezTo>
                      <a:pt x="396" y="441"/>
                      <a:pt x="392" y="433"/>
                      <a:pt x="388" y="425"/>
                    </a:cubicBezTo>
                    <a:cubicBezTo>
                      <a:pt x="400" y="425"/>
                      <a:pt x="412" y="424"/>
                      <a:pt x="425" y="424"/>
                    </a:cubicBezTo>
                    <a:cubicBezTo>
                      <a:pt x="423" y="428"/>
                      <a:pt x="421" y="431"/>
                      <a:pt x="420" y="435"/>
                    </a:cubicBezTo>
                    <a:cubicBezTo>
                      <a:pt x="418" y="439"/>
                      <a:pt x="417" y="444"/>
                      <a:pt x="416" y="449"/>
                    </a:cubicBezTo>
                    <a:cubicBezTo>
                      <a:pt x="414" y="456"/>
                      <a:pt x="411" y="462"/>
                      <a:pt x="409" y="470"/>
                    </a:cubicBezTo>
                    <a:cubicBezTo>
                      <a:pt x="405" y="463"/>
                      <a:pt x="402" y="456"/>
                      <a:pt x="399" y="448"/>
                    </a:cubicBezTo>
                    <a:close/>
                    <a:moveTo>
                      <a:pt x="411" y="473"/>
                    </a:moveTo>
                    <a:cubicBezTo>
                      <a:pt x="411" y="472"/>
                      <a:pt x="411" y="472"/>
                      <a:pt x="411" y="472"/>
                    </a:cubicBezTo>
                    <a:cubicBezTo>
                      <a:pt x="411" y="472"/>
                      <a:pt x="410" y="472"/>
                      <a:pt x="410" y="472"/>
                    </a:cubicBezTo>
                    <a:cubicBezTo>
                      <a:pt x="411" y="464"/>
                      <a:pt x="415" y="456"/>
                      <a:pt x="418" y="448"/>
                    </a:cubicBezTo>
                    <a:cubicBezTo>
                      <a:pt x="419" y="444"/>
                      <a:pt x="420" y="440"/>
                      <a:pt x="422" y="435"/>
                    </a:cubicBezTo>
                    <a:cubicBezTo>
                      <a:pt x="423" y="432"/>
                      <a:pt x="425" y="428"/>
                      <a:pt x="426" y="424"/>
                    </a:cubicBezTo>
                    <a:cubicBezTo>
                      <a:pt x="429" y="424"/>
                      <a:pt x="432" y="424"/>
                      <a:pt x="434" y="424"/>
                    </a:cubicBezTo>
                    <a:cubicBezTo>
                      <a:pt x="431" y="432"/>
                      <a:pt x="429" y="440"/>
                      <a:pt x="427" y="448"/>
                    </a:cubicBezTo>
                    <a:cubicBezTo>
                      <a:pt x="424" y="456"/>
                      <a:pt x="421" y="463"/>
                      <a:pt x="419" y="472"/>
                    </a:cubicBezTo>
                    <a:cubicBezTo>
                      <a:pt x="416" y="472"/>
                      <a:pt x="414" y="472"/>
                      <a:pt x="411" y="473"/>
                    </a:cubicBezTo>
                    <a:close/>
                    <a:moveTo>
                      <a:pt x="421" y="472"/>
                    </a:moveTo>
                    <a:cubicBezTo>
                      <a:pt x="422" y="464"/>
                      <a:pt x="426" y="456"/>
                      <a:pt x="428" y="449"/>
                    </a:cubicBezTo>
                    <a:cubicBezTo>
                      <a:pt x="430" y="441"/>
                      <a:pt x="433" y="433"/>
                      <a:pt x="435" y="425"/>
                    </a:cubicBezTo>
                    <a:cubicBezTo>
                      <a:pt x="439" y="431"/>
                      <a:pt x="443" y="438"/>
                      <a:pt x="446" y="444"/>
                    </a:cubicBezTo>
                    <a:cubicBezTo>
                      <a:pt x="449" y="452"/>
                      <a:pt x="453" y="460"/>
                      <a:pt x="457" y="468"/>
                    </a:cubicBezTo>
                    <a:cubicBezTo>
                      <a:pt x="445" y="469"/>
                      <a:pt x="433" y="470"/>
                      <a:pt x="421" y="472"/>
                    </a:cubicBezTo>
                    <a:close/>
                    <a:moveTo>
                      <a:pt x="459" y="468"/>
                    </a:moveTo>
                    <a:cubicBezTo>
                      <a:pt x="459" y="468"/>
                      <a:pt x="459" y="468"/>
                      <a:pt x="459" y="468"/>
                    </a:cubicBezTo>
                    <a:cubicBezTo>
                      <a:pt x="455" y="460"/>
                      <a:pt x="451" y="452"/>
                      <a:pt x="447" y="444"/>
                    </a:cubicBezTo>
                    <a:cubicBezTo>
                      <a:pt x="444" y="437"/>
                      <a:pt x="441" y="430"/>
                      <a:pt x="436" y="424"/>
                    </a:cubicBezTo>
                    <a:cubicBezTo>
                      <a:pt x="440" y="424"/>
                      <a:pt x="443" y="424"/>
                      <a:pt x="446" y="424"/>
                    </a:cubicBezTo>
                    <a:cubicBezTo>
                      <a:pt x="450" y="431"/>
                      <a:pt x="453" y="438"/>
                      <a:pt x="456" y="445"/>
                    </a:cubicBezTo>
                    <a:cubicBezTo>
                      <a:pt x="459" y="452"/>
                      <a:pt x="463" y="460"/>
                      <a:pt x="465" y="468"/>
                    </a:cubicBezTo>
                    <a:cubicBezTo>
                      <a:pt x="463" y="468"/>
                      <a:pt x="461" y="468"/>
                      <a:pt x="459" y="468"/>
                    </a:cubicBezTo>
                    <a:close/>
                    <a:moveTo>
                      <a:pt x="458" y="445"/>
                    </a:moveTo>
                    <a:cubicBezTo>
                      <a:pt x="455" y="438"/>
                      <a:pt x="452" y="431"/>
                      <a:pt x="448" y="424"/>
                    </a:cubicBezTo>
                    <a:cubicBezTo>
                      <a:pt x="453" y="424"/>
                      <a:pt x="457" y="424"/>
                      <a:pt x="462" y="424"/>
                    </a:cubicBezTo>
                    <a:cubicBezTo>
                      <a:pt x="468" y="424"/>
                      <a:pt x="474" y="424"/>
                      <a:pt x="480" y="424"/>
                    </a:cubicBezTo>
                    <a:cubicBezTo>
                      <a:pt x="475" y="438"/>
                      <a:pt x="470" y="451"/>
                      <a:pt x="466" y="465"/>
                    </a:cubicBezTo>
                    <a:cubicBezTo>
                      <a:pt x="464" y="458"/>
                      <a:pt x="461" y="452"/>
                      <a:pt x="458" y="445"/>
                    </a:cubicBezTo>
                    <a:close/>
                    <a:moveTo>
                      <a:pt x="467" y="468"/>
                    </a:moveTo>
                    <a:cubicBezTo>
                      <a:pt x="472" y="453"/>
                      <a:pt x="477" y="439"/>
                      <a:pt x="482" y="425"/>
                    </a:cubicBezTo>
                    <a:cubicBezTo>
                      <a:pt x="485" y="425"/>
                      <a:pt x="487" y="425"/>
                      <a:pt x="490" y="425"/>
                    </a:cubicBezTo>
                    <a:cubicBezTo>
                      <a:pt x="489" y="426"/>
                      <a:pt x="489" y="428"/>
                      <a:pt x="488" y="430"/>
                    </a:cubicBezTo>
                    <a:cubicBezTo>
                      <a:pt x="487" y="434"/>
                      <a:pt x="485" y="438"/>
                      <a:pt x="484" y="442"/>
                    </a:cubicBezTo>
                    <a:cubicBezTo>
                      <a:pt x="483" y="446"/>
                      <a:pt x="482" y="450"/>
                      <a:pt x="480" y="454"/>
                    </a:cubicBezTo>
                    <a:cubicBezTo>
                      <a:pt x="479" y="458"/>
                      <a:pt x="478" y="462"/>
                      <a:pt x="477" y="467"/>
                    </a:cubicBezTo>
                    <a:cubicBezTo>
                      <a:pt x="474" y="467"/>
                      <a:pt x="470" y="467"/>
                      <a:pt x="467" y="468"/>
                    </a:cubicBezTo>
                    <a:close/>
                    <a:moveTo>
                      <a:pt x="491" y="465"/>
                    </a:moveTo>
                    <a:cubicBezTo>
                      <a:pt x="487" y="466"/>
                      <a:pt x="483" y="466"/>
                      <a:pt x="478" y="467"/>
                    </a:cubicBezTo>
                    <a:cubicBezTo>
                      <a:pt x="480" y="459"/>
                      <a:pt x="483" y="452"/>
                      <a:pt x="485" y="444"/>
                    </a:cubicBezTo>
                    <a:cubicBezTo>
                      <a:pt x="486" y="440"/>
                      <a:pt x="488" y="436"/>
                      <a:pt x="489" y="432"/>
                    </a:cubicBezTo>
                    <a:cubicBezTo>
                      <a:pt x="489" y="431"/>
                      <a:pt x="490" y="430"/>
                      <a:pt x="490" y="428"/>
                    </a:cubicBezTo>
                    <a:cubicBezTo>
                      <a:pt x="491" y="427"/>
                      <a:pt x="491" y="426"/>
                      <a:pt x="492" y="425"/>
                    </a:cubicBezTo>
                    <a:cubicBezTo>
                      <a:pt x="493" y="427"/>
                      <a:pt x="494" y="430"/>
                      <a:pt x="495" y="432"/>
                    </a:cubicBezTo>
                    <a:cubicBezTo>
                      <a:pt x="497" y="436"/>
                      <a:pt x="499" y="440"/>
                      <a:pt x="501" y="444"/>
                    </a:cubicBezTo>
                    <a:cubicBezTo>
                      <a:pt x="504" y="450"/>
                      <a:pt x="507" y="457"/>
                      <a:pt x="512" y="464"/>
                    </a:cubicBezTo>
                    <a:cubicBezTo>
                      <a:pt x="505" y="464"/>
                      <a:pt x="498" y="465"/>
                      <a:pt x="491" y="465"/>
                    </a:cubicBezTo>
                    <a:close/>
                    <a:moveTo>
                      <a:pt x="521" y="463"/>
                    </a:moveTo>
                    <a:cubicBezTo>
                      <a:pt x="518" y="463"/>
                      <a:pt x="516" y="463"/>
                      <a:pt x="513" y="464"/>
                    </a:cubicBezTo>
                    <a:cubicBezTo>
                      <a:pt x="509" y="457"/>
                      <a:pt x="506" y="449"/>
                      <a:pt x="502" y="442"/>
                    </a:cubicBezTo>
                    <a:cubicBezTo>
                      <a:pt x="500" y="438"/>
                      <a:pt x="497" y="434"/>
                      <a:pt x="496" y="430"/>
                    </a:cubicBezTo>
                    <a:cubicBezTo>
                      <a:pt x="495" y="428"/>
                      <a:pt x="494" y="426"/>
                      <a:pt x="493" y="425"/>
                    </a:cubicBezTo>
                    <a:cubicBezTo>
                      <a:pt x="495" y="425"/>
                      <a:pt x="498" y="425"/>
                      <a:pt x="501" y="425"/>
                    </a:cubicBezTo>
                    <a:cubicBezTo>
                      <a:pt x="505" y="429"/>
                      <a:pt x="507" y="436"/>
                      <a:pt x="510" y="441"/>
                    </a:cubicBezTo>
                    <a:cubicBezTo>
                      <a:pt x="513" y="448"/>
                      <a:pt x="517" y="455"/>
                      <a:pt x="521" y="462"/>
                    </a:cubicBezTo>
                    <a:cubicBezTo>
                      <a:pt x="521" y="463"/>
                      <a:pt x="521" y="463"/>
                      <a:pt x="521" y="463"/>
                    </a:cubicBezTo>
                    <a:close/>
                    <a:moveTo>
                      <a:pt x="511" y="440"/>
                    </a:moveTo>
                    <a:cubicBezTo>
                      <a:pt x="509" y="435"/>
                      <a:pt x="507" y="429"/>
                      <a:pt x="503" y="425"/>
                    </a:cubicBezTo>
                    <a:cubicBezTo>
                      <a:pt x="512" y="425"/>
                      <a:pt x="521" y="424"/>
                      <a:pt x="530" y="424"/>
                    </a:cubicBezTo>
                    <a:cubicBezTo>
                      <a:pt x="531" y="424"/>
                      <a:pt x="532" y="424"/>
                      <a:pt x="533" y="424"/>
                    </a:cubicBezTo>
                    <a:cubicBezTo>
                      <a:pt x="529" y="436"/>
                      <a:pt x="524" y="448"/>
                      <a:pt x="521" y="460"/>
                    </a:cubicBezTo>
                    <a:cubicBezTo>
                      <a:pt x="518" y="453"/>
                      <a:pt x="514" y="447"/>
                      <a:pt x="511" y="440"/>
                    </a:cubicBezTo>
                    <a:close/>
                    <a:moveTo>
                      <a:pt x="522" y="463"/>
                    </a:moveTo>
                    <a:cubicBezTo>
                      <a:pt x="522" y="463"/>
                      <a:pt x="522" y="462"/>
                      <a:pt x="522" y="462"/>
                    </a:cubicBezTo>
                    <a:cubicBezTo>
                      <a:pt x="522" y="462"/>
                      <a:pt x="522" y="462"/>
                      <a:pt x="522" y="462"/>
                    </a:cubicBezTo>
                    <a:cubicBezTo>
                      <a:pt x="525" y="449"/>
                      <a:pt x="531" y="437"/>
                      <a:pt x="535" y="424"/>
                    </a:cubicBezTo>
                    <a:cubicBezTo>
                      <a:pt x="537" y="423"/>
                      <a:pt x="540" y="423"/>
                      <a:pt x="542" y="423"/>
                    </a:cubicBezTo>
                    <a:cubicBezTo>
                      <a:pt x="538" y="436"/>
                      <a:pt x="534" y="449"/>
                      <a:pt x="530" y="462"/>
                    </a:cubicBezTo>
                    <a:cubicBezTo>
                      <a:pt x="528" y="462"/>
                      <a:pt x="525" y="463"/>
                      <a:pt x="522" y="463"/>
                    </a:cubicBezTo>
                    <a:close/>
                    <a:moveTo>
                      <a:pt x="532" y="462"/>
                    </a:moveTo>
                    <a:cubicBezTo>
                      <a:pt x="535" y="449"/>
                      <a:pt x="540" y="436"/>
                      <a:pt x="544" y="424"/>
                    </a:cubicBezTo>
                    <a:cubicBezTo>
                      <a:pt x="548" y="429"/>
                      <a:pt x="551" y="435"/>
                      <a:pt x="554" y="441"/>
                    </a:cubicBezTo>
                    <a:cubicBezTo>
                      <a:pt x="557" y="447"/>
                      <a:pt x="561" y="453"/>
                      <a:pt x="565" y="458"/>
                    </a:cubicBezTo>
                    <a:cubicBezTo>
                      <a:pt x="554" y="460"/>
                      <a:pt x="543" y="461"/>
                      <a:pt x="532" y="462"/>
                    </a:cubicBezTo>
                    <a:close/>
                    <a:moveTo>
                      <a:pt x="572" y="457"/>
                    </a:moveTo>
                    <a:cubicBezTo>
                      <a:pt x="571" y="458"/>
                      <a:pt x="569" y="458"/>
                      <a:pt x="567" y="458"/>
                    </a:cubicBezTo>
                    <a:cubicBezTo>
                      <a:pt x="563" y="452"/>
                      <a:pt x="558" y="446"/>
                      <a:pt x="555" y="440"/>
                    </a:cubicBezTo>
                    <a:cubicBezTo>
                      <a:pt x="552" y="434"/>
                      <a:pt x="549" y="428"/>
                      <a:pt x="545" y="423"/>
                    </a:cubicBezTo>
                    <a:cubicBezTo>
                      <a:pt x="547" y="422"/>
                      <a:pt x="550" y="422"/>
                      <a:pt x="553" y="422"/>
                    </a:cubicBezTo>
                    <a:cubicBezTo>
                      <a:pt x="555" y="428"/>
                      <a:pt x="559" y="433"/>
                      <a:pt x="562" y="439"/>
                    </a:cubicBezTo>
                    <a:cubicBezTo>
                      <a:pt x="566" y="445"/>
                      <a:pt x="569" y="451"/>
                      <a:pt x="573" y="457"/>
                    </a:cubicBezTo>
                    <a:cubicBezTo>
                      <a:pt x="573" y="457"/>
                      <a:pt x="572" y="457"/>
                      <a:pt x="572" y="457"/>
                    </a:cubicBezTo>
                    <a:close/>
                    <a:moveTo>
                      <a:pt x="587" y="425"/>
                    </a:moveTo>
                    <a:cubicBezTo>
                      <a:pt x="585" y="430"/>
                      <a:pt x="582" y="435"/>
                      <a:pt x="580" y="439"/>
                    </a:cubicBezTo>
                    <a:cubicBezTo>
                      <a:pt x="578" y="445"/>
                      <a:pt x="576" y="450"/>
                      <a:pt x="574" y="455"/>
                    </a:cubicBezTo>
                    <a:cubicBezTo>
                      <a:pt x="570" y="450"/>
                      <a:pt x="567" y="445"/>
                      <a:pt x="564" y="440"/>
                    </a:cubicBezTo>
                    <a:cubicBezTo>
                      <a:pt x="561" y="433"/>
                      <a:pt x="557" y="428"/>
                      <a:pt x="554" y="421"/>
                    </a:cubicBezTo>
                    <a:cubicBezTo>
                      <a:pt x="567" y="420"/>
                      <a:pt x="579" y="417"/>
                      <a:pt x="591" y="414"/>
                    </a:cubicBezTo>
                    <a:cubicBezTo>
                      <a:pt x="590" y="418"/>
                      <a:pt x="588" y="421"/>
                      <a:pt x="587" y="425"/>
                    </a:cubicBezTo>
                    <a:close/>
                    <a:moveTo>
                      <a:pt x="870" y="63"/>
                    </a:moveTo>
                    <a:cubicBezTo>
                      <a:pt x="869" y="62"/>
                      <a:pt x="867" y="62"/>
                      <a:pt x="865" y="62"/>
                    </a:cubicBezTo>
                    <a:cubicBezTo>
                      <a:pt x="866" y="57"/>
                      <a:pt x="867" y="53"/>
                      <a:pt x="868" y="49"/>
                    </a:cubicBezTo>
                    <a:cubicBezTo>
                      <a:pt x="868" y="49"/>
                      <a:pt x="869" y="49"/>
                      <a:pt x="870" y="49"/>
                    </a:cubicBezTo>
                    <a:cubicBezTo>
                      <a:pt x="869" y="50"/>
                      <a:pt x="869" y="50"/>
                      <a:pt x="869" y="51"/>
                    </a:cubicBezTo>
                    <a:cubicBezTo>
                      <a:pt x="868" y="55"/>
                      <a:pt x="869" y="59"/>
                      <a:pt x="870" y="63"/>
                    </a:cubicBezTo>
                    <a:close/>
                    <a:moveTo>
                      <a:pt x="863" y="61"/>
                    </a:moveTo>
                    <a:cubicBezTo>
                      <a:pt x="859" y="61"/>
                      <a:pt x="855" y="60"/>
                      <a:pt x="851" y="60"/>
                    </a:cubicBezTo>
                    <a:cubicBezTo>
                      <a:pt x="851" y="55"/>
                      <a:pt x="851" y="50"/>
                      <a:pt x="852" y="45"/>
                    </a:cubicBezTo>
                    <a:cubicBezTo>
                      <a:pt x="855" y="45"/>
                      <a:pt x="858" y="46"/>
                      <a:pt x="861" y="46"/>
                    </a:cubicBezTo>
                    <a:cubicBezTo>
                      <a:pt x="863" y="47"/>
                      <a:pt x="865" y="47"/>
                      <a:pt x="866" y="48"/>
                    </a:cubicBezTo>
                    <a:cubicBezTo>
                      <a:pt x="866" y="53"/>
                      <a:pt x="864" y="57"/>
                      <a:pt x="863" y="61"/>
                    </a:cubicBezTo>
                    <a:close/>
                    <a:moveTo>
                      <a:pt x="870" y="48"/>
                    </a:moveTo>
                    <a:cubicBezTo>
                      <a:pt x="861" y="43"/>
                      <a:pt x="850" y="43"/>
                      <a:pt x="839" y="43"/>
                    </a:cubicBezTo>
                    <a:cubicBezTo>
                      <a:pt x="826" y="42"/>
                      <a:pt x="813" y="44"/>
                      <a:pt x="800" y="46"/>
                    </a:cubicBezTo>
                    <a:cubicBezTo>
                      <a:pt x="787" y="49"/>
                      <a:pt x="775" y="52"/>
                      <a:pt x="762" y="57"/>
                    </a:cubicBezTo>
                    <a:cubicBezTo>
                      <a:pt x="750" y="61"/>
                      <a:pt x="738" y="66"/>
                      <a:pt x="727" y="72"/>
                    </a:cubicBezTo>
                    <a:cubicBezTo>
                      <a:pt x="725" y="74"/>
                      <a:pt x="722" y="75"/>
                      <a:pt x="720" y="76"/>
                    </a:cubicBezTo>
                    <a:cubicBezTo>
                      <a:pt x="718" y="77"/>
                      <a:pt x="716" y="79"/>
                      <a:pt x="714" y="80"/>
                    </a:cubicBezTo>
                    <a:cubicBezTo>
                      <a:pt x="714" y="77"/>
                      <a:pt x="713" y="74"/>
                      <a:pt x="713" y="72"/>
                    </a:cubicBezTo>
                    <a:cubicBezTo>
                      <a:pt x="715" y="70"/>
                      <a:pt x="717" y="69"/>
                      <a:pt x="719" y="67"/>
                    </a:cubicBezTo>
                    <a:cubicBezTo>
                      <a:pt x="722" y="65"/>
                      <a:pt x="725" y="63"/>
                      <a:pt x="728" y="62"/>
                    </a:cubicBezTo>
                    <a:cubicBezTo>
                      <a:pt x="734" y="59"/>
                      <a:pt x="740" y="56"/>
                      <a:pt x="745" y="53"/>
                    </a:cubicBezTo>
                    <a:cubicBezTo>
                      <a:pt x="757" y="47"/>
                      <a:pt x="769" y="43"/>
                      <a:pt x="781" y="40"/>
                    </a:cubicBezTo>
                    <a:cubicBezTo>
                      <a:pt x="794" y="37"/>
                      <a:pt x="807" y="35"/>
                      <a:pt x="820" y="34"/>
                    </a:cubicBezTo>
                    <a:cubicBezTo>
                      <a:pt x="833" y="34"/>
                      <a:pt x="846" y="36"/>
                      <a:pt x="859" y="38"/>
                    </a:cubicBezTo>
                    <a:cubicBezTo>
                      <a:pt x="864" y="39"/>
                      <a:pt x="869" y="41"/>
                      <a:pt x="874" y="43"/>
                    </a:cubicBezTo>
                    <a:cubicBezTo>
                      <a:pt x="873" y="44"/>
                      <a:pt x="871" y="46"/>
                      <a:pt x="870" y="48"/>
                    </a:cubicBezTo>
                    <a:close/>
                    <a:moveTo>
                      <a:pt x="850" y="45"/>
                    </a:moveTo>
                    <a:cubicBezTo>
                      <a:pt x="850" y="50"/>
                      <a:pt x="850" y="55"/>
                      <a:pt x="850" y="60"/>
                    </a:cubicBezTo>
                    <a:cubicBezTo>
                      <a:pt x="844" y="60"/>
                      <a:pt x="839" y="60"/>
                      <a:pt x="834" y="60"/>
                    </a:cubicBezTo>
                    <a:cubicBezTo>
                      <a:pt x="834" y="55"/>
                      <a:pt x="834" y="49"/>
                      <a:pt x="834" y="44"/>
                    </a:cubicBezTo>
                    <a:cubicBezTo>
                      <a:pt x="839" y="44"/>
                      <a:pt x="845" y="44"/>
                      <a:pt x="850" y="45"/>
                    </a:cubicBezTo>
                    <a:close/>
                    <a:moveTo>
                      <a:pt x="712" y="95"/>
                    </a:moveTo>
                    <a:cubicBezTo>
                      <a:pt x="714" y="91"/>
                      <a:pt x="715" y="86"/>
                      <a:pt x="714" y="81"/>
                    </a:cubicBezTo>
                    <a:cubicBezTo>
                      <a:pt x="717" y="80"/>
                      <a:pt x="719" y="79"/>
                      <a:pt x="721" y="78"/>
                    </a:cubicBezTo>
                    <a:cubicBezTo>
                      <a:pt x="723" y="82"/>
                      <a:pt x="726" y="87"/>
                      <a:pt x="728" y="91"/>
                    </a:cubicBezTo>
                    <a:cubicBezTo>
                      <a:pt x="723" y="93"/>
                      <a:pt x="719" y="96"/>
                      <a:pt x="714" y="99"/>
                    </a:cubicBezTo>
                    <a:cubicBezTo>
                      <a:pt x="714" y="97"/>
                      <a:pt x="713" y="96"/>
                      <a:pt x="712" y="95"/>
                    </a:cubicBezTo>
                    <a:close/>
                    <a:moveTo>
                      <a:pt x="713" y="99"/>
                    </a:moveTo>
                    <a:cubicBezTo>
                      <a:pt x="710" y="101"/>
                      <a:pt x="708" y="103"/>
                      <a:pt x="705" y="104"/>
                    </a:cubicBezTo>
                    <a:cubicBezTo>
                      <a:pt x="708" y="102"/>
                      <a:pt x="710" y="99"/>
                      <a:pt x="711" y="97"/>
                    </a:cubicBezTo>
                    <a:cubicBezTo>
                      <a:pt x="712" y="97"/>
                      <a:pt x="712" y="98"/>
                      <a:pt x="713" y="99"/>
                    </a:cubicBezTo>
                    <a:close/>
                    <a:moveTo>
                      <a:pt x="722" y="77"/>
                    </a:moveTo>
                    <a:cubicBezTo>
                      <a:pt x="725" y="76"/>
                      <a:pt x="727" y="74"/>
                      <a:pt x="730" y="73"/>
                    </a:cubicBezTo>
                    <a:cubicBezTo>
                      <a:pt x="731" y="72"/>
                      <a:pt x="733" y="71"/>
                      <a:pt x="735" y="70"/>
                    </a:cubicBezTo>
                    <a:cubicBezTo>
                      <a:pt x="737" y="74"/>
                      <a:pt x="740" y="79"/>
                      <a:pt x="742" y="84"/>
                    </a:cubicBezTo>
                    <a:cubicBezTo>
                      <a:pt x="739" y="85"/>
                      <a:pt x="736" y="87"/>
                      <a:pt x="732" y="89"/>
                    </a:cubicBezTo>
                    <a:cubicBezTo>
                      <a:pt x="731" y="89"/>
                      <a:pt x="730" y="90"/>
                      <a:pt x="729" y="90"/>
                    </a:cubicBezTo>
                    <a:cubicBezTo>
                      <a:pt x="727" y="86"/>
                      <a:pt x="725" y="81"/>
                      <a:pt x="722" y="77"/>
                    </a:cubicBezTo>
                    <a:close/>
                    <a:moveTo>
                      <a:pt x="736" y="69"/>
                    </a:moveTo>
                    <a:cubicBezTo>
                      <a:pt x="740" y="67"/>
                      <a:pt x="744" y="65"/>
                      <a:pt x="748" y="64"/>
                    </a:cubicBezTo>
                    <a:cubicBezTo>
                      <a:pt x="749" y="63"/>
                      <a:pt x="750" y="63"/>
                      <a:pt x="751" y="63"/>
                    </a:cubicBezTo>
                    <a:cubicBezTo>
                      <a:pt x="753" y="67"/>
                      <a:pt x="755" y="72"/>
                      <a:pt x="758" y="77"/>
                    </a:cubicBezTo>
                    <a:cubicBezTo>
                      <a:pt x="753" y="79"/>
                      <a:pt x="748" y="81"/>
                      <a:pt x="744" y="83"/>
                    </a:cubicBezTo>
                    <a:cubicBezTo>
                      <a:pt x="742" y="78"/>
                      <a:pt x="739" y="74"/>
                      <a:pt x="736" y="69"/>
                    </a:cubicBezTo>
                    <a:close/>
                    <a:moveTo>
                      <a:pt x="752" y="62"/>
                    </a:moveTo>
                    <a:cubicBezTo>
                      <a:pt x="757" y="60"/>
                      <a:pt x="762" y="58"/>
                      <a:pt x="767" y="57"/>
                    </a:cubicBezTo>
                    <a:cubicBezTo>
                      <a:pt x="769" y="62"/>
                      <a:pt x="770" y="66"/>
                      <a:pt x="772" y="71"/>
                    </a:cubicBezTo>
                    <a:cubicBezTo>
                      <a:pt x="768" y="73"/>
                      <a:pt x="763" y="74"/>
                      <a:pt x="759" y="76"/>
                    </a:cubicBezTo>
                    <a:cubicBezTo>
                      <a:pt x="756" y="72"/>
                      <a:pt x="755" y="67"/>
                      <a:pt x="752" y="62"/>
                    </a:cubicBezTo>
                    <a:close/>
                    <a:moveTo>
                      <a:pt x="768" y="56"/>
                    </a:moveTo>
                    <a:cubicBezTo>
                      <a:pt x="773" y="55"/>
                      <a:pt x="778" y="53"/>
                      <a:pt x="783" y="52"/>
                    </a:cubicBezTo>
                    <a:cubicBezTo>
                      <a:pt x="784" y="57"/>
                      <a:pt x="786" y="62"/>
                      <a:pt x="787" y="67"/>
                    </a:cubicBezTo>
                    <a:cubicBezTo>
                      <a:pt x="783" y="68"/>
                      <a:pt x="778" y="69"/>
                      <a:pt x="774" y="71"/>
                    </a:cubicBezTo>
                    <a:cubicBezTo>
                      <a:pt x="772" y="66"/>
                      <a:pt x="770" y="61"/>
                      <a:pt x="768" y="56"/>
                    </a:cubicBezTo>
                    <a:close/>
                    <a:moveTo>
                      <a:pt x="784" y="52"/>
                    </a:moveTo>
                    <a:cubicBezTo>
                      <a:pt x="784" y="52"/>
                      <a:pt x="785" y="51"/>
                      <a:pt x="785" y="51"/>
                    </a:cubicBezTo>
                    <a:cubicBezTo>
                      <a:pt x="790" y="50"/>
                      <a:pt x="794" y="49"/>
                      <a:pt x="799" y="48"/>
                    </a:cubicBezTo>
                    <a:cubicBezTo>
                      <a:pt x="800" y="51"/>
                      <a:pt x="800" y="53"/>
                      <a:pt x="800" y="56"/>
                    </a:cubicBezTo>
                    <a:cubicBezTo>
                      <a:pt x="801" y="58"/>
                      <a:pt x="801" y="61"/>
                      <a:pt x="802" y="63"/>
                    </a:cubicBezTo>
                    <a:cubicBezTo>
                      <a:pt x="800" y="64"/>
                      <a:pt x="798" y="64"/>
                      <a:pt x="796" y="64"/>
                    </a:cubicBezTo>
                    <a:cubicBezTo>
                      <a:pt x="794" y="65"/>
                      <a:pt x="791" y="66"/>
                      <a:pt x="789" y="66"/>
                    </a:cubicBezTo>
                    <a:cubicBezTo>
                      <a:pt x="788" y="61"/>
                      <a:pt x="785" y="57"/>
                      <a:pt x="784" y="52"/>
                    </a:cubicBezTo>
                    <a:close/>
                    <a:moveTo>
                      <a:pt x="802" y="55"/>
                    </a:moveTo>
                    <a:cubicBezTo>
                      <a:pt x="801" y="52"/>
                      <a:pt x="801" y="50"/>
                      <a:pt x="800" y="48"/>
                    </a:cubicBezTo>
                    <a:cubicBezTo>
                      <a:pt x="805" y="47"/>
                      <a:pt x="810" y="46"/>
                      <a:pt x="815" y="46"/>
                    </a:cubicBezTo>
                    <a:cubicBezTo>
                      <a:pt x="816" y="51"/>
                      <a:pt x="816" y="56"/>
                      <a:pt x="817" y="61"/>
                    </a:cubicBezTo>
                    <a:cubicBezTo>
                      <a:pt x="812" y="62"/>
                      <a:pt x="808" y="62"/>
                      <a:pt x="803" y="63"/>
                    </a:cubicBezTo>
                    <a:cubicBezTo>
                      <a:pt x="803" y="60"/>
                      <a:pt x="802" y="58"/>
                      <a:pt x="802" y="55"/>
                    </a:cubicBezTo>
                    <a:close/>
                    <a:moveTo>
                      <a:pt x="816" y="45"/>
                    </a:moveTo>
                    <a:cubicBezTo>
                      <a:pt x="819" y="45"/>
                      <a:pt x="822" y="45"/>
                      <a:pt x="825" y="45"/>
                    </a:cubicBezTo>
                    <a:cubicBezTo>
                      <a:pt x="827" y="45"/>
                      <a:pt x="830" y="44"/>
                      <a:pt x="832" y="44"/>
                    </a:cubicBezTo>
                    <a:cubicBezTo>
                      <a:pt x="833" y="50"/>
                      <a:pt x="832" y="55"/>
                      <a:pt x="833" y="60"/>
                    </a:cubicBezTo>
                    <a:cubicBezTo>
                      <a:pt x="828" y="60"/>
                      <a:pt x="823" y="61"/>
                      <a:pt x="818" y="61"/>
                    </a:cubicBezTo>
                    <a:cubicBezTo>
                      <a:pt x="817" y="56"/>
                      <a:pt x="817" y="51"/>
                      <a:pt x="816" y="45"/>
                    </a:cubicBezTo>
                    <a:close/>
                    <a:moveTo>
                      <a:pt x="712" y="70"/>
                    </a:moveTo>
                    <a:cubicBezTo>
                      <a:pt x="712" y="70"/>
                      <a:pt x="712" y="69"/>
                      <a:pt x="712" y="69"/>
                    </a:cubicBezTo>
                    <a:cubicBezTo>
                      <a:pt x="710" y="65"/>
                      <a:pt x="707" y="62"/>
                      <a:pt x="704" y="59"/>
                    </a:cubicBezTo>
                    <a:cubicBezTo>
                      <a:pt x="710" y="54"/>
                      <a:pt x="720" y="56"/>
                      <a:pt x="726" y="61"/>
                    </a:cubicBezTo>
                    <a:cubicBezTo>
                      <a:pt x="724" y="62"/>
                      <a:pt x="722" y="63"/>
                      <a:pt x="721" y="65"/>
                    </a:cubicBezTo>
                    <a:cubicBezTo>
                      <a:pt x="718" y="66"/>
                      <a:pt x="715" y="69"/>
                      <a:pt x="712" y="70"/>
                    </a:cubicBezTo>
                    <a:close/>
                    <a:moveTo>
                      <a:pt x="733" y="41"/>
                    </a:moveTo>
                    <a:cubicBezTo>
                      <a:pt x="741" y="36"/>
                      <a:pt x="750" y="40"/>
                      <a:pt x="754" y="47"/>
                    </a:cubicBezTo>
                    <a:cubicBezTo>
                      <a:pt x="746" y="51"/>
                      <a:pt x="738" y="54"/>
                      <a:pt x="731" y="58"/>
                    </a:cubicBezTo>
                    <a:cubicBezTo>
                      <a:pt x="730" y="59"/>
                      <a:pt x="729" y="60"/>
                      <a:pt x="728" y="60"/>
                    </a:cubicBezTo>
                    <a:cubicBezTo>
                      <a:pt x="726" y="53"/>
                      <a:pt x="726" y="45"/>
                      <a:pt x="733" y="41"/>
                    </a:cubicBezTo>
                    <a:close/>
                    <a:moveTo>
                      <a:pt x="764" y="30"/>
                    </a:moveTo>
                    <a:cubicBezTo>
                      <a:pt x="772" y="27"/>
                      <a:pt x="778" y="32"/>
                      <a:pt x="781" y="38"/>
                    </a:cubicBezTo>
                    <a:cubicBezTo>
                      <a:pt x="773" y="40"/>
                      <a:pt x="764" y="43"/>
                      <a:pt x="756" y="46"/>
                    </a:cubicBezTo>
                    <a:cubicBezTo>
                      <a:pt x="754" y="40"/>
                      <a:pt x="758" y="32"/>
                      <a:pt x="764" y="30"/>
                    </a:cubicBezTo>
                    <a:close/>
                    <a:moveTo>
                      <a:pt x="788" y="26"/>
                    </a:moveTo>
                    <a:cubicBezTo>
                      <a:pt x="790" y="24"/>
                      <a:pt x="794" y="22"/>
                      <a:pt x="798" y="22"/>
                    </a:cubicBezTo>
                    <a:cubicBezTo>
                      <a:pt x="801" y="22"/>
                      <a:pt x="804" y="23"/>
                      <a:pt x="807" y="24"/>
                    </a:cubicBezTo>
                    <a:cubicBezTo>
                      <a:pt x="810" y="26"/>
                      <a:pt x="812" y="29"/>
                      <a:pt x="812" y="33"/>
                    </a:cubicBezTo>
                    <a:cubicBezTo>
                      <a:pt x="812" y="33"/>
                      <a:pt x="812" y="33"/>
                      <a:pt x="812" y="33"/>
                    </a:cubicBezTo>
                    <a:cubicBezTo>
                      <a:pt x="808" y="33"/>
                      <a:pt x="805" y="34"/>
                      <a:pt x="801" y="34"/>
                    </a:cubicBezTo>
                    <a:cubicBezTo>
                      <a:pt x="795" y="35"/>
                      <a:pt x="789" y="36"/>
                      <a:pt x="784" y="37"/>
                    </a:cubicBezTo>
                    <a:cubicBezTo>
                      <a:pt x="783" y="34"/>
                      <a:pt x="785" y="29"/>
                      <a:pt x="788" y="26"/>
                    </a:cubicBezTo>
                    <a:close/>
                    <a:moveTo>
                      <a:pt x="814" y="33"/>
                    </a:moveTo>
                    <a:cubicBezTo>
                      <a:pt x="814" y="31"/>
                      <a:pt x="814" y="30"/>
                      <a:pt x="814" y="29"/>
                    </a:cubicBezTo>
                    <a:cubicBezTo>
                      <a:pt x="815" y="26"/>
                      <a:pt x="816" y="24"/>
                      <a:pt x="818" y="23"/>
                    </a:cubicBezTo>
                    <a:cubicBezTo>
                      <a:pt x="821" y="20"/>
                      <a:pt x="825" y="19"/>
                      <a:pt x="829" y="19"/>
                    </a:cubicBezTo>
                    <a:cubicBezTo>
                      <a:pt x="832" y="19"/>
                      <a:pt x="835" y="21"/>
                      <a:pt x="837" y="24"/>
                    </a:cubicBezTo>
                    <a:cubicBezTo>
                      <a:pt x="840" y="27"/>
                      <a:pt x="840" y="30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32" y="32"/>
                      <a:pt x="823" y="32"/>
                      <a:pt x="814" y="33"/>
                    </a:cubicBezTo>
                    <a:close/>
                    <a:moveTo>
                      <a:pt x="843" y="34"/>
                    </a:moveTo>
                    <a:cubicBezTo>
                      <a:pt x="845" y="27"/>
                      <a:pt x="850" y="23"/>
                      <a:pt x="858" y="24"/>
                    </a:cubicBezTo>
                    <a:cubicBezTo>
                      <a:pt x="864" y="25"/>
                      <a:pt x="870" y="32"/>
                      <a:pt x="869" y="39"/>
                    </a:cubicBezTo>
                    <a:cubicBezTo>
                      <a:pt x="865" y="38"/>
                      <a:pt x="862" y="37"/>
                      <a:pt x="859" y="37"/>
                    </a:cubicBezTo>
                    <a:cubicBezTo>
                      <a:pt x="854" y="35"/>
                      <a:pt x="848" y="34"/>
                      <a:pt x="843" y="34"/>
                    </a:cubicBezTo>
                    <a:close/>
                    <a:moveTo>
                      <a:pt x="879" y="32"/>
                    </a:moveTo>
                    <a:cubicBezTo>
                      <a:pt x="879" y="34"/>
                      <a:pt x="880" y="36"/>
                      <a:pt x="881" y="38"/>
                    </a:cubicBezTo>
                    <a:cubicBezTo>
                      <a:pt x="879" y="39"/>
                      <a:pt x="878" y="40"/>
                      <a:pt x="876" y="42"/>
                    </a:cubicBezTo>
                    <a:cubicBezTo>
                      <a:pt x="876" y="42"/>
                      <a:pt x="876" y="42"/>
                      <a:pt x="876" y="42"/>
                    </a:cubicBezTo>
                    <a:cubicBezTo>
                      <a:pt x="874" y="41"/>
                      <a:pt x="872" y="40"/>
                      <a:pt x="871" y="40"/>
                    </a:cubicBezTo>
                    <a:cubicBezTo>
                      <a:pt x="872" y="36"/>
                      <a:pt x="875" y="32"/>
                      <a:pt x="878" y="32"/>
                    </a:cubicBezTo>
                    <a:cubicBezTo>
                      <a:pt x="879" y="32"/>
                      <a:pt x="879" y="32"/>
                      <a:pt x="879" y="32"/>
                    </a:cubicBezTo>
                    <a:close/>
                    <a:moveTo>
                      <a:pt x="878" y="24"/>
                    </a:moveTo>
                    <a:cubicBezTo>
                      <a:pt x="876" y="24"/>
                      <a:pt x="874" y="24"/>
                      <a:pt x="873" y="24"/>
                    </a:cubicBezTo>
                    <a:cubicBezTo>
                      <a:pt x="872" y="24"/>
                      <a:pt x="872" y="23"/>
                      <a:pt x="871" y="23"/>
                    </a:cubicBezTo>
                    <a:cubicBezTo>
                      <a:pt x="873" y="22"/>
                      <a:pt x="874" y="22"/>
                      <a:pt x="875" y="22"/>
                    </a:cubicBezTo>
                    <a:cubicBezTo>
                      <a:pt x="876" y="22"/>
                      <a:pt x="877" y="23"/>
                      <a:pt x="878" y="24"/>
                    </a:cubicBezTo>
                    <a:close/>
                    <a:moveTo>
                      <a:pt x="874" y="20"/>
                    </a:moveTo>
                    <a:cubicBezTo>
                      <a:pt x="873" y="21"/>
                      <a:pt x="871" y="21"/>
                      <a:pt x="870" y="21"/>
                    </a:cubicBezTo>
                    <a:cubicBezTo>
                      <a:pt x="869" y="20"/>
                      <a:pt x="868" y="19"/>
                      <a:pt x="866" y="18"/>
                    </a:cubicBezTo>
                    <a:cubicBezTo>
                      <a:pt x="867" y="18"/>
                      <a:pt x="869" y="17"/>
                      <a:pt x="870" y="16"/>
                    </a:cubicBezTo>
                    <a:cubicBezTo>
                      <a:pt x="871" y="17"/>
                      <a:pt x="873" y="19"/>
                      <a:pt x="874" y="20"/>
                    </a:cubicBezTo>
                    <a:close/>
                    <a:moveTo>
                      <a:pt x="863" y="11"/>
                    </a:moveTo>
                    <a:cubicBezTo>
                      <a:pt x="865" y="12"/>
                      <a:pt x="867" y="14"/>
                      <a:pt x="869" y="15"/>
                    </a:cubicBezTo>
                    <a:cubicBezTo>
                      <a:pt x="867" y="16"/>
                      <a:pt x="866" y="17"/>
                      <a:pt x="864" y="17"/>
                    </a:cubicBezTo>
                    <a:cubicBezTo>
                      <a:pt x="863" y="16"/>
                      <a:pt x="862" y="16"/>
                      <a:pt x="861" y="16"/>
                    </a:cubicBezTo>
                    <a:cubicBezTo>
                      <a:pt x="860" y="15"/>
                      <a:pt x="858" y="15"/>
                      <a:pt x="856" y="15"/>
                    </a:cubicBezTo>
                    <a:cubicBezTo>
                      <a:pt x="859" y="13"/>
                      <a:pt x="861" y="12"/>
                      <a:pt x="863" y="11"/>
                    </a:cubicBezTo>
                    <a:close/>
                    <a:moveTo>
                      <a:pt x="845" y="11"/>
                    </a:moveTo>
                    <a:cubicBezTo>
                      <a:pt x="848" y="9"/>
                      <a:pt x="851" y="6"/>
                      <a:pt x="854" y="5"/>
                    </a:cubicBezTo>
                    <a:cubicBezTo>
                      <a:pt x="854" y="5"/>
                      <a:pt x="854" y="5"/>
                      <a:pt x="854" y="5"/>
                    </a:cubicBezTo>
                    <a:cubicBezTo>
                      <a:pt x="854" y="5"/>
                      <a:pt x="854" y="5"/>
                      <a:pt x="854" y="6"/>
                    </a:cubicBezTo>
                    <a:cubicBezTo>
                      <a:pt x="857" y="7"/>
                      <a:pt x="859" y="8"/>
                      <a:pt x="861" y="10"/>
                    </a:cubicBezTo>
                    <a:cubicBezTo>
                      <a:pt x="858" y="11"/>
                      <a:pt x="856" y="13"/>
                      <a:pt x="853" y="14"/>
                    </a:cubicBezTo>
                    <a:cubicBezTo>
                      <a:pt x="850" y="15"/>
                      <a:pt x="847" y="15"/>
                      <a:pt x="844" y="17"/>
                    </a:cubicBezTo>
                    <a:cubicBezTo>
                      <a:pt x="843" y="16"/>
                      <a:pt x="842" y="15"/>
                      <a:pt x="841" y="14"/>
                    </a:cubicBezTo>
                    <a:cubicBezTo>
                      <a:pt x="843" y="14"/>
                      <a:pt x="844" y="12"/>
                      <a:pt x="845" y="11"/>
                    </a:cubicBezTo>
                    <a:close/>
                    <a:moveTo>
                      <a:pt x="673" y="23"/>
                    </a:moveTo>
                    <a:cubicBezTo>
                      <a:pt x="671" y="22"/>
                      <a:pt x="670" y="21"/>
                      <a:pt x="668" y="19"/>
                    </a:cubicBezTo>
                    <a:cubicBezTo>
                      <a:pt x="671" y="18"/>
                      <a:pt x="673" y="17"/>
                      <a:pt x="676" y="16"/>
                    </a:cubicBezTo>
                    <a:cubicBezTo>
                      <a:pt x="679" y="14"/>
                      <a:pt x="683" y="14"/>
                      <a:pt x="686" y="13"/>
                    </a:cubicBezTo>
                    <a:cubicBezTo>
                      <a:pt x="693" y="12"/>
                      <a:pt x="701" y="11"/>
                      <a:pt x="708" y="11"/>
                    </a:cubicBezTo>
                    <a:cubicBezTo>
                      <a:pt x="715" y="11"/>
                      <a:pt x="722" y="13"/>
                      <a:pt x="728" y="14"/>
                    </a:cubicBezTo>
                    <a:cubicBezTo>
                      <a:pt x="735" y="16"/>
                      <a:pt x="741" y="18"/>
                      <a:pt x="746" y="22"/>
                    </a:cubicBezTo>
                    <a:cubicBezTo>
                      <a:pt x="746" y="22"/>
                      <a:pt x="746" y="22"/>
                      <a:pt x="746" y="22"/>
                    </a:cubicBezTo>
                    <a:cubicBezTo>
                      <a:pt x="748" y="23"/>
                      <a:pt x="750" y="24"/>
                      <a:pt x="752" y="25"/>
                    </a:cubicBezTo>
                    <a:cubicBezTo>
                      <a:pt x="751" y="27"/>
                      <a:pt x="750" y="28"/>
                      <a:pt x="750" y="30"/>
                    </a:cubicBezTo>
                    <a:cubicBezTo>
                      <a:pt x="744" y="26"/>
                      <a:pt x="735" y="26"/>
                      <a:pt x="729" y="29"/>
                    </a:cubicBezTo>
                    <a:cubicBezTo>
                      <a:pt x="729" y="29"/>
                      <a:pt x="729" y="29"/>
                      <a:pt x="729" y="29"/>
                    </a:cubicBezTo>
                    <a:cubicBezTo>
                      <a:pt x="729" y="29"/>
                      <a:pt x="728" y="29"/>
                      <a:pt x="728" y="29"/>
                    </a:cubicBezTo>
                    <a:cubicBezTo>
                      <a:pt x="721" y="27"/>
                      <a:pt x="714" y="25"/>
                      <a:pt x="706" y="26"/>
                    </a:cubicBezTo>
                    <a:cubicBezTo>
                      <a:pt x="698" y="27"/>
                      <a:pt x="690" y="27"/>
                      <a:pt x="683" y="30"/>
                    </a:cubicBezTo>
                    <a:cubicBezTo>
                      <a:pt x="680" y="28"/>
                      <a:pt x="676" y="26"/>
                      <a:pt x="673" y="23"/>
                    </a:cubicBezTo>
                    <a:close/>
                    <a:moveTo>
                      <a:pt x="712" y="42"/>
                    </a:moveTo>
                    <a:cubicBezTo>
                      <a:pt x="709" y="41"/>
                      <a:pt x="706" y="40"/>
                      <a:pt x="704" y="38"/>
                    </a:cubicBezTo>
                    <a:cubicBezTo>
                      <a:pt x="701" y="37"/>
                      <a:pt x="697" y="36"/>
                      <a:pt x="694" y="34"/>
                    </a:cubicBezTo>
                    <a:cubicBezTo>
                      <a:pt x="691" y="33"/>
                      <a:pt x="688" y="32"/>
                      <a:pt x="685" y="31"/>
                    </a:cubicBezTo>
                    <a:cubicBezTo>
                      <a:pt x="688" y="30"/>
                      <a:pt x="691" y="29"/>
                      <a:pt x="694" y="29"/>
                    </a:cubicBezTo>
                    <a:cubicBezTo>
                      <a:pt x="698" y="28"/>
                      <a:pt x="702" y="28"/>
                      <a:pt x="706" y="28"/>
                    </a:cubicBezTo>
                    <a:cubicBezTo>
                      <a:pt x="713" y="27"/>
                      <a:pt x="720" y="28"/>
                      <a:pt x="726" y="30"/>
                    </a:cubicBezTo>
                    <a:cubicBezTo>
                      <a:pt x="722" y="33"/>
                      <a:pt x="717" y="38"/>
                      <a:pt x="717" y="44"/>
                    </a:cubicBezTo>
                    <a:cubicBezTo>
                      <a:pt x="715" y="43"/>
                      <a:pt x="713" y="43"/>
                      <a:pt x="712" y="42"/>
                    </a:cubicBezTo>
                    <a:close/>
                    <a:moveTo>
                      <a:pt x="695" y="52"/>
                    </a:moveTo>
                    <a:cubicBezTo>
                      <a:pt x="695" y="52"/>
                      <a:pt x="695" y="52"/>
                      <a:pt x="695" y="52"/>
                    </a:cubicBezTo>
                    <a:cubicBezTo>
                      <a:pt x="697" y="50"/>
                      <a:pt x="700" y="48"/>
                      <a:pt x="703" y="48"/>
                    </a:cubicBezTo>
                    <a:cubicBezTo>
                      <a:pt x="708" y="46"/>
                      <a:pt x="713" y="46"/>
                      <a:pt x="717" y="49"/>
                    </a:cubicBezTo>
                    <a:cubicBezTo>
                      <a:pt x="718" y="49"/>
                      <a:pt x="719" y="49"/>
                      <a:pt x="719" y="48"/>
                    </a:cubicBezTo>
                    <a:cubicBezTo>
                      <a:pt x="717" y="40"/>
                      <a:pt x="723" y="34"/>
                      <a:pt x="730" y="31"/>
                    </a:cubicBezTo>
                    <a:cubicBezTo>
                      <a:pt x="736" y="28"/>
                      <a:pt x="744" y="28"/>
                      <a:pt x="749" y="32"/>
                    </a:cubicBezTo>
                    <a:cubicBezTo>
                      <a:pt x="750" y="32"/>
                      <a:pt x="750" y="32"/>
                      <a:pt x="750" y="32"/>
                    </a:cubicBezTo>
                    <a:cubicBezTo>
                      <a:pt x="750" y="33"/>
                      <a:pt x="751" y="32"/>
                      <a:pt x="751" y="31"/>
                    </a:cubicBezTo>
                    <a:cubicBezTo>
                      <a:pt x="752" y="26"/>
                      <a:pt x="757" y="21"/>
                      <a:pt x="763" y="20"/>
                    </a:cubicBezTo>
                    <a:cubicBezTo>
                      <a:pt x="768" y="18"/>
                      <a:pt x="774" y="19"/>
                      <a:pt x="778" y="22"/>
                    </a:cubicBezTo>
                    <a:cubicBezTo>
                      <a:pt x="778" y="23"/>
                      <a:pt x="779" y="22"/>
                      <a:pt x="779" y="22"/>
                    </a:cubicBezTo>
                    <a:cubicBezTo>
                      <a:pt x="779" y="22"/>
                      <a:pt x="779" y="22"/>
                      <a:pt x="779" y="22"/>
                    </a:cubicBezTo>
                    <a:cubicBezTo>
                      <a:pt x="783" y="11"/>
                      <a:pt x="801" y="8"/>
                      <a:pt x="808" y="17"/>
                    </a:cubicBezTo>
                    <a:cubicBezTo>
                      <a:pt x="808" y="18"/>
                      <a:pt x="809" y="18"/>
                      <a:pt x="809" y="18"/>
                    </a:cubicBezTo>
                    <a:cubicBezTo>
                      <a:pt x="809" y="18"/>
                      <a:pt x="809" y="18"/>
                      <a:pt x="809" y="17"/>
                    </a:cubicBezTo>
                    <a:cubicBezTo>
                      <a:pt x="814" y="12"/>
                      <a:pt x="819" y="10"/>
                      <a:pt x="826" y="10"/>
                    </a:cubicBezTo>
                    <a:cubicBezTo>
                      <a:pt x="832" y="11"/>
                      <a:pt x="839" y="13"/>
                      <a:pt x="843" y="19"/>
                    </a:cubicBezTo>
                    <a:cubicBezTo>
                      <a:pt x="843" y="19"/>
                      <a:pt x="844" y="19"/>
                      <a:pt x="844" y="19"/>
                    </a:cubicBezTo>
                    <a:cubicBezTo>
                      <a:pt x="851" y="15"/>
                      <a:pt x="861" y="15"/>
                      <a:pt x="867" y="21"/>
                    </a:cubicBezTo>
                    <a:cubicBezTo>
                      <a:pt x="868" y="22"/>
                      <a:pt x="869" y="23"/>
                      <a:pt x="870" y="24"/>
                    </a:cubicBezTo>
                    <a:cubicBezTo>
                      <a:pt x="871" y="25"/>
                      <a:pt x="871" y="26"/>
                      <a:pt x="872" y="26"/>
                    </a:cubicBezTo>
                    <a:cubicBezTo>
                      <a:pt x="872" y="27"/>
                      <a:pt x="873" y="26"/>
                      <a:pt x="874" y="26"/>
                    </a:cubicBezTo>
                    <a:cubicBezTo>
                      <a:pt x="875" y="26"/>
                      <a:pt x="877" y="26"/>
                      <a:pt x="878" y="26"/>
                    </a:cubicBezTo>
                    <a:cubicBezTo>
                      <a:pt x="878" y="28"/>
                      <a:pt x="878" y="29"/>
                      <a:pt x="878" y="31"/>
                    </a:cubicBezTo>
                    <a:cubicBezTo>
                      <a:pt x="875" y="30"/>
                      <a:pt x="872" y="33"/>
                      <a:pt x="871" y="36"/>
                    </a:cubicBezTo>
                    <a:cubicBezTo>
                      <a:pt x="870" y="29"/>
                      <a:pt x="864" y="24"/>
                      <a:pt x="858" y="22"/>
                    </a:cubicBezTo>
                    <a:cubicBezTo>
                      <a:pt x="851" y="21"/>
                      <a:pt x="845" y="25"/>
                      <a:pt x="842" y="31"/>
                    </a:cubicBezTo>
                    <a:cubicBezTo>
                      <a:pt x="841" y="28"/>
                      <a:pt x="841" y="25"/>
                      <a:pt x="838" y="23"/>
                    </a:cubicBezTo>
                    <a:cubicBezTo>
                      <a:pt x="836" y="20"/>
                      <a:pt x="833" y="18"/>
                      <a:pt x="829" y="17"/>
                    </a:cubicBezTo>
                    <a:cubicBezTo>
                      <a:pt x="825" y="17"/>
                      <a:pt x="821" y="18"/>
                      <a:pt x="818" y="21"/>
                    </a:cubicBezTo>
                    <a:cubicBezTo>
                      <a:pt x="816" y="22"/>
                      <a:pt x="815" y="24"/>
                      <a:pt x="814" y="26"/>
                    </a:cubicBezTo>
                    <a:cubicBezTo>
                      <a:pt x="813" y="27"/>
                      <a:pt x="813" y="28"/>
                      <a:pt x="813" y="28"/>
                    </a:cubicBezTo>
                    <a:cubicBezTo>
                      <a:pt x="812" y="26"/>
                      <a:pt x="811" y="24"/>
                      <a:pt x="809" y="23"/>
                    </a:cubicBezTo>
                    <a:cubicBezTo>
                      <a:pt x="805" y="21"/>
                      <a:pt x="801" y="20"/>
                      <a:pt x="797" y="20"/>
                    </a:cubicBezTo>
                    <a:cubicBezTo>
                      <a:pt x="793" y="21"/>
                      <a:pt x="788" y="23"/>
                      <a:pt x="786" y="26"/>
                    </a:cubicBezTo>
                    <a:cubicBezTo>
                      <a:pt x="784" y="28"/>
                      <a:pt x="782" y="32"/>
                      <a:pt x="782" y="36"/>
                    </a:cubicBezTo>
                    <a:cubicBezTo>
                      <a:pt x="780" y="33"/>
                      <a:pt x="778" y="31"/>
                      <a:pt x="775" y="29"/>
                    </a:cubicBezTo>
                    <a:cubicBezTo>
                      <a:pt x="772" y="27"/>
                      <a:pt x="767" y="27"/>
                      <a:pt x="764" y="29"/>
                    </a:cubicBezTo>
                    <a:cubicBezTo>
                      <a:pt x="758" y="31"/>
                      <a:pt x="753" y="37"/>
                      <a:pt x="754" y="44"/>
                    </a:cubicBezTo>
                    <a:cubicBezTo>
                      <a:pt x="749" y="37"/>
                      <a:pt x="740" y="35"/>
                      <a:pt x="733" y="39"/>
                    </a:cubicBezTo>
                    <a:cubicBezTo>
                      <a:pt x="726" y="43"/>
                      <a:pt x="724" y="51"/>
                      <a:pt x="725" y="58"/>
                    </a:cubicBezTo>
                    <a:cubicBezTo>
                      <a:pt x="719" y="54"/>
                      <a:pt x="709" y="52"/>
                      <a:pt x="703" y="58"/>
                    </a:cubicBezTo>
                    <a:cubicBezTo>
                      <a:pt x="700" y="56"/>
                      <a:pt x="697" y="54"/>
                      <a:pt x="694" y="53"/>
                    </a:cubicBezTo>
                    <a:cubicBezTo>
                      <a:pt x="694" y="53"/>
                      <a:pt x="694" y="53"/>
                      <a:pt x="695" y="52"/>
                    </a:cubicBezTo>
                    <a:close/>
                    <a:moveTo>
                      <a:pt x="679" y="46"/>
                    </a:moveTo>
                    <a:cubicBezTo>
                      <a:pt x="683" y="48"/>
                      <a:pt x="688" y="50"/>
                      <a:pt x="693" y="52"/>
                    </a:cubicBezTo>
                    <a:cubicBezTo>
                      <a:pt x="693" y="52"/>
                      <a:pt x="692" y="53"/>
                      <a:pt x="692" y="53"/>
                    </a:cubicBezTo>
                    <a:cubicBezTo>
                      <a:pt x="692" y="53"/>
                      <a:pt x="691" y="53"/>
                      <a:pt x="690" y="52"/>
                    </a:cubicBezTo>
                    <a:cubicBezTo>
                      <a:pt x="681" y="51"/>
                      <a:pt x="671" y="55"/>
                      <a:pt x="666" y="63"/>
                    </a:cubicBezTo>
                    <a:cubicBezTo>
                      <a:pt x="664" y="68"/>
                      <a:pt x="664" y="73"/>
                      <a:pt x="666" y="78"/>
                    </a:cubicBezTo>
                    <a:cubicBezTo>
                      <a:pt x="664" y="79"/>
                      <a:pt x="664" y="81"/>
                      <a:pt x="664" y="84"/>
                    </a:cubicBezTo>
                    <a:cubicBezTo>
                      <a:pt x="662" y="83"/>
                      <a:pt x="659" y="83"/>
                      <a:pt x="657" y="83"/>
                    </a:cubicBezTo>
                    <a:cubicBezTo>
                      <a:pt x="651" y="70"/>
                      <a:pt x="655" y="51"/>
                      <a:pt x="666" y="41"/>
                    </a:cubicBezTo>
                    <a:cubicBezTo>
                      <a:pt x="666" y="41"/>
                      <a:pt x="667" y="40"/>
                      <a:pt x="668" y="40"/>
                    </a:cubicBezTo>
                    <a:cubicBezTo>
                      <a:pt x="671" y="42"/>
                      <a:pt x="675" y="44"/>
                      <a:pt x="679" y="46"/>
                    </a:cubicBezTo>
                    <a:close/>
                    <a:moveTo>
                      <a:pt x="674" y="93"/>
                    </a:moveTo>
                    <a:cubicBezTo>
                      <a:pt x="671" y="91"/>
                      <a:pt x="667" y="90"/>
                      <a:pt x="664" y="92"/>
                    </a:cubicBezTo>
                    <a:cubicBezTo>
                      <a:pt x="661" y="90"/>
                      <a:pt x="659" y="87"/>
                      <a:pt x="658" y="85"/>
                    </a:cubicBezTo>
                    <a:cubicBezTo>
                      <a:pt x="660" y="84"/>
                      <a:pt x="663" y="84"/>
                      <a:pt x="664" y="86"/>
                    </a:cubicBezTo>
                    <a:cubicBezTo>
                      <a:pt x="665" y="86"/>
                      <a:pt x="665" y="86"/>
                      <a:pt x="665" y="85"/>
                    </a:cubicBezTo>
                    <a:cubicBezTo>
                      <a:pt x="665" y="83"/>
                      <a:pt x="666" y="81"/>
                      <a:pt x="666" y="79"/>
                    </a:cubicBezTo>
                    <a:cubicBezTo>
                      <a:pt x="668" y="82"/>
                      <a:pt x="671" y="84"/>
                      <a:pt x="674" y="85"/>
                    </a:cubicBezTo>
                    <a:cubicBezTo>
                      <a:pt x="673" y="88"/>
                      <a:pt x="673" y="90"/>
                      <a:pt x="674" y="93"/>
                    </a:cubicBezTo>
                    <a:close/>
                    <a:moveTo>
                      <a:pt x="692" y="76"/>
                    </a:moveTo>
                    <a:cubicBezTo>
                      <a:pt x="694" y="77"/>
                      <a:pt x="696" y="77"/>
                      <a:pt x="698" y="79"/>
                    </a:cubicBezTo>
                    <a:cubicBezTo>
                      <a:pt x="694" y="82"/>
                      <a:pt x="690" y="84"/>
                      <a:pt x="687" y="87"/>
                    </a:cubicBezTo>
                    <a:cubicBezTo>
                      <a:pt x="685" y="89"/>
                      <a:pt x="683" y="91"/>
                      <a:pt x="680" y="92"/>
                    </a:cubicBezTo>
                    <a:cubicBezTo>
                      <a:pt x="679" y="93"/>
                      <a:pt x="678" y="94"/>
                      <a:pt x="677" y="95"/>
                    </a:cubicBezTo>
                    <a:cubicBezTo>
                      <a:pt x="675" y="93"/>
                      <a:pt x="674" y="89"/>
                      <a:pt x="675" y="86"/>
                    </a:cubicBezTo>
                    <a:cubicBezTo>
                      <a:pt x="676" y="86"/>
                      <a:pt x="678" y="86"/>
                      <a:pt x="679" y="86"/>
                    </a:cubicBezTo>
                    <a:cubicBezTo>
                      <a:pt x="684" y="87"/>
                      <a:pt x="689" y="85"/>
                      <a:pt x="691" y="80"/>
                    </a:cubicBezTo>
                    <a:cubicBezTo>
                      <a:pt x="691" y="79"/>
                      <a:pt x="692" y="78"/>
                      <a:pt x="692" y="76"/>
                    </a:cubicBezTo>
                    <a:close/>
                    <a:moveTo>
                      <a:pt x="689" y="69"/>
                    </a:moveTo>
                    <a:cubicBezTo>
                      <a:pt x="691" y="69"/>
                      <a:pt x="694" y="71"/>
                      <a:pt x="695" y="72"/>
                    </a:cubicBezTo>
                    <a:cubicBezTo>
                      <a:pt x="697" y="73"/>
                      <a:pt x="698" y="75"/>
                      <a:pt x="699" y="77"/>
                    </a:cubicBezTo>
                    <a:cubicBezTo>
                      <a:pt x="697" y="76"/>
                      <a:pt x="694" y="75"/>
                      <a:pt x="692" y="75"/>
                    </a:cubicBezTo>
                    <a:cubicBezTo>
                      <a:pt x="692" y="72"/>
                      <a:pt x="691" y="70"/>
                      <a:pt x="689" y="69"/>
                    </a:cubicBezTo>
                    <a:close/>
                    <a:moveTo>
                      <a:pt x="699" y="80"/>
                    </a:moveTo>
                    <a:cubicBezTo>
                      <a:pt x="700" y="84"/>
                      <a:pt x="698" y="88"/>
                      <a:pt x="695" y="91"/>
                    </a:cubicBezTo>
                    <a:cubicBezTo>
                      <a:pt x="691" y="96"/>
                      <a:pt x="683" y="98"/>
                      <a:pt x="676" y="98"/>
                    </a:cubicBezTo>
                    <a:cubicBezTo>
                      <a:pt x="677" y="97"/>
                      <a:pt x="677" y="97"/>
                      <a:pt x="677" y="97"/>
                    </a:cubicBezTo>
                    <a:cubicBezTo>
                      <a:pt x="677" y="97"/>
                      <a:pt x="677" y="97"/>
                      <a:pt x="677" y="97"/>
                    </a:cubicBezTo>
                    <a:cubicBezTo>
                      <a:pt x="678" y="96"/>
                      <a:pt x="679" y="95"/>
                      <a:pt x="680" y="94"/>
                    </a:cubicBezTo>
                    <a:cubicBezTo>
                      <a:pt x="683" y="93"/>
                      <a:pt x="685" y="91"/>
                      <a:pt x="687" y="89"/>
                    </a:cubicBezTo>
                    <a:cubicBezTo>
                      <a:pt x="691" y="86"/>
                      <a:pt x="695" y="83"/>
                      <a:pt x="699" y="80"/>
                    </a:cubicBezTo>
                    <a:close/>
                    <a:moveTo>
                      <a:pt x="675" y="96"/>
                    </a:moveTo>
                    <a:cubicBezTo>
                      <a:pt x="675" y="97"/>
                      <a:pt x="674" y="97"/>
                      <a:pt x="674" y="97"/>
                    </a:cubicBezTo>
                    <a:cubicBezTo>
                      <a:pt x="673" y="97"/>
                      <a:pt x="672" y="96"/>
                      <a:pt x="671" y="96"/>
                    </a:cubicBezTo>
                    <a:cubicBezTo>
                      <a:pt x="668" y="95"/>
                      <a:pt x="667" y="94"/>
                      <a:pt x="665" y="93"/>
                    </a:cubicBezTo>
                    <a:cubicBezTo>
                      <a:pt x="669" y="91"/>
                      <a:pt x="673" y="93"/>
                      <a:pt x="675" y="96"/>
                    </a:cubicBezTo>
                    <a:close/>
                    <a:moveTo>
                      <a:pt x="640" y="52"/>
                    </a:moveTo>
                    <a:cubicBezTo>
                      <a:pt x="642" y="48"/>
                      <a:pt x="645" y="43"/>
                      <a:pt x="647" y="40"/>
                    </a:cubicBezTo>
                    <a:cubicBezTo>
                      <a:pt x="650" y="36"/>
                      <a:pt x="652" y="32"/>
                      <a:pt x="656" y="29"/>
                    </a:cubicBezTo>
                    <a:cubicBezTo>
                      <a:pt x="656" y="29"/>
                      <a:pt x="656" y="29"/>
                      <a:pt x="656" y="29"/>
                    </a:cubicBezTo>
                    <a:cubicBezTo>
                      <a:pt x="659" y="33"/>
                      <a:pt x="662" y="36"/>
                      <a:pt x="666" y="38"/>
                    </a:cubicBezTo>
                    <a:cubicBezTo>
                      <a:pt x="666" y="39"/>
                      <a:pt x="666" y="39"/>
                      <a:pt x="666" y="39"/>
                    </a:cubicBezTo>
                    <a:cubicBezTo>
                      <a:pt x="663" y="41"/>
                      <a:pt x="660" y="45"/>
                      <a:pt x="658" y="49"/>
                    </a:cubicBezTo>
                    <a:cubicBezTo>
                      <a:pt x="655" y="54"/>
                      <a:pt x="654" y="60"/>
                      <a:pt x="653" y="65"/>
                    </a:cubicBezTo>
                    <a:cubicBezTo>
                      <a:pt x="652" y="75"/>
                      <a:pt x="654" y="84"/>
                      <a:pt x="661" y="91"/>
                    </a:cubicBezTo>
                    <a:cubicBezTo>
                      <a:pt x="667" y="98"/>
                      <a:pt x="676" y="101"/>
                      <a:pt x="684" y="99"/>
                    </a:cubicBezTo>
                    <a:cubicBezTo>
                      <a:pt x="692" y="98"/>
                      <a:pt x="699" y="92"/>
                      <a:pt x="701" y="85"/>
                    </a:cubicBezTo>
                    <a:cubicBezTo>
                      <a:pt x="702" y="80"/>
                      <a:pt x="701" y="76"/>
                      <a:pt x="698" y="72"/>
                    </a:cubicBezTo>
                    <a:cubicBezTo>
                      <a:pt x="696" y="69"/>
                      <a:pt x="691" y="65"/>
                      <a:pt x="687" y="67"/>
                    </a:cubicBezTo>
                    <a:cubicBezTo>
                      <a:pt x="687" y="67"/>
                      <a:pt x="687" y="68"/>
                      <a:pt x="687" y="68"/>
                    </a:cubicBezTo>
                    <a:cubicBezTo>
                      <a:pt x="687" y="68"/>
                      <a:pt x="687" y="68"/>
                      <a:pt x="687" y="69"/>
                    </a:cubicBezTo>
                    <a:cubicBezTo>
                      <a:pt x="691" y="72"/>
                      <a:pt x="691" y="78"/>
                      <a:pt x="688" y="81"/>
                    </a:cubicBezTo>
                    <a:cubicBezTo>
                      <a:pt x="685" y="85"/>
                      <a:pt x="679" y="85"/>
                      <a:pt x="675" y="84"/>
                    </a:cubicBezTo>
                    <a:cubicBezTo>
                      <a:pt x="670" y="82"/>
                      <a:pt x="667" y="78"/>
                      <a:pt x="666" y="73"/>
                    </a:cubicBezTo>
                    <a:cubicBezTo>
                      <a:pt x="665" y="68"/>
                      <a:pt x="668" y="62"/>
                      <a:pt x="672" y="59"/>
                    </a:cubicBezTo>
                    <a:cubicBezTo>
                      <a:pt x="680" y="51"/>
                      <a:pt x="694" y="53"/>
                      <a:pt x="702" y="59"/>
                    </a:cubicBezTo>
                    <a:cubicBezTo>
                      <a:pt x="710" y="65"/>
                      <a:pt x="713" y="76"/>
                      <a:pt x="712" y="86"/>
                    </a:cubicBezTo>
                    <a:cubicBezTo>
                      <a:pt x="711" y="97"/>
                      <a:pt x="703" y="105"/>
                      <a:pt x="694" y="109"/>
                    </a:cubicBezTo>
                    <a:cubicBezTo>
                      <a:pt x="689" y="111"/>
                      <a:pt x="683" y="111"/>
                      <a:pt x="678" y="111"/>
                    </a:cubicBezTo>
                    <a:cubicBezTo>
                      <a:pt x="673" y="111"/>
                      <a:pt x="667" y="110"/>
                      <a:pt x="662" y="108"/>
                    </a:cubicBezTo>
                    <a:cubicBezTo>
                      <a:pt x="641" y="99"/>
                      <a:pt x="633" y="72"/>
                      <a:pt x="640" y="52"/>
                    </a:cubicBezTo>
                    <a:close/>
                    <a:moveTo>
                      <a:pt x="422" y="146"/>
                    </a:moveTo>
                    <a:cubicBezTo>
                      <a:pt x="422" y="147"/>
                      <a:pt x="423" y="148"/>
                      <a:pt x="423" y="149"/>
                    </a:cubicBezTo>
                    <a:cubicBezTo>
                      <a:pt x="424" y="152"/>
                      <a:pt x="426" y="154"/>
                      <a:pt x="428" y="156"/>
                    </a:cubicBezTo>
                    <a:cubicBezTo>
                      <a:pt x="427" y="156"/>
                      <a:pt x="425" y="156"/>
                      <a:pt x="423" y="156"/>
                    </a:cubicBezTo>
                    <a:cubicBezTo>
                      <a:pt x="421" y="156"/>
                      <a:pt x="419" y="157"/>
                      <a:pt x="417" y="157"/>
                    </a:cubicBezTo>
                    <a:cubicBezTo>
                      <a:pt x="417" y="153"/>
                      <a:pt x="416" y="149"/>
                      <a:pt x="417" y="145"/>
                    </a:cubicBezTo>
                    <a:cubicBezTo>
                      <a:pt x="418" y="145"/>
                      <a:pt x="420" y="145"/>
                      <a:pt x="422" y="144"/>
                    </a:cubicBezTo>
                    <a:cubicBezTo>
                      <a:pt x="422" y="144"/>
                      <a:pt x="422" y="144"/>
                      <a:pt x="422" y="144"/>
                    </a:cubicBezTo>
                    <a:cubicBezTo>
                      <a:pt x="422" y="145"/>
                      <a:pt x="422" y="145"/>
                      <a:pt x="422" y="146"/>
                    </a:cubicBezTo>
                    <a:close/>
                    <a:moveTo>
                      <a:pt x="423" y="158"/>
                    </a:moveTo>
                    <a:cubicBezTo>
                      <a:pt x="425" y="158"/>
                      <a:pt x="427" y="158"/>
                      <a:pt x="429" y="157"/>
                    </a:cubicBezTo>
                    <a:cubicBezTo>
                      <a:pt x="430" y="161"/>
                      <a:pt x="432" y="164"/>
                      <a:pt x="434" y="167"/>
                    </a:cubicBezTo>
                    <a:cubicBezTo>
                      <a:pt x="431" y="168"/>
                      <a:pt x="429" y="169"/>
                      <a:pt x="427" y="170"/>
                    </a:cubicBezTo>
                    <a:cubicBezTo>
                      <a:pt x="426" y="171"/>
                      <a:pt x="424" y="172"/>
                      <a:pt x="422" y="173"/>
                    </a:cubicBezTo>
                    <a:cubicBezTo>
                      <a:pt x="420" y="168"/>
                      <a:pt x="419" y="163"/>
                      <a:pt x="418" y="159"/>
                    </a:cubicBezTo>
                    <a:cubicBezTo>
                      <a:pt x="420" y="159"/>
                      <a:pt x="421" y="158"/>
                      <a:pt x="423" y="158"/>
                    </a:cubicBezTo>
                    <a:close/>
                    <a:moveTo>
                      <a:pt x="428" y="172"/>
                    </a:moveTo>
                    <a:cubicBezTo>
                      <a:pt x="430" y="171"/>
                      <a:pt x="432" y="169"/>
                      <a:pt x="434" y="169"/>
                    </a:cubicBezTo>
                    <a:cubicBezTo>
                      <a:pt x="434" y="169"/>
                      <a:pt x="434" y="169"/>
                      <a:pt x="434" y="169"/>
                    </a:cubicBezTo>
                    <a:cubicBezTo>
                      <a:pt x="436" y="172"/>
                      <a:pt x="438" y="175"/>
                      <a:pt x="440" y="178"/>
                    </a:cubicBezTo>
                    <a:cubicBezTo>
                      <a:pt x="436" y="179"/>
                      <a:pt x="433" y="182"/>
                      <a:pt x="430" y="185"/>
                    </a:cubicBezTo>
                    <a:cubicBezTo>
                      <a:pt x="427" y="182"/>
                      <a:pt x="425" y="178"/>
                      <a:pt x="423" y="174"/>
                    </a:cubicBezTo>
                    <a:cubicBezTo>
                      <a:pt x="423" y="174"/>
                      <a:pt x="423" y="174"/>
                      <a:pt x="423" y="174"/>
                    </a:cubicBezTo>
                    <a:cubicBezTo>
                      <a:pt x="424" y="173"/>
                      <a:pt x="427" y="172"/>
                      <a:pt x="428" y="172"/>
                    </a:cubicBezTo>
                    <a:close/>
                    <a:moveTo>
                      <a:pt x="441" y="179"/>
                    </a:moveTo>
                    <a:cubicBezTo>
                      <a:pt x="441" y="179"/>
                      <a:pt x="441" y="179"/>
                      <a:pt x="441" y="179"/>
                    </a:cubicBezTo>
                    <a:cubicBezTo>
                      <a:pt x="443" y="181"/>
                      <a:pt x="445" y="183"/>
                      <a:pt x="447" y="185"/>
                    </a:cubicBezTo>
                    <a:cubicBezTo>
                      <a:pt x="447" y="185"/>
                      <a:pt x="448" y="186"/>
                      <a:pt x="449" y="186"/>
                    </a:cubicBezTo>
                    <a:cubicBezTo>
                      <a:pt x="446" y="190"/>
                      <a:pt x="443" y="192"/>
                      <a:pt x="441" y="195"/>
                    </a:cubicBezTo>
                    <a:cubicBezTo>
                      <a:pt x="437" y="192"/>
                      <a:pt x="434" y="189"/>
                      <a:pt x="431" y="186"/>
                    </a:cubicBezTo>
                    <a:cubicBezTo>
                      <a:pt x="434" y="184"/>
                      <a:pt x="437" y="180"/>
                      <a:pt x="441" y="179"/>
                    </a:cubicBezTo>
                    <a:close/>
                    <a:moveTo>
                      <a:pt x="450" y="187"/>
                    </a:moveTo>
                    <a:cubicBezTo>
                      <a:pt x="453" y="190"/>
                      <a:pt x="456" y="192"/>
                      <a:pt x="460" y="194"/>
                    </a:cubicBezTo>
                    <a:cubicBezTo>
                      <a:pt x="458" y="197"/>
                      <a:pt x="456" y="201"/>
                      <a:pt x="454" y="204"/>
                    </a:cubicBezTo>
                    <a:cubicBezTo>
                      <a:pt x="450" y="202"/>
                      <a:pt x="445" y="199"/>
                      <a:pt x="442" y="196"/>
                    </a:cubicBezTo>
                    <a:cubicBezTo>
                      <a:pt x="444" y="193"/>
                      <a:pt x="448" y="191"/>
                      <a:pt x="450" y="187"/>
                    </a:cubicBezTo>
                    <a:close/>
                    <a:moveTo>
                      <a:pt x="461" y="195"/>
                    </a:moveTo>
                    <a:cubicBezTo>
                      <a:pt x="465" y="196"/>
                      <a:pt x="468" y="198"/>
                      <a:pt x="472" y="199"/>
                    </a:cubicBezTo>
                    <a:cubicBezTo>
                      <a:pt x="471" y="200"/>
                      <a:pt x="471" y="202"/>
                      <a:pt x="471" y="203"/>
                    </a:cubicBezTo>
                    <a:cubicBezTo>
                      <a:pt x="470" y="206"/>
                      <a:pt x="470" y="209"/>
                      <a:pt x="469" y="211"/>
                    </a:cubicBezTo>
                    <a:cubicBezTo>
                      <a:pt x="464" y="209"/>
                      <a:pt x="459" y="207"/>
                      <a:pt x="455" y="205"/>
                    </a:cubicBezTo>
                    <a:cubicBezTo>
                      <a:pt x="457" y="201"/>
                      <a:pt x="459" y="198"/>
                      <a:pt x="461" y="195"/>
                    </a:cubicBezTo>
                    <a:close/>
                    <a:moveTo>
                      <a:pt x="472" y="205"/>
                    </a:moveTo>
                    <a:cubicBezTo>
                      <a:pt x="472" y="203"/>
                      <a:pt x="473" y="201"/>
                      <a:pt x="474" y="199"/>
                    </a:cubicBezTo>
                    <a:cubicBezTo>
                      <a:pt x="474" y="199"/>
                      <a:pt x="475" y="199"/>
                      <a:pt x="475" y="199"/>
                    </a:cubicBezTo>
                    <a:cubicBezTo>
                      <a:pt x="479" y="200"/>
                      <a:pt x="483" y="201"/>
                      <a:pt x="487" y="202"/>
                    </a:cubicBezTo>
                    <a:cubicBezTo>
                      <a:pt x="485" y="206"/>
                      <a:pt x="486" y="211"/>
                      <a:pt x="485" y="215"/>
                    </a:cubicBezTo>
                    <a:cubicBezTo>
                      <a:pt x="480" y="215"/>
                      <a:pt x="475" y="213"/>
                      <a:pt x="470" y="212"/>
                    </a:cubicBezTo>
                    <a:cubicBezTo>
                      <a:pt x="471" y="209"/>
                      <a:pt x="471" y="207"/>
                      <a:pt x="472" y="205"/>
                    </a:cubicBezTo>
                    <a:close/>
                    <a:moveTo>
                      <a:pt x="488" y="202"/>
                    </a:moveTo>
                    <a:cubicBezTo>
                      <a:pt x="493" y="203"/>
                      <a:pt x="498" y="203"/>
                      <a:pt x="503" y="203"/>
                    </a:cubicBezTo>
                    <a:cubicBezTo>
                      <a:pt x="504" y="205"/>
                      <a:pt x="503" y="208"/>
                      <a:pt x="503" y="210"/>
                    </a:cubicBezTo>
                    <a:cubicBezTo>
                      <a:pt x="503" y="212"/>
                      <a:pt x="503" y="215"/>
                      <a:pt x="503" y="217"/>
                    </a:cubicBezTo>
                    <a:cubicBezTo>
                      <a:pt x="497" y="217"/>
                      <a:pt x="492" y="217"/>
                      <a:pt x="487" y="216"/>
                    </a:cubicBezTo>
                    <a:cubicBezTo>
                      <a:pt x="487" y="211"/>
                      <a:pt x="487" y="207"/>
                      <a:pt x="488" y="202"/>
                    </a:cubicBezTo>
                    <a:close/>
                    <a:moveTo>
                      <a:pt x="476" y="198"/>
                    </a:moveTo>
                    <a:cubicBezTo>
                      <a:pt x="466" y="196"/>
                      <a:pt x="456" y="191"/>
                      <a:pt x="448" y="184"/>
                    </a:cubicBezTo>
                    <a:cubicBezTo>
                      <a:pt x="441" y="177"/>
                      <a:pt x="435" y="167"/>
                      <a:pt x="431" y="158"/>
                    </a:cubicBezTo>
                    <a:cubicBezTo>
                      <a:pt x="431" y="158"/>
                      <a:pt x="432" y="158"/>
                      <a:pt x="432" y="158"/>
                    </a:cubicBezTo>
                    <a:cubicBezTo>
                      <a:pt x="434" y="159"/>
                      <a:pt x="436" y="160"/>
                      <a:pt x="438" y="160"/>
                    </a:cubicBezTo>
                    <a:cubicBezTo>
                      <a:pt x="444" y="178"/>
                      <a:pt x="463" y="187"/>
                      <a:pt x="480" y="192"/>
                    </a:cubicBezTo>
                    <a:cubicBezTo>
                      <a:pt x="505" y="199"/>
                      <a:pt x="530" y="193"/>
                      <a:pt x="553" y="185"/>
                    </a:cubicBezTo>
                    <a:cubicBezTo>
                      <a:pt x="563" y="181"/>
                      <a:pt x="573" y="176"/>
                      <a:pt x="583" y="171"/>
                    </a:cubicBezTo>
                    <a:cubicBezTo>
                      <a:pt x="592" y="165"/>
                      <a:pt x="601" y="159"/>
                      <a:pt x="610" y="152"/>
                    </a:cubicBezTo>
                    <a:cubicBezTo>
                      <a:pt x="618" y="146"/>
                      <a:pt x="627" y="139"/>
                      <a:pt x="635" y="132"/>
                    </a:cubicBezTo>
                    <a:cubicBezTo>
                      <a:pt x="643" y="124"/>
                      <a:pt x="652" y="117"/>
                      <a:pt x="660" y="109"/>
                    </a:cubicBezTo>
                    <a:cubicBezTo>
                      <a:pt x="660" y="109"/>
                      <a:pt x="660" y="109"/>
                      <a:pt x="660" y="109"/>
                    </a:cubicBezTo>
                    <a:cubicBezTo>
                      <a:pt x="662" y="110"/>
                      <a:pt x="665" y="111"/>
                      <a:pt x="667" y="112"/>
                    </a:cubicBezTo>
                    <a:cubicBezTo>
                      <a:pt x="660" y="120"/>
                      <a:pt x="652" y="127"/>
                      <a:pt x="644" y="134"/>
                    </a:cubicBezTo>
                    <a:cubicBezTo>
                      <a:pt x="634" y="142"/>
                      <a:pt x="624" y="151"/>
                      <a:pt x="614" y="158"/>
                    </a:cubicBezTo>
                    <a:cubicBezTo>
                      <a:pt x="603" y="166"/>
                      <a:pt x="593" y="173"/>
                      <a:pt x="581" y="179"/>
                    </a:cubicBezTo>
                    <a:cubicBezTo>
                      <a:pt x="570" y="185"/>
                      <a:pt x="558" y="190"/>
                      <a:pt x="546" y="194"/>
                    </a:cubicBezTo>
                    <a:cubicBezTo>
                      <a:pt x="524" y="202"/>
                      <a:pt x="499" y="204"/>
                      <a:pt x="476" y="198"/>
                    </a:cubicBezTo>
                    <a:close/>
                    <a:moveTo>
                      <a:pt x="448" y="172"/>
                    </a:moveTo>
                    <a:cubicBezTo>
                      <a:pt x="444" y="169"/>
                      <a:pt x="442" y="165"/>
                      <a:pt x="440" y="160"/>
                    </a:cubicBezTo>
                    <a:cubicBezTo>
                      <a:pt x="441" y="160"/>
                      <a:pt x="443" y="160"/>
                      <a:pt x="444" y="160"/>
                    </a:cubicBezTo>
                    <a:cubicBezTo>
                      <a:pt x="446" y="160"/>
                      <a:pt x="447" y="160"/>
                      <a:pt x="449" y="159"/>
                    </a:cubicBezTo>
                    <a:cubicBezTo>
                      <a:pt x="452" y="162"/>
                      <a:pt x="451" y="170"/>
                      <a:pt x="448" y="172"/>
                    </a:cubicBezTo>
                    <a:close/>
                    <a:moveTo>
                      <a:pt x="465" y="174"/>
                    </a:moveTo>
                    <a:cubicBezTo>
                      <a:pt x="467" y="175"/>
                      <a:pt x="469" y="177"/>
                      <a:pt x="470" y="180"/>
                    </a:cubicBezTo>
                    <a:cubicBezTo>
                      <a:pt x="472" y="182"/>
                      <a:pt x="472" y="185"/>
                      <a:pt x="471" y="187"/>
                    </a:cubicBezTo>
                    <a:cubicBezTo>
                      <a:pt x="463" y="184"/>
                      <a:pt x="455" y="180"/>
                      <a:pt x="449" y="174"/>
                    </a:cubicBezTo>
                    <a:cubicBezTo>
                      <a:pt x="454" y="171"/>
                      <a:pt x="460" y="171"/>
                      <a:pt x="465" y="174"/>
                    </a:cubicBezTo>
                    <a:close/>
                    <a:moveTo>
                      <a:pt x="474" y="188"/>
                    </a:moveTo>
                    <a:cubicBezTo>
                      <a:pt x="477" y="182"/>
                      <a:pt x="484" y="178"/>
                      <a:pt x="491" y="180"/>
                    </a:cubicBezTo>
                    <a:cubicBezTo>
                      <a:pt x="496" y="182"/>
                      <a:pt x="499" y="188"/>
                      <a:pt x="501" y="193"/>
                    </a:cubicBezTo>
                    <a:cubicBezTo>
                      <a:pt x="492" y="193"/>
                      <a:pt x="484" y="192"/>
                      <a:pt x="475" y="189"/>
                    </a:cubicBezTo>
                    <a:cubicBezTo>
                      <a:pt x="475" y="189"/>
                      <a:pt x="474" y="188"/>
                      <a:pt x="474" y="188"/>
                    </a:cubicBezTo>
                    <a:close/>
                    <a:moveTo>
                      <a:pt x="505" y="185"/>
                    </a:moveTo>
                    <a:cubicBezTo>
                      <a:pt x="507" y="182"/>
                      <a:pt x="510" y="180"/>
                      <a:pt x="514" y="180"/>
                    </a:cubicBezTo>
                    <a:cubicBezTo>
                      <a:pt x="520" y="180"/>
                      <a:pt x="526" y="185"/>
                      <a:pt x="528" y="190"/>
                    </a:cubicBezTo>
                    <a:cubicBezTo>
                      <a:pt x="520" y="192"/>
                      <a:pt x="511" y="193"/>
                      <a:pt x="503" y="193"/>
                    </a:cubicBezTo>
                    <a:cubicBezTo>
                      <a:pt x="503" y="190"/>
                      <a:pt x="504" y="187"/>
                      <a:pt x="505" y="185"/>
                    </a:cubicBezTo>
                    <a:close/>
                    <a:moveTo>
                      <a:pt x="530" y="181"/>
                    </a:moveTo>
                    <a:cubicBezTo>
                      <a:pt x="532" y="178"/>
                      <a:pt x="535" y="175"/>
                      <a:pt x="538" y="174"/>
                    </a:cubicBezTo>
                    <a:cubicBezTo>
                      <a:pt x="544" y="172"/>
                      <a:pt x="552" y="177"/>
                      <a:pt x="554" y="182"/>
                    </a:cubicBezTo>
                    <a:cubicBezTo>
                      <a:pt x="548" y="185"/>
                      <a:pt x="541" y="187"/>
                      <a:pt x="535" y="189"/>
                    </a:cubicBezTo>
                    <a:cubicBezTo>
                      <a:pt x="533" y="189"/>
                      <a:pt x="532" y="190"/>
                      <a:pt x="530" y="190"/>
                    </a:cubicBezTo>
                    <a:cubicBezTo>
                      <a:pt x="529" y="188"/>
                      <a:pt x="530" y="184"/>
                      <a:pt x="530" y="181"/>
                    </a:cubicBezTo>
                    <a:close/>
                    <a:moveTo>
                      <a:pt x="606" y="153"/>
                    </a:moveTo>
                    <a:cubicBezTo>
                      <a:pt x="605" y="154"/>
                      <a:pt x="603" y="155"/>
                      <a:pt x="602" y="156"/>
                    </a:cubicBezTo>
                    <a:cubicBezTo>
                      <a:pt x="596" y="160"/>
                      <a:pt x="590" y="164"/>
                      <a:pt x="584" y="168"/>
                    </a:cubicBezTo>
                    <a:cubicBezTo>
                      <a:pt x="581" y="163"/>
                      <a:pt x="581" y="155"/>
                      <a:pt x="586" y="151"/>
                    </a:cubicBezTo>
                    <a:cubicBezTo>
                      <a:pt x="593" y="146"/>
                      <a:pt x="600" y="148"/>
                      <a:pt x="606" y="153"/>
                    </a:cubicBezTo>
                    <a:close/>
                    <a:moveTo>
                      <a:pt x="610" y="133"/>
                    </a:moveTo>
                    <a:cubicBezTo>
                      <a:pt x="616" y="129"/>
                      <a:pt x="624" y="130"/>
                      <a:pt x="628" y="135"/>
                    </a:cubicBezTo>
                    <a:cubicBezTo>
                      <a:pt x="621" y="141"/>
                      <a:pt x="615" y="146"/>
                      <a:pt x="608" y="152"/>
                    </a:cubicBezTo>
                    <a:cubicBezTo>
                      <a:pt x="602" y="146"/>
                      <a:pt x="604" y="137"/>
                      <a:pt x="610" y="133"/>
                    </a:cubicBezTo>
                    <a:close/>
                    <a:moveTo>
                      <a:pt x="582" y="169"/>
                    </a:moveTo>
                    <a:cubicBezTo>
                      <a:pt x="579" y="171"/>
                      <a:pt x="575" y="173"/>
                      <a:pt x="571" y="175"/>
                    </a:cubicBezTo>
                    <a:cubicBezTo>
                      <a:pt x="566" y="177"/>
                      <a:pt x="562" y="179"/>
                      <a:pt x="557" y="181"/>
                    </a:cubicBezTo>
                    <a:cubicBezTo>
                      <a:pt x="555" y="175"/>
                      <a:pt x="557" y="167"/>
                      <a:pt x="563" y="164"/>
                    </a:cubicBezTo>
                    <a:cubicBezTo>
                      <a:pt x="570" y="159"/>
                      <a:pt x="578" y="163"/>
                      <a:pt x="582" y="169"/>
                    </a:cubicBezTo>
                    <a:close/>
                    <a:moveTo>
                      <a:pt x="628" y="117"/>
                    </a:moveTo>
                    <a:cubicBezTo>
                      <a:pt x="631" y="114"/>
                      <a:pt x="635" y="113"/>
                      <a:pt x="639" y="113"/>
                    </a:cubicBezTo>
                    <a:cubicBezTo>
                      <a:pt x="641" y="113"/>
                      <a:pt x="643" y="113"/>
                      <a:pt x="645" y="114"/>
                    </a:cubicBezTo>
                    <a:cubicBezTo>
                      <a:pt x="647" y="114"/>
                      <a:pt x="648" y="115"/>
                      <a:pt x="649" y="116"/>
                    </a:cubicBezTo>
                    <a:cubicBezTo>
                      <a:pt x="643" y="122"/>
                      <a:pt x="637" y="127"/>
                      <a:pt x="631" y="133"/>
                    </a:cubicBezTo>
                    <a:cubicBezTo>
                      <a:pt x="630" y="133"/>
                      <a:pt x="630" y="133"/>
                      <a:pt x="630" y="134"/>
                    </a:cubicBezTo>
                    <a:cubicBezTo>
                      <a:pt x="627" y="128"/>
                      <a:pt x="623" y="122"/>
                      <a:pt x="628" y="117"/>
                    </a:cubicBezTo>
                    <a:close/>
                    <a:moveTo>
                      <a:pt x="652" y="104"/>
                    </a:moveTo>
                    <a:cubicBezTo>
                      <a:pt x="654" y="105"/>
                      <a:pt x="656" y="107"/>
                      <a:pt x="658" y="108"/>
                    </a:cubicBezTo>
                    <a:cubicBezTo>
                      <a:pt x="656" y="110"/>
                      <a:pt x="653" y="112"/>
                      <a:pt x="651" y="114"/>
                    </a:cubicBezTo>
                    <a:cubicBezTo>
                      <a:pt x="650" y="112"/>
                      <a:pt x="649" y="106"/>
                      <a:pt x="652" y="104"/>
                    </a:cubicBezTo>
                    <a:close/>
                    <a:moveTo>
                      <a:pt x="505" y="209"/>
                    </a:moveTo>
                    <a:cubicBezTo>
                      <a:pt x="505" y="207"/>
                      <a:pt x="505" y="205"/>
                      <a:pt x="505" y="203"/>
                    </a:cubicBezTo>
                    <a:cubicBezTo>
                      <a:pt x="509" y="203"/>
                      <a:pt x="514" y="203"/>
                      <a:pt x="518" y="202"/>
                    </a:cubicBezTo>
                    <a:cubicBezTo>
                      <a:pt x="519" y="205"/>
                      <a:pt x="519" y="207"/>
                      <a:pt x="519" y="210"/>
                    </a:cubicBezTo>
                    <a:cubicBezTo>
                      <a:pt x="519" y="212"/>
                      <a:pt x="520" y="214"/>
                      <a:pt x="520" y="217"/>
                    </a:cubicBezTo>
                    <a:cubicBezTo>
                      <a:pt x="515" y="217"/>
                      <a:pt x="510" y="217"/>
                      <a:pt x="504" y="217"/>
                    </a:cubicBezTo>
                    <a:cubicBezTo>
                      <a:pt x="504" y="215"/>
                      <a:pt x="504" y="212"/>
                      <a:pt x="505" y="209"/>
                    </a:cubicBezTo>
                    <a:close/>
                    <a:moveTo>
                      <a:pt x="520" y="202"/>
                    </a:moveTo>
                    <a:cubicBezTo>
                      <a:pt x="524" y="202"/>
                      <a:pt x="529" y="201"/>
                      <a:pt x="533" y="200"/>
                    </a:cubicBezTo>
                    <a:cubicBezTo>
                      <a:pt x="534" y="202"/>
                      <a:pt x="535" y="204"/>
                      <a:pt x="535" y="207"/>
                    </a:cubicBezTo>
                    <a:cubicBezTo>
                      <a:pt x="536" y="209"/>
                      <a:pt x="537" y="211"/>
                      <a:pt x="538" y="213"/>
                    </a:cubicBezTo>
                    <a:cubicBezTo>
                      <a:pt x="532" y="215"/>
                      <a:pt x="527" y="216"/>
                      <a:pt x="522" y="216"/>
                    </a:cubicBezTo>
                    <a:cubicBezTo>
                      <a:pt x="521" y="214"/>
                      <a:pt x="521" y="211"/>
                      <a:pt x="520" y="209"/>
                    </a:cubicBezTo>
                    <a:cubicBezTo>
                      <a:pt x="520" y="207"/>
                      <a:pt x="520" y="204"/>
                      <a:pt x="520" y="202"/>
                    </a:cubicBezTo>
                    <a:close/>
                    <a:moveTo>
                      <a:pt x="537" y="205"/>
                    </a:moveTo>
                    <a:cubicBezTo>
                      <a:pt x="536" y="203"/>
                      <a:pt x="536" y="201"/>
                      <a:pt x="535" y="199"/>
                    </a:cubicBezTo>
                    <a:cubicBezTo>
                      <a:pt x="539" y="198"/>
                      <a:pt x="543" y="197"/>
                      <a:pt x="548" y="196"/>
                    </a:cubicBezTo>
                    <a:cubicBezTo>
                      <a:pt x="549" y="200"/>
                      <a:pt x="551" y="205"/>
                      <a:pt x="553" y="209"/>
                    </a:cubicBezTo>
                    <a:cubicBezTo>
                      <a:pt x="548" y="211"/>
                      <a:pt x="544" y="212"/>
                      <a:pt x="539" y="213"/>
                    </a:cubicBezTo>
                    <a:cubicBezTo>
                      <a:pt x="538" y="210"/>
                      <a:pt x="537" y="208"/>
                      <a:pt x="537" y="205"/>
                    </a:cubicBezTo>
                    <a:close/>
                    <a:moveTo>
                      <a:pt x="549" y="195"/>
                    </a:moveTo>
                    <a:cubicBezTo>
                      <a:pt x="553" y="194"/>
                      <a:pt x="557" y="192"/>
                      <a:pt x="561" y="191"/>
                    </a:cubicBezTo>
                    <a:cubicBezTo>
                      <a:pt x="562" y="193"/>
                      <a:pt x="563" y="194"/>
                      <a:pt x="564" y="196"/>
                    </a:cubicBezTo>
                    <a:cubicBezTo>
                      <a:pt x="565" y="199"/>
                      <a:pt x="566" y="201"/>
                      <a:pt x="567" y="204"/>
                    </a:cubicBezTo>
                    <a:cubicBezTo>
                      <a:pt x="563" y="205"/>
                      <a:pt x="558" y="207"/>
                      <a:pt x="554" y="208"/>
                    </a:cubicBezTo>
                    <a:cubicBezTo>
                      <a:pt x="552" y="204"/>
                      <a:pt x="551" y="200"/>
                      <a:pt x="549" y="195"/>
                    </a:cubicBezTo>
                    <a:close/>
                    <a:moveTo>
                      <a:pt x="566" y="197"/>
                    </a:moveTo>
                    <a:cubicBezTo>
                      <a:pt x="564" y="194"/>
                      <a:pt x="563" y="192"/>
                      <a:pt x="563" y="190"/>
                    </a:cubicBezTo>
                    <a:cubicBezTo>
                      <a:pt x="567" y="188"/>
                      <a:pt x="571" y="186"/>
                      <a:pt x="575" y="184"/>
                    </a:cubicBezTo>
                    <a:cubicBezTo>
                      <a:pt x="577" y="188"/>
                      <a:pt x="579" y="192"/>
                      <a:pt x="582" y="196"/>
                    </a:cubicBezTo>
                    <a:cubicBezTo>
                      <a:pt x="577" y="199"/>
                      <a:pt x="573" y="201"/>
                      <a:pt x="568" y="203"/>
                    </a:cubicBezTo>
                    <a:cubicBezTo>
                      <a:pt x="567" y="201"/>
                      <a:pt x="566" y="199"/>
                      <a:pt x="566" y="197"/>
                    </a:cubicBezTo>
                    <a:close/>
                    <a:moveTo>
                      <a:pt x="577" y="184"/>
                    </a:moveTo>
                    <a:cubicBezTo>
                      <a:pt x="579" y="182"/>
                      <a:pt x="581" y="181"/>
                      <a:pt x="583" y="180"/>
                    </a:cubicBezTo>
                    <a:cubicBezTo>
                      <a:pt x="585" y="179"/>
                      <a:pt x="587" y="178"/>
                      <a:pt x="590" y="177"/>
                    </a:cubicBezTo>
                    <a:cubicBezTo>
                      <a:pt x="591" y="179"/>
                      <a:pt x="592" y="180"/>
                      <a:pt x="593" y="182"/>
                    </a:cubicBezTo>
                    <a:cubicBezTo>
                      <a:pt x="595" y="184"/>
                      <a:pt x="595" y="186"/>
                      <a:pt x="597" y="188"/>
                    </a:cubicBezTo>
                    <a:cubicBezTo>
                      <a:pt x="592" y="191"/>
                      <a:pt x="588" y="193"/>
                      <a:pt x="583" y="196"/>
                    </a:cubicBezTo>
                    <a:cubicBezTo>
                      <a:pt x="581" y="192"/>
                      <a:pt x="579" y="188"/>
                      <a:pt x="577" y="184"/>
                    </a:cubicBezTo>
                    <a:close/>
                    <a:moveTo>
                      <a:pt x="595" y="182"/>
                    </a:moveTo>
                    <a:cubicBezTo>
                      <a:pt x="594" y="180"/>
                      <a:pt x="592" y="178"/>
                      <a:pt x="591" y="176"/>
                    </a:cubicBezTo>
                    <a:cubicBezTo>
                      <a:pt x="595" y="173"/>
                      <a:pt x="600" y="171"/>
                      <a:pt x="604" y="168"/>
                    </a:cubicBezTo>
                    <a:cubicBezTo>
                      <a:pt x="605" y="169"/>
                      <a:pt x="605" y="171"/>
                      <a:pt x="606" y="172"/>
                    </a:cubicBezTo>
                    <a:cubicBezTo>
                      <a:pt x="608" y="174"/>
                      <a:pt x="610" y="176"/>
                      <a:pt x="611" y="178"/>
                    </a:cubicBezTo>
                    <a:cubicBezTo>
                      <a:pt x="611" y="179"/>
                      <a:pt x="610" y="179"/>
                      <a:pt x="610" y="179"/>
                    </a:cubicBezTo>
                    <a:cubicBezTo>
                      <a:pt x="606" y="182"/>
                      <a:pt x="602" y="185"/>
                      <a:pt x="598" y="187"/>
                    </a:cubicBezTo>
                    <a:cubicBezTo>
                      <a:pt x="597" y="185"/>
                      <a:pt x="596" y="183"/>
                      <a:pt x="595" y="182"/>
                    </a:cubicBezTo>
                    <a:close/>
                    <a:moveTo>
                      <a:pt x="608" y="171"/>
                    </a:moveTo>
                    <a:cubicBezTo>
                      <a:pt x="607" y="170"/>
                      <a:pt x="606" y="168"/>
                      <a:pt x="605" y="167"/>
                    </a:cubicBezTo>
                    <a:cubicBezTo>
                      <a:pt x="608" y="164"/>
                      <a:pt x="612" y="162"/>
                      <a:pt x="615" y="160"/>
                    </a:cubicBezTo>
                    <a:cubicBezTo>
                      <a:pt x="615" y="159"/>
                      <a:pt x="616" y="159"/>
                      <a:pt x="616" y="159"/>
                    </a:cubicBezTo>
                    <a:cubicBezTo>
                      <a:pt x="618" y="160"/>
                      <a:pt x="619" y="162"/>
                      <a:pt x="620" y="164"/>
                    </a:cubicBezTo>
                    <a:cubicBezTo>
                      <a:pt x="622" y="166"/>
                      <a:pt x="623" y="167"/>
                      <a:pt x="624" y="169"/>
                    </a:cubicBezTo>
                    <a:cubicBezTo>
                      <a:pt x="621" y="172"/>
                      <a:pt x="617" y="175"/>
                      <a:pt x="613" y="178"/>
                    </a:cubicBezTo>
                    <a:cubicBezTo>
                      <a:pt x="611" y="175"/>
                      <a:pt x="609" y="174"/>
                      <a:pt x="608" y="171"/>
                    </a:cubicBezTo>
                    <a:close/>
                    <a:moveTo>
                      <a:pt x="622" y="163"/>
                    </a:moveTo>
                    <a:cubicBezTo>
                      <a:pt x="620" y="161"/>
                      <a:pt x="619" y="159"/>
                      <a:pt x="617" y="158"/>
                    </a:cubicBezTo>
                    <a:cubicBezTo>
                      <a:pt x="622" y="155"/>
                      <a:pt x="626" y="151"/>
                      <a:pt x="630" y="148"/>
                    </a:cubicBezTo>
                    <a:cubicBezTo>
                      <a:pt x="632" y="151"/>
                      <a:pt x="635" y="154"/>
                      <a:pt x="638" y="158"/>
                    </a:cubicBezTo>
                    <a:cubicBezTo>
                      <a:pt x="634" y="161"/>
                      <a:pt x="630" y="164"/>
                      <a:pt x="626" y="168"/>
                    </a:cubicBezTo>
                    <a:cubicBezTo>
                      <a:pt x="624" y="166"/>
                      <a:pt x="623" y="165"/>
                      <a:pt x="622" y="163"/>
                    </a:cubicBezTo>
                    <a:close/>
                    <a:moveTo>
                      <a:pt x="631" y="147"/>
                    </a:moveTo>
                    <a:cubicBezTo>
                      <a:pt x="635" y="144"/>
                      <a:pt x="638" y="141"/>
                      <a:pt x="642" y="138"/>
                    </a:cubicBezTo>
                    <a:cubicBezTo>
                      <a:pt x="643" y="139"/>
                      <a:pt x="644" y="140"/>
                      <a:pt x="645" y="141"/>
                    </a:cubicBezTo>
                    <a:cubicBezTo>
                      <a:pt x="647" y="143"/>
                      <a:pt x="649" y="145"/>
                      <a:pt x="651" y="147"/>
                    </a:cubicBezTo>
                    <a:cubicBezTo>
                      <a:pt x="647" y="150"/>
                      <a:pt x="643" y="153"/>
                      <a:pt x="639" y="157"/>
                    </a:cubicBezTo>
                    <a:cubicBezTo>
                      <a:pt x="637" y="153"/>
                      <a:pt x="634" y="150"/>
                      <a:pt x="631" y="147"/>
                    </a:cubicBezTo>
                    <a:close/>
                    <a:moveTo>
                      <a:pt x="647" y="140"/>
                    </a:moveTo>
                    <a:cubicBezTo>
                      <a:pt x="646" y="139"/>
                      <a:pt x="644" y="138"/>
                      <a:pt x="643" y="137"/>
                    </a:cubicBezTo>
                    <a:cubicBezTo>
                      <a:pt x="644" y="136"/>
                      <a:pt x="644" y="136"/>
                      <a:pt x="644" y="136"/>
                    </a:cubicBezTo>
                    <a:cubicBezTo>
                      <a:pt x="648" y="132"/>
                      <a:pt x="652" y="129"/>
                      <a:pt x="656" y="126"/>
                    </a:cubicBezTo>
                    <a:cubicBezTo>
                      <a:pt x="658" y="129"/>
                      <a:pt x="661" y="132"/>
                      <a:pt x="665" y="135"/>
                    </a:cubicBezTo>
                    <a:cubicBezTo>
                      <a:pt x="660" y="139"/>
                      <a:pt x="656" y="142"/>
                      <a:pt x="652" y="146"/>
                    </a:cubicBezTo>
                    <a:cubicBezTo>
                      <a:pt x="650" y="144"/>
                      <a:pt x="648" y="142"/>
                      <a:pt x="647" y="140"/>
                    </a:cubicBezTo>
                    <a:close/>
                    <a:moveTo>
                      <a:pt x="657" y="125"/>
                    </a:moveTo>
                    <a:cubicBezTo>
                      <a:pt x="660" y="121"/>
                      <a:pt x="664" y="118"/>
                      <a:pt x="668" y="114"/>
                    </a:cubicBezTo>
                    <a:cubicBezTo>
                      <a:pt x="669" y="116"/>
                      <a:pt x="670" y="117"/>
                      <a:pt x="672" y="118"/>
                    </a:cubicBezTo>
                    <a:cubicBezTo>
                      <a:pt x="674" y="120"/>
                      <a:pt x="676" y="122"/>
                      <a:pt x="678" y="124"/>
                    </a:cubicBezTo>
                    <a:cubicBezTo>
                      <a:pt x="676" y="126"/>
                      <a:pt x="673" y="128"/>
                      <a:pt x="671" y="130"/>
                    </a:cubicBezTo>
                    <a:cubicBezTo>
                      <a:pt x="669" y="131"/>
                      <a:pt x="667" y="133"/>
                      <a:pt x="666" y="134"/>
                    </a:cubicBezTo>
                    <a:cubicBezTo>
                      <a:pt x="663" y="131"/>
                      <a:pt x="659" y="128"/>
                      <a:pt x="657" y="125"/>
                    </a:cubicBezTo>
                    <a:close/>
                    <a:moveTo>
                      <a:pt x="674" y="118"/>
                    </a:moveTo>
                    <a:cubicBezTo>
                      <a:pt x="672" y="116"/>
                      <a:pt x="670" y="115"/>
                      <a:pt x="669" y="113"/>
                    </a:cubicBezTo>
                    <a:cubicBezTo>
                      <a:pt x="669" y="113"/>
                      <a:pt x="669" y="112"/>
                      <a:pt x="669" y="112"/>
                    </a:cubicBezTo>
                    <a:cubicBezTo>
                      <a:pt x="669" y="112"/>
                      <a:pt x="669" y="112"/>
                      <a:pt x="669" y="112"/>
                    </a:cubicBezTo>
                    <a:cubicBezTo>
                      <a:pt x="676" y="114"/>
                      <a:pt x="683" y="114"/>
                      <a:pt x="689" y="113"/>
                    </a:cubicBezTo>
                    <a:cubicBezTo>
                      <a:pt x="691" y="112"/>
                      <a:pt x="693" y="112"/>
                      <a:pt x="695" y="111"/>
                    </a:cubicBezTo>
                    <a:cubicBezTo>
                      <a:pt x="690" y="115"/>
                      <a:pt x="685" y="119"/>
                      <a:pt x="679" y="123"/>
                    </a:cubicBezTo>
                    <a:cubicBezTo>
                      <a:pt x="678" y="121"/>
                      <a:pt x="676" y="119"/>
                      <a:pt x="674" y="118"/>
                    </a:cubicBezTo>
                    <a:close/>
                    <a:moveTo>
                      <a:pt x="469" y="167"/>
                    </a:moveTo>
                    <a:cubicBezTo>
                      <a:pt x="472" y="168"/>
                      <a:pt x="475" y="170"/>
                      <a:pt x="476" y="173"/>
                    </a:cubicBezTo>
                    <a:cubicBezTo>
                      <a:pt x="476" y="174"/>
                      <a:pt x="477" y="174"/>
                      <a:pt x="477" y="174"/>
                    </a:cubicBezTo>
                    <a:cubicBezTo>
                      <a:pt x="480" y="170"/>
                      <a:pt x="485" y="169"/>
                      <a:pt x="489" y="169"/>
                    </a:cubicBezTo>
                    <a:cubicBezTo>
                      <a:pt x="494" y="169"/>
                      <a:pt x="499" y="172"/>
                      <a:pt x="501" y="176"/>
                    </a:cubicBezTo>
                    <a:cubicBezTo>
                      <a:pt x="501" y="177"/>
                      <a:pt x="502" y="177"/>
                      <a:pt x="502" y="176"/>
                    </a:cubicBezTo>
                    <a:cubicBezTo>
                      <a:pt x="507" y="169"/>
                      <a:pt x="517" y="168"/>
                      <a:pt x="523" y="175"/>
                    </a:cubicBezTo>
                    <a:cubicBezTo>
                      <a:pt x="523" y="176"/>
                      <a:pt x="524" y="175"/>
                      <a:pt x="524" y="175"/>
                    </a:cubicBezTo>
                    <a:cubicBezTo>
                      <a:pt x="524" y="169"/>
                      <a:pt x="529" y="166"/>
                      <a:pt x="533" y="164"/>
                    </a:cubicBezTo>
                    <a:cubicBezTo>
                      <a:pt x="538" y="163"/>
                      <a:pt x="545" y="165"/>
                      <a:pt x="548" y="168"/>
                    </a:cubicBezTo>
                    <a:cubicBezTo>
                      <a:pt x="549" y="169"/>
                      <a:pt x="550" y="168"/>
                      <a:pt x="550" y="168"/>
                    </a:cubicBezTo>
                    <a:cubicBezTo>
                      <a:pt x="550" y="168"/>
                      <a:pt x="550" y="168"/>
                      <a:pt x="550" y="167"/>
                    </a:cubicBezTo>
                    <a:cubicBezTo>
                      <a:pt x="549" y="161"/>
                      <a:pt x="554" y="156"/>
                      <a:pt x="558" y="153"/>
                    </a:cubicBezTo>
                    <a:cubicBezTo>
                      <a:pt x="564" y="149"/>
                      <a:pt x="570" y="150"/>
                      <a:pt x="575" y="154"/>
                    </a:cubicBezTo>
                    <a:cubicBezTo>
                      <a:pt x="576" y="155"/>
                      <a:pt x="577" y="154"/>
                      <a:pt x="577" y="153"/>
                    </a:cubicBezTo>
                    <a:cubicBezTo>
                      <a:pt x="577" y="149"/>
                      <a:pt x="578" y="144"/>
                      <a:pt x="581" y="141"/>
                    </a:cubicBezTo>
                    <a:cubicBezTo>
                      <a:pt x="585" y="137"/>
                      <a:pt x="591" y="136"/>
                      <a:pt x="596" y="138"/>
                    </a:cubicBezTo>
                    <a:cubicBezTo>
                      <a:pt x="596" y="139"/>
                      <a:pt x="597" y="138"/>
                      <a:pt x="597" y="138"/>
                    </a:cubicBezTo>
                    <a:cubicBezTo>
                      <a:pt x="595" y="126"/>
                      <a:pt x="607" y="120"/>
                      <a:pt x="617" y="123"/>
                    </a:cubicBezTo>
                    <a:cubicBezTo>
                      <a:pt x="617" y="123"/>
                      <a:pt x="617" y="123"/>
                      <a:pt x="617" y="123"/>
                    </a:cubicBezTo>
                    <a:cubicBezTo>
                      <a:pt x="617" y="123"/>
                      <a:pt x="617" y="123"/>
                      <a:pt x="617" y="123"/>
                    </a:cubicBezTo>
                    <a:cubicBezTo>
                      <a:pt x="618" y="123"/>
                      <a:pt x="618" y="122"/>
                      <a:pt x="618" y="122"/>
                    </a:cubicBezTo>
                    <a:cubicBezTo>
                      <a:pt x="618" y="117"/>
                      <a:pt x="620" y="112"/>
                      <a:pt x="624" y="108"/>
                    </a:cubicBezTo>
                    <a:cubicBezTo>
                      <a:pt x="628" y="105"/>
                      <a:pt x="635" y="103"/>
                      <a:pt x="640" y="106"/>
                    </a:cubicBezTo>
                    <a:cubicBezTo>
                      <a:pt x="640" y="106"/>
                      <a:pt x="641" y="106"/>
                      <a:pt x="641" y="106"/>
                    </a:cubicBezTo>
                    <a:cubicBezTo>
                      <a:pt x="641" y="106"/>
                      <a:pt x="642" y="105"/>
                      <a:pt x="642" y="105"/>
                    </a:cubicBezTo>
                    <a:cubicBezTo>
                      <a:pt x="639" y="101"/>
                      <a:pt x="641" y="96"/>
                      <a:pt x="643" y="93"/>
                    </a:cubicBezTo>
                    <a:cubicBezTo>
                      <a:pt x="645" y="96"/>
                      <a:pt x="648" y="100"/>
                      <a:pt x="651" y="102"/>
                    </a:cubicBezTo>
                    <a:cubicBezTo>
                      <a:pt x="649" y="104"/>
                      <a:pt x="649" y="106"/>
                      <a:pt x="649" y="108"/>
                    </a:cubicBezTo>
                    <a:cubicBezTo>
                      <a:pt x="649" y="110"/>
                      <a:pt x="649" y="112"/>
                      <a:pt x="650" y="115"/>
                    </a:cubicBezTo>
                    <a:cubicBezTo>
                      <a:pt x="646" y="112"/>
                      <a:pt x="643" y="111"/>
                      <a:pt x="639" y="111"/>
                    </a:cubicBezTo>
                    <a:cubicBezTo>
                      <a:pt x="635" y="111"/>
                      <a:pt x="630" y="112"/>
                      <a:pt x="627" y="115"/>
                    </a:cubicBezTo>
                    <a:cubicBezTo>
                      <a:pt x="622" y="120"/>
                      <a:pt x="624" y="126"/>
                      <a:pt x="626" y="131"/>
                    </a:cubicBezTo>
                    <a:cubicBezTo>
                      <a:pt x="622" y="128"/>
                      <a:pt x="614" y="129"/>
                      <a:pt x="609" y="132"/>
                    </a:cubicBezTo>
                    <a:cubicBezTo>
                      <a:pt x="603" y="135"/>
                      <a:pt x="601" y="144"/>
                      <a:pt x="604" y="150"/>
                    </a:cubicBezTo>
                    <a:cubicBezTo>
                      <a:pt x="598" y="146"/>
                      <a:pt x="591" y="145"/>
                      <a:pt x="585" y="149"/>
                    </a:cubicBezTo>
                    <a:cubicBezTo>
                      <a:pt x="580" y="153"/>
                      <a:pt x="579" y="160"/>
                      <a:pt x="582" y="166"/>
                    </a:cubicBezTo>
                    <a:cubicBezTo>
                      <a:pt x="577" y="160"/>
                      <a:pt x="569" y="158"/>
                      <a:pt x="562" y="162"/>
                    </a:cubicBezTo>
                    <a:cubicBezTo>
                      <a:pt x="559" y="164"/>
                      <a:pt x="557" y="167"/>
                      <a:pt x="556" y="170"/>
                    </a:cubicBezTo>
                    <a:cubicBezTo>
                      <a:pt x="555" y="173"/>
                      <a:pt x="554" y="177"/>
                      <a:pt x="555" y="180"/>
                    </a:cubicBezTo>
                    <a:cubicBezTo>
                      <a:pt x="552" y="174"/>
                      <a:pt x="544" y="171"/>
                      <a:pt x="537" y="172"/>
                    </a:cubicBezTo>
                    <a:cubicBezTo>
                      <a:pt x="533" y="173"/>
                      <a:pt x="531" y="177"/>
                      <a:pt x="529" y="180"/>
                    </a:cubicBezTo>
                    <a:cubicBezTo>
                      <a:pt x="528" y="182"/>
                      <a:pt x="528" y="184"/>
                      <a:pt x="528" y="186"/>
                    </a:cubicBezTo>
                    <a:cubicBezTo>
                      <a:pt x="525" y="181"/>
                      <a:pt x="519" y="178"/>
                      <a:pt x="514" y="178"/>
                    </a:cubicBezTo>
                    <a:cubicBezTo>
                      <a:pt x="510" y="178"/>
                      <a:pt x="506" y="180"/>
                      <a:pt x="504" y="183"/>
                    </a:cubicBezTo>
                    <a:cubicBezTo>
                      <a:pt x="503" y="185"/>
                      <a:pt x="502" y="187"/>
                      <a:pt x="501" y="190"/>
                    </a:cubicBezTo>
                    <a:cubicBezTo>
                      <a:pt x="500" y="185"/>
                      <a:pt x="496" y="180"/>
                      <a:pt x="490" y="179"/>
                    </a:cubicBezTo>
                    <a:cubicBezTo>
                      <a:pt x="484" y="177"/>
                      <a:pt x="477" y="181"/>
                      <a:pt x="473" y="186"/>
                    </a:cubicBezTo>
                    <a:cubicBezTo>
                      <a:pt x="473" y="184"/>
                      <a:pt x="473" y="182"/>
                      <a:pt x="472" y="180"/>
                    </a:cubicBezTo>
                    <a:cubicBezTo>
                      <a:pt x="471" y="177"/>
                      <a:pt x="469" y="174"/>
                      <a:pt x="466" y="173"/>
                    </a:cubicBezTo>
                    <a:cubicBezTo>
                      <a:pt x="461" y="170"/>
                      <a:pt x="456" y="169"/>
                      <a:pt x="451" y="171"/>
                    </a:cubicBezTo>
                    <a:cubicBezTo>
                      <a:pt x="453" y="168"/>
                      <a:pt x="453" y="162"/>
                      <a:pt x="450" y="159"/>
                    </a:cubicBezTo>
                    <a:cubicBezTo>
                      <a:pt x="451" y="158"/>
                      <a:pt x="452" y="158"/>
                      <a:pt x="453" y="157"/>
                    </a:cubicBezTo>
                    <a:cubicBezTo>
                      <a:pt x="455" y="159"/>
                      <a:pt x="458" y="161"/>
                      <a:pt x="461" y="162"/>
                    </a:cubicBezTo>
                    <a:cubicBezTo>
                      <a:pt x="461" y="163"/>
                      <a:pt x="461" y="164"/>
                      <a:pt x="460" y="165"/>
                    </a:cubicBezTo>
                    <a:cubicBezTo>
                      <a:pt x="460" y="166"/>
                      <a:pt x="461" y="166"/>
                      <a:pt x="461" y="166"/>
                    </a:cubicBezTo>
                    <a:cubicBezTo>
                      <a:pt x="464" y="165"/>
                      <a:pt x="467" y="166"/>
                      <a:pt x="469" y="167"/>
                    </a:cubicBezTo>
                    <a:close/>
                    <a:moveTo>
                      <a:pt x="397" y="49"/>
                    </a:moveTo>
                    <a:cubicBezTo>
                      <a:pt x="400" y="44"/>
                      <a:pt x="407" y="41"/>
                      <a:pt x="413" y="41"/>
                    </a:cubicBezTo>
                    <a:cubicBezTo>
                      <a:pt x="413" y="41"/>
                      <a:pt x="414" y="41"/>
                      <a:pt x="414" y="41"/>
                    </a:cubicBezTo>
                    <a:cubicBezTo>
                      <a:pt x="414" y="41"/>
                      <a:pt x="415" y="41"/>
                      <a:pt x="414" y="40"/>
                    </a:cubicBezTo>
                    <a:cubicBezTo>
                      <a:pt x="415" y="33"/>
                      <a:pt x="416" y="25"/>
                      <a:pt x="423" y="22"/>
                    </a:cubicBezTo>
                    <a:cubicBezTo>
                      <a:pt x="430" y="18"/>
                      <a:pt x="439" y="21"/>
                      <a:pt x="443" y="27"/>
                    </a:cubicBezTo>
                    <a:cubicBezTo>
                      <a:pt x="444" y="27"/>
                      <a:pt x="445" y="27"/>
                      <a:pt x="445" y="26"/>
                    </a:cubicBezTo>
                    <a:cubicBezTo>
                      <a:pt x="449" y="20"/>
                      <a:pt x="456" y="16"/>
                      <a:pt x="463" y="16"/>
                    </a:cubicBezTo>
                    <a:cubicBezTo>
                      <a:pt x="473" y="15"/>
                      <a:pt x="480" y="21"/>
                      <a:pt x="484" y="30"/>
                    </a:cubicBezTo>
                    <a:cubicBezTo>
                      <a:pt x="484" y="30"/>
                      <a:pt x="484" y="30"/>
                      <a:pt x="485" y="30"/>
                    </a:cubicBezTo>
                    <a:cubicBezTo>
                      <a:pt x="493" y="26"/>
                      <a:pt x="502" y="28"/>
                      <a:pt x="508" y="33"/>
                    </a:cubicBezTo>
                    <a:cubicBezTo>
                      <a:pt x="511" y="36"/>
                      <a:pt x="513" y="39"/>
                      <a:pt x="514" y="43"/>
                    </a:cubicBezTo>
                    <a:cubicBezTo>
                      <a:pt x="515" y="45"/>
                      <a:pt x="515" y="47"/>
                      <a:pt x="515" y="49"/>
                    </a:cubicBezTo>
                    <a:cubicBezTo>
                      <a:pt x="515" y="51"/>
                      <a:pt x="515" y="54"/>
                      <a:pt x="514" y="56"/>
                    </a:cubicBezTo>
                    <a:cubicBezTo>
                      <a:pt x="513" y="57"/>
                      <a:pt x="513" y="57"/>
                      <a:pt x="514" y="57"/>
                    </a:cubicBezTo>
                    <a:cubicBezTo>
                      <a:pt x="514" y="58"/>
                      <a:pt x="514" y="58"/>
                      <a:pt x="514" y="58"/>
                    </a:cubicBezTo>
                    <a:cubicBezTo>
                      <a:pt x="514" y="58"/>
                      <a:pt x="514" y="58"/>
                      <a:pt x="514" y="58"/>
                    </a:cubicBezTo>
                    <a:cubicBezTo>
                      <a:pt x="514" y="58"/>
                      <a:pt x="514" y="58"/>
                      <a:pt x="514" y="58"/>
                    </a:cubicBezTo>
                    <a:cubicBezTo>
                      <a:pt x="520" y="58"/>
                      <a:pt x="524" y="64"/>
                      <a:pt x="527" y="68"/>
                    </a:cubicBezTo>
                    <a:cubicBezTo>
                      <a:pt x="527" y="69"/>
                      <a:pt x="527" y="70"/>
                      <a:pt x="527" y="71"/>
                    </a:cubicBezTo>
                    <a:cubicBezTo>
                      <a:pt x="530" y="78"/>
                      <a:pt x="530" y="87"/>
                      <a:pt x="523" y="92"/>
                    </a:cubicBezTo>
                    <a:cubicBezTo>
                      <a:pt x="522" y="92"/>
                      <a:pt x="522" y="93"/>
                      <a:pt x="523" y="93"/>
                    </a:cubicBezTo>
                    <a:cubicBezTo>
                      <a:pt x="528" y="97"/>
                      <a:pt x="530" y="105"/>
                      <a:pt x="529" y="111"/>
                    </a:cubicBezTo>
                    <a:cubicBezTo>
                      <a:pt x="527" y="119"/>
                      <a:pt x="520" y="124"/>
                      <a:pt x="513" y="124"/>
                    </a:cubicBezTo>
                    <a:cubicBezTo>
                      <a:pt x="512" y="124"/>
                      <a:pt x="512" y="125"/>
                      <a:pt x="512" y="126"/>
                    </a:cubicBezTo>
                    <a:cubicBezTo>
                      <a:pt x="514" y="132"/>
                      <a:pt x="512" y="139"/>
                      <a:pt x="507" y="143"/>
                    </a:cubicBezTo>
                    <a:cubicBezTo>
                      <a:pt x="502" y="148"/>
                      <a:pt x="494" y="148"/>
                      <a:pt x="487" y="147"/>
                    </a:cubicBezTo>
                    <a:cubicBezTo>
                      <a:pt x="487" y="147"/>
                      <a:pt x="486" y="148"/>
                      <a:pt x="486" y="148"/>
                    </a:cubicBezTo>
                    <a:cubicBezTo>
                      <a:pt x="486" y="155"/>
                      <a:pt x="480" y="159"/>
                      <a:pt x="474" y="161"/>
                    </a:cubicBezTo>
                    <a:cubicBezTo>
                      <a:pt x="466" y="163"/>
                      <a:pt x="459" y="160"/>
                      <a:pt x="453" y="155"/>
                    </a:cubicBezTo>
                    <a:cubicBezTo>
                      <a:pt x="453" y="154"/>
                      <a:pt x="452" y="154"/>
                      <a:pt x="452" y="155"/>
                    </a:cubicBezTo>
                    <a:cubicBezTo>
                      <a:pt x="450" y="158"/>
                      <a:pt x="445" y="158"/>
                      <a:pt x="442" y="158"/>
                    </a:cubicBezTo>
                    <a:cubicBezTo>
                      <a:pt x="437" y="159"/>
                      <a:pt x="433" y="157"/>
                      <a:pt x="429" y="154"/>
                    </a:cubicBezTo>
                    <a:cubicBezTo>
                      <a:pt x="426" y="152"/>
                      <a:pt x="425" y="148"/>
                      <a:pt x="423" y="144"/>
                    </a:cubicBezTo>
                    <a:cubicBezTo>
                      <a:pt x="423" y="143"/>
                      <a:pt x="423" y="143"/>
                      <a:pt x="422" y="142"/>
                    </a:cubicBezTo>
                    <a:cubicBezTo>
                      <a:pt x="421" y="142"/>
                      <a:pt x="421" y="143"/>
                      <a:pt x="420" y="143"/>
                    </a:cubicBezTo>
                    <a:cubicBezTo>
                      <a:pt x="419" y="143"/>
                      <a:pt x="418" y="143"/>
                      <a:pt x="417" y="143"/>
                    </a:cubicBezTo>
                    <a:cubicBezTo>
                      <a:pt x="417" y="140"/>
                      <a:pt x="417" y="138"/>
                      <a:pt x="418" y="135"/>
                    </a:cubicBezTo>
                    <a:cubicBezTo>
                      <a:pt x="422" y="136"/>
                      <a:pt x="427" y="135"/>
                      <a:pt x="430" y="133"/>
                    </a:cubicBezTo>
                    <a:cubicBezTo>
                      <a:pt x="427" y="139"/>
                      <a:pt x="429" y="149"/>
                      <a:pt x="436" y="152"/>
                    </a:cubicBezTo>
                    <a:cubicBezTo>
                      <a:pt x="439" y="153"/>
                      <a:pt x="443" y="152"/>
                      <a:pt x="446" y="150"/>
                    </a:cubicBezTo>
                    <a:cubicBezTo>
                      <a:pt x="450" y="148"/>
                      <a:pt x="452" y="145"/>
                      <a:pt x="454" y="141"/>
                    </a:cubicBezTo>
                    <a:cubicBezTo>
                      <a:pt x="455" y="149"/>
                      <a:pt x="463" y="154"/>
                      <a:pt x="471" y="153"/>
                    </a:cubicBezTo>
                    <a:cubicBezTo>
                      <a:pt x="479" y="153"/>
                      <a:pt x="484" y="144"/>
                      <a:pt x="483" y="136"/>
                    </a:cubicBezTo>
                    <a:cubicBezTo>
                      <a:pt x="484" y="137"/>
                      <a:pt x="485" y="138"/>
                      <a:pt x="486" y="139"/>
                    </a:cubicBezTo>
                    <a:cubicBezTo>
                      <a:pt x="488" y="141"/>
                      <a:pt x="491" y="141"/>
                      <a:pt x="493" y="141"/>
                    </a:cubicBezTo>
                    <a:cubicBezTo>
                      <a:pt x="498" y="141"/>
                      <a:pt x="502" y="138"/>
                      <a:pt x="504" y="135"/>
                    </a:cubicBezTo>
                    <a:cubicBezTo>
                      <a:pt x="506" y="132"/>
                      <a:pt x="507" y="128"/>
                      <a:pt x="507" y="124"/>
                    </a:cubicBezTo>
                    <a:cubicBezTo>
                      <a:pt x="506" y="122"/>
                      <a:pt x="505" y="120"/>
                      <a:pt x="504" y="119"/>
                    </a:cubicBezTo>
                    <a:cubicBezTo>
                      <a:pt x="506" y="119"/>
                      <a:pt x="509" y="119"/>
                      <a:pt x="511" y="118"/>
                    </a:cubicBezTo>
                    <a:cubicBezTo>
                      <a:pt x="515" y="117"/>
                      <a:pt x="518" y="114"/>
                      <a:pt x="519" y="111"/>
                    </a:cubicBezTo>
                    <a:cubicBezTo>
                      <a:pt x="521" y="107"/>
                      <a:pt x="520" y="102"/>
                      <a:pt x="518" y="99"/>
                    </a:cubicBezTo>
                    <a:cubicBezTo>
                      <a:pt x="517" y="95"/>
                      <a:pt x="514" y="93"/>
                      <a:pt x="511" y="92"/>
                    </a:cubicBezTo>
                    <a:cubicBezTo>
                      <a:pt x="513" y="91"/>
                      <a:pt x="516" y="89"/>
                      <a:pt x="518" y="88"/>
                    </a:cubicBezTo>
                    <a:cubicBezTo>
                      <a:pt x="521" y="84"/>
                      <a:pt x="522" y="79"/>
                      <a:pt x="520" y="75"/>
                    </a:cubicBezTo>
                    <a:cubicBezTo>
                      <a:pt x="519" y="71"/>
                      <a:pt x="516" y="67"/>
                      <a:pt x="513" y="65"/>
                    </a:cubicBezTo>
                    <a:cubicBezTo>
                      <a:pt x="511" y="64"/>
                      <a:pt x="509" y="63"/>
                      <a:pt x="507" y="63"/>
                    </a:cubicBezTo>
                    <a:cubicBezTo>
                      <a:pt x="506" y="62"/>
                      <a:pt x="504" y="62"/>
                      <a:pt x="503" y="62"/>
                    </a:cubicBezTo>
                    <a:cubicBezTo>
                      <a:pt x="506" y="59"/>
                      <a:pt x="508" y="54"/>
                      <a:pt x="507" y="49"/>
                    </a:cubicBezTo>
                    <a:cubicBezTo>
                      <a:pt x="507" y="45"/>
                      <a:pt x="505" y="41"/>
                      <a:pt x="501" y="39"/>
                    </a:cubicBezTo>
                    <a:cubicBezTo>
                      <a:pt x="495" y="35"/>
                      <a:pt x="485" y="36"/>
                      <a:pt x="480" y="42"/>
                    </a:cubicBezTo>
                    <a:cubicBezTo>
                      <a:pt x="480" y="40"/>
                      <a:pt x="480" y="38"/>
                      <a:pt x="480" y="36"/>
                    </a:cubicBezTo>
                    <a:cubicBezTo>
                      <a:pt x="479" y="34"/>
                      <a:pt x="478" y="32"/>
                      <a:pt x="477" y="30"/>
                    </a:cubicBezTo>
                    <a:cubicBezTo>
                      <a:pt x="474" y="26"/>
                      <a:pt x="469" y="24"/>
                      <a:pt x="465" y="24"/>
                    </a:cubicBezTo>
                    <a:cubicBezTo>
                      <a:pt x="460" y="23"/>
                      <a:pt x="456" y="24"/>
                      <a:pt x="452" y="28"/>
                    </a:cubicBezTo>
                    <a:cubicBezTo>
                      <a:pt x="449" y="30"/>
                      <a:pt x="447" y="34"/>
                      <a:pt x="447" y="37"/>
                    </a:cubicBezTo>
                    <a:cubicBezTo>
                      <a:pt x="445" y="34"/>
                      <a:pt x="443" y="32"/>
                      <a:pt x="440" y="30"/>
                    </a:cubicBezTo>
                    <a:cubicBezTo>
                      <a:pt x="436" y="29"/>
                      <a:pt x="431" y="28"/>
                      <a:pt x="427" y="30"/>
                    </a:cubicBezTo>
                    <a:cubicBezTo>
                      <a:pt x="423" y="32"/>
                      <a:pt x="420" y="36"/>
                      <a:pt x="420" y="41"/>
                    </a:cubicBezTo>
                    <a:cubicBezTo>
                      <a:pt x="420" y="43"/>
                      <a:pt x="421" y="47"/>
                      <a:pt x="422" y="49"/>
                    </a:cubicBezTo>
                    <a:cubicBezTo>
                      <a:pt x="419" y="48"/>
                      <a:pt x="415" y="48"/>
                      <a:pt x="412" y="49"/>
                    </a:cubicBezTo>
                    <a:cubicBezTo>
                      <a:pt x="408" y="50"/>
                      <a:pt x="405" y="53"/>
                      <a:pt x="403" y="56"/>
                    </a:cubicBezTo>
                    <a:cubicBezTo>
                      <a:pt x="402" y="60"/>
                      <a:pt x="402" y="64"/>
                      <a:pt x="403" y="67"/>
                    </a:cubicBezTo>
                    <a:cubicBezTo>
                      <a:pt x="404" y="70"/>
                      <a:pt x="406" y="71"/>
                      <a:pt x="408" y="72"/>
                    </a:cubicBezTo>
                    <a:cubicBezTo>
                      <a:pt x="404" y="73"/>
                      <a:pt x="401" y="76"/>
                      <a:pt x="399" y="79"/>
                    </a:cubicBezTo>
                    <a:cubicBezTo>
                      <a:pt x="397" y="83"/>
                      <a:pt x="396" y="89"/>
                      <a:pt x="399" y="93"/>
                    </a:cubicBezTo>
                    <a:cubicBezTo>
                      <a:pt x="396" y="94"/>
                      <a:pt x="393" y="96"/>
                      <a:pt x="390" y="97"/>
                    </a:cubicBezTo>
                    <a:cubicBezTo>
                      <a:pt x="385" y="89"/>
                      <a:pt x="388" y="73"/>
                      <a:pt x="398" y="69"/>
                    </a:cubicBezTo>
                    <a:cubicBezTo>
                      <a:pt x="398" y="69"/>
                      <a:pt x="399" y="68"/>
                      <a:pt x="398" y="68"/>
                    </a:cubicBezTo>
                    <a:cubicBezTo>
                      <a:pt x="393" y="63"/>
                      <a:pt x="395" y="55"/>
                      <a:pt x="397" y="49"/>
                    </a:cubicBezTo>
                    <a:close/>
                    <a:moveTo>
                      <a:pt x="463" y="93"/>
                    </a:moveTo>
                    <a:cubicBezTo>
                      <a:pt x="463" y="93"/>
                      <a:pt x="463" y="93"/>
                      <a:pt x="463" y="93"/>
                    </a:cubicBezTo>
                    <a:cubicBezTo>
                      <a:pt x="459" y="90"/>
                      <a:pt x="454" y="89"/>
                      <a:pt x="449" y="88"/>
                    </a:cubicBezTo>
                    <a:cubicBezTo>
                      <a:pt x="445" y="87"/>
                      <a:pt x="441" y="86"/>
                      <a:pt x="436" y="86"/>
                    </a:cubicBezTo>
                    <a:cubicBezTo>
                      <a:pt x="439" y="78"/>
                      <a:pt x="446" y="72"/>
                      <a:pt x="455" y="71"/>
                    </a:cubicBezTo>
                    <a:cubicBezTo>
                      <a:pt x="464" y="69"/>
                      <a:pt x="474" y="74"/>
                      <a:pt x="479" y="82"/>
                    </a:cubicBezTo>
                    <a:cubicBezTo>
                      <a:pt x="482" y="87"/>
                      <a:pt x="482" y="93"/>
                      <a:pt x="481" y="98"/>
                    </a:cubicBezTo>
                    <a:cubicBezTo>
                      <a:pt x="481" y="103"/>
                      <a:pt x="477" y="107"/>
                      <a:pt x="473" y="110"/>
                    </a:cubicBezTo>
                    <a:cubicBezTo>
                      <a:pt x="464" y="115"/>
                      <a:pt x="453" y="114"/>
                      <a:pt x="445" y="108"/>
                    </a:cubicBezTo>
                    <a:cubicBezTo>
                      <a:pt x="443" y="106"/>
                      <a:pt x="441" y="103"/>
                      <a:pt x="439" y="101"/>
                    </a:cubicBezTo>
                    <a:cubicBezTo>
                      <a:pt x="446" y="96"/>
                      <a:pt x="454" y="93"/>
                      <a:pt x="462" y="95"/>
                    </a:cubicBezTo>
                    <a:cubicBezTo>
                      <a:pt x="463" y="95"/>
                      <a:pt x="464" y="94"/>
                      <a:pt x="463" y="93"/>
                    </a:cubicBezTo>
                    <a:close/>
                    <a:moveTo>
                      <a:pt x="453" y="114"/>
                    </a:moveTo>
                    <a:cubicBezTo>
                      <a:pt x="455" y="115"/>
                      <a:pt x="458" y="115"/>
                      <a:pt x="461" y="115"/>
                    </a:cubicBezTo>
                    <a:cubicBezTo>
                      <a:pt x="461" y="115"/>
                      <a:pt x="461" y="115"/>
                      <a:pt x="462" y="115"/>
                    </a:cubicBezTo>
                    <a:cubicBezTo>
                      <a:pt x="463" y="119"/>
                      <a:pt x="463" y="122"/>
                      <a:pt x="464" y="126"/>
                    </a:cubicBezTo>
                    <a:cubicBezTo>
                      <a:pt x="459" y="126"/>
                      <a:pt x="454" y="126"/>
                      <a:pt x="450" y="125"/>
                    </a:cubicBezTo>
                    <a:cubicBezTo>
                      <a:pt x="451" y="121"/>
                      <a:pt x="453" y="118"/>
                      <a:pt x="453" y="114"/>
                    </a:cubicBezTo>
                    <a:close/>
                    <a:moveTo>
                      <a:pt x="448" y="124"/>
                    </a:moveTo>
                    <a:cubicBezTo>
                      <a:pt x="444" y="123"/>
                      <a:pt x="439" y="121"/>
                      <a:pt x="435" y="118"/>
                    </a:cubicBezTo>
                    <a:cubicBezTo>
                      <a:pt x="437" y="116"/>
                      <a:pt x="438" y="115"/>
                      <a:pt x="440" y="113"/>
                    </a:cubicBezTo>
                    <a:cubicBezTo>
                      <a:pt x="441" y="112"/>
                      <a:pt x="442" y="110"/>
                      <a:pt x="443" y="109"/>
                    </a:cubicBezTo>
                    <a:cubicBezTo>
                      <a:pt x="446" y="111"/>
                      <a:pt x="448" y="112"/>
                      <a:pt x="451" y="113"/>
                    </a:cubicBezTo>
                    <a:cubicBezTo>
                      <a:pt x="451" y="117"/>
                      <a:pt x="449" y="121"/>
                      <a:pt x="448" y="124"/>
                    </a:cubicBezTo>
                    <a:close/>
                    <a:moveTo>
                      <a:pt x="463" y="115"/>
                    </a:moveTo>
                    <a:cubicBezTo>
                      <a:pt x="466" y="115"/>
                      <a:pt x="468" y="114"/>
                      <a:pt x="471" y="113"/>
                    </a:cubicBezTo>
                    <a:cubicBezTo>
                      <a:pt x="472" y="114"/>
                      <a:pt x="473" y="116"/>
                      <a:pt x="473" y="117"/>
                    </a:cubicBezTo>
                    <a:cubicBezTo>
                      <a:pt x="474" y="119"/>
                      <a:pt x="476" y="121"/>
                      <a:pt x="477" y="122"/>
                    </a:cubicBezTo>
                    <a:cubicBezTo>
                      <a:pt x="477" y="122"/>
                      <a:pt x="477" y="122"/>
                      <a:pt x="477" y="123"/>
                    </a:cubicBezTo>
                    <a:cubicBezTo>
                      <a:pt x="473" y="124"/>
                      <a:pt x="469" y="125"/>
                      <a:pt x="465" y="126"/>
                    </a:cubicBezTo>
                    <a:cubicBezTo>
                      <a:pt x="464" y="122"/>
                      <a:pt x="464" y="118"/>
                      <a:pt x="463" y="115"/>
                    </a:cubicBezTo>
                    <a:close/>
                    <a:moveTo>
                      <a:pt x="474" y="116"/>
                    </a:moveTo>
                    <a:cubicBezTo>
                      <a:pt x="474" y="115"/>
                      <a:pt x="473" y="113"/>
                      <a:pt x="472" y="112"/>
                    </a:cubicBezTo>
                    <a:cubicBezTo>
                      <a:pt x="475" y="111"/>
                      <a:pt x="477" y="110"/>
                      <a:pt x="479" y="108"/>
                    </a:cubicBezTo>
                    <a:cubicBezTo>
                      <a:pt x="482" y="109"/>
                      <a:pt x="485" y="111"/>
                      <a:pt x="488" y="114"/>
                    </a:cubicBezTo>
                    <a:cubicBezTo>
                      <a:pt x="485" y="117"/>
                      <a:pt x="482" y="120"/>
                      <a:pt x="478" y="122"/>
                    </a:cubicBezTo>
                    <a:cubicBezTo>
                      <a:pt x="477" y="120"/>
                      <a:pt x="476" y="118"/>
                      <a:pt x="474" y="116"/>
                    </a:cubicBezTo>
                    <a:close/>
                    <a:moveTo>
                      <a:pt x="480" y="106"/>
                    </a:moveTo>
                    <a:cubicBezTo>
                      <a:pt x="481" y="105"/>
                      <a:pt x="481" y="104"/>
                      <a:pt x="482" y="103"/>
                    </a:cubicBezTo>
                    <a:cubicBezTo>
                      <a:pt x="483" y="101"/>
                      <a:pt x="483" y="100"/>
                      <a:pt x="483" y="98"/>
                    </a:cubicBezTo>
                    <a:cubicBezTo>
                      <a:pt x="487" y="99"/>
                      <a:pt x="490" y="100"/>
                      <a:pt x="494" y="101"/>
                    </a:cubicBezTo>
                    <a:cubicBezTo>
                      <a:pt x="493" y="105"/>
                      <a:pt x="491" y="109"/>
                      <a:pt x="489" y="112"/>
                    </a:cubicBezTo>
                    <a:cubicBezTo>
                      <a:pt x="486" y="110"/>
                      <a:pt x="483" y="108"/>
                      <a:pt x="480" y="106"/>
                    </a:cubicBezTo>
                    <a:close/>
                    <a:moveTo>
                      <a:pt x="484" y="97"/>
                    </a:moveTo>
                    <a:cubicBezTo>
                      <a:pt x="484" y="94"/>
                      <a:pt x="484" y="91"/>
                      <a:pt x="483" y="88"/>
                    </a:cubicBezTo>
                    <a:cubicBezTo>
                      <a:pt x="487" y="87"/>
                      <a:pt x="490" y="86"/>
                      <a:pt x="494" y="85"/>
                    </a:cubicBezTo>
                    <a:cubicBezTo>
                      <a:pt x="495" y="87"/>
                      <a:pt x="495" y="89"/>
                      <a:pt x="495" y="91"/>
                    </a:cubicBezTo>
                    <a:cubicBezTo>
                      <a:pt x="495" y="94"/>
                      <a:pt x="495" y="97"/>
                      <a:pt x="494" y="100"/>
                    </a:cubicBezTo>
                    <a:cubicBezTo>
                      <a:pt x="491" y="99"/>
                      <a:pt x="487" y="98"/>
                      <a:pt x="484" y="97"/>
                    </a:cubicBezTo>
                    <a:close/>
                    <a:moveTo>
                      <a:pt x="483" y="87"/>
                    </a:moveTo>
                    <a:cubicBezTo>
                      <a:pt x="482" y="84"/>
                      <a:pt x="481" y="81"/>
                      <a:pt x="479" y="78"/>
                    </a:cubicBezTo>
                    <a:cubicBezTo>
                      <a:pt x="483" y="77"/>
                      <a:pt x="486" y="74"/>
                      <a:pt x="489" y="71"/>
                    </a:cubicBezTo>
                    <a:cubicBezTo>
                      <a:pt x="492" y="75"/>
                      <a:pt x="493" y="79"/>
                      <a:pt x="494" y="84"/>
                    </a:cubicBezTo>
                    <a:cubicBezTo>
                      <a:pt x="490" y="84"/>
                      <a:pt x="487" y="86"/>
                      <a:pt x="483" y="87"/>
                    </a:cubicBezTo>
                    <a:close/>
                    <a:moveTo>
                      <a:pt x="478" y="77"/>
                    </a:moveTo>
                    <a:cubicBezTo>
                      <a:pt x="477" y="77"/>
                      <a:pt x="477" y="76"/>
                      <a:pt x="477" y="76"/>
                    </a:cubicBezTo>
                    <a:cubicBezTo>
                      <a:pt x="475" y="74"/>
                      <a:pt x="474" y="73"/>
                      <a:pt x="472" y="72"/>
                    </a:cubicBezTo>
                    <a:cubicBezTo>
                      <a:pt x="474" y="68"/>
                      <a:pt x="477" y="64"/>
                      <a:pt x="478" y="59"/>
                    </a:cubicBezTo>
                    <a:cubicBezTo>
                      <a:pt x="482" y="62"/>
                      <a:pt x="486" y="66"/>
                      <a:pt x="489" y="70"/>
                    </a:cubicBezTo>
                    <a:cubicBezTo>
                      <a:pt x="485" y="72"/>
                      <a:pt x="482" y="75"/>
                      <a:pt x="478" y="77"/>
                    </a:cubicBezTo>
                    <a:close/>
                    <a:moveTo>
                      <a:pt x="477" y="58"/>
                    </a:moveTo>
                    <a:cubicBezTo>
                      <a:pt x="476" y="63"/>
                      <a:pt x="473" y="67"/>
                      <a:pt x="471" y="72"/>
                    </a:cubicBezTo>
                    <a:cubicBezTo>
                      <a:pt x="468" y="70"/>
                      <a:pt x="465" y="69"/>
                      <a:pt x="462" y="69"/>
                    </a:cubicBezTo>
                    <a:cubicBezTo>
                      <a:pt x="463" y="64"/>
                      <a:pt x="465" y="59"/>
                      <a:pt x="464" y="54"/>
                    </a:cubicBezTo>
                    <a:cubicBezTo>
                      <a:pt x="466" y="54"/>
                      <a:pt x="468" y="55"/>
                      <a:pt x="470" y="55"/>
                    </a:cubicBezTo>
                    <a:cubicBezTo>
                      <a:pt x="472" y="56"/>
                      <a:pt x="475" y="57"/>
                      <a:pt x="477" y="58"/>
                    </a:cubicBezTo>
                    <a:cubicBezTo>
                      <a:pt x="477" y="58"/>
                      <a:pt x="477" y="58"/>
                      <a:pt x="477" y="58"/>
                    </a:cubicBezTo>
                    <a:close/>
                    <a:moveTo>
                      <a:pt x="461" y="69"/>
                    </a:moveTo>
                    <a:cubicBezTo>
                      <a:pt x="458" y="69"/>
                      <a:pt x="456" y="69"/>
                      <a:pt x="454" y="69"/>
                    </a:cubicBezTo>
                    <a:cubicBezTo>
                      <a:pt x="454" y="69"/>
                      <a:pt x="453" y="69"/>
                      <a:pt x="453" y="69"/>
                    </a:cubicBezTo>
                    <a:cubicBezTo>
                      <a:pt x="452" y="64"/>
                      <a:pt x="450" y="59"/>
                      <a:pt x="449" y="54"/>
                    </a:cubicBezTo>
                    <a:cubicBezTo>
                      <a:pt x="454" y="53"/>
                      <a:pt x="458" y="53"/>
                      <a:pt x="463" y="54"/>
                    </a:cubicBezTo>
                    <a:cubicBezTo>
                      <a:pt x="463" y="59"/>
                      <a:pt x="461" y="64"/>
                      <a:pt x="461" y="69"/>
                    </a:cubicBezTo>
                    <a:close/>
                    <a:moveTo>
                      <a:pt x="452" y="70"/>
                    </a:moveTo>
                    <a:cubicBezTo>
                      <a:pt x="449" y="70"/>
                      <a:pt x="447" y="71"/>
                      <a:pt x="445" y="73"/>
                    </a:cubicBezTo>
                    <a:cubicBezTo>
                      <a:pt x="443" y="71"/>
                      <a:pt x="441" y="69"/>
                      <a:pt x="439" y="67"/>
                    </a:cubicBezTo>
                    <a:cubicBezTo>
                      <a:pt x="438" y="65"/>
                      <a:pt x="436" y="63"/>
                      <a:pt x="434" y="61"/>
                    </a:cubicBezTo>
                    <a:cubicBezTo>
                      <a:pt x="435" y="60"/>
                      <a:pt x="436" y="59"/>
                      <a:pt x="438" y="59"/>
                    </a:cubicBezTo>
                    <a:cubicBezTo>
                      <a:pt x="441" y="57"/>
                      <a:pt x="444" y="55"/>
                      <a:pt x="448" y="54"/>
                    </a:cubicBezTo>
                    <a:cubicBezTo>
                      <a:pt x="448" y="60"/>
                      <a:pt x="450" y="64"/>
                      <a:pt x="452" y="70"/>
                    </a:cubicBezTo>
                    <a:close/>
                    <a:moveTo>
                      <a:pt x="437" y="67"/>
                    </a:moveTo>
                    <a:cubicBezTo>
                      <a:pt x="439" y="69"/>
                      <a:pt x="441" y="71"/>
                      <a:pt x="443" y="74"/>
                    </a:cubicBezTo>
                    <a:cubicBezTo>
                      <a:pt x="441" y="75"/>
                      <a:pt x="439" y="78"/>
                      <a:pt x="438" y="80"/>
                    </a:cubicBezTo>
                    <a:cubicBezTo>
                      <a:pt x="433" y="78"/>
                      <a:pt x="429" y="76"/>
                      <a:pt x="425" y="74"/>
                    </a:cubicBezTo>
                    <a:cubicBezTo>
                      <a:pt x="427" y="69"/>
                      <a:pt x="430" y="65"/>
                      <a:pt x="433" y="62"/>
                    </a:cubicBezTo>
                    <a:cubicBezTo>
                      <a:pt x="434" y="64"/>
                      <a:pt x="436" y="65"/>
                      <a:pt x="437" y="67"/>
                    </a:cubicBezTo>
                    <a:close/>
                    <a:moveTo>
                      <a:pt x="437" y="81"/>
                    </a:moveTo>
                    <a:cubicBezTo>
                      <a:pt x="436" y="83"/>
                      <a:pt x="435" y="84"/>
                      <a:pt x="435" y="86"/>
                    </a:cubicBezTo>
                    <a:cubicBezTo>
                      <a:pt x="434" y="86"/>
                      <a:pt x="434" y="86"/>
                      <a:pt x="433" y="86"/>
                    </a:cubicBezTo>
                    <a:cubicBezTo>
                      <a:pt x="429" y="86"/>
                      <a:pt x="426" y="86"/>
                      <a:pt x="422" y="87"/>
                    </a:cubicBezTo>
                    <a:cubicBezTo>
                      <a:pt x="422" y="83"/>
                      <a:pt x="423" y="79"/>
                      <a:pt x="424" y="75"/>
                    </a:cubicBezTo>
                    <a:cubicBezTo>
                      <a:pt x="428" y="78"/>
                      <a:pt x="433" y="79"/>
                      <a:pt x="437" y="81"/>
                    </a:cubicBezTo>
                    <a:close/>
                    <a:moveTo>
                      <a:pt x="442" y="108"/>
                    </a:moveTo>
                    <a:cubicBezTo>
                      <a:pt x="441" y="109"/>
                      <a:pt x="440" y="110"/>
                      <a:pt x="439" y="112"/>
                    </a:cubicBezTo>
                    <a:cubicBezTo>
                      <a:pt x="437" y="113"/>
                      <a:pt x="436" y="115"/>
                      <a:pt x="434" y="117"/>
                    </a:cubicBezTo>
                    <a:cubicBezTo>
                      <a:pt x="432" y="115"/>
                      <a:pt x="430" y="113"/>
                      <a:pt x="429" y="110"/>
                    </a:cubicBezTo>
                    <a:cubicBezTo>
                      <a:pt x="431" y="107"/>
                      <a:pt x="434" y="104"/>
                      <a:pt x="437" y="102"/>
                    </a:cubicBezTo>
                    <a:cubicBezTo>
                      <a:pt x="439" y="104"/>
                      <a:pt x="440" y="106"/>
                      <a:pt x="442" y="108"/>
                    </a:cubicBezTo>
                    <a:close/>
                    <a:moveTo>
                      <a:pt x="437" y="121"/>
                    </a:moveTo>
                    <a:cubicBezTo>
                      <a:pt x="441" y="124"/>
                      <a:pt x="446" y="126"/>
                      <a:pt x="451" y="127"/>
                    </a:cubicBezTo>
                    <a:cubicBezTo>
                      <a:pt x="461" y="130"/>
                      <a:pt x="473" y="128"/>
                      <a:pt x="482" y="122"/>
                    </a:cubicBezTo>
                    <a:cubicBezTo>
                      <a:pt x="495" y="113"/>
                      <a:pt x="499" y="97"/>
                      <a:pt x="496" y="82"/>
                    </a:cubicBezTo>
                    <a:cubicBezTo>
                      <a:pt x="494" y="75"/>
                      <a:pt x="490" y="68"/>
                      <a:pt x="485" y="63"/>
                    </a:cubicBezTo>
                    <a:cubicBezTo>
                      <a:pt x="480" y="57"/>
                      <a:pt x="472" y="53"/>
                      <a:pt x="464" y="52"/>
                    </a:cubicBezTo>
                    <a:cubicBezTo>
                      <a:pt x="454" y="50"/>
                      <a:pt x="443" y="52"/>
                      <a:pt x="435" y="59"/>
                    </a:cubicBezTo>
                    <a:cubicBezTo>
                      <a:pt x="426" y="65"/>
                      <a:pt x="421" y="75"/>
                      <a:pt x="420" y="85"/>
                    </a:cubicBezTo>
                    <a:cubicBezTo>
                      <a:pt x="420" y="86"/>
                      <a:pt x="420" y="86"/>
                      <a:pt x="420" y="87"/>
                    </a:cubicBezTo>
                    <a:cubicBezTo>
                      <a:pt x="417" y="87"/>
                      <a:pt x="415" y="88"/>
                      <a:pt x="412" y="89"/>
                    </a:cubicBezTo>
                    <a:cubicBezTo>
                      <a:pt x="411" y="83"/>
                      <a:pt x="412" y="78"/>
                      <a:pt x="413" y="73"/>
                    </a:cubicBezTo>
                    <a:cubicBezTo>
                      <a:pt x="415" y="67"/>
                      <a:pt x="417" y="62"/>
                      <a:pt x="421" y="57"/>
                    </a:cubicBezTo>
                    <a:cubicBezTo>
                      <a:pt x="428" y="49"/>
                      <a:pt x="438" y="44"/>
                      <a:pt x="448" y="41"/>
                    </a:cubicBezTo>
                    <a:cubicBezTo>
                      <a:pt x="459" y="39"/>
                      <a:pt x="472" y="40"/>
                      <a:pt x="482" y="46"/>
                    </a:cubicBezTo>
                    <a:cubicBezTo>
                      <a:pt x="492" y="51"/>
                      <a:pt x="499" y="61"/>
                      <a:pt x="503" y="71"/>
                    </a:cubicBezTo>
                    <a:cubicBezTo>
                      <a:pt x="511" y="92"/>
                      <a:pt x="504" y="120"/>
                      <a:pt x="484" y="132"/>
                    </a:cubicBezTo>
                    <a:cubicBezTo>
                      <a:pt x="475" y="138"/>
                      <a:pt x="463" y="139"/>
                      <a:pt x="452" y="138"/>
                    </a:cubicBezTo>
                    <a:cubicBezTo>
                      <a:pt x="441" y="136"/>
                      <a:pt x="432" y="131"/>
                      <a:pt x="423" y="124"/>
                    </a:cubicBezTo>
                    <a:cubicBezTo>
                      <a:pt x="423" y="123"/>
                      <a:pt x="422" y="123"/>
                      <a:pt x="422" y="122"/>
                    </a:cubicBezTo>
                    <a:cubicBezTo>
                      <a:pt x="423" y="118"/>
                      <a:pt x="425" y="115"/>
                      <a:pt x="428" y="112"/>
                    </a:cubicBezTo>
                    <a:cubicBezTo>
                      <a:pt x="430" y="116"/>
                      <a:pt x="433" y="119"/>
                      <a:pt x="437" y="121"/>
                    </a:cubicBezTo>
                    <a:close/>
                    <a:moveTo>
                      <a:pt x="410" y="89"/>
                    </a:moveTo>
                    <a:cubicBezTo>
                      <a:pt x="407" y="90"/>
                      <a:pt x="403" y="91"/>
                      <a:pt x="400" y="92"/>
                    </a:cubicBezTo>
                    <a:cubicBezTo>
                      <a:pt x="398" y="89"/>
                      <a:pt x="398" y="84"/>
                      <a:pt x="400" y="80"/>
                    </a:cubicBezTo>
                    <a:cubicBezTo>
                      <a:pt x="401" y="78"/>
                      <a:pt x="403" y="76"/>
                      <a:pt x="405" y="75"/>
                    </a:cubicBezTo>
                    <a:cubicBezTo>
                      <a:pt x="407" y="74"/>
                      <a:pt x="409" y="74"/>
                      <a:pt x="411" y="74"/>
                    </a:cubicBezTo>
                    <a:cubicBezTo>
                      <a:pt x="409" y="79"/>
                      <a:pt x="409" y="84"/>
                      <a:pt x="410" y="89"/>
                    </a:cubicBezTo>
                    <a:close/>
                    <a:moveTo>
                      <a:pt x="411" y="72"/>
                    </a:moveTo>
                    <a:cubicBezTo>
                      <a:pt x="409" y="71"/>
                      <a:pt x="406" y="70"/>
                      <a:pt x="405" y="67"/>
                    </a:cubicBezTo>
                    <a:cubicBezTo>
                      <a:pt x="403" y="64"/>
                      <a:pt x="404" y="61"/>
                      <a:pt x="405" y="58"/>
                    </a:cubicBezTo>
                    <a:cubicBezTo>
                      <a:pt x="407" y="50"/>
                      <a:pt x="417" y="48"/>
                      <a:pt x="424" y="52"/>
                    </a:cubicBezTo>
                    <a:cubicBezTo>
                      <a:pt x="421" y="55"/>
                      <a:pt x="418" y="58"/>
                      <a:pt x="416" y="61"/>
                    </a:cubicBezTo>
                    <a:cubicBezTo>
                      <a:pt x="414" y="64"/>
                      <a:pt x="412" y="68"/>
                      <a:pt x="411" y="72"/>
                    </a:cubicBezTo>
                    <a:cubicBezTo>
                      <a:pt x="411" y="72"/>
                      <a:pt x="411" y="72"/>
                      <a:pt x="411" y="72"/>
                    </a:cubicBezTo>
                    <a:close/>
                    <a:moveTo>
                      <a:pt x="422" y="41"/>
                    </a:moveTo>
                    <a:cubicBezTo>
                      <a:pt x="422" y="37"/>
                      <a:pt x="425" y="33"/>
                      <a:pt x="429" y="31"/>
                    </a:cubicBezTo>
                    <a:cubicBezTo>
                      <a:pt x="436" y="28"/>
                      <a:pt x="444" y="33"/>
                      <a:pt x="447" y="40"/>
                    </a:cubicBezTo>
                    <a:cubicBezTo>
                      <a:pt x="439" y="42"/>
                      <a:pt x="431" y="45"/>
                      <a:pt x="425" y="50"/>
                    </a:cubicBezTo>
                    <a:cubicBezTo>
                      <a:pt x="423" y="48"/>
                      <a:pt x="422" y="44"/>
                      <a:pt x="422" y="41"/>
                    </a:cubicBezTo>
                    <a:close/>
                    <a:moveTo>
                      <a:pt x="453" y="29"/>
                    </a:moveTo>
                    <a:cubicBezTo>
                      <a:pt x="456" y="26"/>
                      <a:pt x="460" y="25"/>
                      <a:pt x="464" y="25"/>
                    </a:cubicBezTo>
                    <a:cubicBezTo>
                      <a:pt x="468" y="26"/>
                      <a:pt x="472" y="28"/>
                      <a:pt x="475" y="30"/>
                    </a:cubicBezTo>
                    <a:cubicBezTo>
                      <a:pt x="478" y="34"/>
                      <a:pt x="479" y="38"/>
                      <a:pt x="478" y="42"/>
                    </a:cubicBezTo>
                    <a:cubicBezTo>
                      <a:pt x="476" y="41"/>
                      <a:pt x="473" y="40"/>
                      <a:pt x="471" y="40"/>
                    </a:cubicBezTo>
                    <a:cubicBezTo>
                      <a:pt x="464" y="38"/>
                      <a:pt x="456" y="38"/>
                      <a:pt x="449" y="39"/>
                    </a:cubicBezTo>
                    <a:cubicBezTo>
                      <a:pt x="448" y="35"/>
                      <a:pt x="450" y="32"/>
                      <a:pt x="453" y="29"/>
                    </a:cubicBezTo>
                    <a:close/>
                    <a:moveTo>
                      <a:pt x="501" y="116"/>
                    </a:moveTo>
                    <a:cubicBezTo>
                      <a:pt x="505" y="109"/>
                      <a:pt x="507" y="101"/>
                      <a:pt x="508" y="93"/>
                    </a:cubicBezTo>
                    <a:cubicBezTo>
                      <a:pt x="512" y="94"/>
                      <a:pt x="514" y="96"/>
                      <a:pt x="516" y="99"/>
                    </a:cubicBezTo>
                    <a:cubicBezTo>
                      <a:pt x="518" y="102"/>
                      <a:pt x="519" y="106"/>
                      <a:pt x="518" y="109"/>
                    </a:cubicBezTo>
                    <a:cubicBezTo>
                      <a:pt x="516" y="115"/>
                      <a:pt x="507" y="120"/>
                      <a:pt x="501" y="116"/>
                    </a:cubicBezTo>
                    <a:close/>
                    <a:moveTo>
                      <a:pt x="504" y="121"/>
                    </a:moveTo>
                    <a:cubicBezTo>
                      <a:pt x="504" y="122"/>
                      <a:pt x="505" y="124"/>
                      <a:pt x="505" y="126"/>
                    </a:cubicBezTo>
                    <a:cubicBezTo>
                      <a:pt x="505" y="129"/>
                      <a:pt x="504" y="132"/>
                      <a:pt x="502" y="134"/>
                    </a:cubicBezTo>
                    <a:cubicBezTo>
                      <a:pt x="500" y="137"/>
                      <a:pt x="497" y="139"/>
                      <a:pt x="493" y="139"/>
                    </a:cubicBezTo>
                    <a:cubicBezTo>
                      <a:pt x="488" y="140"/>
                      <a:pt x="486" y="137"/>
                      <a:pt x="483" y="134"/>
                    </a:cubicBezTo>
                    <a:cubicBezTo>
                      <a:pt x="490" y="131"/>
                      <a:pt x="496" y="125"/>
                      <a:pt x="500" y="118"/>
                    </a:cubicBezTo>
                    <a:cubicBezTo>
                      <a:pt x="500" y="118"/>
                      <a:pt x="500" y="118"/>
                      <a:pt x="500" y="118"/>
                    </a:cubicBezTo>
                    <a:cubicBezTo>
                      <a:pt x="502" y="118"/>
                      <a:pt x="503" y="120"/>
                      <a:pt x="504" y="121"/>
                    </a:cubicBezTo>
                    <a:close/>
                    <a:moveTo>
                      <a:pt x="508" y="86"/>
                    </a:moveTo>
                    <a:cubicBezTo>
                      <a:pt x="507" y="78"/>
                      <a:pt x="505" y="71"/>
                      <a:pt x="502" y="64"/>
                    </a:cubicBezTo>
                    <a:cubicBezTo>
                      <a:pt x="503" y="64"/>
                      <a:pt x="504" y="64"/>
                      <a:pt x="506" y="64"/>
                    </a:cubicBezTo>
                    <a:cubicBezTo>
                      <a:pt x="507" y="64"/>
                      <a:pt x="509" y="65"/>
                      <a:pt x="511" y="66"/>
                    </a:cubicBezTo>
                    <a:cubicBezTo>
                      <a:pt x="514" y="67"/>
                      <a:pt x="516" y="70"/>
                      <a:pt x="518" y="73"/>
                    </a:cubicBezTo>
                    <a:cubicBezTo>
                      <a:pt x="520" y="77"/>
                      <a:pt x="520" y="82"/>
                      <a:pt x="517" y="85"/>
                    </a:cubicBezTo>
                    <a:cubicBezTo>
                      <a:pt x="516" y="88"/>
                      <a:pt x="511" y="91"/>
                      <a:pt x="508" y="91"/>
                    </a:cubicBezTo>
                    <a:cubicBezTo>
                      <a:pt x="508" y="89"/>
                      <a:pt x="508" y="87"/>
                      <a:pt x="508" y="86"/>
                    </a:cubicBezTo>
                    <a:close/>
                    <a:moveTo>
                      <a:pt x="480" y="43"/>
                    </a:moveTo>
                    <a:cubicBezTo>
                      <a:pt x="485" y="38"/>
                      <a:pt x="493" y="37"/>
                      <a:pt x="500" y="40"/>
                    </a:cubicBezTo>
                    <a:cubicBezTo>
                      <a:pt x="503" y="42"/>
                      <a:pt x="505" y="45"/>
                      <a:pt x="506" y="48"/>
                    </a:cubicBezTo>
                    <a:cubicBezTo>
                      <a:pt x="507" y="53"/>
                      <a:pt x="504" y="58"/>
                      <a:pt x="500" y="62"/>
                    </a:cubicBezTo>
                    <a:cubicBezTo>
                      <a:pt x="496" y="54"/>
                      <a:pt x="489" y="47"/>
                      <a:pt x="480" y="43"/>
                    </a:cubicBezTo>
                    <a:close/>
                    <a:moveTo>
                      <a:pt x="471" y="152"/>
                    </a:moveTo>
                    <a:cubicBezTo>
                      <a:pt x="464" y="153"/>
                      <a:pt x="456" y="147"/>
                      <a:pt x="456" y="140"/>
                    </a:cubicBezTo>
                    <a:cubicBezTo>
                      <a:pt x="463" y="141"/>
                      <a:pt x="471" y="140"/>
                      <a:pt x="477" y="137"/>
                    </a:cubicBezTo>
                    <a:cubicBezTo>
                      <a:pt x="479" y="137"/>
                      <a:pt x="480" y="136"/>
                      <a:pt x="481" y="136"/>
                    </a:cubicBezTo>
                    <a:cubicBezTo>
                      <a:pt x="482" y="142"/>
                      <a:pt x="478" y="150"/>
                      <a:pt x="471" y="152"/>
                    </a:cubicBezTo>
                    <a:close/>
                    <a:moveTo>
                      <a:pt x="453" y="140"/>
                    </a:moveTo>
                    <a:cubicBezTo>
                      <a:pt x="450" y="146"/>
                      <a:pt x="444" y="152"/>
                      <a:pt x="437" y="150"/>
                    </a:cubicBezTo>
                    <a:cubicBezTo>
                      <a:pt x="434" y="150"/>
                      <a:pt x="431" y="146"/>
                      <a:pt x="431" y="142"/>
                    </a:cubicBezTo>
                    <a:cubicBezTo>
                      <a:pt x="430" y="139"/>
                      <a:pt x="431" y="135"/>
                      <a:pt x="432" y="132"/>
                    </a:cubicBezTo>
                    <a:cubicBezTo>
                      <a:pt x="436" y="135"/>
                      <a:pt x="441" y="137"/>
                      <a:pt x="447" y="139"/>
                    </a:cubicBezTo>
                    <a:cubicBezTo>
                      <a:pt x="449" y="139"/>
                      <a:pt x="451" y="140"/>
                      <a:pt x="453" y="140"/>
                    </a:cubicBezTo>
                    <a:close/>
                    <a:moveTo>
                      <a:pt x="430" y="131"/>
                    </a:moveTo>
                    <a:cubicBezTo>
                      <a:pt x="426" y="133"/>
                      <a:pt x="422" y="135"/>
                      <a:pt x="418" y="134"/>
                    </a:cubicBezTo>
                    <a:cubicBezTo>
                      <a:pt x="419" y="130"/>
                      <a:pt x="420" y="127"/>
                      <a:pt x="421" y="124"/>
                    </a:cubicBezTo>
                    <a:cubicBezTo>
                      <a:pt x="424" y="126"/>
                      <a:pt x="427" y="129"/>
                      <a:pt x="430" y="131"/>
                    </a:cubicBezTo>
                    <a:close/>
                    <a:moveTo>
                      <a:pt x="501" y="360"/>
                    </a:moveTo>
                    <a:cubicBezTo>
                      <a:pt x="509" y="360"/>
                      <a:pt x="516" y="358"/>
                      <a:pt x="523" y="357"/>
                    </a:cubicBezTo>
                    <a:cubicBezTo>
                      <a:pt x="521" y="360"/>
                      <a:pt x="519" y="363"/>
                      <a:pt x="517" y="366"/>
                    </a:cubicBezTo>
                    <a:cubicBezTo>
                      <a:pt x="517" y="366"/>
                      <a:pt x="516" y="366"/>
                      <a:pt x="516" y="366"/>
                    </a:cubicBezTo>
                    <a:cubicBezTo>
                      <a:pt x="469" y="378"/>
                      <a:pt x="418" y="362"/>
                      <a:pt x="381" y="333"/>
                    </a:cubicBezTo>
                    <a:cubicBezTo>
                      <a:pt x="364" y="319"/>
                      <a:pt x="350" y="302"/>
                      <a:pt x="338" y="284"/>
                    </a:cubicBezTo>
                    <a:cubicBezTo>
                      <a:pt x="325" y="264"/>
                      <a:pt x="315" y="242"/>
                      <a:pt x="312" y="218"/>
                    </a:cubicBezTo>
                    <a:cubicBezTo>
                      <a:pt x="310" y="206"/>
                      <a:pt x="312" y="193"/>
                      <a:pt x="314" y="180"/>
                    </a:cubicBezTo>
                    <a:cubicBezTo>
                      <a:pt x="316" y="168"/>
                      <a:pt x="319" y="155"/>
                      <a:pt x="324" y="144"/>
                    </a:cubicBezTo>
                    <a:cubicBezTo>
                      <a:pt x="328" y="133"/>
                      <a:pt x="334" y="123"/>
                      <a:pt x="341" y="113"/>
                    </a:cubicBezTo>
                    <a:cubicBezTo>
                      <a:pt x="347" y="105"/>
                      <a:pt x="355" y="96"/>
                      <a:pt x="363" y="88"/>
                    </a:cubicBezTo>
                    <a:cubicBezTo>
                      <a:pt x="368" y="84"/>
                      <a:pt x="374" y="81"/>
                      <a:pt x="379" y="77"/>
                    </a:cubicBezTo>
                    <a:cubicBezTo>
                      <a:pt x="383" y="75"/>
                      <a:pt x="387" y="73"/>
                      <a:pt x="392" y="71"/>
                    </a:cubicBezTo>
                    <a:cubicBezTo>
                      <a:pt x="389" y="74"/>
                      <a:pt x="387" y="78"/>
                      <a:pt x="386" y="83"/>
                    </a:cubicBezTo>
                    <a:cubicBezTo>
                      <a:pt x="386" y="83"/>
                      <a:pt x="386" y="83"/>
                      <a:pt x="386" y="83"/>
                    </a:cubicBezTo>
                    <a:cubicBezTo>
                      <a:pt x="348" y="104"/>
                      <a:pt x="324" y="146"/>
                      <a:pt x="320" y="188"/>
                    </a:cubicBezTo>
                    <a:cubicBezTo>
                      <a:pt x="318" y="211"/>
                      <a:pt x="321" y="233"/>
                      <a:pt x="330" y="254"/>
                    </a:cubicBezTo>
                    <a:cubicBezTo>
                      <a:pt x="338" y="275"/>
                      <a:pt x="353" y="294"/>
                      <a:pt x="369" y="310"/>
                    </a:cubicBezTo>
                    <a:cubicBezTo>
                      <a:pt x="386" y="326"/>
                      <a:pt x="405" y="341"/>
                      <a:pt x="428" y="349"/>
                    </a:cubicBezTo>
                    <a:cubicBezTo>
                      <a:pt x="439" y="353"/>
                      <a:pt x="452" y="356"/>
                      <a:pt x="464" y="359"/>
                    </a:cubicBezTo>
                    <a:cubicBezTo>
                      <a:pt x="476" y="362"/>
                      <a:pt x="489" y="362"/>
                      <a:pt x="501" y="360"/>
                    </a:cubicBezTo>
                    <a:close/>
                    <a:moveTo>
                      <a:pt x="483" y="344"/>
                    </a:moveTo>
                    <a:cubicBezTo>
                      <a:pt x="483" y="344"/>
                      <a:pt x="484" y="344"/>
                      <a:pt x="484" y="344"/>
                    </a:cubicBezTo>
                    <a:cubicBezTo>
                      <a:pt x="489" y="344"/>
                      <a:pt x="495" y="344"/>
                      <a:pt x="500" y="344"/>
                    </a:cubicBezTo>
                    <a:cubicBezTo>
                      <a:pt x="500" y="349"/>
                      <a:pt x="500" y="354"/>
                      <a:pt x="501" y="359"/>
                    </a:cubicBezTo>
                    <a:cubicBezTo>
                      <a:pt x="496" y="359"/>
                      <a:pt x="491" y="360"/>
                      <a:pt x="486" y="360"/>
                    </a:cubicBezTo>
                    <a:cubicBezTo>
                      <a:pt x="485" y="360"/>
                      <a:pt x="484" y="360"/>
                      <a:pt x="482" y="359"/>
                    </a:cubicBezTo>
                    <a:cubicBezTo>
                      <a:pt x="482" y="354"/>
                      <a:pt x="482" y="349"/>
                      <a:pt x="483" y="344"/>
                    </a:cubicBezTo>
                    <a:close/>
                    <a:moveTo>
                      <a:pt x="519" y="348"/>
                    </a:moveTo>
                    <a:cubicBezTo>
                      <a:pt x="519" y="351"/>
                      <a:pt x="520" y="354"/>
                      <a:pt x="520" y="356"/>
                    </a:cubicBezTo>
                    <a:cubicBezTo>
                      <a:pt x="514" y="357"/>
                      <a:pt x="508" y="358"/>
                      <a:pt x="502" y="359"/>
                    </a:cubicBezTo>
                    <a:cubicBezTo>
                      <a:pt x="501" y="354"/>
                      <a:pt x="502" y="349"/>
                      <a:pt x="501" y="344"/>
                    </a:cubicBezTo>
                    <a:cubicBezTo>
                      <a:pt x="504" y="344"/>
                      <a:pt x="507" y="344"/>
                      <a:pt x="509" y="343"/>
                    </a:cubicBezTo>
                    <a:cubicBezTo>
                      <a:pt x="512" y="343"/>
                      <a:pt x="515" y="343"/>
                      <a:pt x="519" y="342"/>
                    </a:cubicBezTo>
                    <a:cubicBezTo>
                      <a:pt x="519" y="344"/>
                      <a:pt x="519" y="346"/>
                      <a:pt x="519" y="348"/>
                    </a:cubicBezTo>
                    <a:close/>
                    <a:moveTo>
                      <a:pt x="520" y="342"/>
                    </a:moveTo>
                    <a:cubicBezTo>
                      <a:pt x="525" y="341"/>
                      <a:pt x="530" y="340"/>
                      <a:pt x="535" y="339"/>
                    </a:cubicBezTo>
                    <a:cubicBezTo>
                      <a:pt x="535" y="339"/>
                      <a:pt x="535" y="339"/>
                      <a:pt x="534" y="340"/>
                    </a:cubicBezTo>
                    <a:cubicBezTo>
                      <a:pt x="531" y="345"/>
                      <a:pt x="528" y="350"/>
                      <a:pt x="525" y="355"/>
                    </a:cubicBezTo>
                    <a:cubicBezTo>
                      <a:pt x="525" y="355"/>
                      <a:pt x="525" y="355"/>
                      <a:pt x="525" y="355"/>
                    </a:cubicBezTo>
                    <a:cubicBezTo>
                      <a:pt x="524" y="356"/>
                      <a:pt x="523" y="356"/>
                      <a:pt x="522" y="356"/>
                    </a:cubicBezTo>
                    <a:cubicBezTo>
                      <a:pt x="521" y="353"/>
                      <a:pt x="520" y="350"/>
                      <a:pt x="520" y="347"/>
                    </a:cubicBezTo>
                    <a:cubicBezTo>
                      <a:pt x="520" y="346"/>
                      <a:pt x="521" y="344"/>
                      <a:pt x="520" y="342"/>
                    </a:cubicBezTo>
                    <a:close/>
                    <a:moveTo>
                      <a:pt x="515" y="369"/>
                    </a:moveTo>
                    <a:cubicBezTo>
                      <a:pt x="512" y="372"/>
                      <a:pt x="509" y="375"/>
                      <a:pt x="506" y="378"/>
                    </a:cubicBezTo>
                    <a:cubicBezTo>
                      <a:pt x="502" y="376"/>
                      <a:pt x="499" y="375"/>
                      <a:pt x="498" y="371"/>
                    </a:cubicBezTo>
                    <a:cubicBezTo>
                      <a:pt x="503" y="371"/>
                      <a:pt x="509" y="370"/>
                      <a:pt x="515" y="369"/>
                    </a:cubicBezTo>
                    <a:close/>
                    <a:moveTo>
                      <a:pt x="494" y="372"/>
                    </a:moveTo>
                    <a:cubicBezTo>
                      <a:pt x="494" y="372"/>
                      <a:pt x="494" y="373"/>
                      <a:pt x="493" y="374"/>
                    </a:cubicBezTo>
                    <a:cubicBezTo>
                      <a:pt x="493" y="375"/>
                      <a:pt x="491" y="377"/>
                      <a:pt x="490" y="378"/>
                    </a:cubicBezTo>
                    <a:cubicBezTo>
                      <a:pt x="487" y="379"/>
                      <a:pt x="484" y="380"/>
                      <a:pt x="481" y="381"/>
                    </a:cubicBezTo>
                    <a:cubicBezTo>
                      <a:pt x="474" y="381"/>
                      <a:pt x="468" y="377"/>
                      <a:pt x="466" y="371"/>
                    </a:cubicBezTo>
                    <a:cubicBezTo>
                      <a:pt x="475" y="372"/>
                      <a:pt x="485" y="372"/>
                      <a:pt x="494" y="372"/>
                    </a:cubicBezTo>
                    <a:close/>
                    <a:moveTo>
                      <a:pt x="463" y="370"/>
                    </a:moveTo>
                    <a:cubicBezTo>
                      <a:pt x="463" y="370"/>
                      <a:pt x="463" y="371"/>
                      <a:pt x="463" y="371"/>
                    </a:cubicBezTo>
                    <a:cubicBezTo>
                      <a:pt x="462" y="372"/>
                      <a:pt x="460" y="374"/>
                      <a:pt x="459" y="375"/>
                    </a:cubicBezTo>
                    <a:cubicBezTo>
                      <a:pt x="456" y="377"/>
                      <a:pt x="453" y="379"/>
                      <a:pt x="449" y="379"/>
                    </a:cubicBezTo>
                    <a:cubicBezTo>
                      <a:pt x="445" y="380"/>
                      <a:pt x="441" y="377"/>
                      <a:pt x="439" y="374"/>
                    </a:cubicBezTo>
                    <a:cubicBezTo>
                      <a:pt x="437" y="371"/>
                      <a:pt x="438" y="368"/>
                      <a:pt x="437" y="364"/>
                    </a:cubicBezTo>
                    <a:cubicBezTo>
                      <a:pt x="440" y="365"/>
                      <a:pt x="443" y="366"/>
                      <a:pt x="446" y="367"/>
                    </a:cubicBezTo>
                    <a:cubicBezTo>
                      <a:pt x="452" y="368"/>
                      <a:pt x="457" y="369"/>
                      <a:pt x="463" y="370"/>
                    </a:cubicBezTo>
                    <a:close/>
                    <a:moveTo>
                      <a:pt x="435" y="364"/>
                    </a:moveTo>
                    <a:cubicBezTo>
                      <a:pt x="430" y="368"/>
                      <a:pt x="422" y="372"/>
                      <a:pt x="416" y="368"/>
                    </a:cubicBezTo>
                    <a:cubicBezTo>
                      <a:pt x="411" y="365"/>
                      <a:pt x="411" y="359"/>
                      <a:pt x="411" y="354"/>
                    </a:cubicBezTo>
                    <a:cubicBezTo>
                      <a:pt x="419" y="358"/>
                      <a:pt x="427" y="361"/>
                      <a:pt x="435" y="364"/>
                    </a:cubicBezTo>
                    <a:close/>
                    <a:moveTo>
                      <a:pt x="409" y="353"/>
                    </a:moveTo>
                    <a:cubicBezTo>
                      <a:pt x="403" y="356"/>
                      <a:pt x="395" y="361"/>
                      <a:pt x="389" y="356"/>
                    </a:cubicBezTo>
                    <a:cubicBezTo>
                      <a:pt x="387" y="354"/>
                      <a:pt x="386" y="351"/>
                      <a:pt x="386" y="348"/>
                    </a:cubicBezTo>
                    <a:cubicBezTo>
                      <a:pt x="385" y="345"/>
                      <a:pt x="386" y="342"/>
                      <a:pt x="387" y="339"/>
                    </a:cubicBezTo>
                    <a:cubicBezTo>
                      <a:pt x="387" y="339"/>
                      <a:pt x="387" y="339"/>
                      <a:pt x="387" y="339"/>
                    </a:cubicBezTo>
                    <a:cubicBezTo>
                      <a:pt x="394" y="344"/>
                      <a:pt x="401" y="349"/>
                      <a:pt x="409" y="353"/>
                    </a:cubicBezTo>
                    <a:close/>
                    <a:moveTo>
                      <a:pt x="384" y="337"/>
                    </a:moveTo>
                    <a:cubicBezTo>
                      <a:pt x="382" y="338"/>
                      <a:pt x="380" y="339"/>
                      <a:pt x="377" y="340"/>
                    </a:cubicBezTo>
                    <a:cubicBezTo>
                      <a:pt x="374" y="340"/>
                      <a:pt x="370" y="340"/>
                      <a:pt x="367" y="339"/>
                    </a:cubicBezTo>
                    <a:cubicBezTo>
                      <a:pt x="359" y="335"/>
                      <a:pt x="362" y="326"/>
                      <a:pt x="364" y="319"/>
                    </a:cubicBezTo>
                    <a:cubicBezTo>
                      <a:pt x="370" y="326"/>
                      <a:pt x="377" y="332"/>
                      <a:pt x="384" y="337"/>
                    </a:cubicBezTo>
                    <a:close/>
                    <a:moveTo>
                      <a:pt x="362" y="318"/>
                    </a:moveTo>
                    <a:cubicBezTo>
                      <a:pt x="357" y="322"/>
                      <a:pt x="348" y="323"/>
                      <a:pt x="343" y="318"/>
                    </a:cubicBezTo>
                    <a:cubicBezTo>
                      <a:pt x="337" y="312"/>
                      <a:pt x="341" y="303"/>
                      <a:pt x="346" y="299"/>
                    </a:cubicBezTo>
                    <a:cubicBezTo>
                      <a:pt x="351" y="305"/>
                      <a:pt x="357" y="312"/>
                      <a:pt x="362" y="318"/>
                    </a:cubicBezTo>
                    <a:close/>
                    <a:moveTo>
                      <a:pt x="336" y="118"/>
                    </a:moveTo>
                    <a:cubicBezTo>
                      <a:pt x="331" y="125"/>
                      <a:pt x="328" y="132"/>
                      <a:pt x="324" y="139"/>
                    </a:cubicBezTo>
                    <a:cubicBezTo>
                      <a:pt x="318" y="136"/>
                      <a:pt x="316" y="128"/>
                      <a:pt x="320" y="122"/>
                    </a:cubicBezTo>
                    <a:cubicBezTo>
                      <a:pt x="323" y="118"/>
                      <a:pt x="331" y="115"/>
                      <a:pt x="336" y="118"/>
                    </a:cubicBezTo>
                    <a:close/>
                    <a:moveTo>
                      <a:pt x="334" y="100"/>
                    </a:moveTo>
                    <a:cubicBezTo>
                      <a:pt x="337" y="93"/>
                      <a:pt x="347" y="92"/>
                      <a:pt x="353" y="96"/>
                    </a:cubicBezTo>
                    <a:cubicBezTo>
                      <a:pt x="352" y="97"/>
                      <a:pt x="351" y="98"/>
                      <a:pt x="350" y="99"/>
                    </a:cubicBezTo>
                    <a:cubicBezTo>
                      <a:pt x="345" y="105"/>
                      <a:pt x="341" y="110"/>
                      <a:pt x="337" y="116"/>
                    </a:cubicBezTo>
                    <a:cubicBezTo>
                      <a:pt x="332" y="113"/>
                      <a:pt x="332" y="105"/>
                      <a:pt x="334" y="100"/>
                    </a:cubicBezTo>
                    <a:close/>
                    <a:moveTo>
                      <a:pt x="323" y="141"/>
                    </a:moveTo>
                    <a:cubicBezTo>
                      <a:pt x="321" y="147"/>
                      <a:pt x="319" y="153"/>
                      <a:pt x="317" y="159"/>
                    </a:cubicBezTo>
                    <a:cubicBezTo>
                      <a:pt x="316" y="161"/>
                      <a:pt x="316" y="162"/>
                      <a:pt x="315" y="164"/>
                    </a:cubicBezTo>
                    <a:cubicBezTo>
                      <a:pt x="309" y="161"/>
                      <a:pt x="306" y="154"/>
                      <a:pt x="308" y="148"/>
                    </a:cubicBezTo>
                    <a:cubicBezTo>
                      <a:pt x="310" y="142"/>
                      <a:pt x="317" y="139"/>
                      <a:pt x="323" y="141"/>
                    </a:cubicBezTo>
                    <a:close/>
                    <a:moveTo>
                      <a:pt x="315" y="166"/>
                    </a:moveTo>
                    <a:cubicBezTo>
                      <a:pt x="313" y="174"/>
                      <a:pt x="311" y="182"/>
                      <a:pt x="310" y="190"/>
                    </a:cubicBezTo>
                    <a:cubicBezTo>
                      <a:pt x="304" y="189"/>
                      <a:pt x="299" y="183"/>
                      <a:pt x="301" y="175"/>
                    </a:cubicBezTo>
                    <a:cubicBezTo>
                      <a:pt x="302" y="170"/>
                      <a:pt x="309" y="164"/>
                      <a:pt x="315" y="166"/>
                    </a:cubicBezTo>
                    <a:close/>
                    <a:moveTo>
                      <a:pt x="310" y="218"/>
                    </a:moveTo>
                    <a:cubicBezTo>
                      <a:pt x="304" y="216"/>
                      <a:pt x="298" y="214"/>
                      <a:pt x="298" y="206"/>
                    </a:cubicBezTo>
                    <a:cubicBezTo>
                      <a:pt x="297" y="199"/>
                      <a:pt x="303" y="192"/>
                      <a:pt x="310" y="192"/>
                    </a:cubicBezTo>
                    <a:cubicBezTo>
                      <a:pt x="309" y="201"/>
                      <a:pt x="309" y="209"/>
                      <a:pt x="310" y="218"/>
                    </a:cubicBezTo>
                    <a:close/>
                    <a:moveTo>
                      <a:pt x="311" y="220"/>
                    </a:moveTo>
                    <a:cubicBezTo>
                      <a:pt x="311" y="224"/>
                      <a:pt x="312" y="228"/>
                      <a:pt x="313" y="232"/>
                    </a:cubicBezTo>
                    <a:cubicBezTo>
                      <a:pt x="314" y="236"/>
                      <a:pt x="315" y="240"/>
                      <a:pt x="316" y="244"/>
                    </a:cubicBezTo>
                    <a:cubicBezTo>
                      <a:pt x="309" y="245"/>
                      <a:pt x="303" y="241"/>
                      <a:pt x="302" y="233"/>
                    </a:cubicBezTo>
                    <a:cubicBezTo>
                      <a:pt x="301" y="228"/>
                      <a:pt x="305" y="221"/>
                      <a:pt x="311" y="220"/>
                    </a:cubicBezTo>
                    <a:close/>
                    <a:moveTo>
                      <a:pt x="344" y="296"/>
                    </a:moveTo>
                    <a:cubicBezTo>
                      <a:pt x="343" y="296"/>
                      <a:pt x="342" y="297"/>
                      <a:pt x="341" y="297"/>
                    </a:cubicBezTo>
                    <a:cubicBezTo>
                      <a:pt x="339" y="298"/>
                      <a:pt x="338" y="298"/>
                      <a:pt x="336" y="298"/>
                    </a:cubicBezTo>
                    <a:cubicBezTo>
                      <a:pt x="331" y="298"/>
                      <a:pt x="327" y="296"/>
                      <a:pt x="325" y="293"/>
                    </a:cubicBezTo>
                    <a:cubicBezTo>
                      <a:pt x="321" y="286"/>
                      <a:pt x="325" y="278"/>
                      <a:pt x="329" y="272"/>
                    </a:cubicBezTo>
                    <a:cubicBezTo>
                      <a:pt x="333" y="279"/>
                      <a:pt x="337" y="286"/>
                      <a:pt x="342" y="293"/>
                    </a:cubicBezTo>
                    <a:cubicBezTo>
                      <a:pt x="343" y="294"/>
                      <a:pt x="344" y="295"/>
                      <a:pt x="344" y="296"/>
                    </a:cubicBezTo>
                    <a:close/>
                    <a:moveTo>
                      <a:pt x="328" y="270"/>
                    </a:moveTo>
                    <a:cubicBezTo>
                      <a:pt x="321" y="271"/>
                      <a:pt x="312" y="272"/>
                      <a:pt x="309" y="264"/>
                    </a:cubicBezTo>
                    <a:cubicBezTo>
                      <a:pt x="305" y="258"/>
                      <a:pt x="311" y="249"/>
                      <a:pt x="317" y="246"/>
                    </a:cubicBezTo>
                    <a:cubicBezTo>
                      <a:pt x="320" y="253"/>
                      <a:pt x="323" y="259"/>
                      <a:pt x="326" y="266"/>
                    </a:cubicBezTo>
                    <a:cubicBezTo>
                      <a:pt x="326" y="267"/>
                      <a:pt x="327" y="268"/>
                      <a:pt x="328" y="270"/>
                    </a:cubicBezTo>
                    <a:close/>
                    <a:moveTo>
                      <a:pt x="356" y="78"/>
                    </a:moveTo>
                    <a:cubicBezTo>
                      <a:pt x="358" y="75"/>
                      <a:pt x="363" y="75"/>
                      <a:pt x="366" y="76"/>
                    </a:cubicBezTo>
                    <a:cubicBezTo>
                      <a:pt x="368" y="76"/>
                      <a:pt x="372" y="77"/>
                      <a:pt x="373" y="79"/>
                    </a:cubicBezTo>
                    <a:cubicBezTo>
                      <a:pt x="372" y="80"/>
                      <a:pt x="372" y="80"/>
                      <a:pt x="372" y="80"/>
                    </a:cubicBezTo>
                    <a:cubicBezTo>
                      <a:pt x="365" y="84"/>
                      <a:pt x="360" y="89"/>
                      <a:pt x="355" y="94"/>
                    </a:cubicBezTo>
                    <a:cubicBezTo>
                      <a:pt x="352" y="89"/>
                      <a:pt x="351" y="83"/>
                      <a:pt x="356" y="78"/>
                    </a:cubicBezTo>
                    <a:close/>
                    <a:moveTo>
                      <a:pt x="334" y="197"/>
                    </a:moveTo>
                    <a:cubicBezTo>
                      <a:pt x="331" y="197"/>
                      <a:pt x="329" y="197"/>
                      <a:pt x="326" y="197"/>
                    </a:cubicBezTo>
                    <a:cubicBezTo>
                      <a:pt x="325" y="197"/>
                      <a:pt x="323" y="197"/>
                      <a:pt x="321" y="197"/>
                    </a:cubicBezTo>
                    <a:cubicBezTo>
                      <a:pt x="321" y="192"/>
                      <a:pt x="322" y="187"/>
                      <a:pt x="323" y="182"/>
                    </a:cubicBezTo>
                    <a:cubicBezTo>
                      <a:pt x="324" y="182"/>
                      <a:pt x="325" y="182"/>
                      <a:pt x="327" y="182"/>
                    </a:cubicBezTo>
                    <a:cubicBezTo>
                      <a:pt x="329" y="182"/>
                      <a:pt x="332" y="183"/>
                      <a:pt x="335" y="183"/>
                    </a:cubicBezTo>
                    <a:cubicBezTo>
                      <a:pt x="335" y="185"/>
                      <a:pt x="335" y="186"/>
                      <a:pt x="335" y="188"/>
                    </a:cubicBezTo>
                    <a:cubicBezTo>
                      <a:pt x="334" y="191"/>
                      <a:pt x="334" y="194"/>
                      <a:pt x="334" y="197"/>
                    </a:cubicBezTo>
                    <a:close/>
                    <a:moveTo>
                      <a:pt x="335" y="214"/>
                    </a:moveTo>
                    <a:cubicBezTo>
                      <a:pt x="330" y="214"/>
                      <a:pt x="326" y="216"/>
                      <a:pt x="322" y="215"/>
                    </a:cubicBezTo>
                    <a:cubicBezTo>
                      <a:pt x="321" y="210"/>
                      <a:pt x="321" y="205"/>
                      <a:pt x="321" y="200"/>
                    </a:cubicBezTo>
                    <a:cubicBezTo>
                      <a:pt x="321" y="200"/>
                      <a:pt x="321" y="199"/>
                      <a:pt x="321" y="199"/>
                    </a:cubicBezTo>
                    <a:cubicBezTo>
                      <a:pt x="322" y="199"/>
                      <a:pt x="324" y="199"/>
                      <a:pt x="326" y="199"/>
                    </a:cubicBezTo>
                    <a:cubicBezTo>
                      <a:pt x="328" y="199"/>
                      <a:pt x="331" y="199"/>
                      <a:pt x="334" y="199"/>
                    </a:cubicBezTo>
                    <a:cubicBezTo>
                      <a:pt x="334" y="204"/>
                      <a:pt x="334" y="209"/>
                      <a:pt x="335" y="214"/>
                    </a:cubicBezTo>
                    <a:close/>
                    <a:moveTo>
                      <a:pt x="481" y="359"/>
                    </a:moveTo>
                    <a:cubicBezTo>
                      <a:pt x="474" y="359"/>
                      <a:pt x="468" y="358"/>
                      <a:pt x="462" y="357"/>
                    </a:cubicBezTo>
                    <a:cubicBezTo>
                      <a:pt x="462" y="352"/>
                      <a:pt x="464" y="347"/>
                      <a:pt x="464" y="342"/>
                    </a:cubicBezTo>
                    <a:cubicBezTo>
                      <a:pt x="470" y="343"/>
                      <a:pt x="476" y="343"/>
                      <a:pt x="481" y="344"/>
                    </a:cubicBezTo>
                    <a:cubicBezTo>
                      <a:pt x="480" y="349"/>
                      <a:pt x="481" y="354"/>
                      <a:pt x="481" y="359"/>
                    </a:cubicBezTo>
                    <a:close/>
                    <a:moveTo>
                      <a:pt x="461" y="356"/>
                    </a:moveTo>
                    <a:cubicBezTo>
                      <a:pt x="456" y="355"/>
                      <a:pt x="452" y="354"/>
                      <a:pt x="448" y="353"/>
                    </a:cubicBezTo>
                    <a:cubicBezTo>
                      <a:pt x="447" y="353"/>
                      <a:pt x="445" y="352"/>
                      <a:pt x="444" y="352"/>
                    </a:cubicBezTo>
                    <a:cubicBezTo>
                      <a:pt x="445" y="347"/>
                      <a:pt x="446" y="343"/>
                      <a:pt x="447" y="338"/>
                    </a:cubicBezTo>
                    <a:cubicBezTo>
                      <a:pt x="452" y="340"/>
                      <a:pt x="458" y="341"/>
                      <a:pt x="463" y="342"/>
                    </a:cubicBezTo>
                    <a:cubicBezTo>
                      <a:pt x="463" y="347"/>
                      <a:pt x="461" y="351"/>
                      <a:pt x="461" y="356"/>
                    </a:cubicBezTo>
                    <a:close/>
                    <a:moveTo>
                      <a:pt x="442" y="352"/>
                    </a:moveTo>
                    <a:cubicBezTo>
                      <a:pt x="436" y="350"/>
                      <a:pt x="430" y="348"/>
                      <a:pt x="424" y="346"/>
                    </a:cubicBezTo>
                    <a:cubicBezTo>
                      <a:pt x="426" y="341"/>
                      <a:pt x="428" y="336"/>
                      <a:pt x="429" y="332"/>
                    </a:cubicBezTo>
                    <a:cubicBezTo>
                      <a:pt x="432" y="333"/>
                      <a:pt x="434" y="333"/>
                      <a:pt x="436" y="334"/>
                    </a:cubicBezTo>
                    <a:cubicBezTo>
                      <a:pt x="439" y="336"/>
                      <a:pt x="442" y="337"/>
                      <a:pt x="446" y="338"/>
                    </a:cubicBezTo>
                    <a:cubicBezTo>
                      <a:pt x="445" y="342"/>
                      <a:pt x="444" y="347"/>
                      <a:pt x="442" y="352"/>
                    </a:cubicBezTo>
                    <a:close/>
                    <a:moveTo>
                      <a:pt x="423" y="345"/>
                    </a:moveTo>
                    <a:cubicBezTo>
                      <a:pt x="419" y="344"/>
                      <a:pt x="416" y="342"/>
                      <a:pt x="413" y="341"/>
                    </a:cubicBezTo>
                    <a:cubicBezTo>
                      <a:pt x="411" y="339"/>
                      <a:pt x="409" y="338"/>
                      <a:pt x="407" y="337"/>
                    </a:cubicBezTo>
                    <a:cubicBezTo>
                      <a:pt x="409" y="332"/>
                      <a:pt x="412" y="329"/>
                      <a:pt x="415" y="324"/>
                    </a:cubicBezTo>
                    <a:cubicBezTo>
                      <a:pt x="419" y="327"/>
                      <a:pt x="424" y="329"/>
                      <a:pt x="428" y="331"/>
                    </a:cubicBezTo>
                    <a:cubicBezTo>
                      <a:pt x="426" y="336"/>
                      <a:pt x="425" y="341"/>
                      <a:pt x="423" y="345"/>
                    </a:cubicBezTo>
                    <a:close/>
                    <a:moveTo>
                      <a:pt x="405" y="336"/>
                    </a:moveTo>
                    <a:cubicBezTo>
                      <a:pt x="400" y="333"/>
                      <a:pt x="395" y="330"/>
                      <a:pt x="390" y="326"/>
                    </a:cubicBezTo>
                    <a:cubicBezTo>
                      <a:pt x="392" y="324"/>
                      <a:pt x="394" y="322"/>
                      <a:pt x="396" y="320"/>
                    </a:cubicBezTo>
                    <a:cubicBezTo>
                      <a:pt x="398" y="318"/>
                      <a:pt x="400" y="317"/>
                      <a:pt x="401" y="315"/>
                    </a:cubicBezTo>
                    <a:cubicBezTo>
                      <a:pt x="405" y="318"/>
                      <a:pt x="409" y="321"/>
                      <a:pt x="414" y="324"/>
                    </a:cubicBezTo>
                    <a:cubicBezTo>
                      <a:pt x="411" y="328"/>
                      <a:pt x="408" y="332"/>
                      <a:pt x="405" y="336"/>
                    </a:cubicBezTo>
                    <a:close/>
                    <a:moveTo>
                      <a:pt x="394" y="319"/>
                    </a:moveTo>
                    <a:cubicBezTo>
                      <a:pt x="393" y="321"/>
                      <a:pt x="391" y="323"/>
                      <a:pt x="389" y="325"/>
                    </a:cubicBezTo>
                    <a:cubicBezTo>
                      <a:pt x="387" y="323"/>
                      <a:pt x="385" y="321"/>
                      <a:pt x="383" y="320"/>
                    </a:cubicBezTo>
                    <a:cubicBezTo>
                      <a:pt x="381" y="318"/>
                      <a:pt x="379" y="317"/>
                      <a:pt x="378" y="315"/>
                    </a:cubicBezTo>
                    <a:cubicBezTo>
                      <a:pt x="378" y="315"/>
                      <a:pt x="378" y="315"/>
                      <a:pt x="378" y="315"/>
                    </a:cubicBezTo>
                    <a:cubicBezTo>
                      <a:pt x="379" y="313"/>
                      <a:pt x="381" y="312"/>
                      <a:pt x="382" y="310"/>
                    </a:cubicBezTo>
                    <a:cubicBezTo>
                      <a:pt x="384" y="308"/>
                      <a:pt x="386" y="307"/>
                      <a:pt x="388" y="305"/>
                    </a:cubicBezTo>
                    <a:cubicBezTo>
                      <a:pt x="392" y="308"/>
                      <a:pt x="396" y="311"/>
                      <a:pt x="400" y="314"/>
                    </a:cubicBezTo>
                    <a:cubicBezTo>
                      <a:pt x="398" y="316"/>
                      <a:pt x="396" y="318"/>
                      <a:pt x="394" y="319"/>
                    </a:cubicBezTo>
                    <a:close/>
                    <a:moveTo>
                      <a:pt x="381" y="309"/>
                    </a:moveTo>
                    <a:cubicBezTo>
                      <a:pt x="379" y="311"/>
                      <a:pt x="377" y="312"/>
                      <a:pt x="377" y="314"/>
                    </a:cubicBezTo>
                    <a:cubicBezTo>
                      <a:pt x="377" y="314"/>
                      <a:pt x="377" y="314"/>
                      <a:pt x="376" y="314"/>
                    </a:cubicBezTo>
                    <a:cubicBezTo>
                      <a:pt x="373" y="311"/>
                      <a:pt x="370" y="308"/>
                      <a:pt x="366" y="305"/>
                    </a:cubicBezTo>
                    <a:cubicBezTo>
                      <a:pt x="368" y="303"/>
                      <a:pt x="369" y="302"/>
                      <a:pt x="371" y="300"/>
                    </a:cubicBezTo>
                    <a:cubicBezTo>
                      <a:pt x="373" y="298"/>
                      <a:pt x="375" y="297"/>
                      <a:pt x="377" y="295"/>
                    </a:cubicBezTo>
                    <a:cubicBezTo>
                      <a:pt x="378" y="296"/>
                      <a:pt x="380" y="297"/>
                      <a:pt x="381" y="299"/>
                    </a:cubicBezTo>
                    <a:cubicBezTo>
                      <a:pt x="383" y="300"/>
                      <a:pt x="385" y="302"/>
                      <a:pt x="387" y="304"/>
                    </a:cubicBezTo>
                    <a:cubicBezTo>
                      <a:pt x="385" y="306"/>
                      <a:pt x="383" y="308"/>
                      <a:pt x="381" y="309"/>
                    </a:cubicBezTo>
                    <a:close/>
                    <a:moveTo>
                      <a:pt x="371" y="298"/>
                    </a:moveTo>
                    <a:cubicBezTo>
                      <a:pt x="369" y="300"/>
                      <a:pt x="367" y="302"/>
                      <a:pt x="365" y="303"/>
                    </a:cubicBezTo>
                    <a:cubicBezTo>
                      <a:pt x="361" y="300"/>
                      <a:pt x="358" y="295"/>
                      <a:pt x="354" y="291"/>
                    </a:cubicBezTo>
                    <a:cubicBezTo>
                      <a:pt x="356" y="291"/>
                      <a:pt x="357" y="290"/>
                      <a:pt x="359" y="289"/>
                    </a:cubicBezTo>
                    <a:cubicBezTo>
                      <a:pt x="361" y="287"/>
                      <a:pt x="364" y="285"/>
                      <a:pt x="367" y="283"/>
                    </a:cubicBezTo>
                    <a:cubicBezTo>
                      <a:pt x="369" y="287"/>
                      <a:pt x="373" y="290"/>
                      <a:pt x="376" y="293"/>
                    </a:cubicBezTo>
                    <a:cubicBezTo>
                      <a:pt x="374" y="295"/>
                      <a:pt x="372" y="297"/>
                      <a:pt x="371" y="298"/>
                    </a:cubicBezTo>
                    <a:close/>
                    <a:moveTo>
                      <a:pt x="359" y="287"/>
                    </a:moveTo>
                    <a:cubicBezTo>
                      <a:pt x="357" y="288"/>
                      <a:pt x="355" y="290"/>
                      <a:pt x="353" y="290"/>
                    </a:cubicBezTo>
                    <a:cubicBezTo>
                      <a:pt x="350" y="286"/>
                      <a:pt x="347" y="281"/>
                      <a:pt x="344" y="277"/>
                    </a:cubicBezTo>
                    <a:cubicBezTo>
                      <a:pt x="345" y="276"/>
                      <a:pt x="347" y="275"/>
                      <a:pt x="349" y="274"/>
                    </a:cubicBezTo>
                    <a:cubicBezTo>
                      <a:pt x="351" y="272"/>
                      <a:pt x="353" y="271"/>
                      <a:pt x="356" y="270"/>
                    </a:cubicBezTo>
                    <a:cubicBezTo>
                      <a:pt x="359" y="274"/>
                      <a:pt x="362" y="278"/>
                      <a:pt x="365" y="282"/>
                    </a:cubicBezTo>
                    <a:cubicBezTo>
                      <a:pt x="363" y="284"/>
                      <a:pt x="361" y="285"/>
                      <a:pt x="359" y="287"/>
                    </a:cubicBezTo>
                    <a:close/>
                    <a:moveTo>
                      <a:pt x="349" y="272"/>
                    </a:moveTo>
                    <a:cubicBezTo>
                      <a:pt x="347" y="273"/>
                      <a:pt x="345" y="275"/>
                      <a:pt x="343" y="276"/>
                    </a:cubicBezTo>
                    <a:cubicBezTo>
                      <a:pt x="341" y="273"/>
                      <a:pt x="339" y="269"/>
                      <a:pt x="337" y="266"/>
                    </a:cubicBezTo>
                    <a:cubicBezTo>
                      <a:pt x="337" y="265"/>
                      <a:pt x="336" y="264"/>
                      <a:pt x="336" y="263"/>
                    </a:cubicBezTo>
                    <a:cubicBezTo>
                      <a:pt x="340" y="261"/>
                      <a:pt x="344" y="260"/>
                      <a:pt x="348" y="258"/>
                    </a:cubicBezTo>
                    <a:cubicBezTo>
                      <a:pt x="351" y="261"/>
                      <a:pt x="353" y="265"/>
                      <a:pt x="355" y="268"/>
                    </a:cubicBezTo>
                    <a:cubicBezTo>
                      <a:pt x="353" y="269"/>
                      <a:pt x="351" y="271"/>
                      <a:pt x="349" y="272"/>
                    </a:cubicBezTo>
                    <a:close/>
                    <a:moveTo>
                      <a:pt x="335" y="262"/>
                    </a:moveTo>
                    <a:cubicBezTo>
                      <a:pt x="333" y="257"/>
                      <a:pt x="331" y="253"/>
                      <a:pt x="329" y="249"/>
                    </a:cubicBezTo>
                    <a:cubicBezTo>
                      <a:pt x="331" y="249"/>
                      <a:pt x="333" y="248"/>
                      <a:pt x="334" y="247"/>
                    </a:cubicBezTo>
                    <a:cubicBezTo>
                      <a:pt x="337" y="246"/>
                      <a:pt x="340" y="245"/>
                      <a:pt x="342" y="245"/>
                    </a:cubicBezTo>
                    <a:cubicBezTo>
                      <a:pt x="343" y="245"/>
                      <a:pt x="343" y="246"/>
                      <a:pt x="343" y="247"/>
                    </a:cubicBezTo>
                    <a:cubicBezTo>
                      <a:pt x="345" y="250"/>
                      <a:pt x="346" y="253"/>
                      <a:pt x="348" y="256"/>
                    </a:cubicBezTo>
                    <a:cubicBezTo>
                      <a:pt x="344" y="258"/>
                      <a:pt x="339" y="260"/>
                      <a:pt x="335" y="262"/>
                    </a:cubicBezTo>
                    <a:close/>
                    <a:moveTo>
                      <a:pt x="335" y="245"/>
                    </a:moveTo>
                    <a:cubicBezTo>
                      <a:pt x="333" y="246"/>
                      <a:pt x="331" y="247"/>
                      <a:pt x="329" y="247"/>
                    </a:cubicBezTo>
                    <a:cubicBezTo>
                      <a:pt x="327" y="242"/>
                      <a:pt x="326" y="237"/>
                      <a:pt x="325" y="232"/>
                    </a:cubicBezTo>
                    <a:cubicBezTo>
                      <a:pt x="329" y="232"/>
                      <a:pt x="333" y="231"/>
                      <a:pt x="337" y="229"/>
                    </a:cubicBezTo>
                    <a:cubicBezTo>
                      <a:pt x="338" y="234"/>
                      <a:pt x="340" y="239"/>
                      <a:pt x="342" y="243"/>
                    </a:cubicBezTo>
                    <a:cubicBezTo>
                      <a:pt x="339" y="244"/>
                      <a:pt x="337" y="245"/>
                      <a:pt x="335" y="245"/>
                    </a:cubicBezTo>
                    <a:close/>
                    <a:moveTo>
                      <a:pt x="324" y="231"/>
                    </a:moveTo>
                    <a:cubicBezTo>
                      <a:pt x="323" y="226"/>
                      <a:pt x="323" y="222"/>
                      <a:pt x="322" y="217"/>
                    </a:cubicBezTo>
                    <a:cubicBezTo>
                      <a:pt x="326" y="217"/>
                      <a:pt x="331" y="216"/>
                      <a:pt x="335" y="216"/>
                    </a:cubicBezTo>
                    <a:cubicBezTo>
                      <a:pt x="335" y="220"/>
                      <a:pt x="336" y="224"/>
                      <a:pt x="337" y="228"/>
                    </a:cubicBezTo>
                    <a:cubicBezTo>
                      <a:pt x="333" y="229"/>
                      <a:pt x="329" y="230"/>
                      <a:pt x="324" y="231"/>
                    </a:cubicBezTo>
                    <a:close/>
                    <a:moveTo>
                      <a:pt x="335" y="181"/>
                    </a:moveTo>
                    <a:cubicBezTo>
                      <a:pt x="333" y="181"/>
                      <a:pt x="330" y="181"/>
                      <a:pt x="328" y="181"/>
                    </a:cubicBezTo>
                    <a:cubicBezTo>
                      <a:pt x="326" y="180"/>
                      <a:pt x="324" y="181"/>
                      <a:pt x="323" y="180"/>
                    </a:cubicBezTo>
                    <a:cubicBezTo>
                      <a:pt x="324" y="175"/>
                      <a:pt x="325" y="170"/>
                      <a:pt x="326" y="165"/>
                    </a:cubicBezTo>
                    <a:cubicBezTo>
                      <a:pt x="327" y="166"/>
                      <a:pt x="329" y="166"/>
                      <a:pt x="331" y="166"/>
                    </a:cubicBezTo>
                    <a:cubicBezTo>
                      <a:pt x="333" y="167"/>
                      <a:pt x="336" y="167"/>
                      <a:pt x="338" y="168"/>
                    </a:cubicBezTo>
                    <a:cubicBezTo>
                      <a:pt x="337" y="172"/>
                      <a:pt x="336" y="177"/>
                      <a:pt x="335" y="181"/>
                    </a:cubicBezTo>
                    <a:cubicBezTo>
                      <a:pt x="335" y="181"/>
                      <a:pt x="335" y="181"/>
                      <a:pt x="335" y="181"/>
                    </a:cubicBezTo>
                    <a:close/>
                    <a:moveTo>
                      <a:pt x="332" y="165"/>
                    </a:moveTo>
                    <a:cubicBezTo>
                      <a:pt x="330" y="164"/>
                      <a:pt x="328" y="164"/>
                      <a:pt x="326" y="163"/>
                    </a:cubicBezTo>
                    <a:cubicBezTo>
                      <a:pt x="328" y="159"/>
                      <a:pt x="329" y="155"/>
                      <a:pt x="331" y="150"/>
                    </a:cubicBezTo>
                    <a:cubicBezTo>
                      <a:pt x="335" y="151"/>
                      <a:pt x="339" y="153"/>
                      <a:pt x="342" y="154"/>
                    </a:cubicBezTo>
                    <a:cubicBezTo>
                      <a:pt x="341" y="158"/>
                      <a:pt x="340" y="162"/>
                      <a:pt x="339" y="166"/>
                    </a:cubicBezTo>
                    <a:cubicBezTo>
                      <a:pt x="336" y="166"/>
                      <a:pt x="334" y="166"/>
                      <a:pt x="332" y="165"/>
                    </a:cubicBezTo>
                    <a:close/>
                    <a:moveTo>
                      <a:pt x="332" y="149"/>
                    </a:moveTo>
                    <a:cubicBezTo>
                      <a:pt x="333" y="144"/>
                      <a:pt x="336" y="140"/>
                      <a:pt x="338" y="135"/>
                    </a:cubicBezTo>
                    <a:cubicBezTo>
                      <a:pt x="341" y="137"/>
                      <a:pt x="345" y="139"/>
                      <a:pt x="349" y="140"/>
                    </a:cubicBezTo>
                    <a:cubicBezTo>
                      <a:pt x="346" y="144"/>
                      <a:pt x="345" y="148"/>
                      <a:pt x="343" y="153"/>
                    </a:cubicBezTo>
                    <a:cubicBezTo>
                      <a:pt x="339" y="152"/>
                      <a:pt x="335" y="150"/>
                      <a:pt x="332" y="149"/>
                    </a:cubicBezTo>
                    <a:close/>
                    <a:moveTo>
                      <a:pt x="339" y="134"/>
                    </a:moveTo>
                    <a:cubicBezTo>
                      <a:pt x="341" y="130"/>
                      <a:pt x="344" y="126"/>
                      <a:pt x="346" y="122"/>
                    </a:cubicBezTo>
                    <a:cubicBezTo>
                      <a:pt x="349" y="124"/>
                      <a:pt x="353" y="126"/>
                      <a:pt x="356" y="128"/>
                    </a:cubicBezTo>
                    <a:cubicBezTo>
                      <a:pt x="355" y="129"/>
                      <a:pt x="354" y="130"/>
                      <a:pt x="354" y="132"/>
                    </a:cubicBezTo>
                    <a:cubicBezTo>
                      <a:pt x="352" y="134"/>
                      <a:pt x="351" y="136"/>
                      <a:pt x="349" y="139"/>
                    </a:cubicBezTo>
                    <a:cubicBezTo>
                      <a:pt x="346" y="137"/>
                      <a:pt x="342" y="136"/>
                      <a:pt x="339" y="134"/>
                    </a:cubicBezTo>
                    <a:close/>
                    <a:moveTo>
                      <a:pt x="347" y="120"/>
                    </a:moveTo>
                    <a:cubicBezTo>
                      <a:pt x="350" y="116"/>
                      <a:pt x="354" y="111"/>
                      <a:pt x="358" y="107"/>
                    </a:cubicBezTo>
                    <a:cubicBezTo>
                      <a:pt x="360" y="110"/>
                      <a:pt x="363" y="113"/>
                      <a:pt x="366" y="115"/>
                    </a:cubicBezTo>
                    <a:cubicBezTo>
                      <a:pt x="363" y="119"/>
                      <a:pt x="360" y="123"/>
                      <a:pt x="357" y="127"/>
                    </a:cubicBezTo>
                    <a:cubicBezTo>
                      <a:pt x="354" y="125"/>
                      <a:pt x="350" y="123"/>
                      <a:pt x="347" y="120"/>
                    </a:cubicBezTo>
                    <a:close/>
                    <a:moveTo>
                      <a:pt x="359" y="106"/>
                    </a:moveTo>
                    <a:cubicBezTo>
                      <a:pt x="363" y="102"/>
                      <a:pt x="367" y="99"/>
                      <a:pt x="371" y="95"/>
                    </a:cubicBezTo>
                    <a:cubicBezTo>
                      <a:pt x="372" y="99"/>
                      <a:pt x="375" y="102"/>
                      <a:pt x="378" y="105"/>
                    </a:cubicBezTo>
                    <a:cubicBezTo>
                      <a:pt x="374" y="108"/>
                      <a:pt x="371" y="111"/>
                      <a:pt x="367" y="114"/>
                    </a:cubicBezTo>
                    <a:cubicBezTo>
                      <a:pt x="364" y="112"/>
                      <a:pt x="362" y="109"/>
                      <a:pt x="359" y="106"/>
                    </a:cubicBezTo>
                    <a:close/>
                    <a:moveTo>
                      <a:pt x="372" y="94"/>
                    </a:moveTo>
                    <a:cubicBezTo>
                      <a:pt x="375" y="92"/>
                      <a:pt x="378" y="90"/>
                      <a:pt x="381" y="88"/>
                    </a:cubicBezTo>
                    <a:cubicBezTo>
                      <a:pt x="383" y="87"/>
                      <a:pt x="384" y="86"/>
                      <a:pt x="386" y="85"/>
                    </a:cubicBezTo>
                    <a:cubicBezTo>
                      <a:pt x="385" y="90"/>
                      <a:pt x="386" y="94"/>
                      <a:pt x="388" y="98"/>
                    </a:cubicBezTo>
                    <a:cubicBezTo>
                      <a:pt x="385" y="100"/>
                      <a:pt x="382" y="102"/>
                      <a:pt x="379" y="104"/>
                    </a:cubicBezTo>
                    <a:cubicBezTo>
                      <a:pt x="376" y="101"/>
                      <a:pt x="374" y="98"/>
                      <a:pt x="372" y="94"/>
                    </a:cubicBezTo>
                    <a:close/>
                    <a:moveTo>
                      <a:pt x="395" y="68"/>
                    </a:moveTo>
                    <a:cubicBezTo>
                      <a:pt x="388" y="70"/>
                      <a:pt x="381" y="74"/>
                      <a:pt x="374" y="78"/>
                    </a:cubicBezTo>
                    <a:cubicBezTo>
                      <a:pt x="370" y="72"/>
                      <a:pt x="372" y="63"/>
                      <a:pt x="379" y="60"/>
                    </a:cubicBezTo>
                    <a:cubicBezTo>
                      <a:pt x="383" y="59"/>
                      <a:pt x="386" y="59"/>
                      <a:pt x="390" y="61"/>
                    </a:cubicBezTo>
                    <a:cubicBezTo>
                      <a:pt x="393" y="62"/>
                      <a:pt x="394" y="65"/>
                      <a:pt x="395" y="68"/>
                    </a:cubicBezTo>
                    <a:close/>
                    <a:moveTo>
                      <a:pt x="275" y="34"/>
                    </a:moveTo>
                    <a:cubicBezTo>
                      <a:pt x="276" y="36"/>
                      <a:pt x="275" y="39"/>
                      <a:pt x="274" y="41"/>
                    </a:cubicBezTo>
                    <a:cubicBezTo>
                      <a:pt x="272" y="43"/>
                      <a:pt x="270" y="45"/>
                      <a:pt x="267" y="45"/>
                    </a:cubicBezTo>
                    <a:cubicBezTo>
                      <a:pt x="267" y="41"/>
                      <a:pt x="265" y="37"/>
                      <a:pt x="262" y="33"/>
                    </a:cubicBezTo>
                    <a:cubicBezTo>
                      <a:pt x="262" y="32"/>
                      <a:pt x="261" y="32"/>
                      <a:pt x="260" y="31"/>
                    </a:cubicBezTo>
                    <a:cubicBezTo>
                      <a:pt x="265" y="27"/>
                      <a:pt x="273" y="28"/>
                      <a:pt x="275" y="34"/>
                    </a:cubicBezTo>
                    <a:close/>
                    <a:moveTo>
                      <a:pt x="245" y="17"/>
                    </a:moveTo>
                    <a:cubicBezTo>
                      <a:pt x="247" y="14"/>
                      <a:pt x="251" y="12"/>
                      <a:pt x="255" y="14"/>
                    </a:cubicBezTo>
                    <a:cubicBezTo>
                      <a:pt x="261" y="16"/>
                      <a:pt x="261" y="25"/>
                      <a:pt x="259" y="29"/>
                    </a:cubicBezTo>
                    <a:cubicBezTo>
                      <a:pt x="254" y="26"/>
                      <a:pt x="248" y="25"/>
                      <a:pt x="242" y="27"/>
                    </a:cubicBezTo>
                    <a:cubicBezTo>
                      <a:pt x="241" y="23"/>
                      <a:pt x="243" y="20"/>
                      <a:pt x="245" y="17"/>
                    </a:cubicBezTo>
                    <a:close/>
                    <a:moveTo>
                      <a:pt x="222" y="24"/>
                    </a:moveTo>
                    <a:cubicBezTo>
                      <a:pt x="224" y="20"/>
                      <a:pt x="228" y="20"/>
                      <a:pt x="231" y="20"/>
                    </a:cubicBezTo>
                    <a:cubicBezTo>
                      <a:pt x="235" y="21"/>
                      <a:pt x="238" y="24"/>
                      <a:pt x="240" y="27"/>
                    </a:cubicBezTo>
                    <a:cubicBezTo>
                      <a:pt x="240" y="27"/>
                      <a:pt x="240" y="27"/>
                      <a:pt x="240" y="27"/>
                    </a:cubicBezTo>
                    <a:cubicBezTo>
                      <a:pt x="234" y="29"/>
                      <a:pt x="230" y="33"/>
                      <a:pt x="227" y="39"/>
                    </a:cubicBezTo>
                    <a:cubicBezTo>
                      <a:pt x="222" y="36"/>
                      <a:pt x="218" y="29"/>
                      <a:pt x="222" y="24"/>
                    </a:cubicBezTo>
                    <a:close/>
                    <a:moveTo>
                      <a:pt x="213" y="51"/>
                    </a:moveTo>
                    <a:cubicBezTo>
                      <a:pt x="211" y="47"/>
                      <a:pt x="213" y="43"/>
                      <a:pt x="217" y="41"/>
                    </a:cubicBezTo>
                    <a:cubicBezTo>
                      <a:pt x="220" y="40"/>
                      <a:pt x="223" y="40"/>
                      <a:pt x="226" y="41"/>
                    </a:cubicBezTo>
                    <a:cubicBezTo>
                      <a:pt x="225" y="45"/>
                      <a:pt x="226" y="50"/>
                      <a:pt x="228" y="54"/>
                    </a:cubicBezTo>
                    <a:cubicBezTo>
                      <a:pt x="223" y="55"/>
                      <a:pt x="215" y="57"/>
                      <a:pt x="213" y="51"/>
                    </a:cubicBezTo>
                    <a:close/>
                    <a:moveTo>
                      <a:pt x="227" y="67"/>
                    </a:moveTo>
                    <a:cubicBezTo>
                      <a:pt x="224" y="63"/>
                      <a:pt x="225" y="58"/>
                      <a:pt x="229" y="56"/>
                    </a:cubicBezTo>
                    <a:cubicBezTo>
                      <a:pt x="231" y="60"/>
                      <a:pt x="234" y="63"/>
                      <a:pt x="239" y="65"/>
                    </a:cubicBezTo>
                    <a:cubicBezTo>
                      <a:pt x="239" y="65"/>
                      <a:pt x="239" y="65"/>
                      <a:pt x="239" y="65"/>
                    </a:cubicBezTo>
                    <a:cubicBezTo>
                      <a:pt x="236" y="68"/>
                      <a:pt x="231" y="70"/>
                      <a:pt x="227" y="67"/>
                    </a:cubicBezTo>
                    <a:close/>
                    <a:moveTo>
                      <a:pt x="258" y="61"/>
                    </a:moveTo>
                    <a:cubicBezTo>
                      <a:pt x="249" y="69"/>
                      <a:pt x="235" y="65"/>
                      <a:pt x="230" y="54"/>
                    </a:cubicBezTo>
                    <a:cubicBezTo>
                      <a:pt x="228" y="51"/>
                      <a:pt x="228" y="47"/>
                      <a:pt x="228" y="44"/>
                    </a:cubicBezTo>
                    <a:cubicBezTo>
                      <a:pt x="228" y="43"/>
                      <a:pt x="228" y="43"/>
                      <a:pt x="228" y="42"/>
                    </a:cubicBezTo>
                    <a:cubicBezTo>
                      <a:pt x="229" y="38"/>
                      <a:pt x="232" y="34"/>
                      <a:pt x="235" y="32"/>
                    </a:cubicBezTo>
                    <a:cubicBezTo>
                      <a:pt x="243" y="26"/>
                      <a:pt x="254" y="27"/>
                      <a:pt x="260" y="34"/>
                    </a:cubicBezTo>
                    <a:cubicBezTo>
                      <a:pt x="268" y="41"/>
                      <a:pt x="267" y="55"/>
                      <a:pt x="258" y="61"/>
                    </a:cubicBezTo>
                    <a:close/>
                    <a:moveTo>
                      <a:pt x="265" y="67"/>
                    </a:moveTo>
                    <a:cubicBezTo>
                      <a:pt x="264" y="65"/>
                      <a:pt x="262" y="64"/>
                      <a:pt x="260" y="62"/>
                    </a:cubicBezTo>
                    <a:cubicBezTo>
                      <a:pt x="262" y="61"/>
                      <a:pt x="263" y="60"/>
                      <a:pt x="264" y="59"/>
                    </a:cubicBezTo>
                    <a:cubicBezTo>
                      <a:pt x="264" y="59"/>
                      <a:pt x="264" y="59"/>
                      <a:pt x="264" y="58"/>
                    </a:cubicBezTo>
                    <a:cubicBezTo>
                      <a:pt x="268" y="61"/>
                      <a:pt x="271" y="65"/>
                      <a:pt x="275" y="68"/>
                    </a:cubicBezTo>
                    <a:cubicBezTo>
                      <a:pt x="276" y="69"/>
                      <a:pt x="278" y="71"/>
                      <a:pt x="280" y="72"/>
                    </a:cubicBezTo>
                    <a:cubicBezTo>
                      <a:pt x="282" y="73"/>
                      <a:pt x="285" y="73"/>
                      <a:pt x="287" y="74"/>
                    </a:cubicBezTo>
                    <a:cubicBezTo>
                      <a:pt x="289" y="80"/>
                      <a:pt x="292" y="85"/>
                      <a:pt x="296" y="91"/>
                    </a:cubicBezTo>
                    <a:cubicBezTo>
                      <a:pt x="298" y="95"/>
                      <a:pt x="301" y="98"/>
                      <a:pt x="304" y="102"/>
                    </a:cubicBezTo>
                    <a:cubicBezTo>
                      <a:pt x="304" y="102"/>
                      <a:pt x="304" y="102"/>
                      <a:pt x="304" y="102"/>
                    </a:cubicBezTo>
                    <a:cubicBezTo>
                      <a:pt x="303" y="101"/>
                      <a:pt x="301" y="99"/>
                      <a:pt x="299" y="98"/>
                    </a:cubicBezTo>
                    <a:cubicBezTo>
                      <a:pt x="294" y="94"/>
                      <a:pt x="289" y="91"/>
                      <a:pt x="284" y="88"/>
                    </a:cubicBezTo>
                    <a:cubicBezTo>
                      <a:pt x="282" y="87"/>
                      <a:pt x="279" y="86"/>
                      <a:pt x="277" y="85"/>
                    </a:cubicBezTo>
                    <a:cubicBezTo>
                      <a:pt x="277" y="85"/>
                      <a:pt x="277" y="85"/>
                      <a:pt x="277" y="85"/>
                    </a:cubicBezTo>
                    <a:cubicBezTo>
                      <a:pt x="276" y="77"/>
                      <a:pt x="271" y="72"/>
                      <a:pt x="265" y="67"/>
                    </a:cubicBezTo>
                    <a:close/>
                    <a:moveTo>
                      <a:pt x="237" y="255"/>
                    </a:moveTo>
                    <a:cubicBezTo>
                      <a:pt x="230" y="247"/>
                      <a:pt x="225" y="237"/>
                      <a:pt x="221" y="228"/>
                    </a:cubicBezTo>
                    <a:cubicBezTo>
                      <a:pt x="216" y="217"/>
                      <a:pt x="213" y="206"/>
                      <a:pt x="211" y="195"/>
                    </a:cubicBezTo>
                    <a:cubicBezTo>
                      <a:pt x="208" y="182"/>
                      <a:pt x="207" y="169"/>
                      <a:pt x="203" y="157"/>
                    </a:cubicBezTo>
                    <a:cubicBezTo>
                      <a:pt x="198" y="142"/>
                      <a:pt x="190" y="128"/>
                      <a:pt x="179" y="117"/>
                    </a:cubicBezTo>
                    <a:cubicBezTo>
                      <a:pt x="174" y="111"/>
                      <a:pt x="168" y="106"/>
                      <a:pt x="161" y="103"/>
                    </a:cubicBezTo>
                    <a:cubicBezTo>
                      <a:pt x="155" y="100"/>
                      <a:pt x="148" y="97"/>
                      <a:pt x="141" y="97"/>
                    </a:cubicBezTo>
                    <a:cubicBezTo>
                      <a:pt x="152" y="91"/>
                      <a:pt x="162" y="86"/>
                      <a:pt x="173" y="82"/>
                    </a:cubicBezTo>
                    <a:cubicBezTo>
                      <a:pt x="184" y="77"/>
                      <a:pt x="197" y="75"/>
                      <a:pt x="209" y="74"/>
                    </a:cubicBezTo>
                    <a:cubicBezTo>
                      <a:pt x="222" y="73"/>
                      <a:pt x="234" y="73"/>
                      <a:pt x="246" y="76"/>
                    </a:cubicBezTo>
                    <a:cubicBezTo>
                      <a:pt x="258" y="78"/>
                      <a:pt x="270" y="83"/>
                      <a:pt x="281" y="88"/>
                    </a:cubicBezTo>
                    <a:cubicBezTo>
                      <a:pt x="286" y="91"/>
                      <a:pt x="291" y="95"/>
                      <a:pt x="297" y="98"/>
                    </a:cubicBezTo>
                    <a:cubicBezTo>
                      <a:pt x="302" y="102"/>
                      <a:pt x="307" y="106"/>
                      <a:pt x="312" y="111"/>
                    </a:cubicBezTo>
                    <a:cubicBezTo>
                      <a:pt x="309" y="114"/>
                      <a:pt x="308" y="118"/>
                      <a:pt x="308" y="122"/>
                    </a:cubicBezTo>
                    <a:cubicBezTo>
                      <a:pt x="300" y="114"/>
                      <a:pt x="291" y="108"/>
                      <a:pt x="282" y="102"/>
                    </a:cubicBezTo>
                    <a:cubicBezTo>
                      <a:pt x="272" y="97"/>
                      <a:pt x="262" y="92"/>
                      <a:pt x="250" y="89"/>
                    </a:cubicBezTo>
                    <a:cubicBezTo>
                      <a:pt x="227" y="82"/>
                      <a:pt x="202" y="83"/>
                      <a:pt x="178" y="88"/>
                    </a:cubicBezTo>
                    <a:cubicBezTo>
                      <a:pt x="173" y="90"/>
                      <a:pt x="168" y="91"/>
                      <a:pt x="163" y="93"/>
                    </a:cubicBezTo>
                    <a:cubicBezTo>
                      <a:pt x="163" y="93"/>
                      <a:pt x="163" y="93"/>
                      <a:pt x="163" y="94"/>
                    </a:cubicBezTo>
                    <a:cubicBezTo>
                      <a:pt x="163" y="94"/>
                      <a:pt x="163" y="95"/>
                      <a:pt x="163" y="95"/>
                    </a:cubicBezTo>
                    <a:cubicBezTo>
                      <a:pt x="168" y="95"/>
                      <a:pt x="173" y="99"/>
                      <a:pt x="176" y="102"/>
                    </a:cubicBezTo>
                    <a:cubicBezTo>
                      <a:pt x="180" y="105"/>
                      <a:pt x="184" y="109"/>
                      <a:pt x="188" y="113"/>
                    </a:cubicBezTo>
                    <a:cubicBezTo>
                      <a:pt x="196" y="121"/>
                      <a:pt x="203" y="132"/>
                      <a:pt x="208" y="143"/>
                    </a:cubicBezTo>
                    <a:cubicBezTo>
                      <a:pt x="213" y="155"/>
                      <a:pt x="215" y="168"/>
                      <a:pt x="217" y="182"/>
                    </a:cubicBezTo>
                    <a:cubicBezTo>
                      <a:pt x="219" y="194"/>
                      <a:pt x="221" y="206"/>
                      <a:pt x="226" y="218"/>
                    </a:cubicBezTo>
                    <a:cubicBezTo>
                      <a:pt x="231" y="231"/>
                      <a:pt x="239" y="243"/>
                      <a:pt x="249" y="253"/>
                    </a:cubicBezTo>
                    <a:cubicBezTo>
                      <a:pt x="254" y="258"/>
                      <a:pt x="259" y="263"/>
                      <a:pt x="265" y="267"/>
                    </a:cubicBezTo>
                    <a:cubicBezTo>
                      <a:pt x="269" y="270"/>
                      <a:pt x="274" y="273"/>
                      <a:pt x="280" y="275"/>
                    </a:cubicBezTo>
                    <a:cubicBezTo>
                      <a:pt x="274" y="275"/>
                      <a:pt x="268" y="276"/>
                      <a:pt x="263" y="277"/>
                    </a:cubicBezTo>
                    <a:cubicBezTo>
                      <a:pt x="262" y="276"/>
                      <a:pt x="262" y="276"/>
                      <a:pt x="262" y="276"/>
                    </a:cubicBezTo>
                    <a:cubicBezTo>
                      <a:pt x="257" y="274"/>
                      <a:pt x="252" y="270"/>
                      <a:pt x="248" y="267"/>
                    </a:cubicBezTo>
                    <a:cubicBezTo>
                      <a:pt x="244" y="263"/>
                      <a:pt x="241" y="259"/>
                      <a:pt x="237" y="255"/>
                    </a:cubicBezTo>
                    <a:close/>
                    <a:moveTo>
                      <a:pt x="299" y="116"/>
                    </a:moveTo>
                    <a:cubicBezTo>
                      <a:pt x="300" y="117"/>
                      <a:pt x="301" y="118"/>
                      <a:pt x="302" y="119"/>
                    </a:cubicBezTo>
                    <a:cubicBezTo>
                      <a:pt x="304" y="120"/>
                      <a:pt x="306" y="122"/>
                      <a:pt x="308" y="124"/>
                    </a:cubicBezTo>
                    <a:cubicBezTo>
                      <a:pt x="308" y="124"/>
                      <a:pt x="308" y="124"/>
                      <a:pt x="308" y="124"/>
                    </a:cubicBezTo>
                    <a:cubicBezTo>
                      <a:pt x="308" y="126"/>
                      <a:pt x="308" y="128"/>
                      <a:pt x="309" y="130"/>
                    </a:cubicBezTo>
                    <a:cubicBezTo>
                      <a:pt x="305" y="131"/>
                      <a:pt x="301" y="134"/>
                      <a:pt x="298" y="138"/>
                    </a:cubicBezTo>
                    <a:cubicBezTo>
                      <a:pt x="298" y="135"/>
                      <a:pt x="298" y="132"/>
                      <a:pt x="298" y="128"/>
                    </a:cubicBezTo>
                    <a:cubicBezTo>
                      <a:pt x="298" y="124"/>
                      <a:pt x="299" y="120"/>
                      <a:pt x="299" y="116"/>
                    </a:cubicBezTo>
                    <a:close/>
                    <a:moveTo>
                      <a:pt x="296" y="142"/>
                    </a:moveTo>
                    <a:cubicBezTo>
                      <a:pt x="296" y="142"/>
                      <a:pt x="296" y="142"/>
                      <a:pt x="296" y="142"/>
                    </a:cubicBezTo>
                    <a:cubicBezTo>
                      <a:pt x="296" y="142"/>
                      <a:pt x="296" y="142"/>
                      <a:pt x="296" y="142"/>
                    </a:cubicBezTo>
                    <a:cubicBezTo>
                      <a:pt x="293" y="148"/>
                      <a:pt x="295" y="155"/>
                      <a:pt x="298" y="161"/>
                    </a:cubicBezTo>
                    <a:cubicBezTo>
                      <a:pt x="292" y="163"/>
                      <a:pt x="288" y="169"/>
                      <a:pt x="287" y="175"/>
                    </a:cubicBezTo>
                    <a:cubicBezTo>
                      <a:pt x="286" y="181"/>
                      <a:pt x="288" y="188"/>
                      <a:pt x="292" y="192"/>
                    </a:cubicBezTo>
                    <a:cubicBezTo>
                      <a:pt x="290" y="194"/>
                      <a:pt x="289" y="195"/>
                      <a:pt x="288" y="197"/>
                    </a:cubicBezTo>
                    <a:cubicBezTo>
                      <a:pt x="287" y="196"/>
                      <a:pt x="287" y="195"/>
                      <a:pt x="286" y="194"/>
                    </a:cubicBezTo>
                    <a:cubicBezTo>
                      <a:pt x="286" y="179"/>
                      <a:pt x="286" y="164"/>
                      <a:pt x="286" y="149"/>
                    </a:cubicBezTo>
                    <a:cubicBezTo>
                      <a:pt x="286" y="142"/>
                      <a:pt x="285" y="134"/>
                      <a:pt x="285" y="127"/>
                    </a:cubicBezTo>
                    <a:cubicBezTo>
                      <a:pt x="285" y="123"/>
                      <a:pt x="286" y="119"/>
                      <a:pt x="285" y="115"/>
                    </a:cubicBezTo>
                    <a:cubicBezTo>
                      <a:pt x="285" y="112"/>
                      <a:pt x="285" y="109"/>
                      <a:pt x="285" y="106"/>
                    </a:cubicBezTo>
                    <a:cubicBezTo>
                      <a:pt x="289" y="108"/>
                      <a:pt x="293" y="111"/>
                      <a:pt x="297" y="114"/>
                    </a:cubicBezTo>
                    <a:cubicBezTo>
                      <a:pt x="297" y="114"/>
                      <a:pt x="297" y="114"/>
                      <a:pt x="297" y="114"/>
                    </a:cubicBezTo>
                    <a:cubicBezTo>
                      <a:pt x="298" y="119"/>
                      <a:pt x="297" y="123"/>
                      <a:pt x="297" y="128"/>
                    </a:cubicBezTo>
                    <a:cubicBezTo>
                      <a:pt x="296" y="132"/>
                      <a:pt x="297" y="137"/>
                      <a:pt x="296" y="142"/>
                    </a:cubicBezTo>
                    <a:close/>
                    <a:moveTo>
                      <a:pt x="293" y="270"/>
                    </a:moveTo>
                    <a:cubicBezTo>
                      <a:pt x="289" y="269"/>
                      <a:pt x="285" y="268"/>
                      <a:pt x="282" y="268"/>
                    </a:cubicBezTo>
                    <a:cubicBezTo>
                      <a:pt x="275" y="266"/>
                      <a:pt x="268" y="264"/>
                      <a:pt x="261" y="262"/>
                    </a:cubicBezTo>
                    <a:cubicBezTo>
                      <a:pt x="259" y="260"/>
                      <a:pt x="257" y="259"/>
                      <a:pt x="256" y="257"/>
                    </a:cubicBezTo>
                    <a:cubicBezTo>
                      <a:pt x="253" y="255"/>
                      <a:pt x="250" y="252"/>
                      <a:pt x="248" y="249"/>
                    </a:cubicBezTo>
                    <a:cubicBezTo>
                      <a:pt x="251" y="250"/>
                      <a:pt x="254" y="251"/>
                      <a:pt x="257" y="252"/>
                    </a:cubicBezTo>
                    <a:cubicBezTo>
                      <a:pt x="261" y="254"/>
                      <a:pt x="266" y="255"/>
                      <a:pt x="270" y="257"/>
                    </a:cubicBezTo>
                    <a:cubicBezTo>
                      <a:pt x="275" y="258"/>
                      <a:pt x="279" y="260"/>
                      <a:pt x="284" y="261"/>
                    </a:cubicBezTo>
                    <a:cubicBezTo>
                      <a:pt x="288" y="263"/>
                      <a:pt x="293" y="264"/>
                      <a:pt x="297" y="265"/>
                    </a:cubicBezTo>
                    <a:cubicBezTo>
                      <a:pt x="297" y="266"/>
                      <a:pt x="297" y="266"/>
                      <a:pt x="297" y="266"/>
                    </a:cubicBezTo>
                    <a:cubicBezTo>
                      <a:pt x="298" y="268"/>
                      <a:pt x="299" y="270"/>
                      <a:pt x="300" y="271"/>
                    </a:cubicBezTo>
                    <a:cubicBezTo>
                      <a:pt x="297" y="270"/>
                      <a:pt x="295" y="270"/>
                      <a:pt x="293" y="270"/>
                    </a:cubicBezTo>
                    <a:close/>
                    <a:moveTo>
                      <a:pt x="301" y="273"/>
                    </a:moveTo>
                    <a:cubicBezTo>
                      <a:pt x="301" y="273"/>
                      <a:pt x="301" y="273"/>
                      <a:pt x="301" y="273"/>
                    </a:cubicBezTo>
                    <a:cubicBezTo>
                      <a:pt x="304" y="276"/>
                      <a:pt x="307" y="278"/>
                      <a:pt x="311" y="279"/>
                    </a:cubicBezTo>
                    <a:cubicBezTo>
                      <a:pt x="311" y="280"/>
                      <a:pt x="311" y="281"/>
                      <a:pt x="311" y="282"/>
                    </a:cubicBezTo>
                    <a:cubicBezTo>
                      <a:pt x="303" y="277"/>
                      <a:pt x="294" y="276"/>
                      <a:pt x="285" y="275"/>
                    </a:cubicBezTo>
                    <a:cubicBezTo>
                      <a:pt x="285" y="275"/>
                      <a:pt x="285" y="275"/>
                      <a:pt x="285" y="275"/>
                    </a:cubicBezTo>
                    <a:cubicBezTo>
                      <a:pt x="279" y="273"/>
                      <a:pt x="274" y="270"/>
                      <a:pt x="269" y="267"/>
                    </a:cubicBezTo>
                    <a:cubicBezTo>
                      <a:pt x="268" y="266"/>
                      <a:pt x="266" y="265"/>
                      <a:pt x="265" y="264"/>
                    </a:cubicBezTo>
                    <a:cubicBezTo>
                      <a:pt x="270" y="266"/>
                      <a:pt x="275" y="267"/>
                      <a:pt x="281" y="269"/>
                    </a:cubicBezTo>
                    <a:cubicBezTo>
                      <a:pt x="284" y="270"/>
                      <a:pt x="288" y="270"/>
                      <a:pt x="291" y="271"/>
                    </a:cubicBezTo>
                    <a:cubicBezTo>
                      <a:pt x="294" y="272"/>
                      <a:pt x="298" y="272"/>
                      <a:pt x="301" y="273"/>
                    </a:cubicBezTo>
                    <a:close/>
                    <a:moveTo>
                      <a:pt x="297" y="264"/>
                    </a:moveTo>
                    <a:cubicBezTo>
                      <a:pt x="288" y="262"/>
                      <a:pt x="280" y="258"/>
                      <a:pt x="271" y="256"/>
                    </a:cubicBezTo>
                    <a:cubicBezTo>
                      <a:pt x="267" y="254"/>
                      <a:pt x="262" y="252"/>
                      <a:pt x="258" y="251"/>
                    </a:cubicBezTo>
                    <a:cubicBezTo>
                      <a:pt x="254" y="249"/>
                      <a:pt x="250" y="248"/>
                      <a:pt x="246" y="247"/>
                    </a:cubicBezTo>
                    <a:cubicBezTo>
                      <a:pt x="242" y="242"/>
                      <a:pt x="239" y="238"/>
                      <a:pt x="236" y="233"/>
                    </a:cubicBezTo>
                    <a:cubicBezTo>
                      <a:pt x="240" y="235"/>
                      <a:pt x="244" y="236"/>
                      <a:pt x="248" y="238"/>
                    </a:cubicBezTo>
                    <a:cubicBezTo>
                      <a:pt x="253" y="240"/>
                      <a:pt x="259" y="242"/>
                      <a:pt x="265" y="244"/>
                    </a:cubicBezTo>
                    <a:cubicBezTo>
                      <a:pt x="270" y="246"/>
                      <a:pt x="275" y="248"/>
                      <a:pt x="281" y="250"/>
                    </a:cubicBezTo>
                    <a:cubicBezTo>
                      <a:pt x="284" y="251"/>
                      <a:pt x="286" y="252"/>
                      <a:pt x="289" y="253"/>
                    </a:cubicBezTo>
                    <a:cubicBezTo>
                      <a:pt x="292" y="254"/>
                      <a:pt x="294" y="255"/>
                      <a:pt x="297" y="256"/>
                    </a:cubicBezTo>
                    <a:cubicBezTo>
                      <a:pt x="296" y="258"/>
                      <a:pt x="296" y="261"/>
                      <a:pt x="297" y="264"/>
                    </a:cubicBezTo>
                    <a:close/>
                    <a:moveTo>
                      <a:pt x="297" y="254"/>
                    </a:moveTo>
                    <a:cubicBezTo>
                      <a:pt x="293" y="252"/>
                      <a:pt x="288" y="251"/>
                      <a:pt x="283" y="249"/>
                    </a:cubicBezTo>
                    <a:cubicBezTo>
                      <a:pt x="278" y="247"/>
                      <a:pt x="273" y="245"/>
                      <a:pt x="267" y="243"/>
                    </a:cubicBezTo>
                    <a:cubicBezTo>
                      <a:pt x="262" y="241"/>
                      <a:pt x="256" y="239"/>
                      <a:pt x="251" y="237"/>
                    </a:cubicBezTo>
                    <a:cubicBezTo>
                      <a:pt x="245" y="235"/>
                      <a:pt x="240" y="234"/>
                      <a:pt x="235" y="231"/>
                    </a:cubicBezTo>
                    <a:cubicBezTo>
                      <a:pt x="235" y="231"/>
                      <a:pt x="235" y="231"/>
                      <a:pt x="235" y="231"/>
                    </a:cubicBezTo>
                    <a:cubicBezTo>
                      <a:pt x="232" y="227"/>
                      <a:pt x="231" y="224"/>
                      <a:pt x="229" y="220"/>
                    </a:cubicBezTo>
                    <a:cubicBezTo>
                      <a:pt x="239" y="224"/>
                      <a:pt x="249" y="228"/>
                      <a:pt x="260" y="231"/>
                    </a:cubicBezTo>
                    <a:cubicBezTo>
                      <a:pt x="265" y="233"/>
                      <a:pt x="270" y="235"/>
                      <a:pt x="276" y="237"/>
                    </a:cubicBezTo>
                    <a:cubicBezTo>
                      <a:pt x="279" y="238"/>
                      <a:pt x="281" y="239"/>
                      <a:pt x="284" y="240"/>
                    </a:cubicBezTo>
                    <a:cubicBezTo>
                      <a:pt x="287" y="241"/>
                      <a:pt x="290" y="241"/>
                      <a:pt x="292" y="243"/>
                    </a:cubicBezTo>
                    <a:cubicBezTo>
                      <a:pt x="292" y="243"/>
                      <a:pt x="292" y="243"/>
                      <a:pt x="292" y="243"/>
                    </a:cubicBezTo>
                    <a:cubicBezTo>
                      <a:pt x="294" y="246"/>
                      <a:pt x="297" y="248"/>
                      <a:pt x="300" y="249"/>
                    </a:cubicBezTo>
                    <a:cubicBezTo>
                      <a:pt x="299" y="250"/>
                      <a:pt x="298" y="252"/>
                      <a:pt x="297" y="254"/>
                    </a:cubicBezTo>
                    <a:close/>
                    <a:moveTo>
                      <a:pt x="279" y="236"/>
                    </a:moveTo>
                    <a:cubicBezTo>
                      <a:pt x="273" y="234"/>
                      <a:pt x="267" y="232"/>
                      <a:pt x="262" y="230"/>
                    </a:cubicBezTo>
                    <a:cubicBezTo>
                      <a:pt x="250" y="227"/>
                      <a:pt x="239" y="222"/>
                      <a:pt x="228" y="218"/>
                    </a:cubicBezTo>
                    <a:cubicBezTo>
                      <a:pt x="228" y="218"/>
                      <a:pt x="228" y="218"/>
                      <a:pt x="228" y="218"/>
                    </a:cubicBezTo>
                    <a:cubicBezTo>
                      <a:pt x="227" y="214"/>
                      <a:pt x="225" y="211"/>
                      <a:pt x="224" y="207"/>
                    </a:cubicBezTo>
                    <a:cubicBezTo>
                      <a:pt x="235" y="212"/>
                      <a:pt x="246" y="215"/>
                      <a:pt x="257" y="218"/>
                    </a:cubicBezTo>
                    <a:cubicBezTo>
                      <a:pt x="263" y="221"/>
                      <a:pt x="269" y="223"/>
                      <a:pt x="275" y="225"/>
                    </a:cubicBezTo>
                    <a:cubicBezTo>
                      <a:pt x="277" y="226"/>
                      <a:pt x="280" y="227"/>
                      <a:pt x="282" y="228"/>
                    </a:cubicBezTo>
                    <a:cubicBezTo>
                      <a:pt x="285" y="229"/>
                      <a:pt x="288" y="230"/>
                      <a:pt x="290" y="232"/>
                    </a:cubicBezTo>
                    <a:cubicBezTo>
                      <a:pt x="290" y="232"/>
                      <a:pt x="290" y="232"/>
                      <a:pt x="290" y="232"/>
                    </a:cubicBezTo>
                    <a:cubicBezTo>
                      <a:pt x="290" y="234"/>
                      <a:pt x="290" y="236"/>
                      <a:pt x="290" y="238"/>
                    </a:cubicBezTo>
                    <a:cubicBezTo>
                      <a:pt x="290" y="239"/>
                      <a:pt x="291" y="239"/>
                      <a:pt x="291" y="240"/>
                    </a:cubicBezTo>
                    <a:cubicBezTo>
                      <a:pt x="287" y="239"/>
                      <a:pt x="283" y="238"/>
                      <a:pt x="279" y="236"/>
                    </a:cubicBezTo>
                    <a:close/>
                    <a:moveTo>
                      <a:pt x="290" y="230"/>
                    </a:moveTo>
                    <a:cubicBezTo>
                      <a:pt x="289" y="229"/>
                      <a:pt x="287" y="228"/>
                      <a:pt x="285" y="227"/>
                    </a:cubicBezTo>
                    <a:cubicBezTo>
                      <a:pt x="282" y="226"/>
                      <a:pt x="279" y="225"/>
                      <a:pt x="276" y="224"/>
                    </a:cubicBezTo>
                    <a:cubicBezTo>
                      <a:pt x="271" y="222"/>
                      <a:pt x="265" y="219"/>
                      <a:pt x="259" y="217"/>
                    </a:cubicBezTo>
                    <a:cubicBezTo>
                      <a:pt x="247" y="213"/>
                      <a:pt x="235" y="209"/>
                      <a:pt x="224" y="205"/>
                    </a:cubicBezTo>
                    <a:cubicBezTo>
                      <a:pt x="223" y="203"/>
                      <a:pt x="223" y="201"/>
                      <a:pt x="222" y="199"/>
                    </a:cubicBezTo>
                    <a:cubicBezTo>
                      <a:pt x="222" y="198"/>
                      <a:pt x="222" y="197"/>
                      <a:pt x="221" y="195"/>
                    </a:cubicBezTo>
                    <a:cubicBezTo>
                      <a:pt x="223" y="196"/>
                      <a:pt x="225" y="197"/>
                      <a:pt x="227" y="197"/>
                    </a:cubicBezTo>
                    <a:cubicBezTo>
                      <a:pt x="231" y="199"/>
                      <a:pt x="234" y="200"/>
                      <a:pt x="237" y="201"/>
                    </a:cubicBezTo>
                    <a:cubicBezTo>
                      <a:pt x="244" y="203"/>
                      <a:pt x="250" y="206"/>
                      <a:pt x="257" y="208"/>
                    </a:cubicBezTo>
                    <a:cubicBezTo>
                      <a:pt x="263" y="210"/>
                      <a:pt x="270" y="213"/>
                      <a:pt x="276" y="215"/>
                    </a:cubicBezTo>
                    <a:cubicBezTo>
                      <a:pt x="283" y="216"/>
                      <a:pt x="289" y="219"/>
                      <a:pt x="295" y="222"/>
                    </a:cubicBezTo>
                    <a:cubicBezTo>
                      <a:pt x="293" y="224"/>
                      <a:pt x="291" y="227"/>
                      <a:pt x="290" y="230"/>
                    </a:cubicBezTo>
                    <a:close/>
                    <a:moveTo>
                      <a:pt x="259" y="207"/>
                    </a:moveTo>
                    <a:cubicBezTo>
                      <a:pt x="252" y="205"/>
                      <a:pt x="246" y="202"/>
                      <a:pt x="239" y="200"/>
                    </a:cubicBezTo>
                    <a:cubicBezTo>
                      <a:pt x="236" y="199"/>
                      <a:pt x="232" y="198"/>
                      <a:pt x="229" y="196"/>
                    </a:cubicBezTo>
                    <a:cubicBezTo>
                      <a:pt x="227" y="195"/>
                      <a:pt x="224" y="195"/>
                      <a:pt x="221" y="193"/>
                    </a:cubicBezTo>
                    <a:cubicBezTo>
                      <a:pt x="220" y="190"/>
                      <a:pt x="220" y="186"/>
                      <a:pt x="219" y="183"/>
                    </a:cubicBezTo>
                    <a:cubicBezTo>
                      <a:pt x="221" y="184"/>
                      <a:pt x="222" y="184"/>
                      <a:pt x="223" y="185"/>
                    </a:cubicBezTo>
                    <a:cubicBezTo>
                      <a:pt x="226" y="186"/>
                      <a:pt x="229" y="187"/>
                      <a:pt x="232" y="188"/>
                    </a:cubicBezTo>
                    <a:cubicBezTo>
                      <a:pt x="238" y="191"/>
                      <a:pt x="244" y="193"/>
                      <a:pt x="250" y="195"/>
                    </a:cubicBezTo>
                    <a:cubicBezTo>
                      <a:pt x="262" y="199"/>
                      <a:pt x="274" y="202"/>
                      <a:pt x="286" y="207"/>
                    </a:cubicBezTo>
                    <a:cubicBezTo>
                      <a:pt x="286" y="207"/>
                      <a:pt x="286" y="207"/>
                      <a:pt x="286" y="207"/>
                    </a:cubicBezTo>
                    <a:cubicBezTo>
                      <a:pt x="286" y="212"/>
                      <a:pt x="288" y="215"/>
                      <a:pt x="291" y="218"/>
                    </a:cubicBezTo>
                    <a:cubicBezTo>
                      <a:pt x="280" y="214"/>
                      <a:pt x="269" y="211"/>
                      <a:pt x="259" y="207"/>
                    </a:cubicBezTo>
                    <a:close/>
                    <a:moveTo>
                      <a:pt x="286" y="205"/>
                    </a:moveTo>
                    <a:cubicBezTo>
                      <a:pt x="275" y="201"/>
                      <a:pt x="263" y="198"/>
                      <a:pt x="252" y="194"/>
                    </a:cubicBezTo>
                    <a:cubicBezTo>
                      <a:pt x="246" y="192"/>
                      <a:pt x="240" y="190"/>
                      <a:pt x="234" y="188"/>
                    </a:cubicBezTo>
                    <a:cubicBezTo>
                      <a:pt x="232" y="186"/>
                      <a:pt x="229" y="185"/>
                      <a:pt x="226" y="184"/>
                    </a:cubicBezTo>
                    <a:cubicBezTo>
                      <a:pt x="224" y="183"/>
                      <a:pt x="221" y="182"/>
                      <a:pt x="219" y="181"/>
                    </a:cubicBezTo>
                    <a:cubicBezTo>
                      <a:pt x="219" y="178"/>
                      <a:pt x="218" y="174"/>
                      <a:pt x="217" y="171"/>
                    </a:cubicBezTo>
                    <a:cubicBezTo>
                      <a:pt x="219" y="172"/>
                      <a:pt x="221" y="173"/>
                      <a:pt x="223" y="174"/>
                    </a:cubicBezTo>
                    <a:cubicBezTo>
                      <a:pt x="226" y="175"/>
                      <a:pt x="229" y="176"/>
                      <a:pt x="231" y="177"/>
                    </a:cubicBezTo>
                    <a:cubicBezTo>
                      <a:pt x="237" y="179"/>
                      <a:pt x="243" y="181"/>
                      <a:pt x="249" y="183"/>
                    </a:cubicBezTo>
                    <a:cubicBezTo>
                      <a:pt x="261" y="187"/>
                      <a:pt x="273" y="193"/>
                      <a:pt x="285" y="196"/>
                    </a:cubicBezTo>
                    <a:cubicBezTo>
                      <a:pt x="286" y="197"/>
                      <a:pt x="286" y="198"/>
                      <a:pt x="287" y="199"/>
                    </a:cubicBezTo>
                    <a:cubicBezTo>
                      <a:pt x="287" y="200"/>
                      <a:pt x="287" y="200"/>
                      <a:pt x="287" y="200"/>
                    </a:cubicBezTo>
                    <a:cubicBezTo>
                      <a:pt x="286" y="201"/>
                      <a:pt x="286" y="203"/>
                      <a:pt x="286" y="205"/>
                    </a:cubicBezTo>
                    <a:close/>
                    <a:moveTo>
                      <a:pt x="284" y="115"/>
                    </a:moveTo>
                    <a:cubicBezTo>
                      <a:pt x="284" y="118"/>
                      <a:pt x="284" y="122"/>
                      <a:pt x="284" y="126"/>
                    </a:cubicBezTo>
                    <a:cubicBezTo>
                      <a:pt x="284" y="133"/>
                      <a:pt x="284" y="141"/>
                      <a:pt x="284" y="148"/>
                    </a:cubicBezTo>
                    <a:cubicBezTo>
                      <a:pt x="284" y="163"/>
                      <a:pt x="285" y="177"/>
                      <a:pt x="285" y="191"/>
                    </a:cubicBezTo>
                    <a:cubicBezTo>
                      <a:pt x="282" y="186"/>
                      <a:pt x="279" y="181"/>
                      <a:pt x="276" y="176"/>
                    </a:cubicBezTo>
                    <a:cubicBezTo>
                      <a:pt x="275" y="173"/>
                      <a:pt x="275" y="169"/>
                      <a:pt x="275" y="166"/>
                    </a:cubicBezTo>
                    <a:cubicBezTo>
                      <a:pt x="275" y="163"/>
                      <a:pt x="275" y="160"/>
                      <a:pt x="274" y="157"/>
                    </a:cubicBezTo>
                    <a:cubicBezTo>
                      <a:pt x="274" y="150"/>
                      <a:pt x="273" y="143"/>
                      <a:pt x="272" y="136"/>
                    </a:cubicBezTo>
                    <a:cubicBezTo>
                      <a:pt x="271" y="123"/>
                      <a:pt x="271" y="110"/>
                      <a:pt x="269" y="98"/>
                    </a:cubicBezTo>
                    <a:cubicBezTo>
                      <a:pt x="270" y="98"/>
                      <a:pt x="271" y="99"/>
                      <a:pt x="273" y="99"/>
                    </a:cubicBezTo>
                    <a:cubicBezTo>
                      <a:pt x="276" y="101"/>
                      <a:pt x="280" y="103"/>
                      <a:pt x="283" y="105"/>
                    </a:cubicBezTo>
                    <a:cubicBezTo>
                      <a:pt x="283" y="108"/>
                      <a:pt x="284" y="111"/>
                      <a:pt x="284" y="115"/>
                    </a:cubicBezTo>
                    <a:close/>
                    <a:moveTo>
                      <a:pt x="271" y="137"/>
                    </a:moveTo>
                    <a:cubicBezTo>
                      <a:pt x="272" y="144"/>
                      <a:pt x="272" y="151"/>
                      <a:pt x="273" y="157"/>
                    </a:cubicBezTo>
                    <a:cubicBezTo>
                      <a:pt x="273" y="162"/>
                      <a:pt x="273" y="167"/>
                      <a:pt x="274" y="173"/>
                    </a:cubicBezTo>
                    <a:cubicBezTo>
                      <a:pt x="272" y="170"/>
                      <a:pt x="271" y="168"/>
                      <a:pt x="270" y="166"/>
                    </a:cubicBezTo>
                    <a:cubicBezTo>
                      <a:pt x="268" y="164"/>
                      <a:pt x="266" y="161"/>
                      <a:pt x="265" y="159"/>
                    </a:cubicBezTo>
                    <a:cubicBezTo>
                      <a:pt x="265" y="159"/>
                      <a:pt x="265" y="159"/>
                      <a:pt x="265" y="159"/>
                    </a:cubicBezTo>
                    <a:cubicBezTo>
                      <a:pt x="264" y="156"/>
                      <a:pt x="264" y="154"/>
                      <a:pt x="264" y="152"/>
                    </a:cubicBezTo>
                    <a:cubicBezTo>
                      <a:pt x="263" y="149"/>
                      <a:pt x="263" y="146"/>
                      <a:pt x="262" y="143"/>
                    </a:cubicBezTo>
                    <a:cubicBezTo>
                      <a:pt x="261" y="137"/>
                      <a:pt x="260" y="131"/>
                      <a:pt x="259" y="124"/>
                    </a:cubicBezTo>
                    <a:cubicBezTo>
                      <a:pt x="258" y="118"/>
                      <a:pt x="257" y="112"/>
                      <a:pt x="257" y="106"/>
                    </a:cubicBezTo>
                    <a:cubicBezTo>
                      <a:pt x="257" y="101"/>
                      <a:pt x="257" y="97"/>
                      <a:pt x="255" y="92"/>
                    </a:cubicBezTo>
                    <a:cubicBezTo>
                      <a:pt x="260" y="94"/>
                      <a:pt x="264" y="95"/>
                      <a:pt x="268" y="97"/>
                    </a:cubicBezTo>
                    <a:cubicBezTo>
                      <a:pt x="269" y="110"/>
                      <a:pt x="270" y="124"/>
                      <a:pt x="271" y="137"/>
                    </a:cubicBezTo>
                    <a:close/>
                    <a:moveTo>
                      <a:pt x="256" y="107"/>
                    </a:moveTo>
                    <a:cubicBezTo>
                      <a:pt x="256" y="113"/>
                      <a:pt x="257" y="119"/>
                      <a:pt x="258" y="125"/>
                    </a:cubicBezTo>
                    <a:cubicBezTo>
                      <a:pt x="258" y="131"/>
                      <a:pt x="260" y="137"/>
                      <a:pt x="261" y="143"/>
                    </a:cubicBezTo>
                    <a:cubicBezTo>
                      <a:pt x="261" y="145"/>
                      <a:pt x="262" y="148"/>
                      <a:pt x="262" y="151"/>
                    </a:cubicBezTo>
                    <a:cubicBezTo>
                      <a:pt x="262" y="153"/>
                      <a:pt x="262" y="154"/>
                      <a:pt x="263" y="156"/>
                    </a:cubicBezTo>
                    <a:cubicBezTo>
                      <a:pt x="260" y="152"/>
                      <a:pt x="257" y="149"/>
                      <a:pt x="255" y="145"/>
                    </a:cubicBezTo>
                    <a:cubicBezTo>
                      <a:pt x="251" y="135"/>
                      <a:pt x="250" y="124"/>
                      <a:pt x="248" y="114"/>
                    </a:cubicBezTo>
                    <a:cubicBezTo>
                      <a:pt x="247" y="108"/>
                      <a:pt x="245" y="103"/>
                      <a:pt x="244" y="98"/>
                    </a:cubicBezTo>
                    <a:cubicBezTo>
                      <a:pt x="244" y="95"/>
                      <a:pt x="244" y="91"/>
                      <a:pt x="243" y="89"/>
                    </a:cubicBezTo>
                    <a:cubicBezTo>
                      <a:pt x="246" y="90"/>
                      <a:pt x="250" y="91"/>
                      <a:pt x="254" y="92"/>
                    </a:cubicBezTo>
                    <a:cubicBezTo>
                      <a:pt x="256" y="96"/>
                      <a:pt x="255" y="102"/>
                      <a:pt x="256" y="107"/>
                    </a:cubicBezTo>
                    <a:close/>
                    <a:moveTo>
                      <a:pt x="243" y="99"/>
                    </a:moveTo>
                    <a:cubicBezTo>
                      <a:pt x="244" y="104"/>
                      <a:pt x="245" y="110"/>
                      <a:pt x="246" y="115"/>
                    </a:cubicBezTo>
                    <a:cubicBezTo>
                      <a:pt x="248" y="124"/>
                      <a:pt x="249" y="133"/>
                      <a:pt x="252" y="142"/>
                    </a:cubicBezTo>
                    <a:cubicBezTo>
                      <a:pt x="251" y="141"/>
                      <a:pt x="250" y="139"/>
                      <a:pt x="248" y="138"/>
                    </a:cubicBezTo>
                    <a:cubicBezTo>
                      <a:pt x="247" y="136"/>
                      <a:pt x="245" y="134"/>
                      <a:pt x="243" y="132"/>
                    </a:cubicBezTo>
                    <a:cubicBezTo>
                      <a:pt x="241" y="124"/>
                      <a:pt x="239" y="116"/>
                      <a:pt x="237" y="108"/>
                    </a:cubicBezTo>
                    <a:cubicBezTo>
                      <a:pt x="236" y="104"/>
                      <a:pt x="235" y="99"/>
                      <a:pt x="234" y="95"/>
                    </a:cubicBezTo>
                    <a:cubicBezTo>
                      <a:pt x="233" y="92"/>
                      <a:pt x="232" y="90"/>
                      <a:pt x="231" y="87"/>
                    </a:cubicBezTo>
                    <a:cubicBezTo>
                      <a:pt x="234" y="87"/>
                      <a:pt x="236" y="87"/>
                      <a:pt x="239" y="88"/>
                    </a:cubicBezTo>
                    <a:cubicBezTo>
                      <a:pt x="239" y="88"/>
                      <a:pt x="240" y="88"/>
                      <a:pt x="241" y="88"/>
                    </a:cubicBezTo>
                    <a:cubicBezTo>
                      <a:pt x="243" y="91"/>
                      <a:pt x="243" y="96"/>
                      <a:pt x="243" y="99"/>
                    </a:cubicBezTo>
                    <a:close/>
                    <a:moveTo>
                      <a:pt x="232" y="96"/>
                    </a:moveTo>
                    <a:cubicBezTo>
                      <a:pt x="233" y="100"/>
                      <a:pt x="234" y="104"/>
                      <a:pt x="235" y="108"/>
                    </a:cubicBezTo>
                    <a:cubicBezTo>
                      <a:pt x="237" y="115"/>
                      <a:pt x="239" y="123"/>
                      <a:pt x="241" y="130"/>
                    </a:cubicBezTo>
                    <a:cubicBezTo>
                      <a:pt x="238" y="127"/>
                      <a:pt x="235" y="124"/>
                      <a:pt x="232" y="122"/>
                    </a:cubicBezTo>
                    <a:cubicBezTo>
                      <a:pt x="230" y="115"/>
                      <a:pt x="228" y="109"/>
                      <a:pt x="226" y="103"/>
                    </a:cubicBezTo>
                    <a:cubicBezTo>
                      <a:pt x="225" y="99"/>
                      <a:pt x="224" y="96"/>
                      <a:pt x="223" y="93"/>
                    </a:cubicBezTo>
                    <a:cubicBezTo>
                      <a:pt x="222" y="91"/>
                      <a:pt x="221" y="88"/>
                      <a:pt x="220" y="86"/>
                    </a:cubicBezTo>
                    <a:cubicBezTo>
                      <a:pt x="223" y="86"/>
                      <a:pt x="226" y="86"/>
                      <a:pt x="230" y="87"/>
                    </a:cubicBezTo>
                    <a:cubicBezTo>
                      <a:pt x="231" y="90"/>
                      <a:pt x="231" y="93"/>
                      <a:pt x="232" y="96"/>
                    </a:cubicBezTo>
                    <a:close/>
                    <a:moveTo>
                      <a:pt x="221" y="94"/>
                    </a:moveTo>
                    <a:cubicBezTo>
                      <a:pt x="222" y="97"/>
                      <a:pt x="224" y="100"/>
                      <a:pt x="225" y="103"/>
                    </a:cubicBezTo>
                    <a:cubicBezTo>
                      <a:pt x="226" y="109"/>
                      <a:pt x="228" y="114"/>
                      <a:pt x="230" y="120"/>
                    </a:cubicBezTo>
                    <a:cubicBezTo>
                      <a:pt x="227" y="118"/>
                      <a:pt x="225" y="116"/>
                      <a:pt x="222" y="114"/>
                    </a:cubicBezTo>
                    <a:cubicBezTo>
                      <a:pt x="222" y="113"/>
                      <a:pt x="221" y="113"/>
                      <a:pt x="220" y="112"/>
                    </a:cubicBezTo>
                    <a:cubicBezTo>
                      <a:pt x="218" y="107"/>
                      <a:pt x="215" y="102"/>
                      <a:pt x="213" y="98"/>
                    </a:cubicBezTo>
                    <a:cubicBezTo>
                      <a:pt x="211" y="94"/>
                      <a:pt x="210" y="90"/>
                      <a:pt x="207" y="86"/>
                    </a:cubicBezTo>
                    <a:cubicBezTo>
                      <a:pt x="211" y="86"/>
                      <a:pt x="215" y="86"/>
                      <a:pt x="218" y="86"/>
                    </a:cubicBezTo>
                    <a:cubicBezTo>
                      <a:pt x="220" y="88"/>
                      <a:pt x="220" y="91"/>
                      <a:pt x="221" y="94"/>
                    </a:cubicBezTo>
                    <a:close/>
                    <a:moveTo>
                      <a:pt x="212" y="98"/>
                    </a:moveTo>
                    <a:cubicBezTo>
                      <a:pt x="214" y="102"/>
                      <a:pt x="216" y="106"/>
                      <a:pt x="218" y="111"/>
                    </a:cubicBezTo>
                    <a:cubicBezTo>
                      <a:pt x="214" y="108"/>
                      <a:pt x="209" y="105"/>
                      <a:pt x="205" y="103"/>
                    </a:cubicBezTo>
                    <a:cubicBezTo>
                      <a:pt x="205" y="103"/>
                      <a:pt x="205" y="103"/>
                      <a:pt x="205" y="103"/>
                    </a:cubicBezTo>
                    <a:cubicBezTo>
                      <a:pt x="202" y="98"/>
                      <a:pt x="199" y="92"/>
                      <a:pt x="196" y="87"/>
                    </a:cubicBezTo>
                    <a:cubicBezTo>
                      <a:pt x="199" y="86"/>
                      <a:pt x="202" y="86"/>
                      <a:pt x="206" y="86"/>
                    </a:cubicBezTo>
                    <a:cubicBezTo>
                      <a:pt x="208" y="90"/>
                      <a:pt x="210" y="94"/>
                      <a:pt x="212" y="98"/>
                    </a:cubicBezTo>
                    <a:close/>
                    <a:moveTo>
                      <a:pt x="203" y="102"/>
                    </a:moveTo>
                    <a:cubicBezTo>
                      <a:pt x="199" y="101"/>
                      <a:pt x="195" y="99"/>
                      <a:pt x="191" y="98"/>
                    </a:cubicBezTo>
                    <a:cubicBezTo>
                      <a:pt x="189" y="95"/>
                      <a:pt x="187" y="91"/>
                      <a:pt x="185" y="89"/>
                    </a:cubicBezTo>
                    <a:cubicBezTo>
                      <a:pt x="188" y="88"/>
                      <a:pt x="191" y="88"/>
                      <a:pt x="194" y="87"/>
                    </a:cubicBezTo>
                    <a:cubicBezTo>
                      <a:pt x="198" y="92"/>
                      <a:pt x="200" y="97"/>
                      <a:pt x="203" y="102"/>
                    </a:cubicBezTo>
                    <a:close/>
                    <a:moveTo>
                      <a:pt x="189" y="97"/>
                    </a:moveTo>
                    <a:cubicBezTo>
                      <a:pt x="182" y="95"/>
                      <a:pt x="176" y="92"/>
                      <a:pt x="169" y="92"/>
                    </a:cubicBezTo>
                    <a:cubicBezTo>
                      <a:pt x="174" y="91"/>
                      <a:pt x="178" y="90"/>
                      <a:pt x="183" y="89"/>
                    </a:cubicBezTo>
                    <a:cubicBezTo>
                      <a:pt x="185" y="91"/>
                      <a:pt x="187" y="94"/>
                      <a:pt x="189" y="97"/>
                    </a:cubicBezTo>
                    <a:close/>
                    <a:moveTo>
                      <a:pt x="182" y="97"/>
                    </a:moveTo>
                    <a:cubicBezTo>
                      <a:pt x="188" y="98"/>
                      <a:pt x="193" y="100"/>
                      <a:pt x="198" y="102"/>
                    </a:cubicBezTo>
                    <a:cubicBezTo>
                      <a:pt x="201" y="103"/>
                      <a:pt x="203" y="104"/>
                      <a:pt x="206" y="106"/>
                    </a:cubicBezTo>
                    <a:cubicBezTo>
                      <a:pt x="199" y="105"/>
                      <a:pt x="191" y="105"/>
                      <a:pt x="184" y="106"/>
                    </a:cubicBezTo>
                    <a:cubicBezTo>
                      <a:pt x="182" y="104"/>
                      <a:pt x="180" y="103"/>
                      <a:pt x="179" y="102"/>
                    </a:cubicBezTo>
                    <a:cubicBezTo>
                      <a:pt x="176" y="99"/>
                      <a:pt x="172" y="96"/>
                      <a:pt x="168" y="94"/>
                    </a:cubicBezTo>
                    <a:cubicBezTo>
                      <a:pt x="173" y="94"/>
                      <a:pt x="178" y="95"/>
                      <a:pt x="182" y="97"/>
                    </a:cubicBezTo>
                    <a:close/>
                    <a:moveTo>
                      <a:pt x="210" y="108"/>
                    </a:moveTo>
                    <a:cubicBezTo>
                      <a:pt x="217" y="112"/>
                      <a:pt x="224" y="116"/>
                      <a:pt x="230" y="122"/>
                    </a:cubicBezTo>
                    <a:cubicBezTo>
                      <a:pt x="230" y="122"/>
                      <a:pt x="230" y="122"/>
                      <a:pt x="230" y="122"/>
                    </a:cubicBezTo>
                    <a:cubicBezTo>
                      <a:pt x="228" y="122"/>
                      <a:pt x="226" y="121"/>
                      <a:pt x="224" y="121"/>
                    </a:cubicBezTo>
                    <a:cubicBezTo>
                      <a:pt x="221" y="120"/>
                      <a:pt x="217" y="119"/>
                      <a:pt x="214" y="118"/>
                    </a:cubicBezTo>
                    <a:cubicBezTo>
                      <a:pt x="207" y="117"/>
                      <a:pt x="200" y="115"/>
                      <a:pt x="193" y="115"/>
                    </a:cubicBezTo>
                    <a:cubicBezTo>
                      <a:pt x="191" y="112"/>
                      <a:pt x="188" y="110"/>
                      <a:pt x="185" y="107"/>
                    </a:cubicBezTo>
                    <a:cubicBezTo>
                      <a:pt x="193" y="107"/>
                      <a:pt x="202" y="106"/>
                      <a:pt x="210" y="108"/>
                    </a:cubicBezTo>
                    <a:close/>
                    <a:moveTo>
                      <a:pt x="214" y="120"/>
                    </a:moveTo>
                    <a:cubicBezTo>
                      <a:pt x="217" y="121"/>
                      <a:pt x="220" y="122"/>
                      <a:pt x="224" y="123"/>
                    </a:cubicBezTo>
                    <a:cubicBezTo>
                      <a:pt x="227" y="123"/>
                      <a:pt x="230" y="123"/>
                      <a:pt x="232" y="124"/>
                    </a:cubicBezTo>
                    <a:cubicBezTo>
                      <a:pt x="238" y="129"/>
                      <a:pt x="242" y="134"/>
                      <a:pt x="247" y="139"/>
                    </a:cubicBezTo>
                    <a:cubicBezTo>
                      <a:pt x="245" y="138"/>
                      <a:pt x="243" y="138"/>
                      <a:pt x="241" y="137"/>
                    </a:cubicBezTo>
                    <a:cubicBezTo>
                      <a:pt x="236" y="135"/>
                      <a:pt x="231" y="134"/>
                      <a:pt x="227" y="132"/>
                    </a:cubicBezTo>
                    <a:cubicBezTo>
                      <a:pt x="218" y="130"/>
                      <a:pt x="208" y="129"/>
                      <a:pt x="200" y="125"/>
                    </a:cubicBezTo>
                    <a:cubicBezTo>
                      <a:pt x="198" y="122"/>
                      <a:pt x="196" y="120"/>
                      <a:pt x="194" y="117"/>
                    </a:cubicBezTo>
                    <a:cubicBezTo>
                      <a:pt x="194" y="117"/>
                      <a:pt x="194" y="117"/>
                      <a:pt x="194" y="117"/>
                    </a:cubicBezTo>
                    <a:cubicBezTo>
                      <a:pt x="201" y="117"/>
                      <a:pt x="207" y="118"/>
                      <a:pt x="214" y="120"/>
                    </a:cubicBezTo>
                    <a:close/>
                    <a:moveTo>
                      <a:pt x="211" y="130"/>
                    </a:moveTo>
                    <a:cubicBezTo>
                      <a:pt x="216" y="131"/>
                      <a:pt x="220" y="132"/>
                      <a:pt x="225" y="134"/>
                    </a:cubicBezTo>
                    <a:cubicBezTo>
                      <a:pt x="229" y="135"/>
                      <a:pt x="234" y="136"/>
                      <a:pt x="238" y="138"/>
                    </a:cubicBezTo>
                    <a:cubicBezTo>
                      <a:pt x="242" y="139"/>
                      <a:pt x="246" y="140"/>
                      <a:pt x="249" y="142"/>
                    </a:cubicBezTo>
                    <a:cubicBezTo>
                      <a:pt x="249" y="142"/>
                      <a:pt x="249" y="142"/>
                      <a:pt x="249" y="142"/>
                    </a:cubicBezTo>
                    <a:cubicBezTo>
                      <a:pt x="252" y="145"/>
                      <a:pt x="255" y="149"/>
                      <a:pt x="258" y="153"/>
                    </a:cubicBezTo>
                    <a:cubicBezTo>
                      <a:pt x="255" y="151"/>
                      <a:pt x="252" y="151"/>
                      <a:pt x="249" y="150"/>
                    </a:cubicBezTo>
                    <a:cubicBezTo>
                      <a:pt x="244" y="148"/>
                      <a:pt x="240" y="146"/>
                      <a:pt x="235" y="144"/>
                    </a:cubicBezTo>
                    <a:cubicBezTo>
                      <a:pt x="230" y="142"/>
                      <a:pt x="225" y="141"/>
                      <a:pt x="220" y="140"/>
                    </a:cubicBezTo>
                    <a:cubicBezTo>
                      <a:pt x="215" y="139"/>
                      <a:pt x="211" y="138"/>
                      <a:pt x="206" y="136"/>
                    </a:cubicBezTo>
                    <a:cubicBezTo>
                      <a:pt x="205" y="133"/>
                      <a:pt x="203" y="130"/>
                      <a:pt x="201" y="127"/>
                    </a:cubicBezTo>
                    <a:cubicBezTo>
                      <a:pt x="204" y="129"/>
                      <a:pt x="208" y="129"/>
                      <a:pt x="211" y="130"/>
                    </a:cubicBezTo>
                    <a:close/>
                    <a:moveTo>
                      <a:pt x="218" y="141"/>
                    </a:moveTo>
                    <a:cubicBezTo>
                      <a:pt x="223" y="142"/>
                      <a:pt x="228" y="143"/>
                      <a:pt x="233" y="145"/>
                    </a:cubicBezTo>
                    <a:cubicBezTo>
                      <a:pt x="238" y="147"/>
                      <a:pt x="243" y="149"/>
                      <a:pt x="248" y="151"/>
                    </a:cubicBezTo>
                    <a:cubicBezTo>
                      <a:pt x="252" y="153"/>
                      <a:pt x="256" y="153"/>
                      <a:pt x="260" y="155"/>
                    </a:cubicBezTo>
                    <a:cubicBezTo>
                      <a:pt x="263" y="159"/>
                      <a:pt x="265" y="163"/>
                      <a:pt x="268" y="167"/>
                    </a:cubicBezTo>
                    <a:cubicBezTo>
                      <a:pt x="264" y="165"/>
                      <a:pt x="261" y="164"/>
                      <a:pt x="258" y="163"/>
                    </a:cubicBezTo>
                    <a:cubicBezTo>
                      <a:pt x="252" y="161"/>
                      <a:pt x="247" y="160"/>
                      <a:pt x="241" y="158"/>
                    </a:cubicBezTo>
                    <a:cubicBezTo>
                      <a:pt x="231" y="154"/>
                      <a:pt x="221" y="150"/>
                      <a:pt x="211" y="146"/>
                    </a:cubicBezTo>
                    <a:cubicBezTo>
                      <a:pt x="210" y="143"/>
                      <a:pt x="208" y="141"/>
                      <a:pt x="207" y="138"/>
                    </a:cubicBezTo>
                    <a:cubicBezTo>
                      <a:pt x="211" y="139"/>
                      <a:pt x="214" y="140"/>
                      <a:pt x="218" y="141"/>
                    </a:cubicBezTo>
                    <a:close/>
                    <a:moveTo>
                      <a:pt x="224" y="152"/>
                    </a:moveTo>
                    <a:cubicBezTo>
                      <a:pt x="229" y="154"/>
                      <a:pt x="234" y="157"/>
                      <a:pt x="240" y="159"/>
                    </a:cubicBezTo>
                    <a:cubicBezTo>
                      <a:pt x="245" y="161"/>
                      <a:pt x="250" y="162"/>
                      <a:pt x="255" y="164"/>
                    </a:cubicBezTo>
                    <a:cubicBezTo>
                      <a:pt x="257" y="165"/>
                      <a:pt x="260" y="166"/>
                      <a:pt x="262" y="166"/>
                    </a:cubicBezTo>
                    <a:cubicBezTo>
                      <a:pt x="264" y="167"/>
                      <a:pt x="267" y="168"/>
                      <a:pt x="269" y="169"/>
                    </a:cubicBezTo>
                    <a:cubicBezTo>
                      <a:pt x="269" y="169"/>
                      <a:pt x="269" y="169"/>
                      <a:pt x="269" y="169"/>
                    </a:cubicBezTo>
                    <a:cubicBezTo>
                      <a:pt x="271" y="172"/>
                      <a:pt x="273" y="175"/>
                      <a:pt x="275" y="178"/>
                    </a:cubicBezTo>
                    <a:cubicBezTo>
                      <a:pt x="275" y="178"/>
                      <a:pt x="276" y="179"/>
                      <a:pt x="276" y="179"/>
                    </a:cubicBezTo>
                    <a:cubicBezTo>
                      <a:pt x="271" y="178"/>
                      <a:pt x="266" y="176"/>
                      <a:pt x="262" y="175"/>
                    </a:cubicBezTo>
                    <a:cubicBezTo>
                      <a:pt x="256" y="173"/>
                      <a:pt x="251" y="171"/>
                      <a:pt x="245" y="169"/>
                    </a:cubicBezTo>
                    <a:cubicBezTo>
                      <a:pt x="240" y="167"/>
                      <a:pt x="235" y="165"/>
                      <a:pt x="229" y="163"/>
                    </a:cubicBezTo>
                    <a:cubicBezTo>
                      <a:pt x="226" y="162"/>
                      <a:pt x="224" y="161"/>
                      <a:pt x="221" y="160"/>
                    </a:cubicBezTo>
                    <a:cubicBezTo>
                      <a:pt x="219" y="159"/>
                      <a:pt x="217" y="158"/>
                      <a:pt x="215" y="158"/>
                    </a:cubicBezTo>
                    <a:cubicBezTo>
                      <a:pt x="214" y="155"/>
                      <a:pt x="213" y="151"/>
                      <a:pt x="212" y="148"/>
                    </a:cubicBezTo>
                    <a:cubicBezTo>
                      <a:pt x="216" y="150"/>
                      <a:pt x="220" y="151"/>
                      <a:pt x="224" y="152"/>
                    </a:cubicBezTo>
                    <a:close/>
                    <a:moveTo>
                      <a:pt x="220" y="162"/>
                    </a:moveTo>
                    <a:cubicBezTo>
                      <a:pt x="223" y="163"/>
                      <a:pt x="226" y="163"/>
                      <a:pt x="229" y="164"/>
                    </a:cubicBezTo>
                    <a:cubicBezTo>
                      <a:pt x="234" y="166"/>
                      <a:pt x="239" y="169"/>
                      <a:pt x="245" y="171"/>
                    </a:cubicBezTo>
                    <a:cubicBezTo>
                      <a:pt x="250" y="173"/>
                      <a:pt x="256" y="174"/>
                      <a:pt x="261" y="176"/>
                    </a:cubicBezTo>
                    <a:cubicBezTo>
                      <a:pt x="266" y="178"/>
                      <a:pt x="272" y="180"/>
                      <a:pt x="277" y="182"/>
                    </a:cubicBezTo>
                    <a:cubicBezTo>
                      <a:pt x="280" y="186"/>
                      <a:pt x="282" y="190"/>
                      <a:pt x="284" y="194"/>
                    </a:cubicBezTo>
                    <a:cubicBezTo>
                      <a:pt x="273" y="191"/>
                      <a:pt x="262" y="186"/>
                      <a:pt x="251" y="182"/>
                    </a:cubicBezTo>
                    <a:cubicBezTo>
                      <a:pt x="245" y="180"/>
                      <a:pt x="238" y="178"/>
                      <a:pt x="233" y="176"/>
                    </a:cubicBezTo>
                    <a:cubicBezTo>
                      <a:pt x="229" y="175"/>
                      <a:pt x="226" y="174"/>
                      <a:pt x="223" y="172"/>
                    </a:cubicBezTo>
                    <a:cubicBezTo>
                      <a:pt x="221" y="171"/>
                      <a:pt x="219" y="170"/>
                      <a:pt x="217" y="169"/>
                    </a:cubicBezTo>
                    <a:cubicBezTo>
                      <a:pt x="217" y="166"/>
                      <a:pt x="216" y="163"/>
                      <a:pt x="215" y="160"/>
                    </a:cubicBezTo>
                    <a:cubicBezTo>
                      <a:pt x="215" y="160"/>
                      <a:pt x="215" y="160"/>
                      <a:pt x="215" y="160"/>
                    </a:cubicBezTo>
                    <a:cubicBezTo>
                      <a:pt x="217" y="160"/>
                      <a:pt x="219" y="161"/>
                      <a:pt x="220" y="162"/>
                    </a:cubicBezTo>
                    <a:close/>
                    <a:moveTo>
                      <a:pt x="181" y="227"/>
                    </a:moveTo>
                    <a:cubicBezTo>
                      <a:pt x="176" y="227"/>
                      <a:pt x="171" y="226"/>
                      <a:pt x="167" y="223"/>
                    </a:cubicBezTo>
                    <a:cubicBezTo>
                      <a:pt x="166" y="221"/>
                      <a:pt x="164" y="220"/>
                      <a:pt x="163" y="218"/>
                    </a:cubicBezTo>
                    <a:cubicBezTo>
                      <a:pt x="160" y="212"/>
                      <a:pt x="159" y="206"/>
                      <a:pt x="161" y="200"/>
                    </a:cubicBezTo>
                    <a:cubicBezTo>
                      <a:pt x="161" y="199"/>
                      <a:pt x="162" y="197"/>
                      <a:pt x="162" y="196"/>
                    </a:cubicBezTo>
                    <a:cubicBezTo>
                      <a:pt x="167" y="189"/>
                      <a:pt x="175" y="186"/>
                      <a:pt x="183" y="187"/>
                    </a:cubicBezTo>
                    <a:cubicBezTo>
                      <a:pt x="191" y="189"/>
                      <a:pt x="197" y="195"/>
                      <a:pt x="200" y="203"/>
                    </a:cubicBezTo>
                    <a:cubicBezTo>
                      <a:pt x="203" y="215"/>
                      <a:pt x="192" y="226"/>
                      <a:pt x="181" y="227"/>
                    </a:cubicBezTo>
                    <a:close/>
                    <a:moveTo>
                      <a:pt x="189" y="284"/>
                    </a:moveTo>
                    <a:cubicBezTo>
                      <a:pt x="186" y="287"/>
                      <a:pt x="180" y="289"/>
                      <a:pt x="175" y="289"/>
                    </a:cubicBezTo>
                    <a:cubicBezTo>
                      <a:pt x="173" y="288"/>
                      <a:pt x="172" y="288"/>
                      <a:pt x="170" y="288"/>
                    </a:cubicBezTo>
                    <a:cubicBezTo>
                      <a:pt x="168" y="287"/>
                      <a:pt x="166" y="286"/>
                      <a:pt x="164" y="285"/>
                    </a:cubicBezTo>
                    <a:cubicBezTo>
                      <a:pt x="158" y="280"/>
                      <a:pt x="156" y="272"/>
                      <a:pt x="157" y="264"/>
                    </a:cubicBezTo>
                    <a:cubicBezTo>
                      <a:pt x="158" y="259"/>
                      <a:pt x="161" y="255"/>
                      <a:pt x="166" y="252"/>
                    </a:cubicBezTo>
                    <a:cubicBezTo>
                      <a:pt x="174" y="248"/>
                      <a:pt x="185" y="250"/>
                      <a:pt x="191" y="258"/>
                    </a:cubicBezTo>
                    <a:cubicBezTo>
                      <a:pt x="197" y="265"/>
                      <a:pt x="196" y="277"/>
                      <a:pt x="189" y="284"/>
                    </a:cubicBezTo>
                    <a:close/>
                    <a:moveTo>
                      <a:pt x="212" y="283"/>
                    </a:moveTo>
                    <a:cubicBezTo>
                      <a:pt x="206" y="282"/>
                      <a:pt x="201" y="280"/>
                      <a:pt x="195" y="278"/>
                    </a:cubicBezTo>
                    <a:cubicBezTo>
                      <a:pt x="196" y="275"/>
                      <a:pt x="197" y="272"/>
                      <a:pt x="197" y="270"/>
                    </a:cubicBezTo>
                    <a:cubicBezTo>
                      <a:pt x="203" y="273"/>
                      <a:pt x="209" y="275"/>
                      <a:pt x="216" y="275"/>
                    </a:cubicBezTo>
                    <a:cubicBezTo>
                      <a:pt x="223" y="277"/>
                      <a:pt x="230" y="277"/>
                      <a:pt x="237" y="276"/>
                    </a:cubicBezTo>
                    <a:cubicBezTo>
                      <a:pt x="238" y="276"/>
                      <a:pt x="238" y="275"/>
                      <a:pt x="238" y="274"/>
                    </a:cubicBezTo>
                    <a:cubicBezTo>
                      <a:pt x="238" y="274"/>
                      <a:pt x="238" y="274"/>
                      <a:pt x="237" y="274"/>
                    </a:cubicBezTo>
                    <a:cubicBezTo>
                      <a:pt x="225" y="269"/>
                      <a:pt x="215" y="263"/>
                      <a:pt x="206" y="253"/>
                    </a:cubicBezTo>
                    <a:cubicBezTo>
                      <a:pt x="202" y="249"/>
                      <a:pt x="198" y="243"/>
                      <a:pt x="194" y="238"/>
                    </a:cubicBezTo>
                    <a:cubicBezTo>
                      <a:pt x="193" y="236"/>
                      <a:pt x="191" y="233"/>
                      <a:pt x="190" y="230"/>
                    </a:cubicBezTo>
                    <a:cubicBezTo>
                      <a:pt x="190" y="229"/>
                      <a:pt x="189" y="228"/>
                      <a:pt x="189" y="227"/>
                    </a:cubicBezTo>
                    <a:cubicBezTo>
                      <a:pt x="189" y="226"/>
                      <a:pt x="189" y="226"/>
                      <a:pt x="190" y="226"/>
                    </a:cubicBezTo>
                    <a:cubicBezTo>
                      <a:pt x="192" y="225"/>
                      <a:pt x="194" y="224"/>
                      <a:pt x="195" y="222"/>
                    </a:cubicBezTo>
                    <a:cubicBezTo>
                      <a:pt x="197" y="228"/>
                      <a:pt x="200" y="233"/>
                      <a:pt x="204" y="237"/>
                    </a:cubicBezTo>
                    <a:cubicBezTo>
                      <a:pt x="208" y="242"/>
                      <a:pt x="212" y="247"/>
                      <a:pt x="217" y="252"/>
                    </a:cubicBezTo>
                    <a:cubicBezTo>
                      <a:pt x="222" y="256"/>
                      <a:pt x="227" y="260"/>
                      <a:pt x="232" y="264"/>
                    </a:cubicBezTo>
                    <a:cubicBezTo>
                      <a:pt x="238" y="267"/>
                      <a:pt x="244" y="270"/>
                      <a:pt x="250" y="271"/>
                    </a:cubicBezTo>
                    <a:cubicBezTo>
                      <a:pt x="250" y="271"/>
                      <a:pt x="250" y="271"/>
                      <a:pt x="250" y="271"/>
                    </a:cubicBezTo>
                    <a:cubicBezTo>
                      <a:pt x="251" y="271"/>
                      <a:pt x="251" y="271"/>
                      <a:pt x="252" y="272"/>
                    </a:cubicBezTo>
                    <a:cubicBezTo>
                      <a:pt x="254" y="274"/>
                      <a:pt x="257" y="276"/>
                      <a:pt x="260" y="277"/>
                    </a:cubicBezTo>
                    <a:cubicBezTo>
                      <a:pt x="256" y="278"/>
                      <a:pt x="252" y="279"/>
                      <a:pt x="249" y="279"/>
                    </a:cubicBezTo>
                    <a:cubicBezTo>
                      <a:pt x="243" y="281"/>
                      <a:pt x="236" y="283"/>
                      <a:pt x="230" y="285"/>
                    </a:cubicBezTo>
                    <a:cubicBezTo>
                      <a:pt x="224" y="285"/>
                      <a:pt x="218" y="284"/>
                      <a:pt x="212" y="283"/>
                    </a:cubicBezTo>
                    <a:close/>
                    <a:moveTo>
                      <a:pt x="68" y="320"/>
                    </a:moveTo>
                    <a:cubicBezTo>
                      <a:pt x="76" y="302"/>
                      <a:pt x="99" y="296"/>
                      <a:pt x="116" y="306"/>
                    </a:cubicBezTo>
                    <a:cubicBezTo>
                      <a:pt x="124" y="311"/>
                      <a:pt x="129" y="320"/>
                      <a:pt x="128" y="330"/>
                    </a:cubicBezTo>
                    <a:cubicBezTo>
                      <a:pt x="128" y="335"/>
                      <a:pt x="126" y="339"/>
                      <a:pt x="123" y="343"/>
                    </a:cubicBezTo>
                    <a:cubicBezTo>
                      <a:pt x="120" y="347"/>
                      <a:pt x="115" y="349"/>
                      <a:pt x="111" y="349"/>
                    </a:cubicBezTo>
                    <a:cubicBezTo>
                      <a:pt x="106" y="350"/>
                      <a:pt x="101" y="349"/>
                      <a:pt x="97" y="346"/>
                    </a:cubicBezTo>
                    <a:cubicBezTo>
                      <a:pt x="93" y="343"/>
                      <a:pt x="92" y="339"/>
                      <a:pt x="93" y="334"/>
                    </a:cubicBezTo>
                    <a:cubicBezTo>
                      <a:pt x="94" y="330"/>
                      <a:pt x="97" y="326"/>
                      <a:pt x="101" y="325"/>
                    </a:cubicBezTo>
                    <a:cubicBezTo>
                      <a:pt x="105" y="323"/>
                      <a:pt x="112" y="324"/>
                      <a:pt x="114" y="329"/>
                    </a:cubicBezTo>
                    <a:cubicBezTo>
                      <a:pt x="114" y="329"/>
                      <a:pt x="114" y="330"/>
                      <a:pt x="114" y="330"/>
                    </a:cubicBezTo>
                    <a:cubicBezTo>
                      <a:pt x="114" y="331"/>
                      <a:pt x="115" y="331"/>
                      <a:pt x="115" y="331"/>
                    </a:cubicBezTo>
                    <a:cubicBezTo>
                      <a:pt x="115" y="331"/>
                      <a:pt x="115" y="331"/>
                      <a:pt x="115" y="331"/>
                    </a:cubicBezTo>
                    <a:cubicBezTo>
                      <a:pt x="122" y="325"/>
                      <a:pt x="113" y="318"/>
                      <a:pt x="108" y="316"/>
                    </a:cubicBezTo>
                    <a:cubicBezTo>
                      <a:pt x="101" y="312"/>
                      <a:pt x="92" y="315"/>
                      <a:pt x="86" y="319"/>
                    </a:cubicBezTo>
                    <a:cubicBezTo>
                      <a:pt x="79" y="325"/>
                      <a:pt x="77" y="334"/>
                      <a:pt x="80" y="342"/>
                    </a:cubicBezTo>
                    <a:cubicBezTo>
                      <a:pt x="83" y="350"/>
                      <a:pt x="91" y="355"/>
                      <a:pt x="99" y="358"/>
                    </a:cubicBezTo>
                    <a:cubicBezTo>
                      <a:pt x="102" y="360"/>
                      <a:pt x="106" y="360"/>
                      <a:pt x="109" y="361"/>
                    </a:cubicBezTo>
                    <a:cubicBezTo>
                      <a:pt x="108" y="362"/>
                      <a:pt x="107" y="364"/>
                      <a:pt x="106" y="366"/>
                    </a:cubicBezTo>
                    <a:cubicBezTo>
                      <a:pt x="106" y="366"/>
                      <a:pt x="106" y="367"/>
                      <a:pt x="106" y="367"/>
                    </a:cubicBezTo>
                    <a:cubicBezTo>
                      <a:pt x="101" y="367"/>
                      <a:pt x="97" y="369"/>
                      <a:pt x="94" y="371"/>
                    </a:cubicBezTo>
                    <a:cubicBezTo>
                      <a:pt x="94" y="371"/>
                      <a:pt x="94" y="371"/>
                      <a:pt x="94" y="371"/>
                    </a:cubicBezTo>
                    <a:cubicBezTo>
                      <a:pt x="84" y="365"/>
                      <a:pt x="74" y="358"/>
                      <a:pt x="69" y="348"/>
                    </a:cubicBezTo>
                    <a:cubicBezTo>
                      <a:pt x="65" y="340"/>
                      <a:pt x="65" y="329"/>
                      <a:pt x="68" y="320"/>
                    </a:cubicBezTo>
                    <a:close/>
                    <a:moveTo>
                      <a:pt x="84" y="368"/>
                    </a:moveTo>
                    <a:cubicBezTo>
                      <a:pt x="82" y="368"/>
                      <a:pt x="81" y="367"/>
                      <a:pt x="79" y="367"/>
                    </a:cubicBezTo>
                    <a:cubicBezTo>
                      <a:pt x="74" y="366"/>
                      <a:pt x="68" y="365"/>
                      <a:pt x="63" y="364"/>
                    </a:cubicBezTo>
                    <a:cubicBezTo>
                      <a:pt x="56" y="363"/>
                      <a:pt x="42" y="360"/>
                      <a:pt x="44" y="351"/>
                    </a:cubicBezTo>
                    <a:cubicBezTo>
                      <a:pt x="45" y="346"/>
                      <a:pt x="49" y="346"/>
                      <a:pt x="53" y="347"/>
                    </a:cubicBezTo>
                    <a:cubicBezTo>
                      <a:pt x="57" y="348"/>
                      <a:pt x="61" y="350"/>
                      <a:pt x="64" y="352"/>
                    </a:cubicBezTo>
                    <a:cubicBezTo>
                      <a:pt x="69" y="356"/>
                      <a:pt x="74" y="359"/>
                      <a:pt x="78" y="363"/>
                    </a:cubicBezTo>
                    <a:cubicBezTo>
                      <a:pt x="80" y="365"/>
                      <a:pt x="82" y="366"/>
                      <a:pt x="84" y="368"/>
                    </a:cubicBezTo>
                    <a:close/>
                    <a:moveTo>
                      <a:pt x="57" y="333"/>
                    </a:moveTo>
                    <a:cubicBezTo>
                      <a:pt x="55" y="331"/>
                      <a:pt x="54" y="329"/>
                      <a:pt x="52" y="327"/>
                    </a:cubicBezTo>
                    <a:cubicBezTo>
                      <a:pt x="48" y="323"/>
                      <a:pt x="43" y="317"/>
                      <a:pt x="44" y="311"/>
                    </a:cubicBezTo>
                    <a:cubicBezTo>
                      <a:pt x="45" y="308"/>
                      <a:pt x="48" y="306"/>
                      <a:pt x="51" y="307"/>
                    </a:cubicBezTo>
                    <a:cubicBezTo>
                      <a:pt x="54" y="309"/>
                      <a:pt x="56" y="312"/>
                      <a:pt x="58" y="315"/>
                    </a:cubicBezTo>
                    <a:cubicBezTo>
                      <a:pt x="59" y="318"/>
                      <a:pt x="60" y="322"/>
                      <a:pt x="61" y="326"/>
                    </a:cubicBezTo>
                    <a:cubicBezTo>
                      <a:pt x="62" y="331"/>
                      <a:pt x="63" y="335"/>
                      <a:pt x="64" y="340"/>
                    </a:cubicBezTo>
                    <a:cubicBezTo>
                      <a:pt x="62" y="337"/>
                      <a:pt x="59" y="336"/>
                      <a:pt x="57" y="333"/>
                    </a:cubicBezTo>
                    <a:close/>
                    <a:moveTo>
                      <a:pt x="63" y="437"/>
                    </a:moveTo>
                    <a:cubicBezTo>
                      <a:pt x="63" y="440"/>
                      <a:pt x="62" y="444"/>
                      <a:pt x="60" y="447"/>
                    </a:cubicBezTo>
                    <a:cubicBezTo>
                      <a:pt x="58" y="450"/>
                      <a:pt x="55" y="451"/>
                      <a:pt x="52" y="451"/>
                    </a:cubicBezTo>
                    <a:cubicBezTo>
                      <a:pt x="48" y="449"/>
                      <a:pt x="48" y="444"/>
                      <a:pt x="48" y="441"/>
                    </a:cubicBezTo>
                    <a:cubicBezTo>
                      <a:pt x="49" y="437"/>
                      <a:pt x="51" y="433"/>
                      <a:pt x="53" y="430"/>
                    </a:cubicBezTo>
                    <a:cubicBezTo>
                      <a:pt x="55" y="427"/>
                      <a:pt x="58" y="423"/>
                      <a:pt x="60" y="420"/>
                    </a:cubicBezTo>
                    <a:cubicBezTo>
                      <a:pt x="61" y="418"/>
                      <a:pt x="63" y="417"/>
                      <a:pt x="64" y="415"/>
                    </a:cubicBezTo>
                    <a:cubicBezTo>
                      <a:pt x="65" y="415"/>
                      <a:pt x="65" y="414"/>
                      <a:pt x="65" y="414"/>
                    </a:cubicBezTo>
                    <a:cubicBezTo>
                      <a:pt x="64" y="421"/>
                      <a:pt x="64" y="429"/>
                      <a:pt x="63" y="437"/>
                    </a:cubicBezTo>
                    <a:close/>
                    <a:moveTo>
                      <a:pt x="52" y="413"/>
                    </a:moveTo>
                    <a:cubicBezTo>
                      <a:pt x="47" y="412"/>
                      <a:pt x="44" y="409"/>
                      <a:pt x="43" y="404"/>
                    </a:cubicBezTo>
                    <a:cubicBezTo>
                      <a:pt x="43" y="404"/>
                      <a:pt x="43" y="403"/>
                      <a:pt x="42" y="403"/>
                    </a:cubicBezTo>
                    <a:cubicBezTo>
                      <a:pt x="38" y="404"/>
                      <a:pt x="33" y="407"/>
                      <a:pt x="28" y="407"/>
                    </a:cubicBezTo>
                    <a:cubicBezTo>
                      <a:pt x="23" y="408"/>
                      <a:pt x="18" y="407"/>
                      <a:pt x="13" y="405"/>
                    </a:cubicBezTo>
                    <a:cubicBezTo>
                      <a:pt x="6" y="402"/>
                      <a:pt x="2" y="396"/>
                      <a:pt x="3" y="388"/>
                    </a:cubicBezTo>
                    <a:cubicBezTo>
                      <a:pt x="3" y="380"/>
                      <a:pt x="9" y="373"/>
                      <a:pt x="16" y="369"/>
                    </a:cubicBezTo>
                    <a:cubicBezTo>
                      <a:pt x="24" y="365"/>
                      <a:pt x="32" y="364"/>
                      <a:pt x="41" y="364"/>
                    </a:cubicBezTo>
                    <a:cubicBezTo>
                      <a:pt x="42" y="364"/>
                      <a:pt x="42" y="363"/>
                      <a:pt x="41" y="362"/>
                    </a:cubicBezTo>
                    <a:cubicBezTo>
                      <a:pt x="37" y="359"/>
                      <a:pt x="33" y="354"/>
                      <a:pt x="33" y="348"/>
                    </a:cubicBezTo>
                    <a:cubicBezTo>
                      <a:pt x="34" y="343"/>
                      <a:pt x="38" y="339"/>
                      <a:pt x="43" y="338"/>
                    </a:cubicBezTo>
                    <a:cubicBezTo>
                      <a:pt x="51" y="336"/>
                      <a:pt x="62" y="340"/>
                      <a:pt x="66" y="347"/>
                    </a:cubicBezTo>
                    <a:cubicBezTo>
                      <a:pt x="66" y="347"/>
                      <a:pt x="66" y="347"/>
                      <a:pt x="67" y="347"/>
                    </a:cubicBezTo>
                    <a:cubicBezTo>
                      <a:pt x="68" y="350"/>
                      <a:pt x="69" y="353"/>
                      <a:pt x="71" y="355"/>
                    </a:cubicBezTo>
                    <a:cubicBezTo>
                      <a:pt x="69" y="353"/>
                      <a:pt x="66" y="351"/>
                      <a:pt x="63" y="350"/>
                    </a:cubicBezTo>
                    <a:cubicBezTo>
                      <a:pt x="60" y="347"/>
                      <a:pt x="56" y="346"/>
                      <a:pt x="52" y="345"/>
                    </a:cubicBezTo>
                    <a:cubicBezTo>
                      <a:pt x="49" y="345"/>
                      <a:pt x="45" y="345"/>
                      <a:pt x="43" y="348"/>
                    </a:cubicBezTo>
                    <a:cubicBezTo>
                      <a:pt x="41" y="351"/>
                      <a:pt x="42" y="355"/>
                      <a:pt x="44" y="358"/>
                    </a:cubicBezTo>
                    <a:cubicBezTo>
                      <a:pt x="46" y="361"/>
                      <a:pt x="50" y="363"/>
                      <a:pt x="53" y="364"/>
                    </a:cubicBezTo>
                    <a:cubicBezTo>
                      <a:pt x="58" y="366"/>
                      <a:pt x="64" y="366"/>
                      <a:pt x="69" y="367"/>
                    </a:cubicBezTo>
                    <a:cubicBezTo>
                      <a:pt x="75" y="367"/>
                      <a:pt x="80" y="369"/>
                      <a:pt x="85" y="370"/>
                    </a:cubicBezTo>
                    <a:cubicBezTo>
                      <a:pt x="86" y="370"/>
                      <a:pt x="87" y="371"/>
                      <a:pt x="87" y="371"/>
                    </a:cubicBezTo>
                    <a:cubicBezTo>
                      <a:pt x="86" y="371"/>
                      <a:pt x="85" y="371"/>
                      <a:pt x="83" y="371"/>
                    </a:cubicBezTo>
                    <a:cubicBezTo>
                      <a:pt x="80" y="370"/>
                      <a:pt x="76" y="370"/>
                      <a:pt x="73" y="369"/>
                    </a:cubicBezTo>
                    <a:cubicBezTo>
                      <a:pt x="66" y="369"/>
                      <a:pt x="60" y="368"/>
                      <a:pt x="53" y="369"/>
                    </a:cubicBezTo>
                    <a:cubicBezTo>
                      <a:pt x="43" y="369"/>
                      <a:pt x="33" y="371"/>
                      <a:pt x="24" y="375"/>
                    </a:cubicBezTo>
                    <a:cubicBezTo>
                      <a:pt x="18" y="377"/>
                      <a:pt x="11" y="382"/>
                      <a:pt x="12" y="390"/>
                    </a:cubicBezTo>
                    <a:cubicBezTo>
                      <a:pt x="14" y="398"/>
                      <a:pt x="25" y="400"/>
                      <a:pt x="32" y="400"/>
                    </a:cubicBezTo>
                    <a:cubicBezTo>
                      <a:pt x="37" y="399"/>
                      <a:pt x="42" y="397"/>
                      <a:pt x="46" y="395"/>
                    </a:cubicBezTo>
                    <a:cubicBezTo>
                      <a:pt x="51" y="393"/>
                      <a:pt x="56" y="390"/>
                      <a:pt x="61" y="388"/>
                    </a:cubicBezTo>
                    <a:cubicBezTo>
                      <a:pt x="57" y="391"/>
                      <a:pt x="48" y="399"/>
                      <a:pt x="54" y="404"/>
                    </a:cubicBezTo>
                    <a:cubicBezTo>
                      <a:pt x="59" y="410"/>
                      <a:pt x="66" y="400"/>
                      <a:pt x="69" y="396"/>
                    </a:cubicBezTo>
                    <a:cubicBezTo>
                      <a:pt x="70" y="394"/>
                      <a:pt x="72" y="392"/>
                      <a:pt x="73" y="389"/>
                    </a:cubicBezTo>
                    <a:cubicBezTo>
                      <a:pt x="70" y="395"/>
                      <a:pt x="68" y="402"/>
                      <a:pt x="67" y="409"/>
                    </a:cubicBezTo>
                    <a:cubicBezTo>
                      <a:pt x="62" y="411"/>
                      <a:pt x="58" y="414"/>
                      <a:pt x="52" y="413"/>
                    </a:cubicBezTo>
                    <a:close/>
                    <a:moveTo>
                      <a:pt x="77" y="377"/>
                    </a:moveTo>
                    <a:cubicBezTo>
                      <a:pt x="72" y="380"/>
                      <a:pt x="67" y="383"/>
                      <a:pt x="62" y="386"/>
                    </a:cubicBezTo>
                    <a:cubicBezTo>
                      <a:pt x="56" y="389"/>
                      <a:pt x="50" y="392"/>
                      <a:pt x="44" y="394"/>
                    </a:cubicBezTo>
                    <a:cubicBezTo>
                      <a:pt x="39" y="397"/>
                      <a:pt x="33" y="398"/>
                      <a:pt x="28" y="398"/>
                    </a:cubicBezTo>
                    <a:cubicBezTo>
                      <a:pt x="23" y="398"/>
                      <a:pt x="18" y="396"/>
                      <a:pt x="15" y="392"/>
                    </a:cubicBezTo>
                    <a:cubicBezTo>
                      <a:pt x="13" y="388"/>
                      <a:pt x="14" y="384"/>
                      <a:pt x="17" y="382"/>
                    </a:cubicBezTo>
                    <a:cubicBezTo>
                      <a:pt x="22" y="376"/>
                      <a:pt x="32" y="373"/>
                      <a:pt x="39" y="372"/>
                    </a:cubicBezTo>
                    <a:cubicBezTo>
                      <a:pt x="48" y="370"/>
                      <a:pt x="57" y="370"/>
                      <a:pt x="67" y="371"/>
                    </a:cubicBezTo>
                    <a:cubicBezTo>
                      <a:pt x="71" y="371"/>
                      <a:pt x="76" y="371"/>
                      <a:pt x="80" y="372"/>
                    </a:cubicBezTo>
                    <a:cubicBezTo>
                      <a:pt x="82" y="372"/>
                      <a:pt x="84" y="372"/>
                      <a:pt x="86" y="372"/>
                    </a:cubicBezTo>
                    <a:cubicBezTo>
                      <a:pt x="83" y="374"/>
                      <a:pt x="80" y="375"/>
                      <a:pt x="77" y="377"/>
                    </a:cubicBezTo>
                    <a:close/>
                    <a:moveTo>
                      <a:pt x="82" y="377"/>
                    </a:moveTo>
                    <a:cubicBezTo>
                      <a:pt x="78" y="381"/>
                      <a:pt x="74" y="385"/>
                      <a:pt x="71" y="389"/>
                    </a:cubicBezTo>
                    <a:cubicBezTo>
                      <a:pt x="69" y="392"/>
                      <a:pt x="67" y="395"/>
                      <a:pt x="65" y="398"/>
                    </a:cubicBezTo>
                    <a:cubicBezTo>
                      <a:pt x="64" y="400"/>
                      <a:pt x="61" y="404"/>
                      <a:pt x="57" y="404"/>
                    </a:cubicBezTo>
                    <a:cubicBezTo>
                      <a:pt x="55" y="404"/>
                      <a:pt x="54" y="402"/>
                      <a:pt x="54" y="401"/>
                    </a:cubicBezTo>
                    <a:cubicBezTo>
                      <a:pt x="54" y="399"/>
                      <a:pt x="55" y="397"/>
                      <a:pt x="56" y="395"/>
                    </a:cubicBezTo>
                    <a:cubicBezTo>
                      <a:pt x="58" y="392"/>
                      <a:pt x="62" y="389"/>
                      <a:pt x="65" y="387"/>
                    </a:cubicBezTo>
                    <a:cubicBezTo>
                      <a:pt x="69" y="384"/>
                      <a:pt x="73" y="382"/>
                      <a:pt x="77" y="380"/>
                    </a:cubicBezTo>
                    <a:cubicBezTo>
                      <a:pt x="79" y="379"/>
                      <a:pt x="80" y="378"/>
                      <a:pt x="82" y="377"/>
                    </a:cubicBezTo>
                    <a:close/>
                    <a:moveTo>
                      <a:pt x="98" y="389"/>
                    </a:moveTo>
                    <a:cubicBezTo>
                      <a:pt x="94" y="392"/>
                      <a:pt x="91" y="395"/>
                      <a:pt x="88" y="398"/>
                    </a:cubicBezTo>
                    <a:cubicBezTo>
                      <a:pt x="83" y="406"/>
                      <a:pt x="81" y="417"/>
                      <a:pt x="86" y="426"/>
                    </a:cubicBezTo>
                    <a:cubicBezTo>
                      <a:pt x="89" y="434"/>
                      <a:pt x="98" y="439"/>
                      <a:pt x="106" y="439"/>
                    </a:cubicBezTo>
                    <a:cubicBezTo>
                      <a:pt x="115" y="440"/>
                      <a:pt x="124" y="433"/>
                      <a:pt x="124" y="425"/>
                    </a:cubicBezTo>
                    <a:cubicBezTo>
                      <a:pt x="125" y="422"/>
                      <a:pt x="124" y="420"/>
                      <a:pt x="122" y="419"/>
                    </a:cubicBezTo>
                    <a:cubicBezTo>
                      <a:pt x="122" y="418"/>
                      <a:pt x="122" y="418"/>
                      <a:pt x="122" y="418"/>
                    </a:cubicBezTo>
                    <a:cubicBezTo>
                      <a:pt x="121" y="418"/>
                      <a:pt x="121" y="418"/>
                      <a:pt x="121" y="419"/>
                    </a:cubicBezTo>
                    <a:cubicBezTo>
                      <a:pt x="119" y="424"/>
                      <a:pt x="113" y="427"/>
                      <a:pt x="108" y="427"/>
                    </a:cubicBezTo>
                    <a:cubicBezTo>
                      <a:pt x="103" y="427"/>
                      <a:pt x="99" y="423"/>
                      <a:pt x="98" y="419"/>
                    </a:cubicBezTo>
                    <a:cubicBezTo>
                      <a:pt x="97" y="414"/>
                      <a:pt x="98" y="409"/>
                      <a:pt x="101" y="406"/>
                    </a:cubicBezTo>
                    <a:cubicBezTo>
                      <a:pt x="104" y="402"/>
                      <a:pt x="108" y="400"/>
                      <a:pt x="113" y="400"/>
                    </a:cubicBezTo>
                    <a:cubicBezTo>
                      <a:pt x="119" y="399"/>
                      <a:pt x="124" y="401"/>
                      <a:pt x="128" y="405"/>
                    </a:cubicBezTo>
                    <a:cubicBezTo>
                      <a:pt x="132" y="408"/>
                      <a:pt x="135" y="413"/>
                      <a:pt x="136" y="418"/>
                    </a:cubicBezTo>
                    <a:cubicBezTo>
                      <a:pt x="138" y="427"/>
                      <a:pt x="134" y="437"/>
                      <a:pt x="127" y="443"/>
                    </a:cubicBezTo>
                    <a:cubicBezTo>
                      <a:pt x="113" y="458"/>
                      <a:pt x="88" y="454"/>
                      <a:pt x="76" y="438"/>
                    </a:cubicBezTo>
                    <a:cubicBezTo>
                      <a:pt x="68" y="428"/>
                      <a:pt x="67" y="417"/>
                      <a:pt x="69" y="405"/>
                    </a:cubicBezTo>
                    <a:cubicBezTo>
                      <a:pt x="70" y="400"/>
                      <a:pt x="72" y="395"/>
                      <a:pt x="75" y="390"/>
                    </a:cubicBezTo>
                    <a:cubicBezTo>
                      <a:pt x="78" y="385"/>
                      <a:pt x="82" y="381"/>
                      <a:pt x="86" y="378"/>
                    </a:cubicBezTo>
                    <a:cubicBezTo>
                      <a:pt x="92" y="374"/>
                      <a:pt x="98" y="369"/>
                      <a:pt x="105" y="369"/>
                    </a:cubicBezTo>
                    <a:cubicBezTo>
                      <a:pt x="104" y="373"/>
                      <a:pt x="105" y="378"/>
                      <a:pt x="107" y="382"/>
                    </a:cubicBezTo>
                    <a:cubicBezTo>
                      <a:pt x="107" y="383"/>
                      <a:pt x="108" y="383"/>
                      <a:pt x="108" y="384"/>
                    </a:cubicBezTo>
                    <a:cubicBezTo>
                      <a:pt x="104" y="385"/>
                      <a:pt x="101" y="387"/>
                      <a:pt x="98" y="389"/>
                    </a:cubicBezTo>
                    <a:close/>
                    <a:moveTo>
                      <a:pt x="142" y="378"/>
                    </a:moveTo>
                    <a:cubicBezTo>
                      <a:pt x="139" y="388"/>
                      <a:pt x="128" y="393"/>
                      <a:pt x="118" y="390"/>
                    </a:cubicBezTo>
                    <a:cubicBezTo>
                      <a:pt x="113" y="388"/>
                      <a:pt x="109" y="383"/>
                      <a:pt x="107" y="378"/>
                    </a:cubicBezTo>
                    <a:cubicBezTo>
                      <a:pt x="107" y="377"/>
                      <a:pt x="107" y="376"/>
                      <a:pt x="107" y="376"/>
                    </a:cubicBezTo>
                    <a:cubicBezTo>
                      <a:pt x="106" y="373"/>
                      <a:pt x="107" y="370"/>
                      <a:pt x="107" y="368"/>
                    </a:cubicBezTo>
                    <a:cubicBezTo>
                      <a:pt x="108" y="368"/>
                      <a:pt x="108" y="367"/>
                      <a:pt x="108" y="367"/>
                    </a:cubicBezTo>
                    <a:cubicBezTo>
                      <a:pt x="108" y="366"/>
                      <a:pt x="109" y="364"/>
                      <a:pt x="110" y="363"/>
                    </a:cubicBezTo>
                    <a:cubicBezTo>
                      <a:pt x="114" y="357"/>
                      <a:pt x="122" y="354"/>
                      <a:pt x="129" y="355"/>
                    </a:cubicBezTo>
                    <a:cubicBezTo>
                      <a:pt x="134" y="356"/>
                      <a:pt x="139" y="359"/>
                      <a:pt x="141" y="363"/>
                    </a:cubicBezTo>
                    <a:cubicBezTo>
                      <a:pt x="143" y="368"/>
                      <a:pt x="143" y="373"/>
                      <a:pt x="142" y="378"/>
                    </a:cubicBezTo>
                    <a:close/>
                    <a:moveTo>
                      <a:pt x="213" y="397"/>
                    </a:moveTo>
                    <a:cubicBezTo>
                      <a:pt x="208" y="394"/>
                      <a:pt x="202" y="393"/>
                      <a:pt x="197" y="391"/>
                    </a:cubicBezTo>
                    <a:cubicBezTo>
                      <a:pt x="191" y="390"/>
                      <a:pt x="185" y="388"/>
                      <a:pt x="179" y="386"/>
                    </a:cubicBezTo>
                    <a:cubicBezTo>
                      <a:pt x="172" y="385"/>
                      <a:pt x="166" y="384"/>
                      <a:pt x="160" y="383"/>
                    </a:cubicBezTo>
                    <a:cubicBezTo>
                      <a:pt x="154" y="382"/>
                      <a:pt x="149" y="381"/>
                      <a:pt x="143" y="380"/>
                    </a:cubicBezTo>
                    <a:cubicBezTo>
                      <a:pt x="144" y="379"/>
                      <a:pt x="144" y="377"/>
                      <a:pt x="144" y="376"/>
                    </a:cubicBezTo>
                    <a:cubicBezTo>
                      <a:pt x="145" y="372"/>
                      <a:pt x="145" y="369"/>
                      <a:pt x="144" y="366"/>
                    </a:cubicBezTo>
                    <a:cubicBezTo>
                      <a:pt x="148" y="367"/>
                      <a:pt x="151" y="366"/>
                      <a:pt x="155" y="367"/>
                    </a:cubicBezTo>
                    <a:cubicBezTo>
                      <a:pt x="159" y="368"/>
                      <a:pt x="164" y="369"/>
                      <a:pt x="169" y="370"/>
                    </a:cubicBezTo>
                    <a:cubicBezTo>
                      <a:pt x="173" y="371"/>
                      <a:pt x="177" y="372"/>
                      <a:pt x="181" y="373"/>
                    </a:cubicBezTo>
                    <a:cubicBezTo>
                      <a:pt x="183" y="374"/>
                      <a:pt x="186" y="375"/>
                      <a:pt x="188" y="376"/>
                    </a:cubicBezTo>
                    <a:cubicBezTo>
                      <a:pt x="190" y="377"/>
                      <a:pt x="193" y="377"/>
                      <a:pt x="195" y="378"/>
                    </a:cubicBezTo>
                    <a:cubicBezTo>
                      <a:pt x="195" y="378"/>
                      <a:pt x="195" y="378"/>
                      <a:pt x="195" y="378"/>
                    </a:cubicBezTo>
                    <a:cubicBezTo>
                      <a:pt x="199" y="381"/>
                      <a:pt x="203" y="383"/>
                      <a:pt x="208" y="385"/>
                    </a:cubicBezTo>
                    <a:cubicBezTo>
                      <a:pt x="211" y="386"/>
                      <a:pt x="215" y="387"/>
                      <a:pt x="219" y="388"/>
                    </a:cubicBezTo>
                    <a:cubicBezTo>
                      <a:pt x="216" y="391"/>
                      <a:pt x="214" y="394"/>
                      <a:pt x="213" y="397"/>
                    </a:cubicBezTo>
                    <a:close/>
                    <a:moveTo>
                      <a:pt x="229" y="382"/>
                    </a:moveTo>
                    <a:cubicBezTo>
                      <a:pt x="226" y="383"/>
                      <a:pt x="223" y="385"/>
                      <a:pt x="220" y="387"/>
                    </a:cubicBezTo>
                    <a:cubicBezTo>
                      <a:pt x="209" y="384"/>
                      <a:pt x="197" y="378"/>
                      <a:pt x="187" y="371"/>
                    </a:cubicBezTo>
                    <a:cubicBezTo>
                      <a:pt x="178" y="365"/>
                      <a:pt x="170" y="357"/>
                      <a:pt x="162" y="349"/>
                    </a:cubicBezTo>
                    <a:cubicBezTo>
                      <a:pt x="154" y="340"/>
                      <a:pt x="148" y="330"/>
                      <a:pt x="142" y="320"/>
                    </a:cubicBezTo>
                    <a:cubicBezTo>
                      <a:pt x="139" y="315"/>
                      <a:pt x="136" y="309"/>
                      <a:pt x="134" y="303"/>
                    </a:cubicBezTo>
                    <a:cubicBezTo>
                      <a:pt x="132" y="296"/>
                      <a:pt x="130" y="290"/>
                      <a:pt x="129" y="283"/>
                    </a:cubicBezTo>
                    <a:cubicBezTo>
                      <a:pt x="129" y="282"/>
                      <a:pt x="129" y="280"/>
                      <a:pt x="128" y="279"/>
                    </a:cubicBezTo>
                    <a:cubicBezTo>
                      <a:pt x="141" y="294"/>
                      <a:pt x="160" y="301"/>
                      <a:pt x="180" y="300"/>
                    </a:cubicBezTo>
                    <a:cubicBezTo>
                      <a:pt x="205" y="298"/>
                      <a:pt x="228" y="286"/>
                      <a:pt x="253" y="280"/>
                    </a:cubicBezTo>
                    <a:cubicBezTo>
                      <a:pt x="271" y="276"/>
                      <a:pt x="293" y="274"/>
                      <a:pt x="310" y="284"/>
                    </a:cubicBezTo>
                    <a:cubicBezTo>
                      <a:pt x="310" y="286"/>
                      <a:pt x="311" y="289"/>
                      <a:pt x="311" y="292"/>
                    </a:cubicBezTo>
                    <a:cubicBezTo>
                      <a:pt x="303" y="287"/>
                      <a:pt x="293" y="286"/>
                      <a:pt x="283" y="286"/>
                    </a:cubicBezTo>
                    <a:cubicBezTo>
                      <a:pt x="272" y="285"/>
                      <a:pt x="261" y="287"/>
                      <a:pt x="251" y="290"/>
                    </a:cubicBezTo>
                    <a:cubicBezTo>
                      <a:pt x="228" y="296"/>
                      <a:pt x="207" y="306"/>
                      <a:pt x="183" y="308"/>
                    </a:cubicBezTo>
                    <a:cubicBezTo>
                      <a:pt x="170" y="309"/>
                      <a:pt x="153" y="309"/>
                      <a:pt x="144" y="298"/>
                    </a:cubicBezTo>
                    <a:cubicBezTo>
                      <a:pt x="143" y="297"/>
                      <a:pt x="143" y="297"/>
                      <a:pt x="143" y="298"/>
                    </a:cubicBezTo>
                    <a:cubicBezTo>
                      <a:pt x="142" y="298"/>
                      <a:pt x="142" y="298"/>
                      <a:pt x="142" y="298"/>
                    </a:cubicBezTo>
                    <a:cubicBezTo>
                      <a:pt x="142" y="303"/>
                      <a:pt x="145" y="308"/>
                      <a:pt x="146" y="312"/>
                    </a:cubicBezTo>
                    <a:cubicBezTo>
                      <a:pt x="149" y="317"/>
                      <a:pt x="152" y="322"/>
                      <a:pt x="155" y="327"/>
                    </a:cubicBezTo>
                    <a:cubicBezTo>
                      <a:pt x="161" y="336"/>
                      <a:pt x="168" y="345"/>
                      <a:pt x="176" y="352"/>
                    </a:cubicBezTo>
                    <a:cubicBezTo>
                      <a:pt x="184" y="359"/>
                      <a:pt x="193" y="366"/>
                      <a:pt x="203" y="371"/>
                    </a:cubicBezTo>
                    <a:cubicBezTo>
                      <a:pt x="207" y="373"/>
                      <a:pt x="212" y="376"/>
                      <a:pt x="217" y="377"/>
                    </a:cubicBezTo>
                    <a:cubicBezTo>
                      <a:pt x="221" y="379"/>
                      <a:pt x="226" y="381"/>
                      <a:pt x="230" y="382"/>
                    </a:cubicBezTo>
                    <a:cubicBezTo>
                      <a:pt x="230" y="382"/>
                      <a:pt x="230" y="382"/>
                      <a:pt x="229" y="382"/>
                    </a:cubicBezTo>
                    <a:close/>
                    <a:moveTo>
                      <a:pt x="336" y="323"/>
                    </a:moveTo>
                    <a:cubicBezTo>
                      <a:pt x="337" y="324"/>
                      <a:pt x="337" y="325"/>
                      <a:pt x="338" y="325"/>
                    </a:cubicBezTo>
                    <a:cubicBezTo>
                      <a:pt x="340" y="330"/>
                      <a:pt x="343" y="333"/>
                      <a:pt x="345" y="337"/>
                    </a:cubicBezTo>
                    <a:cubicBezTo>
                      <a:pt x="347" y="341"/>
                      <a:pt x="348" y="344"/>
                      <a:pt x="350" y="348"/>
                    </a:cubicBezTo>
                    <a:cubicBezTo>
                      <a:pt x="347" y="347"/>
                      <a:pt x="344" y="346"/>
                      <a:pt x="341" y="346"/>
                    </a:cubicBezTo>
                    <a:cubicBezTo>
                      <a:pt x="341" y="345"/>
                      <a:pt x="341" y="345"/>
                      <a:pt x="341" y="345"/>
                    </a:cubicBezTo>
                    <a:cubicBezTo>
                      <a:pt x="339" y="343"/>
                      <a:pt x="338" y="341"/>
                      <a:pt x="337" y="339"/>
                    </a:cubicBezTo>
                    <a:cubicBezTo>
                      <a:pt x="335" y="337"/>
                      <a:pt x="334" y="335"/>
                      <a:pt x="332" y="332"/>
                    </a:cubicBezTo>
                    <a:cubicBezTo>
                      <a:pt x="329" y="327"/>
                      <a:pt x="326" y="322"/>
                      <a:pt x="323" y="318"/>
                    </a:cubicBezTo>
                    <a:cubicBezTo>
                      <a:pt x="320" y="313"/>
                      <a:pt x="317" y="309"/>
                      <a:pt x="314" y="304"/>
                    </a:cubicBezTo>
                    <a:cubicBezTo>
                      <a:pt x="311" y="300"/>
                      <a:pt x="309" y="295"/>
                      <a:pt x="306" y="291"/>
                    </a:cubicBezTo>
                    <a:cubicBezTo>
                      <a:pt x="308" y="292"/>
                      <a:pt x="310" y="293"/>
                      <a:pt x="312" y="294"/>
                    </a:cubicBezTo>
                    <a:cubicBezTo>
                      <a:pt x="312" y="294"/>
                      <a:pt x="312" y="294"/>
                      <a:pt x="313" y="294"/>
                    </a:cubicBezTo>
                    <a:cubicBezTo>
                      <a:pt x="316" y="301"/>
                      <a:pt x="323" y="307"/>
                      <a:pt x="331" y="307"/>
                    </a:cubicBezTo>
                    <a:cubicBezTo>
                      <a:pt x="329" y="313"/>
                      <a:pt x="332" y="319"/>
                      <a:pt x="336" y="323"/>
                    </a:cubicBezTo>
                    <a:close/>
                    <a:moveTo>
                      <a:pt x="361" y="347"/>
                    </a:moveTo>
                    <a:cubicBezTo>
                      <a:pt x="361" y="348"/>
                      <a:pt x="362" y="350"/>
                      <a:pt x="362" y="352"/>
                    </a:cubicBezTo>
                    <a:cubicBezTo>
                      <a:pt x="360" y="351"/>
                      <a:pt x="358" y="350"/>
                      <a:pt x="355" y="350"/>
                    </a:cubicBezTo>
                    <a:cubicBezTo>
                      <a:pt x="354" y="349"/>
                      <a:pt x="353" y="349"/>
                      <a:pt x="352" y="348"/>
                    </a:cubicBezTo>
                    <a:cubicBezTo>
                      <a:pt x="350" y="345"/>
                      <a:pt x="348" y="340"/>
                      <a:pt x="346" y="336"/>
                    </a:cubicBezTo>
                    <a:cubicBezTo>
                      <a:pt x="345" y="333"/>
                      <a:pt x="343" y="330"/>
                      <a:pt x="341" y="328"/>
                    </a:cubicBezTo>
                    <a:cubicBezTo>
                      <a:pt x="344" y="329"/>
                      <a:pt x="348" y="330"/>
                      <a:pt x="352" y="330"/>
                    </a:cubicBezTo>
                    <a:cubicBezTo>
                      <a:pt x="352" y="337"/>
                      <a:pt x="355" y="343"/>
                      <a:pt x="361" y="347"/>
                    </a:cubicBezTo>
                    <a:close/>
                    <a:moveTo>
                      <a:pt x="235" y="340"/>
                    </a:moveTo>
                    <a:cubicBezTo>
                      <a:pt x="234" y="339"/>
                      <a:pt x="233" y="338"/>
                      <a:pt x="232" y="337"/>
                    </a:cubicBezTo>
                    <a:cubicBezTo>
                      <a:pt x="230" y="336"/>
                      <a:pt x="228" y="334"/>
                      <a:pt x="226" y="332"/>
                    </a:cubicBezTo>
                    <a:cubicBezTo>
                      <a:pt x="222" y="329"/>
                      <a:pt x="218" y="326"/>
                      <a:pt x="215" y="323"/>
                    </a:cubicBezTo>
                    <a:cubicBezTo>
                      <a:pt x="209" y="318"/>
                      <a:pt x="204" y="312"/>
                      <a:pt x="198" y="307"/>
                    </a:cubicBezTo>
                    <a:cubicBezTo>
                      <a:pt x="201" y="307"/>
                      <a:pt x="205" y="306"/>
                      <a:pt x="208" y="305"/>
                    </a:cubicBezTo>
                    <a:cubicBezTo>
                      <a:pt x="216" y="311"/>
                      <a:pt x="222" y="318"/>
                      <a:pt x="229" y="324"/>
                    </a:cubicBezTo>
                    <a:cubicBezTo>
                      <a:pt x="236" y="330"/>
                      <a:pt x="244" y="336"/>
                      <a:pt x="251" y="343"/>
                    </a:cubicBezTo>
                    <a:cubicBezTo>
                      <a:pt x="246" y="342"/>
                      <a:pt x="242" y="342"/>
                      <a:pt x="238" y="341"/>
                    </a:cubicBezTo>
                    <a:cubicBezTo>
                      <a:pt x="238" y="341"/>
                      <a:pt x="237" y="341"/>
                      <a:pt x="236" y="341"/>
                    </a:cubicBezTo>
                    <a:cubicBezTo>
                      <a:pt x="236" y="341"/>
                      <a:pt x="236" y="341"/>
                      <a:pt x="236" y="341"/>
                    </a:cubicBezTo>
                    <a:cubicBezTo>
                      <a:pt x="237" y="341"/>
                      <a:pt x="235" y="340"/>
                      <a:pt x="235" y="340"/>
                    </a:cubicBezTo>
                    <a:close/>
                    <a:moveTo>
                      <a:pt x="215" y="325"/>
                    </a:moveTo>
                    <a:cubicBezTo>
                      <a:pt x="219" y="329"/>
                      <a:pt x="223" y="332"/>
                      <a:pt x="226" y="335"/>
                    </a:cubicBezTo>
                    <a:cubicBezTo>
                      <a:pt x="228" y="337"/>
                      <a:pt x="230" y="338"/>
                      <a:pt x="232" y="340"/>
                    </a:cubicBezTo>
                    <a:cubicBezTo>
                      <a:pt x="233" y="340"/>
                      <a:pt x="233" y="341"/>
                      <a:pt x="233" y="341"/>
                    </a:cubicBezTo>
                    <a:cubicBezTo>
                      <a:pt x="227" y="340"/>
                      <a:pt x="220" y="339"/>
                      <a:pt x="214" y="337"/>
                    </a:cubicBezTo>
                    <a:cubicBezTo>
                      <a:pt x="209" y="333"/>
                      <a:pt x="205" y="328"/>
                      <a:pt x="200" y="323"/>
                    </a:cubicBezTo>
                    <a:cubicBezTo>
                      <a:pt x="194" y="319"/>
                      <a:pt x="189" y="315"/>
                      <a:pt x="184" y="309"/>
                    </a:cubicBezTo>
                    <a:cubicBezTo>
                      <a:pt x="186" y="309"/>
                      <a:pt x="188" y="309"/>
                      <a:pt x="191" y="309"/>
                    </a:cubicBezTo>
                    <a:cubicBezTo>
                      <a:pt x="192" y="308"/>
                      <a:pt x="194" y="308"/>
                      <a:pt x="196" y="308"/>
                    </a:cubicBezTo>
                    <a:cubicBezTo>
                      <a:pt x="203" y="312"/>
                      <a:pt x="209" y="319"/>
                      <a:pt x="215" y="325"/>
                    </a:cubicBezTo>
                    <a:close/>
                    <a:moveTo>
                      <a:pt x="198" y="324"/>
                    </a:moveTo>
                    <a:cubicBezTo>
                      <a:pt x="203" y="328"/>
                      <a:pt x="206" y="333"/>
                      <a:pt x="211" y="337"/>
                    </a:cubicBezTo>
                    <a:cubicBezTo>
                      <a:pt x="204" y="335"/>
                      <a:pt x="198" y="333"/>
                      <a:pt x="191" y="331"/>
                    </a:cubicBezTo>
                    <a:cubicBezTo>
                      <a:pt x="188" y="327"/>
                      <a:pt x="184" y="323"/>
                      <a:pt x="180" y="320"/>
                    </a:cubicBezTo>
                    <a:cubicBezTo>
                      <a:pt x="177" y="317"/>
                      <a:pt x="174" y="313"/>
                      <a:pt x="170" y="310"/>
                    </a:cubicBezTo>
                    <a:cubicBezTo>
                      <a:pt x="174" y="310"/>
                      <a:pt x="178" y="310"/>
                      <a:pt x="182" y="310"/>
                    </a:cubicBezTo>
                    <a:cubicBezTo>
                      <a:pt x="187" y="315"/>
                      <a:pt x="193" y="319"/>
                      <a:pt x="198" y="324"/>
                    </a:cubicBezTo>
                    <a:close/>
                    <a:moveTo>
                      <a:pt x="179" y="320"/>
                    </a:moveTo>
                    <a:cubicBezTo>
                      <a:pt x="182" y="323"/>
                      <a:pt x="185" y="326"/>
                      <a:pt x="188" y="330"/>
                    </a:cubicBezTo>
                    <a:cubicBezTo>
                      <a:pt x="187" y="329"/>
                      <a:pt x="187" y="329"/>
                      <a:pt x="186" y="329"/>
                    </a:cubicBezTo>
                    <a:cubicBezTo>
                      <a:pt x="180" y="326"/>
                      <a:pt x="174" y="324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5" y="317"/>
                      <a:pt x="163" y="312"/>
                      <a:pt x="160" y="309"/>
                    </a:cubicBezTo>
                    <a:cubicBezTo>
                      <a:pt x="161" y="309"/>
                      <a:pt x="163" y="309"/>
                      <a:pt x="164" y="309"/>
                    </a:cubicBezTo>
                    <a:cubicBezTo>
                      <a:pt x="165" y="309"/>
                      <a:pt x="167" y="310"/>
                      <a:pt x="168" y="310"/>
                    </a:cubicBezTo>
                    <a:cubicBezTo>
                      <a:pt x="171" y="313"/>
                      <a:pt x="175" y="317"/>
                      <a:pt x="179" y="320"/>
                    </a:cubicBezTo>
                    <a:close/>
                    <a:moveTo>
                      <a:pt x="165" y="318"/>
                    </a:moveTo>
                    <a:cubicBezTo>
                      <a:pt x="164" y="317"/>
                      <a:pt x="163" y="317"/>
                      <a:pt x="162" y="316"/>
                    </a:cubicBezTo>
                    <a:cubicBezTo>
                      <a:pt x="158" y="313"/>
                      <a:pt x="155" y="311"/>
                      <a:pt x="152" y="307"/>
                    </a:cubicBezTo>
                    <a:cubicBezTo>
                      <a:pt x="150" y="306"/>
                      <a:pt x="148" y="305"/>
                      <a:pt x="147" y="303"/>
                    </a:cubicBezTo>
                    <a:cubicBezTo>
                      <a:pt x="150" y="305"/>
                      <a:pt x="154" y="307"/>
                      <a:pt x="158" y="308"/>
                    </a:cubicBezTo>
                    <a:cubicBezTo>
                      <a:pt x="160" y="311"/>
                      <a:pt x="162" y="315"/>
                      <a:pt x="165" y="318"/>
                    </a:cubicBezTo>
                    <a:close/>
                    <a:moveTo>
                      <a:pt x="152" y="310"/>
                    </a:moveTo>
                    <a:cubicBezTo>
                      <a:pt x="154" y="312"/>
                      <a:pt x="157" y="315"/>
                      <a:pt x="159" y="317"/>
                    </a:cubicBezTo>
                    <a:cubicBezTo>
                      <a:pt x="157" y="318"/>
                      <a:pt x="155" y="319"/>
                      <a:pt x="152" y="320"/>
                    </a:cubicBezTo>
                    <a:cubicBezTo>
                      <a:pt x="151" y="318"/>
                      <a:pt x="150" y="316"/>
                      <a:pt x="149" y="313"/>
                    </a:cubicBezTo>
                    <a:cubicBezTo>
                      <a:pt x="148" y="311"/>
                      <a:pt x="147" y="309"/>
                      <a:pt x="146" y="306"/>
                    </a:cubicBezTo>
                    <a:cubicBezTo>
                      <a:pt x="145" y="305"/>
                      <a:pt x="145" y="304"/>
                      <a:pt x="145" y="303"/>
                    </a:cubicBezTo>
                    <a:cubicBezTo>
                      <a:pt x="145" y="304"/>
                      <a:pt x="146" y="304"/>
                      <a:pt x="146" y="305"/>
                    </a:cubicBezTo>
                    <a:cubicBezTo>
                      <a:pt x="148" y="307"/>
                      <a:pt x="150" y="308"/>
                      <a:pt x="152" y="310"/>
                    </a:cubicBezTo>
                    <a:close/>
                    <a:moveTo>
                      <a:pt x="161" y="317"/>
                    </a:moveTo>
                    <a:cubicBezTo>
                      <a:pt x="161" y="317"/>
                      <a:pt x="161" y="317"/>
                      <a:pt x="161" y="317"/>
                    </a:cubicBezTo>
                    <a:cubicBezTo>
                      <a:pt x="162" y="319"/>
                      <a:pt x="164" y="320"/>
                      <a:pt x="166" y="321"/>
                    </a:cubicBezTo>
                    <a:cubicBezTo>
                      <a:pt x="168" y="322"/>
                      <a:pt x="169" y="323"/>
                      <a:pt x="170" y="323"/>
                    </a:cubicBezTo>
                    <a:cubicBezTo>
                      <a:pt x="166" y="325"/>
                      <a:pt x="162" y="327"/>
                      <a:pt x="158" y="329"/>
                    </a:cubicBezTo>
                    <a:cubicBezTo>
                      <a:pt x="158" y="329"/>
                      <a:pt x="158" y="328"/>
                      <a:pt x="157" y="328"/>
                    </a:cubicBezTo>
                    <a:cubicBezTo>
                      <a:pt x="156" y="326"/>
                      <a:pt x="155" y="324"/>
                      <a:pt x="153" y="321"/>
                    </a:cubicBezTo>
                    <a:cubicBezTo>
                      <a:pt x="156" y="320"/>
                      <a:pt x="158" y="319"/>
                      <a:pt x="161" y="317"/>
                    </a:cubicBezTo>
                    <a:close/>
                    <a:moveTo>
                      <a:pt x="171" y="324"/>
                    </a:moveTo>
                    <a:cubicBezTo>
                      <a:pt x="175" y="326"/>
                      <a:pt x="178" y="327"/>
                      <a:pt x="181" y="329"/>
                    </a:cubicBezTo>
                    <a:cubicBezTo>
                      <a:pt x="176" y="332"/>
                      <a:pt x="171" y="336"/>
                      <a:pt x="165" y="338"/>
                    </a:cubicBezTo>
                    <a:cubicBezTo>
                      <a:pt x="163" y="335"/>
                      <a:pt x="161" y="333"/>
                      <a:pt x="159" y="330"/>
                    </a:cubicBezTo>
                    <a:cubicBezTo>
                      <a:pt x="163" y="328"/>
                      <a:pt x="167" y="326"/>
                      <a:pt x="171" y="324"/>
                    </a:cubicBezTo>
                    <a:close/>
                    <a:moveTo>
                      <a:pt x="183" y="330"/>
                    </a:moveTo>
                    <a:cubicBezTo>
                      <a:pt x="186" y="331"/>
                      <a:pt x="189" y="332"/>
                      <a:pt x="193" y="333"/>
                    </a:cubicBezTo>
                    <a:cubicBezTo>
                      <a:pt x="190" y="336"/>
                      <a:pt x="186" y="337"/>
                      <a:pt x="183" y="340"/>
                    </a:cubicBezTo>
                    <a:cubicBezTo>
                      <a:pt x="180" y="342"/>
                      <a:pt x="176" y="345"/>
                      <a:pt x="173" y="346"/>
                    </a:cubicBezTo>
                    <a:cubicBezTo>
                      <a:pt x="170" y="344"/>
                      <a:pt x="168" y="341"/>
                      <a:pt x="166" y="339"/>
                    </a:cubicBezTo>
                    <a:cubicBezTo>
                      <a:pt x="172" y="337"/>
                      <a:pt x="177" y="333"/>
                      <a:pt x="183" y="330"/>
                    </a:cubicBezTo>
                    <a:close/>
                    <a:moveTo>
                      <a:pt x="183" y="341"/>
                    </a:moveTo>
                    <a:cubicBezTo>
                      <a:pt x="187" y="339"/>
                      <a:pt x="191" y="337"/>
                      <a:pt x="194" y="334"/>
                    </a:cubicBezTo>
                    <a:cubicBezTo>
                      <a:pt x="197" y="335"/>
                      <a:pt x="199" y="335"/>
                      <a:pt x="201" y="336"/>
                    </a:cubicBezTo>
                    <a:cubicBezTo>
                      <a:pt x="202" y="336"/>
                      <a:pt x="203" y="337"/>
                      <a:pt x="204" y="337"/>
                    </a:cubicBezTo>
                    <a:cubicBezTo>
                      <a:pt x="201" y="340"/>
                      <a:pt x="197" y="343"/>
                      <a:pt x="193" y="345"/>
                    </a:cubicBezTo>
                    <a:cubicBezTo>
                      <a:pt x="190" y="346"/>
                      <a:pt x="188" y="348"/>
                      <a:pt x="186" y="349"/>
                    </a:cubicBezTo>
                    <a:cubicBezTo>
                      <a:pt x="184" y="350"/>
                      <a:pt x="182" y="352"/>
                      <a:pt x="180" y="353"/>
                    </a:cubicBezTo>
                    <a:cubicBezTo>
                      <a:pt x="180" y="352"/>
                      <a:pt x="179" y="352"/>
                      <a:pt x="179" y="352"/>
                    </a:cubicBezTo>
                    <a:cubicBezTo>
                      <a:pt x="177" y="350"/>
                      <a:pt x="175" y="349"/>
                      <a:pt x="174" y="347"/>
                    </a:cubicBezTo>
                    <a:cubicBezTo>
                      <a:pt x="177" y="346"/>
                      <a:pt x="180" y="343"/>
                      <a:pt x="183" y="341"/>
                    </a:cubicBezTo>
                    <a:close/>
                    <a:moveTo>
                      <a:pt x="187" y="350"/>
                    </a:moveTo>
                    <a:cubicBezTo>
                      <a:pt x="189" y="349"/>
                      <a:pt x="192" y="347"/>
                      <a:pt x="194" y="346"/>
                    </a:cubicBezTo>
                    <a:cubicBezTo>
                      <a:pt x="198" y="343"/>
                      <a:pt x="203" y="341"/>
                      <a:pt x="206" y="337"/>
                    </a:cubicBezTo>
                    <a:cubicBezTo>
                      <a:pt x="209" y="338"/>
                      <a:pt x="212" y="339"/>
                      <a:pt x="215" y="340"/>
                    </a:cubicBezTo>
                    <a:cubicBezTo>
                      <a:pt x="211" y="343"/>
                      <a:pt x="206" y="347"/>
                      <a:pt x="201" y="350"/>
                    </a:cubicBezTo>
                    <a:cubicBezTo>
                      <a:pt x="197" y="353"/>
                      <a:pt x="192" y="356"/>
                      <a:pt x="188" y="360"/>
                    </a:cubicBezTo>
                    <a:cubicBezTo>
                      <a:pt x="186" y="358"/>
                      <a:pt x="184" y="356"/>
                      <a:pt x="181" y="354"/>
                    </a:cubicBezTo>
                    <a:cubicBezTo>
                      <a:pt x="183" y="353"/>
                      <a:pt x="185" y="352"/>
                      <a:pt x="187" y="350"/>
                    </a:cubicBezTo>
                    <a:close/>
                    <a:moveTo>
                      <a:pt x="202" y="351"/>
                    </a:moveTo>
                    <a:cubicBezTo>
                      <a:pt x="207" y="348"/>
                      <a:pt x="212" y="344"/>
                      <a:pt x="217" y="340"/>
                    </a:cubicBezTo>
                    <a:cubicBezTo>
                      <a:pt x="220" y="341"/>
                      <a:pt x="223" y="341"/>
                      <a:pt x="226" y="342"/>
                    </a:cubicBezTo>
                    <a:cubicBezTo>
                      <a:pt x="221" y="346"/>
                      <a:pt x="216" y="349"/>
                      <a:pt x="212" y="354"/>
                    </a:cubicBezTo>
                    <a:cubicBezTo>
                      <a:pt x="207" y="358"/>
                      <a:pt x="203" y="363"/>
                      <a:pt x="198" y="366"/>
                    </a:cubicBezTo>
                    <a:cubicBezTo>
                      <a:pt x="195" y="364"/>
                      <a:pt x="192" y="363"/>
                      <a:pt x="189" y="360"/>
                    </a:cubicBezTo>
                    <a:cubicBezTo>
                      <a:pt x="194" y="357"/>
                      <a:pt x="198" y="354"/>
                      <a:pt x="202" y="351"/>
                    </a:cubicBezTo>
                    <a:close/>
                    <a:moveTo>
                      <a:pt x="212" y="355"/>
                    </a:moveTo>
                    <a:cubicBezTo>
                      <a:pt x="217" y="351"/>
                      <a:pt x="223" y="347"/>
                      <a:pt x="227" y="342"/>
                    </a:cubicBezTo>
                    <a:cubicBezTo>
                      <a:pt x="231" y="342"/>
                      <a:pt x="234" y="343"/>
                      <a:pt x="237" y="343"/>
                    </a:cubicBezTo>
                    <a:cubicBezTo>
                      <a:pt x="232" y="348"/>
                      <a:pt x="227" y="353"/>
                      <a:pt x="222" y="358"/>
                    </a:cubicBezTo>
                    <a:cubicBezTo>
                      <a:pt x="217" y="363"/>
                      <a:pt x="213" y="368"/>
                      <a:pt x="208" y="372"/>
                    </a:cubicBezTo>
                    <a:cubicBezTo>
                      <a:pt x="207" y="371"/>
                      <a:pt x="205" y="370"/>
                      <a:pt x="204" y="370"/>
                    </a:cubicBezTo>
                    <a:cubicBezTo>
                      <a:pt x="203" y="369"/>
                      <a:pt x="201" y="368"/>
                      <a:pt x="199" y="367"/>
                    </a:cubicBezTo>
                    <a:cubicBezTo>
                      <a:pt x="204" y="364"/>
                      <a:pt x="208" y="359"/>
                      <a:pt x="212" y="355"/>
                    </a:cubicBezTo>
                    <a:close/>
                    <a:moveTo>
                      <a:pt x="223" y="359"/>
                    </a:moveTo>
                    <a:cubicBezTo>
                      <a:pt x="228" y="354"/>
                      <a:pt x="234" y="349"/>
                      <a:pt x="239" y="344"/>
                    </a:cubicBezTo>
                    <a:cubicBezTo>
                      <a:pt x="243" y="344"/>
                      <a:pt x="247" y="344"/>
                      <a:pt x="251" y="345"/>
                    </a:cubicBezTo>
                    <a:cubicBezTo>
                      <a:pt x="245" y="350"/>
                      <a:pt x="240" y="355"/>
                      <a:pt x="235" y="361"/>
                    </a:cubicBezTo>
                    <a:cubicBezTo>
                      <a:pt x="232" y="363"/>
                      <a:pt x="229" y="366"/>
                      <a:pt x="226" y="369"/>
                    </a:cubicBezTo>
                    <a:cubicBezTo>
                      <a:pt x="224" y="371"/>
                      <a:pt x="221" y="374"/>
                      <a:pt x="219" y="376"/>
                    </a:cubicBezTo>
                    <a:cubicBezTo>
                      <a:pt x="215" y="375"/>
                      <a:pt x="212" y="374"/>
                      <a:pt x="209" y="372"/>
                    </a:cubicBezTo>
                    <a:cubicBezTo>
                      <a:pt x="214" y="369"/>
                      <a:pt x="218" y="364"/>
                      <a:pt x="223" y="359"/>
                    </a:cubicBezTo>
                    <a:close/>
                    <a:moveTo>
                      <a:pt x="226" y="371"/>
                    </a:moveTo>
                    <a:cubicBezTo>
                      <a:pt x="229" y="368"/>
                      <a:pt x="232" y="366"/>
                      <a:pt x="234" y="363"/>
                    </a:cubicBezTo>
                    <a:cubicBezTo>
                      <a:pt x="240" y="357"/>
                      <a:pt x="246" y="351"/>
                      <a:pt x="252" y="345"/>
                    </a:cubicBezTo>
                    <a:cubicBezTo>
                      <a:pt x="252" y="345"/>
                      <a:pt x="252" y="345"/>
                      <a:pt x="252" y="345"/>
                    </a:cubicBezTo>
                    <a:cubicBezTo>
                      <a:pt x="257" y="345"/>
                      <a:pt x="261" y="345"/>
                      <a:pt x="265" y="345"/>
                    </a:cubicBezTo>
                    <a:cubicBezTo>
                      <a:pt x="259" y="351"/>
                      <a:pt x="253" y="357"/>
                      <a:pt x="247" y="363"/>
                    </a:cubicBezTo>
                    <a:cubicBezTo>
                      <a:pt x="244" y="366"/>
                      <a:pt x="240" y="369"/>
                      <a:pt x="237" y="373"/>
                    </a:cubicBezTo>
                    <a:cubicBezTo>
                      <a:pt x="235" y="375"/>
                      <a:pt x="233" y="379"/>
                      <a:pt x="230" y="380"/>
                    </a:cubicBezTo>
                    <a:cubicBezTo>
                      <a:pt x="227" y="379"/>
                      <a:pt x="223" y="378"/>
                      <a:pt x="220" y="377"/>
                    </a:cubicBezTo>
                    <a:cubicBezTo>
                      <a:pt x="222" y="375"/>
                      <a:pt x="224" y="373"/>
                      <a:pt x="226" y="371"/>
                    </a:cubicBezTo>
                    <a:close/>
                    <a:moveTo>
                      <a:pt x="253" y="343"/>
                    </a:moveTo>
                    <a:cubicBezTo>
                      <a:pt x="246" y="336"/>
                      <a:pt x="238" y="329"/>
                      <a:pt x="230" y="322"/>
                    </a:cubicBezTo>
                    <a:cubicBezTo>
                      <a:pt x="223" y="317"/>
                      <a:pt x="217" y="310"/>
                      <a:pt x="210" y="304"/>
                    </a:cubicBezTo>
                    <a:cubicBezTo>
                      <a:pt x="213" y="304"/>
                      <a:pt x="216" y="303"/>
                      <a:pt x="219" y="302"/>
                    </a:cubicBezTo>
                    <a:cubicBezTo>
                      <a:pt x="223" y="304"/>
                      <a:pt x="226" y="307"/>
                      <a:pt x="230" y="310"/>
                    </a:cubicBezTo>
                    <a:cubicBezTo>
                      <a:pt x="233" y="314"/>
                      <a:pt x="237" y="318"/>
                      <a:pt x="241" y="322"/>
                    </a:cubicBezTo>
                    <a:cubicBezTo>
                      <a:pt x="245" y="326"/>
                      <a:pt x="250" y="330"/>
                      <a:pt x="254" y="334"/>
                    </a:cubicBezTo>
                    <a:cubicBezTo>
                      <a:pt x="258" y="337"/>
                      <a:pt x="261" y="340"/>
                      <a:pt x="265" y="343"/>
                    </a:cubicBezTo>
                    <a:cubicBezTo>
                      <a:pt x="261" y="343"/>
                      <a:pt x="257" y="343"/>
                      <a:pt x="253" y="343"/>
                    </a:cubicBezTo>
                    <a:close/>
                    <a:moveTo>
                      <a:pt x="255" y="332"/>
                    </a:moveTo>
                    <a:cubicBezTo>
                      <a:pt x="251" y="328"/>
                      <a:pt x="246" y="324"/>
                      <a:pt x="242" y="320"/>
                    </a:cubicBezTo>
                    <a:cubicBezTo>
                      <a:pt x="237" y="316"/>
                      <a:pt x="234" y="312"/>
                      <a:pt x="230" y="308"/>
                    </a:cubicBezTo>
                    <a:cubicBezTo>
                      <a:pt x="227" y="306"/>
                      <a:pt x="224" y="303"/>
                      <a:pt x="221" y="301"/>
                    </a:cubicBezTo>
                    <a:cubicBezTo>
                      <a:pt x="224" y="300"/>
                      <a:pt x="228" y="299"/>
                      <a:pt x="231" y="298"/>
                    </a:cubicBezTo>
                    <a:cubicBezTo>
                      <a:pt x="239" y="305"/>
                      <a:pt x="247" y="313"/>
                      <a:pt x="255" y="321"/>
                    </a:cubicBezTo>
                    <a:cubicBezTo>
                      <a:pt x="262" y="328"/>
                      <a:pt x="270" y="336"/>
                      <a:pt x="278" y="343"/>
                    </a:cubicBezTo>
                    <a:cubicBezTo>
                      <a:pt x="277" y="343"/>
                      <a:pt x="277" y="343"/>
                      <a:pt x="277" y="343"/>
                    </a:cubicBezTo>
                    <a:cubicBezTo>
                      <a:pt x="274" y="343"/>
                      <a:pt x="270" y="343"/>
                      <a:pt x="267" y="343"/>
                    </a:cubicBezTo>
                    <a:cubicBezTo>
                      <a:pt x="263" y="339"/>
                      <a:pt x="259" y="336"/>
                      <a:pt x="255" y="332"/>
                    </a:cubicBezTo>
                    <a:close/>
                    <a:moveTo>
                      <a:pt x="256" y="320"/>
                    </a:moveTo>
                    <a:cubicBezTo>
                      <a:pt x="249" y="312"/>
                      <a:pt x="241" y="304"/>
                      <a:pt x="233" y="297"/>
                    </a:cubicBezTo>
                    <a:cubicBezTo>
                      <a:pt x="236" y="296"/>
                      <a:pt x="240" y="295"/>
                      <a:pt x="244" y="294"/>
                    </a:cubicBezTo>
                    <a:cubicBezTo>
                      <a:pt x="252" y="302"/>
                      <a:pt x="259" y="310"/>
                      <a:pt x="267" y="318"/>
                    </a:cubicBezTo>
                    <a:cubicBezTo>
                      <a:pt x="271" y="323"/>
                      <a:pt x="276" y="327"/>
                      <a:pt x="280" y="331"/>
                    </a:cubicBezTo>
                    <a:cubicBezTo>
                      <a:pt x="284" y="335"/>
                      <a:pt x="287" y="339"/>
                      <a:pt x="291" y="343"/>
                    </a:cubicBezTo>
                    <a:cubicBezTo>
                      <a:pt x="287" y="343"/>
                      <a:pt x="284" y="343"/>
                      <a:pt x="280" y="343"/>
                    </a:cubicBezTo>
                    <a:cubicBezTo>
                      <a:pt x="272" y="336"/>
                      <a:pt x="264" y="328"/>
                      <a:pt x="256" y="320"/>
                    </a:cubicBezTo>
                    <a:close/>
                    <a:moveTo>
                      <a:pt x="281" y="330"/>
                    </a:moveTo>
                    <a:cubicBezTo>
                      <a:pt x="277" y="326"/>
                      <a:pt x="273" y="322"/>
                      <a:pt x="268" y="317"/>
                    </a:cubicBezTo>
                    <a:cubicBezTo>
                      <a:pt x="261" y="309"/>
                      <a:pt x="253" y="301"/>
                      <a:pt x="245" y="293"/>
                    </a:cubicBezTo>
                    <a:cubicBezTo>
                      <a:pt x="249" y="292"/>
                      <a:pt x="253" y="291"/>
                      <a:pt x="257" y="290"/>
                    </a:cubicBezTo>
                    <a:cubicBezTo>
                      <a:pt x="261" y="295"/>
                      <a:pt x="265" y="299"/>
                      <a:pt x="269" y="303"/>
                    </a:cubicBezTo>
                    <a:cubicBezTo>
                      <a:pt x="272" y="308"/>
                      <a:pt x="276" y="312"/>
                      <a:pt x="279" y="317"/>
                    </a:cubicBezTo>
                    <a:cubicBezTo>
                      <a:pt x="287" y="326"/>
                      <a:pt x="295" y="334"/>
                      <a:pt x="302" y="343"/>
                    </a:cubicBezTo>
                    <a:cubicBezTo>
                      <a:pt x="299" y="343"/>
                      <a:pt x="296" y="343"/>
                      <a:pt x="293" y="343"/>
                    </a:cubicBezTo>
                    <a:cubicBezTo>
                      <a:pt x="289" y="338"/>
                      <a:pt x="285" y="334"/>
                      <a:pt x="281" y="330"/>
                    </a:cubicBezTo>
                    <a:close/>
                    <a:moveTo>
                      <a:pt x="281" y="316"/>
                    </a:moveTo>
                    <a:cubicBezTo>
                      <a:pt x="277" y="312"/>
                      <a:pt x="274" y="307"/>
                      <a:pt x="270" y="303"/>
                    </a:cubicBezTo>
                    <a:cubicBezTo>
                      <a:pt x="267" y="298"/>
                      <a:pt x="263" y="294"/>
                      <a:pt x="259" y="290"/>
                    </a:cubicBezTo>
                    <a:cubicBezTo>
                      <a:pt x="260" y="290"/>
                      <a:pt x="261" y="289"/>
                      <a:pt x="262" y="289"/>
                    </a:cubicBezTo>
                    <a:cubicBezTo>
                      <a:pt x="265" y="289"/>
                      <a:pt x="268" y="288"/>
                      <a:pt x="271" y="288"/>
                    </a:cubicBezTo>
                    <a:cubicBezTo>
                      <a:pt x="274" y="292"/>
                      <a:pt x="278" y="296"/>
                      <a:pt x="282" y="300"/>
                    </a:cubicBezTo>
                    <a:cubicBezTo>
                      <a:pt x="286" y="305"/>
                      <a:pt x="290" y="310"/>
                      <a:pt x="294" y="315"/>
                    </a:cubicBezTo>
                    <a:cubicBezTo>
                      <a:pt x="297" y="320"/>
                      <a:pt x="301" y="325"/>
                      <a:pt x="304" y="330"/>
                    </a:cubicBezTo>
                    <a:cubicBezTo>
                      <a:pt x="307" y="334"/>
                      <a:pt x="310" y="339"/>
                      <a:pt x="314" y="343"/>
                    </a:cubicBezTo>
                    <a:cubicBezTo>
                      <a:pt x="310" y="343"/>
                      <a:pt x="307" y="343"/>
                      <a:pt x="304" y="343"/>
                    </a:cubicBezTo>
                    <a:cubicBezTo>
                      <a:pt x="297" y="333"/>
                      <a:pt x="289" y="325"/>
                      <a:pt x="281" y="316"/>
                    </a:cubicBezTo>
                    <a:close/>
                    <a:moveTo>
                      <a:pt x="305" y="329"/>
                    </a:moveTo>
                    <a:cubicBezTo>
                      <a:pt x="302" y="324"/>
                      <a:pt x="298" y="319"/>
                      <a:pt x="295" y="314"/>
                    </a:cubicBezTo>
                    <a:cubicBezTo>
                      <a:pt x="291" y="309"/>
                      <a:pt x="288" y="305"/>
                      <a:pt x="284" y="300"/>
                    </a:cubicBezTo>
                    <a:cubicBezTo>
                      <a:pt x="280" y="296"/>
                      <a:pt x="276" y="292"/>
                      <a:pt x="273" y="288"/>
                    </a:cubicBezTo>
                    <a:cubicBezTo>
                      <a:pt x="278" y="287"/>
                      <a:pt x="282" y="287"/>
                      <a:pt x="287" y="287"/>
                    </a:cubicBezTo>
                    <a:cubicBezTo>
                      <a:pt x="291" y="291"/>
                      <a:pt x="294" y="295"/>
                      <a:pt x="297" y="299"/>
                    </a:cubicBezTo>
                    <a:cubicBezTo>
                      <a:pt x="301" y="304"/>
                      <a:pt x="305" y="309"/>
                      <a:pt x="308" y="314"/>
                    </a:cubicBezTo>
                    <a:cubicBezTo>
                      <a:pt x="312" y="319"/>
                      <a:pt x="315" y="324"/>
                      <a:pt x="318" y="329"/>
                    </a:cubicBezTo>
                    <a:cubicBezTo>
                      <a:pt x="321" y="334"/>
                      <a:pt x="324" y="339"/>
                      <a:pt x="327" y="344"/>
                    </a:cubicBezTo>
                    <a:cubicBezTo>
                      <a:pt x="323" y="343"/>
                      <a:pt x="320" y="343"/>
                      <a:pt x="317" y="343"/>
                    </a:cubicBezTo>
                    <a:cubicBezTo>
                      <a:pt x="316" y="343"/>
                      <a:pt x="316" y="343"/>
                      <a:pt x="316" y="343"/>
                    </a:cubicBezTo>
                    <a:cubicBezTo>
                      <a:pt x="312" y="338"/>
                      <a:pt x="309" y="333"/>
                      <a:pt x="305" y="329"/>
                    </a:cubicBezTo>
                    <a:close/>
                    <a:moveTo>
                      <a:pt x="320" y="329"/>
                    </a:moveTo>
                    <a:cubicBezTo>
                      <a:pt x="317" y="323"/>
                      <a:pt x="313" y="318"/>
                      <a:pt x="309" y="313"/>
                    </a:cubicBezTo>
                    <a:cubicBezTo>
                      <a:pt x="306" y="308"/>
                      <a:pt x="303" y="303"/>
                      <a:pt x="299" y="299"/>
                    </a:cubicBezTo>
                    <a:cubicBezTo>
                      <a:pt x="296" y="295"/>
                      <a:pt x="293" y="291"/>
                      <a:pt x="289" y="288"/>
                    </a:cubicBezTo>
                    <a:cubicBezTo>
                      <a:pt x="294" y="288"/>
                      <a:pt x="299" y="289"/>
                      <a:pt x="304" y="290"/>
                    </a:cubicBezTo>
                    <a:cubicBezTo>
                      <a:pt x="309" y="300"/>
                      <a:pt x="316" y="309"/>
                      <a:pt x="322" y="319"/>
                    </a:cubicBezTo>
                    <a:cubicBezTo>
                      <a:pt x="325" y="324"/>
                      <a:pt x="328" y="329"/>
                      <a:pt x="331" y="334"/>
                    </a:cubicBezTo>
                    <a:cubicBezTo>
                      <a:pt x="332" y="336"/>
                      <a:pt x="334" y="338"/>
                      <a:pt x="336" y="341"/>
                    </a:cubicBezTo>
                    <a:cubicBezTo>
                      <a:pt x="337" y="342"/>
                      <a:pt x="337" y="344"/>
                      <a:pt x="338" y="345"/>
                    </a:cubicBezTo>
                    <a:cubicBezTo>
                      <a:pt x="335" y="345"/>
                      <a:pt x="332" y="344"/>
                      <a:pt x="329" y="344"/>
                    </a:cubicBezTo>
                    <a:cubicBezTo>
                      <a:pt x="329" y="344"/>
                      <a:pt x="329" y="344"/>
                      <a:pt x="329" y="344"/>
                    </a:cubicBezTo>
                    <a:cubicBezTo>
                      <a:pt x="326" y="339"/>
                      <a:pt x="323" y="334"/>
                      <a:pt x="320" y="329"/>
                    </a:cubicBezTo>
                    <a:close/>
                    <a:moveTo>
                      <a:pt x="240" y="381"/>
                    </a:moveTo>
                    <a:cubicBezTo>
                      <a:pt x="238" y="381"/>
                      <a:pt x="236" y="381"/>
                      <a:pt x="235" y="381"/>
                    </a:cubicBezTo>
                    <a:cubicBezTo>
                      <a:pt x="235" y="381"/>
                      <a:pt x="234" y="381"/>
                      <a:pt x="234" y="381"/>
                    </a:cubicBezTo>
                    <a:cubicBezTo>
                      <a:pt x="233" y="381"/>
                      <a:pt x="233" y="381"/>
                      <a:pt x="232" y="381"/>
                    </a:cubicBezTo>
                    <a:cubicBezTo>
                      <a:pt x="234" y="379"/>
                      <a:pt x="235" y="377"/>
                      <a:pt x="237" y="375"/>
                    </a:cubicBezTo>
                    <a:cubicBezTo>
                      <a:pt x="240" y="372"/>
                      <a:pt x="243" y="368"/>
                      <a:pt x="247" y="365"/>
                    </a:cubicBezTo>
                    <a:cubicBezTo>
                      <a:pt x="254" y="359"/>
                      <a:pt x="260" y="352"/>
                      <a:pt x="267" y="345"/>
                    </a:cubicBezTo>
                    <a:cubicBezTo>
                      <a:pt x="267" y="345"/>
                      <a:pt x="267" y="345"/>
                      <a:pt x="267" y="345"/>
                    </a:cubicBezTo>
                    <a:cubicBezTo>
                      <a:pt x="270" y="345"/>
                      <a:pt x="273" y="345"/>
                      <a:pt x="277" y="345"/>
                    </a:cubicBezTo>
                    <a:cubicBezTo>
                      <a:pt x="277" y="345"/>
                      <a:pt x="277" y="345"/>
                      <a:pt x="277" y="345"/>
                    </a:cubicBezTo>
                    <a:cubicBezTo>
                      <a:pt x="275" y="347"/>
                      <a:pt x="273" y="350"/>
                      <a:pt x="271" y="352"/>
                    </a:cubicBezTo>
                    <a:cubicBezTo>
                      <a:pt x="268" y="356"/>
                      <a:pt x="265" y="359"/>
                      <a:pt x="262" y="362"/>
                    </a:cubicBezTo>
                    <a:cubicBezTo>
                      <a:pt x="256" y="369"/>
                      <a:pt x="251" y="376"/>
                      <a:pt x="245" y="382"/>
                    </a:cubicBezTo>
                    <a:cubicBezTo>
                      <a:pt x="243" y="381"/>
                      <a:pt x="241" y="381"/>
                      <a:pt x="240" y="381"/>
                    </a:cubicBezTo>
                    <a:close/>
                    <a:moveTo>
                      <a:pt x="266" y="373"/>
                    </a:moveTo>
                    <a:cubicBezTo>
                      <a:pt x="266" y="373"/>
                      <a:pt x="266" y="373"/>
                      <a:pt x="266" y="373"/>
                    </a:cubicBezTo>
                    <a:cubicBezTo>
                      <a:pt x="258" y="374"/>
                      <a:pt x="252" y="378"/>
                      <a:pt x="247" y="383"/>
                    </a:cubicBezTo>
                    <a:cubicBezTo>
                      <a:pt x="247" y="383"/>
                      <a:pt x="247" y="383"/>
                      <a:pt x="246" y="382"/>
                    </a:cubicBezTo>
                    <a:cubicBezTo>
                      <a:pt x="252" y="376"/>
                      <a:pt x="257" y="370"/>
                      <a:pt x="263" y="364"/>
                    </a:cubicBezTo>
                    <a:cubicBezTo>
                      <a:pt x="266" y="360"/>
                      <a:pt x="268" y="357"/>
                      <a:pt x="271" y="354"/>
                    </a:cubicBezTo>
                    <a:cubicBezTo>
                      <a:pt x="274" y="351"/>
                      <a:pt x="276" y="348"/>
                      <a:pt x="279" y="345"/>
                    </a:cubicBezTo>
                    <a:cubicBezTo>
                      <a:pt x="283" y="345"/>
                      <a:pt x="286" y="345"/>
                      <a:pt x="289" y="345"/>
                    </a:cubicBezTo>
                    <a:cubicBezTo>
                      <a:pt x="285" y="349"/>
                      <a:pt x="282" y="354"/>
                      <a:pt x="278" y="358"/>
                    </a:cubicBezTo>
                    <a:cubicBezTo>
                      <a:pt x="274" y="363"/>
                      <a:pt x="270" y="368"/>
                      <a:pt x="266" y="373"/>
                    </a:cubicBezTo>
                    <a:close/>
                    <a:moveTo>
                      <a:pt x="268" y="373"/>
                    </a:moveTo>
                    <a:cubicBezTo>
                      <a:pt x="272" y="368"/>
                      <a:pt x="275" y="364"/>
                      <a:pt x="279" y="359"/>
                    </a:cubicBezTo>
                    <a:cubicBezTo>
                      <a:pt x="283" y="354"/>
                      <a:pt x="287" y="349"/>
                      <a:pt x="292" y="345"/>
                    </a:cubicBezTo>
                    <a:cubicBezTo>
                      <a:pt x="295" y="345"/>
                      <a:pt x="298" y="345"/>
                      <a:pt x="301" y="345"/>
                    </a:cubicBezTo>
                    <a:cubicBezTo>
                      <a:pt x="297" y="350"/>
                      <a:pt x="293" y="354"/>
                      <a:pt x="289" y="359"/>
                    </a:cubicBezTo>
                    <a:cubicBezTo>
                      <a:pt x="285" y="364"/>
                      <a:pt x="282" y="370"/>
                      <a:pt x="278" y="375"/>
                    </a:cubicBezTo>
                    <a:cubicBezTo>
                      <a:pt x="275" y="374"/>
                      <a:pt x="271" y="373"/>
                      <a:pt x="268" y="373"/>
                    </a:cubicBezTo>
                    <a:close/>
                    <a:moveTo>
                      <a:pt x="296" y="367"/>
                    </a:moveTo>
                    <a:cubicBezTo>
                      <a:pt x="293" y="368"/>
                      <a:pt x="290" y="369"/>
                      <a:pt x="287" y="371"/>
                    </a:cubicBezTo>
                    <a:cubicBezTo>
                      <a:pt x="285" y="373"/>
                      <a:pt x="284" y="374"/>
                      <a:pt x="282" y="376"/>
                    </a:cubicBezTo>
                    <a:cubicBezTo>
                      <a:pt x="281" y="376"/>
                      <a:pt x="280" y="375"/>
                      <a:pt x="279" y="375"/>
                    </a:cubicBezTo>
                    <a:cubicBezTo>
                      <a:pt x="283" y="371"/>
                      <a:pt x="286" y="366"/>
                      <a:pt x="290" y="361"/>
                    </a:cubicBezTo>
                    <a:cubicBezTo>
                      <a:pt x="294" y="355"/>
                      <a:pt x="299" y="350"/>
                      <a:pt x="303" y="345"/>
                    </a:cubicBezTo>
                    <a:cubicBezTo>
                      <a:pt x="307" y="345"/>
                      <a:pt x="311" y="345"/>
                      <a:pt x="315" y="345"/>
                    </a:cubicBezTo>
                    <a:cubicBezTo>
                      <a:pt x="312" y="348"/>
                      <a:pt x="309" y="352"/>
                      <a:pt x="307" y="355"/>
                    </a:cubicBezTo>
                    <a:cubicBezTo>
                      <a:pt x="304" y="359"/>
                      <a:pt x="302" y="363"/>
                      <a:pt x="298" y="367"/>
                    </a:cubicBezTo>
                    <a:cubicBezTo>
                      <a:pt x="298" y="367"/>
                      <a:pt x="297" y="367"/>
                      <a:pt x="296" y="367"/>
                    </a:cubicBezTo>
                    <a:close/>
                    <a:moveTo>
                      <a:pt x="301" y="366"/>
                    </a:moveTo>
                    <a:cubicBezTo>
                      <a:pt x="303" y="363"/>
                      <a:pt x="305" y="360"/>
                      <a:pt x="307" y="357"/>
                    </a:cubicBezTo>
                    <a:cubicBezTo>
                      <a:pt x="310" y="353"/>
                      <a:pt x="313" y="348"/>
                      <a:pt x="317" y="345"/>
                    </a:cubicBezTo>
                    <a:cubicBezTo>
                      <a:pt x="320" y="345"/>
                      <a:pt x="324" y="345"/>
                      <a:pt x="327" y="346"/>
                    </a:cubicBezTo>
                    <a:cubicBezTo>
                      <a:pt x="325" y="349"/>
                      <a:pt x="322" y="352"/>
                      <a:pt x="319" y="356"/>
                    </a:cubicBezTo>
                    <a:cubicBezTo>
                      <a:pt x="317" y="360"/>
                      <a:pt x="315" y="364"/>
                      <a:pt x="312" y="367"/>
                    </a:cubicBezTo>
                    <a:cubicBezTo>
                      <a:pt x="308" y="366"/>
                      <a:pt x="305" y="366"/>
                      <a:pt x="301" y="366"/>
                    </a:cubicBezTo>
                    <a:close/>
                    <a:moveTo>
                      <a:pt x="317" y="369"/>
                    </a:moveTo>
                    <a:cubicBezTo>
                      <a:pt x="316" y="368"/>
                      <a:pt x="315" y="368"/>
                      <a:pt x="313" y="368"/>
                    </a:cubicBezTo>
                    <a:cubicBezTo>
                      <a:pt x="316" y="365"/>
                      <a:pt x="318" y="361"/>
                      <a:pt x="320" y="358"/>
                    </a:cubicBezTo>
                    <a:cubicBezTo>
                      <a:pt x="323" y="353"/>
                      <a:pt x="326" y="350"/>
                      <a:pt x="329" y="346"/>
                    </a:cubicBezTo>
                    <a:cubicBezTo>
                      <a:pt x="331" y="346"/>
                      <a:pt x="334" y="346"/>
                      <a:pt x="336" y="347"/>
                    </a:cubicBezTo>
                    <a:cubicBezTo>
                      <a:pt x="337" y="347"/>
                      <a:pt x="338" y="347"/>
                      <a:pt x="339" y="347"/>
                    </a:cubicBezTo>
                    <a:cubicBezTo>
                      <a:pt x="335" y="351"/>
                      <a:pt x="332" y="357"/>
                      <a:pt x="328" y="361"/>
                    </a:cubicBezTo>
                    <a:cubicBezTo>
                      <a:pt x="324" y="363"/>
                      <a:pt x="319" y="365"/>
                      <a:pt x="317" y="369"/>
                    </a:cubicBezTo>
                    <a:close/>
                    <a:moveTo>
                      <a:pt x="331" y="361"/>
                    </a:moveTo>
                    <a:cubicBezTo>
                      <a:pt x="332" y="359"/>
                      <a:pt x="333" y="357"/>
                      <a:pt x="335" y="355"/>
                    </a:cubicBezTo>
                    <a:cubicBezTo>
                      <a:pt x="336" y="352"/>
                      <a:pt x="338" y="350"/>
                      <a:pt x="341" y="348"/>
                    </a:cubicBezTo>
                    <a:cubicBezTo>
                      <a:pt x="344" y="348"/>
                      <a:pt x="347" y="349"/>
                      <a:pt x="349" y="350"/>
                    </a:cubicBezTo>
                    <a:cubicBezTo>
                      <a:pt x="346" y="353"/>
                      <a:pt x="344" y="358"/>
                      <a:pt x="340" y="361"/>
                    </a:cubicBezTo>
                    <a:cubicBezTo>
                      <a:pt x="337" y="360"/>
                      <a:pt x="334" y="360"/>
                      <a:pt x="331" y="361"/>
                    </a:cubicBezTo>
                    <a:close/>
                    <a:moveTo>
                      <a:pt x="349" y="366"/>
                    </a:moveTo>
                    <a:cubicBezTo>
                      <a:pt x="347" y="364"/>
                      <a:pt x="345" y="362"/>
                      <a:pt x="342" y="361"/>
                    </a:cubicBezTo>
                    <a:cubicBezTo>
                      <a:pt x="345" y="358"/>
                      <a:pt x="348" y="354"/>
                      <a:pt x="351" y="350"/>
                    </a:cubicBezTo>
                    <a:cubicBezTo>
                      <a:pt x="354" y="351"/>
                      <a:pt x="356" y="352"/>
                      <a:pt x="359" y="353"/>
                    </a:cubicBezTo>
                    <a:cubicBezTo>
                      <a:pt x="355" y="357"/>
                      <a:pt x="352" y="361"/>
                      <a:pt x="349" y="366"/>
                    </a:cubicBezTo>
                    <a:close/>
                    <a:moveTo>
                      <a:pt x="351" y="368"/>
                    </a:moveTo>
                    <a:cubicBezTo>
                      <a:pt x="351" y="368"/>
                      <a:pt x="351" y="367"/>
                      <a:pt x="350" y="367"/>
                    </a:cubicBezTo>
                    <a:cubicBezTo>
                      <a:pt x="354" y="363"/>
                      <a:pt x="357" y="358"/>
                      <a:pt x="360" y="353"/>
                    </a:cubicBezTo>
                    <a:cubicBezTo>
                      <a:pt x="362" y="354"/>
                      <a:pt x="363" y="354"/>
                      <a:pt x="365" y="355"/>
                    </a:cubicBezTo>
                    <a:cubicBezTo>
                      <a:pt x="366" y="356"/>
                      <a:pt x="368" y="356"/>
                      <a:pt x="370" y="357"/>
                    </a:cubicBezTo>
                    <a:cubicBezTo>
                      <a:pt x="368" y="358"/>
                      <a:pt x="367" y="360"/>
                      <a:pt x="366" y="361"/>
                    </a:cubicBezTo>
                    <a:cubicBezTo>
                      <a:pt x="360" y="361"/>
                      <a:pt x="355" y="364"/>
                      <a:pt x="351" y="368"/>
                    </a:cubicBezTo>
                    <a:close/>
                    <a:moveTo>
                      <a:pt x="363" y="348"/>
                    </a:moveTo>
                    <a:cubicBezTo>
                      <a:pt x="365" y="349"/>
                      <a:pt x="368" y="350"/>
                      <a:pt x="372" y="350"/>
                    </a:cubicBezTo>
                    <a:cubicBezTo>
                      <a:pt x="372" y="352"/>
                      <a:pt x="372" y="355"/>
                      <a:pt x="373" y="357"/>
                    </a:cubicBezTo>
                    <a:cubicBezTo>
                      <a:pt x="370" y="355"/>
                      <a:pt x="367" y="354"/>
                      <a:pt x="364" y="353"/>
                    </a:cubicBezTo>
                    <a:cubicBezTo>
                      <a:pt x="363" y="351"/>
                      <a:pt x="363" y="349"/>
                      <a:pt x="363" y="348"/>
                    </a:cubicBezTo>
                    <a:close/>
                    <a:moveTo>
                      <a:pt x="380" y="363"/>
                    </a:moveTo>
                    <a:cubicBezTo>
                      <a:pt x="379" y="363"/>
                      <a:pt x="379" y="363"/>
                      <a:pt x="379" y="363"/>
                    </a:cubicBezTo>
                    <a:cubicBezTo>
                      <a:pt x="379" y="363"/>
                      <a:pt x="379" y="363"/>
                      <a:pt x="379" y="363"/>
                    </a:cubicBezTo>
                    <a:cubicBezTo>
                      <a:pt x="379" y="363"/>
                      <a:pt x="379" y="363"/>
                      <a:pt x="379" y="363"/>
                    </a:cubicBezTo>
                    <a:cubicBezTo>
                      <a:pt x="379" y="363"/>
                      <a:pt x="379" y="363"/>
                      <a:pt x="379" y="363"/>
                    </a:cubicBezTo>
                    <a:cubicBezTo>
                      <a:pt x="376" y="362"/>
                      <a:pt x="373" y="361"/>
                      <a:pt x="370" y="361"/>
                    </a:cubicBezTo>
                    <a:cubicBezTo>
                      <a:pt x="369" y="361"/>
                      <a:pt x="369" y="361"/>
                      <a:pt x="368" y="361"/>
                    </a:cubicBezTo>
                    <a:cubicBezTo>
                      <a:pt x="369" y="360"/>
                      <a:pt x="370" y="359"/>
                      <a:pt x="371" y="358"/>
                    </a:cubicBezTo>
                    <a:cubicBezTo>
                      <a:pt x="373" y="359"/>
                      <a:pt x="375" y="360"/>
                      <a:pt x="377" y="361"/>
                    </a:cubicBezTo>
                    <a:cubicBezTo>
                      <a:pt x="378" y="362"/>
                      <a:pt x="379" y="362"/>
                      <a:pt x="380" y="363"/>
                    </a:cubicBezTo>
                    <a:cubicBezTo>
                      <a:pt x="380" y="363"/>
                      <a:pt x="380" y="363"/>
                      <a:pt x="380" y="363"/>
                    </a:cubicBezTo>
                    <a:close/>
                    <a:moveTo>
                      <a:pt x="381" y="361"/>
                    </a:moveTo>
                    <a:cubicBezTo>
                      <a:pt x="379" y="360"/>
                      <a:pt x="377" y="359"/>
                      <a:pt x="375" y="358"/>
                    </a:cubicBezTo>
                    <a:cubicBezTo>
                      <a:pt x="374" y="355"/>
                      <a:pt x="373" y="353"/>
                      <a:pt x="373" y="350"/>
                    </a:cubicBezTo>
                    <a:cubicBezTo>
                      <a:pt x="374" y="350"/>
                      <a:pt x="375" y="350"/>
                      <a:pt x="376" y="350"/>
                    </a:cubicBezTo>
                    <a:cubicBezTo>
                      <a:pt x="376" y="355"/>
                      <a:pt x="380" y="360"/>
                      <a:pt x="383" y="363"/>
                    </a:cubicBezTo>
                    <a:cubicBezTo>
                      <a:pt x="383" y="362"/>
                      <a:pt x="382" y="362"/>
                      <a:pt x="381" y="361"/>
                    </a:cubicBezTo>
                    <a:close/>
                    <a:moveTo>
                      <a:pt x="404" y="363"/>
                    </a:moveTo>
                    <a:cubicBezTo>
                      <a:pt x="398" y="366"/>
                      <a:pt x="391" y="366"/>
                      <a:pt x="385" y="362"/>
                    </a:cubicBezTo>
                    <a:cubicBezTo>
                      <a:pt x="382" y="359"/>
                      <a:pt x="377" y="354"/>
                      <a:pt x="378" y="349"/>
                    </a:cubicBezTo>
                    <a:cubicBezTo>
                      <a:pt x="378" y="348"/>
                      <a:pt x="378" y="347"/>
                      <a:pt x="377" y="348"/>
                    </a:cubicBezTo>
                    <a:cubicBezTo>
                      <a:pt x="366" y="352"/>
                      <a:pt x="352" y="342"/>
                      <a:pt x="354" y="330"/>
                    </a:cubicBezTo>
                    <a:cubicBezTo>
                      <a:pt x="354" y="330"/>
                      <a:pt x="354" y="329"/>
                      <a:pt x="354" y="329"/>
                    </a:cubicBezTo>
                    <a:cubicBezTo>
                      <a:pt x="354" y="329"/>
                      <a:pt x="353" y="328"/>
                      <a:pt x="353" y="328"/>
                    </a:cubicBezTo>
                    <a:cubicBezTo>
                      <a:pt x="347" y="329"/>
                      <a:pt x="341" y="327"/>
                      <a:pt x="337" y="322"/>
                    </a:cubicBezTo>
                    <a:cubicBezTo>
                      <a:pt x="333" y="318"/>
                      <a:pt x="331" y="312"/>
                      <a:pt x="333" y="306"/>
                    </a:cubicBezTo>
                    <a:cubicBezTo>
                      <a:pt x="333" y="306"/>
                      <a:pt x="332" y="305"/>
                      <a:pt x="332" y="305"/>
                    </a:cubicBezTo>
                    <a:cubicBezTo>
                      <a:pt x="332" y="305"/>
                      <a:pt x="332" y="305"/>
                      <a:pt x="331" y="305"/>
                    </a:cubicBezTo>
                    <a:cubicBezTo>
                      <a:pt x="319" y="305"/>
                      <a:pt x="309" y="291"/>
                      <a:pt x="313" y="279"/>
                    </a:cubicBezTo>
                    <a:cubicBezTo>
                      <a:pt x="313" y="278"/>
                      <a:pt x="313" y="278"/>
                      <a:pt x="313" y="278"/>
                    </a:cubicBezTo>
                    <a:cubicBezTo>
                      <a:pt x="306" y="277"/>
                      <a:pt x="301" y="272"/>
                      <a:pt x="299" y="266"/>
                    </a:cubicBezTo>
                    <a:cubicBezTo>
                      <a:pt x="297" y="260"/>
                      <a:pt x="298" y="253"/>
                      <a:pt x="302" y="249"/>
                    </a:cubicBezTo>
                    <a:cubicBezTo>
                      <a:pt x="303" y="249"/>
                      <a:pt x="302" y="248"/>
                      <a:pt x="302" y="248"/>
                    </a:cubicBezTo>
                    <a:cubicBezTo>
                      <a:pt x="297" y="247"/>
                      <a:pt x="293" y="243"/>
                      <a:pt x="292" y="238"/>
                    </a:cubicBezTo>
                    <a:cubicBezTo>
                      <a:pt x="290" y="232"/>
                      <a:pt x="293" y="226"/>
                      <a:pt x="297" y="222"/>
                    </a:cubicBezTo>
                    <a:cubicBezTo>
                      <a:pt x="297" y="222"/>
                      <a:pt x="297" y="221"/>
                      <a:pt x="297" y="221"/>
                    </a:cubicBezTo>
                    <a:cubicBezTo>
                      <a:pt x="297" y="221"/>
                      <a:pt x="297" y="221"/>
                      <a:pt x="297" y="220"/>
                    </a:cubicBezTo>
                    <a:cubicBezTo>
                      <a:pt x="292" y="217"/>
                      <a:pt x="288" y="214"/>
                      <a:pt x="287" y="207"/>
                    </a:cubicBezTo>
                    <a:cubicBezTo>
                      <a:pt x="287" y="202"/>
                      <a:pt x="289" y="196"/>
                      <a:pt x="294" y="193"/>
                    </a:cubicBezTo>
                    <a:cubicBezTo>
                      <a:pt x="295" y="193"/>
                      <a:pt x="295" y="192"/>
                      <a:pt x="294" y="192"/>
                    </a:cubicBezTo>
                    <a:cubicBezTo>
                      <a:pt x="289" y="188"/>
                      <a:pt x="288" y="181"/>
                      <a:pt x="289" y="175"/>
                    </a:cubicBezTo>
                    <a:cubicBezTo>
                      <a:pt x="290" y="170"/>
                      <a:pt x="294" y="163"/>
                      <a:pt x="299" y="162"/>
                    </a:cubicBezTo>
                    <a:cubicBezTo>
                      <a:pt x="300" y="162"/>
                      <a:pt x="300" y="161"/>
                      <a:pt x="300" y="161"/>
                    </a:cubicBezTo>
                    <a:cubicBezTo>
                      <a:pt x="296" y="156"/>
                      <a:pt x="295" y="149"/>
                      <a:pt x="298" y="143"/>
                    </a:cubicBezTo>
                    <a:cubicBezTo>
                      <a:pt x="300" y="138"/>
                      <a:pt x="304" y="132"/>
                      <a:pt x="310" y="131"/>
                    </a:cubicBezTo>
                    <a:cubicBezTo>
                      <a:pt x="310" y="131"/>
                      <a:pt x="311" y="131"/>
                      <a:pt x="311" y="131"/>
                    </a:cubicBezTo>
                    <a:cubicBezTo>
                      <a:pt x="311" y="130"/>
                      <a:pt x="311" y="130"/>
                      <a:pt x="311" y="130"/>
                    </a:cubicBezTo>
                    <a:cubicBezTo>
                      <a:pt x="307" y="120"/>
                      <a:pt x="312" y="108"/>
                      <a:pt x="323" y="107"/>
                    </a:cubicBezTo>
                    <a:cubicBezTo>
                      <a:pt x="323" y="107"/>
                      <a:pt x="323" y="106"/>
                      <a:pt x="323" y="106"/>
                    </a:cubicBezTo>
                    <a:cubicBezTo>
                      <a:pt x="322" y="100"/>
                      <a:pt x="323" y="94"/>
                      <a:pt x="327" y="90"/>
                    </a:cubicBezTo>
                    <a:cubicBezTo>
                      <a:pt x="329" y="88"/>
                      <a:pt x="331" y="87"/>
                      <a:pt x="333" y="86"/>
                    </a:cubicBezTo>
                    <a:cubicBezTo>
                      <a:pt x="336" y="85"/>
                      <a:pt x="338" y="84"/>
                      <a:pt x="340" y="85"/>
                    </a:cubicBezTo>
                    <a:cubicBezTo>
                      <a:pt x="341" y="85"/>
                      <a:pt x="341" y="85"/>
                      <a:pt x="341" y="84"/>
                    </a:cubicBezTo>
                    <a:cubicBezTo>
                      <a:pt x="341" y="79"/>
                      <a:pt x="343" y="73"/>
                      <a:pt x="347" y="70"/>
                    </a:cubicBezTo>
                    <a:cubicBezTo>
                      <a:pt x="351" y="66"/>
                      <a:pt x="356" y="66"/>
                      <a:pt x="361" y="66"/>
                    </a:cubicBezTo>
                    <a:cubicBezTo>
                      <a:pt x="362" y="66"/>
                      <a:pt x="362" y="65"/>
                      <a:pt x="362" y="65"/>
                    </a:cubicBezTo>
                    <a:cubicBezTo>
                      <a:pt x="364" y="59"/>
                      <a:pt x="368" y="55"/>
                      <a:pt x="374" y="53"/>
                    </a:cubicBezTo>
                    <a:cubicBezTo>
                      <a:pt x="377" y="52"/>
                      <a:pt x="380" y="51"/>
                      <a:pt x="384" y="51"/>
                    </a:cubicBezTo>
                    <a:cubicBezTo>
                      <a:pt x="387" y="51"/>
                      <a:pt x="391" y="53"/>
                      <a:pt x="394" y="54"/>
                    </a:cubicBezTo>
                    <a:cubicBezTo>
                      <a:pt x="393" y="56"/>
                      <a:pt x="393" y="59"/>
                      <a:pt x="394" y="62"/>
                    </a:cubicBezTo>
                    <a:cubicBezTo>
                      <a:pt x="390" y="58"/>
                      <a:pt x="384" y="56"/>
                      <a:pt x="378" y="59"/>
                    </a:cubicBezTo>
                    <a:cubicBezTo>
                      <a:pt x="372" y="61"/>
                      <a:pt x="369" y="70"/>
                      <a:pt x="371" y="76"/>
                    </a:cubicBezTo>
                    <a:cubicBezTo>
                      <a:pt x="370" y="75"/>
                      <a:pt x="369" y="75"/>
                      <a:pt x="368" y="75"/>
                    </a:cubicBezTo>
                    <a:cubicBezTo>
                      <a:pt x="364" y="73"/>
                      <a:pt x="359" y="74"/>
                      <a:pt x="356" y="76"/>
                    </a:cubicBezTo>
                    <a:cubicBezTo>
                      <a:pt x="350" y="80"/>
                      <a:pt x="350" y="88"/>
                      <a:pt x="352" y="93"/>
                    </a:cubicBezTo>
                    <a:cubicBezTo>
                      <a:pt x="350" y="92"/>
                      <a:pt x="346" y="92"/>
                      <a:pt x="343" y="92"/>
                    </a:cubicBezTo>
                    <a:cubicBezTo>
                      <a:pt x="339" y="93"/>
                      <a:pt x="335" y="96"/>
                      <a:pt x="333" y="99"/>
                    </a:cubicBezTo>
                    <a:cubicBezTo>
                      <a:pt x="330" y="104"/>
                      <a:pt x="331" y="111"/>
                      <a:pt x="334" y="115"/>
                    </a:cubicBezTo>
                    <a:cubicBezTo>
                      <a:pt x="332" y="115"/>
                      <a:pt x="330" y="115"/>
                      <a:pt x="329" y="116"/>
                    </a:cubicBezTo>
                    <a:cubicBezTo>
                      <a:pt x="325" y="116"/>
                      <a:pt x="321" y="118"/>
                      <a:pt x="319" y="121"/>
                    </a:cubicBezTo>
                    <a:cubicBezTo>
                      <a:pt x="314" y="126"/>
                      <a:pt x="316" y="134"/>
                      <a:pt x="321" y="139"/>
                    </a:cubicBezTo>
                    <a:cubicBezTo>
                      <a:pt x="315" y="138"/>
                      <a:pt x="309" y="142"/>
                      <a:pt x="307" y="147"/>
                    </a:cubicBezTo>
                    <a:cubicBezTo>
                      <a:pt x="304" y="153"/>
                      <a:pt x="307" y="160"/>
                      <a:pt x="312" y="164"/>
                    </a:cubicBezTo>
                    <a:cubicBezTo>
                      <a:pt x="307" y="164"/>
                      <a:pt x="301" y="170"/>
                      <a:pt x="299" y="174"/>
                    </a:cubicBezTo>
                    <a:cubicBezTo>
                      <a:pt x="297" y="181"/>
                      <a:pt x="301" y="188"/>
                      <a:pt x="307" y="191"/>
                    </a:cubicBezTo>
                    <a:cubicBezTo>
                      <a:pt x="301" y="192"/>
                      <a:pt x="296" y="199"/>
                      <a:pt x="296" y="205"/>
                    </a:cubicBezTo>
                    <a:cubicBezTo>
                      <a:pt x="295" y="213"/>
                      <a:pt x="302" y="217"/>
                      <a:pt x="309" y="219"/>
                    </a:cubicBezTo>
                    <a:cubicBezTo>
                      <a:pt x="303" y="220"/>
                      <a:pt x="300" y="228"/>
                      <a:pt x="300" y="233"/>
                    </a:cubicBezTo>
                    <a:cubicBezTo>
                      <a:pt x="301" y="241"/>
                      <a:pt x="307" y="246"/>
                      <a:pt x="314" y="245"/>
                    </a:cubicBezTo>
                    <a:cubicBezTo>
                      <a:pt x="308" y="249"/>
                      <a:pt x="304" y="258"/>
                      <a:pt x="307" y="265"/>
                    </a:cubicBezTo>
                    <a:cubicBezTo>
                      <a:pt x="310" y="273"/>
                      <a:pt x="320" y="273"/>
                      <a:pt x="327" y="271"/>
                    </a:cubicBezTo>
                    <a:cubicBezTo>
                      <a:pt x="323" y="277"/>
                      <a:pt x="320" y="286"/>
                      <a:pt x="323" y="293"/>
                    </a:cubicBezTo>
                    <a:cubicBezTo>
                      <a:pt x="325" y="297"/>
                      <a:pt x="329" y="299"/>
                      <a:pt x="333" y="300"/>
                    </a:cubicBezTo>
                    <a:cubicBezTo>
                      <a:pt x="335" y="300"/>
                      <a:pt x="337" y="300"/>
                      <a:pt x="339" y="299"/>
                    </a:cubicBezTo>
                    <a:cubicBezTo>
                      <a:pt x="340" y="299"/>
                      <a:pt x="341" y="299"/>
                      <a:pt x="342" y="299"/>
                    </a:cubicBezTo>
                    <a:cubicBezTo>
                      <a:pt x="343" y="299"/>
                      <a:pt x="344" y="298"/>
                      <a:pt x="345" y="298"/>
                    </a:cubicBezTo>
                    <a:cubicBezTo>
                      <a:pt x="339" y="303"/>
                      <a:pt x="336" y="312"/>
                      <a:pt x="341" y="319"/>
                    </a:cubicBezTo>
                    <a:cubicBezTo>
                      <a:pt x="347" y="325"/>
                      <a:pt x="356" y="323"/>
                      <a:pt x="363" y="319"/>
                    </a:cubicBezTo>
                    <a:cubicBezTo>
                      <a:pt x="361" y="326"/>
                      <a:pt x="358" y="335"/>
                      <a:pt x="365" y="339"/>
                    </a:cubicBezTo>
                    <a:cubicBezTo>
                      <a:pt x="368" y="342"/>
                      <a:pt x="372" y="342"/>
                      <a:pt x="375" y="341"/>
                    </a:cubicBezTo>
                    <a:cubicBezTo>
                      <a:pt x="377" y="341"/>
                      <a:pt x="379" y="341"/>
                      <a:pt x="380" y="340"/>
                    </a:cubicBezTo>
                    <a:cubicBezTo>
                      <a:pt x="382" y="340"/>
                      <a:pt x="383" y="339"/>
                      <a:pt x="385" y="338"/>
                    </a:cubicBezTo>
                    <a:cubicBezTo>
                      <a:pt x="385" y="340"/>
                      <a:pt x="384" y="342"/>
                      <a:pt x="384" y="344"/>
                    </a:cubicBezTo>
                    <a:cubicBezTo>
                      <a:pt x="384" y="346"/>
                      <a:pt x="384" y="347"/>
                      <a:pt x="384" y="349"/>
                    </a:cubicBezTo>
                    <a:cubicBezTo>
                      <a:pt x="385" y="352"/>
                      <a:pt x="386" y="356"/>
                      <a:pt x="389" y="358"/>
                    </a:cubicBezTo>
                    <a:cubicBezTo>
                      <a:pt x="395" y="362"/>
                      <a:pt x="404" y="358"/>
                      <a:pt x="410" y="354"/>
                    </a:cubicBezTo>
                    <a:cubicBezTo>
                      <a:pt x="409" y="360"/>
                      <a:pt x="410" y="366"/>
                      <a:pt x="415" y="370"/>
                    </a:cubicBezTo>
                    <a:cubicBezTo>
                      <a:pt x="421" y="374"/>
                      <a:pt x="431" y="370"/>
                      <a:pt x="436" y="365"/>
                    </a:cubicBezTo>
                    <a:cubicBezTo>
                      <a:pt x="436" y="369"/>
                      <a:pt x="436" y="372"/>
                      <a:pt x="438" y="375"/>
                    </a:cubicBezTo>
                    <a:cubicBezTo>
                      <a:pt x="440" y="378"/>
                      <a:pt x="443" y="380"/>
                      <a:pt x="447" y="381"/>
                    </a:cubicBezTo>
                    <a:cubicBezTo>
                      <a:pt x="450" y="382"/>
                      <a:pt x="454" y="380"/>
                      <a:pt x="457" y="378"/>
                    </a:cubicBezTo>
                    <a:cubicBezTo>
                      <a:pt x="458" y="378"/>
                      <a:pt x="460" y="376"/>
                      <a:pt x="461" y="375"/>
                    </a:cubicBezTo>
                    <a:cubicBezTo>
                      <a:pt x="462" y="374"/>
                      <a:pt x="462" y="373"/>
                      <a:pt x="463" y="373"/>
                    </a:cubicBezTo>
                    <a:cubicBezTo>
                      <a:pt x="463" y="372"/>
                      <a:pt x="464" y="371"/>
                      <a:pt x="464" y="371"/>
                    </a:cubicBezTo>
                    <a:cubicBezTo>
                      <a:pt x="464" y="371"/>
                      <a:pt x="464" y="371"/>
                      <a:pt x="464" y="371"/>
                    </a:cubicBezTo>
                    <a:cubicBezTo>
                      <a:pt x="466" y="378"/>
                      <a:pt x="474" y="382"/>
                      <a:pt x="481" y="382"/>
                    </a:cubicBezTo>
                    <a:cubicBezTo>
                      <a:pt x="484" y="382"/>
                      <a:pt x="488" y="381"/>
                      <a:pt x="491" y="379"/>
                    </a:cubicBezTo>
                    <a:cubicBezTo>
                      <a:pt x="494" y="377"/>
                      <a:pt x="495" y="375"/>
                      <a:pt x="496" y="372"/>
                    </a:cubicBezTo>
                    <a:cubicBezTo>
                      <a:pt x="497" y="375"/>
                      <a:pt x="501" y="378"/>
                      <a:pt x="504" y="379"/>
                    </a:cubicBezTo>
                    <a:cubicBezTo>
                      <a:pt x="503" y="380"/>
                      <a:pt x="501" y="381"/>
                      <a:pt x="500" y="382"/>
                    </a:cubicBezTo>
                    <a:cubicBezTo>
                      <a:pt x="499" y="383"/>
                      <a:pt x="499" y="383"/>
                      <a:pt x="498" y="383"/>
                    </a:cubicBezTo>
                    <a:cubicBezTo>
                      <a:pt x="497" y="383"/>
                      <a:pt x="497" y="382"/>
                      <a:pt x="496" y="381"/>
                    </a:cubicBezTo>
                    <a:cubicBezTo>
                      <a:pt x="496" y="381"/>
                      <a:pt x="495" y="380"/>
                      <a:pt x="495" y="381"/>
                    </a:cubicBezTo>
                    <a:cubicBezTo>
                      <a:pt x="487" y="390"/>
                      <a:pt x="471" y="387"/>
                      <a:pt x="464" y="379"/>
                    </a:cubicBezTo>
                    <a:cubicBezTo>
                      <a:pt x="464" y="379"/>
                      <a:pt x="463" y="379"/>
                      <a:pt x="463" y="379"/>
                    </a:cubicBezTo>
                    <a:cubicBezTo>
                      <a:pt x="459" y="383"/>
                      <a:pt x="452" y="387"/>
                      <a:pt x="446" y="386"/>
                    </a:cubicBezTo>
                    <a:cubicBezTo>
                      <a:pt x="440" y="385"/>
                      <a:pt x="434" y="380"/>
                      <a:pt x="433" y="374"/>
                    </a:cubicBezTo>
                    <a:cubicBezTo>
                      <a:pt x="433" y="373"/>
                      <a:pt x="432" y="373"/>
                      <a:pt x="432" y="373"/>
                    </a:cubicBezTo>
                    <a:cubicBezTo>
                      <a:pt x="426" y="376"/>
                      <a:pt x="421" y="378"/>
                      <a:pt x="415" y="376"/>
                    </a:cubicBezTo>
                    <a:cubicBezTo>
                      <a:pt x="410" y="374"/>
                      <a:pt x="406" y="369"/>
                      <a:pt x="405" y="364"/>
                    </a:cubicBezTo>
                    <a:cubicBezTo>
                      <a:pt x="405" y="363"/>
                      <a:pt x="405" y="363"/>
                      <a:pt x="404" y="363"/>
                    </a:cubicBezTo>
                    <a:close/>
                    <a:moveTo>
                      <a:pt x="437" y="389"/>
                    </a:moveTo>
                    <a:cubicBezTo>
                      <a:pt x="437" y="389"/>
                      <a:pt x="437" y="389"/>
                      <a:pt x="437" y="389"/>
                    </a:cubicBezTo>
                    <a:cubicBezTo>
                      <a:pt x="437" y="389"/>
                      <a:pt x="438" y="389"/>
                      <a:pt x="438" y="389"/>
                    </a:cubicBezTo>
                    <a:cubicBezTo>
                      <a:pt x="436" y="389"/>
                      <a:pt x="434" y="388"/>
                      <a:pt x="432" y="389"/>
                    </a:cubicBezTo>
                    <a:cubicBezTo>
                      <a:pt x="433" y="386"/>
                      <a:pt x="435" y="385"/>
                      <a:pt x="437" y="384"/>
                    </a:cubicBezTo>
                    <a:cubicBezTo>
                      <a:pt x="439" y="385"/>
                      <a:pt x="442" y="387"/>
                      <a:pt x="445" y="388"/>
                    </a:cubicBezTo>
                    <a:cubicBezTo>
                      <a:pt x="449" y="389"/>
                      <a:pt x="454" y="388"/>
                      <a:pt x="458" y="385"/>
                    </a:cubicBezTo>
                    <a:cubicBezTo>
                      <a:pt x="459" y="388"/>
                      <a:pt x="461" y="389"/>
                      <a:pt x="462" y="392"/>
                    </a:cubicBezTo>
                    <a:cubicBezTo>
                      <a:pt x="461" y="392"/>
                      <a:pt x="459" y="392"/>
                      <a:pt x="458" y="392"/>
                    </a:cubicBezTo>
                    <a:cubicBezTo>
                      <a:pt x="451" y="391"/>
                      <a:pt x="444" y="390"/>
                      <a:pt x="438" y="387"/>
                    </a:cubicBezTo>
                    <a:cubicBezTo>
                      <a:pt x="437" y="386"/>
                      <a:pt x="436" y="388"/>
                      <a:pt x="437" y="389"/>
                    </a:cubicBezTo>
                    <a:close/>
                    <a:moveTo>
                      <a:pt x="459" y="385"/>
                    </a:moveTo>
                    <a:cubicBezTo>
                      <a:pt x="461" y="384"/>
                      <a:pt x="462" y="382"/>
                      <a:pt x="464" y="381"/>
                    </a:cubicBezTo>
                    <a:cubicBezTo>
                      <a:pt x="465" y="383"/>
                      <a:pt x="467" y="384"/>
                      <a:pt x="469" y="385"/>
                    </a:cubicBezTo>
                    <a:cubicBezTo>
                      <a:pt x="467" y="387"/>
                      <a:pt x="465" y="389"/>
                      <a:pt x="464" y="392"/>
                    </a:cubicBezTo>
                    <a:cubicBezTo>
                      <a:pt x="464" y="392"/>
                      <a:pt x="464" y="392"/>
                      <a:pt x="463" y="392"/>
                    </a:cubicBezTo>
                    <a:cubicBezTo>
                      <a:pt x="462" y="389"/>
                      <a:pt x="460" y="387"/>
                      <a:pt x="459" y="385"/>
                    </a:cubicBezTo>
                    <a:close/>
                    <a:moveTo>
                      <a:pt x="468" y="388"/>
                    </a:moveTo>
                    <a:cubicBezTo>
                      <a:pt x="468" y="387"/>
                      <a:pt x="469" y="387"/>
                      <a:pt x="470" y="386"/>
                    </a:cubicBezTo>
                    <a:cubicBezTo>
                      <a:pt x="478" y="390"/>
                      <a:pt x="489" y="390"/>
                      <a:pt x="495" y="383"/>
                    </a:cubicBezTo>
                    <a:cubicBezTo>
                      <a:pt x="496" y="383"/>
                      <a:pt x="496" y="384"/>
                      <a:pt x="497" y="384"/>
                    </a:cubicBezTo>
                    <a:cubicBezTo>
                      <a:pt x="491" y="387"/>
                      <a:pt x="486" y="389"/>
                      <a:pt x="480" y="391"/>
                    </a:cubicBezTo>
                    <a:cubicBezTo>
                      <a:pt x="475" y="392"/>
                      <a:pt x="470" y="392"/>
                      <a:pt x="466" y="392"/>
                    </a:cubicBezTo>
                    <a:cubicBezTo>
                      <a:pt x="466" y="391"/>
                      <a:pt x="467" y="390"/>
                      <a:pt x="468" y="388"/>
                    </a:cubicBezTo>
                    <a:close/>
                    <a:moveTo>
                      <a:pt x="407" y="372"/>
                    </a:moveTo>
                    <a:cubicBezTo>
                      <a:pt x="407" y="372"/>
                      <a:pt x="407" y="372"/>
                      <a:pt x="407" y="372"/>
                    </a:cubicBezTo>
                    <a:cubicBezTo>
                      <a:pt x="409" y="374"/>
                      <a:pt x="411" y="376"/>
                      <a:pt x="414" y="377"/>
                    </a:cubicBezTo>
                    <a:cubicBezTo>
                      <a:pt x="420" y="380"/>
                      <a:pt x="426" y="378"/>
                      <a:pt x="432" y="375"/>
                    </a:cubicBezTo>
                    <a:cubicBezTo>
                      <a:pt x="432" y="378"/>
                      <a:pt x="434" y="380"/>
                      <a:pt x="436" y="382"/>
                    </a:cubicBezTo>
                    <a:cubicBezTo>
                      <a:pt x="433" y="384"/>
                      <a:pt x="431" y="386"/>
                      <a:pt x="430" y="389"/>
                    </a:cubicBezTo>
                    <a:cubicBezTo>
                      <a:pt x="430" y="389"/>
                      <a:pt x="429" y="389"/>
                      <a:pt x="429" y="389"/>
                    </a:cubicBezTo>
                    <a:cubicBezTo>
                      <a:pt x="428" y="383"/>
                      <a:pt x="421" y="379"/>
                      <a:pt x="415" y="379"/>
                    </a:cubicBezTo>
                    <a:cubicBezTo>
                      <a:pt x="409" y="378"/>
                      <a:pt x="402" y="382"/>
                      <a:pt x="400" y="388"/>
                    </a:cubicBezTo>
                    <a:cubicBezTo>
                      <a:pt x="398" y="385"/>
                      <a:pt x="396" y="382"/>
                      <a:pt x="392" y="380"/>
                    </a:cubicBezTo>
                    <a:cubicBezTo>
                      <a:pt x="391" y="379"/>
                      <a:pt x="390" y="378"/>
                      <a:pt x="388" y="378"/>
                    </a:cubicBezTo>
                    <a:cubicBezTo>
                      <a:pt x="391" y="372"/>
                      <a:pt x="401" y="368"/>
                      <a:pt x="407" y="372"/>
                    </a:cubicBezTo>
                    <a:close/>
                    <a:moveTo>
                      <a:pt x="427" y="389"/>
                    </a:moveTo>
                    <a:cubicBezTo>
                      <a:pt x="422" y="391"/>
                      <a:pt x="418" y="394"/>
                      <a:pt x="418" y="399"/>
                    </a:cubicBezTo>
                    <a:cubicBezTo>
                      <a:pt x="418" y="399"/>
                      <a:pt x="417" y="399"/>
                      <a:pt x="417" y="399"/>
                    </a:cubicBezTo>
                    <a:cubicBezTo>
                      <a:pt x="415" y="393"/>
                      <a:pt x="409" y="389"/>
                      <a:pt x="402" y="389"/>
                    </a:cubicBezTo>
                    <a:cubicBezTo>
                      <a:pt x="404" y="384"/>
                      <a:pt x="409" y="380"/>
                      <a:pt x="415" y="380"/>
                    </a:cubicBezTo>
                    <a:cubicBezTo>
                      <a:pt x="420" y="381"/>
                      <a:pt x="427" y="384"/>
                      <a:pt x="427" y="389"/>
                    </a:cubicBezTo>
                    <a:close/>
                    <a:moveTo>
                      <a:pt x="393" y="382"/>
                    </a:moveTo>
                    <a:cubicBezTo>
                      <a:pt x="395" y="384"/>
                      <a:pt x="397" y="387"/>
                      <a:pt x="399" y="389"/>
                    </a:cubicBezTo>
                    <a:cubicBezTo>
                      <a:pt x="393" y="390"/>
                      <a:pt x="388" y="394"/>
                      <a:pt x="385" y="400"/>
                    </a:cubicBezTo>
                    <a:cubicBezTo>
                      <a:pt x="382" y="394"/>
                      <a:pt x="376" y="389"/>
                      <a:pt x="369" y="390"/>
                    </a:cubicBezTo>
                    <a:cubicBezTo>
                      <a:pt x="371" y="384"/>
                      <a:pt x="376" y="379"/>
                      <a:pt x="382" y="379"/>
                    </a:cubicBezTo>
                    <a:cubicBezTo>
                      <a:pt x="386" y="379"/>
                      <a:pt x="390" y="380"/>
                      <a:pt x="393" y="382"/>
                    </a:cubicBezTo>
                    <a:close/>
                    <a:moveTo>
                      <a:pt x="367" y="370"/>
                    </a:moveTo>
                    <a:cubicBezTo>
                      <a:pt x="372" y="369"/>
                      <a:pt x="379" y="372"/>
                      <a:pt x="381" y="377"/>
                    </a:cubicBezTo>
                    <a:cubicBezTo>
                      <a:pt x="381" y="377"/>
                      <a:pt x="381" y="377"/>
                      <a:pt x="381" y="377"/>
                    </a:cubicBezTo>
                    <a:cubicBezTo>
                      <a:pt x="375" y="378"/>
                      <a:pt x="369" y="383"/>
                      <a:pt x="368" y="389"/>
                    </a:cubicBezTo>
                    <a:cubicBezTo>
                      <a:pt x="365" y="383"/>
                      <a:pt x="359" y="379"/>
                      <a:pt x="352" y="379"/>
                    </a:cubicBezTo>
                    <a:cubicBezTo>
                      <a:pt x="355" y="374"/>
                      <a:pt x="360" y="370"/>
                      <a:pt x="367" y="370"/>
                    </a:cubicBezTo>
                    <a:close/>
                    <a:moveTo>
                      <a:pt x="352" y="381"/>
                    </a:moveTo>
                    <a:cubicBezTo>
                      <a:pt x="358" y="380"/>
                      <a:pt x="364" y="384"/>
                      <a:pt x="367" y="390"/>
                    </a:cubicBezTo>
                    <a:cubicBezTo>
                      <a:pt x="361" y="392"/>
                      <a:pt x="356" y="396"/>
                      <a:pt x="356" y="402"/>
                    </a:cubicBezTo>
                    <a:cubicBezTo>
                      <a:pt x="356" y="402"/>
                      <a:pt x="355" y="402"/>
                      <a:pt x="355" y="402"/>
                    </a:cubicBezTo>
                    <a:cubicBezTo>
                      <a:pt x="352" y="396"/>
                      <a:pt x="346" y="393"/>
                      <a:pt x="339" y="393"/>
                    </a:cubicBezTo>
                    <a:cubicBezTo>
                      <a:pt x="340" y="386"/>
                      <a:pt x="346" y="381"/>
                      <a:pt x="352" y="381"/>
                    </a:cubicBezTo>
                    <a:close/>
                    <a:moveTo>
                      <a:pt x="325" y="375"/>
                    </a:moveTo>
                    <a:cubicBezTo>
                      <a:pt x="327" y="373"/>
                      <a:pt x="331" y="372"/>
                      <a:pt x="335" y="371"/>
                    </a:cubicBezTo>
                    <a:cubicBezTo>
                      <a:pt x="340" y="371"/>
                      <a:pt x="347" y="374"/>
                      <a:pt x="348" y="380"/>
                    </a:cubicBezTo>
                    <a:cubicBezTo>
                      <a:pt x="343" y="381"/>
                      <a:pt x="339" y="386"/>
                      <a:pt x="338" y="391"/>
                    </a:cubicBezTo>
                    <a:cubicBezTo>
                      <a:pt x="335" y="385"/>
                      <a:pt x="329" y="382"/>
                      <a:pt x="322" y="383"/>
                    </a:cubicBezTo>
                    <a:cubicBezTo>
                      <a:pt x="322" y="383"/>
                      <a:pt x="321" y="383"/>
                      <a:pt x="320" y="383"/>
                    </a:cubicBezTo>
                    <a:cubicBezTo>
                      <a:pt x="320" y="380"/>
                      <a:pt x="323" y="377"/>
                      <a:pt x="325" y="375"/>
                    </a:cubicBezTo>
                    <a:close/>
                    <a:moveTo>
                      <a:pt x="322" y="385"/>
                    </a:moveTo>
                    <a:cubicBezTo>
                      <a:pt x="328" y="383"/>
                      <a:pt x="334" y="387"/>
                      <a:pt x="337" y="393"/>
                    </a:cubicBezTo>
                    <a:cubicBezTo>
                      <a:pt x="330" y="393"/>
                      <a:pt x="325" y="398"/>
                      <a:pt x="324" y="405"/>
                    </a:cubicBezTo>
                    <a:cubicBezTo>
                      <a:pt x="322" y="400"/>
                      <a:pt x="315" y="396"/>
                      <a:pt x="310" y="395"/>
                    </a:cubicBezTo>
                    <a:cubicBezTo>
                      <a:pt x="312" y="390"/>
                      <a:pt x="316" y="386"/>
                      <a:pt x="322" y="385"/>
                    </a:cubicBezTo>
                    <a:close/>
                    <a:moveTo>
                      <a:pt x="302" y="377"/>
                    </a:moveTo>
                    <a:cubicBezTo>
                      <a:pt x="308" y="376"/>
                      <a:pt x="315" y="379"/>
                      <a:pt x="317" y="384"/>
                    </a:cubicBezTo>
                    <a:cubicBezTo>
                      <a:pt x="313" y="387"/>
                      <a:pt x="310" y="391"/>
                      <a:pt x="308" y="395"/>
                    </a:cubicBezTo>
                    <a:cubicBezTo>
                      <a:pt x="308" y="395"/>
                      <a:pt x="308" y="395"/>
                      <a:pt x="308" y="395"/>
                    </a:cubicBezTo>
                    <a:cubicBezTo>
                      <a:pt x="304" y="388"/>
                      <a:pt x="296" y="386"/>
                      <a:pt x="289" y="387"/>
                    </a:cubicBezTo>
                    <a:cubicBezTo>
                      <a:pt x="289" y="381"/>
                      <a:pt x="296" y="377"/>
                      <a:pt x="302" y="377"/>
                    </a:cubicBezTo>
                    <a:close/>
                    <a:moveTo>
                      <a:pt x="288" y="389"/>
                    </a:moveTo>
                    <a:cubicBezTo>
                      <a:pt x="294" y="387"/>
                      <a:pt x="303" y="390"/>
                      <a:pt x="306" y="395"/>
                    </a:cubicBezTo>
                    <a:cubicBezTo>
                      <a:pt x="300" y="397"/>
                      <a:pt x="296" y="402"/>
                      <a:pt x="295" y="408"/>
                    </a:cubicBezTo>
                    <a:cubicBezTo>
                      <a:pt x="291" y="403"/>
                      <a:pt x="283" y="400"/>
                      <a:pt x="276" y="401"/>
                    </a:cubicBezTo>
                    <a:cubicBezTo>
                      <a:pt x="277" y="399"/>
                      <a:pt x="279" y="396"/>
                      <a:pt x="280" y="394"/>
                    </a:cubicBezTo>
                    <a:cubicBezTo>
                      <a:pt x="282" y="391"/>
                      <a:pt x="285" y="390"/>
                      <a:pt x="288" y="389"/>
                    </a:cubicBezTo>
                    <a:close/>
                    <a:moveTo>
                      <a:pt x="266" y="383"/>
                    </a:moveTo>
                    <a:cubicBezTo>
                      <a:pt x="270" y="382"/>
                      <a:pt x="274" y="382"/>
                      <a:pt x="277" y="383"/>
                    </a:cubicBezTo>
                    <a:cubicBezTo>
                      <a:pt x="280" y="383"/>
                      <a:pt x="284" y="385"/>
                      <a:pt x="285" y="388"/>
                    </a:cubicBezTo>
                    <a:cubicBezTo>
                      <a:pt x="283" y="389"/>
                      <a:pt x="281" y="391"/>
                      <a:pt x="279" y="393"/>
                    </a:cubicBezTo>
                    <a:cubicBezTo>
                      <a:pt x="277" y="395"/>
                      <a:pt x="275" y="399"/>
                      <a:pt x="275" y="402"/>
                    </a:cubicBezTo>
                    <a:cubicBezTo>
                      <a:pt x="274" y="402"/>
                      <a:pt x="274" y="402"/>
                      <a:pt x="274" y="402"/>
                    </a:cubicBezTo>
                    <a:cubicBezTo>
                      <a:pt x="273" y="399"/>
                      <a:pt x="269" y="397"/>
                      <a:pt x="266" y="396"/>
                    </a:cubicBezTo>
                    <a:cubicBezTo>
                      <a:pt x="262" y="394"/>
                      <a:pt x="258" y="394"/>
                      <a:pt x="254" y="396"/>
                    </a:cubicBezTo>
                    <a:cubicBezTo>
                      <a:pt x="254" y="389"/>
                      <a:pt x="260" y="384"/>
                      <a:pt x="266" y="383"/>
                    </a:cubicBezTo>
                    <a:close/>
                    <a:moveTo>
                      <a:pt x="263" y="397"/>
                    </a:moveTo>
                    <a:cubicBezTo>
                      <a:pt x="266" y="397"/>
                      <a:pt x="271" y="400"/>
                      <a:pt x="272" y="402"/>
                    </a:cubicBezTo>
                    <a:cubicBezTo>
                      <a:pt x="267" y="405"/>
                      <a:pt x="260" y="411"/>
                      <a:pt x="262" y="418"/>
                    </a:cubicBezTo>
                    <a:cubicBezTo>
                      <a:pt x="262" y="418"/>
                      <a:pt x="262" y="418"/>
                      <a:pt x="262" y="418"/>
                    </a:cubicBezTo>
                    <a:cubicBezTo>
                      <a:pt x="262" y="418"/>
                      <a:pt x="262" y="418"/>
                      <a:pt x="262" y="418"/>
                    </a:cubicBezTo>
                    <a:cubicBezTo>
                      <a:pt x="257" y="412"/>
                      <a:pt x="247" y="411"/>
                      <a:pt x="240" y="413"/>
                    </a:cubicBezTo>
                    <a:cubicBezTo>
                      <a:pt x="240" y="413"/>
                      <a:pt x="240" y="413"/>
                      <a:pt x="240" y="413"/>
                    </a:cubicBezTo>
                    <a:cubicBezTo>
                      <a:pt x="239" y="405"/>
                      <a:pt x="245" y="401"/>
                      <a:pt x="251" y="398"/>
                    </a:cubicBezTo>
                    <a:cubicBezTo>
                      <a:pt x="255" y="397"/>
                      <a:pt x="259" y="396"/>
                      <a:pt x="263" y="397"/>
                    </a:cubicBezTo>
                    <a:close/>
                    <a:moveTo>
                      <a:pt x="231" y="393"/>
                    </a:moveTo>
                    <a:cubicBezTo>
                      <a:pt x="234" y="392"/>
                      <a:pt x="238" y="391"/>
                      <a:pt x="241" y="392"/>
                    </a:cubicBezTo>
                    <a:cubicBezTo>
                      <a:pt x="245" y="393"/>
                      <a:pt x="247" y="394"/>
                      <a:pt x="250" y="397"/>
                    </a:cubicBezTo>
                    <a:cubicBezTo>
                      <a:pt x="243" y="400"/>
                      <a:pt x="237" y="405"/>
                      <a:pt x="238" y="413"/>
                    </a:cubicBezTo>
                    <a:cubicBezTo>
                      <a:pt x="238" y="413"/>
                      <a:pt x="238" y="413"/>
                      <a:pt x="238" y="413"/>
                    </a:cubicBezTo>
                    <a:cubicBezTo>
                      <a:pt x="238" y="413"/>
                      <a:pt x="238" y="413"/>
                      <a:pt x="238" y="413"/>
                    </a:cubicBezTo>
                    <a:cubicBezTo>
                      <a:pt x="236" y="408"/>
                      <a:pt x="225" y="408"/>
                      <a:pt x="221" y="409"/>
                    </a:cubicBezTo>
                    <a:cubicBezTo>
                      <a:pt x="220" y="409"/>
                      <a:pt x="220" y="409"/>
                      <a:pt x="220" y="409"/>
                    </a:cubicBezTo>
                    <a:cubicBezTo>
                      <a:pt x="218" y="402"/>
                      <a:pt x="225" y="396"/>
                      <a:pt x="231" y="393"/>
                    </a:cubicBezTo>
                    <a:close/>
                    <a:moveTo>
                      <a:pt x="221" y="411"/>
                    </a:moveTo>
                    <a:cubicBezTo>
                      <a:pt x="225" y="410"/>
                      <a:pt x="234" y="409"/>
                      <a:pt x="237" y="414"/>
                    </a:cubicBezTo>
                    <a:cubicBezTo>
                      <a:pt x="230" y="417"/>
                      <a:pt x="225" y="424"/>
                      <a:pt x="228" y="431"/>
                    </a:cubicBezTo>
                    <a:cubicBezTo>
                      <a:pt x="228" y="431"/>
                      <a:pt x="228" y="431"/>
                      <a:pt x="228" y="431"/>
                    </a:cubicBezTo>
                    <a:cubicBezTo>
                      <a:pt x="228" y="431"/>
                      <a:pt x="228" y="431"/>
                      <a:pt x="227" y="431"/>
                    </a:cubicBezTo>
                    <a:cubicBezTo>
                      <a:pt x="227" y="430"/>
                      <a:pt x="225" y="430"/>
                      <a:pt x="224" y="429"/>
                    </a:cubicBezTo>
                    <a:cubicBezTo>
                      <a:pt x="222" y="428"/>
                      <a:pt x="220" y="427"/>
                      <a:pt x="217" y="426"/>
                    </a:cubicBezTo>
                    <a:cubicBezTo>
                      <a:pt x="214" y="426"/>
                      <a:pt x="210" y="426"/>
                      <a:pt x="207" y="428"/>
                    </a:cubicBezTo>
                    <a:cubicBezTo>
                      <a:pt x="206" y="419"/>
                      <a:pt x="213" y="412"/>
                      <a:pt x="221" y="411"/>
                    </a:cubicBezTo>
                    <a:close/>
                    <a:moveTo>
                      <a:pt x="220" y="449"/>
                    </a:moveTo>
                    <a:cubicBezTo>
                      <a:pt x="213" y="444"/>
                      <a:pt x="204" y="442"/>
                      <a:pt x="197" y="448"/>
                    </a:cubicBezTo>
                    <a:cubicBezTo>
                      <a:pt x="196" y="445"/>
                      <a:pt x="197" y="441"/>
                      <a:pt x="198" y="439"/>
                    </a:cubicBezTo>
                    <a:cubicBezTo>
                      <a:pt x="199" y="435"/>
                      <a:pt x="201" y="432"/>
                      <a:pt x="204" y="431"/>
                    </a:cubicBezTo>
                    <a:cubicBezTo>
                      <a:pt x="211" y="427"/>
                      <a:pt x="221" y="426"/>
                      <a:pt x="226" y="432"/>
                    </a:cubicBezTo>
                    <a:cubicBezTo>
                      <a:pt x="221" y="436"/>
                      <a:pt x="218" y="443"/>
                      <a:pt x="220" y="449"/>
                    </a:cubicBezTo>
                    <a:close/>
                    <a:moveTo>
                      <a:pt x="196" y="410"/>
                    </a:moveTo>
                    <a:cubicBezTo>
                      <a:pt x="200" y="408"/>
                      <a:pt x="204" y="407"/>
                      <a:pt x="207" y="407"/>
                    </a:cubicBezTo>
                    <a:cubicBezTo>
                      <a:pt x="210" y="407"/>
                      <a:pt x="215" y="408"/>
                      <a:pt x="217" y="410"/>
                    </a:cubicBezTo>
                    <a:cubicBezTo>
                      <a:pt x="210" y="413"/>
                      <a:pt x="204" y="421"/>
                      <a:pt x="205" y="428"/>
                    </a:cubicBezTo>
                    <a:cubicBezTo>
                      <a:pt x="205" y="428"/>
                      <a:pt x="205" y="428"/>
                      <a:pt x="205" y="428"/>
                    </a:cubicBezTo>
                    <a:cubicBezTo>
                      <a:pt x="200" y="424"/>
                      <a:pt x="193" y="425"/>
                      <a:pt x="187" y="427"/>
                    </a:cubicBezTo>
                    <a:cubicBezTo>
                      <a:pt x="185" y="420"/>
                      <a:pt x="191" y="413"/>
                      <a:pt x="196" y="410"/>
                    </a:cubicBezTo>
                    <a:close/>
                    <a:moveTo>
                      <a:pt x="184" y="430"/>
                    </a:moveTo>
                    <a:cubicBezTo>
                      <a:pt x="190" y="426"/>
                      <a:pt x="198" y="426"/>
                      <a:pt x="203" y="429"/>
                    </a:cubicBezTo>
                    <a:cubicBezTo>
                      <a:pt x="200" y="431"/>
                      <a:pt x="198" y="434"/>
                      <a:pt x="196" y="438"/>
                    </a:cubicBezTo>
                    <a:cubicBezTo>
                      <a:pt x="195" y="440"/>
                      <a:pt x="194" y="445"/>
                      <a:pt x="195" y="448"/>
                    </a:cubicBezTo>
                    <a:cubicBezTo>
                      <a:pt x="190" y="444"/>
                      <a:pt x="183" y="445"/>
                      <a:pt x="177" y="447"/>
                    </a:cubicBezTo>
                    <a:cubicBezTo>
                      <a:pt x="177" y="447"/>
                      <a:pt x="177" y="447"/>
                      <a:pt x="177" y="447"/>
                    </a:cubicBezTo>
                    <a:cubicBezTo>
                      <a:pt x="174" y="441"/>
                      <a:pt x="179" y="433"/>
                      <a:pt x="184" y="430"/>
                    </a:cubicBezTo>
                    <a:close/>
                    <a:moveTo>
                      <a:pt x="193" y="466"/>
                    </a:moveTo>
                    <a:cubicBezTo>
                      <a:pt x="191" y="465"/>
                      <a:pt x="187" y="464"/>
                      <a:pt x="184" y="464"/>
                    </a:cubicBezTo>
                    <a:cubicBezTo>
                      <a:pt x="179" y="464"/>
                      <a:pt x="174" y="465"/>
                      <a:pt x="171" y="469"/>
                    </a:cubicBezTo>
                    <a:cubicBezTo>
                      <a:pt x="170" y="469"/>
                      <a:pt x="170" y="470"/>
                      <a:pt x="169" y="470"/>
                    </a:cubicBezTo>
                    <a:cubicBezTo>
                      <a:pt x="164" y="464"/>
                      <a:pt x="168" y="455"/>
                      <a:pt x="174" y="451"/>
                    </a:cubicBezTo>
                    <a:cubicBezTo>
                      <a:pt x="180" y="446"/>
                      <a:pt x="189" y="446"/>
                      <a:pt x="195" y="450"/>
                    </a:cubicBezTo>
                    <a:cubicBezTo>
                      <a:pt x="193" y="452"/>
                      <a:pt x="192" y="456"/>
                      <a:pt x="192" y="459"/>
                    </a:cubicBezTo>
                    <a:cubicBezTo>
                      <a:pt x="192" y="461"/>
                      <a:pt x="192" y="464"/>
                      <a:pt x="193" y="466"/>
                    </a:cubicBezTo>
                    <a:close/>
                    <a:moveTo>
                      <a:pt x="159" y="435"/>
                    </a:moveTo>
                    <a:cubicBezTo>
                      <a:pt x="164" y="429"/>
                      <a:pt x="174" y="427"/>
                      <a:pt x="181" y="431"/>
                    </a:cubicBezTo>
                    <a:cubicBezTo>
                      <a:pt x="176" y="435"/>
                      <a:pt x="172" y="442"/>
                      <a:pt x="175" y="448"/>
                    </a:cubicBezTo>
                    <a:cubicBezTo>
                      <a:pt x="174" y="449"/>
                      <a:pt x="173" y="449"/>
                      <a:pt x="173" y="450"/>
                    </a:cubicBezTo>
                    <a:cubicBezTo>
                      <a:pt x="172" y="450"/>
                      <a:pt x="171" y="451"/>
                      <a:pt x="170" y="452"/>
                    </a:cubicBezTo>
                    <a:cubicBezTo>
                      <a:pt x="168" y="451"/>
                      <a:pt x="167" y="451"/>
                      <a:pt x="165" y="451"/>
                    </a:cubicBezTo>
                    <a:cubicBezTo>
                      <a:pt x="163" y="451"/>
                      <a:pt x="161" y="451"/>
                      <a:pt x="159" y="452"/>
                    </a:cubicBezTo>
                    <a:cubicBezTo>
                      <a:pt x="157" y="452"/>
                      <a:pt x="155" y="453"/>
                      <a:pt x="153" y="454"/>
                    </a:cubicBezTo>
                    <a:cubicBezTo>
                      <a:pt x="149" y="448"/>
                      <a:pt x="154" y="439"/>
                      <a:pt x="159" y="435"/>
                    </a:cubicBezTo>
                    <a:close/>
                    <a:moveTo>
                      <a:pt x="151" y="459"/>
                    </a:moveTo>
                    <a:cubicBezTo>
                      <a:pt x="153" y="456"/>
                      <a:pt x="157" y="454"/>
                      <a:pt x="160" y="453"/>
                    </a:cubicBezTo>
                    <a:cubicBezTo>
                      <a:pt x="162" y="453"/>
                      <a:pt x="164" y="452"/>
                      <a:pt x="166" y="453"/>
                    </a:cubicBezTo>
                    <a:cubicBezTo>
                      <a:pt x="167" y="453"/>
                      <a:pt x="168" y="453"/>
                      <a:pt x="169" y="453"/>
                    </a:cubicBezTo>
                    <a:cubicBezTo>
                      <a:pt x="165" y="458"/>
                      <a:pt x="164" y="466"/>
                      <a:pt x="168" y="471"/>
                    </a:cubicBezTo>
                    <a:cubicBezTo>
                      <a:pt x="161" y="468"/>
                      <a:pt x="153" y="473"/>
                      <a:pt x="149" y="477"/>
                    </a:cubicBezTo>
                    <a:cubicBezTo>
                      <a:pt x="145" y="472"/>
                      <a:pt x="146" y="464"/>
                      <a:pt x="151" y="459"/>
                    </a:cubicBezTo>
                    <a:close/>
                    <a:moveTo>
                      <a:pt x="170" y="491"/>
                    </a:moveTo>
                    <a:cubicBezTo>
                      <a:pt x="163" y="489"/>
                      <a:pt x="155" y="491"/>
                      <a:pt x="150" y="497"/>
                    </a:cubicBezTo>
                    <a:cubicBezTo>
                      <a:pt x="146" y="492"/>
                      <a:pt x="146" y="483"/>
                      <a:pt x="151" y="478"/>
                    </a:cubicBezTo>
                    <a:cubicBezTo>
                      <a:pt x="155" y="474"/>
                      <a:pt x="162" y="471"/>
                      <a:pt x="168" y="472"/>
                    </a:cubicBezTo>
                    <a:cubicBezTo>
                      <a:pt x="165" y="478"/>
                      <a:pt x="166" y="486"/>
                      <a:pt x="170" y="491"/>
                    </a:cubicBezTo>
                    <a:close/>
                    <a:moveTo>
                      <a:pt x="147" y="510"/>
                    </a:moveTo>
                    <a:cubicBezTo>
                      <a:pt x="147" y="512"/>
                      <a:pt x="148" y="514"/>
                      <a:pt x="149" y="516"/>
                    </a:cubicBezTo>
                    <a:cubicBezTo>
                      <a:pt x="150" y="518"/>
                      <a:pt x="151" y="519"/>
                      <a:pt x="152" y="520"/>
                    </a:cubicBezTo>
                    <a:cubicBezTo>
                      <a:pt x="146" y="519"/>
                      <a:pt x="139" y="522"/>
                      <a:pt x="135" y="528"/>
                    </a:cubicBezTo>
                    <a:cubicBezTo>
                      <a:pt x="131" y="522"/>
                      <a:pt x="131" y="515"/>
                      <a:pt x="134" y="508"/>
                    </a:cubicBezTo>
                    <a:cubicBezTo>
                      <a:pt x="137" y="502"/>
                      <a:pt x="142" y="499"/>
                      <a:pt x="149" y="499"/>
                    </a:cubicBezTo>
                    <a:cubicBezTo>
                      <a:pt x="147" y="502"/>
                      <a:pt x="146" y="506"/>
                      <a:pt x="147" y="510"/>
                    </a:cubicBezTo>
                    <a:close/>
                    <a:moveTo>
                      <a:pt x="134" y="544"/>
                    </a:moveTo>
                    <a:cubicBezTo>
                      <a:pt x="136" y="547"/>
                      <a:pt x="139" y="549"/>
                      <a:pt x="142" y="550"/>
                    </a:cubicBezTo>
                    <a:cubicBezTo>
                      <a:pt x="138" y="550"/>
                      <a:pt x="134" y="553"/>
                      <a:pt x="131" y="555"/>
                    </a:cubicBezTo>
                    <a:cubicBezTo>
                      <a:pt x="129" y="558"/>
                      <a:pt x="127" y="562"/>
                      <a:pt x="126" y="566"/>
                    </a:cubicBezTo>
                    <a:cubicBezTo>
                      <a:pt x="121" y="561"/>
                      <a:pt x="117" y="554"/>
                      <a:pt x="119" y="547"/>
                    </a:cubicBezTo>
                    <a:cubicBezTo>
                      <a:pt x="120" y="540"/>
                      <a:pt x="126" y="534"/>
                      <a:pt x="133" y="534"/>
                    </a:cubicBezTo>
                    <a:cubicBezTo>
                      <a:pt x="132" y="537"/>
                      <a:pt x="133" y="541"/>
                      <a:pt x="134" y="544"/>
                    </a:cubicBezTo>
                    <a:close/>
                    <a:moveTo>
                      <a:pt x="118" y="544"/>
                    </a:moveTo>
                    <a:cubicBezTo>
                      <a:pt x="112" y="539"/>
                      <a:pt x="110" y="532"/>
                      <a:pt x="113" y="525"/>
                    </a:cubicBezTo>
                    <a:cubicBezTo>
                      <a:pt x="115" y="517"/>
                      <a:pt x="123" y="513"/>
                      <a:pt x="131" y="513"/>
                    </a:cubicBezTo>
                    <a:cubicBezTo>
                      <a:pt x="129" y="518"/>
                      <a:pt x="131" y="524"/>
                      <a:pt x="134" y="529"/>
                    </a:cubicBezTo>
                    <a:cubicBezTo>
                      <a:pt x="134" y="530"/>
                      <a:pt x="133" y="531"/>
                      <a:pt x="133" y="532"/>
                    </a:cubicBezTo>
                    <a:cubicBezTo>
                      <a:pt x="126" y="532"/>
                      <a:pt x="120" y="538"/>
                      <a:pt x="118" y="544"/>
                    </a:cubicBezTo>
                    <a:close/>
                    <a:moveTo>
                      <a:pt x="129" y="467"/>
                    </a:moveTo>
                    <a:cubicBezTo>
                      <a:pt x="131" y="463"/>
                      <a:pt x="134" y="461"/>
                      <a:pt x="138" y="459"/>
                    </a:cubicBezTo>
                    <a:cubicBezTo>
                      <a:pt x="142" y="458"/>
                      <a:pt x="145" y="459"/>
                      <a:pt x="149" y="459"/>
                    </a:cubicBezTo>
                    <a:cubicBezTo>
                      <a:pt x="144" y="465"/>
                      <a:pt x="144" y="473"/>
                      <a:pt x="148" y="479"/>
                    </a:cubicBezTo>
                    <a:cubicBezTo>
                      <a:pt x="148" y="479"/>
                      <a:pt x="148" y="479"/>
                      <a:pt x="148" y="480"/>
                    </a:cubicBezTo>
                    <a:cubicBezTo>
                      <a:pt x="140" y="478"/>
                      <a:pt x="132" y="481"/>
                      <a:pt x="128" y="487"/>
                    </a:cubicBezTo>
                    <a:cubicBezTo>
                      <a:pt x="123" y="482"/>
                      <a:pt x="125" y="473"/>
                      <a:pt x="129" y="467"/>
                    </a:cubicBezTo>
                    <a:close/>
                    <a:moveTo>
                      <a:pt x="128" y="490"/>
                    </a:moveTo>
                    <a:cubicBezTo>
                      <a:pt x="132" y="482"/>
                      <a:pt x="140" y="481"/>
                      <a:pt x="147" y="481"/>
                    </a:cubicBezTo>
                    <a:cubicBezTo>
                      <a:pt x="145" y="486"/>
                      <a:pt x="145" y="493"/>
                      <a:pt x="148" y="497"/>
                    </a:cubicBezTo>
                    <a:cubicBezTo>
                      <a:pt x="142" y="497"/>
                      <a:pt x="136" y="502"/>
                      <a:pt x="133" y="508"/>
                    </a:cubicBezTo>
                    <a:cubicBezTo>
                      <a:pt x="132" y="508"/>
                      <a:pt x="132" y="508"/>
                      <a:pt x="132" y="509"/>
                    </a:cubicBezTo>
                    <a:cubicBezTo>
                      <a:pt x="126" y="505"/>
                      <a:pt x="125" y="496"/>
                      <a:pt x="128" y="490"/>
                    </a:cubicBezTo>
                    <a:close/>
                    <a:moveTo>
                      <a:pt x="108" y="504"/>
                    </a:moveTo>
                    <a:cubicBezTo>
                      <a:pt x="109" y="501"/>
                      <a:pt x="112" y="498"/>
                      <a:pt x="115" y="496"/>
                    </a:cubicBezTo>
                    <a:cubicBezTo>
                      <a:pt x="117" y="494"/>
                      <a:pt x="119" y="494"/>
                      <a:pt x="121" y="493"/>
                    </a:cubicBezTo>
                    <a:cubicBezTo>
                      <a:pt x="122" y="493"/>
                      <a:pt x="124" y="493"/>
                      <a:pt x="126" y="492"/>
                    </a:cubicBezTo>
                    <a:cubicBezTo>
                      <a:pt x="124" y="499"/>
                      <a:pt x="126" y="507"/>
                      <a:pt x="131" y="511"/>
                    </a:cubicBezTo>
                    <a:cubicBezTo>
                      <a:pt x="131" y="511"/>
                      <a:pt x="131" y="511"/>
                      <a:pt x="131" y="511"/>
                    </a:cubicBezTo>
                    <a:cubicBezTo>
                      <a:pt x="123" y="511"/>
                      <a:pt x="115" y="515"/>
                      <a:pt x="111" y="523"/>
                    </a:cubicBezTo>
                    <a:cubicBezTo>
                      <a:pt x="106" y="518"/>
                      <a:pt x="105" y="511"/>
                      <a:pt x="108" y="504"/>
                    </a:cubicBezTo>
                    <a:close/>
                    <a:moveTo>
                      <a:pt x="95" y="543"/>
                    </a:moveTo>
                    <a:cubicBezTo>
                      <a:pt x="96" y="535"/>
                      <a:pt x="103" y="530"/>
                      <a:pt x="110" y="528"/>
                    </a:cubicBezTo>
                    <a:cubicBezTo>
                      <a:pt x="109" y="535"/>
                      <a:pt x="112" y="542"/>
                      <a:pt x="117" y="545"/>
                    </a:cubicBezTo>
                    <a:cubicBezTo>
                      <a:pt x="117" y="545"/>
                      <a:pt x="117" y="545"/>
                      <a:pt x="117" y="546"/>
                    </a:cubicBezTo>
                    <a:cubicBezTo>
                      <a:pt x="117" y="546"/>
                      <a:pt x="117" y="546"/>
                      <a:pt x="117" y="546"/>
                    </a:cubicBezTo>
                    <a:cubicBezTo>
                      <a:pt x="116" y="546"/>
                      <a:pt x="114" y="547"/>
                      <a:pt x="113" y="548"/>
                    </a:cubicBezTo>
                    <a:cubicBezTo>
                      <a:pt x="111" y="548"/>
                      <a:pt x="109" y="549"/>
                      <a:pt x="108" y="551"/>
                    </a:cubicBezTo>
                    <a:cubicBezTo>
                      <a:pt x="105" y="553"/>
                      <a:pt x="103" y="557"/>
                      <a:pt x="102" y="560"/>
                    </a:cubicBezTo>
                    <a:cubicBezTo>
                      <a:pt x="95" y="557"/>
                      <a:pt x="94" y="549"/>
                      <a:pt x="95" y="543"/>
                    </a:cubicBezTo>
                    <a:close/>
                    <a:moveTo>
                      <a:pt x="102" y="602"/>
                    </a:moveTo>
                    <a:cubicBezTo>
                      <a:pt x="95" y="599"/>
                      <a:pt x="91" y="592"/>
                      <a:pt x="92" y="584"/>
                    </a:cubicBezTo>
                    <a:cubicBezTo>
                      <a:pt x="92" y="577"/>
                      <a:pt x="96" y="572"/>
                      <a:pt x="101" y="568"/>
                    </a:cubicBezTo>
                    <a:cubicBezTo>
                      <a:pt x="102" y="575"/>
                      <a:pt x="107" y="582"/>
                      <a:pt x="114" y="584"/>
                    </a:cubicBezTo>
                    <a:cubicBezTo>
                      <a:pt x="107" y="586"/>
                      <a:pt x="102" y="594"/>
                      <a:pt x="102" y="602"/>
                    </a:cubicBezTo>
                    <a:close/>
                    <a:moveTo>
                      <a:pt x="103" y="564"/>
                    </a:moveTo>
                    <a:cubicBezTo>
                      <a:pt x="103" y="559"/>
                      <a:pt x="106" y="555"/>
                      <a:pt x="109" y="552"/>
                    </a:cubicBezTo>
                    <a:cubicBezTo>
                      <a:pt x="111" y="550"/>
                      <a:pt x="114" y="548"/>
                      <a:pt x="117" y="548"/>
                    </a:cubicBezTo>
                    <a:cubicBezTo>
                      <a:pt x="116" y="555"/>
                      <a:pt x="120" y="562"/>
                      <a:pt x="126" y="567"/>
                    </a:cubicBezTo>
                    <a:cubicBezTo>
                      <a:pt x="126" y="567"/>
                      <a:pt x="126" y="567"/>
                      <a:pt x="126" y="568"/>
                    </a:cubicBezTo>
                    <a:cubicBezTo>
                      <a:pt x="126" y="568"/>
                      <a:pt x="126" y="568"/>
                      <a:pt x="126" y="568"/>
                    </a:cubicBezTo>
                    <a:cubicBezTo>
                      <a:pt x="126" y="568"/>
                      <a:pt x="126" y="569"/>
                      <a:pt x="126" y="570"/>
                    </a:cubicBezTo>
                    <a:cubicBezTo>
                      <a:pt x="121" y="572"/>
                      <a:pt x="117" y="577"/>
                      <a:pt x="116" y="583"/>
                    </a:cubicBezTo>
                    <a:cubicBezTo>
                      <a:pt x="107" y="580"/>
                      <a:pt x="102" y="572"/>
                      <a:pt x="103" y="564"/>
                    </a:cubicBezTo>
                    <a:close/>
                    <a:moveTo>
                      <a:pt x="126" y="602"/>
                    </a:moveTo>
                    <a:cubicBezTo>
                      <a:pt x="121" y="599"/>
                      <a:pt x="117" y="594"/>
                      <a:pt x="117" y="587"/>
                    </a:cubicBezTo>
                    <a:cubicBezTo>
                      <a:pt x="116" y="580"/>
                      <a:pt x="121" y="575"/>
                      <a:pt x="127" y="571"/>
                    </a:cubicBezTo>
                    <a:cubicBezTo>
                      <a:pt x="127" y="574"/>
                      <a:pt x="129" y="577"/>
                      <a:pt x="131" y="579"/>
                    </a:cubicBezTo>
                    <a:cubicBezTo>
                      <a:pt x="132" y="581"/>
                      <a:pt x="134" y="583"/>
                      <a:pt x="136" y="584"/>
                    </a:cubicBezTo>
                    <a:cubicBezTo>
                      <a:pt x="137" y="584"/>
                      <a:pt x="138" y="584"/>
                      <a:pt x="139" y="585"/>
                    </a:cubicBezTo>
                    <a:cubicBezTo>
                      <a:pt x="132" y="586"/>
                      <a:pt x="126" y="594"/>
                      <a:pt x="126" y="602"/>
                    </a:cubicBezTo>
                    <a:close/>
                    <a:moveTo>
                      <a:pt x="142" y="567"/>
                    </a:moveTo>
                    <a:cubicBezTo>
                      <a:pt x="142" y="572"/>
                      <a:pt x="142" y="578"/>
                      <a:pt x="142" y="584"/>
                    </a:cubicBezTo>
                    <a:cubicBezTo>
                      <a:pt x="140" y="583"/>
                      <a:pt x="139" y="583"/>
                      <a:pt x="137" y="582"/>
                    </a:cubicBezTo>
                    <a:cubicBezTo>
                      <a:pt x="135" y="582"/>
                      <a:pt x="134" y="580"/>
                      <a:pt x="132" y="579"/>
                    </a:cubicBezTo>
                    <a:cubicBezTo>
                      <a:pt x="130" y="576"/>
                      <a:pt x="128" y="572"/>
                      <a:pt x="128" y="568"/>
                    </a:cubicBezTo>
                    <a:cubicBezTo>
                      <a:pt x="128" y="564"/>
                      <a:pt x="129" y="560"/>
                      <a:pt x="132" y="557"/>
                    </a:cubicBezTo>
                    <a:cubicBezTo>
                      <a:pt x="135" y="554"/>
                      <a:pt x="139" y="552"/>
                      <a:pt x="144" y="551"/>
                    </a:cubicBezTo>
                    <a:cubicBezTo>
                      <a:pt x="143" y="556"/>
                      <a:pt x="142" y="561"/>
                      <a:pt x="142" y="567"/>
                    </a:cubicBezTo>
                    <a:close/>
                    <a:moveTo>
                      <a:pt x="144" y="549"/>
                    </a:moveTo>
                    <a:cubicBezTo>
                      <a:pt x="141" y="548"/>
                      <a:pt x="138" y="546"/>
                      <a:pt x="136" y="543"/>
                    </a:cubicBezTo>
                    <a:cubicBezTo>
                      <a:pt x="134" y="540"/>
                      <a:pt x="134" y="536"/>
                      <a:pt x="134" y="533"/>
                    </a:cubicBezTo>
                    <a:cubicBezTo>
                      <a:pt x="135" y="530"/>
                      <a:pt x="138" y="526"/>
                      <a:pt x="141" y="524"/>
                    </a:cubicBezTo>
                    <a:cubicBezTo>
                      <a:pt x="144" y="522"/>
                      <a:pt x="149" y="521"/>
                      <a:pt x="153" y="522"/>
                    </a:cubicBezTo>
                    <a:cubicBezTo>
                      <a:pt x="149" y="530"/>
                      <a:pt x="146" y="539"/>
                      <a:pt x="144" y="549"/>
                    </a:cubicBezTo>
                    <a:close/>
                    <a:moveTo>
                      <a:pt x="163" y="505"/>
                    </a:moveTo>
                    <a:cubicBezTo>
                      <a:pt x="160" y="509"/>
                      <a:pt x="157" y="514"/>
                      <a:pt x="154" y="519"/>
                    </a:cubicBezTo>
                    <a:cubicBezTo>
                      <a:pt x="153" y="518"/>
                      <a:pt x="152" y="517"/>
                      <a:pt x="151" y="516"/>
                    </a:cubicBezTo>
                    <a:cubicBezTo>
                      <a:pt x="150" y="514"/>
                      <a:pt x="149" y="513"/>
                      <a:pt x="148" y="511"/>
                    </a:cubicBezTo>
                    <a:cubicBezTo>
                      <a:pt x="147" y="506"/>
                      <a:pt x="148" y="502"/>
                      <a:pt x="151" y="498"/>
                    </a:cubicBezTo>
                    <a:cubicBezTo>
                      <a:pt x="155" y="492"/>
                      <a:pt x="164" y="491"/>
                      <a:pt x="171" y="493"/>
                    </a:cubicBezTo>
                    <a:cubicBezTo>
                      <a:pt x="168" y="497"/>
                      <a:pt x="165" y="501"/>
                      <a:pt x="163" y="505"/>
                    </a:cubicBezTo>
                    <a:close/>
                    <a:moveTo>
                      <a:pt x="173" y="491"/>
                    </a:moveTo>
                    <a:cubicBezTo>
                      <a:pt x="167" y="486"/>
                      <a:pt x="166" y="476"/>
                      <a:pt x="171" y="470"/>
                    </a:cubicBezTo>
                    <a:cubicBezTo>
                      <a:pt x="177" y="464"/>
                      <a:pt x="189" y="464"/>
                      <a:pt x="195" y="469"/>
                    </a:cubicBezTo>
                    <a:cubicBezTo>
                      <a:pt x="187" y="476"/>
                      <a:pt x="179" y="483"/>
                      <a:pt x="173" y="491"/>
                    </a:cubicBezTo>
                    <a:close/>
                    <a:moveTo>
                      <a:pt x="206" y="461"/>
                    </a:moveTo>
                    <a:cubicBezTo>
                      <a:pt x="203" y="463"/>
                      <a:pt x="200" y="465"/>
                      <a:pt x="196" y="468"/>
                    </a:cubicBezTo>
                    <a:cubicBezTo>
                      <a:pt x="192" y="463"/>
                      <a:pt x="194" y="454"/>
                      <a:pt x="198" y="450"/>
                    </a:cubicBezTo>
                    <a:cubicBezTo>
                      <a:pt x="201" y="447"/>
                      <a:pt x="206" y="446"/>
                      <a:pt x="210" y="446"/>
                    </a:cubicBezTo>
                    <a:cubicBezTo>
                      <a:pt x="214" y="447"/>
                      <a:pt x="217" y="449"/>
                      <a:pt x="220" y="451"/>
                    </a:cubicBezTo>
                    <a:cubicBezTo>
                      <a:pt x="215" y="454"/>
                      <a:pt x="210" y="457"/>
                      <a:pt x="206" y="461"/>
                    </a:cubicBezTo>
                    <a:close/>
                    <a:moveTo>
                      <a:pt x="222" y="450"/>
                    </a:moveTo>
                    <a:cubicBezTo>
                      <a:pt x="219" y="444"/>
                      <a:pt x="223" y="436"/>
                      <a:pt x="229" y="433"/>
                    </a:cubicBezTo>
                    <a:cubicBezTo>
                      <a:pt x="236" y="428"/>
                      <a:pt x="244" y="431"/>
                      <a:pt x="249" y="437"/>
                    </a:cubicBezTo>
                    <a:cubicBezTo>
                      <a:pt x="240" y="441"/>
                      <a:pt x="231" y="445"/>
                      <a:pt x="222" y="450"/>
                    </a:cubicBezTo>
                    <a:close/>
                    <a:moveTo>
                      <a:pt x="229" y="430"/>
                    </a:moveTo>
                    <a:cubicBezTo>
                      <a:pt x="227" y="423"/>
                      <a:pt x="234" y="416"/>
                      <a:pt x="241" y="414"/>
                    </a:cubicBezTo>
                    <a:cubicBezTo>
                      <a:pt x="248" y="413"/>
                      <a:pt x="255" y="414"/>
                      <a:pt x="260" y="419"/>
                    </a:cubicBezTo>
                    <a:cubicBezTo>
                      <a:pt x="254" y="421"/>
                      <a:pt x="249" y="428"/>
                      <a:pt x="250" y="435"/>
                    </a:cubicBezTo>
                    <a:cubicBezTo>
                      <a:pt x="245" y="429"/>
                      <a:pt x="236" y="428"/>
                      <a:pt x="229" y="430"/>
                    </a:cubicBezTo>
                    <a:close/>
                    <a:moveTo>
                      <a:pt x="251" y="436"/>
                    </a:moveTo>
                    <a:cubicBezTo>
                      <a:pt x="250" y="428"/>
                      <a:pt x="256" y="421"/>
                      <a:pt x="263" y="419"/>
                    </a:cubicBezTo>
                    <a:cubicBezTo>
                      <a:pt x="269" y="417"/>
                      <a:pt x="279" y="419"/>
                      <a:pt x="282" y="425"/>
                    </a:cubicBezTo>
                    <a:cubicBezTo>
                      <a:pt x="272" y="428"/>
                      <a:pt x="262" y="432"/>
                      <a:pt x="251" y="436"/>
                    </a:cubicBezTo>
                    <a:close/>
                    <a:moveTo>
                      <a:pt x="283" y="421"/>
                    </a:moveTo>
                    <a:cubicBezTo>
                      <a:pt x="283" y="422"/>
                      <a:pt x="283" y="423"/>
                      <a:pt x="283" y="424"/>
                    </a:cubicBezTo>
                    <a:cubicBezTo>
                      <a:pt x="279" y="418"/>
                      <a:pt x="270" y="416"/>
                      <a:pt x="263" y="417"/>
                    </a:cubicBezTo>
                    <a:cubicBezTo>
                      <a:pt x="262" y="411"/>
                      <a:pt x="269" y="405"/>
                      <a:pt x="274" y="403"/>
                    </a:cubicBezTo>
                    <a:cubicBezTo>
                      <a:pt x="281" y="401"/>
                      <a:pt x="289" y="404"/>
                      <a:pt x="294" y="409"/>
                    </a:cubicBezTo>
                    <a:cubicBezTo>
                      <a:pt x="291" y="410"/>
                      <a:pt x="289" y="411"/>
                      <a:pt x="287" y="413"/>
                    </a:cubicBezTo>
                    <a:cubicBezTo>
                      <a:pt x="286" y="415"/>
                      <a:pt x="285" y="417"/>
                      <a:pt x="284" y="419"/>
                    </a:cubicBezTo>
                    <a:cubicBezTo>
                      <a:pt x="284" y="419"/>
                      <a:pt x="283" y="420"/>
                      <a:pt x="283" y="421"/>
                    </a:cubicBezTo>
                    <a:close/>
                    <a:moveTo>
                      <a:pt x="285" y="425"/>
                    </a:moveTo>
                    <a:cubicBezTo>
                      <a:pt x="285" y="424"/>
                      <a:pt x="285" y="422"/>
                      <a:pt x="285" y="421"/>
                    </a:cubicBezTo>
                    <a:cubicBezTo>
                      <a:pt x="285" y="419"/>
                      <a:pt x="286" y="417"/>
                      <a:pt x="287" y="416"/>
                    </a:cubicBezTo>
                    <a:cubicBezTo>
                      <a:pt x="289" y="413"/>
                      <a:pt x="292" y="411"/>
                      <a:pt x="296" y="410"/>
                    </a:cubicBezTo>
                    <a:cubicBezTo>
                      <a:pt x="302" y="409"/>
                      <a:pt x="310" y="413"/>
                      <a:pt x="312" y="419"/>
                    </a:cubicBezTo>
                    <a:cubicBezTo>
                      <a:pt x="303" y="421"/>
                      <a:pt x="294" y="422"/>
                      <a:pt x="285" y="425"/>
                    </a:cubicBezTo>
                    <a:close/>
                    <a:moveTo>
                      <a:pt x="312" y="416"/>
                    </a:moveTo>
                    <a:cubicBezTo>
                      <a:pt x="309" y="411"/>
                      <a:pt x="303" y="408"/>
                      <a:pt x="297" y="409"/>
                    </a:cubicBezTo>
                    <a:cubicBezTo>
                      <a:pt x="298" y="403"/>
                      <a:pt x="303" y="396"/>
                      <a:pt x="309" y="397"/>
                    </a:cubicBezTo>
                    <a:cubicBezTo>
                      <a:pt x="314" y="397"/>
                      <a:pt x="320" y="401"/>
                      <a:pt x="322" y="406"/>
                    </a:cubicBezTo>
                    <a:cubicBezTo>
                      <a:pt x="317" y="407"/>
                      <a:pt x="313" y="410"/>
                      <a:pt x="312" y="416"/>
                    </a:cubicBezTo>
                    <a:close/>
                    <a:moveTo>
                      <a:pt x="337" y="416"/>
                    </a:moveTo>
                    <a:cubicBezTo>
                      <a:pt x="329" y="416"/>
                      <a:pt x="321" y="417"/>
                      <a:pt x="313" y="419"/>
                    </a:cubicBezTo>
                    <a:cubicBezTo>
                      <a:pt x="314" y="415"/>
                      <a:pt x="315" y="413"/>
                      <a:pt x="317" y="410"/>
                    </a:cubicBezTo>
                    <a:cubicBezTo>
                      <a:pt x="319" y="408"/>
                      <a:pt x="323" y="407"/>
                      <a:pt x="326" y="406"/>
                    </a:cubicBezTo>
                    <a:cubicBezTo>
                      <a:pt x="332" y="406"/>
                      <a:pt x="340" y="409"/>
                      <a:pt x="343" y="415"/>
                    </a:cubicBezTo>
                    <a:cubicBezTo>
                      <a:pt x="341" y="415"/>
                      <a:pt x="339" y="415"/>
                      <a:pt x="337" y="416"/>
                    </a:cubicBezTo>
                    <a:close/>
                    <a:moveTo>
                      <a:pt x="325" y="405"/>
                    </a:moveTo>
                    <a:cubicBezTo>
                      <a:pt x="327" y="399"/>
                      <a:pt x="331" y="395"/>
                      <a:pt x="338" y="394"/>
                    </a:cubicBezTo>
                    <a:cubicBezTo>
                      <a:pt x="345" y="394"/>
                      <a:pt x="351" y="397"/>
                      <a:pt x="354" y="403"/>
                    </a:cubicBezTo>
                    <a:cubicBezTo>
                      <a:pt x="349" y="404"/>
                      <a:pt x="345" y="408"/>
                      <a:pt x="344" y="413"/>
                    </a:cubicBezTo>
                    <a:cubicBezTo>
                      <a:pt x="340" y="407"/>
                      <a:pt x="332" y="404"/>
                      <a:pt x="325" y="405"/>
                    </a:cubicBezTo>
                    <a:close/>
                    <a:moveTo>
                      <a:pt x="371" y="413"/>
                    </a:moveTo>
                    <a:cubicBezTo>
                      <a:pt x="362" y="414"/>
                      <a:pt x="353" y="414"/>
                      <a:pt x="345" y="415"/>
                    </a:cubicBezTo>
                    <a:cubicBezTo>
                      <a:pt x="346" y="409"/>
                      <a:pt x="351" y="404"/>
                      <a:pt x="358" y="404"/>
                    </a:cubicBezTo>
                    <a:cubicBezTo>
                      <a:pt x="364" y="403"/>
                      <a:pt x="369" y="407"/>
                      <a:pt x="371" y="412"/>
                    </a:cubicBezTo>
                    <a:cubicBezTo>
                      <a:pt x="371" y="413"/>
                      <a:pt x="371" y="413"/>
                      <a:pt x="371" y="413"/>
                    </a:cubicBezTo>
                    <a:close/>
                    <a:moveTo>
                      <a:pt x="358" y="402"/>
                    </a:moveTo>
                    <a:cubicBezTo>
                      <a:pt x="358" y="402"/>
                      <a:pt x="357" y="402"/>
                      <a:pt x="357" y="402"/>
                    </a:cubicBezTo>
                    <a:cubicBezTo>
                      <a:pt x="358" y="397"/>
                      <a:pt x="363" y="393"/>
                      <a:pt x="368" y="392"/>
                    </a:cubicBezTo>
                    <a:cubicBezTo>
                      <a:pt x="375" y="390"/>
                      <a:pt x="381" y="395"/>
                      <a:pt x="384" y="400"/>
                    </a:cubicBezTo>
                    <a:cubicBezTo>
                      <a:pt x="378" y="401"/>
                      <a:pt x="373" y="405"/>
                      <a:pt x="372" y="410"/>
                    </a:cubicBezTo>
                    <a:cubicBezTo>
                      <a:pt x="369" y="405"/>
                      <a:pt x="364" y="402"/>
                      <a:pt x="358" y="402"/>
                    </a:cubicBezTo>
                    <a:close/>
                    <a:moveTo>
                      <a:pt x="373" y="413"/>
                    </a:moveTo>
                    <a:cubicBezTo>
                      <a:pt x="373" y="413"/>
                      <a:pt x="373" y="412"/>
                      <a:pt x="373" y="412"/>
                    </a:cubicBezTo>
                    <a:cubicBezTo>
                      <a:pt x="374" y="406"/>
                      <a:pt x="379" y="403"/>
                      <a:pt x="385" y="402"/>
                    </a:cubicBezTo>
                    <a:cubicBezTo>
                      <a:pt x="385" y="402"/>
                      <a:pt x="385" y="402"/>
                      <a:pt x="385" y="402"/>
                    </a:cubicBezTo>
                    <a:cubicBezTo>
                      <a:pt x="393" y="400"/>
                      <a:pt x="402" y="404"/>
                      <a:pt x="402" y="412"/>
                    </a:cubicBezTo>
                    <a:cubicBezTo>
                      <a:pt x="393" y="413"/>
                      <a:pt x="383" y="413"/>
                      <a:pt x="373" y="413"/>
                    </a:cubicBezTo>
                    <a:close/>
                    <a:moveTo>
                      <a:pt x="387" y="400"/>
                    </a:moveTo>
                    <a:cubicBezTo>
                      <a:pt x="390" y="395"/>
                      <a:pt x="395" y="391"/>
                      <a:pt x="401" y="391"/>
                    </a:cubicBezTo>
                    <a:cubicBezTo>
                      <a:pt x="407" y="390"/>
                      <a:pt x="413" y="394"/>
                      <a:pt x="416" y="400"/>
                    </a:cubicBezTo>
                    <a:cubicBezTo>
                      <a:pt x="410" y="401"/>
                      <a:pt x="406" y="405"/>
                      <a:pt x="404" y="410"/>
                    </a:cubicBezTo>
                    <a:cubicBezTo>
                      <a:pt x="402" y="403"/>
                      <a:pt x="394" y="399"/>
                      <a:pt x="387" y="400"/>
                    </a:cubicBezTo>
                    <a:close/>
                    <a:moveTo>
                      <a:pt x="413" y="412"/>
                    </a:moveTo>
                    <a:cubicBezTo>
                      <a:pt x="410" y="412"/>
                      <a:pt x="407" y="412"/>
                      <a:pt x="404" y="412"/>
                    </a:cubicBezTo>
                    <a:cubicBezTo>
                      <a:pt x="406" y="406"/>
                      <a:pt x="412" y="401"/>
                      <a:pt x="418" y="401"/>
                    </a:cubicBezTo>
                    <a:cubicBezTo>
                      <a:pt x="425" y="401"/>
                      <a:pt x="430" y="406"/>
                      <a:pt x="432" y="412"/>
                    </a:cubicBezTo>
                    <a:cubicBezTo>
                      <a:pt x="426" y="412"/>
                      <a:pt x="419" y="412"/>
                      <a:pt x="413" y="412"/>
                    </a:cubicBezTo>
                    <a:close/>
                    <a:moveTo>
                      <a:pt x="419" y="399"/>
                    </a:moveTo>
                    <a:cubicBezTo>
                      <a:pt x="421" y="394"/>
                      <a:pt x="426" y="391"/>
                      <a:pt x="431" y="390"/>
                    </a:cubicBezTo>
                    <a:cubicBezTo>
                      <a:pt x="431" y="390"/>
                      <a:pt x="431" y="390"/>
                      <a:pt x="431" y="390"/>
                    </a:cubicBezTo>
                    <a:cubicBezTo>
                      <a:pt x="434" y="390"/>
                      <a:pt x="437" y="390"/>
                      <a:pt x="440" y="391"/>
                    </a:cubicBezTo>
                    <a:cubicBezTo>
                      <a:pt x="444" y="396"/>
                      <a:pt x="449" y="399"/>
                      <a:pt x="454" y="402"/>
                    </a:cubicBezTo>
                    <a:cubicBezTo>
                      <a:pt x="452" y="401"/>
                      <a:pt x="449" y="401"/>
                      <a:pt x="447" y="401"/>
                    </a:cubicBezTo>
                    <a:cubicBezTo>
                      <a:pt x="440" y="401"/>
                      <a:pt x="435" y="405"/>
                      <a:pt x="433" y="411"/>
                    </a:cubicBezTo>
                    <a:cubicBezTo>
                      <a:pt x="431" y="405"/>
                      <a:pt x="426" y="400"/>
                      <a:pt x="419" y="399"/>
                    </a:cubicBezTo>
                    <a:close/>
                    <a:moveTo>
                      <a:pt x="454" y="413"/>
                    </a:moveTo>
                    <a:cubicBezTo>
                      <a:pt x="447" y="413"/>
                      <a:pt x="441" y="412"/>
                      <a:pt x="434" y="412"/>
                    </a:cubicBezTo>
                    <a:cubicBezTo>
                      <a:pt x="436" y="406"/>
                      <a:pt x="440" y="402"/>
                      <a:pt x="447" y="402"/>
                    </a:cubicBezTo>
                    <a:cubicBezTo>
                      <a:pt x="453" y="402"/>
                      <a:pt x="459" y="406"/>
                      <a:pt x="461" y="413"/>
                    </a:cubicBezTo>
                    <a:cubicBezTo>
                      <a:pt x="461" y="413"/>
                      <a:pt x="461" y="413"/>
                      <a:pt x="461" y="413"/>
                    </a:cubicBezTo>
                    <a:cubicBezTo>
                      <a:pt x="459" y="413"/>
                      <a:pt x="456" y="413"/>
                      <a:pt x="454" y="413"/>
                    </a:cubicBezTo>
                    <a:close/>
                    <a:moveTo>
                      <a:pt x="457" y="404"/>
                    </a:moveTo>
                    <a:cubicBezTo>
                      <a:pt x="460" y="406"/>
                      <a:pt x="462" y="407"/>
                      <a:pt x="465" y="408"/>
                    </a:cubicBezTo>
                    <a:cubicBezTo>
                      <a:pt x="464" y="409"/>
                      <a:pt x="463" y="410"/>
                      <a:pt x="462" y="411"/>
                    </a:cubicBezTo>
                    <a:cubicBezTo>
                      <a:pt x="461" y="408"/>
                      <a:pt x="459" y="406"/>
                      <a:pt x="457" y="404"/>
                    </a:cubicBezTo>
                    <a:close/>
                    <a:moveTo>
                      <a:pt x="463" y="413"/>
                    </a:moveTo>
                    <a:cubicBezTo>
                      <a:pt x="464" y="411"/>
                      <a:pt x="465" y="409"/>
                      <a:pt x="467" y="409"/>
                    </a:cubicBezTo>
                    <a:cubicBezTo>
                      <a:pt x="470" y="410"/>
                      <a:pt x="474" y="411"/>
                      <a:pt x="477" y="412"/>
                    </a:cubicBezTo>
                    <a:cubicBezTo>
                      <a:pt x="473" y="412"/>
                      <a:pt x="468" y="412"/>
                      <a:pt x="463" y="413"/>
                    </a:cubicBezTo>
                    <a:close/>
                    <a:moveTo>
                      <a:pt x="593" y="368"/>
                    </a:moveTo>
                    <a:cubicBezTo>
                      <a:pt x="591" y="374"/>
                      <a:pt x="590" y="380"/>
                      <a:pt x="590" y="386"/>
                    </a:cubicBezTo>
                    <a:cubicBezTo>
                      <a:pt x="590" y="387"/>
                      <a:pt x="590" y="388"/>
                      <a:pt x="591" y="390"/>
                    </a:cubicBezTo>
                    <a:cubicBezTo>
                      <a:pt x="591" y="390"/>
                      <a:pt x="591" y="390"/>
                      <a:pt x="591" y="390"/>
                    </a:cubicBezTo>
                    <a:cubicBezTo>
                      <a:pt x="590" y="390"/>
                      <a:pt x="589" y="390"/>
                      <a:pt x="589" y="391"/>
                    </a:cubicBezTo>
                    <a:cubicBezTo>
                      <a:pt x="589" y="387"/>
                      <a:pt x="589" y="383"/>
                      <a:pt x="589" y="379"/>
                    </a:cubicBezTo>
                    <a:cubicBezTo>
                      <a:pt x="590" y="373"/>
                      <a:pt x="590" y="368"/>
                      <a:pt x="591" y="363"/>
                    </a:cubicBezTo>
                    <a:cubicBezTo>
                      <a:pt x="591" y="358"/>
                      <a:pt x="592" y="353"/>
                      <a:pt x="592" y="348"/>
                    </a:cubicBezTo>
                    <a:cubicBezTo>
                      <a:pt x="592" y="344"/>
                      <a:pt x="594" y="339"/>
                      <a:pt x="593" y="334"/>
                    </a:cubicBezTo>
                    <a:cubicBezTo>
                      <a:pt x="595" y="332"/>
                      <a:pt x="597" y="329"/>
                      <a:pt x="600" y="326"/>
                    </a:cubicBezTo>
                    <a:cubicBezTo>
                      <a:pt x="600" y="331"/>
                      <a:pt x="600" y="335"/>
                      <a:pt x="601" y="340"/>
                    </a:cubicBezTo>
                    <a:cubicBezTo>
                      <a:pt x="601" y="345"/>
                      <a:pt x="601" y="351"/>
                      <a:pt x="601" y="356"/>
                    </a:cubicBezTo>
                    <a:cubicBezTo>
                      <a:pt x="601" y="356"/>
                      <a:pt x="601" y="356"/>
                      <a:pt x="601" y="356"/>
                    </a:cubicBezTo>
                    <a:cubicBezTo>
                      <a:pt x="598" y="360"/>
                      <a:pt x="595" y="364"/>
                      <a:pt x="593" y="368"/>
                    </a:cubicBezTo>
                    <a:close/>
                    <a:moveTo>
                      <a:pt x="603" y="287"/>
                    </a:moveTo>
                    <a:cubicBezTo>
                      <a:pt x="611" y="286"/>
                      <a:pt x="620" y="285"/>
                      <a:pt x="629" y="285"/>
                    </a:cubicBezTo>
                    <a:cubicBezTo>
                      <a:pt x="627" y="288"/>
                      <a:pt x="625" y="291"/>
                      <a:pt x="622" y="295"/>
                    </a:cubicBezTo>
                    <a:cubicBezTo>
                      <a:pt x="622" y="295"/>
                      <a:pt x="622" y="295"/>
                      <a:pt x="622" y="295"/>
                    </a:cubicBezTo>
                    <a:cubicBezTo>
                      <a:pt x="622" y="295"/>
                      <a:pt x="622" y="295"/>
                      <a:pt x="622" y="295"/>
                    </a:cubicBezTo>
                    <a:cubicBezTo>
                      <a:pt x="614" y="296"/>
                      <a:pt x="605" y="296"/>
                      <a:pt x="596" y="297"/>
                    </a:cubicBezTo>
                    <a:cubicBezTo>
                      <a:pt x="587" y="297"/>
                      <a:pt x="578" y="298"/>
                      <a:pt x="570" y="299"/>
                    </a:cubicBezTo>
                    <a:cubicBezTo>
                      <a:pt x="572" y="295"/>
                      <a:pt x="573" y="292"/>
                      <a:pt x="575" y="289"/>
                    </a:cubicBezTo>
                    <a:cubicBezTo>
                      <a:pt x="584" y="289"/>
                      <a:pt x="594" y="288"/>
                      <a:pt x="603" y="287"/>
                    </a:cubicBezTo>
                    <a:close/>
                    <a:moveTo>
                      <a:pt x="576" y="288"/>
                    </a:moveTo>
                    <a:cubicBezTo>
                      <a:pt x="578" y="284"/>
                      <a:pt x="580" y="281"/>
                      <a:pt x="582" y="279"/>
                    </a:cubicBezTo>
                    <a:cubicBezTo>
                      <a:pt x="587" y="279"/>
                      <a:pt x="592" y="278"/>
                      <a:pt x="596" y="278"/>
                    </a:cubicBezTo>
                    <a:cubicBezTo>
                      <a:pt x="601" y="277"/>
                      <a:pt x="606" y="277"/>
                      <a:pt x="611" y="276"/>
                    </a:cubicBezTo>
                    <a:cubicBezTo>
                      <a:pt x="621" y="275"/>
                      <a:pt x="630" y="274"/>
                      <a:pt x="639" y="273"/>
                    </a:cubicBezTo>
                    <a:cubicBezTo>
                      <a:pt x="636" y="276"/>
                      <a:pt x="633" y="280"/>
                      <a:pt x="631" y="284"/>
                    </a:cubicBezTo>
                    <a:cubicBezTo>
                      <a:pt x="621" y="284"/>
                      <a:pt x="612" y="285"/>
                      <a:pt x="603" y="286"/>
                    </a:cubicBezTo>
                    <a:cubicBezTo>
                      <a:pt x="594" y="287"/>
                      <a:pt x="585" y="287"/>
                      <a:pt x="576" y="288"/>
                    </a:cubicBezTo>
                    <a:close/>
                    <a:moveTo>
                      <a:pt x="597" y="298"/>
                    </a:moveTo>
                    <a:cubicBezTo>
                      <a:pt x="605" y="298"/>
                      <a:pt x="613" y="298"/>
                      <a:pt x="621" y="296"/>
                    </a:cubicBezTo>
                    <a:cubicBezTo>
                      <a:pt x="619" y="299"/>
                      <a:pt x="617" y="301"/>
                      <a:pt x="615" y="304"/>
                    </a:cubicBezTo>
                    <a:cubicBezTo>
                      <a:pt x="607" y="306"/>
                      <a:pt x="598" y="305"/>
                      <a:pt x="589" y="306"/>
                    </a:cubicBezTo>
                    <a:cubicBezTo>
                      <a:pt x="584" y="307"/>
                      <a:pt x="580" y="307"/>
                      <a:pt x="575" y="308"/>
                    </a:cubicBezTo>
                    <a:cubicBezTo>
                      <a:pt x="572" y="308"/>
                      <a:pt x="568" y="309"/>
                      <a:pt x="564" y="308"/>
                    </a:cubicBezTo>
                    <a:cubicBezTo>
                      <a:pt x="566" y="306"/>
                      <a:pt x="567" y="303"/>
                      <a:pt x="569" y="300"/>
                    </a:cubicBezTo>
                    <a:cubicBezTo>
                      <a:pt x="578" y="300"/>
                      <a:pt x="587" y="299"/>
                      <a:pt x="597" y="298"/>
                    </a:cubicBezTo>
                    <a:close/>
                    <a:moveTo>
                      <a:pt x="574" y="309"/>
                    </a:moveTo>
                    <a:cubicBezTo>
                      <a:pt x="579" y="309"/>
                      <a:pt x="584" y="308"/>
                      <a:pt x="589" y="308"/>
                    </a:cubicBezTo>
                    <a:cubicBezTo>
                      <a:pt x="597" y="307"/>
                      <a:pt x="606" y="307"/>
                      <a:pt x="614" y="306"/>
                    </a:cubicBezTo>
                    <a:cubicBezTo>
                      <a:pt x="612" y="309"/>
                      <a:pt x="609" y="311"/>
                      <a:pt x="607" y="314"/>
                    </a:cubicBezTo>
                    <a:cubicBezTo>
                      <a:pt x="607" y="314"/>
                      <a:pt x="607" y="314"/>
                      <a:pt x="607" y="314"/>
                    </a:cubicBezTo>
                    <a:cubicBezTo>
                      <a:pt x="598" y="316"/>
                      <a:pt x="590" y="316"/>
                      <a:pt x="582" y="317"/>
                    </a:cubicBezTo>
                    <a:cubicBezTo>
                      <a:pt x="577" y="317"/>
                      <a:pt x="573" y="317"/>
                      <a:pt x="569" y="317"/>
                    </a:cubicBezTo>
                    <a:cubicBezTo>
                      <a:pt x="566" y="318"/>
                      <a:pt x="563" y="319"/>
                      <a:pt x="559" y="318"/>
                    </a:cubicBezTo>
                    <a:cubicBezTo>
                      <a:pt x="561" y="316"/>
                      <a:pt x="562" y="313"/>
                      <a:pt x="563" y="311"/>
                    </a:cubicBezTo>
                    <a:cubicBezTo>
                      <a:pt x="563" y="310"/>
                      <a:pt x="564" y="310"/>
                      <a:pt x="564" y="310"/>
                    </a:cubicBezTo>
                    <a:cubicBezTo>
                      <a:pt x="567" y="310"/>
                      <a:pt x="571" y="309"/>
                      <a:pt x="574" y="309"/>
                    </a:cubicBezTo>
                    <a:close/>
                    <a:moveTo>
                      <a:pt x="568" y="319"/>
                    </a:moveTo>
                    <a:cubicBezTo>
                      <a:pt x="572" y="319"/>
                      <a:pt x="576" y="319"/>
                      <a:pt x="581" y="318"/>
                    </a:cubicBezTo>
                    <a:cubicBezTo>
                      <a:pt x="589" y="317"/>
                      <a:pt x="598" y="317"/>
                      <a:pt x="606" y="316"/>
                    </a:cubicBezTo>
                    <a:cubicBezTo>
                      <a:pt x="604" y="319"/>
                      <a:pt x="602" y="321"/>
                      <a:pt x="600" y="324"/>
                    </a:cubicBezTo>
                    <a:cubicBezTo>
                      <a:pt x="599" y="324"/>
                      <a:pt x="599" y="325"/>
                      <a:pt x="599" y="325"/>
                    </a:cubicBezTo>
                    <a:cubicBezTo>
                      <a:pt x="599" y="325"/>
                      <a:pt x="599" y="325"/>
                      <a:pt x="598" y="325"/>
                    </a:cubicBezTo>
                    <a:cubicBezTo>
                      <a:pt x="591" y="325"/>
                      <a:pt x="583" y="326"/>
                      <a:pt x="576" y="327"/>
                    </a:cubicBezTo>
                    <a:cubicBezTo>
                      <a:pt x="572" y="327"/>
                      <a:pt x="569" y="328"/>
                      <a:pt x="565" y="328"/>
                    </a:cubicBezTo>
                    <a:cubicBezTo>
                      <a:pt x="561" y="328"/>
                      <a:pt x="558" y="329"/>
                      <a:pt x="554" y="328"/>
                    </a:cubicBezTo>
                    <a:cubicBezTo>
                      <a:pt x="556" y="325"/>
                      <a:pt x="557" y="323"/>
                      <a:pt x="559" y="320"/>
                    </a:cubicBezTo>
                    <a:cubicBezTo>
                      <a:pt x="562" y="320"/>
                      <a:pt x="565" y="319"/>
                      <a:pt x="568" y="319"/>
                    </a:cubicBezTo>
                    <a:close/>
                    <a:moveTo>
                      <a:pt x="563" y="329"/>
                    </a:moveTo>
                    <a:cubicBezTo>
                      <a:pt x="567" y="329"/>
                      <a:pt x="571" y="329"/>
                      <a:pt x="575" y="328"/>
                    </a:cubicBezTo>
                    <a:cubicBezTo>
                      <a:pt x="583" y="327"/>
                      <a:pt x="590" y="327"/>
                      <a:pt x="597" y="326"/>
                    </a:cubicBezTo>
                    <a:cubicBezTo>
                      <a:pt x="595" y="329"/>
                      <a:pt x="593" y="332"/>
                      <a:pt x="590" y="335"/>
                    </a:cubicBezTo>
                    <a:cubicBezTo>
                      <a:pt x="583" y="336"/>
                      <a:pt x="576" y="337"/>
                      <a:pt x="569" y="338"/>
                    </a:cubicBezTo>
                    <a:cubicBezTo>
                      <a:pt x="565" y="338"/>
                      <a:pt x="562" y="338"/>
                      <a:pt x="558" y="338"/>
                    </a:cubicBezTo>
                    <a:cubicBezTo>
                      <a:pt x="555" y="337"/>
                      <a:pt x="552" y="338"/>
                      <a:pt x="549" y="338"/>
                    </a:cubicBezTo>
                    <a:cubicBezTo>
                      <a:pt x="551" y="335"/>
                      <a:pt x="552" y="332"/>
                      <a:pt x="554" y="330"/>
                    </a:cubicBezTo>
                    <a:cubicBezTo>
                      <a:pt x="557" y="330"/>
                      <a:pt x="560" y="329"/>
                      <a:pt x="563" y="329"/>
                    </a:cubicBezTo>
                    <a:close/>
                    <a:moveTo>
                      <a:pt x="557" y="339"/>
                    </a:moveTo>
                    <a:cubicBezTo>
                      <a:pt x="561" y="339"/>
                      <a:pt x="564" y="339"/>
                      <a:pt x="568" y="339"/>
                    </a:cubicBezTo>
                    <a:cubicBezTo>
                      <a:pt x="575" y="339"/>
                      <a:pt x="582" y="337"/>
                      <a:pt x="589" y="337"/>
                    </a:cubicBezTo>
                    <a:cubicBezTo>
                      <a:pt x="586" y="340"/>
                      <a:pt x="584" y="343"/>
                      <a:pt x="581" y="347"/>
                    </a:cubicBezTo>
                    <a:cubicBezTo>
                      <a:pt x="581" y="347"/>
                      <a:pt x="581" y="346"/>
                      <a:pt x="581" y="346"/>
                    </a:cubicBezTo>
                    <a:cubicBezTo>
                      <a:pt x="568" y="346"/>
                      <a:pt x="556" y="349"/>
                      <a:pt x="544" y="348"/>
                    </a:cubicBezTo>
                    <a:cubicBezTo>
                      <a:pt x="545" y="345"/>
                      <a:pt x="547" y="342"/>
                      <a:pt x="548" y="339"/>
                    </a:cubicBezTo>
                    <a:cubicBezTo>
                      <a:pt x="551" y="340"/>
                      <a:pt x="554" y="339"/>
                      <a:pt x="557" y="339"/>
                    </a:cubicBezTo>
                    <a:close/>
                    <a:moveTo>
                      <a:pt x="560" y="349"/>
                    </a:moveTo>
                    <a:cubicBezTo>
                      <a:pt x="567" y="349"/>
                      <a:pt x="573" y="348"/>
                      <a:pt x="580" y="348"/>
                    </a:cubicBezTo>
                    <a:cubicBezTo>
                      <a:pt x="577" y="351"/>
                      <a:pt x="575" y="353"/>
                      <a:pt x="573" y="356"/>
                    </a:cubicBezTo>
                    <a:cubicBezTo>
                      <a:pt x="572" y="356"/>
                      <a:pt x="572" y="356"/>
                      <a:pt x="572" y="356"/>
                    </a:cubicBezTo>
                    <a:cubicBezTo>
                      <a:pt x="567" y="357"/>
                      <a:pt x="561" y="356"/>
                      <a:pt x="556" y="356"/>
                    </a:cubicBezTo>
                    <a:cubicBezTo>
                      <a:pt x="550" y="355"/>
                      <a:pt x="545" y="356"/>
                      <a:pt x="539" y="355"/>
                    </a:cubicBezTo>
                    <a:cubicBezTo>
                      <a:pt x="540" y="353"/>
                      <a:pt x="542" y="351"/>
                      <a:pt x="543" y="349"/>
                    </a:cubicBezTo>
                    <a:cubicBezTo>
                      <a:pt x="549" y="350"/>
                      <a:pt x="555" y="349"/>
                      <a:pt x="560" y="349"/>
                    </a:cubicBezTo>
                    <a:close/>
                    <a:moveTo>
                      <a:pt x="555" y="357"/>
                    </a:moveTo>
                    <a:cubicBezTo>
                      <a:pt x="560" y="357"/>
                      <a:pt x="566" y="358"/>
                      <a:pt x="571" y="358"/>
                    </a:cubicBezTo>
                    <a:cubicBezTo>
                      <a:pt x="568" y="360"/>
                      <a:pt x="566" y="363"/>
                      <a:pt x="563" y="366"/>
                    </a:cubicBezTo>
                    <a:cubicBezTo>
                      <a:pt x="558" y="365"/>
                      <a:pt x="554" y="364"/>
                      <a:pt x="549" y="363"/>
                    </a:cubicBezTo>
                    <a:cubicBezTo>
                      <a:pt x="547" y="363"/>
                      <a:pt x="544" y="363"/>
                      <a:pt x="541" y="362"/>
                    </a:cubicBezTo>
                    <a:cubicBezTo>
                      <a:pt x="539" y="362"/>
                      <a:pt x="536" y="363"/>
                      <a:pt x="534" y="362"/>
                    </a:cubicBezTo>
                    <a:cubicBezTo>
                      <a:pt x="536" y="360"/>
                      <a:pt x="537" y="358"/>
                      <a:pt x="538" y="356"/>
                    </a:cubicBezTo>
                    <a:cubicBezTo>
                      <a:pt x="544" y="358"/>
                      <a:pt x="549" y="357"/>
                      <a:pt x="555" y="357"/>
                    </a:cubicBezTo>
                    <a:close/>
                    <a:moveTo>
                      <a:pt x="538" y="364"/>
                    </a:moveTo>
                    <a:cubicBezTo>
                      <a:pt x="541" y="364"/>
                      <a:pt x="544" y="364"/>
                      <a:pt x="547" y="365"/>
                    </a:cubicBezTo>
                    <a:cubicBezTo>
                      <a:pt x="552" y="365"/>
                      <a:pt x="557" y="366"/>
                      <a:pt x="562" y="367"/>
                    </a:cubicBezTo>
                    <a:cubicBezTo>
                      <a:pt x="559" y="370"/>
                      <a:pt x="556" y="372"/>
                      <a:pt x="554" y="374"/>
                    </a:cubicBezTo>
                    <a:cubicBezTo>
                      <a:pt x="549" y="373"/>
                      <a:pt x="545" y="372"/>
                      <a:pt x="540" y="371"/>
                    </a:cubicBezTo>
                    <a:cubicBezTo>
                      <a:pt x="537" y="370"/>
                      <a:pt x="533" y="370"/>
                      <a:pt x="529" y="369"/>
                    </a:cubicBezTo>
                    <a:cubicBezTo>
                      <a:pt x="529" y="369"/>
                      <a:pt x="529" y="369"/>
                      <a:pt x="529" y="369"/>
                    </a:cubicBezTo>
                    <a:cubicBezTo>
                      <a:pt x="531" y="367"/>
                      <a:pt x="532" y="365"/>
                      <a:pt x="533" y="363"/>
                    </a:cubicBezTo>
                    <a:cubicBezTo>
                      <a:pt x="535" y="364"/>
                      <a:pt x="537" y="364"/>
                      <a:pt x="538" y="364"/>
                    </a:cubicBezTo>
                    <a:close/>
                    <a:moveTo>
                      <a:pt x="539" y="372"/>
                    </a:moveTo>
                    <a:cubicBezTo>
                      <a:pt x="543" y="373"/>
                      <a:pt x="548" y="374"/>
                      <a:pt x="552" y="375"/>
                    </a:cubicBezTo>
                    <a:cubicBezTo>
                      <a:pt x="552" y="376"/>
                      <a:pt x="551" y="376"/>
                      <a:pt x="550" y="377"/>
                    </a:cubicBezTo>
                    <a:cubicBezTo>
                      <a:pt x="548" y="379"/>
                      <a:pt x="546" y="381"/>
                      <a:pt x="543" y="382"/>
                    </a:cubicBezTo>
                    <a:cubicBezTo>
                      <a:pt x="539" y="381"/>
                      <a:pt x="535" y="380"/>
                      <a:pt x="532" y="378"/>
                    </a:cubicBezTo>
                    <a:cubicBezTo>
                      <a:pt x="529" y="377"/>
                      <a:pt x="526" y="377"/>
                      <a:pt x="524" y="375"/>
                    </a:cubicBezTo>
                    <a:cubicBezTo>
                      <a:pt x="525" y="373"/>
                      <a:pt x="527" y="372"/>
                      <a:pt x="528" y="370"/>
                    </a:cubicBezTo>
                    <a:cubicBezTo>
                      <a:pt x="531" y="371"/>
                      <a:pt x="535" y="372"/>
                      <a:pt x="539" y="372"/>
                    </a:cubicBezTo>
                    <a:close/>
                    <a:moveTo>
                      <a:pt x="530" y="379"/>
                    </a:moveTo>
                    <a:cubicBezTo>
                      <a:pt x="534" y="381"/>
                      <a:pt x="538" y="382"/>
                      <a:pt x="542" y="383"/>
                    </a:cubicBezTo>
                    <a:cubicBezTo>
                      <a:pt x="539" y="385"/>
                      <a:pt x="537" y="386"/>
                      <a:pt x="534" y="388"/>
                    </a:cubicBezTo>
                    <a:cubicBezTo>
                      <a:pt x="534" y="388"/>
                      <a:pt x="534" y="388"/>
                      <a:pt x="534" y="388"/>
                    </a:cubicBezTo>
                    <a:cubicBezTo>
                      <a:pt x="531" y="386"/>
                      <a:pt x="528" y="385"/>
                      <a:pt x="524" y="384"/>
                    </a:cubicBezTo>
                    <a:cubicBezTo>
                      <a:pt x="522" y="383"/>
                      <a:pt x="519" y="383"/>
                      <a:pt x="518" y="381"/>
                    </a:cubicBezTo>
                    <a:cubicBezTo>
                      <a:pt x="519" y="379"/>
                      <a:pt x="521" y="378"/>
                      <a:pt x="523" y="376"/>
                    </a:cubicBezTo>
                    <a:cubicBezTo>
                      <a:pt x="525" y="378"/>
                      <a:pt x="528" y="379"/>
                      <a:pt x="530" y="379"/>
                    </a:cubicBezTo>
                    <a:close/>
                    <a:moveTo>
                      <a:pt x="522" y="385"/>
                    </a:moveTo>
                    <a:cubicBezTo>
                      <a:pt x="526" y="386"/>
                      <a:pt x="529" y="387"/>
                      <a:pt x="533" y="389"/>
                    </a:cubicBezTo>
                    <a:cubicBezTo>
                      <a:pt x="530" y="390"/>
                      <a:pt x="528" y="391"/>
                      <a:pt x="526" y="392"/>
                    </a:cubicBezTo>
                    <a:cubicBezTo>
                      <a:pt x="524" y="391"/>
                      <a:pt x="522" y="390"/>
                      <a:pt x="520" y="390"/>
                    </a:cubicBezTo>
                    <a:cubicBezTo>
                      <a:pt x="517" y="389"/>
                      <a:pt x="515" y="387"/>
                      <a:pt x="512" y="386"/>
                    </a:cubicBezTo>
                    <a:cubicBezTo>
                      <a:pt x="514" y="385"/>
                      <a:pt x="515" y="383"/>
                      <a:pt x="517" y="382"/>
                    </a:cubicBezTo>
                    <a:cubicBezTo>
                      <a:pt x="518" y="384"/>
                      <a:pt x="521" y="384"/>
                      <a:pt x="522" y="385"/>
                    </a:cubicBezTo>
                    <a:close/>
                    <a:moveTo>
                      <a:pt x="517" y="390"/>
                    </a:moveTo>
                    <a:cubicBezTo>
                      <a:pt x="520" y="391"/>
                      <a:pt x="522" y="392"/>
                      <a:pt x="524" y="393"/>
                    </a:cubicBezTo>
                    <a:cubicBezTo>
                      <a:pt x="521" y="394"/>
                      <a:pt x="518" y="395"/>
                      <a:pt x="515" y="396"/>
                    </a:cubicBezTo>
                    <a:cubicBezTo>
                      <a:pt x="512" y="394"/>
                      <a:pt x="509" y="393"/>
                      <a:pt x="507" y="390"/>
                    </a:cubicBezTo>
                    <a:cubicBezTo>
                      <a:pt x="508" y="389"/>
                      <a:pt x="510" y="388"/>
                      <a:pt x="511" y="387"/>
                    </a:cubicBezTo>
                    <a:cubicBezTo>
                      <a:pt x="513" y="388"/>
                      <a:pt x="515" y="389"/>
                      <a:pt x="517" y="390"/>
                    </a:cubicBezTo>
                    <a:close/>
                    <a:moveTo>
                      <a:pt x="514" y="397"/>
                    </a:moveTo>
                    <a:cubicBezTo>
                      <a:pt x="511" y="398"/>
                      <a:pt x="508" y="398"/>
                      <a:pt x="506" y="399"/>
                    </a:cubicBezTo>
                    <a:cubicBezTo>
                      <a:pt x="506" y="399"/>
                      <a:pt x="506" y="399"/>
                      <a:pt x="506" y="399"/>
                    </a:cubicBezTo>
                    <a:cubicBezTo>
                      <a:pt x="504" y="398"/>
                      <a:pt x="502" y="396"/>
                      <a:pt x="500" y="395"/>
                    </a:cubicBezTo>
                    <a:cubicBezTo>
                      <a:pt x="502" y="394"/>
                      <a:pt x="504" y="393"/>
                      <a:pt x="505" y="391"/>
                    </a:cubicBezTo>
                    <a:cubicBezTo>
                      <a:pt x="505" y="391"/>
                      <a:pt x="505" y="391"/>
                      <a:pt x="506" y="391"/>
                    </a:cubicBezTo>
                    <a:cubicBezTo>
                      <a:pt x="508" y="394"/>
                      <a:pt x="511" y="395"/>
                      <a:pt x="514" y="397"/>
                    </a:cubicBezTo>
                    <a:close/>
                    <a:moveTo>
                      <a:pt x="504" y="399"/>
                    </a:moveTo>
                    <a:cubicBezTo>
                      <a:pt x="502" y="400"/>
                      <a:pt x="499" y="401"/>
                      <a:pt x="497" y="401"/>
                    </a:cubicBezTo>
                    <a:cubicBezTo>
                      <a:pt x="492" y="402"/>
                      <a:pt x="486" y="403"/>
                      <a:pt x="481" y="402"/>
                    </a:cubicBezTo>
                    <a:cubicBezTo>
                      <a:pt x="488" y="401"/>
                      <a:pt x="494" y="399"/>
                      <a:pt x="499" y="395"/>
                    </a:cubicBezTo>
                    <a:cubicBezTo>
                      <a:pt x="501" y="397"/>
                      <a:pt x="502" y="398"/>
                      <a:pt x="504" y="399"/>
                    </a:cubicBezTo>
                    <a:close/>
                    <a:moveTo>
                      <a:pt x="500" y="402"/>
                    </a:moveTo>
                    <a:cubicBezTo>
                      <a:pt x="498" y="404"/>
                      <a:pt x="498" y="405"/>
                      <a:pt x="496" y="406"/>
                    </a:cubicBezTo>
                    <a:cubicBezTo>
                      <a:pt x="493" y="406"/>
                      <a:pt x="489" y="405"/>
                      <a:pt x="486" y="404"/>
                    </a:cubicBezTo>
                    <a:cubicBezTo>
                      <a:pt x="490" y="404"/>
                      <a:pt x="495" y="403"/>
                      <a:pt x="500" y="402"/>
                    </a:cubicBezTo>
                    <a:close/>
                    <a:moveTo>
                      <a:pt x="502" y="402"/>
                    </a:moveTo>
                    <a:cubicBezTo>
                      <a:pt x="502" y="402"/>
                      <a:pt x="502" y="402"/>
                      <a:pt x="502" y="402"/>
                    </a:cubicBezTo>
                    <a:cubicBezTo>
                      <a:pt x="504" y="401"/>
                      <a:pt x="506" y="400"/>
                      <a:pt x="509" y="400"/>
                    </a:cubicBezTo>
                    <a:cubicBezTo>
                      <a:pt x="510" y="400"/>
                      <a:pt x="511" y="399"/>
                      <a:pt x="512" y="399"/>
                    </a:cubicBezTo>
                    <a:cubicBezTo>
                      <a:pt x="510" y="402"/>
                      <a:pt x="508" y="405"/>
                      <a:pt x="506" y="408"/>
                    </a:cubicBezTo>
                    <a:cubicBezTo>
                      <a:pt x="504" y="407"/>
                      <a:pt x="503" y="407"/>
                      <a:pt x="502" y="407"/>
                    </a:cubicBezTo>
                    <a:cubicBezTo>
                      <a:pt x="500" y="407"/>
                      <a:pt x="499" y="407"/>
                      <a:pt x="498" y="407"/>
                    </a:cubicBezTo>
                    <a:cubicBezTo>
                      <a:pt x="499" y="405"/>
                      <a:pt x="500" y="403"/>
                      <a:pt x="502" y="402"/>
                    </a:cubicBezTo>
                    <a:close/>
                    <a:moveTo>
                      <a:pt x="514" y="399"/>
                    </a:moveTo>
                    <a:cubicBezTo>
                      <a:pt x="514" y="398"/>
                      <a:pt x="514" y="398"/>
                      <a:pt x="514" y="398"/>
                    </a:cubicBezTo>
                    <a:cubicBezTo>
                      <a:pt x="518" y="397"/>
                      <a:pt x="521" y="396"/>
                      <a:pt x="525" y="394"/>
                    </a:cubicBezTo>
                    <a:cubicBezTo>
                      <a:pt x="522" y="399"/>
                      <a:pt x="519" y="404"/>
                      <a:pt x="516" y="408"/>
                    </a:cubicBezTo>
                    <a:cubicBezTo>
                      <a:pt x="513" y="408"/>
                      <a:pt x="510" y="408"/>
                      <a:pt x="508" y="408"/>
                    </a:cubicBezTo>
                    <a:cubicBezTo>
                      <a:pt x="510" y="405"/>
                      <a:pt x="511" y="401"/>
                      <a:pt x="514" y="399"/>
                    </a:cubicBezTo>
                    <a:close/>
                    <a:moveTo>
                      <a:pt x="527" y="393"/>
                    </a:moveTo>
                    <a:cubicBezTo>
                      <a:pt x="527" y="393"/>
                      <a:pt x="527" y="393"/>
                      <a:pt x="527" y="393"/>
                    </a:cubicBezTo>
                    <a:cubicBezTo>
                      <a:pt x="530" y="392"/>
                      <a:pt x="533" y="390"/>
                      <a:pt x="536" y="388"/>
                    </a:cubicBezTo>
                    <a:cubicBezTo>
                      <a:pt x="535" y="392"/>
                      <a:pt x="534" y="395"/>
                      <a:pt x="532" y="398"/>
                    </a:cubicBezTo>
                    <a:cubicBezTo>
                      <a:pt x="531" y="401"/>
                      <a:pt x="529" y="405"/>
                      <a:pt x="528" y="408"/>
                    </a:cubicBezTo>
                    <a:cubicBezTo>
                      <a:pt x="524" y="408"/>
                      <a:pt x="521" y="408"/>
                      <a:pt x="518" y="408"/>
                    </a:cubicBezTo>
                    <a:cubicBezTo>
                      <a:pt x="521" y="404"/>
                      <a:pt x="524" y="398"/>
                      <a:pt x="527" y="393"/>
                    </a:cubicBezTo>
                    <a:close/>
                    <a:moveTo>
                      <a:pt x="533" y="398"/>
                    </a:moveTo>
                    <a:cubicBezTo>
                      <a:pt x="535" y="395"/>
                      <a:pt x="537" y="391"/>
                      <a:pt x="538" y="387"/>
                    </a:cubicBezTo>
                    <a:cubicBezTo>
                      <a:pt x="538" y="387"/>
                      <a:pt x="538" y="387"/>
                      <a:pt x="538" y="387"/>
                    </a:cubicBezTo>
                    <a:cubicBezTo>
                      <a:pt x="539" y="387"/>
                      <a:pt x="540" y="386"/>
                      <a:pt x="541" y="386"/>
                    </a:cubicBezTo>
                    <a:cubicBezTo>
                      <a:pt x="544" y="383"/>
                      <a:pt x="548" y="381"/>
                      <a:pt x="552" y="378"/>
                    </a:cubicBezTo>
                    <a:cubicBezTo>
                      <a:pt x="550" y="383"/>
                      <a:pt x="548" y="388"/>
                      <a:pt x="546" y="393"/>
                    </a:cubicBezTo>
                    <a:cubicBezTo>
                      <a:pt x="544" y="396"/>
                      <a:pt x="543" y="398"/>
                      <a:pt x="541" y="401"/>
                    </a:cubicBezTo>
                    <a:cubicBezTo>
                      <a:pt x="540" y="403"/>
                      <a:pt x="540" y="405"/>
                      <a:pt x="539" y="407"/>
                    </a:cubicBezTo>
                    <a:cubicBezTo>
                      <a:pt x="536" y="408"/>
                      <a:pt x="534" y="408"/>
                      <a:pt x="532" y="408"/>
                    </a:cubicBezTo>
                    <a:cubicBezTo>
                      <a:pt x="531" y="408"/>
                      <a:pt x="530" y="408"/>
                      <a:pt x="529" y="408"/>
                    </a:cubicBezTo>
                    <a:cubicBezTo>
                      <a:pt x="531" y="405"/>
                      <a:pt x="532" y="402"/>
                      <a:pt x="533" y="398"/>
                    </a:cubicBezTo>
                    <a:close/>
                    <a:moveTo>
                      <a:pt x="542" y="403"/>
                    </a:moveTo>
                    <a:cubicBezTo>
                      <a:pt x="543" y="400"/>
                      <a:pt x="545" y="397"/>
                      <a:pt x="546" y="394"/>
                    </a:cubicBezTo>
                    <a:cubicBezTo>
                      <a:pt x="550" y="389"/>
                      <a:pt x="552" y="383"/>
                      <a:pt x="554" y="376"/>
                    </a:cubicBezTo>
                    <a:cubicBezTo>
                      <a:pt x="554" y="376"/>
                      <a:pt x="554" y="376"/>
                      <a:pt x="554" y="376"/>
                    </a:cubicBezTo>
                    <a:cubicBezTo>
                      <a:pt x="557" y="374"/>
                      <a:pt x="560" y="371"/>
                      <a:pt x="562" y="369"/>
                    </a:cubicBezTo>
                    <a:cubicBezTo>
                      <a:pt x="562" y="371"/>
                      <a:pt x="561" y="373"/>
                      <a:pt x="561" y="375"/>
                    </a:cubicBezTo>
                    <a:cubicBezTo>
                      <a:pt x="560" y="378"/>
                      <a:pt x="559" y="382"/>
                      <a:pt x="558" y="386"/>
                    </a:cubicBezTo>
                    <a:cubicBezTo>
                      <a:pt x="556" y="392"/>
                      <a:pt x="555" y="399"/>
                      <a:pt x="552" y="405"/>
                    </a:cubicBezTo>
                    <a:cubicBezTo>
                      <a:pt x="548" y="406"/>
                      <a:pt x="544" y="407"/>
                      <a:pt x="540" y="407"/>
                    </a:cubicBezTo>
                    <a:cubicBezTo>
                      <a:pt x="541" y="406"/>
                      <a:pt x="541" y="404"/>
                      <a:pt x="542" y="403"/>
                    </a:cubicBezTo>
                    <a:close/>
                    <a:moveTo>
                      <a:pt x="559" y="386"/>
                    </a:moveTo>
                    <a:cubicBezTo>
                      <a:pt x="560" y="382"/>
                      <a:pt x="561" y="379"/>
                      <a:pt x="562" y="375"/>
                    </a:cubicBezTo>
                    <a:cubicBezTo>
                      <a:pt x="563" y="372"/>
                      <a:pt x="564" y="370"/>
                      <a:pt x="564" y="367"/>
                    </a:cubicBezTo>
                    <a:cubicBezTo>
                      <a:pt x="567" y="364"/>
                      <a:pt x="570" y="361"/>
                      <a:pt x="572" y="358"/>
                    </a:cubicBezTo>
                    <a:cubicBezTo>
                      <a:pt x="570" y="373"/>
                      <a:pt x="566" y="387"/>
                      <a:pt x="564" y="402"/>
                    </a:cubicBezTo>
                    <a:cubicBezTo>
                      <a:pt x="561" y="403"/>
                      <a:pt x="557" y="404"/>
                      <a:pt x="554" y="405"/>
                    </a:cubicBezTo>
                    <a:cubicBezTo>
                      <a:pt x="556" y="399"/>
                      <a:pt x="557" y="392"/>
                      <a:pt x="559" y="386"/>
                    </a:cubicBezTo>
                    <a:close/>
                    <a:moveTo>
                      <a:pt x="570" y="380"/>
                    </a:moveTo>
                    <a:cubicBezTo>
                      <a:pt x="571" y="372"/>
                      <a:pt x="573" y="365"/>
                      <a:pt x="574" y="357"/>
                    </a:cubicBezTo>
                    <a:cubicBezTo>
                      <a:pt x="577" y="354"/>
                      <a:pt x="580" y="350"/>
                      <a:pt x="582" y="347"/>
                    </a:cubicBezTo>
                    <a:cubicBezTo>
                      <a:pt x="583" y="351"/>
                      <a:pt x="581" y="354"/>
                      <a:pt x="580" y="358"/>
                    </a:cubicBezTo>
                    <a:cubicBezTo>
                      <a:pt x="580" y="362"/>
                      <a:pt x="580" y="367"/>
                      <a:pt x="579" y="371"/>
                    </a:cubicBezTo>
                    <a:cubicBezTo>
                      <a:pt x="579" y="376"/>
                      <a:pt x="578" y="381"/>
                      <a:pt x="577" y="385"/>
                    </a:cubicBezTo>
                    <a:cubicBezTo>
                      <a:pt x="577" y="389"/>
                      <a:pt x="576" y="394"/>
                      <a:pt x="576" y="398"/>
                    </a:cubicBezTo>
                    <a:cubicBezTo>
                      <a:pt x="573" y="399"/>
                      <a:pt x="569" y="401"/>
                      <a:pt x="566" y="402"/>
                    </a:cubicBezTo>
                    <a:cubicBezTo>
                      <a:pt x="567" y="394"/>
                      <a:pt x="568" y="387"/>
                      <a:pt x="570" y="380"/>
                    </a:cubicBezTo>
                    <a:close/>
                    <a:moveTo>
                      <a:pt x="579" y="384"/>
                    </a:moveTo>
                    <a:cubicBezTo>
                      <a:pt x="580" y="380"/>
                      <a:pt x="580" y="375"/>
                      <a:pt x="581" y="371"/>
                    </a:cubicBezTo>
                    <a:cubicBezTo>
                      <a:pt x="581" y="366"/>
                      <a:pt x="581" y="361"/>
                      <a:pt x="582" y="356"/>
                    </a:cubicBezTo>
                    <a:cubicBezTo>
                      <a:pt x="583" y="352"/>
                      <a:pt x="584" y="349"/>
                      <a:pt x="584" y="346"/>
                    </a:cubicBezTo>
                    <a:cubicBezTo>
                      <a:pt x="586" y="342"/>
                      <a:pt x="589" y="339"/>
                      <a:pt x="592" y="336"/>
                    </a:cubicBezTo>
                    <a:cubicBezTo>
                      <a:pt x="592" y="340"/>
                      <a:pt x="591" y="344"/>
                      <a:pt x="591" y="348"/>
                    </a:cubicBezTo>
                    <a:cubicBezTo>
                      <a:pt x="590" y="353"/>
                      <a:pt x="590" y="357"/>
                      <a:pt x="589" y="362"/>
                    </a:cubicBezTo>
                    <a:cubicBezTo>
                      <a:pt x="589" y="367"/>
                      <a:pt x="588" y="372"/>
                      <a:pt x="588" y="377"/>
                    </a:cubicBezTo>
                    <a:cubicBezTo>
                      <a:pt x="588" y="379"/>
                      <a:pt x="588" y="382"/>
                      <a:pt x="588" y="384"/>
                    </a:cubicBezTo>
                    <a:cubicBezTo>
                      <a:pt x="588" y="387"/>
                      <a:pt x="588" y="389"/>
                      <a:pt x="587" y="392"/>
                    </a:cubicBezTo>
                    <a:cubicBezTo>
                      <a:pt x="587" y="392"/>
                      <a:pt x="587" y="392"/>
                      <a:pt x="587" y="392"/>
                    </a:cubicBezTo>
                    <a:cubicBezTo>
                      <a:pt x="584" y="394"/>
                      <a:pt x="581" y="396"/>
                      <a:pt x="577" y="397"/>
                    </a:cubicBezTo>
                    <a:cubicBezTo>
                      <a:pt x="577" y="393"/>
                      <a:pt x="578" y="388"/>
                      <a:pt x="579" y="384"/>
                    </a:cubicBezTo>
                    <a:close/>
                    <a:moveTo>
                      <a:pt x="611" y="350"/>
                    </a:moveTo>
                    <a:cubicBezTo>
                      <a:pt x="608" y="351"/>
                      <a:pt x="606" y="353"/>
                      <a:pt x="603" y="354"/>
                    </a:cubicBezTo>
                    <a:cubicBezTo>
                      <a:pt x="603" y="355"/>
                      <a:pt x="603" y="355"/>
                      <a:pt x="602" y="355"/>
                    </a:cubicBezTo>
                    <a:cubicBezTo>
                      <a:pt x="602" y="350"/>
                      <a:pt x="602" y="346"/>
                      <a:pt x="602" y="341"/>
                    </a:cubicBezTo>
                    <a:cubicBezTo>
                      <a:pt x="602" y="335"/>
                      <a:pt x="601" y="330"/>
                      <a:pt x="601" y="325"/>
                    </a:cubicBezTo>
                    <a:cubicBezTo>
                      <a:pt x="603" y="322"/>
                      <a:pt x="606" y="319"/>
                      <a:pt x="608" y="316"/>
                    </a:cubicBezTo>
                    <a:cubicBezTo>
                      <a:pt x="610" y="327"/>
                      <a:pt x="609" y="339"/>
                      <a:pt x="611" y="350"/>
                    </a:cubicBezTo>
                    <a:cubicBezTo>
                      <a:pt x="611" y="350"/>
                      <a:pt x="611" y="350"/>
                      <a:pt x="611" y="350"/>
                    </a:cubicBezTo>
                    <a:close/>
                    <a:moveTo>
                      <a:pt x="612" y="350"/>
                    </a:moveTo>
                    <a:cubicBezTo>
                      <a:pt x="611" y="338"/>
                      <a:pt x="611" y="326"/>
                      <a:pt x="609" y="314"/>
                    </a:cubicBezTo>
                    <a:cubicBezTo>
                      <a:pt x="612" y="311"/>
                      <a:pt x="614" y="309"/>
                      <a:pt x="616" y="306"/>
                    </a:cubicBezTo>
                    <a:cubicBezTo>
                      <a:pt x="618" y="312"/>
                      <a:pt x="618" y="319"/>
                      <a:pt x="619" y="325"/>
                    </a:cubicBezTo>
                    <a:cubicBezTo>
                      <a:pt x="619" y="329"/>
                      <a:pt x="619" y="333"/>
                      <a:pt x="619" y="337"/>
                    </a:cubicBezTo>
                    <a:cubicBezTo>
                      <a:pt x="619" y="341"/>
                      <a:pt x="619" y="344"/>
                      <a:pt x="620" y="348"/>
                    </a:cubicBezTo>
                    <a:cubicBezTo>
                      <a:pt x="617" y="348"/>
                      <a:pt x="615" y="349"/>
                      <a:pt x="612" y="350"/>
                    </a:cubicBezTo>
                    <a:close/>
                    <a:moveTo>
                      <a:pt x="627" y="333"/>
                    </a:moveTo>
                    <a:cubicBezTo>
                      <a:pt x="625" y="337"/>
                      <a:pt x="623" y="341"/>
                      <a:pt x="621" y="345"/>
                    </a:cubicBezTo>
                    <a:cubicBezTo>
                      <a:pt x="621" y="342"/>
                      <a:pt x="621" y="339"/>
                      <a:pt x="621" y="336"/>
                    </a:cubicBezTo>
                    <a:cubicBezTo>
                      <a:pt x="620" y="332"/>
                      <a:pt x="620" y="328"/>
                      <a:pt x="620" y="324"/>
                    </a:cubicBezTo>
                    <a:cubicBezTo>
                      <a:pt x="619" y="317"/>
                      <a:pt x="619" y="310"/>
                      <a:pt x="617" y="304"/>
                    </a:cubicBezTo>
                    <a:cubicBezTo>
                      <a:pt x="618" y="304"/>
                      <a:pt x="618" y="303"/>
                      <a:pt x="619" y="303"/>
                    </a:cubicBezTo>
                    <a:cubicBezTo>
                      <a:pt x="621" y="300"/>
                      <a:pt x="623" y="297"/>
                      <a:pt x="625" y="294"/>
                    </a:cubicBezTo>
                    <a:cubicBezTo>
                      <a:pt x="626" y="305"/>
                      <a:pt x="627" y="316"/>
                      <a:pt x="630" y="327"/>
                    </a:cubicBezTo>
                    <a:cubicBezTo>
                      <a:pt x="629" y="329"/>
                      <a:pt x="628" y="331"/>
                      <a:pt x="627" y="333"/>
                    </a:cubicBezTo>
                    <a:close/>
                    <a:moveTo>
                      <a:pt x="634" y="317"/>
                    </a:moveTo>
                    <a:cubicBezTo>
                      <a:pt x="633" y="320"/>
                      <a:pt x="632" y="322"/>
                      <a:pt x="631" y="324"/>
                    </a:cubicBezTo>
                    <a:cubicBezTo>
                      <a:pt x="629" y="314"/>
                      <a:pt x="628" y="303"/>
                      <a:pt x="626" y="293"/>
                    </a:cubicBezTo>
                    <a:cubicBezTo>
                      <a:pt x="628" y="291"/>
                      <a:pt x="629" y="288"/>
                      <a:pt x="631" y="286"/>
                    </a:cubicBezTo>
                    <a:cubicBezTo>
                      <a:pt x="632" y="285"/>
                      <a:pt x="632" y="285"/>
                      <a:pt x="633" y="284"/>
                    </a:cubicBezTo>
                    <a:cubicBezTo>
                      <a:pt x="633" y="288"/>
                      <a:pt x="633" y="293"/>
                      <a:pt x="634" y="297"/>
                    </a:cubicBezTo>
                    <a:cubicBezTo>
                      <a:pt x="635" y="302"/>
                      <a:pt x="635" y="307"/>
                      <a:pt x="636" y="312"/>
                    </a:cubicBezTo>
                    <a:cubicBezTo>
                      <a:pt x="636" y="312"/>
                      <a:pt x="637" y="312"/>
                      <a:pt x="637" y="312"/>
                    </a:cubicBezTo>
                    <a:cubicBezTo>
                      <a:pt x="636" y="314"/>
                      <a:pt x="635" y="316"/>
                      <a:pt x="634" y="317"/>
                    </a:cubicBezTo>
                    <a:close/>
                    <a:moveTo>
                      <a:pt x="641" y="303"/>
                    </a:moveTo>
                    <a:cubicBezTo>
                      <a:pt x="640" y="305"/>
                      <a:pt x="639" y="308"/>
                      <a:pt x="638" y="310"/>
                    </a:cubicBezTo>
                    <a:cubicBezTo>
                      <a:pt x="637" y="305"/>
                      <a:pt x="636" y="301"/>
                      <a:pt x="635" y="297"/>
                    </a:cubicBezTo>
                    <a:cubicBezTo>
                      <a:pt x="634" y="292"/>
                      <a:pt x="635" y="287"/>
                      <a:pt x="634" y="283"/>
                    </a:cubicBezTo>
                    <a:cubicBezTo>
                      <a:pt x="634" y="283"/>
                      <a:pt x="634" y="283"/>
                      <a:pt x="634" y="283"/>
                    </a:cubicBezTo>
                    <a:cubicBezTo>
                      <a:pt x="635" y="281"/>
                      <a:pt x="637" y="279"/>
                      <a:pt x="638" y="277"/>
                    </a:cubicBezTo>
                    <a:cubicBezTo>
                      <a:pt x="638" y="281"/>
                      <a:pt x="639" y="284"/>
                      <a:pt x="639" y="288"/>
                    </a:cubicBezTo>
                    <a:cubicBezTo>
                      <a:pt x="640" y="290"/>
                      <a:pt x="640" y="292"/>
                      <a:pt x="640" y="294"/>
                    </a:cubicBezTo>
                    <a:cubicBezTo>
                      <a:pt x="641" y="296"/>
                      <a:pt x="641" y="298"/>
                      <a:pt x="642" y="301"/>
                    </a:cubicBezTo>
                    <a:cubicBezTo>
                      <a:pt x="642" y="301"/>
                      <a:pt x="642" y="301"/>
                      <a:pt x="642" y="301"/>
                    </a:cubicBezTo>
                    <a:cubicBezTo>
                      <a:pt x="641" y="302"/>
                      <a:pt x="641" y="302"/>
                      <a:pt x="641" y="303"/>
                    </a:cubicBezTo>
                    <a:close/>
                    <a:moveTo>
                      <a:pt x="646" y="291"/>
                    </a:moveTo>
                    <a:cubicBezTo>
                      <a:pt x="645" y="293"/>
                      <a:pt x="644" y="296"/>
                      <a:pt x="643" y="299"/>
                    </a:cubicBezTo>
                    <a:cubicBezTo>
                      <a:pt x="642" y="297"/>
                      <a:pt x="642" y="296"/>
                      <a:pt x="642" y="294"/>
                    </a:cubicBezTo>
                    <a:cubicBezTo>
                      <a:pt x="641" y="292"/>
                      <a:pt x="641" y="289"/>
                      <a:pt x="641" y="287"/>
                    </a:cubicBezTo>
                    <a:cubicBezTo>
                      <a:pt x="640" y="283"/>
                      <a:pt x="640" y="279"/>
                      <a:pt x="640" y="275"/>
                    </a:cubicBezTo>
                    <a:cubicBezTo>
                      <a:pt x="640" y="275"/>
                      <a:pt x="641" y="274"/>
                      <a:pt x="642" y="273"/>
                    </a:cubicBezTo>
                    <a:cubicBezTo>
                      <a:pt x="641" y="279"/>
                      <a:pt x="642" y="286"/>
                      <a:pt x="646" y="291"/>
                    </a:cubicBezTo>
                    <a:close/>
                    <a:moveTo>
                      <a:pt x="642" y="270"/>
                    </a:moveTo>
                    <a:cubicBezTo>
                      <a:pt x="642" y="270"/>
                      <a:pt x="642" y="271"/>
                      <a:pt x="642" y="271"/>
                    </a:cubicBezTo>
                    <a:cubicBezTo>
                      <a:pt x="642" y="271"/>
                      <a:pt x="642" y="271"/>
                      <a:pt x="642" y="271"/>
                    </a:cubicBezTo>
                    <a:cubicBezTo>
                      <a:pt x="641" y="271"/>
                      <a:pt x="641" y="271"/>
                      <a:pt x="641" y="272"/>
                    </a:cubicBezTo>
                    <a:cubicBezTo>
                      <a:pt x="631" y="272"/>
                      <a:pt x="621" y="274"/>
                      <a:pt x="611" y="275"/>
                    </a:cubicBezTo>
                    <a:cubicBezTo>
                      <a:pt x="606" y="275"/>
                      <a:pt x="602" y="276"/>
                      <a:pt x="597" y="276"/>
                    </a:cubicBezTo>
                    <a:cubicBezTo>
                      <a:pt x="592" y="277"/>
                      <a:pt x="588" y="277"/>
                      <a:pt x="583" y="277"/>
                    </a:cubicBezTo>
                    <a:cubicBezTo>
                      <a:pt x="586" y="274"/>
                      <a:pt x="588" y="271"/>
                      <a:pt x="591" y="268"/>
                    </a:cubicBezTo>
                    <a:cubicBezTo>
                      <a:pt x="593" y="269"/>
                      <a:pt x="597" y="268"/>
                      <a:pt x="599" y="267"/>
                    </a:cubicBezTo>
                    <a:cubicBezTo>
                      <a:pt x="604" y="267"/>
                      <a:pt x="609" y="267"/>
                      <a:pt x="613" y="267"/>
                    </a:cubicBezTo>
                    <a:cubicBezTo>
                      <a:pt x="623" y="266"/>
                      <a:pt x="633" y="266"/>
                      <a:pt x="643" y="266"/>
                    </a:cubicBezTo>
                    <a:cubicBezTo>
                      <a:pt x="643" y="267"/>
                      <a:pt x="643" y="268"/>
                      <a:pt x="642" y="270"/>
                    </a:cubicBezTo>
                    <a:close/>
                    <a:moveTo>
                      <a:pt x="647" y="258"/>
                    </a:moveTo>
                    <a:cubicBezTo>
                      <a:pt x="646" y="260"/>
                      <a:pt x="645" y="262"/>
                      <a:pt x="644" y="264"/>
                    </a:cubicBezTo>
                    <a:cubicBezTo>
                      <a:pt x="634" y="264"/>
                      <a:pt x="625" y="265"/>
                      <a:pt x="615" y="265"/>
                    </a:cubicBezTo>
                    <a:cubicBezTo>
                      <a:pt x="610" y="265"/>
                      <a:pt x="606" y="266"/>
                      <a:pt x="601" y="266"/>
                    </a:cubicBezTo>
                    <a:cubicBezTo>
                      <a:pt x="598" y="266"/>
                      <a:pt x="595" y="267"/>
                      <a:pt x="592" y="267"/>
                    </a:cubicBezTo>
                    <a:cubicBezTo>
                      <a:pt x="594" y="264"/>
                      <a:pt x="597" y="261"/>
                      <a:pt x="600" y="258"/>
                    </a:cubicBezTo>
                    <a:cubicBezTo>
                      <a:pt x="608" y="258"/>
                      <a:pt x="616" y="257"/>
                      <a:pt x="625" y="257"/>
                    </a:cubicBezTo>
                    <a:cubicBezTo>
                      <a:pt x="632" y="256"/>
                      <a:pt x="640" y="257"/>
                      <a:pt x="647" y="257"/>
                    </a:cubicBezTo>
                    <a:cubicBezTo>
                      <a:pt x="647" y="257"/>
                      <a:pt x="647" y="258"/>
                      <a:pt x="647" y="258"/>
                    </a:cubicBezTo>
                    <a:close/>
                    <a:moveTo>
                      <a:pt x="648" y="255"/>
                    </a:moveTo>
                    <a:cubicBezTo>
                      <a:pt x="640" y="255"/>
                      <a:pt x="632" y="255"/>
                      <a:pt x="625" y="255"/>
                    </a:cubicBezTo>
                    <a:cubicBezTo>
                      <a:pt x="617" y="256"/>
                      <a:pt x="609" y="256"/>
                      <a:pt x="602" y="257"/>
                    </a:cubicBezTo>
                    <a:cubicBezTo>
                      <a:pt x="605" y="253"/>
                      <a:pt x="609" y="250"/>
                      <a:pt x="612" y="248"/>
                    </a:cubicBezTo>
                    <a:cubicBezTo>
                      <a:pt x="620" y="248"/>
                      <a:pt x="627" y="248"/>
                      <a:pt x="634" y="248"/>
                    </a:cubicBezTo>
                    <a:cubicBezTo>
                      <a:pt x="641" y="248"/>
                      <a:pt x="648" y="248"/>
                      <a:pt x="654" y="248"/>
                    </a:cubicBezTo>
                    <a:cubicBezTo>
                      <a:pt x="652" y="250"/>
                      <a:pt x="650" y="253"/>
                      <a:pt x="648" y="255"/>
                    </a:cubicBezTo>
                    <a:close/>
                    <a:moveTo>
                      <a:pt x="656" y="247"/>
                    </a:moveTo>
                    <a:cubicBezTo>
                      <a:pt x="656" y="247"/>
                      <a:pt x="656" y="247"/>
                      <a:pt x="656" y="247"/>
                    </a:cubicBezTo>
                    <a:cubicBezTo>
                      <a:pt x="649" y="246"/>
                      <a:pt x="641" y="247"/>
                      <a:pt x="634" y="247"/>
                    </a:cubicBezTo>
                    <a:cubicBezTo>
                      <a:pt x="628" y="246"/>
                      <a:pt x="621" y="246"/>
                      <a:pt x="614" y="246"/>
                    </a:cubicBezTo>
                    <a:cubicBezTo>
                      <a:pt x="619" y="243"/>
                      <a:pt x="623" y="240"/>
                      <a:pt x="628" y="238"/>
                    </a:cubicBezTo>
                    <a:cubicBezTo>
                      <a:pt x="636" y="238"/>
                      <a:pt x="644" y="239"/>
                      <a:pt x="652" y="240"/>
                    </a:cubicBezTo>
                    <a:cubicBezTo>
                      <a:pt x="656" y="240"/>
                      <a:pt x="661" y="240"/>
                      <a:pt x="665" y="240"/>
                    </a:cubicBezTo>
                    <a:cubicBezTo>
                      <a:pt x="666" y="240"/>
                      <a:pt x="668" y="240"/>
                      <a:pt x="669" y="240"/>
                    </a:cubicBezTo>
                    <a:cubicBezTo>
                      <a:pt x="664" y="242"/>
                      <a:pt x="660" y="244"/>
                      <a:pt x="656" y="247"/>
                    </a:cubicBezTo>
                    <a:close/>
                    <a:moveTo>
                      <a:pt x="676" y="239"/>
                    </a:moveTo>
                    <a:cubicBezTo>
                      <a:pt x="674" y="239"/>
                      <a:pt x="672" y="239"/>
                      <a:pt x="671" y="239"/>
                    </a:cubicBezTo>
                    <a:cubicBezTo>
                      <a:pt x="668" y="238"/>
                      <a:pt x="666" y="238"/>
                      <a:pt x="664" y="238"/>
                    </a:cubicBezTo>
                    <a:cubicBezTo>
                      <a:pt x="660" y="238"/>
                      <a:pt x="656" y="238"/>
                      <a:pt x="652" y="238"/>
                    </a:cubicBezTo>
                    <a:cubicBezTo>
                      <a:pt x="645" y="238"/>
                      <a:pt x="638" y="236"/>
                      <a:pt x="630" y="236"/>
                    </a:cubicBezTo>
                    <a:cubicBezTo>
                      <a:pt x="636" y="233"/>
                      <a:pt x="642" y="231"/>
                      <a:pt x="648" y="229"/>
                    </a:cubicBezTo>
                    <a:cubicBezTo>
                      <a:pt x="650" y="230"/>
                      <a:pt x="652" y="229"/>
                      <a:pt x="654" y="229"/>
                    </a:cubicBezTo>
                    <a:cubicBezTo>
                      <a:pt x="657" y="229"/>
                      <a:pt x="660" y="230"/>
                      <a:pt x="664" y="230"/>
                    </a:cubicBezTo>
                    <a:cubicBezTo>
                      <a:pt x="670" y="230"/>
                      <a:pt x="676" y="231"/>
                      <a:pt x="682" y="231"/>
                    </a:cubicBezTo>
                    <a:cubicBezTo>
                      <a:pt x="680" y="234"/>
                      <a:pt x="678" y="236"/>
                      <a:pt x="676" y="239"/>
                    </a:cubicBezTo>
                    <a:close/>
                    <a:moveTo>
                      <a:pt x="683" y="230"/>
                    </a:moveTo>
                    <a:cubicBezTo>
                      <a:pt x="683" y="230"/>
                      <a:pt x="683" y="230"/>
                      <a:pt x="683" y="230"/>
                    </a:cubicBezTo>
                    <a:cubicBezTo>
                      <a:pt x="677" y="230"/>
                      <a:pt x="671" y="229"/>
                      <a:pt x="665" y="228"/>
                    </a:cubicBezTo>
                    <a:cubicBezTo>
                      <a:pt x="662" y="228"/>
                      <a:pt x="659" y="228"/>
                      <a:pt x="656" y="228"/>
                    </a:cubicBezTo>
                    <a:cubicBezTo>
                      <a:pt x="655" y="228"/>
                      <a:pt x="653" y="228"/>
                      <a:pt x="651" y="228"/>
                    </a:cubicBezTo>
                    <a:cubicBezTo>
                      <a:pt x="655" y="227"/>
                      <a:pt x="659" y="226"/>
                      <a:pt x="663" y="225"/>
                    </a:cubicBezTo>
                    <a:cubicBezTo>
                      <a:pt x="672" y="223"/>
                      <a:pt x="680" y="223"/>
                      <a:pt x="689" y="223"/>
                    </a:cubicBezTo>
                    <a:cubicBezTo>
                      <a:pt x="687" y="225"/>
                      <a:pt x="685" y="227"/>
                      <a:pt x="683" y="230"/>
                    </a:cubicBezTo>
                    <a:close/>
                    <a:moveTo>
                      <a:pt x="690" y="221"/>
                    </a:moveTo>
                    <a:cubicBezTo>
                      <a:pt x="678" y="221"/>
                      <a:pt x="667" y="222"/>
                      <a:pt x="655" y="225"/>
                    </a:cubicBezTo>
                    <a:cubicBezTo>
                      <a:pt x="644" y="228"/>
                      <a:pt x="633" y="233"/>
                      <a:pt x="623" y="239"/>
                    </a:cubicBezTo>
                    <a:cubicBezTo>
                      <a:pt x="604" y="250"/>
                      <a:pt x="589" y="266"/>
                      <a:pt x="576" y="284"/>
                    </a:cubicBezTo>
                    <a:cubicBezTo>
                      <a:pt x="564" y="302"/>
                      <a:pt x="556" y="323"/>
                      <a:pt x="544" y="343"/>
                    </a:cubicBezTo>
                    <a:cubicBezTo>
                      <a:pt x="533" y="362"/>
                      <a:pt x="519" y="381"/>
                      <a:pt x="499" y="393"/>
                    </a:cubicBezTo>
                    <a:cubicBezTo>
                      <a:pt x="492" y="397"/>
                      <a:pt x="485" y="400"/>
                      <a:pt x="476" y="400"/>
                    </a:cubicBezTo>
                    <a:cubicBezTo>
                      <a:pt x="475" y="400"/>
                      <a:pt x="475" y="402"/>
                      <a:pt x="476" y="402"/>
                    </a:cubicBezTo>
                    <a:cubicBezTo>
                      <a:pt x="476" y="402"/>
                      <a:pt x="476" y="402"/>
                      <a:pt x="476" y="402"/>
                    </a:cubicBezTo>
                    <a:cubicBezTo>
                      <a:pt x="484" y="406"/>
                      <a:pt x="493" y="408"/>
                      <a:pt x="501" y="409"/>
                    </a:cubicBezTo>
                    <a:cubicBezTo>
                      <a:pt x="511" y="410"/>
                      <a:pt x="522" y="410"/>
                      <a:pt x="532" y="410"/>
                    </a:cubicBezTo>
                    <a:cubicBezTo>
                      <a:pt x="539" y="409"/>
                      <a:pt x="546" y="408"/>
                      <a:pt x="553" y="407"/>
                    </a:cubicBezTo>
                    <a:cubicBezTo>
                      <a:pt x="553" y="407"/>
                      <a:pt x="553" y="407"/>
                      <a:pt x="553" y="407"/>
                    </a:cubicBezTo>
                    <a:cubicBezTo>
                      <a:pt x="567" y="404"/>
                      <a:pt x="580" y="399"/>
                      <a:pt x="591" y="392"/>
                    </a:cubicBezTo>
                    <a:cubicBezTo>
                      <a:pt x="591" y="393"/>
                      <a:pt x="592" y="394"/>
                      <a:pt x="592" y="395"/>
                    </a:cubicBezTo>
                    <a:cubicBezTo>
                      <a:pt x="593" y="396"/>
                      <a:pt x="593" y="398"/>
                      <a:pt x="594" y="399"/>
                    </a:cubicBezTo>
                    <a:cubicBezTo>
                      <a:pt x="585" y="408"/>
                      <a:pt x="572" y="412"/>
                      <a:pt x="560" y="415"/>
                    </a:cubicBezTo>
                    <a:cubicBezTo>
                      <a:pt x="547" y="418"/>
                      <a:pt x="534" y="419"/>
                      <a:pt x="521" y="418"/>
                    </a:cubicBezTo>
                    <a:cubicBezTo>
                      <a:pt x="510" y="418"/>
                      <a:pt x="498" y="416"/>
                      <a:pt x="487" y="413"/>
                    </a:cubicBezTo>
                    <a:cubicBezTo>
                      <a:pt x="487" y="413"/>
                      <a:pt x="487" y="413"/>
                      <a:pt x="486" y="413"/>
                    </a:cubicBezTo>
                    <a:cubicBezTo>
                      <a:pt x="486" y="413"/>
                      <a:pt x="486" y="413"/>
                      <a:pt x="486" y="413"/>
                    </a:cubicBezTo>
                    <a:cubicBezTo>
                      <a:pt x="486" y="413"/>
                      <a:pt x="485" y="413"/>
                      <a:pt x="485" y="413"/>
                    </a:cubicBezTo>
                    <a:cubicBezTo>
                      <a:pt x="474" y="410"/>
                      <a:pt x="464" y="407"/>
                      <a:pt x="455" y="401"/>
                    </a:cubicBezTo>
                    <a:cubicBezTo>
                      <a:pt x="450" y="398"/>
                      <a:pt x="445" y="394"/>
                      <a:pt x="441" y="391"/>
                    </a:cubicBezTo>
                    <a:cubicBezTo>
                      <a:pt x="445" y="392"/>
                      <a:pt x="448" y="392"/>
                      <a:pt x="451" y="393"/>
                    </a:cubicBezTo>
                    <a:cubicBezTo>
                      <a:pt x="457" y="393"/>
                      <a:pt x="462" y="394"/>
                      <a:pt x="468" y="394"/>
                    </a:cubicBezTo>
                    <a:cubicBezTo>
                      <a:pt x="479" y="394"/>
                      <a:pt x="490" y="391"/>
                      <a:pt x="499" y="385"/>
                    </a:cubicBezTo>
                    <a:cubicBezTo>
                      <a:pt x="518" y="372"/>
                      <a:pt x="530" y="352"/>
                      <a:pt x="540" y="333"/>
                    </a:cubicBezTo>
                    <a:cubicBezTo>
                      <a:pt x="561" y="295"/>
                      <a:pt x="580" y="254"/>
                      <a:pt x="617" y="229"/>
                    </a:cubicBezTo>
                    <a:cubicBezTo>
                      <a:pt x="630" y="220"/>
                      <a:pt x="645" y="214"/>
                      <a:pt x="660" y="210"/>
                    </a:cubicBezTo>
                    <a:cubicBezTo>
                      <a:pt x="668" y="208"/>
                      <a:pt x="675" y="207"/>
                      <a:pt x="683" y="207"/>
                    </a:cubicBezTo>
                    <a:cubicBezTo>
                      <a:pt x="689" y="206"/>
                      <a:pt x="696" y="206"/>
                      <a:pt x="702" y="207"/>
                    </a:cubicBezTo>
                    <a:cubicBezTo>
                      <a:pt x="698" y="211"/>
                      <a:pt x="694" y="216"/>
                      <a:pt x="690" y="221"/>
                    </a:cubicBezTo>
                    <a:close/>
                    <a:moveTo>
                      <a:pt x="533" y="284"/>
                    </a:moveTo>
                    <a:cubicBezTo>
                      <a:pt x="531" y="281"/>
                      <a:pt x="528" y="280"/>
                      <a:pt x="525" y="281"/>
                    </a:cubicBezTo>
                    <a:cubicBezTo>
                      <a:pt x="524" y="282"/>
                      <a:pt x="525" y="283"/>
                      <a:pt x="525" y="283"/>
                    </a:cubicBezTo>
                    <a:cubicBezTo>
                      <a:pt x="529" y="287"/>
                      <a:pt x="528" y="292"/>
                      <a:pt x="524" y="295"/>
                    </a:cubicBezTo>
                    <a:cubicBezTo>
                      <a:pt x="521" y="299"/>
                      <a:pt x="516" y="299"/>
                      <a:pt x="511" y="298"/>
                    </a:cubicBezTo>
                    <a:cubicBezTo>
                      <a:pt x="504" y="295"/>
                      <a:pt x="501" y="287"/>
                      <a:pt x="503" y="280"/>
                    </a:cubicBezTo>
                    <a:cubicBezTo>
                      <a:pt x="504" y="272"/>
                      <a:pt x="512" y="266"/>
                      <a:pt x="520" y="266"/>
                    </a:cubicBezTo>
                    <a:cubicBezTo>
                      <a:pt x="529" y="266"/>
                      <a:pt x="538" y="271"/>
                      <a:pt x="543" y="279"/>
                    </a:cubicBezTo>
                    <a:cubicBezTo>
                      <a:pt x="548" y="288"/>
                      <a:pt x="545" y="300"/>
                      <a:pt x="539" y="308"/>
                    </a:cubicBezTo>
                    <a:cubicBezTo>
                      <a:pt x="533" y="317"/>
                      <a:pt x="523" y="322"/>
                      <a:pt x="513" y="323"/>
                    </a:cubicBezTo>
                    <a:cubicBezTo>
                      <a:pt x="503" y="323"/>
                      <a:pt x="493" y="319"/>
                      <a:pt x="486" y="311"/>
                    </a:cubicBezTo>
                    <a:cubicBezTo>
                      <a:pt x="479" y="303"/>
                      <a:pt x="476" y="293"/>
                      <a:pt x="476" y="282"/>
                    </a:cubicBezTo>
                    <a:cubicBezTo>
                      <a:pt x="476" y="272"/>
                      <a:pt x="479" y="262"/>
                      <a:pt x="485" y="253"/>
                    </a:cubicBezTo>
                    <a:cubicBezTo>
                      <a:pt x="491" y="246"/>
                      <a:pt x="499" y="241"/>
                      <a:pt x="508" y="238"/>
                    </a:cubicBezTo>
                    <a:cubicBezTo>
                      <a:pt x="525" y="232"/>
                      <a:pt x="545" y="235"/>
                      <a:pt x="561" y="244"/>
                    </a:cubicBezTo>
                    <a:cubicBezTo>
                      <a:pt x="564" y="246"/>
                      <a:pt x="567" y="248"/>
                      <a:pt x="570" y="251"/>
                    </a:cubicBezTo>
                    <a:cubicBezTo>
                      <a:pt x="574" y="254"/>
                      <a:pt x="577" y="258"/>
                      <a:pt x="580" y="263"/>
                    </a:cubicBezTo>
                    <a:cubicBezTo>
                      <a:pt x="576" y="267"/>
                      <a:pt x="573" y="273"/>
                      <a:pt x="569" y="278"/>
                    </a:cubicBezTo>
                    <a:cubicBezTo>
                      <a:pt x="559" y="260"/>
                      <a:pt x="538" y="250"/>
                      <a:pt x="518" y="253"/>
                    </a:cubicBezTo>
                    <a:cubicBezTo>
                      <a:pt x="508" y="255"/>
                      <a:pt x="499" y="260"/>
                      <a:pt x="494" y="269"/>
                    </a:cubicBezTo>
                    <a:cubicBezTo>
                      <a:pt x="488" y="277"/>
                      <a:pt x="487" y="287"/>
                      <a:pt x="490" y="296"/>
                    </a:cubicBezTo>
                    <a:cubicBezTo>
                      <a:pt x="493" y="302"/>
                      <a:pt x="498" y="307"/>
                      <a:pt x="504" y="309"/>
                    </a:cubicBezTo>
                    <a:cubicBezTo>
                      <a:pt x="510" y="311"/>
                      <a:pt x="517" y="311"/>
                      <a:pt x="523" y="308"/>
                    </a:cubicBezTo>
                    <a:cubicBezTo>
                      <a:pt x="529" y="305"/>
                      <a:pt x="534" y="300"/>
                      <a:pt x="535" y="293"/>
                    </a:cubicBezTo>
                    <a:cubicBezTo>
                      <a:pt x="536" y="290"/>
                      <a:pt x="535" y="287"/>
                      <a:pt x="533" y="284"/>
                    </a:cubicBezTo>
                    <a:close/>
                    <a:moveTo>
                      <a:pt x="402" y="198"/>
                    </a:moveTo>
                    <a:cubicBezTo>
                      <a:pt x="400" y="189"/>
                      <a:pt x="393" y="182"/>
                      <a:pt x="384" y="180"/>
                    </a:cubicBezTo>
                    <a:cubicBezTo>
                      <a:pt x="374" y="178"/>
                      <a:pt x="364" y="181"/>
                      <a:pt x="360" y="190"/>
                    </a:cubicBezTo>
                    <a:cubicBezTo>
                      <a:pt x="356" y="198"/>
                      <a:pt x="359" y="209"/>
                      <a:pt x="368" y="212"/>
                    </a:cubicBezTo>
                    <a:cubicBezTo>
                      <a:pt x="370" y="212"/>
                      <a:pt x="372" y="212"/>
                      <a:pt x="373" y="210"/>
                    </a:cubicBezTo>
                    <a:cubicBezTo>
                      <a:pt x="374" y="210"/>
                      <a:pt x="374" y="209"/>
                      <a:pt x="373" y="209"/>
                    </a:cubicBezTo>
                    <a:cubicBezTo>
                      <a:pt x="373" y="209"/>
                      <a:pt x="373" y="209"/>
                      <a:pt x="372" y="209"/>
                    </a:cubicBezTo>
                    <a:cubicBezTo>
                      <a:pt x="370" y="208"/>
                      <a:pt x="368" y="205"/>
                      <a:pt x="367" y="203"/>
                    </a:cubicBezTo>
                    <a:cubicBezTo>
                      <a:pt x="366" y="200"/>
                      <a:pt x="368" y="197"/>
                      <a:pt x="370" y="195"/>
                    </a:cubicBezTo>
                    <a:cubicBezTo>
                      <a:pt x="373" y="191"/>
                      <a:pt x="379" y="191"/>
                      <a:pt x="383" y="194"/>
                    </a:cubicBezTo>
                    <a:cubicBezTo>
                      <a:pt x="388" y="196"/>
                      <a:pt x="390" y="201"/>
                      <a:pt x="390" y="206"/>
                    </a:cubicBezTo>
                    <a:cubicBezTo>
                      <a:pt x="390" y="212"/>
                      <a:pt x="386" y="216"/>
                      <a:pt x="382" y="219"/>
                    </a:cubicBezTo>
                    <a:cubicBezTo>
                      <a:pt x="373" y="226"/>
                      <a:pt x="360" y="221"/>
                      <a:pt x="353" y="214"/>
                    </a:cubicBezTo>
                    <a:cubicBezTo>
                      <a:pt x="347" y="206"/>
                      <a:pt x="347" y="194"/>
                      <a:pt x="350" y="185"/>
                    </a:cubicBezTo>
                    <a:cubicBezTo>
                      <a:pt x="353" y="176"/>
                      <a:pt x="360" y="170"/>
                      <a:pt x="368" y="167"/>
                    </a:cubicBezTo>
                    <a:cubicBezTo>
                      <a:pt x="377" y="164"/>
                      <a:pt x="387" y="166"/>
                      <a:pt x="396" y="170"/>
                    </a:cubicBezTo>
                    <a:cubicBezTo>
                      <a:pt x="404" y="175"/>
                      <a:pt x="410" y="182"/>
                      <a:pt x="414" y="191"/>
                    </a:cubicBezTo>
                    <a:cubicBezTo>
                      <a:pt x="415" y="195"/>
                      <a:pt x="416" y="200"/>
                      <a:pt x="417" y="204"/>
                    </a:cubicBezTo>
                    <a:cubicBezTo>
                      <a:pt x="417" y="209"/>
                      <a:pt x="418" y="214"/>
                      <a:pt x="416" y="218"/>
                    </a:cubicBezTo>
                    <a:cubicBezTo>
                      <a:pt x="413" y="219"/>
                      <a:pt x="409" y="221"/>
                      <a:pt x="406" y="223"/>
                    </a:cubicBezTo>
                    <a:cubicBezTo>
                      <a:pt x="403" y="225"/>
                      <a:pt x="401" y="227"/>
                      <a:pt x="398" y="229"/>
                    </a:cubicBezTo>
                    <a:cubicBezTo>
                      <a:pt x="402" y="219"/>
                      <a:pt x="405" y="209"/>
                      <a:pt x="402" y="198"/>
                    </a:cubicBezTo>
                    <a:close/>
                    <a:moveTo>
                      <a:pt x="405" y="226"/>
                    </a:moveTo>
                    <a:cubicBezTo>
                      <a:pt x="414" y="219"/>
                      <a:pt x="426" y="215"/>
                      <a:pt x="438" y="217"/>
                    </a:cubicBezTo>
                    <a:cubicBezTo>
                      <a:pt x="458" y="220"/>
                      <a:pt x="473" y="244"/>
                      <a:pt x="464" y="263"/>
                    </a:cubicBezTo>
                    <a:cubicBezTo>
                      <a:pt x="457" y="279"/>
                      <a:pt x="436" y="286"/>
                      <a:pt x="422" y="276"/>
                    </a:cubicBezTo>
                    <a:cubicBezTo>
                      <a:pt x="413" y="269"/>
                      <a:pt x="410" y="256"/>
                      <a:pt x="417" y="247"/>
                    </a:cubicBezTo>
                    <a:cubicBezTo>
                      <a:pt x="420" y="242"/>
                      <a:pt x="425" y="240"/>
                      <a:pt x="431" y="241"/>
                    </a:cubicBezTo>
                    <a:cubicBezTo>
                      <a:pt x="435" y="242"/>
                      <a:pt x="438" y="246"/>
                      <a:pt x="439" y="251"/>
                    </a:cubicBezTo>
                    <a:cubicBezTo>
                      <a:pt x="439" y="256"/>
                      <a:pt x="433" y="261"/>
                      <a:pt x="427" y="260"/>
                    </a:cubicBezTo>
                    <a:cubicBezTo>
                      <a:pt x="427" y="260"/>
                      <a:pt x="427" y="260"/>
                      <a:pt x="427" y="260"/>
                    </a:cubicBezTo>
                    <a:cubicBezTo>
                      <a:pt x="427" y="260"/>
                      <a:pt x="427" y="260"/>
                      <a:pt x="427" y="260"/>
                    </a:cubicBezTo>
                    <a:cubicBezTo>
                      <a:pt x="427" y="260"/>
                      <a:pt x="427" y="260"/>
                      <a:pt x="427" y="260"/>
                    </a:cubicBezTo>
                    <a:cubicBezTo>
                      <a:pt x="427" y="260"/>
                      <a:pt x="427" y="260"/>
                      <a:pt x="427" y="260"/>
                    </a:cubicBezTo>
                    <a:cubicBezTo>
                      <a:pt x="426" y="260"/>
                      <a:pt x="426" y="261"/>
                      <a:pt x="426" y="261"/>
                    </a:cubicBezTo>
                    <a:cubicBezTo>
                      <a:pt x="428" y="268"/>
                      <a:pt x="438" y="267"/>
                      <a:pt x="443" y="265"/>
                    </a:cubicBezTo>
                    <a:cubicBezTo>
                      <a:pt x="452" y="261"/>
                      <a:pt x="455" y="250"/>
                      <a:pt x="451" y="242"/>
                    </a:cubicBezTo>
                    <a:cubicBezTo>
                      <a:pt x="448" y="233"/>
                      <a:pt x="437" y="229"/>
                      <a:pt x="428" y="230"/>
                    </a:cubicBezTo>
                    <a:cubicBezTo>
                      <a:pt x="418" y="230"/>
                      <a:pt x="410" y="236"/>
                      <a:pt x="405" y="244"/>
                    </a:cubicBezTo>
                    <a:cubicBezTo>
                      <a:pt x="400" y="253"/>
                      <a:pt x="400" y="264"/>
                      <a:pt x="402" y="273"/>
                    </a:cubicBezTo>
                    <a:cubicBezTo>
                      <a:pt x="405" y="282"/>
                      <a:pt x="411" y="289"/>
                      <a:pt x="418" y="294"/>
                    </a:cubicBezTo>
                    <a:cubicBezTo>
                      <a:pt x="435" y="306"/>
                      <a:pt x="458" y="306"/>
                      <a:pt x="477" y="299"/>
                    </a:cubicBezTo>
                    <a:cubicBezTo>
                      <a:pt x="477" y="300"/>
                      <a:pt x="478" y="301"/>
                      <a:pt x="478" y="302"/>
                    </a:cubicBezTo>
                    <a:cubicBezTo>
                      <a:pt x="479" y="305"/>
                      <a:pt x="481" y="308"/>
                      <a:pt x="483" y="311"/>
                    </a:cubicBezTo>
                    <a:cubicBezTo>
                      <a:pt x="462" y="320"/>
                      <a:pt x="438" y="320"/>
                      <a:pt x="417" y="309"/>
                    </a:cubicBezTo>
                    <a:cubicBezTo>
                      <a:pt x="407" y="304"/>
                      <a:pt x="398" y="296"/>
                      <a:pt x="393" y="285"/>
                    </a:cubicBezTo>
                    <a:cubicBezTo>
                      <a:pt x="387" y="275"/>
                      <a:pt x="385" y="263"/>
                      <a:pt x="388" y="252"/>
                    </a:cubicBezTo>
                    <a:cubicBezTo>
                      <a:pt x="390" y="242"/>
                      <a:pt x="396" y="232"/>
                      <a:pt x="405" y="226"/>
                    </a:cubicBezTo>
                    <a:close/>
                    <a:moveTo>
                      <a:pt x="579" y="228"/>
                    </a:moveTo>
                    <a:cubicBezTo>
                      <a:pt x="579" y="229"/>
                      <a:pt x="580" y="229"/>
                      <a:pt x="580" y="228"/>
                    </a:cubicBezTo>
                    <a:cubicBezTo>
                      <a:pt x="580" y="228"/>
                      <a:pt x="580" y="228"/>
                      <a:pt x="580" y="228"/>
                    </a:cubicBezTo>
                    <a:cubicBezTo>
                      <a:pt x="585" y="222"/>
                      <a:pt x="593" y="228"/>
                      <a:pt x="594" y="234"/>
                    </a:cubicBezTo>
                    <a:cubicBezTo>
                      <a:pt x="594" y="239"/>
                      <a:pt x="590" y="242"/>
                      <a:pt x="586" y="243"/>
                    </a:cubicBezTo>
                    <a:cubicBezTo>
                      <a:pt x="581" y="245"/>
                      <a:pt x="575" y="241"/>
                      <a:pt x="571" y="237"/>
                    </a:cubicBezTo>
                    <a:cubicBezTo>
                      <a:pt x="564" y="229"/>
                      <a:pt x="568" y="216"/>
                      <a:pt x="576" y="211"/>
                    </a:cubicBezTo>
                    <a:cubicBezTo>
                      <a:pt x="582" y="206"/>
                      <a:pt x="590" y="206"/>
                      <a:pt x="596" y="208"/>
                    </a:cubicBezTo>
                    <a:cubicBezTo>
                      <a:pt x="606" y="210"/>
                      <a:pt x="615" y="218"/>
                      <a:pt x="616" y="228"/>
                    </a:cubicBezTo>
                    <a:cubicBezTo>
                      <a:pt x="616" y="228"/>
                      <a:pt x="616" y="228"/>
                      <a:pt x="616" y="228"/>
                    </a:cubicBezTo>
                    <a:cubicBezTo>
                      <a:pt x="612" y="231"/>
                      <a:pt x="609" y="233"/>
                      <a:pt x="606" y="236"/>
                    </a:cubicBezTo>
                    <a:cubicBezTo>
                      <a:pt x="605" y="229"/>
                      <a:pt x="602" y="221"/>
                      <a:pt x="594" y="218"/>
                    </a:cubicBezTo>
                    <a:cubicBezTo>
                      <a:pt x="588" y="217"/>
                      <a:pt x="577" y="220"/>
                      <a:pt x="579" y="228"/>
                    </a:cubicBezTo>
                    <a:close/>
                    <a:moveTo>
                      <a:pt x="640" y="194"/>
                    </a:moveTo>
                    <a:cubicBezTo>
                      <a:pt x="636" y="191"/>
                      <a:pt x="628" y="190"/>
                      <a:pt x="625" y="196"/>
                    </a:cubicBezTo>
                    <a:cubicBezTo>
                      <a:pt x="624" y="197"/>
                      <a:pt x="625" y="197"/>
                      <a:pt x="625" y="197"/>
                    </a:cubicBezTo>
                    <a:cubicBezTo>
                      <a:pt x="626" y="197"/>
                      <a:pt x="626" y="197"/>
                      <a:pt x="626" y="197"/>
                    </a:cubicBezTo>
                    <a:cubicBezTo>
                      <a:pt x="632" y="198"/>
                      <a:pt x="635" y="203"/>
                      <a:pt x="632" y="209"/>
                    </a:cubicBezTo>
                    <a:cubicBezTo>
                      <a:pt x="631" y="212"/>
                      <a:pt x="626" y="213"/>
                      <a:pt x="622" y="213"/>
                    </a:cubicBezTo>
                    <a:cubicBezTo>
                      <a:pt x="617" y="212"/>
                      <a:pt x="614" y="208"/>
                      <a:pt x="613" y="203"/>
                    </a:cubicBezTo>
                    <a:cubicBezTo>
                      <a:pt x="611" y="198"/>
                      <a:pt x="613" y="191"/>
                      <a:pt x="616" y="187"/>
                    </a:cubicBezTo>
                    <a:cubicBezTo>
                      <a:pt x="623" y="180"/>
                      <a:pt x="636" y="181"/>
                      <a:pt x="644" y="186"/>
                    </a:cubicBezTo>
                    <a:cubicBezTo>
                      <a:pt x="652" y="190"/>
                      <a:pt x="657" y="200"/>
                      <a:pt x="659" y="209"/>
                    </a:cubicBezTo>
                    <a:cubicBezTo>
                      <a:pt x="655" y="210"/>
                      <a:pt x="650" y="211"/>
                      <a:pt x="646" y="213"/>
                    </a:cubicBezTo>
                    <a:cubicBezTo>
                      <a:pt x="648" y="206"/>
                      <a:pt x="646" y="198"/>
                      <a:pt x="640" y="194"/>
                    </a:cubicBezTo>
                    <a:close/>
                    <a:moveTo>
                      <a:pt x="717" y="190"/>
                    </a:moveTo>
                    <a:cubicBezTo>
                      <a:pt x="717" y="190"/>
                      <a:pt x="717" y="190"/>
                      <a:pt x="717" y="190"/>
                    </a:cubicBezTo>
                    <a:cubicBezTo>
                      <a:pt x="717" y="190"/>
                      <a:pt x="717" y="190"/>
                      <a:pt x="717" y="191"/>
                    </a:cubicBezTo>
                    <a:cubicBezTo>
                      <a:pt x="713" y="175"/>
                      <a:pt x="700" y="158"/>
                      <a:pt x="682" y="160"/>
                    </a:cubicBezTo>
                    <a:cubicBezTo>
                      <a:pt x="679" y="161"/>
                      <a:pt x="676" y="163"/>
                      <a:pt x="673" y="165"/>
                    </a:cubicBezTo>
                    <a:cubicBezTo>
                      <a:pt x="671" y="168"/>
                      <a:pt x="670" y="170"/>
                      <a:pt x="670" y="173"/>
                    </a:cubicBezTo>
                    <a:cubicBezTo>
                      <a:pt x="669" y="178"/>
                      <a:pt x="671" y="187"/>
                      <a:pt x="677" y="187"/>
                    </a:cubicBezTo>
                    <a:cubicBezTo>
                      <a:pt x="678" y="187"/>
                      <a:pt x="678" y="186"/>
                      <a:pt x="678" y="185"/>
                    </a:cubicBezTo>
                    <a:cubicBezTo>
                      <a:pt x="676" y="180"/>
                      <a:pt x="680" y="175"/>
                      <a:pt x="685" y="174"/>
                    </a:cubicBezTo>
                    <a:cubicBezTo>
                      <a:pt x="689" y="173"/>
                      <a:pt x="694" y="175"/>
                      <a:pt x="696" y="179"/>
                    </a:cubicBezTo>
                    <a:cubicBezTo>
                      <a:pt x="700" y="186"/>
                      <a:pt x="693" y="195"/>
                      <a:pt x="687" y="198"/>
                    </a:cubicBezTo>
                    <a:cubicBezTo>
                      <a:pt x="683" y="200"/>
                      <a:pt x="678" y="199"/>
                      <a:pt x="674" y="198"/>
                    </a:cubicBezTo>
                    <a:cubicBezTo>
                      <a:pt x="669" y="196"/>
                      <a:pt x="665" y="193"/>
                      <a:pt x="662" y="189"/>
                    </a:cubicBezTo>
                    <a:cubicBezTo>
                      <a:pt x="656" y="180"/>
                      <a:pt x="656" y="170"/>
                      <a:pt x="661" y="161"/>
                    </a:cubicBezTo>
                    <a:cubicBezTo>
                      <a:pt x="664" y="155"/>
                      <a:pt x="668" y="151"/>
                      <a:pt x="674" y="149"/>
                    </a:cubicBezTo>
                    <a:cubicBezTo>
                      <a:pt x="679" y="146"/>
                      <a:pt x="685" y="146"/>
                      <a:pt x="691" y="148"/>
                    </a:cubicBezTo>
                    <a:cubicBezTo>
                      <a:pt x="702" y="150"/>
                      <a:pt x="713" y="157"/>
                      <a:pt x="719" y="167"/>
                    </a:cubicBezTo>
                    <a:cubicBezTo>
                      <a:pt x="716" y="174"/>
                      <a:pt x="714" y="183"/>
                      <a:pt x="717" y="190"/>
                    </a:cubicBezTo>
                    <a:close/>
                    <a:moveTo>
                      <a:pt x="760" y="147"/>
                    </a:moveTo>
                    <a:cubicBezTo>
                      <a:pt x="761" y="145"/>
                      <a:pt x="760" y="142"/>
                      <a:pt x="759" y="140"/>
                    </a:cubicBezTo>
                    <a:cubicBezTo>
                      <a:pt x="758" y="136"/>
                      <a:pt x="757" y="133"/>
                      <a:pt x="755" y="130"/>
                    </a:cubicBezTo>
                    <a:cubicBezTo>
                      <a:pt x="751" y="124"/>
                      <a:pt x="745" y="120"/>
                      <a:pt x="738" y="117"/>
                    </a:cubicBezTo>
                    <a:cubicBezTo>
                      <a:pt x="732" y="116"/>
                      <a:pt x="725" y="117"/>
                      <a:pt x="720" y="121"/>
                    </a:cubicBezTo>
                    <a:cubicBezTo>
                      <a:pt x="716" y="124"/>
                      <a:pt x="714" y="129"/>
                      <a:pt x="716" y="134"/>
                    </a:cubicBezTo>
                    <a:cubicBezTo>
                      <a:pt x="717" y="135"/>
                      <a:pt x="717" y="134"/>
                      <a:pt x="717" y="134"/>
                    </a:cubicBezTo>
                    <a:cubicBezTo>
                      <a:pt x="718" y="134"/>
                      <a:pt x="718" y="134"/>
                      <a:pt x="718" y="134"/>
                    </a:cubicBezTo>
                    <a:cubicBezTo>
                      <a:pt x="719" y="129"/>
                      <a:pt x="724" y="128"/>
                      <a:pt x="728" y="129"/>
                    </a:cubicBezTo>
                    <a:cubicBezTo>
                      <a:pt x="733" y="131"/>
                      <a:pt x="735" y="136"/>
                      <a:pt x="735" y="140"/>
                    </a:cubicBezTo>
                    <a:cubicBezTo>
                      <a:pt x="735" y="146"/>
                      <a:pt x="731" y="149"/>
                      <a:pt x="726" y="150"/>
                    </a:cubicBezTo>
                    <a:cubicBezTo>
                      <a:pt x="721" y="151"/>
                      <a:pt x="716" y="149"/>
                      <a:pt x="712" y="146"/>
                    </a:cubicBezTo>
                    <a:cubicBezTo>
                      <a:pt x="704" y="139"/>
                      <a:pt x="704" y="127"/>
                      <a:pt x="709" y="119"/>
                    </a:cubicBezTo>
                    <a:cubicBezTo>
                      <a:pt x="714" y="109"/>
                      <a:pt x="727" y="103"/>
                      <a:pt x="738" y="104"/>
                    </a:cubicBezTo>
                    <a:cubicBezTo>
                      <a:pt x="747" y="105"/>
                      <a:pt x="755" y="110"/>
                      <a:pt x="761" y="116"/>
                    </a:cubicBezTo>
                    <a:cubicBezTo>
                      <a:pt x="764" y="118"/>
                      <a:pt x="766" y="122"/>
                      <a:pt x="768" y="125"/>
                    </a:cubicBezTo>
                    <a:cubicBezTo>
                      <a:pt x="770" y="129"/>
                      <a:pt x="773" y="133"/>
                      <a:pt x="774" y="136"/>
                    </a:cubicBezTo>
                    <a:cubicBezTo>
                      <a:pt x="769" y="140"/>
                      <a:pt x="765" y="143"/>
                      <a:pt x="760" y="147"/>
                    </a:cubicBezTo>
                    <a:close/>
                    <a:moveTo>
                      <a:pt x="815" y="111"/>
                    </a:moveTo>
                    <a:cubicBezTo>
                      <a:pt x="815" y="105"/>
                      <a:pt x="813" y="99"/>
                      <a:pt x="809" y="95"/>
                    </a:cubicBezTo>
                    <a:cubicBezTo>
                      <a:pt x="805" y="90"/>
                      <a:pt x="800" y="88"/>
                      <a:pt x="794" y="87"/>
                    </a:cubicBezTo>
                    <a:cubicBezTo>
                      <a:pt x="788" y="87"/>
                      <a:pt x="783" y="89"/>
                      <a:pt x="779" y="93"/>
                    </a:cubicBezTo>
                    <a:cubicBezTo>
                      <a:pt x="776" y="97"/>
                      <a:pt x="775" y="103"/>
                      <a:pt x="778" y="107"/>
                    </a:cubicBezTo>
                    <a:cubicBezTo>
                      <a:pt x="778" y="107"/>
                      <a:pt x="779" y="107"/>
                      <a:pt x="779" y="107"/>
                    </a:cubicBezTo>
                    <a:cubicBezTo>
                      <a:pt x="779" y="107"/>
                      <a:pt x="780" y="107"/>
                      <a:pt x="780" y="106"/>
                    </a:cubicBezTo>
                    <a:cubicBezTo>
                      <a:pt x="780" y="101"/>
                      <a:pt x="786" y="97"/>
                      <a:pt x="791" y="98"/>
                    </a:cubicBezTo>
                    <a:cubicBezTo>
                      <a:pt x="796" y="99"/>
                      <a:pt x="798" y="103"/>
                      <a:pt x="798" y="107"/>
                    </a:cubicBezTo>
                    <a:cubicBezTo>
                      <a:pt x="799" y="119"/>
                      <a:pt x="784" y="122"/>
                      <a:pt x="775" y="118"/>
                    </a:cubicBezTo>
                    <a:cubicBezTo>
                      <a:pt x="771" y="115"/>
                      <a:pt x="768" y="110"/>
                      <a:pt x="768" y="105"/>
                    </a:cubicBezTo>
                    <a:cubicBezTo>
                      <a:pt x="767" y="100"/>
                      <a:pt x="768" y="95"/>
                      <a:pt x="771" y="91"/>
                    </a:cubicBezTo>
                    <a:cubicBezTo>
                      <a:pt x="776" y="82"/>
                      <a:pt x="787" y="77"/>
                      <a:pt x="797" y="77"/>
                    </a:cubicBezTo>
                    <a:cubicBezTo>
                      <a:pt x="804" y="78"/>
                      <a:pt x="811" y="82"/>
                      <a:pt x="816" y="86"/>
                    </a:cubicBezTo>
                    <a:cubicBezTo>
                      <a:pt x="821" y="91"/>
                      <a:pt x="826" y="98"/>
                      <a:pt x="826" y="105"/>
                    </a:cubicBezTo>
                    <a:cubicBezTo>
                      <a:pt x="826" y="105"/>
                      <a:pt x="826" y="105"/>
                      <a:pt x="826" y="105"/>
                    </a:cubicBezTo>
                    <a:cubicBezTo>
                      <a:pt x="822" y="107"/>
                      <a:pt x="819" y="109"/>
                      <a:pt x="815" y="111"/>
                    </a:cubicBezTo>
                    <a:close/>
                    <a:moveTo>
                      <a:pt x="853" y="94"/>
                    </a:moveTo>
                    <a:cubicBezTo>
                      <a:pt x="848" y="96"/>
                      <a:pt x="843" y="98"/>
                      <a:pt x="839" y="100"/>
                    </a:cubicBezTo>
                    <a:cubicBezTo>
                      <a:pt x="835" y="101"/>
                      <a:pt x="831" y="103"/>
                      <a:pt x="828" y="105"/>
                    </a:cubicBezTo>
                    <a:cubicBezTo>
                      <a:pt x="827" y="96"/>
                      <a:pt x="820" y="87"/>
                      <a:pt x="814" y="82"/>
                    </a:cubicBezTo>
                    <a:cubicBezTo>
                      <a:pt x="806" y="76"/>
                      <a:pt x="796" y="74"/>
                      <a:pt x="787" y="77"/>
                    </a:cubicBezTo>
                    <a:cubicBezTo>
                      <a:pt x="778" y="79"/>
                      <a:pt x="770" y="86"/>
                      <a:pt x="767" y="95"/>
                    </a:cubicBezTo>
                    <a:cubicBezTo>
                      <a:pt x="764" y="103"/>
                      <a:pt x="766" y="114"/>
                      <a:pt x="774" y="119"/>
                    </a:cubicBezTo>
                    <a:cubicBezTo>
                      <a:pt x="783" y="126"/>
                      <a:pt x="802" y="119"/>
                      <a:pt x="800" y="106"/>
                    </a:cubicBezTo>
                    <a:cubicBezTo>
                      <a:pt x="799" y="101"/>
                      <a:pt x="796" y="97"/>
                      <a:pt x="791" y="96"/>
                    </a:cubicBezTo>
                    <a:cubicBezTo>
                      <a:pt x="785" y="96"/>
                      <a:pt x="780" y="99"/>
                      <a:pt x="778" y="104"/>
                    </a:cubicBezTo>
                    <a:cubicBezTo>
                      <a:pt x="777" y="100"/>
                      <a:pt x="778" y="97"/>
                      <a:pt x="781" y="93"/>
                    </a:cubicBezTo>
                    <a:cubicBezTo>
                      <a:pt x="785" y="90"/>
                      <a:pt x="790" y="89"/>
                      <a:pt x="795" y="89"/>
                    </a:cubicBezTo>
                    <a:cubicBezTo>
                      <a:pt x="800" y="90"/>
                      <a:pt x="804" y="92"/>
                      <a:pt x="808" y="96"/>
                    </a:cubicBezTo>
                    <a:cubicBezTo>
                      <a:pt x="812" y="100"/>
                      <a:pt x="813" y="106"/>
                      <a:pt x="813" y="112"/>
                    </a:cubicBezTo>
                    <a:cubicBezTo>
                      <a:pt x="813" y="112"/>
                      <a:pt x="813" y="112"/>
                      <a:pt x="813" y="112"/>
                    </a:cubicBezTo>
                    <a:cubicBezTo>
                      <a:pt x="812" y="112"/>
                      <a:pt x="811" y="113"/>
                      <a:pt x="810" y="113"/>
                    </a:cubicBezTo>
                    <a:cubicBezTo>
                      <a:pt x="801" y="118"/>
                      <a:pt x="792" y="124"/>
                      <a:pt x="783" y="130"/>
                    </a:cubicBezTo>
                    <a:cubicBezTo>
                      <a:pt x="780" y="132"/>
                      <a:pt x="778" y="133"/>
                      <a:pt x="775" y="135"/>
                    </a:cubicBezTo>
                    <a:cubicBezTo>
                      <a:pt x="774" y="130"/>
                      <a:pt x="771" y="126"/>
                      <a:pt x="768" y="122"/>
                    </a:cubicBezTo>
                    <a:cubicBezTo>
                      <a:pt x="765" y="117"/>
                      <a:pt x="761" y="113"/>
                      <a:pt x="757" y="110"/>
                    </a:cubicBezTo>
                    <a:cubicBezTo>
                      <a:pt x="753" y="107"/>
                      <a:pt x="747" y="104"/>
                      <a:pt x="742" y="103"/>
                    </a:cubicBezTo>
                    <a:cubicBezTo>
                      <a:pt x="736" y="101"/>
                      <a:pt x="731" y="102"/>
                      <a:pt x="725" y="104"/>
                    </a:cubicBezTo>
                    <a:cubicBezTo>
                      <a:pt x="716" y="107"/>
                      <a:pt x="708" y="114"/>
                      <a:pt x="705" y="123"/>
                    </a:cubicBezTo>
                    <a:cubicBezTo>
                      <a:pt x="702" y="132"/>
                      <a:pt x="704" y="142"/>
                      <a:pt x="711" y="148"/>
                    </a:cubicBezTo>
                    <a:cubicBezTo>
                      <a:pt x="715" y="151"/>
                      <a:pt x="722" y="153"/>
                      <a:pt x="728" y="152"/>
                    </a:cubicBezTo>
                    <a:cubicBezTo>
                      <a:pt x="733" y="150"/>
                      <a:pt x="737" y="145"/>
                      <a:pt x="737" y="139"/>
                    </a:cubicBezTo>
                    <a:cubicBezTo>
                      <a:pt x="737" y="134"/>
                      <a:pt x="733" y="129"/>
                      <a:pt x="728" y="127"/>
                    </a:cubicBezTo>
                    <a:cubicBezTo>
                      <a:pt x="724" y="126"/>
                      <a:pt x="719" y="128"/>
                      <a:pt x="717" y="132"/>
                    </a:cubicBezTo>
                    <a:cubicBezTo>
                      <a:pt x="716" y="127"/>
                      <a:pt x="719" y="124"/>
                      <a:pt x="722" y="121"/>
                    </a:cubicBezTo>
                    <a:cubicBezTo>
                      <a:pt x="727" y="118"/>
                      <a:pt x="733" y="118"/>
                      <a:pt x="739" y="120"/>
                    </a:cubicBezTo>
                    <a:cubicBezTo>
                      <a:pt x="745" y="122"/>
                      <a:pt x="750" y="126"/>
                      <a:pt x="754" y="131"/>
                    </a:cubicBezTo>
                    <a:cubicBezTo>
                      <a:pt x="756" y="134"/>
                      <a:pt x="757" y="136"/>
                      <a:pt x="757" y="139"/>
                    </a:cubicBezTo>
                    <a:cubicBezTo>
                      <a:pt x="758" y="142"/>
                      <a:pt x="759" y="146"/>
                      <a:pt x="758" y="149"/>
                    </a:cubicBezTo>
                    <a:cubicBezTo>
                      <a:pt x="746" y="145"/>
                      <a:pt x="734" y="149"/>
                      <a:pt x="725" y="158"/>
                    </a:cubicBezTo>
                    <a:cubicBezTo>
                      <a:pt x="723" y="160"/>
                      <a:pt x="721" y="163"/>
                      <a:pt x="720" y="166"/>
                    </a:cubicBezTo>
                    <a:cubicBezTo>
                      <a:pt x="711" y="151"/>
                      <a:pt x="690" y="140"/>
                      <a:pt x="673" y="147"/>
                    </a:cubicBezTo>
                    <a:cubicBezTo>
                      <a:pt x="665" y="150"/>
                      <a:pt x="659" y="159"/>
                      <a:pt x="656" y="167"/>
                    </a:cubicBezTo>
                    <a:cubicBezTo>
                      <a:pt x="654" y="176"/>
                      <a:pt x="657" y="186"/>
                      <a:pt x="663" y="193"/>
                    </a:cubicBezTo>
                    <a:cubicBezTo>
                      <a:pt x="669" y="199"/>
                      <a:pt x="677" y="202"/>
                      <a:pt x="685" y="200"/>
                    </a:cubicBezTo>
                    <a:cubicBezTo>
                      <a:pt x="692" y="199"/>
                      <a:pt x="697" y="193"/>
                      <a:pt x="698" y="187"/>
                    </a:cubicBezTo>
                    <a:cubicBezTo>
                      <a:pt x="700" y="180"/>
                      <a:pt x="696" y="174"/>
                      <a:pt x="689" y="172"/>
                    </a:cubicBezTo>
                    <a:cubicBezTo>
                      <a:pt x="682" y="170"/>
                      <a:pt x="674" y="178"/>
                      <a:pt x="676" y="185"/>
                    </a:cubicBezTo>
                    <a:cubicBezTo>
                      <a:pt x="671" y="183"/>
                      <a:pt x="671" y="176"/>
                      <a:pt x="672" y="172"/>
                    </a:cubicBezTo>
                    <a:cubicBezTo>
                      <a:pt x="673" y="165"/>
                      <a:pt x="679" y="162"/>
                      <a:pt x="685" y="162"/>
                    </a:cubicBezTo>
                    <a:cubicBezTo>
                      <a:pt x="692" y="162"/>
                      <a:pt x="699" y="165"/>
                      <a:pt x="703" y="170"/>
                    </a:cubicBezTo>
                    <a:cubicBezTo>
                      <a:pt x="709" y="176"/>
                      <a:pt x="714" y="184"/>
                      <a:pt x="715" y="192"/>
                    </a:cubicBezTo>
                    <a:cubicBezTo>
                      <a:pt x="711" y="196"/>
                      <a:pt x="707" y="201"/>
                      <a:pt x="703" y="205"/>
                    </a:cubicBezTo>
                    <a:cubicBezTo>
                      <a:pt x="698" y="204"/>
                      <a:pt x="693" y="204"/>
                      <a:pt x="689" y="205"/>
                    </a:cubicBezTo>
                    <a:cubicBezTo>
                      <a:pt x="683" y="205"/>
                      <a:pt x="678" y="205"/>
                      <a:pt x="673" y="206"/>
                    </a:cubicBezTo>
                    <a:cubicBezTo>
                      <a:pt x="669" y="207"/>
                      <a:pt x="665" y="207"/>
                      <a:pt x="661" y="208"/>
                    </a:cubicBezTo>
                    <a:cubicBezTo>
                      <a:pt x="659" y="200"/>
                      <a:pt x="655" y="191"/>
                      <a:pt x="648" y="186"/>
                    </a:cubicBezTo>
                    <a:cubicBezTo>
                      <a:pt x="640" y="180"/>
                      <a:pt x="630" y="179"/>
                      <a:pt x="622" y="182"/>
                    </a:cubicBezTo>
                    <a:cubicBezTo>
                      <a:pt x="613" y="185"/>
                      <a:pt x="609" y="195"/>
                      <a:pt x="611" y="204"/>
                    </a:cubicBezTo>
                    <a:cubicBezTo>
                      <a:pt x="612" y="208"/>
                      <a:pt x="615" y="212"/>
                      <a:pt x="619" y="214"/>
                    </a:cubicBezTo>
                    <a:cubicBezTo>
                      <a:pt x="622" y="215"/>
                      <a:pt x="626" y="215"/>
                      <a:pt x="629" y="214"/>
                    </a:cubicBezTo>
                    <a:cubicBezTo>
                      <a:pt x="633" y="212"/>
                      <a:pt x="635" y="208"/>
                      <a:pt x="635" y="204"/>
                    </a:cubicBezTo>
                    <a:cubicBezTo>
                      <a:pt x="635" y="199"/>
                      <a:pt x="631" y="196"/>
                      <a:pt x="627" y="196"/>
                    </a:cubicBezTo>
                    <a:cubicBezTo>
                      <a:pt x="630" y="192"/>
                      <a:pt x="636" y="193"/>
                      <a:pt x="640" y="196"/>
                    </a:cubicBezTo>
                    <a:cubicBezTo>
                      <a:pt x="645" y="200"/>
                      <a:pt x="646" y="207"/>
                      <a:pt x="644" y="213"/>
                    </a:cubicBezTo>
                    <a:cubicBezTo>
                      <a:pt x="644" y="213"/>
                      <a:pt x="644" y="213"/>
                      <a:pt x="644" y="213"/>
                    </a:cubicBezTo>
                    <a:cubicBezTo>
                      <a:pt x="642" y="214"/>
                      <a:pt x="640" y="215"/>
                      <a:pt x="638" y="216"/>
                    </a:cubicBezTo>
                    <a:cubicBezTo>
                      <a:pt x="631" y="219"/>
                      <a:pt x="624" y="223"/>
                      <a:pt x="618" y="227"/>
                    </a:cubicBezTo>
                    <a:cubicBezTo>
                      <a:pt x="616" y="213"/>
                      <a:pt x="601" y="205"/>
                      <a:pt x="588" y="205"/>
                    </a:cubicBezTo>
                    <a:cubicBezTo>
                      <a:pt x="581" y="205"/>
                      <a:pt x="574" y="208"/>
                      <a:pt x="570" y="213"/>
                    </a:cubicBezTo>
                    <a:cubicBezTo>
                      <a:pt x="564" y="221"/>
                      <a:pt x="564" y="232"/>
                      <a:pt x="571" y="239"/>
                    </a:cubicBezTo>
                    <a:cubicBezTo>
                      <a:pt x="575" y="244"/>
                      <a:pt x="582" y="246"/>
                      <a:pt x="588" y="244"/>
                    </a:cubicBezTo>
                    <a:cubicBezTo>
                      <a:pt x="592" y="243"/>
                      <a:pt x="596" y="239"/>
                      <a:pt x="595" y="234"/>
                    </a:cubicBezTo>
                    <a:cubicBezTo>
                      <a:pt x="595" y="227"/>
                      <a:pt x="586" y="221"/>
                      <a:pt x="581" y="226"/>
                    </a:cubicBezTo>
                    <a:cubicBezTo>
                      <a:pt x="582" y="220"/>
                      <a:pt x="590" y="219"/>
                      <a:pt x="595" y="220"/>
                    </a:cubicBezTo>
                    <a:cubicBezTo>
                      <a:pt x="601" y="223"/>
                      <a:pt x="604" y="231"/>
                      <a:pt x="604" y="237"/>
                    </a:cubicBezTo>
                    <a:cubicBezTo>
                      <a:pt x="604" y="237"/>
                      <a:pt x="604" y="237"/>
                      <a:pt x="604" y="237"/>
                    </a:cubicBezTo>
                    <a:cubicBezTo>
                      <a:pt x="597" y="243"/>
                      <a:pt x="591" y="250"/>
                      <a:pt x="585" y="257"/>
                    </a:cubicBezTo>
                    <a:cubicBezTo>
                      <a:pt x="584" y="258"/>
                      <a:pt x="582" y="260"/>
                      <a:pt x="581" y="261"/>
                    </a:cubicBezTo>
                    <a:cubicBezTo>
                      <a:pt x="578" y="257"/>
                      <a:pt x="575" y="253"/>
                      <a:pt x="572" y="250"/>
                    </a:cubicBezTo>
                    <a:cubicBezTo>
                      <a:pt x="568" y="247"/>
                      <a:pt x="565" y="245"/>
                      <a:pt x="561" y="243"/>
                    </a:cubicBezTo>
                    <a:cubicBezTo>
                      <a:pt x="553" y="238"/>
                      <a:pt x="545" y="235"/>
                      <a:pt x="536" y="234"/>
                    </a:cubicBezTo>
                    <a:cubicBezTo>
                      <a:pt x="519" y="232"/>
                      <a:pt x="500" y="235"/>
                      <a:pt x="488" y="248"/>
                    </a:cubicBezTo>
                    <a:cubicBezTo>
                      <a:pt x="475" y="261"/>
                      <a:pt x="471" y="281"/>
                      <a:pt x="476" y="298"/>
                    </a:cubicBezTo>
                    <a:cubicBezTo>
                      <a:pt x="455" y="305"/>
                      <a:pt x="429" y="304"/>
                      <a:pt x="412" y="287"/>
                    </a:cubicBezTo>
                    <a:cubicBezTo>
                      <a:pt x="404" y="279"/>
                      <a:pt x="401" y="267"/>
                      <a:pt x="403" y="255"/>
                    </a:cubicBezTo>
                    <a:cubicBezTo>
                      <a:pt x="405" y="244"/>
                      <a:pt x="413" y="235"/>
                      <a:pt x="424" y="232"/>
                    </a:cubicBezTo>
                    <a:cubicBezTo>
                      <a:pt x="436" y="229"/>
                      <a:pt x="452" y="236"/>
                      <a:pt x="451" y="250"/>
                    </a:cubicBezTo>
                    <a:cubicBezTo>
                      <a:pt x="451" y="256"/>
                      <a:pt x="446" y="262"/>
                      <a:pt x="440" y="264"/>
                    </a:cubicBezTo>
                    <a:cubicBezTo>
                      <a:pt x="436" y="266"/>
                      <a:pt x="430" y="266"/>
                      <a:pt x="428" y="262"/>
                    </a:cubicBezTo>
                    <a:cubicBezTo>
                      <a:pt x="432" y="262"/>
                      <a:pt x="435" y="260"/>
                      <a:pt x="438" y="257"/>
                    </a:cubicBezTo>
                    <a:cubicBezTo>
                      <a:pt x="440" y="254"/>
                      <a:pt x="441" y="250"/>
                      <a:pt x="440" y="247"/>
                    </a:cubicBezTo>
                    <a:cubicBezTo>
                      <a:pt x="437" y="238"/>
                      <a:pt x="426" y="237"/>
                      <a:pt x="419" y="242"/>
                    </a:cubicBezTo>
                    <a:cubicBezTo>
                      <a:pt x="411" y="247"/>
                      <a:pt x="410" y="259"/>
                      <a:pt x="413" y="267"/>
                    </a:cubicBezTo>
                    <a:cubicBezTo>
                      <a:pt x="416" y="275"/>
                      <a:pt x="424" y="281"/>
                      <a:pt x="433" y="282"/>
                    </a:cubicBezTo>
                    <a:cubicBezTo>
                      <a:pt x="449" y="285"/>
                      <a:pt x="464" y="272"/>
                      <a:pt x="468" y="257"/>
                    </a:cubicBezTo>
                    <a:cubicBezTo>
                      <a:pt x="472" y="238"/>
                      <a:pt x="457" y="218"/>
                      <a:pt x="438" y="215"/>
                    </a:cubicBezTo>
                    <a:cubicBezTo>
                      <a:pt x="431" y="214"/>
                      <a:pt x="424" y="215"/>
                      <a:pt x="418" y="217"/>
                    </a:cubicBezTo>
                    <a:cubicBezTo>
                      <a:pt x="419" y="213"/>
                      <a:pt x="419" y="207"/>
                      <a:pt x="419" y="203"/>
                    </a:cubicBezTo>
                    <a:cubicBezTo>
                      <a:pt x="418" y="198"/>
                      <a:pt x="417" y="193"/>
                      <a:pt x="415" y="188"/>
                    </a:cubicBezTo>
                    <a:cubicBezTo>
                      <a:pt x="411" y="179"/>
                      <a:pt x="402" y="171"/>
                      <a:pt x="393" y="167"/>
                    </a:cubicBezTo>
                    <a:cubicBezTo>
                      <a:pt x="390" y="166"/>
                      <a:pt x="388" y="165"/>
                      <a:pt x="385" y="165"/>
                    </a:cubicBezTo>
                    <a:cubicBezTo>
                      <a:pt x="389" y="165"/>
                      <a:pt x="393" y="166"/>
                      <a:pt x="398" y="165"/>
                    </a:cubicBezTo>
                    <a:cubicBezTo>
                      <a:pt x="401" y="165"/>
                      <a:pt x="404" y="163"/>
                      <a:pt x="407" y="161"/>
                    </a:cubicBezTo>
                    <a:cubicBezTo>
                      <a:pt x="411" y="158"/>
                      <a:pt x="411" y="150"/>
                      <a:pt x="405" y="148"/>
                    </a:cubicBezTo>
                    <a:cubicBezTo>
                      <a:pt x="401" y="146"/>
                      <a:pt x="395" y="151"/>
                      <a:pt x="392" y="154"/>
                    </a:cubicBezTo>
                    <a:cubicBezTo>
                      <a:pt x="390" y="156"/>
                      <a:pt x="387" y="158"/>
                      <a:pt x="385" y="161"/>
                    </a:cubicBezTo>
                    <a:cubicBezTo>
                      <a:pt x="387" y="157"/>
                      <a:pt x="390" y="153"/>
                      <a:pt x="392" y="149"/>
                    </a:cubicBezTo>
                    <a:cubicBezTo>
                      <a:pt x="395" y="144"/>
                      <a:pt x="398" y="140"/>
                      <a:pt x="401" y="136"/>
                    </a:cubicBezTo>
                    <a:cubicBezTo>
                      <a:pt x="405" y="129"/>
                      <a:pt x="411" y="118"/>
                      <a:pt x="405" y="111"/>
                    </a:cubicBezTo>
                    <a:cubicBezTo>
                      <a:pt x="399" y="104"/>
                      <a:pt x="388" y="110"/>
                      <a:pt x="384" y="115"/>
                    </a:cubicBezTo>
                    <a:cubicBezTo>
                      <a:pt x="377" y="124"/>
                      <a:pt x="377" y="137"/>
                      <a:pt x="378" y="148"/>
                    </a:cubicBezTo>
                    <a:cubicBezTo>
                      <a:pt x="379" y="153"/>
                      <a:pt x="379" y="157"/>
                      <a:pt x="380" y="162"/>
                    </a:cubicBezTo>
                    <a:cubicBezTo>
                      <a:pt x="378" y="158"/>
                      <a:pt x="375" y="154"/>
                      <a:pt x="373" y="151"/>
                    </a:cubicBezTo>
                    <a:cubicBezTo>
                      <a:pt x="370" y="147"/>
                      <a:pt x="365" y="142"/>
                      <a:pt x="360" y="144"/>
                    </a:cubicBezTo>
                    <a:cubicBezTo>
                      <a:pt x="358" y="145"/>
                      <a:pt x="355" y="147"/>
                      <a:pt x="355" y="149"/>
                    </a:cubicBezTo>
                    <a:cubicBezTo>
                      <a:pt x="355" y="152"/>
                      <a:pt x="357" y="155"/>
                      <a:pt x="359" y="156"/>
                    </a:cubicBezTo>
                    <a:cubicBezTo>
                      <a:pt x="360" y="158"/>
                      <a:pt x="363" y="160"/>
                      <a:pt x="366" y="161"/>
                    </a:cubicBezTo>
                    <a:cubicBezTo>
                      <a:pt x="370" y="162"/>
                      <a:pt x="374" y="163"/>
                      <a:pt x="378" y="164"/>
                    </a:cubicBezTo>
                    <a:cubicBezTo>
                      <a:pt x="373" y="164"/>
                      <a:pt x="368" y="165"/>
                      <a:pt x="364" y="167"/>
                    </a:cubicBezTo>
                    <a:cubicBezTo>
                      <a:pt x="355" y="172"/>
                      <a:pt x="349" y="180"/>
                      <a:pt x="347" y="189"/>
                    </a:cubicBezTo>
                    <a:cubicBezTo>
                      <a:pt x="345" y="198"/>
                      <a:pt x="346" y="208"/>
                      <a:pt x="352" y="215"/>
                    </a:cubicBezTo>
                    <a:cubicBezTo>
                      <a:pt x="359" y="222"/>
                      <a:pt x="369" y="226"/>
                      <a:pt x="378" y="223"/>
                    </a:cubicBezTo>
                    <a:cubicBezTo>
                      <a:pt x="387" y="220"/>
                      <a:pt x="393" y="211"/>
                      <a:pt x="391" y="202"/>
                    </a:cubicBezTo>
                    <a:cubicBezTo>
                      <a:pt x="389" y="194"/>
                      <a:pt x="381" y="188"/>
                      <a:pt x="373" y="191"/>
                    </a:cubicBezTo>
                    <a:cubicBezTo>
                      <a:pt x="368" y="193"/>
                      <a:pt x="366" y="197"/>
                      <a:pt x="366" y="201"/>
                    </a:cubicBezTo>
                    <a:cubicBezTo>
                      <a:pt x="365" y="204"/>
                      <a:pt x="368" y="209"/>
                      <a:pt x="371" y="210"/>
                    </a:cubicBezTo>
                    <a:cubicBezTo>
                      <a:pt x="368" y="211"/>
                      <a:pt x="364" y="208"/>
                      <a:pt x="363" y="205"/>
                    </a:cubicBezTo>
                    <a:cubicBezTo>
                      <a:pt x="360" y="202"/>
                      <a:pt x="359" y="196"/>
                      <a:pt x="361" y="192"/>
                    </a:cubicBezTo>
                    <a:cubicBezTo>
                      <a:pt x="364" y="182"/>
                      <a:pt x="375" y="180"/>
                      <a:pt x="384" y="182"/>
                    </a:cubicBezTo>
                    <a:cubicBezTo>
                      <a:pt x="393" y="184"/>
                      <a:pt x="399" y="192"/>
                      <a:pt x="401" y="200"/>
                    </a:cubicBezTo>
                    <a:cubicBezTo>
                      <a:pt x="403" y="211"/>
                      <a:pt x="399" y="222"/>
                      <a:pt x="395" y="232"/>
                    </a:cubicBezTo>
                    <a:cubicBezTo>
                      <a:pt x="395" y="232"/>
                      <a:pt x="395" y="232"/>
                      <a:pt x="395" y="232"/>
                    </a:cubicBezTo>
                    <a:cubicBezTo>
                      <a:pt x="392" y="236"/>
                      <a:pt x="390" y="241"/>
                      <a:pt x="388" y="245"/>
                    </a:cubicBezTo>
                    <a:cubicBezTo>
                      <a:pt x="380" y="266"/>
                      <a:pt x="389" y="290"/>
                      <a:pt x="405" y="303"/>
                    </a:cubicBezTo>
                    <a:cubicBezTo>
                      <a:pt x="427" y="322"/>
                      <a:pt x="459" y="324"/>
                      <a:pt x="484" y="312"/>
                    </a:cubicBezTo>
                    <a:cubicBezTo>
                      <a:pt x="484" y="312"/>
                      <a:pt x="484" y="312"/>
                      <a:pt x="484" y="312"/>
                    </a:cubicBezTo>
                    <a:cubicBezTo>
                      <a:pt x="488" y="316"/>
                      <a:pt x="493" y="320"/>
                      <a:pt x="498" y="322"/>
                    </a:cubicBezTo>
                    <a:cubicBezTo>
                      <a:pt x="507" y="326"/>
                      <a:pt x="517" y="325"/>
                      <a:pt x="526" y="321"/>
                    </a:cubicBezTo>
                    <a:cubicBezTo>
                      <a:pt x="542" y="314"/>
                      <a:pt x="554" y="292"/>
                      <a:pt x="542" y="275"/>
                    </a:cubicBezTo>
                    <a:cubicBezTo>
                      <a:pt x="533" y="263"/>
                      <a:pt x="510" y="259"/>
                      <a:pt x="502" y="276"/>
                    </a:cubicBezTo>
                    <a:cubicBezTo>
                      <a:pt x="499" y="284"/>
                      <a:pt x="501" y="295"/>
                      <a:pt x="510" y="299"/>
                    </a:cubicBezTo>
                    <a:cubicBezTo>
                      <a:pt x="515" y="301"/>
                      <a:pt x="521" y="300"/>
                      <a:pt x="526" y="296"/>
                    </a:cubicBezTo>
                    <a:cubicBezTo>
                      <a:pt x="530" y="292"/>
                      <a:pt x="530" y="287"/>
                      <a:pt x="527" y="282"/>
                    </a:cubicBezTo>
                    <a:cubicBezTo>
                      <a:pt x="530" y="282"/>
                      <a:pt x="532" y="285"/>
                      <a:pt x="533" y="287"/>
                    </a:cubicBezTo>
                    <a:cubicBezTo>
                      <a:pt x="534" y="290"/>
                      <a:pt x="534" y="293"/>
                      <a:pt x="533" y="295"/>
                    </a:cubicBezTo>
                    <a:cubicBezTo>
                      <a:pt x="531" y="300"/>
                      <a:pt x="528" y="303"/>
                      <a:pt x="524" y="306"/>
                    </a:cubicBezTo>
                    <a:cubicBezTo>
                      <a:pt x="516" y="310"/>
                      <a:pt x="505" y="310"/>
                      <a:pt x="498" y="304"/>
                    </a:cubicBezTo>
                    <a:cubicBezTo>
                      <a:pt x="490" y="297"/>
                      <a:pt x="489" y="285"/>
                      <a:pt x="492" y="276"/>
                    </a:cubicBezTo>
                    <a:cubicBezTo>
                      <a:pt x="496" y="265"/>
                      <a:pt x="505" y="258"/>
                      <a:pt x="516" y="255"/>
                    </a:cubicBezTo>
                    <a:cubicBezTo>
                      <a:pt x="536" y="250"/>
                      <a:pt x="558" y="261"/>
                      <a:pt x="568" y="279"/>
                    </a:cubicBezTo>
                    <a:cubicBezTo>
                      <a:pt x="568" y="279"/>
                      <a:pt x="568" y="279"/>
                      <a:pt x="568" y="279"/>
                    </a:cubicBezTo>
                    <a:cubicBezTo>
                      <a:pt x="562" y="290"/>
                      <a:pt x="556" y="300"/>
                      <a:pt x="550" y="311"/>
                    </a:cubicBezTo>
                    <a:cubicBezTo>
                      <a:pt x="545" y="320"/>
                      <a:pt x="541" y="328"/>
                      <a:pt x="536" y="337"/>
                    </a:cubicBezTo>
                    <a:cubicBezTo>
                      <a:pt x="536" y="337"/>
                      <a:pt x="536" y="337"/>
                      <a:pt x="535" y="337"/>
                    </a:cubicBezTo>
                    <a:cubicBezTo>
                      <a:pt x="529" y="338"/>
                      <a:pt x="522" y="340"/>
                      <a:pt x="516" y="341"/>
                    </a:cubicBezTo>
                    <a:cubicBezTo>
                      <a:pt x="510" y="342"/>
                      <a:pt x="504" y="342"/>
                      <a:pt x="498" y="342"/>
                    </a:cubicBezTo>
                    <a:cubicBezTo>
                      <a:pt x="486" y="343"/>
                      <a:pt x="474" y="342"/>
                      <a:pt x="462" y="340"/>
                    </a:cubicBezTo>
                    <a:cubicBezTo>
                      <a:pt x="450" y="338"/>
                      <a:pt x="439" y="334"/>
                      <a:pt x="428" y="329"/>
                    </a:cubicBezTo>
                    <a:cubicBezTo>
                      <a:pt x="418" y="324"/>
                      <a:pt x="408" y="318"/>
                      <a:pt x="400" y="312"/>
                    </a:cubicBezTo>
                    <a:cubicBezTo>
                      <a:pt x="365" y="286"/>
                      <a:pt x="337" y="248"/>
                      <a:pt x="336" y="204"/>
                    </a:cubicBezTo>
                    <a:cubicBezTo>
                      <a:pt x="335" y="164"/>
                      <a:pt x="353" y="121"/>
                      <a:pt x="388" y="100"/>
                    </a:cubicBezTo>
                    <a:cubicBezTo>
                      <a:pt x="396" y="96"/>
                      <a:pt x="403" y="93"/>
                      <a:pt x="411" y="91"/>
                    </a:cubicBezTo>
                    <a:cubicBezTo>
                      <a:pt x="411" y="91"/>
                      <a:pt x="412" y="91"/>
                      <a:pt x="412" y="91"/>
                    </a:cubicBezTo>
                    <a:cubicBezTo>
                      <a:pt x="417" y="89"/>
                      <a:pt x="421" y="88"/>
                      <a:pt x="426" y="88"/>
                    </a:cubicBezTo>
                    <a:cubicBezTo>
                      <a:pt x="433" y="88"/>
                      <a:pt x="439" y="88"/>
                      <a:pt x="445" y="89"/>
                    </a:cubicBezTo>
                    <a:cubicBezTo>
                      <a:pt x="450" y="90"/>
                      <a:pt x="455" y="91"/>
                      <a:pt x="460" y="93"/>
                    </a:cubicBezTo>
                    <a:cubicBezTo>
                      <a:pt x="449" y="92"/>
                      <a:pt x="439" y="98"/>
                      <a:pt x="431" y="105"/>
                    </a:cubicBezTo>
                    <a:cubicBezTo>
                      <a:pt x="423" y="112"/>
                      <a:pt x="418" y="123"/>
                      <a:pt x="416" y="133"/>
                    </a:cubicBezTo>
                    <a:cubicBezTo>
                      <a:pt x="412" y="153"/>
                      <a:pt x="418" y="174"/>
                      <a:pt x="432" y="189"/>
                    </a:cubicBezTo>
                    <a:cubicBezTo>
                      <a:pt x="445" y="204"/>
                      <a:pt x="464" y="213"/>
                      <a:pt x="483" y="217"/>
                    </a:cubicBezTo>
                    <a:cubicBezTo>
                      <a:pt x="507" y="222"/>
                      <a:pt x="531" y="218"/>
                      <a:pt x="555" y="210"/>
                    </a:cubicBezTo>
                    <a:cubicBezTo>
                      <a:pt x="579" y="202"/>
                      <a:pt x="602" y="188"/>
                      <a:pt x="622" y="173"/>
                    </a:cubicBezTo>
                    <a:cubicBezTo>
                      <a:pt x="643" y="157"/>
                      <a:pt x="661" y="139"/>
                      <a:pt x="682" y="123"/>
                    </a:cubicBezTo>
                    <a:cubicBezTo>
                      <a:pt x="701" y="108"/>
                      <a:pt x="722" y="96"/>
                      <a:pt x="744" y="85"/>
                    </a:cubicBezTo>
                    <a:cubicBezTo>
                      <a:pt x="766" y="74"/>
                      <a:pt x="788" y="67"/>
                      <a:pt x="812" y="64"/>
                    </a:cubicBezTo>
                    <a:cubicBezTo>
                      <a:pt x="822" y="62"/>
                      <a:pt x="832" y="62"/>
                      <a:pt x="842" y="62"/>
                    </a:cubicBezTo>
                    <a:cubicBezTo>
                      <a:pt x="852" y="62"/>
                      <a:pt x="862" y="62"/>
                      <a:pt x="872" y="65"/>
                    </a:cubicBezTo>
                    <a:cubicBezTo>
                      <a:pt x="872" y="65"/>
                      <a:pt x="872" y="65"/>
                      <a:pt x="872" y="65"/>
                    </a:cubicBezTo>
                    <a:cubicBezTo>
                      <a:pt x="873" y="66"/>
                      <a:pt x="873" y="67"/>
                      <a:pt x="874" y="68"/>
                    </a:cubicBezTo>
                    <a:cubicBezTo>
                      <a:pt x="872" y="68"/>
                      <a:pt x="870" y="70"/>
                      <a:pt x="869" y="71"/>
                    </a:cubicBezTo>
                    <a:cubicBezTo>
                      <a:pt x="865" y="68"/>
                      <a:pt x="860" y="66"/>
                      <a:pt x="856" y="65"/>
                    </a:cubicBezTo>
                    <a:cubicBezTo>
                      <a:pt x="851" y="64"/>
                      <a:pt x="846" y="64"/>
                      <a:pt x="841" y="65"/>
                    </a:cubicBezTo>
                    <a:cubicBezTo>
                      <a:pt x="832" y="66"/>
                      <a:pt x="823" y="74"/>
                      <a:pt x="824" y="84"/>
                    </a:cubicBezTo>
                    <a:cubicBezTo>
                      <a:pt x="824" y="88"/>
                      <a:pt x="827" y="92"/>
                      <a:pt x="831" y="94"/>
                    </a:cubicBezTo>
                    <a:cubicBezTo>
                      <a:pt x="835" y="95"/>
                      <a:pt x="839" y="95"/>
                      <a:pt x="842" y="93"/>
                    </a:cubicBezTo>
                    <a:cubicBezTo>
                      <a:pt x="845" y="91"/>
                      <a:pt x="846" y="87"/>
                      <a:pt x="845" y="83"/>
                    </a:cubicBezTo>
                    <a:cubicBezTo>
                      <a:pt x="844" y="80"/>
                      <a:pt x="841" y="78"/>
                      <a:pt x="838" y="77"/>
                    </a:cubicBezTo>
                    <a:cubicBezTo>
                      <a:pt x="840" y="75"/>
                      <a:pt x="845" y="76"/>
                      <a:pt x="848" y="76"/>
                    </a:cubicBezTo>
                    <a:cubicBezTo>
                      <a:pt x="854" y="77"/>
                      <a:pt x="859" y="80"/>
                      <a:pt x="864" y="84"/>
                    </a:cubicBezTo>
                    <a:cubicBezTo>
                      <a:pt x="864" y="86"/>
                      <a:pt x="864" y="88"/>
                      <a:pt x="865" y="89"/>
                    </a:cubicBezTo>
                    <a:cubicBezTo>
                      <a:pt x="861" y="91"/>
                      <a:pt x="857" y="92"/>
                      <a:pt x="853" y="94"/>
                    </a:cubicBezTo>
                    <a:close/>
                    <a:moveTo>
                      <a:pt x="382" y="163"/>
                    </a:moveTo>
                    <a:cubicBezTo>
                      <a:pt x="381" y="151"/>
                      <a:pt x="378" y="139"/>
                      <a:pt x="381" y="127"/>
                    </a:cubicBezTo>
                    <a:cubicBezTo>
                      <a:pt x="382" y="119"/>
                      <a:pt x="390" y="107"/>
                      <a:pt x="400" y="110"/>
                    </a:cubicBezTo>
                    <a:cubicBezTo>
                      <a:pt x="405" y="111"/>
                      <a:pt x="406" y="118"/>
                      <a:pt x="405" y="122"/>
                    </a:cubicBezTo>
                    <a:cubicBezTo>
                      <a:pt x="404" y="127"/>
                      <a:pt x="401" y="131"/>
                      <a:pt x="399" y="136"/>
                    </a:cubicBezTo>
                    <a:cubicBezTo>
                      <a:pt x="396" y="140"/>
                      <a:pt x="393" y="144"/>
                      <a:pt x="391" y="148"/>
                    </a:cubicBezTo>
                    <a:cubicBezTo>
                      <a:pt x="388" y="153"/>
                      <a:pt x="385" y="158"/>
                      <a:pt x="382" y="163"/>
                    </a:cubicBezTo>
                    <a:close/>
                    <a:moveTo>
                      <a:pt x="385" y="163"/>
                    </a:moveTo>
                    <a:cubicBezTo>
                      <a:pt x="387" y="161"/>
                      <a:pt x="389" y="159"/>
                      <a:pt x="391" y="158"/>
                    </a:cubicBezTo>
                    <a:cubicBezTo>
                      <a:pt x="394" y="154"/>
                      <a:pt x="398" y="151"/>
                      <a:pt x="403" y="150"/>
                    </a:cubicBezTo>
                    <a:cubicBezTo>
                      <a:pt x="405" y="149"/>
                      <a:pt x="406" y="150"/>
                      <a:pt x="407" y="152"/>
                    </a:cubicBezTo>
                    <a:cubicBezTo>
                      <a:pt x="409" y="155"/>
                      <a:pt x="408" y="158"/>
                      <a:pt x="405" y="160"/>
                    </a:cubicBezTo>
                    <a:cubicBezTo>
                      <a:pt x="400" y="165"/>
                      <a:pt x="392" y="163"/>
                      <a:pt x="385" y="163"/>
                    </a:cubicBezTo>
                    <a:close/>
                    <a:moveTo>
                      <a:pt x="378" y="163"/>
                    </a:moveTo>
                    <a:cubicBezTo>
                      <a:pt x="376" y="162"/>
                      <a:pt x="373" y="161"/>
                      <a:pt x="371" y="161"/>
                    </a:cubicBezTo>
                    <a:cubicBezTo>
                      <a:pt x="367" y="160"/>
                      <a:pt x="365" y="159"/>
                      <a:pt x="362" y="157"/>
                    </a:cubicBezTo>
                    <a:cubicBezTo>
                      <a:pt x="360" y="156"/>
                      <a:pt x="358" y="154"/>
                      <a:pt x="357" y="151"/>
                    </a:cubicBezTo>
                    <a:cubicBezTo>
                      <a:pt x="356" y="148"/>
                      <a:pt x="360" y="146"/>
                      <a:pt x="362" y="145"/>
                    </a:cubicBezTo>
                    <a:cubicBezTo>
                      <a:pt x="367" y="145"/>
                      <a:pt x="370" y="150"/>
                      <a:pt x="373" y="153"/>
                    </a:cubicBezTo>
                    <a:cubicBezTo>
                      <a:pt x="375" y="156"/>
                      <a:pt x="376" y="159"/>
                      <a:pt x="378" y="163"/>
                    </a:cubicBezTo>
                    <a:close/>
                    <a:moveTo>
                      <a:pt x="864" y="82"/>
                    </a:moveTo>
                    <a:cubicBezTo>
                      <a:pt x="859" y="78"/>
                      <a:pt x="854" y="75"/>
                      <a:pt x="848" y="74"/>
                    </a:cubicBezTo>
                    <a:cubicBezTo>
                      <a:pt x="845" y="74"/>
                      <a:pt x="837" y="73"/>
                      <a:pt x="835" y="78"/>
                    </a:cubicBezTo>
                    <a:cubicBezTo>
                      <a:pt x="835" y="78"/>
                      <a:pt x="836" y="79"/>
                      <a:pt x="836" y="79"/>
                    </a:cubicBezTo>
                    <a:cubicBezTo>
                      <a:pt x="836" y="79"/>
                      <a:pt x="836" y="79"/>
                      <a:pt x="836" y="79"/>
                    </a:cubicBezTo>
                    <a:cubicBezTo>
                      <a:pt x="840" y="79"/>
                      <a:pt x="844" y="81"/>
                      <a:pt x="844" y="85"/>
                    </a:cubicBezTo>
                    <a:cubicBezTo>
                      <a:pt x="844" y="89"/>
                      <a:pt x="842" y="92"/>
                      <a:pt x="838" y="93"/>
                    </a:cubicBezTo>
                    <a:cubicBezTo>
                      <a:pt x="830" y="95"/>
                      <a:pt x="824" y="87"/>
                      <a:pt x="826" y="79"/>
                    </a:cubicBezTo>
                    <a:cubicBezTo>
                      <a:pt x="828" y="71"/>
                      <a:pt x="837" y="67"/>
                      <a:pt x="844" y="66"/>
                    </a:cubicBezTo>
                    <a:cubicBezTo>
                      <a:pt x="848" y="66"/>
                      <a:pt x="852" y="66"/>
                      <a:pt x="856" y="67"/>
                    </a:cubicBezTo>
                    <a:cubicBezTo>
                      <a:pt x="860" y="68"/>
                      <a:pt x="864" y="69"/>
                      <a:pt x="867" y="72"/>
                    </a:cubicBezTo>
                    <a:cubicBezTo>
                      <a:pt x="865" y="75"/>
                      <a:pt x="864" y="78"/>
                      <a:pt x="864" y="82"/>
                    </a:cubicBezTo>
                    <a:close/>
                    <a:moveTo>
                      <a:pt x="372" y="534"/>
                    </a:moveTo>
                    <a:cubicBezTo>
                      <a:pt x="360" y="534"/>
                      <a:pt x="350" y="522"/>
                      <a:pt x="352" y="511"/>
                    </a:cubicBezTo>
                    <a:cubicBezTo>
                      <a:pt x="355" y="510"/>
                      <a:pt x="357" y="510"/>
                      <a:pt x="360" y="510"/>
                    </a:cubicBezTo>
                    <a:cubicBezTo>
                      <a:pt x="361" y="509"/>
                      <a:pt x="362" y="509"/>
                      <a:pt x="362" y="509"/>
                    </a:cubicBezTo>
                    <a:cubicBezTo>
                      <a:pt x="360" y="518"/>
                      <a:pt x="367" y="526"/>
                      <a:pt x="375" y="527"/>
                    </a:cubicBezTo>
                    <a:cubicBezTo>
                      <a:pt x="374" y="529"/>
                      <a:pt x="373" y="532"/>
                      <a:pt x="372" y="534"/>
                    </a:cubicBezTo>
                    <a:close/>
                    <a:moveTo>
                      <a:pt x="380" y="520"/>
                    </a:moveTo>
                    <a:cubicBezTo>
                      <a:pt x="379" y="522"/>
                      <a:pt x="377" y="523"/>
                      <a:pt x="376" y="525"/>
                    </a:cubicBezTo>
                    <a:cubicBezTo>
                      <a:pt x="376" y="525"/>
                      <a:pt x="376" y="525"/>
                      <a:pt x="376" y="525"/>
                    </a:cubicBezTo>
                    <a:cubicBezTo>
                      <a:pt x="367" y="525"/>
                      <a:pt x="362" y="517"/>
                      <a:pt x="364" y="509"/>
                    </a:cubicBezTo>
                    <a:cubicBezTo>
                      <a:pt x="367" y="509"/>
                      <a:pt x="370" y="508"/>
                      <a:pt x="373" y="508"/>
                    </a:cubicBezTo>
                    <a:cubicBezTo>
                      <a:pt x="371" y="510"/>
                      <a:pt x="372" y="512"/>
                      <a:pt x="373" y="514"/>
                    </a:cubicBezTo>
                    <a:cubicBezTo>
                      <a:pt x="374" y="518"/>
                      <a:pt x="378" y="519"/>
                      <a:pt x="381" y="519"/>
                    </a:cubicBezTo>
                    <a:cubicBezTo>
                      <a:pt x="381" y="519"/>
                      <a:pt x="380" y="520"/>
                      <a:pt x="380" y="520"/>
                    </a:cubicBezTo>
                    <a:close/>
                    <a:moveTo>
                      <a:pt x="382" y="517"/>
                    </a:moveTo>
                    <a:cubicBezTo>
                      <a:pt x="380" y="517"/>
                      <a:pt x="377" y="517"/>
                      <a:pt x="375" y="515"/>
                    </a:cubicBezTo>
                    <a:cubicBezTo>
                      <a:pt x="373" y="514"/>
                      <a:pt x="373" y="510"/>
                      <a:pt x="374" y="508"/>
                    </a:cubicBezTo>
                    <a:cubicBezTo>
                      <a:pt x="382" y="507"/>
                      <a:pt x="391" y="506"/>
                      <a:pt x="399" y="505"/>
                    </a:cubicBezTo>
                    <a:cubicBezTo>
                      <a:pt x="399" y="505"/>
                      <a:pt x="400" y="505"/>
                      <a:pt x="400" y="505"/>
                    </a:cubicBezTo>
                    <a:cubicBezTo>
                      <a:pt x="393" y="508"/>
                      <a:pt x="387" y="512"/>
                      <a:pt x="382" y="517"/>
                    </a:cubicBezTo>
                    <a:close/>
                    <a:moveTo>
                      <a:pt x="514" y="493"/>
                    </a:moveTo>
                    <a:cubicBezTo>
                      <a:pt x="514" y="504"/>
                      <a:pt x="497" y="505"/>
                      <a:pt x="494" y="495"/>
                    </a:cubicBezTo>
                    <a:cubicBezTo>
                      <a:pt x="501" y="495"/>
                      <a:pt x="508" y="494"/>
                      <a:pt x="514" y="493"/>
                    </a:cubicBezTo>
                    <a:close/>
                    <a:moveTo>
                      <a:pt x="487" y="496"/>
                    </a:moveTo>
                    <a:cubicBezTo>
                      <a:pt x="487" y="502"/>
                      <a:pt x="482" y="507"/>
                      <a:pt x="476" y="507"/>
                    </a:cubicBezTo>
                    <a:cubicBezTo>
                      <a:pt x="470" y="508"/>
                      <a:pt x="465" y="503"/>
                      <a:pt x="463" y="498"/>
                    </a:cubicBezTo>
                    <a:cubicBezTo>
                      <a:pt x="471" y="497"/>
                      <a:pt x="479" y="496"/>
                      <a:pt x="487" y="496"/>
                    </a:cubicBezTo>
                    <a:close/>
                    <a:moveTo>
                      <a:pt x="462" y="498"/>
                    </a:moveTo>
                    <a:cubicBezTo>
                      <a:pt x="464" y="504"/>
                      <a:pt x="469" y="509"/>
                      <a:pt x="476" y="509"/>
                    </a:cubicBezTo>
                    <a:cubicBezTo>
                      <a:pt x="483" y="508"/>
                      <a:pt x="488" y="502"/>
                      <a:pt x="489" y="496"/>
                    </a:cubicBezTo>
                    <a:cubicBezTo>
                      <a:pt x="490" y="495"/>
                      <a:pt x="491" y="495"/>
                      <a:pt x="492" y="495"/>
                    </a:cubicBezTo>
                    <a:cubicBezTo>
                      <a:pt x="495" y="507"/>
                      <a:pt x="515" y="506"/>
                      <a:pt x="516" y="493"/>
                    </a:cubicBezTo>
                    <a:cubicBezTo>
                      <a:pt x="518" y="493"/>
                      <a:pt x="520" y="493"/>
                      <a:pt x="521" y="493"/>
                    </a:cubicBezTo>
                    <a:cubicBezTo>
                      <a:pt x="522" y="493"/>
                      <a:pt x="523" y="493"/>
                      <a:pt x="523" y="493"/>
                    </a:cubicBezTo>
                    <a:cubicBezTo>
                      <a:pt x="523" y="497"/>
                      <a:pt x="524" y="502"/>
                      <a:pt x="526" y="506"/>
                    </a:cubicBezTo>
                    <a:cubicBezTo>
                      <a:pt x="513" y="508"/>
                      <a:pt x="500" y="510"/>
                      <a:pt x="488" y="518"/>
                    </a:cubicBezTo>
                    <a:cubicBezTo>
                      <a:pt x="487" y="519"/>
                      <a:pt x="486" y="520"/>
                      <a:pt x="484" y="521"/>
                    </a:cubicBezTo>
                    <a:cubicBezTo>
                      <a:pt x="471" y="521"/>
                      <a:pt x="458" y="512"/>
                      <a:pt x="455" y="499"/>
                    </a:cubicBezTo>
                    <a:cubicBezTo>
                      <a:pt x="457" y="498"/>
                      <a:pt x="460" y="498"/>
                      <a:pt x="462" y="498"/>
                    </a:cubicBezTo>
                    <a:close/>
                    <a:moveTo>
                      <a:pt x="498" y="525"/>
                    </a:moveTo>
                    <a:cubicBezTo>
                      <a:pt x="495" y="527"/>
                      <a:pt x="492" y="529"/>
                      <a:pt x="491" y="533"/>
                    </a:cubicBezTo>
                    <a:cubicBezTo>
                      <a:pt x="490" y="537"/>
                      <a:pt x="490" y="541"/>
                      <a:pt x="493" y="544"/>
                    </a:cubicBezTo>
                    <a:cubicBezTo>
                      <a:pt x="500" y="548"/>
                      <a:pt x="510" y="542"/>
                      <a:pt x="515" y="537"/>
                    </a:cubicBezTo>
                    <a:cubicBezTo>
                      <a:pt x="522" y="532"/>
                      <a:pt x="527" y="524"/>
                      <a:pt x="532" y="517"/>
                    </a:cubicBezTo>
                    <a:cubicBezTo>
                      <a:pt x="532" y="517"/>
                      <a:pt x="532" y="517"/>
                      <a:pt x="532" y="517"/>
                    </a:cubicBezTo>
                    <a:cubicBezTo>
                      <a:pt x="534" y="519"/>
                      <a:pt x="536" y="521"/>
                      <a:pt x="537" y="522"/>
                    </a:cubicBezTo>
                    <a:cubicBezTo>
                      <a:pt x="528" y="537"/>
                      <a:pt x="511" y="560"/>
                      <a:pt x="491" y="552"/>
                    </a:cubicBezTo>
                    <a:cubicBezTo>
                      <a:pt x="483" y="549"/>
                      <a:pt x="478" y="540"/>
                      <a:pt x="480" y="532"/>
                    </a:cubicBezTo>
                    <a:cubicBezTo>
                      <a:pt x="481" y="525"/>
                      <a:pt x="486" y="521"/>
                      <a:pt x="492" y="518"/>
                    </a:cubicBezTo>
                    <a:cubicBezTo>
                      <a:pt x="502" y="512"/>
                      <a:pt x="515" y="510"/>
                      <a:pt x="527" y="507"/>
                    </a:cubicBezTo>
                    <a:cubicBezTo>
                      <a:pt x="528" y="510"/>
                      <a:pt x="529" y="512"/>
                      <a:pt x="531" y="515"/>
                    </a:cubicBezTo>
                    <a:cubicBezTo>
                      <a:pt x="520" y="518"/>
                      <a:pt x="508" y="520"/>
                      <a:pt x="498" y="525"/>
                    </a:cubicBezTo>
                    <a:close/>
                    <a:moveTo>
                      <a:pt x="530" y="517"/>
                    </a:moveTo>
                    <a:cubicBezTo>
                      <a:pt x="526" y="523"/>
                      <a:pt x="522" y="529"/>
                      <a:pt x="516" y="534"/>
                    </a:cubicBezTo>
                    <a:cubicBezTo>
                      <a:pt x="511" y="539"/>
                      <a:pt x="504" y="545"/>
                      <a:pt x="496" y="543"/>
                    </a:cubicBezTo>
                    <a:cubicBezTo>
                      <a:pt x="492" y="542"/>
                      <a:pt x="491" y="537"/>
                      <a:pt x="492" y="533"/>
                    </a:cubicBezTo>
                    <a:cubicBezTo>
                      <a:pt x="494" y="529"/>
                      <a:pt x="498" y="527"/>
                      <a:pt x="501" y="525"/>
                    </a:cubicBezTo>
                    <a:cubicBezTo>
                      <a:pt x="510" y="521"/>
                      <a:pt x="521" y="520"/>
                      <a:pt x="530" y="517"/>
                    </a:cubicBezTo>
                    <a:close/>
                    <a:moveTo>
                      <a:pt x="381" y="549"/>
                    </a:moveTo>
                    <a:cubicBezTo>
                      <a:pt x="381" y="546"/>
                      <a:pt x="382" y="543"/>
                      <a:pt x="383" y="540"/>
                    </a:cubicBezTo>
                    <a:cubicBezTo>
                      <a:pt x="388" y="541"/>
                      <a:pt x="393" y="542"/>
                      <a:pt x="397" y="544"/>
                    </a:cubicBezTo>
                    <a:cubicBezTo>
                      <a:pt x="396" y="546"/>
                      <a:pt x="396" y="549"/>
                      <a:pt x="396" y="552"/>
                    </a:cubicBezTo>
                    <a:cubicBezTo>
                      <a:pt x="391" y="553"/>
                      <a:pt x="386" y="554"/>
                      <a:pt x="381" y="554"/>
                    </a:cubicBezTo>
                    <a:cubicBezTo>
                      <a:pt x="381" y="553"/>
                      <a:pt x="381" y="551"/>
                      <a:pt x="381" y="549"/>
                    </a:cubicBezTo>
                    <a:close/>
                    <a:moveTo>
                      <a:pt x="426" y="603"/>
                    </a:moveTo>
                    <a:cubicBezTo>
                      <a:pt x="423" y="605"/>
                      <a:pt x="419" y="606"/>
                      <a:pt x="415" y="608"/>
                    </a:cubicBezTo>
                    <a:cubicBezTo>
                      <a:pt x="414" y="604"/>
                      <a:pt x="413" y="600"/>
                      <a:pt x="413" y="596"/>
                    </a:cubicBezTo>
                    <a:cubicBezTo>
                      <a:pt x="416" y="596"/>
                      <a:pt x="420" y="595"/>
                      <a:pt x="423" y="594"/>
                    </a:cubicBezTo>
                    <a:cubicBezTo>
                      <a:pt x="424" y="597"/>
                      <a:pt x="425" y="600"/>
                      <a:pt x="426" y="603"/>
                    </a:cubicBezTo>
                    <a:close/>
                    <a:moveTo>
                      <a:pt x="423" y="583"/>
                    </a:moveTo>
                    <a:cubicBezTo>
                      <a:pt x="423" y="586"/>
                      <a:pt x="423" y="589"/>
                      <a:pt x="423" y="593"/>
                    </a:cubicBezTo>
                    <a:cubicBezTo>
                      <a:pt x="420" y="593"/>
                      <a:pt x="416" y="594"/>
                      <a:pt x="413" y="595"/>
                    </a:cubicBezTo>
                    <a:cubicBezTo>
                      <a:pt x="413" y="594"/>
                      <a:pt x="413" y="593"/>
                      <a:pt x="413" y="592"/>
                    </a:cubicBezTo>
                    <a:cubicBezTo>
                      <a:pt x="414" y="592"/>
                      <a:pt x="414" y="592"/>
                      <a:pt x="413" y="592"/>
                    </a:cubicBezTo>
                    <a:cubicBezTo>
                      <a:pt x="415" y="588"/>
                      <a:pt x="417" y="585"/>
                      <a:pt x="418" y="581"/>
                    </a:cubicBezTo>
                    <a:cubicBezTo>
                      <a:pt x="420" y="582"/>
                      <a:pt x="421" y="582"/>
                      <a:pt x="423" y="583"/>
                    </a:cubicBezTo>
                    <a:close/>
                    <a:moveTo>
                      <a:pt x="410" y="577"/>
                    </a:moveTo>
                    <a:cubicBezTo>
                      <a:pt x="412" y="578"/>
                      <a:pt x="415" y="579"/>
                      <a:pt x="417" y="581"/>
                    </a:cubicBezTo>
                    <a:cubicBezTo>
                      <a:pt x="416" y="584"/>
                      <a:pt x="414" y="587"/>
                      <a:pt x="412" y="591"/>
                    </a:cubicBezTo>
                    <a:cubicBezTo>
                      <a:pt x="409" y="590"/>
                      <a:pt x="406" y="589"/>
                      <a:pt x="403" y="587"/>
                    </a:cubicBezTo>
                    <a:cubicBezTo>
                      <a:pt x="405" y="584"/>
                      <a:pt x="407" y="580"/>
                      <a:pt x="410" y="577"/>
                    </a:cubicBezTo>
                    <a:cubicBezTo>
                      <a:pt x="410" y="577"/>
                      <a:pt x="410" y="577"/>
                      <a:pt x="410" y="577"/>
                    </a:cubicBezTo>
                    <a:close/>
                    <a:moveTo>
                      <a:pt x="409" y="576"/>
                    </a:moveTo>
                    <a:cubicBezTo>
                      <a:pt x="406" y="579"/>
                      <a:pt x="404" y="583"/>
                      <a:pt x="402" y="586"/>
                    </a:cubicBezTo>
                    <a:cubicBezTo>
                      <a:pt x="398" y="585"/>
                      <a:pt x="395" y="582"/>
                      <a:pt x="393" y="580"/>
                    </a:cubicBezTo>
                    <a:cubicBezTo>
                      <a:pt x="397" y="577"/>
                      <a:pt x="400" y="574"/>
                      <a:pt x="403" y="571"/>
                    </a:cubicBezTo>
                    <a:cubicBezTo>
                      <a:pt x="405" y="573"/>
                      <a:pt x="407" y="574"/>
                      <a:pt x="409" y="576"/>
                    </a:cubicBezTo>
                    <a:close/>
                    <a:moveTo>
                      <a:pt x="401" y="567"/>
                    </a:moveTo>
                    <a:cubicBezTo>
                      <a:pt x="401" y="568"/>
                      <a:pt x="402" y="569"/>
                      <a:pt x="403" y="570"/>
                    </a:cubicBezTo>
                    <a:cubicBezTo>
                      <a:pt x="399" y="572"/>
                      <a:pt x="395" y="576"/>
                      <a:pt x="392" y="579"/>
                    </a:cubicBezTo>
                    <a:cubicBezTo>
                      <a:pt x="391" y="578"/>
                      <a:pt x="390" y="577"/>
                      <a:pt x="389" y="576"/>
                    </a:cubicBezTo>
                    <a:cubicBezTo>
                      <a:pt x="387" y="574"/>
                      <a:pt x="386" y="572"/>
                      <a:pt x="385" y="569"/>
                    </a:cubicBezTo>
                    <a:cubicBezTo>
                      <a:pt x="387" y="569"/>
                      <a:pt x="388" y="568"/>
                      <a:pt x="390" y="567"/>
                    </a:cubicBezTo>
                    <a:cubicBezTo>
                      <a:pt x="393" y="566"/>
                      <a:pt x="396" y="564"/>
                      <a:pt x="399" y="563"/>
                    </a:cubicBezTo>
                    <a:cubicBezTo>
                      <a:pt x="399" y="565"/>
                      <a:pt x="400" y="566"/>
                      <a:pt x="401" y="567"/>
                    </a:cubicBezTo>
                    <a:close/>
                    <a:moveTo>
                      <a:pt x="398" y="562"/>
                    </a:moveTo>
                    <a:cubicBezTo>
                      <a:pt x="396" y="563"/>
                      <a:pt x="393" y="564"/>
                      <a:pt x="391" y="565"/>
                    </a:cubicBezTo>
                    <a:cubicBezTo>
                      <a:pt x="389" y="566"/>
                      <a:pt x="386" y="568"/>
                      <a:pt x="384" y="568"/>
                    </a:cubicBezTo>
                    <a:cubicBezTo>
                      <a:pt x="382" y="564"/>
                      <a:pt x="381" y="560"/>
                      <a:pt x="381" y="556"/>
                    </a:cubicBezTo>
                    <a:cubicBezTo>
                      <a:pt x="386" y="556"/>
                      <a:pt x="391" y="554"/>
                      <a:pt x="396" y="554"/>
                    </a:cubicBezTo>
                    <a:cubicBezTo>
                      <a:pt x="397" y="557"/>
                      <a:pt x="397" y="559"/>
                      <a:pt x="398" y="562"/>
                    </a:cubicBezTo>
                    <a:close/>
                    <a:moveTo>
                      <a:pt x="398" y="542"/>
                    </a:moveTo>
                    <a:cubicBezTo>
                      <a:pt x="393" y="541"/>
                      <a:pt x="388" y="539"/>
                      <a:pt x="383" y="539"/>
                    </a:cubicBezTo>
                    <a:cubicBezTo>
                      <a:pt x="385" y="534"/>
                      <a:pt x="388" y="529"/>
                      <a:pt x="391" y="525"/>
                    </a:cubicBezTo>
                    <a:cubicBezTo>
                      <a:pt x="395" y="528"/>
                      <a:pt x="398" y="531"/>
                      <a:pt x="402" y="534"/>
                    </a:cubicBezTo>
                    <a:cubicBezTo>
                      <a:pt x="401" y="536"/>
                      <a:pt x="399" y="539"/>
                      <a:pt x="398" y="542"/>
                    </a:cubicBezTo>
                    <a:close/>
                    <a:moveTo>
                      <a:pt x="403" y="533"/>
                    </a:moveTo>
                    <a:cubicBezTo>
                      <a:pt x="399" y="530"/>
                      <a:pt x="396" y="526"/>
                      <a:pt x="392" y="524"/>
                    </a:cubicBezTo>
                    <a:cubicBezTo>
                      <a:pt x="393" y="523"/>
                      <a:pt x="394" y="523"/>
                      <a:pt x="394" y="522"/>
                    </a:cubicBezTo>
                    <a:cubicBezTo>
                      <a:pt x="398" y="519"/>
                      <a:pt x="401" y="517"/>
                      <a:pt x="405" y="515"/>
                    </a:cubicBezTo>
                    <a:cubicBezTo>
                      <a:pt x="407" y="519"/>
                      <a:pt x="410" y="522"/>
                      <a:pt x="412" y="526"/>
                    </a:cubicBezTo>
                    <a:cubicBezTo>
                      <a:pt x="409" y="528"/>
                      <a:pt x="406" y="530"/>
                      <a:pt x="403" y="533"/>
                    </a:cubicBezTo>
                    <a:close/>
                    <a:moveTo>
                      <a:pt x="413" y="526"/>
                    </a:moveTo>
                    <a:cubicBezTo>
                      <a:pt x="411" y="522"/>
                      <a:pt x="409" y="518"/>
                      <a:pt x="407" y="514"/>
                    </a:cubicBezTo>
                    <a:cubicBezTo>
                      <a:pt x="410" y="512"/>
                      <a:pt x="414" y="511"/>
                      <a:pt x="418" y="510"/>
                    </a:cubicBezTo>
                    <a:cubicBezTo>
                      <a:pt x="419" y="512"/>
                      <a:pt x="420" y="514"/>
                      <a:pt x="420" y="516"/>
                    </a:cubicBezTo>
                    <a:cubicBezTo>
                      <a:pt x="421" y="518"/>
                      <a:pt x="422" y="520"/>
                      <a:pt x="422" y="522"/>
                    </a:cubicBezTo>
                    <a:cubicBezTo>
                      <a:pt x="419" y="523"/>
                      <a:pt x="416" y="524"/>
                      <a:pt x="413" y="526"/>
                    </a:cubicBezTo>
                    <a:close/>
                    <a:moveTo>
                      <a:pt x="424" y="522"/>
                    </a:moveTo>
                    <a:cubicBezTo>
                      <a:pt x="424" y="522"/>
                      <a:pt x="424" y="521"/>
                      <a:pt x="424" y="521"/>
                    </a:cubicBezTo>
                    <a:cubicBezTo>
                      <a:pt x="423" y="519"/>
                      <a:pt x="422" y="517"/>
                      <a:pt x="422" y="515"/>
                    </a:cubicBezTo>
                    <a:cubicBezTo>
                      <a:pt x="421" y="513"/>
                      <a:pt x="420" y="511"/>
                      <a:pt x="420" y="510"/>
                    </a:cubicBezTo>
                    <a:cubicBezTo>
                      <a:pt x="422" y="509"/>
                      <a:pt x="424" y="509"/>
                      <a:pt x="427" y="508"/>
                    </a:cubicBezTo>
                    <a:cubicBezTo>
                      <a:pt x="429" y="508"/>
                      <a:pt x="431" y="507"/>
                      <a:pt x="433" y="507"/>
                    </a:cubicBezTo>
                    <a:cubicBezTo>
                      <a:pt x="433" y="511"/>
                      <a:pt x="434" y="515"/>
                      <a:pt x="435" y="520"/>
                    </a:cubicBezTo>
                    <a:cubicBezTo>
                      <a:pt x="431" y="520"/>
                      <a:pt x="428" y="521"/>
                      <a:pt x="424" y="522"/>
                    </a:cubicBezTo>
                    <a:close/>
                    <a:moveTo>
                      <a:pt x="436" y="519"/>
                    </a:moveTo>
                    <a:cubicBezTo>
                      <a:pt x="435" y="515"/>
                      <a:pt x="435" y="511"/>
                      <a:pt x="434" y="507"/>
                    </a:cubicBezTo>
                    <a:cubicBezTo>
                      <a:pt x="436" y="507"/>
                      <a:pt x="438" y="507"/>
                      <a:pt x="439" y="507"/>
                    </a:cubicBezTo>
                    <a:cubicBezTo>
                      <a:pt x="442" y="511"/>
                      <a:pt x="445" y="515"/>
                      <a:pt x="448" y="519"/>
                    </a:cubicBezTo>
                    <a:cubicBezTo>
                      <a:pt x="444" y="519"/>
                      <a:pt x="440" y="519"/>
                      <a:pt x="436" y="519"/>
                    </a:cubicBezTo>
                    <a:close/>
                    <a:moveTo>
                      <a:pt x="450" y="547"/>
                    </a:moveTo>
                    <a:cubicBezTo>
                      <a:pt x="444" y="554"/>
                      <a:pt x="438" y="560"/>
                      <a:pt x="430" y="563"/>
                    </a:cubicBezTo>
                    <a:cubicBezTo>
                      <a:pt x="425" y="564"/>
                      <a:pt x="420" y="564"/>
                      <a:pt x="417" y="561"/>
                    </a:cubicBezTo>
                    <a:cubicBezTo>
                      <a:pt x="412" y="558"/>
                      <a:pt x="411" y="552"/>
                      <a:pt x="413" y="547"/>
                    </a:cubicBezTo>
                    <a:cubicBezTo>
                      <a:pt x="416" y="543"/>
                      <a:pt x="421" y="540"/>
                      <a:pt x="426" y="539"/>
                    </a:cubicBezTo>
                    <a:cubicBezTo>
                      <a:pt x="431" y="537"/>
                      <a:pt x="436" y="536"/>
                      <a:pt x="442" y="534"/>
                    </a:cubicBezTo>
                    <a:cubicBezTo>
                      <a:pt x="449" y="533"/>
                      <a:pt x="457" y="531"/>
                      <a:pt x="464" y="530"/>
                    </a:cubicBezTo>
                    <a:cubicBezTo>
                      <a:pt x="459" y="535"/>
                      <a:pt x="455" y="542"/>
                      <a:pt x="450" y="547"/>
                    </a:cubicBezTo>
                    <a:close/>
                    <a:moveTo>
                      <a:pt x="477" y="577"/>
                    </a:moveTo>
                    <a:cubicBezTo>
                      <a:pt x="474" y="581"/>
                      <a:pt x="471" y="586"/>
                      <a:pt x="468" y="590"/>
                    </a:cubicBezTo>
                    <a:cubicBezTo>
                      <a:pt x="465" y="594"/>
                      <a:pt x="461" y="598"/>
                      <a:pt x="457" y="600"/>
                    </a:cubicBezTo>
                    <a:cubicBezTo>
                      <a:pt x="452" y="603"/>
                      <a:pt x="446" y="602"/>
                      <a:pt x="443" y="597"/>
                    </a:cubicBezTo>
                    <a:cubicBezTo>
                      <a:pt x="440" y="593"/>
                      <a:pt x="442" y="587"/>
                      <a:pt x="445" y="583"/>
                    </a:cubicBezTo>
                    <a:cubicBezTo>
                      <a:pt x="448" y="578"/>
                      <a:pt x="453" y="575"/>
                      <a:pt x="458" y="573"/>
                    </a:cubicBezTo>
                    <a:cubicBezTo>
                      <a:pt x="464" y="570"/>
                      <a:pt x="470" y="569"/>
                      <a:pt x="475" y="567"/>
                    </a:cubicBezTo>
                    <a:cubicBezTo>
                      <a:pt x="479" y="566"/>
                      <a:pt x="484" y="563"/>
                      <a:pt x="488" y="563"/>
                    </a:cubicBezTo>
                    <a:cubicBezTo>
                      <a:pt x="485" y="568"/>
                      <a:pt x="481" y="572"/>
                      <a:pt x="477" y="577"/>
                    </a:cubicBezTo>
                    <a:close/>
                    <a:moveTo>
                      <a:pt x="500" y="603"/>
                    </a:moveTo>
                    <a:cubicBezTo>
                      <a:pt x="498" y="600"/>
                      <a:pt x="494" y="597"/>
                      <a:pt x="491" y="595"/>
                    </a:cubicBezTo>
                    <a:cubicBezTo>
                      <a:pt x="492" y="593"/>
                      <a:pt x="494" y="590"/>
                      <a:pt x="495" y="588"/>
                    </a:cubicBezTo>
                    <a:cubicBezTo>
                      <a:pt x="497" y="591"/>
                      <a:pt x="501" y="594"/>
                      <a:pt x="504" y="596"/>
                    </a:cubicBezTo>
                    <a:cubicBezTo>
                      <a:pt x="503" y="598"/>
                      <a:pt x="502" y="601"/>
                      <a:pt x="500" y="603"/>
                    </a:cubicBezTo>
                    <a:close/>
                    <a:moveTo>
                      <a:pt x="511" y="598"/>
                    </a:moveTo>
                    <a:cubicBezTo>
                      <a:pt x="504" y="595"/>
                      <a:pt x="498" y="590"/>
                      <a:pt x="495" y="584"/>
                    </a:cubicBezTo>
                    <a:cubicBezTo>
                      <a:pt x="491" y="577"/>
                      <a:pt x="490" y="570"/>
                      <a:pt x="491" y="562"/>
                    </a:cubicBezTo>
                    <a:cubicBezTo>
                      <a:pt x="491" y="562"/>
                      <a:pt x="491" y="561"/>
                      <a:pt x="490" y="561"/>
                    </a:cubicBezTo>
                    <a:cubicBezTo>
                      <a:pt x="474" y="561"/>
                      <a:pt x="460" y="544"/>
                      <a:pt x="468" y="529"/>
                    </a:cubicBezTo>
                    <a:cubicBezTo>
                      <a:pt x="468" y="528"/>
                      <a:pt x="468" y="527"/>
                      <a:pt x="467" y="527"/>
                    </a:cubicBezTo>
                    <a:cubicBezTo>
                      <a:pt x="466" y="527"/>
                      <a:pt x="464" y="527"/>
                      <a:pt x="463" y="526"/>
                    </a:cubicBezTo>
                    <a:cubicBezTo>
                      <a:pt x="461" y="526"/>
                      <a:pt x="460" y="525"/>
                      <a:pt x="458" y="524"/>
                    </a:cubicBezTo>
                    <a:cubicBezTo>
                      <a:pt x="455" y="522"/>
                      <a:pt x="452" y="520"/>
                      <a:pt x="449" y="518"/>
                    </a:cubicBezTo>
                    <a:cubicBezTo>
                      <a:pt x="444" y="513"/>
                      <a:pt x="441" y="507"/>
                      <a:pt x="439" y="500"/>
                    </a:cubicBezTo>
                    <a:cubicBezTo>
                      <a:pt x="439" y="500"/>
                      <a:pt x="439" y="500"/>
                      <a:pt x="439" y="500"/>
                    </a:cubicBezTo>
                    <a:cubicBezTo>
                      <a:pt x="444" y="500"/>
                      <a:pt x="449" y="499"/>
                      <a:pt x="454" y="499"/>
                    </a:cubicBezTo>
                    <a:cubicBezTo>
                      <a:pt x="456" y="512"/>
                      <a:pt x="469" y="522"/>
                      <a:pt x="483" y="522"/>
                    </a:cubicBezTo>
                    <a:cubicBezTo>
                      <a:pt x="480" y="525"/>
                      <a:pt x="479" y="528"/>
                      <a:pt x="478" y="532"/>
                    </a:cubicBezTo>
                    <a:cubicBezTo>
                      <a:pt x="477" y="539"/>
                      <a:pt x="480" y="547"/>
                      <a:pt x="486" y="551"/>
                    </a:cubicBezTo>
                    <a:cubicBezTo>
                      <a:pt x="491" y="555"/>
                      <a:pt x="497" y="556"/>
                      <a:pt x="503" y="555"/>
                    </a:cubicBezTo>
                    <a:cubicBezTo>
                      <a:pt x="502" y="561"/>
                      <a:pt x="503" y="568"/>
                      <a:pt x="504" y="575"/>
                    </a:cubicBezTo>
                    <a:cubicBezTo>
                      <a:pt x="506" y="581"/>
                      <a:pt x="510" y="587"/>
                      <a:pt x="517" y="590"/>
                    </a:cubicBezTo>
                    <a:cubicBezTo>
                      <a:pt x="515" y="593"/>
                      <a:pt x="513" y="595"/>
                      <a:pt x="511" y="598"/>
                    </a:cubicBezTo>
                    <a:close/>
                    <a:moveTo>
                      <a:pt x="522" y="581"/>
                    </a:moveTo>
                    <a:cubicBezTo>
                      <a:pt x="516" y="577"/>
                      <a:pt x="514" y="570"/>
                      <a:pt x="518" y="563"/>
                    </a:cubicBezTo>
                    <a:cubicBezTo>
                      <a:pt x="520" y="560"/>
                      <a:pt x="524" y="558"/>
                      <a:pt x="528" y="558"/>
                    </a:cubicBezTo>
                    <a:cubicBezTo>
                      <a:pt x="531" y="558"/>
                      <a:pt x="533" y="559"/>
                      <a:pt x="536" y="559"/>
                    </a:cubicBezTo>
                    <a:cubicBezTo>
                      <a:pt x="531" y="567"/>
                      <a:pt x="527" y="574"/>
                      <a:pt x="522" y="581"/>
                    </a:cubicBezTo>
                    <a:close/>
                    <a:moveTo>
                      <a:pt x="539" y="553"/>
                    </a:moveTo>
                    <a:cubicBezTo>
                      <a:pt x="536" y="550"/>
                      <a:pt x="534" y="545"/>
                      <a:pt x="536" y="541"/>
                    </a:cubicBezTo>
                    <a:cubicBezTo>
                      <a:pt x="538" y="535"/>
                      <a:pt x="544" y="534"/>
                      <a:pt x="549" y="535"/>
                    </a:cubicBezTo>
                    <a:cubicBezTo>
                      <a:pt x="546" y="541"/>
                      <a:pt x="543" y="547"/>
                      <a:pt x="539" y="553"/>
                    </a:cubicBezTo>
                    <a:close/>
                    <a:moveTo>
                      <a:pt x="550" y="534"/>
                    </a:moveTo>
                    <a:cubicBezTo>
                      <a:pt x="544" y="532"/>
                      <a:pt x="537" y="535"/>
                      <a:pt x="534" y="540"/>
                    </a:cubicBezTo>
                    <a:cubicBezTo>
                      <a:pt x="532" y="545"/>
                      <a:pt x="534" y="552"/>
                      <a:pt x="539" y="554"/>
                    </a:cubicBezTo>
                    <a:cubicBezTo>
                      <a:pt x="538" y="555"/>
                      <a:pt x="537" y="557"/>
                      <a:pt x="537" y="558"/>
                    </a:cubicBezTo>
                    <a:cubicBezTo>
                      <a:pt x="533" y="557"/>
                      <a:pt x="530" y="556"/>
                      <a:pt x="526" y="557"/>
                    </a:cubicBezTo>
                    <a:cubicBezTo>
                      <a:pt x="522" y="557"/>
                      <a:pt x="519" y="559"/>
                      <a:pt x="516" y="563"/>
                    </a:cubicBezTo>
                    <a:cubicBezTo>
                      <a:pt x="512" y="570"/>
                      <a:pt x="515" y="579"/>
                      <a:pt x="521" y="583"/>
                    </a:cubicBezTo>
                    <a:cubicBezTo>
                      <a:pt x="520" y="585"/>
                      <a:pt x="519" y="587"/>
                      <a:pt x="517" y="588"/>
                    </a:cubicBezTo>
                    <a:cubicBezTo>
                      <a:pt x="511" y="585"/>
                      <a:pt x="507" y="580"/>
                      <a:pt x="506" y="574"/>
                    </a:cubicBezTo>
                    <a:cubicBezTo>
                      <a:pt x="504" y="567"/>
                      <a:pt x="505" y="561"/>
                      <a:pt x="505" y="555"/>
                    </a:cubicBezTo>
                    <a:cubicBezTo>
                      <a:pt x="508" y="554"/>
                      <a:pt x="511" y="553"/>
                      <a:pt x="514" y="551"/>
                    </a:cubicBezTo>
                    <a:cubicBezTo>
                      <a:pt x="524" y="545"/>
                      <a:pt x="532" y="534"/>
                      <a:pt x="539" y="523"/>
                    </a:cubicBezTo>
                    <a:cubicBezTo>
                      <a:pt x="543" y="526"/>
                      <a:pt x="548" y="528"/>
                      <a:pt x="553" y="529"/>
                    </a:cubicBezTo>
                    <a:cubicBezTo>
                      <a:pt x="552" y="530"/>
                      <a:pt x="551" y="532"/>
                      <a:pt x="550" y="534"/>
                    </a:cubicBezTo>
                    <a:close/>
                    <a:moveTo>
                      <a:pt x="558" y="519"/>
                    </a:moveTo>
                    <a:cubicBezTo>
                      <a:pt x="556" y="522"/>
                      <a:pt x="555" y="524"/>
                      <a:pt x="554" y="527"/>
                    </a:cubicBezTo>
                    <a:cubicBezTo>
                      <a:pt x="545" y="526"/>
                      <a:pt x="538" y="522"/>
                      <a:pt x="533" y="515"/>
                    </a:cubicBezTo>
                    <a:cubicBezTo>
                      <a:pt x="528" y="509"/>
                      <a:pt x="525" y="501"/>
                      <a:pt x="525" y="493"/>
                    </a:cubicBezTo>
                    <a:cubicBezTo>
                      <a:pt x="528" y="492"/>
                      <a:pt x="531" y="492"/>
                      <a:pt x="535" y="492"/>
                    </a:cubicBezTo>
                    <a:cubicBezTo>
                      <a:pt x="535" y="505"/>
                      <a:pt x="544" y="516"/>
                      <a:pt x="558" y="519"/>
                    </a:cubicBezTo>
                    <a:cubicBezTo>
                      <a:pt x="558" y="519"/>
                      <a:pt x="558" y="519"/>
                      <a:pt x="558" y="519"/>
                    </a:cubicBezTo>
                    <a:close/>
                    <a:moveTo>
                      <a:pt x="558" y="517"/>
                    </a:moveTo>
                    <a:cubicBezTo>
                      <a:pt x="553" y="516"/>
                      <a:pt x="547" y="514"/>
                      <a:pt x="543" y="510"/>
                    </a:cubicBezTo>
                    <a:cubicBezTo>
                      <a:pt x="538" y="505"/>
                      <a:pt x="536" y="498"/>
                      <a:pt x="536" y="492"/>
                    </a:cubicBezTo>
                    <a:cubicBezTo>
                      <a:pt x="539" y="491"/>
                      <a:pt x="543" y="491"/>
                      <a:pt x="546" y="491"/>
                    </a:cubicBezTo>
                    <a:cubicBezTo>
                      <a:pt x="547" y="500"/>
                      <a:pt x="553" y="507"/>
                      <a:pt x="562" y="509"/>
                    </a:cubicBezTo>
                    <a:cubicBezTo>
                      <a:pt x="561" y="512"/>
                      <a:pt x="560" y="515"/>
                      <a:pt x="558" y="517"/>
                    </a:cubicBezTo>
                    <a:close/>
                    <a:moveTo>
                      <a:pt x="563" y="508"/>
                    </a:moveTo>
                    <a:cubicBezTo>
                      <a:pt x="555" y="506"/>
                      <a:pt x="549" y="499"/>
                      <a:pt x="547" y="491"/>
                    </a:cubicBezTo>
                    <a:cubicBezTo>
                      <a:pt x="556" y="490"/>
                      <a:pt x="564" y="489"/>
                      <a:pt x="572" y="489"/>
                    </a:cubicBezTo>
                    <a:cubicBezTo>
                      <a:pt x="569" y="495"/>
                      <a:pt x="566" y="501"/>
                      <a:pt x="563" y="508"/>
                    </a:cubicBezTo>
                    <a:close/>
                    <a:moveTo>
                      <a:pt x="973" y="279"/>
                    </a:moveTo>
                    <a:cubicBezTo>
                      <a:pt x="972" y="287"/>
                      <a:pt x="970" y="295"/>
                      <a:pt x="968" y="302"/>
                    </a:cubicBezTo>
                    <a:cubicBezTo>
                      <a:pt x="966" y="310"/>
                      <a:pt x="962" y="317"/>
                      <a:pt x="959" y="325"/>
                    </a:cubicBezTo>
                    <a:cubicBezTo>
                      <a:pt x="953" y="339"/>
                      <a:pt x="946" y="354"/>
                      <a:pt x="936" y="366"/>
                    </a:cubicBezTo>
                    <a:cubicBezTo>
                      <a:pt x="936" y="366"/>
                      <a:pt x="936" y="366"/>
                      <a:pt x="936" y="366"/>
                    </a:cubicBezTo>
                    <a:cubicBezTo>
                      <a:pt x="930" y="364"/>
                      <a:pt x="923" y="364"/>
                      <a:pt x="917" y="368"/>
                    </a:cubicBezTo>
                    <a:cubicBezTo>
                      <a:pt x="911" y="370"/>
                      <a:pt x="907" y="376"/>
                      <a:pt x="906" y="382"/>
                    </a:cubicBezTo>
                    <a:cubicBezTo>
                      <a:pt x="901" y="384"/>
                      <a:pt x="896" y="386"/>
                      <a:pt x="891" y="387"/>
                    </a:cubicBezTo>
                    <a:cubicBezTo>
                      <a:pt x="886" y="389"/>
                      <a:pt x="880" y="390"/>
                      <a:pt x="875" y="391"/>
                    </a:cubicBezTo>
                    <a:cubicBezTo>
                      <a:pt x="864" y="392"/>
                      <a:pt x="852" y="393"/>
                      <a:pt x="841" y="391"/>
                    </a:cubicBezTo>
                    <a:cubicBezTo>
                      <a:pt x="831" y="390"/>
                      <a:pt x="822" y="386"/>
                      <a:pt x="815" y="379"/>
                    </a:cubicBezTo>
                    <a:cubicBezTo>
                      <a:pt x="811" y="376"/>
                      <a:pt x="808" y="372"/>
                      <a:pt x="807" y="367"/>
                    </a:cubicBezTo>
                    <a:cubicBezTo>
                      <a:pt x="806" y="363"/>
                      <a:pt x="805" y="359"/>
                      <a:pt x="804" y="355"/>
                    </a:cubicBezTo>
                    <a:cubicBezTo>
                      <a:pt x="816" y="365"/>
                      <a:pt x="831" y="372"/>
                      <a:pt x="846" y="374"/>
                    </a:cubicBezTo>
                    <a:cubicBezTo>
                      <a:pt x="863" y="377"/>
                      <a:pt x="882" y="370"/>
                      <a:pt x="895" y="358"/>
                    </a:cubicBezTo>
                    <a:cubicBezTo>
                      <a:pt x="905" y="350"/>
                      <a:pt x="911" y="339"/>
                      <a:pt x="911" y="326"/>
                    </a:cubicBezTo>
                    <a:cubicBezTo>
                      <a:pt x="911" y="319"/>
                      <a:pt x="910" y="312"/>
                      <a:pt x="908" y="305"/>
                    </a:cubicBezTo>
                    <a:cubicBezTo>
                      <a:pt x="906" y="299"/>
                      <a:pt x="903" y="293"/>
                      <a:pt x="898" y="287"/>
                    </a:cubicBezTo>
                    <a:cubicBezTo>
                      <a:pt x="918" y="281"/>
                      <a:pt x="942" y="270"/>
                      <a:pt x="951" y="249"/>
                    </a:cubicBezTo>
                    <a:cubicBezTo>
                      <a:pt x="951" y="255"/>
                      <a:pt x="952" y="261"/>
                      <a:pt x="953" y="266"/>
                    </a:cubicBezTo>
                    <a:cubicBezTo>
                      <a:pt x="953" y="270"/>
                      <a:pt x="954" y="274"/>
                      <a:pt x="956" y="278"/>
                    </a:cubicBezTo>
                    <a:cubicBezTo>
                      <a:pt x="956" y="279"/>
                      <a:pt x="956" y="279"/>
                      <a:pt x="957" y="279"/>
                    </a:cubicBezTo>
                    <a:cubicBezTo>
                      <a:pt x="957" y="279"/>
                      <a:pt x="958" y="279"/>
                      <a:pt x="958" y="278"/>
                    </a:cubicBezTo>
                    <a:cubicBezTo>
                      <a:pt x="958" y="273"/>
                      <a:pt x="959" y="269"/>
                      <a:pt x="961" y="265"/>
                    </a:cubicBezTo>
                    <a:cubicBezTo>
                      <a:pt x="961" y="272"/>
                      <a:pt x="966" y="278"/>
                      <a:pt x="973" y="279"/>
                    </a:cubicBezTo>
                    <a:close/>
                    <a:moveTo>
                      <a:pt x="760" y="419"/>
                    </a:moveTo>
                    <a:cubicBezTo>
                      <a:pt x="759" y="409"/>
                      <a:pt x="757" y="399"/>
                      <a:pt x="753" y="389"/>
                    </a:cubicBezTo>
                    <a:cubicBezTo>
                      <a:pt x="752" y="386"/>
                      <a:pt x="750" y="382"/>
                      <a:pt x="749" y="378"/>
                    </a:cubicBezTo>
                    <a:cubicBezTo>
                      <a:pt x="754" y="373"/>
                      <a:pt x="759" y="368"/>
                      <a:pt x="764" y="364"/>
                    </a:cubicBezTo>
                    <a:cubicBezTo>
                      <a:pt x="769" y="360"/>
                      <a:pt x="774" y="356"/>
                      <a:pt x="779" y="352"/>
                    </a:cubicBezTo>
                    <a:cubicBezTo>
                      <a:pt x="781" y="350"/>
                      <a:pt x="783" y="348"/>
                      <a:pt x="785" y="347"/>
                    </a:cubicBezTo>
                    <a:cubicBezTo>
                      <a:pt x="788" y="345"/>
                      <a:pt x="790" y="343"/>
                      <a:pt x="792" y="342"/>
                    </a:cubicBezTo>
                    <a:cubicBezTo>
                      <a:pt x="793" y="342"/>
                      <a:pt x="793" y="343"/>
                      <a:pt x="793" y="343"/>
                    </a:cubicBezTo>
                    <a:cubicBezTo>
                      <a:pt x="794" y="344"/>
                      <a:pt x="795" y="345"/>
                      <a:pt x="796" y="346"/>
                    </a:cubicBezTo>
                    <a:cubicBezTo>
                      <a:pt x="792" y="352"/>
                      <a:pt x="789" y="358"/>
                      <a:pt x="787" y="365"/>
                    </a:cubicBezTo>
                    <a:cubicBezTo>
                      <a:pt x="784" y="372"/>
                      <a:pt x="783" y="379"/>
                      <a:pt x="784" y="387"/>
                    </a:cubicBezTo>
                    <a:cubicBezTo>
                      <a:pt x="784" y="395"/>
                      <a:pt x="786" y="402"/>
                      <a:pt x="789" y="409"/>
                    </a:cubicBezTo>
                    <a:cubicBezTo>
                      <a:pt x="791" y="416"/>
                      <a:pt x="795" y="422"/>
                      <a:pt x="800" y="427"/>
                    </a:cubicBezTo>
                    <a:cubicBezTo>
                      <a:pt x="799" y="427"/>
                      <a:pt x="798" y="428"/>
                      <a:pt x="797" y="428"/>
                    </a:cubicBezTo>
                    <a:cubicBezTo>
                      <a:pt x="792" y="430"/>
                      <a:pt x="787" y="435"/>
                      <a:pt x="785" y="441"/>
                    </a:cubicBezTo>
                    <a:cubicBezTo>
                      <a:pt x="785" y="441"/>
                      <a:pt x="785" y="441"/>
                      <a:pt x="785" y="442"/>
                    </a:cubicBezTo>
                    <a:cubicBezTo>
                      <a:pt x="785" y="442"/>
                      <a:pt x="785" y="442"/>
                      <a:pt x="785" y="442"/>
                    </a:cubicBezTo>
                    <a:cubicBezTo>
                      <a:pt x="785" y="442"/>
                      <a:pt x="784" y="443"/>
                      <a:pt x="784" y="444"/>
                    </a:cubicBezTo>
                    <a:cubicBezTo>
                      <a:pt x="781" y="445"/>
                      <a:pt x="778" y="445"/>
                      <a:pt x="775" y="446"/>
                    </a:cubicBezTo>
                    <a:cubicBezTo>
                      <a:pt x="771" y="446"/>
                      <a:pt x="768" y="447"/>
                      <a:pt x="764" y="448"/>
                    </a:cubicBezTo>
                    <a:cubicBezTo>
                      <a:pt x="763" y="448"/>
                      <a:pt x="762" y="448"/>
                      <a:pt x="760" y="449"/>
                    </a:cubicBezTo>
                    <a:cubicBezTo>
                      <a:pt x="761" y="446"/>
                      <a:pt x="761" y="444"/>
                      <a:pt x="761" y="441"/>
                    </a:cubicBezTo>
                    <a:cubicBezTo>
                      <a:pt x="761" y="439"/>
                      <a:pt x="761" y="436"/>
                      <a:pt x="761" y="434"/>
                    </a:cubicBezTo>
                    <a:cubicBezTo>
                      <a:pt x="761" y="429"/>
                      <a:pt x="761" y="424"/>
                      <a:pt x="760" y="419"/>
                    </a:cubicBezTo>
                    <a:close/>
                    <a:moveTo>
                      <a:pt x="661" y="345"/>
                    </a:moveTo>
                    <a:cubicBezTo>
                      <a:pt x="659" y="344"/>
                      <a:pt x="657" y="343"/>
                      <a:pt x="655" y="342"/>
                    </a:cubicBezTo>
                    <a:cubicBezTo>
                      <a:pt x="657" y="337"/>
                      <a:pt x="659" y="332"/>
                      <a:pt x="662" y="328"/>
                    </a:cubicBezTo>
                    <a:cubicBezTo>
                      <a:pt x="674" y="329"/>
                      <a:pt x="687" y="332"/>
                      <a:pt x="698" y="336"/>
                    </a:cubicBezTo>
                    <a:cubicBezTo>
                      <a:pt x="709" y="340"/>
                      <a:pt x="720" y="346"/>
                      <a:pt x="728" y="354"/>
                    </a:cubicBezTo>
                    <a:cubicBezTo>
                      <a:pt x="724" y="356"/>
                      <a:pt x="720" y="358"/>
                      <a:pt x="716" y="359"/>
                    </a:cubicBezTo>
                    <a:cubicBezTo>
                      <a:pt x="705" y="364"/>
                      <a:pt x="693" y="369"/>
                      <a:pt x="681" y="372"/>
                    </a:cubicBezTo>
                    <a:cubicBezTo>
                      <a:pt x="681" y="371"/>
                      <a:pt x="681" y="371"/>
                      <a:pt x="681" y="370"/>
                    </a:cubicBezTo>
                    <a:cubicBezTo>
                      <a:pt x="678" y="360"/>
                      <a:pt x="670" y="351"/>
                      <a:pt x="661" y="345"/>
                    </a:cubicBezTo>
                    <a:close/>
                    <a:moveTo>
                      <a:pt x="679" y="372"/>
                    </a:moveTo>
                    <a:cubicBezTo>
                      <a:pt x="674" y="374"/>
                      <a:pt x="669" y="375"/>
                      <a:pt x="664" y="376"/>
                    </a:cubicBezTo>
                    <a:cubicBezTo>
                      <a:pt x="658" y="378"/>
                      <a:pt x="653" y="378"/>
                      <a:pt x="647" y="378"/>
                    </a:cubicBezTo>
                    <a:cubicBezTo>
                      <a:pt x="646" y="375"/>
                      <a:pt x="645" y="371"/>
                      <a:pt x="643" y="368"/>
                    </a:cubicBezTo>
                    <a:cubicBezTo>
                      <a:pt x="646" y="360"/>
                      <a:pt x="650" y="351"/>
                      <a:pt x="654" y="343"/>
                    </a:cubicBezTo>
                    <a:cubicBezTo>
                      <a:pt x="664" y="348"/>
                      <a:pt x="672" y="355"/>
                      <a:pt x="677" y="365"/>
                    </a:cubicBezTo>
                    <a:cubicBezTo>
                      <a:pt x="678" y="367"/>
                      <a:pt x="679" y="370"/>
                      <a:pt x="679" y="372"/>
                    </a:cubicBezTo>
                    <a:close/>
                    <a:moveTo>
                      <a:pt x="742" y="273"/>
                    </a:moveTo>
                    <a:cubicBezTo>
                      <a:pt x="745" y="291"/>
                      <a:pt x="758" y="307"/>
                      <a:pt x="777" y="309"/>
                    </a:cubicBezTo>
                    <a:cubicBezTo>
                      <a:pt x="778" y="312"/>
                      <a:pt x="778" y="314"/>
                      <a:pt x="779" y="316"/>
                    </a:cubicBezTo>
                    <a:cubicBezTo>
                      <a:pt x="779" y="318"/>
                      <a:pt x="780" y="320"/>
                      <a:pt x="781" y="322"/>
                    </a:cubicBezTo>
                    <a:cubicBezTo>
                      <a:pt x="773" y="325"/>
                      <a:pt x="765" y="325"/>
                      <a:pt x="757" y="325"/>
                    </a:cubicBezTo>
                    <a:cubicBezTo>
                      <a:pt x="749" y="325"/>
                      <a:pt x="741" y="324"/>
                      <a:pt x="733" y="321"/>
                    </a:cubicBezTo>
                    <a:cubicBezTo>
                      <a:pt x="725" y="318"/>
                      <a:pt x="717" y="314"/>
                      <a:pt x="710" y="310"/>
                    </a:cubicBezTo>
                    <a:cubicBezTo>
                      <a:pt x="704" y="306"/>
                      <a:pt x="697" y="301"/>
                      <a:pt x="694" y="295"/>
                    </a:cubicBezTo>
                    <a:cubicBezTo>
                      <a:pt x="695" y="293"/>
                      <a:pt x="697" y="291"/>
                      <a:pt x="698" y="290"/>
                    </a:cubicBezTo>
                    <a:cubicBezTo>
                      <a:pt x="703" y="282"/>
                      <a:pt x="702" y="273"/>
                      <a:pt x="699" y="265"/>
                    </a:cubicBezTo>
                    <a:cubicBezTo>
                      <a:pt x="698" y="264"/>
                      <a:pt x="698" y="263"/>
                      <a:pt x="697" y="262"/>
                    </a:cubicBezTo>
                    <a:cubicBezTo>
                      <a:pt x="703" y="252"/>
                      <a:pt x="711" y="243"/>
                      <a:pt x="718" y="235"/>
                    </a:cubicBezTo>
                    <a:cubicBezTo>
                      <a:pt x="727" y="225"/>
                      <a:pt x="735" y="216"/>
                      <a:pt x="743" y="206"/>
                    </a:cubicBezTo>
                    <a:cubicBezTo>
                      <a:pt x="746" y="207"/>
                      <a:pt x="749" y="207"/>
                      <a:pt x="751" y="207"/>
                    </a:cubicBezTo>
                    <a:cubicBezTo>
                      <a:pt x="752" y="207"/>
                      <a:pt x="753" y="207"/>
                      <a:pt x="754" y="207"/>
                    </a:cubicBezTo>
                    <a:cubicBezTo>
                      <a:pt x="751" y="211"/>
                      <a:pt x="749" y="215"/>
                      <a:pt x="748" y="220"/>
                    </a:cubicBezTo>
                    <a:cubicBezTo>
                      <a:pt x="745" y="226"/>
                      <a:pt x="744" y="232"/>
                      <a:pt x="742" y="238"/>
                    </a:cubicBezTo>
                    <a:cubicBezTo>
                      <a:pt x="740" y="249"/>
                      <a:pt x="739" y="261"/>
                      <a:pt x="742" y="273"/>
                    </a:cubicBezTo>
                    <a:close/>
                    <a:moveTo>
                      <a:pt x="980" y="167"/>
                    </a:moveTo>
                    <a:cubicBezTo>
                      <a:pt x="978" y="169"/>
                      <a:pt x="977" y="170"/>
                      <a:pt x="976" y="172"/>
                    </a:cubicBezTo>
                    <a:cubicBezTo>
                      <a:pt x="971" y="170"/>
                      <a:pt x="968" y="165"/>
                      <a:pt x="967" y="160"/>
                    </a:cubicBezTo>
                    <a:cubicBezTo>
                      <a:pt x="967" y="160"/>
                      <a:pt x="967" y="160"/>
                      <a:pt x="968" y="160"/>
                    </a:cubicBezTo>
                    <a:cubicBezTo>
                      <a:pt x="969" y="159"/>
                      <a:pt x="971" y="159"/>
                      <a:pt x="973" y="159"/>
                    </a:cubicBezTo>
                    <a:cubicBezTo>
                      <a:pt x="974" y="162"/>
                      <a:pt x="976" y="165"/>
                      <a:pt x="980" y="167"/>
                    </a:cubicBezTo>
                    <a:close/>
                    <a:moveTo>
                      <a:pt x="974" y="158"/>
                    </a:moveTo>
                    <a:cubicBezTo>
                      <a:pt x="977" y="157"/>
                      <a:pt x="980" y="157"/>
                      <a:pt x="983" y="155"/>
                    </a:cubicBezTo>
                    <a:cubicBezTo>
                      <a:pt x="987" y="154"/>
                      <a:pt x="990" y="153"/>
                      <a:pt x="993" y="152"/>
                    </a:cubicBezTo>
                    <a:cubicBezTo>
                      <a:pt x="989" y="156"/>
                      <a:pt x="985" y="161"/>
                      <a:pt x="981" y="166"/>
                    </a:cubicBezTo>
                    <a:cubicBezTo>
                      <a:pt x="978" y="164"/>
                      <a:pt x="975" y="162"/>
                      <a:pt x="974" y="158"/>
                    </a:cubicBezTo>
                    <a:close/>
                    <a:moveTo>
                      <a:pt x="975" y="174"/>
                    </a:moveTo>
                    <a:cubicBezTo>
                      <a:pt x="974" y="175"/>
                      <a:pt x="972" y="177"/>
                      <a:pt x="971" y="179"/>
                    </a:cubicBezTo>
                    <a:cubicBezTo>
                      <a:pt x="964" y="176"/>
                      <a:pt x="958" y="169"/>
                      <a:pt x="958" y="161"/>
                    </a:cubicBezTo>
                    <a:cubicBezTo>
                      <a:pt x="960" y="161"/>
                      <a:pt x="963" y="161"/>
                      <a:pt x="965" y="160"/>
                    </a:cubicBezTo>
                    <a:cubicBezTo>
                      <a:pt x="967" y="165"/>
                      <a:pt x="969" y="171"/>
                      <a:pt x="975" y="174"/>
                    </a:cubicBezTo>
                    <a:close/>
                    <a:moveTo>
                      <a:pt x="960" y="172"/>
                    </a:moveTo>
                    <a:cubicBezTo>
                      <a:pt x="957" y="172"/>
                      <a:pt x="954" y="172"/>
                      <a:pt x="951" y="170"/>
                    </a:cubicBezTo>
                    <a:cubicBezTo>
                      <a:pt x="947" y="169"/>
                      <a:pt x="945" y="165"/>
                      <a:pt x="945" y="162"/>
                    </a:cubicBezTo>
                    <a:cubicBezTo>
                      <a:pt x="946" y="162"/>
                      <a:pt x="947" y="162"/>
                      <a:pt x="948" y="162"/>
                    </a:cubicBezTo>
                    <a:cubicBezTo>
                      <a:pt x="951" y="162"/>
                      <a:pt x="954" y="162"/>
                      <a:pt x="957" y="161"/>
                    </a:cubicBezTo>
                    <a:cubicBezTo>
                      <a:pt x="957" y="165"/>
                      <a:pt x="958" y="169"/>
                      <a:pt x="960" y="172"/>
                    </a:cubicBezTo>
                    <a:close/>
                    <a:moveTo>
                      <a:pt x="949" y="171"/>
                    </a:moveTo>
                    <a:cubicBezTo>
                      <a:pt x="952" y="173"/>
                      <a:pt x="957" y="174"/>
                      <a:pt x="961" y="173"/>
                    </a:cubicBezTo>
                    <a:cubicBezTo>
                      <a:pt x="961" y="173"/>
                      <a:pt x="962" y="173"/>
                      <a:pt x="962" y="173"/>
                    </a:cubicBezTo>
                    <a:cubicBezTo>
                      <a:pt x="964" y="176"/>
                      <a:pt x="967" y="178"/>
                      <a:pt x="970" y="180"/>
                    </a:cubicBezTo>
                    <a:cubicBezTo>
                      <a:pt x="955" y="186"/>
                      <a:pt x="936" y="177"/>
                      <a:pt x="933" y="160"/>
                    </a:cubicBezTo>
                    <a:cubicBezTo>
                      <a:pt x="937" y="161"/>
                      <a:pt x="940" y="161"/>
                      <a:pt x="943" y="162"/>
                    </a:cubicBezTo>
                    <a:cubicBezTo>
                      <a:pt x="944" y="165"/>
                      <a:pt x="945" y="169"/>
                      <a:pt x="949" y="171"/>
                    </a:cubicBezTo>
                    <a:close/>
                    <a:moveTo>
                      <a:pt x="970" y="181"/>
                    </a:moveTo>
                    <a:cubicBezTo>
                      <a:pt x="968" y="185"/>
                      <a:pt x="966" y="188"/>
                      <a:pt x="964" y="192"/>
                    </a:cubicBezTo>
                    <a:cubicBezTo>
                      <a:pt x="964" y="191"/>
                      <a:pt x="964" y="191"/>
                      <a:pt x="964" y="191"/>
                    </a:cubicBezTo>
                    <a:cubicBezTo>
                      <a:pt x="955" y="192"/>
                      <a:pt x="944" y="189"/>
                      <a:pt x="936" y="183"/>
                    </a:cubicBezTo>
                    <a:cubicBezTo>
                      <a:pt x="936" y="183"/>
                      <a:pt x="936" y="183"/>
                      <a:pt x="936" y="183"/>
                    </a:cubicBezTo>
                    <a:cubicBezTo>
                      <a:pt x="934" y="181"/>
                      <a:pt x="931" y="179"/>
                      <a:pt x="929" y="177"/>
                    </a:cubicBezTo>
                    <a:cubicBezTo>
                      <a:pt x="929" y="177"/>
                      <a:pt x="929" y="176"/>
                      <a:pt x="929" y="176"/>
                    </a:cubicBezTo>
                    <a:cubicBezTo>
                      <a:pt x="929" y="176"/>
                      <a:pt x="929" y="176"/>
                      <a:pt x="929" y="176"/>
                    </a:cubicBezTo>
                    <a:cubicBezTo>
                      <a:pt x="925" y="172"/>
                      <a:pt x="923" y="167"/>
                      <a:pt x="922" y="161"/>
                    </a:cubicBezTo>
                    <a:cubicBezTo>
                      <a:pt x="925" y="161"/>
                      <a:pt x="929" y="160"/>
                      <a:pt x="932" y="160"/>
                    </a:cubicBezTo>
                    <a:cubicBezTo>
                      <a:pt x="934" y="177"/>
                      <a:pt x="954" y="188"/>
                      <a:pt x="970" y="181"/>
                    </a:cubicBezTo>
                    <a:close/>
                    <a:moveTo>
                      <a:pt x="854" y="288"/>
                    </a:moveTo>
                    <a:cubicBezTo>
                      <a:pt x="852" y="289"/>
                      <a:pt x="850" y="291"/>
                      <a:pt x="848" y="293"/>
                    </a:cubicBezTo>
                    <a:cubicBezTo>
                      <a:pt x="843" y="285"/>
                      <a:pt x="846" y="274"/>
                      <a:pt x="852" y="269"/>
                    </a:cubicBezTo>
                    <a:cubicBezTo>
                      <a:pt x="854" y="271"/>
                      <a:pt x="856" y="272"/>
                      <a:pt x="858" y="274"/>
                    </a:cubicBezTo>
                    <a:cubicBezTo>
                      <a:pt x="854" y="277"/>
                      <a:pt x="852" y="283"/>
                      <a:pt x="854" y="288"/>
                    </a:cubicBezTo>
                    <a:close/>
                    <a:moveTo>
                      <a:pt x="873" y="340"/>
                    </a:moveTo>
                    <a:cubicBezTo>
                      <a:pt x="874" y="340"/>
                      <a:pt x="876" y="339"/>
                      <a:pt x="877" y="338"/>
                    </a:cubicBezTo>
                    <a:cubicBezTo>
                      <a:pt x="877" y="338"/>
                      <a:pt x="878" y="337"/>
                      <a:pt x="878" y="337"/>
                    </a:cubicBezTo>
                    <a:cubicBezTo>
                      <a:pt x="881" y="345"/>
                      <a:pt x="876" y="353"/>
                      <a:pt x="871" y="358"/>
                    </a:cubicBezTo>
                    <a:cubicBezTo>
                      <a:pt x="870" y="356"/>
                      <a:pt x="869" y="353"/>
                      <a:pt x="868" y="350"/>
                    </a:cubicBezTo>
                    <a:cubicBezTo>
                      <a:pt x="871" y="348"/>
                      <a:pt x="874" y="344"/>
                      <a:pt x="873" y="340"/>
                    </a:cubicBezTo>
                    <a:close/>
                    <a:moveTo>
                      <a:pt x="880" y="336"/>
                    </a:moveTo>
                    <a:cubicBezTo>
                      <a:pt x="881" y="334"/>
                      <a:pt x="882" y="333"/>
                      <a:pt x="883" y="331"/>
                    </a:cubicBezTo>
                    <a:cubicBezTo>
                      <a:pt x="886" y="333"/>
                      <a:pt x="886" y="337"/>
                      <a:pt x="886" y="341"/>
                    </a:cubicBezTo>
                    <a:cubicBezTo>
                      <a:pt x="887" y="345"/>
                      <a:pt x="886" y="349"/>
                      <a:pt x="884" y="352"/>
                    </a:cubicBezTo>
                    <a:cubicBezTo>
                      <a:pt x="883" y="353"/>
                      <a:pt x="883" y="353"/>
                      <a:pt x="882" y="354"/>
                    </a:cubicBezTo>
                    <a:cubicBezTo>
                      <a:pt x="879" y="356"/>
                      <a:pt x="876" y="358"/>
                      <a:pt x="873" y="359"/>
                    </a:cubicBezTo>
                    <a:cubicBezTo>
                      <a:pt x="875" y="356"/>
                      <a:pt x="877" y="352"/>
                      <a:pt x="879" y="349"/>
                    </a:cubicBezTo>
                    <a:cubicBezTo>
                      <a:pt x="881" y="345"/>
                      <a:pt x="882" y="340"/>
                      <a:pt x="880" y="336"/>
                    </a:cubicBezTo>
                    <a:close/>
                    <a:moveTo>
                      <a:pt x="861" y="312"/>
                    </a:moveTo>
                    <a:cubicBezTo>
                      <a:pt x="861" y="312"/>
                      <a:pt x="862" y="313"/>
                      <a:pt x="862" y="312"/>
                    </a:cubicBezTo>
                    <a:cubicBezTo>
                      <a:pt x="865" y="309"/>
                      <a:pt x="869" y="309"/>
                      <a:pt x="873" y="311"/>
                    </a:cubicBezTo>
                    <a:cubicBezTo>
                      <a:pt x="877" y="314"/>
                      <a:pt x="878" y="318"/>
                      <a:pt x="877" y="322"/>
                    </a:cubicBezTo>
                    <a:cubicBezTo>
                      <a:pt x="875" y="330"/>
                      <a:pt x="864" y="332"/>
                      <a:pt x="858" y="328"/>
                    </a:cubicBezTo>
                    <a:cubicBezTo>
                      <a:pt x="850" y="323"/>
                      <a:pt x="848" y="313"/>
                      <a:pt x="851" y="305"/>
                    </a:cubicBezTo>
                    <a:cubicBezTo>
                      <a:pt x="855" y="295"/>
                      <a:pt x="864" y="291"/>
                      <a:pt x="873" y="291"/>
                    </a:cubicBezTo>
                    <a:cubicBezTo>
                      <a:pt x="878" y="291"/>
                      <a:pt x="883" y="293"/>
                      <a:pt x="886" y="295"/>
                    </a:cubicBezTo>
                    <a:cubicBezTo>
                      <a:pt x="890" y="298"/>
                      <a:pt x="893" y="302"/>
                      <a:pt x="895" y="306"/>
                    </a:cubicBezTo>
                    <a:cubicBezTo>
                      <a:pt x="896" y="310"/>
                      <a:pt x="897" y="313"/>
                      <a:pt x="898" y="316"/>
                    </a:cubicBezTo>
                    <a:cubicBezTo>
                      <a:pt x="894" y="314"/>
                      <a:pt x="888" y="315"/>
                      <a:pt x="885" y="318"/>
                    </a:cubicBezTo>
                    <a:cubicBezTo>
                      <a:pt x="885" y="318"/>
                      <a:pt x="885" y="318"/>
                      <a:pt x="885" y="318"/>
                    </a:cubicBezTo>
                    <a:cubicBezTo>
                      <a:pt x="884" y="311"/>
                      <a:pt x="880" y="304"/>
                      <a:pt x="872" y="303"/>
                    </a:cubicBezTo>
                    <a:cubicBezTo>
                      <a:pt x="868" y="302"/>
                      <a:pt x="858" y="306"/>
                      <a:pt x="861" y="312"/>
                    </a:cubicBezTo>
                    <a:close/>
                    <a:moveTo>
                      <a:pt x="898" y="318"/>
                    </a:moveTo>
                    <a:cubicBezTo>
                      <a:pt x="898" y="318"/>
                      <a:pt x="898" y="318"/>
                      <a:pt x="898" y="318"/>
                    </a:cubicBezTo>
                    <a:cubicBezTo>
                      <a:pt x="898" y="320"/>
                      <a:pt x="898" y="323"/>
                      <a:pt x="898" y="325"/>
                    </a:cubicBezTo>
                    <a:cubicBezTo>
                      <a:pt x="894" y="323"/>
                      <a:pt x="888" y="324"/>
                      <a:pt x="885" y="326"/>
                    </a:cubicBezTo>
                    <a:cubicBezTo>
                      <a:pt x="885" y="324"/>
                      <a:pt x="885" y="322"/>
                      <a:pt x="885" y="319"/>
                    </a:cubicBezTo>
                    <a:cubicBezTo>
                      <a:pt x="889" y="317"/>
                      <a:pt x="894" y="316"/>
                      <a:pt x="898" y="318"/>
                    </a:cubicBezTo>
                    <a:close/>
                    <a:moveTo>
                      <a:pt x="898" y="327"/>
                    </a:moveTo>
                    <a:cubicBezTo>
                      <a:pt x="897" y="329"/>
                      <a:pt x="897" y="331"/>
                      <a:pt x="896" y="333"/>
                    </a:cubicBezTo>
                    <a:cubicBezTo>
                      <a:pt x="896" y="333"/>
                      <a:pt x="896" y="333"/>
                      <a:pt x="896" y="333"/>
                    </a:cubicBezTo>
                    <a:cubicBezTo>
                      <a:pt x="893" y="331"/>
                      <a:pt x="890" y="333"/>
                      <a:pt x="887" y="334"/>
                    </a:cubicBezTo>
                    <a:cubicBezTo>
                      <a:pt x="886" y="332"/>
                      <a:pt x="885" y="331"/>
                      <a:pt x="883" y="330"/>
                    </a:cubicBezTo>
                    <a:cubicBezTo>
                      <a:pt x="884" y="329"/>
                      <a:pt x="884" y="329"/>
                      <a:pt x="884" y="328"/>
                    </a:cubicBezTo>
                    <a:cubicBezTo>
                      <a:pt x="888" y="326"/>
                      <a:pt x="893" y="324"/>
                      <a:pt x="898" y="327"/>
                    </a:cubicBezTo>
                    <a:close/>
                    <a:moveTo>
                      <a:pt x="887" y="335"/>
                    </a:moveTo>
                    <a:cubicBezTo>
                      <a:pt x="890" y="334"/>
                      <a:pt x="893" y="333"/>
                      <a:pt x="896" y="335"/>
                    </a:cubicBezTo>
                    <a:cubicBezTo>
                      <a:pt x="894" y="340"/>
                      <a:pt x="891" y="345"/>
                      <a:pt x="887" y="349"/>
                    </a:cubicBezTo>
                    <a:cubicBezTo>
                      <a:pt x="888" y="346"/>
                      <a:pt x="888" y="343"/>
                      <a:pt x="888" y="340"/>
                    </a:cubicBezTo>
                    <a:cubicBezTo>
                      <a:pt x="888" y="339"/>
                      <a:pt x="888" y="337"/>
                      <a:pt x="887" y="335"/>
                    </a:cubicBezTo>
                    <a:close/>
                    <a:moveTo>
                      <a:pt x="868" y="349"/>
                    </a:moveTo>
                    <a:cubicBezTo>
                      <a:pt x="868" y="349"/>
                      <a:pt x="868" y="349"/>
                      <a:pt x="868" y="348"/>
                    </a:cubicBezTo>
                    <a:cubicBezTo>
                      <a:pt x="866" y="346"/>
                      <a:pt x="864" y="344"/>
                      <a:pt x="862" y="342"/>
                    </a:cubicBezTo>
                    <a:cubicBezTo>
                      <a:pt x="865" y="342"/>
                      <a:pt x="869" y="342"/>
                      <a:pt x="872" y="341"/>
                    </a:cubicBezTo>
                    <a:cubicBezTo>
                      <a:pt x="872" y="344"/>
                      <a:pt x="870" y="347"/>
                      <a:pt x="868" y="349"/>
                    </a:cubicBezTo>
                    <a:close/>
                    <a:moveTo>
                      <a:pt x="866" y="348"/>
                    </a:moveTo>
                    <a:cubicBezTo>
                      <a:pt x="868" y="351"/>
                      <a:pt x="869" y="356"/>
                      <a:pt x="869" y="360"/>
                    </a:cubicBezTo>
                    <a:cubicBezTo>
                      <a:pt x="867" y="360"/>
                      <a:pt x="864" y="361"/>
                      <a:pt x="862" y="361"/>
                    </a:cubicBezTo>
                    <a:cubicBezTo>
                      <a:pt x="862" y="356"/>
                      <a:pt x="860" y="351"/>
                      <a:pt x="856" y="348"/>
                    </a:cubicBezTo>
                    <a:cubicBezTo>
                      <a:pt x="858" y="347"/>
                      <a:pt x="859" y="345"/>
                      <a:pt x="860" y="342"/>
                    </a:cubicBezTo>
                    <a:cubicBezTo>
                      <a:pt x="862" y="344"/>
                      <a:pt x="864" y="346"/>
                      <a:pt x="866" y="348"/>
                    </a:cubicBezTo>
                    <a:close/>
                    <a:moveTo>
                      <a:pt x="850" y="354"/>
                    </a:moveTo>
                    <a:cubicBezTo>
                      <a:pt x="851" y="353"/>
                      <a:pt x="853" y="351"/>
                      <a:pt x="855" y="349"/>
                    </a:cubicBezTo>
                    <a:cubicBezTo>
                      <a:pt x="859" y="352"/>
                      <a:pt x="860" y="357"/>
                      <a:pt x="860" y="361"/>
                    </a:cubicBezTo>
                    <a:cubicBezTo>
                      <a:pt x="858" y="361"/>
                      <a:pt x="856" y="361"/>
                      <a:pt x="854" y="361"/>
                    </a:cubicBezTo>
                    <a:cubicBezTo>
                      <a:pt x="853" y="361"/>
                      <a:pt x="853" y="361"/>
                      <a:pt x="853" y="361"/>
                    </a:cubicBezTo>
                    <a:cubicBezTo>
                      <a:pt x="853" y="358"/>
                      <a:pt x="852" y="356"/>
                      <a:pt x="850" y="354"/>
                    </a:cubicBezTo>
                    <a:close/>
                    <a:moveTo>
                      <a:pt x="851" y="361"/>
                    </a:moveTo>
                    <a:cubicBezTo>
                      <a:pt x="847" y="361"/>
                      <a:pt x="842" y="360"/>
                      <a:pt x="838" y="358"/>
                    </a:cubicBezTo>
                    <a:cubicBezTo>
                      <a:pt x="842" y="358"/>
                      <a:pt x="845" y="356"/>
                      <a:pt x="848" y="355"/>
                    </a:cubicBezTo>
                    <a:cubicBezTo>
                      <a:pt x="848" y="355"/>
                      <a:pt x="848" y="355"/>
                      <a:pt x="848" y="355"/>
                    </a:cubicBezTo>
                    <a:cubicBezTo>
                      <a:pt x="850" y="356"/>
                      <a:pt x="851" y="359"/>
                      <a:pt x="851" y="361"/>
                    </a:cubicBezTo>
                    <a:close/>
                    <a:moveTo>
                      <a:pt x="834" y="357"/>
                    </a:moveTo>
                    <a:cubicBezTo>
                      <a:pt x="833" y="356"/>
                      <a:pt x="832" y="356"/>
                      <a:pt x="831" y="356"/>
                    </a:cubicBezTo>
                    <a:cubicBezTo>
                      <a:pt x="833" y="353"/>
                      <a:pt x="835" y="351"/>
                      <a:pt x="835" y="348"/>
                    </a:cubicBezTo>
                    <a:cubicBezTo>
                      <a:pt x="842" y="348"/>
                      <a:pt x="849" y="344"/>
                      <a:pt x="852" y="339"/>
                    </a:cubicBezTo>
                    <a:cubicBezTo>
                      <a:pt x="854" y="340"/>
                      <a:pt x="856" y="341"/>
                      <a:pt x="859" y="342"/>
                    </a:cubicBezTo>
                    <a:cubicBezTo>
                      <a:pt x="854" y="350"/>
                      <a:pt x="844" y="358"/>
                      <a:pt x="834" y="357"/>
                    </a:cubicBezTo>
                    <a:close/>
                    <a:moveTo>
                      <a:pt x="829" y="222"/>
                    </a:moveTo>
                    <a:cubicBezTo>
                      <a:pt x="829" y="222"/>
                      <a:pt x="829" y="222"/>
                      <a:pt x="829" y="222"/>
                    </a:cubicBezTo>
                    <a:cubicBezTo>
                      <a:pt x="824" y="224"/>
                      <a:pt x="819" y="222"/>
                      <a:pt x="816" y="218"/>
                    </a:cubicBezTo>
                    <a:cubicBezTo>
                      <a:pt x="820" y="214"/>
                      <a:pt x="824" y="209"/>
                      <a:pt x="828" y="205"/>
                    </a:cubicBezTo>
                    <a:cubicBezTo>
                      <a:pt x="828" y="211"/>
                      <a:pt x="828" y="217"/>
                      <a:pt x="829" y="222"/>
                    </a:cubicBezTo>
                    <a:close/>
                    <a:moveTo>
                      <a:pt x="829" y="224"/>
                    </a:moveTo>
                    <a:cubicBezTo>
                      <a:pt x="829" y="224"/>
                      <a:pt x="829" y="224"/>
                      <a:pt x="829" y="224"/>
                    </a:cubicBezTo>
                    <a:cubicBezTo>
                      <a:pt x="829" y="226"/>
                      <a:pt x="829" y="228"/>
                      <a:pt x="830" y="230"/>
                    </a:cubicBezTo>
                    <a:cubicBezTo>
                      <a:pt x="824" y="232"/>
                      <a:pt x="814" y="231"/>
                      <a:pt x="810" y="226"/>
                    </a:cubicBezTo>
                    <a:cubicBezTo>
                      <a:pt x="812" y="223"/>
                      <a:pt x="813" y="221"/>
                      <a:pt x="815" y="219"/>
                    </a:cubicBezTo>
                    <a:cubicBezTo>
                      <a:pt x="818" y="224"/>
                      <a:pt x="823" y="225"/>
                      <a:pt x="829" y="224"/>
                    </a:cubicBezTo>
                    <a:close/>
                    <a:moveTo>
                      <a:pt x="830" y="231"/>
                    </a:moveTo>
                    <a:cubicBezTo>
                      <a:pt x="831" y="234"/>
                      <a:pt x="831" y="236"/>
                      <a:pt x="832" y="238"/>
                    </a:cubicBezTo>
                    <a:cubicBezTo>
                      <a:pt x="824" y="244"/>
                      <a:pt x="812" y="240"/>
                      <a:pt x="805" y="234"/>
                    </a:cubicBezTo>
                    <a:cubicBezTo>
                      <a:pt x="806" y="232"/>
                      <a:pt x="808" y="229"/>
                      <a:pt x="809" y="227"/>
                    </a:cubicBezTo>
                    <a:cubicBezTo>
                      <a:pt x="814" y="233"/>
                      <a:pt x="824" y="234"/>
                      <a:pt x="830" y="231"/>
                    </a:cubicBezTo>
                    <a:close/>
                    <a:moveTo>
                      <a:pt x="818" y="242"/>
                    </a:moveTo>
                    <a:cubicBezTo>
                      <a:pt x="823" y="243"/>
                      <a:pt x="828" y="243"/>
                      <a:pt x="833" y="240"/>
                    </a:cubicBezTo>
                    <a:cubicBezTo>
                      <a:pt x="833" y="242"/>
                      <a:pt x="834" y="243"/>
                      <a:pt x="835" y="245"/>
                    </a:cubicBezTo>
                    <a:cubicBezTo>
                      <a:pt x="835" y="245"/>
                      <a:pt x="835" y="245"/>
                      <a:pt x="835" y="245"/>
                    </a:cubicBezTo>
                    <a:cubicBezTo>
                      <a:pt x="830" y="250"/>
                      <a:pt x="823" y="252"/>
                      <a:pt x="817" y="254"/>
                    </a:cubicBezTo>
                    <a:cubicBezTo>
                      <a:pt x="810" y="255"/>
                      <a:pt x="803" y="252"/>
                      <a:pt x="797" y="250"/>
                    </a:cubicBezTo>
                    <a:cubicBezTo>
                      <a:pt x="799" y="245"/>
                      <a:pt x="801" y="240"/>
                      <a:pt x="804" y="235"/>
                    </a:cubicBezTo>
                    <a:cubicBezTo>
                      <a:pt x="807" y="239"/>
                      <a:pt x="813" y="241"/>
                      <a:pt x="818" y="242"/>
                    </a:cubicBezTo>
                    <a:close/>
                    <a:moveTo>
                      <a:pt x="816" y="255"/>
                    </a:moveTo>
                    <a:cubicBezTo>
                      <a:pt x="823" y="254"/>
                      <a:pt x="830" y="251"/>
                      <a:pt x="835" y="247"/>
                    </a:cubicBezTo>
                    <a:cubicBezTo>
                      <a:pt x="836" y="248"/>
                      <a:pt x="836" y="249"/>
                      <a:pt x="837" y="249"/>
                    </a:cubicBezTo>
                    <a:cubicBezTo>
                      <a:pt x="838" y="251"/>
                      <a:pt x="838" y="252"/>
                      <a:pt x="839" y="253"/>
                    </a:cubicBezTo>
                    <a:cubicBezTo>
                      <a:pt x="832" y="258"/>
                      <a:pt x="824" y="262"/>
                      <a:pt x="816" y="264"/>
                    </a:cubicBezTo>
                    <a:cubicBezTo>
                      <a:pt x="808" y="266"/>
                      <a:pt x="800" y="268"/>
                      <a:pt x="792" y="266"/>
                    </a:cubicBezTo>
                    <a:cubicBezTo>
                      <a:pt x="793" y="261"/>
                      <a:pt x="794" y="256"/>
                      <a:pt x="796" y="251"/>
                    </a:cubicBezTo>
                    <a:cubicBezTo>
                      <a:pt x="803" y="254"/>
                      <a:pt x="809" y="256"/>
                      <a:pt x="816" y="255"/>
                    </a:cubicBezTo>
                    <a:close/>
                    <a:moveTo>
                      <a:pt x="826" y="276"/>
                    </a:moveTo>
                    <a:cubicBezTo>
                      <a:pt x="825" y="278"/>
                      <a:pt x="825" y="280"/>
                      <a:pt x="825" y="282"/>
                    </a:cubicBezTo>
                    <a:cubicBezTo>
                      <a:pt x="825" y="283"/>
                      <a:pt x="825" y="284"/>
                      <a:pt x="825" y="284"/>
                    </a:cubicBezTo>
                    <a:cubicBezTo>
                      <a:pt x="820" y="284"/>
                      <a:pt x="816" y="283"/>
                      <a:pt x="812" y="280"/>
                    </a:cubicBezTo>
                    <a:cubicBezTo>
                      <a:pt x="809" y="277"/>
                      <a:pt x="808" y="272"/>
                      <a:pt x="808" y="267"/>
                    </a:cubicBezTo>
                    <a:cubicBezTo>
                      <a:pt x="810" y="267"/>
                      <a:pt x="813" y="266"/>
                      <a:pt x="815" y="266"/>
                    </a:cubicBezTo>
                    <a:cubicBezTo>
                      <a:pt x="816" y="265"/>
                      <a:pt x="816" y="265"/>
                      <a:pt x="816" y="265"/>
                    </a:cubicBezTo>
                    <a:cubicBezTo>
                      <a:pt x="814" y="270"/>
                      <a:pt x="821" y="275"/>
                      <a:pt x="826" y="276"/>
                    </a:cubicBezTo>
                    <a:close/>
                    <a:moveTo>
                      <a:pt x="811" y="281"/>
                    </a:moveTo>
                    <a:cubicBezTo>
                      <a:pt x="815" y="284"/>
                      <a:pt x="820" y="286"/>
                      <a:pt x="825" y="286"/>
                    </a:cubicBezTo>
                    <a:cubicBezTo>
                      <a:pt x="825" y="289"/>
                      <a:pt x="825" y="291"/>
                      <a:pt x="826" y="294"/>
                    </a:cubicBezTo>
                    <a:cubicBezTo>
                      <a:pt x="819" y="295"/>
                      <a:pt x="810" y="294"/>
                      <a:pt x="805" y="289"/>
                    </a:cubicBezTo>
                    <a:cubicBezTo>
                      <a:pt x="799" y="284"/>
                      <a:pt x="795" y="276"/>
                      <a:pt x="797" y="268"/>
                    </a:cubicBezTo>
                    <a:cubicBezTo>
                      <a:pt x="800" y="268"/>
                      <a:pt x="803" y="268"/>
                      <a:pt x="806" y="267"/>
                    </a:cubicBezTo>
                    <a:cubicBezTo>
                      <a:pt x="806" y="272"/>
                      <a:pt x="808" y="277"/>
                      <a:pt x="811" y="281"/>
                    </a:cubicBezTo>
                    <a:close/>
                    <a:moveTo>
                      <a:pt x="826" y="275"/>
                    </a:moveTo>
                    <a:cubicBezTo>
                      <a:pt x="822" y="273"/>
                      <a:pt x="817" y="270"/>
                      <a:pt x="818" y="265"/>
                    </a:cubicBezTo>
                    <a:cubicBezTo>
                      <a:pt x="818" y="265"/>
                      <a:pt x="818" y="265"/>
                      <a:pt x="818" y="265"/>
                    </a:cubicBezTo>
                    <a:cubicBezTo>
                      <a:pt x="825" y="263"/>
                      <a:pt x="832" y="259"/>
                      <a:pt x="839" y="256"/>
                    </a:cubicBezTo>
                    <a:cubicBezTo>
                      <a:pt x="833" y="261"/>
                      <a:pt x="828" y="267"/>
                      <a:pt x="826" y="275"/>
                    </a:cubicBezTo>
                    <a:close/>
                    <a:moveTo>
                      <a:pt x="795" y="268"/>
                    </a:moveTo>
                    <a:cubicBezTo>
                      <a:pt x="794" y="276"/>
                      <a:pt x="798" y="284"/>
                      <a:pt x="803" y="289"/>
                    </a:cubicBezTo>
                    <a:cubicBezTo>
                      <a:pt x="809" y="296"/>
                      <a:pt x="818" y="296"/>
                      <a:pt x="827" y="296"/>
                    </a:cubicBezTo>
                    <a:cubicBezTo>
                      <a:pt x="827" y="297"/>
                      <a:pt x="827" y="298"/>
                      <a:pt x="828" y="299"/>
                    </a:cubicBezTo>
                    <a:cubicBezTo>
                      <a:pt x="829" y="301"/>
                      <a:pt x="830" y="303"/>
                      <a:pt x="831" y="305"/>
                    </a:cubicBezTo>
                    <a:cubicBezTo>
                      <a:pt x="829" y="305"/>
                      <a:pt x="827" y="305"/>
                      <a:pt x="825" y="305"/>
                    </a:cubicBezTo>
                    <a:cubicBezTo>
                      <a:pt x="823" y="305"/>
                      <a:pt x="821" y="305"/>
                      <a:pt x="818" y="305"/>
                    </a:cubicBezTo>
                    <a:cubicBezTo>
                      <a:pt x="813" y="304"/>
                      <a:pt x="808" y="303"/>
                      <a:pt x="804" y="301"/>
                    </a:cubicBezTo>
                    <a:cubicBezTo>
                      <a:pt x="796" y="297"/>
                      <a:pt x="792" y="290"/>
                      <a:pt x="789" y="283"/>
                    </a:cubicBezTo>
                    <a:cubicBezTo>
                      <a:pt x="789" y="278"/>
                      <a:pt x="790" y="273"/>
                      <a:pt x="791" y="268"/>
                    </a:cubicBezTo>
                    <a:cubicBezTo>
                      <a:pt x="793" y="268"/>
                      <a:pt x="794" y="268"/>
                      <a:pt x="795" y="268"/>
                    </a:cubicBezTo>
                    <a:close/>
                    <a:moveTo>
                      <a:pt x="809" y="324"/>
                    </a:moveTo>
                    <a:cubicBezTo>
                      <a:pt x="811" y="323"/>
                      <a:pt x="812" y="321"/>
                      <a:pt x="813" y="319"/>
                    </a:cubicBezTo>
                    <a:cubicBezTo>
                      <a:pt x="819" y="319"/>
                      <a:pt x="827" y="313"/>
                      <a:pt x="828" y="306"/>
                    </a:cubicBezTo>
                    <a:cubicBezTo>
                      <a:pt x="829" y="306"/>
                      <a:pt x="830" y="306"/>
                      <a:pt x="831" y="306"/>
                    </a:cubicBezTo>
                    <a:cubicBezTo>
                      <a:pt x="832" y="306"/>
                      <a:pt x="832" y="306"/>
                      <a:pt x="832" y="306"/>
                    </a:cubicBezTo>
                    <a:cubicBezTo>
                      <a:pt x="833" y="307"/>
                      <a:pt x="834" y="309"/>
                      <a:pt x="835" y="310"/>
                    </a:cubicBezTo>
                    <a:cubicBezTo>
                      <a:pt x="832" y="321"/>
                      <a:pt x="820" y="325"/>
                      <a:pt x="809" y="324"/>
                    </a:cubicBezTo>
                    <a:close/>
                    <a:moveTo>
                      <a:pt x="836" y="311"/>
                    </a:moveTo>
                    <a:cubicBezTo>
                      <a:pt x="837" y="311"/>
                      <a:pt x="837" y="312"/>
                      <a:pt x="838" y="312"/>
                    </a:cubicBezTo>
                    <a:cubicBezTo>
                      <a:pt x="838" y="314"/>
                      <a:pt x="838" y="315"/>
                      <a:pt x="838" y="316"/>
                    </a:cubicBezTo>
                    <a:cubicBezTo>
                      <a:pt x="838" y="318"/>
                      <a:pt x="838" y="320"/>
                      <a:pt x="839" y="322"/>
                    </a:cubicBezTo>
                    <a:cubicBezTo>
                      <a:pt x="835" y="327"/>
                      <a:pt x="829" y="330"/>
                      <a:pt x="822" y="331"/>
                    </a:cubicBezTo>
                    <a:cubicBezTo>
                      <a:pt x="816" y="332"/>
                      <a:pt x="810" y="332"/>
                      <a:pt x="804" y="331"/>
                    </a:cubicBezTo>
                    <a:cubicBezTo>
                      <a:pt x="805" y="329"/>
                      <a:pt x="807" y="328"/>
                      <a:pt x="808" y="326"/>
                    </a:cubicBezTo>
                    <a:cubicBezTo>
                      <a:pt x="808" y="326"/>
                      <a:pt x="808" y="326"/>
                      <a:pt x="808" y="326"/>
                    </a:cubicBezTo>
                    <a:cubicBezTo>
                      <a:pt x="820" y="327"/>
                      <a:pt x="832" y="323"/>
                      <a:pt x="836" y="311"/>
                    </a:cubicBezTo>
                    <a:close/>
                    <a:moveTo>
                      <a:pt x="814" y="306"/>
                    </a:moveTo>
                    <a:cubicBezTo>
                      <a:pt x="815" y="306"/>
                      <a:pt x="816" y="306"/>
                      <a:pt x="816" y="306"/>
                    </a:cubicBezTo>
                    <a:cubicBezTo>
                      <a:pt x="819" y="307"/>
                      <a:pt x="821" y="307"/>
                      <a:pt x="824" y="307"/>
                    </a:cubicBezTo>
                    <a:cubicBezTo>
                      <a:pt x="825" y="307"/>
                      <a:pt x="826" y="307"/>
                      <a:pt x="826" y="307"/>
                    </a:cubicBezTo>
                    <a:cubicBezTo>
                      <a:pt x="826" y="313"/>
                      <a:pt x="819" y="317"/>
                      <a:pt x="813" y="317"/>
                    </a:cubicBezTo>
                    <a:cubicBezTo>
                      <a:pt x="815" y="314"/>
                      <a:pt x="815" y="310"/>
                      <a:pt x="814" y="306"/>
                    </a:cubicBezTo>
                    <a:close/>
                    <a:moveTo>
                      <a:pt x="799" y="300"/>
                    </a:moveTo>
                    <a:cubicBezTo>
                      <a:pt x="798" y="301"/>
                      <a:pt x="799" y="303"/>
                      <a:pt x="798" y="305"/>
                    </a:cubicBezTo>
                    <a:cubicBezTo>
                      <a:pt x="797" y="307"/>
                      <a:pt x="795" y="309"/>
                      <a:pt x="792" y="310"/>
                    </a:cubicBezTo>
                    <a:cubicBezTo>
                      <a:pt x="790" y="302"/>
                      <a:pt x="789" y="294"/>
                      <a:pt x="789" y="287"/>
                    </a:cubicBezTo>
                    <a:cubicBezTo>
                      <a:pt x="791" y="292"/>
                      <a:pt x="795" y="296"/>
                      <a:pt x="799" y="300"/>
                    </a:cubicBezTo>
                    <a:close/>
                    <a:moveTo>
                      <a:pt x="799" y="307"/>
                    </a:moveTo>
                    <a:cubicBezTo>
                      <a:pt x="800" y="305"/>
                      <a:pt x="800" y="303"/>
                      <a:pt x="800" y="301"/>
                    </a:cubicBezTo>
                    <a:cubicBezTo>
                      <a:pt x="801" y="301"/>
                      <a:pt x="802" y="302"/>
                      <a:pt x="802" y="302"/>
                    </a:cubicBezTo>
                    <a:cubicBezTo>
                      <a:pt x="803" y="303"/>
                      <a:pt x="805" y="303"/>
                      <a:pt x="806" y="304"/>
                    </a:cubicBezTo>
                    <a:cubicBezTo>
                      <a:pt x="807" y="310"/>
                      <a:pt x="802" y="317"/>
                      <a:pt x="796" y="320"/>
                    </a:cubicBezTo>
                    <a:cubicBezTo>
                      <a:pt x="795" y="317"/>
                      <a:pt x="794" y="314"/>
                      <a:pt x="793" y="311"/>
                    </a:cubicBezTo>
                    <a:cubicBezTo>
                      <a:pt x="795" y="310"/>
                      <a:pt x="797" y="309"/>
                      <a:pt x="799" y="307"/>
                    </a:cubicBezTo>
                    <a:close/>
                    <a:moveTo>
                      <a:pt x="807" y="304"/>
                    </a:moveTo>
                    <a:cubicBezTo>
                      <a:pt x="809" y="305"/>
                      <a:pt x="811" y="305"/>
                      <a:pt x="813" y="306"/>
                    </a:cubicBezTo>
                    <a:cubicBezTo>
                      <a:pt x="816" y="315"/>
                      <a:pt x="808" y="324"/>
                      <a:pt x="802" y="331"/>
                    </a:cubicBezTo>
                    <a:cubicBezTo>
                      <a:pt x="802" y="331"/>
                      <a:pt x="802" y="331"/>
                      <a:pt x="802" y="331"/>
                    </a:cubicBezTo>
                    <a:cubicBezTo>
                      <a:pt x="800" y="328"/>
                      <a:pt x="799" y="325"/>
                      <a:pt x="797" y="322"/>
                    </a:cubicBezTo>
                    <a:cubicBezTo>
                      <a:pt x="803" y="318"/>
                      <a:pt x="808" y="311"/>
                      <a:pt x="807" y="304"/>
                    </a:cubicBezTo>
                    <a:close/>
                    <a:moveTo>
                      <a:pt x="816" y="333"/>
                    </a:moveTo>
                    <a:cubicBezTo>
                      <a:pt x="816" y="337"/>
                      <a:pt x="815" y="340"/>
                      <a:pt x="812" y="342"/>
                    </a:cubicBezTo>
                    <a:cubicBezTo>
                      <a:pt x="809" y="339"/>
                      <a:pt x="806" y="336"/>
                      <a:pt x="804" y="332"/>
                    </a:cubicBezTo>
                    <a:cubicBezTo>
                      <a:pt x="808" y="333"/>
                      <a:pt x="812" y="334"/>
                      <a:pt x="816" y="333"/>
                    </a:cubicBezTo>
                    <a:close/>
                    <a:moveTo>
                      <a:pt x="818" y="333"/>
                    </a:moveTo>
                    <a:cubicBezTo>
                      <a:pt x="820" y="333"/>
                      <a:pt x="823" y="333"/>
                      <a:pt x="825" y="332"/>
                    </a:cubicBezTo>
                    <a:cubicBezTo>
                      <a:pt x="827" y="335"/>
                      <a:pt x="826" y="338"/>
                      <a:pt x="826" y="341"/>
                    </a:cubicBezTo>
                    <a:cubicBezTo>
                      <a:pt x="825" y="344"/>
                      <a:pt x="824" y="348"/>
                      <a:pt x="822" y="350"/>
                    </a:cubicBezTo>
                    <a:cubicBezTo>
                      <a:pt x="819" y="348"/>
                      <a:pt x="816" y="346"/>
                      <a:pt x="813" y="343"/>
                    </a:cubicBezTo>
                    <a:cubicBezTo>
                      <a:pt x="816" y="341"/>
                      <a:pt x="818" y="337"/>
                      <a:pt x="818" y="333"/>
                    </a:cubicBezTo>
                    <a:close/>
                    <a:moveTo>
                      <a:pt x="827" y="342"/>
                    </a:moveTo>
                    <a:cubicBezTo>
                      <a:pt x="828" y="339"/>
                      <a:pt x="828" y="335"/>
                      <a:pt x="827" y="332"/>
                    </a:cubicBezTo>
                    <a:cubicBezTo>
                      <a:pt x="829" y="331"/>
                      <a:pt x="831" y="330"/>
                      <a:pt x="833" y="329"/>
                    </a:cubicBezTo>
                    <a:cubicBezTo>
                      <a:pt x="837" y="336"/>
                      <a:pt x="836" y="349"/>
                      <a:pt x="830" y="355"/>
                    </a:cubicBezTo>
                    <a:cubicBezTo>
                      <a:pt x="827" y="354"/>
                      <a:pt x="825" y="352"/>
                      <a:pt x="823" y="351"/>
                    </a:cubicBezTo>
                    <a:cubicBezTo>
                      <a:pt x="825" y="348"/>
                      <a:pt x="826" y="345"/>
                      <a:pt x="827" y="342"/>
                    </a:cubicBezTo>
                    <a:close/>
                    <a:moveTo>
                      <a:pt x="836" y="346"/>
                    </a:moveTo>
                    <a:cubicBezTo>
                      <a:pt x="836" y="345"/>
                      <a:pt x="836" y="344"/>
                      <a:pt x="837" y="343"/>
                    </a:cubicBezTo>
                    <a:cubicBezTo>
                      <a:pt x="837" y="342"/>
                      <a:pt x="837" y="340"/>
                      <a:pt x="837" y="339"/>
                    </a:cubicBezTo>
                    <a:cubicBezTo>
                      <a:pt x="840" y="339"/>
                      <a:pt x="844" y="337"/>
                      <a:pt x="846" y="334"/>
                    </a:cubicBezTo>
                    <a:cubicBezTo>
                      <a:pt x="847" y="336"/>
                      <a:pt x="849" y="337"/>
                      <a:pt x="851" y="338"/>
                    </a:cubicBezTo>
                    <a:cubicBezTo>
                      <a:pt x="848" y="343"/>
                      <a:pt x="841" y="347"/>
                      <a:pt x="836" y="346"/>
                    </a:cubicBezTo>
                    <a:close/>
                    <a:moveTo>
                      <a:pt x="837" y="338"/>
                    </a:moveTo>
                    <a:cubicBezTo>
                      <a:pt x="837" y="334"/>
                      <a:pt x="836" y="331"/>
                      <a:pt x="834" y="328"/>
                    </a:cubicBezTo>
                    <a:cubicBezTo>
                      <a:pt x="836" y="327"/>
                      <a:pt x="838" y="325"/>
                      <a:pt x="840" y="324"/>
                    </a:cubicBezTo>
                    <a:cubicBezTo>
                      <a:pt x="841" y="327"/>
                      <a:pt x="843" y="330"/>
                      <a:pt x="845" y="333"/>
                    </a:cubicBezTo>
                    <a:cubicBezTo>
                      <a:pt x="843" y="336"/>
                      <a:pt x="840" y="337"/>
                      <a:pt x="837" y="338"/>
                    </a:cubicBezTo>
                    <a:close/>
                    <a:moveTo>
                      <a:pt x="838" y="310"/>
                    </a:moveTo>
                    <a:cubicBezTo>
                      <a:pt x="834" y="307"/>
                      <a:pt x="831" y="303"/>
                      <a:pt x="829" y="298"/>
                    </a:cubicBezTo>
                    <a:cubicBezTo>
                      <a:pt x="827" y="293"/>
                      <a:pt x="826" y="288"/>
                      <a:pt x="826" y="282"/>
                    </a:cubicBezTo>
                    <a:cubicBezTo>
                      <a:pt x="826" y="277"/>
                      <a:pt x="828" y="271"/>
                      <a:pt x="831" y="267"/>
                    </a:cubicBezTo>
                    <a:cubicBezTo>
                      <a:pt x="834" y="262"/>
                      <a:pt x="837" y="259"/>
                      <a:pt x="841" y="256"/>
                    </a:cubicBezTo>
                    <a:cubicBezTo>
                      <a:pt x="842" y="258"/>
                      <a:pt x="844" y="260"/>
                      <a:pt x="845" y="262"/>
                    </a:cubicBezTo>
                    <a:cubicBezTo>
                      <a:pt x="839" y="267"/>
                      <a:pt x="835" y="275"/>
                      <a:pt x="835" y="283"/>
                    </a:cubicBezTo>
                    <a:cubicBezTo>
                      <a:pt x="834" y="289"/>
                      <a:pt x="835" y="297"/>
                      <a:pt x="841" y="301"/>
                    </a:cubicBezTo>
                    <a:cubicBezTo>
                      <a:pt x="839" y="304"/>
                      <a:pt x="838" y="307"/>
                      <a:pt x="838" y="310"/>
                    </a:cubicBezTo>
                    <a:close/>
                    <a:moveTo>
                      <a:pt x="836" y="283"/>
                    </a:moveTo>
                    <a:cubicBezTo>
                      <a:pt x="837" y="275"/>
                      <a:pt x="841" y="268"/>
                      <a:pt x="846" y="263"/>
                    </a:cubicBezTo>
                    <a:cubicBezTo>
                      <a:pt x="848" y="265"/>
                      <a:pt x="850" y="267"/>
                      <a:pt x="851" y="268"/>
                    </a:cubicBezTo>
                    <a:cubicBezTo>
                      <a:pt x="844" y="274"/>
                      <a:pt x="841" y="286"/>
                      <a:pt x="847" y="294"/>
                    </a:cubicBezTo>
                    <a:cubicBezTo>
                      <a:pt x="845" y="295"/>
                      <a:pt x="843" y="298"/>
                      <a:pt x="842" y="300"/>
                    </a:cubicBezTo>
                    <a:cubicBezTo>
                      <a:pt x="837" y="296"/>
                      <a:pt x="836" y="288"/>
                      <a:pt x="836" y="283"/>
                    </a:cubicBezTo>
                    <a:close/>
                    <a:moveTo>
                      <a:pt x="859" y="275"/>
                    </a:moveTo>
                    <a:cubicBezTo>
                      <a:pt x="860" y="275"/>
                      <a:pt x="861" y="276"/>
                      <a:pt x="862" y="276"/>
                    </a:cubicBezTo>
                    <a:cubicBezTo>
                      <a:pt x="865" y="278"/>
                      <a:pt x="868" y="280"/>
                      <a:pt x="872" y="281"/>
                    </a:cubicBezTo>
                    <a:cubicBezTo>
                      <a:pt x="866" y="283"/>
                      <a:pt x="861" y="285"/>
                      <a:pt x="855" y="287"/>
                    </a:cubicBezTo>
                    <a:cubicBezTo>
                      <a:pt x="853" y="283"/>
                      <a:pt x="856" y="277"/>
                      <a:pt x="859" y="275"/>
                    </a:cubicBezTo>
                    <a:close/>
                    <a:moveTo>
                      <a:pt x="864" y="275"/>
                    </a:moveTo>
                    <a:cubicBezTo>
                      <a:pt x="860" y="274"/>
                      <a:pt x="857" y="271"/>
                      <a:pt x="854" y="268"/>
                    </a:cubicBezTo>
                    <a:cubicBezTo>
                      <a:pt x="848" y="263"/>
                      <a:pt x="843" y="256"/>
                      <a:pt x="839" y="249"/>
                    </a:cubicBezTo>
                    <a:cubicBezTo>
                      <a:pt x="831" y="236"/>
                      <a:pt x="828" y="219"/>
                      <a:pt x="830" y="204"/>
                    </a:cubicBezTo>
                    <a:cubicBezTo>
                      <a:pt x="833" y="201"/>
                      <a:pt x="836" y="198"/>
                      <a:pt x="840" y="196"/>
                    </a:cubicBezTo>
                    <a:cubicBezTo>
                      <a:pt x="837" y="202"/>
                      <a:pt x="836" y="210"/>
                      <a:pt x="837" y="217"/>
                    </a:cubicBezTo>
                    <a:cubicBezTo>
                      <a:pt x="837" y="225"/>
                      <a:pt x="839" y="234"/>
                      <a:pt x="842" y="241"/>
                    </a:cubicBezTo>
                    <a:cubicBezTo>
                      <a:pt x="846" y="250"/>
                      <a:pt x="851" y="257"/>
                      <a:pt x="857" y="263"/>
                    </a:cubicBezTo>
                    <a:cubicBezTo>
                      <a:pt x="864" y="270"/>
                      <a:pt x="874" y="274"/>
                      <a:pt x="882" y="278"/>
                    </a:cubicBezTo>
                    <a:cubicBezTo>
                      <a:pt x="880" y="279"/>
                      <a:pt x="877" y="279"/>
                      <a:pt x="875" y="280"/>
                    </a:cubicBezTo>
                    <a:cubicBezTo>
                      <a:pt x="875" y="280"/>
                      <a:pt x="874" y="280"/>
                      <a:pt x="874" y="280"/>
                    </a:cubicBezTo>
                    <a:cubicBezTo>
                      <a:pt x="871" y="279"/>
                      <a:pt x="867" y="277"/>
                      <a:pt x="864" y="275"/>
                    </a:cubicBezTo>
                    <a:close/>
                    <a:moveTo>
                      <a:pt x="855" y="193"/>
                    </a:moveTo>
                    <a:cubicBezTo>
                      <a:pt x="854" y="195"/>
                      <a:pt x="853" y="198"/>
                      <a:pt x="853" y="201"/>
                    </a:cubicBezTo>
                    <a:cubicBezTo>
                      <a:pt x="849" y="199"/>
                      <a:pt x="844" y="200"/>
                      <a:pt x="840" y="199"/>
                    </a:cubicBezTo>
                    <a:cubicBezTo>
                      <a:pt x="840" y="197"/>
                      <a:pt x="841" y="195"/>
                      <a:pt x="842" y="194"/>
                    </a:cubicBezTo>
                    <a:cubicBezTo>
                      <a:pt x="844" y="192"/>
                      <a:pt x="846" y="191"/>
                      <a:pt x="848" y="190"/>
                    </a:cubicBezTo>
                    <a:cubicBezTo>
                      <a:pt x="850" y="191"/>
                      <a:pt x="853" y="191"/>
                      <a:pt x="855" y="193"/>
                    </a:cubicBezTo>
                    <a:close/>
                    <a:moveTo>
                      <a:pt x="849" y="189"/>
                    </a:moveTo>
                    <a:cubicBezTo>
                      <a:pt x="854" y="186"/>
                      <a:pt x="858" y="183"/>
                      <a:pt x="863" y="181"/>
                    </a:cubicBezTo>
                    <a:cubicBezTo>
                      <a:pt x="860" y="184"/>
                      <a:pt x="858" y="187"/>
                      <a:pt x="856" y="191"/>
                    </a:cubicBezTo>
                    <a:cubicBezTo>
                      <a:pt x="856" y="191"/>
                      <a:pt x="856" y="191"/>
                      <a:pt x="856" y="191"/>
                    </a:cubicBezTo>
                    <a:cubicBezTo>
                      <a:pt x="854" y="190"/>
                      <a:pt x="852" y="189"/>
                      <a:pt x="849" y="189"/>
                    </a:cubicBezTo>
                    <a:close/>
                    <a:moveTo>
                      <a:pt x="868" y="269"/>
                    </a:moveTo>
                    <a:cubicBezTo>
                      <a:pt x="865" y="267"/>
                      <a:pt x="862" y="265"/>
                      <a:pt x="859" y="263"/>
                    </a:cubicBezTo>
                    <a:cubicBezTo>
                      <a:pt x="859" y="262"/>
                      <a:pt x="859" y="262"/>
                      <a:pt x="858" y="262"/>
                    </a:cubicBezTo>
                    <a:cubicBezTo>
                      <a:pt x="861" y="260"/>
                      <a:pt x="864" y="257"/>
                      <a:pt x="866" y="254"/>
                    </a:cubicBezTo>
                    <a:cubicBezTo>
                      <a:pt x="869" y="257"/>
                      <a:pt x="872" y="259"/>
                      <a:pt x="875" y="261"/>
                    </a:cubicBezTo>
                    <a:cubicBezTo>
                      <a:pt x="873" y="264"/>
                      <a:pt x="871" y="267"/>
                      <a:pt x="868" y="269"/>
                    </a:cubicBezTo>
                    <a:close/>
                    <a:moveTo>
                      <a:pt x="876" y="262"/>
                    </a:moveTo>
                    <a:cubicBezTo>
                      <a:pt x="876" y="262"/>
                      <a:pt x="876" y="262"/>
                      <a:pt x="876" y="262"/>
                    </a:cubicBezTo>
                    <a:cubicBezTo>
                      <a:pt x="877" y="262"/>
                      <a:pt x="877" y="262"/>
                      <a:pt x="877" y="262"/>
                    </a:cubicBezTo>
                    <a:cubicBezTo>
                      <a:pt x="880" y="264"/>
                      <a:pt x="882" y="265"/>
                      <a:pt x="885" y="266"/>
                    </a:cubicBezTo>
                    <a:cubicBezTo>
                      <a:pt x="884" y="269"/>
                      <a:pt x="882" y="272"/>
                      <a:pt x="880" y="275"/>
                    </a:cubicBezTo>
                    <a:cubicBezTo>
                      <a:pt x="877" y="273"/>
                      <a:pt x="873" y="272"/>
                      <a:pt x="869" y="270"/>
                    </a:cubicBezTo>
                    <a:cubicBezTo>
                      <a:pt x="872" y="267"/>
                      <a:pt x="874" y="264"/>
                      <a:pt x="876" y="262"/>
                    </a:cubicBezTo>
                    <a:close/>
                    <a:moveTo>
                      <a:pt x="857" y="260"/>
                    </a:moveTo>
                    <a:cubicBezTo>
                      <a:pt x="854" y="258"/>
                      <a:pt x="852" y="255"/>
                      <a:pt x="850" y="252"/>
                    </a:cubicBezTo>
                    <a:cubicBezTo>
                      <a:pt x="853" y="251"/>
                      <a:pt x="857" y="248"/>
                      <a:pt x="860" y="246"/>
                    </a:cubicBezTo>
                    <a:cubicBezTo>
                      <a:pt x="861" y="248"/>
                      <a:pt x="863" y="251"/>
                      <a:pt x="865" y="253"/>
                    </a:cubicBezTo>
                    <a:cubicBezTo>
                      <a:pt x="863" y="256"/>
                      <a:pt x="860" y="259"/>
                      <a:pt x="857" y="260"/>
                    </a:cubicBezTo>
                    <a:close/>
                    <a:moveTo>
                      <a:pt x="849" y="251"/>
                    </a:moveTo>
                    <a:cubicBezTo>
                      <a:pt x="847" y="248"/>
                      <a:pt x="845" y="245"/>
                      <a:pt x="844" y="242"/>
                    </a:cubicBezTo>
                    <a:cubicBezTo>
                      <a:pt x="844" y="242"/>
                      <a:pt x="843" y="241"/>
                      <a:pt x="843" y="240"/>
                    </a:cubicBezTo>
                    <a:cubicBezTo>
                      <a:pt x="847" y="239"/>
                      <a:pt x="851" y="238"/>
                      <a:pt x="855" y="236"/>
                    </a:cubicBezTo>
                    <a:cubicBezTo>
                      <a:pt x="855" y="237"/>
                      <a:pt x="856" y="238"/>
                      <a:pt x="856" y="239"/>
                    </a:cubicBezTo>
                    <a:cubicBezTo>
                      <a:pt x="857" y="241"/>
                      <a:pt x="858" y="243"/>
                      <a:pt x="859" y="244"/>
                    </a:cubicBezTo>
                    <a:cubicBezTo>
                      <a:pt x="856" y="247"/>
                      <a:pt x="853" y="250"/>
                      <a:pt x="849" y="251"/>
                    </a:cubicBezTo>
                    <a:close/>
                    <a:moveTo>
                      <a:pt x="843" y="239"/>
                    </a:moveTo>
                    <a:cubicBezTo>
                      <a:pt x="841" y="235"/>
                      <a:pt x="840" y="231"/>
                      <a:pt x="839" y="227"/>
                    </a:cubicBezTo>
                    <a:cubicBezTo>
                      <a:pt x="844" y="227"/>
                      <a:pt x="848" y="226"/>
                      <a:pt x="852" y="225"/>
                    </a:cubicBezTo>
                    <a:cubicBezTo>
                      <a:pt x="853" y="229"/>
                      <a:pt x="854" y="232"/>
                      <a:pt x="855" y="235"/>
                    </a:cubicBezTo>
                    <a:cubicBezTo>
                      <a:pt x="851" y="236"/>
                      <a:pt x="847" y="238"/>
                      <a:pt x="843" y="239"/>
                    </a:cubicBezTo>
                    <a:close/>
                    <a:moveTo>
                      <a:pt x="839" y="226"/>
                    </a:moveTo>
                    <a:cubicBezTo>
                      <a:pt x="839" y="223"/>
                      <a:pt x="839" y="220"/>
                      <a:pt x="838" y="218"/>
                    </a:cubicBezTo>
                    <a:cubicBezTo>
                      <a:pt x="838" y="217"/>
                      <a:pt x="838" y="215"/>
                      <a:pt x="838" y="214"/>
                    </a:cubicBezTo>
                    <a:cubicBezTo>
                      <a:pt x="843" y="214"/>
                      <a:pt x="847" y="215"/>
                      <a:pt x="852" y="214"/>
                    </a:cubicBezTo>
                    <a:cubicBezTo>
                      <a:pt x="852" y="217"/>
                      <a:pt x="852" y="221"/>
                      <a:pt x="852" y="224"/>
                    </a:cubicBezTo>
                    <a:cubicBezTo>
                      <a:pt x="848" y="224"/>
                      <a:pt x="844" y="225"/>
                      <a:pt x="839" y="226"/>
                    </a:cubicBezTo>
                    <a:close/>
                    <a:moveTo>
                      <a:pt x="853" y="202"/>
                    </a:moveTo>
                    <a:cubicBezTo>
                      <a:pt x="852" y="204"/>
                      <a:pt x="852" y="205"/>
                      <a:pt x="852" y="207"/>
                    </a:cubicBezTo>
                    <a:cubicBezTo>
                      <a:pt x="852" y="209"/>
                      <a:pt x="852" y="211"/>
                      <a:pt x="852" y="213"/>
                    </a:cubicBezTo>
                    <a:cubicBezTo>
                      <a:pt x="847" y="213"/>
                      <a:pt x="843" y="213"/>
                      <a:pt x="838" y="213"/>
                    </a:cubicBezTo>
                    <a:cubicBezTo>
                      <a:pt x="838" y="209"/>
                      <a:pt x="838" y="204"/>
                      <a:pt x="839" y="200"/>
                    </a:cubicBezTo>
                    <a:cubicBezTo>
                      <a:pt x="844" y="202"/>
                      <a:pt x="848" y="201"/>
                      <a:pt x="853" y="202"/>
                    </a:cubicBezTo>
                    <a:close/>
                    <a:moveTo>
                      <a:pt x="882" y="276"/>
                    </a:moveTo>
                    <a:cubicBezTo>
                      <a:pt x="883" y="273"/>
                      <a:pt x="885" y="270"/>
                      <a:pt x="886" y="266"/>
                    </a:cubicBezTo>
                    <a:cubicBezTo>
                      <a:pt x="889" y="267"/>
                      <a:pt x="892" y="268"/>
                      <a:pt x="895" y="269"/>
                    </a:cubicBezTo>
                    <a:cubicBezTo>
                      <a:pt x="894" y="271"/>
                      <a:pt x="894" y="273"/>
                      <a:pt x="893" y="275"/>
                    </a:cubicBezTo>
                    <a:cubicBezTo>
                      <a:pt x="890" y="276"/>
                      <a:pt x="887" y="277"/>
                      <a:pt x="885" y="277"/>
                    </a:cubicBezTo>
                    <a:cubicBezTo>
                      <a:pt x="884" y="277"/>
                      <a:pt x="883" y="276"/>
                      <a:pt x="882" y="276"/>
                    </a:cubicBezTo>
                    <a:close/>
                    <a:moveTo>
                      <a:pt x="896" y="269"/>
                    </a:moveTo>
                    <a:cubicBezTo>
                      <a:pt x="899" y="270"/>
                      <a:pt x="902" y="270"/>
                      <a:pt x="905" y="271"/>
                    </a:cubicBezTo>
                    <a:cubicBezTo>
                      <a:pt x="902" y="272"/>
                      <a:pt x="898" y="273"/>
                      <a:pt x="895" y="274"/>
                    </a:cubicBezTo>
                    <a:cubicBezTo>
                      <a:pt x="895" y="273"/>
                      <a:pt x="896" y="271"/>
                      <a:pt x="896" y="269"/>
                    </a:cubicBezTo>
                    <a:close/>
                    <a:moveTo>
                      <a:pt x="880" y="262"/>
                    </a:moveTo>
                    <a:cubicBezTo>
                      <a:pt x="870" y="257"/>
                      <a:pt x="863" y="249"/>
                      <a:pt x="858" y="240"/>
                    </a:cubicBezTo>
                    <a:cubicBezTo>
                      <a:pt x="854" y="230"/>
                      <a:pt x="853" y="220"/>
                      <a:pt x="853" y="209"/>
                    </a:cubicBezTo>
                    <a:cubicBezTo>
                      <a:pt x="854" y="203"/>
                      <a:pt x="855" y="198"/>
                      <a:pt x="857" y="192"/>
                    </a:cubicBezTo>
                    <a:cubicBezTo>
                      <a:pt x="859" y="188"/>
                      <a:pt x="862" y="183"/>
                      <a:pt x="866" y="179"/>
                    </a:cubicBezTo>
                    <a:cubicBezTo>
                      <a:pt x="871" y="176"/>
                      <a:pt x="876" y="174"/>
                      <a:pt x="881" y="172"/>
                    </a:cubicBezTo>
                    <a:cubicBezTo>
                      <a:pt x="889" y="169"/>
                      <a:pt x="897" y="167"/>
                      <a:pt x="905" y="165"/>
                    </a:cubicBezTo>
                    <a:cubicBezTo>
                      <a:pt x="910" y="163"/>
                      <a:pt x="916" y="162"/>
                      <a:pt x="921" y="161"/>
                    </a:cubicBezTo>
                    <a:cubicBezTo>
                      <a:pt x="922" y="167"/>
                      <a:pt x="924" y="172"/>
                      <a:pt x="927" y="176"/>
                    </a:cubicBezTo>
                    <a:cubicBezTo>
                      <a:pt x="917" y="175"/>
                      <a:pt x="907" y="176"/>
                      <a:pt x="898" y="178"/>
                    </a:cubicBezTo>
                    <a:cubicBezTo>
                      <a:pt x="889" y="180"/>
                      <a:pt x="880" y="185"/>
                      <a:pt x="873" y="192"/>
                    </a:cubicBezTo>
                    <a:cubicBezTo>
                      <a:pt x="860" y="206"/>
                      <a:pt x="859" y="227"/>
                      <a:pt x="869" y="243"/>
                    </a:cubicBezTo>
                    <a:cubicBezTo>
                      <a:pt x="878" y="257"/>
                      <a:pt x="897" y="264"/>
                      <a:pt x="912" y="257"/>
                    </a:cubicBezTo>
                    <a:cubicBezTo>
                      <a:pt x="919" y="254"/>
                      <a:pt x="924" y="249"/>
                      <a:pt x="927" y="243"/>
                    </a:cubicBezTo>
                    <a:cubicBezTo>
                      <a:pt x="930" y="237"/>
                      <a:pt x="930" y="230"/>
                      <a:pt x="929" y="224"/>
                    </a:cubicBezTo>
                    <a:cubicBezTo>
                      <a:pt x="927" y="218"/>
                      <a:pt x="924" y="213"/>
                      <a:pt x="919" y="209"/>
                    </a:cubicBezTo>
                    <a:cubicBezTo>
                      <a:pt x="913" y="205"/>
                      <a:pt x="906" y="204"/>
                      <a:pt x="899" y="206"/>
                    </a:cubicBezTo>
                    <a:cubicBezTo>
                      <a:pt x="892" y="208"/>
                      <a:pt x="886" y="216"/>
                      <a:pt x="887" y="224"/>
                    </a:cubicBezTo>
                    <a:cubicBezTo>
                      <a:pt x="887" y="231"/>
                      <a:pt x="895" y="238"/>
                      <a:pt x="903" y="236"/>
                    </a:cubicBezTo>
                    <a:cubicBezTo>
                      <a:pt x="906" y="235"/>
                      <a:pt x="909" y="232"/>
                      <a:pt x="910" y="229"/>
                    </a:cubicBezTo>
                    <a:cubicBezTo>
                      <a:pt x="911" y="225"/>
                      <a:pt x="910" y="222"/>
                      <a:pt x="908" y="220"/>
                    </a:cubicBezTo>
                    <a:cubicBezTo>
                      <a:pt x="915" y="219"/>
                      <a:pt x="917" y="229"/>
                      <a:pt x="915" y="235"/>
                    </a:cubicBezTo>
                    <a:cubicBezTo>
                      <a:pt x="913" y="243"/>
                      <a:pt x="903" y="245"/>
                      <a:pt x="895" y="244"/>
                    </a:cubicBezTo>
                    <a:cubicBezTo>
                      <a:pt x="886" y="242"/>
                      <a:pt x="881" y="234"/>
                      <a:pt x="879" y="225"/>
                    </a:cubicBezTo>
                    <a:cubicBezTo>
                      <a:pt x="878" y="216"/>
                      <a:pt x="881" y="205"/>
                      <a:pt x="888" y="199"/>
                    </a:cubicBezTo>
                    <a:cubicBezTo>
                      <a:pt x="899" y="189"/>
                      <a:pt x="918" y="188"/>
                      <a:pt x="932" y="193"/>
                    </a:cubicBezTo>
                    <a:cubicBezTo>
                      <a:pt x="931" y="198"/>
                      <a:pt x="932" y="203"/>
                      <a:pt x="934" y="208"/>
                    </a:cubicBezTo>
                    <a:cubicBezTo>
                      <a:pt x="938" y="215"/>
                      <a:pt x="945" y="221"/>
                      <a:pt x="952" y="225"/>
                    </a:cubicBezTo>
                    <a:cubicBezTo>
                      <a:pt x="947" y="234"/>
                      <a:pt x="942" y="243"/>
                      <a:pt x="935" y="251"/>
                    </a:cubicBezTo>
                    <a:cubicBezTo>
                      <a:pt x="928" y="259"/>
                      <a:pt x="919" y="264"/>
                      <a:pt x="910" y="269"/>
                    </a:cubicBezTo>
                    <a:cubicBezTo>
                      <a:pt x="909" y="269"/>
                      <a:pt x="909" y="269"/>
                      <a:pt x="908" y="270"/>
                    </a:cubicBezTo>
                    <a:cubicBezTo>
                      <a:pt x="908" y="270"/>
                      <a:pt x="908" y="270"/>
                      <a:pt x="908" y="270"/>
                    </a:cubicBezTo>
                    <a:cubicBezTo>
                      <a:pt x="898" y="268"/>
                      <a:pt x="889" y="266"/>
                      <a:pt x="880" y="262"/>
                    </a:cubicBezTo>
                    <a:close/>
                    <a:moveTo>
                      <a:pt x="906" y="218"/>
                    </a:moveTo>
                    <a:cubicBezTo>
                      <a:pt x="906" y="218"/>
                      <a:pt x="905" y="219"/>
                      <a:pt x="906" y="220"/>
                    </a:cubicBezTo>
                    <a:cubicBezTo>
                      <a:pt x="913" y="225"/>
                      <a:pt x="907" y="236"/>
                      <a:pt x="898" y="235"/>
                    </a:cubicBezTo>
                    <a:cubicBezTo>
                      <a:pt x="894" y="234"/>
                      <a:pt x="890" y="230"/>
                      <a:pt x="889" y="225"/>
                    </a:cubicBezTo>
                    <a:cubicBezTo>
                      <a:pt x="888" y="221"/>
                      <a:pt x="889" y="216"/>
                      <a:pt x="892" y="213"/>
                    </a:cubicBezTo>
                    <a:cubicBezTo>
                      <a:pt x="897" y="207"/>
                      <a:pt x="906" y="206"/>
                      <a:pt x="914" y="208"/>
                    </a:cubicBezTo>
                    <a:cubicBezTo>
                      <a:pt x="920" y="211"/>
                      <a:pt x="924" y="216"/>
                      <a:pt x="926" y="222"/>
                    </a:cubicBezTo>
                    <a:cubicBezTo>
                      <a:pt x="928" y="229"/>
                      <a:pt x="928" y="235"/>
                      <a:pt x="926" y="242"/>
                    </a:cubicBezTo>
                    <a:cubicBezTo>
                      <a:pt x="923" y="249"/>
                      <a:pt x="917" y="254"/>
                      <a:pt x="909" y="256"/>
                    </a:cubicBezTo>
                    <a:cubicBezTo>
                      <a:pt x="891" y="263"/>
                      <a:pt x="873" y="251"/>
                      <a:pt x="866" y="234"/>
                    </a:cubicBezTo>
                    <a:cubicBezTo>
                      <a:pt x="860" y="218"/>
                      <a:pt x="865" y="200"/>
                      <a:pt x="878" y="189"/>
                    </a:cubicBezTo>
                    <a:cubicBezTo>
                      <a:pt x="885" y="184"/>
                      <a:pt x="893" y="180"/>
                      <a:pt x="901" y="179"/>
                    </a:cubicBezTo>
                    <a:cubicBezTo>
                      <a:pt x="910" y="177"/>
                      <a:pt x="919" y="176"/>
                      <a:pt x="928" y="178"/>
                    </a:cubicBezTo>
                    <a:cubicBezTo>
                      <a:pt x="930" y="180"/>
                      <a:pt x="932" y="182"/>
                      <a:pt x="935" y="184"/>
                    </a:cubicBezTo>
                    <a:cubicBezTo>
                      <a:pt x="934" y="186"/>
                      <a:pt x="933" y="188"/>
                      <a:pt x="932" y="191"/>
                    </a:cubicBezTo>
                    <a:cubicBezTo>
                      <a:pt x="915" y="185"/>
                      <a:pt x="890" y="188"/>
                      <a:pt x="880" y="206"/>
                    </a:cubicBezTo>
                    <a:cubicBezTo>
                      <a:pt x="873" y="221"/>
                      <a:pt x="879" y="243"/>
                      <a:pt x="897" y="246"/>
                    </a:cubicBezTo>
                    <a:cubicBezTo>
                      <a:pt x="905" y="247"/>
                      <a:pt x="915" y="243"/>
                      <a:pt x="917" y="234"/>
                    </a:cubicBezTo>
                    <a:cubicBezTo>
                      <a:pt x="919" y="227"/>
                      <a:pt x="915" y="216"/>
                      <a:pt x="906" y="218"/>
                    </a:cubicBezTo>
                    <a:close/>
                    <a:moveTo>
                      <a:pt x="936" y="208"/>
                    </a:moveTo>
                    <a:cubicBezTo>
                      <a:pt x="932" y="200"/>
                      <a:pt x="933" y="192"/>
                      <a:pt x="936" y="185"/>
                    </a:cubicBezTo>
                    <a:cubicBezTo>
                      <a:pt x="938" y="186"/>
                      <a:pt x="941" y="188"/>
                      <a:pt x="944" y="189"/>
                    </a:cubicBezTo>
                    <a:cubicBezTo>
                      <a:pt x="943" y="194"/>
                      <a:pt x="943" y="199"/>
                      <a:pt x="944" y="204"/>
                    </a:cubicBezTo>
                    <a:cubicBezTo>
                      <a:pt x="946" y="209"/>
                      <a:pt x="951" y="212"/>
                      <a:pt x="956" y="213"/>
                    </a:cubicBezTo>
                    <a:cubicBezTo>
                      <a:pt x="956" y="213"/>
                      <a:pt x="956" y="213"/>
                      <a:pt x="956" y="213"/>
                    </a:cubicBezTo>
                    <a:cubicBezTo>
                      <a:pt x="955" y="216"/>
                      <a:pt x="955" y="218"/>
                      <a:pt x="955" y="220"/>
                    </a:cubicBezTo>
                    <a:cubicBezTo>
                      <a:pt x="954" y="220"/>
                      <a:pt x="954" y="220"/>
                      <a:pt x="954" y="221"/>
                    </a:cubicBezTo>
                    <a:cubicBezTo>
                      <a:pt x="954" y="221"/>
                      <a:pt x="953" y="222"/>
                      <a:pt x="953" y="223"/>
                    </a:cubicBezTo>
                    <a:cubicBezTo>
                      <a:pt x="946" y="220"/>
                      <a:pt x="940" y="215"/>
                      <a:pt x="936" y="208"/>
                    </a:cubicBezTo>
                    <a:close/>
                    <a:moveTo>
                      <a:pt x="946" y="203"/>
                    </a:moveTo>
                    <a:cubicBezTo>
                      <a:pt x="944" y="199"/>
                      <a:pt x="944" y="194"/>
                      <a:pt x="945" y="190"/>
                    </a:cubicBezTo>
                    <a:cubicBezTo>
                      <a:pt x="947" y="191"/>
                      <a:pt x="950" y="191"/>
                      <a:pt x="952" y="192"/>
                    </a:cubicBezTo>
                    <a:cubicBezTo>
                      <a:pt x="951" y="198"/>
                      <a:pt x="952" y="203"/>
                      <a:pt x="958" y="206"/>
                    </a:cubicBezTo>
                    <a:cubicBezTo>
                      <a:pt x="957" y="208"/>
                      <a:pt x="957" y="210"/>
                      <a:pt x="956" y="212"/>
                    </a:cubicBezTo>
                    <a:cubicBezTo>
                      <a:pt x="956" y="212"/>
                      <a:pt x="956" y="212"/>
                      <a:pt x="956" y="212"/>
                    </a:cubicBezTo>
                    <a:cubicBezTo>
                      <a:pt x="951" y="210"/>
                      <a:pt x="948" y="208"/>
                      <a:pt x="946" y="203"/>
                    </a:cubicBezTo>
                    <a:close/>
                    <a:moveTo>
                      <a:pt x="954" y="192"/>
                    </a:moveTo>
                    <a:cubicBezTo>
                      <a:pt x="957" y="193"/>
                      <a:pt x="960" y="193"/>
                      <a:pt x="963" y="193"/>
                    </a:cubicBezTo>
                    <a:cubicBezTo>
                      <a:pt x="962" y="196"/>
                      <a:pt x="961" y="199"/>
                      <a:pt x="960" y="202"/>
                    </a:cubicBezTo>
                    <a:cubicBezTo>
                      <a:pt x="959" y="203"/>
                      <a:pt x="959" y="204"/>
                      <a:pt x="958" y="205"/>
                    </a:cubicBezTo>
                    <a:cubicBezTo>
                      <a:pt x="954" y="202"/>
                      <a:pt x="953" y="197"/>
                      <a:pt x="954" y="192"/>
                    </a:cubicBezTo>
                    <a:close/>
                    <a:moveTo>
                      <a:pt x="898" y="165"/>
                    </a:moveTo>
                    <a:cubicBezTo>
                      <a:pt x="887" y="167"/>
                      <a:pt x="877" y="171"/>
                      <a:pt x="867" y="176"/>
                    </a:cubicBezTo>
                    <a:cubicBezTo>
                      <a:pt x="847" y="186"/>
                      <a:pt x="829" y="200"/>
                      <a:pt x="815" y="217"/>
                    </a:cubicBezTo>
                    <a:cubicBezTo>
                      <a:pt x="801" y="234"/>
                      <a:pt x="791" y="254"/>
                      <a:pt x="788" y="276"/>
                    </a:cubicBezTo>
                    <a:cubicBezTo>
                      <a:pt x="785" y="297"/>
                      <a:pt x="791" y="319"/>
                      <a:pt x="804" y="336"/>
                    </a:cubicBezTo>
                    <a:cubicBezTo>
                      <a:pt x="816" y="351"/>
                      <a:pt x="834" y="363"/>
                      <a:pt x="854" y="363"/>
                    </a:cubicBezTo>
                    <a:cubicBezTo>
                      <a:pt x="864" y="364"/>
                      <a:pt x="874" y="362"/>
                      <a:pt x="881" y="356"/>
                    </a:cubicBezTo>
                    <a:cubicBezTo>
                      <a:pt x="888" y="352"/>
                      <a:pt x="893" y="345"/>
                      <a:pt x="897" y="338"/>
                    </a:cubicBezTo>
                    <a:cubicBezTo>
                      <a:pt x="900" y="330"/>
                      <a:pt x="901" y="321"/>
                      <a:pt x="899" y="313"/>
                    </a:cubicBezTo>
                    <a:cubicBezTo>
                      <a:pt x="897" y="305"/>
                      <a:pt x="892" y="296"/>
                      <a:pt x="885" y="292"/>
                    </a:cubicBezTo>
                    <a:cubicBezTo>
                      <a:pt x="877" y="288"/>
                      <a:pt x="867" y="289"/>
                      <a:pt x="860" y="292"/>
                    </a:cubicBezTo>
                    <a:cubicBezTo>
                      <a:pt x="852" y="296"/>
                      <a:pt x="848" y="304"/>
                      <a:pt x="848" y="312"/>
                    </a:cubicBezTo>
                    <a:cubicBezTo>
                      <a:pt x="848" y="319"/>
                      <a:pt x="851" y="326"/>
                      <a:pt x="857" y="330"/>
                    </a:cubicBezTo>
                    <a:cubicBezTo>
                      <a:pt x="863" y="333"/>
                      <a:pt x="870" y="332"/>
                      <a:pt x="875" y="329"/>
                    </a:cubicBezTo>
                    <a:cubicBezTo>
                      <a:pt x="880" y="325"/>
                      <a:pt x="880" y="317"/>
                      <a:pt x="876" y="312"/>
                    </a:cubicBezTo>
                    <a:cubicBezTo>
                      <a:pt x="873" y="308"/>
                      <a:pt x="866" y="306"/>
                      <a:pt x="862" y="310"/>
                    </a:cubicBezTo>
                    <a:cubicBezTo>
                      <a:pt x="862" y="308"/>
                      <a:pt x="864" y="306"/>
                      <a:pt x="866" y="305"/>
                    </a:cubicBezTo>
                    <a:cubicBezTo>
                      <a:pt x="868" y="304"/>
                      <a:pt x="871" y="304"/>
                      <a:pt x="873" y="305"/>
                    </a:cubicBezTo>
                    <a:cubicBezTo>
                      <a:pt x="879" y="306"/>
                      <a:pt x="882" y="311"/>
                      <a:pt x="883" y="316"/>
                    </a:cubicBezTo>
                    <a:cubicBezTo>
                      <a:pt x="885" y="325"/>
                      <a:pt x="881" y="334"/>
                      <a:pt x="873" y="338"/>
                    </a:cubicBezTo>
                    <a:cubicBezTo>
                      <a:pt x="864" y="343"/>
                      <a:pt x="853" y="339"/>
                      <a:pt x="846" y="332"/>
                    </a:cubicBezTo>
                    <a:cubicBezTo>
                      <a:pt x="840" y="324"/>
                      <a:pt x="838" y="313"/>
                      <a:pt x="842" y="303"/>
                    </a:cubicBezTo>
                    <a:cubicBezTo>
                      <a:pt x="846" y="295"/>
                      <a:pt x="855" y="289"/>
                      <a:pt x="863" y="286"/>
                    </a:cubicBezTo>
                    <a:cubicBezTo>
                      <a:pt x="875" y="281"/>
                      <a:pt x="887" y="279"/>
                      <a:pt x="898" y="275"/>
                    </a:cubicBezTo>
                    <a:cubicBezTo>
                      <a:pt x="908" y="272"/>
                      <a:pt x="918" y="268"/>
                      <a:pt x="927" y="261"/>
                    </a:cubicBezTo>
                    <a:cubicBezTo>
                      <a:pt x="935" y="255"/>
                      <a:pt x="942" y="246"/>
                      <a:pt x="947" y="237"/>
                    </a:cubicBezTo>
                    <a:cubicBezTo>
                      <a:pt x="950" y="234"/>
                      <a:pt x="952" y="230"/>
                      <a:pt x="954" y="226"/>
                    </a:cubicBezTo>
                    <a:cubicBezTo>
                      <a:pt x="953" y="228"/>
                      <a:pt x="953" y="231"/>
                      <a:pt x="953" y="233"/>
                    </a:cubicBezTo>
                    <a:cubicBezTo>
                      <a:pt x="952" y="237"/>
                      <a:pt x="952" y="240"/>
                      <a:pt x="952" y="244"/>
                    </a:cubicBezTo>
                    <a:cubicBezTo>
                      <a:pt x="952" y="244"/>
                      <a:pt x="952" y="244"/>
                      <a:pt x="952" y="244"/>
                    </a:cubicBezTo>
                    <a:cubicBezTo>
                      <a:pt x="945" y="267"/>
                      <a:pt x="918" y="279"/>
                      <a:pt x="896" y="286"/>
                    </a:cubicBezTo>
                    <a:cubicBezTo>
                      <a:pt x="896" y="286"/>
                      <a:pt x="895" y="287"/>
                      <a:pt x="896" y="288"/>
                    </a:cubicBezTo>
                    <a:cubicBezTo>
                      <a:pt x="903" y="295"/>
                      <a:pt x="907" y="306"/>
                      <a:pt x="908" y="316"/>
                    </a:cubicBezTo>
                    <a:cubicBezTo>
                      <a:pt x="910" y="326"/>
                      <a:pt x="909" y="335"/>
                      <a:pt x="905" y="343"/>
                    </a:cubicBezTo>
                    <a:cubicBezTo>
                      <a:pt x="897" y="360"/>
                      <a:pt x="878" y="370"/>
                      <a:pt x="861" y="373"/>
                    </a:cubicBezTo>
                    <a:cubicBezTo>
                      <a:pt x="840" y="376"/>
                      <a:pt x="819" y="366"/>
                      <a:pt x="804" y="352"/>
                    </a:cubicBezTo>
                    <a:cubicBezTo>
                      <a:pt x="796" y="345"/>
                      <a:pt x="789" y="336"/>
                      <a:pt x="785" y="327"/>
                    </a:cubicBezTo>
                    <a:cubicBezTo>
                      <a:pt x="779" y="316"/>
                      <a:pt x="777" y="304"/>
                      <a:pt x="776" y="292"/>
                    </a:cubicBezTo>
                    <a:cubicBezTo>
                      <a:pt x="775" y="268"/>
                      <a:pt x="782" y="244"/>
                      <a:pt x="794" y="225"/>
                    </a:cubicBezTo>
                    <a:cubicBezTo>
                      <a:pt x="806" y="206"/>
                      <a:pt x="824" y="191"/>
                      <a:pt x="842" y="179"/>
                    </a:cubicBezTo>
                    <a:cubicBezTo>
                      <a:pt x="862" y="166"/>
                      <a:pt x="885" y="157"/>
                      <a:pt x="909" y="154"/>
                    </a:cubicBezTo>
                    <a:cubicBezTo>
                      <a:pt x="914" y="156"/>
                      <a:pt x="920" y="158"/>
                      <a:pt x="925" y="159"/>
                    </a:cubicBezTo>
                    <a:cubicBezTo>
                      <a:pt x="916" y="160"/>
                      <a:pt x="907" y="162"/>
                      <a:pt x="898" y="165"/>
                    </a:cubicBezTo>
                    <a:close/>
                    <a:moveTo>
                      <a:pt x="791" y="341"/>
                    </a:moveTo>
                    <a:cubicBezTo>
                      <a:pt x="790" y="342"/>
                      <a:pt x="788" y="343"/>
                      <a:pt x="786" y="344"/>
                    </a:cubicBezTo>
                    <a:cubicBezTo>
                      <a:pt x="784" y="346"/>
                      <a:pt x="781" y="348"/>
                      <a:pt x="779" y="350"/>
                    </a:cubicBezTo>
                    <a:cubicBezTo>
                      <a:pt x="774" y="354"/>
                      <a:pt x="769" y="358"/>
                      <a:pt x="764" y="362"/>
                    </a:cubicBezTo>
                    <a:cubicBezTo>
                      <a:pt x="758" y="367"/>
                      <a:pt x="753" y="372"/>
                      <a:pt x="748" y="377"/>
                    </a:cubicBezTo>
                    <a:cubicBezTo>
                      <a:pt x="745" y="372"/>
                      <a:pt x="743" y="368"/>
                      <a:pt x="740" y="364"/>
                    </a:cubicBezTo>
                    <a:cubicBezTo>
                      <a:pt x="737" y="360"/>
                      <a:pt x="734" y="357"/>
                      <a:pt x="731" y="355"/>
                    </a:cubicBezTo>
                    <a:cubicBezTo>
                      <a:pt x="738" y="352"/>
                      <a:pt x="744" y="348"/>
                      <a:pt x="751" y="345"/>
                    </a:cubicBezTo>
                    <a:cubicBezTo>
                      <a:pt x="757" y="342"/>
                      <a:pt x="762" y="339"/>
                      <a:pt x="768" y="336"/>
                    </a:cubicBezTo>
                    <a:cubicBezTo>
                      <a:pt x="773" y="334"/>
                      <a:pt x="778" y="331"/>
                      <a:pt x="783" y="328"/>
                    </a:cubicBezTo>
                    <a:cubicBezTo>
                      <a:pt x="783" y="328"/>
                      <a:pt x="783" y="328"/>
                      <a:pt x="783" y="328"/>
                    </a:cubicBezTo>
                    <a:cubicBezTo>
                      <a:pt x="786" y="332"/>
                      <a:pt x="788" y="337"/>
                      <a:pt x="791" y="341"/>
                    </a:cubicBezTo>
                    <a:close/>
                    <a:moveTo>
                      <a:pt x="708" y="311"/>
                    </a:moveTo>
                    <a:cubicBezTo>
                      <a:pt x="715" y="315"/>
                      <a:pt x="723" y="319"/>
                      <a:pt x="731" y="322"/>
                    </a:cubicBezTo>
                    <a:cubicBezTo>
                      <a:pt x="740" y="325"/>
                      <a:pt x="749" y="326"/>
                      <a:pt x="757" y="327"/>
                    </a:cubicBezTo>
                    <a:cubicBezTo>
                      <a:pt x="765" y="327"/>
                      <a:pt x="774" y="326"/>
                      <a:pt x="781" y="323"/>
                    </a:cubicBezTo>
                    <a:cubicBezTo>
                      <a:pt x="782" y="324"/>
                      <a:pt x="782" y="325"/>
                      <a:pt x="783" y="326"/>
                    </a:cubicBezTo>
                    <a:cubicBezTo>
                      <a:pt x="783" y="326"/>
                      <a:pt x="782" y="326"/>
                      <a:pt x="782" y="326"/>
                    </a:cubicBezTo>
                    <a:cubicBezTo>
                      <a:pt x="778" y="330"/>
                      <a:pt x="773" y="332"/>
                      <a:pt x="767" y="334"/>
                    </a:cubicBezTo>
                    <a:cubicBezTo>
                      <a:pt x="762" y="337"/>
                      <a:pt x="757" y="340"/>
                      <a:pt x="752" y="343"/>
                    </a:cubicBezTo>
                    <a:cubicBezTo>
                      <a:pt x="744" y="347"/>
                      <a:pt x="737" y="350"/>
                      <a:pt x="730" y="353"/>
                    </a:cubicBezTo>
                    <a:cubicBezTo>
                      <a:pt x="726" y="350"/>
                      <a:pt x="721" y="346"/>
                      <a:pt x="716" y="343"/>
                    </a:cubicBezTo>
                    <a:cubicBezTo>
                      <a:pt x="708" y="338"/>
                      <a:pt x="699" y="335"/>
                      <a:pt x="690" y="332"/>
                    </a:cubicBezTo>
                    <a:cubicBezTo>
                      <a:pt x="681" y="329"/>
                      <a:pt x="672" y="327"/>
                      <a:pt x="662" y="326"/>
                    </a:cubicBezTo>
                    <a:cubicBezTo>
                      <a:pt x="667" y="318"/>
                      <a:pt x="671" y="309"/>
                      <a:pt x="675" y="300"/>
                    </a:cubicBezTo>
                    <a:cubicBezTo>
                      <a:pt x="675" y="300"/>
                      <a:pt x="676" y="300"/>
                      <a:pt x="676" y="300"/>
                    </a:cubicBezTo>
                    <a:cubicBezTo>
                      <a:pt x="682" y="301"/>
                      <a:pt x="688" y="299"/>
                      <a:pt x="692" y="295"/>
                    </a:cubicBezTo>
                    <a:cubicBezTo>
                      <a:pt x="696" y="302"/>
                      <a:pt x="702" y="307"/>
                      <a:pt x="708" y="311"/>
                    </a:cubicBezTo>
                    <a:close/>
                    <a:moveTo>
                      <a:pt x="681" y="373"/>
                    </a:moveTo>
                    <a:cubicBezTo>
                      <a:pt x="693" y="370"/>
                      <a:pt x="705" y="366"/>
                      <a:pt x="716" y="361"/>
                    </a:cubicBezTo>
                    <a:cubicBezTo>
                      <a:pt x="721" y="359"/>
                      <a:pt x="725" y="357"/>
                      <a:pt x="730" y="355"/>
                    </a:cubicBezTo>
                    <a:cubicBezTo>
                      <a:pt x="737" y="362"/>
                      <a:pt x="742" y="369"/>
                      <a:pt x="747" y="378"/>
                    </a:cubicBezTo>
                    <a:cubicBezTo>
                      <a:pt x="743" y="382"/>
                      <a:pt x="740" y="385"/>
                      <a:pt x="736" y="389"/>
                    </a:cubicBezTo>
                    <a:cubicBezTo>
                      <a:pt x="728" y="398"/>
                      <a:pt x="721" y="408"/>
                      <a:pt x="714" y="418"/>
                    </a:cubicBezTo>
                    <a:cubicBezTo>
                      <a:pt x="707" y="415"/>
                      <a:pt x="700" y="413"/>
                      <a:pt x="693" y="412"/>
                    </a:cubicBezTo>
                    <a:cubicBezTo>
                      <a:pt x="687" y="411"/>
                      <a:pt x="682" y="410"/>
                      <a:pt x="676" y="411"/>
                    </a:cubicBezTo>
                    <a:cubicBezTo>
                      <a:pt x="677" y="409"/>
                      <a:pt x="678" y="407"/>
                      <a:pt x="678" y="405"/>
                    </a:cubicBezTo>
                    <a:cubicBezTo>
                      <a:pt x="682" y="395"/>
                      <a:pt x="683" y="384"/>
                      <a:pt x="681" y="373"/>
                    </a:cubicBezTo>
                    <a:close/>
                    <a:moveTo>
                      <a:pt x="684" y="412"/>
                    </a:moveTo>
                    <a:cubicBezTo>
                      <a:pt x="694" y="413"/>
                      <a:pt x="704" y="415"/>
                      <a:pt x="713" y="420"/>
                    </a:cubicBezTo>
                    <a:cubicBezTo>
                      <a:pt x="710" y="425"/>
                      <a:pt x="707" y="430"/>
                      <a:pt x="705" y="435"/>
                    </a:cubicBezTo>
                    <a:cubicBezTo>
                      <a:pt x="702" y="440"/>
                      <a:pt x="699" y="445"/>
                      <a:pt x="698" y="451"/>
                    </a:cubicBezTo>
                    <a:cubicBezTo>
                      <a:pt x="697" y="450"/>
                      <a:pt x="696" y="449"/>
                      <a:pt x="695" y="448"/>
                    </a:cubicBezTo>
                    <a:cubicBezTo>
                      <a:pt x="688" y="443"/>
                      <a:pt x="681" y="441"/>
                      <a:pt x="673" y="444"/>
                    </a:cubicBezTo>
                    <a:cubicBezTo>
                      <a:pt x="666" y="447"/>
                      <a:pt x="660" y="454"/>
                      <a:pt x="658" y="461"/>
                    </a:cubicBezTo>
                    <a:cubicBezTo>
                      <a:pt x="658" y="461"/>
                      <a:pt x="658" y="461"/>
                      <a:pt x="658" y="461"/>
                    </a:cubicBezTo>
                    <a:cubicBezTo>
                      <a:pt x="653" y="462"/>
                      <a:pt x="648" y="463"/>
                      <a:pt x="643" y="463"/>
                    </a:cubicBezTo>
                    <a:cubicBezTo>
                      <a:pt x="643" y="463"/>
                      <a:pt x="642" y="463"/>
                      <a:pt x="642" y="463"/>
                    </a:cubicBezTo>
                    <a:cubicBezTo>
                      <a:pt x="650" y="456"/>
                      <a:pt x="655" y="446"/>
                      <a:pt x="661" y="437"/>
                    </a:cubicBezTo>
                    <a:cubicBezTo>
                      <a:pt x="667" y="429"/>
                      <a:pt x="672" y="421"/>
                      <a:pt x="675" y="412"/>
                    </a:cubicBezTo>
                    <a:cubicBezTo>
                      <a:pt x="678" y="412"/>
                      <a:pt x="681" y="412"/>
                      <a:pt x="684" y="412"/>
                    </a:cubicBezTo>
                    <a:close/>
                    <a:moveTo>
                      <a:pt x="706" y="435"/>
                    </a:moveTo>
                    <a:cubicBezTo>
                      <a:pt x="709" y="430"/>
                      <a:pt x="712" y="425"/>
                      <a:pt x="715" y="421"/>
                    </a:cubicBezTo>
                    <a:cubicBezTo>
                      <a:pt x="717" y="422"/>
                      <a:pt x="718" y="423"/>
                      <a:pt x="720" y="424"/>
                    </a:cubicBezTo>
                    <a:cubicBezTo>
                      <a:pt x="725" y="427"/>
                      <a:pt x="729" y="431"/>
                      <a:pt x="733" y="436"/>
                    </a:cubicBezTo>
                    <a:cubicBezTo>
                      <a:pt x="737" y="440"/>
                      <a:pt x="739" y="445"/>
                      <a:pt x="742" y="450"/>
                    </a:cubicBezTo>
                    <a:cubicBezTo>
                      <a:pt x="742" y="450"/>
                      <a:pt x="742" y="451"/>
                      <a:pt x="743" y="451"/>
                    </a:cubicBezTo>
                    <a:cubicBezTo>
                      <a:pt x="742" y="451"/>
                      <a:pt x="742" y="451"/>
                      <a:pt x="742" y="451"/>
                    </a:cubicBezTo>
                    <a:cubicBezTo>
                      <a:pt x="736" y="452"/>
                      <a:pt x="729" y="453"/>
                      <a:pt x="723" y="454"/>
                    </a:cubicBezTo>
                    <a:cubicBezTo>
                      <a:pt x="716" y="455"/>
                      <a:pt x="708" y="456"/>
                      <a:pt x="701" y="455"/>
                    </a:cubicBezTo>
                    <a:cubicBezTo>
                      <a:pt x="701" y="454"/>
                      <a:pt x="700" y="453"/>
                      <a:pt x="699" y="452"/>
                    </a:cubicBezTo>
                    <a:cubicBezTo>
                      <a:pt x="700" y="446"/>
                      <a:pt x="704" y="441"/>
                      <a:pt x="706" y="435"/>
                    </a:cubicBezTo>
                    <a:close/>
                    <a:moveTo>
                      <a:pt x="737" y="437"/>
                    </a:moveTo>
                    <a:cubicBezTo>
                      <a:pt x="733" y="433"/>
                      <a:pt x="729" y="429"/>
                      <a:pt x="725" y="425"/>
                    </a:cubicBezTo>
                    <a:cubicBezTo>
                      <a:pt x="722" y="423"/>
                      <a:pt x="719" y="421"/>
                      <a:pt x="716" y="419"/>
                    </a:cubicBezTo>
                    <a:cubicBezTo>
                      <a:pt x="722" y="409"/>
                      <a:pt x="729" y="399"/>
                      <a:pt x="737" y="390"/>
                    </a:cubicBezTo>
                    <a:cubicBezTo>
                      <a:pt x="741" y="387"/>
                      <a:pt x="744" y="383"/>
                      <a:pt x="747" y="379"/>
                    </a:cubicBezTo>
                    <a:cubicBezTo>
                      <a:pt x="752" y="388"/>
                      <a:pt x="755" y="398"/>
                      <a:pt x="757" y="407"/>
                    </a:cubicBezTo>
                    <a:cubicBezTo>
                      <a:pt x="758" y="414"/>
                      <a:pt x="759" y="421"/>
                      <a:pt x="759" y="428"/>
                    </a:cubicBezTo>
                    <a:cubicBezTo>
                      <a:pt x="759" y="431"/>
                      <a:pt x="759" y="434"/>
                      <a:pt x="759" y="437"/>
                    </a:cubicBezTo>
                    <a:cubicBezTo>
                      <a:pt x="759" y="441"/>
                      <a:pt x="760" y="445"/>
                      <a:pt x="759" y="448"/>
                    </a:cubicBezTo>
                    <a:cubicBezTo>
                      <a:pt x="759" y="449"/>
                      <a:pt x="759" y="449"/>
                      <a:pt x="759" y="449"/>
                    </a:cubicBezTo>
                    <a:cubicBezTo>
                      <a:pt x="754" y="450"/>
                      <a:pt x="749" y="450"/>
                      <a:pt x="744" y="451"/>
                    </a:cubicBezTo>
                    <a:cubicBezTo>
                      <a:pt x="742" y="446"/>
                      <a:pt x="740" y="441"/>
                      <a:pt x="737" y="437"/>
                    </a:cubicBezTo>
                    <a:close/>
                    <a:moveTo>
                      <a:pt x="790" y="408"/>
                    </a:moveTo>
                    <a:cubicBezTo>
                      <a:pt x="787" y="401"/>
                      <a:pt x="786" y="394"/>
                      <a:pt x="785" y="386"/>
                    </a:cubicBezTo>
                    <a:cubicBezTo>
                      <a:pt x="785" y="379"/>
                      <a:pt x="786" y="372"/>
                      <a:pt x="788" y="365"/>
                    </a:cubicBezTo>
                    <a:cubicBezTo>
                      <a:pt x="790" y="359"/>
                      <a:pt x="793" y="353"/>
                      <a:pt x="797" y="347"/>
                    </a:cubicBezTo>
                    <a:cubicBezTo>
                      <a:pt x="799" y="349"/>
                      <a:pt x="801" y="351"/>
                      <a:pt x="803" y="353"/>
                    </a:cubicBezTo>
                    <a:cubicBezTo>
                      <a:pt x="803" y="353"/>
                      <a:pt x="803" y="353"/>
                      <a:pt x="803" y="353"/>
                    </a:cubicBezTo>
                    <a:cubicBezTo>
                      <a:pt x="803" y="358"/>
                      <a:pt x="804" y="363"/>
                      <a:pt x="806" y="368"/>
                    </a:cubicBezTo>
                    <a:cubicBezTo>
                      <a:pt x="807" y="372"/>
                      <a:pt x="810" y="376"/>
                      <a:pt x="813" y="380"/>
                    </a:cubicBezTo>
                    <a:cubicBezTo>
                      <a:pt x="820" y="386"/>
                      <a:pt x="829" y="391"/>
                      <a:pt x="838" y="392"/>
                    </a:cubicBezTo>
                    <a:cubicBezTo>
                      <a:pt x="850" y="394"/>
                      <a:pt x="861" y="394"/>
                      <a:pt x="873" y="393"/>
                    </a:cubicBezTo>
                    <a:cubicBezTo>
                      <a:pt x="878" y="392"/>
                      <a:pt x="884" y="391"/>
                      <a:pt x="889" y="389"/>
                    </a:cubicBezTo>
                    <a:cubicBezTo>
                      <a:pt x="892" y="389"/>
                      <a:pt x="895" y="388"/>
                      <a:pt x="898" y="387"/>
                    </a:cubicBezTo>
                    <a:cubicBezTo>
                      <a:pt x="901" y="386"/>
                      <a:pt x="903" y="385"/>
                      <a:pt x="905" y="384"/>
                    </a:cubicBezTo>
                    <a:cubicBezTo>
                      <a:pt x="905" y="386"/>
                      <a:pt x="905" y="387"/>
                      <a:pt x="905" y="389"/>
                    </a:cubicBezTo>
                    <a:cubicBezTo>
                      <a:pt x="905" y="391"/>
                      <a:pt x="905" y="393"/>
                      <a:pt x="906" y="395"/>
                    </a:cubicBezTo>
                    <a:cubicBezTo>
                      <a:pt x="881" y="415"/>
                      <a:pt x="852" y="424"/>
                      <a:pt x="823" y="433"/>
                    </a:cubicBezTo>
                    <a:cubicBezTo>
                      <a:pt x="821" y="431"/>
                      <a:pt x="819" y="429"/>
                      <a:pt x="816" y="428"/>
                    </a:cubicBezTo>
                    <a:cubicBezTo>
                      <a:pt x="812" y="426"/>
                      <a:pt x="806" y="425"/>
                      <a:pt x="801" y="427"/>
                    </a:cubicBezTo>
                    <a:cubicBezTo>
                      <a:pt x="801" y="427"/>
                      <a:pt x="801" y="426"/>
                      <a:pt x="801" y="426"/>
                    </a:cubicBezTo>
                    <a:cubicBezTo>
                      <a:pt x="796" y="421"/>
                      <a:pt x="793" y="415"/>
                      <a:pt x="790" y="408"/>
                    </a:cubicBezTo>
                    <a:close/>
                    <a:moveTo>
                      <a:pt x="991" y="257"/>
                    </a:moveTo>
                    <a:cubicBezTo>
                      <a:pt x="991" y="258"/>
                      <a:pt x="992" y="259"/>
                      <a:pt x="993" y="259"/>
                    </a:cubicBezTo>
                    <a:cubicBezTo>
                      <a:pt x="990" y="262"/>
                      <a:pt x="987" y="264"/>
                      <a:pt x="984" y="266"/>
                    </a:cubicBezTo>
                    <a:cubicBezTo>
                      <a:pt x="980" y="268"/>
                      <a:pt x="975" y="270"/>
                      <a:pt x="972" y="268"/>
                    </a:cubicBezTo>
                    <a:cubicBezTo>
                      <a:pt x="968" y="265"/>
                      <a:pt x="970" y="259"/>
                      <a:pt x="972" y="256"/>
                    </a:cubicBezTo>
                    <a:cubicBezTo>
                      <a:pt x="974" y="252"/>
                      <a:pt x="976" y="249"/>
                      <a:pt x="979" y="246"/>
                    </a:cubicBezTo>
                    <a:cubicBezTo>
                      <a:pt x="983" y="249"/>
                      <a:pt x="987" y="254"/>
                      <a:pt x="991" y="257"/>
                    </a:cubicBezTo>
                    <a:close/>
                    <a:moveTo>
                      <a:pt x="1051" y="258"/>
                    </a:moveTo>
                    <a:cubicBezTo>
                      <a:pt x="1052" y="258"/>
                      <a:pt x="1053" y="258"/>
                      <a:pt x="1053" y="258"/>
                    </a:cubicBezTo>
                    <a:cubicBezTo>
                      <a:pt x="1057" y="258"/>
                      <a:pt x="1060" y="258"/>
                      <a:pt x="1064" y="258"/>
                    </a:cubicBezTo>
                    <a:cubicBezTo>
                      <a:pt x="1065" y="262"/>
                      <a:pt x="1065" y="267"/>
                      <a:pt x="1066" y="272"/>
                    </a:cubicBezTo>
                    <a:cubicBezTo>
                      <a:pt x="1066" y="272"/>
                      <a:pt x="1066" y="272"/>
                      <a:pt x="1066" y="272"/>
                    </a:cubicBezTo>
                    <a:cubicBezTo>
                      <a:pt x="1060" y="272"/>
                      <a:pt x="1055" y="273"/>
                      <a:pt x="1050" y="272"/>
                    </a:cubicBezTo>
                    <a:cubicBezTo>
                      <a:pt x="1050" y="268"/>
                      <a:pt x="1051" y="263"/>
                      <a:pt x="1051" y="258"/>
                    </a:cubicBezTo>
                    <a:close/>
                    <a:moveTo>
                      <a:pt x="1049" y="258"/>
                    </a:moveTo>
                    <a:cubicBezTo>
                      <a:pt x="1049" y="263"/>
                      <a:pt x="1049" y="268"/>
                      <a:pt x="1048" y="272"/>
                    </a:cubicBezTo>
                    <a:cubicBezTo>
                      <a:pt x="1043" y="272"/>
                      <a:pt x="1037" y="271"/>
                      <a:pt x="1031" y="269"/>
                    </a:cubicBezTo>
                    <a:cubicBezTo>
                      <a:pt x="1033" y="265"/>
                      <a:pt x="1034" y="260"/>
                      <a:pt x="1035" y="256"/>
                    </a:cubicBezTo>
                    <a:cubicBezTo>
                      <a:pt x="1040" y="257"/>
                      <a:pt x="1045" y="258"/>
                      <a:pt x="1049" y="258"/>
                    </a:cubicBezTo>
                    <a:close/>
                    <a:moveTo>
                      <a:pt x="1034" y="255"/>
                    </a:moveTo>
                    <a:cubicBezTo>
                      <a:pt x="1033" y="260"/>
                      <a:pt x="1031" y="264"/>
                      <a:pt x="1030" y="269"/>
                    </a:cubicBezTo>
                    <a:cubicBezTo>
                      <a:pt x="1028" y="268"/>
                      <a:pt x="1026" y="267"/>
                      <a:pt x="1024" y="266"/>
                    </a:cubicBezTo>
                    <a:cubicBezTo>
                      <a:pt x="1020" y="265"/>
                      <a:pt x="1017" y="263"/>
                      <a:pt x="1014" y="262"/>
                    </a:cubicBezTo>
                    <a:cubicBezTo>
                      <a:pt x="1017" y="258"/>
                      <a:pt x="1019" y="254"/>
                      <a:pt x="1022" y="250"/>
                    </a:cubicBezTo>
                    <a:cubicBezTo>
                      <a:pt x="1026" y="252"/>
                      <a:pt x="1030" y="254"/>
                      <a:pt x="1034" y="255"/>
                    </a:cubicBezTo>
                    <a:close/>
                    <a:moveTo>
                      <a:pt x="1020" y="249"/>
                    </a:moveTo>
                    <a:cubicBezTo>
                      <a:pt x="1018" y="253"/>
                      <a:pt x="1016" y="257"/>
                      <a:pt x="1013" y="261"/>
                    </a:cubicBezTo>
                    <a:cubicBezTo>
                      <a:pt x="1008" y="258"/>
                      <a:pt x="1004" y="254"/>
                      <a:pt x="1000" y="251"/>
                    </a:cubicBezTo>
                    <a:cubicBezTo>
                      <a:pt x="1001" y="250"/>
                      <a:pt x="1003" y="248"/>
                      <a:pt x="1003" y="247"/>
                    </a:cubicBezTo>
                    <a:cubicBezTo>
                      <a:pt x="1005" y="245"/>
                      <a:pt x="1007" y="243"/>
                      <a:pt x="1009" y="241"/>
                    </a:cubicBezTo>
                    <a:cubicBezTo>
                      <a:pt x="1012" y="244"/>
                      <a:pt x="1016" y="247"/>
                      <a:pt x="1020" y="249"/>
                    </a:cubicBezTo>
                    <a:close/>
                    <a:moveTo>
                      <a:pt x="1008" y="240"/>
                    </a:moveTo>
                    <a:cubicBezTo>
                      <a:pt x="1006" y="241"/>
                      <a:pt x="1005" y="243"/>
                      <a:pt x="1004" y="245"/>
                    </a:cubicBezTo>
                    <a:cubicBezTo>
                      <a:pt x="1003" y="246"/>
                      <a:pt x="1002" y="247"/>
                      <a:pt x="1001" y="248"/>
                    </a:cubicBezTo>
                    <a:cubicBezTo>
                      <a:pt x="1001" y="248"/>
                      <a:pt x="999" y="249"/>
                      <a:pt x="999" y="250"/>
                    </a:cubicBezTo>
                    <a:cubicBezTo>
                      <a:pt x="999" y="249"/>
                      <a:pt x="999" y="249"/>
                      <a:pt x="999" y="249"/>
                    </a:cubicBezTo>
                    <a:cubicBezTo>
                      <a:pt x="995" y="246"/>
                      <a:pt x="992" y="242"/>
                      <a:pt x="989" y="239"/>
                    </a:cubicBezTo>
                    <a:cubicBezTo>
                      <a:pt x="989" y="238"/>
                      <a:pt x="990" y="238"/>
                      <a:pt x="990" y="238"/>
                    </a:cubicBezTo>
                    <a:cubicBezTo>
                      <a:pt x="993" y="235"/>
                      <a:pt x="997" y="233"/>
                      <a:pt x="1000" y="231"/>
                    </a:cubicBezTo>
                    <a:cubicBezTo>
                      <a:pt x="1002" y="234"/>
                      <a:pt x="1005" y="237"/>
                      <a:pt x="1008" y="240"/>
                    </a:cubicBezTo>
                    <a:close/>
                    <a:moveTo>
                      <a:pt x="1048" y="203"/>
                    </a:moveTo>
                    <a:cubicBezTo>
                      <a:pt x="1048" y="209"/>
                      <a:pt x="1045" y="218"/>
                      <a:pt x="1038" y="221"/>
                    </a:cubicBezTo>
                    <a:cubicBezTo>
                      <a:pt x="1035" y="223"/>
                      <a:pt x="1032" y="222"/>
                      <a:pt x="1031" y="218"/>
                    </a:cubicBezTo>
                    <a:cubicBezTo>
                      <a:pt x="1030" y="215"/>
                      <a:pt x="1030" y="212"/>
                      <a:pt x="1031" y="209"/>
                    </a:cubicBezTo>
                    <a:cubicBezTo>
                      <a:pt x="1034" y="207"/>
                      <a:pt x="1036" y="204"/>
                      <a:pt x="1038" y="202"/>
                    </a:cubicBezTo>
                    <a:cubicBezTo>
                      <a:pt x="1041" y="202"/>
                      <a:pt x="1045" y="203"/>
                      <a:pt x="1048" y="203"/>
                    </a:cubicBezTo>
                    <a:close/>
                    <a:moveTo>
                      <a:pt x="1037" y="200"/>
                    </a:moveTo>
                    <a:cubicBezTo>
                      <a:pt x="1031" y="209"/>
                      <a:pt x="1021" y="215"/>
                      <a:pt x="1012" y="221"/>
                    </a:cubicBezTo>
                    <a:cubicBezTo>
                      <a:pt x="1004" y="226"/>
                      <a:pt x="996" y="231"/>
                      <a:pt x="988" y="237"/>
                    </a:cubicBezTo>
                    <a:cubicBezTo>
                      <a:pt x="981" y="242"/>
                      <a:pt x="974" y="247"/>
                      <a:pt x="967" y="253"/>
                    </a:cubicBezTo>
                    <a:cubicBezTo>
                      <a:pt x="965" y="256"/>
                      <a:pt x="963" y="258"/>
                      <a:pt x="961" y="261"/>
                    </a:cubicBezTo>
                    <a:cubicBezTo>
                      <a:pt x="961" y="261"/>
                      <a:pt x="961" y="261"/>
                      <a:pt x="961" y="261"/>
                    </a:cubicBezTo>
                    <a:cubicBezTo>
                      <a:pt x="959" y="265"/>
                      <a:pt x="957" y="270"/>
                      <a:pt x="956" y="274"/>
                    </a:cubicBezTo>
                    <a:cubicBezTo>
                      <a:pt x="953" y="265"/>
                      <a:pt x="953" y="255"/>
                      <a:pt x="953" y="245"/>
                    </a:cubicBezTo>
                    <a:cubicBezTo>
                      <a:pt x="954" y="234"/>
                      <a:pt x="955" y="222"/>
                      <a:pt x="958" y="212"/>
                    </a:cubicBezTo>
                    <a:cubicBezTo>
                      <a:pt x="964" y="190"/>
                      <a:pt x="977" y="171"/>
                      <a:pt x="992" y="155"/>
                    </a:cubicBezTo>
                    <a:cubicBezTo>
                      <a:pt x="993" y="153"/>
                      <a:pt x="995" y="152"/>
                      <a:pt x="996" y="150"/>
                    </a:cubicBezTo>
                    <a:cubicBezTo>
                      <a:pt x="998" y="152"/>
                      <a:pt x="999" y="153"/>
                      <a:pt x="1000" y="155"/>
                    </a:cubicBezTo>
                    <a:cubicBezTo>
                      <a:pt x="993" y="161"/>
                      <a:pt x="991" y="175"/>
                      <a:pt x="1000" y="180"/>
                    </a:cubicBezTo>
                    <a:cubicBezTo>
                      <a:pt x="1000" y="181"/>
                      <a:pt x="1001" y="181"/>
                      <a:pt x="1001" y="181"/>
                    </a:cubicBezTo>
                    <a:cubicBezTo>
                      <a:pt x="1000" y="185"/>
                      <a:pt x="1000" y="189"/>
                      <a:pt x="1002" y="192"/>
                    </a:cubicBezTo>
                    <a:cubicBezTo>
                      <a:pt x="994" y="186"/>
                      <a:pt x="979" y="182"/>
                      <a:pt x="975" y="192"/>
                    </a:cubicBezTo>
                    <a:cubicBezTo>
                      <a:pt x="972" y="196"/>
                      <a:pt x="977" y="198"/>
                      <a:pt x="981" y="199"/>
                    </a:cubicBezTo>
                    <a:cubicBezTo>
                      <a:pt x="983" y="199"/>
                      <a:pt x="986" y="199"/>
                      <a:pt x="988" y="198"/>
                    </a:cubicBezTo>
                    <a:cubicBezTo>
                      <a:pt x="992" y="197"/>
                      <a:pt x="997" y="194"/>
                      <a:pt x="1001" y="195"/>
                    </a:cubicBezTo>
                    <a:cubicBezTo>
                      <a:pt x="1001" y="195"/>
                      <a:pt x="1001" y="195"/>
                      <a:pt x="1001" y="195"/>
                    </a:cubicBezTo>
                    <a:cubicBezTo>
                      <a:pt x="996" y="199"/>
                      <a:pt x="990" y="202"/>
                      <a:pt x="984" y="205"/>
                    </a:cubicBezTo>
                    <a:cubicBezTo>
                      <a:pt x="978" y="208"/>
                      <a:pt x="971" y="212"/>
                      <a:pt x="970" y="219"/>
                    </a:cubicBezTo>
                    <a:cubicBezTo>
                      <a:pt x="969" y="222"/>
                      <a:pt x="969" y="226"/>
                      <a:pt x="971" y="228"/>
                    </a:cubicBezTo>
                    <a:cubicBezTo>
                      <a:pt x="974" y="230"/>
                      <a:pt x="977" y="230"/>
                      <a:pt x="980" y="230"/>
                    </a:cubicBezTo>
                    <a:cubicBezTo>
                      <a:pt x="989" y="228"/>
                      <a:pt x="994" y="218"/>
                      <a:pt x="997" y="210"/>
                    </a:cubicBezTo>
                    <a:cubicBezTo>
                      <a:pt x="999" y="206"/>
                      <a:pt x="1000" y="203"/>
                      <a:pt x="1002" y="199"/>
                    </a:cubicBezTo>
                    <a:cubicBezTo>
                      <a:pt x="1002" y="202"/>
                      <a:pt x="1002" y="204"/>
                      <a:pt x="1002" y="206"/>
                    </a:cubicBezTo>
                    <a:cubicBezTo>
                      <a:pt x="1002" y="209"/>
                      <a:pt x="1002" y="214"/>
                      <a:pt x="1006" y="216"/>
                    </a:cubicBezTo>
                    <a:cubicBezTo>
                      <a:pt x="1010" y="217"/>
                      <a:pt x="1013" y="214"/>
                      <a:pt x="1014" y="210"/>
                    </a:cubicBezTo>
                    <a:cubicBezTo>
                      <a:pt x="1014" y="204"/>
                      <a:pt x="1010" y="200"/>
                      <a:pt x="1006" y="197"/>
                    </a:cubicBezTo>
                    <a:cubicBezTo>
                      <a:pt x="1007" y="197"/>
                      <a:pt x="1008" y="198"/>
                      <a:pt x="1010" y="198"/>
                    </a:cubicBezTo>
                    <a:cubicBezTo>
                      <a:pt x="1018" y="200"/>
                      <a:pt x="1027" y="192"/>
                      <a:pt x="1030" y="185"/>
                    </a:cubicBezTo>
                    <a:cubicBezTo>
                      <a:pt x="1031" y="185"/>
                      <a:pt x="1032" y="185"/>
                      <a:pt x="1033" y="185"/>
                    </a:cubicBezTo>
                    <a:cubicBezTo>
                      <a:pt x="1041" y="185"/>
                      <a:pt x="1044" y="174"/>
                      <a:pt x="1042" y="167"/>
                    </a:cubicBezTo>
                    <a:cubicBezTo>
                      <a:pt x="1043" y="167"/>
                      <a:pt x="1044" y="167"/>
                      <a:pt x="1044" y="166"/>
                    </a:cubicBezTo>
                    <a:cubicBezTo>
                      <a:pt x="1048" y="178"/>
                      <a:pt x="1044" y="190"/>
                      <a:pt x="1037" y="200"/>
                    </a:cubicBezTo>
                    <a:close/>
                    <a:moveTo>
                      <a:pt x="1028" y="184"/>
                    </a:moveTo>
                    <a:cubicBezTo>
                      <a:pt x="1026" y="191"/>
                      <a:pt x="1018" y="197"/>
                      <a:pt x="1011" y="196"/>
                    </a:cubicBezTo>
                    <a:cubicBezTo>
                      <a:pt x="1003" y="196"/>
                      <a:pt x="1001" y="188"/>
                      <a:pt x="1003" y="182"/>
                    </a:cubicBezTo>
                    <a:cubicBezTo>
                      <a:pt x="1010" y="184"/>
                      <a:pt x="1018" y="177"/>
                      <a:pt x="1021" y="170"/>
                    </a:cubicBezTo>
                    <a:cubicBezTo>
                      <a:pt x="1021" y="176"/>
                      <a:pt x="1023" y="182"/>
                      <a:pt x="1028" y="184"/>
                    </a:cubicBezTo>
                    <a:close/>
                    <a:moveTo>
                      <a:pt x="1023" y="168"/>
                    </a:moveTo>
                    <a:cubicBezTo>
                      <a:pt x="1025" y="168"/>
                      <a:pt x="1027" y="168"/>
                      <a:pt x="1029" y="169"/>
                    </a:cubicBezTo>
                    <a:cubicBezTo>
                      <a:pt x="1033" y="169"/>
                      <a:pt x="1037" y="168"/>
                      <a:pt x="1040" y="168"/>
                    </a:cubicBezTo>
                    <a:cubicBezTo>
                      <a:pt x="1042" y="173"/>
                      <a:pt x="1040" y="183"/>
                      <a:pt x="1033" y="183"/>
                    </a:cubicBezTo>
                    <a:cubicBezTo>
                      <a:pt x="1024" y="184"/>
                      <a:pt x="1022" y="175"/>
                      <a:pt x="1023" y="168"/>
                    </a:cubicBezTo>
                    <a:close/>
                    <a:moveTo>
                      <a:pt x="1012" y="208"/>
                    </a:moveTo>
                    <a:cubicBezTo>
                      <a:pt x="1012" y="210"/>
                      <a:pt x="1012" y="212"/>
                      <a:pt x="1011" y="213"/>
                    </a:cubicBezTo>
                    <a:cubicBezTo>
                      <a:pt x="1010" y="215"/>
                      <a:pt x="1007" y="215"/>
                      <a:pt x="1005" y="214"/>
                    </a:cubicBezTo>
                    <a:cubicBezTo>
                      <a:pt x="1003" y="212"/>
                      <a:pt x="1003" y="207"/>
                      <a:pt x="1003" y="204"/>
                    </a:cubicBezTo>
                    <a:cubicBezTo>
                      <a:pt x="1003" y="202"/>
                      <a:pt x="1004" y="199"/>
                      <a:pt x="1004" y="197"/>
                    </a:cubicBezTo>
                    <a:cubicBezTo>
                      <a:pt x="1007" y="200"/>
                      <a:pt x="1011" y="203"/>
                      <a:pt x="1012" y="208"/>
                    </a:cubicBezTo>
                    <a:close/>
                    <a:moveTo>
                      <a:pt x="1002" y="194"/>
                    </a:moveTo>
                    <a:cubicBezTo>
                      <a:pt x="1002" y="194"/>
                      <a:pt x="1002" y="194"/>
                      <a:pt x="1002" y="194"/>
                    </a:cubicBezTo>
                    <a:cubicBezTo>
                      <a:pt x="1002" y="194"/>
                      <a:pt x="1002" y="194"/>
                      <a:pt x="1002" y="194"/>
                    </a:cubicBezTo>
                    <a:cubicBezTo>
                      <a:pt x="1002" y="194"/>
                      <a:pt x="1002" y="194"/>
                      <a:pt x="1002" y="194"/>
                    </a:cubicBezTo>
                    <a:close/>
                    <a:moveTo>
                      <a:pt x="1001" y="179"/>
                    </a:moveTo>
                    <a:cubicBezTo>
                      <a:pt x="992" y="176"/>
                      <a:pt x="994" y="161"/>
                      <a:pt x="1001" y="156"/>
                    </a:cubicBezTo>
                    <a:cubicBezTo>
                      <a:pt x="1006" y="161"/>
                      <a:pt x="1013" y="165"/>
                      <a:pt x="1020" y="167"/>
                    </a:cubicBezTo>
                    <a:cubicBezTo>
                      <a:pt x="1018" y="174"/>
                      <a:pt x="1009" y="183"/>
                      <a:pt x="1001" y="179"/>
                    </a:cubicBezTo>
                    <a:close/>
                    <a:moveTo>
                      <a:pt x="1002" y="193"/>
                    </a:moveTo>
                    <a:cubicBezTo>
                      <a:pt x="996" y="193"/>
                      <a:pt x="991" y="196"/>
                      <a:pt x="985" y="197"/>
                    </a:cubicBezTo>
                    <a:cubicBezTo>
                      <a:pt x="982" y="197"/>
                      <a:pt x="974" y="197"/>
                      <a:pt x="976" y="193"/>
                    </a:cubicBezTo>
                    <a:cubicBezTo>
                      <a:pt x="978" y="187"/>
                      <a:pt x="985" y="187"/>
                      <a:pt x="989" y="188"/>
                    </a:cubicBezTo>
                    <a:cubicBezTo>
                      <a:pt x="994" y="189"/>
                      <a:pt x="998" y="191"/>
                      <a:pt x="1002" y="193"/>
                    </a:cubicBezTo>
                    <a:close/>
                    <a:moveTo>
                      <a:pt x="1001" y="197"/>
                    </a:moveTo>
                    <a:cubicBezTo>
                      <a:pt x="997" y="206"/>
                      <a:pt x="994" y="217"/>
                      <a:pt x="987" y="224"/>
                    </a:cubicBezTo>
                    <a:cubicBezTo>
                      <a:pt x="984" y="227"/>
                      <a:pt x="980" y="228"/>
                      <a:pt x="976" y="228"/>
                    </a:cubicBezTo>
                    <a:cubicBezTo>
                      <a:pt x="972" y="228"/>
                      <a:pt x="970" y="224"/>
                      <a:pt x="971" y="220"/>
                    </a:cubicBezTo>
                    <a:cubicBezTo>
                      <a:pt x="972" y="213"/>
                      <a:pt x="980" y="209"/>
                      <a:pt x="986" y="205"/>
                    </a:cubicBezTo>
                    <a:cubicBezTo>
                      <a:pt x="991" y="203"/>
                      <a:pt x="997" y="201"/>
                      <a:pt x="1001" y="197"/>
                    </a:cubicBezTo>
                    <a:close/>
                    <a:moveTo>
                      <a:pt x="1051" y="127"/>
                    </a:moveTo>
                    <a:cubicBezTo>
                      <a:pt x="1054" y="127"/>
                      <a:pt x="1057" y="127"/>
                      <a:pt x="1060" y="126"/>
                    </a:cubicBezTo>
                    <a:cubicBezTo>
                      <a:pt x="1060" y="126"/>
                      <a:pt x="1060" y="126"/>
                      <a:pt x="1060" y="126"/>
                    </a:cubicBezTo>
                    <a:cubicBezTo>
                      <a:pt x="1061" y="130"/>
                      <a:pt x="1061" y="134"/>
                      <a:pt x="1060" y="137"/>
                    </a:cubicBezTo>
                    <a:cubicBezTo>
                      <a:pt x="1057" y="136"/>
                      <a:pt x="1053" y="135"/>
                      <a:pt x="1050" y="134"/>
                    </a:cubicBezTo>
                    <a:cubicBezTo>
                      <a:pt x="1051" y="132"/>
                      <a:pt x="1051" y="130"/>
                      <a:pt x="1051" y="127"/>
                    </a:cubicBezTo>
                    <a:close/>
                    <a:moveTo>
                      <a:pt x="1059" y="139"/>
                    </a:moveTo>
                    <a:cubicBezTo>
                      <a:pt x="1058" y="143"/>
                      <a:pt x="1055" y="147"/>
                      <a:pt x="1052" y="150"/>
                    </a:cubicBezTo>
                    <a:cubicBezTo>
                      <a:pt x="1049" y="147"/>
                      <a:pt x="1047" y="144"/>
                      <a:pt x="1044" y="142"/>
                    </a:cubicBezTo>
                    <a:cubicBezTo>
                      <a:pt x="1044" y="142"/>
                      <a:pt x="1044" y="142"/>
                      <a:pt x="1044" y="142"/>
                    </a:cubicBezTo>
                    <a:cubicBezTo>
                      <a:pt x="1046" y="140"/>
                      <a:pt x="1048" y="138"/>
                      <a:pt x="1049" y="135"/>
                    </a:cubicBezTo>
                    <a:cubicBezTo>
                      <a:pt x="1053" y="136"/>
                      <a:pt x="1056" y="138"/>
                      <a:pt x="1059" y="139"/>
                    </a:cubicBezTo>
                    <a:close/>
                    <a:moveTo>
                      <a:pt x="1025" y="110"/>
                    </a:moveTo>
                    <a:cubicBezTo>
                      <a:pt x="1024" y="110"/>
                      <a:pt x="1023" y="111"/>
                      <a:pt x="1021" y="112"/>
                    </a:cubicBezTo>
                    <a:cubicBezTo>
                      <a:pt x="1020" y="113"/>
                      <a:pt x="1019" y="114"/>
                      <a:pt x="1017" y="115"/>
                    </a:cubicBezTo>
                    <a:cubicBezTo>
                      <a:pt x="1014" y="112"/>
                      <a:pt x="1011" y="109"/>
                      <a:pt x="1008" y="106"/>
                    </a:cubicBezTo>
                    <a:cubicBezTo>
                      <a:pt x="1012" y="103"/>
                      <a:pt x="1016" y="100"/>
                      <a:pt x="1021" y="99"/>
                    </a:cubicBezTo>
                    <a:cubicBezTo>
                      <a:pt x="1022" y="103"/>
                      <a:pt x="1024" y="106"/>
                      <a:pt x="1025" y="110"/>
                    </a:cubicBezTo>
                    <a:close/>
                    <a:moveTo>
                      <a:pt x="1023" y="98"/>
                    </a:moveTo>
                    <a:cubicBezTo>
                      <a:pt x="1023" y="98"/>
                      <a:pt x="1024" y="98"/>
                      <a:pt x="1025" y="98"/>
                    </a:cubicBezTo>
                    <a:cubicBezTo>
                      <a:pt x="1029" y="97"/>
                      <a:pt x="1034" y="97"/>
                      <a:pt x="1038" y="98"/>
                    </a:cubicBezTo>
                    <a:cubicBezTo>
                      <a:pt x="1037" y="102"/>
                      <a:pt x="1036" y="105"/>
                      <a:pt x="1036" y="108"/>
                    </a:cubicBezTo>
                    <a:cubicBezTo>
                      <a:pt x="1033" y="108"/>
                      <a:pt x="1030" y="109"/>
                      <a:pt x="1027" y="109"/>
                    </a:cubicBezTo>
                    <a:cubicBezTo>
                      <a:pt x="1025" y="106"/>
                      <a:pt x="1024" y="102"/>
                      <a:pt x="1023" y="98"/>
                    </a:cubicBezTo>
                    <a:close/>
                    <a:moveTo>
                      <a:pt x="1016" y="116"/>
                    </a:moveTo>
                    <a:cubicBezTo>
                      <a:pt x="1014" y="118"/>
                      <a:pt x="1013" y="121"/>
                      <a:pt x="1012" y="124"/>
                    </a:cubicBezTo>
                    <a:cubicBezTo>
                      <a:pt x="1008" y="123"/>
                      <a:pt x="1004" y="122"/>
                      <a:pt x="1000" y="121"/>
                    </a:cubicBezTo>
                    <a:cubicBezTo>
                      <a:pt x="1000" y="119"/>
                      <a:pt x="1001" y="118"/>
                      <a:pt x="1002" y="116"/>
                    </a:cubicBezTo>
                    <a:cubicBezTo>
                      <a:pt x="1003" y="113"/>
                      <a:pt x="1005" y="110"/>
                      <a:pt x="1007" y="107"/>
                    </a:cubicBezTo>
                    <a:cubicBezTo>
                      <a:pt x="1010" y="110"/>
                      <a:pt x="1013" y="113"/>
                      <a:pt x="1016" y="116"/>
                    </a:cubicBezTo>
                    <a:close/>
                    <a:moveTo>
                      <a:pt x="1012" y="126"/>
                    </a:moveTo>
                    <a:cubicBezTo>
                      <a:pt x="1011" y="127"/>
                      <a:pt x="1011" y="129"/>
                      <a:pt x="1011" y="130"/>
                    </a:cubicBezTo>
                    <a:cubicBezTo>
                      <a:pt x="1011" y="131"/>
                      <a:pt x="1011" y="132"/>
                      <a:pt x="1012" y="133"/>
                    </a:cubicBezTo>
                    <a:cubicBezTo>
                      <a:pt x="1008" y="134"/>
                      <a:pt x="1004" y="135"/>
                      <a:pt x="1000" y="137"/>
                    </a:cubicBezTo>
                    <a:cubicBezTo>
                      <a:pt x="999" y="132"/>
                      <a:pt x="999" y="127"/>
                      <a:pt x="1000" y="122"/>
                    </a:cubicBezTo>
                    <a:cubicBezTo>
                      <a:pt x="1004" y="123"/>
                      <a:pt x="1008" y="124"/>
                      <a:pt x="1012" y="126"/>
                    </a:cubicBezTo>
                    <a:close/>
                    <a:moveTo>
                      <a:pt x="1012" y="135"/>
                    </a:moveTo>
                    <a:cubicBezTo>
                      <a:pt x="1013" y="137"/>
                      <a:pt x="1014" y="140"/>
                      <a:pt x="1016" y="141"/>
                    </a:cubicBezTo>
                    <a:cubicBezTo>
                      <a:pt x="1013" y="144"/>
                      <a:pt x="1010" y="147"/>
                      <a:pt x="1008" y="150"/>
                    </a:cubicBezTo>
                    <a:cubicBezTo>
                      <a:pt x="1006" y="147"/>
                      <a:pt x="1004" y="145"/>
                      <a:pt x="1003" y="143"/>
                    </a:cubicBezTo>
                    <a:cubicBezTo>
                      <a:pt x="1002" y="141"/>
                      <a:pt x="1001" y="140"/>
                      <a:pt x="1001" y="139"/>
                    </a:cubicBezTo>
                    <a:cubicBezTo>
                      <a:pt x="1004" y="137"/>
                      <a:pt x="1008" y="136"/>
                      <a:pt x="1012" y="135"/>
                    </a:cubicBezTo>
                    <a:close/>
                    <a:moveTo>
                      <a:pt x="1017" y="142"/>
                    </a:moveTo>
                    <a:cubicBezTo>
                      <a:pt x="1019" y="144"/>
                      <a:pt x="1021" y="146"/>
                      <a:pt x="1024" y="146"/>
                    </a:cubicBezTo>
                    <a:cubicBezTo>
                      <a:pt x="1024" y="146"/>
                      <a:pt x="1024" y="146"/>
                      <a:pt x="1024" y="146"/>
                    </a:cubicBezTo>
                    <a:cubicBezTo>
                      <a:pt x="1023" y="150"/>
                      <a:pt x="1022" y="154"/>
                      <a:pt x="1021" y="158"/>
                    </a:cubicBezTo>
                    <a:cubicBezTo>
                      <a:pt x="1016" y="156"/>
                      <a:pt x="1012" y="154"/>
                      <a:pt x="1009" y="151"/>
                    </a:cubicBezTo>
                    <a:cubicBezTo>
                      <a:pt x="1012" y="148"/>
                      <a:pt x="1014" y="145"/>
                      <a:pt x="1017" y="142"/>
                    </a:cubicBezTo>
                    <a:close/>
                    <a:moveTo>
                      <a:pt x="1026" y="147"/>
                    </a:moveTo>
                    <a:cubicBezTo>
                      <a:pt x="1028" y="147"/>
                      <a:pt x="1031" y="147"/>
                      <a:pt x="1033" y="147"/>
                    </a:cubicBezTo>
                    <a:cubicBezTo>
                      <a:pt x="1035" y="151"/>
                      <a:pt x="1036" y="155"/>
                      <a:pt x="1037" y="159"/>
                    </a:cubicBezTo>
                    <a:cubicBezTo>
                      <a:pt x="1032" y="160"/>
                      <a:pt x="1027" y="160"/>
                      <a:pt x="1023" y="158"/>
                    </a:cubicBezTo>
                    <a:cubicBezTo>
                      <a:pt x="1024" y="155"/>
                      <a:pt x="1025" y="151"/>
                      <a:pt x="1026" y="147"/>
                    </a:cubicBezTo>
                    <a:close/>
                    <a:moveTo>
                      <a:pt x="1035" y="146"/>
                    </a:moveTo>
                    <a:cubicBezTo>
                      <a:pt x="1037" y="146"/>
                      <a:pt x="1040" y="144"/>
                      <a:pt x="1042" y="143"/>
                    </a:cubicBezTo>
                    <a:cubicBezTo>
                      <a:pt x="1046" y="145"/>
                      <a:pt x="1048" y="148"/>
                      <a:pt x="1051" y="151"/>
                    </a:cubicBezTo>
                    <a:cubicBezTo>
                      <a:pt x="1050" y="152"/>
                      <a:pt x="1049" y="153"/>
                      <a:pt x="1048" y="154"/>
                    </a:cubicBezTo>
                    <a:cubicBezTo>
                      <a:pt x="1045" y="156"/>
                      <a:pt x="1042" y="158"/>
                      <a:pt x="1038" y="159"/>
                    </a:cubicBezTo>
                    <a:cubicBezTo>
                      <a:pt x="1037" y="154"/>
                      <a:pt x="1036" y="150"/>
                      <a:pt x="1035" y="146"/>
                    </a:cubicBezTo>
                    <a:close/>
                    <a:moveTo>
                      <a:pt x="1034" y="126"/>
                    </a:moveTo>
                    <a:cubicBezTo>
                      <a:pt x="1034" y="126"/>
                      <a:pt x="1034" y="127"/>
                      <a:pt x="1034" y="127"/>
                    </a:cubicBezTo>
                    <a:cubicBezTo>
                      <a:pt x="1034" y="127"/>
                      <a:pt x="1034" y="127"/>
                      <a:pt x="1034" y="127"/>
                    </a:cubicBezTo>
                    <a:cubicBezTo>
                      <a:pt x="1034" y="128"/>
                      <a:pt x="1034" y="128"/>
                      <a:pt x="1034" y="128"/>
                    </a:cubicBezTo>
                    <a:cubicBezTo>
                      <a:pt x="1039" y="128"/>
                      <a:pt x="1044" y="128"/>
                      <a:pt x="1049" y="128"/>
                    </a:cubicBezTo>
                    <a:cubicBezTo>
                      <a:pt x="1050" y="136"/>
                      <a:pt x="1043" y="142"/>
                      <a:pt x="1035" y="144"/>
                    </a:cubicBezTo>
                    <a:cubicBezTo>
                      <a:pt x="1028" y="147"/>
                      <a:pt x="1019" y="145"/>
                      <a:pt x="1015" y="137"/>
                    </a:cubicBezTo>
                    <a:cubicBezTo>
                      <a:pt x="1011" y="131"/>
                      <a:pt x="1013" y="122"/>
                      <a:pt x="1019" y="116"/>
                    </a:cubicBezTo>
                    <a:cubicBezTo>
                      <a:pt x="1025" y="110"/>
                      <a:pt x="1037" y="108"/>
                      <a:pt x="1044" y="113"/>
                    </a:cubicBezTo>
                    <a:cubicBezTo>
                      <a:pt x="1041" y="117"/>
                      <a:pt x="1037" y="121"/>
                      <a:pt x="1034" y="126"/>
                    </a:cubicBezTo>
                    <a:close/>
                    <a:moveTo>
                      <a:pt x="1045" y="112"/>
                    </a:moveTo>
                    <a:cubicBezTo>
                      <a:pt x="1043" y="110"/>
                      <a:pt x="1040" y="109"/>
                      <a:pt x="1037" y="108"/>
                    </a:cubicBezTo>
                    <a:cubicBezTo>
                      <a:pt x="1037" y="105"/>
                      <a:pt x="1038" y="102"/>
                      <a:pt x="1039" y="99"/>
                    </a:cubicBezTo>
                    <a:cubicBezTo>
                      <a:pt x="1044" y="100"/>
                      <a:pt x="1048" y="102"/>
                      <a:pt x="1051" y="105"/>
                    </a:cubicBezTo>
                    <a:cubicBezTo>
                      <a:pt x="1049" y="107"/>
                      <a:pt x="1047" y="110"/>
                      <a:pt x="1045" y="112"/>
                    </a:cubicBezTo>
                    <a:close/>
                    <a:moveTo>
                      <a:pt x="1064" y="52"/>
                    </a:moveTo>
                    <a:cubicBezTo>
                      <a:pt x="1064" y="61"/>
                      <a:pt x="1062" y="70"/>
                      <a:pt x="1060" y="78"/>
                    </a:cubicBezTo>
                    <a:cubicBezTo>
                      <a:pt x="1060" y="78"/>
                      <a:pt x="1060" y="79"/>
                      <a:pt x="1060" y="79"/>
                    </a:cubicBezTo>
                    <a:cubicBezTo>
                      <a:pt x="1059" y="79"/>
                      <a:pt x="1058" y="80"/>
                      <a:pt x="1057" y="81"/>
                    </a:cubicBezTo>
                    <a:cubicBezTo>
                      <a:pt x="1055" y="82"/>
                      <a:pt x="1053" y="84"/>
                      <a:pt x="1051" y="85"/>
                    </a:cubicBezTo>
                    <a:cubicBezTo>
                      <a:pt x="1053" y="76"/>
                      <a:pt x="1055" y="66"/>
                      <a:pt x="1055" y="56"/>
                    </a:cubicBezTo>
                    <a:cubicBezTo>
                      <a:pt x="1058" y="55"/>
                      <a:pt x="1061" y="54"/>
                      <a:pt x="1064" y="52"/>
                    </a:cubicBezTo>
                    <a:close/>
                    <a:moveTo>
                      <a:pt x="1053" y="57"/>
                    </a:moveTo>
                    <a:cubicBezTo>
                      <a:pt x="1053" y="67"/>
                      <a:pt x="1052" y="77"/>
                      <a:pt x="1050" y="87"/>
                    </a:cubicBezTo>
                    <a:cubicBezTo>
                      <a:pt x="1050" y="87"/>
                      <a:pt x="1050" y="87"/>
                      <a:pt x="1050" y="87"/>
                    </a:cubicBezTo>
                    <a:cubicBezTo>
                      <a:pt x="1048" y="88"/>
                      <a:pt x="1047" y="90"/>
                      <a:pt x="1046" y="91"/>
                    </a:cubicBezTo>
                    <a:cubicBezTo>
                      <a:pt x="1045" y="90"/>
                      <a:pt x="1043" y="90"/>
                      <a:pt x="1042" y="89"/>
                    </a:cubicBezTo>
                    <a:cubicBezTo>
                      <a:pt x="1042" y="80"/>
                      <a:pt x="1045" y="71"/>
                      <a:pt x="1043" y="63"/>
                    </a:cubicBezTo>
                    <a:cubicBezTo>
                      <a:pt x="1046" y="61"/>
                      <a:pt x="1050" y="59"/>
                      <a:pt x="1053" y="57"/>
                    </a:cubicBezTo>
                    <a:close/>
                    <a:moveTo>
                      <a:pt x="1032" y="70"/>
                    </a:moveTo>
                    <a:cubicBezTo>
                      <a:pt x="1034" y="68"/>
                      <a:pt x="1036" y="67"/>
                      <a:pt x="1038" y="65"/>
                    </a:cubicBezTo>
                    <a:cubicBezTo>
                      <a:pt x="1039" y="65"/>
                      <a:pt x="1040" y="64"/>
                      <a:pt x="1042" y="63"/>
                    </a:cubicBezTo>
                    <a:cubicBezTo>
                      <a:pt x="1043" y="72"/>
                      <a:pt x="1040" y="80"/>
                      <a:pt x="1040" y="89"/>
                    </a:cubicBezTo>
                    <a:cubicBezTo>
                      <a:pt x="1039" y="89"/>
                      <a:pt x="1037" y="88"/>
                      <a:pt x="1035" y="88"/>
                    </a:cubicBezTo>
                    <a:cubicBezTo>
                      <a:pt x="1034" y="88"/>
                      <a:pt x="1033" y="88"/>
                      <a:pt x="1031" y="88"/>
                    </a:cubicBezTo>
                    <a:cubicBezTo>
                      <a:pt x="1031" y="82"/>
                      <a:pt x="1032" y="76"/>
                      <a:pt x="1032" y="70"/>
                    </a:cubicBezTo>
                    <a:close/>
                    <a:moveTo>
                      <a:pt x="1030" y="71"/>
                    </a:moveTo>
                    <a:cubicBezTo>
                      <a:pt x="1030" y="77"/>
                      <a:pt x="1030" y="82"/>
                      <a:pt x="1029" y="88"/>
                    </a:cubicBezTo>
                    <a:cubicBezTo>
                      <a:pt x="1026" y="88"/>
                      <a:pt x="1022" y="89"/>
                      <a:pt x="1019" y="90"/>
                    </a:cubicBezTo>
                    <a:cubicBezTo>
                      <a:pt x="1020" y="82"/>
                      <a:pt x="1025" y="76"/>
                      <a:pt x="1030" y="71"/>
                    </a:cubicBezTo>
                    <a:close/>
                    <a:moveTo>
                      <a:pt x="1032" y="90"/>
                    </a:moveTo>
                    <a:cubicBezTo>
                      <a:pt x="1037" y="90"/>
                      <a:pt x="1042" y="91"/>
                      <a:pt x="1046" y="93"/>
                    </a:cubicBezTo>
                    <a:cubicBezTo>
                      <a:pt x="1050" y="94"/>
                      <a:pt x="1054" y="96"/>
                      <a:pt x="1057" y="99"/>
                    </a:cubicBezTo>
                    <a:cubicBezTo>
                      <a:pt x="1055" y="101"/>
                      <a:pt x="1054" y="102"/>
                      <a:pt x="1052" y="104"/>
                    </a:cubicBezTo>
                    <a:cubicBezTo>
                      <a:pt x="1041" y="94"/>
                      <a:pt x="1023" y="93"/>
                      <a:pt x="1011" y="102"/>
                    </a:cubicBezTo>
                    <a:cubicBezTo>
                      <a:pt x="1004" y="107"/>
                      <a:pt x="999" y="115"/>
                      <a:pt x="998" y="124"/>
                    </a:cubicBezTo>
                    <a:cubicBezTo>
                      <a:pt x="996" y="132"/>
                      <a:pt x="998" y="140"/>
                      <a:pt x="1003" y="147"/>
                    </a:cubicBezTo>
                    <a:cubicBezTo>
                      <a:pt x="1011" y="158"/>
                      <a:pt x="1025" y="163"/>
                      <a:pt x="1038" y="160"/>
                    </a:cubicBezTo>
                    <a:cubicBezTo>
                      <a:pt x="1052" y="157"/>
                      <a:pt x="1065" y="141"/>
                      <a:pt x="1062" y="126"/>
                    </a:cubicBezTo>
                    <a:cubicBezTo>
                      <a:pt x="1062" y="126"/>
                      <a:pt x="1062" y="126"/>
                      <a:pt x="1062" y="126"/>
                    </a:cubicBezTo>
                    <a:cubicBezTo>
                      <a:pt x="1064" y="125"/>
                      <a:pt x="1065" y="125"/>
                      <a:pt x="1067" y="125"/>
                    </a:cubicBezTo>
                    <a:cubicBezTo>
                      <a:pt x="1067" y="124"/>
                      <a:pt x="1068" y="124"/>
                      <a:pt x="1069" y="124"/>
                    </a:cubicBezTo>
                    <a:cubicBezTo>
                      <a:pt x="1069" y="124"/>
                      <a:pt x="1069" y="124"/>
                      <a:pt x="1069" y="124"/>
                    </a:cubicBezTo>
                    <a:cubicBezTo>
                      <a:pt x="1069" y="126"/>
                      <a:pt x="1069" y="128"/>
                      <a:pt x="1069" y="130"/>
                    </a:cubicBezTo>
                    <a:cubicBezTo>
                      <a:pt x="1069" y="133"/>
                      <a:pt x="1069" y="135"/>
                      <a:pt x="1068" y="138"/>
                    </a:cubicBezTo>
                    <a:cubicBezTo>
                      <a:pt x="1068" y="142"/>
                      <a:pt x="1066" y="146"/>
                      <a:pt x="1063" y="150"/>
                    </a:cubicBezTo>
                    <a:cubicBezTo>
                      <a:pt x="1058" y="158"/>
                      <a:pt x="1051" y="163"/>
                      <a:pt x="1042" y="165"/>
                    </a:cubicBezTo>
                    <a:cubicBezTo>
                      <a:pt x="1025" y="171"/>
                      <a:pt x="1005" y="162"/>
                      <a:pt x="996" y="146"/>
                    </a:cubicBezTo>
                    <a:cubicBezTo>
                      <a:pt x="988" y="131"/>
                      <a:pt x="991" y="113"/>
                      <a:pt x="1002" y="101"/>
                    </a:cubicBezTo>
                    <a:cubicBezTo>
                      <a:pt x="1010" y="93"/>
                      <a:pt x="1021" y="90"/>
                      <a:pt x="1032" y="90"/>
                    </a:cubicBezTo>
                    <a:close/>
                    <a:moveTo>
                      <a:pt x="958" y="128"/>
                    </a:moveTo>
                    <a:cubicBezTo>
                      <a:pt x="961" y="134"/>
                      <a:pt x="963" y="154"/>
                      <a:pt x="952" y="150"/>
                    </a:cubicBezTo>
                    <a:cubicBezTo>
                      <a:pt x="945" y="147"/>
                      <a:pt x="954" y="134"/>
                      <a:pt x="958" y="128"/>
                    </a:cubicBezTo>
                    <a:close/>
                    <a:moveTo>
                      <a:pt x="958" y="125"/>
                    </a:moveTo>
                    <a:cubicBezTo>
                      <a:pt x="951" y="130"/>
                      <a:pt x="944" y="135"/>
                      <a:pt x="937" y="140"/>
                    </a:cubicBezTo>
                    <a:cubicBezTo>
                      <a:pt x="934" y="142"/>
                      <a:pt x="930" y="143"/>
                      <a:pt x="927" y="144"/>
                    </a:cubicBezTo>
                    <a:cubicBezTo>
                      <a:pt x="924" y="145"/>
                      <a:pt x="920" y="145"/>
                      <a:pt x="919" y="141"/>
                    </a:cubicBezTo>
                    <a:cubicBezTo>
                      <a:pt x="919" y="139"/>
                      <a:pt x="921" y="136"/>
                      <a:pt x="922" y="134"/>
                    </a:cubicBezTo>
                    <a:cubicBezTo>
                      <a:pt x="924" y="132"/>
                      <a:pt x="927" y="130"/>
                      <a:pt x="930" y="129"/>
                    </a:cubicBezTo>
                    <a:cubicBezTo>
                      <a:pt x="939" y="126"/>
                      <a:pt x="948" y="127"/>
                      <a:pt x="956" y="125"/>
                    </a:cubicBezTo>
                    <a:cubicBezTo>
                      <a:pt x="957" y="125"/>
                      <a:pt x="957" y="125"/>
                      <a:pt x="957" y="125"/>
                    </a:cubicBezTo>
                    <a:cubicBezTo>
                      <a:pt x="957" y="125"/>
                      <a:pt x="957" y="125"/>
                      <a:pt x="958" y="125"/>
                    </a:cubicBezTo>
                    <a:cubicBezTo>
                      <a:pt x="958" y="125"/>
                      <a:pt x="958" y="125"/>
                      <a:pt x="958" y="125"/>
                    </a:cubicBezTo>
                    <a:cubicBezTo>
                      <a:pt x="958" y="125"/>
                      <a:pt x="958" y="125"/>
                      <a:pt x="958" y="125"/>
                    </a:cubicBezTo>
                    <a:close/>
                    <a:moveTo>
                      <a:pt x="987" y="123"/>
                    </a:moveTo>
                    <a:cubicBezTo>
                      <a:pt x="981" y="124"/>
                      <a:pt x="975" y="127"/>
                      <a:pt x="975" y="133"/>
                    </a:cubicBezTo>
                    <a:cubicBezTo>
                      <a:pt x="968" y="133"/>
                      <a:pt x="958" y="128"/>
                      <a:pt x="958" y="120"/>
                    </a:cubicBezTo>
                    <a:cubicBezTo>
                      <a:pt x="958" y="112"/>
                      <a:pt x="968" y="109"/>
                      <a:pt x="975" y="109"/>
                    </a:cubicBezTo>
                    <a:cubicBezTo>
                      <a:pt x="974" y="116"/>
                      <a:pt x="980" y="121"/>
                      <a:pt x="987" y="123"/>
                    </a:cubicBezTo>
                    <a:close/>
                    <a:moveTo>
                      <a:pt x="978" y="106"/>
                    </a:moveTo>
                    <a:cubicBezTo>
                      <a:pt x="982" y="99"/>
                      <a:pt x="992" y="100"/>
                      <a:pt x="998" y="102"/>
                    </a:cubicBezTo>
                    <a:cubicBezTo>
                      <a:pt x="994" y="108"/>
                      <a:pt x="991" y="115"/>
                      <a:pt x="990" y="122"/>
                    </a:cubicBezTo>
                    <a:cubicBezTo>
                      <a:pt x="990" y="122"/>
                      <a:pt x="990" y="122"/>
                      <a:pt x="990" y="122"/>
                    </a:cubicBezTo>
                    <a:cubicBezTo>
                      <a:pt x="982" y="122"/>
                      <a:pt x="973" y="114"/>
                      <a:pt x="978" y="106"/>
                    </a:cubicBezTo>
                    <a:close/>
                    <a:moveTo>
                      <a:pt x="990" y="124"/>
                    </a:moveTo>
                    <a:cubicBezTo>
                      <a:pt x="989" y="130"/>
                      <a:pt x="990" y="135"/>
                      <a:pt x="992" y="140"/>
                    </a:cubicBezTo>
                    <a:cubicBezTo>
                      <a:pt x="992" y="142"/>
                      <a:pt x="993" y="143"/>
                      <a:pt x="993" y="144"/>
                    </a:cubicBezTo>
                    <a:cubicBezTo>
                      <a:pt x="986" y="145"/>
                      <a:pt x="978" y="143"/>
                      <a:pt x="976" y="136"/>
                    </a:cubicBezTo>
                    <a:cubicBezTo>
                      <a:pt x="975" y="127"/>
                      <a:pt x="983" y="125"/>
                      <a:pt x="990" y="124"/>
                    </a:cubicBezTo>
                    <a:close/>
                    <a:moveTo>
                      <a:pt x="1018" y="67"/>
                    </a:moveTo>
                    <a:cubicBezTo>
                      <a:pt x="1011" y="75"/>
                      <a:pt x="1006" y="84"/>
                      <a:pt x="1006" y="95"/>
                    </a:cubicBezTo>
                    <a:cubicBezTo>
                      <a:pt x="996" y="88"/>
                      <a:pt x="984" y="88"/>
                      <a:pt x="973" y="91"/>
                    </a:cubicBezTo>
                    <a:cubicBezTo>
                      <a:pt x="976" y="72"/>
                      <a:pt x="998" y="56"/>
                      <a:pt x="1016" y="63"/>
                    </a:cubicBezTo>
                    <a:cubicBezTo>
                      <a:pt x="1016" y="63"/>
                      <a:pt x="1016" y="63"/>
                      <a:pt x="1017" y="63"/>
                    </a:cubicBezTo>
                    <a:cubicBezTo>
                      <a:pt x="1018" y="64"/>
                      <a:pt x="1019" y="64"/>
                      <a:pt x="1020" y="65"/>
                    </a:cubicBezTo>
                    <a:cubicBezTo>
                      <a:pt x="1020" y="65"/>
                      <a:pt x="1020" y="65"/>
                      <a:pt x="1020" y="65"/>
                    </a:cubicBezTo>
                    <a:cubicBezTo>
                      <a:pt x="1019" y="66"/>
                      <a:pt x="1018" y="66"/>
                      <a:pt x="1018" y="67"/>
                    </a:cubicBezTo>
                    <a:close/>
                    <a:moveTo>
                      <a:pt x="971" y="90"/>
                    </a:moveTo>
                    <a:cubicBezTo>
                      <a:pt x="971" y="90"/>
                      <a:pt x="971" y="90"/>
                      <a:pt x="971" y="90"/>
                    </a:cubicBezTo>
                    <a:cubicBezTo>
                      <a:pt x="967" y="90"/>
                      <a:pt x="963" y="90"/>
                      <a:pt x="959" y="88"/>
                    </a:cubicBezTo>
                    <a:cubicBezTo>
                      <a:pt x="955" y="87"/>
                      <a:pt x="948" y="84"/>
                      <a:pt x="949" y="79"/>
                    </a:cubicBezTo>
                    <a:cubicBezTo>
                      <a:pt x="950" y="74"/>
                      <a:pt x="957" y="73"/>
                      <a:pt x="961" y="73"/>
                    </a:cubicBezTo>
                    <a:cubicBezTo>
                      <a:pt x="967" y="73"/>
                      <a:pt x="972" y="75"/>
                      <a:pt x="977" y="76"/>
                    </a:cubicBezTo>
                    <a:cubicBezTo>
                      <a:pt x="974" y="80"/>
                      <a:pt x="972" y="85"/>
                      <a:pt x="971" y="90"/>
                    </a:cubicBezTo>
                    <a:close/>
                    <a:moveTo>
                      <a:pt x="967" y="66"/>
                    </a:moveTo>
                    <a:cubicBezTo>
                      <a:pt x="964" y="63"/>
                      <a:pt x="961" y="57"/>
                      <a:pt x="966" y="54"/>
                    </a:cubicBezTo>
                    <a:cubicBezTo>
                      <a:pt x="970" y="51"/>
                      <a:pt x="976" y="55"/>
                      <a:pt x="979" y="58"/>
                    </a:cubicBezTo>
                    <a:cubicBezTo>
                      <a:pt x="982" y="60"/>
                      <a:pt x="985" y="63"/>
                      <a:pt x="988" y="66"/>
                    </a:cubicBezTo>
                    <a:cubicBezTo>
                      <a:pt x="985" y="68"/>
                      <a:pt x="981" y="71"/>
                      <a:pt x="979" y="75"/>
                    </a:cubicBezTo>
                    <a:cubicBezTo>
                      <a:pt x="975" y="72"/>
                      <a:pt x="971" y="70"/>
                      <a:pt x="967" y="66"/>
                    </a:cubicBezTo>
                    <a:close/>
                    <a:moveTo>
                      <a:pt x="984" y="51"/>
                    </a:moveTo>
                    <a:cubicBezTo>
                      <a:pt x="983" y="46"/>
                      <a:pt x="983" y="38"/>
                      <a:pt x="990" y="39"/>
                    </a:cubicBezTo>
                    <a:cubicBezTo>
                      <a:pt x="994" y="39"/>
                      <a:pt x="996" y="45"/>
                      <a:pt x="998" y="49"/>
                    </a:cubicBezTo>
                    <a:cubicBezTo>
                      <a:pt x="999" y="52"/>
                      <a:pt x="1000" y="57"/>
                      <a:pt x="1001" y="61"/>
                    </a:cubicBezTo>
                    <a:cubicBezTo>
                      <a:pt x="997" y="61"/>
                      <a:pt x="994" y="63"/>
                      <a:pt x="990" y="65"/>
                    </a:cubicBezTo>
                    <a:cubicBezTo>
                      <a:pt x="990" y="65"/>
                      <a:pt x="990" y="65"/>
                      <a:pt x="990" y="65"/>
                    </a:cubicBezTo>
                    <a:cubicBezTo>
                      <a:pt x="987" y="61"/>
                      <a:pt x="985" y="56"/>
                      <a:pt x="984" y="51"/>
                    </a:cubicBezTo>
                    <a:close/>
                    <a:moveTo>
                      <a:pt x="1003" y="60"/>
                    </a:moveTo>
                    <a:cubicBezTo>
                      <a:pt x="1004" y="53"/>
                      <a:pt x="1004" y="37"/>
                      <a:pt x="1015" y="39"/>
                    </a:cubicBezTo>
                    <a:cubicBezTo>
                      <a:pt x="1020" y="40"/>
                      <a:pt x="1019" y="46"/>
                      <a:pt x="1019" y="50"/>
                    </a:cubicBezTo>
                    <a:cubicBezTo>
                      <a:pt x="1018" y="54"/>
                      <a:pt x="1017" y="57"/>
                      <a:pt x="1015" y="61"/>
                    </a:cubicBezTo>
                    <a:cubicBezTo>
                      <a:pt x="1013" y="60"/>
                      <a:pt x="1010" y="60"/>
                      <a:pt x="1007" y="60"/>
                    </a:cubicBezTo>
                    <a:cubicBezTo>
                      <a:pt x="1006" y="60"/>
                      <a:pt x="1005" y="60"/>
                      <a:pt x="1003" y="60"/>
                    </a:cubicBezTo>
                    <a:close/>
                    <a:moveTo>
                      <a:pt x="1021" y="64"/>
                    </a:moveTo>
                    <a:cubicBezTo>
                      <a:pt x="1020" y="63"/>
                      <a:pt x="1019" y="62"/>
                      <a:pt x="1018" y="62"/>
                    </a:cubicBezTo>
                    <a:cubicBezTo>
                      <a:pt x="1022" y="57"/>
                      <a:pt x="1033" y="43"/>
                      <a:pt x="1038" y="51"/>
                    </a:cubicBezTo>
                    <a:cubicBezTo>
                      <a:pt x="1032" y="54"/>
                      <a:pt x="1026" y="59"/>
                      <a:pt x="1021" y="64"/>
                    </a:cubicBezTo>
                    <a:close/>
                    <a:moveTo>
                      <a:pt x="1019" y="30"/>
                    </a:moveTo>
                    <a:cubicBezTo>
                      <a:pt x="1025" y="31"/>
                      <a:pt x="1028" y="37"/>
                      <a:pt x="1028" y="43"/>
                    </a:cubicBezTo>
                    <a:cubicBezTo>
                      <a:pt x="1028" y="44"/>
                      <a:pt x="1028" y="45"/>
                      <a:pt x="1029" y="44"/>
                    </a:cubicBezTo>
                    <a:cubicBezTo>
                      <a:pt x="1035" y="41"/>
                      <a:pt x="1044" y="39"/>
                      <a:pt x="1048" y="46"/>
                    </a:cubicBezTo>
                    <a:cubicBezTo>
                      <a:pt x="1046" y="47"/>
                      <a:pt x="1044" y="48"/>
                      <a:pt x="1042" y="49"/>
                    </a:cubicBezTo>
                    <a:cubicBezTo>
                      <a:pt x="1041" y="49"/>
                      <a:pt x="1040" y="50"/>
                      <a:pt x="1039" y="50"/>
                    </a:cubicBezTo>
                    <a:cubicBezTo>
                      <a:pt x="1034" y="42"/>
                      <a:pt x="1023" y="53"/>
                      <a:pt x="1018" y="60"/>
                    </a:cubicBezTo>
                    <a:cubicBezTo>
                      <a:pt x="1020" y="52"/>
                      <a:pt x="1024" y="39"/>
                      <a:pt x="1015" y="37"/>
                    </a:cubicBezTo>
                    <a:cubicBezTo>
                      <a:pt x="1005" y="35"/>
                      <a:pt x="1002" y="48"/>
                      <a:pt x="1002" y="57"/>
                    </a:cubicBezTo>
                    <a:cubicBezTo>
                      <a:pt x="1001" y="53"/>
                      <a:pt x="1000" y="50"/>
                      <a:pt x="998" y="46"/>
                    </a:cubicBezTo>
                    <a:cubicBezTo>
                      <a:pt x="997" y="42"/>
                      <a:pt x="994" y="37"/>
                      <a:pt x="989" y="37"/>
                    </a:cubicBezTo>
                    <a:cubicBezTo>
                      <a:pt x="983" y="38"/>
                      <a:pt x="981" y="44"/>
                      <a:pt x="982" y="49"/>
                    </a:cubicBezTo>
                    <a:cubicBezTo>
                      <a:pt x="983" y="53"/>
                      <a:pt x="984" y="58"/>
                      <a:pt x="986" y="62"/>
                    </a:cubicBezTo>
                    <a:cubicBezTo>
                      <a:pt x="984" y="59"/>
                      <a:pt x="981" y="57"/>
                      <a:pt x="978" y="55"/>
                    </a:cubicBezTo>
                    <a:cubicBezTo>
                      <a:pt x="974" y="53"/>
                      <a:pt x="968" y="50"/>
                      <a:pt x="964" y="53"/>
                    </a:cubicBezTo>
                    <a:cubicBezTo>
                      <a:pt x="956" y="60"/>
                      <a:pt x="966" y="69"/>
                      <a:pt x="974" y="74"/>
                    </a:cubicBezTo>
                    <a:cubicBezTo>
                      <a:pt x="969" y="72"/>
                      <a:pt x="963" y="71"/>
                      <a:pt x="958" y="72"/>
                    </a:cubicBezTo>
                    <a:cubicBezTo>
                      <a:pt x="954" y="72"/>
                      <a:pt x="949" y="74"/>
                      <a:pt x="948" y="78"/>
                    </a:cubicBezTo>
                    <a:cubicBezTo>
                      <a:pt x="946" y="83"/>
                      <a:pt x="951" y="87"/>
                      <a:pt x="955" y="89"/>
                    </a:cubicBezTo>
                    <a:cubicBezTo>
                      <a:pt x="960" y="91"/>
                      <a:pt x="965" y="92"/>
                      <a:pt x="970" y="92"/>
                    </a:cubicBezTo>
                    <a:cubicBezTo>
                      <a:pt x="966" y="93"/>
                      <a:pt x="962" y="95"/>
                      <a:pt x="958" y="97"/>
                    </a:cubicBezTo>
                    <a:cubicBezTo>
                      <a:pt x="951" y="95"/>
                      <a:pt x="942" y="92"/>
                      <a:pt x="940" y="84"/>
                    </a:cubicBezTo>
                    <a:cubicBezTo>
                      <a:pt x="939" y="80"/>
                      <a:pt x="940" y="75"/>
                      <a:pt x="943" y="72"/>
                    </a:cubicBezTo>
                    <a:cubicBezTo>
                      <a:pt x="946" y="69"/>
                      <a:pt x="950" y="68"/>
                      <a:pt x="954" y="67"/>
                    </a:cubicBezTo>
                    <a:cubicBezTo>
                      <a:pt x="954" y="67"/>
                      <a:pt x="955" y="66"/>
                      <a:pt x="955" y="65"/>
                    </a:cubicBezTo>
                    <a:cubicBezTo>
                      <a:pt x="951" y="60"/>
                      <a:pt x="951" y="53"/>
                      <a:pt x="956" y="48"/>
                    </a:cubicBezTo>
                    <a:cubicBezTo>
                      <a:pt x="960" y="43"/>
                      <a:pt x="968" y="44"/>
                      <a:pt x="974" y="47"/>
                    </a:cubicBezTo>
                    <a:cubicBezTo>
                      <a:pt x="975" y="47"/>
                      <a:pt x="975" y="46"/>
                      <a:pt x="975" y="46"/>
                    </a:cubicBezTo>
                    <a:cubicBezTo>
                      <a:pt x="973" y="38"/>
                      <a:pt x="977" y="31"/>
                      <a:pt x="984" y="28"/>
                    </a:cubicBezTo>
                    <a:cubicBezTo>
                      <a:pt x="987" y="26"/>
                      <a:pt x="991" y="26"/>
                      <a:pt x="994" y="27"/>
                    </a:cubicBezTo>
                    <a:cubicBezTo>
                      <a:pt x="998" y="29"/>
                      <a:pt x="1000" y="32"/>
                      <a:pt x="1001" y="36"/>
                    </a:cubicBezTo>
                    <a:cubicBezTo>
                      <a:pt x="1001" y="36"/>
                      <a:pt x="1001" y="36"/>
                      <a:pt x="1001" y="36"/>
                    </a:cubicBezTo>
                    <a:cubicBezTo>
                      <a:pt x="1001" y="37"/>
                      <a:pt x="1002" y="37"/>
                      <a:pt x="1002" y="37"/>
                    </a:cubicBezTo>
                    <a:cubicBezTo>
                      <a:pt x="1006" y="32"/>
                      <a:pt x="1012" y="29"/>
                      <a:pt x="1019" y="30"/>
                    </a:cubicBezTo>
                    <a:close/>
                    <a:moveTo>
                      <a:pt x="983" y="11"/>
                    </a:moveTo>
                    <a:cubicBezTo>
                      <a:pt x="994" y="8"/>
                      <a:pt x="1005" y="9"/>
                      <a:pt x="1016" y="10"/>
                    </a:cubicBezTo>
                    <a:cubicBezTo>
                      <a:pt x="1013" y="16"/>
                      <a:pt x="1011" y="22"/>
                      <a:pt x="1010" y="29"/>
                    </a:cubicBezTo>
                    <a:cubicBezTo>
                      <a:pt x="1007" y="30"/>
                      <a:pt x="1004" y="32"/>
                      <a:pt x="1002" y="35"/>
                    </a:cubicBezTo>
                    <a:cubicBezTo>
                      <a:pt x="1001" y="31"/>
                      <a:pt x="999" y="28"/>
                      <a:pt x="995" y="26"/>
                    </a:cubicBezTo>
                    <a:cubicBezTo>
                      <a:pt x="992" y="25"/>
                      <a:pt x="988" y="25"/>
                      <a:pt x="984" y="26"/>
                    </a:cubicBezTo>
                    <a:cubicBezTo>
                      <a:pt x="977" y="29"/>
                      <a:pt x="972" y="37"/>
                      <a:pt x="973" y="45"/>
                    </a:cubicBezTo>
                    <a:cubicBezTo>
                      <a:pt x="967" y="42"/>
                      <a:pt x="960" y="42"/>
                      <a:pt x="955" y="47"/>
                    </a:cubicBezTo>
                    <a:cubicBezTo>
                      <a:pt x="949" y="52"/>
                      <a:pt x="949" y="59"/>
                      <a:pt x="953" y="65"/>
                    </a:cubicBezTo>
                    <a:cubicBezTo>
                      <a:pt x="945" y="67"/>
                      <a:pt x="937" y="75"/>
                      <a:pt x="938" y="83"/>
                    </a:cubicBezTo>
                    <a:cubicBezTo>
                      <a:pt x="940" y="92"/>
                      <a:pt x="948" y="96"/>
                      <a:pt x="956" y="98"/>
                    </a:cubicBezTo>
                    <a:cubicBezTo>
                      <a:pt x="954" y="99"/>
                      <a:pt x="953" y="100"/>
                      <a:pt x="951" y="101"/>
                    </a:cubicBezTo>
                    <a:cubicBezTo>
                      <a:pt x="944" y="104"/>
                      <a:pt x="938" y="108"/>
                      <a:pt x="931" y="112"/>
                    </a:cubicBezTo>
                    <a:cubicBezTo>
                      <a:pt x="929" y="108"/>
                      <a:pt x="927" y="103"/>
                      <a:pt x="926" y="98"/>
                    </a:cubicBezTo>
                    <a:cubicBezTo>
                      <a:pt x="925" y="93"/>
                      <a:pt x="924" y="88"/>
                      <a:pt x="924" y="83"/>
                    </a:cubicBezTo>
                    <a:cubicBezTo>
                      <a:pt x="924" y="72"/>
                      <a:pt x="927" y="62"/>
                      <a:pt x="931" y="52"/>
                    </a:cubicBezTo>
                    <a:cubicBezTo>
                      <a:pt x="940" y="31"/>
                      <a:pt x="961" y="16"/>
                      <a:pt x="983" y="11"/>
                    </a:cubicBezTo>
                    <a:close/>
                    <a:moveTo>
                      <a:pt x="951" y="7"/>
                    </a:moveTo>
                    <a:cubicBezTo>
                      <a:pt x="955" y="11"/>
                      <a:pt x="956" y="15"/>
                      <a:pt x="959" y="19"/>
                    </a:cubicBezTo>
                    <a:cubicBezTo>
                      <a:pt x="956" y="21"/>
                      <a:pt x="952" y="23"/>
                      <a:pt x="949" y="26"/>
                    </a:cubicBezTo>
                    <a:cubicBezTo>
                      <a:pt x="949" y="26"/>
                      <a:pt x="949" y="27"/>
                      <a:pt x="948" y="27"/>
                    </a:cubicBezTo>
                    <a:cubicBezTo>
                      <a:pt x="945" y="23"/>
                      <a:pt x="941" y="20"/>
                      <a:pt x="938" y="16"/>
                    </a:cubicBezTo>
                    <a:cubicBezTo>
                      <a:pt x="942" y="13"/>
                      <a:pt x="947" y="10"/>
                      <a:pt x="951" y="7"/>
                    </a:cubicBezTo>
                    <a:close/>
                    <a:moveTo>
                      <a:pt x="928" y="25"/>
                    </a:moveTo>
                    <a:cubicBezTo>
                      <a:pt x="931" y="22"/>
                      <a:pt x="934" y="19"/>
                      <a:pt x="937" y="17"/>
                    </a:cubicBezTo>
                    <a:cubicBezTo>
                      <a:pt x="940" y="21"/>
                      <a:pt x="944" y="24"/>
                      <a:pt x="947" y="28"/>
                    </a:cubicBezTo>
                    <a:cubicBezTo>
                      <a:pt x="944" y="30"/>
                      <a:pt x="941" y="33"/>
                      <a:pt x="939" y="36"/>
                    </a:cubicBezTo>
                    <a:cubicBezTo>
                      <a:pt x="935" y="33"/>
                      <a:pt x="930" y="31"/>
                      <a:pt x="927" y="27"/>
                    </a:cubicBezTo>
                    <a:cubicBezTo>
                      <a:pt x="927" y="26"/>
                      <a:pt x="928" y="26"/>
                      <a:pt x="928" y="25"/>
                    </a:cubicBezTo>
                    <a:close/>
                    <a:moveTo>
                      <a:pt x="926" y="28"/>
                    </a:moveTo>
                    <a:cubicBezTo>
                      <a:pt x="929" y="32"/>
                      <a:pt x="934" y="34"/>
                      <a:pt x="938" y="37"/>
                    </a:cubicBezTo>
                    <a:cubicBezTo>
                      <a:pt x="935" y="40"/>
                      <a:pt x="933" y="44"/>
                      <a:pt x="931" y="48"/>
                    </a:cubicBezTo>
                    <a:cubicBezTo>
                      <a:pt x="927" y="46"/>
                      <a:pt x="922" y="45"/>
                      <a:pt x="917" y="42"/>
                    </a:cubicBezTo>
                    <a:cubicBezTo>
                      <a:pt x="919" y="37"/>
                      <a:pt x="922" y="32"/>
                      <a:pt x="926" y="28"/>
                    </a:cubicBezTo>
                    <a:close/>
                    <a:moveTo>
                      <a:pt x="913" y="56"/>
                    </a:moveTo>
                    <a:cubicBezTo>
                      <a:pt x="914" y="52"/>
                      <a:pt x="915" y="48"/>
                      <a:pt x="917" y="44"/>
                    </a:cubicBezTo>
                    <a:cubicBezTo>
                      <a:pt x="921" y="46"/>
                      <a:pt x="926" y="47"/>
                      <a:pt x="930" y="49"/>
                    </a:cubicBezTo>
                    <a:cubicBezTo>
                      <a:pt x="930" y="50"/>
                      <a:pt x="930" y="50"/>
                      <a:pt x="930" y="50"/>
                    </a:cubicBezTo>
                    <a:cubicBezTo>
                      <a:pt x="928" y="55"/>
                      <a:pt x="926" y="60"/>
                      <a:pt x="925" y="65"/>
                    </a:cubicBezTo>
                    <a:cubicBezTo>
                      <a:pt x="920" y="63"/>
                      <a:pt x="916" y="64"/>
                      <a:pt x="911" y="63"/>
                    </a:cubicBezTo>
                    <a:cubicBezTo>
                      <a:pt x="912" y="61"/>
                      <a:pt x="912" y="59"/>
                      <a:pt x="913" y="56"/>
                    </a:cubicBezTo>
                    <a:close/>
                    <a:moveTo>
                      <a:pt x="911" y="65"/>
                    </a:moveTo>
                    <a:cubicBezTo>
                      <a:pt x="916" y="66"/>
                      <a:pt x="920" y="65"/>
                      <a:pt x="924" y="66"/>
                    </a:cubicBezTo>
                    <a:cubicBezTo>
                      <a:pt x="923" y="71"/>
                      <a:pt x="923" y="75"/>
                      <a:pt x="923" y="79"/>
                    </a:cubicBezTo>
                    <a:cubicBezTo>
                      <a:pt x="923" y="81"/>
                      <a:pt x="923" y="82"/>
                      <a:pt x="923" y="84"/>
                    </a:cubicBezTo>
                    <a:cubicBezTo>
                      <a:pt x="918" y="84"/>
                      <a:pt x="914" y="84"/>
                      <a:pt x="910" y="85"/>
                    </a:cubicBezTo>
                    <a:cubicBezTo>
                      <a:pt x="910" y="78"/>
                      <a:pt x="910" y="71"/>
                      <a:pt x="911" y="65"/>
                    </a:cubicBezTo>
                    <a:close/>
                    <a:moveTo>
                      <a:pt x="910" y="91"/>
                    </a:moveTo>
                    <a:cubicBezTo>
                      <a:pt x="910" y="89"/>
                      <a:pt x="910" y="88"/>
                      <a:pt x="910" y="86"/>
                    </a:cubicBezTo>
                    <a:cubicBezTo>
                      <a:pt x="914" y="86"/>
                      <a:pt x="918" y="86"/>
                      <a:pt x="923" y="86"/>
                    </a:cubicBezTo>
                    <a:cubicBezTo>
                      <a:pt x="923" y="89"/>
                      <a:pt x="923" y="93"/>
                      <a:pt x="924" y="97"/>
                    </a:cubicBezTo>
                    <a:cubicBezTo>
                      <a:pt x="924" y="98"/>
                      <a:pt x="925" y="100"/>
                      <a:pt x="925" y="102"/>
                    </a:cubicBezTo>
                    <a:cubicBezTo>
                      <a:pt x="921" y="103"/>
                      <a:pt x="917" y="104"/>
                      <a:pt x="912" y="105"/>
                    </a:cubicBezTo>
                    <a:cubicBezTo>
                      <a:pt x="911" y="100"/>
                      <a:pt x="911" y="96"/>
                      <a:pt x="910" y="91"/>
                    </a:cubicBezTo>
                    <a:close/>
                    <a:moveTo>
                      <a:pt x="913" y="106"/>
                    </a:moveTo>
                    <a:cubicBezTo>
                      <a:pt x="917" y="106"/>
                      <a:pt x="921" y="104"/>
                      <a:pt x="925" y="103"/>
                    </a:cubicBezTo>
                    <a:cubicBezTo>
                      <a:pt x="926" y="107"/>
                      <a:pt x="928" y="110"/>
                      <a:pt x="930" y="113"/>
                    </a:cubicBezTo>
                    <a:cubicBezTo>
                      <a:pt x="927" y="115"/>
                      <a:pt x="924" y="117"/>
                      <a:pt x="921" y="118"/>
                    </a:cubicBezTo>
                    <a:cubicBezTo>
                      <a:pt x="920" y="119"/>
                      <a:pt x="919" y="119"/>
                      <a:pt x="918" y="119"/>
                    </a:cubicBezTo>
                    <a:cubicBezTo>
                      <a:pt x="915" y="116"/>
                      <a:pt x="914" y="111"/>
                      <a:pt x="913" y="106"/>
                    </a:cubicBezTo>
                    <a:close/>
                    <a:moveTo>
                      <a:pt x="896" y="38"/>
                    </a:moveTo>
                    <a:cubicBezTo>
                      <a:pt x="892" y="36"/>
                      <a:pt x="889" y="32"/>
                      <a:pt x="890" y="28"/>
                    </a:cubicBezTo>
                    <a:cubicBezTo>
                      <a:pt x="891" y="23"/>
                      <a:pt x="898" y="22"/>
                      <a:pt x="902" y="22"/>
                    </a:cubicBezTo>
                    <a:cubicBezTo>
                      <a:pt x="907" y="22"/>
                      <a:pt x="911" y="25"/>
                      <a:pt x="915" y="27"/>
                    </a:cubicBezTo>
                    <a:cubicBezTo>
                      <a:pt x="911" y="33"/>
                      <a:pt x="908" y="39"/>
                      <a:pt x="906" y="45"/>
                    </a:cubicBezTo>
                    <a:cubicBezTo>
                      <a:pt x="902" y="43"/>
                      <a:pt x="899" y="41"/>
                      <a:pt x="896" y="38"/>
                    </a:cubicBezTo>
                    <a:close/>
                    <a:moveTo>
                      <a:pt x="888" y="65"/>
                    </a:moveTo>
                    <a:cubicBezTo>
                      <a:pt x="885" y="64"/>
                      <a:pt x="880" y="61"/>
                      <a:pt x="880" y="57"/>
                    </a:cubicBezTo>
                    <a:cubicBezTo>
                      <a:pt x="879" y="51"/>
                      <a:pt x="885" y="48"/>
                      <a:pt x="890" y="47"/>
                    </a:cubicBezTo>
                    <a:cubicBezTo>
                      <a:pt x="892" y="46"/>
                      <a:pt x="895" y="46"/>
                      <a:pt x="897" y="46"/>
                    </a:cubicBezTo>
                    <a:cubicBezTo>
                      <a:pt x="900" y="46"/>
                      <a:pt x="903" y="46"/>
                      <a:pt x="905" y="48"/>
                    </a:cubicBezTo>
                    <a:cubicBezTo>
                      <a:pt x="903" y="53"/>
                      <a:pt x="901" y="58"/>
                      <a:pt x="901" y="64"/>
                    </a:cubicBezTo>
                    <a:cubicBezTo>
                      <a:pt x="900" y="66"/>
                      <a:pt x="900" y="68"/>
                      <a:pt x="900" y="69"/>
                    </a:cubicBezTo>
                    <a:cubicBezTo>
                      <a:pt x="896" y="68"/>
                      <a:pt x="892" y="67"/>
                      <a:pt x="888" y="65"/>
                    </a:cubicBezTo>
                    <a:close/>
                    <a:moveTo>
                      <a:pt x="885" y="92"/>
                    </a:moveTo>
                    <a:cubicBezTo>
                      <a:pt x="881" y="91"/>
                      <a:pt x="876" y="89"/>
                      <a:pt x="874" y="85"/>
                    </a:cubicBezTo>
                    <a:cubicBezTo>
                      <a:pt x="873" y="80"/>
                      <a:pt x="880" y="76"/>
                      <a:pt x="884" y="75"/>
                    </a:cubicBezTo>
                    <a:cubicBezTo>
                      <a:pt x="886" y="74"/>
                      <a:pt x="889" y="73"/>
                      <a:pt x="892" y="73"/>
                    </a:cubicBezTo>
                    <a:cubicBezTo>
                      <a:pt x="894" y="72"/>
                      <a:pt x="897" y="72"/>
                      <a:pt x="900" y="72"/>
                    </a:cubicBezTo>
                    <a:cubicBezTo>
                      <a:pt x="899" y="79"/>
                      <a:pt x="900" y="86"/>
                      <a:pt x="901" y="94"/>
                    </a:cubicBezTo>
                    <a:cubicBezTo>
                      <a:pt x="895" y="94"/>
                      <a:pt x="890" y="94"/>
                      <a:pt x="885" y="92"/>
                    </a:cubicBezTo>
                    <a:close/>
                    <a:moveTo>
                      <a:pt x="883" y="111"/>
                    </a:moveTo>
                    <a:cubicBezTo>
                      <a:pt x="884" y="108"/>
                      <a:pt x="886" y="105"/>
                      <a:pt x="888" y="103"/>
                    </a:cubicBezTo>
                    <a:cubicBezTo>
                      <a:pt x="892" y="99"/>
                      <a:pt x="897" y="98"/>
                      <a:pt x="901" y="96"/>
                    </a:cubicBezTo>
                    <a:cubicBezTo>
                      <a:pt x="901" y="96"/>
                      <a:pt x="901" y="96"/>
                      <a:pt x="901" y="97"/>
                    </a:cubicBezTo>
                    <a:cubicBezTo>
                      <a:pt x="902" y="103"/>
                      <a:pt x="904" y="110"/>
                      <a:pt x="906" y="116"/>
                    </a:cubicBezTo>
                    <a:cubicBezTo>
                      <a:pt x="900" y="117"/>
                      <a:pt x="881" y="121"/>
                      <a:pt x="883" y="111"/>
                    </a:cubicBezTo>
                    <a:close/>
                    <a:moveTo>
                      <a:pt x="907" y="118"/>
                    </a:moveTo>
                    <a:cubicBezTo>
                      <a:pt x="908" y="120"/>
                      <a:pt x="909" y="121"/>
                      <a:pt x="910" y="123"/>
                    </a:cubicBezTo>
                    <a:cubicBezTo>
                      <a:pt x="905" y="125"/>
                      <a:pt x="901" y="126"/>
                      <a:pt x="896" y="127"/>
                    </a:cubicBezTo>
                    <a:cubicBezTo>
                      <a:pt x="898" y="123"/>
                      <a:pt x="903" y="119"/>
                      <a:pt x="907" y="118"/>
                    </a:cubicBezTo>
                    <a:close/>
                    <a:moveTo>
                      <a:pt x="900" y="128"/>
                    </a:moveTo>
                    <a:cubicBezTo>
                      <a:pt x="911" y="125"/>
                      <a:pt x="922" y="120"/>
                      <a:pt x="932" y="114"/>
                    </a:cubicBezTo>
                    <a:cubicBezTo>
                      <a:pt x="942" y="108"/>
                      <a:pt x="951" y="102"/>
                      <a:pt x="961" y="98"/>
                    </a:cubicBezTo>
                    <a:cubicBezTo>
                      <a:pt x="970" y="93"/>
                      <a:pt x="981" y="90"/>
                      <a:pt x="992" y="91"/>
                    </a:cubicBezTo>
                    <a:cubicBezTo>
                      <a:pt x="996" y="91"/>
                      <a:pt x="1001" y="93"/>
                      <a:pt x="1005" y="96"/>
                    </a:cubicBezTo>
                    <a:cubicBezTo>
                      <a:pt x="1003" y="97"/>
                      <a:pt x="1001" y="99"/>
                      <a:pt x="999" y="101"/>
                    </a:cubicBezTo>
                    <a:cubicBezTo>
                      <a:pt x="992" y="98"/>
                      <a:pt x="981" y="98"/>
                      <a:pt x="976" y="106"/>
                    </a:cubicBezTo>
                    <a:cubicBezTo>
                      <a:pt x="976" y="107"/>
                      <a:pt x="976" y="107"/>
                      <a:pt x="976" y="108"/>
                    </a:cubicBezTo>
                    <a:cubicBezTo>
                      <a:pt x="968" y="106"/>
                      <a:pt x="958" y="111"/>
                      <a:pt x="957" y="120"/>
                    </a:cubicBezTo>
                    <a:cubicBezTo>
                      <a:pt x="955" y="116"/>
                      <a:pt x="952" y="113"/>
                      <a:pt x="949" y="111"/>
                    </a:cubicBezTo>
                    <a:cubicBezTo>
                      <a:pt x="946" y="109"/>
                      <a:pt x="941" y="109"/>
                      <a:pt x="939" y="114"/>
                    </a:cubicBezTo>
                    <a:cubicBezTo>
                      <a:pt x="938" y="117"/>
                      <a:pt x="943" y="120"/>
                      <a:pt x="946" y="121"/>
                    </a:cubicBezTo>
                    <a:cubicBezTo>
                      <a:pt x="948" y="122"/>
                      <a:pt x="951" y="123"/>
                      <a:pt x="954" y="124"/>
                    </a:cubicBezTo>
                    <a:cubicBezTo>
                      <a:pt x="945" y="125"/>
                      <a:pt x="935" y="125"/>
                      <a:pt x="927" y="129"/>
                    </a:cubicBezTo>
                    <a:cubicBezTo>
                      <a:pt x="922" y="131"/>
                      <a:pt x="917" y="137"/>
                      <a:pt x="918" y="142"/>
                    </a:cubicBezTo>
                    <a:cubicBezTo>
                      <a:pt x="918" y="145"/>
                      <a:pt x="921" y="146"/>
                      <a:pt x="923" y="146"/>
                    </a:cubicBezTo>
                    <a:cubicBezTo>
                      <a:pt x="927" y="147"/>
                      <a:pt x="931" y="145"/>
                      <a:pt x="934" y="143"/>
                    </a:cubicBezTo>
                    <a:cubicBezTo>
                      <a:pt x="938" y="141"/>
                      <a:pt x="941" y="139"/>
                      <a:pt x="945" y="136"/>
                    </a:cubicBezTo>
                    <a:cubicBezTo>
                      <a:pt x="949" y="134"/>
                      <a:pt x="953" y="131"/>
                      <a:pt x="957" y="128"/>
                    </a:cubicBezTo>
                    <a:cubicBezTo>
                      <a:pt x="952" y="134"/>
                      <a:pt x="942" y="148"/>
                      <a:pt x="952" y="151"/>
                    </a:cubicBezTo>
                    <a:cubicBezTo>
                      <a:pt x="964" y="155"/>
                      <a:pt x="963" y="136"/>
                      <a:pt x="960" y="128"/>
                    </a:cubicBezTo>
                    <a:cubicBezTo>
                      <a:pt x="964" y="132"/>
                      <a:pt x="970" y="135"/>
                      <a:pt x="975" y="135"/>
                    </a:cubicBezTo>
                    <a:cubicBezTo>
                      <a:pt x="975" y="135"/>
                      <a:pt x="975" y="135"/>
                      <a:pt x="975" y="135"/>
                    </a:cubicBezTo>
                    <a:cubicBezTo>
                      <a:pt x="976" y="144"/>
                      <a:pt x="985" y="147"/>
                      <a:pt x="994" y="146"/>
                    </a:cubicBezTo>
                    <a:cubicBezTo>
                      <a:pt x="994" y="147"/>
                      <a:pt x="995" y="147"/>
                      <a:pt x="995" y="148"/>
                    </a:cubicBezTo>
                    <a:cubicBezTo>
                      <a:pt x="991" y="151"/>
                      <a:pt x="987" y="152"/>
                      <a:pt x="983" y="154"/>
                    </a:cubicBezTo>
                    <a:cubicBezTo>
                      <a:pt x="978" y="155"/>
                      <a:pt x="974" y="157"/>
                      <a:pt x="969" y="158"/>
                    </a:cubicBezTo>
                    <a:cubicBezTo>
                      <a:pt x="963" y="159"/>
                      <a:pt x="956" y="160"/>
                      <a:pt x="950" y="160"/>
                    </a:cubicBezTo>
                    <a:cubicBezTo>
                      <a:pt x="944" y="160"/>
                      <a:pt x="938" y="159"/>
                      <a:pt x="932" y="159"/>
                    </a:cubicBezTo>
                    <a:cubicBezTo>
                      <a:pt x="932" y="158"/>
                      <a:pt x="932" y="158"/>
                      <a:pt x="932" y="158"/>
                    </a:cubicBezTo>
                    <a:cubicBezTo>
                      <a:pt x="932" y="158"/>
                      <a:pt x="931" y="158"/>
                      <a:pt x="931" y="158"/>
                    </a:cubicBezTo>
                    <a:cubicBezTo>
                      <a:pt x="919" y="156"/>
                      <a:pt x="908" y="152"/>
                      <a:pt x="897" y="147"/>
                    </a:cubicBezTo>
                    <a:cubicBezTo>
                      <a:pt x="888" y="142"/>
                      <a:pt x="879" y="136"/>
                      <a:pt x="871" y="129"/>
                    </a:cubicBezTo>
                    <a:cubicBezTo>
                      <a:pt x="880" y="131"/>
                      <a:pt x="890" y="130"/>
                      <a:pt x="900" y="128"/>
                    </a:cubicBezTo>
                    <a:close/>
                    <a:moveTo>
                      <a:pt x="956" y="123"/>
                    </a:moveTo>
                    <a:cubicBezTo>
                      <a:pt x="954" y="122"/>
                      <a:pt x="952" y="122"/>
                      <a:pt x="949" y="121"/>
                    </a:cubicBezTo>
                    <a:cubicBezTo>
                      <a:pt x="947" y="120"/>
                      <a:pt x="942" y="118"/>
                      <a:pt x="941" y="116"/>
                    </a:cubicBezTo>
                    <a:cubicBezTo>
                      <a:pt x="940" y="114"/>
                      <a:pt x="942" y="113"/>
                      <a:pt x="943" y="112"/>
                    </a:cubicBezTo>
                    <a:cubicBezTo>
                      <a:pt x="945" y="111"/>
                      <a:pt x="947" y="111"/>
                      <a:pt x="949" y="113"/>
                    </a:cubicBezTo>
                    <a:cubicBezTo>
                      <a:pt x="952" y="115"/>
                      <a:pt x="955" y="119"/>
                      <a:pt x="956" y="123"/>
                    </a:cubicBezTo>
                    <a:close/>
                    <a:moveTo>
                      <a:pt x="875" y="121"/>
                    </a:moveTo>
                    <a:cubicBezTo>
                      <a:pt x="878" y="123"/>
                      <a:pt x="881" y="124"/>
                      <a:pt x="884" y="125"/>
                    </a:cubicBezTo>
                    <a:cubicBezTo>
                      <a:pt x="883" y="126"/>
                      <a:pt x="883" y="127"/>
                      <a:pt x="882" y="128"/>
                    </a:cubicBezTo>
                    <a:cubicBezTo>
                      <a:pt x="877" y="128"/>
                      <a:pt x="873" y="127"/>
                      <a:pt x="868" y="126"/>
                    </a:cubicBezTo>
                    <a:cubicBezTo>
                      <a:pt x="867" y="125"/>
                      <a:pt x="867" y="126"/>
                      <a:pt x="867" y="127"/>
                    </a:cubicBezTo>
                    <a:cubicBezTo>
                      <a:pt x="867" y="127"/>
                      <a:pt x="867" y="127"/>
                      <a:pt x="867" y="127"/>
                    </a:cubicBezTo>
                    <a:cubicBezTo>
                      <a:pt x="876" y="136"/>
                      <a:pt x="886" y="143"/>
                      <a:pt x="897" y="149"/>
                    </a:cubicBezTo>
                    <a:cubicBezTo>
                      <a:pt x="900" y="150"/>
                      <a:pt x="903" y="152"/>
                      <a:pt x="906" y="153"/>
                    </a:cubicBezTo>
                    <a:cubicBezTo>
                      <a:pt x="884" y="156"/>
                      <a:pt x="864" y="164"/>
                      <a:pt x="845" y="175"/>
                    </a:cubicBezTo>
                    <a:cubicBezTo>
                      <a:pt x="827" y="186"/>
                      <a:pt x="810" y="201"/>
                      <a:pt x="797" y="218"/>
                    </a:cubicBezTo>
                    <a:cubicBezTo>
                      <a:pt x="783" y="236"/>
                      <a:pt x="776" y="258"/>
                      <a:pt x="775" y="281"/>
                    </a:cubicBezTo>
                    <a:cubicBezTo>
                      <a:pt x="774" y="290"/>
                      <a:pt x="775" y="299"/>
                      <a:pt x="777" y="308"/>
                    </a:cubicBezTo>
                    <a:cubicBezTo>
                      <a:pt x="759" y="305"/>
                      <a:pt x="746" y="289"/>
                      <a:pt x="743" y="272"/>
                    </a:cubicBezTo>
                    <a:cubicBezTo>
                      <a:pt x="741" y="261"/>
                      <a:pt x="742" y="249"/>
                      <a:pt x="744" y="238"/>
                    </a:cubicBezTo>
                    <a:cubicBezTo>
                      <a:pt x="747" y="227"/>
                      <a:pt x="750" y="216"/>
                      <a:pt x="756" y="207"/>
                    </a:cubicBezTo>
                    <a:cubicBezTo>
                      <a:pt x="762" y="206"/>
                      <a:pt x="767" y="203"/>
                      <a:pt x="771" y="198"/>
                    </a:cubicBezTo>
                    <a:cubicBezTo>
                      <a:pt x="775" y="193"/>
                      <a:pt x="776" y="186"/>
                      <a:pt x="775" y="180"/>
                    </a:cubicBezTo>
                    <a:cubicBezTo>
                      <a:pt x="775" y="180"/>
                      <a:pt x="775" y="180"/>
                      <a:pt x="775" y="179"/>
                    </a:cubicBezTo>
                    <a:cubicBezTo>
                      <a:pt x="776" y="179"/>
                      <a:pt x="777" y="178"/>
                      <a:pt x="778" y="177"/>
                    </a:cubicBezTo>
                    <a:cubicBezTo>
                      <a:pt x="780" y="175"/>
                      <a:pt x="783" y="174"/>
                      <a:pt x="785" y="173"/>
                    </a:cubicBezTo>
                    <a:cubicBezTo>
                      <a:pt x="789" y="170"/>
                      <a:pt x="794" y="167"/>
                      <a:pt x="798" y="164"/>
                    </a:cubicBezTo>
                    <a:cubicBezTo>
                      <a:pt x="806" y="158"/>
                      <a:pt x="815" y="152"/>
                      <a:pt x="824" y="146"/>
                    </a:cubicBezTo>
                    <a:cubicBezTo>
                      <a:pt x="832" y="141"/>
                      <a:pt x="841" y="136"/>
                      <a:pt x="850" y="132"/>
                    </a:cubicBezTo>
                    <a:cubicBezTo>
                      <a:pt x="855" y="130"/>
                      <a:pt x="859" y="127"/>
                      <a:pt x="864" y="125"/>
                    </a:cubicBezTo>
                    <a:cubicBezTo>
                      <a:pt x="866" y="124"/>
                      <a:pt x="868" y="124"/>
                      <a:pt x="870" y="123"/>
                    </a:cubicBezTo>
                    <a:cubicBezTo>
                      <a:pt x="872" y="122"/>
                      <a:pt x="873" y="121"/>
                      <a:pt x="875" y="121"/>
                    </a:cubicBezTo>
                    <a:close/>
                    <a:moveTo>
                      <a:pt x="768" y="158"/>
                    </a:moveTo>
                    <a:cubicBezTo>
                      <a:pt x="770" y="157"/>
                      <a:pt x="772" y="155"/>
                      <a:pt x="774" y="154"/>
                    </a:cubicBezTo>
                    <a:cubicBezTo>
                      <a:pt x="778" y="150"/>
                      <a:pt x="782" y="147"/>
                      <a:pt x="787" y="143"/>
                    </a:cubicBezTo>
                    <a:cubicBezTo>
                      <a:pt x="795" y="137"/>
                      <a:pt x="804" y="131"/>
                      <a:pt x="814" y="126"/>
                    </a:cubicBezTo>
                    <a:cubicBezTo>
                      <a:pt x="823" y="121"/>
                      <a:pt x="833" y="116"/>
                      <a:pt x="842" y="111"/>
                    </a:cubicBezTo>
                    <a:cubicBezTo>
                      <a:pt x="847" y="109"/>
                      <a:pt x="852" y="107"/>
                      <a:pt x="858" y="106"/>
                    </a:cubicBezTo>
                    <a:cubicBezTo>
                      <a:pt x="862" y="104"/>
                      <a:pt x="867" y="102"/>
                      <a:pt x="872" y="100"/>
                    </a:cubicBezTo>
                    <a:cubicBezTo>
                      <a:pt x="869" y="104"/>
                      <a:pt x="869" y="110"/>
                      <a:pt x="871" y="114"/>
                    </a:cubicBezTo>
                    <a:cubicBezTo>
                      <a:pt x="871" y="116"/>
                      <a:pt x="872" y="118"/>
                      <a:pt x="874" y="119"/>
                    </a:cubicBezTo>
                    <a:cubicBezTo>
                      <a:pt x="873" y="120"/>
                      <a:pt x="872" y="120"/>
                      <a:pt x="871" y="120"/>
                    </a:cubicBezTo>
                    <a:cubicBezTo>
                      <a:pt x="869" y="121"/>
                      <a:pt x="867" y="122"/>
                      <a:pt x="866" y="123"/>
                    </a:cubicBezTo>
                    <a:cubicBezTo>
                      <a:pt x="861" y="125"/>
                      <a:pt x="857" y="127"/>
                      <a:pt x="852" y="129"/>
                    </a:cubicBezTo>
                    <a:cubicBezTo>
                      <a:pt x="843" y="134"/>
                      <a:pt x="834" y="138"/>
                      <a:pt x="825" y="144"/>
                    </a:cubicBezTo>
                    <a:cubicBezTo>
                      <a:pt x="816" y="149"/>
                      <a:pt x="807" y="155"/>
                      <a:pt x="799" y="161"/>
                    </a:cubicBezTo>
                    <a:cubicBezTo>
                      <a:pt x="795" y="164"/>
                      <a:pt x="790" y="167"/>
                      <a:pt x="786" y="170"/>
                    </a:cubicBezTo>
                    <a:cubicBezTo>
                      <a:pt x="784" y="171"/>
                      <a:pt x="782" y="173"/>
                      <a:pt x="779" y="174"/>
                    </a:cubicBezTo>
                    <a:cubicBezTo>
                      <a:pt x="778" y="175"/>
                      <a:pt x="776" y="177"/>
                      <a:pt x="774" y="178"/>
                    </a:cubicBezTo>
                    <a:cubicBezTo>
                      <a:pt x="773" y="171"/>
                      <a:pt x="769" y="165"/>
                      <a:pt x="764" y="162"/>
                    </a:cubicBezTo>
                    <a:cubicBezTo>
                      <a:pt x="765" y="161"/>
                      <a:pt x="766" y="159"/>
                      <a:pt x="768" y="158"/>
                    </a:cubicBezTo>
                    <a:close/>
                    <a:moveTo>
                      <a:pt x="746" y="161"/>
                    </a:moveTo>
                    <a:cubicBezTo>
                      <a:pt x="760" y="156"/>
                      <a:pt x="772" y="169"/>
                      <a:pt x="773" y="182"/>
                    </a:cubicBezTo>
                    <a:cubicBezTo>
                      <a:pt x="774" y="187"/>
                      <a:pt x="773" y="192"/>
                      <a:pt x="770" y="197"/>
                    </a:cubicBezTo>
                    <a:cubicBezTo>
                      <a:pt x="766" y="202"/>
                      <a:pt x="758" y="205"/>
                      <a:pt x="752" y="205"/>
                    </a:cubicBezTo>
                    <a:cubicBezTo>
                      <a:pt x="745" y="206"/>
                      <a:pt x="738" y="202"/>
                      <a:pt x="734" y="197"/>
                    </a:cubicBezTo>
                    <a:cubicBezTo>
                      <a:pt x="726" y="184"/>
                      <a:pt x="731" y="166"/>
                      <a:pt x="746" y="161"/>
                    </a:cubicBezTo>
                    <a:close/>
                    <a:moveTo>
                      <a:pt x="706" y="222"/>
                    </a:moveTo>
                    <a:cubicBezTo>
                      <a:pt x="714" y="213"/>
                      <a:pt x="722" y="203"/>
                      <a:pt x="731" y="194"/>
                    </a:cubicBezTo>
                    <a:cubicBezTo>
                      <a:pt x="731" y="195"/>
                      <a:pt x="732" y="196"/>
                      <a:pt x="732" y="197"/>
                    </a:cubicBezTo>
                    <a:cubicBezTo>
                      <a:pt x="733" y="198"/>
                      <a:pt x="734" y="200"/>
                      <a:pt x="735" y="201"/>
                    </a:cubicBezTo>
                    <a:cubicBezTo>
                      <a:pt x="736" y="201"/>
                      <a:pt x="736" y="202"/>
                      <a:pt x="737" y="202"/>
                    </a:cubicBezTo>
                    <a:cubicBezTo>
                      <a:pt x="737" y="202"/>
                      <a:pt x="737" y="202"/>
                      <a:pt x="737" y="202"/>
                    </a:cubicBezTo>
                    <a:cubicBezTo>
                      <a:pt x="739" y="203"/>
                      <a:pt x="740" y="204"/>
                      <a:pt x="742" y="205"/>
                    </a:cubicBezTo>
                    <a:cubicBezTo>
                      <a:pt x="734" y="215"/>
                      <a:pt x="726" y="224"/>
                      <a:pt x="717" y="233"/>
                    </a:cubicBezTo>
                    <a:cubicBezTo>
                      <a:pt x="710" y="242"/>
                      <a:pt x="702" y="251"/>
                      <a:pt x="696" y="261"/>
                    </a:cubicBezTo>
                    <a:cubicBezTo>
                      <a:pt x="693" y="257"/>
                      <a:pt x="689" y="253"/>
                      <a:pt x="683" y="252"/>
                    </a:cubicBezTo>
                    <a:cubicBezTo>
                      <a:pt x="691" y="242"/>
                      <a:pt x="697" y="232"/>
                      <a:pt x="706" y="222"/>
                    </a:cubicBezTo>
                    <a:close/>
                    <a:moveTo>
                      <a:pt x="656" y="275"/>
                    </a:moveTo>
                    <a:cubicBezTo>
                      <a:pt x="656" y="271"/>
                      <a:pt x="657" y="268"/>
                      <a:pt x="658" y="265"/>
                    </a:cubicBezTo>
                    <a:cubicBezTo>
                      <a:pt x="659" y="265"/>
                      <a:pt x="659" y="265"/>
                      <a:pt x="659" y="265"/>
                    </a:cubicBezTo>
                    <a:cubicBezTo>
                      <a:pt x="659" y="265"/>
                      <a:pt x="659" y="265"/>
                      <a:pt x="659" y="265"/>
                    </a:cubicBezTo>
                    <a:cubicBezTo>
                      <a:pt x="662" y="259"/>
                      <a:pt x="668" y="255"/>
                      <a:pt x="674" y="254"/>
                    </a:cubicBezTo>
                    <a:cubicBezTo>
                      <a:pt x="676" y="253"/>
                      <a:pt x="679" y="253"/>
                      <a:pt x="681" y="253"/>
                    </a:cubicBezTo>
                    <a:cubicBezTo>
                      <a:pt x="681" y="254"/>
                      <a:pt x="682" y="254"/>
                      <a:pt x="682" y="254"/>
                    </a:cubicBezTo>
                    <a:cubicBezTo>
                      <a:pt x="689" y="255"/>
                      <a:pt x="695" y="260"/>
                      <a:pt x="698" y="268"/>
                    </a:cubicBezTo>
                    <a:cubicBezTo>
                      <a:pt x="702" y="277"/>
                      <a:pt x="700" y="287"/>
                      <a:pt x="692" y="294"/>
                    </a:cubicBezTo>
                    <a:cubicBezTo>
                      <a:pt x="686" y="299"/>
                      <a:pt x="677" y="300"/>
                      <a:pt x="670" y="297"/>
                    </a:cubicBezTo>
                    <a:cubicBezTo>
                      <a:pt x="661" y="293"/>
                      <a:pt x="656" y="284"/>
                      <a:pt x="656" y="275"/>
                    </a:cubicBezTo>
                    <a:close/>
                    <a:moveTo>
                      <a:pt x="643" y="325"/>
                    </a:moveTo>
                    <a:cubicBezTo>
                      <a:pt x="649" y="314"/>
                      <a:pt x="654" y="303"/>
                      <a:pt x="660" y="291"/>
                    </a:cubicBezTo>
                    <a:cubicBezTo>
                      <a:pt x="661" y="293"/>
                      <a:pt x="663" y="295"/>
                      <a:pt x="666" y="297"/>
                    </a:cubicBezTo>
                    <a:cubicBezTo>
                      <a:pt x="667" y="297"/>
                      <a:pt x="668" y="298"/>
                      <a:pt x="669" y="298"/>
                    </a:cubicBezTo>
                    <a:cubicBezTo>
                      <a:pt x="669" y="299"/>
                      <a:pt x="669" y="299"/>
                      <a:pt x="669" y="298"/>
                    </a:cubicBezTo>
                    <a:cubicBezTo>
                      <a:pt x="671" y="299"/>
                      <a:pt x="672" y="299"/>
                      <a:pt x="673" y="300"/>
                    </a:cubicBezTo>
                    <a:cubicBezTo>
                      <a:pt x="663" y="322"/>
                      <a:pt x="651" y="344"/>
                      <a:pt x="642" y="367"/>
                    </a:cubicBezTo>
                    <a:cubicBezTo>
                      <a:pt x="642" y="366"/>
                      <a:pt x="641" y="366"/>
                      <a:pt x="641" y="365"/>
                    </a:cubicBezTo>
                    <a:cubicBezTo>
                      <a:pt x="637" y="362"/>
                      <a:pt x="633" y="360"/>
                      <a:pt x="628" y="360"/>
                    </a:cubicBezTo>
                    <a:cubicBezTo>
                      <a:pt x="633" y="348"/>
                      <a:pt x="638" y="337"/>
                      <a:pt x="643" y="325"/>
                    </a:cubicBezTo>
                    <a:close/>
                    <a:moveTo>
                      <a:pt x="609" y="396"/>
                    </a:moveTo>
                    <a:cubicBezTo>
                      <a:pt x="600" y="387"/>
                      <a:pt x="603" y="372"/>
                      <a:pt x="613" y="365"/>
                    </a:cubicBezTo>
                    <a:cubicBezTo>
                      <a:pt x="613" y="365"/>
                      <a:pt x="613" y="365"/>
                      <a:pt x="613" y="365"/>
                    </a:cubicBezTo>
                    <a:cubicBezTo>
                      <a:pt x="615" y="364"/>
                      <a:pt x="616" y="363"/>
                      <a:pt x="618" y="362"/>
                    </a:cubicBezTo>
                    <a:cubicBezTo>
                      <a:pt x="625" y="360"/>
                      <a:pt x="634" y="362"/>
                      <a:pt x="640" y="367"/>
                    </a:cubicBezTo>
                    <a:cubicBezTo>
                      <a:pt x="648" y="375"/>
                      <a:pt x="646" y="390"/>
                      <a:pt x="638" y="398"/>
                    </a:cubicBezTo>
                    <a:cubicBezTo>
                      <a:pt x="630" y="406"/>
                      <a:pt x="616" y="405"/>
                      <a:pt x="609" y="396"/>
                    </a:cubicBezTo>
                    <a:close/>
                    <a:moveTo>
                      <a:pt x="626" y="405"/>
                    </a:moveTo>
                    <a:cubicBezTo>
                      <a:pt x="626" y="405"/>
                      <a:pt x="626" y="405"/>
                      <a:pt x="626" y="405"/>
                    </a:cubicBezTo>
                    <a:cubicBezTo>
                      <a:pt x="633" y="404"/>
                      <a:pt x="639" y="401"/>
                      <a:pt x="642" y="396"/>
                    </a:cubicBezTo>
                    <a:cubicBezTo>
                      <a:pt x="646" y="391"/>
                      <a:pt x="647" y="385"/>
                      <a:pt x="647" y="380"/>
                    </a:cubicBezTo>
                    <a:cubicBezTo>
                      <a:pt x="652" y="380"/>
                      <a:pt x="657" y="379"/>
                      <a:pt x="661" y="378"/>
                    </a:cubicBezTo>
                    <a:cubicBezTo>
                      <a:pt x="667" y="377"/>
                      <a:pt x="673" y="376"/>
                      <a:pt x="679" y="374"/>
                    </a:cubicBezTo>
                    <a:cubicBezTo>
                      <a:pt x="679" y="374"/>
                      <a:pt x="679" y="374"/>
                      <a:pt x="680" y="374"/>
                    </a:cubicBezTo>
                    <a:cubicBezTo>
                      <a:pt x="682" y="383"/>
                      <a:pt x="680" y="393"/>
                      <a:pt x="677" y="402"/>
                    </a:cubicBezTo>
                    <a:cubicBezTo>
                      <a:pt x="676" y="405"/>
                      <a:pt x="675" y="408"/>
                      <a:pt x="674" y="411"/>
                    </a:cubicBezTo>
                    <a:cubicBezTo>
                      <a:pt x="668" y="411"/>
                      <a:pt x="662" y="411"/>
                      <a:pt x="657" y="412"/>
                    </a:cubicBezTo>
                    <a:cubicBezTo>
                      <a:pt x="646" y="414"/>
                      <a:pt x="635" y="416"/>
                      <a:pt x="625" y="420"/>
                    </a:cubicBezTo>
                    <a:cubicBezTo>
                      <a:pt x="622" y="421"/>
                      <a:pt x="620" y="422"/>
                      <a:pt x="618" y="424"/>
                    </a:cubicBezTo>
                    <a:cubicBezTo>
                      <a:pt x="621" y="418"/>
                      <a:pt x="623" y="411"/>
                      <a:pt x="626" y="405"/>
                    </a:cubicBezTo>
                    <a:close/>
                    <a:moveTo>
                      <a:pt x="613" y="434"/>
                    </a:moveTo>
                    <a:cubicBezTo>
                      <a:pt x="614" y="431"/>
                      <a:pt x="615" y="429"/>
                      <a:pt x="616" y="427"/>
                    </a:cubicBezTo>
                    <a:cubicBezTo>
                      <a:pt x="616" y="427"/>
                      <a:pt x="616" y="427"/>
                      <a:pt x="617" y="427"/>
                    </a:cubicBezTo>
                    <a:cubicBezTo>
                      <a:pt x="625" y="420"/>
                      <a:pt x="636" y="417"/>
                      <a:pt x="647" y="415"/>
                    </a:cubicBezTo>
                    <a:cubicBezTo>
                      <a:pt x="656" y="414"/>
                      <a:pt x="665" y="412"/>
                      <a:pt x="674" y="412"/>
                    </a:cubicBezTo>
                    <a:cubicBezTo>
                      <a:pt x="670" y="420"/>
                      <a:pt x="665" y="428"/>
                      <a:pt x="661" y="435"/>
                    </a:cubicBezTo>
                    <a:cubicBezTo>
                      <a:pt x="654" y="445"/>
                      <a:pt x="648" y="455"/>
                      <a:pt x="639" y="463"/>
                    </a:cubicBezTo>
                    <a:cubicBezTo>
                      <a:pt x="639" y="463"/>
                      <a:pt x="639" y="463"/>
                      <a:pt x="639" y="463"/>
                    </a:cubicBezTo>
                    <a:cubicBezTo>
                      <a:pt x="636" y="464"/>
                      <a:pt x="632" y="464"/>
                      <a:pt x="628" y="464"/>
                    </a:cubicBezTo>
                    <a:cubicBezTo>
                      <a:pt x="618" y="465"/>
                      <a:pt x="608" y="467"/>
                      <a:pt x="599" y="467"/>
                    </a:cubicBezTo>
                    <a:cubicBezTo>
                      <a:pt x="603" y="456"/>
                      <a:pt x="608" y="445"/>
                      <a:pt x="613" y="434"/>
                    </a:cubicBezTo>
                    <a:close/>
                    <a:moveTo>
                      <a:pt x="624" y="482"/>
                    </a:moveTo>
                    <a:cubicBezTo>
                      <a:pt x="613" y="483"/>
                      <a:pt x="602" y="484"/>
                      <a:pt x="591" y="485"/>
                    </a:cubicBezTo>
                    <a:cubicBezTo>
                      <a:pt x="593" y="479"/>
                      <a:pt x="596" y="474"/>
                      <a:pt x="598" y="468"/>
                    </a:cubicBezTo>
                    <a:cubicBezTo>
                      <a:pt x="603" y="468"/>
                      <a:pt x="607" y="468"/>
                      <a:pt x="612" y="467"/>
                    </a:cubicBezTo>
                    <a:cubicBezTo>
                      <a:pt x="617" y="467"/>
                      <a:pt x="623" y="466"/>
                      <a:pt x="628" y="466"/>
                    </a:cubicBezTo>
                    <a:cubicBezTo>
                      <a:pt x="633" y="465"/>
                      <a:pt x="639" y="465"/>
                      <a:pt x="644" y="465"/>
                    </a:cubicBezTo>
                    <a:cubicBezTo>
                      <a:pt x="648" y="464"/>
                      <a:pt x="653" y="464"/>
                      <a:pt x="658" y="463"/>
                    </a:cubicBezTo>
                    <a:cubicBezTo>
                      <a:pt x="657" y="468"/>
                      <a:pt x="658" y="474"/>
                      <a:pt x="660" y="478"/>
                    </a:cubicBezTo>
                    <a:cubicBezTo>
                      <a:pt x="648" y="480"/>
                      <a:pt x="636" y="482"/>
                      <a:pt x="624" y="482"/>
                    </a:cubicBezTo>
                    <a:close/>
                    <a:moveTo>
                      <a:pt x="688" y="486"/>
                    </a:moveTo>
                    <a:cubicBezTo>
                      <a:pt x="678" y="490"/>
                      <a:pt x="666" y="487"/>
                      <a:pt x="661" y="477"/>
                    </a:cubicBezTo>
                    <a:cubicBezTo>
                      <a:pt x="658" y="469"/>
                      <a:pt x="659" y="459"/>
                      <a:pt x="664" y="453"/>
                    </a:cubicBezTo>
                    <a:cubicBezTo>
                      <a:pt x="668" y="449"/>
                      <a:pt x="673" y="446"/>
                      <a:pt x="679" y="445"/>
                    </a:cubicBezTo>
                    <a:cubicBezTo>
                      <a:pt x="686" y="443"/>
                      <a:pt x="695" y="448"/>
                      <a:pt x="699" y="455"/>
                    </a:cubicBezTo>
                    <a:cubicBezTo>
                      <a:pt x="706" y="466"/>
                      <a:pt x="699" y="481"/>
                      <a:pt x="688" y="486"/>
                    </a:cubicBezTo>
                    <a:close/>
                    <a:moveTo>
                      <a:pt x="767" y="466"/>
                    </a:moveTo>
                    <a:cubicBezTo>
                      <a:pt x="760" y="468"/>
                      <a:pt x="752" y="468"/>
                      <a:pt x="744" y="469"/>
                    </a:cubicBezTo>
                    <a:cubicBezTo>
                      <a:pt x="737" y="470"/>
                      <a:pt x="730" y="471"/>
                      <a:pt x="723" y="472"/>
                    </a:cubicBezTo>
                    <a:cubicBezTo>
                      <a:pt x="716" y="473"/>
                      <a:pt x="709" y="473"/>
                      <a:pt x="702" y="474"/>
                    </a:cubicBezTo>
                    <a:cubicBezTo>
                      <a:pt x="703" y="471"/>
                      <a:pt x="704" y="467"/>
                      <a:pt x="704" y="463"/>
                    </a:cubicBezTo>
                    <a:cubicBezTo>
                      <a:pt x="703" y="461"/>
                      <a:pt x="703" y="459"/>
                      <a:pt x="702" y="457"/>
                    </a:cubicBezTo>
                    <a:cubicBezTo>
                      <a:pt x="708" y="457"/>
                      <a:pt x="715" y="456"/>
                      <a:pt x="721" y="455"/>
                    </a:cubicBezTo>
                    <a:cubicBezTo>
                      <a:pt x="728" y="455"/>
                      <a:pt x="735" y="454"/>
                      <a:pt x="742" y="453"/>
                    </a:cubicBezTo>
                    <a:cubicBezTo>
                      <a:pt x="743" y="453"/>
                      <a:pt x="743" y="453"/>
                      <a:pt x="744" y="453"/>
                    </a:cubicBezTo>
                    <a:cubicBezTo>
                      <a:pt x="744" y="452"/>
                      <a:pt x="744" y="452"/>
                      <a:pt x="744" y="452"/>
                    </a:cubicBezTo>
                    <a:cubicBezTo>
                      <a:pt x="751" y="452"/>
                      <a:pt x="757" y="451"/>
                      <a:pt x="764" y="450"/>
                    </a:cubicBezTo>
                    <a:cubicBezTo>
                      <a:pt x="767" y="449"/>
                      <a:pt x="771" y="448"/>
                      <a:pt x="775" y="448"/>
                    </a:cubicBezTo>
                    <a:cubicBezTo>
                      <a:pt x="778" y="447"/>
                      <a:pt x="781" y="447"/>
                      <a:pt x="784" y="446"/>
                    </a:cubicBezTo>
                    <a:cubicBezTo>
                      <a:pt x="783" y="451"/>
                      <a:pt x="785" y="457"/>
                      <a:pt x="788" y="462"/>
                    </a:cubicBezTo>
                    <a:cubicBezTo>
                      <a:pt x="781" y="463"/>
                      <a:pt x="774" y="465"/>
                      <a:pt x="767" y="466"/>
                    </a:cubicBezTo>
                    <a:close/>
                    <a:moveTo>
                      <a:pt x="824" y="453"/>
                    </a:moveTo>
                    <a:cubicBezTo>
                      <a:pt x="822" y="462"/>
                      <a:pt x="814" y="469"/>
                      <a:pt x="804" y="469"/>
                    </a:cubicBezTo>
                    <a:cubicBezTo>
                      <a:pt x="797" y="468"/>
                      <a:pt x="792" y="464"/>
                      <a:pt x="788" y="459"/>
                    </a:cubicBezTo>
                    <a:cubicBezTo>
                      <a:pt x="784" y="452"/>
                      <a:pt x="785" y="443"/>
                      <a:pt x="790" y="436"/>
                    </a:cubicBezTo>
                    <a:cubicBezTo>
                      <a:pt x="795" y="429"/>
                      <a:pt x="806" y="425"/>
                      <a:pt x="815" y="429"/>
                    </a:cubicBezTo>
                    <a:cubicBezTo>
                      <a:pt x="824" y="433"/>
                      <a:pt x="827" y="444"/>
                      <a:pt x="824" y="453"/>
                    </a:cubicBezTo>
                    <a:close/>
                    <a:moveTo>
                      <a:pt x="873" y="436"/>
                    </a:moveTo>
                    <a:cubicBezTo>
                      <a:pt x="865" y="439"/>
                      <a:pt x="857" y="443"/>
                      <a:pt x="849" y="446"/>
                    </a:cubicBezTo>
                    <a:cubicBezTo>
                      <a:pt x="842" y="449"/>
                      <a:pt x="834" y="452"/>
                      <a:pt x="826" y="453"/>
                    </a:cubicBezTo>
                    <a:cubicBezTo>
                      <a:pt x="827" y="450"/>
                      <a:pt x="827" y="447"/>
                      <a:pt x="827" y="444"/>
                    </a:cubicBezTo>
                    <a:cubicBezTo>
                      <a:pt x="827" y="440"/>
                      <a:pt x="825" y="437"/>
                      <a:pt x="824" y="435"/>
                    </a:cubicBezTo>
                    <a:cubicBezTo>
                      <a:pt x="853" y="426"/>
                      <a:pt x="882" y="416"/>
                      <a:pt x="906" y="397"/>
                    </a:cubicBezTo>
                    <a:cubicBezTo>
                      <a:pt x="908" y="402"/>
                      <a:pt x="912" y="407"/>
                      <a:pt x="917" y="410"/>
                    </a:cubicBezTo>
                    <a:cubicBezTo>
                      <a:pt x="905" y="422"/>
                      <a:pt x="889" y="429"/>
                      <a:pt x="873" y="436"/>
                    </a:cubicBezTo>
                    <a:close/>
                    <a:moveTo>
                      <a:pt x="948" y="397"/>
                    </a:moveTo>
                    <a:cubicBezTo>
                      <a:pt x="943" y="409"/>
                      <a:pt x="930" y="413"/>
                      <a:pt x="919" y="408"/>
                    </a:cubicBezTo>
                    <a:cubicBezTo>
                      <a:pt x="914" y="406"/>
                      <a:pt x="910" y="402"/>
                      <a:pt x="908" y="398"/>
                    </a:cubicBezTo>
                    <a:cubicBezTo>
                      <a:pt x="903" y="383"/>
                      <a:pt x="915" y="363"/>
                      <a:pt x="932" y="367"/>
                    </a:cubicBezTo>
                    <a:cubicBezTo>
                      <a:pt x="945" y="370"/>
                      <a:pt x="953" y="384"/>
                      <a:pt x="948" y="397"/>
                    </a:cubicBezTo>
                    <a:close/>
                    <a:moveTo>
                      <a:pt x="986" y="316"/>
                    </a:moveTo>
                    <a:cubicBezTo>
                      <a:pt x="984" y="323"/>
                      <a:pt x="980" y="330"/>
                      <a:pt x="977" y="337"/>
                    </a:cubicBezTo>
                    <a:cubicBezTo>
                      <a:pt x="973" y="345"/>
                      <a:pt x="969" y="353"/>
                      <a:pt x="964" y="360"/>
                    </a:cubicBezTo>
                    <a:cubicBezTo>
                      <a:pt x="960" y="367"/>
                      <a:pt x="955" y="374"/>
                      <a:pt x="949" y="380"/>
                    </a:cubicBezTo>
                    <a:cubicBezTo>
                      <a:pt x="947" y="374"/>
                      <a:pt x="943" y="370"/>
                      <a:pt x="937" y="367"/>
                    </a:cubicBezTo>
                    <a:cubicBezTo>
                      <a:pt x="947" y="354"/>
                      <a:pt x="954" y="340"/>
                      <a:pt x="961" y="326"/>
                    </a:cubicBezTo>
                    <a:cubicBezTo>
                      <a:pt x="964" y="318"/>
                      <a:pt x="967" y="311"/>
                      <a:pt x="969" y="303"/>
                    </a:cubicBezTo>
                    <a:cubicBezTo>
                      <a:pt x="972" y="296"/>
                      <a:pt x="973" y="288"/>
                      <a:pt x="974" y="280"/>
                    </a:cubicBezTo>
                    <a:cubicBezTo>
                      <a:pt x="976" y="280"/>
                      <a:pt x="978" y="279"/>
                      <a:pt x="979" y="279"/>
                    </a:cubicBezTo>
                    <a:cubicBezTo>
                      <a:pt x="980" y="284"/>
                      <a:pt x="980" y="289"/>
                      <a:pt x="984" y="293"/>
                    </a:cubicBezTo>
                    <a:cubicBezTo>
                      <a:pt x="986" y="294"/>
                      <a:pt x="988" y="295"/>
                      <a:pt x="990" y="296"/>
                    </a:cubicBezTo>
                    <a:cubicBezTo>
                      <a:pt x="989" y="303"/>
                      <a:pt x="988" y="309"/>
                      <a:pt x="986" y="316"/>
                    </a:cubicBezTo>
                    <a:close/>
                    <a:moveTo>
                      <a:pt x="633" y="505"/>
                    </a:moveTo>
                    <a:cubicBezTo>
                      <a:pt x="634" y="503"/>
                      <a:pt x="636" y="502"/>
                      <a:pt x="637" y="500"/>
                    </a:cubicBezTo>
                    <a:cubicBezTo>
                      <a:pt x="640" y="503"/>
                      <a:pt x="645" y="503"/>
                      <a:pt x="648" y="504"/>
                    </a:cubicBezTo>
                    <a:cubicBezTo>
                      <a:pt x="655" y="507"/>
                      <a:pt x="662" y="509"/>
                      <a:pt x="669" y="512"/>
                    </a:cubicBezTo>
                    <a:cubicBezTo>
                      <a:pt x="676" y="514"/>
                      <a:pt x="683" y="517"/>
                      <a:pt x="689" y="519"/>
                    </a:cubicBezTo>
                    <a:cubicBezTo>
                      <a:pt x="693" y="521"/>
                      <a:pt x="696" y="522"/>
                      <a:pt x="700" y="524"/>
                    </a:cubicBezTo>
                    <a:cubicBezTo>
                      <a:pt x="702" y="525"/>
                      <a:pt x="705" y="526"/>
                      <a:pt x="707" y="527"/>
                    </a:cubicBezTo>
                    <a:cubicBezTo>
                      <a:pt x="703" y="529"/>
                      <a:pt x="700" y="531"/>
                      <a:pt x="697" y="533"/>
                    </a:cubicBezTo>
                    <a:cubicBezTo>
                      <a:pt x="697" y="533"/>
                      <a:pt x="697" y="533"/>
                      <a:pt x="697" y="533"/>
                    </a:cubicBezTo>
                    <a:cubicBezTo>
                      <a:pt x="691" y="531"/>
                      <a:pt x="685" y="530"/>
                      <a:pt x="679" y="529"/>
                    </a:cubicBezTo>
                    <a:cubicBezTo>
                      <a:pt x="673" y="527"/>
                      <a:pt x="667" y="525"/>
                      <a:pt x="661" y="523"/>
                    </a:cubicBezTo>
                    <a:cubicBezTo>
                      <a:pt x="655" y="521"/>
                      <a:pt x="648" y="519"/>
                      <a:pt x="642" y="518"/>
                    </a:cubicBezTo>
                    <a:cubicBezTo>
                      <a:pt x="639" y="517"/>
                      <a:pt x="637" y="516"/>
                      <a:pt x="634" y="516"/>
                    </a:cubicBezTo>
                    <a:cubicBezTo>
                      <a:pt x="632" y="516"/>
                      <a:pt x="630" y="516"/>
                      <a:pt x="628" y="515"/>
                    </a:cubicBezTo>
                    <a:cubicBezTo>
                      <a:pt x="629" y="511"/>
                      <a:pt x="631" y="508"/>
                      <a:pt x="633" y="505"/>
                    </a:cubicBezTo>
                    <a:close/>
                    <a:moveTo>
                      <a:pt x="625" y="521"/>
                    </a:moveTo>
                    <a:cubicBezTo>
                      <a:pt x="625" y="519"/>
                      <a:pt x="626" y="517"/>
                      <a:pt x="627" y="516"/>
                    </a:cubicBezTo>
                    <a:cubicBezTo>
                      <a:pt x="629" y="517"/>
                      <a:pt x="631" y="517"/>
                      <a:pt x="632" y="517"/>
                    </a:cubicBezTo>
                    <a:cubicBezTo>
                      <a:pt x="635" y="518"/>
                      <a:pt x="638" y="518"/>
                      <a:pt x="640" y="519"/>
                    </a:cubicBezTo>
                    <a:cubicBezTo>
                      <a:pt x="647" y="521"/>
                      <a:pt x="653" y="522"/>
                      <a:pt x="660" y="524"/>
                    </a:cubicBezTo>
                    <a:cubicBezTo>
                      <a:pt x="666" y="526"/>
                      <a:pt x="671" y="528"/>
                      <a:pt x="677" y="530"/>
                    </a:cubicBezTo>
                    <a:cubicBezTo>
                      <a:pt x="683" y="532"/>
                      <a:pt x="689" y="533"/>
                      <a:pt x="695" y="534"/>
                    </a:cubicBezTo>
                    <a:cubicBezTo>
                      <a:pt x="692" y="536"/>
                      <a:pt x="690" y="538"/>
                      <a:pt x="687" y="540"/>
                    </a:cubicBezTo>
                    <a:cubicBezTo>
                      <a:pt x="685" y="539"/>
                      <a:pt x="683" y="539"/>
                      <a:pt x="680" y="538"/>
                    </a:cubicBezTo>
                    <a:cubicBezTo>
                      <a:pt x="678" y="538"/>
                      <a:pt x="675" y="537"/>
                      <a:pt x="672" y="536"/>
                    </a:cubicBezTo>
                    <a:cubicBezTo>
                      <a:pt x="666" y="535"/>
                      <a:pt x="660" y="534"/>
                      <a:pt x="655" y="533"/>
                    </a:cubicBezTo>
                    <a:cubicBezTo>
                      <a:pt x="649" y="532"/>
                      <a:pt x="643" y="531"/>
                      <a:pt x="638" y="530"/>
                    </a:cubicBezTo>
                    <a:cubicBezTo>
                      <a:pt x="632" y="530"/>
                      <a:pt x="627" y="529"/>
                      <a:pt x="621" y="529"/>
                    </a:cubicBezTo>
                    <a:cubicBezTo>
                      <a:pt x="622" y="526"/>
                      <a:pt x="623" y="523"/>
                      <a:pt x="625" y="521"/>
                    </a:cubicBezTo>
                    <a:close/>
                    <a:moveTo>
                      <a:pt x="650" y="579"/>
                    </a:moveTo>
                    <a:cubicBezTo>
                      <a:pt x="649" y="580"/>
                      <a:pt x="648" y="582"/>
                      <a:pt x="647" y="583"/>
                    </a:cubicBezTo>
                    <a:cubicBezTo>
                      <a:pt x="639" y="586"/>
                      <a:pt x="631" y="589"/>
                      <a:pt x="623" y="592"/>
                    </a:cubicBezTo>
                    <a:cubicBezTo>
                      <a:pt x="619" y="594"/>
                      <a:pt x="615" y="596"/>
                      <a:pt x="611" y="598"/>
                    </a:cubicBezTo>
                    <a:cubicBezTo>
                      <a:pt x="608" y="599"/>
                      <a:pt x="605" y="601"/>
                      <a:pt x="602" y="602"/>
                    </a:cubicBezTo>
                    <a:cubicBezTo>
                      <a:pt x="602" y="598"/>
                      <a:pt x="603" y="594"/>
                      <a:pt x="603" y="590"/>
                    </a:cubicBezTo>
                    <a:cubicBezTo>
                      <a:pt x="612" y="588"/>
                      <a:pt x="619" y="584"/>
                      <a:pt x="627" y="582"/>
                    </a:cubicBezTo>
                    <a:cubicBezTo>
                      <a:pt x="636" y="580"/>
                      <a:pt x="644" y="577"/>
                      <a:pt x="652" y="575"/>
                    </a:cubicBezTo>
                    <a:cubicBezTo>
                      <a:pt x="651" y="576"/>
                      <a:pt x="651" y="578"/>
                      <a:pt x="650" y="579"/>
                    </a:cubicBezTo>
                    <a:close/>
                    <a:moveTo>
                      <a:pt x="654" y="573"/>
                    </a:moveTo>
                    <a:cubicBezTo>
                      <a:pt x="645" y="576"/>
                      <a:pt x="636" y="578"/>
                      <a:pt x="628" y="581"/>
                    </a:cubicBezTo>
                    <a:cubicBezTo>
                      <a:pt x="619" y="582"/>
                      <a:pt x="612" y="587"/>
                      <a:pt x="604" y="589"/>
                    </a:cubicBezTo>
                    <a:cubicBezTo>
                      <a:pt x="604" y="585"/>
                      <a:pt x="605" y="581"/>
                      <a:pt x="605" y="577"/>
                    </a:cubicBezTo>
                    <a:cubicBezTo>
                      <a:pt x="609" y="577"/>
                      <a:pt x="612" y="575"/>
                      <a:pt x="616" y="574"/>
                    </a:cubicBezTo>
                    <a:cubicBezTo>
                      <a:pt x="621" y="573"/>
                      <a:pt x="626" y="572"/>
                      <a:pt x="631" y="570"/>
                    </a:cubicBezTo>
                    <a:cubicBezTo>
                      <a:pt x="636" y="569"/>
                      <a:pt x="641" y="568"/>
                      <a:pt x="646" y="567"/>
                    </a:cubicBezTo>
                    <a:cubicBezTo>
                      <a:pt x="651" y="567"/>
                      <a:pt x="656" y="566"/>
                      <a:pt x="660" y="565"/>
                    </a:cubicBezTo>
                    <a:cubicBezTo>
                      <a:pt x="658" y="568"/>
                      <a:pt x="656" y="570"/>
                      <a:pt x="654" y="573"/>
                    </a:cubicBezTo>
                    <a:close/>
                    <a:moveTo>
                      <a:pt x="662" y="563"/>
                    </a:moveTo>
                    <a:cubicBezTo>
                      <a:pt x="662" y="563"/>
                      <a:pt x="662" y="563"/>
                      <a:pt x="662" y="563"/>
                    </a:cubicBezTo>
                    <a:cubicBezTo>
                      <a:pt x="657" y="564"/>
                      <a:pt x="652" y="565"/>
                      <a:pt x="647" y="566"/>
                    </a:cubicBezTo>
                    <a:cubicBezTo>
                      <a:pt x="642" y="567"/>
                      <a:pt x="636" y="568"/>
                      <a:pt x="631" y="569"/>
                    </a:cubicBezTo>
                    <a:cubicBezTo>
                      <a:pt x="626" y="570"/>
                      <a:pt x="621" y="571"/>
                      <a:pt x="617" y="572"/>
                    </a:cubicBezTo>
                    <a:cubicBezTo>
                      <a:pt x="613" y="574"/>
                      <a:pt x="609" y="575"/>
                      <a:pt x="606" y="576"/>
                    </a:cubicBezTo>
                    <a:cubicBezTo>
                      <a:pt x="607" y="571"/>
                      <a:pt x="608" y="566"/>
                      <a:pt x="609" y="561"/>
                    </a:cubicBezTo>
                    <a:cubicBezTo>
                      <a:pt x="613" y="561"/>
                      <a:pt x="617" y="560"/>
                      <a:pt x="622" y="560"/>
                    </a:cubicBezTo>
                    <a:cubicBezTo>
                      <a:pt x="627" y="559"/>
                      <a:pt x="632" y="559"/>
                      <a:pt x="637" y="559"/>
                    </a:cubicBezTo>
                    <a:cubicBezTo>
                      <a:pt x="648" y="559"/>
                      <a:pt x="658" y="557"/>
                      <a:pt x="668" y="556"/>
                    </a:cubicBezTo>
                    <a:cubicBezTo>
                      <a:pt x="666" y="559"/>
                      <a:pt x="664" y="561"/>
                      <a:pt x="662" y="563"/>
                    </a:cubicBezTo>
                    <a:close/>
                    <a:moveTo>
                      <a:pt x="670" y="555"/>
                    </a:moveTo>
                    <a:cubicBezTo>
                      <a:pt x="659" y="555"/>
                      <a:pt x="649" y="557"/>
                      <a:pt x="639" y="558"/>
                    </a:cubicBezTo>
                    <a:cubicBezTo>
                      <a:pt x="634" y="558"/>
                      <a:pt x="628" y="558"/>
                      <a:pt x="623" y="558"/>
                    </a:cubicBezTo>
                    <a:cubicBezTo>
                      <a:pt x="619" y="558"/>
                      <a:pt x="614" y="560"/>
                      <a:pt x="610" y="559"/>
                    </a:cubicBezTo>
                    <a:cubicBezTo>
                      <a:pt x="610" y="558"/>
                      <a:pt x="610" y="557"/>
                      <a:pt x="611" y="556"/>
                    </a:cubicBezTo>
                    <a:cubicBezTo>
                      <a:pt x="611" y="553"/>
                      <a:pt x="613" y="550"/>
                      <a:pt x="614" y="546"/>
                    </a:cubicBezTo>
                    <a:cubicBezTo>
                      <a:pt x="619" y="546"/>
                      <a:pt x="624" y="546"/>
                      <a:pt x="629" y="546"/>
                    </a:cubicBezTo>
                    <a:cubicBezTo>
                      <a:pt x="635" y="546"/>
                      <a:pt x="640" y="546"/>
                      <a:pt x="646" y="546"/>
                    </a:cubicBezTo>
                    <a:cubicBezTo>
                      <a:pt x="652" y="546"/>
                      <a:pt x="657" y="547"/>
                      <a:pt x="662" y="547"/>
                    </a:cubicBezTo>
                    <a:cubicBezTo>
                      <a:pt x="667" y="547"/>
                      <a:pt x="672" y="547"/>
                      <a:pt x="677" y="548"/>
                    </a:cubicBezTo>
                    <a:cubicBezTo>
                      <a:pt x="674" y="550"/>
                      <a:pt x="672" y="552"/>
                      <a:pt x="670" y="555"/>
                    </a:cubicBezTo>
                    <a:close/>
                    <a:moveTo>
                      <a:pt x="664" y="545"/>
                    </a:moveTo>
                    <a:cubicBezTo>
                      <a:pt x="658" y="545"/>
                      <a:pt x="653" y="545"/>
                      <a:pt x="647" y="545"/>
                    </a:cubicBezTo>
                    <a:cubicBezTo>
                      <a:pt x="641" y="545"/>
                      <a:pt x="636" y="544"/>
                      <a:pt x="630" y="544"/>
                    </a:cubicBezTo>
                    <a:cubicBezTo>
                      <a:pt x="625" y="544"/>
                      <a:pt x="619" y="545"/>
                      <a:pt x="614" y="545"/>
                    </a:cubicBezTo>
                    <a:cubicBezTo>
                      <a:pt x="616" y="540"/>
                      <a:pt x="618" y="535"/>
                      <a:pt x="620" y="530"/>
                    </a:cubicBezTo>
                    <a:cubicBezTo>
                      <a:pt x="625" y="531"/>
                      <a:pt x="630" y="531"/>
                      <a:pt x="635" y="531"/>
                    </a:cubicBezTo>
                    <a:cubicBezTo>
                      <a:pt x="641" y="532"/>
                      <a:pt x="647" y="533"/>
                      <a:pt x="653" y="534"/>
                    </a:cubicBezTo>
                    <a:cubicBezTo>
                      <a:pt x="659" y="535"/>
                      <a:pt x="665" y="536"/>
                      <a:pt x="671" y="538"/>
                    </a:cubicBezTo>
                    <a:cubicBezTo>
                      <a:pt x="673" y="538"/>
                      <a:pt x="676" y="539"/>
                      <a:pt x="679" y="540"/>
                    </a:cubicBezTo>
                    <a:cubicBezTo>
                      <a:pt x="681" y="540"/>
                      <a:pt x="683" y="541"/>
                      <a:pt x="685" y="541"/>
                    </a:cubicBezTo>
                    <a:cubicBezTo>
                      <a:pt x="683" y="543"/>
                      <a:pt x="681" y="545"/>
                      <a:pt x="678" y="547"/>
                    </a:cubicBezTo>
                    <a:cubicBezTo>
                      <a:pt x="674" y="546"/>
                      <a:pt x="669" y="546"/>
                      <a:pt x="664" y="545"/>
                    </a:cubicBezTo>
                    <a:close/>
                    <a:moveTo>
                      <a:pt x="678" y="602"/>
                    </a:moveTo>
                    <a:cubicBezTo>
                      <a:pt x="678" y="599"/>
                      <a:pt x="678" y="595"/>
                      <a:pt x="678" y="592"/>
                    </a:cubicBezTo>
                    <a:cubicBezTo>
                      <a:pt x="678" y="587"/>
                      <a:pt x="678" y="582"/>
                      <a:pt x="679" y="577"/>
                    </a:cubicBezTo>
                    <a:cubicBezTo>
                      <a:pt x="679" y="568"/>
                      <a:pt x="679" y="558"/>
                      <a:pt x="679" y="548"/>
                    </a:cubicBezTo>
                    <a:cubicBezTo>
                      <a:pt x="684" y="544"/>
                      <a:pt x="689" y="541"/>
                      <a:pt x="694" y="537"/>
                    </a:cubicBezTo>
                    <a:cubicBezTo>
                      <a:pt x="694" y="542"/>
                      <a:pt x="693" y="546"/>
                      <a:pt x="693" y="551"/>
                    </a:cubicBezTo>
                    <a:cubicBezTo>
                      <a:pt x="692" y="556"/>
                      <a:pt x="691" y="561"/>
                      <a:pt x="691" y="566"/>
                    </a:cubicBezTo>
                    <a:cubicBezTo>
                      <a:pt x="690" y="571"/>
                      <a:pt x="689" y="576"/>
                      <a:pt x="688" y="581"/>
                    </a:cubicBezTo>
                    <a:cubicBezTo>
                      <a:pt x="687" y="586"/>
                      <a:pt x="687" y="591"/>
                      <a:pt x="686" y="596"/>
                    </a:cubicBezTo>
                    <a:cubicBezTo>
                      <a:pt x="683" y="598"/>
                      <a:pt x="680" y="600"/>
                      <a:pt x="678" y="602"/>
                    </a:cubicBezTo>
                    <a:close/>
                    <a:moveTo>
                      <a:pt x="695" y="589"/>
                    </a:moveTo>
                    <a:cubicBezTo>
                      <a:pt x="693" y="591"/>
                      <a:pt x="690" y="593"/>
                      <a:pt x="688" y="594"/>
                    </a:cubicBezTo>
                    <a:cubicBezTo>
                      <a:pt x="688" y="590"/>
                      <a:pt x="689" y="585"/>
                      <a:pt x="690" y="580"/>
                    </a:cubicBezTo>
                    <a:cubicBezTo>
                      <a:pt x="691" y="575"/>
                      <a:pt x="691" y="570"/>
                      <a:pt x="692" y="565"/>
                    </a:cubicBezTo>
                    <a:cubicBezTo>
                      <a:pt x="694" y="555"/>
                      <a:pt x="696" y="546"/>
                      <a:pt x="696" y="536"/>
                    </a:cubicBezTo>
                    <a:cubicBezTo>
                      <a:pt x="701" y="533"/>
                      <a:pt x="706" y="530"/>
                      <a:pt x="712" y="527"/>
                    </a:cubicBezTo>
                    <a:cubicBezTo>
                      <a:pt x="709" y="537"/>
                      <a:pt x="706" y="548"/>
                      <a:pt x="703" y="558"/>
                    </a:cubicBezTo>
                    <a:cubicBezTo>
                      <a:pt x="700" y="568"/>
                      <a:pt x="697" y="579"/>
                      <a:pt x="695" y="589"/>
                    </a:cubicBezTo>
                    <a:close/>
                    <a:moveTo>
                      <a:pt x="705" y="584"/>
                    </a:moveTo>
                    <a:cubicBezTo>
                      <a:pt x="702" y="585"/>
                      <a:pt x="699" y="587"/>
                      <a:pt x="697" y="588"/>
                    </a:cubicBezTo>
                    <a:cubicBezTo>
                      <a:pt x="699" y="578"/>
                      <a:pt x="701" y="568"/>
                      <a:pt x="704" y="558"/>
                    </a:cubicBezTo>
                    <a:cubicBezTo>
                      <a:pt x="707" y="547"/>
                      <a:pt x="711" y="537"/>
                      <a:pt x="713" y="526"/>
                    </a:cubicBezTo>
                    <a:cubicBezTo>
                      <a:pt x="718" y="524"/>
                      <a:pt x="722" y="522"/>
                      <a:pt x="726" y="521"/>
                    </a:cubicBezTo>
                    <a:cubicBezTo>
                      <a:pt x="727" y="520"/>
                      <a:pt x="728" y="520"/>
                      <a:pt x="729" y="520"/>
                    </a:cubicBezTo>
                    <a:cubicBezTo>
                      <a:pt x="725" y="530"/>
                      <a:pt x="720" y="541"/>
                      <a:pt x="716" y="551"/>
                    </a:cubicBezTo>
                    <a:cubicBezTo>
                      <a:pt x="712" y="562"/>
                      <a:pt x="708" y="573"/>
                      <a:pt x="705" y="584"/>
                    </a:cubicBezTo>
                    <a:cubicBezTo>
                      <a:pt x="705" y="584"/>
                      <a:pt x="705" y="584"/>
                      <a:pt x="705" y="584"/>
                    </a:cubicBezTo>
                    <a:close/>
                    <a:moveTo>
                      <a:pt x="715" y="579"/>
                    </a:moveTo>
                    <a:cubicBezTo>
                      <a:pt x="713" y="580"/>
                      <a:pt x="710" y="581"/>
                      <a:pt x="708" y="583"/>
                    </a:cubicBezTo>
                    <a:cubicBezTo>
                      <a:pt x="707" y="583"/>
                      <a:pt x="707" y="583"/>
                      <a:pt x="706" y="583"/>
                    </a:cubicBezTo>
                    <a:cubicBezTo>
                      <a:pt x="710" y="573"/>
                      <a:pt x="714" y="562"/>
                      <a:pt x="717" y="552"/>
                    </a:cubicBezTo>
                    <a:cubicBezTo>
                      <a:pt x="721" y="541"/>
                      <a:pt x="727" y="530"/>
                      <a:pt x="730" y="519"/>
                    </a:cubicBezTo>
                    <a:cubicBezTo>
                      <a:pt x="735" y="517"/>
                      <a:pt x="740" y="516"/>
                      <a:pt x="744" y="515"/>
                    </a:cubicBezTo>
                    <a:cubicBezTo>
                      <a:pt x="739" y="525"/>
                      <a:pt x="734" y="535"/>
                      <a:pt x="729" y="545"/>
                    </a:cubicBezTo>
                    <a:cubicBezTo>
                      <a:pt x="727" y="551"/>
                      <a:pt x="724" y="556"/>
                      <a:pt x="722" y="562"/>
                    </a:cubicBezTo>
                    <a:cubicBezTo>
                      <a:pt x="721" y="564"/>
                      <a:pt x="720" y="567"/>
                      <a:pt x="719" y="570"/>
                    </a:cubicBezTo>
                    <a:cubicBezTo>
                      <a:pt x="718" y="573"/>
                      <a:pt x="717" y="576"/>
                      <a:pt x="715" y="579"/>
                    </a:cubicBezTo>
                    <a:cubicBezTo>
                      <a:pt x="715" y="579"/>
                      <a:pt x="715" y="579"/>
                      <a:pt x="715" y="579"/>
                    </a:cubicBezTo>
                    <a:close/>
                    <a:moveTo>
                      <a:pt x="726" y="575"/>
                    </a:moveTo>
                    <a:cubicBezTo>
                      <a:pt x="726" y="575"/>
                      <a:pt x="726" y="575"/>
                      <a:pt x="726" y="575"/>
                    </a:cubicBezTo>
                    <a:cubicBezTo>
                      <a:pt x="723" y="576"/>
                      <a:pt x="720" y="577"/>
                      <a:pt x="717" y="578"/>
                    </a:cubicBezTo>
                    <a:cubicBezTo>
                      <a:pt x="719" y="574"/>
                      <a:pt x="721" y="569"/>
                      <a:pt x="722" y="564"/>
                    </a:cubicBezTo>
                    <a:cubicBezTo>
                      <a:pt x="725" y="558"/>
                      <a:pt x="727" y="553"/>
                      <a:pt x="730" y="547"/>
                    </a:cubicBezTo>
                    <a:cubicBezTo>
                      <a:pt x="735" y="536"/>
                      <a:pt x="741" y="525"/>
                      <a:pt x="746" y="514"/>
                    </a:cubicBezTo>
                    <a:cubicBezTo>
                      <a:pt x="750" y="513"/>
                      <a:pt x="754" y="513"/>
                      <a:pt x="758" y="512"/>
                    </a:cubicBezTo>
                    <a:cubicBezTo>
                      <a:pt x="745" y="532"/>
                      <a:pt x="732" y="552"/>
                      <a:pt x="726" y="575"/>
                    </a:cubicBezTo>
                    <a:close/>
                    <a:moveTo>
                      <a:pt x="727" y="575"/>
                    </a:moveTo>
                    <a:cubicBezTo>
                      <a:pt x="730" y="563"/>
                      <a:pt x="735" y="552"/>
                      <a:pt x="741" y="542"/>
                    </a:cubicBezTo>
                    <a:cubicBezTo>
                      <a:pt x="747" y="532"/>
                      <a:pt x="754" y="522"/>
                      <a:pt x="760" y="512"/>
                    </a:cubicBezTo>
                    <a:cubicBezTo>
                      <a:pt x="763" y="511"/>
                      <a:pt x="766" y="511"/>
                      <a:pt x="769" y="510"/>
                    </a:cubicBezTo>
                    <a:cubicBezTo>
                      <a:pt x="769" y="511"/>
                      <a:pt x="768" y="512"/>
                      <a:pt x="768" y="512"/>
                    </a:cubicBezTo>
                    <a:cubicBezTo>
                      <a:pt x="767" y="514"/>
                      <a:pt x="766" y="516"/>
                      <a:pt x="765" y="518"/>
                    </a:cubicBezTo>
                    <a:cubicBezTo>
                      <a:pt x="761" y="523"/>
                      <a:pt x="758" y="529"/>
                      <a:pt x="755" y="535"/>
                    </a:cubicBezTo>
                    <a:cubicBezTo>
                      <a:pt x="748" y="546"/>
                      <a:pt x="744" y="558"/>
                      <a:pt x="739" y="571"/>
                    </a:cubicBezTo>
                    <a:cubicBezTo>
                      <a:pt x="735" y="572"/>
                      <a:pt x="731" y="573"/>
                      <a:pt x="727" y="575"/>
                    </a:cubicBezTo>
                    <a:close/>
                    <a:moveTo>
                      <a:pt x="741" y="570"/>
                    </a:moveTo>
                    <a:cubicBezTo>
                      <a:pt x="745" y="559"/>
                      <a:pt x="750" y="547"/>
                      <a:pt x="756" y="536"/>
                    </a:cubicBezTo>
                    <a:cubicBezTo>
                      <a:pt x="759" y="531"/>
                      <a:pt x="762" y="525"/>
                      <a:pt x="765" y="520"/>
                    </a:cubicBezTo>
                    <a:cubicBezTo>
                      <a:pt x="766" y="518"/>
                      <a:pt x="767" y="516"/>
                      <a:pt x="768" y="514"/>
                    </a:cubicBezTo>
                    <a:cubicBezTo>
                      <a:pt x="769" y="513"/>
                      <a:pt x="770" y="511"/>
                      <a:pt x="771" y="510"/>
                    </a:cubicBezTo>
                    <a:cubicBezTo>
                      <a:pt x="772" y="510"/>
                      <a:pt x="773" y="510"/>
                      <a:pt x="774" y="510"/>
                    </a:cubicBezTo>
                    <a:cubicBezTo>
                      <a:pt x="776" y="509"/>
                      <a:pt x="777" y="509"/>
                      <a:pt x="779" y="509"/>
                    </a:cubicBezTo>
                    <a:cubicBezTo>
                      <a:pt x="778" y="513"/>
                      <a:pt x="775" y="516"/>
                      <a:pt x="773" y="520"/>
                    </a:cubicBezTo>
                    <a:cubicBezTo>
                      <a:pt x="770" y="525"/>
                      <a:pt x="767" y="531"/>
                      <a:pt x="765" y="536"/>
                    </a:cubicBezTo>
                    <a:cubicBezTo>
                      <a:pt x="762" y="542"/>
                      <a:pt x="759" y="547"/>
                      <a:pt x="757" y="552"/>
                    </a:cubicBezTo>
                    <a:cubicBezTo>
                      <a:pt x="756" y="555"/>
                      <a:pt x="755" y="557"/>
                      <a:pt x="754" y="560"/>
                    </a:cubicBezTo>
                    <a:cubicBezTo>
                      <a:pt x="753" y="562"/>
                      <a:pt x="752" y="565"/>
                      <a:pt x="751" y="568"/>
                    </a:cubicBezTo>
                    <a:cubicBezTo>
                      <a:pt x="748" y="568"/>
                      <a:pt x="744" y="569"/>
                      <a:pt x="741" y="570"/>
                    </a:cubicBezTo>
                    <a:close/>
                    <a:moveTo>
                      <a:pt x="753" y="567"/>
                    </a:moveTo>
                    <a:cubicBezTo>
                      <a:pt x="754" y="562"/>
                      <a:pt x="757" y="558"/>
                      <a:pt x="758" y="553"/>
                    </a:cubicBezTo>
                    <a:cubicBezTo>
                      <a:pt x="761" y="547"/>
                      <a:pt x="764" y="541"/>
                      <a:pt x="767" y="536"/>
                    </a:cubicBezTo>
                    <a:cubicBezTo>
                      <a:pt x="769" y="530"/>
                      <a:pt x="772" y="525"/>
                      <a:pt x="775" y="520"/>
                    </a:cubicBezTo>
                    <a:cubicBezTo>
                      <a:pt x="777" y="516"/>
                      <a:pt x="780" y="513"/>
                      <a:pt x="781" y="509"/>
                    </a:cubicBezTo>
                    <a:cubicBezTo>
                      <a:pt x="783" y="509"/>
                      <a:pt x="786" y="508"/>
                      <a:pt x="788" y="508"/>
                    </a:cubicBezTo>
                    <a:cubicBezTo>
                      <a:pt x="787" y="512"/>
                      <a:pt x="785" y="515"/>
                      <a:pt x="783" y="518"/>
                    </a:cubicBezTo>
                    <a:cubicBezTo>
                      <a:pt x="781" y="523"/>
                      <a:pt x="778" y="528"/>
                      <a:pt x="776" y="533"/>
                    </a:cubicBezTo>
                    <a:cubicBezTo>
                      <a:pt x="774" y="539"/>
                      <a:pt x="772" y="545"/>
                      <a:pt x="769" y="550"/>
                    </a:cubicBezTo>
                    <a:cubicBezTo>
                      <a:pt x="767" y="555"/>
                      <a:pt x="765" y="560"/>
                      <a:pt x="763" y="565"/>
                    </a:cubicBezTo>
                    <a:cubicBezTo>
                      <a:pt x="760" y="566"/>
                      <a:pt x="756" y="566"/>
                      <a:pt x="753" y="567"/>
                    </a:cubicBezTo>
                    <a:close/>
                    <a:moveTo>
                      <a:pt x="765" y="564"/>
                    </a:moveTo>
                    <a:cubicBezTo>
                      <a:pt x="766" y="562"/>
                      <a:pt x="767" y="560"/>
                      <a:pt x="768" y="557"/>
                    </a:cubicBezTo>
                    <a:cubicBezTo>
                      <a:pt x="769" y="555"/>
                      <a:pt x="770" y="552"/>
                      <a:pt x="771" y="549"/>
                    </a:cubicBezTo>
                    <a:cubicBezTo>
                      <a:pt x="773" y="544"/>
                      <a:pt x="776" y="539"/>
                      <a:pt x="778" y="534"/>
                    </a:cubicBezTo>
                    <a:cubicBezTo>
                      <a:pt x="780" y="529"/>
                      <a:pt x="782" y="523"/>
                      <a:pt x="785" y="518"/>
                    </a:cubicBezTo>
                    <a:cubicBezTo>
                      <a:pt x="787" y="515"/>
                      <a:pt x="789" y="512"/>
                      <a:pt x="790" y="508"/>
                    </a:cubicBezTo>
                    <a:cubicBezTo>
                      <a:pt x="793" y="508"/>
                      <a:pt x="796" y="508"/>
                      <a:pt x="798" y="508"/>
                    </a:cubicBezTo>
                    <a:cubicBezTo>
                      <a:pt x="797" y="512"/>
                      <a:pt x="795" y="516"/>
                      <a:pt x="793" y="519"/>
                    </a:cubicBezTo>
                    <a:cubicBezTo>
                      <a:pt x="790" y="524"/>
                      <a:pt x="788" y="529"/>
                      <a:pt x="786" y="534"/>
                    </a:cubicBezTo>
                    <a:cubicBezTo>
                      <a:pt x="784" y="538"/>
                      <a:pt x="783" y="543"/>
                      <a:pt x="781" y="547"/>
                    </a:cubicBezTo>
                    <a:cubicBezTo>
                      <a:pt x="780" y="550"/>
                      <a:pt x="779" y="552"/>
                      <a:pt x="778" y="555"/>
                    </a:cubicBezTo>
                    <a:cubicBezTo>
                      <a:pt x="777" y="557"/>
                      <a:pt x="776" y="560"/>
                      <a:pt x="775" y="563"/>
                    </a:cubicBezTo>
                    <a:cubicBezTo>
                      <a:pt x="772" y="563"/>
                      <a:pt x="768" y="564"/>
                      <a:pt x="765" y="564"/>
                    </a:cubicBezTo>
                    <a:close/>
                    <a:moveTo>
                      <a:pt x="779" y="562"/>
                    </a:moveTo>
                    <a:cubicBezTo>
                      <a:pt x="778" y="562"/>
                      <a:pt x="777" y="562"/>
                      <a:pt x="777" y="562"/>
                    </a:cubicBezTo>
                    <a:cubicBezTo>
                      <a:pt x="778" y="560"/>
                      <a:pt x="778" y="558"/>
                      <a:pt x="779" y="557"/>
                    </a:cubicBezTo>
                    <a:cubicBezTo>
                      <a:pt x="780" y="554"/>
                      <a:pt x="781" y="552"/>
                      <a:pt x="782" y="549"/>
                    </a:cubicBezTo>
                    <a:cubicBezTo>
                      <a:pt x="784" y="544"/>
                      <a:pt x="786" y="539"/>
                      <a:pt x="788" y="534"/>
                    </a:cubicBezTo>
                    <a:cubicBezTo>
                      <a:pt x="790" y="529"/>
                      <a:pt x="792" y="524"/>
                      <a:pt x="794" y="519"/>
                    </a:cubicBezTo>
                    <a:cubicBezTo>
                      <a:pt x="796" y="516"/>
                      <a:pt x="799" y="512"/>
                      <a:pt x="800" y="508"/>
                    </a:cubicBezTo>
                    <a:cubicBezTo>
                      <a:pt x="803" y="508"/>
                      <a:pt x="805" y="508"/>
                      <a:pt x="808" y="508"/>
                    </a:cubicBezTo>
                    <a:cubicBezTo>
                      <a:pt x="808" y="508"/>
                      <a:pt x="808" y="509"/>
                      <a:pt x="808" y="509"/>
                    </a:cubicBezTo>
                    <a:cubicBezTo>
                      <a:pt x="808" y="509"/>
                      <a:pt x="808" y="509"/>
                      <a:pt x="808" y="509"/>
                    </a:cubicBezTo>
                    <a:cubicBezTo>
                      <a:pt x="808" y="512"/>
                      <a:pt x="805" y="515"/>
                      <a:pt x="804" y="518"/>
                    </a:cubicBezTo>
                    <a:cubicBezTo>
                      <a:pt x="801" y="522"/>
                      <a:pt x="799" y="527"/>
                      <a:pt x="797" y="532"/>
                    </a:cubicBezTo>
                    <a:cubicBezTo>
                      <a:pt x="795" y="537"/>
                      <a:pt x="792" y="542"/>
                      <a:pt x="790" y="547"/>
                    </a:cubicBezTo>
                    <a:cubicBezTo>
                      <a:pt x="788" y="551"/>
                      <a:pt x="786" y="556"/>
                      <a:pt x="784" y="561"/>
                    </a:cubicBezTo>
                    <a:cubicBezTo>
                      <a:pt x="782" y="561"/>
                      <a:pt x="781" y="562"/>
                      <a:pt x="779" y="562"/>
                    </a:cubicBezTo>
                    <a:close/>
                    <a:moveTo>
                      <a:pt x="786" y="561"/>
                    </a:moveTo>
                    <a:cubicBezTo>
                      <a:pt x="788" y="556"/>
                      <a:pt x="790" y="551"/>
                      <a:pt x="792" y="547"/>
                    </a:cubicBezTo>
                    <a:cubicBezTo>
                      <a:pt x="794" y="542"/>
                      <a:pt x="796" y="537"/>
                      <a:pt x="799" y="532"/>
                    </a:cubicBezTo>
                    <a:cubicBezTo>
                      <a:pt x="801" y="527"/>
                      <a:pt x="803" y="522"/>
                      <a:pt x="806" y="517"/>
                    </a:cubicBezTo>
                    <a:cubicBezTo>
                      <a:pt x="807" y="515"/>
                      <a:pt x="809" y="512"/>
                      <a:pt x="810" y="509"/>
                    </a:cubicBezTo>
                    <a:cubicBezTo>
                      <a:pt x="812" y="509"/>
                      <a:pt x="815" y="509"/>
                      <a:pt x="818" y="510"/>
                    </a:cubicBezTo>
                    <a:cubicBezTo>
                      <a:pt x="816" y="513"/>
                      <a:pt x="813" y="517"/>
                      <a:pt x="811" y="520"/>
                    </a:cubicBezTo>
                    <a:cubicBezTo>
                      <a:pt x="809" y="525"/>
                      <a:pt x="807" y="529"/>
                      <a:pt x="805" y="534"/>
                    </a:cubicBezTo>
                    <a:cubicBezTo>
                      <a:pt x="802" y="538"/>
                      <a:pt x="800" y="542"/>
                      <a:pt x="798" y="547"/>
                    </a:cubicBezTo>
                    <a:cubicBezTo>
                      <a:pt x="796" y="551"/>
                      <a:pt x="794" y="555"/>
                      <a:pt x="793" y="560"/>
                    </a:cubicBezTo>
                    <a:cubicBezTo>
                      <a:pt x="790" y="560"/>
                      <a:pt x="788" y="560"/>
                      <a:pt x="786" y="561"/>
                    </a:cubicBezTo>
                    <a:close/>
                    <a:moveTo>
                      <a:pt x="794" y="559"/>
                    </a:moveTo>
                    <a:cubicBezTo>
                      <a:pt x="796" y="555"/>
                      <a:pt x="798" y="551"/>
                      <a:pt x="800" y="547"/>
                    </a:cubicBezTo>
                    <a:cubicBezTo>
                      <a:pt x="802" y="542"/>
                      <a:pt x="804" y="538"/>
                      <a:pt x="806" y="534"/>
                    </a:cubicBezTo>
                    <a:cubicBezTo>
                      <a:pt x="808" y="529"/>
                      <a:pt x="810" y="525"/>
                      <a:pt x="813" y="521"/>
                    </a:cubicBezTo>
                    <a:cubicBezTo>
                      <a:pt x="815" y="517"/>
                      <a:pt x="818" y="514"/>
                      <a:pt x="819" y="510"/>
                    </a:cubicBezTo>
                    <a:cubicBezTo>
                      <a:pt x="821" y="510"/>
                      <a:pt x="824" y="511"/>
                      <a:pt x="826" y="511"/>
                    </a:cubicBezTo>
                    <a:cubicBezTo>
                      <a:pt x="823" y="514"/>
                      <a:pt x="820" y="516"/>
                      <a:pt x="818" y="519"/>
                    </a:cubicBezTo>
                    <a:cubicBezTo>
                      <a:pt x="815" y="523"/>
                      <a:pt x="813" y="527"/>
                      <a:pt x="811" y="531"/>
                    </a:cubicBezTo>
                    <a:cubicBezTo>
                      <a:pt x="807" y="539"/>
                      <a:pt x="804" y="548"/>
                      <a:pt x="806" y="558"/>
                    </a:cubicBezTo>
                    <a:cubicBezTo>
                      <a:pt x="802" y="558"/>
                      <a:pt x="798" y="559"/>
                      <a:pt x="794" y="559"/>
                    </a:cubicBezTo>
                    <a:close/>
                    <a:moveTo>
                      <a:pt x="818" y="556"/>
                    </a:moveTo>
                    <a:cubicBezTo>
                      <a:pt x="817" y="547"/>
                      <a:pt x="819" y="538"/>
                      <a:pt x="824" y="531"/>
                    </a:cubicBezTo>
                    <a:cubicBezTo>
                      <a:pt x="827" y="527"/>
                      <a:pt x="830" y="524"/>
                      <a:pt x="833" y="521"/>
                    </a:cubicBezTo>
                    <a:cubicBezTo>
                      <a:pt x="836" y="519"/>
                      <a:pt x="838" y="518"/>
                      <a:pt x="840" y="517"/>
                    </a:cubicBezTo>
                    <a:cubicBezTo>
                      <a:pt x="842" y="516"/>
                      <a:pt x="844" y="515"/>
                      <a:pt x="845" y="514"/>
                    </a:cubicBezTo>
                    <a:cubicBezTo>
                      <a:pt x="847" y="515"/>
                      <a:pt x="848" y="515"/>
                      <a:pt x="850" y="516"/>
                    </a:cubicBezTo>
                    <a:cubicBezTo>
                      <a:pt x="849" y="518"/>
                      <a:pt x="849" y="520"/>
                      <a:pt x="849" y="522"/>
                    </a:cubicBezTo>
                    <a:cubicBezTo>
                      <a:pt x="844" y="525"/>
                      <a:pt x="839" y="529"/>
                      <a:pt x="835" y="534"/>
                    </a:cubicBezTo>
                    <a:cubicBezTo>
                      <a:pt x="832" y="540"/>
                      <a:pt x="831" y="547"/>
                      <a:pt x="832" y="554"/>
                    </a:cubicBezTo>
                    <a:cubicBezTo>
                      <a:pt x="827" y="555"/>
                      <a:pt x="822" y="555"/>
                      <a:pt x="818" y="556"/>
                    </a:cubicBezTo>
                    <a:close/>
                    <a:moveTo>
                      <a:pt x="833" y="554"/>
                    </a:moveTo>
                    <a:cubicBezTo>
                      <a:pt x="832" y="547"/>
                      <a:pt x="834" y="541"/>
                      <a:pt x="837" y="535"/>
                    </a:cubicBezTo>
                    <a:cubicBezTo>
                      <a:pt x="838" y="533"/>
                      <a:pt x="840" y="531"/>
                      <a:pt x="842" y="529"/>
                    </a:cubicBezTo>
                    <a:cubicBezTo>
                      <a:pt x="844" y="527"/>
                      <a:pt x="847" y="526"/>
                      <a:pt x="850" y="524"/>
                    </a:cubicBezTo>
                    <a:cubicBezTo>
                      <a:pt x="850" y="524"/>
                      <a:pt x="850" y="524"/>
                      <a:pt x="850" y="525"/>
                    </a:cubicBezTo>
                    <a:cubicBezTo>
                      <a:pt x="850" y="527"/>
                      <a:pt x="850" y="530"/>
                      <a:pt x="851" y="533"/>
                    </a:cubicBezTo>
                    <a:cubicBezTo>
                      <a:pt x="848" y="536"/>
                      <a:pt x="845" y="538"/>
                      <a:pt x="843" y="542"/>
                    </a:cubicBezTo>
                    <a:cubicBezTo>
                      <a:pt x="841" y="545"/>
                      <a:pt x="840" y="549"/>
                      <a:pt x="841" y="552"/>
                    </a:cubicBezTo>
                    <a:cubicBezTo>
                      <a:pt x="839" y="553"/>
                      <a:pt x="836" y="553"/>
                      <a:pt x="833" y="554"/>
                    </a:cubicBezTo>
                    <a:close/>
                    <a:moveTo>
                      <a:pt x="854" y="550"/>
                    </a:moveTo>
                    <a:cubicBezTo>
                      <a:pt x="850" y="551"/>
                      <a:pt x="847" y="551"/>
                      <a:pt x="843" y="552"/>
                    </a:cubicBezTo>
                    <a:cubicBezTo>
                      <a:pt x="842" y="549"/>
                      <a:pt x="843" y="545"/>
                      <a:pt x="844" y="542"/>
                    </a:cubicBezTo>
                    <a:cubicBezTo>
                      <a:pt x="846" y="539"/>
                      <a:pt x="849" y="537"/>
                      <a:pt x="851" y="535"/>
                    </a:cubicBezTo>
                    <a:cubicBezTo>
                      <a:pt x="853" y="540"/>
                      <a:pt x="855" y="545"/>
                      <a:pt x="859" y="549"/>
                    </a:cubicBezTo>
                    <a:cubicBezTo>
                      <a:pt x="857" y="549"/>
                      <a:pt x="856" y="549"/>
                      <a:pt x="854" y="550"/>
                    </a:cubicBezTo>
                    <a:close/>
                    <a:moveTo>
                      <a:pt x="861" y="548"/>
                    </a:moveTo>
                    <a:cubicBezTo>
                      <a:pt x="855" y="542"/>
                      <a:pt x="852" y="533"/>
                      <a:pt x="851" y="525"/>
                    </a:cubicBezTo>
                    <a:cubicBezTo>
                      <a:pt x="851" y="520"/>
                      <a:pt x="851" y="516"/>
                      <a:pt x="852" y="512"/>
                    </a:cubicBezTo>
                    <a:cubicBezTo>
                      <a:pt x="852" y="510"/>
                      <a:pt x="853" y="508"/>
                      <a:pt x="854" y="506"/>
                    </a:cubicBezTo>
                    <a:cubicBezTo>
                      <a:pt x="854" y="505"/>
                      <a:pt x="856" y="503"/>
                      <a:pt x="857" y="502"/>
                    </a:cubicBezTo>
                    <a:cubicBezTo>
                      <a:pt x="857" y="503"/>
                      <a:pt x="858" y="504"/>
                      <a:pt x="859" y="505"/>
                    </a:cubicBezTo>
                    <a:cubicBezTo>
                      <a:pt x="860" y="507"/>
                      <a:pt x="861" y="508"/>
                      <a:pt x="862" y="509"/>
                    </a:cubicBezTo>
                    <a:cubicBezTo>
                      <a:pt x="857" y="515"/>
                      <a:pt x="856" y="524"/>
                      <a:pt x="859" y="532"/>
                    </a:cubicBezTo>
                    <a:cubicBezTo>
                      <a:pt x="862" y="538"/>
                      <a:pt x="866" y="544"/>
                      <a:pt x="872" y="546"/>
                    </a:cubicBezTo>
                    <a:cubicBezTo>
                      <a:pt x="868" y="547"/>
                      <a:pt x="864" y="548"/>
                      <a:pt x="861" y="548"/>
                    </a:cubicBezTo>
                    <a:close/>
                    <a:moveTo>
                      <a:pt x="853" y="491"/>
                    </a:moveTo>
                    <a:cubicBezTo>
                      <a:pt x="848" y="490"/>
                      <a:pt x="844" y="486"/>
                      <a:pt x="842" y="481"/>
                    </a:cubicBezTo>
                    <a:cubicBezTo>
                      <a:pt x="840" y="474"/>
                      <a:pt x="843" y="469"/>
                      <a:pt x="848" y="465"/>
                    </a:cubicBezTo>
                    <a:cubicBezTo>
                      <a:pt x="850" y="468"/>
                      <a:pt x="851" y="470"/>
                      <a:pt x="853" y="472"/>
                    </a:cubicBezTo>
                    <a:cubicBezTo>
                      <a:pt x="853" y="473"/>
                      <a:pt x="854" y="474"/>
                      <a:pt x="855" y="475"/>
                    </a:cubicBezTo>
                    <a:cubicBezTo>
                      <a:pt x="853" y="480"/>
                      <a:pt x="853" y="486"/>
                      <a:pt x="853" y="491"/>
                    </a:cubicBezTo>
                    <a:close/>
                    <a:moveTo>
                      <a:pt x="856" y="476"/>
                    </a:moveTo>
                    <a:cubicBezTo>
                      <a:pt x="858" y="479"/>
                      <a:pt x="861" y="481"/>
                      <a:pt x="864" y="483"/>
                    </a:cubicBezTo>
                    <a:cubicBezTo>
                      <a:pt x="864" y="483"/>
                      <a:pt x="864" y="483"/>
                      <a:pt x="864" y="483"/>
                    </a:cubicBezTo>
                    <a:cubicBezTo>
                      <a:pt x="863" y="489"/>
                      <a:pt x="865" y="496"/>
                      <a:pt x="870" y="501"/>
                    </a:cubicBezTo>
                    <a:cubicBezTo>
                      <a:pt x="875" y="507"/>
                      <a:pt x="883" y="511"/>
                      <a:pt x="891" y="511"/>
                    </a:cubicBezTo>
                    <a:cubicBezTo>
                      <a:pt x="891" y="511"/>
                      <a:pt x="891" y="511"/>
                      <a:pt x="891" y="511"/>
                    </a:cubicBezTo>
                    <a:cubicBezTo>
                      <a:pt x="891" y="511"/>
                      <a:pt x="891" y="512"/>
                      <a:pt x="892" y="513"/>
                    </a:cubicBezTo>
                    <a:cubicBezTo>
                      <a:pt x="889" y="515"/>
                      <a:pt x="886" y="517"/>
                      <a:pt x="884" y="519"/>
                    </a:cubicBezTo>
                    <a:cubicBezTo>
                      <a:pt x="884" y="519"/>
                      <a:pt x="883" y="519"/>
                      <a:pt x="883" y="519"/>
                    </a:cubicBezTo>
                    <a:cubicBezTo>
                      <a:pt x="881" y="519"/>
                      <a:pt x="879" y="518"/>
                      <a:pt x="877" y="517"/>
                    </a:cubicBezTo>
                    <a:cubicBezTo>
                      <a:pt x="875" y="516"/>
                      <a:pt x="873" y="515"/>
                      <a:pt x="871" y="514"/>
                    </a:cubicBezTo>
                    <a:cubicBezTo>
                      <a:pt x="867" y="511"/>
                      <a:pt x="863" y="508"/>
                      <a:pt x="860" y="505"/>
                    </a:cubicBezTo>
                    <a:cubicBezTo>
                      <a:pt x="853" y="496"/>
                      <a:pt x="854" y="486"/>
                      <a:pt x="856" y="476"/>
                    </a:cubicBezTo>
                    <a:close/>
                    <a:moveTo>
                      <a:pt x="888" y="499"/>
                    </a:moveTo>
                    <a:cubicBezTo>
                      <a:pt x="884" y="499"/>
                      <a:pt x="880" y="497"/>
                      <a:pt x="878" y="495"/>
                    </a:cubicBezTo>
                    <a:cubicBezTo>
                      <a:pt x="876" y="492"/>
                      <a:pt x="875" y="489"/>
                      <a:pt x="874" y="486"/>
                    </a:cubicBezTo>
                    <a:cubicBezTo>
                      <a:pt x="875" y="486"/>
                      <a:pt x="876" y="487"/>
                      <a:pt x="878" y="487"/>
                    </a:cubicBezTo>
                    <a:cubicBezTo>
                      <a:pt x="881" y="487"/>
                      <a:pt x="886" y="487"/>
                      <a:pt x="889" y="486"/>
                    </a:cubicBezTo>
                    <a:cubicBezTo>
                      <a:pt x="888" y="490"/>
                      <a:pt x="887" y="495"/>
                      <a:pt x="888" y="499"/>
                    </a:cubicBezTo>
                    <a:close/>
                    <a:moveTo>
                      <a:pt x="877" y="496"/>
                    </a:moveTo>
                    <a:cubicBezTo>
                      <a:pt x="880" y="499"/>
                      <a:pt x="884" y="501"/>
                      <a:pt x="888" y="501"/>
                    </a:cubicBezTo>
                    <a:cubicBezTo>
                      <a:pt x="889" y="503"/>
                      <a:pt x="889" y="506"/>
                      <a:pt x="890" y="509"/>
                    </a:cubicBezTo>
                    <a:cubicBezTo>
                      <a:pt x="883" y="509"/>
                      <a:pt x="876" y="506"/>
                      <a:pt x="871" y="501"/>
                    </a:cubicBezTo>
                    <a:cubicBezTo>
                      <a:pt x="867" y="496"/>
                      <a:pt x="865" y="490"/>
                      <a:pt x="865" y="483"/>
                    </a:cubicBezTo>
                    <a:cubicBezTo>
                      <a:pt x="868" y="485"/>
                      <a:pt x="870" y="485"/>
                      <a:pt x="873" y="486"/>
                    </a:cubicBezTo>
                    <a:cubicBezTo>
                      <a:pt x="874" y="490"/>
                      <a:pt x="874" y="493"/>
                      <a:pt x="877" y="496"/>
                    </a:cubicBezTo>
                    <a:close/>
                    <a:moveTo>
                      <a:pt x="874" y="545"/>
                    </a:moveTo>
                    <a:cubicBezTo>
                      <a:pt x="868" y="543"/>
                      <a:pt x="863" y="537"/>
                      <a:pt x="861" y="531"/>
                    </a:cubicBezTo>
                    <a:cubicBezTo>
                      <a:pt x="858" y="524"/>
                      <a:pt x="859" y="516"/>
                      <a:pt x="863" y="510"/>
                    </a:cubicBezTo>
                    <a:cubicBezTo>
                      <a:pt x="865" y="511"/>
                      <a:pt x="867" y="513"/>
                      <a:pt x="869" y="514"/>
                    </a:cubicBezTo>
                    <a:cubicBezTo>
                      <a:pt x="866" y="518"/>
                      <a:pt x="866" y="523"/>
                      <a:pt x="866" y="527"/>
                    </a:cubicBezTo>
                    <a:cubicBezTo>
                      <a:pt x="867" y="532"/>
                      <a:pt x="870" y="535"/>
                      <a:pt x="875" y="537"/>
                    </a:cubicBezTo>
                    <a:cubicBezTo>
                      <a:pt x="874" y="540"/>
                      <a:pt x="874" y="542"/>
                      <a:pt x="874" y="545"/>
                    </a:cubicBezTo>
                    <a:close/>
                    <a:moveTo>
                      <a:pt x="868" y="527"/>
                    </a:moveTo>
                    <a:cubicBezTo>
                      <a:pt x="867" y="523"/>
                      <a:pt x="867" y="518"/>
                      <a:pt x="870" y="515"/>
                    </a:cubicBezTo>
                    <a:cubicBezTo>
                      <a:pt x="872" y="517"/>
                      <a:pt x="875" y="518"/>
                      <a:pt x="877" y="519"/>
                    </a:cubicBezTo>
                    <a:cubicBezTo>
                      <a:pt x="879" y="520"/>
                      <a:pt x="881" y="520"/>
                      <a:pt x="882" y="521"/>
                    </a:cubicBezTo>
                    <a:cubicBezTo>
                      <a:pt x="881" y="522"/>
                      <a:pt x="880" y="524"/>
                      <a:pt x="879" y="526"/>
                    </a:cubicBezTo>
                    <a:cubicBezTo>
                      <a:pt x="877" y="529"/>
                      <a:pt x="876" y="532"/>
                      <a:pt x="875" y="536"/>
                    </a:cubicBezTo>
                    <a:cubicBezTo>
                      <a:pt x="871" y="533"/>
                      <a:pt x="869" y="531"/>
                      <a:pt x="868" y="527"/>
                    </a:cubicBezTo>
                    <a:close/>
                    <a:moveTo>
                      <a:pt x="876" y="545"/>
                    </a:moveTo>
                    <a:cubicBezTo>
                      <a:pt x="875" y="539"/>
                      <a:pt x="877" y="532"/>
                      <a:pt x="880" y="526"/>
                    </a:cubicBezTo>
                    <a:cubicBezTo>
                      <a:pt x="883" y="521"/>
                      <a:pt x="888" y="518"/>
                      <a:pt x="892" y="514"/>
                    </a:cubicBezTo>
                    <a:cubicBezTo>
                      <a:pt x="893" y="516"/>
                      <a:pt x="893" y="517"/>
                      <a:pt x="894" y="518"/>
                    </a:cubicBezTo>
                    <a:cubicBezTo>
                      <a:pt x="895" y="519"/>
                      <a:pt x="895" y="520"/>
                      <a:pt x="896" y="521"/>
                    </a:cubicBezTo>
                    <a:cubicBezTo>
                      <a:pt x="894" y="522"/>
                      <a:pt x="893" y="523"/>
                      <a:pt x="891" y="524"/>
                    </a:cubicBezTo>
                    <a:cubicBezTo>
                      <a:pt x="889" y="526"/>
                      <a:pt x="888" y="528"/>
                      <a:pt x="887" y="530"/>
                    </a:cubicBezTo>
                    <a:cubicBezTo>
                      <a:pt x="885" y="534"/>
                      <a:pt x="884" y="539"/>
                      <a:pt x="885" y="543"/>
                    </a:cubicBezTo>
                    <a:cubicBezTo>
                      <a:pt x="882" y="544"/>
                      <a:pt x="879" y="545"/>
                      <a:pt x="876" y="545"/>
                    </a:cubicBezTo>
                    <a:close/>
                    <a:moveTo>
                      <a:pt x="897" y="541"/>
                    </a:moveTo>
                    <a:cubicBezTo>
                      <a:pt x="896" y="541"/>
                      <a:pt x="894" y="541"/>
                      <a:pt x="893" y="541"/>
                    </a:cubicBezTo>
                    <a:cubicBezTo>
                      <a:pt x="891" y="542"/>
                      <a:pt x="889" y="542"/>
                      <a:pt x="887" y="543"/>
                    </a:cubicBezTo>
                    <a:cubicBezTo>
                      <a:pt x="886" y="539"/>
                      <a:pt x="887" y="534"/>
                      <a:pt x="889" y="531"/>
                    </a:cubicBezTo>
                    <a:cubicBezTo>
                      <a:pt x="890" y="529"/>
                      <a:pt x="891" y="527"/>
                      <a:pt x="892" y="525"/>
                    </a:cubicBezTo>
                    <a:cubicBezTo>
                      <a:pt x="894" y="524"/>
                      <a:pt x="895" y="523"/>
                      <a:pt x="897" y="522"/>
                    </a:cubicBezTo>
                    <a:cubicBezTo>
                      <a:pt x="898" y="524"/>
                      <a:pt x="900" y="526"/>
                      <a:pt x="902" y="527"/>
                    </a:cubicBezTo>
                    <a:cubicBezTo>
                      <a:pt x="898" y="531"/>
                      <a:pt x="896" y="536"/>
                      <a:pt x="897" y="541"/>
                    </a:cubicBezTo>
                    <a:close/>
                    <a:moveTo>
                      <a:pt x="898" y="541"/>
                    </a:moveTo>
                    <a:cubicBezTo>
                      <a:pt x="897" y="536"/>
                      <a:pt x="900" y="532"/>
                      <a:pt x="903" y="528"/>
                    </a:cubicBezTo>
                    <a:cubicBezTo>
                      <a:pt x="907" y="532"/>
                      <a:pt x="912" y="534"/>
                      <a:pt x="918" y="535"/>
                    </a:cubicBezTo>
                    <a:cubicBezTo>
                      <a:pt x="912" y="538"/>
                      <a:pt x="905" y="539"/>
                      <a:pt x="898" y="541"/>
                    </a:cubicBezTo>
                    <a:close/>
                    <a:moveTo>
                      <a:pt x="896" y="517"/>
                    </a:moveTo>
                    <a:cubicBezTo>
                      <a:pt x="890" y="508"/>
                      <a:pt x="887" y="495"/>
                      <a:pt x="891" y="485"/>
                    </a:cubicBezTo>
                    <a:cubicBezTo>
                      <a:pt x="894" y="487"/>
                      <a:pt x="896" y="490"/>
                      <a:pt x="899" y="492"/>
                    </a:cubicBezTo>
                    <a:cubicBezTo>
                      <a:pt x="898" y="495"/>
                      <a:pt x="897" y="498"/>
                      <a:pt x="898" y="502"/>
                    </a:cubicBezTo>
                    <a:cubicBezTo>
                      <a:pt x="899" y="506"/>
                      <a:pt x="900" y="509"/>
                      <a:pt x="902" y="512"/>
                    </a:cubicBezTo>
                    <a:cubicBezTo>
                      <a:pt x="906" y="519"/>
                      <a:pt x="912" y="524"/>
                      <a:pt x="919" y="526"/>
                    </a:cubicBezTo>
                    <a:cubicBezTo>
                      <a:pt x="919" y="526"/>
                      <a:pt x="919" y="526"/>
                      <a:pt x="919" y="526"/>
                    </a:cubicBezTo>
                    <a:cubicBezTo>
                      <a:pt x="919" y="528"/>
                      <a:pt x="919" y="531"/>
                      <a:pt x="920" y="533"/>
                    </a:cubicBezTo>
                    <a:cubicBezTo>
                      <a:pt x="910" y="533"/>
                      <a:pt x="901" y="526"/>
                      <a:pt x="896" y="517"/>
                    </a:cubicBezTo>
                    <a:close/>
                    <a:moveTo>
                      <a:pt x="919" y="516"/>
                    </a:moveTo>
                    <a:cubicBezTo>
                      <a:pt x="919" y="517"/>
                      <a:pt x="919" y="517"/>
                      <a:pt x="919" y="518"/>
                    </a:cubicBezTo>
                    <a:cubicBezTo>
                      <a:pt x="919" y="520"/>
                      <a:pt x="919" y="522"/>
                      <a:pt x="919" y="524"/>
                    </a:cubicBezTo>
                    <a:cubicBezTo>
                      <a:pt x="912" y="522"/>
                      <a:pt x="907" y="518"/>
                      <a:pt x="904" y="512"/>
                    </a:cubicBezTo>
                    <a:cubicBezTo>
                      <a:pt x="902" y="509"/>
                      <a:pt x="900" y="506"/>
                      <a:pt x="900" y="503"/>
                    </a:cubicBezTo>
                    <a:cubicBezTo>
                      <a:pt x="899" y="499"/>
                      <a:pt x="900" y="496"/>
                      <a:pt x="901" y="493"/>
                    </a:cubicBezTo>
                    <a:cubicBezTo>
                      <a:pt x="903" y="494"/>
                      <a:pt x="906" y="495"/>
                      <a:pt x="909" y="496"/>
                    </a:cubicBezTo>
                    <a:cubicBezTo>
                      <a:pt x="906" y="505"/>
                      <a:pt x="912" y="513"/>
                      <a:pt x="919" y="516"/>
                    </a:cubicBezTo>
                    <a:close/>
                    <a:moveTo>
                      <a:pt x="910" y="497"/>
                    </a:moveTo>
                    <a:cubicBezTo>
                      <a:pt x="912" y="497"/>
                      <a:pt x="914" y="497"/>
                      <a:pt x="916" y="497"/>
                    </a:cubicBezTo>
                    <a:cubicBezTo>
                      <a:pt x="916" y="497"/>
                      <a:pt x="916" y="497"/>
                      <a:pt x="916" y="497"/>
                    </a:cubicBezTo>
                    <a:cubicBezTo>
                      <a:pt x="917" y="499"/>
                      <a:pt x="918" y="500"/>
                      <a:pt x="919" y="501"/>
                    </a:cubicBezTo>
                    <a:cubicBezTo>
                      <a:pt x="921" y="503"/>
                      <a:pt x="922" y="505"/>
                      <a:pt x="924" y="506"/>
                    </a:cubicBezTo>
                    <a:cubicBezTo>
                      <a:pt x="922" y="508"/>
                      <a:pt x="921" y="511"/>
                      <a:pt x="920" y="515"/>
                    </a:cubicBezTo>
                    <a:cubicBezTo>
                      <a:pt x="912" y="512"/>
                      <a:pt x="908" y="504"/>
                      <a:pt x="910" y="497"/>
                    </a:cubicBezTo>
                    <a:close/>
                    <a:moveTo>
                      <a:pt x="921" y="532"/>
                    </a:moveTo>
                    <a:cubicBezTo>
                      <a:pt x="920" y="528"/>
                      <a:pt x="920" y="523"/>
                      <a:pt x="921" y="519"/>
                    </a:cubicBezTo>
                    <a:cubicBezTo>
                      <a:pt x="921" y="514"/>
                      <a:pt x="922" y="510"/>
                      <a:pt x="926" y="507"/>
                    </a:cubicBezTo>
                    <a:cubicBezTo>
                      <a:pt x="927" y="508"/>
                      <a:pt x="929" y="509"/>
                      <a:pt x="931" y="510"/>
                    </a:cubicBezTo>
                    <a:cubicBezTo>
                      <a:pt x="930" y="512"/>
                      <a:pt x="929" y="516"/>
                      <a:pt x="930" y="518"/>
                    </a:cubicBezTo>
                    <a:cubicBezTo>
                      <a:pt x="926" y="522"/>
                      <a:pt x="924" y="527"/>
                      <a:pt x="921" y="532"/>
                    </a:cubicBezTo>
                    <a:close/>
                    <a:moveTo>
                      <a:pt x="932" y="516"/>
                    </a:moveTo>
                    <a:cubicBezTo>
                      <a:pt x="932" y="516"/>
                      <a:pt x="931" y="516"/>
                      <a:pt x="931" y="517"/>
                    </a:cubicBezTo>
                    <a:cubicBezTo>
                      <a:pt x="931" y="514"/>
                      <a:pt x="932" y="512"/>
                      <a:pt x="933" y="511"/>
                    </a:cubicBezTo>
                    <a:cubicBezTo>
                      <a:pt x="934" y="511"/>
                      <a:pt x="935" y="511"/>
                      <a:pt x="936" y="512"/>
                    </a:cubicBezTo>
                    <a:cubicBezTo>
                      <a:pt x="934" y="513"/>
                      <a:pt x="933" y="514"/>
                      <a:pt x="932" y="516"/>
                    </a:cubicBezTo>
                    <a:close/>
                    <a:moveTo>
                      <a:pt x="937" y="510"/>
                    </a:moveTo>
                    <a:cubicBezTo>
                      <a:pt x="934" y="509"/>
                      <a:pt x="931" y="508"/>
                      <a:pt x="928" y="507"/>
                    </a:cubicBezTo>
                    <a:cubicBezTo>
                      <a:pt x="925" y="505"/>
                      <a:pt x="923" y="503"/>
                      <a:pt x="920" y="501"/>
                    </a:cubicBezTo>
                    <a:cubicBezTo>
                      <a:pt x="916" y="496"/>
                      <a:pt x="914" y="491"/>
                      <a:pt x="912" y="485"/>
                    </a:cubicBezTo>
                    <a:cubicBezTo>
                      <a:pt x="911" y="479"/>
                      <a:pt x="912" y="473"/>
                      <a:pt x="914" y="467"/>
                    </a:cubicBezTo>
                    <a:cubicBezTo>
                      <a:pt x="916" y="462"/>
                      <a:pt x="921" y="458"/>
                      <a:pt x="925" y="455"/>
                    </a:cubicBezTo>
                    <a:cubicBezTo>
                      <a:pt x="926" y="458"/>
                      <a:pt x="927" y="460"/>
                      <a:pt x="928" y="463"/>
                    </a:cubicBezTo>
                    <a:cubicBezTo>
                      <a:pt x="928" y="463"/>
                      <a:pt x="928" y="464"/>
                      <a:pt x="929" y="464"/>
                    </a:cubicBezTo>
                    <a:cubicBezTo>
                      <a:pt x="922" y="468"/>
                      <a:pt x="920" y="477"/>
                      <a:pt x="921" y="484"/>
                    </a:cubicBezTo>
                    <a:cubicBezTo>
                      <a:pt x="922" y="492"/>
                      <a:pt x="929" y="498"/>
                      <a:pt x="937" y="501"/>
                    </a:cubicBezTo>
                    <a:cubicBezTo>
                      <a:pt x="937" y="504"/>
                      <a:pt x="937" y="507"/>
                      <a:pt x="938" y="509"/>
                    </a:cubicBezTo>
                    <a:cubicBezTo>
                      <a:pt x="938" y="509"/>
                      <a:pt x="937" y="510"/>
                      <a:pt x="937" y="510"/>
                    </a:cubicBezTo>
                    <a:close/>
                    <a:moveTo>
                      <a:pt x="901" y="464"/>
                    </a:moveTo>
                    <a:cubicBezTo>
                      <a:pt x="902" y="469"/>
                      <a:pt x="906" y="473"/>
                      <a:pt x="911" y="475"/>
                    </a:cubicBezTo>
                    <a:cubicBezTo>
                      <a:pt x="910" y="478"/>
                      <a:pt x="910" y="481"/>
                      <a:pt x="911" y="484"/>
                    </a:cubicBezTo>
                    <a:cubicBezTo>
                      <a:pt x="903" y="481"/>
                      <a:pt x="897" y="474"/>
                      <a:pt x="895" y="467"/>
                    </a:cubicBezTo>
                    <a:cubicBezTo>
                      <a:pt x="893" y="463"/>
                      <a:pt x="893" y="458"/>
                      <a:pt x="894" y="454"/>
                    </a:cubicBezTo>
                    <a:cubicBezTo>
                      <a:pt x="894" y="450"/>
                      <a:pt x="897" y="447"/>
                      <a:pt x="899" y="443"/>
                    </a:cubicBezTo>
                    <a:cubicBezTo>
                      <a:pt x="899" y="444"/>
                      <a:pt x="900" y="444"/>
                      <a:pt x="900" y="445"/>
                    </a:cubicBezTo>
                    <a:cubicBezTo>
                      <a:pt x="901" y="447"/>
                      <a:pt x="903" y="449"/>
                      <a:pt x="904" y="450"/>
                    </a:cubicBezTo>
                    <a:cubicBezTo>
                      <a:pt x="901" y="454"/>
                      <a:pt x="900" y="460"/>
                      <a:pt x="901" y="464"/>
                    </a:cubicBezTo>
                    <a:close/>
                    <a:moveTo>
                      <a:pt x="903" y="464"/>
                    </a:moveTo>
                    <a:cubicBezTo>
                      <a:pt x="901" y="460"/>
                      <a:pt x="903" y="455"/>
                      <a:pt x="905" y="451"/>
                    </a:cubicBezTo>
                    <a:cubicBezTo>
                      <a:pt x="909" y="455"/>
                      <a:pt x="914" y="457"/>
                      <a:pt x="919" y="458"/>
                    </a:cubicBezTo>
                    <a:cubicBezTo>
                      <a:pt x="916" y="460"/>
                      <a:pt x="915" y="463"/>
                      <a:pt x="913" y="466"/>
                    </a:cubicBezTo>
                    <a:cubicBezTo>
                      <a:pt x="912" y="468"/>
                      <a:pt x="911" y="470"/>
                      <a:pt x="911" y="473"/>
                    </a:cubicBezTo>
                    <a:cubicBezTo>
                      <a:pt x="907" y="472"/>
                      <a:pt x="904" y="468"/>
                      <a:pt x="903" y="464"/>
                    </a:cubicBezTo>
                    <a:close/>
                    <a:moveTo>
                      <a:pt x="950" y="466"/>
                    </a:moveTo>
                    <a:cubicBezTo>
                      <a:pt x="949" y="468"/>
                      <a:pt x="949" y="471"/>
                      <a:pt x="949" y="473"/>
                    </a:cubicBezTo>
                    <a:cubicBezTo>
                      <a:pt x="944" y="472"/>
                      <a:pt x="940" y="466"/>
                      <a:pt x="937" y="462"/>
                    </a:cubicBezTo>
                    <a:cubicBezTo>
                      <a:pt x="934" y="456"/>
                      <a:pt x="934" y="449"/>
                      <a:pt x="936" y="442"/>
                    </a:cubicBezTo>
                    <a:cubicBezTo>
                      <a:pt x="939" y="444"/>
                      <a:pt x="941" y="445"/>
                      <a:pt x="944" y="445"/>
                    </a:cubicBezTo>
                    <a:cubicBezTo>
                      <a:pt x="941" y="452"/>
                      <a:pt x="943" y="463"/>
                      <a:pt x="950" y="466"/>
                    </a:cubicBezTo>
                    <a:close/>
                    <a:moveTo>
                      <a:pt x="979" y="451"/>
                    </a:moveTo>
                    <a:cubicBezTo>
                      <a:pt x="978" y="452"/>
                      <a:pt x="978" y="454"/>
                      <a:pt x="977" y="455"/>
                    </a:cubicBezTo>
                    <a:cubicBezTo>
                      <a:pt x="977" y="456"/>
                      <a:pt x="977" y="456"/>
                      <a:pt x="977" y="457"/>
                    </a:cubicBezTo>
                    <a:cubicBezTo>
                      <a:pt x="974" y="457"/>
                      <a:pt x="970" y="454"/>
                      <a:pt x="968" y="452"/>
                    </a:cubicBezTo>
                    <a:cubicBezTo>
                      <a:pt x="965" y="450"/>
                      <a:pt x="964" y="447"/>
                      <a:pt x="962" y="444"/>
                    </a:cubicBezTo>
                    <a:cubicBezTo>
                      <a:pt x="960" y="438"/>
                      <a:pt x="961" y="431"/>
                      <a:pt x="963" y="425"/>
                    </a:cubicBezTo>
                    <a:cubicBezTo>
                      <a:pt x="965" y="426"/>
                      <a:pt x="968" y="427"/>
                      <a:pt x="970" y="428"/>
                    </a:cubicBezTo>
                    <a:cubicBezTo>
                      <a:pt x="966" y="436"/>
                      <a:pt x="970" y="446"/>
                      <a:pt x="979" y="451"/>
                    </a:cubicBezTo>
                    <a:close/>
                    <a:moveTo>
                      <a:pt x="977" y="470"/>
                    </a:moveTo>
                    <a:cubicBezTo>
                      <a:pt x="978" y="473"/>
                      <a:pt x="979" y="475"/>
                      <a:pt x="980" y="478"/>
                    </a:cubicBezTo>
                    <a:cubicBezTo>
                      <a:pt x="978" y="479"/>
                      <a:pt x="976" y="481"/>
                      <a:pt x="974" y="483"/>
                    </a:cubicBezTo>
                    <a:cubicBezTo>
                      <a:pt x="968" y="481"/>
                      <a:pt x="968" y="472"/>
                      <a:pt x="972" y="467"/>
                    </a:cubicBezTo>
                    <a:cubicBezTo>
                      <a:pt x="974" y="468"/>
                      <a:pt x="975" y="469"/>
                      <a:pt x="977" y="469"/>
                    </a:cubicBezTo>
                    <a:cubicBezTo>
                      <a:pt x="977" y="469"/>
                      <a:pt x="977" y="469"/>
                      <a:pt x="977" y="469"/>
                    </a:cubicBezTo>
                    <a:cubicBezTo>
                      <a:pt x="977" y="469"/>
                      <a:pt x="977" y="470"/>
                      <a:pt x="977" y="470"/>
                    </a:cubicBezTo>
                    <a:close/>
                    <a:moveTo>
                      <a:pt x="961" y="445"/>
                    </a:moveTo>
                    <a:cubicBezTo>
                      <a:pt x="963" y="448"/>
                      <a:pt x="965" y="451"/>
                      <a:pt x="968" y="454"/>
                    </a:cubicBezTo>
                    <a:cubicBezTo>
                      <a:pt x="970" y="456"/>
                      <a:pt x="973" y="458"/>
                      <a:pt x="977" y="459"/>
                    </a:cubicBezTo>
                    <a:cubicBezTo>
                      <a:pt x="976" y="462"/>
                      <a:pt x="977" y="464"/>
                      <a:pt x="977" y="467"/>
                    </a:cubicBezTo>
                    <a:cubicBezTo>
                      <a:pt x="967" y="464"/>
                      <a:pt x="958" y="457"/>
                      <a:pt x="954" y="447"/>
                    </a:cubicBezTo>
                    <a:cubicBezTo>
                      <a:pt x="950" y="438"/>
                      <a:pt x="950" y="428"/>
                      <a:pt x="955" y="420"/>
                    </a:cubicBezTo>
                    <a:cubicBezTo>
                      <a:pt x="957" y="421"/>
                      <a:pt x="959" y="423"/>
                      <a:pt x="961" y="424"/>
                    </a:cubicBezTo>
                    <a:cubicBezTo>
                      <a:pt x="961" y="424"/>
                      <a:pt x="961" y="424"/>
                      <a:pt x="962" y="425"/>
                    </a:cubicBezTo>
                    <a:cubicBezTo>
                      <a:pt x="959" y="431"/>
                      <a:pt x="959" y="439"/>
                      <a:pt x="961" y="445"/>
                    </a:cubicBezTo>
                    <a:close/>
                    <a:moveTo>
                      <a:pt x="953" y="448"/>
                    </a:moveTo>
                    <a:cubicBezTo>
                      <a:pt x="954" y="451"/>
                      <a:pt x="955" y="454"/>
                      <a:pt x="957" y="456"/>
                    </a:cubicBezTo>
                    <a:cubicBezTo>
                      <a:pt x="954" y="458"/>
                      <a:pt x="952" y="461"/>
                      <a:pt x="951" y="464"/>
                    </a:cubicBezTo>
                    <a:cubicBezTo>
                      <a:pt x="944" y="461"/>
                      <a:pt x="943" y="452"/>
                      <a:pt x="945" y="446"/>
                    </a:cubicBezTo>
                    <a:cubicBezTo>
                      <a:pt x="947" y="446"/>
                      <a:pt x="950" y="447"/>
                      <a:pt x="952" y="447"/>
                    </a:cubicBezTo>
                    <a:cubicBezTo>
                      <a:pt x="952" y="447"/>
                      <a:pt x="952" y="448"/>
                      <a:pt x="953" y="448"/>
                    </a:cubicBezTo>
                    <a:close/>
                    <a:moveTo>
                      <a:pt x="936" y="462"/>
                    </a:moveTo>
                    <a:cubicBezTo>
                      <a:pt x="938" y="467"/>
                      <a:pt x="943" y="474"/>
                      <a:pt x="949" y="475"/>
                    </a:cubicBezTo>
                    <a:cubicBezTo>
                      <a:pt x="949" y="475"/>
                      <a:pt x="949" y="476"/>
                      <a:pt x="949" y="476"/>
                    </a:cubicBezTo>
                    <a:cubicBezTo>
                      <a:pt x="950" y="478"/>
                      <a:pt x="950" y="481"/>
                      <a:pt x="951" y="483"/>
                    </a:cubicBezTo>
                    <a:cubicBezTo>
                      <a:pt x="949" y="482"/>
                      <a:pt x="947" y="482"/>
                      <a:pt x="945" y="481"/>
                    </a:cubicBezTo>
                    <a:cubicBezTo>
                      <a:pt x="945" y="481"/>
                      <a:pt x="945" y="481"/>
                      <a:pt x="945" y="481"/>
                    </a:cubicBezTo>
                    <a:cubicBezTo>
                      <a:pt x="937" y="477"/>
                      <a:pt x="932" y="469"/>
                      <a:pt x="929" y="461"/>
                    </a:cubicBezTo>
                    <a:cubicBezTo>
                      <a:pt x="925" y="453"/>
                      <a:pt x="924" y="442"/>
                      <a:pt x="929" y="434"/>
                    </a:cubicBezTo>
                    <a:cubicBezTo>
                      <a:pt x="930" y="436"/>
                      <a:pt x="931" y="438"/>
                      <a:pt x="933" y="439"/>
                    </a:cubicBezTo>
                    <a:cubicBezTo>
                      <a:pt x="934" y="440"/>
                      <a:pt x="934" y="441"/>
                      <a:pt x="935" y="441"/>
                    </a:cubicBezTo>
                    <a:cubicBezTo>
                      <a:pt x="932" y="448"/>
                      <a:pt x="933" y="456"/>
                      <a:pt x="936" y="462"/>
                    </a:cubicBezTo>
                    <a:close/>
                    <a:moveTo>
                      <a:pt x="930" y="484"/>
                    </a:moveTo>
                    <a:cubicBezTo>
                      <a:pt x="930" y="488"/>
                      <a:pt x="934" y="491"/>
                      <a:pt x="938" y="492"/>
                    </a:cubicBezTo>
                    <a:cubicBezTo>
                      <a:pt x="937" y="493"/>
                      <a:pt x="937" y="494"/>
                      <a:pt x="937" y="494"/>
                    </a:cubicBezTo>
                    <a:cubicBezTo>
                      <a:pt x="937" y="496"/>
                      <a:pt x="937" y="498"/>
                      <a:pt x="937" y="500"/>
                    </a:cubicBezTo>
                    <a:cubicBezTo>
                      <a:pt x="930" y="497"/>
                      <a:pt x="924" y="492"/>
                      <a:pt x="923" y="485"/>
                    </a:cubicBezTo>
                    <a:cubicBezTo>
                      <a:pt x="922" y="481"/>
                      <a:pt x="922" y="477"/>
                      <a:pt x="923" y="474"/>
                    </a:cubicBezTo>
                    <a:cubicBezTo>
                      <a:pt x="924" y="470"/>
                      <a:pt x="926" y="468"/>
                      <a:pt x="929" y="466"/>
                    </a:cubicBezTo>
                    <a:cubicBezTo>
                      <a:pt x="930" y="468"/>
                      <a:pt x="932" y="471"/>
                      <a:pt x="934" y="473"/>
                    </a:cubicBezTo>
                    <a:cubicBezTo>
                      <a:pt x="930" y="475"/>
                      <a:pt x="929" y="480"/>
                      <a:pt x="930" y="484"/>
                    </a:cubicBezTo>
                    <a:close/>
                    <a:moveTo>
                      <a:pt x="931" y="484"/>
                    </a:moveTo>
                    <a:cubicBezTo>
                      <a:pt x="931" y="481"/>
                      <a:pt x="932" y="476"/>
                      <a:pt x="935" y="474"/>
                    </a:cubicBezTo>
                    <a:cubicBezTo>
                      <a:pt x="937" y="477"/>
                      <a:pt x="940" y="480"/>
                      <a:pt x="944" y="482"/>
                    </a:cubicBezTo>
                    <a:cubicBezTo>
                      <a:pt x="941" y="484"/>
                      <a:pt x="939" y="487"/>
                      <a:pt x="938" y="491"/>
                    </a:cubicBezTo>
                    <a:cubicBezTo>
                      <a:pt x="935" y="489"/>
                      <a:pt x="932" y="488"/>
                      <a:pt x="931" y="484"/>
                    </a:cubicBezTo>
                    <a:close/>
                    <a:moveTo>
                      <a:pt x="940" y="508"/>
                    </a:moveTo>
                    <a:cubicBezTo>
                      <a:pt x="938" y="504"/>
                      <a:pt x="938" y="499"/>
                      <a:pt x="939" y="495"/>
                    </a:cubicBezTo>
                    <a:cubicBezTo>
                      <a:pt x="939" y="490"/>
                      <a:pt x="942" y="486"/>
                      <a:pt x="945" y="482"/>
                    </a:cubicBezTo>
                    <a:cubicBezTo>
                      <a:pt x="947" y="483"/>
                      <a:pt x="950" y="484"/>
                      <a:pt x="952" y="484"/>
                    </a:cubicBezTo>
                    <a:cubicBezTo>
                      <a:pt x="953" y="485"/>
                      <a:pt x="953" y="485"/>
                      <a:pt x="953" y="486"/>
                    </a:cubicBezTo>
                    <a:cubicBezTo>
                      <a:pt x="948" y="489"/>
                      <a:pt x="945" y="497"/>
                      <a:pt x="947" y="503"/>
                    </a:cubicBezTo>
                    <a:cubicBezTo>
                      <a:pt x="944" y="504"/>
                      <a:pt x="942" y="506"/>
                      <a:pt x="940" y="508"/>
                    </a:cubicBezTo>
                    <a:close/>
                    <a:moveTo>
                      <a:pt x="948" y="502"/>
                    </a:moveTo>
                    <a:cubicBezTo>
                      <a:pt x="947" y="496"/>
                      <a:pt x="950" y="491"/>
                      <a:pt x="954" y="487"/>
                    </a:cubicBezTo>
                    <a:cubicBezTo>
                      <a:pt x="956" y="490"/>
                      <a:pt x="959" y="493"/>
                      <a:pt x="962" y="495"/>
                    </a:cubicBezTo>
                    <a:cubicBezTo>
                      <a:pt x="957" y="497"/>
                      <a:pt x="952" y="499"/>
                      <a:pt x="948" y="502"/>
                    </a:cubicBezTo>
                    <a:close/>
                    <a:moveTo>
                      <a:pt x="970" y="493"/>
                    </a:moveTo>
                    <a:cubicBezTo>
                      <a:pt x="968" y="493"/>
                      <a:pt x="966" y="494"/>
                      <a:pt x="963" y="495"/>
                    </a:cubicBezTo>
                    <a:cubicBezTo>
                      <a:pt x="957" y="490"/>
                      <a:pt x="952" y="484"/>
                      <a:pt x="951" y="476"/>
                    </a:cubicBezTo>
                    <a:cubicBezTo>
                      <a:pt x="949" y="469"/>
                      <a:pt x="953" y="462"/>
                      <a:pt x="958" y="457"/>
                    </a:cubicBezTo>
                    <a:cubicBezTo>
                      <a:pt x="959" y="459"/>
                      <a:pt x="961" y="460"/>
                      <a:pt x="963" y="462"/>
                    </a:cubicBezTo>
                    <a:cubicBezTo>
                      <a:pt x="959" y="466"/>
                      <a:pt x="959" y="472"/>
                      <a:pt x="960" y="478"/>
                    </a:cubicBezTo>
                    <a:cubicBezTo>
                      <a:pt x="961" y="484"/>
                      <a:pt x="965" y="488"/>
                      <a:pt x="970" y="491"/>
                    </a:cubicBezTo>
                    <a:cubicBezTo>
                      <a:pt x="970" y="492"/>
                      <a:pt x="970" y="492"/>
                      <a:pt x="970" y="493"/>
                    </a:cubicBezTo>
                    <a:close/>
                    <a:moveTo>
                      <a:pt x="962" y="478"/>
                    </a:moveTo>
                    <a:cubicBezTo>
                      <a:pt x="960" y="473"/>
                      <a:pt x="961" y="467"/>
                      <a:pt x="964" y="463"/>
                    </a:cubicBezTo>
                    <a:cubicBezTo>
                      <a:pt x="966" y="464"/>
                      <a:pt x="968" y="465"/>
                      <a:pt x="971" y="467"/>
                    </a:cubicBezTo>
                    <a:cubicBezTo>
                      <a:pt x="967" y="472"/>
                      <a:pt x="966" y="481"/>
                      <a:pt x="973" y="485"/>
                    </a:cubicBezTo>
                    <a:cubicBezTo>
                      <a:pt x="972" y="486"/>
                      <a:pt x="971" y="488"/>
                      <a:pt x="971" y="490"/>
                    </a:cubicBezTo>
                    <a:cubicBezTo>
                      <a:pt x="966" y="487"/>
                      <a:pt x="963" y="483"/>
                      <a:pt x="962" y="478"/>
                    </a:cubicBezTo>
                    <a:close/>
                    <a:moveTo>
                      <a:pt x="978" y="491"/>
                    </a:moveTo>
                    <a:cubicBezTo>
                      <a:pt x="976" y="492"/>
                      <a:pt x="974" y="492"/>
                      <a:pt x="972" y="492"/>
                    </a:cubicBezTo>
                    <a:cubicBezTo>
                      <a:pt x="972" y="487"/>
                      <a:pt x="976" y="482"/>
                      <a:pt x="981" y="479"/>
                    </a:cubicBezTo>
                    <a:cubicBezTo>
                      <a:pt x="982" y="482"/>
                      <a:pt x="984" y="484"/>
                      <a:pt x="985" y="486"/>
                    </a:cubicBezTo>
                    <a:cubicBezTo>
                      <a:pt x="984" y="488"/>
                      <a:pt x="982" y="489"/>
                      <a:pt x="981" y="491"/>
                    </a:cubicBezTo>
                    <a:cubicBezTo>
                      <a:pt x="980" y="491"/>
                      <a:pt x="979" y="491"/>
                      <a:pt x="978" y="491"/>
                    </a:cubicBezTo>
                    <a:close/>
                    <a:moveTo>
                      <a:pt x="983" y="491"/>
                    </a:moveTo>
                    <a:cubicBezTo>
                      <a:pt x="984" y="490"/>
                      <a:pt x="985" y="489"/>
                      <a:pt x="986" y="487"/>
                    </a:cubicBezTo>
                    <a:cubicBezTo>
                      <a:pt x="988" y="489"/>
                      <a:pt x="989" y="490"/>
                      <a:pt x="991" y="491"/>
                    </a:cubicBezTo>
                    <a:cubicBezTo>
                      <a:pt x="988" y="491"/>
                      <a:pt x="986" y="491"/>
                      <a:pt x="983" y="491"/>
                    </a:cubicBezTo>
                    <a:close/>
                    <a:moveTo>
                      <a:pt x="1030" y="466"/>
                    </a:moveTo>
                    <a:cubicBezTo>
                      <a:pt x="1031" y="465"/>
                      <a:pt x="1033" y="465"/>
                      <a:pt x="1035" y="465"/>
                    </a:cubicBezTo>
                    <a:cubicBezTo>
                      <a:pt x="1038" y="464"/>
                      <a:pt x="1041" y="464"/>
                      <a:pt x="1043" y="463"/>
                    </a:cubicBezTo>
                    <a:cubicBezTo>
                      <a:pt x="1046" y="462"/>
                      <a:pt x="1049" y="461"/>
                      <a:pt x="1052" y="460"/>
                    </a:cubicBezTo>
                    <a:cubicBezTo>
                      <a:pt x="1052" y="460"/>
                      <a:pt x="1053" y="460"/>
                      <a:pt x="1053" y="460"/>
                    </a:cubicBezTo>
                    <a:cubicBezTo>
                      <a:pt x="1051" y="462"/>
                      <a:pt x="1049" y="463"/>
                      <a:pt x="1047" y="465"/>
                    </a:cubicBezTo>
                    <a:cubicBezTo>
                      <a:pt x="1042" y="470"/>
                      <a:pt x="1036" y="474"/>
                      <a:pt x="1030" y="479"/>
                    </a:cubicBezTo>
                    <a:cubicBezTo>
                      <a:pt x="1028" y="475"/>
                      <a:pt x="1028" y="470"/>
                      <a:pt x="1030" y="466"/>
                    </a:cubicBezTo>
                    <a:close/>
                    <a:moveTo>
                      <a:pt x="1021" y="465"/>
                    </a:moveTo>
                    <a:cubicBezTo>
                      <a:pt x="1023" y="466"/>
                      <a:pt x="1026" y="466"/>
                      <a:pt x="1028" y="466"/>
                    </a:cubicBezTo>
                    <a:cubicBezTo>
                      <a:pt x="1027" y="470"/>
                      <a:pt x="1027" y="475"/>
                      <a:pt x="1029" y="480"/>
                    </a:cubicBezTo>
                    <a:cubicBezTo>
                      <a:pt x="1028" y="480"/>
                      <a:pt x="1028" y="481"/>
                      <a:pt x="1027" y="481"/>
                    </a:cubicBezTo>
                    <a:cubicBezTo>
                      <a:pt x="1026" y="482"/>
                      <a:pt x="1025" y="483"/>
                      <a:pt x="1024" y="484"/>
                    </a:cubicBezTo>
                    <a:cubicBezTo>
                      <a:pt x="1021" y="478"/>
                      <a:pt x="1020" y="472"/>
                      <a:pt x="1021" y="465"/>
                    </a:cubicBezTo>
                    <a:close/>
                    <a:moveTo>
                      <a:pt x="1020" y="465"/>
                    </a:moveTo>
                    <a:cubicBezTo>
                      <a:pt x="1020" y="465"/>
                      <a:pt x="1020" y="465"/>
                      <a:pt x="1020" y="465"/>
                    </a:cubicBezTo>
                    <a:cubicBezTo>
                      <a:pt x="1018" y="472"/>
                      <a:pt x="1019" y="479"/>
                      <a:pt x="1022" y="485"/>
                    </a:cubicBezTo>
                    <a:cubicBezTo>
                      <a:pt x="1021" y="486"/>
                      <a:pt x="1019" y="487"/>
                      <a:pt x="1017" y="489"/>
                    </a:cubicBezTo>
                    <a:cubicBezTo>
                      <a:pt x="1017" y="489"/>
                      <a:pt x="1016" y="489"/>
                      <a:pt x="1016" y="489"/>
                    </a:cubicBezTo>
                    <a:cubicBezTo>
                      <a:pt x="1010" y="483"/>
                      <a:pt x="1010" y="471"/>
                      <a:pt x="1014" y="464"/>
                    </a:cubicBezTo>
                    <a:cubicBezTo>
                      <a:pt x="1016" y="465"/>
                      <a:pt x="1018" y="465"/>
                      <a:pt x="1020" y="465"/>
                    </a:cubicBezTo>
                    <a:close/>
                    <a:moveTo>
                      <a:pt x="1013" y="464"/>
                    </a:moveTo>
                    <a:cubicBezTo>
                      <a:pt x="1011" y="467"/>
                      <a:pt x="1010" y="471"/>
                      <a:pt x="1010" y="475"/>
                    </a:cubicBezTo>
                    <a:cubicBezTo>
                      <a:pt x="1002" y="474"/>
                      <a:pt x="1001" y="466"/>
                      <a:pt x="1001" y="459"/>
                    </a:cubicBezTo>
                    <a:cubicBezTo>
                      <a:pt x="1005" y="461"/>
                      <a:pt x="1009" y="463"/>
                      <a:pt x="1013" y="464"/>
                    </a:cubicBezTo>
                    <a:close/>
                    <a:moveTo>
                      <a:pt x="1000" y="458"/>
                    </a:moveTo>
                    <a:cubicBezTo>
                      <a:pt x="999" y="466"/>
                      <a:pt x="1001" y="475"/>
                      <a:pt x="1010" y="477"/>
                    </a:cubicBezTo>
                    <a:cubicBezTo>
                      <a:pt x="1010" y="477"/>
                      <a:pt x="1010" y="477"/>
                      <a:pt x="1010" y="477"/>
                    </a:cubicBezTo>
                    <a:cubicBezTo>
                      <a:pt x="1010" y="480"/>
                      <a:pt x="1011" y="483"/>
                      <a:pt x="1012" y="486"/>
                    </a:cubicBezTo>
                    <a:cubicBezTo>
                      <a:pt x="1004" y="487"/>
                      <a:pt x="996" y="480"/>
                      <a:pt x="993" y="474"/>
                    </a:cubicBezTo>
                    <a:cubicBezTo>
                      <a:pt x="989" y="467"/>
                      <a:pt x="989" y="459"/>
                      <a:pt x="992" y="453"/>
                    </a:cubicBezTo>
                    <a:cubicBezTo>
                      <a:pt x="995" y="455"/>
                      <a:pt x="997" y="457"/>
                      <a:pt x="1000" y="458"/>
                    </a:cubicBezTo>
                    <a:close/>
                    <a:moveTo>
                      <a:pt x="991" y="452"/>
                    </a:moveTo>
                    <a:cubicBezTo>
                      <a:pt x="987" y="458"/>
                      <a:pt x="988" y="468"/>
                      <a:pt x="992" y="475"/>
                    </a:cubicBezTo>
                    <a:cubicBezTo>
                      <a:pt x="996" y="482"/>
                      <a:pt x="1004" y="489"/>
                      <a:pt x="1013" y="487"/>
                    </a:cubicBezTo>
                    <a:cubicBezTo>
                      <a:pt x="1013" y="487"/>
                      <a:pt x="1013" y="487"/>
                      <a:pt x="1013" y="487"/>
                    </a:cubicBezTo>
                    <a:cubicBezTo>
                      <a:pt x="1013" y="488"/>
                      <a:pt x="1014" y="489"/>
                      <a:pt x="1015" y="490"/>
                    </a:cubicBezTo>
                    <a:cubicBezTo>
                      <a:pt x="1012" y="492"/>
                      <a:pt x="1010" y="494"/>
                      <a:pt x="1007" y="495"/>
                    </a:cubicBezTo>
                    <a:cubicBezTo>
                      <a:pt x="1003" y="494"/>
                      <a:pt x="999" y="493"/>
                      <a:pt x="995" y="492"/>
                    </a:cubicBezTo>
                    <a:cubicBezTo>
                      <a:pt x="989" y="489"/>
                      <a:pt x="985" y="484"/>
                      <a:pt x="982" y="478"/>
                    </a:cubicBezTo>
                    <a:cubicBezTo>
                      <a:pt x="982" y="478"/>
                      <a:pt x="982" y="478"/>
                      <a:pt x="982" y="478"/>
                    </a:cubicBezTo>
                    <a:cubicBezTo>
                      <a:pt x="981" y="475"/>
                      <a:pt x="980" y="472"/>
                      <a:pt x="979" y="470"/>
                    </a:cubicBezTo>
                    <a:cubicBezTo>
                      <a:pt x="978" y="465"/>
                      <a:pt x="978" y="460"/>
                      <a:pt x="979" y="455"/>
                    </a:cubicBezTo>
                    <a:cubicBezTo>
                      <a:pt x="979" y="452"/>
                      <a:pt x="980" y="450"/>
                      <a:pt x="982" y="448"/>
                    </a:cubicBezTo>
                    <a:cubicBezTo>
                      <a:pt x="983" y="446"/>
                      <a:pt x="984" y="445"/>
                      <a:pt x="985" y="444"/>
                    </a:cubicBezTo>
                    <a:cubicBezTo>
                      <a:pt x="987" y="446"/>
                      <a:pt x="989" y="449"/>
                      <a:pt x="991" y="452"/>
                    </a:cubicBezTo>
                    <a:close/>
                    <a:moveTo>
                      <a:pt x="984" y="442"/>
                    </a:moveTo>
                    <a:cubicBezTo>
                      <a:pt x="983" y="444"/>
                      <a:pt x="981" y="446"/>
                      <a:pt x="980" y="447"/>
                    </a:cubicBezTo>
                    <a:cubicBezTo>
                      <a:pt x="980" y="448"/>
                      <a:pt x="979" y="449"/>
                      <a:pt x="979" y="449"/>
                    </a:cubicBezTo>
                    <a:cubicBezTo>
                      <a:pt x="971" y="445"/>
                      <a:pt x="968" y="436"/>
                      <a:pt x="972" y="428"/>
                    </a:cubicBezTo>
                    <a:cubicBezTo>
                      <a:pt x="974" y="428"/>
                      <a:pt x="976" y="428"/>
                      <a:pt x="978" y="428"/>
                    </a:cubicBezTo>
                    <a:cubicBezTo>
                      <a:pt x="979" y="433"/>
                      <a:pt x="981" y="438"/>
                      <a:pt x="984" y="442"/>
                    </a:cubicBezTo>
                    <a:close/>
                    <a:moveTo>
                      <a:pt x="979" y="395"/>
                    </a:moveTo>
                    <a:cubicBezTo>
                      <a:pt x="977" y="400"/>
                      <a:pt x="976" y="405"/>
                      <a:pt x="976" y="409"/>
                    </a:cubicBezTo>
                    <a:cubicBezTo>
                      <a:pt x="972" y="408"/>
                      <a:pt x="970" y="405"/>
                      <a:pt x="969" y="402"/>
                    </a:cubicBezTo>
                    <a:cubicBezTo>
                      <a:pt x="968" y="399"/>
                      <a:pt x="968" y="396"/>
                      <a:pt x="967" y="392"/>
                    </a:cubicBezTo>
                    <a:cubicBezTo>
                      <a:pt x="971" y="394"/>
                      <a:pt x="975" y="395"/>
                      <a:pt x="979" y="395"/>
                    </a:cubicBezTo>
                    <a:close/>
                    <a:moveTo>
                      <a:pt x="960" y="398"/>
                    </a:moveTo>
                    <a:cubicBezTo>
                      <a:pt x="961" y="396"/>
                      <a:pt x="961" y="393"/>
                      <a:pt x="961" y="390"/>
                    </a:cubicBezTo>
                    <a:cubicBezTo>
                      <a:pt x="961" y="389"/>
                      <a:pt x="961" y="388"/>
                      <a:pt x="961" y="387"/>
                    </a:cubicBezTo>
                    <a:cubicBezTo>
                      <a:pt x="962" y="389"/>
                      <a:pt x="964" y="390"/>
                      <a:pt x="966" y="392"/>
                    </a:cubicBezTo>
                    <a:cubicBezTo>
                      <a:pt x="966" y="395"/>
                      <a:pt x="966" y="400"/>
                      <a:pt x="968" y="403"/>
                    </a:cubicBezTo>
                    <a:cubicBezTo>
                      <a:pt x="969" y="407"/>
                      <a:pt x="972" y="410"/>
                      <a:pt x="976" y="411"/>
                    </a:cubicBezTo>
                    <a:cubicBezTo>
                      <a:pt x="976" y="411"/>
                      <a:pt x="976" y="411"/>
                      <a:pt x="976" y="411"/>
                    </a:cubicBezTo>
                    <a:cubicBezTo>
                      <a:pt x="976" y="414"/>
                      <a:pt x="976" y="416"/>
                      <a:pt x="976" y="419"/>
                    </a:cubicBezTo>
                    <a:cubicBezTo>
                      <a:pt x="972" y="419"/>
                      <a:pt x="968" y="417"/>
                      <a:pt x="965" y="414"/>
                    </a:cubicBezTo>
                    <a:cubicBezTo>
                      <a:pt x="962" y="411"/>
                      <a:pt x="960" y="407"/>
                      <a:pt x="958" y="404"/>
                    </a:cubicBezTo>
                    <a:cubicBezTo>
                      <a:pt x="959" y="402"/>
                      <a:pt x="960" y="400"/>
                      <a:pt x="960" y="398"/>
                    </a:cubicBezTo>
                    <a:close/>
                    <a:moveTo>
                      <a:pt x="957" y="406"/>
                    </a:moveTo>
                    <a:cubicBezTo>
                      <a:pt x="960" y="409"/>
                      <a:pt x="961" y="413"/>
                      <a:pt x="964" y="415"/>
                    </a:cubicBezTo>
                    <a:cubicBezTo>
                      <a:pt x="967" y="418"/>
                      <a:pt x="972" y="420"/>
                      <a:pt x="977" y="420"/>
                    </a:cubicBezTo>
                    <a:cubicBezTo>
                      <a:pt x="977" y="422"/>
                      <a:pt x="977" y="423"/>
                      <a:pt x="977" y="425"/>
                    </a:cubicBezTo>
                    <a:cubicBezTo>
                      <a:pt x="977" y="425"/>
                      <a:pt x="977" y="426"/>
                      <a:pt x="978" y="427"/>
                    </a:cubicBezTo>
                    <a:cubicBezTo>
                      <a:pt x="973" y="428"/>
                      <a:pt x="967" y="426"/>
                      <a:pt x="962" y="423"/>
                    </a:cubicBezTo>
                    <a:cubicBezTo>
                      <a:pt x="958" y="421"/>
                      <a:pt x="954" y="417"/>
                      <a:pt x="953" y="413"/>
                    </a:cubicBezTo>
                    <a:cubicBezTo>
                      <a:pt x="955" y="411"/>
                      <a:pt x="956" y="408"/>
                      <a:pt x="957" y="406"/>
                    </a:cubicBezTo>
                    <a:close/>
                    <a:moveTo>
                      <a:pt x="952" y="414"/>
                    </a:moveTo>
                    <a:cubicBezTo>
                      <a:pt x="952" y="416"/>
                      <a:pt x="953" y="417"/>
                      <a:pt x="954" y="418"/>
                    </a:cubicBezTo>
                    <a:cubicBezTo>
                      <a:pt x="952" y="422"/>
                      <a:pt x="951" y="425"/>
                      <a:pt x="950" y="429"/>
                    </a:cubicBezTo>
                    <a:cubicBezTo>
                      <a:pt x="947" y="427"/>
                      <a:pt x="944" y="424"/>
                      <a:pt x="943" y="421"/>
                    </a:cubicBezTo>
                    <a:cubicBezTo>
                      <a:pt x="946" y="419"/>
                      <a:pt x="949" y="417"/>
                      <a:pt x="952" y="414"/>
                    </a:cubicBezTo>
                    <a:close/>
                    <a:moveTo>
                      <a:pt x="941" y="421"/>
                    </a:moveTo>
                    <a:cubicBezTo>
                      <a:pt x="943" y="425"/>
                      <a:pt x="946" y="428"/>
                      <a:pt x="950" y="430"/>
                    </a:cubicBezTo>
                    <a:cubicBezTo>
                      <a:pt x="950" y="433"/>
                      <a:pt x="950" y="435"/>
                      <a:pt x="950" y="437"/>
                    </a:cubicBezTo>
                    <a:cubicBezTo>
                      <a:pt x="942" y="437"/>
                      <a:pt x="938" y="429"/>
                      <a:pt x="935" y="423"/>
                    </a:cubicBezTo>
                    <a:cubicBezTo>
                      <a:pt x="937" y="423"/>
                      <a:pt x="939" y="422"/>
                      <a:pt x="941" y="421"/>
                    </a:cubicBezTo>
                    <a:close/>
                    <a:moveTo>
                      <a:pt x="933" y="423"/>
                    </a:moveTo>
                    <a:cubicBezTo>
                      <a:pt x="936" y="430"/>
                      <a:pt x="942" y="438"/>
                      <a:pt x="950" y="438"/>
                    </a:cubicBezTo>
                    <a:cubicBezTo>
                      <a:pt x="950" y="441"/>
                      <a:pt x="951" y="443"/>
                      <a:pt x="952" y="445"/>
                    </a:cubicBezTo>
                    <a:cubicBezTo>
                      <a:pt x="945" y="445"/>
                      <a:pt x="940" y="443"/>
                      <a:pt x="935" y="439"/>
                    </a:cubicBezTo>
                    <a:cubicBezTo>
                      <a:pt x="930" y="435"/>
                      <a:pt x="927" y="429"/>
                      <a:pt x="926" y="423"/>
                    </a:cubicBezTo>
                    <a:cubicBezTo>
                      <a:pt x="929" y="423"/>
                      <a:pt x="931" y="423"/>
                      <a:pt x="933" y="423"/>
                    </a:cubicBezTo>
                    <a:close/>
                    <a:moveTo>
                      <a:pt x="921" y="422"/>
                    </a:moveTo>
                    <a:cubicBezTo>
                      <a:pt x="922" y="422"/>
                      <a:pt x="924" y="422"/>
                      <a:pt x="925" y="423"/>
                    </a:cubicBezTo>
                    <a:cubicBezTo>
                      <a:pt x="925" y="426"/>
                      <a:pt x="926" y="430"/>
                      <a:pt x="928" y="433"/>
                    </a:cubicBezTo>
                    <a:cubicBezTo>
                      <a:pt x="926" y="434"/>
                      <a:pt x="925" y="437"/>
                      <a:pt x="925" y="439"/>
                    </a:cubicBezTo>
                    <a:cubicBezTo>
                      <a:pt x="920" y="437"/>
                      <a:pt x="915" y="432"/>
                      <a:pt x="914" y="427"/>
                    </a:cubicBezTo>
                    <a:cubicBezTo>
                      <a:pt x="916" y="425"/>
                      <a:pt x="919" y="424"/>
                      <a:pt x="921" y="422"/>
                    </a:cubicBezTo>
                    <a:close/>
                    <a:moveTo>
                      <a:pt x="913" y="428"/>
                    </a:moveTo>
                    <a:cubicBezTo>
                      <a:pt x="914" y="433"/>
                      <a:pt x="919" y="439"/>
                      <a:pt x="924" y="440"/>
                    </a:cubicBezTo>
                    <a:cubicBezTo>
                      <a:pt x="924" y="442"/>
                      <a:pt x="924" y="444"/>
                      <a:pt x="924" y="446"/>
                    </a:cubicBezTo>
                    <a:cubicBezTo>
                      <a:pt x="920" y="446"/>
                      <a:pt x="917" y="443"/>
                      <a:pt x="914" y="441"/>
                    </a:cubicBezTo>
                    <a:cubicBezTo>
                      <a:pt x="911" y="438"/>
                      <a:pt x="908" y="436"/>
                      <a:pt x="907" y="432"/>
                    </a:cubicBezTo>
                    <a:cubicBezTo>
                      <a:pt x="909" y="430"/>
                      <a:pt x="911" y="429"/>
                      <a:pt x="913" y="428"/>
                    </a:cubicBezTo>
                    <a:close/>
                    <a:moveTo>
                      <a:pt x="902" y="434"/>
                    </a:moveTo>
                    <a:cubicBezTo>
                      <a:pt x="903" y="434"/>
                      <a:pt x="904" y="433"/>
                      <a:pt x="905" y="433"/>
                    </a:cubicBezTo>
                    <a:cubicBezTo>
                      <a:pt x="906" y="436"/>
                      <a:pt x="909" y="439"/>
                      <a:pt x="912" y="442"/>
                    </a:cubicBezTo>
                    <a:cubicBezTo>
                      <a:pt x="916" y="444"/>
                      <a:pt x="920" y="448"/>
                      <a:pt x="924" y="448"/>
                    </a:cubicBezTo>
                    <a:cubicBezTo>
                      <a:pt x="924" y="450"/>
                      <a:pt x="925" y="452"/>
                      <a:pt x="925" y="454"/>
                    </a:cubicBezTo>
                    <a:cubicBezTo>
                      <a:pt x="923" y="455"/>
                      <a:pt x="922" y="456"/>
                      <a:pt x="920" y="457"/>
                    </a:cubicBezTo>
                    <a:cubicBezTo>
                      <a:pt x="915" y="456"/>
                      <a:pt x="910" y="454"/>
                      <a:pt x="906" y="450"/>
                    </a:cubicBezTo>
                    <a:cubicBezTo>
                      <a:pt x="904" y="449"/>
                      <a:pt x="903" y="446"/>
                      <a:pt x="901" y="444"/>
                    </a:cubicBezTo>
                    <a:cubicBezTo>
                      <a:pt x="900" y="442"/>
                      <a:pt x="899" y="439"/>
                      <a:pt x="899" y="437"/>
                    </a:cubicBezTo>
                    <a:cubicBezTo>
                      <a:pt x="900" y="436"/>
                      <a:pt x="901" y="435"/>
                      <a:pt x="902" y="434"/>
                    </a:cubicBezTo>
                    <a:close/>
                    <a:moveTo>
                      <a:pt x="897" y="437"/>
                    </a:moveTo>
                    <a:cubicBezTo>
                      <a:pt x="898" y="439"/>
                      <a:pt x="898" y="440"/>
                      <a:pt x="899" y="442"/>
                    </a:cubicBezTo>
                    <a:cubicBezTo>
                      <a:pt x="895" y="445"/>
                      <a:pt x="893" y="449"/>
                      <a:pt x="892" y="454"/>
                    </a:cubicBezTo>
                    <a:cubicBezTo>
                      <a:pt x="891" y="458"/>
                      <a:pt x="892" y="463"/>
                      <a:pt x="893" y="467"/>
                    </a:cubicBezTo>
                    <a:cubicBezTo>
                      <a:pt x="896" y="475"/>
                      <a:pt x="902" y="483"/>
                      <a:pt x="911" y="486"/>
                    </a:cubicBezTo>
                    <a:cubicBezTo>
                      <a:pt x="912" y="489"/>
                      <a:pt x="913" y="493"/>
                      <a:pt x="915" y="496"/>
                    </a:cubicBezTo>
                    <a:cubicBezTo>
                      <a:pt x="903" y="495"/>
                      <a:pt x="893" y="486"/>
                      <a:pt x="887" y="476"/>
                    </a:cubicBezTo>
                    <a:cubicBezTo>
                      <a:pt x="882" y="466"/>
                      <a:pt x="880" y="454"/>
                      <a:pt x="884" y="444"/>
                    </a:cubicBezTo>
                    <a:cubicBezTo>
                      <a:pt x="889" y="442"/>
                      <a:pt x="893" y="440"/>
                      <a:pt x="897" y="437"/>
                    </a:cubicBezTo>
                    <a:close/>
                    <a:moveTo>
                      <a:pt x="879" y="446"/>
                    </a:moveTo>
                    <a:cubicBezTo>
                      <a:pt x="880" y="446"/>
                      <a:pt x="881" y="445"/>
                      <a:pt x="882" y="445"/>
                    </a:cubicBezTo>
                    <a:cubicBezTo>
                      <a:pt x="880" y="450"/>
                      <a:pt x="880" y="456"/>
                      <a:pt x="881" y="461"/>
                    </a:cubicBezTo>
                    <a:cubicBezTo>
                      <a:pt x="875" y="463"/>
                      <a:pt x="867" y="458"/>
                      <a:pt x="866" y="452"/>
                    </a:cubicBezTo>
                    <a:cubicBezTo>
                      <a:pt x="870" y="450"/>
                      <a:pt x="875" y="448"/>
                      <a:pt x="879" y="446"/>
                    </a:cubicBezTo>
                    <a:close/>
                    <a:moveTo>
                      <a:pt x="857" y="455"/>
                    </a:moveTo>
                    <a:cubicBezTo>
                      <a:pt x="859" y="454"/>
                      <a:pt x="862" y="453"/>
                      <a:pt x="864" y="452"/>
                    </a:cubicBezTo>
                    <a:cubicBezTo>
                      <a:pt x="866" y="459"/>
                      <a:pt x="875" y="464"/>
                      <a:pt x="881" y="463"/>
                    </a:cubicBezTo>
                    <a:cubicBezTo>
                      <a:pt x="881" y="466"/>
                      <a:pt x="882" y="468"/>
                      <a:pt x="883" y="471"/>
                    </a:cubicBezTo>
                    <a:cubicBezTo>
                      <a:pt x="872" y="472"/>
                      <a:pt x="861" y="466"/>
                      <a:pt x="856" y="455"/>
                    </a:cubicBezTo>
                    <a:cubicBezTo>
                      <a:pt x="857" y="455"/>
                      <a:pt x="857" y="455"/>
                      <a:pt x="857" y="455"/>
                    </a:cubicBezTo>
                    <a:close/>
                    <a:moveTo>
                      <a:pt x="855" y="456"/>
                    </a:moveTo>
                    <a:cubicBezTo>
                      <a:pt x="859" y="467"/>
                      <a:pt x="872" y="474"/>
                      <a:pt x="884" y="472"/>
                    </a:cubicBezTo>
                    <a:cubicBezTo>
                      <a:pt x="884" y="474"/>
                      <a:pt x="885" y="475"/>
                      <a:pt x="886" y="476"/>
                    </a:cubicBezTo>
                    <a:cubicBezTo>
                      <a:pt x="887" y="479"/>
                      <a:pt x="889" y="481"/>
                      <a:pt x="891" y="483"/>
                    </a:cubicBezTo>
                    <a:cubicBezTo>
                      <a:pt x="890" y="484"/>
                      <a:pt x="890" y="484"/>
                      <a:pt x="890" y="484"/>
                    </a:cubicBezTo>
                    <a:cubicBezTo>
                      <a:pt x="890" y="484"/>
                      <a:pt x="890" y="484"/>
                      <a:pt x="890" y="484"/>
                    </a:cubicBezTo>
                    <a:cubicBezTo>
                      <a:pt x="887" y="486"/>
                      <a:pt x="881" y="486"/>
                      <a:pt x="878" y="485"/>
                    </a:cubicBezTo>
                    <a:cubicBezTo>
                      <a:pt x="873" y="485"/>
                      <a:pt x="869" y="483"/>
                      <a:pt x="865" y="481"/>
                    </a:cubicBezTo>
                    <a:cubicBezTo>
                      <a:pt x="860" y="479"/>
                      <a:pt x="857" y="475"/>
                      <a:pt x="854" y="472"/>
                    </a:cubicBezTo>
                    <a:cubicBezTo>
                      <a:pt x="853" y="470"/>
                      <a:pt x="851" y="468"/>
                      <a:pt x="850" y="466"/>
                    </a:cubicBezTo>
                    <a:cubicBezTo>
                      <a:pt x="850" y="465"/>
                      <a:pt x="849" y="463"/>
                      <a:pt x="849" y="462"/>
                    </a:cubicBezTo>
                    <a:cubicBezTo>
                      <a:pt x="848" y="461"/>
                      <a:pt x="848" y="460"/>
                      <a:pt x="848" y="458"/>
                    </a:cubicBezTo>
                    <a:cubicBezTo>
                      <a:pt x="850" y="458"/>
                      <a:pt x="853" y="457"/>
                      <a:pt x="855" y="456"/>
                    </a:cubicBezTo>
                    <a:close/>
                    <a:moveTo>
                      <a:pt x="846" y="459"/>
                    </a:moveTo>
                    <a:cubicBezTo>
                      <a:pt x="847" y="461"/>
                      <a:pt x="847" y="462"/>
                      <a:pt x="848" y="464"/>
                    </a:cubicBezTo>
                    <a:cubicBezTo>
                      <a:pt x="842" y="467"/>
                      <a:pt x="839" y="474"/>
                      <a:pt x="840" y="481"/>
                    </a:cubicBezTo>
                    <a:cubicBezTo>
                      <a:pt x="842" y="487"/>
                      <a:pt x="847" y="492"/>
                      <a:pt x="854" y="493"/>
                    </a:cubicBezTo>
                    <a:cubicBezTo>
                      <a:pt x="854" y="493"/>
                      <a:pt x="854" y="493"/>
                      <a:pt x="854" y="493"/>
                    </a:cubicBezTo>
                    <a:cubicBezTo>
                      <a:pt x="854" y="496"/>
                      <a:pt x="855" y="498"/>
                      <a:pt x="856" y="501"/>
                    </a:cubicBezTo>
                    <a:cubicBezTo>
                      <a:pt x="855" y="502"/>
                      <a:pt x="854" y="503"/>
                      <a:pt x="853" y="504"/>
                    </a:cubicBezTo>
                    <a:cubicBezTo>
                      <a:pt x="853" y="504"/>
                      <a:pt x="853" y="504"/>
                      <a:pt x="853" y="504"/>
                    </a:cubicBezTo>
                    <a:cubicBezTo>
                      <a:pt x="852" y="503"/>
                      <a:pt x="850" y="502"/>
                      <a:pt x="848" y="501"/>
                    </a:cubicBezTo>
                    <a:cubicBezTo>
                      <a:pt x="845" y="500"/>
                      <a:pt x="843" y="499"/>
                      <a:pt x="841" y="497"/>
                    </a:cubicBezTo>
                    <a:cubicBezTo>
                      <a:pt x="838" y="494"/>
                      <a:pt x="836" y="490"/>
                      <a:pt x="835" y="486"/>
                    </a:cubicBezTo>
                    <a:cubicBezTo>
                      <a:pt x="831" y="478"/>
                      <a:pt x="833" y="469"/>
                      <a:pt x="837" y="461"/>
                    </a:cubicBezTo>
                    <a:cubicBezTo>
                      <a:pt x="840" y="461"/>
                      <a:pt x="843" y="460"/>
                      <a:pt x="846" y="459"/>
                    </a:cubicBezTo>
                    <a:close/>
                    <a:moveTo>
                      <a:pt x="833" y="462"/>
                    </a:moveTo>
                    <a:cubicBezTo>
                      <a:pt x="834" y="462"/>
                      <a:pt x="835" y="462"/>
                      <a:pt x="835" y="462"/>
                    </a:cubicBezTo>
                    <a:cubicBezTo>
                      <a:pt x="831" y="469"/>
                      <a:pt x="830" y="478"/>
                      <a:pt x="833" y="486"/>
                    </a:cubicBezTo>
                    <a:cubicBezTo>
                      <a:pt x="834" y="490"/>
                      <a:pt x="836" y="494"/>
                      <a:pt x="840" y="497"/>
                    </a:cubicBezTo>
                    <a:cubicBezTo>
                      <a:pt x="841" y="499"/>
                      <a:pt x="843" y="500"/>
                      <a:pt x="845" y="502"/>
                    </a:cubicBezTo>
                    <a:cubicBezTo>
                      <a:pt x="847" y="503"/>
                      <a:pt x="850" y="504"/>
                      <a:pt x="852" y="505"/>
                    </a:cubicBezTo>
                    <a:cubicBezTo>
                      <a:pt x="852" y="505"/>
                      <a:pt x="852" y="505"/>
                      <a:pt x="852" y="505"/>
                    </a:cubicBezTo>
                    <a:cubicBezTo>
                      <a:pt x="851" y="507"/>
                      <a:pt x="851" y="509"/>
                      <a:pt x="851" y="511"/>
                    </a:cubicBezTo>
                    <a:cubicBezTo>
                      <a:pt x="850" y="512"/>
                      <a:pt x="850" y="513"/>
                      <a:pt x="850" y="514"/>
                    </a:cubicBezTo>
                    <a:cubicBezTo>
                      <a:pt x="849" y="514"/>
                      <a:pt x="847" y="513"/>
                      <a:pt x="846" y="513"/>
                    </a:cubicBezTo>
                    <a:cubicBezTo>
                      <a:pt x="846" y="512"/>
                      <a:pt x="846" y="512"/>
                      <a:pt x="846" y="512"/>
                    </a:cubicBezTo>
                    <a:cubicBezTo>
                      <a:pt x="840" y="510"/>
                      <a:pt x="835" y="505"/>
                      <a:pt x="832" y="500"/>
                    </a:cubicBezTo>
                    <a:cubicBezTo>
                      <a:pt x="827" y="494"/>
                      <a:pt x="823" y="485"/>
                      <a:pt x="823" y="477"/>
                    </a:cubicBezTo>
                    <a:cubicBezTo>
                      <a:pt x="828" y="474"/>
                      <a:pt x="833" y="469"/>
                      <a:pt x="833" y="462"/>
                    </a:cubicBezTo>
                    <a:close/>
                    <a:moveTo>
                      <a:pt x="821" y="478"/>
                    </a:moveTo>
                    <a:cubicBezTo>
                      <a:pt x="821" y="486"/>
                      <a:pt x="826" y="495"/>
                      <a:pt x="830" y="501"/>
                    </a:cubicBezTo>
                    <a:cubicBezTo>
                      <a:pt x="834" y="506"/>
                      <a:pt x="838" y="510"/>
                      <a:pt x="844" y="513"/>
                    </a:cubicBezTo>
                    <a:cubicBezTo>
                      <a:pt x="842" y="514"/>
                      <a:pt x="841" y="514"/>
                      <a:pt x="839" y="515"/>
                    </a:cubicBezTo>
                    <a:cubicBezTo>
                      <a:pt x="837" y="517"/>
                      <a:pt x="835" y="518"/>
                      <a:pt x="833" y="520"/>
                    </a:cubicBezTo>
                    <a:cubicBezTo>
                      <a:pt x="829" y="523"/>
                      <a:pt x="826" y="526"/>
                      <a:pt x="823" y="529"/>
                    </a:cubicBezTo>
                    <a:cubicBezTo>
                      <a:pt x="818" y="537"/>
                      <a:pt x="815" y="547"/>
                      <a:pt x="816" y="556"/>
                    </a:cubicBezTo>
                    <a:cubicBezTo>
                      <a:pt x="813" y="557"/>
                      <a:pt x="810" y="557"/>
                      <a:pt x="807" y="557"/>
                    </a:cubicBezTo>
                    <a:cubicBezTo>
                      <a:pt x="806" y="548"/>
                      <a:pt x="809" y="539"/>
                      <a:pt x="812" y="531"/>
                    </a:cubicBezTo>
                    <a:cubicBezTo>
                      <a:pt x="814" y="527"/>
                      <a:pt x="816" y="523"/>
                      <a:pt x="819" y="520"/>
                    </a:cubicBezTo>
                    <a:cubicBezTo>
                      <a:pt x="822" y="517"/>
                      <a:pt x="825" y="514"/>
                      <a:pt x="828" y="511"/>
                    </a:cubicBezTo>
                    <a:cubicBezTo>
                      <a:pt x="828" y="511"/>
                      <a:pt x="829" y="511"/>
                      <a:pt x="829" y="510"/>
                    </a:cubicBezTo>
                    <a:cubicBezTo>
                      <a:pt x="829" y="510"/>
                      <a:pt x="829" y="510"/>
                      <a:pt x="828" y="509"/>
                    </a:cubicBezTo>
                    <a:cubicBezTo>
                      <a:pt x="824" y="506"/>
                      <a:pt x="821" y="501"/>
                      <a:pt x="818" y="497"/>
                    </a:cubicBezTo>
                    <a:cubicBezTo>
                      <a:pt x="815" y="492"/>
                      <a:pt x="814" y="486"/>
                      <a:pt x="813" y="481"/>
                    </a:cubicBezTo>
                    <a:cubicBezTo>
                      <a:pt x="816" y="480"/>
                      <a:pt x="819" y="479"/>
                      <a:pt x="821" y="478"/>
                    </a:cubicBezTo>
                    <a:close/>
                    <a:moveTo>
                      <a:pt x="812" y="481"/>
                    </a:moveTo>
                    <a:cubicBezTo>
                      <a:pt x="812" y="492"/>
                      <a:pt x="818" y="502"/>
                      <a:pt x="826" y="510"/>
                    </a:cubicBezTo>
                    <a:cubicBezTo>
                      <a:pt x="823" y="509"/>
                      <a:pt x="821" y="508"/>
                      <a:pt x="818" y="508"/>
                    </a:cubicBezTo>
                    <a:cubicBezTo>
                      <a:pt x="816" y="506"/>
                      <a:pt x="814" y="503"/>
                      <a:pt x="812" y="500"/>
                    </a:cubicBezTo>
                    <a:cubicBezTo>
                      <a:pt x="810" y="497"/>
                      <a:pt x="808" y="495"/>
                      <a:pt x="806" y="492"/>
                    </a:cubicBezTo>
                    <a:cubicBezTo>
                      <a:pt x="804" y="488"/>
                      <a:pt x="802" y="484"/>
                      <a:pt x="799" y="481"/>
                    </a:cubicBezTo>
                    <a:cubicBezTo>
                      <a:pt x="803" y="482"/>
                      <a:pt x="808" y="482"/>
                      <a:pt x="812" y="481"/>
                    </a:cubicBezTo>
                    <a:close/>
                    <a:moveTo>
                      <a:pt x="783" y="473"/>
                    </a:moveTo>
                    <a:cubicBezTo>
                      <a:pt x="784" y="473"/>
                      <a:pt x="784" y="473"/>
                      <a:pt x="785" y="473"/>
                    </a:cubicBezTo>
                    <a:cubicBezTo>
                      <a:pt x="788" y="476"/>
                      <a:pt x="792" y="479"/>
                      <a:pt x="796" y="480"/>
                    </a:cubicBezTo>
                    <a:cubicBezTo>
                      <a:pt x="800" y="484"/>
                      <a:pt x="803" y="489"/>
                      <a:pt x="806" y="494"/>
                    </a:cubicBezTo>
                    <a:cubicBezTo>
                      <a:pt x="809" y="498"/>
                      <a:pt x="812" y="503"/>
                      <a:pt x="815" y="507"/>
                    </a:cubicBezTo>
                    <a:cubicBezTo>
                      <a:pt x="813" y="507"/>
                      <a:pt x="811" y="507"/>
                      <a:pt x="808" y="507"/>
                    </a:cubicBezTo>
                    <a:cubicBezTo>
                      <a:pt x="803" y="502"/>
                      <a:pt x="800" y="496"/>
                      <a:pt x="796" y="491"/>
                    </a:cubicBezTo>
                    <a:cubicBezTo>
                      <a:pt x="791" y="485"/>
                      <a:pt x="786" y="480"/>
                      <a:pt x="781" y="474"/>
                    </a:cubicBezTo>
                    <a:cubicBezTo>
                      <a:pt x="781" y="474"/>
                      <a:pt x="782" y="473"/>
                      <a:pt x="783" y="473"/>
                    </a:cubicBezTo>
                    <a:close/>
                    <a:moveTo>
                      <a:pt x="778" y="474"/>
                    </a:moveTo>
                    <a:cubicBezTo>
                      <a:pt x="778" y="474"/>
                      <a:pt x="779" y="474"/>
                      <a:pt x="779" y="474"/>
                    </a:cubicBezTo>
                    <a:cubicBezTo>
                      <a:pt x="784" y="480"/>
                      <a:pt x="789" y="486"/>
                      <a:pt x="794" y="492"/>
                    </a:cubicBezTo>
                    <a:cubicBezTo>
                      <a:pt x="798" y="496"/>
                      <a:pt x="801" y="502"/>
                      <a:pt x="806" y="506"/>
                    </a:cubicBezTo>
                    <a:cubicBezTo>
                      <a:pt x="803" y="506"/>
                      <a:pt x="800" y="506"/>
                      <a:pt x="798" y="506"/>
                    </a:cubicBezTo>
                    <a:cubicBezTo>
                      <a:pt x="793" y="501"/>
                      <a:pt x="788" y="496"/>
                      <a:pt x="783" y="491"/>
                    </a:cubicBezTo>
                    <a:cubicBezTo>
                      <a:pt x="781" y="488"/>
                      <a:pt x="778" y="485"/>
                      <a:pt x="775" y="482"/>
                    </a:cubicBezTo>
                    <a:cubicBezTo>
                      <a:pt x="773" y="480"/>
                      <a:pt x="771" y="478"/>
                      <a:pt x="769" y="476"/>
                    </a:cubicBezTo>
                    <a:cubicBezTo>
                      <a:pt x="772" y="475"/>
                      <a:pt x="775" y="475"/>
                      <a:pt x="778" y="474"/>
                    </a:cubicBezTo>
                    <a:close/>
                    <a:moveTo>
                      <a:pt x="767" y="476"/>
                    </a:moveTo>
                    <a:cubicBezTo>
                      <a:pt x="769" y="479"/>
                      <a:pt x="771" y="480"/>
                      <a:pt x="773" y="482"/>
                    </a:cubicBezTo>
                    <a:cubicBezTo>
                      <a:pt x="776" y="485"/>
                      <a:pt x="778" y="488"/>
                      <a:pt x="781" y="491"/>
                    </a:cubicBezTo>
                    <a:cubicBezTo>
                      <a:pt x="786" y="496"/>
                      <a:pt x="790" y="501"/>
                      <a:pt x="795" y="506"/>
                    </a:cubicBezTo>
                    <a:cubicBezTo>
                      <a:pt x="793" y="506"/>
                      <a:pt x="791" y="506"/>
                      <a:pt x="788" y="506"/>
                    </a:cubicBezTo>
                    <a:cubicBezTo>
                      <a:pt x="783" y="502"/>
                      <a:pt x="778" y="496"/>
                      <a:pt x="773" y="491"/>
                    </a:cubicBezTo>
                    <a:cubicBezTo>
                      <a:pt x="770" y="489"/>
                      <a:pt x="767" y="486"/>
                      <a:pt x="765" y="484"/>
                    </a:cubicBezTo>
                    <a:cubicBezTo>
                      <a:pt x="762" y="482"/>
                      <a:pt x="760" y="480"/>
                      <a:pt x="758" y="478"/>
                    </a:cubicBezTo>
                    <a:cubicBezTo>
                      <a:pt x="761" y="477"/>
                      <a:pt x="764" y="477"/>
                      <a:pt x="767" y="476"/>
                    </a:cubicBezTo>
                    <a:close/>
                    <a:moveTo>
                      <a:pt x="747" y="480"/>
                    </a:moveTo>
                    <a:cubicBezTo>
                      <a:pt x="750" y="479"/>
                      <a:pt x="753" y="479"/>
                      <a:pt x="756" y="478"/>
                    </a:cubicBezTo>
                    <a:cubicBezTo>
                      <a:pt x="758" y="481"/>
                      <a:pt x="761" y="482"/>
                      <a:pt x="763" y="484"/>
                    </a:cubicBezTo>
                    <a:cubicBezTo>
                      <a:pt x="766" y="487"/>
                      <a:pt x="768" y="489"/>
                      <a:pt x="771" y="492"/>
                    </a:cubicBezTo>
                    <a:cubicBezTo>
                      <a:pt x="776" y="497"/>
                      <a:pt x="781" y="502"/>
                      <a:pt x="786" y="507"/>
                    </a:cubicBezTo>
                    <a:cubicBezTo>
                      <a:pt x="783" y="507"/>
                      <a:pt x="779" y="507"/>
                      <a:pt x="776" y="507"/>
                    </a:cubicBezTo>
                    <a:cubicBezTo>
                      <a:pt x="776" y="507"/>
                      <a:pt x="776" y="507"/>
                      <a:pt x="776" y="507"/>
                    </a:cubicBezTo>
                    <a:cubicBezTo>
                      <a:pt x="774" y="505"/>
                      <a:pt x="771" y="503"/>
                      <a:pt x="769" y="501"/>
                    </a:cubicBezTo>
                    <a:cubicBezTo>
                      <a:pt x="766" y="498"/>
                      <a:pt x="763" y="496"/>
                      <a:pt x="761" y="493"/>
                    </a:cubicBezTo>
                    <a:cubicBezTo>
                      <a:pt x="756" y="489"/>
                      <a:pt x="751" y="484"/>
                      <a:pt x="746" y="480"/>
                    </a:cubicBezTo>
                    <a:cubicBezTo>
                      <a:pt x="746" y="480"/>
                      <a:pt x="747" y="480"/>
                      <a:pt x="747" y="480"/>
                    </a:cubicBezTo>
                    <a:close/>
                    <a:moveTo>
                      <a:pt x="744" y="480"/>
                    </a:moveTo>
                    <a:cubicBezTo>
                      <a:pt x="749" y="485"/>
                      <a:pt x="754" y="489"/>
                      <a:pt x="759" y="494"/>
                    </a:cubicBezTo>
                    <a:cubicBezTo>
                      <a:pt x="762" y="497"/>
                      <a:pt x="765" y="499"/>
                      <a:pt x="767" y="502"/>
                    </a:cubicBezTo>
                    <a:cubicBezTo>
                      <a:pt x="769" y="504"/>
                      <a:pt x="772" y="505"/>
                      <a:pt x="774" y="508"/>
                    </a:cubicBezTo>
                    <a:cubicBezTo>
                      <a:pt x="771" y="508"/>
                      <a:pt x="767" y="509"/>
                      <a:pt x="764" y="509"/>
                    </a:cubicBezTo>
                    <a:cubicBezTo>
                      <a:pt x="759" y="504"/>
                      <a:pt x="753" y="501"/>
                      <a:pt x="748" y="496"/>
                    </a:cubicBezTo>
                    <a:cubicBezTo>
                      <a:pt x="743" y="491"/>
                      <a:pt x="738" y="486"/>
                      <a:pt x="732" y="482"/>
                    </a:cubicBezTo>
                    <a:cubicBezTo>
                      <a:pt x="736" y="481"/>
                      <a:pt x="740" y="481"/>
                      <a:pt x="744" y="480"/>
                    </a:cubicBezTo>
                    <a:close/>
                    <a:moveTo>
                      <a:pt x="730" y="482"/>
                    </a:moveTo>
                    <a:cubicBezTo>
                      <a:pt x="736" y="487"/>
                      <a:pt x="742" y="492"/>
                      <a:pt x="747" y="497"/>
                    </a:cubicBezTo>
                    <a:cubicBezTo>
                      <a:pt x="752" y="501"/>
                      <a:pt x="758" y="505"/>
                      <a:pt x="762" y="509"/>
                    </a:cubicBezTo>
                    <a:cubicBezTo>
                      <a:pt x="761" y="510"/>
                      <a:pt x="759" y="510"/>
                      <a:pt x="758" y="510"/>
                    </a:cubicBezTo>
                    <a:cubicBezTo>
                      <a:pt x="756" y="510"/>
                      <a:pt x="754" y="511"/>
                      <a:pt x="752" y="511"/>
                    </a:cubicBezTo>
                    <a:cubicBezTo>
                      <a:pt x="747" y="505"/>
                      <a:pt x="740" y="501"/>
                      <a:pt x="734" y="496"/>
                    </a:cubicBezTo>
                    <a:cubicBezTo>
                      <a:pt x="729" y="491"/>
                      <a:pt x="724" y="487"/>
                      <a:pt x="718" y="483"/>
                    </a:cubicBezTo>
                    <a:cubicBezTo>
                      <a:pt x="722" y="483"/>
                      <a:pt x="726" y="482"/>
                      <a:pt x="730" y="482"/>
                    </a:cubicBezTo>
                    <a:close/>
                    <a:moveTo>
                      <a:pt x="707" y="483"/>
                    </a:moveTo>
                    <a:cubicBezTo>
                      <a:pt x="709" y="483"/>
                      <a:pt x="712" y="483"/>
                      <a:pt x="715" y="483"/>
                    </a:cubicBezTo>
                    <a:cubicBezTo>
                      <a:pt x="715" y="483"/>
                      <a:pt x="715" y="483"/>
                      <a:pt x="715" y="483"/>
                    </a:cubicBezTo>
                    <a:cubicBezTo>
                      <a:pt x="722" y="488"/>
                      <a:pt x="728" y="492"/>
                      <a:pt x="734" y="498"/>
                    </a:cubicBezTo>
                    <a:cubicBezTo>
                      <a:pt x="739" y="502"/>
                      <a:pt x="745" y="506"/>
                      <a:pt x="750" y="511"/>
                    </a:cubicBezTo>
                    <a:cubicBezTo>
                      <a:pt x="747" y="512"/>
                      <a:pt x="744" y="513"/>
                      <a:pt x="740" y="514"/>
                    </a:cubicBezTo>
                    <a:cubicBezTo>
                      <a:pt x="734" y="509"/>
                      <a:pt x="728" y="505"/>
                      <a:pt x="722" y="500"/>
                    </a:cubicBezTo>
                    <a:cubicBezTo>
                      <a:pt x="719" y="498"/>
                      <a:pt x="716" y="496"/>
                      <a:pt x="713" y="494"/>
                    </a:cubicBezTo>
                    <a:cubicBezTo>
                      <a:pt x="710" y="492"/>
                      <a:pt x="707" y="490"/>
                      <a:pt x="704" y="488"/>
                    </a:cubicBezTo>
                    <a:cubicBezTo>
                      <a:pt x="705" y="487"/>
                      <a:pt x="706" y="485"/>
                      <a:pt x="707" y="483"/>
                    </a:cubicBezTo>
                    <a:close/>
                    <a:moveTo>
                      <a:pt x="698" y="493"/>
                    </a:moveTo>
                    <a:cubicBezTo>
                      <a:pt x="700" y="492"/>
                      <a:pt x="702" y="491"/>
                      <a:pt x="703" y="489"/>
                    </a:cubicBezTo>
                    <a:cubicBezTo>
                      <a:pt x="706" y="490"/>
                      <a:pt x="708" y="492"/>
                      <a:pt x="711" y="494"/>
                    </a:cubicBezTo>
                    <a:cubicBezTo>
                      <a:pt x="714" y="496"/>
                      <a:pt x="717" y="498"/>
                      <a:pt x="720" y="501"/>
                    </a:cubicBezTo>
                    <a:cubicBezTo>
                      <a:pt x="726" y="505"/>
                      <a:pt x="733" y="510"/>
                      <a:pt x="739" y="514"/>
                    </a:cubicBezTo>
                    <a:cubicBezTo>
                      <a:pt x="736" y="515"/>
                      <a:pt x="733" y="516"/>
                      <a:pt x="730" y="517"/>
                    </a:cubicBezTo>
                    <a:cubicBezTo>
                      <a:pt x="724" y="513"/>
                      <a:pt x="718" y="509"/>
                      <a:pt x="711" y="505"/>
                    </a:cubicBezTo>
                    <a:cubicBezTo>
                      <a:pt x="708" y="503"/>
                      <a:pt x="705" y="501"/>
                      <a:pt x="702" y="499"/>
                    </a:cubicBezTo>
                    <a:cubicBezTo>
                      <a:pt x="699" y="498"/>
                      <a:pt x="697" y="496"/>
                      <a:pt x="695" y="495"/>
                    </a:cubicBezTo>
                    <a:cubicBezTo>
                      <a:pt x="696" y="495"/>
                      <a:pt x="697" y="494"/>
                      <a:pt x="698" y="493"/>
                    </a:cubicBezTo>
                    <a:close/>
                    <a:moveTo>
                      <a:pt x="682" y="499"/>
                    </a:moveTo>
                    <a:cubicBezTo>
                      <a:pt x="686" y="498"/>
                      <a:pt x="689" y="497"/>
                      <a:pt x="693" y="496"/>
                    </a:cubicBezTo>
                    <a:cubicBezTo>
                      <a:pt x="693" y="496"/>
                      <a:pt x="693" y="496"/>
                      <a:pt x="693" y="496"/>
                    </a:cubicBezTo>
                    <a:cubicBezTo>
                      <a:pt x="696" y="497"/>
                      <a:pt x="698" y="499"/>
                      <a:pt x="701" y="500"/>
                    </a:cubicBezTo>
                    <a:cubicBezTo>
                      <a:pt x="704" y="502"/>
                      <a:pt x="707" y="504"/>
                      <a:pt x="710" y="506"/>
                    </a:cubicBezTo>
                    <a:cubicBezTo>
                      <a:pt x="717" y="510"/>
                      <a:pt x="723" y="513"/>
                      <a:pt x="728" y="518"/>
                    </a:cubicBezTo>
                    <a:cubicBezTo>
                      <a:pt x="725" y="519"/>
                      <a:pt x="722" y="520"/>
                      <a:pt x="719" y="521"/>
                    </a:cubicBezTo>
                    <a:cubicBezTo>
                      <a:pt x="719" y="521"/>
                      <a:pt x="719" y="521"/>
                      <a:pt x="719" y="521"/>
                    </a:cubicBezTo>
                    <a:cubicBezTo>
                      <a:pt x="712" y="517"/>
                      <a:pt x="705" y="513"/>
                      <a:pt x="697" y="509"/>
                    </a:cubicBezTo>
                    <a:cubicBezTo>
                      <a:pt x="691" y="505"/>
                      <a:pt x="684" y="502"/>
                      <a:pt x="678" y="499"/>
                    </a:cubicBezTo>
                    <a:cubicBezTo>
                      <a:pt x="679" y="499"/>
                      <a:pt x="681" y="499"/>
                      <a:pt x="682" y="499"/>
                    </a:cubicBezTo>
                    <a:close/>
                    <a:moveTo>
                      <a:pt x="655" y="489"/>
                    </a:moveTo>
                    <a:cubicBezTo>
                      <a:pt x="655" y="489"/>
                      <a:pt x="655" y="489"/>
                      <a:pt x="655" y="489"/>
                    </a:cubicBezTo>
                    <a:cubicBezTo>
                      <a:pt x="659" y="495"/>
                      <a:pt x="666" y="498"/>
                      <a:pt x="674" y="499"/>
                    </a:cubicBezTo>
                    <a:cubicBezTo>
                      <a:pt x="681" y="503"/>
                      <a:pt x="689" y="506"/>
                      <a:pt x="696" y="510"/>
                    </a:cubicBezTo>
                    <a:cubicBezTo>
                      <a:pt x="704" y="514"/>
                      <a:pt x="710" y="518"/>
                      <a:pt x="717" y="522"/>
                    </a:cubicBezTo>
                    <a:cubicBezTo>
                      <a:pt x="714" y="524"/>
                      <a:pt x="711" y="525"/>
                      <a:pt x="709" y="527"/>
                    </a:cubicBezTo>
                    <a:cubicBezTo>
                      <a:pt x="706" y="525"/>
                      <a:pt x="703" y="524"/>
                      <a:pt x="701" y="523"/>
                    </a:cubicBezTo>
                    <a:cubicBezTo>
                      <a:pt x="698" y="521"/>
                      <a:pt x="695" y="520"/>
                      <a:pt x="692" y="519"/>
                    </a:cubicBezTo>
                    <a:cubicBezTo>
                      <a:pt x="686" y="516"/>
                      <a:pt x="679" y="514"/>
                      <a:pt x="673" y="511"/>
                    </a:cubicBezTo>
                    <a:cubicBezTo>
                      <a:pt x="666" y="509"/>
                      <a:pt x="659" y="506"/>
                      <a:pt x="652" y="504"/>
                    </a:cubicBezTo>
                    <a:cubicBezTo>
                      <a:pt x="650" y="503"/>
                      <a:pt x="647" y="502"/>
                      <a:pt x="644" y="501"/>
                    </a:cubicBezTo>
                    <a:cubicBezTo>
                      <a:pt x="642" y="501"/>
                      <a:pt x="639" y="500"/>
                      <a:pt x="637" y="499"/>
                    </a:cubicBezTo>
                    <a:cubicBezTo>
                      <a:pt x="639" y="496"/>
                      <a:pt x="641" y="494"/>
                      <a:pt x="643" y="491"/>
                    </a:cubicBezTo>
                    <a:cubicBezTo>
                      <a:pt x="647" y="491"/>
                      <a:pt x="651" y="490"/>
                      <a:pt x="655" y="489"/>
                    </a:cubicBezTo>
                    <a:close/>
                    <a:moveTo>
                      <a:pt x="588" y="601"/>
                    </a:moveTo>
                    <a:cubicBezTo>
                      <a:pt x="585" y="598"/>
                      <a:pt x="581" y="596"/>
                      <a:pt x="578" y="593"/>
                    </a:cubicBezTo>
                    <a:cubicBezTo>
                      <a:pt x="575" y="591"/>
                      <a:pt x="572" y="588"/>
                      <a:pt x="569" y="586"/>
                    </a:cubicBezTo>
                    <a:cubicBezTo>
                      <a:pt x="572" y="585"/>
                      <a:pt x="575" y="584"/>
                      <a:pt x="579" y="582"/>
                    </a:cubicBezTo>
                    <a:cubicBezTo>
                      <a:pt x="582" y="581"/>
                      <a:pt x="587" y="579"/>
                      <a:pt x="591" y="578"/>
                    </a:cubicBezTo>
                    <a:cubicBezTo>
                      <a:pt x="589" y="585"/>
                      <a:pt x="588" y="593"/>
                      <a:pt x="588" y="601"/>
                    </a:cubicBezTo>
                    <a:close/>
                    <a:moveTo>
                      <a:pt x="591" y="576"/>
                    </a:moveTo>
                    <a:cubicBezTo>
                      <a:pt x="588" y="573"/>
                      <a:pt x="584" y="571"/>
                      <a:pt x="581" y="568"/>
                    </a:cubicBezTo>
                    <a:cubicBezTo>
                      <a:pt x="579" y="567"/>
                      <a:pt x="577" y="565"/>
                      <a:pt x="576" y="564"/>
                    </a:cubicBezTo>
                    <a:cubicBezTo>
                      <a:pt x="575" y="563"/>
                      <a:pt x="575" y="562"/>
                      <a:pt x="574" y="561"/>
                    </a:cubicBezTo>
                    <a:cubicBezTo>
                      <a:pt x="578" y="561"/>
                      <a:pt x="581" y="560"/>
                      <a:pt x="585" y="559"/>
                    </a:cubicBezTo>
                    <a:cubicBezTo>
                      <a:pt x="589" y="558"/>
                      <a:pt x="592" y="558"/>
                      <a:pt x="596" y="557"/>
                    </a:cubicBezTo>
                    <a:cubicBezTo>
                      <a:pt x="594" y="563"/>
                      <a:pt x="593" y="570"/>
                      <a:pt x="591" y="576"/>
                    </a:cubicBezTo>
                    <a:close/>
                    <a:moveTo>
                      <a:pt x="597" y="553"/>
                    </a:moveTo>
                    <a:cubicBezTo>
                      <a:pt x="597" y="553"/>
                      <a:pt x="597" y="554"/>
                      <a:pt x="596" y="555"/>
                    </a:cubicBezTo>
                    <a:cubicBezTo>
                      <a:pt x="594" y="551"/>
                      <a:pt x="591" y="548"/>
                      <a:pt x="588" y="545"/>
                    </a:cubicBezTo>
                    <a:cubicBezTo>
                      <a:pt x="586" y="542"/>
                      <a:pt x="583" y="540"/>
                      <a:pt x="580" y="537"/>
                    </a:cubicBezTo>
                    <a:cubicBezTo>
                      <a:pt x="583" y="537"/>
                      <a:pt x="586" y="537"/>
                      <a:pt x="589" y="536"/>
                    </a:cubicBezTo>
                    <a:cubicBezTo>
                      <a:pt x="594" y="535"/>
                      <a:pt x="599" y="535"/>
                      <a:pt x="603" y="534"/>
                    </a:cubicBezTo>
                    <a:cubicBezTo>
                      <a:pt x="601" y="540"/>
                      <a:pt x="599" y="547"/>
                      <a:pt x="597" y="553"/>
                    </a:cubicBezTo>
                    <a:close/>
                    <a:moveTo>
                      <a:pt x="604" y="532"/>
                    </a:moveTo>
                    <a:cubicBezTo>
                      <a:pt x="600" y="526"/>
                      <a:pt x="596" y="519"/>
                      <a:pt x="592" y="513"/>
                    </a:cubicBezTo>
                    <a:cubicBezTo>
                      <a:pt x="599" y="512"/>
                      <a:pt x="607" y="513"/>
                      <a:pt x="614" y="511"/>
                    </a:cubicBezTo>
                    <a:cubicBezTo>
                      <a:pt x="610" y="518"/>
                      <a:pt x="607" y="525"/>
                      <a:pt x="604" y="532"/>
                    </a:cubicBezTo>
                    <a:close/>
                    <a:moveTo>
                      <a:pt x="613" y="493"/>
                    </a:moveTo>
                    <a:cubicBezTo>
                      <a:pt x="618" y="493"/>
                      <a:pt x="622" y="493"/>
                      <a:pt x="627" y="492"/>
                    </a:cubicBezTo>
                    <a:cubicBezTo>
                      <a:pt x="622" y="497"/>
                      <a:pt x="619" y="503"/>
                      <a:pt x="615" y="509"/>
                    </a:cubicBezTo>
                    <a:cubicBezTo>
                      <a:pt x="614" y="506"/>
                      <a:pt x="612" y="504"/>
                      <a:pt x="610" y="501"/>
                    </a:cubicBezTo>
                    <a:cubicBezTo>
                      <a:pt x="608" y="498"/>
                      <a:pt x="606" y="496"/>
                      <a:pt x="605" y="494"/>
                    </a:cubicBezTo>
                    <a:cubicBezTo>
                      <a:pt x="608" y="494"/>
                      <a:pt x="610" y="493"/>
                      <a:pt x="613" y="493"/>
                    </a:cubicBezTo>
                    <a:close/>
                    <a:moveTo>
                      <a:pt x="601" y="494"/>
                    </a:moveTo>
                    <a:cubicBezTo>
                      <a:pt x="602" y="494"/>
                      <a:pt x="603" y="494"/>
                      <a:pt x="603" y="494"/>
                    </a:cubicBezTo>
                    <a:cubicBezTo>
                      <a:pt x="604" y="497"/>
                      <a:pt x="606" y="499"/>
                      <a:pt x="608" y="501"/>
                    </a:cubicBezTo>
                    <a:cubicBezTo>
                      <a:pt x="610" y="504"/>
                      <a:pt x="612" y="507"/>
                      <a:pt x="614" y="510"/>
                    </a:cubicBezTo>
                    <a:cubicBezTo>
                      <a:pt x="607" y="511"/>
                      <a:pt x="599" y="510"/>
                      <a:pt x="592" y="512"/>
                    </a:cubicBezTo>
                    <a:cubicBezTo>
                      <a:pt x="595" y="506"/>
                      <a:pt x="599" y="500"/>
                      <a:pt x="601" y="494"/>
                    </a:cubicBezTo>
                    <a:close/>
                    <a:moveTo>
                      <a:pt x="580" y="535"/>
                    </a:moveTo>
                    <a:cubicBezTo>
                      <a:pt x="582" y="531"/>
                      <a:pt x="584" y="527"/>
                      <a:pt x="586" y="523"/>
                    </a:cubicBezTo>
                    <a:cubicBezTo>
                      <a:pt x="588" y="520"/>
                      <a:pt x="589" y="517"/>
                      <a:pt x="591" y="514"/>
                    </a:cubicBezTo>
                    <a:cubicBezTo>
                      <a:pt x="595" y="520"/>
                      <a:pt x="599" y="527"/>
                      <a:pt x="603" y="533"/>
                    </a:cubicBezTo>
                    <a:cubicBezTo>
                      <a:pt x="599" y="533"/>
                      <a:pt x="595" y="534"/>
                      <a:pt x="591" y="534"/>
                    </a:cubicBezTo>
                    <a:cubicBezTo>
                      <a:pt x="588" y="535"/>
                      <a:pt x="584" y="536"/>
                      <a:pt x="580" y="535"/>
                    </a:cubicBezTo>
                    <a:cubicBezTo>
                      <a:pt x="580" y="535"/>
                      <a:pt x="580" y="535"/>
                      <a:pt x="580" y="535"/>
                    </a:cubicBezTo>
                    <a:close/>
                    <a:moveTo>
                      <a:pt x="576" y="550"/>
                    </a:moveTo>
                    <a:cubicBezTo>
                      <a:pt x="577" y="546"/>
                      <a:pt x="578" y="542"/>
                      <a:pt x="579" y="538"/>
                    </a:cubicBezTo>
                    <a:cubicBezTo>
                      <a:pt x="581" y="541"/>
                      <a:pt x="584" y="543"/>
                      <a:pt x="586" y="545"/>
                    </a:cubicBezTo>
                    <a:cubicBezTo>
                      <a:pt x="589" y="549"/>
                      <a:pt x="592" y="552"/>
                      <a:pt x="595" y="556"/>
                    </a:cubicBezTo>
                    <a:cubicBezTo>
                      <a:pt x="592" y="556"/>
                      <a:pt x="589" y="557"/>
                      <a:pt x="585" y="557"/>
                    </a:cubicBezTo>
                    <a:cubicBezTo>
                      <a:pt x="581" y="558"/>
                      <a:pt x="577" y="559"/>
                      <a:pt x="574" y="560"/>
                    </a:cubicBezTo>
                    <a:cubicBezTo>
                      <a:pt x="574" y="556"/>
                      <a:pt x="575" y="553"/>
                      <a:pt x="576" y="550"/>
                    </a:cubicBezTo>
                    <a:close/>
                    <a:moveTo>
                      <a:pt x="570" y="578"/>
                    </a:moveTo>
                    <a:cubicBezTo>
                      <a:pt x="571" y="572"/>
                      <a:pt x="572" y="567"/>
                      <a:pt x="573" y="562"/>
                    </a:cubicBezTo>
                    <a:cubicBezTo>
                      <a:pt x="574" y="563"/>
                      <a:pt x="575" y="564"/>
                      <a:pt x="575" y="565"/>
                    </a:cubicBezTo>
                    <a:cubicBezTo>
                      <a:pt x="577" y="567"/>
                      <a:pt x="578" y="568"/>
                      <a:pt x="580" y="569"/>
                    </a:cubicBezTo>
                    <a:cubicBezTo>
                      <a:pt x="583" y="572"/>
                      <a:pt x="586" y="574"/>
                      <a:pt x="590" y="577"/>
                    </a:cubicBezTo>
                    <a:cubicBezTo>
                      <a:pt x="586" y="578"/>
                      <a:pt x="583" y="579"/>
                      <a:pt x="579" y="580"/>
                    </a:cubicBezTo>
                    <a:cubicBezTo>
                      <a:pt x="576" y="582"/>
                      <a:pt x="572" y="584"/>
                      <a:pt x="568" y="585"/>
                    </a:cubicBezTo>
                    <a:cubicBezTo>
                      <a:pt x="569" y="582"/>
                      <a:pt x="569" y="580"/>
                      <a:pt x="570" y="5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783"/>
              <p:cNvSpPr/>
              <p:nvPr/>
            </p:nvSpPr>
            <p:spPr bwMode="auto">
              <a:xfrm>
                <a:off x="5690" y="2870"/>
                <a:ext cx="17" cy="9"/>
              </a:xfrm>
              <a:custGeom>
                <a:gdLst>
                  <a:gd name="T0" fmla="*/ 4 w 7"/>
                  <a:gd name="T1" fmla="*/ 0 h 4"/>
                  <a:gd name="T2" fmla="*/ 0 w 7"/>
                  <a:gd name="T3" fmla="*/ 4 h 4"/>
                  <a:gd name="T4" fmla="*/ 3 w 7"/>
                  <a:gd name="T5" fmla="*/ 4 h 4"/>
                  <a:gd name="T6" fmla="*/ 5 w 7"/>
                  <a:gd name="T7" fmla="*/ 3 h 4"/>
                  <a:gd name="T8" fmla="*/ 5 w 7"/>
                  <a:gd name="T9" fmla="*/ 4 h 4"/>
                  <a:gd name="T10" fmla="*/ 7 w 7"/>
                  <a:gd name="T11" fmla="*/ 4 h 4"/>
                  <a:gd name="T12" fmla="*/ 6 w 7"/>
                  <a:gd name="T13" fmla="*/ 1 h 4"/>
                  <a:gd name="T14" fmla="*/ 4 w 7"/>
                  <a:gd name="T15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784"/>
              <p:cNvSpPr/>
              <p:nvPr/>
            </p:nvSpPr>
            <p:spPr bwMode="auto">
              <a:xfrm>
                <a:off x="5761" y="2867"/>
                <a:ext cx="21" cy="12"/>
              </a:xfrm>
              <a:custGeom>
                <a:gdLst>
                  <a:gd name="T0" fmla="*/ 4 w 9"/>
                  <a:gd name="T1" fmla="*/ 1 h 5"/>
                  <a:gd name="T2" fmla="*/ 3 w 9"/>
                  <a:gd name="T3" fmla="*/ 1 h 5"/>
                  <a:gd name="T4" fmla="*/ 0 w 9"/>
                  <a:gd name="T5" fmla="*/ 5 h 5"/>
                  <a:gd name="T6" fmla="*/ 2 w 9"/>
                  <a:gd name="T7" fmla="*/ 5 h 5"/>
                  <a:gd name="T8" fmla="*/ 4 w 9"/>
                  <a:gd name="T9" fmla="*/ 3 h 5"/>
                  <a:gd name="T10" fmla="*/ 6 w 9"/>
                  <a:gd name="T11" fmla="*/ 5 h 5"/>
                  <a:gd name="T12" fmla="*/ 9 w 9"/>
                  <a:gd name="T13" fmla="*/ 5 h 5"/>
                  <a:gd name="T14" fmla="*/ 4 w 9"/>
                  <a:gd name="T15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1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3"/>
                      <a:pt x="1" y="4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ubicBezTo>
                      <a:pt x="4" y="4"/>
                      <a:pt x="5" y="4"/>
                      <a:pt x="6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4"/>
                      <a:pt x="5" y="2"/>
                      <a:pt x="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785"/>
              <p:cNvSpPr/>
              <p:nvPr/>
            </p:nvSpPr>
            <p:spPr bwMode="auto">
              <a:xfrm>
                <a:off x="5624" y="2867"/>
                <a:ext cx="35" cy="12"/>
              </a:xfrm>
              <a:custGeom>
                <a:gdLst>
                  <a:gd name="T0" fmla="*/ 7 w 15"/>
                  <a:gd name="T1" fmla="*/ 1 h 5"/>
                  <a:gd name="T2" fmla="*/ 6 w 15"/>
                  <a:gd name="T3" fmla="*/ 1 h 5"/>
                  <a:gd name="T4" fmla="*/ 0 w 15"/>
                  <a:gd name="T5" fmla="*/ 5 h 5"/>
                  <a:gd name="T6" fmla="*/ 5 w 15"/>
                  <a:gd name="T7" fmla="*/ 5 h 5"/>
                  <a:gd name="T8" fmla="*/ 7 w 15"/>
                  <a:gd name="T9" fmla="*/ 3 h 5"/>
                  <a:gd name="T10" fmla="*/ 9 w 15"/>
                  <a:gd name="T11" fmla="*/ 5 h 5"/>
                  <a:gd name="T12" fmla="*/ 15 w 15"/>
                  <a:gd name="T13" fmla="*/ 5 h 5"/>
                  <a:gd name="T14" fmla="*/ 8 w 15"/>
                  <a:gd name="T15" fmla="*/ 1 h 5"/>
                  <a:gd name="T16" fmla="*/ 7 w 15"/>
                  <a:gd name="T17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">
                    <a:moveTo>
                      <a:pt x="7" y="1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3"/>
                      <a:pt x="3" y="4"/>
                      <a:pt x="0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8" y="4"/>
                      <a:pt x="9" y="4"/>
                      <a:pt x="9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2" y="4"/>
                      <a:pt x="10" y="2"/>
                      <a:pt x="8" y="1"/>
                    </a:cubicBezTo>
                    <a:cubicBezTo>
                      <a:pt x="7" y="0"/>
                      <a:pt x="7" y="0"/>
                      <a:pt x="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786"/>
              <p:cNvSpPr/>
              <p:nvPr/>
            </p:nvSpPr>
            <p:spPr bwMode="auto">
              <a:xfrm>
                <a:off x="4306" y="2791"/>
                <a:ext cx="161" cy="88"/>
              </a:xfrm>
              <a:custGeom>
                <a:gdLst>
                  <a:gd name="T0" fmla="*/ 50 w 68"/>
                  <a:gd name="T1" fmla="*/ 7 h 37"/>
                  <a:gd name="T2" fmla="*/ 10 w 68"/>
                  <a:gd name="T3" fmla="*/ 9 h 37"/>
                  <a:gd name="T4" fmla="*/ 3 w 68"/>
                  <a:gd name="T5" fmla="*/ 37 h 37"/>
                  <a:gd name="T6" fmla="*/ 5 w 68"/>
                  <a:gd name="T7" fmla="*/ 37 h 37"/>
                  <a:gd name="T8" fmla="*/ 7 w 68"/>
                  <a:gd name="T9" fmla="*/ 16 h 37"/>
                  <a:gd name="T10" fmla="*/ 45 w 68"/>
                  <a:gd name="T11" fmla="*/ 7 h 37"/>
                  <a:gd name="T12" fmla="*/ 62 w 68"/>
                  <a:gd name="T13" fmla="*/ 22 h 37"/>
                  <a:gd name="T14" fmla="*/ 67 w 68"/>
                  <a:gd name="T15" fmla="*/ 37 h 37"/>
                  <a:gd name="T16" fmla="*/ 68 w 68"/>
                  <a:gd name="T17" fmla="*/ 37 h 37"/>
                  <a:gd name="T18" fmla="*/ 50 w 68"/>
                  <a:gd name="T19" fmla="*/ 7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37">
                    <a:moveTo>
                      <a:pt x="50" y="7"/>
                    </a:moveTo>
                    <a:cubicBezTo>
                      <a:pt x="38" y="1"/>
                      <a:pt x="21" y="0"/>
                      <a:pt x="10" y="9"/>
                    </a:cubicBezTo>
                    <a:cubicBezTo>
                      <a:pt x="2" y="16"/>
                      <a:pt x="0" y="27"/>
                      <a:pt x="3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3" y="30"/>
                      <a:pt x="3" y="22"/>
                      <a:pt x="7" y="16"/>
                    </a:cubicBezTo>
                    <a:cubicBezTo>
                      <a:pt x="14" y="3"/>
                      <a:pt x="33" y="2"/>
                      <a:pt x="45" y="7"/>
                    </a:cubicBezTo>
                    <a:cubicBezTo>
                      <a:pt x="53" y="10"/>
                      <a:pt x="59" y="15"/>
                      <a:pt x="62" y="22"/>
                    </a:cubicBezTo>
                    <a:cubicBezTo>
                      <a:pt x="65" y="27"/>
                      <a:pt x="66" y="32"/>
                      <a:pt x="67" y="37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25"/>
                      <a:pt x="61" y="13"/>
                      <a:pt x="50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787"/>
              <p:cNvSpPr>
                <a:spLocks noEditPoints="1"/>
              </p:cNvSpPr>
              <p:nvPr/>
            </p:nvSpPr>
            <p:spPr bwMode="auto">
              <a:xfrm>
                <a:off x="5827" y="2639"/>
                <a:ext cx="280" cy="240"/>
              </a:xfrm>
              <a:custGeom>
                <a:gdLst>
                  <a:gd name="T0" fmla="*/ 114 w 118"/>
                  <a:gd name="T1" fmla="*/ 51 h 101"/>
                  <a:gd name="T2" fmla="*/ 88 w 118"/>
                  <a:gd name="T3" fmla="*/ 14 h 101"/>
                  <a:gd name="T4" fmla="*/ 1 w 118"/>
                  <a:gd name="T5" fmla="*/ 51 h 101"/>
                  <a:gd name="T6" fmla="*/ 78 w 118"/>
                  <a:gd name="T7" fmla="*/ 83 h 101"/>
                  <a:gd name="T8" fmla="*/ 41 w 118"/>
                  <a:gd name="T9" fmla="*/ 41 h 101"/>
                  <a:gd name="T10" fmla="*/ 48 w 118"/>
                  <a:gd name="T11" fmla="*/ 69 h 101"/>
                  <a:gd name="T12" fmla="*/ 56 w 118"/>
                  <a:gd name="T13" fmla="*/ 49 h 101"/>
                  <a:gd name="T14" fmla="*/ 59 w 118"/>
                  <a:gd name="T15" fmla="*/ 80 h 101"/>
                  <a:gd name="T16" fmla="*/ 38 w 118"/>
                  <a:gd name="T17" fmla="*/ 28 h 101"/>
                  <a:gd name="T18" fmla="*/ 80 w 118"/>
                  <a:gd name="T19" fmla="*/ 101 h 101"/>
                  <a:gd name="T20" fmla="*/ 92 w 118"/>
                  <a:gd name="T21" fmla="*/ 87 h 101"/>
                  <a:gd name="T22" fmla="*/ 111 w 118"/>
                  <a:gd name="T23" fmla="*/ 52 h 101"/>
                  <a:gd name="T24" fmla="*/ 112 w 118"/>
                  <a:gd name="T25" fmla="*/ 101 h 101"/>
                  <a:gd name="T26" fmla="*/ 38 w 118"/>
                  <a:gd name="T27" fmla="*/ 7 h 101"/>
                  <a:gd name="T28" fmla="*/ 23 w 118"/>
                  <a:gd name="T29" fmla="*/ 15 h 101"/>
                  <a:gd name="T30" fmla="*/ 14 w 118"/>
                  <a:gd name="T31" fmla="*/ 83 h 101"/>
                  <a:gd name="T32" fmla="*/ 9 w 118"/>
                  <a:gd name="T33" fmla="*/ 38 h 101"/>
                  <a:gd name="T34" fmla="*/ 17 w 118"/>
                  <a:gd name="T35" fmla="*/ 63 h 101"/>
                  <a:gd name="T36" fmla="*/ 41 w 118"/>
                  <a:gd name="T37" fmla="*/ 44 h 101"/>
                  <a:gd name="T38" fmla="*/ 45 w 118"/>
                  <a:gd name="T39" fmla="*/ 58 h 101"/>
                  <a:gd name="T40" fmla="*/ 38 w 118"/>
                  <a:gd name="T41" fmla="*/ 58 h 101"/>
                  <a:gd name="T42" fmla="*/ 42 w 118"/>
                  <a:gd name="T43" fmla="*/ 42 h 101"/>
                  <a:gd name="T44" fmla="*/ 46 w 118"/>
                  <a:gd name="T45" fmla="*/ 55 h 101"/>
                  <a:gd name="T46" fmla="*/ 50 w 118"/>
                  <a:gd name="T47" fmla="*/ 50 h 101"/>
                  <a:gd name="T48" fmla="*/ 68 w 118"/>
                  <a:gd name="T49" fmla="*/ 40 h 101"/>
                  <a:gd name="T50" fmla="*/ 72 w 118"/>
                  <a:gd name="T51" fmla="*/ 68 h 101"/>
                  <a:gd name="T52" fmla="*/ 71 w 118"/>
                  <a:gd name="T53" fmla="*/ 70 h 101"/>
                  <a:gd name="T54" fmla="*/ 71 w 118"/>
                  <a:gd name="T55" fmla="*/ 42 h 101"/>
                  <a:gd name="T56" fmla="*/ 66 w 118"/>
                  <a:gd name="T57" fmla="*/ 77 h 101"/>
                  <a:gd name="T58" fmla="*/ 65 w 118"/>
                  <a:gd name="T59" fmla="*/ 78 h 101"/>
                  <a:gd name="T60" fmla="*/ 28 w 118"/>
                  <a:gd name="T61" fmla="*/ 94 h 101"/>
                  <a:gd name="T62" fmla="*/ 54 w 118"/>
                  <a:gd name="T63" fmla="*/ 83 h 101"/>
                  <a:gd name="T64" fmla="*/ 53 w 118"/>
                  <a:gd name="T65" fmla="*/ 83 h 101"/>
                  <a:gd name="T66" fmla="*/ 26 w 118"/>
                  <a:gd name="T67" fmla="*/ 93 h 101"/>
                  <a:gd name="T68" fmla="*/ 16 w 118"/>
                  <a:gd name="T69" fmla="*/ 51 h 101"/>
                  <a:gd name="T70" fmla="*/ 23 w 118"/>
                  <a:gd name="T71" fmla="*/ 62 h 101"/>
                  <a:gd name="T72" fmla="*/ 23 w 118"/>
                  <a:gd name="T73" fmla="*/ 56 h 101"/>
                  <a:gd name="T74" fmla="*/ 36 w 118"/>
                  <a:gd name="T75" fmla="*/ 27 h 101"/>
                  <a:gd name="T76" fmla="*/ 12 w 118"/>
                  <a:gd name="T77" fmla="*/ 35 h 101"/>
                  <a:gd name="T78" fmla="*/ 22 w 118"/>
                  <a:gd name="T79" fmla="*/ 17 h 101"/>
                  <a:gd name="T80" fmla="*/ 49 w 118"/>
                  <a:gd name="T81" fmla="*/ 5 h 101"/>
                  <a:gd name="T82" fmla="*/ 59 w 118"/>
                  <a:gd name="T83" fmla="*/ 17 h 101"/>
                  <a:gd name="T84" fmla="*/ 49 w 118"/>
                  <a:gd name="T85" fmla="*/ 22 h 101"/>
                  <a:gd name="T86" fmla="*/ 62 w 118"/>
                  <a:gd name="T87" fmla="*/ 22 h 101"/>
                  <a:gd name="T88" fmla="*/ 64 w 118"/>
                  <a:gd name="T89" fmla="*/ 22 h 101"/>
                  <a:gd name="T90" fmla="*/ 88 w 118"/>
                  <a:gd name="T91" fmla="*/ 16 h 101"/>
                  <a:gd name="T92" fmla="*/ 95 w 118"/>
                  <a:gd name="T93" fmla="*/ 54 h 101"/>
                  <a:gd name="T94" fmla="*/ 109 w 118"/>
                  <a:gd name="T95" fmla="*/ 50 h 101"/>
                  <a:gd name="T96" fmla="*/ 95 w 118"/>
                  <a:gd name="T97" fmla="*/ 56 h 101"/>
                  <a:gd name="T98" fmla="*/ 94 w 118"/>
                  <a:gd name="T99" fmla="*/ 23 h 101"/>
                  <a:gd name="T100" fmla="*/ 112 w 118"/>
                  <a:gd name="T101" fmla="*/ 50 h 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8" h="100">
                    <a:moveTo>
                      <a:pt x="117" y="66"/>
                    </a:moveTo>
                    <a:cubicBezTo>
                      <a:pt x="116" y="61"/>
                      <a:pt x="116" y="56"/>
                      <a:pt x="114" y="52"/>
                    </a:cubicBezTo>
                    <a:cubicBezTo>
                      <a:pt x="114" y="52"/>
                      <a:pt x="114" y="51"/>
                      <a:pt x="114" y="51"/>
                    </a:cubicBezTo>
                    <a:cubicBezTo>
                      <a:pt x="110" y="36"/>
                      <a:pt x="101" y="23"/>
                      <a:pt x="88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87" y="14"/>
                      <a:pt x="87" y="13"/>
                    </a:cubicBezTo>
                    <a:cubicBezTo>
                      <a:pt x="70" y="2"/>
                      <a:pt x="46" y="0"/>
                      <a:pt x="28" y="9"/>
                    </a:cubicBezTo>
                    <a:cubicBezTo>
                      <a:pt x="12" y="17"/>
                      <a:pt x="2" y="33"/>
                      <a:pt x="1" y="51"/>
                    </a:cubicBezTo>
                    <a:cubicBezTo>
                      <a:pt x="0" y="69"/>
                      <a:pt x="11" y="89"/>
                      <a:pt x="28" y="96"/>
                    </a:cubicBezTo>
                    <a:cubicBezTo>
                      <a:pt x="37" y="100"/>
                      <a:pt x="48" y="101"/>
                      <a:pt x="57" y="98"/>
                    </a:cubicBezTo>
                    <a:cubicBezTo>
                      <a:pt x="66" y="96"/>
                      <a:pt x="73" y="90"/>
                      <a:pt x="78" y="83"/>
                    </a:cubicBezTo>
                    <a:cubicBezTo>
                      <a:pt x="84" y="71"/>
                      <a:pt x="85" y="53"/>
                      <a:pt x="75" y="43"/>
                    </a:cubicBezTo>
                    <a:cubicBezTo>
                      <a:pt x="66" y="34"/>
                      <a:pt x="51" y="33"/>
                      <a:pt x="42" y="40"/>
                    </a:cubicBezTo>
                    <a:cubicBezTo>
                      <a:pt x="42" y="41"/>
                      <a:pt x="41" y="41"/>
                      <a:pt x="41" y="41"/>
                    </a:cubicBezTo>
                    <a:cubicBezTo>
                      <a:pt x="41" y="41"/>
                      <a:pt x="41" y="42"/>
                      <a:pt x="41" y="42"/>
                    </a:cubicBezTo>
                    <a:cubicBezTo>
                      <a:pt x="37" y="45"/>
                      <a:pt x="35" y="51"/>
                      <a:pt x="36" y="57"/>
                    </a:cubicBezTo>
                    <a:cubicBezTo>
                      <a:pt x="37" y="62"/>
                      <a:pt x="41" y="68"/>
                      <a:pt x="48" y="69"/>
                    </a:cubicBezTo>
                    <a:cubicBezTo>
                      <a:pt x="48" y="69"/>
                      <a:pt x="49" y="68"/>
                      <a:pt x="49" y="68"/>
                    </a:cubicBezTo>
                    <a:cubicBezTo>
                      <a:pt x="49" y="68"/>
                      <a:pt x="49" y="67"/>
                      <a:pt x="48" y="67"/>
                    </a:cubicBezTo>
                    <a:cubicBezTo>
                      <a:pt x="44" y="60"/>
                      <a:pt x="48" y="51"/>
                      <a:pt x="56" y="49"/>
                    </a:cubicBezTo>
                    <a:cubicBezTo>
                      <a:pt x="60" y="49"/>
                      <a:pt x="65" y="50"/>
                      <a:pt x="68" y="53"/>
                    </a:cubicBezTo>
                    <a:cubicBezTo>
                      <a:pt x="70" y="56"/>
                      <a:pt x="71" y="59"/>
                      <a:pt x="71" y="63"/>
                    </a:cubicBezTo>
                    <a:cubicBezTo>
                      <a:pt x="71" y="70"/>
                      <a:pt x="66" y="77"/>
                      <a:pt x="59" y="80"/>
                    </a:cubicBezTo>
                    <a:cubicBezTo>
                      <a:pt x="54" y="82"/>
                      <a:pt x="47" y="82"/>
                      <a:pt x="41" y="80"/>
                    </a:cubicBezTo>
                    <a:cubicBezTo>
                      <a:pt x="31" y="77"/>
                      <a:pt x="25" y="66"/>
                      <a:pt x="25" y="56"/>
                    </a:cubicBezTo>
                    <a:cubicBezTo>
                      <a:pt x="24" y="45"/>
                      <a:pt x="29" y="34"/>
                      <a:pt x="38" y="28"/>
                    </a:cubicBezTo>
                    <a:cubicBezTo>
                      <a:pt x="50" y="21"/>
                      <a:pt x="67" y="22"/>
                      <a:pt x="78" y="30"/>
                    </a:cubicBezTo>
                    <a:cubicBezTo>
                      <a:pt x="89" y="37"/>
                      <a:pt x="94" y="51"/>
                      <a:pt x="94" y="64"/>
                    </a:cubicBezTo>
                    <a:cubicBezTo>
                      <a:pt x="95" y="77"/>
                      <a:pt x="90" y="91"/>
                      <a:pt x="80" y="101"/>
                    </a:cubicBezTo>
                    <a:cubicBezTo>
                      <a:pt x="80" y="101"/>
                      <a:pt x="80" y="101"/>
                      <a:pt x="80" y="101"/>
                    </a:cubicBezTo>
                    <a:cubicBezTo>
                      <a:pt x="82" y="101"/>
                      <a:pt x="82" y="101"/>
                      <a:pt x="82" y="101"/>
                    </a:cubicBezTo>
                    <a:cubicBezTo>
                      <a:pt x="86" y="97"/>
                      <a:pt x="90" y="92"/>
                      <a:pt x="92" y="87"/>
                    </a:cubicBezTo>
                    <a:cubicBezTo>
                      <a:pt x="94" y="81"/>
                      <a:pt x="95" y="76"/>
                      <a:pt x="96" y="70"/>
                    </a:cubicBezTo>
                    <a:cubicBezTo>
                      <a:pt x="100" y="70"/>
                      <a:pt x="104" y="67"/>
                      <a:pt x="107" y="64"/>
                    </a:cubicBezTo>
                    <a:cubicBezTo>
                      <a:pt x="110" y="61"/>
                      <a:pt x="110" y="56"/>
                      <a:pt x="111" y="52"/>
                    </a:cubicBezTo>
                    <a:cubicBezTo>
                      <a:pt x="111" y="52"/>
                      <a:pt x="112" y="52"/>
                      <a:pt x="113" y="52"/>
                    </a:cubicBezTo>
                    <a:cubicBezTo>
                      <a:pt x="116" y="64"/>
                      <a:pt x="116" y="76"/>
                      <a:pt x="115" y="88"/>
                    </a:cubicBezTo>
                    <a:cubicBezTo>
                      <a:pt x="114" y="92"/>
                      <a:pt x="113" y="97"/>
                      <a:pt x="112" y="101"/>
                    </a:cubicBezTo>
                    <a:cubicBezTo>
                      <a:pt x="113" y="101"/>
                      <a:pt x="113" y="101"/>
                      <a:pt x="113" y="101"/>
                    </a:cubicBezTo>
                    <a:cubicBezTo>
                      <a:pt x="117" y="90"/>
                      <a:pt x="118" y="78"/>
                      <a:pt x="117" y="66"/>
                    </a:cubicBezTo>
                    <a:close/>
                    <a:moveTo>
                      <a:pt x="38" y="7"/>
                    </a:moveTo>
                    <a:cubicBezTo>
                      <a:pt x="40" y="6"/>
                      <a:pt x="42" y="6"/>
                      <a:pt x="44" y="6"/>
                    </a:cubicBezTo>
                    <a:cubicBezTo>
                      <a:pt x="40" y="8"/>
                      <a:pt x="36" y="10"/>
                      <a:pt x="32" y="11"/>
                    </a:cubicBezTo>
                    <a:cubicBezTo>
                      <a:pt x="29" y="13"/>
                      <a:pt x="26" y="14"/>
                      <a:pt x="23" y="15"/>
                    </a:cubicBezTo>
                    <a:cubicBezTo>
                      <a:pt x="22" y="16"/>
                      <a:pt x="20" y="17"/>
                      <a:pt x="19" y="17"/>
                    </a:cubicBezTo>
                    <a:cubicBezTo>
                      <a:pt x="24" y="12"/>
                      <a:pt x="31" y="9"/>
                      <a:pt x="38" y="7"/>
                    </a:cubicBezTo>
                    <a:close/>
                    <a:moveTo>
                      <a:pt x="14" y="83"/>
                    </a:moveTo>
                    <a:cubicBezTo>
                      <a:pt x="5" y="73"/>
                      <a:pt x="1" y="58"/>
                      <a:pt x="3" y="45"/>
                    </a:cubicBezTo>
                    <a:cubicBezTo>
                      <a:pt x="4" y="43"/>
                      <a:pt x="4" y="41"/>
                      <a:pt x="5" y="39"/>
                    </a:cubicBezTo>
                    <a:cubicBezTo>
                      <a:pt x="6" y="39"/>
                      <a:pt x="8" y="39"/>
                      <a:pt x="9" y="38"/>
                    </a:cubicBezTo>
                    <a:cubicBezTo>
                      <a:pt x="10" y="38"/>
                      <a:pt x="10" y="38"/>
                      <a:pt x="11" y="37"/>
                    </a:cubicBezTo>
                    <a:cubicBezTo>
                      <a:pt x="12" y="42"/>
                      <a:pt x="13" y="46"/>
                      <a:pt x="14" y="50"/>
                    </a:cubicBezTo>
                    <a:cubicBezTo>
                      <a:pt x="15" y="54"/>
                      <a:pt x="16" y="58"/>
                      <a:pt x="17" y="63"/>
                    </a:cubicBezTo>
                    <a:cubicBezTo>
                      <a:pt x="17" y="69"/>
                      <a:pt x="18" y="78"/>
                      <a:pt x="14" y="83"/>
                    </a:cubicBezTo>
                    <a:close/>
                    <a:moveTo>
                      <a:pt x="38" y="58"/>
                    </a:moveTo>
                    <a:cubicBezTo>
                      <a:pt x="37" y="53"/>
                      <a:pt x="38" y="48"/>
                      <a:pt x="41" y="44"/>
                    </a:cubicBezTo>
                    <a:cubicBezTo>
                      <a:pt x="41" y="44"/>
                      <a:pt x="41" y="44"/>
                      <a:pt x="41" y="43"/>
                    </a:cubicBezTo>
                    <a:cubicBezTo>
                      <a:pt x="42" y="45"/>
                      <a:pt x="42" y="47"/>
                      <a:pt x="42" y="49"/>
                    </a:cubicBezTo>
                    <a:cubicBezTo>
                      <a:pt x="43" y="52"/>
                      <a:pt x="45" y="55"/>
                      <a:pt x="45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45" y="61"/>
                      <a:pt x="45" y="64"/>
                      <a:pt x="46" y="67"/>
                    </a:cubicBezTo>
                    <a:cubicBezTo>
                      <a:pt x="42" y="66"/>
                      <a:pt x="39" y="62"/>
                      <a:pt x="38" y="58"/>
                    </a:cubicBezTo>
                    <a:close/>
                    <a:moveTo>
                      <a:pt x="46" y="55"/>
                    </a:moveTo>
                    <a:cubicBezTo>
                      <a:pt x="45" y="53"/>
                      <a:pt x="44" y="51"/>
                      <a:pt x="44" y="48"/>
                    </a:cubicBezTo>
                    <a:cubicBezTo>
                      <a:pt x="43" y="46"/>
                      <a:pt x="43" y="44"/>
                      <a:pt x="42" y="42"/>
                    </a:cubicBezTo>
                    <a:cubicBezTo>
                      <a:pt x="43" y="42"/>
                      <a:pt x="43" y="42"/>
                      <a:pt x="43" y="41"/>
                    </a:cubicBezTo>
                    <a:cubicBezTo>
                      <a:pt x="45" y="45"/>
                      <a:pt x="47" y="48"/>
                      <a:pt x="49" y="51"/>
                    </a:cubicBezTo>
                    <a:cubicBezTo>
                      <a:pt x="48" y="52"/>
                      <a:pt x="47" y="54"/>
                      <a:pt x="46" y="55"/>
                    </a:cubicBezTo>
                    <a:close/>
                    <a:moveTo>
                      <a:pt x="70" y="53"/>
                    </a:moveTo>
                    <a:cubicBezTo>
                      <a:pt x="67" y="49"/>
                      <a:pt x="62" y="47"/>
                      <a:pt x="57" y="48"/>
                    </a:cubicBezTo>
                    <a:cubicBezTo>
                      <a:pt x="54" y="48"/>
                      <a:pt x="52" y="49"/>
                      <a:pt x="50" y="50"/>
                    </a:cubicBezTo>
                    <a:cubicBezTo>
                      <a:pt x="48" y="47"/>
                      <a:pt x="46" y="44"/>
                      <a:pt x="45" y="41"/>
                    </a:cubicBezTo>
                    <a:cubicBezTo>
                      <a:pt x="51" y="37"/>
                      <a:pt x="59" y="37"/>
                      <a:pt x="65" y="39"/>
                    </a:cubicBezTo>
                    <a:cubicBezTo>
                      <a:pt x="66" y="39"/>
                      <a:pt x="67" y="40"/>
                      <a:pt x="68" y="40"/>
                    </a:cubicBezTo>
                    <a:cubicBezTo>
                      <a:pt x="71" y="45"/>
                      <a:pt x="71" y="50"/>
                      <a:pt x="73" y="55"/>
                    </a:cubicBezTo>
                    <a:cubicBezTo>
                      <a:pt x="74" y="57"/>
                      <a:pt x="74" y="59"/>
                      <a:pt x="74" y="62"/>
                    </a:cubicBezTo>
                    <a:cubicBezTo>
                      <a:pt x="75" y="64"/>
                      <a:pt x="74" y="68"/>
                      <a:pt x="72" y="68"/>
                    </a:cubicBezTo>
                    <a:cubicBezTo>
                      <a:pt x="72" y="67"/>
                      <a:pt x="72" y="66"/>
                      <a:pt x="72" y="65"/>
                    </a:cubicBezTo>
                    <a:cubicBezTo>
                      <a:pt x="73" y="61"/>
                      <a:pt x="72" y="56"/>
                      <a:pt x="70" y="53"/>
                    </a:cubicBezTo>
                    <a:close/>
                    <a:moveTo>
                      <a:pt x="71" y="70"/>
                    </a:moveTo>
                    <a:cubicBezTo>
                      <a:pt x="77" y="70"/>
                      <a:pt x="76" y="62"/>
                      <a:pt x="76" y="58"/>
                    </a:cubicBezTo>
                    <a:cubicBezTo>
                      <a:pt x="75" y="55"/>
                      <a:pt x="74" y="52"/>
                      <a:pt x="73" y="49"/>
                    </a:cubicBezTo>
                    <a:cubicBezTo>
                      <a:pt x="72" y="47"/>
                      <a:pt x="72" y="44"/>
                      <a:pt x="71" y="42"/>
                    </a:cubicBezTo>
                    <a:cubicBezTo>
                      <a:pt x="81" y="49"/>
                      <a:pt x="83" y="64"/>
                      <a:pt x="79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76" y="79"/>
                      <a:pt x="70" y="79"/>
                      <a:pt x="66" y="77"/>
                    </a:cubicBezTo>
                    <a:cubicBezTo>
                      <a:pt x="68" y="75"/>
                      <a:pt x="70" y="72"/>
                      <a:pt x="71" y="70"/>
                    </a:cubicBezTo>
                    <a:close/>
                    <a:moveTo>
                      <a:pt x="61" y="81"/>
                    </a:moveTo>
                    <a:cubicBezTo>
                      <a:pt x="63" y="80"/>
                      <a:pt x="64" y="79"/>
                      <a:pt x="65" y="78"/>
                    </a:cubicBezTo>
                    <a:cubicBezTo>
                      <a:pt x="69" y="80"/>
                      <a:pt x="74" y="81"/>
                      <a:pt x="78" y="79"/>
                    </a:cubicBezTo>
                    <a:cubicBezTo>
                      <a:pt x="74" y="87"/>
                      <a:pt x="68" y="93"/>
                      <a:pt x="59" y="96"/>
                    </a:cubicBezTo>
                    <a:cubicBezTo>
                      <a:pt x="49" y="99"/>
                      <a:pt x="38" y="99"/>
                      <a:pt x="28" y="94"/>
                    </a:cubicBezTo>
                    <a:cubicBezTo>
                      <a:pt x="28" y="94"/>
                      <a:pt x="27" y="94"/>
                      <a:pt x="27" y="94"/>
                    </a:cubicBezTo>
                    <a:cubicBezTo>
                      <a:pt x="29" y="92"/>
                      <a:pt x="31" y="89"/>
                      <a:pt x="31" y="86"/>
                    </a:cubicBezTo>
                    <a:cubicBezTo>
                      <a:pt x="38" y="92"/>
                      <a:pt x="51" y="92"/>
                      <a:pt x="54" y="83"/>
                    </a:cubicBezTo>
                    <a:cubicBezTo>
                      <a:pt x="57" y="83"/>
                      <a:pt x="59" y="82"/>
                      <a:pt x="61" y="81"/>
                    </a:cubicBezTo>
                    <a:close/>
                    <a:moveTo>
                      <a:pt x="43" y="83"/>
                    </a:moveTo>
                    <a:cubicBezTo>
                      <a:pt x="46" y="83"/>
                      <a:pt x="49" y="84"/>
                      <a:pt x="53" y="83"/>
                    </a:cubicBezTo>
                    <a:cubicBezTo>
                      <a:pt x="49" y="91"/>
                      <a:pt x="36" y="90"/>
                      <a:pt x="32" y="84"/>
                    </a:cubicBezTo>
                    <a:cubicBezTo>
                      <a:pt x="31" y="84"/>
                      <a:pt x="30" y="84"/>
                      <a:pt x="30" y="85"/>
                    </a:cubicBezTo>
                    <a:cubicBezTo>
                      <a:pt x="30" y="87"/>
                      <a:pt x="28" y="92"/>
                      <a:pt x="26" y="93"/>
                    </a:cubicBezTo>
                    <a:cubicBezTo>
                      <a:pt x="21" y="91"/>
                      <a:pt x="18" y="88"/>
                      <a:pt x="15" y="84"/>
                    </a:cubicBezTo>
                    <a:cubicBezTo>
                      <a:pt x="20" y="79"/>
                      <a:pt x="19" y="70"/>
                      <a:pt x="18" y="64"/>
                    </a:cubicBezTo>
                    <a:cubicBezTo>
                      <a:pt x="18" y="60"/>
                      <a:pt x="17" y="55"/>
                      <a:pt x="16" y="51"/>
                    </a:cubicBezTo>
                    <a:cubicBezTo>
                      <a:pt x="15" y="48"/>
                      <a:pt x="15" y="45"/>
                      <a:pt x="14" y="43"/>
                    </a:cubicBezTo>
                    <a:cubicBezTo>
                      <a:pt x="17" y="49"/>
                      <a:pt x="20" y="55"/>
                      <a:pt x="23" y="61"/>
                    </a:cubicBezTo>
                    <a:cubicBezTo>
                      <a:pt x="23" y="61"/>
                      <a:pt x="23" y="61"/>
                      <a:pt x="23" y="62"/>
                    </a:cubicBezTo>
                    <a:cubicBezTo>
                      <a:pt x="26" y="72"/>
                      <a:pt x="33" y="80"/>
                      <a:pt x="43" y="83"/>
                    </a:cubicBezTo>
                    <a:close/>
                    <a:moveTo>
                      <a:pt x="31" y="32"/>
                    </a:moveTo>
                    <a:cubicBezTo>
                      <a:pt x="25" y="39"/>
                      <a:pt x="22" y="47"/>
                      <a:pt x="23" y="56"/>
                    </a:cubicBezTo>
                    <a:cubicBezTo>
                      <a:pt x="19" y="49"/>
                      <a:pt x="16" y="43"/>
                      <a:pt x="13" y="37"/>
                    </a:cubicBezTo>
                    <a:cubicBezTo>
                      <a:pt x="14" y="36"/>
                      <a:pt x="15" y="36"/>
                      <a:pt x="16" y="35"/>
                    </a:cubicBezTo>
                    <a:cubicBezTo>
                      <a:pt x="23" y="33"/>
                      <a:pt x="30" y="30"/>
                      <a:pt x="36" y="27"/>
                    </a:cubicBezTo>
                    <a:cubicBezTo>
                      <a:pt x="34" y="29"/>
                      <a:pt x="32" y="30"/>
                      <a:pt x="31" y="32"/>
                    </a:cubicBezTo>
                    <a:close/>
                    <a:moveTo>
                      <a:pt x="19" y="33"/>
                    </a:moveTo>
                    <a:cubicBezTo>
                      <a:pt x="17" y="33"/>
                      <a:pt x="14" y="34"/>
                      <a:pt x="12" y="35"/>
                    </a:cubicBezTo>
                    <a:cubicBezTo>
                      <a:pt x="10" y="36"/>
                      <a:pt x="7" y="38"/>
                      <a:pt x="5" y="38"/>
                    </a:cubicBezTo>
                    <a:cubicBezTo>
                      <a:pt x="8" y="31"/>
                      <a:pt x="11" y="25"/>
                      <a:pt x="16" y="20"/>
                    </a:cubicBezTo>
                    <a:cubicBezTo>
                      <a:pt x="18" y="19"/>
                      <a:pt x="20" y="18"/>
                      <a:pt x="22" y="17"/>
                    </a:cubicBezTo>
                    <a:cubicBezTo>
                      <a:pt x="25" y="16"/>
                      <a:pt x="28" y="15"/>
                      <a:pt x="30" y="13"/>
                    </a:cubicBezTo>
                    <a:cubicBezTo>
                      <a:pt x="37" y="11"/>
                      <a:pt x="42" y="8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6" y="5"/>
                      <a:pt x="64" y="6"/>
                      <a:pt x="72" y="8"/>
                    </a:cubicBezTo>
                    <a:cubicBezTo>
                      <a:pt x="73" y="8"/>
                      <a:pt x="74" y="9"/>
                      <a:pt x="75" y="9"/>
                    </a:cubicBezTo>
                    <a:cubicBezTo>
                      <a:pt x="70" y="11"/>
                      <a:pt x="65" y="14"/>
                      <a:pt x="59" y="17"/>
                    </a:cubicBezTo>
                    <a:cubicBezTo>
                      <a:pt x="53" y="20"/>
                      <a:pt x="46" y="22"/>
                      <a:pt x="39" y="25"/>
                    </a:cubicBezTo>
                    <a:cubicBezTo>
                      <a:pt x="32" y="27"/>
                      <a:pt x="26" y="30"/>
                      <a:pt x="19" y="33"/>
                    </a:cubicBezTo>
                    <a:close/>
                    <a:moveTo>
                      <a:pt x="49" y="22"/>
                    </a:moveTo>
                    <a:cubicBezTo>
                      <a:pt x="52" y="21"/>
                      <a:pt x="55" y="20"/>
                      <a:pt x="58" y="19"/>
                    </a:cubicBezTo>
                    <a:cubicBezTo>
                      <a:pt x="59" y="19"/>
                      <a:pt x="60" y="18"/>
                      <a:pt x="61" y="18"/>
                    </a:cubicBezTo>
                    <a:cubicBezTo>
                      <a:pt x="61" y="19"/>
                      <a:pt x="62" y="21"/>
                      <a:pt x="62" y="22"/>
                    </a:cubicBezTo>
                    <a:cubicBezTo>
                      <a:pt x="58" y="21"/>
                      <a:pt x="53" y="22"/>
                      <a:pt x="49" y="22"/>
                    </a:cubicBezTo>
                    <a:close/>
                    <a:moveTo>
                      <a:pt x="66" y="23"/>
                    </a:moveTo>
                    <a:cubicBezTo>
                      <a:pt x="65" y="23"/>
                      <a:pt x="65" y="22"/>
                      <a:pt x="64" y="22"/>
                    </a:cubicBezTo>
                    <a:cubicBezTo>
                      <a:pt x="63" y="21"/>
                      <a:pt x="62" y="19"/>
                      <a:pt x="62" y="17"/>
                    </a:cubicBezTo>
                    <a:cubicBezTo>
                      <a:pt x="67" y="15"/>
                      <a:pt x="72" y="12"/>
                      <a:pt x="77" y="10"/>
                    </a:cubicBezTo>
                    <a:cubicBezTo>
                      <a:pt x="81" y="12"/>
                      <a:pt x="85" y="14"/>
                      <a:pt x="88" y="16"/>
                    </a:cubicBezTo>
                    <a:cubicBezTo>
                      <a:pt x="92" y="21"/>
                      <a:pt x="94" y="28"/>
                      <a:pt x="96" y="33"/>
                    </a:cubicBezTo>
                    <a:cubicBezTo>
                      <a:pt x="97" y="37"/>
                      <a:pt x="98" y="42"/>
                      <a:pt x="98" y="46"/>
                    </a:cubicBezTo>
                    <a:cubicBezTo>
                      <a:pt x="98" y="48"/>
                      <a:pt x="98" y="53"/>
                      <a:pt x="95" y="54"/>
                    </a:cubicBezTo>
                    <a:cubicBezTo>
                      <a:pt x="92" y="40"/>
                      <a:pt x="83" y="27"/>
                      <a:pt x="66" y="23"/>
                    </a:cubicBezTo>
                    <a:close/>
                    <a:moveTo>
                      <a:pt x="110" y="49"/>
                    </a:moveTo>
                    <a:cubicBezTo>
                      <a:pt x="110" y="49"/>
                      <a:pt x="109" y="49"/>
                      <a:pt x="109" y="50"/>
                    </a:cubicBezTo>
                    <a:cubicBezTo>
                      <a:pt x="109" y="54"/>
                      <a:pt x="108" y="58"/>
                      <a:pt x="107" y="62"/>
                    </a:cubicBezTo>
                    <a:cubicBezTo>
                      <a:pt x="105" y="65"/>
                      <a:pt x="100" y="69"/>
                      <a:pt x="96" y="68"/>
                    </a:cubicBezTo>
                    <a:cubicBezTo>
                      <a:pt x="96" y="64"/>
                      <a:pt x="96" y="60"/>
                      <a:pt x="95" y="56"/>
                    </a:cubicBezTo>
                    <a:cubicBezTo>
                      <a:pt x="98" y="55"/>
                      <a:pt x="99" y="52"/>
                      <a:pt x="99" y="49"/>
                    </a:cubicBezTo>
                    <a:cubicBezTo>
                      <a:pt x="100" y="45"/>
                      <a:pt x="99" y="40"/>
                      <a:pt x="98" y="36"/>
                    </a:cubicBezTo>
                    <a:cubicBezTo>
                      <a:pt x="97" y="32"/>
                      <a:pt x="95" y="27"/>
                      <a:pt x="94" y="23"/>
                    </a:cubicBezTo>
                    <a:cubicBezTo>
                      <a:pt x="93" y="22"/>
                      <a:pt x="93" y="21"/>
                      <a:pt x="92" y="19"/>
                    </a:cubicBezTo>
                    <a:cubicBezTo>
                      <a:pt x="95" y="22"/>
                      <a:pt x="97" y="24"/>
                      <a:pt x="99" y="27"/>
                    </a:cubicBezTo>
                    <a:cubicBezTo>
                      <a:pt x="105" y="34"/>
                      <a:pt x="109" y="42"/>
                      <a:pt x="112" y="50"/>
                    </a:cubicBezTo>
                    <a:cubicBezTo>
                      <a:pt x="111" y="50"/>
                      <a:pt x="111" y="50"/>
                      <a:pt x="110" y="4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788"/>
              <p:cNvSpPr/>
              <p:nvPr/>
            </p:nvSpPr>
            <p:spPr bwMode="auto">
              <a:xfrm>
                <a:off x="4268" y="2744"/>
                <a:ext cx="234" cy="135"/>
              </a:xfrm>
              <a:custGeom>
                <a:gdLst>
                  <a:gd name="T0" fmla="*/ 63 w 99"/>
                  <a:gd name="T1" fmla="*/ 9 h 57"/>
                  <a:gd name="T2" fmla="*/ 24 w 99"/>
                  <a:gd name="T3" fmla="*/ 11 h 57"/>
                  <a:gd name="T4" fmla="*/ 1 w 99"/>
                  <a:gd name="T5" fmla="*/ 46 h 57"/>
                  <a:gd name="T6" fmla="*/ 1 w 99"/>
                  <a:gd name="T7" fmla="*/ 57 h 57"/>
                  <a:gd name="T8" fmla="*/ 3 w 99"/>
                  <a:gd name="T9" fmla="*/ 57 h 57"/>
                  <a:gd name="T10" fmla="*/ 17 w 99"/>
                  <a:gd name="T11" fmla="*/ 18 h 57"/>
                  <a:gd name="T12" fmla="*/ 90 w 99"/>
                  <a:gd name="T13" fmla="*/ 32 h 57"/>
                  <a:gd name="T14" fmla="*/ 97 w 99"/>
                  <a:gd name="T15" fmla="*/ 57 h 57"/>
                  <a:gd name="T16" fmla="*/ 99 w 99"/>
                  <a:gd name="T17" fmla="*/ 57 h 57"/>
                  <a:gd name="T18" fmla="*/ 94 w 99"/>
                  <a:gd name="T19" fmla="*/ 35 h 57"/>
                  <a:gd name="T20" fmla="*/ 63 w 99"/>
                  <a:gd name="T21" fmla="*/ 9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57">
                    <a:moveTo>
                      <a:pt x="63" y="9"/>
                    </a:moveTo>
                    <a:cubicBezTo>
                      <a:pt x="51" y="5"/>
                      <a:pt x="36" y="5"/>
                      <a:pt x="24" y="11"/>
                    </a:cubicBezTo>
                    <a:cubicBezTo>
                      <a:pt x="11" y="18"/>
                      <a:pt x="2" y="32"/>
                      <a:pt x="1" y="46"/>
                    </a:cubicBezTo>
                    <a:cubicBezTo>
                      <a:pt x="0" y="50"/>
                      <a:pt x="1" y="53"/>
                      <a:pt x="1" y="57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0" y="43"/>
                      <a:pt x="6" y="28"/>
                      <a:pt x="17" y="18"/>
                    </a:cubicBezTo>
                    <a:cubicBezTo>
                      <a:pt x="39" y="0"/>
                      <a:pt x="76" y="8"/>
                      <a:pt x="90" y="32"/>
                    </a:cubicBezTo>
                    <a:cubicBezTo>
                      <a:pt x="95" y="39"/>
                      <a:pt x="97" y="48"/>
                      <a:pt x="97" y="57"/>
                    </a:cubicBezTo>
                    <a:cubicBezTo>
                      <a:pt x="99" y="57"/>
                      <a:pt x="99" y="57"/>
                      <a:pt x="99" y="57"/>
                    </a:cubicBezTo>
                    <a:cubicBezTo>
                      <a:pt x="99" y="49"/>
                      <a:pt x="97" y="42"/>
                      <a:pt x="94" y="35"/>
                    </a:cubicBezTo>
                    <a:cubicBezTo>
                      <a:pt x="88" y="22"/>
                      <a:pt x="76" y="13"/>
                      <a:pt x="63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789"/>
              <p:cNvSpPr/>
              <p:nvPr/>
            </p:nvSpPr>
            <p:spPr bwMode="auto">
              <a:xfrm>
                <a:off x="4349" y="2834"/>
                <a:ext cx="80" cy="45"/>
              </a:xfrm>
              <a:custGeom>
                <a:gdLst>
                  <a:gd name="T0" fmla="*/ 11 w 34"/>
                  <a:gd name="T1" fmla="*/ 3 h 19"/>
                  <a:gd name="T2" fmla="*/ 0 w 34"/>
                  <a:gd name="T3" fmla="*/ 19 h 19"/>
                  <a:gd name="T4" fmla="*/ 2 w 34"/>
                  <a:gd name="T5" fmla="*/ 19 h 19"/>
                  <a:gd name="T6" fmla="*/ 4 w 34"/>
                  <a:gd name="T7" fmla="*/ 11 h 19"/>
                  <a:gd name="T8" fmla="*/ 22 w 34"/>
                  <a:gd name="T9" fmla="*/ 4 h 19"/>
                  <a:gd name="T10" fmla="*/ 32 w 34"/>
                  <a:gd name="T11" fmla="*/ 19 h 19"/>
                  <a:gd name="T12" fmla="*/ 34 w 34"/>
                  <a:gd name="T13" fmla="*/ 19 h 19"/>
                  <a:gd name="T14" fmla="*/ 28 w 34"/>
                  <a:gd name="T15" fmla="*/ 6 h 19"/>
                  <a:gd name="T16" fmla="*/ 11 w 34"/>
                  <a:gd name="T17" fmla="*/ 3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19">
                    <a:moveTo>
                      <a:pt x="11" y="3"/>
                    </a:moveTo>
                    <a:cubicBezTo>
                      <a:pt x="5" y="5"/>
                      <a:pt x="0" y="12"/>
                      <a:pt x="0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6"/>
                      <a:pt x="3" y="14"/>
                      <a:pt x="4" y="11"/>
                    </a:cubicBezTo>
                    <a:cubicBezTo>
                      <a:pt x="8" y="5"/>
                      <a:pt x="15" y="2"/>
                      <a:pt x="22" y="4"/>
                    </a:cubicBezTo>
                    <a:cubicBezTo>
                      <a:pt x="28" y="6"/>
                      <a:pt x="32" y="13"/>
                      <a:pt x="32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4"/>
                      <a:pt x="32" y="9"/>
                      <a:pt x="28" y="6"/>
                    </a:cubicBezTo>
                    <a:cubicBezTo>
                      <a:pt x="23" y="2"/>
                      <a:pt x="17" y="0"/>
                      <a:pt x="11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790"/>
              <p:cNvSpPr/>
              <p:nvPr/>
            </p:nvSpPr>
            <p:spPr bwMode="auto">
              <a:xfrm>
                <a:off x="1836" y="2829"/>
                <a:ext cx="52" cy="48"/>
              </a:xfrm>
              <a:custGeom>
                <a:gdLst>
                  <a:gd name="T0" fmla="*/ 5 w 22"/>
                  <a:gd name="T1" fmla="*/ 14 h 20"/>
                  <a:gd name="T2" fmla="*/ 16 w 22"/>
                  <a:gd name="T3" fmla="*/ 20 h 20"/>
                  <a:gd name="T4" fmla="*/ 22 w 22"/>
                  <a:gd name="T5" fmla="*/ 8 h 20"/>
                  <a:gd name="T6" fmla="*/ 4 w 22"/>
                  <a:gd name="T7" fmla="*/ 0 h 20"/>
                  <a:gd name="T8" fmla="*/ 0 w 22"/>
                  <a:gd name="T9" fmla="*/ 12 h 20"/>
                  <a:gd name="T10" fmla="*/ 5 w 22"/>
                  <a:gd name="T11" fmla="*/ 1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0">
                    <a:moveTo>
                      <a:pt x="5" y="14"/>
                    </a:moveTo>
                    <a:cubicBezTo>
                      <a:pt x="8" y="15"/>
                      <a:pt x="12" y="18"/>
                      <a:pt x="16" y="20"/>
                    </a:cubicBezTo>
                    <a:cubicBezTo>
                      <a:pt x="18" y="16"/>
                      <a:pt x="20" y="12"/>
                      <a:pt x="22" y="8"/>
                    </a:cubicBezTo>
                    <a:cubicBezTo>
                      <a:pt x="16" y="5"/>
                      <a:pt x="10" y="2"/>
                      <a:pt x="4" y="0"/>
                    </a:cubicBezTo>
                    <a:cubicBezTo>
                      <a:pt x="3" y="4"/>
                      <a:pt x="1" y="8"/>
                      <a:pt x="0" y="12"/>
                    </a:cubicBezTo>
                    <a:cubicBezTo>
                      <a:pt x="1" y="12"/>
                      <a:pt x="3" y="13"/>
                      <a:pt x="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791"/>
              <p:cNvSpPr/>
              <p:nvPr/>
            </p:nvSpPr>
            <p:spPr bwMode="auto">
              <a:xfrm>
                <a:off x="1876" y="2851"/>
                <a:ext cx="55" cy="28"/>
              </a:xfrm>
              <a:custGeom>
                <a:gdLst>
                  <a:gd name="T0" fmla="*/ 12 w 23"/>
                  <a:gd name="T1" fmla="*/ 4 h 12"/>
                  <a:gd name="T2" fmla="*/ 6 w 23"/>
                  <a:gd name="T3" fmla="*/ 0 h 12"/>
                  <a:gd name="T4" fmla="*/ 0 w 23"/>
                  <a:gd name="T5" fmla="*/ 12 h 12"/>
                  <a:gd name="T6" fmla="*/ 0 w 23"/>
                  <a:gd name="T7" fmla="*/ 12 h 12"/>
                  <a:gd name="T8" fmla="*/ 22 w 23"/>
                  <a:gd name="T9" fmla="*/ 12 h 12"/>
                  <a:gd name="T10" fmla="*/ 23 w 23"/>
                  <a:gd name="T11" fmla="*/ 12 h 12"/>
                  <a:gd name="T12" fmla="*/ 12 w 23"/>
                  <a:gd name="T13" fmla="*/ 4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2">
                    <a:moveTo>
                      <a:pt x="12" y="4"/>
                    </a:moveTo>
                    <a:cubicBezTo>
                      <a:pt x="10" y="2"/>
                      <a:pt x="8" y="1"/>
                      <a:pt x="6" y="0"/>
                    </a:cubicBezTo>
                    <a:cubicBezTo>
                      <a:pt x="4" y="4"/>
                      <a:pt x="3" y="8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3" y="12"/>
                    </a:cubicBezTo>
                    <a:cubicBezTo>
                      <a:pt x="19" y="9"/>
                      <a:pt x="16" y="6"/>
                      <a:pt x="1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792"/>
              <p:cNvSpPr/>
              <p:nvPr/>
            </p:nvSpPr>
            <p:spPr bwMode="auto">
              <a:xfrm>
                <a:off x="1760" y="2794"/>
                <a:ext cx="194" cy="85"/>
              </a:xfrm>
              <a:custGeom>
                <a:gdLst>
                  <a:gd name="T0" fmla="*/ 70 w 82"/>
                  <a:gd name="T1" fmla="*/ 23 h 36"/>
                  <a:gd name="T2" fmla="*/ 35 w 82"/>
                  <a:gd name="T3" fmla="*/ 6 h 36"/>
                  <a:gd name="T4" fmla="*/ 0 w 82"/>
                  <a:gd name="T5" fmla="*/ 3 h 36"/>
                  <a:gd name="T6" fmla="*/ 0 w 82"/>
                  <a:gd name="T7" fmla="*/ 8 h 36"/>
                  <a:gd name="T8" fmla="*/ 18 w 82"/>
                  <a:gd name="T9" fmla="*/ 8 h 36"/>
                  <a:gd name="T10" fmla="*/ 37 w 82"/>
                  <a:gd name="T11" fmla="*/ 14 h 36"/>
                  <a:gd name="T12" fmla="*/ 74 w 82"/>
                  <a:gd name="T13" fmla="*/ 36 h 36"/>
                  <a:gd name="T14" fmla="*/ 82 w 82"/>
                  <a:gd name="T15" fmla="*/ 36 h 36"/>
                  <a:gd name="T16" fmla="*/ 70 w 82"/>
                  <a:gd name="T17" fmla="*/ 23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36">
                    <a:moveTo>
                      <a:pt x="70" y="23"/>
                    </a:moveTo>
                    <a:cubicBezTo>
                      <a:pt x="59" y="15"/>
                      <a:pt x="47" y="9"/>
                      <a:pt x="35" y="6"/>
                    </a:cubicBezTo>
                    <a:cubicBezTo>
                      <a:pt x="24" y="3"/>
                      <a:pt x="11" y="0"/>
                      <a:pt x="0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6" y="7"/>
                      <a:pt x="12" y="7"/>
                      <a:pt x="18" y="8"/>
                    </a:cubicBezTo>
                    <a:cubicBezTo>
                      <a:pt x="25" y="9"/>
                      <a:pt x="31" y="11"/>
                      <a:pt x="37" y="14"/>
                    </a:cubicBezTo>
                    <a:cubicBezTo>
                      <a:pt x="50" y="18"/>
                      <a:pt x="64" y="26"/>
                      <a:pt x="74" y="36"/>
                    </a:cubicBezTo>
                    <a:cubicBezTo>
                      <a:pt x="82" y="36"/>
                      <a:pt x="82" y="36"/>
                      <a:pt x="82" y="36"/>
                    </a:cubicBezTo>
                    <a:cubicBezTo>
                      <a:pt x="79" y="31"/>
                      <a:pt x="74" y="27"/>
                      <a:pt x="70" y="2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793"/>
              <p:cNvSpPr/>
              <p:nvPr/>
            </p:nvSpPr>
            <p:spPr bwMode="auto">
              <a:xfrm>
                <a:off x="1756" y="2440"/>
                <a:ext cx="87" cy="292"/>
              </a:xfrm>
              <a:custGeom>
                <a:gdLst>
                  <a:gd name="T0" fmla="*/ 34 w 37"/>
                  <a:gd name="T1" fmla="*/ 59 h 123"/>
                  <a:gd name="T2" fmla="*/ 27 w 37"/>
                  <a:gd name="T3" fmla="*/ 28 h 123"/>
                  <a:gd name="T4" fmla="*/ 23 w 37"/>
                  <a:gd name="T5" fmla="*/ 12 h 123"/>
                  <a:gd name="T6" fmla="*/ 21 w 37"/>
                  <a:gd name="T7" fmla="*/ 5 h 123"/>
                  <a:gd name="T8" fmla="*/ 19 w 37"/>
                  <a:gd name="T9" fmla="*/ 0 h 123"/>
                  <a:gd name="T10" fmla="*/ 0 w 37"/>
                  <a:gd name="T11" fmla="*/ 4 h 123"/>
                  <a:gd name="T12" fmla="*/ 2 w 37"/>
                  <a:gd name="T13" fmla="*/ 10 h 123"/>
                  <a:gd name="T14" fmla="*/ 3 w 37"/>
                  <a:gd name="T15" fmla="*/ 17 h 123"/>
                  <a:gd name="T16" fmla="*/ 7 w 37"/>
                  <a:gd name="T17" fmla="*/ 33 h 123"/>
                  <a:gd name="T18" fmla="*/ 13 w 37"/>
                  <a:gd name="T19" fmla="*/ 63 h 123"/>
                  <a:gd name="T20" fmla="*/ 17 w 37"/>
                  <a:gd name="T21" fmla="*/ 94 h 123"/>
                  <a:gd name="T22" fmla="*/ 18 w 37"/>
                  <a:gd name="T23" fmla="*/ 109 h 123"/>
                  <a:gd name="T24" fmla="*/ 18 w 37"/>
                  <a:gd name="T25" fmla="*/ 115 h 123"/>
                  <a:gd name="T26" fmla="*/ 18 w 37"/>
                  <a:gd name="T27" fmla="*/ 117 h 123"/>
                  <a:gd name="T28" fmla="*/ 24 w 37"/>
                  <a:gd name="T29" fmla="*/ 116 h 123"/>
                  <a:gd name="T30" fmla="*/ 37 w 37"/>
                  <a:gd name="T31" fmla="*/ 123 h 123"/>
                  <a:gd name="T32" fmla="*/ 37 w 37"/>
                  <a:gd name="T33" fmla="*/ 107 h 123"/>
                  <a:gd name="T34" fmla="*/ 37 w 37"/>
                  <a:gd name="T35" fmla="*/ 91 h 123"/>
                  <a:gd name="T36" fmla="*/ 34 w 37"/>
                  <a:gd name="T37" fmla="*/ 59 h 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123">
                    <a:moveTo>
                      <a:pt x="34" y="59"/>
                    </a:moveTo>
                    <a:cubicBezTo>
                      <a:pt x="32" y="49"/>
                      <a:pt x="30" y="38"/>
                      <a:pt x="27" y="28"/>
                    </a:cubicBezTo>
                    <a:cubicBezTo>
                      <a:pt x="26" y="22"/>
                      <a:pt x="24" y="17"/>
                      <a:pt x="23" y="12"/>
                    </a:cubicBezTo>
                    <a:cubicBezTo>
                      <a:pt x="22" y="10"/>
                      <a:pt x="21" y="7"/>
                      <a:pt x="21" y="5"/>
                    </a:cubicBezTo>
                    <a:cubicBezTo>
                      <a:pt x="20" y="3"/>
                      <a:pt x="19" y="1"/>
                      <a:pt x="19" y="0"/>
                    </a:cubicBezTo>
                    <a:cubicBezTo>
                      <a:pt x="14" y="3"/>
                      <a:pt x="6" y="4"/>
                      <a:pt x="0" y="4"/>
                    </a:cubicBezTo>
                    <a:cubicBezTo>
                      <a:pt x="0" y="6"/>
                      <a:pt x="1" y="8"/>
                      <a:pt x="2" y="10"/>
                    </a:cubicBezTo>
                    <a:cubicBezTo>
                      <a:pt x="2" y="12"/>
                      <a:pt x="2" y="15"/>
                      <a:pt x="3" y="17"/>
                    </a:cubicBezTo>
                    <a:cubicBezTo>
                      <a:pt x="4" y="23"/>
                      <a:pt x="6" y="28"/>
                      <a:pt x="7" y="33"/>
                    </a:cubicBezTo>
                    <a:cubicBezTo>
                      <a:pt x="9" y="43"/>
                      <a:pt x="12" y="53"/>
                      <a:pt x="13" y="63"/>
                    </a:cubicBezTo>
                    <a:cubicBezTo>
                      <a:pt x="15" y="73"/>
                      <a:pt x="16" y="84"/>
                      <a:pt x="17" y="94"/>
                    </a:cubicBezTo>
                    <a:cubicBezTo>
                      <a:pt x="18" y="99"/>
                      <a:pt x="18" y="104"/>
                      <a:pt x="18" y="109"/>
                    </a:cubicBezTo>
                    <a:cubicBezTo>
                      <a:pt x="18" y="111"/>
                      <a:pt x="18" y="113"/>
                      <a:pt x="18" y="115"/>
                    </a:cubicBezTo>
                    <a:cubicBezTo>
                      <a:pt x="18" y="116"/>
                      <a:pt x="18" y="117"/>
                      <a:pt x="18" y="117"/>
                    </a:cubicBezTo>
                    <a:cubicBezTo>
                      <a:pt x="20" y="117"/>
                      <a:pt x="22" y="116"/>
                      <a:pt x="24" y="116"/>
                    </a:cubicBezTo>
                    <a:cubicBezTo>
                      <a:pt x="29" y="117"/>
                      <a:pt x="34" y="119"/>
                      <a:pt x="37" y="123"/>
                    </a:cubicBezTo>
                    <a:cubicBezTo>
                      <a:pt x="37" y="118"/>
                      <a:pt x="37" y="113"/>
                      <a:pt x="37" y="107"/>
                    </a:cubicBezTo>
                    <a:cubicBezTo>
                      <a:pt x="37" y="102"/>
                      <a:pt x="37" y="97"/>
                      <a:pt x="37" y="91"/>
                    </a:cubicBezTo>
                    <a:cubicBezTo>
                      <a:pt x="37" y="81"/>
                      <a:pt x="35" y="70"/>
                      <a:pt x="34" y="5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794"/>
              <p:cNvSpPr/>
              <p:nvPr/>
            </p:nvSpPr>
            <p:spPr bwMode="auto">
              <a:xfrm>
                <a:off x="1512" y="2359"/>
                <a:ext cx="194" cy="439"/>
              </a:xfrm>
              <a:custGeom>
                <a:gdLst>
                  <a:gd name="T0" fmla="*/ 52 w 82"/>
                  <a:gd name="T1" fmla="*/ 62 h 185"/>
                  <a:gd name="T2" fmla="*/ 71 w 82"/>
                  <a:gd name="T3" fmla="*/ 125 h 185"/>
                  <a:gd name="T4" fmla="*/ 70 w 82"/>
                  <a:gd name="T5" fmla="*/ 158 h 185"/>
                  <a:gd name="T6" fmla="*/ 66 w 82"/>
                  <a:gd name="T7" fmla="*/ 185 h 185"/>
                  <a:gd name="T8" fmla="*/ 77 w 82"/>
                  <a:gd name="T9" fmla="*/ 172 h 185"/>
                  <a:gd name="T10" fmla="*/ 77 w 82"/>
                  <a:gd name="T11" fmla="*/ 101 h 185"/>
                  <a:gd name="T12" fmla="*/ 52 w 82"/>
                  <a:gd name="T13" fmla="*/ 39 h 185"/>
                  <a:gd name="T14" fmla="*/ 0 w 82"/>
                  <a:gd name="T15" fmla="*/ 0 h 185"/>
                  <a:gd name="T16" fmla="*/ 0 w 82"/>
                  <a:gd name="T17" fmla="*/ 12 h 185"/>
                  <a:gd name="T18" fmla="*/ 7 w 82"/>
                  <a:gd name="T19" fmla="*/ 15 h 185"/>
                  <a:gd name="T20" fmla="*/ 52 w 82"/>
                  <a:gd name="T21" fmla="*/ 62 h 1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2" h="185">
                    <a:moveTo>
                      <a:pt x="52" y="62"/>
                    </a:moveTo>
                    <a:cubicBezTo>
                      <a:pt x="62" y="81"/>
                      <a:pt x="69" y="103"/>
                      <a:pt x="71" y="125"/>
                    </a:cubicBezTo>
                    <a:cubicBezTo>
                      <a:pt x="72" y="136"/>
                      <a:pt x="72" y="147"/>
                      <a:pt x="70" y="158"/>
                    </a:cubicBezTo>
                    <a:cubicBezTo>
                      <a:pt x="70" y="167"/>
                      <a:pt x="68" y="176"/>
                      <a:pt x="66" y="185"/>
                    </a:cubicBezTo>
                    <a:cubicBezTo>
                      <a:pt x="69" y="181"/>
                      <a:pt x="73" y="176"/>
                      <a:pt x="77" y="172"/>
                    </a:cubicBezTo>
                    <a:cubicBezTo>
                      <a:pt x="82" y="148"/>
                      <a:pt x="82" y="124"/>
                      <a:pt x="77" y="101"/>
                    </a:cubicBezTo>
                    <a:cubicBezTo>
                      <a:pt x="73" y="79"/>
                      <a:pt x="65" y="57"/>
                      <a:pt x="52" y="39"/>
                    </a:cubicBezTo>
                    <a:cubicBezTo>
                      <a:pt x="39" y="22"/>
                      <a:pt x="21" y="8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3"/>
                      <a:pt x="5" y="14"/>
                      <a:pt x="7" y="15"/>
                    </a:cubicBezTo>
                    <a:cubicBezTo>
                      <a:pt x="26" y="26"/>
                      <a:pt x="41" y="42"/>
                      <a:pt x="52" y="6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795"/>
              <p:cNvSpPr/>
              <p:nvPr/>
            </p:nvSpPr>
            <p:spPr bwMode="auto">
              <a:xfrm>
                <a:off x="1512" y="2170"/>
                <a:ext cx="208" cy="208"/>
              </a:xfrm>
              <a:custGeom>
                <a:gdLst>
                  <a:gd name="T0" fmla="*/ 26 w 88"/>
                  <a:gd name="T1" fmla="*/ 53 h 88"/>
                  <a:gd name="T2" fmla="*/ 58 w 88"/>
                  <a:gd name="T3" fmla="*/ 66 h 88"/>
                  <a:gd name="T4" fmla="*/ 73 w 88"/>
                  <a:gd name="T5" fmla="*/ 78 h 88"/>
                  <a:gd name="T6" fmla="*/ 83 w 88"/>
                  <a:gd name="T7" fmla="*/ 88 h 88"/>
                  <a:gd name="T8" fmla="*/ 84 w 88"/>
                  <a:gd name="T9" fmla="*/ 86 h 88"/>
                  <a:gd name="T10" fmla="*/ 88 w 88"/>
                  <a:gd name="T11" fmla="*/ 79 h 88"/>
                  <a:gd name="T12" fmla="*/ 70 w 88"/>
                  <a:gd name="T13" fmla="*/ 45 h 88"/>
                  <a:gd name="T14" fmla="*/ 52 w 88"/>
                  <a:gd name="T15" fmla="*/ 15 h 88"/>
                  <a:gd name="T16" fmla="*/ 49 w 88"/>
                  <a:gd name="T17" fmla="*/ 16 h 88"/>
                  <a:gd name="T18" fmla="*/ 26 w 88"/>
                  <a:gd name="T19" fmla="*/ 6 h 88"/>
                  <a:gd name="T20" fmla="*/ 23 w 88"/>
                  <a:gd name="T21" fmla="*/ 0 h 88"/>
                  <a:gd name="T22" fmla="*/ 3 w 88"/>
                  <a:gd name="T23" fmla="*/ 10 h 88"/>
                  <a:gd name="T24" fmla="*/ 0 w 88"/>
                  <a:gd name="T25" fmla="*/ 12 h 88"/>
                  <a:gd name="T26" fmla="*/ 0 w 88"/>
                  <a:gd name="T27" fmla="*/ 55 h 88"/>
                  <a:gd name="T28" fmla="*/ 26 w 88"/>
                  <a:gd name="T29" fmla="*/ 53 h 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" h="88">
                    <a:moveTo>
                      <a:pt x="26" y="53"/>
                    </a:moveTo>
                    <a:cubicBezTo>
                      <a:pt x="38" y="55"/>
                      <a:pt x="49" y="60"/>
                      <a:pt x="58" y="66"/>
                    </a:cubicBezTo>
                    <a:cubicBezTo>
                      <a:pt x="64" y="70"/>
                      <a:pt x="69" y="74"/>
                      <a:pt x="73" y="78"/>
                    </a:cubicBezTo>
                    <a:cubicBezTo>
                      <a:pt x="77" y="81"/>
                      <a:pt x="80" y="84"/>
                      <a:pt x="83" y="88"/>
                    </a:cubicBezTo>
                    <a:cubicBezTo>
                      <a:pt x="83" y="87"/>
                      <a:pt x="84" y="86"/>
                      <a:pt x="84" y="86"/>
                    </a:cubicBezTo>
                    <a:cubicBezTo>
                      <a:pt x="85" y="83"/>
                      <a:pt x="86" y="81"/>
                      <a:pt x="88" y="79"/>
                    </a:cubicBezTo>
                    <a:cubicBezTo>
                      <a:pt x="82" y="68"/>
                      <a:pt x="76" y="56"/>
                      <a:pt x="70" y="45"/>
                    </a:cubicBezTo>
                    <a:cubicBezTo>
                      <a:pt x="65" y="35"/>
                      <a:pt x="59" y="24"/>
                      <a:pt x="52" y="15"/>
                    </a:cubicBezTo>
                    <a:cubicBezTo>
                      <a:pt x="51" y="16"/>
                      <a:pt x="50" y="16"/>
                      <a:pt x="49" y="16"/>
                    </a:cubicBezTo>
                    <a:cubicBezTo>
                      <a:pt x="40" y="16"/>
                      <a:pt x="31" y="13"/>
                      <a:pt x="26" y="6"/>
                    </a:cubicBezTo>
                    <a:cubicBezTo>
                      <a:pt x="25" y="4"/>
                      <a:pt x="24" y="2"/>
                      <a:pt x="23" y="0"/>
                    </a:cubicBezTo>
                    <a:cubicBezTo>
                      <a:pt x="16" y="1"/>
                      <a:pt x="9" y="5"/>
                      <a:pt x="3" y="10"/>
                    </a:cubicBezTo>
                    <a:cubicBezTo>
                      <a:pt x="2" y="11"/>
                      <a:pt x="1" y="12"/>
                      <a:pt x="0" y="12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8" y="52"/>
                      <a:pt x="17" y="51"/>
                      <a:pt x="26" y="53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796"/>
              <p:cNvSpPr/>
              <p:nvPr/>
            </p:nvSpPr>
            <p:spPr bwMode="auto">
              <a:xfrm>
                <a:off x="1512" y="2075"/>
                <a:ext cx="59" cy="118"/>
              </a:xfrm>
              <a:custGeom>
                <a:gdLst>
                  <a:gd name="T0" fmla="*/ 23 w 25"/>
                  <a:gd name="T1" fmla="*/ 39 h 50"/>
                  <a:gd name="T2" fmla="*/ 24 w 25"/>
                  <a:gd name="T3" fmla="*/ 22 h 50"/>
                  <a:gd name="T4" fmla="*/ 25 w 25"/>
                  <a:gd name="T5" fmla="*/ 21 h 50"/>
                  <a:gd name="T6" fmla="*/ 5 w 25"/>
                  <a:gd name="T7" fmla="*/ 0 h 50"/>
                  <a:gd name="T8" fmla="*/ 0 w 25"/>
                  <a:gd name="T9" fmla="*/ 8 h 50"/>
                  <a:gd name="T10" fmla="*/ 0 w 25"/>
                  <a:gd name="T11" fmla="*/ 50 h 50"/>
                  <a:gd name="T12" fmla="*/ 3 w 25"/>
                  <a:gd name="T13" fmla="*/ 48 h 50"/>
                  <a:gd name="T14" fmla="*/ 23 w 25"/>
                  <a:gd name="T15" fmla="*/ 39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50">
                    <a:moveTo>
                      <a:pt x="23" y="39"/>
                    </a:moveTo>
                    <a:cubicBezTo>
                      <a:pt x="21" y="33"/>
                      <a:pt x="22" y="27"/>
                      <a:pt x="24" y="22"/>
                    </a:cubicBezTo>
                    <a:cubicBezTo>
                      <a:pt x="24" y="22"/>
                      <a:pt x="24" y="21"/>
                      <a:pt x="25" y="21"/>
                    </a:cubicBezTo>
                    <a:cubicBezTo>
                      <a:pt x="18" y="14"/>
                      <a:pt x="11" y="7"/>
                      <a:pt x="5" y="0"/>
                    </a:cubicBezTo>
                    <a:cubicBezTo>
                      <a:pt x="3" y="3"/>
                      <a:pt x="2" y="6"/>
                      <a:pt x="0" y="8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50"/>
                      <a:pt x="2" y="49"/>
                      <a:pt x="3" y="48"/>
                    </a:cubicBezTo>
                    <a:cubicBezTo>
                      <a:pt x="9" y="44"/>
                      <a:pt x="15" y="40"/>
                      <a:pt x="23" y="3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797"/>
              <p:cNvSpPr/>
              <p:nvPr/>
            </p:nvSpPr>
            <p:spPr bwMode="auto">
              <a:xfrm>
                <a:off x="1737" y="2870"/>
                <a:ext cx="19" cy="9"/>
              </a:xfrm>
              <a:custGeom>
                <a:gdLst>
                  <a:gd name="T0" fmla="*/ 6 w 8"/>
                  <a:gd name="T1" fmla="*/ 0 h 4"/>
                  <a:gd name="T2" fmla="*/ 0 w 8"/>
                  <a:gd name="T3" fmla="*/ 4 h 4"/>
                  <a:gd name="T4" fmla="*/ 8 w 8"/>
                  <a:gd name="T5" fmla="*/ 4 h 4"/>
                  <a:gd name="T6" fmla="*/ 8 w 8"/>
                  <a:gd name="T7" fmla="*/ 3 h 4"/>
                  <a:gd name="T8" fmla="*/ 6 w 8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cubicBezTo>
                      <a:pt x="4" y="1"/>
                      <a:pt x="2" y="2"/>
                      <a:pt x="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2"/>
                      <a:pt x="7" y="0"/>
                      <a:pt x="6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798"/>
              <p:cNvSpPr/>
              <p:nvPr/>
            </p:nvSpPr>
            <p:spPr bwMode="auto">
              <a:xfrm>
                <a:off x="1699" y="2798"/>
                <a:ext cx="31" cy="81"/>
              </a:xfrm>
              <a:custGeom>
                <a:gdLst>
                  <a:gd name="T0" fmla="*/ 11 w 13"/>
                  <a:gd name="T1" fmla="*/ 6 h 34"/>
                  <a:gd name="T2" fmla="*/ 5 w 13"/>
                  <a:gd name="T3" fmla="*/ 1 h 34"/>
                  <a:gd name="T4" fmla="*/ 0 w 13"/>
                  <a:gd name="T5" fmla="*/ 7 h 34"/>
                  <a:gd name="T6" fmla="*/ 1 w 13"/>
                  <a:gd name="T7" fmla="*/ 18 h 34"/>
                  <a:gd name="T8" fmla="*/ 5 w 13"/>
                  <a:gd name="T9" fmla="*/ 34 h 34"/>
                  <a:gd name="T10" fmla="*/ 9 w 13"/>
                  <a:gd name="T11" fmla="*/ 34 h 34"/>
                  <a:gd name="T12" fmla="*/ 13 w 13"/>
                  <a:gd name="T13" fmla="*/ 16 h 34"/>
                  <a:gd name="T14" fmla="*/ 11 w 13"/>
                  <a:gd name="T15" fmla="*/ 6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34">
                    <a:moveTo>
                      <a:pt x="11" y="6"/>
                    </a:moveTo>
                    <a:cubicBezTo>
                      <a:pt x="10" y="4"/>
                      <a:pt x="8" y="2"/>
                      <a:pt x="5" y="1"/>
                    </a:cubicBezTo>
                    <a:cubicBezTo>
                      <a:pt x="2" y="0"/>
                      <a:pt x="0" y="4"/>
                      <a:pt x="0" y="7"/>
                    </a:cubicBezTo>
                    <a:cubicBezTo>
                      <a:pt x="0" y="11"/>
                      <a:pt x="0" y="14"/>
                      <a:pt x="1" y="18"/>
                    </a:cubicBezTo>
                    <a:cubicBezTo>
                      <a:pt x="2" y="23"/>
                      <a:pt x="3" y="29"/>
                      <a:pt x="5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28"/>
                      <a:pt x="13" y="22"/>
                      <a:pt x="13" y="16"/>
                    </a:cubicBezTo>
                    <a:cubicBezTo>
                      <a:pt x="13" y="12"/>
                      <a:pt x="13" y="9"/>
                      <a:pt x="11" y="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799"/>
              <p:cNvSpPr/>
              <p:nvPr/>
            </p:nvSpPr>
            <p:spPr bwMode="auto">
              <a:xfrm>
                <a:off x="1512" y="2063"/>
                <a:ext cx="9" cy="23"/>
              </a:xfrm>
              <a:custGeom>
                <a:gdLst>
                  <a:gd name="T0" fmla="*/ 0 w 4"/>
                  <a:gd name="T1" fmla="*/ 0 h 10"/>
                  <a:gd name="T2" fmla="*/ 0 w 4"/>
                  <a:gd name="T3" fmla="*/ 10 h 10"/>
                  <a:gd name="T4" fmla="*/ 4 w 4"/>
                  <a:gd name="T5" fmla="*/ 3 h 10"/>
                  <a:gd name="T6" fmla="*/ 0 w 4"/>
                  <a:gd name="T7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8"/>
                      <a:pt x="3" y="6"/>
                      <a:pt x="4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800"/>
              <p:cNvSpPr/>
              <p:nvPr/>
            </p:nvSpPr>
            <p:spPr bwMode="auto">
              <a:xfrm>
                <a:off x="1794" y="2817"/>
                <a:ext cx="47" cy="38"/>
              </a:xfrm>
              <a:custGeom>
                <a:gdLst>
                  <a:gd name="T0" fmla="*/ 5 w 20"/>
                  <a:gd name="T1" fmla="*/ 13 h 16"/>
                  <a:gd name="T2" fmla="*/ 16 w 20"/>
                  <a:gd name="T3" fmla="*/ 16 h 16"/>
                  <a:gd name="T4" fmla="*/ 20 w 20"/>
                  <a:gd name="T5" fmla="*/ 4 h 16"/>
                  <a:gd name="T6" fmla="*/ 16 w 20"/>
                  <a:gd name="T7" fmla="*/ 3 h 16"/>
                  <a:gd name="T8" fmla="*/ 2 w 20"/>
                  <a:gd name="T9" fmla="*/ 0 h 16"/>
                  <a:gd name="T10" fmla="*/ 0 w 20"/>
                  <a:gd name="T11" fmla="*/ 13 h 16"/>
                  <a:gd name="T12" fmla="*/ 5 w 20"/>
                  <a:gd name="T13" fmla="*/ 1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6">
                    <a:moveTo>
                      <a:pt x="5" y="13"/>
                    </a:moveTo>
                    <a:cubicBezTo>
                      <a:pt x="9" y="14"/>
                      <a:pt x="13" y="15"/>
                      <a:pt x="16" y="16"/>
                    </a:cubicBezTo>
                    <a:cubicBezTo>
                      <a:pt x="18" y="12"/>
                      <a:pt x="19" y="8"/>
                      <a:pt x="20" y="4"/>
                    </a:cubicBezTo>
                    <a:cubicBezTo>
                      <a:pt x="19" y="4"/>
                      <a:pt x="17" y="3"/>
                      <a:pt x="16" y="3"/>
                    </a:cubicBezTo>
                    <a:cubicBezTo>
                      <a:pt x="11" y="2"/>
                      <a:pt x="7" y="0"/>
                      <a:pt x="2" y="0"/>
                    </a:cubicBezTo>
                    <a:cubicBezTo>
                      <a:pt x="1" y="4"/>
                      <a:pt x="1" y="8"/>
                      <a:pt x="0" y="13"/>
                    </a:cubicBezTo>
                    <a:cubicBezTo>
                      <a:pt x="2" y="13"/>
                      <a:pt x="4" y="13"/>
                      <a:pt x="5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801"/>
              <p:cNvSpPr/>
              <p:nvPr/>
            </p:nvSpPr>
            <p:spPr bwMode="auto">
              <a:xfrm>
                <a:off x="1661" y="2858"/>
                <a:ext cx="33" cy="21"/>
              </a:xfrm>
              <a:custGeom>
                <a:gdLst>
                  <a:gd name="T0" fmla="*/ 2 w 14"/>
                  <a:gd name="T1" fmla="*/ 3 h 9"/>
                  <a:gd name="T2" fmla="*/ 0 w 14"/>
                  <a:gd name="T3" fmla="*/ 9 h 9"/>
                  <a:gd name="T4" fmla="*/ 14 w 14"/>
                  <a:gd name="T5" fmla="*/ 9 h 9"/>
                  <a:gd name="T6" fmla="*/ 2 w 14"/>
                  <a:gd name="T7" fmla="*/ 3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2" y="3"/>
                    </a:moveTo>
                    <a:cubicBezTo>
                      <a:pt x="0" y="5"/>
                      <a:pt x="0" y="7"/>
                      <a:pt x="0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0" y="4"/>
                      <a:pt x="5" y="0"/>
                      <a:pt x="2" y="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802"/>
              <p:cNvSpPr/>
              <p:nvPr/>
            </p:nvSpPr>
            <p:spPr bwMode="auto">
              <a:xfrm>
                <a:off x="1760" y="2815"/>
                <a:ext cx="34" cy="33"/>
              </a:xfrm>
              <a:custGeom>
                <a:gdLst>
                  <a:gd name="T0" fmla="*/ 2 w 14"/>
                  <a:gd name="T1" fmla="*/ 14 h 14"/>
                  <a:gd name="T2" fmla="*/ 13 w 14"/>
                  <a:gd name="T3" fmla="*/ 13 h 14"/>
                  <a:gd name="T4" fmla="*/ 14 w 14"/>
                  <a:gd name="T5" fmla="*/ 0 h 14"/>
                  <a:gd name="T6" fmla="*/ 0 w 14"/>
                  <a:gd name="T7" fmla="*/ 1 h 14"/>
                  <a:gd name="T8" fmla="*/ 1 w 14"/>
                  <a:gd name="T9" fmla="*/ 4 h 14"/>
                  <a:gd name="T10" fmla="*/ 2 w 14"/>
                  <a:gd name="T11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2" y="14"/>
                    </a:moveTo>
                    <a:cubicBezTo>
                      <a:pt x="5" y="13"/>
                      <a:pt x="9" y="13"/>
                      <a:pt x="13" y="13"/>
                    </a:cubicBezTo>
                    <a:cubicBezTo>
                      <a:pt x="14" y="9"/>
                      <a:pt x="13" y="5"/>
                      <a:pt x="14" y="0"/>
                    </a:cubicBezTo>
                    <a:cubicBezTo>
                      <a:pt x="10" y="0"/>
                      <a:pt x="5" y="0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7"/>
                      <a:pt x="1" y="10"/>
                      <a:pt x="2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803"/>
              <p:cNvSpPr/>
              <p:nvPr/>
            </p:nvSpPr>
            <p:spPr bwMode="auto">
              <a:xfrm>
                <a:off x="1765" y="2851"/>
                <a:ext cx="104" cy="28"/>
              </a:xfrm>
              <a:custGeom>
                <a:gdLst>
                  <a:gd name="T0" fmla="*/ 15 w 44"/>
                  <a:gd name="T1" fmla="*/ 1 h 12"/>
                  <a:gd name="T2" fmla="*/ 0 w 44"/>
                  <a:gd name="T3" fmla="*/ 1 h 12"/>
                  <a:gd name="T4" fmla="*/ 2 w 44"/>
                  <a:gd name="T5" fmla="*/ 12 h 12"/>
                  <a:gd name="T6" fmla="*/ 44 w 44"/>
                  <a:gd name="T7" fmla="*/ 12 h 12"/>
                  <a:gd name="T8" fmla="*/ 30 w 44"/>
                  <a:gd name="T9" fmla="*/ 5 h 12"/>
                  <a:gd name="T10" fmla="*/ 15 w 44"/>
                  <a:gd name="T11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12">
                    <a:moveTo>
                      <a:pt x="15" y="1"/>
                    </a:moveTo>
                    <a:cubicBezTo>
                      <a:pt x="11" y="0"/>
                      <a:pt x="5" y="0"/>
                      <a:pt x="0" y="1"/>
                    </a:cubicBezTo>
                    <a:cubicBezTo>
                      <a:pt x="1" y="4"/>
                      <a:pt x="2" y="8"/>
                      <a:pt x="2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0" y="9"/>
                      <a:pt x="35" y="7"/>
                      <a:pt x="30" y="5"/>
                    </a:cubicBezTo>
                    <a:cubicBezTo>
                      <a:pt x="26" y="3"/>
                      <a:pt x="21" y="2"/>
                      <a:pt x="15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804"/>
              <p:cNvSpPr/>
              <p:nvPr/>
            </p:nvSpPr>
            <p:spPr bwMode="auto">
              <a:xfrm>
                <a:off x="1760" y="2760"/>
                <a:ext cx="15" cy="36"/>
              </a:xfrm>
              <a:custGeom>
                <a:gdLst>
                  <a:gd name="T0" fmla="*/ 0 w 6"/>
                  <a:gd name="T1" fmla="*/ 15 h 15"/>
                  <a:gd name="T2" fmla="*/ 6 w 6"/>
                  <a:gd name="T3" fmla="*/ 14 h 15"/>
                  <a:gd name="T4" fmla="*/ 1 w 6"/>
                  <a:gd name="T5" fmla="*/ 0 h 15"/>
                  <a:gd name="T6" fmla="*/ 0 w 6"/>
                  <a:gd name="T7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5">
                    <a:moveTo>
                      <a:pt x="0" y="15"/>
                    </a:moveTo>
                    <a:cubicBezTo>
                      <a:pt x="2" y="14"/>
                      <a:pt x="4" y="14"/>
                      <a:pt x="6" y="14"/>
                    </a:cubicBezTo>
                    <a:cubicBezTo>
                      <a:pt x="6" y="9"/>
                      <a:pt x="5" y="4"/>
                      <a:pt x="1" y="0"/>
                    </a:cubicBezTo>
                    <a:cubicBezTo>
                      <a:pt x="1" y="5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805"/>
              <p:cNvSpPr/>
              <p:nvPr/>
            </p:nvSpPr>
            <p:spPr bwMode="auto">
              <a:xfrm>
                <a:off x="1779" y="2734"/>
                <a:ext cx="50" cy="64"/>
              </a:xfrm>
              <a:custGeom>
                <a:gdLst>
                  <a:gd name="T0" fmla="*/ 20 w 21"/>
                  <a:gd name="T1" fmla="*/ 27 h 27"/>
                  <a:gd name="T2" fmla="*/ 19 w 21"/>
                  <a:gd name="T3" fmla="*/ 13 h 27"/>
                  <a:gd name="T4" fmla="*/ 13 w 21"/>
                  <a:gd name="T5" fmla="*/ 6 h 27"/>
                  <a:gd name="T6" fmla="*/ 0 w 21"/>
                  <a:gd name="T7" fmla="*/ 25 h 27"/>
                  <a:gd name="T8" fmla="*/ 20 w 21"/>
                  <a:gd name="T9" fmla="*/ 27 h 27"/>
                  <a:gd name="T10" fmla="*/ 20 w 21"/>
                  <a:gd name="T11" fmla="*/ 27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7">
                    <a:moveTo>
                      <a:pt x="20" y="27"/>
                    </a:moveTo>
                    <a:cubicBezTo>
                      <a:pt x="20" y="23"/>
                      <a:pt x="21" y="18"/>
                      <a:pt x="19" y="13"/>
                    </a:cubicBezTo>
                    <a:cubicBezTo>
                      <a:pt x="18" y="10"/>
                      <a:pt x="16" y="7"/>
                      <a:pt x="13" y="6"/>
                    </a:cubicBezTo>
                    <a:cubicBezTo>
                      <a:pt x="4" y="0"/>
                      <a:pt x="2" y="19"/>
                      <a:pt x="0" y="25"/>
                    </a:cubicBezTo>
                    <a:cubicBezTo>
                      <a:pt x="7" y="25"/>
                      <a:pt x="13" y="26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806"/>
              <p:cNvSpPr/>
              <p:nvPr/>
            </p:nvSpPr>
            <p:spPr bwMode="auto">
              <a:xfrm>
                <a:off x="1637" y="2706"/>
                <a:ext cx="145" cy="173"/>
              </a:xfrm>
              <a:custGeom>
                <a:gdLst>
                  <a:gd name="T0" fmla="*/ 51 w 61"/>
                  <a:gd name="T1" fmla="*/ 27 h 73"/>
                  <a:gd name="T2" fmla="*/ 61 w 61"/>
                  <a:gd name="T3" fmla="*/ 0 h 73"/>
                  <a:gd name="T4" fmla="*/ 34 w 61"/>
                  <a:gd name="T5" fmla="*/ 18 h 73"/>
                  <a:gd name="T6" fmla="*/ 12 w 61"/>
                  <a:gd name="T7" fmla="*/ 45 h 73"/>
                  <a:gd name="T8" fmla="*/ 11 w 61"/>
                  <a:gd name="T9" fmla="*/ 46 h 73"/>
                  <a:gd name="T10" fmla="*/ 11 w 61"/>
                  <a:gd name="T11" fmla="*/ 46 h 73"/>
                  <a:gd name="T12" fmla="*/ 3 w 61"/>
                  <a:gd name="T13" fmla="*/ 62 h 73"/>
                  <a:gd name="T14" fmla="*/ 0 w 61"/>
                  <a:gd name="T15" fmla="*/ 73 h 73"/>
                  <a:gd name="T16" fmla="*/ 9 w 61"/>
                  <a:gd name="T17" fmla="*/ 73 h 73"/>
                  <a:gd name="T18" fmla="*/ 11 w 61"/>
                  <a:gd name="T19" fmla="*/ 67 h 73"/>
                  <a:gd name="T20" fmla="*/ 26 w 61"/>
                  <a:gd name="T21" fmla="*/ 73 h 73"/>
                  <a:gd name="T22" fmla="*/ 29 w 61"/>
                  <a:gd name="T23" fmla="*/ 73 h 73"/>
                  <a:gd name="T24" fmla="*/ 27 w 61"/>
                  <a:gd name="T25" fmla="*/ 65 h 73"/>
                  <a:gd name="T26" fmla="*/ 24 w 61"/>
                  <a:gd name="T27" fmla="*/ 53 h 73"/>
                  <a:gd name="T28" fmla="*/ 25 w 61"/>
                  <a:gd name="T29" fmla="*/ 42 h 73"/>
                  <a:gd name="T30" fmla="*/ 32 w 61"/>
                  <a:gd name="T31" fmla="*/ 38 h 73"/>
                  <a:gd name="T32" fmla="*/ 41 w 61"/>
                  <a:gd name="T33" fmla="*/ 51 h 73"/>
                  <a:gd name="T34" fmla="*/ 37 w 61"/>
                  <a:gd name="T35" fmla="*/ 73 h 73"/>
                  <a:gd name="T36" fmla="*/ 40 w 61"/>
                  <a:gd name="T37" fmla="*/ 73 h 73"/>
                  <a:gd name="T38" fmla="*/ 41 w 61"/>
                  <a:gd name="T39" fmla="*/ 72 h 73"/>
                  <a:gd name="T40" fmla="*/ 50 w 61"/>
                  <a:gd name="T41" fmla="*/ 68 h 73"/>
                  <a:gd name="T42" fmla="*/ 52 w 61"/>
                  <a:gd name="T43" fmla="*/ 73 h 73"/>
                  <a:gd name="T44" fmla="*/ 54 w 61"/>
                  <a:gd name="T45" fmla="*/ 73 h 73"/>
                  <a:gd name="T46" fmla="*/ 52 w 61"/>
                  <a:gd name="T47" fmla="*/ 62 h 73"/>
                  <a:gd name="T48" fmla="*/ 51 w 61"/>
                  <a:gd name="T49" fmla="*/ 27 h 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3">
                    <a:moveTo>
                      <a:pt x="51" y="27"/>
                    </a:moveTo>
                    <a:cubicBezTo>
                      <a:pt x="52" y="17"/>
                      <a:pt x="55" y="7"/>
                      <a:pt x="61" y="0"/>
                    </a:cubicBezTo>
                    <a:cubicBezTo>
                      <a:pt x="51" y="5"/>
                      <a:pt x="42" y="10"/>
                      <a:pt x="34" y="18"/>
                    </a:cubicBezTo>
                    <a:cubicBezTo>
                      <a:pt x="25" y="26"/>
                      <a:pt x="18" y="34"/>
                      <a:pt x="12" y="45"/>
                    </a:cubicBezTo>
                    <a:cubicBezTo>
                      <a:pt x="11" y="45"/>
                      <a:pt x="11" y="45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8" y="51"/>
                      <a:pt x="5" y="56"/>
                      <a:pt x="3" y="62"/>
                    </a:cubicBezTo>
                    <a:cubicBezTo>
                      <a:pt x="2" y="66"/>
                      <a:pt x="1" y="69"/>
                      <a:pt x="0" y="73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8" y="71"/>
                      <a:pt x="9" y="69"/>
                      <a:pt x="11" y="67"/>
                    </a:cubicBezTo>
                    <a:cubicBezTo>
                      <a:pt x="15" y="61"/>
                      <a:pt x="21" y="67"/>
                      <a:pt x="26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8" y="70"/>
                      <a:pt x="28" y="68"/>
                      <a:pt x="27" y="65"/>
                    </a:cubicBezTo>
                    <a:cubicBezTo>
                      <a:pt x="26" y="61"/>
                      <a:pt x="25" y="57"/>
                      <a:pt x="24" y="53"/>
                    </a:cubicBezTo>
                    <a:cubicBezTo>
                      <a:pt x="24" y="49"/>
                      <a:pt x="24" y="45"/>
                      <a:pt x="25" y="42"/>
                    </a:cubicBezTo>
                    <a:cubicBezTo>
                      <a:pt x="27" y="40"/>
                      <a:pt x="29" y="38"/>
                      <a:pt x="32" y="38"/>
                    </a:cubicBezTo>
                    <a:cubicBezTo>
                      <a:pt x="37" y="39"/>
                      <a:pt x="40" y="47"/>
                      <a:pt x="41" y="51"/>
                    </a:cubicBezTo>
                    <a:cubicBezTo>
                      <a:pt x="41" y="59"/>
                      <a:pt x="39" y="66"/>
                      <a:pt x="37" y="73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40" y="73"/>
                      <a:pt x="41" y="72"/>
                      <a:pt x="41" y="72"/>
                    </a:cubicBezTo>
                    <a:cubicBezTo>
                      <a:pt x="43" y="70"/>
                      <a:pt x="47" y="66"/>
                      <a:pt x="50" y="68"/>
                    </a:cubicBezTo>
                    <a:cubicBezTo>
                      <a:pt x="51" y="70"/>
                      <a:pt x="52" y="71"/>
                      <a:pt x="52" y="73"/>
                    </a:cubicBezTo>
                    <a:cubicBezTo>
                      <a:pt x="54" y="73"/>
                      <a:pt x="54" y="73"/>
                      <a:pt x="54" y="73"/>
                    </a:cubicBezTo>
                    <a:cubicBezTo>
                      <a:pt x="54" y="69"/>
                      <a:pt x="53" y="66"/>
                      <a:pt x="52" y="62"/>
                    </a:cubicBezTo>
                    <a:cubicBezTo>
                      <a:pt x="50" y="50"/>
                      <a:pt x="49" y="38"/>
                      <a:pt x="51" y="2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807"/>
              <p:cNvSpPr/>
              <p:nvPr/>
            </p:nvSpPr>
            <p:spPr bwMode="auto">
              <a:xfrm>
                <a:off x="1834" y="2749"/>
                <a:ext cx="57" cy="68"/>
              </a:xfrm>
              <a:custGeom>
                <a:gdLst>
                  <a:gd name="T0" fmla="*/ 23 w 24"/>
                  <a:gd name="T1" fmla="*/ 21 h 29"/>
                  <a:gd name="T2" fmla="*/ 24 w 24"/>
                  <a:gd name="T3" fmla="*/ 13 h 29"/>
                  <a:gd name="T4" fmla="*/ 17 w 24"/>
                  <a:gd name="T5" fmla="*/ 0 h 29"/>
                  <a:gd name="T6" fmla="*/ 7 w 24"/>
                  <a:gd name="T7" fmla="*/ 8 h 29"/>
                  <a:gd name="T8" fmla="*/ 0 w 24"/>
                  <a:gd name="T9" fmla="*/ 22 h 29"/>
                  <a:gd name="T10" fmla="*/ 21 w 24"/>
                  <a:gd name="T11" fmla="*/ 29 h 29"/>
                  <a:gd name="T12" fmla="*/ 23 w 24"/>
                  <a:gd name="T13" fmla="*/ 21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8">
                    <a:moveTo>
                      <a:pt x="23" y="21"/>
                    </a:moveTo>
                    <a:cubicBezTo>
                      <a:pt x="23" y="19"/>
                      <a:pt x="24" y="16"/>
                      <a:pt x="24" y="13"/>
                    </a:cubicBezTo>
                    <a:cubicBezTo>
                      <a:pt x="24" y="9"/>
                      <a:pt x="23" y="1"/>
                      <a:pt x="17" y="0"/>
                    </a:cubicBezTo>
                    <a:cubicBezTo>
                      <a:pt x="13" y="0"/>
                      <a:pt x="9" y="5"/>
                      <a:pt x="7" y="8"/>
                    </a:cubicBezTo>
                    <a:cubicBezTo>
                      <a:pt x="3" y="12"/>
                      <a:pt x="1" y="17"/>
                      <a:pt x="0" y="22"/>
                    </a:cubicBezTo>
                    <a:cubicBezTo>
                      <a:pt x="7" y="24"/>
                      <a:pt x="14" y="26"/>
                      <a:pt x="21" y="29"/>
                    </a:cubicBezTo>
                    <a:cubicBezTo>
                      <a:pt x="21" y="26"/>
                      <a:pt x="22" y="24"/>
                      <a:pt x="23" y="2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" name="Group 1009"/>
            <p:cNvGrpSpPr/>
            <p:nvPr/>
          </p:nvGrpSpPr>
          <p:grpSpPr>
            <a:xfrm>
              <a:off x="1512" y="1441"/>
              <a:ext cx="1048" cy="1438"/>
              <a:chOff x="1512" y="1441"/>
              <a:chExt cx="1048" cy="1438"/>
            </a:xfrm>
          </p:grpSpPr>
          <p:sp>
            <p:nvSpPr>
              <p:cNvPr id="114" name="Freeform 809"/>
              <p:cNvSpPr/>
              <p:nvPr/>
            </p:nvSpPr>
            <p:spPr bwMode="auto">
              <a:xfrm>
                <a:off x="1936" y="2827"/>
                <a:ext cx="61" cy="52"/>
              </a:xfrm>
              <a:custGeom>
                <a:gdLst>
                  <a:gd name="T0" fmla="*/ 23 w 26"/>
                  <a:gd name="T1" fmla="*/ 16 h 22"/>
                  <a:gd name="T2" fmla="*/ 22 w 26"/>
                  <a:gd name="T3" fmla="*/ 3 h 22"/>
                  <a:gd name="T4" fmla="*/ 10 w 26"/>
                  <a:gd name="T5" fmla="*/ 4 h 22"/>
                  <a:gd name="T6" fmla="*/ 0 w 26"/>
                  <a:gd name="T7" fmla="*/ 11 h 22"/>
                  <a:gd name="T8" fmla="*/ 10 w 26"/>
                  <a:gd name="T9" fmla="*/ 22 h 22"/>
                  <a:gd name="T10" fmla="*/ 18 w 26"/>
                  <a:gd name="T11" fmla="*/ 22 h 22"/>
                  <a:gd name="T12" fmla="*/ 23 w 26"/>
                  <a:gd name="T13" fmla="*/ 16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2">
                    <a:moveTo>
                      <a:pt x="23" y="16"/>
                    </a:moveTo>
                    <a:cubicBezTo>
                      <a:pt x="25" y="12"/>
                      <a:pt x="26" y="6"/>
                      <a:pt x="22" y="3"/>
                    </a:cubicBezTo>
                    <a:cubicBezTo>
                      <a:pt x="18" y="0"/>
                      <a:pt x="14" y="2"/>
                      <a:pt x="10" y="4"/>
                    </a:cubicBezTo>
                    <a:cubicBezTo>
                      <a:pt x="7" y="6"/>
                      <a:pt x="4" y="9"/>
                      <a:pt x="0" y="11"/>
                    </a:cubicBezTo>
                    <a:cubicBezTo>
                      <a:pt x="4" y="14"/>
                      <a:pt x="7" y="18"/>
                      <a:pt x="10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20" y="20"/>
                      <a:pt x="22" y="18"/>
                      <a:pt x="23" y="1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810"/>
              <p:cNvSpPr/>
              <p:nvPr/>
            </p:nvSpPr>
            <p:spPr bwMode="auto">
              <a:xfrm>
                <a:off x="1888" y="2784"/>
                <a:ext cx="59" cy="64"/>
              </a:xfrm>
              <a:custGeom>
                <a:gdLst>
                  <a:gd name="T0" fmla="*/ 18 w 25"/>
                  <a:gd name="T1" fmla="*/ 27 h 27"/>
                  <a:gd name="T2" fmla="*/ 22 w 25"/>
                  <a:gd name="T3" fmla="*/ 21 h 27"/>
                  <a:gd name="T4" fmla="*/ 25 w 25"/>
                  <a:gd name="T5" fmla="*/ 14 h 27"/>
                  <a:gd name="T6" fmla="*/ 19 w 25"/>
                  <a:gd name="T7" fmla="*/ 1 h 27"/>
                  <a:gd name="T8" fmla="*/ 8 w 25"/>
                  <a:gd name="T9" fmla="*/ 5 h 27"/>
                  <a:gd name="T10" fmla="*/ 0 w 25"/>
                  <a:gd name="T11" fmla="*/ 15 h 27"/>
                  <a:gd name="T12" fmla="*/ 4 w 25"/>
                  <a:gd name="T13" fmla="*/ 18 h 27"/>
                  <a:gd name="T14" fmla="*/ 18 w 25"/>
                  <a:gd name="T15" fmla="*/ 27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7">
                    <a:moveTo>
                      <a:pt x="18" y="27"/>
                    </a:moveTo>
                    <a:cubicBezTo>
                      <a:pt x="20" y="26"/>
                      <a:pt x="21" y="23"/>
                      <a:pt x="22" y="21"/>
                    </a:cubicBezTo>
                    <a:cubicBezTo>
                      <a:pt x="23" y="19"/>
                      <a:pt x="24" y="16"/>
                      <a:pt x="25" y="14"/>
                    </a:cubicBezTo>
                    <a:cubicBezTo>
                      <a:pt x="25" y="9"/>
                      <a:pt x="24" y="2"/>
                      <a:pt x="19" y="1"/>
                    </a:cubicBezTo>
                    <a:cubicBezTo>
                      <a:pt x="14" y="0"/>
                      <a:pt x="10" y="3"/>
                      <a:pt x="8" y="5"/>
                    </a:cubicBezTo>
                    <a:cubicBezTo>
                      <a:pt x="4" y="8"/>
                      <a:pt x="2" y="12"/>
                      <a:pt x="0" y="15"/>
                    </a:cubicBezTo>
                    <a:cubicBezTo>
                      <a:pt x="1" y="16"/>
                      <a:pt x="3" y="17"/>
                      <a:pt x="4" y="18"/>
                    </a:cubicBezTo>
                    <a:cubicBezTo>
                      <a:pt x="9" y="20"/>
                      <a:pt x="14" y="24"/>
                      <a:pt x="18" y="2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811"/>
              <p:cNvSpPr/>
              <p:nvPr/>
            </p:nvSpPr>
            <p:spPr bwMode="auto">
              <a:xfrm>
                <a:off x="1512" y="2661"/>
                <a:ext cx="73" cy="88"/>
              </a:xfrm>
              <a:custGeom>
                <a:gdLst>
                  <a:gd name="T0" fmla="*/ 24 w 31"/>
                  <a:gd name="T1" fmla="*/ 30 h 37"/>
                  <a:gd name="T2" fmla="*/ 27 w 31"/>
                  <a:gd name="T3" fmla="*/ 8 h 37"/>
                  <a:gd name="T4" fmla="*/ 17 w 31"/>
                  <a:gd name="T5" fmla="*/ 0 h 37"/>
                  <a:gd name="T6" fmla="*/ 5 w 31"/>
                  <a:gd name="T7" fmla="*/ 6 h 37"/>
                  <a:gd name="T8" fmla="*/ 16 w 31"/>
                  <a:gd name="T9" fmla="*/ 18 h 37"/>
                  <a:gd name="T10" fmla="*/ 17 w 31"/>
                  <a:gd name="T11" fmla="*/ 19 h 37"/>
                  <a:gd name="T12" fmla="*/ 0 w 31"/>
                  <a:gd name="T13" fmla="*/ 25 h 37"/>
                  <a:gd name="T14" fmla="*/ 0 w 31"/>
                  <a:gd name="T15" fmla="*/ 35 h 37"/>
                  <a:gd name="T16" fmla="*/ 6 w 31"/>
                  <a:gd name="T17" fmla="*/ 36 h 37"/>
                  <a:gd name="T18" fmla="*/ 24 w 31"/>
                  <a:gd name="T19" fmla="*/ 3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7">
                    <a:moveTo>
                      <a:pt x="24" y="30"/>
                    </a:moveTo>
                    <a:cubicBezTo>
                      <a:pt x="29" y="24"/>
                      <a:pt x="31" y="15"/>
                      <a:pt x="27" y="8"/>
                    </a:cubicBezTo>
                    <a:cubicBezTo>
                      <a:pt x="25" y="4"/>
                      <a:pt x="22" y="1"/>
                      <a:pt x="17" y="0"/>
                    </a:cubicBezTo>
                    <a:cubicBezTo>
                      <a:pt x="13" y="0"/>
                      <a:pt x="7" y="2"/>
                      <a:pt x="5" y="6"/>
                    </a:cubicBezTo>
                    <a:cubicBezTo>
                      <a:pt x="1" y="13"/>
                      <a:pt x="9" y="23"/>
                      <a:pt x="16" y="18"/>
                    </a:cubicBezTo>
                    <a:cubicBezTo>
                      <a:pt x="17" y="18"/>
                      <a:pt x="18" y="19"/>
                      <a:pt x="17" y="19"/>
                    </a:cubicBezTo>
                    <a:cubicBezTo>
                      <a:pt x="16" y="28"/>
                      <a:pt x="6" y="28"/>
                      <a:pt x="0" y="2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" y="36"/>
                      <a:pt x="4" y="36"/>
                      <a:pt x="6" y="36"/>
                    </a:cubicBezTo>
                    <a:cubicBezTo>
                      <a:pt x="13" y="37"/>
                      <a:pt x="20" y="35"/>
                      <a:pt x="24" y="3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812"/>
              <p:cNvSpPr/>
              <p:nvPr/>
            </p:nvSpPr>
            <p:spPr bwMode="auto">
              <a:xfrm>
                <a:off x="1512" y="2604"/>
                <a:ext cx="137" cy="194"/>
              </a:xfrm>
              <a:custGeom>
                <a:gdLst>
                  <a:gd name="T0" fmla="*/ 38 w 58"/>
                  <a:gd name="T1" fmla="*/ 23 h 82"/>
                  <a:gd name="T2" fmla="*/ 34 w 58"/>
                  <a:gd name="T3" fmla="*/ 77 h 82"/>
                  <a:gd name="T4" fmla="*/ 39 w 58"/>
                  <a:gd name="T5" fmla="*/ 82 h 82"/>
                  <a:gd name="T6" fmla="*/ 47 w 58"/>
                  <a:gd name="T7" fmla="*/ 78 h 82"/>
                  <a:gd name="T8" fmla="*/ 56 w 58"/>
                  <a:gd name="T9" fmla="*/ 53 h 82"/>
                  <a:gd name="T10" fmla="*/ 55 w 58"/>
                  <a:gd name="T11" fmla="*/ 28 h 82"/>
                  <a:gd name="T12" fmla="*/ 17 w 58"/>
                  <a:gd name="T13" fmla="*/ 0 h 82"/>
                  <a:gd name="T14" fmla="*/ 0 w 58"/>
                  <a:gd name="T15" fmla="*/ 4 h 82"/>
                  <a:gd name="T16" fmla="*/ 0 w 58"/>
                  <a:gd name="T17" fmla="*/ 19 h 82"/>
                  <a:gd name="T18" fmla="*/ 38 w 58"/>
                  <a:gd name="T19" fmla="*/ 23 h 8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82">
                    <a:moveTo>
                      <a:pt x="38" y="23"/>
                    </a:moveTo>
                    <a:cubicBezTo>
                      <a:pt x="52" y="39"/>
                      <a:pt x="45" y="63"/>
                      <a:pt x="34" y="77"/>
                    </a:cubicBezTo>
                    <a:cubicBezTo>
                      <a:pt x="36" y="79"/>
                      <a:pt x="38" y="80"/>
                      <a:pt x="39" y="82"/>
                    </a:cubicBezTo>
                    <a:cubicBezTo>
                      <a:pt x="42" y="81"/>
                      <a:pt x="45" y="79"/>
                      <a:pt x="47" y="78"/>
                    </a:cubicBezTo>
                    <a:cubicBezTo>
                      <a:pt x="52" y="71"/>
                      <a:pt x="55" y="61"/>
                      <a:pt x="56" y="53"/>
                    </a:cubicBezTo>
                    <a:cubicBezTo>
                      <a:pt x="58" y="44"/>
                      <a:pt x="57" y="36"/>
                      <a:pt x="55" y="28"/>
                    </a:cubicBezTo>
                    <a:cubicBezTo>
                      <a:pt x="49" y="12"/>
                      <a:pt x="34" y="0"/>
                      <a:pt x="17" y="0"/>
                    </a:cubicBezTo>
                    <a:cubicBezTo>
                      <a:pt x="11" y="0"/>
                      <a:pt x="5" y="2"/>
                      <a:pt x="0" y="4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1" y="10"/>
                      <a:pt x="29" y="13"/>
                      <a:pt x="38" y="2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813"/>
              <p:cNvSpPr/>
              <p:nvPr/>
            </p:nvSpPr>
            <p:spPr bwMode="auto">
              <a:xfrm>
                <a:off x="1938" y="2720"/>
                <a:ext cx="45" cy="43"/>
              </a:xfrm>
              <a:custGeom>
                <a:gdLst>
                  <a:gd name="T0" fmla="*/ 14 w 19"/>
                  <a:gd name="T1" fmla="*/ 14 h 18"/>
                  <a:gd name="T2" fmla="*/ 19 w 19"/>
                  <a:gd name="T3" fmla="*/ 6 h 18"/>
                  <a:gd name="T4" fmla="*/ 5 w 19"/>
                  <a:gd name="T5" fmla="*/ 0 h 18"/>
                  <a:gd name="T6" fmla="*/ 0 w 19"/>
                  <a:gd name="T7" fmla="*/ 11 h 18"/>
                  <a:gd name="T8" fmla="*/ 11 w 19"/>
                  <a:gd name="T9" fmla="*/ 18 h 18"/>
                  <a:gd name="T10" fmla="*/ 14 w 19"/>
                  <a:gd name="T11" fmla="*/ 14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8">
                    <a:moveTo>
                      <a:pt x="14" y="14"/>
                    </a:moveTo>
                    <a:cubicBezTo>
                      <a:pt x="16" y="11"/>
                      <a:pt x="17" y="9"/>
                      <a:pt x="19" y="6"/>
                    </a:cubicBezTo>
                    <a:cubicBezTo>
                      <a:pt x="14" y="4"/>
                      <a:pt x="10" y="2"/>
                      <a:pt x="5" y="0"/>
                    </a:cubicBezTo>
                    <a:cubicBezTo>
                      <a:pt x="3" y="4"/>
                      <a:pt x="2" y="7"/>
                      <a:pt x="0" y="11"/>
                    </a:cubicBezTo>
                    <a:cubicBezTo>
                      <a:pt x="3" y="13"/>
                      <a:pt x="7" y="16"/>
                      <a:pt x="11" y="18"/>
                    </a:cubicBezTo>
                    <a:cubicBezTo>
                      <a:pt x="12" y="17"/>
                      <a:pt x="13" y="15"/>
                      <a:pt x="14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814"/>
              <p:cNvSpPr/>
              <p:nvPr/>
            </p:nvSpPr>
            <p:spPr bwMode="auto">
              <a:xfrm>
                <a:off x="2018" y="2825"/>
                <a:ext cx="48" cy="28"/>
              </a:xfrm>
              <a:custGeom>
                <a:gdLst>
                  <a:gd name="T0" fmla="*/ 2 w 20"/>
                  <a:gd name="T1" fmla="*/ 12 h 12"/>
                  <a:gd name="T2" fmla="*/ 20 w 20"/>
                  <a:gd name="T3" fmla="*/ 6 h 12"/>
                  <a:gd name="T4" fmla="*/ 11 w 20"/>
                  <a:gd name="T5" fmla="*/ 3 h 12"/>
                  <a:gd name="T6" fmla="*/ 0 w 20"/>
                  <a:gd name="T7" fmla="*/ 0 h 12"/>
                  <a:gd name="T8" fmla="*/ 2 w 20"/>
                  <a:gd name="T9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2">
                    <a:moveTo>
                      <a:pt x="2" y="12"/>
                    </a:moveTo>
                    <a:cubicBezTo>
                      <a:pt x="8" y="10"/>
                      <a:pt x="14" y="8"/>
                      <a:pt x="20" y="6"/>
                    </a:cubicBezTo>
                    <a:cubicBezTo>
                      <a:pt x="17" y="5"/>
                      <a:pt x="14" y="4"/>
                      <a:pt x="11" y="3"/>
                    </a:cubicBezTo>
                    <a:cubicBezTo>
                      <a:pt x="7" y="2"/>
                      <a:pt x="4" y="1"/>
                      <a:pt x="0" y="0"/>
                    </a:cubicBezTo>
                    <a:cubicBezTo>
                      <a:pt x="2" y="4"/>
                      <a:pt x="3" y="8"/>
                      <a:pt x="2" y="1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815"/>
              <p:cNvSpPr/>
              <p:nvPr/>
            </p:nvSpPr>
            <p:spPr bwMode="auto">
              <a:xfrm>
                <a:off x="1969" y="2779"/>
                <a:ext cx="23" cy="27"/>
              </a:xfrm>
              <a:custGeom>
                <a:gdLst>
                  <a:gd name="T0" fmla="*/ 4 w 10"/>
                  <a:gd name="T1" fmla="*/ 0 h 11"/>
                  <a:gd name="T2" fmla="*/ 0 w 10"/>
                  <a:gd name="T3" fmla="*/ 4 h 11"/>
                  <a:gd name="T4" fmla="*/ 0 w 10"/>
                  <a:gd name="T5" fmla="*/ 4 h 11"/>
                  <a:gd name="T6" fmla="*/ 1 w 10"/>
                  <a:gd name="T7" fmla="*/ 11 h 11"/>
                  <a:gd name="T8" fmla="*/ 8 w 10"/>
                  <a:gd name="T9" fmla="*/ 11 h 11"/>
                  <a:gd name="T10" fmla="*/ 8 w 10"/>
                  <a:gd name="T11" fmla="*/ 10 h 11"/>
                  <a:gd name="T12" fmla="*/ 4 w 10"/>
                  <a:gd name="T13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4" y="0"/>
                    </a:moveTo>
                    <a:cubicBezTo>
                      <a:pt x="3" y="2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7"/>
                      <a:pt x="1" y="9"/>
                      <a:pt x="1" y="11"/>
                    </a:cubicBezTo>
                    <a:cubicBezTo>
                      <a:pt x="3" y="11"/>
                      <a:pt x="6" y="10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7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816"/>
              <p:cNvSpPr/>
              <p:nvPr/>
            </p:nvSpPr>
            <p:spPr bwMode="auto">
              <a:xfrm>
                <a:off x="2009" y="2806"/>
                <a:ext cx="90" cy="28"/>
              </a:xfrm>
              <a:custGeom>
                <a:gdLst>
                  <a:gd name="T0" fmla="*/ 26 w 38"/>
                  <a:gd name="T1" fmla="*/ 12 h 12"/>
                  <a:gd name="T2" fmla="*/ 38 w 38"/>
                  <a:gd name="T3" fmla="*/ 6 h 12"/>
                  <a:gd name="T4" fmla="*/ 33 w 38"/>
                  <a:gd name="T5" fmla="*/ 5 h 12"/>
                  <a:gd name="T6" fmla="*/ 25 w 38"/>
                  <a:gd name="T7" fmla="*/ 3 h 12"/>
                  <a:gd name="T8" fmla="*/ 8 w 38"/>
                  <a:gd name="T9" fmla="*/ 0 h 12"/>
                  <a:gd name="T10" fmla="*/ 0 w 38"/>
                  <a:gd name="T11" fmla="*/ 3 h 12"/>
                  <a:gd name="T12" fmla="*/ 2 w 38"/>
                  <a:gd name="T13" fmla="*/ 5 h 12"/>
                  <a:gd name="T14" fmla="*/ 3 w 38"/>
                  <a:gd name="T15" fmla="*/ 6 h 12"/>
                  <a:gd name="T16" fmla="*/ 14 w 38"/>
                  <a:gd name="T17" fmla="*/ 9 h 12"/>
                  <a:gd name="T18" fmla="*/ 26 w 38"/>
                  <a:gd name="T19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2">
                    <a:moveTo>
                      <a:pt x="26" y="12"/>
                    </a:moveTo>
                    <a:cubicBezTo>
                      <a:pt x="30" y="11"/>
                      <a:pt x="34" y="8"/>
                      <a:pt x="38" y="6"/>
                    </a:cubicBezTo>
                    <a:cubicBezTo>
                      <a:pt x="37" y="6"/>
                      <a:pt x="35" y="5"/>
                      <a:pt x="33" y="5"/>
                    </a:cubicBezTo>
                    <a:cubicBezTo>
                      <a:pt x="31" y="4"/>
                      <a:pt x="28" y="4"/>
                      <a:pt x="25" y="3"/>
                    </a:cubicBezTo>
                    <a:cubicBezTo>
                      <a:pt x="19" y="2"/>
                      <a:pt x="13" y="1"/>
                      <a:pt x="8" y="0"/>
                    </a:cubicBezTo>
                    <a:cubicBezTo>
                      <a:pt x="5" y="1"/>
                      <a:pt x="3" y="2"/>
                      <a:pt x="0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7"/>
                      <a:pt x="10" y="8"/>
                      <a:pt x="14" y="9"/>
                    </a:cubicBezTo>
                    <a:cubicBezTo>
                      <a:pt x="18" y="10"/>
                      <a:pt x="22" y="12"/>
                      <a:pt x="26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817"/>
              <p:cNvSpPr/>
              <p:nvPr/>
            </p:nvSpPr>
            <p:spPr bwMode="auto">
              <a:xfrm>
                <a:off x="1888" y="2637"/>
                <a:ext cx="59" cy="109"/>
              </a:xfrm>
              <a:custGeom>
                <a:gdLst>
                  <a:gd name="T0" fmla="*/ 18 w 25"/>
                  <a:gd name="T1" fmla="*/ 37 h 46"/>
                  <a:gd name="T2" fmla="*/ 23 w 25"/>
                  <a:gd name="T3" fmla="*/ 26 h 46"/>
                  <a:gd name="T4" fmla="*/ 18 w 25"/>
                  <a:gd name="T5" fmla="*/ 5 h 46"/>
                  <a:gd name="T6" fmla="*/ 0 w 25"/>
                  <a:gd name="T7" fmla="*/ 11 h 46"/>
                  <a:gd name="T8" fmla="*/ 5 w 25"/>
                  <a:gd name="T9" fmla="*/ 19 h 46"/>
                  <a:gd name="T10" fmla="*/ 14 w 25"/>
                  <a:gd name="T11" fmla="*/ 14 h 46"/>
                  <a:gd name="T12" fmla="*/ 14 w 25"/>
                  <a:gd name="T13" fmla="*/ 14 h 46"/>
                  <a:gd name="T14" fmla="*/ 15 w 25"/>
                  <a:gd name="T15" fmla="*/ 14 h 46"/>
                  <a:gd name="T16" fmla="*/ 14 w 25"/>
                  <a:gd name="T17" fmla="*/ 27 h 46"/>
                  <a:gd name="T18" fmla="*/ 1 w 25"/>
                  <a:gd name="T19" fmla="*/ 39 h 46"/>
                  <a:gd name="T20" fmla="*/ 9 w 25"/>
                  <a:gd name="T21" fmla="*/ 46 h 46"/>
                  <a:gd name="T22" fmla="*/ 18 w 25"/>
                  <a:gd name="T23" fmla="*/ 37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46">
                    <a:moveTo>
                      <a:pt x="18" y="37"/>
                    </a:moveTo>
                    <a:cubicBezTo>
                      <a:pt x="20" y="34"/>
                      <a:pt x="22" y="30"/>
                      <a:pt x="23" y="26"/>
                    </a:cubicBezTo>
                    <a:cubicBezTo>
                      <a:pt x="25" y="19"/>
                      <a:pt x="24" y="9"/>
                      <a:pt x="18" y="5"/>
                    </a:cubicBezTo>
                    <a:cubicBezTo>
                      <a:pt x="11" y="0"/>
                      <a:pt x="1" y="2"/>
                      <a:pt x="0" y="11"/>
                    </a:cubicBezTo>
                    <a:cubicBezTo>
                      <a:pt x="0" y="15"/>
                      <a:pt x="1" y="18"/>
                      <a:pt x="5" y="19"/>
                    </a:cubicBezTo>
                    <a:cubicBezTo>
                      <a:pt x="9" y="21"/>
                      <a:pt x="12" y="18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5" y="13"/>
                      <a:pt x="15" y="14"/>
                    </a:cubicBezTo>
                    <a:cubicBezTo>
                      <a:pt x="18" y="17"/>
                      <a:pt x="15" y="24"/>
                      <a:pt x="14" y="27"/>
                    </a:cubicBezTo>
                    <a:cubicBezTo>
                      <a:pt x="11" y="32"/>
                      <a:pt x="6" y="36"/>
                      <a:pt x="1" y="39"/>
                    </a:cubicBezTo>
                    <a:cubicBezTo>
                      <a:pt x="4" y="40"/>
                      <a:pt x="7" y="43"/>
                      <a:pt x="9" y="46"/>
                    </a:cubicBezTo>
                    <a:cubicBezTo>
                      <a:pt x="12" y="44"/>
                      <a:pt x="15" y="40"/>
                      <a:pt x="18" y="3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818"/>
              <p:cNvSpPr/>
              <p:nvPr/>
            </p:nvSpPr>
            <p:spPr bwMode="auto">
              <a:xfrm>
                <a:off x="1926" y="2749"/>
                <a:ext cx="36" cy="21"/>
              </a:xfrm>
              <a:custGeom>
                <a:gdLst>
                  <a:gd name="T0" fmla="*/ 4 w 15"/>
                  <a:gd name="T1" fmla="*/ 0 h 9"/>
                  <a:gd name="T2" fmla="*/ 0 w 15"/>
                  <a:gd name="T3" fmla="*/ 5 h 9"/>
                  <a:gd name="T4" fmla="*/ 12 w 15"/>
                  <a:gd name="T5" fmla="*/ 8 h 9"/>
                  <a:gd name="T6" fmla="*/ 13 w 15"/>
                  <a:gd name="T7" fmla="*/ 9 h 9"/>
                  <a:gd name="T8" fmla="*/ 15 w 15"/>
                  <a:gd name="T9" fmla="*/ 8 h 9"/>
                  <a:gd name="T10" fmla="*/ 4 w 15"/>
                  <a:gd name="T1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9">
                    <a:moveTo>
                      <a:pt x="4" y="0"/>
                    </a:moveTo>
                    <a:cubicBezTo>
                      <a:pt x="3" y="2"/>
                      <a:pt x="1" y="3"/>
                      <a:pt x="0" y="5"/>
                    </a:cubicBezTo>
                    <a:cubicBezTo>
                      <a:pt x="4" y="4"/>
                      <a:pt x="9" y="6"/>
                      <a:pt x="12" y="8"/>
                    </a:cubicBezTo>
                    <a:cubicBezTo>
                      <a:pt x="13" y="8"/>
                      <a:pt x="13" y="9"/>
                      <a:pt x="13" y="9"/>
                    </a:cubicBezTo>
                    <a:cubicBezTo>
                      <a:pt x="14" y="8"/>
                      <a:pt x="14" y="8"/>
                      <a:pt x="15" y="8"/>
                    </a:cubicBezTo>
                    <a:cubicBezTo>
                      <a:pt x="11" y="5"/>
                      <a:pt x="7" y="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819"/>
              <p:cNvSpPr/>
              <p:nvPr/>
            </p:nvSpPr>
            <p:spPr bwMode="auto">
              <a:xfrm>
                <a:off x="1512" y="2466"/>
                <a:ext cx="17" cy="59"/>
              </a:xfrm>
              <a:custGeom>
                <a:gdLst>
                  <a:gd name="T0" fmla="*/ 6 w 7"/>
                  <a:gd name="T1" fmla="*/ 2 h 25"/>
                  <a:gd name="T2" fmla="*/ 6 w 7"/>
                  <a:gd name="T3" fmla="*/ 2 h 25"/>
                  <a:gd name="T4" fmla="*/ 0 w 7"/>
                  <a:gd name="T5" fmla="*/ 1 h 25"/>
                  <a:gd name="T6" fmla="*/ 0 w 7"/>
                  <a:gd name="T7" fmla="*/ 12 h 25"/>
                  <a:gd name="T8" fmla="*/ 7 w 7"/>
                  <a:gd name="T9" fmla="*/ 25 h 25"/>
                  <a:gd name="T10" fmla="*/ 6 w 7"/>
                  <a:gd name="T11" fmla="*/ 2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5"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20"/>
                      <a:pt x="7" y="25"/>
                    </a:cubicBezTo>
                    <a:cubicBezTo>
                      <a:pt x="6" y="17"/>
                      <a:pt x="5" y="10"/>
                      <a:pt x="6" y="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820"/>
              <p:cNvSpPr/>
              <p:nvPr/>
            </p:nvSpPr>
            <p:spPr bwMode="auto">
              <a:xfrm>
                <a:off x="1512" y="2393"/>
                <a:ext cx="31" cy="26"/>
              </a:xfrm>
              <a:custGeom>
                <a:gdLst>
                  <a:gd name="T0" fmla="*/ 13 w 13"/>
                  <a:gd name="T1" fmla="*/ 7 h 11"/>
                  <a:gd name="T2" fmla="*/ 0 w 13"/>
                  <a:gd name="T3" fmla="*/ 0 h 11"/>
                  <a:gd name="T4" fmla="*/ 0 w 13"/>
                  <a:gd name="T5" fmla="*/ 8 h 11"/>
                  <a:gd name="T6" fmla="*/ 11 w 13"/>
                  <a:gd name="T7" fmla="*/ 11 h 11"/>
                  <a:gd name="T8" fmla="*/ 13 w 13"/>
                  <a:gd name="T9" fmla="*/ 7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13" y="7"/>
                    </a:moveTo>
                    <a:cubicBezTo>
                      <a:pt x="9" y="4"/>
                      <a:pt x="4" y="2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8"/>
                      <a:pt x="8" y="9"/>
                      <a:pt x="11" y="11"/>
                    </a:cubicBezTo>
                    <a:cubicBezTo>
                      <a:pt x="11" y="9"/>
                      <a:pt x="12" y="8"/>
                      <a:pt x="13" y="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821"/>
              <p:cNvSpPr/>
              <p:nvPr/>
            </p:nvSpPr>
            <p:spPr bwMode="auto">
              <a:xfrm>
                <a:off x="1512" y="2499"/>
                <a:ext cx="14" cy="34"/>
              </a:xfrm>
              <a:custGeom>
                <a:gdLst>
                  <a:gd name="T0" fmla="*/ 0 w 6"/>
                  <a:gd name="T1" fmla="*/ 0 h 14"/>
                  <a:gd name="T2" fmla="*/ 0 w 6"/>
                  <a:gd name="T3" fmla="*/ 14 h 14"/>
                  <a:gd name="T4" fmla="*/ 6 w 6"/>
                  <a:gd name="T5" fmla="*/ 12 h 14"/>
                  <a:gd name="T6" fmla="*/ 0 w 6"/>
                  <a:gd name="T7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4">
                    <a:moveTo>
                      <a:pt x="0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2" y="14"/>
                      <a:pt x="4" y="13"/>
                      <a:pt x="6" y="12"/>
                    </a:cubicBezTo>
                    <a:cubicBezTo>
                      <a:pt x="4" y="8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822"/>
              <p:cNvSpPr/>
              <p:nvPr/>
            </p:nvSpPr>
            <p:spPr bwMode="auto">
              <a:xfrm>
                <a:off x="1512" y="2414"/>
                <a:ext cx="24" cy="28"/>
              </a:xfrm>
              <a:custGeom>
                <a:gdLst>
                  <a:gd name="T0" fmla="*/ 8 w 10"/>
                  <a:gd name="T1" fmla="*/ 12 h 12"/>
                  <a:gd name="T2" fmla="*/ 10 w 10"/>
                  <a:gd name="T3" fmla="*/ 3 h 12"/>
                  <a:gd name="T4" fmla="*/ 0 w 10"/>
                  <a:gd name="T5" fmla="*/ 0 h 12"/>
                  <a:gd name="T6" fmla="*/ 0 w 10"/>
                  <a:gd name="T7" fmla="*/ 11 h 12"/>
                  <a:gd name="T8" fmla="*/ 8 w 10"/>
                  <a:gd name="T9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8" y="12"/>
                    </a:moveTo>
                    <a:cubicBezTo>
                      <a:pt x="8" y="9"/>
                      <a:pt x="9" y="6"/>
                      <a:pt x="10" y="3"/>
                    </a:cubicBezTo>
                    <a:cubicBezTo>
                      <a:pt x="7" y="1"/>
                      <a:pt x="4" y="0"/>
                      <a:pt x="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5" y="11"/>
                      <a:pt x="8" y="12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823"/>
              <p:cNvSpPr/>
              <p:nvPr/>
            </p:nvSpPr>
            <p:spPr bwMode="auto">
              <a:xfrm>
                <a:off x="1512" y="2525"/>
                <a:ext cx="149" cy="53"/>
              </a:xfrm>
              <a:custGeom>
                <a:gdLst>
                  <a:gd name="T0" fmla="*/ 44 w 63"/>
                  <a:gd name="T1" fmla="*/ 12 h 22"/>
                  <a:gd name="T2" fmla="*/ 63 w 63"/>
                  <a:gd name="T3" fmla="*/ 22 h 22"/>
                  <a:gd name="T4" fmla="*/ 59 w 63"/>
                  <a:gd name="T5" fmla="*/ 10 h 22"/>
                  <a:gd name="T6" fmla="*/ 13 w 63"/>
                  <a:gd name="T7" fmla="*/ 2 h 22"/>
                  <a:gd name="T8" fmla="*/ 0 w 63"/>
                  <a:gd name="T9" fmla="*/ 5 h 22"/>
                  <a:gd name="T10" fmla="*/ 0 w 63"/>
                  <a:gd name="T11" fmla="*/ 12 h 22"/>
                  <a:gd name="T12" fmla="*/ 19 w 63"/>
                  <a:gd name="T13" fmla="*/ 8 h 22"/>
                  <a:gd name="T14" fmla="*/ 44 w 63"/>
                  <a:gd name="T15" fmla="*/ 12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22">
                    <a:moveTo>
                      <a:pt x="44" y="12"/>
                    </a:moveTo>
                    <a:cubicBezTo>
                      <a:pt x="51" y="14"/>
                      <a:pt x="58" y="17"/>
                      <a:pt x="63" y="22"/>
                    </a:cubicBezTo>
                    <a:cubicBezTo>
                      <a:pt x="61" y="18"/>
                      <a:pt x="60" y="14"/>
                      <a:pt x="59" y="10"/>
                    </a:cubicBezTo>
                    <a:cubicBezTo>
                      <a:pt x="45" y="3"/>
                      <a:pt x="28" y="0"/>
                      <a:pt x="13" y="2"/>
                    </a:cubicBezTo>
                    <a:cubicBezTo>
                      <a:pt x="9" y="2"/>
                      <a:pt x="4" y="4"/>
                      <a:pt x="0" y="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6" y="9"/>
                      <a:pt x="13" y="8"/>
                      <a:pt x="19" y="8"/>
                    </a:cubicBezTo>
                    <a:cubicBezTo>
                      <a:pt x="28" y="8"/>
                      <a:pt x="36" y="9"/>
                      <a:pt x="44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824"/>
              <p:cNvSpPr/>
              <p:nvPr/>
            </p:nvSpPr>
            <p:spPr bwMode="auto">
              <a:xfrm>
                <a:off x="1637" y="2575"/>
                <a:ext cx="29" cy="41"/>
              </a:xfrm>
              <a:custGeom>
                <a:gdLst>
                  <a:gd name="T0" fmla="*/ 12 w 12"/>
                  <a:gd name="T1" fmla="*/ 11 h 17"/>
                  <a:gd name="T2" fmla="*/ 11 w 12"/>
                  <a:gd name="T3" fmla="*/ 4 h 17"/>
                  <a:gd name="T4" fmla="*/ 6 w 12"/>
                  <a:gd name="T5" fmla="*/ 0 h 17"/>
                  <a:gd name="T6" fmla="*/ 0 w 12"/>
                  <a:gd name="T7" fmla="*/ 12 h 17"/>
                  <a:gd name="T8" fmla="*/ 7 w 12"/>
                  <a:gd name="T9" fmla="*/ 17 h 17"/>
                  <a:gd name="T10" fmla="*/ 12 w 12"/>
                  <a:gd name="T11" fmla="*/ 11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7">
                    <a:moveTo>
                      <a:pt x="12" y="11"/>
                    </a:moveTo>
                    <a:cubicBezTo>
                      <a:pt x="12" y="9"/>
                      <a:pt x="11" y="7"/>
                      <a:pt x="11" y="4"/>
                    </a:cubicBezTo>
                    <a:cubicBezTo>
                      <a:pt x="9" y="3"/>
                      <a:pt x="8" y="1"/>
                      <a:pt x="6" y="0"/>
                    </a:cubicBezTo>
                    <a:cubicBezTo>
                      <a:pt x="4" y="4"/>
                      <a:pt x="3" y="8"/>
                      <a:pt x="0" y="12"/>
                    </a:cubicBezTo>
                    <a:cubicBezTo>
                      <a:pt x="2" y="13"/>
                      <a:pt x="5" y="15"/>
                      <a:pt x="7" y="17"/>
                    </a:cubicBezTo>
                    <a:cubicBezTo>
                      <a:pt x="9" y="16"/>
                      <a:pt x="10" y="13"/>
                      <a:pt x="1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825"/>
              <p:cNvSpPr/>
              <p:nvPr/>
            </p:nvSpPr>
            <p:spPr bwMode="auto">
              <a:xfrm>
                <a:off x="1595" y="2488"/>
                <a:ext cx="33" cy="42"/>
              </a:xfrm>
              <a:custGeom>
                <a:gdLst>
                  <a:gd name="T0" fmla="*/ 14 w 14"/>
                  <a:gd name="T1" fmla="*/ 7 h 18"/>
                  <a:gd name="T2" fmla="*/ 10 w 14"/>
                  <a:gd name="T3" fmla="*/ 0 h 18"/>
                  <a:gd name="T4" fmla="*/ 0 w 14"/>
                  <a:gd name="T5" fmla="*/ 17 h 18"/>
                  <a:gd name="T6" fmla="*/ 5 w 14"/>
                  <a:gd name="T7" fmla="*/ 18 h 18"/>
                  <a:gd name="T8" fmla="*/ 5 w 14"/>
                  <a:gd name="T9" fmla="*/ 18 h 18"/>
                  <a:gd name="T10" fmla="*/ 14 w 14"/>
                  <a:gd name="T11" fmla="*/ 7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8">
                    <a:moveTo>
                      <a:pt x="14" y="7"/>
                    </a:moveTo>
                    <a:cubicBezTo>
                      <a:pt x="13" y="5"/>
                      <a:pt x="12" y="2"/>
                      <a:pt x="10" y="0"/>
                    </a:cubicBezTo>
                    <a:cubicBezTo>
                      <a:pt x="3" y="2"/>
                      <a:pt x="0" y="10"/>
                      <a:pt x="0" y="17"/>
                    </a:cubicBezTo>
                    <a:cubicBezTo>
                      <a:pt x="1" y="17"/>
                      <a:pt x="3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2"/>
                      <a:pt x="9" y="8"/>
                      <a:pt x="14" y="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826"/>
              <p:cNvSpPr/>
              <p:nvPr/>
            </p:nvSpPr>
            <p:spPr bwMode="auto">
              <a:xfrm>
                <a:off x="1550" y="2438"/>
                <a:ext cx="52" cy="87"/>
              </a:xfrm>
              <a:custGeom>
                <a:gdLst>
                  <a:gd name="T0" fmla="*/ 22 w 22"/>
                  <a:gd name="T1" fmla="*/ 11 h 37"/>
                  <a:gd name="T2" fmla="*/ 12 w 22"/>
                  <a:gd name="T3" fmla="*/ 0 h 37"/>
                  <a:gd name="T4" fmla="*/ 1 w 22"/>
                  <a:gd name="T5" fmla="*/ 17 h 37"/>
                  <a:gd name="T6" fmla="*/ 2 w 22"/>
                  <a:gd name="T7" fmla="*/ 37 h 37"/>
                  <a:gd name="T8" fmla="*/ 2 w 22"/>
                  <a:gd name="T9" fmla="*/ 37 h 37"/>
                  <a:gd name="T10" fmla="*/ 8 w 22"/>
                  <a:gd name="T11" fmla="*/ 37 h 37"/>
                  <a:gd name="T12" fmla="*/ 11 w 22"/>
                  <a:gd name="T13" fmla="*/ 22 h 37"/>
                  <a:gd name="T14" fmla="*/ 22 w 22"/>
                  <a:gd name="T15" fmla="*/ 11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37">
                    <a:moveTo>
                      <a:pt x="22" y="11"/>
                    </a:moveTo>
                    <a:cubicBezTo>
                      <a:pt x="19" y="7"/>
                      <a:pt x="16" y="3"/>
                      <a:pt x="12" y="0"/>
                    </a:cubicBezTo>
                    <a:cubicBezTo>
                      <a:pt x="7" y="5"/>
                      <a:pt x="2" y="10"/>
                      <a:pt x="1" y="17"/>
                    </a:cubicBezTo>
                    <a:cubicBezTo>
                      <a:pt x="0" y="24"/>
                      <a:pt x="0" y="30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4" y="37"/>
                      <a:pt x="6" y="37"/>
                      <a:pt x="8" y="37"/>
                    </a:cubicBezTo>
                    <a:cubicBezTo>
                      <a:pt x="7" y="32"/>
                      <a:pt x="9" y="26"/>
                      <a:pt x="11" y="22"/>
                    </a:cubicBezTo>
                    <a:cubicBezTo>
                      <a:pt x="14" y="18"/>
                      <a:pt x="18" y="13"/>
                      <a:pt x="22" y="1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827"/>
              <p:cNvSpPr/>
              <p:nvPr/>
            </p:nvSpPr>
            <p:spPr bwMode="auto">
              <a:xfrm>
                <a:off x="1566" y="2469"/>
                <a:ext cx="50" cy="59"/>
              </a:xfrm>
              <a:custGeom>
                <a:gdLst>
                  <a:gd name="T0" fmla="*/ 21 w 21"/>
                  <a:gd name="T1" fmla="*/ 7 h 25"/>
                  <a:gd name="T2" fmla="*/ 16 w 21"/>
                  <a:gd name="T3" fmla="*/ 0 h 25"/>
                  <a:gd name="T4" fmla="*/ 3 w 21"/>
                  <a:gd name="T5" fmla="*/ 24 h 25"/>
                  <a:gd name="T6" fmla="*/ 10 w 21"/>
                  <a:gd name="T7" fmla="*/ 25 h 25"/>
                  <a:gd name="T8" fmla="*/ 21 w 21"/>
                  <a:gd name="T9" fmla="*/ 7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21" y="7"/>
                    </a:moveTo>
                    <a:cubicBezTo>
                      <a:pt x="20" y="4"/>
                      <a:pt x="18" y="2"/>
                      <a:pt x="16" y="0"/>
                    </a:cubicBezTo>
                    <a:cubicBezTo>
                      <a:pt x="8" y="4"/>
                      <a:pt x="0" y="14"/>
                      <a:pt x="3" y="24"/>
                    </a:cubicBezTo>
                    <a:cubicBezTo>
                      <a:pt x="5" y="24"/>
                      <a:pt x="8" y="24"/>
                      <a:pt x="10" y="25"/>
                    </a:cubicBezTo>
                    <a:cubicBezTo>
                      <a:pt x="10" y="18"/>
                      <a:pt x="14" y="9"/>
                      <a:pt x="21" y="7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828"/>
              <p:cNvSpPr/>
              <p:nvPr/>
            </p:nvSpPr>
            <p:spPr bwMode="auto">
              <a:xfrm>
                <a:off x="1512" y="2442"/>
                <a:ext cx="17" cy="24"/>
              </a:xfrm>
              <a:custGeom>
                <a:gdLst>
                  <a:gd name="T0" fmla="*/ 6 w 7"/>
                  <a:gd name="T1" fmla="*/ 10 h 10"/>
                  <a:gd name="T2" fmla="*/ 6 w 7"/>
                  <a:gd name="T3" fmla="*/ 9 h 10"/>
                  <a:gd name="T4" fmla="*/ 7 w 7"/>
                  <a:gd name="T5" fmla="*/ 2 h 10"/>
                  <a:gd name="T6" fmla="*/ 0 w 7"/>
                  <a:gd name="T7" fmla="*/ 0 h 10"/>
                  <a:gd name="T8" fmla="*/ 0 w 7"/>
                  <a:gd name="T9" fmla="*/ 9 h 10"/>
                  <a:gd name="T10" fmla="*/ 6 w 7"/>
                  <a:gd name="T11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6" y="10"/>
                    </a:moveTo>
                    <a:cubicBezTo>
                      <a:pt x="6" y="10"/>
                      <a:pt x="6" y="10"/>
                      <a:pt x="6" y="9"/>
                    </a:cubicBezTo>
                    <a:cubicBezTo>
                      <a:pt x="7" y="7"/>
                      <a:pt x="7" y="4"/>
                      <a:pt x="7" y="2"/>
                    </a:cubicBezTo>
                    <a:cubicBezTo>
                      <a:pt x="5" y="1"/>
                      <a:pt x="3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9"/>
                      <a:pt x="4" y="9"/>
                      <a:pt x="6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829"/>
              <p:cNvSpPr/>
              <p:nvPr/>
            </p:nvSpPr>
            <p:spPr bwMode="auto">
              <a:xfrm>
                <a:off x="1529" y="2412"/>
                <a:ext cx="47" cy="116"/>
              </a:xfrm>
              <a:custGeom>
                <a:gdLst>
                  <a:gd name="T0" fmla="*/ 8 w 20"/>
                  <a:gd name="T1" fmla="*/ 27 h 49"/>
                  <a:gd name="T2" fmla="*/ 20 w 20"/>
                  <a:gd name="T3" fmla="*/ 10 h 49"/>
                  <a:gd name="T4" fmla="*/ 7 w 20"/>
                  <a:gd name="T5" fmla="*/ 0 h 49"/>
                  <a:gd name="T6" fmla="*/ 1 w 20"/>
                  <a:gd name="T7" fmla="*/ 23 h 49"/>
                  <a:gd name="T8" fmla="*/ 2 w 20"/>
                  <a:gd name="T9" fmla="*/ 49 h 49"/>
                  <a:gd name="T10" fmla="*/ 6 w 20"/>
                  <a:gd name="T11" fmla="*/ 48 h 49"/>
                  <a:gd name="T12" fmla="*/ 10 w 20"/>
                  <a:gd name="T13" fmla="*/ 48 h 49"/>
                  <a:gd name="T14" fmla="*/ 8 w 20"/>
                  <a:gd name="T15" fmla="*/ 27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9">
                    <a:moveTo>
                      <a:pt x="8" y="27"/>
                    </a:moveTo>
                    <a:cubicBezTo>
                      <a:pt x="10" y="20"/>
                      <a:pt x="15" y="15"/>
                      <a:pt x="20" y="10"/>
                    </a:cubicBezTo>
                    <a:cubicBezTo>
                      <a:pt x="16" y="6"/>
                      <a:pt x="12" y="3"/>
                      <a:pt x="7" y="0"/>
                    </a:cubicBezTo>
                    <a:cubicBezTo>
                      <a:pt x="3" y="7"/>
                      <a:pt x="2" y="15"/>
                      <a:pt x="1" y="23"/>
                    </a:cubicBezTo>
                    <a:cubicBezTo>
                      <a:pt x="0" y="32"/>
                      <a:pt x="1" y="40"/>
                      <a:pt x="2" y="49"/>
                    </a:cubicBezTo>
                    <a:cubicBezTo>
                      <a:pt x="3" y="49"/>
                      <a:pt x="5" y="48"/>
                      <a:pt x="6" y="48"/>
                    </a:cubicBezTo>
                    <a:cubicBezTo>
                      <a:pt x="7" y="48"/>
                      <a:pt x="9" y="48"/>
                      <a:pt x="10" y="48"/>
                    </a:cubicBezTo>
                    <a:cubicBezTo>
                      <a:pt x="7" y="41"/>
                      <a:pt x="7" y="34"/>
                      <a:pt x="8" y="2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830"/>
              <p:cNvSpPr/>
              <p:nvPr/>
            </p:nvSpPr>
            <p:spPr bwMode="auto">
              <a:xfrm>
                <a:off x="1611" y="2507"/>
                <a:ext cx="38" cy="37"/>
              </a:xfrm>
              <a:custGeom>
                <a:gdLst>
                  <a:gd name="T0" fmla="*/ 0 w 16"/>
                  <a:gd name="T1" fmla="*/ 10 h 16"/>
                  <a:gd name="T2" fmla="*/ 0 w 16"/>
                  <a:gd name="T3" fmla="*/ 10 h 16"/>
                  <a:gd name="T4" fmla="*/ 16 w 16"/>
                  <a:gd name="T5" fmla="*/ 16 h 16"/>
                  <a:gd name="T6" fmla="*/ 8 w 16"/>
                  <a:gd name="T7" fmla="*/ 0 h 16"/>
                  <a:gd name="T8" fmla="*/ 0 w 16"/>
                  <a:gd name="T9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5" y="12"/>
                      <a:pt x="11" y="14"/>
                      <a:pt x="16" y="16"/>
                    </a:cubicBezTo>
                    <a:cubicBezTo>
                      <a:pt x="14" y="11"/>
                      <a:pt x="11" y="5"/>
                      <a:pt x="8" y="0"/>
                    </a:cubicBezTo>
                    <a:cubicBezTo>
                      <a:pt x="3" y="1"/>
                      <a:pt x="0" y="5"/>
                      <a:pt x="0" y="1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831"/>
              <p:cNvSpPr/>
              <p:nvPr/>
            </p:nvSpPr>
            <p:spPr bwMode="auto">
              <a:xfrm>
                <a:off x="1531" y="2547"/>
                <a:ext cx="28" cy="31"/>
              </a:xfrm>
              <a:custGeom>
                <a:gdLst>
                  <a:gd name="T0" fmla="*/ 0 w 12"/>
                  <a:gd name="T1" fmla="*/ 2 h 13"/>
                  <a:gd name="T2" fmla="*/ 2 w 12"/>
                  <a:gd name="T3" fmla="*/ 13 h 13"/>
                  <a:gd name="T4" fmla="*/ 8 w 12"/>
                  <a:gd name="T5" fmla="*/ 13 h 13"/>
                  <a:gd name="T6" fmla="*/ 11 w 12"/>
                  <a:gd name="T7" fmla="*/ 13 h 13"/>
                  <a:gd name="T8" fmla="*/ 12 w 12"/>
                  <a:gd name="T9" fmla="*/ 0 h 13"/>
                  <a:gd name="T10" fmla="*/ 9 w 12"/>
                  <a:gd name="T11" fmla="*/ 1 h 13"/>
                  <a:gd name="T12" fmla="*/ 0 w 12"/>
                  <a:gd name="T13" fmla="*/ 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3">
                    <a:moveTo>
                      <a:pt x="0" y="2"/>
                    </a:moveTo>
                    <a:cubicBezTo>
                      <a:pt x="0" y="6"/>
                      <a:pt x="1" y="10"/>
                      <a:pt x="2" y="13"/>
                    </a:cubicBezTo>
                    <a:cubicBezTo>
                      <a:pt x="4" y="13"/>
                      <a:pt x="6" y="13"/>
                      <a:pt x="8" y="13"/>
                    </a:cubicBezTo>
                    <a:cubicBezTo>
                      <a:pt x="9" y="13"/>
                      <a:pt x="10" y="13"/>
                      <a:pt x="11" y="13"/>
                    </a:cubicBezTo>
                    <a:cubicBezTo>
                      <a:pt x="11" y="9"/>
                      <a:pt x="11" y="5"/>
                      <a:pt x="12" y="0"/>
                    </a:cubicBezTo>
                    <a:cubicBezTo>
                      <a:pt x="11" y="0"/>
                      <a:pt x="10" y="0"/>
                      <a:pt x="9" y="1"/>
                    </a:cubicBezTo>
                    <a:cubicBezTo>
                      <a:pt x="6" y="1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832"/>
              <p:cNvSpPr/>
              <p:nvPr/>
            </p:nvSpPr>
            <p:spPr bwMode="auto">
              <a:xfrm>
                <a:off x="1656" y="2606"/>
                <a:ext cx="17" cy="36"/>
              </a:xfrm>
              <a:custGeom>
                <a:gdLst>
                  <a:gd name="T0" fmla="*/ 0 w 7"/>
                  <a:gd name="T1" fmla="*/ 5 h 15"/>
                  <a:gd name="T2" fmla="*/ 0 w 7"/>
                  <a:gd name="T3" fmla="*/ 5 h 15"/>
                  <a:gd name="T4" fmla="*/ 7 w 7"/>
                  <a:gd name="T5" fmla="*/ 15 h 15"/>
                  <a:gd name="T6" fmla="*/ 5 w 7"/>
                  <a:gd name="T7" fmla="*/ 0 h 15"/>
                  <a:gd name="T8" fmla="*/ 0 w 7"/>
                  <a:gd name="T9" fmla="*/ 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" y="8"/>
                      <a:pt x="5" y="11"/>
                      <a:pt x="7" y="15"/>
                    </a:cubicBezTo>
                    <a:cubicBezTo>
                      <a:pt x="7" y="10"/>
                      <a:pt x="6" y="5"/>
                      <a:pt x="5" y="0"/>
                    </a:cubicBezTo>
                    <a:cubicBezTo>
                      <a:pt x="3" y="2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833"/>
              <p:cNvSpPr/>
              <p:nvPr/>
            </p:nvSpPr>
            <p:spPr bwMode="auto">
              <a:xfrm>
                <a:off x="1512" y="2295"/>
                <a:ext cx="284" cy="465"/>
              </a:xfrm>
              <a:custGeom>
                <a:gdLst>
                  <a:gd name="T0" fmla="*/ 57 w 120"/>
                  <a:gd name="T1" fmla="*/ 71 h 196"/>
                  <a:gd name="T2" fmla="*/ 80 w 120"/>
                  <a:gd name="T3" fmla="*/ 132 h 196"/>
                  <a:gd name="T4" fmla="*/ 79 w 120"/>
                  <a:gd name="T5" fmla="*/ 196 h 196"/>
                  <a:gd name="T6" fmla="*/ 86 w 120"/>
                  <a:gd name="T7" fmla="*/ 189 h 196"/>
                  <a:gd name="T8" fmla="*/ 116 w 120"/>
                  <a:gd name="T9" fmla="*/ 170 h 196"/>
                  <a:gd name="T10" fmla="*/ 117 w 120"/>
                  <a:gd name="T11" fmla="*/ 170 h 196"/>
                  <a:gd name="T12" fmla="*/ 118 w 120"/>
                  <a:gd name="T13" fmla="*/ 171 h 196"/>
                  <a:gd name="T14" fmla="*/ 110 w 120"/>
                  <a:gd name="T15" fmla="*/ 183 h 196"/>
                  <a:gd name="T16" fmla="*/ 112 w 120"/>
                  <a:gd name="T17" fmla="*/ 186 h 196"/>
                  <a:gd name="T18" fmla="*/ 120 w 120"/>
                  <a:gd name="T19" fmla="*/ 179 h 196"/>
                  <a:gd name="T20" fmla="*/ 120 w 120"/>
                  <a:gd name="T21" fmla="*/ 174 h 196"/>
                  <a:gd name="T22" fmla="*/ 119 w 120"/>
                  <a:gd name="T23" fmla="*/ 167 h 196"/>
                  <a:gd name="T24" fmla="*/ 118 w 120"/>
                  <a:gd name="T25" fmla="*/ 152 h 196"/>
                  <a:gd name="T26" fmla="*/ 114 w 120"/>
                  <a:gd name="T27" fmla="*/ 122 h 196"/>
                  <a:gd name="T28" fmla="*/ 108 w 120"/>
                  <a:gd name="T29" fmla="*/ 92 h 196"/>
                  <a:gd name="T30" fmla="*/ 104 w 120"/>
                  <a:gd name="T31" fmla="*/ 76 h 196"/>
                  <a:gd name="T32" fmla="*/ 102 w 120"/>
                  <a:gd name="T33" fmla="*/ 69 h 196"/>
                  <a:gd name="T34" fmla="*/ 101 w 120"/>
                  <a:gd name="T35" fmla="*/ 64 h 196"/>
                  <a:gd name="T36" fmla="*/ 100 w 120"/>
                  <a:gd name="T37" fmla="*/ 64 h 196"/>
                  <a:gd name="T38" fmla="*/ 85 w 120"/>
                  <a:gd name="T39" fmla="*/ 54 h 196"/>
                  <a:gd name="T40" fmla="*/ 83 w 120"/>
                  <a:gd name="T41" fmla="*/ 37 h 196"/>
                  <a:gd name="T42" fmla="*/ 58 w 120"/>
                  <a:gd name="T43" fmla="*/ 15 h 196"/>
                  <a:gd name="T44" fmla="*/ 26 w 120"/>
                  <a:gd name="T45" fmla="*/ 2 h 196"/>
                  <a:gd name="T46" fmla="*/ 0 w 120"/>
                  <a:gd name="T47" fmla="*/ 4 h 196"/>
                  <a:gd name="T48" fmla="*/ 0 w 120"/>
                  <a:gd name="T49" fmla="*/ 25 h 196"/>
                  <a:gd name="T50" fmla="*/ 7 w 120"/>
                  <a:gd name="T51" fmla="*/ 28 h 196"/>
                  <a:gd name="T52" fmla="*/ 57 w 120"/>
                  <a:gd name="T53" fmla="*/ 71 h 19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0" h="196">
                    <a:moveTo>
                      <a:pt x="57" y="71"/>
                    </a:moveTo>
                    <a:cubicBezTo>
                      <a:pt x="69" y="90"/>
                      <a:pt x="76" y="111"/>
                      <a:pt x="80" y="132"/>
                    </a:cubicBezTo>
                    <a:cubicBezTo>
                      <a:pt x="84" y="153"/>
                      <a:pt x="83" y="175"/>
                      <a:pt x="79" y="196"/>
                    </a:cubicBezTo>
                    <a:cubicBezTo>
                      <a:pt x="81" y="194"/>
                      <a:pt x="83" y="192"/>
                      <a:pt x="86" y="189"/>
                    </a:cubicBezTo>
                    <a:cubicBezTo>
                      <a:pt x="95" y="181"/>
                      <a:pt x="105" y="175"/>
                      <a:pt x="116" y="170"/>
                    </a:cubicBezTo>
                    <a:cubicBezTo>
                      <a:pt x="116" y="170"/>
                      <a:pt x="117" y="170"/>
                      <a:pt x="117" y="170"/>
                    </a:cubicBezTo>
                    <a:cubicBezTo>
                      <a:pt x="117" y="170"/>
                      <a:pt x="118" y="171"/>
                      <a:pt x="118" y="171"/>
                    </a:cubicBezTo>
                    <a:cubicBezTo>
                      <a:pt x="114" y="175"/>
                      <a:pt x="112" y="179"/>
                      <a:pt x="110" y="183"/>
                    </a:cubicBezTo>
                    <a:cubicBezTo>
                      <a:pt x="111" y="184"/>
                      <a:pt x="112" y="185"/>
                      <a:pt x="112" y="186"/>
                    </a:cubicBezTo>
                    <a:cubicBezTo>
                      <a:pt x="114" y="184"/>
                      <a:pt x="117" y="181"/>
                      <a:pt x="120" y="179"/>
                    </a:cubicBezTo>
                    <a:cubicBezTo>
                      <a:pt x="120" y="178"/>
                      <a:pt x="120" y="176"/>
                      <a:pt x="120" y="174"/>
                    </a:cubicBezTo>
                    <a:cubicBezTo>
                      <a:pt x="119" y="172"/>
                      <a:pt x="120" y="170"/>
                      <a:pt x="119" y="167"/>
                    </a:cubicBezTo>
                    <a:cubicBezTo>
                      <a:pt x="119" y="162"/>
                      <a:pt x="119" y="157"/>
                      <a:pt x="118" y="152"/>
                    </a:cubicBezTo>
                    <a:cubicBezTo>
                      <a:pt x="117" y="142"/>
                      <a:pt x="116" y="132"/>
                      <a:pt x="114" y="122"/>
                    </a:cubicBezTo>
                    <a:cubicBezTo>
                      <a:pt x="112" y="112"/>
                      <a:pt x="110" y="102"/>
                      <a:pt x="108" y="92"/>
                    </a:cubicBezTo>
                    <a:cubicBezTo>
                      <a:pt x="106" y="87"/>
                      <a:pt x="105" y="82"/>
                      <a:pt x="104" y="76"/>
                    </a:cubicBezTo>
                    <a:cubicBezTo>
                      <a:pt x="103" y="74"/>
                      <a:pt x="103" y="71"/>
                      <a:pt x="102" y="69"/>
                    </a:cubicBezTo>
                    <a:cubicBezTo>
                      <a:pt x="102" y="67"/>
                      <a:pt x="101" y="66"/>
                      <a:pt x="101" y="64"/>
                    </a:cubicBezTo>
                    <a:cubicBezTo>
                      <a:pt x="101" y="64"/>
                      <a:pt x="101" y="64"/>
                      <a:pt x="100" y="64"/>
                    </a:cubicBezTo>
                    <a:cubicBezTo>
                      <a:pt x="94" y="63"/>
                      <a:pt x="89" y="59"/>
                      <a:pt x="85" y="54"/>
                    </a:cubicBezTo>
                    <a:cubicBezTo>
                      <a:pt x="82" y="49"/>
                      <a:pt x="81" y="43"/>
                      <a:pt x="83" y="37"/>
                    </a:cubicBezTo>
                    <a:cubicBezTo>
                      <a:pt x="76" y="28"/>
                      <a:pt x="67" y="21"/>
                      <a:pt x="58" y="15"/>
                    </a:cubicBezTo>
                    <a:cubicBezTo>
                      <a:pt x="49" y="9"/>
                      <a:pt x="38" y="4"/>
                      <a:pt x="26" y="2"/>
                    </a:cubicBezTo>
                    <a:cubicBezTo>
                      <a:pt x="18" y="0"/>
                      <a:pt x="8" y="1"/>
                      <a:pt x="0" y="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26"/>
                      <a:pt x="5" y="27"/>
                      <a:pt x="7" y="28"/>
                    </a:cubicBezTo>
                    <a:cubicBezTo>
                      <a:pt x="27" y="38"/>
                      <a:pt x="45" y="52"/>
                      <a:pt x="57" y="7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834"/>
              <p:cNvSpPr/>
              <p:nvPr/>
            </p:nvSpPr>
            <p:spPr bwMode="auto">
              <a:xfrm>
                <a:off x="1512" y="2580"/>
                <a:ext cx="166" cy="209"/>
              </a:xfrm>
              <a:custGeom>
                <a:gdLst>
                  <a:gd name="T0" fmla="*/ 54 w 70"/>
                  <a:gd name="T1" fmla="*/ 32 h 88"/>
                  <a:gd name="T2" fmla="*/ 58 w 70"/>
                  <a:gd name="T3" fmla="*/ 60 h 88"/>
                  <a:gd name="T4" fmla="*/ 50 w 70"/>
                  <a:gd name="T5" fmla="*/ 88 h 88"/>
                  <a:gd name="T6" fmla="*/ 65 w 70"/>
                  <a:gd name="T7" fmla="*/ 87 h 88"/>
                  <a:gd name="T8" fmla="*/ 68 w 70"/>
                  <a:gd name="T9" fmla="*/ 71 h 88"/>
                  <a:gd name="T10" fmla="*/ 70 w 70"/>
                  <a:gd name="T11" fmla="*/ 47 h 88"/>
                  <a:gd name="T12" fmla="*/ 69 w 70"/>
                  <a:gd name="T13" fmla="*/ 29 h 88"/>
                  <a:gd name="T14" fmla="*/ 59 w 70"/>
                  <a:gd name="T15" fmla="*/ 17 h 88"/>
                  <a:gd name="T16" fmla="*/ 45 w 70"/>
                  <a:gd name="T17" fmla="*/ 7 h 88"/>
                  <a:gd name="T18" fmla="*/ 15 w 70"/>
                  <a:gd name="T19" fmla="*/ 1 h 88"/>
                  <a:gd name="T20" fmla="*/ 0 w 70"/>
                  <a:gd name="T21" fmla="*/ 4 h 88"/>
                  <a:gd name="T22" fmla="*/ 0 w 70"/>
                  <a:gd name="T23" fmla="*/ 12 h 88"/>
                  <a:gd name="T24" fmla="*/ 8 w 70"/>
                  <a:gd name="T25" fmla="*/ 9 h 88"/>
                  <a:gd name="T26" fmla="*/ 54 w 70"/>
                  <a:gd name="T27" fmla="*/ 32 h 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88">
                    <a:moveTo>
                      <a:pt x="54" y="32"/>
                    </a:moveTo>
                    <a:cubicBezTo>
                      <a:pt x="58" y="41"/>
                      <a:pt x="60" y="51"/>
                      <a:pt x="58" y="60"/>
                    </a:cubicBezTo>
                    <a:cubicBezTo>
                      <a:pt x="57" y="70"/>
                      <a:pt x="54" y="79"/>
                      <a:pt x="50" y="88"/>
                    </a:cubicBezTo>
                    <a:cubicBezTo>
                      <a:pt x="55" y="86"/>
                      <a:pt x="60" y="86"/>
                      <a:pt x="65" y="87"/>
                    </a:cubicBezTo>
                    <a:cubicBezTo>
                      <a:pt x="66" y="82"/>
                      <a:pt x="67" y="77"/>
                      <a:pt x="68" y="71"/>
                    </a:cubicBezTo>
                    <a:cubicBezTo>
                      <a:pt x="69" y="63"/>
                      <a:pt x="70" y="55"/>
                      <a:pt x="70" y="47"/>
                    </a:cubicBezTo>
                    <a:cubicBezTo>
                      <a:pt x="70" y="41"/>
                      <a:pt x="69" y="35"/>
                      <a:pt x="69" y="29"/>
                    </a:cubicBezTo>
                    <a:cubicBezTo>
                      <a:pt x="66" y="25"/>
                      <a:pt x="63" y="21"/>
                      <a:pt x="59" y="17"/>
                    </a:cubicBezTo>
                    <a:cubicBezTo>
                      <a:pt x="55" y="12"/>
                      <a:pt x="50" y="10"/>
                      <a:pt x="45" y="7"/>
                    </a:cubicBezTo>
                    <a:cubicBezTo>
                      <a:pt x="36" y="3"/>
                      <a:pt x="25" y="0"/>
                      <a:pt x="15" y="1"/>
                    </a:cubicBezTo>
                    <a:cubicBezTo>
                      <a:pt x="10" y="1"/>
                      <a:pt x="5" y="2"/>
                      <a:pt x="0" y="4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1"/>
                      <a:pt x="5" y="10"/>
                      <a:pt x="8" y="9"/>
                    </a:cubicBezTo>
                    <a:cubicBezTo>
                      <a:pt x="26" y="5"/>
                      <a:pt x="46" y="15"/>
                      <a:pt x="54" y="3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835"/>
              <p:cNvSpPr/>
              <p:nvPr/>
            </p:nvSpPr>
            <p:spPr bwMode="auto">
              <a:xfrm>
                <a:off x="1512" y="2637"/>
                <a:ext cx="114" cy="157"/>
              </a:xfrm>
              <a:custGeom>
                <a:gdLst>
                  <a:gd name="T0" fmla="*/ 32 w 48"/>
                  <a:gd name="T1" fmla="*/ 63 h 66"/>
                  <a:gd name="T2" fmla="*/ 42 w 48"/>
                  <a:gd name="T3" fmla="*/ 19 h 66"/>
                  <a:gd name="T4" fmla="*/ 21 w 48"/>
                  <a:gd name="T5" fmla="*/ 2 h 66"/>
                  <a:gd name="T6" fmla="*/ 0 w 48"/>
                  <a:gd name="T7" fmla="*/ 7 h 66"/>
                  <a:gd name="T8" fmla="*/ 0 w 48"/>
                  <a:gd name="T9" fmla="*/ 32 h 66"/>
                  <a:gd name="T10" fmla="*/ 16 w 48"/>
                  <a:gd name="T11" fmla="*/ 30 h 66"/>
                  <a:gd name="T12" fmla="*/ 6 w 48"/>
                  <a:gd name="T13" fmla="*/ 29 h 66"/>
                  <a:gd name="T14" fmla="*/ 2 w 48"/>
                  <a:gd name="T15" fmla="*/ 19 h 66"/>
                  <a:gd name="T16" fmla="*/ 20 w 48"/>
                  <a:gd name="T17" fmla="*/ 9 h 66"/>
                  <a:gd name="T18" fmla="*/ 31 w 48"/>
                  <a:gd name="T19" fmla="*/ 27 h 66"/>
                  <a:gd name="T20" fmla="*/ 22 w 48"/>
                  <a:gd name="T21" fmla="*/ 44 h 66"/>
                  <a:gd name="T22" fmla="*/ 4 w 48"/>
                  <a:gd name="T23" fmla="*/ 48 h 66"/>
                  <a:gd name="T24" fmla="*/ 0 w 48"/>
                  <a:gd name="T25" fmla="*/ 47 h 66"/>
                  <a:gd name="T26" fmla="*/ 0 w 48"/>
                  <a:gd name="T27" fmla="*/ 66 h 66"/>
                  <a:gd name="T28" fmla="*/ 17 w 48"/>
                  <a:gd name="T29" fmla="*/ 59 h 66"/>
                  <a:gd name="T30" fmla="*/ 32 w 48"/>
                  <a:gd name="T31" fmla="*/ 63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8" h="66">
                    <a:moveTo>
                      <a:pt x="32" y="63"/>
                    </a:moveTo>
                    <a:cubicBezTo>
                      <a:pt x="41" y="51"/>
                      <a:pt x="48" y="33"/>
                      <a:pt x="42" y="19"/>
                    </a:cubicBezTo>
                    <a:cubicBezTo>
                      <a:pt x="39" y="10"/>
                      <a:pt x="30" y="3"/>
                      <a:pt x="21" y="2"/>
                    </a:cubicBezTo>
                    <a:cubicBezTo>
                      <a:pt x="14" y="0"/>
                      <a:pt x="5" y="2"/>
                      <a:pt x="0" y="7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5" y="36"/>
                      <a:pt x="14" y="37"/>
                      <a:pt x="16" y="30"/>
                    </a:cubicBezTo>
                    <a:cubicBezTo>
                      <a:pt x="13" y="31"/>
                      <a:pt x="9" y="31"/>
                      <a:pt x="6" y="29"/>
                    </a:cubicBezTo>
                    <a:cubicBezTo>
                      <a:pt x="4" y="27"/>
                      <a:pt x="2" y="23"/>
                      <a:pt x="2" y="19"/>
                    </a:cubicBezTo>
                    <a:cubicBezTo>
                      <a:pt x="3" y="11"/>
                      <a:pt x="12" y="6"/>
                      <a:pt x="20" y="9"/>
                    </a:cubicBezTo>
                    <a:cubicBezTo>
                      <a:pt x="27" y="11"/>
                      <a:pt x="32" y="19"/>
                      <a:pt x="31" y="27"/>
                    </a:cubicBezTo>
                    <a:cubicBezTo>
                      <a:pt x="31" y="34"/>
                      <a:pt x="27" y="40"/>
                      <a:pt x="22" y="44"/>
                    </a:cubicBezTo>
                    <a:cubicBezTo>
                      <a:pt x="16" y="48"/>
                      <a:pt x="10" y="49"/>
                      <a:pt x="4" y="48"/>
                    </a:cubicBezTo>
                    <a:cubicBezTo>
                      <a:pt x="3" y="48"/>
                      <a:pt x="1" y="47"/>
                      <a:pt x="0" y="47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5" y="62"/>
                      <a:pt x="11" y="59"/>
                      <a:pt x="17" y="59"/>
                    </a:cubicBezTo>
                    <a:cubicBezTo>
                      <a:pt x="23" y="59"/>
                      <a:pt x="28" y="60"/>
                      <a:pt x="32" y="6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836"/>
              <p:cNvSpPr/>
              <p:nvPr/>
            </p:nvSpPr>
            <p:spPr bwMode="auto">
              <a:xfrm>
                <a:off x="1708" y="2336"/>
                <a:ext cx="112" cy="116"/>
              </a:xfrm>
              <a:custGeom>
                <a:gdLst>
                  <a:gd name="T0" fmla="*/ 46 w 47"/>
                  <a:gd name="T1" fmla="*/ 28 h 49"/>
                  <a:gd name="T2" fmla="*/ 17 w 47"/>
                  <a:gd name="T3" fmla="*/ 3 h 49"/>
                  <a:gd name="T4" fmla="*/ 2 w 47"/>
                  <a:gd name="T5" fmla="*/ 17 h 49"/>
                  <a:gd name="T6" fmla="*/ 4 w 47"/>
                  <a:gd name="T7" fmla="*/ 36 h 49"/>
                  <a:gd name="T8" fmla="*/ 17 w 47"/>
                  <a:gd name="T9" fmla="*/ 45 h 49"/>
                  <a:gd name="T10" fmla="*/ 46 w 47"/>
                  <a:gd name="T11" fmla="*/ 28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49">
                    <a:moveTo>
                      <a:pt x="46" y="28"/>
                    </a:moveTo>
                    <a:cubicBezTo>
                      <a:pt x="47" y="12"/>
                      <a:pt x="31" y="0"/>
                      <a:pt x="17" y="3"/>
                    </a:cubicBezTo>
                    <a:cubicBezTo>
                      <a:pt x="10" y="5"/>
                      <a:pt x="5" y="10"/>
                      <a:pt x="2" y="17"/>
                    </a:cubicBezTo>
                    <a:cubicBezTo>
                      <a:pt x="0" y="23"/>
                      <a:pt x="0" y="31"/>
                      <a:pt x="4" y="36"/>
                    </a:cubicBezTo>
                    <a:cubicBezTo>
                      <a:pt x="7" y="41"/>
                      <a:pt x="11" y="44"/>
                      <a:pt x="17" y="45"/>
                    </a:cubicBezTo>
                    <a:cubicBezTo>
                      <a:pt x="29" y="49"/>
                      <a:pt x="45" y="42"/>
                      <a:pt x="46" y="28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837"/>
              <p:cNvSpPr/>
              <p:nvPr/>
            </p:nvSpPr>
            <p:spPr bwMode="auto">
              <a:xfrm>
                <a:off x="1637" y="2184"/>
                <a:ext cx="119" cy="171"/>
              </a:xfrm>
              <a:custGeom>
                <a:gdLst>
                  <a:gd name="T0" fmla="*/ 40 w 50"/>
                  <a:gd name="T1" fmla="*/ 68 h 72"/>
                  <a:gd name="T2" fmla="*/ 41 w 50"/>
                  <a:gd name="T3" fmla="*/ 68 h 72"/>
                  <a:gd name="T4" fmla="*/ 42 w 50"/>
                  <a:gd name="T5" fmla="*/ 67 h 72"/>
                  <a:gd name="T6" fmla="*/ 48 w 50"/>
                  <a:gd name="T7" fmla="*/ 65 h 72"/>
                  <a:gd name="T8" fmla="*/ 50 w 50"/>
                  <a:gd name="T9" fmla="*/ 65 h 72"/>
                  <a:gd name="T10" fmla="*/ 33 w 50"/>
                  <a:gd name="T11" fmla="*/ 31 h 72"/>
                  <a:gd name="T12" fmla="*/ 14 w 50"/>
                  <a:gd name="T13" fmla="*/ 0 h 72"/>
                  <a:gd name="T14" fmla="*/ 0 w 50"/>
                  <a:gd name="T15" fmla="*/ 9 h 72"/>
                  <a:gd name="T16" fmla="*/ 18 w 50"/>
                  <a:gd name="T17" fmla="*/ 38 h 72"/>
                  <a:gd name="T18" fmla="*/ 36 w 50"/>
                  <a:gd name="T19" fmla="*/ 72 h 72"/>
                  <a:gd name="T20" fmla="*/ 40 w 50"/>
                  <a:gd name="T21" fmla="*/ 68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72">
                    <a:moveTo>
                      <a:pt x="40" y="68"/>
                    </a:move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2" y="67"/>
                      <a:pt x="42" y="67"/>
                    </a:cubicBezTo>
                    <a:cubicBezTo>
                      <a:pt x="44" y="66"/>
                      <a:pt x="46" y="66"/>
                      <a:pt x="48" y="65"/>
                    </a:cubicBezTo>
                    <a:cubicBezTo>
                      <a:pt x="49" y="65"/>
                      <a:pt x="49" y="65"/>
                      <a:pt x="50" y="65"/>
                    </a:cubicBezTo>
                    <a:cubicBezTo>
                      <a:pt x="45" y="53"/>
                      <a:pt x="39" y="43"/>
                      <a:pt x="33" y="31"/>
                    </a:cubicBezTo>
                    <a:cubicBezTo>
                      <a:pt x="27" y="21"/>
                      <a:pt x="20" y="11"/>
                      <a:pt x="14" y="0"/>
                    </a:cubicBezTo>
                    <a:cubicBezTo>
                      <a:pt x="11" y="5"/>
                      <a:pt x="6" y="8"/>
                      <a:pt x="0" y="9"/>
                    </a:cubicBezTo>
                    <a:cubicBezTo>
                      <a:pt x="8" y="18"/>
                      <a:pt x="13" y="28"/>
                      <a:pt x="18" y="38"/>
                    </a:cubicBezTo>
                    <a:cubicBezTo>
                      <a:pt x="24" y="50"/>
                      <a:pt x="30" y="61"/>
                      <a:pt x="36" y="72"/>
                    </a:cubicBezTo>
                    <a:cubicBezTo>
                      <a:pt x="37" y="70"/>
                      <a:pt x="39" y="69"/>
                      <a:pt x="40" y="6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838"/>
              <p:cNvSpPr/>
              <p:nvPr/>
            </p:nvSpPr>
            <p:spPr bwMode="auto">
              <a:xfrm>
                <a:off x="1512" y="2003"/>
                <a:ext cx="92" cy="119"/>
              </a:xfrm>
              <a:custGeom>
                <a:gdLst>
                  <a:gd name="T0" fmla="*/ 28 w 39"/>
                  <a:gd name="T1" fmla="*/ 46 h 50"/>
                  <a:gd name="T2" fmla="*/ 28 w 39"/>
                  <a:gd name="T3" fmla="*/ 46 h 50"/>
                  <a:gd name="T4" fmla="*/ 31 w 39"/>
                  <a:gd name="T5" fmla="*/ 43 h 50"/>
                  <a:gd name="T6" fmla="*/ 39 w 39"/>
                  <a:gd name="T7" fmla="*/ 40 h 50"/>
                  <a:gd name="T8" fmla="*/ 12 w 39"/>
                  <a:gd name="T9" fmla="*/ 12 h 50"/>
                  <a:gd name="T10" fmla="*/ 0 w 39"/>
                  <a:gd name="T11" fmla="*/ 0 h 50"/>
                  <a:gd name="T12" fmla="*/ 0 w 39"/>
                  <a:gd name="T13" fmla="*/ 22 h 50"/>
                  <a:gd name="T14" fmla="*/ 26 w 39"/>
                  <a:gd name="T15" fmla="*/ 50 h 50"/>
                  <a:gd name="T16" fmla="*/ 28 w 39"/>
                  <a:gd name="T17" fmla="*/ 46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50">
                    <a:moveTo>
                      <a:pt x="28" y="46"/>
                    </a:moveTo>
                    <a:cubicBezTo>
                      <a:pt x="28" y="46"/>
                      <a:pt x="28" y="46"/>
                      <a:pt x="28" y="46"/>
                    </a:cubicBezTo>
                    <a:cubicBezTo>
                      <a:pt x="29" y="45"/>
                      <a:pt x="30" y="44"/>
                      <a:pt x="31" y="43"/>
                    </a:cubicBezTo>
                    <a:cubicBezTo>
                      <a:pt x="33" y="42"/>
                      <a:pt x="36" y="41"/>
                      <a:pt x="39" y="40"/>
                    </a:cubicBezTo>
                    <a:cubicBezTo>
                      <a:pt x="30" y="31"/>
                      <a:pt x="21" y="21"/>
                      <a:pt x="12" y="12"/>
                    </a:cubicBezTo>
                    <a:cubicBezTo>
                      <a:pt x="8" y="8"/>
                      <a:pt x="4" y="4"/>
                      <a:pt x="0" y="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8" y="31"/>
                      <a:pt x="17" y="41"/>
                      <a:pt x="26" y="50"/>
                    </a:cubicBezTo>
                    <a:cubicBezTo>
                      <a:pt x="26" y="48"/>
                      <a:pt x="27" y="47"/>
                      <a:pt x="28" y="4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839"/>
              <p:cNvSpPr/>
              <p:nvPr/>
            </p:nvSpPr>
            <p:spPr bwMode="auto">
              <a:xfrm>
                <a:off x="1564" y="2096"/>
                <a:ext cx="111" cy="107"/>
              </a:xfrm>
              <a:custGeom>
                <a:gdLst>
                  <a:gd name="T0" fmla="*/ 44 w 47"/>
                  <a:gd name="T1" fmla="*/ 35 h 45"/>
                  <a:gd name="T2" fmla="*/ 44 w 47"/>
                  <a:gd name="T3" fmla="*/ 35 h 45"/>
                  <a:gd name="T4" fmla="*/ 46 w 47"/>
                  <a:gd name="T5" fmla="*/ 28 h 45"/>
                  <a:gd name="T6" fmla="*/ 41 w 47"/>
                  <a:gd name="T7" fmla="*/ 10 h 45"/>
                  <a:gd name="T8" fmla="*/ 41 w 47"/>
                  <a:gd name="T9" fmla="*/ 9 h 45"/>
                  <a:gd name="T10" fmla="*/ 41 w 47"/>
                  <a:gd name="T11" fmla="*/ 9 h 45"/>
                  <a:gd name="T12" fmla="*/ 33 w 47"/>
                  <a:gd name="T13" fmla="*/ 3 h 45"/>
                  <a:gd name="T14" fmla="*/ 8 w 47"/>
                  <a:gd name="T15" fmla="*/ 8 h 45"/>
                  <a:gd name="T16" fmla="*/ 3 w 47"/>
                  <a:gd name="T17" fmla="*/ 30 h 45"/>
                  <a:gd name="T18" fmla="*/ 25 w 47"/>
                  <a:gd name="T19" fmla="*/ 45 h 45"/>
                  <a:gd name="T20" fmla="*/ 44 w 47"/>
                  <a:gd name="T21" fmla="*/ 35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45">
                    <a:moveTo>
                      <a:pt x="44" y="35"/>
                    </a:moveTo>
                    <a:cubicBezTo>
                      <a:pt x="44" y="35"/>
                      <a:pt x="44" y="35"/>
                      <a:pt x="44" y="35"/>
                    </a:cubicBezTo>
                    <a:cubicBezTo>
                      <a:pt x="45" y="33"/>
                      <a:pt x="46" y="30"/>
                      <a:pt x="46" y="28"/>
                    </a:cubicBezTo>
                    <a:cubicBezTo>
                      <a:pt x="47" y="22"/>
                      <a:pt x="45" y="15"/>
                      <a:pt x="41" y="10"/>
                    </a:cubicBezTo>
                    <a:cubicBezTo>
                      <a:pt x="41" y="10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39" y="7"/>
                      <a:pt x="36" y="5"/>
                      <a:pt x="33" y="3"/>
                    </a:cubicBezTo>
                    <a:cubicBezTo>
                      <a:pt x="25" y="0"/>
                      <a:pt x="14" y="2"/>
                      <a:pt x="8" y="8"/>
                    </a:cubicBezTo>
                    <a:cubicBezTo>
                      <a:pt x="2" y="14"/>
                      <a:pt x="0" y="23"/>
                      <a:pt x="3" y="30"/>
                    </a:cubicBezTo>
                    <a:cubicBezTo>
                      <a:pt x="6" y="40"/>
                      <a:pt x="15" y="45"/>
                      <a:pt x="25" y="45"/>
                    </a:cubicBezTo>
                    <a:cubicBezTo>
                      <a:pt x="32" y="45"/>
                      <a:pt x="40" y="41"/>
                      <a:pt x="44" y="3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840"/>
              <p:cNvSpPr/>
              <p:nvPr/>
            </p:nvSpPr>
            <p:spPr bwMode="auto">
              <a:xfrm>
                <a:off x="1512" y="2820"/>
                <a:ext cx="64" cy="59"/>
              </a:xfrm>
              <a:custGeom>
                <a:gdLst>
                  <a:gd name="T0" fmla="*/ 5 w 27"/>
                  <a:gd name="T1" fmla="*/ 3 h 25"/>
                  <a:gd name="T2" fmla="*/ 0 w 27"/>
                  <a:gd name="T3" fmla="*/ 0 h 25"/>
                  <a:gd name="T4" fmla="*/ 0 w 27"/>
                  <a:gd name="T5" fmla="*/ 20 h 25"/>
                  <a:gd name="T6" fmla="*/ 1 w 27"/>
                  <a:gd name="T7" fmla="*/ 25 h 25"/>
                  <a:gd name="T8" fmla="*/ 12 w 27"/>
                  <a:gd name="T9" fmla="*/ 25 h 25"/>
                  <a:gd name="T10" fmla="*/ 17 w 27"/>
                  <a:gd name="T11" fmla="*/ 25 h 25"/>
                  <a:gd name="T12" fmla="*/ 27 w 27"/>
                  <a:gd name="T13" fmla="*/ 25 h 25"/>
                  <a:gd name="T14" fmla="*/ 5 w 27"/>
                  <a:gd name="T15" fmla="*/ 3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5">
                    <a:moveTo>
                      <a:pt x="5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1"/>
                      <a:pt x="1" y="23"/>
                      <a:pt x="1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3" y="24"/>
                      <a:pt x="15" y="24"/>
                      <a:pt x="1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1" y="17"/>
                      <a:pt x="13" y="9"/>
                      <a:pt x="5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841"/>
              <p:cNvSpPr/>
              <p:nvPr/>
            </p:nvSpPr>
            <p:spPr bwMode="auto">
              <a:xfrm>
                <a:off x="1562" y="2547"/>
                <a:ext cx="28" cy="33"/>
              </a:xfrm>
              <a:custGeom>
                <a:gdLst>
                  <a:gd name="T0" fmla="*/ 0 w 12"/>
                  <a:gd name="T1" fmla="*/ 0 h 14"/>
                  <a:gd name="T2" fmla="*/ 0 w 12"/>
                  <a:gd name="T3" fmla="*/ 13 h 14"/>
                  <a:gd name="T4" fmla="*/ 9 w 12"/>
                  <a:gd name="T5" fmla="*/ 14 h 14"/>
                  <a:gd name="T6" fmla="*/ 12 w 12"/>
                  <a:gd name="T7" fmla="*/ 2 h 14"/>
                  <a:gd name="T8" fmla="*/ 0 w 12"/>
                  <a:gd name="T9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0"/>
                    </a:moveTo>
                    <a:cubicBezTo>
                      <a:pt x="0" y="5"/>
                      <a:pt x="0" y="9"/>
                      <a:pt x="0" y="13"/>
                    </a:cubicBezTo>
                    <a:cubicBezTo>
                      <a:pt x="3" y="13"/>
                      <a:pt x="6" y="14"/>
                      <a:pt x="9" y="14"/>
                    </a:cubicBezTo>
                    <a:cubicBezTo>
                      <a:pt x="11" y="10"/>
                      <a:pt x="11" y="6"/>
                      <a:pt x="12" y="2"/>
                    </a:cubicBezTo>
                    <a:cubicBezTo>
                      <a:pt x="8" y="1"/>
                      <a:pt x="4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842"/>
              <p:cNvSpPr/>
              <p:nvPr/>
            </p:nvSpPr>
            <p:spPr bwMode="auto">
              <a:xfrm>
                <a:off x="1588" y="2552"/>
                <a:ext cx="33" cy="38"/>
              </a:xfrm>
              <a:custGeom>
                <a:gdLst>
                  <a:gd name="T0" fmla="*/ 10 w 14"/>
                  <a:gd name="T1" fmla="*/ 2 h 16"/>
                  <a:gd name="T2" fmla="*/ 3 w 14"/>
                  <a:gd name="T3" fmla="*/ 0 h 16"/>
                  <a:gd name="T4" fmla="*/ 0 w 14"/>
                  <a:gd name="T5" fmla="*/ 13 h 16"/>
                  <a:gd name="T6" fmla="*/ 9 w 14"/>
                  <a:gd name="T7" fmla="*/ 16 h 16"/>
                  <a:gd name="T8" fmla="*/ 14 w 14"/>
                  <a:gd name="T9" fmla="*/ 3 h 16"/>
                  <a:gd name="T10" fmla="*/ 10 w 14"/>
                  <a:gd name="T11" fmla="*/ 2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10" y="2"/>
                    </a:moveTo>
                    <a:cubicBezTo>
                      <a:pt x="8" y="1"/>
                      <a:pt x="5" y="1"/>
                      <a:pt x="3" y="0"/>
                    </a:cubicBezTo>
                    <a:cubicBezTo>
                      <a:pt x="1" y="4"/>
                      <a:pt x="1" y="9"/>
                      <a:pt x="0" y="13"/>
                    </a:cubicBezTo>
                    <a:cubicBezTo>
                      <a:pt x="3" y="13"/>
                      <a:pt x="6" y="15"/>
                      <a:pt x="9" y="16"/>
                    </a:cubicBezTo>
                    <a:cubicBezTo>
                      <a:pt x="10" y="11"/>
                      <a:pt x="12" y="7"/>
                      <a:pt x="14" y="3"/>
                    </a:cubicBezTo>
                    <a:cubicBezTo>
                      <a:pt x="13" y="3"/>
                      <a:pt x="12" y="2"/>
                      <a:pt x="1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843"/>
              <p:cNvSpPr/>
              <p:nvPr/>
            </p:nvSpPr>
            <p:spPr bwMode="auto">
              <a:xfrm>
                <a:off x="1611" y="2561"/>
                <a:ext cx="38" cy="40"/>
              </a:xfrm>
              <a:custGeom>
                <a:gdLst>
                  <a:gd name="T0" fmla="*/ 5 w 16"/>
                  <a:gd name="T1" fmla="*/ 0 h 17"/>
                  <a:gd name="T2" fmla="*/ 0 w 16"/>
                  <a:gd name="T3" fmla="*/ 12 h 17"/>
                  <a:gd name="T4" fmla="*/ 5 w 16"/>
                  <a:gd name="T5" fmla="*/ 15 h 17"/>
                  <a:gd name="T6" fmla="*/ 10 w 16"/>
                  <a:gd name="T7" fmla="*/ 17 h 17"/>
                  <a:gd name="T8" fmla="*/ 16 w 16"/>
                  <a:gd name="T9" fmla="*/ 5 h 17"/>
                  <a:gd name="T10" fmla="*/ 5 w 16"/>
                  <a:gd name="T11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5" y="0"/>
                    </a:moveTo>
                    <a:cubicBezTo>
                      <a:pt x="4" y="4"/>
                      <a:pt x="2" y="8"/>
                      <a:pt x="0" y="12"/>
                    </a:cubicBezTo>
                    <a:cubicBezTo>
                      <a:pt x="2" y="13"/>
                      <a:pt x="4" y="14"/>
                      <a:pt x="5" y="15"/>
                    </a:cubicBezTo>
                    <a:cubicBezTo>
                      <a:pt x="7" y="15"/>
                      <a:pt x="8" y="16"/>
                      <a:pt x="10" y="17"/>
                    </a:cubicBezTo>
                    <a:cubicBezTo>
                      <a:pt x="13" y="14"/>
                      <a:pt x="13" y="9"/>
                      <a:pt x="16" y="5"/>
                    </a:cubicBezTo>
                    <a:cubicBezTo>
                      <a:pt x="13" y="3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844"/>
              <p:cNvSpPr/>
              <p:nvPr/>
            </p:nvSpPr>
            <p:spPr bwMode="auto">
              <a:xfrm>
                <a:off x="1512" y="2552"/>
                <a:ext cx="21" cy="33"/>
              </a:xfrm>
              <a:custGeom>
                <a:gdLst>
                  <a:gd name="T0" fmla="*/ 7 w 9"/>
                  <a:gd name="T1" fmla="*/ 0 h 14"/>
                  <a:gd name="T2" fmla="*/ 0 w 9"/>
                  <a:gd name="T3" fmla="*/ 2 h 14"/>
                  <a:gd name="T4" fmla="*/ 0 w 9"/>
                  <a:gd name="T5" fmla="*/ 14 h 14"/>
                  <a:gd name="T6" fmla="*/ 9 w 9"/>
                  <a:gd name="T7" fmla="*/ 12 h 14"/>
                  <a:gd name="T8" fmla="*/ 7 w 9"/>
                  <a:gd name="T9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7" y="0"/>
                    </a:moveTo>
                    <a:cubicBezTo>
                      <a:pt x="4" y="1"/>
                      <a:pt x="2" y="1"/>
                      <a:pt x="0" y="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" y="13"/>
                      <a:pt x="6" y="12"/>
                      <a:pt x="9" y="12"/>
                    </a:cubicBezTo>
                    <a:cubicBezTo>
                      <a:pt x="7" y="8"/>
                      <a:pt x="6" y="4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845"/>
              <p:cNvSpPr/>
              <p:nvPr/>
            </p:nvSpPr>
            <p:spPr bwMode="auto">
              <a:xfrm>
                <a:off x="1609" y="2836"/>
                <a:ext cx="36" cy="31"/>
              </a:xfrm>
              <a:custGeom>
                <a:gdLst>
                  <a:gd name="T0" fmla="*/ 5 w 15"/>
                  <a:gd name="T1" fmla="*/ 4 h 13"/>
                  <a:gd name="T2" fmla="*/ 0 w 15"/>
                  <a:gd name="T3" fmla="*/ 12 h 13"/>
                  <a:gd name="T4" fmla="*/ 11 w 15"/>
                  <a:gd name="T5" fmla="*/ 13 h 13"/>
                  <a:gd name="T6" fmla="*/ 14 w 15"/>
                  <a:gd name="T7" fmla="*/ 5 h 13"/>
                  <a:gd name="T8" fmla="*/ 15 w 15"/>
                  <a:gd name="T9" fmla="*/ 1 h 13"/>
                  <a:gd name="T10" fmla="*/ 5 w 15"/>
                  <a:gd name="T11" fmla="*/ 4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3">
                    <a:moveTo>
                      <a:pt x="5" y="4"/>
                    </a:moveTo>
                    <a:cubicBezTo>
                      <a:pt x="3" y="6"/>
                      <a:pt x="1" y="9"/>
                      <a:pt x="0" y="12"/>
                    </a:cubicBezTo>
                    <a:cubicBezTo>
                      <a:pt x="4" y="11"/>
                      <a:pt x="8" y="11"/>
                      <a:pt x="11" y="13"/>
                    </a:cubicBezTo>
                    <a:cubicBezTo>
                      <a:pt x="12" y="10"/>
                      <a:pt x="13" y="7"/>
                      <a:pt x="14" y="5"/>
                    </a:cubicBezTo>
                    <a:cubicBezTo>
                      <a:pt x="14" y="4"/>
                      <a:pt x="15" y="2"/>
                      <a:pt x="15" y="1"/>
                    </a:cubicBezTo>
                    <a:cubicBezTo>
                      <a:pt x="12" y="0"/>
                      <a:pt x="8" y="1"/>
                      <a:pt x="5" y="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846"/>
              <p:cNvSpPr/>
              <p:nvPr/>
            </p:nvSpPr>
            <p:spPr bwMode="auto">
              <a:xfrm>
                <a:off x="1590" y="2865"/>
                <a:ext cx="45" cy="14"/>
              </a:xfrm>
              <a:custGeom>
                <a:gdLst>
                  <a:gd name="T0" fmla="*/ 0 w 19"/>
                  <a:gd name="T1" fmla="*/ 6 h 6"/>
                  <a:gd name="T2" fmla="*/ 18 w 19"/>
                  <a:gd name="T3" fmla="*/ 6 h 6"/>
                  <a:gd name="T4" fmla="*/ 19 w 19"/>
                  <a:gd name="T5" fmla="*/ 2 h 6"/>
                  <a:gd name="T6" fmla="*/ 0 w 19"/>
                  <a:gd name="T7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6">
                    <a:moveTo>
                      <a:pt x="0" y="6"/>
                    </a:moveTo>
                    <a:cubicBezTo>
                      <a:pt x="18" y="6"/>
                      <a:pt x="18" y="6"/>
                      <a:pt x="18" y="6"/>
                    </a:cubicBezTo>
                    <a:cubicBezTo>
                      <a:pt x="18" y="5"/>
                      <a:pt x="19" y="3"/>
                      <a:pt x="19" y="2"/>
                    </a:cubicBezTo>
                    <a:cubicBezTo>
                      <a:pt x="13" y="0"/>
                      <a:pt x="6" y="2"/>
                      <a:pt x="0" y="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847"/>
              <p:cNvSpPr/>
              <p:nvPr/>
            </p:nvSpPr>
            <p:spPr bwMode="auto">
              <a:xfrm>
                <a:off x="1583" y="2808"/>
                <a:ext cx="76" cy="71"/>
              </a:xfrm>
              <a:custGeom>
                <a:gdLst>
                  <a:gd name="T0" fmla="*/ 9 w 32"/>
                  <a:gd name="T1" fmla="*/ 25 h 30"/>
                  <a:gd name="T2" fmla="*/ 16 w 32"/>
                  <a:gd name="T3" fmla="*/ 14 h 30"/>
                  <a:gd name="T4" fmla="*/ 27 w 32"/>
                  <a:gd name="T5" fmla="*/ 12 h 30"/>
                  <a:gd name="T6" fmla="*/ 32 w 32"/>
                  <a:gd name="T7" fmla="*/ 3 h 30"/>
                  <a:gd name="T8" fmla="*/ 1 w 32"/>
                  <a:gd name="T9" fmla="*/ 30 h 30"/>
                  <a:gd name="T10" fmla="*/ 1 w 32"/>
                  <a:gd name="T11" fmla="*/ 30 h 30"/>
                  <a:gd name="T12" fmla="*/ 9 w 32"/>
                  <a:gd name="T13" fmla="*/ 25 h 30"/>
                  <a:gd name="T14" fmla="*/ 9 w 32"/>
                  <a:gd name="T15" fmla="*/ 25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0">
                    <a:moveTo>
                      <a:pt x="9" y="25"/>
                    </a:moveTo>
                    <a:cubicBezTo>
                      <a:pt x="11" y="21"/>
                      <a:pt x="13" y="16"/>
                      <a:pt x="16" y="14"/>
                    </a:cubicBezTo>
                    <a:cubicBezTo>
                      <a:pt x="19" y="11"/>
                      <a:pt x="23" y="11"/>
                      <a:pt x="27" y="12"/>
                    </a:cubicBezTo>
                    <a:cubicBezTo>
                      <a:pt x="28" y="9"/>
                      <a:pt x="30" y="6"/>
                      <a:pt x="32" y="3"/>
                    </a:cubicBezTo>
                    <a:cubicBezTo>
                      <a:pt x="16" y="0"/>
                      <a:pt x="0" y="14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3" y="28"/>
                      <a:pt x="6" y="26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848"/>
              <p:cNvSpPr/>
              <p:nvPr/>
            </p:nvSpPr>
            <p:spPr bwMode="auto">
              <a:xfrm>
                <a:off x="1538" y="2825"/>
                <a:ext cx="33" cy="28"/>
              </a:xfrm>
              <a:custGeom>
                <a:gdLst>
                  <a:gd name="T0" fmla="*/ 0 w 14"/>
                  <a:gd name="T1" fmla="*/ 4 h 12"/>
                  <a:gd name="T2" fmla="*/ 3 w 14"/>
                  <a:gd name="T3" fmla="*/ 6 h 12"/>
                  <a:gd name="T4" fmla="*/ 9 w 14"/>
                  <a:gd name="T5" fmla="*/ 12 h 12"/>
                  <a:gd name="T6" fmla="*/ 14 w 14"/>
                  <a:gd name="T7" fmla="*/ 4 h 12"/>
                  <a:gd name="T8" fmla="*/ 0 w 14"/>
                  <a:gd name="T9" fmla="*/ 4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4"/>
                      <a:pt x="2" y="5"/>
                      <a:pt x="3" y="6"/>
                    </a:cubicBezTo>
                    <a:cubicBezTo>
                      <a:pt x="5" y="8"/>
                      <a:pt x="7" y="10"/>
                      <a:pt x="9" y="12"/>
                    </a:cubicBezTo>
                    <a:cubicBezTo>
                      <a:pt x="10" y="9"/>
                      <a:pt x="12" y="6"/>
                      <a:pt x="14" y="4"/>
                    </a:cubicBezTo>
                    <a:cubicBezTo>
                      <a:pt x="9" y="1"/>
                      <a:pt x="4" y="0"/>
                      <a:pt x="0" y="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849"/>
              <p:cNvSpPr/>
              <p:nvPr/>
            </p:nvSpPr>
            <p:spPr bwMode="auto">
              <a:xfrm>
                <a:off x="1564" y="2787"/>
                <a:ext cx="102" cy="92"/>
              </a:xfrm>
              <a:custGeom>
                <a:gdLst>
                  <a:gd name="T0" fmla="*/ 27 w 43"/>
                  <a:gd name="T1" fmla="*/ 2 h 39"/>
                  <a:gd name="T2" fmla="*/ 27 w 43"/>
                  <a:gd name="T3" fmla="*/ 2 h 39"/>
                  <a:gd name="T4" fmla="*/ 26 w 43"/>
                  <a:gd name="T5" fmla="*/ 3 h 39"/>
                  <a:gd name="T6" fmla="*/ 18 w 43"/>
                  <a:gd name="T7" fmla="*/ 7 h 39"/>
                  <a:gd name="T8" fmla="*/ 18 w 43"/>
                  <a:gd name="T9" fmla="*/ 7 h 39"/>
                  <a:gd name="T10" fmla="*/ 0 w 43"/>
                  <a:gd name="T11" fmla="*/ 30 h 39"/>
                  <a:gd name="T12" fmla="*/ 0 w 43"/>
                  <a:gd name="T13" fmla="*/ 30 h 39"/>
                  <a:gd name="T14" fmla="*/ 7 w 43"/>
                  <a:gd name="T15" fmla="*/ 39 h 39"/>
                  <a:gd name="T16" fmla="*/ 40 w 43"/>
                  <a:gd name="T17" fmla="*/ 11 h 39"/>
                  <a:gd name="T18" fmla="*/ 43 w 43"/>
                  <a:gd name="T19" fmla="*/ 2 h 39"/>
                  <a:gd name="T20" fmla="*/ 27 w 43"/>
                  <a:gd name="T21" fmla="*/ 2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9">
                    <a:moveTo>
                      <a:pt x="27" y="2"/>
                    </a:moveTo>
                    <a:cubicBezTo>
                      <a:pt x="27" y="2"/>
                      <a:pt x="27" y="2"/>
                      <a:pt x="27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3" y="4"/>
                      <a:pt x="20" y="5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9" y="12"/>
                      <a:pt x="3" y="21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2" y="33"/>
                      <a:pt x="5" y="36"/>
                      <a:pt x="7" y="39"/>
                    </a:cubicBezTo>
                    <a:cubicBezTo>
                      <a:pt x="7" y="22"/>
                      <a:pt x="24" y="7"/>
                      <a:pt x="40" y="11"/>
                    </a:cubicBezTo>
                    <a:cubicBezTo>
                      <a:pt x="41" y="8"/>
                      <a:pt x="42" y="5"/>
                      <a:pt x="43" y="2"/>
                    </a:cubicBezTo>
                    <a:cubicBezTo>
                      <a:pt x="37" y="0"/>
                      <a:pt x="32" y="1"/>
                      <a:pt x="27" y="2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850"/>
              <p:cNvSpPr/>
              <p:nvPr/>
            </p:nvSpPr>
            <p:spPr bwMode="auto">
              <a:xfrm>
                <a:off x="1526" y="2806"/>
                <a:ext cx="57" cy="26"/>
              </a:xfrm>
              <a:custGeom>
                <a:gdLst>
                  <a:gd name="T0" fmla="*/ 19 w 24"/>
                  <a:gd name="T1" fmla="*/ 11 h 11"/>
                  <a:gd name="T2" fmla="*/ 24 w 24"/>
                  <a:gd name="T3" fmla="*/ 5 h 11"/>
                  <a:gd name="T4" fmla="*/ 11 w 24"/>
                  <a:gd name="T5" fmla="*/ 0 h 11"/>
                  <a:gd name="T6" fmla="*/ 0 w 24"/>
                  <a:gd name="T7" fmla="*/ 7 h 11"/>
                  <a:gd name="T8" fmla="*/ 0 w 24"/>
                  <a:gd name="T9" fmla="*/ 7 h 11"/>
                  <a:gd name="T10" fmla="*/ 4 w 24"/>
                  <a:gd name="T11" fmla="*/ 11 h 11"/>
                  <a:gd name="T12" fmla="*/ 19 w 24"/>
                  <a:gd name="T13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1">
                    <a:moveTo>
                      <a:pt x="19" y="11"/>
                    </a:moveTo>
                    <a:cubicBezTo>
                      <a:pt x="21" y="8"/>
                      <a:pt x="22" y="6"/>
                      <a:pt x="24" y="5"/>
                    </a:cubicBezTo>
                    <a:cubicBezTo>
                      <a:pt x="20" y="2"/>
                      <a:pt x="16" y="0"/>
                      <a:pt x="11" y="0"/>
                    </a:cubicBezTo>
                    <a:cubicBezTo>
                      <a:pt x="6" y="0"/>
                      <a:pt x="2" y="3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2" y="10"/>
                      <a:pt x="4" y="11"/>
                    </a:cubicBezTo>
                    <a:cubicBezTo>
                      <a:pt x="9" y="7"/>
                      <a:pt x="14" y="8"/>
                      <a:pt x="19" y="1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851"/>
              <p:cNvSpPr/>
              <p:nvPr/>
            </p:nvSpPr>
            <p:spPr bwMode="auto">
              <a:xfrm>
                <a:off x="1512" y="2779"/>
                <a:ext cx="90" cy="41"/>
              </a:xfrm>
              <a:custGeom>
                <a:gdLst>
                  <a:gd name="T0" fmla="*/ 4 w 38"/>
                  <a:gd name="T1" fmla="*/ 17 h 17"/>
                  <a:gd name="T2" fmla="*/ 17 w 38"/>
                  <a:gd name="T3" fmla="*/ 10 h 17"/>
                  <a:gd name="T4" fmla="*/ 31 w 38"/>
                  <a:gd name="T5" fmla="*/ 15 h 17"/>
                  <a:gd name="T6" fmla="*/ 38 w 38"/>
                  <a:gd name="T7" fmla="*/ 9 h 17"/>
                  <a:gd name="T8" fmla="*/ 17 w 38"/>
                  <a:gd name="T9" fmla="*/ 1 h 17"/>
                  <a:gd name="T10" fmla="*/ 0 w 38"/>
                  <a:gd name="T11" fmla="*/ 8 h 17"/>
                  <a:gd name="T12" fmla="*/ 0 w 38"/>
                  <a:gd name="T13" fmla="*/ 15 h 17"/>
                  <a:gd name="T14" fmla="*/ 4 w 38"/>
                  <a:gd name="T15" fmla="*/ 17 h 17"/>
                  <a:gd name="T16" fmla="*/ 4 w 38"/>
                  <a:gd name="T17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17">
                    <a:moveTo>
                      <a:pt x="4" y="17"/>
                    </a:moveTo>
                    <a:cubicBezTo>
                      <a:pt x="7" y="13"/>
                      <a:pt x="12" y="10"/>
                      <a:pt x="17" y="10"/>
                    </a:cubicBezTo>
                    <a:cubicBezTo>
                      <a:pt x="22" y="10"/>
                      <a:pt x="27" y="12"/>
                      <a:pt x="31" y="15"/>
                    </a:cubicBezTo>
                    <a:cubicBezTo>
                      <a:pt x="33" y="13"/>
                      <a:pt x="36" y="11"/>
                      <a:pt x="38" y="9"/>
                    </a:cubicBezTo>
                    <a:cubicBezTo>
                      <a:pt x="32" y="3"/>
                      <a:pt x="25" y="0"/>
                      <a:pt x="17" y="1"/>
                    </a:cubicBezTo>
                    <a:cubicBezTo>
                      <a:pt x="10" y="1"/>
                      <a:pt x="5" y="4"/>
                      <a:pt x="0" y="8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3" y="16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852"/>
              <p:cNvSpPr/>
              <p:nvPr/>
            </p:nvSpPr>
            <p:spPr bwMode="auto">
              <a:xfrm>
                <a:off x="1559" y="1441"/>
                <a:ext cx="246" cy="299"/>
              </a:xfrm>
              <a:custGeom>
                <a:gdLst>
                  <a:gd name="T0" fmla="*/ 0 w 104"/>
                  <a:gd name="T1" fmla="*/ 116 h 126"/>
                  <a:gd name="T2" fmla="*/ 0 w 104"/>
                  <a:gd name="T3" fmla="*/ 116 h 126"/>
                  <a:gd name="T4" fmla="*/ 6 w 104"/>
                  <a:gd name="T5" fmla="*/ 126 h 126"/>
                  <a:gd name="T6" fmla="*/ 11 w 104"/>
                  <a:gd name="T7" fmla="*/ 104 h 126"/>
                  <a:gd name="T8" fmla="*/ 26 w 104"/>
                  <a:gd name="T9" fmla="*/ 70 h 126"/>
                  <a:gd name="T10" fmla="*/ 48 w 104"/>
                  <a:gd name="T11" fmla="*/ 40 h 126"/>
                  <a:gd name="T12" fmla="*/ 104 w 104"/>
                  <a:gd name="T13" fmla="*/ 0 h 126"/>
                  <a:gd name="T14" fmla="*/ 85 w 104"/>
                  <a:gd name="T15" fmla="*/ 0 h 126"/>
                  <a:gd name="T16" fmla="*/ 80 w 104"/>
                  <a:gd name="T17" fmla="*/ 2 h 126"/>
                  <a:gd name="T18" fmla="*/ 0 w 104"/>
                  <a:gd name="T19" fmla="*/ 116 h 1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" h="125">
                    <a:moveTo>
                      <a:pt x="0" y="116"/>
                    </a:moveTo>
                    <a:cubicBezTo>
                      <a:pt x="0" y="116"/>
                      <a:pt x="0" y="116"/>
                      <a:pt x="0" y="116"/>
                    </a:cubicBezTo>
                    <a:cubicBezTo>
                      <a:pt x="2" y="120"/>
                      <a:pt x="4" y="123"/>
                      <a:pt x="6" y="126"/>
                    </a:cubicBezTo>
                    <a:cubicBezTo>
                      <a:pt x="8" y="119"/>
                      <a:pt x="9" y="111"/>
                      <a:pt x="11" y="104"/>
                    </a:cubicBezTo>
                    <a:cubicBezTo>
                      <a:pt x="14" y="92"/>
                      <a:pt x="19" y="80"/>
                      <a:pt x="26" y="70"/>
                    </a:cubicBezTo>
                    <a:cubicBezTo>
                      <a:pt x="33" y="59"/>
                      <a:pt x="40" y="49"/>
                      <a:pt x="48" y="40"/>
                    </a:cubicBezTo>
                    <a:cubicBezTo>
                      <a:pt x="63" y="22"/>
                      <a:pt x="84" y="10"/>
                      <a:pt x="104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3" y="1"/>
                      <a:pt x="82" y="2"/>
                      <a:pt x="80" y="2"/>
                    </a:cubicBezTo>
                    <a:cubicBezTo>
                      <a:pt x="39" y="26"/>
                      <a:pt x="6" y="68"/>
                      <a:pt x="0" y="11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853"/>
              <p:cNvSpPr/>
              <p:nvPr/>
            </p:nvSpPr>
            <p:spPr bwMode="auto">
              <a:xfrm>
                <a:off x="2132" y="1441"/>
                <a:ext cx="187" cy="254"/>
              </a:xfrm>
              <a:custGeom>
                <a:gdLst>
                  <a:gd name="T0" fmla="*/ 69 w 79"/>
                  <a:gd name="T1" fmla="*/ 96 h 107"/>
                  <a:gd name="T2" fmla="*/ 69 w 79"/>
                  <a:gd name="T3" fmla="*/ 97 h 107"/>
                  <a:gd name="T4" fmla="*/ 79 w 79"/>
                  <a:gd name="T5" fmla="*/ 107 h 107"/>
                  <a:gd name="T6" fmla="*/ 77 w 79"/>
                  <a:gd name="T7" fmla="*/ 92 h 107"/>
                  <a:gd name="T8" fmla="*/ 73 w 79"/>
                  <a:gd name="T9" fmla="*/ 74 h 107"/>
                  <a:gd name="T10" fmla="*/ 57 w 79"/>
                  <a:gd name="T11" fmla="*/ 44 h 107"/>
                  <a:gd name="T12" fmla="*/ 35 w 79"/>
                  <a:gd name="T13" fmla="*/ 17 h 107"/>
                  <a:gd name="T14" fmla="*/ 14 w 79"/>
                  <a:gd name="T15" fmla="*/ 0 h 107"/>
                  <a:gd name="T16" fmla="*/ 0 w 79"/>
                  <a:gd name="T17" fmla="*/ 0 h 107"/>
                  <a:gd name="T18" fmla="*/ 69 w 79"/>
                  <a:gd name="T19" fmla="*/ 96 h 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9" h="107">
                    <a:moveTo>
                      <a:pt x="69" y="96"/>
                    </a:moveTo>
                    <a:cubicBezTo>
                      <a:pt x="69" y="97"/>
                      <a:pt x="69" y="97"/>
                      <a:pt x="69" y="97"/>
                    </a:cubicBezTo>
                    <a:cubicBezTo>
                      <a:pt x="73" y="99"/>
                      <a:pt x="77" y="103"/>
                      <a:pt x="79" y="107"/>
                    </a:cubicBezTo>
                    <a:cubicBezTo>
                      <a:pt x="79" y="102"/>
                      <a:pt x="78" y="97"/>
                      <a:pt x="77" y="92"/>
                    </a:cubicBezTo>
                    <a:cubicBezTo>
                      <a:pt x="76" y="86"/>
                      <a:pt x="75" y="80"/>
                      <a:pt x="73" y="74"/>
                    </a:cubicBezTo>
                    <a:cubicBezTo>
                      <a:pt x="69" y="63"/>
                      <a:pt x="63" y="53"/>
                      <a:pt x="57" y="44"/>
                    </a:cubicBezTo>
                    <a:cubicBezTo>
                      <a:pt x="51" y="34"/>
                      <a:pt x="44" y="25"/>
                      <a:pt x="35" y="17"/>
                    </a:cubicBezTo>
                    <a:cubicBezTo>
                      <a:pt x="29" y="11"/>
                      <a:pt x="21" y="5"/>
                      <a:pt x="1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6" y="20"/>
                      <a:pt x="64" y="56"/>
                      <a:pt x="69" y="9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854"/>
              <p:cNvSpPr/>
              <p:nvPr/>
            </p:nvSpPr>
            <p:spPr bwMode="auto">
              <a:xfrm>
                <a:off x="1555" y="1600"/>
                <a:ext cx="37" cy="64"/>
              </a:xfrm>
              <a:custGeom>
                <a:gdLst>
                  <a:gd name="T0" fmla="*/ 16 w 16"/>
                  <a:gd name="T1" fmla="*/ 0 h 27"/>
                  <a:gd name="T2" fmla="*/ 2 w 16"/>
                  <a:gd name="T3" fmla="*/ 11 h 27"/>
                  <a:gd name="T4" fmla="*/ 1 w 16"/>
                  <a:gd name="T5" fmla="*/ 20 h 27"/>
                  <a:gd name="T6" fmla="*/ 3 w 16"/>
                  <a:gd name="T7" fmla="*/ 25 h 27"/>
                  <a:gd name="T8" fmla="*/ 5 w 16"/>
                  <a:gd name="T9" fmla="*/ 27 h 27"/>
                  <a:gd name="T10" fmla="*/ 16 w 16"/>
                  <a:gd name="T11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7">
                    <a:moveTo>
                      <a:pt x="16" y="0"/>
                    </a:moveTo>
                    <a:cubicBezTo>
                      <a:pt x="10" y="0"/>
                      <a:pt x="3" y="5"/>
                      <a:pt x="2" y="11"/>
                    </a:cubicBezTo>
                    <a:cubicBezTo>
                      <a:pt x="1" y="14"/>
                      <a:pt x="0" y="17"/>
                      <a:pt x="1" y="20"/>
                    </a:cubicBezTo>
                    <a:cubicBezTo>
                      <a:pt x="2" y="22"/>
                      <a:pt x="2" y="24"/>
                      <a:pt x="3" y="25"/>
                    </a:cubicBezTo>
                    <a:cubicBezTo>
                      <a:pt x="4" y="25"/>
                      <a:pt x="5" y="26"/>
                      <a:pt x="5" y="27"/>
                    </a:cubicBezTo>
                    <a:cubicBezTo>
                      <a:pt x="8" y="18"/>
                      <a:pt x="12" y="9"/>
                      <a:pt x="16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855"/>
              <p:cNvSpPr/>
              <p:nvPr/>
            </p:nvSpPr>
            <p:spPr bwMode="auto">
              <a:xfrm>
                <a:off x="1628" y="1484"/>
                <a:ext cx="47" cy="54"/>
              </a:xfrm>
              <a:custGeom>
                <a:gdLst>
                  <a:gd name="T0" fmla="*/ 20 w 20"/>
                  <a:gd name="T1" fmla="*/ 5 h 23"/>
                  <a:gd name="T2" fmla="*/ 6 w 20"/>
                  <a:gd name="T3" fmla="*/ 3 h 23"/>
                  <a:gd name="T4" fmla="*/ 3 w 20"/>
                  <a:gd name="T5" fmla="*/ 23 h 23"/>
                  <a:gd name="T6" fmla="*/ 20 w 20"/>
                  <a:gd name="T7" fmla="*/ 5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20" y="5"/>
                    </a:moveTo>
                    <a:cubicBezTo>
                      <a:pt x="16" y="2"/>
                      <a:pt x="10" y="0"/>
                      <a:pt x="6" y="3"/>
                    </a:cubicBezTo>
                    <a:cubicBezTo>
                      <a:pt x="0" y="8"/>
                      <a:pt x="1" y="17"/>
                      <a:pt x="3" y="23"/>
                    </a:cubicBezTo>
                    <a:cubicBezTo>
                      <a:pt x="8" y="16"/>
                      <a:pt x="14" y="10"/>
                      <a:pt x="20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856"/>
              <p:cNvSpPr/>
              <p:nvPr/>
            </p:nvSpPr>
            <p:spPr bwMode="auto">
              <a:xfrm>
                <a:off x="1585" y="1538"/>
                <a:ext cx="45" cy="57"/>
              </a:xfrm>
              <a:custGeom>
                <a:gdLst>
                  <a:gd name="T0" fmla="*/ 5 w 19"/>
                  <a:gd name="T1" fmla="*/ 24 h 24"/>
                  <a:gd name="T2" fmla="*/ 14 w 19"/>
                  <a:gd name="T3" fmla="*/ 10 h 24"/>
                  <a:gd name="T4" fmla="*/ 19 w 19"/>
                  <a:gd name="T5" fmla="*/ 2 h 24"/>
                  <a:gd name="T6" fmla="*/ 9 w 19"/>
                  <a:gd name="T7" fmla="*/ 0 h 24"/>
                  <a:gd name="T8" fmla="*/ 1 w 19"/>
                  <a:gd name="T9" fmla="*/ 7 h 24"/>
                  <a:gd name="T10" fmla="*/ 2 w 19"/>
                  <a:gd name="T11" fmla="*/ 18 h 24"/>
                  <a:gd name="T12" fmla="*/ 5 w 19"/>
                  <a:gd name="T13" fmla="*/ 23 h 24"/>
                  <a:gd name="T14" fmla="*/ 5 w 19"/>
                  <a:gd name="T15" fmla="*/ 2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4">
                    <a:moveTo>
                      <a:pt x="5" y="24"/>
                    </a:moveTo>
                    <a:cubicBezTo>
                      <a:pt x="8" y="19"/>
                      <a:pt x="11" y="14"/>
                      <a:pt x="14" y="10"/>
                    </a:cubicBezTo>
                    <a:cubicBezTo>
                      <a:pt x="16" y="7"/>
                      <a:pt x="17" y="4"/>
                      <a:pt x="19" y="2"/>
                    </a:cubicBezTo>
                    <a:cubicBezTo>
                      <a:pt x="16" y="1"/>
                      <a:pt x="13" y="0"/>
                      <a:pt x="9" y="0"/>
                    </a:cubicBezTo>
                    <a:cubicBezTo>
                      <a:pt x="6" y="1"/>
                      <a:pt x="3" y="4"/>
                      <a:pt x="1" y="7"/>
                    </a:cubicBezTo>
                    <a:cubicBezTo>
                      <a:pt x="0" y="11"/>
                      <a:pt x="1" y="15"/>
                      <a:pt x="2" y="18"/>
                    </a:cubicBezTo>
                    <a:cubicBezTo>
                      <a:pt x="3" y="20"/>
                      <a:pt x="4" y="22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857"/>
              <p:cNvSpPr/>
              <p:nvPr/>
            </p:nvSpPr>
            <p:spPr bwMode="auto">
              <a:xfrm>
                <a:off x="2227" y="1474"/>
                <a:ext cx="47" cy="55"/>
              </a:xfrm>
              <a:custGeom>
                <a:gdLst>
                  <a:gd name="T0" fmla="*/ 17 w 20"/>
                  <a:gd name="T1" fmla="*/ 7 h 23"/>
                  <a:gd name="T2" fmla="*/ 0 w 20"/>
                  <a:gd name="T3" fmla="*/ 5 h 23"/>
                  <a:gd name="T4" fmla="*/ 15 w 20"/>
                  <a:gd name="T5" fmla="*/ 23 h 23"/>
                  <a:gd name="T6" fmla="*/ 17 w 20"/>
                  <a:gd name="T7" fmla="*/ 7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7" y="7"/>
                    </a:moveTo>
                    <a:cubicBezTo>
                      <a:pt x="13" y="1"/>
                      <a:pt x="5" y="0"/>
                      <a:pt x="0" y="5"/>
                    </a:cubicBezTo>
                    <a:cubicBezTo>
                      <a:pt x="5" y="11"/>
                      <a:pt x="10" y="17"/>
                      <a:pt x="15" y="23"/>
                    </a:cubicBezTo>
                    <a:cubicBezTo>
                      <a:pt x="19" y="20"/>
                      <a:pt x="20" y="11"/>
                      <a:pt x="17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858"/>
              <p:cNvSpPr/>
              <p:nvPr/>
            </p:nvSpPr>
            <p:spPr bwMode="auto">
              <a:xfrm>
                <a:off x="1675" y="1441"/>
                <a:ext cx="57" cy="50"/>
              </a:xfrm>
              <a:custGeom>
                <a:gdLst>
                  <a:gd name="T0" fmla="*/ 23 w 24"/>
                  <a:gd name="T1" fmla="*/ 5 h 21"/>
                  <a:gd name="T2" fmla="*/ 24 w 24"/>
                  <a:gd name="T3" fmla="*/ 5 h 21"/>
                  <a:gd name="T4" fmla="*/ 15 w 24"/>
                  <a:gd name="T5" fmla="*/ 1 h 21"/>
                  <a:gd name="T6" fmla="*/ 7 w 24"/>
                  <a:gd name="T7" fmla="*/ 1 h 21"/>
                  <a:gd name="T8" fmla="*/ 3 w 24"/>
                  <a:gd name="T9" fmla="*/ 21 h 21"/>
                  <a:gd name="T10" fmla="*/ 23 w 24"/>
                  <a:gd name="T11" fmla="*/ 5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1">
                    <a:moveTo>
                      <a:pt x="23" y="5"/>
                    </a:moveTo>
                    <a:cubicBezTo>
                      <a:pt x="23" y="5"/>
                      <a:pt x="24" y="5"/>
                      <a:pt x="24" y="5"/>
                    </a:cubicBezTo>
                    <a:cubicBezTo>
                      <a:pt x="21" y="4"/>
                      <a:pt x="18" y="2"/>
                      <a:pt x="15" y="1"/>
                    </a:cubicBezTo>
                    <a:cubicBezTo>
                      <a:pt x="13" y="0"/>
                      <a:pt x="9" y="0"/>
                      <a:pt x="7" y="1"/>
                    </a:cubicBezTo>
                    <a:cubicBezTo>
                      <a:pt x="0" y="5"/>
                      <a:pt x="1" y="14"/>
                      <a:pt x="3" y="21"/>
                    </a:cubicBezTo>
                    <a:cubicBezTo>
                      <a:pt x="9" y="15"/>
                      <a:pt x="16" y="10"/>
                      <a:pt x="23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859"/>
              <p:cNvSpPr/>
              <p:nvPr/>
            </p:nvSpPr>
            <p:spPr bwMode="auto">
              <a:xfrm>
                <a:off x="1737" y="1441"/>
                <a:ext cx="14" cy="7"/>
              </a:xfrm>
              <a:custGeom>
                <a:gdLst>
                  <a:gd name="T0" fmla="*/ 0 w 6"/>
                  <a:gd name="T1" fmla="*/ 3 h 3"/>
                  <a:gd name="T2" fmla="*/ 6 w 6"/>
                  <a:gd name="T3" fmla="*/ 0 h 3"/>
                  <a:gd name="T4" fmla="*/ 0 w 6"/>
                  <a:gd name="T5" fmla="*/ 0 h 3"/>
                  <a:gd name="T6" fmla="*/ 0 w 6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860"/>
              <p:cNvSpPr/>
              <p:nvPr/>
            </p:nvSpPr>
            <p:spPr bwMode="auto">
              <a:xfrm>
                <a:off x="2177" y="1441"/>
                <a:ext cx="54" cy="40"/>
              </a:xfrm>
              <a:custGeom>
                <a:gdLst>
                  <a:gd name="T0" fmla="*/ 5 w 23"/>
                  <a:gd name="T1" fmla="*/ 5 h 17"/>
                  <a:gd name="T2" fmla="*/ 19 w 23"/>
                  <a:gd name="T3" fmla="*/ 17 h 17"/>
                  <a:gd name="T4" fmla="*/ 18 w 23"/>
                  <a:gd name="T5" fmla="*/ 0 h 17"/>
                  <a:gd name="T6" fmla="*/ 17 w 23"/>
                  <a:gd name="T7" fmla="*/ 0 h 17"/>
                  <a:gd name="T8" fmla="*/ 3 w 23"/>
                  <a:gd name="T9" fmla="*/ 0 h 17"/>
                  <a:gd name="T10" fmla="*/ 0 w 23"/>
                  <a:gd name="T11" fmla="*/ 2 h 17"/>
                  <a:gd name="T12" fmla="*/ 5 w 23"/>
                  <a:gd name="T13" fmla="*/ 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7">
                    <a:moveTo>
                      <a:pt x="5" y="5"/>
                    </a:moveTo>
                    <a:cubicBezTo>
                      <a:pt x="10" y="9"/>
                      <a:pt x="14" y="13"/>
                      <a:pt x="19" y="17"/>
                    </a:cubicBezTo>
                    <a:cubicBezTo>
                      <a:pt x="23" y="13"/>
                      <a:pt x="23" y="5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2" y="3"/>
                      <a:pt x="3" y="4"/>
                      <a:pt x="5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861"/>
              <p:cNvSpPr/>
              <p:nvPr/>
            </p:nvSpPr>
            <p:spPr bwMode="auto">
              <a:xfrm>
                <a:off x="2172" y="1441"/>
                <a:ext cx="2" cy="0"/>
              </a:xfrm>
              <a:custGeom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862"/>
              <p:cNvSpPr/>
              <p:nvPr/>
            </p:nvSpPr>
            <p:spPr bwMode="auto">
              <a:xfrm>
                <a:off x="1512" y="1968"/>
                <a:ext cx="357" cy="764"/>
              </a:xfrm>
              <a:custGeom>
                <a:gdLst>
                  <a:gd name="T0" fmla="*/ 14 w 151"/>
                  <a:gd name="T1" fmla="*/ 27 h 322"/>
                  <a:gd name="T2" fmla="*/ 40 w 151"/>
                  <a:gd name="T3" fmla="*/ 54 h 322"/>
                  <a:gd name="T4" fmla="*/ 43 w 151"/>
                  <a:gd name="T5" fmla="*/ 54 h 322"/>
                  <a:gd name="T6" fmla="*/ 43 w 151"/>
                  <a:gd name="T7" fmla="*/ 54 h 322"/>
                  <a:gd name="T8" fmla="*/ 51 w 151"/>
                  <a:gd name="T9" fmla="*/ 54 h 322"/>
                  <a:gd name="T10" fmla="*/ 63 w 151"/>
                  <a:gd name="T11" fmla="*/ 60 h 322"/>
                  <a:gd name="T12" fmla="*/ 67 w 151"/>
                  <a:gd name="T13" fmla="*/ 66 h 322"/>
                  <a:gd name="T14" fmla="*/ 68 w 151"/>
                  <a:gd name="T15" fmla="*/ 89 h 322"/>
                  <a:gd name="T16" fmla="*/ 67 w 151"/>
                  <a:gd name="T17" fmla="*/ 90 h 322"/>
                  <a:gd name="T18" fmla="*/ 87 w 151"/>
                  <a:gd name="T19" fmla="*/ 122 h 322"/>
                  <a:gd name="T20" fmla="*/ 105 w 151"/>
                  <a:gd name="T21" fmla="*/ 156 h 322"/>
                  <a:gd name="T22" fmla="*/ 105 w 151"/>
                  <a:gd name="T23" fmla="*/ 156 h 322"/>
                  <a:gd name="T24" fmla="*/ 114 w 151"/>
                  <a:gd name="T25" fmla="*/ 157 h 322"/>
                  <a:gd name="T26" fmla="*/ 127 w 151"/>
                  <a:gd name="T27" fmla="*/ 167 h 322"/>
                  <a:gd name="T28" fmla="*/ 127 w 151"/>
                  <a:gd name="T29" fmla="*/ 168 h 322"/>
                  <a:gd name="T30" fmla="*/ 130 w 151"/>
                  <a:gd name="T31" fmla="*/ 187 h 322"/>
                  <a:gd name="T32" fmla="*/ 123 w 151"/>
                  <a:gd name="T33" fmla="*/ 198 h 322"/>
                  <a:gd name="T34" fmla="*/ 125 w 151"/>
                  <a:gd name="T35" fmla="*/ 204 h 322"/>
                  <a:gd name="T36" fmla="*/ 128 w 151"/>
                  <a:gd name="T37" fmla="*/ 213 h 322"/>
                  <a:gd name="T38" fmla="*/ 133 w 151"/>
                  <a:gd name="T39" fmla="*/ 228 h 322"/>
                  <a:gd name="T40" fmla="*/ 139 w 151"/>
                  <a:gd name="T41" fmla="*/ 259 h 322"/>
                  <a:gd name="T42" fmla="*/ 142 w 151"/>
                  <a:gd name="T43" fmla="*/ 292 h 322"/>
                  <a:gd name="T44" fmla="*/ 142 w 151"/>
                  <a:gd name="T45" fmla="*/ 307 h 322"/>
                  <a:gd name="T46" fmla="*/ 142 w 151"/>
                  <a:gd name="T47" fmla="*/ 322 h 322"/>
                  <a:gd name="T48" fmla="*/ 151 w 151"/>
                  <a:gd name="T49" fmla="*/ 319 h 322"/>
                  <a:gd name="T50" fmla="*/ 151 w 151"/>
                  <a:gd name="T51" fmla="*/ 305 h 322"/>
                  <a:gd name="T52" fmla="*/ 151 w 151"/>
                  <a:gd name="T53" fmla="*/ 290 h 322"/>
                  <a:gd name="T54" fmla="*/ 148 w 151"/>
                  <a:gd name="T55" fmla="*/ 259 h 322"/>
                  <a:gd name="T56" fmla="*/ 143 w 151"/>
                  <a:gd name="T57" fmla="*/ 229 h 322"/>
                  <a:gd name="T58" fmla="*/ 134 w 151"/>
                  <a:gd name="T59" fmla="*/ 199 h 322"/>
                  <a:gd name="T60" fmla="*/ 134 w 151"/>
                  <a:gd name="T61" fmla="*/ 199 h 322"/>
                  <a:gd name="T62" fmla="*/ 134 w 151"/>
                  <a:gd name="T63" fmla="*/ 198 h 322"/>
                  <a:gd name="T64" fmla="*/ 141 w 151"/>
                  <a:gd name="T65" fmla="*/ 181 h 322"/>
                  <a:gd name="T66" fmla="*/ 137 w 151"/>
                  <a:gd name="T67" fmla="*/ 165 h 322"/>
                  <a:gd name="T68" fmla="*/ 112 w 151"/>
                  <a:gd name="T69" fmla="*/ 147 h 322"/>
                  <a:gd name="T70" fmla="*/ 111 w 151"/>
                  <a:gd name="T71" fmla="*/ 146 h 322"/>
                  <a:gd name="T72" fmla="*/ 111 w 151"/>
                  <a:gd name="T73" fmla="*/ 146 h 322"/>
                  <a:gd name="T74" fmla="*/ 110 w 151"/>
                  <a:gd name="T75" fmla="*/ 144 h 322"/>
                  <a:gd name="T76" fmla="*/ 110 w 151"/>
                  <a:gd name="T77" fmla="*/ 143 h 322"/>
                  <a:gd name="T78" fmla="*/ 79 w 151"/>
                  <a:gd name="T79" fmla="*/ 89 h 322"/>
                  <a:gd name="T80" fmla="*/ 80 w 151"/>
                  <a:gd name="T81" fmla="*/ 88 h 322"/>
                  <a:gd name="T82" fmla="*/ 73 w 151"/>
                  <a:gd name="T83" fmla="*/ 56 h 322"/>
                  <a:gd name="T84" fmla="*/ 44 w 151"/>
                  <a:gd name="T85" fmla="*/ 44 h 322"/>
                  <a:gd name="T86" fmla="*/ 43 w 151"/>
                  <a:gd name="T87" fmla="*/ 43 h 322"/>
                  <a:gd name="T88" fmla="*/ 33 w 151"/>
                  <a:gd name="T89" fmla="*/ 34 h 322"/>
                  <a:gd name="T90" fmla="*/ 22 w 151"/>
                  <a:gd name="T91" fmla="*/ 22 h 322"/>
                  <a:gd name="T92" fmla="*/ 10 w 151"/>
                  <a:gd name="T93" fmla="*/ 11 h 322"/>
                  <a:gd name="T94" fmla="*/ 0 w 151"/>
                  <a:gd name="T95" fmla="*/ 0 h 322"/>
                  <a:gd name="T96" fmla="*/ 0 w 151"/>
                  <a:gd name="T97" fmla="*/ 12 h 322"/>
                  <a:gd name="T98" fmla="*/ 1 w 151"/>
                  <a:gd name="T99" fmla="*/ 13 h 322"/>
                  <a:gd name="T100" fmla="*/ 14 w 151"/>
                  <a:gd name="T101" fmla="*/ 27 h 3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1" h="322">
                    <a:moveTo>
                      <a:pt x="14" y="27"/>
                    </a:moveTo>
                    <a:cubicBezTo>
                      <a:pt x="23" y="36"/>
                      <a:pt x="32" y="45"/>
                      <a:pt x="40" y="54"/>
                    </a:cubicBezTo>
                    <a:cubicBezTo>
                      <a:pt x="41" y="54"/>
                      <a:pt x="42" y="54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6" y="54"/>
                      <a:pt x="49" y="54"/>
                      <a:pt x="51" y="54"/>
                    </a:cubicBezTo>
                    <a:cubicBezTo>
                      <a:pt x="56" y="55"/>
                      <a:pt x="60" y="57"/>
                      <a:pt x="63" y="60"/>
                    </a:cubicBezTo>
                    <a:cubicBezTo>
                      <a:pt x="64" y="62"/>
                      <a:pt x="66" y="64"/>
                      <a:pt x="67" y="66"/>
                    </a:cubicBezTo>
                    <a:cubicBezTo>
                      <a:pt x="71" y="73"/>
                      <a:pt x="72" y="82"/>
                      <a:pt x="68" y="89"/>
                    </a:cubicBezTo>
                    <a:cubicBezTo>
                      <a:pt x="68" y="89"/>
                      <a:pt x="68" y="90"/>
                      <a:pt x="67" y="90"/>
                    </a:cubicBezTo>
                    <a:cubicBezTo>
                      <a:pt x="74" y="100"/>
                      <a:pt x="81" y="111"/>
                      <a:pt x="87" y="122"/>
                    </a:cubicBezTo>
                    <a:cubicBezTo>
                      <a:pt x="94" y="133"/>
                      <a:pt x="100" y="144"/>
                      <a:pt x="105" y="156"/>
                    </a:cubicBezTo>
                    <a:cubicBezTo>
                      <a:pt x="105" y="156"/>
                      <a:pt x="105" y="156"/>
                      <a:pt x="105" y="156"/>
                    </a:cubicBezTo>
                    <a:cubicBezTo>
                      <a:pt x="108" y="156"/>
                      <a:pt x="111" y="157"/>
                      <a:pt x="114" y="157"/>
                    </a:cubicBezTo>
                    <a:cubicBezTo>
                      <a:pt x="119" y="159"/>
                      <a:pt x="124" y="162"/>
                      <a:pt x="127" y="167"/>
                    </a:cubicBezTo>
                    <a:cubicBezTo>
                      <a:pt x="127" y="167"/>
                      <a:pt x="127" y="167"/>
                      <a:pt x="127" y="168"/>
                    </a:cubicBezTo>
                    <a:cubicBezTo>
                      <a:pt x="130" y="173"/>
                      <a:pt x="132" y="180"/>
                      <a:pt x="130" y="187"/>
                    </a:cubicBezTo>
                    <a:cubicBezTo>
                      <a:pt x="129" y="191"/>
                      <a:pt x="127" y="195"/>
                      <a:pt x="123" y="198"/>
                    </a:cubicBezTo>
                    <a:cubicBezTo>
                      <a:pt x="124" y="200"/>
                      <a:pt x="125" y="202"/>
                      <a:pt x="125" y="204"/>
                    </a:cubicBezTo>
                    <a:cubicBezTo>
                      <a:pt x="126" y="207"/>
                      <a:pt x="127" y="210"/>
                      <a:pt x="128" y="213"/>
                    </a:cubicBezTo>
                    <a:cubicBezTo>
                      <a:pt x="129" y="218"/>
                      <a:pt x="131" y="223"/>
                      <a:pt x="133" y="228"/>
                    </a:cubicBezTo>
                    <a:cubicBezTo>
                      <a:pt x="135" y="238"/>
                      <a:pt x="137" y="249"/>
                      <a:pt x="139" y="259"/>
                    </a:cubicBezTo>
                    <a:cubicBezTo>
                      <a:pt x="140" y="270"/>
                      <a:pt x="141" y="281"/>
                      <a:pt x="142" y="292"/>
                    </a:cubicBezTo>
                    <a:cubicBezTo>
                      <a:pt x="142" y="297"/>
                      <a:pt x="142" y="302"/>
                      <a:pt x="142" y="307"/>
                    </a:cubicBezTo>
                    <a:cubicBezTo>
                      <a:pt x="142" y="312"/>
                      <a:pt x="142" y="317"/>
                      <a:pt x="142" y="322"/>
                    </a:cubicBezTo>
                    <a:cubicBezTo>
                      <a:pt x="144" y="320"/>
                      <a:pt x="148" y="319"/>
                      <a:pt x="151" y="319"/>
                    </a:cubicBezTo>
                    <a:cubicBezTo>
                      <a:pt x="151" y="314"/>
                      <a:pt x="151" y="310"/>
                      <a:pt x="151" y="305"/>
                    </a:cubicBezTo>
                    <a:cubicBezTo>
                      <a:pt x="151" y="300"/>
                      <a:pt x="151" y="295"/>
                      <a:pt x="151" y="290"/>
                    </a:cubicBezTo>
                    <a:cubicBezTo>
                      <a:pt x="150" y="280"/>
                      <a:pt x="149" y="269"/>
                      <a:pt x="148" y="259"/>
                    </a:cubicBezTo>
                    <a:cubicBezTo>
                      <a:pt x="147" y="249"/>
                      <a:pt x="145" y="239"/>
                      <a:pt x="143" y="229"/>
                    </a:cubicBezTo>
                    <a:cubicBezTo>
                      <a:pt x="140" y="219"/>
                      <a:pt x="138" y="209"/>
                      <a:pt x="134" y="199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34" y="198"/>
                      <a:pt x="134" y="198"/>
                      <a:pt x="134" y="198"/>
                    </a:cubicBezTo>
                    <a:cubicBezTo>
                      <a:pt x="137" y="193"/>
                      <a:pt x="140" y="188"/>
                      <a:pt x="141" y="181"/>
                    </a:cubicBezTo>
                    <a:cubicBezTo>
                      <a:pt x="141" y="176"/>
                      <a:pt x="140" y="170"/>
                      <a:pt x="137" y="165"/>
                    </a:cubicBezTo>
                    <a:cubicBezTo>
                      <a:pt x="133" y="155"/>
                      <a:pt x="123" y="146"/>
                      <a:pt x="112" y="147"/>
                    </a:cubicBezTo>
                    <a:cubicBezTo>
                      <a:pt x="112" y="147"/>
                      <a:pt x="111" y="147"/>
                      <a:pt x="111" y="146"/>
                    </a:cubicBezTo>
                    <a:cubicBezTo>
                      <a:pt x="111" y="146"/>
                      <a:pt x="111" y="146"/>
                      <a:pt x="111" y="146"/>
                    </a:cubicBezTo>
                    <a:cubicBezTo>
                      <a:pt x="111" y="145"/>
                      <a:pt x="110" y="145"/>
                      <a:pt x="110" y="144"/>
                    </a:cubicBezTo>
                    <a:cubicBezTo>
                      <a:pt x="110" y="144"/>
                      <a:pt x="110" y="143"/>
                      <a:pt x="110" y="143"/>
                    </a:cubicBezTo>
                    <a:cubicBezTo>
                      <a:pt x="101" y="125"/>
                      <a:pt x="90" y="107"/>
                      <a:pt x="79" y="89"/>
                    </a:cubicBezTo>
                    <a:cubicBezTo>
                      <a:pt x="79" y="89"/>
                      <a:pt x="79" y="89"/>
                      <a:pt x="80" y="88"/>
                    </a:cubicBezTo>
                    <a:cubicBezTo>
                      <a:pt x="82" y="77"/>
                      <a:pt x="81" y="65"/>
                      <a:pt x="73" y="56"/>
                    </a:cubicBezTo>
                    <a:cubicBezTo>
                      <a:pt x="66" y="48"/>
                      <a:pt x="55" y="40"/>
                      <a:pt x="44" y="44"/>
                    </a:cubicBezTo>
                    <a:cubicBezTo>
                      <a:pt x="43" y="44"/>
                      <a:pt x="43" y="44"/>
                      <a:pt x="43" y="43"/>
                    </a:cubicBezTo>
                    <a:cubicBezTo>
                      <a:pt x="39" y="40"/>
                      <a:pt x="36" y="37"/>
                      <a:pt x="33" y="34"/>
                    </a:cubicBezTo>
                    <a:cubicBezTo>
                      <a:pt x="29" y="30"/>
                      <a:pt x="26" y="26"/>
                      <a:pt x="22" y="22"/>
                    </a:cubicBezTo>
                    <a:cubicBezTo>
                      <a:pt x="18" y="18"/>
                      <a:pt x="14" y="15"/>
                      <a:pt x="10" y="11"/>
                    </a:cubicBezTo>
                    <a:cubicBezTo>
                      <a:pt x="7" y="7"/>
                      <a:pt x="4" y="3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3"/>
                      <a:pt x="1" y="13"/>
                    </a:cubicBezTo>
                    <a:cubicBezTo>
                      <a:pt x="5" y="17"/>
                      <a:pt x="10" y="22"/>
                      <a:pt x="14" y="2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863"/>
              <p:cNvSpPr/>
              <p:nvPr/>
            </p:nvSpPr>
            <p:spPr bwMode="auto">
              <a:xfrm>
                <a:off x="2099" y="2628"/>
                <a:ext cx="31" cy="85"/>
              </a:xfrm>
              <a:custGeom>
                <a:gdLst>
                  <a:gd name="T0" fmla="*/ 11 w 13"/>
                  <a:gd name="T1" fmla="*/ 31 h 36"/>
                  <a:gd name="T2" fmla="*/ 13 w 13"/>
                  <a:gd name="T3" fmla="*/ 28 h 36"/>
                  <a:gd name="T4" fmla="*/ 8 w 13"/>
                  <a:gd name="T5" fmla="*/ 12 h 36"/>
                  <a:gd name="T6" fmla="*/ 6 w 13"/>
                  <a:gd name="T7" fmla="*/ 3 h 36"/>
                  <a:gd name="T8" fmla="*/ 5 w 13"/>
                  <a:gd name="T9" fmla="*/ 0 h 36"/>
                  <a:gd name="T10" fmla="*/ 4 w 13"/>
                  <a:gd name="T11" fmla="*/ 2 h 36"/>
                  <a:gd name="T12" fmla="*/ 0 w 13"/>
                  <a:gd name="T13" fmla="*/ 11 h 36"/>
                  <a:gd name="T14" fmla="*/ 5 w 13"/>
                  <a:gd name="T15" fmla="*/ 25 h 36"/>
                  <a:gd name="T16" fmla="*/ 8 w 13"/>
                  <a:gd name="T17" fmla="*/ 36 h 36"/>
                  <a:gd name="T18" fmla="*/ 11 w 13"/>
                  <a:gd name="T19" fmla="*/ 31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36">
                    <a:moveTo>
                      <a:pt x="11" y="31"/>
                    </a:moveTo>
                    <a:cubicBezTo>
                      <a:pt x="11" y="30"/>
                      <a:pt x="12" y="29"/>
                      <a:pt x="13" y="28"/>
                    </a:cubicBezTo>
                    <a:cubicBezTo>
                      <a:pt x="12" y="22"/>
                      <a:pt x="9" y="17"/>
                      <a:pt x="8" y="12"/>
                    </a:cubicBezTo>
                    <a:cubicBezTo>
                      <a:pt x="7" y="9"/>
                      <a:pt x="6" y="6"/>
                      <a:pt x="6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4" y="5"/>
                      <a:pt x="2" y="8"/>
                      <a:pt x="0" y="11"/>
                    </a:cubicBezTo>
                    <a:cubicBezTo>
                      <a:pt x="1" y="15"/>
                      <a:pt x="3" y="20"/>
                      <a:pt x="5" y="25"/>
                    </a:cubicBezTo>
                    <a:cubicBezTo>
                      <a:pt x="6" y="29"/>
                      <a:pt x="7" y="32"/>
                      <a:pt x="8" y="36"/>
                    </a:cubicBezTo>
                    <a:cubicBezTo>
                      <a:pt x="9" y="34"/>
                      <a:pt x="10" y="32"/>
                      <a:pt x="11" y="3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864"/>
              <p:cNvSpPr/>
              <p:nvPr/>
            </p:nvSpPr>
            <p:spPr bwMode="auto">
              <a:xfrm>
                <a:off x="2260" y="2590"/>
                <a:ext cx="75" cy="68"/>
              </a:xfrm>
              <a:custGeom>
                <a:gdLst>
                  <a:gd name="T0" fmla="*/ 20 w 32"/>
                  <a:gd name="T1" fmla="*/ 28 h 29"/>
                  <a:gd name="T2" fmla="*/ 28 w 32"/>
                  <a:gd name="T3" fmla="*/ 9 h 29"/>
                  <a:gd name="T4" fmla="*/ 18 w 32"/>
                  <a:gd name="T5" fmla="*/ 1 h 29"/>
                  <a:gd name="T6" fmla="*/ 13 w 32"/>
                  <a:gd name="T7" fmla="*/ 0 h 29"/>
                  <a:gd name="T8" fmla="*/ 2 w 32"/>
                  <a:gd name="T9" fmla="*/ 9 h 29"/>
                  <a:gd name="T10" fmla="*/ 2 w 32"/>
                  <a:gd name="T11" fmla="*/ 21 h 29"/>
                  <a:gd name="T12" fmla="*/ 20 w 32"/>
                  <a:gd name="T13" fmla="*/ 28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8">
                    <a:moveTo>
                      <a:pt x="20" y="28"/>
                    </a:moveTo>
                    <a:cubicBezTo>
                      <a:pt x="29" y="25"/>
                      <a:pt x="32" y="16"/>
                      <a:pt x="28" y="9"/>
                    </a:cubicBezTo>
                    <a:cubicBezTo>
                      <a:pt x="26" y="5"/>
                      <a:pt x="23" y="2"/>
                      <a:pt x="18" y="1"/>
                    </a:cubicBezTo>
                    <a:cubicBezTo>
                      <a:pt x="17" y="0"/>
                      <a:pt x="15" y="0"/>
                      <a:pt x="13" y="0"/>
                    </a:cubicBezTo>
                    <a:cubicBezTo>
                      <a:pt x="8" y="1"/>
                      <a:pt x="4" y="4"/>
                      <a:pt x="2" y="9"/>
                    </a:cubicBezTo>
                    <a:cubicBezTo>
                      <a:pt x="0" y="13"/>
                      <a:pt x="0" y="18"/>
                      <a:pt x="2" y="21"/>
                    </a:cubicBezTo>
                    <a:cubicBezTo>
                      <a:pt x="6" y="27"/>
                      <a:pt x="14" y="29"/>
                      <a:pt x="20" y="28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865"/>
              <p:cNvSpPr/>
              <p:nvPr/>
            </p:nvSpPr>
            <p:spPr bwMode="auto">
              <a:xfrm>
                <a:off x="1765" y="2720"/>
                <a:ext cx="279" cy="159"/>
              </a:xfrm>
              <a:custGeom>
                <a:gdLst>
                  <a:gd name="T0" fmla="*/ 107 w 118"/>
                  <a:gd name="T1" fmla="*/ 59 h 67"/>
                  <a:gd name="T2" fmla="*/ 106 w 118"/>
                  <a:gd name="T3" fmla="*/ 58 h 67"/>
                  <a:gd name="T4" fmla="*/ 104 w 118"/>
                  <a:gd name="T5" fmla="*/ 42 h 67"/>
                  <a:gd name="T6" fmla="*/ 101 w 118"/>
                  <a:gd name="T7" fmla="*/ 40 h 67"/>
                  <a:gd name="T8" fmla="*/ 100 w 118"/>
                  <a:gd name="T9" fmla="*/ 39 h 67"/>
                  <a:gd name="T10" fmla="*/ 87 w 118"/>
                  <a:gd name="T11" fmla="*/ 38 h 67"/>
                  <a:gd name="T12" fmla="*/ 86 w 118"/>
                  <a:gd name="T13" fmla="*/ 37 h 67"/>
                  <a:gd name="T14" fmla="*/ 80 w 118"/>
                  <a:gd name="T15" fmla="*/ 22 h 67"/>
                  <a:gd name="T16" fmla="*/ 71 w 118"/>
                  <a:gd name="T17" fmla="*/ 19 h 67"/>
                  <a:gd name="T18" fmla="*/ 62 w 118"/>
                  <a:gd name="T19" fmla="*/ 21 h 67"/>
                  <a:gd name="T20" fmla="*/ 61 w 118"/>
                  <a:gd name="T21" fmla="*/ 20 h 67"/>
                  <a:gd name="T22" fmla="*/ 51 w 118"/>
                  <a:gd name="T23" fmla="*/ 4 h 67"/>
                  <a:gd name="T24" fmla="*/ 34 w 118"/>
                  <a:gd name="T25" fmla="*/ 8 h 67"/>
                  <a:gd name="T26" fmla="*/ 32 w 118"/>
                  <a:gd name="T27" fmla="*/ 8 h 67"/>
                  <a:gd name="T28" fmla="*/ 19 w 118"/>
                  <a:gd name="T29" fmla="*/ 0 h 67"/>
                  <a:gd name="T30" fmla="*/ 6 w 118"/>
                  <a:gd name="T31" fmla="*/ 9 h 67"/>
                  <a:gd name="T32" fmla="*/ 5 w 118"/>
                  <a:gd name="T33" fmla="*/ 9 h 67"/>
                  <a:gd name="T34" fmla="*/ 5 w 118"/>
                  <a:gd name="T35" fmla="*/ 9 h 67"/>
                  <a:gd name="T36" fmla="*/ 2 w 118"/>
                  <a:gd name="T37" fmla="*/ 6 h 67"/>
                  <a:gd name="T38" fmla="*/ 2 w 118"/>
                  <a:gd name="T39" fmla="*/ 8 h 67"/>
                  <a:gd name="T40" fmla="*/ 0 w 118"/>
                  <a:gd name="T41" fmla="*/ 16 h 67"/>
                  <a:gd name="T42" fmla="*/ 5 w 118"/>
                  <a:gd name="T43" fmla="*/ 27 h 67"/>
                  <a:gd name="T44" fmla="*/ 10 w 118"/>
                  <a:gd name="T45" fmla="*/ 13 h 67"/>
                  <a:gd name="T46" fmla="*/ 19 w 118"/>
                  <a:gd name="T47" fmla="*/ 10 h 67"/>
                  <a:gd name="T48" fmla="*/ 26 w 118"/>
                  <a:gd name="T49" fmla="*/ 18 h 67"/>
                  <a:gd name="T50" fmla="*/ 28 w 118"/>
                  <a:gd name="T51" fmla="*/ 31 h 67"/>
                  <a:gd name="T52" fmla="*/ 36 w 118"/>
                  <a:gd name="T53" fmla="*/ 17 h 67"/>
                  <a:gd name="T54" fmla="*/ 46 w 118"/>
                  <a:gd name="T55" fmla="*/ 11 h 67"/>
                  <a:gd name="T56" fmla="*/ 54 w 118"/>
                  <a:gd name="T57" fmla="*/ 23 h 67"/>
                  <a:gd name="T58" fmla="*/ 53 w 118"/>
                  <a:gd name="T59" fmla="*/ 32 h 67"/>
                  <a:gd name="T60" fmla="*/ 52 w 118"/>
                  <a:gd name="T61" fmla="*/ 39 h 67"/>
                  <a:gd name="T62" fmla="*/ 61 w 118"/>
                  <a:gd name="T63" fmla="*/ 29 h 67"/>
                  <a:gd name="T64" fmla="*/ 73 w 118"/>
                  <a:gd name="T65" fmla="*/ 27 h 67"/>
                  <a:gd name="T66" fmla="*/ 78 w 118"/>
                  <a:gd name="T67" fmla="*/ 42 h 67"/>
                  <a:gd name="T68" fmla="*/ 75 w 118"/>
                  <a:gd name="T69" fmla="*/ 50 h 67"/>
                  <a:gd name="T70" fmla="*/ 73 w 118"/>
                  <a:gd name="T71" fmla="*/ 53 h 67"/>
                  <a:gd name="T72" fmla="*/ 79 w 118"/>
                  <a:gd name="T73" fmla="*/ 50 h 67"/>
                  <a:gd name="T74" fmla="*/ 84 w 118"/>
                  <a:gd name="T75" fmla="*/ 46 h 67"/>
                  <a:gd name="T76" fmla="*/ 96 w 118"/>
                  <a:gd name="T77" fmla="*/ 47 h 67"/>
                  <a:gd name="T78" fmla="*/ 97 w 118"/>
                  <a:gd name="T79" fmla="*/ 61 h 67"/>
                  <a:gd name="T80" fmla="*/ 93 w 118"/>
                  <a:gd name="T81" fmla="*/ 67 h 67"/>
                  <a:gd name="T82" fmla="*/ 94 w 118"/>
                  <a:gd name="T83" fmla="*/ 67 h 67"/>
                  <a:gd name="T84" fmla="*/ 102 w 118"/>
                  <a:gd name="T85" fmla="*/ 66 h 67"/>
                  <a:gd name="T86" fmla="*/ 107 w 118"/>
                  <a:gd name="T87" fmla="*/ 67 h 67"/>
                  <a:gd name="T88" fmla="*/ 118 w 118"/>
                  <a:gd name="T89" fmla="*/ 67 h 67"/>
                  <a:gd name="T90" fmla="*/ 107 w 118"/>
                  <a:gd name="T91" fmla="*/ 59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8" h="67">
                    <a:moveTo>
                      <a:pt x="107" y="59"/>
                    </a:moveTo>
                    <a:cubicBezTo>
                      <a:pt x="106" y="59"/>
                      <a:pt x="106" y="58"/>
                      <a:pt x="106" y="58"/>
                    </a:cubicBezTo>
                    <a:cubicBezTo>
                      <a:pt x="109" y="53"/>
                      <a:pt x="107" y="46"/>
                      <a:pt x="104" y="42"/>
                    </a:cubicBezTo>
                    <a:cubicBezTo>
                      <a:pt x="103" y="41"/>
                      <a:pt x="102" y="40"/>
                      <a:pt x="101" y="40"/>
                    </a:cubicBezTo>
                    <a:cubicBezTo>
                      <a:pt x="100" y="40"/>
                      <a:pt x="100" y="39"/>
                      <a:pt x="100" y="39"/>
                    </a:cubicBezTo>
                    <a:cubicBezTo>
                      <a:pt x="96" y="37"/>
                      <a:pt x="91" y="37"/>
                      <a:pt x="87" y="38"/>
                    </a:cubicBezTo>
                    <a:cubicBezTo>
                      <a:pt x="86" y="38"/>
                      <a:pt x="86" y="37"/>
                      <a:pt x="86" y="37"/>
                    </a:cubicBezTo>
                    <a:cubicBezTo>
                      <a:pt x="85" y="31"/>
                      <a:pt x="85" y="25"/>
                      <a:pt x="80" y="22"/>
                    </a:cubicBezTo>
                    <a:cubicBezTo>
                      <a:pt x="77" y="20"/>
                      <a:pt x="74" y="19"/>
                      <a:pt x="71" y="19"/>
                    </a:cubicBezTo>
                    <a:cubicBezTo>
                      <a:pt x="68" y="18"/>
                      <a:pt x="65" y="19"/>
                      <a:pt x="62" y="21"/>
                    </a:cubicBezTo>
                    <a:cubicBezTo>
                      <a:pt x="62" y="21"/>
                      <a:pt x="61" y="20"/>
                      <a:pt x="61" y="20"/>
                    </a:cubicBezTo>
                    <a:cubicBezTo>
                      <a:pt x="62" y="13"/>
                      <a:pt x="57" y="7"/>
                      <a:pt x="51" y="4"/>
                    </a:cubicBezTo>
                    <a:cubicBezTo>
                      <a:pt x="45" y="3"/>
                      <a:pt x="38" y="3"/>
                      <a:pt x="34" y="8"/>
                    </a:cubicBezTo>
                    <a:cubicBezTo>
                      <a:pt x="33" y="9"/>
                      <a:pt x="33" y="9"/>
                      <a:pt x="32" y="8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1"/>
                      <a:pt x="10" y="5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8"/>
                      <a:pt x="3" y="7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11"/>
                      <a:pt x="0" y="13"/>
                      <a:pt x="0" y="16"/>
                    </a:cubicBezTo>
                    <a:cubicBezTo>
                      <a:pt x="3" y="18"/>
                      <a:pt x="5" y="23"/>
                      <a:pt x="5" y="27"/>
                    </a:cubicBezTo>
                    <a:cubicBezTo>
                      <a:pt x="6" y="22"/>
                      <a:pt x="7" y="17"/>
                      <a:pt x="10" y="13"/>
                    </a:cubicBezTo>
                    <a:cubicBezTo>
                      <a:pt x="12" y="10"/>
                      <a:pt x="16" y="8"/>
                      <a:pt x="19" y="10"/>
                    </a:cubicBezTo>
                    <a:cubicBezTo>
                      <a:pt x="22" y="11"/>
                      <a:pt x="25" y="15"/>
                      <a:pt x="26" y="18"/>
                    </a:cubicBezTo>
                    <a:cubicBezTo>
                      <a:pt x="27" y="22"/>
                      <a:pt x="28" y="26"/>
                      <a:pt x="28" y="31"/>
                    </a:cubicBezTo>
                    <a:cubicBezTo>
                      <a:pt x="29" y="26"/>
                      <a:pt x="32" y="21"/>
                      <a:pt x="36" y="17"/>
                    </a:cubicBezTo>
                    <a:cubicBezTo>
                      <a:pt x="38" y="14"/>
                      <a:pt x="42" y="10"/>
                      <a:pt x="46" y="11"/>
                    </a:cubicBezTo>
                    <a:cubicBezTo>
                      <a:pt x="52" y="12"/>
                      <a:pt x="54" y="18"/>
                      <a:pt x="54" y="23"/>
                    </a:cubicBezTo>
                    <a:cubicBezTo>
                      <a:pt x="54" y="26"/>
                      <a:pt x="54" y="29"/>
                      <a:pt x="53" y="32"/>
                    </a:cubicBezTo>
                    <a:cubicBezTo>
                      <a:pt x="53" y="34"/>
                      <a:pt x="52" y="37"/>
                      <a:pt x="52" y="39"/>
                    </a:cubicBezTo>
                    <a:cubicBezTo>
                      <a:pt x="54" y="36"/>
                      <a:pt x="57" y="32"/>
                      <a:pt x="61" y="29"/>
                    </a:cubicBezTo>
                    <a:cubicBezTo>
                      <a:pt x="64" y="27"/>
                      <a:pt x="68" y="24"/>
                      <a:pt x="73" y="27"/>
                    </a:cubicBezTo>
                    <a:cubicBezTo>
                      <a:pt x="78" y="29"/>
                      <a:pt x="79" y="36"/>
                      <a:pt x="78" y="42"/>
                    </a:cubicBezTo>
                    <a:cubicBezTo>
                      <a:pt x="77" y="44"/>
                      <a:pt x="76" y="47"/>
                      <a:pt x="75" y="50"/>
                    </a:cubicBezTo>
                    <a:cubicBezTo>
                      <a:pt x="75" y="51"/>
                      <a:pt x="74" y="52"/>
                      <a:pt x="73" y="53"/>
                    </a:cubicBezTo>
                    <a:cubicBezTo>
                      <a:pt x="75" y="52"/>
                      <a:pt x="77" y="51"/>
                      <a:pt x="79" y="50"/>
                    </a:cubicBezTo>
                    <a:cubicBezTo>
                      <a:pt x="80" y="48"/>
                      <a:pt x="82" y="47"/>
                      <a:pt x="84" y="46"/>
                    </a:cubicBezTo>
                    <a:cubicBezTo>
                      <a:pt x="88" y="44"/>
                      <a:pt x="93" y="44"/>
                      <a:pt x="96" y="47"/>
                    </a:cubicBezTo>
                    <a:cubicBezTo>
                      <a:pt x="99" y="51"/>
                      <a:pt x="99" y="57"/>
                      <a:pt x="97" y="61"/>
                    </a:cubicBezTo>
                    <a:cubicBezTo>
                      <a:pt x="96" y="63"/>
                      <a:pt x="94" y="65"/>
                      <a:pt x="93" y="67"/>
                    </a:cubicBezTo>
                    <a:cubicBezTo>
                      <a:pt x="94" y="67"/>
                      <a:pt x="94" y="67"/>
                      <a:pt x="94" y="67"/>
                    </a:cubicBezTo>
                    <a:cubicBezTo>
                      <a:pt x="97" y="66"/>
                      <a:pt x="99" y="66"/>
                      <a:pt x="102" y="66"/>
                    </a:cubicBezTo>
                    <a:cubicBezTo>
                      <a:pt x="103" y="66"/>
                      <a:pt x="105" y="66"/>
                      <a:pt x="107" y="67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116" y="63"/>
                      <a:pt x="112" y="60"/>
                      <a:pt x="107" y="5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866"/>
              <p:cNvSpPr/>
              <p:nvPr/>
            </p:nvSpPr>
            <p:spPr bwMode="auto">
              <a:xfrm>
                <a:off x="2200" y="2779"/>
                <a:ext cx="55" cy="100"/>
              </a:xfrm>
              <a:custGeom>
                <a:gdLst>
                  <a:gd name="T0" fmla="*/ 15 w 23"/>
                  <a:gd name="T1" fmla="*/ 22 h 42"/>
                  <a:gd name="T2" fmla="*/ 20 w 23"/>
                  <a:gd name="T3" fmla="*/ 9 h 42"/>
                  <a:gd name="T4" fmla="*/ 22 w 23"/>
                  <a:gd name="T5" fmla="*/ 3 h 42"/>
                  <a:gd name="T6" fmla="*/ 23 w 23"/>
                  <a:gd name="T7" fmla="*/ 0 h 42"/>
                  <a:gd name="T8" fmla="*/ 16 w 23"/>
                  <a:gd name="T9" fmla="*/ 1 h 42"/>
                  <a:gd name="T10" fmla="*/ 11 w 23"/>
                  <a:gd name="T11" fmla="*/ 13 h 42"/>
                  <a:gd name="T12" fmla="*/ 7 w 23"/>
                  <a:gd name="T13" fmla="*/ 25 h 42"/>
                  <a:gd name="T14" fmla="*/ 0 w 23"/>
                  <a:gd name="T15" fmla="*/ 42 h 42"/>
                  <a:gd name="T16" fmla="*/ 7 w 23"/>
                  <a:gd name="T17" fmla="*/ 42 h 42"/>
                  <a:gd name="T18" fmla="*/ 10 w 23"/>
                  <a:gd name="T19" fmla="*/ 35 h 42"/>
                  <a:gd name="T20" fmla="*/ 15 w 23"/>
                  <a:gd name="T21" fmla="*/ 22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42">
                    <a:moveTo>
                      <a:pt x="15" y="22"/>
                    </a:moveTo>
                    <a:cubicBezTo>
                      <a:pt x="17" y="17"/>
                      <a:pt x="19" y="13"/>
                      <a:pt x="20" y="9"/>
                    </a:cubicBezTo>
                    <a:cubicBezTo>
                      <a:pt x="21" y="7"/>
                      <a:pt x="21" y="5"/>
                      <a:pt x="22" y="3"/>
                    </a:cubicBezTo>
                    <a:cubicBezTo>
                      <a:pt x="22" y="2"/>
                      <a:pt x="22" y="1"/>
                      <a:pt x="23" y="0"/>
                    </a:cubicBezTo>
                    <a:cubicBezTo>
                      <a:pt x="21" y="0"/>
                      <a:pt x="18" y="1"/>
                      <a:pt x="16" y="1"/>
                    </a:cubicBezTo>
                    <a:cubicBezTo>
                      <a:pt x="13" y="5"/>
                      <a:pt x="13" y="9"/>
                      <a:pt x="11" y="13"/>
                    </a:cubicBezTo>
                    <a:cubicBezTo>
                      <a:pt x="10" y="17"/>
                      <a:pt x="8" y="21"/>
                      <a:pt x="7" y="25"/>
                    </a:cubicBezTo>
                    <a:cubicBezTo>
                      <a:pt x="4" y="31"/>
                      <a:pt x="2" y="36"/>
                      <a:pt x="0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0"/>
                      <a:pt x="9" y="37"/>
                      <a:pt x="10" y="35"/>
                    </a:cubicBezTo>
                    <a:cubicBezTo>
                      <a:pt x="11" y="30"/>
                      <a:pt x="13" y="26"/>
                      <a:pt x="15" y="2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867"/>
              <p:cNvSpPr/>
              <p:nvPr/>
            </p:nvSpPr>
            <p:spPr bwMode="auto">
              <a:xfrm>
                <a:off x="2139" y="2794"/>
                <a:ext cx="52" cy="85"/>
              </a:xfrm>
              <a:custGeom>
                <a:gdLst>
                  <a:gd name="T0" fmla="*/ 21 w 22"/>
                  <a:gd name="T1" fmla="*/ 6 h 36"/>
                  <a:gd name="T2" fmla="*/ 22 w 22"/>
                  <a:gd name="T3" fmla="*/ 0 h 36"/>
                  <a:gd name="T4" fmla="*/ 14 w 22"/>
                  <a:gd name="T5" fmla="*/ 4 h 36"/>
                  <a:gd name="T6" fmla="*/ 10 w 22"/>
                  <a:gd name="T7" fmla="*/ 15 h 36"/>
                  <a:gd name="T8" fmla="*/ 5 w 22"/>
                  <a:gd name="T9" fmla="*/ 27 h 36"/>
                  <a:gd name="T10" fmla="*/ 0 w 22"/>
                  <a:gd name="T11" fmla="*/ 36 h 36"/>
                  <a:gd name="T12" fmla="*/ 8 w 22"/>
                  <a:gd name="T13" fmla="*/ 36 h 36"/>
                  <a:gd name="T14" fmla="*/ 15 w 22"/>
                  <a:gd name="T15" fmla="*/ 20 h 36"/>
                  <a:gd name="T16" fmla="*/ 21 w 22"/>
                  <a:gd name="T17" fmla="*/ 6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36">
                    <a:moveTo>
                      <a:pt x="21" y="6"/>
                    </a:moveTo>
                    <a:cubicBezTo>
                      <a:pt x="21" y="4"/>
                      <a:pt x="21" y="2"/>
                      <a:pt x="22" y="0"/>
                    </a:cubicBezTo>
                    <a:cubicBezTo>
                      <a:pt x="19" y="1"/>
                      <a:pt x="16" y="2"/>
                      <a:pt x="14" y="4"/>
                    </a:cubicBezTo>
                    <a:cubicBezTo>
                      <a:pt x="12" y="7"/>
                      <a:pt x="11" y="11"/>
                      <a:pt x="10" y="15"/>
                    </a:cubicBezTo>
                    <a:cubicBezTo>
                      <a:pt x="8" y="19"/>
                      <a:pt x="7" y="23"/>
                      <a:pt x="5" y="27"/>
                    </a:cubicBezTo>
                    <a:cubicBezTo>
                      <a:pt x="3" y="30"/>
                      <a:pt x="2" y="33"/>
                      <a:pt x="0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11" y="31"/>
                      <a:pt x="13" y="25"/>
                      <a:pt x="15" y="20"/>
                    </a:cubicBezTo>
                    <a:cubicBezTo>
                      <a:pt x="17" y="15"/>
                      <a:pt x="19" y="10"/>
                      <a:pt x="21" y="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868"/>
              <p:cNvSpPr/>
              <p:nvPr/>
            </p:nvSpPr>
            <p:spPr bwMode="auto">
              <a:xfrm>
                <a:off x="2040" y="2860"/>
                <a:ext cx="21" cy="19"/>
              </a:xfrm>
              <a:custGeom>
                <a:gdLst>
                  <a:gd name="T0" fmla="*/ 9 w 9"/>
                  <a:gd name="T1" fmla="*/ 0 h 8"/>
                  <a:gd name="T2" fmla="*/ 5 w 9"/>
                  <a:gd name="T3" fmla="*/ 1 h 8"/>
                  <a:gd name="T4" fmla="*/ 0 w 9"/>
                  <a:gd name="T5" fmla="*/ 3 h 8"/>
                  <a:gd name="T6" fmla="*/ 4 w 9"/>
                  <a:gd name="T7" fmla="*/ 8 h 8"/>
                  <a:gd name="T8" fmla="*/ 6 w 9"/>
                  <a:gd name="T9" fmla="*/ 8 h 8"/>
                  <a:gd name="T10" fmla="*/ 7 w 9"/>
                  <a:gd name="T11" fmla="*/ 4 h 8"/>
                  <a:gd name="T12" fmla="*/ 9 w 9"/>
                  <a:gd name="T1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8" y="0"/>
                      <a:pt x="7" y="1"/>
                      <a:pt x="5" y="1"/>
                    </a:cubicBezTo>
                    <a:cubicBezTo>
                      <a:pt x="4" y="2"/>
                      <a:pt x="2" y="3"/>
                      <a:pt x="0" y="3"/>
                    </a:cubicBezTo>
                    <a:cubicBezTo>
                      <a:pt x="2" y="4"/>
                      <a:pt x="3" y="6"/>
                      <a:pt x="4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7" y="6"/>
                      <a:pt x="7" y="4"/>
                    </a:cubicBezTo>
                    <a:cubicBezTo>
                      <a:pt x="8" y="3"/>
                      <a:pt x="8" y="1"/>
                      <a:pt x="9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869"/>
              <p:cNvSpPr/>
              <p:nvPr/>
            </p:nvSpPr>
            <p:spPr bwMode="auto">
              <a:xfrm>
                <a:off x="2182" y="2782"/>
                <a:ext cx="52" cy="97"/>
              </a:xfrm>
              <a:custGeom>
                <a:gdLst>
                  <a:gd name="T0" fmla="*/ 18 w 22"/>
                  <a:gd name="T1" fmla="*/ 10 h 41"/>
                  <a:gd name="T2" fmla="*/ 22 w 22"/>
                  <a:gd name="T3" fmla="*/ 0 h 41"/>
                  <a:gd name="T4" fmla="*/ 15 w 22"/>
                  <a:gd name="T5" fmla="*/ 2 h 41"/>
                  <a:gd name="T6" fmla="*/ 11 w 22"/>
                  <a:gd name="T7" fmla="*/ 13 h 41"/>
                  <a:gd name="T8" fmla="*/ 6 w 22"/>
                  <a:gd name="T9" fmla="*/ 26 h 41"/>
                  <a:gd name="T10" fmla="*/ 0 w 22"/>
                  <a:gd name="T11" fmla="*/ 41 h 41"/>
                  <a:gd name="T12" fmla="*/ 6 w 22"/>
                  <a:gd name="T13" fmla="*/ 41 h 41"/>
                  <a:gd name="T14" fmla="*/ 14 w 22"/>
                  <a:gd name="T15" fmla="*/ 23 h 41"/>
                  <a:gd name="T16" fmla="*/ 18 w 22"/>
                  <a:gd name="T17" fmla="*/ 10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41">
                    <a:moveTo>
                      <a:pt x="18" y="10"/>
                    </a:moveTo>
                    <a:cubicBezTo>
                      <a:pt x="19" y="7"/>
                      <a:pt x="20" y="3"/>
                      <a:pt x="22" y="0"/>
                    </a:cubicBezTo>
                    <a:cubicBezTo>
                      <a:pt x="20" y="1"/>
                      <a:pt x="18" y="1"/>
                      <a:pt x="15" y="2"/>
                    </a:cubicBezTo>
                    <a:cubicBezTo>
                      <a:pt x="13" y="5"/>
                      <a:pt x="12" y="10"/>
                      <a:pt x="11" y="13"/>
                    </a:cubicBezTo>
                    <a:cubicBezTo>
                      <a:pt x="9" y="18"/>
                      <a:pt x="8" y="22"/>
                      <a:pt x="6" y="26"/>
                    </a:cubicBezTo>
                    <a:cubicBezTo>
                      <a:pt x="4" y="31"/>
                      <a:pt x="2" y="36"/>
                      <a:pt x="0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9" y="35"/>
                      <a:pt x="11" y="29"/>
                      <a:pt x="14" y="23"/>
                    </a:cubicBezTo>
                    <a:cubicBezTo>
                      <a:pt x="15" y="19"/>
                      <a:pt x="17" y="14"/>
                      <a:pt x="18" y="1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870"/>
              <p:cNvSpPr/>
              <p:nvPr/>
            </p:nvSpPr>
            <p:spPr bwMode="auto">
              <a:xfrm>
                <a:off x="2222" y="2777"/>
                <a:ext cx="54" cy="102"/>
              </a:xfrm>
              <a:custGeom>
                <a:gdLst>
                  <a:gd name="T0" fmla="*/ 16 w 23"/>
                  <a:gd name="T1" fmla="*/ 20 h 43"/>
                  <a:gd name="T2" fmla="*/ 21 w 23"/>
                  <a:gd name="T3" fmla="*/ 6 h 43"/>
                  <a:gd name="T4" fmla="*/ 23 w 23"/>
                  <a:gd name="T5" fmla="*/ 0 h 43"/>
                  <a:gd name="T6" fmla="*/ 16 w 23"/>
                  <a:gd name="T7" fmla="*/ 1 h 43"/>
                  <a:gd name="T8" fmla="*/ 14 w 23"/>
                  <a:gd name="T9" fmla="*/ 7 h 43"/>
                  <a:gd name="T10" fmla="*/ 12 w 23"/>
                  <a:gd name="T11" fmla="*/ 13 h 43"/>
                  <a:gd name="T12" fmla="*/ 7 w 23"/>
                  <a:gd name="T13" fmla="*/ 25 h 43"/>
                  <a:gd name="T14" fmla="*/ 2 w 23"/>
                  <a:gd name="T15" fmla="*/ 37 h 43"/>
                  <a:gd name="T16" fmla="*/ 0 w 23"/>
                  <a:gd name="T17" fmla="*/ 43 h 43"/>
                  <a:gd name="T18" fmla="*/ 7 w 23"/>
                  <a:gd name="T19" fmla="*/ 43 h 43"/>
                  <a:gd name="T20" fmla="*/ 10 w 23"/>
                  <a:gd name="T21" fmla="*/ 33 h 43"/>
                  <a:gd name="T22" fmla="*/ 16 w 23"/>
                  <a:gd name="T23" fmla="*/ 2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43">
                    <a:moveTo>
                      <a:pt x="16" y="20"/>
                    </a:moveTo>
                    <a:cubicBezTo>
                      <a:pt x="18" y="16"/>
                      <a:pt x="19" y="11"/>
                      <a:pt x="21" y="6"/>
                    </a:cubicBezTo>
                    <a:cubicBezTo>
                      <a:pt x="22" y="5"/>
                      <a:pt x="22" y="2"/>
                      <a:pt x="23" y="0"/>
                    </a:cubicBezTo>
                    <a:cubicBezTo>
                      <a:pt x="21" y="0"/>
                      <a:pt x="18" y="1"/>
                      <a:pt x="16" y="1"/>
                    </a:cubicBezTo>
                    <a:cubicBezTo>
                      <a:pt x="15" y="3"/>
                      <a:pt x="14" y="5"/>
                      <a:pt x="14" y="7"/>
                    </a:cubicBezTo>
                    <a:cubicBezTo>
                      <a:pt x="13" y="9"/>
                      <a:pt x="12" y="11"/>
                      <a:pt x="12" y="13"/>
                    </a:cubicBezTo>
                    <a:cubicBezTo>
                      <a:pt x="10" y="17"/>
                      <a:pt x="8" y="21"/>
                      <a:pt x="7" y="25"/>
                    </a:cubicBezTo>
                    <a:cubicBezTo>
                      <a:pt x="5" y="29"/>
                      <a:pt x="3" y="33"/>
                      <a:pt x="2" y="37"/>
                    </a:cubicBezTo>
                    <a:cubicBezTo>
                      <a:pt x="1" y="39"/>
                      <a:pt x="0" y="41"/>
                      <a:pt x="0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8" y="40"/>
                      <a:pt x="9" y="36"/>
                      <a:pt x="10" y="33"/>
                    </a:cubicBezTo>
                    <a:cubicBezTo>
                      <a:pt x="12" y="29"/>
                      <a:pt x="14" y="24"/>
                      <a:pt x="16" y="2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871"/>
              <p:cNvSpPr/>
              <p:nvPr/>
            </p:nvSpPr>
            <p:spPr bwMode="auto">
              <a:xfrm>
                <a:off x="2288" y="2782"/>
                <a:ext cx="54" cy="90"/>
              </a:xfrm>
              <a:custGeom>
                <a:gdLst>
                  <a:gd name="T0" fmla="*/ 3 w 23"/>
                  <a:gd name="T1" fmla="*/ 31 h 38"/>
                  <a:gd name="T2" fmla="*/ 0 w 23"/>
                  <a:gd name="T3" fmla="*/ 38 h 38"/>
                  <a:gd name="T4" fmla="*/ 9 w 23"/>
                  <a:gd name="T5" fmla="*/ 35 h 38"/>
                  <a:gd name="T6" fmla="*/ 9 w 23"/>
                  <a:gd name="T7" fmla="*/ 35 h 38"/>
                  <a:gd name="T8" fmla="*/ 13 w 23"/>
                  <a:gd name="T9" fmla="*/ 27 h 38"/>
                  <a:gd name="T10" fmla="*/ 16 w 23"/>
                  <a:gd name="T11" fmla="*/ 18 h 38"/>
                  <a:gd name="T12" fmla="*/ 23 w 23"/>
                  <a:gd name="T13" fmla="*/ 3 h 38"/>
                  <a:gd name="T14" fmla="*/ 15 w 23"/>
                  <a:gd name="T15" fmla="*/ 0 h 38"/>
                  <a:gd name="T16" fmla="*/ 7 w 23"/>
                  <a:gd name="T17" fmla="*/ 21 h 38"/>
                  <a:gd name="T18" fmla="*/ 3 w 23"/>
                  <a:gd name="T19" fmla="*/ 31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38">
                    <a:moveTo>
                      <a:pt x="3" y="31"/>
                    </a:moveTo>
                    <a:cubicBezTo>
                      <a:pt x="2" y="33"/>
                      <a:pt x="1" y="36"/>
                      <a:pt x="0" y="38"/>
                    </a:cubicBezTo>
                    <a:cubicBezTo>
                      <a:pt x="3" y="37"/>
                      <a:pt x="6" y="36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1" y="33"/>
                      <a:pt x="12" y="30"/>
                      <a:pt x="13" y="27"/>
                    </a:cubicBezTo>
                    <a:cubicBezTo>
                      <a:pt x="14" y="24"/>
                      <a:pt x="15" y="21"/>
                      <a:pt x="16" y="18"/>
                    </a:cubicBezTo>
                    <a:cubicBezTo>
                      <a:pt x="18" y="13"/>
                      <a:pt x="21" y="8"/>
                      <a:pt x="23" y="3"/>
                    </a:cubicBezTo>
                    <a:cubicBezTo>
                      <a:pt x="21" y="2"/>
                      <a:pt x="18" y="1"/>
                      <a:pt x="15" y="0"/>
                    </a:cubicBezTo>
                    <a:cubicBezTo>
                      <a:pt x="12" y="7"/>
                      <a:pt x="10" y="14"/>
                      <a:pt x="7" y="21"/>
                    </a:cubicBezTo>
                    <a:cubicBezTo>
                      <a:pt x="5" y="24"/>
                      <a:pt x="4" y="27"/>
                      <a:pt x="3" y="3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872"/>
              <p:cNvSpPr/>
              <p:nvPr/>
            </p:nvSpPr>
            <p:spPr bwMode="auto">
              <a:xfrm>
                <a:off x="2262" y="2779"/>
                <a:ext cx="59" cy="100"/>
              </a:xfrm>
              <a:custGeom>
                <a:gdLst>
                  <a:gd name="T0" fmla="*/ 9 w 25"/>
                  <a:gd name="T1" fmla="*/ 40 h 42"/>
                  <a:gd name="T2" fmla="*/ 9 w 25"/>
                  <a:gd name="T3" fmla="*/ 40 h 42"/>
                  <a:gd name="T4" fmla="*/ 13 w 25"/>
                  <a:gd name="T5" fmla="*/ 31 h 42"/>
                  <a:gd name="T6" fmla="*/ 17 w 25"/>
                  <a:gd name="T7" fmla="*/ 20 h 42"/>
                  <a:gd name="T8" fmla="*/ 25 w 25"/>
                  <a:gd name="T9" fmla="*/ 1 h 42"/>
                  <a:gd name="T10" fmla="*/ 17 w 25"/>
                  <a:gd name="T11" fmla="*/ 0 h 42"/>
                  <a:gd name="T12" fmla="*/ 13 w 25"/>
                  <a:gd name="T13" fmla="*/ 10 h 42"/>
                  <a:gd name="T14" fmla="*/ 8 w 25"/>
                  <a:gd name="T15" fmla="*/ 22 h 42"/>
                  <a:gd name="T16" fmla="*/ 0 w 25"/>
                  <a:gd name="T17" fmla="*/ 42 h 42"/>
                  <a:gd name="T18" fmla="*/ 2 w 25"/>
                  <a:gd name="T19" fmla="*/ 42 h 42"/>
                  <a:gd name="T20" fmla="*/ 5 w 25"/>
                  <a:gd name="T21" fmla="*/ 41 h 42"/>
                  <a:gd name="T22" fmla="*/ 9 w 25"/>
                  <a:gd name="T23" fmla="*/ 40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42">
                    <a:moveTo>
                      <a:pt x="9" y="40"/>
                    </a:moveTo>
                    <a:cubicBezTo>
                      <a:pt x="9" y="40"/>
                      <a:pt x="9" y="40"/>
                      <a:pt x="9" y="40"/>
                    </a:cubicBezTo>
                    <a:cubicBezTo>
                      <a:pt x="11" y="37"/>
                      <a:pt x="11" y="34"/>
                      <a:pt x="13" y="31"/>
                    </a:cubicBezTo>
                    <a:cubicBezTo>
                      <a:pt x="14" y="27"/>
                      <a:pt x="15" y="24"/>
                      <a:pt x="17" y="20"/>
                    </a:cubicBezTo>
                    <a:cubicBezTo>
                      <a:pt x="20" y="14"/>
                      <a:pt x="22" y="7"/>
                      <a:pt x="25" y="1"/>
                    </a:cubicBezTo>
                    <a:cubicBezTo>
                      <a:pt x="22" y="1"/>
                      <a:pt x="20" y="0"/>
                      <a:pt x="17" y="0"/>
                    </a:cubicBezTo>
                    <a:cubicBezTo>
                      <a:pt x="15" y="3"/>
                      <a:pt x="14" y="7"/>
                      <a:pt x="13" y="10"/>
                    </a:cubicBezTo>
                    <a:cubicBezTo>
                      <a:pt x="11" y="14"/>
                      <a:pt x="10" y="18"/>
                      <a:pt x="8" y="22"/>
                    </a:cubicBezTo>
                    <a:cubicBezTo>
                      <a:pt x="6" y="28"/>
                      <a:pt x="3" y="35"/>
                      <a:pt x="0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3" y="42"/>
                      <a:pt x="4" y="41"/>
                      <a:pt x="5" y="41"/>
                    </a:cubicBezTo>
                    <a:cubicBezTo>
                      <a:pt x="6" y="41"/>
                      <a:pt x="8" y="40"/>
                      <a:pt x="9" y="4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873"/>
              <p:cNvSpPr/>
              <p:nvPr/>
            </p:nvSpPr>
            <p:spPr bwMode="auto">
              <a:xfrm>
                <a:off x="2241" y="2777"/>
                <a:ext cx="56" cy="102"/>
              </a:xfrm>
              <a:custGeom>
                <a:gdLst>
                  <a:gd name="T0" fmla="*/ 21 w 24"/>
                  <a:gd name="T1" fmla="*/ 9 h 43"/>
                  <a:gd name="T2" fmla="*/ 24 w 24"/>
                  <a:gd name="T3" fmla="*/ 1 h 43"/>
                  <a:gd name="T4" fmla="*/ 22 w 24"/>
                  <a:gd name="T5" fmla="*/ 1 h 43"/>
                  <a:gd name="T6" fmla="*/ 17 w 24"/>
                  <a:gd name="T7" fmla="*/ 0 h 43"/>
                  <a:gd name="T8" fmla="*/ 15 w 24"/>
                  <a:gd name="T9" fmla="*/ 5 h 43"/>
                  <a:gd name="T10" fmla="*/ 13 w 24"/>
                  <a:gd name="T11" fmla="*/ 10 h 43"/>
                  <a:gd name="T12" fmla="*/ 9 w 24"/>
                  <a:gd name="T13" fmla="*/ 22 h 43"/>
                  <a:gd name="T14" fmla="*/ 3 w 24"/>
                  <a:gd name="T15" fmla="*/ 35 h 43"/>
                  <a:gd name="T16" fmla="*/ 0 w 24"/>
                  <a:gd name="T17" fmla="*/ 43 h 43"/>
                  <a:gd name="T18" fmla="*/ 8 w 24"/>
                  <a:gd name="T19" fmla="*/ 43 h 43"/>
                  <a:gd name="T20" fmla="*/ 16 w 24"/>
                  <a:gd name="T21" fmla="*/ 21 h 43"/>
                  <a:gd name="T22" fmla="*/ 21 w 24"/>
                  <a:gd name="T23" fmla="*/ 9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43">
                    <a:moveTo>
                      <a:pt x="21" y="9"/>
                    </a:moveTo>
                    <a:cubicBezTo>
                      <a:pt x="22" y="7"/>
                      <a:pt x="23" y="3"/>
                      <a:pt x="24" y="1"/>
                    </a:cubicBezTo>
                    <a:cubicBezTo>
                      <a:pt x="24" y="1"/>
                      <a:pt x="23" y="1"/>
                      <a:pt x="22" y="1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16" y="2"/>
                      <a:pt x="16" y="3"/>
                      <a:pt x="15" y="5"/>
                    </a:cubicBezTo>
                    <a:cubicBezTo>
                      <a:pt x="15" y="6"/>
                      <a:pt x="14" y="8"/>
                      <a:pt x="13" y="10"/>
                    </a:cubicBezTo>
                    <a:cubicBezTo>
                      <a:pt x="12" y="14"/>
                      <a:pt x="10" y="18"/>
                      <a:pt x="9" y="22"/>
                    </a:cubicBezTo>
                    <a:cubicBezTo>
                      <a:pt x="7" y="26"/>
                      <a:pt x="5" y="31"/>
                      <a:pt x="3" y="35"/>
                    </a:cubicBezTo>
                    <a:cubicBezTo>
                      <a:pt x="2" y="38"/>
                      <a:pt x="1" y="40"/>
                      <a:pt x="0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11" y="36"/>
                      <a:pt x="13" y="28"/>
                      <a:pt x="16" y="21"/>
                    </a:cubicBezTo>
                    <a:cubicBezTo>
                      <a:pt x="18" y="17"/>
                      <a:pt x="20" y="13"/>
                      <a:pt x="21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874"/>
              <p:cNvSpPr/>
              <p:nvPr/>
            </p:nvSpPr>
            <p:spPr bwMode="auto">
              <a:xfrm>
                <a:off x="2163" y="2787"/>
                <a:ext cx="52" cy="92"/>
              </a:xfrm>
              <a:custGeom>
                <a:gdLst>
                  <a:gd name="T0" fmla="*/ 18 w 22"/>
                  <a:gd name="T1" fmla="*/ 9 h 39"/>
                  <a:gd name="T2" fmla="*/ 22 w 22"/>
                  <a:gd name="T3" fmla="*/ 0 h 39"/>
                  <a:gd name="T4" fmla="*/ 21 w 22"/>
                  <a:gd name="T5" fmla="*/ 0 h 39"/>
                  <a:gd name="T6" fmla="*/ 14 w 22"/>
                  <a:gd name="T7" fmla="*/ 2 h 39"/>
                  <a:gd name="T8" fmla="*/ 14 w 22"/>
                  <a:gd name="T9" fmla="*/ 2 h 39"/>
                  <a:gd name="T10" fmla="*/ 13 w 22"/>
                  <a:gd name="T11" fmla="*/ 7 h 39"/>
                  <a:gd name="T12" fmla="*/ 11 w 22"/>
                  <a:gd name="T13" fmla="*/ 11 h 39"/>
                  <a:gd name="T14" fmla="*/ 6 w 22"/>
                  <a:gd name="T15" fmla="*/ 25 h 39"/>
                  <a:gd name="T16" fmla="*/ 0 w 22"/>
                  <a:gd name="T17" fmla="*/ 39 h 39"/>
                  <a:gd name="T18" fmla="*/ 6 w 22"/>
                  <a:gd name="T19" fmla="*/ 39 h 39"/>
                  <a:gd name="T20" fmla="*/ 13 w 22"/>
                  <a:gd name="T21" fmla="*/ 23 h 39"/>
                  <a:gd name="T22" fmla="*/ 18 w 22"/>
                  <a:gd name="T23" fmla="*/ 9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39">
                    <a:moveTo>
                      <a:pt x="18" y="9"/>
                    </a:moveTo>
                    <a:cubicBezTo>
                      <a:pt x="19" y="6"/>
                      <a:pt x="20" y="3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1"/>
                      <a:pt x="17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5"/>
                      <a:pt x="13" y="7"/>
                    </a:cubicBezTo>
                    <a:cubicBezTo>
                      <a:pt x="12" y="8"/>
                      <a:pt x="12" y="10"/>
                      <a:pt x="11" y="11"/>
                    </a:cubicBezTo>
                    <a:cubicBezTo>
                      <a:pt x="10" y="16"/>
                      <a:pt x="8" y="20"/>
                      <a:pt x="6" y="25"/>
                    </a:cubicBezTo>
                    <a:cubicBezTo>
                      <a:pt x="4" y="29"/>
                      <a:pt x="2" y="34"/>
                      <a:pt x="0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9" y="33"/>
                      <a:pt x="11" y="28"/>
                      <a:pt x="13" y="23"/>
                    </a:cubicBezTo>
                    <a:cubicBezTo>
                      <a:pt x="15" y="18"/>
                      <a:pt x="17" y="14"/>
                      <a:pt x="18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875"/>
              <p:cNvSpPr/>
              <p:nvPr/>
            </p:nvSpPr>
            <p:spPr bwMode="auto">
              <a:xfrm>
                <a:off x="2080" y="2834"/>
                <a:ext cx="33" cy="45"/>
              </a:xfrm>
              <a:custGeom>
                <a:gdLst>
                  <a:gd name="T0" fmla="*/ 12 w 14"/>
                  <a:gd name="T1" fmla="*/ 5 h 19"/>
                  <a:gd name="T2" fmla="*/ 14 w 14"/>
                  <a:gd name="T3" fmla="*/ 0 h 19"/>
                  <a:gd name="T4" fmla="*/ 14 w 14"/>
                  <a:gd name="T5" fmla="*/ 1 h 19"/>
                  <a:gd name="T6" fmla="*/ 7 w 14"/>
                  <a:gd name="T7" fmla="*/ 4 h 19"/>
                  <a:gd name="T8" fmla="*/ 7 w 14"/>
                  <a:gd name="T9" fmla="*/ 4 h 19"/>
                  <a:gd name="T10" fmla="*/ 4 w 14"/>
                  <a:gd name="T11" fmla="*/ 11 h 19"/>
                  <a:gd name="T12" fmla="*/ 0 w 14"/>
                  <a:gd name="T13" fmla="*/ 19 h 19"/>
                  <a:gd name="T14" fmla="*/ 7 w 14"/>
                  <a:gd name="T15" fmla="*/ 19 h 19"/>
                  <a:gd name="T16" fmla="*/ 9 w 14"/>
                  <a:gd name="T17" fmla="*/ 13 h 19"/>
                  <a:gd name="T18" fmla="*/ 12 w 14"/>
                  <a:gd name="T19" fmla="*/ 5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9">
                    <a:moveTo>
                      <a:pt x="12" y="5"/>
                    </a:moveTo>
                    <a:cubicBezTo>
                      <a:pt x="13" y="3"/>
                      <a:pt x="13" y="2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1" y="2"/>
                      <a:pt x="9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6"/>
                      <a:pt x="5" y="9"/>
                      <a:pt x="4" y="11"/>
                    </a:cubicBezTo>
                    <a:cubicBezTo>
                      <a:pt x="2" y="14"/>
                      <a:pt x="1" y="16"/>
                      <a:pt x="0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17"/>
                      <a:pt x="9" y="15"/>
                      <a:pt x="9" y="13"/>
                    </a:cubicBezTo>
                    <a:cubicBezTo>
                      <a:pt x="11" y="11"/>
                      <a:pt x="12" y="8"/>
                      <a:pt x="12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876"/>
              <p:cNvSpPr/>
              <p:nvPr/>
            </p:nvSpPr>
            <p:spPr bwMode="auto">
              <a:xfrm>
                <a:off x="2099" y="2817"/>
                <a:ext cx="42" cy="62"/>
              </a:xfrm>
              <a:custGeom>
                <a:gdLst>
                  <a:gd name="T0" fmla="*/ 15 w 18"/>
                  <a:gd name="T1" fmla="*/ 7 h 26"/>
                  <a:gd name="T2" fmla="*/ 18 w 18"/>
                  <a:gd name="T3" fmla="*/ 0 h 26"/>
                  <a:gd name="T4" fmla="*/ 15 w 18"/>
                  <a:gd name="T5" fmla="*/ 2 h 26"/>
                  <a:gd name="T6" fmla="*/ 8 w 18"/>
                  <a:gd name="T7" fmla="*/ 6 h 26"/>
                  <a:gd name="T8" fmla="*/ 5 w 18"/>
                  <a:gd name="T9" fmla="*/ 14 h 26"/>
                  <a:gd name="T10" fmla="*/ 2 w 18"/>
                  <a:gd name="T11" fmla="*/ 23 h 26"/>
                  <a:gd name="T12" fmla="*/ 0 w 18"/>
                  <a:gd name="T13" fmla="*/ 26 h 26"/>
                  <a:gd name="T14" fmla="*/ 7 w 18"/>
                  <a:gd name="T15" fmla="*/ 26 h 26"/>
                  <a:gd name="T16" fmla="*/ 11 w 18"/>
                  <a:gd name="T17" fmla="*/ 17 h 26"/>
                  <a:gd name="T18" fmla="*/ 15 w 18"/>
                  <a:gd name="T19" fmla="*/ 7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6">
                    <a:moveTo>
                      <a:pt x="15" y="7"/>
                    </a:moveTo>
                    <a:cubicBezTo>
                      <a:pt x="16" y="4"/>
                      <a:pt x="17" y="2"/>
                      <a:pt x="18" y="0"/>
                    </a:cubicBezTo>
                    <a:cubicBezTo>
                      <a:pt x="17" y="0"/>
                      <a:pt x="16" y="1"/>
                      <a:pt x="15" y="2"/>
                    </a:cubicBezTo>
                    <a:cubicBezTo>
                      <a:pt x="13" y="3"/>
                      <a:pt x="10" y="4"/>
                      <a:pt x="8" y="6"/>
                    </a:cubicBezTo>
                    <a:cubicBezTo>
                      <a:pt x="7" y="8"/>
                      <a:pt x="6" y="11"/>
                      <a:pt x="5" y="14"/>
                    </a:cubicBezTo>
                    <a:cubicBezTo>
                      <a:pt x="4" y="17"/>
                      <a:pt x="3" y="20"/>
                      <a:pt x="2" y="23"/>
                    </a:cubicBezTo>
                    <a:cubicBezTo>
                      <a:pt x="1" y="24"/>
                      <a:pt x="1" y="25"/>
                      <a:pt x="0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3"/>
                      <a:pt x="10" y="20"/>
                      <a:pt x="11" y="17"/>
                    </a:cubicBezTo>
                    <a:cubicBezTo>
                      <a:pt x="13" y="14"/>
                      <a:pt x="14" y="10"/>
                      <a:pt x="15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877"/>
              <p:cNvSpPr/>
              <p:nvPr/>
            </p:nvSpPr>
            <p:spPr bwMode="auto">
              <a:xfrm>
                <a:off x="2118" y="2806"/>
                <a:ext cx="49" cy="73"/>
              </a:xfrm>
              <a:custGeom>
                <a:gdLst>
                  <a:gd name="T0" fmla="*/ 18 w 21"/>
                  <a:gd name="T1" fmla="*/ 9 h 31"/>
                  <a:gd name="T2" fmla="*/ 21 w 21"/>
                  <a:gd name="T3" fmla="*/ 0 h 31"/>
                  <a:gd name="T4" fmla="*/ 14 w 21"/>
                  <a:gd name="T5" fmla="*/ 3 h 31"/>
                  <a:gd name="T6" fmla="*/ 13 w 21"/>
                  <a:gd name="T7" fmla="*/ 4 h 31"/>
                  <a:gd name="T8" fmla="*/ 4 w 21"/>
                  <a:gd name="T9" fmla="*/ 24 h 31"/>
                  <a:gd name="T10" fmla="*/ 0 w 21"/>
                  <a:gd name="T11" fmla="*/ 31 h 31"/>
                  <a:gd name="T12" fmla="*/ 8 w 21"/>
                  <a:gd name="T13" fmla="*/ 31 h 31"/>
                  <a:gd name="T14" fmla="*/ 13 w 21"/>
                  <a:gd name="T15" fmla="*/ 20 h 31"/>
                  <a:gd name="T16" fmla="*/ 18 w 21"/>
                  <a:gd name="T17" fmla="*/ 9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31">
                    <a:moveTo>
                      <a:pt x="18" y="9"/>
                    </a:moveTo>
                    <a:cubicBezTo>
                      <a:pt x="19" y="6"/>
                      <a:pt x="19" y="3"/>
                      <a:pt x="21" y="0"/>
                    </a:cubicBezTo>
                    <a:cubicBezTo>
                      <a:pt x="18" y="1"/>
                      <a:pt x="16" y="2"/>
                      <a:pt x="14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9" y="10"/>
                      <a:pt x="7" y="17"/>
                      <a:pt x="4" y="24"/>
                    </a:cubicBezTo>
                    <a:cubicBezTo>
                      <a:pt x="3" y="26"/>
                      <a:pt x="1" y="29"/>
                      <a:pt x="0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27"/>
                      <a:pt x="11" y="24"/>
                      <a:pt x="13" y="20"/>
                    </a:cubicBezTo>
                    <a:cubicBezTo>
                      <a:pt x="14" y="16"/>
                      <a:pt x="16" y="13"/>
                      <a:pt x="18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878"/>
              <p:cNvSpPr/>
              <p:nvPr/>
            </p:nvSpPr>
            <p:spPr bwMode="auto">
              <a:xfrm>
                <a:off x="2059" y="2846"/>
                <a:ext cx="30" cy="33"/>
              </a:xfrm>
              <a:custGeom>
                <a:gdLst>
                  <a:gd name="T0" fmla="*/ 13 w 13"/>
                  <a:gd name="T1" fmla="*/ 3 h 14"/>
                  <a:gd name="T2" fmla="*/ 13 w 13"/>
                  <a:gd name="T3" fmla="*/ 0 h 14"/>
                  <a:gd name="T4" fmla="*/ 6 w 13"/>
                  <a:gd name="T5" fmla="*/ 4 h 14"/>
                  <a:gd name="T6" fmla="*/ 4 w 13"/>
                  <a:gd name="T7" fmla="*/ 5 h 14"/>
                  <a:gd name="T8" fmla="*/ 4 w 13"/>
                  <a:gd name="T9" fmla="*/ 5 h 14"/>
                  <a:gd name="T10" fmla="*/ 0 w 13"/>
                  <a:gd name="T11" fmla="*/ 12 h 14"/>
                  <a:gd name="T12" fmla="*/ 0 w 13"/>
                  <a:gd name="T13" fmla="*/ 14 h 14"/>
                  <a:gd name="T14" fmla="*/ 7 w 13"/>
                  <a:gd name="T15" fmla="*/ 14 h 14"/>
                  <a:gd name="T16" fmla="*/ 9 w 13"/>
                  <a:gd name="T17" fmla="*/ 11 h 14"/>
                  <a:gd name="T18" fmla="*/ 13 w 13"/>
                  <a:gd name="T19" fmla="*/ 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4">
                    <a:moveTo>
                      <a:pt x="13" y="3"/>
                    </a:moveTo>
                    <a:cubicBezTo>
                      <a:pt x="13" y="2"/>
                      <a:pt x="13" y="1"/>
                      <a:pt x="13" y="0"/>
                    </a:cubicBezTo>
                    <a:cubicBezTo>
                      <a:pt x="11" y="2"/>
                      <a:pt x="8" y="3"/>
                      <a:pt x="6" y="4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1" y="10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3"/>
                      <a:pt x="8" y="12"/>
                      <a:pt x="9" y="11"/>
                    </a:cubicBezTo>
                    <a:cubicBezTo>
                      <a:pt x="10" y="8"/>
                      <a:pt x="12" y="6"/>
                      <a:pt x="13" y="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879"/>
              <p:cNvSpPr/>
              <p:nvPr/>
            </p:nvSpPr>
            <p:spPr bwMode="auto">
              <a:xfrm>
                <a:off x="2314" y="2789"/>
                <a:ext cx="52" cy="76"/>
              </a:xfrm>
              <a:custGeom>
                <a:gdLst>
                  <a:gd name="T0" fmla="*/ 2 w 22"/>
                  <a:gd name="T1" fmla="*/ 26 h 32"/>
                  <a:gd name="T2" fmla="*/ 0 w 22"/>
                  <a:gd name="T3" fmla="*/ 32 h 32"/>
                  <a:gd name="T4" fmla="*/ 11 w 22"/>
                  <a:gd name="T5" fmla="*/ 28 h 32"/>
                  <a:gd name="T6" fmla="*/ 22 w 22"/>
                  <a:gd name="T7" fmla="*/ 2 h 32"/>
                  <a:gd name="T8" fmla="*/ 14 w 22"/>
                  <a:gd name="T9" fmla="*/ 0 h 32"/>
                  <a:gd name="T10" fmla="*/ 6 w 22"/>
                  <a:gd name="T11" fmla="*/ 17 h 32"/>
                  <a:gd name="T12" fmla="*/ 2 w 22"/>
                  <a:gd name="T13" fmla="*/ 26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32">
                    <a:moveTo>
                      <a:pt x="2" y="26"/>
                    </a:moveTo>
                    <a:cubicBezTo>
                      <a:pt x="2" y="28"/>
                      <a:pt x="1" y="30"/>
                      <a:pt x="0" y="32"/>
                    </a:cubicBezTo>
                    <a:cubicBezTo>
                      <a:pt x="4" y="30"/>
                      <a:pt x="7" y="29"/>
                      <a:pt x="11" y="28"/>
                    </a:cubicBezTo>
                    <a:cubicBezTo>
                      <a:pt x="14" y="19"/>
                      <a:pt x="18" y="11"/>
                      <a:pt x="22" y="2"/>
                    </a:cubicBezTo>
                    <a:cubicBezTo>
                      <a:pt x="19" y="2"/>
                      <a:pt x="16" y="1"/>
                      <a:pt x="14" y="0"/>
                    </a:cubicBezTo>
                    <a:cubicBezTo>
                      <a:pt x="11" y="5"/>
                      <a:pt x="8" y="11"/>
                      <a:pt x="6" y="17"/>
                    </a:cubicBezTo>
                    <a:cubicBezTo>
                      <a:pt x="5" y="20"/>
                      <a:pt x="4" y="23"/>
                      <a:pt x="2" y="2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880"/>
              <p:cNvSpPr/>
              <p:nvPr/>
            </p:nvSpPr>
            <p:spPr bwMode="auto">
              <a:xfrm>
                <a:off x="1876" y="1935"/>
                <a:ext cx="33" cy="33"/>
              </a:xfrm>
              <a:custGeom>
                <a:gdLst>
                  <a:gd name="T0" fmla="*/ 8 w 14"/>
                  <a:gd name="T1" fmla="*/ 14 h 14"/>
                  <a:gd name="T2" fmla="*/ 14 w 14"/>
                  <a:gd name="T3" fmla="*/ 13 h 14"/>
                  <a:gd name="T4" fmla="*/ 14 w 14"/>
                  <a:gd name="T5" fmla="*/ 0 h 14"/>
                  <a:gd name="T6" fmla="*/ 0 w 14"/>
                  <a:gd name="T7" fmla="*/ 0 h 14"/>
                  <a:gd name="T8" fmla="*/ 0 w 14"/>
                  <a:gd name="T9" fmla="*/ 14 h 14"/>
                  <a:gd name="T10" fmla="*/ 8 w 14"/>
                  <a:gd name="T11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8" y="14"/>
                    </a:moveTo>
                    <a:cubicBezTo>
                      <a:pt x="10" y="13"/>
                      <a:pt x="12" y="13"/>
                      <a:pt x="14" y="13"/>
                    </a:cubicBezTo>
                    <a:cubicBezTo>
                      <a:pt x="14" y="9"/>
                      <a:pt x="14" y="5"/>
                      <a:pt x="14" y="0"/>
                    </a:cubicBezTo>
                    <a:cubicBezTo>
                      <a:pt x="9" y="0"/>
                      <a:pt x="4" y="0"/>
                      <a:pt x="0" y="0"/>
                    </a:cubicBezTo>
                    <a:cubicBezTo>
                      <a:pt x="0" y="5"/>
                      <a:pt x="0" y="9"/>
                      <a:pt x="0" y="14"/>
                    </a:cubicBezTo>
                    <a:cubicBezTo>
                      <a:pt x="2" y="14"/>
                      <a:pt x="5" y="14"/>
                      <a:pt x="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881"/>
              <p:cNvSpPr/>
              <p:nvPr/>
            </p:nvSpPr>
            <p:spPr bwMode="auto">
              <a:xfrm>
                <a:off x="2300" y="1726"/>
                <a:ext cx="50" cy="54"/>
              </a:xfrm>
              <a:custGeom>
                <a:gdLst>
                  <a:gd name="T0" fmla="*/ 15 w 21"/>
                  <a:gd name="T1" fmla="*/ 3 h 23"/>
                  <a:gd name="T2" fmla="*/ 7 w 21"/>
                  <a:gd name="T3" fmla="*/ 0 h 23"/>
                  <a:gd name="T4" fmla="*/ 0 w 21"/>
                  <a:gd name="T5" fmla="*/ 4 h 23"/>
                  <a:gd name="T6" fmla="*/ 0 w 21"/>
                  <a:gd name="T7" fmla="*/ 4 h 23"/>
                  <a:gd name="T8" fmla="*/ 8 w 21"/>
                  <a:gd name="T9" fmla="*/ 13 h 23"/>
                  <a:gd name="T10" fmla="*/ 14 w 21"/>
                  <a:gd name="T11" fmla="*/ 23 h 23"/>
                  <a:gd name="T12" fmla="*/ 15 w 21"/>
                  <a:gd name="T13" fmla="*/ 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3">
                    <a:moveTo>
                      <a:pt x="15" y="3"/>
                    </a:moveTo>
                    <a:cubicBezTo>
                      <a:pt x="13" y="1"/>
                      <a:pt x="10" y="0"/>
                      <a:pt x="7" y="0"/>
                    </a:cubicBezTo>
                    <a:cubicBezTo>
                      <a:pt x="4" y="0"/>
                      <a:pt x="1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7"/>
                      <a:pt x="6" y="10"/>
                      <a:pt x="8" y="13"/>
                    </a:cubicBezTo>
                    <a:cubicBezTo>
                      <a:pt x="10" y="16"/>
                      <a:pt x="12" y="19"/>
                      <a:pt x="14" y="23"/>
                    </a:cubicBezTo>
                    <a:cubicBezTo>
                      <a:pt x="20" y="19"/>
                      <a:pt x="21" y="8"/>
                      <a:pt x="15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882"/>
              <p:cNvSpPr/>
              <p:nvPr/>
            </p:nvSpPr>
            <p:spPr bwMode="auto">
              <a:xfrm>
                <a:off x="2182" y="1742"/>
                <a:ext cx="28" cy="31"/>
              </a:xfrm>
              <a:custGeom>
                <a:gdLst>
                  <a:gd name="T0" fmla="*/ 3 w 12"/>
                  <a:gd name="T1" fmla="*/ 9 h 13"/>
                  <a:gd name="T2" fmla="*/ 5 w 12"/>
                  <a:gd name="T3" fmla="*/ 13 h 13"/>
                  <a:gd name="T4" fmla="*/ 12 w 12"/>
                  <a:gd name="T5" fmla="*/ 11 h 13"/>
                  <a:gd name="T6" fmla="*/ 8 w 12"/>
                  <a:gd name="T7" fmla="*/ 0 h 13"/>
                  <a:gd name="T8" fmla="*/ 0 w 12"/>
                  <a:gd name="T9" fmla="*/ 2 h 13"/>
                  <a:gd name="T10" fmla="*/ 3 w 12"/>
                  <a:gd name="T11" fmla="*/ 9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3" y="9"/>
                    </a:moveTo>
                    <a:cubicBezTo>
                      <a:pt x="4" y="10"/>
                      <a:pt x="5" y="12"/>
                      <a:pt x="5" y="13"/>
                    </a:cubicBezTo>
                    <a:cubicBezTo>
                      <a:pt x="7" y="12"/>
                      <a:pt x="10" y="11"/>
                      <a:pt x="12" y="11"/>
                    </a:cubicBezTo>
                    <a:cubicBezTo>
                      <a:pt x="11" y="7"/>
                      <a:pt x="10" y="3"/>
                      <a:pt x="8" y="0"/>
                    </a:cubicBezTo>
                    <a:cubicBezTo>
                      <a:pt x="5" y="0"/>
                      <a:pt x="2" y="1"/>
                      <a:pt x="0" y="2"/>
                    </a:cubicBezTo>
                    <a:cubicBezTo>
                      <a:pt x="1" y="5"/>
                      <a:pt x="2" y="7"/>
                      <a:pt x="3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883"/>
              <p:cNvSpPr/>
              <p:nvPr/>
            </p:nvSpPr>
            <p:spPr bwMode="auto">
              <a:xfrm>
                <a:off x="2335" y="1780"/>
                <a:ext cx="38" cy="62"/>
              </a:xfrm>
              <a:custGeom>
                <a:gdLst>
                  <a:gd name="T0" fmla="*/ 16 w 16"/>
                  <a:gd name="T1" fmla="*/ 12 h 26"/>
                  <a:gd name="T2" fmla="*/ 10 w 16"/>
                  <a:gd name="T3" fmla="*/ 2 h 26"/>
                  <a:gd name="T4" fmla="*/ 0 w 16"/>
                  <a:gd name="T5" fmla="*/ 2 h 26"/>
                  <a:gd name="T6" fmla="*/ 2 w 16"/>
                  <a:gd name="T7" fmla="*/ 26 h 26"/>
                  <a:gd name="T8" fmla="*/ 16 w 16"/>
                  <a:gd name="T9" fmla="*/ 12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6">
                    <a:moveTo>
                      <a:pt x="16" y="12"/>
                    </a:moveTo>
                    <a:cubicBezTo>
                      <a:pt x="16" y="8"/>
                      <a:pt x="14" y="4"/>
                      <a:pt x="10" y="2"/>
                    </a:cubicBezTo>
                    <a:cubicBezTo>
                      <a:pt x="7" y="1"/>
                      <a:pt x="3" y="0"/>
                      <a:pt x="0" y="2"/>
                    </a:cubicBezTo>
                    <a:cubicBezTo>
                      <a:pt x="2" y="10"/>
                      <a:pt x="3" y="18"/>
                      <a:pt x="2" y="26"/>
                    </a:cubicBezTo>
                    <a:cubicBezTo>
                      <a:pt x="9" y="26"/>
                      <a:pt x="16" y="20"/>
                      <a:pt x="16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884"/>
              <p:cNvSpPr/>
              <p:nvPr/>
            </p:nvSpPr>
            <p:spPr bwMode="auto">
              <a:xfrm>
                <a:off x="2260" y="1764"/>
                <a:ext cx="42" cy="42"/>
              </a:xfrm>
              <a:custGeom>
                <a:gdLst>
                  <a:gd name="T0" fmla="*/ 0 w 18"/>
                  <a:gd name="T1" fmla="*/ 10 h 18"/>
                  <a:gd name="T2" fmla="*/ 3 w 18"/>
                  <a:gd name="T3" fmla="*/ 18 h 18"/>
                  <a:gd name="T4" fmla="*/ 12 w 18"/>
                  <a:gd name="T5" fmla="*/ 14 h 18"/>
                  <a:gd name="T6" fmla="*/ 18 w 18"/>
                  <a:gd name="T7" fmla="*/ 13 h 18"/>
                  <a:gd name="T8" fmla="*/ 10 w 18"/>
                  <a:gd name="T9" fmla="*/ 0 h 18"/>
                  <a:gd name="T10" fmla="*/ 0 w 18"/>
                  <a:gd name="T11" fmla="*/ 1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0" y="10"/>
                    </a:moveTo>
                    <a:cubicBezTo>
                      <a:pt x="1" y="12"/>
                      <a:pt x="3" y="15"/>
                      <a:pt x="3" y="18"/>
                    </a:cubicBezTo>
                    <a:cubicBezTo>
                      <a:pt x="6" y="17"/>
                      <a:pt x="9" y="15"/>
                      <a:pt x="12" y="14"/>
                    </a:cubicBezTo>
                    <a:cubicBezTo>
                      <a:pt x="14" y="14"/>
                      <a:pt x="16" y="13"/>
                      <a:pt x="18" y="13"/>
                    </a:cubicBezTo>
                    <a:cubicBezTo>
                      <a:pt x="16" y="8"/>
                      <a:pt x="13" y="4"/>
                      <a:pt x="10" y="0"/>
                    </a:cubicBezTo>
                    <a:cubicBezTo>
                      <a:pt x="7" y="4"/>
                      <a:pt x="3" y="7"/>
                      <a:pt x="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885"/>
              <p:cNvSpPr/>
              <p:nvPr/>
            </p:nvSpPr>
            <p:spPr bwMode="auto">
              <a:xfrm>
                <a:off x="2248" y="1747"/>
                <a:ext cx="33" cy="38"/>
              </a:xfrm>
              <a:custGeom>
                <a:gdLst>
                  <a:gd name="T0" fmla="*/ 14 w 14"/>
                  <a:gd name="T1" fmla="*/ 6 h 16"/>
                  <a:gd name="T2" fmla="*/ 4 w 14"/>
                  <a:gd name="T3" fmla="*/ 0 h 16"/>
                  <a:gd name="T4" fmla="*/ 1 w 14"/>
                  <a:gd name="T5" fmla="*/ 11 h 16"/>
                  <a:gd name="T6" fmla="*/ 0 w 14"/>
                  <a:gd name="T7" fmla="*/ 12 h 16"/>
                  <a:gd name="T8" fmla="*/ 4 w 14"/>
                  <a:gd name="T9" fmla="*/ 16 h 16"/>
                  <a:gd name="T10" fmla="*/ 14 w 14"/>
                  <a:gd name="T11" fmla="*/ 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14" y="6"/>
                    </a:moveTo>
                    <a:cubicBezTo>
                      <a:pt x="11" y="4"/>
                      <a:pt x="8" y="2"/>
                      <a:pt x="4" y="0"/>
                    </a:cubicBezTo>
                    <a:cubicBezTo>
                      <a:pt x="3" y="4"/>
                      <a:pt x="2" y="7"/>
                      <a:pt x="1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7" y="13"/>
                      <a:pt x="10" y="9"/>
                      <a:pt x="1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886"/>
              <p:cNvSpPr/>
              <p:nvPr/>
            </p:nvSpPr>
            <p:spPr bwMode="auto">
              <a:xfrm>
                <a:off x="2231" y="1871"/>
                <a:ext cx="40" cy="37"/>
              </a:xfrm>
              <a:custGeom>
                <a:gdLst>
                  <a:gd name="T0" fmla="*/ 17 w 17"/>
                  <a:gd name="T1" fmla="*/ 10 h 16"/>
                  <a:gd name="T2" fmla="*/ 6 w 17"/>
                  <a:gd name="T3" fmla="*/ 0 h 16"/>
                  <a:gd name="T4" fmla="*/ 1 w 17"/>
                  <a:gd name="T5" fmla="*/ 3 h 16"/>
                  <a:gd name="T6" fmla="*/ 0 w 17"/>
                  <a:gd name="T7" fmla="*/ 3 h 16"/>
                  <a:gd name="T8" fmla="*/ 3 w 17"/>
                  <a:gd name="T9" fmla="*/ 16 h 16"/>
                  <a:gd name="T10" fmla="*/ 17 w 17"/>
                  <a:gd name="T11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17" y="10"/>
                    </a:moveTo>
                    <a:cubicBezTo>
                      <a:pt x="12" y="8"/>
                      <a:pt x="9" y="3"/>
                      <a:pt x="6" y="0"/>
                    </a:cubicBezTo>
                    <a:cubicBezTo>
                      <a:pt x="5" y="1"/>
                      <a:pt x="3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8"/>
                      <a:pt x="2" y="12"/>
                      <a:pt x="3" y="16"/>
                    </a:cubicBezTo>
                    <a:cubicBezTo>
                      <a:pt x="8" y="15"/>
                      <a:pt x="12" y="13"/>
                      <a:pt x="17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887"/>
              <p:cNvSpPr/>
              <p:nvPr/>
            </p:nvSpPr>
            <p:spPr bwMode="auto">
              <a:xfrm>
                <a:off x="2167" y="1875"/>
                <a:ext cx="36" cy="33"/>
              </a:xfrm>
              <a:custGeom>
                <a:gdLst>
                  <a:gd name="T0" fmla="*/ 13 w 15"/>
                  <a:gd name="T1" fmla="*/ 14 h 14"/>
                  <a:gd name="T2" fmla="*/ 15 w 15"/>
                  <a:gd name="T3" fmla="*/ 3 h 14"/>
                  <a:gd name="T4" fmla="*/ 6 w 15"/>
                  <a:gd name="T5" fmla="*/ 0 h 14"/>
                  <a:gd name="T6" fmla="*/ 0 w 15"/>
                  <a:gd name="T7" fmla="*/ 9 h 14"/>
                  <a:gd name="T8" fmla="*/ 7 w 15"/>
                  <a:gd name="T9" fmla="*/ 12 h 14"/>
                  <a:gd name="T10" fmla="*/ 13 w 15"/>
                  <a:gd name="T11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13" y="14"/>
                    </a:moveTo>
                    <a:cubicBezTo>
                      <a:pt x="14" y="10"/>
                      <a:pt x="14" y="6"/>
                      <a:pt x="15" y="3"/>
                    </a:cubicBezTo>
                    <a:cubicBezTo>
                      <a:pt x="12" y="2"/>
                      <a:pt x="9" y="1"/>
                      <a:pt x="6" y="0"/>
                    </a:cubicBezTo>
                    <a:cubicBezTo>
                      <a:pt x="4" y="3"/>
                      <a:pt x="2" y="6"/>
                      <a:pt x="0" y="9"/>
                    </a:cubicBezTo>
                    <a:cubicBezTo>
                      <a:pt x="2" y="10"/>
                      <a:pt x="5" y="11"/>
                      <a:pt x="7" y="12"/>
                    </a:cubicBezTo>
                    <a:cubicBezTo>
                      <a:pt x="9" y="13"/>
                      <a:pt x="11" y="13"/>
                      <a:pt x="13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888"/>
              <p:cNvSpPr/>
              <p:nvPr/>
            </p:nvSpPr>
            <p:spPr bwMode="auto">
              <a:xfrm>
                <a:off x="2269" y="1797"/>
                <a:ext cx="38" cy="36"/>
              </a:xfrm>
              <a:custGeom>
                <a:gdLst>
                  <a:gd name="T0" fmla="*/ 15 w 16"/>
                  <a:gd name="T1" fmla="*/ 4 h 15"/>
                  <a:gd name="T2" fmla="*/ 14 w 16"/>
                  <a:gd name="T3" fmla="*/ 0 h 15"/>
                  <a:gd name="T4" fmla="*/ 7 w 16"/>
                  <a:gd name="T5" fmla="*/ 2 h 15"/>
                  <a:gd name="T6" fmla="*/ 0 w 16"/>
                  <a:gd name="T7" fmla="*/ 5 h 15"/>
                  <a:gd name="T8" fmla="*/ 0 w 16"/>
                  <a:gd name="T9" fmla="*/ 13 h 15"/>
                  <a:gd name="T10" fmla="*/ 16 w 16"/>
                  <a:gd name="T11" fmla="*/ 15 h 15"/>
                  <a:gd name="T12" fmla="*/ 15 w 16"/>
                  <a:gd name="T13" fmla="*/ 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15" y="4"/>
                    </a:moveTo>
                    <a:cubicBezTo>
                      <a:pt x="15" y="2"/>
                      <a:pt x="15" y="1"/>
                      <a:pt x="14" y="0"/>
                    </a:cubicBezTo>
                    <a:cubicBezTo>
                      <a:pt x="12" y="1"/>
                      <a:pt x="10" y="1"/>
                      <a:pt x="7" y="2"/>
                    </a:cubicBezTo>
                    <a:cubicBezTo>
                      <a:pt x="5" y="3"/>
                      <a:pt x="2" y="4"/>
                      <a:pt x="0" y="5"/>
                    </a:cubicBezTo>
                    <a:cubicBezTo>
                      <a:pt x="0" y="8"/>
                      <a:pt x="0" y="10"/>
                      <a:pt x="0" y="13"/>
                    </a:cubicBezTo>
                    <a:cubicBezTo>
                      <a:pt x="5" y="14"/>
                      <a:pt x="11" y="13"/>
                      <a:pt x="16" y="15"/>
                    </a:cubicBezTo>
                    <a:cubicBezTo>
                      <a:pt x="16" y="11"/>
                      <a:pt x="16" y="7"/>
                      <a:pt x="1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889"/>
              <p:cNvSpPr/>
              <p:nvPr/>
            </p:nvSpPr>
            <p:spPr bwMode="auto">
              <a:xfrm>
                <a:off x="2264" y="1830"/>
                <a:ext cx="43" cy="36"/>
              </a:xfrm>
              <a:custGeom>
                <a:gdLst>
                  <a:gd name="T0" fmla="*/ 18 w 18"/>
                  <a:gd name="T1" fmla="*/ 2 h 15"/>
                  <a:gd name="T2" fmla="*/ 2 w 18"/>
                  <a:gd name="T3" fmla="*/ 0 h 15"/>
                  <a:gd name="T4" fmla="*/ 2 w 18"/>
                  <a:gd name="T5" fmla="*/ 1 h 15"/>
                  <a:gd name="T6" fmla="*/ 0 w 18"/>
                  <a:gd name="T7" fmla="*/ 7 h 15"/>
                  <a:gd name="T8" fmla="*/ 13 w 18"/>
                  <a:gd name="T9" fmla="*/ 15 h 15"/>
                  <a:gd name="T10" fmla="*/ 18 w 18"/>
                  <a:gd name="T11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18" y="2"/>
                    </a:moveTo>
                    <a:cubicBezTo>
                      <a:pt x="13" y="1"/>
                      <a:pt x="7" y="1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5"/>
                      <a:pt x="0" y="7"/>
                    </a:cubicBezTo>
                    <a:cubicBezTo>
                      <a:pt x="4" y="10"/>
                      <a:pt x="8" y="13"/>
                      <a:pt x="13" y="15"/>
                    </a:cubicBezTo>
                    <a:cubicBezTo>
                      <a:pt x="15" y="11"/>
                      <a:pt x="17" y="7"/>
                      <a:pt x="18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890"/>
              <p:cNvSpPr/>
              <p:nvPr/>
            </p:nvSpPr>
            <p:spPr bwMode="auto">
              <a:xfrm>
                <a:off x="2203" y="1880"/>
                <a:ext cx="31" cy="31"/>
              </a:xfrm>
              <a:custGeom>
                <a:gdLst>
                  <a:gd name="T0" fmla="*/ 1 w 13"/>
                  <a:gd name="T1" fmla="*/ 1 h 13"/>
                  <a:gd name="T2" fmla="*/ 0 w 13"/>
                  <a:gd name="T3" fmla="*/ 12 h 13"/>
                  <a:gd name="T4" fmla="*/ 13 w 13"/>
                  <a:gd name="T5" fmla="*/ 12 h 13"/>
                  <a:gd name="T6" fmla="*/ 11 w 13"/>
                  <a:gd name="T7" fmla="*/ 0 h 13"/>
                  <a:gd name="T8" fmla="*/ 1 w 13"/>
                  <a:gd name="T9" fmla="*/ 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1" y="5"/>
                      <a:pt x="1" y="8"/>
                      <a:pt x="0" y="12"/>
                    </a:cubicBezTo>
                    <a:cubicBezTo>
                      <a:pt x="4" y="13"/>
                      <a:pt x="9" y="13"/>
                      <a:pt x="13" y="12"/>
                    </a:cubicBezTo>
                    <a:cubicBezTo>
                      <a:pt x="12" y="8"/>
                      <a:pt x="10" y="4"/>
                      <a:pt x="11" y="0"/>
                    </a:cubicBezTo>
                    <a:cubicBezTo>
                      <a:pt x="8" y="1"/>
                      <a:pt x="4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891"/>
              <p:cNvSpPr/>
              <p:nvPr/>
            </p:nvSpPr>
            <p:spPr bwMode="auto">
              <a:xfrm>
                <a:off x="1954" y="1776"/>
                <a:ext cx="48" cy="57"/>
              </a:xfrm>
              <a:custGeom>
                <a:gdLst>
                  <a:gd name="T0" fmla="*/ 0 w 20"/>
                  <a:gd name="T1" fmla="*/ 23 h 24"/>
                  <a:gd name="T2" fmla="*/ 16 w 20"/>
                  <a:gd name="T3" fmla="*/ 18 h 24"/>
                  <a:gd name="T4" fmla="*/ 15 w 20"/>
                  <a:gd name="T5" fmla="*/ 0 h 24"/>
                  <a:gd name="T6" fmla="*/ 13 w 20"/>
                  <a:gd name="T7" fmla="*/ 1 h 24"/>
                  <a:gd name="T8" fmla="*/ 0 w 20"/>
                  <a:gd name="T9" fmla="*/ 23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4">
                    <a:moveTo>
                      <a:pt x="0" y="23"/>
                    </a:moveTo>
                    <a:cubicBezTo>
                      <a:pt x="6" y="24"/>
                      <a:pt x="12" y="23"/>
                      <a:pt x="16" y="18"/>
                    </a:cubicBezTo>
                    <a:cubicBezTo>
                      <a:pt x="20" y="12"/>
                      <a:pt x="19" y="5"/>
                      <a:pt x="15" y="0"/>
                    </a:cubicBezTo>
                    <a:cubicBezTo>
                      <a:pt x="14" y="0"/>
                      <a:pt x="14" y="1"/>
                      <a:pt x="13" y="1"/>
                    </a:cubicBezTo>
                    <a:cubicBezTo>
                      <a:pt x="8" y="8"/>
                      <a:pt x="4" y="15"/>
                      <a:pt x="0" y="2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892"/>
              <p:cNvSpPr/>
              <p:nvPr/>
            </p:nvSpPr>
            <p:spPr bwMode="auto">
              <a:xfrm>
                <a:off x="1912" y="1707"/>
                <a:ext cx="180" cy="562"/>
              </a:xfrm>
              <a:custGeom>
                <a:gdLst>
                  <a:gd name="T0" fmla="*/ 76 w 76"/>
                  <a:gd name="T1" fmla="*/ 0 h 237"/>
                  <a:gd name="T2" fmla="*/ 76 w 76"/>
                  <a:gd name="T3" fmla="*/ 0 h 237"/>
                  <a:gd name="T4" fmla="*/ 46 w 76"/>
                  <a:gd name="T5" fmla="*/ 6 h 237"/>
                  <a:gd name="T6" fmla="*/ 23 w 76"/>
                  <a:gd name="T7" fmla="*/ 28 h 237"/>
                  <a:gd name="T8" fmla="*/ 1 w 76"/>
                  <a:gd name="T9" fmla="*/ 94 h 237"/>
                  <a:gd name="T10" fmla="*/ 2 w 76"/>
                  <a:gd name="T11" fmla="*/ 132 h 237"/>
                  <a:gd name="T12" fmla="*/ 10 w 76"/>
                  <a:gd name="T13" fmla="*/ 170 h 237"/>
                  <a:gd name="T14" fmla="*/ 22 w 76"/>
                  <a:gd name="T15" fmla="*/ 207 h 237"/>
                  <a:gd name="T16" fmla="*/ 34 w 76"/>
                  <a:gd name="T17" fmla="*/ 237 h 237"/>
                  <a:gd name="T18" fmla="*/ 40 w 76"/>
                  <a:gd name="T19" fmla="*/ 231 h 237"/>
                  <a:gd name="T20" fmla="*/ 40 w 76"/>
                  <a:gd name="T21" fmla="*/ 231 h 237"/>
                  <a:gd name="T22" fmla="*/ 27 w 76"/>
                  <a:gd name="T23" fmla="*/ 199 h 237"/>
                  <a:gd name="T24" fmla="*/ 17 w 76"/>
                  <a:gd name="T25" fmla="*/ 168 h 237"/>
                  <a:gd name="T26" fmla="*/ 9 w 76"/>
                  <a:gd name="T27" fmla="*/ 137 h 237"/>
                  <a:gd name="T28" fmla="*/ 7 w 76"/>
                  <a:gd name="T29" fmla="*/ 104 h 237"/>
                  <a:gd name="T30" fmla="*/ 27 w 76"/>
                  <a:gd name="T31" fmla="*/ 33 h 237"/>
                  <a:gd name="T32" fmla="*/ 72 w 76"/>
                  <a:gd name="T33" fmla="*/ 6 h 237"/>
                  <a:gd name="T34" fmla="*/ 76 w 76"/>
                  <a:gd name="T35" fmla="*/ 0 h 2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236">
                    <a:moveTo>
                      <a:pt x="76" y="0"/>
                    </a:moveTo>
                    <a:cubicBezTo>
                      <a:pt x="76" y="0"/>
                      <a:pt x="76" y="0"/>
                      <a:pt x="76" y="0"/>
                    </a:cubicBezTo>
                    <a:cubicBezTo>
                      <a:pt x="66" y="0"/>
                      <a:pt x="55" y="2"/>
                      <a:pt x="46" y="6"/>
                    </a:cubicBezTo>
                    <a:cubicBezTo>
                      <a:pt x="36" y="11"/>
                      <a:pt x="29" y="19"/>
                      <a:pt x="23" y="28"/>
                    </a:cubicBezTo>
                    <a:cubicBezTo>
                      <a:pt x="9" y="47"/>
                      <a:pt x="2" y="70"/>
                      <a:pt x="1" y="94"/>
                    </a:cubicBezTo>
                    <a:cubicBezTo>
                      <a:pt x="0" y="106"/>
                      <a:pt x="1" y="120"/>
                      <a:pt x="2" y="132"/>
                    </a:cubicBezTo>
                    <a:cubicBezTo>
                      <a:pt x="3" y="145"/>
                      <a:pt x="7" y="158"/>
                      <a:pt x="10" y="170"/>
                    </a:cubicBezTo>
                    <a:cubicBezTo>
                      <a:pt x="13" y="182"/>
                      <a:pt x="18" y="194"/>
                      <a:pt x="22" y="207"/>
                    </a:cubicBezTo>
                    <a:cubicBezTo>
                      <a:pt x="25" y="217"/>
                      <a:pt x="29" y="227"/>
                      <a:pt x="34" y="237"/>
                    </a:cubicBezTo>
                    <a:cubicBezTo>
                      <a:pt x="36" y="235"/>
                      <a:pt x="38" y="233"/>
                      <a:pt x="40" y="231"/>
                    </a:cubicBezTo>
                    <a:cubicBezTo>
                      <a:pt x="40" y="231"/>
                      <a:pt x="40" y="231"/>
                      <a:pt x="40" y="231"/>
                    </a:cubicBezTo>
                    <a:cubicBezTo>
                      <a:pt x="35" y="220"/>
                      <a:pt x="31" y="210"/>
                      <a:pt x="27" y="199"/>
                    </a:cubicBezTo>
                    <a:cubicBezTo>
                      <a:pt x="24" y="189"/>
                      <a:pt x="20" y="179"/>
                      <a:pt x="17" y="168"/>
                    </a:cubicBezTo>
                    <a:cubicBezTo>
                      <a:pt x="14" y="158"/>
                      <a:pt x="11" y="147"/>
                      <a:pt x="9" y="137"/>
                    </a:cubicBezTo>
                    <a:cubicBezTo>
                      <a:pt x="8" y="126"/>
                      <a:pt x="7" y="115"/>
                      <a:pt x="7" y="104"/>
                    </a:cubicBezTo>
                    <a:cubicBezTo>
                      <a:pt x="8" y="79"/>
                      <a:pt x="12" y="54"/>
                      <a:pt x="27" y="33"/>
                    </a:cubicBezTo>
                    <a:cubicBezTo>
                      <a:pt x="37" y="19"/>
                      <a:pt x="53" y="5"/>
                      <a:pt x="72" y="6"/>
                    </a:cubicBezTo>
                    <a:cubicBezTo>
                      <a:pt x="73" y="4"/>
                      <a:pt x="74" y="2"/>
                      <a:pt x="76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893"/>
              <p:cNvSpPr/>
              <p:nvPr/>
            </p:nvSpPr>
            <p:spPr bwMode="auto">
              <a:xfrm>
                <a:off x="1938" y="1835"/>
                <a:ext cx="38" cy="59"/>
              </a:xfrm>
              <a:custGeom>
                <a:gdLst>
                  <a:gd name="T0" fmla="*/ 15 w 16"/>
                  <a:gd name="T1" fmla="*/ 15 h 25"/>
                  <a:gd name="T2" fmla="*/ 14 w 16"/>
                  <a:gd name="T3" fmla="*/ 5 h 25"/>
                  <a:gd name="T4" fmla="*/ 6 w 16"/>
                  <a:gd name="T5" fmla="*/ 0 h 25"/>
                  <a:gd name="T6" fmla="*/ 0 w 16"/>
                  <a:gd name="T7" fmla="*/ 24 h 25"/>
                  <a:gd name="T8" fmla="*/ 15 w 16"/>
                  <a:gd name="T9" fmla="*/ 1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5">
                    <a:moveTo>
                      <a:pt x="15" y="15"/>
                    </a:moveTo>
                    <a:cubicBezTo>
                      <a:pt x="16" y="12"/>
                      <a:pt x="16" y="8"/>
                      <a:pt x="14" y="5"/>
                    </a:cubicBezTo>
                    <a:cubicBezTo>
                      <a:pt x="12" y="3"/>
                      <a:pt x="9" y="1"/>
                      <a:pt x="6" y="0"/>
                    </a:cubicBezTo>
                    <a:cubicBezTo>
                      <a:pt x="3" y="8"/>
                      <a:pt x="1" y="16"/>
                      <a:pt x="0" y="24"/>
                    </a:cubicBezTo>
                    <a:cubicBezTo>
                      <a:pt x="6" y="25"/>
                      <a:pt x="13" y="21"/>
                      <a:pt x="15" y="1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894"/>
              <p:cNvSpPr/>
              <p:nvPr/>
            </p:nvSpPr>
            <p:spPr bwMode="auto">
              <a:xfrm>
                <a:off x="1992" y="1733"/>
                <a:ext cx="52" cy="43"/>
              </a:xfrm>
              <a:custGeom>
                <a:gdLst>
                  <a:gd name="T0" fmla="*/ 0 w 22"/>
                  <a:gd name="T1" fmla="*/ 16 h 18"/>
                  <a:gd name="T2" fmla="*/ 8 w 22"/>
                  <a:gd name="T3" fmla="*/ 18 h 18"/>
                  <a:gd name="T4" fmla="*/ 15 w 22"/>
                  <a:gd name="T5" fmla="*/ 15 h 18"/>
                  <a:gd name="T6" fmla="*/ 21 w 22"/>
                  <a:gd name="T7" fmla="*/ 0 h 18"/>
                  <a:gd name="T8" fmla="*/ 0 w 22"/>
                  <a:gd name="T9" fmla="*/ 16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0" y="16"/>
                    </a:moveTo>
                    <a:cubicBezTo>
                      <a:pt x="3" y="17"/>
                      <a:pt x="5" y="18"/>
                      <a:pt x="8" y="18"/>
                    </a:cubicBezTo>
                    <a:cubicBezTo>
                      <a:pt x="11" y="17"/>
                      <a:pt x="13" y="16"/>
                      <a:pt x="15" y="15"/>
                    </a:cubicBezTo>
                    <a:cubicBezTo>
                      <a:pt x="20" y="11"/>
                      <a:pt x="22" y="6"/>
                      <a:pt x="21" y="0"/>
                    </a:cubicBezTo>
                    <a:cubicBezTo>
                      <a:pt x="13" y="4"/>
                      <a:pt x="6" y="9"/>
                      <a:pt x="0" y="1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895"/>
              <p:cNvSpPr/>
              <p:nvPr/>
            </p:nvSpPr>
            <p:spPr bwMode="auto">
              <a:xfrm>
                <a:off x="2047" y="1723"/>
                <a:ext cx="33" cy="26"/>
              </a:xfrm>
              <a:custGeom>
                <a:gdLst>
                  <a:gd name="T0" fmla="*/ 12 w 14"/>
                  <a:gd name="T1" fmla="*/ 9 h 11"/>
                  <a:gd name="T2" fmla="*/ 13 w 14"/>
                  <a:gd name="T3" fmla="*/ 4 h 11"/>
                  <a:gd name="T4" fmla="*/ 14 w 14"/>
                  <a:gd name="T5" fmla="*/ 0 h 11"/>
                  <a:gd name="T6" fmla="*/ 0 w 14"/>
                  <a:gd name="T7" fmla="*/ 3 h 11"/>
                  <a:gd name="T8" fmla="*/ 12 w 14"/>
                  <a:gd name="T9" fmla="*/ 9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1">
                    <a:moveTo>
                      <a:pt x="12" y="9"/>
                    </a:moveTo>
                    <a:cubicBezTo>
                      <a:pt x="12" y="7"/>
                      <a:pt x="12" y="6"/>
                      <a:pt x="13" y="4"/>
                    </a:cubicBezTo>
                    <a:cubicBezTo>
                      <a:pt x="13" y="3"/>
                      <a:pt x="13" y="2"/>
                      <a:pt x="14" y="0"/>
                    </a:cubicBezTo>
                    <a:cubicBezTo>
                      <a:pt x="9" y="0"/>
                      <a:pt x="4" y="1"/>
                      <a:pt x="0" y="3"/>
                    </a:cubicBezTo>
                    <a:cubicBezTo>
                      <a:pt x="1" y="7"/>
                      <a:pt x="8" y="11"/>
                      <a:pt x="12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896"/>
              <p:cNvSpPr/>
              <p:nvPr/>
            </p:nvSpPr>
            <p:spPr bwMode="auto">
              <a:xfrm>
                <a:off x="1933" y="1897"/>
                <a:ext cx="33" cy="61"/>
              </a:xfrm>
              <a:custGeom>
                <a:gdLst>
                  <a:gd name="T0" fmla="*/ 0 w 14"/>
                  <a:gd name="T1" fmla="*/ 26 h 26"/>
                  <a:gd name="T2" fmla="*/ 14 w 14"/>
                  <a:gd name="T3" fmla="*/ 14 h 26"/>
                  <a:gd name="T4" fmla="*/ 9 w 14"/>
                  <a:gd name="T5" fmla="*/ 4 h 26"/>
                  <a:gd name="T6" fmla="*/ 2 w 14"/>
                  <a:gd name="T7" fmla="*/ 1 h 26"/>
                  <a:gd name="T8" fmla="*/ 1 w 14"/>
                  <a:gd name="T9" fmla="*/ 5 h 26"/>
                  <a:gd name="T10" fmla="*/ 0 w 14"/>
                  <a:gd name="T11" fmla="*/ 26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6">
                    <a:moveTo>
                      <a:pt x="0" y="26"/>
                    </a:moveTo>
                    <a:cubicBezTo>
                      <a:pt x="6" y="26"/>
                      <a:pt x="13" y="20"/>
                      <a:pt x="14" y="14"/>
                    </a:cubicBezTo>
                    <a:cubicBezTo>
                      <a:pt x="14" y="10"/>
                      <a:pt x="12" y="6"/>
                      <a:pt x="9" y="4"/>
                    </a:cubicBezTo>
                    <a:cubicBezTo>
                      <a:pt x="7" y="2"/>
                      <a:pt x="4" y="0"/>
                      <a:pt x="2" y="1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0" y="12"/>
                      <a:pt x="0" y="19"/>
                      <a:pt x="0" y="2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897"/>
              <p:cNvSpPr/>
              <p:nvPr/>
            </p:nvSpPr>
            <p:spPr bwMode="auto">
              <a:xfrm>
                <a:off x="1607" y="1441"/>
                <a:ext cx="653" cy="1322"/>
              </a:xfrm>
              <a:custGeom>
                <a:gdLst>
                  <a:gd name="T0" fmla="*/ 9 w 276"/>
                  <a:gd name="T1" fmla="*/ 108 h 557"/>
                  <a:gd name="T2" fmla="*/ 0 w 276"/>
                  <a:gd name="T3" fmla="*/ 145 h 557"/>
                  <a:gd name="T4" fmla="*/ 43 w 276"/>
                  <a:gd name="T5" fmla="*/ 196 h 557"/>
                  <a:gd name="T6" fmla="*/ 45 w 276"/>
                  <a:gd name="T7" fmla="*/ 122 h 557"/>
                  <a:gd name="T8" fmla="*/ 48 w 276"/>
                  <a:gd name="T9" fmla="*/ 160 h 557"/>
                  <a:gd name="T10" fmla="*/ 45 w 276"/>
                  <a:gd name="T11" fmla="*/ 134 h 557"/>
                  <a:gd name="T12" fmla="*/ 19 w 276"/>
                  <a:gd name="T13" fmla="*/ 141 h 557"/>
                  <a:gd name="T14" fmla="*/ 42 w 276"/>
                  <a:gd name="T15" fmla="*/ 106 h 557"/>
                  <a:gd name="T16" fmla="*/ 149 w 276"/>
                  <a:gd name="T17" fmla="*/ 52 h 557"/>
                  <a:gd name="T18" fmla="*/ 200 w 276"/>
                  <a:gd name="T19" fmla="*/ 60 h 557"/>
                  <a:gd name="T20" fmla="*/ 179 w 276"/>
                  <a:gd name="T21" fmla="*/ 37 h 557"/>
                  <a:gd name="T22" fmla="*/ 179 w 276"/>
                  <a:gd name="T23" fmla="*/ 58 h 557"/>
                  <a:gd name="T24" fmla="*/ 207 w 276"/>
                  <a:gd name="T25" fmla="*/ 22 h 557"/>
                  <a:gd name="T26" fmla="*/ 226 w 276"/>
                  <a:gd name="T27" fmla="*/ 50 h 557"/>
                  <a:gd name="T28" fmla="*/ 244 w 276"/>
                  <a:gd name="T29" fmla="*/ 51 h 557"/>
                  <a:gd name="T30" fmla="*/ 233 w 276"/>
                  <a:gd name="T31" fmla="*/ 66 h 557"/>
                  <a:gd name="T32" fmla="*/ 237 w 276"/>
                  <a:gd name="T33" fmla="*/ 91 h 557"/>
                  <a:gd name="T34" fmla="*/ 223 w 276"/>
                  <a:gd name="T35" fmla="*/ 77 h 557"/>
                  <a:gd name="T36" fmla="*/ 211 w 276"/>
                  <a:gd name="T37" fmla="*/ 78 h 557"/>
                  <a:gd name="T38" fmla="*/ 183 w 276"/>
                  <a:gd name="T39" fmla="*/ 85 h 557"/>
                  <a:gd name="T40" fmla="*/ 150 w 276"/>
                  <a:gd name="T41" fmla="*/ 97 h 557"/>
                  <a:gd name="T42" fmla="*/ 110 w 276"/>
                  <a:gd name="T43" fmla="*/ 55 h 557"/>
                  <a:gd name="T44" fmla="*/ 110 w 276"/>
                  <a:gd name="T45" fmla="*/ 82 h 557"/>
                  <a:gd name="T46" fmla="*/ 112 w 276"/>
                  <a:gd name="T47" fmla="*/ 97 h 557"/>
                  <a:gd name="T48" fmla="*/ 92 w 276"/>
                  <a:gd name="T49" fmla="*/ 48 h 557"/>
                  <a:gd name="T50" fmla="*/ 96 w 276"/>
                  <a:gd name="T51" fmla="*/ 182 h 557"/>
                  <a:gd name="T52" fmla="*/ 55 w 276"/>
                  <a:gd name="T53" fmla="*/ 215 h 557"/>
                  <a:gd name="T54" fmla="*/ 69 w 276"/>
                  <a:gd name="T55" fmla="*/ 244 h 557"/>
                  <a:gd name="T56" fmla="*/ 75 w 276"/>
                  <a:gd name="T57" fmla="*/ 238 h 557"/>
                  <a:gd name="T58" fmla="*/ 103 w 276"/>
                  <a:gd name="T59" fmla="*/ 222 h 557"/>
                  <a:gd name="T60" fmla="*/ 76 w 276"/>
                  <a:gd name="T61" fmla="*/ 283 h 557"/>
                  <a:gd name="T62" fmla="*/ 94 w 276"/>
                  <a:gd name="T63" fmla="*/ 293 h 557"/>
                  <a:gd name="T64" fmla="*/ 82 w 276"/>
                  <a:gd name="T65" fmla="*/ 276 h 557"/>
                  <a:gd name="T66" fmla="*/ 114 w 276"/>
                  <a:gd name="T67" fmla="*/ 281 h 557"/>
                  <a:gd name="T68" fmla="*/ 73 w 276"/>
                  <a:gd name="T69" fmla="*/ 320 h 557"/>
                  <a:gd name="T70" fmla="*/ 71 w 276"/>
                  <a:gd name="T71" fmla="*/ 364 h 557"/>
                  <a:gd name="T72" fmla="*/ 105 w 276"/>
                  <a:gd name="T73" fmla="*/ 331 h 557"/>
                  <a:gd name="T74" fmla="*/ 82 w 276"/>
                  <a:gd name="T75" fmla="*/ 351 h 557"/>
                  <a:gd name="T76" fmla="*/ 115 w 276"/>
                  <a:gd name="T77" fmla="*/ 319 h 557"/>
                  <a:gd name="T78" fmla="*/ 99 w 276"/>
                  <a:gd name="T79" fmla="*/ 386 h 557"/>
                  <a:gd name="T80" fmla="*/ 114 w 276"/>
                  <a:gd name="T81" fmla="*/ 422 h 557"/>
                  <a:gd name="T82" fmla="*/ 127 w 276"/>
                  <a:gd name="T83" fmla="*/ 388 h 557"/>
                  <a:gd name="T84" fmla="*/ 104 w 276"/>
                  <a:gd name="T85" fmla="*/ 391 h 557"/>
                  <a:gd name="T86" fmla="*/ 149 w 276"/>
                  <a:gd name="T87" fmla="*/ 406 h 557"/>
                  <a:gd name="T88" fmla="*/ 118 w 276"/>
                  <a:gd name="T89" fmla="*/ 439 h 557"/>
                  <a:gd name="T90" fmla="*/ 110 w 276"/>
                  <a:gd name="T91" fmla="*/ 482 h 557"/>
                  <a:gd name="T92" fmla="*/ 127 w 276"/>
                  <a:gd name="T93" fmla="*/ 486 h 557"/>
                  <a:gd name="T94" fmla="*/ 130 w 276"/>
                  <a:gd name="T95" fmla="*/ 455 h 557"/>
                  <a:gd name="T96" fmla="*/ 118 w 276"/>
                  <a:gd name="T97" fmla="*/ 445 h 557"/>
                  <a:gd name="T98" fmla="*/ 138 w 276"/>
                  <a:gd name="T99" fmla="*/ 496 h 557"/>
                  <a:gd name="T100" fmla="*/ 113 w 276"/>
                  <a:gd name="T101" fmla="*/ 529 h 557"/>
                  <a:gd name="T102" fmla="*/ 131 w 276"/>
                  <a:gd name="T103" fmla="*/ 531 h 557"/>
                  <a:gd name="T104" fmla="*/ 118 w 276"/>
                  <a:gd name="T105" fmla="*/ 519 h 557"/>
                  <a:gd name="T106" fmla="*/ 144 w 276"/>
                  <a:gd name="T107" fmla="*/ 528 h 557"/>
                  <a:gd name="T108" fmla="*/ 130 w 276"/>
                  <a:gd name="T109" fmla="*/ 557 h 557"/>
                  <a:gd name="T110" fmla="*/ 147 w 276"/>
                  <a:gd name="T111" fmla="*/ 530 h 557"/>
                  <a:gd name="T112" fmla="*/ 147 w 276"/>
                  <a:gd name="T113" fmla="*/ 358 h 557"/>
                  <a:gd name="T114" fmla="*/ 132 w 276"/>
                  <a:gd name="T115" fmla="*/ 139 h 557"/>
                  <a:gd name="T116" fmla="*/ 255 w 276"/>
                  <a:gd name="T117" fmla="*/ 131 h 557"/>
                  <a:gd name="T118" fmla="*/ 272 w 276"/>
                  <a:gd name="T119" fmla="*/ 133 h 557"/>
                  <a:gd name="T120" fmla="*/ 275 w 276"/>
                  <a:gd name="T121" fmla="*/ 93 h 557"/>
                  <a:gd name="T122" fmla="*/ 149 w 276"/>
                  <a:gd name="T123" fmla="*/ 0 h 5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6" h="557">
                    <a:moveTo>
                      <a:pt x="47" y="47"/>
                    </a:moveTo>
                    <a:cubicBezTo>
                      <a:pt x="38" y="55"/>
                      <a:pt x="31" y="65"/>
                      <a:pt x="25" y="75"/>
                    </a:cubicBezTo>
                    <a:cubicBezTo>
                      <a:pt x="18" y="85"/>
                      <a:pt x="13" y="96"/>
                      <a:pt x="9" y="108"/>
                    </a:cubicBezTo>
                    <a:cubicBezTo>
                      <a:pt x="7" y="113"/>
                      <a:pt x="6" y="119"/>
                      <a:pt x="4" y="124"/>
                    </a:cubicBezTo>
                    <a:cubicBezTo>
                      <a:pt x="2" y="131"/>
                      <a:pt x="2" y="138"/>
                      <a:pt x="1" y="145"/>
                    </a:cubicBezTo>
                    <a:cubicBezTo>
                      <a:pt x="1" y="145"/>
                      <a:pt x="0" y="145"/>
                      <a:pt x="0" y="145"/>
                    </a:cubicBezTo>
                    <a:cubicBezTo>
                      <a:pt x="7" y="152"/>
                      <a:pt x="13" y="160"/>
                      <a:pt x="20" y="168"/>
                    </a:cubicBezTo>
                    <a:cubicBezTo>
                      <a:pt x="28" y="177"/>
                      <a:pt x="35" y="186"/>
                      <a:pt x="42" y="196"/>
                    </a:cubicBezTo>
                    <a:cubicBezTo>
                      <a:pt x="43" y="196"/>
                      <a:pt x="43" y="196"/>
                      <a:pt x="43" y="196"/>
                    </a:cubicBezTo>
                    <a:cubicBezTo>
                      <a:pt x="63" y="193"/>
                      <a:pt x="82" y="176"/>
                      <a:pt x="84" y="155"/>
                    </a:cubicBezTo>
                    <a:cubicBezTo>
                      <a:pt x="85" y="145"/>
                      <a:pt x="82" y="133"/>
                      <a:pt x="73" y="126"/>
                    </a:cubicBezTo>
                    <a:cubicBezTo>
                      <a:pt x="66" y="120"/>
                      <a:pt x="54" y="116"/>
                      <a:pt x="45" y="122"/>
                    </a:cubicBezTo>
                    <a:cubicBezTo>
                      <a:pt x="37" y="126"/>
                      <a:pt x="33" y="136"/>
                      <a:pt x="34" y="145"/>
                    </a:cubicBezTo>
                    <a:cubicBezTo>
                      <a:pt x="35" y="150"/>
                      <a:pt x="37" y="154"/>
                      <a:pt x="40" y="157"/>
                    </a:cubicBezTo>
                    <a:cubicBezTo>
                      <a:pt x="43" y="159"/>
                      <a:pt x="45" y="161"/>
                      <a:pt x="48" y="160"/>
                    </a:cubicBezTo>
                    <a:cubicBezTo>
                      <a:pt x="51" y="160"/>
                      <a:pt x="54" y="159"/>
                      <a:pt x="55" y="156"/>
                    </a:cubicBezTo>
                    <a:cubicBezTo>
                      <a:pt x="50" y="158"/>
                      <a:pt x="44" y="155"/>
                      <a:pt x="42" y="150"/>
                    </a:cubicBezTo>
                    <a:cubicBezTo>
                      <a:pt x="40" y="145"/>
                      <a:pt x="41" y="139"/>
                      <a:pt x="45" y="134"/>
                    </a:cubicBezTo>
                    <a:cubicBezTo>
                      <a:pt x="52" y="127"/>
                      <a:pt x="64" y="129"/>
                      <a:pt x="70" y="136"/>
                    </a:cubicBezTo>
                    <a:cubicBezTo>
                      <a:pt x="82" y="149"/>
                      <a:pt x="71" y="169"/>
                      <a:pt x="56" y="173"/>
                    </a:cubicBezTo>
                    <a:cubicBezTo>
                      <a:pt x="36" y="178"/>
                      <a:pt x="19" y="159"/>
                      <a:pt x="19" y="141"/>
                    </a:cubicBezTo>
                    <a:cubicBezTo>
                      <a:pt x="18" y="132"/>
                      <a:pt x="22" y="122"/>
                      <a:pt x="28" y="115"/>
                    </a:cubicBezTo>
                    <a:cubicBezTo>
                      <a:pt x="32" y="111"/>
                      <a:pt x="37" y="108"/>
                      <a:pt x="42" y="106"/>
                    </a:cubicBezTo>
                    <a:cubicBezTo>
                      <a:pt x="42" y="106"/>
                      <a:pt x="42" y="106"/>
                      <a:pt x="42" y="106"/>
                    </a:cubicBezTo>
                    <a:cubicBezTo>
                      <a:pt x="40" y="78"/>
                      <a:pt x="54" y="49"/>
                      <a:pt x="79" y="35"/>
                    </a:cubicBezTo>
                    <a:cubicBezTo>
                      <a:pt x="98" y="25"/>
                      <a:pt x="123" y="25"/>
                      <a:pt x="139" y="40"/>
                    </a:cubicBezTo>
                    <a:cubicBezTo>
                      <a:pt x="143" y="44"/>
                      <a:pt x="146" y="47"/>
                      <a:pt x="149" y="52"/>
                    </a:cubicBezTo>
                    <a:cubicBezTo>
                      <a:pt x="149" y="52"/>
                      <a:pt x="149" y="52"/>
                      <a:pt x="149" y="52"/>
                    </a:cubicBezTo>
                    <a:cubicBezTo>
                      <a:pt x="157" y="59"/>
                      <a:pt x="165" y="67"/>
                      <a:pt x="177" y="68"/>
                    </a:cubicBezTo>
                    <a:cubicBezTo>
                      <a:pt x="185" y="70"/>
                      <a:pt x="194" y="67"/>
                      <a:pt x="200" y="60"/>
                    </a:cubicBezTo>
                    <a:cubicBezTo>
                      <a:pt x="205" y="52"/>
                      <a:pt x="207" y="41"/>
                      <a:pt x="199" y="34"/>
                    </a:cubicBezTo>
                    <a:cubicBezTo>
                      <a:pt x="195" y="31"/>
                      <a:pt x="190" y="29"/>
                      <a:pt x="186" y="31"/>
                    </a:cubicBezTo>
                    <a:cubicBezTo>
                      <a:pt x="183" y="31"/>
                      <a:pt x="179" y="34"/>
                      <a:pt x="179" y="37"/>
                    </a:cubicBezTo>
                    <a:cubicBezTo>
                      <a:pt x="181" y="34"/>
                      <a:pt x="186" y="34"/>
                      <a:pt x="189" y="35"/>
                    </a:cubicBezTo>
                    <a:cubicBezTo>
                      <a:pt x="193" y="37"/>
                      <a:pt x="196" y="41"/>
                      <a:pt x="196" y="45"/>
                    </a:cubicBezTo>
                    <a:cubicBezTo>
                      <a:pt x="196" y="54"/>
                      <a:pt x="187" y="60"/>
                      <a:pt x="179" y="58"/>
                    </a:cubicBezTo>
                    <a:cubicBezTo>
                      <a:pt x="169" y="57"/>
                      <a:pt x="163" y="48"/>
                      <a:pt x="164" y="39"/>
                    </a:cubicBezTo>
                    <a:cubicBezTo>
                      <a:pt x="164" y="29"/>
                      <a:pt x="171" y="21"/>
                      <a:pt x="180" y="18"/>
                    </a:cubicBezTo>
                    <a:cubicBezTo>
                      <a:pt x="189" y="15"/>
                      <a:pt x="199" y="17"/>
                      <a:pt x="207" y="22"/>
                    </a:cubicBezTo>
                    <a:cubicBezTo>
                      <a:pt x="215" y="27"/>
                      <a:pt x="220" y="36"/>
                      <a:pt x="221" y="45"/>
                    </a:cubicBezTo>
                    <a:cubicBezTo>
                      <a:pt x="221" y="50"/>
                      <a:pt x="220" y="55"/>
                      <a:pt x="219" y="60"/>
                    </a:cubicBezTo>
                    <a:cubicBezTo>
                      <a:pt x="221" y="57"/>
                      <a:pt x="223" y="53"/>
                      <a:pt x="226" y="50"/>
                    </a:cubicBezTo>
                    <a:cubicBezTo>
                      <a:pt x="228" y="48"/>
                      <a:pt x="230" y="46"/>
                      <a:pt x="233" y="45"/>
                    </a:cubicBezTo>
                    <a:cubicBezTo>
                      <a:pt x="235" y="44"/>
                      <a:pt x="238" y="43"/>
                      <a:pt x="241" y="44"/>
                    </a:cubicBezTo>
                    <a:cubicBezTo>
                      <a:pt x="243" y="45"/>
                      <a:pt x="244" y="48"/>
                      <a:pt x="244" y="51"/>
                    </a:cubicBezTo>
                    <a:cubicBezTo>
                      <a:pt x="244" y="56"/>
                      <a:pt x="238" y="59"/>
                      <a:pt x="233" y="60"/>
                    </a:cubicBezTo>
                    <a:cubicBezTo>
                      <a:pt x="229" y="61"/>
                      <a:pt x="225" y="62"/>
                      <a:pt x="220" y="63"/>
                    </a:cubicBezTo>
                    <a:cubicBezTo>
                      <a:pt x="225" y="64"/>
                      <a:pt x="229" y="65"/>
                      <a:pt x="233" y="66"/>
                    </a:cubicBezTo>
                    <a:cubicBezTo>
                      <a:pt x="244" y="69"/>
                      <a:pt x="256" y="73"/>
                      <a:pt x="262" y="83"/>
                    </a:cubicBezTo>
                    <a:cubicBezTo>
                      <a:pt x="266" y="89"/>
                      <a:pt x="267" y="101"/>
                      <a:pt x="259" y="104"/>
                    </a:cubicBezTo>
                    <a:cubicBezTo>
                      <a:pt x="250" y="107"/>
                      <a:pt x="241" y="98"/>
                      <a:pt x="237" y="91"/>
                    </a:cubicBezTo>
                    <a:cubicBezTo>
                      <a:pt x="234" y="87"/>
                      <a:pt x="231" y="83"/>
                      <a:pt x="228" y="79"/>
                    </a:cubicBezTo>
                    <a:cubicBezTo>
                      <a:pt x="225" y="75"/>
                      <a:pt x="222" y="72"/>
                      <a:pt x="219" y="68"/>
                    </a:cubicBezTo>
                    <a:cubicBezTo>
                      <a:pt x="221" y="71"/>
                      <a:pt x="222" y="74"/>
                      <a:pt x="223" y="77"/>
                    </a:cubicBezTo>
                    <a:cubicBezTo>
                      <a:pt x="224" y="81"/>
                      <a:pt x="227" y="88"/>
                      <a:pt x="224" y="91"/>
                    </a:cubicBezTo>
                    <a:cubicBezTo>
                      <a:pt x="220" y="96"/>
                      <a:pt x="213" y="93"/>
                      <a:pt x="211" y="88"/>
                    </a:cubicBezTo>
                    <a:cubicBezTo>
                      <a:pt x="210" y="85"/>
                      <a:pt x="210" y="81"/>
                      <a:pt x="211" y="78"/>
                    </a:cubicBezTo>
                    <a:cubicBezTo>
                      <a:pt x="212" y="74"/>
                      <a:pt x="214" y="70"/>
                      <a:pt x="215" y="66"/>
                    </a:cubicBezTo>
                    <a:cubicBezTo>
                      <a:pt x="214" y="69"/>
                      <a:pt x="212" y="71"/>
                      <a:pt x="210" y="73"/>
                    </a:cubicBezTo>
                    <a:cubicBezTo>
                      <a:pt x="203" y="80"/>
                      <a:pt x="193" y="85"/>
                      <a:pt x="183" y="85"/>
                    </a:cubicBezTo>
                    <a:cubicBezTo>
                      <a:pt x="178" y="86"/>
                      <a:pt x="173" y="85"/>
                      <a:pt x="168" y="84"/>
                    </a:cubicBezTo>
                    <a:cubicBezTo>
                      <a:pt x="163" y="83"/>
                      <a:pt x="158" y="81"/>
                      <a:pt x="155" y="78"/>
                    </a:cubicBezTo>
                    <a:cubicBezTo>
                      <a:pt x="155" y="85"/>
                      <a:pt x="153" y="92"/>
                      <a:pt x="150" y="97"/>
                    </a:cubicBezTo>
                    <a:cubicBezTo>
                      <a:pt x="140" y="114"/>
                      <a:pt x="116" y="121"/>
                      <a:pt x="100" y="110"/>
                    </a:cubicBezTo>
                    <a:cubicBezTo>
                      <a:pt x="86" y="102"/>
                      <a:pt x="81" y="83"/>
                      <a:pt x="89" y="69"/>
                    </a:cubicBezTo>
                    <a:cubicBezTo>
                      <a:pt x="93" y="61"/>
                      <a:pt x="101" y="55"/>
                      <a:pt x="110" y="55"/>
                    </a:cubicBezTo>
                    <a:cubicBezTo>
                      <a:pt x="119" y="55"/>
                      <a:pt x="129" y="61"/>
                      <a:pt x="131" y="70"/>
                    </a:cubicBezTo>
                    <a:cubicBezTo>
                      <a:pt x="133" y="78"/>
                      <a:pt x="129" y="88"/>
                      <a:pt x="119" y="88"/>
                    </a:cubicBezTo>
                    <a:cubicBezTo>
                      <a:pt x="116" y="88"/>
                      <a:pt x="112" y="86"/>
                      <a:pt x="110" y="82"/>
                    </a:cubicBezTo>
                    <a:cubicBezTo>
                      <a:pt x="109" y="79"/>
                      <a:pt x="108" y="75"/>
                      <a:pt x="110" y="72"/>
                    </a:cubicBezTo>
                    <a:cubicBezTo>
                      <a:pt x="105" y="72"/>
                      <a:pt x="103" y="78"/>
                      <a:pt x="103" y="82"/>
                    </a:cubicBezTo>
                    <a:cubicBezTo>
                      <a:pt x="102" y="88"/>
                      <a:pt x="106" y="95"/>
                      <a:pt x="112" y="97"/>
                    </a:cubicBezTo>
                    <a:cubicBezTo>
                      <a:pt x="125" y="103"/>
                      <a:pt x="137" y="91"/>
                      <a:pt x="139" y="78"/>
                    </a:cubicBezTo>
                    <a:cubicBezTo>
                      <a:pt x="140" y="67"/>
                      <a:pt x="134" y="56"/>
                      <a:pt x="125" y="50"/>
                    </a:cubicBezTo>
                    <a:cubicBezTo>
                      <a:pt x="115" y="44"/>
                      <a:pt x="102" y="43"/>
                      <a:pt x="92" y="48"/>
                    </a:cubicBezTo>
                    <a:cubicBezTo>
                      <a:pt x="70" y="57"/>
                      <a:pt x="59" y="81"/>
                      <a:pt x="59" y="104"/>
                    </a:cubicBezTo>
                    <a:cubicBezTo>
                      <a:pt x="77" y="105"/>
                      <a:pt x="94" y="116"/>
                      <a:pt x="101" y="132"/>
                    </a:cubicBezTo>
                    <a:cubicBezTo>
                      <a:pt x="108" y="148"/>
                      <a:pt x="105" y="167"/>
                      <a:pt x="96" y="182"/>
                    </a:cubicBezTo>
                    <a:cubicBezTo>
                      <a:pt x="92" y="190"/>
                      <a:pt x="86" y="197"/>
                      <a:pt x="79" y="203"/>
                    </a:cubicBezTo>
                    <a:cubicBezTo>
                      <a:pt x="76" y="205"/>
                      <a:pt x="73" y="208"/>
                      <a:pt x="69" y="210"/>
                    </a:cubicBezTo>
                    <a:cubicBezTo>
                      <a:pt x="64" y="212"/>
                      <a:pt x="60" y="213"/>
                      <a:pt x="55" y="215"/>
                    </a:cubicBezTo>
                    <a:cubicBezTo>
                      <a:pt x="56" y="216"/>
                      <a:pt x="57" y="218"/>
                      <a:pt x="58" y="219"/>
                    </a:cubicBezTo>
                    <a:cubicBezTo>
                      <a:pt x="62" y="227"/>
                      <a:pt x="66" y="236"/>
                      <a:pt x="69" y="244"/>
                    </a:cubicBezTo>
                    <a:cubicBezTo>
                      <a:pt x="69" y="244"/>
                      <a:pt x="69" y="244"/>
                      <a:pt x="69" y="244"/>
                    </a:cubicBezTo>
                    <a:cubicBezTo>
                      <a:pt x="75" y="247"/>
                      <a:pt x="83" y="247"/>
                      <a:pt x="88" y="242"/>
                    </a:cubicBezTo>
                    <a:cubicBezTo>
                      <a:pt x="91" y="238"/>
                      <a:pt x="93" y="230"/>
                      <a:pt x="88" y="227"/>
                    </a:cubicBezTo>
                    <a:cubicBezTo>
                      <a:pt x="90" y="234"/>
                      <a:pt x="82" y="239"/>
                      <a:pt x="75" y="238"/>
                    </a:cubicBezTo>
                    <a:cubicBezTo>
                      <a:pt x="70" y="236"/>
                      <a:pt x="68" y="231"/>
                      <a:pt x="68" y="227"/>
                    </a:cubicBezTo>
                    <a:cubicBezTo>
                      <a:pt x="68" y="220"/>
                      <a:pt x="73" y="215"/>
                      <a:pt x="79" y="213"/>
                    </a:cubicBezTo>
                    <a:cubicBezTo>
                      <a:pt x="88" y="209"/>
                      <a:pt x="98" y="213"/>
                      <a:pt x="103" y="222"/>
                    </a:cubicBezTo>
                    <a:cubicBezTo>
                      <a:pt x="107" y="227"/>
                      <a:pt x="107" y="235"/>
                      <a:pt x="105" y="241"/>
                    </a:cubicBezTo>
                    <a:cubicBezTo>
                      <a:pt x="100" y="254"/>
                      <a:pt x="87" y="264"/>
                      <a:pt x="74" y="261"/>
                    </a:cubicBezTo>
                    <a:cubicBezTo>
                      <a:pt x="75" y="268"/>
                      <a:pt x="76" y="276"/>
                      <a:pt x="76" y="283"/>
                    </a:cubicBezTo>
                    <a:cubicBezTo>
                      <a:pt x="77" y="286"/>
                      <a:pt x="77" y="288"/>
                      <a:pt x="77" y="291"/>
                    </a:cubicBezTo>
                    <a:cubicBezTo>
                      <a:pt x="77" y="291"/>
                      <a:pt x="77" y="291"/>
                      <a:pt x="77" y="291"/>
                    </a:cubicBezTo>
                    <a:cubicBezTo>
                      <a:pt x="82" y="295"/>
                      <a:pt x="88" y="296"/>
                      <a:pt x="94" y="293"/>
                    </a:cubicBezTo>
                    <a:cubicBezTo>
                      <a:pt x="98" y="291"/>
                      <a:pt x="102" y="285"/>
                      <a:pt x="99" y="281"/>
                    </a:cubicBezTo>
                    <a:cubicBezTo>
                      <a:pt x="97" y="284"/>
                      <a:pt x="93" y="287"/>
                      <a:pt x="89" y="286"/>
                    </a:cubicBezTo>
                    <a:cubicBezTo>
                      <a:pt x="85" y="284"/>
                      <a:pt x="82" y="281"/>
                      <a:pt x="82" y="276"/>
                    </a:cubicBezTo>
                    <a:cubicBezTo>
                      <a:pt x="82" y="273"/>
                      <a:pt x="83" y="269"/>
                      <a:pt x="86" y="267"/>
                    </a:cubicBezTo>
                    <a:cubicBezTo>
                      <a:pt x="89" y="264"/>
                      <a:pt x="93" y="263"/>
                      <a:pt x="97" y="263"/>
                    </a:cubicBezTo>
                    <a:cubicBezTo>
                      <a:pt x="107" y="264"/>
                      <a:pt x="114" y="271"/>
                      <a:pt x="114" y="281"/>
                    </a:cubicBezTo>
                    <a:cubicBezTo>
                      <a:pt x="114" y="290"/>
                      <a:pt x="109" y="299"/>
                      <a:pt x="101" y="304"/>
                    </a:cubicBezTo>
                    <a:cubicBezTo>
                      <a:pt x="93" y="308"/>
                      <a:pt x="84" y="309"/>
                      <a:pt x="75" y="308"/>
                    </a:cubicBezTo>
                    <a:cubicBezTo>
                      <a:pt x="75" y="312"/>
                      <a:pt x="74" y="316"/>
                      <a:pt x="73" y="320"/>
                    </a:cubicBezTo>
                    <a:cubicBezTo>
                      <a:pt x="72" y="325"/>
                      <a:pt x="70" y="330"/>
                      <a:pt x="69" y="335"/>
                    </a:cubicBezTo>
                    <a:cubicBezTo>
                      <a:pt x="67" y="340"/>
                      <a:pt x="66" y="344"/>
                      <a:pt x="63" y="348"/>
                    </a:cubicBezTo>
                    <a:cubicBezTo>
                      <a:pt x="66" y="354"/>
                      <a:pt x="68" y="359"/>
                      <a:pt x="71" y="364"/>
                    </a:cubicBezTo>
                    <a:cubicBezTo>
                      <a:pt x="79" y="366"/>
                      <a:pt x="88" y="365"/>
                      <a:pt x="96" y="361"/>
                    </a:cubicBezTo>
                    <a:cubicBezTo>
                      <a:pt x="102" y="359"/>
                      <a:pt x="107" y="354"/>
                      <a:pt x="110" y="348"/>
                    </a:cubicBezTo>
                    <a:cubicBezTo>
                      <a:pt x="112" y="342"/>
                      <a:pt x="111" y="335"/>
                      <a:pt x="105" y="331"/>
                    </a:cubicBezTo>
                    <a:cubicBezTo>
                      <a:pt x="102" y="329"/>
                      <a:pt x="95" y="326"/>
                      <a:pt x="92" y="330"/>
                    </a:cubicBezTo>
                    <a:cubicBezTo>
                      <a:pt x="99" y="332"/>
                      <a:pt x="104" y="341"/>
                      <a:pt x="99" y="348"/>
                    </a:cubicBezTo>
                    <a:cubicBezTo>
                      <a:pt x="95" y="353"/>
                      <a:pt x="88" y="355"/>
                      <a:pt x="82" y="351"/>
                    </a:cubicBezTo>
                    <a:cubicBezTo>
                      <a:pt x="77" y="347"/>
                      <a:pt x="73" y="340"/>
                      <a:pt x="74" y="334"/>
                    </a:cubicBezTo>
                    <a:cubicBezTo>
                      <a:pt x="76" y="325"/>
                      <a:pt x="81" y="318"/>
                      <a:pt x="89" y="315"/>
                    </a:cubicBezTo>
                    <a:cubicBezTo>
                      <a:pt x="98" y="312"/>
                      <a:pt x="107" y="313"/>
                      <a:pt x="115" y="319"/>
                    </a:cubicBezTo>
                    <a:cubicBezTo>
                      <a:pt x="122" y="324"/>
                      <a:pt x="128" y="333"/>
                      <a:pt x="128" y="342"/>
                    </a:cubicBezTo>
                    <a:cubicBezTo>
                      <a:pt x="128" y="360"/>
                      <a:pt x="111" y="376"/>
                      <a:pt x="94" y="378"/>
                    </a:cubicBezTo>
                    <a:cubicBezTo>
                      <a:pt x="96" y="381"/>
                      <a:pt x="97" y="383"/>
                      <a:pt x="99" y="386"/>
                    </a:cubicBezTo>
                    <a:cubicBezTo>
                      <a:pt x="104" y="398"/>
                      <a:pt x="103" y="410"/>
                      <a:pt x="96" y="420"/>
                    </a:cubicBezTo>
                    <a:cubicBezTo>
                      <a:pt x="98" y="422"/>
                      <a:pt x="102" y="423"/>
                      <a:pt x="105" y="423"/>
                    </a:cubicBezTo>
                    <a:cubicBezTo>
                      <a:pt x="108" y="423"/>
                      <a:pt x="111" y="423"/>
                      <a:pt x="114" y="422"/>
                    </a:cubicBezTo>
                    <a:cubicBezTo>
                      <a:pt x="120" y="421"/>
                      <a:pt x="126" y="417"/>
                      <a:pt x="130" y="412"/>
                    </a:cubicBezTo>
                    <a:cubicBezTo>
                      <a:pt x="134" y="408"/>
                      <a:pt x="136" y="403"/>
                      <a:pt x="134" y="397"/>
                    </a:cubicBezTo>
                    <a:cubicBezTo>
                      <a:pt x="133" y="392"/>
                      <a:pt x="131" y="389"/>
                      <a:pt x="127" y="388"/>
                    </a:cubicBezTo>
                    <a:cubicBezTo>
                      <a:pt x="130" y="391"/>
                      <a:pt x="129" y="396"/>
                      <a:pt x="127" y="400"/>
                    </a:cubicBezTo>
                    <a:cubicBezTo>
                      <a:pt x="124" y="404"/>
                      <a:pt x="117" y="406"/>
                      <a:pt x="112" y="404"/>
                    </a:cubicBezTo>
                    <a:cubicBezTo>
                      <a:pt x="107" y="402"/>
                      <a:pt x="103" y="396"/>
                      <a:pt x="104" y="391"/>
                    </a:cubicBezTo>
                    <a:cubicBezTo>
                      <a:pt x="105" y="385"/>
                      <a:pt x="109" y="379"/>
                      <a:pt x="114" y="376"/>
                    </a:cubicBezTo>
                    <a:cubicBezTo>
                      <a:pt x="122" y="372"/>
                      <a:pt x="132" y="374"/>
                      <a:pt x="139" y="379"/>
                    </a:cubicBezTo>
                    <a:cubicBezTo>
                      <a:pt x="147" y="386"/>
                      <a:pt x="150" y="396"/>
                      <a:pt x="149" y="406"/>
                    </a:cubicBezTo>
                    <a:cubicBezTo>
                      <a:pt x="149" y="411"/>
                      <a:pt x="148" y="417"/>
                      <a:pt x="145" y="422"/>
                    </a:cubicBezTo>
                    <a:cubicBezTo>
                      <a:pt x="141" y="426"/>
                      <a:pt x="137" y="430"/>
                      <a:pt x="132" y="433"/>
                    </a:cubicBezTo>
                    <a:cubicBezTo>
                      <a:pt x="128" y="436"/>
                      <a:pt x="123" y="438"/>
                      <a:pt x="118" y="439"/>
                    </a:cubicBezTo>
                    <a:cubicBezTo>
                      <a:pt x="113" y="440"/>
                      <a:pt x="107" y="441"/>
                      <a:pt x="102" y="441"/>
                    </a:cubicBezTo>
                    <a:cubicBezTo>
                      <a:pt x="103" y="444"/>
                      <a:pt x="104" y="447"/>
                      <a:pt x="104" y="450"/>
                    </a:cubicBezTo>
                    <a:cubicBezTo>
                      <a:pt x="107" y="461"/>
                      <a:pt x="109" y="471"/>
                      <a:pt x="110" y="482"/>
                    </a:cubicBezTo>
                    <a:cubicBezTo>
                      <a:pt x="110" y="483"/>
                      <a:pt x="110" y="484"/>
                      <a:pt x="110" y="485"/>
                    </a:cubicBezTo>
                    <a:cubicBezTo>
                      <a:pt x="110" y="485"/>
                      <a:pt x="110" y="485"/>
                      <a:pt x="110" y="485"/>
                    </a:cubicBezTo>
                    <a:cubicBezTo>
                      <a:pt x="116" y="487"/>
                      <a:pt x="122" y="488"/>
                      <a:pt x="127" y="486"/>
                    </a:cubicBezTo>
                    <a:cubicBezTo>
                      <a:pt x="132" y="484"/>
                      <a:pt x="136" y="480"/>
                      <a:pt x="138" y="476"/>
                    </a:cubicBezTo>
                    <a:cubicBezTo>
                      <a:pt x="140" y="471"/>
                      <a:pt x="141" y="466"/>
                      <a:pt x="139" y="461"/>
                    </a:cubicBezTo>
                    <a:cubicBezTo>
                      <a:pt x="137" y="458"/>
                      <a:pt x="134" y="455"/>
                      <a:pt x="130" y="455"/>
                    </a:cubicBezTo>
                    <a:cubicBezTo>
                      <a:pt x="134" y="458"/>
                      <a:pt x="135" y="464"/>
                      <a:pt x="133" y="469"/>
                    </a:cubicBezTo>
                    <a:cubicBezTo>
                      <a:pt x="131" y="474"/>
                      <a:pt x="125" y="476"/>
                      <a:pt x="121" y="474"/>
                    </a:cubicBezTo>
                    <a:cubicBezTo>
                      <a:pt x="107" y="471"/>
                      <a:pt x="108" y="452"/>
                      <a:pt x="118" y="445"/>
                    </a:cubicBezTo>
                    <a:cubicBezTo>
                      <a:pt x="126" y="440"/>
                      <a:pt x="137" y="442"/>
                      <a:pt x="143" y="448"/>
                    </a:cubicBezTo>
                    <a:cubicBezTo>
                      <a:pt x="150" y="454"/>
                      <a:pt x="153" y="464"/>
                      <a:pt x="153" y="473"/>
                    </a:cubicBezTo>
                    <a:cubicBezTo>
                      <a:pt x="152" y="483"/>
                      <a:pt x="146" y="491"/>
                      <a:pt x="138" y="496"/>
                    </a:cubicBezTo>
                    <a:cubicBezTo>
                      <a:pt x="131" y="500"/>
                      <a:pt x="120" y="503"/>
                      <a:pt x="112" y="501"/>
                    </a:cubicBezTo>
                    <a:cubicBezTo>
                      <a:pt x="112" y="505"/>
                      <a:pt x="112" y="509"/>
                      <a:pt x="112" y="513"/>
                    </a:cubicBezTo>
                    <a:cubicBezTo>
                      <a:pt x="113" y="518"/>
                      <a:pt x="112" y="523"/>
                      <a:pt x="113" y="529"/>
                    </a:cubicBezTo>
                    <a:cubicBezTo>
                      <a:pt x="113" y="533"/>
                      <a:pt x="113" y="537"/>
                      <a:pt x="113" y="541"/>
                    </a:cubicBezTo>
                    <a:cubicBezTo>
                      <a:pt x="114" y="541"/>
                      <a:pt x="116" y="541"/>
                      <a:pt x="118" y="542"/>
                    </a:cubicBezTo>
                    <a:cubicBezTo>
                      <a:pt x="123" y="539"/>
                      <a:pt x="128" y="536"/>
                      <a:pt x="131" y="531"/>
                    </a:cubicBezTo>
                    <a:cubicBezTo>
                      <a:pt x="133" y="528"/>
                      <a:pt x="135" y="523"/>
                      <a:pt x="134" y="520"/>
                    </a:cubicBezTo>
                    <a:cubicBezTo>
                      <a:pt x="132" y="523"/>
                      <a:pt x="129" y="526"/>
                      <a:pt x="126" y="525"/>
                    </a:cubicBezTo>
                    <a:cubicBezTo>
                      <a:pt x="122" y="525"/>
                      <a:pt x="118" y="522"/>
                      <a:pt x="118" y="519"/>
                    </a:cubicBezTo>
                    <a:cubicBezTo>
                      <a:pt x="117" y="515"/>
                      <a:pt x="118" y="511"/>
                      <a:pt x="120" y="508"/>
                    </a:cubicBezTo>
                    <a:cubicBezTo>
                      <a:pt x="123" y="505"/>
                      <a:pt x="128" y="503"/>
                      <a:pt x="133" y="505"/>
                    </a:cubicBezTo>
                    <a:cubicBezTo>
                      <a:pt x="142" y="507"/>
                      <a:pt x="146" y="519"/>
                      <a:pt x="144" y="528"/>
                    </a:cubicBezTo>
                    <a:cubicBezTo>
                      <a:pt x="143" y="533"/>
                      <a:pt x="141" y="537"/>
                      <a:pt x="139" y="541"/>
                    </a:cubicBezTo>
                    <a:cubicBezTo>
                      <a:pt x="136" y="545"/>
                      <a:pt x="133" y="549"/>
                      <a:pt x="128" y="551"/>
                    </a:cubicBezTo>
                    <a:cubicBezTo>
                      <a:pt x="129" y="553"/>
                      <a:pt x="130" y="555"/>
                      <a:pt x="130" y="557"/>
                    </a:cubicBezTo>
                    <a:cubicBezTo>
                      <a:pt x="131" y="557"/>
                      <a:pt x="131" y="557"/>
                      <a:pt x="132" y="556"/>
                    </a:cubicBezTo>
                    <a:cubicBezTo>
                      <a:pt x="132" y="556"/>
                      <a:pt x="132" y="556"/>
                      <a:pt x="132" y="556"/>
                    </a:cubicBezTo>
                    <a:cubicBezTo>
                      <a:pt x="139" y="549"/>
                      <a:pt x="143" y="539"/>
                      <a:pt x="147" y="530"/>
                    </a:cubicBezTo>
                    <a:cubicBezTo>
                      <a:pt x="150" y="520"/>
                      <a:pt x="153" y="511"/>
                      <a:pt x="156" y="501"/>
                    </a:cubicBezTo>
                    <a:cubicBezTo>
                      <a:pt x="161" y="478"/>
                      <a:pt x="163" y="454"/>
                      <a:pt x="161" y="430"/>
                    </a:cubicBezTo>
                    <a:cubicBezTo>
                      <a:pt x="158" y="406"/>
                      <a:pt x="154" y="381"/>
                      <a:pt x="147" y="358"/>
                    </a:cubicBezTo>
                    <a:cubicBezTo>
                      <a:pt x="139" y="333"/>
                      <a:pt x="130" y="309"/>
                      <a:pt x="122" y="285"/>
                    </a:cubicBezTo>
                    <a:cubicBezTo>
                      <a:pt x="115" y="260"/>
                      <a:pt x="111" y="234"/>
                      <a:pt x="112" y="208"/>
                    </a:cubicBezTo>
                    <a:cubicBezTo>
                      <a:pt x="113" y="184"/>
                      <a:pt x="118" y="159"/>
                      <a:pt x="132" y="139"/>
                    </a:cubicBezTo>
                    <a:cubicBezTo>
                      <a:pt x="142" y="122"/>
                      <a:pt x="157" y="108"/>
                      <a:pt x="176" y="101"/>
                    </a:cubicBezTo>
                    <a:cubicBezTo>
                      <a:pt x="195" y="94"/>
                      <a:pt x="217" y="95"/>
                      <a:pt x="234" y="107"/>
                    </a:cubicBezTo>
                    <a:cubicBezTo>
                      <a:pt x="243" y="113"/>
                      <a:pt x="250" y="121"/>
                      <a:pt x="255" y="131"/>
                    </a:cubicBezTo>
                    <a:cubicBezTo>
                      <a:pt x="259" y="141"/>
                      <a:pt x="260" y="152"/>
                      <a:pt x="256" y="162"/>
                    </a:cubicBezTo>
                    <a:cubicBezTo>
                      <a:pt x="259" y="159"/>
                      <a:pt x="262" y="154"/>
                      <a:pt x="264" y="150"/>
                    </a:cubicBezTo>
                    <a:cubicBezTo>
                      <a:pt x="268" y="145"/>
                      <a:pt x="270" y="139"/>
                      <a:pt x="272" y="133"/>
                    </a:cubicBezTo>
                    <a:cubicBezTo>
                      <a:pt x="274" y="128"/>
                      <a:pt x="274" y="123"/>
                      <a:pt x="275" y="118"/>
                    </a:cubicBezTo>
                    <a:cubicBezTo>
                      <a:pt x="275" y="118"/>
                      <a:pt x="275" y="118"/>
                      <a:pt x="275" y="118"/>
                    </a:cubicBezTo>
                    <a:cubicBezTo>
                      <a:pt x="276" y="109"/>
                      <a:pt x="276" y="101"/>
                      <a:pt x="275" y="93"/>
                    </a:cubicBezTo>
                    <a:cubicBezTo>
                      <a:pt x="268" y="52"/>
                      <a:pt x="234" y="20"/>
                      <a:pt x="196" y="6"/>
                    </a:cubicBezTo>
                    <a:cubicBezTo>
                      <a:pt x="187" y="3"/>
                      <a:pt x="177" y="1"/>
                      <a:pt x="168" y="0"/>
                    </a:cubicBezTo>
                    <a:cubicBezTo>
                      <a:pt x="149" y="0"/>
                      <a:pt x="149" y="0"/>
                      <a:pt x="149" y="0"/>
                    </a:cubicBezTo>
                    <a:cubicBezTo>
                      <a:pt x="122" y="2"/>
                      <a:pt x="96" y="13"/>
                      <a:pt x="73" y="27"/>
                    </a:cubicBezTo>
                    <a:cubicBezTo>
                      <a:pt x="64" y="33"/>
                      <a:pt x="55" y="39"/>
                      <a:pt x="47" y="4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898"/>
              <p:cNvSpPr/>
              <p:nvPr/>
            </p:nvSpPr>
            <p:spPr bwMode="auto">
              <a:xfrm>
                <a:off x="2099" y="1676"/>
                <a:ext cx="35" cy="26"/>
              </a:xfrm>
              <a:custGeom>
                <a:gdLst>
                  <a:gd name="T0" fmla="*/ 8 w 15"/>
                  <a:gd name="T1" fmla="*/ 8 h 11"/>
                  <a:gd name="T2" fmla="*/ 12 w 15"/>
                  <a:gd name="T3" fmla="*/ 9 h 11"/>
                  <a:gd name="T4" fmla="*/ 13 w 15"/>
                  <a:gd name="T5" fmla="*/ 9 h 11"/>
                  <a:gd name="T6" fmla="*/ 13 w 15"/>
                  <a:gd name="T7" fmla="*/ 9 h 11"/>
                  <a:gd name="T8" fmla="*/ 15 w 15"/>
                  <a:gd name="T9" fmla="*/ 4 h 11"/>
                  <a:gd name="T10" fmla="*/ 3 w 15"/>
                  <a:gd name="T11" fmla="*/ 0 h 11"/>
                  <a:gd name="T12" fmla="*/ 2 w 15"/>
                  <a:gd name="T13" fmla="*/ 6 h 11"/>
                  <a:gd name="T14" fmla="*/ 0 w 15"/>
                  <a:gd name="T15" fmla="*/ 11 h 11"/>
                  <a:gd name="T16" fmla="*/ 8 w 15"/>
                  <a:gd name="T17" fmla="*/ 8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1">
                    <a:moveTo>
                      <a:pt x="8" y="8"/>
                    </a:moveTo>
                    <a:cubicBezTo>
                      <a:pt x="9" y="8"/>
                      <a:pt x="10" y="9"/>
                      <a:pt x="12" y="9"/>
                    </a:cubicBezTo>
                    <a:cubicBezTo>
                      <a:pt x="12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7"/>
                      <a:pt x="14" y="5"/>
                      <a:pt x="15" y="4"/>
                    </a:cubicBezTo>
                    <a:cubicBezTo>
                      <a:pt x="11" y="2"/>
                      <a:pt x="7" y="1"/>
                      <a:pt x="3" y="0"/>
                    </a:cubicBezTo>
                    <a:cubicBezTo>
                      <a:pt x="2" y="2"/>
                      <a:pt x="2" y="4"/>
                      <a:pt x="2" y="6"/>
                    </a:cubicBezTo>
                    <a:cubicBezTo>
                      <a:pt x="1" y="8"/>
                      <a:pt x="0" y="9"/>
                      <a:pt x="0" y="11"/>
                    </a:cubicBezTo>
                    <a:cubicBezTo>
                      <a:pt x="2" y="10"/>
                      <a:pt x="5" y="9"/>
                      <a:pt x="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899"/>
              <p:cNvSpPr/>
              <p:nvPr/>
            </p:nvSpPr>
            <p:spPr bwMode="auto">
              <a:xfrm>
                <a:off x="2262" y="1693"/>
                <a:ext cx="35" cy="40"/>
              </a:xfrm>
              <a:custGeom>
                <a:gdLst>
                  <a:gd name="T0" fmla="*/ 15 w 15"/>
                  <a:gd name="T1" fmla="*/ 11 h 17"/>
                  <a:gd name="T2" fmla="*/ 12 w 15"/>
                  <a:gd name="T3" fmla="*/ 5 h 17"/>
                  <a:gd name="T4" fmla="*/ 1 w 15"/>
                  <a:gd name="T5" fmla="*/ 0 h 17"/>
                  <a:gd name="T6" fmla="*/ 0 w 15"/>
                  <a:gd name="T7" fmla="*/ 11 h 17"/>
                  <a:gd name="T8" fmla="*/ 14 w 15"/>
                  <a:gd name="T9" fmla="*/ 17 h 17"/>
                  <a:gd name="T10" fmla="*/ 15 w 15"/>
                  <a:gd name="T11" fmla="*/ 11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7">
                    <a:moveTo>
                      <a:pt x="15" y="11"/>
                    </a:moveTo>
                    <a:cubicBezTo>
                      <a:pt x="15" y="9"/>
                      <a:pt x="14" y="7"/>
                      <a:pt x="12" y="5"/>
                    </a:cubicBezTo>
                    <a:cubicBezTo>
                      <a:pt x="9" y="2"/>
                      <a:pt x="5" y="0"/>
                      <a:pt x="1" y="0"/>
                    </a:cubicBezTo>
                    <a:cubicBezTo>
                      <a:pt x="1" y="4"/>
                      <a:pt x="0" y="8"/>
                      <a:pt x="0" y="11"/>
                    </a:cubicBezTo>
                    <a:cubicBezTo>
                      <a:pt x="5" y="12"/>
                      <a:pt x="10" y="14"/>
                      <a:pt x="14" y="17"/>
                    </a:cubicBezTo>
                    <a:cubicBezTo>
                      <a:pt x="15" y="15"/>
                      <a:pt x="15" y="13"/>
                      <a:pt x="15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900"/>
              <p:cNvSpPr/>
              <p:nvPr/>
            </p:nvSpPr>
            <p:spPr bwMode="auto">
              <a:xfrm>
                <a:off x="2113" y="1899"/>
                <a:ext cx="57" cy="47"/>
              </a:xfrm>
              <a:custGeom>
                <a:gdLst>
                  <a:gd name="T0" fmla="*/ 5 w 24"/>
                  <a:gd name="T1" fmla="*/ 17 h 20"/>
                  <a:gd name="T2" fmla="*/ 15 w 24"/>
                  <a:gd name="T3" fmla="*/ 20 h 20"/>
                  <a:gd name="T4" fmla="*/ 24 w 24"/>
                  <a:gd name="T5" fmla="*/ 14 h 20"/>
                  <a:gd name="T6" fmla="*/ 5 w 24"/>
                  <a:gd name="T7" fmla="*/ 0 h 20"/>
                  <a:gd name="T8" fmla="*/ 5 w 24"/>
                  <a:gd name="T9" fmla="*/ 17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0">
                    <a:moveTo>
                      <a:pt x="5" y="17"/>
                    </a:moveTo>
                    <a:cubicBezTo>
                      <a:pt x="8" y="19"/>
                      <a:pt x="12" y="20"/>
                      <a:pt x="15" y="20"/>
                    </a:cubicBezTo>
                    <a:cubicBezTo>
                      <a:pt x="19" y="19"/>
                      <a:pt x="22" y="17"/>
                      <a:pt x="24" y="14"/>
                    </a:cubicBezTo>
                    <a:cubicBezTo>
                      <a:pt x="17" y="10"/>
                      <a:pt x="10" y="5"/>
                      <a:pt x="5" y="0"/>
                    </a:cubicBezTo>
                    <a:cubicBezTo>
                      <a:pt x="0" y="3"/>
                      <a:pt x="0" y="13"/>
                      <a:pt x="5" y="1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901"/>
              <p:cNvSpPr/>
              <p:nvPr/>
            </p:nvSpPr>
            <p:spPr bwMode="auto">
              <a:xfrm>
                <a:off x="2172" y="1932"/>
                <a:ext cx="66" cy="41"/>
              </a:xfrm>
              <a:custGeom>
                <a:gdLst>
                  <a:gd name="T0" fmla="*/ 1 w 28"/>
                  <a:gd name="T1" fmla="*/ 0 h 17"/>
                  <a:gd name="T2" fmla="*/ 3 w 28"/>
                  <a:gd name="T3" fmla="*/ 12 h 17"/>
                  <a:gd name="T4" fmla="*/ 14 w 28"/>
                  <a:gd name="T5" fmla="*/ 16 h 17"/>
                  <a:gd name="T6" fmla="*/ 23 w 28"/>
                  <a:gd name="T7" fmla="*/ 12 h 17"/>
                  <a:gd name="T8" fmla="*/ 27 w 28"/>
                  <a:gd name="T9" fmla="*/ 8 h 17"/>
                  <a:gd name="T10" fmla="*/ 28 w 28"/>
                  <a:gd name="T11" fmla="*/ 4 h 17"/>
                  <a:gd name="T12" fmla="*/ 6 w 28"/>
                  <a:gd name="T13" fmla="*/ 2 h 17"/>
                  <a:gd name="T14" fmla="*/ 1 w 28"/>
                  <a:gd name="T15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7">
                    <a:moveTo>
                      <a:pt x="1" y="0"/>
                    </a:moveTo>
                    <a:cubicBezTo>
                      <a:pt x="0" y="4"/>
                      <a:pt x="1" y="9"/>
                      <a:pt x="3" y="12"/>
                    </a:cubicBezTo>
                    <a:cubicBezTo>
                      <a:pt x="6" y="15"/>
                      <a:pt x="10" y="17"/>
                      <a:pt x="14" y="16"/>
                    </a:cubicBezTo>
                    <a:cubicBezTo>
                      <a:pt x="17" y="16"/>
                      <a:pt x="21" y="15"/>
                      <a:pt x="23" y="12"/>
                    </a:cubicBezTo>
                    <a:cubicBezTo>
                      <a:pt x="25" y="11"/>
                      <a:pt x="26" y="10"/>
                      <a:pt x="27" y="8"/>
                    </a:cubicBezTo>
                    <a:cubicBezTo>
                      <a:pt x="28" y="7"/>
                      <a:pt x="28" y="6"/>
                      <a:pt x="28" y="4"/>
                    </a:cubicBezTo>
                    <a:cubicBezTo>
                      <a:pt x="21" y="5"/>
                      <a:pt x="13" y="5"/>
                      <a:pt x="6" y="2"/>
                    </a:cubicBezTo>
                    <a:cubicBezTo>
                      <a:pt x="4" y="2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902"/>
              <p:cNvSpPr/>
              <p:nvPr/>
            </p:nvSpPr>
            <p:spPr bwMode="auto">
              <a:xfrm>
                <a:off x="2077" y="1842"/>
                <a:ext cx="45" cy="57"/>
              </a:xfrm>
              <a:custGeom>
                <a:gdLst>
                  <a:gd name="T0" fmla="*/ 1 w 19"/>
                  <a:gd name="T1" fmla="*/ 7 h 24"/>
                  <a:gd name="T2" fmla="*/ 3 w 19"/>
                  <a:gd name="T3" fmla="*/ 18 h 24"/>
                  <a:gd name="T4" fmla="*/ 10 w 19"/>
                  <a:gd name="T5" fmla="*/ 23 h 24"/>
                  <a:gd name="T6" fmla="*/ 14 w 19"/>
                  <a:gd name="T7" fmla="*/ 24 h 24"/>
                  <a:gd name="T8" fmla="*/ 19 w 19"/>
                  <a:gd name="T9" fmla="*/ 22 h 24"/>
                  <a:gd name="T10" fmla="*/ 19 w 19"/>
                  <a:gd name="T11" fmla="*/ 22 h 24"/>
                  <a:gd name="T12" fmla="*/ 9 w 19"/>
                  <a:gd name="T13" fmla="*/ 0 h 24"/>
                  <a:gd name="T14" fmla="*/ 1 w 19"/>
                  <a:gd name="T15" fmla="*/ 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4">
                    <a:moveTo>
                      <a:pt x="1" y="7"/>
                    </a:moveTo>
                    <a:cubicBezTo>
                      <a:pt x="0" y="11"/>
                      <a:pt x="0" y="15"/>
                      <a:pt x="3" y="18"/>
                    </a:cubicBezTo>
                    <a:cubicBezTo>
                      <a:pt x="4" y="20"/>
                      <a:pt x="7" y="22"/>
                      <a:pt x="10" y="23"/>
                    </a:cubicBezTo>
                    <a:cubicBezTo>
                      <a:pt x="11" y="24"/>
                      <a:pt x="13" y="24"/>
                      <a:pt x="14" y="24"/>
                    </a:cubicBezTo>
                    <a:cubicBezTo>
                      <a:pt x="16" y="24"/>
                      <a:pt x="18" y="23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4" y="15"/>
                      <a:pt x="10" y="8"/>
                      <a:pt x="9" y="0"/>
                    </a:cubicBezTo>
                    <a:cubicBezTo>
                      <a:pt x="6" y="2"/>
                      <a:pt x="3" y="3"/>
                      <a:pt x="1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903"/>
              <p:cNvSpPr/>
              <p:nvPr/>
            </p:nvSpPr>
            <p:spPr bwMode="auto">
              <a:xfrm>
                <a:off x="2297" y="2865"/>
                <a:ext cx="76" cy="14"/>
              </a:xfrm>
              <a:custGeom>
                <a:gdLst>
                  <a:gd name="T0" fmla="*/ 12 w 32"/>
                  <a:gd name="T1" fmla="*/ 0 h 6"/>
                  <a:gd name="T2" fmla="*/ 7 w 32"/>
                  <a:gd name="T3" fmla="*/ 2 h 6"/>
                  <a:gd name="T4" fmla="*/ 0 w 32"/>
                  <a:gd name="T5" fmla="*/ 4 h 6"/>
                  <a:gd name="T6" fmla="*/ 7 w 32"/>
                  <a:gd name="T7" fmla="*/ 6 h 6"/>
                  <a:gd name="T8" fmla="*/ 32 w 32"/>
                  <a:gd name="T9" fmla="*/ 6 h 6"/>
                  <a:gd name="T10" fmla="*/ 27 w 32"/>
                  <a:gd name="T11" fmla="*/ 4 h 6"/>
                  <a:gd name="T12" fmla="*/ 12 w 32"/>
                  <a:gd name="T13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6">
                    <a:moveTo>
                      <a:pt x="12" y="0"/>
                    </a:moveTo>
                    <a:cubicBezTo>
                      <a:pt x="11" y="0"/>
                      <a:pt x="9" y="1"/>
                      <a:pt x="7" y="2"/>
                    </a:cubicBezTo>
                    <a:cubicBezTo>
                      <a:pt x="5" y="2"/>
                      <a:pt x="3" y="3"/>
                      <a:pt x="0" y="4"/>
                    </a:cubicBezTo>
                    <a:cubicBezTo>
                      <a:pt x="3" y="4"/>
                      <a:pt x="5" y="5"/>
                      <a:pt x="7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0" y="5"/>
                      <a:pt x="28" y="5"/>
                      <a:pt x="27" y="4"/>
                    </a:cubicBezTo>
                    <a:cubicBezTo>
                      <a:pt x="22" y="2"/>
                      <a:pt x="17" y="1"/>
                      <a:pt x="12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904"/>
              <p:cNvSpPr/>
              <p:nvPr/>
            </p:nvSpPr>
            <p:spPr bwMode="auto">
              <a:xfrm>
                <a:off x="2297" y="1588"/>
                <a:ext cx="41" cy="57"/>
              </a:xfrm>
              <a:custGeom>
                <a:gdLst>
                  <a:gd name="T0" fmla="*/ 13 w 17"/>
                  <a:gd name="T1" fmla="*/ 19 h 24"/>
                  <a:gd name="T2" fmla="*/ 15 w 17"/>
                  <a:gd name="T3" fmla="*/ 8 h 24"/>
                  <a:gd name="T4" fmla="*/ 0 w 17"/>
                  <a:gd name="T5" fmla="*/ 2 h 24"/>
                  <a:gd name="T6" fmla="*/ 7 w 17"/>
                  <a:gd name="T7" fmla="*/ 22 h 24"/>
                  <a:gd name="T8" fmla="*/ 8 w 17"/>
                  <a:gd name="T9" fmla="*/ 24 h 24"/>
                  <a:gd name="T10" fmla="*/ 13 w 17"/>
                  <a:gd name="T11" fmla="*/ 19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4">
                    <a:moveTo>
                      <a:pt x="13" y="19"/>
                    </a:moveTo>
                    <a:cubicBezTo>
                      <a:pt x="15" y="16"/>
                      <a:pt x="17" y="12"/>
                      <a:pt x="15" y="8"/>
                    </a:cubicBezTo>
                    <a:cubicBezTo>
                      <a:pt x="12" y="3"/>
                      <a:pt x="6" y="0"/>
                      <a:pt x="0" y="2"/>
                    </a:cubicBezTo>
                    <a:cubicBezTo>
                      <a:pt x="3" y="8"/>
                      <a:pt x="6" y="15"/>
                      <a:pt x="7" y="22"/>
                    </a:cubicBezTo>
                    <a:cubicBezTo>
                      <a:pt x="7" y="23"/>
                      <a:pt x="8" y="23"/>
                      <a:pt x="8" y="24"/>
                    </a:cubicBezTo>
                    <a:cubicBezTo>
                      <a:pt x="10" y="24"/>
                      <a:pt x="12" y="20"/>
                      <a:pt x="13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905"/>
              <p:cNvSpPr/>
              <p:nvPr/>
            </p:nvSpPr>
            <p:spPr bwMode="auto">
              <a:xfrm>
                <a:off x="2264" y="1526"/>
                <a:ext cx="50" cy="62"/>
              </a:xfrm>
              <a:custGeom>
                <a:gdLst>
                  <a:gd name="T0" fmla="*/ 16 w 21"/>
                  <a:gd name="T1" fmla="*/ 6 h 26"/>
                  <a:gd name="T2" fmla="*/ 0 w 21"/>
                  <a:gd name="T3" fmla="*/ 3 h 26"/>
                  <a:gd name="T4" fmla="*/ 11 w 21"/>
                  <a:gd name="T5" fmla="*/ 22 h 26"/>
                  <a:gd name="T6" fmla="*/ 13 w 21"/>
                  <a:gd name="T7" fmla="*/ 26 h 26"/>
                  <a:gd name="T8" fmla="*/ 16 w 21"/>
                  <a:gd name="T9" fmla="*/ 6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6">
                    <a:moveTo>
                      <a:pt x="16" y="6"/>
                    </a:moveTo>
                    <a:cubicBezTo>
                      <a:pt x="12" y="2"/>
                      <a:pt x="5" y="0"/>
                      <a:pt x="0" y="3"/>
                    </a:cubicBezTo>
                    <a:cubicBezTo>
                      <a:pt x="4" y="9"/>
                      <a:pt x="8" y="15"/>
                      <a:pt x="11" y="22"/>
                    </a:cubicBezTo>
                    <a:cubicBezTo>
                      <a:pt x="12" y="23"/>
                      <a:pt x="13" y="24"/>
                      <a:pt x="13" y="26"/>
                    </a:cubicBezTo>
                    <a:cubicBezTo>
                      <a:pt x="19" y="21"/>
                      <a:pt x="21" y="12"/>
                      <a:pt x="16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906"/>
              <p:cNvSpPr/>
              <p:nvPr/>
            </p:nvSpPr>
            <p:spPr bwMode="auto">
              <a:xfrm>
                <a:off x="2307" y="1847"/>
                <a:ext cx="54" cy="69"/>
              </a:xfrm>
              <a:custGeom>
                <a:gdLst>
                  <a:gd name="T0" fmla="*/ 0 w 23"/>
                  <a:gd name="T1" fmla="*/ 26 h 29"/>
                  <a:gd name="T2" fmla="*/ 13 w 23"/>
                  <a:gd name="T3" fmla="*/ 27 h 29"/>
                  <a:gd name="T4" fmla="*/ 21 w 23"/>
                  <a:gd name="T5" fmla="*/ 20 h 29"/>
                  <a:gd name="T6" fmla="*/ 22 w 23"/>
                  <a:gd name="T7" fmla="*/ 8 h 29"/>
                  <a:gd name="T8" fmla="*/ 13 w 23"/>
                  <a:gd name="T9" fmla="*/ 0 h 29"/>
                  <a:gd name="T10" fmla="*/ 5 w 23"/>
                  <a:gd name="T11" fmla="*/ 20 h 29"/>
                  <a:gd name="T12" fmla="*/ 0 w 23"/>
                  <a:gd name="T13" fmla="*/ 26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8">
                    <a:moveTo>
                      <a:pt x="0" y="26"/>
                    </a:moveTo>
                    <a:cubicBezTo>
                      <a:pt x="4" y="28"/>
                      <a:pt x="8" y="29"/>
                      <a:pt x="13" y="27"/>
                    </a:cubicBezTo>
                    <a:cubicBezTo>
                      <a:pt x="16" y="26"/>
                      <a:pt x="19" y="23"/>
                      <a:pt x="21" y="20"/>
                    </a:cubicBezTo>
                    <a:cubicBezTo>
                      <a:pt x="23" y="16"/>
                      <a:pt x="23" y="12"/>
                      <a:pt x="22" y="8"/>
                    </a:cubicBezTo>
                    <a:cubicBezTo>
                      <a:pt x="20" y="4"/>
                      <a:pt x="17" y="1"/>
                      <a:pt x="13" y="0"/>
                    </a:cubicBezTo>
                    <a:cubicBezTo>
                      <a:pt x="12" y="8"/>
                      <a:pt x="9" y="15"/>
                      <a:pt x="5" y="20"/>
                    </a:cubicBezTo>
                    <a:cubicBezTo>
                      <a:pt x="4" y="23"/>
                      <a:pt x="2" y="24"/>
                      <a:pt x="0" y="2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907"/>
              <p:cNvSpPr/>
              <p:nvPr/>
            </p:nvSpPr>
            <p:spPr bwMode="auto">
              <a:xfrm>
                <a:off x="2068" y="1771"/>
                <a:ext cx="43" cy="64"/>
              </a:xfrm>
              <a:custGeom>
                <a:gdLst>
                  <a:gd name="T0" fmla="*/ 2 w 18"/>
                  <a:gd name="T1" fmla="*/ 13 h 27"/>
                  <a:gd name="T2" fmla="*/ 13 w 18"/>
                  <a:gd name="T3" fmla="*/ 27 h 27"/>
                  <a:gd name="T4" fmla="*/ 13 w 18"/>
                  <a:gd name="T5" fmla="*/ 24 h 27"/>
                  <a:gd name="T6" fmla="*/ 18 w 18"/>
                  <a:gd name="T7" fmla="*/ 2 h 27"/>
                  <a:gd name="T8" fmla="*/ 2 w 18"/>
                  <a:gd name="T9" fmla="*/ 13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2" y="13"/>
                    </a:moveTo>
                    <a:cubicBezTo>
                      <a:pt x="0" y="19"/>
                      <a:pt x="6" y="26"/>
                      <a:pt x="13" y="27"/>
                    </a:cubicBezTo>
                    <a:cubicBezTo>
                      <a:pt x="13" y="26"/>
                      <a:pt x="13" y="25"/>
                      <a:pt x="13" y="24"/>
                    </a:cubicBezTo>
                    <a:cubicBezTo>
                      <a:pt x="13" y="16"/>
                      <a:pt x="15" y="9"/>
                      <a:pt x="18" y="2"/>
                    </a:cubicBezTo>
                    <a:cubicBezTo>
                      <a:pt x="11" y="0"/>
                      <a:pt x="3" y="5"/>
                      <a:pt x="2" y="1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908"/>
              <p:cNvSpPr/>
              <p:nvPr/>
            </p:nvSpPr>
            <p:spPr bwMode="auto">
              <a:xfrm>
                <a:off x="2144" y="1859"/>
                <a:ext cx="35" cy="35"/>
              </a:xfrm>
              <a:custGeom>
                <a:gdLst>
                  <a:gd name="T0" fmla="*/ 9 w 15"/>
                  <a:gd name="T1" fmla="*/ 15 h 15"/>
                  <a:gd name="T2" fmla="*/ 15 w 15"/>
                  <a:gd name="T3" fmla="*/ 6 h 15"/>
                  <a:gd name="T4" fmla="*/ 11 w 15"/>
                  <a:gd name="T5" fmla="*/ 3 h 15"/>
                  <a:gd name="T6" fmla="*/ 9 w 15"/>
                  <a:gd name="T7" fmla="*/ 0 h 15"/>
                  <a:gd name="T8" fmla="*/ 0 w 15"/>
                  <a:gd name="T9" fmla="*/ 6 h 15"/>
                  <a:gd name="T10" fmla="*/ 9 w 15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9" y="15"/>
                    </a:moveTo>
                    <a:cubicBezTo>
                      <a:pt x="11" y="12"/>
                      <a:pt x="13" y="9"/>
                      <a:pt x="15" y="6"/>
                    </a:cubicBezTo>
                    <a:cubicBezTo>
                      <a:pt x="14" y="5"/>
                      <a:pt x="12" y="4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6" y="2"/>
                      <a:pt x="3" y="4"/>
                      <a:pt x="0" y="6"/>
                    </a:cubicBezTo>
                    <a:cubicBezTo>
                      <a:pt x="2" y="9"/>
                      <a:pt x="5" y="12"/>
                      <a:pt x="9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909"/>
              <p:cNvSpPr/>
              <p:nvPr/>
            </p:nvSpPr>
            <p:spPr bwMode="auto">
              <a:xfrm>
                <a:off x="2101" y="1716"/>
                <a:ext cx="237" cy="223"/>
              </a:xfrm>
              <a:custGeom>
                <a:gdLst>
                  <a:gd name="T0" fmla="*/ 7 w 100"/>
                  <a:gd name="T1" fmla="*/ 23 h 94"/>
                  <a:gd name="T2" fmla="*/ 1 w 100"/>
                  <a:gd name="T3" fmla="*/ 54 h 94"/>
                  <a:gd name="T4" fmla="*/ 51 w 100"/>
                  <a:gd name="T5" fmla="*/ 94 h 94"/>
                  <a:gd name="T6" fmla="*/ 82 w 100"/>
                  <a:gd name="T7" fmla="*/ 84 h 94"/>
                  <a:gd name="T8" fmla="*/ 99 w 100"/>
                  <a:gd name="T9" fmla="*/ 54 h 94"/>
                  <a:gd name="T10" fmla="*/ 94 w 100"/>
                  <a:gd name="T11" fmla="*/ 22 h 94"/>
                  <a:gd name="T12" fmla="*/ 82 w 100"/>
                  <a:gd name="T13" fmla="*/ 10 h 94"/>
                  <a:gd name="T14" fmla="*/ 68 w 100"/>
                  <a:gd name="T15" fmla="*/ 3 h 94"/>
                  <a:gd name="T16" fmla="*/ 66 w 100"/>
                  <a:gd name="T17" fmla="*/ 11 h 94"/>
                  <a:gd name="T18" fmla="*/ 68 w 100"/>
                  <a:gd name="T19" fmla="*/ 12 h 94"/>
                  <a:gd name="T20" fmla="*/ 88 w 100"/>
                  <a:gd name="T21" fmla="*/ 35 h 94"/>
                  <a:gd name="T22" fmla="*/ 83 w 100"/>
                  <a:gd name="T23" fmla="*/ 65 h 94"/>
                  <a:gd name="T24" fmla="*/ 65 w 100"/>
                  <a:gd name="T25" fmla="*/ 81 h 94"/>
                  <a:gd name="T26" fmla="*/ 43 w 100"/>
                  <a:gd name="T27" fmla="*/ 83 h 94"/>
                  <a:gd name="T28" fmla="*/ 12 w 100"/>
                  <a:gd name="T29" fmla="*/ 56 h 94"/>
                  <a:gd name="T30" fmla="*/ 18 w 100"/>
                  <a:gd name="T31" fmla="*/ 25 h 94"/>
                  <a:gd name="T32" fmla="*/ 29 w 100"/>
                  <a:gd name="T33" fmla="*/ 15 h 94"/>
                  <a:gd name="T34" fmla="*/ 41 w 100"/>
                  <a:gd name="T35" fmla="*/ 9 h 94"/>
                  <a:gd name="T36" fmla="*/ 33 w 100"/>
                  <a:gd name="T37" fmla="*/ 0 h 94"/>
                  <a:gd name="T38" fmla="*/ 31 w 100"/>
                  <a:gd name="T39" fmla="*/ 1 h 94"/>
                  <a:gd name="T40" fmla="*/ 7 w 100"/>
                  <a:gd name="T41" fmla="*/ 23 h 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0" h="94">
                    <a:moveTo>
                      <a:pt x="7" y="23"/>
                    </a:moveTo>
                    <a:cubicBezTo>
                      <a:pt x="2" y="32"/>
                      <a:pt x="0" y="44"/>
                      <a:pt x="1" y="54"/>
                    </a:cubicBezTo>
                    <a:cubicBezTo>
                      <a:pt x="6" y="77"/>
                      <a:pt x="29" y="94"/>
                      <a:pt x="51" y="94"/>
                    </a:cubicBezTo>
                    <a:cubicBezTo>
                      <a:pt x="62" y="94"/>
                      <a:pt x="74" y="91"/>
                      <a:pt x="82" y="84"/>
                    </a:cubicBezTo>
                    <a:cubicBezTo>
                      <a:pt x="91" y="76"/>
                      <a:pt x="97" y="65"/>
                      <a:pt x="99" y="54"/>
                    </a:cubicBezTo>
                    <a:cubicBezTo>
                      <a:pt x="100" y="43"/>
                      <a:pt x="99" y="32"/>
                      <a:pt x="94" y="22"/>
                    </a:cubicBezTo>
                    <a:cubicBezTo>
                      <a:pt x="91" y="18"/>
                      <a:pt x="87" y="13"/>
                      <a:pt x="82" y="10"/>
                    </a:cubicBezTo>
                    <a:cubicBezTo>
                      <a:pt x="78" y="7"/>
                      <a:pt x="73" y="4"/>
                      <a:pt x="68" y="3"/>
                    </a:cubicBezTo>
                    <a:cubicBezTo>
                      <a:pt x="68" y="6"/>
                      <a:pt x="67" y="8"/>
                      <a:pt x="66" y="11"/>
                    </a:cubicBezTo>
                    <a:cubicBezTo>
                      <a:pt x="67" y="11"/>
                      <a:pt x="67" y="12"/>
                      <a:pt x="68" y="12"/>
                    </a:cubicBezTo>
                    <a:cubicBezTo>
                      <a:pt x="77" y="17"/>
                      <a:pt x="85" y="25"/>
                      <a:pt x="88" y="35"/>
                    </a:cubicBezTo>
                    <a:cubicBezTo>
                      <a:pt x="90" y="45"/>
                      <a:pt x="89" y="56"/>
                      <a:pt x="83" y="65"/>
                    </a:cubicBezTo>
                    <a:cubicBezTo>
                      <a:pt x="79" y="72"/>
                      <a:pt x="73" y="78"/>
                      <a:pt x="65" y="81"/>
                    </a:cubicBezTo>
                    <a:cubicBezTo>
                      <a:pt x="58" y="84"/>
                      <a:pt x="51" y="84"/>
                      <a:pt x="43" y="83"/>
                    </a:cubicBezTo>
                    <a:cubicBezTo>
                      <a:pt x="29" y="81"/>
                      <a:pt x="15" y="71"/>
                      <a:pt x="12" y="56"/>
                    </a:cubicBezTo>
                    <a:cubicBezTo>
                      <a:pt x="9" y="46"/>
                      <a:pt x="12" y="34"/>
                      <a:pt x="18" y="25"/>
                    </a:cubicBezTo>
                    <a:cubicBezTo>
                      <a:pt x="21" y="21"/>
                      <a:pt x="25" y="17"/>
                      <a:pt x="29" y="15"/>
                    </a:cubicBezTo>
                    <a:cubicBezTo>
                      <a:pt x="32" y="12"/>
                      <a:pt x="36" y="10"/>
                      <a:pt x="41" y="9"/>
                    </a:cubicBezTo>
                    <a:cubicBezTo>
                      <a:pt x="38" y="6"/>
                      <a:pt x="36" y="3"/>
                      <a:pt x="33" y="0"/>
                    </a:cubicBezTo>
                    <a:cubicBezTo>
                      <a:pt x="32" y="0"/>
                      <a:pt x="32" y="1"/>
                      <a:pt x="31" y="1"/>
                    </a:cubicBezTo>
                    <a:cubicBezTo>
                      <a:pt x="21" y="6"/>
                      <a:pt x="13" y="13"/>
                      <a:pt x="7" y="2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910"/>
              <p:cNvSpPr/>
              <p:nvPr/>
            </p:nvSpPr>
            <p:spPr bwMode="auto">
              <a:xfrm>
                <a:off x="2094" y="1719"/>
                <a:ext cx="54" cy="52"/>
              </a:xfrm>
              <a:custGeom>
                <a:gdLst>
                  <a:gd name="T0" fmla="*/ 23 w 23"/>
                  <a:gd name="T1" fmla="*/ 5 h 22"/>
                  <a:gd name="T2" fmla="*/ 14 w 23"/>
                  <a:gd name="T3" fmla="*/ 0 h 22"/>
                  <a:gd name="T4" fmla="*/ 4 w 23"/>
                  <a:gd name="T5" fmla="*/ 3 h 22"/>
                  <a:gd name="T6" fmla="*/ 8 w 23"/>
                  <a:gd name="T7" fmla="*/ 22 h 22"/>
                  <a:gd name="T8" fmla="*/ 11 w 23"/>
                  <a:gd name="T9" fmla="*/ 16 h 22"/>
                  <a:gd name="T10" fmla="*/ 23 w 23"/>
                  <a:gd name="T11" fmla="*/ 5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2">
                    <a:moveTo>
                      <a:pt x="23" y="5"/>
                    </a:moveTo>
                    <a:cubicBezTo>
                      <a:pt x="20" y="2"/>
                      <a:pt x="18" y="1"/>
                      <a:pt x="14" y="0"/>
                    </a:cubicBezTo>
                    <a:cubicBezTo>
                      <a:pt x="11" y="0"/>
                      <a:pt x="6" y="0"/>
                      <a:pt x="4" y="3"/>
                    </a:cubicBezTo>
                    <a:cubicBezTo>
                      <a:pt x="0" y="9"/>
                      <a:pt x="4" y="17"/>
                      <a:pt x="8" y="22"/>
                    </a:cubicBezTo>
                    <a:cubicBezTo>
                      <a:pt x="9" y="20"/>
                      <a:pt x="10" y="18"/>
                      <a:pt x="11" y="16"/>
                    </a:cubicBezTo>
                    <a:cubicBezTo>
                      <a:pt x="15" y="12"/>
                      <a:pt x="19" y="8"/>
                      <a:pt x="23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911"/>
              <p:cNvSpPr/>
              <p:nvPr/>
            </p:nvSpPr>
            <p:spPr bwMode="auto">
              <a:xfrm>
                <a:off x="2132" y="1809"/>
                <a:ext cx="28" cy="28"/>
              </a:xfrm>
              <a:custGeom>
                <a:gdLst>
                  <a:gd name="T0" fmla="*/ 0 w 12"/>
                  <a:gd name="T1" fmla="*/ 12 h 12"/>
                  <a:gd name="T2" fmla="*/ 0 w 12"/>
                  <a:gd name="T3" fmla="*/ 12 h 12"/>
                  <a:gd name="T4" fmla="*/ 6 w 12"/>
                  <a:gd name="T5" fmla="*/ 11 h 12"/>
                  <a:gd name="T6" fmla="*/ 11 w 12"/>
                  <a:gd name="T7" fmla="*/ 10 h 12"/>
                  <a:gd name="T8" fmla="*/ 12 w 12"/>
                  <a:gd name="T9" fmla="*/ 2 h 12"/>
                  <a:gd name="T10" fmla="*/ 1 w 12"/>
                  <a:gd name="T11" fmla="*/ 0 h 12"/>
                  <a:gd name="T12" fmla="*/ 0 w 12"/>
                  <a:gd name="T13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2" y="12"/>
                      <a:pt x="4" y="11"/>
                      <a:pt x="6" y="11"/>
                    </a:cubicBezTo>
                    <a:cubicBezTo>
                      <a:pt x="8" y="11"/>
                      <a:pt x="10" y="11"/>
                      <a:pt x="11" y="10"/>
                    </a:cubicBezTo>
                    <a:cubicBezTo>
                      <a:pt x="11" y="8"/>
                      <a:pt x="11" y="5"/>
                      <a:pt x="12" y="2"/>
                    </a:cubicBezTo>
                    <a:cubicBezTo>
                      <a:pt x="8" y="2"/>
                      <a:pt x="5" y="1"/>
                      <a:pt x="1" y="0"/>
                    </a:cubicBezTo>
                    <a:cubicBezTo>
                      <a:pt x="0" y="4"/>
                      <a:pt x="0" y="8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912"/>
              <p:cNvSpPr/>
              <p:nvPr/>
            </p:nvSpPr>
            <p:spPr bwMode="auto">
              <a:xfrm>
                <a:off x="2151" y="1749"/>
                <a:ext cx="40" cy="41"/>
              </a:xfrm>
              <a:custGeom>
                <a:gdLst>
                  <a:gd name="T0" fmla="*/ 17 w 17"/>
                  <a:gd name="T1" fmla="*/ 11 h 17"/>
                  <a:gd name="T2" fmla="*/ 14 w 17"/>
                  <a:gd name="T3" fmla="*/ 6 h 17"/>
                  <a:gd name="T4" fmla="*/ 11 w 17"/>
                  <a:gd name="T5" fmla="*/ 0 h 17"/>
                  <a:gd name="T6" fmla="*/ 0 w 17"/>
                  <a:gd name="T7" fmla="*/ 10 h 17"/>
                  <a:gd name="T8" fmla="*/ 10 w 17"/>
                  <a:gd name="T9" fmla="*/ 17 h 17"/>
                  <a:gd name="T10" fmla="*/ 17 w 17"/>
                  <a:gd name="T11" fmla="*/ 11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17" y="11"/>
                    </a:moveTo>
                    <a:cubicBezTo>
                      <a:pt x="16" y="9"/>
                      <a:pt x="15" y="8"/>
                      <a:pt x="14" y="6"/>
                    </a:cubicBezTo>
                    <a:cubicBezTo>
                      <a:pt x="13" y="4"/>
                      <a:pt x="12" y="2"/>
                      <a:pt x="11" y="0"/>
                    </a:cubicBezTo>
                    <a:cubicBezTo>
                      <a:pt x="7" y="3"/>
                      <a:pt x="3" y="6"/>
                      <a:pt x="0" y="10"/>
                    </a:cubicBezTo>
                    <a:cubicBezTo>
                      <a:pt x="3" y="12"/>
                      <a:pt x="6" y="15"/>
                      <a:pt x="10" y="17"/>
                    </a:cubicBezTo>
                    <a:cubicBezTo>
                      <a:pt x="12" y="14"/>
                      <a:pt x="14" y="12"/>
                      <a:pt x="17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913"/>
              <p:cNvSpPr/>
              <p:nvPr/>
            </p:nvSpPr>
            <p:spPr bwMode="auto">
              <a:xfrm>
                <a:off x="2132" y="1837"/>
                <a:ext cx="31" cy="34"/>
              </a:xfrm>
              <a:custGeom>
                <a:gdLst>
                  <a:gd name="T0" fmla="*/ 13 w 13"/>
                  <a:gd name="T1" fmla="*/ 7 h 14"/>
                  <a:gd name="T2" fmla="*/ 11 w 13"/>
                  <a:gd name="T3" fmla="*/ 0 h 14"/>
                  <a:gd name="T4" fmla="*/ 7 w 13"/>
                  <a:gd name="T5" fmla="*/ 1 h 14"/>
                  <a:gd name="T6" fmla="*/ 0 w 13"/>
                  <a:gd name="T7" fmla="*/ 2 h 14"/>
                  <a:gd name="T8" fmla="*/ 4 w 13"/>
                  <a:gd name="T9" fmla="*/ 14 h 14"/>
                  <a:gd name="T10" fmla="*/ 13 w 13"/>
                  <a:gd name="T11" fmla="*/ 7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13" y="7"/>
                    </a:moveTo>
                    <a:cubicBezTo>
                      <a:pt x="12" y="5"/>
                      <a:pt x="11" y="2"/>
                      <a:pt x="11" y="0"/>
                    </a:cubicBezTo>
                    <a:cubicBezTo>
                      <a:pt x="10" y="0"/>
                      <a:pt x="8" y="0"/>
                      <a:pt x="7" y="1"/>
                    </a:cubicBezTo>
                    <a:cubicBezTo>
                      <a:pt x="5" y="1"/>
                      <a:pt x="2" y="1"/>
                      <a:pt x="0" y="2"/>
                    </a:cubicBezTo>
                    <a:cubicBezTo>
                      <a:pt x="1" y="6"/>
                      <a:pt x="2" y="10"/>
                      <a:pt x="4" y="14"/>
                    </a:cubicBezTo>
                    <a:cubicBezTo>
                      <a:pt x="7" y="12"/>
                      <a:pt x="10" y="10"/>
                      <a:pt x="13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914"/>
              <p:cNvSpPr/>
              <p:nvPr/>
            </p:nvSpPr>
            <p:spPr bwMode="auto">
              <a:xfrm>
                <a:off x="2134" y="1776"/>
                <a:ext cx="36" cy="35"/>
              </a:xfrm>
              <a:custGeom>
                <a:gdLst>
                  <a:gd name="T0" fmla="*/ 0 w 15"/>
                  <a:gd name="T1" fmla="*/ 13 h 15"/>
                  <a:gd name="T2" fmla="*/ 11 w 15"/>
                  <a:gd name="T3" fmla="*/ 15 h 15"/>
                  <a:gd name="T4" fmla="*/ 12 w 15"/>
                  <a:gd name="T5" fmla="*/ 14 h 15"/>
                  <a:gd name="T6" fmla="*/ 15 w 15"/>
                  <a:gd name="T7" fmla="*/ 7 h 15"/>
                  <a:gd name="T8" fmla="*/ 7 w 15"/>
                  <a:gd name="T9" fmla="*/ 0 h 15"/>
                  <a:gd name="T10" fmla="*/ 0 w 15"/>
                  <a:gd name="T11" fmla="*/ 13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0" y="13"/>
                    </a:moveTo>
                    <a:cubicBezTo>
                      <a:pt x="4" y="13"/>
                      <a:pt x="8" y="14"/>
                      <a:pt x="11" y="15"/>
                    </a:cubicBezTo>
                    <a:cubicBezTo>
                      <a:pt x="11" y="15"/>
                      <a:pt x="11" y="14"/>
                      <a:pt x="12" y="14"/>
                    </a:cubicBezTo>
                    <a:cubicBezTo>
                      <a:pt x="12" y="11"/>
                      <a:pt x="14" y="9"/>
                      <a:pt x="15" y="7"/>
                    </a:cubicBezTo>
                    <a:cubicBezTo>
                      <a:pt x="12" y="5"/>
                      <a:pt x="9" y="2"/>
                      <a:pt x="7" y="0"/>
                    </a:cubicBezTo>
                    <a:cubicBezTo>
                      <a:pt x="4" y="4"/>
                      <a:pt x="2" y="8"/>
                      <a:pt x="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915"/>
              <p:cNvSpPr/>
              <p:nvPr/>
            </p:nvSpPr>
            <p:spPr bwMode="auto">
              <a:xfrm>
                <a:off x="2151" y="1697"/>
                <a:ext cx="26" cy="29"/>
              </a:xfrm>
              <a:custGeom>
                <a:gdLst>
                  <a:gd name="T0" fmla="*/ 1 w 11"/>
                  <a:gd name="T1" fmla="*/ 12 h 12"/>
                  <a:gd name="T2" fmla="*/ 11 w 11"/>
                  <a:gd name="T3" fmla="*/ 7 h 12"/>
                  <a:gd name="T4" fmla="*/ 3 w 11"/>
                  <a:gd name="T5" fmla="*/ 0 h 12"/>
                  <a:gd name="T6" fmla="*/ 1 w 11"/>
                  <a:gd name="T7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1" y="12"/>
                    </a:moveTo>
                    <a:cubicBezTo>
                      <a:pt x="4" y="10"/>
                      <a:pt x="7" y="8"/>
                      <a:pt x="11" y="7"/>
                    </a:cubicBezTo>
                    <a:cubicBezTo>
                      <a:pt x="8" y="4"/>
                      <a:pt x="5" y="2"/>
                      <a:pt x="3" y="0"/>
                    </a:cubicBezTo>
                    <a:cubicBezTo>
                      <a:pt x="0" y="4"/>
                      <a:pt x="0" y="8"/>
                      <a:pt x="1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916"/>
              <p:cNvSpPr/>
              <p:nvPr/>
            </p:nvSpPr>
            <p:spPr bwMode="auto">
              <a:xfrm>
                <a:off x="2250" y="1852"/>
                <a:ext cx="43" cy="40"/>
              </a:xfrm>
              <a:custGeom>
                <a:gdLst>
                  <a:gd name="T0" fmla="*/ 10 w 18"/>
                  <a:gd name="T1" fmla="*/ 17 h 17"/>
                  <a:gd name="T2" fmla="*/ 15 w 18"/>
                  <a:gd name="T3" fmla="*/ 12 h 17"/>
                  <a:gd name="T4" fmla="*/ 18 w 18"/>
                  <a:gd name="T5" fmla="*/ 8 h 17"/>
                  <a:gd name="T6" fmla="*/ 5 w 18"/>
                  <a:gd name="T7" fmla="*/ 0 h 17"/>
                  <a:gd name="T8" fmla="*/ 0 w 18"/>
                  <a:gd name="T9" fmla="*/ 7 h 17"/>
                  <a:gd name="T10" fmla="*/ 10 w 18"/>
                  <a:gd name="T11" fmla="*/ 17 h 17"/>
                  <a:gd name="T12" fmla="*/ 10 w 18"/>
                  <a:gd name="T13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2" y="16"/>
                      <a:pt x="14" y="14"/>
                      <a:pt x="15" y="12"/>
                    </a:cubicBezTo>
                    <a:cubicBezTo>
                      <a:pt x="16" y="11"/>
                      <a:pt x="17" y="9"/>
                      <a:pt x="18" y="8"/>
                    </a:cubicBezTo>
                    <a:cubicBezTo>
                      <a:pt x="13" y="6"/>
                      <a:pt x="9" y="2"/>
                      <a:pt x="5" y="0"/>
                    </a:cubicBezTo>
                    <a:cubicBezTo>
                      <a:pt x="4" y="2"/>
                      <a:pt x="2" y="5"/>
                      <a:pt x="0" y="7"/>
                    </a:cubicBezTo>
                    <a:cubicBezTo>
                      <a:pt x="3" y="10"/>
                      <a:pt x="5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917"/>
              <p:cNvSpPr/>
              <p:nvPr/>
            </p:nvSpPr>
            <p:spPr bwMode="auto">
              <a:xfrm>
                <a:off x="2158" y="1773"/>
                <a:ext cx="111" cy="107"/>
              </a:xfrm>
              <a:custGeom>
                <a:gdLst>
                  <a:gd name="T0" fmla="*/ 2 w 47"/>
                  <a:gd name="T1" fmla="*/ 29 h 45"/>
                  <a:gd name="T2" fmla="*/ 10 w 47"/>
                  <a:gd name="T3" fmla="*/ 40 h 45"/>
                  <a:gd name="T4" fmla="*/ 26 w 47"/>
                  <a:gd name="T5" fmla="*/ 44 h 45"/>
                  <a:gd name="T6" fmla="*/ 45 w 47"/>
                  <a:gd name="T7" fmla="*/ 25 h 45"/>
                  <a:gd name="T8" fmla="*/ 37 w 47"/>
                  <a:gd name="T9" fmla="*/ 3 h 45"/>
                  <a:gd name="T10" fmla="*/ 31 w 47"/>
                  <a:gd name="T11" fmla="*/ 14 h 45"/>
                  <a:gd name="T12" fmla="*/ 22 w 47"/>
                  <a:gd name="T13" fmla="*/ 25 h 45"/>
                  <a:gd name="T14" fmla="*/ 21 w 47"/>
                  <a:gd name="T15" fmla="*/ 25 h 45"/>
                  <a:gd name="T16" fmla="*/ 20 w 47"/>
                  <a:gd name="T17" fmla="*/ 24 h 45"/>
                  <a:gd name="T18" fmla="*/ 23 w 47"/>
                  <a:gd name="T19" fmla="*/ 0 h 45"/>
                  <a:gd name="T20" fmla="*/ 14 w 47"/>
                  <a:gd name="T21" fmla="*/ 3 h 45"/>
                  <a:gd name="T22" fmla="*/ 2 w 47"/>
                  <a:gd name="T23" fmla="*/ 29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" h="45">
                    <a:moveTo>
                      <a:pt x="2" y="29"/>
                    </a:moveTo>
                    <a:cubicBezTo>
                      <a:pt x="3" y="33"/>
                      <a:pt x="5" y="38"/>
                      <a:pt x="10" y="40"/>
                    </a:cubicBezTo>
                    <a:cubicBezTo>
                      <a:pt x="14" y="43"/>
                      <a:pt x="20" y="45"/>
                      <a:pt x="26" y="44"/>
                    </a:cubicBezTo>
                    <a:cubicBezTo>
                      <a:pt x="35" y="43"/>
                      <a:pt x="43" y="35"/>
                      <a:pt x="45" y="25"/>
                    </a:cubicBezTo>
                    <a:cubicBezTo>
                      <a:pt x="47" y="17"/>
                      <a:pt x="44" y="8"/>
                      <a:pt x="37" y="3"/>
                    </a:cubicBezTo>
                    <a:cubicBezTo>
                      <a:pt x="36" y="7"/>
                      <a:pt x="33" y="10"/>
                      <a:pt x="31" y="14"/>
                    </a:cubicBezTo>
                    <a:cubicBezTo>
                      <a:pt x="29" y="18"/>
                      <a:pt x="26" y="22"/>
                      <a:pt x="22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0" y="25"/>
                      <a:pt x="20" y="24"/>
                      <a:pt x="20" y="24"/>
                    </a:cubicBezTo>
                    <a:cubicBezTo>
                      <a:pt x="24" y="17"/>
                      <a:pt x="25" y="8"/>
                      <a:pt x="23" y="0"/>
                    </a:cubicBezTo>
                    <a:cubicBezTo>
                      <a:pt x="20" y="0"/>
                      <a:pt x="17" y="1"/>
                      <a:pt x="14" y="3"/>
                    </a:cubicBezTo>
                    <a:cubicBezTo>
                      <a:pt x="5" y="8"/>
                      <a:pt x="0" y="18"/>
                      <a:pt x="2" y="2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918"/>
              <p:cNvSpPr/>
              <p:nvPr/>
            </p:nvSpPr>
            <p:spPr bwMode="auto">
              <a:xfrm>
                <a:off x="2245" y="1913"/>
                <a:ext cx="64" cy="55"/>
              </a:xfrm>
              <a:custGeom>
                <a:gdLst>
                  <a:gd name="T0" fmla="*/ 11 w 27"/>
                  <a:gd name="T1" fmla="*/ 22 h 23"/>
                  <a:gd name="T2" fmla="*/ 21 w 27"/>
                  <a:gd name="T3" fmla="*/ 19 h 23"/>
                  <a:gd name="T4" fmla="*/ 24 w 27"/>
                  <a:gd name="T5" fmla="*/ 0 h 23"/>
                  <a:gd name="T6" fmla="*/ 0 w 27"/>
                  <a:gd name="T7" fmla="*/ 12 h 23"/>
                  <a:gd name="T8" fmla="*/ 11 w 27"/>
                  <a:gd name="T9" fmla="*/ 22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3">
                    <a:moveTo>
                      <a:pt x="11" y="22"/>
                    </a:moveTo>
                    <a:cubicBezTo>
                      <a:pt x="14" y="23"/>
                      <a:pt x="18" y="22"/>
                      <a:pt x="21" y="19"/>
                    </a:cubicBezTo>
                    <a:cubicBezTo>
                      <a:pt x="26" y="14"/>
                      <a:pt x="27" y="7"/>
                      <a:pt x="24" y="0"/>
                    </a:cubicBezTo>
                    <a:cubicBezTo>
                      <a:pt x="18" y="6"/>
                      <a:pt x="9" y="10"/>
                      <a:pt x="0" y="12"/>
                    </a:cubicBezTo>
                    <a:cubicBezTo>
                      <a:pt x="2" y="17"/>
                      <a:pt x="5" y="21"/>
                      <a:pt x="11" y="2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919"/>
              <p:cNvSpPr/>
              <p:nvPr/>
            </p:nvSpPr>
            <p:spPr bwMode="auto">
              <a:xfrm>
                <a:off x="1985" y="2378"/>
                <a:ext cx="135" cy="430"/>
              </a:xfrm>
              <a:custGeom>
                <a:gdLst>
                  <a:gd name="T0" fmla="*/ 12 w 57"/>
                  <a:gd name="T1" fmla="*/ 174 h 181"/>
                  <a:gd name="T2" fmla="*/ 16 w 57"/>
                  <a:gd name="T3" fmla="*/ 173 h 181"/>
                  <a:gd name="T4" fmla="*/ 26 w 57"/>
                  <a:gd name="T5" fmla="*/ 152 h 181"/>
                  <a:gd name="T6" fmla="*/ 27 w 57"/>
                  <a:gd name="T7" fmla="*/ 151 h 181"/>
                  <a:gd name="T8" fmla="*/ 40 w 57"/>
                  <a:gd name="T9" fmla="*/ 138 h 181"/>
                  <a:gd name="T10" fmla="*/ 40 w 57"/>
                  <a:gd name="T11" fmla="*/ 120 h 181"/>
                  <a:gd name="T12" fmla="*/ 40 w 57"/>
                  <a:gd name="T13" fmla="*/ 120 h 181"/>
                  <a:gd name="T14" fmla="*/ 40 w 57"/>
                  <a:gd name="T15" fmla="*/ 119 h 181"/>
                  <a:gd name="T16" fmla="*/ 47 w 57"/>
                  <a:gd name="T17" fmla="*/ 90 h 181"/>
                  <a:gd name="T18" fmla="*/ 47 w 57"/>
                  <a:gd name="T19" fmla="*/ 90 h 181"/>
                  <a:gd name="T20" fmla="*/ 47 w 57"/>
                  <a:gd name="T21" fmla="*/ 89 h 181"/>
                  <a:gd name="T22" fmla="*/ 54 w 57"/>
                  <a:gd name="T23" fmla="*/ 76 h 181"/>
                  <a:gd name="T24" fmla="*/ 48 w 57"/>
                  <a:gd name="T25" fmla="*/ 61 h 181"/>
                  <a:gd name="T26" fmla="*/ 47 w 57"/>
                  <a:gd name="T27" fmla="*/ 59 h 181"/>
                  <a:gd name="T28" fmla="*/ 47 w 57"/>
                  <a:gd name="T29" fmla="*/ 59 h 181"/>
                  <a:gd name="T30" fmla="*/ 56 w 57"/>
                  <a:gd name="T31" fmla="*/ 41 h 181"/>
                  <a:gd name="T32" fmla="*/ 44 w 57"/>
                  <a:gd name="T33" fmla="*/ 25 h 181"/>
                  <a:gd name="T34" fmla="*/ 44 w 57"/>
                  <a:gd name="T35" fmla="*/ 23 h 181"/>
                  <a:gd name="T36" fmla="*/ 50 w 57"/>
                  <a:gd name="T37" fmla="*/ 10 h 181"/>
                  <a:gd name="T38" fmla="*/ 49 w 57"/>
                  <a:gd name="T39" fmla="*/ 1 h 181"/>
                  <a:gd name="T40" fmla="*/ 49 w 57"/>
                  <a:gd name="T41" fmla="*/ 1 h 181"/>
                  <a:gd name="T42" fmla="*/ 48 w 57"/>
                  <a:gd name="T43" fmla="*/ 0 h 181"/>
                  <a:gd name="T44" fmla="*/ 40 w 57"/>
                  <a:gd name="T45" fmla="*/ 6 h 181"/>
                  <a:gd name="T46" fmla="*/ 32 w 57"/>
                  <a:gd name="T47" fmla="*/ 27 h 181"/>
                  <a:gd name="T48" fmla="*/ 47 w 57"/>
                  <a:gd name="T49" fmla="*/ 41 h 181"/>
                  <a:gd name="T50" fmla="*/ 35 w 57"/>
                  <a:gd name="T51" fmla="*/ 59 h 181"/>
                  <a:gd name="T52" fmla="*/ 46 w 57"/>
                  <a:gd name="T53" fmla="*/ 74 h 181"/>
                  <a:gd name="T54" fmla="*/ 41 w 57"/>
                  <a:gd name="T55" fmla="*/ 84 h 181"/>
                  <a:gd name="T56" fmla="*/ 33 w 57"/>
                  <a:gd name="T57" fmla="*/ 88 h 181"/>
                  <a:gd name="T58" fmla="*/ 40 w 57"/>
                  <a:gd name="T59" fmla="*/ 95 h 181"/>
                  <a:gd name="T60" fmla="*/ 41 w 57"/>
                  <a:gd name="T61" fmla="*/ 108 h 181"/>
                  <a:gd name="T62" fmla="*/ 35 w 57"/>
                  <a:gd name="T63" fmla="*/ 117 h 181"/>
                  <a:gd name="T64" fmla="*/ 28 w 57"/>
                  <a:gd name="T65" fmla="*/ 120 h 181"/>
                  <a:gd name="T66" fmla="*/ 30 w 57"/>
                  <a:gd name="T67" fmla="*/ 121 h 181"/>
                  <a:gd name="T68" fmla="*/ 34 w 57"/>
                  <a:gd name="T69" fmla="*/ 127 h 181"/>
                  <a:gd name="T70" fmla="*/ 33 w 57"/>
                  <a:gd name="T71" fmla="*/ 139 h 181"/>
                  <a:gd name="T72" fmla="*/ 24 w 57"/>
                  <a:gd name="T73" fmla="*/ 146 h 181"/>
                  <a:gd name="T74" fmla="*/ 15 w 57"/>
                  <a:gd name="T75" fmla="*/ 146 h 181"/>
                  <a:gd name="T76" fmla="*/ 18 w 57"/>
                  <a:gd name="T77" fmla="*/ 164 h 181"/>
                  <a:gd name="T78" fmla="*/ 0 w 57"/>
                  <a:gd name="T79" fmla="*/ 171 h 181"/>
                  <a:gd name="T80" fmla="*/ 3 w 57"/>
                  <a:gd name="T81" fmla="*/ 180 h 181"/>
                  <a:gd name="T82" fmla="*/ 7 w 57"/>
                  <a:gd name="T83" fmla="*/ 181 h 181"/>
                  <a:gd name="T84" fmla="*/ 8 w 57"/>
                  <a:gd name="T85" fmla="*/ 178 h 181"/>
                  <a:gd name="T86" fmla="*/ 9 w 57"/>
                  <a:gd name="T87" fmla="*/ 175 h 181"/>
                  <a:gd name="T88" fmla="*/ 12 w 57"/>
                  <a:gd name="T89" fmla="*/ 174 h 1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7" h="181">
                    <a:moveTo>
                      <a:pt x="12" y="174"/>
                    </a:moveTo>
                    <a:cubicBezTo>
                      <a:pt x="13" y="174"/>
                      <a:pt x="14" y="174"/>
                      <a:pt x="16" y="173"/>
                    </a:cubicBezTo>
                    <a:cubicBezTo>
                      <a:pt x="23" y="169"/>
                      <a:pt x="27" y="160"/>
                      <a:pt x="26" y="152"/>
                    </a:cubicBezTo>
                    <a:cubicBezTo>
                      <a:pt x="26" y="152"/>
                      <a:pt x="26" y="151"/>
                      <a:pt x="27" y="151"/>
                    </a:cubicBezTo>
                    <a:cubicBezTo>
                      <a:pt x="33" y="149"/>
                      <a:pt x="38" y="144"/>
                      <a:pt x="40" y="138"/>
                    </a:cubicBezTo>
                    <a:cubicBezTo>
                      <a:pt x="43" y="132"/>
                      <a:pt x="43" y="126"/>
                      <a:pt x="40" y="120"/>
                    </a:cubicBezTo>
                    <a:cubicBezTo>
                      <a:pt x="40" y="120"/>
                      <a:pt x="40" y="120"/>
                      <a:pt x="40" y="120"/>
                    </a:cubicBezTo>
                    <a:cubicBezTo>
                      <a:pt x="40" y="119"/>
                      <a:pt x="40" y="119"/>
                      <a:pt x="40" y="119"/>
                    </a:cubicBezTo>
                    <a:cubicBezTo>
                      <a:pt x="51" y="116"/>
                      <a:pt x="55" y="98"/>
                      <a:pt x="47" y="90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6" y="90"/>
                      <a:pt x="46" y="89"/>
                      <a:pt x="47" y="89"/>
                    </a:cubicBezTo>
                    <a:cubicBezTo>
                      <a:pt x="51" y="86"/>
                      <a:pt x="54" y="81"/>
                      <a:pt x="54" y="76"/>
                    </a:cubicBezTo>
                    <a:cubicBezTo>
                      <a:pt x="55" y="70"/>
                      <a:pt x="53" y="64"/>
                      <a:pt x="48" y="61"/>
                    </a:cubicBezTo>
                    <a:cubicBezTo>
                      <a:pt x="47" y="61"/>
                      <a:pt x="47" y="60"/>
                      <a:pt x="47" y="59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54" y="56"/>
                      <a:pt x="57" y="48"/>
                      <a:pt x="56" y="41"/>
                    </a:cubicBezTo>
                    <a:cubicBezTo>
                      <a:pt x="56" y="34"/>
                      <a:pt x="52" y="26"/>
                      <a:pt x="44" y="25"/>
                    </a:cubicBezTo>
                    <a:cubicBezTo>
                      <a:pt x="43" y="24"/>
                      <a:pt x="43" y="23"/>
                      <a:pt x="44" y="23"/>
                    </a:cubicBezTo>
                    <a:cubicBezTo>
                      <a:pt x="48" y="20"/>
                      <a:pt x="50" y="15"/>
                      <a:pt x="50" y="10"/>
                    </a:cubicBezTo>
                    <a:cubicBezTo>
                      <a:pt x="50" y="7"/>
                      <a:pt x="50" y="4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6" y="2"/>
                      <a:pt x="43" y="5"/>
                      <a:pt x="40" y="6"/>
                    </a:cubicBezTo>
                    <a:cubicBezTo>
                      <a:pt x="44" y="14"/>
                      <a:pt x="38" y="23"/>
                      <a:pt x="32" y="27"/>
                    </a:cubicBezTo>
                    <a:cubicBezTo>
                      <a:pt x="39" y="28"/>
                      <a:pt x="46" y="33"/>
                      <a:pt x="47" y="41"/>
                    </a:cubicBezTo>
                    <a:cubicBezTo>
                      <a:pt x="48" y="49"/>
                      <a:pt x="43" y="57"/>
                      <a:pt x="35" y="59"/>
                    </a:cubicBezTo>
                    <a:cubicBezTo>
                      <a:pt x="41" y="61"/>
                      <a:pt x="46" y="67"/>
                      <a:pt x="46" y="74"/>
                    </a:cubicBezTo>
                    <a:cubicBezTo>
                      <a:pt x="46" y="78"/>
                      <a:pt x="44" y="82"/>
                      <a:pt x="41" y="84"/>
                    </a:cubicBezTo>
                    <a:cubicBezTo>
                      <a:pt x="39" y="86"/>
                      <a:pt x="36" y="88"/>
                      <a:pt x="33" y="88"/>
                    </a:cubicBezTo>
                    <a:cubicBezTo>
                      <a:pt x="36" y="89"/>
                      <a:pt x="39" y="92"/>
                      <a:pt x="40" y="95"/>
                    </a:cubicBezTo>
                    <a:cubicBezTo>
                      <a:pt x="42" y="99"/>
                      <a:pt x="43" y="103"/>
                      <a:pt x="41" y="108"/>
                    </a:cubicBezTo>
                    <a:cubicBezTo>
                      <a:pt x="40" y="111"/>
                      <a:pt x="38" y="115"/>
                      <a:pt x="35" y="117"/>
                    </a:cubicBezTo>
                    <a:cubicBezTo>
                      <a:pt x="33" y="119"/>
                      <a:pt x="31" y="120"/>
                      <a:pt x="28" y="120"/>
                    </a:cubicBezTo>
                    <a:cubicBezTo>
                      <a:pt x="29" y="120"/>
                      <a:pt x="30" y="121"/>
                      <a:pt x="30" y="121"/>
                    </a:cubicBezTo>
                    <a:cubicBezTo>
                      <a:pt x="32" y="123"/>
                      <a:pt x="33" y="125"/>
                      <a:pt x="34" y="127"/>
                    </a:cubicBezTo>
                    <a:cubicBezTo>
                      <a:pt x="35" y="131"/>
                      <a:pt x="35" y="135"/>
                      <a:pt x="33" y="139"/>
                    </a:cubicBezTo>
                    <a:cubicBezTo>
                      <a:pt x="31" y="142"/>
                      <a:pt x="28" y="144"/>
                      <a:pt x="24" y="146"/>
                    </a:cubicBezTo>
                    <a:cubicBezTo>
                      <a:pt x="21" y="147"/>
                      <a:pt x="18" y="146"/>
                      <a:pt x="15" y="146"/>
                    </a:cubicBezTo>
                    <a:cubicBezTo>
                      <a:pt x="20" y="151"/>
                      <a:pt x="22" y="158"/>
                      <a:pt x="18" y="164"/>
                    </a:cubicBezTo>
                    <a:cubicBezTo>
                      <a:pt x="14" y="169"/>
                      <a:pt x="7" y="173"/>
                      <a:pt x="0" y="171"/>
                    </a:cubicBezTo>
                    <a:cubicBezTo>
                      <a:pt x="3" y="173"/>
                      <a:pt x="4" y="177"/>
                      <a:pt x="3" y="180"/>
                    </a:cubicBezTo>
                    <a:cubicBezTo>
                      <a:pt x="4" y="180"/>
                      <a:pt x="6" y="180"/>
                      <a:pt x="7" y="181"/>
                    </a:cubicBezTo>
                    <a:cubicBezTo>
                      <a:pt x="7" y="180"/>
                      <a:pt x="8" y="179"/>
                      <a:pt x="8" y="178"/>
                    </a:cubicBezTo>
                    <a:cubicBezTo>
                      <a:pt x="8" y="177"/>
                      <a:pt x="9" y="176"/>
                      <a:pt x="9" y="175"/>
                    </a:cubicBezTo>
                    <a:cubicBezTo>
                      <a:pt x="10" y="175"/>
                      <a:pt x="11" y="175"/>
                      <a:pt x="12" y="17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920"/>
              <p:cNvSpPr/>
              <p:nvPr/>
            </p:nvSpPr>
            <p:spPr bwMode="auto">
              <a:xfrm>
                <a:off x="2068" y="1674"/>
                <a:ext cx="35" cy="30"/>
              </a:xfrm>
              <a:custGeom>
                <a:gdLst>
                  <a:gd name="T0" fmla="*/ 1 w 15"/>
                  <a:gd name="T1" fmla="*/ 13 h 13"/>
                  <a:gd name="T2" fmla="*/ 11 w 15"/>
                  <a:gd name="T3" fmla="*/ 12 h 13"/>
                  <a:gd name="T4" fmla="*/ 13 w 15"/>
                  <a:gd name="T5" fmla="*/ 6 h 13"/>
                  <a:gd name="T6" fmla="*/ 15 w 15"/>
                  <a:gd name="T7" fmla="*/ 1 h 13"/>
                  <a:gd name="T8" fmla="*/ 0 w 15"/>
                  <a:gd name="T9" fmla="*/ 0 h 13"/>
                  <a:gd name="T10" fmla="*/ 0 w 15"/>
                  <a:gd name="T11" fmla="*/ 6 h 13"/>
                  <a:gd name="T12" fmla="*/ 1 w 15"/>
                  <a:gd name="T13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" y="13"/>
                    </a:moveTo>
                    <a:cubicBezTo>
                      <a:pt x="4" y="12"/>
                      <a:pt x="8" y="12"/>
                      <a:pt x="11" y="12"/>
                    </a:cubicBezTo>
                    <a:cubicBezTo>
                      <a:pt x="12" y="10"/>
                      <a:pt x="13" y="9"/>
                      <a:pt x="13" y="6"/>
                    </a:cubicBezTo>
                    <a:cubicBezTo>
                      <a:pt x="14" y="5"/>
                      <a:pt x="14" y="3"/>
                      <a:pt x="15" y="1"/>
                    </a:cubicBezTo>
                    <a:cubicBezTo>
                      <a:pt x="10" y="0"/>
                      <a:pt x="5" y="0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1" y="10"/>
                      <a:pt x="1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921"/>
              <p:cNvSpPr/>
              <p:nvPr/>
            </p:nvSpPr>
            <p:spPr bwMode="auto">
              <a:xfrm>
                <a:off x="2399" y="2808"/>
                <a:ext cx="36" cy="24"/>
              </a:xfrm>
              <a:custGeom>
                <a:gdLst>
                  <a:gd name="T0" fmla="*/ 2 w 15"/>
                  <a:gd name="T1" fmla="*/ 9 h 10"/>
                  <a:gd name="T2" fmla="*/ 15 w 15"/>
                  <a:gd name="T3" fmla="*/ 1 h 10"/>
                  <a:gd name="T4" fmla="*/ 7 w 15"/>
                  <a:gd name="T5" fmla="*/ 0 h 10"/>
                  <a:gd name="T6" fmla="*/ 4 w 15"/>
                  <a:gd name="T7" fmla="*/ 0 h 10"/>
                  <a:gd name="T8" fmla="*/ 0 w 15"/>
                  <a:gd name="T9" fmla="*/ 10 h 10"/>
                  <a:gd name="T10" fmla="*/ 2 w 15"/>
                  <a:gd name="T11" fmla="*/ 9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0">
                    <a:moveTo>
                      <a:pt x="2" y="9"/>
                    </a:moveTo>
                    <a:cubicBezTo>
                      <a:pt x="6" y="7"/>
                      <a:pt x="11" y="4"/>
                      <a:pt x="15" y="1"/>
                    </a:cubicBezTo>
                    <a:cubicBezTo>
                      <a:pt x="12" y="1"/>
                      <a:pt x="9" y="1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1" y="9"/>
                      <a:pt x="1" y="9"/>
                      <a:pt x="2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922"/>
              <p:cNvSpPr/>
              <p:nvPr/>
            </p:nvSpPr>
            <p:spPr bwMode="auto">
              <a:xfrm>
                <a:off x="1919" y="1747"/>
                <a:ext cx="47" cy="45"/>
              </a:xfrm>
              <a:custGeom>
                <a:gdLst>
                  <a:gd name="T0" fmla="*/ 19 w 20"/>
                  <a:gd name="T1" fmla="*/ 9 h 19"/>
                  <a:gd name="T2" fmla="*/ 20 w 20"/>
                  <a:gd name="T3" fmla="*/ 8 h 19"/>
                  <a:gd name="T4" fmla="*/ 15 w 20"/>
                  <a:gd name="T5" fmla="*/ 4 h 19"/>
                  <a:gd name="T6" fmla="*/ 9 w 20"/>
                  <a:gd name="T7" fmla="*/ 0 h 19"/>
                  <a:gd name="T8" fmla="*/ 0 w 20"/>
                  <a:gd name="T9" fmla="*/ 12 h 19"/>
                  <a:gd name="T10" fmla="*/ 12 w 20"/>
                  <a:gd name="T11" fmla="*/ 19 h 19"/>
                  <a:gd name="T12" fmla="*/ 19 w 20"/>
                  <a:gd name="T13" fmla="*/ 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19" y="9"/>
                    </a:moveTo>
                    <a:cubicBezTo>
                      <a:pt x="19" y="9"/>
                      <a:pt x="19" y="8"/>
                      <a:pt x="20" y="8"/>
                    </a:cubicBezTo>
                    <a:cubicBezTo>
                      <a:pt x="18" y="6"/>
                      <a:pt x="17" y="5"/>
                      <a:pt x="15" y="4"/>
                    </a:cubicBezTo>
                    <a:cubicBezTo>
                      <a:pt x="13" y="3"/>
                      <a:pt x="11" y="1"/>
                      <a:pt x="9" y="0"/>
                    </a:cubicBezTo>
                    <a:cubicBezTo>
                      <a:pt x="6" y="4"/>
                      <a:pt x="3" y="8"/>
                      <a:pt x="0" y="12"/>
                    </a:cubicBezTo>
                    <a:cubicBezTo>
                      <a:pt x="4" y="15"/>
                      <a:pt x="9" y="16"/>
                      <a:pt x="12" y="19"/>
                    </a:cubicBezTo>
                    <a:cubicBezTo>
                      <a:pt x="14" y="15"/>
                      <a:pt x="16" y="12"/>
                      <a:pt x="19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923"/>
              <p:cNvSpPr/>
              <p:nvPr/>
            </p:nvSpPr>
            <p:spPr bwMode="auto">
              <a:xfrm>
                <a:off x="1900" y="1780"/>
                <a:ext cx="47" cy="48"/>
              </a:xfrm>
              <a:custGeom>
                <a:gdLst>
                  <a:gd name="T0" fmla="*/ 13 w 20"/>
                  <a:gd name="T1" fmla="*/ 20 h 20"/>
                  <a:gd name="T2" fmla="*/ 20 w 20"/>
                  <a:gd name="T3" fmla="*/ 6 h 20"/>
                  <a:gd name="T4" fmla="*/ 7 w 20"/>
                  <a:gd name="T5" fmla="*/ 0 h 20"/>
                  <a:gd name="T6" fmla="*/ 0 w 20"/>
                  <a:gd name="T7" fmla="*/ 14 h 20"/>
                  <a:gd name="T8" fmla="*/ 7 w 20"/>
                  <a:gd name="T9" fmla="*/ 17 h 20"/>
                  <a:gd name="T10" fmla="*/ 13 w 20"/>
                  <a:gd name="T11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3" y="20"/>
                    </a:moveTo>
                    <a:cubicBezTo>
                      <a:pt x="15" y="15"/>
                      <a:pt x="17" y="10"/>
                      <a:pt x="20" y="6"/>
                    </a:cubicBezTo>
                    <a:cubicBezTo>
                      <a:pt x="16" y="3"/>
                      <a:pt x="11" y="2"/>
                      <a:pt x="7" y="0"/>
                    </a:cubicBezTo>
                    <a:cubicBezTo>
                      <a:pt x="5" y="4"/>
                      <a:pt x="2" y="9"/>
                      <a:pt x="0" y="14"/>
                    </a:cubicBezTo>
                    <a:cubicBezTo>
                      <a:pt x="2" y="15"/>
                      <a:pt x="5" y="16"/>
                      <a:pt x="7" y="17"/>
                    </a:cubicBezTo>
                    <a:cubicBezTo>
                      <a:pt x="9" y="18"/>
                      <a:pt x="11" y="19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924"/>
              <p:cNvSpPr/>
              <p:nvPr/>
            </p:nvSpPr>
            <p:spPr bwMode="auto">
              <a:xfrm>
                <a:off x="1971" y="1697"/>
                <a:ext cx="40" cy="43"/>
              </a:xfrm>
              <a:custGeom>
                <a:gdLst>
                  <a:gd name="T0" fmla="*/ 17 w 17"/>
                  <a:gd name="T1" fmla="*/ 10 h 18"/>
                  <a:gd name="T2" fmla="*/ 12 w 17"/>
                  <a:gd name="T3" fmla="*/ 0 h 18"/>
                  <a:gd name="T4" fmla="*/ 0 w 17"/>
                  <a:gd name="T5" fmla="*/ 8 h 18"/>
                  <a:gd name="T6" fmla="*/ 7 w 17"/>
                  <a:gd name="T7" fmla="*/ 18 h 18"/>
                  <a:gd name="T8" fmla="*/ 17 w 17"/>
                  <a:gd name="T9" fmla="*/ 1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7" y="10"/>
                    </a:moveTo>
                    <a:cubicBezTo>
                      <a:pt x="15" y="7"/>
                      <a:pt x="14" y="3"/>
                      <a:pt x="12" y="0"/>
                    </a:cubicBezTo>
                    <a:cubicBezTo>
                      <a:pt x="7" y="2"/>
                      <a:pt x="4" y="5"/>
                      <a:pt x="0" y="8"/>
                    </a:cubicBezTo>
                    <a:cubicBezTo>
                      <a:pt x="3" y="11"/>
                      <a:pt x="5" y="15"/>
                      <a:pt x="7" y="18"/>
                    </a:cubicBezTo>
                    <a:cubicBezTo>
                      <a:pt x="10" y="15"/>
                      <a:pt x="14" y="13"/>
                      <a:pt x="17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925"/>
              <p:cNvSpPr/>
              <p:nvPr/>
            </p:nvSpPr>
            <p:spPr bwMode="auto">
              <a:xfrm>
                <a:off x="1943" y="1719"/>
                <a:ext cx="42" cy="42"/>
              </a:xfrm>
              <a:custGeom>
                <a:gdLst>
                  <a:gd name="T0" fmla="*/ 10 w 18"/>
                  <a:gd name="T1" fmla="*/ 18 h 18"/>
                  <a:gd name="T2" fmla="*/ 18 w 18"/>
                  <a:gd name="T3" fmla="*/ 10 h 18"/>
                  <a:gd name="T4" fmla="*/ 11 w 18"/>
                  <a:gd name="T5" fmla="*/ 0 h 18"/>
                  <a:gd name="T6" fmla="*/ 0 w 18"/>
                  <a:gd name="T7" fmla="*/ 11 h 18"/>
                  <a:gd name="T8" fmla="*/ 7 w 18"/>
                  <a:gd name="T9" fmla="*/ 15 h 18"/>
                  <a:gd name="T10" fmla="*/ 10 w 18"/>
                  <a:gd name="T11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10" y="18"/>
                    </a:moveTo>
                    <a:cubicBezTo>
                      <a:pt x="13" y="15"/>
                      <a:pt x="15" y="12"/>
                      <a:pt x="18" y="10"/>
                    </a:cubicBezTo>
                    <a:cubicBezTo>
                      <a:pt x="15" y="7"/>
                      <a:pt x="13" y="3"/>
                      <a:pt x="11" y="0"/>
                    </a:cubicBezTo>
                    <a:cubicBezTo>
                      <a:pt x="7" y="3"/>
                      <a:pt x="3" y="7"/>
                      <a:pt x="0" y="11"/>
                    </a:cubicBezTo>
                    <a:cubicBezTo>
                      <a:pt x="2" y="12"/>
                      <a:pt x="4" y="14"/>
                      <a:pt x="7" y="15"/>
                    </a:cubicBezTo>
                    <a:cubicBezTo>
                      <a:pt x="8" y="16"/>
                      <a:pt x="10" y="17"/>
                      <a:pt x="10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926"/>
              <p:cNvSpPr/>
              <p:nvPr/>
            </p:nvSpPr>
            <p:spPr bwMode="auto">
              <a:xfrm>
                <a:off x="2413" y="2813"/>
                <a:ext cx="26" cy="19"/>
              </a:xfrm>
              <a:custGeom>
                <a:gdLst>
                  <a:gd name="T0" fmla="*/ 6 w 11"/>
                  <a:gd name="T1" fmla="*/ 8 h 8"/>
                  <a:gd name="T2" fmla="*/ 11 w 11"/>
                  <a:gd name="T3" fmla="*/ 0 h 8"/>
                  <a:gd name="T4" fmla="*/ 0 w 11"/>
                  <a:gd name="T5" fmla="*/ 6 h 8"/>
                  <a:gd name="T6" fmla="*/ 6 w 11"/>
                  <a:gd name="T7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6" y="8"/>
                    </a:moveTo>
                    <a:cubicBezTo>
                      <a:pt x="8" y="5"/>
                      <a:pt x="10" y="2"/>
                      <a:pt x="11" y="0"/>
                    </a:cubicBezTo>
                    <a:cubicBezTo>
                      <a:pt x="8" y="2"/>
                      <a:pt x="4" y="4"/>
                      <a:pt x="0" y="6"/>
                    </a:cubicBezTo>
                    <a:cubicBezTo>
                      <a:pt x="2" y="7"/>
                      <a:pt x="4" y="8"/>
                      <a:pt x="6" y="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927"/>
              <p:cNvSpPr/>
              <p:nvPr/>
            </p:nvSpPr>
            <p:spPr bwMode="auto">
              <a:xfrm>
                <a:off x="2345" y="2796"/>
                <a:ext cx="40" cy="57"/>
              </a:xfrm>
              <a:custGeom>
                <a:gdLst>
                  <a:gd name="T0" fmla="*/ 7 w 17"/>
                  <a:gd name="T1" fmla="*/ 21 h 24"/>
                  <a:gd name="T2" fmla="*/ 9 w 17"/>
                  <a:gd name="T3" fmla="*/ 21 h 24"/>
                  <a:gd name="T4" fmla="*/ 17 w 17"/>
                  <a:gd name="T5" fmla="*/ 2 h 24"/>
                  <a:gd name="T6" fmla="*/ 15 w 17"/>
                  <a:gd name="T7" fmla="*/ 1 h 24"/>
                  <a:gd name="T8" fmla="*/ 10 w 17"/>
                  <a:gd name="T9" fmla="*/ 0 h 24"/>
                  <a:gd name="T10" fmla="*/ 0 w 17"/>
                  <a:gd name="T11" fmla="*/ 24 h 24"/>
                  <a:gd name="T12" fmla="*/ 7 w 17"/>
                  <a:gd name="T13" fmla="*/ 21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4">
                    <a:moveTo>
                      <a:pt x="7" y="21"/>
                    </a:moveTo>
                    <a:cubicBezTo>
                      <a:pt x="8" y="21"/>
                      <a:pt x="8" y="21"/>
                      <a:pt x="9" y="21"/>
                    </a:cubicBezTo>
                    <a:cubicBezTo>
                      <a:pt x="12" y="15"/>
                      <a:pt x="14" y="8"/>
                      <a:pt x="17" y="2"/>
                    </a:cubicBezTo>
                    <a:cubicBezTo>
                      <a:pt x="16" y="2"/>
                      <a:pt x="15" y="2"/>
                      <a:pt x="15" y="1"/>
                    </a:cubicBezTo>
                    <a:cubicBezTo>
                      <a:pt x="13" y="1"/>
                      <a:pt x="12" y="0"/>
                      <a:pt x="10" y="0"/>
                    </a:cubicBezTo>
                    <a:cubicBezTo>
                      <a:pt x="7" y="8"/>
                      <a:pt x="3" y="16"/>
                      <a:pt x="0" y="24"/>
                    </a:cubicBezTo>
                    <a:cubicBezTo>
                      <a:pt x="2" y="23"/>
                      <a:pt x="5" y="22"/>
                      <a:pt x="7" y="2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928"/>
              <p:cNvSpPr/>
              <p:nvPr/>
            </p:nvSpPr>
            <p:spPr bwMode="auto">
              <a:xfrm>
                <a:off x="2390" y="2829"/>
                <a:ext cx="38" cy="19"/>
              </a:xfrm>
              <a:custGeom>
                <a:gdLst>
                  <a:gd name="T0" fmla="*/ 4 w 16"/>
                  <a:gd name="T1" fmla="*/ 2 h 8"/>
                  <a:gd name="T2" fmla="*/ 0 w 16"/>
                  <a:gd name="T3" fmla="*/ 4 h 8"/>
                  <a:gd name="T4" fmla="*/ 12 w 16"/>
                  <a:gd name="T5" fmla="*/ 8 h 8"/>
                  <a:gd name="T6" fmla="*/ 16 w 16"/>
                  <a:gd name="T7" fmla="*/ 2 h 8"/>
                  <a:gd name="T8" fmla="*/ 9 w 16"/>
                  <a:gd name="T9" fmla="*/ 0 h 8"/>
                  <a:gd name="T10" fmla="*/ 4 w 16"/>
                  <a:gd name="T11" fmla="*/ 2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4" y="2"/>
                    </a:moveTo>
                    <a:cubicBezTo>
                      <a:pt x="3" y="3"/>
                      <a:pt x="2" y="4"/>
                      <a:pt x="0" y="4"/>
                    </a:cubicBezTo>
                    <a:cubicBezTo>
                      <a:pt x="4" y="5"/>
                      <a:pt x="8" y="7"/>
                      <a:pt x="12" y="8"/>
                    </a:cubicBezTo>
                    <a:cubicBezTo>
                      <a:pt x="13" y="6"/>
                      <a:pt x="15" y="4"/>
                      <a:pt x="16" y="2"/>
                    </a:cubicBezTo>
                    <a:cubicBezTo>
                      <a:pt x="13" y="2"/>
                      <a:pt x="11" y="1"/>
                      <a:pt x="9" y="0"/>
                    </a:cubicBezTo>
                    <a:cubicBezTo>
                      <a:pt x="7" y="1"/>
                      <a:pt x="6" y="2"/>
                      <a:pt x="4" y="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929"/>
              <p:cNvSpPr/>
              <p:nvPr/>
            </p:nvSpPr>
            <p:spPr bwMode="auto">
              <a:xfrm>
                <a:off x="2283" y="2877"/>
                <a:ext cx="22" cy="2"/>
              </a:xfrm>
              <a:custGeom>
                <a:gdLst>
                  <a:gd name="T0" fmla="*/ 3 w 9"/>
                  <a:gd name="T1" fmla="*/ 0 h 1"/>
                  <a:gd name="T2" fmla="*/ 0 w 9"/>
                  <a:gd name="T3" fmla="*/ 1 h 1"/>
                  <a:gd name="T4" fmla="*/ 9 w 9"/>
                  <a:gd name="T5" fmla="*/ 1 h 1"/>
                  <a:gd name="T6" fmla="*/ 4 w 9"/>
                  <a:gd name="T7" fmla="*/ 0 h 1"/>
                  <a:gd name="T8" fmla="*/ 3 w 9"/>
                  <a:gd name="T9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930"/>
              <p:cNvSpPr/>
              <p:nvPr/>
            </p:nvSpPr>
            <p:spPr bwMode="auto">
              <a:xfrm>
                <a:off x="2333" y="2853"/>
                <a:ext cx="71" cy="26"/>
              </a:xfrm>
              <a:custGeom>
                <a:gdLst>
                  <a:gd name="T0" fmla="*/ 11 w 30"/>
                  <a:gd name="T1" fmla="*/ 0 h 11"/>
                  <a:gd name="T2" fmla="*/ 0 w 30"/>
                  <a:gd name="T3" fmla="*/ 4 h 11"/>
                  <a:gd name="T4" fmla="*/ 12 w 30"/>
                  <a:gd name="T5" fmla="*/ 8 h 11"/>
                  <a:gd name="T6" fmla="*/ 21 w 30"/>
                  <a:gd name="T7" fmla="*/ 11 h 11"/>
                  <a:gd name="T8" fmla="*/ 26 w 30"/>
                  <a:gd name="T9" fmla="*/ 11 h 11"/>
                  <a:gd name="T10" fmla="*/ 30 w 30"/>
                  <a:gd name="T11" fmla="*/ 6 h 11"/>
                  <a:gd name="T12" fmla="*/ 11 w 30"/>
                  <a:gd name="T13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11" y="0"/>
                    </a:moveTo>
                    <a:cubicBezTo>
                      <a:pt x="7" y="1"/>
                      <a:pt x="4" y="3"/>
                      <a:pt x="0" y="4"/>
                    </a:cubicBezTo>
                    <a:cubicBezTo>
                      <a:pt x="4" y="5"/>
                      <a:pt x="8" y="6"/>
                      <a:pt x="12" y="8"/>
                    </a:cubicBezTo>
                    <a:cubicBezTo>
                      <a:pt x="15" y="9"/>
                      <a:pt x="18" y="10"/>
                      <a:pt x="21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7" y="9"/>
                      <a:pt x="29" y="8"/>
                      <a:pt x="30" y="6"/>
                    </a:cubicBezTo>
                    <a:cubicBezTo>
                      <a:pt x="24" y="4"/>
                      <a:pt x="18" y="1"/>
                      <a:pt x="11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931"/>
              <p:cNvSpPr/>
              <p:nvPr/>
            </p:nvSpPr>
            <p:spPr bwMode="auto">
              <a:xfrm>
                <a:off x="2035" y="1676"/>
                <a:ext cx="31" cy="33"/>
              </a:xfrm>
              <a:custGeom>
                <a:gdLst>
                  <a:gd name="T0" fmla="*/ 13 w 13"/>
                  <a:gd name="T1" fmla="*/ 12 h 14"/>
                  <a:gd name="T2" fmla="*/ 13 w 13"/>
                  <a:gd name="T3" fmla="*/ 12 h 14"/>
                  <a:gd name="T4" fmla="*/ 13 w 13"/>
                  <a:gd name="T5" fmla="*/ 5 h 14"/>
                  <a:gd name="T6" fmla="*/ 12 w 13"/>
                  <a:gd name="T7" fmla="*/ 0 h 14"/>
                  <a:gd name="T8" fmla="*/ 12 w 13"/>
                  <a:gd name="T9" fmla="*/ 0 h 14"/>
                  <a:gd name="T10" fmla="*/ 0 w 13"/>
                  <a:gd name="T11" fmla="*/ 2 h 14"/>
                  <a:gd name="T12" fmla="*/ 3 w 13"/>
                  <a:gd name="T13" fmla="*/ 14 h 14"/>
                  <a:gd name="T14" fmla="*/ 13 w 13"/>
                  <a:gd name="T15" fmla="*/ 1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4">
                    <a:moveTo>
                      <a:pt x="13" y="12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0"/>
                      <a:pt x="13" y="7"/>
                      <a:pt x="13" y="5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0"/>
                      <a:pt x="4" y="1"/>
                      <a:pt x="0" y="2"/>
                    </a:cubicBezTo>
                    <a:cubicBezTo>
                      <a:pt x="1" y="6"/>
                      <a:pt x="2" y="10"/>
                      <a:pt x="3" y="14"/>
                    </a:cubicBezTo>
                    <a:cubicBezTo>
                      <a:pt x="6" y="13"/>
                      <a:pt x="10" y="12"/>
                      <a:pt x="13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932"/>
              <p:cNvSpPr/>
              <p:nvPr/>
            </p:nvSpPr>
            <p:spPr bwMode="auto">
              <a:xfrm>
                <a:off x="2371" y="2803"/>
                <a:ext cx="33" cy="40"/>
              </a:xfrm>
              <a:custGeom>
                <a:gdLst>
                  <a:gd name="T0" fmla="*/ 10 w 14"/>
                  <a:gd name="T1" fmla="*/ 12 h 17"/>
                  <a:gd name="T2" fmla="*/ 10 w 14"/>
                  <a:gd name="T3" fmla="*/ 12 h 17"/>
                  <a:gd name="T4" fmla="*/ 14 w 14"/>
                  <a:gd name="T5" fmla="*/ 1 h 17"/>
                  <a:gd name="T6" fmla="*/ 8 w 14"/>
                  <a:gd name="T7" fmla="*/ 0 h 17"/>
                  <a:gd name="T8" fmla="*/ 0 w 14"/>
                  <a:gd name="T9" fmla="*/ 17 h 17"/>
                  <a:gd name="T10" fmla="*/ 10 w 14"/>
                  <a:gd name="T11" fmla="*/ 12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7">
                    <a:moveTo>
                      <a:pt x="10" y="12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12" y="9"/>
                      <a:pt x="13" y="5"/>
                      <a:pt x="14" y="1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5"/>
                      <a:pt x="3" y="11"/>
                      <a:pt x="0" y="17"/>
                    </a:cubicBezTo>
                    <a:cubicBezTo>
                      <a:pt x="3" y="15"/>
                      <a:pt x="7" y="14"/>
                      <a:pt x="10" y="1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933"/>
              <p:cNvSpPr/>
              <p:nvPr/>
            </p:nvSpPr>
            <p:spPr bwMode="auto">
              <a:xfrm>
                <a:off x="1954" y="2096"/>
                <a:ext cx="43" cy="66"/>
              </a:xfrm>
              <a:custGeom>
                <a:gdLst>
                  <a:gd name="T0" fmla="*/ 17 w 18"/>
                  <a:gd name="T1" fmla="*/ 12 h 28"/>
                  <a:gd name="T2" fmla="*/ 0 w 18"/>
                  <a:gd name="T3" fmla="*/ 3 h 28"/>
                  <a:gd name="T4" fmla="*/ 8 w 18"/>
                  <a:gd name="T5" fmla="*/ 28 h 28"/>
                  <a:gd name="T6" fmla="*/ 17 w 18"/>
                  <a:gd name="T7" fmla="*/ 12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8">
                    <a:moveTo>
                      <a:pt x="17" y="12"/>
                    </a:moveTo>
                    <a:cubicBezTo>
                      <a:pt x="16" y="5"/>
                      <a:pt x="7" y="0"/>
                      <a:pt x="0" y="3"/>
                    </a:cubicBezTo>
                    <a:cubicBezTo>
                      <a:pt x="3" y="11"/>
                      <a:pt x="6" y="19"/>
                      <a:pt x="8" y="28"/>
                    </a:cubicBezTo>
                    <a:cubicBezTo>
                      <a:pt x="15" y="26"/>
                      <a:pt x="18" y="18"/>
                      <a:pt x="17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934"/>
              <p:cNvSpPr/>
              <p:nvPr/>
            </p:nvSpPr>
            <p:spPr bwMode="auto">
              <a:xfrm>
                <a:off x="2364" y="2841"/>
                <a:ext cx="52" cy="24"/>
              </a:xfrm>
              <a:custGeom>
                <a:gdLst>
                  <a:gd name="T0" fmla="*/ 0 w 22"/>
                  <a:gd name="T1" fmla="*/ 4 h 10"/>
                  <a:gd name="T2" fmla="*/ 18 w 22"/>
                  <a:gd name="T3" fmla="*/ 10 h 10"/>
                  <a:gd name="T4" fmla="*/ 22 w 22"/>
                  <a:gd name="T5" fmla="*/ 5 h 10"/>
                  <a:gd name="T6" fmla="*/ 9 w 22"/>
                  <a:gd name="T7" fmla="*/ 0 h 10"/>
                  <a:gd name="T8" fmla="*/ 0 w 22"/>
                  <a:gd name="T9" fmla="*/ 4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0">
                    <a:moveTo>
                      <a:pt x="0" y="4"/>
                    </a:moveTo>
                    <a:cubicBezTo>
                      <a:pt x="6" y="6"/>
                      <a:pt x="12" y="8"/>
                      <a:pt x="18" y="10"/>
                    </a:cubicBezTo>
                    <a:cubicBezTo>
                      <a:pt x="20" y="8"/>
                      <a:pt x="21" y="6"/>
                      <a:pt x="22" y="5"/>
                    </a:cubicBezTo>
                    <a:cubicBezTo>
                      <a:pt x="18" y="3"/>
                      <a:pt x="14" y="1"/>
                      <a:pt x="9" y="0"/>
                    </a:cubicBezTo>
                    <a:cubicBezTo>
                      <a:pt x="6" y="2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935"/>
              <p:cNvSpPr/>
              <p:nvPr/>
            </p:nvSpPr>
            <p:spPr bwMode="auto">
              <a:xfrm>
                <a:off x="1957" y="2272"/>
                <a:ext cx="33" cy="59"/>
              </a:xfrm>
              <a:custGeom>
                <a:gdLst>
                  <a:gd name="T0" fmla="*/ 14 w 14"/>
                  <a:gd name="T1" fmla="*/ 0 h 25"/>
                  <a:gd name="T2" fmla="*/ 13 w 14"/>
                  <a:gd name="T3" fmla="*/ 0 h 25"/>
                  <a:gd name="T4" fmla="*/ 7 w 14"/>
                  <a:gd name="T5" fmla="*/ 3 h 25"/>
                  <a:gd name="T6" fmla="*/ 0 w 14"/>
                  <a:gd name="T7" fmla="*/ 6 h 25"/>
                  <a:gd name="T8" fmla="*/ 6 w 14"/>
                  <a:gd name="T9" fmla="*/ 25 h 25"/>
                  <a:gd name="T10" fmla="*/ 6 w 14"/>
                  <a:gd name="T11" fmla="*/ 19 h 25"/>
                  <a:gd name="T12" fmla="*/ 14 w 14"/>
                  <a:gd name="T13" fmla="*/ 1 h 25"/>
                  <a:gd name="T14" fmla="*/ 14 w 14"/>
                  <a:gd name="T15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5">
                    <a:moveTo>
                      <a:pt x="14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11" y="0"/>
                      <a:pt x="9" y="2"/>
                      <a:pt x="7" y="3"/>
                    </a:cubicBezTo>
                    <a:cubicBezTo>
                      <a:pt x="5" y="4"/>
                      <a:pt x="3" y="5"/>
                      <a:pt x="0" y="6"/>
                    </a:cubicBezTo>
                    <a:cubicBezTo>
                      <a:pt x="2" y="12"/>
                      <a:pt x="4" y="19"/>
                      <a:pt x="6" y="25"/>
                    </a:cubicBezTo>
                    <a:cubicBezTo>
                      <a:pt x="6" y="23"/>
                      <a:pt x="6" y="21"/>
                      <a:pt x="6" y="19"/>
                    </a:cubicBezTo>
                    <a:cubicBezTo>
                      <a:pt x="8" y="13"/>
                      <a:pt x="10" y="6"/>
                      <a:pt x="14" y="1"/>
                    </a:cubicBezTo>
                    <a:cubicBezTo>
                      <a:pt x="14" y="1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936"/>
              <p:cNvSpPr/>
              <p:nvPr/>
            </p:nvSpPr>
            <p:spPr bwMode="auto">
              <a:xfrm>
                <a:off x="1886" y="1818"/>
                <a:ext cx="45" cy="43"/>
              </a:xfrm>
              <a:custGeom>
                <a:gdLst>
                  <a:gd name="T0" fmla="*/ 14 w 19"/>
                  <a:gd name="T1" fmla="*/ 18 h 18"/>
                  <a:gd name="T2" fmla="*/ 19 w 19"/>
                  <a:gd name="T3" fmla="*/ 5 h 18"/>
                  <a:gd name="T4" fmla="*/ 13 w 19"/>
                  <a:gd name="T5" fmla="*/ 3 h 18"/>
                  <a:gd name="T6" fmla="*/ 5 w 19"/>
                  <a:gd name="T7" fmla="*/ 0 h 18"/>
                  <a:gd name="T8" fmla="*/ 0 w 19"/>
                  <a:gd name="T9" fmla="*/ 14 h 18"/>
                  <a:gd name="T10" fmla="*/ 7 w 19"/>
                  <a:gd name="T11" fmla="*/ 16 h 18"/>
                  <a:gd name="T12" fmla="*/ 14 w 19"/>
                  <a:gd name="T13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14" y="18"/>
                    </a:moveTo>
                    <a:cubicBezTo>
                      <a:pt x="16" y="14"/>
                      <a:pt x="17" y="9"/>
                      <a:pt x="19" y="5"/>
                    </a:cubicBezTo>
                    <a:cubicBezTo>
                      <a:pt x="17" y="5"/>
                      <a:pt x="15" y="4"/>
                      <a:pt x="13" y="3"/>
                    </a:cubicBezTo>
                    <a:cubicBezTo>
                      <a:pt x="10" y="2"/>
                      <a:pt x="8" y="1"/>
                      <a:pt x="5" y="0"/>
                    </a:cubicBezTo>
                    <a:cubicBezTo>
                      <a:pt x="3" y="5"/>
                      <a:pt x="2" y="9"/>
                      <a:pt x="0" y="14"/>
                    </a:cubicBezTo>
                    <a:cubicBezTo>
                      <a:pt x="3" y="15"/>
                      <a:pt x="5" y="15"/>
                      <a:pt x="7" y="16"/>
                    </a:cubicBezTo>
                    <a:cubicBezTo>
                      <a:pt x="10" y="17"/>
                      <a:pt x="12" y="17"/>
                      <a:pt x="14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937"/>
              <p:cNvSpPr/>
              <p:nvPr/>
            </p:nvSpPr>
            <p:spPr bwMode="auto">
              <a:xfrm>
                <a:off x="1879" y="1856"/>
                <a:ext cx="40" cy="41"/>
              </a:xfrm>
              <a:custGeom>
                <a:gdLst>
                  <a:gd name="T0" fmla="*/ 14 w 17"/>
                  <a:gd name="T1" fmla="*/ 17 h 17"/>
                  <a:gd name="T2" fmla="*/ 17 w 17"/>
                  <a:gd name="T3" fmla="*/ 3 h 17"/>
                  <a:gd name="T4" fmla="*/ 10 w 17"/>
                  <a:gd name="T5" fmla="*/ 2 h 17"/>
                  <a:gd name="T6" fmla="*/ 3 w 17"/>
                  <a:gd name="T7" fmla="*/ 0 h 17"/>
                  <a:gd name="T8" fmla="*/ 0 w 17"/>
                  <a:gd name="T9" fmla="*/ 16 h 17"/>
                  <a:gd name="T10" fmla="*/ 7 w 17"/>
                  <a:gd name="T11" fmla="*/ 17 h 17"/>
                  <a:gd name="T12" fmla="*/ 14 w 17"/>
                  <a:gd name="T13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14" y="17"/>
                    </a:moveTo>
                    <a:cubicBezTo>
                      <a:pt x="15" y="13"/>
                      <a:pt x="16" y="8"/>
                      <a:pt x="17" y="3"/>
                    </a:cubicBezTo>
                    <a:cubicBezTo>
                      <a:pt x="15" y="3"/>
                      <a:pt x="13" y="2"/>
                      <a:pt x="10" y="2"/>
                    </a:cubicBezTo>
                    <a:cubicBezTo>
                      <a:pt x="8" y="1"/>
                      <a:pt x="5" y="1"/>
                      <a:pt x="3" y="0"/>
                    </a:cubicBezTo>
                    <a:cubicBezTo>
                      <a:pt x="2" y="5"/>
                      <a:pt x="1" y="11"/>
                      <a:pt x="0" y="16"/>
                    </a:cubicBezTo>
                    <a:cubicBezTo>
                      <a:pt x="2" y="16"/>
                      <a:pt x="5" y="16"/>
                      <a:pt x="7" y="17"/>
                    </a:cubicBezTo>
                    <a:cubicBezTo>
                      <a:pt x="10" y="17"/>
                      <a:pt x="12" y="17"/>
                      <a:pt x="14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938"/>
              <p:cNvSpPr/>
              <p:nvPr/>
            </p:nvSpPr>
            <p:spPr bwMode="auto">
              <a:xfrm>
                <a:off x="1945" y="2234"/>
                <a:ext cx="43" cy="47"/>
              </a:xfrm>
              <a:custGeom>
                <a:gdLst>
                  <a:gd name="T0" fmla="*/ 18 w 18"/>
                  <a:gd name="T1" fmla="*/ 14 h 20"/>
                  <a:gd name="T2" fmla="*/ 12 w 18"/>
                  <a:gd name="T3" fmla="*/ 0 h 20"/>
                  <a:gd name="T4" fmla="*/ 0 w 18"/>
                  <a:gd name="T5" fmla="*/ 5 h 20"/>
                  <a:gd name="T6" fmla="*/ 2 w 18"/>
                  <a:gd name="T7" fmla="*/ 11 h 20"/>
                  <a:gd name="T8" fmla="*/ 5 w 18"/>
                  <a:gd name="T9" fmla="*/ 20 h 20"/>
                  <a:gd name="T10" fmla="*/ 12 w 18"/>
                  <a:gd name="T11" fmla="*/ 17 h 20"/>
                  <a:gd name="T12" fmla="*/ 18 w 18"/>
                  <a:gd name="T13" fmla="*/ 1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0">
                    <a:moveTo>
                      <a:pt x="18" y="14"/>
                    </a:moveTo>
                    <a:cubicBezTo>
                      <a:pt x="16" y="10"/>
                      <a:pt x="14" y="5"/>
                      <a:pt x="12" y="0"/>
                    </a:cubicBezTo>
                    <a:cubicBezTo>
                      <a:pt x="8" y="1"/>
                      <a:pt x="4" y="3"/>
                      <a:pt x="0" y="5"/>
                    </a:cubicBezTo>
                    <a:cubicBezTo>
                      <a:pt x="1" y="7"/>
                      <a:pt x="1" y="9"/>
                      <a:pt x="2" y="11"/>
                    </a:cubicBezTo>
                    <a:cubicBezTo>
                      <a:pt x="3" y="14"/>
                      <a:pt x="4" y="17"/>
                      <a:pt x="5" y="20"/>
                    </a:cubicBezTo>
                    <a:cubicBezTo>
                      <a:pt x="7" y="19"/>
                      <a:pt x="10" y="18"/>
                      <a:pt x="12" y="17"/>
                    </a:cubicBezTo>
                    <a:cubicBezTo>
                      <a:pt x="14" y="16"/>
                      <a:pt x="16" y="15"/>
                      <a:pt x="1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939"/>
              <p:cNvSpPr/>
              <p:nvPr/>
            </p:nvSpPr>
            <p:spPr bwMode="auto">
              <a:xfrm>
                <a:off x="1876" y="1899"/>
                <a:ext cx="36" cy="33"/>
              </a:xfrm>
              <a:custGeom>
                <a:gdLst>
                  <a:gd name="T0" fmla="*/ 14 w 15"/>
                  <a:gd name="T1" fmla="*/ 14 h 14"/>
                  <a:gd name="T2" fmla="*/ 15 w 15"/>
                  <a:gd name="T3" fmla="*/ 1 h 14"/>
                  <a:gd name="T4" fmla="*/ 9 w 15"/>
                  <a:gd name="T5" fmla="*/ 0 h 14"/>
                  <a:gd name="T6" fmla="*/ 1 w 15"/>
                  <a:gd name="T7" fmla="*/ 0 h 14"/>
                  <a:gd name="T8" fmla="*/ 0 w 15"/>
                  <a:gd name="T9" fmla="*/ 14 h 14"/>
                  <a:gd name="T10" fmla="*/ 14 w 15"/>
                  <a:gd name="T11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14" y="14"/>
                    </a:moveTo>
                    <a:cubicBezTo>
                      <a:pt x="14" y="9"/>
                      <a:pt x="15" y="5"/>
                      <a:pt x="15" y="1"/>
                    </a:cubicBezTo>
                    <a:cubicBezTo>
                      <a:pt x="13" y="1"/>
                      <a:pt x="11" y="0"/>
                      <a:pt x="9" y="0"/>
                    </a:cubicBezTo>
                    <a:cubicBezTo>
                      <a:pt x="6" y="0"/>
                      <a:pt x="3" y="0"/>
                      <a:pt x="1" y="0"/>
                    </a:cubicBezTo>
                    <a:cubicBezTo>
                      <a:pt x="0" y="4"/>
                      <a:pt x="0" y="9"/>
                      <a:pt x="0" y="14"/>
                    </a:cubicBezTo>
                    <a:cubicBezTo>
                      <a:pt x="4" y="14"/>
                      <a:pt x="9" y="14"/>
                      <a:pt x="14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940"/>
              <p:cNvSpPr/>
              <p:nvPr/>
            </p:nvSpPr>
            <p:spPr bwMode="auto">
              <a:xfrm>
                <a:off x="1940" y="2034"/>
                <a:ext cx="40" cy="64"/>
              </a:xfrm>
              <a:custGeom>
                <a:gdLst>
                  <a:gd name="T0" fmla="*/ 6 w 17"/>
                  <a:gd name="T1" fmla="*/ 27 h 27"/>
                  <a:gd name="T2" fmla="*/ 15 w 17"/>
                  <a:gd name="T3" fmla="*/ 9 h 27"/>
                  <a:gd name="T4" fmla="*/ 0 w 17"/>
                  <a:gd name="T5" fmla="*/ 1 h 27"/>
                  <a:gd name="T6" fmla="*/ 4 w 17"/>
                  <a:gd name="T7" fmla="*/ 22 h 27"/>
                  <a:gd name="T8" fmla="*/ 6 w 17"/>
                  <a:gd name="T9" fmla="*/ 27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6" y="27"/>
                    </a:moveTo>
                    <a:cubicBezTo>
                      <a:pt x="12" y="23"/>
                      <a:pt x="17" y="17"/>
                      <a:pt x="15" y="9"/>
                    </a:cubicBezTo>
                    <a:cubicBezTo>
                      <a:pt x="13" y="2"/>
                      <a:pt x="6" y="0"/>
                      <a:pt x="0" y="1"/>
                    </a:cubicBezTo>
                    <a:cubicBezTo>
                      <a:pt x="1" y="8"/>
                      <a:pt x="3" y="15"/>
                      <a:pt x="4" y="22"/>
                    </a:cubicBezTo>
                    <a:cubicBezTo>
                      <a:pt x="5" y="23"/>
                      <a:pt x="5" y="25"/>
                      <a:pt x="6" y="2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941"/>
              <p:cNvSpPr/>
              <p:nvPr/>
            </p:nvSpPr>
            <p:spPr bwMode="auto">
              <a:xfrm>
                <a:off x="1999" y="2231"/>
                <a:ext cx="24" cy="19"/>
              </a:xfrm>
              <a:custGeom>
                <a:gdLst>
                  <a:gd name="T0" fmla="*/ 10 w 10"/>
                  <a:gd name="T1" fmla="*/ 4 h 8"/>
                  <a:gd name="T2" fmla="*/ 0 w 10"/>
                  <a:gd name="T3" fmla="*/ 0 h 8"/>
                  <a:gd name="T4" fmla="*/ 4 w 10"/>
                  <a:gd name="T5" fmla="*/ 8 h 8"/>
                  <a:gd name="T6" fmla="*/ 10 w 10"/>
                  <a:gd name="T7" fmla="*/ 4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10" y="4"/>
                    </a:moveTo>
                    <a:cubicBezTo>
                      <a:pt x="9" y="1"/>
                      <a:pt x="3" y="0"/>
                      <a:pt x="0" y="0"/>
                    </a:cubicBezTo>
                    <a:cubicBezTo>
                      <a:pt x="2" y="3"/>
                      <a:pt x="3" y="6"/>
                      <a:pt x="4" y="8"/>
                    </a:cubicBezTo>
                    <a:cubicBezTo>
                      <a:pt x="6" y="7"/>
                      <a:pt x="8" y="5"/>
                      <a:pt x="10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942"/>
              <p:cNvSpPr/>
              <p:nvPr/>
            </p:nvSpPr>
            <p:spPr bwMode="auto">
              <a:xfrm>
                <a:off x="1976" y="2162"/>
                <a:ext cx="42" cy="62"/>
              </a:xfrm>
              <a:custGeom>
                <a:gdLst>
                  <a:gd name="T0" fmla="*/ 9 w 18"/>
                  <a:gd name="T1" fmla="*/ 26 h 26"/>
                  <a:gd name="T2" fmla="*/ 13 w 18"/>
                  <a:gd name="T3" fmla="*/ 23 h 26"/>
                  <a:gd name="T4" fmla="*/ 16 w 18"/>
                  <a:gd name="T5" fmla="*/ 18 h 26"/>
                  <a:gd name="T6" fmla="*/ 17 w 18"/>
                  <a:gd name="T7" fmla="*/ 7 h 26"/>
                  <a:gd name="T8" fmla="*/ 0 w 18"/>
                  <a:gd name="T9" fmla="*/ 2 h 26"/>
                  <a:gd name="T10" fmla="*/ 1 w 18"/>
                  <a:gd name="T11" fmla="*/ 3 h 26"/>
                  <a:gd name="T12" fmla="*/ 9 w 18"/>
                  <a:gd name="T13" fmla="*/ 26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6">
                    <a:moveTo>
                      <a:pt x="9" y="26"/>
                    </a:moveTo>
                    <a:cubicBezTo>
                      <a:pt x="11" y="25"/>
                      <a:pt x="12" y="25"/>
                      <a:pt x="13" y="23"/>
                    </a:cubicBezTo>
                    <a:cubicBezTo>
                      <a:pt x="15" y="22"/>
                      <a:pt x="16" y="20"/>
                      <a:pt x="16" y="18"/>
                    </a:cubicBezTo>
                    <a:cubicBezTo>
                      <a:pt x="18" y="14"/>
                      <a:pt x="18" y="10"/>
                      <a:pt x="17" y="7"/>
                    </a:cubicBezTo>
                    <a:cubicBezTo>
                      <a:pt x="13" y="0"/>
                      <a:pt x="6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11"/>
                      <a:pt x="6" y="19"/>
                      <a:pt x="9" y="2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943"/>
              <p:cNvSpPr/>
              <p:nvPr/>
            </p:nvSpPr>
            <p:spPr bwMode="auto">
              <a:xfrm>
                <a:off x="1933" y="1965"/>
                <a:ext cx="38" cy="67"/>
              </a:xfrm>
              <a:custGeom>
                <a:gdLst>
                  <a:gd name="T0" fmla="*/ 15 w 16"/>
                  <a:gd name="T1" fmla="*/ 11 h 28"/>
                  <a:gd name="T2" fmla="*/ 0 w 16"/>
                  <a:gd name="T3" fmla="*/ 0 h 28"/>
                  <a:gd name="T4" fmla="*/ 1 w 16"/>
                  <a:gd name="T5" fmla="*/ 15 h 28"/>
                  <a:gd name="T6" fmla="*/ 2 w 16"/>
                  <a:gd name="T7" fmla="*/ 28 h 28"/>
                  <a:gd name="T8" fmla="*/ 15 w 16"/>
                  <a:gd name="T9" fmla="*/ 11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8">
                    <a:moveTo>
                      <a:pt x="15" y="11"/>
                    </a:moveTo>
                    <a:cubicBezTo>
                      <a:pt x="13" y="5"/>
                      <a:pt x="6" y="0"/>
                      <a:pt x="0" y="0"/>
                    </a:cubicBezTo>
                    <a:cubicBezTo>
                      <a:pt x="0" y="5"/>
                      <a:pt x="0" y="10"/>
                      <a:pt x="1" y="15"/>
                    </a:cubicBezTo>
                    <a:cubicBezTo>
                      <a:pt x="1" y="19"/>
                      <a:pt x="2" y="24"/>
                      <a:pt x="2" y="28"/>
                    </a:cubicBezTo>
                    <a:cubicBezTo>
                      <a:pt x="10" y="26"/>
                      <a:pt x="16" y="20"/>
                      <a:pt x="15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944"/>
              <p:cNvSpPr/>
              <p:nvPr/>
            </p:nvSpPr>
            <p:spPr bwMode="auto">
              <a:xfrm>
                <a:off x="1905" y="2120"/>
                <a:ext cx="40" cy="45"/>
              </a:xfrm>
              <a:custGeom>
                <a:gdLst>
                  <a:gd name="T0" fmla="*/ 12 w 17"/>
                  <a:gd name="T1" fmla="*/ 0 h 19"/>
                  <a:gd name="T2" fmla="*/ 6 w 17"/>
                  <a:gd name="T3" fmla="*/ 1 h 19"/>
                  <a:gd name="T4" fmla="*/ 0 w 17"/>
                  <a:gd name="T5" fmla="*/ 4 h 19"/>
                  <a:gd name="T6" fmla="*/ 5 w 17"/>
                  <a:gd name="T7" fmla="*/ 19 h 19"/>
                  <a:gd name="T8" fmla="*/ 17 w 17"/>
                  <a:gd name="T9" fmla="*/ 15 h 19"/>
                  <a:gd name="T10" fmla="*/ 12 w 17"/>
                  <a:gd name="T11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9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4" y="2"/>
                      <a:pt x="2" y="3"/>
                      <a:pt x="0" y="4"/>
                    </a:cubicBezTo>
                    <a:cubicBezTo>
                      <a:pt x="1" y="9"/>
                      <a:pt x="3" y="14"/>
                      <a:pt x="5" y="19"/>
                    </a:cubicBezTo>
                    <a:cubicBezTo>
                      <a:pt x="9" y="18"/>
                      <a:pt x="13" y="16"/>
                      <a:pt x="17" y="15"/>
                    </a:cubicBezTo>
                    <a:cubicBezTo>
                      <a:pt x="15" y="10"/>
                      <a:pt x="14" y="5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945"/>
              <p:cNvSpPr/>
              <p:nvPr/>
            </p:nvSpPr>
            <p:spPr bwMode="auto">
              <a:xfrm>
                <a:off x="1917" y="2158"/>
                <a:ext cx="40" cy="45"/>
              </a:xfrm>
              <a:custGeom>
                <a:gdLst>
                  <a:gd name="T0" fmla="*/ 17 w 17"/>
                  <a:gd name="T1" fmla="*/ 14 h 19"/>
                  <a:gd name="T2" fmla="*/ 12 w 17"/>
                  <a:gd name="T3" fmla="*/ 0 h 19"/>
                  <a:gd name="T4" fmla="*/ 0 w 17"/>
                  <a:gd name="T5" fmla="*/ 5 h 19"/>
                  <a:gd name="T6" fmla="*/ 5 w 17"/>
                  <a:gd name="T7" fmla="*/ 19 h 19"/>
                  <a:gd name="T8" fmla="*/ 13 w 17"/>
                  <a:gd name="T9" fmla="*/ 16 h 19"/>
                  <a:gd name="T10" fmla="*/ 17 w 17"/>
                  <a:gd name="T11" fmla="*/ 1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9">
                    <a:moveTo>
                      <a:pt x="17" y="14"/>
                    </a:moveTo>
                    <a:cubicBezTo>
                      <a:pt x="16" y="9"/>
                      <a:pt x="14" y="5"/>
                      <a:pt x="12" y="0"/>
                    </a:cubicBezTo>
                    <a:cubicBezTo>
                      <a:pt x="8" y="2"/>
                      <a:pt x="4" y="3"/>
                      <a:pt x="0" y="5"/>
                    </a:cubicBezTo>
                    <a:cubicBezTo>
                      <a:pt x="2" y="9"/>
                      <a:pt x="4" y="14"/>
                      <a:pt x="5" y="19"/>
                    </a:cubicBezTo>
                    <a:cubicBezTo>
                      <a:pt x="8" y="17"/>
                      <a:pt x="11" y="17"/>
                      <a:pt x="13" y="16"/>
                    </a:cubicBezTo>
                    <a:cubicBezTo>
                      <a:pt x="14" y="15"/>
                      <a:pt x="16" y="14"/>
                      <a:pt x="17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946"/>
              <p:cNvSpPr/>
              <p:nvPr/>
            </p:nvSpPr>
            <p:spPr bwMode="auto">
              <a:xfrm>
                <a:off x="2002" y="1683"/>
                <a:ext cx="35" cy="38"/>
              </a:xfrm>
              <a:custGeom>
                <a:gdLst>
                  <a:gd name="T0" fmla="*/ 8 w 15"/>
                  <a:gd name="T1" fmla="*/ 15 h 16"/>
                  <a:gd name="T2" fmla="*/ 15 w 15"/>
                  <a:gd name="T3" fmla="*/ 12 h 16"/>
                  <a:gd name="T4" fmla="*/ 15 w 15"/>
                  <a:gd name="T5" fmla="*/ 12 h 16"/>
                  <a:gd name="T6" fmla="*/ 12 w 15"/>
                  <a:gd name="T7" fmla="*/ 0 h 16"/>
                  <a:gd name="T8" fmla="*/ 0 w 15"/>
                  <a:gd name="T9" fmla="*/ 5 h 16"/>
                  <a:gd name="T10" fmla="*/ 5 w 15"/>
                  <a:gd name="T11" fmla="*/ 16 h 16"/>
                  <a:gd name="T12" fmla="*/ 8 w 15"/>
                  <a:gd name="T13" fmla="*/ 1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6">
                    <a:moveTo>
                      <a:pt x="8" y="15"/>
                    </a:moveTo>
                    <a:cubicBezTo>
                      <a:pt x="10" y="14"/>
                      <a:pt x="13" y="13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7"/>
                      <a:pt x="13" y="4"/>
                      <a:pt x="12" y="0"/>
                    </a:cubicBezTo>
                    <a:cubicBezTo>
                      <a:pt x="8" y="1"/>
                      <a:pt x="4" y="3"/>
                      <a:pt x="0" y="5"/>
                    </a:cubicBezTo>
                    <a:cubicBezTo>
                      <a:pt x="2" y="9"/>
                      <a:pt x="3" y="13"/>
                      <a:pt x="5" y="16"/>
                    </a:cubicBezTo>
                    <a:cubicBezTo>
                      <a:pt x="6" y="15"/>
                      <a:pt x="7" y="15"/>
                      <a:pt x="8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947"/>
              <p:cNvSpPr/>
              <p:nvPr/>
            </p:nvSpPr>
            <p:spPr bwMode="auto">
              <a:xfrm>
                <a:off x="1931" y="2193"/>
                <a:ext cx="40" cy="50"/>
              </a:xfrm>
              <a:custGeom>
                <a:gdLst>
                  <a:gd name="T0" fmla="*/ 12 w 17"/>
                  <a:gd name="T1" fmla="*/ 2 h 21"/>
                  <a:gd name="T2" fmla="*/ 12 w 17"/>
                  <a:gd name="T3" fmla="*/ 0 h 21"/>
                  <a:gd name="T4" fmla="*/ 7 w 17"/>
                  <a:gd name="T5" fmla="*/ 2 h 21"/>
                  <a:gd name="T6" fmla="*/ 0 w 17"/>
                  <a:gd name="T7" fmla="*/ 5 h 21"/>
                  <a:gd name="T8" fmla="*/ 5 w 17"/>
                  <a:gd name="T9" fmla="*/ 21 h 21"/>
                  <a:gd name="T10" fmla="*/ 17 w 17"/>
                  <a:gd name="T11" fmla="*/ 16 h 21"/>
                  <a:gd name="T12" fmla="*/ 12 w 17"/>
                  <a:gd name="T13" fmla="*/ 2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1">
                    <a:moveTo>
                      <a:pt x="12" y="2"/>
                    </a:moveTo>
                    <a:cubicBezTo>
                      <a:pt x="12" y="1"/>
                      <a:pt x="12" y="1"/>
                      <a:pt x="12" y="0"/>
                    </a:cubicBezTo>
                    <a:cubicBezTo>
                      <a:pt x="10" y="1"/>
                      <a:pt x="9" y="2"/>
                      <a:pt x="7" y="2"/>
                    </a:cubicBezTo>
                    <a:cubicBezTo>
                      <a:pt x="5" y="3"/>
                      <a:pt x="2" y="4"/>
                      <a:pt x="0" y="5"/>
                    </a:cubicBezTo>
                    <a:cubicBezTo>
                      <a:pt x="2" y="10"/>
                      <a:pt x="4" y="16"/>
                      <a:pt x="5" y="21"/>
                    </a:cubicBezTo>
                    <a:cubicBezTo>
                      <a:pt x="9" y="19"/>
                      <a:pt x="13" y="17"/>
                      <a:pt x="17" y="16"/>
                    </a:cubicBezTo>
                    <a:cubicBezTo>
                      <a:pt x="15" y="11"/>
                      <a:pt x="14" y="6"/>
                      <a:pt x="1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948"/>
              <p:cNvSpPr/>
              <p:nvPr/>
            </p:nvSpPr>
            <p:spPr bwMode="auto">
              <a:xfrm>
                <a:off x="1893" y="2084"/>
                <a:ext cx="40" cy="40"/>
              </a:xfrm>
              <a:custGeom>
                <a:gdLst>
                  <a:gd name="T0" fmla="*/ 17 w 17"/>
                  <a:gd name="T1" fmla="*/ 13 h 17"/>
                  <a:gd name="T2" fmla="*/ 16 w 17"/>
                  <a:gd name="T3" fmla="*/ 12 h 17"/>
                  <a:gd name="T4" fmla="*/ 13 w 17"/>
                  <a:gd name="T5" fmla="*/ 0 h 17"/>
                  <a:gd name="T6" fmla="*/ 8 w 17"/>
                  <a:gd name="T7" fmla="*/ 1 h 17"/>
                  <a:gd name="T8" fmla="*/ 0 w 17"/>
                  <a:gd name="T9" fmla="*/ 3 h 17"/>
                  <a:gd name="T10" fmla="*/ 4 w 17"/>
                  <a:gd name="T11" fmla="*/ 17 h 17"/>
                  <a:gd name="T12" fmla="*/ 10 w 17"/>
                  <a:gd name="T13" fmla="*/ 15 h 17"/>
                  <a:gd name="T14" fmla="*/ 17 w 17"/>
                  <a:gd name="T15" fmla="*/ 13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7">
                    <a:moveTo>
                      <a:pt x="17" y="13"/>
                    </a:moveTo>
                    <a:cubicBezTo>
                      <a:pt x="17" y="13"/>
                      <a:pt x="17" y="12"/>
                      <a:pt x="16" y="12"/>
                    </a:cubicBezTo>
                    <a:cubicBezTo>
                      <a:pt x="15" y="8"/>
                      <a:pt x="14" y="4"/>
                      <a:pt x="13" y="0"/>
                    </a:cubicBezTo>
                    <a:cubicBezTo>
                      <a:pt x="12" y="0"/>
                      <a:pt x="10" y="0"/>
                      <a:pt x="8" y="1"/>
                    </a:cubicBezTo>
                    <a:cubicBezTo>
                      <a:pt x="5" y="1"/>
                      <a:pt x="3" y="3"/>
                      <a:pt x="0" y="3"/>
                    </a:cubicBezTo>
                    <a:cubicBezTo>
                      <a:pt x="2" y="8"/>
                      <a:pt x="3" y="13"/>
                      <a:pt x="4" y="17"/>
                    </a:cubicBezTo>
                    <a:cubicBezTo>
                      <a:pt x="6" y="17"/>
                      <a:pt x="8" y="16"/>
                      <a:pt x="10" y="15"/>
                    </a:cubicBezTo>
                    <a:cubicBezTo>
                      <a:pt x="12" y="14"/>
                      <a:pt x="15" y="14"/>
                      <a:pt x="17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949"/>
              <p:cNvSpPr/>
              <p:nvPr/>
            </p:nvSpPr>
            <p:spPr bwMode="auto">
              <a:xfrm>
                <a:off x="1876" y="1970"/>
                <a:ext cx="36" cy="38"/>
              </a:xfrm>
              <a:custGeom>
                <a:gdLst>
                  <a:gd name="T0" fmla="*/ 14 w 15"/>
                  <a:gd name="T1" fmla="*/ 0 h 16"/>
                  <a:gd name="T2" fmla="*/ 7 w 15"/>
                  <a:gd name="T3" fmla="*/ 0 h 16"/>
                  <a:gd name="T4" fmla="*/ 0 w 15"/>
                  <a:gd name="T5" fmla="*/ 0 h 16"/>
                  <a:gd name="T6" fmla="*/ 1 w 15"/>
                  <a:gd name="T7" fmla="*/ 16 h 16"/>
                  <a:gd name="T8" fmla="*/ 15 w 15"/>
                  <a:gd name="T9" fmla="*/ 14 h 16"/>
                  <a:gd name="T10" fmla="*/ 14 w 15"/>
                  <a:gd name="T11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14" y="0"/>
                    </a:moveTo>
                    <a:cubicBezTo>
                      <a:pt x="12" y="0"/>
                      <a:pt x="9" y="0"/>
                      <a:pt x="7" y="0"/>
                    </a:cubicBezTo>
                    <a:cubicBezTo>
                      <a:pt x="4" y="0"/>
                      <a:pt x="2" y="1"/>
                      <a:pt x="0" y="0"/>
                    </a:cubicBezTo>
                    <a:cubicBezTo>
                      <a:pt x="0" y="5"/>
                      <a:pt x="0" y="11"/>
                      <a:pt x="1" y="16"/>
                    </a:cubicBezTo>
                    <a:cubicBezTo>
                      <a:pt x="6" y="15"/>
                      <a:pt x="10" y="14"/>
                      <a:pt x="15" y="14"/>
                    </a:cubicBezTo>
                    <a:cubicBezTo>
                      <a:pt x="14" y="9"/>
                      <a:pt x="14" y="5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950"/>
              <p:cNvSpPr/>
              <p:nvPr/>
            </p:nvSpPr>
            <p:spPr bwMode="auto">
              <a:xfrm>
                <a:off x="1886" y="2044"/>
                <a:ext cx="38" cy="42"/>
              </a:xfrm>
              <a:custGeom>
                <a:gdLst>
                  <a:gd name="T0" fmla="*/ 16 w 16"/>
                  <a:gd name="T1" fmla="*/ 15 h 18"/>
                  <a:gd name="T2" fmla="*/ 13 w 16"/>
                  <a:gd name="T3" fmla="*/ 0 h 18"/>
                  <a:gd name="T4" fmla="*/ 6 w 16"/>
                  <a:gd name="T5" fmla="*/ 2 h 18"/>
                  <a:gd name="T6" fmla="*/ 0 w 16"/>
                  <a:gd name="T7" fmla="*/ 3 h 18"/>
                  <a:gd name="T8" fmla="*/ 3 w 16"/>
                  <a:gd name="T9" fmla="*/ 17 h 18"/>
                  <a:gd name="T10" fmla="*/ 3 w 16"/>
                  <a:gd name="T11" fmla="*/ 18 h 18"/>
                  <a:gd name="T12" fmla="*/ 11 w 16"/>
                  <a:gd name="T13" fmla="*/ 16 h 18"/>
                  <a:gd name="T14" fmla="*/ 16 w 16"/>
                  <a:gd name="T15" fmla="*/ 15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8">
                    <a:moveTo>
                      <a:pt x="16" y="15"/>
                    </a:moveTo>
                    <a:cubicBezTo>
                      <a:pt x="15" y="10"/>
                      <a:pt x="14" y="5"/>
                      <a:pt x="13" y="0"/>
                    </a:cubicBezTo>
                    <a:cubicBezTo>
                      <a:pt x="11" y="1"/>
                      <a:pt x="8" y="2"/>
                      <a:pt x="6" y="2"/>
                    </a:cubicBezTo>
                    <a:cubicBezTo>
                      <a:pt x="4" y="2"/>
                      <a:pt x="2" y="2"/>
                      <a:pt x="0" y="3"/>
                    </a:cubicBezTo>
                    <a:cubicBezTo>
                      <a:pt x="1" y="8"/>
                      <a:pt x="2" y="12"/>
                      <a:pt x="3" y="17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6" y="18"/>
                      <a:pt x="8" y="17"/>
                      <a:pt x="11" y="16"/>
                    </a:cubicBezTo>
                    <a:cubicBezTo>
                      <a:pt x="12" y="16"/>
                      <a:pt x="14" y="16"/>
                      <a:pt x="16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951"/>
              <p:cNvSpPr/>
              <p:nvPr/>
            </p:nvSpPr>
            <p:spPr bwMode="auto">
              <a:xfrm>
                <a:off x="1879" y="2006"/>
                <a:ext cx="35" cy="40"/>
              </a:xfrm>
              <a:custGeom>
                <a:gdLst>
                  <a:gd name="T0" fmla="*/ 15 w 15"/>
                  <a:gd name="T1" fmla="*/ 15 h 17"/>
                  <a:gd name="T2" fmla="*/ 15 w 15"/>
                  <a:gd name="T3" fmla="*/ 7 h 17"/>
                  <a:gd name="T4" fmla="*/ 14 w 15"/>
                  <a:gd name="T5" fmla="*/ 0 h 17"/>
                  <a:gd name="T6" fmla="*/ 0 w 15"/>
                  <a:gd name="T7" fmla="*/ 2 h 17"/>
                  <a:gd name="T8" fmla="*/ 2 w 15"/>
                  <a:gd name="T9" fmla="*/ 17 h 17"/>
                  <a:gd name="T10" fmla="*/ 9 w 15"/>
                  <a:gd name="T11" fmla="*/ 16 h 17"/>
                  <a:gd name="T12" fmla="*/ 15 w 15"/>
                  <a:gd name="T13" fmla="*/ 1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7">
                    <a:moveTo>
                      <a:pt x="15" y="15"/>
                    </a:moveTo>
                    <a:cubicBezTo>
                      <a:pt x="15" y="12"/>
                      <a:pt x="15" y="10"/>
                      <a:pt x="15" y="7"/>
                    </a:cubicBezTo>
                    <a:cubicBezTo>
                      <a:pt x="14" y="5"/>
                      <a:pt x="14" y="3"/>
                      <a:pt x="14" y="0"/>
                    </a:cubicBezTo>
                    <a:cubicBezTo>
                      <a:pt x="9" y="1"/>
                      <a:pt x="5" y="1"/>
                      <a:pt x="0" y="2"/>
                    </a:cubicBezTo>
                    <a:cubicBezTo>
                      <a:pt x="1" y="7"/>
                      <a:pt x="2" y="12"/>
                      <a:pt x="2" y="17"/>
                    </a:cubicBezTo>
                    <a:cubicBezTo>
                      <a:pt x="5" y="17"/>
                      <a:pt x="7" y="17"/>
                      <a:pt x="9" y="16"/>
                    </a:cubicBezTo>
                    <a:cubicBezTo>
                      <a:pt x="11" y="16"/>
                      <a:pt x="13" y="15"/>
                      <a:pt x="15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952"/>
              <p:cNvSpPr/>
              <p:nvPr/>
            </p:nvSpPr>
            <p:spPr bwMode="auto">
              <a:xfrm>
                <a:off x="2006" y="2300"/>
                <a:ext cx="29" cy="66"/>
              </a:xfrm>
              <a:custGeom>
                <a:gdLst>
                  <a:gd name="T0" fmla="*/ 4 w 12"/>
                  <a:gd name="T1" fmla="*/ 1 h 28"/>
                  <a:gd name="T2" fmla="*/ 4 w 12"/>
                  <a:gd name="T3" fmla="*/ 0 h 28"/>
                  <a:gd name="T4" fmla="*/ 3 w 12"/>
                  <a:gd name="T5" fmla="*/ 20 h 28"/>
                  <a:gd name="T6" fmla="*/ 12 w 12"/>
                  <a:gd name="T7" fmla="*/ 28 h 28"/>
                  <a:gd name="T8" fmla="*/ 8 w 12"/>
                  <a:gd name="T9" fmla="*/ 14 h 28"/>
                  <a:gd name="T10" fmla="*/ 6 w 12"/>
                  <a:gd name="T11" fmla="*/ 5 h 28"/>
                  <a:gd name="T12" fmla="*/ 4 w 12"/>
                  <a:gd name="T13" fmla="*/ 1 h 28"/>
                  <a:gd name="T14" fmla="*/ 4 w 12"/>
                  <a:gd name="T15" fmla="*/ 1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8">
                    <a:moveTo>
                      <a:pt x="4" y="1"/>
                    </a:moveTo>
                    <a:cubicBezTo>
                      <a:pt x="4" y="1"/>
                      <a:pt x="4" y="1"/>
                      <a:pt x="4" y="0"/>
                    </a:cubicBezTo>
                    <a:cubicBezTo>
                      <a:pt x="1" y="7"/>
                      <a:pt x="0" y="14"/>
                      <a:pt x="3" y="20"/>
                    </a:cubicBezTo>
                    <a:cubicBezTo>
                      <a:pt x="5" y="24"/>
                      <a:pt x="8" y="27"/>
                      <a:pt x="12" y="28"/>
                    </a:cubicBezTo>
                    <a:cubicBezTo>
                      <a:pt x="11" y="23"/>
                      <a:pt x="10" y="18"/>
                      <a:pt x="8" y="14"/>
                    </a:cubicBezTo>
                    <a:cubicBezTo>
                      <a:pt x="7" y="11"/>
                      <a:pt x="6" y="8"/>
                      <a:pt x="6" y="5"/>
                    </a:cubicBezTo>
                    <a:cubicBezTo>
                      <a:pt x="5" y="4"/>
                      <a:pt x="5" y="3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953"/>
              <p:cNvSpPr/>
              <p:nvPr/>
            </p:nvSpPr>
            <p:spPr bwMode="auto">
              <a:xfrm>
                <a:off x="2021" y="2302"/>
                <a:ext cx="28" cy="64"/>
              </a:xfrm>
              <a:custGeom>
                <a:gdLst>
                  <a:gd name="T0" fmla="*/ 10 w 12"/>
                  <a:gd name="T1" fmla="*/ 2 h 27"/>
                  <a:gd name="T2" fmla="*/ 0 w 12"/>
                  <a:gd name="T3" fmla="*/ 1 h 27"/>
                  <a:gd name="T4" fmla="*/ 2 w 12"/>
                  <a:gd name="T5" fmla="*/ 5 h 27"/>
                  <a:gd name="T6" fmla="*/ 4 w 12"/>
                  <a:gd name="T7" fmla="*/ 13 h 27"/>
                  <a:gd name="T8" fmla="*/ 8 w 12"/>
                  <a:gd name="T9" fmla="*/ 27 h 27"/>
                  <a:gd name="T10" fmla="*/ 12 w 12"/>
                  <a:gd name="T11" fmla="*/ 21 h 27"/>
                  <a:gd name="T12" fmla="*/ 9 w 12"/>
                  <a:gd name="T13" fmla="*/ 19 h 27"/>
                  <a:gd name="T14" fmla="*/ 8 w 12"/>
                  <a:gd name="T15" fmla="*/ 6 h 27"/>
                  <a:gd name="T16" fmla="*/ 10 w 12"/>
                  <a:gd name="T17" fmla="*/ 2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7">
                    <a:moveTo>
                      <a:pt x="10" y="2"/>
                    </a:moveTo>
                    <a:cubicBezTo>
                      <a:pt x="7" y="0"/>
                      <a:pt x="3" y="0"/>
                      <a:pt x="0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2" y="8"/>
                      <a:pt x="3" y="10"/>
                      <a:pt x="4" y="13"/>
                    </a:cubicBezTo>
                    <a:cubicBezTo>
                      <a:pt x="5" y="17"/>
                      <a:pt x="6" y="22"/>
                      <a:pt x="8" y="27"/>
                    </a:cubicBezTo>
                    <a:cubicBezTo>
                      <a:pt x="10" y="25"/>
                      <a:pt x="11" y="23"/>
                      <a:pt x="12" y="21"/>
                    </a:cubicBezTo>
                    <a:cubicBezTo>
                      <a:pt x="11" y="21"/>
                      <a:pt x="10" y="20"/>
                      <a:pt x="9" y="19"/>
                    </a:cubicBezTo>
                    <a:cubicBezTo>
                      <a:pt x="6" y="16"/>
                      <a:pt x="5" y="10"/>
                      <a:pt x="8" y="6"/>
                    </a:cubicBezTo>
                    <a:cubicBezTo>
                      <a:pt x="8" y="5"/>
                      <a:pt x="9" y="3"/>
                      <a:pt x="10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954"/>
              <p:cNvSpPr/>
              <p:nvPr/>
            </p:nvSpPr>
            <p:spPr bwMode="auto">
              <a:xfrm>
                <a:off x="2042" y="2355"/>
                <a:ext cx="26" cy="14"/>
              </a:xfrm>
              <a:custGeom>
                <a:gdLst>
                  <a:gd name="T0" fmla="*/ 11 w 11"/>
                  <a:gd name="T1" fmla="*/ 0 h 6"/>
                  <a:gd name="T2" fmla="*/ 5 w 11"/>
                  <a:gd name="T3" fmla="*/ 0 h 6"/>
                  <a:gd name="T4" fmla="*/ 0 w 11"/>
                  <a:gd name="T5" fmla="*/ 6 h 6"/>
                  <a:gd name="T6" fmla="*/ 6 w 11"/>
                  <a:gd name="T7" fmla="*/ 4 h 6"/>
                  <a:gd name="T8" fmla="*/ 11 w 11"/>
                  <a:gd name="T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11" y="0"/>
                    </a:moveTo>
                    <a:cubicBezTo>
                      <a:pt x="9" y="1"/>
                      <a:pt x="7" y="1"/>
                      <a:pt x="5" y="0"/>
                    </a:cubicBezTo>
                    <a:cubicBezTo>
                      <a:pt x="4" y="2"/>
                      <a:pt x="2" y="4"/>
                      <a:pt x="0" y="6"/>
                    </a:cubicBezTo>
                    <a:cubicBezTo>
                      <a:pt x="2" y="6"/>
                      <a:pt x="5" y="5"/>
                      <a:pt x="6" y="4"/>
                    </a:cubicBezTo>
                    <a:cubicBezTo>
                      <a:pt x="8" y="4"/>
                      <a:pt x="11" y="2"/>
                      <a:pt x="11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955"/>
              <p:cNvSpPr/>
              <p:nvPr/>
            </p:nvSpPr>
            <p:spPr bwMode="auto">
              <a:xfrm>
                <a:off x="2018" y="2279"/>
                <a:ext cx="19" cy="21"/>
              </a:xfrm>
              <a:custGeom>
                <a:gdLst>
                  <a:gd name="T0" fmla="*/ 8 w 8"/>
                  <a:gd name="T1" fmla="*/ 0 h 9"/>
                  <a:gd name="T2" fmla="*/ 3 w 8"/>
                  <a:gd name="T3" fmla="*/ 5 h 9"/>
                  <a:gd name="T4" fmla="*/ 0 w 8"/>
                  <a:gd name="T5" fmla="*/ 7 h 9"/>
                  <a:gd name="T6" fmla="*/ 1 w 8"/>
                  <a:gd name="T7" fmla="*/ 9 h 9"/>
                  <a:gd name="T8" fmla="*/ 8 w 8"/>
                  <a:gd name="T9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cubicBezTo>
                      <a:pt x="6" y="1"/>
                      <a:pt x="4" y="3"/>
                      <a:pt x="3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8"/>
                      <a:pt x="0" y="8"/>
                      <a:pt x="1" y="9"/>
                    </a:cubicBezTo>
                    <a:cubicBezTo>
                      <a:pt x="4" y="7"/>
                      <a:pt x="7" y="4"/>
                      <a:pt x="8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956"/>
              <p:cNvSpPr/>
              <p:nvPr/>
            </p:nvSpPr>
            <p:spPr bwMode="auto">
              <a:xfrm>
                <a:off x="2021" y="2476"/>
                <a:ext cx="265" cy="386"/>
              </a:xfrm>
              <a:custGeom>
                <a:gdLst>
                  <a:gd name="T0" fmla="*/ 89 w 112"/>
                  <a:gd name="T1" fmla="*/ 64 h 163"/>
                  <a:gd name="T2" fmla="*/ 91 w 112"/>
                  <a:gd name="T3" fmla="*/ 44 h 163"/>
                  <a:gd name="T4" fmla="*/ 95 w 112"/>
                  <a:gd name="T5" fmla="*/ 26 h 163"/>
                  <a:gd name="T6" fmla="*/ 103 w 112"/>
                  <a:gd name="T7" fmla="*/ 9 h 163"/>
                  <a:gd name="T8" fmla="*/ 112 w 112"/>
                  <a:gd name="T9" fmla="*/ 0 h 163"/>
                  <a:gd name="T10" fmla="*/ 74 w 112"/>
                  <a:gd name="T11" fmla="*/ 6 h 163"/>
                  <a:gd name="T12" fmla="*/ 55 w 112"/>
                  <a:gd name="T13" fmla="*/ 14 h 163"/>
                  <a:gd name="T14" fmla="*/ 39 w 112"/>
                  <a:gd name="T15" fmla="*/ 24 h 163"/>
                  <a:gd name="T16" fmla="*/ 41 w 112"/>
                  <a:gd name="T17" fmla="*/ 33 h 163"/>
                  <a:gd name="T18" fmla="*/ 52 w 112"/>
                  <a:gd name="T19" fmla="*/ 25 h 163"/>
                  <a:gd name="T20" fmla="*/ 55 w 112"/>
                  <a:gd name="T21" fmla="*/ 23 h 163"/>
                  <a:gd name="T22" fmla="*/ 55 w 112"/>
                  <a:gd name="T23" fmla="*/ 23 h 163"/>
                  <a:gd name="T24" fmla="*/ 65 w 112"/>
                  <a:gd name="T25" fmla="*/ 17 h 163"/>
                  <a:gd name="T26" fmla="*/ 79 w 112"/>
                  <a:gd name="T27" fmla="*/ 11 h 163"/>
                  <a:gd name="T28" fmla="*/ 92 w 112"/>
                  <a:gd name="T29" fmla="*/ 9 h 163"/>
                  <a:gd name="T30" fmla="*/ 93 w 112"/>
                  <a:gd name="T31" fmla="*/ 10 h 163"/>
                  <a:gd name="T32" fmla="*/ 93 w 112"/>
                  <a:gd name="T33" fmla="*/ 11 h 163"/>
                  <a:gd name="T34" fmla="*/ 89 w 112"/>
                  <a:gd name="T35" fmla="*/ 21 h 163"/>
                  <a:gd name="T36" fmla="*/ 87 w 112"/>
                  <a:gd name="T37" fmla="*/ 34 h 163"/>
                  <a:gd name="T38" fmla="*/ 85 w 112"/>
                  <a:gd name="T39" fmla="*/ 59 h 163"/>
                  <a:gd name="T40" fmla="*/ 75 w 112"/>
                  <a:gd name="T41" fmla="*/ 97 h 163"/>
                  <a:gd name="T42" fmla="*/ 57 w 112"/>
                  <a:gd name="T43" fmla="*/ 127 h 163"/>
                  <a:gd name="T44" fmla="*/ 32 w 112"/>
                  <a:gd name="T45" fmla="*/ 148 h 163"/>
                  <a:gd name="T46" fmla="*/ 17 w 112"/>
                  <a:gd name="T47" fmla="*/ 155 h 163"/>
                  <a:gd name="T48" fmla="*/ 1 w 112"/>
                  <a:gd name="T49" fmla="*/ 161 h 163"/>
                  <a:gd name="T50" fmla="*/ 0 w 112"/>
                  <a:gd name="T51" fmla="*/ 161 h 163"/>
                  <a:gd name="T52" fmla="*/ 6 w 112"/>
                  <a:gd name="T53" fmla="*/ 163 h 163"/>
                  <a:gd name="T54" fmla="*/ 7 w 112"/>
                  <a:gd name="T55" fmla="*/ 163 h 163"/>
                  <a:gd name="T56" fmla="*/ 14 w 112"/>
                  <a:gd name="T57" fmla="*/ 161 h 163"/>
                  <a:gd name="T58" fmla="*/ 19 w 112"/>
                  <a:gd name="T59" fmla="*/ 159 h 163"/>
                  <a:gd name="T60" fmla="*/ 33 w 112"/>
                  <a:gd name="T61" fmla="*/ 153 h 163"/>
                  <a:gd name="T62" fmla="*/ 45 w 112"/>
                  <a:gd name="T63" fmla="*/ 145 h 163"/>
                  <a:gd name="T64" fmla="*/ 46 w 112"/>
                  <a:gd name="T65" fmla="*/ 145 h 163"/>
                  <a:gd name="T66" fmla="*/ 47 w 112"/>
                  <a:gd name="T67" fmla="*/ 144 h 163"/>
                  <a:gd name="T68" fmla="*/ 47 w 112"/>
                  <a:gd name="T69" fmla="*/ 144 h 163"/>
                  <a:gd name="T70" fmla="*/ 57 w 112"/>
                  <a:gd name="T71" fmla="*/ 136 h 163"/>
                  <a:gd name="T72" fmla="*/ 78 w 112"/>
                  <a:gd name="T73" fmla="*/ 104 h 163"/>
                  <a:gd name="T74" fmla="*/ 89 w 112"/>
                  <a:gd name="T75" fmla="*/ 64 h 1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2" h="163">
                    <a:moveTo>
                      <a:pt x="89" y="64"/>
                    </a:moveTo>
                    <a:cubicBezTo>
                      <a:pt x="90" y="58"/>
                      <a:pt x="90" y="51"/>
                      <a:pt x="91" y="44"/>
                    </a:cubicBezTo>
                    <a:cubicBezTo>
                      <a:pt x="92" y="38"/>
                      <a:pt x="93" y="32"/>
                      <a:pt x="95" y="26"/>
                    </a:cubicBezTo>
                    <a:cubicBezTo>
                      <a:pt x="97" y="20"/>
                      <a:pt x="99" y="14"/>
                      <a:pt x="103" y="9"/>
                    </a:cubicBezTo>
                    <a:cubicBezTo>
                      <a:pt x="105" y="6"/>
                      <a:pt x="108" y="2"/>
                      <a:pt x="112" y="0"/>
                    </a:cubicBezTo>
                    <a:cubicBezTo>
                      <a:pt x="99" y="1"/>
                      <a:pt x="86" y="2"/>
                      <a:pt x="74" y="6"/>
                    </a:cubicBezTo>
                    <a:cubicBezTo>
                      <a:pt x="68" y="8"/>
                      <a:pt x="61" y="11"/>
                      <a:pt x="55" y="14"/>
                    </a:cubicBezTo>
                    <a:cubicBezTo>
                      <a:pt x="49" y="17"/>
                      <a:pt x="44" y="20"/>
                      <a:pt x="39" y="24"/>
                    </a:cubicBezTo>
                    <a:cubicBezTo>
                      <a:pt x="41" y="27"/>
                      <a:pt x="41" y="30"/>
                      <a:pt x="41" y="33"/>
                    </a:cubicBezTo>
                    <a:cubicBezTo>
                      <a:pt x="45" y="30"/>
                      <a:pt x="48" y="27"/>
                      <a:pt x="52" y="25"/>
                    </a:cubicBezTo>
                    <a:cubicBezTo>
                      <a:pt x="53" y="24"/>
                      <a:pt x="54" y="24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8" y="21"/>
                      <a:pt x="61" y="19"/>
                      <a:pt x="65" y="17"/>
                    </a:cubicBezTo>
                    <a:cubicBezTo>
                      <a:pt x="70" y="15"/>
                      <a:pt x="74" y="13"/>
                      <a:pt x="79" y="11"/>
                    </a:cubicBezTo>
                    <a:cubicBezTo>
                      <a:pt x="84" y="10"/>
                      <a:pt x="88" y="9"/>
                      <a:pt x="92" y="9"/>
                    </a:cubicBezTo>
                    <a:cubicBezTo>
                      <a:pt x="93" y="9"/>
                      <a:pt x="93" y="10"/>
                      <a:pt x="93" y="10"/>
                    </a:cubicBezTo>
                    <a:cubicBezTo>
                      <a:pt x="93" y="10"/>
                      <a:pt x="93" y="10"/>
                      <a:pt x="93" y="11"/>
                    </a:cubicBezTo>
                    <a:cubicBezTo>
                      <a:pt x="90" y="13"/>
                      <a:pt x="90" y="17"/>
                      <a:pt x="89" y="21"/>
                    </a:cubicBezTo>
                    <a:cubicBezTo>
                      <a:pt x="88" y="25"/>
                      <a:pt x="87" y="29"/>
                      <a:pt x="87" y="34"/>
                    </a:cubicBezTo>
                    <a:cubicBezTo>
                      <a:pt x="86" y="42"/>
                      <a:pt x="86" y="50"/>
                      <a:pt x="85" y="59"/>
                    </a:cubicBezTo>
                    <a:cubicBezTo>
                      <a:pt x="83" y="72"/>
                      <a:pt x="80" y="84"/>
                      <a:pt x="75" y="97"/>
                    </a:cubicBezTo>
                    <a:cubicBezTo>
                      <a:pt x="70" y="108"/>
                      <a:pt x="65" y="118"/>
                      <a:pt x="57" y="127"/>
                    </a:cubicBezTo>
                    <a:cubicBezTo>
                      <a:pt x="50" y="135"/>
                      <a:pt x="41" y="142"/>
                      <a:pt x="32" y="148"/>
                    </a:cubicBezTo>
                    <a:cubicBezTo>
                      <a:pt x="27" y="151"/>
                      <a:pt x="22" y="153"/>
                      <a:pt x="17" y="155"/>
                    </a:cubicBezTo>
                    <a:cubicBezTo>
                      <a:pt x="12" y="157"/>
                      <a:pt x="6" y="159"/>
                      <a:pt x="1" y="161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3" y="161"/>
                      <a:pt x="5" y="162"/>
                      <a:pt x="6" y="163"/>
                    </a:cubicBezTo>
                    <a:cubicBezTo>
                      <a:pt x="7" y="163"/>
                      <a:pt x="7" y="163"/>
                      <a:pt x="7" y="163"/>
                    </a:cubicBezTo>
                    <a:cubicBezTo>
                      <a:pt x="9" y="163"/>
                      <a:pt x="12" y="162"/>
                      <a:pt x="14" y="161"/>
                    </a:cubicBezTo>
                    <a:cubicBezTo>
                      <a:pt x="16" y="160"/>
                      <a:pt x="18" y="159"/>
                      <a:pt x="19" y="159"/>
                    </a:cubicBezTo>
                    <a:cubicBezTo>
                      <a:pt x="24" y="157"/>
                      <a:pt x="29" y="155"/>
                      <a:pt x="33" y="153"/>
                    </a:cubicBezTo>
                    <a:cubicBezTo>
                      <a:pt x="37" y="150"/>
                      <a:pt x="41" y="148"/>
                      <a:pt x="45" y="145"/>
                    </a:cubicBezTo>
                    <a:cubicBezTo>
                      <a:pt x="45" y="145"/>
                      <a:pt x="45" y="145"/>
                      <a:pt x="46" y="145"/>
                    </a:cubicBezTo>
                    <a:cubicBezTo>
                      <a:pt x="46" y="145"/>
                      <a:pt x="46" y="144"/>
                      <a:pt x="47" y="144"/>
                    </a:cubicBezTo>
                    <a:cubicBezTo>
                      <a:pt x="47" y="144"/>
                      <a:pt x="47" y="144"/>
                      <a:pt x="47" y="144"/>
                    </a:cubicBezTo>
                    <a:cubicBezTo>
                      <a:pt x="50" y="141"/>
                      <a:pt x="54" y="139"/>
                      <a:pt x="57" y="136"/>
                    </a:cubicBezTo>
                    <a:cubicBezTo>
                      <a:pt x="66" y="127"/>
                      <a:pt x="73" y="115"/>
                      <a:pt x="78" y="104"/>
                    </a:cubicBezTo>
                    <a:cubicBezTo>
                      <a:pt x="83" y="91"/>
                      <a:pt x="86" y="78"/>
                      <a:pt x="89" y="6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957"/>
              <p:cNvSpPr/>
              <p:nvPr/>
            </p:nvSpPr>
            <p:spPr bwMode="auto">
              <a:xfrm>
                <a:off x="2103" y="2350"/>
                <a:ext cx="95" cy="180"/>
              </a:xfrm>
              <a:custGeom>
                <a:gdLst>
                  <a:gd name="T0" fmla="*/ 34 w 40"/>
                  <a:gd name="T1" fmla="*/ 3 h 76"/>
                  <a:gd name="T2" fmla="*/ 24 w 40"/>
                  <a:gd name="T3" fmla="*/ 10 h 76"/>
                  <a:gd name="T4" fmla="*/ 19 w 40"/>
                  <a:gd name="T5" fmla="*/ 33 h 76"/>
                  <a:gd name="T6" fmla="*/ 8 w 40"/>
                  <a:gd name="T7" fmla="*/ 53 h 76"/>
                  <a:gd name="T8" fmla="*/ 8 w 40"/>
                  <a:gd name="T9" fmla="*/ 53 h 76"/>
                  <a:gd name="T10" fmla="*/ 8 w 40"/>
                  <a:gd name="T11" fmla="*/ 53 h 76"/>
                  <a:gd name="T12" fmla="*/ 0 w 40"/>
                  <a:gd name="T13" fmla="*/ 72 h 76"/>
                  <a:gd name="T14" fmla="*/ 3 w 40"/>
                  <a:gd name="T15" fmla="*/ 76 h 76"/>
                  <a:gd name="T16" fmla="*/ 8 w 40"/>
                  <a:gd name="T17" fmla="*/ 72 h 76"/>
                  <a:gd name="T18" fmla="*/ 9 w 40"/>
                  <a:gd name="T19" fmla="*/ 72 h 76"/>
                  <a:gd name="T20" fmla="*/ 22 w 40"/>
                  <a:gd name="T21" fmla="*/ 58 h 76"/>
                  <a:gd name="T22" fmla="*/ 32 w 40"/>
                  <a:gd name="T23" fmla="*/ 40 h 76"/>
                  <a:gd name="T24" fmla="*/ 38 w 40"/>
                  <a:gd name="T25" fmla="*/ 19 h 76"/>
                  <a:gd name="T26" fmla="*/ 40 w 40"/>
                  <a:gd name="T27" fmla="*/ 8 h 76"/>
                  <a:gd name="T28" fmla="*/ 39 w 40"/>
                  <a:gd name="T29" fmla="*/ 0 h 76"/>
                  <a:gd name="T30" fmla="*/ 34 w 40"/>
                  <a:gd name="T31" fmla="*/ 3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76">
                    <a:moveTo>
                      <a:pt x="34" y="3"/>
                    </a:moveTo>
                    <a:cubicBezTo>
                      <a:pt x="30" y="5"/>
                      <a:pt x="27" y="8"/>
                      <a:pt x="24" y="10"/>
                    </a:cubicBezTo>
                    <a:cubicBezTo>
                      <a:pt x="24" y="18"/>
                      <a:pt x="21" y="26"/>
                      <a:pt x="19" y="33"/>
                    </a:cubicBezTo>
                    <a:cubicBezTo>
                      <a:pt x="17" y="40"/>
                      <a:pt x="13" y="47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60"/>
                      <a:pt x="6" y="68"/>
                      <a:pt x="0" y="72"/>
                    </a:cubicBezTo>
                    <a:cubicBezTo>
                      <a:pt x="1" y="73"/>
                      <a:pt x="2" y="74"/>
                      <a:pt x="3" y="76"/>
                    </a:cubicBezTo>
                    <a:cubicBezTo>
                      <a:pt x="5" y="74"/>
                      <a:pt x="7" y="73"/>
                      <a:pt x="8" y="72"/>
                    </a:cubicBezTo>
                    <a:cubicBezTo>
                      <a:pt x="8" y="72"/>
                      <a:pt x="8" y="72"/>
                      <a:pt x="9" y="72"/>
                    </a:cubicBezTo>
                    <a:cubicBezTo>
                      <a:pt x="14" y="68"/>
                      <a:pt x="18" y="63"/>
                      <a:pt x="22" y="58"/>
                    </a:cubicBezTo>
                    <a:cubicBezTo>
                      <a:pt x="26" y="52"/>
                      <a:pt x="30" y="47"/>
                      <a:pt x="32" y="40"/>
                    </a:cubicBezTo>
                    <a:cubicBezTo>
                      <a:pt x="35" y="33"/>
                      <a:pt x="37" y="26"/>
                      <a:pt x="38" y="19"/>
                    </a:cubicBezTo>
                    <a:cubicBezTo>
                      <a:pt x="39" y="16"/>
                      <a:pt x="40" y="12"/>
                      <a:pt x="40" y="8"/>
                    </a:cubicBezTo>
                    <a:cubicBezTo>
                      <a:pt x="40" y="5"/>
                      <a:pt x="39" y="3"/>
                      <a:pt x="39" y="0"/>
                    </a:cubicBezTo>
                    <a:cubicBezTo>
                      <a:pt x="37" y="1"/>
                      <a:pt x="36" y="2"/>
                      <a:pt x="34" y="3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958"/>
              <p:cNvSpPr/>
              <p:nvPr/>
            </p:nvSpPr>
            <p:spPr bwMode="auto">
              <a:xfrm>
                <a:off x="2028" y="2272"/>
                <a:ext cx="38" cy="33"/>
              </a:xfrm>
              <a:custGeom>
                <a:gdLst>
                  <a:gd name="T0" fmla="*/ 16 w 16"/>
                  <a:gd name="T1" fmla="*/ 10 h 14"/>
                  <a:gd name="T2" fmla="*/ 11 w 16"/>
                  <a:gd name="T3" fmla="*/ 7 h 14"/>
                  <a:gd name="T4" fmla="*/ 11 w 16"/>
                  <a:gd name="T5" fmla="*/ 5 h 14"/>
                  <a:gd name="T6" fmla="*/ 14 w 16"/>
                  <a:gd name="T7" fmla="*/ 0 h 14"/>
                  <a:gd name="T8" fmla="*/ 5 w 16"/>
                  <a:gd name="T9" fmla="*/ 3 h 14"/>
                  <a:gd name="T10" fmla="*/ 0 w 16"/>
                  <a:gd name="T11" fmla="*/ 12 h 14"/>
                  <a:gd name="T12" fmla="*/ 8 w 16"/>
                  <a:gd name="T13" fmla="*/ 14 h 14"/>
                  <a:gd name="T14" fmla="*/ 16 w 16"/>
                  <a:gd name="T15" fmla="*/ 1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6" y="10"/>
                    </a:moveTo>
                    <a:cubicBezTo>
                      <a:pt x="14" y="8"/>
                      <a:pt x="13" y="7"/>
                      <a:pt x="11" y="7"/>
                    </a:cubicBezTo>
                    <a:cubicBezTo>
                      <a:pt x="10" y="6"/>
                      <a:pt x="10" y="5"/>
                      <a:pt x="11" y="5"/>
                    </a:cubicBezTo>
                    <a:cubicBezTo>
                      <a:pt x="12" y="4"/>
                      <a:pt x="13" y="2"/>
                      <a:pt x="14" y="0"/>
                    </a:cubicBezTo>
                    <a:cubicBezTo>
                      <a:pt x="11" y="0"/>
                      <a:pt x="8" y="1"/>
                      <a:pt x="5" y="3"/>
                    </a:cubicBezTo>
                    <a:cubicBezTo>
                      <a:pt x="5" y="6"/>
                      <a:pt x="3" y="9"/>
                      <a:pt x="0" y="12"/>
                    </a:cubicBezTo>
                    <a:cubicBezTo>
                      <a:pt x="3" y="12"/>
                      <a:pt x="6" y="13"/>
                      <a:pt x="8" y="14"/>
                    </a:cubicBezTo>
                    <a:cubicBezTo>
                      <a:pt x="10" y="12"/>
                      <a:pt x="13" y="10"/>
                      <a:pt x="16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959"/>
              <p:cNvSpPr/>
              <p:nvPr/>
            </p:nvSpPr>
            <p:spPr bwMode="auto">
              <a:xfrm>
                <a:off x="2094" y="2312"/>
                <a:ext cx="215" cy="126"/>
              </a:xfrm>
              <a:custGeom>
                <a:gdLst>
                  <a:gd name="T0" fmla="*/ 18 w 91"/>
                  <a:gd name="T1" fmla="*/ 15 h 53"/>
                  <a:gd name="T2" fmla="*/ 4 w 91"/>
                  <a:gd name="T3" fmla="*/ 29 h 53"/>
                  <a:gd name="T4" fmla="*/ 6 w 91"/>
                  <a:gd name="T5" fmla="*/ 38 h 53"/>
                  <a:gd name="T6" fmla="*/ 0 w 91"/>
                  <a:gd name="T7" fmla="*/ 51 h 53"/>
                  <a:gd name="T8" fmla="*/ 1 w 91"/>
                  <a:gd name="T9" fmla="*/ 51 h 53"/>
                  <a:gd name="T10" fmla="*/ 1 w 91"/>
                  <a:gd name="T11" fmla="*/ 51 h 53"/>
                  <a:gd name="T12" fmla="*/ 7 w 91"/>
                  <a:gd name="T13" fmla="*/ 45 h 53"/>
                  <a:gd name="T14" fmla="*/ 13 w 91"/>
                  <a:gd name="T15" fmla="*/ 39 h 53"/>
                  <a:gd name="T16" fmla="*/ 22 w 91"/>
                  <a:gd name="T17" fmla="*/ 30 h 53"/>
                  <a:gd name="T18" fmla="*/ 44 w 91"/>
                  <a:gd name="T19" fmla="*/ 14 h 53"/>
                  <a:gd name="T20" fmla="*/ 69 w 91"/>
                  <a:gd name="T21" fmla="*/ 15 h 53"/>
                  <a:gd name="T22" fmla="*/ 77 w 91"/>
                  <a:gd name="T23" fmla="*/ 25 h 53"/>
                  <a:gd name="T24" fmla="*/ 77 w 91"/>
                  <a:gd name="T25" fmla="*/ 31 h 53"/>
                  <a:gd name="T26" fmla="*/ 74 w 91"/>
                  <a:gd name="T27" fmla="*/ 34 h 53"/>
                  <a:gd name="T28" fmla="*/ 73 w 91"/>
                  <a:gd name="T29" fmla="*/ 33 h 53"/>
                  <a:gd name="T30" fmla="*/ 60 w 91"/>
                  <a:gd name="T31" fmla="*/ 27 h 53"/>
                  <a:gd name="T32" fmla="*/ 54 w 91"/>
                  <a:gd name="T33" fmla="*/ 39 h 53"/>
                  <a:gd name="T34" fmla="*/ 76 w 91"/>
                  <a:gd name="T35" fmla="*/ 49 h 53"/>
                  <a:gd name="T36" fmla="*/ 90 w 91"/>
                  <a:gd name="T37" fmla="*/ 25 h 53"/>
                  <a:gd name="T38" fmla="*/ 69 w 91"/>
                  <a:gd name="T39" fmla="*/ 3 h 53"/>
                  <a:gd name="T40" fmla="*/ 51 w 91"/>
                  <a:gd name="T41" fmla="*/ 0 h 53"/>
                  <a:gd name="T42" fmla="*/ 34 w 91"/>
                  <a:gd name="T43" fmla="*/ 5 h 53"/>
                  <a:gd name="T44" fmla="*/ 18 w 91"/>
                  <a:gd name="T45" fmla="*/ 15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1" h="52">
                    <a:moveTo>
                      <a:pt x="18" y="15"/>
                    </a:moveTo>
                    <a:cubicBezTo>
                      <a:pt x="13" y="19"/>
                      <a:pt x="9" y="24"/>
                      <a:pt x="4" y="29"/>
                    </a:cubicBezTo>
                    <a:cubicBezTo>
                      <a:pt x="6" y="32"/>
                      <a:pt x="6" y="35"/>
                      <a:pt x="6" y="38"/>
                    </a:cubicBezTo>
                    <a:cubicBezTo>
                      <a:pt x="5" y="43"/>
                      <a:pt x="4" y="48"/>
                      <a:pt x="0" y="51"/>
                    </a:cubicBezTo>
                    <a:cubicBezTo>
                      <a:pt x="0" y="51"/>
                      <a:pt x="1" y="51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3" y="50"/>
                      <a:pt x="5" y="47"/>
                      <a:pt x="7" y="45"/>
                    </a:cubicBezTo>
                    <a:cubicBezTo>
                      <a:pt x="9" y="43"/>
                      <a:pt x="11" y="41"/>
                      <a:pt x="13" y="39"/>
                    </a:cubicBezTo>
                    <a:cubicBezTo>
                      <a:pt x="16" y="36"/>
                      <a:pt x="19" y="33"/>
                      <a:pt x="22" y="30"/>
                    </a:cubicBezTo>
                    <a:cubicBezTo>
                      <a:pt x="28" y="23"/>
                      <a:pt x="35" y="17"/>
                      <a:pt x="44" y="14"/>
                    </a:cubicBezTo>
                    <a:cubicBezTo>
                      <a:pt x="52" y="11"/>
                      <a:pt x="61" y="11"/>
                      <a:pt x="69" y="15"/>
                    </a:cubicBezTo>
                    <a:cubicBezTo>
                      <a:pt x="73" y="17"/>
                      <a:pt x="76" y="20"/>
                      <a:pt x="77" y="25"/>
                    </a:cubicBezTo>
                    <a:cubicBezTo>
                      <a:pt x="78" y="27"/>
                      <a:pt x="78" y="29"/>
                      <a:pt x="77" y="31"/>
                    </a:cubicBezTo>
                    <a:cubicBezTo>
                      <a:pt x="76" y="33"/>
                      <a:pt x="75" y="34"/>
                      <a:pt x="74" y="34"/>
                    </a:cubicBezTo>
                    <a:cubicBezTo>
                      <a:pt x="73" y="34"/>
                      <a:pt x="73" y="34"/>
                      <a:pt x="73" y="33"/>
                    </a:cubicBezTo>
                    <a:cubicBezTo>
                      <a:pt x="71" y="28"/>
                      <a:pt x="65" y="24"/>
                      <a:pt x="60" y="27"/>
                    </a:cubicBezTo>
                    <a:cubicBezTo>
                      <a:pt x="56" y="29"/>
                      <a:pt x="54" y="34"/>
                      <a:pt x="54" y="39"/>
                    </a:cubicBezTo>
                    <a:cubicBezTo>
                      <a:pt x="56" y="48"/>
                      <a:pt x="67" y="53"/>
                      <a:pt x="76" y="49"/>
                    </a:cubicBezTo>
                    <a:cubicBezTo>
                      <a:pt x="85" y="45"/>
                      <a:pt x="91" y="35"/>
                      <a:pt x="90" y="25"/>
                    </a:cubicBezTo>
                    <a:cubicBezTo>
                      <a:pt x="88" y="14"/>
                      <a:pt x="79" y="6"/>
                      <a:pt x="69" y="3"/>
                    </a:cubicBezTo>
                    <a:cubicBezTo>
                      <a:pt x="63" y="1"/>
                      <a:pt x="57" y="0"/>
                      <a:pt x="51" y="0"/>
                    </a:cubicBezTo>
                    <a:cubicBezTo>
                      <a:pt x="45" y="1"/>
                      <a:pt x="39" y="2"/>
                      <a:pt x="34" y="5"/>
                    </a:cubicBezTo>
                    <a:cubicBezTo>
                      <a:pt x="28" y="7"/>
                      <a:pt x="23" y="11"/>
                      <a:pt x="18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960"/>
              <p:cNvSpPr/>
              <p:nvPr/>
            </p:nvSpPr>
            <p:spPr bwMode="auto">
              <a:xfrm>
                <a:off x="2047" y="1664"/>
                <a:ext cx="355" cy="330"/>
              </a:xfrm>
              <a:custGeom>
                <a:gdLst>
                  <a:gd name="T0" fmla="*/ 23 w 150"/>
                  <a:gd name="T1" fmla="*/ 17 h 139"/>
                  <a:gd name="T2" fmla="*/ 15 w 150"/>
                  <a:gd name="T3" fmla="*/ 38 h 139"/>
                  <a:gd name="T4" fmla="*/ 1 w 150"/>
                  <a:gd name="T5" fmla="*/ 57 h 139"/>
                  <a:gd name="T6" fmla="*/ 9 w 150"/>
                  <a:gd name="T7" fmla="*/ 74 h 139"/>
                  <a:gd name="T8" fmla="*/ 20 w 150"/>
                  <a:gd name="T9" fmla="*/ 105 h 139"/>
                  <a:gd name="T10" fmla="*/ 28 w 150"/>
                  <a:gd name="T11" fmla="*/ 126 h 139"/>
                  <a:gd name="T12" fmla="*/ 48 w 150"/>
                  <a:gd name="T13" fmla="*/ 127 h 139"/>
                  <a:gd name="T14" fmla="*/ 71 w 150"/>
                  <a:gd name="T15" fmla="*/ 139 h 139"/>
                  <a:gd name="T16" fmla="*/ 82 w 150"/>
                  <a:gd name="T17" fmla="*/ 132 h 139"/>
                  <a:gd name="T18" fmla="*/ 82 w 150"/>
                  <a:gd name="T19" fmla="*/ 132 h 139"/>
                  <a:gd name="T20" fmla="*/ 84 w 150"/>
                  <a:gd name="T21" fmla="*/ 132 h 139"/>
                  <a:gd name="T22" fmla="*/ 96 w 150"/>
                  <a:gd name="T23" fmla="*/ 137 h 139"/>
                  <a:gd name="T24" fmla="*/ 119 w 150"/>
                  <a:gd name="T25" fmla="*/ 114 h 139"/>
                  <a:gd name="T26" fmla="*/ 140 w 150"/>
                  <a:gd name="T27" fmla="*/ 99 h 139"/>
                  <a:gd name="T28" fmla="*/ 137 w 150"/>
                  <a:gd name="T29" fmla="*/ 77 h 139"/>
                  <a:gd name="T30" fmla="*/ 135 w 150"/>
                  <a:gd name="T31" fmla="*/ 45 h 139"/>
                  <a:gd name="T32" fmla="*/ 135 w 150"/>
                  <a:gd name="T33" fmla="*/ 43 h 139"/>
                  <a:gd name="T34" fmla="*/ 115 w 150"/>
                  <a:gd name="T35" fmla="*/ 20 h 139"/>
                  <a:gd name="T36" fmla="*/ 91 w 150"/>
                  <a:gd name="T37" fmla="*/ 1 h 139"/>
                  <a:gd name="T38" fmla="*/ 105 w 150"/>
                  <a:gd name="T39" fmla="*/ 17 h 139"/>
                  <a:gd name="T40" fmla="*/ 114 w 150"/>
                  <a:gd name="T41" fmla="*/ 24 h 139"/>
                  <a:gd name="T42" fmla="*/ 128 w 150"/>
                  <a:gd name="T43" fmla="*/ 40 h 139"/>
                  <a:gd name="T44" fmla="*/ 132 w 150"/>
                  <a:gd name="T45" fmla="*/ 50 h 139"/>
                  <a:gd name="T46" fmla="*/ 135 w 150"/>
                  <a:gd name="T47" fmla="*/ 72 h 139"/>
                  <a:gd name="T48" fmla="*/ 133 w 150"/>
                  <a:gd name="T49" fmla="*/ 84 h 139"/>
                  <a:gd name="T50" fmla="*/ 122 w 150"/>
                  <a:gd name="T51" fmla="*/ 106 h 139"/>
                  <a:gd name="T52" fmla="*/ 110 w 150"/>
                  <a:gd name="T53" fmla="*/ 105 h 139"/>
                  <a:gd name="T54" fmla="*/ 94 w 150"/>
                  <a:gd name="T55" fmla="*/ 128 h 139"/>
                  <a:gd name="T56" fmla="*/ 81 w 150"/>
                  <a:gd name="T57" fmla="*/ 123 h 139"/>
                  <a:gd name="T58" fmla="*/ 65 w 150"/>
                  <a:gd name="T59" fmla="*/ 131 h 139"/>
                  <a:gd name="T60" fmla="*/ 52 w 150"/>
                  <a:gd name="T61" fmla="*/ 116 h 139"/>
                  <a:gd name="T62" fmla="*/ 32 w 150"/>
                  <a:gd name="T63" fmla="*/ 117 h 139"/>
                  <a:gd name="T64" fmla="*/ 29 w 150"/>
                  <a:gd name="T65" fmla="*/ 100 h 139"/>
                  <a:gd name="T66" fmla="*/ 14 w 150"/>
                  <a:gd name="T67" fmla="*/ 94 h 139"/>
                  <a:gd name="T68" fmla="*/ 17 w 150"/>
                  <a:gd name="T69" fmla="*/ 76 h 139"/>
                  <a:gd name="T70" fmla="*/ 9 w 150"/>
                  <a:gd name="T71" fmla="*/ 57 h 139"/>
                  <a:gd name="T72" fmla="*/ 21 w 150"/>
                  <a:gd name="T73" fmla="*/ 35 h 139"/>
                  <a:gd name="T74" fmla="*/ 43 w 150"/>
                  <a:gd name="T75" fmla="*/ 26 h 139"/>
                  <a:gd name="T76" fmla="*/ 39 w 150"/>
                  <a:gd name="T77" fmla="*/ 10 h 139"/>
                  <a:gd name="T78" fmla="*/ 37 w 150"/>
                  <a:gd name="T79" fmla="*/ 15 h 1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0" h="139">
                    <a:moveTo>
                      <a:pt x="35" y="16"/>
                    </a:moveTo>
                    <a:cubicBezTo>
                      <a:pt x="31" y="15"/>
                      <a:pt x="27" y="15"/>
                      <a:pt x="23" y="17"/>
                    </a:cubicBezTo>
                    <a:cubicBezTo>
                      <a:pt x="19" y="20"/>
                      <a:pt x="16" y="23"/>
                      <a:pt x="15" y="28"/>
                    </a:cubicBezTo>
                    <a:cubicBezTo>
                      <a:pt x="14" y="31"/>
                      <a:pt x="13" y="35"/>
                      <a:pt x="15" y="38"/>
                    </a:cubicBezTo>
                    <a:cubicBezTo>
                      <a:pt x="15" y="39"/>
                      <a:pt x="15" y="39"/>
                      <a:pt x="14" y="40"/>
                    </a:cubicBezTo>
                    <a:cubicBezTo>
                      <a:pt x="7" y="43"/>
                      <a:pt x="2" y="49"/>
                      <a:pt x="1" y="57"/>
                    </a:cubicBezTo>
                    <a:cubicBezTo>
                      <a:pt x="0" y="63"/>
                      <a:pt x="2" y="70"/>
                      <a:pt x="8" y="73"/>
                    </a:cubicBezTo>
                    <a:cubicBezTo>
                      <a:pt x="9" y="73"/>
                      <a:pt x="9" y="74"/>
                      <a:pt x="9" y="74"/>
                    </a:cubicBezTo>
                    <a:cubicBezTo>
                      <a:pt x="5" y="80"/>
                      <a:pt x="3" y="87"/>
                      <a:pt x="6" y="94"/>
                    </a:cubicBezTo>
                    <a:cubicBezTo>
                      <a:pt x="8" y="100"/>
                      <a:pt x="14" y="105"/>
                      <a:pt x="20" y="105"/>
                    </a:cubicBezTo>
                    <a:cubicBezTo>
                      <a:pt x="21" y="105"/>
                      <a:pt x="21" y="106"/>
                      <a:pt x="21" y="106"/>
                    </a:cubicBezTo>
                    <a:cubicBezTo>
                      <a:pt x="19" y="113"/>
                      <a:pt x="21" y="122"/>
                      <a:pt x="28" y="126"/>
                    </a:cubicBezTo>
                    <a:cubicBezTo>
                      <a:pt x="33" y="129"/>
                      <a:pt x="41" y="131"/>
                      <a:pt x="46" y="127"/>
                    </a:cubicBezTo>
                    <a:cubicBezTo>
                      <a:pt x="47" y="126"/>
                      <a:pt x="48" y="127"/>
                      <a:pt x="48" y="127"/>
                    </a:cubicBezTo>
                    <a:cubicBezTo>
                      <a:pt x="50" y="135"/>
                      <a:pt x="58" y="139"/>
                      <a:pt x="66" y="139"/>
                    </a:cubicBezTo>
                    <a:cubicBezTo>
                      <a:pt x="67" y="139"/>
                      <a:pt x="69" y="139"/>
                      <a:pt x="71" y="139"/>
                    </a:cubicBezTo>
                    <a:cubicBezTo>
                      <a:pt x="74" y="138"/>
                      <a:pt x="77" y="137"/>
                      <a:pt x="80" y="135"/>
                    </a:cubicBezTo>
                    <a:cubicBezTo>
                      <a:pt x="81" y="134"/>
                      <a:pt x="82" y="133"/>
                      <a:pt x="82" y="132"/>
                    </a:cubicBezTo>
                    <a:cubicBezTo>
                      <a:pt x="82" y="132"/>
                      <a:pt x="82" y="132"/>
                      <a:pt x="82" y="132"/>
                    </a:cubicBezTo>
                    <a:cubicBezTo>
                      <a:pt x="82" y="132"/>
                      <a:pt x="82" y="132"/>
                      <a:pt x="82" y="132"/>
                    </a:cubicBezTo>
                    <a:cubicBezTo>
                      <a:pt x="83" y="131"/>
                      <a:pt x="83" y="131"/>
                      <a:pt x="83" y="131"/>
                    </a:cubicBezTo>
                    <a:cubicBezTo>
                      <a:pt x="84" y="131"/>
                      <a:pt x="84" y="131"/>
                      <a:pt x="84" y="132"/>
                    </a:cubicBezTo>
                    <a:cubicBezTo>
                      <a:pt x="85" y="134"/>
                      <a:pt x="88" y="135"/>
                      <a:pt x="91" y="136"/>
                    </a:cubicBezTo>
                    <a:cubicBezTo>
                      <a:pt x="92" y="136"/>
                      <a:pt x="94" y="137"/>
                      <a:pt x="96" y="137"/>
                    </a:cubicBezTo>
                    <a:cubicBezTo>
                      <a:pt x="100" y="137"/>
                      <a:pt x="104" y="136"/>
                      <a:pt x="108" y="134"/>
                    </a:cubicBezTo>
                    <a:cubicBezTo>
                      <a:pt x="115" y="130"/>
                      <a:pt x="120" y="123"/>
                      <a:pt x="119" y="114"/>
                    </a:cubicBezTo>
                    <a:cubicBezTo>
                      <a:pt x="119" y="114"/>
                      <a:pt x="119" y="113"/>
                      <a:pt x="120" y="113"/>
                    </a:cubicBezTo>
                    <a:cubicBezTo>
                      <a:pt x="129" y="113"/>
                      <a:pt x="137" y="108"/>
                      <a:pt x="140" y="99"/>
                    </a:cubicBezTo>
                    <a:cubicBezTo>
                      <a:pt x="143" y="92"/>
                      <a:pt x="142" y="84"/>
                      <a:pt x="137" y="78"/>
                    </a:cubicBezTo>
                    <a:cubicBezTo>
                      <a:pt x="137" y="78"/>
                      <a:pt x="137" y="77"/>
                      <a:pt x="137" y="77"/>
                    </a:cubicBezTo>
                    <a:cubicBezTo>
                      <a:pt x="144" y="74"/>
                      <a:pt x="150" y="67"/>
                      <a:pt x="149" y="60"/>
                    </a:cubicBezTo>
                    <a:cubicBezTo>
                      <a:pt x="148" y="52"/>
                      <a:pt x="142" y="48"/>
                      <a:pt x="135" y="45"/>
                    </a:cubicBezTo>
                    <a:cubicBezTo>
                      <a:pt x="135" y="45"/>
                      <a:pt x="134" y="44"/>
                      <a:pt x="134" y="44"/>
                    </a:cubicBezTo>
                    <a:cubicBezTo>
                      <a:pt x="134" y="44"/>
                      <a:pt x="134" y="43"/>
                      <a:pt x="135" y="43"/>
                    </a:cubicBezTo>
                    <a:cubicBezTo>
                      <a:pt x="137" y="38"/>
                      <a:pt x="137" y="30"/>
                      <a:pt x="133" y="26"/>
                    </a:cubicBezTo>
                    <a:cubicBezTo>
                      <a:pt x="129" y="21"/>
                      <a:pt x="122" y="17"/>
                      <a:pt x="115" y="20"/>
                    </a:cubicBezTo>
                    <a:cubicBezTo>
                      <a:pt x="115" y="20"/>
                      <a:pt x="114" y="20"/>
                      <a:pt x="114" y="19"/>
                    </a:cubicBezTo>
                    <a:cubicBezTo>
                      <a:pt x="114" y="8"/>
                      <a:pt x="101" y="0"/>
                      <a:pt x="91" y="1"/>
                    </a:cubicBezTo>
                    <a:cubicBezTo>
                      <a:pt x="91" y="4"/>
                      <a:pt x="91" y="8"/>
                      <a:pt x="91" y="11"/>
                    </a:cubicBezTo>
                    <a:cubicBezTo>
                      <a:pt x="97" y="10"/>
                      <a:pt x="102" y="13"/>
                      <a:pt x="105" y="17"/>
                    </a:cubicBezTo>
                    <a:cubicBezTo>
                      <a:pt x="107" y="19"/>
                      <a:pt x="108" y="23"/>
                      <a:pt x="108" y="27"/>
                    </a:cubicBezTo>
                    <a:cubicBezTo>
                      <a:pt x="109" y="25"/>
                      <a:pt x="112" y="24"/>
                      <a:pt x="114" y="24"/>
                    </a:cubicBezTo>
                    <a:cubicBezTo>
                      <a:pt x="118" y="24"/>
                      <a:pt x="122" y="26"/>
                      <a:pt x="124" y="29"/>
                    </a:cubicBezTo>
                    <a:cubicBezTo>
                      <a:pt x="127" y="32"/>
                      <a:pt x="128" y="35"/>
                      <a:pt x="128" y="40"/>
                    </a:cubicBezTo>
                    <a:cubicBezTo>
                      <a:pt x="127" y="43"/>
                      <a:pt x="126" y="46"/>
                      <a:pt x="124" y="49"/>
                    </a:cubicBezTo>
                    <a:cubicBezTo>
                      <a:pt x="127" y="48"/>
                      <a:pt x="130" y="49"/>
                      <a:pt x="132" y="50"/>
                    </a:cubicBezTo>
                    <a:cubicBezTo>
                      <a:pt x="137" y="52"/>
                      <a:pt x="140" y="56"/>
                      <a:pt x="140" y="61"/>
                    </a:cubicBezTo>
                    <a:cubicBezTo>
                      <a:pt x="140" y="65"/>
                      <a:pt x="138" y="69"/>
                      <a:pt x="135" y="72"/>
                    </a:cubicBezTo>
                    <a:cubicBezTo>
                      <a:pt x="133" y="74"/>
                      <a:pt x="129" y="76"/>
                      <a:pt x="126" y="76"/>
                    </a:cubicBezTo>
                    <a:cubicBezTo>
                      <a:pt x="129" y="78"/>
                      <a:pt x="132" y="81"/>
                      <a:pt x="133" y="84"/>
                    </a:cubicBezTo>
                    <a:cubicBezTo>
                      <a:pt x="135" y="89"/>
                      <a:pt x="135" y="93"/>
                      <a:pt x="132" y="98"/>
                    </a:cubicBezTo>
                    <a:cubicBezTo>
                      <a:pt x="130" y="102"/>
                      <a:pt x="127" y="105"/>
                      <a:pt x="122" y="106"/>
                    </a:cubicBezTo>
                    <a:cubicBezTo>
                      <a:pt x="120" y="107"/>
                      <a:pt x="118" y="108"/>
                      <a:pt x="116" y="107"/>
                    </a:cubicBezTo>
                    <a:cubicBezTo>
                      <a:pt x="114" y="107"/>
                      <a:pt x="112" y="106"/>
                      <a:pt x="110" y="105"/>
                    </a:cubicBezTo>
                    <a:cubicBezTo>
                      <a:pt x="113" y="112"/>
                      <a:pt x="111" y="122"/>
                      <a:pt x="105" y="126"/>
                    </a:cubicBezTo>
                    <a:cubicBezTo>
                      <a:pt x="101" y="129"/>
                      <a:pt x="97" y="129"/>
                      <a:pt x="94" y="128"/>
                    </a:cubicBezTo>
                    <a:cubicBezTo>
                      <a:pt x="88" y="127"/>
                      <a:pt x="85" y="124"/>
                      <a:pt x="83" y="119"/>
                    </a:cubicBezTo>
                    <a:cubicBezTo>
                      <a:pt x="82" y="120"/>
                      <a:pt x="82" y="122"/>
                      <a:pt x="81" y="123"/>
                    </a:cubicBezTo>
                    <a:cubicBezTo>
                      <a:pt x="80" y="125"/>
                      <a:pt x="78" y="126"/>
                      <a:pt x="76" y="128"/>
                    </a:cubicBezTo>
                    <a:cubicBezTo>
                      <a:pt x="73" y="130"/>
                      <a:pt x="69" y="132"/>
                      <a:pt x="65" y="131"/>
                    </a:cubicBezTo>
                    <a:cubicBezTo>
                      <a:pt x="60" y="131"/>
                      <a:pt x="56" y="128"/>
                      <a:pt x="54" y="124"/>
                    </a:cubicBezTo>
                    <a:cubicBezTo>
                      <a:pt x="53" y="122"/>
                      <a:pt x="52" y="119"/>
                      <a:pt x="52" y="116"/>
                    </a:cubicBezTo>
                    <a:cubicBezTo>
                      <a:pt x="50" y="119"/>
                      <a:pt x="47" y="120"/>
                      <a:pt x="43" y="121"/>
                    </a:cubicBezTo>
                    <a:cubicBezTo>
                      <a:pt x="39" y="121"/>
                      <a:pt x="35" y="120"/>
                      <a:pt x="32" y="117"/>
                    </a:cubicBezTo>
                    <a:cubicBezTo>
                      <a:pt x="29" y="114"/>
                      <a:pt x="27" y="111"/>
                      <a:pt x="28" y="107"/>
                    </a:cubicBezTo>
                    <a:cubicBezTo>
                      <a:pt x="28" y="104"/>
                      <a:pt x="28" y="102"/>
                      <a:pt x="29" y="100"/>
                    </a:cubicBezTo>
                    <a:cubicBezTo>
                      <a:pt x="28" y="101"/>
                      <a:pt x="25" y="101"/>
                      <a:pt x="24" y="100"/>
                    </a:cubicBezTo>
                    <a:cubicBezTo>
                      <a:pt x="20" y="100"/>
                      <a:pt x="17" y="97"/>
                      <a:pt x="14" y="94"/>
                    </a:cubicBezTo>
                    <a:cubicBezTo>
                      <a:pt x="12" y="91"/>
                      <a:pt x="11" y="86"/>
                      <a:pt x="12" y="82"/>
                    </a:cubicBezTo>
                    <a:cubicBezTo>
                      <a:pt x="13" y="80"/>
                      <a:pt x="15" y="77"/>
                      <a:pt x="17" y="76"/>
                    </a:cubicBezTo>
                    <a:cubicBezTo>
                      <a:pt x="18" y="75"/>
                      <a:pt x="19" y="74"/>
                      <a:pt x="21" y="74"/>
                    </a:cubicBezTo>
                    <a:cubicBezTo>
                      <a:pt x="14" y="72"/>
                      <a:pt x="7" y="64"/>
                      <a:pt x="9" y="57"/>
                    </a:cubicBezTo>
                    <a:cubicBezTo>
                      <a:pt x="11" y="49"/>
                      <a:pt x="19" y="44"/>
                      <a:pt x="27" y="45"/>
                    </a:cubicBezTo>
                    <a:cubicBezTo>
                      <a:pt x="24" y="42"/>
                      <a:pt x="22" y="39"/>
                      <a:pt x="21" y="35"/>
                    </a:cubicBezTo>
                    <a:cubicBezTo>
                      <a:pt x="21" y="31"/>
                      <a:pt x="21" y="27"/>
                      <a:pt x="23" y="25"/>
                    </a:cubicBezTo>
                    <a:cubicBezTo>
                      <a:pt x="29" y="19"/>
                      <a:pt x="38" y="21"/>
                      <a:pt x="43" y="26"/>
                    </a:cubicBezTo>
                    <a:cubicBezTo>
                      <a:pt x="42" y="22"/>
                      <a:pt x="43" y="17"/>
                      <a:pt x="45" y="13"/>
                    </a:cubicBezTo>
                    <a:cubicBezTo>
                      <a:pt x="43" y="12"/>
                      <a:pt x="41" y="11"/>
                      <a:pt x="39" y="10"/>
                    </a:cubicBezTo>
                    <a:cubicBezTo>
                      <a:pt x="38" y="11"/>
                      <a:pt x="38" y="12"/>
                      <a:pt x="37" y="13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5"/>
                      <a:pt x="36" y="16"/>
                      <a:pt x="35" y="1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961"/>
              <p:cNvSpPr/>
              <p:nvPr/>
            </p:nvSpPr>
            <p:spPr bwMode="auto">
              <a:xfrm>
                <a:off x="1938" y="1738"/>
                <a:ext cx="139" cy="503"/>
              </a:xfrm>
              <a:custGeom>
                <a:gdLst>
                  <a:gd name="T0" fmla="*/ 59 w 59"/>
                  <a:gd name="T1" fmla="*/ 7 h 212"/>
                  <a:gd name="T2" fmla="*/ 58 w 59"/>
                  <a:gd name="T3" fmla="*/ 4 h 212"/>
                  <a:gd name="T4" fmla="*/ 46 w 59"/>
                  <a:gd name="T5" fmla="*/ 0 h 212"/>
                  <a:gd name="T6" fmla="*/ 39 w 59"/>
                  <a:gd name="T7" fmla="*/ 14 h 212"/>
                  <a:gd name="T8" fmla="*/ 30 w 59"/>
                  <a:gd name="T9" fmla="*/ 17 h 212"/>
                  <a:gd name="T10" fmla="*/ 24 w 59"/>
                  <a:gd name="T11" fmla="*/ 16 h 212"/>
                  <a:gd name="T12" fmla="*/ 25 w 59"/>
                  <a:gd name="T13" fmla="*/ 35 h 212"/>
                  <a:gd name="T14" fmla="*/ 10 w 59"/>
                  <a:gd name="T15" fmla="*/ 41 h 212"/>
                  <a:gd name="T16" fmla="*/ 15 w 59"/>
                  <a:gd name="T17" fmla="*/ 46 h 212"/>
                  <a:gd name="T18" fmla="*/ 17 w 59"/>
                  <a:gd name="T19" fmla="*/ 57 h 212"/>
                  <a:gd name="T20" fmla="*/ 4 w 59"/>
                  <a:gd name="T21" fmla="*/ 67 h 212"/>
                  <a:gd name="T22" fmla="*/ 9 w 59"/>
                  <a:gd name="T23" fmla="*/ 70 h 212"/>
                  <a:gd name="T24" fmla="*/ 13 w 59"/>
                  <a:gd name="T25" fmla="*/ 81 h 212"/>
                  <a:gd name="T26" fmla="*/ 0 w 59"/>
                  <a:gd name="T27" fmla="*/ 94 h 212"/>
                  <a:gd name="T28" fmla="*/ 9 w 59"/>
                  <a:gd name="T29" fmla="*/ 99 h 212"/>
                  <a:gd name="T30" fmla="*/ 14 w 59"/>
                  <a:gd name="T31" fmla="*/ 108 h 212"/>
                  <a:gd name="T32" fmla="*/ 4 w 59"/>
                  <a:gd name="T33" fmla="*/ 124 h 212"/>
                  <a:gd name="T34" fmla="*/ 17 w 59"/>
                  <a:gd name="T35" fmla="*/ 134 h 212"/>
                  <a:gd name="T36" fmla="*/ 11 w 59"/>
                  <a:gd name="T37" fmla="*/ 151 h 212"/>
                  <a:gd name="T38" fmla="*/ 25 w 59"/>
                  <a:gd name="T39" fmla="*/ 162 h 212"/>
                  <a:gd name="T40" fmla="*/ 20 w 59"/>
                  <a:gd name="T41" fmla="*/ 179 h 212"/>
                  <a:gd name="T42" fmla="*/ 34 w 59"/>
                  <a:gd name="T43" fmla="*/ 185 h 212"/>
                  <a:gd name="T44" fmla="*/ 34 w 59"/>
                  <a:gd name="T45" fmla="*/ 198 h 212"/>
                  <a:gd name="T46" fmla="*/ 27 w 59"/>
                  <a:gd name="T47" fmla="*/ 206 h 212"/>
                  <a:gd name="T48" fmla="*/ 33 w 59"/>
                  <a:gd name="T49" fmla="*/ 208 h 212"/>
                  <a:gd name="T50" fmla="*/ 38 w 59"/>
                  <a:gd name="T51" fmla="*/ 212 h 212"/>
                  <a:gd name="T52" fmla="*/ 49 w 59"/>
                  <a:gd name="T53" fmla="*/ 208 h 212"/>
                  <a:gd name="T54" fmla="*/ 39 w 59"/>
                  <a:gd name="T55" fmla="*/ 202 h 212"/>
                  <a:gd name="T56" fmla="*/ 38 w 59"/>
                  <a:gd name="T57" fmla="*/ 201 h 212"/>
                  <a:gd name="T58" fmla="*/ 38 w 59"/>
                  <a:gd name="T59" fmla="*/ 201 h 212"/>
                  <a:gd name="T60" fmla="*/ 42 w 59"/>
                  <a:gd name="T61" fmla="*/ 184 h 212"/>
                  <a:gd name="T62" fmla="*/ 31 w 59"/>
                  <a:gd name="T63" fmla="*/ 174 h 212"/>
                  <a:gd name="T64" fmla="*/ 31 w 59"/>
                  <a:gd name="T65" fmla="*/ 173 h 212"/>
                  <a:gd name="T66" fmla="*/ 31 w 59"/>
                  <a:gd name="T67" fmla="*/ 173 h 212"/>
                  <a:gd name="T68" fmla="*/ 31 w 59"/>
                  <a:gd name="T69" fmla="*/ 172 h 212"/>
                  <a:gd name="T70" fmla="*/ 24 w 59"/>
                  <a:gd name="T71" fmla="*/ 149 h 212"/>
                  <a:gd name="T72" fmla="*/ 24 w 59"/>
                  <a:gd name="T73" fmla="*/ 147 h 212"/>
                  <a:gd name="T74" fmla="*/ 27 w 59"/>
                  <a:gd name="T75" fmla="*/ 133 h 212"/>
                  <a:gd name="T76" fmla="*/ 17 w 59"/>
                  <a:gd name="T77" fmla="*/ 124 h 212"/>
                  <a:gd name="T78" fmla="*/ 17 w 59"/>
                  <a:gd name="T79" fmla="*/ 123 h 212"/>
                  <a:gd name="T80" fmla="*/ 24 w 59"/>
                  <a:gd name="T81" fmla="*/ 107 h 212"/>
                  <a:gd name="T82" fmla="*/ 14 w 59"/>
                  <a:gd name="T83" fmla="*/ 95 h 212"/>
                  <a:gd name="T84" fmla="*/ 13 w 59"/>
                  <a:gd name="T85" fmla="*/ 94 h 212"/>
                  <a:gd name="T86" fmla="*/ 13 w 59"/>
                  <a:gd name="T87" fmla="*/ 93 h 212"/>
                  <a:gd name="T88" fmla="*/ 22 w 59"/>
                  <a:gd name="T89" fmla="*/ 80 h 212"/>
                  <a:gd name="T90" fmla="*/ 16 w 59"/>
                  <a:gd name="T91" fmla="*/ 68 h 212"/>
                  <a:gd name="T92" fmla="*/ 16 w 59"/>
                  <a:gd name="T93" fmla="*/ 66 h 212"/>
                  <a:gd name="T94" fmla="*/ 22 w 59"/>
                  <a:gd name="T95" fmla="*/ 47 h 212"/>
                  <a:gd name="T96" fmla="*/ 23 w 59"/>
                  <a:gd name="T97" fmla="*/ 45 h 212"/>
                  <a:gd name="T98" fmla="*/ 34 w 59"/>
                  <a:gd name="T99" fmla="*/ 37 h 212"/>
                  <a:gd name="T100" fmla="*/ 34 w 59"/>
                  <a:gd name="T101" fmla="*/ 24 h 212"/>
                  <a:gd name="T102" fmla="*/ 35 w 59"/>
                  <a:gd name="T103" fmla="*/ 23 h 212"/>
                  <a:gd name="T104" fmla="*/ 43 w 59"/>
                  <a:gd name="T105" fmla="*/ 19 h 212"/>
                  <a:gd name="T106" fmla="*/ 47 w 59"/>
                  <a:gd name="T107" fmla="*/ 12 h 212"/>
                  <a:gd name="T108" fmla="*/ 48 w 59"/>
                  <a:gd name="T109" fmla="*/ 11 h 212"/>
                  <a:gd name="T110" fmla="*/ 51 w 59"/>
                  <a:gd name="T111" fmla="*/ 13 h 212"/>
                  <a:gd name="T112" fmla="*/ 59 w 59"/>
                  <a:gd name="T113" fmla="*/ 7 h 2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9" h="211">
                    <a:moveTo>
                      <a:pt x="59" y="7"/>
                    </a:moveTo>
                    <a:cubicBezTo>
                      <a:pt x="58" y="6"/>
                      <a:pt x="58" y="5"/>
                      <a:pt x="58" y="4"/>
                    </a:cubicBezTo>
                    <a:cubicBezTo>
                      <a:pt x="54" y="6"/>
                      <a:pt x="48" y="4"/>
                      <a:pt x="46" y="0"/>
                    </a:cubicBezTo>
                    <a:cubicBezTo>
                      <a:pt x="46" y="6"/>
                      <a:pt x="43" y="11"/>
                      <a:pt x="39" y="14"/>
                    </a:cubicBezTo>
                    <a:cubicBezTo>
                      <a:pt x="36" y="16"/>
                      <a:pt x="33" y="17"/>
                      <a:pt x="30" y="17"/>
                    </a:cubicBezTo>
                    <a:cubicBezTo>
                      <a:pt x="28" y="17"/>
                      <a:pt x="26" y="17"/>
                      <a:pt x="24" y="16"/>
                    </a:cubicBezTo>
                    <a:cubicBezTo>
                      <a:pt x="28" y="21"/>
                      <a:pt x="29" y="29"/>
                      <a:pt x="25" y="35"/>
                    </a:cubicBezTo>
                    <a:cubicBezTo>
                      <a:pt x="21" y="39"/>
                      <a:pt x="16" y="41"/>
                      <a:pt x="10" y="41"/>
                    </a:cubicBezTo>
                    <a:cubicBezTo>
                      <a:pt x="12" y="42"/>
                      <a:pt x="14" y="44"/>
                      <a:pt x="15" y="46"/>
                    </a:cubicBezTo>
                    <a:cubicBezTo>
                      <a:pt x="17" y="49"/>
                      <a:pt x="18" y="53"/>
                      <a:pt x="17" y="57"/>
                    </a:cubicBezTo>
                    <a:cubicBezTo>
                      <a:pt x="15" y="62"/>
                      <a:pt x="10" y="66"/>
                      <a:pt x="4" y="67"/>
                    </a:cubicBezTo>
                    <a:cubicBezTo>
                      <a:pt x="6" y="68"/>
                      <a:pt x="8" y="69"/>
                      <a:pt x="9" y="70"/>
                    </a:cubicBezTo>
                    <a:cubicBezTo>
                      <a:pt x="12" y="73"/>
                      <a:pt x="14" y="77"/>
                      <a:pt x="13" y="81"/>
                    </a:cubicBezTo>
                    <a:cubicBezTo>
                      <a:pt x="13" y="87"/>
                      <a:pt x="7" y="93"/>
                      <a:pt x="0" y="94"/>
                    </a:cubicBezTo>
                    <a:cubicBezTo>
                      <a:pt x="3" y="95"/>
                      <a:pt x="7" y="97"/>
                      <a:pt x="9" y="99"/>
                    </a:cubicBezTo>
                    <a:cubicBezTo>
                      <a:pt x="12" y="101"/>
                      <a:pt x="14" y="104"/>
                      <a:pt x="14" y="108"/>
                    </a:cubicBezTo>
                    <a:cubicBezTo>
                      <a:pt x="15" y="115"/>
                      <a:pt x="10" y="122"/>
                      <a:pt x="4" y="124"/>
                    </a:cubicBezTo>
                    <a:cubicBezTo>
                      <a:pt x="10" y="124"/>
                      <a:pt x="16" y="127"/>
                      <a:pt x="17" y="134"/>
                    </a:cubicBezTo>
                    <a:cubicBezTo>
                      <a:pt x="19" y="141"/>
                      <a:pt x="16" y="147"/>
                      <a:pt x="11" y="151"/>
                    </a:cubicBezTo>
                    <a:cubicBezTo>
                      <a:pt x="17" y="151"/>
                      <a:pt x="24" y="156"/>
                      <a:pt x="25" y="162"/>
                    </a:cubicBezTo>
                    <a:cubicBezTo>
                      <a:pt x="27" y="168"/>
                      <a:pt x="25" y="175"/>
                      <a:pt x="20" y="179"/>
                    </a:cubicBezTo>
                    <a:cubicBezTo>
                      <a:pt x="25" y="178"/>
                      <a:pt x="32" y="179"/>
                      <a:pt x="34" y="185"/>
                    </a:cubicBezTo>
                    <a:cubicBezTo>
                      <a:pt x="36" y="189"/>
                      <a:pt x="36" y="194"/>
                      <a:pt x="34" y="198"/>
                    </a:cubicBezTo>
                    <a:cubicBezTo>
                      <a:pt x="32" y="202"/>
                      <a:pt x="30" y="204"/>
                      <a:pt x="27" y="206"/>
                    </a:cubicBezTo>
                    <a:cubicBezTo>
                      <a:pt x="29" y="206"/>
                      <a:pt x="32" y="207"/>
                      <a:pt x="33" y="208"/>
                    </a:cubicBezTo>
                    <a:cubicBezTo>
                      <a:pt x="35" y="209"/>
                      <a:pt x="37" y="210"/>
                      <a:pt x="38" y="212"/>
                    </a:cubicBezTo>
                    <a:cubicBezTo>
                      <a:pt x="41" y="210"/>
                      <a:pt x="45" y="209"/>
                      <a:pt x="49" y="208"/>
                    </a:cubicBezTo>
                    <a:cubicBezTo>
                      <a:pt x="47" y="204"/>
                      <a:pt x="43" y="201"/>
                      <a:pt x="39" y="202"/>
                    </a:cubicBezTo>
                    <a:cubicBezTo>
                      <a:pt x="38" y="203"/>
                      <a:pt x="38" y="202"/>
                      <a:pt x="38" y="201"/>
                    </a:cubicBezTo>
                    <a:cubicBezTo>
                      <a:pt x="38" y="201"/>
                      <a:pt x="38" y="201"/>
                      <a:pt x="38" y="201"/>
                    </a:cubicBezTo>
                    <a:cubicBezTo>
                      <a:pt x="43" y="197"/>
                      <a:pt x="44" y="190"/>
                      <a:pt x="42" y="184"/>
                    </a:cubicBezTo>
                    <a:cubicBezTo>
                      <a:pt x="40" y="180"/>
                      <a:pt x="36" y="176"/>
                      <a:pt x="31" y="174"/>
                    </a:cubicBezTo>
                    <a:cubicBezTo>
                      <a:pt x="31" y="174"/>
                      <a:pt x="30" y="174"/>
                      <a:pt x="31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1" y="173"/>
                      <a:pt x="31" y="173"/>
                      <a:pt x="31" y="172"/>
                    </a:cubicBezTo>
                    <a:cubicBezTo>
                      <a:pt x="37" y="164"/>
                      <a:pt x="35" y="151"/>
                      <a:pt x="24" y="149"/>
                    </a:cubicBezTo>
                    <a:cubicBezTo>
                      <a:pt x="24" y="149"/>
                      <a:pt x="24" y="148"/>
                      <a:pt x="24" y="147"/>
                    </a:cubicBezTo>
                    <a:cubicBezTo>
                      <a:pt x="28" y="144"/>
                      <a:pt x="29" y="138"/>
                      <a:pt x="27" y="133"/>
                    </a:cubicBezTo>
                    <a:cubicBezTo>
                      <a:pt x="25" y="129"/>
                      <a:pt x="21" y="126"/>
                      <a:pt x="17" y="124"/>
                    </a:cubicBezTo>
                    <a:cubicBezTo>
                      <a:pt x="16" y="124"/>
                      <a:pt x="16" y="123"/>
                      <a:pt x="17" y="123"/>
                    </a:cubicBezTo>
                    <a:cubicBezTo>
                      <a:pt x="22" y="119"/>
                      <a:pt x="25" y="114"/>
                      <a:pt x="24" y="107"/>
                    </a:cubicBezTo>
                    <a:cubicBezTo>
                      <a:pt x="23" y="102"/>
                      <a:pt x="20" y="95"/>
                      <a:pt x="14" y="95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18" y="90"/>
                      <a:pt x="22" y="85"/>
                      <a:pt x="22" y="80"/>
                    </a:cubicBezTo>
                    <a:cubicBezTo>
                      <a:pt x="23" y="75"/>
                      <a:pt x="21" y="69"/>
                      <a:pt x="16" y="68"/>
                    </a:cubicBezTo>
                    <a:cubicBezTo>
                      <a:pt x="15" y="67"/>
                      <a:pt x="15" y="66"/>
                      <a:pt x="16" y="66"/>
                    </a:cubicBezTo>
                    <a:cubicBezTo>
                      <a:pt x="24" y="64"/>
                      <a:pt x="27" y="54"/>
                      <a:pt x="22" y="47"/>
                    </a:cubicBezTo>
                    <a:cubicBezTo>
                      <a:pt x="22" y="46"/>
                      <a:pt x="22" y="45"/>
                      <a:pt x="23" y="45"/>
                    </a:cubicBezTo>
                    <a:cubicBezTo>
                      <a:pt x="28" y="45"/>
                      <a:pt x="32" y="42"/>
                      <a:pt x="34" y="37"/>
                    </a:cubicBezTo>
                    <a:cubicBezTo>
                      <a:pt x="35" y="33"/>
                      <a:pt x="36" y="28"/>
                      <a:pt x="34" y="24"/>
                    </a:cubicBezTo>
                    <a:cubicBezTo>
                      <a:pt x="34" y="23"/>
                      <a:pt x="34" y="23"/>
                      <a:pt x="35" y="23"/>
                    </a:cubicBezTo>
                    <a:cubicBezTo>
                      <a:pt x="38" y="23"/>
                      <a:pt x="41" y="21"/>
                      <a:pt x="43" y="19"/>
                    </a:cubicBezTo>
                    <a:cubicBezTo>
                      <a:pt x="45" y="17"/>
                      <a:pt x="47" y="15"/>
                      <a:pt x="47" y="12"/>
                    </a:cubicBezTo>
                    <a:cubicBezTo>
                      <a:pt x="47" y="11"/>
                      <a:pt x="48" y="11"/>
                      <a:pt x="48" y="11"/>
                    </a:cubicBezTo>
                    <a:cubicBezTo>
                      <a:pt x="49" y="12"/>
                      <a:pt x="50" y="13"/>
                      <a:pt x="51" y="13"/>
                    </a:cubicBezTo>
                    <a:cubicBezTo>
                      <a:pt x="53" y="11"/>
                      <a:pt x="56" y="9"/>
                      <a:pt x="59" y="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962"/>
              <p:cNvSpPr/>
              <p:nvPr/>
            </p:nvSpPr>
            <p:spPr bwMode="auto">
              <a:xfrm>
                <a:off x="2224" y="1441"/>
                <a:ext cx="149" cy="273"/>
              </a:xfrm>
              <a:custGeom>
                <a:gdLst>
                  <a:gd name="T0" fmla="*/ 2 w 63"/>
                  <a:gd name="T1" fmla="*/ 16 h 115"/>
                  <a:gd name="T2" fmla="*/ 20 w 63"/>
                  <a:gd name="T3" fmla="*/ 20 h 115"/>
                  <a:gd name="T4" fmla="*/ 21 w 63"/>
                  <a:gd name="T5" fmla="*/ 31 h 115"/>
                  <a:gd name="T6" fmla="*/ 19 w 63"/>
                  <a:gd name="T7" fmla="*/ 37 h 115"/>
                  <a:gd name="T8" fmla="*/ 34 w 63"/>
                  <a:gd name="T9" fmla="*/ 41 h 115"/>
                  <a:gd name="T10" fmla="*/ 37 w 63"/>
                  <a:gd name="T11" fmla="*/ 53 h 115"/>
                  <a:gd name="T12" fmla="*/ 33 w 63"/>
                  <a:gd name="T13" fmla="*/ 62 h 115"/>
                  <a:gd name="T14" fmla="*/ 48 w 63"/>
                  <a:gd name="T15" fmla="*/ 71 h 115"/>
                  <a:gd name="T16" fmla="*/ 45 w 63"/>
                  <a:gd name="T17" fmla="*/ 83 h 115"/>
                  <a:gd name="T18" fmla="*/ 42 w 63"/>
                  <a:gd name="T19" fmla="*/ 86 h 115"/>
                  <a:gd name="T20" fmla="*/ 56 w 63"/>
                  <a:gd name="T21" fmla="*/ 99 h 115"/>
                  <a:gd name="T22" fmla="*/ 47 w 63"/>
                  <a:gd name="T23" fmla="*/ 112 h 115"/>
                  <a:gd name="T24" fmla="*/ 55 w 63"/>
                  <a:gd name="T25" fmla="*/ 115 h 115"/>
                  <a:gd name="T26" fmla="*/ 61 w 63"/>
                  <a:gd name="T27" fmla="*/ 106 h 115"/>
                  <a:gd name="T28" fmla="*/ 63 w 63"/>
                  <a:gd name="T29" fmla="*/ 96 h 115"/>
                  <a:gd name="T30" fmla="*/ 56 w 63"/>
                  <a:gd name="T31" fmla="*/ 81 h 115"/>
                  <a:gd name="T32" fmla="*/ 56 w 63"/>
                  <a:gd name="T33" fmla="*/ 80 h 115"/>
                  <a:gd name="T34" fmla="*/ 57 w 63"/>
                  <a:gd name="T35" fmla="*/ 65 h 115"/>
                  <a:gd name="T36" fmla="*/ 46 w 63"/>
                  <a:gd name="T37" fmla="*/ 55 h 115"/>
                  <a:gd name="T38" fmla="*/ 45 w 63"/>
                  <a:gd name="T39" fmla="*/ 54 h 115"/>
                  <a:gd name="T40" fmla="*/ 46 w 63"/>
                  <a:gd name="T41" fmla="*/ 47 h 115"/>
                  <a:gd name="T42" fmla="*/ 45 w 63"/>
                  <a:gd name="T43" fmla="*/ 39 h 115"/>
                  <a:gd name="T44" fmla="*/ 32 w 63"/>
                  <a:gd name="T45" fmla="*/ 30 h 115"/>
                  <a:gd name="T46" fmla="*/ 31 w 63"/>
                  <a:gd name="T47" fmla="*/ 29 h 115"/>
                  <a:gd name="T48" fmla="*/ 14 w 63"/>
                  <a:gd name="T49" fmla="*/ 10 h 115"/>
                  <a:gd name="T50" fmla="*/ 13 w 63"/>
                  <a:gd name="T51" fmla="*/ 9 h 115"/>
                  <a:gd name="T52" fmla="*/ 13 w 63"/>
                  <a:gd name="T53" fmla="*/ 9 h 115"/>
                  <a:gd name="T54" fmla="*/ 12 w 63"/>
                  <a:gd name="T55" fmla="*/ 0 h 115"/>
                  <a:gd name="T56" fmla="*/ 0 w 63"/>
                  <a:gd name="T57" fmla="*/ 0 h 115"/>
                  <a:gd name="T58" fmla="*/ 2 w 63"/>
                  <a:gd name="T59" fmla="*/ 16 h 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2" h="115">
                    <a:moveTo>
                      <a:pt x="2" y="16"/>
                    </a:moveTo>
                    <a:cubicBezTo>
                      <a:pt x="8" y="13"/>
                      <a:pt x="16" y="14"/>
                      <a:pt x="20" y="20"/>
                    </a:cubicBezTo>
                    <a:cubicBezTo>
                      <a:pt x="22" y="24"/>
                      <a:pt x="22" y="28"/>
                      <a:pt x="21" y="31"/>
                    </a:cubicBezTo>
                    <a:cubicBezTo>
                      <a:pt x="20" y="33"/>
                      <a:pt x="20" y="35"/>
                      <a:pt x="19" y="37"/>
                    </a:cubicBezTo>
                    <a:cubicBezTo>
                      <a:pt x="24" y="35"/>
                      <a:pt x="31" y="37"/>
                      <a:pt x="34" y="41"/>
                    </a:cubicBezTo>
                    <a:cubicBezTo>
                      <a:pt x="37" y="45"/>
                      <a:pt x="38" y="49"/>
                      <a:pt x="37" y="53"/>
                    </a:cubicBezTo>
                    <a:cubicBezTo>
                      <a:pt x="37" y="56"/>
                      <a:pt x="35" y="60"/>
                      <a:pt x="33" y="62"/>
                    </a:cubicBezTo>
                    <a:cubicBezTo>
                      <a:pt x="39" y="61"/>
                      <a:pt x="46" y="65"/>
                      <a:pt x="48" y="71"/>
                    </a:cubicBezTo>
                    <a:cubicBezTo>
                      <a:pt x="49" y="75"/>
                      <a:pt x="48" y="80"/>
                      <a:pt x="45" y="83"/>
                    </a:cubicBezTo>
                    <a:cubicBezTo>
                      <a:pt x="44" y="84"/>
                      <a:pt x="43" y="85"/>
                      <a:pt x="42" y="86"/>
                    </a:cubicBezTo>
                    <a:cubicBezTo>
                      <a:pt x="49" y="86"/>
                      <a:pt x="56" y="91"/>
                      <a:pt x="56" y="99"/>
                    </a:cubicBezTo>
                    <a:cubicBezTo>
                      <a:pt x="56" y="104"/>
                      <a:pt x="52" y="109"/>
                      <a:pt x="47" y="112"/>
                    </a:cubicBezTo>
                    <a:cubicBezTo>
                      <a:pt x="50" y="112"/>
                      <a:pt x="52" y="113"/>
                      <a:pt x="55" y="115"/>
                    </a:cubicBezTo>
                    <a:cubicBezTo>
                      <a:pt x="57" y="112"/>
                      <a:pt x="59" y="109"/>
                      <a:pt x="61" y="106"/>
                    </a:cubicBezTo>
                    <a:cubicBezTo>
                      <a:pt x="62" y="103"/>
                      <a:pt x="63" y="100"/>
                      <a:pt x="63" y="96"/>
                    </a:cubicBezTo>
                    <a:cubicBezTo>
                      <a:pt x="63" y="90"/>
                      <a:pt x="61" y="85"/>
                      <a:pt x="56" y="81"/>
                    </a:cubicBezTo>
                    <a:cubicBezTo>
                      <a:pt x="56" y="81"/>
                      <a:pt x="55" y="81"/>
                      <a:pt x="56" y="80"/>
                    </a:cubicBezTo>
                    <a:cubicBezTo>
                      <a:pt x="57" y="75"/>
                      <a:pt x="59" y="70"/>
                      <a:pt x="57" y="65"/>
                    </a:cubicBezTo>
                    <a:cubicBezTo>
                      <a:pt x="55" y="60"/>
                      <a:pt x="51" y="57"/>
                      <a:pt x="46" y="55"/>
                    </a:cubicBezTo>
                    <a:cubicBezTo>
                      <a:pt x="45" y="55"/>
                      <a:pt x="45" y="54"/>
                      <a:pt x="45" y="54"/>
                    </a:cubicBezTo>
                    <a:cubicBezTo>
                      <a:pt x="47" y="52"/>
                      <a:pt x="46" y="49"/>
                      <a:pt x="46" y="47"/>
                    </a:cubicBezTo>
                    <a:cubicBezTo>
                      <a:pt x="47" y="44"/>
                      <a:pt x="46" y="42"/>
                      <a:pt x="45" y="39"/>
                    </a:cubicBezTo>
                    <a:cubicBezTo>
                      <a:pt x="43" y="34"/>
                      <a:pt x="38" y="31"/>
                      <a:pt x="32" y="30"/>
                    </a:cubicBezTo>
                    <a:cubicBezTo>
                      <a:pt x="32" y="30"/>
                      <a:pt x="31" y="30"/>
                      <a:pt x="31" y="29"/>
                    </a:cubicBezTo>
                    <a:cubicBezTo>
                      <a:pt x="34" y="18"/>
                      <a:pt x="25" y="9"/>
                      <a:pt x="14" y="10"/>
                    </a:cubicBezTo>
                    <a:cubicBezTo>
                      <a:pt x="14" y="10"/>
                      <a:pt x="13" y="10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6"/>
                      <a:pt x="13" y="3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4"/>
                      <a:pt x="5" y="11"/>
                      <a:pt x="2" y="1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963"/>
              <p:cNvSpPr/>
              <p:nvPr/>
            </p:nvSpPr>
            <p:spPr bwMode="auto">
              <a:xfrm>
                <a:off x="1718" y="1441"/>
                <a:ext cx="16" cy="9"/>
              </a:xfrm>
              <a:custGeom>
                <a:gdLst>
                  <a:gd name="T0" fmla="*/ 7 w 7"/>
                  <a:gd name="T1" fmla="*/ 4 h 4"/>
                  <a:gd name="T2" fmla="*/ 7 w 7"/>
                  <a:gd name="T3" fmla="*/ 0 h 4"/>
                  <a:gd name="T4" fmla="*/ 0 w 7"/>
                  <a:gd name="T5" fmla="*/ 0 h 4"/>
                  <a:gd name="T6" fmla="*/ 2 w 7"/>
                  <a:gd name="T7" fmla="*/ 1 h 4"/>
                  <a:gd name="T8" fmla="*/ 7 w 7"/>
                  <a:gd name="T9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cubicBezTo>
                      <a:pt x="7" y="3"/>
                      <a:pt x="7" y="1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ubicBezTo>
                      <a:pt x="3" y="2"/>
                      <a:pt x="5" y="3"/>
                      <a:pt x="7" y="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964"/>
              <p:cNvSpPr/>
              <p:nvPr/>
            </p:nvSpPr>
            <p:spPr bwMode="auto">
              <a:xfrm>
                <a:off x="1533" y="1441"/>
                <a:ext cx="156" cy="237"/>
              </a:xfrm>
              <a:custGeom>
                <a:gdLst>
                  <a:gd name="T0" fmla="*/ 54 w 66"/>
                  <a:gd name="T1" fmla="*/ 13 h 100"/>
                  <a:gd name="T2" fmla="*/ 39 w 66"/>
                  <a:gd name="T3" fmla="*/ 18 h 100"/>
                  <a:gd name="T4" fmla="*/ 35 w 66"/>
                  <a:gd name="T5" fmla="*/ 35 h 100"/>
                  <a:gd name="T6" fmla="*/ 34 w 66"/>
                  <a:gd name="T7" fmla="*/ 36 h 100"/>
                  <a:gd name="T8" fmla="*/ 18 w 66"/>
                  <a:gd name="T9" fmla="*/ 43 h 100"/>
                  <a:gd name="T10" fmla="*/ 18 w 66"/>
                  <a:gd name="T11" fmla="*/ 62 h 100"/>
                  <a:gd name="T12" fmla="*/ 18 w 66"/>
                  <a:gd name="T13" fmla="*/ 63 h 100"/>
                  <a:gd name="T14" fmla="*/ 5 w 66"/>
                  <a:gd name="T15" fmla="*/ 90 h 100"/>
                  <a:gd name="T16" fmla="*/ 5 w 66"/>
                  <a:gd name="T17" fmla="*/ 92 h 100"/>
                  <a:gd name="T18" fmla="*/ 2 w 66"/>
                  <a:gd name="T19" fmla="*/ 93 h 100"/>
                  <a:gd name="T20" fmla="*/ 2 w 66"/>
                  <a:gd name="T21" fmla="*/ 95 h 100"/>
                  <a:gd name="T22" fmla="*/ 4 w 66"/>
                  <a:gd name="T23" fmla="*/ 100 h 100"/>
                  <a:gd name="T24" fmla="*/ 13 w 66"/>
                  <a:gd name="T25" fmla="*/ 95 h 100"/>
                  <a:gd name="T26" fmla="*/ 9 w 66"/>
                  <a:gd name="T27" fmla="*/ 88 h 100"/>
                  <a:gd name="T28" fmla="*/ 9 w 66"/>
                  <a:gd name="T29" fmla="*/ 77 h 100"/>
                  <a:gd name="T30" fmla="*/ 25 w 66"/>
                  <a:gd name="T31" fmla="*/ 66 h 100"/>
                  <a:gd name="T32" fmla="*/ 25 w 66"/>
                  <a:gd name="T33" fmla="*/ 65 h 100"/>
                  <a:gd name="T34" fmla="*/ 24 w 66"/>
                  <a:gd name="T35" fmla="*/ 64 h 100"/>
                  <a:gd name="T36" fmla="*/ 23 w 66"/>
                  <a:gd name="T37" fmla="*/ 61 h 100"/>
                  <a:gd name="T38" fmla="*/ 21 w 66"/>
                  <a:gd name="T39" fmla="*/ 56 h 100"/>
                  <a:gd name="T40" fmla="*/ 23 w 66"/>
                  <a:gd name="T41" fmla="*/ 46 h 100"/>
                  <a:gd name="T42" fmla="*/ 31 w 66"/>
                  <a:gd name="T43" fmla="*/ 40 h 100"/>
                  <a:gd name="T44" fmla="*/ 41 w 66"/>
                  <a:gd name="T45" fmla="*/ 42 h 100"/>
                  <a:gd name="T46" fmla="*/ 45 w 66"/>
                  <a:gd name="T47" fmla="*/ 20 h 100"/>
                  <a:gd name="T48" fmla="*/ 61 w 66"/>
                  <a:gd name="T49" fmla="*/ 21 h 100"/>
                  <a:gd name="T50" fmla="*/ 65 w 66"/>
                  <a:gd name="T51" fmla="*/ 0 h 100"/>
                  <a:gd name="T52" fmla="*/ 66 w 66"/>
                  <a:gd name="T53" fmla="*/ 0 h 100"/>
                  <a:gd name="T54" fmla="*/ 58 w 66"/>
                  <a:gd name="T55" fmla="*/ 0 h 100"/>
                  <a:gd name="T56" fmla="*/ 55 w 66"/>
                  <a:gd name="T57" fmla="*/ 13 h 100"/>
                  <a:gd name="T58" fmla="*/ 54 w 66"/>
                  <a:gd name="T59" fmla="*/ 13 h 10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" h="100">
                    <a:moveTo>
                      <a:pt x="54" y="13"/>
                    </a:moveTo>
                    <a:cubicBezTo>
                      <a:pt x="48" y="12"/>
                      <a:pt x="42" y="14"/>
                      <a:pt x="39" y="18"/>
                    </a:cubicBezTo>
                    <a:cubicBezTo>
                      <a:pt x="35" y="23"/>
                      <a:pt x="34" y="29"/>
                      <a:pt x="35" y="35"/>
                    </a:cubicBezTo>
                    <a:cubicBezTo>
                      <a:pt x="35" y="35"/>
                      <a:pt x="35" y="36"/>
                      <a:pt x="34" y="36"/>
                    </a:cubicBezTo>
                    <a:cubicBezTo>
                      <a:pt x="28" y="35"/>
                      <a:pt x="22" y="38"/>
                      <a:pt x="18" y="43"/>
                    </a:cubicBezTo>
                    <a:cubicBezTo>
                      <a:pt x="15" y="48"/>
                      <a:pt x="16" y="56"/>
                      <a:pt x="18" y="62"/>
                    </a:cubicBezTo>
                    <a:cubicBezTo>
                      <a:pt x="19" y="62"/>
                      <a:pt x="18" y="63"/>
                      <a:pt x="18" y="63"/>
                    </a:cubicBezTo>
                    <a:cubicBezTo>
                      <a:pt x="8" y="67"/>
                      <a:pt x="0" y="80"/>
                      <a:pt x="5" y="90"/>
                    </a:cubicBezTo>
                    <a:cubicBezTo>
                      <a:pt x="6" y="91"/>
                      <a:pt x="5" y="92"/>
                      <a:pt x="5" y="92"/>
                    </a:cubicBezTo>
                    <a:cubicBezTo>
                      <a:pt x="4" y="92"/>
                      <a:pt x="3" y="92"/>
                      <a:pt x="2" y="93"/>
                    </a:cubicBezTo>
                    <a:cubicBezTo>
                      <a:pt x="2" y="94"/>
                      <a:pt x="2" y="94"/>
                      <a:pt x="2" y="95"/>
                    </a:cubicBezTo>
                    <a:cubicBezTo>
                      <a:pt x="3" y="97"/>
                      <a:pt x="3" y="98"/>
                      <a:pt x="4" y="100"/>
                    </a:cubicBezTo>
                    <a:cubicBezTo>
                      <a:pt x="6" y="98"/>
                      <a:pt x="10" y="95"/>
                      <a:pt x="13" y="95"/>
                    </a:cubicBezTo>
                    <a:cubicBezTo>
                      <a:pt x="11" y="93"/>
                      <a:pt x="9" y="91"/>
                      <a:pt x="9" y="88"/>
                    </a:cubicBezTo>
                    <a:cubicBezTo>
                      <a:pt x="8" y="84"/>
                      <a:pt x="8" y="80"/>
                      <a:pt x="9" y="77"/>
                    </a:cubicBezTo>
                    <a:cubicBezTo>
                      <a:pt x="11" y="71"/>
                      <a:pt x="18" y="65"/>
                      <a:pt x="25" y="66"/>
                    </a:cubicBezTo>
                    <a:cubicBezTo>
                      <a:pt x="25" y="66"/>
                      <a:pt x="25" y="65"/>
                      <a:pt x="25" y="65"/>
                    </a:cubicBezTo>
                    <a:cubicBezTo>
                      <a:pt x="25" y="66"/>
                      <a:pt x="25" y="65"/>
                      <a:pt x="24" y="64"/>
                    </a:cubicBezTo>
                    <a:cubicBezTo>
                      <a:pt x="24" y="63"/>
                      <a:pt x="23" y="62"/>
                      <a:pt x="23" y="61"/>
                    </a:cubicBezTo>
                    <a:cubicBezTo>
                      <a:pt x="22" y="60"/>
                      <a:pt x="22" y="58"/>
                      <a:pt x="21" y="56"/>
                    </a:cubicBezTo>
                    <a:cubicBezTo>
                      <a:pt x="21" y="53"/>
                      <a:pt x="21" y="49"/>
                      <a:pt x="23" y="46"/>
                    </a:cubicBezTo>
                    <a:cubicBezTo>
                      <a:pt x="25" y="43"/>
                      <a:pt x="28" y="40"/>
                      <a:pt x="31" y="40"/>
                    </a:cubicBezTo>
                    <a:cubicBezTo>
                      <a:pt x="35" y="39"/>
                      <a:pt x="38" y="41"/>
                      <a:pt x="41" y="42"/>
                    </a:cubicBezTo>
                    <a:cubicBezTo>
                      <a:pt x="39" y="35"/>
                      <a:pt x="38" y="24"/>
                      <a:pt x="45" y="20"/>
                    </a:cubicBezTo>
                    <a:cubicBezTo>
                      <a:pt x="50" y="17"/>
                      <a:pt x="56" y="18"/>
                      <a:pt x="61" y="21"/>
                    </a:cubicBezTo>
                    <a:cubicBezTo>
                      <a:pt x="59" y="14"/>
                      <a:pt x="59" y="5"/>
                      <a:pt x="65" y="0"/>
                    </a:cubicBezTo>
                    <a:cubicBezTo>
                      <a:pt x="65" y="0"/>
                      <a:pt x="66" y="0"/>
                      <a:pt x="66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5" y="4"/>
                      <a:pt x="55" y="8"/>
                      <a:pt x="55" y="13"/>
                    </a:cubicBezTo>
                    <a:cubicBezTo>
                      <a:pt x="54" y="13"/>
                      <a:pt x="54" y="13"/>
                      <a:pt x="54" y="1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965"/>
              <p:cNvSpPr/>
              <p:nvPr/>
            </p:nvSpPr>
            <p:spPr bwMode="auto">
              <a:xfrm>
                <a:off x="2316" y="1645"/>
                <a:ext cx="36" cy="59"/>
              </a:xfrm>
              <a:custGeom>
                <a:gdLst>
                  <a:gd name="T0" fmla="*/ 2 w 15"/>
                  <a:gd name="T1" fmla="*/ 25 h 25"/>
                  <a:gd name="T2" fmla="*/ 11 w 15"/>
                  <a:gd name="T3" fmla="*/ 22 h 25"/>
                  <a:gd name="T4" fmla="*/ 15 w 15"/>
                  <a:gd name="T5" fmla="*/ 13 h 25"/>
                  <a:gd name="T6" fmla="*/ 0 w 15"/>
                  <a:gd name="T7" fmla="*/ 1 h 25"/>
                  <a:gd name="T8" fmla="*/ 2 w 15"/>
                  <a:gd name="T9" fmla="*/ 2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5">
                    <a:moveTo>
                      <a:pt x="2" y="25"/>
                    </a:moveTo>
                    <a:cubicBezTo>
                      <a:pt x="5" y="25"/>
                      <a:pt x="8" y="24"/>
                      <a:pt x="11" y="22"/>
                    </a:cubicBezTo>
                    <a:cubicBezTo>
                      <a:pt x="13" y="20"/>
                      <a:pt x="15" y="16"/>
                      <a:pt x="15" y="13"/>
                    </a:cubicBezTo>
                    <a:cubicBezTo>
                      <a:pt x="15" y="5"/>
                      <a:pt x="7" y="0"/>
                      <a:pt x="0" y="1"/>
                    </a:cubicBezTo>
                    <a:cubicBezTo>
                      <a:pt x="2" y="9"/>
                      <a:pt x="3" y="17"/>
                      <a:pt x="2" y="2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966"/>
              <p:cNvSpPr/>
              <p:nvPr/>
            </p:nvSpPr>
            <p:spPr bwMode="auto">
              <a:xfrm>
                <a:off x="1976" y="2222"/>
                <a:ext cx="208" cy="180"/>
              </a:xfrm>
              <a:custGeom>
                <a:gdLst>
                  <a:gd name="T0" fmla="*/ 15 w 88"/>
                  <a:gd name="T1" fmla="*/ 71 h 76"/>
                  <a:gd name="T2" fmla="*/ 43 w 88"/>
                  <a:gd name="T3" fmla="*/ 71 h 76"/>
                  <a:gd name="T4" fmla="*/ 55 w 88"/>
                  <a:gd name="T5" fmla="*/ 43 h 76"/>
                  <a:gd name="T6" fmla="*/ 44 w 88"/>
                  <a:gd name="T7" fmla="*/ 33 h 76"/>
                  <a:gd name="T8" fmla="*/ 31 w 88"/>
                  <a:gd name="T9" fmla="*/ 37 h 76"/>
                  <a:gd name="T10" fmla="*/ 28 w 88"/>
                  <a:gd name="T11" fmla="*/ 50 h 76"/>
                  <a:gd name="T12" fmla="*/ 40 w 88"/>
                  <a:gd name="T13" fmla="*/ 54 h 76"/>
                  <a:gd name="T14" fmla="*/ 41 w 88"/>
                  <a:gd name="T15" fmla="*/ 54 h 76"/>
                  <a:gd name="T16" fmla="*/ 42 w 88"/>
                  <a:gd name="T17" fmla="*/ 55 h 76"/>
                  <a:gd name="T18" fmla="*/ 33 w 88"/>
                  <a:gd name="T19" fmla="*/ 63 h 76"/>
                  <a:gd name="T20" fmla="*/ 20 w 88"/>
                  <a:gd name="T21" fmla="*/ 61 h 76"/>
                  <a:gd name="T22" fmla="*/ 13 w 88"/>
                  <a:gd name="T23" fmla="*/ 40 h 76"/>
                  <a:gd name="T24" fmla="*/ 28 w 88"/>
                  <a:gd name="T25" fmla="*/ 21 h 76"/>
                  <a:gd name="T26" fmla="*/ 56 w 88"/>
                  <a:gd name="T27" fmla="*/ 23 h 76"/>
                  <a:gd name="T28" fmla="*/ 69 w 88"/>
                  <a:gd name="T29" fmla="*/ 33 h 76"/>
                  <a:gd name="T30" fmla="*/ 75 w 88"/>
                  <a:gd name="T31" fmla="*/ 45 h 76"/>
                  <a:gd name="T32" fmla="*/ 76 w 88"/>
                  <a:gd name="T33" fmla="*/ 45 h 76"/>
                  <a:gd name="T34" fmla="*/ 88 w 88"/>
                  <a:gd name="T35" fmla="*/ 39 h 76"/>
                  <a:gd name="T36" fmla="*/ 88 w 88"/>
                  <a:gd name="T37" fmla="*/ 39 h 76"/>
                  <a:gd name="T38" fmla="*/ 82 w 88"/>
                  <a:gd name="T39" fmla="*/ 27 h 76"/>
                  <a:gd name="T40" fmla="*/ 72 w 88"/>
                  <a:gd name="T41" fmla="*/ 16 h 76"/>
                  <a:gd name="T42" fmla="*/ 13 w 88"/>
                  <a:gd name="T43" fmla="*/ 16 h 76"/>
                  <a:gd name="T44" fmla="*/ 4 w 88"/>
                  <a:gd name="T45" fmla="*/ 30 h 76"/>
                  <a:gd name="T46" fmla="*/ 0 w 88"/>
                  <a:gd name="T47" fmla="*/ 46 h 76"/>
                  <a:gd name="T48" fmla="*/ 15 w 88"/>
                  <a:gd name="T49" fmla="*/ 71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76">
                    <a:moveTo>
                      <a:pt x="15" y="71"/>
                    </a:moveTo>
                    <a:cubicBezTo>
                      <a:pt x="23" y="75"/>
                      <a:pt x="35" y="76"/>
                      <a:pt x="43" y="71"/>
                    </a:cubicBezTo>
                    <a:cubicBezTo>
                      <a:pt x="52" y="65"/>
                      <a:pt x="59" y="53"/>
                      <a:pt x="55" y="43"/>
                    </a:cubicBezTo>
                    <a:cubicBezTo>
                      <a:pt x="53" y="38"/>
                      <a:pt x="49" y="34"/>
                      <a:pt x="44" y="33"/>
                    </a:cubicBezTo>
                    <a:cubicBezTo>
                      <a:pt x="39" y="32"/>
                      <a:pt x="34" y="33"/>
                      <a:pt x="31" y="37"/>
                    </a:cubicBezTo>
                    <a:cubicBezTo>
                      <a:pt x="28" y="40"/>
                      <a:pt x="26" y="46"/>
                      <a:pt x="28" y="50"/>
                    </a:cubicBezTo>
                    <a:cubicBezTo>
                      <a:pt x="30" y="54"/>
                      <a:pt x="36" y="56"/>
                      <a:pt x="40" y="54"/>
                    </a:cubicBezTo>
                    <a:cubicBezTo>
                      <a:pt x="40" y="54"/>
                      <a:pt x="41" y="54"/>
                      <a:pt x="41" y="54"/>
                    </a:cubicBezTo>
                    <a:cubicBezTo>
                      <a:pt x="41" y="54"/>
                      <a:pt x="42" y="54"/>
                      <a:pt x="42" y="55"/>
                    </a:cubicBezTo>
                    <a:cubicBezTo>
                      <a:pt x="42" y="59"/>
                      <a:pt x="36" y="62"/>
                      <a:pt x="33" y="63"/>
                    </a:cubicBezTo>
                    <a:cubicBezTo>
                      <a:pt x="29" y="64"/>
                      <a:pt x="24" y="64"/>
                      <a:pt x="20" y="61"/>
                    </a:cubicBezTo>
                    <a:cubicBezTo>
                      <a:pt x="14" y="57"/>
                      <a:pt x="11" y="48"/>
                      <a:pt x="13" y="40"/>
                    </a:cubicBezTo>
                    <a:cubicBezTo>
                      <a:pt x="14" y="31"/>
                      <a:pt x="20" y="24"/>
                      <a:pt x="28" y="21"/>
                    </a:cubicBezTo>
                    <a:cubicBezTo>
                      <a:pt x="38" y="17"/>
                      <a:pt x="47" y="19"/>
                      <a:pt x="56" y="23"/>
                    </a:cubicBezTo>
                    <a:cubicBezTo>
                      <a:pt x="61" y="26"/>
                      <a:pt x="65" y="29"/>
                      <a:pt x="69" y="33"/>
                    </a:cubicBezTo>
                    <a:cubicBezTo>
                      <a:pt x="72" y="37"/>
                      <a:pt x="74" y="41"/>
                      <a:pt x="75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80" y="43"/>
                      <a:pt x="84" y="40"/>
                      <a:pt x="88" y="39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87" y="35"/>
                      <a:pt x="84" y="31"/>
                      <a:pt x="82" y="27"/>
                    </a:cubicBezTo>
                    <a:cubicBezTo>
                      <a:pt x="79" y="23"/>
                      <a:pt x="76" y="19"/>
                      <a:pt x="72" y="16"/>
                    </a:cubicBezTo>
                    <a:cubicBezTo>
                      <a:pt x="56" y="2"/>
                      <a:pt x="28" y="0"/>
                      <a:pt x="13" y="16"/>
                    </a:cubicBezTo>
                    <a:cubicBezTo>
                      <a:pt x="9" y="20"/>
                      <a:pt x="6" y="25"/>
                      <a:pt x="4" y="30"/>
                    </a:cubicBezTo>
                    <a:cubicBezTo>
                      <a:pt x="2" y="35"/>
                      <a:pt x="0" y="40"/>
                      <a:pt x="0" y="46"/>
                    </a:cubicBezTo>
                    <a:cubicBezTo>
                      <a:pt x="0" y="56"/>
                      <a:pt x="5" y="66"/>
                      <a:pt x="15" y="7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967"/>
              <p:cNvSpPr/>
              <p:nvPr/>
            </p:nvSpPr>
            <p:spPr bwMode="auto">
              <a:xfrm>
                <a:off x="2186" y="2651"/>
                <a:ext cx="100" cy="114"/>
              </a:xfrm>
              <a:custGeom>
                <a:gdLst>
                  <a:gd name="T0" fmla="*/ 36 w 42"/>
                  <a:gd name="T1" fmla="*/ 29 h 48"/>
                  <a:gd name="T2" fmla="*/ 42 w 42"/>
                  <a:gd name="T3" fmla="*/ 27 h 48"/>
                  <a:gd name="T4" fmla="*/ 41 w 42"/>
                  <a:gd name="T5" fmla="*/ 20 h 48"/>
                  <a:gd name="T6" fmla="*/ 29 w 42"/>
                  <a:gd name="T7" fmla="*/ 26 h 48"/>
                  <a:gd name="T8" fmla="*/ 29 w 42"/>
                  <a:gd name="T9" fmla="*/ 27 h 48"/>
                  <a:gd name="T10" fmla="*/ 28 w 42"/>
                  <a:gd name="T11" fmla="*/ 26 h 48"/>
                  <a:gd name="T12" fmla="*/ 34 w 42"/>
                  <a:gd name="T13" fmla="*/ 13 h 48"/>
                  <a:gd name="T14" fmla="*/ 40 w 42"/>
                  <a:gd name="T15" fmla="*/ 3 h 48"/>
                  <a:gd name="T16" fmla="*/ 36 w 42"/>
                  <a:gd name="T17" fmla="*/ 1 h 48"/>
                  <a:gd name="T18" fmla="*/ 35 w 42"/>
                  <a:gd name="T19" fmla="*/ 0 h 48"/>
                  <a:gd name="T20" fmla="*/ 29 w 42"/>
                  <a:gd name="T21" fmla="*/ 12 h 48"/>
                  <a:gd name="T22" fmla="*/ 22 w 42"/>
                  <a:gd name="T23" fmla="*/ 24 h 48"/>
                  <a:gd name="T24" fmla="*/ 5 w 42"/>
                  <a:gd name="T25" fmla="*/ 40 h 48"/>
                  <a:gd name="T26" fmla="*/ 0 w 42"/>
                  <a:gd name="T27" fmla="*/ 48 h 48"/>
                  <a:gd name="T28" fmla="*/ 13 w 42"/>
                  <a:gd name="T29" fmla="*/ 44 h 48"/>
                  <a:gd name="T30" fmla="*/ 17 w 42"/>
                  <a:gd name="T31" fmla="*/ 43 h 48"/>
                  <a:gd name="T32" fmla="*/ 29 w 42"/>
                  <a:gd name="T33" fmla="*/ 33 h 48"/>
                  <a:gd name="T34" fmla="*/ 36 w 42"/>
                  <a:gd name="T35" fmla="*/ 29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" h="48">
                    <a:moveTo>
                      <a:pt x="36" y="29"/>
                    </a:moveTo>
                    <a:cubicBezTo>
                      <a:pt x="38" y="28"/>
                      <a:pt x="40" y="28"/>
                      <a:pt x="42" y="27"/>
                    </a:cubicBezTo>
                    <a:cubicBezTo>
                      <a:pt x="41" y="25"/>
                      <a:pt x="41" y="23"/>
                      <a:pt x="41" y="20"/>
                    </a:cubicBezTo>
                    <a:cubicBezTo>
                      <a:pt x="37" y="22"/>
                      <a:pt x="33" y="24"/>
                      <a:pt x="29" y="26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8" y="28"/>
                      <a:pt x="27" y="27"/>
                      <a:pt x="28" y="26"/>
                    </a:cubicBezTo>
                    <a:cubicBezTo>
                      <a:pt x="30" y="22"/>
                      <a:pt x="32" y="17"/>
                      <a:pt x="34" y="13"/>
                    </a:cubicBezTo>
                    <a:cubicBezTo>
                      <a:pt x="36" y="10"/>
                      <a:pt x="38" y="6"/>
                      <a:pt x="40" y="3"/>
                    </a:cubicBezTo>
                    <a:cubicBezTo>
                      <a:pt x="38" y="2"/>
                      <a:pt x="37" y="2"/>
                      <a:pt x="36" y="1"/>
                    </a:cubicBezTo>
                    <a:cubicBezTo>
                      <a:pt x="35" y="1"/>
                      <a:pt x="35" y="0"/>
                      <a:pt x="35" y="0"/>
                    </a:cubicBezTo>
                    <a:cubicBezTo>
                      <a:pt x="33" y="4"/>
                      <a:pt x="32" y="8"/>
                      <a:pt x="29" y="12"/>
                    </a:cubicBezTo>
                    <a:cubicBezTo>
                      <a:pt x="27" y="16"/>
                      <a:pt x="25" y="20"/>
                      <a:pt x="22" y="24"/>
                    </a:cubicBezTo>
                    <a:cubicBezTo>
                      <a:pt x="18" y="31"/>
                      <a:pt x="12" y="36"/>
                      <a:pt x="5" y="40"/>
                    </a:cubicBezTo>
                    <a:cubicBezTo>
                      <a:pt x="3" y="43"/>
                      <a:pt x="2" y="45"/>
                      <a:pt x="0" y="48"/>
                    </a:cubicBezTo>
                    <a:cubicBezTo>
                      <a:pt x="4" y="46"/>
                      <a:pt x="8" y="45"/>
                      <a:pt x="13" y="44"/>
                    </a:cubicBezTo>
                    <a:cubicBezTo>
                      <a:pt x="14" y="44"/>
                      <a:pt x="15" y="44"/>
                      <a:pt x="17" y="43"/>
                    </a:cubicBezTo>
                    <a:cubicBezTo>
                      <a:pt x="21" y="40"/>
                      <a:pt x="25" y="36"/>
                      <a:pt x="29" y="33"/>
                    </a:cubicBezTo>
                    <a:cubicBezTo>
                      <a:pt x="32" y="32"/>
                      <a:pt x="34" y="30"/>
                      <a:pt x="36" y="29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968"/>
              <p:cNvSpPr/>
              <p:nvPr/>
            </p:nvSpPr>
            <p:spPr bwMode="auto">
              <a:xfrm>
                <a:off x="2148" y="2753"/>
                <a:ext cx="339" cy="126"/>
              </a:xfrm>
              <a:custGeom>
                <a:gdLst>
                  <a:gd name="T0" fmla="*/ 143 w 143"/>
                  <a:gd name="T1" fmla="*/ 9 h 53"/>
                  <a:gd name="T2" fmla="*/ 116 w 143"/>
                  <a:gd name="T3" fmla="*/ 13 h 53"/>
                  <a:gd name="T4" fmla="*/ 81 w 143"/>
                  <a:gd name="T5" fmla="*/ 5 h 53"/>
                  <a:gd name="T6" fmla="*/ 47 w 143"/>
                  <a:gd name="T7" fmla="*/ 1 h 53"/>
                  <a:gd name="T8" fmla="*/ 30 w 143"/>
                  <a:gd name="T9" fmla="*/ 3 h 53"/>
                  <a:gd name="T10" fmla="*/ 14 w 143"/>
                  <a:gd name="T11" fmla="*/ 8 h 53"/>
                  <a:gd name="T12" fmla="*/ 13 w 143"/>
                  <a:gd name="T13" fmla="*/ 8 h 53"/>
                  <a:gd name="T14" fmla="*/ 12 w 143"/>
                  <a:gd name="T15" fmla="*/ 11 h 53"/>
                  <a:gd name="T16" fmla="*/ 0 w 143"/>
                  <a:gd name="T17" fmla="*/ 24 h 53"/>
                  <a:gd name="T18" fmla="*/ 0 w 143"/>
                  <a:gd name="T19" fmla="*/ 23 h 53"/>
                  <a:gd name="T20" fmla="*/ 8 w 143"/>
                  <a:gd name="T21" fmla="*/ 19 h 53"/>
                  <a:gd name="T22" fmla="*/ 25 w 143"/>
                  <a:gd name="T23" fmla="*/ 13 h 53"/>
                  <a:gd name="T24" fmla="*/ 58 w 143"/>
                  <a:gd name="T25" fmla="*/ 9 h 53"/>
                  <a:gd name="T26" fmla="*/ 94 w 143"/>
                  <a:gd name="T27" fmla="*/ 16 h 53"/>
                  <a:gd name="T28" fmla="*/ 111 w 143"/>
                  <a:gd name="T29" fmla="*/ 21 h 53"/>
                  <a:gd name="T30" fmla="*/ 124 w 143"/>
                  <a:gd name="T31" fmla="*/ 21 h 53"/>
                  <a:gd name="T32" fmla="*/ 125 w 143"/>
                  <a:gd name="T33" fmla="*/ 21 h 53"/>
                  <a:gd name="T34" fmla="*/ 126 w 143"/>
                  <a:gd name="T35" fmla="*/ 22 h 53"/>
                  <a:gd name="T36" fmla="*/ 106 w 143"/>
                  <a:gd name="T37" fmla="*/ 53 h 53"/>
                  <a:gd name="T38" fmla="*/ 120 w 143"/>
                  <a:gd name="T39" fmla="*/ 53 h 53"/>
                  <a:gd name="T40" fmla="*/ 127 w 143"/>
                  <a:gd name="T41" fmla="*/ 43 h 53"/>
                  <a:gd name="T42" fmla="*/ 143 w 143"/>
                  <a:gd name="T43" fmla="*/ 9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3" h="52">
                    <a:moveTo>
                      <a:pt x="143" y="9"/>
                    </a:moveTo>
                    <a:cubicBezTo>
                      <a:pt x="135" y="14"/>
                      <a:pt x="125" y="14"/>
                      <a:pt x="116" y="13"/>
                    </a:cubicBezTo>
                    <a:cubicBezTo>
                      <a:pt x="104" y="12"/>
                      <a:pt x="93" y="7"/>
                      <a:pt x="81" y="5"/>
                    </a:cubicBezTo>
                    <a:cubicBezTo>
                      <a:pt x="70" y="2"/>
                      <a:pt x="58" y="0"/>
                      <a:pt x="47" y="1"/>
                    </a:cubicBezTo>
                    <a:cubicBezTo>
                      <a:pt x="41" y="1"/>
                      <a:pt x="36" y="2"/>
                      <a:pt x="30" y="3"/>
                    </a:cubicBezTo>
                    <a:cubicBezTo>
                      <a:pt x="25" y="4"/>
                      <a:pt x="18" y="5"/>
                      <a:pt x="14" y="8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2" y="10"/>
                      <a:pt x="12" y="11"/>
                    </a:cubicBezTo>
                    <a:cubicBezTo>
                      <a:pt x="8" y="15"/>
                      <a:pt x="4" y="20"/>
                      <a:pt x="0" y="24"/>
                    </a:cubicBezTo>
                    <a:cubicBezTo>
                      <a:pt x="0" y="24"/>
                      <a:pt x="0" y="23"/>
                      <a:pt x="0" y="23"/>
                    </a:cubicBezTo>
                    <a:cubicBezTo>
                      <a:pt x="3" y="22"/>
                      <a:pt x="6" y="21"/>
                      <a:pt x="8" y="19"/>
                    </a:cubicBezTo>
                    <a:cubicBezTo>
                      <a:pt x="14" y="17"/>
                      <a:pt x="19" y="15"/>
                      <a:pt x="25" y="13"/>
                    </a:cubicBezTo>
                    <a:cubicBezTo>
                      <a:pt x="36" y="10"/>
                      <a:pt x="47" y="8"/>
                      <a:pt x="58" y="9"/>
                    </a:cubicBezTo>
                    <a:cubicBezTo>
                      <a:pt x="71" y="9"/>
                      <a:pt x="82" y="12"/>
                      <a:pt x="94" y="16"/>
                    </a:cubicBezTo>
                    <a:cubicBezTo>
                      <a:pt x="99" y="18"/>
                      <a:pt x="105" y="20"/>
                      <a:pt x="111" y="21"/>
                    </a:cubicBezTo>
                    <a:cubicBezTo>
                      <a:pt x="115" y="22"/>
                      <a:pt x="120" y="23"/>
                      <a:pt x="124" y="21"/>
                    </a:cubicBezTo>
                    <a:cubicBezTo>
                      <a:pt x="124" y="21"/>
                      <a:pt x="125" y="21"/>
                      <a:pt x="125" y="21"/>
                    </a:cubicBezTo>
                    <a:cubicBezTo>
                      <a:pt x="125" y="21"/>
                      <a:pt x="126" y="21"/>
                      <a:pt x="126" y="22"/>
                    </a:cubicBezTo>
                    <a:cubicBezTo>
                      <a:pt x="121" y="33"/>
                      <a:pt x="115" y="44"/>
                      <a:pt x="106" y="53"/>
                    </a:cubicBezTo>
                    <a:cubicBezTo>
                      <a:pt x="120" y="53"/>
                      <a:pt x="120" y="53"/>
                      <a:pt x="120" y="53"/>
                    </a:cubicBezTo>
                    <a:cubicBezTo>
                      <a:pt x="123" y="50"/>
                      <a:pt x="125" y="46"/>
                      <a:pt x="127" y="43"/>
                    </a:cubicBezTo>
                    <a:cubicBezTo>
                      <a:pt x="133" y="32"/>
                      <a:pt x="139" y="21"/>
                      <a:pt x="143" y="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969"/>
              <p:cNvSpPr/>
              <p:nvPr/>
            </p:nvSpPr>
            <p:spPr bwMode="auto">
              <a:xfrm>
                <a:off x="2283" y="2668"/>
                <a:ext cx="74" cy="69"/>
              </a:xfrm>
              <a:custGeom>
                <a:gdLst>
                  <a:gd name="T0" fmla="*/ 13 w 31"/>
                  <a:gd name="T1" fmla="*/ 28 h 29"/>
                  <a:gd name="T2" fmla="*/ 26 w 31"/>
                  <a:gd name="T3" fmla="*/ 26 h 29"/>
                  <a:gd name="T4" fmla="*/ 31 w 31"/>
                  <a:gd name="T5" fmla="*/ 15 h 29"/>
                  <a:gd name="T6" fmla="*/ 25 w 31"/>
                  <a:gd name="T7" fmla="*/ 3 h 29"/>
                  <a:gd name="T8" fmla="*/ 18 w 31"/>
                  <a:gd name="T9" fmla="*/ 0 h 29"/>
                  <a:gd name="T10" fmla="*/ 14 w 31"/>
                  <a:gd name="T11" fmla="*/ 0 h 29"/>
                  <a:gd name="T12" fmla="*/ 3 w 31"/>
                  <a:gd name="T13" fmla="*/ 9 h 29"/>
                  <a:gd name="T14" fmla="*/ 13 w 31"/>
                  <a:gd name="T15" fmla="*/ 28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8">
                    <a:moveTo>
                      <a:pt x="13" y="28"/>
                    </a:moveTo>
                    <a:cubicBezTo>
                      <a:pt x="17" y="29"/>
                      <a:pt x="22" y="29"/>
                      <a:pt x="26" y="26"/>
                    </a:cubicBezTo>
                    <a:cubicBezTo>
                      <a:pt x="29" y="23"/>
                      <a:pt x="31" y="19"/>
                      <a:pt x="31" y="15"/>
                    </a:cubicBezTo>
                    <a:cubicBezTo>
                      <a:pt x="31" y="10"/>
                      <a:pt x="29" y="6"/>
                      <a:pt x="25" y="3"/>
                    </a:cubicBezTo>
                    <a:cubicBezTo>
                      <a:pt x="23" y="2"/>
                      <a:pt x="21" y="1"/>
                      <a:pt x="18" y="0"/>
                    </a:cubicBezTo>
                    <a:cubicBezTo>
                      <a:pt x="17" y="0"/>
                      <a:pt x="15" y="0"/>
                      <a:pt x="14" y="0"/>
                    </a:cubicBezTo>
                    <a:cubicBezTo>
                      <a:pt x="9" y="2"/>
                      <a:pt x="5" y="5"/>
                      <a:pt x="3" y="9"/>
                    </a:cubicBezTo>
                    <a:cubicBezTo>
                      <a:pt x="0" y="17"/>
                      <a:pt x="5" y="26"/>
                      <a:pt x="13" y="28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970"/>
              <p:cNvSpPr/>
              <p:nvPr/>
            </p:nvSpPr>
            <p:spPr bwMode="auto">
              <a:xfrm>
                <a:off x="1649" y="1441"/>
                <a:ext cx="17" cy="26"/>
              </a:xfrm>
              <a:custGeom>
                <a:gdLst>
                  <a:gd name="T0" fmla="*/ 0 w 7"/>
                  <a:gd name="T1" fmla="*/ 11 h 11"/>
                  <a:gd name="T2" fmla="*/ 4 w 7"/>
                  <a:gd name="T3" fmla="*/ 11 h 11"/>
                  <a:gd name="T4" fmla="*/ 7 w 7"/>
                  <a:gd name="T5" fmla="*/ 0 h 11"/>
                  <a:gd name="T6" fmla="*/ 2 w 7"/>
                  <a:gd name="T7" fmla="*/ 0 h 11"/>
                  <a:gd name="T8" fmla="*/ 0 w 7"/>
                  <a:gd name="T9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11"/>
                    </a:moveTo>
                    <a:cubicBezTo>
                      <a:pt x="1" y="11"/>
                      <a:pt x="2" y="11"/>
                      <a:pt x="4" y="11"/>
                    </a:cubicBezTo>
                    <a:cubicBezTo>
                      <a:pt x="4" y="7"/>
                      <a:pt x="5" y="3"/>
                      <a:pt x="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8"/>
                      <a:pt x="0" y="1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971"/>
              <p:cNvSpPr/>
              <p:nvPr/>
            </p:nvSpPr>
            <p:spPr bwMode="auto">
              <a:xfrm>
                <a:off x="2324" y="1441"/>
                <a:ext cx="94" cy="33"/>
              </a:xfrm>
              <a:custGeom>
                <a:gdLst>
                  <a:gd name="T0" fmla="*/ 0 w 40"/>
                  <a:gd name="T1" fmla="*/ 14 h 14"/>
                  <a:gd name="T2" fmla="*/ 0 w 40"/>
                  <a:gd name="T3" fmla="*/ 14 h 14"/>
                  <a:gd name="T4" fmla="*/ 14 w 40"/>
                  <a:gd name="T5" fmla="*/ 10 h 14"/>
                  <a:gd name="T6" fmla="*/ 33 w 40"/>
                  <a:gd name="T7" fmla="*/ 8 h 14"/>
                  <a:gd name="T8" fmla="*/ 37 w 40"/>
                  <a:gd name="T9" fmla="*/ 2 h 14"/>
                  <a:gd name="T10" fmla="*/ 40 w 40"/>
                  <a:gd name="T11" fmla="*/ 0 h 14"/>
                  <a:gd name="T12" fmla="*/ 20 w 40"/>
                  <a:gd name="T13" fmla="*/ 0 h 14"/>
                  <a:gd name="T14" fmla="*/ 6 w 40"/>
                  <a:gd name="T15" fmla="*/ 10 h 14"/>
                  <a:gd name="T16" fmla="*/ 0 w 40"/>
                  <a:gd name="T17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4"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5" y="12"/>
                      <a:pt x="9" y="11"/>
                      <a:pt x="14" y="10"/>
                    </a:cubicBezTo>
                    <a:cubicBezTo>
                      <a:pt x="20" y="9"/>
                      <a:pt x="26" y="8"/>
                      <a:pt x="33" y="8"/>
                    </a:cubicBezTo>
                    <a:cubicBezTo>
                      <a:pt x="34" y="6"/>
                      <a:pt x="35" y="4"/>
                      <a:pt x="37" y="2"/>
                    </a:cubicBezTo>
                    <a:cubicBezTo>
                      <a:pt x="38" y="2"/>
                      <a:pt x="39" y="1"/>
                      <a:pt x="4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6" y="4"/>
                      <a:pt x="11" y="7"/>
                      <a:pt x="6" y="10"/>
                    </a:cubicBezTo>
                    <a:cubicBezTo>
                      <a:pt x="4" y="12"/>
                      <a:pt x="2" y="13"/>
                      <a:pt x="0" y="1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972"/>
              <p:cNvSpPr/>
              <p:nvPr/>
            </p:nvSpPr>
            <p:spPr bwMode="auto">
              <a:xfrm>
                <a:off x="2279" y="1441"/>
                <a:ext cx="85" cy="40"/>
              </a:xfrm>
              <a:custGeom>
                <a:gdLst>
                  <a:gd name="T0" fmla="*/ 8 w 36"/>
                  <a:gd name="T1" fmla="*/ 17 h 17"/>
                  <a:gd name="T2" fmla="*/ 26 w 36"/>
                  <a:gd name="T3" fmla="*/ 8 h 17"/>
                  <a:gd name="T4" fmla="*/ 36 w 36"/>
                  <a:gd name="T5" fmla="*/ 0 h 17"/>
                  <a:gd name="T6" fmla="*/ 18 w 36"/>
                  <a:gd name="T7" fmla="*/ 0 h 17"/>
                  <a:gd name="T8" fmla="*/ 0 w 36"/>
                  <a:gd name="T9" fmla="*/ 10 h 17"/>
                  <a:gd name="T10" fmla="*/ 8 w 36"/>
                  <a:gd name="T11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7">
                    <a:moveTo>
                      <a:pt x="8" y="17"/>
                    </a:moveTo>
                    <a:cubicBezTo>
                      <a:pt x="14" y="14"/>
                      <a:pt x="20" y="12"/>
                      <a:pt x="26" y="8"/>
                    </a:cubicBezTo>
                    <a:cubicBezTo>
                      <a:pt x="29" y="5"/>
                      <a:pt x="33" y="3"/>
                      <a:pt x="3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2" y="4"/>
                      <a:pt x="6" y="7"/>
                      <a:pt x="0" y="10"/>
                    </a:cubicBezTo>
                    <a:cubicBezTo>
                      <a:pt x="3" y="11"/>
                      <a:pt x="6" y="14"/>
                      <a:pt x="8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973"/>
              <p:cNvSpPr/>
              <p:nvPr/>
            </p:nvSpPr>
            <p:spPr bwMode="auto">
              <a:xfrm>
                <a:off x="2300" y="1462"/>
                <a:ext cx="260" cy="250"/>
              </a:xfrm>
              <a:custGeom>
                <a:gdLst>
                  <a:gd name="T0" fmla="*/ 95 w 110"/>
                  <a:gd name="T1" fmla="*/ 59 h 105"/>
                  <a:gd name="T2" fmla="*/ 81 w 110"/>
                  <a:gd name="T3" fmla="*/ 82 h 105"/>
                  <a:gd name="T4" fmla="*/ 54 w 110"/>
                  <a:gd name="T5" fmla="*/ 84 h 105"/>
                  <a:gd name="T6" fmla="*/ 45 w 110"/>
                  <a:gd name="T7" fmla="*/ 59 h 105"/>
                  <a:gd name="T8" fmla="*/ 52 w 110"/>
                  <a:gd name="T9" fmla="*/ 50 h 105"/>
                  <a:gd name="T10" fmla="*/ 64 w 110"/>
                  <a:gd name="T11" fmla="*/ 51 h 105"/>
                  <a:gd name="T12" fmla="*/ 63 w 110"/>
                  <a:gd name="T13" fmla="*/ 53 h 105"/>
                  <a:gd name="T14" fmla="*/ 63 w 110"/>
                  <a:gd name="T15" fmla="*/ 53 h 105"/>
                  <a:gd name="T16" fmla="*/ 55 w 110"/>
                  <a:gd name="T17" fmla="*/ 63 h 105"/>
                  <a:gd name="T18" fmla="*/ 63 w 110"/>
                  <a:gd name="T19" fmla="*/ 74 h 105"/>
                  <a:gd name="T20" fmla="*/ 81 w 110"/>
                  <a:gd name="T21" fmla="*/ 56 h 105"/>
                  <a:gd name="T22" fmla="*/ 61 w 110"/>
                  <a:gd name="T23" fmla="*/ 35 h 105"/>
                  <a:gd name="T24" fmla="*/ 45 w 110"/>
                  <a:gd name="T25" fmla="*/ 38 h 105"/>
                  <a:gd name="T26" fmla="*/ 34 w 110"/>
                  <a:gd name="T27" fmla="*/ 51 h 105"/>
                  <a:gd name="T28" fmla="*/ 35 w 110"/>
                  <a:gd name="T29" fmla="*/ 83 h 105"/>
                  <a:gd name="T30" fmla="*/ 89 w 110"/>
                  <a:gd name="T31" fmla="*/ 93 h 105"/>
                  <a:gd name="T32" fmla="*/ 109 w 110"/>
                  <a:gd name="T33" fmla="*/ 49 h 105"/>
                  <a:gd name="T34" fmla="*/ 71 w 110"/>
                  <a:gd name="T35" fmla="*/ 4 h 105"/>
                  <a:gd name="T36" fmla="*/ 36 w 110"/>
                  <a:gd name="T37" fmla="*/ 1 h 105"/>
                  <a:gd name="T38" fmla="*/ 17 w 110"/>
                  <a:gd name="T39" fmla="*/ 4 h 105"/>
                  <a:gd name="T40" fmla="*/ 8 w 110"/>
                  <a:gd name="T41" fmla="*/ 8 h 105"/>
                  <a:gd name="T42" fmla="*/ 0 w 110"/>
                  <a:gd name="T43" fmla="*/ 11 h 105"/>
                  <a:gd name="T44" fmla="*/ 1 w 110"/>
                  <a:gd name="T45" fmla="*/ 20 h 105"/>
                  <a:gd name="T46" fmla="*/ 11 w 110"/>
                  <a:gd name="T47" fmla="*/ 25 h 105"/>
                  <a:gd name="T48" fmla="*/ 32 w 110"/>
                  <a:gd name="T49" fmla="*/ 16 h 105"/>
                  <a:gd name="T50" fmla="*/ 95 w 110"/>
                  <a:gd name="T51" fmla="*/ 59 h 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0" h="105">
                    <a:moveTo>
                      <a:pt x="95" y="59"/>
                    </a:moveTo>
                    <a:cubicBezTo>
                      <a:pt x="94" y="68"/>
                      <a:pt x="89" y="77"/>
                      <a:pt x="81" y="82"/>
                    </a:cubicBezTo>
                    <a:cubicBezTo>
                      <a:pt x="73" y="88"/>
                      <a:pt x="63" y="90"/>
                      <a:pt x="54" y="84"/>
                    </a:cubicBezTo>
                    <a:cubicBezTo>
                      <a:pt x="46" y="79"/>
                      <a:pt x="41" y="68"/>
                      <a:pt x="45" y="59"/>
                    </a:cubicBezTo>
                    <a:cubicBezTo>
                      <a:pt x="46" y="55"/>
                      <a:pt x="49" y="52"/>
                      <a:pt x="52" y="50"/>
                    </a:cubicBezTo>
                    <a:cubicBezTo>
                      <a:pt x="56" y="49"/>
                      <a:pt x="60" y="49"/>
                      <a:pt x="64" y="51"/>
                    </a:cubicBezTo>
                    <a:cubicBezTo>
                      <a:pt x="64" y="52"/>
                      <a:pt x="64" y="53"/>
                      <a:pt x="63" y="53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58" y="53"/>
                      <a:pt x="56" y="59"/>
                      <a:pt x="55" y="63"/>
                    </a:cubicBezTo>
                    <a:cubicBezTo>
                      <a:pt x="55" y="68"/>
                      <a:pt x="58" y="72"/>
                      <a:pt x="63" y="74"/>
                    </a:cubicBezTo>
                    <a:cubicBezTo>
                      <a:pt x="74" y="78"/>
                      <a:pt x="82" y="66"/>
                      <a:pt x="81" y="56"/>
                    </a:cubicBezTo>
                    <a:cubicBezTo>
                      <a:pt x="81" y="45"/>
                      <a:pt x="72" y="37"/>
                      <a:pt x="61" y="35"/>
                    </a:cubicBezTo>
                    <a:cubicBezTo>
                      <a:pt x="56" y="35"/>
                      <a:pt x="50" y="35"/>
                      <a:pt x="45" y="38"/>
                    </a:cubicBezTo>
                    <a:cubicBezTo>
                      <a:pt x="40" y="41"/>
                      <a:pt x="36" y="45"/>
                      <a:pt x="34" y="51"/>
                    </a:cubicBezTo>
                    <a:cubicBezTo>
                      <a:pt x="30" y="61"/>
                      <a:pt x="30" y="73"/>
                      <a:pt x="35" y="83"/>
                    </a:cubicBezTo>
                    <a:cubicBezTo>
                      <a:pt x="46" y="101"/>
                      <a:pt x="73" y="105"/>
                      <a:pt x="89" y="93"/>
                    </a:cubicBezTo>
                    <a:cubicBezTo>
                      <a:pt x="103" y="83"/>
                      <a:pt x="110" y="66"/>
                      <a:pt x="109" y="49"/>
                    </a:cubicBezTo>
                    <a:cubicBezTo>
                      <a:pt x="108" y="27"/>
                      <a:pt x="92" y="10"/>
                      <a:pt x="71" y="4"/>
                    </a:cubicBezTo>
                    <a:cubicBezTo>
                      <a:pt x="60" y="0"/>
                      <a:pt x="48" y="0"/>
                      <a:pt x="36" y="1"/>
                    </a:cubicBezTo>
                    <a:cubicBezTo>
                      <a:pt x="29" y="2"/>
                      <a:pt x="23" y="3"/>
                      <a:pt x="17" y="4"/>
                    </a:cubicBezTo>
                    <a:cubicBezTo>
                      <a:pt x="14" y="5"/>
                      <a:pt x="11" y="6"/>
                      <a:pt x="8" y="8"/>
                    </a:cubicBezTo>
                    <a:cubicBezTo>
                      <a:pt x="5" y="9"/>
                      <a:pt x="3" y="9"/>
                      <a:pt x="0" y="11"/>
                    </a:cubicBezTo>
                    <a:cubicBezTo>
                      <a:pt x="1" y="14"/>
                      <a:pt x="2" y="17"/>
                      <a:pt x="1" y="20"/>
                    </a:cubicBezTo>
                    <a:cubicBezTo>
                      <a:pt x="5" y="20"/>
                      <a:pt x="8" y="22"/>
                      <a:pt x="11" y="25"/>
                    </a:cubicBezTo>
                    <a:cubicBezTo>
                      <a:pt x="18" y="21"/>
                      <a:pt x="25" y="18"/>
                      <a:pt x="32" y="16"/>
                    </a:cubicBezTo>
                    <a:cubicBezTo>
                      <a:pt x="58" y="12"/>
                      <a:pt x="100" y="26"/>
                      <a:pt x="95" y="5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974"/>
              <p:cNvSpPr/>
              <p:nvPr/>
            </p:nvSpPr>
            <p:spPr bwMode="auto">
              <a:xfrm>
                <a:off x="2255" y="1441"/>
                <a:ext cx="45" cy="21"/>
              </a:xfrm>
              <a:custGeom>
                <a:gdLst>
                  <a:gd name="T0" fmla="*/ 2 w 19"/>
                  <a:gd name="T1" fmla="*/ 8 h 9"/>
                  <a:gd name="T2" fmla="*/ 7 w 19"/>
                  <a:gd name="T3" fmla="*/ 9 h 9"/>
                  <a:gd name="T4" fmla="*/ 7 w 19"/>
                  <a:gd name="T5" fmla="*/ 9 h 9"/>
                  <a:gd name="T6" fmla="*/ 15 w 19"/>
                  <a:gd name="T7" fmla="*/ 6 h 9"/>
                  <a:gd name="T8" fmla="*/ 19 w 19"/>
                  <a:gd name="T9" fmla="*/ 4 h 9"/>
                  <a:gd name="T10" fmla="*/ 10 w 19"/>
                  <a:gd name="T11" fmla="*/ 0 h 9"/>
                  <a:gd name="T12" fmla="*/ 0 w 19"/>
                  <a:gd name="T13" fmla="*/ 0 h 9"/>
                  <a:gd name="T14" fmla="*/ 2 w 19"/>
                  <a:gd name="T15" fmla="*/ 8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9">
                    <a:moveTo>
                      <a:pt x="2" y="8"/>
                    </a:moveTo>
                    <a:cubicBezTo>
                      <a:pt x="3" y="8"/>
                      <a:pt x="5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8"/>
                      <a:pt x="12" y="7"/>
                      <a:pt x="15" y="6"/>
                    </a:cubicBezTo>
                    <a:cubicBezTo>
                      <a:pt x="16" y="5"/>
                      <a:pt x="17" y="4"/>
                      <a:pt x="19" y="4"/>
                    </a:cubicBezTo>
                    <a:cubicBezTo>
                      <a:pt x="16" y="3"/>
                      <a:pt x="13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975"/>
              <p:cNvSpPr/>
              <p:nvPr/>
            </p:nvSpPr>
            <p:spPr bwMode="auto">
              <a:xfrm>
                <a:off x="2288" y="1441"/>
                <a:ext cx="24" cy="5"/>
              </a:xfrm>
              <a:custGeom>
                <a:gdLst>
                  <a:gd name="T0" fmla="*/ 7 w 10"/>
                  <a:gd name="T1" fmla="*/ 2 h 2"/>
                  <a:gd name="T2" fmla="*/ 10 w 10"/>
                  <a:gd name="T3" fmla="*/ 0 h 2"/>
                  <a:gd name="T4" fmla="*/ 0 w 10"/>
                  <a:gd name="T5" fmla="*/ 0 h 2"/>
                  <a:gd name="T6" fmla="*/ 6 w 10"/>
                  <a:gd name="T7" fmla="*/ 2 h 2"/>
                  <a:gd name="T8" fmla="*/ 7 w 10"/>
                  <a:gd name="T9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7" y="2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2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976"/>
              <p:cNvSpPr/>
              <p:nvPr/>
            </p:nvSpPr>
            <p:spPr bwMode="auto">
              <a:xfrm>
                <a:off x="2191" y="2509"/>
                <a:ext cx="17" cy="26"/>
              </a:xfrm>
              <a:custGeom>
                <a:gdLst>
                  <a:gd name="T0" fmla="*/ 5 w 7"/>
                  <a:gd name="T1" fmla="*/ 0 h 11"/>
                  <a:gd name="T2" fmla="*/ 0 w 7"/>
                  <a:gd name="T3" fmla="*/ 2 h 11"/>
                  <a:gd name="T4" fmla="*/ 2 w 7"/>
                  <a:gd name="T5" fmla="*/ 11 h 11"/>
                  <a:gd name="T6" fmla="*/ 7 w 7"/>
                  <a:gd name="T7" fmla="*/ 5 h 11"/>
                  <a:gd name="T8" fmla="*/ 6 w 7"/>
                  <a:gd name="T9" fmla="*/ 4 h 11"/>
                  <a:gd name="T10" fmla="*/ 5 w 7"/>
                  <a:gd name="T11" fmla="*/ 1 h 11"/>
                  <a:gd name="T12" fmla="*/ 5 w 7"/>
                  <a:gd name="T13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">
                    <a:moveTo>
                      <a:pt x="5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0" y="5"/>
                      <a:pt x="1" y="8"/>
                      <a:pt x="2" y="11"/>
                    </a:cubicBezTo>
                    <a:cubicBezTo>
                      <a:pt x="4" y="9"/>
                      <a:pt x="5" y="7"/>
                      <a:pt x="7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977"/>
              <p:cNvSpPr/>
              <p:nvPr/>
            </p:nvSpPr>
            <p:spPr bwMode="auto">
              <a:xfrm>
                <a:off x="1720" y="1472"/>
                <a:ext cx="52" cy="54"/>
              </a:xfrm>
              <a:custGeom>
                <a:gdLst>
                  <a:gd name="T0" fmla="*/ 22 w 22"/>
                  <a:gd name="T1" fmla="*/ 14 h 23"/>
                  <a:gd name="T2" fmla="*/ 19 w 22"/>
                  <a:gd name="T3" fmla="*/ 8 h 23"/>
                  <a:gd name="T4" fmla="*/ 15 w 22"/>
                  <a:gd name="T5" fmla="*/ 0 h 23"/>
                  <a:gd name="T6" fmla="*/ 0 w 22"/>
                  <a:gd name="T7" fmla="*/ 10 h 23"/>
                  <a:gd name="T8" fmla="*/ 9 w 22"/>
                  <a:gd name="T9" fmla="*/ 23 h 23"/>
                  <a:gd name="T10" fmla="*/ 22 w 22"/>
                  <a:gd name="T11" fmla="*/ 14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3">
                    <a:moveTo>
                      <a:pt x="22" y="14"/>
                    </a:moveTo>
                    <a:cubicBezTo>
                      <a:pt x="20" y="12"/>
                      <a:pt x="20" y="10"/>
                      <a:pt x="19" y="8"/>
                    </a:cubicBezTo>
                    <a:cubicBezTo>
                      <a:pt x="18" y="5"/>
                      <a:pt x="17" y="2"/>
                      <a:pt x="15" y="0"/>
                    </a:cubicBezTo>
                    <a:cubicBezTo>
                      <a:pt x="10" y="3"/>
                      <a:pt x="5" y="7"/>
                      <a:pt x="0" y="10"/>
                    </a:cubicBezTo>
                    <a:cubicBezTo>
                      <a:pt x="4" y="14"/>
                      <a:pt x="6" y="19"/>
                      <a:pt x="9" y="23"/>
                    </a:cubicBezTo>
                    <a:cubicBezTo>
                      <a:pt x="13" y="20"/>
                      <a:pt x="17" y="17"/>
                      <a:pt x="22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978"/>
              <p:cNvSpPr/>
              <p:nvPr/>
            </p:nvSpPr>
            <p:spPr bwMode="auto">
              <a:xfrm>
                <a:off x="1512" y="1674"/>
                <a:ext cx="7" cy="19"/>
              </a:xfrm>
              <a:custGeom>
                <a:gdLst>
                  <a:gd name="T0" fmla="*/ 1 w 3"/>
                  <a:gd name="T1" fmla="*/ 0 h 8"/>
                  <a:gd name="T2" fmla="*/ 0 w 3"/>
                  <a:gd name="T3" fmla="*/ 1 h 8"/>
                  <a:gd name="T4" fmla="*/ 0 w 3"/>
                  <a:gd name="T5" fmla="*/ 8 h 8"/>
                  <a:gd name="T6" fmla="*/ 3 w 3"/>
                  <a:gd name="T7" fmla="*/ 6 h 8"/>
                  <a:gd name="T8" fmla="*/ 1 w 3"/>
                  <a:gd name="T9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7"/>
                      <a:pt x="2" y="7"/>
                      <a:pt x="3" y="6"/>
                    </a:cubicBezTo>
                    <a:cubicBezTo>
                      <a:pt x="2" y="4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979"/>
              <p:cNvSpPr/>
              <p:nvPr/>
            </p:nvSpPr>
            <p:spPr bwMode="auto">
              <a:xfrm>
                <a:off x="1512" y="1690"/>
                <a:ext cx="12" cy="26"/>
              </a:xfrm>
              <a:custGeom>
                <a:gdLst>
                  <a:gd name="T0" fmla="*/ 5 w 5"/>
                  <a:gd name="T1" fmla="*/ 6 h 11"/>
                  <a:gd name="T2" fmla="*/ 3 w 5"/>
                  <a:gd name="T3" fmla="*/ 0 h 11"/>
                  <a:gd name="T4" fmla="*/ 0 w 5"/>
                  <a:gd name="T5" fmla="*/ 3 h 11"/>
                  <a:gd name="T6" fmla="*/ 0 w 5"/>
                  <a:gd name="T7" fmla="*/ 11 h 11"/>
                  <a:gd name="T8" fmla="*/ 1 w 5"/>
                  <a:gd name="T9" fmla="*/ 10 h 11"/>
                  <a:gd name="T10" fmla="*/ 5 w 5"/>
                  <a:gd name="T11" fmla="*/ 6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">
                    <a:moveTo>
                      <a:pt x="5" y="6"/>
                    </a:moveTo>
                    <a:cubicBezTo>
                      <a:pt x="5" y="4"/>
                      <a:pt x="4" y="2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9"/>
                      <a:pt x="3" y="6"/>
                      <a:pt x="5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980"/>
              <p:cNvSpPr/>
              <p:nvPr/>
            </p:nvSpPr>
            <p:spPr bwMode="auto">
              <a:xfrm>
                <a:off x="1512" y="1664"/>
                <a:ext cx="2" cy="7"/>
              </a:xfrm>
              <a:custGeom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981"/>
              <p:cNvSpPr/>
              <p:nvPr/>
            </p:nvSpPr>
            <p:spPr bwMode="auto">
              <a:xfrm>
                <a:off x="1512" y="1863"/>
                <a:ext cx="50" cy="45"/>
              </a:xfrm>
              <a:custGeom>
                <a:gdLst>
                  <a:gd name="T0" fmla="*/ 21 w 21"/>
                  <a:gd name="T1" fmla="*/ 19 h 19"/>
                  <a:gd name="T2" fmla="*/ 15 w 21"/>
                  <a:gd name="T3" fmla="*/ 8 h 19"/>
                  <a:gd name="T4" fmla="*/ 6 w 21"/>
                  <a:gd name="T5" fmla="*/ 3 h 19"/>
                  <a:gd name="T6" fmla="*/ 0 w 21"/>
                  <a:gd name="T7" fmla="*/ 0 h 19"/>
                  <a:gd name="T8" fmla="*/ 0 w 21"/>
                  <a:gd name="T9" fmla="*/ 9 h 19"/>
                  <a:gd name="T10" fmla="*/ 11 w 21"/>
                  <a:gd name="T11" fmla="*/ 14 h 19"/>
                  <a:gd name="T12" fmla="*/ 21 w 21"/>
                  <a:gd name="T13" fmla="*/ 1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9">
                    <a:moveTo>
                      <a:pt x="21" y="19"/>
                    </a:moveTo>
                    <a:cubicBezTo>
                      <a:pt x="19" y="16"/>
                      <a:pt x="17" y="12"/>
                      <a:pt x="15" y="8"/>
                    </a:cubicBezTo>
                    <a:cubicBezTo>
                      <a:pt x="12" y="8"/>
                      <a:pt x="9" y="5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11"/>
                      <a:pt x="7" y="12"/>
                      <a:pt x="11" y="14"/>
                    </a:cubicBezTo>
                    <a:cubicBezTo>
                      <a:pt x="14" y="16"/>
                      <a:pt x="18" y="18"/>
                      <a:pt x="21" y="1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982"/>
              <p:cNvSpPr/>
              <p:nvPr/>
            </p:nvSpPr>
            <p:spPr bwMode="auto">
              <a:xfrm>
                <a:off x="1512" y="1809"/>
                <a:ext cx="2" cy="7"/>
              </a:xfrm>
              <a:custGeom>
                <a:gdLst>
                  <a:gd name="T0" fmla="*/ 0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0 w 1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983"/>
              <p:cNvSpPr/>
              <p:nvPr/>
            </p:nvSpPr>
            <p:spPr bwMode="auto">
              <a:xfrm>
                <a:off x="1517" y="1965"/>
                <a:ext cx="109" cy="53"/>
              </a:xfrm>
              <a:custGeom>
                <a:gdLst>
                  <a:gd name="T0" fmla="*/ 41 w 46"/>
                  <a:gd name="T1" fmla="*/ 13 h 22"/>
                  <a:gd name="T2" fmla="*/ 40 w 46"/>
                  <a:gd name="T3" fmla="*/ 12 h 22"/>
                  <a:gd name="T4" fmla="*/ 21 w 46"/>
                  <a:gd name="T5" fmla="*/ 7 h 22"/>
                  <a:gd name="T6" fmla="*/ 9 w 46"/>
                  <a:gd name="T7" fmla="*/ 3 h 22"/>
                  <a:gd name="T8" fmla="*/ 0 w 46"/>
                  <a:gd name="T9" fmla="*/ 0 h 22"/>
                  <a:gd name="T10" fmla="*/ 9 w 46"/>
                  <a:gd name="T11" fmla="*/ 10 h 22"/>
                  <a:gd name="T12" fmla="*/ 14 w 46"/>
                  <a:gd name="T13" fmla="*/ 15 h 22"/>
                  <a:gd name="T14" fmla="*/ 46 w 46"/>
                  <a:gd name="T15" fmla="*/ 22 h 22"/>
                  <a:gd name="T16" fmla="*/ 41 w 46"/>
                  <a:gd name="T17" fmla="*/ 13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22">
                    <a:moveTo>
                      <a:pt x="41" y="13"/>
                    </a:moveTo>
                    <a:cubicBezTo>
                      <a:pt x="40" y="13"/>
                      <a:pt x="40" y="12"/>
                      <a:pt x="40" y="12"/>
                    </a:cubicBezTo>
                    <a:cubicBezTo>
                      <a:pt x="33" y="11"/>
                      <a:pt x="27" y="9"/>
                      <a:pt x="21" y="7"/>
                    </a:cubicBezTo>
                    <a:cubicBezTo>
                      <a:pt x="17" y="6"/>
                      <a:pt x="13" y="5"/>
                      <a:pt x="9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3" y="4"/>
                      <a:pt x="6" y="7"/>
                      <a:pt x="9" y="10"/>
                    </a:cubicBezTo>
                    <a:cubicBezTo>
                      <a:pt x="11" y="12"/>
                      <a:pt x="13" y="14"/>
                      <a:pt x="14" y="15"/>
                    </a:cubicBezTo>
                    <a:cubicBezTo>
                      <a:pt x="25" y="17"/>
                      <a:pt x="36" y="20"/>
                      <a:pt x="46" y="22"/>
                    </a:cubicBezTo>
                    <a:cubicBezTo>
                      <a:pt x="44" y="19"/>
                      <a:pt x="43" y="16"/>
                      <a:pt x="41" y="1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984"/>
              <p:cNvSpPr/>
              <p:nvPr/>
            </p:nvSpPr>
            <p:spPr bwMode="auto">
              <a:xfrm>
                <a:off x="1512" y="1944"/>
                <a:ext cx="97" cy="45"/>
              </a:xfrm>
              <a:custGeom>
                <a:gdLst>
                  <a:gd name="T0" fmla="*/ 22 w 41"/>
                  <a:gd name="T1" fmla="*/ 14 h 19"/>
                  <a:gd name="T2" fmla="*/ 41 w 41"/>
                  <a:gd name="T3" fmla="*/ 19 h 19"/>
                  <a:gd name="T4" fmla="*/ 35 w 41"/>
                  <a:gd name="T5" fmla="*/ 10 h 19"/>
                  <a:gd name="T6" fmla="*/ 1 w 41"/>
                  <a:gd name="T7" fmla="*/ 0 h 19"/>
                  <a:gd name="T8" fmla="*/ 0 w 41"/>
                  <a:gd name="T9" fmla="*/ 7 h 19"/>
                  <a:gd name="T10" fmla="*/ 10 w 41"/>
                  <a:gd name="T11" fmla="*/ 11 h 19"/>
                  <a:gd name="T12" fmla="*/ 22 w 41"/>
                  <a:gd name="T13" fmla="*/ 1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9">
                    <a:moveTo>
                      <a:pt x="22" y="14"/>
                    </a:moveTo>
                    <a:cubicBezTo>
                      <a:pt x="28" y="16"/>
                      <a:pt x="34" y="18"/>
                      <a:pt x="41" y="19"/>
                    </a:cubicBezTo>
                    <a:cubicBezTo>
                      <a:pt x="39" y="16"/>
                      <a:pt x="37" y="13"/>
                      <a:pt x="35" y="10"/>
                    </a:cubicBezTo>
                    <a:cubicBezTo>
                      <a:pt x="23" y="7"/>
                      <a:pt x="13" y="2"/>
                      <a:pt x="1" y="0"/>
                    </a:cubicBezTo>
                    <a:cubicBezTo>
                      <a:pt x="1" y="2"/>
                      <a:pt x="1" y="5"/>
                      <a:pt x="0" y="7"/>
                    </a:cubicBezTo>
                    <a:cubicBezTo>
                      <a:pt x="4" y="8"/>
                      <a:pt x="7" y="9"/>
                      <a:pt x="10" y="11"/>
                    </a:cubicBezTo>
                    <a:cubicBezTo>
                      <a:pt x="14" y="12"/>
                      <a:pt x="18" y="13"/>
                      <a:pt x="22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985"/>
              <p:cNvSpPr/>
              <p:nvPr/>
            </p:nvSpPr>
            <p:spPr bwMode="auto">
              <a:xfrm>
                <a:off x="1581" y="2034"/>
                <a:ext cx="71" cy="29"/>
              </a:xfrm>
              <a:custGeom>
                <a:gdLst>
                  <a:gd name="T0" fmla="*/ 20 w 30"/>
                  <a:gd name="T1" fmla="*/ 9 h 12"/>
                  <a:gd name="T2" fmla="*/ 30 w 30"/>
                  <a:gd name="T3" fmla="*/ 12 h 12"/>
                  <a:gd name="T4" fmla="*/ 27 w 30"/>
                  <a:gd name="T5" fmla="*/ 6 h 12"/>
                  <a:gd name="T6" fmla="*/ 27 w 30"/>
                  <a:gd name="T7" fmla="*/ 6 h 12"/>
                  <a:gd name="T8" fmla="*/ 13 w 30"/>
                  <a:gd name="T9" fmla="*/ 2 h 12"/>
                  <a:gd name="T10" fmla="*/ 0 w 30"/>
                  <a:gd name="T11" fmla="*/ 0 h 12"/>
                  <a:gd name="T12" fmla="*/ 5 w 30"/>
                  <a:gd name="T13" fmla="*/ 5 h 12"/>
                  <a:gd name="T14" fmla="*/ 7 w 30"/>
                  <a:gd name="T15" fmla="*/ 7 h 12"/>
                  <a:gd name="T16" fmla="*/ 7 w 30"/>
                  <a:gd name="T17" fmla="*/ 7 h 12"/>
                  <a:gd name="T18" fmla="*/ 14 w 30"/>
                  <a:gd name="T19" fmla="*/ 8 h 12"/>
                  <a:gd name="T20" fmla="*/ 20 w 30"/>
                  <a:gd name="T21" fmla="*/ 9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12">
                    <a:moveTo>
                      <a:pt x="20" y="9"/>
                    </a:moveTo>
                    <a:cubicBezTo>
                      <a:pt x="24" y="10"/>
                      <a:pt x="27" y="11"/>
                      <a:pt x="30" y="12"/>
                    </a:cubicBezTo>
                    <a:cubicBezTo>
                      <a:pt x="29" y="10"/>
                      <a:pt x="28" y="8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2" y="5"/>
                      <a:pt x="18" y="3"/>
                      <a:pt x="13" y="2"/>
                    </a:cubicBezTo>
                    <a:cubicBezTo>
                      <a:pt x="9" y="1"/>
                      <a:pt x="5" y="0"/>
                      <a:pt x="0" y="0"/>
                    </a:cubicBezTo>
                    <a:cubicBezTo>
                      <a:pt x="2" y="1"/>
                      <a:pt x="4" y="3"/>
                      <a:pt x="5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9" y="7"/>
                      <a:pt x="12" y="7"/>
                      <a:pt x="14" y="8"/>
                    </a:cubicBezTo>
                    <a:cubicBezTo>
                      <a:pt x="16" y="8"/>
                      <a:pt x="18" y="9"/>
                      <a:pt x="20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986"/>
              <p:cNvSpPr/>
              <p:nvPr/>
            </p:nvSpPr>
            <p:spPr bwMode="auto">
              <a:xfrm>
                <a:off x="1512" y="1918"/>
                <a:ext cx="80" cy="45"/>
              </a:xfrm>
              <a:custGeom>
                <a:gdLst>
                  <a:gd name="T0" fmla="*/ 1 w 34"/>
                  <a:gd name="T1" fmla="*/ 9 h 19"/>
                  <a:gd name="T2" fmla="*/ 34 w 34"/>
                  <a:gd name="T3" fmla="*/ 19 h 19"/>
                  <a:gd name="T4" fmla="*/ 28 w 34"/>
                  <a:gd name="T5" fmla="*/ 9 h 19"/>
                  <a:gd name="T6" fmla="*/ 13 w 34"/>
                  <a:gd name="T7" fmla="*/ 4 h 19"/>
                  <a:gd name="T8" fmla="*/ 0 w 34"/>
                  <a:gd name="T9" fmla="*/ 0 h 19"/>
                  <a:gd name="T10" fmla="*/ 0 w 34"/>
                  <a:gd name="T11" fmla="*/ 1 h 19"/>
                  <a:gd name="T12" fmla="*/ 1 w 34"/>
                  <a:gd name="T13" fmla="*/ 9 h 19"/>
                  <a:gd name="T14" fmla="*/ 1 w 34"/>
                  <a:gd name="T15" fmla="*/ 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9">
                    <a:moveTo>
                      <a:pt x="1" y="9"/>
                    </a:moveTo>
                    <a:cubicBezTo>
                      <a:pt x="12" y="12"/>
                      <a:pt x="23" y="16"/>
                      <a:pt x="34" y="19"/>
                    </a:cubicBezTo>
                    <a:cubicBezTo>
                      <a:pt x="32" y="16"/>
                      <a:pt x="30" y="12"/>
                      <a:pt x="28" y="9"/>
                    </a:cubicBezTo>
                    <a:cubicBezTo>
                      <a:pt x="23" y="7"/>
                      <a:pt x="18" y="6"/>
                      <a:pt x="13" y="4"/>
                    </a:cubicBezTo>
                    <a:cubicBezTo>
                      <a:pt x="9" y="3"/>
                      <a:pt x="4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987"/>
              <p:cNvSpPr/>
              <p:nvPr/>
            </p:nvSpPr>
            <p:spPr bwMode="auto">
              <a:xfrm>
                <a:off x="1512" y="1818"/>
                <a:ext cx="17" cy="29"/>
              </a:xfrm>
              <a:custGeom>
                <a:gdLst>
                  <a:gd name="T0" fmla="*/ 2 w 7"/>
                  <a:gd name="T1" fmla="*/ 1 h 12"/>
                  <a:gd name="T2" fmla="*/ 0 w 7"/>
                  <a:gd name="T3" fmla="*/ 0 h 12"/>
                  <a:gd name="T4" fmla="*/ 0 w 7"/>
                  <a:gd name="T5" fmla="*/ 8 h 12"/>
                  <a:gd name="T6" fmla="*/ 7 w 7"/>
                  <a:gd name="T7" fmla="*/ 12 h 12"/>
                  <a:gd name="T8" fmla="*/ 2 w 7"/>
                  <a:gd name="T9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9"/>
                      <a:pt x="5" y="11"/>
                      <a:pt x="7" y="12"/>
                    </a:cubicBezTo>
                    <a:cubicBezTo>
                      <a:pt x="6" y="9"/>
                      <a:pt x="4" y="5"/>
                      <a:pt x="2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988"/>
              <p:cNvSpPr/>
              <p:nvPr/>
            </p:nvSpPr>
            <p:spPr bwMode="auto">
              <a:xfrm>
                <a:off x="1512" y="1842"/>
                <a:ext cx="33" cy="38"/>
              </a:xfrm>
              <a:custGeom>
                <a:gdLst>
                  <a:gd name="T0" fmla="*/ 14 w 14"/>
                  <a:gd name="T1" fmla="*/ 16 h 16"/>
                  <a:gd name="T2" fmla="*/ 8 w 14"/>
                  <a:gd name="T3" fmla="*/ 4 h 16"/>
                  <a:gd name="T4" fmla="*/ 0 w 14"/>
                  <a:gd name="T5" fmla="*/ 0 h 16"/>
                  <a:gd name="T6" fmla="*/ 0 w 14"/>
                  <a:gd name="T7" fmla="*/ 7 h 16"/>
                  <a:gd name="T8" fmla="*/ 5 w 14"/>
                  <a:gd name="T9" fmla="*/ 10 h 16"/>
                  <a:gd name="T10" fmla="*/ 14 w 14"/>
                  <a:gd name="T11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14" y="16"/>
                    </a:moveTo>
                    <a:cubicBezTo>
                      <a:pt x="12" y="12"/>
                      <a:pt x="10" y="8"/>
                      <a:pt x="8" y="4"/>
                    </a:cubicBezTo>
                    <a:cubicBezTo>
                      <a:pt x="5" y="3"/>
                      <a:pt x="3" y="1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3" y="9"/>
                      <a:pt x="5" y="10"/>
                    </a:cubicBezTo>
                    <a:cubicBezTo>
                      <a:pt x="8" y="12"/>
                      <a:pt x="11" y="15"/>
                      <a:pt x="14" y="1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989"/>
              <p:cNvSpPr/>
              <p:nvPr/>
            </p:nvSpPr>
            <p:spPr bwMode="auto">
              <a:xfrm>
                <a:off x="1512" y="1707"/>
                <a:ext cx="21" cy="38"/>
              </a:xfrm>
              <a:custGeom>
                <a:gdLst>
                  <a:gd name="T0" fmla="*/ 9 w 9"/>
                  <a:gd name="T1" fmla="*/ 7 h 16"/>
                  <a:gd name="T2" fmla="*/ 6 w 9"/>
                  <a:gd name="T3" fmla="*/ 0 h 16"/>
                  <a:gd name="T4" fmla="*/ 1 w 9"/>
                  <a:gd name="T5" fmla="*/ 5 h 16"/>
                  <a:gd name="T6" fmla="*/ 0 w 9"/>
                  <a:gd name="T7" fmla="*/ 6 h 16"/>
                  <a:gd name="T8" fmla="*/ 0 w 9"/>
                  <a:gd name="T9" fmla="*/ 16 h 16"/>
                  <a:gd name="T10" fmla="*/ 3 w 9"/>
                  <a:gd name="T11" fmla="*/ 12 h 16"/>
                  <a:gd name="T12" fmla="*/ 9 w 9"/>
                  <a:gd name="T13" fmla="*/ 7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6">
                    <a:moveTo>
                      <a:pt x="9" y="7"/>
                    </a:moveTo>
                    <a:cubicBezTo>
                      <a:pt x="8" y="4"/>
                      <a:pt x="7" y="2"/>
                      <a:pt x="6" y="0"/>
                    </a:cubicBezTo>
                    <a:cubicBezTo>
                      <a:pt x="4" y="1"/>
                      <a:pt x="2" y="3"/>
                      <a:pt x="1" y="5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5"/>
                      <a:pt x="2" y="14"/>
                      <a:pt x="3" y="12"/>
                    </a:cubicBezTo>
                    <a:cubicBezTo>
                      <a:pt x="5" y="10"/>
                      <a:pt x="6" y="8"/>
                      <a:pt x="9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990"/>
              <p:cNvSpPr/>
              <p:nvPr/>
            </p:nvSpPr>
            <p:spPr bwMode="auto">
              <a:xfrm>
                <a:off x="1555" y="2006"/>
                <a:ext cx="87" cy="38"/>
              </a:xfrm>
              <a:custGeom>
                <a:gdLst>
                  <a:gd name="T0" fmla="*/ 37 w 37"/>
                  <a:gd name="T1" fmla="*/ 16 h 16"/>
                  <a:gd name="T2" fmla="*/ 36 w 37"/>
                  <a:gd name="T3" fmla="*/ 14 h 16"/>
                  <a:gd name="T4" fmla="*/ 31 w 37"/>
                  <a:gd name="T5" fmla="*/ 7 h 16"/>
                  <a:gd name="T6" fmla="*/ 0 w 37"/>
                  <a:gd name="T7" fmla="*/ 0 h 16"/>
                  <a:gd name="T8" fmla="*/ 5 w 37"/>
                  <a:gd name="T9" fmla="*/ 5 h 16"/>
                  <a:gd name="T10" fmla="*/ 10 w 37"/>
                  <a:gd name="T11" fmla="*/ 10 h 16"/>
                  <a:gd name="T12" fmla="*/ 10 w 37"/>
                  <a:gd name="T13" fmla="*/ 10 h 16"/>
                  <a:gd name="T14" fmla="*/ 24 w 37"/>
                  <a:gd name="T15" fmla="*/ 13 h 16"/>
                  <a:gd name="T16" fmla="*/ 37 w 37"/>
                  <a:gd name="T17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6">
                    <a:moveTo>
                      <a:pt x="37" y="16"/>
                    </a:moveTo>
                    <a:cubicBezTo>
                      <a:pt x="36" y="15"/>
                      <a:pt x="36" y="15"/>
                      <a:pt x="36" y="14"/>
                    </a:cubicBezTo>
                    <a:cubicBezTo>
                      <a:pt x="34" y="12"/>
                      <a:pt x="33" y="9"/>
                      <a:pt x="31" y="7"/>
                    </a:cubicBezTo>
                    <a:cubicBezTo>
                      <a:pt x="21" y="5"/>
                      <a:pt x="10" y="2"/>
                      <a:pt x="0" y="0"/>
                    </a:cubicBezTo>
                    <a:cubicBezTo>
                      <a:pt x="2" y="2"/>
                      <a:pt x="4" y="3"/>
                      <a:pt x="5" y="5"/>
                    </a:cubicBezTo>
                    <a:cubicBezTo>
                      <a:pt x="7" y="7"/>
                      <a:pt x="8" y="8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5" y="11"/>
                      <a:pt x="20" y="12"/>
                      <a:pt x="24" y="13"/>
                    </a:cubicBezTo>
                    <a:cubicBezTo>
                      <a:pt x="29" y="14"/>
                      <a:pt x="33" y="15"/>
                      <a:pt x="37" y="1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991"/>
              <p:cNvSpPr/>
              <p:nvPr/>
            </p:nvSpPr>
            <p:spPr bwMode="auto">
              <a:xfrm>
                <a:off x="1545" y="1671"/>
                <a:ext cx="19" cy="41"/>
              </a:xfrm>
              <a:custGeom>
                <a:gdLst>
                  <a:gd name="T0" fmla="*/ 0 w 8"/>
                  <a:gd name="T1" fmla="*/ 5 h 17"/>
                  <a:gd name="T2" fmla="*/ 5 w 8"/>
                  <a:gd name="T3" fmla="*/ 17 h 17"/>
                  <a:gd name="T4" fmla="*/ 8 w 8"/>
                  <a:gd name="T5" fmla="*/ 0 h 17"/>
                  <a:gd name="T6" fmla="*/ 0 w 8"/>
                  <a:gd name="T7" fmla="*/ 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7">
                    <a:moveTo>
                      <a:pt x="0" y="5"/>
                    </a:moveTo>
                    <a:cubicBezTo>
                      <a:pt x="1" y="9"/>
                      <a:pt x="3" y="13"/>
                      <a:pt x="5" y="17"/>
                    </a:cubicBezTo>
                    <a:cubicBezTo>
                      <a:pt x="5" y="11"/>
                      <a:pt x="7" y="5"/>
                      <a:pt x="8" y="0"/>
                    </a:cubicBezTo>
                    <a:cubicBezTo>
                      <a:pt x="5" y="0"/>
                      <a:pt x="2" y="2"/>
                      <a:pt x="0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992"/>
              <p:cNvSpPr/>
              <p:nvPr/>
            </p:nvSpPr>
            <p:spPr bwMode="auto">
              <a:xfrm>
                <a:off x="1512" y="1726"/>
                <a:ext cx="31" cy="57"/>
              </a:xfrm>
              <a:custGeom>
                <a:gdLst>
                  <a:gd name="T0" fmla="*/ 13 w 13"/>
                  <a:gd name="T1" fmla="*/ 6 h 24"/>
                  <a:gd name="T2" fmla="*/ 9 w 13"/>
                  <a:gd name="T3" fmla="*/ 0 h 24"/>
                  <a:gd name="T4" fmla="*/ 3 w 13"/>
                  <a:gd name="T5" fmla="*/ 6 h 24"/>
                  <a:gd name="T6" fmla="*/ 0 w 13"/>
                  <a:gd name="T7" fmla="*/ 10 h 24"/>
                  <a:gd name="T8" fmla="*/ 0 w 13"/>
                  <a:gd name="T9" fmla="*/ 24 h 24"/>
                  <a:gd name="T10" fmla="*/ 7 w 13"/>
                  <a:gd name="T11" fmla="*/ 15 h 24"/>
                  <a:gd name="T12" fmla="*/ 13 w 13"/>
                  <a:gd name="T13" fmla="*/ 6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4">
                    <a:moveTo>
                      <a:pt x="13" y="6"/>
                    </a:moveTo>
                    <a:cubicBezTo>
                      <a:pt x="12" y="4"/>
                      <a:pt x="10" y="2"/>
                      <a:pt x="9" y="0"/>
                    </a:cubicBezTo>
                    <a:cubicBezTo>
                      <a:pt x="7" y="1"/>
                      <a:pt x="5" y="4"/>
                      <a:pt x="3" y="6"/>
                    </a:cubicBezTo>
                    <a:cubicBezTo>
                      <a:pt x="2" y="7"/>
                      <a:pt x="1" y="9"/>
                      <a:pt x="0" y="1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1"/>
                      <a:pt x="5" y="18"/>
                      <a:pt x="7" y="15"/>
                    </a:cubicBezTo>
                    <a:cubicBezTo>
                      <a:pt x="8" y="12"/>
                      <a:pt x="10" y="8"/>
                      <a:pt x="13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993"/>
              <p:cNvSpPr/>
              <p:nvPr/>
            </p:nvSpPr>
            <p:spPr bwMode="auto">
              <a:xfrm>
                <a:off x="1512" y="1529"/>
                <a:ext cx="274" cy="735"/>
              </a:xfrm>
              <a:custGeom>
                <a:gdLst>
                  <a:gd name="T0" fmla="*/ 1 w 116"/>
                  <a:gd name="T1" fmla="*/ 29 h 310"/>
                  <a:gd name="T2" fmla="*/ 3 w 116"/>
                  <a:gd name="T3" fmla="*/ 29 h 310"/>
                  <a:gd name="T4" fmla="*/ 1 w 116"/>
                  <a:gd name="T5" fmla="*/ 54 h 310"/>
                  <a:gd name="T6" fmla="*/ 32 w 116"/>
                  <a:gd name="T7" fmla="*/ 114 h 310"/>
                  <a:gd name="T8" fmla="*/ 75 w 116"/>
                  <a:gd name="T9" fmla="*/ 165 h 310"/>
                  <a:gd name="T10" fmla="*/ 101 w 116"/>
                  <a:gd name="T11" fmla="*/ 224 h 310"/>
                  <a:gd name="T12" fmla="*/ 102 w 116"/>
                  <a:gd name="T13" fmla="*/ 260 h 310"/>
                  <a:gd name="T14" fmla="*/ 93 w 116"/>
                  <a:gd name="T15" fmla="*/ 293 h 310"/>
                  <a:gd name="T16" fmla="*/ 102 w 116"/>
                  <a:gd name="T17" fmla="*/ 310 h 310"/>
                  <a:gd name="T18" fmla="*/ 109 w 116"/>
                  <a:gd name="T19" fmla="*/ 292 h 310"/>
                  <a:gd name="T20" fmla="*/ 114 w 116"/>
                  <a:gd name="T21" fmla="*/ 270 h 310"/>
                  <a:gd name="T22" fmla="*/ 112 w 116"/>
                  <a:gd name="T23" fmla="*/ 223 h 310"/>
                  <a:gd name="T24" fmla="*/ 43 w 116"/>
                  <a:gd name="T25" fmla="*/ 113 h 310"/>
                  <a:gd name="T26" fmla="*/ 9 w 116"/>
                  <a:gd name="T27" fmla="*/ 57 h 310"/>
                  <a:gd name="T28" fmla="*/ 12 w 116"/>
                  <a:gd name="T29" fmla="*/ 24 h 310"/>
                  <a:gd name="T30" fmla="*/ 19 w 116"/>
                  <a:gd name="T31" fmla="*/ 9 h 310"/>
                  <a:gd name="T32" fmla="*/ 25 w 116"/>
                  <a:gd name="T33" fmla="*/ 0 h 310"/>
                  <a:gd name="T34" fmla="*/ 10 w 116"/>
                  <a:gd name="T35" fmla="*/ 9 h 310"/>
                  <a:gd name="T36" fmla="*/ 0 w 116"/>
                  <a:gd name="T37" fmla="*/ 18 h 310"/>
                  <a:gd name="T38" fmla="*/ 0 w 116"/>
                  <a:gd name="T39" fmla="*/ 30 h 310"/>
                  <a:gd name="T40" fmla="*/ 1 w 116"/>
                  <a:gd name="T41" fmla="*/ 29 h 310"/>
                  <a:gd name="T42" fmla="*/ 1 w 116"/>
                  <a:gd name="T43" fmla="*/ 29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5" h="310">
                    <a:moveTo>
                      <a:pt x="1" y="29"/>
                    </a:moveTo>
                    <a:cubicBezTo>
                      <a:pt x="2" y="28"/>
                      <a:pt x="4" y="28"/>
                      <a:pt x="3" y="29"/>
                    </a:cubicBezTo>
                    <a:cubicBezTo>
                      <a:pt x="0" y="37"/>
                      <a:pt x="0" y="46"/>
                      <a:pt x="1" y="54"/>
                    </a:cubicBezTo>
                    <a:cubicBezTo>
                      <a:pt x="6" y="76"/>
                      <a:pt x="18" y="96"/>
                      <a:pt x="32" y="114"/>
                    </a:cubicBezTo>
                    <a:cubicBezTo>
                      <a:pt x="46" y="131"/>
                      <a:pt x="63" y="147"/>
                      <a:pt x="75" y="165"/>
                    </a:cubicBezTo>
                    <a:cubicBezTo>
                      <a:pt x="88" y="183"/>
                      <a:pt x="97" y="203"/>
                      <a:pt x="101" y="224"/>
                    </a:cubicBezTo>
                    <a:cubicBezTo>
                      <a:pt x="103" y="236"/>
                      <a:pt x="103" y="248"/>
                      <a:pt x="102" y="260"/>
                    </a:cubicBezTo>
                    <a:cubicBezTo>
                      <a:pt x="100" y="271"/>
                      <a:pt x="97" y="283"/>
                      <a:pt x="93" y="293"/>
                    </a:cubicBezTo>
                    <a:cubicBezTo>
                      <a:pt x="96" y="299"/>
                      <a:pt x="99" y="304"/>
                      <a:pt x="102" y="310"/>
                    </a:cubicBezTo>
                    <a:cubicBezTo>
                      <a:pt x="105" y="304"/>
                      <a:pt x="107" y="298"/>
                      <a:pt x="109" y="292"/>
                    </a:cubicBezTo>
                    <a:cubicBezTo>
                      <a:pt x="111" y="285"/>
                      <a:pt x="113" y="277"/>
                      <a:pt x="114" y="270"/>
                    </a:cubicBezTo>
                    <a:cubicBezTo>
                      <a:pt x="116" y="254"/>
                      <a:pt x="115" y="238"/>
                      <a:pt x="112" y="223"/>
                    </a:cubicBezTo>
                    <a:cubicBezTo>
                      <a:pt x="102" y="179"/>
                      <a:pt x="71" y="146"/>
                      <a:pt x="43" y="113"/>
                    </a:cubicBezTo>
                    <a:cubicBezTo>
                      <a:pt x="29" y="97"/>
                      <a:pt x="14" y="79"/>
                      <a:pt x="9" y="57"/>
                    </a:cubicBezTo>
                    <a:cubicBezTo>
                      <a:pt x="7" y="46"/>
                      <a:pt x="8" y="34"/>
                      <a:pt x="12" y="24"/>
                    </a:cubicBezTo>
                    <a:cubicBezTo>
                      <a:pt x="14" y="19"/>
                      <a:pt x="16" y="14"/>
                      <a:pt x="19" y="9"/>
                    </a:cubicBezTo>
                    <a:cubicBezTo>
                      <a:pt x="21" y="6"/>
                      <a:pt x="22" y="3"/>
                      <a:pt x="25" y="0"/>
                    </a:cubicBezTo>
                    <a:cubicBezTo>
                      <a:pt x="19" y="3"/>
                      <a:pt x="15" y="6"/>
                      <a:pt x="10" y="9"/>
                    </a:cubicBezTo>
                    <a:cubicBezTo>
                      <a:pt x="6" y="12"/>
                      <a:pt x="3" y="15"/>
                      <a:pt x="0" y="18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994"/>
              <p:cNvSpPr/>
              <p:nvPr/>
            </p:nvSpPr>
            <p:spPr bwMode="auto">
              <a:xfrm>
                <a:off x="1628" y="1892"/>
                <a:ext cx="52" cy="145"/>
              </a:xfrm>
              <a:custGeom>
                <a:gdLst>
                  <a:gd name="T0" fmla="*/ 0 w 22"/>
                  <a:gd name="T1" fmla="*/ 51 h 61"/>
                  <a:gd name="T2" fmla="*/ 0 w 22"/>
                  <a:gd name="T3" fmla="*/ 51 h 61"/>
                  <a:gd name="T4" fmla="*/ 0 w 22"/>
                  <a:gd name="T5" fmla="*/ 51 h 61"/>
                  <a:gd name="T6" fmla="*/ 6 w 22"/>
                  <a:gd name="T7" fmla="*/ 61 h 61"/>
                  <a:gd name="T8" fmla="*/ 14 w 22"/>
                  <a:gd name="T9" fmla="*/ 35 h 61"/>
                  <a:gd name="T10" fmla="*/ 22 w 22"/>
                  <a:gd name="T11" fmla="*/ 9 h 61"/>
                  <a:gd name="T12" fmla="*/ 15 w 22"/>
                  <a:gd name="T13" fmla="*/ 0 h 61"/>
                  <a:gd name="T14" fmla="*/ 7 w 22"/>
                  <a:gd name="T15" fmla="*/ 25 h 61"/>
                  <a:gd name="T16" fmla="*/ 0 w 22"/>
                  <a:gd name="T17" fmla="*/ 51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1">
                    <a:moveTo>
                      <a:pt x="0" y="51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2" y="54"/>
                      <a:pt x="4" y="57"/>
                      <a:pt x="6" y="61"/>
                    </a:cubicBezTo>
                    <a:cubicBezTo>
                      <a:pt x="9" y="52"/>
                      <a:pt x="11" y="44"/>
                      <a:pt x="14" y="35"/>
                    </a:cubicBezTo>
                    <a:cubicBezTo>
                      <a:pt x="16" y="26"/>
                      <a:pt x="19" y="18"/>
                      <a:pt x="22" y="9"/>
                    </a:cubicBezTo>
                    <a:cubicBezTo>
                      <a:pt x="20" y="6"/>
                      <a:pt x="17" y="3"/>
                      <a:pt x="15" y="0"/>
                    </a:cubicBezTo>
                    <a:cubicBezTo>
                      <a:pt x="12" y="9"/>
                      <a:pt x="10" y="17"/>
                      <a:pt x="7" y="25"/>
                    </a:cubicBezTo>
                    <a:cubicBezTo>
                      <a:pt x="5" y="34"/>
                      <a:pt x="2" y="42"/>
                      <a:pt x="0" y="5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995"/>
              <p:cNvSpPr/>
              <p:nvPr/>
            </p:nvSpPr>
            <p:spPr bwMode="auto">
              <a:xfrm>
                <a:off x="1512" y="1887"/>
                <a:ext cx="64" cy="48"/>
              </a:xfrm>
              <a:custGeom>
                <a:gdLst>
                  <a:gd name="T0" fmla="*/ 27 w 27"/>
                  <a:gd name="T1" fmla="*/ 20 h 20"/>
                  <a:gd name="T2" fmla="*/ 22 w 27"/>
                  <a:gd name="T3" fmla="*/ 11 h 20"/>
                  <a:gd name="T4" fmla="*/ 10 w 27"/>
                  <a:gd name="T5" fmla="*/ 5 h 20"/>
                  <a:gd name="T6" fmla="*/ 0 w 27"/>
                  <a:gd name="T7" fmla="*/ 0 h 20"/>
                  <a:gd name="T8" fmla="*/ 0 w 27"/>
                  <a:gd name="T9" fmla="*/ 11 h 20"/>
                  <a:gd name="T10" fmla="*/ 14 w 27"/>
                  <a:gd name="T11" fmla="*/ 16 h 20"/>
                  <a:gd name="T12" fmla="*/ 27 w 27"/>
                  <a:gd name="T13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0">
                    <a:moveTo>
                      <a:pt x="27" y="20"/>
                    </a:moveTo>
                    <a:cubicBezTo>
                      <a:pt x="26" y="17"/>
                      <a:pt x="24" y="14"/>
                      <a:pt x="22" y="11"/>
                    </a:cubicBezTo>
                    <a:cubicBezTo>
                      <a:pt x="18" y="10"/>
                      <a:pt x="14" y="7"/>
                      <a:pt x="10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5" y="13"/>
                      <a:pt x="10" y="15"/>
                      <a:pt x="14" y="16"/>
                    </a:cubicBezTo>
                    <a:cubicBezTo>
                      <a:pt x="19" y="18"/>
                      <a:pt x="23" y="19"/>
                      <a:pt x="27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996"/>
              <p:cNvSpPr/>
              <p:nvPr/>
            </p:nvSpPr>
            <p:spPr bwMode="auto">
              <a:xfrm>
                <a:off x="1656" y="1531"/>
                <a:ext cx="55" cy="55"/>
              </a:xfrm>
              <a:custGeom>
                <a:gdLst>
                  <a:gd name="T0" fmla="*/ 18 w 23"/>
                  <a:gd name="T1" fmla="*/ 15 h 23"/>
                  <a:gd name="T2" fmla="*/ 23 w 23"/>
                  <a:gd name="T3" fmla="*/ 10 h 23"/>
                  <a:gd name="T4" fmla="*/ 12 w 23"/>
                  <a:gd name="T5" fmla="*/ 0 h 23"/>
                  <a:gd name="T6" fmla="*/ 0 w 23"/>
                  <a:gd name="T7" fmla="*/ 14 h 23"/>
                  <a:gd name="T8" fmla="*/ 11 w 23"/>
                  <a:gd name="T9" fmla="*/ 23 h 23"/>
                  <a:gd name="T10" fmla="*/ 18 w 23"/>
                  <a:gd name="T11" fmla="*/ 15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3">
                    <a:moveTo>
                      <a:pt x="18" y="15"/>
                    </a:moveTo>
                    <a:cubicBezTo>
                      <a:pt x="20" y="13"/>
                      <a:pt x="21" y="11"/>
                      <a:pt x="23" y="10"/>
                    </a:cubicBezTo>
                    <a:cubicBezTo>
                      <a:pt x="19" y="7"/>
                      <a:pt x="15" y="3"/>
                      <a:pt x="12" y="0"/>
                    </a:cubicBezTo>
                    <a:cubicBezTo>
                      <a:pt x="7" y="4"/>
                      <a:pt x="3" y="9"/>
                      <a:pt x="0" y="14"/>
                    </a:cubicBezTo>
                    <a:cubicBezTo>
                      <a:pt x="3" y="17"/>
                      <a:pt x="7" y="20"/>
                      <a:pt x="11" y="23"/>
                    </a:cubicBezTo>
                    <a:cubicBezTo>
                      <a:pt x="13" y="20"/>
                      <a:pt x="16" y="17"/>
                      <a:pt x="18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997"/>
              <p:cNvSpPr/>
              <p:nvPr/>
            </p:nvSpPr>
            <p:spPr bwMode="auto">
              <a:xfrm>
                <a:off x="1687" y="1498"/>
                <a:ext cx="52" cy="55"/>
              </a:xfrm>
              <a:custGeom>
                <a:gdLst>
                  <a:gd name="T0" fmla="*/ 22 w 22"/>
                  <a:gd name="T1" fmla="*/ 13 h 23"/>
                  <a:gd name="T2" fmla="*/ 13 w 22"/>
                  <a:gd name="T3" fmla="*/ 0 h 23"/>
                  <a:gd name="T4" fmla="*/ 8 w 22"/>
                  <a:gd name="T5" fmla="*/ 5 h 23"/>
                  <a:gd name="T6" fmla="*/ 0 w 22"/>
                  <a:gd name="T7" fmla="*/ 12 h 23"/>
                  <a:gd name="T8" fmla="*/ 11 w 22"/>
                  <a:gd name="T9" fmla="*/ 23 h 23"/>
                  <a:gd name="T10" fmla="*/ 22 w 22"/>
                  <a:gd name="T11" fmla="*/ 1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3">
                    <a:moveTo>
                      <a:pt x="22" y="13"/>
                    </a:moveTo>
                    <a:cubicBezTo>
                      <a:pt x="19" y="9"/>
                      <a:pt x="17" y="4"/>
                      <a:pt x="13" y="0"/>
                    </a:cubicBezTo>
                    <a:cubicBezTo>
                      <a:pt x="11" y="2"/>
                      <a:pt x="9" y="3"/>
                      <a:pt x="8" y="5"/>
                    </a:cubicBezTo>
                    <a:cubicBezTo>
                      <a:pt x="5" y="7"/>
                      <a:pt x="2" y="10"/>
                      <a:pt x="0" y="12"/>
                    </a:cubicBezTo>
                    <a:cubicBezTo>
                      <a:pt x="3" y="16"/>
                      <a:pt x="7" y="19"/>
                      <a:pt x="11" y="23"/>
                    </a:cubicBezTo>
                    <a:cubicBezTo>
                      <a:pt x="14" y="19"/>
                      <a:pt x="18" y="16"/>
                      <a:pt x="22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998"/>
              <p:cNvSpPr/>
              <p:nvPr/>
            </p:nvSpPr>
            <p:spPr bwMode="auto">
              <a:xfrm>
                <a:off x="1630" y="1567"/>
                <a:ext cx="50" cy="52"/>
              </a:xfrm>
              <a:custGeom>
                <a:gdLst>
                  <a:gd name="T0" fmla="*/ 21 w 21"/>
                  <a:gd name="T1" fmla="*/ 9 h 22"/>
                  <a:gd name="T2" fmla="*/ 10 w 21"/>
                  <a:gd name="T3" fmla="*/ 0 h 22"/>
                  <a:gd name="T4" fmla="*/ 7 w 21"/>
                  <a:gd name="T5" fmla="*/ 4 h 22"/>
                  <a:gd name="T6" fmla="*/ 0 w 21"/>
                  <a:gd name="T7" fmla="*/ 15 h 22"/>
                  <a:gd name="T8" fmla="*/ 12 w 21"/>
                  <a:gd name="T9" fmla="*/ 22 h 22"/>
                  <a:gd name="T10" fmla="*/ 21 w 21"/>
                  <a:gd name="T11" fmla="*/ 9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2">
                    <a:moveTo>
                      <a:pt x="21" y="9"/>
                    </a:moveTo>
                    <a:cubicBezTo>
                      <a:pt x="17" y="6"/>
                      <a:pt x="14" y="3"/>
                      <a:pt x="10" y="0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5" y="8"/>
                      <a:pt x="2" y="11"/>
                      <a:pt x="0" y="15"/>
                    </a:cubicBezTo>
                    <a:cubicBezTo>
                      <a:pt x="4" y="17"/>
                      <a:pt x="8" y="20"/>
                      <a:pt x="12" y="22"/>
                    </a:cubicBezTo>
                    <a:cubicBezTo>
                      <a:pt x="15" y="18"/>
                      <a:pt x="18" y="13"/>
                      <a:pt x="21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999"/>
              <p:cNvSpPr/>
              <p:nvPr/>
            </p:nvSpPr>
            <p:spPr bwMode="auto">
              <a:xfrm>
                <a:off x="2255" y="1631"/>
                <a:ext cx="38" cy="38"/>
              </a:xfrm>
              <a:custGeom>
                <a:gdLst>
                  <a:gd name="T0" fmla="*/ 16 w 16"/>
                  <a:gd name="T1" fmla="*/ 16 h 16"/>
                  <a:gd name="T2" fmla="*/ 15 w 16"/>
                  <a:gd name="T3" fmla="*/ 10 h 16"/>
                  <a:gd name="T4" fmla="*/ 12 w 16"/>
                  <a:gd name="T5" fmla="*/ 0 h 16"/>
                  <a:gd name="T6" fmla="*/ 0 w 16"/>
                  <a:gd name="T7" fmla="*/ 3 h 16"/>
                  <a:gd name="T8" fmla="*/ 3 w 16"/>
                  <a:gd name="T9" fmla="*/ 13 h 16"/>
                  <a:gd name="T10" fmla="*/ 16 w 16"/>
                  <a:gd name="T11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16" y="16"/>
                    </a:moveTo>
                    <a:cubicBezTo>
                      <a:pt x="16" y="14"/>
                      <a:pt x="15" y="12"/>
                      <a:pt x="15" y="10"/>
                    </a:cubicBezTo>
                    <a:cubicBezTo>
                      <a:pt x="14" y="7"/>
                      <a:pt x="13" y="3"/>
                      <a:pt x="12" y="0"/>
                    </a:cubicBezTo>
                    <a:cubicBezTo>
                      <a:pt x="8" y="0"/>
                      <a:pt x="4" y="1"/>
                      <a:pt x="0" y="3"/>
                    </a:cubicBezTo>
                    <a:cubicBezTo>
                      <a:pt x="1" y="6"/>
                      <a:pt x="2" y="10"/>
                      <a:pt x="3" y="13"/>
                    </a:cubicBezTo>
                    <a:cubicBezTo>
                      <a:pt x="7" y="13"/>
                      <a:pt x="12" y="14"/>
                      <a:pt x="1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000"/>
              <p:cNvSpPr/>
              <p:nvPr/>
            </p:nvSpPr>
            <p:spPr bwMode="auto">
              <a:xfrm>
                <a:off x="1645" y="1916"/>
                <a:ext cx="52" cy="151"/>
              </a:xfrm>
              <a:custGeom>
                <a:gdLst>
                  <a:gd name="T0" fmla="*/ 18 w 22"/>
                  <a:gd name="T1" fmla="*/ 22 h 64"/>
                  <a:gd name="T2" fmla="*/ 22 w 22"/>
                  <a:gd name="T3" fmla="*/ 9 h 64"/>
                  <a:gd name="T4" fmla="*/ 16 w 22"/>
                  <a:gd name="T5" fmla="*/ 0 h 64"/>
                  <a:gd name="T6" fmla="*/ 8 w 22"/>
                  <a:gd name="T7" fmla="*/ 26 h 64"/>
                  <a:gd name="T8" fmla="*/ 0 w 22"/>
                  <a:gd name="T9" fmla="*/ 52 h 64"/>
                  <a:gd name="T10" fmla="*/ 7 w 22"/>
                  <a:gd name="T11" fmla="*/ 64 h 64"/>
                  <a:gd name="T12" fmla="*/ 14 w 22"/>
                  <a:gd name="T13" fmla="*/ 37 h 64"/>
                  <a:gd name="T14" fmla="*/ 18 w 22"/>
                  <a:gd name="T15" fmla="*/ 22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64">
                    <a:moveTo>
                      <a:pt x="18" y="22"/>
                    </a:moveTo>
                    <a:cubicBezTo>
                      <a:pt x="19" y="18"/>
                      <a:pt x="20" y="14"/>
                      <a:pt x="22" y="9"/>
                    </a:cubicBezTo>
                    <a:cubicBezTo>
                      <a:pt x="20" y="6"/>
                      <a:pt x="18" y="3"/>
                      <a:pt x="16" y="0"/>
                    </a:cubicBezTo>
                    <a:cubicBezTo>
                      <a:pt x="13" y="9"/>
                      <a:pt x="10" y="18"/>
                      <a:pt x="8" y="26"/>
                    </a:cubicBezTo>
                    <a:cubicBezTo>
                      <a:pt x="5" y="35"/>
                      <a:pt x="3" y="44"/>
                      <a:pt x="0" y="52"/>
                    </a:cubicBezTo>
                    <a:cubicBezTo>
                      <a:pt x="2" y="56"/>
                      <a:pt x="5" y="60"/>
                      <a:pt x="7" y="64"/>
                    </a:cubicBezTo>
                    <a:cubicBezTo>
                      <a:pt x="10" y="55"/>
                      <a:pt x="11" y="46"/>
                      <a:pt x="14" y="37"/>
                    </a:cubicBezTo>
                    <a:cubicBezTo>
                      <a:pt x="15" y="32"/>
                      <a:pt x="17" y="27"/>
                      <a:pt x="18" y="2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001"/>
              <p:cNvSpPr/>
              <p:nvPr/>
            </p:nvSpPr>
            <p:spPr bwMode="auto">
              <a:xfrm>
                <a:off x="1536" y="1776"/>
                <a:ext cx="40" cy="97"/>
              </a:xfrm>
              <a:custGeom>
                <a:gdLst>
                  <a:gd name="T0" fmla="*/ 17 w 17"/>
                  <a:gd name="T1" fmla="*/ 6 h 41"/>
                  <a:gd name="T2" fmla="*/ 12 w 17"/>
                  <a:gd name="T3" fmla="*/ 0 h 41"/>
                  <a:gd name="T4" fmla="*/ 6 w 17"/>
                  <a:gd name="T5" fmla="*/ 16 h 41"/>
                  <a:gd name="T6" fmla="*/ 0 w 17"/>
                  <a:gd name="T7" fmla="*/ 31 h 41"/>
                  <a:gd name="T8" fmla="*/ 0 w 17"/>
                  <a:gd name="T9" fmla="*/ 31 h 41"/>
                  <a:gd name="T10" fmla="*/ 4 w 17"/>
                  <a:gd name="T11" fmla="*/ 41 h 41"/>
                  <a:gd name="T12" fmla="*/ 10 w 17"/>
                  <a:gd name="T13" fmla="*/ 22 h 41"/>
                  <a:gd name="T14" fmla="*/ 17 w 17"/>
                  <a:gd name="T15" fmla="*/ 6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1">
                    <a:moveTo>
                      <a:pt x="17" y="6"/>
                    </a:moveTo>
                    <a:cubicBezTo>
                      <a:pt x="15" y="4"/>
                      <a:pt x="14" y="2"/>
                      <a:pt x="12" y="0"/>
                    </a:cubicBezTo>
                    <a:cubicBezTo>
                      <a:pt x="10" y="5"/>
                      <a:pt x="8" y="10"/>
                      <a:pt x="6" y="16"/>
                    </a:cubicBezTo>
                    <a:cubicBezTo>
                      <a:pt x="4" y="21"/>
                      <a:pt x="1" y="25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4"/>
                      <a:pt x="3" y="38"/>
                      <a:pt x="4" y="41"/>
                    </a:cubicBezTo>
                    <a:cubicBezTo>
                      <a:pt x="7" y="35"/>
                      <a:pt x="9" y="29"/>
                      <a:pt x="10" y="22"/>
                    </a:cubicBezTo>
                    <a:cubicBezTo>
                      <a:pt x="12" y="17"/>
                      <a:pt x="14" y="11"/>
                      <a:pt x="17" y="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002"/>
              <p:cNvSpPr/>
              <p:nvPr/>
            </p:nvSpPr>
            <p:spPr bwMode="auto">
              <a:xfrm>
                <a:off x="1548" y="1792"/>
                <a:ext cx="44" cy="109"/>
              </a:xfrm>
              <a:custGeom>
                <a:gdLst>
                  <a:gd name="T0" fmla="*/ 16 w 19"/>
                  <a:gd name="T1" fmla="*/ 16 h 46"/>
                  <a:gd name="T2" fmla="*/ 19 w 19"/>
                  <a:gd name="T3" fmla="*/ 8 h 46"/>
                  <a:gd name="T4" fmla="*/ 13 w 19"/>
                  <a:gd name="T5" fmla="*/ 0 h 46"/>
                  <a:gd name="T6" fmla="*/ 0 w 19"/>
                  <a:gd name="T7" fmla="*/ 35 h 46"/>
                  <a:gd name="T8" fmla="*/ 0 w 19"/>
                  <a:gd name="T9" fmla="*/ 35 h 46"/>
                  <a:gd name="T10" fmla="*/ 6 w 19"/>
                  <a:gd name="T11" fmla="*/ 46 h 46"/>
                  <a:gd name="T12" fmla="*/ 12 w 19"/>
                  <a:gd name="T13" fmla="*/ 26 h 46"/>
                  <a:gd name="T14" fmla="*/ 16 w 19"/>
                  <a:gd name="T15" fmla="*/ 16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6">
                    <a:moveTo>
                      <a:pt x="16" y="16"/>
                    </a:moveTo>
                    <a:cubicBezTo>
                      <a:pt x="17" y="13"/>
                      <a:pt x="18" y="10"/>
                      <a:pt x="19" y="8"/>
                    </a:cubicBezTo>
                    <a:cubicBezTo>
                      <a:pt x="17" y="5"/>
                      <a:pt x="15" y="3"/>
                      <a:pt x="13" y="0"/>
                    </a:cubicBezTo>
                    <a:cubicBezTo>
                      <a:pt x="7" y="11"/>
                      <a:pt x="6" y="24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" y="39"/>
                      <a:pt x="4" y="43"/>
                      <a:pt x="6" y="46"/>
                    </a:cubicBezTo>
                    <a:cubicBezTo>
                      <a:pt x="9" y="40"/>
                      <a:pt x="10" y="33"/>
                      <a:pt x="12" y="26"/>
                    </a:cubicBezTo>
                    <a:cubicBezTo>
                      <a:pt x="13" y="23"/>
                      <a:pt x="15" y="19"/>
                      <a:pt x="16" y="1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003"/>
              <p:cNvSpPr/>
              <p:nvPr/>
            </p:nvSpPr>
            <p:spPr bwMode="auto">
              <a:xfrm>
                <a:off x="1521" y="1759"/>
                <a:ext cx="43" cy="85"/>
              </a:xfrm>
              <a:custGeom>
                <a:gdLst>
                  <a:gd name="T0" fmla="*/ 18 w 18"/>
                  <a:gd name="T1" fmla="*/ 6 h 36"/>
                  <a:gd name="T2" fmla="*/ 14 w 18"/>
                  <a:gd name="T3" fmla="*/ 0 h 36"/>
                  <a:gd name="T4" fmla="*/ 11 w 18"/>
                  <a:gd name="T5" fmla="*/ 7 h 36"/>
                  <a:gd name="T6" fmla="*/ 7 w 18"/>
                  <a:gd name="T7" fmla="*/ 14 h 36"/>
                  <a:gd name="T8" fmla="*/ 0 w 18"/>
                  <a:gd name="T9" fmla="*/ 26 h 36"/>
                  <a:gd name="T10" fmla="*/ 5 w 18"/>
                  <a:gd name="T11" fmla="*/ 36 h 36"/>
                  <a:gd name="T12" fmla="*/ 11 w 18"/>
                  <a:gd name="T13" fmla="*/ 22 h 36"/>
                  <a:gd name="T14" fmla="*/ 18 w 18"/>
                  <a:gd name="T15" fmla="*/ 6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6">
                    <a:moveTo>
                      <a:pt x="18" y="6"/>
                    </a:moveTo>
                    <a:cubicBezTo>
                      <a:pt x="16" y="4"/>
                      <a:pt x="15" y="2"/>
                      <a:pt x="14" y="0"/>
                    </a:cubicBezTo>
                    <a:cubicBezTo>
                      <a:pt x="12" y="2"/>
                      <a:pt x="12" y="5"/>
                      <a:pt x="11" y="7"/>
                    </a:cubicBezTo>
                    <a:cubicBezTo>
                      <a:pt x="10" y="9"/>
                      <a:pt x="8" y="11"/>
                      <a:pt x="7" y="14"/>
                    </a:cubicBezTo>
                    <a:cubicBezTo>
                      <a:pt x="5" y="18"/>
                      <a:pt x="3" y="22"/>
                      <a:pt x="0" y="26"/>
                    </a:cubicBezTo>
                    <a:cubicBezTo>
                      <a:pt x="1" y="29"/>
                      <a:pt x="3" y="33"/>
                      <a:pt x="5" y="36"/>
                    </a:cubicBezTo>
                    <a:cubicBezTo>
                      <a:pt x="6" y="31"/>
                      <a:pt x="9" y="26"/>
                      <a:pt x="11" y="22"/>
                    </a:cubicBezTo>
                    <a:cubicBezTo>
                      <a:pt x="13" y="16"/>
                      <a:pt x="14" y="11"/>
                      <a:pt x="18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004"/>
              <p:cNvSpPr/>
              <p:nvPr/>
            </p:nvSpPr>
            <p:spPr bwMode="auto">
              <a:xfrm>
                <a:off x="1512" y="1742"/>
                <a:ext cx="40" cy="74"/>
              </a:xfrm>
              <a:custGeom>
                <a:gdLst>
                  <a:gd name="T0" fmla="*/ 11 w 17"/>
                  <a:gd name="T1" fmla="*/ 18 h 31"/>
                  <a:gd name="T2" fmla="*/ 15 w 17"/>
                  <a:gd name="T3" fmla="*/ 11 h 31"/>
                  <a:gd name="T4" fmla="*/ 17 w 17"/>
                  <a:gd name="T5" fmla="*/ 6 h 31"/>
                  <a:gd name="T6" fmla="*/ 13 w 17"/>
                  <a:gd name="T7" fmla="*/ 0 h 31"/>
                  <a:gd name="T8" fmla="*/ 13 w 17"/>
                  <a:gd name="T9" fmla="*/ 0 h 31"/>
                  <a:gd name="T10" fmla="*/ 7 w 17"/>
                  <a:gd name="T11" fmla="*/ 10 h 31"/>
                  <a:gd name="T12" fmla="*/ 0 w 17"/>
                  <a:gd name="T13" fmla="*/ 20 h 31"/>
                  <a:gd name="T14" fmla="*/ 0 w 17"/>
                  <a:gd name="T15" fmla="*/ 23 h 31"/>
                  <a:gd name="T16" fmla="*/ 3 w 17"/>
                  <a:gd name="T17" fmla="*/ 31 h 31"/>
                  <a:gd name="T18" fmla="*/ 11 w 17"/>
                  <a:gd name="T19" fmla="*/ 18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1">
                    <a:moveTo>
                      <a:pt x="11" y="18"/>
                    </a:moveTo>
                    <a:cubicBezTo>
                      <a:pt x="12" y="16"/>
                      <a:pt x="14" y="13"/>
                      <a:pt x="15" y="11"/>
                    </a:cubicBezTo>
                    <a:cubicBezTo>
                      <a:pt x="15" y="9"/>
                      <a:pt x="16" y="7"/>
                      <a:pt x="17" y="6"/>
                    </a:cubicBezTo>
                    <a:cubicBezTo>
                      <a:pt x="16" y="4"/>
                      <a:pt x="15" y="2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3"/>
                      <a:pt x="9" y="7"/>
                      <a:pt x="7" y="10"/>
                    </a:cubicBezTo>
                    <a:cubicBezTo>
                      <a:pt x="5" y="13"/>
                      <a:pt x="2" y="17"/>
                      <a:pt x="0" y="2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6"/>
                      <a:pt x="2" y="29"/>
                      <a:pt x="3" y="31"/>
                    </a:cubicBezTo>
                    <a:cubicBezTo>
                      <a:pt x="6" y="27"/>
                      <a:pt x="8" y="23"/>
                      <a:pt x="11" y="1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005"/>
              <p:cNvSpPr/>
              <p:nvPr/>
            </p:nvSpPr>
            <p:spPr bwMode="auto">
              <a:xfrm>
                <a:off x="1581" y="1833"/>
                <a:ext cx="45" cy="125"/>
              </a:xfrm>
              <a:custGeom>
                <a:gdLst>
                  <a:gd name="T0" fmla="*/ 13 w 19"/>
                  <a:gd name="T1" fmla="*/ 29 h 53"/>
                  <a:gd name="T2" fmla="*/ 17 w 19"/>
                  <a:gd name="T3" fmla="*/ 16 h 53"/>
                  <a:gd name="T4" fmla="*/ 19 w 19"/>
                  <a:gd name="T5" fmla="*/ 7 h 53"/>
                  <a:gd name="T6" fmla="*/ 13 w 19"/>
                  <a:gd name="T7" fmla="*/ 0 h 53"/>
                  <a:gd name="T8" fmla="*/ 10 w 19"/>
                  <a:gd name="T9" fmla="*/ 10 h 53"/>
                  <a:gd name="T10" fmla="*/ 7 w 19"/>
                  <a:gd name="T11" fmla="*/ 21 h 53"/>
                  <a:gd name="T12" fmla="*/ 0 w 19"/>
                  <a:gd name="T13" fmla="*/ 43 h 53"/>
                  <a:gd name="T14" fmla="*/ 0 w 19"/>
                  <a:gd name="T15" fmla="*/ 43 h 53"/>
                  <a:gd name="T16" fmla="*/ 1 w 19"/>
                  <a:gd name="T17" fmla="*/ 44 h 53"/>
                  <a:gd name="T18" fmla="*/ 6 w 19"/>
                  <a:gd name="T19" fmla="*/ 53 h 53"/>
                  <a:gd name="T20" fmla="*/ 13 w 19"/>
                  <a:gd name="T21" fmla="*/ 29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52">
                    <a:moveTo>
                      <a:pt x="13" y="29"/>
                    </a:moveTo>
                    <a:cubicBezTo>
                      <a:pt x="14" y="24"/>
                      <a:pt x="15" y="20"/>
                      <a:pt x="17" y="16"/>
                    </a:cubicBezTo>
                    <a:cubicBezTo>
                      <a:pt x="18" y="13"/>
                      <a:pt x="18" y="10"/>
                      <a:pt x="19" y="7"/>
                    </a:cubicBezTo>
                    <a:cubicBezTo>
                      <a:pt x="17" y="5"/>
                      <a:pt x="15" y="3"/>
                      <a:pt x="13" y="0"/>
                    </a:cubicBezTo>
                    <a:cubicBezTo>
                      <a:pt x="11" y="3"/>
                      <a:pt x="11" y="7"/>
                      <a:pt x="10" y="10"/>
                    </a:cubicBezTo>
                    <a:cubicBezTo>
                      <a:pt x="8" y="14"/>
                      <a:pt x="7" y="17"/>
                      <a:pt x="7" y="21"/>
                    </a:cubicBezTo>
                    <a:cubicBezTo>
                      <a:pt x="5" y="28"/>
                      <a:pt x="3" y="36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1" y="44"/>
                      <a:pt x="1" y="44"/>
                    </a:cubicBezTo>
                    <a:cubicBezTo>
                      <a:pt x="2" y="47"/>
                      <a:pt x="4" y="50"/>
                      <a:pt x="6" y="53"/>
                    </a:cubicBezTo>
                    <a:cubicBezTo>
                      <a:pt x="8" y="45"/>
                      <a:pt x="11" y="37"/>
                      <a:pt x="13" y="2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006"/>
              <p:cNvSpPr/>
              <p:nvPr/>
            </p:nvSpPr>
            <p:spPr bwMode="auto">
              <a:xfrm>
                <a:off x="1597" y="1854"/>
                <a:ext cx="48" cy="130"/>
              </a:xfrm>
              <a:custGeom>
                <a:gdLst>
                  <a:gd name="T0" fmla="*/ 7 w 20"/>
                  <a:gd name="T1" fmla="*/ 21 h 55"/>
                  <a:gd name="T2" fmla="*/ 0 w 20"/>
                  <a:gd name="T3" fmla="*/ 45 h 55"/>
                  <a:gd name="T4" fmla="*/ 0 w 20"/>
                  <a:gd name="T5" fmla="*/ 46 h 55"/>
                  <a:gd name="T6" fmla="*/ 5 w 20"/>
                  <a:gd name="T7" fmla="*/ 55 h 55"/>
                  <a:gd name="T8" fmla="*/ 13 w 20"/>
                  <a:gd name="T9" fmla="*/ 31 h 55"/>
                  <a:gd name="T10" fmla="*/ 17 w 20"/>
                  <a:gd name="T11" fmla="*/ 17 h 55"/>
                  <a:gd name="T12" fmla="*/ 20 w 20"/>
                  <a:gd name="T13" fmla="*/ 7 h 55"/>
                  <a:gd name="T14" fmla="*/ 19 w 20"/>
                  <a:gd name="T15" fmla="*/ 6 h 55"/>
                  <a:gd name="T16" fmla="*/ 13 w 20"/>
                  <a:gd name="T17" fmla="*/ 0 h 55"/>
                  <a:gd name="T18" fmla="*/ 11 w 20"/>
                  <a:gd name="T19" fmla="*/ 9 h 55"/>
                  <a:gd name="T20" fmla="*/ 7 w 20"/>
                  <a:gd name="T21" fmla="*/ 21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55">
                    <a:moveTo>
                      <a:pt x="7" y="21"/>
                    </a:moveTo>
                    <a:cubicBezTo>
                      <a:pt x="5" y="29"/>
                      <a:pt x="2" y="37"/>
                      <a:pt x="0" y="45"/>
                    </a:cubicBezTo>
                    <a:cubicBezTo>
                      <a:pt x="0" y="45"/>
                      <a:pt x="0" y="46"/>
                      <a:pt x="0" y="46"/>
                    </a:cubicBezTo>
                    <a:cubicBezTo>
                      <a:pt x="2" y="49"/>
                      <a:pt x="4" y="52"/>
                      <a:pt x="5" y="55"/>
                    </a:cubicBezTo>
                    <a:cubicBezTo>
                      <a:pt x="7" y="47"/>
                      <a:pt x="10" y="39"/>
                      <a:pt x="13" y="31"/>
                    </a:cubicBezTo>
                    <a:cubicBezTo>
                      <a:pt x="14" y="26"/>
                      <a:pt x="15" y="21"/>
                      <a:pt x="17" y="17"/>
                    </a:cubicBezTo>
                    <a:cubicBezTo>
                      <a:pt x="18" y="13"/>
                      <a:pt x="18" y="10"/>
                      <a:pt x="20" y="7"/>
                    </a:cubicBezTo>
                    <a:cubicBezTo>
                      <a:pt x="20" y="6"/>
                      <a:pt x="19" y="6"/>
                      <a:pt x="19" y="6"/>
                    </a:cubicBezTo>
                    <a:cubicBezTo>
                      <a:pt x="17" y="4"/>
                      <a:pt x="15" y="2"/>
                      <a:pt x="13" y="0"/>
                    </a:cubicBezTo>
                    <a:cubicBezTo>
                      <a:pt x="12" y="2"/>
                      <a:pt x="12" y="6"/>
                      <a:pt x="11" y="9"/>
                    </a:cubicBezTo>
                    <a:cubicBezTo>
                      <a:pt x="9" y="13"/>
                      <a:pt x="8" y="17"/>
                      <a:pt x="7" y="2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007"/>
              <p:cNvSpPr/>
              <p:nvPr/>
            </p:nvSpPr>
            <p:spPr bwMode="auto">
              <a:xfrm>
                <a:off x="1564" y="1814"/>
                <a:ext cx="45" cy="116"/>
              </a:xfrm>
              <a:custGeom>
                <a:gdLst>
                  <a:gd name="T0" fmla="*/ 16 w 19"/>
                  <a:gd name="T1" fmla="*/ 16 h 49"/>
                  <a:gd name="T2" fmla="*/ 19 w 19"/>
                  <a:gd name="T3" fmla="*/ 7 h 49"/>
                  <a:gd name="T4" fmla="*/ 13 w 19"/>
                  <a:gd name="T5" fmla="*/ 0 h 49"/>
                  <a:gd name="T6" fmla="*/ 10 w 19"/>
                  <a:gd name="T7" fmla="*/ 9 h 49"/>
                  <a:gd name="T8" fmla="*/ 6 w 19"/>
                  <a:gd name="T9" fmla="*/ 18 h 49"/>
                  <a:gd name="T10" fmla="*/ 0 w 19"/>
                  <a:gd name="T11" fmla="*/ 39 h 49"/>
                  <a:gd name="T12" fmla="*/ 6 w 19"/>
                  <a:gd name="T13" fmla="*/ 49 h 49"/>
                  <a:gd name="T14" fmla="*/ 12 w 19"/>
                  <a:gd name="T15" fmla="*/ 28 h 49"/>
                  <a:gd name="T16" fmla="*/ 16 w 19"/>
                  <a:gd name="T17" fmla="*/ 16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49">
                    <a:moveTo>
                      <a:pt x="16" y="16"/>
                    </a:moveTo>
                    <a:cubicBezTo>
                      <a:pt x="17" y="13"/>
                      <a:pt x="17" y="10"/>
                      <a:pt x="19" y="7"/>
                    </a:cubicBezTo>
                    <a:cubicBezTo>
                      <a:pt x="17" y="5"/>
                      <a:pt x="15" y="2"/>
                      <a:pt x="13" y="0"/>
                    </a:cubicBezTo>
                    <a:cubicBezTo>
                      <a:pt x="12" y="3"/>
                      <a:pt x="11" y="6"/>
                      <a:pt x="10" y="9"/>
                    </a:cubicBezTo>
                    <a:cubicBezTo>
                      <a:pt x="8" y="12"/>
                      <a:pt x="7" y="15"/>
                      <a:pt x="6" y="18"/>
                    </a:cubicBezTo>
                    <a:cubicBezTo>
                      <a:pt x="4" y="25"/>
                      <a:pt x="3" y="32"/>
                      <a:pt x="0" y="39"/>
                    </a:cubicBezTo>
                    <a:cubicBezTo>
                      <a:pt x="2" y="42"/>
                      <a:pt x="4" y="46"/>
                      <a:pt x="6" y="49"/>
                    </a:cubicBezTo>
                    <a:cubicBezTo>
                      <a:pt x="9" y="42"/>
                      <a:pt x="11" y="35"/>
                      <a:pt x="12" y="28"/>
                    </a:cubicBezTo>
                    <a:cubicBezTo>
                      <a:pt x="13" y="24"/>
                      <a:pt x="15" y="20"/>
                      <a:pt x="16" y="1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008"/>
              <p:cNvSpPr/>
              <p:nvPr/>
            </p:nvSpPr>
            <p:spPr bwMode="auto">
              <a:xfrm>
                <a:off x="1614" y="1873"/>
                <a:ext cx="47" cy="135"/>
              </a:xfrm>
              <a:custGeom>
                <a:gdLst>
                  <a:gd name="T0" fmla="*/ 7 w 20"/>
                  <a:gd name="T1" fmla="*/ 23 h 57"/>
                  <a:gd name="T2" fmla="*/ 0 w 20"/>
                  <a:gd name="T3" fmla="*/ 49 h 57"/>
                  <a:gd name="T4" fmla="*/ 5 w 20"/>
                  <a:gd name="T5" fmla="*/ 57 h 57"/>
                  <a:gd name="T6" fmla="*/ 12 w 20"/>
                  <a:gd name="T7" fmla="*/ 34 h 57"/>
                  <a:gd name="T8" fmla="*/ 20 w 20"/>
                  <a:gd name="T9" fmla="*/ 7 h 57"/>
                  <a:gd name="T10" fmla="*/ 14 w 20"/>
                  <a:gd name="T11" fmla="*/ 0 h 57"/>
                  <a:gd name="T12" fmla="*/ 11 w 20"/>
                  <a:gd name="T13" fmla="*/ 10 h 57"/>
                  <a:gd name="T14" fmla="*/ 7 w 20"/>
                  <a:gd name="T15" fmla="*/ 23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57">
                    <a:moveTo>
                      <a:pt x="7" y="23"/>
                    </a:moveTo>
                    <a:cubicBezTo>
                      <a:pt x="5" y="32"/>
                      <a:pt x="1" y="40"/>
                      <a:pt x="0" y="49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6" y="49"/>
                      <a:pt x="9" y="41"/>
                      <a:pt x="12" y="34"/>
                    </a:cubicBezTo>
                    <a:cubicBezTo>
                      <a:pt x="14" y="25"/>
                      <a:pt x="17" y="16"/>
                      <a:pt x="20" y="7"/>
                    </a:cubicBezTo>
                    <a:cubicBezTo>
                      <a:pt x="18" y="5"/>
                      <a:pt x="16" y="2"/>
                      <a:pt x="14" y="0"/>
                    </a:cubicBezTo>
                    <a:cubicBezTo>
                      <a:pt x="12" y="3"/>
                      <a:pt x="12" y="7"/>
                      <a:pt x="11" y="10"/>
                    </a:cubicBezTo>
                    <a:cubicBezTo>
                      <a:pt x="9" y="14"/>
                      <a:pt x="8" y="19"/>
                      <a:pt x="7" y="2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3" name="Freeform 1010"/>
            <p:cNvSpPr/>
            <p:nvPr/>
          </p:nvSpPr>
          <p:spPr bwMode="auto">
            <a:xfrm>
              <a:off x="1602" y="2053"/>
              <a:ext cx="57" cy="22"/>
            </a:xfrm>
            <a:custGeom>
              <a:gdLst>
                <a:gd name="T0" fmla="*/ 11 w 24"/>
                <a:gd name="T1" fmla="*/ 3 h 9"/>
                <a:gd name="T2" fmla="*/ 4 w 24"/>
                <a:gd name="T3" fmla="*/ 1 h 9"/>
                <a:gd name="T4" fmla="*/ 0 w 24"/>
                <a:gd name="T5" fmla="*/ 0 h 9"/>
                <a:gd name="T6" fmla="*/ 6 w 24"/>
                <a:gd name="T7" fmla="*/ 6 h 9"/>
                <a:gd name="T8" fmla="*/ 24 w 24"/>
                <a:gd name="T9" fmla="*/ 9 h 9"/>
                <a:gd name="T10" fmla="*/ 22 w 24"/>
                <a:gd name="T11" fmla="*/ 6 h 9"/>
                <a:gd name="T12" fmla="*/ 11 w 24"/>
                <a:gd name="T13" fmla="*/ 3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9">
                  <a:moveTo>
                    <a:pt x="11" y="3"/>
                  </a:moveTo>
                  <a:cubicBezTo>
                    <a:pt x="9" y="2"/>
                    <a:pt x="7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ubicBezTo>
                    <a:pt x="2" y="2"/>
                    <a:pt x="4" y="4"/>
                    <a:pt x="6" y="6"/>
                  </a:cubicBezTo>
                  <a:cubicBezTo>
                    <a:pt x="12" y="5"/>
                    <a:pt x="18" y="6"/>
                    <a:pt x="24" y="9"/>
                  </a:cubicBezTo>
                  <a:cubicBezTo>
                    <a:pt x="23" y="8"/>
                    <a:pt x="23" y="7"/>
                    <a:pt x="22" y="6"/>
                  </a:cubicBezTo>
                  <a:cubicBezTo>
                    <a:pt x="19" y="5"/>
                    <a:pt x="15" y="4"/>
                    <a:pt x="11" y="3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11"/>
            <p:cNvSpPr/>
            <p:nvPr/>
          </p:nvSpPr>
          <p:spPr bwMode="auto">
            <a:xfrm>
              <a:off x="1512" y="1441"/>
              <a:ext cx="7" cy="17"/>
            </a:xfrm>
            <a:custGeom>
              <a:gdLst>
                <a:gd name="T0" fmla="*/ 0 w 3"/>
                <a:gd name="T1" fmla="*/ 0 h 7"/>
                <a:gd name="T2" fmla="*/ 0 w 3"/>
                <a:gd name="T3" fmla="*/ 7 h 7"/>
                <a:gd name="T4" fmla="*/ 3 w 3"/>
                <a:gd name="T5" fmla="*/ 0 h 7"/>
                <a:gd name="T6" fmla="*/ 0 w 3"/>
                <a:gd name="T7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2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12"/>
            <p:cNvSpPr/>
            <p:nvPr/>
          </p:nvSpPr>
          <p:spPr bwMode="auto">
            <a:xfrm>
              <a:off x="1718" y="2134"/>
              <a:ext cx="33" cy="88"/>
            </a:xfrm>
            <a:custGeom>
              <a:gdLst>
                <a:gd name="T0" fmla="*/ 14 w 14"/>
                <a:gd name="T1" fmla="*/ 0 h 37"/>
                <a:gd name="T2" fmla="*/ 12 w 14"/>
                <a:gd name="T3" fmla="*/ 5 h 37"/>
                <a:gd name="T4" fmla="*/ 8 w 14"/>
                <a:gd name="T5" fmla="*/ 13 h 37"/>
                <a:gd name="T6" fmla="*/ 0 w 14"/>
                <a:gd name="T7" fmla="*/ 29 h 37"/>
                <a:gd name="T8" fmla="*/ 0 w 14"/>
                <a:gd name="T9" fmla="*/ 29 h 37"/>
                <a:gd name="T10" fmla="*/ 5 w 14"/>
                <a:gd name="T11" fmla="*/ 37 h 37"/>
                <a:gd name="T12" fmla="*/ 12 w 14"/>
                <a:gd name="T13" fmla="*/ 12 h 37"/>
                <a:gd name="T14" fmla="*/ 14 w 14"/>
                <a:gd name="T15" fmla="*/ 0 h 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7">
                  <a:moveTo>
                    <a:pt x="14" y="0"/>
                  </a:moveTo>
                  <a:cubicBezTo>
                    <a:pt x="13" y="1"/>
                    <a:pt x="12" y="3"/>
                    <a:pt x="12" y="5"/>
                  </a:cubicBezTo>
                  <a:cubicBezTo>
                    <a:pt x="10" y="7"/>
                    <a:pt x="9" y="10"/>
                    <a:pt x="8" y="13"/>
                  </a:cubicBezTo>
                  <a:cubicBezTo>
                    <a:pt x="6" y="18"/>
                    <a:pt x="3" y="23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2" y="32"/>
                    <a:pt x="3" y="34"/>
                    <a:pt x="5" y="37"/>
                  </a:cubicBezTo>
                  <a:cubicBezTo>
                    <a:pt x="8" y="29"/>
                    <a:pt x="10" y="21"/>
                    <a:pt x="12" y="12"/>
                  </a:cubicBezTo>
                  <a:cubicBezTo>
                    <a:pt x="13" y="8"/>
                    <a:pt x="13" y="4"/>
                    <a:pt x="14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13"/>
            <p:cNvSpPr/>
            <p:nvPr/>
          </p:nvSpPr>
          <p:spPr bwMode="auto">
            <a:xfrm>
              <a:off x="1704" y="2079"/>
              <a:ext cx="47" cy="119"/>
            </a:xfrm>
            <a:custGeom>
              <a:gdLst>
                <a:gd name="T0" fmla="*/ 17 w 20"/>
                <a:gd name="T1" fmla="*/ 25 h 50"/>
                <a:gd name="T2" fmla="*/ 20 w 20"/>
                <a:gd name="T3" fmla="*/ 19 h 50"/>
                <a:gd name="T4" fmla="*/ 19 w 20"/>
                <a:gd name="T5" fmla="*/ 0 h 50"/>
                <a:gd name="T6" fmla="*/ 10 w 20"/>
                <a:gd name="T7" fmla="*/ 20 h 50"/>
                <a:gd name="T8" fmla="*/ 5 w 20"/>
                <a:gd name="T9" fmla="*/ 31 h 50"/>
                <a:gd name="T10" fmla="*/ 3 w 20"/>
                <a:gd name="T11" fmla="*/ 37 h 50"/>
                <a:gd name="T12" fmla="*/ 0 w 20"/>
                <a:gd name="T13" fmla="*/ 42 h 50"/>
                <a:gd name="T14" fmla="*/ 5 w 20"/>
                <a:gd name="T15" fmla="*/ 50 h 50"/>
                <a:gd name="T16" fmla="*/ 13 w 20"/>
                <a:gd name="T17" fmla="*/ 34 h 50"/>
                <a:gd name="T18" fmla="*/ 17 w 20"/>
                <a:gd name="T19" fmla="*/ 25 h 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50">
                  <a:moveTo>
                    <a:pt x="17" y="25"/>
                  </a:moveTo>
                  <a:cubicBezTo>
                    <a:pt x="18" y="23"/>
                    <a:pt x="18" y="21"/>
                    <a:pt x="20" y="19"/>
                  </a:cubicBezTo>
                  <a:cubicBezTo>
                    <a:pt x="20" y="13"/>
                    <a:pt x="20" y="7"/>
                    <a:pt x="19" y="0"/>
                  </a:cubicBezTo>
                  <a:cubicBezTo>
                    <a:pt x="17" y="7"/>
                    <a:pt x="13" y="13"/>
                    <a:pt x="10" y="20"/>
                  </a:cubicBezTo>
                  <a:cubicBezTo>
                    <a:pt x="8" y="23"/>
                    <a:pt x="7" y="27"/>
                    <a:pt x="5" y="31"/>
                  </a:cubicBezTo>
                  <a:cubicBezTo>
                    <a:pt x="4" y="33"/>
                    <a:pt x="4" y="35"/>
                    <a:pt x="3" y="37"/>
                  </a:cubicBezTo>
                  <a:cubicBezTo>
                    <a:pt x="2" y="39"/>
                    <a:pt x="1" y="40"/>
                    <a:pt x="0" y="42"/>
                  </a:cubicBezTo>
                  <a:cubicBezTo>
                    <a:pt x="2" y="45"/>
                    <a:pt x="4" y="48"/>
                    <a:pt x="5" y="50"/>
                  </a:cubicBezTo>
                  <a:cubicBezTo>
                    <a:pt x="8" y="45"/>
                    <a:pt x="11" y="39"/>
                    <a:pt x="13" y="34"/>
                  </a:cubicBezTo>
                  <a:cubicBezTo>
                    <a:pt x="15" y="31"/>
                    <a:pt x="16" y="28"/>
                    <a:pt x="17" y="25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14"/>
            <p:cNvSpPr/>
            <p:nvPr/>
          </p:nvSpPr>
          <p:spPr bwMode="auto">
            <a:xfrm>
              <a:off x="1704" y="2037"/>
              <a:ext cx="45" cy="125"/>
            </a:xfrm>
            <a:custGeom>
              <a:gdLst>
                <a:gd name="T0" fmla="*/ 1 w 19"/>
                <a:gd name="T1" fmla="*/ 53 h 53"/>
                <a:gd name="T2" fmla="*/ 3 w 19"/>
                <a:gd name="T3" fmla="*/ 49 h 53"/>
                <a:gd name="T4" fmla="*/ 8 w 19"/>
                <a:gd name="T5" fmla="*/ 37 h 53"/>
                <a:gd name="T6" fmla="*/ 19 w 19"/>
                <a:gd name="T7" fmla="*/ 15 h 53"/>
                <a:gd name="T8" fmla="*/ 16 w 19"/>
                <a:gd name="T9" fmla="*/ 0 h 53"/>
                <a:gd name="T10" fmla="*/ 8 w 19"/>
                <a:gd name="T11" fmla="*/ 18 h 53"/>
                <a:gd name="T12" fmla="*/ 0 w 19"/>
                <a:gd name="T13" fmla="*/ 38 h 53"/>
                <a:gd name="T14" fmla="*/ 0 w 19"/>
                <a:gd name="T15" fmla="*/ 38 h 53"/>
                <a:gd name="T16" fmla="*/ 1 w 19"/>
                <a:gd name="T17" fmla="*/ 53 h 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52">
                  <a:moveTo>
                    <a:pt x="1" y="53"/>
                  </a:moveTo>
                  <a:cubicBezTo>
                    <a:pt x="2" y="52"/>
                    <a:pt x="3" y="51"/>
                    <a:pt x="3" y="49"/>
                  </a:cubicBezTo>
                  <a:cubicBezTo>
                    <a:pt x="5" y="45"/>
                    <a:pt x="7" y="41"/>
                    <a:pt x="8" y="37"/>
                  </a:cubicBezTo>
                  <a:cubicBezTo>
                    <a:pt x="12" y="30"/>
                    <a:pt x="16" y="23"/>
                    <a:pt x="19" y="15"/>
                  </a:cubicBezTo>
                  <a:cubicBezTo>
                    <a:pt x="18" y="10"/>
                    <a:pt x="17" y="5"/>
                    <a:pt x="16" y="0"/>
                  </a:cubicBezTo>
                  <a:cubicBezTo>
                    <a:pt x="14" y="6"/>
                    <a:pt x="11" y="12"/>
                    <a:pt x="8" y="18"/>
                  </a:cubicBezTo>
                  <a:cubicBezTo>
                    <a:pt x="5" y="25"/>
                    <a:pt x="3" y="32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43"/>
                    <a:pt x="2" y="48"/>
                    <a:pt x="1" y="53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015"/>
            <p:cNvSpPr/>
            <p:nvPr/>
          </p:nvSpPr>
          <p:spPr bwMode="auto">
            <a:xfrm>
              <a:off x="1678" y="1968"/>
              <a:ext cx="49" cy="133"/>
            </a:xfrm>
            <a:custGeom>
              <a:gdLst>
                <a:gd name="T0" fmla="*/ 21 w 21"/>
                <a:gd name="T1" fmla="*/ 11 h 56"/>
                <a:gd name="T2" fmla="*/ 16 w 21"/>
                <a:gd name="T3" fmla="*/ 0 h 56"/>
                <a:gd name="T4" fmla="*/ 13 w 21"/>
                <a:gd name="T5" fmla="*/ 9 h 56"/>
                <a:gd name="T6" fmla="*/ 9 w 21"/>
                <a:gd name="T7" fmla="*/ 23 h 56"/>
                <a:gd name="T8" fmla="*/ 0 w 21"/>
                <a:gd name="T9" fmla="*/ 50 h 56"/>
                <a:gd name="T10" fmla="*/ 4 w 21"/>
                <a:gd name="T11" fmla="*/ 55 h 56"/>
                <a:gd name="T12" fmla="*/ 5 w 21"/>
                <a:gd name="T13" fmla="*/ 56 h 56"/>
                <a:gd name="T14" fmla="*/ 13 w 21"/>
                <a:gd name="T15" fmla="*/ 35 h 56"/>
                <a:gd name="T16" fmla="*/ 21 w 21"/>
                <a:gd name="T17" fmla="*/ 11 h 5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56">
                  <a:moveTo>
                    <a:pt x="21" y="11"/>
                  </a:moveTo>
                  <a:cubicBezTo>
                    <a:pt x="19" y="8"/>
                    <a:pt x="18" y="4"/>
                    <a:pt x="16" y="0"/>
                  </a:cubicBezTo>
                  <a:cubicBezTo>
                    <a:pt x="14" y="3"/>
                    <a:pt x="14" y="6"/>
                    <a:pt x="13" y="9"/>
                  </a:cubicBezTo>
                  <a:cubicBezTo>
                    <a:pt x="12" y="14"/>
                    <a:pt x="10" y="18"/>
                    <a:pt x="9" y="23"/>
                  </a:cubicBezTo>
                  <a:cubicBezTo>
                    <a:pt x="6" y="32"/>
                    <a:pt x="3" y="41"/>
                    <a:pt x="0" y="50"/>
                  </a:cubicBezTo>
                  <a:cubicBezTo>
                    <a:pt x="1" y="51"/>
                    <a:pt x="3" y="53"/>
                    <a:pt x="4" y="55"/>
                  </a:cubicBezTo>
                  <a:cubicBezTo>
                    <a:pt x="5" y="55"/>
                    <a:pt x="5" y="55"/>
                    <a:pt x="5" y="56"/>
                  </a:cubicBezTo>
                  <a:cubicBezTo>
                    <a:pt x="8" y="49"/>
                    <a:pt x="11" y="42"/>
                    <a:pt x="13" y="35"/>
                  </a:cubicBezTo>
                  <a:cubicBezTo>
                    <a:pt x="16" y="27"/>
                    <a:pt x="18" y="19"/>
                    <a:pt x="21" y="11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016"/>
            <p:cNvSpPr/>
            <p:nvPr/>
          </p:nvSpPr>
          <p:spPr bwMode="auto">
            <a:xfrm>
              <a:off x="1661" y="1942"/>
              <a:ext cx="52" cy="142"/>
            </a:xfrm>
            <a:custGeom>
              <a:gdLst>
                <a:gd name="T0" fmla="*/ 19 w 22"/>
                <a:gd name="T1" fmla="*/ 18 h 60"/>
                <a:gd name="T2" fmla="*/ 22 w 22"/>
                <a:gd name="T3" fmla="*/ 10 h 60"/>
                <a:gd name="T4" fmla="*/ 16 w 22"/>
                <a:gd name="T5" fmla="*/ 0 h 60"/>
                <a:gd name="T6" fmla="*/ 12 w 22"/>
                <a:gd name="T7" fmla="*/ 13 h 60"/>
                <a:gd name="T8" fmla="*/ 8 w 22"/>
                <a:gd name="T9" fmla="*/ 27 h 60"/>
                <a:gd name="T10" fmla="*/ 0 w 22"/>
                <a:gd name="T11" fmla="*/ 55 h 60"/>
                <a:gd name="T12" fmla="*/ 1 w 22"/>
                <a:gd name="T13" fmla="*/ 56 h 60"/>
                <a:gd name="T14" fmla="*/ 1 w 22"/>
                <a:gd name="T15" fmla="*/ 57 h 60"/>
                <a:gd name="T16" fmla="*/ 2 w 22"/>
                <a:gd name="T17" fmla="*/ 57 h 60"/>
                <a:gd name="T18" fmla="*/ 5 w 22"/>
                <a:gd name="T19" fmla="*/ 60 h 60"/>
                <a:gd name="T20" fmla="*/ 15 w 22"/>
                <a:gd name="T21" fmla="*/ 32 h 60"/>
                <a:gd name="T22" fmla="*/ 19 w 22"/>
                <a:gd name="T23" fmla="*/ 18 h 6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60">
                  <a:moveTo>
                    <a:pt x="19" y="18"/>
                  </a:moveTo>
                  <a:cubicBezTo>
                    <a:pt x="20" y="16"/>
                    <a:pt x="20" y="12"/>
                    <a:pt x="22" y="10"/>
                  </a:cubicBezTo>
                  <a:cubicBezTo>
                    <a:pt x="20" y="7"/>
                    <a:pt x="18" y="3"/>
                    <a:pt x="16" y="0"/>
                  </a:cubicBezTo>
                  <a:cubicBezTo>
                    <a:pt x="14" y="4"/>
                    <a:pt x="13" y="8"/>
                    <a:pt x="12" y="13"/>
                  </a:cubicBezTo>
                  <a:cubicBezTo>
                    <a:pt x="11" y="17"/>
                    <a:pt x="9" y="22"/>
                    <a:pt x="8" y="27"/>
                  </a:cubicBezTo>
                  <a:cubicBezTo>
                    <a:pt x="6" y="36"/>
                    <a:pt x="4" y="46"/>
                    <a:pt x="0" y="55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6"/>
                    <a:pt x="1" y="57"/>
                  </a:cubicBezTo>
                  <a:cubicBezTo>
                    <a:pt x="1" y="57"/>
                    <a:pt x="1" y="57"/>
                    <a:pt x="2" y="57"/>
                  </a:cubicBezTo>
                  <a:cubicBezTo>
                    <a:pt x="3" y="58"/>
                    <a:pt x="4" y="59"/>
                    <a:pt x="5" y="60"/>
                  </a:cubicBezTo>
                  <a:cubicBezTo>
                    <a:pt x="9" y="51"/>
                    <a:pt x="12" y="41"/>
                    <a:pt x="15" y="32"/>
                  </a:cubicBezTo>
                  <a:cubicBezTo>
                    <a:pt x="16" y="27"/>
                    <a:pt x="18" y="23"/>
                    <a:pt x="19" y="18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017"/>
            <p:cNvSpPr/>
            <p:nvPr/>
          </p:nvSpPr>
          <p:spPr bwMode="auto">
            <a:xfrm>
              <a:off x="1692" y="1999"/>
              <a:ext cx="47" cy="123"/>
            </a:xfrm>
            <a:custGeom>
              <a:gdLst>
                <a:gd name="T0" fmla="*/ 20 w 20"/>
                <a:gd name="T1" fmla="*/ 13 h 52"/>
                <a:gd name="T2" fmla="*/ 16 w 20"/>
                <a:gd name="T3" fmla="*/ 0 h 52"/>
                <a:gd name="T4" fmla="*/ 9 w 20"/>
                <a:gd name="T5" fmla="*/ 22 h 52"/>
                <a:gd name="T6" fmla="*/ 0 w 20"/>
                <a:gd name="T7" fmla="*/ 44 h 52"/>
                <a:gd name="T8" fmla="*/ 4 w 20"/>
                <a:gd name="T9" fmla="*/ 52 h 52"/>
                <a:gd name="T10" fmla="*/ 12 w 20"/>
                <a:gd name="T11" fmla="*/ 34 h 52"/>
                <a:gd name="T12" fmla="*/ 20 w 20"/>
                <a:gd name="T13" fmla="*/ 13 h 5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2">
                  <a:moveTo>
                    <a:pt x="20" y="13"/>
                  </a:moveTo>
                  <a:cubicBezTo>
                    <a:pt x="19" y="9"/>
                    <a:pt x="17" y="5"/>
                    <a:pt x="16" y="0"/>
                  </a:cubicBezTo>
                  <a:cubicBezTo>
                    <a:pt x="13" y="7"/>
                    <a:pt x="11" y="15"/>
                    <a:pt x="9" y="22"/>
                  </a:cubicBezTo>
                  <a:cubicBezTo>
                    <a:pt x="6" y="30"/>
                    <a:pt x="3" y="37"/>
                    <a:pt x="0" y="44"/>
                  </a:cubicBezTo>
                  <a:cubicBezTo>
                    <a:pt x="2" y="47"/>
                    <a:pt x="3" y="49"/>
                    <a:pt x="4" y="52"/>
                  </a:cubicBezTo>
                  <a:cubicBezTo>
                    <a:pt x="7" y="46"/>
                    <a:pt x="9" y="40"/>
                    <a:pt x="12" y="34"/>
                  </a:cubicBezTo>
                  <a:cubicBezTo>
                    <a:pt x="15" y="27"/>
                    <a:pt x="17" y="20"/>
                    <a:pt x="20" y="13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018"/>
            <p:cNvSpPr/>
            <p:nvPr/>
          </p:nvSpPr>
          <p:spPr bwMode="auto">
            <a:xfrm>
              <a:off x="1952" y="2682"/>
              <a:ext cx="47" cy="50"/>
            </a:xfrm>
            <a:custGeom>
              <a:gdLst>
                <a:gd name="T0" fmla="*/ 20 w 20"/>
                <a:gd name="T1" fmla="*/ 5 h 21"/>
                <a:gd name="T2" fmla="*/ 5 w 20"/>
                <a:gd name="T3" fmla="*/ 0 h 21"/>
                <a:gd name="T4" fmla="*/ 0 w 20"/>
                <a:gd name="T5" fmla="*/ 14 h 21"/>
                <a:gd name="T6" fmla="*/ 13 w 20"/>
                <a:gd name="T7" fmla="*/ 21 h 21"/>
                <a:gd name="T8" fmla="*/ 20 w 20"/>
                <a:gd name="T9" fmla="*/ 5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0" y="5"/>
                  </a:moveTo>
                  <a:cubicBezTo>
                    <a:pt x="15" y="4"/>
                    <a:pt x="10" y="1"/>
                    <a:pt x="5" y="0"/>
                  </a:cubicBezTo>
                  <a:cubicBezTo>
                    <a:pt x="3" y="5"/>
                    <a:pt x="2" y="10"/>
                    <a:pt x="0" y="14"/>
                  </a:cubicBezTo>
                  <a:cubicBezTo>
                    <a:pt x="4" y="16"/>
                    <a:pt x="9" y="18"/>
                    <a:pt x="13" y="21"/>
                  </a:cubicBezTo>
                  <a:cubicBezTo>
                    <a:pt x="16" y="16"/>
                    <a:pt x="18" y="10"/>
                    <a:pt x="2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019"/>
            <p:cNvSpPr/>
            <p:nvPr/>
          </p:nvSpPr>
          <p:spPr bwMode="auto">
            <a:xfrm>
              <a:off x="2137" y="2535"/>
              <a:ext cx="30" cy="88"/>
            </a:xfrm>
            <a:custGeom>
              <a:gdLst>
                <a:gd name="T0" fmla="*/ 3 w 13"/>
                <a:gd name="T1" fmla="*/ 2 h 37"/>
                <a:gd name="T2" fmla="*/ 0 w 13"/>
                <a:gd name="T3" fmla="*/ 4 h 37"/>
                <a:gd name="T4" fmla="*/ 3 w 13"/>
                <a:gd name="T5" fmla="*/ 12 h 37"/>
                <a:gd name="T6" fmla="*/ 5 w 13"/>
                <a:gd name="T7" fmla="*/ 22 h 37"/>
                <a:gd name="T8" fmla="*/ 7 w 13"/>
                <a:gd name="T9" fmla="*/ 32 h 37"/>
                <a:gd name="T10" fmla="*/ 9 w 13"/>
                <a:gd name="T11" fmla="*/ 37 h 37"/>
                <a:gd name="T12" fmla="*/ 10 w 13"/>
                <a:gd name="T13" fmla="*/ 33 h 37"/>
                <a:gd name="T14" fmla="*/ 13 w 13"/>
                <a:gd name="T15" fmla="*/ 26 h 37"/>
                <a:gd name="T16" fmla="*/ 9 w 13"/>
                <a:gd name="T17" fmla="*/ 13 h 37"/>
                <a:gd name="T18" fmla="*/ 6 w 13"/>
                <a:gd name="T19" fmla="*/ 0 h 37"/>
                <a:gd name="T20" fmla="*/ 3 w 13"/>
                <a:gd name="T21" fmla="*/ 2 h 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37">
                  <a:moveTo>
                    <a:pt x="3" y="2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1" y="7"/>
                    <a:pt x="2" y="10"/>
                    <a:pt x="3" y="12"/>
                  </a:cubicBezTo>
                  <a:cubicBezTo>
                    <a:pt x="4" y="16"/>
                    <a:pt x="4" y="19"/>
                    <a:pt x="5" y="22"/>
                  </a:cubicBezTo>
                  <a:cubicBezTo>
                    <a:pt x="6" y="26"/>
                    <a:pt x="7" y="29"/>
                    <a:pt x="7" y="32"/>
                  </a:cubicBezTo>
                  <a:cubicBezTo>
                    <a:pt x="8" y="34"/>
                    <a:pt x="8" y="35"/>
                    <a:pt x="9" y="37"/>
                  </a:cubicBezTo>
                  <a:cubicBezTo>
                    <a:pt x="9" y="35"/>
                    <a:pt x="10" y="34"/>
                    <a:pt x="10" y="33"/>
                  </a:cubicBezTo>
                  <a:cubicBezTo>
                    <a:pt x="11" y="30"/>
                    <a:pt x="12" y="28"/>
                    <a:pt x="13" y="26"/>
                  </a:cubicBezTo>
                  <a:cubicBezTo>
                    <a:pt x="12" y="22"/>
                    <a:pt x="11" y="18"/>
                    <a:pt x="9" y="13"/>
                  </a:cubicBezTo>
                  <a:cubicBezTo>
                    <a:pt x="8" y="9"/>
                    <a:pt x="7" y="4"/>
                    <a:pt x="6" y="0"/>
                  </a:cubicBezTo>
                  <a:cubicBezTo>
                    <a:pt x="5" y="1"/>
                    <a:pt x="4" y="1"/>
                    <a:pt x="3" y="2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020"/>
            <p:cNvSpPr/>
            <p:nvPr/>
          </p:nvSpPr>
          <p:spPr bwMode="auto">
            <a:xfrm>
              <a:off x="2153" y="2523"/>
              <a:ext cx="29" cy="67"/>
            </a:xfrm>
            <a:custGeom>
              <a:gdLst>
                <a:gd name="T0" fmla="*/ 0 w 12"/>
                <a:gd name="T1" fmla="*/ 4 h 28"/>
                <a:gd name="T2" fmla="*/ 4 w 12"/>
                <a:gd name="T3" fmla="*/ 18 h 28"/>
                <a:gd name="T4" fmla="*/ 7 w 12"/>
                <a:gd name="T5" fmla="*/ 28 h 28"/>
                <a:gd name="T6" fmla="*/ 10 w 12"/>
                <a:gd name="T7" fmla="*/ 21 h 28"/>
                <a:gd name="T8" fmla="*/ 12 w 12"/>
                <a:gd name="T9" fmla="*/ 17 h 28"/>
                <a:gd name="T10" fmla="*/ 9 w 12"/>
                <a:gd name="T11" fmla="*/ 8 h 28"/>
                <a:gd name="T12" fmla="*/ 7 w 12"/>
                <a:gd name="T13" fmla="*/ 0 h 28"/>
                <a:gd name="T14" fmla="*/ 0 w 12"/>
                <a:gd name="T15" fmla="*/ 4 h 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8">
                  <a:moveTo>
                    <a:pt x="0" y="4"/>
                  </a:moveTo>
                  <a:cubicBezTo>
                    <a:pt x="1" y="9"/>
                    <a:pt x="3" y="13"/>
                    <a:pt x="4" y="18"/>
                  </a:cubicBezTo>
                  <a:cubicBezTo>
                    <a:pt x="5" y="22"/>
                    <a:pt x="6" y="25"/>
                    <a:pt x="7" y="28"/>
                  </a:cubicBezTo>
                  <a:cubicBezTo>
                    <a:pt x="8" y="26"/>
                    <a:pt x="9" y="24"/>
                    <a:pt x="10" y="21"/>
                  </a:cubicBezTo>
                  <a:cubicBezTo>
                    <a:pt x="11" y="20"/>
                    <a:pt x="11" y="19"/>
                    <a:pt x="12" y="17"/>
                  </a:cubicBezTo>
                  <a:cubicBezTo>
                    <a:pt x="11" y="14"/>
                    <a:pt x="10" y="11"/>
                    <a:pt x="9" y="8"/>
                  </a:cubicBezTo>
                  <a:cubicBezTo>
                    <a:pt x="9" y="5"/>
                    <a:pt x="8" y="3"/>
                    <a:pt x="7" y="0"/>
                  </a:cubicBezTo>
                  <a:cubicBezTo>
                    <a:pt x="5" y="1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021"/>
            <p:cNvSpPr/>
            <p:nvPr/>
          </p:nvSpPr>
          <p:spPr bwMode="auto">
            <a:xfrm>
              <a:off x="2172" y="2516"/>
              <a:ext cx="21" cy="43"/>
            </a:xfrm>
            <a:custGeom>
              <a:gdLst>
                <a:gd name="T0" fmla="*/ 1 w 9"/>
                <a:gd name="T1" fmla="*/ 2 h 18"/>
                <a:gd name="T2" fmla="*/ 0 w 9"/>
                <a:gd name="T3" fmla="*/ 3 h 18"/>
                <a:gd name="T4" fmla="*/ 3 w 9"/>
                <a:gd name="T5" fmla="*/ 11 h 18"/>
                <a:gd name="T6" fmla="*/ 5 w 9"/>
                <a:gd name="T7" fmla="*/ 18 h 18"/>
                <a:gd name="T8" fmla="*/ 8 w 9"/>
                <a:gd name="T9" fmla="*/ 11 h 18"/>
                <a:gd name="T10" fmla="*/ 9 w 9"/>
                <a:gd name="T11" fmla="*/ 9 h 18"/>
                <a:gd name="T12" fmla="*/ 9 w 9"/>
                <a:gd name="T13" fmla="*/ 9 h 18"/>
                <a:gd name="T14" fmla="*/ 6 w 9"/>
                <a:gd name="T15" fmla="*/ 0 h 18"/>
                <a:gd name="T16" fmla="*/ 1 w 9"/>
                <a:gd name="T17" fmla="*/ 2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1" y="2"/>
                  </a:moveTo>
                  <a:cubicBezTo>
                    <a:pt x="1" y="2"/>
                    <a:pt x="0" y="2"/>
                    <a:pt x="0" y="3"/>
                  </a:cubicBezTo>
                  <a:cubicBezTo>
                    <a:pt x="2" y="5"/>
                    <a:pt x="2" y="8"/>
                    <a:pt x="3" y="11"/>
                  </a:cubicBezTo>
                  <a:cubicBezTo>
                    <a:pt x="4" y="14"/>
                    <a:pt x="4" y="16"/>
                    <a:pt x="5" y="18"/>
                  </a:cubicBezTo>
                  <a:cubicBezTo>
                    <a:pt x="6" y="16"/>
                    <a:pt x="7" y="13"/>
                    <a:pt x="8" y="11"/>
                  </a:cubicBezTo>
                  <a:cubicBezTo>
                    <a:pt x="8" y="11"/>
                    <a:pt x="9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6"/>
                    <a:pt x="7" y="3"/>
                    <a:pt x="6" y="0"/>
                  </a:cubicBezTo>
                  <a:cubicBezTo>
                    <a:pt x="5" y="0"/>
                    <a:pt x="3" y="1"/>
                    <a:pt x="1" y="2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022"/>
            <p:cNvSpPr/>
            <p:nvPr/>
          </p:nvSpPr>
          <p:spPr bwMode="auto">
            <a:xfrm>
              <a:off x="2120" y="2547"/>
              <a:ext cx="36" cy="107"/>
            </a:xfrm>
            <a:custGeom>
              <a:gdLst>
                <a:gd name="T0" fmla="*/ 0 w 15"/>
                <a:gd name="T1" fmla="*/ 4 h 45"/>
                <a:gd name="T2" fmla="*/ 2 w 15"/>
                <a:gd name="T3" fmla="*/ 10 h 45"/>
                <a:gd name="T4" fmla="*/ 3 w 15"/>
                <a:gd name="T5" fmla="*/ 15 h 45"/>
                <a:gd name="T6" fmla="*/ 5 w 15"/>
                <a:gd name="T7" fmla="*/ 27 h 45"/>
                <a:gd name="T8" fmla="*/ 8 w 15"/>
                <a:gd name="T9" fmla="*/ 38 h 45"/>
                <a:gd name="T10" fmla="*/ 10 w 15"/>
                <a:gd name="T11" fmla="*/ 45 h 45"/>
                <a:gd name="T12" fmla="*/ 15 w 15"/>
                <a:gd name="T13" fmla="*/ 34 h 45"/>
                <a:gd name="T14" fmla="*/ 14 w 15"/>
                <a:gd name="T15" fmla="*/ 30 h 45"/>
                <a:gd name="T16" fmla="*/ 12 w 15"/>
                <a:gd name="T17" fmla="*/ 25 h 45"/>
                <a:gd name="T18" fmla="*/ 10 w 15"/>
                <a:gd name="T19" fmla="*/ 16 h 45"/>
                <a:gd name="T20" fmla="*/ 8 w 15"/>
                <a:gd name="T21" fmla="*/ 7 h 45"/>
                <a:gd name="T22" fmla="*/ 6 w 15"/>
                <a:gd name="T23" fmla="*/ 0 h 45"/>
                <a:gd name="T24" fmla="*/ 0 w 15"/>
                <a:gd name="T25" fmla="*/ 4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45">
                  <a:moveTo>
                    <a:pt x="0" y="4"/>
                  </a:moveTo>
                  <a:cubicBezTo>
                    <a:pt x="0" y="6"/>
                    <a:pt x="1" y="8"/>
                    <a:pt x="2" y="10"/>
                  </a:cubicBezTo>
                  <a:cubicBezTo>
                    <a:pt x="2" y="11"/>
                    <a:pt x="2" y="13"/>
                    <a:pt x="3" y="15"/>
                  </a:cubicBezTo>
                  <a:cubicBezTo>
                    <a:pt x="4" y="19"/>
                    <a:pt x="4" y="23"/>
                    <a:pt x="5" y="27"/>
                  </a:cubicBezTo>
                  <a:cubicBezTo>
                    <a:pt x="6" y="31"/>
                    <a:pt x="7" y="34"/>
                    <a:pt x="8" y="38"/>
                  </a:cubicBezTo>
                  <a:cubicBezTo>
                    <a:pt x="9" y="41"/>
                    <a:pt x="10" y="43"/>
                    <a:pt x="10" y="45"/>
                  </a:cubicBezTo>
                  <a:cubicBezTo>
                    <a:pt x="12" y="42"/>
                    <a:pt x="13" y="38"/>
                    <a:pt x="15" y="34"/>
                  </a:cubicBezTo>
                  <a:cubicBezTo>
                    <a:pt x="15" y="33"/>
                    <a:pt x="14" y="31"/>
                    <a:pt x="14" y="30"/>
                  </a:cubicBezTo>
                  <a:cubicBezTo>
                    <a:pt x="13" y="28"/>
                    <a:pt x="13" y="27"/>
                    <a:pt x="12" y="25"/>
                  </a:cubicBezTo>
                  <a:cubicBezTo>
                    <a:pt x="12" y="22"/>
                    <a:pt x="11" y="19"/>
                    <a:pt x="10" y="16"/>
                  </a:cubicBezTo>
                  <a:cubicBezTo>
                    <a:pt x="10" y="13"/>
                    <a:pt x="9" y="10"/>
                    <a:pt x="8" y="7"/>
                  </a:cubicBezTo>
                  <a:cubicBezTo>
                    <a:pt x="7" y="5"/>
                    <a:pt x="6" y="2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023"/>
            <p:cNvSpPr/>
            <p:nvPr/>
          </p:nvSpPr>
          <p:spPr bwMode="auto">
            <a:xfrm>
              <a:off x="2186" y="2533"/>
              <a:ext cx="41" cy="28"/>
            </a:xfrm>
            <a:custGeom>
              <a:gdLst>
                <a:gd name="T0" fmla="*/ 17 w 17"/>
                <a:gd name="T1" fmla="*/ 0 h 12"/>
                <a:gd name="T2" fmla="*/ 15 w 17"/>
                <a:gd name="T3" fmla="*/ 0 h 12"/>
                <a:gd name="T4" fmla="*/ 12 w 17"/>
                <a:gd name="T5" fmla="*/ 1 h 12"/>
                <a:gd name="T6" fmla="*/ 4 w 17"/>
                <a:gd name="T7" fmla="*/ 4 h 12"/>
                <a:gd name="T8" fmla="*/ 3 w 17"/>
                <a:gd name="T9" fmla="*/ 6 h 12"/>
                <a:gd name="T10" fmla="*/ 0 w 17"/>
                <a:gd name="T11" fmla="*/ 12 h 12"/>
                <a:gd name="T12" fmla="*/ 15 w 17"/>
                <a:gd name="T13" fmla="*/ 7 h 12"/>
                <a:gd name="T14" fmla="*/ 17 w 17"/>
                <a:gd name="T15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2">
                  <a:moveTo>
                    <a:pt x="17" y="0"/>
                  </a:moveTo>
                  <a:cubicBezTo>
                    <a:pt x="16" y="0"/>
                    <a:pt x="16" y="0"/>
                    <a:pt x="15" y="0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0" y="2"/>
                    <a:pt x="7" y="3"/>
                    <a:pt x="4" y="4"/>
                  </a:cubicBezTo>
                  <a:cubicBezTo>
                    <a:pt x="4" y="5"/>
                    <a:pt x="4" y="5"/>
                    <a:pt x="3" y="6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5" y="10"/>
                    <a:pt x="10" y="9"/>
                    <a:pt x="15" y="7"/>
                  </a:cubicBezTo>
                  <a:cubicBezTo>
                    <a:pt x="16" y="5"/>
                    <a:pt x="16" y="3"/>
                    <a:pt x="17" y="0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024"/>
            <p:cNvSpPr/>
            <p:nvPr/>
          </p:nvSpPr>
          <p:spPr bwMode="auto">
            <a:xfrm>
              <a:off x="1988" y="2419"/>
              <a:ext cx="40" cy="40"/>
            </a:xfrm>
            <a:custGeom>
              <a:gdLst>
                <a:gd name="T0" fmla="*/ 17 w 17"/>
                <a:gd name="T1" fmla="*/ 15 h 17"/>
                <a:gd name="T2" fmla="*/ 16 w 17"/>
                <a:gd name="T3" fmla="*/ 9 h 17"/>
                <a:gd name="T4" fmla="*/ 15 w 17"/>
                <a:gd name="T5" fmla="*/ 0 h 17"/>
                <a:gd name="T6" fmla="*/ 0 w 17"/>
                <a:gd name="T7" fmla="*/ 2 h 17"/>
                <a:gd name="T8" fmla="*/ 0 w 17"/>
                <a:gd name="T9" fmla="*/ 6 h 17"/>
                <a:gd name="T10" fmla="*/ 1 w 17"/>
                <a:gd name="T11" fmla="*/ 17 h 17"/>
                <a:gd name="T12" fmla="*/ 17 w 17"/>
                <a:gd name="T13" fmla="*/ 15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17" y="15"/>
                  </a:moveTo>
                  <a:cubicBezTo>
                    <a:pt x="17" y="13"/>
                    <a:pt x="16" y="11"/>
                    <a:pt x="16" y="9"/>
                  </a:cubicBezTo>
                  <a:cubicBezTo>
                    <a:pt x="16" y="6"/>
                    <a:pt x="15" y="3"/>
                    <a:pt x="15" y="0"/>
                  </a:cubicBezTo>
                  <a:cubicBezTo>
                    <a:pt x="10" y="1"/>
                    <a:pt x="5" y="2"/>
                    <a:pt x="0" y="2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1" y="10"/>
                    <a:pt x="1" y="13"/>
                    <a:pt x="1" y="17"/>
                  </a:cubicBezTo>
                  <a:cubicBezTo>
                    <a:pt x="6" y="17"/>
                    <a:pt x="12" y="16"/>
                    <a:pt x="17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025"/>
            <p:cNvSpPr/>
            <p:nvPr/>
          </p:nvSpPr>
          <p:spPr bwMode="auto">
            <a:xfrm>
              <a:off x="2106" y="2559"/>
              <a:ext cx="35" cy="128"/>
            </a:xfrm>
            <a:custGeom>
              <a:gdLst>
                <a:gd name="T0" fmla="*/ 5 w 15"/>
                <a:gd name="T1" fmla="*/ 0 h 54"/>
                <a:gd name="T2" fmla="*/ 5 w 15"/>
                <a:gd name="T3" fmla="*/ 0 h 54"/>
                <a:gd name="T4" fmla="*/ 0 w 15"/>
                <a:gd name="T5" fmla="*/ 12 h 54"/>
                <a:gd name="T6" fmla="*/ 0 w 15"/>
                <a:gd name="T7" fmla="*/ 18 h 54"/>
                <a:gd name="T8" fmla="*/ 2 w 15"/>
                <a:gd name="T9" fmla="*/ 24 h 54"/>
                <a:gd name="T10" fmla="*/ 2 w 15"/>
                <a:gd name="T11" fmla="*/ 24 h 54"/>
                <a:gd name="T12" fmla="*/ 4 w 15"/>
                <a:gd name="T13" fmla="*/ 32 h 54"/>
                <a:gd name="T14" fmla="*/ 7 w 15"/>
                <a:gd name="T15" fmla="*/ 41 h 54"/>
                <a:gd name="T16" fmla="*/ 11 w 15"/>
                <a:gd name="T17" fmla="*/ 54 h 54"/>
                <a:gd name="T18" fmla="*/ 15 w 15"/>
                <a:gd name="T19" fmla="*/ 43 h 54"/>
                <a:gd name="T20" fmla="*/ 15 w 15"/>
                <a:gd name="T21" fmla="*/ 43 h 54"/>
                <a:gd name="T22" fmla="*/ 14 w 15"/>
                <a:gd name="T23" fmla="*/ 38 h 54"/>
                <a:gd name="T24" fmla="*/ 12 w 15"/>
                <a:gd name="T25" fmla="*/ 32 h 54"/>
                <a:gd name="T26" fmla="*/ 10 w 15"/>
                <a:gd name="T27" fmla="*/ 20 h 54"/>
                <a:gd name="T28" fmla="*/ 7 w 15"/>
                <a:gd name="T29" fmla="*/ 9 h 54"/>
                <a:gd name="T30" fmla="*/ 6 w 15"/>
                <a:gd name="T31" fmla="*/ 3 h 54"/>
                <a:gd name="T32" fmla="*/ 5 w 15"/>
                <a:gd name="T33" fmla="*/ 0 h 5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5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4"/>
                    <a:pt x="3" y="9"/>
                    <a:pt x="0" y="12"/>
                  </a:cubicBezTo>
                  <a:cubicBezTo>
                    <a:pt x="0" y="14"/>
                    <a:pt x="0" y="16"/>
                    <a:pt x="0" y="18"/>
                  </a:cubicBezTo>
                  <a:cubicBezTo>
                    <a:pt x="1" y="20"/>
                    <a:pt x="2" y="22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7"/>
                    <a:pt x="3" y="30"/>
                    <a:pt x="4" y="32"/>
                  </a:cubicBezTo>
                  <a:cubicBezTo>
                    <a:pt x="5" y="35"/>
                    <a:pt x="6" y="38"/>
                    <a:pt x="7" y="41"/>
                  </a:cubicBezTo>
                  <a:cubicBezTo>
                    <a:pt x="8" y="46"/>
                    <a:pt x="10" y="50"/>
                    <a:pt x="11" y="54"/>
                  </a:cubicBezTo>
                  <a:cubicBezTo>
                    <a:pt x="12" y="50"/>
                    <a:pt x="14" y="47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1"/>
                    <a:pt x="14" y="39"/>
                    <a:pt x="14" y="38"/>
                  </a:cubicBezTo>
                  <a:cubicBezTo>
                    <a:pt x="13" y="36"/>
                    <a:pt x="13" y="34"/>
                    <a:pt x="12" y="32"/>
                  </a:cubicBezTo>
                  <a:cubicBezTo>
                    <a:pt x="11" y="28"/>
                    <a:pt x="10" y="24"/>
                    <a:pt x="10" y="20"/>
                  </a:cubicBezTo>
                  <a:cubicBezTo>
                    <a:pt x="9" y="16"/>
                    <a:pt x="8" y="12"/>
                    <a:pt x="7" y="9"/>
                  </a:cubicBezTo>
                  <a:cubicBezTo>
                    <a:pt x="7" y="7"/>
                    <a:pt x="6" y="5"/>
                    <a:pt x="6" y="3"/>
                  </a:cubicBezTo>
                  <a:cubicBezTo>
                    <a:pt x="6" y="2"/>
                    <a:pt x="5" y="1"/>
                    <a:pt x="5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026"/>
            <p:cNvSpPr/>
            <p:nvPr/>
          </p:nvSpPr>
          <p:spPr bwMode="auto">
            <a:xfrm>
              <a:off x="2198" y="2504"/>
              <a:ext cx="36" cy="33"/>
            </a:xfrm>
            <a:custGeom>
              <a:gdLst>
                <a:gd name="T0" fmla="*/ 12 w 15"/>
                <a:gd name="T1" fmla="*/ 10 h 14"/>
                <a:gd name="T2" fmla="*/ 14 w 15"/>
                <a:gd name="T3" fmla="*/ 3 h 14"/>
                <a:gd name="T4" fmla="*/ 15 w 15"/>
                <a:gd name="T5" fmla="*/ 0 h 14"/>
                <a:gd name="T6" fmla="*/ 0 w 15"/>
                <a:gd name="T7" fmla="*/ 14 h 14"/>
                <a:gd name="T8" fmla="*/ 9 w 15"/>
                <a:gd name="T9" fmla="*/ 11 h 14"/>
                <a:gd name="T10" fmla="*/ 12 w 15"/>
                <a:gd name="T11" fmla="*/ 11 h 14"/>
                <a:gd name="T12" fmla="*/ 12 w 15"/>
                <a:gd name="T13" fmla="*/ 1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12" y="10"/>
                  </a:moveTo>
                  <a:cubicBezTo>
                    <a:pt x="13" y="8"/>
                    <a:pt x="13" y="5"/>
                    <a:pt x="14" y="3"/>
                  </a:cubicBezTo>
                  <a:cubicBezTo>
                    <a:pt x="14" y="2"/>
                    <a:pt x="14" y="1"/>
                    <a:pt x="15" y="0"/>
                  </a:cubicBezTo>
                  <a:cubicBezTo>
                    <a:pt x="9" y="3"/>
                    <a:pt x="4" y="8"/>
                    <a:pt x="0" y="14"/>
                  </a:cubicBezTo>
                  <a:cubicBezTo>
                    <a:pt x="3" y="13"/>
                    <a:pt x="6" y="12"/>
                    <a:pt x="9" y="11"/>
                  </a:cubicBezTo>
                  <a:cubicBezTo>
                    <a:pt x="9" y="11"/>
                    <a:pt x="11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027"/>
            <p:cNvSpPr/>
            <p:nvPr/>
          </p:nvSpPr>
          <p:spPr bwMode="auto">
            <a:xfrm>
              <a:off x="2205" y="2502"/>
              <a:ext cx="24" cy="14"/>
            </a:xfrm>
            <a:custGeom>
              <a:gdLst>
                <a:gd name="T0" fmla="*/ 0 w 10"/>
                <a:gd name="T1" fmla="*/ 3 h 6"/>
                <a:gd name="T2" fmla="*/ 0 w 10"/>
                <a:gd name="T3" fmla="*/ 4 h 6"/>
                <a:gd name="T4" fmla="*/ 2 w 10"/>
                <a:gd name="T5" fmla="*/ 6 h 6"/>
                <a:gd name="T6" fmla="*/ 10 w 10"/>
                <a:gd name="T7" fmla="*/ 0 h 6"/>
                <a:gd name="T8" fmla="*/ 0 w 10"/>
                <a:gd name="T9" fmla="*/ 3 h 6"/>
                <a:gd name="T10" fmla="*/ 0 w 10"/>
                <a:gd name="T11" fmla="*/ 3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6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028"/>
            <p:cNvSpPr/>
            <p:nvPr/>
          </p:nvSpPr>
          <p:spPr bwMode="auto">
            <a:xfrm>
              <a:off x="1980" y="2725"/>
              <a:ext cx="53" cy="62"/>
            </a:xfrm>
            <a:custGeom>
              <a:gdLst>
                <a:gd name="T0" fmla="*/ 0 w 22"/>
                <a:gd name="T1" fmla="*/ 22 h 26"/>
                <a:gd name="T2" fmla="*/ 18 w 22"/>
                <a:gd name="T3" fmla="*/ 17 h 26"/>
                <a:gd name="T4" fmla="*/ 15 w 22"/>
                <a:gd name="T5" fmla="*/ 0 h 26"/>
                <a:gd name="T6" fmla="*/ 6 w 22"/>
                <a:gd name="T7" fmla="*/ 14 h 26"/>
                <a:gd name="T8" fmla="*/ 0 w 22"/>
                <a:gd name="T9" fmla="*/ 22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6">
                  <a:moveTo>
                    <a:pt x="0" y="22"/>
                  </a:moveTo>
                  <a:cubicBezTo>
                    <a:pt x="6" y="26"/>
                    <a:pt x="15" y="23"/>
                    <a:pt x="18" y="17"/>
                  </a:cubicBezTo>
                  <a:cubicBezTo>
                    <a:pt x="22" y="11"/>
                    <a:pt x="20" y="4"/>
                    <a:pt x="15" y="0"/>
                  </a:cubicBezTo>
                  <a:cubicBezTo>
                    <a:pt x="12" y="4"/>
                    <a:pt x="9" y="9"/>
                    <a:pt x="6" y="14"/>
                  </a:cubicBezTo>
                  <a:cubicBezTo>
                    <a:pt x="4" y="16"/>
                    <a:pt x="2" y="19"/>
                    <a:pt x="0" y="22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029"/>
            <p:cNvSpPr/>
            <p:nvPr/>
          </p:nvSpPr>
          <p:spPr bwMode="auto">
            <a:xfrm>
              <a:off x="2047" y="2395"/>
              <a:ext cx="38" cy="47"/>
            </a:xfrm>
            <a:custGeom>
              <a:gdLst>
                <a:gd name="T0" fmla="*/ 1 w 16"/>
                <a:gd name="T1" fmla="*/ 3 h 20"/>
                <a:gd name="T2" fmla="*/ 0 w 16"/>
                <a:gd name="T3" fmla="*/ 4 h 20"/>
                <a:gd name="T4" fmla="*/ 2 w 16"/>
                <a:gd name="T5" fmla="*/ 13 h 20"/>
                <a:gd name="T6" fmla="*/ 3 w 16"/>
                <a:gd name="T7" fmla="*/ 20 h 20"/>
                <a:gd name="T8" fmla="*/ 13 w 16"/>
                <a:gd name="T9" fmla="*/ 0 h 20"/>
                <a:gd name="T10" fmla="*/ 1 w 16"/>
                <a:gd name="T11" fmla="*/ 3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0">
                  <a:moveTo>
                    <a:pt x="1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1" y="10"/>
                    <a:pt x="2" y="13"/>
                  </a:cubicBezTo>
                  <a:cubicBezTo>
                    <a:pt x="2" y="16"/>
                    <a:pt x="3" y="18"/>
                    <a:pt x="3" y="20"/>
                  </a:cubicBezTo>
                  <a:cubicBezTo>
                    <a:pt x="10" y="16"/>
                    <a:pt x="16" y="8"/>
                    <a:pt x="13" y="0"/>
                  </a:cubicBezTo>
                  <a:cubicBezTo>
                    <a:pt x="9" y="2"/>
                    <a:pt x="5" y="3"/>
                    <a:pt x="1" y="3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030"/>
            <p:cNvSpPr/>
            <p:nvPr/>
          </p:nvSpPr>
          <p:spPr bwMode="auto">
            <a:xfrm>
              <a:off x="1959" y="2400"/>
              <a:ext cx="100" cy="387"/>
            </a:xfrm>
            <a:custGeom>
              <a:gdLst>
                <a:gd name="T0" fmla="*/ 31 w 42"/>
                <a:gd name="T1" fmla="*/ 115 h 163"/>
                <a:gd name="T2" fmla="*/ 40 w 42"/>
                <a:gd name="T3" fmla="*/ 77 h 163"/>
                <a:gd name="T4" fmla="*/ 41 w 42"/>
                <a:gd name="T5" fmla="*/ 39 h 163"/>
                <a:gd name="T6" fmla="*/ 39 w 42"/>
                <a:gd name="T7" fmla="*/ 20 h 163"/>
                <a:gd name="T8" fmla="*/ 37 w 42"/>
                <a:gd name="T9" fmla="*/ 9 h 163"/>
                <a:gd name="T10" fmla="*/ 35 w 42"/>
                <a:gd name="T11" fmla="*/ 1 h 163"/>
                <a:gd name="T12" fmla="*/ 27 w 42"/>
                <a:gd name="T13" fmla="*/ 0 h 163"/>
                <a:gd name="T14" fmla="*/ 28 w 42"/>
                <a:gd name="T15" fmla="*/ 7 h 163"/>
                <a:gd name="T16" fmla="*/ 29 w 42"/>
                <a:gd name="T17" fmla="*/ 15 h 163"/>
                <a:gd name="T18" fmla="*/ 31 w 42"/>
                <a:gd name="T19" fmla="*/ 53 h 163"/>
                <a:gd name="T20" fmla="*/ 27 w 42"/>
                <a:gd name="T21" fmla="*/ 93 h 163"/>
                <a:gd name="T22" fmla="*/ 16 w 42"/>
                <a:gd name="T23" fmla="*/ 130 h 163"/>
                <a:gd name="T24" fmla="*/ 0 w 42"/>
                <a:gd name="T25" fmla="*/ 157 h 163"/>
                <a:gd name="T26" fmla="*/ 4 w 42"/>
                <a:gd name="T27" fmla="*/ 163 h 163"/>
                <a:gd name="T28" fmla="*/ 13 w 42"/>
                <a:gd name="T29" fmla="*/ 150 h 163"/>
                <a:gd name="T30" fmla="*/ 31 w 42"/>
                <a:gd name="T31" fmla="*/ 115 h 1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163">
                  <a:moveTo>
                    <a:pt x="31" y="115"/>
                  </a:moveTo>
                  <a:cubicBezTo>
                    <a:pt x="36" y="103"/>
                    <a:pt x="39" y="90"/>
                    <a:pt x="40" y="77"/>
                  </a:cubicBezTo>
                  <a:cubicBezTo>
                    <a:pt x="42" y="64"/>
                    <a:pt x="42" y="52"/>
                    <a:pt x="41" y="39"/>
                  </a:cubicBezTo>
                  <a:cubicBezTo>
                    <a:pt x="40" y="32"/>
                    <a:pt x="40" y="26"/>
                    <a:pt x="39" y="20"/>
                  </a:cubicBezTo>
                  <a:cubicBezTo>
                    <a:pt x="38" y="16"/>
                    <a:pt x="38" y="13"/>
                    <a:pt x="37" y="9"/>
                  </a:cubicBezTo>
                  <a:cubicBezTo>
                    <a:pt x="36" y="7"/>
                    <a:pt x="35" y="4"/>
                    <a:pt x="35" y="1"/>
                  </a:cubicBezTo>
                  <a:cubicBezTo>
                    <a:pt x="32" y="1"/>
                    <a:pt x="30" y="1"/>
                    <a:pt x="27" y="0"/>
                  </a:cubicBezTo>
                  <a:cubicBezTo>
                    <a:pt x="27" y="2"/>
                    <a:pt x="28" y="5"/>
                    <a:pt x="28" y="7"/>
                  </a:cubicBezTo>
                  <a:cubicBezTo>
                    <a:pt x="28" y="9"/>
                    <a:pt x="29" y="12"/>
                    <a:pt x="29" y="15"/>
                  </a:cubicBezTo>
                  <a:cubicBezTo>
                    <a:pt x="31" y="27"/>
                    <a:pt x="32" y="40"/>
                    <a:pt x="31" y="53"/>
                  </a:cubicBezTo>
                  <a:cubicBezTo>
                    <a:pt x="31" y="66"/>
                    <a:pt x="30" y="80"/>
                    <a:pt x="27" y="93"/>
                  </a:cubicBezTo>
                  <a:cubicBezTo>
                    <a:pt x="25" y="105"/>
                    <a:pt x="21" y="118"/>
                    <a:pt x="16" y="130"/>
                  </a:cubicBezTo>
                  <a:cubicBezTo>
                    <a:pt x="12" y="140"/>
                    <a:pt x="8" y="150"/>
                    <a:pt x="0" y="157"/>
                  </a:cubicBezTo>
                  <a:cubicBezTo>
                    <a:pt x="2" y="159"/>
                    <a:pt x="3" y="161"/>
                    <a:pt x="4" y="163"/>
                  </a:cubicBezTo>
                  <a:cubicBezTo>
                    <a:pt x="7" y="159"/>
                    <a:pt x="10" y="155"/>
                    <a:pt x="13" y="150"/>
                  </a:cubicBezTo>
                  <a:cubicBezTo>
                    <a:pt x="21" y="139"/>
                    <a:pt x="27" y="127"/>
                    <a:pt x="31" y="115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031"/>
            <p:cNvSpPr/>
            <p:nvPr/>
          </p:nvSpPr>
          <p:spPr bwMode="auto">
            <a:xfrm>
              <a:off x="1990" y="2457"/>
              <a:ext cx="40" cy="42"/>
            </a:xfrm>
            <a:custGeom>
              <a:gdLst>
                <a:gd name="T0" fmla="*/ 16 w 17"/>
                <a:gd name="T1" fmla="*/ 0 h 18"/>
                <a:gd name="T2" fmla="*/ 0 w 17"/>
                <a:gd name="T3" fmla="*/ 2 h 18"/>
                <a:gd name="T4" fmla="*/ 1 w 17"/>
                <a:gd name="T5" fmla="*/ 18 h 18"/>
                <a:gd name="T6" fmla="*/ 17 w 17"/>
                <a:gd name="T7" fmla="*/ 17 h 18"/>
                <a:gd name="T8" fmla="*/ 17 w 17"/>
                <a:gd name="T9" fmla="*/ 13 h 18"/>
                <a:gd name="T10" fmla="*/ 16 w 17"/>
                <a:gd name="T11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8">
                  <a:moveTo>
                    <a:pt x="16" y="0"/>
                  </a:moveTo>
                  <a:cubicBezTo>
                    <a:pt x="11" y="1"/>
                    <a:pt x="6" y="2"/>
                    <a:pt x="0" y="2"/>
                  </a:cubicBezTo>
                  <a:cubicBezTo>
                    <a:pt x="1" y="8"/>
                    <a:pt x="1" y="13"/>
                    <a:pt x="1" y="18"/>
                  </a:cubicBezTo>
                  <a:cubicBezTo>
                    <a:pt x="6" y="17"/>
                    <a:pt x="12" y="17"/>
                    <a:pt x="17" y="17"/>
                  </a:cubicBezTo>
                  <a:cubicBezTo>
                    <a:pt x="17" y="16"/>
                    <a:pt x="17" y="14"/>
                    <a:pt x="17" y="13"/>
                  </a:cubicBezTo>
                  <a:cubicBezTo>
                    <a:pt x="17" y="9"/>
                    <a:pt x="16" y="4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032"/>
            <p:cNvSpPr/>
            <p:nvPr/>
          </p:nvSpPr>
          <p:spPr bwMode="auto">
            <a:xfrm>
              <a:off x="2059" y="2521"/>
              <a:ext cx="30" cy="61"/>
            </a:xfrm>
            <a:custGeom>
              <a:gdLst>
                <a:gd name="T0" fmla="*/ 13 w 13"/>
                <a:gd name="T1" fmla="*/ 14 h 26"/>
                <a:gd name="T2" fmla="*/ 1 w 13"/>
                <a:gd name="T3" fmla="*/ 0 h 26"/>
                <a:gd name="T4" fmla="*/ 0 w 13"/>
                <a:gd name="T5" fmla="*/ 26 h 26"/>
                <a:gd name="T6" fmla="*/ 13 w 13"/>
                <a:gd name="T7" fmla="*/ 14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6">
                  <a:moveTo>
                    <a:pt x="13" y="14"/>
                  </a:moveTo>
                  <a:cubicBezTo>
                    <a:pt x="13" y="7"/>
                    <a:pt x="8" y="1"/>
                    <a:pt x="1" y="0"/>
                  </a:cubicBezTo>
                  <a:cubicBezTo>
                    <a:pt x="1" y="9"/>
                    <a:pt x="1" y="18"/>
                    <a:pt x="0" y="26"/>
                  </a:cubicBezTo>
                  <a:cubicBezTo>
                    <a:pt x="7" y="26"/>
                    <a:pt x="13" y="22"/>
                    <a:pt x="13" y="14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033"/>
            <p:cNvSpPr/>
            <p:nvPr/>
          </p:nvSpPr>
          <p:spPr bwMode="auto">
            <a:xfrm>
              <a:off x="2042" y="2590"/>
              <a:ext cx="40" cy="68"/>
            </a:xfrm>
            <a:custGeom>
              <a:gdLst>
                <a:gd name="T0" fmla="*/ 10 w 17"/>
                <a:gd name="T1" fmla="*/ 27 h 29"/>
                <a:gd name="T2" fmla="*/ 16 w 17"/>
                <a:gd name="T3" fmla="*/ 19 h 29"/>
                <a:gd name="T4" fmla="*/ 15 w 17"/>
                <a:gd name="T5" fmla="*/ 8 h 29"/>
                <a:gd name="T6" fmla="*/ 6 w 17"/>
                <a:gd name="T7" fmla="*/ 0 h 29"/>
                <a:gd name="T8" fmla="*/ 3 w 17"/>
                <a:gd name="T9" fmla="*/ 18 h 29"/>
                <a:gd name="T10" fmla="*/ 0 w 17"/>
                <a:gd name="T11" fmla="*/ 28 h 29"/>
                <a:gd name="T12" fmla="*/ 1 w 17"/>
                <a:gd name="T13" fmla="*/ 28 h 29"/>
                <a:gd name="T14" fmla="*/ 10 w 17"/>
                <a:gd name="T15" fmla="*/ 27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8">
                  <a:moveTo>
                    <a:pt x="10" y="27"/>
                  </a:moveTo>
                  <a:cubicBezTo>
                    <a:pt x="13" y="24"/>
                    <a:pt x="15" y="22"/>
                    <a:pt x="16" y="19"/>
                  </a:cubicBezTo>
                  <a:cubicBezTo>
                    <a:pt x="17" y="15"/>
                    <a:pt x="17" y="11"/>
                    <a:pt x="15" y="8"/>
                  </a:cubicBezTo>
                  <a:cubicBezTo>
                    <a:pt x="14" y="5"/>
                    <a:pt x="10" y="0"/>
                    <a:pt x="6" y="0"/>
                  </a:cubicBezTo>
                  <a:cubicBezTo>
                    <a:pt x="6" y="6"/>
                    <a:pt x="4" y="12"/>
                    <a:pt x="3" y="18"/>
                  </a:cubicBezTo>
                  <a:cubicBezTo>
                    <a:pt x="2" y="21"/>
                    <a:pt x="1" y="25"/>
                    <a:pt x="0" y="28"/>
                  </a:cubicBezTo>
                  <a:cubicBezTo>
                    <a:pt x="0" y="28"/>
                    <a:pt x="0" y="28"/>
                    <a:pt x="1" y="28"/>
                  </a:cubicBezTo>
                  <a:cubicBezTo>
                    <a:pt x="4" y="29"/>
                    <a:pt x="8" y="29"/>
                    <a:pt x="10" y="27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034"/>
            <p:cNvSpPr/>
            <p:nvPr/>
          </p:nvSpPr>
          <p:spPr bwMode="auto">
            <a:xfrm>
              <a:off x="2054" y="2447"/>
              <a:ext cx="42" cy="69"/>
            </a:xfrm>
            <a:custGeom>
              <a:gdLst>
                <a:gd name="T0" fmla="*/ 17 w 18"/>
                <a:gd name="T1" fmla="*/ 12 h 29"/>
                <a:gd name="T2" fmla="*/ 0 w 18"/>
                <a:gd name="T3" fmla="*/ 0 h 29"/>
                <a:gd name="T4" fmla="*/ 1 w 18"/>
                <a:gd name="T5" fmla="*/ 3 h 29"/>
                <a:gd name="T6" fmla="*/ 3 w 18"/>
                <a:gd name="T7" fmla="*/ 29 h 29"/>
                <a:gd name="T8" fmla="*/ 17 w 18"/>
                <a:gd name="T9" fmla="*/ 12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8">
                  <a:moveTo>
                    <a:pt x="17" y="12"/>
                  </a:moveTo>
                  <a:cubicBezTo>
                    <a:pt x="15" y="4"/>
                    <a:pt x="8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12"/>
                    <a:pt x="3" y="20"/>
                    <a:pt x="3" y="29"/>
                  </a:cubicBezTo>
                  <a:cubicBezTo>
                    <a:pt x="11" y="28"/>
                    <a:pt x="18" y="21"/>
                    <a:pt x="17" y="12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035"/>
            <p:cNvSpPr/>
            <p:nvPr/>
          </p:nvSpPr>
          <p:spPr bwMode="auto">
            <a:xfrm>
              <a:off x="2018" y="2661"/>
              <a:ext cx="45" cy="61"/>
            </a:xfrm>
            <a:custGeom>
              <a:gdLst>
                <a:gd name="T0" fmla="*/ 0 w 19"/>
                <a:gd name="T1" fmla="*/ 25 h 26"/>
                <a:gd name="T2" fmla="*/ 0 w 19"/>
                <a:gd name="T3" fmla="*/ 25 h 26"/>
                <a:gd name="T4" fmla="*/ 9 w 19"/>
                <a:gd name="T5" fmla="*/ 25 h 26"/>
                <a:gd name="T6" fmla="*/ 17 w 19"/>
                <a:gd name="T7" fmla="*/ 19 h 26"/>
                <a:gd name="T8" fmla="*/ 18 w 19"/>
                <a:gd name="T9" fmla="*/ 7 h 26"/>
                <a:gd name="T10" fmla="*/ 13 w 19"/>
                <a:gd name="T11" fmla="*/ 2 h 26"/>
                <a:gd name="T12" fmla="*/ 10 w 19"/>
                <a:gd name="T13" fmla="*/ 0 h 26"/>
                <a:gd name="T14" fmla="*/ 0 w 19"/>
                <a:gd name="T15" fmla="*/ 25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6"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3" y="25"/>
                    <a:pt x="6" y="26"/>
                    <a:pt x="9" y="25"/>
                  </a:cubicBezTo>
                  <a:cubicBezTo>
                    <a:pt x="13" y="24"/>
                    <a:pt x="16" y="22"/>
                    <a:pt x="17" y="19"/>
                  </a:cubicBezTo>
                  <a:cubicBezTo>
                    <a:pt x="19" y="15"/>
                    <a:pt x="19" y="11"/>
                    <a:pt x="18" y="7"/>
                  </a:cubicBezTo>
                  <a:cubicBezTo>
                    <a:pt x="17" y="5"/>
                    <a:pt x="15" y="3"/>
                    <a:pt x="13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7" y="8"/>
                    <a:pt x="4" y="17"/>
                    <a:pt x="0" y="25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036"/>
            <p:cNvSpPr/>
            <p:nvPr/>
          </p:nvSpPr>
          <p:spPr bwMode="auto">
            <a:xfrm>
              <a:off x="2177" y="2554"/>
              <a:ext cx="45" cy="31"/>
            </a:xfrm>
            <a:custGeom>
              <a:gdLst>
                <a:gd name="T0" fmla="*/ 19 w 19"/>
                <a:gd name="T1" fmla="*/ 0 h 13"/>
                <a:gd name="T2" fmla="*/ 3 w 19"/>
                <a:gd name="T3" fmla="*/ 5 h 13"/>
                <a:gd name="T4" fmla="*/ 0 w 19"/>
                <a:gd name="T5" fmla="*/ 13 h 13"/>
                <a:gd name="T6" fmla="*/ 18 w 19"/>
                <a:gd name="T7" fmla="*/ 7 h 13"/>
                <a:gd name="T8" fmla="*/ 19 w 19"/>
                <a:gd name="T9" fmla="*/ 0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19" y="0"/>
                  </a:moveTo>
                  <a:cubicBezTo>
                    <a:pt x="14" y="1"/>
                    <a:pt x="8" y="3"/>
                    <a:pt x="3" y="5"/>
                  </a:cubicBezTo>
                  <a:cubicBezTo>
                    <a:pt x="2" y="8"/>
                    <a:pt x="1" y="10"/>
                    <a:pt x="0" y="13"/>
                  </a:cubicBezTo>
                  <a:cubicBezTo>
                    <a:pt x="6" y="10"/>
                    <a:pt x="12" y="9"/>
                    <a:pt x="18" y="7"/>
                  </a:cubicBezTo>
                  <a:cubicBezTo>
                    <a:pt x="19" y="5"/>
                    <a:pt x="19" y="2"/>
                    <a:pt x="19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037"/>
            <p:cNvSpPr/>
            <p:nvPr/>
          </p:nvSpPr>
          <p:spPr bwMode="auto">
            <a:xfrm>
              <a:off x="2033" y="2770"/>
              <a:ext cx="16" cy="26"/>
            </a:xfrm>
            <a:custGeom>
              <a:gdLst>
                <a:gd name="T0" fmla="*/ 5 w 7"/>
                <a:gd name="T1" fmla="*/ 0 h 11"/>
                <a:gd name="T2" fmla="*/ 3 w 7"/>
                <a:gd name="T3" fmla="*/ 4 h 11"/>
                <a:gd name="T4" fmla="*/ 0 w 7"/>
                <a:gd name="T5" fmla="*/ 7 h 11"/>
                <a:gd name="T6" fmla="*/ 1 w 7"/>
                <a:gd name="T7" fmla="*/ 11 h 11"/>
                <a:gd name="T8" fmla="*/ 7 w 7"/>
                <a:gd name="T9" fmla="*/ 8 h 11"/>
                <a:gd name="T10" fmla="*/ 5 w 7"/>
                <a:gd name="T11" fmla="*/ 0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5" y="0"/>
                  </a:moveTo>
                  <a:cubicBezTo>
                    <a:pt x="5" y="2"/>
                    <a:pt x="4" y="3"/>
                    <a:pt x="3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0" y="8"/>
                    <a:pt x="0" y="10"/>
                    <a:pt x="1" y="11"/>
                  </a:cubicBezTo>
                  <a:cubicBezTo>
                    <a:pt x="3" y="10"/>
                    <a:pt x="5" y="9"/>
                    <a:pt x="7" y="8"/>
                  </a:cubicBezTo>
                  <a:cubicBezTo>
                    <a:pt x="7" y="5"/>
                    <a:pt x="6" y="3"/>
                    <a:pt x="5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038"/>
            <p:cNvSpPr/>
            <p:nvPr/>
          </p:nvSpPr>
          <p:spPr bwMode="auto">
            <a:xfrm>
              <a:off x="2006" y="2796"/>
              <a:ext cx="10" cy="12"/>
            </a:xfrm>
            <a:custGeom>
              <a:gdLst>
                <a:gd name="T0" fmla="*/ 4 w 4"/>
                <a:gd name="T1" fmla="*/ 0 h 5"/>
                <a:gd name="T2" fmla="*/ 1 w 4"/>
                <a:gd name="T3" fmla="*/ 1 h 5"/>
                <a:gd name="T4" fmla="*/ 0 w 4"/>
                <a:gd name="T5" fmla="*/ 5 h 5"/>
                <a:gd name="T6" fmla="*/ 3 w 4"/>
                <a:gd name="T7" fmla="*/ 4 h 5"/>
                <a:gd name="T8" fmla="*/ 4 w 4"/>
                <a:gd name="T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1" y="5"/>
                    <a:pt x="2" y="5"/>
                    <a:pt x="3" y="4"/>
                  </a:cubicBezTo>
                  <a:cubicBezTo>
                    <a:pt x="3" y="3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039"/>
            <p:cNvSpPr/>
            <p:nvPr/>
          </p:nvSpPr>
          <p:spPr bwMode="auto">
            <a:xfrm>
              <a:off x="2167" y="2575"/>
              <a:ext cx="52" cy="34"/>
            </a:xfrm>
            <a:custGeom>
              <a:gdLst>
                <a:gd name="T0" fmla="*/ 22 w 22"/>
                <a:gd name="T1" fmla="*/ 0 h 14"/>
                <a:gd name="T2" fmla="*/ 22 w 22"/>
                <a:gd name="T3" fmla="*/ 0 h 14"/>
                <a:gd name="T4" fmla="*/ 3 w 22"/>
                <a:gd name="T5" fmla="*/ 6 h 14"/>
                <a:gd name="T6" fmla="*/ 0 w 22"/>
                <a:gd name="T7" fmla="*/ 14 h 14"/>
                <a:gd name="T8" fmla="*/ 10 w 22"/>
                <a:gd name="T9" fmla="*/ 11 h 14"/>
                <a:gd name="T10" fmla="*/ 22 w 22"/>
                <a:gd name="T11" fmla="*/ 8 h 14"/>
                <a:gd name="T12" fmla="*/ 22 w 22"/>
                <a:gd name="T13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4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6" y="2"/>
                    <a:pt x="9" y="3"/>
                    <a:pt x="3" y="6"/>
                  </a:cubicBezTo>
                  <a:cubicBezTo>
                    <a:pt x="2" y="9"/>
                    <a:pt x="1" y="11"/>
                    <a:pt x="0" y="14"/>
                  </a:cubicBezTo>
                  <a:cubicBezTo>
                    <a:pt x="3" y="13"/>
                    <a:pt x="7" y="12"/>
                    <a:pt x="10" y="11"/>
                  </a:cubicBezTo>
                  <a:cubicBezTo>
                    <a:pt x="14" y="10"/>
                    <a:pt x="18" y="9"/>
                    <a:pt x="22" y="8"/>
                  </a:cubicBezTo>
                  <a:cubicBezTo>
                    <a:pt x="22" y="5"/>
                    <a:pt x="22" y="3"/>
                    <a:pt x="22" y="0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040"/>
            <p:cNvSpPr/>
            <p:nvPr/>
          </p:nvSpPr>
          <p:spPr bwMode="auto">
            <a:xfrm>
              <a:off x="2033" y="2789"/>
              <a:ext cx="94" cy="28"/>
            </a:xfrm>
            <a:custGeom>
              <a:gdLst>
                <a:gd name="T0" fmla="*/ 15 w 40"/>
                <a:gd name="T1" fmla="*/ 9 h 12"/>
                <a:gd name="T2" fmla="*/ 24 w 40"/>
                <a:gd name="T3" fmla="*/ 10 h 12"/>
                <a:gd name="T4" fmla="*/ 30 w 40"/>
                <a:gd name="T5" fmla="*/ 12 h 12"/>
                <a:gd name="T6" fmla="*/ 34 w 40"/>
                <a:gd name="T7" fmla="*/ 9 h 12"/>
                <a:gd name="T8" fmla="*/ 40 w 40"/>
                <a:gd name="T9" fmla="*/ 4 h 12"/>
                <a:gd name="T10" fmla="*/ 34 w 40"/>
                <a:gd name="T11" fmla="*/ 4 h 12"/>
                <a:gd name="T12" fmla="*/ 26 w 40"/>
                <a:gd name="T13" fmla="*/ 2 h 12"/>
                <a:gd name="T14" fmla="*/ 9 w 40"/>
                <a:gd name="T15" fmla="*/ 0 h 12"/>
                <a:gd name="T16" fmla="*/ 0 w 40"/>
                <a:gd name="T17" fmla="*/ 6 h 12"/>
                <a:gd name="T18" fmla="*/ 15 w 40"/>
                <a:gd name="T19" fmla="*/ 9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12">
                  <a:moveTo>
                    <a:pt x="15" y="9"/>
                  </a:moveTo>
                  <a:cubicBezTo>
                    <a:pt x="18" y="9"/>
                    <a:pt x="21" y="10"/>
                    <a:pt x="24" y="10"/>
                  </a:cubicBezTo>
                  <a:cubicBezTo>
                    <a:pt x="26" y="11"/>
                    <a:pt x="28" y="11"/>
                    <a:pt x="30" y="12"/>
                  </a:cubicBezTo>
                  <a:cubicBezTo>
                    <a:pt x="32" y="11"/>
                    <a:pt x="33" y="10"/>
                    <a:pt x="34" y="9"/>
                  </a:cubicBezTo>
                  <a:cubicBezTo>
                    <a:pt x="36" y="8"/>
                    <a:pt x="38" y="6"/>
                    <a:pt x="40" y="4"/>
                  </a:cubicBezTo>
                  <a:cubicBezTo>
                    <a:pt x="38" y="4"/>
                    <a:pt x="36" y="4"/>
                    <a:pt x="34" y="4"/>
                  </a:cubicBezTo>
                  <a:cubicBezTo>
                    <a:pt x="31" y="3"/>
                    <a:pt x="28" y="3"/>
                    <a:pt x="26" y="2"/>
                  </a:cubicBezTo>
                  <a:cubicBezTo>
                    <a:pt x="20" y="2"/>
                    <a:pt x="15" y="1"/>
                    <a:pt x="9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5" y="7"/>
                    <a:pt x="10" y="8"/>
                    <a:pt x="15" y="9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041"/>
            <p:cNvSpPr/>
            <p:nvPr/>
          </p:nvSpPr>
          <p:spPr bwMode="auto">
            <a:xfrm>
              <a:off x="2049" y="2737"/>
              <a:ext cx="19" cy="50"/>
            </a:xfrm>
            <a:custGeom>
              <a:gdLst>
                <a:gd name="T0" fmla="*/ 1 w 8"/>
                <a:gd name="T1" fmla="*/ 21 h 21"/>
                <a:gd name="T2" fmla="*/ 8 w 8"/>
                <a:gd name="T3" fmla="*/ 16 h 21"/>
                <a:gd name="T4" fmla="*/ 8 w 8"/>
                <a:gd name="T5" fmla="*/ 15 h 21"/>
                <a:gd name="T6" fmla="*/ 8 w 8"/>
                <a:gd name="T7" fmla="*/ 15 h 21"/>
                <a:gd name="T8" fmla="*/ 6 w 8"/>
                <a:gd name="T9" fmla="*/ 5 h 21"/>
                <a:gd name="T10" fmla="*/ 4 w 8"/>
                <a:gd name="T11" fmla="*/ 0 h 21"/>
                <a:gd name="T12" fmla="*/ 1 w 8"/>
                <a:gd name="T13" fmla="*/ 1 h 21"/>
                <a:gd name="T14" fmla="*/ 0 w 8"/>
                <a:gd name="T15" fmla="*/ 11 h 21"/>
                <a:gd name="T16" fmla="*/ 1 w 8"/>
                <a:gd name="T17" fmla="*/ 21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1">
                  <a:moveTo>
                    <a:pt x="1" y="21"/>
                  </a:moveTo>
                  <a:cubicBezTo>
                    <a:pt x="3" y="19"/>
                    <a:pt x="5" y="17"/>
                    <a:pt x="8" y="16"/>
                  </a:cubicBezTo>
                  <a:cubicBezTo>
                    <a:pt x="8" y="16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2"/>
                    <a:pt x="7" y="8"/>
                    <a:pt x="6" y="5"/>
                  </a:cubicBezTo>
                  <a:cubicBezTo>
                    <a:pt x="5" y="4"/>
                    <a:pt x="4" y="2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5"/>
                    <a:pt x="1" y="8"/>
                    <a:pt x="0" y="11"/>
                  </a:cubicBezTo>
                  <a:cubicBezTo>
                    <a:pt x="0" y="14"/>
                    <a:pt x="1" y="17"/>
                    <a:pt x="1" y="21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042"/>
            <p:cNvSpPr/>
            <p:nvPr/>
          </p:nvSpPr>
          <p:spPr bwMode="auto">
            <a:xfrm>
              <a:off x="2077" y="2699"/>
              <a:ext cx="24" cy="54"/>
            </a:xfrm>
            <a:custGeom>
              <a:gdLst>
                <a:gd name="T0" fmla="*/ 0 w 10"/>
                <a:gd name="T1" fmla="*/ 8 h 23"/>
                <a:gd name="T2" fmla="*/ 5 w 10"/>
                <a:gd name="T3" fmla="*/ 23 h 23"/>
                <a:gd name="T4" fmla="*/ 10 w 10"/>
                <a:gd name="T5" fmla="*/ 17 h 23"/>
                <a:gd name="T6" fmla="*/ 8 w 10"/>
                <a:gd name="T7" fmla="*/ 12 h 23"/>
                <a:gd name="T8" fmla="*/ 6 w 10"/>
                <a:gd name="T9" fmla="*/ 7 h 23"/>
                <a:gd name="T10" fmla="*/ 4 w 10"/>
                <a:gd name="T11" fmla="*/ 0 h 23"/>
                <a:gd name="T12" fmla="*/ 3 w 10"/>
                <a:gd name="T13" fmla="*/ 4 h 23"/>
                <a:gd name="T14" fmla="*/ 0 w 10"/>
                <a:gd name="T15" fmla="*/ 8 h 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3">
                  <a:moveTo>
                    <a:pt x="0" y="8"/>
                  </a:moveTo>
                  <a:cubicBezTo>
                    <a:pt x="0" y="14"/>
                    <a:pt x="3" y="18"/>
                    <a:pt x="5" y="23"/>
                  </a:cubicBezTo>
                  <a:cubicBezTo>
                    <a:pt x="6" y="21"/>
                    <a:pt x="8" y="19"/>
                    <a:pt x="10" y="17"/>
                  </a:cubicBezTo>
                  <a:cubicBezTo>
                    <a:pt x="9" y="15"/>
                    <a:pt x="8" y="13"/>
                    <a:pt x="8" y="12"/>
                  </a:cubicBezTo>
                  <a:cubicBezTo>
                    <a:pt x="7" y="10"/>
                    <a:pt x="7" y="8"/>
                    <a:pt x="6" y="7"/>
                  </a:cubicBezTo>
                  <a:cubicBezTo>
                    <a:pt x="5" y="4"/>
                    <a:pt x="5" y="2"/>
                    <a:pt x="4" y="0"/>
                  </a:cubicBezTo>
                  <a:cubicBezTo>
                    <a:pt x="4" y="1"/>
                    <a:pt x="3" y="3"/>
                    <a:pt x="3" y="4"/>
                  </a:cubicBezTo>
                  <a:cubicBezTo>
                    <a:pt x="2" y="6"/>
                    <a:pt x="1" y="7"/>
                    <a:pt x="0" y="8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043"/>
            <p:cNvSpPr/>
            <p:nvPr/>
          </p:nvSpPr>
          <p:spPr bwMode="auto">
            <a:xfrm>
              <a:off x="2085" y="2656"/>
              <a:ext cx="30" cy="78"/>
            </a:xfrm>
            <a:custGeom>
              <a:gdLst>
                <a:gd name="T0" fmla="*/ 0 w 13"/>
                <a:gd name="T1" fmla="*/ 3 h 33"/>
                <a:gd name="T2" fmla="*/ 2 w 13"/>
                <a:gd name="T3" fmla="*/ 15 h 33"/>
                <a:gd name="T4" fmla="*/ 2 w 13"/>
                <a:gd name="T5" fmla="*/ 15 h 33"/>
                <a:gd name="T6" fmla="*/ 5 w 13"/>
                <a:gd name="T7" fmla="*/ 26 h 33"/>
                <a:gd name="T8" fmla="*/ 7 w 13"/>
                <a:gd name="T9" fmla="*/ 32 h 33"/>
                <a:gd name="T10" fmla="*/ 8 w 13"/>
                <a:gd name="T11" fmla="*/ 33 h 33"/>
                <a:gd name="T12" fmla="*/ 13 w 13"/>
                <a:gd name="T13" fmla="*/ 26 h 33"/>
                <a:gd name="T14" fmla="*/ 5 w 13"/>
                <a:gd name="T15" fmla="*/ 0 h 33"/>
                <a:gd name="T16" fmla="*/ 0 w 13"/>
                <a:gd name="T17" fmla="*/ 3 h 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3">
                  <a:moveTo>
                    <a:pt x="0" y="3"/>
                  </a:moveTo>
                  <a:cubicBezTo>
                    <a:pt x="2" y="7"/>
                    <a:pt x="2" y="11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9"/>
                    <a:pt x="4" y="22"/>
                    <a:pt x="5" y="26"/>
                  </a:cubicBezTo>
                  <a:cubicBezTo>
                    <a:pt x="6" y="28"/>
                    <a:pt x="6" y="30"/>
                    <a:pt x="7" y="32"/>
                  </a:cubicBezTo>
                  <a:cubicBezTo>
                    <a:pt x="7" y="32"/>
                    <a:pt x="8" y="33"/>
                    <a:pt x="8" y="33"/>
                  </a:cubicBezTo>
                  <a:cubicBezTo>
                    <a:pt x="10" y="31"/>
                    <a:pt x="11" y="28"/>
                    <a:pt x="13" y="26"/>
                  </a:cubicBezTo>
                  <a:cubicBezTo>
                    <a:pt x="12" y="17"/>
                    <a:pt x="6" y="9"/>
                    <a:pt x="5" y="0"/>
                  </a:cubicBezTo>
                  <a:cubicBezTo>
                    <a:pt x="4" y="1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044"/>
            <p:cNvSpPr/>
            <p:nvPr/>
          </p:nvSpPr>
          <p:spPr bwMode="auto">
            <a:xfrm>
              <a:off x="2063" y="2722"/>
              <a:ext cx="22" cy="48"/>
            </a:xfrm>
            <a:custGeom>
              <a:gdLst>
                <a:gd name="T0" fmla="*/ 0 w 9"/>
                <a:gd name="T1" fmla="*/ 5 h 20"/>
                <a:gd name="T2" fmla="*/ 1 w 9"/>
                <a:gd name="T3" fmla="*/ 10 h 20"/>
                <a:gd name="T4" fmla="*/ 2 w 9"/>
                <a:gd name="T5" fmla="*/ 14 h 20"/>
                <a:gd name="T6" fmla="*/ 3 w 9"/>
                <a:gd name="T7" fmla="*/ 20 h 20"/>
                <a:gd name="T8" fmla="*/ 9 w 9"/>
                <a:gd name="T9" fmla="*/ 14 h 20"/>
                <a:gd name="T10" fmla="*/ 5 w 9"/>
                <a:gd name="T11" fmla="*/ 0 h 20"/>
                <a:gd name="T12" fmla="*/ 0 w 9"/>
                <a:gd name="T13" fmla="*/ 5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0">
                  <a:moveTo>
                    <a:pt x="0" y="5"/>
                  </a:moveTo>
                  <a:cubicBezTo>
                    <a:pt x="0" y="7"/>
                    <a:pt x="0" y="8"/>
                    <a:pt x="1" y="10"/>
                  </a:cubicBezTo>
                  <a:cubicBezTo>
                    <a:pt x="1" y="11"/>
                    <a:pt x="2" y="13"/>
                    <a:pt x="2" y="14"/>
                  </a:cubicBezTo>
                  <a:cubicBezTo>
                    <a:pt x="3" y="16"/>
                    <a:pt x="3" y="18"/>
                    <a:pt x="3" y="20"/>
                  </a:cubicBezTo>
                  <a:cubicBezTo>
                    <a:pt x="6" y="18"/>
                    <a:pt x="8" y="16"/>
                    <a:pt x="9" y="14"/>
                  </a:cubicBezTo>
                  <a:cubicBezTo>
                    <a:pt x="9" y="9"/>
                    <a:pt x="6" y="5"/>
                    <a:pt x="5" y="0"/>
                  </a:cubicBezTo>
                  <a:cubicBezTo>
                    <a:pt x="3" y="2"/>
                    <a:pt x="2" y="4"/>
                    <a:pt x="0" y="5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045"/>
            <p:cNvSpPr/>
            <p:nvPr/>
          </p:nvSpPr>
          <p:spPr bwMode="auto">
            <a:xfrm>
              <a:off x="2059" y="2772"/>
              <a:ext cx="89" cy="24"/>
            </a:xfrm>
            <a:custGeom>
              <a:gdLst>
                <a:gd name="T0" fmla="*/ 38 w 38"/>
                <a:gd name="T1" fmla="*/ 2 h 10"/>
                <a:gd name="T2" fmla="*/ 25 w 38"/>
                <a:gd name="T3" fmla="*/ 2 h 10"/>
                <a:gd name="T4" fmla="*/ 15 w 38"/>
                <a:gd name="T5" fmla="*/ 1 h 10"/>
                <a:gd name="T6" fmla="*/ 7 w 38"/>
                <a:gd name="T7" fmla="*/ 0 h 10"/>
                <a:gd name="T8" fmla="*/ 6 w 38"/>
                <a:gd name="T9" fmla="*/ 1 h 10"/>
                <a:gd name="T10" fmla="*/ 0 w 38"/>
                <a:gd name="T11" fmla="*/ 6 h 10"/>
                <a:gd name="T12" fmla="*/ 15 w 38"/>
                <a:gd name="T13" fmla="*/ 8 h 10"/>
                <a:gd name="T14" fmla="*/ 30 w 38"/>
                <a:gd name="T15" fmla="*/ 10 h 10"/>
                <a:gd name="T16" fmla="*/ 38 w 38"/>
                <a:gd name="T17" fmla="*/ 2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0">
                  <a:moveTo>
                    <a:pt x="38" y="2"/>
                  </a:moveTo>
                  <a:cubicBezTo>
                    <a:pt x="34" y="3"/>
                    <a:pt x="29" y="2"/>
                    <a:pt x="25" y="2"/>
                  </a:cubicBezTo>
                  <a:cubicBezTo>
                    <a:pt x="21" y="1"/>
                    <a:pt x="18" y="1"/>
                    <a:pt x="15" y="1"/>
                  </a:cubicBezTo>
                  <a:cubicBezTo>
                    <a:pt x="12" y="1"/>
                    <a:pt x="9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5" y="6"/>
                    <a:pt x="10" y="7"/>
                    <a:pt x="15" y="8"/>
                  </a:cubicBezTo>
                  <a:cubicBezTo>
                    <a:pt x="20" y="9"/>
                    <a:pt x="25" y="10"/>
                    <a:pt x="30" y="10"/>
                  </a:cubicBezTo>
                  <a:cubicBezTo>
                    <a:pt x="33" y="8"/>
                    <a:pt x="36" y="5"/>
                    <a:pt x="38" y="2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046"/>
            <p:cNvSpPr/>
            <p:nvPr/>
          </p:nvSpPr>
          <p:spPr bwMode="auto">
            <a:xfrm>
              <a:off x="2018" y="2789"/>
              <a:ext cx="12" cy="17"/>
            </a:xfrm>
            <a:custGeom>
              <a:gdLst>
                <a:gd name="T0" fmla="*/ 0 w 5"/>
                <a:gd name="T1" fmla="*/ 7 h 7"/>
                <a:gd name="T2" fmla="*/ 5 w 5"/>
                <a:gd name="T3" fmla="*/ 4 h 7"/>
                <a:gd name="T4" fmla="*/ 5 w 5"/>
                <a:gd name="T5" fmla="*/ 0 h 7"/>
                <a:gd name="T6" fmla="*/ 0 w 5"/>
                <a:gd name="T7" fmla="*/ 2 h 7"/>
                <a:gd name="T8" fmla="*/ 0 w 5"/>
                <a:gd name="T9" fmla="*/ 7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6"/>
                    <a:pt x="3" y="5"/>
                    <a:pt x="5" y="4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4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047"/>
            <p:cNvSpPr/>
            <p:nvPr/>
          </p:nvSpPr>
          <p:spPr bwMode="auto">
            <a:xfrm>
              <a:off x="2148" y="2618"/>
              <a:ext cx="69" cy="36"/>
            </a:xfrm>
            <a:custGeom>
              <a:gdLst>
                <a:gd name="T0" fmla="*/ 29 w 29"/>
                <a:gd name="T1" fmla="*/ 0 h 15"/>
                <a:gd name="T2" fmla="*/ 16 w 29"/>
                <a:gd name="T3" fmla="*/ 4 h 15"/>
                <a:gd name="T4" fmla="*/ 3 w 29"/>
                <a:gd name="T5" fmla="*/ 7 h 15"/>
                <a:gd name="T6" fmla="*/ 0 w 29"/>
                <a:gd name="T7" fmla="*/ 15 h 15"/>
                <a:gd name="T8" fmla="*/ 15 w 29"/>
                <a:gd name="T9" fmla="*/ 12 h 15"/>
                <a:gd name="T10" fmla="*/ 23 w 29"/>
                <a:gd name="T11" fmla="*/ 10 h 15"/>
                <a:gd name="T12" fmla="*/ 28 w 29"/>
                <a:gd name="T13" fmla="*/ 9 h 15"/>
                <a:gd name="T14" fmla="*/ 29 w 29"/>
                <a:gd name="T15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5">
                  <a:moveTo>
                    <a:pt x="29" y="0"/>
                  </a:moveTo>
                  <a:cubicBezTo>
                    <a:pt x="25" y="1"/>
                    <a:pt x="21" y="3"/>
                    <a:pt x="16" y="4"/>
                  </a:cubicBezTo>
                  <a:cubicBezTo>
                    <a:pt x="12" y="5"/>
                    <a:pt x="8" y="6"/>
                    <a:pt x="3" y="7"/>
                  </a:cubicBezTo>
                  <a:cubicBezTo>
                    <a:pt x="2" y="10"/>
                    <a:pt x="1" y="13"/>
                    <a:pt x="0" y="15"/>
                  </a:cubicBezTo>
                  <a:cubicBezTo>
                    <a:pt x="5" y="14"/>
                    <a:pt x="10" y="13"/>
                    <a:pt x="15" y="12"/>
                  </a:cubicBezTo>
                  <a:cubicBezTo>
                    <a:pt x="17" y="11"/>
                    <a:pt x="20" y="11"/>
                    <a:pt x="23" y="10"/>
                  </a:cubicBezTo>
                  <a:cubicBezTo>
                    <a:pt x="24" y="10"/>
                    <a:pt x="26" y="10"/>
                    <a:pt x="28" y="9"/>
                  </a:cubicBezTo>
                  <a:cubicBezTo>
                    <a:pt x="28" y="6"/>
                    <a:pt x="29" y="3"/>
                    <a:pt x="29" y="0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048"/>
            <p:cNvSpPr/>
            <p:nvPr/>
          </p:nvSpPr>
          <p:spPr bwMode="auto">
            <a:xfrm>
              <a:off x="2141" y="2644"/>
              <a:ext cx="71" cy="31"/>
            </a:xfrm>
            <a:custGeom>
              <a:gdLst>
                <a:gd name="T0" fmla="*/ 30 w 30"/>
                <a:gd name="T1" fmla="*/ 0 h 13"/>
                <a:gd name="T2" fmla="*/ 27 w 30"/>
                <a:gd name="T3" fmla="*/ 0 h 13"/>
                <a:gd name="T4" fmla="*/ 20 w 30"/>
                <a:gd name="T5" fmla="*/ 2 h 13"/>
                <a:gd name="T6" fmla="*/ 3 w 30"/>
                <a:gd name="T7" fmla="*/ 6 h 13"/>
                <a:gd name="T8" fmla="*/ 0 w 30"/>
                <a:gd name="T9" fmla="*/ 13 h 13"/>
                <a:gd name="T10" fmla="*/ 12 w 30"/>
                <a:gd name="T11" fmla="*/ 11 h 13"/>
                <a:gd name="T12" fmla="*/ 28 w 30"/>
                <a:gd name="T13" fmla="*/ 8 h 13"/>
                <a:gd name="T14" fmla="*/ 30 w 30"/>
                <a:gd name="T15" fmla="*/ 0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3">
                  <a:moveTo>
                    <a:pt x="30" y="0"/>
                  </a:moveTo>
                  <a:cubicBezTo>
                    <a:pt x="29" y="0"/>
                    <a:pt x="28" y="0"/>
                    <a:pt x="27" y="0"/>
                  </a:cubicBezTo>
                  <a:cubicBezTo>
                    <a:pt x="25" y="1"/>
                    <a:pt x="22" y="2"/>
                    <a:pt x="20" y="2"/>
                  </a:cubicBezTo>
                  <a:cubicBezTo>
                    <a:pt x="14" y="3"/>
                    <a:pt x="8" y="4"/>
                    <a:pt x="3" y="6"/>
                  </a:cubicBezTo>
                  <a:cubicBezTo>
                    <a:pt x="2" y="8"/>
                    <a:pt x="1" y="11"/>
                    <a:pt x="0" y="13"/>
                  </a:cubicBezTo>
                  <a:cubicBezTo>
                    <a:pt x="4" y="12"/>
                    <a:pt x="8" y="12"/>
                    <a:pt x="12" y="11"/>
                  </a:cubicBezTo>
                  <a:cubicBezTo>
                    <a:pt x="18" y="10"/>
                    <a:pt x="23" y="9"/>
                    <a:pt x="28" y="8"/>
                  </a:cubicBezTo>
                  <a:cubicBezTo>
                    <a:pt x="29" y="5"/>
                    <a:pt x="30" y="2"/>
                    <a:pt x="30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049"/>
            <p:cNvSpPr/>
            <p:nvPr/>
          </p:nvSpPr>
          <p:spPr bwMode="auto">
            <a:xfrm>
              <a:off x="2077" y="2756"/>
              <a:ext cx="88" cy="19"/>
            </a:xfrm>
            <a:custGeom>
              <a:gdLst>
                <a:gd name="T0" fmla="*/ 37 w 37"/>
                <a:gd name="T1" fmla="*/ 0 h 8"/>
                <a:gd name="T2" fmla="*/ 30 w 37"/>
                <a:gd name="T3" fmla="*/ 0 h 8"/>
                <a:gd name="T4" fmla="*/ 23 w 37"/>
                <a:gd name="T5" fmla="*/ 0 h 8"/>
                <a:gd name="T6" fmla="*/ 6 w 37"/>
                <a:gd name="T7" fmla="*/ 0 h 8"/>
                <a:gd name="T8" fmla="*/ 0 w 37"/>
                <a:gd name="T9" fmla="*/ 6 h 8"/>
                <a:gd name="T10" fmla="*/ 6 w 37"/>
                <a:gd name="T11" fmla="*/ 6 h 8"/>
                <a:gd name="T12" fmla="*/ 16 w 37"/>
                <a:gd name="T13" fmla="*/ 7 h 8"/>
                <a:gd name="T14" fmla="*/ 32 w 37"/>
                <a:gd name="T15" fmla="*/ 8 h 8"/>
                <a:gd name="T16" fmla="*/ 37 w 37"/>
                <a:gd name="T17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8">
                  <a:moveTo>
                    <a:pt x="37" y="0"/>
                  </a:moveTo>
                  <a:cubicBezTo>
                    <a:pt x="35" y="0"/>
                    <a:pt x="33" y="1"/>
                    <a:pt x="30" y="0"/>
                  </a:cubicBezTo>
                  <a:cubicBezTo>
                    <a:pt x="28" y="0"/>
                    <a:pt x="25" y="0"/>
                    <a:pt x="23" y="0"/>
                  </a:cubicBezTo>
                  <a:cubicBezTo>
                    <a:pt x="17" y="0"/>
                    <a:pt x="12" y="0"/>
                    <a:pt x="6" y="0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2" y="6"/>
                    <a:pt x="4" y="6"/>
                    <a:pt x="6" y="6"/>
                  </a:cubicBezTo>
                  <a:cubicBezTo>
                    <a:pt x="9" y="7"/>
                    <a:pt x="13" y="7"/>
                    <a:pt x="16" y="7"/>
                  </a:cubicBezTo>
                  <a:cubicBezTo>
                    <a:pt x="21" y="7"/>
                    <a:pt x="26" y="8"/>
                    <a:pt x="32" y="8"/>
                  </a:cubicBezTo>
                  <a:cubicBezTo>
                    <a:pt x="34" y="5"/>
                    <a:pt x="36" y="3"/>
                    <a:pt x="37" y="0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050"/>
            <p:cNvSpPr/>
            <p:nvPr/>
          </p:nvSpPr>
          <p:spPr bwMode="auto">
            <a:xfrm>
              <a:off x="2132" y="2668"/>
              <a:ext cx="76" cy="31"/>
            </a:xfrm>
            <a:custGeom>
              <a:gdLst>
                <a:gd name="T0" fmla="*/ 32 w 32"/>
                <a:gd name="T1" fmla="*/ 0 h 13"/>
                <a:gd name="T2" fmla="*/ 32 w 32"/>
                <a:gd name="T3" fmla="*/ 0 h 13"/>
                <a:gd name="T4" fmla="*/ 17 w 32"/>
                <a:gd name="T5" fmla="*/ 2 h 13"/>
                <a:gd name="T6" fmla="*/ 3 w 32"/>
                <a:gd name="T7" fmla="*/ 5 h 13"/>
                <a:gd name="T8" fmla="*/ 0 w 32"/>
                <a:gd name="T9" fmla="*/ 12 h 13"/>
                <a:gd name="T10" fmla="*/ 0 w 32"/>
                <a:gd name="T11" fmla="*/ 12 h 13"/>
                <a:gd name="T12" fmla="*/ 0 w 32"/>
                <a:gd name="T13" fmla="*/ 13 h 13"/>
                <a:gd name="T14" fmla="*/ 29 w 32"/>
                <a:gd name="T15" fmla="*/ 8 h 13"/>
                <a:gd name="T16" fmla="*/ 32 w 32"/>
                <a:gd name="T17" fmla="*/ 0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3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27" y="1"/>
                    <a:pt x="22" y="1"/>
                    <a:pt x="17" y="2"/>
                  </a:cubicBezTo>
                  <a:cubicBezTo>
                    <a:pt x="13" y="3"/>
                    <a:pt x="8" y="3"/>
                    <a:pt x="3" y="5"/>
                  </a:cubicBezTo>
                  <a:cubicBezTo>
                    <a:pt x="2" y="7"/>
                    <a:pt x="1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10" y="12"/>
                    <a:pt x="20" y="11"/>
                    <a:pt x="29" y="8"/>
                  </a:cubicBezTo>
                  <a:cubicBezTo>
                    <a:pt x="30" y="5"/>
                    <a:pt x="31" y="3"/>
                    <a:pt x="32" y="0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051"/>
            <p:cNvSpPr/>
            <p:nvPr/>
          </p:nvSpPr>
          <p:spPr bwMode="auto">
            <a:xfrm>
              <a:off x="2094" y="2734"/>
              <a:ext cx="85" cy="19"/>
            </a:xfrm>
            <a:custGeom>
              <a:gdLst>
                <a:gd name="T0" fmla="*/ 36 w 36"/>
                <a:gd name="T1" fmla="*/ 0 h 8"/>
                <a:gd name="T2" fmla="*/ 35 w 36"/>
                <a:gd name="T3" fmla="*/ 0 h 8"/>
                <a:gd name="T4" fmla="*/ 31 w 36"/>
                <a:gd name="T5" fmla="*/ 0 h 8"/>
                <a:gd name="T6" fmla="*/ 23 w 36"/>
                <a:gd name="T7" fmla="*/ 0 h 8"/>
                <a:gd name="T8" fmla="*/ 5 w 36"/>
                <a:gd name="T9" fmla="*/ 1 h 8"/>
                <a:gd name="T10" fmla="*/ 0 w 36"/>
                <a:gd name="T11" fmla="*/ 7 h 8"/>
                <a:gd name="T12" fmla="*/ 16 w 36"/>
                <a:gd name="T13" fmla="*/ 8 h 8"/>
                <a:gd name="T14" fmla="*/ 24 w 36"/>
                <a:gd name="T15" fmla="*/ 8 h 8"/>
                <a:gd name="T16" fmla="*/ 31 w 36"/>
                <a:gd name="T17" fmla="*/ 8 h 8"/>
                <a:gd name="T18" fmla="*/ 36 w 36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8">
                  <a:moveTo>
                    <a:pt x="36" y="0"/>
                  </a:moveTo>
                  <a:cubicBezTo>
                    <a:pt x="36" y="0"/>
                    <a:pt x="36" y="0"/>
                    <a:pt x="35" y="0"/>
                  </a:cubicBezTo>
                  <a:cubicBezTo>
                    <a:pt x="34" y="0"/>
                    <a:pt x="33" y="0"/>
                    <a:pt x="31" y="0"/>
                  </a:cubicBezTo>
                  <a:cubicBezTo>
                    <a:pt x="29" y="0"/>
                    <a:pt x="26" y="1"/>
                    <a:pt x="23" y="0"/>
                  </a:cubicBezTo>
                  <a:cubicBezTo>
                    <a:pt x="17" y="0"/>
                    <a:pt x="11" y="1"/>
                    <a:pt x="5" y="1"/>
                  </a:cubicBezTo>
                  <a:cubicBezTo>
                    <a:pt x="4" y="4"/>
                    <a:pt x="2" y="5"/>
                    <a:pt x="0" y="7"/>
                  </a:cubicBezTo>
                  <a:cubicBezTo>
                    <a:pt x="6" y="7"/>
                    <a:pt x="11" y="7"/>
                    <a:pt x="16" y="8"/>
                  </a:cubicBezTo>
                  <a:cubicBezTo>
                    <a:pt x="19" y="8"/>
                    <a:pt x="22" y="8"/>
                    <a:pt x="24" y="8"/>
                  </a:cubicBezTo>
                  <a:cubicBezTo>
                    <a:pt x="27" y="8"/>
                    <a:pt x="29" y="8"/>
                    <a:pt x="31" y="8"/>
                  </a:cubicBezTo>
                  <a:cubicBezTo>
                    <a:pt x="33" y="6"/>
                    <a:pt x="35" y="3"/>
                    <a:pt x="36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052"/>
            <p:cNvSpPr/>
            <p:nvPr/>
          </p:nvSpPr>
          <p:spPr bwMode="auto">
            <a:xfrm>
              <a:off x="2108" y="2713"/>
              <a:ext cx="83" cy="21"/>
            </a:xfrm>
            <a:custGeom>
              <a:gdLst>
                <a:gd name="T0" fmla="*/ 31 w 35"/>
                <a:gd name="T1" fmla="*/ 8 h 9"/>
                <a:gd name="T2" fmla="*/ 31 w 35"/>
                <a:gd name="T3" fmla="*/ 7 h 9"/>
                <a:gd name="T4" fmla="*/ 35 w 35"/>
                <a:gd name="T5" fmla="*/ 0 h 9"/>
                <a:gd name="T6" fmla="*/ 20 w 35"/>
                <a:gd name="T7" fmla="*/ 2 h 9"/>
                <a:gd name="T8" fmla="*/ 4 w 35"/>
                <a:gd name="T9" fmla="*/ 4 h 9"/>
                <a:gd name="T10" fmla="*/ 4 w 35"/>
                <a:gd name="T11" fmla="*/ 4 h 9"/>
                <a:gd name="T12" fmla="*/ 0 w 35"/>
                <a:gd name="T13" fmla="*/ 9 h 9"/>
                <a:gd name="T14" fmla="*/ 15 w 35"/>
                <a:gd name="T15" fmla="*/ 8 h 9"/>
                <a:gd name="T16" fmla="*/ 24 w 35"/>
                <a:gd name="T17" fmla="*/ 8 h 9"/>
                <a:gd name="T18" fmla="*/ 28 w 35"/>
                <a:gd name="T19" fmla="*/ 8 h 9"/>
                <a:gd name="T20" fmla="*/ 31 w 35"/>
                <a:gd name="T21" fmla="*/ 8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9">
                  <a:moveTo>
                    <a:pt x="31" y="8"/>
                  </a:moveTo>
                  <a:cubicBezTo>
                    <a:pt x="31" y="7"/>
                    <a:pt x="31" y="7"/>
                    <a:pt x="31" y="7"/>
                  </a:cubicBezTo>
                  <a:cubicBezTo>
                    <a:pt x="32" y="5"/>
                    <a:pt x="34" y="3"/>
                    <a:pt x="35" y="0"/>
                  </a:cubicBezTo>
                  <a:cubicBezTo>
                    <a:pt x="30" y="1"/>
                    <a:pt x="25" y="1"/>
                    <a:pt x="20" y="2"/>
                  </a:cubicBezTo>
                  <a:cubicBezTo>
                    <a:pt x="14" y="2"/>
                    <a:pt x="9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2" y="7"/>
                    <a:pt x="0" y="9"/>
                  </a:cubicBezTo>
                  <a:cubicBezTo>
                    <a:pt x="5" y="8"/>
                    <a:pt x="10" y="8"/>
                    <a:pt x="15" y="8"/>
                  </a:cubicBezTo>
                  <a:cubicBezTo>
                    <a:pt x="18" y="8"/>
                    <a:pt x="21" y="8"/>
                    <a:pt x="24" y="8"/>
                  </a:cubicBezTo>
                  <a:cubicBezTo>
                    <a:pt x="25" y="8"/>
                    <a:pt x="27" y="8"/>
                    <a:pt x="28" y="8"/>
                  </a:cubicBezTo>
                  <a:cubicBezTo>
                    <a:pt x="29" y="7"/>
                    <a:pt x="30" y="8"/>
                    <a:pt x="31" y="8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053"/>
            <p:cNvSpPr/>
            <p:nvPr/>
          </p:nvSpPr>
          <p:spPr bwMode="auto">
            <a:xfrm>
              <a:off x="2120" y="2692"/>
              <a:ext cx="80" cy="26"/>
            </a:xfrm>
            <a:custGeom>
              <a:gdLst>
                <a:gd name="T0" fmla="*/ 34 w 34"/>
                <a:gd name="T1" fmla="*/ 0 h 11"/>
                <a:gd name="T2" fmla="*/ 4 w 34"/>
                <a:gd name="T3" fmla="*/ 4 h 11"/>
                <a:gd name="T4" fmla="*/ 3 w 34"/>
                <a:gd name="T5" fmla="*/ 6 h 11"/>
                <a:gd name="T6" fmla="*/ 0 w 34"/>
                <a:gd name="T7" fmla="*/ 11 h 11"/>
                <a:gd name="T8" fmla="*/ 15 w 34"/>
                <a:gd name="T9" fmla="*/ 9 h 11"/>
                <a:gd name="T10" fmla="*/ 30 w 34"/>
                <a:gd name="T11" fmla="*/ 8 h 11"/>
                <a:gd name="T12" fmla="*/ 34 w 34"/>
                <a:gd name="T13" fmla="*/ 0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4" y="0"/>
                  </a:moveTo>
                  <a:cubicBezTo>
                    <a:pt x="24" y="3"/>
                    <a:pt x="14" y="3"/>
                    <a:pt x="4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8"/>
                    <a:pt x="1" y="9"/>
                    <a:pt x="0" y="11"/>
                  </a:cubicBezTo>
                  <a:cubicBezTo>
                    <a:pt x="5" y="10"/>
                    <a:pt x="10" y="10"/>
                    <a:pt x="15" y="9"/>
                  </a:cubicBezTo>
                  <a:cubicBezTo>
                    <a:pt x="20" y="8"/>
                    <a:pt x="25" y="8"/>
                    <a:pt x="30" y="8"/>
                  </a:cubicBezTo>
                  <a:cubicBezTo>
                    <a:pt x="32" y="5"/>
                    <a:pt x="33" y="2"/>
                    <a:pt x="34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054"/>
            <p:cNvSpPr/>
            <p:nvPr/>
          </p:nvSpPr>
          <p:spPr bwMode="auto">
            <a:xfrm>
              <a:off x="2179" y="1493"/>
              <a:ext cx="43" cy="45"/>
            </a:xfrm>
            <a:custGeom>
              <a:gdLst>
                <a:gd name="T0" fmla="*/ 18 w 18"/>
                <a:gd name="T1" fmla="*/ 11 h 19"/>
                <a:gd name="T2" fmla="*/ 8 w 18"/>
                <a:gd name="T3" fmla="*/ 0 h 19"/>
                <a:gd name="T4" fmla="*/ 0 w 18"/>
                <a:gd name="T5" fmla="*/ 9 h 19"/>
                <a:gd name="T6" fmla="*/ 10 w 18"/>
                <a:gd name="T7" fmla="*/ 19 h 19"/>
                <a:gd name="T8" fmla="*/ 18 w 18"/>
                <a:gd name="T9" fmla="*/ 11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9">
                  <a:moveTo>
                    <a:pt x="18" y="11"/>
                  </a:moveTo>
                  <a:cubicBezTo>
                    <a:pt x="15" y="7"/>
                    <a:pt x="11" y="4"/>
                    <a:pt x="8" y="0"/>
                  </a:cubicBezTo>
                  <a:cubicBezTo>
                    <a:pt x="5" y="4"/>
                    <a:pt x="2" y="6"/>
                    <a:pt x="0" y="9"/>
                  </a:cubicBezTo>
                  <a:cubicBezTo>
                    <a:pt x="3" y="13"/>
                    <a:pt x="7" y="16"/>
                    <a:pt x="10" y="19"/>
                  </a:cubicBezTo>
                  <a:cubicBezTo>
                    <a:pt x="12" y="17"/>
                    <a:pt x="15" y="13"/>
                    <a:pt x="18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055"/>
            <p:cNvSpPr/>
            <p:nvPr/>
          </p:nvSpPr>
          <p:spPr bwMode="auto">
            <a:xfrm>
              <a:off x="2153" y="1469"/>
              <a:ext cx="43" cy="43"/>
            </a:xfrm>
            <a:custGeom>
              <a:gdLst>
                <a:gd name="T0" fmla="*/ 7 w 18"/>
                <a:gd name="T1" fmla="*/ 0 h 18"/>
                <a:gd name="T2" fmla="*/ 3 w 18"/>
                <a:gd name="T3" fmla="*/ 5 h 18"/>
                <a:gd name="T4" fmla="*/ 0 w 18"/>
                <a:gd name="T5" fmla="*/ 10 h 18"/>
                <a:gd name="T6" fmla="*/ 10 w 18"/>
                <a:gd name="T7" fmla="*/ 18 h 18"/>
                <a:gd name="T8" fmla="*/ 18 w 18"/>
                <a:gd name="T9" fmla="*/ 9 h 18"/>
                <a:gd name="T10" fmla="*/ 7 w 18"/>
                <a:gd name="T11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8">
                  <a:moveTo>
                    <a:pt x="7" y="0"/>
                  </a:moveTo>
                  <a:cubicBezTo>
                    <a:pt x="5" y="2"/>
                    <a:pt x="5" y="3"/>
                    <a:pt x="3" y="5"/>
                  </a:cubicBezTo>
                  <a:cubicBezTo>
                    <a:pt x="2" y="7"/>
                    <a:pt x="1" y="9"/>
                    <a:pt x="0" y="10"/>
                  </a:cubicBezTo>
                  <a:cubicBezTo>
                    <a:pt x="3" y="13"/>
                    <a:pt x="7" y="16"/>
                    <a:pt x="10" y="18"/>
                  </a:cubicBezTo>
                  <a:cubicBezTo>
                    <a:pt x="12" y="15"/>
                    <a:pt x="15" y="12"/>
                    <a:pt x="18" y="9"/>
                  </a:cubicBezTo>
                  <a:cubicBezTo>
                    <a:pt x="14" y="6"/>
                    <a:pt x="11" y="3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056"/>
            <p:cNvSpPr/>
            <p:nvPr/>
          </p:nvSpPr>
          <p:spPr bwMode="auto">
            <a:xfrm>
              <a:off x="2122" y="1448"/>
              <a:ext cx="45" cy="43"/>
            </a:xfrm>
            <a:custGeom>
              <a:gdLst>
                <a:gd name="T0" fmla="*/ 19 w 19"/>
                <a:gd name="T1" fmla="*/ 8 h 18"/>
                <a:gd name="T2" fmla="*/ 6 w 19"/>
                <a:gd name="T3" fmla="*/ 0 h 18"/>
                <a:gd name="T4" fmla="*/ 3 w 19"/>
                <a:gd name="T5" fmla="*/ 4 h 18"/>
                <a:gd name="T6" fmla="*/ 0 w 19"/>
                <a:gd name="T7" fmla="*/ 11 h 18"/>
                <a:gd name="T8" fmla="*/ 0 w 19"/>
                <a:gd name="T9" fmla="*/ 11 h 18"/>
                <a:gd name="T10" fmla="*/ 11 w 19"/>
                <a:gd name="T11" fmla="*/ 18 h 18"/>
                <a:gd name="T12" fmla="*/ 16 w 19"/>
                <a:gd name="T13" fmla="*/ 12 h 18"/>
                <a:gd name="T14" fmla="*/ 19 w 19"/>
                <a:gd name="T15" fmla="*/ 8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8">
                  <a:moveTo>
                    <a:pt x="19" y="8"/>
                  </a:moveTo>
                  <a:cubicBezTo>
                    <a:pt x="14" y="5"/>
                    <a:pt x="10" y="2"/>
                    <a:pt x="6" y="0"/>
                  </a:cubicBezTo>
                  <a:cubicBezTo>
                    <a:pt x="5" y="1"/>
                    <a:pt x="4" y="3"/>
                    <a:pt x="3" y="4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3"/>
                    <a:pt x="8" y="16"/>
                    <a:pt x="11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7" y="11"/>
                    <a:pt x="17" y="9"/>
                    <a:pt x="19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057"/>
            <p:cNvSpPr/>
            <p:nvPr/>
          </p:nvSpPr>
          <p:spPr bwMode="auto">
            <a:xfrm>
              <a:off x="2205" y="1522"/>
              <a:ext cx="40" cy="45"/>
            </a:xfrm>
            <a:custGeom>
              <a:gdLst>
                <a:gd name="T0" fmla="*/ 8 w 17"/>
                <a:gd name="T1" fmla="*/ 0 h 19"/>
                <a:gd name="T2" fmla="*/ 0 w 17"/>
                <a:gd name="T3" fmla="*/ 8 h 19"/>
                <a:gd name="T4" fmla="*/ 5 w 17"/>
                <a:gd name="T5" fmla="*/ 15 h 19"/>
                <a:gd name="T6" fmla="*/ 7 w 17"/>
                <a:gd name="T7" fmla="*/ 19 h 19"/>
                <a:gd name="T8" fmla="*/ 17 w 17"/>
                <a:gd name="T9" fmla="*/ 12 h 19"/>
                <a:gd name="T10" fmla="*/ 8 w 17"/>
                <a:gd name="T11" fmla="*/ 0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9">
                  <a:moveTo>
                    <a:pt x="8" y="0"/>
                  </a:moveTo>
                  <a:cubicBezTo>
                    <a:pt x="5" y="3"/>
                    <a:pt x="3" y="6"/>
                    <a:pt x="0" y="8"/>
                  </a:cubicBezTo>
                  <a:cubicBezTo>
                    <a:pt x="1" y="11"/>
                    <a:pt x="3" y="13"/>
                    <a:pt x="5" y="15"/>
                  </a:cubicBezTo>
                  <a:cubicBezTo>
                    <a:pt x="6" y="16"/>
                    <a:pt x="7" y="17"/>
                    <a:pt x="7" y="19"/>
                  </a:cubicBezTo>
                  <a:cubicBezTo>
                    <a:pt x="10" y="16"/>
                    <a:pt x="13" y="13"/>
                    <a:pt x="17" y="12"/>
                  </a:cubicBezTo>
                  <a:cubicBezTo>
                    <a:pt x="14" y="8"/>
                    <a:pt x="11" y="4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058"/>
            <p:cNvSpPr/>
            <p:nvPr/>
          </p:nvSpPr>
          <p:spPr bwMode="auto">
            <a:xfrm>
              <a:off x="2089" y="1441"/>
              <a:ext cx="43" cy="31"/>
            </a:xfrm>
            <a:custGeom>
              <a:gdLst>
                <a:gd name="T0" fmla="*/ 0 w 18"/>
                <a:gd name="T1" fmla="*/ 7 h 13"/>
                <a:gd name="T2" fmla="*/ 8 w 18"/>
                <a:gd name="T3" fmla="*/ 11 h 13"/>
                <a:gd name="T4" fmla="*/ 13 w 18"/>
                <a:gd name="T5" fmla="*/ 13 h 13"/>
                <a:gd name="T6" fmla="*/ 17 w 18"/>
                <a:gd name="T7" fmla="*/ 6 h 13"/>
                <a:gd name="T8" fmla="*/ 18 w 18"/>
                <a:gd name="T9" fmla="*/ 2 h 13"/>
                <a:gd name="T10" fmla="*/ 15 w 18"/>
                <a:gd name="T11" fmla="*/ 0 h 13"/>
                <a:gd name="T12" fmla="*/ 3 w 18"/>
                <a:gd name="T13" fmla="*/ 0 h 13"/>
                <a:gd name="T14" fmla="*/ 3 w 18"/>
                <a:gd name="T15" fmla="*/ 0 h 13"/>
                <a:gd name="T16" fmla="*/ 0 w 18"/>
                <a:gd name="T17" fmla="*/ 7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3">
                  <a:moveTo>
                    <a:pt x="0" y="7"/>
                  </a:moveTo>
                  <a:cubicBezTo>
                    <a:pt x="3" y="8"/>
                    <a:pt x="5" y="10"/>
                    <a:pt x="8" y="11"/>
                  </a:cubicBezTo>
                  <a:cubicBezTo>
                    <a:pt x="10" y="12"/>
                    <a:pt x="11" y="13"/>
                    <a:pt x="13" y="13"/>
                  </a:cubicBezTo>
                  <a:cubicBezTo>
                    <a:pt x="14" y="11"/>
                    <a:pt x="15" y="8"/>
                    <a:pt x="17" y="6"/>
                  </a:cubicBezTo>
                  <a:cubicBezTo>
                    <a:pt x="17" y="4"/>
                    <a:pt x="18" y="3"/>
                    <a:pt x="18" y="2"/>
                  </a:cubicBezTo>
                  <a:cubicBezTo>
                    <a:pt x="17" y="1"/>
                    <a:pt x="16" y="1"/>
                    <a:pt x="1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5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059"/>
            <p:cNvSpPr/>
            <p:nvPr/>
          </p:nvSpPr>
          <p:spPr bwMode="auto">
            <a:xfrm>
              <a:off x="1578" y="1693"/>
              <a:ext cx="43" cy="49"/>
            </a:xfrm>
            <a:custGeom>
              <a:gdLst>
                <a:gd name="T0" fmla="*/ 14 w 18"/>
                <a:gd name="T1" fmla="*/ 21 h 21"/>
                <a:gd name="T2" fmla="*/ 16 w 18"/>
                <a:gd name="T3" fmla="*/ 12 h 21"/>
                <a:gd name="T4" fmla="*/ 18 w 18"/>
                <a:gd name="T5" fmla="*/ 4 h 21"/>
                <a:gd name="T6" fmla="*/ 5 w 18"/>
                <a:gd name="T7" fmla="*/ 0 h 21"/>
                <a:gd name="T8" fmla="*/ 0 w 18"/>
                <a:gd name="T9" fmla="*/ 17 h 21"/>
                <a:gd name="T10" fmla="*/ 8 w 18"/>
                <a:gd name="T11" fmla="*/ 19 h 21"/>
                <a:gd name="T12" fmla="*/ 14 w 18"/>
                <a:gd name="T13" fmla="*/ 21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1">
                  <a:moveTo>
                    <a:pt x="14" y="21"/>
                  </a:moveTo>
                  <a:cubicBezTo>
                    <a:pt x="14" y="18"/>
                    <a:pt x="15" y="15"/>
                    <a:pt x="16" y="12"/>
                  </a:cubicBezTo>
                  <a:cubicBezTo>
                    <a:pt x="17" y="9"/>
                    <a:pt x="18" y="7"/>
                    <a:pt x="18" y="4"/>
                  </a:cubicBezTo>
                  <a:cubicBezTo>
                    <a:pt x="14" y="3"/>
                    <a:pt x="9" y="1"/>
                    <a:pt x="5" y="0"/>
                  </a:cubicBezTo>
                  <a:cubicBezTo>
                    <a:pt x="3" y="5"/>
                    <a:pt x="2" y="11"/>
                    <a:pt x="0" y="17"/>
                  </a:cubicBezTo>
                  <a:cubicBezTo>
                    <a:pt x="3" y="18"/>
                    <a:pt x="6" y="18"/>
                    <a:pt x="8" y="19"/>
                  </a:cubicBezTo>
                  <a:cubicBezTo>
                    <a:pt x="10" y="20"/>
                    <a:pt x="12" y="21"/>
                    <a:pt x="1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060"/>
            <p:cNvSpPr/>
            <p:nvPr/>
          </p:nvSpPr>
          <p:spPr bwMode="auto">
            <a:xfrm>
              <a:off x="2243" y="1590"/>
              <a:ext cx="40" cy="43"/>
            </a:xfrm>
            <a:custGeom>
              <a:gdLst>
                <a:gd name="T0" fmla="*/ 11 w 17"/>
                <a:gd name="T1" fmla="*/ 0 h 18"/>
                <a:gd name="T2" fmla="*/ 0 w 17"/>
                <a:gd name="T3" fmla="*/ 5 h 18"/>
                <a:gd name="T4" fmla="*/ 5 w 17"/>
                <a:gd name="T5" fmla="*/ 18 h 18"/>
                <a:gd name="T6" fmla="*/ 17 w 17"/>
                <a:gd name="T7" fmla="*/ 15 h 18"/>
                <a:gd name="T8" fmla="*/ 11 w 17"/>
                <a:gd name="T9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">
                  <a:moveTo>
                    <a:pt x="11" y="0"/>
                  </a:moveTo>
                  <a:cubicBezTo>
                    <a:pt x="7" y="2"/>
                    <a:pt x="4" y="3"/>
                    <a:pt x="0" y="5"/>
                  </a:cubicBezTo>
                  <a:cubicBezTo>
                    <a:pt x="2" y="10"/>
                    <a:pt x="4" y="14"/>
                    <a:pt x="5" y="18"/>
                  </a:cubicBezTo>
                  <a:cubicBezTo>
                    <a:pt x="9" y="17"/>
                    <a:pt x="13" y="15"/>
                    <a:pt x="17" y="15"/>
                  </a:cubicBezTo>
                  <a:cubicBezTo>
                    <a:pt x="15" y="10"/>
                    <a:pt x="13" y="5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061"/>
            <p:cNvSpPr/>
            <p:nvPr/>
          </p:nvSpPr>
          <p:spPr bwMode="auto">
            <a:xfrm>
              <a:off x="1590" y="1647"/>
              <a:ext cx="47" cy="53"/>
            </a:xfrm>
            <a:custGeom>
              <a:gdLst>
                <a:gd name="T0" fmla="*/ 19 w 20"/>
                <a:gd name="T1" fmla="*/ 7 h 22"/>
                <a:gd name="T2" fmla="*/ 20 w 20"/>
                <a:gd name="T3" fmla="*/ 6 h 22"/>
                <a:gd name="T4" fmla="*/ 6 w 20"/>
                <a:gd name="T5" fmla="*/ 0 h 22"/>
                <a:gd name="T6" fmla="*/ 4 w 20"/>
                <a:gd name="T7" fmla="*/ 4 h 22"/>
                <a:gd name="T8" fmla="*/ 0 w 20"/>
                <a:gd name="T9" fmla="*/ 17 h 22"/>
                <a:gd name="T10" fmla="*/ 14 w 20"/>
                <a:gd name="T11" fmla="*/ 22 h 22"/>
                <a:gd name="T12" fmla="*/ 19 w 20"/>
                <a:gd name="T13" fmla="*/ 7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2">
                  <a:moveTo>
                    <a:pt x="19" y="7"/>
                  </a:moveTo>
                  <a:cubicBezTo>
                    <a:pt x="20" y="7"/>
                    <a:pt x="20" y="6"/>
                    <a:pt x="20" y="6"/>
                  </a:cubicBezTo>
                  <a:cubicBezTo>
                    <a:pt x="16" y="3"/>
                    <a:pt x="11" y="2"/>
                    <a:pt x="6" y="0"/>
                  </a:cubicBezTo>
                  <a:cubicBezTo>
                    <a:pt x="5" y="1"/>
                    <a:pt x="5" y="2"/>
                    <a:pt x="4" y="4"/>
                  </a:cubicBezTo>
                  <a:cubicBezTo>
                    <a:pt x="3" y="8"/>
                    <a:pt x="1" y="13"/>
                    <a:pt x="0" y="17"/>
                  </a:cubicBezTo>
                  <a:cubicBezTo>
                    <a:pt x="5" y="18"/>
                    <a:pt x="9" y="20"/>
                    <a:pt x="14" y="22"/>
                  </a:cubicBezTo>
                  <a:cubicBezTo>
                    <a:pt x="16" y="17"/>
                    <a:pt x="17" y="12"/>
                    <a:pt x="1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062"/>
            <p:cNvSpPr/>
            <p:nvPr/>
          </p:nvSpPr>
          <p:spPr bwMode="auto">
            <a:xfrm>
              <a:off x="2224" y="1553"/>
              <a:ext cx="43" cy="47"/>
            </a:xfrm>
            <a:custGeom>
              <a:gdLst>
                <a:gd name="T0" fmla="*/ 10 w 18"/>
                <a:gd name="T1" fmla="*/ 0 h 20"/>
                <a:gd name="T2" fmla="*/ 0 w 18"/>
                <a:gd name="T3" fmla="*/ 7 h 20"/>
                <a:gd name="T4" fmla="*/ 7 w 18"/>
                <a:gd name="T5" fmla="*/ 20 h 20"/>
                <a:gd name="T6" fmla="*/ 18 w 18"/>
                <a:gd name="T7" fmla="*/ 15 h 20"/>
                <a:gd name="T8" fmla="*/ 10 w 18"/>
                <a:gd name="T9" fmla="*/ 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0">
                  <a:moveTo>
                    <a:pt x="10" y="0"/>
                  </a:moveTo>
                  <a:cubicBezTo>
                    <a:pt x="6" y="2"/>
                    <a:pt x="3" y="5"/>
                    <a:pt x="0" y="7"/>
                  </a:cubicBezTo>
                  <a:cubicBezTo>
                    <a:pt x="3" y="11"/>
                    <a:pt x="5" y="15"/>
                    <a:pt x="7" y="20"/>
                  </a:cubicBezTo>
                  <a:cubicBezTo>
                    <a:pt x="11" y="18"/>
                    <a:pt x="14" y="16"/>
                    <a:pt x="18" y="15"/>
                  </a:cubicBezTo>
                  <a:cubicBezTo>
                    <a:pt x="16" y="10"/>
                    <a:pt x="13" y="5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63"/>
            <p:cNvSpPr/>
            <p:nvPr/>
          </p:nvSpPr>
          <p:spPr bwMode="auto">
            <a:xfrm>
              <a:off x="1604" y="1605"/>
              <a:ext cx="55" cy="52"/>
            </a:xfrm>
            <a:custGeom>
              <a:gdLst>
                <a:gd name="T0" fmla="*/ 23 w 23"/>
                <a:gd name="T1" fmla="*/ 7 h 22"/>
                <a:gd name="T2" fmla="*/ 10 w 23"/>
                <a:gd name="T3" fmla="*/ 0 h 22"/>
                <a:gd name="T4" fmla="*/ 0 w 23"/>
                <a:gd name="T5" fmla="*/ 16 h 22"/>
                <a:gd name="T6" fmla="*/ 15 w 23"/>
                <a:gd name="T7" fmla="*/ 22 h 22"/>
                <a:gd name="T8" fmla="*/ 23 w 23"/>
                <a:gd name="T9" fmla="*/ 7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23" y="7"/>
                  </a:moveTo>
                  <a:cubicBezTo>
                    <a:pt x="18" y="5"/>
                    <a:pt x="14" y="2"/>
                    <a:pt x="10" y="0"/>
                  </a:cubicBezTo>
                  <a:cubicBezTo>
                    <a:pt x="6" y="5"/>
                    <a:pt x="3" y="11"/>
                    <a:pt x="0" y="16"/>
                  </a:cubicBezTo>
                  <a:cubicBezTo>
                    <a:pt x="5" y="18"/>
                    <a:pt x="10" y="20"/>
                    <a:pt x="15" y="22"/>
                  </a:cubicBezTo>
                  <a:cubicBezTo>
                    <a:pt x="17" y="17"/>
                    <a:pt x="20" y="12"/>
                    <a:pt x="2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064"/>
            <p:cNvSpPr/>
            <p:nvPr/>
          </p:nvSpPr>
          <p:spPr bwMode="auto">
            <a:xfrm>
              <a:off x="1912" y="1441"/>
              <a:ext cx="14" cy="2"/>
            </a:xfrm>
            <a:custGeom>
              <a:gdLst>
                <a:gd name="T0" fmla="*/ 6 w 6"/>
                <a:gd name="T1" fmla="*/ 0 h 1"/>
                <a:gd name="T2" fmla="*/ 0 w 6"/>
                <a:gd name="T3" fmla="*/ 0 h 1"/>
                <a:gd name="T4" fmla="*/ 1 w 6"/>
                <a:gd name="T5" fmla="*/ 1 h 1"/>
                <a:gd name="T6" fmla="*/ 6 w 6"/>
                <a:gd name="T7" fmla="*/ 0 h 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1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065"/>
            <p:cNvSpPr/>
            <p:nvPr/>
          </p:nvSpPr>
          <p:spPr bwMode="auto">
            <a:xfrm>
              <a:off x="1829" y="1441"/>
              <a:ext cx="43" cy="26"/>
            </a:xfrm>
            <a:custGeom>
              <a:gdLst>
                <a:gd name="T0" fmla="*/ 5 w 18"/>
                <a:gd name="T1" fmla="*/ 11 h 11"/>
                <a:gd name="T2" fmla="*/ 18 w 18"/>
                <a:gd name="T3" fmla="*/ 6 h 11"/>
                <a:gd name="T4" fmla="*/ 16 w 18"/>
                <a:gd name="T5" fmla="*/ 0 h 11"/>
                <a:gd name="T6" fmla="*/ 0 w 18"/>
                <a:gd name="T7" fmla="*/ 0 h 11"/>
                <a:gd name="T8" fmla="*/ 2 w 18"/>
                <a:gd name="T9" fmla="*/ 5 h 11"/>
                <a:gd name="T10" fmla="*/ 5 w 18"/>
                <a:gd name="T11" fmla="*/ 11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1">
                  <a:moveTo>
                    <a:pt x="5" y="11"/>
                  </a:moveTo>
                  <a:cubicBezTo>
                    <a:pt x="9" y="9"/>
                    <a:pt x="13" y="8"/>
                    <a:pt x="18" y="6"/>
                  </a:cubicBezTo>
                  <a:cubicBezTo>
                    <a:pt x="17" y="4"/>
                    <a:pt x="17" y="2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2" y="5"/>
                  </a:cubicBezTo>
                  <a:cubicBezTo>
                    <a:pt x="3" y="7"/>
                    <a:pt x="4" y="9"/>
                    <a:pt x="5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066"/>
            <p:cNvSpPr/>
            <p:nvPr/>
          </p:nvSpPr>
          <p:spPr bwMode="auto">
            <a:xfrm>
              <a:off x="1872" y="1441"/>
              <a:ext cx="37" cy="14"/>
            </a:xfrm>
            <a:custGeom>
              <a:gdLst>
                <a:gd name="T0" fmla="*/ 16 w 16"/>
                <a:gd name="T1" fmla="*/ 1 h 6"/>
                <a:gd name="T2" fmla="*/ 16 w 16"/>
                <a:gd name="T3" fmla="*/ 0 h 6"/>
                <a:gd name="T4" fmla="*/ 0 w 16"/>
                <a:gd name="T5" fmla="*/ 0 h 6"/>
                <a:gd name="T6" fmla="*/ 1 w 16"/>
                <a:gd name="T7" fmla="*/ 6 h 6"/>
                <a:gd name="T8" fmla="*/ 16 w 16"/>
                <a:gd name="T9" fmla="*/ 1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6" y="1"/>
                  </a:moveTo>
                  <a:cubicBezTo>
                    <a:pt x="16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1" y="6"/>
                  </a:cubicBezTo>
                  <a:cubicBezTo>
                    <a:pt x="6" y="4"/>
                    <a:pt x="11" y="3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067"/>
            <p:cNvSpPr/>
            <p:nvPr/>
          </p:nvSpPr>
          <p:spPr bwMode="auto">
            <a:xfrm>
              <a:off x="1794" y="1441"/>
              <a:ext cx="42" cy="43"/>
            </a:xfrm>
            <a:custGeom>
              <a:gdLst>
                <a:gd name="T0" fmla="*/ 0 w 18"/>
                <a:gd name="T1" fmla="*/ 5 h 18"/>
                <a:gd name="T2" fmla="*/ 3 w 18"/>
                <a:gd name="T3" fmla="*/ 10 h 18"/>
                <a:gd name="T4" fmla="*/ 6 w 18"/>
                <a:gd name="T5" fmla="*/ 18 h 18"/>
                <a:gd name="T6" fmla="*/ 13 w 18"/>
                <a:gd name="T7" fmla="*/ 14 h 18"/>
                <a:gd name="T8" fmla="*/ 18 w 18"/>
                <a:gd name="T9" fmla="*/ 12 h 18"/>
                <a:gd name="T10" fmla="*/ 15 w 18"/>
                <a:gd name="T11" fmla="*/ 4 h 18"/>
                <a:gd name="T12" fmla="*/ 13 w 18"/>
                <a:gd name="T13" fmla="*/ 0 h 18"/>
                <a:gd name="T14" fmla="*/ 9 w 18"/>
                <a:gd name="T15" fmla="*/ 0 h 18"/>
                <a:gd name="T16" fmla="*/ 0 w 18"/>
                <a:gd name="T17" fmla="*/ 4 h 18"/>
                <a:gd name="T18" fmla="*/ 0 w 18"/>
                <a:gd name="T19" fmla="*/ 5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0" y="5"/>
                  </a:moveTo>
                  <a:cubicBezTo>
                    <a:pt x="2" y="6"/>
                    <a:pt x="2" y="8"/>
                    <a:pt x="3" y="10"/>
                  </a:cubicBezTo>
                  <a:cubicBezTo>
                    <a:pt x="4" y="13"/>
                    <a:pt x="5" y="15"/>
                    <a:pt x="6" y="18"/>
                  </a:cubicBezTo>
                  <a:cubicBezTo>
                    <a:pt x="8" y="17"/>
                    <a:pt x="11" y="16"/>
                    <a:pt x="13" y="14"/>
                  </a:cubicBezTo>
                  <a:cubicBezTo>
                    <a:pt x="15" y="14"/>
                    <a:pt x="17" y="13"/>
                    <a:pt x="18" y="12"/>
                  </a:cubicBezTo>
                  <a:cubicBezTo>
                    <a:pt x="17" y="9"/>
                    <a:pt x="16" y="7"/>
                    <a:pt x="15" y="4"/>
                  </a:cubicBezTo>
                  <a:cubicBezTo>
                    <a:pt x="15" y="3"/>
                    <a:pt x="14" y="1"/>
                    <a:pt x="1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068"/>
            <p:cNvSpPr/>
            <p:nvPr/>
          </p:nvSpPr>
          <p:spPr bwMode="auto">
            <a:xfrm>
              <a:off x="2051" y="1441"/>
              <a:ext cx="41" cy="14"/>
            </a:xfrm>
            <a:custGeom>
              <a:gdLst>
                <a:gd name="T0" fmla="*/ 14 w 17"/>
                <a:gd name="T1" fmla="*/ 6 h 6"/>
                <a:gd name="T2" fmla="*/ 17 w 17"/>
                <a:gd name="T3" fmla="*/ 0 h 6"/>
                <a:gd name="T4" fmla="*/ 0 w 17"/>
                <a:gd name="T5" fmla="*/ 0 h 6"/>
                <a:gd name="T6" fmla="*/ 0 w 17"/>
                <a:gd name="T7" fmla="*/ 2 h 6"/>
                <a:gd name="T8" fmla="*/ 14 w 17"/>
                <a:gd name="T9" fmla="*/ 6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6">
                  <a:moveTo>
                    <a:pt x="14" y="6"/>
                  </a:moveTo>
                  <a:cubicBezTo>
                    <a:pt x="15" y="4"/>
                    <a:pt x="16" y="2"/>
                    <a:pt x="1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5" y="3"/>
                    <a:pt x="10" y="4"/>
                    <a:pt x="1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069"/>
            <p:cNvSpPr/>
            <p:nvPr/>
          </p:nvSpPr>
          <p:spPr bwMode="auto">
            <a:xfrm>
              <a:off x="2035" y="1441"/>
              <a:ext cx="14" cy="2"/>
            </a:xfrm>
            <a:custGeom>
              <a:gdLst>
                <a:gd name="T0" fmla="*/ 6 w 6"/>
                <a:gd name="T1" fmla="*/ 0 h 1"/>
                <a:gd name="T2" fmla="*/ 0 w 6"/>
                <a:gd name="T3" fmla="*/ 0 h 1"/>
                <a:gd name="T4" fmla="*/ 5 w 6"/>
                <a:gd name="T5" fmla="*/ 1 h 1"/>
                <a:gd name="T6" fmla="*/ 6 w 6"/>
                <a:gd name="T7" fmla="*/ 0 h 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070"/>
            <p:cNvSpPr/>
            <p:nvPr/>
          </p:nvSpPr>
          <p:spPr bwMode="auto">
            <a:xfrm>
              <a:off x="1760" y="1453"/>
              <a:ext cx="45" cy="50"/>
            </a:xfrm>
            <a:custGeom>
              <a:gdLst>
                <a:gd name="T0" fmla="*/ 6 w 19"/>
                <a:gd name="T1" fmla="*/ 21 h 21"/>
                <a:gd name="T2" fmla="*/ 19 w 19"/>
                <a:gd name="T3" fmla="*/ 14 h 21"/>
                <a:gd name="T4" fmla="*/ 16 w 19"/>
                <a:gd name="T5" fmla="*/ 6 h 21"/>
                <a:gd name="T6" fmla="*/ 13 w 19"/>
                <a:gd name="T7" fmla="*/ 0 h 21"/>
                <a:gd name="T8" fmla="*/ 13 w 19"/>
                <a:gd name="T9" fmla="*/ 0 h 21"/>
                <a:gd name="T10" fmla="*/ 7 w 19"/>
                <a:gd name="T11" fmla="*/ 3 h 21"/>
                <a:gd name="T12" fmla="*/ 0 w 19"/>
                <a:gd name="T13" fmla="*/ 7 h 21"/>
                <a:gd name="T14" fmla="*/ 3 w 19"/>
                <a:gd name="T15" fmla="*/ 14 h 21"/>
                <a:gd name="T16" fmla="*/ 6 w 19"/>
                <a:gd name="T17" fmla="*/ 21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1">
                  <a:moveTo>
                    <a:pt x="6" y="21"/>
                  </a:moveTo>
                  <a:cubicBezTo>
                    <a:pt x="10" y="18"/>
                    <a:pt x="14" y="16"/>
                    <a:pt x="19" y="14"/>
                  </a:cubicBezTo>
                  <a:cubicBezTo>
                    <a:pt x="18" y="11"/>
                    <a:pt x="17" y="9"/>
                    <a:pt x="16" y="6"/>
                  </a:cubicBezTo>
                  <a:cubicBezTo>
                    <a:pt x="15" y="4"/>
                    <a:pt x="15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1" y="10"/>
                    <a:pt x="2" y="12"/>
                    <a:pt x="3" y="14"/>
                  </a:cubicBezTo>
                  <a:cubicBezTo>
                    <a:pt x="4" y="17"/>
                    <a:pt x="5" y="19"/>
                    <a:pt x="6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071"/>
            <p:cNvSpPr/>
            <p:nvPr/>
          </p:nvSpPr>
          <p:spPr bwMode="auto">
            <a:xfrm>
              <a:off x="1786" y="2070"/>
              <a:ext cx="95" cy="100"/>
            </a:xfrm>
            <a:custGeom>
              <a:gdLst>
                <a:gd name="T0" fmla="*/ 27 w 40"/>
                <a:gd name="T1" fmla="*/ 35 h 42"/>
                <a:gd name="T2" fmla="*/ 35 w 40"/>
                <a:gd name="T3" fmla="*/ 9 h 42"/>
                <a:gd name="T4" fmla="*/ 22 w 40"/>
                <a:gd name="T5" fmla="*/ 0 h 42"/>
                <a:gd name="T6" fmla="*/ 9 w 40"/>
                <a:gd name="T7" fmla="*/ 5 h 42"/>
                <a:gd name="T8" fmla="*/ 9 w 40"/>
                <a:gd name="T9" fmla="*/ 16 h 42"/>
                <a:gd name="T10" fmla="*/ 22 w 40"/>
                <a:gd name="T11" fmla="*/ 14 h 42"/>
                <a:gd name="T12" fmla="*/ 22 w 40"/>
                <a:gd name="T13" fmla="*/ 14 h 42"/>
                <a:gd name="T14" fmla="*/ 24 w 40"/>
                <a:gd name="T15" fmla="*/ 13 h 42"/>
                <a:gd name="T16" fmla="*/ 20 w 40"/>
                <a:gd name="T17" fmla="*/ 29 h 42"/>
                <a:gd name="T18" fmla="*/ 1 w 40"/>
                <a:gd name="T19" fmla="*/ 28 h 42"/>
                <a:gd name="T20" fmla="*/ 0 w 40"/>
                <a:gd name="T21" fmla="*/ 41 h 42"/>
                <a:gd name="T22" fmla="*/ 27 w 40"/>
                <a:gd name="T23" fmla="*/ 35 h 4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42">
                  <a:moveTo>
                    <a:pt x="27" y="35"/>
                  </a:moveTo>
                  <a:cubicBezTo>
                    <a:pt x="34" y="30"/>
                    <a:pt x="40" y="18"/>
                    <a:pt x="35" y="9"/>
                  </a:cubicBezTo>
                  <a:cubicBezTo>
                    <a:pt x="32" y="4"/>
                    <a:pt x="27" y="1"/>
                    <a:pt x="22" y="0"/>
                  </a:cubicBezTo>
                  <a:cubicBezTo>
                    <a:pt x="17" y="0"/>
                    <a:pt x="12" y="1"/>
                    <a:pt x="9" y="5"/>
                  </a:cubicBezTo>
                  <a:cubicBezTo>
                    <a:pt x="7" y="8"/>
                    <a:pt x="6" y="13"/>
                    <a:pt x="9" y="16"/>
                  </a:cubicBezTo>
                  <a:cubicBezTo>
                    <a:pt x="13" y="21"/>
                    <a:pt x="20" y="20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3" y="13"/>
                    <a:pt x="24" y="13"/>
                  </a:cubicBezTo>
                  <a:cubicBezTo>
                    <a:pt x="28" y="18"/>
                    <a:pt x="25" y="26"/>
                    <a:pt x="20" y="29"/>
                  </a:cubicBezTo>
                  <a:cubicBezTo>
                    <a:pt x="14" y="32"/>
                    <a:pt x="6" y="32"/>
                    <a:pt x="1" y="28"/>
                  </a:cubicBezTo>
                  <a:cubicBezTo>
                    <a:pt x="0" y="32"/>
                    <a:pt x="0" y="37"/>
                    <a:pt x="0" y="41"/>
                  </a:cubicBezTo>
                  <a:cubicBezTo>
                    <a:pt x="9" y="42"/>
                    <a:pt x="19" y="41"/>
                    <a:pt x="27" y="35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072"/>
            <p:cNvSpPr/>
            <p:nvPr/>
          </p:nvSpPr>
          <p:spPr bwMode="auto">
            <a:xfrm>
              <a:off x="1865" y="2495"/>
              <a:ext cx="104" cy="135"/>
            </a:xfrm>
            <a:custGeom>
              <a:gdLst>
                <a:gd name="T0" fmla="*/ 24 w 44"/>
                <a:gd name="T1" fmla="*/ 53 h 57"/>
                <a:gd name="T2" fmla="*/ 39 w 44"/>
                <a:gd name="T3" fmla="*/ 38 h 57"/>
                <a:gd name="T4" fmla="*/ 36 w 44"/>
                <a:gd name="T5" fmla="*/ 9 h 57"/>
                <a:gd name="T6" fmla="*/ 24 w 44"/>
                <a:gd name="T7" fmla="*/ 1 h 57"/>
                <a:gd name="T8" fmla="*/ 9 w 44"/>
                <a:gd name="T9" fmla="*/ 3 h 57"/>
                <a:gd name="T10" fmla="*/ 11 w 44"/>
                <a:gd name="T11" fmla="*/ 29 h 57"/>
                <a:gd name="T12" fmla="*/ 22 w 44"/>
                <a:gd name="T13" fmla="*/ 25 h 57"/>
                <a:gd name="T14" fmla="*/ 18 w 44"/>
                <a:gd name="T15" fmla="*/ 11 h 57"/>
                <a:gd name="T16" fmla="*/ 18 w 44"/>
                <a:gd name="T17" fmla="*/ 11 h 57"/>
                <a:gd name="T18" fmla="*/ 19 w 44"/>
                <a:gd name="T19" fmla="*/ 10 h 57"/>
                <a:gd name="T20" fmla="*/ 31 w 44"/>
                <a:gd name="T21" fmla="*/ 16 h 57"/>
                <a:gd name="T22" fmla="*/ 31 w 44"/>
                <a:gd name="T23" fmla="*/ 32 h 57"/>
                <a:gd name="T24" fmla="*/ 19 w 44"/>
                <a:gd name="T25" fmla="*/ 43 h 57"/>
                <a:gd name="T26" fmla="*/ 1 w 44"/>
                <a:gd name="T27" fmla="*/ 43 h 57"/>
                <a:gd name="T28" fmla="*/ 3 w 44"/>
                <a:gd name="T29" fmla="*/ 55 h 57"/>
                <a:gd name="T30" fmla="*/ 3 w 44"/>
                <a:gd name="T31" fmla="*/ 55 h 57"/>
                <a:gd name="T32" fmla="*/ 24 w 44"/>
                <a:gd name="T33" fmla="*/ 53 h 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57">
                  <a:moveTo>
                    <a:pt x="24" y="53"/>
                  </a:moveTo>
                  <a:cubicBezTo>
                    <a:pt x="30" y="50"/>
                    <a:pt x="36" y="45"/>
                    <a:pt x="39" y="38"/>
                  </a:cubicBezTo>
                  <a:cubicBezTo>
                    <a:pt x="44" y="29"/>
                    <a:pt x="43" y="17"/>
                    <a:pt x="36" y="9"/>
                  </a:cubicBezTo>
                  <a:cubicBezTo>
                    <a:pt x="33" y="5"/>
                    <a:pt x="29" y="1"/>
                    <a:pt x="24" y="1"/>
                  </a:cubicBezTo>
                  <a:cubicBezTo>
                    <a:pt x="19" y="0"/>
                    <a:pt x="13" y="0"/>
                    <a:pt x="9" y="3"/>
                  </a:cubicBezTo>
                  <a:cubicBezTo>
                    <a:pt x="2" y="9"/>
                    <a:pt x="0" y="25"/>
                    <a:pt x="11" y="29"/>
                  </a:cubicBezTo>
                  <a:cubicBezTo>
                    <a:pt x="15" y="30"/>
                    <a:pt x="20" y="29"/>
                    <a:pt x="22" y="25"/>
                  </a:cubicBezTo>
                  <a:cubicBezTo>
                    <a:pt x="25" y="21"/>
                    <a:pt x="24" y="14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24" y="9"/>
                    <a:pt x="29" y="11"/>
                    <a:pt x="31" y="16"/>
                  </a:cubicBezTo>
                  <a:cubicBezTo>
                    <a:pt x="34" y="21"/>
                    <a:pt x="34" y="27"/>
                    <a:pt x="31" y="32"/>
                  </a:cubicBezTo>
                  <a:cubicBezTo>
                    <a:pt x="28" y="37"/>
                    <a:pt x="24" y="41"/>
                    <a:pt x="19" y="43"/>
                  </a:cubicBezTo>
                  <a:cubicBezTo>
                    <a:pt x="13" y="45"/>
                    <a:pt x="7" y="45"/>
                    <a:pt x="1" y="43"/>
                  </a:cubicBezTo>
                  <a:cubicBezTo>
                    <a:pt x="2" y="47"/>
                    <a:pt x="2" y="51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9" y="57"/>
                    <a:pt x="18" y="56"/>
                    <a:pt x="24" y="53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073"/>
            <p:cNvSpPr/>
            <p:nvPr/>
          </p:nvSpPr>
          <p:spPr bwMode="auto">
            <a:xfrm>
              <a:off x="1976" y="2359"/>
              <a:ext cx="12" cy="22"/>
            </a:xfrm>
            <a:custGeom>
              <a:gdLst>
                <a:gd name="T0" fmla="*/ 0 w 5"/>
                <a:gd name="T1" fmla="*/ 0 h 9"/>
                <a:gd name="T2" fmla="*/ 2 w 5"/>
                <a:gd name="T3" fmla="*/ 9 h 9"/>
                <a:gd name="T4" fmla="*/ 5 w 5"/>
                <a:gd name="T5" fmla="*/ 8 h 9"/>
                <a:gd name="T6" fmla="*/ 0 w 5"/>
                <a:gd name="T7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1" y="3"/>
                    <a:pt x="2" y="6"/>
                    <a:pt x="2" y="9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3" y="6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074"/>
            <p:cNvSpPr/>
            <p:nvPr/>
          </p:nvSpPr>
          <p:spPr bwMode="auto">
            <a:xfrm>
              <a:off x="1980" y="2381"/>
              <a:ext cx="43" cy="40"/>
            </a:xfrm>
            <a:custGeom>
              <a:gdLst>
                <a:gd name="T0" fmla="*/ 16 w 18"/>
                <a:gd name="T1" fmla="*/ 8 h 17"/>
                <a:gd name="T2" fmla="*/ 5 w 18"/>
                <a:gd name="T3" fmla="*/ 0 h 17"/>
                <a:gd name="T4" fmla="*/ 0 w 18"/>
                <a:gd name="T5" fmla="*/ 1 h 17"/>
                <a:gd name="T6" fmla="*/ 3 w 18"/>
                <a:gd name="T7" fmla="*/ 17 h 17"/>
                <a:gd name="T8" fmla="*/ 18 w 18"/>
                <a:gd name="T9" fmla="*/ 15 h 17"/>
                <a:gd name="T10" fmla="*/ 16 w 18"/>
                <a:gd name="T11" fmla="*/ 8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7">
                  <a:moveTo>
                    <a:pt x="16" y="8"/>
                  </a:moveTo>
                  <a:cubicBezTo>
                    <a:pt x="12" y="6"/>
                    <a:pt x="8" y="4"/>
                    <a:pt x="5" y="0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1" y="6"/>
                    <a:pt x="2" y="12"/>
                    <a:pt x="3" y="17"/>
                  </a:cubicBezTo>
                  <a:cubicBezTo>
                    <a:pt x="8" y="16"/>
                    <a:pt x="13" y="16"/>
                    <a:pt x="18" y="15"/>
                  </a:cubicBezTo>
                  <a:cubicBezTo>
                    <a:pt x="17" y="12"/>
                    <a:pt x="17" y="10"/>
                    <a:pt x="16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075"/>
            <p:cNvSpPr/>
            <p:nvPr/>
          </p:nvSpPr>
          <p:spPr bwMode="auto">
            <a:xfrm>
              <a:off x="1576" y="1738"/>
              <a:ext cx="35" cy="42"/>
            </a:xfrm>
            <a:custGeom>
              <a:gdLst>
                <a:gd name="T0" fmla="*/ 9 w 15"/>
                <a:gd name="T1" fmla="*/ 2 h 18"/>
                <a:gd name="T2" fmla="*/ 1 w 15"/>
                <a:gd name="T3" fmla="*/ 0 h 18"/>
                <a:gd name="T4" fmla="*/ 0 w 15"/>
                <a:gd name="T5" fmla="*/ 3 h 18"/>
                <a:gd name="T6" fmla="*/ 0 w 15"/>
                <a:gd name="T7" fmla="*/ 3 h 18"/>
                <a:gd name="T8" fmla="*/ 12 w 15"/>
                <a:gd name="T9" fmla="*/ 18 h 18"/>
                <a:gd name="T10" fmla="*/ 12 w 15"/>
                <a:gd name="T11" fmla="*/ 18 h 18"/>
                <a:gd name="T12" fmla="*/ 15 w 15"/>
                <a:gd name="T13" fmla="*/ 3 h 18"/>
                <a:gd name="T14" fmla="*/ 9 w 15"/>
                <a:gd name="T15" fmla="*/ 2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9" y="2"/>
                  </a:moveTo>
                  <a:cubicBezTo>
                    <a:pt x="7" y="1"/>
                    <a:pt x="4" y="0"/>
                    <a:pt x="1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8"/>
                    <a:pt x="8" y="13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3"/>
                    <a:pt x="14" y="8"/>
                    <a:pt x="15" y="3"/>
                  </a:cubicBezTo>
                  <a:cubicBezTo>
                    <a:pt x="13" y="3"/>
                    <a:pt x="11" y="2"/>
                    <a:pt x="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076"/>
            <p:cNvSpPr/>
            <p:nvPr/>
          </p:nvSpPr>
          <p:spPr bwMode="auto">
            <a:xfrm>
              <a:off x="1777" y="2186"/>
              <a:ext cx="130" cy="150"/>
            </a:xfrm>
            <a:custGeom>
              <a:gdLst>
                <a:gd name="T0" fmla="*/ 49 w 55"/>
                <a:gd name="T1" fmla="*/ 44 h 63"/>
                <a:gd name="T2" fmla="*/ 54 w 55"/>
                <a:gd name="T3" fmla="*/ 27 h 63"/>
                <a:gd name="T4" fmla="*/ 48 w 55"/>
                <a:gd name="T5" fmla="*/ 11 h 63"/>
                <a:gd name="T6" fmla="*/ 21 w 55"/>
                <a:gd name="T7" fmla="*/ 2 h 63"/>
                <a:gd name="T8" fmla="*/ 9 w 55"/>
                <a:gd name="T9" fmla="*/ 10 h 63"/>
                <a:gd name="T10" fmla="*/ 4 w 55"/>
                <a:gd name="T11" fmla="*/ 22 h 63"/>
                <a:gd name="T12" fmla="*/ 18 w 55"/>
                <a:gd name="T13" fmla="*/ 37 h 63"/>
                <a:gd name="T14" fmla="*/ 27 w 55"/>
                <a:gd name="T15" fmla="*/ 28 h 63"/>
                <a:gd name="T16" fmla="*/ 19 w 55"/>
                <a:gd name="T17" fmla="*/ 18 h 63"/>
                <a:gd name="T18" fmla="*/ 18 w 55"/>
                <a:gd name="T19" fmla="*/ 17 h 63"/>
                <a:gd name="T20" fmla="*/ 33 w 55"/>
                <a:gd name="T21" fmla="*/ 15 h 63"/>
                <a:gd name="T22" fmla="*/ 39 w 55"/>
                <a:gd name="T23" fmla="*/ 21 h 63"/>
                <a:gd name="T24" fmla="*/ 40 w 55"/>
                <a:gd name="T25" fmla="*/ 31 h 63"/>
                <a:gd name="T26" fmla="*/ 0 w 55"/>
                <a:gd name="T27" fmla="*/ 52 h 63"/>
                <a:gd name="T28" fmla="*/ 0 w 55"/>
                <a:gd name="T29" fmla="*/ 53 h 63"/>
                <a:gd name="T30" fmla="*/ 0 w 55"/>
                <a:gd name="T31" fmla="*/ 53 h 63"/>
                <a:gd name="T32" fmla="*/ 21 w 55"/>
                <a:gd name="T33" fmla="*/ 63 h 63"/>
                <a:gd name="T34" fmla="*/ 49 w 55"/>
                <a:gd name="T35" fmla="*/ 44 h 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62">
                  <a:moveTo>
                    <a:pt x="49" y="44"/>
                  </a:moveTo>
                  <a:cubicBezTo>
                    <a:pt x="52" y="39"/>
                    <a:pt x="55" y="33"/>
                    <a:pt x="54" y="27"/>
                  </a:cubicBezTo>
                  <a:cubicBezTo>
                    <a:pt x="54" y="21"/>
                    <a:pt x="52" y="16"/>
                    <a:pt x="48" y="11"/>
                  </a:cubicBezTo>
                  <a:cubicBezTo>
                    <a:pt x="41" y="3"/>
                    <a:pt x="31" y="0"/>
                    <a:pt x="21" y="2"/>
                  </a:cubicBezTo>
                  <a:cubicBezTo>
                    <a:pt x="16" y="3"/>
                    <a:pt x="12" y="6"/>
                    <a:pt x="9" y="10"/>
                  </a:cubicBezTo>
                  <a:cubicBezTo>
                    <a:pt x="6" y="13"/>
                    <a:pt x="3" y="18"/>
                    <a:pt x="4" y="22"/>
                  </a:cubicBezTo>
                  <a:cubicBezTo>
                    <a:pt x="4" y="29"/>
                    <a:pt x="10" y="38"/>
                    <a:pt x="18" y="37"/>
                  </a:cubicBezTo>
                  <a:cubicBezTo>
                    <a:pt x="22" y="37"/>
                    <a:pt x="27" y="33"/>
                    <a:pt x="27" y="28"/>
                  </a:cubicBezTo>
                  <a:cubicBezTo>
                    <a:pt x="27" y="23"/>
                    <a:pt x="24" y="18"/>
                    <a:pt x="19" y="18"/>
                  </a:cubicBezTo>
                  <a:cubicBezTo>
                    <a:pt x="18" y="18"/>
                    <a:pt x="17" y="18"/>
                    <a:pt x="18" y="17"/>
                  </a:cubicBezTo>
                  <a:cubicBezTo>
                    <a:pt x="20" y="11"/>
                    <a:pt x="28" y="13"/>
                    <a:pt x="33" y="15"/>
                  </a:cubicBezTo>
                  <a:cubicBezTo>
                    <a:pt x="35" y="16"/>
                    <a:pt x="38" y="18"/>
                    <a:pt x="39" y="21"/>
                  </a:cubicBezTo>
                  <a:cubicBezTo>
                    <a:pt x="41" y="24"/>
                    <a:pt x="41" y="28"/>
                    <a:pt x="40" y="31"/>
                  </a:cubicBezTo>
                  <a:cubicBezTo>
                    <a:pt x="37" y="48"/>
                    <a:pt x="15" y="55"/>
                    <a:pt x="0" y="5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8" y="53"/>
                    <a:pt x="15" y="57"/>
                    <a:pt x="21" y="63"/>
                  </a:cubicBezTo>
                  <a:cubicBezTo>
                    <a:pt x="32" y="61"/>
                    <a:pt x="43" y="54"/>
                    <a:pt x="49" y="44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077"/>
            <p:cNvSpPr/>
            <p:nvPr/>
          </p:nvSpPr>
          <p:spPr bwMode="auto">
            <a:xfrm>
              <a:off x="1990" y="2540"/>
              <a:ext cx="38" cy="35"/>
            </a:xfrm>
            <a:custGeom>
              <a:gdLst>
                <a:gd name="T0" fmla="*/ 0 w 16"/>
                <a:gd name="T1" fmla="*/ 14 h 15"/>
                <a:gd name="T2" fmla="*/ 15 w 16"/>
                <a:gd name="T3" fmla="*/ 15 h 15"/>
                <a:gd name="T4" fmla="*/ 16 w 16"/>
                <a:gd name="T5" fmla="*/ 0 h 15"/>
                <a:gd name="T6" fmla="*/ 1 w 16"/>
                <a:gd name="T7" fmla="*/ 0 h 15"/>
                <a:gd name="T8" fmla="*/ 0 w 16"/>
                <a:gd name="T9" fmla="*/ 14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0" y="14"/>
                  </a:moveTo>
                  <a:cubicBezTo>
                    <a:pt x="5" y="15"/>
                    <a:pt x="10" y="14"/>
                    <a:pt x="15" y="15"/>
                  </a:cubicBezTo>
                  <a:cubicBezTo>
                    <a:pt x="15" y="10"/>
                    <a:pt x="16" y="5"/>
                    <a:pt x="16" y="0"/>
                  </a:cubicBezTo>
                  <a:cubicBezTo>
                    <a:pt x="11" y="0"/>
                    <a:pt x="6" y="0"/>
                    <a:pt x="1" y="0"/>
                  </a:cubicBezTo>
                  <a:cubicBezTo>
                    <a:pt x="1" y="4"/>
                    <a:pt x="1" y="9"/>
                    <a:pt x="0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078"/>
            <p:cNvSpPr/>
            <p:nvPr/>
          </p:nvSpPr>
          <p:spPr bwMode="auto">
            <a:xfrm>
              <a:off x="1985" y="2575"/>
              <a:ext cx="40" cy="38"/>
            </a:xfrm>
            <a:custGeom>
              <a:gdLst>
                <a:gd name="T0" fmla="*/ 15 w 17"/>
                <a:gd name="T1" fmla="*/ 16 h 16"/>
                <a:gd name="T2" fmla="*/ 17 w 17"/>
                <a:gd name="T3" fmla="*/ 3 h 16"/>
                <a:gd name="T4" fmla="*/ 17 w 17"/>
                <a:gd name="T5" fmla="*/ 1 h 16"/>
                <a:gd name="T6" fmla="*/ 2 w 17"/>
                <a:gd name="T7" fmla="*/ 0 h 16"/>
                <a:gd name="T8" fmla="*/ 1 w 17"/>
                <a:gd name="T9" fmla="*/ 8 h 16"/>
                <a:gd name="T10" fmla="*/ 0 w 17"/>
                <a:gd name="T11" fmla="*/ 14 h 16"/>
                <a:gd name="T12" fmla="*/ 7 w 17"/>
                <a:gd name="T13" fmla="*/ 15 h 16"/>
                <a:gd name="T14" fmla="*/ 15 w 17"/>
                <a:gd name="T15" fmla="*/ 16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15" y="16"/>
                  </a:moveTo>
                  <a:cubicBezTo>
                    <a:pt x="16" y="12"/>
                    <a:pt x="16" y="7"/>
                    <a:pt x="17" y="3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2" y="1"/>
                    <a:pt x="7" y="1"/>
                    <a:pt x="2" y="0"/>
                  </a:cubicBezTo>
                  <a:cubicBezTo>
                    <a:pt x="1" y="3"/>
                    <a:pt x="1" y="5"/>
                    <a:pt x="1" y="8"/>
                  </a:cubicBezTo>
                  <a:cubicBezTo>
                    <a:pt x="0" y="10"/>
                    <a:pt x="0" y="12"/>
                    <a:pt x="0" y="14"/>
                  </a:cubicBezTo>
                  <a:cubicBezTo>
                    <a:pt x="2" y="14"/>
                    <a:pt x="5" y="14"/>
                    <a:pt x="7" y="15"/>
                  </a:cubicBezTo>
                  <a:cubicBezTo>
                    <a:pt x="10" y="15"/>
                    <a:pt x="12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079"/>
            <p:cNvSpPr/>
            <p:nvPr/>
          </p:nvSpPr>
          <p:spPr bwMode="auto">
            <a:xfrm>
              <a:off x="1976" y="2611"/>
              <a:ext cx="45" cy="40"/>
            </a:xfrm>
            <a:custGeom>
              <a:gdLst>
                <a:gd name="T0" fmla="*/ 19 w 19"/>
                <a:gd name="T1" fmla="*/ 3 h 17"/>
                <a:gd name="T2" fmla="*/ 12 w 19"/>
                <a:gd name="T3" fmla="*/ 2 h 17"/>
                <a:gd name="T4" fmla="*/ 3 w 19"/>
                <a:gd name="T5" fmla="*/ 0 h 17"/>
                <a:gd name="T6" fmla="*/ 0 w 19"/>
                <a:gd name="T7" fmla="*/ 13 h 17"/>
                <a:gd name="T8" fmla="*/ 16 w 19"/>
                <a:gd name="T9" fmla="*/ 17 h 17"/>
                <a:gd name="T10" fmla="*/ 19 w 19"/>
                <a:gd name="T11" fmla="*/ 3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7">
                  <a:moveTo>
                    <a:pt x="19" y="3"/>
                  </a:moveTo>
                  <a:cubicBezTo>
                    <a:pt x="16" y="3"/>
                    <a:pt x="14" y="2"/>
                    <a:pt x="12" y="2"/>
                  </a:cubicBezTo>
                  <a:cubicBezTo>
                    <a:pt x="9" y="1"/>
                    <a:pt x="6" y="1"/>
                    <a:pt x="3" y="0"/>
                  </a:cubicBezTo>
                  <a:cubicBezTo>
                    <a:pt x="2" y="5"/>
                    <a:pt x="1" y="9"/>
                    <a:pt x="0" y="13"/>
                  </a:cubicBezTo>
                  <a:cubicBezTo>
                    <a:pt x="5" y="14"/>
                    <a:pt x="10" y="16"/>
                    <a:pt x="16" y="17"/>
                  </a:cubicBezTo>
                  <a:cubicBezTo>
                    <a:pt x="17" y="12"/>
                    <a:pt x="18" y="7"/>
                    <a:pt x="1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080"/>
            <p:cNvSpPr/>
            <p:nvPr/>
          </p:nvSpPr>
          <p:spPr bwMode="auto">
            <a:xfrm>
              <a:off x="1964" y="2647"/>
              <a:ext cx="47" cy="45"/>
            </a:xfrm>
            <a:custGeom>
              <a:gdLst>
                <a:gd name="T0" fmla="*/ 18 w 20"/>
                <a:gd name="T1" fmla="*/ 12 h 19"/>
                <a:gd name="T2" fmla="*/ 20 w 20"/>
                <a:gd name="T3" fmla="*/ 4 h 19"/>
                <a:gd name="T4" fmla="*/ 5 w 20"/>
                <a:gd name="T5" fmla="*/ 0 h 19"/>
                <a:gd name="T6" fmla="*/ 0 w 20"/>
                <a:gd name="T7" fmla="*/ 14 h 19"/>
                <a:gd name="T8" fmla="*/ 15 w 20"/>
                <a:gd name="T9" fmla="*/ 19 h 19"/>
                <a:gd name="T10" fmla="*/ 18 w 20"/>
                <a:gd name="T11" fmla="*/ 12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9">
                  <a:moveTo>
                    <a:pt x="18" y="12"/>
                  </a:moveTo>
                  <a:cubicBezTo>
                    <a:pt x="19" y="9"/>
                    <a:pt x="19" y="7"/>
                    <a:pt x="20" y="4"/>
                  </a:cubicBezTo>
                  <a:cubicBezTo>
                    <a:pt x="15" y="3"/>
                    <a:pt x="10" y="1"/>
                    <a:pt x="5" y="0"/>
                  </a:cubicBezTo>
                  <a:cubicBezTo>
                    <a:pt x="3" y="4"/>
                    <a:pt x="2" y="9"/>
                    <a:pt x="0" y="14"/>
                  </a:cubicBezTo>
                  <a:cubicBezTo>
                    <a:pt x="6" y="15"/>
                    <a:pt x="10" y="18"/>
                    <a:pt x="15" y="19"/>
                  </a:cubicBezTo>
                  <a:cubicBezTo>
                    <a:pt x="16" y="16"/>
                    <a:pt x="17" y="14"/>
                    <a:pt x="1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081"/>
            <p:cNvSpPr/>
            <p:nvPr/>
          </p:nvSpPr>
          <p:spPr bwMode="auto">
            <a:xfrm>
              <a:off x="1836" y="2326"/>
              <a:ext cx="126" cy="157"/>
            </a:xfrm>
            <a:custGeom>
              <a:gdLst>
                <a:gd name="T0" fmla="*/ 17 w 53"/>
                <a:gd name="T1" fmla="*/ 65 h 66"/>
                <a:gd name="T2" fmla="*/ 29 w 53"/>
                <a:gd name="T3" fmla="*/ 61 h 66"/>
                <a:gd name="T4" fmla="*/ 48 w 53"/>
                <a:gd name="T5" fmla="*/ 45 h 66"/>
                <a:gd name="T6" fmla="*/ 45 w 53"/>
                <a:gd name="T7" fmla="*/ 12 h 66"/>
                <a:gd name="T8" fmla="*/ 18 w 53"/>
                <a:gd name="T9" fmla="*/ 5 h 66"/>
                <a:gd name="T10" fmla="*/ 9 w 53"/>
                <a:gd name="T11" fmla="*/ 17 h 66"/>
                <a:gd name="T12" fmla="*/ 15 w 53"/>
                <a:gd name="T13" fmla="*/ 29 h 66"/>
                <a:gd name="T14" fmla="*/ 28 w 53"/>
                <a:gd name="T15" fmla="*/ 26 h 66"/>
                <a:gd name="T16" fmla="*/ 27 w 53"/>
                <a:gd name="T17" fmla="*/ 15 h 66"/>
                <a:gd name="T18" fmla="*/ 27 w 53"/>
                <a:gd name="T19" fmla="*/ 14 h 66"/>
                <a:gd name="T20" fmla="*/ 28 w 53"/>
                <a:gd name="T21" fmla="*/ 13 h 66"/>
                <a:gd name="T22" fmla="*/ 39 w 53"/>
                <a:gd name="T23" fmla="*/ 22 h 66"/>
                <a:gd name="T24" fmla="*/ 35 w 53"/>
                <a:gd name="T25" fmla="*/ 39 h 66"/>
                <a:gd name="T26" fmla="*/ 18 w 53"/>
                <a:gd name="T27" fmla="*/ 51 h 66"/>
                <a:gd name="T28" fmla="*/ 7 w 53"/>
                <a:gd name="T29" fmla="*/ 52 h 66"/>
                <a:gd name="T30" fmla="*/ 0 w 53"/>
                <a:gd name="T31" fmla="*/ 50 h 66"/>
                <a:gd name="T32" fmla="*/ 5 w 53"/>
                <a:gd name="T33" fmla="*/ 66 h 66"/>
                <a:gd name="T34" fmla="*/ 17 w 53"/>
                <a:gd name="T35" fmla="*/ 65 h 6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" h="66">
                  <a:moveTo>
                    <a:pt x="17" y="65"/>
                  </a:moveTo>
                  <a:cubicBezTo>
                    <a:pt x="21" y="64"/>
                    <a:pt x="25" y="63"/>
                    <a:pt x="29" y="61"/>
                  </a:cubicBezTo>
                  <a:cubicBezTo>
                    <a:pt x="36" y="58"/>
                    <a:pt x="44" y="52"/>
                    <a:pt x="48" y="45"/>
                  </a:cubicBezTo>
                  <a:cubicBezTo>
                    <a:pt x="53" y="35"/>
                    <a:pt x="52" y="21"/>
                    <a:pt x="45" y="12"/>
                  </a:cubicBezTo>
                  <a:cubicBezTo>
                    <a:pt x="39" y="4"/>
                    <a:pt x="27" y="0"/>
                    <a:pt x="18" y="5"/>
                  </a:cubicBezTo>
                  <a:cubicBezTo>
                    <a:pt x="14" y="7"/>
                    <a:pt x="10" y="12"/>
                    <a:pt x="9" y="17"/>
                  </a:cubicBezTo>
                  <a:cubicBezTo>
                    <a:pt x="8" y="22"/>
                    <a:pt x="10" y="27"/>
                    <a:pt x="15" y="29"/>
                  </a:cubicBezTo>
                  <a:cubicBezTo>
                    <a:pt x="19" y="30"/>
                    <a:pt x="25" y="30"/>
                    <a:pt x="28" y="26"/>
                  </a:cubicBezTo>
                  <a:cubicBezTo>
                    <a:pt x="31" y="23"/>
                    <a:pt x="31" y="18"/>
                    <a:pt x="27" y="15"/>
                  </a:cubicBezTo>
                  <a:cubicBezTo>
                    <a:pt x="27" y="15"/>
                    <a:pt x="27" y="15"/>
                    <a:pt x="27" y="14"/>
                  </a:cubicBezTo>
                  <a:cubicBezTo>
                    <a:pt x="27" y="14"/>
                    <a:pt x="27" y="13"/>
                    <a:pt x="28" y="13"/>
                  </a:cubicBezTo>
                  <a:cubicBezTo>
                    <a:pt x="33" y="13"/>
                    <a:pt x="37" y="17"/>
                    <a:pt x="39" y="22"/>
                  </a:cubicBezTo>
                  <a:cubicBezTo>
                    <a:pt x="40" y="28"/>
                    <a:pt x="39" y="34"/>
                    <a:pt x="35" y="39"/>
                  </a:cubicBezTo>
                  <a:cubicBezTo>
                    <a:pt x="31" y="45"/>
                    <a:pt x="25" y="50"/>
                    <a:pt x="18" y="51"/>
                  </a:cubicBezTo>
                  <a:cubicBezTo>
                    <a:pt x="14" y="52"/>
                    <a:pt x="11" y="52"/>
                    <a:pt x="7" y="52"/>
                  </a:cubicBezTo>
                  <a:cubicBezTo>
                    <a:pt x="4" y="51"/>
                    <a:pt x="2" y="51"/>
                    <a:pt x="0" y="50"/>
                  </a:cubicBezTo>
                  <a:cubicBezTo>
                    <a:pt x="2" y="55"/>
                    <a:pt x="3" y="61"/>
                    <a:pt x="5" y="66"/>
                  </a:cubicBezTo>
                  <a:cubicBezTo>
                    <a:pt x="9" y="66"/>
                    <a:pt x="13" y="66"/>
                    <a:pt x="17" y="65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082"/>
            <p:cNvSpPr/>
            <p:nvPr/>
          </p:nvSpPr>
          <p:spPr bwMode="auto">
            <a:xfrm>
              <a:off x="2103" y="1600"/>
              <a:ext cx="34" cy="59"/>
            </a:xfrm>
            <a:custGeom>
              <a:gdLst>
                <a:gd name="T0" fmla="*/ 3 w 14"/>
                <a:gd name="T1" fmla="*/ 20 h 25"/>
                <a:gd name="T2" fmla="*/ 10 w 14"/>
                <a:gd name="T3" fmla="*/ 25 h 25"/>
                <a:gd name="T4" fmla="*/ 13 w 14"/>
                <a:gd name="T5" fmla="*/ 21 h 25"/>
                <a:gd name="T6" fmla="*/ 10 w 14"/>
                <a:gd name="T7" fmla="*/ 7 h 25"/>
                <a:gd name="T8" fmla="*/ 7 w 14"/>
                <a:gd name="T9" fmla="*/ 0 h 25"/>
                <a:gd name="T10" fmla="*/ 3 w 14"/>
                <a:gd name="T11" fmla="*/ 20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5">
                  <a:moveTo>
                    <a:pt x="3" y="20"/>
                  </a:moveTo>
                  <a:cubicBezTo>
                    <a:pt x="4" y="23"/>
                    <a:pt x="6" y="25"/>
                    <a:pt x="10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17"/>
                    <a:pt x="12" y="11"/>
                    <a:pt x="10" y="7"/>
                  </a:cubicBezTo>
                  <a:cubicBezTo>
                    <a:pt x="9" y="5"/>
                    <a:pt x="8" y="2"/>
                    <a:pt x="7" y="0"/>
                  </a:cubicBezTo>
                  <a:cubicBezTo>
                    <a:pt x="5" y="6"/>
                    <a:pt x="0" y="13"/>
                    <a:pt x="3" y="20"/>
                  </a:cubicBezTo>
                  <a:close/>
                </a:path>
              </a:pathLst>
            </a:custGeom>
            <a:solidFill>
              <a:srgbClr val="440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083"/>
            <p:cNvSpPr/>
            <p:nvPr/>
          </p:nvSpPr>
          <p:spPr bwMode="auto">
            <a:xfrm>
              <a:off x="2122" y="1593"/>
              <a:ext cx="119" cy="97"/>
            </a:xfrm>
            <a:custGeom>
              <a:gdLst>
                <a:gd name="T0" fmla="*/ 11 w 50"/>
                <a:gd name="T1" fmla="*/ 14 h 41"/>
                <a:gd name="T2" fmla="*/ 20 w 50"/>
                <a:gd name="T3" fmla="*/ 26 h 41"/>
                <a:gd name="T4" fmla="*/ 30 w 50"/>
                <a:gd name="T5" fmla="*/ 36 h 41"/>
                <a:gd name="T6" fmla="*/ 43 w 50"/>
                <a:gd name="T7" fmla="*/ 36 h 41"/>
                <a:gd name="T8" fmla="*/ 34 w 50"/>
                <a:gd name="T9" fmla="*/ 12 h 41"/>
                <a:gd name="T10" fmla="*/ 0 w 50"/>
                <a:gd name="T11" fmla="*/ 0 h 41"/>
                <a:gd name="T12" fmla="*/ 11 w 50"/>
                <a:gd name="T13" fmla="*/ 14 h 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41">
                  <a:moveTo>
                    <a:pt x="11" y="14"/>
                  </a:moveTo>
                  <a:cubicBezTo>
                    <a:pt x="14" y="18"/>
                    <a:pt x="17" y="22"/>
                    <a:pt x="20" y="26"/>
                  </a:cubicBezTo>
                  <a:cubicBezTo>
                    <a:pt x="23" y="30"/>
                    <a:pt x="26" y="34"/>
                    <a:pt x="30" y="36"/>
                  </a:cubicBezTo>
                  <a:cubicBezTo>
                    <a:pt x="34" y="39"/>
                    <a:pt x="40" y="41"/>
                    <a:pt x="43" y="36"/>
                  </a:cubicBezTo>
                  <a:cubicBezTo>
                    <a:pt x="50" y="28"/>
                    <a:pt x="41" y="16"/>
                    <a:pt x="34" y="12"/>
                  </a:cubicBezTo>
                  <a:cubicBezTo>
                    <a:pt x="24" y="5"/>
                    <a:pt x="12" y="3"/>
                    <a:pt x="0" y="0"/>
                  </a:cubicBezTo>
                  <a:cubicBezTo>
                    <a:pt x="4" y="4"/>
                    <a:pt x="8" y="9"/>
                    <a:pt x="11" y="14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084"/>
            <p:cNvSpPr/>
            <p:nvPr/>
          </p:nvSpPr>
          <p:spPr bwMode="auto">
            <a:xfrm>
              <a:off x="1706" y="1510"/>
              <a:ext cx="265" cy="216"/>
            </a:xfrm>
            <a:custGeom>
              <a:gdLst>
                <a:gd name="T0" fmla="*/ 12 w 112"/>
                <a:gd name="T1" fmla="*/ 75 h 91"/>
                <a:gd name="T2" fmla="*/ 15 w 112"/>
                <a:gd name="T3" fmla="*/ 74 h 91"/>
                <a:gd name="T4" fmla="*/ 41 w 112"/>
                <a:gd name="T5" fmla="*/ 22 h 91"/>
                <a:gd name="T6" fmla="*/ 66 w 112"/>
                <a:gd name="T7" fmla="*/ 14 h 91"/>
                <a:gd name="T8" fmla="*/ 92 w 112"/>
                <a:gd name="T9" fmla="*/ 28 h 91"/>
                <a:gd name="T10" fmla="*/ 97 w 112"/>
                <a:gd name="T11" fmla="*/ 54 h 91"/>
                <a:gd name="T12" fmla="*/ 78 w 112"/>
                <a:gd name="T13" fmla="*/ 71 h 91"/>
                <a:gd name="T14" fmla="*/ 59 w 112"/>
                <a:gd name="T15" fmla="*/ 56 h 91"/>
                <a:gd name="T16" fmla="*/ 69 w 112"/>
                <a:gd name="T17" fmla="*/ 41 h 91"/>
                <a:gd name="T18" fmla="*/ 70 w 112"/>
                <a:gd name="T19" fmla="*/ 42 h 91"/>
                <a:gd name="T20" fmla="*/ 70 w 112"/>
                <a:gd name="T21" fmla="*/ 42 h 91"/>
                <a:gd name="T22" fmla="*/ 70 w 112"/>
                <a:gd name="T23" fmla="*/ 42 h 91"/>
                <a:gd name="T24" fmla="*/ 70 w 112"/>
                <a:gd name="T25" fmla="*/ 42 h 91"/>
                <a:gd name="T26" fmla="*/ 69 w 112"/>
                <a:gd name="T27" fmla="*/ 42 h 91"/>
                <a:gd name="T28" fmla="*/ 74 w 112"/>
                <a:gd name="T29" fmla="*/ 56 h 91"/>
                <a:gd name="T30" fmla="*/ 86 w 112"/>
                <a:gd name="T31" fmla="*/ 53 h 91"/>
                <a:gd name="T32" fmla="*/ 86 w 112"/>
                <a:gd name="T33" fmla="*/ 37 h 91"/>
                <a:gd name="T34" fmla="*/ 57 w 112"/>
                <a:gd name="T35" fmla="*/ 31 h 91"/>
                <a:gd name="T36" fmla="*/ 53 w 112"/>
                <a:gd name="T37" fmla="*/ 76 h 91"/>
                <a:gd name="T38" fmla="*/ 106 w 112"/>
                <a:gd name="T39" fmla="*/ 68 h 91"/>
                <a:gd name="T40" fmla="*/ 109 w 112"/>
                <a:gd name="T41" fmla="*/ 34 h 91"/>
                <a:gd name="T42" fmla="*/ 91 w 112"/>
                <a:gd name="T43" fmla="*/ 9 h 91"/>
                <a:gd name="T44" fmla="*/ 58 w 112"/>
                <a:gd name="T45" fmla="*/ 1 h 91"/>
                <a:gd name="T46" fmla="*/ 27 w 112"/>
                <a:gd name="T47" fmla="*/ 15 h 91"/>
                <a:gd name="T48" fmla="*/ 2 w 112"/>
                <a:gd name="T49" fmla="*/ 76 h 91"/>
                <a:gd name="T50" fmla="*/ 12 w 112"/>
                <a:gd name="T51" fmla="*/ 75 h 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2" h="91">
                  <a:moveTo>
                    <a:pt x="12" y="75"/>
                  </a:moveTo>
                  <a:cubicBezTo>
                    <a:pt x="13" y="74"/>
                    <a:pt x="14" y="74"/>
                    <a:pt x="15" y="74"/>
                  </a:cubicBezTo>
                  <a:cubicBezTo>
                    <a:pt x="15" y="54"/>
                    <a:pt x="24" y="33"/>
                    <a:pt x="41" y="22"/>
                  </a:cubicBezTo>
                  <a:cubicBezTo>
                    <a:pt x="48" y="17"/>
                    <a:pt x="57" y="13"/>
                    <a:pt x="66" y="14"/>
                  </a:cubicBezTo>
                  <a:cubicBezTo>
                    <a:pt x="76" y="15"/>
                    <a:pt x="86" y="19"/>
                    <a:pt x="92" y="28"/>
                  </a:cubicBezTo>
                  <a:cubicBezTo>
                    <a:pt x="98" y="35"/>
                    <a:pt x="101" y="45"/>
                    <a:pt x="97" y="54"/>
                  </a:cubicBezTo>
                  <a:cubicBezTo>
                    <a:pt x="94" y="63"/>
                    <a:pt x="88" y="71"/>
                    <a:pt x="78" y="71"/>
                  </a:cubicBezTo>
                  <a:cubicBezTo>
                    <a:pt x="69" y="72"/>
                    <a:pt x="60" y="65"/>
                    <a:pt x="59" y="56"/>
                  </a:cubicBezTo>
                  <a:cubicBezTo>
                    <a:pt x="59" y="50"/>
                    <a:pt x="61" y="40"/>
                    <a:pt x="69" y="41"/>
                  </a:cubicBezTo>
                  <a:cubicBezTo>
                    <a:pt x="69" y="41"/>
                    <a:pt x="70" y="41"/>
                    <a:pt x="70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0" y="42"/>
                    <a:pt x="70" y="42"/>
                    <a:pt x="69" y="42"/>
                  </a:cubicBezTo>
                  <a:cubicBezTo>
                    <a:pt x="66" y="47"/>
                    <a:pt x="69" y="55"/>
                    <a:pt x="74" y="56"/>
                  </a:cubicBezTo>
                  <a:cubicBezTo>
                    <a:pt x="78" y="58"/>
                    <a:pt x="83" y="57"/>
                    <a:pt x="86" y="53"/>
                  </a:cubicBezTo>
                  <a:cubicBezTo>
                    <a:pt x="89" y="48"/>
                    <a:pt x="89" y="42"/>
                    <a:pt x="86" y="37"/>
                  </a:cubicBezTo>
                  <a:cubicBezTo>
                    <a:pt x="80" y="28"/>
                    <a:pt x="66" y="25"/>
                    <a:pt x="57" y="31"/>
                  </a:cubicBezTo>
                  <a:cubicBezTo>
                    <a:pt x="42" y="41"/>
                    <a:pt x="41" y="63"/>
                    <a:pt x="53" y="76"/>
                  </a:cubicBezTo>
                  <a:cubicBezTo>
                    <a:pt x="68" y="91"/>
                    <a:pt x="96" y="86"/>
                    <a:pt x="106" y="68"/>
                  </a:cubicBezTo>
                  <a:cubicBezTo>
                    <a:pt x="112" y="58"/>
                    <a:pt x="112" y="45"/>
                    <a:pt x="109" y="34"/>
                  </a:cubicBezTo>
                  <a:cubicBezTo>
                    <a:pt x="106" y="23"/>
                    <a:pt x="100" y="14"/>
                    <a:pt x="91" y="9"/>
                  </a:cubicBezTo>
                  <a:cubicBezTo>
                    <a:pt x="82" y="2"/>
                    <a:pt x="70" y="0"/>
                    <a:pt x="58" y="1"/>
                  </a:cubicBezTo>
                  <a:cubicBezTo>
                    <a:pt x="47" y="2"/>
                    <a:pt x="36" y="8"/>
                    <a:pt x="27" y="15"/>
                  </a:cubicBezTo>
                  <a:cubicBezTo>
                    <a:pt x="9" y="30"/>
                    <a:pt x="0" y="53"/>
                    <a:pt x="2" y="76"/>
                  </a:cubicBezTo>
                  <a:cubicBezTo>
                    <a:pt x="5" y="75"/>
                    <a:pt x="9" y="75"/>
                    <a:pt x="12" y="75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085"/>
            <p:cNvSpPr/>
            <p:nvPr/>
          </p:nvSpPr>
          <p:spPr bwMode="auto">
            <a:xfrm>
              <a:off x="2127" y="1548"/>
              <a:ext cx="55" cy="38"/>
            </a:xfrm>
            <a:custGeom>
              <a:gdLst>
                <a:gd name="T0" fmla="*/ 22 w 23"/>
                <a:gd name="T1" fmla="*/ 7 h 16"/>
                <a:gd name="T2" fmla="*/ 19 w 23"/>
                <a:gd name="T3" fmla="*/ 0 h 16"/>
                <a:gd name="T4" fmla="*/ 11 w 23"/>
                <a:gd name="T5" fmla="*/ 3 h 16"/>
                <a:gd name="T6" fmla="*/ 5 w 23"/>
                <a:gd name="T7" fmla="*/ 9 h 16"/>
                <a:gd name="T8" fmla="*/ 0 w 23"/>
                <a:gd name="T9" fmla="*/ 16 h 16"/>
                <a:gd name="T10" fmla="*/ 10 w 23"/>
                <a:gd name="T11" fmla="*/ 14 h 16"/>
                <a:gd name="T12" fmla="*/ 22 w 23"/>
                <a:gd name="T13" fmla="*/ 7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6">
                  <a:moveTo>
                    <a:pt x="22" y="7"/>
                  </a:moveTo>
                  <a:cubicBezTo>
                    <a:pt x="23" y="5"/>
                    <a:pt x="22" y="1"/>
                    <a:pt x="19" y="0"/>
                  </a:cubicBezTo>
                  <a:cubicBezTo>
                    <a:pt x="16" y="0"/>
                    <a:pt x="13" y="1"/>
                    <a:pt x="11" y="3"/>
                  </a:cubicBezTo>
                  <a:cubicBezTo>
                    <a:pt x="8" y="5"/>
                    <a:pt x="6" y="7"/>
                    <a:pt x="5" y="9"/>
                  </a:cubicBezTo>
                  <a:cubicBezTo>
                    <a:pt x="3" y="12"/>
                    <a:pt x="2" y="14"/>
                    <a:pt x="0" y="16"/>
                  </a:cubicBezTo>
                  <a:cubicBezTo>
                    <a:pt x="4" y="15"/>
                    <a:pt x="7" y="15"/>
                    <a:pt x="10" y="14"/>
                  </a:cubicBezTo>
                  <a:cubicBezTo>
                    <a:pt x="14" y="13"/>
                    <a:pt x="21" y="11"/>
                    <a:pt x="22" y="7"/>
                  </a:cubicBezTo>
                  <a:close/>
                </a:path>
              </a:pathLst>
            </a:custGeom>
            <a:solidFill>
              <a:srgbClr val="440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86"/>
            <p:cNvSpPr/>
            <p:nvPr/>
          </p:nvSpPr>
          <p:spPr bwMode="auto">
            <a:xfrm>
              <a:off x="1652" y="1688"/>
              <a:ext cx="201" cy="258"/>
            </a:xfrm>
            <a:custGeom>
              <a:gdLst>
                <a:gd name="T0" fmla="*/ 59 w 85"/>
                <a:gd name="T1" fmla="*/ 98 h 109"/>
                <a:gd name="T2" fmla="*/ 84 w 85"/>
                <a:gd name="T3" fmla="*/ 50 h 109"/>
                <a:gd name="T4" fmla="*/ 78 w 85"/>
                <a:gd name="T5" fmla="*/ 24 h 109"/>
                <a:gd name="T6" fmla="*/ 54 w 85"/>
                <a:gd name="T7" fmla="*/ 5 h 109"/>
                <a:gd name="T8" fmla="*/ 24 w 85"/>
                <a:gd name="T9" fmla="*/ 4 h 109"/>
                <a:gd name="T10" fmla="*/ 3 w 85"/>
                <a:gd name="T11" fmla="*/ 25 h 109"/>
                <a:gd name="T12" fmla="*/ 7 w 85"/>
                <a:gd name="T13" fmla="*/ 55 h 109"/>
                <a:gd name="T14" fmla="*/ 33 w 85"/>
                <a:gd name="T15" fmla="*/ 68 h 109"/>
                <a:gd name="T16" fmla="*/ 53 w 85"/>
                <a:gd name="T17" fmla="*/ 52 h 109"/>
                <a:gd name="T18" fmla="*/ 46 w 85"/>
                <a:gd name="T19" fmla="*/ 30 h 109"/>
                <a:gd name="T20" fmla="*/ 27 w 85"/>
                <a:gd name="T21" fmla="*/ 32 h 109"/>
                <a:gd name="T22" fmla="*/ 24 w 85"/>
                <a:gd name="T23" fmla="*/ 45 h 109"/>
                <a:gd name="T24" fmla="*/ 36 w 85"/>
                <a:gd name="T25" fmla="*/ 50 h 109"/>
                <a:gd name="T26" fmla="*/ 37 w 85"/>
                <a:gd name="T27" fmla="*/ 51 h 109"/>
                <a:gd name="T28" fmla="*/ 32 w 85"/>
                <a:gd name="T29" fmla="*/ 58 h 109"/>
                <a:gd name="T30" fmla="*/ 22 w 85"/>
                <a:gd name="T31" fmla="*/ 56 h 109"/>
                <a:gd name="T32" fmla="*/ 13 w 85"/>
                <a:gd name="T33" fmla="*/ 39 h 109"/>
                <a:gd name="T34" fmla="*/ 19 w 85"/>
                <a:gd name="T35" fmla="*/ 21 h 109"/>
                <a:gd name="T36" fmla="*/ 36 w 85"/>
                <a:gd name="T37" fmla="*/ 13 h 109"/>
                <a:gd name="T38" fmla="*/ 60 w 85"/>
                <a:gd name="T39" fmla="*/ 26 h 109"/>
                <a:gd name="T40" fmla="*/ 66 w 85"/>
                <a:gd name="T41" fmla="*/ 55 h 109"/>
                <a:gd name="T42" fmla="*/ 25 w 85"/>
                <a:gd name="T43" fmla="*/ 94 h 109"/>
                <a:gd name="T44" fmla="*/ 35 w 85"/>
                <a:gd name="T45" fmla="*/ 109 h 109"/>
                <a:gd name="T46" fmla="*/ 49 w 85"/>
                <a:gd name="T47" fmla="*/ 104 h 109"/>
                <a:gd name="T48" fmla="*/ 59 w 85"/>
                <a:gd name="T49" fmla="*/ 98 h 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5" h="109">
                  <a:moveTo>
                    <a:pt x="59" y="98"/>
                  </a:moveTo>
                  <a:cubicBezTo>
                    <a:pt x="73" y="86"/>
                    <a:pt x="83" y="69"/>
                    <a:pt x="84" y="50"/>
                  </a:cubicBezTo>
                  <a:cubicBezTo>
                    <a:pt x="85" y="41"/>
                    <a:pt x="83" y="32"/>
                    <a:pt x="78" y="24"/>
                  </a:cubicBezTo>
                  <a:cubicBezTo>
                    <a:pt x="72" y="15"/>
                    <a:pt x="64" y="8"/>
                    <a:pt x="54" y="5"/>
                  </a:cubicBezTo>
                  <a:cubicBezTo>
                    <a:pt x="45" y="1"/>
                    <a:pt x="33" y="0"/>
                    <a:pt x="24" y="4"/>
                  </a:cubicBezTo>
                  <a:cubicBezTo>
                    <a:pt x="14" y="7"/>
                    <a:pt x="6" y="15"/>
                    <a:pt x="3" y="25"/>
                  </a:cubicBezTo>
                  <a:cubicBezTo>
                    <a:pt x="0" y="35"/>
                    <a:pt x="1" y="46"/>
                    <a:pt x="7" y="55"/>
                  </a:cubicBezTo>
                  <a:cubicBezTo>
                    <a:pt x="13" y="63"/>
                    <a:pt x="22" y="69"/>
                    <a:pt x="33" y="68"/>
                  </a:cubicBezTo>
                  <a:cubicBezTo>
                    <a:pt x="42" y="67"/>
                    <a:pt x="50" y="60"/>
                    <a:pt x="53" y="52"/>
                  </a:cubicBezTo>
                  <a:cubicBezTo>
                    <a:pt x="56" y="44"/>
                    <a:pt x="54" y="35"/>
                    <a:pt x="46" y="30"/>
                  </a:cubicBezTo>
                  <a:cubicBezTo>
                    <a:pt x="41" y="27"/>
                    <a:pt x="32" y="26"/>
                    <a:pt x="27" y="32"/>
                  </a:cubicBezTo>
                  <a:cubicBezTo>
                    <a:pt x="24" y="36"/>
                    <a:pt x="23" y="40"/>
                    <a:pt x="24" y="45"/>
                  </a:cubicBezTo>
                  <a:cubicBezTo>
                    <a:pt x="26" y="50"/>
                    <a:pt x="31" y="52"/>
                    <a:pt x="36" y="50"/>
                  </a:cubicBezTo>
                  <a:cubicBezTo>
                    <a:pt x="36" y="50"/>
                    <a:pt x="37" y="50"/>
                    <a:pt x="37" y="51"/>
                  </a:cubicBezTo>
                  <a:cubicBezTo>
                    <a:pt x="38" y="54"/>
                    <a:pt x="35" y="57"/>
                    <a:pt x="32" y="58"/>
                  </a:cubicBezTo>
                  <a:cubicBezTo>
                    <a:pt x="28" y="59"/>
                    <a:pt x="25" y="58"/>
                    <a:pt x="22" y="56"/>
                  </a:cubicBezTo>
                  <a:cubicBezTo>
                    <a:pt x="17" y="52"/>
                    <a:pt x="13" y="46"/>
                    <a:pt x="13" y="39"/>
                  </a:cubicBezTo>
                  <a:cubicBezTo>
                    <a:pt x="13" y="33"/>
                    <a:pt x="15" y="26"/>
                    <a:pt x="19" y="21"/>
                  </a:cubicBezTo>
                  <a:cubicBezTo>
                    <a:pt x="23" y="16"/>
                    <a:pt x="30" y="13"/>
                    <a:pt x="36" y="13"/>
                  </a:cubicBezTo>
                  <a:cubicBezTo>
                    <a:pt x="46" y="13"/>
                    <a:pt x="55" y="18"/>
                    <a:pt x="60" y="26"/>
                  </a:cubicBezTo>
                  <a:cubicBezTo>
                    <a:pt x="66" y="34"/>
                    <a:pt x="68" y="45"/>
                    <a:pt x="66" y="55"/>
                  </a:cubicBezTo>
                  <a:cubicBezTo>
                    <a:pt x="62" y="74"/>
                    <a:pt x="45" y="91"/>
                    <a:pt x="25" y="94"/>
                  </a:cubicBezTo>
                  <a:cubicBezTo>
                    <a:pt x="28" y="99"/>
                    <a:pt x="32" y="104"/>
                    <a:pt x="35" y="109"/>
                  </a:cubicBezTo>
                  <a:cubicBezTo>
                    <a:pt x="40" y="108"/>
                    <a:pt x="45" y="106"/>
                    <a:pt x="49" y="104"/>
                  </a:cubicBezTo>
                  <a:cubicBezTo>
                    <a:pt x="53" y="102"/>
                    <a:pt x="56" y="100"/>
                    <a:pt x="59" y="98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087"/>
            <p:cNvSpPr/>
            <p:nvPr/>
          </p:nvSpPr>
          <p:spPr bwMode="auto">
            <a:xfrm>
              <a:off x="1964" y="1479"/>
              <a:ext cx="163" cy="161"/>
            </a:xfrm>
            <a:custGeom>
              <a:gdLst>
                <a:gd name="T0" fmla="*/ 4 w 69"/>
                <a:gd name="T1" fmla="*/ 60 h 68"/>
                <a:gd name="T2" fmla="*/ 16 w 69"/>
                <a:gd name="T3" fmla="*/ 66 h 68"/>
                <a:gd name="T4" fmla="*/ 30 w 69"/>
                <a:gd name="T5" fmla="*/ 68 h 68"/>
                <a:gd name="T6" fmla="*/ 55 w 69"/>
                <a:gd name="T7" fmla="*/ 58 h 68"/>
                <a:gd name="T8" fmla="*/ 68 w 69"/>
                <a:gd name="T9" fmla="*/ 34 h 68"/>
                <a:gd name="T10" fmla="*/ 59 w 69"/>
                <a:gd name="T11" fmla="*/ 10 h 68"/>
                <a:gd name="T12" fmla="*/ 30 w 69"/>
                <a:gd name="T13" fmla="*/ 3 h 68"/>
                <a:gd name="T14" fmla="*/ 15 w 69"/>
                <a:gd name="T15" fmla="*/ 28 h 68"/>
                <a:gd name="T16" fmla="*/ 24 w 69"/>
                <a:gd name="T17" fmla="*/ 40 h 68"/>
                <a:gd name="T18" fmla="*/ 38 w 69"/>
                <a:gd name="T19" fmla="*/ 38 h 68"/>
                <a:gd name="T20" fmla="*/ 42 w 69"/>
                <a:gd name="T21" fmla="*/ 25 h 68"/>
                <a:gd name="T22" fmla="*/ 35 w 69"/>
                <a:gd name="T23" fmla="*/ 20 h 68"/>
                <a:gd name="T24" fmla="*/ 28 w 69"/>
                <a:gd name="T25" fmla="*/ 23 h 68"/>
                <a:gd name="T26" fmla="*/ 28 w 69"/>
                <a:gd name="T27" fmla="*/ 23 h 68"/>
                <a:gd name="T28" fmla="*/ 26 w 69"/>
                <a:gd name="T29" fmla="*/ 23 h 68"/>
                <a:gd name="T30" fmla="*/ 27 w 69"/>
                <a:gd name="T31" fmla="*/ 18 h 68"/>
                <a:gd name="T32" fmla="*/ 50 w 69"/>
                <a:gd name="T33" fmla="*/ 18 h 68"/>
                <a:gd name="T34" fmla="*/ 51 w 69"/>
                <a:gd name="T35" fmla="*/ 44 h 68"/>
                <a:gd name="T36" fmla="*/ 27 w 69"/>
                <a:gd name="T37" fmla="*/ 54 h 68"/>
                <a:gd name="T38" fmla="*/ 0 w 69"/>
                <a:gd name="T39" fmla="*/ 40 h 68"/>
                <a:gd name="T40" fmla="*/ 3 w 69"/>
                <a:gd name="T41" fmla="*/ 49 h 68"/>
                <a:gd name="T42" fmla="*/ 4 w 69"/>
                <a:gd name="T43" fmla="*/ 60 h 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9" h="68">
                  <a:moveTo>
                    <a:pt x="4" y="60"/>
                  </a:moveTo>
                  <a:cubicBezTo>
                    <a:pt x="7" y="63"/>
                    <a:pt x="12" y="65"/>
                    <a:pt x="16" y="66"/>
                  </a:cubicBezTo>
                  <a:cubicBezTo>
                    <a:pt x="21" y="67"/>
                    <a:pt x="25" y="68"/>
                    <a:pt x="30" y="68"/>
                  </a:cubicBezTo>
                  <a:cubicBezTo>
                    <a:pt x="39" y="68"/>
                    <a:pt x="48" y="64"/>
                    <a:pt x="55" y="58"/>
                  </a:cubicBezTo>
                  <a:cubicBezTo>
                    <a:pt x="62" y="52"/>
                    <a:pt x="68" y="43"/>
                    <a:pt x="68" y="34"/>
                  </a:cubicBezTo>
                  <a:cubicBezTo>
                    <a:pt x="69" y="25"/>
                    <a:pt x="65" y="16"/>
                    <a:pt x="59" y="10"/>
                  </a:cubicBezTo>
                  <a:cubicBezTo>
                    <a:pt x="51" y="4"/>
                    <a:pt x="40" y="0"/>
                    <a:pt x="30" y="3"/>
                  </a:cubicBezTo>
                  <a:cubicBezTo>
                    <a:pt x="21" y="7"/>
                    <a:pt x="12" y="17"/>
                    <a:pt x="15" y="28"/>
                  </a:cubicBezTo>
                  <a:cubicBezTo>
                    <a:pt x="16" y="33"/>
                    <a:pt x="19" y="38"/>
                    <a:pt x="24" y="40"/>
                  </a:cubicBezTo>
                  <a:cubicBezTo>
                    <a:pt x="29" y="41"/>
                    <a:pt x="34" y="41"/>
                    <a:pt x="38" y="38"/>
                  </a:cubicBezTo>
                  <a:cubicBezTo>
                    <a:pt x="42" y="35"/>
                    <a:pt x="44" y="30"/>
                    <a:pt x="42" y="25"/>
                  </a:cubicBezTo>
                  <a:cubicBezTo>
                    <a:pt x="41" y="23"/>
                    <a:pt x="38" y="20"/>
                    <a:pt x="35" y="20"/>
                  </a:cubicBezTo>
                  <a:cubicBezTo>
                    <a:pt x="33" y="20"/>
                    <a:pt x="29" y="21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4"/>
                    <a:pt x="27" y="24"/>
                    <a:pt x="26" y="23"/>
                  </a:cubicBezTo>
                  <a:cubicBezTo>
                    <a:pt x="26" y="21"/>
                    <a:pt x="26" y="19"/>
                    <a:pt x="27" y="18"/>
                  </a:cubicBezTo>
                  <a:cubicBezTo>
                    <a:pt x="32" y="10"/>
                    <a:pt x="44" y="11"/>
                    <a:pt x="50" y="18"/>
                  </a:cubicBezTo>
                  <a:cubicBezTo>
                    <a:pt x="57" y="25"/>
                    <a:pt x="56" y="36"/>
                    <a:pt x="51" y="44"/>
                  </a:cubicBezTo>
                  <a:cubicBezTo>
                    <a:pt x="45" y="51"/>
                    <a:pt x="37" y="55"/>
                    <a:pt x="27" y="54"/>
                  </a:cubicBezTo>
                  <a:cubicBezTo>
                    <a:pt x="16" y="53"/>
                    <a:pt x="8" y="47"/>
                    <a:pt x="0" y="40"/>
                  </a:cubicBezTo>
                  <a:cubicBezTo>
                    <a:pt x="1" y="43"/>
                    <a:pt x="2" y="46"/>
                    <a:pt x="3" y="49"/>
                  </a:cubicBezTo>
                  <a:cubicBezTo>
                    <a:pt x="3" y="53"/>
                    <a:pt x="4" y="56"/>
                    <a:pt x="4" y="60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88"/>
            <p:cNvSpPr/>
            <p:nvPr/>
          </p:nvSpPr>
          <p:spPr bwMode="auto">
            <a:xfrm>
              <a:off x="1772" y="1939"/>
              <a:ext cx="85" cy="124"/>
            </a:xfrm>
            <a:custGeom>
              <a:gdLst>
                <a:gd name="T0" fmla="*/ 29 w 36"/>
                <a:gd name="T1" fmla="*/ 38 h 52"/>
                <a:gd name="T2" fmla="*/ 34 w 36"/>
                <a:gd name="T3" fmla="*/ 18 h 52"/>
                <a:gd name="T4" fmla="*/ 11 w 36"/>
                <a:gd name="T5" fmla="*/ 4 h 52"/>
                <a:gd name="T6" fmla="*/ 0 w 36"/>
                <a:gd name="T7" fmla="*/ 16 h 52"/>
                <a:gd name="T8" fmla="*/ 5 w 36"/>
                <a:gd name="T9" fmla="*/ 26 h 52"/>
                <a:gd name="T10" fmla="*/ 16 w 36"/>
                <a:gd name="T11" fmla="*/ 16 h 52"/>
                <a:gd name="T12" fmla="*/ 16 w 36"/>
                <a:gd name="T13" fmla="*/ 15 h 52"/>
                <a:gd name="T14" fmla="*/ 16 w 36"/>
                <a:gd name="T15" fmla="*/ 14 h 52"/>
                <a:gd name="T16" fmla="*/ 20 w 36"/>
                <a:gd name="T17" fmla="*/ 32 h 52"/>
                <a:gd name="T18" fmla="*/ 0 w 36"/>
                <a:gd name="T19" fmla="*/ 36 h 52"/>
                <a:gd name="T20" fmla="*/ 3 w 36"/>
                <a:gd name="T21" fmla="*/ 49 h 52"/>
                <a:gd name="T22" fmla="*/ 3 w 36"/>
                <a:gd name="T23" fmla="*/ 49 h 52"/>
                <a:gd name="T24" fmla="*/ 29 w 36"/>
                <a:gd name="T25" fmla="*/ 38 h 5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52">
                  <a:moveTo>
                    <a:pt x="29" y="38"/>
                  </a:moveTo>
                  <a:cubicBezTo>
                    <a:pt x="33" y="32"/>
                    <a:pt x="36" y="25"/>
                    <a:pt x="34" y="18"/>
                  </a:cubicBezTo>
                  <a:cubicBezTo>
                    <a:pt x="31" y="8"/>
                    <a:pt x="21" y="0"/>
                    <a:pt x="11" y="4"/>
                  </a:cubicBezTo>
                  <a:cubicBezTo>
                    <a:pt x="6" y="6"/>
                    <a:pt x="1" y="10"/>
                    <a:pt x="0" y="16"/>
                  </a:cubicBezTo>
                  <a:cubicBezTo>
                    <a:pt x="0" y="20"/>
                    <a:pt x="1" y="25"/>
                    <a:pt x="5" y="26"/>
                  </a:cubicBezTo>
                  <a:cubicBezTo>
                    <a:pt x="11" y="28"/>
                    <a:pt x="20" y="22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5" y="15"/>
                    <a:pt x="16" y="14"/>
                    <a:pt x="16" y="14"/>
                  </a:cubicBezTo>
                  <a:cubicBezTo>
                    <a:pt x="24" y="16"/>
                    <a:pt x="24" y="27"/>
                    <a:pt x="20" y="32"/>
                  </a:cubicBezTo>
                  <a:cubicBezTo>
                    <a:pt x="15" y="38"/>
                    <a:pt x="7" y="39"/>
                    <a:pt x="0" y="36"/>
                  </a:cubicBezTo>
                  <a:cubicBezTo>
                    <a:pt x="1" y="40"/>
                    <a:pt x="2" y="45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13" y="52"/>
                    <a:pt x="23" y="46"/>
                    <a:pt x="29" y="38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89"/>
            <p:cNvSpPr/>
            <p:nvPr/>
          </p:nvSpPr>
          <p:spPr bwMode="auto">
            <a:xfrm>
              <a:off x="1992" y="2499"/>
              <a:ext cx="38" cy="38"/>
            </a:xfrm>
            <a:custGeom>
              <a:gdLst>
                <a:gd name="T0" fmla="*/ 16 w 16"/>
                <a:gd name="T1" fmla="*/ 0 h 16"/>
                <a:gd name="T2" fmla="*/ 0 w 16"/>
                <a:gd name="T3" fmla="*/ 1 h 16"/>
                <a:gd name="T4" fmla="*/ 0 w 16"/>
                <a:gd name="T5" fmla="*/ 15 h 16"/>
                <a:gd name="T6" fmla="*/ 15 w 16"/>
                <a:gd name="T7" fmla="*/ 16 h 16"/>
                <a:gd name="T8" fmla="*/ 16 w 16"/>
                <a:gd name="T9" fmla="*/ 0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1" y="1"/>
                    <a:pt x="5" y="0"/>
                    <a:pt x="0" y="1"/>
                  </a:cubicBezTo>
                  <a:cubicBezTo>
                    <a:pt x="0" y="6"/>
                    <a:pt x="0" y="10"/>
                    <a:pt x="0" y="15"/>
                  </a:cubicBezTo>
                  <a:cubicBezTo>
                    <a:pt x="5" y="15"/>
                    <a:pt x="10" y="16"/>
                    <a:pt x="15" y="16"/>
                  </a:cubicBezTo>
                  <a:cubicBezTo>
                    <a:pt x="16" y="10"/>
                    <a:pt x="16" y="5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90"/>
            <p:cNvSpPr/>
            <p:nvPr/>
          </p:nvSpPr>
          <p:spPr bwMode="auto">
            <a:xfrm>
              <a:off x="2158" y="2597"/>
              <a:ext cx="61" cy="35"/>
            </a:xfrm>
            <a:custGeom>
              <a:gdLst>
                <a:gd name="T0" fmla="*/ 26 w 26"/>
                <a:gd name="T1" fmla="*/ 0 h 15"/>
                <a:gd name="T2" fmla="*/ 14 w 26"/>
                <a:gd name="T3" fmla="*/ 4 h 15"/>
                <a:gd name="T4" fmla="*/ 3 w 26"/>
                <a:gd name="T5" fmla="*/ 7 h 15"/>
                <a:gd name="T6" fmla="*/ 2 w 26"/>
                <a:gd name="T7" fmla="*/ 9 h 15"/>
                <a:gd name="T8" fmla="*/ 0 w 26"/>
                <a:gd name="T9" fmla="*/ 15 h 15"/>
                <a:gd name="T10" fmla="*/ 12 w 26"/>
                <a:gd name="T11" fmla="*/ 12 h 15"/>
                <a:gd name="T12" fmla="*/ 25 w 26"/>
                <a:gd name="T13" fmla="*/ 8 h 15"/>
                <a:gd name="T14" fmla="*/ 26 w 26"/>
                <a:gd name="T15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5">
                  <a:moveTo>
                    <a:pt x="26" y="0"/>
                  </a:moveTo>
                  <a:cubicBezTo>
                    <a:pt x="22" y="2"/>
                    <a:pt x="18" y="2"/>
                    <a:pt x="14" y="4"/>
                  </a:cubicBezTo>
                  <a:cubicBezTo>
                    <a:pt x="10" y="5"/>
                    <a:pt x="6" y="5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2" y="11"/>
                    <a:pt x="1" y="13"/>
                    <a:pt x="0" y="15"/>
                  </a:cubicBezTo>
                  <a:cubicBezTo>
                    <a:pt x="4" y="13"/>
                    <a:pt x="8" y="13"/>
                    <a:pt x="12" y="12"/>
                  </a:cubicBezTo>
                  <a:cubicBezTo>
                    <a:pt x="16" y="10"/>
                    <a:pt x="21" y="9"/>
                    <a:pt x="25" y="8"/>
                  </a:cubicBezTo>
                  <a:cubicBezTo>
                    <a:pt x="25" y="5"/>
                    <a:pt x="26" y="3"/>
                    <a:pt x="26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091"/>
            <p:cNvSpPr/>
            <p:nvPr/>
          </p:nvSpPr>
          <p:spPr bwMode="auto">
            <a:xfrm>
              <a:off x="1512" y="1496"/>
              <a:ext cx="33" cy="59"/>
            </a:xfrm>
            <a:custGeom>
              <a:gdLst>
                <a:gd name="T0" fmla="*/ 12 w 14"/>
                <a:gd name="T1" fmla="*/ 15 h 25"/>
                <a:gd name="T2" fmla="*/ 7 w 14"/>
                <a:gd name="T3" fmla="*/ 0 h 25"/>
                <a:gd name="T4" fmla="*/ 0 w 14"/>
                <a:gd name="T5" fmla="*/ 17 h 25"/>
                <a:gd name="T6" fmla="*/ 0 w 14"/>
                <a:gd name="T7" fmla="*/ 25 h 25"/>
                <a:gd name="T8" fmla="*/ 12 w 14"/>
                <a:gd name="T9" fmla="*/ 15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2" y="15"/>
                  </a:moveTo>
                  <a:cubicBezTo>
                    <a:pt x="14" y="9"/>
                    <a:pt x="12" y="3"/>
                    <a:pt x="7" y="0"/>
                  </a:cubicBezTo>
                  <a:cubicBezTo>
                    <a:pt x="5" y="5"/>
                    <a:pt x="2" y="11"/>
                    <a:pt x="0" y="1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5" y="24"/>
                    <a:pt x="10" y="20"/>
                    <a:pt x="12" y="15"/>
                  </a:cubicBezTo>
                  <a:close/>
                </a:path>
              </a:pathLst>
            </a:custGeom>
            <a:solidFill>
              <a:srgbClr val="FF6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092"/>
            <p:cNvSpPr/>
            <p:nvPr/>
          </p:nvSpPr>
          <p:spPr bwMode="auto">
            <a:xfrm>
              <a:off x="1512" y="1553"/>
              <a:ext cx="14" cy="14"/>
            </a:xfrm>
            <a:custGeom>
              <a:gdLst>
                <a:gd name="T0" fmla="*/ 0 w 6"/>
                <a:gd name="T1" fmla="*/ 3 h 6"/>
                <a:gd name="T2" fmla="*/ 0 w 6"/>
                <a:gd name="T3" fmla="*/ 6 h 6"/>
                <a:gd name="T4" fmla="*/ 6 w 6"/>
                <a:gd name="T5" fmla="*/ 0 h 6"/>
                <a:gd name="T6" fmla="*/ 0 w 6"/>
                <a:gd name="T7" fmla="*/ 3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440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093"/>
            <p:cNvSpPr/>
            <p:nvPr/>
          </p:nvSpPr>
          <p:spPr bwMode="auto">
            <a:xfrm>
              <a:off x="1512" y="1441"/>
              <a:ext cx="33" cy="83"/>
            </a:xfrm>
            <a:custGeom>
              <a:gdLst>
                <a:gd name="T0" fmla="*/ 14 w 14"/>
                <a:gd name="T1" fmla="*/ 0 h 35"/>
                <a:gd name="T2" fmla="*/ 5 w 14"/>
                <a:gd name="T3" fmla="*/ 0 h 35"/>
                <a:gd name="T4" fmla="*/ 0 w 14"/>
                <a:gd name="T5" fmla="*/ 13 h 35"/>
                <a:gd name="T6" fmla="*/ 0 w 14"/>
                <a:gd name="T7" fmla="*/ 35 h 35"/>
                <a:gd name="T8" fmla="*/ 5 w 14"/>
                <a:gd name="T9" fmla="*/ 24 h 35"/>
                <a:gd name="T10" fmla="*/ 14 w 14"/>
                <a:gd name="T11" fmla="*/ 0 h 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5">
                  <a:moveTo>
                    <a:pt x="1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4"/>
                    <a:pt x="2" y="8"/>
                    <a:pt x="0" y="1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" y="31"/>
                    <a:pt x="3" y="27"/>
                    <a:pt x="5" y="24"/>
                  </a:cubicBezTo>
                  <a:cubicBezTo>
                    <a:pt x="8" y="16"/>
                    <a:pt x="11" y="8"/>
                    <a:pt x="14" y="0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094"/>
            <p:cNvSpPr/>
            <p:nvPr/>
          </p:nvSpPr>
          <p:spPr bwMode="auto">
            <a:xfrm>
              <a:off x="1533" y="1474"/>
              <a:ext cx="50" cy="74"/>
            </a:xfrm>
            <a:custGeom>
              <a:gdLst>
                <a:gd name="T0" fmla="*/ 20 w 21"/>
                <a:gd name="T1" fmla="*/ 14 h 31"/>
                <a:gd name="T2" fmla="*/ 15 w 21"/>
                <a:gd name="T3" fmla="*/ 0 h 31"/>
                <a:gd name="T4" fmla="*/ 0 w 21"/>
                <a:gd name="T5" fmla="*/ 8 h 31"/>
                <a:gd name="T6" fmla="*/ 4 w 21"/>
                <a:gd name="T7" fmla="*/ 25 h 31"/>
                <a:gd name="T8" fmla="*/ 0 w 21"/>
                <a:gd name="T9" fmla="*/ 31 h 31"/>
                <a:gd name="T10" fmla="*/ 16 w 21"/>
                <a:gd name="T11" fmla="*/ 22 h 31"/>
                <a:gd name="T12" fmla="*/ 20 w 21"/>
                <a:gd name="T13" fmla="*/ 14 h 31"/>
                <a:gd name="T14" fmla="*/ 20 w 21"/>
                <a:gd name="T15" fmla="*/ 14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1">
                  <a:moveTo>
                    <a:pt x="20" y="14"/>
                  </a:moveTo>
                  <a:cubicBezTo>
                    <a:pt x="21" y="9"/>
                    <a:pt x="20" y="3"/>
                    <a:pt x="15" y="0"/>
                  </a:cubicBezTo>
                  <a:cubicBezTo>
                    <a:pt x="13" y="6"/>
                    <a:pt x="6" y="9"/>
                    <a:pt x="0" y="8"/>
                  </a:cubicBezTo>
                  <a:cubicBezTo>
                    <a:pt x="5" y="12"/>
                    <a:pt x="7" y="19"/>
                    <a:pt x="4" y="25"/>
                  </a:cubicBezTo>
                  <a:cubicBezTo>
                    <a:pt x="3" y="27"/>
                    <a:pt x="2" y="29"/>
                    <a:pt x="0" y="31"/>
                  </a:cubicBezTo>
                  <a:cubicBezTo>
                    <a:pt x="5" y="27"/>
                    <a:pt x="10" y="24"/>
                    <a:pt x="16" y="22"/>
                  </a:cubicBezTo>
                  <a:cubicBezTo>
                    <a:pt x="18" y="20"/>
                    <a:pt x="19" y="17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</a:path>
              </a:pathLst>
            </a:custGeom>
            <a:solidFill>
              <a:srgbClr val="440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95"/>
            <p:cNvSpPr/>
            <p:nvPr/>
          </p:nvSpPr>
          <p:spPr bwMode="auto">
            <a:xfrm>
              <a:off x="1569" y="1441"/>
              <a:ext cx="35" cy="24"/>
            </a:xfrm>
            <a:custGeom>
              <a:gdLst>
                <a:gd name="T0" fmla="*/ 1 w 15"/>
                <a:gd name="T1" fmla="*/ 10 h 10"/>
                <a:gd name="T2" fmla="*/ 15 w 15"/>
                <a:gd name="T3" fmla="*/ 0 h 10"/>
                <a:gd name="T4" fmla="*/ 0 w 15"/>
                <a:gd name="T5" fmla="*/ 0 h 10"/>
                <a:gd name="T6" fmla="*/ 1 w 15"/>
                <a:gd name="T7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0">
                  <a:moveTo>
                    <a:pt x="1" y="10"/>
                  </a:moveTo>
                  <a:cubicBezTo>
                    <a:pt x="8" y="10"/>
                    <a:pt x="13" y="6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7"/>
                    <a:pt x="1" y="10"/>
                  </a:cubicBezTo>
                  <a:close/>
                </a:path>
              </a:pathLst>
            </a:custGeom>
            <a:solidFill>
              <a:srgbClr val="440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96"/>
            <p:cNvSpPr/>
            <p:nvPr/>
          </p:nvSpPr>
          <p:spPr bwMode="auto">
            <a:xfrm>
              <a:off x="1531" y="1441"/>
              <a:ext cx="40" cy="50"/>
            </a:xfrm>
            <a:custGeom>
              <a:gdLst>
                <a:gd name="T0" fmla="*/ 0 w 17"/>
                <a:gd name="T1" fmla="*/ 21 h 21"/>
                <a:gd name="T2" fmla="*/ 15 w 17"/>
                <a:gd name="T3" fmla="*/ 12 h 21"/>
                <a:gd name="T4" fmla="*/ 14 w 17"/>
                <a:gd name="T5" fmla="*/ 0 h 21"/>
                <a:gd name="T6" fmla="*/ 8 w 17"/>
                <a:gd name="T7" fmla="*/ 0 h 21"/>
                <a:gd name="T8" fmla="*/ 7 w 17"/>
                <a:gd name="T9" fmla="*/ 3 h 21"/>
                <a:gd name="T10" fmla="*/ 0 w 17"/>
                <a:gd name="T11" fmla="*/ 21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1">
                  <a:moveTo>
                    <a:pt x="0" y="21"/>
                  </a:moveTo>
                  <a:cubicBezTo>
                    <a:pt x="6" y="21"/>
                    <a:pt x="13" y="19"/>
                    <a:pt x="15" y="12"/>
                  </a:cubicBezTo>
                  <a:cubicBezTo>
                    <a:pt x="17" y="8"/>
                    <a:pt x="16" y="4"/>
                    <a:pt x="1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4" y="9"/>
                    <a:pt x="2" y="15"/>
                    <a:pt x="0" y="21"/>
                  </a:cubicBezTo>
                  <a:close/>
                </a:path>
              </a:pathLst>
            </a:custGeom>
            <a:solidFill>
              <a:srgbClr val="FF6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97"/>
            <p:cNvSpPr/>
            <p:nvPr/>
          </p:nvSpPr>
          <p:spPr bwMode="auto">
            <a:xfrm>
              <a:off x="1571" y="1443"/>
              <a:ext cx="50" cy="60"/>
            </a:xfrm>
            <a:custGeom>
              <a:gdLst>
                <a:gd name="T0" fmla="*/ 6 w 21"/>
                <a:gd name="T1" fmla="*/ 24 h 25"/>
                <a:gd name="T2" fmla="*/ 19 w 21"/>
                <a:gd name="T3" fmla="*/ 15 h 25"/>
                <a:gd name="T4" fmla="*/ 15 w 21"/>
                <a:gd name="T5" fmla="*/ 0 h 25"/>
                <a:gd name="T6" fmla="*/ 0 w 21"/>
                <a:gd name="T7" fmla="*/ 11 h 25"/>
                <a:gd name="T8" fmla="*/ 0 w 21"/>
                <a:gd name="T9" fmla="*/ 11 h 25"/>
                <a:gd name="T10" fmla="*/ 6 w 21"/>
                <a:gd name="T11" fmla="*/ 24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5">
                  <a:moveTo>
                    <a:pt x="6" y="24"/>
                  </a:moveTo>
                  <a:cubicBezTo>
                    <a:pt x="11" y="25"/>
                    <a:pt x="17" y="20"/>
                    <a:pt x="19" y="15"/>
                  </a:cubicBezTo>
                  <a:cubicBezTo>
                    <a:pt x="21" y="10"/>
                    <a:pt x="20" y="4"/>
                    <a:pt x="15" y="0"/>
                  </a:cubicBezTo>
                  <a:cubicBezTo>
                    <a:pt x="13" y="6"/>
                    <a:pt x="7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5" y="14"/>
                    <a:pt x="6" y="19"/>
                    <a:pt x="6" y="24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98"/>
            <p:cNvSpPr/>
            <p:nvPr/>
          </p:nvSpPr>
          <p:spPr bwMode="auto">
            <a:xfrm>
              <a:off x="1583" y="1441"/>
              <a:ext cx="69" cy="83"/>
            </a:xfrm>
            <a:custGeom>
              <a:gdLst>
                <a:gd name="T0" fmla="*/ 15 w 29"/>
                <a:gd name="T1" fmla="*/ 17 h 35"/>
                <a:gd name="T2" fmla="*/ 1 w 29"/>
                <a:gd name="T3" fmla="*/ 26 h 35"/>
                <a:gd name="T4" fmla="*/ 0 w 29"/>
                <a:gd name="T5" fmla="*/ 28 h 35"/>
                <a:gd name="T6" fmla="*/ 4 w 29"/>
                <a:gd name="T7" fmla="*/ 35 h 35"/>
                <a:gd name="T8" fmla="*/ 12 w 29"/>
                <a:gd name="T9" fmla="*/ 34 h 35"/>
                <a:gd name="T10" fmla="*/ 17 w 29"/>
                <a:gd name="T11" fmla="*/ 17 h 35"/>
                <a:gd name="T12" fmla="*/ 25 w 29"/>
                <a:gd name="T13" fmla="*/ 12 h 35"/>
                <a:gd name="T14" fmla="*/ 25 w 29"/>
                <a:gd name="T15" fmla="*/ 12 h 35"/>
                <a:gd name="T16" fmla="*/ 29 w 29"/>
                <a:gd name="T17" fmla="*/ 0 h 35"/>
                <a:gd name="T18" fmla="*/ 12 w 29"/>
                <a:gd name="T19" fmla="*/ 0 h 35"/>
                <a:gd name="T20" fmla="*/ 12 w 29"/>
                <a:gd name="T21" fmla="*/ 0 h 35"/>
                <a:gd name="T22" fmla="*/ 15 w 29"/>
                <a:gd name="T23" fmla="*/ 17 h 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5">
                  <a:moveTo>
                    <a:pt x="15" y="17"/>
                  </a:moveTo>
                  <a:cubicBezTo>
                    <a:pt x="12" y="22"/>
                    <a:pt x="6" y="28"/>
                    <a:pt x="1" y="26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3" y="29"/>
                    <a:pt x="4" y="32"/>
                    <a:pt x="4" y="35"/>
                  </a:cubicBezTo>
                  <a:cubicBezTo>
                    <a:pt x="7" y="34"/>
                    <a:pt x="9" y="34"/>
                    <a:pt x="12" y="34"/>
                  </a:cubicBezTo>
                  <a:cubicBezTo>
                    <a:pt x="12" y="28"/>
                    <a:pt x="13" y="21"/>
                    <a:pt x="17" y="17"/>
                  </a:cubicBezTo>
                  <a:cubicBezTo>
                    <a:pt x="19" y="14"/>
                    <a:pt x="22" y="13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8" y="9"/>
                    <a:pt x="29" y="4"/>
                    <a:pt x="2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7" y="4"/>
                    <a:pt x="17" y="12"/>
                    <a:pt x="15" y="17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99"/>
            <p:cNvSpPr/>
            <p:nvPr/>
          </p:nvSpPr>
          <p:spPr bwMode="auto">
            <a:xfrm>
              <a:off x="1531" y="1581"/>
              <a:ext cx="26" cy="76"/>
            </a:xfrm>
            <a:custGeom>
              <a:gdLst>
                <a:gd name="T0" fmla="*/ 11 w 11"/>
                <a:gd name="T1" fmla="*/ 7 h 32"/>
                <a:gd name="T2" fmla="*/ 9 w 11"/>
                <a:gd name="T3" fmla="*/ 4 h 32"/>
                <a:gd name="T4" fmla="*/ 7 w 11"/>
                <a:gd name="T5" fmla="*/ 0 h 32"/>
                <a:gd name="T6" fmla="*/ 3 w 11"/>
                <a:gd name="T7" fmla="*/ 14 h 32"/>
                <a:gd name="T8" fmla="*/ 3 w 11"/>
                <a:gd name="T9" fmla="*/ 32 h 32"/>
                <a:gd name="T10" fmla="*/ 4 w 11"/>
                <a:gd name="T11" fmla="*/ 31 h 32"/>
                <a:gd name="T12" fmla="*/ 11 w 11"/>
                <a:gd name="T13" fmla="*/ 7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2">
                  <a:moveTo>
                    <a:pt x="11" y="7"/>
                  </a:moveTo>
                  <a:cubicBezTo>
                    <a:pt x="10" y="6"/>
                    <a:pt x="10" y="5"/>
                    <a:pt x="9" y="4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5" y="5"/>
                    <a:pt x="3" y="10"/>
                    <a:pt x="3" y="14"/>
                  </a:cubicBezTo>
                  <a:cubicBezTo>
                    <a:pt x="2" y="20"/>
                    <a:pt x="2" y="26"/>
                    <a:pt x="3" y="32"/>
                  </a:cubicBezTo>
                  <a:cubicBezTo>
                    <a:pt x="3" y="32"/>
                    <a:pt x="4" y="32"/>
                    <a:pt x="4" y="31"/>
                  </a:cubicBezTo>
                  <a:cubicBezTo>
                    <a:pt x="0" y="23"/>
                    <a:pt x="4" y="13"/>
                    <a:pt x="11" y="7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100"/>
            <p:cNvSpPr/>
            <p:nvPr/>
          </p:nvSpPr>
          <p:spPr bwMode="auto">
            <a:xfrm>
              <a:off x="1550" y="1512"/>
              <a:ext cx="40" cy="62"/>
            </a:xfrm>
            <a:custGeom>
              <a:gdLst>
                <a:gd name="T0" fmla="*/ 10 w 17"/>
                <a:gd name="T1" fmla="*/ 12 h 26"/>
                <a:gd name="T2" fmla="*/ 17 w 17"/>
                <a:gd name="T3" fmla="*/ 6 h 26"/>
                <a:gd name="T4" fmla="*/ 14 w 17"/>
                <a:gd name="T5" fmla="*/ 0 h 26"/>
                <a:gd name="T6" fmla="*/ 12 w 17"/>
                <a:gd name="T7" fmla="*/ 4 h 26"/>
                <a:gd name="T8" fmla="*/ 12 w 17"/>
                <a:gd name="T9" fmla="*/ 4 h 26"/>
                <a:gd name="T10" fmla="*/ 12 w 17"/>
                <a:gd name="T11" fmla="*/ 4 h 26"/>
                <a:gd name="T12" fmla="*/ 13 w 17"/>
                <a:gd name="T13" fmla="*/ 6 h 26"/>
                <a:gd name="T14" fmla="*/ 2 w 17"/>
                <a:gd name="T15" fmla="*/ 23 h 26"/>
                <a:gd name="T16" fmla="*/ 0 w 17"/>
                <a:gd name="T17" fmla="*/ 26 h 26"/>
                <a:gd name="T18" fmla="*/ 8 w 17"/>
                <a:gd name="T19" fmla="*/ 24 h 26"/>
                <a:gd name="T20" fmla="*/ 10 w 17"/>
                <a:gd name="T21" fmla="*/ 12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6">
                  <a:moveTo>
                    <a:pt x="10" y="12"/>
                  </a:moveTo>
                  <a:cubicBezTo>
                    <a:pt x="12" y="9"/>
                    <a:pt x="14" y="7"/>
                    <a:pt x="17" y="6"/>
                  </a:cubicBezTo>
                  <a:cubicBezTo>
                    <a:pt x="16" y="3"/>
                    <a:pt x="16" y="1"/>
                    <a:pt x="14" y="0"/>
                  </a:cubicBezTo>
                  <a:cubicBezTo>
                    <a:pt x="13" y="1"/>
                    <a:pt x="12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3"/>
                    <a:pt x="14" y="5"/>
                    <a:pt x="13" y="6"/>
                  </a:cubicBezTo>
                  <a:cubicBezTo>
                    <a:pt x="8" y="10"/>
                    <a:pt x="5" y="17"/>
                    <a:pt x="2" y="23"/>
                  </a:cubicBezTo>
                  <a:cubicBezTo>
                    <a:pt x="1" y="24"/>
                    <a:pt x="1" y="25"/>
                    <a:pt x="0" y="26"/>
                  </a:cubicBezTo>
                  <a:cubicBezTo>
                    <a:pt x="3" y="26"/>
                    <a:pt x="5" y="25"/>
                    <a:pt x="8" y="24"/>
                  </a:cubicBezTo>
                  <a:cubicBezTo>
                    <a:pt x="7" y="20"/>
                    <a:pt x="7" y="15"/>
                    <a:pt x="10" y="12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101"/>
            <p:cNvSpPr/>
            <p:nvPr/>
          </p:nvSpPr>
          <p:spPr bwMode="auto">
            <a:xfrm>
              <a:off x="1548" y="1574"/>
              <a:ext cx="23" cy="21"/>
            </a:xfrm>
            <a:custGeom>
              <a:gdLst>
                <a:gd name="T0" fmla="*/ 5 w 10"/>
                <a:gd name="T1" fmla="*/ 9 h 9"/>
                <a:gd name="T2" fmla="*/ 10 w 10"/>
                <a:gd name="T3" fmla="*/ 6 h 9"/>
                <a:gd name="T4" fmla="*/ 9 w 10"/>
                <a:gd name="T5" fmla="*/ 0 h 9"/>
                <a:gd name="T6" fmla="*/ 0 w 10"/>
                <a:gd name="T7" fmla="*/ 1 h 9"/>
                <a:gd name="T8" fmla="*/ 0 w 10"/>
                <a:gd name="T9" fmla="*/ 2 h 9"/>
                <a:gd name="T10" fmla="*/ 5 w 10"/>
                <a:gd name="T11" fmla="*/ 9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7" y="7"/>
                    <a:pt x="8" y="6"/>
                    <a:pt x="10" y="6"/>
                  </a:cubicBezTo>
                  <a:cubicBezTo>
                    <a:pt x="10" y="4"/>
                    <a:pt x="9" y="2"/>
                    <a:pt x="9" y="0"/>
                  </a:cubicBezTo>
                  <a:cubicBezTo>
                    <a:pt x="6" y="0"/>
                    <a:pt x="3" y="2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4" y="6"/>
                    <a:pt x="5" y="9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102"/>
            <p:cNvSpPr/>
            <p:nvPr/>
          </p:nvSpPr>
          <p:spPr bwMode="auto">
            <a:xfrm>
              <a:off x="1988" y="2877"/>
              <a:ext cx="30" cy="2"/>
            </a:xfrm>
            <a:custGeom>
              <a:gdLst>
                <a:gd name="T0" fmla="*/ 0 w 13"/>
                <a:gd name="T1" fmla="*/ 1 h 1"/>
                <a:gd name="T2" fmla="*/ 13 w 13"/>
                <a:gd name="T3" fmla="*/ 1 h 1"/>
                <a:gd name="T4" fmla="*/ 8 w 13"/>
                <a:gd name="T5" fmla="*/ 0 h 1"/>
                <a:gd name="T6" fmla="*/ 0 w 13"/>
                <a:gd name="T7" fmla="*/ 1 h 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1" y="0"/>
                    <a:pt x="9" y="0"/>
                    <a:pt x="8" y="0"/>
                  </a:cubicBezTo>
                  <a:cubicBezTo>
                    <a:pt x="5" y="0"/>
                    <a:pt x="3" y="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103"/>
            <p:cNvSpPr/>
            <p:nvPr/>
          </p:nvSpPr>
          <p:spPr bwMode="auto">
            <a:xfrm>
              <a:off x="1732" y="2862"/>
              <a:ext cx="28" cy="17"/>
            </a:xfrm>
            <a:custGeom>
              <a:gdLst>
                <a:gd name="T0" fmla="*/ 10 w 12"/>
                <a:gd name="T1" fmla="*/ 2 h 7"/>
                <a:gd name="T2" fmla="*/ 1 w 12"/>
                <a:gd name="T3" fmla="*/ 6 h 7"/>
                <a:gd name="T4" fmla="*/ 0 w 12"/>
                <a:gd name="T5" fmla="*/ 7 h 7"/>
                <a:gd name="T6" fmla="*/ 2 w 12"/>
                <a:gd name="T7" fmla="*/ 7 h 7"/>
                <a:gd name="T8" fmla="*/ 8 w 12"/>
                <a:gd name="T9" fmla="*/ 3 h 7"/>
                <a:gd name="T10" fmla="*/ 10 w 12"/>
                <a:gd name="T11" fmla="*/ 6 h 7"/>
                <a:gd name="T12" fmla="*/ 10 w 12"/>
                <a:gd name="T13" fmla="*/ 7 h 7"/>
                <a:gd name="T14" fmla="*/ 12 w 12"/>
                <a:gd name="T15" fmla="*/ 7 h 7"/>
                <a:gd name="T16" fmla="*/ 10 w 12"/>
                <a:gd name="T17" fmla="*/ 2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10" y="2"/>
                  </a:moveTo>
                  <a:cubicBezTo>
                    <a:pt x="7" y="0"/>
                    <a:pt x="3" y="4"/>
                    <a:pt x="1" y="6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5"/>
                    <a:pt x="6" y="4"/>
                    <a:pt x="8" y="3"/>
                  </a:cubicBezTo>
                  <a:cubicBezTo>
                    <a:pt x="9" y="3"/>
                    <a:pt x="10" y="5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104"/>
            <p:cNvSpPr/>
            <p:nvPr/>
          </p:nvSpPr>
          <p:spPr bwMode="auto">
            <a:xfrm>
              <a:off x="1656" y="2851"/>
              <a:ext cx="43" cy="28"/>
            </a:xfrm>
            <a:custGeom>
              <a:gdLst>
                <a:gd name="T0" fmla="*/ 3 w 18"/>
                <a:gd name="T1" fmla="*/ 6 h 12"/>
                <a:gd name="T2" fmla="*/ 1 w 18"/>
                <a:gd name="T3" fmla="*/ 12 h 12"/>
                <a:gd name="T4" fmla="*/ 2 w 18"/>
                <a:gd name="T5" fmla="*/ 12 h 12"/>
                <a:gd name="T6" fmla="*/ 4 w 18"/>
                <a:gd name="T7" fmla="*/ 6 h 12"/>
                <a:gd name="T8" fmla="*/ 16 w 18"/>
                <a:gd name="T9" fmla="*/ 12 h 12"/>
                <a:gd name="T10" fmla="*/ 18 w 18"/>
                <a:gd name="T11" fmla="*/ 12 h 12"/>
                <a:gd name="T12" fmla="*/ 3 w 18"/>
                <a:gd name="T13" fmla="*/ 6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3" y="6"/>
                  </a:moveTo>
                  <a:cubicBezTo>
                    <a:pt x="1" y="8"/>
                    <a:pt x="0" y="10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0"/>
                    <a:pt x="2" y="8"/>
                    <a:pt x="4" y="6"/>
                  </a:cubicBezTo>
                  <a:cubicBezTo>
                    <a:pt x="7" y="3"/>
                    <a:pt x="12" y="7"/>
                    <a:pt x="16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3" y="6"/>
                    <a:pt x="7" y="0"/>
                    <a:pt x="3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105"/>
            <p:cNvSpPr/>
            <p:nvPr/>
          </p:nvSpPr>
          <p:spPr bwMode="auto">
            <a:xfrm>
              <a:off x="1512" y="2651"/>
              <a:ext cx="76" cy="102"/>
            </a:xfrm>
            <a:custGeom>
              <a:gdLst>
                <a:gd name="T0" fmla="*/ 22 w 32"/>
                <a:gd name="T1" fmla="*/ 38 h 43"/>
                <a:gd name="T2" fmla="*/ 31 w 32"/>
                <a:gd name="T3" fmla="*/ 21 h 43"/>
                <a:gd name="T4" fmla="*/ 20 w 32"/>
                <a:gd name="T5" fmla="*/ 3 h 43"/>
                <a:gd name="T6" fmla="*/ 2 w 32"/>
                <a:gd name="T7" fmla="*/ 13 h 43"/>
                <a:gd name="T8" fmla="*/ 6 w 32"/>
                <a:gd name="T9" fmla="*/ 23 h 43"/>
                <a:gd name="T10" fmla="*/ 16 w 32"/>
                <a:gd name="T11" fmla="*/ 24 h 43"/>
                <a:gd name="T12" fmla="*/ 0 w 32"/>
                <a:gd name="T13" fmla="*/ 26 h 43"/>
                <a:gd name="T14" fmla="*/ 0 w 32"/>
                <a:gd name="T15" fmla="*/ 29 h 43"/>
                <a:gd name="T16" fmla="*/ 17 w 32"/>
                <a:gd name="T17" fmla="*/ 23 h 43"/>
                <a:gd name="T18" fmla="*/ 16 w 32"/>
                <a:gd name="T19" fmla="*/ 22 h 43"/>
                <a:gd name="T20" fmla="*/ 5 w 32"/>
                <a:gd name="T21" fmla="*/ 10 h 43"/>
                <a:gd name="T22" fmla="*/ 17 w 32"/>
                <a:gd name="T23" fmla="*/ 4 h 43"/>
                <a:gd name="T24" fmla="*/ 27 w 32"/>
                <a:gd name="T25" fmla="*/ 12 h 43"/>
                <a:gd name="T26" fmla="*/ 24 w 32"/>
                <a:gd name="T27" fmla="*/ 34 h 43"/>
                <a:gd name="T28" fmla="*/ 6 w 32"/>
                <a:gd name="T29" fmla="*/ 40 h 43"/>
                <a:gd name="T30" fmla="*/ 0 w 32"/>
                <a:gd name="T31" fmla="*/ 39 h 43"/>
                <a:gd name="T32" fmla="*/ 0 w 32"/>
                <a:gd name="T33" fmla="*/ 41 h 43"/>
                <a:gd name="T34" fmla="*/ 4 w 32"/>
                <a:gd name="T35" fmla="*/ 42 h 43"/>
                <a:gd name="T36" fmla="*/ 22 w 32"/>
                <a:gd name="T37" fmla="*/ 38 h 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43">
                  <a:moveTo>
                    <a:pt x="22" y="38"/>
                  </a:moveTo>
                  <a:cubicBezTo>
                    <a:pt x="27" y="34"/>
                    <a:pt x="31" y="28"/>
                    <a:pt x="31" y="21"/>
                  </a:cubicBezTo>
                  <a:cubicBezTo>
                    <a:pt x="32" y="13"/>
                    <a:pt x="27" y="5"/>
                    <a:pt x="20" y="3"/>
                  </a:cubicBezTo>
                  <a:cubicBezTo>
                    <a:pt x="12" y="0"/>
                    <a:pt x="3" y="5"/>
                    <a:pt x="2" y="13"/>
                  </a:cubicBezTo>
                  <a:cubicBezTo>
                    <a:pt x="2" y="17"/>
                    <a:pt x="4" y="21"/>
                    <a:pt x="6" y="23"/>
                  </a:cubicBezTo>
                  <a:cubicBezTo>
                    <a:pt x="9" y="25"/>
                    <a:pt x="13" y="25"/>
                    <a:pt x="16" y="24"/>
                  </a:cubicBezTo>
                  <a:cubicBezTo>
                    <a:pt x="14" y="31"/>
                    <a:pt x="5" y="30"/>
                    <a:pt x="0" y="2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6" y="32"/>
                    <a:pt x="16" y="32"/>
                    <a:pt x="17" y="23"/>
                  </a:cubicBezTo>
                  <a:cubicBezTo>
                    <a:pt x="18" y="23"/>
                    <a:pt x="17" y="22"/>
                    <a:pt x="16" y="22"/>
                  </a:cubicBezTo>
                  <a:cubicBezTo>
                    <a:pt x="9" y="27"/>
                    <a:pt x="1" y="17"/>
                    <a:pt x="5" y="10"/>
                  </a:cubicBezTo>
                  <a:cubicBezTo>
                    <a:pt x="7" y="6"/>
                    <a:pt x="13" y="4"/>
                    <a:pt x="17" y="4"/>
                  </a:cubicBezTo>
                  <a:cubicBezTo>
                    <a:pt x="22" y="5"/>
                    <a:pt x="25" y="8"/>
                    <a:pt x="27" y="12"/>
                  </a:cubicBezTo>
                  <a:cubicBezTo>
                    <a:pt x="31" y="19"/>
                    <a:pt x="29" y="28"/>
                    <a:pt x="24" y="34"/>
                  </a:cubicBezTo>
                  <a:cubicBezTo>
                    <a:pt x="20" y="39"/>
                    <a:pt x="13" y="41"/>
                    <a:pt x="6" y="40"/>
                  </a:cubicBezTo>
                  <a:cubicBezTo>
                    <a:pt x="4" y="40"/>
                    <a:pt x="2" y="40"/>
                    <a:pt x="0" y="39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" y="41"/>
                    <a:pt x="3" y="42"/>
                    <a:pt x="4" y="42"/>
                  </a:cubicBezTo>
                  <a:cubicBezTo>
                    <a:pt x="10" y="43"/>
                    <a:pt x="16" y="42"/>
                    <a:pt x="22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106"/>
            <p:cNvSpPr>
              <a:spLocks noEditPoints="1"/>
            </p:cNvSpPr>
            <p:nvPr/>
          </p:nvSpPr>
          <p:spPr bwMode="auto">
            <a:xfrm>
              <a:off x="1512" y="1441"/>
              <a:ext cx="1053" cy="1438"/>
            </a:xfrm>
            <a:custGeom>
              <a:gdLst>
                <a:gd name="T0" fmla="*/ 290 w 445"/>
                <a:gd name="T1" fmla="*/ 383 h 606"/>
                <a:gd name="T2" fmla="*/ 362 w 445"/>
                <a:gd name="T3" fmla="*/ 138 h 606"/>
                <a:gd name="T4" fmla="*/ 334 w 445"/>
                <a:gd name="T5" fmla="*/ 2 h 606"/>
                <a:gd name="T6" fmla="*/ 276 w 445"/>
                <a:gd name="T7" fmla="*/ 0 h 606"/>
                <a:gd name="T8" fmla="*/ 184 w 445"/>
                <a:gd name="T9" fmla="*/ 528 h 606"/>
                <a:gd name="T10" fmla="*/ 114 w 445"/>
                <a:gd name="T11" fmla="*/ 334 h 606"/>
                <a:gd name="T12" fmla="*/ 159 w 445"/>
                <a:gd name="T13" fmla="*/ 88 h 606"/>
                <a:gd name="T14" fmla="*/ 59 w 445"/>
                <a:gd name="T15" fmla="*/ 141 h 606"/>
                <a:gd name="T16" fmla="*/ 31 w 445"/>
                <a:gd name="T17" fmla="*/ 104 h 606"/>
                <a:gd name="T18" fmla="*/ 55 w 445"/>
                <a:gd name="T19" fmla="*/ 12 h 606"/>
                <a:gd name="T20" fmla="*/ 1 w 445"/>
                <a:gd name="T21" fmla="*/ 66 h 606"/>
                <a:gd name="T22" fmla="*/ 0 w 445"/>
                <a:gd name="T23" fmla="*/ 176 h 606"/>
                <a:gd name="T24" fmla="*/ 139 w 445"/>
                <a:gd name="T25" fmla="*/ 481 h 606"/>
                <a:gd name="T26" fmla="*/ 70 w 445"/>
                <a:gd name="T27" fmla="*/ 352 h 606"/>
                <a:gd name="T28" fmla="*/ 0 w 445"/>
                <a:gd name="T29" fmla="*/ 409 h 606"/>
                <a:gd name="T30" fmla="*/ 39 w 445"/>
                <a:gd name="T31" fmla="*/ 572 h 606"/>
                <a:gd name="T32" fmla="*/ 154 w 445"/>
                <a:gd name="T33" fmla="*/ 606 h 606"/>
                <a:gd name="T34" fmla="*/ 141 w 445"/>
                <a:gd name="T35" fmla="*/ 547 h 606"/>
                <a:gd name="T36" fmla="*/ 256 w 445"/>
                <a:gd name="T37" fmla="*/ 606 h 606"/>
                <a:gd name="T38" fmla="*/ 307 w 445"/>
                <a:gd name="T39" fmla="*/ 588 h 606"/>
                <a:gd name="T40" fmla="*/ 375 w 445"/>
                <a:gd name="T41" fmla="*/ 606 h 606"/>
                <a:gd name="T42" fmla="*/ 396 w 445"/>
                <a:gd name="T43" fmla="*/ 62 h 606"/>
                <a:gd name="T44" fmla="*/ 25 w 445"/>
                <a:gd name="T45" fmla="*/ 12 h 606"/>
                <a:gd name="T46" fmla="*/ 111 w 445"/>
                <a:gd name="T47" fmla="*/ 26 h 606"/>
                <a:gd name="T48" fmla="*/ 39 w 445"/>
                <a:gd name="T49" fmla="*/ 143 h 606"/>
                <a:gd name="T50" fmla="*/ 194 w 445"/>
                <a:gd name="T51" fmla="*/ 65 h 606"/>
                <a:gd name="T52" fmla="*/ 113 w 445"/>
                <a:gd name="T53" fmla="*/ 109 h 606"/>
                <a:gd name="T54" fmla="*/ 55 w 445"/>
                <a:gd name="T55" fmla="*/ 180 h 606"/>
                <a:gd name="T56" fmla="*/ 41 w 445"/>
                <a:gd name="T57" fmla="*/ 231 h 606"/>
                <a:gd name="T58" fmla="*/ 63 w 445"/>
                <a:gd name="T59" fmla="*/ 264 h 606"/>
                <a:gd name="T60" fmla="*/ 86 w 445"/>
                <a:gd name="T61" fmla="*/ 319 h 606"/>
                <a:gd name="T62" fmla="*/ 9 w 445"/>
                <a:gd name="T63" fmla="*/ 458 h 606"/>
                <a:gd name="T64" fmla="*/ 41 w 445"/>
                <a:gd name="T65" fmla="*/ 484 h 606"/>
                <a:gd name="T66" fmla="*/ 62 w 445"/>
                <a:gd name="T67" fmla="*/ 578 h 606"/>
                <a:gd name="T68" fmla="*/ 30 w 445"/>
                <a:gd name="T69" fmla="*/ 284 h 606"/>
                <a:gd name="T70" fmla="*/ 168 w 445"/>
                <a:gd name="T71" fmla="*/ 487 h 606"/>
                <a:gd name="T72" fmla="*/ 382 w 445"/>
                <a:gd name="T73" fmla="*/ 576 h 606"/>
                <a:gd name="T74" fmla="*/ 258 w 445"/>
                <a:gd name="T75" fmla="*/ 436 h 606"/>
                <a:gd name="T76" fmla="*/ 224 w 445"/>
                <a:gd name="T77" fmla="*/ 382 h 606"/>
                <a:gd name="T78" fmla="*/ 196 w 445"/>
                <a:gd name="T79" fmla="*/ 193 h 606"/>
                <a:gd name="T80" fmla="*/ 228 w 445"/>
                <a:gd name="T81" fmla="*/ 136 h 606"/>
                <a:gd name="T82" fmla="*/ 203 w 445"/>
                <a:gd name="T83" fmla="*/ 139 h 606"/>
                <a:gd name="T84" fmla="*/ 277 w 445"/>
                <a:gd name="T85" fmla="*/ 11 h 606"/>
                <a:gd name="T86" fmla="*/ 307 w 445"/>
                <a:gd name="T87" fmla="*/ 197 h 606"/>
                <a:gd name="T88" fmla="*/ 274 w 445"/>
                <a:gd name="T89" fmla="*/ 156 h 606"/>
                <a:gd name="T90" fmla="*/ 332 w 445"/>
                <a:gd name="T91" fmla="*/ 181 h 606"/>
                <a:gd name="T92" fmla="*/ 302 w 445"/>
                <a:gd name="T93" fmla="*/ 219 h 606"/>
                <a:gd name="T94" fmla="*/ 255 w 445"/>
                <a:gd name="T95" fmla="*/ 194 h 606"/>
                <a:gd name="T96" fmla="*/ 308 w 445"/>
                <a:gd name="T97" fmla="*/ 226 h 606"/>
                <a:gd name="T98" fmla="*/ 222 w 445"/>
                <a:gd name="T99" fmla="*/ 114 h 606"/>
                <a:gd name="T100" fmla="*/ 154 w 445"/>
                <a:gd name="T101" fmla="*/ 207 h 606"/>
                <a:gd name="T102" fmla="*/ 176 w 445"/>
                <a:gd name="T103" fmla="*/ 321 h 606"/>
                <a:gd name="T104" fmla="*/ 196 w 445"/>
                <a:gd name="T105" fmla="*/ 375 h 606"/>
                <a:gd name="T106" fmla="*/ 218 w 445"/>
                <a:gd name="T107" fmla="*/ 427 h 606"/>
                <a:gd name="T108" fmla="*/ 191 w 445"/>
                <a:gd name="T109" fmla="*/ 557 h 606"/>
                <a:gd name="T110" fmla="*/ 235 w 445"/>
                <a:gd name="T111" fmla="*/ 512 h 606"/>
                <a:gd name="T112" fmla="*/ 225 w 445"/>
                <a:gd name="T113" fmla="*/ 560 h 606"/>
                <a:gd name="T114" fmla="*/ 246 w 445"/>
                <a:gd name="T115" fmla="*/ 569 h 606"/>
                <a:gd name="T116" fmla="*/ 262 w 445"/>
                <a:gd name="T117" fmla="*/ 529 h 606"/>
                <a:gd name="T118" fmla="*/ 297 w 445"/>
                <a:gd name="T119" fmla="*/ 461 h 606"/>
                <a:gd name="T120" fmla="*/ 269 w 445"/>
                <a:gd name="T121" fmla="*/ 483 h 606"/>
                <a:gd name="T122" fmla="*/ 210 w 445"/>
                <a:gd name="T123" fmla="*/ 578 h 606"/>
                <a:gd name="T124" fmla="*/ 310 w 445"/>
                <a:gd name="T125" fmla="*/ 462 h 6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5" h="606">
                  <a:moveTo>
                    <a:pt x="415" y="561"/>
                  </a:moveTo>
                  <a:cubicBezTo>
                    <a:pt x="415" y="560"/>
                    <a:pt x="414" y="560"/>
                    <a:pt x="414" y="560"/>
                  </a:cubicBezTo>
                  <a:cubicBezTo>
                    <a:pt x="414" y="560"/>
                    <a:pt x="413" y="560"/>
                    <a:pt x="413" y="560"/>
                  </a:cubicBezTo>
                  <a:cubicBezTo>
                    <a:pt x="404" y="565"/>
                    <a:pt x="392" y="565"/>
                    <a:pt x="383" y="564"/>
                  </a:cubicBezTo>
                  <a:cubicBezTo>
                    <a:pt x="370" y="562"/>
                    <a:pt x="359" y="558"/>
                    <a:pt x="347" y="555"/>
                  </a:cubicBezTo>
                  <a:cubicBezTo>
                    <a:pt x="336" y="553"/>
                    <a:pt x="325" y="551"/>
                    <a:pt x="314" y="552"/>
                  </a:cubicBezTo>
                  <a:cubicBezTo>
                    <a:pt x="311" y="552"/>
                    <a:pt x="308" y="552"/>
                    <a:pt x="305" y="553"/>
                  </a:cubicBezTo>
                  <a:cubicBezTo>
                    <a:pt x="308" y="550"/>
                    <a:pt x="311" y="547"/>
                    <a:pt x="315" y="545"/>
                  </a:cubicBezTo>
                  <a:cubicBezTo>
                    <a:pt x="317" y="543"/>
                    <a:pt x="320" y="542"/>
                    <a:pt x="323" y="540"/>
                  </a:cubicBezTo>
                  <a:cubicBezTo>
                    <a:pt x="324" y="540"/>
                    <a:pt x="326" y="539"/>
                    <a:pt x="328" y="538"/>
                  </a:cubicBezTo>
                  <a:cubicBezTo>
                    <a:pt x="328" y="539"/>
                    <a:pt x="329" y="540"/>
                    <a:pt x="329" y="540"/>
                  </a:cubicBezTo>
                  <a:cubicBezTo>
                    <a:pt x="333" y="547"/>
                    <a:pt x="341" y="549"/>
                    <a:pt x="349" y="547"/>
                  </a:cubicBezTo>
                  <a:cubicBezTo>
                    <a:pt x="356" y="544"/>
                    <a:pt x="360" y="535"/>
                    <a:pt x="358" y="528"/>
                  </a:cubicBezTo>
                  <a:cubicBezTo>
                    <a:pt x="356" y="518"/>
                    <a:pt x="345" y="512"/>
                    <a:pt x="336" y="517"/>
                  </a:cubicBezTo>
                  <a:cubicBezTo>
                    <a:pt x="335" y="517"/>
                    <a:pt x="333" y="518"/>
                    <a:pt x="331" y="520"/>
                  </a:cubicBezTo>
                  <a:cubicBezTo>
                    <a:pt x="329" y="522"/>
                    <a:pt x="327" y="525"/>
                    <a:pt x="326" y="529"/>
                  </a:cubicBezTo>
                  <a:cubicBezTo>
                    <a:pt x="323" y="530"/>
                    <a:pt x="319" y="532"/>
                    <a:pt x="316" y="534"/>
                  </a:cubicBezTo>
                  <a:cubicBezTo>
                    <a:pt x="317" y="531"/>
                    <a:pt x="318" y="528"/>
                    <a:pt x="320" y="525"/>
                  </a:cubicBezTo>
                  <a:cubicBezTo>
                    <a:pt x="321" y="523"/>
                    <a:pt x="322" y="521"/>
                    <a:pt x="323" y="518"/>
                  </a:cubicBezTo>
                  <a:cubicBezTo>
                    <a:pt x="324" y="517"/>
                    <a:pt x="325" y="515"/>
                    <a:pt x="326" y="513"/>
                  </a:cubicBezTo>
                  <a:cubicBezTo>
                    <a:pt x="331" y="515"/>
                    <a:pt x="335" y="514"/>
                    <a:pt x="339" y="512"/>
                  </a:cubicBezTo>
                  <a:cubicBezTo>
                    <a:pt x="346" y="509"/>
                    <a:pt x="349" y="501"/>
                    <a:pt x="347" y="495"/>
                  </a:cubicBezTo>
                  <a:cubicBezTo>
                    <a:pt x="345" y="489"/>
                    <a:pt x="341" y="485"/>
                    <a:pt x="336" y="483"/>
                  </a:cubicBezTo>
                  <a:cubicBezTo>
                    <a:pt x="333" y="482"/>
                    <a:pt x="330" y="482"/>
                    <a:pt x="328" y="482"/>
                  </a:cubicBezTo>
                  <a:cubicBezTo>
                    <a:pt x="326" y="483"/>
                    <a:pt x="325" y="483"/>
                    <a:pt x="324" y="484"/>
                  </a:cubicBezTo>
                  <a:cubicBezTo>
                    <a:pt x="321" y="486"/>
                    <a:pt x="318" y="489"/>
                    <a:pt x="317" y="492"/>
                  </a:cubicBezTo>
                  <a:cubicBezTo>
                    <a:pt x="314" y="498"/>
                    <a:pt x="314" y="504"/>
                    <a:pt x="319" y="509"/>
                  </a:cubicBezTo>
                  <a:cubicBezTo>
                    <a:pt x="316" y="512"/>
                    <a:pt x="316" y="516"/>
                    <a:pt x="314" y="519"/>
                  </a:cubicBezTo>
                  <a:cubicBezTo>
                    <a:pt x="312" y="524"/>
                    <a:pt x="310" y="528"/>
                    <a:pt x="307" y="532"/>
                  </a:cubicBezTo>
                  <a:cubicBezTo>
                    <a:pt x="302" y="538"/>
                    <a:pt x="298" y="543"/>
                    <a:pt x="291" y="547"/>
                  </a:cubicBezTo>
                  <a:cubicBezTo>
                    <a:pt x="294" y="542"/>
                    <a:pt x="296" y="536"/>
                    <a:pt x="298" y="530"/>
                  </a:cubicBezTo>
                  <a:cubicBezTo>
                    <a:pt x="303" y="517"/>
                    <a:pt x="305" y="504"/>
                    <a:pt x="307" y="491"/>
                  </a:cubicBezTo>
                  <a:cubicBezTo>
                    <a:pt x="308" y="481"/>
                    <a:pt x="309" y="470"/>
                    <a:pt x="312" y="460"/>
                  </a:cubicBezTo>
                  <a:cubicBezTo>
                    <a:pt x="314" y="455"/>
                    <a:pt x="316" y="450"/>
                    <a:pt x="319" y="446"/>
                  </a:cubicBezTo>
                  <a:cubicBezTo>
                    <a:pt x="322" y="442"/>
                    <a:pt x="326" y="437"/>
                    <a:pt x="330" y="436"/>
                  </a:cubicBezTo>
                  <a:cubicBezTo>
                    <a:pt x="331" y="436"/>
                    <a:pt x="331" y="436"/>
                    <a:pt x="331" y="435"/>
                  </a:cubicBezTo>
                  <a:cubicBezTo>
                    <a:pt x="331" y="435"/>
                    <a:pt x="331" y="434"/>
                    <a:pt x="330" y="434"/>
                  </a:cubicBezTo>
                  <a:cubicBezTo>
                    <a:pt x="327" y="434"/>
                    <a:pt x="323" y="434"/>
                    <a:pt x="320" y="435"/>
                  </a:cubicBezTo>
                  <a:cubicBezTo>
                    <a:pt x="317" y="435"/>
                    <a:pt x="313" y="435"/>
                    <a:pt x="310" y="436"/>
                  </a:cubicBezTo>
                  <a:cubicBezTo>
                    <a:pt x="303" y="436"/>
                    <a:pt x="296" y="438"/>
                    <a:pt x="289" y="440"/>
                  </a:cubicBezTo>
                  <a:cubicBezTo>
                    <a:pt x="282" y="442"/>
                    <a:pt x="276" y="445"/>
                    <a:pt x="269" y="449"/>
                  </a:cubicBezTo>
                  <a:cubicBezTo>
                    <a:pt x="268" y="449"/>
                    <a:pt x="267" y="450"/>
                    <a:pt x="266" y="450"/>
                  </a:cubicBezTo>
                  <a:cubicBezTo>
                    <a:pt x="269" y="448"/>
                    <a:pt x="271" y="445"/>
                    <a:pt x="273" y="442"/>
                  </a:cubicBezTo>
                  <a:cubicBezTo>
                    <a:pt x="277" y="437"/>
                    <a:pt x="281" y="431"/>
                    <a:pt x="283" y="425"/>
                  </a:cubicBezTo>
                  <a:cubicBezTo>
                    <a:pt x="286" y="418"/>
                    <a:pt x="288" y="411"/>
                    <a:pt x="290" y="404"/>
                  </a:cubicBezTo>
                  <a:cubicBezTo>
                    <a:pt x="290" y="400"/>
                    <a:pt x="291" y="397"/>
                    <a:pt x="291" y="393"/>
                  </a:cubicBezTo>
                  <a:cubicBezTo>
                    <a:pt x="291" y="389"/>
                    <a:pt x="291" y="386"/>
                    <a:pt x="290" y="383"/>
                  </a:cubicBezTo>
                  <a:cubicBezTo>
                    <a:pt x="295" y="381"/>
                    <a:pt x="301" y="380"/>
                    <a:pt x="306" y="381"/>
                  </a:cubicBezTo>
                  <a:cubicBezTo>
                    <a:pt x="310" y="382"/>
                    <a:pt x="314" y="383"/>
                    <a:pt x="318" y="386"/>
                  </a:cubicBezTo>
                  <a:cubicBezTo>
                    <a:pt x="319" y="388"/>
                    <a:pt x="321" y="390"/>
                    <a:pt x="321" y="392"/>
                  </a:cubicBezTo>
                  <a:cubicBezTo>
                    <a:pt x="322" y="393"/>
                    <a:pt x="322" y="394"/>
                    <a:pt x="322" y="396"/>
                  </a:cubicBezTo>
                  <a:cubicBezTo>
                    <a:pt x="322" y="396"/>
                    <a:pt x="321" y="399"/>
                    <a:pt x="320" y="399"/>
                  </a:cubicBezTo>
                  <a:cubicBezTo>
                    <a:pt x="319" y="395"/>
                    <a:pt x="315" y="392"/>
                    <a:pt x="311" y="391"/>
                  </a:cubicBezTo>
                  <a:cubicBezTo>
                    <a:pt x="307" y="390"/>
                    <a:pt x="304" y="393"/>
                    <a:pt x="301" y="396"/>
                  </a:cubicBezTo>
                  <a:cubicBezTo>
                    <a:pt x="296" y="403"/>
                    <a:pt x="299" y="413"/>
                    <a:pt x="306" y="417"/>
                  </a:cubicBezTo>
                  <a:cubicBezTo>
                    <a:pt x="314" y="422"/>
                    <a:pt x="324" y="419"/>
                    <a:pt x="331" y="413"/>
                  </a:cubicBezTo>
                  <a:cubicBezTo>
                    <a:pt x="337" y="406"/>
                    <a:pt x="339" y="397"/>
                    <a:pt x="337" y="388"/>
                  </a:cubicBezTo>
                  <a:cubicBezTo>
                    <a:pt x="332" y="372"/>
                    <a:pt x="313" y="364"/>
                    <a:pt x="297" y="366"/>
                  </a:cubicBezTo>
                  <a:cubicBezTo>
                    <a:pt x="293" y="366"/>
                    <a:pt x="290" y="366"/>
                    <a:pt x="286" y="367"/>
                  </a:cubicBezTo>
                  <a:cubicBezTo>
                    <a:pt x="284" y="362"/>
                    <a:pt x="281" y="357"/>
                    <a:pt x="278" y="353"/>
                  </a:cubicBezTo>
                  <a:cubicBezTo>
                    <a:pt x="274" y="348"/>
                    <a:pt x="271" y="344"/>
                    <a:pt x="266" y="341"/>
                  </a:cubicBezTo>
                  <a:cubicBezTo>
                    <a:pt x="258" y="335"/>
                    <a:pt x="247" y="332"/>
                    <a:pt x="237" y="332"/>
                  </a:cubicBezTo>
                  <a:cubicBezTo>
                    <a:pt x="235" y="332"/>
                    <a:pt x="233" y="332"/>
                    <a:pt x="231" y="333"/>
                  </a:cubicBezTo>
                  <a:cubicBezTo>
                    <a:pt x="229" y="329"/>
                    <a:pt x="225" y="326"/>
                    <a:pt x="221" y="326"/>
                  </a:cubicBezTo>
                  <a:cubicBezTo>
                    <a:pt x="224" y="322"/>
                    <a:pt x="225" y="315"/>
                    <a:pt x="224" y="310"/>
                  </a:cubicBezTo>
                  <a:cubicBezTo>
                    <a:pt x="222" y="304"/>
                    <a:pt x="218" y="300"/>
                    <a:pt x="213" y="298"/>
                  </a:cubicBezTo>
                  <a:cubicBezTo>
                    <a:pt x="219" y="289"/>
                    <a:pt x="217" y="276"/>
                    <a:pt x="206" y="273"/>
                  </a:cubicBezTo>
                  <a:cubicBezTo>
                    <a:pt x="209" y="269"/>
                    <a:pt x="211" y="264"/>
                    <a:pt x="209" y="259"/>
                  </a:cubicBezTo>
                  <a:cubicBezTo>
                    <a:pt x="208" y="254"/>
                    <a:pt x="204" y="250"/>
                    <a:pt x="199" y="248"/>
                  </a:cubicBezTo>
                  <a:cubicBezTo>
                    <a:pt x="204" y="244"/>
                    <a:pt x="207" y="239"/>
                    <a:pt x="206" y="232"/>
                  </a:cubicBezTo>
                  <a:cubicBezTo>
                    <a:pt x="205" y="227"/>
                    <a:pt x="201" y="220"/>
                    <a:pt x="196" y="218"/>
                  </a:cubicBezTo>
                  <a:cubicBezTo>
                    <a:pt x="200" y="215"/>
                    <a:pt x="204" y="210"/>
                    <a:pt x="204" y="205"/>
                  </a:cubicBezTo>
                  <a:cubicBezTo>
                    <a:pt x="205" y="200"/>
                    <a:pt x="203" y="195"/>
                    <a:pt x="199" y="192"/>
                  </a:cubicBezTo>
                  <a:cubicBezTo>
                    <a:pt x="206" y="188"/>
                    <a:pt x="208" y="179"/>
                    <a:pt x="204" y="172"/>
                  </a:cubicBezTo>
                  <a:cubicBezTo>
                    <a:pt x="209" y="171"/>
                    <a:pt x="213" y="168"/>
                    <a:pt x="215" y="163"/>
                  </a:cubicBezTo>
                  <a:cubicBezTo>
                    <a:pt x="217" y="159"/>
                    <a:pt x="218" y="154"/>
                    <a:pt x="216" y="150"/>
                  </a:cubicBezTo>
                  <a:cubicBezTo>
                    <a:pt x="219" y="149"/>
                    <a:pt x="222" y="148"/>
                    <a:pt x="224" y="146"/>
                  </a:cubicBezTo>
                  <a:cubicBezTo>
                    <a:pt x="226" y="144"/>
                    <a:pt x="228" y="141"/>
                    <a:pt x="228" y="139"/>
                  </a:cubicBezTo>
                  <a:cubicBezTo>
                    <a:pt x="229" y="139"/>
                    <a:pt x="229" y="139"/>
                    <a:pt x="230" y="139"/>
                  </a:cubicBezTo>
                  <a:cubicBezTo>
                    <a:pt x="227" y="142"/>
                    <a:pt x="225" y="147"/>
                    <a:pt x="225" y="151"/>
                  </a:cubicBezTo>
                  <a:cubicBezTo>
                    <a:pt x="224" y="158"/>
                    <a:pt x="227" y="165"/>
                    <a:pt x="233" y="168"/>
                  </a:cubicBezTo>
                  <a:cubicBezTo>
                    <a:pt x="229" y="175"/>
                    <a:pt x="227" y="182"/>
                    <a:pt x="230" y="189"/>
                  </a:cubicBezTo>
                  <a:cubicBezTo>
                    <a:pt x="232" y="195"/>
                    <a:pt x="238" y="200"/>
                    <a:pt x="245" y="201"/>
                  </a:cubicBezTo>
                  <a:cubicBezTo>
                    <a:pt x="243" y="208"/>
                    <a:pt x="246" y="216"/>
                    <a:pt x="252" y="221"/>
                  </a:cubicBezTo>
                  <a:cubicBezTo>
                    <a:pt x="258" y="225"/>
                    <a:pt x="266" y="226"/>
                    <a:pt x="272" y="223"/>
                  </a:cubicBezTo>
                  <a:cubicBezTo>
                    <a:pt x="275" y="231"/>
                    <a:pt x="283" y="235"/>
                    <a:pt x="291" y="235"/>
                  </a:cubicBezTo>
                  <a:cubicBezTo>
                    <a:pt x="297" y="235"/>
                    <a:pt x="306" y="233"/>
                    <a:pt x="309" y="228"/>
                  </a:cubicBezTo>
                  <a:cubicBezTo>
                    <a:pt x="312" y="231"/>
                    <a:pt x="317" y="232"/>
                    <a:pt x="321" y="233"/>
                  </a:cubicBezTo>
                  <a:cubicBezTo>
                    <a:pt x="325" y="233"/>
                    <a:pt x="330" y="232"/>
                    <a:pt x="334" y="230"/>
                  </a:cubicBezTo>
                  <a:cubicBezTo>
                    <a:pt x="342" y="226"/>
                    <a:pt x="347" y="218"/>
                    <a:pt x="347" y="209"/>
                  </a:cubicBezTo>
                  <a:cubicBezTo>
                    <a:pt x="356" y="208"/>
                    <a:pt x="364" y="203"/>
                    <a:pt x="368" y="195"/>
                  </a:cubicBezTo>
                  <a:cubicBezTo>
                    <a:pt x="371" y="187"/>
                    <a:pt x="370" y="178"/>
                    <a:pt x="365" y="172"/>
                  </a:cubicBezTo>
                  <a:cubicBezTo>
                    <a:pt x="372" y="169"/>
                    <a:pt x="377" y="162"/>
                    <a:pt x="377" y="154"/>
                  </a:cubicBezTo>
                  <a:cubicBezTo>
                    <a:pt x="376" y="146"/>
                    <a:pt x="369" y="140"/>
                    <a:pt x="362" y="138"/>
                  </a:cubicBezTo>
                  <a:cubicBezTo>
                    <a:pt x="365" y="132"/>
                    <a:pt x="364" y="124"/>
                    <a:pt x="360" y="119"/>
                  </a:cubicBezTo>
                  <a:cubicBezTo>
                    <a:pt x="359" y="118"/>
                    <a:pt x="358" y="117"/>
                    <a:pt x="357" y="116"/>
                  </a:cubicBezTo>
                  <a:cubicBezTo>
                    <a:pt x="360" y="113"/>
                    <a:pt x="362" y="110"/>
                    <a:pt x="363" y="107"/>
                  </a:cubicBezTo>
                  <a:cubicBezTo>
                    <a:pt x="365" y="103"/>
                    <a:pt x="365" y="99"/>
                    <a:pt x="365" y="96"/>
                  </a:cubicBezTo>
                  <a:cubicBezTo>
                    <a:pt x="365" y="90"/>
                    <a:pt x="363" y="84"/>
                    <a:pt x="358" y="80"/>
                  </a:cubicBezTo>
                  <a:cubicBezTo>
                    <a:pt x="360" y="75"/>
                    <a:pt x="361" y="70"/>
                    <a:pt x="360" y="65"/>
                  </a:cubicBezTo>
                  <a:cubicBezTo>
                    <a:pt x="358" y="60"/>
                    <a:pt x="353" y="56"/>
                    <a:pt x="348" y="54"/>
                  </a:cubicBezTo>
                  <a:cubicBezTo>
                    <a:pt x="349" y="52"/>
                    <a:pt x="349" y="49"/>
                    <a:pt x="349" y="47"/>
                  </a:cubicBezTo>
                  <a:cubicBezTo>
                    <a:pt x="349" y="44"/>
                    <a:pt x="349" y="41"/>
                    <a:pt x="348" y="39"/>
                  </a:cubicBezTo>
                  <a:cubicBezTo>
                    <a:pt x="347" y="37"/>
                    <a:pt x="346" y="36"/>
                    <a:pt x="345" y="35"/>
                  </a:cubicBezTo>
                  <a:cubicBezTo>
                    <a:pt x="354" y="30"/>
                    <a:pt x="364" y="26"/>
                    <a:pt x="375" y="26"/>
                  </a:cubicBezTo>
                  <a:cubicBezTo>
                    <a:pt x="382" y="26"/>
                    <a:pt x="390" y="27"/>
                    <a:pt x="397" y="29"/>
                  </a:cubicBezTo>
                  <a:cubicBezTo>
                    <a:pt x="411" y="34"/>
                    <a:pt x="425" y="44"/>
                    <a:pt x="427" y="59"/>
                  </a:cubicBezTo>
                  <a:cubicBezTo>
                    <a:pt x="429" y="76"/>
                    <a:pt x="415" y="97"/>
                    <a:pt x="397" y="95"/>
                  </a:cubicBezTo>
                  <a:cubicBezTo>
                    <a:pt x="387" y="94"/>
                    <a:pt x="378" y="85"/>
                    <a:pt x="378" y="74"/>
                  </a:cubicBezTo>
                  <a:cubicBezTo>
                    <a:pt x="378" y="70"/>
                    <a:pt x="380" y="65"/>
                    <a:pt x="383" y="63"/>
                  </a:cubicBezTo>
                  <a:cubicBezTo>
                    <a:pt x="386" y="60"/>
                    <a:pt x="391" y="59"/>
                    <a:pt x="394" y="61"/>
                  </a:cubicBezTo>
                  <a:cubicBezTo>
                    <a:pt x="388" y="62"/>
                    <a:pt x="385" y="72"/>
                    <a:pt x="388" y="78"/>
                  </a:cubicBezTo>
                  <a:cubicBezTo>
                    <a:pt x="391" y="86"/>
                    <a:pt x="402" y="88"/>
                    <a:pt x="409" y="83"/>
                  </a:cubicBezTo>
                  <a:cubicBezTo>
                    <a:pt x="416" y="77"/>
                    <a:pt x="418" y="67"/>
                    <a:pt x="415" y="58"/>
                  </a:cubicBezTo>
                  <a:cubicBezTo>
                    <a:pt x="412" y="49"/>
                    <a:pt x="403" y="43"/>
                    <a:pt x="393" y="42"/>
                  </a:cubicBezTo>
                  <a:cubicBezTo>
                    <a:pt x="383" y="41"/>
                    <a:pt x="373" y="46"/>
                    <a:pt x="368" y="55"/>
                  </a:cubicBezTo>
                  <a:cubicBezTo>
                    <a:pt x="362" y="63"/>
                    <a:pt x="361" y="75"/>
                    <a:pt x="363" y="85"/>
                  </a:cubicBezTo>
                  <a:cubicBezTo>
                    <a:pt x="368" y="105"/>
                    <a:pt x="392" y="115"/>
                    <a:pt x="411" y="109"/>
                  </a:cubicBezTo>
                  <a:cubicBezTo>
                    <a:pt x="427" y="105"/>
                    <a:pt x="438" y="91"/>
                    <a:pt x="442" y="75"/>
                  </a:cubicBezTo>
                  <a:cubicBezTo>
                    <a:pt x="444" y="67"/>
                    <a:pt x="445" y="59"/>
                    <a:pt x="443" y="51"/>
                  </a:cubicBezTo>
                  <a:cubicBezTo>
                    <a:pt x="442" y="41"/>
                    <a:pt x="436" y="32"/>
                    <a:pt x="429" y="25"/>
                  </a:cubicBezTo>
                  <a:cubicBezTo>
                    <a:pt x="417" y="14"/>
                    <a:pt x="400" y="8"/>
                    <a:pt x="383" y="8"/>
                  </a:cubicBezTo>
                  <a:cubicBezTo>
                    <a:pt x="382" y="7"/>
                    <a:pt x="380" y="7"/>
                    <a:pt x="378" y="7"/>
                  </a:cubicBezTo>
                  <a:cubicBezTo>
                    <a:pt x="379" y="6"/>
                    <a:pt x="380" y="4"/>
                    <a:pt x="382" y="3"/>
                  </a:cubicBezTo>
                  <a:cubicBezTo>
                    <a:pt x="383" y="2"/>
                    <a:pt x="385" y="1"/>
                    <a:pt x="386" y="0"/>
                  </a:cubicBezTo>
                  <a:cubicBezTo>
                    <a:pt x="383" y="0"/>
                    <a:pt x="383" y="0"/>
                    <a:pt x="383" y="0"/>
                  </a:cubicBezTo>
                  <a:cubicBezTo>
                    <a:pt x="382" y="1"/>
                    <a:pt x="381" y="2"/>
                    <a:pt x="380" y="2"/>
                  </a:cubicBezTo>
                  <a:cubicBezTo>
                    <a:pt x="378" y="4"/>
                    <a:pt x="377" y="6"/>
                    <a:pt x="376" y="8"/>
                  </a:cubicBezTo>
                  <a:cubicBezTo>
                    <a:pt x="369" y="8"/>
                    <a:pt x="363" y="9"/>
                    <a:pt x="357" y="10"/>
                  </a:cubicBezTo>
                  <a:cubicBezTo>
                    <a:pt x="352" y="11"/>
                    <a:pt x="348" y="12"/>
                    <a:pt x="343" y="14"/>
                  </a:cubicBezTo>
                  <a:cubicBezTo>
                    <a:pt x="343" y="14"/>
                    <a:pt x="343" y="14"/>
                    <a:pt x="343" y="14"/>
                  </a:cubicBezTo>
                  <a:cubicBezTo>
                    <a:pt x="345" y="13"/>
                    <a:pt x="347" y="12"/>
                    <a:pt x="349" y="10"/>
                  </a:cubicBezTo>
                  <a:cubicBezTo>
                    <a:pt x="354" y="7"/>
                    <a:pt x="359" y="4"/>
                    <a:pt x="363" y="0"/>
                  </a:cubicBezTo>
                  <a:cubicBezTo>
                    <a:pt x="360" y="0"/>
                    <a:pt x="360" y="0"/>
                    <a:pt x="360" y="0"/>
                  </a:cubicBezTo>
                  <a:cubicBezTo>
                    <a:pt x="357" y="3"/>
                    <a:pt x="353" y="5"/>
                    <a:pt x="350" y="8"/>
                  </a:cubicBezTo>
                  <a:cubicBezTo>
                    <a:pt x="344" y="12"/>
                    <a:pt x="338" y="14"/>
                    <a:pt x="332" y="17"/>
                  </a:cubicBezTo>
                  <a:cubicBezTo>
                    <a:pt x="330" y="14"/>
                    <a:pt x="327" y="11"/>
                    <a:pt x="324" y="10"/>
                  </a:cubicBezTo>
                  <a:cubicBezTo>
                    <a:pt x="330" y="7"/>
                    <a:pt x="336" y="4"/>
                    <a:pt x="342" y="0"/>
                  </a:cubicBezTo>
                  <a:cubicBezTo>
                    <a:pt x="338" y="0"/>
                    <a:pt x="338" y="0"/>
                    <a:pt x="338" y="0"/>
                  </a:cubicBezTo>
                  <a:cubicBezTo>
                    <a:pt x="337" y="1"/>
                    <a:pt x="336" y="2"/>
                    <a:pt x="335" y="2"/>
                  </a:cubicBezTo>
                  <a:cubicBezTo>
                    <a:pt x="335" y="2"/>
                    <a:pt x="334" y="2"/>
                    <a:pt x="334" y="2"/>
                  </a:cubicBezTo>
                  <a:cubicBezTo>
                    <a:pt x="332" y="2"/>
                    <a:pt x="330" y="1"/>
                    <a:pt x="328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7" y="1"/>
                    <a:pt x="330" y="3"/>
                    <a:pt x="333" y="4"/>
                  </a:cubicBezTo>
                  <a:cubicBezTo>
                    <a:pt x="331" y="4"/>
                    <a:pt x="330" y="5"/>
                    <a:pt x="329" y="6"/>
                  </a:cubicBezTo>
                  <a:cubicBezTo>
                    <a:pt x="326" y="7"/>
                    <a:pt x="324" y="8"/>
                    <a:pt x="321" y="9"/>
                  </a:cubicBezTo>
                  <a:cubicBezTo>
                    <a:pt x="321" y="9"/>
                    <a:pt x="321" y="9"/>
                    <a:pt x="321" y="9"/>
                  </a:cubicBezTo>
                  <a:cubicBezTo>
                    <a:pt x="319" y="8"/>
                    <a:pt x="317" y="8"/>
                    <a:pt x="316" y="8"/>
                  </a:cubicBezTo>
                  <a:cubicBezTo>
                    <a:pt x="316" y="5"/>
                    <a:pt x="315" y="3"/>
                    <a:pt x="314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314" y="3"/>
                    <a:pt x="314" y="6"/>
                    <a:pt x="314" y="9"/>
                  </a:cubicBezTo>
                  <a:cubicBezTo>
                    <a:pt x="314" y="9"/>
                    <a:pt x="314" y="9"/>
                    <a:pt x="314" y="9"/>
                  </a:cubicBezTo>
                  <a:cubicBezTo>
                    <a:pt x="314" y="10"/>
                    <a:pt x="315" y="10"/>
                    <a:pt x="315" y="10"/>
                  </a:cubicBezTo>
                  <a:cubicBezTo>
                    <a:pt x="326" y="9"/>
                    <a:pt x="335" y="18"/>
                    <a:pt x="332" y="29"/>
                  </a:cubicBezTo>
                  <a:cubicBezTo>
                    <a:pt x="332" y="30"/>
                    <a:pt x="333" y="30"/>
                    <a:pt x="333" y="30"/>
                  </a:cubicBezTo>
                  <a:cubicBezTo>
                    <a:pt x="339" y="31"/>
                    <a:pt x="344" y="34"/>
                    <a:pt x="346" y="39"/>
                  </a:cubicBezTo>
                  <a:cubicBezTo>
                    <a:pt x="347" y="42"/>
                    <a:pt x="348" y="44"/>
                    <a:pt x="347" y="47"/>
                  </a:cubicBezTo>
                  <a:cubicBezTo>
                    <a:pt x="347" y="49"/>
                    <a:pt x="348" y="52"/>
                    <a:pt x="346" y="54"/>
                  </a:cubicBezTo>
                  <a:cubicBezTo>
                    <a:pt x="346" y="54"/>
                    <a:pt x="346" y="55"/>
                    <a:pt x="347" y="55"/>
                  </a:cubicBezTo>
                  <a:cubicBezTo>
                    <a:pt x="352" y="57"/>
                    <a:pt x="356" y="60"/>
                    <a:pt x="358" y="65"/>
                  </a:cubicBezTo>
                  <a:cubicBezTo>
                    <a:pt x="360" y="70"/>
                    <a:pt x="358" y="75"/>
                    <a:pt x="357" y="80"/>
                  </a:cubicBezTo>
                  <a:cubicBezTo>
                    <a:pt x="356" y="81"/>
                    <a:pt x="357" y="81"/>
                    <a:pt x="357" y="81"/>
                  </a:cubicBezTo>
                  <a:cubicBezTo>
                    <a:pt x="362" y="85"/>
                    <a:pt x="364" y="90"/>
                    <a:pt x="364" y="96"/>
                  </a:cubicBezTo>
                  <a:cubicBezTo>
                    <a:pt x="364" y="100"/>
                    <a:pt x="363" y="103"/>
                    <a:pt x="362" y="106"/>
                  </a:cubicBezTo>
                  <a:cubicBezTo>
                    <a:pt x="360" y="109"/>
                    <a:pt x="358" y="112"/>
                    <a:pt x="356" y="115"/>
                  </a:cubicBezTo>
                  <a:cubicBezTo>
                    <a:pt x="353" y="113"/>
                    <a:pt x="351" y="112"/>
                    <a:pt x="348" y="112"/>
                  </a:cubicBezTo>
                  <a:cubicBezTo>
                    <a:pt x="353" y="109"/>
                    <a:pt x="357" y="104"/>
                    <a:pt x="357" y="99"/>
                  </a:cubicBezTo>
                  <a:cubicBezTo>
                    <a:pt x="357" y="91"/>
                    <a:pt x="350" y="86"/>
                    <a:pt x="343" y="86"/>
                  </a:cubicBezTo>
                  <a:cubicBezTo>
                    <a:pt x="344" y="85"/>
                    <a:pt x="345" y="84"/>
                    <a:pt x="346" y="83"/>
                  </a:cubicBezTo>
                  <a:cubicBezTo>
                    <a:pt x="349" y="80"/>
                    <a:pt x="350" y="75"/>
                    <a:pt x="349" y="71"/>
                  </a:cubicBezTo>
                  <a:cubicBezTo>
                    <a:pt x="347" y="65"/>
                    <a:pt x="340" y="61"/>
                    <a:pt x="334" y="62"/>
                  </a:cubicBezTo>
                  <a:cubicBezTo>
                    <a:pt x="336" y="60"/>
                    <a:pt x="338" y="56"/>
                    <a:pt x="338" y="53"/>
                  </a:cubicBezTo>
                  <a:cubicBezTo>
                    <a:pt x="339" y="49"/>
                    <a:pt x="338" y="45"/>
                    <a:pt x="335" y="41"/>
                  </a:cubicBezTo>
                  <a:cubicBezTo>
                    <a:pt x="332" y="37"/>
                    <a:pt x="325" y="35"/>
                    <a:pt x="320" y="37"/>
                  </a:cubicBezTo>
                  <a:cubicBezTo>
                    <a:pt x="321" y="35"/>
                    <a:pt x="321" y="33"/>
                    <a:pt x="322" y="31"/>
                  </a:cubicBezTo>
                  <a:cubicBezTo>
                    <a:pt x="323" y="28"/>
                    <a:pt x="323" y="24"/>
                    <a:pt x="321" y="20"/>
                  </a:cubicBezTo>
                  <a:cubicBezTo>
                    <a:pt x="317" y="14"/>
                    <a:pt x="309" y="13"/>
                    <a:pt x="303" y="16"/>
                  </a:cubicBezTo>
                  <a:cubicBezTo>
                    <a:pt x="306" y="11"/>
                    <a:pt x="305" y="4"/>
                    <a:pt x="301" y="0"/>
                  </a:cubicBezTo>
                  <a:cubicBezTo>
                    <a:pt x="298" y="0"/>
                    <a:pt x="298" y="0"/>
                    <a:pt x="298" y="0"/>
                  </a:cubicBezTo>
                  <a:cubicBezTo>
                    <a:pt x="298" y="0"/>
                    <a:pt x="299" y="0"/>
                    <a:pt x="299" y="0"/>
                  </a:cubicBezTo>
                  <a:cubicBezTo>
                    <a:pt x="304" y="5"/>
                    <a:pt x="304" y="13"/>
                    <a:pt x="300" y="17"/>
                  </a:cubicBezTo>
                  <a:cubicBezTo>
                    <a:pt x="295" y="13"/>
                    <a:pt x="291" y="9"/>
                    <a:pt x="286" y="5"/>
                  </a:cubicBezTo>
                  <a:cubicBezTo>
                    <a:pt x="284" y="4"/>
                    <a:pt x="283" y="3"/>
                    <a:pt x="281" y="2"/>
                  </a:cubicBezTo>
                  <a:cubicBezTo>
                    <a:pt x="282" y="1"/>
                    <a:pt x="283" y="1"/>
                    <a:pt x="284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79" y="0"/>
                    <a:pt x="279" y="0"/>
                    <a:pt x="279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83" y="5"/>
                    <a:pt x="291" y="11"/>
                    <a:pt x="297" y="17"/>
                  </a:cubicBezTo>
                  <a:cubicBezTo>
                    <a:pt x="306" y="25"/>
                    <a:pt x="313" y="34"/>
                    <a:pt x="319" y="44"/>
                  </a:cubicBezTo>
                  <a:cubicBezTo>
                    <a:pt x="325" y="53"/>
                    <a:pt x="331" y="63"/>
                    <a:pt x="335" y="74"/>
                  </a:cubicBezTo>
                  <a:cubicBezTo>
                    <a:pt x="337" y="80"/>
                    <a:pt x="338" y="86"/>
                    <a:pt x="339" y="92"/>
                  </a:cubicBezTo>
                  <a:cubicBezTo>
                    <a:pt x="340" y="97"/>
                    <a:pt x="341" y="102"/>
                    <a:pt x="341" y="107"/>
                  </a:cubicBezTo>
                  <a:cubicBezTo>
                    <a:pt x="339" y="103"/>
                    <a:pt x="335" y="99"/>
                    <a:pt x="331" y="97"/>
                  </a:cubicBezTo>
                  <a:cubicBezTo>
                    <a:pt x="331" y="97"/>
                    <a:pt x="331" y="97"/>
                    <a:pt x="331" y="96"/>
                  </a:cubicBezTo>
                  <a:cubicBezTo>
                    <a:pt x="326" y="56"/>
                    <a:pt x="298" y="20"/>
                    <a:pt x="262" y="0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0" y="1"/>
                    <a:pt x="261" y="1"/>
                    <a:pt x="262" y="2"/>
                  </a:cubicBezTo>
                  <a:cubicBezTo>
                    <a:pt x="262" y="3"/>
                    <a:pt x="261" y="4"/>
                    <a:pt x="261" y="6"/>
                  </a:cubicBezTo>
                  <a:cubicBezTo>
                    <a:pt x="259" y="8"/>
                    <a:pt x="258" y="11"/>
                    <a:pt x="257" y="13"/>
                  </a:cubicBezTo>
                  <a:cubicBezTo>
                    <a:pt x="255" y="13"/>
                    <a:pt x="254" y="12"/>
                    <a:pt x="252" y="11"/>
                  </a:cubicBezTo>
                  <a:cubicBezTo>
                    <a:pt x="249" y="10"/>
                    <a:pt x="247" y="8"/>
                    <a:pt x="244" y="7"/>
                  </a:cubicBezTo>
                  <a:cubicBezTo>
                    <a:pt x="245" y="5"/>
                    <a:pt x="246" y="2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44" y="2"/>
                    <a:pt x="243" y="4"/>
                    <a:pt x="242" y="6"/>
                  </a:cubicBezTo>
                  <a:cubicBezTo>
                    <a:pt x="238" y="4"/>
                    <a:pt x="233" y="3"/>
                    <a:pt x="228" y="2"/>
                  </a:cubicBezTo>
                  <a:cubicBezTo>
                    <a:pt x="228" y="1"/>
                    <a:pt x="228" y="1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6" y="1"/>
                    <a:pt x="226" y="1"/>
                  </a:cubicBezTo>
                  <a:cubicBezTo>
                    <a:pt x="225" y="1"/>
                    <a:pt x="223" y="0"/>
                    <a:pt x="221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17" y="1"/>
                    <a:pt x="227" y="3"/>
                    <a:pt x="236" y="6"/>
                  </a:cubicBezTo>
                  <a:cubicBezTo>
                    <a:pt x="274" y="20"/>
                    <a:pt x="308" y="52"/>
                    <a:pt x="315" y="93"/>
                  </a:cubicBezTo>
                  <a:cubicBezTo>
                    <a:pt x="316" y="101"/>
                    <a:pt x="316" y="109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4" y="123"/>
                    <a:pt x="314" y="128"/>
                    <a:pt x="312" y="133"/>
                  </a:cubicBezTo>
                  <a:cubicBezTo>
                    <a:pt x="310" y="139"/>
                    <a:pt x="308" y="145"/>
                    <a:pt x="304" y="150"/>
                  </a:cubicBezTo>
                  <a:cubicBezTo>
                    <a:pt x="302" y="154"/>
                    <a:pt x="299" y="159"/>
                    <a:pt x="296" y="162"/>
                  </a:cubicBezTo>
                  <a:cubicBezTo>
                    <a:pt x="300" y="152"/>
                    <a:pt x="299" y="141"/>
                    <a:pt x="295" y="131"/>
                  </a:cubicBezTo>
                  <a:cubicBezTo>
                    <a:pt x="290" y="121"/>
                    <a:pt x="283" y="113"/>
                    <a:pt x="274" y="107"/>
                  </a:cubicBezTo>
                  <a:cubicBezTo>
                    <a:pt x="257" y="95"/>
                    <a:pt x="235" y="94"/>
                    <a:pt x="216" y="101"/>
                  </a:cubicBezTo>
                  <a:cubicBezTo>
                    <a:pt x="197" y="108"/>
                    <a:pt x="182" y="122"/>
                    <a:pt x="172" y="139"/>
                  </a:cubicBezTo>
                  <a:cubicBezTo>
                    <a:pt x="158" y="159"/>
                    <a:pt x="153" y="184"/>
                    <a:pt x="152" y="208"/>
                  </a:cubicBezTo>
                  <a:cubicBezTo>
                    <a:pt x="151" y="234"/>
                    <a:pt x="155" y="260"/>
                    <a:pt x="162" y="285"/>
                  </a:cubicBezTo>
                  <a:cubicBezTo>
                    <a:pt x="170" y="309"/>
                    <a:pt x="179" y="333"/>
                    <a:pt x="187" y="358"/>
                  </a:cubicBezTo>
                  <a:cubicBezTo>
                    <a:pt x="194" y="381"/>
                    <a:pt x="198" y="406"/>
                    <a:pt x="201" y="430"/>
                  </a:cubicBezTo>
                  <a:cubicBezTo>
                    <a:pt x="203" y="454"/>
                    <a:pt x="201" y="478"/>
                    <a:pt x="196" y="501"/>
                  </a:cubicBezTo>
                  <a:cubicBezTo>
                    <a:pt x="193" y="511"/>
                    <a:pt x="190" y="520"/>
                    <a:pt x="187" y="530"/>
                  </a:cubicBezTo>
                  <a:cubicBezTo>
                    <a:pt x="183" y="539"/>
                    <a:pt x="179" y="549"/>
                    <a:pt x="172" y="556"/>
                  </a:cubicBezTo>
                  <a:cubicBezTo>
                    <a:pt x="172" y="556"/>
                    <a:pt x="172" y="556"/>
                    <a:pt x="172" y="556"/>
                  </a:cubicBezTo>
                  <a:cubicBezTo>
                    <a:pt x="171" y="557"/>
                    <a:pt x="171" y="557"/>
                    <a:pt x="170" y="557"/>
                  </a:cubicBezTo>
                  <a:cubicBezTo>
                    <a:pt x="170" y="555"/>
                    <a:pt x="169" y="553"/>
                    <a:pt x="168" y="551"/>
                  </a:cubicBezTo>
                  <a:cubicBezTo>
                    <a:pt x="173" y="549"/>
                    <a:pt x="176" y="545"/>
                    <a:pt x="179" y="541"/>
                  </a:cubicBezTo>
                  <a:cubicBezTo>
                    <a:pt x="181" y="537"/>
                    <a:pt x="183" y="533"/>
                    <a:pt x="184" y="528"/>
                  </a:cubicBezTo>
                  <a:cubicBezTo>
                    <a:pt x="186" y="519"/>
                    <a:pt x="182" y="507"/>
                    <a:pt x="173" y="505"/>
                  </a:cubicBezTo>
                  <a:cubicBezTo>
                    <a:pt x="168" y="503"/>
                    <a:pt x="163" y="505"/>
                    <a:pt x="160" y="508"/>
                  </a:cubicBezTo>
                  <a:cubicBezTo>
                    <a:pt x="158" y="511"/>
                    <a:pt x="157" y="515"/>
                    <a:pt x="158" y="519"/>
                  </a:cubicBezTo>
                  <a:cubicBezTo>
                    <a:pt x="158" y="522"/>
                    <a:pt x="162" y="525"/>
                    <a:pt x="166" y="525"/>
                  </a:cubicBezTo>
                  <a:cubicBezTo>
                    <a:pt x="169" y="526"/>
                    <a:pt x="172" y="523"/>
                    <a:pt x="174" y="520"/>
                  </a:cubicBezTo>
                  <a:cubicBezTo>
                    <a:pt x="175" y="523"/>
                    <a:pt x="173" y="528"/>
                    <a:pt x="171" y="531"/>
                  </a:cubicBezTo>
                  <a:cubicBezTo>
                    <a:pt x="168" y="536"/>
                    <a:pt x="163" y="539"/>
                    <a:pt x="158" y="542"/>
                  </a:cubicBezTo>
                  <a:cubicBezTo>
                    <a:pt x="156" y="541"/>
                    <a:pt x="154" y="541"/>
                    <a:pt x="153" y="541"/>
                  </a:cubicBezTo>
                  <a:cubicBezTo>
                    <a:pt x="153" y="537"/>
                    <a:pt x="153" y="533"/>
                    <a:pt x="153" y="529"/>
                  </a:cubicBezTo>
                  <a:cubicBezTo>
                    <a:pt x="152" y="523"/>
                    <a:pt x="153" y="518"/>
                    <a:pt x="152" y="513"/>
                  </a:cubicBezTo>
                  <a:cubicBezTo>
                    <a:pt x="152" y="509"/>
                    <a:pt x="152" y="505"/>
                    <a:pt x="152" y="501"/>
                  </a:cubicBezTo>
                  <a:cubicBezTo>
                    <a:pt x="160" y="503"/>
                    <a:pt x="171" y="500"/>
                    <a:pt x="178" y="496"/>
                  </a:cubicBezTo>
                  <a:cubicBezTo>
                    <a:pt x="186" y="491"/>
                    <a:pt x="192" y="483"/>
                    <a:pt x="193" y="473"/>
                  </a:cubicBezTo>
                  <a:cubicBezTo>
                    <a:pt x="193" y="464"/>
                    <a:pt x="190" y="454"/>
                    <a:pt x="183" y="448"/>
                  </a:cubicBezTo>
                  <a:cubicBezTo>
                    <a:pt x="177" y="442"/>
                    <a:pt x="166" y="440"/>
                    <a:pt x="158" y="445"/>
                  </a:cubicBezTo>
                  <a:cubicBezTo>
                    <a:pt x="148" y="452"/>
                    <a:pt x="147" y="471"/>
                    <a:pt x="161" y="474"/>
                  </a:cubicBezTo>
                  <a:cubicBezTo>
                    <a:pt x="165" y="476"/>
                    <a:pt x="171" y="474"/>
                    <a:pt x="173" y="469"/>
                  </a:cubicBezTo>
                  <a:cubicBezTo>
                    <a:pt x="175" y="464"/>
                    <a:pt x="174" y="458"/>
                    <a:pt x="170" y="455"/>
                  </a:cubicBezTo>
                  <a:cubicBezTo>
                    <a:pt x="174" y="455"/>
                    <a:pt x="177" y="458"/>
                    <a:pt x="179" y="461"/>
                  </a:cubicBezTo>
                  <a:cubicBezTo>
                    <a:pt x="181" y="466"/>
                    <a:pt x="180" y="471"/>
                    <a:pt x="178" y="476"/>
                  </a:cubicBezTo>
                  <a:cubicBezTo>
                    <a:pt x="176" y="480"/>
                    <a:pt x="172" y="484"/>
                    <a:pt x="167" y="486"/>
                  </a:cubicBezTo>
                  <a:cubicBezTo>
                    <a:pt x="162" y="488"/>
                    <a:pt x="156" y="487"/>
                    <a:pt x="150" y="485"/>
                  </a:cubicBezTo>
                  <a:cubicBezTo>
                    <a:pt x="150" y="485"/>
                    <a:pt x="150" y="485"/>
                    <a:pt x="150" y="485"/>
                  </a:cubicBezTo>
                  <a:cubicBezTo>
                    <a:pt x="150" y="484"/>
                    <a:pt x="150" y="483"/>
                    <a:pt x="150" y="482"/>
                  </a:cubicBezTo>
                  <a:cubicBezTo>
                    <a:pt x="149" y="471"/>
                    <a:pt x="147" y="461"/>
                    <a:pt x="144" y="450"/>
                  </a:cubicBezTo>
                  <a:cubicBezTo>
                    <a:pt x="144" y="447"/>
                    <a:pt x="143" y="444"/>
                    <a:pt x="142" y="441"/>
                  </a:cubicBezTo>
                  <a:cubicBezTo>
                    <a:pt x="147" y="441"/>
                    <a:pt x="153" y="440"/>
                    <a:pt x="158" y="439"/>
                  </a:cubicBezTo>
                  <a:cubicBezTo>
                    <a:pt x="163" y="438"/>
                    <a:pt x="168" y="436"/>
                    <a:pt x="172" y="433"/>
                  </a:cubicBezTo>
                  <a:cubicBezTo>
                    <a:pt x="177" y="430"/>
                    <a:pt x="181" y="426"/>
                    <a:pt x="185" y="422"/>
                  </a:cubicBezTo>
                  <a:cubicBezTo>
                    <a:pt x="188" y="417"/>
                    <a:pt x="189" y="411"/>
                    <a:pt x="189" y="406"/>
                  </a:cubicBezTo>
                  <a:cubicBezTo>
                    <a:pt x="190" y="396"/>
                    <a:pt x="187" y="386"/>
                    <a:pt x="179" y="379"/>
                  </a:cubicBezTo>
                  <a:cubicBezTo>
                    <a:pt x="172" y="374"/>
                    <a:pt x="162" y="372"/>
                    <a:pt x="154" y="376"/>
                  </a:cubicBezTo>
                  <a:cubicBezTo>
                    <a:pt x="149" y="379"/>
                    <a:pt x="145" y="385"/>
                    <a:pt x="144" y="391"/>
                  </a:cubicBezTo>
                  <a:cubicBezTo>
                    <a:pt x="143" y="396"/>
                    <a:pt x="147" y="402"/>
                    <a:pt x="152" y="404"/>
                  </a:cubicBezTo>
                  <a:cubicBezTo>
                    <a:pt x="157" y="406"/>
                    <a:pt x="164" y="404"/>
                    <a:pt x="167" y="400"/>
                  </a:cubicBezTo>
                  <a:cubicBezTo>
                    <a:pt x="169" y="396"/>
                    <a:pt x="170" y="391"/>
                    <a:pt x="167" y="388"/>
                  </a:cubicBezTo>
                  <a:cubicBezTo>
                    <a:pt x="171" y="389"/>
                    <a:pt x="173" y="392"/>
                    <a:pt x="174" y="397"/>
                  </a:cubicBezTo>
                  <a:cubicBezTo>
                    <a:pt x="176" y="403"/>
                    <a:pt x="174" y="408"/>
                    <a:pt x="170" y="412"/>
                  </a:cubicBezTo>
                  <a:cubicBezTo>
                    <a:pt x="166" y="417"/>
                    <a:pt x="160" y="421"/>
                    <a:pt x="154" y="422"/>
                  </a:cubicBezTo>
                  <a:cubicBezTo>
                    <a:pt x="151" y="423"/>
                    <a:pt x="148" y="423"/>
                    <a:pt x="145" y="423"/>
                  </a:cubicBezTo>
                  <a:cubicBezTo>
                    <a:pt x="142" y="423"/>
                    <a:pt x="138" y="422"/>
                    <a:pt x="136" y="420"/>
                  </a:cubicBezTo>
                  <a:cubicBezTo>
                    <a:pt x="143" y="410"/>
                    <a:pt x="144" y="398"/>
                    <a:pt x="139" y="386"/>
                  </a:cubicBezTo>
                  <a:cubicBezTo>
                    <a:pt x="137" y="383"/>
                    <a:pt x="136" y="381"/>
                    <a:pt x="134" y="378"/>
                  </a:cubicBezTo>
                  <a:cubicBezTo>
                    <a:pt x="151" y="376"/>
                    <a:pt x="168" y="360"/>
                    <a:pt x="168" y="342"/>
                  </a:cubicBezTo>
                  <a:cubicBezTo>
                    <a:pt x="168" y="333"/>
                    <a:pt x="162" y="324"/>
                    <a:pt x="155" y="319"/>
                  </a:cubicBezTo>
                  <a:cubicBezTo>
                    <a:pt x="147" y="313"/>
                    <a:pt x="138" y="312"/>
                    <a:pt x="129" y="315"/>
                  </a:cubicBezTo>
                  <a:cubicBezTo>
                    <a:pt x="121" y="318"/>
                    <a:pt x="116" y="325"/>
                    <a:pt x="114" y="334"/>
                  </a:cubicBezTo>
                  <a:cubicBezTo>
                    <a:pt x="113" y="340"/>
                    <a:pt x="117" y="347"/>
                    <a:pt x="122" y="351"/>
                  </a:cubicBezTo>
                  <a:cubicBezTo>
                    <a:pt x="128" y="355"/>
                    <a:pt x="135" y="353"/>
                    <a:pt x="139" y="348"/>
                  </a:cubicBezTo>
                  <a:cubicBezTo>
                    <a:pt x="144" y="341"/>
                    <a:pt x="139" y="332"/>
                    <a:pt x="132" y="330"/>
                  </a:cubicBezTo>
                  <a:cubicBezTo>
                    <a:pt x="135" y="326"/>
                    <a:pt x="142" y="329"/>
                    <a:pt x="145" y="331"/>
                  </a:cubicBezTo>
                  <a:cubicBezTo>
                    <a:pt x="151" y="335"/>
                    <a:pt x="152" y="342"/>
                    <a:pt x="150" y="348"/>
                  </a:cubicBezTo>
                  <a:cubicBezTo>
                    <a:pt x="147" y="354"/>
                    <a:pt x="142" y="359"/>
                    <a:pt x="136" y="361"/>
                  </a:cubicBezTo>
                  <a:cubicBezTo>
                    <a:pt x="128" y="365"/>
                    <a:pt x="119" y="366"/>
                    <a:pt x="111" y="364"/>
                  </a:cubicBezTo>
                  <a:cubicBezTo>
                    <a:pt x="108" y="359"/>
                    <a:pt x="106" y="354"/>
                    <a:pt x="103" y="348"/>
                  </a:cubicBezTo>
                  <a:cubicBezTo>
                    <a:pt x="106" y="344"/>
                    <a:pt x="107" y="340"/>
                    <a:pt x="109" y="335"/>
                  </a:cubicBezTo>
                  <a:cubicBezTo>
                    <a:pt x="110" y="330"/>
                    <a:pt x="112" y="325"/>
                    <a:pt x="113" y="320"/>
                  </a:cubicBezTo>
                  <a:cubicBezTo>
                    <a:pt x="114" y="316"/>
                    <a:pt x="115" y="312"/>
                    <a:pt x="115" y="308"/>
                  </a:cubicBezTo>
                  <a:cubicBezTo>
                    <a:pt x="124" y="309"/>
                    <a:pt x="133" y="308"/>
                    <a:pt x="141" y="304"/>
                  </a:cubicBezTo>
                  <a:cubicBezTo>
                    <a:pt x="149" y="299"/>
                    <a:pt x="154" y="290"/>
                    <a:pt x="154" y="281"/>
                  </a:cubicBezTo>
                  <a:cubicBezTo>
                    <a:pt x="154" y="271"/>
                    <a:pt x="147" y="264"/>
                    <a:pt x="137" y="263"/>
                  </a:cubicBezTo>
                  <a:cubicBezTo>
                    <a:pt x="133" y="263"/>
                    <a:pt x="129" y="264"/>
                    <a:pt x="126" y="267"/>
                  </a:cubicBezTo>
                  <a:cubicBezTo>
                    <a:pt x="123" y="269"/>
                    <a:pt x="122" y="273"/>
                    <a:pt x="122" y="276"/>
                  </a:cubicBezTo>
                  <a:cubicBezTo>
                    <a:pt x="122" y="281"/>
                    <a:pt x="125" y="284"/>
                    <a:pt x="129" y="286"/>
                  </a:cubicBezTo>
                  <a:cubicBezTo>
                    <a:pt x="133" y="287"/>
                    <a:pt x="137" y="284"/>
                    <a:pt x="139" y="281"/>
                  </a:cubicBezTo>
                  <a:cubicBezTo>
                    <a:pt x="142" y="285"/>
                    <a:pt x="138" y="291"/>
                    <a:pt x="134" y="293"/>
                  </a:cubicBezTo>
                  <a:cubicBezTo>
                    <a:pt x="128" y="296"/>
                    <a:pt x="122" y="295"/>
                    <a:pt x="117" y="291"/>
                  </a:cubicBezTo>
                  <a:cubicBezTo>
                    <a:pt x="117" y="291"/>
                    <a:pt x="117" y="291"/>
                    <a:pt x="117" y="291"/>
                  </a:cubicBezTo>
                  <a:cubicBezTo>
                    <a:pt x="117" y="288"/>
                    <a:pt x="117" y="286"/>
                    <a:pt x="116" y="283"/>
                  </a:cubicBezTo>
                  <a:cubicBezTo>
                    <a:pt x="116" y="276"/>
                    <a:pt x="115" y="268"/>
                    <a:pt x="114" y="261"/>
                  </a:cubicBezTo>
                  <a:cubicBezTo>
                    <a:pt x="127" y="264"/>
                    <a:pt x="140" y="254"/>
                    <a:pt x="145" y="241"/>
                  </a:cubicBezTo>
                  <a:cubicBezTo>
                    <a:pt x="147" y="235"/>
                    <a:pt x="147" y="227"/>
                    <a:pt x="143" y="222"/>
                  </a:cubicBezTo>
                  <a:cubicBezTo>
                    <a:pt x="138" y="213"/>
                    <a:pt x="128" y="209"/>
                    <a:pt x="119" y="213"/>
                  </a:cubicBezTo>
                  <a:cubicBezTo>
                    <a:pt x="113" y="215"/>
                    <a:pt x="108" y="220"/>
                    <a:pt x="108" y="227"/>
                  </a:cubicBezTo>
                  <a:cubicBezTo>
                    <a:pt x="108" y="231"/>
                    <a:pt x="110" y="236"/>
                    <a:pt x="115" y="238"/>
                  </a:cubicBezTo>
                  <a:cubicBezTo>
                    <a:pt x="122" y="239"/>
                    <a:pt x="130" y="234"/>
                    <a:pt x="128" y="227"/>
                  </a:cubicBezTo>
                  <a:cubicBezTo>
                    <a:pt x="133" y="230"/>
                    <a:pt x="131" y="238"/>
                    <a:pt x="128" y="242"/>
                  </a:cubicBezTo>
                  <a:cubicBezTo>
                    <a:pt x="123" y="247"/>
                    <a:pt x="115" y="247"/>
                    <a:pt x="109" y="244"/>
                  </a:cubicBezTo>
                  <a:cubicBezTo>
                    <a:pt x="109" y="244"/>
                    <a:pt x="109" y="244"/>
                    <a:pt x="109" y="244"/>
                  </a:cubicBezTo>
                  <a:cubicBezTo>
                    <a:pt x="106" y="236"/>
                    <a:pt x="102" y="227"/>
                    <a:pt x="98" y="219"/>
                  </a:cubicBezTo>
                  <a:cubicBezTo>
                    <a:pt x="97" y="218"/>
                    <a:pt x="96" y="216"/>
                    <a:pt x="95" y="215"/>
                  </a:cubicBezTo>
                  <a:cubicBezTo>
                    <a:pt x="100" y="213"/>
                    <a:pt x="104" y="212"/>
                    <a:pt x="109" y="210"/>
                  </a:cubicBezTo>
                  <a:cubicBezTo>
                    <a:pt x="113" y="208"/>
                    <a:pt x="116" y="205"/>
                    <a:pt x="119" y="203"/>
                  </a:cubicBezTo>
                  <a:cubicBezTo>
                    <a:pt x="126" y="197"/>
                    <a:pt x="132" y="190"/>
                    <a:pt x="136" y="182"/>
                  </a:cubicBezTo>
                  <a:cubicBezTo>
                    <a:pt x="145" y="167"/>
                    <a:pt x="148" y="148"/>
                    <a:pt x="141" y="132"/>
                  </a:cubicBezTo>
                  <a:cubicBezTo>
                    <a:pt x="134" y="116"/>
                    <a:pt x="117" y="105"/>
                    <a:pt x="99" y="104"/>
                  </a:cubicBezTo>
                  <a:cubicBezTo>
                    <a:pt x="99" y="81"/>
                    <a:pt x="110" y="57"/>
                    <a:pt x="132" y="48"/>
                  </a:cubicBezTo>
                  <a:cubicBezTo>
                    <a:pt x="142" y="43"/>
                    <a:pt x="155" y="44"/>
                    <a:pt x="165" y="50"/>
                  </a:cubicBezTo>
                  <a:cubicBezTo>
                    <a:pt x="174" y="56"/>
                    <a:pt x="180" y="67"/>
                    <a:pt x="179" y="78"/>
                  </a:cubicBezTo>
                  <a:cubicBezTo>
                    <a:pt x="177" y="91"/>
                    <a:pt x="165" y="103"/>
                    <a:pt x="152" y="97"/>
                  </a:cubicBezTo>
                  <a:cubicBezTo>
                    <a:pt x="146" y="95"/>
                    <a:pt x="142" y="88"/>
                    <a:pt x="143" y="82"/>
                  </a:cubicBezTo>
                  <a:cubicBezTo>
                    <a:pt x="143" y="78"/>
                    <a:pt x="145" y="72"/>
                    <a:pt x="150" y="72"/>
                  </a:cubicBezTo>
                  <a:cubicBezTo>
                    <a:pt x="148" y="75"/>
                    <a:pt x="149" y="79"/>
                    <a:pt x="150" y="82"/>
                  </a:cubicBezTo>
                  <a:cubicBezTo>
                    <a:pt x="152" y="86"/>
                    <a:pt x="156" y="88"/>
                    <a:pt x="159" y="88"/>
                  </a:cubicBezTo>
                  <a:cubicBezTo>
                    <a:pt x="169" y="88"/>
                    <a:pt x="173" y="78"/>
                    <a:pt x="171" y="70"/>
                  </a:cubicBezTo>
                  <a:cubicBezTo>
                    <a:pt x="169" y="61"/>
                    <a:pt x="159" y="55"/>
                    <a:pt x="150" y="55"/>
                  </a:cubicBezTo>
                  <a:cubicBezTo>
                    <a:pt x="141" y="55"/>
                    <a:pt x="133" y="61"/>
                    <a:pt x="129" y="69"/>
                  </a:cubicBezTo>
                  <a:cubicBezTo>
                    <a:pt x="121" y="83"/>
                    <a:pt x="126" y="102"/>
                    <a:pt x="140" y="110"/>
                  </a:cubicBezTo>
                  <a:cubicBezTo>
                    <a:pt x="156" y="121"/>
                    <a:pt x="180" y="114"/>
                    <a:pt x="190" y="97"/>
                  </a:cubicBezTo>
                  <a:cubicBezTo>
                    <a:pt x="193" y="92"/>
                    <a:pt x="195" y="85"/>
                    <a:pt x="195" y="78"/>
                  </a:cubicBezTo>
                  <a:cubicBezTo>
                    <a:pt x="198" y="81"/>
                    <a:pt x="203" y="83"/>
                    <a:pt x="208" y="84"/>
                  </a:cubicBezTo>
                  <a:cubicBezTo>
                    <a:pt x="213" y="85"/>
                    <a:pt x="218" y="86"/>
                    <a:pt x="223" y="85"/>
                  </a:cubicBezTo>
                  <a:cubicBezTo>
                    <a:pt x="233" y="85"/>
                    <a:pt x="243" y="80"/>
                    <a:pt x="250" y="73"/>
                  </a:cubicBezTo>
                  <a:cubicBezTo>
                    <a:pt x="252" y="71"/>
                    <a:pt x="254" y="69"/>
                    <a:pt x="255" y="66"/>
                  </a:cubicBezTo>
                  <a:cubicBezTo>
                    <a:pt x="254" y="70"/>
                    <a:pt x="252" y="74"/>
                    <a:pt x="251" y="78"/>
                  </a:cubicBezTo>
                  <a:cubicBezTo>
                    <a:pt x="250" y="81"/>
                    <a:pt x="250" y="85"/>
                    <a:pt x="251" y="88"/>
                  </a:cubicBezTo>
                  <a:cubicBezTo>
                    <a:pt x="253" y="93"/>
                    <a:pt x="260" y="96"/>
                    <a:pt x="264" y="91"/>
                  </a:cubicBezTo>
                  <a:cubicBezTo>
                    <a:pt x="267" y="88"/>
                    <a:pt x="264" y="81"/>
                    <a:pt x="263" y="77"/>
                  </a:cubicBezTo>
                  <a:cubicBezTo>
                    <a:pt x="262" y="74"/>
                    <a:pt x="261" y="71"/>
                    <a:pt x="259" y="68"/>
                  </a:cubicBezTo>
                  <a:cubicBezTo>
                    <a:pt x="262" y="72"/>
                    <a:pt x="265" y="75"/>
                    <a:pt x="268" y="79"/>
                  </a:cubicBezTo>
                  <a:cubicBezTo>
                    <a:pt x="271" y="83"/>
                    <a:pt x="274" y="87"/>
                    <a:pt x="277" y="91"/>
                  </a:cubicBezTo>
                  <a:cubicBezTo>
                    <a:pt x="281" y="98"/>
                    <a:pt x="290" y="107"/>
                    <a:pt x="299" y="104"/>
                  </a:cubicBezTo>
                  <a:cubicBezTo>
                    <a:pt x="307" y="101"/>
                    <a:pt x="306" y="89"/>
                    <a:pt x="302" y="83"/>
                  </a:cubicBezTo>
                  <a:cubicBezTo>
                    <a:pt x="296" y="73"/>
                    <a:pt x="284" y="69"/>
                    <a:pt x="273" y="66"/>
                  </a:cubicBezTo>
                  <a:cubicBezTo>
                    <a:pt x="269" y="65"/>
                    <a:pt x="265" y="64"/>
                    <a:pt x="260" y="63"/>
                  </a:cubicBezTo>
                  <a:cubicBezTo>
                    <a:pt x="265" y="62"/>
                    <a:pt x="269" y="61"/>
                    <a:pt x="273" y="60"/>
                  </a:cubicBezTo>
                  <a:cubicBezTo>
                    <a:pt x="278" y="59"/>
                    <a:pt x="284" y="56"/>
                    <a:pt x="284" y="51"/>
                  </a:cubicBezTo>
                  <a:cubicBezTo>
                    <a:pt x="284" y="48"/>
                    <a:pt x="283" y="45"/>
                    <a:pt x="281" y="44"/>
                  </a:cubicBezTo>
                  <a:cubicBezTo>
                    <a:pt x="278" y="43"/>
                    <a:pt x="275" y="44"/>
                    <a:pt x="273" y="45"/>
                  </a:cubicBezTo>
                  <a:cubicBezTo>
                    <a:pt x="270" y="46"/>
                    <a:pt x="268" y="48"/>
                    <a:pt x="266" y="50"/>
                  </a:cubicBezTo>
                  <a:cubicBezTo>
                    <a:pt x="263" y="53"/>
                    <a:pt x="261" y="57"/>
                    <a:pt x="259" y="60"/>
                  </a:cubicBezTo>
                  <a:cubicBezTo>
                    <a:pt x="260" y="55"/>
                    <a:pt x="261" y="50"/>
                    <a:pt x="261" y="45"/>
                  </a:cubicBezTo>
                  <a:cubicBezTo>
                    <a:pt x="260" y="36"/>
                    <a:pt x="255" y="27"/>
                    <a:pt x="247" y="22"/>
                  </a:cubicBezTo>
                  <a:cubicBezTo>
                    <a:pt x="239" y="17"/>
                    <a:pt x="229" y="15"/>
                    <a:pt x="220" y="18"/>
                  </a:cubicBezTo>
                  <a:cubicBezTo>
                    <a:pt x="211" y="21"/>
                    <a:pt x="204" y="29"/>
                    <a:pt x="204" y="39"/>
                  </a:cubicBezTo>
                  <a:cubicBezTo>
                    <a:pt x="203" y="48"/>
                    <a:pt x="209" y="57"/>
                    <a:pt x="219" y="58"/>
                  </a:cubicBezTo>
                  <a:cubicBezTo>
                    <a:pt x="227" y="60"/>
                    <a:pt x="236" y="54"/>
                    <a:pt x="236" y="45"/>
                  </a:cubicBezTo>
                  <a:cubicBezTo>
                    <a:pt x="236" y="41"/>
                    <a:pt x="233" y="37"/>
                    <a:pt x="229" y="35"/>
                  </a:cubicBezTo>
                  <a:cubicBezTo>
                    <a:pt x="226" y="34"/>
                    <a:pt x="221" y="34"/>
                    <a:pt x="219" y="37"/>
                  </a:cubicBezTo>
                  <a:cubicBezTo>
                    <a:pt x="219" y="34"/>
                    <a:pt x="223" y="31"/>
                    <a:pt x="226" y="31"/>
                  </a:cubicBezTo>
                  <a:cubicBezTo>
                    <a:pt x="230" y="29"/>
                    <a:pt x="235" y="31"/>
                    <a:pt x="239" y="34"/>
                  </a:cubicBezTo>
                  <a:cubicBezTo>
                    <a:pt x="247" y="41"/>
                    <a:pt x="245" y="52"/>
                    <a:pt x="240" y="60"/>
                  </a:cubicBezTo>
                  <a:cubicBezTo>
                    <a:pt x="234" y="67"/>
                    <a:pt x="225" y="70"/>
                    <a:pt x="217" y="68"/>
                  </a:cubicBezTo>
                  <a:cubicBezTo>
                    <a:pt x="205" y="67"/>
                    <a:pt x="197" y="59"/>
                    <a:pt x="189" y="52"/>
                  </a:cubicBezTo>
                  <a:cubicBezTo>
                    <a:pt x="189" y="52"/>
                    <a:pt x="189" y="52"/>
                    <a:pt x="189" y="52"/>
                  </a:cubicBezTo>
                  <a:cubicBezTo>
                    <a:pt x="186" y="47"/>
                    <a:pt x="183" y="44"/>
                    <a:pt x="179" y="40"/>
                  </a:cubicBezTo>
                  <a:cubicBezTo>
                    <a:pt x="163" y="25"/>
                    <a:pt x="138" y="25"/>
                    <a:pt x="119" y="35"/>
                  </a:cubicBezTo>
                  <a:cubicBezTo>
                    <a:pt x="94" y="49"/>
                    <a:pt x="80" y="78"/>
                    <a:pt x="82" y="106"/>
                  </a:cubicBezTo>
                  <a:cubicBezTo>
                    <a:pt x="82" y="106"/>
                    <a:pt x="82" y="106"/>
                    <a:pt x="82" y="106"/>
                  </a:cubicBezTo>
                  <a:cubicBezTo>
                    <a:pt x="77" y="108"/>
                    <a:pt x="72" y="111"/>
                    <a:pt x="68" y="115"/>
                  </a:cubicBezTo>
                  <a:cubicBezTo>
                    <a:pt x="62" y="122"/>
                    <a:pt x="58" y="132"/>
                    <a:pt x="59" y="141"/>
                  </a:cubicBezTo>
                  <a:cubicBezTo>
                    <a:pt x="59" y="159"/>
                    <a:pt x="76" y="178"/>
                    <a:pt x="96" y="173"/>
                  </a:cubicBezTo>
                  <a:cubicBezTo>
                    <a:pt x="111" y="169"/>
                    <a:pt x="122" y="149"/>
                    <a:pt x="110" y="136"/>
                  </a:cubicBezTo>
                  <a:cubicBezTo>
                    <a:pt x="104" y="129"/>
                    <a:pt x="92" y="127"/>
                    <a:pt x="85" y="134"/>
                  </a:cubicBezTo>
                  <a:cubicBezTo>
                    <a:pt x="81" y="139"/>
                    <a:pt x="80" y="145"/>
                    <a:pt x="82" y="150"/>
                  </a:cubicBezTo>
                  <a:cubicBezTo>
                    <a:pt x="84" y="155"/>
                    <a:pt x="90" y="158"/>
                    <a:pt x="95" y="156"/>
                  </a:cubicBezTo>
                  <a:cubicBezTo>
                    <a:pt x="94" y="159"/>
                    <a:pt x="91" y="160"/>
                    <a:pt x="88" y="160"/>
                  </a:cubicBezTo>
                  <a:cubicBezTo>
                    <a:pt x="85" y="161"/>
                    <a:pt x="83" y="159"/>
                    <a:pt x="80" y="157"/>
                  </a:cubicBezTo>
                  <a:cubicBezTo>
                    <a:pt x="77" y="154"/>
                    <a:pt x="75" y="150"/>
                    <a:pt x="74" y="145"/>
                  </a:cubicBezTo>
                  <a:cubicBezTo>
                    <a:pt x="73" y="136"/>
                    <a:pt x="77" y="126"/>
                    <a:pt x="85" y="122"/>
                  </a:cubicBezTo>
                  <a:cubicBezTo>
                    <a:pt x="94" y="116"/>
                    <a:pt x="106" y="120"/>
                    <a:pt x="113" y="126"/>
                  </a:cubicBezTo>
                  <a:cubicBezTo>
                    <a:pt x="122" y="133"/>
                    <a:pt x="125" y="145"/>
                    <a:pt x="124" y="155"/>
                  </a:cubicBezTo>
                  <a:cubicBezTo>
                    <a:pt x="122" y="176"/>
                    <a:pt x="103" y="193"/>
                    <a:pt x="83" y="196"/>
                  </a:cubicBezTo>
                  <a:cubicBezTo>
                    <a:pt x="83" y="196"/>
                    <a:pt x="83" y="196"/>
                    <a:pt x="82" y="196"/>
                  </a:cubicBezTo>
                  <a:cubicBezTo>
                    <a:pt x="75" y="186"/>
                    <a:pt x="68" y="177"/>
                    <a:pt x="60" y="168"/>
                  </a:cubicBezTo>
                  <a:cubicBezTo>
                    <a:pt x="53" y="160"/>
                    <a:pt x="47" y="152"/>
                    <a:pt x="40" y="145"/>
                  </a:cubicBezTo>
                  <a:cubicBezTo>
                    <a:pt x="40" y="145"/>
                    <a:pt x="41" y="145"/>
                    <a:pt x="41" y="145"/>
                  </a:cubicBezTo>
                  <a:cubicBezTo>
                    <a:pt x="42" y="138"/>
                    <a:pt x="42" y="131"/>
                    <a:pt x="44" y="124"/>
                  </a:cubicBezTo>
                  <a:cubicBezTo>
                    <a:pt x="46" y="119"/>
                    <a:pt x="47" y="113"/>
                    <a:pt x="49" y="108"/>
                  </a:cubicBezTo>
                  <a:cubicBezTo>
                    <a:pt x="53" y="96"/>
                    <a:pt x="58" y="85"/>
                    <a:pt x="65" y="75"/>
                  </a:cubicBezTo>
                  <a:cubicBezTo>
                    <a:pt x="71" y="65"/>
                    <a:pt x="78" y="55"/>
                    <a:pt x="87" y="47"/>
                  </a:cubicBezTo>
                  <a:cubicBezTo>
                    <a:pt x="95" y="39"/>
                    <a:pt x="104" y="33"/>
                    <a:pt x="113" y="27"/>
                  </a:cubicBezTo>
                  <a:cubicBezTo>
                    <a:pt x="136" y="13"/>
                    <a:pt x="162" y="2"/>
                    <a:pt x="189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73" y="0"/>
                    <a:pt x="171" y="1"/>
                    <a:pt x="170" y="1"/>
                  </a:cubicBezTo>
                  <a:cubicBezTo>
                    <a:pt x="170" y="1"/>
                    <a:pt x="170" y="0"/>
                    <a:pt x="169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1"/>
                    <a:pt x="168" y="1"/>
                  </a:cubicBezTo>
                  <a:cubicBezTo>
                    <a:pt x="163" y="3"/>
                    <a:pt x="158" y="4"/>
                    <a:pt x="153" y="6"/>
                  </a:cubicBezTo>
                  <a:cubicBezTo>
                    <a:pt x="153" y="4"/>
                    <a:pt x="152" y="2"/>
                    <a:pt x="152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1" y="2"/>
                    <a:pt x="151" y="4"/>
                    <a:pt x="152" y="6"/>
                  </a:cubicBezTo>
                  <a:cubicBezTo>
                    <a:pt x="147" y="8"/>
                    <a:pt x="143" y="9"/>
                    <a:pt x="139" y="11"/>
                  </a:cubicBezTo>
                  <a:cubicBezTo>
                    <a:pt x="138" y="9"/>
                    <a:pt x="137" y="7"/>
                    <a:pt x="136" y="5"/>
                  </a:cubicBezTo>
                  <a:cubicBezTo>
                    <a:pt x="135" y="3"/>
                    <a:pt x="135" y="2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3" y="1"/>
                    <a:pt x="134" y="3"/>
                    <a:pt x="134" y="4"/>
                  </a:cubicBezTo>
                  <a:cubicBezTo>
                    <a:pt x="135" y="7"/>
                    <a:pt x="136" y="9"/>
                    <a:pt x="137" y="12"/>
                  </a:cubicBezTo>
                  <a:cubicBezTo>
                    <a:pt x="136" y="13"/>
                    <a:pt x="134" y="14"/>
                    <a:pt x="132" y="14"/>
                  </a:cubicBezTo>
                  <a:cubicBezTo>
                    <a:pt x="130" y="16"/>
                    <a:pt x="127" y="17"/>
                    <a:pt x="125" y="18"/>
                  </a:cubicBezTo>
                  <a:cubicBezTo>
                    <a:pt x="124" y="15"/>
                    <a:pt x="123" y="13"/>
                    <a:pt x="122" y="10"/>
                  </a:cubicBezTo>
                  <a:cubicBezTo>
                    <a:pt x="121" y="8"/>
                    <a:pt x="121" y="6"/>
                    <a:pt x="119" y="5"/>
                  </a:cubicBezTo>
                  <a:cubicBezTo>
                    <a:pt x="119" y="5"/>
                    <a:pt x="119" y="4"/>
                    <a:pt x="119" y="4"/>
                  </a:cubicBezTo>
                  <a:cubicBezTo>
                    <a:pt x="122" y="3"/>
                    <a:pt x="125" y="1"/>
                    <a:pt x="128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04" y="10"/>
                    <a:pt x="83" y="22"/>
                    <a:pt x="68" y="40"/>
                  </a:cubicBezTo>
                  <a:cubicBezTo>
                    <a:pt x="60" y="49"/>
                    <a:pt x="53" y="59"/>
                    <a:pt x="46" y="70"/>
                  </a:cubicBezTo>
                  <a:cubicBezTo>
                    <a:pt x="39" y="80"/>
                    <a:pt x="34" y="92"/>
                    <a:pt x="31" y="104"/>
                  </a:cubicBezTo>
                  <a:cubicBezTo>
                    <a:pt x="29" y="111"/>
                    <a:pt x="28" y="119"/>
                    <a:pt x="26" y="126"/>
                  </a:cubicBezTo>
                  <a:cubicBezTo>
                    <a:pt x="24" y="123"/>
                    <a:pt x="22" y="120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6" y="68"/>
                    <a:pt x="59" y="26"/>
                    <a:pt x="100" y="2"/>
                  </a:cubicBezTo>
                  <a:cubicBezTo>
                    <a:pt x="102" y="2"/>
                    <a:pt x="103" y="1"/>
                    <a:pt x="105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99" y="1"/>
                    <a:pt x="97" y="2"/>
                    <a:pt x="95" y="3"/>
                  </a:cubicBezTo>
                  <a:cubicBezTo>
                    <a:pt x="95" y="2"/>
                    <a:pt x="95" y="1"/>
                    <a:pt x="9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"/>
                    <a:pt x="94" y="3"/>
                    <a:pt x="94" y="4"/>
                  </a:cubicBezTo>
                  <a:cubicBezTo>
                    <a:pt x="92" y="3"/>
                    <a:pt x="90" y="2"/>
                    <a:pt x="89" y="1"/>
                  </a:cubicBezTo>
                  <a:cubicBezTo>
                    <a:pt x="88" y="1"/>
                    <a:pt x="87" y="0"/>
                    <a:pt x="87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  <a:cubicBezTo>
                    <a:pt x="68" y="5"/>
                    <a:pt x="68" y="14"/>
                    <a:pt x="70" y="21"/>
                  </a:cubicBezTo>
                  <a:cubicBezTo>
                    <a:pt x="65" y="18"/>
                    <a:pt x="59" y="17"/>
                    <a:pt x="54" y="20"/>
                  </a:cubicBezTo>
                  <a:cubicBezTo>
                    <a:pt x="47" y="24"/>
                    <a:pt x="48" y="35"/>
                    <a:pt x="50" y="42"/>
                  </a:cubicBezTo>
                  <a:cubicBezTo>
                    <a:pt x="47" y="41"/>
                    <a:pt x="44" y="39"/>
                    <a:pt x="40" y="40"/>
                  </a:cubicBezTo>
                  <a:cubicBezTo>
                    <a:pt x="37" y="40"/>
                    <a:pt x="34" y="43"/>
                    <a:pt x="32" y="46"/>
                  </a:cubicBezTo>
                  <a:cubicBezTo>
                    <a:pt x="30" y="49"/>
                    <a:pt x="30" y="53"/>
                    <a:pt x="30" y="56"/>
                  </a:cubicBezTo>
                  <a:cubicBezTo>
                    <a:pt x="31" y="58"/>
                    <a:pt x="31" y="60"/>
                    <a:pt x="32" y="61"/>
                  </a:cubicBezTo>
                  <a:cubicBezTo>
                    <a:pt x="32" y="62"/>
                    <a:pt x="33" y="63"/>
                    <a:pt x="33" y="64"/>
                  </a:cubicBezTo>
                  <a:cubicBezTo>
                    <a:pt x="34" y="65"/>
                    <a:pt x="34" y="66"/>
                    <a:pt x="34" y="65"/>
                  </a:cubicBezTo>
                  <a:cubicBezTo>
                    <a:pt x="34" y="65"/>
                    <a:pt x="34" y="66"/>
                    <a:pt x="34" y="66"/>
                  </a:cubicBezTo>
                  <a:cubicBezTo>
                    <a:pt x="27" y="65"/>
                    <a:pt x="20" y="71"/>
                    <a:pt x="18" y="77"/>
                  </a:cubicBezTo>
                  <a:cubicBezTo>
                    <a:pt x="17" y="80"/>
                    <a:pt x="17" y="84"/>
                    <a:pt x="18" y="88"/>
                  </a:cubicBezTo>
                  <a:cubicBezTo>
                    <a:pt x="18" y="91"/>
                    <a:pt x="20" y="93"/>
                    <a:pt x="22" y="95"/>
                  </a:cubicBezTo>
                  <a:cubicBezTo>
                    <a:pt x="19" y="95"/>
                    <a:pt x="15" y="98"/>
                    <a:pt x="13" y="100"/>
                  </a:cubicBezTo>
                  <a:cubicBezTo>
                    <a:pt x="12" y="98"/>
                    <a:pt x="12" y="97"/>
                    <a:pt x="11" y="95"/>
                  </a:cubicBezTo>
                  <a:cubicBezTo>
                    <a:pt x="11" y="94"/>
                    <a:pt x="11" y="94"/>
                    <a:pt x="11" y="93"/>
                  </a:cubicBezTo>
                  <a:cubicBezTo>
                    <a:pt x="12" y="92"/>
                    <a:pt x="13" y="92"/>
                    <a:pt x="14" y="92"/>
                  </a:cubicBezTo>
                  <a:cubicBezTo>
                    <a:pt x="14" y="92"/>
                    <a:pt x="15" y="91"/>
                    <a:pt x="14" y="90"/>
                  </a:cubicBezTo>
                  <a:cubicBezTo>
                    <a:pt x="9" y="80"/>
                    <a:pt x="17" y="67"/>
                    <a:pt x="27" y="63"/>
                  </a:cubicBezTo>
                  <a:cubicBezTo>
                    <a:pt x="27" y="63"/>
                    <a:pt x="28" y="62"/>
                    <a:pt x="27" y="62"/>
                  </a:cubicBezTo>
                  <a:cubicBezTo>
                    <a:pt x="25" y="56"/>
                    <a:pt x="24" y="48"/>
                    <a:pt x="27" y="43"/>
                  </a:cubicBezTo>
                  <a:cubicBezTo>
                    <a:pt x="31" y="38"/>
                    <a:pt x="37" y="35"/>
                    <a:pt x="43" y="36"/>
                  </a:cubicBezTo>
                  <a:cubicBezTo>
                    <a:pt x="44" y="36"/>
                    <a:pt x="44" y="35"/>
                    <a:pt x="44" y="35"/>
                  </a:cubicBezTo>
                  <a:cubicBezTo>
                    <a:pt x="43" y="29"/>
                    <a:pt x="44" y="23"/>
                    <a:pt x="48" y="18"/>
                  </a:cubicBezTo>
                  <a:cubicBezTo>
                    <a:pt x="51" y="14"/>
                    <a:pt x="57" y="12"/>
                    <a:pt x="63" y="13"/>
                  </a:cubicBezTo>
                  <a:cubicBezTo>
                    <a:pt x="63" y="13"/>
                    <a:pt x="63" y="13"/>
                    <a:pt x="64" y="13"/>
                  </a:cubicBezTo>
                  <a:cubicBezTo>
                    <a:pt x="64" y="8"/>
                    <a:pt x="64" y="4"/>
                    <a:pt x="67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3" y="3"/>
                    <a:pt x="62" y="7"/>
                    <a:pt x="62" y="11"/>
                  </a:cubicBezTo>
                  <a:cubicBezTo>
                    <a:pt x="60" y="11"/>
                    <a:pt x="59" y="11"/>
                    <a:pt x="58" y="11"/>
                  </a:cubicBezTo>
                  <a:cubicBezTo>
                    <a:pt x="60" y="8"/>
                    <a:pt x="61" y="4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4"/>
                    <a:pt x="58" y="9"/>
                    <a:pt x="55" y="12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2" y="13"/>
                    <a:pt x="49" y="14"/>
                    <a:pt x="47" y="17"/>
                  </a:cubicBezTo>
                  <a:cubicBezTo>
                    <a:pt x="43" y="21"/>
                    <a:pt x="42" y="28"/>
                    <a:pt x="42" y="34"/>
                  </a:cubicBezTo>
                  <a:cubicBezTo>
                    <a:pt x="39" y="34"/>
                    <a:pt x="37" y="34"/>
                    <a:pt x="34" y="35"/>
                  </a:cubicBezTo>
                  <a:cubicBezTo>
                    <a:pt x="34" y="32"/>
                    <a:pt x="33" y="29"/>
                    <a:pt x="30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6" y="28"/>
                    <a:pt x="42" y="22"/>
                    <a:pt x="45" y="17"/>
                  </a:cubicBezTo>
                  <a:cubicBezTo>
                    <a:pt x="47" y="12"/>
                    <a:pt x="47" y="4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7" y="6"/>
                    <a:pt x="32" y="10"/>
                    <a:pt x="25" y="10"/>
                  </a:cubicBezTo>
                  <a:cubicBezTo>
                    <a:pt x="26" y="7"/>
                    <a:pt x="25" y="3"/>
                    <a:pt x="2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4"/>
                    <a:pt x="25" y="8"/>
                    <a:pt x="23" y="12"/>
                  </a:cubicBezTo>
                  <a:cubicBezTo>
                    <a:pt x="21" y="19"/>
                    <a:pt x="14" y="21"/>
                    <a:pt x="8" y="21"/>
                  </a:cubicBezTo>
                  <a:cubicBezTo>
                    <a:pt x="10" y="15"/>
                    <a:pt x="12" y="9"/>
                    <a:pt x="15" y="3"/>
                  </a:cubicBezTo>
                  <a:cubicBezTo>
                    <a:pt x="15" y="2"/>
                    <a:pt x="15" y="1"/>
                    <a:pt x="1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8"/>
                    <a:pt x="8" y="16"/>
                    <a:pt x="5" y="24"/>
                  </a:cubicBezTo>
                  <a:cubicBezTo>
                    <a:pt x="3" y="27"/>
                    <a:pt x="2" y="31"/>
                    <a:pt x="0" y="35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2" y="34"/>
                    <a:pt x="5" y="28"/>
                    <a:pt x="7" y="23"/>
                  </a:cubicBezTo>
                  <a:cubicBezTo>
                    <a:pt x="12" y="26"/>
                    <a:pt x="14" y="32"/>
                    <a:pt x="12" y="38"/>
                  </a:cubicBezTo>
                  <a:cubicBezTo>
                    <a:pt x="10" y="43"/>
                    <a:pt x="5" y="47"/>
                    <a:pt x="0" y="48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" y="49"/>
                    <a:pt x="4" y="48"/>
                    <a:pt x="6" y="47"/>
                  </a:cubicBezTo>
                  <a:cubicBezTo>
                    <a:pt x="4" y="49"/>
                    <a:pt x="2" y="51"/>
                    <a:pt x="0" y="53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3" y="52"/>
                    <a:pt x="6" y="49"/>
                    <a:pt x="10" y="46"/>
                  </a:cubicBezTo>
                  <a:cubicBezTo>
                    <a:pt x="15" y="43"/>
                    <a:pt x="19" y="40"/>
                    <a:pt x="25" y="37"/>
                  </a:cubicBezTo>
                  <a:cubicBezTo>
                    <a:pt x="22" y="40"/>
                    <a:pt x="21" y="43"/>
                    <a:pt x="19" y="46"/>
                  </a:cubicBezTo>
                  <a:cubicBezTo>
                    <a:pt x="16" y="51"/>
                    <a:pt x="14" y="56"/>
                    <a:pt x="12" y="61"/>
                  </a:cubicBezTo>
                  <a:cubicBezTo>
                    <a:pt x="8" y="71"/>
                    <a:pt x="7" y="83"/>
                    <a:pt x="9" y="94"/>
                  </a:cubicBezTo>
                  <a:cubicBezTo>
                    <a:pt x="14" y="116"/>
                    <a:pt x="29" y="134"/>
                    <a:pt x="43" y="150"/>
                  </a:cubicBezTo>
                  <a:cubicBezTo>
                    <a:pt x="71" y="183"/>
                    <a:pt x="102" y="216"/>
                    <a:pt x="112" y="260"/>
                  </a:cubicBezTo>
                  <a:cubicBezTo>
                    <a:pt x="115" y="275"/>
                    <a:pt x="116" y="291"/>
                    <a:pt x="114" y="307"/>
                  </a:cubicBezTo>
                  <a:cubicBezTo>
                    <a:pt x="113" y="314"/>
                    <a:pt x="111" y="322"/>
                    <a:pt x="109" y="329"/>
                  </a:cubicBezTo>
                  <a:cubicBezTo>
                    <a:pt x="107" y="335"/>
                    <a:pt x="105" y="341"/>
                    <a:pt x="102" y="347"/>
                  </a:cubicBezTo>
                  <a:cubicBezTo>
                    <a:pt x="99" y="341"/>
                    <a:pt x="96" y="336"/>
                    <a:pt x="93" y="330"/>
                  </a:cubicBezTo>
                  <a:cubicBezTo>
                    <a:pt x="97" y="320"/>
                    <a:pt x="100" y="308"/>
                    <a:pt x="102" y="297"/>
                  </a:cubicBezTo>
                  <a:cubicBezTo>
                    <a:pt x="103" y="285"/>
                    <a:pt x="103" y="273"/>
                    <a:pt x="101" y="261"/>
                  </a:cubicBezTo>
                  <a:cubicBezTo>
                    <a:pt x="97" y="240"/>
                    <a:pt x="88" y="220"/>
                    <a:pt x="75" y="202"/>
                  </a:cubicBezTo>
                  <a:cubicBezTo>
                    <a:pt x="63" y="184"/>
                    <a:pt x="46" y="168"/>
                    <a:pt x="32" y="151"/>
                  </a:cubicBezTo>
                  <a:cubicBezTo>
                    <a:pt x="18" y="133"/>
                    <a:pt x="6" y="113"/>
                    <a:pt x="1" y="91"/>
                  </a:cubicBezTo>
                  <a:cubicBezTo>
                    <a:pt x="0" y="83"/>
                    <a:pt x="0" y="74"/>
                    <a:pt x="3" y="66"/>
                  </a:cubicBezTo>
                  <a:cubicBezTo>
                    <a:pt x="4" y="65"/>
                    <a:pt x="2" y="65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0" y="67"/>
                    <a:pt x="0" y="67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1" y="97"/>
                    <a:pt x="0" y="97"/>
                    <a:pt x="0" y="97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99"/>
                    <a:pt x="1" y="99"/>
                    <a:pt x="1" y="98"/>
                  </a:cubicBezTo>
                  <a:cubicBezTo>
                    <a:pt x="2" y="100"/>
                    <a:pt x="2" y="102"/>
                    <a:pt x="3" y="104"/>
                  </a:cubicBezTo>
                  <a:cubicBezTo>
                    <a:pt x="2" y="105"/>
                    <a:pt x="1" y="105"/>
                    <a:pt x="0" y="106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1" y="107"/>
                    <a:pt x="2" y="106"/>
                    <a:pt x="3" y="105"/>
                  </a:cubicBezTo>
                  <a:cubicBezTo>
                    <a:pt x="4" y="107"/>
                    <a:pt x="5" y="109"/>
                    <a:pt x="5" y="111"/>
                  </a:cubicBezTo>
                  <a:cubicBezTo>
                    <a:pt x="3" y="111"/>
                    <a:pt x="2" y="114"/>
                    <a:pt x="1" y="115"/>
                  </a:cubicBezTo>
                  <a:cubicBezTo>
                    <a:pt x="0" y="115"/>
                    <a:pt x="0" y="115"/>
                    <a:pt x="0" y="11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1" y="117"/>
                    <a:pt x="1" y="117"/>
                  </a:cubicBezTo>
                  <a:cubicBezTo>
                    <a:pt x="2" y="115"/>
                    <a:pt x="4" y="113"/>
                    <a:pt x="6" y="112"/>
                  </a:cubicBezTo>
                  <a:cubicBezTo>
                    <a:pt x="7" y="114"/>
                    <a:pt x="8" y="116"/>
                    <a:pt x="9" y="119"/>
                  </a:cubicBezTo>
                  <a:cubicBezTo>
                    <a:pt x="6" y="120"/>
                    <a:pt x="5" y="122"/>
                    <a:pt x="3" y="124"/>
                  </a:cubicBezTo>
                  <a:cubicBezTo>
                    <a:pt x="2" y="126"/>
                    <a:pt x="1" y="127"/>
                    <a:pt x="0" y="128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" y="129"/>
                    <a:pt x="2" y="127"/>
                    <a:pt x="3" y="126"/>
                  </a:cubicBezTo>
                  <a:cubicBezTo>
                    <a:pt x="5" y="124"/>
                    <a:pt x="7" y="121"/>
                    <a:pt x="9" y="120"/>
                  </a:cubicBezTo>
                  <a:cubicBezTo>
                    <a:pt x="10" y="122"/>
                    <a:pt x="12" y="124"/>
                    <a:pt x="13" y="126"/>
                  </a:cubicBezTo>
                  <a:cubicBezTo>
                    <a:pt x="10" y="128"/>
                    <a:pt x="8" y="132"/>
                    <a:pt x="7" y="135"/>
                  </a:cubicBezTo>
                  <a:cubicBezTo>
                    <a:pt x="5" y="138"/>
                    <a:pt x="2" y="141"/>
                    <a:pt x="0" y="144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2" y="144"/>
                    <a:pt x="5" y="140"/>
                    <a:pt x="7" y="137"/>
                  </a:cubicBezTo>
                  <a:cubicBezTo>
                    <a:pt x="9" y="134"/>
                    <a:pt x="11" y="130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5" y="129"/>
                    <a:pt x="16" y="131"/>
                    <a:pt x="17" y="133"/>
                  </a:cubicBezTo>
                  <a:cubicBezTo>
                    <a:pt x="16" y="134"/>
                    <a:pt x="15" y="136"/>
                    <a:pt x="15" y="138"/>
                  </a:cubicBezTo>
                  <a:cubicBezTo>
                    <a:pt x="14" y="140"/>
                    <a:pt x="12" y="143"/>
                    <a:pt x="11" y="145"/>
                  </a:cubicBezTo>
                  <a:cubicBezTo>
                    <a:pt x="8" y="150"/>
                    <a:pt x="6" y="154"/>
                    <a:pt x="3" y="158"/>
                  </a:cubicBezTo>
                  <a:cubicBezTo>
                    <a:pt x="2" y="156"/>
                    <a:pt x="1" y="153"/>
                    <a:pt x="0" y="150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6"/>
                    <a:pt x="1" y="157"/>
                    <a:pt x="1" y="158"/>
                  </a:cubicBezTo>
                  <a:cubicBezTo>
                    <a:pt x="1" y="158"/>
                    <a:pt x="0" y="158"/>
                    <a:pt x="0" y="157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1" y="160"/>
                    <a:pt x="1" y="160"/>
                    <a:pt x="2" y="160"/>
                  </a:cubicBezTo>
                  <a:cubicBezTo>
                    <a:pt x="4" y="164"/>
                    <a:pt x="6" y="168"/>
                    <a:pt x="7" y="171"/>
                  </a:cubicBezTo>
                  <a:cubicBezTo>
                    <a:pt x="5" y="170"/>
                    <a:pt x="2" y="168"/>
                    <a:pt x="0" y="167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3" y="170"/>
                    <a:pt x="5" y="172"/>
                    <a:pt x="8" y="173"/>
                  </a:cubicBezTo>
                  <a:cubicBezTo>
                    <a:pt x="10" y="177"/>
                    <a:pt x="12" y="181"/>
                    <a:pt x="14" y="185"/>
                  </a:cubicBezTo>
                  <a:cubicBezTo>
                    <a:pt x="11" y="184"/>
                    <a:pt x="8" y="181"/>
                    <a:pt x="5" y="179"/>
                  </a:cubicBezTo>
                  <a:cubicBezTo>
                    <a:pt x="3" y="178"/>
                    <a:pt x="2" y="177"/>
                    <a:pt x="0" y="176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2" y="179"/>
                    <a:pt x="4" y="180"/>
                    <a:pt x="6" y="181"/>
                  </a:cubicBezTo>
                  <a:cubicBezTo>
                    <a:pt x="9" y="183"/>
                    <a:pt x="12" y="186"/>
                    <a:pt x="15" y="186"/>
                  </a:cubicBezTo>
                  <a:cubicBezTo>
                    <a:pt x="17" y="190"/>
                    <a:pt x="19" y="194"/>
                    <a:pt x="21" y="197"/>
                  </a:cubicBezTo>
                  <a:cubicBezTo>
                    <a:pt x="18" y="196"/>
                    <a:pt x="14" y="194"/>
                    <a:pt x="11" y="192"/>
                  </a:cubicBezTo>
                  <a:cubicBezTo>
                    <a:pt x="7" y="190"/>
                    <a:pt x="4" y="189"/>
                    <a:pt x="0" y="187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3" y="190"/>
                    <a:pt x="7" y="192"/>
                    <a:pt x="10" y="193"/>
                  </a:cubicBezTo>
                  <a:cubicBezTo>
                    <a:pt x="14" y="195"/>
                    <a:pt x="18" y="198"/>
                    <a:pt x="22" y="199"/>
                  </a:cubicBezTo>
                  <a:cubicBezTo>
                    <a:pt x="24" y="202"/>
                    <a:pt x="26" y="205"/>
                    <a:pt x="27" y="208"/>
                  </a:cubicBezTo>
                  <a:cubicBezTo>
                    <a:pt x="23" y="207"/>
                    <a:pt x="19" y="206"/>
                    <a:pt x="14" y="204"/>
                  </a:cubicBezTo>
                  <a:cubicBezTo>
                    <a:pt x="10" y="203"/>
                    <a:pt x="5" y="201"/>
                    <a:pt x="0" y="199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4" y="202"/>
                    <a:pt x="9" y="204"/>
                    <a:pt x="13" y="205"/>
                  </a:cubicBezTo>
                  <a:cubicBezTo>
                    <a:pt x="18" y="207"/>
                    <a:pt x="23" y="208"/>
                    <a:pt x="28" y="210"/>
                  </a:cubicBezTo>
                  <a:cubicBezTo>
                    <a:pt x="30" y="213"/>
                    <a:pt x="32" y="217"/>
                    <a:pt x="34" y="220"/>
                  </a:cubicBezTo>
                  <a:cubicBezTo>
                    <a:pt x="23" y="217"/>
                    <a:pt x="12" y="213"/>
                    <a:pt x="1" y="210"/>
                  </a:cubicBezTo>
                  <a:cubicBezTo>
                    <a:pt x="1" y="210"/>
                    <a:pt x="1" y="210"/>
                    <a:pt x="1" y="210"/>
                  </a:cubicBezTo>
                  <a:cubicBezTo>
                    <a:pt x="1" y="208"/>
                    <a:pt x="1" y="205"/>
                    <a:pt x="0" y="20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4" y="225"/>
                    <a:pt x="7" y="229"/>
                    <a:pt x="10" y="233"/>
                  </a:cubicBezTo>
                  <a:cubicBezTo>
                    <a:pt x="14" y="237"/>
                    <a:pt x="18" y="240"/>
                    <a:pt x="22" y="244"/>
                  </a:cubicBezTo>
                  <a:cubicBezTo>
                    <a:pt x="26" y="248"/>
                    <a:pt x="29" y="252"/>
                    <a:pt x="33" y="256"/>
                  </a:cubicBezTo>
                  <a:cubicBezTo>
                    <a:pt x="36" y="259"/>
                    <a:pt x="39" y="262"/>
                    <a:pt x="43" y="265"/>
                  </a:cubicBezTo>
                  <a:cubicBezTo>
                    <a:pt x="43" y="266"/>
                    <a:pt x="43" y="266"/>
                    <a:pt x="44" y="266"/>
                  </a:cubicBezTo>
                  <a:cubicBezTo>
                    <a:pt x="55" y="262"/>
                    <a:pt x="66" y="270"/>
                    <a:pt x="73" y="278"/>
                  </a:cubicBezTo>
                  <a:cubicBezTo>
                    <a:pt x="81" y="287"/>
                    <a:pt x="82" y="299"/>
                    <a:pt x="80" y="310"/>
                  </a:cubicBezTo>
                  <a:cubicBezTo>
                    <a:pt x="79" y="311"/>
                    <a:pt x="79" y="311"/>
                    <a:pt x="79" y="311"/>
                  </a:cubicBezTo>
                  <a:cubicBezTo>
                    <a:pt x="90" y="329"/>
                    <a:pt x="101" y="347"/>
                    <a:pt x="110" y="365"/>
                  </a:cubicBezTo>
                  <a:cubicBezTo>
                    <a:pt x="110" y="365"/>
                    <a:pt x="110" y="366"/>
                    <a:pt x="110" y="366"/>
                  </a:cubicBezTo>
                  <a:cubicBezTo>
                    <a:pt x="110" y="367"/>
                    <a:pt x="111" y="367"/>
                    <a:pt x="111" y="368"/>
                  </a:cubicBezTo>
                  <a:cubicBezTo>
                    <a:pt x="111" y="368"/>
                    <a:pt x="111" y="368"/>
                    <a:pt x="111" y="368"/>
                  </a:cubicBezTo>
                  <a:cubicBezTo>
                    <a:pt x="111" y="369"/>
                    <a:pt x="112" y="369"/>
                    <a:pt x="112" y="369"/>
                  </a:cubicBezTo>
                  <a:cubicBezTo>
                    <a:pt x="123" y="368"/>
                    <a:pt x="133" y="377"/>
                    <a:pt x="137" y="387"/>
                  </a:cubicBezTo>
                  <a:cubicBezTo>
                    <a:pt x="140" y="392"/>
                    <a:pt x="141" y="398"/>
                    <a:pt x="141" y="403"/>
                  </a:cubicBezTo>
                  <a:cubicBezTo>
                    <a:pt x="140" y="410"/>
                    <a:pt x="137" y="415"/>
                    <a:pt x="134" y="420"/>
                  </a:cubicBezTo>
                  <a:cubicBezTo>
                    <a:pt x="134" y="420"/>
                    <a:pt x="134" y="420"/>
                    <a:pt x="134" y="421"/>
                  </a:cubicBezTo>
                  <a:cubicBezTo>
                    <a:pt x="134" y="421"/>
                    <a:pt x="134" y="421"/>
                    <a:pt x="134" y="421"/>
                  </a:cubicBezTo>
                  <a:cubicBezTo>
                    <a:pt x="138" y="431"/>
                    <a:pt x="140" y="441"/>
                    <a:pt x="143" y="451"/>
                  </a:cubicBezTo>
                  <a:cubicBezTo>
                    <a:pt x="145" y="461"/>
                    <a:pt x="147" y="471"/>
                    <a:pt x="148" y="481"/>
                  </a:cubicBezTo>
                  <a:cubicBezTo>
                    <a:pt x="149" y="491"/>
                    <a:pt x="150" y="502"/>
                    <a:pt x="151" y="512"/>
                  </a:cubicBezTo>
                  <a:cubicBezTo>
                    <a:pt x="151" y="517"/>
                    <a:pt x="151" y="522"/>
                    <a:pt x="151" y="527"/>
                  </a:cubicBezTo>
                  <a:cubicBezTo>
                    <a:pt x="151" y="532"/>
                    <a:pt x="151" y="536"/>
                    <a:pt x="151" y="541"/>
                  </a:cubicBezTo>
                  <a:cubicBezTo>
                    <a:pt x="148" y="541"/>
                    <a:pt x="144" y="542"/>
                    <a:pt x="142" y="544"/>
                  </a:cubicBezTo>
                  <a:cubicBezTo>
                    <a:pt x="142" y="539"/>
                    <a:pt x="142" y="534"/>
                    <a:pt x="142" y="529"/>
                  </a:cubicBezTo>
                  <a:cubicBezTo>
                    <a:pt x="142" y="524"/>
                    <a:pt x="142" y="519"/>
                    <a:pt x="142" y="514"/>
                  </a:cubicBezTo>
                  <a:cubicBezTo>
                    <a:pt x="141" y="503"/>
                    <a:pt x="140" y="492"/>
                    <a:pt x="139" y="481"/>
                  </a:cubicBezTo>
                  <a:cubicBezTo>
                    <a:pt x="137" y="471"/>
                    <a:pt x="135" y="460"/>
                    <a:pt x="133" y="450"/>
                  </a:cubicBezTo>
                  <a:cubicBezTo>
                    <a:pt x="131" y="445"/>
                    <a:pt x="129" y="440"/>
                    <a:pt x="128" y="435"/>
                  </a:cubicBezTo>
                  <a:cubicBezTo>
                    <a:pt x="127" y="432"/>
                    <a:pt x="126" y="429"/>
                    <a:pt x="125" y="426"/>
                  </a:cubicBezTo>
                  <a:cubicBezTo>
                    <a:pt x="125" y="424"/>
                    <a:pt x="124" y="422"/>
                    <a:pt x="123" y="420"/>
                  </a:cubicBezTo>
                  <a:cubicBezTo>
                    <a:pt x="127" y="417"/>
                    <a:pt x="129" y="413"/>
                    <a:pt x="130" y="409"/>
                  </a:cubicBezTo>
                  <a:cubicBezTo>
                    <a:pt x="132" y="402"/>
                    <a:pt x="130" y="395"/>
                    <a:pt x="127" y="390"/>
                  </a:cubicBezTo>
                  <a:cubicBezTo>
                    <a:pt x="127" y="389"/>
                    <a:pt x="127" y="389"/>
                    <a:pt x="127" y="389"/>
                  </a:cubicBezTo>
                  <a:cubicBezTo>
                    <a:pt x="124" y="384"/>
                    <a:pt x="119" y="381"/>
                    <a:pt x="114" y="379"/>
                  </a:cubicBezTo>
                  <a:cubicBezTo>
                    <a:pt x="111" y="379"/>
                    <a:pt x="108" y="378"/>
                    <a:pt x="105" y="378"/>
                  </a:cubicBezTo>
                  <a:cubicBezTo>
                    <a:pt x="105" y="378"/>
                    <a:pt x="105" y="378"/>
                    <a:pt x="105" y="378"/>
                  </a:cubicBezTo>
                  <a:cubicBezTo>
                    <a:pt x="100" y="366"/>
                    <a:pt x="94" y="355"/>
                    <a:pt x="87" y="344"/>
                  </a:cubicBezTo>
                  <a:cubicBezTo>
                    <a:pt x="81" y="333"/>
                    <a:pt x="74" y="322"/>
                    <a:pt x="67" y="312"/>
                  </a:cubicBezTo>
                  <a:cubicBezTo>
                    <a:pt x="68" y="312"/>
                    <a:pt x="68" y="311"/>
                    <a:pt x="68" y="311"/>
                  </a:cubicBezTo>
                  <a:cubicBezTo>
                    <a:pt x="72" y="304"/>
                    <a:pt x="71" y="295"/>
                    <a:pt x="67" y="288"/>
                  </a:cubicBezTo>
                  <a:cubicBezTo>
                    <a:pt x="66" y="286"/>
                    <a:pt x="64" y="284"/>
                    <a:pt x="63" y="282"/>
                  </a:cubicBezTo>
                  <a:cubicBezTo>
                    <a:pt x="60" y="279"/>
                    <a:pt x="56" y="277"/>
                    <a:pt x="51" y="276"/>
                  </a:cubicBezTo>
                  <a:cubicBezTo>
                    <a:pt x="49" y="276"/>
                    <a:pt x="46" y="276"/>
                    <a:pt x="43" y="276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2" y="276"/>
                    <a:pt x="41" y="276"/>
                    <a:pt x="40" y="276"/>
                  </a:cubicBezTo>
                  <a:cubicBezTo>
                    <a:pt x="32" y="267"/>
                    <a:pt x="23" y="258"/>
                    <a:pt x="14" y="249"/>
                  </a:cubicBezTo>
                  <a:cubicBezTo>
                    <a:pt x="10" y="244"/>
                    <a:pt x="5" y="239"/>
                    <a:pt x="1" y="235"/>
                  </a:cubicBezTo>
                  <a:cubicBezTo>
                    <a:pt x="1" y="235"/>
                    <a:pt x="0" y="234"/>
                    <a:pt x="0" y="234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4" y="241"/>
                    <a:pt x="8" y="245"/>
                    <a:pt x="12" y="249"/>
                  </a:cubicBezTo>
                  <a:cubicBezTo>
                    <a:pt x="21" y="258"/>
                    <a:pt x="30" y="268"/>
                    <a:pt x="39" y="277"/>
                  </a:cubicBezTo>
                  <a:cubicBezTo>
                    <a:pt x="36" y="278"/>
                    <a:pt x="33" y="279"/>
                    <a:pt x="31" y="280"/>
                  </a:cubicBezTo>
                  <a:cubicBezTo>
                    <a:pt x="30" y="281"/>
                    <a:pt x="29" y="282"/>
                    <a:pt x="28" y="283"/>
                  </a:cubicBezTo>
                  <a:cubicBezTo>
                    <a:pt x="28" y="283"/>
                    <a:pt x="28" y="283"/>
                    <a:pt x="28" y="283"/>
                  </a:cubicBezTo>
                  <a:cubicBezTo>
                    <a:pt x="27" y="284"/>
                    <a:pt x="26" y="285"/>
                    <a:pt x="26" y="287"/>
                  </a:cubicBezTo>
                  <a:cubicBezTo>
                    <a:pt x="17" y="278"/>
                    <a:pt x="8" y="268"/>
                    <a:pt x="0" y="259"/>
                  </a:cubicBezTo>
                  <a:cubicBezTo>
                    <a:pt x="0" y="262"/>
                    <a:pt x="0" y="262"/>
                    <a:pt x="0" y="262"/>
                  </a:cubicBezTo>
                  <a:cubicBezTo>
                    <a:pt x="1" y="263"/>
                    <a:pt x="2" y="264"/>
                    <a:pt x="4" y="265"/>
                  </a:cubicBezTo>
                  <a:cubicBezTo>
                    <a:pt x="3" y="268"/>
                    <a:pt x="1" y="270"/>
                    <a:pt x="0" y="272"/>
                  </a:cubicBezTo>
                  <a:cubicBezTo>
                    <a:pt x="0" y="275"/>
                    <a:pt x="0" y="275"/>
                    <a:pt x="0" y="275"/>
                  </a:cubicBezTo>
                  <a:cubicBezTo>
                    <a:pt x="2" y="273"/>
                    <a:pt x="3" y="270"/>
                    <a:pt x="5" y="267"/>
                  </a:cubicBezTo>
                  <a:cubicBezTo>
                    <a:pt x="11" y="274"/>
                    <a:pt x="18" y="281"/>
                    <a:pt x="25" y="288"/>
                  </a:cubicBezTo>
                  <a:cubicBezTo>
                    <a:pt x="24" y="288"/>
                    <a:pt x="24" y="289"/>
                    <a:pt x="24" y="289"/>
                  </a:cubicBezTo>
                  <a:cubicBezTo>
                    <a:pt x="22" y="294"/>
                    <a:pt x="21" y="300"/>
                    <a:pt x="23" y="306"/>
                  </a:cubicBezTo>
                  <a:cubicBezTo>
                    <a:pt x="15" y="307"/>
                    <a:pt x="9" y="311"/>
                    <a:pt x="3" y="315"/>
                  </a:cubicBezTo>
                  <a:cubicBezTo>
                    <a:pt x="2" y="316"/>
                    <a:pt x="1" y="317"/>
                    <a:pt x="0" y="317"/>
                  </a:cubicBezTo>
                  <a:cubicBezTo>
                    <a:pt x="0" y="319"/>
                    <a:pt x="0" y="319"/>
                    <a:pt x="0" y="319"/>
                  </a:cubicBezTo>
                  <a:cubicBezTo>
                    <a:pt x="1" y="319"/>
                    <a:pt x="2" y="318"/>
                    <a:pt x="3" y="317"/>
                  </a:cubicBezTo>
                  <a:cubicBezTo>
                    <a:pt x="9" y="312"/>
                    <a:pt x="16" y="308"/>
                    <a:pt x="23" y="307"/>
                  </a:cubicBezTo>
                  <a:cubicBezTo>
                    <a:pt x="24" y="309"/>
                    <a:pt x="25" y="311"/>
                    <a:pt x="26" y="313"/>
                  </a:cubicBezTo>
                  <a:cubicBezTo>
                    <a:pt x="31" y="320"/>
                    <a:pt x="40" y="323"/>
                    <a:pt x="49" y="323"/>
                  </a:cubicBezTo>
                  <a:cubicBezTo>
                    <a:pt x="50" y="323"/>
                    <a:pt x="51" y="323"/>
                    <a:pt x="52" y="322"/>
                  </a:cubicBezTo>
                  <a:cubicBezTo>
                    <a:pt x="59" y="331"/>
                    <a:pt x="65" y="342"/>
                    <a:pt x="70" y="352"/>
                  </a:cubicBezTo>
                  <a:cubicBezTo>
                    <a:pt x="76" y="363"/>
                    <a:pt x="82" y="375"/>
                    <a:pt x="88" y="386"/>
                  </a:cubicBezTo>
                  <a:cubicBezTo>
                    <a:pt x="86" y="388"/>
                    <a:pt x="85" y="390"/>
                    <a:pt x="84" y="393"/>
                  </a:cubicBezTo>
                  <a:cubicBezTo>
                    <a:pt x="84" y="393"/>
                    <a:pt x="83" y="394"/>
                    <a:pt x="83" y="395"/>
                  </a:cubicBezTo>
                  <a:cubicBezTo>
                    <a:pt x="80" y="391"/>
                    <a:pt x="77" y="388"/>
                    <a:pt x="73" y="385"/>
                  </a:cubicBezTo>
                  <a:cubicBezTo>
                    <a:pt x="69" y="381"/>
                    <a:pt x="64" y="377"/>
                    <a:pt x="58" y="373"/>
                  </a:cubicBezTo>
                  <a:cubicBezTo>
                    <a:pt x="49" y="367"/>
                    <a:pt x="38" y="362"/>
                    <a:pt x="26" y="360"/>
                  </a:cubicBezTo>
                  <a:cubicBezTo>
                    <a:pt x="17" y="358"/>
                    <a:pt x="8" y="359"/>
                    <a:pt x="0" y="362"/>
                  </a:cubicBezTo>
                  <a:cubicBezTo>
                    <a:pt x="0" y="364"/>
                    <a:pt x="0" y="364"/>
                    <a:pt x="0" y="364"/>
                  </a:cubicBezTo>
                  <a:cubicBezTo>
                    <a:pt x="8" y="361"/>
                    <a:pt x="18" y="360"/>
                    <a:pt x="26" y="362"/>
                  </a:cubicBezTo>
                  <a:cubicBezTo>
                    <a:pt x="38" y="364"/>
                    <a:pt x="49" y="369"/>
                    <a:pt x="58" y="375"/>
                  </a:cubicBezTo>
                  <a:cubicBezTo>
                    <a:pt x="67" y="381"/>
                    <a:pt x="76" y="388"/>
                    <a:pt x="83" y="397"/>
                  </a:cubicBezTo>
                  <a:cubicBezTo>
                    <a:pt x="81" y="403"/>
                    <a:pt x="82" y="409"/>
                    <a:pt x="85" y="414"/>
                  </a:cubicBezTo>
                  <a:cubicBezTo>
                    <a:pt x="89" y="419"/>
                    <a:pt x="94" y="423"/>
                    <a:pt x="100" y="424"/>
                  </a:cubicBezTo>
                  <a:cubicBezTo>
                    <a:pt x="101" y="424"/>
                    <a:pt x="101" y="424"/>
                    <a:pt x="101" y="424"/>
                  </a:cubicBezTo>
                  <a:cubicBezTo>
                    <a:pt x="101" y="426"/>
                    <a:pt x="102" y="427"/>
                    <a:pt x="102" y="429"/>
                  </a:cubicBezTo>
                  <a:cubicBezTo>
                    <a:pt x="103" y="431"/>
                    <a:pt x="103" y="434"/>
                    <a:pt x="104" y="436"/>
                  </a:cubicBezTo>
                  <a:cubicBezTo>
                    <a:pt x="105" y="442"/>
                    <a:pt x="106" y="447"/>
                    <a:pt x="108" y="452"/>
                  </a:cubicBezTo>
                  <a:cubicBezTo>
                    <a:pt x="110" y="462"/>
                    <a:pt x="112" y="472"/>
                    <a:pt x="114" y="482"/>
                  </a:cubicBezTo>
                  <a:cubicBezTo>
                    <a:pt x="116" y="492"/>
                    <a:pt x="117" y="502"/>
                    <a:pt x="118" y="512"/>
                  </a:cubicBezTo>
                  <a:cubicBezTo>
                    <a:pt x="119" y="517"/>
                    <a:pt x="119" y="522"/>
                    <a:pt x="119" y="527"/>
                  </a:cubicBezTo>
                  <a:cubicBezTo>
                    <a:pt x="120" y="530"/>
                    <a:pt x="119" y="532"/>
                    <a:pt x="120" y="534"/>
                  </a:cubicBezTo>
                  <a:cubicBezTo>
                    <a:pt x="120" y="536"/>
                    <a:pt x="120" y="538"/>
                    <a:pt x="120" y="539"/>
                  </a:cubicBezTo>
                  <a:cubicBezTo>
                    <a:pt x="117" y="541"/>
                    <a:pt x="114" y="544"/>
                    <a:pt x="112" y="546"/>
                  </a:cubicBezTo>
                  <a:cubicBezTo>
                    <a:pt x="112" y="545"/>
                    <a:pt x="111" y="544"/>
                    <a:pt x="110" y="543"/>
                  </a:cubicBezTo>
                  <a:cubicBezTo>
                    <a:pt x="112" y="539"/>
                    <a:pt x="114" y="535"/>
                    <a:pt x="118" y="531"/>
                  </a:cubicBezTo>
                  <a:cubicBezTo>
                    <a:pt x="118" y="531"/>
                    <a:pt x="117" y="530"/>
                    <a:pt x="117" y="530"/>
                  </a:cubicBezTo>
                  <a:cubicBezTo>
                    <a:pt x="117" y="530"/>
                    <a:pt x="116" y="530"/>
                    <a:pt x="116" y="530"/>
                  </a:cubicBezTo>
                  <a:cubicBezTo>
                    <a:pt x="105" y="535"/>
                    <a:pt x="95" y="541"/>
                    <a:pt x="86" y="549"/>
                  </a:cubicBezTo>
                  <a:cubicBezTo>
                    <a:pt x="83" y="552"/>
                    <a:pt x="81" y="554"/>
                    <a:pt x="79" y="556"/>
                  </a:cubicBezTo>
                  <a:cubicBezTo>
                    <a:pt x="83" y="535"/>
                    <a:pt x="84" y="513"/>
                    <a:pt x="80" y="492"/>
                  </a:cubicBezTo>
                  <a:cubicBezTo>
                    <a:pt x="76" y="471"/>
                    <a:pt x="69" y="450"/>
                    <a:pt x="57" y="431"/>
                  </a:cubicBezTo>
                  <a:cubicBezTo>
                    <a:pt x="45" y="412"/>
                    <a:pt x="27" y="398"/>
                    <a:pt x="7" y="388"/>
                  </a:cubicBezTo>
                  <a:cubicBezTo>
                    <a:pt x="5" y="387"/>
                    <a:pt x="2" y="386"/>
                    <a:pt x="0" y="385"/>
                  </a:cubicBezTo>
                  <a:cubicBezTo>
                    <a:pt x="0" y="387"/>
                    <a:pt x="0" y="387"/>
                    <a:pt x="0" y="387"/>
                  </a:cubicBezTo>
                  <a:cubicBezTo>
                    <a:pt x="21" y="395"/>
                    <a:pt x="39" y="409"/>
                    <a:pt x="52" y="426"/>
                  </a:cubicBezTo>
                  <a:cubicBezTo>
                    <a:pt x="65" y="444"/>
                    <a:pt x="73" y="466"/>
                    <a:pt x="77" y="488"/>
                  </a:cubicBezTo>
                  <a:cubicBezTo>
                    <a:pt x="82" y="511"/>
                    <a:pt x="82" y="535"/>
                    <a:pt x="77" y="559"/>
                  </a:cubicBezTo>
                  <a:cubicBezTo>
                    <a:pt x="73" y="563"/>
                    <a:pt x="69" y="568"/>
                    <a:pt x="66" y="572"/>
                  </a:cubicBezTo>
                  <a:cubicBezTo>
                    <a:pt x="68" y="563"/>
                    <a:pt x="70" y="554"/>
                    <a:pt x="70" y="545"/>
                  </a:cubicBezTo>
                  <a:cubicBezTo>
                    <a:pt x="72" y="534"/>
                    <a:pt x="72" y="523"/>
                    <a:pt x="71" y="512"/>
                  </a:cubicBezTo>
                  <a:cubicBezTo>
                    <a:pt x="69" y="490"/>
                    <a:pt x="62" y="468"/>
                    <a:pt x="52" y="449"/>
                  </a:cubicBezTo>
                  <a:cubicBezTo>
                    <a:pt x="41" y="429"/>
                    <a:pt x="26" y="413"/>
                    <a:pt x="7" y="402"/>
                  </a:cubicBezTo>
                  <a:cubicBezTo>
                    <a:pt x="5" y="401"/>
                    <a:pt x="2" y="400"/>
                    <a:pt x="0" y="399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4" y="403"/>
                    <a:pt x="9" y="405"/>
                    <a:pt x="13" y="408"/>
                  </a:cubicBezTo>
                  <a:cubicBezTo>
                    <a:pt x="12" y="409"/>
                    <a:pt x="11" y="410"/>
                    <a:pt x="11" y="412"/>
                  </a:cubicBezTo>
                  <a:cubicBezTo>
                    <a:pt x="8" y="410"/>
                    <a:pt x="4" y="409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4" y="410"/>
                    <a:pt x="7" y="411"/>
                    <a:pt x="10" y="413"/>
                  </a:cubicBezTo>
                  <a:cubicBezTo>
                    <a:pt x="9" y="416"/>
                    <a:pt x="8" y="419"/>
                    <a:pt x="8" y="422"/>
                  </a:cubicBezTo>
                  <a:cubicBezTo>
                    <a:pt x="5" y="421"/>
                    <a:pt x="3" y="421"/>
                    <a:pt x="0" y="421"/>
                  </a:cubicBezTo>
                  <a:cubicBezTo>
                    <a:pt x="0" y="422"/>
                    <a:pt x="0" y="422"/>
                    <a:pt x="0" y="422"/>
                  </a:cubicBezTo>
                  <a:cubicBezTo>
                    <a:pt x="3" y="422"/>
                    <a:pt x="5" y="423"/>
                    <a:pt x="7" y="424"/>
                  </a:cubicBezTo>
                  <a:cubicBezTo>
                    <a:pt x="7" y="426"/>
                    <a:pt x="7" y="429"/>
                    <a:pt x="6" y="431"/>
                  </a:cubicBezTo>
                  <a:cubicBezTo>
                    <a:pt x="6" y="432"/>
                    <a:pt x="6" y="432"/>
                    <a:pt x="6" y="432"/>
                  </a:cubicBezTo>
                  <a:cubicBezTo>
                    <a:pt x="4" y="431"/>
                    <a:pt x="2" y="431"/>
                    <a:pt x="0" y="431"/>
                  </a:cubicBezTo>
                  <a:cubicBezTo>
                    <a:pt x="0" y="433"/>
                    <a:pt x="0" y="433"/>
                    <a:pt x="0" y="433"/>
                  </a:cubicBezTo>
                  <a:cubicBezTo>
                    <a:pt x="2" y="432"/>
                    <a:pt x="4" y="433"/>
                    <a:pt x="6" y="434"/>
                  </a:cubicBezTo>
                  <a:cubicBezTo>
                    <a:pt x="6" y="434"/>
                    <a:pt x="6" y="434"/>
                    <a:pt x="6" y="434"/>
                  </a:cubicBezTo>
                  <a:cubicBezTo>
                    <a:pt x="5" y="442"/>
                    <a:pt x="6" y="449"/>
                    <a:pt x="7" y="457"/>
                  </a:cubicBezTo>
                  <a:cubicBezTo>
                    <a:pt x="5" y="452"/>
                    <a:pt x="3" y="448"/>
                    <a:pt x="0" y="444"/>
                  </a:cubicBezTo>
                  <a:cubicBezTo>
                    <a:pt x="0" y="446"/>
                    <a:pt x="0" y="446"/>
                    <a:pt x="0" y="446"/>
                  </a:cubicBezTo>
                  <a:cubicBezTo>
                    <a:pt x="3" y="450"/>
                    <a:pt x="4" y="454"/>
                    <a:pt x="6" y="458"/>
                  </a:cubicBezTo>
                  <a:cubicBezTo>
                    <a:pt x="4" y="459"/>
                    <a:pt x="2" y="460"/>
                    <a:pt x="0" y="460"/>
                  </a:cubicBezTo>
                  <a:cubicBezTo>
                    <a:pt x="0" y="462"/>
                    <a:pt x="0" y="462"/>
                    <a:pt x="0" y="462"/>
                  </a:cubicBezTo>
                  <a:cubicBezTo>
                    <a:pt x="4" y="461"/>
                    <a:pt x="9" y="459"/>
                    <a:pt x="13" y="459"/>
                  </a:cubicBezTo>
                  <a:cubicBezTo>
                    <a:pt x="28" y="457"/>
                    <a:pt x="45" y="460"/>
                    <a:pt x="59" y="467"/>
                  </a:cubicBezTo>
                  <a:cubicBezTo>
                    <a:pt x="60" y="471"/>
                    <a:pt x="61" y="475"/>
                    <a:pt x="63" y="479"/>
                  </a:cubicBezTo>
                  <a:cubicBezTo>
                    <a:pt x="58" y="474"/>
                    <a:pt x="51" y="471"/>
                    <a:pt x="44" y="469"/>
                  </a:cubicBezTo>
                  <a:cubicBezTo>
                    <a:pt x="36" y="466"/>
                    <a:pt x="28" y="465"/>
                    <a:pt x="19" y="465"/>
                  </a:cubicBezTo>
                  <a:cubicBezTo>
                    <a:pt x="13" y="465"/>
                    <a:pt x="6" y="466"/>
                    <a:pt x="0" y="469"/>
                  </a:cubicBezTo>
                  <a:cubicBezTo>
                    <a:pt x="0" y="470"/>
                    <a:pt x="0" y="470"/>
                    <a:pt x="0" y="470"/>
                  </a:cubicBezTo>
                  <a:cubicBezTo>
                    <a:pt x="2" y="469"/>
                    <a:pt x="4" y="469"/>
                    <a:pt x="7" y="468"/>
                  </a:cubicBezTo>
                  <a:cubicBezTo>
                    <a:pt x="6" y="472"/>
                    <a:pt x="7" y="476"/>
                    <a:pt x="9" y="480"/>
                  </a:cubicBezTo>
                  <a:cubicBezTo>
                    <a:pt x="6" y="480"/>
                    <a:pt x="3" y="481"/>
                    <a:pt x="0" y="482"/>
                  </a:cubicBezTo>
                  <a:cubicBezTo>
                    <a:pt x="0" y="484"/>
                    <a:pt x="0" y="484"/>
                    <a:pt x="0" y="484"/>
                  </a:cubicBezTo>
                  <a:cubicBezTo>
                    <a:pt x="5" y="482"/>
                    <a:pt x="10" y="481"/>
                    <a:pt x="15" y="481"/>
                  </a:cubicBezTo>
                  <a:cubicBezTo>
                    <a:pt x="25" y="480"/>
                    <a:pt x="36" y="483"/>
                    <a:pt x="45" y="487"/>
                  </a:cubicBezTo>
                  <a:cubicBezTo>
                    <a:pt x="50" y="490"/>
                    <a:pt x="55" y="492"/>
                    <a:pt x="59" y="497"/>
                  </a:cubicBezTo>
                  <a:cubicBezTo>
                    <a:pt x="63" y="501"/>
                    <a:pt x="66" y="505"/>
                    <a:pt x="69" y="509"/>
                  </a:cubicBezTo>
                  <a:cubicBezTo>
                    <a:pt x="69" y="515"/>
                    <a:pt x="70" y="521"/>
                    <a:pt x="70" y="527"/>
                  </a:cubicBezTo>
                  <a:cubicBezTo>
                    <a:pt x="70" y="535"/>
                    <a:pt x="69" y="543"/>
                    <a:pt x="68" y="551"/>
                  </a:cubicBezTo>
                  <a:cubicBezTo>
                    <a:pt x="67" y="557"/>
                    <a:pt x="66" y="562"/>
                    <a:pt x="65" y="567"/>
                  </a:cubicBezTo>
                  <a:cubicBezTo>
                    <a:pt x="60" y="566"/>
                    <a:pt x="55" y="566"/>
                    <a:pt x="50" y="568"/>
                  </a:cubicBezTo>
                  <a:cubicBezTo>
                    <a:pt x="54" y="559"/>
                    <a:pt x="57" y="550"/>
                    <a:pt x="58" y="540"/>
                  </a:cubicBezTo>
                  <a:cubicBezTo>
                    <a:pt x="60" y="531"/>
                    <a:pt x="58" y="521"/>
                    <a:pt x="54" y="512"/>
                  </a:cubicBezTo>
                  <a:cubicBezTo>
                    <a:pt x="46" y="495"/>
                    <a:pt x="26" y="485"/>
                    <a:pt x="8" y="489"/>
                  </a:cubicBezTo>
                  <a:cubicBezTo>
                    <a:pt x="5" y="490"/>
                    <a:pt x="3" y="491"/>
                    <a:pt x="0" y="492"/>
                  </a:cubicBezTo>
                  <a:cubicBezTo>
                    <a:pt x="0" y="494"/>
                    <a:pt x="0" y="494"/>
                    <a:pt x="0" y="494"/>
                  </a:cubicBezTo>
                  <a:cubicBezTo>
                    <a:pt x="5" y="492"/>
                    <a:pt x="11" y="490"/>
                    <a:pt x="17" y="490"/>
                  </a:cubicBezTo>
                  <a:cubicBezTo>
                    <a:pt x="34" y="490"/>
                    <a:pt x="49" y="502"/>
                    <a:pt x="55" y="518"/>
                  </a:cubicBezTo>
                  <a:cubicBezTo>
                    <a:pt x="57" y="526"/>
                    <a:pt x="58" y="534"/>
                    <a:pt x="56" y="543"/>
                  </a:cubicBezTo>
                  <a:cubicBezTo>
                    <a:pt x="55" y="551"/>
                    <a:pt x="52" y="561"/>
                    <a:pt x="47" y="568"/>
                  </a:cubicBezTo>
                  <a:cubicBezTo>
                    <a:pt x="45" y="569"/>
                    <a:pt x="42" y="571"/>
                    <a:pt x="39" y="572"/>
                  </a:cubicBezTo>
                  <a:cubicBezTo>
                    <a:pt x="38" y="570"/>
                    <a:pt x="36" y="569"/>
                    <a:pt x="34" y="567"/>
                  </a:cubicBezTo>
                  <a:cubicBezTo>
                    <a:pt x="45" y="553"/>
                    <a:pt x="52" y="529"/>
                    <a:pt x="38" y="513"/>
                  </a:cubicBezTo>
                  <a:cubicBezTo>
                    <a:pt x="29" y="503"/>
                    <a:pt x="11" y="500"/>
                    <a:pt x="0" y="509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5" y="506"/>
                    <a:pt x="14" y="504"/>
                    <a:pt x="21" y="506"/>
                  </a:cubicBezTo>
                  <a:cubicBezTo>
                    <a:pt x="30" y="507"/>
                    <a:pt x="39" y="514"/>
                    <a:pt x="42" y="523"/>
                  </a:cubicBezTo>
                  <a:cubicBezTo>
                    <a:pt x="48" y="537"/>
                    <a:pt x="41" y="555"/>
                    <a:pt x="32" y="567"/>
                  </a:cubicBezTo>
                  <a:cubicBezTo>
                    <a:pt x="28" y="564"/>
                    <a:pt x="23" y="563"/>
                    <a:pt x="17" y="563"/>
                  </a:cubicBezTo>
                  <a:cubicBezTo>
                    <a:pt x="11" y="563"/>
                    <a:pt x="5" y="566"/>
                    <a:pt x="0" y="570"/>
                  </a:cubicBezTo>
                  <a:cubicBezTo>
                    <a:pt x="0" y="572"/>
                    <a:pt x="0" y="572"/>
                    <a:pt x="0" y="572"/>
                  </a:cubicBezTo>
                  <a:cubicBezTo>
                    <a:pt x="5" y="568"/>
                    <a:pt x="10" y="565"/>
                    <a:pt x="17" y="565"/>
                  </a:cubicBezTo>
                  <a:cubicBezTo>
                    <a:pt x="25" y="564"/>
                    <a:pt x="32" y="567"/>
                    <a:pt x="38" y="573"/>
                  </a:cubicBezTo>
                  <a:cubicBezTo>
                    <a:pt x="36" y="575"/>
                    <a:pt x="33" y="577"/>
                    <a:pt x="31" y="579"/>
                  </a:cubicBezTo>
                  <a:cubicBezTo>
                    <a:pt x="27" y="576"/>
                    <a:pt x="22" y="574"/>
                    <a:pt x="17" y="574"/>
                  </a:cubicBezTo>
                  <a:cubicBezTo>
                    <a:pt x="12" y="574"/>
                    <a:pt x="7" y="577"/>
                    <a:pt x="4" y="581"/>
                  </a:cubicBezTo>
                  <a:cubicBezTo>
                    <a:pt x="4" y="581"/>
                    <a:pt x="4" y="581"/>
                    <a:pt x="4" y="581"/>
                  </a:cubicBezTo>
                  <a:cubicBezTo>
                    <a:pt x="3" y="580"/>
                    <a:pt x="1" y="580"/>
                    <a:pt x="0" y="579"/>
                  </a:cubicBezTo>
                  <a:cubicBezTo>
                    <a:pt x="0" y="581"/>
                    <a:pt x="0" y="581"/>
                    <a:pt x="0" y="581"/>
                  </a:cubicBezTo>
                  <a:cubicBezTo>
                    <a:pt x="2" y="582"/>
                    <a:pt x="3" y="583"/>
                    <a:pt x="5" y="584"/>
                  </a:cubicBezTo>
                  <a:cubicBezTo>
                    <a:pt x="13" y="590"/>
                    <a:pt x="21" y="598"/>
                    <a:pt x="27" y="606"/>
                  </a:cubicBezTo>
                  <a:cubicBezTo>
                    <a:pt x="31" y="606"/>
                    <a:pt x="31" y="606"/>
                    <a:pt x="31" y="606"/>
                  </a:cubicBezTo>
                  <a:cubicBezTo>
                    <a:pt x="30" y="590"/>
                    <a:pt x="46" y="576"/>
                    <a:pt x="62" y="579"/>
                  </a:cubicBezTo>
                  <a:cubicBezTo>
                    <a:pt x="60" y="582"/>
                    <a:pt x="58" y="585"/>
                    <a:pt x="57" y="588"/>
                  </a:cubicBezTo>
                  <a:cubicBezTo>
                    <a:pt x="53" y="587"/>
                    <a:pt x="49" y="587"/>
                    <a:pt x="46" y="590"/>
                  </a:cubicBezTo>
                  <a:cubicBezTo>
                    <a:pt x="43" y="592"/>
                    <a:pt x="41" y="597"/>
                    <a:pt x="39" y="601"/>
                  </a:cubicBezTo>
                  <a:cubicBezTo>
                    <a:pt x="39" y="601"/>
                    <a:pt x="39" y="601"/>
                    <a:pt x="39" y="601"/>
                  </a:cubicBezTo>
                  <a:cubicBezTo>
                    <a:pt x="36" y="602"/>
                    <a:pt x="33" y="604"/>
                    <a:pt x="31" y="606"/>
                  </a:cubicBezTo>
                  <a:cubicBezTo>
                    <a:pt x="33" y="606"/>
                    <a:pt x="33" y="606"/>
                    <a:pt x="33" y="606"/>
                  </a:cubicBezTo>
                  <a:cubicBezTo>
                    <a:pt x="39" y="602"/>
                    <a:pt x="46" y="600"/>
                    <a:pt x="52" y="602"/>
                  </a:cubicBezTo>
                  <a:cubicBezTo>
                    <a:pt x="52" y="603"/>
                    <a:pt x="51" y="605"/>
                    <a:pt x="51" y="606"/>
                  </a:cubicBezTo>
                  <a:cubicBezTo>
                    <a:pt x="53" y="606"/>
                    <a:pt x="53" y="606"/>
                    <a:pt x="53" y="606"/>
                  </a:cubicBezTo>
                  <a:cubicBezTo>
                    <a:pt x="54" y="602"/>
                    <a:pt x="55" y="599"/>
                    <a:pt x="56" y="595"/>
                  </a:cubicBezTo>
                  <a:cubicBezTo>
                    <a:pt x="58" y="589"/>
                    <a:pt x="61" y="584"/>
                    <a:pt x="64" y="579"/>
                  </a:cubicBezTo>
                  <a:cubicBezTo>
                    <a:pt x="64" y="579"/>
                    <a:pt x="64" y="579"/>
                    <a:pt x="64" y="579"/>
                  </a:cubicBezTo>
                  <a:cubicBezTo>
                    <a:pt x="64" y="578"/>
                    <a:pt x="64" y="578"/>
                    <a:pt x="65" y="578"/>
                  </a:cubicBezTo>
                  <a:cubicBezTo>
                    <a:pt x="71" y="567"/>
                    <a:pt x="78" y="559"/>
                    <a:pt x="87" y="551"/>
                  </a:cubicBezTo>
                  <a:cubicBezTo>
                    <a:pt x="95" y="543"/>
                    <a:pt x="104" y="538"/>
                    <a:pt x="114" y="533"/>
                  </a:cubicBezTo>
                  <a:cubicBezTo>
                    <a:pt x="108" y="540"/>
                    <a:pt x="105" y="550"/>
                    <a:pt x="104" y="560"/>
                  </a:cubicBezTo>
                  <a:cubicBezTo>
                    <a:pt x="102" y="571"/>
                    <a:pt x="103" y="583"/>
                    <a:pt x="105" y="595"/>
                  </a:cubicBezTo>
                  <a:cubicBezTo>
                    <a:pt x="106" y="599"/>
                    <a:pt x="107" y="602"/>
                    <a:pt x="107" y="606"/>
                  </a:cubicBezTo>
                  <a:cubicBezTo>
                    <a:pt x="109" y="606"/>
                    <a:pt x="109" y="606"/>
                    <a:pt x="109" y="606"/>
                  </a:cubicBezTo>
                  <a:cubicBezTo>
                    <a:pt x="109" y="602"/>
                    <a:pt x="108" y="598"/>
                    <a:pt x="107" y="595"/>
                  </a:cubicBezTo>
                  <a:cubicBezTo>
                    <a:pt x="112" y="594"/>
                    <a:pt x="118" y="594"/>
                    <a:pt x="122" y="595"/>
                  </a:cubicBezTo>
                  <a:cubicBezTo>
                    <a:pt x="128" y="596"/>
                    <a:pt x="133" y="597"/>
                    <a:pt x="137" y="599"/>
                  </a:cubicBezTo>
                  <a:cubicBezTo>
                    <a:pt x="142" y="601"/>
                    <a:pt x="147" y="603"/>
                    <a:pt x="151" y="606"/>
                  </a:cubicBezTo>
                  <a:cubicBezTo>
                    <a:pt x="154" y="606"/>
                    <a:pt x="154" y="606"/>
                    <a:pt x="154" y="606"/>
                  </a:cubicBezTo>
                  <a:cubicBezTo>
                    <a:pt x="154" y="606"/>
                    <a:pt x="154" y="606"/>
                    <a:pt x="154" y="606"/>
                  </a:cubicBezTo>
                  <a:cubicBezTo>
                    <a:pt x="157" y="602"/>
                    <a:pt x="158" y="598"/>
                    <a:pt x="160" y="594"/>
                  </a:cubicBezTo>
                  <a:cubicBezTo>
                    <a:pt x="162" y="595"/>
                    <a:pt x="164" y="596"/>
                    <a:pt x="166" y="598"/>
                  </a:cubicBezTo>
                  <a:cubicBezTo>
                    <a:pt x="170" y="600"/>
                    <a:pt x="173" y="603"/>
                    <a:pt x="177" y="606"/>
                  </a:cubicBezTo>
                  <a:cubicBezTo>
                    <a:pt x="176" y="606"/>
                    <a:pt x="176" y="606"/>
                    <a:pt x="176" y="606"/>
                  </a:cubicBezTo>
                  <a:cubicBezTo>
                    <a:pt x="179" y="606"/>
                    <a:pt x="179" y="606"/>
                    <a:pt x="179" y="606"/>
                  </a:cubicBezTo>
                  <a:cubicBezTo>
                    <a:pt x="169" y="596"/>
                    <a:pt x="155" y="588"/>
                    <a:pt x="142" y="584"/>
                  </a:cubicBezTo>
                  <a:cubicBezTo>
                    <a:pt x="136" y="581"/>
                    <a:pt x="130" y="579"/>
                    <a:pt x="123" y="578"/>
                  </a:cubicBezTo>
                  <a:cubicBezTo>
                    <a:pt x="117" y="577"/>
                    <a:pt x="111" y="577"/>
                    <a:pt x="105" y="578"/>
                  </a:cubicBezTo>
                  <a:cubicBezTo>
                    <a:pt x="105" y="576"/>
                    <a:pt x="105" y="574"/>
                    <a:pt x="105" y="573"/>
                  </a:cubicBezTo>
                  <a:cubicBezTo>
                    <a:pt x="116" y="570"/>
                    <a:pt x="129" y="573"/>
                    <a:pt x="140" y="576"/>
                  </a:cubicBezTo>
                  <a:cubicBezTo>
                    <a:pt x="152" y="579"/>
                    <a:pt x="164" y="585"/>
                    <a:pt x="175" y="593"/>
                  </a:cubicBezTo>
                  <a:cubicBezTo>
                    <a:pt x="179" y="597"/>
                    <a:pt x="184" y="601"/>
                    <a:pt x="187" y="606"/>
                  </a:cubicBezTo>
                  <a:cubicBezTo>
                    <a:pt x="189" y="606"/>
                    <a:pt x="189" y="606"/>
                    <a:pt x="189" y="606"/>
                  </a:cubicBezTo>
                  <a:cubicBezTo>
                    <a:pt x="186" y="602"/>
                    <a:pt x="183" y="598"/>
                    <a:pt x="179" y="595"/>
                  </a:cubicBezTo>
                  <a:cubicBezTo>
                    <a:pt x="183" y="593"/>
                    <a:pt x="186" y="590"/>
                    <a:pt x="189" y="588"/>
                  </a:cubicBezTo>
                  <a:cubicBezTo>
                    <a:pt x="193" y="586"/>
                    <a:pt x="197" y="584"/>
                    <a:pt x="201" y="587"/>
                  </a:cubicBezTo>
                  <a:cubicBezTo>
                    <a:pt x="205" y="590"/>
                    <a:pt x="204" y="596"/>
                    <a:pt x="202" y="600"/>
                  </a:cubicBezTo>
                  <a:cubicBezTo>
                    <a:pt x="201" y="602"/>
                    <a:pt x="199" y="604"/>
                    <a:pt x="197" y="606"/>
                  </a:cubicBezTo>
                  <a:cubicBezTo>
                    <a:pt x="200" y="606"/>
                    <a:pt x="200" y="606"/>
                    <a:pt x="200" y="606"/>
                  </a:cubicBezTo>
                  <a:cubicBezTo>
                    <a:pt x="201" y="604"/>
                    <a:pt x="203" y="602"/>
                    <a:pt x="204" y="600"/>
                  </a:cubicBezTo>
                  <a:cubicBezTo>
                    <a:pt x="206" y="596"/>
                    <a:pt x="206" y="590"/>
                    <a:pt x="203" y="586"/>
                  </a:cubicBezTo>
                  <a:cubicBezTo>
                    <a:pt x="200" y="583"/>
                    <a:pt x="195" y="583"/>
                    <a:pt x="191" y="585"/>
                  </a:cubicBezTo>
                  <a:cubicBezTo>
                    <a:pt x="189" y="586"/>
                    <a:pt x="187" y="587"/>
                    <a:pt x="186" y="589"/>
                  </a:cubicBezTo>
                  <a:cubicBezTo>
                    <a:pt x="184" y="590"/>
                    <a:pt x="182" y="591"/>
                    <a:pt x="180" y="592"/>
                  </a:cubicBezTo>
                  <a:cubicBezTo>
                    <a:pt x="181" y="591"/>
                    <a:pt x="182" y="590"/>
                    <a:pt x="182" y="589"/>
                  </a:cubicBezTo>
                  <a:cubicBezTo>
                    <a:pt x="183" y="586"/>
                    <a:pt x="184" y="583"/>
                    <a:pt x="185" y="581"/>
                  </a:cubicBezTo>
                  <a:cubicBezTo>
                    <a:pt x="186" y="575"/>
                    <a:pt x="185" y="568"/>
                    <a:pt x="180" y="566"/>
                  </a:cubicBezTo>
                  <a:cubicBezTo>
                    <a:pt x="175" y="563"/>
                    <a:pt x="171" y="566"/>
                    <a:pt x="168" y="568"/>
                  </a:cubicBezTo>
                  <a:cubicBezTo>
                    <a:pt x="164" y="571"/>
                    <a:pt x="161" y="575"/>
                    <a:pt x="159" y="578"/>
                  </a:cubicBezTo>
                  <a:cubicBezTo>
                    <a:pt x="159" y="576"/>
                    <a:pt x="160" y="573"/>
                    <a:pt x="160" y="571"/>
                  </a:cubicBezTo>
                  <a:cubicBezTo>
                    <a:pt x="161" y="568"/>
                    <a:pt x="161" y="565"/>
                    <a:pt x="161" y="562"/>
                  </a:cubicBezTo>
                  <a:cubicBezTo>
                    <a:pt x="161" y="557"/>
                    <a:pt x="159" y="551"/>
                    <a:pt x="153" y="550"/>
                  </a:cubicBezTo>
                  <a:cubicBezTo>
                    <a:pt x="149" y="549"/>
                    <a:pt x="145" y="553"/>
                    <a:pt x="143" y="556"/>
                  </a:cubicBezTo>
                  <a:cubicBezTo>
                    <a:pt x="139" y="560"/>
                    <a:pt x="136" y="565"/>
                    <a:pt x="135" y="570"/>
                  </a:cubicBezTo>
                  <a:cubicBezTo>
                    <a:pt x="135" y="565"/>
                    <a:pt x="134" y="561"/>
                    <a:pt x="133" y="557"/>
                  </a:cubicBezTo>
                  <a:cubicBezTo>
                    <a:pt x="132" y="554"/>
                    <a:pt x="129" y="550"/>
                    <a:pt x="126" y="549"/>
                  </a:cubicBezTo>
                  <a:cubicBezTo>
                    <a:pt x="123" y="547"/>
                    <a:pt x="119" y="549"/>
                    <a:pt x="117" y="552"/>
                  </a:cubicBezTo>
                  <a:cubicBezTo>
                    <a:pt x="114" y="556"/>
                    <a:pt x="113" y="561"/>
                    <a:pt x="112" y="566"/>
                  </a:cubicBezTo>
                  <a:cubicBezTo>
                    <a:pt x="112" y="562"/>
                    <a:pt x="110" y="557"/>
                    <a:pt x="107" y="555"/>
                  </a:cubicBezTo>
                  <a:cubicBezTo>
                    <a:pt x="107" y="552"/>
                    <a:pt x="108" y="550"/>
                    <a:pt x="109" y="547"/>
                  </a:cubicBezTo>
                  <a:cubicBezTo>
                    <a:pt x="109" y="547"/>
                    <a:pt x="109" y="546"/>
                    <a:pt x="109" y="545"/>
                  </a:cubicBezTo>
                  <a:cubicBezTo>
                    <a:pt x="110" y="546"/>
                    <a:pt x="111" y="547"/>
                    <a:pt x="112" y="548"/>
                  </a:cubicBezTo>
                  <a:cubicBezTo>
                    <a:pt x="112" y="548"/>
                    <a:pt x="112" y="548"/>
                    <a:pt x="112" y="548"/>
                  </a:cubicBezTo>
                  <a:cubicBezTo>
                    <a:pt x="113" y="548"/>
                    <a:pt x="113" y="548"/>
                    <a:pt x="113" y="548"/>
                  </a:cubicBezTo>
                  <a:cubicBezTo>
                    <a:pt x="117" y="544"/>
                    <a:pt x="120" y="540"/>
                    <a:pt x="126" y="539"/>
                  </a:cubicBezTo>
                  <a:cubicBezTo>
                    <a:pt x="131" y="539"/>
                    <a:pt x="137" y="542"/>
                    <a:pt x="139" y="547"/>
                  </a:cubicBezTo>
                  <a:cubicBezTo>
                    <a:pt x="140" y="548"/>
                    <a:pt x="140" y="548"/>
                    <a:pt x="141" y="547"/>
                  </a:cubicBezTo>
                  <a:cubicBezTo>
                    <a:pt x="145" y="542"/>
                    <a:pt x="152" y="542"/>
                    <a:pt x="158" y="543"/>
                  </a:cubicBezTo>
                  <a:cubicBezTo>
                    <a:pt x="164" y="546"/>
                    <a:pt x="169" y="552"/>
                    <a:pt x="168" y="559"/>
                  </a:cubicBezTo>
                  <a:cubicBezTo>
                    <a:pt x="168" y="559"/>
                    <a:pt x="169" y="560"/>
                    <a:pt x="169" y="560"/>
                  </a:cubicBezTo>
                  <a:cubicBezTo>
                    <a:pt x="172" y="558"/>
                    <a:pt x="175" y="557"/>
                    <a:pt x="178" y="558"/>
                  </a:cubicBezTo>
                  <a:cubicBezTo>
                    <a:pt x="181" y="558"/>
                    <a:pt x="184" y="559"/>
                    <a:pt x="187" y="561"/>
                  </a:cubicBezTo>
                  <a:cubicBezTo>
                    <a:pt x="192" y="564"/>
                    <a:pt x="192" y="570"/>
                    <a:pt x="193" y="576"/>
                  </a:cubicBezTo>
                  <a:cubicBezTo>
                    <a:pt x="193" y="576"/>
                    <a:pt x="193" y="577"/>
                    <a:pt x="194" y="577"/>
                  </a:cubicBezTo>
                  <a:cubicBezTo>
                    <a:pt x="198" y="576"/>
                    <a:pt x="203" y="576"/>
                    <a:pt x="207" y="578"/>
                  </a:cubicBezTo>
                  <a:cubicBezTo>
                    <a:pt x="207" y="578"/>
                    <a:pt x="207" y="579"/>
                    <a:pt x="208" y="579"/>
                  </a:cubicBezTo>
                  <a:cubicBezTo>
                    <a:pt x="209" y="579"/>
                    <a:pt x="210" y="580"/>
                    <a:pt x="211" y="581"/>
                  </a:cubicBezTo>
                  <a:cubicBezTo>
                    <a:pt x="214" y="585"/>
                    <a:pt x="216" y="592"/>
                    <a:pt x="213" y="597"/>
                  </a:cubicBezTo>
                  <a:cubicBezTo>
                    <a:pt x="213" y="597"/>
                    <a:pt x="213" y="598"/>
                    <a:pt x="214" y="598"/>
                  </a:cubicBezTo>
                  <a:cubicBezTo>
                    <a:pt x="219" y="599"/>
                    <a:pt x="223" y="602"/>
                    <a:pt x="225" y="606"/>
                  </a:cubicBezTo>
                  <a:cubicBezTo>
                    <a:pt x="227" y="606"/>
                    <a:pt x="227" y="606"/>
                    <a:pt x="227" y="606"/>
                  </a:cubicBezTo>
                  <a:cubicBezTo>
                    <a:pt x="226" y="604"/>
                    <a:pt x="225" y="602"/>
                    <a:pt x="223" y="601"/>
                  </a:cubicBezTo>
                  <a:cubicBezTo>
                    <a:pt x="225" y="601"/>
                    <a:pt x="227" y="600"/>
                    <a:pt x="228" y="599"/>
                  </a:cubicBezTo>
                  <a:cubicBezTo>
                    <a:pt x="230" y="599"/>
                    <a:pt x="231" y="598"/>
                    <a:pt x="232" y="598"/>
                  </a:cubicBezTo>
                  <a:cubicBezTo>
                    <a:pt x="231" y="599"/>
                    <a:pt x="231" y="601"/>
                    <a:pt x="230" y="602"/>
                  </a:cubicBezTo>
                  <a:cubicBezTo>
                    <a:pt x="230" y="604"/>
                    <a:pt x="229" y="605"/>
                    <a:pt x="229" y="606"/>
                  </a:cubicBezTo>
                  <a:cubicBezTo>
                    <a:pt x="231" y="606"/>
                    <a:pt x="231" y="606"/>
                    <a:pt x="231" y="606"/>
                  </a:cubicBezTo>
                  <a:cubicBezTo>
                    <a:pt x="231" y="605"/>
                    <a:pt x="231" y="605"/>
                    <a:pt x="231" y="604"/>
                  </a:cubicBezTo>
                  <a:cubicBezTo>
                    <a:pt x="232" y="602"/>
                    <a:pt x="233" y="599"/>
                    <a:pt x="235" y="597"/>
                  </a:cubicBezTo>
                  <a:cubicBezTo>
                    <a:pt x="235" y="597"/>
                    <a:pt x="235" y="597"/>
                    <a:pt x="235" y="597"/>
                  </a:cubicBezTo>
                  <a:cubicBezTo>
                    <a:pt x="235" y="596"/>
                    <a:pt x="236" y="596"/>
                    <a:pt x="237" y="596"/>
                  </a:cubicBezTo>
                  <a:cubicBezTo>
                    <a:pt x="239" y="595"/>
                    <a:pt x="242" y="594"/>
                    <a:pt x="244" y="592"/>
                  </a:cubicBezTo>
                  <a:cubicBezTo>
                    <a:pt x="244" y="593"/>
                    <a:pt x="244" y="594"/>
                    <a:pt x="244" y="595"/>
                  </a:cubicBezTo>
                  <a:cubicBezTo>
                    <a:pt x="243" y="598"/>
                    <a:pt x="241" y="600"/>
                    <a:pt x="240" y="603"/>
                  </a:cubicBezTo>
                  <a:cubicBezTo>
                    <a:pt x="239" y="604"/>
                    <a:pt x="239" y="605"/>
                    <a:pt x="238" y="606"/>
                  </a:cubicBezTo>
                  <a:cubicBezTo>
                    <a:pt x="240" y="606"/>
                    <a:pt x="240" y="606"/>
                    <a:pt x="240" y="606"/>
                  </a:cubicBezTo>
                  <a:cubicBezTo>
                    <a:pt x="241" y="603"/>
                    <a:pt x="242" y="601"/>
                    <a:pt x="244" y="598"/>
                  </a:cubicBezTo>
                  <a:cubicBezTo>
                    <a:pt x="245" y="596"/>
                    <a:pt x="245" y="593"/>
                    <a:pt x="247" y="591"/>
                  </a:cubicBezTo>
                  <a:cubicBezTo>
                    <a:pt x="247" y="591"/>
                    <a:pt x="247" y="591"/>
                    <a:pt x="247" y="591"/>
                  </a:cubicBezTo>
                  <a:cubicBezTo>
                    <a:pt x="249" y="590"/>
                    <a:pt x="251" y="589"/>
                    <a:pt x="254" y="588"/>
                  </a:cubicBezTo>
                  <a:cubicBezTo>
                    <a:pt x="254" y="588"/>
                    <a:pt x="254" y="588"/>
                    <a:pt x="254" y="587"/>
                  </a:cubicBezTo>
                  <a:cubicBezTo>
                    <a:pt x="253" y="589"/>
                    <a:pt x="253" y="590"/>
                    <a:pt x="252" y="592"/>
                  </a:cubicBezTo>
                  <a:cubicBezTo>
                    <a:pt x="252" y="595"/>
                    <a:pt x="251" y="598"/>
                    <a:pt x="249" y="600"/>
                  </a:cubicBezTo>
                  <a:cubicBezTo>
                    <a:pt x="249" y="602"/>
                    <a:pt x="248" y="604"/>
                    <a:pt x="247" y="606"/>
                  </a:cubicBezTo>
                  <a:cubicBezTo>
                    <a:pt x="248" y="606"/>
                    <a:pt x="248" y="606"/>
                    <a:pt x="248" y="606"/>
                  </a:cubicBezTo>
                  <a:cubicBezTo>
                    <a:pt x="249" y="605"/>
                    <a:pt x="249" y="604"/>
                    <a:pt x="250" y="603"/>
                  </a:cubicBezTo>
                  <a:cubicBezTo>
                    <a:pt x="251" y="600"/>
                    <a:pt x="252" y="597"/>
                    <a:pt x="253" y="594"/>
                  </a:cubicBezTo>
                  <a:cubicBezTo>
                    <a:pt x="254" y="591"/>
                    <a:pt x="255" y="588"/>
                    <a:pt x="256" y="586"/>
                  </a:cubicBezTo>
                  <a:cubicBezTo>
                    <a:pt x="258" y="584"/>
                    <a:pt x="261" y="583"/>
                    <a:pt x="263" y="582"/>
                  </a:cubicBezTo>
                  <a:cubicBezTo>
                    <a:pt x="264" y="581"/>
                    <a:pt x="265" y="580"/>
                    <a:pt x="266" y="580"/>
                  </a:cubicBezTo>
                  <a:cubicBezTo>
                    <a:pt x="265" y="582"/>
                    <a:pt x="264" y="584"/>
                    <a:pt x="263" y="587"/>
                  </a:cubicBezTo>
                  <a:cubicBezTo>
                    <a:pt x="262" y="590"/>
                    <a:pt x="261" y="594"/>
                    <a:pt x="259" y="597"/>
                  </a:cubicBezTo>
                  <a:cubicBezTo>
                    <a:pt x="258" y="600"/>
                    <a:pt x="256" y="603"/>
                    <a:pt x="255" y="606"/>
                  </a:cubicBezTo>
                  <a:cubicBezTo>
                    <a:pt x="256" y="606"/>
                    <a:pt x="256" y="606"/>
                    <a:pt x="256" y="606"/>
                  </a:cubicBezTo>
                  <a:cubicBezTo>
                    <a:pt x="257" y="604"/>
                    <a:pt x="259" y="601"/>
                    <a:pt x="260" y="599"/>
                  </a:cubicBezTo>
                  <a:cubicBezTo>
                    <a:pt x="263" y="592"/>
                    <a:pt x="265" y="585"/>
                    <a:pt x="269" y="579"/>
                  </a:cubicBezTo>
                  <a:cubicBezTo>
                    <a:pt x="269" y="579"/>
                    <a:pt x="269" y="578"/>
                    <a:pt x="270" y="578"/>
                  </a:cubicBezTo>
                  <a:cubicBezTo>
                    <a:pt x="272" y="577"/>
                    <a:pt x="274" y="576"/>
                    <a:pt x="277" y="575"/>
                  </a:cubicBezTo>
                  <a:cubicBezTo>
                    <a:pt x="275" y="578"/>
                    <a:pt x="275" y="581"/>
                    <a:pt x="274" y="584"/>
                  </a:cubicBezTo>
                  <a:cubicBezTo>
                    <a:pt x="272" y="588"/>
                    <a:pt x="270" y="591"/>
                    <a:pt x="269" y="595"/>
                  </a:cubicBezTo>
                  <a:cubicBezTo>
                    <a:pt x="267" y="599"/>
                    <a:pt x="265" y="602"/>
                    <a:pt x="264" y="606"/>
                  </a:cubicBezTo>
                  <a:cubicBezTo>
                    <a:pt x="265" y="606"/>
                    <a:pt x="265" y="606"/>
                    <a:pt x="265" y="606"/>
                  </a:cubicBezTo>
                  <a:cubicBezTo>
                    <a:pt x="267" y="603"/>
                    <a:pt x="268" y="600"/>
                    <a:pt x="270" y="597"/>
                  </a:cubicBezTo>
                  <a:cubicBezTo>
                    <a:pt x="272" y="593"/>
                    <a:pt x="273" y="589"/>
                    <a:pt x="275" y="585"/>
                  </a:cubicBezTo>
                  <a:cubicBezTo>
                    <a:pt x="276" y="581"/>
                    <a:pt x="277" y="577"/>
                    <a:pt x="279" y="574"/>
                  </a:cubicBezTo>
                  <a:cubicBezTo>
                    <a:pt x="281" y="572"/>
                    <a:pt x="284" y="571"/>
                    <a:pt x="287" y="570"/>
                  </a:cubicBezTo>
                  <a:cubicBezTo>
                    <a:pt x="286" y="572"/>
                    <a:pt x="286" y="574"/>
                    <a:pt x="286" y="576"/>
                  </a:cubicBezTo>
                  <a:cubicBezTo>
                    <a:pt x="284" y="580"/>
                    <a:pt x="282" y="585"/>
                    <a:pt x="280" y="590"/>
                  </a:cubicBezTo>
                  <a:cubicBezTo>
                    <a:pt x="278" y="595"/>
                    <a:pt x="276" y="601"/>
                    <a:pt x="273" y="606"/>
                  </a:cubicBezTo>
                  <a:cubicBezTo>
                    <a:pt x="275" y="606"/>
                    <a:pt x="275" y="606"/>
                    <a:pt x="275" y="606"/>
                  </a:cubicBezTo>
                  <a:cubicBezTo>
                    <a:pt x="277" y="601"/>
                    <a:pt x="279" y="596"/>
                    <a:pt x="281" y="592"/>
                  </a:cubicBezTo>
                  <a:cubicBezTo>
                    <a:pt x="283" y="587"/>
                    <a:pt x="285" y="583"/>
                    <a:pt x="286" y="578"/>
                  </a:cubicBezTo>
                  <a:cubicBezTo>
                    <a:pt x="287" y="577"/>
                    <a:pt x="287" y="575"/>
                    <a:pt x="288" y="574"/>
                  </a:cubicBezTo>
                  <a:cubicBezTo>
                    <a:pt x="288" y="572"/>
                    <a:pt x="288" y="570"/>
                    <a:pt x="289" y="569"/>
                  </a:cubicBezTo>
                  <a:cubicBezTo>
                    <a:pt x="289" y="569"/>
                    <a:pt x="289" y="569"/>
                    <a:pt x="289" y="569"/>
                  </a:cubicBezTo>
                  <a:cubicBezTo>
                    <a:pt x="292" y="569"/>
                    <a:pt x="294" y="568"/>
                    <a:pt x="296" y="567"/>
                  </a:cubicBezTo>
                  <a:cubicBezTo>
                    <a:pt x="296" y="567"/>
                    <a:pt x="296" y="567"/>
                    <a:pt x="297" y="567"/>
                  </a:cubicBezTo>
                  <a:cubicBezTo>
                    <a:pt x="295" y="570"/>
                    <a:pt x="294" y="573"/>
                    <a:pt x="293" y="576"/>
                  </a:cubicBezTo>
                  <a:cubicBezTo>
                    <a:pt x="292" y="581"/>
                    <a:pt x="290" y="585"/>
                    <a:pt x="288" y="590"/>
                  </a:cubicBezTo>
                  <a:cubicBezTo>
                    <a:pt x="286" y="595"/>
                    <a:pt x="284" y="600"/>
                    <a:pt x="281" y="606"/>
                  </a:cubicBezTo>
                  <a:cubicBezTo>
                    <a:pt x="283" y="606"/>
                    <a:pt x="283" y="606"/>
                    <a:pt x="283" y="606"/>
                  </a:cubicBezTo>
                  <a:cubicBezTo>
                    <a:pt x="285" y="601"/>
                    <a:pt x="287" y="596"/>
                    <a:pt x="289" y="591"/>
                  </a:cubicBezTo>
                  <a:cubicBezTo>
                    <a:pt x="291" y="587"/>
                    <a:pt x="292" y="583"/>
                    <a:pt x="294" y="578"/>
                  </a:cubicBezTo>
                  <a:cubicBezTo>
                    <a:pt x="295" y="575"/>
                    <a:pt x="296" y="570"/>
                    <a:pt x="298" y="567"/>
                  </a:cubicBezTo>
                  <a:cubicBezTo>
                    <a:pt x="301" y="566"/>
                    <a:pt x="303" y="566"/>
                    <a:pt x="305" y="565"/>
                  </a:cubicBezTo>
                  <a:cubicBezTo>
                    <a:pt x="303" y="568"/>
                    <a:pt x="302" y="572"/>
                    <a:pt x="301" y="575"/>
                  </a:cubicBezTo>
                  <a:cubicBezTo>
                    <a:pt x="300" y="579"/>
                    <a:pt x="298" y="584"/>
                    <a:pt x="297" y="588"/>
                  </a:cubicBezTo>
                  <a:cubicBezTo>
                    <a:pt x="294" y="594"/>
                    <a:pt x="292" y="600"/>
                    <a:pt x="289" y="606"/>
                  </a:cubicBezTo>
                  <a:cubicBezTo>
                    <a:pt x="291" y="606"/>
                    <a:pt x="291" y="606"/>
                    <a:pt x="291" y="606"/>
                  </a:cubicBezTo>
                  <a:cubicBezTo>
                    <a:pt x="293" y="600"/>
                    <a:pt x="295" y="595"/>
                    <a:pt x="298" y="589"/>
                  </a:cubicBezTo>
                  <a:cubicBezTo>
                    <a:pt x="299" y="585"/>
                    <a:pt x="301" y="581"/>
                    <a:pt x="302" y="577"/>
                  </a:cubicBezTo>
                  <a:cubicBezTo>
                    <a:pt x="304" y="573"/>
                    <a:pt x="304" y="569"/>
                    <a:pt x="307" y="565"/>
                  </a:cubicBezTo>
                  <a:cubicBezTo>
                    <a:pt x="309" y="565"/>
                    <a:pt x="312" y="564"/>
                    <a:pt x="314" y="564"/>
                  </a:cubicBezTo>
                  <a:cubicBezTo>
                    <a:pt x="313" y="565"/>
                    <a:pt x="313" y="566"/>
                    <a:pt x="313" y="567"/>
                  </a:cubicBezTo>
                  <a:cubicBezTo>
                    <a:pt x="312" y="569"/>
                    <a:pt x="312" y="571"/>
                    <a:pt x="311" y="573"/>
                  </a:cubicBezTo>
                  <a:cubicBezTo>
                    <a:pt x="310" y="577"/>
                    <a:pt x="308" y="581"/>
                    <a:pt x="306" y="586"/>
                  </a:cubicBezTo>
                  <a:cubicBezTo>
                    <a:pt x="304" y="590"/>
                    <a:pt x="302" y="594"/>
                    <a:pt x="301" y="599"/>
                  </a:cubicBezTo>
                  <a:cubicBezTo>
                    <a:pt x="300" y="601"/>
                    <a:pt x="299" y="604"/>
                    <a:pt x="298" y="606"/>
                  </a:cubicBezTo>
                  <a:cubicBezTo>
                    <a:pt x="300" y="606"/>
                    <a:pt x="300" y="606"/>
                    <a:pt x="300" y="606"/>
                  </a:cubicBezTo>
                  <a:cubicBezTo>
                    <a:pt x="300" y="604"/>
                    <a:pt x="301" y="602"/>
                    <a:pt x="302" y="600"/>
                  </a:cubicBezTo>
                  <a:cubicBezTo>
                    <a:pt x="303" y="596"/>
                    <a:pt x="305" y="592"/>
                    <a:pt x="307" y="588"/>
                  </a:cubicBezTo>
                  <a:cubicBezTo>
                    <a:pt x="308" y="584"/>
                    <a:pt x="310" y="580"/>
                    <a:pt x="312" y="576"/>
                  </a:cubicBezTo>
                  <a:cubicBezTo>
                    <a:pt x="312" y="574"/>
                    <a:pt x="313" y="572"/>
                    <a:pt x="314" y="570"/>
                  </a:cubicBezTo>
                  <a:cubicBezTo>
                    <a:pt x="314" y="568"/>
                    <a:pt x="315" y="566"/>
                    <a:pt x="316" y="564"/>
                  </a:cubicBezTo>
                  <a:cubicBezTo>
                    <a:pt x="318" y="564"/>
                    <a:pt x="321" y="563"/>
                    <a:pt x="323" y="563"/>
                  </a:cubicBezTo>
                  <a:cubicBezTo>
                    <a:pt x="322" y="565"/>
                    <a:pt x="322" y="568"/>
                    <a:pt x="321" y="569"/>
                  </a:cubicBezTo>
                  <a:cubicBezTo>
                    <a:pt x="319" y="574"/>
                    <a:pt x="318" y="579"/>
                    <a:pt x="316" y="583"/>
                  </a:cubicBezTo>
                  <a:cubicBezTo>
                    <a:pt x="314" y="587"/>
                    <a:pt x="312" y="592"/>
                    <a:pt x="310" y="596"/>
                  </a:cubicBezTo>
                  <a:cubicBezTo>
                    <a:pt x="309" y="599"/>
                    <a:pt x="308" y="603"/>
                    <a:pt x="307" y="606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9" y="603"/>
                    <a:pt x="310" y="601"/>
                    <a:pt x="311" y="598"/>
                  </a:cubicBezTo>
                  <a:cubicBezTo>
                    <a:pt x="313" y="594"/>
                    <a:pt x="315" y="589"/>
                    <a:pt x="317" y="585"/>
                  </a:cubicBezTo>
                  <a:cubicBezTo>
                    <a:pt x="318" y="581"/>
                    <a:pt x="320" y="577"/>
                    <a:pt x="321" y="573"/>
                  </a:cubicBezTo>
                  <a:cubicBezTo>
                    <a:pt x="322" y="571"/>
                    <a:pt x="323" y="569"/>
                    <a:pt x="323" y="568"/>
                  </a:cubicBezTo>
                  <a:cubicBezTo>
                    <a:pt x="324" y="566"/>
                    <a:pt x="324" y="565"/>
                    <a:pt x="325" y="563"/>
                  </a:cubicBezTo>
                  <a:cubicBezTo>
                    <a:pt x="327" y="563"/>
                    <a:pt x="328" y="563"/>
                    <a:pt x="330" y="564"/>
                  </a:cubicBezTo>
                  <a:cubicBezTo>
                    <a:pt x="331" y="564"/>
                    <a:pt x="332" y="564"/>
                    <a:pt x="332" y="564"/>
                  </a:cubicBezTo>
                  <a:cubicBezTo>
                    <a:pt x="331" y="566"/>
                    <a:pt x="330" y="570"/>
                    <a:pt x="329" y="572"/>
                  </a:cubicBezTo>
                  <a:cubicBezTo>
                    <a:pt x="328" y="576"/>
                    <a:pt x="326" y="580"/>
                    <a:pt x="324" y="584"/>
                  </a:cubicBezTo>
                  <a:cubicBezTo>
                    <a:pt x="321" y="591"/>
                    <a:pt x="319" y="599"/>
                    <a:pt x="316" y="606"/>
                  </a:cubicBezTo>
                  <a:cubicBezTo>
                    <a:pt x="317" y="606"/>
                    <a:pt x="317" y="606"/>
                    <a:pt x="317" y="606"/>
                  </a:cubicBezTo>
                  <a:cubicBezTo>
                    <a:pt x="320" y="599"/>
                    <a:pt x="323" y="592"/>
                    <a:pt x="325" y="586"/>
                  </a:cubicBezTo>
                  <a:cubicBezTo>
                    <a:pt x="327" y="582"/>
                    <a:pt x="328" y="578"/>
                    <a:pt x="330" y="574"/>
                  </a:cubicBezTo>
                  <a:cubicBezTo>
                    <a:pt x="331" y="571"/>
                    <a:pt x="332" y="567"/>
                    <a:pt x="334" y="564"/>
                  </a:cubicBezTo>
                  <a:cubicBezTo>
                    <a:pt x="337" y="564"/>
                    <a:pt x="339" y="565"/>
                    <a:pt x="342" y="565"/>
                  </a:cubicBezTo>
                  <a:cubicBezTo>
                    <a:pt x="339" y="571"/>
                    <a:pt x="337" y="578"/>
                    <a:pt x="334" y="584"/>
                  </a:cubicBezTo>
                  <a:cubicBezTo>
                    <a:pt x="332" y="588"/>
                    <a:pt x="331" y="591"/>
                    <a:pt x="330" y="595"/>
                  </a:cubicBezTo>
                  <a:cubicBezTo>
                    <a:pt x="328" y="598"/>
                    <a:pt x="328" y="601"/>
                    <a:pt x="326" y="604"/>
                  </a:cubicBezTo>
                  <a:cubicBezTo>
                    <a:pt x="326" y="604"/>
                    <a:pt x="326" y="604"/>
                    <a:pt x="326" y="604"/>
                  </a:cubicBezTo>
                  <a:cubicBezTo>
                    <a:pt x="325" y="604"/>
                    <a:pt x="323" y="605"/>
                    <a:pt x="322" y="605"/>
                  </a:cubicBezTo>
                  <a:cubicBezTo>
                    <a:pt x="321" y="605"/>
                    <a:pt x="320" y="606"/>
                    <a:pt x="319" y="606"/>
                  </a:cubicBezTo>
                  <a:cubicBezTo>
                    <a:pt x="326" y="606"/>
                    <a:pt x="326" y="606"/>
                    <a:pt x="326" y="606"/>
                  </a:cubicBezTo>
                  <a:cubicBezTo>
                    <a:pt x="327" y="606"/>
                    <a:pt x="328" y="605"/>
                    <a:pt x="329" y="605"/>
                  </a:cubicBezTo>
                  <a:cubicBezTo>
                    <a:pt x="330" y="605"/>
                    <a:pt x="330" y="605"/>
                    <a:pt x="330" y="605"/>
                  </a:cubicBezTo>
                  <a:cubicBezTo>
                    <a:pt x="331" y="605"/>
                    <a:pt x="333" y="606"/>
                    <a:pt x="335" y="606"/>
                  </a:cubicBezTo>
                  <a:cubicBezTo>
                    <a:pt x="339" y="606"/>
                    <a:pt x="339" y="606"/>
                    <a:pt x="339" y="606"/>
                  </a:cubicBezTo>
                  <a:cubicBezTo>
                    <a:pt x="337" y="605"/>
                    <a:pt x="335" y="604"/>
                    <a:pt x="332" y="604"/>
                  </a:cubicBezTo>
                  <a:cubicBezTo>
                    <a:pt x="335" y="603"/>
                    <a:pt x="337" y="602"/>
                    <a:pt x="339" y="602"/>
                  </a:cubicBezTo>
                  <a:cubicBezTo>
                    <a:pt x="341" y="601"/>
                    <a:pt x="343" y="600"/>
                    <a:pt x="344" y="600"/>
                  </a:cubicBezTo>
                  <a:cubicBezTo>
                    <a:pt x="349" y="601"/>
                    <a:pt x="354" y="602"/>
                    <a:pt x="359" y="604"/>
                  </a:cubicBezTo>
                  <a:cubicBezTo>
                    <a:pt x="360" y="605"/>
                    <a:pt x="362" y="605"/>
                    <a:pt x="364" y="606"/>
                  </a:cubicBezTo>
                  <a:cubicBezTo>
                    <a:pt x="368" y="606"/>
                    <a:pt x="368" y="606"/>
                    <a:pt x="368" y="606"/>
                  </a:cubicBezTo>
                  <a:cubicBezTo>
                    <a:pt x="365" y="605"/>
                    <a:pt x="362" y="604"/>
                    <a:pt x="359" y="603"/>
                  </a:cubicBezTo>
                  <a:cubicBezTo>
                    <a:pt x="355" y="601"/>
                    <a:pt x="351" y="600"/>
                    <a:pt x="347" y="599"/>
                  </a:cubicBezTo>
                  <a:cubicBezTo>
                    <a:pt x="351" y="598"/>
                    <a:pt x="354" y="596"/>
                    <a:pt x="358" y="595"/>
                  </a:cubicBezTo>
                  <a:cubicBezTo>
                    <a:pt x="365" y="596"/>
                    <a:pt x="371" y="599"/>
                    <a:pt x="377" y="601"/>
                  </a:cubicBezTo>
                  <a:cubicBezTo>
                    <a:pt x="376" y="603"/>
                    <a:pt x="374" y="604"/>
                    <a:pt x="373" y="606"/>
                  </a:cubicBezTo>
                  <a:cubicBezTo>
                    <a:pt x="375" y="606"/>
                    <a:pt x="375" y="606"/>
                    <a:pt x="375" y="606"/>
                  </a:cubicBezTo>
                  <a:cubicBezTo>
                    <a:pt x="384" y="597"/>
                    <a:pt x="390" y="586"/>
                    <a:pt x="395" y="575"/>
                  </a:cubicBezTo>
                  <a:cubicBezTo>
                    <a:pt x="395" y="574"/>
                    <a:pt x="394" y="574"/>
                    <a:pt x="394" y="574"/>
                  </a:cubicBezTo>
                  <a:cubicBezTo>
                    <a:pt x="394" y="574"/>
                    <a:pt x="393" y="574"/>
                    <a:pt x="393" y="574"/>
                  </a:cubicBezTo>
                  <a:cubicBezTo>
                    <a:pt x="389" y="576"/>
                    <a:pt x="384" y="575"/>
                    <a:pt x="380" y="574"/>
                  </a:cubicBezTo>
                  <a:cubicBezTo>
                    <a:pt x="374" y="573"/>
                    <a:pt x="368" y="571"/>
                    <a:pt x="363" y="569"/>
                  </a:cubicBezTo>
                  <a:cubicBezTo>
                    <a:pt x="351" y="565"/>
                    <a:pt x="340" y="562"/>
                    <a:pt x="327" y="562"/>
                  </a:cubicBezTo>
                  <a:cubicBezTo>
                    <a:pt x="316" y="561"/>
                    <a:pt x="305" y="563"/>
                    <a:pt x="294" y="566"/>
                  </a:cubicBezTo>
                  <a:cubicBezTo>
                    <a:pt x="288" y="568"/>
                    <a:pt x="283" y="570"/>
                    <a:pt x="277" y="572"/>
                  </a:cubicBezTo>
                  <a:cubicBezTo>
                    <a:pt x="275" y="574"/>
                    <a:pt x="272" y="575"/>
                    <a:pt x="269" y="576"/>
                  </a:cubicBezTo>
                  <a:cubicBezTo>
                    <a:pt x="269" y="576"/>
                    <a:pt x="269" y="577"/>
                    <a:pt x="269" y="577"/>
                  </a:cubicBezTo>
                  <a:cubicBezTo>
                    <a:pt x="273" y="573"/>
                    <a:pt x="277" y="568"/>
                    <a:pt x="281" y="564"/>
                  </a:cubicBezTo>
                  <a:cubicBezTo>
                    <a:pt x="281" y="563"/>
                    <a:pt x="282" y="562"/>
                    <a:pt x="282" y="561"/>
                  </a:cubicBezTo>
                  <a:cubicBezTo>
                    <a:pt x="283" y="561"/>
                    <a:pt x="283" y="561"/>
                    <a:pt x="283" y="561"/>
                  </a:cubicBezTo>
                  <a:cubicBezTo>
                    <a:pt x="287" y="558"/>
                    <a:pt x="294" y="557"/>
                    <a:pt x="299" y="556"/>
                  </a:cubicBezTo>
                  <a:cubicBezTo>
                    <a:pt x="305" y="555"/>
                    <a:pt x="310" y="554"/>
                    <a:pt x="316" y="554"/>
                  </a:cubicBezTo>
                  <a:cubicBezTo>
                    <a:pt x="327" y="553"/>
                    <a:pt x="339" y="555"/>
                    <a:pt x="350" y="558"/>
                  </a:cubicBezTo>
                  <a:cubicBezTo>
                    <a:pt x="362" y="560"/>
                    <a:pt x="373" y="565"/>
                    <a:pt x="385" y="566"/>
                  </a:cubicBezTo>
                  <a:cubicBezTo>
                    <a:pt x="394" y="567"/>
                    <a:pt x="404" y="567"/>
                    <a:pt x="412" y="562"/>
                  </a:cubicBezTo>
                  <a:cubicBezTo>
                    <a:pt x="408" y="574"/>
                    <a:pt x="402" y="585"/>
                    <a:pt x="396" y="596"/>
                  </a:cubicBezTo>
                  <a:cubicBezTo>
                    <a:pt x="394" y="599"/>
                    <a:pt x="392" y="603"/>
                    <a:pt x="389" y="606"/>
                  </a:cubicBezTo>
                  <a:cubicBezTo>
                    <a:pt x="391" y="606"/>
                    <a:pt x="391" y="606"/>
                    <a:pt x="391" y="606"/>
                  </a:cubicBezTo>
                  <a:cubicBezTo>
                    <a:pt x="393" y="603"/>
                    <a:pt x="395" y="601"/>
                    <a:pt x="397" y="598"/>
                  </a:cubicBezTo>
                  <a:cubicBezTo>
                    <a:pt x="404" y="586"/>
                    <a:pt x="410" y="574"/>
                    <a:pt x="415" y="561"/>
                  </a:cubicBezTo>
                  <a:close/>
                  <a:moveTo>
                    <a:pt x="329" y="526"/>
                  </a:moveTo>
                  <a:cubicBezTo>
                    <a:pt x="331" y="522"/>
                    <a:pt x="335" y="519"/>
                    <a:pt x="340" y="517"/>
                  </a:cubicBezTo>
                  <a:cubicBezTo>
                    <a:pt x="341" y="517"/>
                    <a:pt x="343" y="517"/>
                    <a:pt x="344" y="517"/>
                  </a:cubicBezTo>
                  <a:cubicBezTo>
                    <a:pt x="347" y="518"/>
                    <a:pt x="349" y="519"/>
                    <a:pt x="351" y="520"/>
                  </a:cubicBezTo>
                  <a:cubicBezTo>
                    <a:pt x="355" y="523"/>
                    <a:pt x="357" y="527"/>
                    <a:pt x="357" y="532"/>
                  </a:cubicBezTo>
                  <a:cubicBezTo>
                    <a:pt x="357" y="536"/>
                    <a:pt x="355" y="540"/>
                    <a:pt x="352" y="543"/>
                  </a:cubicBezTo>
                  <a:cubicBezTo>
                    <a:pt x="348" y="546"/>
                    <a:pt x="343" y="546"/>
                    <a:pt x="339" y="545"/>
                  </a:cubicBezTo>
                  <a:cubicBezTo>
                    <a:pt x="331" y="543"/>
                    <a:pt x="326" y="534"/>
                    <a:pt x="329" y="526"/>
                  </a:cubicBezTo>
                  <a:close/>
                  <a:moveTo>
                    <a:pt x="334" y="29"/>
                  </a:moveTo>
                  <a:cubicBezTo>
                    <a:pt x="335" y="26"/>
                    <a:pt x="334" y="23"/>
                    <a:pt x="333" y="20"/>
                  </a:cubicBezTo>
                  <a:cubicBezTo>
                    <a:pt x="336" y="18"/>
                    <a:pt x="338" y="18"/>
                    <a:pt x="341" y="17"/>
                  </a:cubicBezTo>
                  <a:cubicBezTo>
                    <a:pt x="344" y="15"/>
                    <a:pt x="347" y="14"/>
                    <a:pt x="350" y="13"/>
                  </a:cubicBezTo>
                  <a:cubicBezTo>
                    <a:pt x="356" y="12"/>
                    <a:pt x="362" y="11"/>
                    <a:pt x="369" y="10"/>
                  </a:cubicBezTo>
                  <a:cubicBezTo>
                    <a:pt x="381" y="9"/>
                    <a:pt x="393" y="9"/>
                    <a:pt x="404" y="13"/>
                  </a:cubicBezTo>
                  <a:cubicBezTo>
                    <a:pt x="425" y="19"/>
                    <a:pt x="441" y="36"/>
                    <a:pt x="442" y="58"/>
                  </a:cubicBezTo>
                  <a:cubicBezTo>
                    <a:pt x="443" y="75"/>
                    <a:pt x="436" y="92"/>
                    <a:pt x="422" y="102"/>
                  </a:cubicBezTo>
                  <a:cubicBezTo>
                    <a:pt x="406" y="114"/>
                    <a:pt x="379" y="110"/>
                    <a:pt x="368" y="92"/>
                  </a:cubicBezTo>
                  <a:cubicBezTo>
                    <a:pt x="363" y="82"/>
                    <a:pt x="363" y="70"/>
                    <a:pt x="367" y="60"/>
                  </a:cubicBezTo>
                  <a:cubicBezTo>
                    <a:pt x="369" y="54"/>
                    <a:pt x="373" y="50"/>
                    <a:pt x="378" y="47"/>
                  </a:cubicBezTo>
                  <a:cubicBezTo>
                    <a:pt x="383" y="44"/>
                    <a:pt x="389" y="44"/>
                    <a:pt x="394" y="44"/>
                  </a:cubicBezTo>
                  <a:cubicBezTo>
                    <a:pt x="405" y="46"/>
                    <a:pt x="414" y="54"/>
                    <a:pt x="414" y="65"/>
                  </a:cubicBezTo>
                  <a:cubicBezTo>
                    <a:pt x="415" y="75"/>
                    <a:pt x="407" y="87"/>
                    <a:pt x="396" y="83"/>
                  </a:cubicBezTo>
                  <a:cubicBezTo>
                    <a:pt x="391" y="81"/>
                    <a:pt x="388" y="77"/>
                    <a:pt x="388" y="72"/>
                  </a:cubicBezTo>
                  <a:cubicBezTo>
                    <a:pt x="389" y="68"/>
                    <a:pt x="391" y="62"/>
                    <a:pt x="396" y="62"/>
                  </a:cubicBezTo>
                  <a:cubicBezTo>
                    <a:pt x="396" y="62"/>
                    <a:pt x="396" y="62"/>
                    <a:pt x="396" y="62"/>
                  </a:cubicBezTo>
                  <a:cubicBezTo>
                    <a:pt x="397" y="62"/>
                    <a:pt x="397" y="61"/>
                    <a:pt x="397" y="60"/>
                  </a:cubicBezTo>
                  <a:cubicBezTo>
                    <a:pt x="393" y="58"/>
                    <a:pt x="389" y="58"/>
                    <a:pt x="385" y="59"/>
                  </a:cubicBezTo>
                  <a:cubicBezTo>
                    <a:pt x="382" y="61"/>
                    <a:pt x="379" y="64"/>
                    <a:pt x="378" y="68"/>
                  </a:cubicBezTo>
                  <a:cubicBezTo>
                    <a:pt x="374" y="77"/>
                    <a:pt x="379" y="88"/>
                    <a:pt x="387" y="93"/>
                  </a:cubicBezTo>
                  <a:cubicBezTo>
                    <a:pt x="396" y="99"/>
                    <a:pt x="406" y="97"/>
                    <a:pt x="414" y="91"/>
                  </a:cubicBezTo>
                  <a:cubicBezTo>
                    <a:pt x="422" y="86"/>
                    <a:pt x="427" y="77"/>
                    <a:pt x="428" y="68"/>
                  </a:cubicBezTo>
                  <a:cubicBezTo>
                    <a:pt x="433" y="35"/>
                    <a:pt x="391" y="21"/>
                    <a:pt x="365" y="25"/>
                  </a:cubicBezTo>
                  <a:cubicBezTo>
                    <a:pt x="358" y="27"/>
                    <a:pt x="351" y="30"/>
                    <a:pt x="344" y="34"/>
                  </a:cubicBezTo>
                  <a:cubicBezTo>
                    <a:pt x="341" y="31"/>
                    <a:pt x="338" y="29"/>
                    <a:pt x="334" y="29"/>
                  </a:cubicBezTo>
                  <a:close/>
                  <a:moveTo>
                    <a:pt x="117" y="293"/>
                  </a:moveTo>
                  <a:cubicBezTo>
                    <a:pt x="122" y="297"/>
                    <a:pt x="130" y="297"/>
                    <a:pt x="136" y="294"/>
                  </a:cubicBezTo>
                  <a:cubicBezTo>
                    <a:pt x="141" y="291"/>
                    <a:pt x="144" y="283"/>
                    <a:pt x="140" y="278"/>
                  </a:cubicBezTo>
                  <a:cubicBezTo>
                    <a:pt x="139" y="278"/>
                    <a:pt x="138" y="278"/>
                    <a:pt x="138" y="279"/>
                  </a:cubicBezTo>
                  <a:cubicBezTo>
                    <a:pt x="138" y="279"/>
                    <a:pt x="138" y="279"/>
                    <a:pt x="138" y="279"/>
                  </a:cubicBezTo>
                  <a:cubicBezTo>
                    <a:pt x="136" y="285"/>
                    <a:pt x="129" y="286"/>
                    <a:pt x="125" y="281"/>
                  </a:cubicBezTo>
                  <a:cubicBezTo>
                    <a:pt x="122" y="278"/>
                    <a:pt x="123" y="273"/>
                    <a:pt x="125" y="270"/>
                  </a:cubicBezTo>
                  <a:cubicBezTo>
                    <a:pt x="128" y="266"/>
                    <a:pt x="133" y="265"/>
                    <a:pt x="138" y="265"/>
                  </a:cubicBezTo>
                  <a:cubicBezTo>
                    <a:pt x="143" y="266"/>
                    <a:pt x="148" y="269"/>
                    <a:pt x="151" y="274"/>
                  </a:cubicBezTo>
                  <a:cubicBezTo>
                    <a:pt x="156" y="283"/>
                    <a:pt x="150" y="295"/>
                    <a:pt x="143" y="300"/>
                  </a:cubicBezTo>
                  <a:cubicBezTo>
                    <a:pt x="135" y="306"/>
                    <a:pt x="125" y="307"/>
                    <a:pt x="116" y="306"/>
                  </a:cubicBezTo>
                  <a:cubicBezTo>
                    <a:pt x="116" y="302"/>
                    <a:pt x="116" y="297"/>
                    <a:pt x="117" y="293"/>
                  </a:cubicBezTo>
                  <a:close/>
                  <a:moveTo>
                    <a:pt x="76" y="1"/>
                  </a:moveTo>
                  <a:cubicBezTo>
                    <a:pt x="78" y="0"/>
                    <a:pt x="82" y="0"/>
                    <a:pt x="84" y="1"/>
                  </a:cubicBezTo>
                  <a:cubicBezTo>
                    <a:pt x="87" y="2"/>
                    <a:pt x="90" y="4"/>
                    <a:pt x="93" y="5"/>
                  </a:cubicBezTo>
                  <a:cubicBezTo>
                    <a:pt x="93" y="5"/>
                    <a:pt x="92" y="5"/>
                    <a:pt x="92" y="5"/>
                  </a:cubicBezTo>
                  <a:cubicBezTo>
                    <a:pt x="85" y="10"/>
                    <a:pt x="78" y="15"/>
                    <a:pt x="72" y="21"/>
                  </a:cubicBezTo>
                  <a:cubicBezTo>
                    <a:pt x="70" y="14"/>
                    <a:pt x="69" y="5"/>
                    <a:pt x="76" y="1"/>
                  </a:cubicBezTo>
                  <a:close/>
                  <a:moveTo>
                    <a:pt x="55" y="21"/>
                  </a:moveTo>
                  <a:cubicBezTo>
                    <a:pt x="59" y="18"/>
                    <a:pt x="65" y="20"/>
                    <a:pt x="69" y="23"/>
                  </a:cubicBezTo>
                  <a:cubicBezTo>
                    <a:pt x="63" y="28"/>
                    <a:pt x="57" y="34"/>
                    <a:pt x="52" y="41"/>
                  </a:cubicBezTo>
                  <a:cubicBezTo>
                    <a:pt x="50" y="35"/>
                    <a:pt x="49" y="26"/>
                    <a:pt x="55" y="21"/>
                  </a:cubicBezTo>
                  <a:close/>
                  <a:moveTo>
                    <a:pt x="33" y="59"/>
                  </a:moveTo>
                  <a:cubicBezTo>
                    <a:pt x="32" y="56"/>
                    <a:pt x="31" y="52"/>
                    <a:pt x="32" y="48"/>
                  </a:cubicBezTo>
                  <a:cubicBezTo>
                    <a:pt x="34" y="45"/>
                    <a:pt x="37" y="42"/>
                    <a:pt x="40" y="41"/>
                  </a:cubicBezTo>
                  <a:cubicBezTo>
                    <a:pt x="44" y="41"/>
                    <a:pt x="47" y="42"/>
                    <a:pt x="50" y="43"/>
                  </a:cubicBezTo>
                  <a:cubicBezTo>
                    <a:pt x="48" y="45"/>
                    <a:pt x="47" y="48"/>
                    <a:pt x="45" y="51"/>
                  </a:cubicBezTo>
                  <a:cubicBezTo>
                    <a:pt x="42" y="55"/>
                    <a:pt x="39" y="60"/>
                    <a:pt x="36" y="65"/>
                  </a:cubicBezTo>
                  <a:cubicBezTo>
                    <a:pt x="36" y="65"/>
                    <a:pt x="36" y="65"/>
                    <a:pt x="36" y="64"/>
                  </a:cubicBezTo>
                  <a:cubicBezTo>
                    <a:pt x="35" y="63"/>
                    <a:pt x="34" y="61"/>
                    <a:pt x="33" y="59"/>
                  </a:cubicBezTo>
                  <a:close/>
                  <a:moveTo>
                    <a:pt x="21" y="92"/>
                  </a:moveTo>
                  <a:cubicBezTo>
                    <a:pt x="20" y="91"/>
                    <a:pt x="20" y="89"/>
                    <a:pt x="19" y="87"/>
                  </a:cubicBezTo>
                  <a:cubicBezTo>
                    <a:pt x="18" y="84"/>
                    <a:pt x="19" y="81"/>
                    <a:pt x="20" y="78"/>
                  </a:cubicBezTo>
                  <a:cubicBezTo>
                    <a:pt x="21" y="72"/>
                    <a:pt x="28" y="67"/>
                    <a:pt x="34" y="67"/>
                  </a:cubicBezTo>
                  <a:cubicBezTo>
                    <a:pt x="30" y="76"/>
                    <a:pt x="26" y="85"/>
                    <a:pt x="23" y="94"/>
                  </a:cubicBezTo>
                  <a:cubicBezTo>
                    <a:pt x="23" y="93"/>
                    <a:pt x="22" y="92"/>
                    <a:pt x="21" y="92"/>
                  </a:cubicBezTo>
                  <a:close/>
                  <a:moveTo>
                    <a:pt x="25" y="12"/>
                  </a:moveTo>
                  <a:cubicBezTo>
                    <a:pt x="32" y="12"/>
                    <a:pt x="38" y="7"/>
                    <a:pt x="40" y="1"/>
                  </a:cubicBezTo>
                  <a:cubicBezTo>
                    <a:pt x="45" y="5"/>
                    <a:pt x="46" y="11"/>
                    <a:pt x="44" y="16"/>
                  </a:cubicBezTo>
                  <a:cubicBezTo>
                    <a:pt x="42" y="21"/>
                    <a:pt x="36" y="26"/>
                    <a:pt x="31" y="25"/>
                  </a:cubicBezTo>
                  <a:cubicBezTo>
                    <a:pt x="31" y="20"/>
                    <a:pt x="30" y="15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lose/>
                  <a:moveTo>
                    <a:pt x="25" y="36"/>
                  </a:moveTo>
                  <a:cubicBezTo>
                    <a:pt x="19" y="38"/>
                    <a:pt x="14" y="41"/>
                    <a:pt x="9" y="45"/>
                  </a:cubicBezTo>
                  <a:cubicBezTo>
                    <a:pt x="11" y="43"/>
                    <a:pt x="12" y="41"/>
                    <a:pt x="13" y="39"/>
                  </a:cubicBezTo>
                  <a:cubicBezTo>
                    <a:pt x="16" y="33"/>
                    <a:pt x="14" y="26"/>
                    <a:pt x="9" y="22"/>
                  </a:cubicBezTo>
                  <a:cubicBezTo>
                    <a:pt x="15" y="23"/>
                    <a:pt x="22" y="20"/>
                    <a:pt x="24" y="14"/>
                  </a:cubicBezTo>
                  <a:cubicBezTo>
                    <a:pt x="29" y="17"/>
                    <a:pt x="30" y="23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8" y="31"/>
                    <a:pt x="27" y="34"/>
                    <a:pt x="25" y="36"/>
                  </a:cubicBezTo>
                  <a:close/>
                  <a:moveTo>
                    <a:pt x="18" y="53"/>
                  </a:moveTo>
                  <a:cubicBezTo>
                    <a:pt x="21" y="47"/>
                    <a:pt x="24" y="40"/>
                    <a:pt x="29" y="36"/>
                  </a:cubicBezTo>
                  <a:cubicBezTo>
                    <a:pt x="30" y="35"/>
                    <a:pt x="29" y="33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3"/>
                    <a:pt x="29" y="31"/>
                    <a:pt x="30" y="30"/>
                  </a:cubicBezTo>
                  <a:cubicBezTo>
                    <a:pt x="32" y="31"/>
                    <a:pt x="32" y="33"/>
                    <a:pt x="33" y="36"/>
                  </a:cubicBezTo>
                  <a:cubicBezTo>
                    <a:pt x="30" y="37"/>
                    <a:pt x="28" y="39"/>
                    <a:pt x="26" y="42"/>
                  </a:cubicBezTo>
                  <a:cubicBezTo>
                    <a:pt x="23" y="45"/>
                    <a:pt x="23" y="50"/>
                    <a:pt x="24" y="54"/>
                  </a:cubicBezTo>
                  <a:cubicBezTo>
                    <a:pt x="21" y="55"/>
                    <a:pt x="19" y="56"/>
                    <a:pt x="16" y="56"/>
                  </a:cubicBezTo>
                  <a:cubicBezTo>
                    <a:pt x="17" y="55"/>
                    <a:pt x="17" y="54"/>
                    <a:pt x="18" y="53"/>
                  </a:cubicBezTo>
                  <a:close/>
                  <a:moveTo>
                    <a:pt x="15" y="57"/>
                  </a:moveTo>
                  <a:cubicBezTo>
                    <a:pt x="18" y="58"/>
                    <a:pt x="21" y="56"/>
                    <a:pt x="24" y="56"/>
                  </a:cubicBezTo>
                  <a:cubicBezTo>
                    <a:pt x="24" y="58"/>
                    <a:pt x="25" y="60"/>
                    <a:pt x="25" y="62"/>
                  </a:cubicBezTo>
                  <a:cubicBezTo>
                    <a:pt x="23" y="62"/>
                    <a:pt x="22" y="63"/>
                    <a:pt x="20" y="65"/>
                  </a:cubicBezTo>
                  <a:cubicBezTo>
                    <a:pt x="19" y="62"/>
                    <a:pt x="17" y="60"/>
                    <a:pt x="15" y="58"/>
                  </a:cubicBezTo>
                  <a:cubicBezTo>
                    <a:pt x="15" y="58"/>
                    <a:pt x="15" y="58"/>
                    <a:pt x="15" y="57"/>
                  </a:cubicBezTo>
                  <a:close/>
                  <a:moveTo>
                    <a:pt x="11" y="73"/>
                  </a:moveTo>
                  <a:cubicBezTo>
                    <a:pt x="11" y="69"/>
                    <a:pt x="13" y="64"/>
                    <a:pt x="15" y="59"/>
                  </a:cubicBezTo>
                  <a:cubicBezTo>
                    <a:pt x="16" y="60"/>
                    <a:pt x="16" y="61"/>
                    <a:pt x="17" y="63"/>
                  </a:cubicBezTo>
                  <a:cubicBezTo>
                    <a:pt x="18" y="64"/>
                    <a:pt x="18" y="65"/>
                    <a:pt x="19" y="66"/>
                  </a:cubicBezTo>
                  <a:cubicBezTo>
                    <a:pt x="12" y="72"/>
                    <a:pt x="8" y="82"/>
                    <a:pt x="12" y="90"/>
                  </a:cubicBezTo>
                  <a:cubicBezTo>
                    <a:pt x="12" y="91"/>
                    <a:pt x="11" y="91"/>
                    <a:pt x="11" y="91"/>
                  </a:cubicBezTo>
                  <a:cubicBezTo>
                    <a:pt x="10" y="85"/>
                    <a:pt x="10" y="79"/>
                    <a:pt x="11" y="73"/>
                  </a:cubicBezTo>
                  <a:close/>
                  <a:moveTo>
                    <a:pt x="14" y="102"/>
                  </a:moveTo>
                  <a:cubicBezTo>
                    <a:pt x="16" y="99"/>
                    <a:pt x="19" y="97"/>
                    <a:pt x="22" y="97"/>
                  </a:cubicBezTo>
                  <a:cubicBezTo>
                    <a:pt x="21" y="102"/>
                    <a:pt x="19" y="108"/>
                    <a:pt x="19" y="114"/>
                  </a:cubicBezTo>
                  <a:cubicBezTo>
                    <a:pt x="17" y="110"/>
                    <a:pt x="15" y="106"/>
                    <a:pt x="14" y="102"/>
                  </a:cubicBezTo>
                  <a:close/>
                  <a:moveTo>
                    <a:pt x="112" y="8"/>
                  </a:moveTo>
                  <a:cubicBezTo>
                    <a:pt x="114" y="7"/>
                    <a:pt x="116" y="6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20" y="7"/>
                    <a:pt x="120" y="9"/>
                    <a:pt x="121" y="11"/>
                  </a:cubicBezTo>
                  <a:cubicBezTo>
                    <a:pt x="122" y="14"/>
                    <a:pt x="123" y="16"/>
                    <a:pt x="124" y="19"/>
                  </a:cubicBezTo>
                  <a:cubicBezTo>
                    <a:pt x="119" y="21"/>
                    <a:pt x="115" y="23"/>
                    <a:pt x="111" y="26"/>
                  </a:cubicBezTo>
                  <a:cubicBezTo>
                    <a:pt x="110" y="24"/>
                    <a:pt x="109" y="22"/>
                    <a:pt x="108" y="19"/>
                  </a:cubicBezTo>
                  <a:cubicBezTo>
                    <a:pt x="107" y="17"/>
                    <a:pt x="106" y="15"/>
                    <a:pt x="105" y="12"/>
                  </a:cubicBezTo>
                  <a:cubicBezTo>
                    <a:pt x="107" y="11"/>
                    <a:pt x="109" y="10"/>
                    <a:pt x="112" y="8"/>
                  </a:cubicBezTo>
                  <a:close/>
                  <a:moveTo>
                    <a:pt x="103" y="13"/>
                  </a:moveTo>
                  <a:cubicBezTo>
                    <a:pt x="105" y="15"/>
                    <a:pt x="106" y="18"/>
                    <a:pt x="107" y="21"/>
                  </a:cubicBezTo>
                  <a:cubicBezTo>
                    <a:pt x="108" y="23"/>
                    <a:pt x="108" y="25"/>
                    <a:pt x="110" y="27"/>
                  </a:cubicBezTo>
                  <a:cubicBezTo>
                    <a:pt x="105" y="30"/>
                    <a:pt x="101" y="33"/>
                    <a:pt x="97" y="36"/>
                  </a:cubicBezTo>
                  <a:cubicBezTo>
                    <a:pt x="94" y="32"/>
                    <a:pt x="92" y="27"/>
                    <a:pt x="88" y="23"/>
                  </a:cubicBezTo>
                  <a:cubicBezTo>
                    <a:pt x="93" y="20"/>
                    <a:pt x="98" y="16"/>
                    <a:pt x="103" y="13"/>
                  </a:cubicBezTo>
                  <a:close/>
                  <a:moveTo>
                    <a:pt x="82" y="29"/>
                  </a:moveTo>
                  <a:cubicBezTo>
                    <a:pt x="83" y="27"/>
                    <a:pt x="85" y="26"/>
                    <a:pt x="87" y="24"/>
                  </a:cubicBezTo>
                  <a:cubicBezTo>
                    <a:pt x="91" y="28"/>
                    <a:pt x="93" y="33"/>
                    <a:pt x="96" y="37"/>
                  </a:cubicBezTo>
                  <a:cubicBezTo>
                    <a:pt x="92" y="40"/>
                    <a:pt x="88" y="43"/>
                    <a:pt x="85" y="47"/>
                  </a:cubicBezTo>
                  <a:cubicBezTo>
                    <a:pt x="81" y="43"/>
                    <a:pt x="77" y="40"/>
                    <a:pt x="74" y="36"/>
                  </a:cubicBezTo>
                  <a:cubicBezTo>
                    <a:pt x="76" y="34"/>
                    <a:pt x="79" y="31"/>
                    <a:pt x="82" y="29"/>
                  </a:cubicBezTo>
                  <a:close/>
                  <a:moveTo>
                    <a:pt x="73" y="38"/>
                  </a:moveTo>
                  <a:cubicBezTo>
                    <a:pt x="76" y="41"/>
                    <a:pt x="80" y="45"/>
                    <a:pt x="84" y="48"/>
                  </a:cubicBezTo>
                  <a:cubicBezTo>
                    <a:pt x="82" y="49"/>
                    <a:pt x="81" y="51"/>
                    <a:pt x="79" y="53"/>
                  </a:cubicBezTo>
                  <a:cubicBezTo>
                    <a:pt x="77" y="55"/>
                    <a:pt x="74" y="58"/>
                    <a:pt x="72" y="61"/>
                  </a:cubicBezTo>
                  <a:cubicBezTo>
                    <a:pt x="68" y="58"/>
                    <a:pt x="64" y="55"/>
                    <a:pt x="61" y="52"/>
                  </a:cubicBezTo>
                  <a:cubicBezTo>
                    <a:pt x="64" y="47"/>
                    <a:pt x="68" y="42"/>
                    <a:pt x="73" y="38"/>
                  </a:cubicBezTo>
                  <a:close/>
                  <a:moveTo>
                    <a:pt x="57" y="57"/>
                  </a:moveTo>
                  <a:cubicBezTo>
                    <a:pt x="58" y="56"/>
                    <a:pt x="59" y="55"/>
                    <a:pt x="60" y="53"/>
                  </a:cubicBezTo>
                  <a:cubicBezTo>
                    <a:pt x="64" y="56"/>
                    <a:pt x="67" y="59"/>
                    <a:pt x="71" y="62"/>
                  </a:cubicBezTo>
                  <a:cubicBezTo>
                    <a:pt x="68" y="66"/>
                    <a:pt x="65" y="71"/>
                    <a:pt x="62" y="75"/>
                  </a:cubicBezTo>
                  <a:cubicBezTo>
                    <a:pt x="58" y="73"/>
                    <a:pt x="54" y="70"/>
                    <a:pt x="50" y="68"/>
                  </a:cubicBezTo>
                  <a:cubicBezTo>
                    <a:pt x="52" y="64"/>
                    <a:pt x="55" y="61"/>
                    <a:pt x="57" y="57"/>
                  </a:cubicBezTo>
                  <a:close/>
                  <a:moveTo>
                    <a:pt x="49" y="69"/>
                  </a:moveTo>
                  <a:cubicBezTo>
                    <a:pt x="53" y="71"/>
                    <a:pt x="57" y="74"/>
                    <a:pt x="62" y="76"/>
                  </a:cubicBezTo>
                  <a:cubicBezTo>
                    <a:pt x="59" y="81"/>
                    <a:pt x="56" y="86"/>
                    <a:pt x="54" y="91"/>
                  </a:cubicBezTo>
                  <a:cubicBezTo>
                    <a:pt x="49" y="89"/>
                    <a:pt x="44" y="87"/>
                    <a:pt x="39" y="85"/>
                  </a:cubicBezTo>
                  <a:cubicBezTo>
                    <a:pt x="42" y="80"/>
                    <a:pt x="45" y="74"/>
                    <a:pt x="49" y="69"/>
                  </a:cubicBezTo>
                  <a:close/>
                  <a:moveTo>
                    <a:pt x="37" y="91"/>
                  </a:moveTo>
                  <a:cubicBezTo>
                    <a:pt x="38" y="89"/>
                    <a:pt x="38" y="88"/>
                    <a:pt x="39" y="87"/>
                  </a:cubicBezTo>
                  <a:cubicBezTo>
                    <a:pt x="44" y="89"/>
                    <a:pt x="49" y="90"/>
                    <a:pt x="53" y="93"/>
                  </a:cubicBezTo>
                  <a:cubicBezTo>
                    <a:pt x="53" y="93"/>
                    <a:pt x="53" y="94"/>
                    <a:pt x="52" y="94"/>
                  </a:cubicBezTo>
                  <a:cubicBezTo>
                    <a:pt x="50" y="99"/>
                    <a:pt x="49" y="104"/>
                    <a:pt x="47" y="109"/>
                  </a:cubicBezTo>
                  <a:cubicBezTo>
                    <a:pt x="42" y="107"/>
                    <a:pt x="38" y="105"/>
                    <a:pt x="33" y="104"/>
                  </a:cubicBezTo>
                  <a:cubicBezTo>
                    <a:pt x="34" y="100"/>
                    <a:pt x="36" y="95"/>
                    <a:pt x="37" y="91"/>
                  </a:cubicBezTo>
                  <a:close/>
                  <a:moveTo>
                    <a:pt x="33" y="106"/>
                  </a:moveTo>
                  <a:cubicBezTo>
                    <a:pt x="37" y="107"/>
                    <a:pt x="42" y="109"/>
                    <a:pt x="46" y="110"/>
                  </a:cubicBezTo>
                  <a:cubicBezTo>
                    <a:pt x="46" y="113"/>
                    <a:pt x="45" y="115"/>
                    <a:pt x="44" y="118"/>
                  </a:cubicBezTo>
                  <a:cubicBezTo>
                    <a:pt x="43" y="121"/>
                    <a:pt x="42" y="124"/>
                    <a:pt x="42" y="127"/>
                  </a:cubicBezTo>
                  <a:cubicBezTo>
                    <a:pt x="40" y="127"/>
                    <a:pt x="38" y="126"/>
                    <a:pt x="36" y="125"/>
                  </a:cubicBezTo>
                  <a:cubicBezTo>
                    <a:pt x="34" y="124"/>
                    <a:pt x="31" y="124"/>
                    <a:pt x="28" y="123"/>
                  </a:cubicBezTo>
                  <a:cubicBezTo>
                    <a:pt x="30" y="117"/>
                    <a:pt x="31" y="111"/>
                    <a:pt x="33" y="106"/>
                  </a:cubicBezTo>
                  <a:close/>
                  <a:moveTo>
                    <a:pt x="39" y="143"/>
                  </a:moveTo>
                  <a:cubicBezTo>
                    <a:pt x="35" y="138"/>
                    <a:pt x="31" y="133"/>
                    <a:pt x="27" y="128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28" y="127"/>
                    <a:pt x="28" y="126"/>
                    <a:pt x="28" y="125"/>
                  </a:cubicBezTo>
                  <a:cubicBezTo>
                    <a:pt x="31" y="125"/>
                    <a:pt x="34" y="126"/>
                    <a:pt x="36" y="127"/>
                  </a:cubicBezTo>
                  <a:cubicBezTo>
                    <a:pt x="38" y="127"/>
                    <a:pt x="40" y="128"/>
                    <a:pt x="42" y="128"/>
                  </a:cubicBezTo>
                  <a:cubicBezTo>
                    <a:pt x="41" y="133"/>
                    <a:pt x="40" y="138"/>
                    <a:pt x="39" y="143"/>
                  </a:cubicBezTo>
                  <a:cubicBezTo>
                    <a:pt x="39" y="143"/>
                    <a:pt x="39" y="143"/>
                    <a:pt x="39" y="143"/>
                  </a:cubicBezTo>
                  <a:close/>
                  <a:moveTo>
                    <a:pt x="260" y="74"/>
                  </a:moveTo>
                  <a:cubicBezTo>
                    <a:pt x="262" y="78"/>
                    <a:pt x="264" y="84"/>
                    <a:pt x="263" y="88"/>
                  </a:cubicBezTo>
                  <a:cubicBezTo>
                    <a:pt x="263" y="90"/>
                    <a:pt x="262" y="91"/>
                    <a:pt x="260" y="92"/>
                  </a:cubicBezTo>
                  <a:cubicBezTo>
                    <a:pt x="256" y="92"/>
                    <a:pt x="254" y="90"/>
                    <a:pt x="253" y="87"/>
                  </a:cubicBezTo>
                  <a:cubicBezTo>
                    <a:pt x="250" y="80"/>
                    <a:pt x="255" y="73"/>
                    <a:pt x="257" y="67"/>
                  </a:cubicBezTo>
                  <a:cubicBezTo>
                    <a:pt x="258" y="69"/>
                    <a:pt x="259" y="72"/>
                    <a:pt x="260" y="74"/>
                  </a:cubicBezTo>
                  <a:close/>
                  <a:moveTo>
                    <a:pt x="265" y="54"/>
                  </a:moveTo>
                  <a:cubicBezTo>
                    <a:pt x="266" y="52"/>
                    <a:pt x="268" y="50"/>
                    <a:pt x="271" y="48"/>
                  </a:cubicBezTo>
                  <a:cubicBezTo>
                    <a:pt x="273" y="46"/>
                    <a:pt x="276" y="45"/>
                    <a:pt x="279" y="45"/>
                  </a:cubicBezTo>
                  <a:cubicBezTo>
                    <a:pt x="282" y="46"/>
                    <a:pt x="283" y="50"/>
                    <a:pt x="282" y="52"/>
                  </a:cubicBezTo>
                  <a:cubicBezTo>
                    <a:pt x="281" y="56"/>
                    <a:pt x="274" y="58"/>
                    <a:pt x="270" y="59"/>
                  </a:cubicBezTo>
                  <a:cubicBezTo>
                    <a:pt x="267" y="60"/>
                    <a:pt x="264" y="60"/>
                    <a:pt x="260" y="61"/>
                  </a:cubicBezTo>
                  <a:cubicBezTo>
                    <a:pt x="262" y="59"/>
                    <a:pt x="263" y="57"/>
                    <a:pt x="265" y="54"/>
                  </a:cubicBezTo>
                  <a:close/>
                  <a:moveTo>
                    <a:pt x="292" y="76"/>
                  </a:moveTo>
                  <a:cubicBezTo>
                    <a:pt x="299" y="80"/>
                    <a:pt x="308" y="92"/>
                    <a:pt x="301" y="100"/>
                  </a:cubicBezTo>
                  <a:cubicBezTo>
                    <a:pt x="298" y="105"/>
                    <a:pt x="292" y="103"/>
                    <a:pt x="288" y="100"/>
                  </a:cubicBezTo>
                  <a:cubicBezTo>
                    <a:pt x="284" y="98"/>
                    <a:pt x="281" y="94"/>
                    <a:pt x="278" y="90"/>
                  </a:cubicBezTo>
                  <a:cubicBezTo>
                    <a:pt x="275" y="86"/>
                    <a:pt x="272" y="82"/>
                    <a:pt x="269" y="78"/>
                  </a:cubicBezTo>
                  <a:cubicBezTo>
                    <a:pt x="266" y="73"/>
                    <a:pt x="262" y="68"/>
                    <a:pt x="258" y="64"/>
                  </a:cubicBezTo>
                  <a:cubicBezTo>
                    <a:pt x="270" y="67"/>
                    <a:pt x="282" y="69"/>
                    <a:pt x="292" y="76"/>
                  </a:cubicBezTo>
                  <a:close/>
                  <a:moveTo>
                    <a:pt x="218" y="70"/>
                  </a:moveTo>
                  <a:cubicBezTo>
                    <a:pt x="228" y="71"/>
                    <a:pt x="236" y="67"/>
                    <a:pt x="242" y="60"/>
                  </a:cubicBezTo>
                  <a:cubicBezTo>
                    <a:pt x="247" y="52"/>
                    <a:pt x="248" y="41"/>
                    <a:pt x="241" y="34"/>
                  </a:cubicBezTo>
                  <a:cubicBezTo>
                    <a:pt x="235" y="27"/>
                    <a:pt x="223" y="26"/>
                    <a:pt x="218" y="34"/>
                  </a:cubicBezTo>
                  <a:cubicBezTo>
                    <a:pt x="217" y="35"/>
                    <a:pt x="217" y="37"/>
                    <a:pt x="217" y="39"/>
                  </a:cubicBezTo>
                  <a:cubicBezTo>
                    <a:pt x="218" y="40"/>
                    <a:pt x="219" y="40"/>
                    <a:pt x="219" y="39"/>
                  </a:cubicBezTo>
                  <a:cubicBezTo>
                    <a:pt x="219" y="39"/>
                    <a:pt x="219" y="39"/>
                    <a:pt x="219" y="39"/>
                  </a:cubicBezTo>
                  <a:cubicBezTo>
                    <a:pt x="220" y="37"/>
                    <a:pt x="224" y="36"/>
                    <a:pt x="226" y="36"/>
                  </a:cubicBezTo>
                  <a:cubicBezTo>
                    <a:pt x="229" y="36"/>
                    <a:pt x="232" y="39"/>
                    <a:pt x="233" y="41"/>
                  </a:cubicBezTo>
                  <a:cubicBezTo>
                    <a:pt x="235" y="46"/>
                    <a:pt x="233" y="51"/>
                    <a:pt x="229" y="54"/>
                  </a:cubicBezTo>
                  <a:cubicBezTo>
                    <a:pt x="225" y="57"/>
                    <a:pt x="220" y="57"/>
                    <a:pt x="215" y="56"/>
                  </a:cubicBezTo>
                  <a:cubicBezTo>
                    <a:pt x="210" y="54"/>
                    <a:pt x="207" y="49"/>
                    <a:pt x="206" y="44"/>
                  </a:cubicBezTo>
                  <a:cubicBezTo>
                    <a:pt x="203" y="33"/>
                    <a:pt x="212" y="23"/>
                    <a:pt x="221" y="19"/>
                  </a:cubicBezTo>
                  <a:cubicBezTo>
                    <a:pt x="231" y="16"/>
                    <a:pt x="242" y="20"/>
                    <a:pt x="250" y="26"/>
                  </a:cubicBezTo>
                  <a:cubicBezTo>
                    <a:pt x="256" y="32"/>
                    <a:pt x="260" y="41"/>
                    <a:pt x="259" y="50"/>
                  </a:cubicBezTo>
                  <a:cubicBezTo>
                    <a:pt x="259" y="59"/>
                    <a:pt x="253" y="68"/>
                    <a:pt x="246" y="74"/>
                  </a:cubicBezTo>
                  <a:cubicBezTo>
                    <a:pt x="239" y="80"/>
                    <a:pt x="230" y="84"/>
                    <a:pt x="221" y="84"/>
                  </a:cubicBezTo>
                  <a:cubicBezTo>
                    <a:pt x="216" y="84"/>
                    <a:pt x="212" y="83"/>
                    <a:pt x="207" y="82"/>
                  </a:cubicBezTo>
                  <a:cubicBezTo>
                    <a:pt x="203" y="81"/>
                    <a:pt x="198" y="79"/>
                    <a:pt x="195" y="76"/>
                  </a:cubicBezTo>
                  <a:cubicBezTo>
                    <a:pt x="195" y="72"/>
                    <a:pt x="194" y="69"/>
                    <a:pt x="194" y="65"/>
                  </a:cubicBezTo>
                  <a:cubicBezTo>
                    <a:pt x="193" y="62"/>
                    <a:pt x="192" y="59"/>
                    <a:pt x="191" y="56"/>
                  </a:cubicBezTo>
                  <a:cubicBezTo>
                    <a:pt x="199" y="63"/>
                    <a:pt x="207" y="69"/>
                    <a:pt x="218" y="70"/>
                  </a:cubicBezTo>
                  <a:close/>
                  <a:moveTo>
                    <a:pt x="109" y="44"/>
                  </a:moveTo>
                  <a:cubicBezTo>
                    <a:pt x="118" y="37"/>
                    <a:pt x="129" y="31"/>
                    <a:pt x="140" y="30"/>
                  </a:cubicBezTo>
                  <a:cubicBezTo>
                    <a:pt x="152" y="29"/>
                    <a:pt x="164" y="31"/>
                    <a:pt x="173" y="38"/>
                  </a:cubicBezTo>
                  <a:cubicBezTo>
                    <a:pt x="182" y="43"/>
                    <a:pt x="188" y="52"/>
                    <a:pt x="191" y="63"/>
                  </a:cubicBezTo>
                  <a:cubicBezTo>
                    <a:pt x="194" y="74"/>
                    <a:pt x="194" y="87"/>
                    <a:pt x="188" y="97"/>
                  </a:cubicBezTo>
                  <a:cubicBezTo>
                    <a:pt x="178" y="115"/>
                    <a:pt x="150" y="120"/>
                    <a:pt x="135" y="105"/>
                  </a:cubicBezTo>
                  <a:cubicBezTo>
                    <a:pt x="123" y="92"/>
                    <a:pt x="124" y="70"/>
                    <a:pt x="139" y="60"/>
                  </a:cubicBezTo>
                  <a:cubicBezTo>
                    <a:pt x="148" y="54"/>
                    <a:pt x="162" y="57"/>
                    <a:pt x="168" y="66"/>
                  </a:cubicBezTo>
                  <a:cubicBezTo>
                    <a:pt x="171" y="71"/>
                    <a:pt x="171" y="77"/>
                    <a:pt x="168" y="82"/>
                  </a:cubicBezTo>
                  <a:cubicBezTo>
                    <a:pt x="165" y="86"/>
                    <a:pt x="160" y="87"/>
                    <a:pt x="156" y="85"/>
                  </a:cubicBezTo>
                  <a:cubicBezTo>
                    <a:pt x="151" y="84"/>
                    <a:pt x="148" y="76"/>
                    <a:pt x="151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0"/>
                    <a:pt x="151" y="70"/>
                    <a:pt x="151" y="70"/>
                  </a:cubicBezTo>
                  <a:cubicBezTo>
                    <a:pt x="143" y="69"/>
                    <a:pt x="141" y="79"/>
                    <a:pt x="141" y="85"/>
                  </a:cubicBezTo>
                  <a:cubicBezTo>
                    <a:pt x="142" y="94"/>
                    <a:pt x="151" y="101"/>
                    <a:pt x="160" y="100"/>
                  </a:cubicBezTo>
                  <a:cubicBezTo>
                    <a:pt x="170" y="100"/>
                    <a:pt x="176" y="92"/>
                    <a:pt x="179" y="83"/>
                  </a:cubicBezTo>
                  <a:cubicBezTo>
                    <a:pt x="183" y="74"/>
                    <a:pt x="180" y="64"/>
                    <a:pt x="174" y="57"/>
                  </a:cubicBezTo>
                  <a:cubicBezTo>
                    <a:pt x="168" y="48"/>
                    <a:pt x="158" y="44"/>
                    <a:pt x="148" y="43"/>
                  </a:cubicBezTo>
                  <a:cubicBezTo>
                    <a:pt x="139" y="42"/>
                    <a:pt x="130" y="46"/>
                    <a:pt x="123" y="51"/>
                  </a:cubicBezTo>
                  <a:cubicBezTo>
                    <a:pt x="106" y="62"/>
                    <a:pt x="97" y="83"/>
                    <a:pt x="97" y="103"/>
                  </a:cubicBezTo>
                  <a:cubicBezTo>
                    <a:pt x="96" y="103"/>
                    <a:pt x="95" y="103"/>
                    <a:pt x="94" y="104"/>
                  </a:cubicBezTo>
                  <a:cubicBezTo>
                    <a:pt x="91" y="104"/>
                    <a:pt x="87" y="104"/>
                    <a:pt x="84" y="105"/>
                  </a:cubicBezTo>
                  <a:cubicBezTo>
                    <a:pt x="82" y="82"/>
                    <a:pt x="91" y="59"/>
                    <a:pt x="109" y="44"/>
                  </a:cubicBezTo>
                  <a:close/>
                  <a:moveTo>
                    <a:pt x="84" y="198"/>
                  </a:moveTo>
                  <a:cubicBezTo>
                    <a:pt x="104" y="195"/>
                    <a:pt x="121" y="178"/>
                    <a:pt x="125" y="159"/>
                  </a:cubicBezTo>
                  <a:cubicBezTo>
                    <a:pt x="127" y="149"/>
                    <a:pt x="125" y="138"/>
                    <a:pt x="119" y="130"/>
                  </a:cubicBezTo>
                  <a:cubicBezTo>
                    <a:pt x="114" y="122"/>
                    <a:pt x="105" y="117"/>
                    <a:pt x="95" y="117"/>
                  </a:cubicBezTo>
                  <a:cubicBezTo>
                    <a:pt x="89" y="117"/>
                    <a:pt x="82" y="120"/>
                    <a:pt x="78" y="125"/>
                  </a:cubicBezTo>
                  <a:cubicBezTo>
                    <a:pt x="74" y="130"/>
                    <a:pt x="72" y="137"/>
                    <a:pt x="72" y="143"/>
                  </a:cubicBezTo>
                  <a:cubicBezTo>
                    <a:pt x="72" y="150"/>
                    <a:pt x="76" y="156"/>
                    <a:pt x="81" y="160"/>
                  </a:cubicBezTo>
                  <a:cubicBezTo>
                    <a:pt x="84" y="162"/>
                    <a:pt x="87" y="163"/>
                    <a:pt x="91" y="162"/>
                  </a:cubicBezTo>
                  <a:cubicBezTo>
                    <a:pt x="94" y="161"/>
                    <a:pt x="97" y="158"/>
                    <a:pt x="96" y="155"/>
                  </a:cubicBezTo>
                  <a:cubicBezTo>
                    <a:pt x="96" y="154"/>
                    <a:pt x="95" y="154"/>
                    <a:pt x="95" y="154"/>
                  </a:cubicBezTo>
                  <a:cubicBezTo>
                    <a:pt x="90" y="156"/>
                    <a:pt x="85" y="154"/>
                    <a:pt x="83" y="149"/>
                  </a:cubicBezTo>
                  <a:cubicBezTo>
                    <a:pt x="82" y="144"/>
                    <a:pt x="83" y="140"/>
                    <a:pt x="86" y="136"/>
                  </a:cubicBezTo>
                  <a:cubicBezTo>
                    <a:pt x="91" y="130"/>
                    <a:pt x="100" y="131"/>
                    <a:pt x="105" y="134"/>
                  </a:cubicBezTo>
                  <a:cubicBezTo>
                    <a:pt x="113" y="139"/>
                    <a:pt x="115" y="148"/>
                    <a:pt x="112" y="156"/>
                  </a:cubicBezTo>
                  <a:cubicBezTo>
                    <a:pt x="109" y="164"/>
                    <a:pt x="101" y="171"/>
                    <a:pt x="92" y="172"/>
                  </a:cubicBezTo>
                  <a:cubicBezTo>
                    <a:pt x="81" y="173"/>
                    <a:pt x="72" y="167"/>
                    <a:pt x="66" y="159"/>
                  </a:cubicBezTo>
                  <a:cubicBezTo>
                    <a:pt x="60" y="150"/>
                    <a:pt x="59" y="139"/>
                    <a:pt x="62" y="129"/>
                  </a:cubicBezTo>
                  <a:cubicBezTo>
                    <a:pt x="65" y="119"/>
                    <a:pt x="73" y="111"/>
                    <a:pt x="83" y="108"/>
                  </a:cubicBezTo>
                  <a:cubicBezTo>
                    <a:pt x="92" y="104"/>
                    <a:pt x="104" y="105"/>
                    <a:pt x="113" y="109"/>
                  </a:cubicBezTo>
                  <a:cubicBezTo>
                    <a:pt x="123" y="112"/>
                    <a:pt x="131" y="119"/>
                    <a:pt x="137" y="128"/>
                  </a:cubicBezTo>
                  <a:cubicBezTo>
                    <a:pt x="142" y="136"/>
                    <a:pt x="144" y="145"/>
                    <a:pt x="143" y="154"/>
                  </a:cubicBezTo>
                  <a:cubicBezTo>
                    <a:pt x="142" y="173"/>
                    <a:pt x="132" y="190"/>
                    <a:pt x="118" y="202"/>
                  </a:cubicBezTo>
                  <a:cubicBezTo>
                    <a:pt x="115" y="204"/>
                    <a:pt x="112" y="206"/>
                    <a:pt x="108" y="208"/>
                  </a:cubicBezTo>
                  <a:cubicBezTo>
                    <a:pt x="104" y="210"/>
                    <a:pt x="99" y="212"/>
                    <a:pt x="94" y="213"/>
                  </a:cubicBezTo>
                  <a:cubicBezTo>
                    <a:pt x="91" y="208"/>
                    <a:pt x="87" y="203"/>
                    <a:pt x="84" y="198"/>
                  </a:cubicBezTo>
                  <a:close/>
                  <a:moveTo>
                    <a:pt x="113" y="259"/>
                  </a:moveTo>
                  <a:cubicBezTo>
                    <a:pt x="112" y="255"/>
                    <a:pt x="111" y="250"/>
                    <a:pt x="110" y="246"/>
                  </a:cubicBezTo>
                  <a:cubicBezTo>
                    <a:pt x="117" y="249"/>
                    <a:pt x="125" y="248"/>
                    <a:pt x="130" y="242"/>
                  </a:cubicBezTo>
                  <a:cubicBezTo>
                    <a:pt x="134" y="237"/>
                    <a:pt x="134" y="226"/>
                    <a:pt x="126" y="224"/>
                  </a:cubicBezTo>
                  <a:cubicBezTo>
                    <a:pt x="126" y="224"/>
                    <a:pt x="125" y="225"/>
                    <a:pt x="126" y="225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30" y="232"/>
                    <a:pt x="121" y="238"/>
                    <a:pt x="115" y="236"/>
                  </a:cubicBezTo>
                  <a:cubicBezTo>
                    <a:pt x="111" y="235"/>
                    <a:pt x="110" y="230"/>
                    <a:pt x="110" y="226"/>
                  </a:cubicBezTo>
                  <a:cubicBezTo>
                    <a:pt x="111" y="220"/>
                    <a:pt x="116" y="216"/>
                    <a:pt x="121" y="214"/>
                  </a:cubicBezTo>
                  <a:cubicBezTo>
                    <a:pt x="131" y="210"/>
                    <a:pt x="141" y="218"/>
                    <a:pt x="144" y="228"/>
                  </a:cubicBezTo>
                  <a:cubicBezTo>
                    <a:pt x="146" y="235"/>
                    <a:pt x="143" y="242"/>
                    <a:pt x="139" y="248"/>
                  </a:cubicBezTo>
                  <a:cubicBezTo>
                    <a:pt x="133" y="256"/>
                    <a:pt x="123" y="262"/>
                    <a:pt x="113" y="259"/>
                  </a:cubicBezTo>
                  <a:cubicBezTo>
                    <a:pt x="113" y="259"/>
                    <a:pt x="113" y="259"/>
                    <a:pt x="113" y="259"/>
                  </a:cubicBezTo>
                  <a:close/>
                  <a:moveTo>
                    <a:pt x="71" y="199"/>
                  </a:moveTo>
                  <a:cubicBezTo>
                    <a:pt x="68" y="208"/>
                    <a:pt x="65" y="216"/>
                    <a:pt x="63" y="225"/>
                  </a:cubicBezTo>
                  <a:cubicBezTo>
                    <a:pt x="60" y="234"/>
                    <a:pt x="58" y="242"/>
                    <a:pt x="55" y="251"/>
                  </a:cubicBezTo>
                  <a:cubicBezTo>
                    <a:pt x="53" y="247"/>
                    <a:pt x="51" y="244"/>
                    <a:pt x="49" y="241"/>
                  </a:cubicBezTo>
                  <a:cubicBezTo>
                    <a:pt x="49" y="241"/>
                    <a:pt x="49" y="241"/>
                    <a:pt x="49" y="241"/>
                  </a:cubicBezTo>
                  <a:cubicBezTo>
                    <a:pt x="49" y="241"/>
                    <a:pt x="49" y="241"/>
                    <a:pt x="49" y="241"/>
                  </a:cubicBezTo>
                  <a:cubicBezTo>
                    <a:pt x="51" y="232"/>
                    <a:pt x="54" y="224"/>
                    <a:pt x="56" y="215"/>
                  </a:cubicBezTo>
                  <a:cubicBezTo>
                    <a:pt x="59" y="207"/>
                    <a:pt x="61" y="199"/>
                    <a:pt x="64" y="190"/>
                  </a:cubicBezTo>
                  <a:cubicBezTo>
                    <a:pt x="66" y="193"/>
                    <a:pt x="69" y="196"/>
                    <a:pt x="71" y="199"/>
                  </a:cubicBezTo>
                  <a:close/>
                  <a:moveTo>
                    <a:pt x="63" y="189"/>
                  </a:moveTo>
                  <a:cubicBezTo>
                    <a:pt x="60" y="198"/>
                    <a:pt x="57" y="207"/>
                    <a:pt x="55" y="216"/>
                  </a:cubicBezTo>
                  <a:cubicBezTo>
                    <a:pt x="52" y="223"/>
                    <a:pt x="49" y="231"/>
                    <a:pt x="48" y="239"/>
                  </a:cubicBezTo>
                  <a:cubicBezTo>
                    <a:pt x="46" y="236"/>
                    <a:pt x="44" y="233"/>
                    <a:pt x="43" y="231"/>
                  </a:cubicBezTo>
                  <a:cubicBezTo>
                    <a:pt x="44" y="222"/>
                    <a:pt x="48" y="214"/>
                    <a:pt x="50" y="205"/>
                  </a:cubicBezTo>
                  <a:cubicBezTo>
                    <a:pt x="51" y="201"/>
                    <a:pt x="52" y="196"/>
                    <a:pt x="54" y="192"/>
                  </a:cubicBezTo>
                  <a:cubicBezTo>
                    <a:pt x="55" y="189"/>
                    <a:pt x="55" y="185"/>
                    <a:pt x="57" y="182"/>
                  </a:cubicBezTo>
                  <a:cubicBezTo>
                    <a:pt x="59" y="184"/>
                    <a:pt x="61" y="187"/>
                    <a:pt x="63" y="189"/>
                  </a:cubicBezTo>
                  <a:close/>
                  <a:moveTo>
                    <a:pt x="55" y="180"/>
                  </a:moveTo>
                  <a:cubicBezTo>
                    <a:pt x="55" y="180"/>
                    <a:pt x="56" y="180"/>
                    <a:pt x="56" y="181"/>
                  </a:cubicBezTo>
                  <a:cubicBezTo>
                    <a:pt x="54" y="184"/>
                    <a:pt x="54" y="187"/>
                    <a:pt x="53" y="191"/>
                  </a:cubicBezTo>
                  <a:cubicBezTo>
                    <a:pt x="51" y="195"/>
                    <a:pt x="50" y="200"/>
                    <a:pt x="49" y="205"/>
                  </a:cubicBezTo>
                  <a:cubicBezTo>
                    <a:pt x="46" y="213"/>
                    <a:pt x="43" y="221"/>
                    <a:pt x="41" y="229"/>
                  </a:cubicBezTo>
                  <a:cubicBezTo>
                    <a:pt x="40" y="226"/>
                    <a:pt x="38" y="223"/>
                    <a:pt x="36" y="220"/>
                  </a:cubicBezTo>
                  <a:cubicBezTo>
                    <a:pt x="36" y="220"/>
                    <a:pt x="36" y="219"/>
                    <a:pt x="36" y="219"/>
                  </a:cubicBezTo>
                  <a:cubicBezTo>
                    <a:pt x="38" y="211"/>
                    <a:pt x="41" y="203"/>
                    <a:pt x="43" y="195"/>
                  </a:cubicBezTo>
                  <a:cubicBezTo>
                    <a:pt x="44" y="191"/>
                    <a:pt x="45" y="187"/>
                    <a:pt x="47" y="183"/>
                  </a:cubicBezTo>
                  <a:cubicBezTo>
                    <a:pt x="48" y="180"/>
                    <a:pt x="48" y="176"/>
                    <a:pt x="49" y="174"/>
                  </a:cubicBezTo>
                  <a:cubicBezTo>
                    <a:pt x="51" y="176"/>
                    <a:pt x="53" y="178"/>
                    <a:pt x="55" y="180"/>
                  </a:cubicBezTo>
                  <a:close/>
                  <a:moveTo>
                    <a:pt x="4" y="160"/>
                  </a:moveTo>
                  <a:cubicBezTo>
                    <a:pt x="7" y="156"/>
                    <a:pt x="9" y="152"/>
                    <a:pt x="11" y="148"/>
                  </a:cubicBezTo>
                  <a:cubicBezTo>
                    <a:pt x="12" y="145"/>
                    <a:pt x="14" y="143"/>
                    <a:pt x="15" y="141"/>
                  </a:cubicBezTo>
                  <a:cubicBezTo>
                    <a:pt x="16" y="139"/>
                    <a:pt x="16" y="136"/>
                    <a:pt x="18" y="134"/>
                  </a:cubicBezTo>
                  <a:cubicBezTo>
                    <a:pt x="19" y="136"/>
                    <a:pt x="20" y="138"/>
                    <a:pt x="22" y="140"/>
                  </a:cubicBezTo>
                  <a:cubicBezTo>
                    <a:pt x="18" y="145"/>
                    <a:pt x="17" y="150"/>
                    <a:pt x="15" y="156"/>
                  </a:cubicBezTo>
                  <a:cubicBezTo>
                    <a:pt x="13" y="160"/>
                    <a:pt x="10" y="165"/>
                    <a:pt x="9" y="170"/>
                  </a:cubicBezTo>
                  <a:cubicBezTo>
                    <a:pt x="7" y="167"/>
                    <a:pt x="5" y="163"/>
                    <a:pt x="4" y="160"/>
                  </a:cubicBezTo>
                  <a:close/>
                  <a:moveTo>
                    <a:pt x="14" y="182"/>
                  </a:moveTo>
                  <a:cubicBezTo>
                    <a:pt x="13" y="179"/>
                    <a:pt x="11" y="175"/>
                    <a:pt x="10" y="172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1" y="166"/>
                    <a:pt x="14" y="162"/>
                    <a:pt x="16" y="157"/>
                  </a:cubicBezTo>
                  <a:cubicBezTo>
                    <a:pt x="18" y="151"/>
                    <a:pt x="20" y="146"/>
                    <a:pt x="22" y="141"/>
                  </a:cubicBezTo>
                  <a:cubicBezTo>
                    <a:pt x="24" y="143"/>
                    <a:pt x="25" y="145"/>
                    <a:pt x="27" y="147"/>
                  </a:cubicBezTo>
                  <a:cubicBezTo>
                    <a:pt x="24" y="152"/>
                    <a:pt x="22" y="158"/>
                    <a:pt x="20" y="163"/>
                  </a:cubicBezTo>
                  <a:cubicBezTo>
                    <a:pt x="19" y="170"/>
                    <a:pt x="17" y="176"/>
                    <a:pt x="14" y="182"/>
                  </a:cubicBezTo>
                  <a:close/>
                  <a:moveTo>
                    <a:pt x="21" y="194"/>
                  </a:moveTo>
                  <a:cubicBezTo>
                    <a:pt x="19" y="191"/>
                    <a:pt x="17" y="187"/>
                    <a:pt x="15" y="183"/>
                  </a:cubicBezTo>
                  <a:cubicBezTo>
                    <a:pt x="15" y="183"/>
                    <a:pt x="15" y="183"/>
                    <a:pt x="15" y="183"/>
                  </a:cubicBezTo>
                  <a:cubicBezTo>
                    <a:pt x="21" y="172"/>
                    <a:pt x="22" y="159"/>
                    <a:pt x="28" y="148"/>
                  </a:cubicBezTo>
                  <a:cubicBezTo>
                    <a:pt x="30" y="151"/>
                    <a:pt x="32" y="153"/>
                    <a:pt x="34" y="156"/>
                  </a:cubicBezTo>
                  <a:cubicBezTo>
                    <a:pt x="33" y="158"/>
                    <a:pt x="32" y="161"/>
                    <a:pt x="31" y="164"/>
                  </a:cubicBezTo>
                  <a:cubicBezTo>
                    <a:pt x="30" y="167"/>
                    <a:pt x="28" y="171"/>
                    <a:pt x="27" y="174"/>
                  </a:cubicBezTo>
                  <a:cubicBezTo>
                    <a:pt x="25" y="181"/>
                    <a:pt x="24" y="188"/>
                    <a:pt x="21" y="194"/>
                  </a:cubicBezTo>
                  <a:close/>
                  <a:moveTo>
                    <a:pt x="28" y="206"/>
                  </a:moveTo>
                  <a:cubicBezTo>
                    <a:pt x="26" y="203"/>
                    <a:pt x="24" y="199"/>
                    <a:pt x="22" y="196"/>
                  </a:cubicBezTo>
                  <a:cubicBezTo>
                    <a:pt x="25" y="189"/>
                    <a:pt x="26" y="182"/>
                    <a:pt x="28" y="175"/>
                  </a:cubicBezTo>
                  <a:cubicBezTo>
                    <a:pt x="29" y="172"/>
                    <a:pt x="30" y="169"/>
                    <a:pt x="32" y="166"/>
                  </a:cubicBezTo>
                  <a:cubicBezTo>
                    <a:pt x="33" y="163"/>
                    <a:pt x="34" y="160"/>
                    <a:pt x="35" y="157"/>
                  </a:cubicBezTo>
                  <a:cubicBezTo>
                    <a:pt x="37" y="159"/>
                    <a:pt x="39" y="162"/>
                    <a:pt x="41" y="164"/>
                  </a:cubicBezTo>
                  <a:cubicBezTo>
                    <a:pt x="39" y="167"/>
                    <a:pt x="39" y="170"/>
                    <a:pt x="38" y="173"/>
                  </a:cubicBezTo>
                  <a:cubicBezTo>
                    <a:pt x="37" y="177"/>
                    <a:pt x="35" y="181"/>
                    <a:pt x="34" y="185"/>
                  </a:cubicBezTo>
                  <a:cubicBezTo>
                    <a:pt x="33" y="192"/>
                    <a:pt x="31" y="199"/>
                    <a:pt x="28" y="206"/>
                  </a:cubicBezTo>
                  <a:close/>
                  <a:moveTo>
                    <a:pt x="30" y="209"/>
                  </a:moveTo>
                  <a:cubicBezTo>
                    <a:pt x="30" y="209"/>
                    <a:pt x="29" y="208"/>
                    <a:pt x="29" y="208"/>
                  </a:cubicBezTo>
                  <a:cubicBezTo>
                    <a:pt x="29" y="208"/>
                    <a:pt x="29" y="208"/>
                    <a:pt x="29" y="208"/>
                  </a:cubicBezTo>
                  <a:cubicBezTo>
                    <a:pt x="32" y="201"/>
                    <a:pt x="34" y="193"/>
                    <a:pt x="36" y="186"/>
                  </a:cubicBezTo>
                  <a:cubicBezTo>
                    <a:pt x="36" y="182"/>
                    <a:pt x="37" y="179"/>
                    <a:pt x="39" y="175"/>
                  </a:cubicBezTo>
                  <a:cubicBezTo>
                    <a:pt x="40" y="172"/>
                    <a:pt x="40" y="168"/>
                    <a:pt x="42" y="165"/>
                  </a:cubicBezTo>
                  <a:cubicBezTo>
                    <a:pt x="44" y="168"/>
                    <a:pt x="46" y="170"/>
                    <a:pt x="48" y="172"/>
                  </a:cubicBezTo>
                  <a:cubicBezTo>
                    <a:pt x="47" y="175"/>
                    <a:pt x="47" y="178"/>
                    <a:pt x="46" y="181"/>
                  </a:cubicBezTo>
                  <a:cubicBezTo>
                    <a:pt x="44" y="185"/>
                    <a:pt x="43" y="189"/>
                    <a:pt x="42" y="194"/>
                  </a:cubicBezTo>
                  <a:cubicBezTo>
                    <a:pt x="40" y="202"/>
                    <a:pt x="37" y="210"/>
                    <a:pt x="35" y="218"/>
                  </a:cubicBezTo>
                  <a:cubicBezTo>
                    <a:pt x="33" y="215"/>
                    <a:pt x="31" y="212"/>
                    <a:pt x="30" y="209"/>
                  </a:cubicBezTo>
                  <a:close/>
                  <a:moveTo>
                    <a:pt x="1" y="212"/>
                  </a:moveTo>
                  <a:cubicBezTo>
                    <a:pt x="13" y="214"/>
                    <a:pt x="23" y="219"/>
                    <a:pt x="35" y="222"/>
                  </a:cubicBezTo>
                  <a:cubicBezTo>
                    <a:pt x="37" y="225"/>
                    <a:pt x="39" y="228"/>
                    <a:pt x="41" y="231"/>
                  </a:cubicBezTo>
                  <a:cubicBezTo>
                    <a:pt x="34" y="230"/>
                    <a:pt x="28" y="228"/>
                    <a:pt x="22" y="226"/>
                  </a:cubicBezTo>
                  <a:cubicBezTo>
                    <a:pt x="18" y="225"/>
                    <a:pt x="14" y="224"/>
                    <a:pt x="10" y="223"/>
                  </a:cubicBezTo>
                  <a:cubicBezTo>
                    <a:pt x="7" y="221"/>
                    <a:pt x="4" y="220"/>
                    <a:pt x="0" y="219"/>
                  </a:cubicBezTo>
                  <a:cubicBezTo>
                    <a:pt x="1" y="217"/>
                    <a:pt x="1" y="214"/>
                    <a:pt x="1" y="212"/>
                  </a:cubicBezTo>
                  <a:close/>
                  <a:moveTo>
                    <a:pt x="11" y="231"/>
                  </a:moveTo>
                  <a:cubicBezTo>
                    <a:pt x="8" y="228"/>
                    <a:pt x="5" y="225"/>
                    <a:pt x="2" y="221"/>
                  </a:cubicBezTo>
                  <a:cubicBezTo>
                    <a:pt x="5" y="222"/>
                    <a:pt x="8" y="223"/>
                    <a:pt x="11" y="224"/>
                  </a:cubicBezTo>
                  <a:cubicBezTo>
                    <a:pt x="15" y="226"/>
                    <a:pt x="19" y="227"/>
                    <a:pt x="23" y="228"/>
                  </a:cubicBezTo>
                  <a:cubicBezTo>
                    <a:pt x="29" y="230"/>
                    <a:pt x="35" y="232"/>
                    <a:pt x="42" y="233"/>
                  </a:cubicBezTo>
                  <a:cubicBezTo>
                    <a:pt x="42" y="233"/>
                    <a:pt x="42" y="234"/>
                    <a:pt x="43" y="234"/>
                  </a:cubicBezTo>
                  <a:cubicBezTo>
                    <a:pt x="45" y="237"/>
                    <a:pt x="46" y="240"/>
                    <a:pt x="48" y="243"/>
                  </a:cubicBezTo>
                  <a:cubicBezTo>
                    <a:pt x="38" y="241"/>
                    <a:pt x="27" y="238"/>
                    <a:pt x="16" y="236"/>
                  </a:cubicBezTo>
                  <a:cubicBezTo>
                    <a:pt x="15" y="235"/>
                    <a:pt x="13" y="233"/>
                    <a:pt x="11" y="231"/>
                  </a:cubicBezTo>
                  <a:close/>
                  <a:moveTo>
                    <a:pt x="28" y="248"/>
                  </a:moveTo>
                  <a:cubicBezTo>
                    <a:pt x="26" y="246"/>
                    <a:pt x="25" y="245"/>
                    <a:pt x="23" y="243"/>
                  </a:cubicBezTo>
                  <a:cubicBezTo>
                    <a:pt x="22" y="241"/>
                    <a:pt x="20" y="240"/>
                    <a:pt x="18" y="238"/>
                  </a:cubicBezTo>
                  <a:cubicBezTo>
                    <a:pt x="28" y="240"/>
                    <a:pt x="39" y="243"/>
                    <a:pt x="49" y="245"/>
                  </a:cubicBezTo>
                  <a:cubicBezTo>
                    <a:pt x="51" y="247"/>
                    <a:pt x="52" y="250"/>
                    <a:pt x="54" y="252"/>
                  </a:cubicBezTo>
                  <a:cubicBezTo>
                    <a:pt x="54" y="253"/>
                    <a:pt x="54" y="253"/>
                    <a:pt x="55" y="254"/>
                  </a:cubicBezTo>
                  <a:cubicBezTo>
                    <a:pt x="51" y="253"/>
                    <a:pt x="47" y="252"/>
                    <a:pt x="42" y="251"/>
                  </a:cubicBezTo>
                  <a:cubicBezTo>
                    <a:pt x="38" y="250"/>
                    <a:pt x="33" y="249"/>
                    <a:pt x="28" y="248"/>
                  </a:cubicBezTo>
                  <a:cubicBezTo>
                    <a:pt x="28" y="248"/>
                    <a:pt x="28" y="248"/>
                    <a:pt x="28" y="248"/>
                  </a:cubicBezTo>
                  <a:close/>
                  <a:moveTo>
                    <a:pt x="36" y="257"/>
                  </a:moveTo>
                  <a:cubicBezTo>
                    <a:pt x="35" y="256"/>
                    <a:pt x="35" y="256"/>
                    <a:pt x="34" y="255"/>
                  </a:cubicBezTo>
                  <a:cubicBezTo>
                    <a:pt x="33" y="253"/>
                    <a:pt x="31" y="251"/>
                    <a:pt x="29" y="250"/>
                  </a:cubicBezTo>
                  <a:cubicBezTo>
                    <a:pt x="34" y="250"/>
                    <a:pt x="38" y="251"/>
                    <a:pt x="42" y="252"/>
                  </a:cubicBezTo>
                  <a:cubicBezTo>
                    <a:pt x="47" y="253"/>
                    <a:pt x="51" y="255"/>
                    <a:pt x="56" y="256"/>
                  </a:cubicBezTo>
                  <a:cubicBezTo>
                    <a:pt x="56" y="256"/>
                    <a:pt x="56" y="256"/>
                    <a:pt x="56" y="256"/>
                  </a:cubicBezTo>
                  <a:cubicBezTo>
                    <a:pt x="57" y="258"/>
                    <a:pt x="58" y="260"/>
                    <a:pt x="59" y="262"/>
                  </a:cubicBezTo>
                  <a:cubicBezTo>
                    <a:pt x="56" y="261"/>
                    <a:pt x="53" y="260"/>
                    <a:pt x="49" y="259"/>
                  </a:cubicBezTo>
                  <a:cubicBezTo>
                    <a:pt x="47" y="259"/>
                    <a:pt x="45" y="258"/>
                    <a:pt x="43" y="258"/>
                  </a:cubicBezTo>
                  <a:cubicBezTo>
                    <a:pt x="41" y="257"/>
                    <a:pt x="38" y="257"/>
                    <a:pt x="36" y="257"/>
                  </a:cubicBezTo>
                  <a:cubicBezTo>
                    <a:pt x="36" y="257"/>
                    <a:pt x="36" y="257"/>
                    <a:pt x="36" y="257"/>
                  </a:cubicBezTo>
                  <a:close/>
                  <a:moveTo>
                    <a:pt x="44" y="264"/>
                  </a:moveTo>
                  <a:cubicBezTo>
                    <a:pt x="42" y="262"/>
                    <a:pt x="40" y="260"/>
                    <a:pt x="38" y="258"/>
                  </a:cubicBezTo>
                  <a:cubicBezTo>
                    <a:pt x="39" y="259"/>
                    <a:pt x="41" y="259"/>
                    <a:pt x="42" y="259"/>
                  </a:cubicBezTo>
                  <a:cubicBezTo>
                    <a:pt x="45" y="259"/>
                    <a:pt x="47" y="260"/>
                    <a:pt x="49" y="261"/>
                  </a:cubicBezTo>
                  <a:cubicBezTo>
                    <a:pt x="53" y="262"/>
                    <a:pt x="57" y="263"/>
                    <a:pt x="60" y="264"/>
                  </a:cubicBezTo>
                  <a:cubicBezTo>
                    <a:pt x="61" y="265"/>
                    <a:pt x="61" y="266"/>
                    <a:pt x="62" y="267"/>
                  </a:cubicBezTo>
                  <a:cubicBezTo>
                    <a:pt x="56" y="264"/>
                    <a:pt x="50" y="263"/>
                    <a:pt x="44" y="264"/>
                  </a:cubicBezTo>
                  <a:close/>
                  <a:moveTo>
                    <a:pt x="56" y="252"/>
                  </a:moveTo>
                  <a:cubicBezTo>
                    <a:pt x="59" y="244"/>
                    <a:pt x="61" y="235"/>
                    <a:pt x="64" y="226"/>
                  </a:cubicBezTo>
                  <a:cubicBezTo>
                    <a:pt x="66" y="218"/>
                    <a:pt x="69" y="209"/>
                    <a:pt x="72" y="200"/>
                  </a:cubicBezTo>
                  <a:cubicBezTo>
                    <a:pt x="74" y="203"/>
                    <a:pt x="76" y="206"/>
                    <a:pt x="78" y="209"/>
                  </a:cubicBezTo>
                  <a:cubicBezTo>
                    <a:pt x="76" y="214"/>
                    <a:pt x="75" y="218"/>
                    <a:pt x="74" y="222"/>
                  </a:cubicBezTo>
                  <a:cubicBezTo>
                    <a:pt x="73" y="227"/>
                    <a:pt x="71" y="232"/>
                    <a:pt x="70" y="237"/>
                  </a:cubicBezTo>
                  <a:cubicBezTo>
                    <a:pt x="67" y="246"/>
                    <a:pt x="66" y="255"/>
                    <a:pt x="63" y="264"/>
                  </a:cubicBezTo>
                  <a:cubicBezTo>
                    <a:pt x="61" y="260"/>
                    <a:pt x="58" y="256"/>
                    <a:pt x="56" y="252"/>
                  </a:cubicBezTo>
                  <a:close/>
                  <a:moveTo>
                    <a:pt x="65" y="268"/>
                  </a:moveTo>
                  <a:cubicBezTo>
                    <a:pt x="64" y="268"/>
                    <a:pt x="64" y="268"/>
                    <a:pt x="64" y="268"/>
                  </a:cubicBezTo>
                  <a:cubicBezTo>
                    <a:pt x="64" y="267"/>
                    <a:pt x="64" y="267"/>
                    <a:pt x="64" y="267"/>
                  </a:cubicBezTo>
                  <a:cubicBezTo>
                    <a:pt x="64" y="267"/>
                    <a:pt x="64" y="267"/>
                    <a:pt x="63" y="266"/>
                  </a:cubicBezTo>
                  <a:cubicBezTo>
                    <a:pt x="67" y="257"/>
                    <a:pt x="69" y="247"/>
                    <a:pt x="71" y="238"/>
                  </a:cubicBezTo>
                  <a:cubicBezTo>
                    <a:pt x="72" y="233"/>
                    <a:pt x="74" y="228"/>
                    <a:pt x="75" y="224"/>
                  </a:cubicBezTo>
                  <a:cubicBezTo>
                    <a:pt x="76" y="219"/>
                    <a:pt x="77" y="215"/>
                    <a:pt x="79" y="211"/>
                  </a:cubicBezTo>
                  <a:cubicBezTo>
                    <a:pt x="81" y="214"/>
                    <a:pt x="83" y="218"/>
                    <a:pt x="85" y="221"/>
                  </a:cubicBezTo>
                  <a:cubicBezTo>
                    <a:pt x="83" y="223"/>
                    <a:pt x="83" y="227"/>
                    <a:pt x="82" y="229"/>
                  </a:cubicBezTo>
                  <a:cubicBezTo>
                    <a:pt x="81" y="234"/>
                    <a:pt x="79" y="238"/>
                    <a:pt x="78" y="243"/>
                  </a:cubicBezTo>
                  <a:cubicBezTo>
                    <a:pt x="75" y="252"/>
                    <a:pt x="72" y="262"/>
                    <a:pt x="68" y="271"/>
                  </a:cubicBezTo>
                  <a:cubicBezTo>
                    <a:pt x="67" y="270"/>
                    <a:pt x="66" y="269"/>
                    <a:pt x="65" y="268"/>
                  </a:cubicBezTo>
                  <a:close/>
                  <a:moveTo>
                    <a:pt x="74" y="277"/>
                  </a:moveTo>
                  <a:cubicBezTo>
                    <a:pt x="73" y="275"/>
                    <a:pt x="71" y="273"/>
                    <a:pt x="70" y="272"/>
                  </a:cubicBezTo>
                  <a:cubicBezTo>
                    <a:pt x="73" y="263"/>
                    <a:pt x="76" y="254"/>
                    <a:pt x="79" y="245"/>
                  </a:cubicBezTo>
                  <a:cubicBezTo>
                    <a:pt x="80" y="240"/>
                    <a:pt x="82" y="236"/>
                    <a:pt x="83" y="231"/>
                  </a:cubicBezTo>
                  <a:cubicBezTo>
                    <a:pt x="84" y="228"/>
                    <a:pt x="84" y="225"/>
                    <a:pt x="86" y="222"/>
                  </a:cubicBezTo>
                  <a:cubicBezTo>
                    <a:pt x="88" y="226"/>
                    <a:pt x="89" y="230"/>
                    <a:pt x="91" y="233"/>
                  </a:cubicBezTo>
                  <a:cubicBezTo>
                    <a:pt x="88" y="241"/>
                    <a:pt x="86" y="249"/>
                    <a:pt x="83" y="257"/>
                  </a:cubicBezTo>
                  <a:cubicBezTo>
                    <a:pt x="81" y="264"/>
                    <a:pt x="78" y="271"/>
                    <a:pt x="75" y="278"/>
                  </a:cubicBezTo>
                  <a:cubicBezTo>
                    <a:pt x="75" y="277"/>
                    <a:pt x="75" y="277"/>
                    <a:pt x="74" y="277"/>
                  </a:cubicBezTo>
                  <a:close/>
                  <a:moveTo>
                    <a:pt x="80" y="287"/>
                  </a:moveTo>
                  <a:cubicBezTo>
                    <a:pt x="79" y="284"/>
                    <a:pt x="78" y="282"/>
                    <a:pt x="76" y="279"/>
                  </a:cubicBezTo>
                  <a:cubicBezTo>
                    <a:pt x="79" y="272"/>
                    <a:pt x="82" y="265"/>
                    <a:pt x="85" y="257"/>
                  </a:cubicBezTo>
                  <a:cubicBezTo>
                    <a:pt x="87" y="250"/>
                    <a:pt x="89" y="242"/>
                    <a:pt x="92" y="235"/>
                  </a:cubicBezTo>
                  <a:cubicBezTo>
                    <a:pt x="93" y="240"/>
                    <a:pt x="95" y="244"/>
                    <a:pt x="96" y="248"/>
                  </a:cubicBezTo>
                  <a:cubicBezTo>
                    <a:pt x="93" y="255"/>
                    <a:pt x="91" y="262"/>
                    <a:pt x="88" y="269"/>
                  </a:cubicBezTo>
                  <a:cubicBezTo>
                    <a:pt x="85" y="275"/>
                    <a:pt x="83" y="281"/>
                    <a:pt x="80" y="287"/>
                  </a:cubicBezTo>
                  <a:close/>
                  <a:moveTo>
                    <a:pt x="81" y="289"/>
                  </a:moveTo>
                  <a:cubicBezTo>
                    <a:pt x="84" y="283"/>
                    <a:pt x="86" y="276"/>
                    <a:pt x="89" y="269"/>
                  </a:cubicBezTo>
                  <a:cubicBezTo>
                    <a:pt x="92" y="263"/>
                    <a:pt x="95" y="257"/>
                    <a:pt x="97" y="251"/>
                  </a:cubicBezTo>
                  <a:cubicBezTo>
                    <a:pt x="98" y="256"/>
                    <a:pt x="99" y="261"/>
                    <a:pt x="100" y="266"/>
                  </a:cubicBezTo>
                  <a:cubicBezTo>
                    <a:pt x="97" y="274"/>
                    <a:pt x="93" y="281"/>
                    <a:pt x="89" y="288"/>
                  </a:cubicBezTo>
                  <a:cubicBezTo>
                    <a:pt x="88" y="292"/>
                    <a:pt x="86" y="296"/>
                    <a:pt x="84" y="300"/>
                  </a:cubicBezTo>
                  <a:cubicBezTo>
                    <a:pt x="84" y="302"/>
                    <a:pt x="83" y="303"/>
                    <a:pt x="82" y="304"/>
                  </a:cubicBezTo>
                  <a:cubicBezTo>
                    <a:pt x="83" y="299"/>
                    <a:pt x="82" y="294"/>
                    <a:pt x="81" y="289"/>
                  </a:cubicBezTo>
                  <a:cubicBezTo>
                    <a:pt x="81" y="289"/>
                    <a:pt x="81" y="289"/>
                    <a:pt x="81" y="289"/>
                  </a:cubicBezTo>
                  <a:close/>
                  <a:moveTo>
                    <a:pt x="81" y="311"/>
                  </a:moveTo>
                  <a:cubicBezTo>
                    <a:pt x="82" y="309"/>
                    <a:pt x="83" y="308"/>
                    <a:pt x="84" y="306"/>
                  </a:cubicBezTo>
                  <a:cubicBezTo>
                    <a:pt x="85" y="304"/>
                    <a:pt x="85" y="302"/>
                    <a:pt x="86" y="300"/>
                  </a:cubicBezTo>
                  <a:cubicBezTo>
                    <a:pt x="88" y="296"/>
                    <a:pt x="89" y="292"/>
                    <a:pt x="91" y="289"/>
                  </a:cubicBezTo>
                  <a:cubicBezTo>
                    <a:pt x="94" y="282"/>
                    <a:pt x="98" y="276"/>
                    <a:pt x="100" y="269"/>
                  </a:cubicBezTo>
                  <a:cubicBezTo>
                    <a:pt x="101" y="276"/>
                    <a:pt x="101" y="282"/>
                    <a:pt x="101" y="288"/>
                  </a:cubicBezTo>
                  <a:cubicBezTo>
                    <a:pt x="99" y="290"/>
                    <a:pt x="99" y="292"/>
                    <a:pt x="98" y="294"/>
                  </a:cubicBezTo>
                  <a:cubicBezTo>
                    <a:pt x="97" y="297"/>
                    <a:pt x="96" y="300"/>
                    <a:pt x="94" y="303"/>
                  </a:cubicBezTo>
                  <a:cubicBezTo>
                    <a:pt x="92" y="308"/>
                    <a:pt x="89" y="314"/>
                    <a:pt x="86" y="319"/>
                  </a:cubicBezTo>
                  <a:cubicBezTo>
                    <a:pt x="85" y="317"/>
                    <a:pt x="83" y="314"/>
                    <a:pt x="81" y="311"/>
                  </a:cubicBezTo>
                  <a:close/>
                  <a:moveTo>
                    <a:pt x="87" y="321"/>
                  </a:moveTo>
                  <a:cubicBezTo>
                    <a:pt x="87" y="321"/>
                    <a:pt x="87" y="321"/>
                    <a:pt x="87" y="321"/>
                  </a:cubicBezTo>
                  <a:cubicBezTo>
                    <a:pt x="90" y="315"/>
                    <a:pt x="93" y="310"/>
                    <a:pt x="95" y="305"/>
                  </a:cubicBezTo>
                  <a:cubicBezTo>
                    <a:pt x="96" y="302"/>
                    <a:pt x="97" y="299"/>
                    <a:pt x="99" y="297"/>
                  </a:cubicBezTo>
                  <a:cubicBezTo>
                    <a:pt x="99" y="295"/>
                    <a:pt x="100" y="293"/>
                    <a:pt x="101" y="292"/>
                  </a:cubicBezTo>
                  <a:cubicBezTo>
                    <a:pt x="100" y="296"/>
                    <a:pt x="100" y="300"/>
                    <a:pt x="99" y="304"/>
                  </a:cubicBezTo>
                  <a:cubicBezTo>
                    <a:pt x="97" y="313"/>
                    <a:pt x="95" y="321"/>
                    <a:pt x="92" y="329"/>
                  </a:cubicBezTo>
                  <a:cubicBezTo>
                    <a:pt x="90" y="326"/>
                    <a:pt x="89" y="324"/>
                    <a:pt x="87" y="321"/>
                  </a:cubicBezTo>
                  <a:close/>
                  <a:moveTo>
                    <a:pt x="112" y="367"/>
                  </a:moveTo>
                  <a:cubicBezTo>
                    <a:pt x="112" y="367"/>
                    <a:pt x="112" y="367"/>
                    <a:pt x="112" y="367"/>
                  </a:cubicBezTo>
                  <a:cubicBezTo>
                    <a:pt x="112" y="367"/>
                    <a:pt x="112" y="367"/>
                    <a:pt x="112" y="366"/>
                  </a:cubicBezTo>
                  <a:cubicBezTo>
                    <a:pt x="127" y="369"/>
                    <a:pt x="149" y="362"/>
                    <a:pt x="152" y="345"/>
                  </a:cubicBezTo>
                  <a:cubicBezTo>
                    <a:pt x="153" y="342"/>
                    <a:pt x="153" y="338"/>
                    <a:pt x="151" y="335"/>
                  </a:cubicBezTo>
                  <a:cubicBezTo>
                    <a:pt x="150" y="332"/>
                    <a:pt x="147" y="330"/>
                    <a:pt x="145" y="329"/>
                  </a:cubicBezTo>
                  <a:cubicBezTo>
                    <a:pt x="140" y="327"/>
                    <a:pt x="132" y="325"/>
                    <a:pt x="130" y="331"/>
                  </a:cubicBezTo>
                  <a:cubicBezTo>
                    <a:pt x="129" y="332"/>
                    <a:pt x="130" y="332"/>
                    <a:pt x="131" y="332"/>
                  </a:cubicBezTo>
                  <a:cubicBezTo>
                    <a:pt x="136" y="332"/>
                    <a:pt x="139" y="337"/>
                    <a:pt x="139" y="342"/>
                  </a:cubicBezTo>
                  <a:cubicBezTo>
                    <a:pt x="139" y="347"/>
                    <a:pt x="134" y="351"/>
                    <a:pt x="130" y="351"/>
                  </a:cubicBezTo>
                  <a:cubicBezTo>
                    <a:pt x="122" y="352"/>
                    <a:pt x="116" y="343"/>
                    <a:pt x="116" y="336"/>
                  </a:cubicBezTo>
                  <a:cubicBezTo>
                    <a:pt x="115" y="332"/>
                    <a:pt x="118" y="327"/>
                    <a:pt x="121" y="324"/>
                  </a:cubicBezTo>
                  <a:cubicBezTo>
                    <a:pt x="124" y="320"/>
                    <a:pt x="128" y="317"/>
                    <a:pt x="133" y="316"/>
                  </a:cubicBezTo>
                  <a:cubicBezTo>
                    <a:pt x="143" y="314"/>
                    <a:pt x="153" y="317"/>
                    <a:pt x="160" y="325"/>
                  </a:cubicBezTo>
                  <a:cubicBezTo>
                    <a:pt x="164" y="330"/>
                    <a:pt x="166" y="335"/>
                    <a:pt x="166" y="341"/>
                  </a:cubicBezTo>
                  <a:cubicBezTo>
                    <a:pt x="167" y="347"/>
                    <a:pt x="164" y="353"/>
                    <a:pt x="161" y="358"/>
                  </a:cubicBezTo>
                  <a:cubicBezTo>
                    <a:pt x="155" y="368"/>
                    <a:pt x="144" y="375"/>
                    <a:pt x="133" y="377"/>
                  </a:cubicBezTo>
                  <a:cubicBezTo>
                    <a:pt x="127" y="371"/>
                    <a:pt x="120" y="367"/>
                    <a:pt x="112" y="367"/>
                  </a:cubicBezTo>
                  <a:close/>
                  <a:moveTo>
                    <a:pt x="137" y="423"/>
                  </a:moveTo>
                  <a:cubicBezTo>
                    <a:pt x="139" y="424"/>
                    <a:pt x="141" y="424"/>
                    <a:pt x="144" y="425"/>
                  </a:cubicBezTo>
                  <a:cubicBezTo>
                    <a:pt x="148" y="425"/>
                    <a:pt x="151" y="425"/>
                    <a:pt x="155" y="424"/>
                  </a:cubicBezTo>
                  <a:cubicBezTo>
                    <a:pt x="162" y="423"/>
                    <a:pt x="168" y="418"/>
                    <a:pt x="172" y="412"/>
                  </a:cubicBezTo>
                  <a:cubicBezTo>
                    <a:pt x="176" y="407"/>
                    <a:pt x="177" y="401"/>
                    <a:pt x="176" y="395"/>
                  </a:cubicBezTo>
                  <a:cubicBezTo>
                    <a:pt x="174" y="390"/>
                    <a:pt x="170" y="386"/>
                    <a:pt x="165" y="386"/>
                  </a:cubicBezTo>
                  <a:cubicBezTo>
                    <a:pt x="164" y="386"/>
                    <a:pt x="164" y="387"/>
                    <a:pt x="164" y="387"/>
                  </a:cubicBezTo>
                  <a:cubicBezTo>
                    <a:pt x="164" y="388"/>
                    <a:pt x="164" y="388"/>
                    <a:pt x="164" y="388"/>
                  </a:cubicBezTo>
                  <a:cubicBezTo>
                    <a:pt x="168" y="391"/>
                    <a:pt x="168" y="396"/>
                    <a:pt x="165" y="399"/>
                  </a:cubicBezTo>
                  <a:cubicBezTo>
                    <a:pt x="162" y="403"/>
                    <a:pt x="156" y="403"/>
                    <a:pt x="152" y="402"/>
                  </a:cubicBezTo>
                  <a:cubicBezTo>
                    <a:pt x="147" y="400"/>
                    <a:pt x="145" y="395"/>
                    <a:pt x="146" y="390"/>
                  </a:cubicBezTo>
                  <a:cubicBezTo>
                    <a:pt x="147" y="385"/>
                    <a:pt x="151" y="380"/>
                    <a:pt x="155" y="378"/>
                  </a:cubicBezTo>
                  <a:cubicBezTo>
                    <a:pt x="164" y="373"/>
                    <a:pt x="176" y="377"/>
                    <a:pt x="182" y="385"/>
                  </a:cubicBezTo>
                  <a:cubicBezTo>
                    <a:pt x="189" y="394"/>
                    <a:pt x="190" y="408"/>
                    <a:pt x="185" y="418"/>
                  </a:cubicBezTo>
                  <a:cubicBezTo>
                    <a:pt x="181" y="425"/>
                    <a:pt x="173" y="431"/>
                    <a:pt x="166" y="434"/>
                  </a:cubicBezTo>
                  <a:cubicBezTo>
                    <a:pt x="162" y="436"/>
                    <a:pt x="158" y="437"/>
                    <a:pt x="154" y="438"/>
                  </a:cubicBezTo>
                  <a:cubicBezTo>
                    <a:pt x="150" y="439"/>
                    <a:pt x="146" y="439"/>
                    <a:pt x="142" y="439"/>
                  </a:cubicBezTo>
                  <a:cubicBezTo>
                    <a:pt x="140" y="434"/>
                    <a:pt x="139" y="428"/>
                    <a:pt x="137" y="423"/>
                  </a:cubicBezTo>
                  <a:close/>
                  <a:moveTo>
                    <a:pt x="13" y="457"/>
                  </a:moveTo>
                  <a:cubicBezTo>
                    <a:pt x="12" y="457"/>
                    <a:pt x="10" y="458"/>
                    <a:pt x="9" y="458"/>
                  </a:cubicBezTo>
                  <a:cubicBezTo>
                    <a:pt x="8" y="449"/>
                    <a:pt x="7" y="441"/>
                    <a:pt x="8" y="432"/>
                  </a:cubicBezTo>
                  <a:cubicBezTo>
                    <a:pt x="9" y="424"/>
                    <a:pt x="10" y="416"/>
                    <a:pt x="14" y="409"/>
                  </a:cubicBezTo>
                  <a:cubicBezTo>
                    <a:pt x="19" y="412"/>
                    <a:pt x="23" y="415"/>
                    <a:pt x="27" y="419"/>
                  </a:cubicBezTo>
                  <a:cubicBezTo>
                    <a:pt x="22" y="424"/>
                    <a:pt x="17" y="429"/>
                    <a:pt x="15" y="436"/>
                  </a:cubicBezTo>
                  <a:cubicBezTo>
                    <a:pt x="14" y="443"/>
                    <a:pt x="14" y="450"/>
                    <a:pt x="17" y="457"/>
                  </a:cubicBezTo>
                  <a:cubicBezTo>
                    <a:pt x="16" y="457"/>
                    <a:pt x="14" y="457"/>
                    <a:pt x="13" y="457"/>
                  </a:cubicBezTo>
                  <a:close/>
                  <a:moveTo>
                    <a:pt x="24" y="457"/>
                  </a:moveTo>
                  <a:cubicBezTo>
                    <a:pt x="22" y="457"/>
                    <a:pt x="20" y="457"/>
                    <a:pt x="18" y="457"/>
                  </a:cubicBezTo>
                  <a:cubicBezTo>
                    <a:pt x="18" y="457"/>
                    <a:pt x="18" y="457"/>
                    <a:pt x="18" y="457"/>
                  </a:cubicBezTo>
                  <a:cubicBezTo>
                    <a:pt x="16" y="450"/>
                    <a:pt x="16" y="444"/>
                    <a:pt x="17" y="437"/>
                  </a:cubicBezTo>
                  <a:cubicBezTo>
                    <a:pt x="18" y="430"/>
                    <a:pt x="23" y="425"/>
                    <a:pt x="28" y="420"/>
                  </a:cubicBezTo>
                  <a:cubicBezTo>
                    <a:pt x="32" y="423"/>
                    <a:pt x="35" y="427"/>
                    <a:pt x="38" y="431"/>
                  </a:cubicBezTo>
                  <a:cubicBezTo>
                    <a:pt x="34" y="433"/>
                    <a:pt x="30" y="438"/>
                    <a:pt x="27" y="442"/>
                  </a:cubicBezTo>
                  <a:cubicBezTo>
                    <a:pt x="25" y="446"/>
                    <a:pt x="23" y="452"/>
                    <a:pt x="24" y="457"/>
                  </a:cubicBezTo>
                  <a:close/>
                  <a:moveTo>
                    <a:pt x="26" y="457"/>
                  </a:moveTo>
                  <a:cubicBezTo>
                    <a:pt x="23" y="447"/>
                    <a:pt x="31" y="437"/>
                    <a:pt x="39" y="433"/>
                  </a:cubicBezTo>
                  <a:cubicBezTo>
                    <a:pt x="41" y="435"/>
                    <a:pt x="43" y="437"/>
                    <a:pt x="44" y="440"/>
                  </a:cubicBezTo>
                  <a:cubicBezTo>
                    <a:pt x="37" y="442"/>
                    <a:pt x="33" y="451"/>
                    <a:pt x="33" y="458"/>
                  </a:cubicBezTo>
                  <a:cubicBezTo>
                    <a:pt x="31" y="457"/>
                    <a:pt x="28" y="457"/>
                    <a:pt x="26" y="457"/>
                  </a:cubicBezTo>
                  <a:close/>
                  <a:moveTo>
                    <a:pt x="40" y="459"/>
                  </a:moveTo>
                  <a:cubicBezTo>
                    <a:pt x="38" y="458"/>
                    <a:pt x="36" y="458"/>
                    <a:pt x="35" y="458"/>
                  </a:cubicBezTo>
                  <a:cubicBezTo>
                    <a:pt x="35" y="451"/>
                    <a:pt x="38" y="443"/>
                    <a:pt x="45" y="441"/>
                  </a:cubicBezTo>
                  <a:cubicBezTo>
                    <a:pt x="47" y="443"/>
                    <a:pt x="48" y="446"/>
                    <a:pt x="49" y="448"/>
                  </a:cubicBezTo>
                  <a:cubicBezTo>
                    <a:pt x="44" y="449"/>
                    <a:pt x="41" y="453"/>
                    <a:pt x="40" y="459"/>
                  </a:cubicBezTo>
                  <a:cubicBezTo>
                    <a:pt x="40" y="459"/>
                    <a:pt x="40" y="459"/>
                    <a:pt x="40" y="459"/>
                  </a:cubicBezTo>
                  <a:close/>
                  <a:moveTo>
                    <a:pt x="42" y="459"/>
                  </a:moveTo>
                  <a:cubicBezTo>
                    <a:pt x="42" y="459"/>
                    <a:pt x="42" y="459"/>
                    <a:pt x="42" y="459"/>
                  </a:cubicBezTo>
                  <a:cubicBezTo>
                    <a:pt x="42" y="454"/>
                    <a:pt x="45" y="450"/>
                    <a:pt x="50" y="449"/>
                  </a:cubicBezTo>
                  <a:cubicBezTo>
                    <a:pt x="53" y="454"/>
                    <a:pt x="56" y="460"/>
                    <a:pt x="58" y="465"/>
                  </a:cubicBezTo>
                  <a:cubicBezTo>
                    <a:pt x="53" y="463"/>
                    <a:pt x="47" y="461"/>
                    <a:pt x="42" y="459"/>
                  </a:cubicBezTo>
                  <a:close/>
                  <a:moveTo>
                    <a:pt x="19" y="479"/>
                  </a:moveTo>
                  <a:cubicBezTo>
                    <a:pt x="18" y="479"/>
                    <a:pt x="17" y="479"/>
                    <a:pt x="16" y="479"/>
                  </a:cubicBezTo>
                  <a:cubicBezTo>
                    <a:pt x="14" y="479"/>
                    <a:pt x="12" y="479"/>
                    <a:pt x="10" y="479"/>
                  </a:cubicBezTo>
                  <a:cubicBezTo>
                    <a:pt x="9" y="476"/>
                    <a:pt x="8" y="472"/>
                    <a:pt x="8" y="468"/>
                  </a:cubicBezTo>
                  <a:cubicBezTo>
                    <a:pt x="11" y="467"/>
                    <a:pt x="14" y="467"/>
                    <a:pt x="17" y="467"/>
                  </a:cubicBezTo>
                  <a:cubicBezTo>
                    <a:pt x="18" y="466"/>
                    <a:pt x="19" y="466"/>
                    <a:pt x="20" y="466"/>
                  </a:cubicBezTo>
                  <a:cubicBezTo>
                    <a:pt x="19" y="471"/>
                    <a:pt x="19" y="475"/>
                    <a:pt x="19" y="479"/>
                  </a:cubicBezTo>
                  <a:close/>
                  <a:moveTo>
                    <a:pt x="21" y="479"/>
                  </a:moveTo>
                  <a:cubicBezTo>
                    <a:pt x="21" y="475"/>
                    <a:pt x="21" y="471"/>
                    <a:pt x="21" y="466"/>
                  </a:cubicBezTo>
                  <a:cubicBezTo>
                    <a:pt x="25" y="466"/>
                    <a:pt x="29" y="467"/>
                    <a:pt x="33" y="468"/>
                  </a:cubicBezTo>
                  <a:cubicBezTo>
                    <a:pt x="32" y="472"/>
                    <a:pt x="32" y="476"/>
                    <a:pt x="30" y="480"/>
                  </a:cubicBezTo>
                  <a:cubicBezTo>
                    <a:pt x="27" y="480"/>
                    <a:pt x="24" y="479"/>
                    <a:pt x="21" y="479"/>
                  </a:cubicBezTo>
                  <a:close/>
                  <a:moveTo>
                    <a:pt x="32" y="481"/>
                  </a:moveTo>
                  <a:cubicBezTo>
                    <a:pt x="33" y="477"/>
                    <a:pt x="33" y="472"/>
                    <a:pt x="35" y="468"/>
                  </a:cubicBezTo>
                  <a:cubicBezTo>
                    <a:pt x="37" y="469"/>
                    <a:pt x="40" y="469"/>
                    <a:pt x="42" y="470"/>
                  </a:cubicBezTo>
                  <a:cubicBezTo>
                    <a:pt x="44" y="470"/>
                    <a:pt x="45" y="471"/>
                    <a:pt x="46" y="471"/>
                  </a:cubicBezTo>
                  <a:cubicBezTo>
                    <a:pt x="44" y="475"/>
                    <a:pt x="42" y="479"/>
                    <a:pt x="41" y="484"/>
                  </a:cubicBezTo>
                  <a:cubicBezTo>
                    <a:pt x="38" y="483"/>
                    <a:pt x="35" y="481"/>
                    <a:pt x="32" y="481"/>
                  </a:cubicBezTo>
                  <a:close/>
                  <a:moveTo>
                    <a:pt x="47" y="487"/>
                  </a:moveTo>
                  <a:cubicBezTo>
                    <a:pt x="46" y="486"/>
                    <a:pt x="44" y="485"/>
                    <a:pt x="42" y="484"/>
                  </a:cubicBezTo>
                  <a:cubicBezTo>
                    <a:pt x="44" y="480"/>
                    <a:pt x="46" y="476"/>
                    <a:pt x="47" y="472"/>
                  </a:cubicBezTo>
                  <a:cubicBezTo>
                    <a:pt x="51" y="473"/>
                    <a:pt x="55" y="475"/>
                    <a:pt x="58" y="477"/>
                  </a:cubicBezTo>
                  <a:cubicBezTo>
                    <a:pt x="55" y="481"/>
                    <a:pt x="55" y="486"/>
                    <a:pt x="52" y="489"/>
                  </a:cubicBezTo>
                  <a:cubicBezTo>
                    <a:pt x="50" y="488"/>
                    <a:pt x="49" y="487"/>
                    <a:pt x="47" y="487"/>
                  </a:cubicBezTo>
                  <a:close/>
                  <a:moveTo>
                    <a:pt x="53" y="490"/>
                  </a:moveTo>
                  <a:cubicBezTo>
                    <a:pt x="56" y="486"/>
                    <a:pt x="57" y="482"/>
                    <a:pt x="59" y="478"/>
                  </a:cubicBezTo>
                  <a:cubicBezTo>
                    <a:pt x="61" y="479"/>
                    <a:pt x="62" y="481"/>
                    <a:pt x="64" y="482"/>
                  </a:cubicBezTo>
                  <a:cubicBezTo>
                    <a:pt x="64" y="485"/>
                    <a:pt x="65" y="487"/>
                    <a:pt x="65" y="489"/>
                  </a:cubicBezTo>
                  <a:cubicBezTo>
                    <a:pt x="63" y="491"/>
                    <a:pt x="62" y="494"/>
                    <a:pt x="60" y="495"/>
                  </a:cubicBezTo>
                  <a:cubicBezTo>
                    <a:pt x="58" y="493"/>
                    <a:pt x="55" y="491"/>
                    <a:pt x="53" y="490"/>
                  </a:cubicBezTo>
                  <a:close/>
                  <a:moveTo>
                    <a:pt x="61" y="496"/>
                  </a:moveTo>
                  <a:cubicBezTo>
                    <a:pt x="61" y="496"/>
                    <a:pt x="61" y="496"/>
                    <a:pt x="61" y="496"/>
                  </a:cubicBezTo>
                  <a:cubicBezTo>
                    <a:pt x="63" y="495"/>
                    <a:pt x="64" y="493"/>
                    <a:pt x="66" y="491"/>
                  </a:cubicBezTo>
                  <a:cubicBezTo>
                    <a:pt x="67" y="496"/>
                    <a:pt x="68" y="501"/>
                    <a:pt x="68" y="506"/>
                  </a:cubicBezTo>
                  <a:cubicBezTo>
                    <a:pt x="66" y="502"/>
                    <a:pt x="64" y="499"/>
                    <a:pt x="61" y="496"/>
                  </a:cubicBezTo>
                  <a:close/>
                  <a:moveTo>
                    <a:pt x="55" y="593"/>
                  </a:moveTo>
                  <a:cubicBezTo>
                    <a:pt x="54" y="595"/>
                    <a:pt x="53" y="598"/>
                    <a:pt x="52" y="601"/>
                  </a:cubicBezTo>
                  <a:cubicBezTo>
                    <a:pt x="49" y="599"/>
                    <a:pt x="45" y="599"/>
                    <a:pt x="41" y="600"/>
                  </a:cubicBezTo>
                  <a:cubicBezTo>
                    <a:pt x="42" y="597"/>
                    <a:pt x="44" y="594"/>
                    <a:pt x="46" y="592"/>
                  </a:cubicBezTo>
                  <a:cubicBezTo>
                    <a:pt x="49" y="589"/>
                    <a:pt x="53" y="588"/>
                    <a:pt x="56" y="589"/>
                  </a:cubicBezTo>
                  <a:cubicBezTo>
                    <a:pt x="56" y="590"/>
                    <a:pt x="55" y="592"/>
                    <a:pt x="55" y="593"/>
                  </a:cubicBezTo>
                  <a:close/>
                  <a:moveTo>
                    <a:pt x="6" y="582"/>
                  </a:moveTo>
                  <a:cubicBezTo>
                    <a:pt x="6" y="582"/>
                    <a:pt x="6" y="582"/>
                    <a:pt x="6" y="582"/>
                  </a:cubicBezTo>
                  <a:cubicBezTo>
                    <a:pt x="8" y="578"/>
                    <a:pt x="12" y="575"/>
                    <a:pt x="17" y="575"/>
                  </a:cubicBezTo>
                  <a:cubicBezTo>
                    <a:pt x="22" y="575"/>
                    <a:pt x="26" y="577"/>
                    <a:pt x="30" y="580"/>
                  </a:cubicBezTo>
                  <a:cubicBezTo>
                    <a:pt x="28" y="581"/>
                    <a:pt x="27" y="583"/>
                    <a:pt x="25" y="586"/>
                  </a:cubicBezTo>
                  <a:cubicBezTo>
                    <a:pt x="20" y="583"/>
                    <a:pt x="15" y="582"/>
                    <a:pt x="10" y="586"/>
                  </a:cubicBezTo>
                  <a:cubicBezTo>
                    <a:pt x="8" y="585"/>
                    <a:pt x="7" y="583"/>
                    <a:pt x="6" y="582"/>
                  </a:cubicBezTo>
                  <a:close/>
                  <a:moveTo>
                    <a:pt x="14" y="589"/>
                  </a:moveTo>
                  <a:cubicBezTo>
                    <a:pt x="13" y="588"/>
                    <a:pt x="12" y="587"/>
                    <a:pt x="11" y="587"/>
                  </a:cubicBezTo>
                  <a:cubicBezTo>
                    <a:pt x="15" y="583"/>
                    <a:pt x="20" y="584"/>
                    <a:pt x="25" y="587"/>
                  </a:cubicBezTo>
                  <a:cubicBezTo>
                    <a:pt x="23" y="589"/>
                    <a:pt x="21" y="592"/>
                    <a:pt x="20" y="595"/>
                  </a:cubicBezTo>
                  <a:cubicBezTo>
                    <a:pt x="18" y="593"/>
                    <a:pt x="16" y="591"/>
                    <a:pt x="14" y="589"/>
                  </a:cubicBezTo>
                  <a:close/>
                  <a:moveTo>
                    <a:pt x="62" y="578"/>
                  </a:moveTo>
                  <a:cubicBezTo>
                    <a:pt x="46" y="574"/>
                    <a:pt x="29" y="589"/>
                    <a:pt x="29" y="606"/>
                  </a:cubicBezTo>
                  <a:cubicBezTo>
                    <a:pt x="27" y="603"/>
                    <a:pt x="24" y="600"/>
                    <a:pt x="22" y="597"/>
                  </a:cubicBezTo>
                  <a:cubicBezTo>
                    <a:pt x="22" y="597"/>
                    <a:pt x="22" y="597"/>
                    <a:pt x="22" y="597"/>
                  </a:cubicBezTo>
                  <a:cubicBezTo>
                    <a:pt x="25" y="588"/>
                    <a:pt x="31" y="579"/>
                    <a:pt x="40" y="574"/>
                  </a:cubicBezTo>
                  <a:cubicBezTo>
                    <a:pt x="40" y="574"/>
                    <a:pt x="40" y="574"/>
                    <a:pt x="40" y="574"/>
                  </a:cubicBezTo>
                  <a:cubicBezTo>
                    <a:pt x="42" y="572"/>
                    <a:pt x="45" y="571"/>
                    <a:pt x="48" y="570"/>
                  </a:cubicBezTo>
                  <a:cubicBezTo>
                    <a:pt x="48" y="570"/>
                    <a:pt x="48" y="570"/>
                    <a:pt x="49" y="569"/>
                  </a:cubicBezTo>
                  <a:cubicBezTo>
                    <a:pt x="49" y="569"/>
                    <a:pt x="49" y="569"/>
                    <a:pt x="49" y="569"/>
                  </a:cubicBezTo>
                  <a:cubicBezTo>
                    <a:pt x="54" y="568"/>
                    <a:pt x="59" y="567"/>
                    <a:pt x="65" y="569"/>
                  </a:cubicBezTo>
                  <a:cubicBezTo>
                    <a:pt x="64" y="572"/>
                    <a:pt x="63" y="575"/>
                    <a:pt x="62" y="578"/>
                  </a:cubicBezTo>
                  <a:close/>
                  <a:moveTo>
                    <a:pt x="159" y="593"/>
                  </a:moveTo>
                  <a:cubicBezTo>
                    <a:pt x="157" y="597"/>
                    <a:pt x="155" y="601"/>
                    <a:pt x="153" y="605"/>
                  </a:cubicBezTo>
                  <a:cubicBezTo>
                    <a:pt x="149" y="603"/>
                    <a:pt x="145" y="600"/>
                    <a:pt x="142" y="599"/>
                  </a:cubicBezTo>
                  <a:cubicBezTo>
                    <a:pt x="140" y="598"/>
                    <a:pt x="138" y="597"/>
                    <a:pt x="137" y="597"/>
                  </a:cubicBezTo>
                  <a:cubicBezTo>
                    <a:pt x="138" y="593"/>
                    <a:pt x="140" y="589"/>
                    <a:pt x="141" y="585"/>
                  </a:cubicBezTo>
                  <a:cubicBezTo>
                    <a:pt x="147" y="587"/>
                    <a:pt x="153" y="590"/>
                    <a:pt x="159" y="593"/>
                  </a:cubicBezTo>
                  <a:close/>
                  <a:moveTo>
                    <a:pt x="135" y="583"/>
                  </a:moveTo>
                  <a:cubicBezTo>
                    <a:pt x="136" y="583"/>
                    <a:pt x="138" y="584"/>
                    <a:pt x="139" y="584"/>
                  </a:cubicBezTo>
                  <a:cubicBezTo>
                    <a:pt x="138" y="588"/>
                    <a:pt x="137" y="592"/>
                    <a:pt x="135" y="596"/>
                  </a:cubicBezTo>
                  <a:cubicBezTo>
                    <a:pt x="132" y="595"/>
                    <a:pt x="128" y="594"/>
                    <a:pt x="124" y="593"/>
                  </a:cubicBezTo>
                  <a:cubicBezTo>
                    <a:pt x="123" y="593"/>
                    <a:pt x="121" y="593"/>
                    <a:pt x="119" y="593"/>
                  </a:cubicBezTo>
                  <a:cubicBezTo>
                    <a:pt x="120" y="588"/>
                    <a:pt x="120" y="584"/>
                    <a:pt x="121" y="580"/>
                  </a:cubicBezTo>
                  <a:cubicBezTo>
                    <a:pt x="126" y="580"/>
                    <a:pt x="130" y="582"/>
                    <a:pt x="135" y="583"/>
                  </a:cubicBezTo>
                  <a:close/>
                  <a:moveTo>
                    <a:pt x="119" y="579"/>
                  </a:moveTo>
                  <a:cubicBezTo>
                    <a:pt x="118" y="584"/>
                    <a:pt x="119" y="588"/>
                    <a:pt x="118" y="592"/>
                  </a:cubicBezTo>
                  <a:cubicBezTo>
                    <a:pt x="114" y="592"/>
                    <a:pt x="110" y="592"/>
                    <a:pt x="107" y="593"/>
                  </a:cubicBezTo>
                  <a:cubicBezTo>
                    <a:pt x="106" y="589"/>
                    <a:pt x="106" y="586"/>
                    <a:pt x="106" y="583"/>
                  </a:cubicBezTo>
                  <a:cubicBezTo>
                    <a:pt x="105" y="582"/>
                    <a:pt x="105" y="581"/>
                    <a:pt x="105" y="580"/>
                  </a:cubicBezTo>
                  <a:cubicBezTo>
                    <a:pt x="110" y="579"/>
                    <a:pt x="115" y="579"/>
                    <a:pt x="119" y="579"/>
                  </a:cubicBezTo>
                  <a:close/>
                  <a:moveTo>
                    <a:pt x="167" y="571"/>
                  </a:moveTo>
                  <a:cubicBezTo>
                    <a:pt x="169" y="569"/>
                    <a:pt x="173" y="566"/>
                    <a:pt x="178" y="567"/>
                  </a:cubicBezTo>
                  <a:cubicBezTo>
                    <a:pt x="183" y="568"/>
                    <a:pt x="184" y="575"/>
                    <a:pt x="184" y="580"/>
                  </a:cubicBezTo>
                  <a:cubicBezTo>
                    <a:pt x="183" y="582"/>
                    <a:pt x="182" y="585"/>
                    <a:pt x="181" y="587"/>
                  </a:cubicBezTo>
                  <a:cubicBezTo>
                    <a:pt x="180" y="589"/>
                    <a:pt x="179" y="592"/>
                    <a:pt x="177" y="593"/>
                  </a:cubicBezTo>
                  <a:cubicBezTo>
                    <a:pt x="173" y="590"/>
                    <a:pt x="168" y="586"/>
                    <a:pt x="163" y="584"/>
                  </a:cubicBezTo>
                  <a:cubicBezTo>
                    <a:pt x="162" y="583"/>
                    <a:pt x="160" y="582"/>
                    <a:pt x="159" y="581"/>
                  </a:cubicBezTo>
                  <a:cubicBezTo>
                    <a:pt x="161" y="578"/>
                    <a:pt x="163" y="574"/>
                    <a:pt x="167" y="571"/>
                  </a:cubicBezTo>
                  <a:close/>
                  <a:moveTo>
                    <a:pt x="143" y="559"/>
                  </a:moveTo>
                  <a:cubicBezTo>
                    <a:pt x="145" y="556"/>
                    <a:pt x="149" y="551"/>
                    <a:pt x="153" y="551"/>
                  </a:cubicBezTo>
                  <a:cubicBezTo>
                    <a:pt x="159" y="552"/>
                    <a:pt x="160" y="560"/>
                    <a:pt x="160" y="564"/>
                  </a:cubicBezTo>
                  <a:cubicBezTo>
                    <a:pt x="160" y="567"/>
                    <a:pt x="159" y="570"/>
                    <a:pt x="159" y="572"/>
                  </a:cubicBezTo>
                  <a:cubicBezTo>
                    <a:pt x="158" y="575"/>
                    <a:pt x="157" y="577"/>
                    <a:pt x="157" y="580"/>
                  </a:cubicBezTo>
                  <a:cubicBezTo>
                    <a:pt x="150" y="577"/>
                    <a:pt x="143" y="575"/>
                    <a:pt x="136" y="573"/>
                  </a:cubicBezTo>
                  <a:cubicBezTo>
                    <a:pt x="137" y="568"/>
                    <a:pt x="139" y="563"/>
                    <a:pt x="143" y="559"/>
                  </a:cubicBezTo>
                  <a:close/>
                  <a:moveTo>
                    <a:pt x="126" y="551"/>
                  </a:moveTo>
                  <a:cubicBezTo>
                    <a:pt x="129" y="552"/>
                    <a:pt x="131" y="555"/>
                    <a:pt x="132" y="558"/>
                  </a:cubicBezTo>
                  <a:cubicBezTo>
                    <a:pt x="134" y="563"/>
                    <a:pt x="133" y="568"/>
                    <a:pt x="133" y="572"/>
                  </a:cubicBezTo>
                  <a:cubicBezTo>
                    <a:pt x="133" y="572"/>
                    <a:pt x="133" y="572"/>
                    <a:pt x="133" y="572"/>
                  </a:cubicBezTo>
                  <a:cubicBezTo>
                    <a:pt x="126" y="571"/>
                    <a:pt x="120" y="570"/>
                    <a:pt x="113" y="570"/>
                  </a:cubicBezTo>
                  <a:cubicBezTo>
                    <a:pt x="115" y="564"/>
                    <a:pt x="117" y="545"/>
                    <a:pt x="126" y="551"/>
                  </a:cubicBezTo>
                  <a:close/>
                  <a:moveTo>
                    <a:pt x="111" y="570"/>
                  </a:moveTo>
                  <a:cubicBezTo>
                    <a:pt x="109" y="570"/>
                    <a:pt x="107" y="570"/>
                    <a:pt x="105" y="571"/>
                  </a:cubicBezTo>
                  <a:cubicBezTo>
                    <a:pt x="105" y="566"/>
                    <a:pt x="106" y="561"/>
                    <a:pt x="106" y="556"/>
                  </a:cubicBezTo>
                  <a:cubicBezTo>
                    <a:pt x="110" y="560"/>
                    <a:pt x="111" y="565"/>
                    <a:pt x="111" y="570"/>
                  </a:cubicBezTo>
                  <a:close/>
                  <a:moveTo>
                    <a:pt x="47" y="321"/>
                  </a:moveTo>
                  <a:cubicBezTo>
                    <a:pt x="37" y="321"/>
                    <a:pt x="28" y="316"/>
                    <a:pt x="25" y="306"/>
                  </a:cubicBezTo>
                  <a:cubicBezTo>
                    <a:pt x="22" y="299"/>
                    <a:pt x="24" y="290"/>
                    <a:pt x="30" y="284"/>
                  </a:cubicBezTo>
                  <a:cubicBezTo>
                    <a:pt x="36" y="278"/>
                    <a:pt x="47" y="276"/>
                    <a:pt x="55" y="279"/>
                  </a:cubicBezTo>
                  <a:cubicBezTo>
                    <a:pt x="58" y="281"/>
                    <a:pt x="61" y="283"/>
                    <a:pt x="63" y="285"/>
                  </a:cubicBezTo>
                  <a:cubicBezTo>
                    <a:pt x="63" y="285"/>
                    <a:pt x="63" y="285"/>
                    <a:pt x="63" y="285"/>
                  </a:cubicBezTo>
                  <a:cubicBezTo>
                    <a:pt x="63" y="285"/>
                    <a:pt x="63" y="286"/>
                    <a:pt x="63" y="286"/>
                  </a:cubicBezTo>
                  <a:cubicBezTo>
                    <a:pt x="67" y="291"/>
                    <a:pt x="69" y="298"/>
                    <a:pt x="68" y="304"/>
                  </a:cubicBezTo>
                  <a:cubicBezTo>
                    <a:pt x="68" y="306"/>
                    <a:pt x="67" y="309"/>
                    <a:pt x="66" y="311"/>
                  </a:cubicBezTo>
                  <a:cubicBezTo>
                    <a:pt x="66" y="311"/>
                    <a:pt x="66" y="311"/>
                    <a:pt x="66" y="311"/>
                  </a:cubicBezTo>
                  <a:cubicBezTo>
                    <a:pt x="62" y="317"/>
                    <a:pt x="54" y="321"/>
                    <a:pt x="47" y="321"/>
                  </a:cubicBezTo>
                  <a:close/>
                  <a:moveTo>
                    <a:pt x="71" y="351"/>
                  </a:moveTo>
                  <a:cubicBezTo>
                    <a:pt x="66" y="341"/>
                    <a:pt x="61" y="331"/>
                    <a:pt x="53" y="322"/>
                  </a:cubicBezTo>
                  <a:cubicBezTo>
                    <a:pt x="59" y="321"/>
                    <a:pt x="64" y="318"/>
                    <a:pt x="67" y="313"/>
                  </a:cubicBezTo>
                  <a:cubicBezTo>
                    <a:pt x="73" y="324"/>
                    <a:pt x="80" y="334"/>
                    <a:pt x="86" y="344"/>
                  </a:cubicBezTo>
                  <a:cubicBezTo>
                    <a:pt x="92" y="356"/>
                    <a:pt x="98" y="366"/>
                    <a:pt x="103" y="378"/>
                  </a:cubicBezTo>
                  <a:cubicBezTo>
                    <a:pt x="102" y="378"/>
                    <a:pt x="102" y="378"/>
                    <a:pt x="101" y="378"/>
                  </a:cubicBezTo>
                  <a:cubicBezTo>
                    <a:pt x="99" y="379"/>
                    <a:pt x="97" y="379"/>
                    <a:pt x="95" y="380"/>
                  </a:cubicBezTo>
                  <a:cubicBezTo>
                    <a:pt x="95" y="380"/>
                    <a:pt x="94" y="381"/>
                    <a:pt x="94" y="381"/>
                  </a:cubicBezTo>
                  <a:cubicBezTo>
                    <a:pt x="94" y="381"/>
                    <a:pt x="94" y="381"/>
                    <a:pt x="93" y="381"/>
                  </a:cubicBezTo>
                  <a:cubicBezTo>
                    <a:pt x="92" y="382"/>
                    <a:pt x="90" y="383"/>
                    <a:pt x="89" y="385"/>
                  </a:cubicBezTo>
                  <a:cubicBezTo>
                    <a:pt x="83" y="374"/>
                    <a:pt x="77" y="363"/>
                    <a:pt x="71" y="351"/>
                  </a:cubicBezTo>
                  <a:close/>
                  <a:moveTo>
                    <a:pt x="100" y="422"/>
                  </a:moveTo>
                  <a:cubicBezTo>
                    <a:pt x="94" y="421"/>
                    <a:pt x="90" y="418"/>
                    <a:pt x="87" y="413"/>
                  </a:cubicBezTo>
                  <a:cubicBezTo>
                    <a:pt x="83" y="408"/>
                    <a:pt x="83" y="400"/>
                    <a:pt x="85" y="394"/>
                  </a:cubicBezTo>
                  <a:cubicBezTo>
                    <a:pt x="88" y="387"/>
                    <a:pt x="93" y="382"/>
                    <a:pt x="100" y="380"/>
                  </a:cubicBezTo>
                  <a:cubicBezTo>
                    <a:pt x="114" y="377"/>
                    <a:pt x="130" y="389"/>
                    <a:pt x="129" y="405"/>
                  </a:cubicBezTo>
                  <a:cubicBezTo>
                    <a:pt x="128" y="419"/>
                    <a:pt x="112" y="426"/>
                    <a:pt x="100" y="422"/>
                  </a:cubicBezTo>
                  <a:close/>
                  <a:moveTo>
                    <a:pt x="140" y="528"/>
                  </a:moveTo>
                  <a:cubicBezTo>
                    <a:pt x="140" y="534"/>
                    <a:pt x="140" y="539"/>
                    <a:pt x="140" y="544"/>
                  </a:cubicBezTo>
                  <a:cubicBezTo>
                    <a:pt x="137" y="540"/>
                    <a:pt x="132" y="538"/>
                    <a:pt x="127" y="537"/>
                  </a:cubicBezTo>
                  <a:cubicBezTo>
                    <a:pt x="125" y="537"/>
                    <a:pt x="123" y="538"/>
                    <a:pt x="121" y="538"/>
                  </a:cubicBezTo>
                  <a:cubicBezTo>
                    <a:pt x="121" y="538"/>
                    <a:pt x="121" y="537"/>
                    <a:pt x="121" y="536"/>
                  </a:cubicBezTo>
                  <a:cubicBezTo>
                    <a:pt x="121" y="534"/>
                    <a:pt x="121" y="532"/>
                    <a:pt x="121" y="530"/>
                  </a:cubicBezTo>
                  <a:cubicBezTo>
                    <a:pt x="121" y="525"/>
                    <a:pt x="121" y="520"/>
                    <a:pt x="120" y="515"/>
                  </a:cubicBezTo>
                  <a:cubicBezTo>
                    <a:pt x="119" y="505"/>
                    <a:pt x="118" y="494"/>
                    <a:pt x="116" y="484"/>
                  </a:cubicBezTo>
                  <a:cubicBezTo>
                    <a:pt x="115" y="474"/>
                    <a:pt x="112" y="464"/>
                    <a:pt x="110" y="454"/>
                  </a:cubicBezTo>
                  <a:cubicBezTo>
                    <a:pt x="109" y="449"/>
                    <a:pt x="107" y="444"/>
                    <a:pt x="106" y="438"/>
                  </a:cubicBezTo>
                  <a:cubicBezTo>
                    <a:pt x="105" y="436"/>
                    <a:pt x="105" y="433"/>
                    <a:pt x="105" y="431"/>
                  </a:cubicBezTo>
                  <a:cubicBezTo>
                    <a:pt x="104" y="429"/>
                    <a:pt x="103" y="427"/>
                    <a:pt x="103" y="425"/>
                  </a:cubicBezTo>
                  <a:cubicBezTo>
                    <a:pt x="109" y="425"/>
                    <a:pt x="117" y="424"/>
                    <a:pt x="122" y="421"/>
                  </a:cubicBezTo>
                  <a:cubicBezTo>
                    <a:pt x="122" y="422"/>
                    <a:pt x="123" y="424"/>
                    <a:pt x="124" y="426"/>
                  </a:cubicBezTo>
                  <a:cubicBezTo>
                    <a:pt x="124" y="428"/>
                    <a:pt x="125" y="431"/>
                    <a:pt x="126" y="433"/>
                  </a:cubicBezTo>
                  <a:cubicBezTo>
                    <a:pt x="127" y="438"/>
                    <a:pt x="129" y="443"/>
                    <a:pt x="130" y="449"/>
                  </a:cubicBezTo>
                  <a:cubicBezTo>
                    <a:pt x="133" y="459"/>
                    <a:pt x="135" y="470"/>
                    <a:pt x="137" y="480"/>
                  </a:cubicBezTo>
                  <a:cubicBezTo>
                    <a:pt x="138" y="491"/>
                    <a:pt x="140" y="502"/>
                    <a:pt x="140" y="512"/>
                  </a:cubicBezTo>
                  <a:cubicBezTo>
                    <a:pt x="140" y="518"/>
                    <a:pt x="140" y="523"/>
                    <a:pt x="140" y="528"/>
                  </a:cubicBezTo>
                  <a:close/>
                  <a:moveTo>
                    <a:pt x="152" y="499"/>
                  </a:moveTo>
                  <a:cubicBezTo>
                    <a:pt x="151" y="495"/>
                    <a:pt x="151" y="491"/>
                    <a:pt x="150" y="487"/>
                  </a:cubicBezTo>
                  <a:cubicBezTo>
                    <a:pt x="156" y="489"/>
                    <a:pt x="162" y="489"/>
                    <a:pt x="168" y="487"/>
                  </a:cubicBezTo>
                  <a:cubicBezTo>
                    <a:pt x="173" y="485"/>
                    <a:pt x="177" y="481"/>
                    <a:pt x="180" y="476"/>
                  </a:cubicBezTo>
                  <a:cubicBezTo>
                    <a:pt x="183" y="471"/>
                    <a:pt x="183" y="465"/>
                    <a:pt x="180" y="460"/>
                  </a:cubicBezTo>
                  <a:cubicBezTo>
                    <a:pt x="178" y="455"/>
                    <a:pt x="173" y="453"/>
                    <a:pt x="168" y="454"/>
                  </a:cubicBezTo>
                  <a:cubicBezTo>
                    <a:pt x="167" y="454"/>
                    <a:pt x="167" y="454"/>
                    <a:pt x="167" y="455"/>
                  </a:cubicBezTo>
                  <a:cubicBezTo>
                    <a:pt x="167" y="455"/>
                    <a:pt x="167" y="455"/>
                    <a:pt x="167" y="455"/>
                  </a:cubicBezTo>
                  <a:cubicBezTo>
                    <a:pt x="173" y="458"/>
                    <a:pt x="174" y="465"/>
                    <a:pt x="171" y="469"/>
                  </a:cubicBezTo>
                  <a:cubicBezTo>
                    <a:pt x="169" y="473"/>
                    <a:pt x="164" y="474"/>
                    <a:pt x="160" y="473"/>
                  </a:cubicBezTo>
                  <a:cubicBezTo>
                    <a:pt x="149" y="469"/>
                    <a:pt x="151" y="453"/>
                    <a:pt x="158" y="447"/>
                  </a:cubicBezTo>
                  <a:cubicBezTo>
                    <a:pt x="162" y="444"/>
                    <a:pt x="168" y="444"/>
                    <a:pt x="173" y="445"/>
                  </a:cubicBezTo>
                  <a:cubicBezTo>
                    <a:pt x="178" y="445"/>
                    <a:pt x="182" y="449"/>
                    <a:pt x="185" y="453"/>
                  </a:cubicBezTo>
                  <a:cubicBezTo>
                    <a:pt x="192" y="461"/>
                    <a:pt x="193" y="473"/>
                    <a:pt x="188" y="482"/>
                  </a:cubicBezTo>
                  <a:cubicBezTo>
                    <a:pt x="185" y="489"/>
                    <a:pt x="179" y="494"/>
                    <a:pt x="173" y="497"/>
                  </a:cubicBezTo>
                  <a:cubicBezTo>
                    <a:pt x="167" y="500"/>
                    <a:pt x="158" y="501"/>
                    <a:pt x="152" y="499"/>
                  </a:cubicBezTo>
                  <a:cubicBezTo>
                    <a:pt x="152" y="499"/>
                    <a:pt x="152" y="499"/>
                    <a:pt x="152" y="499"/>
                  </a:cubicBezTo>
                  <a:close/>
                  <a:moveTo>
                    <a:pt x="168" y="550"/>
                  </a:moveTo>
                  <a:cubicBezTo>
                    <a:pt x="166" y="547"/>
                    <a:pt x="163" y="544"/>
                    <a:pt x="160" y="543"/>
                  </a:cubicBezTo>
                  <a:cubicBezTo>
                    <a:pt x="165" y="540"/>
                    <a:pt x="170" y="536"/>
                    <a:pt x="173" y="531"/>
                  </a:cubicBezTo>
                  <a:cubicBezTo>
                    <a:pt x="174" y="528"/>
                    <a:pt x="177" y="521"/>
                    <a:pt x="174" y="518"/>
                  </a:cubicBezTo>
                  <a:cubicBezTo>
                    <a:pt x="174" y="517"/>
                    <a:pt x="173" y="518"/>
                    <a:pt x="173" y="518"/>
                  </a:cubicBezTo>
                  <a:cubicBezTo>
                    <a:pt x="173" y="518"/>
                    <a:pt x="173" y="518"/>
                    <a:pt x="173" y="518"/>
                  </a:cubicBezTo>
                  <a:cubicBezTo>
                    <a:pt x="171" y="522"/>
                    <a:pt x="168" y="525"/>
                    <a:pt x="164" y="523"/>
                  </a:cubicBezTo>
                  <a:cubicBezTo>
                    <a:pt x="160" y="522"/>
                    <a:pt x="159" y="519"/>
                    <a:pt x="159" y="515"/>
                  </a:cubicBezTo>
                  <a:cubicBezTo>
                    <a:pt x="160" y="506"/>
                    <a:pt x="170" y="504"/>
                    <a:pt x="177" y="509"/>
                  </a:cubicBezTo>
                  <a:cubicBezTo>
                    <a:pt x="183" y="513"/>
                    <a:pt x="184" y="523"/>
                    <a:pt x="182" y="530"/>
                  </a:cubicBezTo>
                  <a:cubicBezTo>
                    <a:pt x="181" y="534"/>
                    <a:pt x="179" y="538"/>
                    <a:pt x="177" y="541"/>
                  </a:cubicBezTo>
                  <a:cubicBezTo>
                    <a:pt x="174" y="544"/>
                    <a:pt x="171" y="548"/>
                    <a:pt x="168" y="550"/>
                  </a:cubicBezTo>
                  <a:close/>
                  <a:moveTo>
                    <a:pt x="378" y="600"/>
                  </a:moveTo>
                  <a:cubicBezTo>
                    <a:pt x="372" y="598"/>
                    <a:pt x="366" y="596"/>
                    <a:pt x="360" y="594"/>
                  </a:cubicBezTo>
                  <a:cubicBezTo>
                    <a:pt x="363" y="593"/>
                    <a:pt x="366" y="592"/>
                    <a:pt x="369" y="590"/>
                  </a:cubicBezTo>
                  <a:cubicBezTo>
                    <a:pt x="374" y="591"/>
                    <a:pt x="378" y="593"/>
                    <a:pt x="382" y="595"/>
                  </a:cubicBezTo>
                  <a:cubicBezTo>
                    <a:pt x="381" y="596"/>
                    <a:pt x="380" y="598"/>
                    <a:pt x="378" y="600"/>
                  </a:cubicBezTo>
                  <a:close/>
                  <a:moveTo>
                    <a:pt x="383" y="593"/>
                  </a:moveTo>
                  <a:cubicBezTo>
                    <a:pt x="379" y="592"/>
                    <a:pt x="375" y="590"/>
                    <a:pt x="371" y="589"/>
                  </a:cubicBezTo>
                  <a:cubicBezTo>
                    <a:pt x="373" y="589"/>
                    <a:pt x="374" y="588"/>
                    <a:pt x="375" y="587"/>
                  </a:cubicBezTo>
                  <a:cubicBezTo>
                    <a:pt x="377" y="587"/>
                    <a:pt x="378" y="586"/>
                    <a:pt x="380" y="585"/>
                  </a:cubicBezTo>
                  <a:cubicBezTo>
                    <a:pt x="382" y="586"/>
                    <a:pt x="384" y="587"/>
                    <a:pt x="387" y="587"/>
                  </a:cubicBezTo>
                  <a:cubicBezTo>
                    <a:pt x="386" y="589"/>
                    <a:pt x="384" y="591"/>
                    <a:pt x="383" y="593"/>
                  </a:cubicBezTo>
                  <a:close/>
                  <a:moveTo>
                    <a:pt x="387" y="586"/>
                  </a:moveTo>
                  <a:cubicBezTo>
                    <a:pt x="385" y="586"/>
                    <a:pt x="383" y="585"/>
                    <a:pt x="381" y="584"/>
                  </a:cubicBezTo>
                  <a:cubicBezTo>
                    <a:pt x="385" y="582"/>
                    <a:pt x="389" y="580"/>
                    <a:pt x="392" y="578"/>
                  </a:cubicBezTo>
                  <a:cubicBezTo>
                    <a:pt x="391" y="580"/>
                    <a:pt x="389" y="583"/>
                    <a:pt x="387" y="586"/>
                  </a:cubicBezTo>
                  <a:close/>
                  <a:moveTo>
                    <a:pt x="382" y="576"/>
                  </a:moveTo>
                  <a:cubicBezTo>
                    <a:pt x="384" y="577"/>
                    <a:pt x="387" y="577"/>
                    <a:pt x="390" y="577"/>
                  </a:cubicBezTo>
                  <a:cubicBezTo>
                    <a:pt x="386" y="580"/>
                    <a:pt x="381" y="583"/>
                    <a:pt x="377" y="585"/>
                  </a:cubicBezTo>
                  <a:cubicBezTo>
                    <a:pt x="376" y="585"/>
                    <a:pt x="376" y="585"/>
                    <a:pt x="375" y="586"/>
                  </a:cubicBezTo>
                  <a:cubicBezTo>
                    <a:pt x="376" y="582"/>
                    <a:pt x="378" y="579"/>
                    <a:pt x="379" y="576"/>
                  </a:cubicBezTo>
                  <a:cubicBezTo>
                    <a:pt x="380" y="576"/>
                    <a:pt x="381" y="576"/>
                    <a:pt x="382" y="576"/>
                  </a:cubicBezTo>
                  <a:close/>
                  <a:moveTo>
                    <a:pt x="377" y="575"/>
                  </a:moveTo>
                  <a:cubicBezTo>
                    <a:pt x="376" y="579"/>
                    <a:pt x="375" y="583"/>
                    <a:pt x="373" y="586"/>
                  </a:cubicBezTo>
                  <a:cubicBezTo>
                    <a:pt x="373" y="586"/>
                    <a:pt x="373" y="586"/>
                    <a:pt x="373" y="586"/>
                  </a:cubicBezTo>
                  <a:cubicBezTo>
                    <a:pt x="370" y="588"/>
                    <a:pt x="366" y="589"/>
                    <a:pt x="363" y="591"/>
                  </a:cubicBezTo>
                  <a:cubicBezTo>
                    <a:pt x="366" y="585"/>
                    <a:pt x="367" y="579"/>
                    <a:pt x="371" y="574"/>
                  </a:cubicBezTo>
                  <a:cubicBezTo>
                    <a:pt x="373" y="574"/>
                    <a:pt x="375" y="575"/>
                    <a:pt x="377" y="575"/>
                  </a:cubicBezTo>
                  <a:close/>
                  <a:moveTo>
                    <a:pt x="367" y="572"/>
                  </a:moveTo>
                  <a:cubicBezTo>
                    <a:pt x="367" y="573"/>
                    <a:pt x="368" y="573"/>
                    <a:pt x="369" y="573"/>
                  </a:cubicBezTo>
                  <a:cubicBezTo>
                    <a:pt x="366" y="579"/>
                    <a:pt x="364" y="586"/>
                    <a:pt x="361" y="592"/>
                  </a:cubicBezTo>
                  <a:cubicBezTo>
                    <a:pt x="360" y="592"/>
                    <a:pt x="360" y="592"/>
                    <a:pt x="359" y="592"/>
                  </a:cubicBezTo>
                  <a:cubicBezTo>
                    <a:pt x="357" y="593"/>
                    <a:pt x="354" y="594"/>
                    <a:pt x="352" y="595"/>
                  </a:cubicBezTo>
                  <a:cubicBezTo>
                    <a:pt x="355" y="587"/>
                    <a:pt x="359" y="579"/>
                    <a:pt x="362" y="571"/>
                  </a:cubicBezTo>
                  <a:cubicBezTo>
                    <a:pt x="364" y="571"/>
                    <a:pt x="365" y="572"/>
                    <a:pt x="367" y="572"/>
                  </a:cubicBezTo>
                  <a:close/>
                  <a:moveTo>
                    <a:pt x="361" y="570"/>
                  </a:moveTo>
                  <a:cubicBezTo>
                    <a:pt x="357" y="579"/>
                    <a:pt x="353" y="587"/>
                    <a:pt x="350" y="596"/>
                  </a:cubicBezTo>
                  <a:cubicBezTo>
                    <a:pt x="346" y="597"/>
                    <a:pt x="343" y="598"/>
                    <a:pt x="339" y="600"/>
                  </a:cubicBezTo>
                  <a:cubicBezTo>
                    <a:pt x="340" y="598"/>
                    <a:pt x="341" y="596"/>
                    <a:pt x="341" y="594"/>
                  </a:cubicBezTo>
                  <a:cubicBezTo>
                    <a:pt x="343" y="591"/>
                    <a:pt x="344" y="588"/>
                    <a:pt x="345" y="585"/>
                  </a:cubicBezTo>
                  <a:cubicBezTo>
                    <a:pt x="347" y="579"/>
                    <a:pt x="350" y="573"/>
                    <a:pt x="353" y="568"/>
                  </a:cubicBezTo>
                  <a:cubicBezTo>
                    <a:pt x="355" y="569"/>
                    <a:pt x="358" y="570"/>
                    <a:pt x="361" y="570"/>
                  </a:cubicBezTo>
                  <a:close/>
                  <a:moveTo>
                    <a:pt x="351" y="568"/>
                  </a:moveTo>
                  <a:cubicBezTo>
                    <a:pt x="349" y="573"/>
                    <a:pt x="346" y="578"/>
                    <a:pt x="344" y="583"/>
                  </a:cubicBezTo>
                  <a:cubicBezTo>
                    <a:pt x="343" y="586"/>
                    <a:pt x="342" y="589"/>
                    <a:pt x="341" y="592"/>
                  </a:cubicBezTo>
                  <a:cubicBezTo>
                    <a:pt x="340" y="595"/>
                    <a:pt x="339" y="598"/>
                    <a:pt x="337" y="600"/>
                  </a:cubicBezTo>
                  <a:cubicBezTo>
                    <a:pt x="337" y="600"/>
                    <a:pt x="337" y="600"/>
                    <a:pt x="337" y="600"/>
                  </a:cubicBezTo>
                  <a:cubicBezTo>
                    <a:pt x="334" y="601"/>
                    <a:pt x="331" y="602"/>
                    <a:pt x="328" y="603"/>
                  </a:cubicBezTo>
                  <a:cubicBezTo>
                    <a:pt x="329" y="601"/>
                    <a:pt x="330" y="598"/>
                    <a:pt x="331" y="596"/>
                  </a:cubicBezTo>
                  <a:cubicBezTo>
                    <a:pt x="332" y="592"/>
                    <a:pt x="333" y="589"/>
                    <a:pt x="335" y="586"/>
                  </a:cubicBezTo>
                  <a:cubicBezTo>
                    <a:pt x="338" y="579"/>
                    <a:pt x="340" y="572"/>
                    <a:pt x="343" y="565"/>
                  </a:cubicBezTo>
                  <a:cubicBezTo>
                    <a:pt x="346" y="566"/>
                    <a:pt x="349" y="567"/>
                    <a:pt x="351" y="568"/>
                  </a:cubicBezTo>
                  <a:close/>
                  <a:moveTo>
                    <a:pt x="318" y="505"/>
                  </a:moveTo>
                  <a:cubicBezTo>
                    <a:pt x="316" y="502"/>
                    <a:pt x="316" y="497"/>
                    <a:pt x="318" y="493"/>
                  </a:cubicBezTo>
                  <a:cubicBezTo>
                    <a:pt x="320" y="488"/>
                    <a:pt x="324" y="485"/>
                    <a:pt x="329" y="484"/>
                  </a:cubicBezTo>
                  <a:cubicBezTo>
                    <a:pt x="331" y="484"/>
                    <a:pt x="333" y="484"/>
                    <a:pt x="334" y="485"/>
                  </a:cubicBezTo>
                  <a:cubicBezTo>
                    <a:pt x="339" y="486"/>
                    <a:pt x="342" y="489"/>
                    <a:pt x="344" y="493"/>
                  </a:cubicBezTo>
                  <a:cubicBezTo>
                    <a:pt x="348" y="500"/>
                    <a:pt x="345" y="509"/>
                    <a:pt x="336" y="512"/>
                  </a:cubicBezTo>
                  <a:cubicBezTo>
                    <a:pt x="330" y="513"/>
                    <a:pt x="322" y="511"/>
                    <a:pt x="318" y="505"/>
                  </a:cubicBezTo>
                  <a:close/>
                  <a:moveTo>
                    <a:pt x="288" y="402"/>
                  </a:moveTo>
                  <a:cubicBezTo>
                    <a:pt x="287" y="409"/>
                    <a:pt x="285" y="416"/>
                    <a:pt x="282" y="423"/>
                  </a:cubicBezTo>
                  <a:cubicBezTo>
                    <a:pt x="280" y="430"/>
                    <a:pt x="276" y="435"/>
                    <a:pt x="272" y="441"/>
                  </a:cubicBezTo>
                  <a:cubicBezTo>
                    <a:pt x="268" y="446"/>
                    <a:pt x="264" y="451"/>
                    <a:pt x="259" y="455"/>
                  </a:cubicBezTo>
                  <a:cubicBezTo>
                    <a:pt x="258" y="455"/>
                    <a:pt x="258" y="455"/>
                    <a:pt x="258" y="455"/>
                  </a:cubicBezTo>
                  <a:cubicBezTo>
                    <a:pt x="257" y="456"/>
                    <a:pt x="255" y="457"/>
                    <a:pt x="253" y="459"/>
                  </a:cubicBezTo>
                  <a:cubicBezTo>
                    <a:pt x="252" y="457"/>
                    <a:pt x="251" y="456"/>
                    <a:pt x="250" y="455"/>
                  </a:cubicBezTo>
                  <a:cubicBezTo>
                    <a:pt x="256" y="451"/>
                    <a:pt x="258" y="443"/>
                    <a:pt x="258" y="436"/>
                  </a:cubicBezTo>
                  <a:cubicBezTo>
                    <a:pt x="258" y="436"/>
                    <a:pt x="258" y="436"/>
                    <a:pt x="258" y="436"/>
                  </a:cubicBezTo>
                  <a:cubicBezTo>
                    <a:pt x="258" y="436"/>
                    <a:pt x="258" y="436"/>
                    <a:pt x="258" y="436"/>
                  </a:cubicBezTo>
                  <a:cubicBezTo>
                    <a:pt x="263" y="430"/>
                    <a:pt x="267" y="423"/>
                    <a:pt x="269" y="416"/>
                  </a:cubicBezTo>
                  <a:cubicBezTo>
                    <a:pt x="271" y="409"/>
                    <a:pt x="274" y="401"/>
                    <a:pt x="274" y="393"/>
                  </a:cubicBezTo>
                  <a:cubicBezTo>
                    <a:pt x="277" y="391"/>
                    <a:pt x="280" y="388"/>
                    <a:pt x="284" y="386"/>
                  </a:cubicBezTo>
                  <a:cubicBezTo>
                    <a:pt x="286" y="385"/>
                    <a:pt x="287" y="384"/>
                    <a:pt x="289" y="383"/>
                  </a:cubicBezTo>
                  <a:cubicBezTo>
                    <a:pt x="289" y="386"/>
                    <a:pt x="290" y="388"/>
                    <a:pt x="290" y="391"/>
                  </a:cubicBezTo>
                  <a:cubicBezTo>
                    <a:pt x="290" y="395"/>
                    <a:pt x="289" y="399"/>
                    <a:pt x="288" y="402"/>
                  </a:cubicBezTo>
                  <a:close/>
                  <a:moveTo>
                    <a:pt x="258" y="433"/>
                  </a:moveTo>
                  <a:cubicBezTo>
                    <a:pt x="257" y="428"/>
                    <a:pt x="254" y="422"/>
                    <a:pt x="249" y="419"/>
                  </a:cubicBezTo>
                  <a:cubicBezTo>
                    <a:pt x="250" y="418"/>
                    <a:pt x="251" y="417"/>
                    <a:pt x="252" y="415"/>
                  </a:cubicBezTo>
                  <a:cubicBezTo>
                    <a:pt x="254" y="413"/>
                    <a:pt x="256" y="411"/>
                    <a:pt x="258" y="409"/>
                  </a:cubicBezTo>
                  <a:cubicBezTo>
                    <a:pt x="261" y="407"/>
                    <a:pt x="263" y="404"/>
                    <a:pt x="266" y="401"/>
                  </a:cubicBezTo>
                  <a:cubicBezTo>
                    <a:pt x="268" y="399"/>
                    <a:pt x="270" y="397"/>
                    <a:pt x="272" y="395"/>
                  </a:cubicBezTo>
                  <a:cubicBezTo>
                    <a:pt x="272" y="398"/>
                    <a:pt x="272" y="401"/>
                    <a:pt x="271" y="404"/>
                  </a:cubicBezTo>
                  <a:cubicBezTo>
                    <a:pt x="270" y="408"/>
                    <a:pt x="269" y="411"/>
                    <a:pt x="268" y="415"/>
                  </a:cubicBezTo>
                  <a:cubicBezTo>
                    <a:pt x="266" y="422"/>
                    <a:pt x="262" y="428"/>
                    <a:pt x="258" y="433"/>
                  </a:cubicBezTo>
                  <a:close/>
                  <a:moveTo>
                    <a:pt x="297" y="367"/>
                  </a:moveTo>
                  <a:cubicBezTo>
                    <a:pt x="303" y="367"/>
                    <a:pt x="309" y="368"/>
                    <a:pt x="315" y="370"/>
                  </a:cubicBezTo>
                  <a:cubicBezTo>
                    <a:pt x="325" y="373"/>
                    <a:pt x="334" y="381"/>
                    <a:pt x="336" y="392"/>
                  </a:cubicBezTo>
                  <a:cubicBezTo>
                    <a:pt x="337" y="402"/>
                    <a:pt x="331" y="412"/>
                    <a:pt x="322" y="416"/>
                  </a:cubicBezTo>
                  <a:cubicBezTo>
                    <a:pt x="313" y="420"/>
                    <a:pt x="302" y="415"/>
                    <a:pt x="300" y="406"/>
                  </a:cubicBezTo>
                  <a:cubicBezTo>
                    <a:pt x="300" y="401"/>
                    <a:pt x="302" y="396"/>
                    <a:pt x="306" y="394"/>
                  </a:cubicBezTo>
                  <a:cubicBezTo>
                    <a:pt x="311" y="391"/>
                    <a:pt x="317" y="395"/>
                    <a:pt x="319" y="400"/>
                  </a:cubicBezTo>
                  <a:cubicBezTo>
                    <a:pt x="319" y="401"/>
                    <a:pt x="319" y="401"/>
                    <a:pt x="320" y="401"/>
                  </a:cubicBezTo>
                  <a:cubicBezTo>
                    <a:pt x="321" y="401"/>
                    <a:pt x="322" y="400"/>
                    <a:pt x="323" y="398"/>
                  </a:cubicBezTo>
                  <a:cubicBezTo>
                    <a:pt x="324" y="396"/>
                    <a:pt x="324" y="394"/>
                    <a:pt x="323" y="392"/>
                  </a:cubicBezTo>
                  <a:cubicBezTo>
                    <a:pt x="322" y="387"/>
                    <a:pt x="319" y="384"/>
                    <a:pt x="315" y="382"/>
                  </a:cubicBezTo>
                  <a:cubicBezTo>
                    <a:pt x="307" y="378"/>
                    <a:pt x="298" y="378"/>
                    <a:pt x="290" y="381"/>
                  </a:cubicBezTo>
                  <a:cubicBezTo>
                    <a:pt x="281" y="384"/>
                    <a:pt x="274" y="390"/>
                    <a:pt x="268" y="397"/>
                  </a:cubicBezTo>
                  <a:cubicBezTo>
                    <a:pt x="265" y="400"/>
                    <a:pt x="262" y="403"/>
                    <a:pt x="259" y="406"/>
                  </a:cubicBezTo>
                  <a:cubicBezTo>
                    <a:pt x="257" y="408"/>
                    <a:pt x="255" y="410"/>
                    <a:pt x="253" y="412"/>
                  </a:cubicBezTo>
                  <a:cubicBezTo>
                    <a:pt x="251" y="414"/>
                    <a:pt x="249" y="417"/>
                    <a:pt x="247" y="418"/>
                  </a:cubicBezTo>
                  <a:cubicBezTo>
                    <a:pt x="247" y="418"/>
                    <a:pt x="247" y="418"/>
                    <a:pt x="247" y="418"/>
                  </a:cubicBezTo>
                  <a:cubicBezTo>
                    <a:pt x="247" y="418"/>
                    <a:pt x="246" y="418"/>
                    <a:pt x="246" y="418"/>
                  </a:cubicBezTo>
                  <a:cubicBezTo>
                    <a:pt x="250" y="415"/>
                    <a:pt x="251" y="410"/>
                    <a:pt x="252" y="405"/>
                  </a:cubicBezTo>
                  <a:cubicBezTo>
                    <a:pt x="252" y="402"/>
                    <a:pt x="252" y="399"/>
                    <a:pt x="250" y="396"/>
                  </a:cubicBezTo>
                  <a:cubicBezTo>
                    <a:pt x="255" y="391"/>
                    <a:pt x="259" y="386"/>
                    <a:pt x="264" y="382"/>
                  </a:cubicBezTo>
                  <a:cubicBezTo>
                    <a:pt x="269" y="378"/>
                    <a:pt x="274" y="374"/>
                    <a:pt x="280" y="372"/>
                  </a:cubicBezTo>
                  <a:cubicBezTo>
                    <a:pt x="285" y="369"/>
                    <a:pt x="291" y="368"/>
                    <a:pt x="297" y="367"/>
                  </a:cubicBezTo>
                  <a:close/>
                  <a:moveTo>
                    <a:pt x="224" y="382"/>
                  </a:moveTo>
                  <a:cubicBezTo>
                    <a:pt x="225" y="383"/>
                    <a:pt x="226" y="384"/>
                    <a:pt x="227" y="384"/>
                  </a:cubicBezTo>
                  <a:cubicBezTo>
                    <a:pt x="226" y="386"/>
                    <a:pt x="225" y="388"/>
                    <a:pt x="223" y="390"/>
                  </a:cubicBezTo>
                  <a:cubicBezTo>
                    <a:pt x="221" y="385"/>
                    <a:pt x="220" y="380"/>
                    <a:pt x="219" y="376"/>
                  </a:cubicBezTo>
                  <a:cubicBezTo>
                    <a:pt x="218" y="373"/>
                    <a:pt x="217" y="371"/>
                    <a:pt x="217" y="368"/>
                  </a:cubicBezTo>
                  <a:cubicBezTo>
                    <a:pt x="216" y="367"/>
                    <a:pt x="215" y="365"/>
                    <a:pt x="215" y="364"/>
                  </a:cubicBezTo>
                  <a:cubicBezTo>
                    <a:pt x="218" y="363"/>
                    <a:pt x="222" y="363"/>
                    <a:pt x="225" y="365"/>
                  </a:cubicBezTo>
                  <a:cubicBezTo>
                    <a:pt x="224" y="366"/>
                    <a:pt x="223" y="368"/>
                    <a:pt x="223" y="369"/>
                  </a:cubicBezTo>
                  <a:cubicBezTo>
                    <a:pt x="220" y="373"/>
                    <a:pt x="221" y="379"/>
                    <a:pt x="224" y="382"/>
                  </a:cubicBezTo>
                  <a:close/>
                  <a:moveTo>
                    <a:pt x="229" y="385"/>
                  </a:moveTo>
                  <a:cubicBezTo>
                    <a:pt x="231" y="386"/>
                    <a:pt x="233" y="386"/>
                    <a:pt x="235" y="385"/>
                  </a:cubicBezTo>
                  <a:cubicBezTo>
                    <a:pt x="235" y="387"/>
                    <a:pt x="232" y="389"/>
                    <a:pt x="230" y="389"/>
                  </a:cubicBezTo>
                  <a:cubicBezTo>
                    <a:pt x="229" y="390"/>
                    <a:pt x="226" y="391"/>
                    <a:pt x="224" y="391"/>
                  </a:cubicBezTo>
                  <a:cubicBezTo>
                    <a:pt x="226" y="389"/>
                    <a:pt x="228" y="387"/>
                    <a:pt x="229" y="385"/>
                  </a:cubicBezTo>
                  <a:close/>
                  <a:moveTo>
                    <a:pt x="215" y="367"/>
                  </a:moveTo>
                  <a:cubicBezTo>
                    <a:pt x="215" y="370"/>
                    <a:pt x="216" y="373"/>
                    <a:pt x="217" y="376"/>
                  </a:cubicBezTo>
                  <a:cubicBezTo>
                    <a:pt x="219" y="380"/>
                    <a:pt x="220" y="385"/>
                    <a:pt x="221" y="390"/>
                  </a:cubicBezTo>
                  <a:cubicBezTo>
                    <a:pt x="217" y="389"/>
                    <a:pt x="214" y="386"/>
                    <a:pt x="212" y="382"/>
                  </a:cubicBezTo>
                  <a:cubicBezTo>
                    <a:pt x="209" y="376"/>
                    <a:pt x="210" y="369"/>
                    <a:pt x="213" y="362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14" y="365"/>
                    <a:pt x="214" y="366"/>
                    <a:pt x="215" y="367"/>
                  </a:cubicBezTo>
                  <a:close/>
                  <a:moveTo>
                    <a:pt x="214" y="360"/>
                  </a:moveTo>
                  <a:cubicBezTo>
                    <a:pt x="215" y="359"/>
                    <a:pt x="216" y="358"/>
                    <a:pt x="217" y="358"/>
                  </a:cubicBezTo>
                  <a:cubicBezTo>
                    <a:pt x="218" y="356"/>
                    <a:pt x="220" y="354"/>
                    <a:pt x="222" y="353"/>
                  </a:cubicBezTo>
                  <a:cubicBezTo>
                    <a:pt x="221" y="357"/>
                    <a:pt x="218" y="360"/>
                    <a:pt x="215" y="362"/>
                  </a:cubicBezTo>
                  <a:cubicBezTo>
                    <a:pt x="214" y="361"/>
                    <a:pt x="214" y="361"/>
                    <a:pt x="214" y="360"/>
                  </a:cubicBezTo>
                  <a:close/>
                  <a:moveTo>
                    <a:pt x="218" y="362"/>
                  </a:moveTo>
                  <a:cubicBezTo>
                    <a:pt x="221" y="359"/>
                    <a:pt x="223" y="356"/>
                    <a:pt x="223" y="353"/>
                  </a:cubicBezTo>
                  <a:cubicBezTo>
                    <a:pt x="226" y="351"/>
                    <a:pt x="229" y="350"/>
                    <a:pt x="232" y="350"/>
                  </a:cubicBezTo>
                  <a:cubicBezTo>
                    <a:pt x="231" y="352"/>
                    <a:pt x="230" y="354"/>
                    <a:pt x="229" y="355"/>
                  </a:cubicBezTo>
                  <a:cubicBezTo>
                    <a:pt x="228" y="355"/>
                    <a:pt x="228" y="356"/>
                    <a:pt x="229" y="357"/>
                  </a:cubicBezTo>
                  <a:cubicBezTo>
                    <a:pt x="231" y="357"/>
                    <a:pt x="232" y="358"/>
                    <a:pt x="234" y="360"/>
                  </a:cubicBezTo>
                  <a:cubicBezTo>
                    <a:pt x="231" y="360"/>
                    <a:pt x="228" y="362"/>
                    <a:pt x="226" y="364"/>
                  </a:cubicBezTo>
                  <a:cubicBezTo>
                    <a:pt x="224" y="363"/>
                    <a:pt x="221" y="362"/>
                    <a:pt x="218" y="362"/>
                  </a:cubicBezTo>
                  <a:close/>
                  <a:moveTo>
                    <a:pt x="231" y="356"/>
                  </a:moveTo>
                  <a:cubicBezTo>
                    <a:pt x="232" y="354"/>
                    <a:pt x="233" y="352"/>
                    <a:pt x="233" y="350"/>
                  </a:cubicBezTo>
                  <a:cubicBezTo>
                    <a:pt x="248" y="349"/>
                    <a:pt x="264" y="359"/>
                    <a:pt x="269" y="373"/>
                  </a:cubicBezTo>
                  <a:cubicBezTo>
                    <a:pt x="270" y="374"/>
                    <a:pt x="270" y="374"/>
                    <a:pt x="270" y="375"/>
                  </a:cubicBezTo>
                  <a:cubicBezTo>
                    <a:pt x="266" y="378"/>
                    <a:pt x="263" y="380"/>
                    <a:pt x="260" y="383"/>
                  </a:cubicBezTo>
                  <a:cubicBezTo>
                    <a:pt x="257" y="387"/>
                    <a:pt x="253" y="391"/>
                    <a:pt x="249" y="394"/>
                  </a:cubicBezTo>
                  <a:cubicBezTo>
                    <a:pt x="249" y="394"/>
                    <a:pt x="249" y="394"/>
                    <a:pt x="249" y="393"/>
                  </a:cubicBezTo>
                  <a:cubicBezTo>
                    <a:pt x="249" y="393"/>
                    <a:pt x="250" y="392"/>
                    <a:pt x="250" y="391"/>
                  </a:cubicBezTo>
                  <a:cubicBezTo>
                    <a:pt x="255" y="383"/>
                    <a:pt x="255" y="372"/>
                    <a:pt x="249" y="365"/>
                  </a:cubicBezTo>
                  <a:cubicBezTo>
                    <a:pt x="245" y="361"/>
                    <a:pt x="241" y="359"/>
                    <a:pt x="236" y="360"/>
                  </a:cubicBezTo>
                  <a:cubicBezTo>
                    <a:pt x="234" y="358"/>
                    <a:pt x="232" y="357"/>
                    <a:pt x="231" y="356"/>
                  </a:cubicBezTo>
                  <a:close/>
                  <a:moveTo>
                    <a:pt x="228" y="136"/>
                  </a:moveTo>
                  <a:cubicBezTo>
                    <a:pt x="228" y="136"/>
                    <a:pt x="227" y="136"/>
                    <a:pt x="227" y="137"/>
                  </a:cubicBezTo>
                  <a:cubicBezTo>
                    <a:pt x="227" y="140"/>
                    <a:pt x="225" y="142"/>
                    <a:pt x="223" y="144"/>
                  </a:cubicBezTo>
                  <a:cubicBezTo>
                    <a:pt x="221" y="146"/>
                    <a:pt x="218" y="148"/>
                    <a:pt x="215" y="148"/>
                  </a:cubicBezTo>
                  <a:cubicBezTo>
                    <a:pt x="214" y="148"/>
                    <a:pt x="214" y="148"/>
                    <a:pt x="214" y="149"/>
                  </a:cubicBezTo>
                  <a:cubicBezTo>
                    <a:pt x="216" y="153"/>
                    <a:pt x="215" y="158"/>
                    <a:pt x="214" y="162"/>
                  </a:cubicBezTo>
                  <a:cubicBezTo>
                    <a:pt x="212" y="167"/>
                    <a:pt x="208" y="170"/>
                    <a:pt x="203" y="170"/>
                  </a:cubicBezTo>
                  <a:cubicBezTo>
                    <a:pt x="202" y="170"/>
                    <a:pt x="202" y="171"/>
                    <a:pt x="202" y="172"/>
                  </a:cubicBezTo>
                  <a:cubicBezTo>
                    <a:pt x="207" y="179"/>
                    <a:pt x="204" y="189"/>
                    <a:pt x="196" y="191"/>
                  </a:cubicBezTo>
                  <a:cubicBezTo>
                    <a:pt x="195" y="191"/>
                    <a:pt x="195" y="192"/>
                    <a:pt x="196" y="193"/>
                  </a:cubicBezTo>
                  <a:cubicBezTo>
                    <a:pt x="201" y="194"/>
                    <a:pt x="203" y="200"/>
                    <a:pt x="202" y="205"/>
                  </a:cubicBezTo>
                  <a:cubicBezTo>
                    <a:pt x="202" y="210"/>
                    <a:pt x="198" y="215"/>
                    <a:pt x="193" y="218"/>
                  </a:cubicBezTo>
                  <a:cubicBezTo>
                    <a:pt x="193" y="218"/>
                    <a:pt x="193" y="218"/>
                    <a:pt x="193" y="219"/>
                  </a:cubicBezTo>
                  <a:cubicBezTo>
                    <a:pt x="193" y="219"/>
                    <a:pt x="193" y="219"/>
                    <a:pt x="194" y="220"/>
                  </a:cubicBezTo>
                  <a:cubicBezTo>
                    <a:pt x="200" y="220"/>
                    <a:pt x="203" y="227"/>
                    <a:pt x="204" y="232"/>
                  </a:cubicBezTo>
                  <a:cubicBezTo>
                    <a:pt x="205" y="239"/>
                    <a:pt x="202" y="244"/>
                    <a:pt x="197" y="248"/>
                  </a:cubicBezTo>
                  <a:cubicBezTo>
                    <a:pt x="196" y="248"/>
                    <a:pt x="196" y="249"/>
                    <a:pt x="197" y="249"/>
                  </a:cubicBezTo>
                  <a:cubicBezTo>
                    <a:pt x="201" y="251"/>
                    <a:pt x="205" y="254"/>
                    <a:pt x="207" y="258"/>
                  </a:cubicBezTo>
                  <a:cubicBezTo>
                    <a:pt x="209" y="263"/>
                    <a:pt x="208" y="269"/>
                    <a:pt x="204" y="272"/>
                  </a:cubicBezTo>
                  <a:cubicBezTo>
                    <a:pt x="204" y="273"/>
                    <a:pt x="204" y="274"/>
                    <a:pt x="204" y="274"/>
                  </a:cubicBezTo>
                  <a:cubicBezTo>
                    <a:pt x="215" y="276"/>
                    <a:pt x="217" y="289"/>
                    <a:pt x="211" y="297"/>
                  </a:cubicBezTo>
                  <a:cubicBezTo>
                    <a:pt x="211" y="298"/>
                    <a:pt x="211" y="298"/>
                    <a:pt x="211" y="298"/>
                  </a:cubicBezTo>
                  <a:cubicBezTo>
                    <a:pt x="211" y="298"/>
                    <a:pt x="211" y="298"/>
                    <a:pt x="211" y="298"/>
                  </a:cubicBezTo>
                  <a:cubicBezTo>
                    <a:pt x="210" y="299"/>
                    <a:pt x="211" y="299"/>
                    <a:pt x="211" y="299"/>
                  </a:cubicBezTo>
                  <a:cubicBezTo>
                    <a:pt x="216" y="301"/>
                    <a:pt x="220" y="305"/>
                    <a:pt x="222" y="309"/>
                  </a:cubicBezTo>
                  <a:cubicBezTo>
                    <a:pt x="224" y="315"/>
                    <a:pt x="223" y="322"/>
                    <a:pt x="218" y="326"/>
                  </a:cubicBezTo>
                  <a:cubicBezTo>
                    <a:pt x="218" y="326"/>
                    <a:pt x="218" y="326"/>
                    <a:pt x="218" y="326"/>
                  </a:cubicBezTo>
                  <a:cubicBezTo>
                    <a:pt x="218" y="327"/>
                    <a:pt x="218" y="328"/>
                    <a:pt x="219" y="327"/>
                  </a:cubicBezTo>
                  <a:cubicBezTo>
                    <a:pt x="223" y="326"/>
                    <a:pt x="227" y="329"/>
                    <a:pt x="229" y="333"/>
                  </a:cubicBezTo>
                  <a:cubicBezTo>
                    <a:pt x="225" y="334"/>
                    <a:pt x="221" y="335"/>
                    <a:pt x="218" y="337"/>
                  </a:cubicBezTo>
                  <a:cubicBezTo>
                    <a:pt x="217" y="335"/>
                    <a:pt x="215" y="334"/>
                    <a:pt x="213" y="333"/>
                  </a:cubicBezTo>
                  <a:cubicBezTo>
                    <a:pt x="212" y="332"/>
                    <a:pt x="209" y="331"/>
                    <a:pt x="207" y="331"/>
                  </a:cubicBezTo>
                  <a:cubicBezTo>
                    <a:pt x="210" y="329"/>
                    <a:pt x="212" y="327"/>
                    <a:pt x="214" y="323"/>
                  </a:cubicBezTo>
                  <a:cubicBezTo>
                    <a:pt x="216" y="319"/>
                    <a:pt x="216" y="314"/>
                    <a:pt x="214" y="310"/>
                  </a:cubicBezTo>
                  <a:cubicBezTo>
                    <a:pt x="212" y="304"/>
                    <a:pt x="205" y="303"/>
                    <a:pt x="200" y="304"/>
                  </a:cubicBezTo>
                  <a:cubicBezTo>
                    <a:pt x="205" y="300"/>
                    <a:pt x="207" y="293"/>
                    <a:pt x="205" y="287"/>
                  </a:cubicBezTo>
                  <a:cubicBezTo>
                    <a:pt x="204" y="281"/>
                    <a:pt x="197" y="276"/>
                    <a:pt x="191" y="276"/>
                  </a:cubicBezTo>
                  <a:cubicBezTo>
                    <a:pt x="196" y="272"/>
                    <a:pt x="199" y="266"/>
                    <a:pt x="197" y="259"/>
                  </a:cubicBezTo>
                  <a:cubicBezTo>
                    <a:pt x="196" y="252"/>
                    <a:pt x="190" y="249"/>
                    <a:pt x="184" y="249"/>
                  </a:cubicBezTo>
                  <a:cubicBezTo>
                    <a:pt x="190" y="247"/>
                    <a:pt x="195" y="240"/>
                    <a:pt x="194" y="233"/>
                  </a:cubicBezTo>
                  <a:cubicBezTo>
                    <a:pt x="194" y="229"/>
                    <a:pt x="192" y="226"/>
                    <a:pt x="189" y="224"/>
                  </a:cubicBezTo>
                  <a:cubicBezTo>
                    <a:pt x="187" y="222"/>
                    <a:pt x="183" y="220"/>
                    <a:pt x="180" y="219"/>
                  </a:cubicBezTo>
                  <a:cubicBezTo>
                    <a:pt x="187" y="218"/>
                    <a:pt x="193" y="212"/>
                    <a:pt x="193" y="206"/>
                  </a:cubicBezTo>
                  <a:cubicBezTo>
                    <a:pt x="194" y="202"/>
                    <a:pt x="192" y="198"/>
                    <a:pt x="189" y="195"/>
                  </a:cubicBezTo>
                  <a:cubicBezTo>
                    <a:pt x="188" y="194"/>
                    <a:pt x="186" y="193"/>
                    <a:pt x="184" y="192"/>
                  </a:cubicBezTo>
                  <a:cubicBezTo>
                    <a:pt x="190" y="191"/>
                    <a:pt x="195" y="187"/>
                    <a:pt x="197" y="182"/>
                  </a:cubicBezTo>
                  <a:cubicBezTo>
                    <a:pt x="198" y="178"/>
                    <a:pt x="197" y="174"/>
                    <a:pt x="195" y="171"/>
                  </a:cubicBezTo>
                  <a:cubicBezTo>
                    <a:pt x="194" y="169"/>
                    <a:pt x="192" y="167"/>
                    <a:pt x="190" y="166"/>
                  </a:cubicBezTo>
                  <a:cubicBezTo>
                    <a:pt x="196" y="166"/>
                    <a:pt x="201" y="164"/>
                    <a:pt x="205" y="160"/>
                  </a:cubicBezTo>
                  <a:cubicBezTo>
                    <a:pt x="209" y="154"/>
                    <a:pt x="208" y="146"/>
                    <a:pt x="204" y="141"/>
                  </a:cubicBezTo>
                  <a:cubicBezTo>
                    <a:pt x="206" y="142"/>
                    <a:pt x="208" y="142"/>
                    <a:pt x="210" y="142"/>
                  </a:cubicBezTo>
                  <a:cubicBezTo>
                    <a:pt x="213" y="142"/>
                    <a:pt x="216" y="141"/>
                    <a:pt x="219" y="139"/>
                  </a:cubicBezTo>
                  <a:cubicBezTo>
                    <a:pt x="223" y="136"/>
                    <a:pt x="226" y="131"/>
                    <a:pt x="226" y="125"/>
                  </a:cubicBezTo>
                  <a:cubicBezTo>
                    <a:pt x="228" y="129"/>
                    <a:pt x="234" y="131"/>
                    <a:pt x="238" y="129"/>
                  </a:cubicBezTo>
                  <a:cubicBezTo>
                    <a:pt x="238" y="130"/>
                    <a:pt x="238" y="131"/>
                    <a:pt x="239" y="132"/>
                  </a:cubicBezTo>
                  <a:cubicBezTo>
                    <a:pt x="236" y="134"/>
                    <a:pt x="233" y="136"/>
                    <a:pt x="231" y="138"/>
                  </a:cubicBezTo>
                  <a:cubicBezTo>
                    <a:pt x="230" y="138"/>
                    <a:pt x="229" y="137"/>
                    <a:pt x="228" y="136"/>
                  </a:cubicBezTo>
                  <a:close/>
                  <a:moveTo>
                    <a:pt x="196" y="145"/>
                  </a:moveTo>
                  <a:cubicBezTo>
                    <a:pt x="181" y="166"/>
                    <a:pt x="177" y="191"/>
                    <a:pt x="176" y="216"/>
                  </a:cubicBezTo>
                  <a:cubicBezTo>
                    <a:pt x="176" y="227"/>
                    <a:pt x="177" y="238"/>
                    <a:pt x="178" y="249"/>
                  </a:cubicBezTo>
                  <a:cubicBezTo>
                    <a:pt x="180" y="259"/>
                    <a:pt x="183" y="270"/>
                    <a:pt x="186" y="280"/>
                  </a:cubicBezTo>
                  <a:cubicBezTo>
                    <a:pt x="189" y="291"/>
                    <a:pt x="193" y="301"/>
                    <a:pt x="196" y="311"/>
                  </a:cubicBezTo>
                  <a:cubicBezTo>
                    <a:pt x="200" y="322"/>
                    <a:pt x="204" y="332"/>
                    <a:pt x="209" y="343"/>
                  </a:cubicBezTo>
                  <a:cubicBezTo>
                    <a:pt x="209" y="343"/>
                    <a:pt x="209" y="343"/>
                    <a:pt x="209" y="343"/>
                  </a:cubicBezTo>
                  <a:cubicBezTo>
                    <a:pt x="207" y="345"/>
                    <a:pt x="205" y="347"/>
                    <a:pt x="203" y="349"/>
                  </a:cubicBezTo>
                  <a:cubicBezTo>
                    <a:pt x="198" y="339"/>
                    <a:pt x="194" y="329"/>
                    <a:pt x="191" y="319"/>
                  </a:cubicBezTo>
                  <a:cubicBezTo>
                    <a:pt x="187" y="306"/>
                    <a:pt x="182" y="294"/>
                    <a:pt x="179" y="282"/>
                  </a:cubicBezTo>
                  <a:cubicBezTo>
                    <a:pt x="176" y="270"/>
                    <a:pt x="172" y="257"/>
                    <a:pt x="171" y="244"/>
                  </a:cubicBezTo>
                  <a:cubicBezTo>
                    <a:pt x="170" y="232"/>
                    <a:pt x="169" y="218"/>
                    <a:pt x="170" y="206"/>
                  </a:cubicBezTo>
                  <a:cubicBezTo>
                    <a:pt x="171" y="182"/>
                    <a:pt x="178" y="159"/>
                    <a:pt x="192" y="140"/>
                  </a:cubicBezTo>
                  <a:cubicBezTo>
                    <a:pt x="198" y="131"/>
                    <a:pt x="205" y="123"/>
                    <a:pt x="215" y="118"/>
                  </a:cubicBezTo>
                  <a:cubicBezTo>
                    <a:pt x="224" y="114"/>
                    <a:pt x="235" y="112"/>
                    <a:pt x="245" y="112"/>
                  </a:cubicBezTo>
                  <a:cubicBezTo>
                    <a:pt x="245" y="112"/>
                    <a:pt x="245" y="112"/>
                    <a:pt x="245" y="112"/>
                  </a:cubicBezTo>
                  <a:cubicBezTo>
                    <a:pt x="243" y="114"/>
                    <a:pt x="242" y="116"/>
                    <a:pt x="241" y="118"/>
                  </a:cubicBezTo>
                  <a:cubicBezTo>
                    <a:pt x="222" y="117"/>
                    <a:pt x="206" y="131"/>
                    <a:pt x="196" y="145"/>
                  </a:cubicBezTo>
                  <a:close/>
                  <a:moveTo>
                    <a:pt x="240" y="119"/>
                  </a:moveTo>
                  <a:cubicBezTo>
                    <a:pt x="239" y="121"/>
                    <a:pt x="239" y="122"/>
                    <a:pt x="239" y="123"/>
                  </a:cubicBezTo>
                  <a:cubicBezTo>
                    <a:pt x="238" y="125"/>
                    <a:pt x="238" y="126"/>
                    <a:pt x="238" y="128"/>
                  </a:cubicBezTo>
                  <a:cubicBezTo>
                    <a:pt x="234" y="130"/>
                    <a:pt x="227" y="126"/>
                    <a:pt x="226" y="122"/>
                  </a:cubicBezTo>
                  <a:cubicBezTo>
                    <a:pt x="230" y="120"/>
                    <a:pt x="235" y="119"/>
                    <a:pt x="240" y="119"/>
                  </a:cubicBezTo>
                  <a:close/>
                  <a:moveTo>
                    <a:pt x="195" y="304"/>
                  </a:moveTo>
                  <a:cubicBezTo>
                    <a:pt x="193" y="295"/>
                    <a:pt x="190" y="287"/>
                    <a:pt x="187" y="279"/>
                  </a:cubicBezTo>
                  <a:cubicBezTo>
                    <a:pt x="194" y="276"/>
                    <a:pt x="203" y="281"/>
                    <a:pt x="204" y="288"/>
                  </a:cubicBezTo>
                  <a:cubicBezTo>
                    <a:pt x="205" y="294"/>
                    <a:pt x="202" y="302"/>
                    <a:pt x="195" y="304"/>
                  </a:cubicBezTo>
                  <a:close/>
                  <a:moveTo>
                    <a:pt x="213" y="311"/>
                  </a:moveTo>
                  <a:cubicBezTo>
                    <a:pt x="214" y="314"/>
                    <a:pt x="214" y="318"/>
                    <a:pt x="212" y="322"/>
                  </a:cubicBezTo>
                  <a:cubicBezTo>
                    <a:pt x="212" y="324"/>
                    <a:pt x="211" y="326"/>
                    <a:pt x="209" y="327"/>
                  </a:cubicBezTo>
                  <a:cubicBezTo>
                    <a:pt x="208" y="329"/>
                    <a:pt x="207" y="329"/>
                    <a:pt x="205" y="330"/>
                  </a:cubicBezTo>
                  <a:cubicBezTo>
                    <a:pt x="202" y="323"/>
                    <a:pt x="199" y="315"/>
                    <a:pt x="197" y="307"/>
                  </a:cubicBezTo>
                  <a:cubicBezTo>
                    <a:pt x="196" y="307"/>
                    <a:pt x="196" y="306"/>
                    <a:pt x="196" y="306"/>
                  </a:cubicBezTo>
                  <a:cubicBezTo>
                    <a:pt x="202" y="305"/>
                    <a:pt x="209" y="304"/>
                    <a:pt x="213" y="311"/>
                  </a:cubicBezTo>
                  <a:close/>
                  <a:moveTo>
                    <a:pt x="180" y="249"/>
                  </a:moveTo>
                  <a:cubicBezTo>
                    <a:pt x="180" y="245"/>
                    <a:pt x="179" y="240"/>
                    <a:pt x="179" y="236"/>
                  </a:cubicBezTo>
                  <a:cubicBezTo>
                    <a:pt x="178" y="231"/>
                    <a:pt x="178" y="226"/>
                    <a:pt x="178" y="221"/>
                  </a:cubicBezTo>
                  <a:cubicBezTo>
                    <a:pt x="184" y="221"/>
                    <a:pt x="191" y="226"/>
                    <a:pt x="193" y="232"/>
                  </a:cubicBezTo>
                  <a:cubicBezTo>
                    <a:pt x="194" y="241"/>
                    <a:pt x="188" y="247"/>
                    <a:pt x="180" y="249"/>
                  </a:cubicBezTo>
                  <a:close/>
                  <a:moveTo>
                    <a:pt x="196" y="259"/>
                  </a:moveTo>
                  <a:cubicBezTo>
                    <a:pt x="198" y="267"/>
                    <a:pt x="193" y="273"/>
                    <a:pt x="187" y="277"/>
                  </a:cubicBezTo>
                  <a:cubicBezTo>
                    <a:pt x="186" y="275"/>
                    <a:pt x="186" y="273"/>
                    <a:pt x="185" y="272"/>
                  </a:cubicBezTo>
                  <a:cubicBezTo>
                    <a:pt x="184" y="265"/>
                    <a:pt x="182" y="258"/>
                    <a:pt x="181" y="251"/>
                  </a:cubicBezTo>
                  <a:cubicBezTo>
                    <a:pt x="187" y="250"/>
                    <a:pt x="194" y="252"/>
                    <a:pt x="196" y="259"/>
                  </a:cubicBezTo>
                  <a:close/>
                  <a:moveTo>
                    <a:pt x="218" y="138"/>
                  </a:moveTo>
                  <a:cubicBezTo>
                    <a:pt x="216" y="139"/>
                    <a:pt x="214" y="140"/>
                    <a:pt x="211" y="141"/>
                  </a:cubicBezTo>
                  <a:cubicBezTo>
                    <a:pt x="208" y="141"/>
                    <a:pt x="206" y="140"/>
                    <a:pt x="203" y="139"/>
                  </a:cubicBezTo>
                  <a:cubicBezTo>
                    <a:pt x="209" y="132"/>
                    <a:pt x="216" y="127"/>
                    <a:pt x="224" y="123"/>
                  </a:cubicBezTo>
                  <a:cubicBezTo>
                    <a:pt x="225" y="129"/>
                    <a:pt x="223" y="134"/>
                    <a:pt x="218" y="138"/>
                  </a:cubicBezTo>
                  <a:close/>
                  <a:moveTo>
                    <a:pt x="203" y="159"/>
                  </a:moveTo>
                  <a:cubicBezTo>
                    <a:pt x="199" y="164"/>
                    <a:pt x="193" y="165"/>
                    <a:pt x="187" y="164"/>
                  </a:cubicBezTo>
                  <a:cubicBezTo>
                    <a:pt x="191" y="156"/>
                    <a:pt x="195" y="149"/>
                    <a:pt x="200" y="142"/>
                  </a:cubicBezTo>
                  <a:cubicBezTo>
                    <a:pt x="201" y="142"/>
                    <a:pt x="201" y="141"/>
                    <a:pt x="202" y="141"/>
                  </a:cubicBezTo>
                  <a:cubicBezTo>
                    <a:pt x="206" y="146"/>
                    <a:pt x="207" y="153"/>
                    <a:pt x="203" y="159"/>
                  </a:cubicBezTo>
                  <a:close/>
                  <a:moveTo>
                    <a:pt x="194" y="171"/>
                  </a:moveTo>
                  <a:cubicBezTo>
                    <a:pt x="196" y="174"/>
                    <a:pt x="196" y="178"/>
                    <a:pt x="195" y="181"/>
                  </a:cubicBezTo>
                  <a:cubicBezTo>
                    <a:pt x="193" y="187"/>
                    <a:pt x="186" y="191"/>
                    <a:pt x="180" y="190"/>
                  </a:cubicBezTo>
                  <a:cubicBezTo>
                    <a:pt x="181" y="182"/>
                    <a:pt x="183" y="174"/>
                    <a:pt x="186" y="166"/>
                  </a:cubicBezTo>
                  <a:cubicBezTo>
                    <a:pt x="189" y="167"/>
                    <a:pt x="192" y="169"/>
                    <a:pt x="194" y="171"/>
                  </a:cubicBezTo>
                  <a:close/>
                  <a:moveTo>
                    <a:pt x="187" y="196"/>
                  </a:moveTo>
                  <a:cubicBezTo>
                    <a:pt x="190" y="198"/>
                    <a:pt x="192" y="202"/>
                    <a:pt x="192" y="206"/>
                  </a:cubicBezTo>
                  <a:cubicBezTo>
                    <a:pt x="191" y="212"/>
                    <a:pt x="184" y="218"/>
                    <a:pt x="178" y="218"/>
                  </a:cubicBezTo>
                  <a:cubicBezTo>
                    <a:pt x="178" y="211"/>
                    <a:pt x="178" y="204"/>
                    <a:pt x="179" y="197"/>
                  </a:cubicBezTo>
                  <a:cubicBezTo>
                    <a:pt x="179" y="196"/>
                    <a:pt x="179" y="194"/>
                    <a:pt x="180" y="193"/>
                  </a:cubicBezTo>
                  <a:cubicBezTo>
                    <a:pt x="182" y="192"/>
                    <a:pt x="185" y="194"/>
                    <a:pt x="187" y="196"/>
                  </a:cubicBezTo>
                  <a:close/>
                  <a:moveTo>
                    <a:pt x="206" y="333"/>
                  </a:moveTo>
                  <a:cubicBezTo>
                    <a:pt x="209" y="333"/>
                    <a:pt x="215" y="334"/>
                    <a:pt x="216" y="337"/>
                  </a:cubicBezTo>
                  <a:cubicBezTo>
                    <a:pt x="214" y="338"/>
                    <a:pt x="212" y="340"/>
                    <a:pt x="210" y="341"/>
                  </a:cubicBezTo>
                  <a:cubicBezTo>
                    <a:pt x="209" y="339"/>
                    <a:pt x="208" y="336"/>
                    <a:pt x="206" y="333"/>
                  </a:cubicBezTo>
                  <a:close/>
                  <a:moveTo>
                    <a:pt x="302" y="19"/>
                  </a:moveTo>
                  <a:cubicBezTo>
                    <a:pt x="307" y="14"/>
                    <a:pt x="315" y="15"/>
                    <a:pt x="319" y="21"/>
                  </a:cubicBezTo>
                  <a:cubicBezTo>
                    <a:pt x="322" y="25"/>
                    <a:pt x="321" y="34"/>
                    <a:pt x="317" y="37"/>
                  </a:cubicBezTo>
                  <a:cubicBezTo>
                    <a:pt x="312" y="31"/>
                    <a:pt x="307" y="25"/>
                    <a:pt x="302" y="19"/>
                  </a:cubicBezTo>
                  <a:close/>
                  <a:moveTo>
                    <a:pt x="329" y="58"/>
                  </a:moveTo>
                  <a:cubicBezTo>
                    <a:pt x="326" y="51"/>
                    <a:pt x="322" y="45"/>
                    <a:pt x="318" y="39"/>
                  </a:cubicBezTo>
                  <a:cubicBezTo>
                    <a:pt x="323" y="36"/>
                    <a:pt x="330" y="38"/>
                    <a:pt x="334" y="42"/>
                  </a:cubicBezTo>
                  <a:cubicBezTo>
                    <a:pt x="339" y="48"/>
                    <a:pt x="337" y="57"/>
                    <a:pt x="331" y="62"/>
                  </a:cubicBezTo>
                  <a:cubicBezTo>
                    <a:pt x="331" y="60"/>
                    <a:pt x="330" y="59"/>
                    <a:pt x="329" y="58"/>
                  </a:cubicBezTo>
                  <a:close/>
                  <a:moveTo>
                    <a:pt x="339" y="84"/>
                  </a:moveTo>
                  <a:cubicBezTo>
                    <a:pt x="338" y="77"/>
                    <a:pt x="335" y="70"/>
                    <a:pt x="332" y="64"/>
                  </a:cubicBezTo>
                  <a:cubicBezTo>
                    <a:pt x="338" y="62"/>
                    <a:pt x="344" y="65"/>
                    <a:pt x="347" y="70"/>
                  </a:cubicBezTo>
                  <a:cubicBezTo>
                    <a:pt x="349" y="74"/>
                    <a:pt x="347" y="78"/>
                    <a:pt x="345" y="81"/>
                  </a:cubicBezTo>
                  <a:cubicBezTo>
                    <a:pt x="344" y="82"/>
                    <a:pt x="342" y="86"/>
                    <a:pt x="340" y="86"/>
                  </a:cubicBezTo>
                  <a:cubicBezTo>
                    <a:pt x="340" y="85"/>
                    <a:pt x="339" y="85"/>
                    <a:pt x="339" y="84"/>
                  </a:cubicBezTo>
                  <a:close/>
                  <a:moveTo>
                    <a:pt x="340" y="87"/>
                  </a:moveTo>
                  <a:cubicBezTo>
                    <a:pt x="347" y="86"/>
                    <a:pt x="355" y="91"/>
                    <a:pt x="355" y="99"/>
                  </a:cubicBezTo>
                  <a:cubicBezTo>
                    <a:pt x="355" y="102"/>
                    <a:pt x="353" y="106"/>
                    <a:pt x="351" y="108"/>
                  </a:cubicBezTo>
                  <a:cubicBezTo>
                    <a:pt x="348" y="110"/>
                    <a:pt x="345" y="111"/>
                    <a:pt x="342" y="111"/>
                  </a:cubicBezTo>
                  <a:cubicBezTo>
                    <a:pt x="343" y="103"/>
                    <a:pt x="342" y="95"/>
                    <a:pt x="340" y="87"/>
                  </a:cubicBezTo>
                  <a:close/>
                  <a:moveTo>
                    <a:pt x="258" y="14"/>
                  </a:moveTo>
                  <a:cubicBezTo>
                    <a:pt x="258" y="14"/>
                    <a:pt x="258" y="14"/>
                    <a:pt x="258" y="14"/>
                  </a:cubicBezTo>
                  <a:cubicBezTo>
                    <a:pt x="259" y="12"/>
                    <a:pt x="260" y="10"/>
                    <a:pt x="261" y="7"/>
                  </a:cubicBezTo>
                  <a:cubicBezTo>
                    <a:pt x="262" y="6"/>
                    <a:pt x="263" y="4"/>
                    <a:pt x="264" y="3"/>
                  </a:cubicBezTo>
                  <a:cubicBezTo>
                    <a:pt x="268" y="5"/>
                    <a:pt x="272" y="8"/>
                    <a:pt x="277" y="11"/>
                  </a:cubicBezTo>
                  <a:cubicBezTo>
                    <a:pt x="275" y="12"/>
                    <a:pt x="275" y="14"/>
                    <a:pt x="274" y="15"/>
                  </a:cubicBezTo>
                  <a:cubicBezTo>
                    <a:pt x="272" y="17"/>
                    <a:pt x="271" y="19"/>
                    <a:pt x="269" y="21"/>
                  </a:cubicBezTo>
                  <a:cubicBezTo>
                    <a:pt x="266" y="19"/>
                    <a:pt x="262" y="16"/>
                    <a:pt x="258" y="14"/>
                  </a:cubicBezTo>
                  <a:close/>
                  <a:moveTo>
                    <a:pt x="271" y="22"/>
                  </a:moveTo>
                  <a:cubicBezTo>
                    <a:pt x="272" y="21"/>
                    <a:pt x="273" y="19"/>
                    <a:pt x="274" y="17"/>
                  </a:cubicBezTo>
                  <a:cubicBezTo>
                    <a:pt x="276" y="15"/>
                    <a:pt x="276" y="14"/>
                    <a:pt x="278" y="12"/>
                  </a:cubicBezTo>
                  <a:cubicBezTo>
                    <a:pt x="282" y="15"/>
                    <a:pt x="285" y="18"/>
                    <a:pt x="289" y="21"/>
                  </a:cubicBezTo>
                  <a:cubicBezTo>
                    <a:pt x="286" y="24"/>
                    <a:pt x="283" y="27"/>
                    <a:pt x="281" y="30"/>
                  </a:cubicBezTo>
                  <a:cubicBezTo>
                    <a:pt x="278" y="28"/>
                    <a:pt x="274" y="25"/>
                    <a:pt x="271" y="22"/>
                  </a:cubicBezTo>
                  <a:close/>
                  <a:moveTo>
                    <a:pt x="282" y="31"/>
                  </a:moveTo>
                  <a:cubicBezTo>
                    <a:pt x="284" y="28"/>
                    <a:pt x="287" y="26"/>
                    <a:pt x="290" y="22"/>
                  </a:cubicBezTo>
                  <a:cubicBezTo>
                    <a:pt x="293" y="26"/>
                    <a:pt x="297" y="29"/>
                    <a:pt x="300" y="33"/>
                  </a:cubicBezTo>
                  <a:cubicBezTo>
                    <a:pt x="297" y="35"/>
                    <a:pt x="294" y="39"/>
                    <a:pt x="292" y="41"/>
                  </a:cubicBezTo>
                  <a:cubicBezTo>
                    <a:pt x="289" y="38"/>
                    <a:pt x="285" y="35"/>
                    <a:pt x="282" y="31"/>
                  </a:cubicBezTo>
                  <a:close/>
                  <a:moveTo>
                    <a:pt x="298" y="49"/>
                  </a:moveTo>
                  <a:cubicBezTo>
                    <a:pt x="296" y="47"/>
                    <a:pt x="294" y="45"/>
                    <a:pt x="293" y="42"/>
                  </a:cubicBezTo>
                  <a:cubicBezTo>
                    <a:pt x="296" y="40"/>
                    <a:pt x="298" y="37"/>
                    <a:pt x="301" y="34"/>
                  </a:cubicBezTo>
                  <a:cubicBezTo>
                    <a:pt x="304" y="38"/>
                    <a:pt x="307" y="42"/>
                    <a:pt x="310" y="46"/>
                  </a:cubicBezTo>
                  <a:cubicBezTo>
                    <a:pt x="306" y="47"/>
                    <a:pt x="303" y="50"/>
                    <a:pt x="300" y="53"/>
                  </a:cubicBezTo>
                  <a:cubicBezTo>
                    <a:pt x="300" y="51"/>
                    <a:pt x="299" y="50"/>
                    <a:pt x="298" y="49"/>
                  </a:cubicBezTo>
                  <a:close/>
                  <a:moveTo>
                    <a:pt x="301" y="54"/>
                  </a:moveTo>
                  <a:cubicBezTo>
                    <a:pt x="304" y="52"/>
                    <a:pt x="307" y="49"/>
                    <a:pt x="311" y="47"/>
                  </a:cubicBezTo>
                  <a:cubicBezTo>
                    <a:pt x="314" y="52"/>
                    <a:pt x="317" y="57"/>
                    <a:pt x="319" y="62"/>
                  </a:cubicBezTo>
                  <a:cubicBezTo>
                    <a:pt x="315" y="63"/>
                    <a:pt x="312" y="65"/>
                    <a:pt x="308" y="67"/>
                  </a:cubicBezTo>
                  <a:cubicBezTo>
                    <a:pt x="306" y="62"/>
                    <a:pt x="304" y="58"/>
                    <a:pt x="301" y="54"/>
                  </a:cubicBezTo>
                  <a:close/>
                  <a:moveTo>
                    <a:pt x="309" y="68"/>
                  </a:moveTo>
                  <a:cubicBezTo>
                    <a:pt x="313" y="66"/>
                    <a:pt x="316" y="65"/>
                    <a:pt x="320" y="63"/>
                  </a:cubicBezTo>
                  <a:cubicBezTo>
                    <a:pt x="322" y="68"/>
                    <a:pt x="324" y="73"/>
                    <a:pt x="326" y="78"/>
                  </a:cubicBezTo>
                  <a:cubicBezTo>
                    <a:pt x="322" y="78"/>
                    <a:pt x="318" y="80"/>
                    <a:pt x="314" y="81"/>
                  </a:cubicBezTo>
                  <a:cubicBezTo>
                    <a:pt x="313" y="77"/>
                    <a:pt x="311" y="73"/>
                    <a:pt x="309" y="68"/>
                  </a:cubicBezTo>
                  <a:close/>
                  <a:moveTo>
                    <a:pt x="314" y="83"/>
                  </a:moveTo>
                  <a:cubicBezTo>
                    <a:pt x="318" y="81"/>
                    <a:pt x="322" y="80"/>
                    <a:pt x="326" y="80"/>
                  </a:cubicBezTo>
                  <a:cubicBezTo>
                    <a:pt x="327" y="83"/>
                    <a:pt x="328" y="87"/>
                    <a:pt x="329" y="90"/>
                  </a:cubicBezTo>
                  <a:cubicBezTo>
                    <a:pt x="329" y="92"/>
                    <a:pt x="330" y="94"/>
                    <a:pt x="330" y="96"/>
                  </a:cubicBezTo>
                  <a:cubicBezTo>
                    <a:pt x="326" y="94"/>
                    <a:pt x="321" y="93"/>
                    <a:pt x="317" y="93"/>
                  </a:cubicBezTo>
                  <a:cubicBezTo>
                    <a:pt x="316" y="90"/>
                    <a:pt x="315" y="86"/>
                    <a:pt x="314" y="83"/>
                  </a:cubicBezTo>
                  <a:close/>
                  <a:moveTo>
                    <a:pt x="312" y="140"/>
                  </a:moveTo>
                  <a:cubicBezTo>
                    <a:pt x="313" y="136"/>
                    <a:pt x="314" y="133"/>
                    <a:pt x="315" y="129"/>
                  </a:cubicBezTo>
                  <a:cubicBezTo>
                    <a:pt x="319" y="131"/>
                    <a:pt x="322" y="133"/>
                    <a:pt x="325" y="135"/>
                  </a:cubicBezTo>
                  <a:cubicBezTo>
                    <a:pt x="321" y="138"/>
                    <a:pt x="318" y="142"/>
                    <a:pt x="315" y="145"/>
                  </a:cubicBezTo>
                  <a:cubicBezTo>
                    <a:pt x="314" y="143"/>
                    <a:pt x="312" y="142"/>
                    <a:pt x="311" y="141"/>
                  </a:cubicBezTo>
                  <a:cubicBezTo>
                    <a:pt x="311" y="141"/>
                    <a:pt x="311" y="140"/>
                    <a:pt x="312" y="140"/>
                  </a:cubicBezTo>
                  <a:close/>
                  <a:moveTo>
                    <a:pt x="304" y="184"/>
                  </a:moveTo>
                  <a:cubicBezTo>
                    <a:pt x="304" y="184"/>
                    <a:pt x="305" y="184"/>
                    <a:pt x="305" y="184"/>
                  </a:cubicBezTo>
                  <a:cubicBezTo>
                    <a:pt x="307" y="183"/>
                    <a:pt x="309" y="182"/>
                    <a:pt x="310" y="181"/>
                  </a:cubicBezTo>
                  <a:cubicBezTo>
                    <a:pt x="313" y="184"/>
                    <a:pt x="316" y="189"/>
                    <a:pt x="321" y="191"/>
                  </a:cubicBezTo>
                  <a:cubicBezTo>
                    <a:pt x="316" y="194"/>
                    <a:pt x="312" y="196"/>
                    <a:pt x="307" y="197"/>
                  </a:cubicBezTo>
                  <a:cubicBezTo>
                    <a:pt x="306" y="193"/>
                    <a:pt x="304" y="189"/>
                    <a:pt x="304" y="184"/>
                  </a:cubicBezTo>
                  <a:close/>
                  <a:moveTo>
                    <a:pt x="305" y="197"/>
                  </a:moveTo>
                  <a:cubicBezTo>
                    <a:pt x="301" y="198"/>
                    <a:pt x="296" y="198"/>
                    <a:pt x="292" y="197"/>
                  </a:cubicBezTo>
                  <a:cubicBezTo>
                    <a:pt x="293" y="193"/>
                    <a:pt x="293" y="190"/>
                    <a:pt x="293" y="186"/>
                  </a:cubicBezTo>
                  <a:cubicBezTo>
                    <a:pt x="296" y="186"/>
                    <a:pt x="300" y="186"/>
                    <a:pt x="303" y="185"/>
                  </a:cubicBezTo>
                  <a:cubicBezTo>
                    <a:pt x="302" y="189"/>
                    <a:pt x="304" y="193"/>
                    <a:pt x="305" y="197"/>
                  </a:cubicBezTo>
                  <a:close/>
                  <a:moveTo>
                    <a:pt x="312" y="180"/>
                  </a:moveTo>
                  <a:cubicBezTo>
                    <a:pt x="314" y="178"/>
                    <a:pt x="316" y="175"/>
                    <a:pt x="317" y="173"/>
                  </a:cubicBezTo>
                  <a:cubicBezTo>
                    <a:pt x="321" y="175"/>
                    <a:pt x="325" y="179"/>
                    <a:pt x="330" y="181"/>
                  </a:cubicBezTo>
                  <a:cubicBezTo>
                    <a:pt x="329" y="182"/>
                    <a:pt x="328" y="184"/>
                    <a:pt x="327" y="185"/>
                  </a:cubicBezTo>
                  <a:cubicBezTo>
                    <a:pt x="326" y="187"/>
                    <a:pt x="324" y="189"/>
                    <a:pt x="322" y="190"/>
                  </a:cubicBezTo>
                  <a:cubicBezTo>
                    <a:pt x="322" y="190"/>
                    <a:pt x="322" y="190"/>
                    <a:pt x="322" y="190"/>
                  </a:cubicBezTo>
                  <a:cubicBezTo>
                    <a:pt x="317" y="188"/>
                    <a:pt x="315" y="183"/>
                    <a:pt x="312" y="180"/>
                  </a:cubicBezTo>
                  <a:close/>
                  <a:moveTo>
                    <a:pt x="318" y="171"/>
                  </a:moveTo>
                  <a:cubicBezTo>
                    <a:pt x="319" y="169"/>
                    <a:pt x="319" y="167"/>
                    <a:pt x="320" y="165"/>
                  </a:cubicBezTo>
                  <a:cubicBezTo>
                    <a:pt x="320" y="165"/>
                    <a:pt x="320" y="165"/>
                    <a:pt x="320" y="164"/>
                  </a:cubicBezTo>
                  <a:cubicBezTo>
                    <a:pt x="325" y="165"/>
                    <a:pt x="331" y="165"/>
                    <a:pt x="336" y="166"/>
                  </a:cubicBezTo>
                  <a:cubicBezTo>
                    <a:pt x="335" y="171"/>
                    <a:pt x="333" y="175"/>
                    <a:pt x="331" y="179"/>
                  </a:cubicBezTo>
                  <a:cubicBezTo>
                    <a:pt x="326" y="177"/>
                    <a:pt x="322" y="174"/>
                    <a:pt x="318" y="171"/>
                  </a:cubicBezTo>
                  <a:close/>
                  <a:moveTo>
                    <a:pt x="320" y="163"/>
                  </a:moveTo>
                  <a:cubicBezTo>
                    <a:pt x="320" y="160"/>
                    <a:pt x="320" y="158"/>
                    <a:pt x="320" y="155"/>
                  </a:cubicBezTo>
                  <a:cubicBezTo>
                    <a:pt x="322" y="154"/>
                    <a:pt x="325" y="153"/>
                    <a:pt x="327" y="152"/>
                  </a:cubicBezTo>
                  <a:cubicBezTo>
                    <a:pt x="330" y="151"/>
                    <a:pt x="332" y="151"/>
                    <a:pt x="334" y="150"/>
                  </a:cubicBezTo>
                  <a:cubicBezTo>
                    <a:pt x="335" y="151"/>
                    <a:pt x="335" y="152"/>
                    <a:pt x="335" y="154"/>
                  </a:cubicBezTo>
                  <a:cubicBezTo>
                    <a:pt x="336" y="157"/>
                    <a:pt x="336" y="161"/>
                    <a:pt x="336" y="165"/>
                  </a:cubicBezTo>
                  <a:cubicBezTo>
                    <a:pt x="331" y="163"/>
                    <a:pt x="325" y="164"/>
                    <a:pt x="320" y="163"/>
                  </a:cubicBezTo>
                  <a:close/>
                  <a:moveTo>
                    <a:pt x="328" y="150"/>
                  </a:moveTo>
                  <a:cubicBezTo>
                    <a:pt x="325" y="151"/>
                    <a:pt x="322" y="153"/>
                    <a:pt x="319" y="154"/>
                  </a:cubicBezTo>
                  <a:cubicBezTo>
                    <a:pt x="319" y="151"/>
                    <a:pt x="317" y="148"/>
                    <a:pt x="316" y="146"/>
                  </a:cubicBezTo>
                  <a:cubicBezTo>
                    <a:pt x="319" y="143"/>
                    <a:pt x="323" y="140"/>
                    <a:pt x="326" y="136"/>
                  </a:cubicBezTo>
                  <a:cubicBezTo>
                    <a:pt x="329" y="140"/>
                    <a:pt x="332" y="144"/>
                    <a:pt x="334" y="149"/>
                  </a:cubicBezTo>
                  <a:cubicBezTo>
                    <a:pt x="332" y="149"/>
                    <a:pt x="330" y="150"/>
                    <a:pt x="328" y="150"/>
                  </a:cubicBezTo>
                  <a:close/>
                  <a:moveTo>
                    <a:pt x="293" y="164"/>
                  </a:moveTo>
                  <a:cubicBezTo>
                    <a:pt x="293" y="164"/>
                    <a:pt x="293" y="165"/>
                    <a:pt x="294" y="165"/>
                  </a:cubicBezTo>
                  <a:cubicBezTo>
                    <a:pt x="294" y="165"/>
                    <a:pt x="294" y="165"/>
                    <a:pt x="295" y="165"/>
                  </a:cubicBezTo>
                  <a:cubicBezTo>
                    <a:pt x="299" y="162"/>
                    <a:pt x="302" y="158"/>
                    <a:pt x="304" y="154"/>
                  </a:cubicBezTo>
                  <a:cubicBezTo>
                    <a:pt x="306" y="150"/>
                    <a:pt x="309" y="147"/>
                    <a:pt x="310" y="143"/>
                  </a:cubicBezTo>
                  <a:cubicBezTo>
                    <a:pt x="317" y="148"/>
                    <a:pt x="320" y="157"/>
                    <a:pt x="318" y="165"/>
                  </a:cubicBezTo>
                  <a:cubicBezTo>
                    <a:pt x="316" y="175"/>
                    <a:pt x="308" y="183"/>
                    <a:pt x="299" y="184"/>
                  </a:cubicBezTo>
                  <a:cubicBezTo>
                    <a:pt x="293" y="185"/>
                    <a:pt x="287" y="183"/>
                    <a:pt x="283" y="180"/>
                  </a:cubicBezTo>
                  <a:cubicBezTo>
                    <a:pt x="278" y="178"/>
                    <a:pt x="276" y="173"/>
                    <a:pt x="275" y="169"/>
                  </a:cubicBezTo>
                  <a:cubicBezTo>
                    <a:pt x="273" y="158"/>
                    <a:pt x="278" y="148"/>
                    <a:pt x="287" y="143"/>
                  </a:cubicBezTo>
                  <a:cubicBezTo>
                    <a:pt x="290" y="141"/>
                    <a:pt x="293" y="140"/>
                    <a:pt x="296" y="140"/>
                  </a:cubicBezTo>
                  <a:cubicBezTo>
                    <a:pt x="298" y="148"/>
                    <a:pt x="297" y="157"/>
                    <a:pt x="293" y="164"/>
                  </a:cubicBezTo>
                  <a:close/>
                  <a:moveTo>
                    <a:pt x="278" y="148"/>
                  </a:moveTo>
                  <a:cubicBezTo>
                    <a:pt x="277" y="150"/>
                    <a:pt x="275" y="152"/>
                    <a:pt x="275" y="155"/>
                  </a:cubicBezTo>
                  <a:cubicBezTo>
                    <a:pt x="274" y="155"/>
                    <a:pt x="274" y="156"/>
                    <a:pt x="274" y="156"/>
                  </a:cubicBezTo>
                  <a:cubicBezTo>
                    <a:pt x="271" y="155"/>
                    <a:pt x="267" y="154"/>
                    <a:pt x="263" y="154"/>
                  </a:cubicBezTo>
                  <a:cubicBezTo>
                    <a:pt x="265" y="149"/>
                    <a:pt x="267" y="145"/>
                    <a:pt x="270" y="141"/>
                  </a:cubicBezTo>
                  <a:cubicBezTo>
                    <a:pt x="272" y="143"/>
                    <a:pt x="275" y="146"/>
                    <a:pt x="278" y="148"/>
                  </a:cubicBezTo>
                  <a:close/>
                  <a:moveTo>
                    <a:pt x="270" y="140"/>
                  </a:moveTo>
                  <a:cubicBezTo>
                    <a:pt x="273" y="136"/>
                    <a:pt x="277" y="133"/>
                    <a:pt x="281" y="130"/>
                  </a:cubicBezTo>
                  <a:cubicBezTo>
                    <a:pt x="282" y="132"/>
                    <a:pt x="283" y="134"/>
                    <a:pt x="284" y="136"/>
                  </a:cubicBezTo>
                  <a:cubicBezTo>
                    <a:pt x="285" y="138"/>
                    <a:pt x="286" y="139"/>
                    <a:pt x="287" y="141"/>
                  </a:cubicBezTo>
                  <a:cubicBezTo>
                    <a:pt x="284" y="142"/>
                    <a:pt x="282" y="144"/>
                    <a:pt x="280" y="147"/>
                  </a:cubicBezTo>
                  <a:cubicBezTo>
                    <a:pt x="276" y="145"/>
                    <a:pt x="273" y="142"/>
                    <a:pt x="270" y="140"/>
                  </a:cubicBezTo>
                  <a:close/>
                  <a:moveTo>
                    <a:pt x="274" y="157"/>
                  </a:moveTo>
                  <a:cubicBezTo>
                    <a:pt x="273" y="160"/>
                    <a:pt x="273" y="163"/>
                    <a:pt x="273" y="165"/>
                  </a:cubicBezTo>
                  <a:cubicBezTo>
                    <a:pt x="272" y="166"/>
                    <a:pt x="270" y="166"/>
                    <a:pt x="268" y="166"/>
                  </a:cubicBezTo>
                  <a:cubicBezTo>
                    <a:pt x="266" y="166"/>
                    <a:pt x="264" y="167"/>
                    <a:pt x="262" y="167"/>
                  </a:cubicBezTo>
                  <a:cubicBezTo>
                    <a:pt x="262" y="167"/>
                    <a:pt x="262" y="167"/>
                    <a:pt x="262" y="167"/>
                  </a:cubicBezTo>
                  <a:cubicBezTo>
                    <a:pt x="262" y="163"/>
                    <a:pt x="262" y="159"/>
                    <a:pt x="263" y="155"/>
                  </a:cubicBezTo>
                  <a:cubicBezTo>
                    <a:pt x="267" y="156"/>
                    <a:pt x="270" y="157"/>
                    <a:pt x="274" y="157"/>
                  </a:cubicBezTo>
                  <a:close/>
                  <a:moveTo>
                    <a:pt x="269" y="168"/>
                  </a:moveTo>
                  <a:cubicBezTo>
                    <a:pt x="270" y="167"/>
                    <a:pt x="272" y="167"/>
                    <a:pt x="273" y="167"/>
                  </a:cubicBezTo>
                  <a:cubicBezTo>
                    <a:pt x="273" y="169"/>
                    <a:pt x="274" y="172"/>
                    <a:pt x="275" y="174"/>
                  </a:cubicBezTo>
                  <a:cubicBezTo>
                    <a:pt x="272" y="177"/>
                    <a:pt x="269" y="179"/>
                    <a:pt x="266" y="181"/>
                  </a:cubicBezTo>
                  <a:cubicBezTo>
                    <a:pt x="264" y="177"/>
                    <a:pt x="263" y="173"/>
                    <a:pt x="262" y="169"/>
                  </a:cubicBezTo>
                  <a:cubicBezTo>
                    <a:pt x="264" y="168"/>
                    <a:pt x="267" y="168"/>
                    <a:pt x="269" y="168"/>
                  </a:cubicBezTo>
                  <a:close/>
                  <a:moveTo>
                    <a:pt x="276" y="176"/>
                  </a:moveTo>
                  <a:cubicBezTo>
                    <a:pt x="277" y="177"/>
                    <a:pt x="277" y="178"/>
                    <a:pt x="278" y="179"/>
                  </a:cubicBezTo>
                  <a:cubicBezTo>
                    <a:pt x="279" y="180"/>
                    <a:pt x="281" y="181"/>
                    <a:pt x="282" y="182"/>
                  </a:cubicBezTo>
                  <a:cubicBezTo>
                    <a:pt x="280" y="185"/>
                    <a:pt x="278" y="188"/>
                    <a:pt x="276" y="191"/>
                  </a:cubicBezTo>
                  <a:cubicBezTo>
                    <a:pt x="272" y="188"/>
                    <a:pt x="269" y="185"/>
                    <a:pt x="267" y="182"/>
                  </a:cubicBezTo>
                  <a:cubicBezTo>
                    <a:pt x="270" y="180"/>
                    <a:pt x="273" y="178"/>
                    <a:pt x="276" y="176"/>
                  </a:cubicBezTo>
                  <a:close/>
                  <a:moveTo>
                    <a:pt x="283" y="183"/>
                  </a:moveTo>
                  <a:cubicBezTo>
                    <a:pt x="286" y="184"/>
                    <a:pt x="289" y="185"/>
                    <a:pt x="292" y="186"/>
                  </a:cubicBezTo>
                  <a:cubicBezTo>
                    <a:pt x="291" y="189"/>
                    <a:pt x="291" y="193"/>
                    <a:pt x="290" y="197"/>
                  </a:cubicBezTo>
                  <a:cubicBezTo>
                    <a:pt x="288" y="196"/>
                    <a:pt x="286" y="196"/>
                    <a:pt x="284" y="195"/>
                  </a:cubicBezTo>
                  <a:cubicBezTo>
                    <a:pt x="282" y="194"/>
                    <a:pt x="279" y="193"/>
                    <a:pt x="277" y="192"/>
                  </a:cubicBezTo>
                  <a:cubicBezTo>
                    <a:pt x="279" y="189"/>
                    <a:pt x="281" y="186"/>
                    <a:pt x="283" y="183"/>
                  </a:cubicBezTo>
                  <a:close/>
                  <a:moveTo>
                    <a:pt x="295" y="138"/>
                  </a:moveTo>
                  <a:cubicBezTo>
                    <a:pt x="293" y="138"/>
                    <a:pt x="290" y="139"/>
                    <a:pt x="288" y="140"/>
                  </a:cubicBezTo>
                  <a:cubicBezTo>
                    <a:pt x="288" y="139"/>
                    <a:pt x="287" y="137"/>
                    <a:pt x="286" y="136"/>
                  </a:cubicBezTo>
                  <a:cubicBezTo>
                    <a:pt x="285" y="134"/>
                    <a:pt x="284" y="132"/>
                    <a:pt x="283" y="129"/>
                  </a:cubicBezTo>
                  <a:cubicBezTo>
                    <a:pt x="285" y="128"/>
                    <a:pt x="288" y="127"/>
                    <a:pt x="291" y="127"/>
                  </a:cubicBezTo>
                  <a:cubicBezTo>
                    <a:pt x="293" y="130"/>
                    <a:pt x="294" y="134"/>
                    <a:pt x="295" y="138"/>
                  </a:cubicBezTo>
                  <a:close/>
                  <a:moveTo>
                    <a:pt x="290" y="125"/>
                  </a:moveTo>
                  <a:cubicBezTo>
                    <a:pt x="285" y="126"/>
                    <a:pt x="281" y="128"/>
                    <a:pt x="278" y="131"/>
                  </a:cubicBezTo>
                  <a:cubicBezTo>
                    <a:pt x="274" y="133"/>
                    <a:pt x="270" y="137"/>
                    <a:pt x="267" y="141"/>
                  </a:cubicBezTo>
                  <a:cubicBezTo>
                    <a:pt x="261" y="150"/>
                    <a:pt x="258" y="162"/>
                    <a:pt x="261" y="172"/>
                  </a:cubicBezTo>
                  <a:cubicBezTo>
                    <a:pt x="264" y="187"/>
                    <a:pt x="278" y="197"/>
                    <a:pt x="292" y="199"/>
                  </a:cubicBezTo>
                  <a:cubicBezTo>
                    <a:pt x="300" y="200"/>
                    <a:pt x="307" y="200"/>
                    <a:pt x="314" y="197"/>
                  </a:cubicBezTo>
                  <a:cubicBezTo>
                    <a:pt x="322" y="194"/>
                    <a:pt x="328" y="188"/>
                    <a:pt x="332" y="181"/>
                  </a:cubicBezTo>
                  <a:cubicBezTo>
                    <a:pt x="338" y="172"/>
                    <a:pt x="339" y="161"/>
                    <a:pt x="337" y="151"/>
                  </a:cubicBezTo>
                  <a:cubicBezTo>
                    <a:pt x="334" y="141"/>
                    <a:pt x="326" y="133"/>
                    <a:pt x="317" y="128"/>
                  </a:cubicBezTo>
                  <a:cubicBezTo>
                    <a:pt x="316" y="128"/>
                    <a:pt x="316" y="127"/>
                    <a:pt x="315" y="127"/>
                  </a:cubicBezTo>
                  <a:cubicBezTo>
                    <a:pt x="316" y="124"/>
                    <a:pt x="317" y="122"/>
                    <a:pt x="317" y="119"/>
                  </a:cubicBezTo>
                  <a:cubicBezTo>
                    <a:pt x="322" y="120"/>
                    <a:pt x="327" y="123"/>
                    <a:pt x="331" y="126"/>
                  </a:cubicBezTo>
                  <a:cubicBezTo>
                    <a:pt x="336" y="129"/>
                    <a:pt x="340" y="134"/>
                    <a:pt x="343" y="138"/>
                  </a:cubicBezTo>
                  <a:cubicBezTo>
                    <a:pt x="348" y="148"/>
                    <a:pt x="349" y="159"/>
                    <a:pt x="348" y="170"/>
                  </a:cubicBezTo>
                  <a:cubicBezTo>
                    <a:pt x="346" y="181"/>
                    <a:pt x="340" y="192"/>
                    <a:pt x="331" y="200"/>
                  </a:cubicBezTo>
                  <a:cubicBezTo>
                    <a:pt x="323" y="207"/>
                    <a:pt x="311" y="210"/>
                    <a:pt x="300" y="210"/>
                  </a:cubicBezTo>
                  <a:cubicBezTo>
                    <a:pt x="278" y="210"/>
                    <a:pt x="255" y="193"/>
                    <a:pt x="250" y="170"/>
                  </a:cubicBezTo>
                  <a:cubicBezTo>
                    <a:pt x="249" y="160"/>
                    <a:pt x="251" y="148"/>
                    <a:pt x="256" y="139"/>
                  </a:cubicBezTo>
                  <a:cubicBezTo>
                    <a:pt x="262" y="129"/>
                    <a:pt x="270" y="122"/>
                    <a:pt x="280" y="117"/>
                  </a:cubicBezTo>
                  <a:cubicBezTo>
                    <a:pt x="281" y="117"/>
                    <a:pt x="281" y="116"/>
                    <a:pt x="282" y="116"/>
                  </a:cubicBezTo>
                  <a:cubicBezTo>
                    <a:pt x="285" y="119"/>
                    <a:pt x="287" y="122"/>
                    <a:pt x="290" y="125"/>
                  </a:cubicBezTo>
                  <a:close/>
                  <a:moveTo>
                    <a:pt x="317" y="117"/>
                  </a:moveTo>
                  <a:cubicBezTo>
                    <a:pt x="317" y="114"/>
                    <a:pt x="318" y="110"/>
                    <a:pt x="318" y="106"/>
                  </a:cubicBezTo>
                  <a:cubicBezTo>
                    <a:pt x="322" y="106"/>
                    <a:pt x="326" y="108"/>
                    <a:pt x="329" y="111"/>
                  </a:cubicBezTo>
                  <a:cubicBezTo>
                    <a:pt x="331" y="113"/>
                    <a:pt x="332" y="115"/>
                    <a:pt x="332" y="117"/>
                  </a:cubicBezTo>
                  <a:cubicBezTo>
                    <a:pt x="332" y="119"/>
                    <a:pt x="332" y="121"/>
                    <a:pt x="331" y="123"/>
                  </a:cubicBezTo>
                  <a:cubicBezTo>
                    <a:pt x="327" y="120"/>
                    <a:pt x="322" y="118"/>
                    <a:pt x="317" y="117"/>
                  </a:cubicBezTo>
                  <a:close/>
                  <a:moveTo>
                    <a:pt x="348" y="145"/>
                  </a:moveTo>
                  <a:cubicBezTo>
                    <a:pt x="351" y="143"/>
                    <a:pt x="355" y="144"/>
                    <a:pt x="358" y="145"/>
                  </a:cubicBezTo>
                  <a:cubicBezTo>
                    <a:pt x="362" y="147"/>
                    <a:pt x="364" y="151"/>
                    <a:pt x="364" y="155"/>
                  </a:cubicBezTo>
                  <a:cubicBezTo>
                    <a:pt x="364" y="163"/>
                    <a:pt x="357" y="169"/>
                    <a:pt x="350" y="169"/>
                  </a:cubicBezTo>
                  <a:cubicBezTo>
                    <a:pt x="351" y="161"/>
                    <a:pt x="350" y="153"/>
                    <a:pt x="348" y="145"/>
                  </a:cubicBezTo>
                  <a:close/>
                  <a:moveTo>
                    <a:pt x="358" y="179"/>
                  </a:moveTo>
                  <a:cubicBezTo>
                    <a:pt x="359" y="183"/>
                    <a:pt x="359" y="187"/>
                    <a:pt x="357" y="191"/>
                  </a:cubicBezTo>
                  <a:cubicBezTo>
                    <a:pt x="355" y="194"/>
                    <a:pt x="352" y="197"/>
                    <a:pt x="349" y="198"/>
                  </a:cubicBezTo>
                  <a:cubicBezTo>
                    <a:pt x="344" y="200"/>
                    <a:pt x="340" y="199"/>
                    <a:pt x="336" y="197"/>
                  </a:cubicBezTo>
                  <a:cubicBezTo>
                    <a:pt x="338" y="195"/>
                    <a:pt x="340" y="194"/>
                    <a:pt x="341" y="191"/>
                  </a:cubicBezTo>
                  <a:cubicBezTo>
                    <a:pt x="345" y="186"/>
                    <a:pt x="348" y="179"/>
                    <a:pt x="349" y="171"/>
                  </a:cubicBezTo>
                  <a:cubicBezTo>
                    <a:pt x="353" y="172"/>
                    <a:pt x="356" y="175"/>
                    <a:pt x="358" y="179"/>
                  </a:cubicBezTo>
                  <a:close/>
                  <a:moveTo>
                    <a:pt x="347" y="143"/>
                  </a:moveTo>
                  <a:cubicBezTo>
                    <a:pt x="345" y="139"/>
                    <a:pt x="343" y="136"/>
                    <a:pt x="341" y="133"/>
                  </a:cubicBezTo>
                  <a:cubicBezTo>
                    <a:pt x="339" y="130"/>
                    <a:pt x="336" y="127"/>
                    <a:pt x="333" y="124"/>
                  </a:cubicBezTo>
                  <a:cubicBezTo>
                    <a:pt x="333" y="124"/>
                    <a:pt x="333" y="124"/>
                    <a:pt x="333" y="124"/>
                  </a:cubicBezTo>
                  <a:cubicBezTo>
                    <a:pt x="334" y="122"/>
                    <a:pt x="337" y="120"/>
                    <a:pt x="340" y="120"/>
                  </a:cubicBezTo>
                  <a:cubicBezTo>
                    <a:pt x="343" y="120"/>
                    <a:pt x="346" y="121"/>
                    <a:pt x="348" y="123"/>
                  </a:cubicBezTo>
                  <a:cubicBezTo>
                    <a:pt x="354" y="128"/>
                    <a:pt x="353" y="139"/>
                    <a:pt x="347" y="143"/>
                  </a:cubicBezTo>
                  <a:close/>
                  <a:moveTo>
                    <a:pt x="331" y="218"/>
                  </a:moveTo>
                  <a:cubicBezTo>
                    <a:pt x="328" y="221"/>
                    <a:pt x="324" y="222"/>
                    <a:pt x="321" y="221"/>
                  </a:cubicBezTo>
                  <a:cubicBezTo>
                    <a:pt x="315" y="220"/>
                    <a:pt x="312" y="216"/>
                    <a:pt x="310" y="211"/>
                  </a:cubicBezTo>
                  <a:cubicBezTo>
                    <a:pt x="319" y="209"/>
                    <a:pt x="328" y="205"/>
                    <a:pt x="334" y="199"/>
                  </a:cubicBezTo>
                  <a:cubicBezTo>
                    <a:pt x="337" y="206"/>
                    <a:pt x="336" y="213"/>
                    <a:pt x="331" y="218"/>
                  </a:cubicBezTo>
                  <a:close/>
                  <a:moveTo>
                    <a:pt x="307" y="211"/>
                  </a:moveTo>
                  <a:cubicBezTo>
                    <a:pt x="307" y="213"/>
                    <a:pt x="307" y="214"/>
                    <a:pt x="306" y="215"/>
                  </a:cubicBezTo>
                  <a:cubicBezTo>
                    <a:pt x="305" y="217"/>
                    <a:pt x="304" y="218"/>
                    <a:pt x="302" y="219"/>
                  </a:cubicBezTo>
                  <a:cubicBezTo>
                    <a:pt x="300" y="222"/>
                    <a:pt x="296" y="223"/>
                    <a:pt x="293" y="223"/>
                  </a:cubicBezTo>
                  <a:cubicBezTo>
                    <a:pt x="289" y="224"/>
                    <a:pt x="285" y="222"/>
                    <a:pt x="282" y="219"/>
                  </a:cubicBezTo>
                  <a:cubicBezTo>
                    <a:pt x="280" y="216"/>
                    <a:pt x="279" y="211"/>
                    <a:pt x="280" y="207"/>
                  </a:cubicBezTo>
                  <a:cubicBezTo>
                    <a:pt x="282" y="208"/>
                    <a:pt x="283" y="209"/>
                    <a:pt x="285" y="209"/>
                  </a:cubicBezTo>
                  <a:cubicBezTo>
                    <a:pt x="292" y="212"/>
                    <a:pt x="300" y="212"/>
                    <a:pt x="307" y="211"/>
                  </a:cubicBezTo>
                  <a:close/>
                  <a:moveTo>
                    <a:pt x="248" y="166"/>
                  </a:moveTo>
                  <a:cubicBezTo>
                    <a:pt x="241" y="165"/>
                    <a:pt x="235" y="158"/>
                    <a:pt x="237" y="152"/>
                  </a:cubicBezTo>
                  <a:cubicBezTo>
                    <a:pt x="238" y="144"/>
                    <a:pt x="246" y="139"/>
                    <a:pt x="253" y="141"/>
                  </a:cubicBezTo>
                  <a:cubicBezTo>
                    <a:pt x="250" y="148"/>
                    <a:pt x="248" y="155"/>
                    <a:pt x="248" y="163"/>
                  </a:cubicBezTo>
                  <a:cubicBezTo>
                    <a:pt x="248" y="164"/>
                    <a:pt x="248" y="165"/>
                    <a:pt x="248" y="166"/>
                  </a:cubicBezTo>
                  <a:close/>
                  <a:moveTo>
                    <a:pt x="248" y="169"/>
                  </a:moveTo>
                  <a:cubicBezTo>
                    <a:pt x="249" y="177"/>
                    <a:pt x="253" y="184"/>
                    <a:pt x="258" y="191"/>
                  </a:cubicBezTo>
                  <a:cubicBezTo>
                    <a:pt x="258" y="191"/>
                    <a:pt x="258" y="191"/>
                    <a:pt x="258" y="191"/>
                  </a:cubicBezTo>
                  <a:cubicBezTo>
                    <a:pt x="257" y="192"/>
                    <a:pt x="255" y="193"/>
                    <a:pt x="253" y="193"/>
                  </a:cubicBezTo>
                  <a:cubicBezTo>
                    <a:pt x="252" y="193"/>
                    <a:pt x="250" y="193"/>
                    <a:pt x="249" y="192"/>
                  </a:cubicBezTo>
                  <a:cubicBezTo>
                    <a:pt x="246" y="191"/>
                    <a:pt x="243" y="189"/>
                    <a:pt x="242" y="187"/>
                  </a:cubicBezTo>
                  <a:cubicBezTo>
                    <a:pt x="239" y="184"/>
                    <a:pt x="239" y="180"/>
                    <a:pt x="240" y="176"/>
                  </a:cubicBezTo>
                  <a:cubicBezTo>
                    <a:pt x="242" y="172"/>
                    <a:pt x="245" y="171"/>
                    <a:pt x="248" y="169"/>
                  </a:cubicBezTo>
                  <a:close/>
                  <a:moveTo>
                    <a:pt x="259" y="193"/>
                  </a:moveTo>
                  <a:cubicBezTo>
                    <a:pt x="264" y="198"/>
                    <a:pt x="271" y="203"/>
                    <a:pt x="278" y="207"/>
                  </a:cubicBezTo>
                  <a:cubicBezTo>
                    <a:pt x="276" y="210"/>
                    <a:pt x="273" y="212"/>
                    <a:pt x="269" y="213"/>
                  </a:cubicBezTo>
                  <a:cubicBezTo>
                    <a:pt x="266" y="213"/>
                    <a:pt x="262" y="212"/>
                    <a:pt x="259" y="210"/>
                  </a:cubicBezTo>
                  <a:cubicBezTo>
                    <a:pt x="254" y="206"/>
                    <a:pt x="254" y="196"/>
                    <a:pt x="259" y="193"/>
                  </a:cubicBezTo>
                  <a:close/>
                  <a:moveTo>
                    <a:pt x="250" y="120"/>
                  </a:moveTo>
                  <a:cubicBezTo>
                    <a:pt x="252" y="117"/>
                    <a:pt x="257" y="117"/>
                    <a:pt x="260" y="117"/>
                  </a:cubicBezTo>
                  <a:cubicBezTo>
                    <a:pt x="264" y="118"/>
                    <a:pt x="266" y="119"/>
                    <a:pt x="269" y="122"/>
                  </a:cubicBezTo>
                  <a:cubicBezTo>
                    <a:pt x="265" y="125"/>
                    <a:pt x="261" y="129"/>
                    <a:pt x="257" y="133"/>
                  </a:cubicBezTo>
                  <a:cubicBezTo>
                    <a:pt x="256" y="135"/>
                    <a:pt x="255" y="137"/>
                    <a:pt x="254" y="139"/>
                  </a:cubicBezTo>
                  <a:cubicBezTo>
                    <a:pt x="250" y="134"/>
                    <a:pt x="246" y="126"/>
                    <a:pt x="250" y="120"/>
                  </a:cubicBezTo>
                  <a:close/>
                  <a:moveTo>
                    <a:pt x="281" y="115"/>
                  </a:moveTo>
                  <a:cubicBezTo>
                    <a:pt x="277" y="116"/>
                    <a:pt x="274" y="118"/>
                    <a:pt x="271" y="120"/>
                  </a:cubicBezTo>
                  <a:cubicBezTo>
                    <a:pt x="270" y="116"/>
                    <a:pt x="270" y="112"/>
                    <a:pt x="273" y="108"/>
                  </a:cubicBezTo>
                  <a:cubicBezTo>
                    <a:pt x="275" y="110"/>
                    <a:pt x="278" y="112"/>
                    <a:pt x="281" y="115"/>
                  </a:cubicBezTo>
                  <a:close/>
                  <a:moveTo>
                    <a:pt x="263" y="107"/>
                  </a:moveTo>
                  <a:cubicBezTo>
                    <a:pt x="264" y="106"/>
                    <a:pt x="264" y="105"/>
                    <a:pt x="265" y="104"/>
                  </a:cubicBezTo>
                  <a:cubicBezTo>
                    <a:pt x="267" y="105"/>
                    <a:pt x="269" y="106"/>
                    <a:pt x="271" y="107"/>
                  </a:cubicBezTo>
                  <a:cubicBezTo>
                    <a:pt x="269" y="111"/>
                    <a:pt x="268" y="116"/>
                    <a:pt x="269" y="120"/>
                  </a:cubicBezTo>
                  <a:cubicBezTo>
                    <a:pt x="264" y="115"/>
                    <a:pt x="255" y="113"/>
                    <a:pt x="249" y="119"/>
                  </a:cubicBezTo>
                  <a:cubicBezTo>
                    <a:pt x="247" y="121"/>
                    <a:pt x="247" y="125"/>
                    <a:pt x="247" y="129"/>
                  </a:cubicBezTo>
                  <a:cubicBezTo>
                    <a:pt x="248" y="133"/>
                    <a:pt x="250" y="136"/>
                    <a:pt x="253" y="139"/>
                  </a:cubicBezTo>
                  <a:cubicBezTo>
                    <a:pt x="245" y="138"/>
                    <a:pt x="237" y="143"/>
                    <a:pt x="235" y="151"/>
                  </a:cubicBezTo>
                  <a:cubicBezTo>
                    <a:pt x="233" y="158"/>
                    <a:pt x="240" y="166"/>
                    <a:pt x="247" y="168"/>
                  </a:cubicBezTo>
                  <a:cubicBezTo>
                    <a:pt x="245" y="168"/>
                    <a:pt x="244" y="169"/>
                    <a:pt x="243" y="170"/>
                  </a:cubicBezTo>
                  <a:cubicBezTo>
                    <a:pt x="241" y="171"/>
                    <a:pt x="239" y="174"/>
                    <a:pt x="238" y="176"/>
                  </a:cubicBezTo>
                  <a:cubicBezTo>
                    <a:pt x="237" y="180"/>
                    <a:pt x="238" y="185"/>
                    <a:pt x="240" y="188"/>
                  </a:cubicBezTo>
                  <a:cubicBezTo>
                    <a:pt x="243" y="191"/>
                    <a:pt x="246" y="194"/>
                    <a:pt x="250" y="194"/>
                  </a:cubicBezTo>
                  <a:cubicBezTo>
                    <a:pt x="251" y="195"/>
                    <a:pt x="254" y="195"/>
                    <a:pt x="255" y="194"/>
                  </a:cubicBezTo>
                  <a:cubicBezTo>
                    <a:pt x="254" y="196"/>
                    <a:pt x="254" y="198"/>
                    <a:pt x="254" y="201"/>
                  </a:cubicBezTo>
                  <a:cubicBezTo>
                    <a:pt x="253" y="205"/>
                    <a:pt x="255" y="208"/>
                    <a:pt x="258" y="211"/>
                  </a:cubicBezTo>
                  <a:cubicBezTo>
                    <a:pt x="261" y="214"/>
                    <a:pt x="265" y="215"/>
                    <a:pt x="269" y="215"/>
                  </a:cubicBezTo>
                  <a:cubicBezTo>
                    <a:pt x="273" y="214"/>
                    <a:pt x="276" y="213"/>
                    <a:pt x="278" y="210"/>
                  </a:cubicBezTo>
                  <a:cubicBezTo>
                    <a:pt x="278" y="213"/>
                    <a:pt x="279" y="216"/>
                    <a:pt x="280" y="218"/>
                  </a:cubicBezTo>
                  <a:cubicBezTo>
                    <a:pt x="282" y="222"/>
                    <a:pt x="286" y="225"/>
                    <a:pt x="291" y="225"/>
                  </a:cubicBezTo>
                  <a:cubicBezTo>
                    <a:pt x="295" y="226"/>
                    <a:pt x="299" y="224"/>
                    <a:pt x="302" y="222"/>
                  </a:cubicBezTo>
                  <a:cubicBezTo>
                    <a:pt x="304" y="220"/>
                    <a:pt x="306" y="219"/>
                    <a:pt x="307" y="217"/>
                  </a:cubicBezTo>
                  <a:cubicBezTo>
                    <a:pt x="308" y="216"/>
                    <a:pt x="308" y="214"/>
                    <a:pt x="309" y="213"/>
                  </a:cubicBezTo>
                  <a:cubicBezTo>
                    <a:pt x="311" y="218"/>
                    <a:pt x="314" y="221"/>
                    <a:pt x="320" y="222"/>
                  </a:cubicBezTo>
                  <a:cubicBezTo>
                    <a:pt x="323" y="223"/>
                    <a:pt x="327" y="223"/>
                    <a:pt x="331" y="220"/>
                  </a:cubicBezTo>
                  <a:cubicBezTo>
                    <a:pt x="337" y="216"/>
                    <a:pt x="339" y="206"/>
                    <a:pt x="336" y="199"/>
                  </a:cubicBezTo>
                  <a:cubicBezTo>
                    <a:pt x="338" y="200"/>
                    <a:pt x="340" y="201"/>
                    <a:pt x="342" y="201"/>
                  </a:cubicBezTo>
                  <a:cubicBezTo>
                    <a:pt x="344" y="202"/>
                    <a:pt x="346" y="201"/>
                    <a:pt x="348" y="200"/>
                  </a:cubicBezTo>
                  <a:cubicBezTo>
                    <a:pt x="353" y="199"/>
                    <a:pt x="356" y="196"/>
                    <a:pt x="358" y="192"/>
                  </a:cubicBezTo>
                  <a:cubicBezTo>
                    <a:pt x="361" y="187"/>
                    <a:pt x="361" y="183"/>
                    <a:pt x="359" y="178"/>
                  </a:cubicBezTo>
                  <a:cubicBezTo>
                    <a:pt x="358" y="175"/>
                    <a:pt x="355" y="172"/>
                    <a:pt x="352" y="170"/>
                  </a:cubicBezTo>
                  <a:cubicBezTo>
                    <a:pt x="355" y="170"/>
                    <a:pt x="359" y="168"/>
                    <a:pt x="361" y="166"/>
                  </a:cubicBezTo>
                  <a:cubicBezTo>
                    <a:pt x="364" y="163"/>
                    <a:pt x="366" y="159"/>
                    <a:pt x="366" y="155"/>
                  </a:cubicBezTo>
                  <a:cubicBezTo>
                    <a:pt x="366" y="150"/>
                    <a:pt x="363" y="146"/>
                    <a:pt x="358" y="144"/>
                  </a:cubicBezTo>
                  <a:cubicBezTo>
                    <a:pt x="356" y="143"/>
                    <a:pt x="353" y="142"/>
                    <a:pt x="350" y="143"/>
                  </a:cubicBezTo>
                  <a:cubicBezTo>
                    <a:pt x="352" y="140"/>
                    <a:pt x="353" y="137"/>
                    <a:pt x="354" y="134"/>
                  </a:cubicBezTo>
                  <a:cubicBezTo>
                    <a:pt x="354" y="129"/>
                    <a:pt x="353" y="126"/>
                    <a:pt x="350" y="123"/>
                  </a:cubicBezTo>
                  <a:cubicBezTo>
                    <a:pt x="348" y="120"/>
                    <a:pt x="344" y="118"/>
                    <a:pt x="340" y="118"/>
                  </a:cubicBezTo>
                  <a:cubicBezTo>
                    <a:pt x="338" y="118"/>
                    <a:pt x="335" y="119"/>
                    <a:pt x="334" y="121"/>
                  </a:cubicBezTo>
                  <a:cubicBezTo>
                    <a:pt x="334" y="117"/>
                    <a:pt x="333" y="113"/>
                    <a:pt x="331" y="111"/>
                  </a:cubicBezTo>
                  <a:cubicBezTo>
                    <a:pt x="328" y="107"/>
                    <a:pt x="323" y="104"/>
                    <a:pt x="317" y="105"/>
                  </a:cubicBezTo>
                  <a:cubicBezTo>
                    <a:pt x="317" y="102"/>
                    <a:pt x="317" y="98"/>
                    <a:pt x="317" y="95"/>
                  </a:cubicBezTo>
                  <a:cubicBezTo>
                    <a:pt x="327" y="94"/>
                    <a:pt x="340" y="102"/>
                    <a:pt x="340" y="113"/>
                  </a:cubicBezTo>
                  <a:cubicBezTo>
                    <a:pt x="340" y="114"/>
                    <a:pt x="341" y="114"/>
                    <a:pt x="341" y="114"/>
                  </a:cubicBezTo>
                  <a:cubicBezTo>
                    <a:pt x="348" y="111"/>
                    <a:pt x="355" y="115"/>
                    <a:pt x="359" y="120"/>
                  </a:cubicBezTo>
                  <a:cubicBezTo>
                    <a:pt x="363" y="124"/>
                    <a:pt x="363" y="132"/>
                    <a:pt x="361" y="137"/>
                  </a:cubicBezTo>
                  <a:cubicBezTo>
                    <a:pt x="360" y="137"/>
                    <a:pt x="360" y="138"/>
                    <a:pt x="360" y="138"/>
                  </a:cubicBezTo>
                  <a:cubicBezTo>
                    <a:pt x="360" y="138"/>
                    <a:pt x="361" y="139"/>
                    <a:pt x="361" y="139"/>
                  </a:cubicBezTo>
                  <a:cubicBezTo>
                    <a:pt x="368" y="142"/>
                    <a:pt x="374" y="146"/>
                    <a:pt x="375" y="154"/>
                  </a:cubicBezTo>
                  <a:cubicBezTo>
                    <a:pt x="376" y="161"/>
                    <a:pt x="370" y="168"/>
                    <a:pt x="363" y="171"/>
                  </a:cubicBezTo>
                  <a:cubicBezTo>
                    <a:pt x="363" y="171"/>
                    <a:pt x="363" y="172"/>
                    <a:pt x="363" y="172"/>
                  </a:cubicBezTo>
                  <a:cubicBezTo>
                    <a:pt x="368" y="178"/>
                    <a:pt x="369" y="186"/>
                    <a:pt x="366" y="193"/>
                  </a:cubicBezTo>
                  <a:cubicBezTo>
                    <a:pt x="363" y="202"/>
                    <a:pt x="355" y="207"/>
                    <a:pt x="346" y="207"/>
                  </a:cubicBezTo>
                  <a:cubicBezTo>
                    <a:pt x="345" y="207"/>
                    <a:pt x="345" y="208"/>
                    <a:pt x="345" y="208"/>
                  </a:cubicBezTo>
                  <a:cubicBezTo>
                    <a:pt x="346" y="217"/>
                    <a:pt x="341" y="224"/>
                    <a:pt x="334" y="228"/>
                  </a:cubicBezTo>
                  <a:cubicBezTo>
                    <a:pt x="330" y="230"/>
                    <a:pt x="326" y="231"/>
                    <a:pt x="322" y="231"/>
                  </a:cubicBezTo>
                  <a:cubicBezTo>
                    <a:pt x="320" y="231"/>
                    <a:pt x="318" y="230"/>
                    <a:pt x="317" y="230"/>
                  </a:cubicBezTo>
                  <a:cubicBezTo>
                    <a:pt x="314" y="229"/>
                    <a:pt x="311" y="228"/>
                    <a:pt x="310" y="226"/>
                  </a:cubicBezTo>
                  <a:cubicBezTo>
                    <a:pt x="310" y="225"/>
                    <a:pt x="310" y="225"/>
                    <a:pt x="309" y="225"/>
                  </a:cubicBezTo>
                  <a:cubicBezTo>
                    <a:pt x="309" y="225"/>
                    <a:pt x="309" y="225"/>
                    <a:pt x="308" y="226"/>
                  </a:cubicBezTo>
                  <a:cubicBezTo>
                    <a:pt x="308" y="226"/>
                    <a:pt x="308" y="226"/>
                    <a:pt x="308" y="226"/>
                  </a:cubicBezTo>
                  <a:cubicBezTo>
                    <a:pt x="308" y="226"/>
                    <a:pt x="308" y="226"/>
                    <a:pt x="308" y="226"/>
                  </a:cubicBezTo>
                  <a:cubicBezTo>
                    <a:pt x="308" y="227"/>
                    <a:pt x="307" y="228"/>
                    <a:pt x="306" y="229"/>
                  </a:cubicBezTo>
                  <a:cubicBezTo>
                    <a:pt x="303" y="231"/>
                    <a:pt x="300" y="232"/>
                    <a:pt x="297" y="233"/>
                  </a:cubicBezTo>
                  <a:cubicBezTo>
                    <a:pt x="295" y="233"/>
                    <a:pt x="293" y="233"/>
                    <a:pt x="292" y="233"/>
                  </a:cubicBezTo>
                  <a:cubicBezTo>
                    <a:pt x="284" y="233"/>
                    <a:pt x="276" y="229"/>
                    <a:pt x="274" y="221"/>
                  </a:cubicBezTo>
                  <a:cubicBezTo>
                    <a:pt x="274" y="221"/>
                    <a:pt x="273" y="220"/>
                    <a:pt x="272" y="221"/>
                  </a:cubicBezTo>
                  <a:cubicBezTo>
                    <a:pt x="267" y="225"/>
                    <a:pt x="259" y="223"/>
                    <a:pt x="254" y="220"/>
                  </a:cubicBezTo>
                  <a:cubicBezTo>
                    <a:pt x="247" y="216"/>
                    <a:pt x="245" y="207"/>
                    <a:pt x="247" y="200"/>
                  </a:cubicBezTo>
                  <a:cubicBezTo>
                    <a:pt x="247" y="200"/>
                    <a:pt x="247" y="199"/>
                    <a:pt x="246" y="199"/>
                  </a:cubicBezTo>
                  <a:cubicBezTo>
                    <a:pt x="240" y="199"/>
                    <a:pt x="234" y="194"/>
                    <a:pt x="232" y="188"/>
                  </a:cubicBezTo>
                  <a:cubicBezTo>
                    <a:pt x="229" y="181"/>
                    <a:pt x="231" y="174"/>
                    <a:pt x="235" y="168"/>
                  </a:cubicBezTo>
                  <a:cubicBezTo>
                    <a:pt x="235" y="168"/>
                    <a:pt x="235" y="167"/>
                    <a:pt x="234" y="167"/>
                  </a:cubicBezTo>
                  <a:cubicBezTo>
                    <a:pt x="228" y="164"/>
                    <a:pt x="226" y="157"/>
                    <a:pt x="227" y="151"/>
                  </a:cubicBezTo>
                  <a:cubicBezTo>
                    <a:pt x="228" y="143"/>
                    <a:pt x="233" y="137"/>
                    <a:pt x="240" y="134"/>
                  </a:cubicBezTo>
                  <a:cubicBezTo>
                    <a:pt x="241" y="133"/>
                    <a:pt x="241" y="133"/>
                    <a:pt x="241" y="132"/>
                  </a:cubicBezTo>
                  <a:cubicBezTo>
                    <a:pt x="239" y="129"/>
                    <a:pt x="240" y="125"/>
                    <a:pt x="241" y="122"/>
                  </a:cubicBezTo>
                  <a:cubicBezTo>
                    <a:pt x="242" y="117"/>
                    <a:pt x="245" y="114"/>
                    <a:pt x="249" y="111"/>
                  </a:cubicBezTo>
                  <a:cubicBezTo>
                    <a:pt x="253" y="109"/>
                    <a:pt x="257" y="109"/>
                    <a:pt x="261" y="110"/>
                  </a:cubicBezTo>
                  <a:cubicBezTo>
                    <a:pt x="262" y="110"/>
                    <a:pt x="263" y="109"/>
                    <a:pt x="263" y="109"/>
                  </a:cubicBezTo>
                  <a:cubicBezTo>
                    <a:pt x="263" y="108"/>
                    <a:pt x="263" y="108"/>
                    <a:pt x="263" y="107"/>
                  </a:cubicBezTo>
                  <a:close/>
                  <a:moveTo>
                    <a:pt x="251" y="99"/>
                  </a:moveTo>
                  <a:cubicBezTo>
                    <a:pt x="255" y="100"/>
                    <a:pt x="259" y="101"/>
                    <a:pt x="263" y="103"/>
                  </a:cubicBezTo>
                  <a:cubicBezTo>
                    <a:pt x="262" y="104"/>
                    <a:pt x="262" y="106"/>
                    <a:pt x="261" y="108"/>
                  </a:cubicBezTo>
                  <a:cubicBezTo>
                    <a:pt x="261" y="108"/>
                    <a:pt x="261" y="108"/>
                    <a:pt x="261" y="108"/>
                  </a:cubicBezTo>
                  <a:cubicBezTo>
                    <a:pt x="261" y="108"/>
                    <a:pt x="260" y="108"/>
                    <a:pt x="260" y="108"/>
                  </a:cubicBezTo>
                  <a:cubicBezTo>
                    <a:pt x="258" y="108"/>
                    <a:pt x="257" y="107"/>
                    <a:pt x="256" y="107"/>
                  </a:cubicBezTo>
                  <a:cubicBezTo>
                    <a:pt x="253" y="108"/>
                    <a:pt x="250" y="109"/>
                    <a:pt x="248" y="110"/>
                  </a:cubicBezTo>
                  <a:cubicBezTo>
                    <a:pt x="248" y="108"/>
                    <a:pt x="249" y="107"/>
                    <a:pt x="250" y="105"/>
                  </a:cubicBezTo>
                  <a:cubicBezTo>
                    <a:pt x="250" y="103"/>
                    <a:pt x="250" y="101"/>
                    <a:pt x="251" y="99"/>
                  </a:cubicBezTo>
                  <a:close/>
                  <a:moveTo>
                    <a:pt x="250" y="99"/>
                  </a:moveTo>
                  <a:cubicBezTo>
                    <a:pt x="249" y="101"/>
                    <a:pt x="249" y="103"/>
                    <a:pt x="248" y="104"/>
                  </a:cubicBezTo>
                  <a:cubicBezTo>
                    <a:pt x="248" y="107"/>
                    <a:pt x="247" y="108"/>
                    <a:pt x="246" y="110"/>
                  </a:cubicBezTo>
                  <a:cubicBezTo>
                    <a:pt x="243" y="110"/>
                    <a:pt x="239" y="110"/>
                    <a:pt x="236" y="111"/>
                  </a:cubicBezTo>
                  <a:cubicBezTo>
                    <a:pt x="236" y="108"/>
                    <a:pt x="235" y="106"/>
                    <a:pt x="235" y="104"/>
                  </a:cubicBezTo>
                  <a:cubicBezTo>
                    <a:pt x="235" y="102"/>
                    <a:pt x="235" y="100"/>
                    <a:pt x="235" y="98"/>
                  </a:cubicBezTo>
                  <a:cubicBezTo>
                    <a:pt x="240" y="98"/>
                    <a:pt x="245" y="98"/>
                    <a:pt x="250" y="99"/>
                  </a:cubicBezTo>
                  <a:close/>
                  <a:moveTo>
                    <a:pt x="233" y="99"/>
                  </a:moveTo>
                  <a:cubicBezTo>
                    <a:pt x="233" y="99"/>
                    <a:pt x="233" y="99"/>
                    <a:pt x="233" y="99"/>
                  </a:cubicBezTo>
                  <a:cubicBezTo>
                    <a:pt x="234" y="100"/>
                    <a:pt x="234" y="102"/>
                    <a:pt x="234" y="104"/>
                  </a:cubicBezTo>
                  <a:cubicBezTo>
                    <a:pt x="234" y="106"/>
                    <a:pt x="234" y="109"/>
                    <a:pt x="234" y="111"/>
                  </a:cubicBezTo>
                  <a:cubicBezTo>
                    <a:pt x="234" y="111"/>
                    <a:pt x="234" y="111"/>
                    <a:pt x="234" y="111"/>
                  </a:cubicBezTo>
                  <a:cubicBezTo>
                    <a:pt x="231" y="111"/>
                    <a:pt x="227" y="112"/>
                    <a:pt x="224" y="113"/>
                  </a:cubicBezTo>
                  <a:cubicBezTo>
                    <a:pt x="223" y="109"/>
                    <a:pt x="222" y="105"/>
                    <a:pt x="221" y="101"/>
                  </a:cubicBezTo>
                  <a:cubicBezTo>
                    <a:pt x="225" y="100"/>
                    <a:pt x="229" y="99"/>
                    <a:pt x="233" y="99"/>
                  </a:cubicBezTo>
                  <a:close/>
                  <a:moveTo>
                    <a:pt x="219" y="102"/>
                  </a:moveTo>
                  <a:cubicBezTo>
                    <a:pt x="220" y="106"/>
                    <a:pt x="222" y="109"/>
                    <a:pt x="222" y="114"/>
                  </a:cubicBezTo>
                  <a:cubicBezTo>
                    <a:pt x="222" y="114"/>
                    <a:pt x="222" y="114"/>
                    <a:pt x="222" y="114"/>
                  </a:cubicBezTo>
                  <a:cubicBezTo>
                    <a:pt x="220" y="115"/>
                    <a:pt x="217" y="116"/>
                    <a:pt x="215" y="117"/>
                  </a:cubicBezTo>
                  <a:cubicBezTo>
                    <a:pt x="214" y="117"/>
                    <a:pt x="213" y="117"/>
                    <a:pt x="212" y="118"/>
                  </a:cubicBezTo>
                  <a:cubicBezTo>
                    <a:pt x="210" y="115"/>
                    <a:pt x="209" y="111"/>
                    <a:pt x="207" y="107"/>
                  </a:cubicBezTo>
                  <a:cubicBezTo>
                    <a:pt x="211" y="105"/>
                    <a:pt x="215" y="103"/>
                    <a:pt x="219" y="102"/>
                  </a:cubicBezTo>
                  <a:close/>
                  <a:moveTo>
                    <a:pt x="206" y="108"/>
                  </a:moveTo>
                  <a:cubicBezTo>
                    <a:pt x="208" y="111"/>
                    <a:pt x="209" y="115"/>
                    <a:pt x="211" y="118"/>
                  </a:cubicBezTo>
                  <a:cubicBezTo>
                    <a:pt x="208" y="121"/>
                    <a:pt x="204" y="123"/>
                    <a:pt x="201" y="126"/>
                  </a:cubicBezTo>
                  <a:cubicBezTo>
                    <a:pt x="199" y="123"/>
                    <a:pt x="197" y="119"/>
                    <a:pt x="194" y="116"/>
                  </a:cubicBezTo>
                  <a:cubicBezTo>
                    <a:pt x="198" y="113"/>
                    <a:pt x="201" y="110"/>
                    <a:pt x="206" y="108"/>
                  </a:cubicBezTo>
                  <a:close/>
                  <a:moveTo>
                    <a:pt x="193" y="117"/>
                  </a:moveTo>
                  <a:cubicBezTo>
                    <a:pt x="195" y="120"/>
                    <a:pt x="197" y="124"/>
                    <a:pt x="200" y="127"/>
                  </a:cubicBezTo>
                  <a:cubicBezTo>
                    <a:pt x="197" y="129"/>
                    <a:pt x="195" y="132"/>
                    <a:pt x="192" y="135"/>
                  </a:cubicBezTo>
                  <a:cubicBezTo>
                    <a:pt x="192" y="134"/>
                    <a:pt x="190" y="133"/>
                    <a:pt x="189" y="132"/>
                  </a:cubicBezTo>
                  <a:cubicBezTo>
                    <a:pt x="186" y="131"/>
                    <a:pt x="184" y="129"/>
                    <a:pt x="182" y="128"/>
                  </a:cubicBezTo>
                  <a:cubicBezTo>
                    <a:pt x="185" y="124"/>
                    <a:pt x="189" y="120"/>
                    <a:pt x="193" y="117"/>
                  </a:cubicBezTo>
                  <a:close/>
                  <a:moveTo>
                    <a:pt x="181" y="129"/>
                  </a:moveTo>
                  <a:cubicBezTo>
                    <a:pt x="183" y="130"/>
                    <a:pt x="185" y="132"/>
                    <a:pt x="187" y="133"/>
                  </a:cubicBezTo>
                  <a:cubicBezTo>
                    <a:pt x="189" y="134"/>
                    <a:pt x="190" y="135"/>
                    <a:pt x="192" y="137"/>
                  </a:cubicBezTo>
                  <a:cubicBezTo>
                    <a:pt x="191" y="137"/>
                    <a:pt x="191" y="138"/>
                    <a:pt x="191" y="138"/>
                  </a:cubicBezTo>
                  <a:cubicBezTo>
                    <a:pt x="188" y="141"/>
                    <a:pt x="186" y="144"/>
                    <a:pt x="184" y="148"/>
                  </a:cubicBezTo>
                  <a:cubicBezTo>
                    <a:pt x="181" y="145"/>
                    <a:pt x="176" y="144"/>
                    <a:pt x="172" y="141"/>
                  </a:cubicBezTo>
                  <a:cubicBezTo>
                    <a:pt x="175" y="137"/>
                    <a:pt x="178" y="133"/>
                    <a:pt x="181" y="129"/>
                  </a:cubicBezTo>
                  <a:close/>
                  <a:moveTo>
                    <a:pt x="171" y="143"/>
                  </a:moveTo>
                  <a:cubicBezTo>
                    <a:pt x="175" y="145"/>
                    <a:pt x="180" y="146"/>
                    <a:pt x="184" y="149"/>
                  </a:cubicBezTo>
                  <a:cubicBezTo>
                    <a:pt x="181" y="153"/>
                    <a:pt x="179" y="158"/>
                    <a:pt x="177" y="163"/>
                  </a:cubicBezTo>
                  <a:cubicBezTo>
                    <a:pt x="175" y="162"/>
                    <a:pt x="173" y="161"/>
                    <a:pt x="171" y="160"/>
                  </a:cubicBezTo>
                  <a:cubicBezTo>
                    <a:pt x="169" y="159"/>
                    <a:pt x="166" y="158"/>
                    <a:pt x="164" y="157"/>
                  </a:cubicBezTo>
                  <a:cubicBezTo>
                    <a:pt x="166" y="152"/>
                    <a:pt x="169" y="147"/>
                    <a:pt x="171" y="143"/>
                  </a:cubicBezTo>
                  <a:close/>
                  <a:moveTo>
                    <a:pt x="163" y="159"/>
                  </a:moveTo>
                  <a:cubicBezTo>
                    <a:pt x="166" y="160"/>
                    <a:pt x="168" y="161"/>
                    <a:pt x="171" y="162"/>
                  </a:cubicBezTo>
                  <a:cubicBezTo>
                    <a:pt x="173" y="163"/>
                    <a:pt x="175" y="164"/>
                    <a:pt x="177" y="164"/>
                  </a:cubicBezTo>
                  <a:cubicBezTo>
                    <a:pt x="175" y="168"/>
                    <a:pt x="174" y="173"/>
                    <a:pt x="172" y="177"/>
                  </a:cubicBezTo>
                  <a:cubicBezTo>
                    <a:pt x="170" y="176"/>
                    <a:pt x="168" y="176"/>
                    <a:pt x="165" y="175"/>
                  </a:cubicBezTo>
                  <a:cubicBezTo>
                    <a:pt x="163" y="174"/>
                    <a:pt x="161" y="174"/>
                    <a:pt x="158" y="173"/>
                  </a:cubicBezTo>
                  <a:cubicBezTo>
                    <a:pt x="160" y="168"/>
                    <a:pt x="161" y="164"/>
                    <a:pt x="163" y="159"/>
                  </a:cubicBezTo>
                  <a:close/>
                  <a:moveTo>
                    <a:pt x="158" y="175"/>
                  </a:moveTo>
                  <a:cubicBezTo>
                    <a:pt x="160" y="176"/>
                    <a:pt x="163" y="176"/>
                    <a:pt x="165" y="177"/>
                  </a:cubicBezTo>
                  <a:cubicBezTo>
                    <a:pt x="168" y="177"/>
                    <a:pt x="170" y="178"/>
                    <a:pt x="172" y="178"/>
                  </a:cubicBezTo>
                  <a:cubicBezTo>
                    <a:pt x="171" y="183"/>
                    <a:pt x="170" y="188"/>
                    <a:pt x="169" y="192"/>
                  </a:cubicBezTo>
                  <a:cubicBezTo>
                    <a:pt x="167" y="192"/>
                    <a:pt x="165" y="192"/>
                    <a:pt x="162" y="192"/>
                  </a:cubicBezTo>
                  <a:cubicBezTo>
                    <a:pt x="160" y="191"/>
                    <a:pt x="157" y="191"/>
                    <a:pt x="155" y="191"/>
                  </a:cubicBezTo>
                  <a:cubicBezTo>
                    <a:pt x="156" y="186"/>
                    <a:pt x="157" y="180"/>
                    <a:pt x="158" y="175"/>
                  </a:cubicBezTo>
                  <a:close/>
                  <a:moveTo>
                    <a:pt x="155" y="193"/>
                  </a:moveTo>
                  <a:cubicBezTo>
                    <a:pt x="157" y="193"/>
                    <a:pt x="160" y="193"/>
                    <a:pt x="163" y="193"/>
                  </a:cubicBezTo>
                  <a:cubicBezTo>
                    <a:pt x="165" y="193"/>
                    <a:pt x="167" y="194"/>
                    <a:pt x="169" y="194"/>
                  </a:cubicBezTo>
                  <a:cubicBezTo>
                    <a:pt x="169" y="198"/>
                    <a:pt x="168" y="202"/>
                    <a:pt x="168" y="207"/>
                  </a:cubicBezTo>
                  <a:cubicBezTo>
                    <a:pt x="163" y="207"/>
                    <a:pt x="158" y="207"/>
                    <a:pt x="154" y="207"/>
                  </a:cubicBezTo>
                  <a:cubicBezTo>
                    <a:pt x="154" y="202"/>
                    <a:pt x="154" y="197"/>
                    <a:pt x="155" y="193"/>
                  </a:cubicBezTo>
                  <a:close/>
                  <a:moveTo>
                    <a:pt x="154" y="208"/>
                  </a:moveTo>
                  <a:cubicBezTo>
                    <a:pt x="158" y="208"/>
                    <a:pt x="163" y="208"/>
                    <a:pt x="168" y="208"/>
                  </a:cubicBezTo>
                  <a:cubicBezTo>
                    <a:pt x="168" y="213"/>
                    <a:pt x="168" y="217"/>
                    <a:pt x="168" y="221"/>
                  </a:cubicBezTo>
                  <a:cubicBezTo>
                    <a:pt x="166" y="221"/>
                    <a:pt x="164" y="221"/>
                    <a:pt x="162" y="222"/>
                  </a:cubicBezTo>
                  <a:cubicBezTo>
                    <a:pt x="159" y="222"/>
                    <a:pt x="156" y="222"/>
                    <a:pt x="154" y="222"/>
                  </a:cubicBezTo>
                  <a:cubicBezTo>
                    <a:pt x="154" y="217"/>
                    <a:pt x="154" y="213"/>
                    <a:pt x="154" y="208"/>
                  </a:cubicBezTo>
                  <a:close/>
                  <a:moveTo>
                    <a:pt x="154" y="223"/>
                  </a:moveTo>
                  <a:cubicBezTo>
                    <a:pt x="156" y="224"/>
                    <a:pt x="158" y="223"/>
                    <a:pt x="161" y="223"/>
                  </a:cubicBezTo>
                  <a:cubicBezTo>
                    <a:pt x="163" y="223"/>
                    <a:pt x="166" y="223"/>
                    <a:pt x="168" y="223"/>
                  </a:cubicBezTo>
                  <a:cubicBezTo>
                    <a:pt x="168" y="228"/>
                    <a:pt x="168" y="232"/>
                    <a:pt x="169" y="237"/>
                  </a:cubicBezTo>
                  <a:cubicBezTo>
                    <a:pt x="164" y="237"/>
                    <a:pt x="160" y="238"/>
                    <a:pt x="155" y="239"/>
                  </a:cubicBezTo>
                  <a:cubicBezTo>
                    <a:pt x="154" y="234"/>
                    <a:pt x="154" y="228"/>
                    <a:pt x="154" y="223"/>
                  </a:cubicBezTo>
                  <a:close/>
                  <a:moveTo>
                    <a:pt x="155" y="240"/>
                  </a:moveTo>
                  <a:cubicBezTo>
                    <a:pt x="160" y="239"/>
                    <a:pt x="164" y="239"/>
                    <a:pt x="169" y="238"/>
                  </a:cubicBezTo>
                  <a:cubicBezTo>
                    <a:pt x="169" y="241"/>
                    <a:pt x="169" y="243"/>
                    <a:pt x="170" y="245"/>
                  </a:cubicBezTo>
                  <a:cubicBezTo>
                    <a:pt x="170" y="248"/>
                    <a:pt x="170" y="250"/>
                    <a:pt x="170" y="253"/>
                  </a:cubicBezTo>
                  <a:cubicBezTo>
                    <a:pt x="168" y="253"/>
                    <a:pt x="166" y="254"/>
                    <a:pt x="164" y="254"/>
                  </a:cubicBezTo>
                  <a:cubicBezTo>
                    <a:pt x="162" y="255"/>
                    <a:pt x="160" y="255"/>
                    <a:pt x="157" y="255"/>
                  </a:cubicBezTo>
                  <a:cubicBezTo>
                    <a:pt x="157" y="250"/>
                    <a:pt x="156" y="245"/>
                    <a:pt x="155" y="240"/>
                  </a:cubicBezTo>
                  <a:close/>
                  <a:moveTo>
                    <a:pt x="161" y="271"/>
                  </a:moveTo>
                  <a:cubicBezTo>
                    <a:pt x="160" y="266"/>
                    <a:pt x="159" y="262"/>
                    <a:pt x="158" y="257"/>
                  </a:cubicBezTo>
                  <a:cubicBezTo>
                    <a:pt x="160" y="256"/>
                    <a:pt x="162" y="256"/>
                    <a:pt x="164" y="256"/>
                  </a:cubicBezTo>
                  <a:cubicBezTo>
                    <a:pt x="166" y="256"/>
                    <a:pt x="169" y="255"/>
                    <a:pt x="171" y="254"/>
                  </a:cubicBezTo>
                  <a:cubicBezTo>
                    <a:pt x="172" y="259"/>
                    <a:pt x="173" y="264"/>
                    <a:pt x="174" y="269"/>
                  </a:cubicBezTo>
                  <a:cubicBezTo>
                    <a:pt x="172" y="270"/>
                    <a:pt x="170" y="270"/>
                    <a:pt x="169" y="270"/>
                  </a:cubicBezTo>
                  <a:cubicBezTo>
                    <a:pt x="166" y="271"/>
                    <a:pt x="164" y="272"/>
                    <a:pt x="161" y="272"/>
                  </a:cubicBezTo>
                  <a:cubicBezTo>
                    <a:pt x="161" y="272"/>
                    <a:pt x="161" y="271"/>
                    <a:pt x="161" y="271"/>
                  </a:cubicBezTo>
                  <a:close/>
                  <a:moveTo>
                    <a:pt x="161" y="274"/>
                  </a:moveTo>
                  <a:cubicBezTo>
                    <a:pt x="164" y="274"/>
                    <a:pt x="166" y="272"/>
                    <a:pt x="169" y="272"/>
                  </a:cubicBezTo>
                  <a:cubicBezTo>
                    <a:pt x="171" y="271"/>
                    <a:pt x="173" y="271"/>
                    <a:pt x="174" y="271"/>
                  </a:cubicBezTo>
                  <a:cubicBezTo>
                    <a:pt x="175" y="275"/>
                    <a:pt x="176" y="279"/>
                    <a:pt x="177" y="283"/>
                  </a:cubicBezTo>
                  <a:cubicBezTo>
                    <a:pt x="178" y="283"/>
                    <a:pt x="178" y="284"/>
                    <a:pt x="178" y="284"/>
                  </a:cubicBezTo>
                  <a:cubicBezTo>
                    <a:pt x="176" y="285"/>
                    <a:pt x="173" y="285"/>
                    <a:pt x="171" y="286"/>
                  </a:cubicBezTo>
                  <a:cubicBezTo>
                    <a:pt x="169" y="287"/>
                    <a:pt x="167" y="288"/>
                    <a:pt x="165" y="288"/>
                  </a:cubicBezTo>
                  <a:cubicBezTo>
                    <a:pt x="164" y="284"/>
                    <a:pt x="163" y="279"/>
                    <a:pt x="161" y="274"/>
                  </a:cubicBezTo>
                  <a:close/>
                  <a:moveTo>
                    <a:pt x="166" y="290"/>
                  </a:moveTo>
                  <a:cubicBezTo>
                    <a:pt x="168" y="289"/>
                    <a:pt x="170" y="288"/>
                    <a:pt x="172" y="287"/>
                  </a:cubicBezTo>
                  <a:cubicBezTo>
                    <a:pt x="174" y="287"/>
                    <a:pt x="176" y="286"/>
                    <a:pt x="178" y="286"/>
                  </a:cubicBezTo>
                  <a:cubicBezTo>
                    <a:pt x="180" y="291"/>
                    <a:pt x="181" y="296"/>
                    <a:pt x="183" y="301"/>
                  </a:cubicBezTo>
                  <a:cubicBezTo>
                    <a:pt x="179" y="302"/>
                    <a:pt x="175" y="304"/>
                    <a:pt x="171" y="305"/>
                  </a:cubicBezTo>
                  <a:cubicBezTo>
                    <a:pt x="169" y="300"/>
                    <a:pt x="167" y="295"/>
                    <a:pt x="166" y="290"/>
                  </a:cubicBezTo>
                  <a:close/>
                  <a:moveTo>
                    <a:pt x="171" y="307"/>
                  </a:moveTo>
                  <a:cubicBezTo>
                    <a:pt x="175" y="305"/>
                    <a:pt x="179" y="304"/>
                    <a:pt x="183" y="302"/>
                  </a:cubicBezTo>
                  <a:cubicBezTo>
                    <a:pt x="185" y="307"/>
                    <a:pt x="187" y="311"/>
                    <a:pt x="188" y="316"/>
                  </a:cubicBezTo>
                  <a:cubicBezTo>
                    <a:pt x="187" y="316"/>
                    <a:pt x="185" y="317"/>
                    <a:pt x="184" y="318"/>
                  </a:cubicBezTo>
                  <a:cubicBezTo>
                    <a:pt x="182" y="319"/>
                    <a:pt x="179" y="319"/>
                    <a:pt x="176" y="321"/>
                  </a:cubicBezTo>
                  <a:cubicBezTo>
                    <a:pt x="175" y="316"/>
                    <a:pt x="173" y="311"/>
                    <a:pt x="171" y="307"/>
                  </a:cubicBezTo>
                  <a:close/>
                  <a:moveTo>
                    <a:pt x="177" y="322"/>
                  </a:moveTo>
                  <a:cubicBezTo>
                    <a:pt x="179" y="321"/>
                    <a:pt x="182" y="320"/>
                    <a:pt x="184" y="319"/>
                  </a:cubicBezTo>
                  <a:cubicBezTo>
                    <a:pt x="186" y="319"/>
                    <a:pt x="187" y="318"/>
                    <a:pt x="189" y="317"/>
                  </a:cubicBezTo>
                  <a:cubicBezTo>
                    <a:pt x="189" y="318"/>
                    <a:pt x="189" y="318"/>
                    <a:pt x="189" y="319"/>
                  </a:cubicBezTo>
                  <a:cubicBezTo>
                    <a:pt x="191" y="323"/>
                    <a:pt x="192" y="328"/>
                    <a:pt x="194" y="333"/>
                  </a:cubicBezTo>
                  <a:cubicBezTo>
                    <a:pt x="190" y="334"/>
                    <a:pt x="186" y="336"/>
                    <a:pt x="182" y="338"/>
                  </a:cubicBezTo>
                  <a:cubicBezTo>
                    <a:pt x="181" y="333"/>
                    <a:pt x="179" y="327"/>
                    <a:pt x="177" y="322"/>
                  </a:cubicBezTo>
                  <a:close/>
                  <a:moveTo>
                    <a:pt x="185" y="345"/>
                  </a:moveTo>
                  <a:cubicBezTo>
                    <a:pt x="184" y="343"/>
                    <a:pt x="184" y="341"/>
                    <a:pt x="183" y="339"/>
                  </a:cubicBezTo>
                  <a:cubicBezTo>
                    <a:pt x="187" y="337"/>
                    <a:pt x="191" y="335"/>
                    <a:pt x="195" y="334"/>
                  </a:cubicBezTo>
                  <a:cubicBezTo>
                    <a:pt x="197" y="339"/>
                    <a:pt x="199" y="344"/>
                    <a:pt x="201" y="348"/>
                  </a:cubicBezTo>
                  <a:cubicBezTo>
                    <a:pt x="199" y="349"/>
                    <a:pt x="197" y="350"/>
                    <a:pt x="195" y="351"/>
                  </a:cubicBezTo>
                  <a:cubicBezTo>
                    <a:pt x="193" y="352"/>
                    <a:pt x="190" y="353"/>
                    <a:pt x="188" y="354"/>
                  </a:cubicBezTo>
                  <a:cubicBezTo>
                    <a:pt x="187" y="351"/>
                    <a:pt x="186" y="348"/>
                    <a:pt x="185" y="345"/>
                  </a:cubicBezTo>
                  <a:close/>
                  <a:moveTo>
                    <a:pt x="194" y="375"/>
                  </a:moveTo>
                  <a:cubicBezTo>
                    <a:pt x="192" y="369"/>
                    <a:pt x="190" y="362"/>
                    <a:pt x="188" y="356"/>
                  </a:cubicBezTo>
                  <a:cubicBezTo>
                    <a:pt x="191" y="355"/>
                    <a:pt x="193" y="354"/>
                    <a:pt x="195" y="353"/>
                  </a:cubicBezTo>
                  <a:cubicBezTo>
                    <a:pt x="197" y="352"/>
                    <a:pt x="199" y="350"/>
                    <a:pt x="201" y="350"/>
                  </a:cubicBezTo>
                  <a:cubicBezTo>
                    <a:pt x="202" y="350"/>
                    <a:pt x="202" y="350"/>
                    <a:pt x="202" y="350"/>
                  </a:cubicBezTo>
                  <a:cubicBezTo>
                    <a:pt x="202" y="350"/>
                    <a:pt x="202" y="351"/>
                    <a:pt x="202" y="351"/>
                  </a:cubicBezTo>
                  <a:cubicBezTo>
                    <a:pt x="198" y="356"/>
                    <a:pt x="196" y="363"/>
                    <a:pt x="194" y="369"/>
                  </a:cubicBezTo>
                  <a:cubicBezTo>
                    <a:pt x="194" y="371"/>
                    <a:pt x="194" y="373"/>
                    <a:pt x="194" y="375"/>
                  </a:cubicBezTo>
                  <a:close/>
                  <a:moveTo>
                    <a:pt x="200" y="359"/>
                  </a:moveTo>
                  <a:cubicBezTo>
                    <a:pt x="202" y="354"/>
                    <a:pt x="205" y="349"/>
                    <a:pt x="209" y="345"/>
                  </a:cubicBezTo>
                  <a:cubicBezTo>
                    <a:pt x="224" y="329"/>
                    <a:pt x="252" y="331"/>
                    <a:pt x="268" y="345"/>
                  </a:cubicBezTo>
                  <a:cubicBezTo>
                    <a:pt x="272" y="348"/>
                    <a:pt x="275" y="352"/>
                    <a:pt x="278" y="356"/>
                  </a:cubicBezTo>
                  <a:cubicBezTo>
                    <a:pt x="280" y="360"/>
                    <a:pt x="283" y="364"/>
                    <a:pt x="284" y="368"/>
                  </a:cubicBezTo>
                  <a:cubicBezTo>
                    <a:pt x="284" y="368"/>
                    <a:pt x="284" y="368"/>
                    <a:pt x="284" y="368"/>
                  </a:cubicBezTo>
                  <a:cubicBezTo>
                    <a:pt x="280" y="369"/>
                    <a:pt x="276" y="372"/>
                    <a:pt x="272" y="374"/>
                  </a:cubicBezTo>
                  <a:cubicBezTo>
                    <a:pt x="272" y="374"/>
                    <a:pt x="272" y="374"/>
                    <a:pt x="271" y="374"/>
                  </a:cubicBezTo>
                  <a:cubicBezTo>
                    <a:pt x="270" y="370"/>
                    <a:pt x="268" y="366"/>
                    <a:pt x="265" y="362"/>
                  </a:cubicBezTo>
                  <a:cubicBezTo>
                    <a:pt x="261" y="358"/>
                    <a:pt x="257" y="355"/>
                    <a:pt x="252" y="352"/>
                  </a:cubicBezTo>
                  <a:cubicBezTo>
                    <a:pt x="243" y="348"/>
                    <a:pt x="234" y="346"/>
                    <a:pt x="224" y="350"/>
                  </a:cubicBezTo>
                  <a:cubicBezTo>
                    <a:pt x="216" y="353"/>
                    <a:pt x="210" y="360"/>
                    <a:pt x="209" y="369"/>
                  </a:cubicBezTo>
                  <a:cubicBezTo>
                    <a:pt x="207" y="377"/>
                    <a:pt x="210" y="386"/>
                    <a:pt x="216" y="390"/>
                  </a:cubicBezTo>
                  <a:cubicBezTo>
                    <a:pt x="220" y="393"/>
                    <a:pt x="225" y="393"/>
                    <a:pt x="229" y="392"/>
                  </a:cubicBezTo>
                  <a:cubicBezTo>
                    <a:pt x="232" y="391"/>
                    <a:pt x="238" y="388"/>
                    <a:pt x="238" y="384"/>
                  </a:cubicBezTo>
                  <a:cubicBezTo>
                    <a:pt x="238" y="383"/>
                    <a:pt x="237" y="383"/>
                    <a:pt x="237" y="383"/>
                  </a:cubicBezTo>
                  <a:cubicBezTo>
                    <a:pt x="237" y="383"/>
                    <a:pt x="236" y="383"/>
                    <a:pt x="236" y="383"/>
                  </a:cubicBezTo>
                  <a:cubicBezTo>
                    <a:pt x="232" y="385"/>
                    <a:pt x="226" y="383"/>
                    <a:pt x="224" y="379"/>
                  </a:cubicBezTo>
                  <a:cubicBezTo>
                    <a:pt x="222" y="375"/>
                    <a:pt x="224" y="369"/>
                    <a:pt x="227" y="366"/>
                  </a:cubicBezTo>
                  <a:cubicBezTo>
                    <a:pt x="230" y="362"/>
                    <a:pt x="235" y="361"/>
                    <a:pt x="240" y="362"/>
                  </a:cubicBezTo>
                  <a:cubicBezTo>
                    <a:pt x="245" y="363"/>
                    <a:pt x="249" y="367"/>
                    <a:pt x="251" y="372"/>
                  </a:cubicBezTo>
                  <a:cubicBezTo>
                    <a:pt x="255" y="382"/>
                    <a:pt x="248" y="394"/>
                    <a:pt x="239" y="400"/>
                  </a:cubicBezTo>
                  <a:cubicBezTo>
                    <a:pt x="231" y="405"/>
                    <a:pt x="219" y="404"/>
                    <a:pt x="211" y="400"/>
                  </a:cubicBezTo>
                  <a:cubicBezTo>
                    <a:pt x="201" y="395"/>
                    <a:pt x="196" y="385"/>
                    <a:pt x="196" y="375"/>
                  </a:cubicBezTo>
                  <a:cubicBezTo>
                    <a:pt x="196" y="369"/>
                    <a:pt x="198" y="364"/>
                    <a:pt x="200" y="359"/>
                  </a:cubicBezTo>
                  <a:close/>
                  <a:moveTo>
                    <a:pt x="225" y="512"/>
                  </a:moveTo>
                  <a:cubicBezTo>
                    <a:pt x="224" y="512"/>
                    <a:pt x="224" y="512"/>
                    <a:pt x="224" y="512"/>
                  </a:cubicBezTo>
                  <a:cubicBezTo>
                    <a:pt x="225" y="509"/>
                    <a:pt x="226" y="505"/>
                    <a:pt x="227" y="502"/>
                  </a:cubicBezTo>
                  <a:cubicBezTo>
                    <a:pt x="228" y="496"/>
                    <a:pt x="230" y="490"/>
                    <a:pt x="230" y="484"/>
                  </a:cubicBezTo>
                  <a:cubicBezTo>
                    <a:pt x="234" y="484"/>
                    <a:pt x="238" y="489"/>
                    <a:pt x="239" y="492"/>
                  </a:cubicBezTo>
                  <a:cubicBezTo>
                    <a:pt x="241" y="495"/>
                    <a:pt x="241" y="499"/>
                    <a:pt x="240" y="503"/>
                  </a:cubicBezTo>
                  <a:cubicBezTo>
                    <a:pt x="239" y="506"/>
                    <a:pt x="237" y="508"/>
                    <a:pt x="234" y="511"/>
                  </a:cubicBezTo>
                  <a:cubicBezTo>
                    <a:pt x="232" y="513"/>
                    <a:pt x="228" y="513"/>
                    <a:pt x="225" y="512"/>
                  </a:cubicBezTo>
                  <a:close/>
                  <a:moveTo>
                    <a:pt x="227" y="516"/>
                  </a:moveTo>
                  <a:cubicBezTo>
                    <a:pt x="229" y="517"/>
                    <a:pt x="231" y="519"/>
                    <a:pt x="232" y="521"/>
                  </a:cubicBezTo>
                  <a:cubicBezTo>
                    <a:pt x="233" y="525"/>
                    <a:pt x="233" y="529"/>
                    <a:pt x="231" y="533"/>
                  </a:cubicBezTo>
                  <a:cubicBezTo>
                    <a:pt x="230" y="536"/>
                    <a:pt x="227" y="538"/>
                    <a:pt x="223" y="539"/>
                  </a:cubicBezTo>
                  <a:cubicBezTo>
                    <a:pt x="220" y="540"/>
                    <a:pt x="217" y="539"/>
                    <a:pt x="214" y="539"/>
                  </a:cubicBezTo>
                  <a:cubicBezTo>
                    <a:pt x="214" y="539"/>
                    <a:pt x="214" y="539"/>
                    <a:pt x="214" y="539"/>
                  </a:cubicBezTo>
                  <a:cubicBezTo>
                    <a:pt x="218" y="531"/>
                    <a:pt x="221" y="522"/>
                    <a:pt x="224" y="514"/>
                  </a:cubicBezTo>
                  <a:cubicBezTo>
                    <a:pt x="225" y="514"/>
                    <a:pt x="226" y="515"/>
                    <a:pt x="227" y="516"/>
                  </a:cubicBezTo>
                  <a:close/>
                  <a:moveTo>
                    <a:pt x="232" y="453"/>
                  </a:moveTo>
                  <a:cubicBezTo>
                    <a:pt x="232" y="444"/>
                    <a:pt x="231" y="436"/>
                    <a:pt x="230" y="427"/>
                  </a:cubicBezTo>
                  <a:cubicBezTo>
                    <a:pt x="230" y="426"/>
                    <a:pt x="229" y="425"/>
                    <a:pt x="229" y="424"/>
                  </a:cubicBezTo>
                  <a:cubicBezTo>
                    <a:pt x="237" y="424"/>
                    <a:pt x="244" y="428"/>
                    <a:pt x="246" y="436"/>
                  </a:cubicBezTo>
                  <a:cubicBezTo>
                    <a:pt x="247" y="445"/>
                    <a:pt x="240" y="452"/>
                    <a:pt x="232" y="453"/>
                  </a:cubicBezTo>
                  <a:close/>
                  <a:moveTo>
                    <a:pt x="232" y="455"/>
                  </a:moveTo>
                  <a:cubicBezTo>
                    <a:pt x="239" y="456"/>
                    <a:pt x="244" y="462"/>
                    <a:pt x="244" y="469"/>
                  </a:cubicBezTo>
                  <a:cubicBezTo>
                    <a:pt x="244" y="477"/>
                    <a:pt x="238" y="481"/>
                    <a:pt x="231" y="481"/>
                  </a:cubicBezTo>
                  <a:cubicBezTo>
                    <a:pt x="232" y="473"/>
                    <a:pt x="232" y="464"/>
                    <a:pt x="232" y="455"/>
                  </a:cubicBezTo>
                  <a:close/>
                  <a:moveTo>
                    <a:pt x="229" y="422"/>
                  </a:moveTo>
                  <a:cubicBezTo>
                    <a:pt x="229" y="420"/>
                    <a:pt x="228" y="418"/>
                    <a:pt x="228" y="415"/>
                  </a:cubicBezTo>
                  <a:cubicBezTo>
                    <a:pt x="227" y="412"/>
                    <a:pt x="226" y="409"/>
                    <a:pt x="226" y="406"/>
                  </a:cubicBezTo>
                  <a:cubicBezTo>
                    <a:pt x="226" y="406"/>
                    <a:pt x="226" y="406"/>
                    <a:pt x="227" y="405"/>
                  </a:cubicBezTo>
                  <a:cubicBezTo>
                    <a:pt x="231" y="405"/>
                    <a:pt x="235" y="404"/>
                    <a:pt x="239" y="402"/>
                  </a:cubicBezTo>
                  <a:cubicBezTo>
                    <a:pt x="242" y="410"/>
                    <a:pt x="236" y="418"/>
                    <a:pt x="229" y="422"/>
                  </a:cubicBezTo>
                  <a:close/>
                  <a:moveTo>
                    <a:pt x="196" y="387"/>
                  </a:moveTo>
                  <a:cubicBezTo>
                    <a:pt x="198" y="390"/>
                    <a:pt x="199" y="393"/>
                    <a:pt x="201" y="395"/>
                  </a:cubicBezTo>
                  <a:cubicBezTo>
                    <a:pt x="200" y="395"/>
                    <a:pt x="199" y="396"/>
                    <a:pt x="198" y="396"/>
                  </a:cubicBezTo>
                  <a:cubicBezTo>
                    <a:pt x="198" y="393"/>
                    <a:pt x="197" y="390"/>
                    <a:pt x="196" y="387"/>
                  </a:cubicBezTo>
                  <a:close/>
                  <a:moveTo>
                    <a:pt x="201" y="413"/>
                  </a:moveTo>
                  <a:cubicBezTo>
                    <a:pt x="200" y="408"/>
                    <a:pt x="199" y="402"/>
                    <a:pt x="198" y="397"/>
                  </a:cubicBezTo>
                  <a:cubicBezTo>
                    <a:pt x="200" y="397"/>
                    <a:pt x="201" y="397"/>
                    <a:pt x="203" y="396"/>
                  </a:cubicBezTo>
                  <a:cubicBezTo>
                    <a:pt x="206" y="400"/>
                    <a:pt x="210" y="402"/>
                    <a:pt x="214" y="404"/>
                  </a:cubicBezTo>
                  <a:cubicBezTo>
                    <a:pt x="215" y="406"/>
                    <a:pt x="215" y="408"/>
                    <a:pt x="216" y="411"/>
                  </a:cubicBezTo>
                  <a:cubicBezTo>
                    <a:pt x="211" y="412"/>
                    <a:pt x="206" y="412"/>
                    <a:pt x="201" y="413"/>
                  </a:cubicBezTo>
                  <a:close/>
                  <a:moveTo>
                    <a:pt x="201" y="418"/>
                  </a:moveTo>
                  <a:cubicBezTo>
                    <a:pt x="201" y="417"/>
                    <a:pt x="201" y="415"/>
                    <a:pt x="201" y="414"/>
                  </a:cubicBezTo>
                  <a:cubicBezTo>
                    <a:pt x="206" y="414"/>
                    <a:pt x="211" y="413"/>
                    <a:pt x="216" y="412"/>
                  </a:cubicBezTo>
                  <a:cubicBezTo>
                    <a:pt x="216" y="415"/>
                    <a:pt x="217" y="418"/>
                    <a:pt x="217" y="421"/>
                  </a:cubicBezTo>
                  <a:cubicBezTo>
                    <a:pt x="217" y="423"/>
                    <a:pt x="218" y="425"/>
                    <a:pt x="218" y="427"/>
                  </a:cubicBezTo>
                  <a:cubicBezTo>
                    <a:pt x="213" y="428"/>
                    <a:pt x="207" y="429"/>
                    <a:pt x="202" y="429"/>
                  </a:cubicBezTo>
                  <a:cubicBezTo>
                    <a:pt x="202" y="425"/>
                    <a:pt x="202" y="422"/>
                    <a:pt x="201" y="418"/>
                  </a:cubicBezTo>
                  <a:close/>
                  <a:moveTo>
                    <a:pt x="203" y="461"/>
                  </a:moveTo>
                  <a:cubicBezTo>
                    <a:pt x="203" y="456"/>
                    <a:pt x="203" y="452"/>
                    <a:pt x="203" y="447"/>
                  </a:cubicBezTo>
                  <a:cubicBezTo>
                    <a:pt x="208" y="446"/>
                    <a:pt x="214" y="447"/>
                    <a:pt x="219" y="446"/>
                  </a:cubicBezTo>
                  <a:cubicBezTo>
                    <a:pt x="219" y="451"/>
                    <a:pt x="219" y="456"/>
                    <a:pt x="218" y="462"/>
                  </a:cubicBezTo>
                  <a:cubicBezTo>
                    <a:pt x="213" y="462"/>
                    <a:pt x="208" y="461"/>
                    <a:pt x="203" y="461"/>
                  </a:cubicBezTo>
                  <a:close/>
                  <a:moveTo>
                    <a:pt x="218" y="463"/>
                  </a:moveTo>
                  <a:cubicBezTo>
                    <a:pt x="218" y="468"/>
                    <a:pt x="217" y="473"/>
                    <a:pt x="217" y="478"/>
                  </a:cubicBezTo>
                  <a:cubicBezTo>
                    <a:pt x="212" y="477"/>
                    <a:pt x="207" y="478"/>
                    <a:pt x="202" y="477"/>
                  </a:cubicBezTo>
                  <a:cubicBezTo>
                    <a:pt x="203" y="472"/>
                    <a:pt x="203" y="467"/>
                    <a:pt x="203" y="463"/>
                  </a:cubicBezTo>
                  <a:cubicBezTo>
                    <a:pt x="208" y="463"/>
                    <a:pt x="213" y="463"/>
                    <a:pt x="218" y="463"/>
                  </a:cubicBezTo>
                  <a:close/>
                  <a:moveTo>
                    <a:pt x="203" y="446"/>
                  </a:moveTo>
                  <a:cubicBezTo>
                    <a:pt x="203" y="441"/>
                    <a:pt x="203" y="436"/>
                    <a:pt x="202" y="430"/>
                  </a:cubicBezTo>
                  <a:cubicBezTo>
                    <a:pt x="208" y="430"/>
                    <a:pt x="213" y="429"/>
                    <a:pt x="218" y="428"/>
                  </a:cubicBezTo>
                  <a:cubicBezTo>
                    <a:pt x="218" y="432"/>
                    <a:pt x="219" y="437"/>
                    <a:pt x="219" y="441"/>
                  </a:cubicBezTo>
                  <a:cubicBezTo>
                    <a:pt x="219" y="442"/>
                    <a:pt x="219" y="444"/>
                    <a:pt x="219" y="445"/>
                  </a:cubicBezTo>
                  <a:cubicBezTo>
                    <a:pt x="214" y="445"/>
                    <a:pt x="208" y="445"/>
                    <a:pt x="203" y="446"/>
                  </a:cubicBezTo>
                  <a:close/>
                  <a:moveTo>
                    <a:pt x="201" y="486"/>
                  </a:moveTo>
                  <a:cubicBezTo>
                    <a:pt x="201" y="483"/>
                    <a:pt x="201" y="481"/>
                    <a:pt x="202" y="478"/>
                  </a:cubicBezTo>
                  <a:cubicBezTo>
                    <a:pt x="207" y="479"/>
                    <a:pt x="212" y="479"/>
                    <a:pt x="217" y="479"/>
                  </a:cubicBezTo>
                  <a:cubicBezTo>
                    <a:pt x="217" y="480"/>
                    <a:pt x="217" y="480"/>
                    <a:pt x="217" y="481"/>
                  </a:cubicBezTo>
                  <a:cubicBezTo>
                    <a:pt x="216" y="485"/>
                    <a:pt x="216" y="490"/>
                    <a:pt x="215" y="494"/>
                  </a:cubicBezTo>
                  <a:cubicBezTo>
                    <a:pt x="212" y="494"/>
                    <a:pt x="210" y="493"/>
                    <a:pt x="207" y="493"/>
                  </a:cubicBezTo>
                  <a:cubicBezTo>
                    <a:pt x="205" y="492"/>
                    <a:pt x="202" y="492"/>
                    <a:pt x="200" y="492"/>
                  </a:cubicBezTo>
                  <a:cubicBezTo>
                    <a:pt x="200" y="490"/>
                    <a:pt x="200" y="488"/>
                    <a:pt x="201" y="486"/>
                  </a:cubicBezTo>
                  <a:close/>
                  <a:moveTo>
                    <a:pt x="199" y="493"/>
                  </a:moveTo>
                  <a:cubicBezTo>
                    <a:pt x="202" y="494"/>
                    <a:pt x="205" y="494"/>
                    <a:pt x="208" y="495"/>
                  </a:cubicBezTo>
                  <a:cubicBezTo>
                    <a:pt x="210" y="495"/>
                    <a:pt x="212" y="496"/>
                    <a:pt x="215" y="496"/>
                  </a:cubicBezTo>
                  <a:cubicBezTo>
                    <a:pt x="214" y="500"/>
                    <a:pt x="213" y="505"/>
                    <a:pt x="212" y="510"/>
                  </a:cubicBezTo>
                  <a:cubicBezTo>
                    <a:pt x="206" y="509"/>
                    <a:pt x="201" y="507"/>
                    <a:pt x="196" y="506"/>
                  </a:cubicBezTo>
                  <a:cubicBezTo>
                    <a:pt x="197" y="502"/>
                    <a:pt x="198" y="498"/>
                    <a:pt x="199" y="493"/>
                  </a:cubicBezTo>
                  <a:close/>
                  <a:moveTo>
                    <a:pt x="196" y="508"/>
                  </a:moveTo>
                  <a:cubicBezTo>
                    <a:pt x="201" y="509"/>
                    <a:pt x="206" y="511"/>
                    <a:pt x="211" y="512"/>
                  </a:cubicBezTo>
                  <a:cubicBezTo>
                    <a:pt x="210" y="515"/>
                    <a:pt x="210" y="517"/>
                    <a:pt x="209" y="520"/>
                  </a:cubicBezTo>
                  <a:cubicBezTo>
                    <a:pt x="208" y="522"/>
                    <a:pt x="207" y="524"/>
                    <a:pt x="206" y="527"/>
                  </a:cubicBezTo>
                  <a:cubicBezTo>
                    <a:pt x="201" y="526"/>
                    <a:pt x="197" y="523"/>
                    <a:pt x="191" y="522"/>
                  </a:cubicBezTo>
                  <a:cubicBezTo>
                    <a:pt x="193" y="517"/>
                    <a:pt x="194" y="512"/>
                    <a:pt x="196" y="508"/>
                  </a:cubicBezTo>
                  <a:close/>
                  <a:moveTo>
                    <a:pt x="191" y="523"/>
                  </a:moveTo>
                  <a:cubicBezTo>
                    <a:pt x="196" y="524"/>
                    <a:pt x="201" y="527"/>
                    <a:pt x="206" y="528"/>
                  </a:cubicBezTo>
                  <a:cubicBezTo>
                    <a:pt x="204" y="533"/>
                    <a:pt x="202" y="539"/>
                    <a:pt x="199" y="544"/>
                  </a:cubicBezTo>
                  <a:cubicBezTo>
                    <a:pt x="195" y="541"/>
                    <a:pt x="190" y="539"/>
                    <a:pt x="186" y="537"/>
                  </a:cubicBezTo>
                  <a:cubicBezTo>
                    <a:pt x="188" y="533"/>
                    <a:pt x="189" y="528"/>
                    <a:pt x="191" y="523"/>
                  </a:cubicBezTo>
                  <a:close/>
                  <a:moveTo>
                    <a:pt x="185" y="539"/>
                  </a:moveTo>
                  <a:cubicBezTo>
                    <a:pt x="190" y="541"/>
                    <a:pt x="194" y="543"/>
                    <a:pt x="199" y="545"/>
                  </a:cubicBezTo>
                  <a:cubicBezTo>
                    <a:pt x="197" y="548"/>
                    <a:pt x="196" y="550"/>
                    <a:pt x="194" y="553"/>
                  </a:cubicBezTo>
                  <a:cubicBezTo>
                    <a:pt x="193" y="554"/>
                    <a:pt x="192" y="556"/>
                    <a:pt x="191" y="557"/>
                  </a:cubicBezTo>
                  <a:cubicBezTo>
                    <a:pt x="187" y="555"/>
                    <a:pt x="183" y="552"/>
                    <a:pt x="180" y="550"/>
                  </a:cubicBezTo>
                  <a:cubicBezTo>
                    <a:pt x="182" y="546"/>
                    <a:pt x="183" y="543"/>
                    <a:pt x="185" y="539"/>
                  </a:cubicBezTo>
                  <a:close/>
                  <a:moveTo>
                    <a:pt x="188" y="560"/>
                  </a:moveTo>
                  <a:cubicBezTo>
                    <a:pt x="188" y="560"/>
                    <a:pt x="188" y="559"/>
                    <a:pt x="187" y="559"/>
                  </a:cubicBezTo>
                  <a:cubicBezTo>
                    <a:pt x="184" y="557"/>
                    <a:pt x="179" y="555"/>
                    <a:pt x="175" y="556"/>
                  </a:cubicBezTo>
                  <a:cubicBezTo>
                    <a:pt x="176" y="554"/>
                    <a:pt x="178" y="553"/>
                    <a:pt x="179" y="551"/>
                  </a:cubicBezTo>
                  <a:cubicBezTo>
                    <a:pt x="182" y="554"/>
                    <a:pt x="186" y="556"/>
                    <a:pt x="190" y="559"/>
                  </a:cubicBezTo>
                  <a:cubicBezTo>
                    <a:pt x="189" y="559"/>
                    <a:pt x="189" y="559"/>
                    <a:pt x="188" y="560"/>
                  </a:cubicBezTo>
                  <a:close/>
                  <a:moveTo>
                    <a:pt x="193" y="567"/>
                  </a:moveTo>
                  <a:cubicBezTo>
                    <a:pt x="192" y="565"/>
                    <a:pt x="191" y="563"/>
                    <a:pt x="189" y="561"/>
                  </a:cubicBezTo>
                  <a:cubicBezTo>
                    <a:pt x="197" y="554"/>
                    <a:pt x="201" y="544"/>
                    <a:pt x="205" y="534"/>
                  </a:cubicBezTo>
                  <a:cubicBezTo>
                    <a:pt x="210" y="522"/>
                    <a:pt x="214" y="509"/>
                    <a:pt x="216" y="497"/>
                  </a:cubicBezTo>
                  <a:cubicBezTo>
                    <a:pt x="219" y="484"/>
                    <a:pt x="220" y="470"/>
                    <a:pt x="220" y="457"/>
                  </a:cubicBezTo>
                  <a:cubicBezTo>
                    <a:pt x="221" y="444"/>
                    <a:pt x="220" y="431"/>
                    <a:pt x="218" y="419"/>
                  </a:cubicBezTo>
                  <a:cubicBezTo>
                    <a:pt x="218" y="416"/>
                    <a:pt x="217" y="413"/>
                    <a:pt x="217" y="411"/>
                  </a:cubicBezTo>
                  <a:cubicBezTo>
                    <a:pt x="217" y="409"/>
                    <a:pt x="216" y="406"/>
                    <a:pt x="216" y="404"/>
                  </a:cubicBezTo>
                  <a:cubicBezTo>
                    <a:pt x="219" y="405"/>
                    <a:pt x="221" y="405"/>
                    <a:pt x="224" y="405"/>
                  </a:cubicBezTo>
                  <a:cubicBezTo>
                    <a:pt x="224" y="408"/>
                    <a:pt x="225" y="411"/>
                    <a:pt x="226" y="413"/>
                  </a:cubicBezTo>
                  <a:cubicBezTo>
                    <a:pt x="227" y="417"/>
                    <a:pt x="227" y="420"/>
                    <a:pt x="228" y="424"/>
                  </a:cubicBezTo>
                  <a:cubicBezTo>
                    <a:pt x="229" y="430"/>
                    <a:pt x="229" y="436"/>
                    <a:pt x="230" y="443"/>
                  </a:cubicBezTo>
                  <a:cubicBezTo>
                    <a:pt x="231" y="456"/>
                    <a:pt x="231" y="468"/>
                    <a:pt x="229" y="481"/>
                  </a:cubicBezTo>
                  <a:cubicBezTo>
                    <a:pt x="228" y="494"/>
                    <a:pt x="225" y="507"/>
                    <a:pt x="220" y="519"/>
                  </a:cubicBezTo>
                  <a:cubicBezTo>
                    <a:pt x="216" y="531"/>
                    <a:pt x="210" y="543"/>
                    <a:pt x="202" y="554"/>
                  </a:cubicBezTo>
                  <a:cubicBezTo>
                    <a:pt x="199" y="559"/>
                    <a:pt x="196" y="563"/>
                    <a:pt x="193" y="567"/>
                  </a:cubicBezTo>
                  <a:close/>
                  <a:moveTo>
                    <a:pt x="216" y="558"/>
                  </a:moveTo>
                  <a:cubicBezTo>
                    <a:pt x="213" y="564"/>
                    <a:pt x="204" y="567"/>
                    <a:pt x="198" y="563"/>
                  </a:cubicBezTo>
                  <a:cubicBezTo>
                    <a:pt x="200" y="560"/>
                    <a:pt x="202" y="557"/>
                    <a:pt x="204" y="555"/>
                  </a:cubicBezTo>
                  <a:cubicBezTo>
                    <a:pt x="207" y="550"/>
                    <a:pt x="210" y="545"/>
                    <a:pt x="213" y="541"/>
                  </a:cubicBezTo>
                  <a:cubicBezTo>
                    <a:pt x="218" y="545"/>
                    <a:pt x="220" y="552"/>
                    <a:pt x="216" y="558"/>
                  </a:cubicBezTo>
                  <a:close/>
                  <a:moveTo>
                    <a:pt x="201" y="574"/>
                  </a:moveTo>
                  <a:cubicBezTo>
                    <a:pt x="201" y="574"/>
                    <a:pt x="201" y="574"/>
                    <a:pt x="201" y="575"/>
                  </a:cubicBezTo>
                  <a:cubicBezTo>
                    <a:pt x="199" y="574"/>
                    <a:pt x="196" y="575"/>
                    <a:pt x="194" y="575"/>
                  </a:cubicBezTo>
                  <a:cubicBezTo>
                    <a:pt x="194" y="573"/>
                    <a:pt x="194" y="571"/>
                    <a:pt x="193" y="568"/>
                  </a:cubicBezTo>
                  <a:cubicBezTo>
                    <a:pt x="193" y="568"/>
                    <a:pt x="193" y="568"/>
                    <a:pt x="193" y="568"/>
                  </a:cubicBezTo>
                  <a:cubicBezTo>
                    <a:pt x="194" y="567"/>
                    <a:pt x="196" y="566"/>
                    <a:pt x="197" y="564"/>
                  </a:cubicBezTo>
                  <a:cubicBezTo>
                    <a:pt x="199" y="567"/>
                    <a:pt x="203" y="571"/>
                    <a:pt x="201" y="574"/>
                  </a:cubicBezTo>
                  <a:close/>
                  <a:moveTo>
                    <a:pt x="207" y="576"/>
                  </a:moveTo>
                  <a:cubicBezTo>
                    <a:pt x="206" y="575"/>
                    <a:pt x="204" y="575"/>
                    <a:pt x="203" y="575"/>
                  </a:cubicBezTo>
                  <a:cubicBezTo>
                    <a:pt x="204" y="572"/>
                    <a:pt x="203" y="568"/>
                    <a:pt x="200" y="566"/>
                  </a:cubicBezTo>
                  <a:cubicBezTo>
                    <a:pt x="207" y="568"/>
                    <a:pt x="214" y="564"/>
                    <a:pt x="218" y="559"/>
                  </a:cubicBezTo>
                  <a:cubicBezTo>
                    <a:pt x="222" y="553"/>
                    <a:pt x="220" y="546"/>
                    <a:pt x="215" y="541"/>
                  </a:cubicBezTo>
                  <a:cubicBezTo>
                    <a:pt x="218" y="541"/>
                    <a:pt x="221" y="542"/>
                    <a:pt x="224" y="541"/>
                  </a:cubicBezTo>
                  <a:cubicBezTo>
                    <a:pt x="228" y="539"/>
                    <a:pt x="231" y="537"/>
                    <a:pt x="233" y="534"/>
                  </a:cubicBezTo>
                  <a:cubicBezTo>
                    <a:pt x="235" y="530"/>
                    <a:pt x="235" y="526"/>
                    <a:pt x="234" y="522"/>
                  </a:cubicBezTo>
                  <a:cubicBezTo>
                    <a:pt x="233" y="520"/>
                    <a:pt x="232" y="518"/>
                    <a:pt x="230" y="516"/>
                  </a:cubicBezTo>
                  <a:cubicBezTo>
                    <a:pt x="230" y="516"/>
                    <a:pt x="229" y="515"/>
                    <a:pt x="228" y="515"/>
                  </a:cubicBezTo>
                  <a:cubicBezTo>
                    <a:pt x="231" y="515"/>
                    <a:pt x="233" y="514"/>
                    <a:pt x="235" y="512"/>
                  </a:cubicBezTo>
                  <a:cubicBezTo>
                    <a:pt x="238" y="510"/>
                    <a:pt x="240" y="506"/>
                    <a:pt x="241" y="503"/>
                  </a:cubicBezTo>
                  <a:cubicBezTo>
                    <a:pt x="243" y="498"/>
                    <a:pt x="242" y="494"/>
                    <a:pt x="240" y="490"/>
                  </a:cubicBezTo>
                  <a:cubicBezTo>
                    <a:pt x="239" y="487"/>
                    <a:pt x="236" y="484"/>
                    <a:pt x="233" y="483"/>
                  </a:cubicBezTo>
                  <a:cubicBezTo>
                    <a:pt x="236" y="483"/>
                    <a:pt x="239" y="481"/>
                    <a:pt x="241" y="479"/>
                  </a:cubicBezTo>
                  <a:cubicBezTo>
                    <a:pt x="244" y="477"/>
                    <a:pt x="246" y="473"/>
                    <a:pt x="246" y="469"/>
                  </a:cubicBezTo>
                  <a:cubicBezTo>
                    <a:pt x="246" y="462"/>
                    <a:pt x="241" y="456"/>
                    <a:pt x="235" y="454"/>
                  </a:cubicBezTo>
                  <a:cubicBezTo>
                    <a:pt x="243" y="452"/>
                    <a:pt x="248" y="444"/>
                    <a:pt x="247" y="436"/>
                  </a:cubicBezTo>
                  <a:cubicBezTo>
                    <a:pt x="246" y="428"/>
                    <a:pt x="239" y="423"/>
                    <a:pt x="232" y="422"/>
                  </a:cubicBezTo>
                  <a:cubicBezTo>
                    <a:pt x="238" y="418"/>
                    <a:pt x="244" y="409"/>
                    <a:pt x="240" y="401"/>
                  </a:cubicBezTo>
                  <a:cubicBezTo>
                    <a:pt x="243" y="400"/>
                    <a:pt x="246" y="397"/>
                    <a:pt x="248" y="395"/>
                  </a:cubicBezTo>
                  <a:cubicBezTo>
                    <a:pt x="248" y="395"/>
                    <a:pt x="248" y="395"/>
                    <a:pt x="249" y="396"/>
                  </a:cubicBezTo>
                  <a:cubicBezTo>
                    <a:pt x="249" y="396"/>
                    <a:pt x="249" y="396"/>
                    <a:pt x="249" y="396"/>
                  </a:cubicBezTo>
                  <a:cubicBezTo>
                    <a:pt x="250" y="399"/>
                    <a:pt x="250" y="402"/>
                    <a:pt x="250" y="405"/>
                  </a:cubicBezTo>
                  <a:cubicBezTo>
                    <a:pt x="250" y="410"/>
                    <a:pt x="248" y="415"/>
                    <a:pt x="244" y="418"/>
                  </a:cubicBezTo>
                  <a:cubicBezTo>
                    <a:pt x="243" y="418"/>
                    <a:pt x="243" y="419"/>
                    <a:pt x="244" y="420"/>
                  </a:cubicBezTo>
                  <a:cubicBezTo>
                    <a:pt x="252" y="421"/>
                    <a:pt x="256" y="429"/>
                    <a:pt x="256" y="436"/>
                  </a:cubicBezTo>
                  <a:cubicBezTo>
                    <a:pt x="257" y="443"/>
                    <a:pt x="254" y="451"/>
                    <a:pt x="247" y="454"/>
                  </a:cubicBezTo>
                  <a:cubicBezTo>
                    <a:pt x="247" y="454"/>
                    <a:pt x="247" y="454"/>
                    <a:pt x="247" y="454"/>
                  </a:cubicBezTo>
                  <a:cubicBezTo>
                    <a:pt x="247" y="455"/>
                    <a:pt x="247" y="456"/>
                    <a:pt x="248" y="456"/>
                  </a:cubicBezTo>
                  <a:cubicBezTo>
                    <a:pt x="253" y="459"/>
                    <a:pt x="255" y="465"/>
                    <a:pt x="254" y="471"/>
                  </a:cubicBezTo>
                  <a:cubicBezTo>
                    <a:pt x="254" y="476"/>
                    <a:pt x="251" y="481"/>
                    <a:pt x="247" y="484"/>
                  </a:cubicBezTo>
                  <a:cubicBezTo>
                    <a:pt x="246" y="484"/>
                    <a:pt x="246" y="485"/>
                    <a:pt x="247" y="485"/>
                  </a:cubicBezTo>
                  <a:cubicBezTo>
                    <a:pt x="247" y="485"/>
                    <a:pt x="247" y="485"/>
                    <a:pt x="247" y="485"/>
                  </a:cubicBezTo>
                  <a:cubicBezTo>
                    <a:pt x="255" y="493"/>
                    <a:pt x="251" y="511"/>
                    <a:pt x="240" y="514"/>
                  </a:cubicBezTo>
                  <a:cubicBezTo>
                    <a:pt x="240" y="514"/>
                    <a:pt x="240" y="514"/>
                    <a:pt x="240" y="515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3" y="521"/>
                    <a:pt x="243" y="527"/>
                    <a:pt x="240" y="533"/>
                  </a:cubicBezTo>
                  <a:cubicBezTo>
                    <a:pt x="238" y="539"/>
                    <a:pt x="233" y="544"/>
                    <a:pt x="227" y="546"/>
                  </a:cubicBezTo>
                  <a:cubicBezTo>
                    <a:pt x="226" y="546"/>
                    <a:pt x="226" y="547"/>
                    <a:pt x="226" y="547"/>
                  </a:cubicBezTo>
                  <a:cubicBezTo>
                    <a:pt x="227" y="555"/>
                    <a:pt x="223" y="564"/>
                    <a:pt x="216" y="568"/>
                  </a:cubicBezTo>
                  <a:cubicBezTo>
                    <a:pt x="214" y="569"/>
                    <a:pt x="213" y="569"/>
                    <a:pt x="212" y="569"/>
                  </a:cubicBezTo>
                  <a:cubicBezTo>
                    <a:pt x="211" y="570"/>
                    <a:pt x="210" y="570"/>
                    <a:pt x="209" y="570"/>
                  </a:cubicBezTo>
                  <a:cubicBezTo>
                    <a:pt x="209" y="571"/>
                    <a:pt x="208" y="572"/>
                    <a:pt x="208" y="573"/>
                  </a:cubicBezTo>
                  <a:cubicBezTo>
                    <a:pt x="208" y="574"/>
                    <a:pt x="207" y="575"/>
                    <a:pt x="207" y="576"/>
                  </a:cubicBezTo>
                  <a:close/>
                  <a:moveTo>
                    <a:pt x="229" y="568"/>
                  </a:moveTo>
                  <a:cubicBezTo>
                    <a:pt x="235" y="569"/>
                    <a:pt x="240" y="570"/>
                    <a:pt x="246" y="570"/>
                  </a:cubicBezTo>
                  <a:cubicBezTo>
                    <a:pt x="248" y="571"/>
                    <a:pt x="251" y="571"/>
                    <a:pt x="254" y="572"/>
                  </a:cubicBezTo>
                  <a:cubicBezTo>
                    <a:pt x="256" y="572"/>
                    <a:pt x="258" y="572"/>
                    <a:pt x="260" y="572"/>
                  </a:cubicBezTo>
                  <a:cubicBezTo>
                    <a:pt x="258" y="574"/>
                    <a:pt x="256" y="576"/>
                    <a:pt x="254" y="577"/>
                  </a:cubicBezTo>
                  <a:cubicBezTo>
                    <a:pt x="253" y="578"/>
                    <a:pt x="252" y="579"/>
                    <a:pt x="250" y="580"/>
                  </a:cubicBezTo>
                  <a:cubicBezTo>
                    <a:pt x="248" y="579"/>
                    <a:pt x="246" y="579"/>
                    <a:pt x="244" y="578"/>
                  </a:cubicBezTo>
                  <a:cubicBezTo>
                    <a:pt x="241" y="578"/>
                    <a:pt x="238" y="577"/>
                    <a:pt x="235" y="577"/>
                  </a:cubicBezTo>
                  <a:cubicBezTo>
                    <a:pt x="230" y="576"/>
                    <a:pt x="225" y="575"/>
                    <a:pt x="220" y="574"/>
                  </a:cubicBezTo>
                  <a:cubicBezTo>
                    <a:pt x="223" y="572"/>
                    <a:pt x="226" y="570"/>
                    <a:pt x="229" y="568"/>
                  </a:cubicBezTo>
                  <a:close/>
                  <a:moveTo>
                    <a:pt x="220" y="567"/>
                  </a:moveTo>
                  <a:cubicBezTo>
                    <a:pt x="221" y="566"/>
                    <a:pt x="222" y="565"/>
                    <a:pt x="223" y="564"/>
                  </a:cubicBezTo>
                  <a:cubicBezTo>
                    <a:pt x="224" y="563"/>
                    <a:pt x="225" y="562"/>
                    <a:pt x="225" y="560"/>
                  </a:cubicBezTo>
                  <a:cubicBezTo>
                    <a:pt x="226" y="563"/>
                    <a:pt x="227" y="565"/>
                    <a:pt x="227" y="568"/>
                  </a:cubicBezTo>
                  <a:cubicBezTo>
                    <a:pt x="225" y="569"/>
                    <a:pt x="223" y="570"/>
                    <a:pt x="221" y="571"/>
                  </a:cubicBezTo>
                  <a:cubicBezTo>
                    <a:pt x="220" y="570"/>
                    <a:pt x="220" y="568"/>
                    <a:pt x="220" y="567"/>
                  </a:cubicBezTo>
                  <a:close/>
                  <a:moveTo>
                    <a:pt x="228" y="547"/>
                  </a:moveTo>
                  <a:cubicBezTo>
                    <a:pt x="229" y="547"/>
                    <a:pt x="230" y="547"/>
                    <a:pt x="231" y="546"/>
                  </a:cubicBezTo>
                  <a:cubicBezTo>
                    <a:pt x="231" y="548"/>
                    <a:pt x="232" y="550"/>
                    <a:pt x="233" y="551"/>
                  </a:cubicBezTo>
                  <a:cubicBezTo>
                    <a:pt x="234" y="554"/>
                    <a:pt x="235" y="558"/>
                    <a:pt x="235" y="561"/>
                  </a:cubicBezTo>
                  <a:cubicBezTo>
                    <a:pt x="235" y="561"/>
                    <a:pt x="235" y="561"/>
                    <a:pt x="235" y="561"/>
                  </a:cubicBezTo>
                  <a:cubicBezTo>
                    <a:pt x="235" y="561"/>
                    <a:pt x="235" y="562"/>
                    <a:pt x="235" y="562"/>
                  </a:cubicBezTo>
                  <a:cubicBezTo>
                    <a:pt x="232" y="563"/>
                    <a:pt x="230" y="565"/>
                    <a:pt x="228" y="567"/>
                  </a:cubicBezTo>
                  <a:cubicBezTo>
                    <a:pt x="228" y="563"/>
                    <a:pt x="227" y="560"/>
                    <a:pt x="227" y="557"/>
                  </a:cubicBezTo>
                  <a:cubicBezTo>
                    <a:pt x="228" y="554"/>
                    <a:pt x="228" y="551"/>
                    <a:pt x="228" y="547"/>
                  </a:cubicBezTo>
                  <a:close/>
                  <a:moveTo>
                    <a:pt x="255" y="538"/>
                  </a:moveTo>
                  <a:cubicBezTo>
                    <a:pt x="253" y="540"/>
                    <a:pt x="252" y="543"/>
                    <a:pt x="250" y="545"/>
                  </a:cubicBezTo>
                  <a:cubicBezTo>
                    <a:pt x="250" y="545"/>
                    <a:pt x="249" y="544"/>
                    <a:pt x="249" y="544"/>
                  </a:cubicBezTo>
                  <a:cubicBezTo>
                    <a:pt x="248" y="542"/>
                    <a:pt x="248" y="540"/>
                    <a:pt x="247" y="538"/>
                  </a:cubicBezTo>
                  <a:cubicBezTo>
                    <a:pt x="246" y="534"/>
                    <a:pt x="245" y="531"/>
                    <a:pt x="244" y="527"/>
                  </a:cubicBezTo>
                  <a:cubicBezTo>
                    <a:pt x="244" y="527"/>
                    <a:pt x="244" y="527"/>
                    <a:pt x="244" y="527"/>
                  </a:cubicBezTo>
                  <a:cubicBezTo>
                    <a:pt x="244" y="523"/>
                    <a:pt x="244" y="519"/>
                    <a:pt x="242" y="515"/>
                  </a:cubicBezTo>
                  <a:cubicBezTo>
                    <a:pt x="244" y="515"/>
                    <a:pt x="246" y="513"/>
                    <a:pt x="247" y="512"/>
                  </a:cubicBezTo>
                  <a:cubicBezTo>
                    <a:pt x="248" y="521"/>
                    <a:pt x="254" y="529"/>
                    <a:pt x="255" y="538"/>
                  </a:cubicBezTo>
                  <a:close/>
                  <a:moveTo>
                    <a:pt x="248" y="511"/>
                  </a:moveTo>
                  <a:cubicBezTo>
                    <a:pt x="250" y="508"/>
                    <a:pt x="252" y="505"/>
                    <a:pt x="252" y="502"/>
                  </a:cubicBezTo>
                  <a:cubicBezTo>
                    <a:pt x="252" y="501"/>
                    <a:pt x="253" y="501"/>
                    <a:pt x="253" y="500"/>
                  </a:cubicBezTo>
                  <a:cubicBezTo>
                    <a:pt x="253" y="501"/>
                    <a:pt x="253" y="502"/>
                    <a:pt x="254" y="503"/>
                  </a:cubicBezTo>
                  <a:cubicBezTo>
                    <a:pt x="254" y="506"/>
                    <a:pt x="255" y="509"/>
                    <a:pt x="256" y="512"/>
                  </a:cubicBezTo>
                  <a:cubicBezTo>
                    <a:pt x="257" y="517"/>
                    <a:pt x="260" y="522"/>
                    <a:pt x="261" y="528"/>
                  </a:cubicBezTo>
                  <a:cubicBezTo>
                    <a:pt x="260" y="529"/>
                    <a:pt x="259" y="530"/>
                    <a:pt x="259" y="531"/>
                  </a:cubicBezTo>
                  <a:cubicBezTo>
                    <a:pt x="258" y="532"/>
                    <a:pt x="257" y="534"/>
                    <a:pt x="256" y="536"/>
                  </a:cubicBezTo>
                  <a:cubicBezTo>
                    <a:pt x="255" y="532"/>
                    <a:pt x="254" y="529"/>
                    <a:pt x="253" y="525"/>
                  </a:cubicBezTo>
                  <a:cubicBezTo>
                    <a:pt x="251" y="520"/>
                    <a:pt x="249" y="515"/>
                    <a:pt x="248" y="511"/>
                  </a:cubicBezTo>
                  <a:close/>
                  <a:moveTo>
                    <a:pt x="245" y="537"/>
                  </a:moveTo>
                  <a:cubicBezTo>
                    <a:pt x="246" y="538"/>
                    <a:pt x="246" y="540"/>
                    <a:pt x="247" y="542"/>
                  </a:cubicBezTo>
                  <a:cubicBezTo>
                    <a:pt x="247" y="543"/>
                    <a:pt x="248" y="545"/>
                    <a:pt x="249" y="547"/>
                  </a:cubicBezTo>
                  <a:cubicBezTo>
                    <a:pt x="247" y="549"/>
                    <a:pt x="245" y="551"/>
                    <a:pt x="244" y="553"/>
                  </a:cubicBezTo>
                  <a:cubicBezTo>
                    <a:pt x="242" y="548"/>
                    <a:pt x="239" y="544"/>
                    <a:pt x="239" y="538"/>
                  </a:cubicBezTo>
                  <a:cubicBezTo>
                    <a:pt x="240" y="537"/>
                    <a:pt x="241" y="536"/>
                    <a:pt x="242" y="534"/>
                  </a:cubicBezTo>
                  <a:cubicBezTo>
                    <a:pt x="242" y="533"/>
                    <a:pt x="243" y="531"/>
                    <a:pt x="243" y="530"/>
                  </a:cubicBezTo>
                  <a:cubicBezTo>
                    <a:pt x="244" y="532"/>
                    <a:pt x="244" y="534"/>
                    <a:pt x="245" y="537"/>
                  </a:cubicBezTo>
                  <a:close/>
                  <a:moveTo>
                    <a:pt x="242" y="554"/>
                  </a:moveTo>
                  <a:cubicBezTo>
                    <a:pt x="241" y="556"/>
                    <a:pt x="239" y="558"/>
                    <a:pt x="236" y="560"/>
                  </a:cubicBezTo>
                  <a:cubicBezTo>
                    <a:pt x="236" y="558"/>
                    <a:pt x="236" y="556"/>
                    <a:pt x="235" y="554"/>
                  </a:cubicBezTo>
                  <a:cubicBezTo>
                    <a:pt x="235" y="553"/>
                    <a:pt x="234" y="551"/>
                    <a:pt x="234" y="550"/>
                  </a:cubicBezTo>
                  <a:cubicBezTo>
                    <a:pt x="233" y="548"/>
                    <a:pt x="233" y="547"/>
                    <a:pt x="233" y="545"/>
                  </a:cubicBezTo>
                  <a:cubicBezTo>
                    <a:pt x="235" y="544"/>
                    <a:pt x="236" y="542"/>
                    <a:pt x="238" y="540"/>
                  </a:cubicBezTo>
                  <a:cubicBezTo>
                    <a:pt x="239" y="545"/>
                    <a:pt x="242" y="549"/>
                    <a:pt x="242" y="554"/>
                  </a:cubicBezTo>
                  <a:close/>
                  <a:moveTo>
                    <a:pt x="246" y="569"/>
                  </a:moveTo>
                  <a:cubicBezTo>
                    <a:pt x="241" y="568"/>
                    <a:pt x="236" y="567"/>
                    <a:pt x="231" y="567"/>
                  </a:cubicBezTo>
                  <a:cubicBezTo>
                    <a:pt x="233" y="565"/>
                    <a:pt x="235" y="564"/>
                    <a:pt x="237" y="562"/>
                  </a:cubicBezTo>
                  <a:cubicBezTo>
                    <a:pt x="237" y="562"/>
                    <a:pt x="237" y="562"/>
                    <a:pt x="238" y="561"/>
                  </a:cubicBezTo>
                  <a:cubicBezTo>
                    <a:pt x="240" y="561"/>
                    <a:pt x="243" y="562"/>
                    <a:pt x="246" y="562"/>
                  </a:cubicBezTo>
                  <a:cubicBezTo>
                    <a:pt x="249" y="562"/>
                    <a:pt x="252" y="562"/>
                    <a:pt x="256" y="563"/>
                  </a:cubicBezTo>
                  <a:cubicBezTo>
                    <a:pt x="260" y="563"/>
                    <a:pt x="265" y="564"/>
                    <a:pt x="269" y="563"/>
                  </a:cubicBezTo>
                  <a:cubicBezTo>
                    <a:pt x="267" y="566"/>
                    <a:pt x="264" y="569"/>
                    <a:pt x="261" y="571"/>
                  </a:cubicBezTo>
                  <a:cubicBezTo>
                    <a:pt x="256" y="571"/>
                    <a:pt x="251" y="570"/>
                    <a:pt x="246" y="569"/>
                  </a:cubicBezTo>
                  <a:close/>
                  <a:moveTo>
                    <a:pt x="255" y="561"/>
                  </a:moveTo>
                  <a:cubicBezTo>
                    <a:pt x="252" y="561"/>
                    <a:pt x="248" y="561"/>
                    <a:pt x="245" y="560"/>
                  </a:cubicBezTo>
                  <a:cubicBezTo>
                    <a:pt x="243" y="560"/>
                    <a:pt x="241" y="560"/>
                    <a:pt x="239" y="560"/>
                  </a:cubicBezTo>
                  <a:cubicBezTo>
                    <a:pt x="241" y="558"/>
                    <a:pt x="243" y="556"/>
                    <a:pt x="245" y="554"/>
                  </a:cubicBezTo>
                  <a:cubicBezTo>
                    <a:pt x="251" y="554"/>
                    <a:pt x="256" y="554"/>
                    <a:pt x="262" y="554"/>
                  </a:cubicBezTo>
                  <a:cubicBezTo>
                    <a:pt x="264" y="554"/>
                    <a:pt x="267" y="554"/>
                    <a:pt x="269" y="554"/>
                  </a:cubicBezTo>
                  <a:cubicBezTo>
                    <a:pt x="272" y="555"/>
                    <a:pt x="274" y="554"/>
                    <a:pt x="276" y="554"/>
                  </a:cubicBezTo>
                  <a:cubicBezTo>
                    <a:pt x="275" y="557"/>
                    <a:pt x="273" y="559"/>
                    <a:pt x="271" y="562"/>
                  </a:cubicBezTo>
                  <a:cubicBezTo>
                    <a:pt x="265" y="562"/>
                    <a:pt x="260" y="561"/>
                    <a:pt x="255" y="561"/>
                  </a:cubicBezTo>
                  <a:close/>
                  <a:moveTo>
                    <a:pt x="270" y="553"/>
                  </a:moveTo>
                  <a:cubicBezTo>
                    <a:pt x="268" y="553"/>
                    <a:pt x="265" y="553"/>
                    <a:pt x="262" y="553"/>
                  </a:cubicBezTo>
                  <a:cubicBezTo>
                    <a:pt x="257" y="552"/>
                    <a:pt x="252" y="552"/>
                    <a:pt x="246" y="552"/>
                  </a:cubicBezTo>
                  <a:cubicBezTo>
                    <a:pt x="248" y="550"/>
                    <a:pt x="250" y="549"/>
                    <a:pt x="251" y="546"/>
                  </a:cubicBezTo>
                  <a:cubicBezTo>
                    <a:pt x="257" y="546"/>
                    <a:pt x="263" y="545"/>
                    <a:pt x="269" y="545"/>
                  </a:cubicBezTo>
                  <a:cubicBezTo>
                    <a:pt x="272" y="546"/>
                    <a:pt x="275" y="545"/>
                    <a:pt x="277" y="545"/>
                  </a:cubicBezTo>
                  <a:cubicBezTo>
                    <a:pt x="279" y="545"/>
                    <a:pt x="280" y="545"/>
                    <a:pt x="281" y="545"/>
                  </a:cubicBezTo>
                  <a:cubicBezTo>
                    <a:pt x="282" y="545"/>
                    <a:pt x="282" y="545"/>
                    <a:pt x="282" y="545"/>
                  </a:cubicBezTo>
                  <a:cubicBezTo>
                    <a:pt x="281" y="548"/>
                    <a:pt x="279" y="551"/>
                    <a:pt x="277" y="553"/>
                  </a:cubicBezTo>
                  <a:cubicBezTo>
                    <a:pt x="275" y="553"/>
                    <a:pt x="273" y="553"/>
                    <a:pt x="270" y="553"/>
                  </a:cubicBezTo>
                  <a:close/>
                  <a:moveTo>
                    <a:pt x="280" y="544"/>
                  </a:moveTo>
                  <a:cubicBezTo>
                    <a:pt x="279" y="544"/>
                    <a:pt x="277" y="544"/>
                    <a:pt x="276" y="544"/>
                  </a:cubicBezTo>
                  <a:cubicBezTo>
                    <a:pt x="273" y="544"/>
                    <a:pt x="270" y="544"/>
                    <a:pt x="267" y="544"/>
                  </a:cubicBezTo>
                  <a:cubicBezTo>
                    <a:pt x="262" y="544"/>
                    <a:pt x="257" y="544"/>
                    <a:pt x="252" y="545"/>
                  </a:cubicBezTo>
                  <a:cubicBezTo>
                    <a:pt x="254" y="543"/>
                    <a:pt x="255" y="541"/>
                    <a:pt x="256" y="540"/>
                  </a:cubicBezTo>
                  <a:cubicBezTo>
                    <a:pt x="256" y="540"/>
                    <a:pt x="256" y="540"/>
                    <a:pt x="256" y="540"/>
                  </a:cubicBezTo>
                  <a:cubicBezTo>
                    <a:pt x="261" y="539"/>
                    <a:pt x="266" y="538"/>
                    <a:pt x="272" y="538"/>
                  </a:cubicBezTo>
                  <a:cubicBezTo>
                    <a:pt x="277" y="537"/>
                    <a:pt x="282" y="537"/>
                    <a:pt x="287" y="536"/>
                  </a:cubicBezTo>
                  <a:cubicBezTo>
                    <a:pt x="286" y="539"/>
                    <a:pt x="284" y="541"/>
                    <a:pt x="283" y="543"/>
                  </a:cubicBezTo>
                  <a:cubicBezTo>
                    <a:pt x="283" y="543"/>
                    <a:pt x="283" y="543"/>
                    <a:pt x="283" y="544"/>
                  </a:cubicBezTo>
                  <a:cubicBezTo>
                    <a:pt x="282" y="544"/>
                    <a:pt x="281" y="543"/>
                    <a:pt x="280" y="544"/>
                  </a:cubicBezTo>
                  <a:close/>
                  <a:moveTo>
                    <a:pt x="272" y="536"/>
                  </a:moveTo>
                  <a:cubicBezTo>
                    <a:pt x="267" y="537"/>
                    <a:pt x="262" y="537"/>
                    <a:pt x="257" y="538"/>
                  </a:cubicBezTo>
                  <a:cubicBezTo>
                    <a:pt x="258" y="536"/>
                    <a:pt x="259" y="535"/>
                    <a:pt x="260" y="533"/>
                  </a:cubicBezTo>
                  <a:cubicBezTo>
                    <a:pt x="260" y="532"/>
                    <a:pt x="260" y="532"/>
                    <a:pt x="261" y="531"/>
                  </a:cubicBezTo>
                  <a:cubicBezTo>
                    <a:pt x="271" y="530"/>
                    <a:pt x="281" y="530"/>
                    <a:pt x="291" y="527"/>
                  </a:cubicBezTo>
                  <a:cubicBezTo>
                    <a:pt x="290" y="529"/>
                    <a:pt x="289" y="532"/>
                    <a:pt x="287" y="535"/>
                  </a:cubicBezTo>
                  <a:cubicBezTo>
                    <a:pt x="282" y="535"/>
                    <a:pt x="277" y="535"/>
                    <a:pt x="272" y="536"/>
                  </a:cubicBezTo>
                  <a:close/>
                  <a:moveTo>
                    <a:pt x="262" y="530"/>
                  </a:moveTo>
                  <a:cubicBezTo>
                    <a:pt x="262" y="529"/>
                    <a:pt x="262" y="529"/>
                    <a:pt x="262" y="529"/>
                  </a:cubicBezTo>
                  <a:cubicBezTo>
                    <a:pt x="262" y="529"/>
                    <a:pt x="262" y="529"/>
                    <a:pt x="262" y="529"/>
                  </a:cubicBezTo>
                  <a:cubicBezTo>
                    <a:pt x="263" y="526"/>
                    <a:pt x="264" y="524"/>
                    <a:pt x="265" y="522"/>
                  </a:cubicBezTo>
                  <a:cubicBezTo>
                    <a:pt x="270" y="520"/>
                    <a:pt x="275" y="520"/>
                    <a:pt x="279" y="519"/>
                  </a:cubicBezTo>
                  <a:cubicBezTo>
                    <a:pt x="284" y="518"/>
                    <a:pt x="289" y="518"/>
                    <a:pt x="294" y="517"/>
                  </a:cubicBezTo>
                  <a:cubicBezTo>
                    <a:pt x="294" y="517"/>
                    <a:pt x="294" y="517"/>
                    <a:pt x="294" y="517"/>
                  </a:cubicBezTo>
                  <a:cubicBezTo>
                    <a:pt x="293" y="520"/>
                    <a:pt x="292" y="522"/>
                    <a:pt x="291" y="525"/>
                  </a:cubicBezTo>
                  <a:cubicBezTo>
                    <a:pt x="282" y="528"/>
                    <a:pt x="272" y="529"/>
                    <a:pt x="262" y="530"/>
                  </a:cubicBezTo>
                  <a:close/>
                  <a:moveTo>
                    <a:pt x="278" y="518"/>
                  </a:moveTo>
                  <a:cubicBezTo>
                    <a:pt x="274" y="519"/>
                    <a:pt x="270" y="519"/>
                    <a:pt x="266" y="520"/>
                  </a:cubicBezTo>
                  <a:cubicBezTo>
                    <a:pt x="267" y="518"/>
                    <a:pt x="268" y="515"/>
                    <a:pt x="269" y="513"/>
                  </a:cubicBezTo>
                  <a:cubicBezTo>
                    <a:pt x="274" y="511"/>
                    <a:pt x="280" y="510"/>
                    <a:pt x="286" y="509"/>
                  </a:cubicBezTo>
                  <a:cubicBezTo>
                    <a:pt x="288" y="509"/>
                    <a:pt x="291" y="508"/>
                    <a:pt x="293" y="507"/>
                  </a:cubicBezTo>
                  <a:cubicBezTo>
                    <a:pt x="294" y="507"/>
                    <a:pt x="295" y="507"/>
                    <a:pt x="296" y="507"/>
                  </a:cubicBezTo>
                  <a:cubicBezTo>
                    <a:pt x="296" y="509"/>
                    <a:pt x="295" y="512"/>
                    <a:pt x="294" y="515"/>
                  </a:cubicBezTo>
                  <a:cubicBezTo>
                    <a:pt x="289" y="516"/>
                    <a:pt x="284" y="517"/>
                    <a:pt x="278" y="518"/>
                  </a:cubicBezTo>
                  <a:close/>
                  <a:moveTo>
                    <a:pt x="292" y="506"/>
                  </a:moveTo>
                  <a:cubicBezTo>
                    <a:pt x="289" y="507"/>
                    <a:pt x="286" y="507"/>
                    <a:pt x="284" y="508"/>
                  </a:cubicBezTo>
                  <a:cubicBezTo>
                    <a:pt x="279" y="509"/>
                    <a:pt x="274" y="510"/>
                    <a:pt x="269" y="511"/>
                  </a:cubicBezTo>
                  <a:cubicBezTo>
                    <a:pt x="270" y="509"/>
                    <a:pt x="271" y="506"/>
                    <a:pt x="272" y="503"/>
                  </a:cubicBezTo>
                  <a:cubicBezTo>
                    <a:pt x="277" y="502"/>
                    <a:pt x="281" y="501"/>
                    <a:pt x="285" y="500"/>
                  </a:cubicBezTo>
                  <a:cubicBezTo>
                    <a:pt x="290" y="499"/>
                    <a:pt x="294" y="497"/>
                    <a:pt x="298" y="496"/>
                  </a:cubicBezTo>
                  <a:cubicBezTo>
                    <a:pt x="298" y="499"/>
                    <a:pt x="297" y="502"/>
                    <a:pt x="297" y="505"/>
                  </a:cubicBezTo>
                  <a:cubicBezTo>
                    <a:pt x="295" y="506"/>
                    <a:pt x="293" y="506"/>
                    <a:pt x="292" y="506"/>
                  </a:cubicBezTo>
                  <a:close/>
                  <a:moveTo>
                    <a:pt x="285" y="499"/>
                  </a:moveTo>
                  <a:cubicBezTo>
                    <a:pt x="281" y="500"/>
                    <a:pt x="277" y="500"/>
                    <a:pt x="273" y="502"/>
                  </a:cubicBezTo>
                  <a:cubicBezTo>
                    <a:pt x="274" y="500"/>
                    <a:pt x="275" y="498"/>
                    <a:pt x="275" y="496"/>
                  </a:cubicBezTo>
                  <a:cubicBezTo>
                    <a:pt x="275" y="495"/>
                    <a:pt x="276" y="495"/>
                    <a:pt x="276" y="494"/>
                  </a:cubicBezTo>
                  <a:cubicBezTo>
                    <a:pt x="279" y="492"/>
                    <a:pt x="283" y="492"/>
                    <a:pt x="287" y="491"/>
                  </a:cubicBezTo>
                  <a:cubicBezTo>
                    <a:pt x="291" y="489"/>
                    <a:pt x="295" y="489"/>
                    <a:pt x="299" y="487"/>
                  </a:cubicBezTo>
                  <a:cubicBezTo>
                    <a:pt x="299" y="490"/>
                    <a:pt x="298" y="492"/>
                    <a:pt x="298" y="495"/>
                  </a:cubicBezTo>
                  <a:cubicBezTo>
                    <a:pt x="294" y="496"/>
                    <a:pt x="289" y="497"/>
                    <a:pt x="285" y="499"/>
                  </a:cubicBezTo>
                  <a:close/>
                  <a:moveTo>
                    <a:pt x="287" y="489"/>
                  </a:moveTo>
                  <a:cubicBezTo>
                    <a:pt x="284" y="490"/>
                    <a:pt x="280" y="491"/>
                    <a:pt x="277" y="492"/>
                  </a:cubicBezTo>
                  <a:cubicBezTo>
                    <a:pt x="278" y="489"/>
                    <a:pt x="279" y="487"/>
                    <a:pt x="280" y="484"/>
                  </a:cubicBezTo>
                  <a:cubicBezTo>
                    <a:pt x="286" y="481"/>
                    <a:pt x="293" y="480"/>
                    <a:pt x="299" y="478"/>
                  </a:cubicBezTo>
                  <a:cubicBezTo>
                    <a:pt x="299" y="478"/>
                    <a:pt x="299" y="478"/>
                    <a:pt x="299" y="478"/>
                  </a:cubicBezTo>
                  <a:cubicBezTo>
                    <a:pt x="299" y="481"/>
                    <a:pt x="299" y="483"/>
                    <a:pt x="299" y="486"/>
                  </a:cubicBezTo>
                  <a:cubicBezTo>
                    <a:pt x="295" y="487"/>
                    <a:pt x="291" y="488"/>
                    <a:pt x="287" y="489"/>
                  </a:cubicBezTo>
                  <a:close/>
                  <a:moveTo>
                    <a:pt x="281" y="482"/>
                  </a:moveTo>
                  <a:cubicBezTo>
                    <a:pt x="282" y="479"/>
                    <a:pt x="283" y="477"/>
                    <a:pt x="284" y="474"/>
                  </a:cubicBezTo>
                  <a:cubicBezTo>
                    <a:pt x="289" y="472"/>
                    <a:pt x="295" y="470"/>
                    <a:pt x="300" y="469"/>
                  </a:cubicBezTo>
                  <a:cubicBezTo>
                    <a:pt x="300" y="471"/>
                    <a:pt x="300" y="474"/>
                    <a:pt x="299" y="476"/>
                  </a:cubicBezTo>
                  <a:cubicBezTo>
                    <a:pt x="293" y="478"/>
                    <a:pt x="287" y="479"/>
                    <a:pt x="281" y="482"/>
                  </a:cubicBezTo>
                  <a:close/>
                  <a:moveTo>
                    <a:pt x="285" y="472"/>
                  </a:moveTo>
                  <a:cubicBezTo>
                    <a:pt x="286" y="470"/>
                    <a:pt x="287" y="468"/>
                    <a:pt x="288" y="466"/>
                  </a:cubicBezTo>
                  <a:cubicBezTo>
                    <a:pt x="289" y="465"/>
                    <a:pt x="289" y="465"/>
                    <a:pt x="289" y="464"/>
                  </a:cubicBezTo>
                  <a:cubicBezTo>
                    <a:pt x="292" y="463"/>
                    <a:pt x="295" y="462"/>
                    <a:pt x="297" y="461"/>
                  </a:cubicBezTo>
                  <a:cubicBezTo>
                    <a:pt x="298" y="461"/>
                    <a:pt x="299" y="461"/>
                    <a:pt x="300" y="460"/>
                  </a:cubicBezTo>
                  <a:cubicBezTo>
                    <a:pt x="301" y="460"/>
                    <a:pt x="301" y="460"/>
                    <a:pt x="302" y="460"/>
                  </a:cubicBezTo>
                  <a:cubicBezTo>
                    <a:pt x="301" y="463"/>
                    <a:pt x="301" y="465"/>
                    <a:pt x="300" y="467"/>
                  </a:cubicBezTo>
                  <a:cubicBezTo>
                    <a:pt x="295" y="469"/>
                    <a:pt x="290" y="470"/>
                    <a:pt x="285" y="472"/>
                  </a:cubicBezTo>
                  <a:close/>
                  <a:moveTo>
                    <a:pt x="299" y="459"/>
                  </a:moveTo>
                  <a:cubicBezTo>
                    <a:pt x="296" y="460"/>
                    <a:pt x="293" y="461"/>
                    <a:pt x="290" y="462"/>
                  </a:cubicBezTo>
                  <a:cubicBezTo>
                    <a:pt x="294" y="456"/>
                    <a:pt x="299" y="451"/>
                    <a:pt x="305" y="448"/>
                  </a:cubicBezTo>
                  <a:cubicBezTo>
                    <a:pt x="304" y="449"/>
                    <a:pt x="304" y="450"/>
                    <a:pt x="304" y="451"/>
                  </a:cubicBezTo>
                  <a:cubicBezTo>
                    <a:pt x="303" y="453"/>
                    <a:pt x="303" y="456"/>
                    <a:pt x="302" y="458"/>
                  </a:cubicBezTo>
                  <a:cubicBezTo>
                    <a:pt x="302" y="458"/>
                    <a:pt x="302" y="459"/>
                    <a:pt x="302" y="459"/>
                  </a:cubicBezTo>
                  <a:cubicBezTo>
                    <a:pt x="301" y="459"/>
                    <a:pt x="299" y="459"/>
                    <a:pt x="299" y="459"/>
                  </a:cubicBezTo>
                  <a:close/>
                  <a:moveTo>
                    <a:pt x="295" y="453"/>
                  </a:moveTo>
                  <a:cubicBezTo>
                    <a:pt x="294" y="453"/>
                    <a:pt x="294" y="452"/>
                    <a:pt x="293" y="451"/>
                  </a:cubicBezTo>
                  <a:cubicBezTo>
                    <a:pt x="293" y="451"/>
                    <a:pt x="293" y="450"/>
                    <a:pt x="293" y="450"/>
                  </a:cubicBezTo>
                  <a:cubicBezTo>
                    <a:pt x="293" y="450"/>
                    <a:pt x="293" y="450"/>
                    <a:pt x="293" y="450"/>
                  </a:cubicBezTo>
                  <a:cubicBezTo>
                    <a:pt x="296" y="449"/>
                    <a:pt x="299" y="448"/>
                    <a:pt x="303" y="447"/>
                  </a:cubicBezTo>
                  <a:cubicBezTo>
                    <a:pt x="300" y="449"/>
                    <a:pt x="297" y="451"/>
                    <a:pt x="295" y="453"/>
                  </a:cubicBezTo>
                  <a:close/>
                  <a:moveTo>
                    <a:pt x="293" y="454"/>
                  </a:moveTo>
                  <a:cubicBezTo>
                    <a:pt x="293" y="455"/>
                    <a:pt x="293" y="455"/>
                    <a:pt x="294" y="455"/>
                  </a:cubicBezTo>
                  <a:cubicBezTo>
                    <a:pt x="292" y="457"/>
                    <a:pt x="291" y="459"/>
                    <a:pt x="289" y="461"/>
                  </a:cubicBezTo>
                  <a:cubicBezTo>
                    <a:pt x="288" y="458"/>
                    <a:pt x="287" y="455"/>
                    <a:pt x="287" y="452"/>
                  </a:cubicBezTo>
                  <a:cubicBezTo>
                    <a:pt x="288" y="451"/>
                    <a:pt x="290" y="451"/>
                    <a:pt x="292" y="450"/>
                  </a:cubicBezTo>
                  <a:cubicBezTo>
                    <a:pt x="292" y="450"/>
                    <a:pt x="292" y="450"/>
                    <a:pt x="292" y="451"/>
                  </a:cubicBezTo>
                  <a:cubicBezTo>
                    <a:pt x="292" y="452"/>
                    <a:pt x="293" y="453"/>
                    <a:pt x="293" y="454"/>
                  </a:cubicBezTo>
                  <a:close/>
                  <a:moveTo>
                    <a:pt x="288" y="462"/>
                  </a:moveTo>
                  <a:cubicBezTo>
                    <a:pt x="288" y="462"/>
                    <a:pt x="288" y="462"/>
                    <a:pt x="288" y="462"/>
                  </a:cubicBezTo>
                  <a:cubicBezTo>
                    <a:pt x="288" y="463"/>
                    <a:pt x="287" y="464"/>
                    <a:pt x="287" y="464"/>
                  </a:cubicBezTo>
                  <a:cubicBezTo>
                    <a:pt x="286" y="466"/>
                    <a:pt x="285" y="469"/>
                    <a:pt x="284" y="471"/>
                  </a:cubicBezTo>
                  <a:cubicBezTo>
                    <a:pt x="283" y="469"/>
                    <a:pt x="283" y="467"/>
                    <a:pt x="282" y="464"/>
                  </a:cubicBezTo>
                  <a:cubicBezTo>
                    <a:pt x="281" y="461"/>
                    <a:pt x="281" y="458"/>
                    <a:pt x="279" y="456"/>
                  </a:cubicBezTo>
                  <a:cubicBezTo>
                    <a:pt x="279" y="455"/>
                    <a:pt x="280" y="455"/>
                    <a:pt x="280" y="455"/>
                  </a:cubicBezTo>
                  <a:cubicBezTo>
                    <a:pt x="282" y="454"/>
                    <a:pt x="284" y="453"/>
                    <a:pt x="285" y="453"/>
                  </a:cubicBezTo>
                  <a:cubicBezTo>
                    <a:pt x="286" y="456"/>
                    <a:pt x="287" y="459"/>
                    <a:pt x="288" y="462"/>
                  </a:cubicBezTo>
                  <a:close/>
                  <a:moveTo>
                    <a:pt x="280" y="464"/>
                  </a:moveTo>
                  <a:cubicBezTo>
                    <a:pt x="281" y="467"/>
                    <a:pt x="282" y="470"/>
                    <a:pt x="283" y="473"/>
                  </a:cubicBezTo>
                  <a:cubicBezTo>
                    <a:pt x="282" y="475"/>
                    <a:pt x="282" y="476"/>
                    <a:pt x="281" y="477"/>
                  </a:cubicBezTo>
                  <a:cubicBezTo>
                    <a:pt x="280" y="480"/>
                    <a:pt x="279" y="482"/>
                    <a:pt x="278" y="484"/>
                  </a:cubicBezTo>
                  <a:cubicBezTo>
                    <a:pt x="277" y="481"/>
                    <a:pt x="276" y="478"/>
                    <a:pt x="275" y="474"/>
                  </a:cubicBezTo>
                  <a:cubicBezTo>
                    <a:pt x="274" y="469"/>
                    <a:pt x="272" y="465"/>
                    <a:pt x="271" y="460"/>
                  </a:cubicBezTo>
                  <a:cubicBezTo>
                    <a:pt x="273" y="459"/>
                    <a:pt x="276" y="457"/>
                    <a:pt x="278" y="456"/>
                  </a:cubicBezTo>
                  <a:cubicBezTo>
                    <a:pt x="279" y="459"/>
                    <a:pt x="280" y="461"/>
                    <a:pt x="280" y="464"/>
                  </a:cubicBezTo>
                  <a:close/>
                  <a:moveTo>
                    <a:pt x="273" y="474"/>
                  </a:moveTo>
                  <a:cubicBezTo>
                    <a:pt x="275" y="479"/>
                    <a:pt x="276" y="483"/>
                    <a:pt x="277" y="487"/>
                  </a:cubicBezTo>
                  <a:cubicBezTo>
                    <a:pt x="276" y="489"/>
                    <a:pt x="275" y="491"/>
                    <a:pt x="274" y="494"/>
                  </a:cubicBezTo>
                  <a:cubicBezTo>
                    <a:pt x="274" y="495"/>
                    <a:pt x="273" y="496"/>
                    <a:pt x="273" y="498"/>
                  </a:cubicBezTo>
                  <a:cubicBezTo>
                    <a:pt x="272" y="496"/>
                    <a:pt x="272" y="495"/>
                    <a:pt x="271" y="493"/>
                  </a:cubicBezTo>
                  <a:cubicBezTo>
                    <a:pt x="271" y="490"/>
                    <a:pt x="270" y="487"/>
                    <a:pt x="269" y="483"/>
                  </a:cubicBezTo>
                  <a:cubicBezTo>
                    <a:pt x="268" y="480"/>
                    <a:pt x="268" y="477"/>
                    <a:pt x="267" y="473"/>
                  </a:cubicBezTo>
                  <a:cubicBezTo>
                    <a:pt x="266" y="471"/>
                    <a:pt x="265" y="468"/>
                    <a:pt x="264" y="465"/>
                  </a:cubicBezTo>
                  <a:cubicBezTo>
                    <a:pt x="265" y="464"/>
                    <a:pt x="266" y="463"/>
                    <a:pt x="267" y="463"/>
                  </a:cubicBezTo>
                  <a:cubicBezTo>
                    <a:pt x="268" y="462"/>
                    <a:pt x="269" y="462"/>
                    <a:pt x="270" y="461"/>
                  </a:cubicBezTo>
                  <a:cubicBezTo>
                    <a:pt x="271" y="465"/>
                    <a:pt x="272" y="470"/>
                    <a:pt x="273" y="474"/>
                  </a:cubicBezTo>
                  <a:close/>
                  <a:moveTo>
                    <a:pt x="265" y="473"/>
                  </a:moveTo>
                  <a:cubicBezTo>
                    <a:pt x="266" y="476"/>
                    <a:pt x="267" y="479"/>
                    <a:pt x="267" y="482"/>
                  </a:cubicBezTo>
                  <a:cubicBezTo>
                    <a:pt x="268" y="485"/>
                    <a:pt x="269" y="488"/>
                    <a:pt x="269" y="491"/>
                  </a:cubicBezTo>
                  <a:cubicBezTo>
                    <a:pt x="270" y="493"/>
                    <a:pt x="270" y="494"/>
                    <a:pt x="271" y="496"/>
                  </a:cubicBezTo>
                  <a:cubicBezTo>
                    <a:pt x="271" y="497"/>
                    <a:pt x="272" y="499"/>
                    <a:pt x="272" y="500"/>
                  </a:cubicBezTo>
                  <a:cubicBezTo>
                    <a:pt x="270" y="504"/>
                    <a:pt x="269" y="508"/>
                    <a:pt x="267" y="511"/>
                  </a:cubicBezTo>
                  <a:cubicBezTo>
                    <a:pt x="267" y="509"/>
                    <a:pt x="266" y="507"/>
                    <a:pt x="265" y="504"/>
                  </a:cubicBezTo>
                  <a:cubicBezTo>
                    <a:pt x="264" y="500"/>
                    <a:pt x="263" y="497"/>
                    <a:pt x="262" y="493"/>
                  </a:cubicBezTo>
                  <a:cubicBezTo>
                    <a:pt x="261" y="489"/>
                    <a:pt x="261" y="485"/>
                    <a:pt x="260" y="481"/>
                  </a:cubicBezTo>
                  <a:cubicBezTo>
                    <a:pt x="259" y="479"/>
                    <a:pt x="259" y="477"/>
                    <a:pt x="259" y="476"/>
                  </a:cubicBezTo>
                  <a:cubicBezTo>
                    <a:pt x="258" y="474"/>
                    <a:pt x="257" y="472"/>
                    <a:pt x="257" y="470"/>
                  </a:cubicBezTo>
                  <a:cubicBezTo>
                    <a:pt x="259" y="468"/>
                    <a:pt x="261" y="467"/>
                    <a:pt x="263" y="466"/>
                  </a:cubicBezTo>
                  <a:cubicBezTo>
                    <a:pt x="263" y="468"/>
                    <a:pt x="264" y="471"/>
                    <a:pt x="265" y="473"/>
                  </a:cubicBezTo>
                  <a:close/>
                  <a:moveTo>
                    <a:pt x="258" y="480"/>
                  </a:moveTo>
                  <a:cubicBezTo>
                    <a:pt x="259" y="483"/>
                    <a:pt x="260" y="487"/>
                    <a:pt x="261" y="491"/>
                  </a:cubicBezTo>
                  <a:cubicBezTo>
                    <a:pt x="261" y="495"/>
                    <a:pt x="262" y="499"/>
                    <a:pt x="263" y="503"/>
                  </a:cubicBezTo>
                  <a:cubicBezTo>
                    <a:pt x="264" y="505"/>
                    <a:pt x="264" y="507"/>
                    <a:pt x="265" y="509"/>
                  </a:cubicBezTo>
                  <a:cubicBezTo>
                    <a:pt x="265" y="510"/>
                    <a:pt x="266" y="512"/>
                    <a:pt x="266" y="514"/>
                  </a:cubicBezTo>
                  <a:cubicBezTo>
                    <a:pt x="266" y="514"/>
                    <a:pt x="266" y="514"/>
                    <a:pt x="266" y="514"/>
                  </a:cubicBezTo>
                  <a:cubicBezTo>
                    <a:pt x="265" y="518"/>
                    <a:pt x="263" y="521"/>
                    <a:pt x="262" y="525"/>
                  </a:cubicBezTo>
                  <a:cubicBezTo>
                    <a:pt x="261" y="521"/>
                    <a:pt x="259" y="517"/>
                    <a:pt x="258" y="512"/>
                  </a:cubicBezTo>
                  <a:cubicBezTo>
                    <a:pt x="257" y="509"/>
                    <a:pt x="256" y="506"/>
                    <a:pt x="255" y="503"/>
                  </a:cubicBezTo>
                  <a:cubicBezTo>
                    <a:pt x="254" y="501"/>
                    <a:pt x="253" y="498"/>
                    <a:pt x="253" y="495"/>
                  </a:cubicBezTo>
                  <a:cubicBezTo>
                    <a:pt x="253" y="495"/>
                    <a:pt x="253" y="495"/>
                    <a:pt x="253" y="495"/>
                  </a:cubicBezTo>
                  <a:cubicBezTo>
                    <a:pt x="253" y="493"/>
                    <a:pt x="252" y="491"/>
                    <a:pt x="251" y="489"/>
                  </a:cubicBezTo>
                  <a:cubicBezTo>
                    <a:pt x="251" y="487"/>
                    <a:pt x="251" y="485"/>
                    <a:pt x="251" y="483"/>
                  </a:cubicBezTo>
                  <a:cubicBezTo>
                    <a:pt x="254" y="480"/>
                    <a:pt x="256" y="475"/>
                    <a:pt x="256" y="471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256" y="472"/>
                    <a:pt x="257" y="473"/>
                    <a:pt x="257" y="474"/>
                  </a:cubicBezTo>
                  <a:cubicBezTo>
                    <a:pt x="257" y="476"/>
                    <a:pt x="258" y="478"/>
                    <a:pt x="258" y="480"/>
                  </a:cubicBezTo>
                  <a:close/>
                  <a:moveTo>
                    <a:pt x="219" y="572"/>
                  </a:moveTo>
                  <a:cubicBezTo>
                    <a:pt x="217" y="573"/>
                    <a:pt x="216" y="574"/>
                    <a:pt x="214" y="575"/>
                  </a:cubicBezTo>
                  <a:cubicBezTo>
                    <a:pt x="214" y="573"/>
                    <a:pt x="214" y="572"/>
                    <a:pt x="214" y="570"/>
                  </a:cubicBezTo>
                  <a:cubicBezTo>
                    <a:pt x="216" y="570"/>
                    <a:pt x="217" y="569"/>
                    <a:pt x="219" y="568"/>
                  </a:cubicBezTo>
                  <a:cubicBezTo>
                    <a:pt x="219" y="569"/>
                    <a:pt x="219" y="571"/>
                    <a:pt x="219" y="572"/>
                  </a:cubicBezTo>
                  <a:close/>
                  <a:moveTo>
                    <a:pt x="210" y="572"/>
                  </a:moveTo>
                  <a:cubicBezTo>
                    <a:pt x="211" y="572"/>
                    <a:pt x="212" y="571"/>
                    <a:pt x="213" y="571"/>
                  </a:cubicBezTo>
                  <a:cubicBezTo>
                    <a:pt x="212" y="572"/>
                    <a:pt x="212" y="574"/>
                    <a:pt x="212" y="575"/>
                  </a:cubicBezTo>
                  <a:cubicBezTo>
                    <a:pt x="211" y="576"/>
                    <a:pt x="210" y="576"/>
                    <a:pt x="209" y="576"/>
                  </a:cubicBezTo>
                  <a:cubicBezTo>
                    <a:pt x="209" y="575"/>
                    <a:pt x="210" y="573"/>
                    <a:pt x="210" y="572"/>
                  </a:cubicBezTo>
                  <a:close/>
                  <a:moveTo>
                    <a:pt x="212" y="580"/>
                  </a:moveTo>
                  <a:cubicBezTo>
                    <a:pt x="212" y="579"/>
                    <a:pt x="211" y="579"/>
                    <a:pt x="210" y="578"/>
                  </a:cubicBezTo>
                  <a:cubicBezTo>
                    <a:pt x="213" y="577"/>
                    <a:pt x="215" y="576"/>
                    <a:pt x="218" y="575"/>
                  </a:cubicBezTo>
                  <a:cubicBezTo>
                    <a:pt x="223" y="576"/>
                    <a:pt x="229" y="577"/>
                    <a:pt x="235" y="578"/>
                  </a:cubicBezTo>
                  <a:cubicBezTo>
                    <a:pt x="238" y="579"/>
                    <a:pt x="241" y="579"/>
                    <a:pt x="243" y="580"/>
                  </a:cubicBezTo>
                  <a:cubicBezTo>
                    <a:pt x="245" y="580"/>
                    <a:pt x="247" y="581"/>
                    <a:pt x="248" y="581"/>
                  </a:cubicBezTo>
                  <a:cubicBezTo>
                    <a:pt x="244" y="583"/>
                    <a:pt x="240" y="586"/>
                    <a:pt x="236" y="587"/>
                  </a:cubicBezTo>
                  <a:cubicBezTo>
                    <a:pt x="232" y="587"/>
                    <a:pt x="228" y="585"/>
                    <a:pt x="224" y="584"/>
                  </a:cubicBezTo>
                  <a:cubicBezTo>
                    <a:pt x="220" y="583"/>
                    <a:pt x="217" y="582"/>
                    <a:pt x="213" y="581"/>
                  </a:cubicBezTo>
                  <a:cubicBezTo>
                    <a:pt x="213" y="581"/>
                    <a:pt x="213" y="581"/>
                    <a:pt x="212" y="580"/>
                  </a:cubicBezTo>
                  <a:close/>
                  <a:moveTo>
                    <a:pt x="214" y="583"/>
                  </a:moveTo>
                  <a:cubicBezTo>
                    <a:pt x="218" y="584"/>
                    <a:pt x="221" y="585"/>
                    <a:pt x="225" y="586"/>
                  </a:cubicBezTo>
                  <a:cubicBezTo>
                    <a:pt x="228" y="587"/>
                    <a:pt x="231" y="588"/>
                    <a:pt x="234" y="589"/>
                  </a:cubicBezTo>
                  <a:cubicBezTo>
                    <a:pt x="228" y="591"/>
                    <a:pt x="222" y="593"/>
                    <a:pt x="216" y="595"/>
                  </a:cubicBezTo>
                  <a:cubicBezTo>
                    <a:pt x="217" y="591"/>
                    <a:pt x="216" y="587"/>
                    <a:pt x="214" y="583"/>
                  </a:cubicBezTo>
                  <a:close/>
                  <a:moveTo>
                    <a:pt x="272" y="572"/>
                  </a:moveTo>
                  <a:cubicBezTo>
                    <a:pt x="269" y="575"/>
                    <a:pt x="265" y="577"/>
                    <a:pt x="262" y="580"/>
                  </a:cubicBezTo>
                  <a:cubicBezTo>
                    <a:pt x="262" y="580"/>
                    <a:pt x="262" y="580"/>
                    <a:pt x="262" y="580"/>
                  </a:cubicBezTo>
                  <a:cubicBezTo>
                    <a:pt x="261" y="580"/>
                    <a:pt x="261" y="581"/>
                    <a:pt x="261" y="581"/>
                  </a:cubicBezTo>
                  <a:cubicBezTo>
                    <a:pt x="260" y="581"/>
                    <a:pt x="260" y="581"/>
                    <a:pt x="260" y="581"/>
                  </a:cubicBezTo>
                  <a:cubicBezTo>
                    <a:pt x="256" y="584"/>
                    <a:pt x="252" y="586"/>
                    <a:pt x="248" y="589"/>
                  </a:cubicBezTo>
                  <a:cubicBezTo>
                    <a:pt x="244" y="591"/>
                    <a:pt x="239" y="593"/>
                    <a:pt x="234" y="595"/>
                  </a:cubicBezTo>
                  <a:cubicBezTo>
                    <a:pt x="233" y="595"/>
                    <a:pt x="231" y="596"/>
                    <a:pt x="229" y="597"/>
                  </a:cubicBezTo>
                  <a:cubicBezTo>
                    <a:pt x="227" y="598"/>
                    <a:pt x="224" y="599"/>
                    <a:pt x="222" y="599"/>
                  </a:cubicBezTo>
                  <a:cubicBezTo>
                    <a:pt x="222" y="599"/>
                    <a:pt x="222" y="599"/>
                    <a:pt x="221" y="599"/>
                  </a:cubicBezTo>
                  <a:cubicBezTo>
                    <a:pt x="220" y="598"/>
                    <a:pt x="218" y="597"/>
                    <a:pt x="215" y="597"/>
                  </a:cubicBezTo>
                  <a:cubicBezTo>
                    <a:pt x="215" y="597"/>
                    <a:pt x="215" y="597"/>
                    <a:pt x="216" y="597"/>
                  </a:cubicBezTo>
                  <a:cubicBezTo>
                    <a:pt x="221" y="595"/>
                    <a:pt x="227" y="593"/>
                    <a:pt x="232" y="591"/>
                  </a:cubicBezTo>
                  <a:cubicBezTo>
                    <a:pt x="237" y="589"/>
                    <a:pt x="242" y="587"/>
                    <a:pt x="247" y="584"/>
                  </a:cubicBezTo>
                  <a:cubicBezTo>
                    <a:pt x="256" y="578"/>
                    <a:pt x="265" y="571"/>
                    <a:pt x="272" y="563"/>
                  </a:cubicBezTo>
                  <a:cubicBezTo>
                    <a:pt x="280" y="554"/>
                    <a:pt x="285" y="544"/>
                    <a:pt x="290" y="533"/>
                  </a:cubicBezTo>
                  <a:cubicBezTo>
                    <a:pt x="295" y="520"/>
                    <a:pt x="298" y="508"/>
                    <a:pt x="300" y="495"/>
                  </a:cubicBezTo>
                  <a:cubicBezTo>
                    <a:pt x="301" y="486"/>
                    <a:pt x="301" y="478"/>
                    <a:pt x="302" y="470"/>
                  </a:cubicBezTo>
                  <a:cubicBezTo>
                    <a:pt x="302" y="465"/>
                    <a:pt x="303" y="461"/>
                    <a:pt x="304" y="457"/>
                  </a:cubicBezTo>
                  <a:cubicBezTo>
                    <a:pt x="305" y="453"/>
                    <a:pt x="305" y="449"/>
                    <a:pt x="308" y="447"/>
                  </a:cubicBezTo>
                  <a:cubicBezTo>
                    <a:pt x="308" y="446"/>
                    <a:pt x="308" y="446"/>
                    <a:pt x="308" y="446"/>
                  </a:cubicBezTo>
                  <a:cubicBezTo>
                    <a:pt x="308" y="446"/>
                    <a:pt x="308" y="445"/>
                    <a:pt x="307" y="445"/>
                  </a:cubicBezTo>
                  <a:cubicBezTo>
                    <a:pt x="303" y="445"/>
                    <a:pt x="299" y="446"/>
                    <a:pt x="294" y="447"/>
                  </a:cubicBezTo>
                  <a:cubicBezTo>
                    <a:pt x="289" y="449"/>
                    <a:pt x="285" y="451"/>
                    <a:pt x="280" y="453"/>
                  </a:cubicBezTo>
                  <a:cubicBezTo>
                    <a:pt x="276" y="455"/>
                    <a:pt x="273" y="457"/>
                    <a:pt x="270" y="459"/>
                  </a:cubicBezTo>
                  <a:cubicBezTo>
                    <a:pt x="270" y="459"/>
                    <a:pt x="270" y="459"/>
                    <a:pt x="270" y="459"/>
                  </a:cubicBezTo>
                  <a:cubicBezTo>
                    <a:pt x="269" y="460"/>
                    <a:pt x="268" y="460"/>
                    <a:pt x="267" y="461"/>
                  </a:cubicBezTo>
                  <a:cubicBezTo>
                    <a:pt x="263" y="463"/>
                    <a:pt x="260" y="466"/>
                    <a:pt x="256" y="469"/>
                  </a:cubicBezTo>
                  <a:cubicBezTo>
                    <a:pt x="256" y="466"/>
                    <a:pt x="256" y="463"/>
                    <a:pt x="254" y="460"/>
                  </a:cubicBezTo>
                  <a:cubicBezTo>
                    <a:pt x="259" y="456"/>
                    <a:pt x="264" y="453"/>
                    <a:pt x="270" y="450"/>
                  </a:cubicBezTo>
                  <a:cubicBezTo>
                    <a:pt x="276" y="447"/>
                    <a:pt x="283" y="444"/>
                    <a:pt x="289" y="442"/>
                  </a:cubicBezTo>
                  <a:cubicBezTo>
                    <a:pt x="301" y="438"/>
                    <a:pt x="314" y="437"/>
                    <a:pt x="327" y="436"/>
                  </a:cubicBezTo>
                  <a:cubicBezTo>
                    <a:pt x="323" y="438"/>
                    <a:pt x="320" y="442"/>
                    <a:pt x="318" y="445"/>
                  </a:cubicBezTo>
                  <a:cubicBezTo>
                    <a:pt x="314" y="450"/>
                    <a:pt x="312" y="456"/>
                    <a:pt x="310" y="462"/>
                  </a:cubicBezTo>
                  <a:cubicBezTo>
                    <a:pt x="308" y="468"/>
                    <a:pt x="307" y="474"/>
                    <a:pt x="306" y="480"/>
                  </a:cubicBezTo>
                  <a:cubicBezTo>
                    <a:pt x="305" y="487"/>
                    <a:pt x="305" y="494"/>
                    <a:pt x="304" y="500"/>
                  </a:cubicBezTo>
                  <a:cubicBezTo>
                    <a:pt x="301" y="514"/>
                    <a:pt x="298" y="527"/>
                    <a:pt x="293" y="540"/>
                  </a:cubicBezTo>
                  <a:cubicBezTo>
                    <a:pt x="288" y="551"/>
                    <a:pt x="281" y="563"/>
                    <a:pt x="272" y="572"/>
                  </a:cubicBezTo>
                  <a:close/>
                  <a:moveTo>
                    <a:pt x="298" y="554"/>
                  </a:moveTo>
                  <a:cubicBezTo>
                    <a:pt x="293" y="555"/>
                    <a:pt x="289" y="556"/>
                    <a:pt x="285" y="558"/>
                  </a:cubicBezTo>
                  <a:cubicBezTo>
                    <a:pt x="287" y="555"/>
                    <a:pt x="288" y="553"/>
                    <a:pt x="290" y="550"/>
                  </a:cubicBezTo>
                  <a:cubicBezTo>
                    <a:pt x="297" y="546"/>
                    <a:pt x="303" y="541"/>
                    <a:pt x="307" y="534"/>
                  </a:cubicBezTo>
                  <a:cubicBezTo>
                    <a:pt x="310" y="530"/>
                    <a:pt x="312" y="526"/>
                    <a:pt x="314" y="522"/>
                  </a:cubicBezTo>
                  <a:cubicBezTo>
                    <a:pt x="317" y="518"/>
                    <a:pt x="318" y="514"/>
                    <a:pt x="320" y="510"/>
                  </a:cubicBezTo>
                  <a:cubicBezTo>
                    <a:pt x="320" y="510"/>
                    <a:pt x="320" y="511"/>
                    <a:pt x="321" y="511"/>
                  </a:cubicBezTo>
                  <a:cubicBezTo>
                    <a:pt x="322" y="512"/>
                    <a:pt x="323" y="512"/>
                    <a:pt x="325" y="513"/>
                  </a:cubicBezTo>
                  <a:cubicBezTo>
                    <a:pt x="323" y="516"/>
                    <a:pt x="321" y="520"/>
                    <a:pt x="319" y="523"/>
                  </a:cubicBezTo>
                  <a:cubicBezTo>
                    <a:pt x="317" y="527"/>
                    <a:pt x="315" y="532"/>
                    <a:pt x="313" y="536"/>
                  </a:cubicBezTo>
                  <a:cubicBezTo>
                    <a:pt x="312" y="537"/>
                    <a:pt x="313" y="538"/>
                    <a:pt x="314" y="537"/>
                  </a:cubicBezTo>
                  <a:cubicBezTo>
                    <a:pt x="314" y="537"/>
                    <a:pt x="314" y="537"/>
                    <a:pt x="314" y="536"/>
                  </a:cubicBezTo>
                  <a:cubicBezTo>
                    <a:pt x="318" y="534"/>
                    <a:pt x="322" y="532"/>
                    <a:pt x="326" y="530"/>
                  </a:cubicBezTo>
                  <a:cubicBezTo>
                    <a:pt x="326" y="533"/>
                    <a:pt x="326" y="535"/>
                    <a:pt x="327" y="537"/>
                  </a:cubicBezTo>
                  <a:cubicBezTo>
                    <a:pt x="325" y="538"/>
                    <a:pt x="323" y="538"/>
                    <a:pt x="321" y="539"/>
                  </a:cubicBezTo>
                  <a:cubicBezTo>
                    <a:pt x="319" y="540"/>
                    <a:pt x="317" y="542"/>
                    <a:pt x="314" y="543"/>
                  </a:cubicBezTo>
                  <a:cubicBezTo>
                    <a:pt x="310" y="546"/>
                    <a:pt x="306" y="550"/>
                    <a:pt x="302" y="553"/>
                  </a:cubicBezTo>
                  <a:cubicBezTo>
                    <a:pt x="300" y="554"/>
                    <a:pt x="299" y="554"/>
                    <a:pt x="298" y="5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7"/>
            <p:cNvSpPr/>
            <p:nvPr/>
          </p:nvSpPr>
          <p:spPr bwMode="auto">
            <a:xfrm>
              <a:off x="1512" y="1441"/>
              <a:ext cx="12" cy="31"/>
            </a:xfrm>
            <a:custGeom>
              <a:gdLst>
                <a:gd name="T0" fmla="*/ 3 w 5"/>
                <a:gd name="T1" fmla="*/ 0 h 13"/>
                <a:gd name="T2" fmla="*/ 0 w 5"/>
                <a:gd name="T3" fmla="*/ 7 h 13"/>
                <a:gd name="T4" fmla="*/ 0 w 5"/>
                <a:gd name="T5" fmla="*/ 13 h 13"/>
                <a:gd name="T6" fmla="*/ 5 w 5"/>
                <a:gd name="T7" fmla="*/ 0 h 13"/>
                <a:gd name="T8" fmla="*/ 3 w 5"/>
                <a:gd name="T9" fmla="*/ 0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3" y="0"/>
                  </a:moveTo>
                  <a:cubicBezTo>
                    <a:pt x="2" y="2"/>
                    <a:pt x="1" y="5"/>
                    <a:pt x="0" y="7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8"/>
                    <a:pt x="3" y="4"/>
                    <a:pt x="5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08"/>
            <p:cNvSpPr/>
            <p:nvPr/>
          </p:nvSpPr>
          <p:spPr bwMode="auto">
            <a:xfrm>
              <a:off x="1540" y="2877"/>
              <a:ext cx="12" cy="2"/>
            </a:xfrm>
            <a:custGeom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09"/>
            <p:cNvSpPr/>
            <p:nvPr/>
          </p:nvSpPr>
          <p:spPr bwMode="auto">
            <a:xfrm>
              <a:off x="1512" y="2867"/>
              <a:ext cx="2" cy="12"/>
            </a:xfrm>
            <a:custGeom>
              <a:gdLst>
                <a:gd name="T0" fmla="*/ 0 w 1"/>
                <a:gd name="T1" fmla="*/ 5 h 5"/>
                <a:gd name="T2" fmla="*/ 1 w 1"/>
                <a:gd name="T3" fmla="*/ 5 h 5"/>
                <a:gd name="T4" fmla="*/ 0 w 1"/>
                <a:gd name="T5" fmla="*/ 0 h 5"/>
                <a:gd name="T6" fmla="*/ 0 w 1"/>
                <a:gd name="T7" fmla="*/ 5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1" y="1"/>
                    <a:pt x="0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10"/>
            <p:cNvSpPr/>
            <p:nvPr/>
          </p:nvSpPr>
          <p:spPr bwMode="auto">
            <a:xfrm>
              <a:off x="1694" y="2796"/>
              <a:ext cx="40" cy="83"/>
            </a:xfrm>
            <a:custGeom>
              <a:gdLst>
                <a:gd name="T0" fmla="*/ 17 w 17"/>
                <a:gd name="T1" fmla="*/ 13 h 35"/>
                <a:gd name="T2" fmla="*/ 8 w 17"/>
                <a:gd name="T3" fmla="*/ 0 h 35"/>
                <a:gd name="T4" fmla="*/ 1 w 17"/>
                <a:gd name="T5" fmla="*/ 4 h 35"/>
                <a:gd name="T6" fmla="*/ 0 w 17"/>
                <a:gd name="T7" fmla="*/ 15 h 35"/>
                <a:gd name="T8" fmla="*/ 3 w 17"/>
                <a:gd name="T9" fmla="*/ 27 h 35"/>
                <a:gd name="T10" fmla="*/ 5 w 17"/>
                <a:gd name="T11" fmla="*/ 35 h 35"/>
                <a:gd name="T12" fmla="*/ 7 w 17"/>
                <a:gd name="T13" fmla="*/ 35 h 35"/>
                <a:gd name="T14" fmla="*/ 3 w 17"/>
                <a:gd name="T15" fmla="*/ 19 h 35"/>
                <a:gd name="T16" fmla="*/ 2 w 17"/>
                <a:gd name="T17" fmla="*/ 8 h 35"/>
                <a:gd name="T18" fmla="*/ 7 w 17"/>
                <a:gd name="T19" fmla="*/ 2 h 35"/>
                <a:gd name="T20" fmla="*/ 13 w 17"/>
                <a:gd name="T21" fmla="*/ 7 h 35"/>
                <a:gd name="T22" fmla="*/ 15 w 17"/>
                <a:gd name="T23" fmla="*/ 17 h 35"/>
                <a:gd name="T24" fmla="*/ 11 w 17"/>
                <a:gd name="T25" fmla="*/ 35 h 35"/>
                <a:gd name="T26" fmla="*/ 13 w 17"/>
                <a:gd name="T27" fmla="*/ 35 h 35"/>
                <a:gd name="T28" fmla="*/ 17 w 17"/>
                <a:gd name="T29" fmla="*/ 13 h 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35">
                  <a:moveTo>
                    <a:pt x="17" y="13"/>
                  </a:moveTo>
                  <a:cubicBezTo>
                    <a:pt x="16" y="9"/>
                    <a:pt x="13" y="1"/>
                    <a:pt x="8" y="0"/>
                  </a:cubicBezTo>
                  <a:cubicBezTo>
                    <a:pt x="5" y="0"/>
                    <a:pt x="3" y="2"/>
                    <a:pt x="1" y="4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1" y="19"/>
                    <a:pt x="2" y="23"/>
                    <a:pt x="3" y="27"/>
                  </a:cubicBezTo>
                  <a:cubicBezTo>
                    <a:pt x="4" y="30"/>
                    <a:pt x="4" y="32"/>
                    <a:pt x="5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5" y="30"/>
                    <a:pt x="4" y="24"/>
                    <a:pt x="3" y="19"/>
                  </a:cubicBezTo>
                  <a:cubicBezTo>
                    <a:pt x="2" y="15"/>
                    <a:pt x="2" y="12"/>
                    <a:pt x="2" y="8"/>
                  </a:cubicBezTo>
                  <a:cubicBezTo>
                    <a:pt x="2" y="5"/>
                    <a:pt x="4" y="1"/>
                    <a:pt x="7" y="2"/>
                  </a:cubicBezTo>
                  <a:cubicBezTo>
                    <a:pt x="10" y="3"/>
                    <a:pt x="12" y="5"/>
                    <a:pt x="13" y="7"/>
                  </a:cubicBezTo>
                  <a:cubicBezTo>
                    <a:pt x="15" y="10"/>
                    <a:pt x="15" y="13"/>
                    <a:pt x="15" y="17"/>
                  </a:cubicBezTo>
                  <a:cubicBezTo>
                    <a:pt x="15" y="23"/>
                    <a:pt x="13" y="29"/>
                    <a:pt x="11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5" y="28"/>
                    <a:pt x="17" y="21"/>
                    <a:pt x="17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14" name="文本框 1113"/>
          <p:cNvSpPr txBox="1"/>
          <p:nvPr/>
        </p:nvSpPr>
        <p:spPr>
          <a:xfrm>
            <a:off x="3505200" y="2152918"/>
            <a:ext cx="1210588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>
                <a:latin typeface="方正启体简体" panose="03000509000000000000" pitchFamily="65" charset="-122"/>
                <a:ea typeface="方正启体简体" panose="03000509000000000000" pitchFamily="65" charset="-122"/>
              </a:rPr>
              <a:t>叁</a:t>
            </a:r>
          </a:p>
        </p:txBody>
      </p:sp>
      <p:sp>
        <p:nvSpPr>
          <p:cNvPr id="1115" name="矩形 1114"/>
          <p:cNvSpPr/>
          <p:nvPr/>
        </p:nvSpPr>
        <p:spPr>
          <a:xfrm>
            <a:off x="2543662" y="4126275"/>
            <a:ext cx="3285638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60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输入标题</a:t>
            </a:r>
          </a:p>
        </p:txBody>
      </p:sp>
    </p:spTree>
    <p:extLst>
      <p:ext uri="{BB962C8B-B14F-4D97-AF65-F5344CB8AC3E}">
        <p14:creationId val="791834035"/>
      </p:ext>
    </p:extLst>
  </p:cSld>
  <p:clrMapOvr>
    <a:masterClrMapping/>
  </p:clrMapOvr>
  <p:transition spd="slow" advTm="1000">
    <p:push dir="u"/>
  </p:transition>
  <p:timing/>
</p:sld>
</file>

<file path=ppt/slides/slide18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5" name="文本框 14"/>
          <p:cNvSpPr txBox="1"/>
          <p:nvPr/>
        </p:nvSpPr>
        <p:spPr>
          <a:xfrm>
            <a:off x="4717257" y="293975"/>
            <a:ext cx="275748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40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  <p:grpSp>
        <p:nvGrpSpPr>
          <p:cNvPr id="2" name="组合 1"/>
          <p:cNvGrpSpPr/>
          <p:nvPr/>
        </p:nvGrpSpPr>
        <p:grpSpPr>
          <a:xfrm>
            <a:off x="1291617" y="1454096"/>
            <a:ext cx="2370634" cy="4850230"/>
            <a:chOff x="1291617" y="1454096"/>
            <a:chExt cx="2370634" cy="4850230"/>
          </a:xfrm>
        </p:grpSpPr>
        <p:grpSp>
          <p:nvGrpSpPr>
            <p:cNvPr id="14" name="组合 13"/>
            <p:cNvGrpSpPr/>
            <p:nvPr/>
          </p:nvGrpSpPr>
          <p:grpSpPr>
            <a:xfrm>
              <a:off x="1291617" y="1454096"/>
              <a:ext cx="2370634" cy="4850230"/>
              <a:chOff x="1927046" y="1206123"/>
              <a:chExt cx="2370634" cy="4850230"/>
            </a:xfrm>
          </p:grpSpPr>
          <p:sp>
            <p:nvSpPr>
              <p:cNvPr id="13" name="矩形 12"/>
              <p:cNvSpPr/>
              <p:nvPr/>
            </p:nvSpPr>
            <p:spPr>
              <a:xfrm>
                <a:off x="1942544" y="1206123"/>
                <a:ext cx="2355136" cy="485023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25400" dir="8100000" algn="tr" rotWithShape="0">
                  <a:prstClr val="black">
                    <a:alpha val="3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pic>
            <p:nvPicPr>
              <p:cNvPr id="12" name="图片 11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 rot="5400000">
                <a:off x="1779365" y="3553536"/>
                <a:ext cx="2650498" cy="2355135"/>
              </a:xfrm>
              <a:prstGeom prst="rect">
                <a:avLst/>
              </a:prstGeom>
            </p:spPr>
          </p:pic>
        </p:grpSp>
        <p:sp>
          <p:nvSpPr>
            <p:cNvPr id="22" name="文本框 21"/>
            <p:cNvSpPr txBox="1"/>
            <p:nvPr/>
          </p:nvSpPr>
          <p:spPr>
            <a:xfrm>
              <a:off x="2038353" y="2293749"/>
              <a:ext cx="877163" cy="17543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54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繁体" panose="03000509000000000000" pitchFamily="65" charset="-122"/>
                  <a:ea typeface="方正启体繁体" panose="03000509000000000000" pitchFamily="65" charset="-122"/>
                </a:rPr>
                <a:t>华</a:t>
              </a:r>
              <a:endParaRPr lang="en-US" altLang="zh-CN" sz="5400">
                <a:solidFill>
                  <a:schemeClr val="tx1">
                    <a:lumMod val="75000"/>
                    <a:lumOff val="25000"/>
                  </a:schemeClr>
                </a:solidFill>
                <a:latin typeface="方正启体繁体" panose="03000509000000000000" pitchFamily="65" charset="-122"/>
                <a:ea typeface="方正启体繁体" panose="03000509000000000000" pitchFamily="65" charset="-122"/>
              </a:endParaRPr>
            </a:p>
            <a:p>
              <a:r>
                <a:rPr lang="zh-CN" altLang="en-US" sz="54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繁体" panose="03000509000000000000" pitchFamily="65" charset="-122"/>
                  <a:ea typeface="方正启体繁体" panose="03000509000000000000" pitchFamily="65" charset="-122"/>
                </a:rPr>
                <a:t>丽</a:t>
              </a: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4902723" y="1454096"/>
            <a:ext cx="2370634" cy="4850230"/>
            <a:chOff x="4902723" y="1454096"/>
            <a:chExt cx="2370634" cy="4850230"/>
          </a:xfrm>
        </p:grpSpPr>
        <p:grpSp>
          <p:nvGrpSpPr>
            <p:cNvPr id="16" name="组合 15"/>
            <p:cNvGrpSpPr/>
            <p:nvPr/>
          </p:nvGrpSpPr>
          <p:grpSpPr>
            <a:xfrm>
              <a:off x="4902723" y="1454096"/>
              <a:ext cx="2370634" cy="4850230"/>
              <a:chOff x="1927046" y="1206123"/>
              <a:chExt cx="2370634" cy="4850230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1942544" y="1206123"/>
                <a:ext cx="2355136" cy="485023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25400" dir="8100000" algn="tr" rotWithShape="0">
                  <a:prstClr val="black">
                    <a:alpha val="3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pic>
            <p:nvPicPr>
              <p:cNvPr id="18" name="图片 17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 rot="5400000">
                <a:off x="1779365" y="3553536"/>
                <a:ext cx="2650498" cy="2355135"/>
              </a:xfrm>
              <a:prstGeom prst="rect">
                <a:avLst/>
              </a:prstGeom>
            </p:spPr>
          </p:pic>
        </p:grpSp>
        <p:sp>
          <p:nvSpPr>
            <p:cNvPr id="23" name="文本框 22"/>
            <p:cNvSpPr txBox="1"/>
            <p:nvPr/>
          </p:nvSpPr>
          <p:spPr>
            <a:xfrm>
              <a:off x="5649459" y="2293749"/>
              <a:ext cx="877163" cy="17543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54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繁体" panose="03000509000000000000" pitchFamily="65" charset="-122"/>
                  <a:ea typeface="方正启体繁体" panose="03000509000000000000" pitchFamily="65" charset="-122"/>
                </a:rPr>
                <a:t>时</a:t>
              </a:r>
              <a:endParaRPr lang="en-US" altLang="zh-CN" sz="5400">
                <a:solidFill>
                  <a:schemeClr val="tx1">
                    <a:lumMod val="75000"/>
                    <a:lumOff val="25000"/>
                  </a:schemeClr>
                </a:solidFill>
                <a:latin typeface="方正启体繁体" panose="03000509000000000000" pitchFamily="65" charset="-122"/>
                <a:ea typeface="方正启体繁体" panose="03000509000000000000" pitchFamily="65" charset="-122"/>
              </a:endParaRPr>
            </a:p>
            <a:p>
              <a:r>
                <a:rPr lang="zh-CN" altLang="en-US" sz="54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繁体" panose="03000509000000000000" pitchFamily="65" charset="-122"/>
                  <a:ea typeface="方正启体繁体" panose="03000509000000000000" pitchFamily="65" charset="-122"/>
                </a:rPr>
                <a:t>尚</a:t>
              </a: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8513828" y="1454096"/>
            <a:ext cx="2370634" cy="4850230"/>
            <a:chOff x="8513828" y="1454096"/>
            <a:chExt cx="2370634" cy="4850230"/>
          </a:xfrm>
        </p:grpSpPr>
        <p:grpSp>
          <p:nvGrpSpPr>
            <p:cNvPr id="19" name="组合 18"/>
            <p:cNvGrpSpPr/>
            <p:nvPr/>
          </p:nvGrpSpPr>
          <p:grpSpPr>
            <a:xfrm>
              <a:off x="8513828" y="1454096"/>
              <a:ext cx="2370634" cy="4850230"/>
              <a:chOff x="1927046" y="1206123"/>
              <a:chExt cx="2370634" cy="4850230"/>
            </a:xfrm>
          </p:grpSpPr>
          <p:sp>
            <p:nvSpPr>
              <p:cNvPr id="20" name="矩形 19"/>
              <p:cNvSpPr/>
              <p:nvPr/>
            </p:nvSpPr>
            <p:spPr>
              <a:xfrm>
                <a:off x="1942544" y="1206123"/>
                <a:ext cx="2355136" cy="485023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25400" dir="8100000" algn="tr" rotWithShape="0">
                  <a:prstClr val="black">
                    <a:alpha val="3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pic>
            <p:nvPicPr>
              <p:cNvPr id="21" name="图片 20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 rot="5400000">
                <a:off x="1779365" y="3553536"/>
                <a:ext cx="2650498" cy="2355135"/>
              </a:xfrm>
              <a:prstGeom prst="rect">
                <a:avLst/>
              </a:prstGeom>
            </p:spPr>
          </p:pic>
        </p:grpSp>
        <p:sp>
          <p:nvSpPr>
            <p:cNvPr id="24" name="文本框 23"/>
            <p:cNvSpPr txBox="1"/>
            <p:nvPr/>
          </p:nvSpPr>
          <p:spPr>
            <a:xfrm>
              <a:off x="9260564" y="2293749"/>
              <a:ext cx="877163" cy="17543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54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繁体" panose="03000509000000000000" pitchFamily="65" charset="-122"/>
                  <a:ea typeface="方正启体繁体" panose="03000509000000000000" pitchFamily="65" charset="-122"/>
                </a:rPr>
                <a:t>民</a:t>
              </a:r>
              <a:endParaRPr lang="en-US" altLang="zh-CN" sz="5400">
                <a:solidFill>
                  <a:schemeClr val="tx1">
                    <a:lumMod val="75000"/>
                    <a:lumOff val="25000"/>
                  </a:schemeClr>
                </a:solidFill>
                <a:latin typeface="方正启体繁体" panose="03000509000000000000" pitchFamily="65" charset="-122"/>
                <a:ea typeface="方正启体繁体" panose="03000509000000000000" pitchFamily="65" charset="-122"/>
              </a:endParaRPr>
            </a:p>
            <a:p>
              <a:r>
                <a:rPr lang="zh-CN" altLang="en-US" sz="54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繁体" panose="03000509000000000000" pitchFamily="65" charset="-122"/>
                  <a:ea typeface="方正启体繁体" panose="03000509000000000000" pitchFamily="65" charset="-122"/>
                </a:rPr>
                <a:t>族</a:t>
              </a:r>
            </a:p>
          </p:txBody>
        </p:sp>
      </p:grpSp>
    </p:spTree>
    <p:extLst>
      <p:ext uri="{BB962C8B-B14F-4D97-AF65-F5344CB8AC3E}">
        <p14:creationId val="2248308236"/>
      </p:ext>
    </p:extLst>
  </p:cSld>
  <p:clrMapOvr>
    <a:masterClrMapping/>
  </p:clrMapOvr>
  <p:transition spd="slow" advTm="1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1" name="组合 20"/>
          <p:cNvGrpSpPr/>
          <p:nvPr/>
        </p:nvGrpSpPr>
        <p:grpSpPr>
          <a:xfrm>
            <a:off x="1206195" y="3633990"/>
            <a:ext cx="9731250" cy="663750"/>
            <a:chOff x="1206195" y="3009150"/>
            <a:chExt cx="9731250" cy="663750"/>
          </a:xfrm>
        </p:grpSpPr>
        <p:pic>
          <p:nvPicPr>
            <p:cNvPr id="11" name="图片 10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5400000">
              <a:off x="1847445" y="2367900"/>
              <a:ext cx="663750" cy="1946250"/>
            </a:xfrm>
            <a:prstGeom prst="rect">
              <a:avLst/>
            </a:prstGeom>
          </p:spPr>
        </p:pic>
        <p:pic>
          <p:nvPicPr>
            <p:cNvPr id="12" name="图片 1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5400000">
              <a:off x="3793695" y="2367900"/>
              <a:ext cx="663750" cy="1946250"/>
            </a:xfrm>
            <a:prstGeom prst="rect">
              <a:avLst/>
            </a:prstGeom>
          </p:spPr>
        </p:pic>
        <p:pic>
          <p:nvPicPr>
            <p:cNvPr id="13" name="图片 1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5400000">
              <a:off x="5739945" y="2367900"/>
              <a:ext cx="663750" cy="1946250"/>
            </a:xfrm>
            <a:prstGeom prst="rect">
              <a:avLst/>
            </a:prstGeom>
          </p:spPr>
        </p:pic>
        <p:pic>
          <p:nvPicPr>
            <p:cNvPr id="14" name="图片 1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5400000">
              <a:off x="7686195" y="2367900"/>
              <a:ext cx="663750" cy="1946250"/>
            </a:xfrm>
            <a:prstGeom prst="rect">
              <a:avLst/>
            </a:prstGeom>
          </p:spPr>
        </p:pic>
        <p:pic>
          <p:nvPicPr>
            <p:cNvPr id="15" name="图片 1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5400000">
              <a:off x="9632445" y="2367900"/>
              <a:ext cx="663750" cy="1946250"/>
            </a:xfrm>
            <a:prstGeom prst="rect">
              <a:avLst/>
            </a:prstGeom>
          </p:spPr>
        </p:pic>
      </p:grpSp>
      <p:grpSp>
        <p:nvGrpSpPr>
          <p:cNvPr id="2" name="组合 1"/>
          <p:cNvGrpSpPr/>
          <p:nvPr/>
        </p:nvGrpSpPr>
        <p:grpSpPr>
          <a:xfrm>
            <a:off x="1280725" y="2987659"/>
            <a:ext cx="1338828" cy="707351"/>
            <a:chOff x="1280725" y="2987659"/>
            <a:chExt cx="1338828" cy="707351"/>
          </a:xfrm>
        </p:grpSpPr>
        <p:sp>
          <p:nvSpPr>
            <p:cNvPr id="16" name="文本框 15"/>
            <p:cNvSpPr txBox="1"/>
            <p:nvPr/>
          </p:nvSpPr>
          <p:spPr>
            <a:xfrm>
              <a:off x="1499326" y="3233345"/>
              <a:ext cx="79220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>
                  <a:solidFill>
                    <a:schemeClr val="tx1">
                      <a:lumMod val="65000"/>
                      <a:lumOff val="3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2012</a:t>
              </a:r>
              <a:endParaRPr lang="zh-CN" altLang="en-US" sz="2400">
                <a:solidFill>
                  <a:schemeClr val="tx1">
                    <a:lumMod val="65000"/>
                    <a:lumOff val="3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endParaRPr>
            </a:p>
          </p:txBody>
        </p:sp>
        <p:sp>
          <p:nvSpPr>
            <p:cNvPr id="23" name="文本框 22"/>
            <p:cNvSpPr txBox="1"/>
            <p:nvPr/>
          </p:nvSpPr>
          <p:spPr>
            <a:xfrm>
              <a:off x="1280725" y="2987659"/>
              <a:ext cx="13388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请输入标题</a:t>
              </a: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3167685" y="4297740"/>
            <a:ext cx="1338828" cy="769001"/>
            <a:chOff x="3167685" y="4297740"/>
            <a:chExt cx="1338828" cy="769001"/>
          </a:xfrm>
        </p:grpSpPr>
        <p:sp>
          <p:nvSpPr>
            <p:cNvPr id="17" name="文本框 16"/>
            <p:cNvSpPr txBox="1"/>
            <p:nvPr/>
          </p:nvSpPr>
          <p:spPr>
            <a:xfrm>
              <a:off x="3445576" y="4297740"/>
              <a:ext cx="78579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>
                  <a:solidFill>
                    <a:schemeClr val="tx1">
                      <a:lumMod val="65000"/>
                      <a:lumOff val="3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2013</a:t>
              </a:r>
              <a:endParaRPr lang="zh-CN" altLang="en-US" sz="2400">
                <a:solidFill>
                  <a:schemeClr val="tx1">
                    <a:lumMod val="65000"/>
                    <a:lumOff val="3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endParaRPr>
            </a:p>
          </p:txBody>
        </p:sp>
        <p:sp>
          <p:nvSpPr>
            <p:cNvPr id="25" name="文本框 24"/>
            <p:cNvSpPr txBox="1"/>
            <p:nvPr/>
          </p:nvSpPr>
          <p:spPr>
            <a:xfrm>
              <a:off x="3167685" y="4697409"/>
              <a:ext cx="13388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请输入标题</a:t>
              </a:r>
            </a:p>
          </p:txBody>
        </p:sp>
      </p:grpSp>
      <p:sp>
        <p:nvSpPr>
          <p:cNvPr id="27" name="文本框 26"/>
          <p:cNvSpPr txBox="1"/>
          <p:nvPr/>
        </p:nvSpPr>
        <p:spPr>
          <a:xfrm>
            <a:off x="4717257" y="293975"/>
            <a:ext cx="275748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40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  <p:grpSp>
        <p:nvGrpSpPr>
          <p:cNvPr id="3" name="组合 2"/>
          <p:cNvGrpSpPr/>
          <p:nvPr/>
        </p:nvGrpSpPr>
        <p:grpSpPr>
          <a:xfrm>
            <a:off x="5472007" y="2924519"/>
            <a:ext cx="1338828" cy="770491"/>
            <a:chOff x="5472007" y="2924519"/>
            <a:chExt cx="1338828" cy="770491"/>
          </a:xfrm>
        </p:grpSpPr>
        <p:sp>
          <p:nvSpPr>
            <p:cNvPr id="18" name="文本框 17"/>
            <p:cNvSpPr txBox="1"/>
            <p:nvPr/>
          </p:nvSpPr>
          <p:spPr>
            <a:xfrm>
              <a:off x="5756003" y="3233345"/>
              <a:ext cx="8130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>
                  <a:solidFill>
                    <a:schemeClr val="tx1">
                      <a:lumMod val="65000"/>
                      <a:lumOff val="3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2014</a:t>
              </a:r>
              <a:endParaRPr lang="zh-CN" altLang="en-US" sz="2400">
                <a:solidFill>
                  <a:schemeClr val="tx1">
                    <a:lumMod val="65000"/>
                    <a:lumOff val="3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endParaRPr>
            </a:p>
          </p:txBody>
        </p:sp>
        <p:sp>
          <p:nvSpPr>
            <p:cNvPr id="28" name="文本框 27"/>
            <p:cNvSpPr txBox="1"/>
            <p:nvPr/>
          </p:nvSpPr>
          <p:spPr>
            <a:xfrm>
              <a:off x="5472007" y="2924519"/>
              <a:ext cx="13388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请输入标题</a:t>
              </a: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9755335" y="2924519"/>
            <a:ext cx="1338828" cy="770491"/>
            <a:chOff x="9755335" y="2924519"/>
            <a:chExt cx="1338828" cy="770491"/>
          </a:xfrm>
        </p:grpSpPr>
        <p:sp>
          <p:nvSpPr>
            <p:cNvPr id="20" name="文本框 19"/>
            <p:cNvSpPr txBox="1"/>
            <p:nvPr/>
          </p:nvSpPr>
          <p:spPr>
            <a:xfrm>
              <a:off x="10064019" y="3233345"/>
              <a:ext cx="77136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>
                  <a:solidFill>
                    <a:schemeClr val="tx1">
                      <a:lumMod val="65000"/>
                      <a:lumOff val="3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2016</a:t>
              </a:r>
              <a:endParaRPr lang="zh-CN" altLang="en-US" sz="2400">
                <a:solidFill>
                  <a:schemeClr val="tx1">
                    <a:lumMod val="65000"/>
                    <a:lumOff val="3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endParaRPr>
            </a:p>
          </p:txBody>
        </p:sp>
        <p:sp>
          <p:nvSpPr>
            <p:cNvPr id="30" name="文本框 29"/>
            <p:cNvSpPr txBox="1"/>
            <p:nvPr/>
          </p:nvSpPr>
          <p:spPr>
            <a:xfrm>
              <a:off x="9755335" y="2924519"/>
              <a:ext cx="13388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请输入标题</a:t>
              </a:r>
            </a:p>
          </p:txBody>
        </p:sp>
      </p:grpSp>
      <p:sp>
        <p:nvSpPr>
          <p:cNvPr id="31" name="文本框 30"/>
          <p:cNvSpPr txBox="1"/>
          <p:nvPr/>
        </p:nvSpPr>
        <p:spPr>
          <a:xfrm>
            <a:off x="944694" y="5573620"/>
            <a:ext cx="1014515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民族</a:t>
            </a:r>
            <a:r>
              <a:rPr lang="zh-CN" altLang="en-US" sz="24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是指经长期历史发展而形成的稳定共同体，一群基于历史、文化、语言、宗教或行为与其它人群有所区别的群体</a:t>
            </a:r>
          </a:p>
        </p:txBody>
      </p:sp>
      <p:grpSp>
        <p:nvGrpSpPr>
          <p:cNvPr id="6" name="组合 5"/>
          <p:cNvGrpSpPr/>
          <p:nvPr/>
        </p:nvGrpSpPr>
        <p:grpSpPr>
          <a:xfrm>
            <a:off x="7483965" y="4297740"/>
            <a:ext cx="1338828" cy="762252"/>
            <a:chOff x="7483965" y="4297740"/>
            <a:chExt cx="1338828" cy="762252"/>
          </a:xfrm>
        </p:grpSpPr>
        <p:sp>
          <p:nvSpPr>
            <p:cNvPr id="19" name="文本框 18"/>
            <p:cNvSpPr txBox="1"/>
            <p:nvPr/>
          </p:nvSpPr>
          <p:spPr>
            <a:xfrm>
              <a:off x="7784660" y="4297740"/>
              <a:ext cx="80021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>
                  <a:solidFill>
                    <a:schemeClr val="tx1">
                      <a:lumMod val="65000"/>
                      <a:lumOff val="3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2015</a:t>
              </a:r>
              <a:endParaRPr lang="zh-CN" altLang="en-US" sz="2400">
                <a:solidFill>
                  <a:schemeClr val="tx1">
                    <a:lumMod val="65000"/>
                    <a:lumOff val="3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endParaRPr>
            </a:p>
          </p:txBody>
        </p:sp>
        <p:sp>
          <p:nvSpPr>
            <p:cNvPr id="32" name="文本框 31"/>
            <p:cNvSpPr txBox="1"/>
            <p:nvPr/>
          </p:nvSpPr>
          <p:spPr>
            <a:xfrm>
              <a:off x="7483965" y="4690660"/>
              <a:ext cx="13388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请输入标题</a:t>
              </a:r>
            </a:p>
          </p:txBody>
        </p:sp>
      </p:grpSp>
    </p:spTree>
    <p:extLst>
      <p:ext uri="{BB962C8B-B14F-4D97-AF65-F5344CB8AC3E}">
        <p14:creationId val="1677867241"/>
      </p:ext>
    </p:extLst>
  </p:cSld>
  <p:clrMapOvr>
    <a:masterClrMapping/>
  </p:clrMapOvr>
  <p:transition spd="slow" advTm="1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4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9" name="组合 8"/>
          <p:cNvGrpSpPr/>
          <p:nvPr/>
        </p:nvGrpSpPr>
        <p:grpSpPr>
          <a:xfrm>
            <a:off x="2087881" y="2209800"/>
            <a:ext cx="1645919" cy="4171950"/>
            <a:chOff x="3211831" y="0"/>
            <a:chExt cx="2728167" cy="6915150"/>
          </a:xfrm>
          <a:effectLst>
            <a:outerShdw blurRad="50800" dist="12700" dir="8100000" algn="tr" rotWithShape="0">
              <a:prstClr val="black">
                <a:alpha val="40000"/>
              </a:prstClr>
            </a:outerShdw>
          </a:effectLst>
        </p:grpSpPr>
        <p:sp>
          <p:nvSpPr>
            <p:cNvPr id="5" name="矩形 4"/>
            <p:cNvSpPr/>
            <p:nvPr/>
          </p:nvSpPr>
          <p:spPr>
            <a:xfrm>
              <a:off x="3230879" y="0"/>
              <a:ext cx="2709119" cy="68580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73" t="4128" r="40059" b="44354"/>
            <a:stretch>
              <a:fillRect/>
            </a:stretch>
          </p:blipFill>
          <p:spPr>
            <a:xfrm rot="16200000">
              <a:off x="2305049" y="3783331"/>
              <a:ext cx="4038601" cy="2225038"/>
            </a:xfrm>
            <a:prstGeom prst="rect">
              <a:avLst/>
            </a:prstGeom>
          </p:spPr>
        </p:pic>
      </p:grpSp>
      <p:grpSp>
        <p:nvGrpSpPr>
          <p:cNvPr id="10" name="组合 9"/>
          <p:cNvGrpSpPr/>
          <p:nvPr/>
        </p:nvGrpSpPr>
        <p:grpSpPr>
          <a:xfrm>
            <a:off x="4431031" y="2209800"/>
            <a:ext cx="1645919" cy="4171950"/>
            <a:chOff x="3211831" y="0"/>
            <a:chExt cx="2728167" cy="6915150"/>
          </a:xfrm>
          <a:effectLst>
            <a:outerShdw blurRad="50800" dist="12700" dir="8100000" algn="tr" rotWithShape="0">
              <a:prstClr val="black">
                <a:alpha val="40000"/>
              </a:prstClr>
            </a:outerShdw>
          </a:effectLst>
        </p:grpSpPr>
        <p:sp>
          <p:nvSpPr>
            <p:cNvPr id="11" name="矩形 10"/>
            <p:cNvSpPr/>
            <p:nvPr/>
          </p:nvSpPr>
          <p:spPr>
            <a:xfrm>
              <a:off x="3230879" y="0"/>
              <a:ext cx="2709119" cy="68580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12" name="图片 1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73" t="4128" r="40059" b="44354"/>
            <a:stretch>
              <a:fillRect/>
            </a:stretch>
          </p:blipFill>
          <p:spPr>
            <a:xfrm rot="16200000">
              <a:off x="2305049" y="3783331"/>
              <a:ext cx="4038601" cy="2225038"/>
            </a:xfrm>
            <a:prstGeom prst="rect">
              <a:avLst/>
            </a:prstGeom>
          </p:spPr>
        </p:pic>
      </p:grpSp>
      <p:grpSp>
        <p:nvGrpSpPr>
          <p:cNvPr id="13" name="组合 12"/>
          <p:cNvGrpSpPr/>
          <p:nvPr/>
        </p:nvGrpSpPr>
        <p:grpSpPr>
          <a:xfrm>
            <a:off x="6774181" y="2209800"/>
            <a:ext cx="1645919" cy="4171950"/>
            <a:chOff x="3211831" y="0"/>
            <a:chExt cx="2728167" cy="6915150"/>
          </a:xfrm>
          <a:effectLst>
            <a:outerShdw blurRad="50800" dist="12700" dir="8100000" algn="tr" rotWithShape="0">
              <a:prstClr val="black">
                <a:alpha val="40000"/>
              </a:prstClr>
            </a:outerShdw>
          </a:effectLst>
        </p:grpSpPr>
        <p:sp>
          <p:nvSpPr>
            <p:cNvPr id="14" name="矩形 13"/>
            <p:cNvSpPr/>
            <p:nvPr/>
          </p:nvSpPr>
          <p:spPr>
            <a:xfrm>
              <a:off x="3230879" y="0"/>
              <a:ext cx="2709119" cy="68580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15" name="图片 1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73" t="4128" r="40059" b="44354"/>
            <a:stretch>
              <a:fillRect/>
            </a:stretch>
          </p:blipFill>
          <p:spPr>
            <a:xfrm rot="16200000">
              <a:off x="2305049" y="3783331"/>
              <a:ext cx="4038601" cy="2225038"/>
            </a:xfrm>
            <a:prstGeom prst="rect">
              <a:avLst/>
            </a:prstGeom>
          </p:spPr>
        </p:pic>
      </p:grpSp>
      <p:grpSp>
        <p:nvGrpSpPr>
          <p:cNvPr id="16" name="组合 15"/>
          <p:cNvGrpSpPr/>
          <p:nvPr/>
        </p:nvGrpSpPr>
        <p:grpSpPr>
          <a:xfrm>
            <a:off x="9117331" y="2209800"/>
            <a:ext cx="1645919" cy="4171950"/>
            <a:chOff x="3211831" y="0"/>
            <a:chExt cx="2728167" cy="6915150"/>
          </a:xfrm>
          <a:effectLst>
            <a:outerShdw blurRad="50800" dist="12700" dir="8100000" algn="tr" rotWithShape="0">
              <a:prstClr val="black">
                <a:alpha val="40000"/>
              </a:prstClr>
            </a:outerShdw>
          </a:effectLst>
        </p:grpSpPr>
        <p:sp>
          <p:nvSpPr>
            <p:cNvPr id="17" name="矩形 16"/>
            <p:cNvSpPr/>
            <p:nvPr/>
          </p:nvSpPr>
          <p:spPr>
            <a:xfrm>
              <a:off x="3230879" y="0"/>
              <a:ext cx="2709119" cy="68580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18" name="图片 17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73" t="4128" r="40059" b="44354"/>
            <a:stretch>
              <a:fillRect/>
            </a:stretch>
          </p:blipFill>
          <p:spPr>
            <a:xfrm rot="16200000">
              <a:off x="2305049" y="3783331"/>
              <a:ext cx="4038601" cy="2225038"/>
            </a:xfrm>
            <a:prstGeom prst="rect">
              <a:avLst/>
            </a:prstGeom>
          </p:spPr>
        </p:pic>
      </p:grpSp>
      <p:sp>
        <p:nvSpPr>
          <p:cNvPr id="19" name="文本框 18"/>
          <p:cNvSpPr txBox="1"/>
          <p:nvPr/>
        </p:nvSpPr>
        <p:spPr>
          <a:xfrm>
            <a:off x="4875153" y="391960"/>
            <a:ext cx="2441694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800">
                <a:latin typeface="方正启体简体" panose="03000509000000000000" pitchFamily="65" charset="-122"/>
                <a:ea typeface="方正启体简体" panose="03000509000000000000" pitchFamily="65" charset="-122"/>
              </a:rPr>
              <a:t>目录</a:t>
            </a:r>
          </a:p>
        </p:txBody>
      </p:sp>
      <p:cxnSp>
        <p:nvCxnSpPr>
          <p:cNvPr id="21" name="直接连接符 20"/>
          <p:cNvCxnSpPr/>
          <p:nvPr/>
        </p:nvCxnSpPr>
        <p:spPr>
          <a:xfrm>
            <a:off x="4914900" y="1638300"/>
            <a:ext cx="2362200" cy="0"/>
          </a:xfrm>
          <a:prstGeom prst="line">
            <a:avLst/>
          </a:prstGeom>
          <a:ln>
            <a:solidFill>
              <a:srgbClr val="017F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" name="组合 29"/>
          <p:cNvGrpSpPr/>
          <p:nvPr/>
        </p:nvGrpSpPr>
        <p:grpSpPr>
          <a:xfrm>
            <a:off x="2542122" y="2333478"/>
            <a:ext cx="748923" cy="2955222"/>
            <a:chOff x="2542122" y="2308078"/>
            <a:chExt cx="748923" cy="2955222"/>
          </a:xfrm>
        </p:grpSpPr>
        <p:sp>
          <p:nvSpPr>
            <p:cNvPr id="23" name="文本框 22"/>
            <p:cNvSpPr txBox="1"/>
            <p:nvPr/>
          </p:nvSpPr>
          <p:spPr>
            <a:xfrm>
              <a:off x="2542122" y="2308078"/>
              <a:ext cx="748923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4400"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壹</a:t>
              </a:r>
            </a:p>
          </p:txBody>
        </p:sp>
        <p:sp>
          <p:nvSpPr>
            <p:cNvPr id="25" name="文本框 24"/>
            <p:cNvSpPr txBox="1"/>
            <p:nvPr/>
          </p:nvSpPr>
          <p:spPr>
            <a:xfrm>
              <a:off x="2619870" y="3201197"/>
              <a:ext cx="595035" cy="20621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输</a:t>
              </a:r>
              <a:endParaRPr lang="en-US" altLang="zh-CN" sz="32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endParaRPr>
            </a:p>
            <a:p>
              <a:r>
                <a: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入</a:t>
              </a:r>
              <a:endParaRPr lang="en-US" altLang="zh-CN" sz="32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endParaRPr>
            </a:p>
            <a:p>
              <a:r>
                <a: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标</a:t>
              </a:r>
              <a:endParaRPr lang="en-US" altLang="zh-CN" sz="32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endParaRPr>
            </a:p>
            <a:p>
              <a:r>
                <a: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题</a:t>
              </a:r>
            </a:p>
          </p:txBody>
        </p:sp>
        <p:sp>
          <p:nvSpPr>
            <p:cNvPr id="26" name="矩形 25"/>
            <p:cNvSpPr/>
            <p:nvPr/>
          </p:nvSpPr>
          <p:spPr>
            <a:xfrm>
              <a:off x="2708834" y="2910093"/>
              <a:ext cx="41549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丶</a:t>
              </a:r>
              <a:endParaRPr lang="en-US" altLang="zh-CN">
                <a:latin typeface="方正启体简体" panose="03000509000000000000" pitchFamily="65" charset="-122"/>
                <a:ea typeface="方正启体简体" panose="03000509000000000000" pitchFamily="65" charset="-122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4885273" y="2333478"/>
            <a:ext cx="748923" cy="2955222"/>
            <a:chOff x="2542122" y="2308078"/>
            <a:chExt cx="748923" cy="2955222"/>
          </a:xfrm>
        </p:grpSpPr>
        <p:sp>
          <p:nvSpPr>
            <p:cNvPr id="32" name="文本框 31"/>
            <p:cNvSpPr txBox="1"/>
            <p:nvPr/>
          </p:nvSpPr>
          <p:spPr>
            <a:xfrm>
              <a:off x="2542122" y="2308078"/>
              <a:ext cx="748923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4400"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贰</a:t>
              </a:r>
            </a:p>
          </p:txBody>
        </p:sp>
        <p:sp>
          <p:nvSpPr>
            <p:cNvPr id="33" name="文本框 32"/>
            <p:cNvSpPr txBox="1"/>
            <p:nvPr/>
          </p:nvSpPr>
          <p:spPr>
            <a:xfrm>
              <a:off x="2619870" y="3201197"/>
              <a:ext cx="595035" cy="20621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输</a:t>
              </a:r>
              <a:endParaRPr lang="en-US" altLang="zh-CN" sz="32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endParaRPr>
            </a:p>
            <a:p>
              <a:r>
                <a: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入</a:t>
              </a:r>
              <a:endParaRPr lang="en-US" altLang="zh-CN" sz="32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endParaRPr>
            </a:p>
            <a:p>
              <a:r>
                <a: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标</a:t>
              </a:r>
              <a:endParaRPr lang="en-US" altLang="zh-CN" sz="32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endParaRPr>
            </a:p>
            <a:p>
              <a:r>
                <a: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题</a:t>
              </a:r>
            </a:p>
          </p:txBody>
        </p:sp>
        <p:sp>
          <p:nvSpPr>
            <p:cNvPr id="34" name="矩形 33"/>
            <p:cNvSpPr/>
            <p:nvPr/>
          </p:nvSpPr>
          <p:spPr>
            <a:xfrm>
              <a:off x="2708834" y="2910093"/>
              <a:ext cx="41549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丶</a:t>
              </a:r>
              <a:endParaRPr lang="en-US" altLang="zh-CN">
                <a:latin typeface="方正启体简体" panose="03000509000000000000" pitchFamily="65" charset="-122"/>
                <a:ea typeface="方正启体简体" panose="03000509000000000000" pitchFamily="65" charset="-122"/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7228424" y="2333478"/>
            <a:ext cx="748923" cy="2955222"/>
            <a:chOff x="2542122" y="2308078"/>
            <a:chExt cx="748923" cy="2955222"/>
          </a:xfrm>
        </p:grpSpPr>
        <p:sp>
          <p:nvSpPr>
            <p:cNvPr id="36" name="文本框 35"/>
            <p:cNvSpPr txBox="1"/>
            <p:nvPr/>
          </p:nvSpPr>
          <p:spPr>
            <a:xfrm>
              <a:off x="2542122" y="2308078"/>
              <a:ext cx="748923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4400"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叁</a:t>
              </a:r>
            </a:p>
          </p:txBody>
        </p:sp>
        <p:sp>
          <p:nvSpPr>
            <p:cNvPr id="37" name="文本框 36"/>
            <p:cNvSpPr txBox="1"/>
            <p:nvPr/>
          </p:nvSpPr>
          <p:spPr>
            <a:xfrm>
              <a:off x="2619870" y="3201197"/>
              <a:ext cx="595035" cy="20621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输</a:t>
              </a:r>
              <a:endParaRPr lang="en-US" altLang="zh-CN" sz="32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endParaRPr>
            </a:p>
            <a:p>
              <a:r>
                <a: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入</a:t>
              </a:r>
              <a:endParaRPr lang="en-US" altLang="zh-CN" sz="32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endParaRPr>
            </a:p>
            <a:p>
              <a:r>
                <a: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标</a:t>
              </a:r>
              <a:endParaRPr lang="en-US" altLang="zh-CN" sz="32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endParaRPr>
            </a:p>
            <a:p>
              <a:r>
                <a: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题</a:t>
              </a:r>
            </a:p>
          </p:txBody>
        </p:sp>
        <p:sp>
          <p:nvSpPr>
            <p:cNvPr id="38" name="矩形 37"/>
            <p:cNvSpPr/>
            <p:nvPr/>
          </p:nvSpPr>
          <p:spPr>
            <a:xfrm>
              <a:off x="2708834" y="2910093"/>
              <a:ext cx="41549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丶</a:t>
              </a:r>
              <a:endParaRPr lang="en-US" altLang="zh-CN">
                <a:latin typeface="方正启体简体" panose="03000509000000000000" pitchFamily="65" charset="-122"/>
                <a:ea typeface="方正启体简体" panose="03000509000000000000" pitchFamily="65" charset="-122"/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9571574" y="2333478"/>
            <a:ext cx="748923" cy="2955222"/>
            <a:chOff x="2542122" y="2308078"/>
            <a:chExt cx="748923" cy="2955222"/>
          </a:xfrm>
        </p:grpSpPr>
        <p:sp>
          <p:nvSpPr>
            <p:cNvPr id="40" name="文本框 39"/>
            <p:cNvSpPr txBox="1"/>
            <p:nvPr/>
          </p:nvSpPr>
          <p:spPr>
            <a:xfrm>
              <a:off x="2542122" y="2308078"/>
              <a:ext cx="748923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4400"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肆</a:t>
              </a:r>
            </a:p>
          </p:txBody>
        </p:sp>
        <p:sp>
          <p:nvSpPr>
            <p:cNvPr id="41" name="文本框 40"/>
            <p:cNvSpPr txBox="1"/>
            <p:nvPr/>
          </p:nvSpPr>
          <p:spPr>
            <a:xfrm>
              <a:off x="2619870" y="3201197"/>
              <a:ext cx="595035" cy="20621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输</a:t>
              </a:r>
              <a:endParaRPr lang="en-US" altLang="zh-CN" sz="32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endParaRPr>
            </a:p>
            <a:p>
              <a:r>
                <a: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入</a:t>
              </a:r>
              <a:endParaRPr lang="en-US" altLang="zh-CN" sz="32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endParaRPr>
            </a:p>
            <a:p>
              <a:r>
                <a: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标</a:t>
              </a:r>
              <a:endParaRPr lang="en-US" altLang="zh-CN" sz="32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endParaRPr>
            </a:p>
            <a:p>
              <a:r>
                <a: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题</a:t>
              </a:r>
            </a:p>
          </p:txBody>
        </p:sp>
        <p:sp>
          <p:nvSpPr>
            <p:cNvPr id="42" name="矩形 41"/>
            <p:cNvSpPr/>
            <p:nvPr/>
          </p:nvSpPr>
          <p:spPr>
            <a:xfrm>
              <a:off x="2708834" y="2910093"/>
              <a:ext cx="41549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丶</a:t>
              </a:r>
              <a:endParaRPr lang="en-US" altLang="zh-CN">
                <a:latin typeface="方正启体简体" panose="03000509000000000000" pitchFamily="65" charset="-122"/>
                <a:ea typeface="方正启体简体" panose="03000509000000000000" pitchFamily="65" charset="-122"/>
              </a:endParaRPr>
            </a:p>
          </p:txBody>
        </p:sp>
      </p:grpSp>
    </p:spTree>
    <p:extLst>
      <p:ext uri="{BB962C8B-B14F-4D97-AF65-F5344CB8AC3E}">
        <p14:creationId val="3622510266"/>
      </p:ext>
    </p:extLst>
  </p:cSld>
  <p:clrMapOvr>
    <a:masterClrMapping/>
  </p:clrMapOvr>
  <p:transition spd="slow" advTm="1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" name="文本框 3"/>
          <p:cNvSpPr txBox="1"/>
          <p:nvPr/>
        </p:nvSpPr>
        <p:spPr>
          <a:xfrm>
            <a:off x="4717257" y="293975"/>
            <a:ext cx="275748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40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  <p:sp>
        <p:nvSpPr>
          <p:cNvPr id="5" name="文本框 4"/>
          <p:cNvSpPr txBox="1"/>
          <p:nvPr/>
        </p:nvSpPr>
        <p:spPr>
          <a:xfrm>
            <a:off x="6287876" y="1630142"/>
            <a:ext cx="1723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2400"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  <p:sp>
        <p:nvSpPr>
          <p:cNvPr id="3" name="文本框 2"/>
          <p:cNvSpPr txBox="1"/>
          <p:nvPr/>
        </p:nvSpPr>
        <p:spPr>
          <a:xfrm>
            <a:off x="6287876" y="2136041"/>
            <a:ext cx="500496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中国自古以来是一个多民族国家。中华人民共和国成立后，经中央政府调查统计正式确认的民族共有</a:t>
            </a:r>
            <a:r>
              <a:rPr lang="en-US" altLang="zh-CN" sz="16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56</a:t>
            </a:r>
            <a:r>
              <a:rPr lang="zh-CN" altLang="en-US" sz="16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个，其他为未识别民族</a:t>
            </a:r>
            <a:r>
              <a:rPr lang="en-US" altLang="zh-CN" sz="16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 </a:t>
            </a:r>
            <a:r>
              <a:rPr lang="zh-CN" altLang="en-US" sz="16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。</a:t>
            </a:r>
            <a:r>
              <a:rPr lang="en-US" altLang="zh-CN" sz="16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[</a:t>
            </a:r>
            <a:r>
              <a:rPr lang="zh-CN" altLang="en-US" sz="16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据</a:t>
            </a:r>
            <a:r>
              <a:rPr lang="en-US" altLang="zh-CN" sz="16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2010</a:t>
            </a:r>
            <a:r>
              <a:rPr lang="zh-CN" altLang="en-US" sz="16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年第六次全国人口普查主要数据：其中汉族人口比重最大，约占全国人口总数的</a:t>
            </a:r>
            <a:r>
              <a:rPr lang="en-US" altLang="zh-CN" sz="16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91.51%</a:t>
            </a:r>
            <a:r>
              <a:rPr lang="zh-CN" altLang="en-US" sz="16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左右。</a:t>
            </a:r>
            <a:endParaRPr lang="zh-CN" altLang="en-US" sz="16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aphicFrame>
        <p:nvGraphicFramePr>
          <p:cNvPr id="7" name="图表 6"/>
          <p:cNvGraphicFramePr/>
          <p:nvPr>
            <p:extLst>
              <p:ext uri="{D42A27DB-BD31-4B8C-83A1-F6EECF244321}">
                <p14:modId val="2487998030"/>
              </p:ext>
            </p:extLst>
          </p:nvPr>
        </p:nvGraphicFramePr>
        <p:xfrm>
          <a:off x="6287876" y="3503714"/>
          <a:ext cx="4906608" cy="2387619"/>
        </p:xfrm>
        <a:graphic>
          <a:graphicData uri="http://schemas.openxmlformats.org/drawingml/2006/chart">
            <c:chart xmlns:c="http://schemas.openxmlformats.org/drawingml/2006/chart" r:id="rId2"/>
          </a:graphicData>
        </a:graphic>
      </p:graphicFrame>
      <p:grpSp>
        <p:nvGrpSpPr>
          <p:cNvPr id="6" name="组合 5"/>
          <p:cNvGrpSpPr/>
          <p:nvPr/>
        </p:nvGrpSpPr>
        <p:grpSpPr>
          <a:xfrm>
            <a:off x="1203960" y="1630142"/>
            <a:ext cx="4572000" cy="4287297"/>
            <a:chOff x="1203960" y="1630142"/>
            <a:chExt cx="4572000" cy="4287297"/>
          </a:xfrm>
        </p:grpSpPr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775" t="6940" r="5704" b="10051"/>
            <a:stretch>
              <a:fillRect/>
            </a:stretch>
          </p:blipFill>
          <p:spPr>
            <a:xfrm>
              <a:off x="1203960" y="1630142"/>
              <a:ext cx="4572000" cy="4287297"/>
            </a:xfrm>
            <a:prstGeom prst="rect">
              <a:avLst/>
            </a:prstGeom>
          </p:spPr>
        </p:pic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57600" y="2453641"/>
              <a:ext cx="1783677" cy="269748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val="2586305411"/>
      </p:ext>
    </p:extLst>
  </p:cSld>
  <p:clrMapOvr>
    <a:masterClrMapping/>
  </p:clrMapOvr>
  <p:transition spd="slow" advTm="1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7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7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7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7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3" grpId="0"/>
      <p:bldGraphic spid="7" grpId="0">
        <p:bldSub>
          <a:bldChart bld="category"/>
        </p:bldSub>
      </p:bldGraphic>
    </p:bldLst>
  </p:timing>
</p:sld>
</file>

<file path=ppt/slides/slide21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3" name="文本框 42"/>
          <p:cNvSpPr txBox="1"/>
          <p:nvPr/>
        </p:nvSpPr>
        <p:spPr>
          <a:xfrm>
            <a:off x="4717257" y="293975"/>
            <a:ext cx="275748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40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  <p:grpSp>
        <p:nvGrpSpPr>
          <p:cNvPr id="2" name="组合 1"/>
          <p:cNvGrpSpPr/>
          <p:nvPr/>
        </p:nvGrpSpPr>
        <p:grpSpPr>
          <a:xfrm>
            <a:off x="1120290" y="1676400"/>
            <a:ext cx="4335630" cy="969646"/>
            <a:chOff x="1120290" y="1676400"/>
            <a:chExt cx="4335630" cy="969646"/>
          </a:xfrm>
        </p:grpSpPr>
        <p:grpSp>
          <p:nvGrpSpPr>
            <p:cNvPr id="6" name="组合 5"/>
            <p:cNvGrpSpPr/>
            <p:nvPr/>
          </p:nvGrpSpPr>
          <p:grpSpPr>
            <a:xfrm>
              <a:off x="1120290" y="1676400"/>
              <a:ext cx="4335630" cy="969646"/>
              <a:chOff x="1598351" y="2194559"/>
              <a:chExt cx="2692496" cy="602166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1672740" y="2194559"/>
                <a:ext cx="2618107" cy="59625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38100" dir="8100000" algn="tr" rotWithShape="0">
                  <a:prstClr val="black">
                    <a:alpha val="2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/>
              </a:p>
            </p:txBody>
          </p:sp>
          <p:pic>
            <p:nvPicPr>
              <p:cNvPr id="4" name="图片 3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 rot="16200000">
                <a:off x="1859768" y="1933142"/>
                <a:ext cx="602166" cy="1125000"/>
              </a:xfrm>
              <a:prstGeom prst="rect">
                <a:avLst/>
              </a:prstGeom>
            </p:spPr>
          </p:pic>
        </p:grpSp>
        <p:sp>
          <p:nvSpPr>
            <p:cNvPr id="44" name="文本框 43"/>
            <p:cNvSpPr txBox="1"/>
            <p:nvPr/>
          </p:nvSpPr>
          <p:spPr>
            <a:xfrm>
              <a:off x="3051624" y="1922810"/>
              <a:ext cx="198002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请输入标题</a:t>
              </a: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1120290" y="3272971"/>
            <a:ext cx="4335630" cy="969646"/>
            <a:chOff x="1120290" y="3272971"/>
            <a:chExt cx="4335630" cy="969646"/>
          </a:xfrm>
        </p:grpSpPr>
        <p:grpSp>
          <p:nvGrpSpPr>
            <p:cNvPr id="28" name="组合 27"/>
            <p:cNvGrpSpPr/>
            <p:nvPr/>
          </p:nvGrpSpPr>
          <p:grpSpPr>
            <a:xfrm>
              <a:off x="1120290" y="3272971"/>
              <a:ext cx="4335630" cy="969646"/>
              <a:chOff x="1598351" y="2194559"/>
              <a:chExt cx="2692496" cy="602166"/>
            </a:xfrm>
          </p:grpSpPr>
          <p:sp>
            <p:nvSpPr>
              <p:cNvPr id="29" name="矩形 28"/>
              <p:cNvSpPr/>
              <p:nvPr/>
            </p:nvSpPr>
            <p:spPr>
              <a:xfrm>
                <a:off x="1672740" y="2194559"/>
                <a:ext cx="2618107" cy="59625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38100" dir="8100000" algn="tr" rotWithShape="0">
                  <a:prstClr val="black">
                    <a:alpha val="2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/>
              </a:p>
            </p:txBody>
          </p:sp>
          <p:pic>
            <p:nvPicPr>
              <p:cNvPr id="30" name="图片 29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 rot="16200000">
                <a:off x="1859768" y="1933142"/>
                <a:ext cx="602166" cy="1125000"/>
              </a:xfrm>
              <a:prstGeom prst="rect">
                <a:avLst/>
              </a:prstGeom>
            </p:spPr>
          </p:pic>
        </p:grpSp>
        <p:sp>
          <p:nvSpPr>
            <p:cNvPr id="45" name="文本框 44"/>
            <p:cNvSpPr txBox="1"/>
            <p:nvPr/>
          </p:nvSpPr>
          <p:spPr>
            <a:xfrm>
              <a:off x="3051624" y="3496184"/>
              <a:ext cx="198002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请输入标题</a:t>
              </a: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1120290" y="4869542"/>
            <a:ext cx="4335630" cy="969646"/>
            <a:chOff x="1120290" y="4869542"/>
            <a:chExt cx="4335630" cy="969646"/>
          </a:xfrm>
        </p:grpSpPr>
        <p:grpSp>
          <p:nvGrpSpPr>
            <p:cNvPr id="31" name="组合 30"/>
            <p:cNvGrpSpPr/>
            <p:nvPr/>
          </p:nvGrpSpPr>
          <p:grpSpPr>
            <a:xfrm>
              <a:off x="1120290" y="4869542"/>
              <a:ext cx="4335630" cy="969646"/>
              <a:chOff x="1598351" y="2194559"/>
              <a:chExt cx="2692496" cy="602166"/>
            </a:xfrm>
          </p:grpSpPr>
          <p:sp>
            <p:nvSpPr>
              <p:cNvPr id="32" name="矩形 31"/>
              <p:cNvSpPr/>
              <p:nvPr/>
            </p:nvSpPr>
            <p:spPr>
              <a:xfrm>
                <a:off x="1672740" y="2194559"/>
                <a:ext cx="2618107" cy="59625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38100" dir="8100000" algn="tr" rotWithShape="0">
                  <a:prstClr val="black">
                    <a:alpha val="2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/>
              </a:p>
            </p:txBody>
          </p:sp>
          <p:pic>
            <p:nvPicPr>
              <p:cNvPr id="33" name="图片 32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 rot="16200000">
                <a:off x="1859768" y="1933142"/>
                <a:ext cx="602166" cy="1125000"/>
              </a:xfrm>
              <a:prstGeom prst="rect">
                <a:avLst/>
              </a:prstGeom>
            </p:spPr>
          </p:pic>
        </p:grpSp>
        <p:sp>
          <p:nvSpPr>
            <p:cNvPr id="46" name="文本框 45"/>
            <p:cNvSpPr txBox="1"/>
            <p:nvPr/>
          </p:nvSpPr>
          <p:spPr>
            <a:xfrm>
              <a:off x="3051624" y="5087992"/>
              <a:ext cx="198002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请输入标题</a:t>
              </a:r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6711918" y="1676400"/>
            <a:ext cx="4335630" cy="969646"/>
            <a:chOff x="6711918" y="1676400"/>
            <a:chExt cx="4335630" cy="969646"/>
          </a:xfrm>
        </p:grpSpPr>
        <p:grpSp>
          <p:nvGrpSpPr>
            <p:cNvPr id="34" name="组合 33"/>
            <p:cNvGrpSpPr/>
            <p:nvPr/>
          </p:nvGrpSpPr>
          <p:grpSpPr>
            <a:xfrm>
              <a:off x="6711918" y="1676400"/>
              <a:ext cx="4335630" cy="969646"/>
              <a:chOff x="1598351" y="2194559"/>
              <a:chExt cx="2692496" cy="602166"/>
            </a:xfrm>
          </p:grpSpPr>
          <p:sp>
            <p:nvSpPr>
              <p:cNvPr id="35" name="矩形 34"/>
              <p:cNvSpPr/>
              <p:nvPr/>
            </p:nvSpPr>
            <p:spPr>
              <a:xfrm>
                <a:off x="1672740" y="2194559"/>
                <a:ext cx="2618107" cy="59625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38100" dir="8100000" algn="tr" rotWithShape="0">
                  <a:prstClr val="black">
                    <a:alpha val="2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/>
              </a:p>
            </p:txBody>
          </p:sp>
          <p:pic>
            <p:nvPicPr>
              <p:cNvPr id="36" name="图片 35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 rot="16200000">
                <a:off x="1859768" y="1933142"/>
                <a:ext cx="602166" cy="1125000"/>
              </a:xfrm>
              <a:prstGeom prst="rect">
                <a:avLst/>
              </a:prstGeom>
            </p:spPr>
          </p:pic>
        </p:grpSp>
        <p:sp>
          <p:nvSpPr>
            <p:cNvPr id="47" name="文本框 46"/>
            <p:cNvSpPr txBox="1"/>
            <p:nvPr/>
          </p:nvSpPr>
          <p:spPr>
            <a:xfrm>
              <a:off x="8643252" y="1922810"/>
              <a:ext cx="198002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请输入标题</a:t>
              </a: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6711918" y="3272971"/>
            <a:ext cx="4335630" cy="969646"/>
            <a:chOff x="6711918" y="3272971"/>
            <a:chExt cx="4335630" cy="969646"/>
          </a:xfrm>
        </p:grpSpPr>
        <p:grpSp>
          <p:nvGrpSpPr>
            <p:cNvPr id="40" name="组合 39"/>
            <p:cNvGrpSpPr/>
            <p:nvPr/>
          </p:nvGrpSpPr>
          <p:grpSpPr>
            <a:xfrm>
              <a:off x="6711918" y="3272971"/>
              <a:ext cx="4335630" cy="969646"/>
              <a:chOff x="1598351" y="2194559"/>
              <a:chExt cx="2692496" cy="602166"/>
            </a:xfrm>
          </p:grpSpPr>
          <p:sp>
            <p:nvSpPr>
              <p:cNvPr id="41" name="矩形 40"/>
              <p:cNvSpPr/>
              <p:nvPr/>
            </p:nvSpPr>
            <p:spPr>
              <a:xfrm>
                <a:off x="1672740" y="2194559"/>
                <a:ext cx="2618107" cy="59625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38100" dir="8100000" algn="tr" rotWithShape="0">
                  <a:prstClr val="black">
                    <a:alpha val="2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/>
              </a:p>
            </p:txBody>
          </p:sp>
          <p:pic>
            <p:nvPicPr>
              <p:cNvPr id="42" name="图片 41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 rot="16200000">
                <a:off x="1859768" y="1933142"/>
                <a:ext cx="602166" cy="1125000"/>
              </a:xfrm>
              <a:prstGeom prst="rect">
                <a:avLst/>
              </a:prstGeom>
            </p:spPr>
          </p:pic>
        </p:grpSp>
        <p:sp>
          <p:nvSpPr>
            <p:cNvPr id="48" name="文本框 47"/>
            <p:cNvSpPr txBox="1"/>
            <p:nvPr/>
          </p:nvSpPr>
          <p:spPr>
            <a:xfrm>
              <a:off x="8643252" y="3496184"/>
              <a:ext cx="198002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请输入标题</a:t>
              </a:r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6711918" y="4869542"/>
            <a:ext cx="4335630" cy="969646"/>
            <a:chOff x="6711918" y="4869542"/>
            <a:chExt cx="4335630" cy="969646"/>
          </a:xfrm>
        </p:grpSpPr>
        <p:grpSp>
          <p:nvGrpSpPr>
            <p:cNvPr id="37" name="组合 36"/>
            <p:cNvGrpSpPr/>
            <p:nvPr/>
          </p:nvGrpSpPr>
          <p:grpSpPr>
            <a:xfrm>
              <a:off x="6711918" y="4869542"/>
              <a:ext cx="4335630" cy="969646"/>
              <a:chOff x="1598351" y="2194559"/>
              <a:chExt cx="2692496" cy="602166"/>
            </a:xfrm>
          </p:grpSpPr>
          <p:sp>
            <p:nvSpPr>
              <p:cNvPr id="38" name="矩形 37"/>
              <p:cNvSpPr/>
              <p:nvPr/>
            </p:nvSpPr>
            <p:spPr>
              <a:xfrm>
                <a:off x="1672740" y="2194559"/>
                <a:ext cx="2618107" cy="59625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38100" dir="8100000" algn="tr" rotWithShape="0">
                  <a:prstClr val="black">
                    <a:alpha val="2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/>
              </a:p>
            </p:txBody>
          </p:sp>
          <p:pic>
            <p:nvPicPr>
              <p:cNvPr id="39" name="图片 38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 rot="16200000">
                <a:off x="1859768" y="1933142"/>
                <a:ext cx="602166" cy="1125000"/>
              </a:xfrm>
              <a:prstGeom prst="rect">
                <a:avLst/>
              </a:prstGeom>
            </p:spPr>
          </p:pic>
        </p:grpSp>
        <p:sp>
          <p:nvSpPr>
            <p:cNvPr id="49" name="文本框 48"/>
            <p:cNvSpPr txBox="1"/>
            <p:nvPr/>
          </p:nvSpPr>
          <p:spPr>
            <a:xfrm>
              <a:off x="8643252" y="5087992"/>
              <a:ext cx="198002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请输入标题</a:t>
              </a:r>
            </a:p>
          </p:txBody>
        </p:sp>
      </p:grpSp>
    </p:spTree>
    <p:extLst>
      <p:ext uri="{BB962C8B-B14F-4D97-AF65-F5344CB8AC3E}">
        <p14:creationId val="3834011913"/>
      </p:ext>
    </p:extLst>
  </p:cSld>
  <p:clrMapOvr>
    <a:masterClrMapping/>
  </p:clrMapOvr>
  <p:transition spd="slow" advTm="1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6" name="Group 4"/>
          <p:cNvGrpSpPr>
            <a:grpSpLocks noChangeAspect="1"/>
          </p:cNvGrpSpPr>
          <p:nvPr/>
        </p:nvGrpSpPr>
        <p:grpSpPr>
          <a:xfrm>
            <a:off x="-24357" y="1537336"/>
            <a:ext cx="12249776" cy="3783329"/>
            <a:chOff x="1512" y="1441"/>
            <a:chExt cx="4656" cy="1438"/>
          </a:xfrm>
        </p:grpSpPr>
        <p:sp>
          <p:nvSpPr>
            <p:cNvPr id="7" name="AutoShape 3"/>
            <p:cNvSpPr>
              <a:spLocks noChangeAspect="1" noChangeArrowheads="1" noTextEdit="1"/>
            </p:cNvSpPr>
            <p:nvPr/>
          </p:nvSpPr>
          <p:spPr bwMode="auto">
            <a:xfrm>
              <a:off x="1512" y="1441"/>
              <a:ext cx="4656" cy="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" name="Group 205"/>
            <p:cNvGrpSpPr/>
            <p:nvPr/>
          </p:nvGrpSpPr>
          <p:grpSpPr>
            <a:xfrm>
              <a:off x="4150" y="1441"/>
              <a:ext cx="2018" cy="1438"/>
              <a:chOff x="4150" y="1441"/>
              <a:chExt cx="2018" cy="1438"/>
            </a:xfrm>
          </p:grpSpPr>
          <p:sp>
            <p:nvSpPr>
              <p:cNvPr id="914" name="Freeform 5"/>
              <p:cNvSpPr/>
              <p:nvPr/>
            </p:nvSpPr>
            <p:spPr bwMode="auto">
              <a:xfrm>
                <a:off x="6038" y="1538"/>
                <a:ext cx="47" cy="50"/>
              </a:xfrm>
              <a:custGeom>
                <a:gdLst>
                  <a:gd name="T0" fmla="*/ 0 w 20"/>
                  <a:gd name="T1" fmla="*/ 19 h 21"/>
                  <a:gd name="T2" fmla="*/ 3 w 20"/>
                  <a:gd name="T3" fmla="*/ 21 h 21"/>
                  <a:gd name="T4" fmla="*/ 20 w 20"/>
                  <a:gd name="T5" fmla="*/ 8 h 21"/>
                  <a:gd name="T6" fmla="*/ 0 w 20"/>
                  <a:gd name="T7" fmla="*/ 19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1">
                    <a:moveTo>
                      <a:pt x="0" y="19"/>
                    </a:moveTo>
                    <a:cubicBezTo>
                      <a:pt x="1" y="19"/>
                      <a:pt x="2" y="20"/>
                      <a:pt x="3" y="21"/>
                    </a:cubicBezTo>
                    <a:cubicBezTo>
                      <a:pt x="8" y="16"/>
                      <a:pt x="14" y="11"/>
                      <a:pt x="20" y="8"/>
                    </a:cubicBezTo>
                    <a:cubicBezTo>
                      <a:pt x="15" y="0"/>
                      <a:pt x="4" y="14"/>
                      <a:pt x="0" y="1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6"/>
              <p:cNvSpPr/>
              <p:nvPr/>
            </p:nvSpPr>
            <p:spPr bwMode="auto">
              <a:xfrm>
                <a:off x="5903" y="1557"/>
                <a:ext cx="64" cy="57"/>
              </a:xfrm>
              <a:custGeom>
                <a:gdLst>
                  <a:gd name="T0" fmla="*/ 27 w 27"/>
                  <a:gd name="T1" fmla="*/ 15 h 24"/>
                  <a:gd name="T2" fmla="*/ 18 w 27"/>
                  <a:gd name="T3" fmla="*/ 7 h 24"/>
                  <a:gd name="T4" fmla="*/ 5 w 27"/>
                  <a:gd name="T5" fmla="*/ 3 h 24"/>
                  <a:gd name="T6" fmla="*/ 6 w 27"/>
                  <a:gd name="T7" fmla="*/ 15 h 24"/>
                  <a:gd name="T8" fmla="*/ 18 w 27"/>
                  <a:gd name="T9" fmla="*/ 24 h 24"/>
                  <a:gd name="T10" fmla="*/ 27 w 27"/>
                  <a:gd name="T11" fmla="*/ 15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4">
                    <a:moveTo>
                      <a:pt x="27" y="15"/>
                    </a:moveTo>
                    <a:cubicBezTo>
                      <a:pt x="24" y="12"/>
                      <a:pt x="21" y="9"/>
                      <a:pt x="18" y="7"/>
                    </a:cubicBezTo>
                    <a:cubicBezTo>
                      <a:pt x="15" y="4"/>
                      <a:pt x="9" y="0"/>
                      <a:pt x="5" y="3"/>
                    </a:cubicBezTo>
                    <a:cubicBezTo>
                      <a:pt x="0" y="6"/>
                      <a:pt x="3" y="12"/>
                      <a:pt x="6" y="15"/>
                    </a:cubicBezTo>
                    <a:cubicBezTo>
                      <a:pt x="10" y="19"/>
                      <a:pt x="14" y="21"/>
                      <a:pt x="18" y="24"/>
                    </a:cubicBezTo>
                    <a:cubicBezTo>
                      <a:pt x="20" y="20"/>
                      <a:pt x="24" y="17"/>
                      <a:pt x="27" y="1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7"/>
              <p:cNvSpPr/>
              <p:nvPr/>
            </p:nvSpPr>
            <p:spPr bwMode="auto">
              <a:xfrm>
                <a:off x="5872" y="1609"/>
                <a:ext cx="69" cy="41"/>
              </a:xfrm>
              <a:custGeom>
                <a:gdLst>
                  <a:gd name="T0" fmla="*/ 1 w 29"/>
                  <a:gd name="T1" fmla="*/ 6 h 17"/>
                  <a:gd name="T2" fmla="*/ 11 w 29"/>
                  <a:gd name="T3" fmla="*/ 15 h 17"/>
                  <a:gd name="T4" fmla="*/ 23 w 29"/>
                  <a:gd name="T5" fmla="*/ 17 h 17"/>
                  <a:gd name="T6" fmla="*/ 23 w 29"/>
                  <a:gd name="T7" fmla="*/ 17 h 17"/>
                  <a:gd name="T8" fmla="*/ 29 w 29"/>
                  <a:gd name="T9" fmla="*/ 3 h 17"/>
                  <a:gd name="T10" fmla="*/ 13 w 29"/>
                  <a:gd name="T11" fmla="*/ 0 h 17"/>
                  <a:gd name="T12" fmla="*/ 1 w 29"/>
                  <a:gd name="T13" fmla="*/ 6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7">
                    <a:moveTo>
                      <a:pt x="1" y="6"/>
                    </a:moveTo>
                    <a:cubicBezTo>
                      <a:pt x="0" y="11"/>
                      <a:pt x="7" y="14"/>
                      <a:pt x="11" y="15"/>
                    </a:cubicBezTo>
                    <a:cubicBezTo>
                      <a:pt x="15" y="17"/>
                      <a:pt x="19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12"/>
                      <a:pt x="26" y="7"/>
                      <a:pt x="29" y="3"/>
                    </a:cubicBezTo>
                    <a:cubicBezTo>
                      <a:pt x="24" y="2"/>
                      <a:pt x="19" y="0"/>
                      <a:pt x="13" y="0"/>
                    </a:cubicBezTo>
                    <a:cubicBezTo>
                      <a:pt x="9" y="0"/>
                      <a:pt x="2" y="1"/>
                      <a:pt x="1" y="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8"/>
              <p:cNvSpPr/>
              <p:nvPr/>
            </p:nvSpPr>
            <p:spPr bwMode="auto">
              <a:xfrm>
                <a:off x="6002" y="1524"/>
                <a:ext cx="41" cy="57"/>
              </a:xfrm>
              <a:custGeom>
                <a:gdLst>
                  <a:gd name="T0" fmla="*/ 12 w 17"/>
                  <a:gd name="T1" fmla="*/ 24 h 24"/>
                  <a:gd name="T2" fmla="*/ 16 w 17"/>
                  <a:gd name="T3" fmla="*/ 13 h 24"/>
                  <a:gd name="T4" fmla="*/ 12 w 17"/>
                  <a:gd name="T5" fmla="*/ 2 h 24"/>
                  <a:gd name="T6" fmla="*/ 0 w 17"/>
                  <a:gd name="T7" fmla="*/ 23 h 24"/>
                  <a:gd name="T8" fmla="*/ 4 w 17"/>
                  <a:gd name="T9" fmla="*/ 23 h 24"/>
                  <a:gd name="T10" fmla="*/ 12 w 17"/>
                  <a:gd name="T11" fmla="*/ 2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4">
                    <a:moveTo>
                      <a:pt x="12" y="24"/>
                    </a:moveTo>
                    <a:cubicBezTo>
                      <a:pt x="14" y="20"/>
                      <a:pt x="15" y="17"/>
                      <a:pt x="16" y="13"/>
                    </a:cubicBezTo>
                    <a:cubicBezTo>
                      <a:pt x="16" y="9"/>
                      <a:pt x="17" y="3"/>
                      <a:pt x="12" y="2"/>
                    </a:cubicBezTo>
                    <a:cubicBezTo>
                      <a:pt x="1" y="0"/>
                      <a:pt x="1" y="16"/>
                      <a:pt x="0" y="23"/>
                    </a:cubicBezTo>
                    <a:cubicBezTo>
                      <a:pt x="2" y="23"/>
                      <a:pt x="3" y="23"/>
                      <a:pt x="4" y="23"/>
                    </a:cubicBezTo>
                    <a:cubicBezTo>
                      <a:pt x="7" y="23"/>
                      <a:pt x="10" y="23"/>
                      <a:pt x="12" y="2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9"/>
              <p:cNvSpPr/>
              <p:nvPr/>
            </p:nvSpPr>
            <p:spPr bwMode="auto">
              <a:xfrm>
                <a:off x="5955" y="1526"/>
                <a:ext cx="43" cy="64"/>
              </a:xfrm>
              <a:custGeom>
                <a:gdLst>
                  <a:gd name="T0" fmla="*/ 18 w 18"/>
                  <a:gd name="T1" fmla="*/ 23 h 27"/>
                  <a:gd name="T2" fmla="*/ 15 w 18"/>
                  <a:gd name="T3" fmla="*/ 11 h 27"/>
                  <a:gd name="T4" fmla="*/ 7 w 18"/>
                  <a:gd name="T5" fmla="*/ 1 h 27"/>
                  <a:gd name="T6" fmla="*/ 1 w 18"/>
                  <a:gd name="T7" fmla="*/ 13 h 27"/>
                  <a:gd name="T8" fmla="*/ 7 w 18"/>
                  <a:gd name="T9" fmla="*/ 27 h 27"/>
                  <a:gd name="T10" fmla="*/ 7 w 18"/>
                  <a:gd name="T11" fmla="*/ 27 h 27"/>
                  <a:gd name="T12" fmla="*/ 18 w 18"/>
                  <a:gd name="T13" fmla="*/ 23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7">
                    <a:moveTo>
                      <a:pt x="18" y="23"/>
                    </a:moveTo>
                    <a:cubicBezTo>
                      <a:pt x="17" y="19"/>
                      <a:pt x="16" y="14"/>
                      <a:pt x="15" y="11"/>
                    </a:cubicBezTo>
                    <a:cubicBezTo>
                      <a:pt x="13" y="7"/>
                      <a:pt x="11" y="1"/>
                      <a:pt x="7" y="1"/>
                    </a:cubicBezTo>
                    <a:cubicBezTo>
                      <a:pt x="0" y="0"/>
                      <a:pt x="0" y="8"/>
                      <a:pt x="1" y="13"/>
                    </a:cubicBezTo>
                    <a:cubicBezTo>
                      <a:pt x="2" y="18"/>
                      <a:pt x="4" y="23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11" y="25"/>
                      <a:pt x="14" y="23"/>
                      <a:pt x="18" y="23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10"/>
              <p:cNvSpPr/>
              <p:nvPr/>
            </p:nvSpPr>
            <p:spPr bwMode="auto">
              <a:xfrm>
                <a:off x="5782" y="1590"/>
                <a:ext cx="34" cy="48"/>
              </a:xfrm>
              <a:custGeom>
                <a:gdLst>
                  <a:gd name="T0" fmla="*/ 13 w 14"/>
                  <a:gd name="T1" fmla="*/ 19 h 20"/>
                  <a:gd name="T2" fmla="*/ 13 w 14"/>
                  <a:gd name="T3" fmla="*/ 14 h 20"/>
                  <a:gd name="T4" fmla="*/ 14 w 14"/>
                  <a:gd name="T5" fmla="*/ 1 h 20"/>
                  <a:gd name="T6" fmla="*/ 1 w 14"/>
                  <a:gd name="T7" fmla="*/ 0 h 20"/>
                  <a:gd name="T8" fmla="*/ 0 w 14"/>
                  <a:gd name="T9" fmla="*/ 20 h 20"/>
                  <a:gd name="T10" fmla="*/ 13 w 14"/>
                  <a:gd name="T11" fmla="*/ 19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0">
                    <a:moveTo>
                      <a:pt x="13" y="19"/>
                    </a:moveTo>
                    <a:cubicBezTo>
                      <a:pt x="13" y="17"/>
                      <a:pt x="13" y="16"/>
                      <a:pt x="13" y="14"/>
                    </a:cubicBezTo>
                    <a:cubicBezTo>
                      <a:pt x="13" y="10"/>
                      <a:pt x="13" y="6"/>
                      <a:pt x="14" y="1"/>
                    </a:cubicBezTo>
                    <a:cubicBezTo>
                      <a:pt x="10" y="0"/>
                      <a:pt x="6" y="1"/>
                      <a:pt x="1" y="0"/>
                    </a:cubicBezTo>
                    <a:cubicBezTo>
                      <a:pt x="0" y="6"/>
                      <a:pt x="0" y="13"/>
                      <a:pt x="0" y="20"/>
                    </a:cubicBezTo>
                    <a:cubicBezTo>
                      <a:pt x="4" y="19"/>
                      <a:pt x="8" y="19"/>
                      <a:pt x="13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11"/>
              <p:cNvSpPr/>
              <p:nvPr/>
            </p:nvSpPr>
            <p:spPr bwMode="auto">
              <a:xfrm>
                <a:off x="6024" y="1441"/>
                <a:ext cx="71" cy="64"/>
              </a:xfrm>
              <a:custGeom>
                <a:gdLst>
                  <a:gd name="T0" fmla="*/ 7 w 30"/>
                  <a:gd name="T1" fmla="*/ 27 h 27"/>
                  <a:gd name="T2" fmla="*/ 10 w 30"/>
                  <a:gd name="T3" fmla="*/ 27 h 27"/>
                  <a:gd name="T4" fmla="*/ 16 w 30"/>
                  <a:gd name="T5" fmla="*/ 12 h 27"/>
                  <a:gd name="T6" fmla="*/ 26 w 30"/>
                  <a:gd name="T7" fmla="*/ 3 h 27"/>
                  <a:gd name="T8" fmla="*/ 30 w 30"/>
                  <a:gd name="T9" fmla="*/ 0 h 27"/>
                  <a:gd name="T10" fmla="*/ 12 w 30"/>
                  <a:gd name="T11" fmla="*/ 0 h 27"/>
                  <a:gd name="T12" fmla="*/ 0 w 30"/>
                  <a:gd name="T13" fmla="*/ 27 h 27"/>
                  <a:gd name="T14" fmla="*/ 7 w 30"/>
                  <a:gd name="T15" fmla="*/ 27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7">
                    <a:moveTo>
                      <a:pt x="7" y="27"/>
                    </a:moveTo>
                    <a:cubicBezTo>
                      <a:pt x="8" y="27"/>
                      <a:pt x="9" y="27"/>
                      <a:pt x="10" y="27"/>
                    </a:cubicBezTo>
                    <a:cubicBezTo>
                      <a:pt x="10" y="22"/>
                      <a:pt x="13" y="17"/>
                      <a:pt x="16" y="12"/>
                    </a:cubicBezTo>
                    <a:cubicBezTo>
                      <a:pt x="19" y="8"/>
                      <a:pt x="22" y="5"/>
                      <a:pt x="26" y="3"/>
                    </a:cubicBezTo>
                    <a:cubicBezTo>
                      <a:pt x="28" y="2"/>
                      <a:pt x="29" y="1"/>
                      <a:pt x="3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7"/>
                      <a:pt x="1" y="16"/>
                      <a:pt x="0" y="27"/>
                    </a:cubicBezTo>
                    <a:cubicBezTo>
                      <a:pt x="2" y="26"/>
                      <a:pt x="5" y="26"/>
                      <a:pt x="7" y="2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12"/>
              <p:cNvSpPr/>
              <p:nvPr/>
            </p:nvSpPr>
            <p:spPr bwMode="auto">
              <a:xfrm>
                <a:off x="5931" y="1569"/>
                <a:ext cx="112" cy="93"/>
              </a:xfrm>
              <a:custGeom>
                <a:gdLst>
                  <a:gd name="T0" fmla="*/ 44 w 47"/>
                  <a:gd name="T1" fmla="*/ 7 h 39"/>
                  <a:gd name="T2" fmla="*/ 43 w 47"/>
                  <a:gd name="T3" fmla="*/ 7 h 39"/>
                  <a:gd name="T4" fmla="*/ 0 w 47"/>
                  <a:gd name="T5" fmla="*/ 35 h 39"/>
                  <a:gd name="T6" fmla="*/ 33 w 47"/>
                  <a:gd name="T7" fmla="*/ 39 h 39"/>
                  <a:gd name="T8" fmla="*/ 45 w 47"/>
                  <a:gd name="T9" fmla="*/ 11 h 39"/>
                  <a:gd name="T10" fmla="*/ 47 w 47"/>
                  <a:gd name="T11" fmla="*/ 9 h 39"/>
                  <a:gd name="T12" fmla="*/ 47 w 47"/>
                  <a:gd name="T13" fmla="*/ 9 h 39"/>
                  <a:gd name="T14" fmla="*/ 44 w 47"/>
                  <a:gd name="T15" fmla="*/ 7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39">
                    <a:moveTo>
                      <a:pt x="44" y="7"/>
                    </a:moveTo>
                    <a:cubicBezTo>
                      <a:pt x="43" y="7"/>
                      <a:pt x="43" y="7"/>
                      <a:pt x="43" y="7"/>
                    </a:cubicBezTo>
                    <a:cubicBezTo>
                      <a:pt x="25" y="0"/>
                      <a:pt x="3" y="16"/>
                      <a:pt x="0" y="35"/>
                    </a:cubicBezTo>
                    <a:cubicBezTo>
                      <a:pt x="11" y="32"/>
                      <a:pt x="23" y="32"/>
                      <a:pt x="33" y="39"/>
                    </a:cubicBezTo>
                    <a:cubicBezTo>
                      <a:pt x="33" y="28"/>
                      <a:pt x="38" y="19"/>
                      <a:pt x="45" y="11"/>
                    </a:cubicBezTo>
                    <a:cubicBezTo>
                      <a:pt x="45" y="10"/>
                      <a:pt x="46" y="10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6" y="8"/>
                      <a:pt x="45" y="8"/>
                      <a:pt x="44" y="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13"/>
              <p:cNvSpPr/>
              <p:nvPr/>
            </p:nvSpPr>
            <p:spPr bwMode="auto">
              <a:xfrm>
                <a:off x="5799" y="1503"/>
                <a:ext cx="50" cy="47"/>
              </a:xfrm>
              <a:custGeom>
                <a:gdLst>
                  <a:gd name="T0" fmla="*/ 21 w 21"/>
                  <a:gd name="T1" fmla="*/ 9 h 20"/>
                  <a:gd name="T2" fmla="*/ 9 w 21"/>
                  <a:gd name="T3" fmla="*/ 0 h 20"/>
                  <a:gd name="T4" fmla="*/ 0 w 21"/>
                  <a:gd name="T5" fmla="*/ 14 h 20"/>
                  <a:gd name="T6" fmla="*/ 14 w 21"/>
                  <a:gd name="T7" fmla="*/ 20 h 20"/>
                  <a:gd name="T8" fmla="*/ 21 w 21"/>
                  <a:gd name="T9" fmla="*/ 9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21" y="9"/>
                    </a:moveTo>
                    <a:cubicBezTo>
                      <a:pt x="17" y="6"/>
                      <a:pt x="12" y="4"/>
                      <a:pt x="9" y="0"/>
                    </a:cubicBezTo>
                    <a:cubicBezTo>
                      <a:pt x="5" y="4"/>
                      <a:pt x="2" y="9"/>
                      <a:pt x="0" y="14"/>
                    </a:cubicBezTo>
                    <a:cubicBezTo>
                      <a:pt x="5" y="17"/>
                      <a:pt x="10" y="18"/>
                      <a:pt x="14" y="20"/>
                    </a:cubicBezTo>
                    <a:cubicBezTo>
                      <a:pt x="16" y="16"/>
                      <a:pt x="18" y="12"/>
                      <a:pt x="2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14"/>
              <p:cNvSpPr/>
              <p:nvPr/>
            </p:nvSpPr>
            <p:spPr bwMode="auto">
              <a:xfrm>
                <a:off x="5823" y="1477"/>
                <a:ext cx="47" cy="45"/>
              </a:xfrm>
              <a:custGeom>
                <a:gdLst>
                  <a:gd name="T0" fmla="*/ 20 w 20"/>
                  <a:gd name="T1" fmla="*/ 11 h 19"/>
                  <a:gd name="T2" fmla="*/ 10 w 20"/>
                  <a:gd name="T3" fmla="*/ 0 h 19"/>
                  <a:gd name="T4" fmla="*/ 1 w 20"/>
                  <a:gd name="T5" fmla="*/ 8 h 19"/>
                  <a:gd name="T6" fmla="*/ 0 w 20"/>
                  <a:gd name="T7" fmla="*/ 10 h 19"/>
                  <a:gd name="T8" fmla="*/ 12 w 20"/>
                  <a:gd name="T9" fmla="*/ 19 h 19"/>
                  <a:gd name="T10" fmla="*/ 20 w 20"/>
                  <a:gd name="T11" fmla="*/ 11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9">
                    <a:moveTo>
                      <a:pt x="20" y="11"/>
                    </a:moveTo>
                    <a:cubicBezTo>
                      <a:pt x="17" y="7"/>
                      <a:pt x="13" y="4"/>
                      <a:pt x="10" y="0"/>
                    </a:cubicBezTo>
                    <a:cubicBezTo>
                      <a:pt x="7" y="2"/>
                      <a:pt x="4" y="5"/>
                      <a:pt x="1" y="8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3" y="14"/>
                      <a:pt x="8" y="16"/>
                      <a:pt x="12" y="19"/>
                    </a:cubicBezTo>
                    <a:cubicBezTo>
                      <a:pt x="14" y="16"/>
                      <a:pt x="17" y="13"/>
                      <a:pt x="20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15"/>
              <p:cNvSpPr/>
              <p:nvPr/>
            </p:nvSpPr>
            <p:spPr bwMode="auto">
              <a:xfrm>
                <a:off x="5849" y="1453"/>
                <a:ext cx="49" cy="47"/>
              </a:xfrm>
              <a:custGeom>
                <a:gdLst>
                  <a:gd name="T0" fmla="*/ 10 w 21"/>
                  <a:gd name="T1" fmla="*/ 20 h 20"/>
                  <a:gd name="T2" fmla="*/ 11 w 21"/>
                  <a:gd name="T3" fmla="*/ 19 h 20"/>
                  <a:gd name="T4" fmla="*/ 21 w 21"/>
                  <a:gd name="T5" fmla="*/ 12 h 20"/>
                  <a:gd name="T6" fmla="*/ 13 w 21"/>
                  <a:gd name="T7" fmla="*/ 0 h 20"/>
                  <a:gd name="T8" fmla="*/ 0 w 21"/>
                  <a:gd name="T9" fmla="*/ 9 h 20"/>
                  <a:gd name="T10" fmla="*/ 10 w 21"/>
                  <a:gd name="T11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0">
                    <a:moveTo>
                      <a:pt x="10" y="20"/>
                    </a:moveTo>
                    <a:cubicBezTo>
                      <a:pt x="11" y="20"/>
                      <a:pt x="11" y="19"/>
                      <a:pt x="11" y="19"/>
                    </a:cubicBezTo>
                    <a:cubicBezTo>
                      <a:pt x="14" y="16"/>
                      <a:pt x="18" y="14"/>
                      <a:pt x="21" y="12"/>
                    </a:cubicBezTo>
                    <a:cubicBezTo>
                      <a:pt x="18" y="8"/>
                      <a:pt x="17" y="4"/>
                      <a:pt x="13" y="0"/>
                    </a:cubicBezTo>
                    <a:cubicBezTo>
                      <a:pt x="9" y="3"/>
                      <a:pt x="4" y="6"/>
                      <a:pt x="0" y="9"/>
                    </a:cubicBezTo>
                    <a:cubicBezTo>
                      <a:pt x="3" y="13"/>
                      <a:pt x="7" y="16"/>
                      <a:pt x="10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16"/>
              <p:cNvSpPr/>
              <p:nvPr/>
            </p:nvSpPr>
            <p:spPr bwMode="auto">
              <a:xfrm>
                <a:off x="5785" y="1541"/>
                <a:ext cx="45" cy="49"/>
              </a:xfrm>
              <a:custGeom>
                <a:gdLst>
                  <a:gd name="T0" fmla="*/ 19 w 19"/>
                  <a:gd name="T1" fmla="*/ 6 h 21"/>
                  <a:gd name="T2" fmla="*/ 19 w 19"/>
                  <a:gd name="T3" fmla="*/ 5 h 21"/>
                  <a:gd name="T4" fmla="*/ 6 w 19"/>
                  <a:gd name="T5" fmla="*/ 0 h 21"/>
                  <a:gd name="T6" fmla="*/ 2 w 19"/>
                  <a:gd name="T7" fmla="*/ 12 h 21"/>
                  <a:gd name="T8" fmla="*/ 0 w 19"/>
                  <a:gd name="T9" fmla="*/ 19 h 21"/>
                  <a:gd name="T10" fmla="*/ 14 w 19"/>
                  <a:gd name="T11" fmla="*/ 21 h 21"/>
                  <a:gd name="T12" fmla="*/ 19 w 19"/>
                  <a:gd name="T13" fmla="*/ 6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1">
                    <a:moveTo>
                      <a:pt x="19" y="6"/>
                    </a:moveTo>
                    <a:cubicBezTo>
                      <a:pt x="19" y="6"/>
                      <a:pt x="19" y="6"/>
                      <a:pt x="19" y="5"/>
                    </a:cubicBezTo>
                    <a:cubicBezTo>
                      <a:pt x="15" y="3"/>
                      <a:pt x="10" y="2"/>
                      <a:pt x="6" y="0"/>
                    </a:cubicBezTo>
                    <a:cubicBezTo>
                      <a:pt x="4" y="4"/>
                      <a:pt x="3" y="8"/>
                      <a:pt x="2" y="12"/>
                    </a:cubicBezTo>
                    <a:cubicBezTo>
                      <a:pt x="1" y="15"/>
                      <a:pt x="1" y="17"/>
                      <a:pt x="0" y="19"/>
                    </a:cubicBezTo>
                    <a:cubicBezTo>
                      <a:pt x="5" y="20"/>
                      <a:pt x="9" y="19"/>
                      <a:pt x="14" y="21"/>
                    </a:cubicBezTo>
                    <a:cubicBezTo>
                      <a:pt x="15" y="16"/>
                      <a:pt x="17" y="11"/>
                      <a:pt x="19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17"/>
              <p:cNvSpPr/>
              <p:nvPr/>
            </p:nvSpPr>
            <p:spPr bwMode="auto">
              <a:xfrm>
                <a:off x="5922" y="1441"/>
                <a:ext cx="35" cy="24"/>
              </a:xfrm>
              <a:custGeom>
                <a:gdLst>
                  <a:gd name="T0" fmla="*/ 10 w 15"/>
                  <a:gd name="T1" fmla="*/ 8 h 10"/>
                  <a:gd name="T2" fmla="*/ 15 w 15"/>
                  <a:gd name="T3" fmla="*/ 7 h 10"/>
                  <a:gd name="T4" fmla="*/ 14 w 15"/>
                  <a:gd name="T5" fmla="*/ 0 h 10"/>
                  <a:gd name="T6" fmla="*/ 0 w 15"/>
                  <a:gd name="T7" fmla="*/ 0 h 10"/>
                  <a:gd name="T8" fmla="*/ 4 w 15"/>
                  <a:gd name="T9" fmla="*/ 10 h 10"/>
                  <a:gd name="T10" fmla="*/ 10 w 15"/>
                  <a:gd name="T11" fmla="*/ 8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0">
                    <a:moveTo>
                      <a:pt x="10" y="8"/>
                    </a:moveTo>
                    <a:cubicBezTo>
                      <a:pt x="12" y="8"/>
                      <a:pt x="14" y="7"/>
                      <a:pt x="15" y="7"/>
                    </a:cubicBezTo>
                    <a:cubicBezTo>
                      <a:pt x="15" y="5"/>
                      <a:pt x="14" y="2"/>
                      <a:pt x="1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2" y="7"/>
                      <a:pt x="4" y="10"/>
                    </a:cubicBezTo>
                    <a:cubicBezTo>
                      <a:pt x="6" y="9"/>
                      <a:pt x="8" y="9"/>
                      <a:pt x="1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18"/>
              <p:cNvSpPr/>
              <p:nvPr/>
            </p:nvSpPr>
            <p:spPr bwMode="auto">
              <a:xfrm>
                <a:off x="5851" y="1498"/>
                <a:ext cx="258" cy="168"/>
              </a:xfrm>
              <a:custGeom>
                <a:gdLst>
                  <a:gd name="T0" fmla="*/ 63 w 109"/>
                  <a:gd name="T1" fmla="*/ 11 h 71"/>
                  <a:gd name="T2" fmla="*/ 62 w 109"/>
                  <a:gd name="T3" fmla="*/ 10 h 71"/>
                  <a:gd name="T4" fmla="*/ 62 w 109"/>
                  <a:gd name="T5" fmla="*/ 10 h 71"/>
                  <a:gd name="T6" fmla="*/ 55 w 109"/>
                  <a:gd name="T7" fmla="*/ 1 h 71"/>
                  <a:gd name="T8" fmla="*/ 45 w 109"/>
                  <a:gd name="T9" fmla="*/ 2 h 71"/>
                  <a:gd name="T10" fmla="*/ 36 w 109"/>
                  <a:gd name="T11" fmla="*/ 20 h 71"/>
                  <a:gd name="T12" fmla="*/ 35 w 109"/>
                  <a:gd name="T13" fmla="*/ 21 h 71"/>
                  <a:gd name="T14" fmla="*/ 17 w 109"/>
                  <a:gd name="T15" fmla="*/ 22 h 71"/>
                  <a:gd name="T16" fmla="*/ 16 w 109"/>
                  <a:gd name="T17" fmla="*/ 39 h 71"/>
                  <a:gd name="T18" fmla="*/ 15 w 109"/>
                  <a:gd name="T19" fmla="*/ 41 h 71"/>
                  <a:gd name="T20" fmla="*/ 4 w 109"/>
                  <a:gd name="T21" fmla="*/ 46 h 71"/>
                  <a:gd name="T22" fmla="*/ 1 w 109"/>
                  <a:gd name="T23" fmla="*/ 58 h 71"/>
                  <a:gd name="T24" fmla="*/ 19 w 109"/>
                  <a:gd name="T25" fmla="*/ 71 h 71"/>
                  <a:gd name="T26" fmla="*/ 31 w 109"/>
                  <a:gd name="T27" fmla="*/ 66 h 71"/>
                  <a:gd name="T28" fmla="*/ 16 w 109"/>
                  <a:gd name="T29" fmla="*/ 63 h 71"/>
                  <a:gd name="T30" fmla="*/ 9 w 109"/>
                  <a:gd name="T31" fmla="*/ 52 h 71"/>
                  <a:gd name="T32" fmla="*/ 19 w 109"/>
                  <a:gd name="T33" fmla="*/ 46 h 71"/>
                  <a:gd name="T34" fmla="*/ 35 w 109"/>
                  <a:gd name="T35" fmla="*/ 48 h 71"/>
                  <a:gd name="T36" fmla="*/ 25 w 109"/>
                  <a:gd name="T37" fmla="*/ 27 h 71"/>
                  <a:gd name="T38" fmla="*/ 39 w 109"/>
                  <a:gd name="T39" fmla="*/ 29 h 71"/>
                  <a:gd name="T40" fmla="*/ 47 w 109"/>
                  <a:gd name="T41" fmla="*/ 36 h 71"/>
                  <a:gd name="T42" fmla="*/ 43 w 109"/>
                  <a:gd name="T43" fmla="*/ 23 h 71"/>
                  <a:gd name="T44" fmla="*/ 50 w 109"/>
                  <a:gd name="T45" fmla="*/ 11 h 71"/>
                  <a:gd name="T46" fmla="*/ 59 w 109"/>
                  <a:gd name="T47" fmla="*/ 20 h 71"/>
                  <a:gd name="T48" fmla="*/ 63 w 109"/>
                  <a:gd name="T49" fmla="*/ 31 h 71"/>
                  <a:gd name="T50" fmla="*/ 76 w 109"/>
                  <a:gd name="T51" fmla="*/ 11 h 71"/>
                  <a:gd name="T52" fmla="*/ 79 w 109"/>
                  <a:gd name="T53" fmla="*/ 34 h 71"/>
                  <a:gd name="T54" fmla="*/ 100 w 109"/>
                  <a:gd name="T55" fmla="*/ 24 h 71"/>
                  <a:gd name="T56" fmla="*/ 103 w 109"/>
                  <a:gd name="T57" fmla="*/ 23 h 71"/>
                  <a:gd name="T58" fmla="*/ 109 w 109"/>
                  <a:gd name="T59" fmla="*/ 20 h 71"/>
                  <a:gd name="T60" fmla="*/ 90 w 109"/>
                  <a:gd name="T61" fmla="*/ 18 h 71"/>
                  <a:gd name="T62" fmla="*/ 89 w 109"/>
                  <a:gd name="T63" fmla="*/ 17 h 71"/>
                  <a:gd name="T64" fmla="*/ 80 w 109"/>
                  <a:gd name="T65" fmla="*/ 4 h 71"/>
                  <a:gd name="T66" fmla="*/ 63 w 109"/>
                  <a:gd name="T67" fmla="*/ 11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9" h="71">
                    <a:moveTo>
                      <a:pt x="63" y="11"/>
                    </a:moveTo>
                    <a:cubicBezTo>
                      <a:pt x="63" y="11"/>
                      <a:pt x="62" y="11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1" y="6"/>
                      <a:pt x="59" y="3"/>
                      <a:pt x="55" y="1"/>
                    </a:cubicBezTo>
                    <a:cubicBezTo>
                      <a:pt x="52" y="0"/>
                      <a:pt x="48" y="0"/>
                      <a:pt x="45" y="2"/>
                    </a:cubicBezTo>
                    <a:cubicBezTo>
                      <a:pt x="38" y="5"/>
                      <a:pt x="34" y="12"/>
                      <a:pt x="36" y="20"/>
                    </a:cubicBezTo>
                    <a:cubicBezTo>
                      <a:pt x="36" y="20"/>
                      <a:pt x="36" y="21"/>
                      <a:pt x="35" y="21"/>
                    </a:cubicBezTo>
                    <a:cubicBezTo>
                      <a:pt x="29" y="18"/>
                      <a:pt x="21" y="17"/>
                      <a:pt x="17" y="22"/>
                    </a:cubicBezTo>
                    <a:cubicBezTo>
                      <a:pt x="12" y="27"/>
                      <a:pt x="12" y="34"/>
                      <a:pt x="16" y="39"/>
                    </a:cubicBezTo>
                    <a:cubicBezTo>
                      <a:pt x="16" y="40"/>
                      <a:pt x="15" y="41"/>
                      <a:pt x="15" y="41"/>
                    </a:cubicBezTo>
                    <a:cubicBezTo>
                      <a:pt x="11" y="42"/>
                      <a:pt x="7" y="43"/>
                      <a:pt x="4" y="46"/>
                    </a:cubicBezTo>
                    <a:cubicBezTo>
                      <a:pt x="1" y="49"/>
                      <a:pt x="0" y="54"/>
                      <a:pt x="1" y="58"/>
                    </a:cubicBezTo>
                    <a:cubicBezTo>
                      <a:pt x="3" y="66"/>
                      <a:pt x="12" y="69"/>
                      <a:pt x="19" y="71"/>
                    </a:cubicBezTo>
                    <a:cubicBezTo>
                      <a:pt x="23" y="69"/>
                      <a:pt x="27" y="67"/>
                      <a:pt x="31" y="66"/>
                    </a:cubicBezTo>
                    <a:cubicBezTo>
                      <a:pt x="26" y="66"/>
                      <a:pt x="21" y="65"/>
                      <a:pt x="16" y="63"/>
                    </a:cubicBezTo>
                    <a:cubicBezTo>
                      <a:pt x="12" y="61"/>
                      <a:pt x="7" y="57"/>
                      <a:pt x="9" y="52"/>
                    </a:cubicBezTo>
                    <a:cubicBezTo>
                      <a:pt x="10" y="48"/>
                      <a:pt x="15" y="46"/>
                      <a:pt x="19" y="46"/>
                    </a:cubicBezTo>
                    <a:cubicBezTo>
                      <a:pt x="24" y="45"/>
                      <a:pt x="30" y="46"/>
                      <a:pt x="35" y="48"/>
                    </a:cubicBezTo>
                    <a:cubicBezTo>
                      <a:pt x="27" y="43"/>
                      <a:pt x="17" y="34"/>
                      <a:pt x="25" y="27"/>
                    </a:cubicBezTo>
                    <a:cubicBezTo>
                      <a:pt x="29" y="24"/>
                      <a:pt x="35" y="27"/>
                      <a:pt x="39" y="29"/>
                    </a:cubicBezTo>
                    <a:cubicBezTo>
                      <a:pt x="42" y="31"/>
                      <a:pt x="45" y="33"/>
                      <a:pt x="47" y="36"/>
                    </a:cubicBezTo>
                    <a:cubicBezTo>
                      <a:pt x="45" y="32"/>
                      <a:pt x="44" y="27"/>
                      <a:pt x="43" y="23"/>
                    </a:cubicBezTo>
                    <a:cubicBezTo>
                      <a:pt x="42" y="18"/>
                      <a:pt x="44" y="12"/>
                      <a:pt x="50" y="11"/>
                    </a:cubicBezTo>
                    <a:cubicBezTo>
                      <a:pt x="55" y="11"/>
                      <a:pt x="58" y="16"/>
                      <a:pt x="59" y="20"/>
                    </a:cubicBezTo>
                    <a:cubicBezTo>
                      <a:pt x="61" y="24"/>
                      <a:pt x="62" y="27"/>
                      <a:pt x="63" y="31"/>
                    </a:cubicBezTo>
                    <a:cubicBezTo>
                      <a:pt x="63" y="22"/>
                      <a:pt x="66" y="9"/>
                      <a:pt x="76" y="11"/>
                    </a:cubicBezTo>
                    <a:cubicBezTo>
                      <a:pt x="85" y="13"/>
                      <a:pt x="81" y="26"/>
                      <a:pt x="79" y="34"/>
                    </a:cubicBezTo>
                    <a:cubicBezTo>
                      <a:pt x="84" y="27"/>
                      <a:pt x="95" y="16"/>
                      <a:pt x="100" y="24"/>
                    </a:cubicBezTo>
                    <a:cubicBezTo>
                      <a:pt x="101" y="24"/>
                      <a:pt x="102" y="23"/>
                      <a:pt x="103" y="23"/>
                    </a:cubicBezTo>
                    <a:cubicBezTo>
                      <a:pt x="105" y="22"/>
                      <a:pt x="107" y="21"/>
                      <a:pt x="109" y="20"/>
                    </a:cubicBezTo>
                    <a:cubicBezTo>
                      <a:pt x="105" y="13"/>
                      <a:pt x="96" y="15"/>
                      <a:pt x="90" y="18"/>
                    </a:cubicBezTo>
                    <a:cubicBezTo>
                      <a:pt x="89" y="19"/>
                      <a:pt x="89" y="18"/>
                      <a:pt x="89" y="17"/>
                    </a:cubicBezTo>
                    <a:cubicBezTo>
                      <a:pt x="89" y="11"/>
                      <a:pt x="86" y="5"/>
                      <a:pt x="80" y="4"/>
                    </a:cubicBezTo>
                    <a:cubicBezTo>
                      <a:pt x="73" y="3"/>
                      <a:pt x="67" y="6"/>
                      <a:pt x="63" y="1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19"/>
              <p:cNvSpPr/>
              <p:nvPr/>
            </p:nvSpPr>
            <p:spPr bwMode="auto">
              <a:xfrm>
                <a:off x="5957" y="1441"/>
                <a:ext cx="31" cy="17"/>
              </a:xfrm>
              <a:custGeom>
                <a:gdLst>
                  <a:gd name="T0" fmla="*/ 13 w 13"/>
                  <a:gd name="T1" fmla="*/ 6 h 7"/>
                  <a:gd name="T2" fmla="*/ 13 w 13"/>
                  <a:gd name="T3" fmla="*/ 0 h 7"/>
                  <a:gd name="T4" fmla="*/ 0 w 13"/>
                  <a:gd name="T5" fmla="*/ 0 h 7"/>
                  <a:gd name="T6" fmla="*/ 2 w 13"/>
                  <a:gd name="T7" fmla="*/ 7 h 7"/>
                  <a:gd name="T8" fmla="*/ 13 w 13"/>
                  <a:gd name="T9" fmla="*/ 6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3" y="6"/>
                    </a:moveTo>
                    <a:cubicBezTo>
                      <a:pt x="13" y="4"/>
                      <a:pt x="13" y="2"/>
                      <a:pt x="1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4"/>
                      <a:pt x="2" y="7"/>
                    </a:cubicBezTo>
                    <a:cubicBezTo>
                      <a:pt x="5" y="6"/>
                      <a:pt x="9" y="6"/>
                      <a:pt x="13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20"/>
              <p:cNvSpPr/>
              <p:nvPr/>
            </p:nvSpPr>
            <p:spPr bwMode="auto">
              <a:xfrm>
                <a:off x="5884" y="1441"/>
                <a:ext cx="45" cy="38"/>
              </a:xfrm>
              <a:custGeom>
                <a:gdLst>
                  <a:gd name="T0" fmla="*/ 0 w 19"/>
                  <a:gd name="T1" fmla="*/ 5 h 16"/>
                  <a:gd name="T2" fmla="*/ 8 w 19"/>
                  <a:gd name="T3" fmla="*/ 16 h 16"/>
                  <a:gd name="T4" fmla="*/ 19 w 19"/>
                  <a:gd name="T5" fmla="*/ 11 h 16"/>
                  <a:gd name="T6" fmla="*/ 14 w 19"/>
                  <a:gd name="T7" fmla="*/ 0 h 16"/>
                  <a:gd name="T8" fmla="*/ 9 w 19"/>
                  <a:gd name="T9" fmla="*/ 0 h 16"/>
                  <a:gd name="T10" fmla="*/ 1 w 19"/>
                  <a:gd name="T11" fmla="*/ 4 h 16"/>
                  <a:gd name="T12" fmla="*/ 0 w 19"/>
                  <a:gd name="T13" fmla="*/ 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0" y="5"/>
                    </a:moveTo>
                    <a:cubicBezTo>
                      <a:pt x="3" y="8"/>
                      <a:pt x="5" y="13"/>
                      <a:pt x="8" y="16"/>
                    </a:cubicBezTo>
                    <a:cubicBezTo>
                      <a:pt x="11" y="14"/>
                      <a:pt x="15" y="12"/>
                      <a:pt x="19" y="11"/>
                    </a:cubicBezTo>
                    <a:cubicBezTo>
                      <a:pt x="17" y="7"/>
                      <a:pt x="16" y="4"/>
                      <a:pt x="14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4" y="2"/>
                      <a:pt x="1" y="4"/>
                    </a:cubicBezTo>
                    <a:cubicBezTo>
                      <a:pt x="1" y="4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21"/>
              <p:cNvSpPr/>
              <p:nvPr/>
            </p:nvSpPr>
            <p:spPr bwMode="auto">
              <a:xfrm>
                <a:off x="5761" y="1441"/>
                <a:ext cx="135" cy="285"/>
              </a:xfrm>
              <a:custGeom>
                <a:gdLst>
                  <a:gd name="T0" fmla="*/ 5 w 57"/>
                  <a:gd name="T1" fmla="*/ 48 h 120"/>
                  <a:gd name="T2" fmla="*/ 1 w 57"/>
                  <a:gd name="T3" fmla="*/ 87 h 120"/>
                  <a:gd name="T4" fmla="*/ 10 w 57"/>
                  <a:gd name="T5" fmla="*/ 120 h 120"/>
                  <a:gd name="T6" fmla="*/ 16 w 57"/>
                  <a:gd name="T7" fmla="*/ 118 h 120"/>
                  <a:gd name="T8" fmla="*/ 9 w 57"/>
                  <a:gd name="T9" fmla="*/ 101 h 120"/>
                  <a:gd name="T10" fmla="*/ 7 w 57"/>
                  <a:gd name="T11" fmla="*/ 82 h 120"/>
                  <a:gd name="T12" fmla="*/ 16 w 57"/>
                  <a:gd name="T13" fmla="*/ 37 h 120"/>
                  <a:gd name="T14" fmla="*/ 57 w 57"/>
                  <a:gd name="T15" fmla="*/ 0 h 120"/>
                  <a:gd name="T16" fmla="*/ 42 w 57"/>
                  <a:gd name="T17" fmla="*/ 0 h 120"/>
                  <a:gd name="T18" fmla="*/ 41 w 57"/>
                  <a:gd name="T19" fmla="*/ 1 h 120"/>
                  <a:gd name="T20" fmla="*/ 5 w 57"/>
                  <a:gd name="T21" fmla="*/ 48 h 1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" h="120">
                    <a:moveTo>
                      <a:pt x="5" y="48"/>
                    </a:moveTo>
                    <a:cubicBezTo>
                      <a:pt x="1" y="61"/>
                      <a:pt x="0" y="74"/>
                      <a:pt x="1" y="87"/>
                    </a:cubicBezTo>
                    <a:cubicBezTo>
                      <a:pt x="2" y="98"/>
                      <a:pt x="4" y="111"/>
                      <a:pt x="10" y="120"/>
                    </a:cubicBezTo>
                    <a:cubicBezTo>
                      <a:pt x="12" y="120"/>
                      <a:pt x="14" y="119"/>
                      <a:pt x="16" y="118"/>
                    </a:cubicBezTo>
                    <a:cubicBezTo>
                      <a:pt x="12" y="113"/>
                      <a:pt x="10" y="107"/>
                      <a:pt x="9" y="101"/>
                    </a:cubicBezTo>
                    <a:cubicBezTo>
                      <a:pt x="8" y="95"/>
                      <a:pt x="7" y="89"/>
                      <a:pt x="7" y="82"/>
                    </a:cubicBezTo>
                    <a:cubicBezTo>
                      <a:pt x="7" y="67"/>
                      <a:pt x="9" y="51"/>
                      <a:pt x="16" y="37"/>
                    </a:cubicBezTo>
                    <a:cubicBezTo>
                      <a:pt x="24" y="20"/>
                      <a:pt x="40" y="8"/>
                      <a:pt x="57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1" y="1"/>
                      <a:pt x="41" y="1"/>
                    </a:cubicBezTo>
                    <a:cubicBezTo>
                      <a:pt x="24" y="12"/>
                      <a:pt x="11" y="29"/>
                      <a:pt x="5" y="4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22"/>
              <p:cNvSpPr/>
              <p:nvPr/>
            </p:nvSpPr>
            <p:spPr bwMode="auto">
              <a:xfrm>
                <a:off x="4268" y="2744"/>
                <a:ext cx="230" cy="135"/>
              </a:xfrm>
              <a:custGeom>
                <a:gdLst>
                  <a:gd name="T0" fmla="*/ 17 w 97"/>
                  <a:gd name="T1" fmla="*/ 18 h 57"/>
                  <a:gd name="T2" fmla="*/ 3 w 97"/>
                  <a:gd name="T3" fmla="*/ 57 h 57"/>
                  <a:gd name="T4" fmla="*/ 19 w 97"/>
                  <a:gd name="T5" fmla="*/ 57 h 57"/>
                  <a:gd name="T6" fmla="*/ 26 w 97"/>
                  <a:gd name="T7" fmla="*/ 29 h 57"/>
                  <a:gd name="T8" fmla="*/ 66 w 97"/>
                  <a:gd name="T9" fmla="*/ 27 h 57"/>
                  <a:gd name="T10" fmla="*/ 84 w 97"/>
                  <a:gd name="T11" fmla="*/ 57 h 57"/>
                  <a:gd name="T12" fmla="*/ 97 w 97"/>
                  <a:gd name="T13" fmla="*/ 57 h 57"/>
                  <a:gd name="T14" fmla="*/ 90 w 97"/>
                  <a:gd name="T15" fmla="*/ 32 h 57"/>
                  <a:gd name="T16" fmla="*/ 17 w 97"/>
                  <a:gd name="T17" fmla="*/ 18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57">
                    <a:moveTo>
                      <a:pt x="17" y="18"/>
                    </a:moveTo>
                    <a:cubicBezTo>
                      <a:pt x="6" y="28"/>
                      <a:pt x="0" y="43"/>
                      <a:pt x="3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6" y="47"/>
                      <a:pt x="18" y="36"/>
                      <a:pt x="26" y="29"/>
                    </a:cubicBezTo>
                    <a:cubicBezTo>
                      <a:pt x="37" y="20"/>
                      <a:pt x="54" y="21"/>
                      <a:pt x="66" y="27"/>
                    </a:cubicBezTo>
                    <a:cubicBezTo>
                      <a:pt x="77" y="33"/>
                      <a:pt x="84" y="45"/>
                      <a:pt x="84" y="57"/>
                    </a:cubicBezTo>
                    <a:cubicBezTo>
                      <a:pt x="97" y="57"/>
                      <a:pt x="97" y="57"/>
                      <a:pt x="97" y="57"/>
                    </a:cubicBezTo>
                    <a:cubicBezTo>
                      <a:pt x="97" y="48"/>
                      <a:pt x="95" y="39"/>
                      <a:pt x="90" y="32"/>
                    </a:cubicBezTo>
                    <a:cubicBezTo>
                      <a:pt x="76" y="8"/>
                      <a:pt x="39" y="0"/>
                      <a:pt x="17" y="1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23"/>
              <p:cNvSpPr/>
              <p:nvPr/>
            </p:nvSpPr>
            <p:spPr bwMode="auto">
              <a:xfrm>
                <a:off x="4150" y="2552"/>
                <a:ext cx="852" cy="327"/>
              </a:xfrm>
              <a:custGeom>
                <a:gdLst>
                  <a:gd name="T0" fmla="*/ 17 w 360"/>
                  <a:gd name="T1" fmla="*/ 113 h 138"/>
                  <a:gd name="T2" fmla="*/ 51 w 360"/>
                  <a:gd name="T3" fmla="*/ 66 h 138"/>
                  <a:gd name="T4" fmla="*/ 190 w 360"/>
                  <a:gd name="T5" fmla="*/ 32 h 138"/>
                  <a:gd name="T6" fmla="*/ 231 w 360"/>
                  <a:gd name="T7" fmla="*/ 27 h 138"/>
                  <a:gd name="T8" fmla="*/ 272 w 360"/>
                  <a:gd name="T9" fmla="*/ 24 h 138"/>
                  <a:gd name="T10" fmla="*/ 353 w 360"/>
                  <a:gd name="T11" fmla="*/ 17 h 138"/>
                  <a:gd name="T12" fmla="*/ 360 w 360"/>
                  <a:gd name="T13" fmla="*/ 0 h 138"/>
                  <a:gd name="T14" fmla="*/ 305 w 360"/>
                  <a:gd name="T15" fmla="*/ 6 h 138"/>
                  <a:gd name="T16" fmla="*/ 224 w 360"/>
                  <a:gd name="T17" fmla="*/ 14 h 138"/>
                  <a:gd name="T18" fmla="*/ 183 w 360"/>
                  <a:gd name="T19" fmla="*/ 18 h 138"/>
                  <a:gd name="T20" fmla="*/ 145 w 360"/>
                  <a:gd name="T21" fmla="*/ 21 h 138"/>
                  <a:gd name="T22" fmla="*/ 71 w 360"/>
                  <a:gd name="T23" fmla="*/ 36 h 138"/>
                  <a:gd name="T24" fmla="*/ 22 w 360"/>
                  <a:gd name="T25" fmla="*/ 67 h 138"/>
                  <a:gd name="T26" fmla="*/ 0 w 360"/>
                  <a:gd name="T27" fmla="*/ 119 h 138"/>
                  <a:gd name="T28" fmla="*/ 1 w 360"/>
                  <a:gd name="T29" fmla="*/ 138 h 138"/>
                  <a:gd name="T30" fmla="*/ 17 w 360"/>
                  <a:gd name="T31" fmla="*/ 138 h 138"/>
                  <a:gd name="T32" fmla="*/ 17 w 360"/>
                  <a:gd name="T33" fmla="*/ 113 h 1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0" h="138">
                    <a:moveTo>
                      <a:pt x="17" y="113"/>
                    </a:moveTo>
                    <a:cubicBezTo>
                      <a:pt x="21" y="93"/>
                      <a:pt x="34" y="77"/>
                      <a:pt x="51" y="66"/>
                    </a:cubicBezTo>
                    <a:cubicBezTo>
                      <a:pt x="92" y="39"/>
                      <a:pt x="143" y="38"/>
                      <a:pt x="190" y="32"/>
                    </a:cubicBezTo>
                    <a:cubicBezTo>
                      <a:pt x="203" y="30"/>
                      <a:pt x="217" y="29"/>
                      <a:pt x="231" y="27"/>
                    </a:cubicBezTo>
                    <a:cubicBezTo>
                      <a:pt x="244" y="26"/>
                      <a:pt x="258" y="25"/>
                      <a:pt x="272" y="24"/>
                    </a:cubicBezTo>
                    <a:cubicBezTo>
                      <a:pt x="299" y="21"/>
                      <a:pt x="326" y="19"/>
                      <a:pt x="353" y="17"/>
                    </a:cubicBezTo>
                    <a:cubicBezTo>
                      <a:pt x="356" y="11"/>
                      <a:pt x="358" y="6"/>
                      <a:pt x="360" y="0"/>
                    </a:cubicBezTo>
                    <a:cubicBezTo>
                      <a:pt x="342" y="3"/>
                      <a:pt x="324" y="4"/>
                      <a:pt x="305" y="6"/>
                    </a:cubicBezTo>
                    <a:cubicBezTo>
                      <a:pt x="278" y="8"/>
                      <a:pt x="251" y="11"/>
                      <a:pt x="224" y="14"/>
                    </a:cubicBezTo>
                    <a:cubicBezTo>
                      <a:pt x="210" y="16"/>
                      <a:pt x="196" y="17"/>
                      <a:pt x="183" y="18"/>
                    </a:cubicBezTo>
                    <a:cubicBezTo>
                      <a:pt x="170" y="19"/>
                      <a:pt x="158" y="19"/>
                      <a:pt x="145" y="21"/>
                    </a:cubicBezTo>
                    <a:cubicBezTo>
                      <a:pt x="120" y="23"/>
                      <a:pt x="95" y="28"/>
                      <a:pt x="71" y="36"/>
                    </a:cubicBezTo>
                    <a:cubicBezTo>
                      <a:pt x="53" y="42"/>
                      <a:pt x="36" y="52"/>
                      <a:pt x="22" y="67"/>
                    </a:cubicBezTo>
                    <a:cubicBezTo>
                      <a:pt x="10" y="81"/>
                      <a:pt x="1" y="100"/>
                      <a:pt x="0" y="119"/>
                    </a:cubicBezTo>
                    <a:cubicBezTo>
                      <a:pt x="0" y="125"/>
                      <a:pt x="0" y="132"/>
                      <a:pt x="1" y="138"/>
                    </a:cubicBezTo>
                    <a:cubicBezTo>
                      <a:pt x="17" y="138"/>
                      <a:pt x="17" y="138"/>
                      <a:pt x="17" y="138"/>
                    </a:cubicBezTo>
                    <a:cubicBezTo>
                      <a:pt x="16" y="130"/>
                      <a:pt x="15" y="121"/>
                      <a:pt x="17" y="11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24"/>
              <p:cNvSpPr/>
              <p:nvPr/>
            </p:nvSpPr>
            <p:spPr bwMode="auto">
              <a:xfrm>
                <a:off x="4353" y="2839"/>
                <a:ext cx="71" cy="40"/>
              </a:xfrm>
              <a:custGeom>
                <a:gdLst>
                  <a:gd name="T0" fmla="*/ 20 w 30"/>
                  <a:gd name="T1" fmla="*/ 2 h 17"/>
                  <a:gd name="T2" fmla="*/ 2 w 30"/>
                  <a:gd name="T3" fmla="*/ 9 h 17"/>
                  <a:gd name="T4" fmla="*/ 0 w 30"/>
                  <a:gd name="T5" fmla="*/ 17 h 17"/>
                  <a:gd name="T6" fmla="*/ 30 w 30"/>
                  <a:gd name="T7" fmla="*/ 17 h 17"/>
                  <a:gd name="T8" fmla="*/ 20 w 30"/>
                  <a:gd name="T9" fmla="*/ 2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7">
                    <a:moveTo>
                      <a:pt x="20" y="2"/>
                    </a:moveTo>
                    <a:cubicBezTo>
                      <a:pt x="13" y="0"/>
                      <a:pt x="6" y="3"/>
                      <a:pt x="2" y="9"/>
                    </a:cubicBezTo>
                    <a:cubicBezTo>
                      <a:pt x="1" y="12"/>
                      <a:pt x="0" y="14"/>
                      <a:pt x="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1"/>
                      <a:pt x="26" y="4"/>
                      <a:pt x="20" y="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25"/>
              <p:cNvSpPr/>
              <p:nvPr/>
            </p:nvSpPr>
            <p:spPr bwMode="auto">
              <a:xfrm>
                <a:off x="5437" y="1674"/>
                <a:ext cx="260" cy="185"/>
              </a:xfrm>
              <a:custGeom>
                <a:gdLst>
                  <a:gd name="T0" fmla="*/ 10 w 110"/>
                  <a:gd name="T1" fmla="*/ 78 h 78"/>
                  <a:gd name="T2" fmla="*/ 15 w 110"/>
                  <a:gd name="T3" fmla="*/ 74 h 78"/>
                  <a:gd name="T4" fmla="*/ 22 w 110"/>
                  <a:gd name="T5" fmla="*/ 70 h 78"/>
                  <a:gd name="T6" fmla="*/ 35 w 110"/>
                  <a:gd name="T7" fmla="*/ 61 h 78"/>
                  <a:gd name="T8" fmla="*/ 61 w 110"/>
                  <a:gd name="T9" fmla="*/ 44 h 78"/>
                  <a:gd name="T10" fmla="*/ 88 w 110"/>
                  <a:gd name="T11" fmla="*/ 29 h 78"/>
                  <a:gd name="T12" fmla="*/ 102 w 110"/>
                  <a:gd name="T13" fmla="*/ 23 h 78"/>
                  <a:gd name="T14" fmla="*/ 107 w 110"/>
                  <a:gd name="T15" fmla="*/ 20 h 78"/>
                  <a:gd name="T16" fmla="*/ 110 w 110"/>
                  <a:gd name="T17" fmla="*/ 19 h 78"/>
                  <a:gd name="T18" fmla="*/ 107 w 110"/>
                  <a:gd name="T19" fmla="*/ 14 h 78"/>
                  <a:gd name="T20" fmla="*/ 108 w 110"/>
                  <a:gd name="T21" fmla="*/ 0 h 78"/>
                  <a:gd name="T22" fmla="*/ 94 w 110"/>
                  <a:gd name="T23" fmla="*/ 6 h 78"/>
                  <a:gd name="T24" fmla="*/ 78 w 110"/>
                  <a:gd name="T25" fmla="*/ 11 h 78"/>
                  <a:gd name="T26" fmla="*/ 50 w 110"/>
                  <a:gd name="T27" fmla="*/ 26 h 78"/>
                  <a:gd name="T28" fmla="*/ 23 w 110"/>
                  <a:gd name="T29" fmla="*/ 43 h 78"/>
                  <a:gd name="T30" fmla="*/ 10 w 110"/>
                  <a:gd name="T31" fmla="*/ 54 h 78"/>
                  <a:gd name="T32" fmla="*/ 4 w 110"/>
                  <a:gd name="T33" fmla="*/ 58 h 78"/>
                  <a:gd name="T34" fmla="*/ 0 w 110"/>
                  <a:gd name="T35" fmla="*/ 62 h 78"/>
                  <a:gd name="T36" fmla="*/ 10 w 110"/>
                  <a:gd name="T37" fmla="*/ 78 h 7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" h="78">
                    <a:moveTo>
                      <a:pt x="10" y="78"/>
                    </a:moveTo>
                    <a:cubicBezTo>
                      <a:pt x="12" y="77"/>
                      <a:pt x="14" y="75"/>
                      <a:pt x="15" y="74"/>
                    </a:cubicBezTo>
                    <a:cubicBezTo>
                      <a:pt x="18" y="73"/>
                      <a:pt x="20" y="71"/>
                      <a:pt x="22" y="70"/>
                    </a:cubicBezTo>
                    <a:cubicBezTo>
                      <a:pt x="26" y="67"/>
                      <a:pt x="31" y="64"/>
                      <a:pt x="35" y="61"/>
                    </a:cubicBezTo>
                    <a:cubicBezTo>
                      <a:pt x="43" y="55"/>
                      <a:pt x="52" y="49"/>
                      <a:pt x="61" y="44"/>
                    </a:cubicBezTo>
                    <a:cubicBezTo>
                      <a:pt x="70" y="38"/>
                      <a:pt x="79" y="34"/>
                      <a:pt x="88" y="29"/>
                    </a:cubicBezTo>
                    <a:cubicBezTo>
                      <a:pt x="93" y="27"/>
                      <a:pt x="97" y="25"/>
                      <a:pt x="102" y="23"/>
                    </a:cubicBezTo>
                    <a:cubicBezTo>
                      <a:pt x="103" y="22"/>
                      <a:pt x="105" y="21"/>
                      <a:pt x="107" y="20"/>
                    </a:cubicBezTo>
                    <a:cubicBezTo>
                      <a:pt x="108" y="20"/>
                      <a:pt x="109" y="20"/>
                      <a:pt x="110" y="19"/>
                    </a:cubicBezTo>
                    <a:cubicBezTo>
                      <a:pt x="108" y="18"/>
                      <a:pt x="107" y="16"/>
                      <a:pt x="107" y="14"/>
                    </a:cubicBezTo>
                    <a:cubicBezTo>
                      <a:pt x="105" y="10"/>
                      <a:pt x="105" y="4"/>
                      <a:pt x="108" y="0"/>
                    </a:cubicBezTo>
                    <a:cubicBezTo>
                      <a:pt x="103" y="2"/>
                      <a:pt x="98" y="4"/>
                      <a:pt x="94" y="6"/>
                    </a:cubicBezTo>
                    <a:cubicBezTo>
                      <a:pt x="88" y="7"/>
                      <a:pt x="83" y="9"/>
                      <a:pt x="78" y="11"/>
                    </a:cubicBezTo>
                    <a:cubicBezTo>
                      <a:pt x="69" y="16"/>
                      <a:pt x="59" y="21"/>
                      <a:pt x="50" y="26"/>
                    </a:cubicBezTo>
                    <a:cubicBezTo>
                      <a:pt x="40" y="31"/>
                      <a:pt x="31" y="37"/>
                      <a:pt x="23" y="43"/>
                    </a:cubicBezTo>
                    <a:cubicBezTo>
                      <a:pt x="18" y="47"/>
                      <a:pt x="14" y="50"/>
                      <a:pt x="10" y="54"/>
                    </a:cubicBezTo>
                    <a:cubicBezTo>
                      <a:pt x="8" y="55"/>
                      <a:pt x="6" y="57"/>
                      <a:pt x="4" y="58"/>
                    </a:cubicBezTo>
                    <a:cubicBezTo>
                      <a:pt x="2" y="59"/>
                      <a:pt x="1" y="61"/>
                      <a:pt x="0" y="62"/>
                    </a:cubicBezTo>
                    <a:cubicBezTo>
                      <a:pt x="5" y="65"/>
                      <a:pt x="9" y="71"/>
                      <a:pt x="10" y="7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26"/>
              <p:cNvSpPr/>
              <p:nvPr/>
            </p:nvSpPr>
            <p:spPr bwMode="auto">
              <a:xfrm>
                <a:off x="4924" y="2597"/>
                <a:ext cx="59" cy="45"/>
              </a:xfrm>
              <a:custGeom>
                <a:gdLst>
                  <a:gd name="T0" fmla="*/ 16 w 25"/>
                  <a:gd name="T1" fmla="*/ 19 h 19"/>
                  <a:gd name="T2" fmla="*/ 25 w 25"/>
                  <a:gd name="T3" fmla="*/ 0 h 19"/>
                  <a:gd name="T4" fmla="*/ 0 w 25"/>
                  <a:gd name="T5" fmla="*/ 2 h 19"/>
                  <a:gd name="T6" fmla="*/ 16 w 25"/>
                  <a:gd name="T7" fmla="*/ 1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9">
                    <a:moveTo>
                      <a:pt x="16" y="19"/>
                    </a:moveTo>
                    <a:cubicBezTo>
                      <a:pt x="19" y="12"/>
                      <a:pt x="22" y="6"/>
                      <a:pt x="25" y="0"/>
                    </a:cubicBezTo>
                    <a:cubicBezTo>
                      <a:pt x="17" y="0"/>
                      <a:pt x="9" y="1"/>
                      <a:pt x="0" y="2"/>
                    </a:cubicBezTo>
                    <a:cubicBezTo>
                      <a:pt x="2" y="10"/>
                      <a:pt x="8" y="17"/>
                      <a:pt x="16" y="19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27"/>
              <p:cNvSpPr/>
              <p:nvPr/>
            </p:nvSpPr>
            <p:spPr bwMode="auto">
              <a:xfrm>
                <a:off x="4827" y="2388"/>
                <a:ext cx="281" cy="491"/>
              </a:xfrm>
              <a:custGeom>
                <a:gdLst>
                  <a:gd name="T0" fmla="*/ 81 w 119"/>
                  <a:gd name="T1" fmla="*/ 88 h 207"/>
                  <a:gd name="T2" fmla="*/ 119 w 119"/>
                  <a:gd name="T3" fmla="*/ 4 h 207"/>
                  <a:gd name="T4" fmla="*/ 105 w 119"/>
                  <a:gd name="T5" fmla="*/ 0 h 207"/>
                  <a:gd name="T6" fmla="*/ 97 w 119"/>
                  <a:gd name="T7" fmla="*/ 21 h 207"/>
                  <a:gd name="T8" fmla="*/ 86 w 119"/>
                  <a:gd name="T9" fmla="*/ 47 h 207"/>
                  <a:gd name="T10" fmla="*/ 11 w 119"/>
                  <a:gd name="T11" fmla="*/ 192 h 207"/>
                  <a:gd name="T12" fmla="*/ 0 w 119"/>
                  <a:gd name="T13" fmla="*/ 207 h 207"/>
                  <a:gd name="T14" fmla="*/ 17 w 119"/>
                  <a:gd name="T15" fmla="*/ 207 h 207"/>
                  <a:gd name="T16" fmla="*/ 40 w 119"/>
                  <a:gd name="T17" fmla="*/ 172 h 207"/>
                  <a:gd name="T18" fmla="*/ 81 w 119"/>
                  <a:gd name="T19" fmla="*/ 88 h 2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9" h="206">
                    <a:moveTo>
                      <a:pt x="81" y="88"/>
                    </a:moveTo>
                    <a:cubicBezTo>
                      <a:pt x="93" y="60"/>
                      <a:pt x="105" y="32"/>
                      <a:pt x="119" y="4"/>
                    </a:cubicBezTo>
                    <a:cubicBezTo>
                      <a:pt x="114" y="4"/>
                      <a:pt x="109" y="3"/>
                      <a:pt x="105" y="0"/>
                    </a:cubicBezTo>
                    <a:cubicBezTo>
                      <a:pt x="102" y="7"/>
                      <a:pt x="99" y="14"/>
                      <a:pt x="97" y="21"/>
                    </a:cubicBezTo>
                    <a:cubicBezTo>
                      <a:pt x="93" y="29"/>
                      <a:pt x="90" y="38"/>
                      <a:pt x="86" y="47"/>
                    </a:cubicBezTo>
                    <a:cubicBezTo>
                      <a:pt x="65" y="97"/>
                      <a:pt x="42" y="147"/>
                      <a:pt x="11" y="192"/>
                    </a:cubicBezTo>
                    <a:cubicBezTo>
                      <a:pt x="7" y="197"/>
                      <a:pt x="4" y="202"/>
                      <a:pt x="0" y="207"/>
                    </a:cubicBezTo>
                    <a:cubicBezTo>
                      <a:pt x="17" y="207"/>
                      <a:pt x="17" y="207"/>
                      <a:pt x="17" y="207"/>
                    </a:cubicBezTo>
                    <a:cubicBezTo>
                      <a:pt x="25" y="196"/>
                      <a:pt x="33" y="184"/>
                      <a:pt x="40" y="172"/>
                    </a:cubicBezTo>
                    <a:cubicBezTo>
                      <a:pt x="56" y="145"/>
                      <a:pt x="68" y="117"/>
                      <a:pt x="81" y="8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28"/>
              <p:cNvSpPr/>
              <p:nvPr/>
            </p:nvSpPr>
            <p:spPr bwMode="auto">
              <a:xfrm>
                <a:off x="5151" y="2250"/>
                <a:ext cx="85" cy="83"/>
              </a:xfrm>
              <a:custGeom>
                <a:gdLst>
                  <a:gd name="T0" fmla="*/ 11 w 36"/>
                  <a:gd name="T1" fmla="*/ 0 h 35"/>
                  <a:gd name="T2" fmla="*/ 0 w 36"/>
                  <a:gd name="T3" fmla="*/ 25 h 35"/>
                  <a:gd name="T4" fmla="*/ 4 w 36"/>
                  <a:gd name="T5" fmla="*/ 35 h 35"/>
                  <a:gd name="T6" fmla="*/ 21 w 36"/>
                  <a:gd name="T7" fmla="*/ 33 h 35"/>
                  <a:gd name="T8" fmla="*/ 36 w 36"/>
                  <a:gd name="T9" fmla="*/ 29 h 35"/>
                  <a:gd name="T10" fmla="*/ 34 w 36"/>
                  <a:gd name="T11" fmla="*/ 22 h 35"/>
                  <a:gd name="T12" fmla="*/ 11 w 36"/>
                  <a:gd name="T13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5">
                    <a:moveTo>
                      <a:pt x="11" y="0"/>
                    </a:moveTo>
                    <a:cubicBezTo>
                      <a:pt x="7" y="8"/>
                      <a:pt x="3" y="17"/>
                      <a:pt x="0" y="25"/>
                    </a:cubicBezTo>
                    <a:cubicBezTo>
                      <a:pt x="2" y="28"/>
                      <a:pt x="3" y="32"/>
                      <a:pt x="4" y="35"/>
                    </a:cubicBezTo>
                    <a:cubicBezTo>
                      <a:pt x="10" y="35"/>
                      <a:pt x="15" y="35"/>
                      <a:pt x="21" y="33"/>
                    </a:cubicBezTo>
                    <a:cubicBezTo>
                      <a:pt x="26" y="32"/>
                      <a:pt x="31" y="31"/>
                      <a:pt x="36" y="29"/>
                    </a:cubicBezTo>
                    <a:cubicBezTo>
                      <a:pt x="36" y="27"/>
                      <a:pt x="35" y="24"/>
                      <a:pt x="34" y="22"/>
                    </a:cubicBezTo>
                    <a:cubicBezTo>
                      <a:pt x="29" y="12"/>
                      <a:pt x="21" y="5"/>
                      <a:pt x="11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29"/>
              <p:cNvSpPr/>
              <p:nvPr/>
            </p:nvSpPr>
            <p:spPr bwMode="auto">
              <a:xfrm>
                <a:off x="5487" y="2260"/>
                <a:ext cx="286" cy="204"/>
              </a:xfrm>
              <a:custGeom>
                <a:gdLst>
                  <a:gd name="T0" fmla="*/ 16 w 121"/>
                  <a:gd name="T1" fmla="*/ 80 h 86"/>
                  <a:gd name="T2" fmla="*/ 31 w 121"/>
                  <a:gd name="T3" fmla="*/ 81 h 86"/>
                  <a:gd name="T4" fmla="*/ 38 w 121"/>
                  <a:gd name="T5" fmla="*/ 86 h 86"/>
                  <a:gd name="T6" fmla="*/ 121 w 121"/>
                  <a:gd name="T7" fmla="*/ 48 h 86"/>
                  <a:gd name="T8" fmla="*/ 120 w 121"/>
                  <a:gd name="T9" fmla="*/ 42 h 86"/>
                  <a:gd name="T10" fmla="*/ 120 w 121"/>
                  <a:gd name="T11" fmla="*/ 37 h 86"/>
                  <a:gd name="T12" fmla="*/ 113 w 121"/>
                  <a:gd name="T13" fmla="*/ 40 h 86"/>
                  <a:gd name="T14" fmla="*/ 104 w 121"/>
                  <a:gd name="T15" fmla="*/ 42 h 86"/>
                  <a:gd name="T16" fmla="*/ 88 w 121"/>
                  <a:gd name="T17" fmla="*/ 46 h 86"/>
                  <a:gd name="T18" fmla="*/ 53 w 121"/>
                  <a:gd name="T19" fmla="*/ 45 h 86"/>
                  <a:gd name="T20" fmla="*/ 28 w 121"/>
                  <a:gd name="T21" fmla="*/ 33 h 86"/>
                  <a:gd name="T22" fmla="*/ 21 w 121"/>
                  <a:gd name="T23" fmla="*/ 21 h 86"/>
                  <a:gd name="T24" fmla="*/ 18 w 121"/>
                  <a:gd name="T25" fmla="*/ 6 h 86"/>
                  <a:gd name="T26" fmla="*/ 18 w 121"/>
                  <a:gd name="T27" fmla="*/ 6 h 86"/>
                  <a:gd name="T28" fmla="*/ 12 w 121"/>
                  <a:gd name="T29" fmla="*/ 0 h 86"/>
                  <a:gd name="T30" fmla="*/ 3 w 121"/>
                  <a:gd name="T31" fmla="*/ 18 h 86"/>
                  <a:gd name="T32" fmla="*/ 0 w 121"/>
                  <a:gd name="T33" fmla="*/ 39 h 86"/>
                  <a:gd name="T34" fmla="*/ 5 w 121"/>
                  <a:gd name="T35" fmla="*/ 61 h 86"/>
                  <a:gd name="T36" fmla="*/ 16 w 121"/>
                  <a:gd name="T37" fmla="*/ 79 h 86"/>
                  <a:gd name="T38" fmla="*/ 16 w 121"/>
                  <a:gd name="T39" fmla="*/ 80 h 8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0" h="86">
                    <a:moveTo>
                      <a:pt x="16" y="80"/>
                    </a:moveTo>
                    <a:cubicBezTo>
                      <a:pt x="21" y="78"/>
                      <a:pt x="27" y="79"/>
                      <a:pt x="31" y="81"/>
                    </a:cubicBezTo>
                    <a:cubicBezTo>
                      <a:pt x="34" y="82"/>
                      <a:pt x="36" y="84"/>
                      <a:pt x="38" y="86"/>
                    </a:cubicBezTo>
                    <a:cubicBezTo>
                      <a:pt x="67" y="77"/>
                      <a:pt x="96" y="68"/>
                      <a:pt x="121" y="48"/>
                    </a:cubicBezTo>
                    <a:cubicBezTo>
                      <a:pt x="120" y="46"/>
                      <a:pt x="120" y="44"/>
                      <a:pt x="120" y="42"/>
                    </a:cubicBezTo>
                    <a:cubicBezTo>
                      <a:pt x="120" y="40"/>
                      <a:pt x="120" y="39"/>
                      <a:pt x="120" y="37"/>
                    </a:cubicBezTo>
                    <a:cubicBezTo>
                      <a:pt x="118" y="38"/>
                      <a:pt x="116" y="39"/>
                      <a:pt x="113" y="40"/>
                    </a:cubicBezTo>
                    <a:cubicBezTo>
                      <a:pt x="110" y="41"/>
                      <a:pt x="107" y="42"/>
                      <a:pt x="104" y="42"/>
                    </a:cubicBezTo>
                    <a:cubicBezTo>
                      <a:pt x="99" y="44"/>
                      <a:pt x="93" y="45"/>
                      <a:pt x="88" y="46"/>
                    </a:cubicBezTo>
                    <a:cubicBezTo>
                      <a:pt x="76" y="47"/>
                      <a:pt x="65" y="47"/>
                      <a:pt x="53" y="45"/>
                    </a:cubicBezTo>
                    <a:cubicBezTo>
                      <a:pt x="44" y="44"/>
                      <a:pt x="35" y="39"/>
                      <a:pt x="28" y="33"/>
                    </a:cubicBezTo>
                    <a:cubicBezTo>
                      <a:pt x="25" y="29"/>
                      <a:pt x="22" y="25"/>
                      <a:pt x="21" y="21"/>
                    </a:cubicBezTo>
                    <a:cubicBezTo>
                      <a:pt x="19" y="16"/>
                      <a:pt x="18" y="11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6" y="4"/>
                      <a:pt x="14" y="2"/>
                      <a:pt x="12" y="0"/>
                    </a:cubicBezTo>
                    <a:cubicBezTo>
                      <a:pt x="8" y="6"/>
                      <a:pt x="5" y="12"/>
                      <a:pt x="3" y="18"/>
                    </a:cubicBezTo>
                    <a:cubicBezTo>
                      <a:pt x="1" y="25"/>
                      <a:pt x="0" y="32"/>
                      <a:pt x="0" y="39"/>
                    </a:cubicBezTo>
                    <a:cubicBezTo>
                      <a:pt x="1" y="47"/>
                      <a:pt x="2" y="54"/>
                      <a:pt x="5" y="61"/>
                    </a:cubicBezTo>
                    <a:cubicBezTo>
                      <a:pt x="8" y="68"/>
                      <a:pt x="11" y="74"/>
                      <a:pt x="16" y="79"/>
                    </a:cubicBezTo>
                    <a:cubicBezTo>
                      <a:pt x="16" y="79"/>
                      <a:pt x="16" y="80"/>
                      <a:pt x="16" y="8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30"/>
              <p:cNvSpPr/>
              <p:nvPr/>
            </p:nvSpPr>
            <p:spPr bwMode="auto">
              <a:xfrm>
                <a:off x="5463" y="1802"/>
                <a:ext cx="423" cy="527"/>
              </a:xfrm>
              <a:custGeom>
                <a:gdLst>
                  <a:gd name="T0" fmla="*/ 67 w 179"/>
                  <a:gd name="T1" fmla="*/ 25 h 222"/>
                  <a:gd name="T2" fmla="*/ 19 w 179"/>
                  <a:gd name="T3" fmla="*/ 71 h 222"/>
                  <a:gd name="T4" fmla="*/ 1 w 179"/>
                  <a:gd name="T5" fmla="*/ 138 h 222"/>
                  <a:gd name="T6" fmla="*/ 10 w 179"/>
                  <a:gd name="T7" fmla="*/ 173 h 222"/>
                  <a:gd name="T8" fmla="*/ 29 w 179"/>
                  <a:gd name="T9" fmla="*/ 198 h 222"/>
                  <a:gd name="T10" fmla="*/ 86 w 179"/>
                  <a:gd name="T11" fmla="*/ 219 h 222"/>
                  <a:gd name="T12" fmla="*/ 130 w 179"/>
                  <a:gd name="T13" fmla="*/ 189 h 222"/>
                  <a:gd name="T14" fmla="*/ 133 w 179"/>
                  <a:gd name="T15" fmla="*/ 162 h 222"/>
                  <a:gd name="T16" fmla="*/ 121 w 179"/>
                  <a:gd name="T17" fmla="*/ 134 h 222"/>
                  <a:gd name="T18" fmla="*/ 121 w 179"/>
                  <a:gd name="T19" fmla="*/ 132 h 222"/>
                  <a:gd name="T20" fmla="*/ 177 w 179"/>
                  <a:gd name="T21" fmla="*/ 90 h 222"/>
                  <a:gd name="T22" fmla="*/ 177 w 179"/>
                  <a:gd name="T23" fmla="*/ 90 h 222"/>
                  <a:gd name="T24" fmla="*/ 178 w 179"/>
                  <a:gd name="T25" fmla="*/ 79 h 222"/>
                  <a:gd name="T26" fmla="*/ 179 w 179"/>
                  <a:gd name="T27" fmla="*/ 72 h 222"/>
                  <a:gd name="T28" fmla="*/ 172 w 179"/>
                  <a:gd name="T29" fmla="*/ 83 h 222"/>
                  <a:gd name="T30" fmla="*/ 152 w 179"/>
                  <a:gd name="T31" fmla="*/ 107 h 222"/>
                  <a:gd name="T32" fmla="*/ 123 w 179"/>
                  <a:gd name="T33" fmla="*/ 121 h 222"/>
                  <a:gd name="T34" fmla="*/ 88 w 179"/>
                  <a:gd name="T35" fmla="*/ 132 h 222"/>
                  <a:gd name="T36" fmla="*/ 67 w 179"/>
                  <a:gd name="T37" fmla="*/ 149 h 222"/>
                  <a:gd name="T38" fmla="*/ 71 w 179"/>
                  <a:gd name="T39" fmla="*/ 178 h 222"/>
                  <a:gd name="T40" fmla="*/ 98 w 179"/>
                  <a:gd name="T41" fmla="*/ 184 h 222"/>
                  <a:gd name="T42" fmla="*/ 108 w 179"/>
                  <a:gd name="T43" fmla="*/ 162 h 222"/>
                  <a:gd name="T44" fmla="*/ 98 w 179"/>
                  <a:gd name="T45" fmla="*/ 151 h 222"/>
                  <a:gd name="T46" fmla="*/ 91 w 179"/>
                  <a:gd name="T47" fmla="*/ 151 h 222"/>
                  <a:gd name="T48" fmla="*/ 87 w 179"/>
                  <a:gd name="T49" fmla="*/ 156 h 222"/>
                  <a:gd name="T50" fmla="*/ 101 w 179"/>
                  <a:gd name="T51" fmla="*/ 158 h 222"/>
                  <a:gd name="T52" fmla="*/ 100 w 179"/>
                  <a:gd name="T53" fmla="*/ 175 h 222"/>
                  <a:gd name="T54" fmla="*/ 82 w 179"/>
                  <a:gd name="T55" fmla="*/ 176 h 222"/>
                  <a:gd name="T56" fmla="*/ 73 w 179"/>
                  <a:gd name="T57" fmla="*/ 158 h 222"/>
                  <a:gd name="T58" fmla="*/ 85 w 179"/>
                  <a:gd name="T59" fmla="*/ 138 h 222"/>
                  <a:gd name="T60" fmla="*/ 110 w 179"/>
                  <a:gd name="T61" fmla="*/ 138 h 222"/>
                  <a:gd name="T62" fmla="*/ 124 w 179"/>
                  <a:gd name="T63" fmla="*/ 159 h 222"/>
                  <a:gd name="T64" fmla="*/ 122 w 179"/>
                  <a:gd name="T65" fmla="*/ 184 h 222"/>
                  <a:gd name="T66" fmla="*/ 106 w 179"/>
                  <a:gd name="T67" fmla="*/ 202 h 222"/>
                  <a:gd name="T68" fmla="*/ 79 w 179"/>
                  <a:gd name="T69" fmla="*/ 209 h 222"/>
                  <a:gd name="T70" fmla="*/ 29 w 179"/>
                  <a:gd name="T71" fmla="*/ 182 h 222"/>
                  <a:gd name="T72" fmla="*/ 13 w 179"/>
                  <a:gd name="T73" fmla="*/ 122 h 222"/>
                  <a:gd name="T74" fmla="*/ 40 w 179"/>
                  <a:gd name="T75" fmla="*/ 63 h 222"/>
                  <a:gd name="T76" fmla="*/ 92 w 179"/>
                  <a:gd name="T77" fmla="*/ 22 h 222"/>
                  <a:gd name="T78" fmla="*/ 123 w 179"/>
                  <a:gd name="T79" fmla="*/ 11 h 222"/>
                  <a:gd name="T80" fmla="*/ 150 w 179"/>
                  <a:gd name="T81" fmla="*/ 5 h 222"/>
                  <a:gd name="T82" fmla="*/ 134 w 179"/>
                  <a:gd name="T83" fmla="*/ 0 h 222"/>
                  <a:gd name="T84" fmla="*/ 67 w 179"/>
                  <a:gd name="T85" fmla="*/ 25 h 2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9" h="221">
                    <a:moveTo>
                      <a:pt x="67" y="25"/>
                    </a:moveTo>
                    <a:cubicBezTo>
                      <a:pt x="49" y="37"/>
                      <a:pt x="31" y="52"/>
                      <a:pt x="19" y="71"/>
                    </a:cubicBezTo>
                    <a:cubicBezTo>
                      <a:pt x="7" y="90"/>
                      <a:pt x="0" y="114"/>
                      <a:pt x="1" y="138"/>
                    </a:cubicBezTo>
                    <a:cubicBezTo>
                      <a:pt x="2" y="150"/>
                      <a:pt x="4" y="162"/>
                      <a:pt x="10" y="173"/>
                    </a:cubicBezTo>
                    <a:cubicBezTo>
                      <a:pt x="14" y="182"/>
                      <a:pt x="21" y="191"/>
                      <a:pt x="29" y="198"/>
                    </a:cubicBezTo>
                    <a:cubicBezTo>
                      <a:pt x="44" y="212"/>
                      <a:pt x="65" y="222"/>
                      <a:pt x="86" y="219"/>
                    </a:cubicBezTo>
                    <a:cubicBezTo>
                      <a:pt x="103" y="216"/>
                      <a:pt x="122" y="206"/>
                      <a:pt x="130" y="189"/>
                    </a:cubicBezTo>
                    <a:cubicBezTo>
                      <a:pt x="134" y="181"/>
                      <a:pt x="135" y="172"/>
                      <a:pt x="133" y="162"/>
                    </a:cubicBezTo>
                    <a:cubicBezTo>
                      <a:pt x="132" y="152"/>
                      <a:pt x="128" y="141"/>
                      <a:pt x="121" y="134"/>
                    </a:cubicBezTo>
                    <a:cubicBezTo>
                      <a:pt x="120" y="133"/>
                      <a:pt x="121" y="132"/>
                      <a:pt x="121" y="132"/>
                    </a:cubicBezTo>
                    <a:cubicBezTo>
                      <a:pt x="143" y="125"/>
                      <a:pt x="170" y="113"/>
                      <a:pt x="177" y="90"/>
                    </a:cubicBezTo>
                    <a:cubicBezTo>
                      <a:pt x="177" y="90"/>
                      <a:pt x="177" y="90"/>
                      <a:pt x="177" y="90"/>
                    </a:cubicBezTo>
                    <a:cubicBezTo>
                      <a:pt x="177" y="86"/>
                      <a:pt x="177" y="83"/>
                      <a:pt x="178" y="79"/>
                    </a:cubicBezTo>
                    <a:cubicBezTo>
                      <a:pt x="178" y="77"/>
                      <a:pt x="178" y="74"/>
                      <a:pt x="179" y="72"/>
                    </a:cubicBezTo>
                    <a:cubicBezTo>
                      <a:pt x="177" y="76"/>
                      <a:pt x="175" y="80"/>
                      <a:pt x="172" y="83"/>
                    </a:cubicBezTo>
                    <a:cubicBezTo>
                      <a:pt x="167" y="92"/>
                      <a:pt x="160" y="101"/>
                      <a:pt x="152" y="107"/>
                    </a:cubicBezTo>
                    <a:cubicBezTo>
                      <a:pt x="143" y="114"/>
                      <a:pt x="133" y="118"/>
                      <a:pt x="123" y="121"/>
                    </a:cubicBezTo>
                    <a:cubicBezTo>
                      <a:pt x="112" y="125"/>
                      <a:pt x="100" y="127"/>
                      <a:pt x="88" y="132"/>
                    </a:cubicBezTo>
                    <a:cubicBezTo>
                      <a:pt x="80" y="135"/>
                      <a:pt x="71" y="141"/>
                      <a:pt x="67" y="149"/>
                    </a:cubicBezTo>
                    <a:cubicBezTo>
                      <a:pt x="63" y="159"/>
                      <a:pt x="65" y="170"/>
                      <a:pt x="71" y="178"/>
                    </a:cubicBezTo>
                    <a:cubicBezTo>
                      <a:pt x="78" y="185"/>
                      <a:pt x="89" y="189"/>
                      <a:pt x="98" y="184"/>
                    </a:cubicBezTo>
                    <a:cubicBezTo>
                      <a:pt x="106" y="180"/>
                      <a:pt x="110" y="171"/>
                      <a:pt x="108" y="162"/>
                    </a:cubicBezTo>
                    <a:cubicBezTo>
                      <a:pt x="107" y="157"/>
                      <a:pt x="104" y="152"/>
                      <a:pt x="98" y="151"/>
                    </a:cubicBezTo>
                    <a:cubicBezTo>
                      <a:pt x="96" y="150"/>
                      <a:pt x="93" y="150"/>
                      <a:pt x="91" y="151"/>
                    </a:cubicBezTo>
                    <a:cubicBezTo>
                      <a:pt x="89" y="152"/>
                      <a:pt x="87" y="154"/>
                      <a:pt x="87" y="156"/>
                    </a:cubicBezTo>
                    <a:cubicBezTo>
                      <a:pt x="91" y="152"/>
                      <a:pt x="98" y="154"/>
                      <a:pt x="101" y="158"/>
                    </a:cubicBezTo>
                    <a:cubicBezTo>
                      <a:pt x="105" y="163"/>
                      <a:pt x="105" y="171"/>
                      <a:pt x="100" y="175"/>
                    </a:cubicBezTo>
                    <a:cubicBezTo>
                      <a:pt x="95" y="178"/>
                      <a:pt x="88" y="179"/>
                      <a:pt x="82" y="176"/>
                    </a:cubicBezTo>
                    <a:cubicBezTo>
                      <a:pt x="76" y="172"/>
                      <a:pt x="73" y="165"/>
                      <a:pt x="73" y="158"/>
                    </a:cubicBezTo>
                    <a:cubicBezTo>
                      <a:pt x="73" y="150"/>
                      <a:pt x="77" y="142"/>
                      <a:pt x="85" y="138"/>
                    </a:cubicBezTo>
                    <a:cubicBezTo>
                      <a:pt x="92" y="135"/>
                      <a:pt x="102" y="134"/>
                      <a:pt x="110" y="138"/>
                    </a:cubicBezTo>
                    <a:cubicBezTo>
                      <a:pt x="117" y="142"/>
                      <a:pt x="122" y="151"/>
                      <a:pt x="124" y="159"/>
                    </a:cubicBezTo>
                    <a:cubicBezTo>
                      <a:pt x="126" y="167"/>
                      <a:pt x="125" y="176"/>
                      <a:pt x="122" y="184"/>
                    </a:cubicBezTo>
                    <a:cubicBezTo>
                      <a:pt x="118" y="191"/>
                      <a:pt x="113" y="198"/>
                      <a:pt x="106" y="202"/>
                    </a:cubicBezTo>
                    <a:cubicBezTo>
                      <a:pt x="99" y="208"/>
                      <a:pt x="89" y="210"/>
                      <a:pt x="79" y="209"/>
                    </a:cubicBezTo>
                    <a:cubicBezTo>
                      <a:pt x="59" y="209"/>
                      <a:pt x="41" y="197"/>
                      <a:pt x="29" y="182"/>
                    </a:cubicBezTo>
                    <a:cubicBezTo>
                      <a:pt x="16" y="165"/>
                      <a:pt x="10" y="143"/>
                      <a:pt x="13" y="122"/>
                    </a:cubicBezTo>
                    <a:cubicBezTo>
                      <a:pt x="16" y="100"/>
                      <a:pt x="26" y="80"/>
                      <a:pt x="40" y="63"/>
                    </a:cubicBezTo>
                    <a:cubicBezTo>
                      <a:pt x="54" y="46"/>
                      <a:pt x="72" y="32"/>
                      <a:pt x="92" y="22"/>
                    </a:cubicBezTo>
                    <a:cubicBezTo>
                      <a:pt x="102" y="17"/>
                      <a:pt x="112" y="13"/>
                      <a:pt x="123" y="11"/>
                    </a:cubicBezTo>
                    <a:cubicBezTo>
                      <a:pt x="132" y="8"/>
                      <a:pt x="141" y="6"/>
                      <a:pt x="150" y="5"/>
                    </a:cubicBezTo>
                    <a:cubicBezTo>
                      <a:pt x="145" y="4"/>
                      <a:pt x="139" y="2"/>
                      <a:pt x="134" y="0"/>
                    </a:cubicBezTo>
                    <a:cubicBezTo>
                      <a:pt x="110" y="3"/>
                      <a:pt x="87" y="12"/>
                      <a:pt x="67" y="2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31"/>
              <p:cNvSpPr/>
              <p:nvPr/>
            </p:nvSpPr>
            <p:spPr bwMode="auto">
              <a:xfrm>
                <a:off x="5401" y="2248"/>
                <a:ext cx="121" cy="254"/>
              </a:xfrm>
              <a:custGeom>
                <a:gdLst>
                  <a:gd name="T0" fmla="*/ 11 w 51"/>
                  <a:gd name="T1" fmla="*/ 107 h 107"/>
                  <a:gd name="T2" fmla="*/ 15 w 51"/>
                  <a:gd name="T3" fmla="*/ 106 h 107"/>
                  <a:gd name="T4" fmla="*/ 26 w 51"/>
                  <a:gd name="T5" fmla="*/ 104 h 107"/>
                  <a:gd name="T6" fmla="*/ 35 w 51"/>
                  <a:gd name="T7" fmla="*/ 102 h 107"/>
                  <a:gd name="T8" fmla="*/ 36 w 51"/>
                  <a:gd name="T9" fmla="*/ 100 h 107"/>
                  <a:gd name="T10" fmla="*/ 36 w 51"/>
                  <a:gd name="T11" fmla="*/ 100 h 107"/>
                  <a:gd name="T12" fmla="*/ 36 w 51"/>
                  <a:gd name="T13" fmla="*/ 99 h 107"/>
                  <a:gd name="T14" fmla="*/ 48 w 51"/>
                  <a:gd name="T15" fmla="*/ 86 h 107"/>
                  <a:gd name="T16" fmla="*/ 51 w 51"/>
                  <a:gd name="T17" fmla="*/ 85 h 107"/>
                  <a:gd name="T18" fmla="*/ 40 w 51"/>
                  <a:gd name="T19" fmla="*/ 67 h 107"/>
                  <a:gd name="T20" fmla="*/ 35 w 51"/>
                  <a:gd name="T21" fmla="*/ 45 h 107"/>
                  <a:gd name="T22" fmla="*/ 38 w 51"/>
                  <a:gd name="T23" fmla="*/ 23 h 107"/>
                  <a:gd name="T24" fmla="*/ 47 w 51"/>
                  <a:gd name="T25" fmla="*/ 4 h 107"/>
                  <a:gd name="T26" fmla="*/ 44 w 51"/>
                  <a:gd name="T27" fmla="*/ 1 h 107"/>
                  <a:gd name="T28" fmla="*/ 43 w 51"/>
                  <a:gd name="T29" fmla="*/ 0 h 107"/>
                  <a:gd name="T30" fmla="*/ 36 w 51"/>
                  <a:gd name="T31" fmla="*/ 5 h 107"/>
                  <a:gd name="T32" fmla="*/ 30 w 51"/>
                  <a:gd name="T33" fmla="*/ 10 h 107"/>
                  <a:gd name="T34" fmla="*/ 15 w 51"/>
                  <a:gd name="T35" fmla="*/ 22 h 107"/>
                  <a:gd name="T36" fmla="*/ 0 w 51"/>
                  <a:gd name="T37" fmla="*/ 36 h 107"/>
                  <a:gd name="T38" fmla="*/ 4 w 51"/>
                  <a:gd name="T39" fmla="*/ 47 h 107"/>
                  <a:gd name="T40" fmla="*/ 11 w 51"/>
                  <a:gd name="T41" fmla="*/ 77 h 107"/>
                  <a:gd name="T42" fmla="*/ 12 w 51"/>
                  <a:gd name="T43" fmla="*/ 92 h 107"/>
                  <a:gd name="T44" fmla="*/ 12 w 51"/>
                  <a:gd name="T45" fmla="*/ 99 h 107"/>
                  <a:gd name="T46" fmla="*/ 11 w 51"/>
                  <a:gd name="T47" fmla="*/ 107 h 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1" h="107">
                    <a:moveTo>
                      <a:pt x="11" y="107"/>
                    </a:moveTo>
                    <a:cubicBezTo>
                      <a:pt x="13" y="106"/>
                      <a:pt x="14" y="106"/>
                      <a:pt x="15" y="106"/>
                    </a:cubicBezTo>
                    <a:cubicBezTo>
                      <a:pt x="19" y="105"/>
                      <a:pt x="22" y="104"/>
                      <a:pt x="26" y="104"/>
                    </a:cubicBezTo>
                    <a:cubicBezTo>
                      <a:pt x="29" y="103"/>
                      <a:pt x="32" y="103"/>
                      <a:pt x="35" y="102"/>
                    </a:cubicBezTo>
                    <a:cubicBezTo>
                      <a:pt x="35" y="101"/>
                      <a:pt x="36" y="100"/>
                      <a:pt x="36" y="100"/>
                    </a:cubicBezTo>
                    <a:cubicBezTo>
                      <a:pt x="36" y="100"/>
                      <a:pt x="36" y="100"/>
                      <a:pt x="36" y="100"/>
                    </a:cubicBezTo>
                    <a:cubicBezTo>
                      <a:pt x="36" y="99"/>
                      <a:pt x="36" y="99"/>
                      <a:pt x="36" y="99"/>
                    </a:cubicBezTo>
                    <a:cubicBezTo>
                      <a:pt x="38" y="93"/>
                      <a:pt x="43" y="88"/>
                      <a:pt x="48" y="86"/>
                    </a:cubicBezTo>
                    <a:cubicBezTo>
                      <a:pt x="49" y="86"/>
                      <a:pt x="50" y="85"/>
                      <a:pt x="51" y="85"/>
                    </a:cubicBezTo>
                    <a:cubicBezTo>
                      <a:pt x="46" y="80"/>
                      <a:pt x="42" y="74"/>
                      <a:pt x="40" y="67"/>
                    </a:cubicBezTo>
                    <a:cubicBezTo>
                      <a:pt x="37" y="60"/>
                      <a:pt x="35" y="53"/>
                      <a:pt x="35" y="45"/>
                    </a:cubicBezTo>
                    <a:cubicBezTo>
                      <a:pt x="34" y="37"/>
                      <a:pt x="35" y="30"/>
                      <a:pt x="38" y="23"/>
                    </a:cubicBezTo>
                    <a:cubicBezTo>
                      <a:pt x="40" y="16"/>
                      <a:pt x="43" y="10"/>
                      <a:pt x="47" y="4"/>
                    </a:cubicBezTo>
                    <a:cubicBezTo>
                      <a:pt x="46" y="3"/>
                      <a:pt x="45" y="2"/>
                      <a:pt x="44" y="1"/>
                    </a:cubicBezTo>
                    <a:cubicBezTo>
                      <a:pt x="44" y="1"/>
                      <a:pt x="44" y="0"/>
                      <a:pt x="43" y="0"/>
                    </a:cubicBezTo>
                    <a:cubicBezTo>
                      <a:pt x="41" y="1"/>
                      <a:pt x="39" y="3"/>
                      <a:pt x="36" y="5"/>
                    </a:cubicBezTo>
                    <a:cubicBezTo>
                      <a:pt x="34" y="6"/>
                      <a:pt x="32" y="8"/>
                      <a:pt x="30" y="10"/>
                    </a:cubicBezTo>
                    <a:cubicBezTo>
                      <a:pt x="25" y="14"/>
                      <a:pt x="20" y="18"/>
                      <a:pt x="15" y="22"/>
                    </a:cubicBezTo>
                    <a:cubicBezTo>
                      <a:pt x="10" y="26"/>
                      <a:pt x="5" y="31"/>
                      <a:pt x="0" y="36"/>
                    </a:cubicBezTo>
                    <a:cubicBezTo>
                      <a:pt x="1" y="40"/>
                      <a:pt x="3" y="44"/>
                      <a:pt x="4" y="47"/>
                    </a:cubicBezTo>
                    <a:cubicBezTo>
                      <a:pt x="8" y="57"/>
                      <a:pt x="10" y="67"/>
                      <a:pt x="11" y="77"/>
                    </a:cubicBezTo>
                    <a:cubicBezTo>
                      <a:pt x="12" y="82"/>
                      <a:pt x="12" y="87"/>
                      <a:pt x="12" y="92"/>
                    </a:cubicBezTo>
                    <a:cubicBezTo>
                      <a:pt x="12" y="94"/>
                      <a:pt x="12" y="97"/>
                      <a:pt x="12" y="99"/>
                    </a:cubicBezTo>
                    <a:cubicBezTo>
                      <a:pt x="12" y="102"/>
                      <a:pt x="12" y="104"/>
                      <a:pt x="11" y="10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32"/>
              <p:cNvSpPr/>
              <p:nvPr/>
            </p:nvSpPr>
            <p:spPr bwMode="auto">
              <a:xfrm>
                <a:off x="5271" y="1925"/>
                <a:ext cx="206" cy="282"/>
              </a:xfrm>
              <a:custGeom>
                <a:gdLst>
                  <a:gd name="T0" fmla="*/ 54 w 87"/>
                  <a:gd name="T1" fmla="*/ 14 h 119"/>
                  <a:gd name="T2" fmla="*/ 60 w 87"/>
                  <a:gd name="T3" fmla="*/ 1 h 119"/>
                  <a:gd name="T4" fmla="*/ 57 w 87"/>
                  <a:gd name="T5" fmla="*/ 1 h 119"/>
                  <a:gd name="T6" fmla="*/ 49 w 87"/>
                  <a:gd name="T7" fmla="*/ 0 h 119"/>
                  <a:gd name="T8" fmla="*/ 24 w 87"/>
                  <a:gd name="T9" fmla="*/ 29 h 119"/>
                  <a:gd name="T10" fmla="*/ 3 w 87"/>
                  <a:gd name="T11" fmla="*/ 56 h 119"/>
                  <a:gd name="T12" fmla="*/ 5 w 87"/>
                  <a:gd name="T13" fmla="*/ 59 h 119"/>
                  <a:gd name="T14" fmla="*/ 4 w 87"/>
                  <a:gd name="T15" fmla="*/ 84 h 119"/>
                  <a:gd name="T16" fmla="*/ 0 w 87"/>
                  <a:gd name="T17" fmla="*/ 89 h 119"/>
                  <a:gd name="T18" fmla="*/ 16 w 87"/>
                  <a:gd name="T19" fmla="*/ 104 h 119"/>
                  <a:gd name="T20" fmla="*/ 39 w 87"/>
                  <a:gd name="T21" fmla="*/ 115 h 119"/>
                  <a:gd name="T22" fmla="*/ 63 w 87"/>
                  <a:gd name="T23" fmla="*/ 119 h 119"/>
                  <a:gd name="T24" fmla="*/ 87 w 87"/>
                  <a:gd name="T25" fmla="*/ 116 h 119"/>
                  <a:gd name="T26" fmla="*/ 85 w 87"/>
                  <a:gd name="T27" fmla="*/ 110 h 119"/>
                  <a:gd name="T28" fmla="*/ 83 w 87"/>
                  <a:gd name="T29" fmla="*/ 103 h 119"/>
                  <a:gd name="T30" fmla="*/ 48 w 87"/>
                  <a:gd name="T31" fmla="*/ 67 h 119"/>
                  <a:gd name="T32" fmla="*/ 48 w 87"/>
                  <a:gd name="T33" fmla="*/ 32 h 119"/>
                  <a:gd name="T34" fmla="*/ 54 w 87"/>
                  <a:gd name="T35" fmla="*/ 14 h 1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7" h="119">
                    <a:moveTo>
                      <a:pt x="54" y="14"/>
                    </a:moveTo>
                    <a:cubicBezTo>
                      <a:pt x="55" y="9"/>
                      <a:pt x="57" y="5"/>
                      <a:pt x="60" y="1"/>
                    </a:cubicBezTo>
                    <a:cubicBezTo>
                      <a:pt x="59" y="1"/>
                      <a:pt x="58" y="1"/>
                      <a:pt x="57" y="1"/>
                    </a:cubicBezTo>
                    <a:cubicBezTo>
                      <a:pt x="55" y="1"/>
                      <a:pt x="52" y="1"/>
                      <a:pt x="49" y="0"/>
                    </a:cubicBezTo>
                    <a:cubicBezTo>
                      <a:pt x="41" y="10"/>
                      <a:pt x="33" y="19"/>
                      <a:pt x="24" y="29"/>
                    </a:cubicBezTo>
                    <a:cubicBezTo>
                      <a:pt x="17" y="37"/>
                      <a:pt x="9" y="46"/>
                      <a:pt x="3" y="56"/>
                    </a:cubicBezTo>
                    <a:cubicBezTo>
                      <a:pt x="4" y="57"/>
                      <a:pt x="4" y="58"/>
                      <a:pt x="5" y="59"/>
                    </a:cubicBezTo>
                    <a:cubicBezTo>
                      <a:pt x="8" y="67"/>
                      <a:pt x="9" y="76"/>
                      <a:pt x="4" y="84"/>
                    </a:cubicBezTo>
                    <a:cubicBezTo>
                      <a:pt x="3" y="85"/>
                      <a:pt x="1" y="87"/>
                      <a:pt x="0" y="89"/>
                    </a:cubicBezTo>
                    <a:cubicBezTo>
                      <a:pt x="3" y="95"/>
                      <a:pt x="10" y="100"/>
                      <a:pt x="16" y="104"/>
                    </a:cubicBezTo>
                    <a:cubicBezTo>
                      <a:pt x="23" y="108"/>
                      <a:pt x="31" y="112"/>
                      <a:pt x="39" y="115"/>
                    </a:cubicBezTo>
                    <a:cubicBezTo>
                      <a:pt x="47" y="118"/>
                      <a:pt x="55" y="119"/>
                      <a:pt x="63" y="119"/>
                    </a:cubicBezTo>
                    <a:cubicBezTo>
                      <a:pt x="71" y="119"/>
                      <a:pt x="79" y="119"/>
                      <a:pt x="87" y="116"/>
                    </a:cubicBezTo>
                    <a:cubicBezTo>
                      <a:pt x="86" y="114"/>
                      <a:pt x="85" y="112"/>
                      <a:pt x="85" y="110"/>
                    </a:cubicBezTo>
                    <a:cubicBezTo>
                      <a:pt x="84" y="108"/>
                      <a:pt x="84" y="106"/>
                      <a:pt x="83" y="103"/>
                    </a:cubicBezTo>
                    <a:cubicBezTo>
                      <a:pt x="64" y="101"/>
                      <a:pt x="51" y="85"/>
                      <a:pt x="48" y="67"/>
                    </a:cubicBezTo>
                    <a:cubicBezTo>
                      <a:pt x="45" y="55"/>
                      <a:pt x="46" y="43"/>
                      <a:pt x="48" y="32"/>
                    </a:cubicBezTo>
                    <a:cubicBezTo>
                      <a:pt x="50" y="26"/>
                      <a:pt x="51" y="20"/>
                      <a:pt x="54" y="14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33"/>
              <p:cNvSpPr/>
              <p:nvPr/>
            </p:nvSpPr>
            <p:spPr bwMode="auto">
              <a:xfrm>
                <a:off x="5896" y="1695"/>
                <a:ext cx="69" cy="57"/>
              </a:xfrm>
              <a:custGeom>
                <a:gdLst>
                  <a:gd name="T0" fmla="*/ 0 w 29"/>
                  <a:gd name="T1" fmla="*/ 11 h 24"/>
                  <a:gd name="T2" fmla="*/ 17 w 29"/>
                  <a:gd name="T3" fmla="*/ 24 h 24"/>
                  <a:gd name="T4" fmla="*/ 29 w 29"/>
                  <a:gd name="T5" fmla="*/ 14 h 24"/>
                  <a:gd name="T6" fmla="*/ 17 w 29"/>
                  <a:gd name="T7" fmla="*/ 0 h 24"/>
                  <a:gd name="T8" fmla="*/ 0 w 29"/>
                  <a:gd name="T9" fmla="*/ 11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4">
                    <a:moveTo>
                      <a:pt x="0" y="11"/>
                    </a:moveTo>
                    <a:cubicBezTo>
                      <a:pt x="0" y="19"/>
                      <a:pt x="10" y="24"/>
                      <a:pt x="17" y="24"/>
                    </a:cubicBezTo>
                    <a:cubicBezTo>
                      <a:pt x="17" y="18"/>
                      <a:pt x="23" y="15"/>
                      <a:pt x="29" y="14"/>
                    </a:cubicBezTo>
                    <a:cubicBezTo>
                      <a:pt x="22" y="12"/>
                      <a:pt x="16" y="7"/>
                      <a:pt x="17" y="0"/>
                    </a:cubicBezTo>
                    <a:cubicBezTo>
                      <a:pt x="10" y="0"/>
                      <a:pt x="0" y="3"/>
                      <a:pt x="0" y="1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34"/>
              <p:cNvSpPr/>
              <p:nvPr/>
            </p:nvSpPr>
            <p:spPr bwMode="auto">
              <a:xfrm>
                <a:off x="5936" y="1730"/>
                <a:ext cx="43" cy="50"/>
              </a:xfrm>
              <a:custGeom>
                <a:gdLst>
                  <a:gd name="T0" fmla="*/ 18 w 18"/>
                  <a:gd name="T1" fmla="*/ 20 h 21"/>
                  <a:gd name="T2" fmla="*/ 17 w 18"/>
                  <a:gd name="T3" fmla="*/ 16 h 21"/>
                  <a:gd name="T4" fmla="*/ 15 w 18"/>
                  <a:gd name="T5" fmla="*/ 0 h 21"/>
                  <a:gd name="T6" fmla="*/ 1 w 18"/>
                  <a:gd name="T7" fmla="*/ 12 h 21"/>
                  <a:gd name="T8" fmla="*/ 18 w 18"/>
                  <a:gd name="T9" fmla="*/ 2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1">
                    <a:moveTo>
                      <a:pt x="18" y="20"/>
                    </a:moveTo>
                    <a:cubicBezTo>
                      <a:pt x="18" y="19"/>
                      <a:pt x="17" y="18"/>
                      <a:pt x="17" y="16"/>
                    </a:cubicBezTo>
                    <a:cubicBezTo>
                      <a:pt x="15" y="11"/>
                      <a:pt x="14" y="6"/>
                      <a:pt x="15" y="0"/>
                    </a:cubicBezTo>
                    <a:cubicBezTo>
                      <a:pt x="8" y="1"/>
                      <a:pt x="0" y="3"/>
                      <a:pt x="1" y="12"/>
                    </a:cubicBezTo>
                    <a:cubicBezTo>
                      <a:pt x="3" y="19"/>
                      <a:pt x="11" y="21"/>
                      <a:pt x="18" y="2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35"/>
              <p:cNvSpPr/>
              <p:nvPr/>
            </p:nvSpPr>
            <p:spPr bwMode="auto">
              <a:xfrm>
                <a:off x="5196" y="2136"/>
                <a:ext cx="286" cy="138"/>
              </a:xfrm>
              <a:custGeom>
                <a:gdLst>
                  <a:gd name="T0" fmla="*/ 14 w 121"/>
                  <a:gd name="T1" fmla="*/ 5 h 58"/>
                  <a:gd name="T2" fmla="*/ 13 w 121"/>
                  <a:gd name="T3" fmla="*/ 5 h 58"/>
                  <a:gd name="T4" fmla="*/ 0 w 121"/>
                  <a:gd name="T5" fmla="*/ 31 h 58"/>
                  <a:gd name="T6" fmla="*/ 28 w 121"/>
                  <a:gd name="T7" fmla="*/ 37 h 58"/>
                  <a:gd name="T8" fmla="*/ 54 w 121"/>
                  <a:gd name="T9" fmla="*/ 48 h 58"/>
                  <a:gd name="T10" fmla="*/ 68 w 121"/>
                  <a:gd name="T11" fmla="*/ 58 h 58"/>
                  <a:gd name="T12" fmla="*/ 90 w 121"/>
                  <a:gd name="T13" fmla="*/ 48 h 58"/>
                  <a:gd name="T14" fmla="*/ 105 w 121"/>
                  <a:gd name="T15" fmla="*/ 39 h 58"/>
                  <a:gd name="T16" fmla="*/ 120 w 121"/>
                  <a:gd name="T17" fmla="*/ 31 h 58"/>
                  <a:gd name="T18" fmla="*/ 121 w 121"/>
                  <a:gd name="T19" fmla="*/ 31 h 58"/>
                  <a:gd name="T20" fmla="*/ 119 w 121"/>
                  <a:gd name="T21" fmla="*/ 28 h 58"/>
                  <a:gd name="T22" fmla="*/ 95 w 121"/>
                  <a:gd name="T23" fmla="*/ 32 h 58"/>
                  <a:gd name="T24" fmla="*/ 69 w 121"/>
                  <a:gd name="T25" fmla="*/ 27 h 58"/>
                  <a:gd name="T26" fmla="*/ 46 w 121"/>
                  <a:gd name="T27" fmla="*/ 16 h 58"/>
                  <a:gd name="T28" fmla="*/ 30 w 121"/>
                  <a:gd name="T29" fmla="*/ 0 h 58"/>
                  <a:gd name="T30" fmla="*/ 14 w 121"/>
                  <a:gd name="T31" fmla="*/ 5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0" h="57">
                    <a:moveTo>
                      <a:pt x="14" y="5"/>
                    </a:moveTo>
                    <a:cubicBezTo>
                      <a:pt x="14" y="5"/>
                      <a:pt x="13" y="5"/>
                      <a:pt x="13" y="5"/>
                    </a:cubicBezTo>
                    <a:cubicBezTo>
                      <a:pt x="9" y="14"/>
                      <a:pt x="5" y="23"/>
                      <a:pt x="0" y="31"/>
                    </a:cubicBezTo>
                    <a:cubicBezTo>
                      <a:pt x="10" y="32"/>
                      <a:pt x="19" y="34"/>
                      <a:pt x="28" y="37"/>
                    </a:cubicBezTo>
                    <a:cubicBezTo>
                      <a:pt x="37" y="40"/>
                      <a:pt x="46" y="43"/>
                      <a:pt x="54" y="48"/>
                    </a:cubicBezTo>
                    <a:cubicBezTo>
                      <a:pt x="59" y="51"/>
                      <a:pt x="64" y="55"/>
                      <a:pt x="68" y="58"/>
                    </a:cubicBezTo>
                    <a:cubicBezTo>
                      <a:pt x="75" y="55"/>
                      <a:pt x="82" y="52"/>
                      <a:pt x="90" y="48"/>
                    </a:cubicBezTo>
                    <a:cubicBezTo>
                      <a:pt x="95" y="45"/>
                      <a:pt x="100" y="42"/>
                      <a:pt x="105" y="39"/>
                    </a:cubicBezTo>
                    <a:cubicBezTo>
                      <a:pt x="111" y="37"/>
                      <a:pt x="116" y="35"/>
                      <a:pt x="120" y="31"/>
                    </a:cubicBezTo>
                    <a:cubicBezTo>
                      <a:pt x="120" y="31"/>
                      <a:pt x="121" y="31"/>
                      <a:pt x="121" y="31"/>
                    </a:cubicBezTo>
                    <a:cubicBezTo>
                      <a:pt x="120" y="30"/>
                      <a:pt x="120" y="29"/>
                      <a:pt x="119" y="28"/>
                    </a:cubicBezTo>
                    <a:cubicBezTo>
                      <a:pt x="112" y="31"/>
                      <a:pt x="103" y="32"/>
                      <a:pt x="95" y="32"/>
                    </a:cubicBezTo>
                    <a:cubicBezTo>
                      <a:pt x="87" y="31"/>
                      <a:pt x="78" y="30"/>
                      <a:pt x="69" y="27"/>
                    </a:cubicBezTo>
                    <a:cubicBezTo>
                      <a:pt x="61" y="24"/>
                      <a:pt x="53" y="20"/>
                      <a:pt x="46" y="16"/>
                    </a:cubicBezTo>
                    <a:cubicBezTo>
                      <a:pt x="40" y="12"/>
                      <a:pt x="34" y="7"/>
                      <a:pt x="30" y="0"/>
                    </a:cubicBezTo>
                    <a:cubicBezTo>
                      <a:pt x="26" y="4"/>
                      <a:pt x="20" y="6"/>
                      <a:pt x="14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36"/>
              <p:cNvSpPr/>
              <p:nvPr/>
            </p:nvSpPr>
            <p:spPr bwMode="auto">
              <a:xfrm>
                <a:off x="5853" y="1700"/>
                <a:ext cx="38" cy="28"/>
              </a:xfrm>
              <a:custGeom>
                <a:gdLst>
                  <a:gd name="T0" fmla="*/ 9 w 16"/>
                  <a:gd name="T1" fmla="*/ 2 h 12"/>
                  <a:gd name="T2" fmla="*/ 3 w 16"/>
                  <a:gd name="T3" fmla="*/ 1 h 12"/>
                  <a:gd name="T4" fmla="*/ 1 w 16"/>
                  <a:gd name="T5" fmla="*/ 5 h 12"/>
                  <a:gd name="T6" fmla="*/ 9 w 16"/>
                  <a:gd name="T7" fmla="*/ 10 h 12"/>
                  <a:gd name="T8" fmla="*/ 16 w 16"/>
                  <a:gd name="T9" fmla="*/ 12 h 12"/>
                  <a:gd name="T10" fmla="*/ 9 w 16"/>
                  <a:gd name="T11" fmla="*/ 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2">
                    <a:moveTo>
                      <a:pt x="9" y="2"/>
                    </a:moveTo>
                    <a:cubicBezTo>
                      <a:pt x="7" y="0"/>
                      <a:pt x="5" y="0"/>
                      <a:pt x="3" y="1"/>
                    </a:cubicBezTo>
                    <a:cubicBezTo>
                      <a:pt x="2" y="2"/>
                      <a:pt x="0" y="3"/>
                      <a:pt x="1" y="5"/>
                    </a:cubicBezTo>
                    <a:cubicBezTo>
                      <a:pt x="2" y="7"/>
                      <a:pt x="7" y="9"/>
                      <a:pt x="9" y="10"/>
                    </a:cubicBezTo>
                    <a:cubicBezTo>
                      <a:pt x="12" y="11"/>
                      <a:pt x="14" y="11"/>
                      <a:pt x="16" y="12"/>
                    </a:cubicBezTo>
                    <a:cubicBezTo>
                      <a:pt x="15" y="8"/>
                      <a:pt x="12" y="4"/>
                      <a:pt x="9" y="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37"/>
              <p:cNvSpPr/>
              <p:nvPr/>
            </p:nvSpPr>
            <p:spPr bwMode="auto">
              <a:xfrm>
                <a:off x="5229" y="2279"/>
                <a:ext cx="168" cy="149"/>
              </a:xfrm>
              <a:custGeom>
                <a:gdLst>
                  <a:gd name="T0" fmla="*/ 0 w 71"/>
                  <a:gd name="T1" fmla="*/ 56 h 63"/>
                  <a:gd name="T2" fmla="*/ 17 w 71"/>
                  <a:gd name="T3" fmla="*/ 57 h 63"/>
                  <a:gd name="T4" fmla="*/ 38 w 71"/>
                  <a:gd name="T5" fmla="*/ 63 h 63"/>
                  <a:gd name="T6" fmla="*/ 60 w 71"/>
                  <a:gd name="T7" fmla="*/ 34 h 63"/>
                  <a:gd name="T8" fmla="*/ 71 w 71"/>
                  <a:gd name="T9" fmla="*/ 23 h 63"/>
                  <a:gd name="T10" fmla="*/ 54 w 71"/>
                  <a:gd name="T11" fmla="*/ 0 h 63"/>
                  <a:gd name="T12" fmla="*/ 40 w 71"/>
                  <a:gd name="T13" fmla="*/ 6 h 63"/>
                  <a:gd name="T14" fmla="*/ 5 w 71"/>
                  <a:gd name="T15" fmla="*/ 18 h 63"/>
                  <a:gd name="T16" fmla="*/ 2 w 71"/>
                  <a:gd name="T17" fmla="*/ 50 h 63"/>
                  <a:gd name="T18" fmla="*/ 0 w 71"/>
                  <a:gd name="T19" fmla="*/ 56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62">
                    <a:moveTo>
                      <a:pt x="0" y="56"/>
                    </a:moveTo>
                    <a:cubicBezTo>
                      <a:pt x="6" y="55"/>
                      <a:pt x="11" y="56"/>
                      <a:pt x="17" y="57"/>
                    </a:cubicBezTo>
                    <a:cubicBezTo>
                      <a:pt x="24" y="58"/>
                      <a:pt x="31" y="60"/>
                      <a:pt x="38" y="63"/>
                    </a:cubicBezTo>
                    <a:cubicBezTo>
                      <a:pt x="45" y="53"/>
                      <a:pt x="52" y="43"/>
                      <a:pt x="60" y="34"/>
                    </a:cubicBezTo>
                    <a:cubicBezTo>
                      <a:pt x="64" y="30"/>
                      <a:pt x="67" y="27"/>
                      <a:pt x="71" y="23"/>
                    </a:cubicBezTo>
                    <a:cubicBezTo>
                      <a:pt x="66" y="14"/>
                      <a:pt x="61" y="7"/>
                      <a:pt x="54" y="0"/>
                    </a:cubicBezTo>
                    <a:cubicBezTo>
                      <a:pt x="49" y="2"/>
                      <a:pt x="45" y="4"/>
                      <a:pt x="40" y="6"/>
                    </a:cubicBezTo>
                    <a:cubicBezTo>
                      <a:pt x="29" y="11"/>
                      <a:pt x="17" y="15"/>
                      <a:pt x="5" y="18"/>
                    </a:cubicBezTo>
                    <a:cubicBezTo>
                      <a:pt x="7" y="29"/>
                      <a:pt x="6" y="40"/>
                      <a:pt x="2" y="50"/>
                    </a:cubicBezTo>
                    <a:cubicBezTo>
                      <a:pt x="2" y="52"/>
                      <a:pt x="1" y="54"/>
                      <a:pt x="0" y="5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38"/>
              <p:cNvSpPr/>
              <p:nvPr/>
            </p:nvSpPr>
            <p:spPr bwMode="auto">
              <a:xfrm>
                <a:off x="5047" y="2414"/>
                <a:ext cx="177" cy="130"/>
              </a:xfrm>
              <a:custGeom>
                <a:gdLst>
                  <a:gd name="T0" fmla="*/ 40 w 75"/>
                  <a:gd name="T1" fmla="*/ 51 h 55"/>
                  <a:gd name="T2" fmla="*/ 40 w 75"/>
                  <a:gd name="T3" fmla="*/ 51 h 55"/>
                  <a:gd name="T4" fmla="*/ 62 w 75"/>
                  <a:gd name="T5" fmla="*/ 23 h 55"/>
                  <a:gd name="T6" fmla="*/ 75 w 75"/>
                  <a:gd name="T7" fmla="*/ 0 h 55"/>
                  <a:gd name="T8" fmla="*/ 48 w 75"/>
                  <a:gd name="T9" fmla="*/ 3 h 55"/>
                  <a:gd name="T10" fmla="*/ 18 w 75"/>
                  <a:gd name="T11" fmla="*/ 15 h 55"/>
                  <a:gd name="T12" fmla="*/ 17 w 75"/>
                  <a:gd name="T13" fmla="*/ 15 h 55"/>
                  <a:gd name="T14" fmla="*/ 14 w 75"/>
                  <a:gd name="T15" fmla="*/ 22 h 55"/>
                  <a:gd name="T16" fmla="*/ 0 w 75"/>
                  <a:gd name="T17" fmla="*/ 55 h 55"/>
                  <a:gd name="T18" fmla="*/ 29 w 75"/>
                  <a:gd name="T19" fmla="*/ 52 h 55"/>
                  <a:gd name="T20" fmla="*/ 40 w 75"/>
                  <a:gd name="T21" fmla="*/ 51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55">
                    <a:moveTo>
                      <a:pt x="40" y="51"/>
                    </a:moveTo>
                    <a:cubicBezTo>
                      <a:pt x="40" y="51"/>
                      <a:pt x="40" y="51"/>
                      <a:pt x="40" y="51"/>
                    </a:cubicBezTo>
                    <a:cubicBezTo>
                      <a:pt x="49" y="43"/>
                      <a:pt x="55" y="33"/>
                      <a:pt x="62" y="23"/>
                    </a:cubicBezTo>
                    <a:cubicBezTo>
                      <a:pt x="66" y="16"/>
                      <a:pt x="71" y="8"/>
                      <a:pt x="75" y="0"/>
                    </a:cubicBezTo>
                    <a:cubicBezTo>
                      <a:pt x="66" y="0"/>
                      <a:pt x="57" y="2"/>
                      <a:pt x="48" y="3"/>
                    </a:cubicBezTo>
                    <a:cubicBezTo>
                      <a:pt x="37" y="5"/>
                      <a:pt x="26" y="8"/>
                      <a:pt x="18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7"/>
                      <a:pt x="15" y="19"/>
                      <a:pt x="14" y="22"/>
                    </a:cubicBezTo>
                    <a:cubicBezTo>
                      <a:pt x="9" y="33"/>
                      <a:pt x="4" y="44"/>
                      <a:pt x="0" y="55"/>
                    </a:cubicBezTo>
                    <a:cubicBezTo>
                      <a:pt x="9" y="55"/>
                      <a:pt x="19" y="53"/>
                      <a:pt x="29" y="52"/>
                    </a:cubicBezTo>
                    <a:cubicBezTo>
                      <a:pt x="33" y="52"/>
                      <a:pt x="37" y="52"/>
                      <a:pt x="40" y="5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39"/>
              <p:cNvSpPr/>
              <p:nvPr/>
            </p:nvSpPr>
            <p:spPr bwMode="auto">
              <a:xfrm>
                <a:off x="5359" y="2215"/>
                <a:ext cx="142" cy="116"/>
              </a:xfrm>
              <a:custGeom>
                <a:gdLst>
                  <a:gd name="T0" fmla="*/ 52 w 60"/>
                  <a:gd name="T1" fmla="*/ 0 h 49"/>
                  <a:gd name="T2" fmla="*/ 37 w 60"/>
                  <a:gd name="T3" fmla="*/ 8 h 49"/>
                  <a:gd name="T4" fmla="*/ 20 w 60"/>
                  <a:gd name="T5" fmla="*/ 17 h 49"/>
                  <a:gd name="T6" fmla="*/ 0 w 60"/>
                  <a:gd name="T7" fmla="*/ 27 h 49"/>
                  <a:gd name="T8" fmla="*/ 9 w 60"/>
                  <a:gd name="T9" fmla="*/ 36 h 49"/>
                  <a:gd name="T10" fmla="*/ 17 w 60"/>
                  <a:gd name="T11" fmla="*/ 49 h 49"/>
                  <a:gd name="T12" fmla="*/ 33 w 60"/>
                  <a:gd name="T13" fmla="*/ 34 h 49"/>
                  <a:gd name="T14" fmla="*/ 48 w 60"/>
                  <a:gd name="T15" fmla="*/ 22 h 49"/>
                  <a:gd name="T16" fmla="*/ 55 w 60"/>
                  <a:gd name="T17" fmla="*/ 16 h 49"/>
                  <a:gd name="T18" fmla="*/ 60 w 60"/>
                  <a:gd name="T19" fmla="*/ 13 h 49"/>
                  <a:gd name="T20" fmla="*/ 52 w 60"/>
                  <a:gd name="T21" fmla="*/ 0 h 49"/>
                  <a:gd name="T22" fmla="*/ 52 w 60"/>
                  <a:gd name="T23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49">
                    <a:moveTo>
                      <a:pt x="52" y="0"/>
                    </a:moveTo>
                    <a:cubicBezTo>
                      <a:pt x="47" y="3"/>
                      <a:pt x="42" y="6"/>
                      <a:pt x="37" y="8"/>
                    </a:cubicBezTo>
                    <a:cubicBezTo>
                      <a:pt x="31" y="11"/>
                      <a:pt x="26" y="14"/>
                      <a:pt x="20" y="17"/>
                    </a:cubicBezTo>
                    <a:cubicBezTo>
                      <a:pt x="13" y="20"/>
                      <a:pt x="7" y="24"/>
                      <a:pt x="0" y="27"/>
                    </a:cubicBezTo>
                    <a:cubicBezTo>
                      <a:pt x="3" y="29"/>
                      <a:pt x="6" y="32"/>
                      <a:pt x="9" y="36"/>
                    </a:cubicBezTo>
                    <a:cubicBezTo>
                      <a:pt x="12" y="40"/>
                      <a:pt x="14" y="44"/>
                      <a:pt x="17" y="49"/>
                    </a:cubicBezTo>
                    <a:cubicBezTo>
                      <a:pt x="22" y="44"/>
                      <a:pt x="27" y="39"/>
                      <a:pt x="33" y="34"/>
                    </a:cubicBezTo>
                    <a:cubicBezTo>
                      <a:pt x="38" y="30"/>
                      <a:pt x="43" y="26"/>
                      <a:pt x="48" y="22"/>
                    </a:cubicBezTo>
                    <a:cubicBezTo>
                      <a:pt x="50" y="20"/>
                      <a:pt x="53" y="18"/>
                      <a:pt x="55" y="16"/>
                    </a:cubicBezTo>
                    <a:cubicBezTo>
                      <a:pt x="57" y="15"/>
                      <a:pt x="59" y="14"/>
                      <a:pt x="60" y="13"/>
                    </a:cubicBezTo>
                    <a:cubicBezTo>
                      <a:pt x="57" y="9"/>
                      <a:pt x="55" y="4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40"/>
              <p:cNvSpPr/>
              <p:nvPr/>
            </p:nvSpPr>
            <p:spPr bwMode="auto">
              <a:xfrm>
                <a:off x="5804" y="1733"/>
                <a:ext cx="92" cy="47"/>
              </a:xfrm>
              <a:custGeom>
                <a:gdLst>
                  <a:gd name="T0" fmla="*/ 38 w 39"/>
                  <a:gd name="T1" fmla="*/ 0 h 20"/>
                  <a:gd name="T2" fmla="*/ 37 w 39"/>
                  <a:gd name="T3" fmla="*/ 0 h 20"/>
                  <a:gd name="T4" fmla="*/ 11 w 39"/>
                  <a:gd name="T5" fmla="*/ 4 h 20"/>
                  <a:gd name="T6" fmla="*/ 3 w 39"/>
                  <a:gd name="T7" fmla="*/ 9 h 20"/>
                  <a:gd name="T8" fmla="*/ 0 w 39"/>
                  <a:gd name="T9" fmla="*/ 16 h 20"/>
                  <a:gd name="T10" fmla="*/ 8 w 39"/>
                  <a:gd name="T11" fmla="*/ 19 h 20"/>
                  <a:gd name="T12" fmla="*/ 18 w 39"/>
                  <a:gd name="T13" fmla="*/ 15 h 20"/>
                  <a:gd name="T14" fmla="*/ 39 w 39"/>
                  <a:gd name="T15" fmla="*/ 0 h 20"/>
                  <a:gd name="T16" fmla="*/ 39 w 39"/>
                  <a:gd name="T17" fmla="*/ 0 h 20"/>
                  <a:gd name="T18" fmla="*/ 39 w 39"/>
                  <a:gd name="T19" fmla="*/ 0 h 20"/>
                  <a:gd name="T20" fmla="*/ 38 w 39"/>
                  <a:gd name="T21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0">
                    <a:moveTo>
                      <a:pt x="38" y="0"/>
                    </a:moveTo>
                    <a:cubicBezTo>
                      <a:pt x="38" y="0"/>
                      <a:pt x="38" y="0"/>
                      <a:pt x="37" y="0"/>
                    </a:cubicBezTo>
                    <a:cubicBezTo>
                      <a:pt x="29" y="2"/>
                      <a:pt x="20" y="1"/>
                      <a:pt x="11" y="4"/>
                    </a:cubicBezTo>
                    <a:cubicBezTo>
                      <a:pt x="8" y="5"/>
                      <a:pt x="5" y="7"/>
                      <a:pt x="3" y="9"/>
                    </a:cubicBezTo>
                    <a:cubicBezTo>
                      <a:pt x="2" y="11"/>
                      <a:pt x="0" y="14"/>
                      <a:pt x="0" y="16"/>
                    </a:cubicBezTo>
                    <a:cubicBezTo>
                      <a:pt x="1" y="20"/>
                      <a:pt x="5" y="20"/>
                      <a:pt x="8" y="19"/>
                    </a:cubicBezTo>
                    <a:cubicBezTo>
                      <a:pt x="11" y="18"/>
                      <a:pt x="15" y="17"/>
                      <a:pt x="18" y="15"/>
                    </a:cubicBezTo>
                    <a:cubicBezTo>
                      <a:pt x="25" y="10"/>
                      <a:pt x="32" y="5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0"/>
                      <a:pt x="38" y="0"/>
                      <a:pt x="38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41"/>
              <p:cNvSpPr/>
              <p:nvPr/>
            </p:nvSpPr>
            <p:spPr bwMode="auto">
              <a:xfrm>
                <a:off x="5323" y="2336"/>
                <a:ext cx="105" cy="171"/>
              </a:xfrm>
              <a:custGeom>
                <a:gdLst>
                  <a:gd name="T0" fmla="*/ 43 w 44"/>
                  <a:gd name="T1" fmla="*/ 70 h 72"/>
                  <a:gd name="T2" fmla="*/ 43 w 44"/>
                  <a:gd name="T3" fmla="*/ 69 h 72"/>
                  <a:gd name="T4" fmla="*/ 43 w 44"/>
                  <a:gd name="T5" fmla="*/ 58 h 72"/>
                  <a:gd name="T6" fmla="*/ 43 w 44"/>
                  <a:gd name="T7" fmla="*/ 49 h 72"/>
                  <a:gd name="T8" fmla="*/ 41 w 44"/>
                  <a:gd name="T9" fmla="*/ 28 h 72"/>
                  <a:gd name="T10" fmla="*/ 31 w 44"/>
                  <a:gd name="T11" fmla="*/ 0 h 72"/>
                  <a:gd name="T12" fmla="*/ 21 w 44"/>
                  <a:gd name="T13" fmla="*/ 11 h 72"/>
                  <a:gd name="T14" fmla="*/ 0 w 44"/>
                  <a:gd name="T15" fmla="*/ 40 h 72"/>
                  <a:gd name="T16" fmla="*/ 9 w 44"/>
                  <a:gd name="T17" fmla="*/ 46 h 72"/>
                  <a:gd name="T18" fmla="*/ 21 w 44"/>
                  <a:gd name="T19" fmla="*/ 58 h 72"/>
                  <a:gd name="T20" fmla="*/ 28 w 44"/>
                  <a:gd name="T21" fmla="*/ 72 h 72"/>
                  <a:gd name="T22" fmla="*/ 43 w 44"/>
                  <a:gd name="T23" fmla="*/ 70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72">
                    <a:moveTo>
                      <a:pt x="43" y="70"/>
                    </a:moveTo>
                    <a:cubicBezTo>
                      <a:pt x="43" y="70"/>
                      <a:pt x="43" y="70"/>
                      <a:pt x="43" y="69"/>
                    </a:cubicBezTo>
                    <a:cubicBezTo>
                      <a:pt x="44" y="66"/>
                      <a:pt x="43" y="62"/>
                      <a:pt x="43" y="58"/>
                    </a:cubicBezTo>
                    <a:cubicBezTo>
                      <a:pt x="43" y="55"/>
                      <a:pt x="43" y="52"/>
                      <a:pt x="43" y="49"/>
                    </a:cubicBezTo>
                    <a:cubicBezTo>
                      <a:pt x="43" y="42"/>
                      <a:pt x="42" y="35"/>
                      <a:pt x="41" y="28"/>
                    </a:cubicBezTo>
                    <a:cubicBezTo>
                      <a:pt x="39" y="19"/>
                      <a:pt x="36" y="9"/>
                      <a:pt x="31" y="0"/>
                    </a:cubicBezTo>
                    <a:cubicBezTo>
                      <a:pt x="28" y="4"/>
                      <a:pt x="25" y="8"/>
                      <a:pt x="21" y="11"/>
                    </a:cubicBezTo>
                    <a:cubicBezTo>
                      <a:pt x="13" y="20"/>
                      <a:pt x="6" y="30"/>
                      <a:pt x="0" y="40"/>
                    </a:cubicBezTo>
                    <a:cubicBezTo>
                      <a:pt x="3" y="42"/>
                      <a:pt x="6" y="44"/>
                      <a:pt x="9" y="46"/>
                    </a:cubicBezTo>
                    <a:cubicBezTo>
                      <a:pt x="13" y="50"/>
                      <a:pt x="17" y="54"/>
                      <a:pt x="21" y="58"/>
                    </a:cubicBezTo>
                    <a:cubicBezTo>
                      <a:pt x="24" y="62"/>
                      <a:pt x="26" y="67"/>
                      <a:pt x="28" y="72"/>
                    </a:cubicBezTo>
                    <a:cubicBezTo>
                      <a:pt x="33" y="71"/>
                      <a:pt x="38" y="71"/>
                      <a:pt x="43" y="7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42"/>
              <p:cNvSpPr/>
              <p:nvPr/>
            </p:nvSpPr>
            <p:spPr bwMode="auto">
              <a:xfrm>
                <a:off x="5148" y="2414"/>
                <a:ext cx="168" cy="121"/>
              </a:xfrm>
              <a:custGeom>
                <a:gdLst>
                  <a:gd name="T0" fmla="*/ 19 w 71"/>
                  <a:gd name="T1" fmla="*/ 25 h 51"/>
                  <a:gd name="T2" fmla="*/ 0 w 71"/>
                  <a:gd name="T3" fmla="*/ 51 h 51"/>
                  <a:gd name="T4" fmla="*/ 1 w 71"/>
                  <a:gd name="T5" fmla="*/ 51 h 51"/>
                  <a:gd name="T6" fmla="*/ 16 w 71"/>
                  <a:gd name="T7" fmla="*/ 49 h 51"/>
                  <a:gd name="T8" fmla="*/ 16 w 71"/>
                  <a:gd name="T9" fmla="*/ 49 h 51"/>
                  <a:gd name="T10" fmla="*/ 31 w 71"/>
                  <a:gd name="T11" fmla="*/ 32 h 51"/>
                  <a:gd name="T12" fmla="*/ 53 w 71"/>
                  <a:gd name="T13" fmla="*/ 36 h 51"/>
                  <a:gd name="T14" fmla="*/ 56 w 71"/>
                  <a:gd name="T15" fmla="*/ 39 h 51"/>
                  <a:gd name="T16" fmla="*/ 63 w 71"/>
                  <a:gd name="T17" fmla="*/ 23 h 51"/>
                  <a:gd name="T18" fmla="*/ 71 w 71"/>
                  <a:gd name="T19" fmla="*/ 8 h 51"/>
                  <a:gd name="T20" fmla="*/ 42 w 71"/>
                  <a:gd name="T21" fmla="*/ 0 h 51"/>
                  <a:gd name="T22" fmla="*/ 33 w 71"/>
                  <a:gd name="T23" fmla="*/ 0 h 51"/>
                  <a:gd name="T24" fmla="*/ 19 w 71"/>
                  <a:gd name="T25" fmla="*/ 25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51">
                    <a:moveTo>
                      <a:pt x="19" y="25"/>
                    </a:moveTo>
                    <a:cubicBezTo>
                      <a:pt x="13" y="34"/>
                      <a:pt x="8" y="44"/>
                      <a:pt x="0" y="51"/>
                    </a:cubicBezTo>
                    <a:cubicBezTo>
                      <a:pt x="0" y="51"/>
                      <a:pt x="1" y="51"/>
                      <a:pt x="1" y="51"/>
                    </a:cubicBezTo>
                    <a:cubicBezTo>
                      <a:pt x="6" y="51"/>
                      <a:pt x="11" y="50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8" y="42"/>
                      <a:pt x="24" y="35"/>
                      <a:pt x="31" y="32"/>
                    </a:cubicBezTo>
                    <a:cubicBezTo>
                      <a:pt x="39" y="29"/>
                      <a:pt x="46" y="31"/>
                      <a:pt x="53" y="36"/>
                    </a:cubicBezTo>
                    <a:cubicBezTo>
                      <a:pt x="54" y="37"/>
                      <a:pt x="55" y="38"/>
                      <a:pt x="56" y="39"/>
                    </a:cubicBezTo>
                    <a:cubicBezTo>
                      <a:pt x="57" y="33"/>
                      <a:pt x="60" y="28"/>
                      <a:pt x="63" y="23"/>
                    </a:cubicBezTo>
                    <a:cubicBezTo>
                      <a:pt x="65" y="18"/>
                      <a:pt x="68" y="13"/>
                      <a:pt x="71" y="8"/>
                    </a:cubicBezTo>
                    <a:cubicBezTo>
                      <a:pt x="62" y="3"/>
                      <a:pt x="52" y="1"/>
                      <a:pt x="42" y="0"/>
                    </a:cubicBezTo>
                    <a:cubicBezTo>
                      <a:pt x="39" y="0"/>
                      <a:pt x="36" y="0"/>
                      <a:pt x="33" y="0"/>
                    </a:cubicBezTo>
                    <a:cubicBezTo>
                      <a:pt x="30" y="9"/>
                      <a:pt x="25" y="17"/>
                      <a:pt x="19" y="2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43"/>
              <p:cNvSpPr/>
              <p:nvPr/>
            </p:nvSpPr>
            <p:spPr bwMode="auto">
              <a:xfrm>
                <a:off x="5179" y="2215"/>
                <a:ext cx="173" cy="104"/>
              </a:xfrm>
              <a:custGeom>
                <a:gdLst>
                  <a:gd name="T0" fmla="*/ 26 w 73"/>
                  <a:gd name="T1" fmla="*/ 44 h 44"/>
                  <a:gd name="T2" fmla="*/ 61 w 73"/>
                  <a:gd name="T3" fmla="*/ 31 h 44"/>
                  <a:gd name="T4" fmla="*/ 73 w 73"/>
                  <a:gd name="T5" fmla="*/ 26 h 44"/>
                  <a:gd name="T6" fmla="*/ 43 w 73"/>
                  <a:gd name="T7" fmla="*/ 8 h 44"/>
                  <a:gd name="T8" fmla="*/ 7 w 73"/>
                  <a:gd name="T9" fmla="*/ 0 h 44"/>
                  <a:gd name="T10" fmla="*/ 0 w 73"/>
                  <a:gd name="T11" fmla="*/ 14 h 44"/>
                  <a:gd name="T12" fmla="*/ 6 w 73"/>
                  <a:gd name="T13" fmla="*/ 17 h 44"/>
                  <a:gd name="T14" fmla="*/ 26 w 73"/>
                  <a:gd name="T15" fmla="*/ 42 h 44"/>
                  <a:gd name="T16" fmla="*/ 26 w 73"/>
                  <a:gd name="T17" fmla="*/ 44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44">
                    <a:moveTo>
                      <a:pt x="26" y="44"/>
                    </a:moveTo>
                    <a:cubicBezTo>
                      <a:pt x="38" y="41"/>
                      <a:pt x="50" y="36"/>
                      <a:pt x="61" y="31"/>
                    </a:cubicBezTo>
                    <a:cubicBezTo>
                      <a:pt x="65" y="30"/>
                      <a:pt x="69" y="28"/>
                      <a:pt x="73" y="26"/>
                    </a:cubicBezTo>
                    <a:cubicBezTo>
                      <a:pt x="65" y="18"/>
                      <a:pt x="54" y="12"/>
                      <a:pt x="43" y="8"/>
                    </a:cubicBezTo>
                    <a:cubicBezTo>
                      <a:pt x="32" y="4"/>
                      <a:pt x="19" y="1"/>
                      <a:pt x="7" y="0"/>
                    </a:cubicBezTo>
                    <a:cubicBezTo>
                      <a:pt x="4" y="4"/>
                      <a:pt x="2" y="9"/>
                      <a:pt x="0" y="14"/>
                    </a:cubicBezTo>
                    <a:cubicBezTo>
                      <a:pt x="2" y="15"/>
                      <a:pt x="4" y="16"/>
                      <a:pt x="6" y="17"/>
                    </a:cubicBezTo>
                    <a:cubicBezTo>
                      <a:pt x="15" y="23"/>
                      <a:pt x="23" y="32"/>
                      <a:pt x="26" y="42"/>
                    </a:cubicBezTo>
                    <a:cubicBezTo>
                      <a:pt x="26" y="43"/>
                      <a:pt x="26" y="43"/>
                      <a:pt x="26" y="4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44"/>
              <p:cNvSpPr/>
              <p:nvPr/>
            </p:nvSpPr>
            <p:spPr bwMode="auto">
              <a:xfrm>
                <a:off x="4898" y="2601"/>
                <a:ext cx="61" cy="62"/>
              </a:xfrm>
              <a:custGeom>
                <a:gdLst>
                  <a:gd name="T0" fmla="*/ 10 w 26"/>
                  <a:gd name="T1" fmla="*/ 0 h 26"/>
                  <a:gd name="T2" fmla="*/ 0 w 26"/>
                  <a:gd name="T3" fmla="*/ 1 h 26"/>
                  <a:gd name="T4" fmla="*/ 7 w 26"/>
                  <a:gd name="T5" fmla="*/ 19 h 26"/>
                  <a:gd name="T6" fmla="*/ 22 w 26"/>
                  <a:gd name="T7" fmla="*/ 26 h 26"/>
                  <a:gd name="T8" fmla="*/ 26 w 26"/>
                  <a:gd name="T9" fmla="*/ 18 h 26"/>
                  <a:gd name="T10" fmla="*/ 10 w 26"/>
                  <a:gd name="T11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10" y="0"/>
                    </a:moveTo>
                    <a:cubicBezTo>
                      <a:pt x="7" y="0"/>
                      <a:pt x="3" y="0"/>
                      <a:pt x="0" y="1"/>
                    </a:cubicBezTo>
                    <a:cubicBezTo>
                      <a:pt x="0" y="7"/>
                      <a:pt x="2" y="14"/>
                      <a:pt x="7" y="19"/>
                    </a:cubicBezTo>
                    <a:cubicBezTo>
                      <a:pt x="11" y="23"/>
                      <a:pt x="17" y="25"/>
                      <a:pt x="22" y="26"/>
                    </a:cubicBezTo>
                    <a:cubicBezTo>
                      <a:pt x="24" y="24"/>
                      <a:pt x="25" y="21"/>
                      <a:pt x="26" y="18"/>
                    </a:cubicBezTo>
                    <a:cubicBezTo>
                      <a:pt x="17" y="16"/>
                      <a:pt x="11" y="9"/>
                      <a:pt x="10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45"/>
              <p:cNvSpPr/>
              <p:nvPr/>
            </p:nvSpPr>
            <p:spPr bwMode="auto">
              <a:xfrm>
                <a:off x="5782" y="1640"/>
                <a:ext cx="36" cy="45"/>
              </a:xfrm>
              <a:custGeom>
                <a:gdLst>
                  <a:gd name="T0" fmla="*/ 14 w 15"/>
                  <a:gd name="T1" fmla="*/ 11 h 19"/>
                  <a:gd name="T2" fmla="*/ 13 w 15"/>
                  <a:gd name="T3" fmla="*/ 0 h 19"/>
                  <a:gd name="T4" fmla="*/ 0 w 15"/>
                  <a:gd name="T5" fmla="*/ 0 h 19"/>
                  <a:gd name="T6" fmla="*/ 0 w 15"/>
                  <a:gd name="T7" fmla="*/ 5 h 19"/>
                  <a:gd name="T8" fmla="*/ 2 w 15"/>
                  <a:gd name="T9" fmla="*/ 19 h 19"/>
                  <a:gd name="T10" fmla="*/ 15 w 15"/>
                  <a:gd name="T11" fmla="*/ 16 h 19"/>
                  <a:gd name="T12" fmla="*/ 14 w 15"/>
                  <a:gd name="T13" fmla="*/ 11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14" y="11"/>
                    </a:moveTo>
                    <a:cubicBezTo>
                      <a:pt x="13" y="7"/>
                      <a:pt x="13" y="3"/>
                      <a:pt x="13" y="0"/>
                    </a:cubicBezTo>
                    <a:cubicBezTo>
                      <a:pt x="8" y="0"/>
                      <a:pt x="4" y="0"/>
                      <a:pt x="0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10"/>
                      <a:pt x="1" y="14"/>
                      <a:pt x="2" y="19"/>
                    </a:cubicBezTo>
                    <a:cubicBezTo>
                      <a:pt x="7" y="18"/>
                      <a:pt x="11" y="17"/>
                      <a:pt x="15" y="16"/>
                    </a:cubicBezTo>
                    <a:cubicBezTo>
                      <a:pt x="15" y="14"/>
                      <a:pt x="14" y="12"/>
                      <a:pt x="14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46"/>
              <p:cNvSpPr/>
              <p:nvPr/>
            </p:nvSpPr>
            <p:spPr bwMode="auto">
              <a:xfrm>
                <a:off x="5092" y="2324"/>
                <a:ext cx="151" cy="118"/>
              </a:xfrm>
              <a:custGeom>
                <a:gdLst>
                  <a:gd name="T0" fmla="*/ 39 w 64"/>
                  <a:gd name="T1" fmla="*/ 38 h 50"/>
                  <a:gd name="T2" fmla="*/ 56 w 64"/>
                  <a:gd name="T3" fmla="*/ 37 h 50"/>
                  <a:gd name="T4" fmla="*/ 59 w 64"/>
                  <a:gd name="T5" fmla="*/ 28 h 50"/>
                  <a:gd name="T6" fmla="*/ 62 w 64"/>
                  <a:gd name="T7" fmla="*/ 0 h 50"/>
                  <a:gd name="T8" fmla="*/ 61 w 64"/>
                  <a:gd name="T9" fmla="*/ 0 h 50"/>
                  <a:gd name="T10" fmla="*/ 43 w 64"/>
                  <a:gd name="T11" fmla="*/ 4 h 50"/>
                  <a:gd name="T12" fmla="*/ 29 w 64"/>
                  <a:gd name="T13" fmla="*/ 6 h 50"/>
                  <a:gd name="T14" fmla="*/ 24 w 64"/>
                  <a:gd name="T15" fmla="*/ 22 h 50"/>
                  <a:gd name="T16" fmla="*/ 8 w 64"/>
                  <a:gd name="T17" fmla="*/ 31 h 50"/>
                  <a:gd name="T18" fmla="*/ 8 w 64"/>
                  <a:gd name="T19" fmla="*/ 31 h 50"/>
                  <a:gd name="T20" fmla="*/ 0 w 64"/>
                  <a:gd name="T21" fmla="*/ 50 h 50"/>
                  <a:gd name="T22" fmla="*/ 7 w 64"/>
                  <a:gd name="T23" fmla="*/ 46 h 50"/>
                  <a:gd name="T24" fmla="*/ 39 w 64"/>
                  <a:gd name="T25" fmla="*/ 38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50">
                    <a:moveTo>
                      <a:pt x="39" y="38"/>
                    </a:moveTo>
                    <a:cubicBezTo>
                      <a:pt x="44" y="37"/>
                      <a:pt x="50" y="37"/>
                      <a:pt x="56" y="37"/>
                    </a:cubicBezTo>
                    <a:cubicBezTo>
                      <a:pt x="57" y="34"/>
                      <a:pt x="58" y="31"/>
                      <a:pt x="59" y="28"/>
                    </a:cubicBezTo>
                    <a:cubicBezTo>
                      <a:pt x="62" y="19"/>
                      <a:pt x="64" y="9"/>
                      <a:pt x="62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5" y="2"/>
                      <a:pt x="49" y="3"/>
                      <a:pt x="43" y="4"/>
                    </a:cubicBezTo>
                    <a:cubicBezTo>
                      <a:pt x="39" y="5"/>
                      <a:pt x="34" y="6"/>
                      <a:pt x="29" y="6"/>
                    </a:cubicBezTo>
                    <a:cubicBezTo>
                      <a:pt x="29" y="11"/>
                      <a:pt x="28" y="17"/>
                      <a:pt x="24" y="22"/>
                    </a:cubicBezTo>
                    <a:cubicBezTo>
                      <a:pt x="21" y="27"/>
                      <a:pt x="15" y="30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5" y="37"/>
                      <a:pt x="3" y="44"/>
                      <a:pt x="0" y="50"/>
                    </a:cubicBezTo>
                    <a:cubicBezTo>
                      <a:pt x="2" y="48"/>
                      <a:pt x="4" y="47"/>
                      <a:pt x="7" y="46"/>
                    </a:cubicBezTo>
                    <a:cubicBezTo>
                      <a:pt x="17" y="42"/>
                      <a:pt x="28" y="40"/>
                      <a:pt x="39" y="3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47"/>
              <p:cNvSpPr/>
              <p:nvPr/>
            </p:nvSpPr>
            <p:spPr bwMode="auto">
              <a:xfrm>
                <a:off x="5865" y="1740"/>
                <a:ext cx="43" cy="62"/>
              </a:xfrm>
              <a:custGeom>
                <a:gdLst>
                  <a:gd name="T0" fmla="*/ 7 w 18"/>
                  <a:gd name="T1" fmla="*/ 22 h 26"/>
                  <a:gd name="T2" fmla="*/ 13 w 18"/>
                  <a:gd name="T3" fmla="*/ 0 h 26"/>
                  <a:gd name="T4" fmla="*/ 7 w 18"/>
                  <a:gd name="T5" fmla="*/ 22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6">
                    <a:moveTo>
                      <a:pt x="7" y="22"/>
                    </a:moveTo>
                    <a:cubicBezTo>
                      <a:pt x="18" y="26"/>
                      <a:pt x="16" y="6"/>
                      <a:pt x="13" y="0"/>
                    </a:cubicBezTo>
                    <a:cubicBezTo>
                      <a:pt x="9" y="6"/>
                      <a:pt x="0" y="19"/>
                      <a:pt x="7" y="2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48"/>
              <p:cNvSpPr/>
              <p:nvPr/>
            </p:nvSpPr>
            <p:spPr bwMode="auto">
              <a:xfrm>
                <a:off x="6050" y="1441"/>
                <a:ext cx="118" cy="102"/>
              </a:xfrm>
              <a:custGeom>
                <a:gdLst>
                  <a:gd name="T0" fmla="*/ 9 w 50"/>
                  <a:gd name="T1" fmla="*/ 11 h 43"/>
                  <a:gd name="T2" fmla="*/ 1 w 50"/>
                  <a:gd name="T3" fmla="*/ 28 h 43"/>
                  <a:gd name="T4" fmla="*/ 0 w 50"/>
                  <a:gd name="T5" fmla="*/ 28 h 43"/>
                  <a:gd name="T6" fmla="*/ 7 w 50"/>
                  <a:gd name="T7" fmla="*/ 40 h 43"/>
                  <a:gd name="T8" fmla="*/ 26 w 50"/>
                  <a:gd name="T9" fmla="*/ 43 h 43"/>
                  <a:gd name="T10" fmla="*/ 50 w 50"/>
                  <a:gd name="T11" fmla="*/ 35 h 43"/>
                  <a:gd name="T12" fmla="*/ 50 w 50"/>
                  <a:gd name="T13" fmla="*/ 0 h 43"/>
                  <a:gd name="T14" fmla="*/ 23 w 50"/>
                  <a:gd name="T15" fmla="*/ 0 h 43"/>
                  <a:gd name="T16" fmla="*/ 21 w 50"/>
                  <a:gd name="T17" fmla="*/ 1 h 43"/>
                  <a:gd name="T18" fmla="*/ 9 w 50"/>
                  <a:gd name="T19" fmla="*/ 11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43">
                    <a:moveTo>
                      <a:pt x="9" y="11"/>
                    </a:moveTo>
                    <a:cubicBezTo>
                      <a:pt x="5" y="16"/>
                      <a:pt x="1" y="22"/>
                      <a:pt x="1" y="28"/>
                    </a:cubicBezTo>
                    <a:cubicBezTo>
                      <a:pt x="1" y="28"/>
                      <a:pt x="1" y="28"/>
                      <a:pt x="0" y="28"/>
                    </a:cubicBezTo>
                    <a:cubicBezTo>
                      <a:pt x="4" y="31"/>
                      <a:pt x="7" y="35"/>
                      <a:pt x="7" y="40"/>
                    </a:cubicBezTo>
                    <a:cubicBezTo>
                      <a:pt x="13" y="37"/>
                      <a:pt x="22" y="36"/>
                      <a:pt x="26" y="43"/>
                    </a:cubicBezTo>
                    <a:cubicBezTo>
                      <a:pt x="34" y="40"/>
                      <a:pt x="42" y="37"/>
                      <a:pt x="50" y="35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1"/>
                      <a:pt x="21" y="1"/>
                    </a:cubicBezTo>
                    <a:cubicBezTo>
                      <a:pt x="16" y="4"/>
                      <a:pt x="12" y="7"/>
                      <a:pt x="9" y="1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49"/>
              <p:cNvSpPr/>
              <p:nvPr/>
            </p:nvSpPr>
            <p:spPr bwMode="auto">
              <a:xfrm>
                <a:off x="5789" y="1681"/>
                <a:ext cx="41" cy="38"/>
              </a:xfrm>
              <a:custGeom>
                <a:gdLst>
                  <a:gd name="T0" fmla="*/ 8 w 17"/>
                  <a:gd name="T1" fmla="*/ 15 h 16"/>
                  <a:gd name="T2" fmla="*/ 17 w 17"/>
                  <a:gd name="T3" fmla="*/ 10 h 16"/>
                  <a:gd name="T4" fmla="*/ 12 w 17"/>
                  <a:gd name="T5" fmla="*/ 0 h 16"/>
                  <a:gd name="T6" fmla="*/ 0 w 17"/>
                  <a:gd name="T7" fmla="*/ 3 h 16"/>
                  <a:gd name="T8" fmla="*/ 5 w 17"/>
                  <a:gd name="T9" fmla="*/ 16 h 16"/>
                  <a:gd name="T10" fmla="*/ 8 w 17"/>
                  <a:gd name="T11" fmla="*/ 1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8" y="15"/>
                    </a:moveTo>
                    <a:cubicBezTo>
                      <a:pt x="11" y="14"/>
                      <a:pt x="14" y="12"/>
                      <a:pt x="17" y="10"/>
                    </a:cubicBezTo>
                    <a:cubicBezTo>
                      <a:pt x="15" y="7"/>
                      <a:pt x="13" y="4"/>
                      <a:pt x="12" y="0"/>
                    </a:cubicBezTo>
                    <a:cubicBezTo>
                      <a:pt x="8" y="1"/>
                      <a:pt x="4" y="3"/>
                      <a:pt x="0" y="3"/>
                    </a:cubicBezTo>
                    <a:cubicBezTo>
                      <a:pt x="1" y="8"/>
                      <a:pt x="2" y="13"/>
                      <a:pt x="5" y="16"/>
                    </a:cubicBezTo>
                    <a:cubicBezTo>
                      <a:pt x="6" y="16"/>
                      <a:pt x="7" y="16"/>
                      <a:pt x="8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50"/>
              <p:cNvSpPr/>
              <p:nvPr/>
            </p:nvSpPr>
            <p:spPr bwMode="auto">
              <a:xfrm>
                <a:off x="6021" y="1441"/>
                <a:ext cx="26" cy="17"/>
              </a:xfrm>
              <a:custGeom>
                <a:gdLst>
                  <a:gd name="T0" fmla="*/ 6 w 11"/>
                  <a:gd name="T1" fmla="*/ 7 h 7"/>
                  <a:gd name="T2" fmla="*/ 11 w 11"/>
                  <a:gd name="T3" fmla="*/ 0 h 7"/>
                  <a:gd name="T4" fmla="*/ 1 w 11"/>
                  <a:gd name="T5" fmla="*/ 0 h 7"/>
                  <a:gd name="T6" fmla="*/ 0 w 11"/>
                  <a:gd name="T7" fmla="*/ 6 h 7"/>
                  <a:gd name="T8" fmla="*/ 6 w 11"/>
                  <a:gd name="T9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6" y="7"/>
                    </a:moveTo>
                    <a:cubicBezTo>
                      <a:pt x="7" y="4"/>
                      <a:pt x="9" y="2"/>
                      <a:pt x="1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2" y="6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51"/>
              <p:cNvSpPr/>
              <p:nvPr/>
            </p:nvSpPr>
            <p:spPr bwMode="auto">
              <a:xfrm>
                <a:off x="5816" y="1455"/>
                <a:ext cx="217" cy="247"/>
              </a:xfrm>
              <a:custGeom>
                <a:gdLst>
                  <a:gd name="T0" fmla="*/ 7 w 92"/>
                  <a:gd name="T1" fmla="*/ 44 h 104"/>
                  <a:gd name="T2" fmla="*/ 0 w 92"/>
                  <a:gd name="T3" fmla="*/ 75 h 104"/>
                  <a:gd name="T4" fmla="*/ 2 w 92"/>
                  <a:gd name="T5" fmla="*/ 90 h 104"/>
                  <a:gd name="T6" fmla="*/ 7 w 92"/>
                  <a:gd name="T7" fmla="*/ 104 h 104"/>
                  <a:gd name="T8" fmla="*/ 27 w 92"/>
                  <a:gd name="T9" fmla="*/ 93 h 104"/>
                  <a:gd name="T10" fmla="*/ 32 w 92"/>
                  <a:gd name="T11" fmla="*/ 90 h 104"/>
                  <a:gd name="T12" fmla="*/ 14 w 92"/>
                  <a:gd name="T13" fmla="*/ 75 h 104"/>
                  <a:gd name="T14" fmla="*/ 29 w 92"/>
                  <a:gd name="T15" fmla="*/ 57 h 104"/>
                  <a:gd name="T16" fmla="*/ 31 w 92"/>
                  <a:gd name="T17" fmla="*/ 39 h 104"/>
                  <a:gd name="T18" fmla="*/ 49 w 92"/>
                  <a:gd name="T19" fmla="*/ 37 h 104"/>
                  <a:gd name="T20" fmla="*/ 60 w 92"/>
                  <a:gd name="T21" fmla="*/ 18 h 104"/>
                  <a:gd name="T22" fmla="*/ 71 w 92"/>
                  <a:gd name="T23" fmla="*/ 18 h 104"/>
                  <a:gd name="T24" fmla="*/ 78 w 92"/>
                  <a:gd name="T25" fmla="*/ 27 h 104"/>
                  <a:gd name="T26" fmla="*/ 86 w 92"/>
                  <a:gd name="T27" fmla="*/ 21 h 104"/>
                  <a:gd name="T28" fmla="*/ 92 w 92"/>
                  <a:gd name="T29" fmla="*/ 2 h 104"/>
                  <a:gd name="T30" fmla="*/ 59 w 92"/>
                  <a:gd name="T31" fmla="*/ 3 h 104"/>
                  <a:gd name="T32" fmla="*/ 7 w 92"/>
                  <a:gd name="T33" fmla="*/ 44 h 10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2" h="104">
                    <a:moveTo>
                      <a:pt x="7" y="44"/>
                    </a:moveTo>
                    <a:cubicBezTo>
                      <a:pt x="3" y="54"/>
                      <a:pt x="0" y="64"/>
                      <a:pt x="0" y="75"/>
                    </a:cubicBezTo>
                    <a:cubicBezTo>
                      <a:pt x="0" y="80"/>
                      <a:pt x="1" y="85"/>
                      <a:pt x="2" y="90"/>
                    </a:cubicBezTo>
                    <a:cubicBezTo>
                      <a:pt x="3" y="95"/>
                      <a:pt x="5" y="100"/>
                      <a:pt x="7" y="104"/>
                    </a:cubicBezTo>
                    <a:cubicBezTo>
                      <a:pt x="14" y="100"/>
                      <a:pt x="20" y="96"/>
                      <a:pt x="27" y="93"/>
                    </a:cubicBezTo>
                    <a:cubicBezTo>
                      <a:pt x="29" y="92"/>
                      <a:pt x="30" y="91"/>
                      <a:pt x="32" y="90"/>
                    </a:cubicBezTo>
                    <a:cubicBezTo>
                      <a:pt x="24" y="88"/>
                      <a:pt x="16" y="84"/>
                      <a:pt x="14" y="75"/>
                    </a:cubicBezTo>
                    <a:cubicBezTo>
                      <a:pt x="13" y="67"/>
                      <a:pt x="21" y="59"/>
                      <a:pt x="29" y="57"/>
                    </a:cubicBezTo>
                    <a:cubicBezTo>
                      <a:pt x="25" y="51"/>
                      <a:pt x="25" y="44"/>
                      <a:pt x="31" y="39"/>
                    </a:cubicBezTo>
                    <a:cubicBezTo>
                      <a:pt x="36" y="34"/>
                      <a:pt x="43" y="34"/>
                      <a:pt x="49" y="37"/>
                    </a:cubicBezTo>
                    <a:cubicBezTo>
                      <a:pt x="48" y="29"/>
                      <a:pt x="53" y="21"/>
                      <a:pt x="60" y="18"/>
                    </a:cubicBezTo>
                    <a:cubicBezTo>
                      <a:pt x="64" y="17"/>
                      <a:pt x="68" y="17"/>
                      <a:pt x="71" y="18"/>
                    </a:cubicBezTo>
                    <a:cubicBezTo>
                      <a:pt x="75" y="20"/>
                      <a:pt x="77" y="23"/>
                      <a:pt x="78" y="27"/>
                    </a:cubicBezTo>
                    <a:cubicBezTo>
                      <a:pt x="80" y="24"/>
                      <a:pt x="83" y="22"/>
                      <a:pt x="86" y="21"/>
                    </a:cubicBezTo>
                    <a:cubicBezTo>
                      <a:pt x="87" y="14"/>
                      <a:pt x="89" y="8"/>
                      <a:pt x="92" y="2"/>
                    </a:cubicBezTo>
                    <a:cubicBezTo>
                      <a:pt x="81" y="1"/>
                      <a:pt x="70" y="0"/>
                      <a:pt x="59" y="3"/>
                    </a:cubicBezTo>
                    <a:cubicBezTo>
                      <a:pt x="37" y="8"/>
                      <a:pt x="16" y="23"/>
                      <a:pt x="7" y="4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52"/>
              <p:cNvSpPr/>
              <p:nvPr/>
            </p:nvSpPr>
            <p:spPr bwMode="auto">
              <a:xfrm>
                <a:off x="5991" y="1441"/>
                <a:ext cx="28" cy="14"/>
              </a:xfrm>
              <a:custGeom>
                <a:gdLst>
                  <a:gd name="T0" fmla="*/ 11 w 12"/>
                  <a:gd name="T1" fmla="*/ 6 h 6"/>
                  <a:gd name="T2" fmla="*/ 12 w 12"/>
                  <a:gd name="T3" fmla="*/ 0 h 6"/>
                  <a:gd name="T4" fmla="*/ 0 w 12"/>
                  <a:gd name="T5" fmla="*/ 0 h 6"/>
                  <a:gd name="T6" fmla="*/ 0 w 12"/>
                  <a:gd name="T7" fmla="*/ 6 h 6"/>
                  <a:gd name="T8" fmla="*/ 11 w 12"/>
                  <a:gd name="T9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11" y="6"/>
                    </a:moveTo>
                    <a:cubicBezTo>
                      <a:pt x="11" y="4"/>
                      <a:pt x="12" y="2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4" y="6"/>
                      <a:pt x="7" y="6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53"/>
              <p:cNvSpPr/>
              <p:nvPr/>
            </p:nvSpPr>
            <p:spPr bwMode="auto">
              <a:xfrm>
                <a:off x="5749" y="1716"/>
                <a:ext cx="33" cy="22"/>
              </a:xfrm>
              <a:custGeom>
                <a:gdLst>
                  <a:gd name="T0" fmla="*/ 11 w 14"/>
                  <a:gd name="T1" fmla="*/ 0 h 9"/>
                  <a:gd name="T2" fmla="*/ 0 w 14"/>
                  <a:gd name="T3" fmla="*/ 9 h 9"/>
                  <a:gd name="T4" fmla="*/ 14 w 14"/>
                  <a:gd name="T5" fmla="*/ 5 h 9"/>
                  <a:gd name="T6" fmla="*/ 11 w 14"/>
                  <a:gd name="T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11" y="0"/>
                    </a:moveTo>
                    <a:cubicBezTo>
                      <a:pt x="7" y="1"/>
                      <a:pt x="2" y="5"/>
                      <a:pt x="0" y="9"/>
                    </a:cubicBezTo>
                    <a:cubicBezTo>
                      <a:pt x="5" y="8"/>
                      <a:pt x="9" y="7"/>
                      <a:pt x="14" y="5"/>
                    </a:cubicBezTo>
                    <a:cubicBezTo>
                      <a:pt x="13" y="3"/>
                      <a:pt x="12" y="2"/>
                      <a:pt x="11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54"/>
              <p:cNvSpPr/>
              <p:nvPr/>
            </p:nvSpPr>
            <p:spPr bwMode="auto">
              <a:xfrm>
                <a:off x="5714" y="1664"/>
                <a:ext cx="59" cy="59"/>
              </a:xfrm>
              <a:custGeom>
                <a:gdLst>
                  <a:gd name="T0" fmla="*/ 20 w 25"/>
                  <a:gd name="T1" fmla="*/ 1 h 25"/>
                  <a:gd name="T2" fmla="*/ 20 w 25"/>
                  <a:gd name="T3" fmla="*/ 0 h 25"/>
                  <a:gd name="T4" fmla="*/ 7 w 25"/>
                  <a:gd name="T5" fmla="*/ 7 h 25"/>
                  <a:gd name="T6" fmla="*/ 2 w 25"/>
                  <a:gd name="T7" fmla="*/ 15 h 25"/>
                  <a:gd name="T8" fmla="*/ 25 w 25"/>
                  <a:gd name="T9" fmla="*/ 20 h 25"/>
                  <a:gd name="T10" fmla="*/ 20 w 25"/>
                  <a:gd name="T11" fmla="*/ 1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5">
                    <a:moveTo>
                      <a:pt x="20" y="1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6" y="2"/>
                      <a:pt x="11" y="3"/>
                      <a:pt x="7" y="7"/>
                    </a:cubicBezTo>
                    <a:cubicBezTo>
                      <a:pt x="5" y="9"/>
                      <a:pt x="3" y="12"/>
                      <a:pt x="2" y="15"/>
                    </a:cubicBezTo>
                    <a:cubicBezTo>
                      <a:pt x="0" y="25"/>
                      <a:pt x="19" y="21"/>
                      <a:pt x="25" y="20"/>
                    </a:cubicBezTo>
                    <a:cubicBezTo>
                      <a:pt x="23" y="14"/>
                      <a:pt x="21" y="7"/>
                      <a:pt x="20" y="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55"/>
              <p:cNvSpPr/>
              <p:nvPr/>
            </p:nvSpPr>
            <p:spPr bwMode="auto">
              <a:xfrm>
                <a:off x="5690" y="1650"/>
                <a:ext cx="317" cy="166"/>
              </a:xfrm>
              <a:custGeom>
                <a:gdLst>
                  <a:gd name="T0" fmla="*/ 0 w 134"/>
                  <a:gd name="T1" fmla="*/ 39 h 70"/>
                  <a:gd name="T2" fmla="*/ 26 w 134"/>
                  <a:gd name="T3" fmla="*/ 57 h 70"/>
                  <a:gd name="T4" fmla="*/ 60 w 134"/>
                  <a:gd name="T5" fmla="*/ 68 h 70"/>
                  <a:gd name="T6" fmla="*/ 61 w 134"/>
                  <a:gd name="T7" fmla="*/ 68 h 70"/>
                  <a:gd name="T8" fmla="*/ 61 w 134"/>
                  <a:gd name="T9" fmla="*/ 69 h 70"/>
                  <a:gd name="T10" fmla="*/ 79 w 134"/>
                  <a:gd name="T11" fmla="*/ 70 h 70"/>
                  <a:gd name="T12" fmla="*/ 98 w 134"/>
                  <a:gd name="T13" fmla="*/ 68 h 70"/>
                  <a:gd name="T14" fmla="*/ 112 w 134"/>
                  <a:gd name="T15" fmla="*/ 64 h 70"/>
                  <a:gd name="T16" fmla="*/ 124 w 134"/>
                  <a:gd name="T17" fmla="*/ 58 h 70"/>
                  <a:gd name="T18" fmla="*/ 123 w 134"/>
                  <a:gd name="T19" fmla="*/ 56 h 70"/>
                  <a:gd name="T20" fmla="*/ 104 w 134"/>
                  <a:gd name="T21" fmla="*/ 45 h 70"/>
                  <a:gd name="T22" fmla="*/ 104 w 134"/>
                  <a:gd name="T23" fmla="*/ 45 h 70"/>
                  <a:gd name="T24" fmla="*/ 89 w 134"/>
                  <a:gd name="T25" fmla="*/ 38 h 70"/>
                  <a:gd name="T26" fmla="*/ 81 w 134"/>
                  <a:gd name="T27" fmla="*/ 61 h 70"/>
                  <a:gd name="T28" fmla="*/ 86 w 134"/>
                  <a:gd name="T29" fmla="*/ 38 h 70"/>
                  <a:gd name="T30" fmla="*/ 74 w 134"/>
                  <a:gd name="T31" fmla="*/ 46 h 70"/>
                  <a:gd name="T32" fmla="*/ 63 w 134"/>
                  <a:gd name="T33" fmla="*/ 53 h 70"/>
                  <a:gd name="T34" fmla="*/ 52 w 134"/>
                  <a:gd name="T35" fmla="*/ 56 h 70"/>
                  <a:gd name="T36" fmla="*/ 47 w 134"/>
                  <a:gd name="T37" fmla="*/ 52 h 70"/>
                  <a:gd name="T38" fmla="*/ 56 w 134"/>
                  <a:gd name="T39" fmla="*/ 39 h 70"/>
                  <a:gd name="T40" fmla="*/ 83 w 134"/>
                  <a:gd name="T41" fmla="*/ 34 h 70"/>
                  <a:gd name="T42" fmla="*/ 75 w 134"/>
                  <a:gd name="T43" fmla="*/ 31 h 70"/>
                  <a:gd name="T44" fmla="*/ 68 w 134"/>
                  <a:gd name="T45" fmla="*/ 24 h 70"/>
                  <a:gd name="T46" fmla="*/ 78 w 134"/>
                  <a:gd name="T47" fmla="*/ 21 h 70"/>
                  <a:gd name="T48" fmla="*/ 86 w 134"/>
                  <a:gd name="T49" fmla="*/ 30 h 70"/>
                  <a:gd name="T50" fmla="*/ 105 w 134"/>
                  <a:gd name="T51" fmla="*/ 18 h 70"/>
                  <a:gd name="T52" fmla="*/ 105 w 134"/>
                  <a:gd name="T53" fmla="*/ 16 h 70"/>
                  <a:gd name="T54" fmla="*/ 128 w 134"/>
                  <a:gd name="T55" fmla="*/ 11 h 70"/>
                  <a:gd name="T56" fmla="*/ 134 w 134"/>
                  <a:gd name="T57" fmla="*/ 6 h 70"/>
                  <a:gd name="T58" fmla="*/ 121 w 134"/>
                  <a:gd name="T59" fmla="*/ 1 h 70"/>
                  <a:gd name="T60" fmla="*/ 90 w 134"/>
                  <a:gd name="T61" fmla="*/ 8 h 70"/>
                  <a:gd name="T62" fmla="*/ 61 w 134"/>
                  <a:gd name="T63" fmla="*/ 24 h 70"/>
                  <a:gd name="T64" fmla="*/ 29 w 134"/>
                  <a:gd name="T65" fmla="*/ 38 h 70"/>
                  <a:gd name="T66" fmla="*/ 0 w 134"/>
                  <a:gd name="T67" fmla="*/ 39 h 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4" h="70">
                    <a:moveTo>
                      <a:pt x="0" y="39"/>
                    </a:moveTo>
                    <a:cubicBezTo>
                      <a:pt x="8" y="46"/>
                      <a:pt x="17" y="52"/>
                      <a:pt x="26" y="57"/>
                    </a:cubicBezTo>
                    <a:cubicBezTo>
                      <a:pt x="37" y="62"/>
                      <a:pt x="48" y="66"/>
                      <a:pt x="60" y="68"/>
                    </a:cubicBezTo>
                    <a:cubicBezTo>
                      <a:pt x="60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9"/>
                    </a:cubicBezTo>
                    <a:cubicBezTo>
                      <a:pt x="67" y="69"/>
                      <a:pt x="73" y="70"/>
                      <a:pt x="79" y="70"/>
                    </a:cubicBezTo>
                    <a:cubicBezTo>
                      <a:pt x="85" y="70"/>
                      <a:pt x="92" y="69"/>
                      <a:pt x="98" y="68"/>
                    </a:cubicBezTo>
                    <a:cubicBezTo>
                      <a:pt x="103" y="67"/>
                      <a:pt x="107" y="65"/>
                      <a:pt x="112" y="64"/>
                    </a:cubicBezTo>
                    <a:cubicBezTo>
                      <a:pt x="116" y="62"/>
                      <a:pt x="120" y="61"/>
                      <a:pt x="124" y="58"/>
                    </a:cubicBezTo>
                    <a:cubicBezTo>
                      <a:pt x="124" y="57"/>
                      <a:pt x="123" y="57"/>
                      <a:pt x="123" y="56"/>
                    </a:cubicBezTo>
                    <a:cubicBezTo>
                      <a:pt x="114" y="57"/>
                      <a:pt x="105" y="54"/>
                      <a:pt x="104" y="45"/>
                    </a:cubicBezTo>
                    <a:cubicBezTo>
                      <a:pt x="104" y="45"/>
                      <a:pt x="104" y="45"/>
                      <a:pt x="104" y="45"/>
                    </a:cubicBezTo>
                    <a:cubicBezTo>
                      <a:pt x="99" y="45"/>
                      <a:pt x="93" y="42"/>
                      <a:pt x="89" y="38"/>
                    </a:cubicBezTo>
                    <a:cubicBezTo>
                      <a:pt x="92" y="46"/>
                      <a:pt x="93" y="65"/>
                      <a:pt x="81" y="61"/>
                    </a:cubicBezTo>
                    <a:cubicBezTo>
                      <a:pt x="71" y="58"/>
                      <a:pt x="81" y="44"/>
                      <a:pt x="86" y="38"/>
                    </a:cubicBezTo>
                    <a:cubicBezTo>
                      <a:pt x="82" y="41"/>
                      <a:pt x="78" y="44"/>
                      <a:pt x="74" y="46"/>
                    </a:cubicBezTo>
                    <a:cubicBezTo>
                      <a:pt x="70" y="49"/>
                      <a:pt x="67" y="51"/>
                      <a:pt x="63" y="53"/>
                    </a:cubicBezTo>
                    <a:cubicBezTo>
                      <a:pt x="60" y="55"/>
                      <a:pt x="56" y="57"/>
                      <a:pt x="52" y="56"/>
                    </a:cubicBezTo>
                    <a:cubicBezTo>
                      <a:pt x="50" y="56"/>
                      <a:pt x="47" y="55"/>
                      <a:pt x="47" y="52"/>
                    </a:cubicBezTo>
                    <a:cubicBezTo>
                      <a:pt x="46" y="47"/>
                      <a:pt x="51" y="41"/>
                      <a:pt x="56" y="39"/>
                    </a:cubicBezTo>
                    <a:cubicBezTo>
                      <a:pt x="64" y="35"/>
                      <a:pt x="74" y="35"/>
                      <a:pt x="83" y="34"/>
                    </a:cubicBezTo>
                    <a:cubicBezTo>
                      <a:pt x="80" y="33"/>
                      <a:pt x="77" y="32"/>
                      <a:pt x="75" y="31"/>
                    </a:cubicBezTo>
                    <a:cubicBezTo>
                      <a:pt x="72" y="30"/>
                      <a:pt x="67" y="27"/>
                      <a:pt x="68" y="24"/>
                    </a:cubicBezTo>
                    <a:cubicBezTo>
                      <a:pt x="70" y="19"/>
                      <a:pt x="75" y="19"/>
                      <a:pt x="78" y="21"/>
                    </a:cubicBezTo>
                    <a:cubicBezTo>
                      <a:pt x="81" y="23"/>
                      <a:pt x="84" y="26"/>
                      <a:pt x="86" y="30"/>
                    </a:cubicBezTo>
                    <a:cubicBezTo>
                      <a:pt x="87" y="21"/>
                      <a:pt x="97" y="16"/>
                      <a:pt x="105" y="18"/>
                    </a:cubicBezTo>
                    <a:cubicBezTo>
                      <a:pt x="105" y="17"/>
                      <a:pt x="105" y="17"/>
                      <a:pt x="105" y="16"/>
                    </a:cubicBezTo>
                    <a:cubicBezTo>
                      <a:pt x="110" y="8"/>
                      <a:pt x="121" y="8"/>
                      <a:pt x="128" y="11"/>
                    </a:cubicBezTo>
                    <a:cubicBezTo>
                      <a:pt x="130" y="9"/>
                      <a:pt x="132" y="7"/>
                      <a:pt x="134" y="6"/>
                    </a:cubicBezTo>
                    <a:cubicBezTo>
                      <a:pt x="130" y="3"/>
                      <a:pt x="125" y="1"/>
                      <a:pt x="121" y="1"/>
                    </a:cubicBezTo>
                    <a:cubicBezTo>
                      <a:pt x="110" y="0"/>
                      <a:pt x="99" y="3"/>
                      <a:pt x="90" y="8"/>
                    </a:cubicBezTo>
                    <a:cubicBezTo>
                      <a:pt x="80" y="12"/>
                      <a:pt x="71" y="18"/>
                      <a:pt x="61" y="24"/>
                    </a:cubicBezTo>
                    <a:cubicBezTo>
                      <a:pt x="51" y="30"/>
                      <a:pt x="40" y="35"/>
                      <a:pt x="29" y="38"/>
                    </a:cubicBezTo>
                    <a:cubicBezTo>
                      <a:pt x="19" y="40"/>
                      <a:pt x="9" y="41"/>
                      <a:pt x="0" y="3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56"/>
              <p:cNvSpPr/>
              <p:nvPr/>
            </p:nvSpPr>
            <p:spPr bwMode="auto">
              <a:xfrm>
                <a:off x="5695" y="1607"/>
                <a:ext cx="66" cy="52"/>
              </a:xfrm>
              <a:custGeom>
                <a:gdLst>
                  <a:gd name="T0" fmla="*/ 27 w 28"/>
                  <a:gd name="T1" fmla="*/ 0 h 22"/>
                  <a:gd name="T2" fmla="*/ 19 w 28"/>
                  <a:gd name="T3" fmla="*/ 1 h 22"/>
                  <a:gd name="T4" fmla="*/ 11 w 28"/>
                  <a:gd name="T5" fmla="*/ 3 h 22"/>
                  <a:gd name="T6" fmla="*/ 1 w 28"/>
                  <a:gd name="T7" fmla="*/ 13 h 22"/>
                  <a:gd name="T8" fmla="*/ 12 w 28"/>
                  <a:gd name="T9" fmla="*/ 20 h 22"/>
                  <a:gd name="T10" fmla="*/ 28 w 28"/>
                  <a:gd name="T11" fmla="*/ 22 h 22"/>
                  <a:gd name="T12" fmla="*/ 27 w 28"/>
                  <a:gd name="T13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2">
                    <a:moveTo>
                      <a:pt x="27" y="0"/>
                    </a:moveTo>
                    <a:cubicBezTo>
                      <a:pt x="24" y="0"/>
                      <a:pt x="21" y="0"/>
                      <a:pt x="19" y="1"/>
                    </a:cubicBezTo>
                    <a:cubicBezTo>
                      <a:pt x="16" y="1"/>
                      <a:pt x="13" y="2"/>
                      <a:pt x="11" y="3"/>
                    </a:cubicBezTo>
                    <a:cubicBezTo>
                      <a:pt x="7" y="4"/>
                      <a:pt x="0" y="8"/>
                      <a:pt x="1" y="13"/>
                    </a:cubicBezTo>
                    <a:cubicBezTo>
                      <a:pt x="3" y="17"/>
                      <a:pt x="8" y="19"/>
                      <a:pt x="12" y="20"/>
                    </a:cubicBezTo>
                    <a:cubicBezTo>
                      <a:pt x="17" y="22"/>
                      <a:pt x="22" y="22"/>
                      <a:pt x="28" y="22"/>
                    </a:cubicBezTo>
                    <a:cubicBezTo>
                      <a:pt x="27" y="14"/>
                      <a:pt x="26" y="7"/>
                      <a:pt x="27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57"/>
              <p:cNvSpPr/>
              <p:nvPr/>
            </p:nvSpPr>
            <p:spPr bwMode="auto">
              <a:xfrm>
                <a:off x="5733" y="1488"/>
                <a:ext cx="61" cy="55"/>
              </a:xfrm>
              <a:custGeom>
                <a:gdLst>
                  <a:gd name="T0" fmla="*/ 26 w 26"/>
                  <a:gd name="T1" fmla="*/ 5 h 23"/>
                  <a:gd name="T2" fmla="*/ 13 w 26"/>
                  <a:gd name="T3" fmla="*/ 0 h 23"/>
                  <a:gd name="T4" fmla="*/ 1 w 26"/>
                  <a:gd name="T5" fmla="*/ 6 h 23"/>
                  <a:gd name="T6" fmla="*/ 7 w 26"/>
                  <a:gd name="T7" fmla="*/ 16 h 23"/>
                  <a:gd name="T8" fmla="*/ 17 w 26"/>
                  <a:gd name="T9" fmla="*/ 23 h 23"/>
                  <a:gd name="T10" fmla="*/ 26 w 26"/>
                  <a:gd name="T11" fmla="*/ 5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3">
                    <a:moveTo>
                      <a:pt x="26" y="5"/>
                    </a:moveTo>
                    <a:cubicBezTo>
                      <a:pt x="22" y="3"/>
                      <a:pt x="18" y="0"/>
                      <a:pt x="13" y="0"/>
                    </a:cubicBezTo>
                    <a:cubicBezTo>
                      <a:pt x="9" y="0"/>
                      <a:pt x="2" y="1"/>
                      <a:pt x="1" y="6"/>
                    </a:cubicBezTo>
                    <a:cubicBezTo>
                      <a:pt x="0" y="10"/>
                      <a:pt x="3" y="14"/>
                      <a:pt x="7" y="16"/>
                    </a:cubicBezTo>
                    <a:cubicBezTo>
                      <a:pt x="10" y="19"/>
                      <a:pt x="13" y="21"/>
                      <a:pt x="17" y="23"/>
                    </a:cubicBezTo>
                    <a:cubicBezTo>
                      <a:pt x="19" y="17"/>
                      <a:pt x="22" y="11"/>
                      <a:pt x="26" y="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58"/>
              <p:cNvSpPr/>
              <p:nvPr/>
            </p:nvSpPr>
            <p:spPr bwMode="auto">
              <a:xfrm>
                <a:off x="5709" y="1545"/>
                <a:ext cx="62" cy="55"/>
              </a:xfrm>
              <a:custGeom>
                <a:gdLst>
                  <a:gd name="T0" fmla="*/ 22 w 26"/>
                  <a:gd name="T1" fmla="*/ 18 h 23"/>
                  <a:gd name="T2" fmla="*/ 26 w 26"/>
                  <a:gd name="T3" fmla="*/ 2 h 23"/>
                  <a:gd name="T4" fmla="*/ 18 w 26"/>
                  <a:gd name="T5" fmla="*/ 0 h 23"/>
                  <a:gd name="T6" fmla="*/ 11 w 26"/>
                  <a:gd name="T7" fmla="*/ 1 h 23"/>
                  <a:gd name="T8" fmla="*/ 1 w 26"/>
                  <a:gd name="T9" fmla="*/ 11 h 23"/>
                  <a:gd name="T10" fmla="*/ 9 w 26"/>
                  <a:gd name="T11" fmla="*/ 19 h 23"/>
                  <a:gd name="T12" fmla="*/ 21 w 26"/>
                  <a:gd name="T13" fmla="*/ 23 h 23"/>
                  <a:gd name="T14" fmla="*/ 22 w 26"/>
                  <a:gd name="T15" fmla="*/ 18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3">
                    <a:moveTo>
                      <a:pt x="22" y="18"/>
                    </a:moveTo>
                    <a:cubicBezTo>
                      <a:pt x="22" y="12"/>
                      <a:pt x="24" y="7"/>
                      <a:pt x="26" y="2"/>
                    </a:cubicBezTo>
                    <a:cubicBezTo>
                      <a:pt x="24" y="0"/>
                      <a:pt x="21" y="0"/>
                      <a:pt x="18" y="0"/>
                    </a:cubicBezTo>
                    <a:cubicBezTo>
                      <a:pt x="16" y="0"/>
                      <a:pt x="13" y="0"/>
                      <a:pt x="11" y="1"/>
                    </a:cubicBezTo>
                    <a:cubicBezTo>
                      <a:pt x="6" y="2"/>
                      <a:pt x="0" y="5"/>
                      <a:pt x="1" y="11"/>
                    </a:cubicBezTo>
                    <a:cubicBezTo>
                      <a:pt x="1" y="15"/>
                      <a:pt x="6" y="18"/>
                      <a:pt x="9" y="19"/>
                    </a:cubicBezTo>
                    <a:cubicBezTo>
                      <a:pt x="13" y="21"/>
                      <a:pt x="17" y="22"/>
                      <a:pt x="21" y="23"/>
                    </a:cubicBezTo>
                    <a:cubicBezTo>
                      <a:pt x="21" y="22"/>
                      <a:pt x="21" y="20"/>
                      <a:pt x="22" y="1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59"/>
              <p:cNvSpPr/>
              <p:nvPr/>
            </p:nvSpPr>
            <p:spPr bwMode="auto">
              <a:xfrm>
                <a:off x="5768" y="1441"/>
                <a:ext cx="59" cy="57"/>
              </a:xfrm>
              <a:custGeom>
                <a:gdLst>
                  <a:gd name="T0" fmla="*/ 3 w 25"/>
                  <a:gd name="T1" fmla="*/ 13 h 24"/>
                  <a:gd name="T2" fmla="*/ 12 w 25"/>
                  <a:gd name="T3" fmla="*/ 24 h 24"/>
                  <a:gd name="T4" fmla="*/ 19 w 25"/>
                  <a:gd name="T5" fmla="*/ 15 h 24"/>
                  <a:gd name="T6" fmla="*/ 25 w 25"/>
                  <a:gd name="T7" fmla="*/ 9 h 24"/>
                  <a:gd name="T8" fmla="*/ 13 w 25"/>
                  <a:gd name="T9" fmla="*/ 1 h 24"/>
                  <a:gd name="T10" fmla="*/ 11 w 25"/>
                  <a:gd name="T11" fmla="*/ 0 h 24"/>
                  <a:gd name="T12" fmla="*/ 5 w 25"/>
                  <a:gd name="T13" fmla="*/ 0 h 24"/>
                  <a:gd name="T14" fmla="*/ 3 w 25"/>
                  <a:gd name="T15" fmla="*/ 1 h 24"/>
                  <a:gd name="T16" fmla="*/ 3 w 25"/>
                  <a:gd name="T17" fmla="*/ 13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4">
                    <a:moveTo>
                      <a:pt x="3" y="13"/>
                    </a:moveTo>
                    <a:cubicBezTo>
                      <a:pt x="5" y="17"/>
                      <a:pt x="8" y="21"/>
                      <a:pt x="12" y="24"/>
                    </a:cubicBezTo>
                    <a:cubicBezTo>
                      <a:pt x="14" y="20"/>
                      <a:pt x="16" y="17"/>
                      <a:pt x="19" y="15"/>
                    </a:cubicBezTo>
                    <a:cubicBezTo>
                      <a:pt x="21" y="13"/>
                      <a:pt x="23" y="11"/>
                      <a:pt x="25" y="9"/>
                    </a:cubicBezTo>
                    <a:cubicBezTo>
                      <a:pt x="21" y="6"/>
                      <a:pt x="17" y="3"/>
                      <a:pt x="13" y="1"/>
                    </a:cubicBezTo>
                    <a:cubicBezTo>
                      <a:pt x="12" y="1"/>
                      <a:pt x="11" y="0"/>
                      <a:pt x="1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ubicBezTo>
                      <a:pt x="0" y="3"/>
                      <a:pt x="1" y="9"/>
                      <a:pt x="3" y="1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60"/>
              <p:cNvSpPr/>
              <p:nvPr/>
            </p:nvSpPr>
            <p:spPr bwMode="auto">
              <a:xfrm>
                <a:off x="5816" y="1441"/>
                <a:ext cx="37" cy="17"/>
              </a:xfrm>
              <a:custGeom>
                <a:gdLst>
                  <a:gd name="T0" fmla="*/ 6 w 16"/>
                  <a:gd name="T1" fmla="*/ 7 h 7"/>
                  <a:gd name="T2" fmla="*/ 16 w 16"/>
                  <a:gd name="T3" fmla="*/ 0 h 7"/>
                  <a:gd name="T4" fmla="*/ 0 w 16"/>
                  <a:gd name="T5" fmla="*/ 0 h 7"/>
                  <a:gd name="T6" fmla="*/ 6 w 16"/>
                  <a:gd name="T7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7">
                    <a:moveTo>
                      <a:pt x="6" y="7"/>
                    </a:moveTo>
                    <a:cubicBezTo>
                      <a:pt x="9" y="5"/>
                      <a:pt x="13" y="2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4" y="5"/>
                      <a:pt x="6" y="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61"/>
              <p:cNvSpPr/>
              <p:nvPr/>
            </p:nvSpPr>
            <p:spPr bwMode="auto">
              <a:xfrm>
                <a:off x="5579" y="2378"/>
                <a:ext cx="220" cy="133"/>
              </a:xfrm>
              <a:custGeom>
                <a:gdLst>
                  <a:gd name="T0" fmla="*/ 82 w 93"/>
                  <a:gd name="T1" fmla="*/ 0 h 56"/>
                  <a:gd name="T2" fmla="*/ 0 w 93"/>
                  <a:gd name="T3" fmla="*/ 38 h 56"/>
                  <a:gd name="T4" fmla="*/ 3 w 93"/>
                  <a:gd name="T5" fmla="*/ 47 h 56"/>
                  <a:gd name="T6" fmla="*/ 2 w 93"/>
                  <a:gd name="T7" fmla="*/ 56 h 56"/>
                  <a:gd name="T8" fmla="*/ 25 w 93"/>
                  <a:gd name="T9" fmla="*/ 49 h 56"/>
                  <a:gd name="T10" fmla="*/ 49 w 93"/>
                  <a:gd name="T11" fmla="*/ 39 h 56"/>
                  <a:gd name="T12" fmla="*/ 93 w 93"/>
                  <a:gd name="T13" fmla="*/ 13 h 56"/>
                  <a:gd name="T14" fmla="*/ 82 w 93"/>
                  <a:gd name="T15" fmla="*/ 0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56">
                    <a:moveTo>
                      <a:pt x="82" y="0"/>
                    </a:moveTo>
                    <a:cubicBezTo>
                      <a:pt x="58" y="19"/>
                      <a:pt x="29" y="29"/>
                      <a:pt x="0" y="38"/>
                    </a:cubicBezTo>
                    <a:cubicBezTo>
                      <a:pt x="1" y="40"/>
                      <a:pt x="3" y="43"/>
                      <a:pt x="3" y="47"/>
                    </a:cubicBezTo>
                    <a:cubicBezTo>
                      <a:pt x="3" y="50"/>
                      <a:pt x="3" y="53"/>
                      <a:pt x="2" y="56"/>
                    </a:cubicBezTo>
                    <a:cubicBezTo>
                      <a:pt x="10" y="55"/>
                      <a:pt x="18" y="52"/>
                      <a:pt x="25" y="49"/>
                    </a:cubicBezTo>
                    <a:cubicBezTo>
                      <a:pt x="33" y="46"/>
                      <a:pt x="41" y="42"/>
                      <a:pt x="49" y="39"/>
                    </a:cubicBezTo>
                    <a:cubicBezTo>
                      <a:pt x="65" y="32"/>
                      <a:pt x="81" y="25"/>
                      <a:pt x="93" y="13"/>
                    </a:cubicBezTo>
                    <a:cubicBezTo>
                      <a:pt x="88" y="10"/>
                      <a:pt x="84" y="5"/>
                      <a:pt x="82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62"/>
              <p:cNvSpPr/>
              <p:nvPr/>
            </p:nvSpPr>
            <p:spPr bwMode="auto">
              <a:xfrm>
                <a:off x="4872" y="2604"/>
                <a:ext cx="78" cy="83"/>
              </a:xfrm>
              <a:custGeom>
                <a:gdLst>
                  <a:gd name="T0" fmla="*/ 10 w 33"/>
                  <a:gd name="T1" fmla="*/ 0 h 35"/>
                  <a:gd name="T2" fmla="*/ 0 w 33"/>
                  <a:gd name="T3" fmla="*/ 1 h 35"/>
                  <a:gd name="T4" fmla="*/ 8 w 33"/>
                  <a:gd name="T5" fmla="*/ 23 h 35"/>
                  <a:gd name="T6" fmla="*/ 29 w 33"/>
                  <a:gd name="T7" fmla="*/ 35 h 35"/>
                  <a:gd name="T8" fmla="*/ 33 w 33"/>
                  <a:gd name="T9" fmla="*/ 27 h 35"/>
                  <a:gd name="T10" fmla="*/ 33 w 33"/>
                  <a:gd name="T11" fmla="*/ 27 h 35"/>
                  <a:gd name="T12" fmla="*/ 10 w 33"/>
                  <a:gd name="T13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5">
                    <a:moveTo>
                      <a:pt x="10" y="0"/>
                    </a:moveTo>
                    <a:cubicBezTo>
                      <a:pt x="6" y="0"/>
                      <a:pt x="3" y="0"/>
                      <a:pt x="0" y="1"/>
                    </a:cubicBezTo>
                    <a:cubicBezTo>
                      <a:pt x="0" y="9"/>
                      <a:pt x="3" y="17"/>
                      <a:pt x="8" y="23"/>
                    </a:cubicBezTo>
                    <a:cubicBezTo>
                      <a:pt x="13" y="30"/>
                      <a:pt x="20" y="34"/>
                      <a:pt x="29" y="35"/>
                    </a:cubicBezTo>
                    <a:cubicBezTo>
                      <a:pt x="30" y="32"/>
                      <a:pt x="31" y="30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19" y="24"/>
                      <a:pt x="10" y="13"/>
                      <a:pt x="10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63"/>
              <p:cNvSpPr/>
              <p:nvPr/>
            </p:nvSpPr>
            <p:spPr bwMode="auto">
              <a:xfrm>
                <a:off x="4846" y="2760"/>
                <a:ext cx="52" cy="55"/>
              </a:xfrm>
              <a:custGeom>
                <a:gdLst>
                  <a:gd name="T0" fmla="*/ 4 w 22"/>
                  <a:gd name="T1" fmla="*/ 5 h 23"/>
                  <a:gd name="T2" fmla="*/ 8 w 22"/>
                  <a:gd name="T3" fmla="*/ 23 h 23"/>
                  <a:gd name="T4" fmla="*/ 22 w 22"/>
                  <a:gd name="T5" fmla="*/ 1 h 23"/>
                  <a:gd name="T6" fmla="*/ 14 w 22"/>
                  <a:gd name="T7" fmla="*/ 0 h 23"/>
                  <a:gd name="T8" fmla="*/ 4 w 22"/>
                  <a:gd name="T9" fmla="*/ 5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4" y="5"/>
                    </a:moveTo>
                    <a:cubicBezTo>
                      <a:pt x="0" y="12"/>
                      <a:pt x="2" y="19"/>
                      <a:pt x="8" y="23"/>
                    </a:cubicBezTo>
                    <a:cubicBezTo>
                      <a:pt x="13" y="16"/>
                      <a:pt x="17" y="9"/>
                      <a:pt x="22" y="1"/>
                    </a:cubicBezTo>
                    <a:cubicBezTo>
                      <a:pt x="19" y="1"/>
                      <a:pt x="17" y="0"/>
                      <a:pt x="14" y="0"/>
                    </a:cubicBezTo>
                    <a:cubicBezTo>
                      <a:pt x="10" y="0"/>
                      <a:pt x="6" y="2"/>
                      <a:pt x="4" y="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64"/>
              <p:cNvSpPr/>
              <p:nvPr/>
            </p:nvSpPr>
            <p:spPr bwMode="auto">
              <a:xfrm>
                <a:off x="6019" y="2084"/>
                <a:ext cx="50" cy="55"/>
              </a:xfrm>
              <a:custGeom>
                <a:gdLst>
                  <a:gd name="T0" fmla="*/ 6 w 21"/>
                  <a:gd name="T1" fmla="*/ 23 h 23"/>
                  <a:gd name="T2" fmla="*/ 16 w 21"/>
                  <a:gd name="T3" fmla="*/ 17 h 23"/>
                  <a:gd name="T4" fmla="*/ 21 w 21"/>
                  <a:gd name="T5" fmla="*/ 7 h 23"/>
                  <a:gd name="T6" fmla="*/ 21 w 21"/>
                  <a:gd name="T7" fmla="*/ 7 h 23"/>
                  <a:gd name="T8" fmla="*/ 3 w 21"/>
                  <a:gd name="T9" fmla="*/ 0 h 23"/>
                  <a:gd name="T10" fmla="*/ 0 w 21"/>
                  <a:gd name="T11" fmla="*/ 12 h 23"/>
                  <a:gd name="T12" fmla="*/ 6 w 21"/>
                  <a:gd name="T13" fmla="*/ 2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3">
                    <a:moveTo>
                      <a:pt x="6" y="23"/>
                    </a:moveTo>
                    <a:cubicBezTo>
                      <a:pt x="10" y="23"/>
                      <a:pt x="13" y="20"/>
                      <a:pt x="16" y="17"/>
                    </a:cubicBezTo>
                    <a:cubicBezTo>
                      <a:pt x="18" y="14"/>
                      <a:pt x="20" y="11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5" y="5"/>
                      <a:pt x="9" y="3"/>
                      <a:pt x="3" y="0"/>
                    </a:cubicBezTo>
                    <a:cubicBezTo>
                      <a:pt x="2" y="4"/>
                      <a:pt x="0" y="8"/>
                      <a:pt x="0" y="12"/>
                    </a:cubicBezTo>
                    <a:cubicBezTo>
                      <a:pt x="0" y="16"/>
                      <a:pt x="1" y="22"/>
                      <a:pt x="6" y="2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65"/>
              <p:cNvSpPr/>
              <p:nvPr/>
            </p:nvSpPr>
            <p:spPr bwMode="auto">
              <a:xfrm>
                <a:off x="6071" y="2103"/>
                <a:ext cx="47" cy="57"/>
              </a:xfrm>
              <a:custGeom>
                <a:gdLst>
                  <a:gd name="T0" fmla="*/ 4 w 20"/>
                  <a:gd name="T1" fmla="*/ 21 h 24"/>
                  <a:gd name="T2" fmla="*/ 16 w 20"/>
                  <a:gd name="T3" fmla="*/ 15 h 24"/>
                  <a:gd name="T4" fmla="*/ 20 w 20"/>
                  <a:gd name="T5" fmla="*/ 2 h 24"/>
                  <a:gd name="T6" fmla="*/ 6 w 20"/>
                  <a:gd name="T7" fmla="*/ 1 h 24"/>
                  <a:gd name="T8" fmla="*/ 1 w 20"/>
                  <a:gd name="T9" fmla="*/ 0 h 24"/>
                  <a:gd name="T10" fmla="*/ 0 w 20"/>
                  <a:gd name="T11" fmla="*/ 11 h 24"/>
                  <a:gd name="T12" fmla="*/ 4 w 20"/>
                  <a:gd name="T13" fmla="*/ 21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4">
                    <a:moveTo>
                      <a:pt x="4" y="21"/>
                    </a:moveTo>
                    <a:cubicBezTo>
                      <a:pt x="9" y="24"/>
                      <a:pt x="14" y="19"/>
                      <a:pt x="16" y="15"/>
                    </a:cubicBezTo>
                    <a:cubicBezTo>
                      <a:pt x="18" y="11"/>
                      <a:pt x="20" y="7"/>
                      <a:pt x="20" y="2"/>
                    </a:cubicBezTo>
                    <a:cubicBezTo>
                      <a:pt x="15" y="2"/>
                      <a:pt x="11" y="2"/>
                      <a:pt x="6" y="1"/>
                    </a:cubicBezTo>
                    <a:cubicBezTo>
                      <a:pt x="4" y="1"/>
                      <a:pt x="3" y="0"/>
                      <a:pt x="1" y="0"/>
                    </a:cubicBezTo>
                    <a:cubicBezTo>
                      <a:pt x="1" y="3"/>
                      <a:pt x="0" y="7"/>
                      <a:pt x="0" y="11"/>
                    </a:cubicBezTo>
                    <a:cubicBezTo>
                      <a:pt x="0" y="14"/>
                      <a:pt x="0" y="20"/>
                      <a:pt x="4" y="2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66"/>
              <p:cNvSpPr/>
              <p:nvPr/>
            </p:nvSpPr>
            <p:spPr bwMode="auto">
              <a:xfrm>
                <a:off x="5948" y="2003"/>
                <a:ext cx="220" cy="105"/>
              </a:xfrm>
              <a:custGeom>
                <a:gdLst>
                  <a:gd name="T0" fmla="*/ 66 w 93"/>
                  <a:gd name="T1" fmla="*/ 35 h 44"/>
                  <a:gd name="T2" fmla="*/ 7 w 93"/>
                  <a:gd name="T3" fmla="*/ 0 h 44"/>
                  <a:gd name="T4" fmla="*/ 0 w 93"/>
                  <a:gd name="T5" fmla="*/ 6 h 44"/>
                  <a:gd name="T6" fmla="*/ 15 w 93"/>
                  <a:gd name="T7" fmla="*/ 21 h 44"/>
                  <a:gd name="T8" fmla="*/ 35 w 93"/>
                  <a:gd name="T9" fmla="*/ 33 h 44"/>
                  <a:gd name="T10" fmla="*/ 81 w 93"/>
                  <a:gd name="T11" fmla="*/ 42 h 44"/>
                  <a:gd name="T12" fmla="*/ 93 w 93"/>
                  <a:gd name="T13" fmla="*/ 41 h 44"/>
                  <a:gd name="T14" fmla="*/ 93 w 93"/>
                  <a:gd name="T15" fmla="*/ 33 h 44"/>
                  <a:gd name="T16" fmla="*/ 66 w 93"/>
                  <a:gd name="T17" fmla="*/ 35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44">
                    <a:moveTo>
                      <a:pt x="66" y="35"/>
                    </a:moveTo>
                    <a:cubicBezTo>
                      <a:pt x="42" y="33"/>
                      <a:pt x="22" y="18"/>
                      <a:pt x="7" y="0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5" y="10"/>
                      <a:pt x="10" y="16"/>
                      <a:pt x="15" y="21"/>
                    </a:cubicBezTo>
                    <a:cubicBezTo>
                      <a:pt x="21" y="26"/>
                      <a:pt x="28" y="30"/>
                      <a:pt x="35" y="33"/>
                    </a:cubicBezTo>
                    <a:cubicBezTo>
                      <a:pt x="49" y="41"/>
                      <a:pt x="65" y="44"/>
                      <a:pt x="81" y="42"/>
                    </a:cubicBezTo>
                    <a:cubicBezTo>
                      <a:pt x="85" y="42"/>
                      <a:pt x="89" y="42"/>
                      <a:pt x="93" y="41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84" y="35"/>
                      <a:pt x="75" y="36"/>
                      <a:pt x="66" y="3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67"/>
              <p:cNvSpPr/>
              <p:nvPr/>
            </p:nvSpPr>
            <p:spPr bwMode="auto">
              <a:xfrm>
                <a:off x="6125" y="2103"/>
                <a:ext cx="43" cy="52"/>
              </a:xfrm>
              <a:custGeom>
                <a:gdLst>
                  <a:gd name="T0" fmla="*/ 2 w 18"/>
                  <a:gd name="T1" fmla="*/ 14 h 22"/>
                  <a:gd name="T2" fmla="*/ 12 w 18"/>
                  <a:gd name="T3" fmla="*/ 21 h 22"/>
                  <a:gd name="T4" fmla="*/ 18 w 18"/>
                  <a:gd name="T5" fmla="*/ 16 h 22"/>
                  <a:gd name="T6" fmla="*/ 18 w 18"/>
                  <a:gd name="T7" fmla="*/ 0 h 22"/>
                  <a:gd name="T8" fmla="*/ 0 w 18"/>
                  <a:gd name="T9" fmla="*/ 2 h 22"/>
                  <a:gd name="T10" fmla="*/ 2 w 18"/>
                  <a:gd name="T11" fmla="*/ 14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2">
                    <a:moveTo>
                      <a:pt x="2" y="14"/>
                    </a:moveTo>
                    <a:cubicBezTo>
                      <a:pt x="4" y="18"/>
                      <a:pt x="7" y="22"/>
                      <a:pt x="12" y="21"/>
                    </a:cubicBezTo>
                    <a:cubicBezTo>
                      <a:pt x="15" y="20"/>
                      <a:pt x="17" y="18"/>
                      <a:pt x="18" y="16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2" y="1"/>
                      <a:pt x="6" y="2"/>
                      <a:pt x="0" y="2"/>
                    </a:cubicBezTo>
                    <a:cubicBezTo>
                      <a:pt x="0" y="6"/>
                      <a:pt x="1" y="10"/>
                      <a:pt x="2" y="1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68"/>
              <p:cNvSpPr/>
              <p:nvPr/>
            </p:nvSpPr>
            <p:spPr bwMode="auto">
              <a:xfrm>
                <a:off x="4313" y="2796"/>
                <a:ext cx="152" cy="83"/>
              </a:xfrm>
              <a:custGeom>
                <a:gdLst>
                  <a:gd name="T0" fmla="*/ 42 w 64"/>
                  <a:gd name="T1" fmla="*/ 5 h 35"/>
                  <a:gd name="T2" fmla="*/ 4 w 64"/>
                  <a:gd name="T3" fmla="*/ 14 h 35"/>
                  <a:gd name="T4" fmla="*/ 2 w 64"/>
                  <a:gd name="T5" fmla="*/ 35 h 35"/>
                  <a:gd name="T6" fmla="*/ 15 w 64"/>
                  <a:gd name="T7" fmla="*/ 35 h 35"/>
                  <a:gd name="T8" fmla="*/ 26 w 64"/>
                  <a:gd name="T9" fmla="*/ 19 h 35"/>
                  <a:gd name="T10" fmla="*/ 43 w 64"/>
                  <a:gd name="T11" fmla="*/ 22 h 35"/>
                  <a:gd name="T12" fmla="*/ 49 w 64"/>
                  <a:gd name="T13" fmla="*/ 35 h 35"/>
                  <a:gd name="T14" fmla="*/ 64 w 64"/>
                  <a:gd name="T15" fmla="*/ 35 h 35"/>
                  <a:gd name="T16" fmla="*/ 59 w 64"/>
                  <a:gd name="T17" fmla="*/ 20 h 35"/>
                  <a:gd name="T18" fmla="*/ 42 w 64"/>
                  <a:gd name="T19" fmla="*/ 5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35">
                    <a:moveTo>
                      <a:pt x="42" y="5"/>
                    </a:moveTo>
                    <a:cubicBezTo>
                      <a:pt x="30" y="0"/>
                      <a:pt x="11" y="1"/>
                      <a:pt x="4" y="14"/>
                    </a:cubicBezTo>
                    <a:cubicBezTo>
                      <a:pt x="0" y="20"/>
                      <a:pt x="0" y="28"/>
                      <a:pt x="2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28"/>
                      <a:pt x="20" y="21"/>
                      <a:pt x="26" y="19"/>
                    </a:cubicBezTo>
                    <a:cubicBezTo>
                      <a:pt x="32" y="16"/>
                      <a:pt x="38" y="18"/>
                      <a:pt x="43" y="22"/>
                    </a:cubicBezTo>
                    <a:cubicBezTo>
                      <a:pt x="47" y="25"/>
                      <a:pt x="49" y="30"/>
                      <a:pt x="49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3" y="30"/>
                      <a:pt x="62" y="25"/>
                      <a:pt x="59" y="20"/>
                    </a:cubicBezTo>
                    <a:cubicBezTo>
                      <a:pt x="56" y="13"/>
                      <a:pt x="50" y="8"/>
                      <a:pt x="42" y="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69"/>
              <p:cNvSpPr/>
              <p:nvPr/>
            </p:nvSpPr>
            <p:spPr bwMode="auto">
              <a:xfrm>
                <a:off x="4188" y="2649"/>
                <a:ext cx="348" cy="230"/>
              </a:xfrm>
              <a:custGeom>
                <a:gdLst>
                  <a:gd name="T0" fmla="*/ 147 w 147"/>
                  <a:gd name="T1" fmla="*/ 75 h 97"/>
                  <a:gd name="T2" fmla="*/ 133 w 147"/>
                  <a:gd name="T3" fmla="*/ 39 h 97"/>
                  <a:gd name="T4" fmla="*/ 135 w 147"/>
                  <a:gd name="T5" fmla="*/ 25 h 97"/>
                  <a:gd name="T6" fmla="*/ 115 w 147"/>
                  <a:gd name="T7" fmla="*/ 0 h 97"/>
                  <a:gd name="T8" fmla="*/ 53 w 147"/>
                  <a:gd name="T9" fmla="*/ 17 h 97"/>
                  <a:gd name="T10" fmla="*/ 8 w 147"/>
                  <a:gd name="T11" fmla="*/ 57 h 97"/>
                  <a:gd name="T12" fmla="*/ 3 w 147"/>
                  <a:gd name="T13" fmla="*/ 97 h 97"/>
                  <a:gd name="T14" fmla="*/ 35 w 147"/>
                  <a:gd name="T15" fmla="*/ 97 h 97"/>
                  <a:gd name="T16" fmla="*/ 35 w 147"/>
                  <a:gd name="T17" fmla="*/ 86 h 97"/>
                  <a:gd name="T18" fmla="*/ 58 w 147"/>
                  <a:gd name="T19" fmla="*/ 51 h 97"/>
                  <a:gd name="T20" fmla="*/ 97 w 147"/>
                  <a:gd name="T21" fmla="*/ 49 h 97"/>
                  <a:gd name="T22" fmla="*/ 128 w 147"/>
                  <a:gd name="T23" fmla="*/ 75 h 97"/>
                  <a:gd name="T24" fmla="*/ 133 w 147"/>
                  <a:gd name="T25" fmla="*/ 97 h 97"/>
                  <a:gd name="T26" fmla="*/ 147 w 147"/>
                  <a:gd name="T27" fmla="*/ 97 h 97"/>
                  <a:gd name="T28" fmla="*/ 147 w 147"/>
                  <a:gd name="T29" fmla="*/ 75 h 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7" h="97">
                    <a:moveTo>
                      <a:pt x="147" y="75"/>
                    </a:moveTo>
                    <a:cubicBezTo>
                      <a:pt x="137" y="65"/>
                      <a:pt x="132" y="52"/>
                      <a:pt x="133" y="39"/>
                    </a:cubicBezTo>
                    <a:cubicBezTo>
                      <a:pt x="133" y="34"/>
                      <a:pt x="134" y="29"/>
                      <a:pt x="135" y="25"/>
                    </a:cubicBezTo>
                    <a:cubicBezTo>
                      <a:pt x="123" y="24"/>
                      <a:pt x="112" y="12"/>
                      <a:pt x="115" y="0"/>
                    </a:cubicBezTo>
                    <a:cubicBezTo>
                      <a:pt x="93" y="3"/>
                      <a:pt x="72" y="8"/>
                      <a:pt x="53" y="17"/>
                    </a:cubicBezTo>
                    <a:cubicBezTo>
                      <a:pt x="34" y="25"/>
                      <a:pt x="17" y="38"/>
                      <a:pt x="8" y="57"/>
                    </a:cubicBezTo>
                    <a:cubicBezTo>
                      <a:pt x="2" y="69"/>
                      <a:pt x="0" y="83"/>
                      <a:pt x="3" y="97"/>
                    </a:cubicBezTo>
                    <a:cubicBezTo>
                      <a:pt x="35" y="97"/>
                      <a:pt x="35" y="97"/>
                      <a:pt x="35" y="97"/>
                    </a:cubicBezTo>
                    <a:cubicBezTo>
                      <a:pt x="35" y="93"/>
                      <a:pt x="34" y="90"/>
                      <a:pt x="35" y="86"/>
                    </a:cubicBezTo>
                    <a:cubicBezTo>
                      <a:pt x="36" y="72"/>
                      <a:pt x="45" y="58"/>
                      <a:pt x="58" y="51"/>
                    </a:cubicBezTo>
                    <a:cubicBezTo>
                      <a:pt x="70" y="45"/>
                      <a:pt x="85" y="45"/>
                      <a:pt x="97" y="49"/>
                    </a:cubicBezTo>
                    <a:cubicBezTo>
                      <a:pt x="110" y="53"/>
                      <a:pt x="122" y="62"/>
                      <a:pt x="128" y="75"/>
                    </a:cubicBezTo>
                    <a:cubicBezTo>
                      <a:pt x="131" y="82"/>
                      <a:pt x="133" y="89"/>
                      <a:pt x="133" y="97"/>
                    </a:cubicBezTo>
                    <a:cubicBezTo>
                      <a:pt x="147" y="97"/>
                      <a:pt x="147" y="97"/>
                      <a:pt x="147" y="97"/>
                    </a:cubicBezTo>
                    <a:cubicBezTo>
                      <a:pt x="143" y="90"/>
                      <a:pt x="143" y="82"/>
                      <a:pt x="147" y="7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70"/>
              <p:cNvSpPr/>
              <p:nvPr/>
            </p:nvSpPr>
            <p:spPr bwMode="auto">
              <a:xfrm>
                <a:off x="4458" y="2644"/>
                <a:ext cx="59" cy="59"/>
              </a:xfrm>
              <a:custGeom>
                <a:gdLst>
                  <a:gd name="T0" fmla="*/ 12 w 25"/>
                  <a:gd name="T1" fmla="*/ 0 h 25"/>
                  <a:gd name="T2" fmla="*/ 10 w 25"/>
                  <a:gd name="T3" fmla="*/ 1 h 25"/>
                  <a:gd name="T4" fmla="*/ 2 w 25"/>
                  <a:gd name="T5" fmla="*/ 2 h 25"/>
                  <a:gd name="T6" fmla="*/ 22 w 25"/>
                  <a:gd name="T7" fmla="*/ 25 h 25"/>
                  <a:gd name="T8" fmla="*/ 25 w 25"/>
                  <a:gd name="T9" fmla="*/ 18 h 25"/>
                  <a:gd name="T10" fmla="*/ 12 w 25"/>
                  <a:gd name="T11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5">
                    <a:moveTo>
                      <a:pt x="12" y="0"/>
                    </a:moveTo>
                    <a:cubicBezTo>
                      <a:pt x="12" y="0"/>
                      <a:pt x="11" y="0"/>
                      <a:pt x="10" y="1"/>
                    </a:cubicBezTo>
                    <a:cubicBezTo>
                      <a:pt x="7" y="1"/>
                      <a:pt x="5" y="1"/>
                      <a:pt x="2" y="2"/>
                    </a:cubicBezTo>
                    <a:cubicBezTo>
                      <a:pt x="0" y="13"/>
                      <a:pt x="10" y="25"/>
                      <a:pt x="22" y="25"/>
                    </a:cubicBezTo>
                    <a:cubicBezTo>
                      <a:pt x="23" y="23"/>
                      <a:pt x="24" y="20"/>
                      <a:pt x="25" y="18"/>
                    </a:cubicBezTo>
                    <a:cubicBezTo>
                      <a:pt x="17" y="17"/>
                      <a:pt x="10" y="9"/>
                      <a:pt x="12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71"/>
              <p:cNvSpPr/>
              <p:nvPr/>
            </p:nvSpPr>
            <p:spPr bwMode="auto">
              <a:xfrm>
                <a:off x="5967" y="2056"/>
                <a:ext cx="54" cy="57"/>
              </a:xfrm>
              <a:custGeom>
                <a:gdLst>
                  <a:gd name="T0" fmla="*/ 7 w 23"/>
                  <a:gd name="T1" fmla="*/ 24 h 24"/>
                  <a:gd name="T2" fmla="*/ 17 w 23"/>
                  <a:gd name="T3" fmla="*/ 19 h 24"/>
                  <a:gd name="T4" fmla="*/ 23 w 23"/>
                  <a:gd name="T5" fmla="*/ 11 h 24"/>
                  <a:gd name="T6" fmla="*/ 16 w 23"/>
                  <a:gd name="T7" fmla="*/ 7 h 24"/>
                  <a:gd name="T8" fmla="*/ 6 w 23"/>
                  <a:gd name="T9" fmla="*/ 0 h 24"/>
                  <a:gd name="T10" fmla="*/ 1 w 23"/>
                  <a:gd name="T11" fmla="*/ 12 h 24"/>
                  <a:gd name="T12" fmla="*/ 7 w 23"/>
                  <a:gd name="T13" fmla="*/ 2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7" y="24"/>
                    </a:moveTo>
                    <a:cubicBezTo>
                      <a:pt x="11" y="24"/>
                      <a:pt x="14" y="21"/>
                      <a:pt x="17" y="19"/>
                    </a:cubicBezTo>
                    <a:cubicBezTo>
                      <a:pt x="19" y="16"/>
                      <a:pt x="21" y="14"/>
                      <a:pt x="23" y="11"/>
                    </a:cubicBezTo>
                    <a:cubicBezTo>
                      <a:pt x="21" y="10"/>
                      <a:pt x="19" y="8"/>
                      <a:pt x="16" y="7"/>
                    </a:cubicBezTo>
                    <a:cubicBezTo>
                      <a:pt x="13" y="5"/>
                      <a:pt x="10" y="3"/>
                      <a:pt x="6" y="0"/>
                    </a:cubicBezTo>
                    <a:cubicBezTo>
                      <a:pt x="5" y="4"/>
                      <a:pt x="2" y="8"/>
                      <a:pt x="1" y="12"/>
                    </a:cubicBezTo>
                    <a:cubicBezTo>
                      <a:pt x="0" y="16"/>
                      <a:pt x="2" y="24"/>
                      <a:pt x="7" y="2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72"/>
              <p:cNvSpPr/>
              <p:nvPr/>
            </p:nvSpPr>
            <p:spPr bwMode="auto">
              <a:xfrm>
                <a:off x="4893" y="2703"/>
                <a:ext cx="35" cy="46"/>
              </a:xfrm>
              <a:custGeom>
                <a:gdLst>
                  <a:gd name="T0" fmla="*/ 2 w 15"/>
                  <a:gd name="T1" fmla="*/ 7 h 19"/>
                  <a:gd name="T2" fmla="*/ 5 w 15"/>
                  <a:gd name="T3" fmla="*/ 19 h 19"/>
                  <a:gd name="T4" fmla="*/ 15 w 15"/>
                  <a:gd name="T5" fmla="*/ 1 h 19"/>
                  <a:gd name="T6" fmla="*/ 2 w 15"/>
                  <a:gd name="T7" fmla="*/ 7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9">
                    <a:moveTo>
                      <a:pt x="2" y="7"/>
                    </a:moveTo>
                    <a:cubicBezTo>
                      <a:pt x="0" y="11"/>
                      <a:pt x="2" y="16"/>
                      <a:pt x="5" y="19"/>
                    </a:cubicBezTo>
                    <a:cubicBezTo>
                      <a:pt x="9" y="13"/>
                      <a:pt x="12" y="7"/>
                      <a:pt x="15" y="1"/>
                    </a:cubicBezTo>
                    <a:cubicBezTo>
                      <a:pt x="10" y="0"/>
                      <a:pt x="4" y="1"/>
                      <a:pt x="2" y="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73"/>
              <p:cNvSpPr/>
              <p:nvPr/>
            </p:nvSpPr>
            <p:spPr bwMode="auto">
              <a:xfrm>
                <a:off x="5664" y="1854"/>
                <a:ext cx="178" cy="206"/>
              </a:xfrm>
              <a:custGeom>
                <a:gdLst>
                  <a:gd name="T0" fmla="*/ 37 w 75"/>
                  <a:gd name="T1" fmla="*/ 70 h 87"/>
                  <a:gd name="T2" fmla="*/ 20 w 75"/>
                  <a:gd name="T3" fmla="*/ 30 h 87"/>
                  <a:gd name="T4" fmla="*/ 72 w 75"/>
                  <a:gd name="T5" fmla="*/ 15 h 87"/>
                  <a:gd name="T6" fmla="*/ 75 w 75"/>
                  <a:gd name="T7" fmla="*/ 8 h 87"/>
                  <a:gd name="T8" fmla="*/ 68 w 75"/>
                  <a:gd name="T9" fmla="*/ 2 h 87"/>
                  <a:gd name="T10" fmla="*/ 41 w 75"/>
                  <a:gd name="T11" fmla="*/ 3 h 87"/>
                  <a:gd name="T12" fmla="*/ 18 w 75"/>
                  <a:gd name="T13" fmla="*/ 13 h 87"/>
                  <a:gd name="T14" fmla="*/ 6 w 75"/>
                  <a:gd name="T15" fmla="*/ 58 h 87"/>
                  <a:gd name="T16" fmla="*/ 49 w 75"/>
                  <a:gd name="T17" fmla="*/ 80 h 87"/>
                  <a:gd name="T18" fmla="*/ 66 w 75"/>
                  <a:gd name="T19" fmla="*/ 66 h 87"/>
                  <a:gd name="T20" fmla="*/ 66 w 75"/>
                  <a:gd name="T21" fmla="*/ 46 h 87"/>
                  <a:gd name="T22" fmla="*/ 54 w 75"/>
                  <a:gd name="T23" fmla="*/ 32 h 87"/>
                  <a:gd name="T24" fmla="*/ 32 w 75"/>
                  <a:gd name="T25" fmla="*/ 37 h 87"/>
                  <a:gd name="T26" fmla="*/ 29 w 75"/>
                  <a:gd name="T27" fmla="*/ 49 h 87"/>
                  <a:gd name="T28" fmla="*/ 38 w 75"/>
                  <a:gd name="T29" fmla="*/ 59 h 87"/>
                  <a:gd name="T30" fmla="*/ 46 w 75"/>
                  <a:gd name="T31" fmla="*/ 44 h 87"/>
                  <a:gd name="T32" fmla="*/ 46 w 75"/>
                  <a:gd name="T33" fmla="*/ 42 h 87"/>
                  <a:gd name="T34" fmla="*/ 57 w 75"/>
                  <a:gd name="T35" fmla="*/ 58 h 87"/>
                  <a:gd name="T36" fmla="*/ 37 w 75"/>
                  <a:gd name="T37" fmla="*/ 70 h 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87">
                    <a:moveTo>
                      <a:pt x="37" y="70"/>
                    </a:moveTo>
                    <a:cubicBezTo>
                      <a:pt x="19" y="67"/>
                      <a:pt x="13" y="45"/>
                      <a:pt x="20" y="30"/>
                    </a:cubicBezTo>
                    <a:cubicBezTo>
                      <a:pt x="30" y="12"/>
                      <a:pt x="55" y="9"/>
                      <a:pt x="72" y="15"/>
                    </a:cubicBezTo>
                    <a:cubicBezTo>
                      <a:pt x="73" y="12"/>
                      <a:pt x="74" y="10"/>
                      <a:pt x="75" y="8"/>
                    </a:cubicBezTo>
                    <a:cubicBezTo>
                      <a:pt x="72" y="6"/>
                      <a:pt x="70" y="4"/>
                      <a:pt x="68" y="2"/>
                    </a:cubicBezTo>
                    <a:cubicBezTo>
                      <a:pt x="59" y="0"/>
                      <a:pt x="50" y="1"/>
                      <a:pt x="41" y="3"/>
                    </a:cubicBezTo>
                    <a:cubicBezTo>
                      <a:pt x="33" y="4"/>
                      <a:pt x="25" y="8"/>
                      <a:pt x="18" y="13"/>
                    </a:cubicBezTo>
                    <a:cubicBezTo>
                      <a:pt x="5" y="24"/>
                      <a:pt x="0" y="42"/>
                      <a:pt x="6" y="58"/>
                    </a:cubicBezTo>
                    <a:cubicBezTo>
                      <a:pt x="13" y="75"/>
                      <a:pt x="31" y="87"/>
                      <a:pt x="49" y="80"/>
                    </a:cubicBezTo>
                    <a:cubicBezTo>
                      <a:pt x="57" y="78"/>
                      <a:pt x="63" y="73"/>
                      <a:pt x="66" y="66"/>
                    </a:cubicBezTo>
                    <a:cubicBezTo>
                      <a:pt x="68" y="59"/>
                      <a:pt x="68" y="53"/>
                      <a:pt x="66" y="46"/>
                    </a:cubicBezTo>
                    <a:cubicBezTo>
                      <a:pt x="64" y="40"/>
                      <a:pt x="60" y="35"/>
                      <a:pt x="54" y="32"/>
                    </a:cubicBezTo>
                    <a:cubicBezTo>
                      <a:pt x="46" y="30"/>
                      <a:pt x="37" y="31"/>
                      <a:pt x="32" y="37"/>
                    </a:cubicBezTo>
                    <a:cubicBezTo>
                      <a:pt x="29" y="40"/>
                      <a:pt x="28" y="45"/>
                      <a:pt x="29" y="49"/>
                    </a:cubicBezTo>
                    <a:cubicBezTo>
                      <a:pt x="30" y="54"/>
                      <a:pt x="34" y="58"/>
                      <a:pt x="38" y="59"/>
                    </a:cubicBezTo>
                    <a:cubicBezTo>
                      <a:pt x="47" y="60"/>
                      <a:pt x="53" y="49"/>
                      <a:pt x="46" y="44"/>
                    </a:cubicBezTo>
                    <a:cubicBezTo>
                      <a:pt x="45" y="43"/>
                      <a:pt x="46" y="42"/>
                      <a:pt x="46" y="42"/>
                    </a:cubicBezTo>
                    <a:cubicBezTo>
                      <a:pt x="55" y="40"/>
                      <a:pt x="59" y="51"/>
                      <a:pt x="57" y="58"/>
                    </a:cubicBezTo>
                    <a:cubicBezTo>
                      <a:pt x="55" y="67"/>
                      <a:pt x="45" y="71"/>
                      <a:pt x="37" y="7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74"/>
              <p:cNvSpPr/>
              <p:nvPr/>
            </p:nvSpPr>
            <p:spPr bwMode="auto">
              <a:xfrm>
                <a:off x="4822" y="2677"/>
                <a:ext cx="116" cy="155"/>
              </a:xfrm>
              <a:custGeom>
                <a:gdLst>
                  <a:gd name="T0" fmla="*/ 10 w 49"/>
                  <a:gd name="T1" fmla="*/ 28 h 65"/>
                  <a:gd name="T2" fmla="*/ 1 w 49"/>
                  <a:gd name="T3" fmla="*/ 32 h 65"/>
                  <a:gd name="T4" fmla="*/ 2 w 49"/>
                  <a:gd name="T5" fmla="*/ 51 h 65"/>
                  <a:gd name="T6" fmla="*/ 13 w 49"/>
                  <a:gd name="T7" fmla="*/ 65 h 65"/>
                  <a:gd name="T8" fmla="*/ 17 w 49"/>
                  <a:gd name="T9" fmla="*/ 60 h 65"/>
                  <a:gd name="T10" fmla="*/ 12 w 49"/>
                  <a:gd name="T11" fmla="*/ 40 h 65"/>
                  <a:gd name="T12" fmla="*/ 22 w 49"/>
                  <a:gd name="T13" fmla="*/ 34 h 65"/>
                  <a:gd name="T14" fmla="*/ 33 w 49"/>
                  <a:gd name="T15" fmla="*/ 35 h 65"/>
                  <a:gd name="T16" fmla="*/ 35 w 49"/>
                  <a:gd name="T17" fmla="*/ 31 h 65"/>
                  <a:gd name="T18" fmla="*/ 30 w 49"/>
                  <a:gd name="T19" fmla="*/ 17 h 65"/>
                  <a:gd name="T20" fmla="*/ 46 w 49"/>
                  <a:gd name="T21" fmla="*/ 11 h 65"/>
                  <a:gd name="T22" fmla="*/ 49 w 49"/>
                  <a:gd name="T23" fmla="*/ 6 h 65"/>
                  <a:gd name="T24" fmla="*/ 35 w 49"/>
                  <a:gd name="T25" fmla="*/ 0 h 65"/>
                  <a:gd name="T26" fmla="*/ 10 w 49"/>
                  <a:gd name="T27" fmla="*/ 28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65">
                    <a:moveTo>
                      <a:pt x="10" y="28"/>
                    </a:moveTo>
                    <a:cubicBezTo>
                      <a:pt x="7" y="30"/>
                      <a:pt x="4" y="31"/>
                      <a:pt x="1" y="32"/>
                    </a:cubicBezTo>
                    <a:cubicBezTo>
                      <a:pt x="1" y="38"/>
                      <a:pt x="0" y="44"/>
                      <a:pt x="2" y="51"/>
                    </a:cubicBezTo>
                    <a:cubicBezTo>
                      <a:pt x="3" y="57"/>
                      <a:pt x="7" y="62"/>
                      <a:pt x="13" y="65"/>
                    </a:cubicBezTo>
                    <a:cubicBezTo>
                      <a:pt x="15" y="64"/>
                      <a:pt x="16" y="62"/>
                      <a:pt x="17" y="60"/>
                    </a:cubicBezTo>
                    <a:cubicBezTo>
                      <a:pt x="11" y="56"/>
                      <a:pt x="8" y="47"/>
                      <a:pt x="12" y="40"/>
                    </a:cubicBezTo>
                    <a:cubicBezTo>
                      <a:pt x="15" y="36"/>
                      <a:pt x="18" y="34"/>
                      <a:pt x="22" y="34"/>
                    </a:cubicBezTo>
                    <a:cubicBezTo>
                      <a:pt x="26" y="33"/>
                      <a:pt x="29" y="34"/>
                      <a:pt x="33" y="35"/>
                    </a:cubicBezTo>
                    <a:cubicBezTo>
                      <a:pt x="33" y="34"/>
                      <a:pt x="34" y="32"/>
                      <a:pt x="35" y="31"/>
                    </a:cubicBezTo>
                    <a:cubicBezTo>
                      <a:pt x="30" y="29"/>
                      <a:pt x="28" y="22"/>
                      <a:pt x="30" y="17"/>
                    </a:cubicBezTo>
                    <a:cubicBezTo>
                      <a:pt x="33" y="12"/>
                      <a:pt x="40" y="9"/>
                      <a:pt x="46" y="11"/>
                    </a:cubicBezTo>
                    <a:cubicBezTo>
                      <a:pt x="47" y="9"/>
                      <a:pt x="48" y="7"/>
                      <a:pt x="49" y="6"/>
                    </a:cubicBezTo>
                    <a:cubicBezTo>
                      <a:pt x="44" y="5"/>
                      <a:pt x="39" y="3"/>
                      <a:pt x="35" y="0"/>
                    </a:cubicBezTo>
                    <a:cubicBezTo>
                      <a:pt x="28" y="11"/>
                      <a:pt x="20" y="22"/>
                      <a:pt x="10" y="2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75"/>
              <p:cNvSpPr/>
              <p:nvPr/>
            </p:nvSpPr>
            <p:spPr bwMode="auto">
              <a:xfrm>
                <a:off x="4559" y="2791"/>
                <a:ext cx="38" cy="36"/>
              </a:xfrm>
              <a:custGeom>
                <a:gdLst>
                  <a:gd name="T0" fmla="*/ 9 w 16"/>
                  <a:gd name="T1" fmla="*/ 15 h 15"/>
                  <a:gd name="T2" fmla="*/ 16 w 16"/>
                  <a:gd name="T3" fmla="*/ 5 h 15"/>
                  <a:gd name="T4" fmla="*/ 10 w 16"/>
                  <a:gd name="T5" fmla="*/ 0 h 15"/>
                  <a:gd name="T6" fmla="*/ 0 w 16"/>
                  <a:gd name="T7" fmla="*/ 9 h 15"/>
                  <a:gd name="T8" fmla="*/ 9 w 16"/>
                  <a:gd name="T9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9" y="15"/>
                    </a:moveTo>
                    <a:cubicBezTo>
                      <a:pt x="11" y="12"/>
                      <a:pt x="13" y="8"/>
                      <a:pt x="16" y="5"/>
                    </a:cubicBezTo>
                    <a:cubicBezTo>
                      <a:pt x="14" y="3"/>
                      <a:pt x="12" y="2"/>
                      <a:pt x="10" y="0"/>
                    </a:cubicBezTo>
                    <a:cubicBezTo>
                      <a:pt x="7" y="3"/>
                      <a:pt x="4" y="6"/>
                      <a:pt x="0" y="9"/>
                    </a:cubicBezTo>
                    <a:cubicBezTo>
                      <a:pt x="2" y="11"/>
                      <a:pt x="5" y="14"/>
                      <a:pt x="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76"/>
              <p:cNvSpPr/>
              <p:nvPr/>
            </p:nvSpPr>
            <p:spPr bwMode="auto">
              <a:xfrm>
                <a:off x="4583" y="2806"/>
                <a:ext cx="33" cy="33"/>
              </a:xfrm>
              <a:custGeom>
                <a:gdLst>
                  <a:gd name="T0" fmla="*/ 9 w 14"/>
                  <a:gd name="T1" fmla="*/ 14 h 14"/>
                  <a:gd name="T2" fmla="*/ 14 w 14"/>
                  <a:gd name="T3" fmla="*/ 4 h 14"/>
                  <a:gd name="T4" fmla="*/ 7 w 14"/>
                  <a:gd name="T5" fmla="*/ 0 h 14"/>
                  <a:gd name="T6" fmla="*/ 7 w 14"/>
                  <a:gd name="T7" fmla="*/ 0 h 14"/>
                  <a:gd name="T8" fmla="*/ 0 w 14"/>
                  <a:gd name="T9" fmla="*/ 10 h 14"/>
                  <a:gd name="T10" fmla="*/ 9 w 14"/>
                  <a:gd name="T11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9" y="14"/>
                    </a:moveTo>
                    <a:cubicBezTo>
                      <a:pt x="11" y="10"/>
                      <a:pt x="13" y="7"/>
                      <a:pt x="14" y="4"/>
                    </a:cubicBezTo>
                    <a:cubicBezTo>
                      <a:pt x="12" y="2"/>
                      <a:pt x="9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3"/>
                      <a:pt x="2" y="7"/>
                      <a:pt x="0" y="10"/>
                    </a:cubicBezTo>
                    <a:cubicBezTo>
                      <a:pt x="3" y="12"/>
                      <a:pt x="6" y="13"/>
                      <a:pt x="9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77"/>
              <p:cNvSpPr/>
              <p:nvPr/>
            </p:nvSpPr>
            <p:spPr bwMode="auto">
              <a:xfrm>
                <a:off x="4607" y="2815"/>
                <a:ext cx="23" cy="33"/>
              </a:xfrm>
              <a:custGeom>
                <a:gdLst>
                  <a:gd name="T0" fmla="*/ 0 w 10"/>
                  <a:gd name="T1" fmla="*/ 11 h 14"/>
                  <a:gd name="T2" fmla="*/ 0 w 10"/>
                  <a:gd name="T3" fmla="*/ 14 h 14"/>
                  <a:gd name="T4" fmla="*/ 10 w 10"/>
                  <a:gd name="T5" fmla="*/ 12 h 14"/>
                  <a:gd name="T6" fmla="*/ 10 w 10"/>
                  <a:gd name="T7" fmla="*/ 2 h 14"/>
                  <a:gd name="T8" fmla="*/ 5 w 10"/>
                  <a:gd name="T9" fmla="*/ 0 h 14"/>
                  <a:gd name="T10" fmla="*/ 0 w 10"/>
                  <a:gd name="T11" fmla="*/ 11 h 14"/>
                  <a:gd name="T12" fmla="*/ 0 w 10"/>
                  <a:gd name="T13" fmla="*/ 1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0" y="12"/>
                      <a:pt x="0" y="13"/>
                      <a:pt x="0" y="14"/>
                    </a:cubicBezTo>
                    <a:cubicBezTo>
                      <a:pt x="3" y="13"/>
                      <a:pt x="7" y="12"/>
                      <a:pt x="10" y="12"/>
                    </a:cubicBezTo>
                    <a:cubicBezTo>
                      <a:pt x="10" y="8"/>
                      <a:pt x="10" y="5"/>
                      <a:pt x="10" y="2"/>
                    </a:cubicBezTo>
                    <a:cubicBezTo>
                      <a:pt x="8" y="1"/>
                      <a:pt x="7" y="1"/>
                      <a:pt x="5" y="0"/>
                    </a:cubicBezTo>
                    <a:cubicBezTo>
                      <a:pt x="4" y="4"/>
                      <a:pt x="2" y="7"/>
                      <a:pt x="0" y="11"/>
                    </a:cubicBezTo>
                    <a:cubicBezTo>
                      <a:pt x="1" y="11"/>
                      <a:pt x="1" y="11"/>
                      <a:pt x="0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78"/>
              <p:cNvSpPr/>
              <p:nvPr/>
            </p:nvSpPr>
            <p:spPr bwMode="auto">
              <a:xfrm>
                <a:off x="4607" y="2846"/>
                <a:ext cx="30" cy="33"/>
              </a:xfrm>
              <a:custGeom>
                <a:gdLst>
                  <a:gd name="T0" fmla="*/ 0 w 13"/>
                  <a:gd name="T1" fmla="*/ 2 h 14"/>
                  <a:gd name="T2" fmla="*/ 2 w 13"/>
                  <a:gd name="T3" fmla="*/ 14 h 14"/>
                  <a:gd name="T4" fmla="*/ 13 w 13"/>
                  <a:gd name="T5" fmla="*/ 9 h 14"/>
                  <a:gd name="T6" fmla="*/ 10 w 13"/>
                  <a:gd name="T7" fmla="*/ 0 h 14"/>
                  <a:gd name="T8" fmla="*/ 0 w 13"/>
                  <a:gd name="T9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0" y="2"/>
                    </a:moveTo>
                    <a:cubicBezTo>
                      <a:pt x="0" y="6"/>
                      <a:pt x="1" y="10"/>
                      <a:pt x="2" y="14"/>
                    </a:cubicBezTo>
                    <a:cubicBezTo>
                      <a:pt x="6" y="12"/>
                      <a:pt x="10" y="11"/>
                      <a:pt x="13" y="9"/>
                    </a:cubicBezTo>
                    <a:cubicBezTo>
                      <a:pt x="12" y="6"/>
                      <a:pt x="11" y="3"/>
                      <a:pt x="10" y="0"/>
                    </a:cubicBezTo>
                    <a:cubicBezTo>
                      <a:pt x="7" y="1"/>
                      <a:pt x="3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79"/>
              <p:cNvSpPr/>
              <p:nvPr/>
            </p:nvSpPr>
            <p:spPr bwMode="auto">
              <a:xfrm>
                <a:off x="4540" y="2772"/>
                <a:ext cx="43" cy="38"/>
              </a:xfrm>
              <a:custGeom>
                <a:gdLst>
                  <a:gd name="T0" fmla="*/ 0 w 18"/>
                  <a:gd name="T1" fmla="*/ 6 h 16"/>
                  <a:gd name="T2" fmla="*/ 4 w 18"/>
                  <a:gd name="T3" fmla="*/ 13 h 16"/>
                  <a:gd name="T4" fmla="*/ 7 w 18"/>
                  <a:gd name="T5" fmla="*/ 16 h 16"/>
                  <a:gd name="T6" fmla="*/ 18 w 18"/>
                  <a:gd name="T7" fmla="*/ 7 h 16"/>
                  <a:gd name="T8" fmla="*/ 16 w 18"/>
                  <a:gd name="T9" fmla="*/ 4 h 16"/>
                  <a:gd name="T10" fmla="*/ 14 w 18"/>
                  <a:gd name="T11" fmla="*/ 0 h 16"/>
                  <a:gd name="T12" fmla="*/ 5 w 18"/>
                  <a:gd name="T13" fmla="*/ 4 h 16"/>
                  <a:gd name="T14" fmla="*/ 0 w 18"/>
                  <a:gd name="T15" fmla="*/ 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6">
                    <a:moveTo>
                      <a:pt x="0" y="6"/>
                    </a:moveTo>
                    <a:cubicBezTo>
                      <a:pt x="1" y="9"/>
                      <a:pt x="2" y="11"/>
                      <a:pt x="4" y="13"/>
                    </a:cubicBezTo>
                    <a:cubicBezTo>
                      <a:pt x="5" y="14"/>
                      <a:pt x="6" y="15"/>
                      <a:pt x="7" y="16"/>
                    </a:cubicBezTo>
                    <a:cubicBezTo>
                      <a:pt x="10" y="13"/>
                      <a:pt x="14" y="9"/>
                      <a:pt x="18" y="7"/>
                    </a:cubicBezTo>
                    <a:cubicBezTo>
                      <a:pt x="17" y="6"/>
                      <a:pt x="16" y="5"/>
                      <a:pt x="16" y="4"/>
                    </a:cubicBezTo>
                    <a:cubicBezTo>
                      <a:pt x="15" y="3"/>
                      <a:pt x="14" y="2"/>
                      <a:pt x="14" y="0"/>
                    </a:cubicBezTo>
                    <a:cubicBezTo>
                      <a:pt x="11" y="1"/>
                      <a:pt x="8" y="3"/>
                      <a:pt x="5" y="4"/>
                    </a:cubicBezTo>
                    <a:cubicBezTo>
                      <a:pt x="3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80"/>
              <p:cNvSpPr/>
              <p:nvPr/>
            </p:nvSpPr>
            <p:spPr bwMode="auto">
              <a:xfrm>
                <a:off x="4618" y="2870"/>
                <a:ext cx="29" cy="9"/>
              </a:xfrm>
              <a:custGeom>
                <a:gdLst>
                  <a:gd name="T0" fmla="*/ 9 w 12"/>
                  <a:gd name="T1" fmla="*/ 0 h 4"/>
                  <a:gd name="T2" fmla="*/ 9 w 12"/>
                  <a:gd name="T3" fmla="*/ 0 h 4"/>
                  <a:gd name="T4" fmla="*/ 0 w 12"/>
                  <a:gd name="T5" fmla="*/ 4 h 4"/>
                  <a:gd name="T6" fmla="*/ 12 w 12"/>
                  <a:gd name="T7" fmla="*/ 4 h 4"/>
                  <a:gd name="T8" fmla="*/ 10 w 12"/>
                  <a:gd name="T9" fmla="*/ 1 h 4"/>
                  <a:gd name="T10" fmla="*/ 9 w 12"/>
                  <a:gd name="T1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6" y="2"/>
                      <a:pt x="3" y="3"/>
                      <a:pt x="0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3"/>
                      <a:pt x="10" y="2"/>
                      <a:pt x="10" y="1"/>
                    </a:cubicBezTo>
                    <a:cubicBezTo>
                      <a:pt x="10" y="1"/>
                      <a:pt x="9" y="1"/>
                      <a:pt x="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81"/>
              <p:cNvSpPr/>
              <p:nvPr/>
            </p:nvSpPr>
            <p:spPr bwMode="auto">
              <a:xfrm>
                <a:off x="4536" y="2682"/>
                <a:ext cx="45" cy="40"/>
              </a:xfrm>
              <a:custGeom>
                <a:gdLst>
                  <a:gd name="T0" fmla="*/ 0 w 19"/>
                  <a:gd name="T1" fmla="*/ 14 h 17"/>
                  <a:gd name="T2" fmla="*/ 15 w 19"/>
                  <a:gd name="T3" fmla="*/ 17 h 17"/>
                  <a:gd name="T4" fmla="*/ 19 w 19"/>
                  <a:gd name="T5" fmla="*/ 9 h 17"/>
                  <a:gd name="T6" fmla="*/ 8 w 19"/>
                  <a:gd name="T7" fmla="*/ 0 h 17"/>
                  <a:gd name="T8" fmla="*/ 0 w 19"/>
                  <a:gd name="T9" fmla="*/ 14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0" y="14"/>
                    </a:moveTo>
                    <a:cubicBezTo>
                      <a:pt x="5" y="14"/>
                      <a:pt x="10" y="16"/>
                      <a:pt x="15" y="17"/>
                    </a:cubicBezTo>
                    <a:cubicBezTo>
                      <a:pt x="16" y="14"/>
                      <a:pt x="18" y="11"/>
                      <a:pt x="19" y="9"/>
                    </a:cubicBezTo>
                    <a:cubicBezTo>
                      <a:pt x="15" y="6"/>
                      <a:pt x="12" y="3"/>
                      <a:pt x="8" y="0"/>
                    </a:cubicBezTo>
                    <a:cubicBezTo>
                      <a:pt x="5" y="4"/>
                      <a:pt x="2" y="9"/>
                      <a:pt x="0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82"/>
              <p:cNvSpPr/>
              <p:nvPr/>
            </p:nvSpPr>
            <p:spPr bwMode="auto">
              <a:xfrm>
                <a:off x="4531" y="2718"/>
                <a:ext cx="38" cy="33"/>
              </a:xfrm>
              <a:custGeom>
                <a:gdLst>
                  <a:gd name="T0" fmla="*/ 16 w 16"/>
                  <a:gd name="T1" fmla="*/ 4 h 14"/>
                  <a:gd name="T2" fmla="*/ 2 w 16"/>
                  <a:gd name="T3" fmla="*/ 0 h 14"/>
                  <a:gd name="T4" fmla="*/ 0 w 16"/>
                  <a:gd name="T5" fmla="*/ 9 h 14"/>
                  <a:gd name="T6" fmla="*/ 0 w 16"/>
                  <a:gd name="T7" fmla="*/ 14 h 14"/>
                  <a:gd name="T8" fmla="*/ 15 w 16"/>
                  <a:gd name="T9" fmla="*/ 12 h 14"/>
                  <a:gd name="T10" fmla="*/ 16 w 16"/>
                  <a:gd name="T11" fmla="*/ 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16" y="4"/>
                    </a:moveTo>
                    <a:cubicBezTo>
                      <a:pt x="12" y="2"/>
                      <a:pt x="7" y="1"/>
                      <a:pt x="2" y="0"/>
                    </a:cubicBezTo>
                    <a:cubicBezTo>
                      <a:pt x="1" y="3"/>
                      <a:pt x="0" y="6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ubicBezTo>
                      <a:pt x="5" y="14"/>
                      <a:pt x="10" y="13"/>
                      <a:pt x="15" y="12"/>
                    </a:cubicBezTo>
                    <a:cubicBezTo>
                      <a:pt x="15" y="9"/>
                      <a:pt x="15" y="6"/>
                      <a:pt x="1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83"/>
              <p:cNvSpPr/>
              <p:nvPr/>
            </p:nvSpPr>
            <p:spPr bwMode="auto">
              <a:xfrm>
                <a:off x="4531" y="2751"/>
                <a:ext cx="40" cy="33"/>
              </a:xfrm>
              <a:custGeom>
                <a:gdLst>
                  <a:gd name="T0" fmla="*/ 0 w 17"/>
                  <a:gd name="T1" fmla="*/ 2 h 14"/>
                  <a:gd name="T2" fmla="*/ 3 w 17"/>
                  <a:gd name="T3" fmla="*/ 14 h 14"/>
                  <a:gd name="T4" fmla="*/ 10 w 17"/>
                  <a:gd name="T5" fmla="*/ 11 h 14"/>
                  <a:gd name="T6" fmla="*/ 17 w 17"/>
                  <a:gd name="T7" fmla="*/ 8 h 14"/>
                  <a:gd name="T8" fmla="*/ 15 w 17"/>
                  <a:gd name="T9" fmla="*/ 0 h 14"/>
                  <a:gd name="T10" fmla="*/ 0 w 17"/>
                  <a:gd name="T11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0" y="2"/>
                    </a:moveTo>
                    <a:cubicBezTo>
                      <a:pt x="0" y="6"/>
                      <a:pt x="1" y="10"/>
                      <a:pt x="3" y="14"/>
                    </a:cubicBezTo>
                    <a:cubicBezTo>
                      <a:pt x="5" y="14"/>
                      <a:pt x="8" y="12"/>
                      <a:pt x="10" y="11"/>
                    </a:cubicBezTo>
                    <a:cubicBezTo>
                      <a:pt x="12" y="10"/>
                      <a:pt x="15" y="9"/>
                      <a:pt x="17" y="8"/>
                    </a:cubicBezTo>
                    <a:cubicBezTo>
                      <a:pt x="16" y="5"/>
                      <a:pt x="16" y="3"/>
                      <a:pt x="15" y="0"/>
                    </a:cubicBezTo>
                    <a:cubicBezTo>
                      <a:pt x="10" y="0"/>
                      <a:pt x="5" y="2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84"/>
              <p:cNvSpPr/>
              <p:nvPr/>
            </p:nvSpPr>
            <p:spPr bwMode="auto">
              <a:xfrm>
                <a:off x="4760" y="2639"/>
                <a:ext cx="140" cy="126"/>
              </a:xfrm>
              <a:custGeom>
                <a:gdLst>
                  <a:gd name="T0" fmla="*/ 49 w 59"/>
                  <a:gd name="T1" fmla="*/ 0 h 53"/>
                  <a:gd name="T2" fmla="*/ 14 w 59"/>
                  <a:gd name="T3" fmla="*/ 11 h 53"/>
                  <a:gd name="T4" fmla="*/ 2 w 59"/>
                  <a:gd name="T5" fmla="*/ 25 h 53"/>
                  <a:gd name="T6" fmla="*/ 13 w 59"/>
                  <a:gd name="T7" fmla="*/ 45 h 53"/>
                  <a:gd name="T8" fmla="*/ 59 w 59"/>
                  <a:gd name="T9" fmla="*/ 15 h 53"/>
                  <a:gd name="T10" fmla="*/ 54 w 59"/>
                  <a:gd name="T11" fmla="*/ 10 h 53"/>
                  <a:gd name="T12" fmla="*/ 54 w 59"/>
                  <a:gd name="T13" fmla="*/ 10 h 53"/>
                  <a:gd name="T14" fmla="*/ 37 w 59"/>
                  <a:gd name="T15" fmla="*/ 30 h 53"/>
                  <a:gd name="T16" fmla="*/ 15 w 59"/>
                  <a:gd name="T17" fmla="*/ 37 h 53"/>
                  <a:gd name="T18" fmla="*/ 13 w 59"/>
                  <a:gd name="T19" fmla="*/ 26 h 53"/>
                  <a:gd name="T20" fmla="*/ 20 w 59"/>
                  <a:gd name="T21" fmla="*/ 18 h 53"/>
                  <a:gd name="T22" fmla="*/ 53 w 59"/>
                  <a:gd name="T23" fmla="*/ 8 h 53"/>
                  <a:gd name="T24" fmla="*/ 49 w 59"/>
                  <a:gd name="T25" fmla="*/ 0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52">
                    <a:moveTo>
                      <a:pt x="49" y="0"/>
                    </a:moveTo>
                    <a:cubicBezTo>
                      <a:pt x="37" y="3"/>
                      <a:pt x="24" y="5"/>
                      <a:pt x="14" y="11"/>
                    </a:cubicBezTo>
                    <a:cubicBezTo>
                      <a:pt x="8" y="14"/>
                      <a:pt x="3" y="18"/>
                      <a:pt x="2" y="25"/>
                    </a:cubicBezTo>
                    <a:cubicBezTo>
                      <a:pt x="0" y="33"/>
                      <a:pt x="5" y="42"/>
                      <a:pt x="13" y="45"/>
                    </a:cubicBezTo>
                    <a:cubicBezTo>
                      <a:pt x="33" y="53"/>
                      <a:pt x="50" y="30"/>
                      <a:pt x="59" y="15"/>
                    </a:cubicBezTo>
                    <a:cubicBezTo>
                      <a:pt x="58" y="14"/>
                      <a:pt x="56" y="12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49" y="17"/>
                      <a:pt x="44" y="25"/>
                      <a:pt x="37" y="30"/>
                    </a:cubicBezTo>
                    <a:cubicBezTo>
                      <a:pt x="32" y="35"/>
                      <a:pt x="22" y="41"/>
                      <a:pt x="15" y="37"/>
                    </a:cubicBezTo>
                    <a:cubicBezTo>
                      <a:pt x="12" y="34"/>
                      <a:pt x="12" y="30"/>
                      <a:pt x="13" y="26"/>
                    </a:cubicBezTo>
                    <a:cubicBezTo>
                      <a:pt x="14" y="22"/>
                      <a:pt x="17" y="20"/>
                      <a:pt x="20" y="18"/>
                    </a:cubicBezTo>
                    <a:cubicBezTo>
                      <a:pt x="30" y="13"/>
                      <a:pt x="42" y="11"/>
                      <a:pt x="53" y="8"/>
                    </a:cubicBezTo>
                    <a:cubicBezTo>
                      <a:pt x="51" y="5"/>
                      <a:pt x="50" y="3"/>
                      <a:pt x="49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85"/>
              <p:cNvSpPr/>
              <p:nvPr/>
            </p:nvSpPr>
            <p:spPr bwMode="auto">
              <a:xfrm>
                <a:off x="4557" y="2658"/>
                <a:ext cx="47" cy="43"/>
              </a:xfrm>
              <a:custGeom>
                <a:gdLst>
                  <a:gd name="T0" fmla="*/ 2 w 20"/>
                  <a:gd name="T1" fmla="*/ 7 h 18"/>
                  <a:gd name="T2" fmla="*/ 0 w 20"/>
                  <a:gd name="T3" fmla="*/ 9 h 18"/>
                  <a:gd name="T4" fmla="*/ 11 w 20"/>
                  <a:gd name="T5" fmla="*/ 18 h 18"/>
                  <a:gd name="T6" fmla="*/ 20 w 20"/>
                  <a:gd name="T7" fmla="*/ 11 h 18"/>
                  <a:gd name="T8" fmla="*/ 13 w 20"/>
                  <a:gd name="T9" fmla="*/ 0 h 18"/>
                  <a:gd name="T10" fmla="*/ 2 w 20"/>
                  <a:gd name="T11" fmla="*/ 7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8">
                    <a:moveTo>
                      <a:pt x="2" y="7"/>
                    </a:moveTo>
                    <a:cubicBezTo>
                      <a:pt x="2" y="8"/>
                      <a:pt x="1" y="8"/>
                      <a:pt x="0" y="9"/>
                    </a:cubicBezTo>
                    <a:cubicBezTo>
                      <a:pt x="4" y="11"/>
                      <a:pt x="7" y="15"/>
                      <a:pt x="11" y="18"/>
                    </a:cubicBezTo>
                    <a:cubicBezTo>
                      <a:pt x="14" y="15"/>
                      <a:pt x="17" y="13"/>
                      <a:pt x="20" y="11"/>
                    </a:cubicBezTo>
                    <a:cubicBezTo>
                      <a:pt x="18" y="7"/>
                      <a:pt x="15" y="4"/>
                      <a:pt x="13" y="0"/>
                    </a:cubicBezTo>
                    <a:cubicBezTo>
                      <a:pt x="9" y="2"/>
                      <a:pt x="6" y="4"/>
                      <a:pt x="2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86"/>
              <p:cNvSpPr/>
              <p:nvPr/>
            </p:nvSpPr>
            <p:spPr bwMode="auto">
              <a:xfrm>
                <a:off x="4725" y="2613"/>
                <a:ext cx="57" cy="29"/>
              </a:xfrm>
              <a:custGeom>
                <a:gdLst>
                  <a:gd name="T0" fmla="*/ 13 w 24"/>
                  <a:gd name="T1" fmla="*/ 11 h 12"/>
                  <a:gd name="T2" fmla="*/ 24 w 24"/>
                  <a:gd name="T3" fmla="*/ 0 h 12"/>
                  <a:gd name="T4" fmla="*/ 0 w 24"/>
                  <a:gd name="T5" fmla="*/ 2 h 12"/>
                  <a:gd name="T6" fmla="*/ 13 w 24"/>
                  <a:gd name="T7" fmla="*/ 1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13" y="11"/>
                    </a:moveTo>
                    <a:cubicBezTo>
                      <a:pt x="19" y="11"/>
                      <a:pt x="24" y="6"/>
                      <a:pt x="24" y="0"/>
                    </a:cubicBezTo>
                    <a:cubicBezTo>
                      <a:pt x="16" y="0"/>
                      <a:pt x="8" y="1"/>
                      <a:pt x="0" y="2"/>
                    </a:cubicBezTo>
                    <a:cubicBezTo>
                      <a:pt x="2" y="7"/>
                      <a:pt x="7" y="12"/>
                      <a:pt x="13" y="1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87"/>
              <p:cNvSpPr/>
              <p:nvPr/>
            </p:nvSpPr>
            <p:spPr bwMode="auto">
              <a:xfrm>
                <a:off x="4798" y="2606"/>
                <a:ext cx="48" cy="29"/>
              </a:xfrm>
              <a:custGeom>
                <a:gdLst>
                  <a:gd name="T0" fmla="*/ 20 w 20"/>
                  <a:gd name="T1" fmla="*/ 0 h 12"/>
                  <a:gd name="T2" fmla="*/ 0 w 20"/>
                  <a:gd name="T3" fmla="*/ 2 h 12"/>
                  <a:gd name="T4" fmla="*/ 20 w 20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2">
                    <a:moveTo>
                      <a:pt x="20" y="0"/>
                    </a:moveTo>
                    <a:cubicBezTo>
                      <a:pt x="14" y="1"/>
                      <a:pt x="7" y="2"/>
                      <a:pt x="0" y="2"/>
                    </a:cubicBezTo>
                    <a:cubicBezTo>
                      <a:pt x="3" y="12"/>
                      <a:pt x="20" y="11"/>
                      <a:pt x="20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88"/>
              <p:cNvSpPr/>
              <p:nvPr/>
            </p:nvSpPr>
            <p:spPr bwMode="auto">
              <a:xfrm>
                <a:off x="4791" y="2663"/>
                <a:ext cx="92" cy="67"/>
              </a:xfrm>
              <a:custGeom>
                <a:gdLst>
                  <a:gd name="T0" fmla="*/ 1 w 39"/>
                  <a:gd name="T1" fmla="*/ 16 h 28"/>
                  <a:gd name="T2" fmla="*/ 5 w 39"/>
                  <a:gd name="T3" fmla="*/ 26 h 28"/>
                  <a:gd name="T4" fmla="*/ 25 w 39"/>
                  <a:gd name="T5" fmla="*/ 17 h 28"/>
                  <a:gd name="T6" fmla="*/ 39 w 39"/>
                  <a:gd name="T7" fmla="*/ 0 h 28"/>
                  <a:gd name="T8" fmla="*/ 10 w 39"/>
                  <a:gd name="T9" fmla="*/ 8 h 28"/>
                  <a:gd name="T10" fmla="*/ 1 w 39"/>
                  <a:gd name="T11" fmla="*/ 16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28">
                    <a:moveTo>
                      <a:pt x="1" y="16"/>
                    </a:moveTo>
                    <a:cubicBezTo>
                      <a:pt x="0" y="20"/>
                      <a:pt x="1" y="25"/>
                      <a:pt x="5" y="26"/>
                    </a:cubicBezTo>
                    <a:cubicBezTo>
                      <a:pt x="13" y="28"/>
                      <a:pt x="20" y="22"/>
                      <a:pt x="25" y="17"/>
                    </a:cubicBezTo>
                    <a:cubicBezTo>
                      <a:pt x="31" y="12"/>
                      <a:pt x="35" y="6"/>
                      <a:pt x="39" y="0"/>
                    </a:cubicBezTo>
                    <a:cubicBezTo>
                      <a:pt x="30" y="3"/>
                      <a:pt x="19" y="4"/>
                      <a:pt x="10" y="8"/>
                    </a:cubicBezTo>
                    <a:cubicBezTo>
                      <a:pt x="7" y="10"/>
                      <a:pt x="3" y="12"/>
                      <a:pt x="1" y="1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89"/>
              <p:cNvSpPr/>
              <p:nvPr/>
            </p:nvSpPr>
            <p:spPr bwMode="auto">
              <a:xfrm>
                <a:off x="4706" y="2606"/>
                <a:ext cx="168" cy="67"/>
              </a:xfrm>
              <a:custGeom>
                <a:gdLst>
                  <a:gd name="T0" fmla="*/ 29 w 71"/>
                  <a:gd name="T1" fmla="*/ 28 h 28"/>
                  <a:gd name="T2" fmla="*/ 33 w 71"/>
                  <a:gd name="T3" fmla="*/ 25 h 28"/>
                  <a:gd name="T4" fmla="*/ 71 w 71"/>
                  <a:gd name="T5" fmla="*/ 13 h 28"/>
                  <a:gd name="T6" fmla="*/ 68 w 71"/>
                  <a:gd name="T7" fmla="*/ 0 h 28"/>
                  <a:gd name="T8" fmla="*/ 66 w 71"/>
                  <a:gd name="T9" fmla="*/ 0 h 28"/>
                  <a:gd name="T10" fmla="*/ 61 w 71"/>
                  <a:gd name="T11" fmla="*/ 0 h 28"/>
                  <a:gd name="T12" fmla="*/ 37 w 71"/>
                  <a:gd name="T13" fmla="*/ 2 h 28"/>
                  <a:gd name="T14" fmla="*/ 34 w 71"/>
                  <a:gd name="T15" fmla="*/ 3 h 28"/>
                  <a:gd name="T16" fmla="*/ 21 w 71"/>
                  <a:gd name="T17" fmla="*/ 16 h 28"/>
                  <a:gd name="T18" fmla="*/ 7 w 71"/>
                  <a:gd name="T19" fmla="*/ 5 h 28"/>
                  <a:gd name="T20" fmla="*/ 0 w 71"/>
                  <a:gd name="T21" fmla="*/ 6 h 28"/>
                  <a:gd name="T22" fmla="*/ 29 w 71"/>
                  <a:gd name="T23" fmla="*/ 28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28">
                    <a:moveTo>
                      <a:pt x="29" y="28"/>
                    </a:moveTo>
                    <a:cubicBezTo>
                      <a:pt x="31" y="27"/>
                      <a:pt x="32" y="26"/>
                      <a:pt x="33" y="25"/>
                    </a:cubicBezTo>
                    <a:cubicBezTo>
                      <a:pt x="45" y="17"/>
                      <a:pt x="58" y="15"/>
                      <a:pt x="71" y="13"/>
                    </a:cubicBezTo>
                    <a:cubicBezTo>
                      <a:pt x="69" y="9"/>
                      <a:pt x="68" y="4"/>
                      <a:pt x="68" y="0"/>
                    </a:cubicBezTo>
                    <a:cubicBezTo>
                      <a:pt x="68" y="0"/>
                      <a:pt x="67" y="0"/>
                      <a:pt x="66" y="0"/>
                    </a:cubicBezTo>
                    <a:cubicBezTo>
                      <a:pt x="65" y="0"/>
                      <a:pt x="63" y="0"/>
                      <a:pt x="61" y="0"/>
                    </a:cubicBezTo>
                    <a:cubicBezTo>
                      <a:pt x="60" y="13"/>
                      <a:pt x="40" y="14"/>
                      <a:pt x="37" y="2"/>
                    </a:cubicBezTo>
                    <a:cubicBezTo>
                      <a:pt x="36" y="2"/>
                      <a:pt x="35" y="2"/>
                      <a:pt x="34" y="3"/>
                    </a:cubicBezTo>
                    <a:cubicBezTo>
                      <a:pt x="33" y="9"/>
                      <a:pt x="28" y="15"/>
                      <a:pt x="21" y="16"/>
                    </a:cubicBezTo>
                    <a:cubicBezTo>
                      <a:pt x="14" y="16"/>
                      <a:pt x="9" y="11"/>
                      <a:pt x="7" y="5"/>
                    </a:cubicBezTo>
                    <a:cubicBezTo>
                      <a:pt x="5" y="5"/>
                      <a:pt x="2" y="5"/>
                      <a:pt x="0" y="6"/>
                    </a:cubicBezTo>
                    <a:cubicBezTo>
                      <a:pt x="3" y="19"/>
                      <a:pt x="16" y="28"/>
                      <a:pt x="29" y="2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90"/>
              <p:cNvSpPr/>
              <p:nvPr/>
            </p:nvSpPr>
            <p:spPr bwMode="auto">
              <a:xfrm>
                <a:off x="4656" y="2639"/>
                <a:ext cx="33" cy="29"/>
              </a:xfrm>
              <a:custGeom>
                <a:gdLst>
                  <a:gd name="T0" fmla="*/ 0 w 14"/>
                  <a:gd name="T1" fmla="*/ 0 h 12"/>
                  <a:gd name="T2" fmla="*/ 2 w 14"/>
                  <a:gd name="T3" fmla="*/ 12 h 12"/>
                  <a:gd name="T4" fmla="*/ 14 w 14"/>
                  <a:gd name="T5" fmla="*/ 12 h 12"/>
                  <a:gd name="T6" fmla="*/ 5 w 14"/>
                  <a:gd name="T7" fmla="*/ 0 h 12"/>
                  <a:gd name="T8" fmla="*/ 0 w 14"/>
                  <a:gd name="T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0"/>
                    </a:moveTo>
                    <a:cubicBezTo>
                      <a:pt x="1" y="4"/>
                      <a:pt x="1" y="8"/>
                      <a:pt x="2" y="12"/>
                    </a:cubicBezTo>
                    <a:cubicBezTo>
                      <a:pt x="6" y="12"/>
                      <a:pt x="10" y="12"/>
                      <a:pt x="14" y="12"/>
                    </a:cubicBezTo>
                    <a:cubicBezTo>
                      <a:pt x="11" y="8"/>
                      <a:pt x="8" y="4"/>
                      <a:pt x="5" y="0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91"/>
              <p:cNvSpPr/>
              <p:nvPr/>
            </p:nvSpPr>
            <p:spPr bwMode="auto">
              <a:xfrm>
                <a:off x="4668" y="2620"/>
                <a:ext cx="185" cy="235"/>
              </a:xfrm>
              <a:custGeom>
                <a:gdLst>
                  <a:gd name="T0" fmla="*/ 65 w 78"/>
                  <a:gd name="T1" fmla="*/ 76 h 99"/>
                  <a:gd name="T2" fmla="*/ 64 w 78"/>
                  <a:gd name="T3" fmla="*/ 56 h 99"/>
                  <a:gd name="T4" fmla="*/ 47 w 78"/>
                  <a:gd name="T5" fmla="*/ 52 h 99"/>
                  <a:gd name="T6" fmla="*/ 39 w 78"/>
                  <a:gd name="T7" fmla="*/ 33 h 99"/>
                  <a:gd name="T8" fmla="*/ 44 w 78"/>
                  <a:gd name="T9" fmla="*/ 23 h 99"/>
                  <a:gd name="T10" fmla="*/ 15 w 78"/>
                  <a:gd name="T11" fmla="*/ 0 h 99"/>
                  <a:gd name="T12" fmla="*/ 0 w 78"/>
                  <a:gd name="T13" fmla="*/ 1 h 99"/>
                  <a:gd name="T14" fmla="*/ 0 w 78"/>
                  <a:gd name="T15" fmla="*/ 1 h 99"/>
                  <a:gd name="T16" fmla="*/ 10 w 78"/>
                  <a:gd name="T17" fmla="*/ 19 h 99"/>
                  <a:gd name="T18" fmla="*/ 19 w 78"/>
                  <a:gd name="T19" fmla="*/ 25 h 99"/>
                  <a:gd name="T20" fmla="*/ 24 w 78"/>
                  <a:gd name="T21" fmla="*/ 27 h 99"/>
                  <a:gd name="T22" fmla="*/ 28 w 78"/>
                  <a:gd name="T23" fmla="*/ 28 h 99"/>
                  <a:gd name="T24" fmla="*/ 29 w 78"/>
                  <a:gd name="T25" fmla="*/ 30 h 99"/>
                  <a:gd name="T26" fmla="*/ 51 w 78"/>
                  <a:gd name="T27" fmla="*/ 62 h 99"/>
                  <a:gd name="T28" fmla="*/ 52 w 78"/>
                  <a:gd name="T29" fmla="*/ 63 h 99"/>
                  <a:gd name="T30" fmla="*/ 56 w 78"/>
                  <a:gd name="T31" fmla="*/ 85 h 99"/>
                  <a:gd name="T32" fmla="*/ 72 w 78"/>
                  <a:gd name="T33" fmla="*/ 99 h 99"/>
                  <a:gd name="T34" fmla="*/ 78 w 78"/>
                  <a:gd name="T35" fmla="*/ 91 h 99"/>
                  <a:gd name="T36" fmla="*/ 65 w 78"/>
                  <a:gd name="T37" fmla="*/ 76 h 9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8" h="99">
                    <a:moveTo>
                      <a:pt x="65" y="76"/>
                    </a:moveTo>
                    <a:cubicBezTo>
                      <a:pt x="64" y="69"/>
                      <a:pt x="63" y="62"/>
                      <a:pt x="64" y="56"/>
                    </a:cubicBezTo>
                    <a:cubicBezTo>
                      <a:pt x="58" y="57"/>
                      <a:pt x="52" y="56"/>
                      <a:pt x="47" y="52"/>
                    </a:cubicBezTo>
                    <a:cubicBezTo>
                      <a:pt x="41" y="48"/>
                      <a:pt x="38" y="40"/>
                      <a:pt x="39" y="33"/>
                    </a:cubicBezTo>
                    <a:cubicBezTo>
                      <a:pt x="40" y="29"/>
                      <a:pt x="41" y="26"/>
                      <a:pt x="44" y="23"/>
                    </a:cubicBezTo>
                    <a:cubicBezTo>
                      <a:pt x="30" y="23"/>
                      <a:pt x="17" y="13"/>
                      <a:pt x="15" y="0"/>
                    </a:cubicBezTo>
                    <a:cubicBezTo>
                      <a:pt x="10" y="0"/>
                      <a:pt x="5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8"/>
                      <a:pt x="5" y="14"/>
                      <a:pt x="10" y="19"/>
                    </a:cubicBezTo>
                    <a:cubicBezTo>
                      <a:pt x="13" y="21"/>
                      <a:pt x="16" y="23"/>
                      <a:pt x="19" y="25"/>
                    </a:cubicBezTo>
                    <a:cubicBezTo>
                      <a:pt x="21" y="26"/>
                      <a:pt x="22" y="27"/>
                      <a:pt x="24" y="27"/>
                    </a:cubicBezTo>
                    <a:cubicBezTo>
                      <a:pt x="25" y="28"/>
                      <a:pt x="27" y="28"/>
                      <a:pt x="28" y="28"/>
                    </a:cubicBezTo>
                    <a:cubicBezTo>
                      <a:pt x="29" y="28"/>
                      <a:pt x="29" y="29"/>
                      <a:pt x="29" y="30"/>
                    </a:cubicBezTo>
                    <a:cubicBezTo>
                      <a:pt x="21" y="45"/>
                      <a:pt x="35" y="62"/>
                      <a:pt x="51" y="62"/>
                    </a:cubicBezTo>
                    <a:cubicBezTo>
                      <a:pt x="52" y="62"/>
                      <a:pt x="52" y="63"/>
                      <a:pt x="52" y="63"/>
                    </a:cubicBezTo>
                    <a:cubicBezTo>
                      <a:pt x="51" y="71"/>
                      <a:pt x="52" y="78"/>
                      <a:pt x="56" y="85"/>
                    </a:cubicBezTo>
                    <a:cubicBezTo>
                      <a:pt x="59" y="91"/>
                      <a:pt x="65" y="96"/>
                      <a:pt x="72" y="99"/>
                    </a:cubicBezTo>
                    <a:cubicBezTo>
                      <a:pt x="74" y="96"/>
                      <a:pt x="76" y="94"/>
                      <a:pt x="78" y="91"/>
                    </a:cubicBezTo>
                    <a:cubicBezTo>
                      <a:pt x="71" y="88"/>
                      <a:pt x="67" y="82"/>
                      <a:pt x="65" y="7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92"/>
              <p:cNvSpPr/>
              <p:nvPr/>
            </p:nvSpPr>
            <p:spPr bwMode="auto">
              <a:xfrm>
                <a:off x="4791" y="2832"/>
                <a:ext cx="31" cy="35"/>
              </a:xfrm>
              <a:custGeom>
                <a:gdLst>
                  <a:gd name="T0" fmla="*/ 4 w 13"/>
                  <a:gd name="T1" fmla="*/ 0 h 15"/>
                  <a:gd name="T2" fmla="*/ 0 w 13"/>
                  <a:gd name="T3" fmla="*/ 7 h 15"/>
                  <a:gd name="T4" fmla="*/ 9 w 13"/>
                  <a:gd name="T5" fmla="*/ 15 h 15"/>
                  <a:gd name="T6" fmla="*/ 13 w 13"/>
                  <a:gd name="T7" fmla="*/ 8 h 15"/>
                  <a:gd name="T8" fmla="*/ 4 w 13"/>
                  <a:gd name="T9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4" y="0"/>
                    </a:moveTo>
                    <a:cubicBezTo>
                      <a:pt x="3" y="2"/>
                      <a:pt x="1" y="5"/>
                      <a:pt x="0" y="7"/>
                    </a:cubicBezTo>
                    <a:cubicBezTo>
                      <a:pt x="3" y="9"/>
                      <a:pt x="7" y="12"/>
                      <a:pt x="9" y="15"/>
                    </a:cubicBezTo>
                    <a:cubicBezTo>
                      <a:pt x="11" y="13"/>
                      <a:pt x="12" y="10"/>
                      <a:pt x="13" y="8"/>
                    </a:cubicBezTo>
                    <a:cubicBezTo>
                      <a:pt x="10" y="6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93"/>
              <p:cNvSpPr/>
              <p:nvPr/>
            </p:nvSpPr>
            <p:spPr bwMode="auto">
              <a:xfrm>
                <a:off x="4505" y="2625"/>
                <a:ext cx="163" cy="254"/>
              </a:xfrm>
              <a:custGeom>
                <a:gdLst>
                  <a:gd name="T0" fmla="*/ 42 w 69"/>
                  <a:gd name="T1" fmla="*/ 92 h 107"/>
                  <a:gd name="T2" fmla="*/ 23 w 69"/>
                  <a:gd name="T3" fmla="*/ 82 h 107"/>
                  <a:gd name="T4" fmla="*/ 10 w 69"/>
                  <a:gd name="T5" fmla="*/ 59 h 107"/>
                  <a:gd name="T6" fmla="*/ 14 w 69"/>
                  <a:gd name="T7" fmla="*/ 32 h 107"/>
                  <a:gd name="T8" fmla="*/ 69 w 69"/>
                  <a:gd name="T9" fmla="*/ 4 h 107"/>
                  <a:gd name="T10" fmla="*/ 67 w 69"/>
                  <a:gd name="T11" fmla="*/ 0 h 107"/>
                  <a:gd name="T12" fmla="*/ 35 w 69"/>
                  <a:gd name="T13" fmla="*/ 4 h 107"/>
                  <a:gd name="T14" fmla="*/ 11 w 69"/>
                  <a:gd name="T15" fmla="*/ 20 h 107"/>
                  <a:gd name="T16" fmla="*/ 0 w 69"/>
                  <a:gd name="T17" fmla="*/ 51 h 107"/>
                  <a:gd name="T18" fmla="*/ 36 w 69"/>
                  <a:gd name="T19" fmla="*/ 95 h 107"/>
                  <a:gd name="T20" fmla="*/ 37 w 69"/>
                  <a:gd name="T21" fmla="*/ 96 h 107"/>
                  <a:gd name="T22" fmla="*/ 36 w 69"/>
                  <a:gd name="T23" fmla="*/ 107 h 107"/>
                  <a:gd name="T24" fmla="*/ 43 w 69"/>
                  <a:gd name="T25" fmla="*/ 107 h 107"/>
                  <a:gd name="T26" fmla="*/ 42 w 69"/>
                  <a:gd name="T27" fmla="*/ 92 h 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9" h="107">
                    <a:moveTo>
                      <a:pt x="42" y="92"/>
                    </a:moveTo>
                    <a:cubicBezTo>
                      <a:pt x="35" y="89"/>
                      <a:pt x="29" y="86"/>
                      <a:pt x="23" y="82"/>
                    </a:cubicBezTo>
                    <a:cubicBezTo>
                      <a:pt x="17" y="76"/>
                      <a:pt x="11" y="68"/>
                      <a:pt x="10" y="59"/>
                    </a:cubicBezTo>
                    <a:cubicBezTo>
                      <a:pt x="8" y="50"/>
                      <a:pt x="10" y="40"/>
                      <a:pt x="14" y="32"/>
                    </a:cubicBezTo>
                    <a:cubicBezTo>
                      <a:pt x="25" y="12"/>
                      <a:pt x="48" y="5"/>
                      <a:pt x="69" y="4"/>
                    </a:cubicBezTo>
                    <a:cubicBezTo>
                      <a:pt x="68" y="3"/>
                      <a:pt x="68" y="1"/>
                      <a:pt x="67" y="0"/>
                    </a:cubicBezTo>
                    <a:cubicBezTo>
                      <a:pt x="57" y="1"/>
                      <a:pt x="46" y="2"/>
                      <a:pt x="35" y="4"/>
                    </a:cubicBezTo>
                    <a:cubicBezTo>
                      <a:pt x="26" y="7"/>
                      <a:pt x="17" y="13"/>
                      <a:pt x="11" y="20"/>
                    </a:cubicBezTo>
                    <a:cubicBezTo>
                      <a:pt x="4" y="29"/>
                      <a:pt x="0" y="40"/>
                      <a:pt x="0" y="51"/>
                    </a:cubicBezTo>
                    <a:cubicBezTo>
                      <a:pt x="0" y="72"/>
                      <a:pt x="16" y="92"/>
                      <a:pt x="36" y="95"/>
                    </a:cubicBezTo>
                    <a:cubicBezTo>
                      <a:pt x="37" y="95"/>
                      <a:pt x="37" y="96"/>
                      <a:pt x="37" y="96"/>
                    </a:cubicBezTo>
                    <a:cubicBezTo>
                      <a:pt x="36" y="100"/>
                      <a:pt x="36" y="104"/>
                      <a:pt x="36" y="107"/>
                    </a:cubicBezTo>
                    <a:cubicBezTo>
                      <a:pt x="43" y="107"/>
                      <a:pt x="43" y="107"/>
                      <a:pt x="43" y="107"/>
                    </a:cubicBezTo>
                    <a:cubicBezTo>
                      <a:pt x="42" y="102"/>
                      <a:pt x="41" y="97"/>
                      <a:pt x="42" y="9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94"/>
              <p:cNvSpPr/>
              <p:nvPr/>
            </p:nvSpPr>
            <p:spPr bwMode="auto">
              <a:xfrm>
                <a:off x="4810" y="2853"/>
                <a:ext cx="26" cy="26"/>
              </a:xfrm>
              <a:custGeom>
                <a:gdLst>
                  <a:gd name="T0" fmla="*/ 6 w 11"/>
                  <a:gd name="T1" fmla="*/ 0 h 11"/>
                  <a:gd name="T2" fmla="*/ 2 w 11"/>
                  <a:gd name="T3" fmla="*/ 8 h 11"/>
                  <a:gd name="T4" fmla="*/ 0 w 11"/>
                  <a:gd name="T5" fmla="*/ 11 h 11"/>
                  <a:gd name="T6" fmla="*/ 5 w 11"/>
                  <a:gd name="T7" fmla="*/ 11 h 11"/>
                  <a:gd name="T8" fmla="*/ 11 w 11"/>
                  <a:gd name="T9" fmla="*/ 3 h 11"/>
                  <a:gd name="T10" fmla="*/ 6 w 11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6" y="0"/>
                    </a:moveTo>
                    <a:cubicBezTo>
                      <a:pt x="5" y="3"/>
                      <a:pt x="4" y="5"/>
                      <a:pt x="2" y="8"/>
                    </a:cubicBezTo>
                    <a:cubicBezTo>
                      <a:pt x="1" y="9"/>
                      <a:pt x="1" y="10"/>
                      <a:pt x="0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7" y="8"/>
                      <a:pt x="9" y="5"/>
                      <a:pt x="11" y="3"/>
                    </a:cubicBezTo>
                    <a:cubicBezTo>
                      <a:pt x="9" y="2"/>
                      <a:pt x="8" y="1"/>
                      <a:pt x="6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95"/>
              <p:cNvSpPr/>
              <p:nvPr/>
            </p:nvSpPr>
            <p:spPr bwMode="auto">
              <a:xfrm>
                <a:off x="4569" y="2670"/>
                <a:ext cx="229" cy="209"/>
              </a:xfrm>
              <a:custGeom>
                <a:gdLst>
                  <a:gd name="T0" fmla="*/ 97 w 97"/>
                  <a:gd name="T1" fmla="*/ 66 h 88"/>
                  <a:gd name="T2" fmla="*/ 97 w 97"/>
                  <a:gd name="T3" fmla="*/ 66 h 88"/>
                  <a:gd name="T4" fmla="*/ 96 w 97"/>
                  <a:gd name="T5" fmla="*/ 64 h 88"/>
                  <a:gd name="T6" fmla="*/ 92 w 97"/>
                  <a:gd name="T7" fmla="*/ 45 h 88"/>
                  <a:gd name="T8" fmla="*/ 79 w 97"/>
                  <a:gd name="T9" fmla="*/ 61 h 88"/>
                  <a:gd name="T10" fmla="*/ 59 w 97"/>
                  <a:gd name="T11" fmla="*/ 82 h 88"/>
                  <a:gd name="T12" fmla="*/ 43 w 97"/>
                  <a:gd name="T13" fmla="*/ 71 h 88"/>
                  <a:gd name="T14" fmla="*/ 63 w 97"/>
                  <a:gd name="T15" fmla="*/ 51 h 88"/>
                  <a:gd name="T16" fmla="*/ 79 w 97"/>
                  <a:gd name="T17" fmla="*/ 45 h 88"/>
                  <a:gd name="T18" fmla="*/ 88 w 97"/>
                  <a:gd name="T19" fmla="*/ 42 h 88"/>
                  <a:gd name="T20" fmla="*/ 68 w 97"/>
                  <a:gd name="T21" fmla="*/ 12 h 88"/>
                  <a:gd name="T22" fmla="*/ 50 w 97"/>
                  <a:gd name="T23" fmla="*/ 33 h 88"/>
                  <a:gd name="T24" fmla="*/ 30 w 97"/>
                  <a:gd name="T25" fmla="*/ 45 h 88"/>
                  <a:gd name="T26" fmla="*/ 19 w 97"/>
                  <a:gd name="T27" fmla="*/ 42 h 88"/>
                  <a:gd name="T28" fmla="*/ 14 w 97"/>
                  <a:gd name="T29" fmla="*/ 32 h 88"/>
                  <a:gd name="T30" fmla="*/ 33 w 97"/>
                  <a:gd name="T31" fmla="*/ 16 h 88"/>
                  <a:gd name="T32" fmla="*/ 67 w 97"/>
                  <a:gd name="T33" fmla="*/ 8 h 88"/>
                  <a:gd name="T34" fmla="*/ 61 w 97"/>
                  <a:gd name="T35" fmla="*/ 6 h 88"/>
                  <a:gd name="T36" fmla="*/ 53 w 97"/>
                  <a:gd name="T37" fmla="*/ 0 h 88"/>
                  <a:gd name="T38" fmla="*/ 22 w 97"/>
                  <a:gd name="T39" fmla="*/ 5 h 88"/>
                  <a:gd name="T40" fmla="*/ 2 w 97"/>
                  <a:gd name="T41" fmla="*/ 23 h 88"/>
                  <a:gd name="T42" fmla="*/ 5 w 97"/>
                  <a:gd name="T43" fmla="*/ 46 h 88"/>
                  <a:gd name="T44" fmla="*/ 27 w 97"/>
                  <a:gd name="T45" fmla="*/ 61 h 88"/>
                  <a:gd name="T46" fmla="*/ 28 w 97"/>
                  <a:gd name="T47" fmla="*/ 62 h 88"/>
                  <a:gd name="T48" fmla="*/ 32 w 97"/>
                  <a:gd name="T49" fmla="*/ 85 h 88"/>
                  <a:gd name="T50" fmla="*/ 35 w 97"/>
                  <a:gd name="T51" fmla="*/ 88 h 88"/>
                  <a:gd name="T52" fmla="*/ 78 w 97"/>
                  <a:gd name="T53" fmla="*/ 88 h 88"/>
                  <a:gd name="T54" fmla="*/ 79 w 97"/>
                  <a:gd name="T55" fmla="*/ 88 h 88"/>
                  <a:gd name="T56" fmla="*/ 97 w 97"/>
                  <a:gd name="T57" fmla="*/ 66 h 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88">
                    <a:moveTo>
                      <a:pt x="97" y="66"/>
                    </a:moveTo>
                    <a:cubicBezTo>
                      <a:pt x="97" y="66"/>
                      <a:pt x="97" y="66"/>
                      <a:pt x="97" y="66"/>
                    </a:cubicBezTo>
                    <a:cubicBezTo>
                      <a:pt x="97" y="65"/>
                      <a:pt x="96" y="65"/>
                      <a:pt x="96" y="64"/>
                    </a:cubicBezTo>
                    <a:cubicBezTo>
                      <a:pt x="92" y="58"/>
                      <a:pt x="91" y="52"/>
                      <a:pt x="92" y="45"/>
                    </a:cubicBezTo>
                    <a:cubicBezTo>
                      <a:pt x="88" y="51"/>
                      <a:pt x="83" y="55"/>
                      <a:pt x="79" y="61"/>
                    </a:cubicBezTo>
                    <a:cubicBezTo>
                      <a:pt x="74" y="69"/>
                      <a:pt x="68" y="78"/>
                      <a:pt x="59" y="82"/>
                    </a:cubicBezTo>
                    <a:cubicBezTo>
                      <a:pt x="51" y="86"/>
                      <a:pt x="43" y="80"/>
                      <a:pt x="43" y="71"/>
                    </a:cubicBezTo>
                    <a:cubicBezTo>
                      <a:pt x="44" y="61"/>
                      <a:pt x="54" y="54"/>
                      <a:pt x="63" y="51"/>
                    </a:cubicBezTo>
                    <a:cubicBezTo>
                      <a:pt x="68" y="49"/>
                      <a:pt x="74" y="47"/>
                      <a:pt x="79" y="45"/>
                    </a:cubicBezTo>
                    <a:cubicBezTo>
                      <a:pt x="82" y="44"/>
                      <a:pt x="85" y="43"/>
                      <a:pt x="88" y="42"/>
                    </a:cubicBezTo>
                    <a:cubicBezTo>
                      <a:pt x="74" y="39"/>
                      <a:pt x="64" y="25"/>
                      <a:pt x="68" y="12"/>
                    </a:cubicBezTo>
                    <a:cubicBezTo>
                      <a:pt x="62" y="18"/>
                      <a:pt x="56" y="26"/>
                      <a:pt x="50" y="33"/>
                    </a:cubicBezTo>
                    <a:cubicBezTo>
                      <a:pt x="45" y="38"/>
                      <a:pt x="38" y="44"/>
                      <a:pt x="30" y="45"/>
                    </a:cubicBezTo>
                    <a:cubicBezTo>
                      <a:pt x="26" y="45"/>
                      <a:pt x="22" y="45"/>
                      <a:pt x="19" y="42"/>
                    </a:cubicBezTo>
                    <a:cubicBezTo>
                      <a:pt x="15" y="40"/>
                      <a:pt x="13" y="36"/>
                      <a:pt x="14" y="32"/>
                    </a:cubicBezTo>
                    <a:cubicBezTo>
                      <a:pt x="14" y="22"/>
                      <a:pt x="24" y="18"/>
                      <a:pt x="33" y="16"/>
                    </a:cubicBezTo>
                    <a:cubicBezTo>
                      <a:pt x="44" y="13"/>
                      <a:pt x="55" y="10"/>
                      <a:pt x="67" y="8"/>
                    </a:cubicBezTo>
                    <a:cubicBezTo>
                      <a:pt x="65" y="8"/>
                      <a:pt x="62" y="7"/>
                      <a:pt x="61" y="6"/>
                    </a:cubicBezTo>
                    <a:cubicBezTo>
                      <a:pt x="58" y="4"/>
                      <a:pt x="55" y="2"/>
                      <a:pt x="53" y="0"/>
                    </a:cubicBezTo>
                    <a:cubicBezTo>
                      <a:pt x="42" y="0"/>
                      <a:pt x="32" y="1"/>
                      <a:pt x="22" y="5"/>
                    </a:cubicBezTo>
                    <a:cubicBezTo>
                      <a:pt x="14" y="8"/>
                      <a:pt x="6" y="13"/>
                      <a:pt x="2" y="23"/>
                    </a:cubicBezTo>
                    <a:cubicBezTo>
                      <a:pt x="0" y="31"/>
                      <a:pt x="1" y="39"/>
                      <a:pt x="5" y="46"/>
                    </a:cubicBezTo>
                    <a:cubicBezTo>
                      <a:pt x="10" y="55"/>
                      <a:pt x="18" y="59"/>
                      <a:pt x="27" y="61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6" y="70"/>
                      <a:pt x="28" y="79"/>
                      <a:pt x="32" y="85"/>
                    </a:cubicBezTo>
                    <a:cubicBezTo>
                      <a:pt x="33" y="86"/>
                      <a:pt x="34" y="87"/>
                      <a:pt x="35" y="88"/>
                    </a:cubicBezTo>
                    <a:cubicBezTo>
                      <a:pt x="78" y="88"/>
                      <a:pt x="78" y="88"/>
                      <a:pt x="78" y="88"/>
                    </a:cubicBezTo>
                    <a:cubicBezTo>
                      <a:pt x="79" y="88"/>
                      <a:pt x="79" y="88"/>
                      <a:pt x="79" y="88"/>
                    </a:cubicBezTo>
                    <a:cubicBezTo>
                      <a:pt x="86" y="82"/>
                      <a:pt x="93" y="75"/>
                      <a:pt x="97" y="6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96"/>
              <p:cNvSpPr/>
              <p:nvPr/>
            </p:nvSpPr>
            <p:spPr bwMode="auto">
              <a:xfrm>
                <a:off x="4602" y="2694"/>
                <a:ext cx="125" cy="81"/>
              </a:xfrm>
              <a:custGeom>
                <a:gdLst>
                  <a:gd name="T0" fmla="*/ 15 w 53"/>
                  <a:gd name="T1" fmla="*/ 9 h 34"/>
                  <a:gd name="T2" fmla="*/ 2 w 53"/>
                  <a:gd name="T3" fmla="*/ 17 h 34"/>
                  <a:gd name="T4" fmla="*/ 6 w 53"/>
                  <a:gd name="T5" fmla="*/ 31 h 34"/>
                  <a:gd name="T6" fmla="*/ 19 w 53"/>
                  <a:gd name="T7" fmla="*/ 33 h 34"/>
                  <a:gd name="T8" fmla="*/ 39 w 53"/>
                  <a:gd name="T9" fmla="*/ 17 h 34"/>
                  <a:gd name="T10" fmla="*/ 53 w 53"/>
                  <a:gd name="T11" fmla="*/ 0 h 34"/>
                  <a:gd name="T12" fmla="*/ 31 w 53"/>
                  <a:gd name="T13" fmla="*/ 4 h 34"/>
                  <a:gd name="T14" fmla="*/ 15 w 53"/>
                  <a:gd name="T15" fmla="*/ 9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34">
                    <a:moveTo>
                      <a:pt x="15" y="9"/>
                    </a:moveTo>
                    <a:cubicBezTo>
                      <a:pt x="10" y="10"/>
                      <a:pt x="5" y="13"/>
                      <a:pt x="2" y="17"/>
                    </a:cubicBezTo>
                    <a:cubicBezTo>
                      <a:pt x="0" y="22"/>
                      <a:pt x="1" y="28"/>
                      <a:pt x="6" y="31"/>
                    </a:cubicBezTo>
                    <a:cubicBezTo>
                      <a:pt x="9" y="34"/>
                      <a:pt x="14" y="34"/>
                      <a:pt x="19" y="33"/>
                    </a:cubicBezTo>
                    <a:cubicBezTo>
                      <a:pt x="27" y="30"/>
                      <a:pt x="33" y="24"/>
                      <a:pt x="39" y="17"/>
                    </a:cubicBezTo>
                    <a:cubicBezTo>
                      <a:pt x="44" y="12"/>
                      <a:pt x="48" y="5"/>
                      <a:pt x="53" y="0"/>
                    </a:cubicBezTo>
                    <a:cubicBezTo>
                      <a:pt x="46" y="1"/>
                      <a:pt x="38" y="3"/>
                      <a:pt x="31" y="4"/>
                    </a:cubicBezTo>
                    <a:cubicBezTo>
                      <a:pt x="25" y="6"/>
                      <a:pt x="20" y="7"/>
                      <a:pt x="15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97"/>
              <p:cNvSpPr/>
              <p:nvPr/>
            </p:nvSpPr>
            <p:spPr bwMode="auto">
              <a:xfrm>
                <a:off x="4528" y="2829"/>
                <a:ext cx="41" cy="50"/>
              </a:xfrm>
              <a:custGeom>
                <a:gdLst>
                  <a:gd name="T0" fmla="*/ 11 w 17"/>
                  <a:gd name="T1" fmla="*/ 5 h 21"/>
                  <a:gd name="T2" fmla="*/ 4 w 17"/>
                  <a:gd name="T3" fmla="*/ 0 h 21"/>
                  <a:gd name="T4" fmla="*/ 5 w 17"/>
                  <a:gd name="T5" fmla="*/ 21 h 21"/>
                  <a:gd name="T6" fmla="*/ 17 w 17"/>
                  <a:gd name="T7" fmla="*/ 21 h 21"/>
                  <a:gd name="T8" fmla="*/ 11 w 17"/>
                  <a:gd name="T9" fmla="*/ 5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11" y="5"/>
                    </a:moveTo>
                    <a:cubicBezTo>
                      <a:pt x="9" y="4"/>
                      <a:pt x="6" y="2"/>
                      <a:pt x="4" y="0"/>
                    </a:cubicBezTo>
                    <a:cubicBezTo>
                      <a:pt x="0" y="6"/>
                      <a:pt x="1" y="15"/>
                      <a:pt x="5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2" y="18"/>
                      <a:pt x="9" y="11"/>
                      <a:pt x="11" y="5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98"/>
              <p:cNvSpPr/>
              <p:nvPr/>
            </p:nvSpPr>
            <p:spPr bwMode="auto">
              <a:xfrm>
                <a:off x="4512" y="2635"/>
                <a:ext cx="64" cy="28"/>
              </a:xfrm>
              <a:custGeom>
                <a:gdLst>
                  <a:gd name="T0" fmla="*/ 1 w 27"/>
                  <a:gd name="T1" fmla="*/ 3 h 12"/>
                  <a:gd name="T2" fmla="*/ 2 w 27"/>
                  <a:gd name="T3" fmla="*/ 10 h 12"/>
                  <a:gd name="T4" fmla="*/ 9 w 27"/>
                  <a:gd name="T5" fmla="*/ 12 h 12"/>
                  <a:gd name="T6" fmla="*/ 27 w 27"/>
                  <a:gd name="T7" fmla="*/ 0 h 12"/>
                  <a:gd name="T8" fmla="*/ 26 w 27"/>
                  <a:gd name="T9" fmla="*/ 0 h 12"/>
                  <a:gd name="T10" fmla="*/ 1 w 27"/>
                  <a:gd name="T11" fmla="*/ 3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2">
                    <a:moveTo>
                      <a:pt x="1" y="3"/>
                    </a:moveTo>
                    <a:cubicBezTo>
                      <a:pt x="0" y="5"/>
                      <a:pt x="0" y="9"/>
                      <a:pt x="2" y="10"/>
                    </a:cubicBezTo>
                    <a:cubicBezTo>
                      <a:pt x="4" y="12"/>
                      <a:pt x="7" y="12"/>
                      <a:pt x="9" y="12"/>
                    </a:cubicBezTo>
                    <a:cubicBezTo>
                      <a:pt x="14" y="7"/>
                      <a:pt x="20" y="3"/>
                      <a:pt x="27" y="0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18" y="1"/>
                      <a:pt x="9" y="2"/>
                      <a:pt x="1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99"/>
              <p:cNvSpPr/>
              <p:nvPr/>
            </p:nvSpPr>
            <p:spPr bwMode="auto">
              <a:xfrm>
                <a:off x="4555" y="2843"/>
                <a:ext cx="33" cy="36"/>
              </a:xfrm>
              <a:custGeom>
                <a:gdLst>
                  <a:gd name="T0" fmla="*/ 14 w 14"/>
                  <a:gd name="T1" fmla="*/ 5 h 15"/>
                  <a:gd name="T2" fmla="*/ 11 w 14"/>
                  <a:gd name="T3" fmla="*/ 4 h 15"/>
                  <a:gd name="T4" fmla="*/ 1 w 14"/>
                  <a:gd name="T5" fmla="*/ 0 h 15"/>
                  <a:gd name="T6" fmla="*/ 9 w 14"/>
                  <a:gd name="T7" fmla="*/ 15 h 15"/>
                  <a:gd name="T8" fmla="*/ 14 w 14"/>
                  <a:gd name="T9" fmla="*/ 15 h 15"/>
                  <a:gd name="T10" fmla="*/ 14 w 14"/>
                  <a:gd name="T11" fmla="*/ 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14" y="5"/>
                    </a:moveTo>
                    <a:cubicBezTo>
                      <a:pt x="13" y="5"/>
                      <a:pt x="12" y="4"/>
                      <a:pt x="11" y="4"/>
                    </a:cubicBezTo>
                    <a:cubicBezTo>
                      <a:pt x="7" y="3"/>
                      <a:pt x="4" y="2"/>
                      <a:pt x="1" y="0"/>
                    </a:cubicBezTo>
                    <a:cubicBezTo>
                      <a:pt x="0" y="6"/>
                      <a:pt x="3" y="13"/>
                      <a:pt x="9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2"/>
                      <a:pt x="13" y="8"/>
                      <a:pt x="14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100"/>
              <p:cNvSpPr/>
              <p:nvPr/>
            </p:nvSpPr>
            <p:spPr bwMode="auto">
              <a:xfrm>
                <a:off x="4775" y="2853"/>
                <a:ext cx="37" cy="26"/>
              </a:xfrm>
              <a:custGeom>
                <a:gdLst>
                  <a:gd name="T0" fmla="*/ 6 w 16"/>
                  <a:gd name="T1" fmla="*/ 0 h 11"/>
                  <a:gd name="T2" fmla="*/ 0 w 16"/>
                  <a:gd name="T3" fmla="*/ 6 h 11"/>
                  <a:gd name="T4" fmla="*/ 3 w 16"/>
                  <a:gd name="T5" fmla="*/ 11 h 11"/>
                  <a:gd name="T6" fmla="*/ 13 w 16"/>
                  <a:gd name="T7" fmla="*/ 11 h 11"/>
                  <a:gd name="T8" fmla="*/ 16 w 16"/>
                  <a:gd name="T9" fmla="*/ 7 h 11"/>
                  <a:gd name="T10" fmla="*/ 6 w 16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1">
                    <a:moveTo>
                      <a:pt x="6" y="0"/>
                    </a:moveTo>
                    <a:cubicBezTo>
                      <a:pt x="4" y="2"/>
                      <a:pt x="2" y="4"/>
                      <a:pt x="0" y="6"/>
                    </a:cubicBezTo>
                    <a:cubicBezTo>
                      <a:pt x="1" y="8"/>
                      <a:pt x="2" y="9"/>
                      <a:pt x="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5" y="8"/>
                      <a:pt x="16" y="7"/>
                    </a:cubicBezTo>
                    <a:cubicBezTo>
                      <a:pt x="12" y="5"/>
                      <a:pt x="9" y="2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101"/>
              <p:cNvSpPr/>
              <p:nvPr/>
            </p:nvSpPr>
            <p:spPr bwMode="auto">
              <a:xfrm>
                <a:off x="4486" y="2642"/>
                <a:ext cx="45" cy="40"/>
              </a:xfrm>
              <a:custGeom>
                <a:gdLst>
                  <a:gd name="T0" fmla="*/ 11 w 19"/>
                  <a:gd name="T1" fmla="*/ 6 h 17"/>
                  <a:gd name="T2" fmla="*/ 11 w 19"/>
                  <a:gd name="T3" fmla="*/ 0 h 17"/>
                  <a:gd name="T4" fmla="*/ 2 w 19"/>
                  <a:gd name="T5" fmla="*/ 1 h 17"/>
                  <a:gd name="T6" fmla="*/ 14 w 19"/>
                  <a:gd name="T7" fmla="*/ 17 h 17"/>
                  <a:gd name="T8" fmla="*/ 14 w 19"/>
                  <a:gd name="T9" fmla="*/ 17 h 17"/>
                  <a:gd name="T10" fmla="*/ 18 w 19"/>
                  <a:gd name="T11" fmla="*/ 12 h 17"/>
                  <a:gd name="T12" fmla="*/ 19 w 19"/>
                  <a:gd name="T13" fmla="*/ 11 h 17"/>
                  <a:gd name="T14" fmla="*/ 11 w 19"/>
                  <a:gd name="T15" fmla="*/ 6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7">
                    <a:moveTo>
                      <a:pt x="11" y="6"/>
                    </a:moveTo>
                    <a:cubicBezTo>
                      <a:pt x="10" y="4"/>
                      <a:pt x="9" y="2"/>
                      <a:pt x="11" y="0"/>
                    </a:cubicBezTo>
                    <a:cubicBezTo>
                      <a:pt x="8" y="0"/>
                      <a:pt x="5" y="1"/>
                      <a:pt x="2" y="1"/>
                    </a:cubicBezTo>
                    <a:cubicBezTo>
                      <a:pt x="0" y="9"/>
                      <a:pt x="5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5"/>
                      <a:pt x="17" y="14"/>
                      <a:pt x="18" y="12"/>
                    </a:cubicBezTo>
                    <a:cubicBezTo>
                      <a:pt x="18" y="12"/>
                      <a:pt x="19" y="11"/>
                      <a:pt x="19" y="11"/>
                    </a:cubicBezTo>
                    <a:cubicBezTo>
                      <a:pt x="16" y="11"/>
                      <a:pt x="12" y="10"/>
                      <a:pt x="11" y="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102"/>
              <p:cNvSpPr/>
              <p:nvPr/>
            </p:nvSpPr>
            <p:spPr bwMode="auto">
              <a:xfrm>
                <a:off x="4670" y="2772"/>
                <a:ext cx="114" cy="95"/>
              </a:xfrm>
              <a:custGeom>
                <a:gdLst>
                  <a:gd name="T0" fmla="*/ 18 w 48"/>
                  <a:gd name="T1" fmla="*/ 10 h 40"/>
                  <a:gd name="T2" fmla="*/ 5 w 48"/>
                  <a:gd name="T3" fmla="*/ 20 h 40"/>
                  <a:gd name="T4" fmla="*/ 3 w 48"/>
                  <a:gd name="T5" fmla="*/ 34 h 40"/>
                  <a:gd name="T6" fmla="*/ 17 w 48"/>
                  <a:gd name="T7" fmla="*/ 37 h 40"/>
                  <a:gd name="T8" fmla="*/ 28 w 48"/>
                  <a:gd name="T9" fmla="*/ 27 h 40"/>
                  <a:gd name="T10" fmla="*/ 37 w 48"/>
                  <a:gd name="T11" fmla="*/ 14 h 40"/>
                  <a:gd name="T12" fmla="*/ 48 w 48"/>
                  <a:gd name="T13" fmla="*/ 0 h 40"/>
                  <a:gd name="T14" fmla="*/ 35 w 48"/>
                  <a:gd name="T15" fmla="*/ 4 h 40"/>
                  <a:gd name="T16" fmla="*/ 18 w 48"/>
                  <a:gd name="T17" fmla="*/ 1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40">
                    <a:moveTo>
                      <a:pt x="18" y="10"/>
                    </a:moveTo>
                    <a:cubicBezTo>
                      <a:pt x="13" y="12"/>
                      <a:pt x="8" y="15"/>
                      <a:pt x="5" y="20"/>
                    </a:cubicBezTo>
                    <a:cubicBezTo>
                      <a:pt x="2" y="24"/>
                      <a:pt x="0" y="30"/>
                      <a:pt x="3" y="34"/>
                    </a:cubicBezTo>
                    <a:cubicBezTo>
                      <a:pt x="6" y="39"/>
                      <a:pt x="12" y="40"/>
                      <a:pt x="17" y="37"/>
                    </a:cubicBezTo>
                    <a:cubicBezTo>
                      <a:pt x="21" y="35"/>
                      <a:pt x="25" y="31"/>
                      <a:pt x="28" y="27"/>
                    </a:cubicBezTo>
                    <a:cubicBezTo>
                      <a:pt x="31" y="23"/>
                      <a:pt x="34" y="18"/>
                      <a:pt x="37" y="14"/>
                    </a:cubicBezTo>
                    <a:cubicBezTo>
                      <a:pt x="41" y="9"/>
                      <a:pt x="45" y="5"/>
                      <a:pt x="48" y="0"/>
                    </a:cubicBezTo>
                    <a:cubicBezTo>
                      <a:pt x="44" y="0"/>
                      <a:pt x="39" y="3"/>
                      <a:pt x="35" y="4"/>
                    </a:cubicBezTo>
                    <a:cubicBezTo>
                      <a:pt x="30" y="6"/>
                      <a:pt x="24" y="7"/>
                      <a:pt x="18" y="1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103"/>
              <p:cNvSpPr/>
              <p:nvPr/>
            </p:nvSpPr>
            <p:spPr bwMode="auto">
              <a:xfrm>
                <a:off x="4592" y="2647"/>
                <a:ext cx="36" cy="37"/>
              </a:xfrm>
              <a:custGeom>
                <a:gdLst>
                  <a:gd name="T0" fmla="*/ 11 w 15"/>
                  <a:gd name="T1" fmla="*/ 0 h 16"/>
                  <a:gd name="T2" fmla="*/ 0 w 15"/>
                  <a:gd name="T3" fmla="*/ 4 h 16"/>
                  <a:gd name="T4" fmla="*/ 6 w 15"/>
                  <a:gd name="T5" fmla="*/ 16 h 16"/>
                  <a:gd name="T6" fmla="*/ 15 w 15"/>
                  <a:gd name="T7" fmla="*/ 12 h 16"/>
                  <a:gd name="T8" fmla="*/ 13 w 15"/>
                  <a:gd name="T9" fmla="*/ 6 h 16"/>
                  <a:gd name="T10" fmla="*/ 11 w 15"/>
                  <a:gd name="T11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11" y="0"/>
                    </a:moveTo>
                    <a:cubicBezTo>
                      <a:pt x="7" y="1"/>
                      <a:pt x="3" y="2"/>
                      <a:pt x="0" y="4"/>
                    </a:cubicBezTo>
                    <a:cubicBezTo>
                      <a:pt x="2" y="8"/>
                      <a:pt x="4" y="12"/>
                      <a:pt x="6" y="16"/>
                    </a:cubicBezTo>
                    <a:cubicBezTo>
                      <a:pt x="9" y="14"/>
                      <a:pt x="12" y="13"/>
                      <a:pt x="15" y="12"/>
                    </a:cubicBezTo>
                    <a:cubicBezTo>
                      <a:pt x="15" y="10"/>
                      <a:pt x="14" y="8"/>
                      <a:pt x="13" y="6"/>
                    </a:cubicBezTo>
                    <a:cubicBezTo>
                      <a:pt x="13" y="4"/>
                      <a:pt x="12" y="2"/>
                      <a:pt x="1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104"/>
              <p:cNvSpPr/>
              <p:nvPr/>
            </p:nvSpPr>
            <p:spPr bwMode="auto">
              <a:xfrm>
                <a:off x="4623" y="2639"/>
                <a:ext cx="36" cy="36"/>
              </a:xfrm>
              <a:custGeom>
                <a:gdLst>
                  <a:gd name="T0" fmla="*/ 7 w 15"/>
                  <a:gd name="T1" fmla="*/ 1 h 15"/>
                  <a:gd name="T2" fmla="*/ 0 w 15"/>
                  <a:gd name="T3" fmla="*/ 3 h 15"/>
                  <a:gd name="T4" fmla="*/ 2 w 15"/>
                  <a:gd name="T5" fmla="*/ 8 h 15"/>
                  <a:gd name="T6" fmla="*/ 4 w 15"/>
                  <a:gd name="T7" fmla="*/ 14 h 15"/>
                  <a:gd name="T8" fmla="*/ 4 w 15"/>
                  <a:gd name="T9" fmla="*/ 15 h 15"/>
                  <a:gd name="T10" fmla="*/ 15 w 15"/>
                  <a:gd name="T11" fmla="*/ 13 h 15"/>
                  <a:gd name="T12" fmla="*/ 13 w 15"/>
                  <a:gd name="T13" fmla="*/ 0 h 15"/>
                  <a:gd name="T14" fmla="*/ 7 w 15"/>
                  <a:gd name="T15" fmla="*/ 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5">
                    <a:moveTo>
                      <a:pt x="7" y="1"/>
                    </a:moveTo>
                    <a:cubicBezTo>
                      <a:pt x="4" y="2"/>
                      <a:pt x="2" y="2"/>
                      <a:pt x="0" y="3"/>
                    </a:cubicBezTo>
                    <a:cubicBezTo>
                      <a:pt x="0" y="4"/>
                      <a:pt x="1" y="6"/>
                      <a:pt x="2" y="8"/>
                    </a:cubicBezTo>
                    <a:cubicBezTo>
                      <a:pt x="2" y="10"/>
                      <a:pt x="3" y="12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8" y="14"/>
                      <a:pt x="11" y="13"/>
                      <a:pt x="15" y="13"/>
                    </a:cubicBezTo>
                    <a:cubicBezTo>
                      <a:pt x="14" y="8"/>
                      <a:pt x="13" y="4"/>
                      <a:pt x="13" y="0"/>
                    </a:cubicBezTo>
                    <a:cubicBezTo>
                      <a:pt x="11" y="0"/>
                      <a:pt x="9" y="1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105"/>
              <p:cNvSpPr/>
              <p:nvPr/>
            </p:nvSpPr>
            <p:spPr bwMode="auto">
              <a:xfrm>
                <a:off x="4760" y="2870"/>
                <a:ext cx="19" cy="9"/>
              </a:xfrm>
              <a:custGeom>
                <a:gdLst>
                  <a:gd name="T0" fmla="*/ 0 w 8"/>
                  <a:gd name="T1" fmla="*/ 4 h 4"/>
                  <a:gd name="T2" fmla="*/ 8 w 8"/>
                  <a:gd name="T3" fmla="*/ 4 h 4"/>
                  <a:gd name="T4" fmla="*/ 5 w 8"/>
                  <a:gd name="T5" fmla="*/ 0 h 4"/>
                  <a:gd name="T6" fmla="*/ 0 w 8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6" y="1"/>
                      <a:pt x="5" y="0"/>
                    </a:cubicBezTo>
                    <a:cubicBezTo>
                      <a:pt x="3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106"/>
              <p:cNvSpPr/>
              <p:nvPr/>
            </p:nvSpPr>
            <p:spPr bwMode="auto">
              <a:xfrm>
                <a:off x="5931" y="1671"/>
                <a:ext cx="60" cy="55"/>
              </a:xfrm>
              <a:custGeom>
                <a:gdLst>
                  <a:gd name="T0" fmla="*/ 17 w 25"/>
                  <a:gd name="T1" fmla="*/ 23 h 23"/>
                  <a:gd name="T2" fmla="*/ 17 w 25"/>
                  <a:gd name="T3" fmla="*/ 23 h 23"/>
                  <a:gd name="T4" fmla="*/ 25 w 25"/>
                  <a:gd name="T5" fmla="*/ 3 h 23"/>
                  <a:gd name="T6" fmla="*/ 5 w 25"/>
                  <a:gd name="T7" fmla="*/ 7 h 23"/>
                  <a:gd name="T8" fmla="*/ 17 w 25"/>
                  <a:gd name="T9" fmla="*/ 2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3">
                    <a:moveTo>
                      <a:pt x="17" y="23"/>
                    </a:move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16"/>
                      <a:pt x="21" y="9"/>
                      <a:pt x="25" y="3"/>
                    </a:cubicBezTo>
                    <a:cubicBezTo>
                      <a:pt x="19" y="1"/>
                      <a:pt x="9" y="0"/>
                      <a:pt x="5" y="7"/>
                    </a:cubicBezTo>
                    <a:cubicBezTo>
                      <a:pt x="0" y="15"/>
                      <a:pt x="9" y="23"/>
                      <a:pt x="17" y="2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107"/>
              <p:cNvSpPr/>
              <p:nvPr/>
            </p:nvSpPr>
            <p:spPr bwMode="auto">
              <a:xfrm>
                <a:off x="6069" y="1586"/>
                <a:ext cx="28" cy="61"/>
              </a:xfrm>
              <a:custGeom>
                <a:gdLst>
                  <a:gd name="T0" fmla="*/ 9 w 12"/>
                  <a:gd name="T1" fmla="*/ 26 h 26"/>
                  <a:gd name="T2" fmla="*/ 11 w 12"/>
                  <a:gd name="T3" fmla="*/ 0 h 26"/>
                  <a:gd name="T4" fmla="*/ 7 w 12"/>
                  <a:gd name="T5" fmla="*/ 2 h 26"/>
                  <a:gd name="T6" fmla="*/ 1 w 12"/>
                  <a:gd name="T7" fmla="*/ 7 h 26"/>
                  <a:gd name="T8" fmla="*/ 0 w 12"/>
                  <a:gd name="T9" fmla="*/ 25 h 26"/>
                  <a:gd name="T10" fmla="*/ 4 w 12"/>
                  <a:gd name="T11" fmla="*/ 25 h 26"/>
                  <a:gd name="T12" fmla="*/ 9 w 12"/>
                  <a:gd name="T13" fmla="*/ 26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6">
                    <a:moveTo>
                      <a:pt x="9" y="26"/>
                    </a:moveTo>
                    <a:cubicBezTo>
                      <a:pt x="9" y="17"/>
                      <a:pt x="12" y="9"/>
                      <a:pt x="11" y="0"/>
                    </a:cubicBezTo>
                    <a:cubicBezTo>
                      <a:pt x="9" y="1"/>
                      <a:pt x="8" y="2"/>
                      <a:pt x="7" y="2"/>
                    </a:cubicBezTo>
                    <a:cubicBezTo>
                      <a:pt x="5" y="4"/>
                      <a:pt x="3" y="5"/>
                      <a:pt x="1" y="7"/>
                    </a:cubicBezTo>
                    <a:cubicBezTo>
                      <a:pt x="1" y="13"/>
                      <a:pt x="0" y="19"/>
                      <a:pt x="0" y="25"/>
                    </a:cubicBezTo>
                    <a:cubicBezTo>
                      <a:pt x="2" y="25"/>
                      <a:pt x="3" y="25"/>
                      <a:pt x="4" y="25"/>
                    </a:cubicBezTo>
                    <a:cubicBezTo>
                      <a:pt x="6" y="25"/>
                      <a:pt x="8" y="26"/>
                      <a:pt x="9" y="2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108"/>
              <p:cNvSpPr/>
              <p:nvPr/>
            </p:nvSpPr>
            <p:spPr bwMode="auto">
              <a:xfrm>
                <a:off x="6095" y="1571"/>
                <a:ext cx="26" cy="81"/>
              </a:xfrm>
              <a:custGeom>
                <a:gdLst>
                  <a:gd name="T0" fmla="*/ 0 w 11"/>
                  <a:gd name="T1" fmla="*/ 32 h 34"/>
                  <a:gd name="T2" fmla="*/ 4 w 11"/>
                  <a:gd name="T3" fmla="*/ 34 h 34"/>
                  <a:gd name="T4" fmla="*/ 8 w 11"/>
                  <a:gd name="T5" fmla="*/ 30 h 34"/>
                  <a:gd name="T6" fmla="*/ 8 w 11"/>
                  <a:gd name="T7" fmla="*/ 30 h 34"/>
                  <a:gd name="T8" fmla="*/ 11 w 11"/>
                  <a:gd name="T9" fmla="*/ 0 h 34"/>
                  <a:gd name="T10" fmla="*/ 1 w 11"/>
                  <a:gd name="T11" fmla="*/ 6 h 34"/>
                  <a:gd name="T12" fmla="*/ 0 w 11"/>
                  <a:gd name="T13" fmla="*/ 32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4">
                    <a:moveTo>
                      <a:pt x="0" y="32"/>
                    </a:moveTo>
                    <a:cubicBezTo>
                      <a:pt x="1" y="33"/>
                      <a:pt x="3" y="33"/>
                      <a:pt x="4" y="34"/>
                    </a:cubicBezTo>
                    <a:cubicBezTo>
                      <a:pt x="5" y="33"/>
                      <a:pt x="6" y="31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10" y="20"/>
                      <a:pt x="11" y="10"/>
                      <a:pt x="11" y="0"/>
                    </a:cubicBezTo>
                    <a:cubicBezTo>
                      <a:pt x="8" y="2"/>
                      <a:pt x="4" y="4"/>
                      <a:pt x="1" y="6"/>
                    </a:cubicBezTo>
                    <a:cubicBezTo>
                      <a:pt x="3" y="14"/>
                      <a:pt x="0" y="23"/>
                      <a:pt x="0" y="3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109"/>
              <p:cNvSpPr/>
              <p:nvPr/>
            </p:nvSpPr>
            <p:spPr bwMode="auto">
              <a:xfrm>
                <a:off x="6116" y="1560"/>
                <a:ext cx="31" cy="78"/>
              </a:xfrm>
              <a:custGeom>
                <a:gdLst>
                  <a:gd name="T0" fmla="*/ 6 w 13"/>
                  <a:gd name="T1" fmla="*/ 29 h 33"/>
                  <a:gd name="T2" fmla="*/ 9 w 13"/>
                  <a:gd name="T3" fmla="*/ 27 h 33"/>
                  <a:gd name="T4" fmla="*/ 9 w 13"/>
                  <a:gd name="T5" fmla="*/ 26 h 33"/>
                  <a:gd name="T6" fmla="*/ 13 w 13"/>
                  <a:gd name="T7" fmla="*/ 0 h 33"/>
                  <a:gd name="T8" fmla="*/ 4 w 13"/>
                  <a:gd name="T9" fmla="*/ 4 h 33"/>
                  <a:gd name="T10" fmla="*/ 0 w 13"/>
                  <a:gd name="T11" fmla="*/ 33 h 33"/>
                  <a:gd name="T12" fmla="*/ 6 w 13"/>
                  <a:gd name="T13" fmla="*/ 29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3">
                    <a:moveTo>
                      <a:pt x="6" y="29"/>
                    </a:moveTo>
                    <a:cubicBezTo>
                      <a:pt x="7" y="28"/>
                      <a:pt x="8" y="27"/>
                      <a:pt x="9" y="27"/>
                    </a:cubicBezTo>
                    <a:cubicBezTo>
                      <a:pt x="9" y="27"/>
                      <a:pt x="9" y="26"/>
                      <a:pt x="9" y="26"/>
                    </a:cubicBezTo>
                    <a:cubicBezTo>
                      <a:pt x="11" y="18"/>
                      <a:pt x="13" y="9"/>
                      <a:pt x="13" y="0"/>
                    </a:cubicBezTo>
                    <a:cubicBezTo>
                      <a:pt x="10" y="2"/>
                      <a:pt x="7" y="3"/>
                      <a:pt x="4" y="4"/>
                    </a:cubicBezTo>
                    <a:cubicBezTo>
                      <a:pt x="4" y="14"/>
                      <a:pt x="2" y="24"/>
                      <a:pt x="0" y="33"/>
                    </a:cubicBezTo>
                    <a:cubicBezTo>
                      <a:pt x="2" y="32"/>
                      <a:pt x="4" y="30"/>
                      <a:pt x="6" y="2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110"/>
              <p:cNvSpPr/>
              <p:nvPr/>
            </p:nvSpPr>
            <p:spPr bwMode="auto">
              <a:xfrm>
                <a:off x="6142" y="1553"/>
                <a:ext cx="26" cy="66"/>
              </a:xfrm>
              <a:custGeom>
                <a:gdLst>
                  <a:gd name="T0" fmla="*/ 3 w 11"/>
                  <a:gd name="T1" fmla="*/ 3 h 28"/>
                  <a:gd name="T2" fmla="*/ 0 w 11"/>
                  <a:gd name="T3" fmla="*/ 28 h 28"/>
                  <a:gd name="T4" fmla="*/ 8 w 11"/>
                  <a:gd name="T5" fmla="*/ 23 h 28"/>
                  <a:gd name="T6" fmla="*/ 11 w 11"/>
                  <a:gd name="T7" fmla="*/ 12 h 28"/>
                  <a:gd name="T8" fmla="*/ 11 w 11"/>
                  <a:gd name="T9" fmla="*/ 0 h 28"/>
                  <a:gd name="T10" fmla="*/ 9 w 11"/>
                  <a:gd name="T11" fmla="*/ 1 h 28"/>
                  <a:gd name="T12" fmla="*/ 3 w 11"/>
                  <a:gd name="T13" fmla="*/ 3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8">
                    <a:moveTo>
                      <a:pt x="3" y="3"/>
                    </a:moveTo>
                    <a:cubicBezTo>
                      <a:pt x="4" y="11"/>
                      <a:pt x="2" y="20"/>
                      <a:pt x="0" y="28"/>
                    </a:cubicBezTo>
                    <a:cubicBezTo>
                      <a:pt x="2" y="26"/>
                      <a:pt x="5" y="25"/>
                      <a:pt x="8" y="23"/>
                    </a:cubicBezTo>
                    <a:cubicBezTo>
                      <a:pt x="9" y="20"/>
                      <a:pt x="10" y="16"/>
                      <a:pt x="11" y="1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111"/>
              <p:cNvSpPr/>
              <p:nvPr/>
            </p:nvSpPr>
            <p:spPr bwMode="auto">
              <a:xfrm>
                <a:off x="6088" y="1833"/>
                <a:ext cx="80" cy="83"/>
              </a:xfrm>
              <a:custGeom>
                <a:gdLst>
                  <a:gd name="T0" fmla="*/ 7 w 34"/>
                  <a:gd name="T1" fmla="*/ 0 h 35"/>
                  <a:gd name="T2" fmla="*/ 0 w 34"/>
                  <a:gd name="T3" fmla="*/ 33 h 35"/>
                  <a:gd name="T4" fmla="*/ 25 w 34"/>
                  <a:gd name="T5" fmla="*/ 31 h 35"/>
                  <a:gd name="T6" fmla="*/ 25 w 34"/>
                  <a:gd name="T7" fmla="*/ 30 h 35"/>
                  <a:gd name="T8" fmla="*/ 31 w 34"/>
                  <a:gd name="T9" fmla="*/ 27 h 35"/>
                  <a:gd name="T10" fmla="*/ 34 w 34"/>
                  <a:gd name="T11" fmla="*/ 24 h 35"/>
                  <a:gd name="T12" fmla="*/ 34 w 34"/>
                  <a:gd name="T13" fmla="*/ 5 h 35"/>
                  <a:gd name="T14" fmla="*/ 7 w 34"/>
                  <a:gd name="T15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5">
                    <a:moveTo>
                      <a:pt x="7" y="0"/>
                    </a:moveTo>
                    <a:cubicBezTo>
                      <a:pt x="11" y="12"/>
                      <a:pt x="7" y="24"/>
                      <a:pt x="0" y="33"/>
                    </a:cubicBezTo>
                    <a:cubicBezTo>
                      <a:pt x="8" y="35"/>
                      <a:pt x="17" y="34"/>
                      <a:pt x="25" y="31"/>
                    </a:cubicBezTo>
                    <a:cubicBezTo>
                      <a:pt x="25" y="31"/>
                      <a:pt x="25" y="31"/>
                      <a:pt x="25" y="30"/>
                    </a:cubicBezTo>
                    <a:cubicBezTo>
                      <a:pt x="27" y="30"/>
                      <a:pt x="29" y="28"/>
                      <a:pt x="31" y="27"/>
                    </a:cubicBezTo>
                    <a:cubicBezTo>
                      <a:pt x="32" y="26"/>
                      <a:pt x="33" y="25"/>
                      <a:pt x="34" y="2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25" y="6"/>
                      <a:pt x="16" y="4"/>
                      <a:pt x="7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112"/>
              <p:cNvSpPr/>
              <p:nvPr/>
            </p:nvSpPr>
            <p:spPr bwMode="auto">
              <a:xfrm>
                <a:off x="6040" y="1605"/>
                <a:ext cx="26" cy="45"/>
              </a:xfrm>
              <a:custGeom>
                <a:gdLst>
                  <a:gd name="T0" fmla="*/ 11 w 11"/>
                  <a:gd name="T1" fmla="*/ 0 h 19"/>
                  <a:gd name="T2" fmla="*/ 0 w 11"/>
                  <a:gd name="T3" fmla="*/ 19 h 19"/>
                  <a:gd name="T4" fmla="*/ 10 w 11"/>
                  <a:gd name="T5" fmla="*/ 17 h 19"/>
                  <a:gd name="T6" fmla="*/ 11 w 11"/>
                  <a:gd name="T7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9">
                    <a:moveTo>
                      <a:pt x="11" y="0"/>
                    </a:moveTo>
                    <a:cubicBezTo>
                      <a:pt x="6" y="5"/>
                      <a:pt x="1" y="11"/>
                      <a:pt x="0" y="19"/>
                    </a:cubicBezTo>
                    <a:cubicBezTo>
                      <a:pt x="3" y="18"/>
                      <a:pt x="7" y="17"/>
                      <a:pt x="10" y="17"/>
                    </a:cubicBezTo>
                    <a:cubicBezTo>
                      <a:pt x="11" y="11"/>
                      <a:pt x="11" y="6"/>
                      <a:pt x="11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113"/>
              <p:cNvSpPr/>
              <p:nvPr/>
            </p:nvSpPr>
            <p:spPr bwMode="auto">
              <a:xfrm>
                <a:off x="6166" y="1595"/>
                <a:ext cx="2" cy="10"/>
              </a:xfrm>
              <a:custGeom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4 h 4"/>
                  <a:gd name="T8" fmla="*/ 0 w 1"/>
                  <a:gd name="T9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114"/>
              <p:cNvSpPr/>
              <p:nvPr/>
            </p:nvSpPr>
            <p:spPr bwMode="auto">
              <a:xfrm>
                <a:off x="6149" y="1894"/>
                <a:ext cx="19" cy="41"/>
              </a:xfrm>
              <a:custGeom>
                <a:gdLst>
                  <a:gd name="T0" fmla="*/ 0 w 8"/>
                  <a:gd name="T1" fmla="*/ 6 h 17"/>
                  <a:gd name="T2" fmla="*/ 8 w 8"/>
                  <a:gd name="T3" fmla="*/ 17 h 17"/>
                  <a:gd name="T4" fmla="*/ 8 w 8"/>
                  <a:gd name="T5" fmla="*/ 0 h 17"/>
                  <a:gd name="T6" fmla="*/ 5 w 8"/>
                  <a:gd name="T7" fmla="*/ 3 h 17"/>
                  <a:gd name="T8" fmla="*/ 0 w 8"/>
                  <a:gd name="T9" fmla="*/ 6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7">
                    <a:moveTo>
                      <a:pt x="0" y="6"/>
                    </a:moveTo>
                    <a:cubicBezTo>
                      <a:pt x="2" y="10"/>
                      <a:pt x="5" y="14"/>
                      <a:pt x="8" y="1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2"/>
                      <a:pt x="5" y="3"/>
                    </a:cubicBezTo>
                    <a:cubicBezTo>
                      <a:pt x="4" y="4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115"/>
              <p:cNvSpPr/>
              <p:nvPr/>
            </p:nvSpPr>
            <p:spPr bwMode="auto">
              <a:xfrm>
                <a:off x="6066" y="1916"/>
                <a:ext cx="43" cy="49"/>
              </a:xfrm>
              <a:custGeom>
                <a:gdLst>
                  <a:gd name="T0" fmla="*/ 1 w 18"/>
                  <a:gd name="T1" fmla="*/ 7 h 21"/>
                  <a:gd name="T2" fmla="*/ 1 w 18"/>
                  <a:gd name="T3" fmla="*/ 16 h 21"/>
                  <a:gd name="T4" fmla="*/ 8 w 18"/>
                  <a:gd name="T5" fmla="*/ 19 h 21"/>
                  <a:gd name="T6" fmla="*/ 18 w 18"/>
                  <a:gd name="T7" fmla="*/ 1 h 21"/>
                  <a:gd name="T8" fmla="*/ 8 w 18"/>
                  <a:gd name="T9" fmla="*/ 0 h 21"/>
                  <a:gd name="T10" fmla="*/ 1 w 18"/>
                  <a:gd name="T11" fmla="*/ 7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" y="7"/>
                    </a:moveTo>
                    <a:cubicBezTo>
                      <a:pt x="0" y="10"/>
                      <a:pt x="0" y="13"/>
                      <a:pt x="1" y="16"/>
                    </a:cubicBezTo>
                    <a:cubicBezTo>
                      <a:pt x="2" y="20"/>
                      <a:pt x="5" y="21"/>
                      <a:pt x="8" y="19"/>
                    </a:cubicBezTo>
                    <a:cubicBezTo>
                      <a:pt x="15" y="16"/>
                      <a:pt x="18" y="7"/>
                      <a:pt x="18" y="1"/>
                    </a:cubicBezTo>
                    <a:cubicBezTo>
                      <a:pt x="15" y="1"/>
                      <a:pt x="11" y="0"/>
                      <a:pt x="8" y="0"/>
                    </a:cubicBezTo>
                    <a:cubicBezTo>
                      <a:pt x="6" y="2"/>
                      <a:pt x="4" y="5"/>
                      <a:pt x="1" y="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116"/>
              <p:cNvSpPr/>
              <p:nvPr/>
            </p:nvSpPr>
            <p:spPr bwMode="auto">
              <a:xfrm>
                <a:off x="6069" y="2044"/>
                <a:ext cx="42" cy="38"/>
              </a:xfrm>
              <a:custGeom>
                <a:gdLst>
                  <a:gd name="T0" fmla="*/ 17 w 18"/>
                  <a:gd name="T1" fmla="*/ 16 h 16"/>
                  <a:gd name="T2" fmla="*/ 18 w 18"/>
                  <a:gd name="T3" fmla="*/ 2 h 16"/>
                  <a:gd name="T4" fmla="*/ 4 w 18"/>
                  <a:gd name="T5" fmla="*/ 0 h 16"/>
                  <a:gd name="T6" fmla="*/ 0 w 18"/>
                  <a:gd name="T7" fmla="*/ 13 h 16"/>
                  <a:gd name="T8" fmla="*/ 17 w 18"/>
                  <a:gd name="T9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17" y="16"/>
                    </a:moveTo>
                    <a:cubicBezTo>
                      <a:pt x="18" y="12"/>
                      <a:pt x="18" y="7"/>
                      <a:pt x="18" y="2"/>
                    </a:cubicBezTo>
                    <a:cubicBezTo>
                      <a:pt x="14" y="2"/>
                      <a:pt x="9" y="1"/>
                      <a:pt x="4" y="0"/>
                    </a:cubicBezTo>
                    <a:cubicBezTo>
                      <a:pt x="3" y="4"/>
                      <a:pt x="2" y="9"/>
                      <a:pt x="0" y="13"/>
                    </a:cubicBezTo>
                    <a:cubicBezTo>
                      <a:pt x="6" y="15"/>
                      <a:pt x="12" y="16"/>
                      <a:pt x="17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117"/>
              <p:cNvSpPr/>
              <p:nvPr/>
            </p:nvSpPr>
            <p:spPr bwMode="auto">
              <a:xfrm>
                <a:off x="5995" y="2008"/>
                <a:ext cx="48" cy="48"/>
              </a:xfrm>
              <a:custGeom>
                <a:gdLst>
                  <a:gd name="T0" fmla="*/ 0 w 20"/>
                  <a:gd name="T1" fmla="*/ 10 h 20"/>
                  <a:gd name="T2" fmla="*/ 13 w 20"/>
                  <a:gd name="T3" fmla="*/ 20 h 20"/>
                  <a:gd name="T4" fmla="*/ 20 w 20"/>
                  <a:gd name="T5" fmla="*/ 8 h 20"/>
                  <a:gd name="T6" fmla="*/ 9 w 20"/>
                  <a:gd name="T7" fmla="*/ 0 h 20"/>
                  <a:gd name="T8" fmla="*/ 3 w 20"/>
                  <a:gd name="T9" fmla="*/ 6 h 20"/>
                  <a:gd name="T10" fmla="*/ 0 w 20"/>
                  <a:gd name="T11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10"/>
                    </a:moveTo>
                    <a:cubicBezTo>
                      <a:pt x="4" y="13"/>
                      <a:pt x="8" y="17"/>
                      <a:pt x="13" y="20"/>
                    </a:cubicBezTo>
                    <a:cubicBezTo>
                      <a:pt x="16" y="16"/>
                      <a:pt x="18" y="12"/>
                      <a:pt x="20" y="8"/>
                    </a:cubicBezTo>
                    <a:cubicBezTo>
                      <a:pt x="16" y="6"/>
                      <a:pt x="12" y="3"/>
                      <a:pt x="9" y="0"/>
                    </a:cubicBezTo>
                    <a:cubicBezTo>
                      <a:pt x="7" y="2"/>
                      <a:pt x="5" y="4"/>
                      <a:pt x="3" y="6"/>
                    </a:cubicBezTo>
                    <a:cubicBezTo>
                      <a:pt x="3" y="7"/>
                      <a:pt x="1" y="9"/>
                      <a:pt x="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118"/>
              <p:cNvSpPr/>
              <p:nvPr/>
            </p:nvSpPr>
            <p:spPr bwMode="auto">
              <a:xfrm>
                <a:off x="5920" y="2020"/>
                <a:ext cx="59" cy="57"/>
              </a:xfrm>
              <a:custGeom>
                <a:gdLst>
                  <a:gd name="T0" fmla="*/ 4 w 25"/>
                  <a:gd name="T1" fmla="*/ 10 h 24"/>
                  <a:gd name="T2" fmla="*/ 4 w 25"/>
                  <a:gd name="T3" fmla="*/ 22 h 24"/>
                  <a:gd name="T4" fmla="*/ 16 w 25"/>
                  <a:gd name="T5" fmla="*/ 20 h 24"/>
                  <a:gd name="T6" fmla="*/ 25 w 25"/>
                  <a:gd name="T7" fmla="*/ 13 h 24"/>
                  <a:gd name="T8" fmla="*/ 23 w 25"/>
                  <a:gd name="T9" fmla="*/ 11 h 24"/>
                  <a:gd name="T10" fmla="*/ 11 w 25"/>
                  <a:gd name="T11" fmla="*/ 0 h 24"/>
                  <a:gd name="T12" fmla="*/ 4 w 25"/>
                  <a:gd name="T13" fmla="*/ 1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4">
                    <a:moveTo>
                      <a:pt x="4" y="10"/>
                    </a:moveTo>
                    <a:cubicBezTo>
                      <a:pt x="2" y="13"/>
                      <a:pt x="0" y="19"/>
                      <a:pt x="4" y="22"/>
                    </a:cubicBezTo>
                    <a:cubicBezTo>
                      <a:pt x="7" y="24"/>
                      <a:pt x="12" y="22"/>
                      <a:pt x="16" y="20"/>
                    </a:cubicBezTo>
                    <a:cubicBezTo>
                      <a:pt x="19" y="18"/>
                      <a:pt x="22" y="16"/>
                      <a:pt x="25" y="13"/>
                    </a:cubicBezTo>
                    <a:cubicBezTo>
                      <a:pt x="24" y="13"/>
                      <a:pt x="23" y="12"/>
                      <a:pt x="23" y="11"/>
                    </a:cubicBezTo>
                    <a:cubicBezTo>
                      <a:pt x="19" y="8"/>
                      <a:pt x="15" y="3"/>
                      <a:pt x="11" y="0"/>
                    </a:cubicBezTo>
                    <a:cubicBezTo>
                      <a:pt x="8" y="3"/>
                      <a:pt x="6" y="6"/>
                      <a:pt x="4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119"/>
              <p:cNvSpPr/>
              <p:nvPr/>
            </p:nvSpPr>
            <p:spPr bwMode="auto">
              <a:xfrm>
                <a:off x="5969" y="1984"/>
                <a:ext cx="45" cy="46"/>
              </a:xfrm>
              <a:custGeom>
                <a:gdLst>
                  <a:gd name="T0" fmla="*/ 1 w 19"/>
                  <a:gd name="T1" fmla="*/ 7 h 19"/>
                  <a:gd name="T2" fmla="*/ 0 w 19"/>
                  <a:gd name="T3" fmla="*/ 8 h 19"/>
                  <a:gd name="T4" fmla="*/ 10 w 19"/>
                  <a:gd name="T5" fmla="*/ 18 h 19"/>
                  <a:gd name="T6" fmla="*/ 10 w 19"/>
                  <a:gd name="T7" fmla="*/ 19 h 19"/>
                  <a:gd name="T8" fmla="*/ 12 w 19"/>
                  <a:gd name="T9" fmla="*/ 17 h 19"/>
                  <a:gd name="T10" fmla="*/ 15 w 19"/>
                  <a:gd name="T11" fmla="*/ 14 h 19"/>
                  <a:gd name="T12" fmla="*/ 19 w 19"/>
                  <a:gd name="T13" fmla="*/ 9 h 19"/>
                  <a:gd name="T14" fmla="*/ 11 w 19"/>
                  <a:gd name="T15" fmla="*/ 0 h 19"/>
                  <a:gd name="T16" fmla="*/ 1 w 19"/>
                  <a:gd name="T17" fmla="*/ 7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9">
                    <a:moveTo>
                      <a:pt x="1" y="7"/>
                    </a:moveTo>
                    <a:cubicBezTo>
                      <a:pt x="1" y="7"/>
                      <a:pt x="0" y="7"/>
                      <a:pt x="0" y="8"/>
                    </a:cubicBezTo>
                    <a:cubicBezTo>
                      <a:pt x="3" y="11"/>
                      <a:pt x="6" y="15"/>
                      <a:pt x="10" y="18"/>
                    </a:cubicBezTo>
                    <a:cubicBezTo>
                      <a:pt x="10" y="18"/>
                      <a:pt x="10" y="18"/>
                      <a:pt x="10" y="19"/>
                    </a:cubicBezTo>
                    <a:cubicBezTo>
                      <a:pt x="10" y="18"/>
                      <a:pt x="12" y="17"/>
                      <a:pt x="12" y="17"/>
                    </a:cubicBezTo>
                    <a:cubicBezTo>
                      <a:pt x="13" y="16"/>
                      <a:pt x="14" y="15"/>
                      <a:pt x="15" y="14"/>
                    </a:cubicBezTo>
                    <a:cubicBezTo>
                      <a:pt x="16" y="12"/>
                      <a:pt x="17" y="10"/>
                      <a:pt x="19" y="9"/>
                    </a:cubicBezTo>
                    <a:cubicBezTo>
                      <a:pt x="16" y="6"/>
                      <a:pt x="13" y="3"/>
                      <a:pt x="11" y="0"/>
                    </a:cubicBezTo>
                    <a:cubicBezTo>
                      <a:pt x="8" y="2"/>
                      <a:pt x="4" y="4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120"/>
              <p:cNvSpPr/>
              <p:nvPr/>
            </p:nvSpPr>
            <p:spPr bwMode="auto">
              <a:xfrm>
                <a:off x="5934" y="1880"/>
                <a:ext cx="66" cy="24"/>
              </a:xfrm>
              <a:custGeom>
                <a:gdLst>
                  <a:gd name="T0" fmla="*/ 2 w 28"/>
                  <a:gd name="T1" fmla="*/ 6 h 10"/>
                  <a:gd name="T2" fmla="*/ 11 w 28"/>
                  <a:gd name="T3" fmla="*/ 10 h 10"/>
                  <a:gd name="T4" fmla="*/ 28 w 28"/>
                  <a:gd name="T5" fmla="*/ 6 h 10"/>
                  <a:gd name="T6" fmla="*/ 15 w 28"/>
                  <a:gd name="T7" fmla="*/ 1 h 10"/>
                  <a:gd name="T8" fmla="*/ 2 w 28"/>
                  <a:gd name="T9" fmla="*/ 6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0">
                    <a:moveTo>
                      <a:pt x="2" y="6"/>
                    </a:moveTo>
                    <a:cubicBezTo>
                      <a:pt x="0" y="10"/>
                      <a:pt x="8" y="10"/>
                      <a:pt x="11" y="10"/>
                    </a:cubicBezTo>
                    <a:cubicBezTo>
                      <a:pt x="17" y="9"/>
                      <a:pt x="22" y="6"/>
                      <a:pt x="28" y="6"/>
                    </a:cubicBezTo>
                    <a:cubicBezTo>
                      <a:pt x="24" y="4"/>
                      <a:pt x="20" y="2"/>
                      <a:pt x="15" y="1"/>
                    </a:cubicBezTo>
                    <a:cubicBezTo>
                      <a:pt x="11" y="0"/>
                      <a:pt x="4" y="0"/>
                      <a:pt x="2" y="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121"/>
              <p:cNvSpPr/>
              <p:nvPr/>
            </p:nvSpPr>
            <p:spPr bwMode="auto">
              <a:xfrm>
                <a:off x="5924" y="1904"/>
                <a:ext cx="74" cy="73"/>
              </a:xfrm>
              <a:custGeom>
                <a:gdLst>
                  <a:gd name="T0" fmla="*/ 1 w 31"/>
                  <a:gd name="T1" fmla="*/ 23 h 31"/>
                  <a:gd name="T2" fmla="*/ 6 w 31"/>
                  <a:gd name="T3" fmla="*/ 31 h 31"/>
                  <a:gd name="T4" fmla="*/ 17 w 31"/>
                  <a:gd name="T5" fmla="*/ 27 h 31"/>
                  <a:gd name="T6" fmla="*/ 31 w 31"/>
                  <a:gd name="T7" fmla="*/ 0 h 31"/>
                  <a:gd name="T8" fmla="*/ 16 w 31"/>
                  <a:gd name="T9" fmla="*/ 8 h 31"/>
                  <a:gd name="T10" fmla="*/ 1 w 31"/>
                  <a:gd name="T11" fmla="*/ 23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1">
                    <a:moveTo>
                      <a:pt x="1" y="23"/>
                    </a:moveTo>
                    <a:cubicBezTo>
                      <a:pt x="0" y="27"/>
                      <a:pt x="2" y="31"/>
                      <a:pt x="6" y="31"/>
                    </a:cubicBezTo>
                    <a:cubicBezTo>
                      <a:pt x="10" y="31"/>
                      <a:pt x="14" y="30"/>
                      <a:pt x="17" y="27"/>
                    </a:cubicBezTo>
                    <a:cubicBezTo>
                      <a:pt x="24" y="20"/>
                      <a:pt x="27" y="9"/>
                      <a:pt x="31" y="0"/>
                    </a:cubicBezTo>
                    <a:cubicBezTo>
                      <a:pt x="27" y="4"/>
                      <a:pt x="21" y="6"/>
                      <a:pt x="16" y="8"/>
                    </a:cubicBezTo>
                    <a:cubicBezTo>
                      <a:pt x="10" y="12"/>
                      <a:pt x="2" y="16"/>
                      <a:pt x="1" y="2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122"/>
              <p:cNvSpPr/>
              <p:nvPr/>
            </p:nvSpPr>
            <p:spPr bwMode="auto">
              <a:xfrm>
                <a:off x="6114" y="1911"/>
                <a:ext cx="35" cy="62"/>
              </a:xfrm>
              <a:custGeom>
                <a:gdLst>
                  <a:gd name="T0" fmla="*/ 6 w 15"/>
                  <a:gd name="T1" fmla="*/ 25 h 26"/>
                  <a:gd name="T2" fmla="*/ 12 w 15"/>
                  <a:gd name="T3" fmla="*/ 24 h 26"/>
                  <a:gd name="T4" fmla="*/ 15 w 15"/>
                  <a:gd name="T5" fmla="*/ 11 h 26"/>
                  <a:gd name="T6" fmla="*/ 13 w 15"/>
                  <a:gd name="T7" fmla="*/ 0 h 26"/>
                  <a:gd name="T8" fmla="*/ 0 w 15"/>
                  <a:gd name="T9" fmla="*/ 2 h 26"/>
                  <a:gd name="T10" fmla="*/ 2 w 15"/>
                  <a:gd name="T11" fmla="*/ 19 h 26"/>
                  <a:gd name="T12" fmla="*/ 6 w 15"/>
                  <a:gd name="T13" fmla="*/ 25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6">
                    <a:moveTo>
                      <a:pt x="6" y="25"/>
                    </a:moveTo>
                    <a:cubicBezTo>
                      <a:pt x="8" y="26"/>
                      <a:pt x="11" y="26"/>
                      <a:pt x="12" y="24"/>
                    </a:cubicBezTo>
                    <a:cubicBezTo>
                      <a:pt x="15" y="21"/>
                      <a:pt x="15" y="15"/>
                      <a:pt x="15" y="11"/>
                    </a:cubicBezTo>
                    <a:cubicBezTo>
                      <a:pt x="15" y="7"/>
                      <a:pt x="14" y="3"/>
                      <a:pt x="13" y="0"/>
                    </a:cubicBezTo>
                    <a:cubicBezTo>
                      <a:pt x="9" y="1"/>
                      <a:pt x="5" y="2"/>
                      <a:pt x="0" y="2"/>
                    </a:cubicBezTo>
                    <a:cubicBezTo>
                      <a:pt x="0" y="8"/>
                      <a:pt x="0" y="13"/>
                      <a:pt x="2" y="19"/>
                    </a:cubicBezTo>
                    <a:cubicBezTo>
                      <a:pt x="3" y="21"/>
                      <a:pt x="4" y="24"/>
                      <a:pt x="6" y="2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123"/>
              <p:cNvSpPr/>
              <p:nvPr/>
            </p:nvSpPr>
            <p:spPr bwMode="auto">
              <a:xfrm>
                <a:off x="5976" y="1806"/>
                <a:ext cx="67" cy="65"/>
              </a:xfrm>
              <a:custGeom>
                <a:gdLst>
                  <a:gd name="T0" fmla="*/ 9 w 28"/>
                  <a:gd name="T1" fmla="*/ 23 h 27"/>
                  <a:gd name="T2" fmla="*/ 28 w 28"/>
                  <a:gd name="T3" fmla="*/ 11 h 27"/>
                  <a:gd name="T4" fmla="*/ 9 w 28"/>
                  <a:gd name="T5" fmla="*/ 0 h 27"/>
                  <a:gd name="T6" fmla="*/ 9 w 28"/>
                  <a:gd name="T7" fmla="*/ 23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7">
                    <a:moveTo>
                      <a:pt x="9" y="23"/>
                    </a:moveTo>
                    <a:cubicBezTo>
                      <a:pt x="17" y="27"/>
                      <a:pt x="26" y="18"/>
                      <a:pt x="28" y="11"/>
                    </a:cubicBezTo>
                    <a:cubicBezTo>
                      <a:pt x="21" y="9"/>
                      <a:pt x="14" y="5"/>
                      <a:pt x="9" y="0"/>
                    </a:cubicBezTo>
                    <a:cubicBezTo>
                      <a:pt x="2" y="5"/>
                      <a:pt x="0" y="20"/>
                      <a:pt x="9" y="2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124"/>
              <p:cNvSpPr/>
              <p:nvPr/>
            </p:nvSpPr>
            <p:spPr bwMode="auto">
              <a:xfrm>
                <a:off x="6114" y="2048"/>
                <a:ext cx="37" cy="36"/>
              </a:xfrm>
              <a:custGeom>
                <a:gdLst>
                  <a:gd name="T0" fmla="*/ 16 w 16"/>
                  <a:gd name="T1" fmla="*/ 14 h 15"/>
                  <a:gd name="T2" fmla="*/ 14 w 16"/>
                  <a:gd name="T3" fmla="*/ 0 h 15"/>
                  <a:gd name="T4" fmla="*/ 3 w 16"/>
                  <a:gd name="T5" fmla="*/ 0 h 15"/>
                  <a:gd name="T6" fmla="*/ 1 w 16"/>
                  <a:gd name="T7" fmla="*/ 0 h 15"/>
                  <a:gd name="T8" fmla="*/ 0 w 16"/>
                  <a:gd name="T9" fmla="*/ 14 h 15"/>
                  <a:gd name="T10" fmla="*/ 16 w 16"/>
                  <a:gd name="T11" fmla="*/ 14 h 15"/>
                  <a:gd name="T12" fmla="*/ 16 w 16"/>
                  <a:gd name="T13" fmla="*/ 1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16" y="14"/>
                    </a:moveTo>
                    <a:cubicBezTo>
                      <a:pt x="15" y="9"/>
                      <a:pt x="15" y="4"/>
                      <a:pt x="14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5"/>
                      <a:pt x="0" y="10"/>
                      <a:pt x="0" y="14"/>
                    </a:cubicBezTo>
                    <a:cubicBezTo>
                      <a:pt x="5" y="15"/>
                      <a:pt x="10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125"/>
              <p:cNvSpPr/>
              <p:nvPr/>
            </p:nvSpPr>
            <p:spPr bwMode="auto">
              <a:xfrm>
                <a:off x="5998" y="1954"/>
                <a:ext cx="170" cy="94"/>
              </a:xfrm>
              <a:custGeom>
                <a:gdLst>
                  <a:gd name="T0" fmla="*/ 61 w 72"/>
                  <a:gd name="T1" fmla="*/ 15 h 40"/>
                  <a:gd name="T2" fmla="*/ 44 w 72"/>
                  <a:gd name="T3" fmla="*/ 9 h 40"/>
                  <a:gd name="T4" fmla="*/ 29 w 72"/>
                  <a:gd name="T5" fmla="*/ 12 h 40"/>
                  <a:gd name="T6" fmla="*/ 19 w 72"/>
                  <a:gd name="T7" fmla="*/ 0 h 40"/>
                  <a:gd name="T8" fmla="*/ 13 w 72"/>
                  <a:gd name="T9" fmla="*/ 4 h 40"/>
                  <a:gd name="T10" fmla="*/ 0 w 72"/>
                  <a:gd name="T11" fmla="*/ 12 h 40"/>
                  <a:gd name="T12" fmla="*/ 23 w 72"/>
                  <a:gd name="T13" fmla="*/ 31 h 40"/>
                  <a:gd name="T14" fmla="*/ 72 w 72"/>
                  <a:gd name="T15" fmla="*/ 37 h 40"/>
                  <a:gd name="T16" fmla="*/ 72 w 72"/>
                  <a:gd name="T17" fmla="*/ 9 h 40"/>
                  <a:gd name="T18" fmla="*/ 61 w 72"/>
                  <a:gd name="T19" fmla="*/ 15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" h="40">
                    <a:moveTo>
                      <a:pt x="61" y="15"/>
                    </a:moveTo>
                    <a:cubicBezTo>
                      <a:pt x="54" y="16"/>
                      <a:pt x="48" y="14"/>
                      <a:pt x="44" y="9"/>
                    </a:cubicBezTo>
                    <a:cubicBezTo>
                      <a:pt x="41" y="13"/>
                      <a:pt x="34" y="14"/>
                      <a:pt x="29" y="12"/>
                    </a:cubicBezTo>
                    <a:cubicBezTo>
                      <a:pt x="23" y="10"/>
                      <a:pt x="19" y="6"/>
                      <a:pt x="19" y="0"/>
                    </a:cubicBezTo>
                    <a:cubicBezTo>
                      <a:pt x="17" y="2"/>
                      <a:pt x="15" y="3"/>
                      <a:pt x="13" y="4"/>
                    </a:cubicBezTo>
                    <a:cubicBezTo>
                      <a:pt x="9" y="7"/>
                      <a:pt x="4" y="10"/>
                      <a:pt x="0" y="12"/>
                    </a:cubicBezTo>
                    <a:cubicBezTo>
                      <a:pt x="6" y="20"/>
                      <a:pt x="14" y="27"/>
                      <a:pt x="23" y="31"/>
                    </a:cubicBezTo>
                    <a:cubicBezTo>
                      <a:pt x="38" y="39"/>
                      <a:pt x="56" y="40"/>
                      <a:pt x="72" y="37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69" y="12"/>
                      <a:pt x="65" y="14"/>
                      <a:pt x="61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126"/>
              <p:cNvSpPr/>
              <p:nvPr/>
            </p:nvSpPr>
            <p:spPr bwMode="auto">
              <a:xfrm>
                <a:off x="6149" y="2044"/>
                <a:ext cx="19" cy="35"/>
              </a:xfrm>
              <a:custGeom>
                <a:gdLst>
                  <a:gd name="T0" fmla="*/ 2 w 8"/>
                  <a:gd name="T1" fmla="*/ 15 h 15"/>
                  <a:gd name="T2" fmla="*/ 8 w 8"/>
                  <a:gd name="T3" fmla="*/ 14 h 15"/>
                  <a:gd name="T4" fmla="*/ 8 w 8"/>
                  <a:gd name="T5" fmla="*/ 0 h 15"/>
                  <a:gd name="T6" fmla="*/ 0 w 8"/>
                  <a:gd name="T7" fmla="*/ 2 h 15"/>
                  <a:gd name="T8" fmla="*/ 2 w 8"/>
                  <a:gd name="T9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2" y="15"/>
                    </a:moveTo>
                    <a:cubicBezTo>
                      <a:pt x="4" y="15"/>
                      <a:pt x="6" y="15"/>
                      <a:pt x="8" y="1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1"/>
                      <a:pt x="3" y="1"/>
                      <a:pt x="0" y="2"/>
                    </a:cubicBezTo>
                    <a:cubicBezTo>
                      <a:pt x="1" y="6"/>
                      <a:pt x="1" y="11"/>
                      <a:pt x="2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127"/>
              <p:cNvSpPr/>
              <p:nvPr/>
            </p:nvSpPr>
            <p:spPr bwMode="auto">
              <a:xfrm>
                <a:off x="6028" y="2030"/>
                <a:ext cx="48" cy="45"/>
              </a:xfrm>
              <a:custGeom>
                <a:gdLst>
                  <a:gd name="T0" fmla="*/ 10 w 20"/>
                  <a:gd name="T1" fmla="*/ 16 h 19"/>
                  <a:gd name="T2" fmla="*/ 16 w 20"/>
                  <a:gd name="T3" fmla="*/ 19 h 19"/>
                  <a:gd name="T4" fmla="*/ 20 w 20"/>
                  <a:gd name="T5" fmla="*/ 5 h 19"/>
                  <a:gd name="T6" fmla="*/ 8 w 20"/>
                  <a:gd name="T7" fmla="*/ 0 h 19"/>
                  <a:gd name="T8" fmla="*/ 0 w 20"/>
                  <a:gd name="T9" fmla="*/ 12 h 19"/>
                  <a:gd name="T10" fmla="*/ 10 w 20"/>
                  <a:gd name="T11" fmla="*/ 16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9">
                    <a:moveTo>
                      <a:pt x="10" y="16"/>
                    </a:moveTo>
                    <a:cubicBezTo>
                      <a:pt x="12" y="17"/>
                      <a:pt x="14" y="18"/>
                      <a:pt x="16" y="19"/>
                    </a:cubicBezTo>
                    <a:cubicBezTo>
                      <a:pt x="17" y="14"/>
                      <a:pt x="19" y="10"/>
                      <a:pt x="20" y="5"/>
                    </a:cubicBezTo>
                    <a:cubicBezTo>
                      <a:pt x="16" y="4"/>
                      <a:pt x="12" y="2"/>
                      <a:pt x="8" y="0"/>
                    </a:cubicBezTo>
                    <a:cubicBezTo>
                      <a:pt x="5" y="4"/>
                      <a:pt x="3" y="8"/>
                      <a:pt x="0" y="12"/>
                    </a:cubicBezTo>
                    <a:cubicBezTo>
                      <a:pt x="3" y="13"/>
                      <a:pt x="6" y="15"/>
                      <a:pt x="1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128"/>
              <p:cNvSpPr/>
              <p:nvPr/>
            </p:nvSpPr>
            <p:spPr bwMode="auto">
              <a:xfrm>
                <a:off x="5643" y="1543"/>
                <a:ext cx="35" cy="38"/>
              </a:xfrm>
              <a:custGeom>
                <a:gdLst>
                  <a:gd name="T0" fmla="*/ 1 w 15"/>
                  <a:gd name="T1" fmla="*/ 0 h 16"/>
                  <a:gd name="T2" fmla="*/ 0 w 15"/>
                  <a:gd name="T3" fmla="*/ 15 h 16"/>
                  <a:gd name="T4" fmla="*/ 12 w 15"/>
                  <a:gd name="T5" fmla="*/ 16 h 16"/>
                  <a:gd name="T6" fmla="*/ 15 w 15"/>
                  <a:gd name="T7" fmla="*/ 3 h 16"/>
                  <a:gd name="T8" fmla="*/ 10 w 15"/>
                  <a:gd name="T9" fmla="*/ 1 h 16"/>
                  <a:gd name="T10" fmla="*/ 1 w 15"/>
                  <a:gd name="T11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1" y="0"/>
                    </a:moveTo>
                    <a:cubicBezTo>
                      <a:pt x="0" y="5"/>
                      <a:pt x="0" y="10"/>
                      <a:pt x="0" y="15"/>
                    </a:cubicBezTo>
                    <a:cubicBezTo>
                      <a:pt x="4" y="15"/>
                      <a:pt x="8" y="16"/>
                      <a:pt x="12" y="16"/>
                    </a:cubicBezTo>
                    <a:cubicBezTo>
                      <a:pt x="13" y="12"/>
                      <a:pt x="15" y="8"/>
                      <a:pt x="15" y="3"/>
                    </a:cubicBezTo>
                    <a:cubicBezTo>
                      <a:pt x="14" y="2"/>
                      <a:pt x="12" y="2"/>
                      <a:pt x="10" y="1"/>
                    </a:cubicBezTo>
                    <a:cubicBezTo>
                      <a:pt x="7" y="1"/>
                      <a:pt x="4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129"/>
              <p:cNvSpPr/>
              <p:nvPr/>
            </p:nvSpPr>
            <p:spPr bwMode="auto">
              <a:xfrm>
                <a:off x="5711" y="1441"/>
                <a:ext cx="29" cy="36"/>
              </a:xfrm>
              <a:custGeom>
                <a:gdLst>
                  <a:gd name="T0" fmla="*/ 2 w 12"/>
                  <a:gd name="T1" fmla="*/ 15 h 15"/>
                  <a:gd name="T2" fmla="*/ 12 w 12"/>
                  <a:gd name="T3" fmla="*/ 9 h 15"/>
                  <a:gd name="T4" fmla="*/ 5 w 12"/>
                  <a:gd name="T5" fmla="*/ 0 h 15"/>
                  <a:gd name="T6" fmla="*/ 0 w 12"/>
                  <a:gd name="T7" fmla="*/ 0 h 15"/>
                  <a:gd name="T8" fmla="*/ 1 w 12"/>
                  <a:gd name="T9" fmla="*/ 4 h 15"/>
                  <a:gd name="T10" fmla="*/ 2 w 12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5">
                    <a:moveTo>
                      <a:pt x="2" y="15"/>
                    </a:moveTo>
                    <a:cubicBezTo>
                      <a:pt x="4" y="12"/>
                      <a:pt x="8" y="10"/>
                      <a:pt x="12" y="9"/>
                    </a:cubicBezTo>
                    <a:cubicBezTo>
                      <a:pt x="10" y="6"/>
                      <a:pt x="7" y="3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3"/>
                      <a:pt x="1" y="4"/>
                    </a:cubicBezTo>
                    <a:cubicBezTo>
                      <a:pt x="1" y="8"/>
                      <a:pt x="1" y="11"/>
                      <a:pt x="2" y="1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130"/>
              <p:cNvSpPr/>
              <p:nvPr/>
            </p:nvSpPr>
            <p:spPr bwMode="auto">
              <a:xfrm>
                <a:off x="5690" y="1512"/>
                <a:ext cx="24" cy="24"/>
              </a:xfrm>
              <a:custGeom>
                <a:gdLst>
                  <a:gd name="T0" fmla="*/ 0 w 10"/>
                  <a:gd name="T1" fmla="*/ 8 h 10"/>
                  <a:gd name="T2" fmla="*/ 5 w 10"/>
                  <a:gd name="T3" fmla="*/ 10 h 10"/>
                  <a:gd name="T4" fmla="*/ 5 w 10"/>
                  <a:gd name="T5" fmla="*/ 10 h 10"/>
                  <a:gd name="T6" fmla="*/ 10 w 10"/>
                  <a:gd name="T7" fmla="*/ 6 h 10"/>
                  <a:gd name="T8" fmla="*/ 8 w 10"/>
                  <a:gd name="T9" fmla="*/ 0 h 10"/>
                  <a:gd name="T10" fmla="*/ 7 w 10"/>
                  <a:gd name="T11" fmla="*/ 0 h 10"/>
                  <a:gd name="T12" fmla="*/ 0 w 10"/>
                  <a:gd name="T13" fmla="*/ 8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8"/>
                    </a:moveTo>
                    <a:cubicBezTo>
                      <a:pt x="1" y="8"/>
                      <a:pt x="3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8"/>
                      <a:pt x="8" y="7"/>
                      <a:pt x="10" y="6"/>
                    </a:cubicBezTo>
                    <a:cubicBezTo>
                      <a:pt x="9" y="4"/>
                      <a:pt x="8" y="2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4" y="0"/>
                      <a:pt x="1" y="4"/>
                      <a:pt x="0" y="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131"/>
              <p:cNvSpPr/>
              <p:nvPr/>
            </p:nvSpPr>
            <p:spPr bwMode="auto">
              <a:xfrm>
                <a:off x="5688" y="1441"/>
                <a:ext cx="26" cy="50"/>
              </a:xfrm>
              <a:custGeom>
                <a:gdLst>
                  <a:gd name="T0" fmla="*/ 9 w 11"/>
                  <a:gd name="T1" fmla="*/ 21 h 21"/>
                  <a:gd name="T2" fmla="*/ 10 w 11"/>
                  <a:gd name="T3" fmla="*/ 17 h 21"/>
                  <a:gd name="T4" fmla="*/ 11 w 11"/>
                  <a:gd name="T5" fmla="*/ 17 h 21"/>
                  <a:gd name="T6" fmla="*/ 9 w 11"/>
                  <a:gd name="T7" fmla="*/ 5 h 21"/>
                  <a:gd name="T8" fmla="*/ 9 w 11"/>
                  <a:gd name="T9" fmla="*/ 0 h 21"/>
                  <a:gd name="T10" fmla="*/ 0 w 11"/>
                  <a:gd name="T11" fmla="*/ 0 h 21"/>
                  <a:gd name="T12" fmla="*/ 3 w 11"/>
                  <a:gd name="T13" fmla="*/ 14 h 21"/>
                  <a:gd name="T14" fmla="*/ 9 w 11"/>
                  <a:gd name="T15" fmla="*/ 21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21">
                    <a:moveTo>
                      <a:pt x="9" y="21"/>
                    </a:moveTo>
                    <a:cubicBezTo>
                      <a:pt x="9" y="19"/>
                      <a:pt x="9" y="18"/>
                      <a:pt x="10" y="17"/>
                    </a:cubicBezTo>
                    <a:cubicBezTo>
                      <a:pt x="10" y="17"/>
                      <a:pt x="10" y="17"/>
                      <a:pt x="11" y="17"/>
                    </a:cubicBezTo>
                    <a:cubicBezTo>
                      <a:pt x="10" y="13"/>
                      <a:pt x="10" y="9"/>
                      <a:pt x="9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2" y="10"/>
                      <a:pt x="3" y="14"/>
                    </a:cubicBezTo>
                    <a:cubicBezTo>
                      <a:pt x="5" y="16"/>
                      <a:pt x="7" y="18"/>
                      <a:pt x="9" y="2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132"/>
              <p:cNvSpPr/>
              <p:nvPr/>
            </p:nvSpPr>
            <p:spPr bwMode="auto">
              <a:xfrm>
                <a:off x="5579" y="1593"/>
                <a:ext cx="102" cy="69"/>
              </a:xfrm>
              <a:custGeom>
                <a:gdLst>
                  <a:gd name="T0" fmla="*/ 32 w 43"/>
                  <a:gd name="T1" fmla="*/ 1 h 29"/>
                  <a:gd name="T2" fmla="*/ 20 w 43"/>
                  <a:gd name="T3" fmla="*/ 0 h 29"/>
                  <a:gd name="T4" fmla="*/ 2 w 43"/>
                  <a:gd name="T5" fmla="*/ 13 h 29"/>
                  <a:gd name="T6" fmla="*/ 14 w 43"/>
                  <a:gd name="T7" fmla="*/ 27 h 29"/>
                  <a:gd name="T8" fmla="*/ 20 w 43"/>
                  <a:gd name="T9" fmla="*/ 19 h 29"/>
                  <a:gd name="T10" fmla="*/ 12 w 43"/>
                  <a:gd name="T11" fmla="*/ 13 h 29"/>
                  <a:gd name="T12" fmla="*/ 12 w 43"/>
                  <a:gd name="T13" fmla="*/ 13 h 29"/>
                  <a:gd name="T14" fmla="*/ 11 w 43"/>
                  <a:gd name="T15" fmla="*/ 12 h 29"/>
                  <a:gd name="T16" fmla="*/ 24 w 43"/>
                  <a:gd name="T17" fmla="*/ 8 h 29"/>
                  <a:gd name="T18" fmla="*/ 40 w 43"/>
                  <a:gd name="T19" fmla="*/ 16 h 29"/>
                  <a:gd name="T20" fmla="*/ 43 w 43"/>
                  <a:gd name="T21" fmla="*/ 6 h 29"/>
                  <a:gd name="T22" fmla="*/ 32 w 43"/>
                  <a:gd name="T23" fmla="*/ 1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8">
                    <a:moveTo>
                      <a:pt x="32" y="1"/>
                    </a:moveTo>
                    <a:cubicBezTo>
                      <a:pt x="28" y="0"/>
                      <a:pt x="24" y="0"/>
                      <a:pt x="20" y="0"/>
                    </a:cubicBezTo>
                    <a:cubicBezTo>
                      <a:pt x="13" y="1"/>
                      <a:pt x="4" y="5"/>
                      <a:pt x="2" y="13"/>
                    </a:cubicBezTo>
                    <a:cubicBezTo>
                      <a:pt x="0" y="21"/>
                      <a:pt x="6" y="29"/>
                      <a:pt x="14" y="27"/>
                    </a:cubicBezTo>
                    <a:cubicBezTo>
                      <a:pt x="18" y="26"/>
                      <a:pt x="20" y="23"/>
                      <a:pt x="20" y="19"/>
                    </a:cubicBezTo>
                    <a:cubicBezTo>
                      <a:pt x="20" y="15"/>
                      <a:pt x="16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1" y="12"/>
                      <a:pt x="11" y="12"/>
                    </a:cubicBezTo>
                    <a:cubicBezTo>
                      <a:pt x="13" y="7"/>
                      <a:pt x="21" y="8"/>
                      <a:pt x="24" y="8"/>
                    </a:cubicBezTo>
                    <a:cubicBezTo>
                      <a:pt x="30" y="9"/>
                      <a:pt x="35" y="12"/>
                      <a:pt x="40" y="16"/>
                    </a:cubicBezTo>
                    <a:cubicBezTo>
                      <a:pt x="40" y="12"/>
                      <a:pt x="41" y="9"/>
                      <a:pt x="43" y="6"/>
                    </a:cubicBezTo>
                    <a:cubicBezTo>
                      <a:pt x="40" y="3"/>
                      <a:pt x="36" y="2"/>
                      <a:pt x="32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133"/>
              <p:cNvSpPr/>
              <p:nvPr/>
            </p:nvSpPr>
            <p:spPr bwMode="auto">
              <a:xfrm>
                <a:off x="5676" y="1553"/>
                <a:ext cx="12" cy="33"/>
              </a:xfrm>
              <a:custGeom>
                <a:gdLst>
                  <a:gd name="T0" fmla="*/ 4 w 5"/>
                  <a:gd name="T1" fmla="*/ 2 h 14"/>
                  <a:gd name="T2" fmla="*/ 5 w 5"/>
                  <a:gd name="T3" fmla="*/ 0 h 14"/>
                  <a:gd name="T4" fmla="*/ 3 w 5"/>
                  <a:gd name="T5" fmla="*/ 0 h 14"/>
                  <a:gd name="T6" fmla="*/ 0 w 5"/>
                  <a:gd name="T7" fmla="*/ 13 h 14"/>
                  <a:gd name="T8" fmla="*/ 5 w 5"/>
                  <a:gd name="T9" fmla="*/ 14 h 14"/>
                  <a:gd name="T10" fmla="*/ 4 w 5"/>
                  <a:gd name="T11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4">
                    <a:moveTo>
                      <a:pt x="4" y="2"/>
                    </a:moveTo>
                    <a:cubicBezTo>
                      <a:pt x="4" y="1"/>
                      <a:pt x="4" y="1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4"/>
                      <a:pt x="1" y="8"/>
                      <a:pt x="0" y="13"/>
                    </a:cubicBezTo>
                    <a:cubicBezTo>
                      <a:pt x="2" y="13"/>
                      <a:pt x="4" y="13"/>
                      <a:pt x="5" y="14"/>
                    </a:cubicBezTo>
                    <a:cubicBezTo>
                      <a:pt x="4" y="10"/>
                      <a:pt x="3" y="6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134"/>
              <p:cNvSpPr/>
              <p:nvPr/>
            </p:nvSpPr>
            <p:spPr bwMode="auto">
              <a:xfrm>
                <a:off x="5028" y="2535"/>
                <a:ext cx="163" cy="52"/>
              </a:xfrm>
              <a:custGeom>
                <a:gdLst>
                  <a:gd name="T0" fmla="*/ 67 w 69"/>
                  <a:gd name="T1" fmla="*/ 0 h 22"/>
                  <a:gd name="T2" fmla="*/ 53 w 69"/>
                  <a:gd name="T3" fmla="*/ 2 h 22"/>
                  <a:gd name="T4" fmla="*/ 37 w 69"/>
                  <a:gd name="T5" fmla="*/ 3 h 22"/>
                  <a:gd name="T6" fmla="*/ 21 w 69"/>
                  <a:gd name="T7" fmla="*/ 4 h 22"/>
                  <a:gd name="T8" fmla="*/ 7 w 69"/>
                  <a:gd name="T9" fmla="*/ 5 h 22"/>
                  <a:gd name="T10" fmla="*/ 0 w 69"/>
                  <a:gd name="T11" fmla="*/ 22 h 22"/>
                  <a:gd name="T12" fmla="*/ 33 w 69"/>
                  <a:gd name="T13" fmla="*/ 19 h 22"/>
                  <a:gd name="T14" fmla="*/ 69 w 69"/>
                  <a:gd name="T15" fmla="*/ 15 h 22"/>
                  <a:gd name="T16" fmla="*/ 67 w 69"/>
                  <a:gd name="T17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22">
                    <a:moveTo>
                      <a:pt x="67" y="0"/>
                    </a:moveTo>
                    <a:cubicBezTo>
                      <a:pt x="62" y="1"/>
                      <a:pt x="57" y="1"/>
                      <a:pt x="53" y="2"/>
                    </a:cubicBezTo>
                    <a:cubicBezTo>
                      <a:pt x="48" y="2"/>
                      <a:pt x="42" y="2"/>
                      <a:pt x="37" y="3"/>
                    </a:cubicBezTo>
                    <a:cubicBezTo>
                      <a:pt x="32" y="3"/>
                      <a:pt x="26" y="4"/>
                      <a:pt x="21" y="4"/>
                    </a:cubicBezTo>
                    <a:cubicBezTo>
                      <a:pt x="16" y="5"/>
                      <a:pt x="12" y="5"/>
                      <a:pt x="7" y="5"/>
                    </a:cubicBezTo>
                    <a:cubicBezTo>
                      <a:pt x="5" y="11"/>
                      <a:pt x="2" y="16"/>
                      <a:pt x="0" y="22"/>
                    </a:cubicBezTo>
                    <a:cubicBezTo>
                      <a:pt x="11" y="21"/>
                      <a:pt x="22" y="20"/>
                      <a:pt x="33" y="19"/>
                    </a:cubicBezTo>
                    <a:cubicBezTo>
                      <a:pt x="45" y="19"/>
                      <a:pt x="57" y="17"/>
                      <a:pt x="69" y="15"/>
                    </a:cubicBezTo>
                    <a:cubicBezTo>
                      <a:pt x="67" y="11"/>
                      <a:pt x="66" y="5"/>
                      <a:pt x="67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135"/>
              <p:cNvSpPr/>
              <p:nvPr/>
            </p:nvSpPr>
            <p:spPr bwMode="auto">
              <a:xfrm>
                <a:off x="5553" y="2162"/>
                <a:ext cx="31" cy="27"/>
              </a:xfrm>
              <a:custGeom>
                <a:gdLst>
                  <a:gd name="T0" fmla="*/ 13 w 13"/>
                  <a:gd name="T1" fmla="*/ 1 h 11"/>
                  <a:gd name="T2" fmla="*/ 11 w 13"/>
                  <a:gd name="T3" fmla="*/ 1 h 11"/>
                  <a:gd name="T4" fmla="*/ 3 w 13"/>
                  <a:gd name="T5" fmla="*/ 0 h 11"/>
                  <a:gd name="T6" fmla="*/ 1 w 13"/>
                  <a:gd name="T7" fmla="*/ 0 h 11"/>
                  <a:gd name="T8" fmla="*/ 0 w 13"/>
                  <a:gd name="T9" fmla="*/ 11 h 11"/>
                  <a:gd name="T10" fmla="*/ 13 w 13"/>
                  <a:gd name="T11" fmla="*/ 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13" y="1"/>
                    </a:moveTo>
                    <a:cubicBezTo>
                      <a:pt x="13" y="1"/>
                      <a:pt x="12" y="1"/>
                      <a:pt x="11" y="1"/>
                    </a:cubicBezTo>
                    <a:cubicBezTo>
                      <a:pt x="8" y="1"/>
                      <a:pt x="6" y="1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4"/>
                      <a:pt x="2" y="8"/>
                      <a:pt x="0" y="11"/>
                    </a:cubicBezTo>
                    <a:cubicBezTo>
                      <a:pt x="6" y="11"/>
                      <a:pt x="13" y="7"/>
                      <a:pt x="13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136"/>
              <p:cNvSpPr/>
              <p:nvPr/>
            </p:nvSpPr>
            <p:spPr bwMode="auto">
              <a:xfrm>
                <a:off x="5506" y="2151"/>
                <a:ext cx="33" cy="45"/>
              </a:xfrm>
              <a:custGeom>
                <a:gdLst>
                  <a:gd name="T0" fmla="*/ 13 w 14"/>
                  <a:gd name="T1" fmla="*/ 3 h 19"/>
                  <a:gd name="T2" fmla="*/ 9 w 14"/>
                  <a:gd name="T3" fmla="*/ 1 h 19"/>
                  <a:gd name="T4" fmla="*/ 7 w 14"/>
                  <a:gd name="T5" fmla="*/ 0 h 19"/>
                  <a:gd name="T6" fmla="*/ 6 w 14"/>
                  <a:gd name="T7" fmla="*/ 6 h 19"/>
                  <a:gd name="T8" fmla="*/ 0 w 14"/>
                  <a:gd name="T9" fmla="*/ 10 h 19"/>
                  <a:gd name="T10" fmla="*/ 3 w 14"/>
                  <a:gd name="T11" fmla="*/ 19 h 19"/>
                  <a:gd name="T12" fmla="*/ 13 w 14"/>
                  <a:gd name="T13" fmla="*/ 3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9">
                    <a:moveTo>
                      <a:pt x="13" y="3"/>
                    </a:moveTo>
                    <a:cubicBezTo>
                      <a:pt x="12" y="2"/>
                      <a:pt x="10" y="2"/>
                      <a:pt x="9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4" y="8"/>
                      <a:pt x="2" y="9"/>
                      <a:pt x="0" y="10"/>
                    </a:cubicBezTo>
                    <a:cubicBezTo>
                      <a:pt x="1" y="13"/>
                      <a:pt x="2" y="16"/>
                      <a:pt x="3" y="19"/>
                    </a:cubicBezTo>
                    <a:cubicBezTo>
                      <a:pt x="9" y="16"/>
                      <a:pt x="14" y="9"/>
                      <a:pt x="13" y="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137"/>
              <p:cNvSpPr/>
              <p:nvPr/>
            </p:nvSpPr>
            <p:spPr bwMode="auto">
              <a:xfrm>
                <a:off x="5496" y="2117"/>
                <a:ext cx="24" cy="55"/>
              </a:xfrm>
              <a:custGeom>
                <a:gdLst>
                  <a:gd name="T0" fmla="*/ 3 w 10"/>
                  <a:gd name="T1" fmla="*/ 23 h 23"/>
                  <a:gd name="T2" fmla="*/ 9 w 10"/>
                  <a:gd name="T3" fmla="*/ 18 h 23"/>
                  <a:gd name="T4" fmla="*/ 10 w 10"/>
                  <a:gd name="T5" fmla="*/ 13 h 23"/>
                  <a:gd name="T6" fmla="*/ 0 w 10"/>
                  <a:gd name="T7" fmla="*/ 0 h 23"/>
                  <a:gd name="T8" fmla="*/ 3 w 10"/>
                  <a:gd name="T9" fmla="*/ 2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3">
                    <a:moveTo>
                      <a:pt x="3" y="23"/>
                    </a:moveTo>
                    <a:cubicBezTo>
                      <a:pt x="6" y="22"/>
                      <a:pt x="8" y="20"/>
                      <a:pt x="9" y="18"/>
                    </a:cubicBezTo>
                    <a:cubicBezTo>
                      <a:pt x="10" y="16"/>
                      <a:pt x="9" y="14"/>
                      <a:pt x="10" y="13"/>
                    </a:cubicBezTo>
                    <a:cubicBezTo>
                      <a:pt x="6" y="9"/>
                      <a:pt x="2" y="5"/>
                      <a:pt x="0" y="0"/>
                    </a:cubicBezTo>
                    <a:cubicBezTo>
                      <a:pt x="0" y="7"/>
                      <a:pt x="1" y="15"/>
                      <a:pt x="3" y="2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138"/>
              <p:cNvSpPr/>
              <p:nvPr/>
            </p:nvSpPr>
            <p:spPr bwMode="auto">
              <a:xfrm>
                <a:off x="5515" y="2158"/>
                <a:ext cx="45" cy="64"/>
              </a:xfrm>
              <a:custGeom>
                <a:gdLst>
                  <a:gd name="T0" fmla="*/ 5 w 19"/>
                  <a:gd name="T1" fmla="*/ 27 h 27"/>
                  <a:gd name="T2" fmla="*/ 16 w 19"/>
                  <a:gd name="T3" fmla="*/ 2 h 27"/>
                  <a:gd name="T4" fmla="*/ 10 w 19"/>
                  <a:gd name="T5" fmla="*/ 0 h 27"/>
                  <a:gd name="T6" fmla="*/ 0 w 19"/>
                  <a:gd name="T7" fmla="*/ 18 h 27"/>
                  <a:gd name="T8" fmla="*/ 5 w 19"/>
                  <a:gd name="T9" fmla="*/ 27 h 27"/>
                  <a:gd name="T10" fmla="*/ 5 w 19"/>
                  <a:gd name="T11" fmla="*/ 27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7">
                    <a:moveTo>
                      <a:pt x="5" y="27"/>
                    </a:moveTo>
                    <a:cubicBezTo>
                      <a:pt x="11" y="20"/>
                      <a:pt x="19" y="11"/>
                      <a:pt x="16" y="2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11" y="7"/>
                      <a:pt x="6" y="14"/>
                      <a:pt x="0" y="18"/>
                    </a:cubicBezTo>
                    <a:cubicBezTo>
                      <a:pt x="2" y="21"/>
                      <a:pt x="3" y="24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139"/>
              <p:cNvSpPr/>
              <p:nvPr/>
            </p:nvSpPr>
            <p:spPr bwMode="auto">
              <a:xfrm>
                <a:off x="5562" y="2044"/>
                <a:ext cx="52" cy="45"/>
              </a:xfrm>
              <a:custGeom>
                <a:gdLst>
                  <a:gd name="T0" fmla="*/ 22 w 22"/>
                  <a:gd name="T1" fmla="*/ 0 h 19"/>
                  <a:gd name="T2" fmla="*/ 1 w 22"/>
                  <a:gd name="T3" fmla="*/ 9 h 19"/>
                  <a:gd name="T4" fmla="*/ 1 w 22"/>
                  <a:gd name="T5" fmla="*/ 9 h 19"/>
                  <a:gd name="T6" fmla="*/ 9 w 22"/>
                  <a:gd name="T7" fmla="*/ 19 h 19"/>
                  <a:gd name="T8" fmla="*/ 22 w 22"/>
                  <a:gd name="T9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22" y="0"/>
                    </a:moveTo>
                    <a:cubicBezTo>
                      <a:pt x="15" y="3"/>
                      <a:pt x="8" y="7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4"/>
                      <a:pt x="5" y="17"/>
                      <a:pt x="9" y="19"/>
                    </a:cubicBezTo>
                    <a:cubicBezTo>
                      <a:pt x="11" y="11"/>
                      <a:pt x="16" y="5"/>
                      <a:pt x="22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140"/>
              <p:cNvSpPr/>
              <p:nvPr/>
            </p:nvSpPr>
            <p:spPr bwMode="auto">
              <a:xfrm>
                <a:off x="5532" y="2224"/>
                <a:ext cx="28" cy="24"/>
              </a:xfrm>
              <a:custGeom>
                <a:gdLst>
                  <a:gd name="T0" fmla="*/ 12 w 12"/>
                  <a:gd name="T1" fmla="*/ 1 h 10"/>
                  <a:gd name="T2" fmla="*/ 0 w 12"/>
                  <a:gd name="T3" fmla="*/ 0 h 10"/>
                  <a:gd name="T4" fmla="*/ 8 w 12"/>
                  <a:gd name="T5" fmla="*/ 10 h 10"/>
                  <a:gd name="T6" fmla="*/ 12 w 12"/>
                  <a:gd name="T7" fmla="*/ 1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0">
                    <a:moveTo>
                      <a:pt x="12" y="1"/>
                    </a:moveTo>
                    <a:cubicBezTo>
                      <a:pt x="8" y="2"/>
                      <a:pt x="4" y="1"/>
                      <a:pt x="0" y="0"/>
                    </a:cubicBezTo>
                    <a:cubicBezTo>
                      <a:pt x="2" y="4"/>
                      <a:pt x="5" y="7"/>
                      <a:pt x="8" y="10"/>
                    </a:cubicBezTo>
                    <a:cubicBezTo>
                      <a:pt x="11" y="8"/>
                      <a:pt x="12" y="5"/>
                      <a:pt x="12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141"/>
              <p:cNvSpPr/>
              <p:nvPr/>
            </p:nvSpPr>
            <p:spPr bwMode="auto">
              <a:xfrm>
                <a:off x="5543" y="2162"/>
                <a:ext cx="62" cy="45"/>
              </a:xfrm>
              <a:custGeom>
                <a:gdLst>
                  <a:gd name="T0" fmla="*/ 22 w 26"/>
                  <a:gd name="T1" fmla="*/ 0 h 19"/>
                  <a:gd name="T2" fmla="*/ 19 w 26"/>
                  <a:gd name="T3" fmla="*/ 0 h 19"/>
                  <a:gd name="T4" fmla="*/ 4 w 26"/>
                  <a:gd name="T5" fmla="*/ 13 h 19"/>
                  <a:gd name="T6" fmla="*/ 0 w 26"/>
                  <a:gd name="T7" fmla="*/ 18 h 19"/>
                  <a:gd name="T8" fmla="*/ 26 w 26"/>
                  <a:gd name="T9" fmla="*/ 4 h 19"/>
                  <a:gd name="T10" fmla="*/ 23 w 26"/>
                  <a:gd name="T11" fmla="*/ 0 h 19"/>
                  <a:gd name="T12" fmla="*/ 22 w 26"/>
                  <a:gd name="T13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9">
                    <a:moveTo>
                      <a:pt x="22" y="0"/>
                    </a:moveTo>
                    <a:cubicBezTo>
                      <a:pt x="21" y="0"/>
                      <a:pt x="20" y="0"/>
                      <a:pt x="19" y="0"/>
                    </a:cubicBezTo>
                    <a:cubicBezTo>
                      <a:pt x="18" y="7"/>
                      <a:pt x="10" y="13"/>
                      <a:pt x="4" y="13"/>
                    </a:cubicBezTo>
                    <a:cubicBezTo>
                      <a:pt x="3" y="15"/>
                      <a:pt x="2" y="17"/>
                      <a:pt x="0" y="18"/>
                    </a:cubicBezTo>
                    <a:cubicBezTo>
                      <a:pt x="11" y="19"/>
                      <a:pt x="23" y="15"/>
                      <a:pt x="26" y="4"/>
                    </a:cubicBezTo>
                    <a:cubicBezTo>
                      <a:pt x="25" y="3"/>
                      <a:pt x="24" y="1"/>
                      <a:pt x="23" y="0"/>
                    </a:cubicBezTo>
                    <a:cubicBezTo>
                      <a:pt x="23" y="0"/>
                      <a:pt x="23" y="0"/>
                      <a:pt x="22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142"/>
              <p:cNvSpPr/>
              <p:nvPr/>
            </p:nvSpPr>
            <p:spPr bwMode="auto">
              <a:xfrm>
                <a:off x="5496" y="2072"/>
                <a:ext cx="99" cy="88"/>
              </a:xfrm>
              <a:custGeom>
                <a:gdLst>
                  <a:gd name="T0" fmla="*/ 0 w 42"/>
                  <a:gd name="T1" fmla="*/ 15 h 37"/>
                  <a:gd name="T2" fmla="*/ 15 w 42"/>
                  <a:gd name="T3" fmla="*/ 33 h 37"/>
                  <a:gd name="T4" fmla="*/ 29 w 42"/>
                  <a:gd name="T5" fmla="*/ 37 h 37"/>
                  <a:gd name="T6" fmla="*/ 36 w 42"/>
                  <a:gd name="T7" fmla="*/ 37 h 37"/>
                  <a:gd name="T8" fmla="*/ 42 w 42"/>
                  <a:gd name="T9" fmla="*/ 37 h 37"/>
                  <a:gd name="T10" fmla="*/ 39 w 42"/>
                  <a:gd name="T11" fmla="*/ 31 h 37"/>
                  <a:gd name="T12" fmla="*/ 38 w 42"/>
                  <a:gd name="T13" fmla="*/ 28 h 37"/>
                  <a:gd name="T14" fmla="*/ 14 w 42"/>
                  <a:gd name="T15" fmla="*/ 21 h 37"/>
                  <a:gd name="T16" fmla="*/ 6 w 42"/>
                  <a:gd name="T17" fmla="*/ 0 h 37"/>
                  <a:gd name="T18" fmla="*/ 2 w 42"/>
                  <a:gd name="T19" fmla="*/ 0 h 37"/>
                  <a:gd name="T20" fmla="*/ 0 w 42"/>
                  <a:gd name="T21" fmla="*/ 15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37">
                    <a:moveTo>
                      <a:pt x="0" y="15"/>
                    </a:moveTo>
                    <a:cubicBezTo>
                      <a:pt x="3" y="22"/>
                      <a:pt x="7" y="29"/>
                      <a:pt x="15" y="33"/>
                    </a:cubicBezTo>
                    <a:cubicBezTo>
                      <a:pt x="19" y="35"/>
                      <a:pt x="24" y="36"/>
                      <a:pt x="29" y="37"/>
                    </a:cubicBezTo>
                    <a:cubicBezTo>
                      <a:pt x="32" y="37"/>
                      <a:pt x="34" y="37"/>
                      <a:pt x="36" y="37"/>
                    </a:cubicBezTo>
                    <a:cubicBezTo>
                      <a:pt x="38" y="37"/>
                      <a:pt x="40" y="37"/>
                      <a:pt x="42" y="37"/>
                    </a:cubicBezTo>
                    <a:cubicBezTo>
                      <a:pt x="41" y="35"/>
                      <a:pt x="40" y="33"/>
                      <a:pt x="39" y="31"/>
                    </a:cubicBezTo>
                    <a:cubicBezTo>
                      <a:pt x="38" y="30"/>
                      <a:pt x="38" y="29"/>
                      <a:pt x="38" y="28"/>
                    </a:cubicBezTo>
                    <a:cubicBezTo>
                      <a:pt x="29" y="28"/>
                      <a:pt x="20" y="28"/>
                      <a:pt x="14" y="21"/>
                    </a:cubicBezTo>
                    <a:cubicBezTo>
                      <a:pt x="9" y="16"/>
                      <a:pt x="5" y="8"/>
                      <a:pt x="6" y="0"/>
                    </a:cubicBezTo>
                    <a:cubicBezTo>
                      <a:pt x="5" y="0"/>
                      <a:pt x="4" y="0"/>
                      <a:pt x="2" y="0"/>
                    </a:cubicBezTo>
                    <a:cubicBezTo>
                      <a:pt x="1" y="5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143"/>
              <p:cNvSpPr/>
              <p:nvPr/>
            </p:nvSpPr>
            <p:spPr bwMode="auto">
              <a:xfrm>
                <a:off x="5532" y="2174"/>
                <a:ext cx="82" cy="50"/>
              </a:xfrm>
              <a:custGeom>
                <a:gdLst>
                  <a:gd name="T0" fmla="*/ 4 w 35"/>
                  <a:gd name="T1" fmla="*/ 15 h 21"/>
                  <a:gd name="T2" fmla="*/ 4 w 35"/>
                  <a:gd name="T3" fmla="*/ 15 h 21"/>
                  <a:gd name="T4" fmla="*/ 0 w 35"/>
                  <a:gd name="T5" fmla="*/ 20 h 21"/>
                  <a:gd name="T6" fmla="*/ 18 w 35"/>
                  <a:gd name="T7" fmla="*/ 20 h 21"/>
                  <a:gd name="T8" fmla="*/ 35 w 35"/>
                  <a:gd name="T9" fmla="*/ 11 h 21"/>
                  <a:gd name="T10" fmla="*/ 34 w 35"/>
                  <a:gd name="T11" fmla="*/ 5 h 21"/>
                  <a:gd name="T12" fmla="*/ 34 w 35"/>
                  <a:gd name="T13" fmla="*/ 1 h 21"/>
                  <a:gd name="T14" fmla="*/ 32 w 35"/>
                  <a:gd name="T15" fmla="*/ 0 h 21"/>
                  <a:gd name="T16" fmla="*/ 4 w 35"/>
                  <a:gd name="T17" fmla="*/ 15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21">
                    <a:moveTo>
                      <a:pt x="4" y="15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7"/>
                      <a:pt x="1" y="18"/>
                      <a:pt x="0" y="20"/>
                    </a:cubicBezTo>
                    <a:cubicBezTo>
                      <a:pt x="6" y="21"/>
                      <a:pt x="12" y="21"/>
                      <a:pt x="18" y="20"/>
                    </a:cubicBezTo>
                    <a:cubicBezTo>
                      <a:pt x="25" y="19"/>
                      <a:pt x="31" y="16"/>
                      <a:pt x="35" y="11"/>
                    </a:cubicBezTo>
                    <a:cubicBezTo>
                      <a:pt x="34" y="9"/>
                      <a:pt x="34" y="7"/>
                      <a:pt x="34" y="5"/>
                    </a:cubicBezTo>
                    <a:cubicBezTo>
                      <a:pt x="34" y="4"/>
                      <a:pt x="34" y="3"/>
                      <a:pt x="34" y="1"/>
                    </a:cubicBezTo>
                    <a:cubicBezTo>
                      <a:pt x="33" y="1"/>
                      <a:pt x="33" y="0"/>
                      <a:pt x="32" y="0"/>
                    </a:cubicBezTo>
                    <a:cubicBezTo>
                      <a:pt x="28" y="12"/>
                      <a:pt x="16" y="16"/>
                      <a:pt x="4" y="15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144"/>
              <p:cNvSpPr/>
              <p:nvPr/>
            </p:nvSpPr>
            <p:spPr bwMode="auto">
              <a:xfrm>
                <a:off x="5553" y="2224"/>
                <a:ext cx="33" cy="43"/>
              </a:xfrm>
              <a:custGeom>
                <a:gdLst>
                  <a:gd name="T0" fmla="*/ 13 w 14"/>
                  <a:gd name="T1" fmla="*/ 9 h 18"/>
                  <a:gd name="T2" fmla="*/ 12 w 14"/>
                  <a:gd name="T3" fmla="*/ 0 h 18"/>
                  <a:gd name="T4" fmla="*/ 5 w 14"/>
                  <a:gd name="T5" fmla="*/ 1 h 18"/>
                  <a:gd name="T6" fmla="*/ 0 w 14"/>
                  <a:gd name="T7" fmla="*/ 11 h 18"/>
                  <a:gd name="T8" fmla="*/ 9 w 14"/>
                  <a:gd name="T9" fmla="*/ 18 h 18"/>
                  <a:gd name="T10" fmla="*/ 13 w 14"/>
                  <a:gd name="T11" fmla="*/ 9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8">
                    <a:moveTo>
                      <a:pt x="13" y="9"/>
                    </a:moveTo>
                    <a:cubicBezTo>
                      <a:pt x="13" y="6"/>
                      <a:pt x="14" y="3"/>
                      <a:pt x="12" y="0"/>
                    </a:cubicBezTo>
                    <a:cubicBezTo>
                      <a:pt x="10" y="1"/>
                      <a:pt x="7" y="1"/>
                      <a:pt x="5" y="1"/>
                    </a:cubicBezTo>
                    <a:cubicBezTo>
                      <a:pt x="5" y="5"/>
                      <a:pt x="3" y="9"/>
                      <a:pt x="0" y="11"/>
                    </a:cubicBezTo>
                    <a:cubicBezTo>
                      <a:pt x="3" y="14"/>
                      <a:pt x="6" y="16"/>
                      <a:pt x="9" y="18"/>
                    </a:cubicBezTo>
                    <a:cubicBezTo>
                      <a:pt x="11" y="16"/>
                      <a:pt x="12" y="12"/>
                      <a:pt x="13" y="9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145"/>
              <p:cNvSpPr/>
              <p:nvPr/>
            </p:nvSpPr>
            <p:spPr bwMode="auto">
              <a:xfrm>
                <a:off x="5607" y="2060"/>
                <a:ext cx="36" cy="88"/>
              </a:xfrm>
              <a:custGeom>
                <a:gdLst>
                  <a:gd name="T0" fmla="*/ 11 w 15"/>
                  <a:gd name="T1" fmla="*/ 31 h 37"/>
                  <a:gd name="T2" fmla="*/ 15 w 15"/>
                  <a:gd name="T3" fmla="*/ 5 h 37"/>
                  <a:gd name="T4" fmla="*/ 10 w 15"/>
                  <a:gd name="T5" fmla="*/ 0 h 37"/>
                  <a:gd name="T6" fmla="*/ 0 w 15"/>
                  <a:gd name="T7" fmla="*/ 20 h 37"/>
                  <a:gd name="T8" fmla="*/ 6 w 15"/>
                  <a:gd name="T9" fmla="*/ 37 h 37"/>
                  <a:gd name="T10" fmla="*/ 11 w 15"/>
                  <a:gd name="T11" fmla="*/ 31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37">
                    <a:moveTo>
                      <a:pt x="11" y="31"/>
                    </a:moveTo>
                    <a:cubicBezTo>
                      <a:pt x="5" y="23"/>
                      <a:pt x="8" y="11"/>
                      <a:pt x="15" y="5"/>
                    </a:cubicBezTo>
                    <a:cubicBezTo>
                      <a:pt x="14" y="4"/>
                      <a:pt x="12" y="2"/>
                      <a:pt x="10" y="0"/>
                    </a:cubicBezTo>
                    <a:cubicBezTo>
                      <a:pt x="5" y="5"/>
                      <a:pt x="1" y="12"/>
                      <a:pt x="0" y="20"/>
                    </a:cubicBezTo>
                    <a:cubicBezTo>
                      <a:pt x="0" y="25"/>
                      <a:pt x="1" y="33"/>
                      <a:pt x="6" y="37"/>
                    </a:cubicBezTo>
                    <a:cubicBezTo>
                      <a:pt x="7" y="35"/>
                      <a:pt x="9" y="32"/>
                      <a:pt x="11" y="3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146"/>
              <p:cNvSpPr/>
              <p:nvPr/>
            </p:nvSpPr>
            <p:spPr bwMode="auto">
              <a:xfrm>
                <a:off x="5584" y="2044"/>
                <a:ext cx="45" cy="128"/>
              </a:xfrm>
              <a:custGeom>
                <a:gdLst>
                  <a:gd name="T0" fmla="*/ 9 w 19"/>
                  <a:gd name="T1" fmla="*/ 27 h 54"/>
                  <a:gd name="T2" fmla="*/ 19 w 19"/>
                  <a:gd name="T3" fmla="*/ 6 h 54"/>
                  <a:gd name="T4" fmla="*/ 15 w 19"/>
                  <a:gd name="T5" fmla="*/ 0 h 54"/>
                  <a:gd name="T6" fmla="*/ 5 w 19"/>
                  <a:gd name="T7" fmla="*/ 11 h 54"/>
                  <a:gd name="T8" fmla="*/ 0 w 19"/>
                  <a:gd name="T9" fmla="*/ 26 h 54"/>
                  <a:gd name="T10" fmla="*/ 3 w 19"/>
                  <a:gd name="T11" fmla="*/ 42 h 54"/>
                  <a:gd name="T12" fmla="*/ 12 w 19"/>
                  <a:gd name="T13" fmla="*/ 54 h 54"/>
                  <a:gd name="T14" fmla="*/ 15 w 19"/>
                  <a:gd name="T15" fmla="*/ 45 h 54"/>
                  <a:gd name="T16" fmla="*/ 9 w 19"/>
                  <a:gd name="T17" fmla="*/ 27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54">
                    <a:moveTo>
                      <a:pt x="9" y="27"/>
                    </a:moveTo>
                    <a:cubicBezTo>
                      <a:pt x="9" y="19"/>
                      <a:pt x="13" y="11"/>
                      <a:pt x="19" y="6"/>
                    </a:cubicBezTo>
                    <a:cubicBezTo>
                      <a:pt x="18" y="4"/>
                      <a:pt x="16" y="2"/>
                      <a:pt x="15" y="0"/>
                    </a:cubicBezTo>
                    <a:cubicBezTo>
                      <a:pt x="11" y="3"/>
                      <a:pt x="8" y="6"/>
                      <a:pt x="5" y="11"/>
                    </a:cubicBezTo>
                    <a:cubicBezTo>
                      <a:pt x="2" y="15"/>
                      <a:pt x="0" y="21"/>
                      <a:pt x="0" y="26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47"/>
                      <a:pt x="8" y="51"/>
                      <a:pt x="12" y="54"/>
                    </a:cubicBezTo>
                    <a:cubicBezTo>
                      <a:pt x="12" y="51"/>
                      <a:pt x="13" y="48"/>
                      <a:pt x="15" y="45"/>
                    </a:cubicBezTo>
                    <a:cubicBezTo>
                      <a:pt x="9" y="41"/>
                      <a:pt x="8" y="33"/>
                      <a:pt x="9" y="2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147"/>
              <p:cNvSpPr/>
              <p:nvPr/>
            </p:nvSpPr>
            <p:spPr bwMode="auto">
              <a:xfrm>
                <a:off x="5510" y="2070"/>
                <a:ext cx="74" cy="66"/>
              </a:xfrm>
              <a:custGeom>
                <a:gdLst>
                  <a:gd name="T0" fmla="*/ 2 w 31"/>
                  <a:gd name="T1" fmla="*/ 1 h 28"/>
                  <a:gd name="T2" fmla="*/ 10 w 31"/>
                  <a:gd name="T3" fmla="*/ 22 h 28"/>
                  <a:gd name="T4" fmla="*/ 31 w 31"/>
                  <a:gd name="T5" fmla="*/ 27 h 28"/>
                  <a:gd name="T6" fmla="*/ 30 w 31"/>
                  <a:gd name="T7" fmla="*/ 19 h 28"/>
                  <a:gd name="T8" fmla="*/ 16 w 31"/>
                  <a:gd name="T9" fmla="*/ 14 h 28"/>
                  <a:gd name="T10" fmla="*/ 11 w 31"/>
                  <a:gd name="T11" fmla="*/ 0 h 28"/>
                  <a:gd name="T12" fmla="*/ 2 w 31"/>
                  <a:gd name="T13" fmla="*/ 1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2" y="1"/>
                    </a:moveTo>
                    <a:cubicBezTo>
                      <a:pt x="0" y="9"/>
                      <a:pt x="4" y="17"/>
                      <a:pt x="10" y="22"/>
                    </a:cubicBezTo>
                    <a:cubicBezTo>
                      <a:pt x="15" y="27"/>
                      <a:pt x="24" y="28"/>
                      <a:pt x="31" y="27"/>
                    </a:cubicBezTo>
                    <a:cubicBezTo>
                      <a:pt x="30" y="24"/>
                      <a:pt x="30" y="22"/>
                      <a:pt x="30" y="19"/>
                    </a:cubicBezTo>
                    <a:cubicBezTo>
                      <a:pt x="25" y="19"/>
                      <a:pt x="20" y="17"/>
                      <a:pt x="16" y="14"/>
                    </a:cubicBezTo>
                    <a:cubicBezTo>
                      <a:pt x="13" y="10"/>
                      <a:pt x="11" y="5"/>
                      <a:pt x="11" y="0"/>
                    </a:cubicBezTo>
                    <a:cubicBezTo>
                      <a:pt x="8" y="1"/>
                      <a:pt x="5" y="1"/>
                      <a:pt x="2" y="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148"/>
              <p:cNvSpPr/>
              <p:nvPr/>
            </p:nvSpPr>
            <p:spPr bwMode="auto">
              <a:xfrm>
                <a:off x="5588" y="1901"/>
                <a:ext cx="128" cy="200"/>
              </a:xfrm>
              <a:custGeom>
                <a:gdLst>
                  <a:gd name="T0" fmla="*/ 47 w 54"/>
                  <a:gd name="T1" fmla="*/ 84 h 84"/>
                  <a:gd name="T2" fmla="*/ 54 w 54"/>
                  <a:gd name="T3" fmla="*/ 82 h 84"/>
                  <a:gd name="T4" fmla="*/ 29 w 54"/>
                  <a:gd name="T5" fmla="*/ 67 h 84"/>
                  <a:gd name="T6" fmla="*/ 14 w 54"/>
                  <a:gd name="T7" fmla="*/ 45 h 84"/>
                  <a:gd name="T8" fmla="*/ 9 w 54"/>
                  <a:gd name="T9" fmla="*/ 21 h 84"/>
                  <a:gd name="T10" fmla="*/ 12 w 54"/>
                  <a:gd name="T11" fmla="*/ 0 h 84"/>
                  <a:gd name="T12" fmla="*/ 2 w 54"/>
                  <a:gd name="T13" fmla="*/ 8 h 84"/>
                  <a:gd name="T14" fmla="*/ 11 w 54"/>
                  <a:gd name="T15" fmla="*/ 53 h 84"/>
                  <a:gd name="T16" fmla="*/ 26 w 54"/>
                  <a:gd name="T17" fmla="*/ 72 h 84"/>
                  <a:gd name="T18" fmla="*/ 36 w 54"/>
                  <a:gd name="T19" fmla="*/ 79 h 84"/>
                  <a:gd name="T20" fmla="*/ 46 w 54"/>
                  <a:gd name="T21" fmla="*/ 84 h 84"/>
                  <a:gd name="T22" fmla="*/ 47 w 54"/>
                  <a:gd name="T23" fmla="*/ 84 h 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84">
                    <a:moveTo>
                      <a:pt x="47" y="84"/>
                    </a:moveTo>
                    <a:cubicBezTo>
                      <a:pt x="49" y="83"/>
                      <a:pt x="52" y="83"/>
                      <a:pt x="54" y="82"/>
                    </a:cubicBezTo>
                    <a:cubicBezTo>
                      <a:pt x="46" y="78"/>
                      <a:pt x="36" y="74"/>
                      <a:pt x="29" y="67"/>
                    </a:cubicBezTo>
                    <a:cubicBezTo>
                      <a:pt x="23" y="61"/>
                      <a:pt x="18" y="54"/>
                      <a:pt x="14" y="45"/>
                    </a:cubicBezTo>
                    <a:cubicBezTo>
                      <a:pt x="11" y="38"/>
                      <a:pt x="9" y="29"/>
                      <a:pt x="9" y="21"/>
                    </a:cubicBezTo>
                    <a:cubicBezTo>
                      <a:pt x="8" y="14"/>
                      <a:pt x="9" y="6"/>
                      <a:pt x="12" y="0"/>
                    </a:cubicBezTo>
                    <a:cubicBezTo>
                      <a:pt x="8" y="2"/>
                      <a:pt x="5" y="5"/>
                      <a:pt x="2" y="8"/>
                    </a:cubicBezTo>
                    <a:cubicBezTo>
                      <a:pt x="0" y="23"/>
                      <a:pt x="3" y="40"/>
                      <a:pt x="11" y="53"/>
                    </a:cubicBezTo>
                    <a:cubicBezTo>
                      <a:pt x="15" y="60"/>
                      <a:pt x="20" y="67"/>
                      <a:pt x="26" y="72"/>
                    </a:cubicBezTo>
                    <a:cubicBezTo>
                      <a:pt x="29" y="75"/>
                      <a:pt x="32" y="78"/>
                      <a:pt x="36" y="79"/>
                    </a:cubicBezTo>
                    <a:cubicBezTo>
                      <a:pt x="39" y="81"/>
                      <a:pt x="43" y="83"/>
                      <a:pt x="46" y="84"/>
                    </a:cubicBezTo>
                    <a:cubicBezTo>
                      <a:pt x="46" y="84"/>
                      <a:pt x="47" y="84"/>
                      <a:pt x="47" y="8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149"/>
              <p:cNvSpPr/>
              <p:nvPr/>
            </p:nvSpPr>
            <p:spPr bwMode="auto">
              <a:xfrm>
                <a:off x="5648" y="2089"/>
                <a:ext cx="44" cy="28"/>
              </a:xfrm>
              <a:custGeom>
                <a:gdLst>
                  <a:gd name="T0" fmla="*/ 19 w 19"/>
                  <a:gd name="T1" fmla="*/ 6 h 12"/>
                  <a:gd name="T2" fmla="*/ 9 w 19"/>
                  <a:gd name="T3" fmla="*/ 1 h 12"/>
                  <a:gd name="T4" fmla="*/ 6 w 19"/>
                  <a:gd name="T5" fmla="*/ 0 h 12"/>
                  <a:gd name="T6" fmla="*/ 2 w 19"/>
                  <a:gd name="T7" fmla="*/ 12 h 12"/>
                  <a:gd name="T8" fmla="*/ 19 w 19"/>
                  <a:gd name="T9" fmla="*/ 6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2">
                    <a:moveTo>
                      <a:pt x="19" y="6"/>
                    </a:moveTo>
                    <a:cubicBezTo>
                      <a:pt x="15" y="5"/>
                      <a:pt x="12" y="3"/>
                      <a:pt x="9" y="1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3" y="2"/>
                      <a:pt x="0" y="8"/>
                      <a:pt x="2" y="12"/>
                    </a:cubicBezTo>
                    <a:cubicBezTo>
                      <a:pt x="8" y="10"/>
                      <a:pt x="13" y="8"/>
                      <a:pt x="19" y="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150"/>
              <p:cNvSpPr/>
              <p:nvPr/>
            </p:nvSpPr>
            <p:spPr bwMode="auto">
              <a:xfrm>
                <a:off x="5577" y="2217"/>
                <a:ext cx="33" cy="62"/>
              </a:xfrm>
              <a:custGeom>
                <a:gdLst>
                  <a:gd name="T0" fmla="*/ 10 w 14"/>
                  <a:gd name="T1" fmla="*/ 0 h 26"/>
                  <a:gd name="T2" fmla="*/ 4 w 14"/>
                  <a:gd name="T3" fmla="*/ 3 h 26"/>
                  <a:gd name="T4" fmla="*/ 4 w 14"/>
                  <a:gd name="T5" fmla="*/ 13 h 26"/>
                  <a:gd name="T6" fmla="*/ 0 w 14"/>
                  <a:gd name="T7" fmla="*/ 22 h 26"/>
                  <a:gd name="T8" fmla="*/ 7 w 14"/>
                  <a:gd name="T9" fmla="*/ 26 h 26"/>
                  <a:gd name="T10" fmla="*/ 10 w 14"/>
                  <a:gd name="T11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6">
                    <a:moveTo>
                      <a:pt x="10" y="0"/>
                    </a:moveTo>
                    <a:cubicBezTo>
                      <a:pt x="8" y="1"/>
                      <a:pt x="6" y="2"/>
                      <a:pt x="4" y="3"/>
                    </a:cubicBezTo>
                    <a:cubicBezTo>
                      <a:pt x="5" y="6"/>
                      <a:pt x="5" y="10"/>
                      <a:pt x="4" y="13"/>
                    </a:cubicBezTo>
                    <a:cubicBezTo>
                      <a:pt x="3" y="16"/>
                      <a:pt x="2" y="19"/>
                      <a:pt x="0" y="22"/>
                    </a:cubicBezTo>
                    <a:cubicBezTo>
                      <a:pt x="2" y="23"/>
                      <a:pt x="4" y="25"/>
                      <a:pt x="7" y="26"/>
                    </a:cubicBezTo>
                    <a:cubicBezTo>
                      <a:pt x="13" y="20"/>
                      <a:pt x="14" y="7"/>
                      <a:pt x="10" y="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151"/>
              <p:cNvSpPr/>
              <p:nvPr/>
            </p:nvSpPr>
            <p:spPr bwMode="auto">
              <a:xfrm>
                <a:off x="5603" y="2205"/>
                <a:ext cx="26" cy="33"/>
              </a:xfrm>
              <a:custGeom>
                <a:gdLst>
                  <a:gd name="T0" fmla="*/ 0 w 11"/>
                  <a:gd name="T1" fmla="*/ 4 h 14"/>
                  <a:gd name="T2" fmla="*/ 3 w 11"/>
                  <a:gd name="T3" fmla="*/ 14 h 14"/>
                  <a:gd name="T4" fmla="*/ 11 w 11"/>
                  <a:gd name="T5" fmla="*/ 9 h 14"/>
                  <a:gd name="T6" fmla="*/ 6 w 11"/>
                  <a:gd name="T7" fmla="*/ 0 h 14"/>
                  <a:gd name="T8" fmla="*/ 0 w 11"/>
                  <a:gd name="T9" fmla="*/ 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4">
                    <a:moveTo>
                      <a:pt x="0" y="4"/>
                    </a:moveTo>
                    <a:cubicBezTo>
                      <a:pt x="2" y="7"/>
                      <a:pt x="3" y="10"/>
                      <a:pt x="3" y="14"/>
                    </a:cubicBezTo>
                    <a:cubicBezTo>
                      <a:pt x="6" y="13"/>
                      <a:pt x="9" y="12"/>
                      <a:pt x="11" y="9"/>
                    </a:cubicBezTo>
                    <a:cubicBezTo>
                      <a:pt x="9" y="6"/>
                      <a:pt x="7" y="3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152"/>
              <p:cNvSpPr/>
              <p:nvPr/>
            </p:nvSpPr>
            <p:spPr bwMode="auto">
              <a:xfrm>
                <a:off x="5607" y="2229"/>
                <a:ext cx="36" cy="31"/>
              </a:xfrm>
              <a:custGeom>
                <a:gdLst>
                  <a:gd name="T0" fmla="*/ 1 w 15"/>
                  <a:gd name="T1" fmla="*/ 5 h 13"/>
                  <a:gd name="T2" fmla="*/ 1 w 15"/>
                  <a:gd name="T3" fmla="*/ 9 h 13"/>
                  <a:gd name="T4" fmla="*/ 0 w 15"/>
                  <a:gd name="T5" fmla="*/ 12 h 13"/>
                  <a:gd name="T6" fmla="*/ 15 w 15"/>
                  <a:gd name="T7" fmla="*/ 4 h 13"/>
                  <a:gd name="T8" fmla="*/ 10 w 15"/>
                  <a:gd name="T9" fmla="*/ 0 h 13"/>
                  <a:gd name="T10" fmla="*/ 1 w 15"/>
                  <a:gd name="T11" fmla="*/ 5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3">
                    <a:moveTo>
                      <a:pt x="1" y="5"/>
                    </a:moveTo>
                    <a:cubicBezTo>
                      <a:pt x="1" y="6"/>
                      <a:pt x="1" y="8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5" y="13"/>
                      <a:pt x="12" y="9"/>
                      <a:pt x="15" y="4"/>
                    </a:cubicBezTo>
                    <a:cubicBezTo>
                      <a:pt x="13" y="3"/>
                      <a:pt x="11" y="2"/>
                      <a:pt x="10" y="0"/>
                    </a:cubicBezTo>
                    <a:cubicBezTo>
                      <a:pt x="8" y="3"/>
                      <a:pt x="4" y="5"/>
                      <a:pt x="1" y="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153"/>
              <p:cNvSpPr/>
              <p:nvPr/>
            </p:nvSpPr>
            <p:spPr bwMode="auto">
              <a:xfrm>
                <a:off x="5719" y="2205"/>
                <a:ext cx="35" cy="24"/>
              </a:xfrm>
              <a:custGeom>
                <a:gdLst>
                  <a:gd name="T0" fmla="*/ 4 w 15"/>
                  <a:gd name="T1" fmla="*/ 10 h 10"/>
                  <a:gd name="T2" fmla="*/ 13 w 15"/>
                  <a:gd name="T3" fmla="*/ 9 h 10"/>
                  <a:gd name="T4" fmla="*/ 13 w 15"/>
                  <a:gd name="T5" fmla="*/ 9 h 10"/>
                  <a:gd name="T6" fmla="*/ 15 w 15"/>
                  <a:gd name="T7" fmla="*/ 3 h 10"/>
                  <a:gd name="T8" fmla="*/ 1 w 15"/>
                  <a:gd name="T9" fmla="*/ 4 h 10"/>
                  <a:gd name="T10" fmla="*/ 0 w 15"/>
                  <a:gd name="T11" fmla="*/ 6 h 10"/>
                  <a:gd name="T12" fmla="*/ 4 w 15"/>
                  <a:gd name="T13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0">
                    <a:moveTo>
                      <a:pt x="4" y="10"/>
                    </a:moveTo>
                    <a:cubicBezTo>
                      <a:pt x="7" y="9"/>
                      <a:pt x="10" y="7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7"/>
                      <a:pt x="14" y="5"/>
                      <a:pt x="15" y="3"/>
                    </a:cubicBezTo>
                    <a:cubicBezTo>
                      <a:pt x="10" y="0"/>
                      <a:pt x="5" y="2"/>
                      <a:pt x="1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2" y="7"/>
                      <a:pt x="3" y="8"/>
                      <a:pt x="4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154"/>
              <p:cNvSpPr/>
              <p:nvPr/>
            </p:nvSpPr>
            <p:spPr bwMode="auto">
              <a:xfrm>
                <a:off x="5728" y="2226"/>
                <a:ext cx="21" cy="38"/>
              </a:xfrm>
              <a:custGeom>
                <a:gdLst>
                  <a:gd name="T0" fmla="*/ 9 w 9"/>
                  <a:gd name="T1" fmla="*/ 2 h 16"/>
                  <a:gd name="T2" fmla="*/ 0 w 9"/>
                  <a:gd name="T3" fmla="*/ 2 h 16"/>
                  <a:gd name="T4" fmla="*/ 1 w 9"/>
                  <a:gd name="T5" fmla="*/ 7 h 16"/>
                  <a:gd name="T6" fmla="*/ 0 w 9"/>
                  <a:gd name="T7" fmla="*/ 16 h 16"/>
                  <a:gd name="T8" fmla="*/ 9 w 9"/>
                  <a:gd name="T9" fmla="*/ 2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6">
                    <a:moveTo>
                      <a:pt x="9" y="2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1" y="4"/>
                      <a:pt x="1" y="6"/>
                      <a:pt x="1" y="7"/>
                    </a:cubicBezTo>
                    <a:cubicBezTo>
                      <a:pt x="1" y="10"/>
                      <a:pt x="1" y="13"/>
                      <a:pt x="0" y="16"/>
                    </a:cubicBezTo>
                    <a:cubicBezTo>
                      <a:pt x="4" y="12"/>
                      <a:pt x="7" y="7"/>
                      <a:pt x="9" y="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155"/>
              <p:cNvSpPr/>
              <p:nvPr/>
            </p:nvSpPr>
            <p:spPr bwMode="auto">
              <a:xfrm>
                <a:off x="5617" y="1887"/>
                <a:ext cx="35" cy="26"/>
              </a:xfrm>
              <a:custGeom>
                <a:gdLst>
                  <a:gd name="T0" fmla="*/ 2 w 15"/>
                  <a:gd name="T1" fmla="*/ 4 h 11"/>
                  <a:gd name="T2" fmla="*/ 0 w 15"/>
                  <a:gd name="T3" fmla="*/ 9 h 11"/>
                  <a:gd name="T4" fmla="*/ 13 w 15"/>
                  <a:gd name="T5" fmla="*/ 11 h 11"/>
                  <a:gd name="T6" fmla="*/ 15 w 15"/>
                  <a:gd name="T7" fmla="*/ 3 h 11"/>
                  <a:gd name="T8" fmla="*/ 8 w 15"/>
                  <a:gd name="T9" fmla="*/ 0 h 11"/>
                  <a:gd name="T10" fmla="*/ 2 w 15"/>
                  <a:gd name="T11" fmla="*/ 4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2" y="4"/>
                    </a:moveTo>
                    <a:cubicBezTo>
                      <a:pt x="1" y="5"/>
                      <a:pt x="0" y="7"/>
                      <a:pt x="0" y="9"/>
                    </a:cubicBezTo>
                    <a:cubicBezTo>
                      <a:pt x="4" y="10"/>
                      <a:pt x="9" y="9"/>
                      <a:pt x="13" y="11"/>
                    </a:cubicBezTo>
                    <a:cubicBezTo>
                      <a:pt x="13" y="8"/>
                      <a:pt x="14" y="5"/>
                      <a:pt x="15" y="3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6" y="1"/>
                      <a:pt x="4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156"/>
              <p:cNvSpPr/>
              <p:nvPr/>
            </p:nvSpPr>
            <p:spPr bwMode="auto">
              <a:xfrm>
                <a:off x="5723" y="2186"/>
                <a:ext cx="31" cy="24"/>
              </a:xfrm>
              <a:custGeom>
                <a:gdLst>
                  <a:gd name="T0" fmla="*/ 0 w 13"/>
                  <a:gd name="T1" fmla="*/ 10 h 10"/>
                  <a:gd name="T2" fmla="*/ 13 w 13"/>
                  <a:gd name="T3" fmla="*/ 9 h 10"/>
                  <a:gd name="T4" fmla="*/ 13 w 13"/>
                  <a:gd name="T5" fmla="*/ 2 h 10"/>
                  <a:gd name="T6" fmla="*/ 13 w 13"/>
                  <a:gd name="T7" fmla="*/ 2 h 10"/>
                  <a:gd name="T8" fmla="*/ 0 w 13"/>
                  <a:gd name="T9" fmla="*/ 3 h 10"/>
                  <a:gd name="T10" fmla="*/ 0 w 13"/>
                  <a:gd name="T11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0" y="10"/>
                    </a:moveTo>
                    <a:cubicBezTo>
                      <a:pt x="3" y="8"/>
                      <a:pt x="9" y="7"/>
                      <a:pt x="13" y="9"/>
                    </a:cubicBezTo>
                    <a:cubicBezTo>
                      <a:pt x="13" y="7"/>
                      <a:pt x="13" y="4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9" y="0"/>
                      <a:pt x="4" y="1"/>
                      <a:pt x="0" y="3"/>
                    </a:cubicBezTo>
                    <a:cubicBezTo>
                      <a:pt x="0" y="6"/>
                      <a:pt x="0" y="8"/>
                      <a:pt x="0" y="1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157"/>
              <p:cNvSpPr/>
              <p:nvPr/>
            </p:nvSpPr>
            <p:spPr bwMode="auto">
              <a:xfrm>
                <a:off x="5669" y="2245"/>
                <a:ext cx="23" cy="19"/>
              </a:xfrm>
              <a:custGeom>
                <a:gdLst>
                  <a:gd name="T0" fmla="*/ 0 w 10"/>
                  <a:gd name="T1" fmla="*/ 1 h 8"/>
                  <a:gd name="T2" fmla="*/ 6 w 10"/>
                  <a:gd name="T3" fmla="*/ 7 h 8"/>
                  <a:gd name="T4" fmla="*/ 6 w 10"/>
                  <a:gd name="T5" fmla="*/ 8 h 8"/>
                  <a:gd name="T6" fmla="*/ 10 w 10"/>
                  <a:gd name="T7" fmla="*/ 0 h 8"/>
                  <a:gd name="T8" fmla="*/ 0 w 10"/>
                  <a:gd name="T9" fmla="*/ 1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0" y="1"/>
                    </a:moveTo>
                    <a:cubicBezTo>
                      <a:pt x="2" y="3"/>
                      <a:pt x="4" y="5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6"/>
                      <a:pt x="10" y="3"/>
                      <a:pt x="10" y="0"/>
                    </a:cubicBezTo>
                    <a:cubicBezTo>
                      <a:pt x="7" y="1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158"/>
              <p:cNvSpPr/>
              <p:nvPr/>
            </p:nvSpPr>
            <p:spPr bwMode="auto">
              <a:xfrm>
                <a:off x="5695" y="2222"/>
                <a:ext cx="33" cy="66"/>
              </a:xfrm>
              <a:custGeom>
                <a:gdLst>
                  <a:gd name="T0" fmla="*/ 0 w 14"/>
                  <a:gd name="T1" fmla="*/ 28 h 28"/>
                  <a:gd name="T2" fmla="*/ 9 w 14"/>
                  <a:gd name="T3" fmla="*/ 23 h 28"/>
                  <a:gd name="T4" fmla="*/ 11 w 14"/>
                  <a:gd name="T5" fmla="*/ 21 h 28"/>
                  <a:gd name="T6" fmla="*/ 13 w 14"/>
                  <a:gd name="T7" fmla="*/ 10 h 28"/>
                  <a:gd name="T8" fmla="*/ 10 w 14"/>
                  <a:gd name="T9" fmla="*/ 0 h 28"/>
                  <a:gd name="T10" fmla="*/ 7 w 14"/>
                  <a:gd name="T11" fmla="*/ 5 h 28"/>
                  <a:gd name="T12" fmla="*/ 6 w 14"/>
                  <a:gd name="T13" fmla="*/ 18 h 28"/>
                  <a:gd name="T14" fmla="*/ 0 w 14"/>
                  <a:gd name="T15" fmla="*/ 28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8">
                    <a:moveTo>
                      <a:pt x="0" y="28"/>
                    </a:moveTo>
                    <a:cubicBezTo>
                      <a:pt x="3" y="27"/>
                      <a:pt x="6" y="25"/>
                      <a:pt x="9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13" y="18"/>
                      <a:pt x="14" y="14"/>
                      <a:pt x="13" y="10"/>
                    </a:cubicBezTo>
                    <a:cubicBezTo>
                      <a:pt x="13" y="6"/>
                      <a:pt x="13" y="2"/>
                      <a:pt x="10" y="0"/>
                    </a:cubicBezTo>
                    <a:cubicBezTo>
                      <a:pt x="9" y="2"/>
                      <a:pt x="8" y="3"/>
                      <a:pt x="7" y="5"/>
                    </a:cubicBezTo>
                    <a:cubicBezTo>
                      <a:pt x="9" y="9"/>
                      <a:pt x="8" y="14"/>
                      <a:pt x="6" y="18"/>
                    </a:cubicBezTo>
                    <a:cubicBezTo>
                      <a:pt x="4" y="21"/>
                      <a:pt x="2" y="25"/>
                      <a:pt x="0" y="28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159"/>
              <p:cNvSpPr/>
              <p:nvPr/>
            </p:nvSpPr>
            <p:spPr bwMode="auto">
              <a:xfrm>
                <a:off x="5636" y="2127"/>
                <a:ext cx="118" cy="97"/>
              </a:xfrm>
              <a:custGeom>
                <a:gdLst>
                  <a:gd name="T0" fmla="*/ 24 w 50"/>
                  <a:gd name="T1" fmla="*/ 12 h 41"/>
                  <a:gd name="T2" fmla="*/ 37 w 50"/>
                  <a:gd name="T3" fmla="*/ 27 h 41"/>
                  <a:gd name="T4" fmla="*/ 37 w 50"/>
                  <a:gd name="T5" fmla="*/ 27 h 41"/>
                  <a:gd name="T6" fmla="*/ 50 w 50"/>
                  <a:gd name="T7" fmla="*/ 25 h 41"/>
                  <a:gd name="T8" fmla="*/ 47 w 50"/>
                  <a:gd name="T9" fmla="*/ 15 h 41"/>
                  <a:gd name="T10" fmla="*/ 38 w 50"/>
                  <a:gd name="T11" fmla="*/ 4 h 41"/>
                  <a:gd name="T12" fmla="*/ 25 w 50"/>
                  <a:gd name="T13" fmla="*/ 0 h 41"/>
                  <a:gd name="T14" fmla="*/ 3 w 50"/>
                  <a:gd name="T15" fmla="*/ 14 h 41"/>
                  <a:gd name="T16" fmla="*/ 10 w 50"/>
                  <a:gd name="T17" fmla="*/ 37 h 41"/>
                  <a:gd name="T18" fmla="*/ 29 w 50"/>
                  <a:gd name="T19" fmla="*/ 31 h 41"/>
                  <a:gd name="T20" fmla="*/ 25 w 50"/>
                  <a:gd name="T21" fmla="*/ 20 h 41"/>
                  <a:gd name="T22" fmla="*/ 14 w 50"/>
                  <a:gd name="T23" fmla="*/ 21 h 41"/>
                  <a:gd name="T24" fmla="*/ 13 w 50"/>
                  <a:gd name="T25" fmla="*/ 21 h 41"/>
                  <a:gd name="T26" fmla="*/ 24 w 50"/>
                  <a:gd name="T27" fmla="*/ 12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41">
                    <a:moveTo>
                      <a:pt x="24" y="12"/>
                    </a:moveTo>
                    <a:cubicBezTo>
                      <a:pt x="32" y="13"/>
                      <a:pt x="36" y="20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40" y="24"/>
                      <a:pt x="46" y="23"/>
                      <a:pt x="50" y="25"/>
                    </a:cubicBezTo>
                    <a:cubicBezTo>
                      <a:pt x="49" y="22"/>
                      <a:pt x="48" y="19"/>
                      <a:pt x="47" y="15"/>
                    </a:cubicBezTo>
                    <a:cubicBezTo>
                      <a:pt x="45" y="11"/>
                      <a:pt x="42" y="7"/>
                      <a:pt x="38" y="4"/>
                    </a:cubicBezTo>
                    <a:cubicBezTo>
                      <a:pt x="35" y="2"/>
                      <a:pt x="30" y="0"/>
                      <a:pt x="25" y="0"/>
                    </a:cubicBezTo>
                    <a:cubicBezTo>
                      <a:pt x="16" y="0"/>
                      <a:pt x="7" y="4"/>
                      <a:pt x="3" y="14"/>
                    </a:cubicBezTo>
                    <a:cubicBezTo>
                      <a:pt x="0" y="22"/>
                      <a:pt x="2" y="32"/>
                      <a:pt x="10" y="37"/>
                    </a:cubicBezTo>
                    <a:cubicBezTo>
                      <a:pt x="16" y="41"/>
                      <a:pt x="27" y="39"/>
                      <a:pt x="29" y="31"/>
                    </a:cubicBezTo>
                    <a:cubicBezTo>
                      <a:pt x="30" y="27"/>
                      <a:pt x="29" y="23"/>
                      <a:pt x="25" y="20"/>
                    </a:cubicBezTo>
                    <a:cubicBezTo>
                      <a:pt x="21" y="18"/>
                      <a:pt x="17" y="18"/>
                      <a:pt x="14" y="21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0" y="15"/>
                      <a:pt x="20" y="11"/>
                      <a:pt x="24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160"/>
              <p:cNvSpPr/>
              <p:nvPr/>
            </p:nvSpPr>
            <p:spPr bwMode="auto">
              <a:xfrm>
                <a:off x="5683" y="2236"/>
                <a:ext cx="31" cy="50"/>
              </a:xfrm>
              <a:custGeom>
                <a:gdLst>
                  <a:gd name="T0" fmla="*/ 0 w 13"/>
                  <a:gd name="T1" fmla="*/ 13 h 21"/>
                  <a:gd name="T2" fmla="*/ 3 w 13"/>
                  <a:gd name="T3" fmla="*/ 21 h 21"/>
                  <a:gd name="T4" fmla="*/ 10 w 13"/>
                  <a:gd name="T5" fmla="*/ 0 h 21"/>
                  <a:gd name="T6" fmla="*/ 9 w 13"/>
                  <a:gd name="T7" fmla="*/ 1 h 21"/>
                  <a:gd name="T8" fmla="*/ 5 w 13"/>
                  <a:gd name="T9" fmla="*/ 3 h 21"/>
                  <a:gd name="T10" fmla="*/ 0 w 13"/>
                  <a:gd name="T11" fmla="*/ 13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1">
                    <a:moveTo>
                      <a:pt x="0" y="13"/>
                    </a:moveTo>
                    <a:cubicBezTo>
                      <a:pt x="1" y="16"/>
                      <a:pt x="2" y="19"/>
                      <a:pt x="3" y="21"/>
                    </a:cubicBezTo>
                    <a:cubicBezTo>
                      <a:pt x="8" y="16"/>
                      <a:pt x="13" y="8"/>
                      <a:pt x="10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8" y="2"/>
                      <a:pt x="6" y="3"/>
                      <a:pt x="5" y="3"/>
                    </a:cubicBezTo>
                    <a:cubicBezTo>
                      <a:pt x="6" y="7"/>
                      <a:pt x="3" y="11"/>
                      <a:pt x="0" y="1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161"/>
              <p:cNvSpPr/>
              <p:nvPr/>
            </p:nvSpPr>
            <p:spPr bwMode="auto">
              <a:xfrm>
                <a:off x="5624" y="2075"/>
                <a:ext cx="35" cy="57"/>
              </a:xfrm>
              <a:custGeom>
                <a:gdLst>
                  <a:gd name="T0" fmla="*/ 15 w 15"/>
                  <a:gd name="T1" fmla="*/ 5 h 24"/>
                  <a:gd name="T2" fmla="*/ 9 w 15"/>
                  <a:gd name="T3" fmla="*/ 0 h 24"/>
                  <a:gd name="T4" fmla="*/ 5 w 15"/>
                  <a:gd name="T5" fmla="*/ 24 h 24"/>
                  <a:gd name="T6" fmla="*/ 11 w 15"/>
                  <a:gd name="T7" fmla="*/ 19 h 24"/>
                  <a:gd name="T8" fmla="*/ 15 w 15"/>
                  <a:gd name="T9" fmla="*/ 5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4">
                    <a:moveTo>
                      <a:pt x="15" y="5"/>
                    </a:moveTo>
                    <a:cubicBezTo>
                      <a:pt x="13" y="3"/>
                      <a:pt x="11" y="2"/>
                      <a:pt x="9" y="0"/>
                    </a:cubicBezTo>
                    <a:cubicBezTo>
                      <a:pt x="3" y="5"/>
                      <a:pt x="0" y="16"/>
                      <a:pt x="5" y="24"/>
                    </a:cubicBezTo>
                    <a:cubicBezTo>
                      <a:pt x="7" y="22"/>
                      <a:pt x="9" y="20"/>
                      <a:pt x="11" y="19"/>
                    </a:cubicBezTo>
                    <a:cubicBezTo>
                      <a:pt x="9" y="14"/>
                      <a:pt x="11" y="8"/>
                      <a:pt x="15" y="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162"/>
              <p:cNvSpPr/>
              <p:nvPr/>
            </p:nvSpPr>
            <p:spPr bwMode="auto">
              <a:xfrm>
                <a:off x="5655" y="2248"/>
                <a:ext cx="30" cy="45"/>
              </a:xfrm>
              <a:custGeom>
                <a:gdLst>
                  <a:gd name="T0" fmla="*/ 0 w 13"/>
                  <a:gd name="T1" fmla="*/ 6 h 19"/>
                  <a:gd name="T2" fmla="*/ 6 w 13"/>
                  <a:gd name="T3" fmla="*/ 19 h 19"/>
                  <a:gd name="T4" fmla="*/ 13 w 13"/>
                  <a:gd name="T5" fmla="*/ 18 h 19"/>
                  <a:gd name="T6" fmla="*/ 10 w 13"/>
                  <a:gd name="T7" fmla="*/ 6 h 19"/>
                  <a:gd name="T8" fmla="*/ 4 w 13"/>
                  <a:gd name="T9" fmla="*/ 0 h 19"/>
                  <a:gd name="T10" fmla="*/ 0 w 13"/>
                  <a:gd name="T11" fmla="*/ 6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0" y="6"/>
                    </a:moveTo>
                    <a:cubicBezTo>
                      <a:pt x="4" y="9"/>
                      <a:pt x="6" y="14"/>
                      <a:pt x="6" y="19"/>
                    </a:cubicBezTo>
                    <a:cubicBezTo>
                      <a:pt x="8" y="19"/>
                      <a:pt x="11" y="18"/>
                      <a:pt x="13" y="18"/>
                    </a:cubicBezTo>
                    <a:cubicBezTo>
                      <a:pt x="13" y="14"/>
                      <a:pt x="12" y="9"/>
                      <a:pt x="10" y="6"/>
                    </a:cubicBezTo>
                    <a:cubicBezTo>
                      <a:pt x="8" y="4"/>
                      <a:pt x="6" y="2"/>
                      <a:pt x="4" y="0"/>
                    </a:cubicBezTo>
                    <a:cubicBezTo>
                      <a:pt x="3" y="3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163"/>
              <p:cNvSpPr/>
              <p:nvPr/>
            </p:nvSpPr>
            <p:spPr bwMode="auto">
              <a:xfrm>
                <a:off x="5546" y="1956"/>
                <a:ext cx="47" cy="31"/>
              </a:xfrm>
              <a:custGeom>
                <a:gdLst>
                  <a:gd name="T0" fmla="*/ 0 w 20"/>
                  <a:gd name="T1" fmla="*/ 7 h 13"/>
                  <a:gd name="T2" fmla="*/ 20 w 20"/>
                  <a:gd name="T3" fmla="*/ 11 h 13"/>
                  <a:gd name="T4" fmla="*/ 19 w 20"/>
                  <a:gd name="T5" fmla="*/ 5 h 13"/>
                  <a:gd name="T6" fmla="*/ 19 w 20"/>
                  <a:gd name="T7" fmla="*/ 5 h 13"/>
                  <a:gd name="T8" fmla="*/ 5 w 20"/>
                  <a:gd name="T9" fmla="*/ 0 h 13"/>
                  <a:gd name="T10" fmla="*/ 0 w 20"/>
                  <a:gd name="T11" fmla="*/ 7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3">
                    <a:moveTo>
                      <a:pt x="0" y="7"/>
                    </a:moveTo>
                    <a:cubicBezTo>
                      <a:pt x="4" y="12"/>
                      <a:pt x="14" y="13"/>
                      <a:pt x="20" y="11"/>
                    </a:cubicBezTo>
                    <a:cubicBezTo>
                      <a:pt x="19" y="9"/>
                      <a:pt x="19" y="7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3" y="6"/>
                      <a:pt x="8" y="5"/>
                      <a:pt x="5" y="0"/>
                    </a:cubicBezTo>
                    <a:cubicBezTo>
                      <a:pt x="3" y="2"/>
                      <a:pt x="2" y="4"/>
                      <a:pt x="0" y="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164"/>
              <p:cNvSpPr/>
              <p:nvPr/>
            </p:nvSpPr>
            <p:spPr bwMode="auto">
              <a:xfrm>
                <a:off x="5515" y="1994"/>
                <a:ext cx="90" cy="47"/>
              </a:xfrm>
              <a:custGeom>
                <a:gdLst>
                  <a:gd name="T0" fmla="*/ 0 w 38"/>
                  <a:gd name="T1" fmla="*/ 15 h 20"/>
                  <a:gd name="T2" fmla="*/ 20 w 38"/>
                  <a:gd name="T3" fmla="*/ 19 h 20"/>
                  <a:gd name="T4" fmla="*/ 38 w 38"/>
                  <a:gd name="T5" fmla="*/ 10 h 20"/>
                  <a:gd name="T6" fmla="*/ 38 w 38"/>
                  <a:gd name="T7" fmla="*/ 10 h 20"/>
                  <a:gd name="T8" fmla="*/ 36 w 38"/>
                  <a:gd name="T9" fmla="*/ 5 h 20"/>
                  <a:gd name="T10" fmla="*/ 21 w 38"/>
                  <a:gd name="T11" fmla="*/ 7 h 20"/>
                  <a:gd name="T12" fmla="*/ 7 w 38"/>
                  <a:gd name="T13" fmla="*/ 0 h 20"/>
                  <a:gd name="T14" fmla="*/ 0 w 38"/>
                  <a:gd name="T15" fmla="*/ 15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20">
                    <a:moveTo>
                      <a:pt x="0" y="15"/>
                    </a:moveTo>
                    <a:cubicBezTo>
                      <a:pt x="6" y="17"/>
                      <a:pt x="13" y="20"/>
                      <a:pt x="20" y="19"/>
                    </a:cubicBezTo>
                    <a:cubicBezTo>
                      <a:pt x="26" y="17"/>
                      <a:pt x="33" y="15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7" y="8"/>
                      <a:pt x="36" y="7"/>
                      <a:pt x="36" y="5"/>
                    </a:cubicBezTo>
                    <a:cubicBezTo>
                      <a:pt x="31" y="8"/>
                      <a:pt x="26" y="8"/>
                      <a:pt x="21" y="7"/>
                    </a:cubicBezTo>
                    <a:cubicBezTo>
                      <a:pt x="16" y="6"/>
                      <a:pt x="10" y="4"/>
                      <a:pt x="7" y="0"/>
                    </a:cubicBezTo>
                    <a:cubicBezTo>
                      <a:pt x="4" y="5"/>
                      <a:pt x="2" y="10"/>
                      <a:pt x="0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165"/>
              <p:cNvSpPr/>
              <p:nvPr/>
            </p:nvSpPr>
            <p:spPr bwMode="auto">
              <a:xfrm>
                <a:off x="5534" y="1975"/>
                <a:ext cx="64" cy="40"/>
              </a:xfrm>
              <a:custGeom>
                <a:gdLst>
                  <a:gd name="T0" fmla="*/ 0 w 27"/>
                  <a:gd name="T1" fmla="*/ 7 h 17"/>
                  <a:gd name="T2" fmla="*/ 27 w 27"/>
                  <a:gd name="T3" fmla="*/ 11 h 17"/>
                  <a:gd name="T4" fmla="*/ 25 w 27"/>
                  <a:gd name="T5" fmla="*/ 4 h 17"/>
                  <a:gd name="T6" fmla="*/ 4 w 27"/>
                  <a:gd name="T7" fmla="*/ 0 h 17"/>
                  <a:gd name="T8" fmla="*/ 0 w 27"/>
                  <a:gd name="T9" fmla="*/ 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7">
                    <a:moveTo>
                      <a:pt x="0" y="7"/>
                    </a:moveTo>
                    <a:cubicBezTo>
                      <a:pt x="7" y="13"/>
                      <a:pt x="19" y="17"/>
                      <a:pt x="27" y="11"/>
                    </a:cubicBezTo>
                    <a:cubicBezTo>
                      <a:pt x="26" y="9"/>
                      <a:pt x="26" y="7"/>
                      <a:pt x="25" y="4"/>
                    </a:cubicBezTo>
                    <a:cubicBezTo>
                      <a:pt x="19" y="7"/>
                      <a:pt x="9" y="6"/>
                      <a:pt x="4" y="0"/>
                    </a:cubicBezTo>
                    <a:cubicBezTo>
                      <a:pt x="3" y="2"/>
                      <a:pt x="1" y="5"/>
                      <a:pt x="0" y="7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166"/>
              <p:cNvSpPr/>
              <p:nvPr/>
            </p:nvSpPr>
            <p:spPr bwMode="auto">
              <a:xfrm>
                <a:off x="5541" y="2065"/>
                <a:ext cx="43" cy="45"/>
              </a:xfrm>
              <a:custGeom>
                <a:gdLst>
                  <a:gd name="T0" fmla="*/ 7 w 18"/>
                  <a:gd name="T1" fmla="*/ 1 h 19"/>
                  <a:gd name="T2" fmla="*/ 0 w 18"/>
                  <a:gd name="T3" fmla="*/ 2 h 19"/>
                  <a:gd name="T4" fmla="*/ 4 w 18"/>
                  <a:gd name="T5" fmla="*/ 15 h 19"/>
                  <a:gd name="T6" fmla="*/ 17 w 18"/>
                  <a:gd name="T7" fmla="*/ 19 h 19"/>
                  <a:gd name="T8" fmla="*/ 17 w 18"/>
                  <a:gd name="T9" fmla="*/ 17 h 19"/>
                  <a:gd name="T10" fmla="*/ 18 w 18"/>
                  <a:gd name="T11" fmla="*/ 11 h 19"/>
                  <a:gd name="T12" fmla="*/ 8 w 18"/>
                  <a:gd name="T13" fmla="*/ 0 h 19"/>
                  <a:gd name="T14" fmla="*/ 7 w 18"/>
                  <a:gd name="T15" fmla="*/ 1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9">
                    <a:moveTo>
                      <a:pt x="7" y="1"/>
                    </a:moveTo>
                    <a:cubicBezTo>
                      <a:pt x="5" y="1"/>
                      <a:pt x="2" y="2"/>
                      <a:pt x="0" y="2"/>
                    </a:cubicBezTo>
                    <a:cubicBezTo>
                      <a:pt x="0" y="7"/>
                      <a:pt x="1" y="12"/>
                      <a:pt x="4" y="15"/>
                    </a:cubicBezTo>
                    <a:cubicBezTo>
                      <a:pt x="8" y="18"/>
                      <a:pt x="12" y="19"/>
                      <a:pt x="17" y="19"/>
                    </a:cubicBezTo>
                    <a:cubicBezTo>
                      <a:pt x="17" y="19"/>
                      <a:pt x="17" y="18"/>
                      <a:pt x="17" y="17"/>
                    </a:cubicBezTo>
                    <a:cubicBezTo>
                      <a:pt x="17" y="15"/>
                      <a:pt x="17" y="13"/>
                      <a:pt x="18" y="11"/>
                    </a:cubicBezTo>
                    <a:cubicBezTo>
                      <a:pt x="13" y="10"/>
                      <a:pt x="6" y="5"/>
                      <a:pt x="8" y="0"/>
                    </a:cubicBezTo>
                    <a:cubicBezTo>
                      <a:pt x="8" y="0"/>
                      <a:pt x="8" y="0"/>
                      <a:pt x="7" y="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167"/>
              <p:cNvSpPr/>
              <p:nvPr/>
            </p:nvSpPr>
            <p:spPr bwMode="auto">
              <a:xfrm>
                <a:off x="5503" y="2022"/>
                <a:ext cx="111" cy="50"/>
              </a:xfrm>
              <a:custGeom>
                <a:gdLst>
                  <a:gd name="T0" fmla="*/ 0 w 47"/>
                  <a:gd name="T1" fmla="*/ 19 h 21"/>
                  <a:gd name="T2" fmla="*/ 24 w 47"/>
                  <a:gd name="T3" fmla="*/ 17 h 21"/>
                  <a:gd name="T4" fmla="*/ 47 w 47"/>
                  <a:gd name="T5" fmla="*/ 6 h 21"/>
                  <a:gd name="T6" fmla="*/ 45 w 47"/>
                  <a:gd name="T7" fmla="*/ 2 h 21"/>
                  <a:gd name="T8" fmla="*/ 43 w 47"/>
                  <a:gd name="T9" fmla="*/ 0 h 21"/>
                  <a:gd name="T10" fmla="*/ 24 w 47"/>
                  <a:gd name="T11" fmla="*/ 8 h 21"/>
                  <a:gd name="T12" fmla="*/ 4 w 47"/>
                  <a:gd name="T13" fmla="*/ 4 h 21"/>
                  <a:gd name="T14" fmla="*/ 0 w 47"/>
                  <a:gd name="T15" fmla="*/ 19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21">
                    <a:moveTo>
                      <a:pt x="0" y="19"/>
                    </a:moveTo>
                    <a:cubicBezTo>
                      <a:pt x="8" y="21"/>
                      <a:pt x="16" y="19"/>
                      <a:pt x="24" y="17"/>
                    </a:cubicBezTo>
                    <a:cubicBezTo>
                      <a:pt x="32" y="15"/>
                      <a:pt x="40" y="11"/>
                      <a:pt x="47" y="6"/>
                    </a:cubicBezTo>
                    <a:cubicBezTo>
                      <a:pt x="46" y="5"/>
                      <a:pt x="46" y="4"/>
                      <a:pt x="45" y="2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38" y="4"/>
                      <a:pt x="31" y="7"/>
                      <a:pt x="24" y="8"/>
                    </a:cubicBezTo>
                    <a:cubicBezTo>
                      <a:pt x="17" y="9"/>
                      <a:pt x="11" y="7"/>
                      <a:pt x="4" y="4"/>
                    </a:cubicBezTo>
                    <a:cubicBezTo>
                      <a:pt x="2" y="9"/>
                      <a:pt x="1" y="14"/>
                      <a:pt x="0" y="1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168"/>
              <p:cNvSpPr/>
              <p:nvPr/>
            </p:nvSpPr>
            <p:spPr bwMode="auto">
              <a:xfrm>
                <a:off x="5640" y="2264"/>
                <a:ext cx="24" cy="29"/>
              </a:xfrm>
              <a:custGeom>
                <a:gdLst>
                  <a:gd name="T0" fmla="*/ 4 w 10"/>
                  <a:gd name="T1" fmla="*/ 12 h 12"/>
                  <a:gd name="T2" fmla="*/ 10 w 10"/>
                  <a:gd name="T3" fmla="*/ 12 h 12"/>
                  <a:gd name="T4" fmla="*/ 5 w 10"/>
                  <a:gd name="T5" fmla="*/ 0 h 12"/>
                  <a:gd name="T6" fmla="*/ 0 w 10"/>
                  <a:gd name="T7" fmla="*/ 5 h 12"/>
                  <a:gd name="T8" fmla="*/ 3 w 10"/>
                  <a:gd name="T9" fmla="*/ 12 h 12"/>
                  <a:gd name="T10" fmla="*/ 4 w 10"/>
                  <a:gd name="T11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4" y="12"/>
                    </a:moveTo>
                    <a:cubicBezTo>
                      <a:pt x="6" y="12"/>
                      <a:pt x="8" y="12"/>
                      <a:pt x="10" y="12"/>
                    </a:cubicBezTo>
                    <a:cubicBezTo>
                      <a:pt x="10" y="8"/>
                      <a:pt x="9" y="3"/>
                      <a:pt x="5" y="0"/>
                    </a:cubicBezTo>
                    <a:cubicBezTo>
                      <a:pt x="3" y="2"/>
                      <a:pt x="1" y="4"/>
                      <a:pt x="0" y="5"/>
                    </a:cubicBezTo>
                    <a:cubicBezTo>
                      <a:pt x="2" y="7"/>
                      <a:pt x="3" y="9"/>
                      <a:pt x="3" y="12"/>
                    </a:cubicBezTo>
                    <a:cubicBezTo>
                      <a:pt x="3" y="12"/>
                      <a:pt x="3" y="12"/>
                      <a:pt x="4" y="1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169"/>
              <p:cNvSpPr/>
              <p:nvPr/>
            </p:nvSpPr>
            <p:spPr bwMode="auto">
              <a:xfrm>
                <a:off x="5612" y="2279"/>
                <a:ext cx="31" cy="14"/>
              </a:xfrm>
              <a:custGeom>
                <a:gdLst>
                  <a:gd name="T0" fmla="*/ 10 w 13"/>
                  <a:gd name="T1" fmla="*/ 0 h 6"/>
                  <a:gd name="T2" fmla="*/ 0 w 13"/>
                  <a:gd name="T3" fmla="*/ 3 h 6"/>
                  <a:gd name="T4" fmla="*/ 13 w 13"/>
                  <a:gd name="T5" fmla="*/ 6 h 6"/>
                  <a:gd name="T6" fmla="*/ 10 w 13"/>
                  <a:gd name="T7" fmla="*/ 0 h 6"/>
                  <a:gd name="T8" fmla="*/ 10 w 13"/>
                  <a:gd name="T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0" y="0"/>
                    </a:moveTo>
                    <a:cubicBezTo>
                      <a:pt x="7" y="1"/>
                      <a:pt x="4" y="3"/>
                      <a:pt x="0" y="3"/>
                    </a:cubicBezTo>
                    <a:cubicBezTo>
                      <a:pt x="4" y="5"/>
                      <a:pt x="9" y="6"/>
                      <a:pt x="13" y="6"/>
                    </a:cubicBezTo>
                    <a:cubicBezTo>
                      <a:pt x="13" y="4"/>
                      <a:pt x="12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170"/>
              <p:cNvSpPr/>
              <p:nvPr/>
            </p:nvSpPr>
            <p:spPr bwMode="auto">
              <a:xfrm>
                <a:off x="5560" y="1923"/>
                <a:ext cx="31" cy="45"/>
              </a:xfrm>
              <a:custGeom>
                <a:gdLst>
                  <a:gd name="T0" fmla="*/ 0 w 13"/>
                  <a:gd name="T1" fmla="*/ 13 h 19"/>
                  <a:gd name="T2" fmla="*/ 13 w 13"/>
                  <a:gd name="T3" fmla="*/ 17 h 19"/>
                  <a:gd name="T4" fmla="*/ 13 w 13"/>
                  <a:gd name="T5" fmla="*/ 17 h 19"/>
                  <a:gd name="T6" fmla="*/ 12 w 13"/>
                  <a:gd name="T7" fmla="*/ 0 h 19"/>
                  <a:gd name="T8" fmla="*/ 0 w 13"/>
                  <a:gd name="T9" fmla="*/ 13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9">
                    <a:moveTo>
                      <a:pt x="0" y="13"/>
                    </a:moveTo>
                    <a:cubicBezTo>
                      <a:pt x="3" y="17"/>
                      <a:pt x="8" y="19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2"/>
                      <a:pt x="12" y="6"/>
                      <a:pt x="12" y="0"/>
                    </a:cubicBezTo>
                    <a:cubicBezTo>
                      <a:pt x="8" y="4"/>
                      <a:pt x="4" y="9"/>
                      <a:pt x="0" y="1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171"/>
              <p:cNvSpPr/>
              <p:nvPr/>
            </p:nvSpPr>
            <p:spPr bwMode="auto">
              <a:xfrm>
                <a:off x="5595" y="2241"/>
                <a:ext cx="67" cy="45"/>
              </a:xfrm>
              <a:custGeom>
                <a:gdLst>
                  <a:gd name="T0" fmla="*/ 4 w 28"/>
                  <a:gd name="T1" fmla="*/ 9 h 19"/>
                  <a:gd name="T2" fmla="*/ 0 w 28"/>
                  <a:gd name="T3" fmla="*/ 17 h 19"/>
                  <a:gd name="T4" fmla="*/ 3 w 28"/>
                  <a:gd name="T5" fmla="*/ 18 h 19"/>
                  <a:gd name="T6" fmla="*/ 28 w 28"/>
                  <a:gd name="T7" fmla="*/ 3 h 19"/>
                  <a:gd name="T8" fmla="*/ 21 w 28"/>
                  <a:gd name="T9" fmla="*/ 0 h 19"/>
                  <a:gd name="T10" fmla="*/ 4 w 28"/>
                  <a:gd name="T11" fmla="*/ 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9">
                    <a:moveTo>
                      <a:pt x="4" y="9"/>
                    </a:moveTo>
                    <a:cubicBezTo>
                      <a:pt x="4" y="12"/>
                      <a:pt x="2" y="14"/>
                      <a:pt x="0" y="17"/>
                    </a:cubicBezTo>
                    <a:cubicBezTo>
                      <a:pt x="1" y="17"/>
                      <a:pt x="2" y="17"/>
                      <a:pt x="3" y="18"/>
                    </a:cubicBezTo>
                    <a:cubicBezTo>
                      <a:pt x="13" y="19"/>
                      <a:pt x="23" y="11"/>
                      <a:pt x="28" y="3"/>
                    </a:cubicBezTo>
                    <a:cubicBezTo>
                      <a:pt x="25" y="2"/>
                      <a:pt x="23" y="1"/>
                      <a:pt x="21" y="0"/>
                    </a:cubicBezTo>
                    <a:cubicBezTo>
                      <a:pt x="18" y="5"/>
                      <a:pt x="11" y="9"/>
                      <a:pt x="4" y="9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172"/>
              <p:cNvSpPr/>
              <p:nvPr/>
            </p:nvSpPr>
            <p:spPr bwMode="auto">
              <a:xfrm>
                <a:off x="5624" y="1996"/>
                <a:ext cx="38" cy="36"/>
              </a:xfrm>
              <a:custGeom>
                <a:gdLst>
                  <a:gd name="T0" fmla="*/ 12 w 16"/>
                  <a:gd name="T1" fmla="*/ 0 h 15"/>
                  <a:gd name="T2" fmla="*/ 0 w 16"/>
                  <a:gd name="T3" fmla="*/ 4 h 15"/>
                  <a:gd name="T4" fmla="*/ 1 w 16"/>
                  <a:gd name="T5" fmla="*/ 6 h 15"/>
                  <a:gd name="T6" fmla="*/ 6 w 16"/>
                  <a:gd name="T7" fmla="*/ 15 h 15"/>
                  <a:gd name="T8" fmla="*/ 16 w 16"/>
                  <a:gd name="T9" fmla="*/ 8 h 15"/>
                  <a:gd name="T10" fmla="*/ 13 w 16"/>
                  <a:gd name="T11" fmla="*/ 3 h 15"/>
                  <a:gd name="T12" fmla="*/ 12 w 16"/>
                  <a:gd name="T13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12" y="0"/>
                    </a:moveTo>
                    <a:cubicBezTo>
                      <a:pt x="8" y="2"/>
                      <a:pt x="4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9"/>
                      <a:pt x="4" y="12"/>
                      <a:pt x="6" y="15"/>
                    </a:cubicBezTo>
                    <a:cubicBezTo>
                      <a:pt x="10" y="14"/>
                      <a:pt x="13" y="11"/>
                      <a:pt x="16" y="8"/>
                    </a:cubicBezTo>
                    <a:cubicBezTo>
                      <a:pt x="15" y="7"/>
                      <a:pt x="14" y="5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173"/>
              <p:cNvSpPr/>
              <p:nvPr/>
            </p:nvSpPr>
            <p:spPr bwMode="auto">
              <a:xfrm>
                <a:off x="5186" y="2488"/>
                <a:ext cx="114" cy="111"/>
              </a:xfrm>
              <a:custGeom>
                <a:gdLst>
                  <a:gd name="T0" fmla="*/ 21 w 48"/>
                  <a:gd name="T1" fmla="*/ 2 h 47"/>
                  <a:gd name="T2" fmla="*/ 6 w 48"/>
                  <a:gd name="T3" fmla="*/ 10 h 47"/>
                  <a:gd name="T4" fmla="*/ 3 w 48"/>
                  <a:gd name="T5" fmla="*/ 34 h 47"/>
                  <a:gd name="T6" fmla="*/ 30 w 48"/>
                  <a:gd name="T7" fmla="*/ 43 h 47"/>
                  <a:gd name="T8" fmla="*/ 41 w 48"/>
                  <a:gd name="T9" fmla="*/ 12 h 47"/>
                  <a:gd name="T10" fmla="*/ 21 w 48"/>
                  <a:gd name="T11" fmla="*/ 2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47">
                    <a:moveTo>
                      <a:pt x="21" y="2"/>
                    </a:moveTo>
                    <a:cubicBezTo>
                      <a:pt x="15" y="3"/>
                      <a:pt x="10" y="6"/>
                      <a:pt x="6" y="10"/>
                    </a:cubicBezTo>
                    <a:cubicBezTo>
                      <a:pt x="1" y="16"/>
                      <a:pt x="0" y="26"/>
                      <a:pt x="3" y="34"/>
                    </a:cubicBezTo>
                    <a:cubicBezTo>
                      <a:pt x="8" y="44"/>
                      <a:pt x="20" y="47"/>
                      <a:pt x="30" y="43"/>
                    </a:cubicBezTo>
                    <a:cubicBezTo>
                      <a:pt x="41" y="38"/>
                      <a:pt x="48" y="23"/>
                      <a:pt x="41" y="12"/>
                    </a:cubicBezTo>
                    <a:cubicBezTo>
                      <a:pt x="37" y="5"/>
                      <a:pt x="28" y="0"/>
                      <a:pt x="21" y="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174"/>
              <p:cNvSpPr/>
              <p:nvPr/>
            </p:nvSpPr>
            <p:spPr bwMode="auto">
              <a:xfrm>
                <a:off x="5290" y="2495"/>
                <a:ext cx="204" cy="66"/>
              </a:xfrm>
              <a:custGeom>
                <a:gdLst>
                  <a:gd name="T0" fmla="*/ 82 w 86"/>
                  <a:gd name="T1" fmla="*/ 0 h 28"/>
                  <a:gd name="T2" fmla="*/ 73 w 86"/>
                  <a:gd name="T3" fmla="*/ 2 h 28"/>
                  <a:gd name="T4" fmla="*/ 62 w 86"/>
                  <a:gd name="T5" fmla="*/ 4 h 28"/>
                  <a:gd name="T6" fmla="*/ 42 w 86"/>
                  <a:gd name="T7" fmla="*/ 6 h 28"/>
                  <a:gd name="T8" fmla="*/ 42 w 86"/>
                  <a:gd name="T9" fmla="*/ 7 h 28"/>
                  <a:gd name="T10" fmla="*/ 40 w 86"/>
                  <a:gd name="T11" fmla="*/ 7 h 28"/>
                  <a:gd name="T12" fmla="*/ 19 w 86"/>
                  <a:gd name="T13" fmla="*/ 9 h 28"/>
                  <a:gd name="T14" fmla="*/ 0 w 86"/>
                  <a:gd name="T15" fmla="*/ 11 h 28"/>
                  <a:gd name="T16" fmla="*/ 2 w 86"/>
                  <a:gd name="T17" fmla="*/ 17 h 28"/>
                  <a:gd name="T18" fmla="*/ 0 w 86"/>
                  <a:gd name="T19" fmla="*/ 28 h 28"/>
                  <a:gd name="T20" fmla="*/ 21 w 86"/>
                  <a:gd name="T21" fmla="*/ 26 h 28"/>
                  <a:gd name="T22" fmla="*/ 42 w 86"/>
                  <a:gd name="T23" fmla="*/ 23 h 28"/>
                  <a:gd name="T24" fmla="*/ 65 w 86"/>
                  <a:gd name="T25" fmla="*/ 20 h 28"/>
                  <a:gd name="T26" fmla="*/ 86 w 86"/>
                  <a:gd name="T27" fmla="*/ 16 h 28"/>
                  <a:gd name="T28" fmla="*/ 82 w 86"/>
                  <a:gd name="T29" fmla="*/ 0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6" h="28">
                    <a:moveTo>
                      <a:pt x="82" y="0"/>
                    </a:moveTo>
                    <a:cubicBezTo>
                      <a:pt x="79" y="1"/>
                      <a:pt x="76" y="1"/>
                      <a:pt x="73" y="2"/>
                    </a:cubicBezTo>
                    <a:cubicBezTo>
                      <a:pt x="69" y="2"/>
                      <a:pt x="65" y="3"/>
                      <a:pt x="62" y="4"/>
                    </a:cubicBezTo>
                    <a:cubicBezTo>
                      <a:pt x="55" y="5"/>
                      <a:pt x="49" y="6"/>
                      <a:pt x="42" y="6"/>
                    </a:cubicBezTo>
                    <a:cubicBezTo>
                      <a:pt x="42" y="6"/>
                      <a:pt x="42" y="6"/>
                      <a:pt x="42" y="7"/>
                    </a:cubicBezTo>
                    <a:cubicBezTo>
                      <a:pt x="41" y="7"/>
                      <a:pt x="41" y="7"/>
                      <a:pt x="40" y="7"/>
                    </a:cubicBezTo>
                    <a:cubicBezTo>
                      <a:pt x="33" y="8"/>
                      <a:pt x="26" y="9"/>
                      <a:pt x="19" y="9"/>
                    </a:cubicBezTo>
                    <a:cubicBezTo>
                      <a:pt x="13" y="10"/>
                      <a:pt x="6" y="11"/>
                      <a:pt x="0" y="11"/>
                    </a:cubicBezTo>
                    <a:cubicBezTo>
                      <a:pt x="1" y="13"/>
                      <a:pt x="1" y="15"/>
                      <a:pt x="2" y="17"/>
                    </a:cubicBezTo>
                    <a:cubicBezTo>
                      <a:pt x="2" y="21"/>
                      <a:pt x="1" y="25"/>
                      <a:pt x="0" y="28"/>
                    </a:cubicBezTo>
                    <a:cubicBezTo>
                      <a:pt x="7" y="27"/>
                      <a:pt x="14" y="27"/>
                      <a:pt x="21" y="26"/>
                    </a:cubicBezTo>
                    <a:cubicBezTo>
                      <a:pt x="28" y="25"/>
                      <a:pt x="35" y="24"/>
                      <a:pt x="42" y="23"/>
                    </a:cubicBezTo>
                    <a:cubicBezTo>
                      <a:pt x="50" y="22"/>
                      <a:pt x="58" y="22"/>
                      <a:pt x="65" y="20"/>
                    </a:cubicBezTo>
                    <a:cubicBezTo>
                      <a:pt x="72" y="19"/>
                      <a:pt x="79" y="17"/>
                      <a:pt x="86" y="16"/>
                    </a:cubicBezTo>
                    <a:cubicBezTo>
                      <a:pt x="83" y="11"/>
                      <a:pt x="81" y="5"/>
                      <a:pt x="82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175"/>
              <p:cNvSpPr/>
              <p:nvPr/>
            </p:nvSpPr>
            <p:spPr bwMode="auto">
              <a:xfrm>
                <a:off x="5638" y="1866"/>
                <a:ext cx="33" cy="23"/>
              </a:xfrm>
              <a:custGeom>
                <a:gdLst>
                  <a:gd name="T0" fmla="*/ 7 w 14"/>
                  <a:gd name="T1" fmla="*/ 10 h 10"/>
                  <a:gd name="T2" fmla="*/ 14 w 14"/>
                  <a:gd name="T3" fmla="*/ 0 h 10"/>
                  <a:gd name="T4" fmla="*/ 0 w 14"/>
                  <a:gd name="T5" fmla="*/ 8 h 10"/>
                  <a:gd name="T6" fmla="*/ 7 w 14"/>
                  <a:gd name="T7" fmla="*/ 10 h 10"/>
                  <a:gd name="T8" fmla="*/ 7 w 14"/>
                  <a:gd name="T9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7" y="10"/>
                    </a:moveTo>
                    <a:cubicBezTo>
                      <a:pt x="9" y="6"/>
                      <a:pt x="11" y="3"/>
                      <a:pt x="14" y="0"/>
                    </a:cubicBezTo>
                    <a:cubicBezTo>
                      <a:pt x="9" y="2"/>
                      <a:pt x="5" y="5"/>
                      <a:pt x="0" y="8"/>
                    </a:cubicBezTo>
                    <a:cubicBezTo>
                      <a:pt x="3" y="8"/>
                      <a:pt x="5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176"/>
              <p:cNvSpPr/>
              <p:nvPr/>
            </p:nvSpPr>
            <p:spPr bwMode="auto">
              <a:xfrm>
                <a:off x="5383" y="1723"/>
                <a:ext cx="390" cy="444"/>
              </a:xfrm>
              <a:custGeom>
                <a:gdLst>
                  <a:gd name="T0" fmla="*/ 123 w 165"/>
                  <a:gd name="T1" fmla="*/ 4 h 187"/>
                  <a:gd name="T2" fmla="*/ 109 w 165"/>
                  <a:gd name="T3" fmla="*/ 11 h 187"/>
                  <a:gd name="T4" fmla="*/ 83 w 165"/>
                  <a:gd name="T5" fmla="*/ 25 h 187"/>
                  <a:gd name="T6" fmla="*/ 57 w 165"/>
                  <a:gd name="T7" fmla="*/ 43 h 187"/>
                  <a:gd name="T8" fmla="*/ 44 w 165"/>
                  <a:gd name="T9" fmla="*/ 52 h 187"/>
                  <a:gd name="T10" fmla="*/ 37 w 165"/>
                  <a:gd name="T11" fmla="*/ 56 h 187"/>
                  <a:gd name="T12" fmla="*/ 34 w 165"/>
                  <a:gd name="T13" fmla="*/ 58 h 187"/>
                  <a:gd name="T14" fmla="*/ 34 w 165"/>
                  <a:gd name="T15" fmla="*/ 59 h 187"/>
                  <a:gd name="T16" fmla="*/ 30 w 165"/>
                  <a:gd name="T17" fmla="*/ 77 h 187"/>
                  <a:gd name="T18" fmla="*/ 15 w 165"/>
                  <a:gd name="T19" fmla="*/ 86 h 187"/>
                  <a:gd name="T20" fmla="*/ 3 w 165"/>
                  <a:gd name="T21" fmla="*/ 117 h 187"/>
                  <a:gd name="T22" fmla="*/ 2 w 165"/>
                  <a:gd name="T23" fmla="*/ 151 h 187"/>
                  <a:gd name="T24" fmla="*/ 36 w 165"/>
                  <a:gd name="T25" fmla="*/ 187 h 187"/>
                  <a:gd name="T26" fmla="*/ 34 w 165"/>
                  <a:gd name="T27" fmla="*/ 160 h 187"/>
                  <a:gd name="T28" fmla="*/ 56 w 165"/>
                  <a:gd name="T29" fmla="*/ 97 h 187"/>
                  <a:gd name="T30" fmla="*/ 104 w 165"/>
                  <a:gd name="T31" fmla="*/ 54 h 187"/>
                  <a:gd name="T32" fmla="*/ 165 w 165"/>
                  <a:gd name="T33" fmla="*/ 32 h 187"/>
                  <a:gd name="T34" fmla="*/ 156 w 165"/>
                  <a:gd name="T35" fmla="*/ 28 h 187"/>
                  <a:gd name="T36" fmla="*/ 126 w 165"/>
                  <a:gd name="T37" fmla="*/ 6 h 187"/>
                  <a:gd name="T38" fmla="*/ 126 w 165"/>
                  <a:gd name="T39" fmla="*/ 6 h 187"/>
                  <a:gd name="T40" fmla="*/ 127 w 165"/>
                  <a:gd name="T41" fmla="*/ 5 h 187"/>
                  <a:gd name="T42" fmla="*/ 141 w 165"/>
                  <a:gd name="T43" fmla="*/ 7 h 187"/>
                  <a:gd name="T44" fmla="*/ 143 w 165"/>
                  <a:gd name="T45" fmla="*/ 4 h 187"/>
                  <a:gd name="T46" fmla="*/ 134 w 165"/>
                  <a:gd name="T47" fmla="*/ 0 h 187"/>
                  <a:gd name="T48" fmla="*/ 129 w 165"/>
                  <a:gd name="T49" fmla="*/ 2 h 187"/>
                  <a:gd name="T50" fmla="*/ 123 w 165"/>
                  <a:gd name="T51" fmla="*/ 4 h 1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5" h="187">
                    <a:moveTo>
                      <a:pt x="123" y="4"/>
                    </a:moveTo>
                    <a:cubicBezTo>
                      <a:pt x="118" y="6"/>
                      <a:pt x="114" y="9"/>
                      <a:pt x="109" y="11"/>
                    </a:cubicBezTo>
                    <a:cubicBezTo>
                      <a:pt x="100" y="15"/>
                      <a:pt x="91" y="20"/>
                      <a:pt x="83" y="25"/>
                    </a:cubicBezTo>
                    <a:cubicBezTo>
                      <a:pt x="74" y="31"/>
                      <a:pt x="65" y="37"/>
                      <a:pt x="57" y="43"/>
                    </a:cubicBezTo>
                    <a:cubicBezTo>
                      <a:pt x="53" y="46"/>
                      <a:pt x="48" y="49"/>
                      <a:pt x="44" y="52"/>
                    </a:cubicBezTo>
                    <a:cubicBezTo>
                      <a:pt x="42" y="53"/>
                      <a:pt x="39" y="54"/>
                      <a:pt x="37" y="56"/>
                    </a:cubicBezTo>
                    <a:cubicBezTo>
                      <a:pt x="36" y="57"/>
                      <a:pt x="35" y="58"/>
                      <a:pt x="34" y="58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5" y="65"/>
                      <a:pt x="34" y="72"/>
                      <a:pt x="30" y="77"/>
                    </a:cubicBezTo>
                    <a:cubicBezTo>
                      <a:pt x="26" y="82"/>
                      <a:pt x="21" y="85"/>
                      <a:pt x="15" y="86"/>
                    </a:cubicBezTo>
                    <a:cubicBezTo>
                      <a:pt x="9" y="95"/>
                      <a:pt x="6" y="106"/>
                      <a:pt x="3" y="117"/>
                    </a:cubicBezTo>
                    <a:cubicBezTo>
                      <a:pt x="1" y="128"/>
                      <a:pt x="0" y="140"/>
                      <a:pt x="2" y="151"/>
                    </a:cubicBezTo>
                    <a:cubicBezTo>
                      <a:pt x="5" y="168"/>
                      <a:pt x="18" y="184"/>
                      <a:pt x="36" y="187"/>
                    </a:cubicBezTo>
                    <a:cubicBezTo>
                      <a:pt x="34" y="178"/>
                      <a:pt x="33" y="169"/>
                      <a:pt x="34" y="160"/>
                    </a:cubicBezTo>
                    <a:cubicBezTo>
                      <a:pt x="35" y="137"/>
                      <a:pt x="42" y="115"/>
                      <a:pt x="56" y="97"/>
                    </a:cubicBezTo>
                    <a:cubicBezTo>
                      <a:pt x="69" y="80"/>
                      <a:pt x="86" y="65"/>
                      <a:pt x="104" y="54"/>
                    </a:cubicBezTo>
                    <a:cubicBezTo>
                      <a:pt x="123" y="43"/>
                      <a:pt x="143" y="35"/>
                      <a:pt x="165" y="32"/>
                    </a:cubicBezTo>
                    <a:cubicBezTo>
                      <a:pt x="162" y="31"/>
                      <a:pt x="159" y="29"/>
                      <a:pt x="156" y="28"/>
                    </a:cubicBezTo>
                    <a:cubicBezTo>
                      <a:pt x="145" y="22"/>
                      <a:pt x="135" y="15"/>
                      <a:pt x="126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5"/>
                      <a:pt x="126" y="4"/>
                      <a:pt x="127" y="5"/>
                    </a:cubicBezTo>
                    <a:cubicBezTo>
                      <a:pt x="132" y="6"/>
                      <a:pt x="136" y="7"/>
                      <a:pt x="141" y="7"/>
                    </a:cubicBezTo>
                    <a:cubicBezTo>
                      <a:pt x="142" y="6"/>
                      <a:pt x="142" y="5"/>
                      <a:pt x="143" y="4"/>
                    </a:cubicBezTo>
                    <a:cubicBezTo>
                      <a:pt x="140" y="3"/>
                      <a:pt x="137" y="2"/>
                      <a:pt x="134" y="0"/>
                    </a:cubicBezTo>
                    <a:cubicBezTo>
                      <a:pt x="132" y="0"/>
                      <a:pt x="131" y="1"/>
                      <a:pt x="129" y="2"/>
                    </a:cubicBezTo>
                    <a:cubicBezTo>
                      <a:pt x="127" y="3"/>
                      <a:pt x="125" y="3"/>
                      <a:pt x="123" y="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177"/>
              <p:cNvSpPr/>
              <p:nvPr/>
            </p:nvSpPr>
            <p:spPr bwMode="auto">
              <a:xfrm>
                <a:off x="5648" y="1818"/>
                <a:ext cx="234" cy="259"/>
              </a:xfrm>
              <a:custGeom>
                <a:gdLst>
                  <a:gd name="T0" fmla="*/ 55 w 99"/>
                  <a:gd name="T1" fmla="*/ 109 h 109"/>
                  <a:gd name="T2" fmla="*/ 57 w 99"/>
                  <a:gd name="T3" fmla="*/ 108 h 109"/>
                  <a:gd name="T4" fmla="*/ 82 w 99"/>
                  <a:gd name="T5" fmla="*/ 90 h 109"/>
                  <a:gd name="T6" fmla="*/ 99 w 99"/>
                  <a:gd name="T7" fmla="*/ 64 h 109"/>
                  <a:gd name="T8" fmla="*/ 81 w 99"/>
                  <a:gd name="T9" fmla="*/ 47 h 109"/>
                  <a:gd name="T10" fmla="*/ 79 w 99"/>
                  <a:gd name="T11" fmla="*/ 32 h 109"/>
                  <a:gd name="T12" fmla="*/ 35 w 99"/>
                  <a:gd name="T13" fmla="*/ 38 h 109"/>
                  <a:gd name="T14" fmla="*/ 26 w 99"/>
                  <a:gd name="T15" fmla="*/ 64 h 109"/>
                  <a:gd name="T16" fmla="*/ 42 w 99"/>
                  <a:gd name="T17" fmla="*/ 83 h 109"/>
                  <a:gd name="T18" fmla="*/ 62 w 99"/>
                  <a:gd name="T19" fmla="*/ 74 h 109"/>
                  <a:gd name="T20" fmla="*/ 55 w 99"/>
                  <a:gd name="T21" fmla="*/ 59 h 109"/>
                  <a:gd name="T22" fmla="*/ 57 w 99"/>
                  <a:gd name="T23" fmla="*/ 68 h 109"/>
                  <a:gd name="T24" fmla="*/ 50 w 99"/>
                  <a:gd name="T25" fmla="*/ 75 h 109"/>
                  <a:gd name="T26" fmla="*/ 34 w 99"/>
                  <a:gd name="T27" fmla="*/ 63 h 109"/>
                  <a:gd name="T28" fmla="*/ 46 w 99"/>
                  <a:gd name="T29" fmla="*/ 45 h 109"/>
                  <a:gd name="T30" fmla="*/ 66 w 99"/>
                  <a:gd name="T31" fmla="*/ 48 h 109"/>
                  <a:gd name="T32" fmla="*/ 76 w 99"/>
                  <a:gd name="T33" fmla="*/ 63 h 109"/>
                  <a:gd name="T34" fmla="*/ 74 w 99"/>
                  <a:gd name="T35" fmla="*/ 82 h 109"/>
                  <a:gd name="T36" fmla="*/ 59 w 99"/>
                  <a:gd name="T37" fmla="*/ 96 h 109"/>
                  <a:gd name="T38" fmla="*/ 16 w 99"/>
                  <a:gd name="T39" fmla="*/ 82 h 109"/>
                  <a:gd name="T40" fmla="*/ 20 w 99"/>
                  <a:gd name="T41" fmla="*/ 31 h 109"/>
                  <a:gd name="T42" fmla="*/ 45 w 99"/>
                  <a:gd name="T43" fmla="*/ 17 h 109"/>
                  <a:gd name="T44" fmla="*/ 74 w 99"/>
                  <a:gd name="T45" fmla="*/ 15 h 109"/>
                  <a:gd name="T46" fmla="*/ 68 w 99"/>
                  <a:gd name="T47" fmla="*/ 0 h 109"/>
                  <a:gd name="T48" fmla="*/ 52 w 99"/>
                  <a:gd name="T49" fmla="*/ 4 h 109"/>
                  <a:gd name="T50" fmla="*/ 28 w 99"/>
                  <a:gd name="T51" fmla="*/ 11 h 109"/>
                  <a:gd name="T52" fmla="*/ 13 w 99"/>
                  <a:gd name="T53" fmla="*/ 18 h 109"/>
                  <a:gd name="T54" fmla="*/ 4 w 99"/>
                  <a:gd name="T55" fmla="*/ 31 h 109"/>
                  <a:gd name="T56" fmla="*/ 0 w 99"/>
                  <a:gd name="T57" fmla="*/ 48 h 109"/>
                  <a:gd name="T58" fmla="*/ 5 w 99"/>
                  <a:gd name="T59" fmla="*/ 79 h 109"/>
                  <a:gd name="T60" fmla="*/ 27 w 99"/>
                  <a:gd name="T61" fmla="*/ 101 h 109"/>
                  <a:gd name="T62" fmla="*/ 55 w 99"/>
                  <a:gd name="T63" fmla="*/ 109 h 109"/>
                  <a:gd name="T64" fmla="*/ 55 w 99"/>
                  <a:gd name="T65" fmla="*/ 109 h 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9" h="109">
                    <a:moveTo>
                      <a:pt x="55" y="109"/>
                    </a:moveTo>
                    <a:cubicBezTo>
                      <a:pt x="56" y="108"/>
                      <a:pt x="56" y="108"/>
                      <a:pt x="57" y="108"/>
                    </a:cubicBezTo>
                    <a:cubicBezTo>
                      <a:pt x="66" y="103"/>
                      <a:pt x="75" y="98"/>
                      <a:pt x="82" y="90"/>
                    </a:cubicBezTo>
                    <a:cubicBezTo>
                      <a:pt x="89" y="82"/>
                      <a:pt x="94" y="73"/>
                      <a:pt x="99" y="64"/>
                    </a:cubicBezTo>
                    <a:cubicBezTo>
                      <a:pt x="92" y="60"/>
                      <a:pt x="85" y="54"/>
                      <a:pt x="81" y="47"/>
                    </a:cubicBezTo>
                    <a:cubicBezTo>
                      <a:pt x="79" y="42"/>
                      <a:pt x="78" y="37"/>
                      <a:pt x="79" y="32"/>
                    </a:cubicBezTo>
                    <a:cubicBezTo>
                      <a:pt x="65" y="27"/>
                      <a:pt x="46" y="28"/>
                      <a:pt x="35" y="38"/>
                    </a:cubicBezTo>
                    <a:cubicBezTo>
                      <a:pt x="28" y="44"/>
                      <a:pt x="25" y="55"/>
                      <a:pt x="26" y="64"/>
                    </a:cubicBezTo>
                    <a:cubicBezTo>
                      <a:pt x="28" y="73"/>
                      <a:pt x="33" y="81"/>
                      <a:pt x="42" y="83"/>
                    </a:cubicBezTo>
                    <a:cubicBezTo>
                      <a:pt x="50" y="84"/>
                      <a:pt x="60" y="82"/>
                      <a:pt x="62" y="74"/>
                    </a:cubicBezTo>
                    <a:cubicBezTo>
                      <a:pt x="64" y="68"/>
                      <a:pt x="62" y="58"/>
                      <a:pt x="55" y="59"/>
                    </a:cubicBezTo>
                    <a:cubicBezTo>
                      <a:pt x="57" y="61"/>
                      <a:pt x="58" y="64"/>
                      <a:pt x="57" y="68"/>
                    </a:cubicBezTo>
                    <a:cubicBezTo>
                      <a:pt x="56" y="71"/>
                      <a:pt x="53" y="74"/>
                      <a:pt x="50" y="75"/>
                    </a:cubicBezTo>
                    <a:cubicBezTo>
                      <a:pt x="42" y="77"/>
                      <a:pt x="34" y="70"/>
                      <a:pt x="34" y="63"/>
                    </a:cubicBezTo>
                    <a:cubicBezTo>
                      <a:pt x="33" y="55"/>
                      <a:pt x="39" y="47"/>
                      <a:pt x="46" y="45"/>
                    </a:cubicBezTo>
                    <a:cubicBezTo>
                      <a:pt x="53" y="43"/>
                      <a:pt x="60" y="44"/>
                      <a:pt x="66" y="48"/>
                    </a:cubicBezTo>
                    <a:cubicBezTo>
                      <a:pt x="71" y="52"/>
                      <a:pt x="74" y="57"/>
                      <a:pt x="76" y="63"/>
                    </a:cubicBezTo>
                    <a:cubicBezTo>
                      <a:pt x="77" y="69"/>
                      <a:pt x="77" y="76"/>
                      <a:pt x="74" y="82"/>
                    </a:cubicBezTo>
                    <a:cubicBezTo>
                      <a:pt x="71" y="88"/>
                      <a:pt x="66" y="93"/>
                      <a:pt x="59" y="96"/>
                    </a:cubicBezTo>
                    <a:cubicBezTo>
                      <a:pt x="44" y="103"/>
                      <a:pt x="25" y="96"/>
                      <a:pt x="16" y="82"/>
                    </a:cubicBezTo>
                    <a:cubicBezTo>
                      <a:pt x="6" y="66"/>
                      <a:pt x="7" y="45"/>
                      <a:pt x="20" y="31"/>
                    </a:cubicBezTo>
                    <a:cubicBezTo>
                      <a:pt x="27" y="24"/>
                      <a:pt x="36" y="19"/>
                      <a:pt x="45" y="17"/>
                    </a:cubicBezTo>
                    <a:cubicBezTo>
                      <a:pt x="54" y="15"/>
                      <a:pt x="64" y="14"/>
                      <a:pt x="74" y="15"/>
                    </a:cubicBezTo>
                    <a:cubicBezTo>
                      <a:pt x="71" y="11"/>
                      <a:pt x="69" y="6"/>
                      <a:pt x="68" y="0"/>
                    </a:cubicBezTo>
                    <a:cubicBezTo>
                      <a:pt x="63" y="1"/>
                      <a:pt x="57" y="2"/>
                      <a:pt x="52" y="4"/>
                    </a:cubicBezTo>
                    <a:cubicBezTo>
                      <a:pt x="44" y="6"/>
                      <a:pt x="36" y="8"/>
                      <a:pt x="28" y="11"/>
                    </a:cubicBezTo>
                    <a:cubicBezTo>
                      <a:pt x="23" y="13"/>
                      <a:pt x="18" y="15"/>
                      <a:pt x="13" y="18"/>
                    </a:cubicBezTo>
                    <a:cubicBezTo>
                      <a:pt x="9" y="22"/>
                      <a:pt x="6" y="27"/>
                      <a:pt x="4" y="31"/>
                    </a:cubicBezTo>
                    <a:cubicBezTo>
                      <a:pt x="2" y="37"/>
                      <a:pt x="1" y="42"/>
                      <a:pt x="0" y="48"/>
                    </a:cubicBezTo>
                    <a:cubicBezTo>
                      <a:pt x="0" y="59"/>
                      <a:pt x="1" y="69"/>
                      <a:pt x="5" y="79"/>
                    </a:cubicBezTo>
                    <a:cubicBezTo>
                      <a:pt x="10" y="88"/>
                      <a:pt x="17" y="96"/>
                      <a:pt x="27" y="101"/>
                    </a:cubicBezTo>
                    <a:cubicBezTo>
                      <a:pt x="36" y="105"/>
                      <a:pt x="45" y="107"/>
                      <a:pt x="55" y="109"/>
                    </a:cubicBezTo>
                    <a:cubicBezTo>
                      <a:pt x="55" y="109"/>
                      <a:pt x="55" y="109"/>
                      <a:pt x="55" y="10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178"/>
              <p:cNvSpPr/>
              <p:nvPr/>
            </p:nvSpPr>
            <p:spPr bwMode="auto">
              <a:xfrm>
                <a:off x="5347" y="1806"/>
                <a:ext cx="114" cy="119"/>
              </a:xfrm>
              <a:custGeom>
                <a:gdLst>
                  <a:gd name="T0" fmla="*/ 26 w 48"/>
                  <a:gd name="T1" fmla="*/ 49 h 50"/>
                  <a:gd name="T2" fmla="*/ 44 w 48"/>
                  <a:gd name="T3" fmla="*/ 41 h 50"/>
                  <a:gd name="T4" fmla="*/ 47 w 48"/>
                  <a:gd name="T5" fmla="*/ 26 h 50"/>
                  <a:gd name="T6" fmla="*/ 20 w 48"/>
                  <a:gd name="T7" fmla="*/ 5 h 50"/>
                  <a:gd name="T8" fmla="*/ 8 w 48"/>
                  <a:gd name="T9" fmla="*/ 41 h 50"/>
                  <a:gd name="T10" fmla="*/ 26 w 48"/>
                  <a:gd name="T11" fmla="*/ 49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50">
                    <a:moveTo>
                      <a:pt x="26" y="49"/>
                    </a:moveTo>
                    <a:cubicBezTo>
                      <a:pt x="32" y="49"/>
                      <a:pt x="40" y="46"/>
                      <a:pt x="44" y="41"/>
                    </a:cubicBezTo>
                    <a:cubicBezTo>
                      <a:pt x="47" y="36"/>
                      <a:pt x="48" y="31"/>
                      <a:pt x="47" y="26"/>
                    </a:cubicBezTo>
                    <a:cubicBezTo>
                      <a:pt x="46" y="13"/>
                      <a:pt x="34" y="0"/>
                      <a:pt x="20" y="5"/>
                    </a:cubicBezTo>
                    <a:cubicBezTo>
                      <a:pt x="5" y="10"/>
                      <a:pt x="0" y="28"/>
                      <a:pt x="8" y="41"/>
                    </a:cubicBezTo>
                    <a:cubicBezTo>
                      <a:pt x="12" y="46"/>
                      <a:pt x="19" y="50"/>
                      <a:pt x="26" y="4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179"/>
              <p:cNvSpPr/>
              <p:nvPr/>
            </p:nvSpPr>
            <p:spPr bwMode="auto">
              <a:xfrm>
                <a:off x="5245" y="1897"/>
                <a:ext cx="140" cy="159"/>
              </a:xfrm>
              <a:custGeom>
                <a:gdLst>
                  <a:gd name="T0" fmla="*/ 13 w 59"/>
                  <a:gd name="T1" fmla="*/ 67 h 67"/>
                  <a:gd name="T2" fmla="*/ 34 w 59"/>
                  <a:gd name="T3" fmla="*/ 39 h 67"/>
                  <a:gd name="T4" fmla="*/ 59 w 59"/>
                  <a:gd name="T5" fmla="*/ 11 h 67"/>
                  <a:gd name="T6" fmla="*/ 54 w 59"/>
                  <a:gd name="T7" fmla="*/ 8 h 67"/>
                  <a:gd name="T8" fmla="*/ 54 w 59"/>
                  <a:gd name="T9" fmla="*/ 8 h 67"/>
                  <a:gd name="T10" fmla="*/ 52 w 59"/>
                  <a:gd name="T11" fmla="*/ 7 h 67"/>
                  <a:gd name="T12" fmla="*/ 49 w 59"/>
                  <a:gd name="T13" fmla="*/ 3 h 67"/>
                  <a:gd name="T14" fmla="*/ 48 w 59"/>
                  <a:gd name="T15" fmla="*/ 0 h 67"/>
                  <a:gd name="T16" fmla="*/ 23 w 59"/>
                  <a:gd name="T17" fmla="*/ 28 h 67"/>
                  <a:gd name="T18" fmla="*/ 0 w 59"/>
                  <a:gd name="T19" fmla="*/ 58 h 67"/>
                  <a:gd name="T20" fmla="*/ 13 w 59"/>
                  <a:gd name="T21" fmla="*/ 67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67">
                    <a:moveTo>
                      <a:pt x="13" y="67"/>
                    </a:moveTo>
                    <a:cubicBezTo>
                      <a:pt x="19" y="57"/>
                      <a:pt x="27" y="48"/>
                      <a:pt x="34" y="39"/>
                    </a:cubicBezTo>
                    <a:cubicBezTo>
                      <a:pt x="43" y="30"/>
                      <a:pt x="51" y="21"/>
                      <a:pt x="59" y="11"/>
                    </a:cubicBezTo>
                    <a:cubicBezTo>
                      <a:pt x="57" y="10"/>
                      <a:pt x="56" y="9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3" y="8"/>
                      <a:pt x="53" y="7"/>
                      <a:pt x="52" y="7"/>
                    </a:cubicBezTo>
                    <a:cubicBezTo>
                      <a:pt x="51" y="6"/>
                      <a:pt x="50" y="4"/>
                      <a:pt x="49" y="3"/>
                    </a:cubicBezTo>
                    <a:cubicBezTo>
                      <a:pt x="49" y="2"/>
                      <a:pt x="48" y="1"/>
                      <a:pt x="48" y="0"/>
                    </a:cubicBezTo>
                    <a:cubicBezTo>
                      <a:pt x="39" y="9"/>
                      <a:pt x="31" y="19"/>
                      <a:pt x="23" y="28"/>
                    </a:cubicBezTo>
                    <a:cubicBezTo>
                      <a:pt x="14" y="38"/>
                      <a:pt x="8" y="48"/>
                      <a:pt x="0" y="58"/>
                    </a:cubicBezTo>
                    <a:cubicBezTo>
                      <a:pt x="6" y="59"/>
                      <a:pt x="10" y="63"/>
                      <a:pt x="13" y="6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180"/>
              <p:cNvSpPr/>
              <p:nvPr/>
            </p:nvSpPr>
            <p:spPr bwMode="auto">
              <a:xfrm>
                <a:off x="5115" y="2127"/>
                <a:ext cx="107" cy="180"/>
              </a:xfrm>
              <a:custGeom>
                <a:gdLst>
                  <a:gd name="T0" fmla="*/ 14 w 45"/>
                  <a:gd name="T1" fmla="*/ 76 h 76"/>
                  <a:gd name="T2" fmla="*/ 45 w 45"/>
                  <a:gd name="T3" fmla="*/ 9 h 76"/>
                  <a:gd name="T4" fmla="*/ 41 w 45"/>
                  <a:gd name="T5" fmla="*/ 7 h 76"/>
                  <a:gd name="T6" fmla="*/ 41 w 45"/>
                  <a:gd name="T7" fmla="*/ 7 h 76"/>
                  <a:gd name="T8" fmla="*/ 38 w 45"/>
                  <a:gd name="T9" fmla="*/ 6 h 76"/>
                  <a:gd name="T10" fmla="*/ 32 w 45"/>
                  <a:gd name="T11" fmla="*/ 0 h 76"/>
                  <a:gd name="T12" fmla="*/ 15 w 45"/>
                  <a:gd name="T13" fmla="*/ 34 h 76"/>
                  <a:gd name="T14" fmla="*/ 0 w 45"/>
                  <a:gd name="T15" fmla="*/ 69 h 76"/>
                  <a:gd name="T16" fmla="*/ 13 w 45"/>
                  <a:gd name="T17" fmla="*/ 74 h 76"/>
                  <a:gd name="T18" fmla="*/ 14 w 45"/>
                  <a:gd name="T19" fmla="*/ 76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76">
                    <a:moveTo>
                      <a:pt x="14" y="76"/>
                    </a:moveTo>
                    <a:cubicBezTo>
                      <a:pt x="23" y="53"/>
                      <a:pt x="35" y="31"/>
                      <a:pt x="45" y="9"/>
                    </a:cubicBezTo>
                    <a:cubicBezTo>
                      <a:pt x="44" y="8"/>
                      <a:pt x="43" y="8"/>
                      <a:pt x="41" y="7"/>
                    </a:cubicBezTo>
                    <a:cubicBezTo>
                      <a:pt x="41" y="8"/>
                      <a:pt x="41" y="8"/>
                      <a:pt x="41" y="7"/>
                    </a:cubicBezTo>
                    <a:cubicBezTo>
                      <a:pt x="40" y="7"/>
                      <a:pt x="39" y="6"/>
                      <a:pt x="38" y="6"/>
                    </a:cubicBezTo>
                    <a:cubicBezTo>
                      <a:pt x="35" y="4"/>
                      <a:pt x="33" y="2"/>
                      <a:pt x="32" y="0"/>
                    </a:cubicBezTo>
                    <a:cubicBezTo>
                      <a:pt x="26" y="12"/>
                      <a:pt x="21" y="23"/>
                      <a:pt x="15" y="34"/>
                    </a:cubicBezTo>
                    <a:cubicBezTo>
                      <a:pt x="10" y="46"/>
                      <a:pt x="5" y="57"/>
                      <a:pt x="0" y="69"/>
                    </a:cubicBezTo>
                    <a:cubicBezTo>
                      <a:pt x="5" y="69"/>
                      <a:pt x="9" y="71"/>
                      <a:pt x="13" y="74"/>
                    </a:cubicBezTo>
                    <a:cubicBezTo>
                      <a:pt x="13" y="75"/>
                      <a:pt x="14" y="75"/>
                      <a:pt x="14" y="7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181"/>
              <p:cNvSpPr/>
              <p:nvPr/>
            </p:nvSpPr>
            <p:spPr bwMode="auto">
              <a:xfrm>
                <a:off x="5181" y="2037"/>
                <a:ext cx="109" cy="111"/>
              </a:xfrm>
              <a:custGeom>
                <a:gdLst>
                  <a:gd name="T0" fmla="*/ 14 w 46"/>
                  <a:gd name="T1" fmla="*/ 44 h 47"/>
                  <a:gd name="T2" fmla="*/ 36 w 46"/>
                  <a:gd name="T3" fmla="*/ 41 h 47"/>
                  <a:gd name="T4" fmla="*/ 42 w 46"/>
                  <a:gd name="T5" fmla="*/ 15 h 47"/>
                  <a:gd name="T6" fmla="*/ 26 w 46"/>
                  <a:gd name="T7" fmla="*/ 1 h 47"/>
                  <a:gd name="T8" fmla="*/ 25 w 46"/>
                  <a:gd name="T9" fmla="*/ 0 h 47"/>
                  <a:gd name="T10" fmla="*/ 18 w 46"/>
                  <a:gd name="T11" fmla="*/ 1 h 47"/>
                  <a:gd name="T12" fmla="*/ 3 w 46"/>
                  <a:gd name="T13" fmla="*/ 12 h 47"/>
                  <a:gd name="T14" fmla="*/ 3 w 46"/>
                  <a:gd name="T15" fmla="*/ 12 h 47"/>
                  <a:gd name="T16" fmla="*/ 2 w 46"/>
                  <a:gd name="T17" fmla="*/ 12 h 47"/>
                  <a:gd name="T18" fmla="*/ 0 w 46"/>
                  <a:gd name="T19" fmla="*/ 22 h 47"/>
                  <a:gd name="T20" fmla="*/ 14 w 46"/>
                  <a:gd name="T21" fmla="*/ 44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47">
                    <a:moveTo>
                      <a:pt x="14" y="44"/>
                    </a:moveTo>
                    <a:cubicBezTo>
                      <a:pt x="21" y="47"/>
                      <a:pt x="30" y="46"/>
                      <a:pt x="36" y="41"/>
                    </a:cubicBezTo>
                    <a:cubicBezTo>
                      <a:pt x="44" y="34"/>
                      <a:pt x="46" y="24"/>
                      <a:pt x="42" y="15"/>
                    </a:cubicBezTo>
                    <a:cubicBezTo>
                      <a:pt x="39" y="7"/>
                      <a:pt x="33" y="2"/>
                      <a:pt x="26" y="1"/>
                    </a:cubicBezTo>
                    <a:cubicBezTo>
                      <a:pt x="26" y="1"/>
                      <a:pt x="25" y="1"/>
                      <a:pt x="25" y="0"/>
                    </a:cubicBezTo>
                    <a:cubicBezTo>
                      <a:pt x="23" y="0"/>
                      <a:pt x="20" y="0"/>
                      <a:pt x="18" y="1"/>
                    </a:cubicBezTo>
                    <a:cubicBezTo>
                      <a:pt x="12" y="2"/>
                      <a:pt x="6" y="6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2" y="12"/>
                    </a:cubicBezTo>
                    <a:cubicBezTo>
                      <a:pt x="1" y="15"/>
                      <a:pt x="0" y="18"/>
                      <a:pt x="0" y="22"/>
                    </a:cubicBezTo>
                    <a:cubicBezTo>
                      <a:pt x="0" y="31"/>
                      <a:pt x="5" y="40"/>
                      <a:pt x="14" y="4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182"/>
              <p:cNvSpPr/>
              <p:nvPr/>
            </p:nvSpPr>
            <p:spPr bwMode="auto">
              <a:xfrm>
                <a:off x="5283" y="2435"/>
                <a:ext cx="104" cy="83"/>
              </a:xfrm>
              <a:custGeom>
                <a:gdLst>
                  <a:gd name="T0" fmla="*/ 24 w 44"/>
                  <a:gd name="T1" fmla="*/ 33 h 35"/>
                  <a:gd name="T2" fmla="*/ 43 w 44"/>
                  <a:gd name="T3" fmla="*/ 30 h 35"/>
                  <a:gd name="T4" fmla="*/ 44 w 44"/>
                  <a:gd name="T5" fmla="*/ 30 h 35"/>
                  <a:gd name="T6" fmla="*/ 43 w 44"/>
                  <a:gd name="T7" fmla="*/ 29 h 35"/>
                  <a:gd name="T8" fmla="*/ 34 w 44"/>
                  <a:gd name="T9" fmla="*/ 15 h 35"/>
                  <a:gd name="T10" fmla="*/ 21 w 44"/>
                  <a:gd name="T11" fmla="*/ 3 h 35"/>
                  <a:gd name="T12" fmla="*/ 16 w 44"/>
                  <a:gd name="T13" fmla="*/ 0 h 35"/>
                  <a:gd name="T14" fmla="*/ 7 w 44"/>
                  <a:gd name="T15" fmla="*/ 14 h 35"/>
                  <a:gd name="T16" fmla="*/ 0 w 44"/>
                  <a:gd name="T17" fmla="*/ 31 h 35"/>
                  <a:gd name="T18" fmla="*/ 2 w 44"/>
                  <a:gd name="T19" fmla="*/ 34 h 35"/>
                  <a:gd name="T20" fmla="*/ 24 w 44"/>
                  <a:gd name="T21" fmla="*/ 33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35">
                    <a:moveTo>
                      <a:pt x="24" y="33"/>
                    </a:moveTo>
                    <a:cubicBezTo>
                      <a:pt x="30" y="32"/>
                      <a:pt x="37" y="31"/>
                      <a:pt x="43" y="30"/>
                    </a:cubicBezTo>
                    <a:cubicBezTo>
                      <a:pt x="43" y="30"/>
                      <a:pt x="43" y="30"/>
                      <a:pt x="44" y="30"/>
                    </a:cubicBezTo>
                    <a:cubicBezTo>
                      <a:pt x="43" y="30"/>
                      <a:pt x="43" y="29"/>
                      <a:pt x="43" y="29"/>
                    </a:cubicBezTo>
                    <a:cubicBezTo>
                      <a:pt x="40" y="24"/>
                      <a:pt x="38" y="19"/>
                      <a:pt x="34" y="15"/>
                    </a:cubicBezTo>
                    <a:cubicBezTo>
                      <a:pt x="30" y="10"/>
                      <a:pt x="26" y="6"/>
                      <a:pt x="21" y="3"/>
                    </a:cubicBezTo>
                    <a:cubicBezTo>
                      <a:pt x="19" y="2"/>
                      <a:pt x="18" y="1"/>
                      <a:pt x="16" y="0"/>
                    </a:cubicBezTo>
                    <a:cubicBezTo>
                      <a:pt x="13" y="4"/>
                      <a:pt x="10" y="9"/>
                      <a:pt x="7" y="14"/>
                    </a:cubicBezTo>
                    <a:cubicBezTo>
                      <a:pt x="5" y="20"/>
                      <a:pt x="1" y="25"/>
                      <a:pt x="0" y="31"/>
                    </a:cubicBezTo>
                    <a:cubicBezTo>
                      <a:pt x="1" y="32"/>
                      <a:pt x="2" y="33"/>
                      <a:pt x="2" y="34"/>
                    </a:cubicBezTo>
                    <a:cubicBezTo>
                      <a:pt x="9" y="35"/>
                      <a:pt x="17" y="34"/>
                      <a:pt x="24" y="3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183"/>
              <p:cNvSpPr/>
              <p:nvPr/>
            </p:nvSpPr>
            <p:spPr bwMode="auto">
              <a:xfrm>
                <a:off x="6047" y="1835"/>
                <a:ext cx="48" cy="38"/>
              </a:xfrm>
              <a:custGeom>
                <a:gdLst>
                  <a:gd name="T0" fmla="*/ 11 w 20"/>
                  <a:gd name="T1" fmla="*/ 15 h 16"/>
                  <a:gd name="T2" fmla="*/ 18 w 20"/>
                  <a:gd name="T3" fmla="*/ 0 h 16"/>
                  <a:gd name="T4" fmla="*/ 7 w 20"/>
                  <a:gd name="T5" fmla="*/ 1 h 16"/>
                  <a:gd name="T6" fmla="*/ 1 w 20"/>
                  <a:gd name="T7" fmla="*/ 0 h 16"/>
                  <a:gd name="T8" fmla="*/ 11 w 20"/>
                  <a:gd name="T9" fmla="*/ 1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6">
                    <a:moveTo>
                      <a:pt x="11" y="15"/>
                    </a:moveTo>
                    <a:cubicBezTo>
                      <a:pt x="18" y="15"/>
                      <a:pt x="20" y="5"/>
                      <a:pt x="18" y="0"/>
                    </a:cubicBezTo>
                    <a:cubicBezTo>
                      <a:pt x="15" y="0"/>
                      <a:pt x="11" y="1"/>
                      <a:pt x="7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0" y="7"/>
                      <a:pt x="2" y="16"/>
                      <a:pt x="11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184"/>
              <p:cNvSpPr/>
              <p:nvPr/>
            </p:nvSpPr>
            <p:spPr bwMode="auto">
              <a:xfrm>
                <a:off x="5484" y="2445"/>
                <a:ext cx="102" cy="104"/>
              </a:xfrm>
              <a:custGeom>
                <a:gdLst>
                  <a:gd name="T0" fmla="*/ 31 w 43"/>
                  <a:gd name="T1" fmla="*/ 4 h 44"/>
                  <a:gd name="T2" fmla="*/ 6 w 43"/>
                  <a:gd name="T3" fmla="*/ 11 h 44"/>
                  <a:gd name="T4" fmla="*/ 4 w 43"/>
                  <a:gd name="T5" fmla="*/ 34 h 44"/>
                  <a:gd name="T6" fmla="*/ 20 w 43"/>
                  <a:gd name="T7" fmla="*/ 44 h 44"/>
                  <a:gd name="T8" fmla="*/ 40 w 43"/>
                  <a:gd name="T9" fmla="*/ 28 h 44"/>
                  <a:gd name="T10" fmla="*/ 31 w 43"/>
                  <a:gd name="T11" fmla="*/ 4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4">
                    <a:moveTo>
                      <a:pt x="31" y="4"/>
                    </a:moveTo>
                    <a:cubicBezTo>
                      <a:pt x="22" y="0"/>
                      <a:pt x="11" y="4"/>
                      <a:pt x="6" y="11"/>
                    </a:cubicBezTo>
                    <a:cubicBezTo>
                      <a:pt x="1" y="18"/>
                      <a:pt x="0" y="27"/>
                      <a:pt x="4" y="34"/>
                    </a:cubicBezTo>
                    <a:cubicBezTo>
                      <a:pt x="8" y="39"/>
                      <a:pt x="13" y="43"/>
                      <a:pt x="20" y="44"/>
                    </a:cubicBezTo>
                    <a:cubicBezTo>
                      <a:pt x="30" y="44"/>
                      <a:pt x="38" y="37"/>
                      <a:pt x="40" y="28"/>
                    </a:cubicBezTo>
                    <a:cubicBezTo>
                      <a:pt x="43" y="19"/>
                      <a:pt x="40" y="8"/>
                      <a:pt x="31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185"/>
              <p:cNvSpPr/>
              <p:nvPr/>
            </p:nvSpPr>
            <p:spPr bwMode="auto">
              <a:xfrm>
                <a:off x="6002" y="1904"/>
                <a:ext cx="22" cy="42"/>
              </a:xfrm>
              <a:custGeom>
                <a:gdLst>
                  <a:gd name="T0" fmla="*/ 2 w 9"/>
                  <a:gd name="T1" fmla="*/ 17 h 18"/>
                  <a:gd name="T2" fmla="*/ 8 w 9"/>
                  <a:gd name="T3" fmla="*/ 16 h 18"/>
                  <a:gd name="T4" fmla="*/ 9 w 9"/>
                  <a:gd name="T5" fmla="*/ 11 h 18"/>
                  <a:gd name="T6" fmla="*/ 1 w 9"/>
                  <a:gd name="T7" fmla="*/ 0 h 18"/>
                  <a:gd name="T8" fmla="*/ 0 w 9"/>
                  <a:gd name="T9" fmla="*/ 7 h 18"/>
                  <a:gd name="T10" fmla="*/ 2 w 9"/>
                  <a:gd name="T11" fmla="*/ 17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8">
                    <a:moveTo>
                      <a:pt x="2" y="17"/>
                    </a:moveTo>
                    <a:cubicBezTo>
                      <a:pt x="4" y="18"/>
                      <a:pt x="7" y="18"/>
                      <a:pt x="8" y="16"/>
                    </a:cubicBezTo>
                    <a:cubicBezTo>
                      <a:pt x="9" y="15"/>
                      <a:pt x="9" y="13"/>
                      <a:pt x="9" y="11"/>
                    </a:cubicBezTo>
                    <a:cubicBezTo>
                      <a:pt x="8" y="6"/>
                      <a:pt x="4" y="3"/>
                      <a:pt x="1" y="0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0" y="10"/>
                      <a:pt x="0" y="15"/>
                      <a:pt x="2" y="1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186"/>
              <p:cNvSpPr/>
              <p:nvPr/>
            </p:nvSpPr>
            <p:spPr bwMode="auto">
              <a:xfrm>
                <a:off x="5884" y="1792"/>
                <a:ext cx="225" cy="294"/>
              </a:xfrm>
              <a:custGeom>
                <a:gdLst>
                  <a:gd name="T0" fmla="*/ 89 w 95"/>
                  <a:gd name="T1" fmla="*/ 17 h 124"/>
                  <a:gd name="T2" fmla="*/ 80 w 95"/>
                  <a:gd name="T3" fmla="*/ 35 h 124"/>
                  <a:gd name="T4" fmla="*/ 77 w 95"/>
                  <a:gd name="T5" fmla="*/ 35 h 124"/>
                  <a:gd name="T6" fmla="*/ 57 w 95"/>
                  <a:gd name="T7" fmla="*/ 48 h 124"/>
                  <a:gd name="T8" fmla="*/ 53 w 95"/>
                  <a:gd name="T9" fmla="*/ 47 h 124"/>
                  <a:gd name="T10" fmla="*/ 61 w 95"/>
                  <a:gd name="T11" fmla="*/ 60 h 124"/>
                  <a:gd name="T12" fmla="*/ 53 w 95"/>
                  <a:gd name="T13" fmla="*/ 66 h 124"/>
                  <a:gd name="T14" fmla="*/ 49 w 95"/>
                  <a:gd name="T15" fmla="*/ 56 h 124"/>
                  <a:gd name="T16" fmla="*/ 49 w 95"/>
                  <a:gd name="T17" fmla="*/ 49 h 124"/>
                  <a:gd name="T18" fmla="*/ 44 w 95"/>
                  <a:gd name="T19" fmla="*/ 60 h 124"/>
                  <a:gd name="T20" fmla="*/ 27 w 95"/>
                  <a:gd name="T21" fmla="*/ 80 h 124"/>
                  <a:gd name="T22" fmla="*/ 18 w 95"/>
                  <a:gd name="T23" fmla="*/ 78 h 124"/>
                  <a:gd name="T24" fmla="*/ 17 w 95"/>
                  <a:gd name="T25" fmla="*/ 69 h 124"/>
                  <a:gd name="T26" fmla="*/ 31 w 95"/>
                  <a:gd name="T27" fmla="*/ 55 h 124"/>
                  <a:gd name="T28" fmla="*/ 48 w 95"/>
                  <a:gd name="T29" fmla="*/ 45 h 124"/>
                  <a:gd name="T30" fmla="*/ 48 w 95"/>
                  <a:gd name="T31" fmla="*/ 45 h 124"/>
                  <a:gd name="T32" fmla="*/ 35 w 95"/>
                  <a:gd name="T33" fmla="*/ 48 h 124"/>
                  <a:gd name="T34" fmla="*/ 28 w 95"/>
                  <a:gd name="T35" fmla="*/ 49 h 124"/>
                  <a:gd name="T36" fmla="*/ 22 w 95"/>
                  <a:gd name="T37" fmla="*/ 42 h 124"/>
                  <a:gd name="T38" fmla="*/ 49 w 95"/>
                  <a:gd name="T39" fmla="*/ 42 h 124"/>
                  <a:gd name="T40" fmla="*/ 48 w 95"/>
                  <a:gd name="T41" fmla="*/ 31 h 124"/>
                  <a:gd name="T42" fmla="*/ 47 w 95"/>
                  <a:gd name="T43" fmla="*/ 30 h 124"/>
                  <a:gd name="T44" fmla="*/ 47 w 95"/>
                  <a:gd name="T45" fmla="*/ 5 h 124"/>
                  <a:gd name="T46" fmla="*/ 43 w 95"/>
                  <a:gd name="T47" fmla="*/ 0 h 124"/>
                  <a:gd name="T48" fmla="*/ 39 w 95"/>
                  <a:gd name="T49" fmla="*/ 5 h 124"/>
                  <a:gd name="T50" fmla="*/ 5 w 95"/>
                  <a:gd name="T51" fmla="*/ 62 h 124"/>
                  <a:gd name="T52" fmla="*/ 0 w 95"/>
                  <a:gd name="T53" fmla="*/ 95 h 124"/>
                  <a:gd name="T54" fmla="*/ 3 w 95"/>
                  <a:gd name="T55" fmla="*/ 124 h 124"/>
                  <a:gd name="T56" fmla="*/ 8 w 95"/>
                  <a:gd name="T57" fmla="*/ 111 h 124"/>
                  <a:gd name="T58" fmla="*/ 8 w 95"/>
                  <a:gd name="T59" fmla="*/ 111 h 124"/>
                  <a:gd name="T60" fmla="*/ 14 w 95"/>
                  <a:gd name="T61" fmla="*/ 103 h 124"/>
                  <a:gd name="T62" fmla="*/ 35 w 95"/>
                  <a:gd name="T63" fmla="*/ 87 h 124"/>
                  <a:gd name="T64" fmla="*/ 59 w 95"/>
                  <a:gd name="T65" fmla="*/ 71 h 124"/>
                  <a:gd name="T66" fmla="*/ 84 w 95"/>
                  <a:gd name="T67" fmla="*/ 50 h 124"/>
                  <a:gd name="T68" fmla="*/ 91 w 95"/>
                  <a:gd name="T69" fmla="*/ 16 h 124"/>
                  <a:gd name="T70" fmla="*/ 89 w 95"/>
                  <a:gd name="T71" fmla="*/ 17 h 1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5" h="124">
                    <a:moveTo>
                      <a:pt x="89" y="17"/>
                    </a:moveTo>
                    <a:cubicBezTo>
                      <a:pt x="91" y="24"/>
                      <a:pt x="88" y="35"/>
                      <a:pt x="80" y="35"/>
                    </a:cubicBezTo>
                    <a:cubicBezTo>
                      <a:pt x="79" y="35"/>
                      <a:pt x="78" y="35"/>
                      <a:pt x="77" y="35"/>
                    </a:cubicBezTo>
                    <a:cubicBezTo>
                      <a:pt x="74" y="42"/>
                      <a:pt x="65" y="50"/>
                      <a:pt x="57" y="48"/>
                    </a:cubicBezTo>
                    <a:cubicBezTo>
                      <a:pt x="55" y="48"/>
                      <a:pt x="54" y="47"/>
                      <a:pt x="53" y="47"/>
                    </a:cubicBezTo>
                    <a:cubicBezTo>
                      <a:pt x="57" y="50"/>
                      <a:pt x="61" y="54"/>
                      <a:pt x="61" y="60"/>
                    </a:cubicBezTo>
                    <a:cubicBezTo>
                      <a:pt x="60" y="64"/>
                      <a:pt x="57" y="67"/>
                      <a:pt x="53" y="66"/>
                    </a:cubicBezTo>
                    <a:cubicBezTo>
                      <a:pt x="49" y="64"/>
                      <a:pt x="49" y="59"/>
                      <a:pt x="49" y="56"/>
                    </a:cubicBezTo>
                    <a:cubicBezTo>
                      <a:pt x="49" y="54"/>
                      <a:pt x="49" y="52"/>
                      <a:pt x="49" y="49"/>
                    </a:cubicBezTo>
                    <a:cubicBezTo>
                      <a:pt x="47" y="53"/>
                      <a:pt x="46" y="56"/>
                      <a:pt x="44" y="60"/>
                    </a:cubicBezTo>
                    <a:cubicBezTo>
                      <a:pt x="41" y="68"/>
                      <a:pt x="36" y="78"/>
                      <a:pt x="27" y="80"/>
                    </a:cubicBezTo>
                    <a:cubicBezTo>
                      <a:pt x="24" y="80"/>
                      <a:pt x="21" y="80"/>
                      <a:pt x="18" y="78"/>
                    </a:cubicBezTo>
                    <a:cubicBezTo>
                      <a:pt x="16" y="76"/>
                      <a:pt x="16" y="72"/>
                      <a:pt x="17" y="69"/>
                    </a:cubicBezTo>
                    <a:cubicBezTo>
                      <a:pt x="18" y="62"/>
                      <a:pt x="25" y="58"/>
                      <a:pt x="31" y="55"/>
                    </a:cubicBezTo>
                    <a:cubicBezTo>
                      <a:pt x="37" y="52"/>
                      <a:pt x="43" y="49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4" y="44"/>
                      <a:pt x="39" y="47"/>
                      <a:pt x="35" y="48"/>
                    </a:cubicBezTo>
                    <a:cubicBezTo>
                      <a:pt x="33" y="49"/>
                      <a:pt x="30" y="49"/>
                      <a:pt x="28" y="49"/>
                    </a:cubicBezTo>
                    <a:cubicBezTo>
                      <a:pt x="24" y="48"/>
                      <a:pt x="19" y="46"/>
                      <a:pt x="22" y="42"/>
                    </a:cubicBezTo>
                    <a:cubicBezTo>
                      <a:pt x="26" y="32"/>
                      <a:pt x="41" y="36"/>
                      <a:pt x="49" y="42"/>
                    </a:cubicBezTo>
                    <a:cubicBezTo>
                      <a:pt x="47" y="39"/>
                      <a:pt x="47" y="35"/>
                      <a:pt x="48" y="31"/>
                    </a:cubicBezTo>
                    <a:cubicBezTo>
                      <a:pt x="48" y="31"/>
                      <a:pt x="47" y="31"/>
                      <a:pt x="47" y="30"/>
                    </a:cubicBezTo>
                    <a:cubicBezTo>
                      <a:pt x="38" y="25"/>
                      <a:pt x="40" y="11"/>
                      <a:pt x="47" y="5"/>
                    </a:cubicBezTo>
                    <a:cubicBezTo>
                      <a:pt x="46" y="3"/>
                      <a:pt x="45" y="2"/>
                      <a:pt x="43" y="0"/>
                    </a:cubicBezTo>
                    <a:cubicBezTo>
                      <a:pt x="42" y="2"/>
                      <a:pt x="40" y="3"/>
                      <a:pt x="39" y="5"/>
                    </a:cubicBezTo>
                    <a:cubicBezTo>
                      <a:pt x="24" y="21"/>
                      <a:pt x="11" y="40"/>
                      <a:pt x="5" y="62"/>
                    </a:cubicBezTo>
                    <a:cubicBezTo>
                      <a:pt x="2" y="72"/>
                      <a:pt x="1" y="84"/>
                      <a:pt x="0" y="95"/>
                    </a:cubicBezTo>
                    <a:cubicBezTo>
                      <a:pt x="0" y="105"/>
                      <a:pt x="0" y="115"/>
                      <a:pt x="3" y="124"/>
                    </a:cubicBezTo>
                    <a:cubicBezTo>
                      <a:pt x="4" y="120"/>
                      <a:pt x="6" y="115"/>
                      <a:pt x="8" y="111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10" y="108"/>
                      <a:pt x="12" y="106"/>
                      <a:pt x="14" y="103"/>
                    </a:cubicBezTo>
                    <a:cubicBezTo>
                      <a:pt x="21" y="97"/>
                      <a:pt x="28" y="92"/>
                      <a:pt x="35" y="87"/>
                    </a:cubicBezTo>
                    <a:cubicBezTo>
                      <a:pt x="43" y="81"/>
                      <a:pt x="51" y="76"/>
                      <a:pt x="59" y="71"/>
                    </a:cubicBezTo>
                    <a:cubicBezTo>
                      <a:pt x="68" y="65"/>
                      <a:pt x="78" y="59"/>
                      <a:pt x="84" y="50"/>
                    </a:cubicBezTo>
                    <a:cubicBezTo>
                      <a:pt x="91" y="40"/>
                      <a:pt x="95" y="28"/>
                      <a:pt x="91" y="16"/>
                    </a:cubicBezTo>
                    <a:cubicBezTo>
                      <a:pt x="91" y="17"/>
                      <a:pt x="90" y="17"/>
                      <a:pt x="89" y="1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187"/>
              <p:cNvSpPr/>
              <p:nvPr/>
            </p:nvSpPr>
            <p:spPr bwMode="auto">
              <a:xfrm>
                <a:off x="5998" y="1840"/>
                <a:ext cx="64" cy="64"/>
              </a:xfrm>
              <a:custGeom>
                <a:gdLst>
                  <a:gd name="T0" fmla="*/ 2 w 27"/>
                  <a:gd name="T1" fmla="*/ 12 h 27"/>
                  <a:gd name="T2" fmla="*/ 10 w 27"/>
                  <a:gd name="T3" fmla="*/ 26 h 27"/>
                  <a:gd name="T4" fmla="*/ 27 w 27"/>
                  <a:gd name="T5" fmla="*/ 14 h 27"/>
                  <a:gd name="T6" fmla="*/ 20 w 27"/>
                  <a:gd name="T7" fmla="*/ 0 h 27"/>
                  <a:gd name="T8" fmla="*/ 2 w 27"/>
                  <a:gd name="T9" fmla="*/ 12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" y="12"/>
                    </a:moveTo>
                    <a:cubicBezTo>
                      <a:pt x="0" y="18"/>
                      <a:pt x="2" y="26"/>
                      <a:pt x="10" y="26"/>
                    </a:cubicBezTo>
                    <a:cubicBezTo>
                      <a:pt x="17" y="27"/>
                      <a:pt x="25" y="21"/>
                      <a:pt x="27" y="14"/>
                    </a:cubicBezTo>
                    <a:cubicBezTo>
                      <a:pt x="22" y="12"/>
                      <a:pt x="20" y="6"/>
                      <a:pt x="20" y="0"/>
                    </a:cubicBezTo>
                    <a:cubicBezTo>
                      <a:pt x="17" y="7"/>
                      <a:pt x="9" y="14"/>
                      <a:pt x="2" y="1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188"/>
              <p:cNvSpPr/>
              <p:nvPr/>
            </p:nvSpPr>
            <p:spPr bwMode="auto">
              <a:xfrm>
                <a:off x="5532" y="2027"/>
                <a:ext cx="399" cy="342"/>
              </a:xfrm>
              <a:custGeom>
                <a:gdLst>
                  <a:gd name="T0" fmla="*/ 154 w 169"/>
                  <a:gd name="T1" fmla="*/ 29 h 144"/>
                  <a:gd name="T2" fmla="*/ 153 w 169"/>
                  <a:gd name="T3" fmla="*/ 30 h 144"/>
                  <a:gd name="T4" fmla="*/ 152 w 169"/>
                  <a:gd name="T5" fmla="*/ 29 h 144"/>
                  <a:gd name="T6" fmla="*/ 149 w 169"/>
                  <a:gd name="T7" fmla="*/ 17 h 144"/>
                  <a:gd name="T8" fmla="*/ 147 w 169"/>
                  <a:gd name="T9" fmla="*/ 0 h 144"/>
                  <a:gd name="T10" fmla="*/ 94 w 169"/>
                  <a:gd name="T11" fmla="*/ 38 h 144"/>
                  <a:gd name="T12" fmla="*/ 104 w 169"/>
                  <a:gd name="T13" fmla="*/ 56 h 144"/>
                  <a:gd name="T14" fmla="*/ 107 w 169"/>
                  <a:gd name="T15" fmla="*/ 77 h 144"/>
                  <a:gd name="T16" fmla="*/ 91 w 169"/>
                  <a:gd name="T17" fmla="*/ 109 h 144"/>
                  <a:gd name="T18" fmla="*/ 42 w 169"/>
                  <a:gd name="T19" fmla="*/ 125 h 144"/>
                  <a:gd name="T20" fmla="*/ 0 w 169"/>
                  <a:gd name="T21" fmla="*/ 106 h 144"/>
                  <a:gd name="T22" fmla="*/ 3 w 169"/>
                  <a:gd name="T23" fmla="*/ 118 h 144"/>
                  <a:gd name="T24" fmla="*/ 11 w 169"/>
                  <a:gd name="T25" fmla="*/ 130 h 144"/>
                  <a:gd name="T26" fmla="*/ 37 w 169"/>
                  <a:gd name="T27" fmla="*/ 142 h 144"/>
                  <a:gd name="T28" fmla="*/ 71 w 169"/>
                  <a:gd name="T29" fmla="*/ 142 h 144"/>
                  <a:gd name="T30" fmla="*/ 87 w 169"/>
                  <a:gd name="T31" fmla="*/ 138 h 144"/>
                  <a:gd name="T32" fmla="*/ 102 w 169"/>
                  <a:gd name="T33" fmla="*/ 133 h 144"/>
                  <a:gd name="T34" fmla="*/ 113 w 169"/>
                  <a:gd name="T35" fmla="*/ 119 h 144"/>
                  <a:gd name="T36" fmla="*/ 132 w 169"/>
                  <a:gd name="T37" fmla="*/ 117 h 144"/>
                  <a:gd name="T38" fmla="*/ 132 w 169"/>
                  <a:gd name="T39" fmla="*/ 117 h 144"/>
                  <a:gd name="T40" fmla="*/ 155 w 169"/>
                  <a:gd name="T41" fmla="*/ 76 h 144"/>
                  <a:gd name="T42" fmla="*/ 164 w 169"/>
                  <a:gd name="T43" fmla="*/ 53 h 144"/>
                  <a:gd name="T44" fmla="*/ 169 w 169"/>
                  <a:gd name="T45" fmla="*/ 30 h 144"/>
                  <a:gd name="T46" fmla="*/ 157 w 169"/>
                  <a:gd name="T47" fmla="*/ 16 h 144"/>
                  <a:gd name="T48" fmla="*/ 154 w 169"/>
                  <a:gd name="T49" fmla="*/ 29 h 1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144">
                    <a:moveTo>
                      <a:pt x="154" y="29"/>
                    </a:moveTo>
                    <a:cubicBezTo>
                      <a:pt x="154" y="30"/>
                      <a:pt x="153" y="30"/>
                      <a:pt x="153" y="30"/>
                    </a:cubicBezTo>
                    <a:cubicBezTo>
                      <a:pt x="152" y="30"/>
                      <a:pt x="152" y="30"/>
                      <a:pt x="152" y="29"/>
                    </a:cubicBezTo>
                    <a:cubicBezTo>
                      <a:pt x="150" y="25"/>
                      <a:pt x="149" y="21"/>
                      <a:pt x="149" y="17"/>
                    </a:cubicBezTo>
                    <a:cubicBezTo>
                      <a:pt x="148" y="12"/>
                      <a:pt x="147" y="6"/>
                      <a:pt x="147" y="0"/>
                    </a:cubicBezTo>
                    <a:cubicBezTo>
                      <a:pt x="138" y="21"/>
                      <a:pt x="114" y="32"/>
                      <a:pt x="94" y="38"/>
                    </a:cubicBezTo>
                    <a:cubicBezTo>
                      <a:pt x="99" y="44"/>
                      <a:pt x="102" y="50"/>
                      <a:pt x="104" y="56"/>
                    </a:cubicBezTo>
                    <a:cubicBezTo>
                      <a:pt x="106" y="63"/>
                      <a:pt x="107" y="70"/>
                      <a:pt x="107" y="77"/>
                    </a:cubicBezTo>
                    <a:cubicBezTo>
                      <a:pt x="107" y="90"/>
                      <a:pt x="101" y="101"/>
                      <a:pt x="91" y="109"/>
                    </a:cubicBezTo>
                    <a:cubicBezTo>
                      <a:pt x="78" y="121"/>
                      <a:pt x="59" y="128"/>
                      <a:pt x="42" y="125"/>
                    </a:cubicBezTo>
                    <a:cubicBezTo>
                      <a:pt x="27" y="123"/>
                      <a:pt x="12" y="116"/>
                      <a:pt x="0" y="106"/>
                    </a:cubicBezTo>
                    <a:cubicBezTo>
                      <a:pt x="1" y="110"/>
                      <a:pt x="2" y="114"/>
                      <a:pt x="3" y="118"/>
                    </a:cubicBezTo>
                    <a:cubicBezTo>
                      <a:pt x="4" y="123"/>
                      <a:pt x="7" y="127"/>
                      <a:pt x="11" y="130"/>
                    </a:cubicBezTo>
                    <a:cubicBezTo>
                      <a:pt x="18" y="137"/>
                      <a:pt x="27" y="141"/>
                      <a:pt x="37" y="142"/>
                    </a:cubicBezTo>
                    <a:cubicBezTo>
                      <a:pt x="48" y="144"/>
                      <a:pt x="60" y="143"/>
                      <a:pt x="71" y="142"/>
                    </a:cubicBezTo>
                    <a:cubicBezTo>
                      <a:pt x="76" y="141"/>
                      <a:pt x="82" y="140"/>
                      <a:pt x="87" y="138"/>
                    </a:cubicBezTo>
                    <a:cubicBezTo>
                      <a:pt x="92" y="137"/>
                      <a:pt x="97" y="135"/>
                      <a:pt x="102" y="133"/>
                    </a:cubicBezTo>
                    <a:cubicBezTo>
                      <a:pt x="103" y="127"/>
                      <a:pt x="107" y="121"/>
                      <a:pt x="113" y="119"/>
                    </a:cubicBezTo>
                    <a:cubicBezTo>
                      <a:pt x="119" y="115"/>
                      <a:pt x="126" y="115"/>
                      <a:pt x="132" y="117"/>
                    </a:cubicBezTo>
                    <a:cubicBezTo>
                      <a:pt x="132" y="117"/>
                      <a:pt x="132" y="117"/>
                      <a:pt x="132" y="117"/>
                    </a:cubicBezTo>
                    <a:cubicBezTo>
                      <a:pt x="142" y="105"/>
                      <a:pt x="149" y="90"/>
                      <a:pt x="155" y="76"/>
                    </a:cubicBezTo>
                    <a:cubicBezTo>
                      <a:pt x="158" y="68"/>
                      <a:pt x="162" y="61"/>
                      <a:pt x="164" y="53"/>
                    </a:cubicBezTo>
                    <a:cubicBezTo>
                      <a:pt x="166" y="46"/>
                      <a:pt x="168" y="38"/>
                      <a:pt x="169" y="30"/>
                    </a:cubicBezTo>
                    <a:cubicBezTo>
                      <a:pt x="162" y="29"/>
                      <a:pt x="157" y="23"/>
                      <a:pt x="157" y="16"/>
                    </a:cubicBezTo>
                    <a:cubicBezTo>
                      <a:pt x="155" y="20"/>
                      <a:pt x="154" y="24"/>
                      <a:pt x="154" y="29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189"/>
              <p:cNvSpPr/>
              <p:nvPr/>
            </p:nvSpPr>
            <p:spPr bwMode="auto">
              <a:xfrm>
                <a:off x="5766" y="2298"/>
                <a:ext cx="118" cy="118"/>
              </a:xfrm>
              <a:custGeom>
                <a:gdLst>
                  <a:gd name="T0" fmla="*/ 29 w 50"/>
                  <a:gd name="T1" fmla="*/ 4 h 50"/>
                  <a:gd name="T2" fmla="*/ 5 w 50"/>
                  <a:gd name="T3" fmla="*/ 35 h 50"/>
                  <a:gd name="T4" fmla="*/ 16 w 50"/>
                  <a:gd name="T5" fmla="*/ 45 h 50"/>
                  <a:gd name="T6" fmla="*/ 45 w 50"/>
                  <a:gd name="T7" fmla="*/ 34 h 50"/>
                  <a:gd name="T8" fmla="*/ 29 w 50"/>
                  <a:gd name="T9" fmla="*/ 4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50">
                    <a:moveTo>
                      <a:pt x="29" y="4"/>
                    </a:moveTo>
                    <a:cubicBezTo>
                      <a:pt x="12" y="0"/>
                      <a:pt x="0" y="20"/>
                      <a:pt x="5" y="35"/>
                    </a:cubicBezTo>
                    <a:cubicBezTo>
                      <a:pt x="7" y="39"/>
                      <a:pt x="11" y="43"/>
                      <a:pt x="16" y="45"/>
                    </a:cubicBezTo>
                    <a:cubicBezTo>
                      <a:pt x="27" y="50"/>
                      <a:pt x="40" y="46"/>
                      <a:pt x="45" y="34"/>
                    </a:cubicBezTo>
                    <a:cubicBezTo>
                      <a:pt x="50" y="21"/>
                      <a:pt x="42" y="7"/>
                      <a:pt x="29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190"/>
              <p:cNvSpPr/>
              <p:nvPr/>
            </p:nvSpPr>
            <p:spPr bwMode="auto">
              <a:xfrm>
                <a:off x="5846" y="2098"/>
                <a:ext cx="126" cy="240"/>
              </a:xfrm>
              <a:custGeom>
                <a:gdLst>
                  <a:gd name="T0" fmla="*/ 42 w 53"/>
                  <a:gd name="T1" fmla="*/ 0 h 101"/>
                  <a:gd name="T2" fmla="*/ 37 w 53"/>
                  <a:gd name="T3" fmla="*/ 1 h 101"/>
                  <a:gd name="T4" fmla="*/ 32 w 53"/>
                  <a:gd name="T5" fmla="*/ 24 h 101"/>
                  <a:gd name="T6" fmla="*/ 24 w 53"/>
                  <a:gd name="T7" fmla="*/ 47 h 101"/>
                  <a:gd name="T8" fmla="*/ 0 w 53"/>
                  <a:gd name="T9" fmla="*/ 88 h 101"/>
                  <a:gd name="T10" fmla="*/ 12 w 53"/>
                  <a:gd name="T11" fmla="*/ 101 h 101"/>
                  <a:gd name="T12" fmla="*/ 27 w 53"/>
                  <a:gd name="T13" fmla="*/ 81 h 101"/>
                  <a:gd name="T14" fmla="*/ 40 w 53"/>
                  <a:gd name="T15" fmla="*/ 58 h 101"/>
                  <a:gd name="T16" fmla="*/ 49 w 53"/>
                  <a:gd name="T17" fmla="*/ 37 h 101"/>
                  <a:gd name="T18" fmla="*/ 53 w 53"/>
                  <a:gd name="T19" fmla="*/ 17 h 101"/>
                  <a:gd name="T20" fmla="*/ 47 w 53"/>
                  <a:gd name="T21" fmla="*/ 14 h 101"/>
                  <a:gd name="T22" fmla="*/ 42 w 53"/>
                  <a:gd name="T23" fmla="*/ 0 h 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100">
                    <a:moveTo>
                      <a:pt x="42" y="0"/>
                    </a:moveTo>
                    <a:cubicBezTo>
                      <a:pt x="41" y="0"/>
                      <a:pt x="39" y="1"/>
                      <a:pt x="37" y="1"/>
                    </a:cubicBezTo>
                    <a:cubicBezTo>
                      <a:pt x="36" y="9"/>
                      <a:pt x="35" y="17"/>
                      <a:pt x="32" y="24"/>
                    </a:cubicBezTo>
                    <a:cubicBezTo>
                      <a:pt x="30" y="32"/>
                      <a:pt x="27" y="39"/>
                      <a:pt x="24" y="47"/>
                    </a:cubicBezTo>
                    <a:cubicBezTo>
                      <a:pt x="17" y="61"/>
                      <a:pt x="10" y="75"/>
                      <a:pt x="0" y="88"/>
                    </a:cubicBezTo>
                    <a:cubicBezTo>
                      <a:pt x="6" y="91"/>
                      <a:pt x="10" y="95"/>
                      <a:pt x="12" y="101"/>
                    </a:cubicBezTo>
                    <a:cubicBezTo>
                      <a:pt x="18" y="95"/>
                      <a:pt x="23" y="88"/>
                      <a:pt x="27" y="81"/>
                    </a:cubicBezTo>
                    <a:cubicBezTo>
                      <a:pt x="32" y="74"/>
                      <a:pt x="36" y="66"/>
                      <a:pt x="40" y="58"/>
                    </a:cubicBezTo>
                    <a:cubicBezTo>
                      <a:pt x="43" y="51"/>
                      <a:pt x="47" y="44"/>
                      <a:pt x="49" y="37"/>
                    </a:cubicBezTo>
                    <a:cubicBezTo>
                      <a:pt x="51" y="30"/>
                      <a:pt x="52" y="24"/>
                      <a:pt x="53" y="17"/>
                    </a:cubicBezTo>
                    <a:cubicBezTo>
                      <a:pt x="51" y="16"/>
                      <a:pt x="49" y="15"/>
                      <a:pt x="47" y="14"/>
                    </a:cubicBezTo>
                    <a:cubicBezTo>
                      <a:pt x="43" y="10"/>
                      <a:pt x="43" y="5"/>
                      <a:pt x="42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191"/>
              <p:cNvSpPr/>
              <p:nvPr/>
            </p:nvSpPr>
            <p:spPr bwMode="auto">
              <a:xfrm>
                <a:off x="5049" y="2291"/>
                <a:ext cx="114" cy="109"/>
              </a:xfrm>
              <a:custGeom>
                <a:gdLst>
                  <a:gd name="T0" fmla="*/ 40 w 48"/>
                  <a:gd name="T1" fmla="*/ 7 h 46"/>
                  <a:gd name="T2" fmla="*/ 18 w 48"/>
                  <a:gd name="T3" fmla="*/ 2 h 46"/>
                  <a:gd name="T4" fmla="*/ 13 w 48"/>
                  <a:gd name="T5" fmla="*/ 5 h 46"/>
                  <a:gd name="T6" fmla="*/ 13 w 48"/>
                  <a:gd name="T7" fmla="*/ 5 h 46"/>
                  <a:gd name="T8" fmla="*/ 9 w 48"/>
                  <a:gd name="T9" fmla="*/ 36 h 46"/>
                  <a:gd name="T10" fmla="*/ 38 w 48"/>
                  <a:gd name="T11" fmla="*/ 38 h 46"/>
                  <a:gd name="T12" fmla="*/ 40 w 48"/>
                  <a:gd name="T13" fmla="*/ 7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6">
                    <a:moveTo>
                      <a:pt x="40" y="7"/>
                    </a:moveTo>
                    <a:cubicBezTo>
                      <a:pt x="34" y="2"/>
                      <a:pt x="25" y="0"/>
                      <a:pt x="18" y="2"/>
                    </a:cubicBezTo>
                    <a:cubicBezTo>
                      <a:pt x="16" y="3"/>
                      <a:pt x="15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3" y="12"/>
                      <a:pt x="0" y="27"/>
                      <a:pt x="9" y="36"/>
                    </a:cubicBezTo>
                    <a:cubicBezTo>
                      <a:pt x="16" y="45"/>
                      <a:pt x="30" y="46"/>
                      <a:pt x="38" y="38"/>
                    </a:cubicBezTo>
                    <a:cubicBezTo>
                      <a:pt x="46" y="30"/>
                      <a:pt x="48" y="15"/>
                      <a:pt x="40" y="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192"/>
              <p:cNvSpPr/>
              <p:nvPr/>
            </p:nvSpPr>
            <p:spPr bwMode="auto">
              <a:xfrm>
                <a:off x="5747" y="2075"/>
                <a:ext cx="24" cy="11"/>
              </a:xfrm>
              <a:custGeom>
                <a:gdLst>
                  <a:gd name="T0" fmla="*/ 1 w 10"/>
                  <a:gd name="T1" fmla="*/ 0 h 5"/>
                  <a:gd name="T2" fmla="*/ 0 w 10"/>
                  <a:gd name="T3" fmla="*/ 5 h 5"/>
                  <a:gd name="T4" fmla="*/ 10 w 10"/>
                  <a:gd name="T5" fmla="*/ 2 h 5"/>
                  <a:gd name="T6" fmla="*/ 1 w 10"/>
                  <a:gd name="T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">
                    <a:moveTo>
                      <a:pt x="1" y="0"/>
                    </a:moveTo>
                    <a:cubicBezTo>
                      <a:pt x="1" y="2"/>
                      <a:pt x="0" y="4"/>
                      <a:pt x="0" y="5"/>
                    </a:cubicBezTo>
                    <a:cubicBezTo>
                      <a:pt x="3" y="4"/>
                      <a:pt x="7" y="3"/>
                      <a:pt x="10" y="2"/>
                    </a:cubicBezTo>
                    <a:cubicBezTo>
                      <a:pt x="7" y="1"/>
                      <a:pt x="4" y="1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193"/>
              <p:cNvSpPr/>
              <p:nvPr/>
            </p:nvSpPr>
            <p:spPr bwMode="auto">
              <a:xfrm>
                <a:off x="5614" y="1970"/>
                <a:ext cx="38" cy="33"/>
              </a:xfrm>
              <a:custGeom>
                <a:gdLst>
                  <a:gd name="T0" fmla="*/ 0 w 16"/>
                  <a:gd name="T1" fmla="*/ 2 h 14"/>
                  <a:gd name="T2" fmla="*/ 4 w 16"/>
                  <a:gd name="T3" fmla="*/ 14 h 14"/>
                  <a:gd name="T4" fmla="*/ 16 w 16"/>
                  <a:gd name="T5" fmla="*/ 10 h 14"/>
                  <a:gd name="T6" fmla="*/ 13 w 16"/>
                  <a:gd name="T7" fmla="*/ 0 h 14"/>
                  <a:gd name="T8" fmla="*/ 0 w 16"/>
                  <a:gd name="T9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4">
                    <a:moveTo>
                      <a:pt x="0" y="2"/>
                    </a:moveTo>
                    <a:cubicBezTo>
                      <a:pt x="1" y="6"/>
                      <a:pt x="2" y="10"/>
                      <a:pt x="4" y="14"/>
                    </a:cubicBezTo>
                    <a:cubicBezTo>
                      <a:pt x="8" y="13"/>
                      <a:pt x="12" y="11"/>
                      <a:pt x="16" y="10"/>
                    </a:cubicBezTo>
                    <a:cubicBezTo>
                      <a:pt x="15" y="7"/>
                      <a:pt x="14" y="4"/>
                      <a:pt x="13" y="0"/>
                    </a:cubicBezTo>
                    <a:cubicBezTo>
                      <a:pt x="9" y="1"/>
                      <a:pt x="5" y="2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194"/>
              <p:cNvSpPr/>
              <p:nvPr/>
            </p:nvSpPr>
            <p:spPr bwMode="auto">
              <a:xfrm>
                <a:off x="5612" y="1944"/>
                <a:ext cx="33" cy="29"/>
              </a:xfrm>
              <a:custGeom>
                <a:gdLst>
                  <a:gd name="T0" fmla="*/ 0 w 14"/>
                  <a:gd name="T1" fmla="*/ 0 h 12"/>
                  <a:gd name="T2" fmla="*/ 0 w 14"/>
                  <a:gd name="T3" fmla="*/ 4 h 12"/>
                  <a:gd name="T4" fmla="*/ 1 w 14"/>
                  <a:gd name="T5" fmla="*/ 12 h 12"/>
                  <a:gd name="T6" fmla="*/ 14 w 14"/>
                  <a:gd name="T7" fmla="*/ 10 h 12"/>
                  <a:gd name="T8" fmla="*/ 14 w 14"/>
                  <a:gd name="T9" fmla="*/ 0 h 12"/>
                  <a:gd name="T10" fmla="*/ 0 w 14"/>
                  <a:gd name="T11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1" y="6"/>
                      <a:pt x="1" y="9"/>
                      <a:pt x="1" y="12"/>
                    </a:cubicBezTo>
                    <a:cubicBezTo>
                      <a:pt x="6" y="11"/>
                      <a:pt x="10" y="10"/>
                      <a:pt x="14" y="10"/>
                    </a:cubicBezTo>
                    <a:cubicBezTo>
                      <a:pt x="14" y="7"/>
                      <a:pt x="14" y="3"/>
                      <a:pt x="14" y="0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195"/>
              <p:cNvSpPr/>
              <p:nvPr/>
            </p:nvSpPr>
            <p:spPr bwMode="auto">
              <a:xfrm>
                <a:off x="5934" y="1797"/>
                <a:ext cx="45" cy="33"/>
              </a:xfrm>
              <a:custGeom>
                <a:gdLst>
                  <a:gd name="T0" fmla="*/ 7 w 19"/>
                  <a:gd name="T1" fmla="*/ 14 h 14"/>
                  <a:gd name="T2" fmla="*/ 19 w 19"/>
                  <a:gd name="T3" fmla="*/ 0 h 14"/>
                  <a:gd name="T4" fmla="*/ 9 w 19"/>
                  <a:gd name="T5" fmla="*/ 3 h 14"/>
                  <a:gd name="T6" fmla="*/ 0 w 19"/>
                  <a:gd name="T7" fmla="*/ 6 h 14"/>
                  <a:gd name="T8" fmla="*/ 7 w 19"/>
                  <a:gd name="T9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4">
                    <a:moveTo>
                      <a:pt x="7" y="14"/>
                    </a:moveTo>
                    <a:cubicBezTo>
                      <a:pt x="11" y="9"/>
                      <a:pt x="15" y="4"/>
                      <a:pt x="19" y="0"/>
                    </a:cubicBezTo>
                    <a:cubicBezTo>
                      <a:pt x="16" y="1"/>
                      <a:pt x="13" y="2"/>
                      <a:pt x="9" y="3"/>
                    </a:cubicBezTo>
                    <a:cubicBezTo>
                      <a:pt x="6" y="5"/>
                      <a:pt x="3" y="5"/>
                      <a:pt x="0" y="6"/>
                    </a:cubicBezTo>
                    <a:cubicBezTo>
                      <a:pt x="1" y="10"/>
                      <a:pt x="4" y="12"/>
                      <a:pt x="7" y="1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196"/>
              <p:cNvSpPr/>
              <p:nvPr/>
            </p:nvSpPr>
            <p:spPr bwMode="auto">
              <a:xfrm>
                <a:off x="5612" y="1911"/>
                <a:ext cx="36" cy="31"/>
              </a:xfrm>
              <a:custGeom>
                <a:gdLst>
                  <a:gd name="T0" fmla="*/ 0 w 15"/>
                  <a:gd name="T1" fmla="*/ 13 h 13"/>
                  <a:gd name="T2" fmla="*/ 14 w 15"/>
                  <a:gd name="T3" fmla="*/ 13 h 13"/>
                  <a:gd name="T4" fmla="*/ 14 w 15"/>
                  <a:gd name="T5" fmla="*/ 7 h 13"/>
                  <a:gd name="T6" fmla="*/ 15 w 15"/>
                  <a:gd name="T7" fmla="*/ 2 h 13"/>
                  <a:gd name="T8" fmla="*/ 1 w 15"/>
                  <a:gd name="T9" fmla="*/ 0 h 13"/>
                  <a:gd name="T10" fmla="*/ 0 w 15"/>
                  <a:gd name="T11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3">
                    <a:moveTo>
                      <a:pt x="0" y="13"/>
                    </a:moveTo>
                    <a:cubicBezTo>
                      <a:pt x="5" y="13"/>
                      <a:pt x="9" y="13"/>
                      <a:pt x="14" y="13"/>
                    </a:cubicBezTo>
                    <a:cubicBezTo>
                      <a:pt x="14" y="11"/>
                      <a:pt x="14" y="9"/>
                      <a:pt x="14" y="7"/>
                    </a:cubicBezTo>
                    <a:cubicBezTo>
                      <a:pt x="14" y="5"/>
                      <a:pt x="14" y="4"/>
                      <a:pt x="15" y="2"/>
                    </a:cubicBezTo>
                    <a:cubicBezTo>
                      <a:pt x="10" y="1"/>
                      <a:pt x="6" y="2"/>
                      <a:pt x="1" y="0"/>
                    </a:cubicBezTo>
                    <a:cubicBezTo>
                      <a:pt x="0" y="4"/>
                      <a:pt x="0" y="9"/>
                      <a:pt x="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197"/>
              <p:cNvSpPr/>
              <p:nvPr/>
            </p:nvSpPr>
            <p:spPr bwMode="auto">
              <a:xfrm>
                <a:off x="5685" y="2058"/>
                <a:ext cx="38" cy="31"/>
              </a:xfrm>
              <a:custGeom>
                <a:gdLst>
                  <a:gd name="T0" fmla="*/ 11 w 16"/>
                  <a:gd name="T1" fmla="*/ 13 h 13"/>
                  <a:gd name="T2" fmla="*/ 16 w 16"/>
                  <a:gd name="T3" fmla="*/ 4 h 13"/>
                  <a:gd name="T4" fmla="*/ 8 w 16"/>
                  <a:gd name="T5" fmla="*/ 0 h 13"/>
                  <a:gd name="T6" fmla="*/ 7 w 16"/>
                  <a:gd name="T7" fmla="*/ 0 h 13"/>
                  <a:gd name="T8" fmla="*/ 7 w 16"/>
                  <a:gd name="T9" fmla="*/ 0 h 13"/>
                  <a:gd name="T10" fmla="*/ 0 w 16"/>
                  <a:gd name="T11" fmla="*/ 8 h 13"/>
                  <a:gd name="T12" fmla="*/ 11 w 16"/>
                  <a:gd name="T13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3">
                    <a:moveTo>
                      <a:pt x="11" y="13"/>
                    </a:moveTo>
                    <a:cubicBezTo>
                      <a:pt x="13" y="10"/>
                      <a:pt x="15" y="7"/>
                      <a:pt x="16" y="4"/>
                    </a:cubicBezTo>
                    <a:cubicBezTo>
                      <a:pt x="13" y="3"/>
                      <a:pt x="11" y="2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2"/>
                      <a:pt x="3" y="5"/>
                      <a:pt x="0" y="8"/>
                    </a:cubicBezTo>
                    <a:cubicBezTo>
                      <a:pt x="4" y="10"/>
                      <a:pt x="8" y="11"/>
                      <a:pt x="11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198"/>
              <p:cNvSpPr/>
              <p:nvPr/>
            </p:nvSpPr>
            <p:spPr bwMode="auto">
              <a:xfrm flipH="1">
                <a:off x="6000" y="1897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199"/>
              <p:cNvSpPr/>
              <p:nvPr/>
            </p:nvSpPr>
            <p:spPr bwMode="auto">
              <a:xfrm>
                <a:off x="5659" y="2039"/>
                <a:ext cx="41" cy="36"/>
              </a:xfrm>
              <a:custGeom>
                <a:gdLst>
                  <a:gd name="T0" fmla="*/ 0 w 17"/>
                  <a:gd name="T1" fmla="*/ 8 h 15"/>
                  <a:gd name="T2" fmla="*/ 1 w 17"/>
                  <a:gd name="T3" fmla="*/ 9 h 15"/>
                  <a:gd name="T4" fmla="*/ 10 w 17"/>
                  <a:gd name="T5" fmla="*/ 15 h 15"/>
                  <a:gd name="T6" fmla="*/ 17 w 17"/>
                  <a:gd name="T7" fmla="*/ 7 h 15"/>
                  <a:gd name="T8" fmla="*/ 8 w 17"/>
                  <a:gd name="T9" fmla="*/ 0 h 15"/>
                  <a:gd name="T10" fmla="*/ 0 w 17"/>
                  <a:gd name="T11" fmla="*/ 8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5">
                    <a:moveTo>
                      <a:pt x="0" y="8"/>
                    </a:moveTo>
                    <a:cubicBezTo>
                      <a:pt x="1" y="8"/>
                      <a:pt x="1" y="8"/>
                      <a:pt x="1" y="9"/>
                    </a:cubicBezTo>
                    <a:cubicBezTo>
                      <a:pt x="4" y="11"/>
                      <a:pt x="7" y="13"/>
                      <a:pt x="10" y="15"/>
                    </a:cubicBezTo>
                    <a:cubicBezTo>
                      <a:pt x="13" y="13"/>
                      <a:pt x="15" y="10"/>
                      <a:pt x="17" y="7"/>
                    </a:cubicBezTo>
                    <a:cubicBezTo>
                      <a:pt x="14" y="5"/>
                      <a:pt x="11" y="3"/>
                      <a:pt x="8" y="0"/>
                    </a:cubicBezTo>
                    <a:cubicBezTo>
                      <a:pt x="6" y="3"/>
                      <a:pt x="3" y="6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200"/>
              <p:cNvSpPr/>
              <p:nvPr/>
            </p:nvSpPr>
            <p:spPr bwMode="auto">
              <a:xfrm>
                <a:off x="5640" y="2020"/>
                <a:ext cx="36" cy="33"/>
              </a:xfrm>
              <a:custGeom>
                <a:gdLst>
                  <a:gd name="T0" fmla="*/ 0 w 15"/>
                  <a:gd name="T1" fmla="*/ 6 h 14"/>
                  <a:gd name="T2" fmla="*/ 7 w 15"/>
                  <a:gd name="T3" fmla="*/ 14 h 14"/>
                  <a:gd name="T4" fmla="*/ 15 w 15"/>
                  <a:gd name="T5" fmla="*/ 7 h 14"/>
                  <a:gd name="T6" fmla="*/ 10 w 15"/>
                  <a:gd name="T7" fmla="*/ 0 h 14"/>
                  <a:gd name="T8" fmla="*/ 0 w 15"/>
                  <a:gd name="T9" fmla="*/ 6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0" y="6"/>
                    </a:moveTo>
                    <a:cubicBezTo>
                      <a:pt x="2" y="9"/>
                      <a:pt x="4" y="12"/>
                      <a:pt x="7" y="14"/>
                    </a:cubicBezTo>
                    <a:cubicBezTo>
                      <a:pt x="10" y="13"/>
                      <a:pt x="13" y="10"/>
                      <a:pt x="15" y="7"/>
                    </a:cubicBezTo>
                    <a:cubicBezTo>
                      <a:pt x="13" y="5"/>
                      <a:pt x="11" y="2"/>
                      <a:pt x="10" y="0"/>
                    </a:cubicBezTo>
                    <a:cubicBezTo>
                      <a:pt x="7" y="2"/>
                      <a:pt x="3" y="5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201"/>
              <p:cNvSpPr/>
              <p:nvPr/>
            </p:nvSpPr>
            <p:spPr bwMode="auto">
              <a:xfrm>
                <a:off x="5716" y="2067"/>
                <a:ext cx="31" cy="27"/>
              </a:xfrm>
              <a:custGeom>
                <a:gdLst>
                  <a:gd name="T0" fmla="*/ 11 w 13"/>
                  <a:gd name="T1" fmla="*/ 9 h 11"/>
                  <a:gd name="T2" fmla="*/ 13 w 13"/>
                  <a:gd name="T3" fmla="*/ 3 h 11"/>
                  <a:gd name="T4" fmla="*/ 4 w 13"/>
                  <a:gd name="T5" fmla="*/ 0 h 11"/>
                  <a:gd name="T6" fmla="*/ 0 w 13"/>
                  <a:gd name="T7" fmla="*/ 10 h 11"/>
                  <a:gd name="T8" fmla="*/ 3 w 13"/>
                  <a:gd name="T9" fmla="*/ 11 h 11"/>
                  <a:gd name="T10" fmla="*/ 11 w 13"/>
                  <a:gd name="T11" fmla="*/ 9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11" y="9"/>
                    </a:moveTo>
                    <a:cubicBezTo>
                      <a:pt x="12" y="7"/>
                      <a:pt x="12" y="5"/>
                      <a:pt x="13" y="3"/>
                    </a:cubicBezTo>
                    <a:cubicBezTo>
                      <a:pt x="10" y="2"/>
                      <a:pt x="7" y="1"/>
                      <a:pt x="4" y="0"/>
                    </a:cubicBezTo>
                    <a:cubicBezTo>
                      <a:pt x="3" y="4"/>
                      <a:pt x="1" y="7"/>
                      <a:pt x="0" y="10"/>
                    </a:cubicBezTo>
                    <a:cubicBezTo>
                      <a:pt x="1" y="10"/>
                      <a:pt x="2" y="11"/>
                      <a:pt x="3" y="11"/>
                    </a:cubicBezTo>
                    <a:cubicBezTo>
                      <a:pt x="5" y="11"/>
                      <a:pt x="8" y="10"/>
                      <a:pt x="1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202"/>
              <p:cNvSpPr/>
              <p:nvPr/>
            </p:nvSpPr>
            <p:spPr bwMode="auto">
              <a:xfrm>
                <a:off x="5865" y="1818"/>
                <a:ext cx="36" cy="26"/>
              </a:xfrm>
              <a:custGeom>
                <a:gdLst>
                  <a:gd name="T0" fmla="*/ 3 w 15"/>
                  <a:gd name="T1" fmla="*/ 1 h 11"/>
                  <a:gd name="T2" fmla="*/ 0 w 15"/>
                  <a:gd name="T3" fmla="*/ 1 h 11"/>
                  <a:gd name="T4" fmla="*/ 6 w 15"/>
                  <a:gd name="T5" fmla="*/ 9 h 11"/>
                  <a:gd name="T6" fmla="*/ 15 w 15"/>
                  <a:gd name="T7" fmla="*/ 11 h 11"/>
                  <a:gd name="T8" fmla="*/ 12 w 15"/>
                  <a:gd name="T9" fmla="*/ 0 h 11"/>
                  <a:gd name="T10" fmla="*/ 3 w 15"/>
                  <a:gd name="T11" fmla="*/ 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3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4"/>
                      <a:pt x="2" y="8"/>
                      <a:pt x="6" y="9"/>
                    </a:cubicBezTo>
                    <a:cubicBezTo>
                      <a:pt x="9" y="11"/>
                      <a:pt x="12" y="11"/>
                      <a:pt x="15" y="11"/>
                    </a:cubicBezTo>
                    <a:cubicBezTo>
                      <a:pt x="13" y="8"/>
                      <a:pt x="12" y="4"/>
                      <a:pt x="12" y="0"/>
                    </a:cubicBezTo>
                    <a:cubicBezTo>
                      <a:pt x="9" y="1"/>
                      <a:pt x="6" y="1"/>
                      <a:pt x="3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203"/>
              <p:cNvSpPr/>
              <p:nvPr/>
            </p:nvSpPr>
            <p:spPr bwMode="auto">
              <a:xfrm>
                <a:off x="5896" y="1816"/>
                <a:ext cx="40" cy="45"/>
              </a:xfrm>
              <a:custGeom>
                <a:gdLst>
                  <a:gd name="T0" fmla="*/ 0 w 17"/>
                  <a:gd name="T1" fmla="*/ 1 h 19"/>
                  <a:gd name="T2" fmla="*/ 13 w 17"/>
                  <a:gd name="T3" fmla="*/ 19 h 19"/>
                  <a:gd name="T4" fmla="*/ 17 w 17"/>
                  <a:gd name="T5" fmla="*/ 14 h 19"/>
                  <a:gd name="T6" fmla="*/ 7 w 17"/>
                  <a:gd name="T7" fmla="*/ 0 h 19"/>
                  <a:gd name="T8" fmla="*/ 0 w 17"/>
                  <a:gd name="T9" fmla="*/ 1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9">
                    <a:moveTo>
                      <a:pt x="0" y="1"/>
                    </a:moveTo>
                    <a:cubicBezTo>
                      <a:pt x="0" y="9"/>
                      <a:pt x="6" y="16"/>
                      <a:pt x="13" y="19"/>
                    </a:cubicBezTo>
                    <a:cubicBezTo>
                      <a:pt x="14" y="17"/>
                      <a:pt x="16" y="15"/>
                      <a:pt x="17" y="14"/>
                    </a:cubicBezTo>
                    <a:cubicBezTo>
                      <a:pt x="11" y="11"/>
                      <a:pt x="9" y="5"/>
                      <a:pt x="7" y="0"/>
                    </a:cubicBezTo>
                    <a:cubicBezTo>
                      <a:pt x="5" y="1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204"/>
              <p:cNvSpPr/>
              <p:nvPr/>
            </p:nvSpPr>
            <p:spPr bwMode="auto">
              <a:xfrm>
                <a:off x="5917" y="1814"/>
                <a:ext cx="31" cy="30"/>
              </a:xfrm>
              <a:custGeom>
                <a:gdLst>
                  <a:gd name="T0" fmla="*/ 1 w 13"/>
                  <a:gd name="T1" fmla="*/ 1 h 13"/>
                  <a:gd name="T2" fmla="*/ 0 w 13"/>
                  <a:gd name="T3" fmla="*/ 1 h 13"/>
                  <a:gd name="T4" fmla="*/ 9 w 13"/>
                  <a:gd name="T5" fmla="*/ 13 h 13"/>
                  <a:gd name="T6" fmla="*/ 13 w 13"/>
                  <a:gd name="T7" fmla="*/ 8 h 13"/>
                  <a:gd name="T8" fmla="*/ 6 w 13"/>
                  <a:gd name="T9" fmla="*/ 0 h 13"/>
                  <a:gd name="T10" fmla="*/ 1 w 13"/>
                  <a:gd name="T11" fmla="*/ 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6"/>
                      <a:pt x="4" y="11"/>
                      <a:pt x="9" y="13"/>
                    </a:cubicBezTo>
                    <a:cubicBezTo>
                      <a:pt x="10" y="11"/>
                      <a:pt x="11" y="10"/>
                      <a:pt x="13" y="8"/>
                    </a:cubicBezTo>
                    <a:cubicBezTo>
                      <a:pt x="9" y="6"/>
                      <a:pt x="7" y="3"/>
                      <a:pt x="6" y="0"/>
                    </a:cubicBezTo>
                    <a:cubicBezTo>
                      <a:pt x="4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Group 406"/>
            <p:cNvGrpSpPr/>
            <p:nvPr/>
          </p:nvGrpSpPr>
          <p:grpSpPr>
            <a:xfrm>
              <a:off x="3852" y="1441"/>
              <a:ext cx="2316" cy="1438"/>
              <a:chOff x="3852" y="1441"/>
              <a:chExt cx="2316" cy="1438"/>
            </a:xfrm>
          </p:grpSpPr>
          <p:sp>
            <p:nvSpPr>
              <p:cNvPr id="714" name="Freeform 206"/>
              <p:cNvSpPr/>
              <p:nvPr/>
            </p:nvSpPr>
            <p:spPr bwMode="auto">
              <a:xfrm>
                <a:off x="5837" y="1816"/>
                <a:ext cx="87" cy="62"/>
              </a:xfrm>
              <a:custGeom>
                <a:gdLst>
                  <a:gd name="T0" fmla="*/ 0 w 37"/>
                  <a:gd name="T1" fmla="*/ 0 h 26"/>
                  <a:gd name="T2" fmla="*/ 37 w 37"/>
                  <a:gd name="T3" fmla="*/ 20 h 26"/>
                  <a:gd name="T4" fmla="*/ 29 w 37"/>
                  <a:gd name="T5" fmla="*/ 13 h 26"/>
                  <a:gd name="T6" fmla="*/ 28 w 37"/>
                  <a:gd name="T7" fmla="*/ 13 h 26"/>
                  <a:gd name="T8" fmla="*/ 16 w 37"/>
                  <a:gd name="T9" fmla="*/ 11 h 26"/>
                  <a:gd name="T10" fmla="*/ 10 w 37"/>
                  <a:gd name="T11" fmla="*/ 2 h 26"/>
                  <a:gd name="T12" fmla="*/ 0 w 37"/>
                  <a:gd name="T13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6">
                    <a:moveTo>
                      <a:pt x="0" y="0"/>
                    </a:moveTo>
                    <a:cubicBezTo>
                      <a:pt x="3" y="17"/>
                      <a:pt x="22" y="26"/>
                      <a:pt x="37" y="20"/>
                    </a:cubicBezTo>
                    <a:cubicBezTo>
                      <a:pt x="34" y="18"/>
                      <a:pt x="31" y="16"/>
                      <a:pt x="29" y="13"/>
                    </a:cubicBezTo>
                    <a:cubicBezTo>
                      <a:pt x="29" y="13"/>
                      <a:pt x="28" y="13"/>
                      <a:pt x="28" y="13"/>
                    </a:cubicBezTo>
                    <a:cubicBezTo>
                      <a:pt x="24" y="14"/>
                      <a:pt x="19" y="13"/>
                      <a:pt x="16" y="11"/>
                    </a:cubicBezTo>
                    <a:cubicBezTo>
                      <a:pt x="12" y="9"/>
                      <a:pt x="11" y="5"/>
                      <a:pt x="10" y="2"/>
                    </a:cubicBezTo>
                    <a:cubicBezTo>
                      <a:pt x="7" y="1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207"/>
              <p:cNvSpPr/>
              <p:nvPr/>
            </p:nvSpPr>
            <p:spPr bwMode="auto">
              <a:xfrm>
                <a:off x="5884" y="1892"/>
                <a:ext cx="24" cy="31"/>
              </a:xfrm>
              <a:custGeom>
                <a:gdLst>
                  <a:gd name="T0" fmla="*/ 7 w 10"/>
                  <a:gd name="T1" fmla="*/ 10 h 13"/>
                  <a:gd name="T2" fmla="*/ 10 w 10"/>
                  <a:gd name="T3" fmla="*/ 1 h 13"/>
                  <a:gd name="T4" fmla="*/ 1 w 10"/>
                  <a:gd name="T5" fmla="*/ 0 h 13"/>
                  <a:gd name="T6" fmla="*/ 5 w 10"/>
                  <a:gd name="T7" fmla="*/ 13 h 13"/>
                  <a:gd name="T8" fmla="*/ 7 w 10"/>
                  <a:gd name="T9" fmla="*/ 1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7" y="10"/>
                    </a:moveTo>
                    <a:cubicBezTo>
                      <a:pt x="8" y="7"/>
                      <a:pt x="9" y="4"/>
                      <a:pt x="10" y="1"/>
                    </a:cubicBezTo>
                    <a:cubicBezTo>
                      <a:pt x="7" y="1"/>
                      <a:pt x="4" y="1"/>
                      <a:pt x="1" y="0"/>
                    </a:cubicBezTo>
                    <a:cubicBezTo>
                      <a:pt x="0" y="5"/>
                      <a:pt x="1" y="10"/>
                      <a:pt x="5" y="13"/>
                    </a:cubicBezTo>
                    <a:cubicBezTo>
                      <a:pt x="6" y="12"/>
                      <a:pt x="6" y="11"/>
                      <a:pt x="7" y="1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208"/>
              <p:cNvSpPr/>
              <p:nvPr/>
            </p:nvSpPr>
            <p:spPr bwMode="auto">
              <a:xfrm>
                <a:off x="5811" y="1816"/>
                <a:ext cx="113" cy="76"/>
              </a:xfrm>
              <a:custGeom>
                <a:gdLst>
                  <a:gd name="T0" fmla="*/ 0 w 48"/>
                  <a:gd name="T1" fmla="*/ 1 h 32"/>
                  <a:gd name="T2" fmla="*/ 7 w 48"/>
                  <a:gd name="T3" fmla="*/ 16 h 32"/>
                  <a:gd name="T4" fmla="*/ 7 w 48"/>
                  <a:gd name="T5" fmla="*/ 16 h 32"/>
                  <a:gd name="T6" fmla="*/ 7 w 48"/>
                  <a:gd name="T7" fmla="*/ 17 h 32"/>
                  <a:gd name="T8" fmla="*/ 14 w 48"/>
                  <a:gd name="T9" fmla="*/ 23 h 32"/>
                  <a:gd name="T10" fmla="*/ 14 w 48"/>
                  <a:gd name="T11" fmla="*/ 23 h 32"/>
                  <a:gd name="T12" fmla="*/ 42 w 48"/>
                  <a:gd name="T13" fmla="*/ 31 h 32"/>
                  <a:gd name="T14" fmla="*/ 42 w 48"/>
                  <a:gd name="T15" fmla="*/ 32 h 32"/>
                  <a:gd name="T16" fmla="*/ 48 w 48"/>
                  <a:gd name="T17" fmla="*/ 21 h 32"/>
                  <a:gd name="T18" fmla="*/ 10 w 48"/>
                  <a:gd name="T19" fmla="*/ 0 h 32"/>
                  <a:gd name="T20" fmla="*/ 0 w 48"/>
                  <a:gd name="T21" fmla="*/ 1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32">
                    <a:moveTo>
                      <a:pt x="0" y="1"/>
                    </a:moveTo>
                    <a:cubicBezTo>
                      <a:pt x="1" y="7"/>
                      <a:pt x="3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9" y="19"/>
                      <a:pt x="12" y="21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22" y="29"/>
                      <a:pt x="33" y="32"/>
                      <a:pt x="42" y="31"/>
                    </a:cubicBezTo>
                    <a:cubicBezTo>
                      <a:pt x="42" y="31"/>
                      <a:pt x="42" y="31"/>
                      <a:pt x="42" y="32"/>
                    </a:cubicBezTo>
                    <a:cubicBezTo>
                      <a:pt x="44" y="28"/>
                      <a:pt x="46" y="25"/>
                      <a:pt x="48" y="21"/>
                    </a:cubicBezTo>
                    <a:cubicBezTo>
                      <a:pt x="32" y="28"/>
                      <a:pt x="12" y="17"/>
                      <a:pt x="10" y="0"/>
                    </a:cubicBezTo>
                    <a:cubicBezTo>
                      <a:pt x="7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209"/>
              <p:cNvSpPr/>
              <p:nvPr/>
            </p:nvSpPr>
            <p:spPr bwMode="auto">
              <a:xfrm>
                <a:off x="5863" y="1887"/>
                <a:ext cx="33" cy="52"/>
              </a:xfrm>
              <a:custGeom>
                <a:gdLst>
                  <a:gd name="T0" fmla="*/ 12 w 14"/>
                  <a:gd name="T1" fmla="*/ 22 h 22"/>
                  <a:gd name="T2" fmla="*/ 14 w 14"/>
                  <a:gd name="T3" fmla="*/ 16 h 22"/>
                  <a:gd name="T4" fmla="*/ 8 w 14"/>
                  <a:gd name="T5" fmla="*/ 2 h 22"/>
                  <a:gd name="T6" fmla="*/ 1 w 14"/>
                  <a:gd name="T7" fmla="*/ 0 h 22"/>
                  <a:gd name="T8" fmla="*/ 2 w 14"/>
                  <a:gd name="T9" fmla="*/ 13 h 22"/>
                  <a:gd name="T10" fmla="*/ 12 w 14"/>
                  <a:gd name="T11" fmla="*/ 22 h 22"/>
                  <a:gd name="T12" fmla="*/ 12 w 14"/>
                  <a:gd name="T13" fmla="*/ 22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2">
                    <a:moveTo>
                      <a:pt x="12" y="22"/>
                    </a:moveTo>
                    <a:cubicBezTo>
                      <a:pt x="13" y="20"/>
                      <a:pt x="13" y="18"/>
                      <a:pt x="14" y="16"/>
                    </a:cubicBezTo>
                    <a:cubicBezTo>
                      <a:pt x="8" y="13"/>
                      <a:pt x="7" y="8"/>
                      <a:pt x="8" y="2"/>
                    </a:cubicBezTo>
                    <a:cubicBezTo>
                      <a:pt x="6" y="1"/>
                      <a:pt x="3" y="1"/>
                      <a:pt x="1" y="0"/>
                    </a:cubicBezTo>
                    <a:cubicBezTo>
                      <a:pt x="0" y="4"/>
                      <a:pt x="0" y="9"/>
                      <a:pt x="2" y="13"/>
                    </a:cubicBezTo>
                    <a:cubicBezTo>
                      <a:pt x="4" y="18"/>
                      <a:pt x="7" y="20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210"/>
              <p:cNvSpPr/>
              <p:nvPr/>
            </p:nvSpPr>
            <p:spPr bwMode="auto">
              <a:xfrm>
                <a:off x="5834" y="1875"/>
                <a:ext cx="57" cy="90"/>
              </a:xfrm>
              <a:custGeom>
                <a:gdLst>
                  <a:gd name="T0" fmla="*/ 22 w 24"/>
                  <a:gd name="T1" fmla="*/ 36 h 38"/>
                  <a:gd name="T2" fmla="*/ 23 w 24"/>
                  <a:gd name="T3" fmla="*/ 35 h 38"/>
                  <a:gd name="T4" fmla="*/ 24 w 24"/>
                  <a:gd name="T5" fmla="*/ 28 h 38"/>
                  <a:gd name="T6" fmla="*/ 24 w 24"/>
                  <a:gd name="T7" fmla="*/ 28 h 38"/>
                  <a:gd name="T8" fmla="*/ 12 w 24"/>
                  <a:gd name="T9" fmla="*/ 19 h 38"/>
                  <a:gd name="T10" fmla="*/ 12 w 24"/>
                  <a:gd name="T11" fmla="*/ 4 h 38"/>
                  <a:gd name="T12" fmla="*/ 4 w 24"/>
                  <a:gd name="T13" fmla="*/ 0 h 38"/>
                  <a:gd name="T14" fmla="*/ 4 w 24"/>
                  <a:gd name="T15" fmla="*/ 23 h 38"/>
                  <a:gd name="T16" fmla="*/ 21 w 24"/>
                  <a:gd name="T17" fmla="*/ 38 h 38"/>
                  <a:gd name="T18" fmla="*/ 22 w 24"/>
                  <a:gd name="T19" fmla="*/ 36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38">
                    <a:moveTo>
                      <a:pt x="22" y="36"/>
                    </a:moveTo>
                    <a:cubicBezTo>
                      <a:pt x="22" y="35"/>
                      <a:pt x="22" y="35"/>
                      <a:pt x="23" y="35"/>
                    </a:cubicBezTo>
                    <a:cubicBezTo>
                      <a:pt x="23" y="33"/>
                      <a:pt x="23" y="31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19" y="27"/>
                      <a:pt x="14" y="24"/>
                      <a:pt x="12" y="19"/>
                    </a:cubicBezTo>
                    <a:cubicBezTo>
                      <a:pt x="11" y="14"/>
                      <a:pt x="11" y="9"/>
                      <a:pt x="12" y="4"/>
                    </a:cubicBezTo>
                    <a:cubicBezTo>
                      <a:pt x="9" y="3"/>
                      <a:pt x="6" y="1"/>
                      <a:pt x="4" y="0"/>
                    </a:cubicBezTo>
                    <a:cubicBezTo>
                      <a:pt x="1" y="7"/>
                      <a:pt x="0" y="15"/>
                      <a:pt x="4" y="23"/>
                    </a:cubicBezTo>
                    <a:cubicBezTo>
                      <a:pt x="8" y="30"/>
                      <a:pt x="14" y="35"/>
                      <a:pt x="21" y="38"/>
                    </a:cubicBezTo>
                    <a:cubicBezTo>
                      <a:pt x="21" y="37"/>
                      <a:pt x="22" y="36"/>
                      <a:pt x="22" y="3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211"/>
              <p:cNvSpPr/>
              <p:nvPr/>
            </p:nvSpPr>
            <p:spPr bwMode="auto">
              <a:xfrm>
                <a:off x="5789" y="2599"/>
                <a:ext cx="372" cy="280"/>
              </a:xfrm>
              <a:custGeom>
                <a:gdLst>
                  <a:gd name="T0" fmla="*/ 108 w 157"/>
                  <a:gd name="T1" fmla="*/ 13 h 118"/>
                  <a:gd name="T2" fmla="*/ 53 w 157"/>
                  <a:gd name="T3" fmla="*/ 6 h 118"/>
                  <a:gd name="T4" fmla="*/ 11 w 157"/>
                  <a:gd name="T5" fmla="*/ 40 h 118"/>
                  <a:gd name="T6" fmla="*/ 9 w 157"/>
                  <a:gd name="T7" fmla="*/ 95 h 118"/>
                  <a:gd name="T8" fmla="*/ 27 w 157"/>
                  <a:gd name="T9" fmla="*/ 118 h 118"/>
                  <a:gd name="T10" fmla="*/ 96 w 157"/>
                  <a:gd name="T11" fmla="*/ 118 h 118"/>
                  <a:gd name="T12" fmla="*/ 96 w 157"/>
                  <a:gd name="T13" fmla="*/ 118 h 118"/>
                  <a:gd name="T14" fmla="*/ 110 w 157"/>
                  <a:gd name="T15" fmla="*/ 81 h 118"/>
                  <a:gd name="T16" fmla="*/ 94 w 157"/>
                  <a:gd name="T17" fmla="*/ 47 h 118"/>
                  <a:gd name="T18" fmla="*/ 54 w 157"/>
                  <a:gd name="T19" fmla="*/ 45 h 118"/>
                  <a:gd name="T20" fmla="*/ 41 w 157"/>
                  <a:gd name="T21" fmla="*/ 73 h 118"/>
                  <a:gd name="T22" fmla="*/ 57 w 157"/>
                  <a:gd name="T23" fmla="*/ 97 h 118"/>
                  <a:gd name="T24" fmla="*/ 75 w 157"/>
                  <a:gd name="T25" fmla="*/ 97 h 118"/>
                  <a:gd name="T26" fmla="*/ 87 w 157"/>
                  <a:gd name="T27" fmla="*/ 80 h 118"/>
                  <a:gd name="T28" fmla="*/ 84 w 157"/>
                  <a:gd name="T29" fmla="*/ 70 h 118"/>
                  <a:gd name="T30" fmla="*/ 72 w 157"/>
                  <a:gd name="T31" fmla="*/ 66 h 118"/>
                  <a:gd name="T32" fmla="*/ 64 w 157"/>
                  <a:gd name="T33" fmla="*/ 84 h 118"/>
                  <a:gd name="T34" fmla="*/ 65 w 157"/>
                  <a:gd name="T35" fmla="*/ 85 h 118"/>
                  <a:gd name="T36" fmla="*/ 64 w 157"/>
                  <a:gd name="T37" fmla="*/ 86 h 118"/>
                  <a:gd name="T38" fmla="*/ 52 w 157"/>
                  <a:gd name="T39" fmla="*/ 74 h 118"/>
                  <a:gd name="T40" fmla="*/ 57 w 157"/>
                  <a:gd name="T41" fmla="*/ 59 h 118"/>
                  <a:gd name="T42" fmla="*/ 57 w 157"/>
                  <a:gd name="T43" fmla="*/ 58 h 118"/>
                  <a:gd name="T44" fmla="*/ 58 w 157"/>
                  <a:gd name="T45" fmla="*/ 57 h 118"/>
                  <a:gd name="T46" fmla="*/ 91 w 157"/>
                  <a:gd name="T47" fmla="*/ 60 h 118"/>
                  <a:gd name="T48" fmla="*/ 94 w 157"/>
                  <a:gd name="T49" fmla="*/ 100 h 118"/>
                  <a:gd name="T50" fmla="*/ 73 w 157"/>
                  <a:gd name="T51" fmla="*/ 115 h 118"/>
                  <a:gd name="T52" fmla="*/ 44 w 157"/>
                  <a:gd name="T53" fmla="*/ 113 h 118"/>
                  <a:gd name="T54" fmla="*/ 17 w 157"/>
                  <a:gd name="T55" fmla="*/ 68 h 118"/>
                  <a:gd name="T56" fmla="*/ 44 w 157"/>
                  <a:gd name="T57" fmla="*/ 26 h 118"/>
                  <a:gd name="T58" fmla="*/ 103 w 157"/>
                  <a:gd name="T59" fmla="*/ 30 h 118"/>
                  <a:gd name="T60" fmla="*/ 104 w 157"/>
                  <a:gd name="T61" fmla="*/ 31 h 118"/>
                  <a:gd name="T62" fmla="*/ 104 w 157"/>
                  <a:gd name="T63" fmla="*/ 31 h 118"/>
                  <a:gd name="T64" fmla="*/ 104 w 157"/>
                  <a:gd name="T65" fmla="*/ 31 h 118"/>
                  <a:gd name="T66" fmla="*/ 130 w 157"/>
                  <a:gd name="T67" fmla="*/ 68 h 118"/>
                  <a:gd name="T68" fmla="*/ 130 w 157"/>
                  <a:gd name="T69" fmla="*/ 69 h 118"/>
                  <a:gd name="T70" fmla="*/ 133 w 157"/>
                  <a:gd name="T71" fmla="*/ 83 h 118"/>
                  <a:gd name="T72" fmla="*/ 129 w 157"/>
                  <a:gd name="T73" fmla="*/ 118 h 118"/>
                  <a:gd name="T74" fmla="*/ 147 w 157"/>
                  <a:gd name="T75" fmla="*/ 118 h 118"/>
                  <a:gd name="T76" fmla="*/ 149 w 157"/>
                  <a:gd name="T77" fmla="*/ 109 h 118"/>
                  <a:gd name="T78" fmla="*/ 108 w 157"/>
                  <a:gd name="T79" fmla="*/ 13 h 1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7" h="118">
                    <a:moveTo>
                      <a:pt x="108" y="13"/>
                    </a:moveTo>
                    <a:cubicBezTo>
                      <a:pt x="91" y="4"/>
                      <a:pt x="71" y="0"/>
                      <a:pt x="53" y="6"/>
                    </a:cubicBezTo>
                    <a:cubicBezTo>
                      <a:pt x="35" y="11"/>
                      <a:pt x="20" y="23"/>
                      <a:pt x="11" y="40"/>
                    </a:cubicBezTo>
                    <a:cubicBezTo>
                      <a:pt x="3" y="57"/>
                      <a:pt x="0" y="77"/>
                      <a:pt x="9" y="95"/>
                    </a:cubicBezTo>
                    <a:cubicBezTo>
                      <a:pt x="13" y="104"/>
                      <a:pt x="19" y="112"/>
                      <a:pt x="27" y="118"/>
                    </a:cubicBezTo>
                    <a:cubicBezTo>
                      <a:pt x="96" y="118"/>
                      <a:pt x="96" y="118"/>
                      <a:pt x="96" y="118"/>
                    </a:cubicBezTo>
                    <a:cubicBezTo>
                      <a:pt x="96" y="118"/>
                      <a:pt x="96" y="118"/>
                      <a:pt x="96" y="118"/>
                    </a:cubicBezTo>
                    <a:cubicBezTo>
                      <a:pt x="106" y="108"/>
                      <a:pt x="111" y="94"/>
                      <a:pt x="110" y="81"/>
                    </a:cubicBezTo>
                    <a:cubicBezTo>
                      <a:pt x="110" y="68"/>
                      <a:pt x="105" y="54"/>
                      <a:pt x="94" y="47"/>
                    </a:cubicBezTo>
                    <a:cubicBezTo>
                      <a:pt x="83" y="39"/>
                      <a:pt x="66" y="38"/>
                      <a:pt x="54" y="45"/>
                    </a:cubicBezTo>
                    <a:cubicBezTo>
                      <a:pt x="45" y="51"/>
                      <a:pt x="40" y="62"/>
                      <a:pt x="41" y="73"/>
                    </a:cubicBezTo>
                    <a:cubicBezTo>
                      <a:pt x="41" y="83"/>
                      <a:pt x="47" y="94"/>
                      <a:pt x="57" y="97"/>
                    </a:cubicBezTo>
                    <a:cubicBezTo>
                      <a:pt x="63" y="99"/>
                      <a:pt x="70" y="99"/>
                      <a:pt x="75" y="97"/>
                    </a:cubicBezTo>
                    <a:cubicBezTo>
                      <a:pt x="82" y="94"/>
                      <a:pt x="87" y="87"/>
                      <a:pt x="87" y="80"/>
                    </a:cubicBezTo>
                    <a:cubicBezTo>
                      <a:pt x="87" y="76"/>
                      <a:pt x="86" y="73"/>
                      <a:pt x="84" y="70"/>
                    </a:cubicBezTo>
                    <a:cubicBezTo>
                      <a:pt x="81" y="67"/>
                      <a:pt x="76" y="66"/>
                      <a:pt x="72" y="66"/>
                    </a:cubicBezTo>
                    <a:cubicBezTo>
                      <a:pt x="64" y="68"/>
                      <a:pt x="60" y="77"/>
                      <a:pt x="64" y="84"/>
                    </a:cubicBezTo>
                    <a:cubicBezTo>
                      <a:pt x="65" y="84"/>
                      <a:pt x="65" y="85"/>
                      <a:pt x="65" y="85"/>
                    </a:cubicBezTo>
                    <a:cubicBezTo>
                      <a:pt x="65" y="85"/>
                      <a:pt x="64" y="86"/>
                      <a:pt x="64" y="86"/>
                    </a:cubicBezTo>
                    <a:cubicBezTo>
                      <a:pt x="57" y="85"/>
                      <a:pt x="53" y="79"/>
                      <a:pt x="52" y="74"/>
                    </a:cubicBezTo>
                    <a:cubicBezTo>
                      <a:pt x="51" y="68"/>
                      <a:pt x="53" y="62"/>
                      <a:pt x="57" y="59"/>
                    </a:cubicBezTo>
                    <a:cubicBezTo>
                      <a:pt x="57" y="59"/>
                      <a:pt x="57" y="58"/>
                      <a:pt x="57" y="58"/>
                    </a:cubicBezTo>
                    <a:cubicBezTo>
                      <a:pt x="57" y="58"/>
                      <a:pt x="58" y="58"/>
                      <a:pt x="58" y="57"/>
                    </a:cubicBezTo>
                    <a:cubicBezTo>
                      <a:pt x="67" y="50"/>
                      <a:pt x="82" y="51"/>
                      <a:pt x="91" y="60"/>
                    </a:cubicBezTo>
                    <a:cubicBezTo>
                      <a:pt x="101" y="70"/>
                      <a:pt x="100" y="88"/>
                      <a:pt x="94" y="100"/>
                    </a:cubicBezTo>
                    <a:cubicBezTo>
                      <a:pt x="89" y="107"/>
                      <a:pt x="82" y="113"/>
                      <a:pt x="73" y="115"/>
                    </a:cubicBezTo>
                    <a:cubicBezTo>
                      <a:pt x="64" y="118"/>
                      <a:pt x="53" y="117"/>
                      <a:pt x="44" y="113"/>
                    </a:cubicBezTo>
                    <a:cubicBezTo>
                      <a:pt x="27" y="106"/>
                      <a:pt x="16" y="86"/>
                      <a:pt x="17" y="68"/>
                    </a:cubicBezTo>
                    <a:cubicBezTo>
                      <a:pt x="18" y="50"/>
                      <a:pt x="28" y="34"/>
                      <a:pt x="44" y="26"/>
                    </a:cubicBezTo>
                    <a:cubicBezTo>
                      <a:pt x="62" y="17"/>
                      <a:pt x="86" y="19"/>
                      <a:pt x="103" y="30"/>
                    </a:cubicBezTo>
                    <a:cubicBezTo>
                      <a:pt x="103" y="31"/>
                      <a:pt x="104" y="31"/>
                      <a:pt x="104" y="31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17" y="40"/>
                      <a:pt x="126" y="53"/>
                      <a:pt x="130" y="68"/>
                    </a:cubicBezTo>
                    <a:cubicBezTo>
                      <a:pt x="130" y="68"/>
                      <a:pt x="130" y="69"/>
                      <a:pt x="130" y="69"/>
                    </a:cubicBezTo>
                    <a:cubicBezTo>
                      <a:pt x="132" y="73"/>
                      <a:pt x="132" y="78"/>
                      <a:pt x="133" y="83"/>
                    </a:cubicBezTo>
                    <a:cubicBezTo>
                      <a:pt x="134" y="95"/>
                      <a:pt x="133" y="107"/>
                      <a:pt x="129" y="118"/>
                    </a:cubicBezTo>
                    <a:cubicBezTo>
                      <a:pt x="147" y="118"/>
                      <a:pt x="147" y="118"/>
                      <a:pt x="147" y="118"/>
                    </a:cubicBezTo>
                    <a:cubicBezTo>
                      <a:pt x="148" y="115"/>
                      <a:pt x="149" y="112"/>
                      <a:pt x="149" y="109"/>
                    </a:cubicBezTo>
                    <a:cubicBezTo>
                      <a:pt x="157" y="73"/>
                      <a:pt x="140" y="32"/>
                      <a:pt x="108" y="1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212"/>
              <p:cNvSpPr/>
              <p:nvPr/>
            </p:nvSpPr>
            <p:spPr bwMode="auto">
              <a:xfrm>
                <a:off x="5636" y="2874"/>
                <a:ext cx="9" cy="5"/>
              </a:xfrm>
              <a:custGeom>
                <a:gdLst>
                  <a:gd name="T0" fmla="*/ 0 w 4"/>
                  <a:gd name="T1" fmla="*/ 2 h 2"/>
                  <a:gd name="T2" fmla="*/ 4 w 4"/>
                  <a:gd name="T3" fmla="*/ 2 h 2"/>
                  <a:gd name="T4" fmla="*/ 2 w 4"/>
                  <a:gd name="T5" fmla="*/ 0 h 2"/>
                  <a:gd name="T6" fmla="*/ 0 w 4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213"/>
              <p:cNvSpPr/>
              <p:nvPr/>
            </p:nvSpPr>
            <p:spPr bwMode="auto">
              <a:xfrm>
                <a:off x="5572" y="2862"/>
                <a:ext cx="26" cy="17"/>
              </a:xfrm>
              <a:custGeom>
                <a:gdLst>
                  <a:gd name="T0" fmla="*/ 5 w 11"/>
                  <a:gd name="T1" fmla="*/ 0 h 7"/>
                  <a:gd name="T2" fmla="*/ 0 w 11"/>
                  <a:gd name="T3" fmla="*/ 5 h 7"/>
                  <a:gd name="T4" fmla="*/ 3 w 11"/>
                  <a:gd name="T5" fmla="*/ 7 h 7"/>
                  <a:gd name="T6" fmla="*/ 11 w 11"/>
                  <a:gd name="T7" fmla="*/ 7 h 7"/>
                  <a:gd name="T8" fmla="*/ 9 w 11"/>
                  <a:gd name="T9" fmla="*/ 6 h 7"/>
                  <a:gd name="T10" fmla="*/ 5 w 11"/>
                  <a:gd name="T1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5" y="0"/>
                    </a:moveTo>
                    <a:cubicBezTo>
                      <a:pt x="4" y="2"/>
                      <a:pt x="2" y="4"/>
                      <a:pt x="0" y="5"/>
                    </a:cubicBezTo>
                    <a:cubicBezTo>
                      <a:pt x="1" y="6"/>
                      <a:pt x="2" y="6"/>
                      <a:pt x="3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0" y="6"/>
                      <a:pt x="9" y="6"/>
                    </a:cubicBezTo>
                    <a:cubicBezTo>
                      <a:pt x="7" y="4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214"/>
              <p:cNvSpPr/>
              <p:nvPr/>
            </p:nvSpPr>
            <p:spPr bwMode="auto">
              <a:xfrm>
                <a:off x="5269" y="2855"/>
                <a:ext cx="234" cy="24"/>
              </a:xfrm>
              <a:custGeom>
                <a:gdLst>
                  <a:gd name="T0" fmla="*/ 45 w 99"/>
                  <a:gd name="T1" fmla="*/ 1 h 10"/>
                  <a:gd name="T2" fmla="*/ 26 w 99"/>
                  <a:gd name="T3" fmla="*/ 2 h 10"/>
                  <a:gd name="T4" fmla="*/ 8 w 99"/>
                  <a:gd name="T5" fmla="*/ 4 h 10"/>
                  <a:gd name="T6" fmla="*/ 8 w 99"/>
                  <a:gd name="T7" fmla="*/ 4 h 10"/>
                  <a:gd name="T8" fmla="*/ 0 w 99"/>
                  <a:gd name="T9" fmla="*/ 10 h 10"/>
                  <a:gd name="T10" fmla="*/ 99 w 99"/>
                  <a:gd name="T11" fmla="*/ 10 h 10"/>
                  <a:gd name="T12" fmla="*/ 82 w 99"/>
                  <a:gd name="T13" fmla="*/ 5 h 10"/>
                  <a:gd name="T14" fmla="*/ 45 w 99"/>
                  <a:gd name="T15" fmla="*/ 1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10">
                    <a:moveTo>
                      <a:pt x="45" y="1"/>
                    </a:moveTo>
                    <a:cubicBezTo>
                      <a:pt x="38" y="1"/>
                      <a:pt x="32" y="1"/>
                      <a:pt x="26" y="2"/>
                    </a:cubicBezTo>
                    <a:cubicBezTo>
                      <a:pt x="20" y="2"/>
                      <a:pt x="14" y="2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6"/>
                      <a:pt x="3" y="8"/>
                      <a:pt x="0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3" y="8"/>
                      <a:pt x="88" y="6"/>
                      <a:pt x="82" y="5"/>
                    </a:cubicBezTo>
                    <a:cubicBezTo>
                      <a:pt x="70" y="2"/>
                      <a:pt x="57" y="0"/>
                      <a:pt x="45" y="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215"/>
              <p:cNvSpPr/>
              <p:nvPr/>
            </p:nvSpPr>
            <p:spPr bwMode="auto">
              <a:xfrm>
                <a:off x="5023" y="2601"/>
                <a:ext cx="123" cy="278"/>
              </a:xfrm>
              <a:custGeom>
                <a:gdLst>
                  <a:gd name="T0" fmla="*/ 34 w 52"/>
                  <a:gd name="T1" fmla="*/ 29 h 117"/>
                  <a:gd name="T2" fmla="*/ 43 w 52"/>
                  <a:gd name="T3" fmla="*/ 13 h 117"/>
                  <a:gd name="T4" fmla="*/ 52 w 52"/>
                  <a:gd name="T5" fmla="*/ 0 h 117"/>
                  <a:gd name="T6" fmla="*/ 40 w 52"/>
                  <a:gd name="T7" fmla="*/ 1 h 117"/>
                  <a:gd name="T8" fmla="*/ 40 w 52"/>
                  <a:gd name="T9" fmla="*/ 1 h 117"/>
                  <a:gd name="T10" fmla="*/ 26 w 52"/>
                  <a:gd name="T11" fmla="*/ 22 h 117"/>
                  <a:gd name="T12" fmla="*/ 3 w 52"/>
                  <a:gd name="T13" fmla="*/ 90 h 117"/>
                  <a:gd name="T14" fmla="*/ 0 w 52"/>
                  <a:gd name="T15" fmla="*/ 117 h 117"/>
                  <a:gd name="T16" fmla="*/ 11 w 52"/>
                  <a:gd name="T17" fmla="*/ 117 h 117"/>
                  <a:gd name="T18" fmla="*/ 20 w 52"/>
                  <a:gd name="T19" fmla="*/ 64 h 117"/>
                  <a:gd name="T20" fmla="*/ 34 w 52"/>
                  <a:gd name="T21" fmla="*/ 29 h 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117">
                    <a:moveTo>
                      <a:pt x="34" y="29"/>
                    </a:moveTo>
                    <a:cubicBezTo>
                      <a:pt x="37" y="23"/>
                      <a:pt x="39" y="18"/>
                      <a:pt x="43" y="13"/>
                    </a:cubicBezTo>
                    <a:cubicBezTo>
                      <a:pt x="46" y="8"/>
                      <a:pt x="49" y="4"/>
                      <a:pt x="52" y="0"/>
                    </a:cubicBezTo>
                    <a:cubicBezTo>
                      <a:pt x="48" y="0"/>
                      <a:pt x="44" y="0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5" y="8"/>
                      <a:pt x="30" y="15"/>
                      <a:pt x="26" y="22"/>
                    </a:cubicBezTo>
                    <a:cubicBezTo>
                      <a:pt x="14" y="43"/>
                      <a:pt x="7" y="67"/>
                      <a:pt x="3" y="90"/>
                    </a:cubicBezTo>
                    <a:cubicBezTo>
                      <a:pt x="1" y="99"/>
                      <a:pt x="0" y="108"/>
                      <a:pt x="0" y="117"/>
                    </a:cubicBezTo>
                    <a:cubicBezTo>
                      <a:pt x="11" y="117"/>
                      <a:pt x="11" y="117"/>
                      <a:pt x="11" y="117"/>
                    </a:cubicBezTo>
                    <a:cubicBezTo>
                      <a:pt x="12" y="99"/>
                      <a:pt x="15" y="81"/>
                      <a:pt x="20" y="64"/>
                    </a:cubicBezTo>
                    <a:cubicBezTo>
                      <a:pt x="24" y="52"/>
                      <a:pt x="29" y="40"/>
                      <a:pt x="34" y="2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216"/>
              <p:cNvSpPr/>
              <p:nvPr/>
            </p:nvSpPr>
            <p:spPr bwMode="auto">
              <a:xfrm>
                <a:off x="5224" y="2708"/>
                <a:ext cx="582" cy="171"/>
              </a:xfrm>
              <a:custGeom>
                <a:gdLst>
                  <a:gd name="T0" fmla="*/ 62 w 246"/>
                  <a:gd name="T1" fmla="*/ 49 h 72"/>
                  <a:gd name="T2" fmla="*/ 62 w 246"/>
                  <a:gd name="T3" fmla="*/ 49 h 72"/>
                  <a:gd name="T4" fmla="*/ 87 w 246"/>
                  <a:gd name="T5" fmla="*/ 42 h 72"/>
                  <a:gd name="T6" fmla="*/ 166 w 246"/>
                  <a:gd name="T7" fmla="*/ 28 h 72"/>
                  <a:gd name="T8" fmla="*/ 205 w 246"/>
                  <a:gd name="T9" fmla="*/ 22 h 72"/>
                  <a:gd name="T10" fmla="*/ 242 w 246"/>
                  <a:gd name="T11" fmla="*/ 13 h 72"/>
                  <a:gd name="T12" fmla="*/ 246 w 246"/>
                  <a:gd name="T13" fmla="*/ 0 h 72"/>
                  <a:gd name="T14" fmla="*/ 224 w 246"/>
                  <a:gd name="T15" fmla="*/ 6 h 72"/>
                  <a:gd name="T16" fmla="*/ 192 w 246"/>
                  <a:gd name="T17" fmla="*/ 13 h 72"/>
                  <a:gd name="T18" fmla="*/ 157 w 246"/>
                  <a:gd name="T19" fmla="*/ 20 h 72"/>
                  <a:gd name="T20" fmla="*/ 125 w 246"/>
                  <a:gd name="T21" fmla="*/ 24 h 72"/>
                  <a:gd name="T22" fmla="*/ 52 w 246"/>
                  <a:gd name="T23" fmla="*/ 41 h 72"/>
                  <a:gd name="T24" fmla="*/ 22 w 246"/>
                  <a:gd name="T25" fmla="*/ 55 h 72"/>
                  <a:gd name="T26" fmla="*/ 0 w 246"/>
                  <a:gd name="T27" fmla="*/ 72 h 72"/>
                  <a:gd name="T28" fmla="*/ 15 w 246"/>
                  <a:gd name="T29" fmla="*/ 72 h 72"/>
                  <a:gd name="T30" fmla="*/ 61 w 246"/>
                  <a:gd name="T31" fmla="*/ 49 h 72"/>
                  <a:gd name="T32" fmla="*/ 62 w 246"/>
                  <a:gd name="T33" fmla="*/ 49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6" h="72">
                    <a:moveTo>
                      <a:pt x="62" y="49"/>
                    </a:moveTo>
                    <a:cubicBezTo>
                      <a:pt x="62" y="49"/>
                      <a:pt x="62" y="49"/>
                      <a:pt x="62" y="49"/>
                    </a:cubicBezTo>
                    <a:cubicBezTo>
                      <a:pt x="71" y="46"/>
                      <a:pt x="79" y="44"/>
                      <a:pt x="87" y="42"/>
                    </a:cubicBezTo>
                    <a:cubicBezTo>
                      <a:pt x="113" y="36"/>
                      <a:pt x="139" y="32"/>
                      <a:pt x="166" y="28"/>
                    </a:cubicBezTo>
                    <a:cubicBezTo>
                      <a:pt x="179" y="26"/>
                      <a:pt x="192" y="24"/>
                      <a:pt x="205" y="22"/>
                    </a:cubicBezTo>
                    <a:cubicBezTo>
                      <a:pt x="217" y="20"/>
                      <a:pt x="230" y="18"/>
                      <a:pt x="242" y="13"/>
                    </a:cubicBezTo>
                    <a:cubicBezTo>
                      <a:pt x="242" y="9"/>
                      <a:pt x="244" y="4"/>
                      <a:pt x="246" y="0"/>
                    </a:cubicBezTo>
                    <a:cubicBezTo>
                      <a:pt x="239" y="3"/>
                      <a:pt x="231" y="5"/>
                      <a:pt x="224" y="6"/>
                    </a:cubicBezTo>
                    <a:cubicBezTo>
                      <a:pt x="213" y="9"/>
                      <a:pt x="202" y="11"/>
                      <a:pt x="192" y="13"/>
                    </a:cubicBezTo>
                    <a:cubicBezTo>
                      <a:pt x="180" y="16"/>
                      <a:pt x="168" y="18"/>
                      <a:pt x="157" y="20"/>
                    </a:cubicBezTo>
                    <a:cubicBezTo>
                      <a:pt x="146" y="22"/>
                      <a:pt x="136" y="23"/>
                      <a:pt x="125" y="24"/>
                    </a:cubicBezTo>
                    <a:cubicBezTo>
                      <a:pt x="100" y="28"/>
                      <a:pt x="76" y="32"/>
                      <a:pt x="52" y="41"/>
                    </a:cubicBezTo>
                    <a:cubicBezTo>
                      <a:pt x="42" y="45"/>
                      <a:pt x="31" y="49"/>
                      <a:pt x="22" y="55"/>
                    </a:cubicBezTo>
                    <a:cubicBezTo>
                      <a:pt x="14" y="60"/>
                      <a:pt x="7" y="66"/>
                      <a:pt x="0" y="72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29" y="62"/>
                      <a:pt x="45" y="54"/>
                      <a:pt x="61" y="49"/>
                    </a:cubicBezTo>
                    <a:cubicBezTo>
                      <a:pt x="61" y="49"/>
                      <a:pt x="62" y="49"/>
                      <a:pt x="62" y="4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217"/>
              <p:cNvSpPr/>
              <p:nvPr/>
            </p:nvSpPr>
            <p:spPr bwMode="auto">
              <a:xfrm>
                <a:off x="4363" y="1605"/>
                <a:ext cx="504" cy="728"/>
              </a:xfrm>
              <a:custGeom>
                <a:gdLst>
                  <a:gd name="T0" fmla="*/ 118 w 213"/>
                  <a:gd name="T1" fmla="*/ 278 h 307"/>
                  <a:gd name="T2" fmla="*/ 59 w 213"/>
                  <a:gd name="T3" fmla="*/ 239 h 307"/>
                  <a:gd name="T4" fmla="*/ 20 w 213"/>
                  <a:gd name="T5" fmla="*/ 183 h 307"/>
                  <a:gd name="T6" fmla="*/ 10 w 213"/>
                  <a:gd name="T7" fmla="*/ 117 h 307"/>
                  <a:gd name="T8" fmla="*/ 76 w 213"/>
                  <a:gd name="T9" fmla="*/ 12 h 307"/>
                  <a:gd name="T10" fmla="*/ 76 w 213"/>
                  <a:gd name="T11" fmla="*/ 12 h 307"/>
                  <a:gd name="T12" fmla="*/ 82 w 213"/>
                  <a:gd name="T13" fmla="*/ 0 h 307"/>
                  <a:gd name="T14" fmla="*/ 69 w 213"/>
                  <a:gd name="T15" fmla="*/ 6 h 307"/>
                  <a:gd name="T16" fmla="*/ 53 w 213"/>
                  <a:gd name="T17" fmla="*/ 17 h 307"/>
                  <a:gd name="T18" fmla="*/ 31 w 213"/>
                  <a:gd name="T19" fmla="*/ 42 h 307"/>
                  <a:gd name="T20" fmla="*/ 14 w 213"/>
                  <a:gd name="T21" fmla="*/ 73 h 307"/>
                  <a:gd name="T22" fmla="*/ 4 w 213"/>
                  <a:gd name="T23" fmla="*/ 109 h 307"/>
                  <a:gd name="T24" fmla="*/ 2 w 213"/>
                  <a:gd name="T25" fmla="*/ 147 h 307"/>
                  <a:gd name="T26" fmla="*/ 28 w 213"/>
                  <a:gd name="T27" fmla="*/ 213 h 307"/>
                  <a:gd name="T28" fmla="*/ 71 w 213"/>
                  <a:gd name="T29" fmla="*/ 262 h 307"/>
                  <a:gd name="T30" fmla="*/ 206 w 213"/>
                  <a:gd name="T31" fmla="*/ 295 h 307"/>
                  <a:gd name="T32" fmla="*/ 207 w 213"/>
                  <a:gd name="T33" fmla="*/ 295 h 307"/>
                  <a:gd name="T34" fmla="*/ 213 w 213"/>
                  <a:gd name="T35" fmla="*/ 286 h 307"/>
                  <a:gd name="T36" fmla="*/ 191 w 213"/>
                  <a:gd name="T37" fmla="*/ 289 h 307"/>
                  <a:gd name="T38" fmla="*/ 154 w 213"/>
                  <a:gd name="T39" fmla="*/ 288 h 307"/>
                  <a:gd name="T40" fmla="*/ 118 w 213"/>
                  <a:gd name="T41" fmla="*/ 278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3" h="307">
                    <a:moveTo>
                      <a:pt x="118" y="278"/>
                    </a:moveTo>
                    <a:cubicBezTo>
                      <a:pt x="95" y="270"/>
                      <a:pt x="76" y="255"/>
                      <a:pt x="59" y="239"/>
                    </a:cubicBezTo>
                    <a:cubicBezTo>
                      <a:pt x="43" y="223"/>
                      <a:pt x="28" y="204"/>
                      <a:pt x="20" y="183"/>
                    </a:cubicBezTo>
                    <a:cubicBezTo>
                      <a:pt x="11" y="162"/>
                      <a:pt x="8" y="140"/>
                      <a:pt x="10" y="117"/>
                    </a:cubicBezTo>
                    <a:cubicBezTo>
                      <a:pt x="14" y="75"/>
                      <a:pt x="38" y="33"/>
                      <a:pt x="76" y="12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7" y="7"/>
                      <a:pt x="79" y="3"/>
                      <a:pt x="82" y="0"/>
                    </a:cubicBezTo>
                    <a:cubicBezTo>
                      <a:pt x="77" y="2"/>
                      <a:pt x="73" y="4"/>
                      <a:pt x="69" y="6"/>
                    </a:cubicBezTo>
                    <a:cubicBezTo>
                      <a:pt x="64" y="10"/>
                      <a:pt x="58" y="13"/>
                      <a:pt x="53" y="17"/>
                    </a:cubicBezTo>
                    <a:cubicBezTo>
                      <a:pt x="45" y="25"/>
                      <a:pt x="37" y="34"/>
                      <a:pt x="31" y="42"/>
                    </a:cubicBezTo>
                    <a:cubicBezTo>
                      <a:pt x="24" y="52"/>
                      <a:pt x="18" y="62"/>
                      <a:pt x="14" y="73"/>
                    </a:cubicBezTo>
                    <a:cubicBezTo>
                      <a:pt x="9" y="84"/>
                      <a:pt x="6" y="97"/>
                      <a:pt x="4" y="109"/>
                    </a:cubicBezTo>
                    <a:cubicBezTo>
                      <a:pt x="2" y="122"/>
                      <a:pt x="0" y="135"/>
                      <a:pt x="2" y="147"/>
                    </a:cubicBezTo>
                    <a:cubicBezTo>
                      <a:pt x="5" y="171"/>
                      <a:pt x="15" y="193"/>
                      <a:pt x="28" y="213"/>
                    </a:cubicBezTo>
                    <a:cubicBezTo>
                      <a:pt x="40" y="231"/>
                      <a:pt x="54" y="248"/>
                      <a:pt x="71" y="262"/>
                    </a:cubicBezTo>
                    <a:cubicBezTo>
                      <a:pt x="108" y="291"/>
                      <a:pt x="159" y="307"/>
                      <a:pt x="206" y="295"/>
                    </a:cubicBezTo>
                    <a:cubicBezTo>
                      <a:pt x="206" y="295"/>
                      <a:pt x="207" y="295"/>
                      <a:pt x="207" y="295"/>
                    </a:cubicBezTo>
                    <a:cubicBezTo>
                      <a:pt x="209" y="292"/>
                      <a:pt x="211" y="289"/>
                      <a:pt x="213" y="286"/>
                    </a:cubicBezTo>
                    <a:cubicBezTo>
                      <a:pt x="206" y="287"/>
                      <a:pt x="199" y="289"/>
                      <a:pt x="191" y="289"/>
                    </a:cubicBezTo>
                    <a:cubicBezTo>
                      <a:pt x="179" y="291"/>
                      <a:pt x="166" y="291"/>
                      <a:pt x="154" y="288"/>
                    </a:cubicBezTo>
                    <a:cubicBezTo>
                      <a:pt x="142" y="285"/>
                      <a:pt x="129" y="282"/>
                      <a:pt x="118" y="27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218"/>
              <p:cNvSpPr/>
              <p:nvPr/>
            </p:nvSpPr>
            <p:spPr bwMode="auto">
              <a:xfrm>
                <a:off x="4732" y="2317"/>
                <a:ext cx="66" cy="23"/>
              </a:xfrm>
              <a:custGeom>
                <a:gdLst>
                  <a:gd name="T0" fmla="*/ 15 w 28"/>
                  <a:gd name="T1" fmla="*/ 10 h 10"/>
                  <a:gd name="T2" fmla="*/ 24 w 28"/>
                  <a:gd name="T3" fmla="*/ 7 h 10"/>
                  <a:gd name="T4" fmla="*/ 27 w 28"/>
                  <a:gd name="T5" fmla="*/ 3 h 10"/>
                  <a:gd name="T6" fmla="*/ 28 w 28"/>
                  <a:gd name="T7" fmla="*/ 1 h 10"/>
                  <a:gd name="T8" fmla="*/ 0 w 28"/>
                  <a:gd name="T9" fmla="*/ 0 h 10"/>
                  <a:gd name="T10" fmla="*/ 15 w 28"/>
                  <a:gd name="T11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0">
                    <a:moveTo>
                      <a:pt x="15" y="10"/>
                    </a:moveTo>
                    <a:cubicBezTo>
                      <a:pt x="18" y="9"/>
                      <a:pt x="21" y="8"/>
                      <a:pt x="24" y="7"/>
                    </a:cubicBezTo>
                    <a:cubicBezTo>
                      <a:pt x="25" y="6"/>
                      <a:pt x="27" y="4"/>
                      <a:pt x="27" y="3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19" y="1"/>
                      <a:pt x="9" y="1"/>
                      <a:pt x="0" y="0"/>
                    </a:cubicBezTo>
                    <a:cubicBezTo>
                      <a:pt x="2" y="6"/>
                      <a:pt x="8" y="10"/>
                      <a:pt x="15" y="1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219"/>
              <p:cNvSpPr/>
              <p:nvPr/>
            </p:nvSpPr>
            <p:spPr bwMode="auto">
              <a:xfrm>
                <a:off x="3878" y="2604"/>
                <a:ext cx="61" cy="73"/>
              </a:xfrm>
              <a:custGeom>
                <a:gdLst>
                  <a:gd name="T0" fmla="*/ 26 w 26"/>
                  <a:gd name="T1" fmla="*/ 19 h 31"/>
                  <a:gd name="T2" fmla="*/ 26 w 26"/>
                  <a:gd name="T3" fmla="*/ 19 h 31"/>
                  <a:gd name="T4" fmla="*/ 21 w 26"/>
                  <a:gd name="T5" fmla="*/ 0 h 31"/>
                  <a:gd name="T6" fmla="*/ 16 w 26"/>
                  <a:gd name="T7" fmla="*/ 1 h 31"/>
                  <a:gd name="T8" fmla="*/ 10 w 26"/>
                  <a:gd name="T9" fmla="*/ 4 h 31"/>
                  <a:gd name="T10" fmla="*/ 3 w 26"/>
                  <a:gd name="T11" fmla="*/ 12 h 31"/>
                  <a:gd name="T12" fmla="*/ 6 w 26"/>
                  <a:gd name="T13" fmla="*/ 31 h 31"/>
                  <a:gd name="T14" fmla="*/ 26 w 26"/>
                  <a:gd name="T15" fmla="*/ 19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1">
                    <a:moveTo>
                      <a:pt x="26" y="19"/>
                    </a:moveTo>
                    <a:cubicBezTo>
                      <a:pt x="26" y="19"/>
                      <a:pt x="26" y="19"/>
                      <a:pt x="26" y="19"/>
                    </a:cubicBezTo>
                    <a:cubicBezTo>
                      <a:pt x="21" y="15"/>
                      <a:pt x="19" y="7"/>
                      <a:pt x="21" y="0"/>
                    </a:cubicBezTo>
                    <a:cubicBezTo>
                      <a:pt x="19" y="1"/>
                      <a:pt x="17" y="1"/>
                      <a:pt x="16" y="1"/>
                    </a:cubicBezTo>
                    <a:cubicBezTo>
                      <a:pt x="14" y="2"/>
                      <a:pt x="12" y="2"/>
                      <a:pt x="10" y="4"/>
                    </a:cubicBezTo>
                    <a:cubicBezTo>
                      <a:pt x="7" y="6"/>
                      <a:pt x="4" y="9"/>
                      <a:pt x="3" y="12"/>
                    </a:cubicBezTo>
                    <a:cubicBezTo>
                      <a:pt x="0" y="19"/>
                      <a:pt x="1" y="26"/>
                      <a:pt x="6" y="31"/>
                    </a:cubicBezTo>
                    <a:cubicBezTo>
                      <a:pt x="10" y="23"/>
                      <a:pt x="18" y="19"/>
                      <a:pt x="26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220"/>
              <p:cNvSpPr/>
              <p:nvPr/>
            </p:nvSpPr>
            <p:spPr bwMode="auto">
              <a:xfrm>
                <a:off x="4602" y="2276"/>
                <a:ext cx="57" cy="43"/>
              </a:xfrm>
              <a:custGeom>
                <a:gdLst>
                  <a:gd name="T0" fmla="*/ 5 w 24"/>
                  <a:gd name="T1" fmla="*/ 14 h 18"/>
                  <a:gd name="T2" fmla="*/ 24 w 24"/>
                  <a:gd name="T3" fmla="*/ 10 h 18"/>
                  <a:gd name="T4" fmla="*/ 0 w 24"/>
                  <a:gd name="T5" fmla="*/ 0 h 18"/>
                  <a:gd name="T6" fmla="*/ 5 w 24"/>
                  <a:gd name="T7" fmla="*/ 14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8">
                    <a:moveTo>
                      <a:pt x="5" y="14"/>
                    </a:moveTo>
                    <a:cubicBezTo>
                      <a:pt x="11" y="18"/>
                      <a:pt x="19" y="14"/>
                      <a:pt x="24" y="10"/>
                    </a:cubicBezTo>
                    <a:cubicBezTo>
                      <a:pt x="16" y="7"/>
                      <a:pt x="8" y="4"/>
                      <a:pt x="0" y="0"/>
                    </a:cubicBezTo>
                    <a:cubicBezTo>
                      <a:pt x="0" y="5"/>
                      <a:pt x="0" y="11"/>
                      <a:pt x="5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221"/>
              <p:cNvSpPr/>
              <p:nvPr/>
            </p:nvSpPr>
            <p:spPr bwMode="auto">
              <a:xfrm>
                <a:off x="4663" y="2300"/>
                <a:ext cx="62" cy="38"/>
              </a:xfrm>
              <a:custGeom>
                <a:gdLst>
                  <a:gd name="T0" fmla="*/ 2 w 26"/>
                  <a:gd name="T1" fmla="*/ 10 h 16"/>
                  <a:gd name="T2" fmla="*/ 12 w 26"/>
                  <a:gd name="T3" fmla="*/ 15 h 16"/>
                  <a:gd name="T4" fmla="*/ 22 w 26"/>
                  <a:gd name="T5" fmla="*/ 11 h 16"/>
                  <a:gd name="T6" fmla="*/ 26 w 26"/>
                  <a:gd name="T7" fmla="*/ 7 h 16"/>
                  <a:gd name="T8" fmla="*/ 26 w 26"/>
                  <a:gd name="T9" fmla="*/ 6 h 16"/>
                  <a:gd name="T10" fmla="*/ 9 w 26"/>
                  <a:gd name="T11" fmla="*/ 3 h 16"/>
                  <a:gd name="T12" fmla="*/ 0 w 26"/>
                  <a:gd name="T13" fmla="*/ 0 h 16"/>
                  <a:gd name="T14" fmla="*/ 2 w 26"/>
                  <a:gd name="T15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6">
                    <a:moveTo>
                      <a:pt x="2" y="10"/>
                    </a:moveTo>
                    <a:cubicBezTo>
                      <a:pt x="4" y="13"/>
                      <a:pt x="8" y="16"/>
                      <a:pt x="12" y="15"/>
                    </a:cubicBezTo>
                    <a:cubicBezTo>
                      <a:pt x="16" y="15"/>
                      <a:pt x="19" y="13"/>
                      <a:pt x="22" y="11"/>
                    </a:cubicBezTo>
                    <a:cubicBezTo>
                      <a:pt x="23" y="10"/>
                      <a:pt x="25" y="8"/>
                      <a:pt x="26" y="7"/>
                    </a:cubicBezTo>
                    <a:cubicBezTo>
                      <a:pt x="26" y="7"/>
                      <a:pt x="26" y="6"/>
                      <a:pt x="26" y="6"/>
                    </a:cubicBezTo>
                    <a:cubicBezTo>
                      <a:pt x="20" y="5"/>
                      <a:pt x="15" y="4"/>
                      <a:pt x="9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1" y="4"/>
                      <a:pt x="0" y="7"/>
                      <a:pt x="2" y="1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222"/>
              <p:cNvSpPr/>
              <p:nvPr/>
            </p:nvSpPr>
            <p:spPr bwMode="auto">
              <a:xfrm>
                <a:off x="3852" y="2689"/>
                <a:ext cx="54" cy="76"/>
              </a:xfrm>
              <a:custGeom>
                <a:gdLst>
                  <a:gd name="T0" fmla="*/ 14 w 23"/>
                  <a:gd name="T1" fmla="*/ 23 h 32"/>
                  <a:gd name="T2" fmla="*/ 19 w 23"/>
                  <a:gd name="T3" fmla="*/ 20 h 32"/>
                  <a:gd name="T4" fmla="*/ 23 w 23"/>
                  <a:gd name="T5" fmla="*/ 18 h 32"/>
                  <a:gd name="T6" fmla="*/ 23 w 23"/>
                  <a:gd name="T7" fmla="*/ 18 h 32"/>
                  <a:gd name="T8" fmla="*/ 23 w 23"/>
                  <a:gd name="T9" fmla="*/ 17 h 32"/>
                  <a:gd name="T10" fmla="*/ 16 w 23"/>
                  <a:gd name="T11" fmla="*/ 0 h 32"/>
                  <a:gd name="T12" fmla="*/ 1 w 23"/>
                  <a:gd name="T13" fmla="*/ 15 h 32"/>
                  <a:gd name="T14" fmla="*/ 8 w 23"/>
                  <a:gd name="T15" fmla="*/ 32 h 32"/>
                  <a:gd name="T16" fmla="*/ 14 w 23"/>
                  <a:gd name="T17" fmla="*/ 23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2">
                    <a:moveTo>
                      <a:pt x="14" y="23"/>
                    </a:moveTo>
                    <a:cubicBezTo>
                      <a:pt x="15" y="21"/>
                      <a:pt x="17" y="20"/>
                      <a:pt x="19" y="20"/>
                    </a:cubicBezTo>
                    <a:cubicBezTo>
                      <a:pt x="20" y="19"/>
                      <a:pt x="22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18" y="14"/>
                      <a:pt x="15" y="7"/>
                      <a:pt x="16" y="0"/>
                    </a:cubicBezTo>
                    <a:cubicBezTo>
                      <a:pt x="9" y="2"/>
                      <a:pt x="2" y="7"/>
                      <a:pt x="1" y="15"/>
                    </a:cubicBezTo>
                    <a:cubicBezTo>
                      <a:pt x="0" y="21"/>
                      <a:pt x="1" y="29"/>
                      <a:pt x="8" y="32"/>
                    </a:cubicBezTo>
                    <a:cubicBezTo>
                      <a:pt x="9" y="29"/>
                      <a:pt x="11" y="25"/>
                      <a:pt x="14" y="2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223"/>
              <p:cNvSpPr/>
              <p:nvPr/>
            </p:nvSpPr>
            <p:spPr bwMode="auto">
              <a:xfrm>
                <a:off x="4427" y="2146"/>
                <a:ext cx="59" cy="57"/>
              </a:xfrm>
              <a:custGeom>
                <a:gdLst>
                  <a:gd name="T0" fmla="*/ 6 w 25"/>
                  <a:gd name="T1" fmla="*/ 19 h 24"/>
                  <a:gd name="T2" fmla="*/ 25 w 25"/>
                  <a:gd name="T3" fmla="*/ 19 h 24"/>
                  <a:gd name="T4" fmla="*/ 9 w 25"/>
                  <a:gd name="T5" fmla="*/ 0 h 24"/>
                  <a:gd name="T6" fmla="*/ 6 w 25"/>
                  <a:gd name="T7" fmla="*/ 19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6" y="19"/>
                    </a:moveTo>
                    <a:cubicBezTo>
                      <a:pt x="11" y="24"/>
                      <a:pt x="20" y="23"/>
                      <a:pt x="25" y="19"/>
                    </a:cubicBezTo>
                    <a:cubicBezTo>
                      <a:pt x="20" y="13"/>
                      <a:pt x="14" y="6"/>
                      <a:pt x="9" y="0"/>
                    </a:cubicBezTo>
                    <a:cubicBezTo>
                      <a:pt x="4" y="4"/>
                      <a:pt x="0" y="13"/>
                      <a:pt x="6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224"/>
              <p:cNvSpPr/>
              <p:nvPr/>
            </p:nvSpPr>
            <p:spPr bwMode="auto">
              <a:xfrm>
                <a:off x="4332" y="1892"/>
                <a:ext cx="31" cy="62"/>
              </a:xfrm>
              <a:custGeom>
                <a:gdLst>
                  <a:gd name="T0" fmla="*/ 1 w 13"/>
                  <a:gd name="T1" fmla="*/ 14 h 26"/>
                  <a:gd name="T2" fmla="*/ 13 w 13"/>
                  <a:gd name="T3" fmla="*/ 26 h 26"/>
                  <a:gd name="T4" fmla="*/ 13 w 13"/>
                  <a:gd name="T5" fmla="*/ 0 h 26"/>
                  <a:gd name="T6" fmla="*/ 1 w 13"/>
                  <a:gd name="T7" fmla="*/ 14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6">
                    <a:moveTo>
                      <a:pt x="1" y="14"/>
                    </a:moveTo>
                    <a:cubicBezTo>
                      <a:pt x="1" y="22"/>
                      <a:pt x="7" y="24"/>
                      <a:pt x="13" y="26"/>
                    </a:cubicBezTo>
                    <a:cubicBezTo>
                      <a:pt x="12" y="17"/>
                      <a:pt x="12" y="9"/>
                      <a:pt x="13" y="0"/>
                    </a:cubicBezTo>
                    <a:cubicBezTo>
                      <a:pt x="6" y="0"/>
                      <a:pt x="0" y="7"/>
                      <a:pt x="1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225"/>
              <p:cNvSpPr/>
              <p:nvPr/>
            </p:nvSpPr>
            <p:spPr bwMode="auto">
              <a:xfrm>
                <a:off x="4377" y="1709"/>
                <a:ext cx="47" cy="57"/>
              </a:xfrm>
              <a:custGeom>
                <a:gdLst>
                  <a:gd name="T0" fmla="*/ 4 w 20"/>
                  <a:gd name="T1" fmla="*/ 7 h 24"/>
                  <a:gd name="T2" fmla="*/ 8 w 20"/>
                  <a:gd name="T3" fmla="*/ 24 h 24"/>
                  <a:gd name="T4" fmla="*/ 20 w 20"/>
                  <a:gd name="T5" fmla="*/ 3 h 24"/>
                  <a:gd name="T6" fmla="*/ 4 w 20"/>
                  <a:gd name="T7" fmla="*/ 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4">
                    <a:moveTo>
                      <a:pt x="4" y="7"/>
                    </a:moveTo>
                    <a:cubicBezTo>
                      <a:pt x="0" y="13"/>
                      <a:pt x="2" y="21"/>
                      <a:pt x="8" y="24"/>
                    </a:cubicBezTo>
                    <a:cubicBezTo>
                      <a:pt x="12" y="17"/>
                      <a:pt x="15" y="10"/>
                      <a:pt x="20" y="3"/>
                    </a:cubicBezTo>
                    <a:cubicBezTo>
                      <a:pt x="15" y="0"/>
                      <a:pt x="7" y="3"/>
                      <a:pt x="4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226"/>
              <p:cNvSpPr/>
              <p:nvPr/>
            </p:nvSpPr>
            <p:spPr bwMode="auto">
              <a:xfrm>
                <a:off x="4540" y="2241"/>
                <a:ext cx="57" cy="52"/>
              </a:xfrm>
              <a:custGeom>
                <a:gdLst>
                  <a:gd name="T0" fmla="*/ 1 w 24"/>
                  <a:gd name="T1" fmla="*/ 9 h 22"/>
                  <a:gd name="T2" fmla="*/ 4 w 24"/>
                  <a:gd name="T3" fmla="*/ 17 h 22"/>
                  <a:gd name="T4" fmla="*/ 24 w 24"/>
                  <a:gd name="T5" fmla="*/ 14 h 22"/>
                  <a:gd name="T6" fmla="*/ 2 w 24"/>
                  <a:gd name="T7" fmla="*/ 0 h 22"/>
                  <a:gd name="T8" fmla="*/ 2 w 24"/>
                  <a:gd name="T9" fmla="*/ 0 h 22"/>
                  <a:gd name="T10" fmla="*/ 1 w 24"/>
                  <a:gd name="T11" fmla="*/ 9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2">
                    <a:moveTo>
                      <a:pt x="1" y="9"/>
                    </a:moveTo>
                    <a:cubicBezTo>
                      <a:pt x="1" y="12"/>
                      <a:pt x="2" y="15"/>
                      <a:pt x="4" y="17"/>
                    </a:cubicBezTo>
                    <a:cubicBezTo>
                      <a:pt x="10" y="22"/>
                      <a:pt x="18" y="17"/>
                      <a:pt x="24" y="14"/>
                    </a:cubicBezTo>
                    <a:cubicBezTo>
                      <a:pt x="16" y="10"/>
                      <a:pt x="9" y="5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0" y="6"/>
                      <a:pt x="1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227"/>
              <p:cNvSpPr/>
              <p:nvPr/>
            </p:nvSpPr>
            <p:spPr bwMode="auto">
              <a:xfrm>
                <a:off x="4342" y="1958"/>
                <a:ext cx="35" cy="60"/>
              </a:xfrm>
              <a:custGeom>
                <a:gdLst>
                  <a:gd name="T0" fmla="*/ 1 w 15"/>
                  <a:gd name="T1" fmla="*/ 13 h 25"/>
                  <a:gd name="T2" fmla="*/ 15 w 15"/>
                  <a:gd name="T3" fmla="*/ 24 h 25"/>
                  <a:gd name="T4" fmla="*/ 12 w 15"/>
                  <a:gd name="T5" fmla="*/ 12 h 25"/>
                  <a:gd name="T6" fmla="*/ 10 w 15"/>
                  <a:gd name="T7" fmla="*/ 0 h 25"/>
                  <a:gd name="T8" fmla="*/ 1 w 15"/>
                  <a:gd name="T9" fmla="*/ 13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5">
                    <a:moveTo>
                      <a:pt x="1" y="13"/>
                    </a:moveTo>
                    <a:cubicBezTo>
                      <a:pt x="2" y="21"/>
                      <a:pt x="8" y="25"/>
                      <a:pt x="15" y="24"/>
                    </a:cubicBezTo>
                    <a:cubicBezTo>
                      <a:pt x="14" y="20"/>
                      <a:pt x="13" y="16"/>
                      <a:pt x="12" y="12"/>
                    </a:cubicBezTo>
                    <a:cubicBezTo>
                      <a:pt x="11" y="8"/>
                      <a:pt x="10" y="4"/>
                      <a:pt x="10" y="0"/>
                    </a:cubicBezTo>
                    <a:cubicBezTo>
                      <a:pt x="4" y="1"/>
                      <a:pt x="0" y="8"/>
                      <a:pt x="1" y="1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228"/>
              <p:cNvSpPr/>
              <p:nvPr/>
            </p:nvSpPr>
            <p:spPr bwMode="auto">
              <a:xfrm>
                <a:off x="4479" y="2193"/>
                <a:ext cx="59" cy="50"/>
              </a:xfrm>
              <a:custGeom>
                <a:gdLst>
                  <a:gd name="T0" fmla="*/ 8 w 25"/>
                  <a:gd name="T1" fmla="*/ 20 h 21"/>
                  <a:gd name="T2" fmla="*/ 18 w 25"/>
                  <a:gd name="T3" fmla="*/ 21 h 21"/>
                  <a:gd name="T4" fmla="*/ 25 w 25"/>
                  <a:gd name="T5" fmla="*/ 18 h 21"/>
                  <a:gd name="T6" fmla="*/ 5 w 25"/>
                  <a:gd name="T7" fmla="*/ 0 h 21"/>
                  <a:gd name="T8" fmla="*/ 8 w 25"/>
                  <a:gd name="T9" fmla="*/ 2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8" y="20"/>
                    </a:moveTo>
                    <a:cubicBezTo>
                      <a:pt x="11" y="21"/>
                      <a:pt x="15" y="21"/>
                      <a:pt x="18" y="21"/>
                    </a:cubicBezTo>
                    <a:cubicBezTo>
                      <a:pt x="21" y="20"/>
                      <a:pt x="23" y="19"/>
                      <a:pt x="25" y="18"/>
                    </a:cubicBezTo>
                    <a:cubicBezTo>
                      <a:pt x="18" y="13"/>
                      <a:pt x="11" y="7"/>
                      <a:pt x="5" y="0"/>
                    </a:cubicBezTo>
                    <a:cubicBezTo>
                      <a:pt x="3" y="7"/>
                      <a:pt x="0" y="16"/>
                      <a:pt x="8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229"/>
              <p:cNvSpPr/>
              <p:nvPr/>
            </p:nvSpPr>
            <p:spPr bwMode="auto">
              <a:xfrm>
                <a:off x="4353" y="1766"/>
                <a:ext cx="41" cy="59"/>
              </a:xfrm>
              <a:custGeom>
                <a:gdLst>
                  <a:gd name="T0" fmla="*/ 2 w 17"/>
                  <a:gd name="T1" fmla="*/ 9 h 25"/>
                  <a:gd name="T2" fmla="*/ 9 w 17"/>
                  <a:gd name="T3" fmla="*/ 25 h 25"/>
                  <a:gd name="T4" fmla="*/ 11 w 17"/>
                  <a:gd name="T5" fmla="*/ 20 h 25"/>
                  <a:gd name="T6" fmla="*/ 17 w 17"/>
                  <a:gd name="T7" fmla="*/ 2 h 25"/>
                  <a:gd name="T8" fmla="*/ 2 w 17"/>
                  <a:gd name="T9" fmla="*/ 9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5">
                    <a:moveTo>
                      <a:pt x="2" y="9"/>
                    </a:moveTo>
                    <a:cubicBezTo>
                      <a:pt x="0" y="15"/>
                      <a:pt x="3" y="22"/>
                      <a:pt x="9" y="25"/>
                    </a:cubicBezTo>
                    <a:cubicBezTo>
                      <a:pt x="10" y="23"/>
                      <a:pt x="10" y="22"/>
                      <a:pt x="11" y="20"/>
                    </a:cubicBezTo>
                    <a:cubicBezTo>
                      <a:pt x="13" y="14"/>
                      <a:pt x="15" y="8"/>
                      <a:pt x="17" y="2"/>
                    </a:cubicBezTo>
                    <a:cubicBezTo>
                      <a:pt x="11" y="0"/>
                      <a:pt x="4" y="3"/>
                      <a:pt x="2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230"/>
              <p:cNvSpPr/>
              <p:nvPr/>
            </p:nvSpPr>
            <p:spPr bwMode="auto">
              <a:xfrm>
                <a:off x="4337" y="1825"/>
                <a:ext cx="38" cy="62"/>
              </a:xfrm>
              <a:custGeom>
                <a:gdLst>
                  <a:gd name="T0" fmla="*/ 2 w 16"/>
                  <a:gd name="T1" fmla="*/ 11 h 26"/>
                  <a:gd name="T2" fmla="*/ 11 w 16"/>
                  <a:gd name="T3" fmla="*/ 26 h 26"/>
                  <a:gd name="T4" fmla="*/ 16 w 16"/>
                  <a:gd name="T5" fmla="*/ 2 h 26"/>
                  <a:gd name="T6" fmla="*/ 2 w 16"/>
                  <a:gd name="T7" fmla="*/ 11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6">
                    <a:moveTo>
                      <a:pt x="2" y="11"/>
                    </a:moveTo>
                    <a:cubicBezTo>
                      <a:pt x="0" y="19"/>
                      <a:pt x="5" y="25"/>
                      <a:pt x="11" y="26"/>
                    </a:cubicBezTo>
                    <a:cubicBezTo>
                      <a:pt x="12" y="18"/>
                      <a:pt x="14" y="10"/>
                      <a:pt x="16" y="2"/>
                    </a:cubicBezTo>
                    <a:cubicBezTo>
                      <a:pt x="10" y="0"/>
                      <a:pt x="3" y="6"/>
                      <a:pt x="2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231"/>
              <p:cNvSpPr/>
              <p:nvPr/>
            </p:nvSpPr>
            <p:spPr bwMode="auto">
              <a:xfrm>
                <a:off x="4909" y="2808"/>
                <a:ext cx="41" cy="71"/>
              </a:xfrm>
              <a:custGeom>
                <a:gdLst>
                  <a:gd name="T0" fmla="*/ 8 w 17"/>
                  <a:gd name="T1" fmla="*/ 16 h 30"/>
                  <a:gd name="T2" fmla="*/ 0 w 17"/>
                  <a:gd name="T3" fmla="*/ 30 h 30"/>
                  <a:gd name="T4" fmla="*/ 13 w 17"/>
                  <a:gd name="T5" fmla="*/ 30 h 30"/>
                  <a:gd name="T6" fmla="*/ 17 w 17"/>
                  <a:gd name="T7" fmla="*/ 0 h 30"/>
                  <a:gd name="T8" fmla="*/ 8 w 17"/>
                  <a:gd name="T9" fmla="*/ 16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0">
                    <a:moveTo>
                      <a:pt x="8" y="16"/>
                    </a:moveTo>
                    <a:cubicBezTo>
                      <a:pt x="5" y="21"/>
                      <a:pt x="3" y="25"/>
                      <a:pt x="0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20"/>
                      <a:pt x="15" y="10"/>
                      <a:pt x="17" y="0"/>
                    </a:cubicBezTo>
                    <a:cubicBezTo>
                      <a:pt x="14" y="6"/>
                      <a:pt x="11" y="11"/>
                      <a:pt x="8" y="1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232"/>
              <p:cNvSpPr/>
              <p:nvPr/>
            </p:nvSpPr>
            <p:spPr bwMode="auto">
              <a:xfrm>
                <a:off x="4117" y="1652"/>
                <a:ext cx="1573" cy="1227"/>
              </a:xfrm>
              <a:custGeom>
                <a:gdLst>
                  <a:gd name="T0" fmla="*/ 71 w 665"/>
                  <a:gd name="T1" fmla="*/ 419 h 517"/>
                  <a:gd name="T2" fmla="*/ 214 w 665"/>
                  <a:gd name="T3" fmla="*/ 394 h 517"/>
                  <a:gd name="T4" fmla="*/ 375 w 665"/>
                  <a:gd name="T5" fmla="*/ 377 h 517"/>
                  <a:gd name="T6" fmla="*/ 396 w 665"/>
                  <a:gd name="T7" fmla="*/ 328 h 517"/>
                  <a:gd name="T8" fmla="*/ 403 w 665"/>
                  <a:gd name="T9" fmla="*/ 308 h 517"/>
                  <a:gd name="T10" fmla="*/ 396 w 665"/>
                  <a:gd name="T11" fmla="*/ 294 h 517"/>
                  <a:gd name="T12" fmla="*/ 415 w 665"/>
                  <a:gd name="T13" fmla="*/ 269 h 517"/>
                  <a:gd name="T14" fmla="*/ 421 w 665"/>
                  <a:gd name="T15" fmla="*/ 268 h 517"/>
                  <a:gd name="T16" fmla="*/ 436 w 665"/>
                  <a:gd name="T17" fmla="*/ 233 h 517"/>
                  <a:gd name="T18" fmla="*/ 451 w 665"/>
                  <a:gd name="T19" fmla="*/ 196 h 517"/>
                  <a:gd name="T20" fmla="*/ 449 w 665"/>
                  <a:gd name="T21" fmla="*/ 188 h 517"/>
                  <a:gd name="T22" fmla="*/ 453 w 665"/>
                  <a:gd name="T23" fmla="*/ 170 h 517"/>
                  <a:gd name="T24" fmla="*/ 476 w 665"/>
                  <a:gd name="T25" fmla="*/ 161 h 517"/>
                  <a:gd name="T26" fmla="*/ 524 w 665"/>
                  <a:gd name="T27" fmla="*/ 102 h 517"/>
                  <a:gd name="T28" fmla="*/ 522 w 665"/>
                  <a:gd name="T29" fmla="*/ 93 h 517"/>
                  <a:gd name="T30" fmla="*/ 527 w 665"/>
                  <a:gd name="T31" fmla="*/ 77 h 517"/>
                  <a:gd name="T32" fmla="*/ 556 w 665"/>
                  <a:gd name="T33" fmla="*/ 70 h 517"/>
                  <a:gd name="T34" fmla="*/ 568 w 665"/>
                  <a:gd name="T35" fmla="*/ 60 h 517"/>
                  <a:gd name="T36" fmla="*/ 608 w 665"/>
                  <a:gd name="T37" fmla="*/ 33 h 517"/>
                  <a:gd name="T38" fmla="*/ 652 w 665"/>
                  <a:gd name="T39" fmla="*/ 13 h 517"/>
                  <a:gd name="T40" fmla="*/ 659 w 665"/>
                  <a:gd name="T41" fmla="*/ 0 h 517"/>
                  <a:gd name="T42" fmla="*/ 632 w 665"/>
                  <a:gd name="T43" fmla="*/ 11 h 517"/>
                  <a:gd name="T44" fmla="*/ 578 w 665"/>
                  <a:gd name="T45" fmla="*/ 40 h 517"/>
                  <a:gd name="T46" fmla="*/ 553 w 665"/>
                  <a:gd name="T47" fmla="*/ 59 h 517"/>
                  <a:gd name="T48" fmla="*/ 535 w 665"/>
                  <a:gd name="T49" fmla="*/ 59 h 517"/>
                  <a:gd name="T50" fmla="*/ 513 w 665"/>
                  <a:gd name="T51" fmla="*/ 98 h 517"/>
                  <a:gd name="T52" fmla="*/ 513 w 665"/>
                  <a:gd name="T53" fmla="*/ 100 h 517"/>
                  <a:gd name="T54" fmla="*/ 510 w 665"/>
                  <a:gd name="T55" fmla="*/ 102 h 517"/>
                  <a:gd name="T56" fmla="*/ 470 w 665"/>
                  <a:gd name="T57" fmla="*/ 150 h 517"/>
                  <a:gd name="T58" fmla="*/ 442 w 665"/>
                  <a:gd name="T59" fmla="*/ 199 h 517"/>
                  <a:gd name="T60" fmla="*/ 436 w 665"/>
                  <a:gd name="T61" fmla="*/ 213 h 517"/>
                  <a:gd name="T62" fmla="*/ 423 w 665"/>
                  <a:gd name="T63" fmla="*/ 242 h 517"/>
                  <a:gd name="T64" fmla="*/ 414 w 665"/>
                  <a:gd name="T65" fmla="*/ 258 h 517"/>
                  <a:gd name="T66" fmla="*/ 397 w 665"/>
                  <a:gd name="T67" fmla="*/ 266 h 517"/>
                  <a:gd name="T68" fmla="*/ 386 w 665"/>
                  <a:gd name="T69" fmla="*/ 296 h 517"/>
                  <a:gd name="T70" fmla="*/ 391 w 665"/>
                  <a:gd name="T71" fmla="*/ 310 h 517"/>
                  <a:gd name="T72" fmla="*/ 387 w 665"/>
                  <a:gd name="T73" fmla="*/ 322 h 517"/>
                  <a:gd name="T74" fmla="*/ 382 w 665"/>
                  <a:gd name="T75" fmla="*/ 335 h 517"/>
                  <a:gd name="T76" fmla="*/ 367 w 665"/>
                  <a:gd name="T77" fmla="*/ 368 h 517"/>
                  <a:gd name="T78" fmla="*/ 332 w 665"/>
                  <a:gd name="T79" fmla="*/ 372 h 517"/>
                  <a:gd name="T80" fmla="*/ 101 w 665"/>
                  <a:gd name="T81" fmla="*/ 397 h 517"/>
                  <a:gd name="T82" fmla="*/ 3 w 665"/>
                  <a:gd name="T83" fmla="*/ 477 h 517"/>
                  <a:gd name="T84" fmla="*/ 1 w 665"/>
                  <a:gd name="T85" fmla="*/ 517 h 517"/>
                  <a:gd name="T86" fmla="*/ 12 w 665"/>
                  <a:gd name="T87" fmla="*/ 508 h 5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65" h="517">
                    <a:moveTo>
                      <a:pt x="27" y="455"/>
                    </a:moveTo>
                    <a:cubicBezTo>
                      <a:pt x="38" y="439"/>
                      <a:pt x="53" y="427"/>
                      <a:pt x="71" y="419"/>
                    </a:cubicBezTo>
                    <a:cubicBezTo>
                      <a:pt x="92" y="409"/>
                      <a:pt x="115" y="404"/>
                      <a:pt x="138" y="400"/>
                    </a:cubicBezTo>
                    <a:cubicBezTo>
                      <a:pt x="163" y="397"/>
                      <a:pt x="189" y="396"/>
                      <a:pt x="214" y="394"/>
                    </a:cubicBezTo>
                    <a:cubicBezTo>
                      <a:pt x="241" y="391"/>
                      <a:pt x="269" y="388"/>
                      <a:pt x="296" y="385"/>
                    </a:cubicBezTo>
                    <a:cubicBezTo>
                      <a:pt x="322" y="382"/>
                      <a:pt x="349" y="381"/>
                      <a:pt x="375" y="377"/>
                    </a:cubicBezTo>
                    <a:cubicBezTo>
                      <a:pt x="379" y="370"/>
                      <a:pt x="382" y="362"/>
                      <a:pt x="385" y="355"/>
                    </a:cubicBezTo>
                    <a:cubicBezTo>
                      <a:pt x="389" y="346"/>
                      <a:pt x="392" y="337"/>
                      <a:pt x="396" y="328"/>
                    </a:cubicBezTo>
                    <a:cubicBezTo>
                      <a:pt x="398" y="322"/>
                      <a:pt x="401" y="315"/>
                      <a:pt x="403" y="309"/>
                    </a:cubicBezTo>
                    <a:cubicBezTo>
                      <a:pt x="403" y="309"/>
                      <a:pt x="403" y="308"/>
                      <a:pt x="403" y="308"/>
                    </a:cubicBezTo>
                    <a:cubicBezTo>
                      <a:pt x="403" y="308"/>
                      <a:pt x="403" y="308"/>
                      <a:pt x="403" y="308"/>
                    </a:cubicBezTo>
                    <a:cubicBezTo>
                      <a:pt x="399" y="304"/>
                      <a:pt x="397" y="299"/>
                      <a:pt x="396" y="294"/>
                    </a:cubicBezTo>
                    <a:cubicBezTo>
                      <a:pt x="396" y="291"/>
                      <a:pt x="396" y="288"/>
                      <a:pt x="397" y="285"/>
                    </a:cubicBezTo>
                    <a:cubicBezTo>
                      <a:pt x="399" y="276"/>
                      <a:pt x="406" y="270"/>
                      <a:pt x="415" y="269"/>
                    </a:cubicBezTo>
                    <a:cubicBezTo>
                      <a:pt x="417" y="268"/>
                      <a:pt x="419" y="268"/>
                      <a:pt x="420" y="269"/>
                    </a:cubicBezTo>
                    <a:cubicBezTo>
                      <a:pt x="420" y="268"/>
                      <a:pt x="421" y="268"/>
                      <a:pt x="421" y="268"/>
                    </a:cubicBezTo>
                    <a:cubicBezTo>
                      <a:pt x="423" y="262"/>
                      <a:pt x="426" y="256"/>
                      <a:pt x="428" y="250"/>
                    </a:cubicBezTo>
                    <a:cubicBezTo>
                      <a:pt x="431" y="245"/>
                      <a:pt x="433" y="239"/>
                      <a:pt x="436" y="233"/>
                    </a:cubicBezTo>
                    <a:cubicBezTo>
                      <a:pt x="442" y="221"/>
                      <a:pt x="447" y="210"/>
                      <a:pt x="453" y="199"/>
                    </a:cubicBezTo>
                    <a:cubicBezTo>
                      <a:pt x="452" y="198"/>
                      <a:pt x="452" y="197"/>
                      <a:pt x="451" y="196"/>
                    </a:cubicBezTo>
                    <a:cubicBezTo>
                      <a:pt x="451" y="196"/>
                      <a:pt x="451" y="196"/>
                      <a:pt x="451" y="196"/>
                    </a:cubicBezTo>
                    <a:cubicBezTo>
                      <a:pt x="450" y="194"/>
                      <a:pt x="449" y="191"/>
                      <a:pt x="449" y="188"/>
                    </a:cubicBezTo>
                    <a:cubicBezTo>
                      <a:pt x="448" y="184"/>
                      <a:pt x="448" y="179"/>
                      <a:pt x="450" y="176"/>
                    </a:cubicBezTo>
                    <a:cubicBezTo>
                      <a:pt x="451" y="174"/>
                      <a:pt x="452" y="172"/>
                      <a:pt x="453" y="170"/>
                    </a:cubicBezTo>
                    <a:cubicBezTo>
                      <a:pt x="459" y="164"/>
                      <a:pt x="467" y="160"/>
                      <a:pt x="475" y="160"/>
                    </a:cubicBezTo>
                    <a:cubicBezTo>
                      <a:pt x="475" y="161"/>
                      <a:pt x="475" y="161"/>
                      <a:pt x="476" y="161"/>
                    </a:cubicBezTo>
                    <a:cubicBezTo>
                      <a:pt x="483" y="151"/>
                      <a:pt x="490" y="140"/>
                      <a:pt x="498" y="130"/>
                    </a:cubicBezTo>
                    <a:cubicBezTo>
                      <a:pt x="507" y="121"/>
                      <a:pt x="515" y="111"/>
                      <a:pt x="524" y="102"/>
                    </a:cubicBezTo>
                    <a:cubicBezTo>
                      <a:pt x="524" y="102"/>
                      <a:pt x="524" y="101"/>
                      <a:pt x="524" y="101"/>
                    </a:cubicBezTo>
                    <a:cubicBezTo>
                      <a:pt x="523" y="99"/>
                      <a:pt x="522" y="96"/>
                      <a:pt x="522" y="93"/>
                    </a:cubicBezTo>
                    <a:cubicBezTo>
                      <a:pt x="522" y="87"/>
                      <a:pt x="523" y="82"/>
                      <a:pt x="527" y="77"/>
                    </a:cubicBezTo>
                    <a:cubicBezTo>
                      <a:pt x="527" y="77"/>
                      <a:pt x="527" y="77"/>
                      <a:pt x="527" y="77"/>
                    </a:cubicBezTo>
                    <a:cubicBezTo>
                      <a:pt x="531" y="72"/>
                      <a:pt x="537" y="68"/>
                      <a:pt x="544" y="67"/>
                    </a:cubicBezTo>
                    <a:cubicBezTo>
                      <a:pt x="548" y="66"/>
                      <a:pt x="553" y="67"/>
                      <a:pt x="556" y="70"/>
                    </a:cubicBezTo>
                    <a:cubicBezTo>
                      <a:pt x="558" y="68"/>
                      <a:pt x="560" y="67"/>
                      <a:pt x="562" y="65"/>
                    </a:cubicBezTo>
                    <a:cubicBezTo>
                      <a:pt x="564" y="64"/>
                      <a:pt x="566" y="62"/>
                      <a:pt x="568" y="60"/>
                    </a:cubicBezTo>
                    <a:cubicBezTo>
                      <a:pt x="573" y="57"/>
                      <a:pt x="577" y="53"/>
                      <a:pt x="581" y="50"/>
                    </a:cubicBezTo>
                    <a:cubicBezTo>
                      <a:pt x="590" y="44"/>
                      <a:pt x="599" y="38"/>
                      <a:pt x="608" y="33"/>
                    </a:cubicBezTo>
                    <a:cubicBezTo>
                      <a:pt x="618" y="28"/>
                      <a:pt x="627" y="23"/>
                      <a:pt x="637" y="18"/>
                    </a:cubicBezTo>
                    <a:cubicBezTo>
                      <a:pt x="642" y="16"/>
                      <a:pt x="647" y="14"/>
                      <a:pt x="652" y="13"/>
                    </a:cubicBezTo>
                    <a:cubicBezTo>
                      <a:pt x="656" y="11"/>
                      <a:pt x="661" y="9"/>
                      <a:pt x="665" y="8"/>
                    </a:cubicBezTo>
                    <a:cubicBezTo>
                      <a:pt x="663" y="6"/>
                      <a:pt x="660" y="3"/>
                      <a:pt x="659" y="0"/>
                    </a:cubicBezTo>
                    <a:cubicBezTo>
                      <a:pt x="655" y="1"/>
                      <a:pt x="651" y="3"/>
                      <a:pt x="647" y="5"/>
                    </a:cubicBezTo>
                    <a:cubicBezTo>
                      <a:pt x="642" y="7"/>
                      <a:pt x="637" y="9"/>
                      <a:pt x="632" y="11"/>
                    </a:cubicBezTo>
                    <a:cubicBezTo>
                      <a:pt x="623" y="15"/>
                      <a:pt x="614" y="20"/>
                      <a:pt x="604" y="24"/>
                    </a:cubicBezTo>
                    <a:cubicBezTo>
                      <a:pt x="595" y="29"/>
                      <a:pt x="587" y="34"/>
                      <a:pt x="578" y="40"/>
                    </a:cubicBezTo>
                    <a:cubicBezTo>
                      <a:pt x="569" y="46"/>
                      <a:pt x="561" y="52"/>
                      <a:pt x="554" y="59"/>
                    </a:cubicBezTo>
                    <a:cubicBezTo>
                      <a:pt x="554" y="59"/>
                      <a:pt x="553" y="59"/>
                      <a:pt x="553" y="59"/>
                    </a:cubicBezTo>
                    <a:cubicBezTo>
                      <a:pt x="553" y="59"/>
                      <a:pt x="553" y="59"/>
                      <a:pt x="553" y="59"/>
                    </a:cubicBezTo>
                    <a:cubicBezTo>
                      <a:pt x="547" y="58"/>
                      <a:pt x="541" y="57"/>
                      <a:pt x="535" y="59"/>
                    </a:cubicBezTo>
                    <a:cubicBezTo>
                      <a:pt x="529" y="61"/>
                      <a:pt x="524" y="64"/>
                      <a:pt x="521" y="68"/>
                    </a:cubicBezTo>
                    <a:cubicBezTo>
                      <a:pt x="513" y="76"/>
                      <a:pt x="508" y="88"/>
                      <a:pt x="513" y="98"/>
                    </a:cubicBezTo>
                    <a:cubicBezTo>
                      <a:pt x="513" y="99"/>
                      <a:pt x="513" y="99"/>
                      <a:pt x="513" y="99"/>
                    </a:cubicBezTo>
                    <a:cubicBezTo>
                      <a:pt x="513" y="99"/>
                      <a:pt x="513" y="100"/>
                      <a:pt x="513" y="100"/>
                    </a:cubicBezTo>
                    <a:cubicBezTo>
                      <a:pt x="512" y="100"/>
                      <a:pt x="511" y="101"/>
                      <a:pt x="511" y="102"/>
                    </a:cubicBezTo>
                    <a:cubicBezTo>
                      <a:pt x="511" y="102"/>
                      <a:pt x="511" y="102"/>
                      <a:pt x="510" y="102"/>
                    </a:cubicBezTo>
                    <a:cubicBezTo>
                      <a:pt x="496" y="117"/>
                      <a:pt x="484" y="133"/>
                      <a:pt x="471" y="150"/>
                    </a:cubicBezTo>
                    <a:cubicBezTo>
                      <a:pt x="471" y="150"/>
                      <a:pt x="470" y="150"/>
                      <a:pt x="470" y="150"/>
                    </a:cubicBezTo>
                    <a:cubicBezTo>
                      <a:pt x="459" y="151"/>
                      <a:pt x="448" y="157"/>
                      <a:pt x="442" y="167"/>
                    </a:cubicBezTo>
                    <a:cubicBezTo>
                      <a:pt x="437" y="177"/>
                      <a:pt x="434" y="190"/>
                      <a:pt x="442" y="199"/>
                    </a:cubicBezTo>
                    <a:cubicBezTo>
                      <a:pt x="442" y="200"/>
                      <a:pt x="442" y="200"/>
                      <a:pt x="441" y="201"/>
                    </a:cubicBezTo>
                    <a:cubicBezTo>
                      <a:pt x="439" y="205"/>
                      <a:pt x="438" y="209"/>
                      <a:pt x="436" y="213"/>
                    </a:cubicBezTo>
                    <a:cubicBezTo>
                      <a:pt x="434" y="218"/>
                      <a:pt x="431" y="222"/>
                      <a:pt x="429" y="227"/>
                    </a:cubicBezTo>
                    <a:cubicBezTo>
                      <a:pt x="427" y="232"/>
                      <a:pt x="425" y="237"/>
                      <a:pt x="423" y="242"/>
                    </a:cubicBezTo>
                    <a:cubicBezTo>
                      <a:pt x="420" y="247"/>
                      <a:pt x="418" y="253"/>
                      <a:pt x="415" y="258"/>
                    </a:cubicBezTo>
                    <a:cubicBezTo>
                      <a:pt x="415" y="258"/>
                      <a:pt x="414" y="258"/>
                      <a:pt x="414" y="258"/>
                    </a:cubicBezTo>
                    <a:cubicBezTo>
                      <a:pt x="411" y="259"/>
                      <a:pt x="408" y="260"/>
                      <a:pt x="405" y="261"/>
                    </a:cubicBezTo>
                    <a:cubicBezTo>
                      <a:pt x="402" y="262"/>
                      <a:pt x="399" y="264"/>
                      <a:pt x="397" y="266"/>
                    </a:cubicBezTo>
                    <a:cubicBezTo>
                      <a:pt x="393" y="269"/>
                      <a:pt x="390" y="274"/>
                      <a:pt x="388" y="279"/>
                    </a:cubicBezTo>
                    <a:cubicBezTo>
                      <a:pt x="386" y="285"/>
                      <a:pt x="385" y="290"/>
                      <a:pt x="386" y="296"/>
                    </a:cubicBezTo>
                    <a:cubicBezTo>
                      <a:pt x="386" y="299"/>
                      <a:pt x="387" y="301"/>
                      <a:pt x="388" y="304"/>
                    </a:cubicBezTo>
                    <a:cubicBezTo>
                      <a:pt x="389" y="306"/>
                      <a:pt x="390" y="308"/>
                      <a:pt x="391" y="310"/>
                    </a:cubicBezTo>
                    <a:cubicBezTo>
                      <a:pt x="391" y="311"/>
                      <a:pt x="391" y="311"/>
                      <a:pt x="391" y="311"/>
                    </a:cubicBezTo>
                    <a:cubicBezTo>
                      <a:pt x="390" y="315"/>
                      <a:pt x="389" y="318"/>
                      <a:pt x="387" y="322"/>
                    </a:cubicBezTo>
                    <a:cubicBezTo>
                      <a:pt x="387" y="322"/>
                      <a:pt x="387" y="322"/>
                      <a:pt x="387" y="322"/>
                    </a:cubicBezTo>
                    <a:cubicBezTo>
                      <a:pt x="385" y="326"/>
                      <a:pt x="384" y="331"/>
                      <a:pt x="382" y="335"/>
                    </a:cubicBezTo>
                    <a:cubicBezTo>
                      <a:pt x="377" y="346"/>
                      <a:pt x="373" y="357"/>
                      <a:pt x="368" y="368"/>
                    </a:cubicBezTo>
                    <a:cubicBezTo>
                      <a:pt x="367" y="368"/>
                      <a:pt x="367" y="368"/>
                      <a:pt x="367" y="368"/>
                    </a:cubicBezTo>
                    <a:cubicBezTo>
                      <a:pt x="367" y="368"/>
                      <a:pt x="367" y="368"/>
                      <a:pt x="367" y="368"/>
                    </a:cubicBezTo>
                    <a:cubicBezTo>
                      <a:pt x="355" y="370"/>
                      <a:pt x="344" y="371"/>
                      <a:pt x="332" y="372"/>
                    </a:cubicBezTo>
                    <a:cubicBezTo>
                      <a:pt x="278" y="377"/>
                      <a:pt x="224" y="381"/>
                      <a:pt x="170" y="387"/>
                    </a:cubicBezTo>
                    <a:cubicBezTo>
                      <a:pt x="147" y="389"/>
                      <a:pt x="123" y="392"/>
                      <a:pt x="101" y="397"/>
                    </a:cubicBezTo>
                    <a:cubicBezTo>
                      <a:pt x="79" y="402"/>
                      <a:pt x="59" y="410"/>
                      <a:pt x="42" y="423"/>
                    </a:cubicBezTo>
                    <a:cubicBezTo>
                      <a:pt x="23" y="437"/>
                      <a:pt x="9" y="455"/>
                      <a:pt x="3" y="477"/>
                    </a:cubicBezTo>
                    <a:cubicBezTo>
                      <a:pt x="1" y="487"/>
                      <a:pt x="0" y="497"/>
                      <a:pt x="0" y="507"/>
                    </a:cubicBezTo>
                    <a:cubicBezTo>
                      <a:pt x="0" y="510"/>
                      <a:pt x="0" y="513"/>
                      <a:pt x="1" y="517"/>
                    </a:cubicBezTo>
                    <a:cubicBezTo>
                      <a:pt x="13" y="517"/>
                      <a:pt x="13" y="517"/>
                      <a:pt x="13" y="517"/>
                    </a:cubicBezTo>
                    <a:cubicBezTo>
                      <a:pt x="13" y="514"/>
                      <a:pt x="12" y="511"/>
                      <a:pt x="12" y="508"/>
                    </a:cubicBezTo>
                    <a:cubicBezTo>
                      <a:pt x="11" y="489"/>
                      <a:pt x="16" y="470"/>
                      <a:pt x="27" y="45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233"/>
              <p:cNvSpPr/>
              <p:nvPr/>
            </p:nvSpPr>
            <p:spPr bwMode="auto">
              <a:xfrm>
                <a:off x="4872" y="2139"/>
                <a:ext cx="1121" cy="740"/>
              </a:xfrm>
              <a:custGeom>
                <a:gdLst>
                  <a:gd name="T0" fmla="*/ 75 w 474"/>
                  <a:gd name="T1" fmla="*/ 197 h 312"/>
                  <a:gd name="T2" fmla="*/ 103 w 474"/>
                  <a:gd name="T3" fmla="*/ 194 h 312"/>
                  <a:gd name="T4" fmla="*/ 131 w 474"/>
                  <a:gd name="T5" fmla="*/ 192 h 312"/>
                  <a:gd name="T6" fmla="*/ 171 w 474"/>
                  <a:gd name="T7" fmla="*/ 196 h 312"/>
                  <a:gd name="T8" fmla="*/ 180 w 474"/>
                  <a:gd name="T9" fmla="*/ 187 h 312"/>
                  <a:gd name="T10" fmla="*/ 222 w 474"/>
                  <a:gd name="T11" fmla="*/ 182 h 312"/>
                  <a:gd name="T12" fmla="*/ 251 w 474"/>
                  <a:gd name="T13" fmla="*/ 177 h 312"/>
                  <a:gd name="T14" fmla="*/ 260 w 474"/>
                  <a:gd name="T15" fmla="*/ 175 h 312"/>
                  <a:gd name="T16" fmla="*/ 287 w 474"/>
                  <a:gd name="T17" fmla="*/ 183 h 312"/>
                  <a:gd name="T18" fmla="*/ 307 w 474"/>
                  <a:gd name="T19" fmla="*/ 165 h 312"/>
                  <a:gd name="T20" fmla="*/ 331 w 474"/>
                  <a:gd name="T21" fmla="*/ 158 h 312"/>
                  <a:gd name="T22" fmla="*/ 376 w 474"/>
                  <a:gd name="T23" fmla="*/ 137 h 312"/>
                  <a:gd name="T24" fmla="*/ 395 w 474"/>
                  <a:gd name="T25" fmla="*/ 124 h 312"/>
                  <a:gd name="T26" fmla="*/ 396 w 474"/>
                  <a:gd name="T27" fmla="*/ 124 h 312"/>
                  <a:gd name="T28" fmla="*/ 433 w 474"/>
                  <a:gd name="T29" fmla="*/ 102 h 312"/>
                  <a:gd name="T30" fmla="*/ 433 w 474"/>
                  <a:gd name="T31" fmla="*/ 86 h 312"/>
                  <a:gd name="T32" fmla="*/ 434 w 474"/>
                  <a:gd name="T33" fmla="*/ 85 h 312"/>
                  <a:gd name="T34" fmla="*/ 470 w 474"/>
                  <a:gd name="T35" fmla="*/ 17 h 312"/>
                  <a:gd name="T36" fmla="*/ 474 w 474"/>
                  <a:gd name="T37" fmla="*/ 0 h 312"/>
                  <a:gd name="T38" fmla="*/ 462 w 474"/>
                  <a:gd name="T39" fmla="*/ 21 h 312"/>
                  <a:gd name="T40" fmla="*/ 441 w 474"/>
                  <a:gd name="T41" fmla="*/ 66 h 312"/>
                  <a:gd name="T42" fmla="*/ 425 w 474"/>
                  <a:gd name="T43" fmla="*/ 100 h 312"/>
                  <a:gd name="T44" fmla="*/ 394 w 474"/>
                  <a:gd name="T45" fmla="*/ 114 h 312"/>
                  <a:gd name="T46" fmla="*/ 349 w 474"/>
                  <a:gd name="T47" fmla="*/ 141 h 312"/>
                  <a:gd name="T48" fmla="*/ 301 w 474"/>
                  <a:gd name="T49" fmla="*/ 159 h 312"/>
                  <a:gd name="T50" fmla="*/ 271 w 474"/>
                  <a:gd name="T51" fmla="*/ 172 h 312"/>
                  <a:gd name="T52" fmla="*/ 265 w 474"/>
                  <a:gd name="T53" fmla="*/ 168 h 312"/>
                  <a:gd name="T54" fmla="*/ 265 w 474"/>
                  <a:gd name="T55" fmla="*/ 167 h 312"/>
                  <a:gd name="T56" fmla="*/ 219 w 474"/>
                  <a:gd name="T57" fmla="*/ 175 h 312"/>
                  <a:gd name="T58" fmla="*/ 176 w 474"/>
                  <a:gd name="T59" fmla="*/ 179 h 312"/>
                  <a:gd name="T60" fmla="*/ 139 w 474"/>
                  <a:gd name="T61" fmla="*/ 187 h 312"/>
                  <a:gd name="T62" fmla="*/ 100 w 474"/>
                  <a:gd name="T63" fmla="*/ 188 h 312"/>
                  <a:gd name="T64" fmla="*/ 50 w 474"/>
                  <a:gd name="T65" fmla="*/ 223 h 312"/>
                  <a:gd name="T66" fmla="*/ 5 w 474"/>
                  <a:gd name="T67" fmla="*/ 304 h 312"/>
                  <a:gd name="T68" fmla="*/ 14 w 474"/>
                  <a:gd name="T69" fmla="*/ 312 h 312"/>
                  <a:gd name="T70" fmla="*/ 54 w 474"/>
                  <a:gd name="T71" fmla="*/ 237 h 3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2" h="312">
                    <a:moveTo>
                      <a:pt x="54" y="237"/>
                    </a:moveTo>
                    <a:cubicBezTo>
                      <a:pt x="60" y="224"/>
                      <a:pt x="69" y="211"/>
                      <a:pt x="75" y="197"/>
                    </a:cubicBezTo>
                    <a:cubicBezTo>
                      <a:pt x="75" y="196"/>
                      <a:pt x="76" y="196"/>
                      <a:pt x="76" y="197"/>
                    </a:cubicBezTo>
                    <a:cubicBezTo>
                      <a:pt x="85" y="196"/>
                      <a:pt x="94" y="195"/>
                      <a:pt x="103" y="194"/>
                    </a:cubicBezTo>
                    <a:cubicBezTo>
                      <a:pt x="112" y="193"/>
                      <a:pt x="121" y="194"/>
                      <a:pt x="130" y="192"/>
                    </a:cubicBezTo>
                    <a:cubicBezTo>
                      <a:pt x="130" y="191"/>
                      <a:pt x="130" y="191"/>
                      <a:pt x="131" y="192"/>
                    </a:cubicBezTo>
                    <a:cubicBezTo>
                      <a:pt x="136" y="200"/>
                      <a:pt x="147" y="202"/>
                      <a:pt x="157" y="201"/>
                    </a:cubicBezTo>
                    <a:cubicBezTo>
                      <a:pt x="162" y="201"/>
                      <a:pt x="167" y="199"/>
                      <a:pt x="171" y="196"/>
                    </a:cubicBezTo>
                    <a:cubicBezTo>
                      <a:pt x="173" y="195"/>
                      <a:pt x="175" y="194"/>
                      <a:pt x="177" y="192"/>
                    </a:cubicBezTo>
                    <a:cubicBezTo>
                      <a:pt x="178" y="191"/>
                      <a:pt x="180" y="188"/>
                      <a:pt x="180" y="187"/>
                    </a:cubicBezTo>
                    <a:cubicBezTo>
                      <a:pt x="180" y="186"/>
                      <a:pt x="181" y="186"/>
                      <a:pt x="181" y="186"/>
                    </a:cubicBezTo>
                    <a:cubicBezTo>
                      <a:pt x="195" y="186"/>
                      <a:pt x="208" y="184"/>
                      <a:pt x="222" y="182"/>
                    </a:cubicBezTo>
                    <a:cubicBezTo>
                      <a:pt x="228" y="181"/>
                      <a:pt x="235" y="180"/>
                      <a:pt x="242" y="179"/>
                    </a:cubicBezTo>
                    <a:cubicBezTo>
                      <a:pt x="245" y="178"/>
                      <a:pt x="248" y="177"/>
                      <a:pt x="251" y="177"/>
                    </a:cubicBezTo>
                    <a:cubicBezTo>
                      <a:pt x="253" y="177"/>
                      <a:pt x="254" y="176"/>
                      <a:pt x="256" y="176"/>
                    </a:cubicBezTo>
                    <a:cubicBezTo>
                      <a:pt x="257" y="176"/>
                      <a:pt x="259" y="176"/>
                      <a:pt x="260" y="175"/>
                    </a:cubicBezTo>
                    <a:cubicBezTo>
                      <a:pt x="261" y="175"/>
                      <a:pt x="262" y="175"/>
                      <a:pt x="261" y="176"/>
                    </a:cubicBezTo>
                    <a:cubicBezTo>
                      <a:pt x="268" y="183"/>
                      <a:pt x="278" y="185"/>
                      <a:pt x="287" y="183"/>
                    </a:cubicBezTo>
                    <a:cubicBezTo>
                      <a:pt x="296" y="181"/>
                      <a:pt x="306" y="176"/>
                      <a:pt x="306" y="166"/>
                    </a:cubicBezTo>
                    <a:cubicBezTo>
                      <a:pt x="307" y="165"/>
                      <a:pt x="307" y="165"/>
                      <a:pt x="307" y="165"/>
                    </a:cubicBezTo>
                    <a:cubicBezTo>
                      <a:pt x="307" y="165"/>
                      <a:pt x="307" y="165"/>
                      <a:pt x="307" y="164"/>
                    </a:cubicBezTo>
                    <a:cubicBezTo>
                      <a:pt x="315" y="163"/>
                      <a:pt x="323" y="161"/>
                      <a:pt x="331" y="158"/>
                    </a:cubicBezTo>
                    <a:cubicBezTo>
                      <a:pt x="338" y="155"/>
                      <a:pt x="346" y="152"/>
                      <a:pt x="353" y="149"/>
                    </a:cubicBezTo>
                    <a:cubicBezTo>
                      <a:pt x="361" y="145"/>
                      <a:pt x="369" y="142"/>
                      <a:pt x="376" y="137"/>
                    </a:cubicBezTo>
                    <a:cubicBezTo>
                      <a:pt x="379" y="135"/>
                      <a:pt x="383" y="133"/>
                      <a:pt x="386" y="131"/>
                    </a:cubicBezTo>
                    <a:cubicBezTo>
                      <a:pt x="389" y="129"/>
                      <a:pt x="392" y="127"/>
                      <a:pt x="395" y="124"/>
                    </a:cubicBezTo>
                    <a:cubicBezTo>
                      <a:pt x="395" y="124"/>
                      <a:pt x="396" y="124"/>
                      <a:pt x="396" y="124"/>
                    </a:cubicBezTo>
                    <a:cubicBezTo>
                      <a:pt x="396" y="124"/>
                      <a:pt x="396" y="124"/>
                      <a:pt x="396" y="124"/>
                    </a:cubicBezTo>
                    <a:cubicBezTo>
                      <a:pt x="407" y="128"/>
                      <a:pt x="419" y="125"/>
                      <a:pt x="426" y="116"/>
                    </a:cubicBezTo>
                    <a:cubicBezTo>
                      <a:pt x="430" y="112"/>
                      <a:pt x="432" y="107"/>
                      <a:pt x="433" y="102"/>
                    </a:cubicBezTo>
                    <a:cubicBezTo>
                      <a:pt x="434" y="99"/>
                      <a:pt x="434" y="96"/>
                      <a:pt x="434" y="93"/>
                    </a:cubicBezTo>
                    <a:cubicBezTo>
                      <a:pt x="434" y="91"/>
                      <a:pt x="433" y="89"/>
                      <a:pt x="433" y="86"/>
                    </a:cubicBezTo>
                    <a:cubicBezTo>
                      <a:pt x="433" y="86"/>
                      <a:pt x="433" y="85"/>
                      <a:pt x="433" y="85"/>
                    </a:cubicBezTo>
                    <a:cubicBezTo>
                      <a:pt x="433" y="85"/>
                      <a:pt x="433" y="85"/>
                      <a:pt x="434" y="85"/>
                    </a:cubicBezTo>
                    <a:cubicBezTo>
                      <a:pt x="445" y="72"/>
                      <a:pt x="455" y="58"/>
                      <a:pt x="462" y="42"/>
                    </a:cubicBezTo>
                    <a:cubicBezTo>
                      <a:pt x="465" y="34"/>
                      <a:pt x="468" y="25"/>
                      <a:pt x="470" y="17"/>
                    </a:cubicBezTo>
                    <a:cubicBezTo>
                      <a:pt x="471" y="14"/>
                      <a:pt x="472" y="11"/>
                      <a:pt x="473" y="7"/>
                    </a:cubicBezTo>
                    <a:cubicBezTo>
                      <a:pt x="473" y="5"/>
                      <a:pt x="474" y="3"/>
                      <a:pt x="474" y="0"/>
                    </a:cubicBezTo>
                    <a:cubicBezTo>
                      <a:pt x="471" y="1"/>
                      <a:pt x="469" y="1"/>
                      <a:pt x="466" y="0"/>
                    </a:cubicBezTo>
                    <a:cubicBezTo>
                      <a:pt x="466" y="7"/>
                      <a:pt x="464" y="14"/>
                      <a:pt x="462" y="21"/>
                    </a:cubicBezTo>
                    <a:cubicBezTo>
                      <a:pt x="460" y="28"/>
                      <a:pt x="457" y="35"/>
                      <a:pt x="454" y="42"/>
                    </a:cubicBezTo>
                    <a:cubicBezTo>
                      <a:pt x="450" y="50"/>
                      <a:pt x="445" y="58"/>
                      <a:pt x="441" y="66"/>
                    </a:cubicBezTo>
                    <a:cubicBezTo>
                      <a:pt x="436" y="73"/>
                      <a:pt x="431" y="80"/>
                      <a:pt x="425" y="86"/>
                    </a:cubicBezTo>
                    <a:cubicBezTo>
                      <a:pt x="427" y="90"/>
                      <a:pt x="427" y="95"/>
                      <a:pt x="425" y="100"/>
                    </a:cubicBezTo>
                    <a:cubicBezTo>
                      <a:pt x="423" y="106"/>
                      <a:pt x="419" y="111"/>
                      <a:pt x="414" y="114"/>
                    </a:cubicBezTo>
                    <a:cubicBezTo>
                      <a:pt x="408" y="117"/>
                      <a:pt x="400" y="117"/>
                      <a:pt x="394" y="114"/>
                    </a:cubicBezTo>
                    <a:cubicBezTo>
                      <a:pt x="394" y="114"/>
                      <a:pt x="394" y="115"/>
                      <a:pt x="394" y="115"/>
                    </a:cubicBezTo>
                    <a:cubicBezTo>
                      <a:pt x="381" y="127"/>
                      <a:pt x="365" y="135"/>
                      <a:pt x="349" y="141"/>
                    </a:cubicBezTo>
                    <a:cubicBezTo>
                      <a:pt x="341" y="145"/>
                      <a:pt x="333" y="148"/>
                      <a:pt x="324" y="151"/>
                    </a:cubicBezTo>
                    <a:cubicBezTo>
                      <a:pt x="317" y="154"/>
                      <a:pt x="309" y="158"/>
                      <a:pt x="301" y="159"/>
                    </a:cubicBezTo>
                    <a:cubicBezTo>
                      <a:pt x="299" y="163"/>
                      <a:pt x="297" y="167"/>
                      <a:pt x="292" y="170"/>
                    </a:cubicBezTo>
                    <a:cubicBezTo>
                      <a:pt x="286" y="175"/>
                      <a:pt x="278" y="176"/>
                      <a:pt x="271" y="172"/>
                    </a:cubicBezTo>
                    <a:cubicBezTo>
                      <a:pt x="269" y="171"/>
                      <a:pt x="267" y="170"/>
                      <a:pt x="265" y="168"/>
                    </a:cubicBezTo>
                    <a:cubicBezTo>
                      <a:pt x="265" y="168"/>
                      <a:pt x="265" y="168"/>
                      <a:pt x="265" y="168"/>
                    </a:cubicBezTo>
                    <a:cubicBezTo>
                      <a:pt x="265" y="168"/>
                      <a:pt x="265" y="168"/>
                      <a:pt x="265" y="168"/>
                    </a:cubicBezTo>
                    <a:cubicBezTo>
                      <a:pt x="265" y="168"/>
                      <a:pt x="265" y="168"/>
                      <a:pt x="265" y="167"/>
                    </a:cubicBezTo>
                    <a:cubicBezTo>
                      <a:pt x="257" y="169"/>
                      <a:pt x="250" y="171"/>
                      <a:pt x="242" y="172"/>
                    </a:cubicBezTo>
                    <a:cubicBezTo>
                      <a:pt x="234" y="173"/>
                      <a:pt x="227" y="174"/>
                      <a:pt x="219" y="175"/>
                    </a:cubicBezTo>
                    <a:cubicBezTo>
                      <a:pt x="212" y="176"/>
                      <a:pt x="204" y="177"/>
                      <a:pt x="197" y="178"/>
                    </a:cubicBezTo>
                    <a:cubicBezTo>
                      <a:pt x="190" y="178"/>
                      <a:pt x="183" y="179"/>
                      <a:pt x="176" y="179"/>
                    </a:cubicBezTo>
                    <a:cubicBezTo>
                      <a:pt x="176" y="181"/>
                      <a:pt x="175" y="182"/>
                      <a:pt x="174" y="184"/>
                    </a:cubicBezTo>
                    <a:cubicBezTo>
                      <a:pt x="166" y="194"/>
                      <a:pt x="149" y="197"/>
                      <a:pt x="139" y="187"/>
                    </a:cubicBezTo>
                    <a:cubicBezTo>
                      <a:pt x="138" y="186"/>
                      <a:pt x="137" y="185"/>
                      <a:pt x="136" y="184"/>
                    </a:cubicBezTo>
                    <a:cubicBezTo>
                      <a:pt x="124" y="185"/>
                      <a:pt x="112" y="187"/>
                      <a:pt x="100" y="188"/>
                    </a:cubicBezTo>
                    <a:cubicBezTo>
                      <a:pt x="89" y="188"/>
                      <a:pt x="77" y="190"/>
                      <a:pt x="65" y="190"/>
                    </a:cubicBezTo>
                    <a:cubicBezTo>
                      <a:pt x="60" y="201"/>
                      <a:pt x="55" y="212"/>
                      <a:pt x="50" y="223"/>
                    </a:cubicBezTo>
                    <a:cubicBezTo>
                      <a:pt x="43" y="237"/>
                      <a:pt x="37" y="252"/>
                      <a:pt x="29" y="265"/>
                    </a:cubicBezTo>
                    <a:cubicBezTo>
                      <a:pt x="22" y="279"/>
                      <a:pt x="14" y="292"/>
                      <a:pt x="5" y="304"/>
                    </a:cubicBezTo>
                    <a:cubicBezTo>
                      <a:pt x="4" y="307"/>
                      <a:pt x="2" y="309"/>
                      <a:pt x="0" y="312"/>
                    </a:cubicBezTo>
                    <a:cubicBezTo>
                      <a:pt x="14" y="312"/>
                      <a:pt x="14" y="312"/>
                      <a:pt x="14" y="312"/>
                    </a:cubicBezTo>
                    <a:cubicBezTo>
                      <a:pt x="20" y="301"/>
                      <a:pt x="27" y="291"/>
                      <a:pt x="32" y="280"/>
                    </a:cubicBezTo>
                    <a:cubicBezTo>
                      <a:pt x="40" y="266"/>
                      <a:pt x="47" y="252"/>
                      <a:pt x="54" y="23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234"/>
              <p:cNvSpPr/>
              <p:nvPr/>
            </p:nvSpPr>
            <p:spPr bwMode="auto">
              <a:xfrm>
                <a:off x="6045" y="1918"/>
                <a:ext cx="123" cy="69"/>
              </a:xfrm>
              <a:custGeom>
                <a:gdLst>
                  <a:gd name="T0" fmla="*/ 45 w 52"/>
                  <a:gd name="T1" fmla="*/ 0 h 29"/>
                  <a:gd name="T2" fmla="*/ 46 w 52"/>
                  <a:gd name="T3" fmla="*/ 10 h 29"/>
                  <a:gd name="T4" fmla="*/ 41 w 52"/>
                  <a:gd name="T5" fmla="*/ 23 h 29"/>
                  <a:gd name="T6" fmla="*/ 30 w 52"/>
                  <a:gd name="T7" fmla="*/ 17 h 29"/>
                  <a:gd name="T8" fmla="*/ 28 w 52"/>
                  <a:gd name="T9" fmla="*/ 5 h 29"/>
                  <a:gd name="T10" fmla="*/ 25 w 52"/>
                  <a:gd name="T11" fmla="*/ 12 h 29"/>
                  <a:gd name="T12" fmla="*/ 16 w 52"/>
                  <a:gd name="T13" fmla="*/ 21 h 29"/>
                  <a:gd name="T14" fmla="*/ 8 w 52"/>
                  <a:gd name="T15" fmla="*/ 8 h 29"/>
                  <a:gd name="T16" fmla="*/ 0 w 52"/>
                  <a:gd name="T17" fmla="*/ 14 h 29"/>
                  <a:gd name="T18" fmla="*/ 9 w 52"/>
                  <a:gd name="T19" fmla="*/ 25 h 29"/>
                  <a:gd name="T20" fmla="*/ 24 w 52"/>
                  <a:gd name="T21" fmla="*/ 22 h 29"/>
                  <a:gd name="T22" fmla="*/ 25 w 52"/>
                  <a:gd name="T23" fmla="*/ 23 h 29"/>
                  <a:gd name="T24" fmla="*/ 40 w 52"/>
                  <a:gd name="T25" fmla="*/ 28 h 29"/>
                  <a:gd name="T26" fmla="*/ 52 w 52"/>
                  <a:gd name="T27" fmla="*/ 21 h 29"/>
                  <a:gd name="T28" fmla="*/ 52 w 52"/>
                  <a:gd name="T29" fmla="*/ 9 h 29"/>
                  <a:gd name="T30" fmla="*/ 45 w 52"/>
                  <a:gd name="T31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28">
                    <a:moveTo>
                      <a:pt x="45" y="0"/>
                    </a:moveTo>
                    <a:cubicBezTo>
                      <a:pt x="45" y="4"/>
                      <a:pt x="46" y="7"/>
                      <a:pt x="46" y="10"/>
                    </a:cubicBezTo>
                    <a:cubicBezTo>
                      <a:pt x="46" y="14"/>
                      <a:pt x="45" y="21"/>
                      <a:pt x="41" y="23"/>
                    </a:cubicBezTo>
                    <a:cubicBezTo>
                      <a:pt x="36" y="26"/>
                      <a:pt x="31" y="22"/>
                      <a:pt x="30" y="17"/>
                    </a:cubicBezTo>
                    <a:cubicBezTo>
                      <a:pt x="29" y="13"/>
                      <a:pt x="28" y="9"/>
                      <a:pt x="28" y="5"/>
                    </a:cubicBezTo>
                    <a:cubicBezTo>
                      <a:pt x="27" y="8"/>
                      <a:pt x="26" y="10"/>
                      <a:pt x="25" y="12"/>
                    </a:cubicBezTo>
                    <a:cubicBezTo>
                      <a:pt x="23" y="16"/>
                      <a:pt x="20" y="20"/>
                      <a:pt x="16" y="21"/>
                    </a:cubicBezTo>
                    <a:cubicBezTo>
                      <a:pt x="8" y="22"/>
                      <a:pt x="7" y="14"/>
                      <a:pt x="8" y="8"/>
                    </a:cubicBezTo>
                    <a:cubicBezTo>
                      <a:pt x="6" y="10"/>
                      <a:pt x="3" y="12"/>
                      <a:pt x="0" y="14"/>
                    </a:cubicBezTo>
                    <a:cubicBezTo>
                      <a:pt x="0" y="20"/>
                      <a:pt x="4" y="24"/>
                      <a:pt x="9" y="25"/>
                    </a:cubicBezTo>
                    <a:cubicBezTo>
                      <a:pt x="15" y="27"/>
                      <a:pt x="20" y="26"/>
                      <a:pt x="24" y="22"/>
                    </a:cubicBezTo>
                    <a:cubicBezTo>
                      <a:pt x="25" y="21"/>
                      <a:pt x="26" y="22"/>
                      <a:pt x="25" y="23"/>
                    </a:cubicBezTo>
                    <a:cubicBezTo>
                      <a:pt x="29" y="27"/>
                      <a:pt x="34" y="29"/>
                      <a:pt x="40" y="28"/>
                    </a:cubicBezTo>
                    <a:cubicBezTo>
                      <a:pt x="45" y="28"/>
                      <a:pt x="49" y="25"/>
                      <a:pt x="52" y="21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49" y="7"/>
                      <a:pt x="47" y="4"/>
                      <a:pt x="45" y="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235"/>
              <p:cNvSpPr/>
              <p:nvPr/>
            </p:nvSpPr>
            <p:spPr bwMode="auto">
              <a:xfrm>
                <a:off x="6147" y="2768"/>
                <a:ext cx="21" cy="40"/>
              </a:xfrm>
              <a:custGeom>
                <a:gdLst>
                  <a:gd name="T0" fmla="*/ 2 w 9"/>
                  <a:gd name="T1" fmla="*/ 17 h 17"/>
                  <a:gd name="T2" fmla="*/ 9 w 9"/>
                  <a:gd name="T3" fmla="*/ 17 h 17"/>
                  <a:gd name="T4" fmla="*/ 9 w 9"/>
                  <a:gd name="T5" fmla="*/ 0 h 17"/>
                  <a:gd name="T6" fmla="*/ 0 w 9"/>
                  <a:gd name="T7" fmla="*/ 1 h 17"/>
                  <a:gd name="T8" fmla="*/ 2 w 9"/>
                  <a:gd name="T9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7">
                    <a:moveTo>
                      <a:pt x="2" y="17"/>
                    </a:moveTo>
                    <a:cubicBezTo>
                      <a:pt x="4" y="17"/>
                      <a:pt x="7" y="17"/>
                      <a:pt x="9" y="17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1"/>
                      <a:pt x="3" y="1"/>
                      <a:pt x="0" y="1"/>
                    </a:cubicBezTo>
                    <a:cubicBezTo>
                      <a:pt x="1" y="7"/>
                      <a:pt x="2" y="12"/>
                      <a:pt x="2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236"/>
              <p:cNvSpPr/>
              <p:nvPr/>
            </p:nvSpPr>
            <p:spPr bwMode="auto">
              <a:xfrm>
                <a:off x="6149" y="2813"/>
                <a:ext cx="19" cy="40"/>
              </a:xfrm>
              <a:custGeom>
                <a:gdLst>
                  <a:gd name="T0" fmla="*/ 0 w 8"/>
                  <a:gd name="T1" fmla="*/ 15 h 17"/>
                  <a:gd name="T2" fmla="*/ 8 w 8"/>
                  <a:gd name="T3" fmla="*/ 17 h 17"/>
                  <a:gd name="T4" fmla="*/ 8 w 8"/>
                  <a:gd name="T5" fmla="*/ 0 h 17"/>
                  <a:gd name="T6" fmla="*/ 1 w 8"/>
                  <a:gd name="T7" fmla="*/ 0 h 17"/>
                  <a:gd name="T8" fmla="*/ 0 w 8"/>
                  <a:gd name="T9" fmla="*/ 1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7">
                    <a:moveTo>
                      <a:pt x="0" y="15"/>
                    </a:moveTo>
                    <a:cubicBezTo>
                      <a:pt x="2" y="16"/>
                      <a:pt x="5" y="16"/>
                      <a:pt x="8" y="1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0"/>
                      <a:pt x="1" y="0"/>
                    </a:cubicBezTo>
                    <a:cubicBezTo>
                      <a:pt x="1" y="5"/>
                      <a:pt x="1" y="10"/>
                      <a:pt x="0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237"/>
              <p:cNvSpPr/>
              <p:nvPr/>
            </p:nvSpPr>
            <p:spPr bwMode="auto">
              <a:xfrm>
                <a:off x="6142" y="2853"/>
                <a:ext cx="26" cy="26"/>
              </a:xfrm>
              <a:custGeom>
                <a:gdLst>
                  <a:gd name="T0" fmla="*/ 1 w 11"/>
                  <a:gd name="T1" fmla="*/ 7 h 11"/>
                  <a:gd name="T2" fmla="*/ 0 w 11"/>
                  <a:gd name="T3" fmla="*/ 11 h 11"/>
                  <a:gd name="T4" fmla="*/ 11 w 11"/>
                  <a:gd name="T5" fmla="*/ 11 h 11"/>
                  <a:gd name="T6" fmla="*/ 11 w 11"/>
                  <a:gd name="T7" fmla="*/ 2 h 11"/>
                  <a:gd name="T8" fmla="*/ 3 w 11"/>
                  <a:gd name="T9" fmla="*/ 0 h 11"/>
                  <a:gd name="T10" fmla="*/ 1 w 11"/>
                  <a:gd name="T11" fmla="*/ 7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1" y="7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8" y="1"/>
                      <a:pt x="5" y="1"/>
                      <a:pt x="3" y="0"/>
                    </a:cubicBezTo>
                    <a:cubicBezTo>
                      <a:pt x="2" y="2"/>
                      <a:pt x="2" y="5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238"/>
              <p:cNvSpPr/>
              <p:nvPr/>
            </p:nvSpPr>
            <p:spPr bwMode="auto">
              <a:xfrm>
                <a:off x="6140" y="2718"/>
                <a:ext cx="28" cy="50"/>
              </a:xfrm>
              <a:custGeom>
                <a:gdLst>
                  <a:gd name="T0" fmla="*/ 4 w 12"/>
                  <a:gd name="T1" fmla="*/ 0 h 21"/>
                  <a:gd name="T2" fmla="*/ 0 w 12"/>
                  <a:gd name="T3" fmla="*/ 12 h 21"/>
                  <a:gd name="T4" fmla="*/ 3 w 12"/>
                  <a:gd name="T5" fmla="*/ 21 h 21"/>
                  <a:gd name="T6" fmla="*/ 12 w 12"/>
                  <a:gd name="T7" fmla="*/ 20 h 21"/>
                  <a:gd name="T8" fmla="*/ 12 w 12"/>
                  <a:gd name="T9" fmla="*/ 1 h 21"/>
                  <a:gd name="T10" fmla="*/ 4 w 12"/>
                  <a:gd name="T11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1">
                    <a:moveTo>
                      <a:pt x="4" y="0"/>
                    </a:moveTo>
                    <a:cubicBezTo>
                      <a:pt x="5" y="4"/>
                      <a:pt x="4" y="10"/>
                      <a:pt x="0" y="12"/>
                    </a:cubicBezTo>
                    <a:cubicBezTo>
                      <a:pt x="1" y="15"/>
                      <a:pt x="2" y="18"/>
                      <a:pt x="3" y="21"/>
                    </a:cubicBezTo>
                    <a:cubicBezTo>
                      <a:pt x="6" y="20"/>
                      <a:pt x="9" y="20"/>
                      <a:pt x="12" y="2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9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239"/>
              <p:cNvSpPr/>
              <p:nvPr/>
            </p:nvSpPr>
            <p:spPr bwMode="auto">
              <a:xfrm>
                <a:off x="5498" y="1441"/>
                <a:ext cx="57" cy="21"/>
              </a:xfrm>
              <a:custGeom>
                <a:gdLst>
                  <a:gd name="T0" fmla="*/ 3 w 24"/>
                  <a:gd name="T1" fmla="*/ 7 h 9"/>
                  <a:gd name="T2" fmla="*/ 0 w 24"/>
                  <a:gd name="T3" fmla="*/ 9 h 9"/>
                  <a:gd name="T4" fmla="*/ 2 w 24"/>
                  <a:gd name="T5" fmla="*/ 9 h 9"/>
                  <a:gd name="T6" fmla="*/ 12 w 24"/>
                  <a:gd name="T7" fmla="*/ 9 h 9"/>
                  <a:gd name="T8" fmla="*/ 24 w 24"/>
                  <a:gd name="T9" fmla="*/ 0 h 9"/>
                  <a:gd name="T10" fmla="*/ 12 w 24"/>
                  <a:gd name="T11" fmla="*/ 0 h 9"/>
                  <a:gd name="T12" fmla="*/ 10 w 24"/>
                  <a:gd name="T13" fmla="*/ 2 h 9"/>
                  <a:gd name="T14" fmla="*/ 3 w 24"/>
                  <a:gd name="T15" fmla="*/ 7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9">
                    <a:moveTo>
                      <a:pt x="3" y="7"/>
                    </a:moveTo>
                    <a:cubicBezTo>
                      <a:pt x="2" y="8"/>
                      <a:pt x="1" y="8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5" y="8"/>
                      <a:pt x="9" y="8"/>
                      <a:pt x="12" y="9"/>
                    </a:cubicBezTo>
                    <a:cubicBezTo>
                      <a:pt x="16" y="7"/>
                      <a:pt x="20" y="3"/>
                      <a:pt x="2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1" y="1"/>
                      <a:pt x="10" y="2"/>
                    </a:cubicBezTo>
                    <a:cubicBezTo>
                      <a:pt x="8" y="3"/>
                      <a:pt x="5" y="5"/>
                      <a:pt x="3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240"/>
              <p:cNvSpPr/>
              <p:nvPr/>
            </p:nvSpPr>
            <p:spPr bwMode="auto">
              <a:xfrm>
                <a:off x="5903" y="2030"/>
                <a:ext cx="265" cy="151"/>
              </a:xfrm>
              <a:custGeom>
                <a:gdLst>
                  <a:gd name="T0" fmla="*/ 106 w 112"/>
                  <a:gd name="T1" fmla="*/ 54 h 64"/>
                  <a:gd name="T2" fmla="*/ 92 w 112"/>
                  <a:gd name="T3" fmla="*/ 36 h 64"/>
                  <a:gd name="T4" fmla="*/ 87 w 112"/>
                  <a:gd name="T5" fmla="*/ 48 h 64"/>
                  <a:gd name="T6" fmla="*/ 75 w 112"/>
                  <a:gd name="T7" fmla="*/ 54 h 64"/>
                  <a:gd name="T8" fmla="*/ 70 w 112"/>
                  <a:gd name="T9" fmla="*/ 44 h 64"/>
                  <a:gd name="T10" fmla="*/ 70 w 112"/>
                  <a:gd name="T11" fmla="*/ 33 h 64"/>
                  <a:gd name="T12" fmla="*/ 64 w 112"/>
                  <a:gd name="T13" fmla="*/ 43 h 64"/>
                  <a:gd name="T14" fmla="*/ 53 w 112"/>
                  <a:gd name="T15" fmla="*/ 47 h 64"/>
                  <a:gd name="T16" fmla="*/ 50 w 112"/>
                  <a:gd name="T17" fmla="*/ 25 h 64"/>
                  <a:gd name="T18" fmla="*/ 43 w 112"/>
                  <a:gd name="T19" fmla="*/ 32 h 64"/>
                  <a:gd name="T20" fmla="*/ 33 w 112"/>
                  <a:gd name="T21" fmla="*/ 36 h 64"/>
                  <a:gd name="T22" fmla="*/ 26 w 112"/>
                  <a:gd name="T23" fmla="*/ 25 h 64"/>
                  <a:gd name="T24" fmla="*/ 32 w 112"/>
                  <a:gd name="T25" fmla="*/ 11 h 64"/>
                  <a:gd name="T26" fmla="*/ 21 w 112"/>
                  <a:gd name="T27" fmla="*/ 18 h 64"/>
                  <a:gd name="T28" fmla="*/ 10 w 112"/>
                  <a:gd name="T29" fmla="*/ 19 h 64"/>
                  <a:gd name="T30" fmla="*/ 12 w 112"/>
                  <a:gd name="T31" fmla="*/ 0 h 64"/>
                  <a:gd name="T32" fmla="*/ 2 w 112"/>
                  <a:gd name="T33" fmla="*/ 12 h 64"/>
                  <a:gd name="T34" fmla="*/ 2 w 112"/>
                  <a:gd name="T35" fmla="*/ 12 h 64"/>
                  <a:gd name="T36" fmla="*/ 19 w 112"/>
                  <a:gd name="T37" fmla="*/ 27 h 64"/>
                  <a:gd name="T38" fmla="*/ 20 w 112"/>
                  <a:gd name="T39" fmla="*/ 28 h 64"/>
                  <a:gd name="T40" fmla="*/ 24 w 112"/>
                  <a:gd name="T41" fmla="*/ 41 h 64"/>
                  <a:gd name="T42" fmla="*/ 41 w 112"/>
                  <a:gd name="T43" fmla="*/ 44 h 64"/>
                  <a:gd name="T44" fmla="*/ 42 w 112"/>
                  <a:gd name="T45" fmla="*/ 44 h 64"/>
                  <a:gd name="T46" fmla="*/ 52 w 112"/>
                  <a:gd name="T47" fmla="*/ 54 h 64"/>
                  <a:gd name="T48" fmla="*/ 65 w 112"/>
                  <a:gd name="T49" fmla="*/ 51 h 64"/>
                  <a:gd name="T50" fmla="*/ 66 w 112"/>
                  <a:gd name="T51" fmla="*/ 51 h 64"/>
                  <a:gd name="T52" fmla="*/ 90 w 112"/>
                  <a:gd name="T53" fmla="*/ 56 h 64"/>
                  <a:gd name="T54" fmla="*/ 91 w 112"/>
                  <a:gd name="T55" fmla="*/ 56 h 64"/>
                  <a:gd name="T56" fmla="*/ 112 w 112"/>
                  <a:gd name="T57" fmla="*/ 59 h 64"/>
                  <a:gd name="T58" fmla="*/ 112 w 112"/>
                  <a:gd name="T59" fmla="*/ 50 h 64"/>
                  <a:gd name="T60" fmla="*/ 106 w 112"/>
                  <a:gd name="T61" fmla="*/ 54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2" h="64">
                    <a:moveTo>
                      <a:pt x="106" y="54"/>
                    </a:moveTo>
                    <a:cubicBezTo>
                      <a:pt x="97" y="55"/>
                      <a:pt x="93" y="43"/>
                      <a:pt x="92" y="36"/>
                    </a:cubicBezTo>
                    <a:cubicBezTo>
                      <a:pt x="92" y="40"/>
                      <a:pt x="90" y="45"/>
                      <a:pt x="87" y="48"/>
                    </a:cubicBezTo>
                    <a:cubicBezTo>
                      <a:pt x="85" y="52"/>
                      <a:pt x="80" y="56"/>
                      <a:pt x="75" y="54"/>
                    </a:cubicBezTo>
                    <a:cubicBezTo>
                      <a:pt x="71" y="52"/>
                      <a:pt x="70" y="48"/>
                      <a:pt x="70" y="44"/>
                    </a:cubicBezTo>
                    <a:cubicBezTo>
                      <a:pt x="70" y="40"/>
                      <a:pt x="70" y="37"/>
                      <a:pt x="70" y="33"/>
                    </a:cubicBezTo>
                    <a:cubicBezTo>
                      <a:pt x="69" y="36"/>
                      <a:pt x="67" y="40"/>
                      <a:pt x="64" y="43"/>
                    </a:cubicBezTo>
                    <a:cubicBezTo>
                      <a:pt x="62" y="45"/>
                      <a:pt x="57" y="49"/>
                      <a:pt x="53" y="47"/>
                    </a:cubicBezTo>
                    <a:cubicBezTo>
                      <a:pt x="45" y="44"/>
                      <a:pt x="47" y="33"/>
                      <a:pt x="50" y="25"/>
                    </a:cubicBezTo>
                    <a:cubicBezTo>
                      <a:pt x="48" y="28"/>
                      <a:pt x="46" y="30"/>
                      <a:pt x="43" y="32"/>
                    </a:cubicBezTo>
                    <a:cubicBezTo>
                      <a:pt x="41" y="34"/>
                      <a:pt x="37" y="37"/>
                      <a:pt x="33" y="36"/>
                    </a:cubicBezTo>
                    <a:cubicBezTo>
                      <a:pt x="28" y="35"/>
                      <a:pt x="26" y="30"/>
                      <a:pt x="26" y="25"/>
                    </a:cubicBezTo>
                    <a:cubicBezTo>
                      <a:pt x="27" y="20"/>
                      <a:pt x="30" y="16"/>
                      <a:pt x="32" y="11"/>
                    </a:cubicBezTo>
                    <a:cubicBezTo>
                      <a:pt x="29" y="14"/>
                      <a:pt x="25" y="17"/>
                      <a:pt x="21" y="18"/>
                    </a:cubicBezTo>
                    <a:cubicBezTo>
                      <a:pt x="18" y="20"/>
                      <a:pt x="13" y="22"/>
                      <a:pt x="10" y="19"/>
                    </a:cubicBezTo>
                    <a:cubicBezTo>
                      <a:pt x="4" y="14"/>
                      <a:pt x="8" y="6"/>
                      <a:pt x="12" y="0"/>
                    </a:cubicBezTo>
                    <a:cubicBezTo>
                      <a:pt x="8" y="3"/>
                      <a:pt x="5" y="7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21"/>
                      <a:pt x="9" y="31"/>
                      <a:pt x="19" y="27"/>
                    </a:cubicBezTo>
                    <a:cubicBezTo>
                      <a:pt x="19" y="26"/>
                      <a:pt x="20" y="27"/>
                      <a:pt x="20" y="28"/>
                    </a:cubicBezTo>
                    <a:cubicBezTo>
                      <a:pt x="20" y="32"/>
                      <a:pt x="21" y="38"/>
                      <a:pt x="24" y="41"/>
                    </a:cubicBezTo>
                    <a:cubicBezTo>
                      <a:pt x="29" y="46"/>
                      <a:pt x="35" y="45"/>
                      <a:pt x="41" y="44"/>
                    </a:cubicBezTo>
                    <a:cubicBezTo>
                      <a:pt x="41" y="44"/>
                      <a:pt x="42" y="44"/>
                      <a:pt x="42" y="44"/>
                    </a:cubicBezTo>
                    <a:cubicBezTo>
                      <a:pt x="44" y="49"/>
                      <a:pt x="47" y="53"/>
                      <a:pt x="52" y="54"/>
                    </a:cubicBezTo>
                    <a:cubicBezTo>
                      <a:pt x="57" y="55"/>
                      <a:pt x="61" y="54"/>
                      <a:pt x="65" y="51"/>
                    </a:cubicBezTo>
                    <a:cubicBezTo>
                      <a:pt x="65" y="50"/>
                      <a:pt x="66" y="51"/>
                      <a:pt x="66" y="51"/>
                    </a:cubicBezTo>
                    <a:cubicBezTo>
                      <a:pt x="69" y="62"/>
                      <a:pt x="83" y="64"/>
                      <a:pt x="90" y="56"/>
                    </a:cubicBezTo>
                    <a:cubicBezTo>
                      <a:pt x="90" y="55"/>
                      <a:pt x="91" y="55"/>
                      <a:pt x="91" y="56"/>
                    </a:cubicBezTo>
                    <a:cubicBezTo>
                      <a:pt x="96" y="62"/>
                      <a:pt x="106" y="63"/>
                      <a:pt x="112" y="59"/>
                    </a:cubicBezTo>
                    <a:cubicBezTo>
                      <a:pt x="112" y="50"/>
                      <a:pt x="112" y="50"/>
                      <a:pt x="112" y="50"/>
                    </a:cubicBezTo>
                    <a:cubicBezTo>
                      <a:pt x="110" y="52"/>
                      <a:pt x="108" y="53"/>
                      <a:pt x="106" y="5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241"/>
              <p:cNvSpPr/>
              <p:nvPr/>
            </p:nvSpPr>
            <p:spPr bwMode="auto">
              <a:xfrm>
                <a:off x="4389" y="2082"/>
                <a:ext cx="54" cy="61"/>
              </a:xfrm>
              <a:custGeom>
                <a:gdLst>
                  <a:gd name="T0" fmla="*/ 4 w 23"/>
                  <a:gd name="T1" fmla="*/ 21 h 26"/>
                  <a:gd name="T2" fmla="*/ 15 w 23"/>
                  <a:gd name="T3" fmla="*/ 26 h 26"/>
                  <a:gd name="T4" fmla="*/ 20 w 23"/>
                  <a:gd name="T5" fmla="*/ 25 h 26"/>
                  <a:gd name="T6" fmla="*/ 23 w 23"/>
                  <a:gd name="T7" fmla="*/ 24 h 26"/>
                  <a:gd name="T8" fmla="*/ 21 w 23"/>
                  <a:gd name="T9" fmla="*/ 21 h 26"/>
                  <a:gd name="T10" fmla="*/ 8 w 23"/>
                  <a:gd name="T11" fmla="*/ 0 h 26"/>
                  <a:gd name="T12" fmla="*/ 4 w 23"/>
                  <a:gd name="T13" fmla="*/ 21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6">
                    <a:moveTo>
                      <a:pt x="4" y="21"/>
                    </a:move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8" y="26"/>
                      <a:pt x="20" y="25"/>
                    </a:cubicBezTo>
                    <a:cubicBezTo>
                      <a:pt x="21" y="25"/>
                      <a:pt x="22" y="24"/>
                      <a:pt x="23" y="24"/>
                    </a:cubicBezTo>
                    <a:cubicBezTo>
                      <a:pt x="23" y="23"/>
                      <a:pt x="22" y="22"/>
                      <a:pt x="21" y="21"/>
                    </a:cubicBezTo>
                    <a:cubicBezTo>
                      <a:pt x="16" y="14"/>
                      <a:pt x="12" y="7"/>
                      <a:pt x="8" y="0"/>
                    </a:cubicBezTo>
                    <a:cubicBezTo>
                      <a:pt x="4" y="6"/>
                      <a:pt x="0" y="14"/>
                      <a:pt x="4" y="2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242"/>
              <p:cNvSpPr/>
              <p:nvPr/>
            </p:nvSpPr>
            <p:spPr bwMode="auto">
              <a:xfrm>
                <a:off x="5676" y="1441"/>
                <a:ext cx="104" cy="299"/>
              </a:xfrm>
              <a:custGeom>
                <a:gdLst>
                  <a:gd name="T0" fmla="*/ 31 w 44"/>
                  <a:gd name="T1" fmla="*/ 10 h 126"/>
                  <a:gd name="T2" fmla="*/ 30 w 44"/>
                  <a:gd name="T3" fmla="*/ 11 h 126"/>
                  <a:gd name="T4" fmla="*/ 16 w 44"/>
                  <a:gd name="T5" fmla="*/ 19 h 126"/>
                  <a:gd name="T6" fmla="*/ 15 w 44"/>
                  <a:gd name="T7" fmla="*/ 23 h 126"/>
                  <a:gd name="T8" fmla="*/ 15 w 44"/>
                  <a:gd name="T9" fmla="*/ 23 h 126"/>
                  <a:gd name="T10" fmla="*/ 18 w 44"/>
                  <a:gd name="T11" fmla="*/ 36 h 126"/>
                  <a:gd name="T12" fmla="*/ 18 w 44"/>
                  <a:gd name="T13" fmla="*/ 37 h 126"/>
                  <a:gd name="T14" fmla="*/ 6 w 44"/>
                  <a:gd name="T15" fmla="*/ 48 h 126"/>
                  <a:gd name="T16" fmla="*/ 6 w 44"/>
                  <a:gd name="T17" fmla="*/ 58 h 126"/>
                  <a:gd name="T18" fmla="*/ 11 w 44"/>
                  <a:gd name="T19" fmla="*/ 65 h 126"/>
                  <a:gd name="T20" fmla="*/ 11 w 44"/>
                  <a:gd name="T21" fmla="*/ 67 h 126"/>
                  <a:gd name="T22" fmla="*/ 0 w 44"/>
                  <a:gd name="T23" fmla="*/ 82 h 126"/>
                  <a:gd name="T24" fmla="*/ 10 w 44"/>
                  <a:gd name="T25" fmla="*/ 96 h 126"/>
                  <a:gd name="T26" fmla="*/ 10 w 44"/>
                  <a:gd name="T27" fmla="*/ 98 h 126"/>
                  <a:gd name="T28" fmla="*/ 8 w 44"/>
                  <a:gd name="T29" fmla="*/ 113 h 126"/>
                  <a:gd name="T30" fmla="*/ 21 w 44"/>
                  <a:gd name="T31" fmla="*/ 122 h 126"/>
                  <a:gd name="T32" fmla="*/ 21 w 44"/>
                  <a:gd name="T33" fmla="*/ 122 h 126"/>
                  <a:gd name="T34" fmla="*/ 21 w 44"/>
                  <a:gd name="T35" fmla="*/ 123 h 126"/>
                  <a:gd name="T36" fmla="*/ 19 w 44"/>
                  <a:gd name="T37" fmla="*/ 126 h 126"/>
                  <a:gd name="T38" fmla="*/ 22 w 44"/>
                  <a:gd name="T39" fmla="*/ 126 h 126"/>
                  <a:gd name="T40" fmla="*/ 29 w 44"/>
                  <a:gd name="T41" fmla="*/ 125 h 126"/>
                  <a:gd name="T42" fmla="*/ 38 w 44"/>
                  <a:gd name="T43" fmla="*/ 116 h 126"/>
                  <a:gd name="T44" fmla="*/ 23 w 44"/>
                  <a:gd name="T45" fmla="*/ 117 h 126"/>
                  <a:gd name="T46" fmla="*/ 16 w 44"/>
                  <a:gd name="T47" fmla="*/ 109 h 126"/>
                  <a:gd name="T48" fmla="*/ 22 w 44"/>
                  <a:gd name="T49" fmla="*/ 100 h 126"/>
                  <a:gd name="T50" fmla="*/ 33 w 44"/>
                  <a:gd name="T51" fmla="*/ 94 h 126"/>
                  <a:gd name="T52" fmla="*/ 18 w 44"/>
                  <a:gd name="T53" fmla="*/ 91 h 126"/>
                  <a:gd name="T54" fmla="*/ 8 w 44"/>
                  <a:gd name="T55" fmla="*/ 84 h 126"/>
                  <a:gd name="T56" fmla="*/ 16 w 44"/>
                  <a:gd name="T57" fmla="*/ 72 h 126"/>
                  <a:gd name="T58" fmla="*/ 25 w 44"/>
                  <a:gd name="T59" fmla="*/ 69 h 126"/>
                  <a:gd name="T60" fmla="*/ 32 w 44"/>
                  <a:gd name="T61" fmla="*/ 68 h 126"/>
                  <a:gd name="T62" fmla="*/ 20 w 44"/>
                  <a:gd name="T63" fmla="*/ 64 h 126"/>
                  <a:gd name="T64" fmla="*/ 13 w 44"/>
                  <a:gd name="T65" fmla="*/ 53 h 126"/>
                  <a:gd name="T66" fmla="*/ 25 w 44"/>
                  <a:gd name="T67" fmla="*/ 43 h 126"/>
                  <a:gd name="T68" fmla="*/ 34 w 44"/>
                  <a:gd name="T69" fmla="*/ 43 h 126"/>
                  <a:gd name="T70" fmla="*/ 38 w 44"/>
                  <a:gd name="T71" fmla="*/ 43 h 126"/>
                  <a:gd name="T72" fmla="*/ 32 w 44"/>
                  <a:gd name="T73" fmla="*/ 39 h 126"/>
                  <a:gd name="T74" fmla="*/ 27 w 44"/>
                  <a:gd name="T75" fmla="*/ 36 h 126"/>
                  <a:gd name="T76" fmla="*/ 24 w 44"/>
                  <a:gd name="T77" fmla="*/ 24 h 126"/>
                  <a:gd name="T78" fmla="*/ 36 w 44"/>
                  <a:gd name="T79" fmla="*/ 18 h 126"/>
                  <a:gd name="T80" fmla="*/ 44 w 44"/>
                  <a:gd name="T81" fmla="*/ 20 h 126"/>
                  <a:gd name="T82" fmla="*/ 39 w 44"/>
                  <a:gd name="T83" fmla="*/ 12 h 126"/>
                  <a:gd name="T84" fmla="*/ 41 w 44"/>
                  <a:gd name="T85" fmla="*/ 0 h 126"/>
                  <a:gd name="T86" fmla="*/ 32 w 44"/>
                  <a:gd name="T87" fmla="*/ 0 h 126"/>
                  <a:gd name="T88" fmla="*/ 31 w 44"/>
                  <a:gd name="T89" fmla="*/ 10 h 1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4" h="125">
                    <a:moveTo>
                      <a:pt x="31" y="10"/>
                    </a:moveTo>
                    <a:cubicBezTo>
                      <a:pt x="31" y="11"/>
                      <a:pt x="31" y="11"/>
                      <a:pt x="30" y="11"/>
                    </a:cubicBezTo>
                    <a:cubicBezTo>
                      <a:pt x="24" y="10"/>
                      <a:pt x="19" y="14"/>
                      <a:pt x="16" y="19"/>
                    </a:cubicBezTo>
                    <a:cubicBezTo>
                      <a:pt x="16" y="20"/>
                      <a:pt x="15" y="21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8"/>
                      <a:pt x="16" y="32"/>
                      <a:pt x="18" y="36"/>
                    </a:cubicBezTo>
                    <a:cubicBezTo>
                      <a:pt x="19" y="37"/>
                      <a:pt x="18" y="37"/>
                      <a:pt x="18" y="37"/>
                    </a:cubicBezTo>
                    <a:cubicBezTo>
                      <a:pt x="13" y="40"/>
                      <a:pt x="8" y="43"/>
                      <a:pt x="6" y="48"/>
                    </a:cubicBezTo>
                    <a:cubicBezTo>
                      <a:pt x="5" y="51"/>
                      <a:pt x="5" y="55"/>
                      <a:pt x="6" y="58"/>
                    </a:cubicBezTo>
                    <a:cubicBezTo>
                      <a:pt x="7" y="61"/>
                      <a:pt x="9" y="63"/>
                      <a:pt x="11" y="65"/>
                    </a:cubicBezTo>
                    <a:cubicBezTo>
                      <a:pt x="12" y="66"/>
                      <a:pt x="11" y="67"/>
                      <a:pt x="11" y="67"/>
                    </a:cubicBezTo>
                    <a:cubicBezTo>
                      <a:pt x="4" y="69"/>
                      <a:pt x="0" y="75"/>
                      <a:pt x="0" y="82"/>
                    </a:cubicBezTo>
                    <a:cubicBezTo>
                      <a:pt x="1" y="88"/>
                      <a:pt x="4" y="94"/>
                      <a:pt x="10" y="96"/>
                    </a:cubicBezTo>
                    <a:cubicBezTo>
                      <a:pt x="10" y="96"/>
                      <a:pt x="11" y="97"/>
                      <a:pt x="10" y="98"/>
                    </a:cubicBezTo>
                    <a:cubicBezTo>
                      <a:pt x="6" y="101"/>
                      <a:pt x="5" y="108"/>
                      <a:pt x="8" y="113"/>
                    </a:cubicBezTo>
                    <a:cubicBezTo>
                      <a:pt x="10" y="118"/>
                      <a:pt x="15" y="120"/>
                      <a:pt x="21" y="122"/>
                    </a:cubicBezTo>
                    <a:cubicBezTo>
                      <a:pt x="21" y="122"/>
                      <a:pt x="21" y="122"/>
                      <a:pt x="21" y="122"/>
                    </a:cubicBezTo>
                    <a:cubicBezTo>
                      <a:pt x="21" y="123"/>
                      <a:pt x="21" y="123"/>
                      <a:pt x="21" y="123"/>
                    </a:cubicBezTo>
                    <a:cubicBezTo>
                      <a:pt x="20" y="124"/>
                      <a:pt x="19" y="125"/>
                      <a:pt x="19" y="126"/>
                    </a:cubicBezTo>
                    <a:cubicBezTo>
                      <a:pt x="20" y="126"/>
                      <a:pt x="21" y="126"/>
                      <a:pt x="22" y="126"/>
                    </a:cubicBezTo>
                    <a:cubicBezTo>
                      <a:pt x="24" y="126"/>
                      <a:pt x="27" y="126"/>
                      <a:pt x="29" y="125"/>
                    </a:cubicBezTo>
                    <a:cubicBezTo>
                      <a:pt x="30" y="122"/>
                      <a:pt x="34" y="118"/>
                      <a:pt x="38" y="116"/>
                    </a:cubicBezTo>
                    <a:cubicBezTo>
                      <a:pt x="33" y="117"/>
                      <a:pt x="28" y="118"/>
                      <a:pt x="23" y="117"/>
                    </a:cubicBezTo>
                    <a:cubicBezTo>
                      <a:pt x="19" y="116"/>
                      <a:pt x="16" y="113"/>
                      <a:pt x="16" y="109"/>
                    </a:cubicBezTo>
                    <a:cubicBezTo>
                      <a:pt x="17" y="106"/>
                      <a:pt x="19" y="102"/>
                      <a:pt x="22" y="100"/>
                    </a:cubicBezTo>
                    <a:cubicBezTo>
                      <a:pt x="25" y="97"/>
                      <a:pt x="29" y="95"/>
                      <a:pt x="33" y="94"/>
                    </a:cubicBezTo>
                    <a:cubicBezTo>
                      <a:pt x="28" y="94"/>
                      <a:pt x="23" y="93"/>
                      <a:pt x="18" y="91"/>
                    </a:cubicBezTo>
                    <a:cubicBezTo>
                      <a:pt x="14" y="90"/>
                      <a:pt x="9" y="88"/>
                      <a:pt x="8" y="84"/>
                    </a:cubicBezTo>
                    <a:cubicBezTo>
                      <a:pt x="7" y="78"/>
                      <a:pt x="11" y="74"/>
                      <a:pt x="16" y="72"/>
                    </a:cubicBezTo>
                    <a:cubicBezTo>
                      <a:pt x="19" y="71"/>
                      <a:pt x="22" y="70"/>
                      <a:pt x="25" y="69"/>
                    </a:cubicBezTo>
                    <a:cubicBezTo>
                      <a:pt x="27" y="69"/>
                      <a:pt x="30" y="69"/>
                      <a:pt x="32" y="68"/>
                    </a:cubicBezTo>
                    <a:cubicBezTo>
                      <a:pt x="28" y="67"/>
                      <a:pt x="24" y="66"/>
                      <a:pt x="20" y="64"/>
                    </a:cubicBezTo>
                    <a:cubicBezTo>
                      <a:pt x="16" y="61"/>
                      <a:pt x="13" y="58"/>
                      <a:pt x="13" y="53"/>
                    </a:cubicBezTo>
                    <a:cubicBezTo>
                      <a:pt x="14" y="47"/>
                      <a:pt x="20" y="44"/>
                      <a:pt x="25" y="43"/>
                    </a:cubicBezTo>
                    <a:cubicBezTo>
                      <a:pt x="28" y="42"/>
                      <a:pt x="31" y="42"/>
                      <a:pt x="34" y="43"/>
                    </a:cubicBezTo>
                    <a:cubicBezTo>
                      <a:pt x="35" y="43"/>
                      <a:pt x="36" y="43"/>
                      <a:pt x="38" y="43"/>
                    </a:cubicBezTo>
                    <a:cubicBezTo>
                      <a:pt x="36" y="42"/>
                      <a:pt x="34" y="41"/>
                      <a:pt x="32" y="39"/>
                    </a:cubicBezTo>
                    <a:cubicBezTo>
                      <a:pt x="30" y="38"/>
                      <a:pt x="28" y="37"/>
                      <a:pt x="27" y="36"/>
                    </a:cubicBezTo>
                    <a:cubicBezTo>
                      <a:pt x="24" y="33"/>
                      <a:pt x="22" y="28"/>
                      <a:pt x="24" y="24"/>
                    </a:cubicBezTo>
                    <a:cubicBezTo>
                      <a:pt x="26" y="20"/>
                      <a:pt x="32" y="18"/>
                      <a:pt x="36" y="18"/>
                    </a:cubicBezTo>
                    <a:cubicBezTo>
                      <a:pt x="39" y="18"/>
                      <a:pt x="42" y="19"/>
                      <a:pt x="44" y="20"/>
                    </a:cubicBezTo>
                    <a:cubicBezTo>
                      <a:pt x="42" y="18"/>
                      <a:pt x="40" y="15"/>
                      <a:pt x="39" y="12"/>
                    </a:cubicBezTo>
                    <a:cubicBezTo>
                      <a:pt x="38" y="8"/>
                      <a:pt x="38" y="3"/>
                      <a:pt x="4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3"/>
                      <a:pt x="30" y="6"/>
                      <a:pt x="31" y="1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243"/>
              <p:cNvSpPr/>
              <p:nvPr/>
            </p:nvSpPr>
            <p:spPr bwMode="auto">
              <a:xfrm>
                <a:off x="5804" y="1441"/>
                <a:ext cx="12" cy="7"/>
              </a:xfrm>
              <a:custGeom>
                <a:gdLst>
                  <a:gd name="T0" fmla="*/ 3 w 5"/>
                  <a:gd name="T1" fmla="*/ 0 h 3"/>
                  <a:gd name="T2" fmla="*/ 0 w 5"/>
                  <a:gd name="T3" fmla="*/ 0 h 3"/>
                  <a:gd name="T4" fmla="*/ 5 w 5"/>
                  <a:gd name="T5" fmla="*/ 3 h 3"/>
                  <a:gd name="T6" fmla="*/ 3 w 5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2"/>
                      <a:pt x="5" y="3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244"/>
              <p:cNvSpPr/>
              <p:nvPr/>
            </p:nvSpPr>
            <p:spPr bwMode="auto">
              <a:xfrm>
                <a:off x="5993" y="1726"/>
                <a:ext cx="31" cy="35"/>
              </a:xfrm>
              <a:custGeom>
                <a:gdLst>
                  <a:gd name="T0" fmla="*/ 1 w 13"/>
                  <a:gd name="T1" fmla="*/ 15 h 15"/>
                  <a:gd name="T2" fmla="*/ 13 w 13"/>
                  <a:gd name="T3" fmla="*/ 11 h 15"/>
                  <a:gd name="T4" fmla="*/ 12 w 13"/>
                  <a:gd name="T5" fmla="*/ 8 h 15"/>
                  <a:gd name="T6" fmla="*/ 13 w 13"/>
                  <a:gd name="T7" fmla="*/ 4 h 15"/>
                  <a:gd name="T8" fmla="*/ 1 w 13"/>
                  <a:gd name="T9" fmla="*/ 0 h 15"/>
                  <a:gd name="T10" fmla="*/ 1 w 13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15"/>
                    </a:moveTo>
                    <a:cubicBezTo>
                      <a:pt x="5" y="13"/>
                      <a:pt x="9" y="12"/>
                      <a:pt x="13" y="11"/>
                    </a:cubicBezTo>
                    <a:cubicBezTo>
                      <a:pt x="12" y="10"/>
                      <a:pt x="12" y="9"/>
                      <a:pt x="12" y="8"/>
                    </a:cubicBezTo>
                    <a:cubicBezTo>
                      <a:pt x="12" y="7"/>
                      <a:pt x="12" y="5"/>
                      <a:pt x="13" y="4"/>
                    </a:cubicBezTo>
                    <a:cubicBezTo>
                      <a:pt x="9" y="2"/>
                      <a:pt x="5" y="1"/>
                      <a:pt x="1" y="0"/>
                    </a:cubicBezTo>
                    <a:cubicBezTo>
                      <a:pt x="0" y="5"/>
                      <a:pt x="0" y="10"/>
                      <a:pt x="1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245"/>
              <p:cNvSpPr/>
              <p:nvPr/>
            </p:nvSpPr>
            <p:spPr bwMode="auto">
              <a:xfrm>
                <a:off x="6083" y="1671"/>
                <a:ext cx="33" cy="31"/>
              </a:xfrm>
              <a:custGeom>
                <a:gdLst>
                  <a:gd name="T0" fmla="*/ 0 w 14"/>
                  <a:gd name="T1" fmla="*/ 9 h 13"/>
                  <a:gd name="T2" fmla="*/ 8 w 14"/>
                  <a:gd name="T3" fmla="*/ 13 h 13"/>
                  <a:gd name="T4" fmla="*/ 14 w 14"/>
                  <a:gd name="T5" fmla="*/ 6 h 13"/>
                  <a:gd name="T6" fmla="*/ 2 w 14"/>
                  <a:gd name="T7" fmla="*/ 0 h 13"/>
                  <a:gd name="T8" fmla="*/ 0 w 14"/>
                  <a:gd name="T9" fmla="*/ 9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0"/>
                      <a:pt x="6" y="11"/>
                      <a:pt x="8" y="13"/>
                    </a:cubicBezTo>
                    <a:cubicBezTo>
                      <a:pt x="10" y="11"/>
                      <a:pt x="12" y="8"/>
                      <a:pt x="14" y="6"/>
                    </a:cubicBezTo>
                    <a:cubicBezTo>
                      <a:pt x="11" y="3"/>
                      <a:pt x="7" y="1"/>
                      <a:pt x="2" y="0"/>
                    </a:cubicBezTo>
                    <a:cubicBezTo>
                      <a:pt x="1" y="3"/>
                      <a:pt x="0" y="6"/>
                      <a:pt x="0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246"/>
              <p:cNvSpPr/>
              <p:nvPr/>
            </p:nvSpPr>
            <p:spPr bwMode="auto">
              <a:xfrm>
                <a:off x="6021" y="1693"/>
                <a:ext cx="93" cy="92"/>
              </a:xfrm>
              <a:custGeom>
                <a:gdLst>
                  <a:gd name="T0" fmla="*/ 8 w 39"/>
                  <a:gd name="T1" fmla="*/ 8 h 39"/>
                  <a:gd name="T2" fmla="*/ 4 w 39"/>
                  <a:gd name="T3" fmla="*/ 29 h 39"/>
                  <a:gd name="T4" fmla="*/ 24 w 39"/>
                  <a:gd name="T5" fmla="*/ 36 h 39"/>
                  <a:gd name="T6" fmla="*/ 38 w 39"/>
                  <a:gd name="T7" fmla="*/ 20 h 39"/>
                  <a:gd name="T8" fmla="*/ 23 w 39"/>
                  <a:gd name="T9" fmla="*/ 20 h 39"/>
                  <a:gd name="T10" fmla="*/ 23 w 39"/>
                  <a:gd name="T11" fmla="*/ 19 h 39"/>
                  <a:gd name="T12" fmla="*/ 23 w 39"/>
                  <a:gd name="T13" fmla="*/ 19 h 39"/>
                  <a:gd name="T14" fmla="*/ 23 w 39"/>
                  <a:gd name="T15" fmla="*/ 18 h 39"/>
                  <a:gd name="T16" fmla="*/ 33 w 39"/>
                  <a:gd name="T17" fmla="*/ 5 h 39"/>
                  <a:gd name="T18" fmla="*/ 8 w 39"/>
                  <a:gd name="T19" fmla="*/ 8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39">
                    <a:moveTo>
                      <a:pt x="8" y="8"/>
                    </a:moveTo>
                    <a:cubicBezTo>
                      <a:pt x="2" y="14"/>
                      <a:pt x="0" y="23"/>
                      <a:pt x="4" y="29"/>
                    </a:cubicBezTo>
                    <a:cubicBezTo>
                      <a:pt x="8" y="37"/>
                      <a:pt x="17" y="39"/>
                      <a:pt x="24" y="36"/>
                    </a:cubicBezTo>
                    <a:cubicBezTo>
                      <a:pt x="32" y="34"/>
                      <a:pt x="39" y="28"/>
                      <a:pt x="38" y="20"/>
                    </a:cubicBezTo>
                    <a:cubicBezTo>
                      <a:pt x="33" y="20"/>
                      <a:pt x="28" y="20"/>
                      <a:pt x="23" y="20"/>
                    </a:cubicBezTo>
                    <a:cubicBezTo>
                      <a:pt x="23" y="20"/>
                      <a:pt x="23" y="20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8"/>
                      <a:pt x="23" y="18"/>
                    </a:cubicBezTo>
                    <a:cubicBezTo>
                      <a:pt x="26" y="13"/>
                      <a:pt x="30" y="9"/>
                      <a:pt x="33" y="5"/>
                    </a:cubicBezTo>
                    <a:cubicBezTo>
                      <a:pt x="26" y="0"/>
                      <a:pt x="14" y="2"/>
                      <a:pt x="8" y="8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247"/>
              <p:cNvSpPr/>
              <p:nvPr/>
            </p:nvSpPr>
            <p:spPr bwMode="auto">
              <a:xfrm>
                <a:off x="5995" y="1690"/>
                <a:ext cx="38" cy="40"/>
              </a:xfrm>
              <a:custGeom>
                <a:gdLst>
                  <a:gd name="T0" fmla="*/ 2 w 16"/>
                  <a:gd name="T1" fmla="*/ 9 h 17"/>
                  <a:gd name="T2" fmla="*/ 0 w 16"/>
                  <a:gd name="T3" fmla="*/ 14 h 17"/>
                  <a:gd name="T4" fmla="*/ 12 w 16"/>
                  <a:gd name="T5" fmla="*/ 17 h 17"/>
                  <a:gd name="T6" fmla="*/ 16 w 16"/>
                  <a:gd name="T7" fmla="*/ 9 h 17"/>
                  <a:gd name="T8" fmla="*/ 7 w 16"/>
                  <a:gd name="T9" fmla="*/ 0 h 17"/>
                  <a:gd name="T10" fmla="*/ 2 w 16"/>
                  <a:gd name="T11" fmla="*/ 9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2" y="9"/>
                    </a:moveTo>
                    <a:cubicBezTo>
                      <a:pt x="1" y="11"/>
                      <a:pt x="0" y="12"/>
                      <a:pt x="0" y="14"/>
                    </a:cubicBezTo>
                    <a:cubicBezTo>
                      <a:pt x="4" y="15"/>
                      <a:pt x="8" y="16"/>
                      <a:pt x="12" y="17"/>
                    </a:cubicBezTo>
                    <a:cubicBezTo>
                      <a:pt x="13" y="14"/>
                      <a:pt x="14" y="11"/>
                      <a:pt x="16" y="9"/>
                    </a:cubicBezTo>
                    <a:cubicBezTo>
                      <a:pt x="13" y="6"/>
                      <a:pt x="10" y="3"/>
                      <a:pt x="7" y="0"/>
                    </a:cubicBezTo>
                    <a:cubicBezTo>
                      <a:pt x="5" y="3"/>
                      <a:pt x="3" y="6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248"/>
              <p:cNvSpPr/>
              <p:nvPr/>
            </p:nvSpPr>
            <p:spPr bwMode="auto">
              <a:xfrm>
                <a:off x="6014" y="1671"/>
                <a:ext cx="40" cy="38"/>
              </a:xfrm>
              <a:custGeom>
                <a:gdLst>
                  <a:gd name="T0" fmla="*/ 0 w 17"/>
                  <a:gd name="T1" fmla="*/ 7 h 16"/>
                  <a:gd name="T2" fmla="*/ 9 w 17"/>
                  <a:gd name="T3" fmla="*/ 16 h 16"/>
                  <a:gd name="T4" fmla="*/ 13 w 17"/>
                  <a:gd name="T5" fmla="*/ 13 h 16"/>
                  <a:gd name="T6" fmla="*/ 17 w 17"/>
                  <a:gd name="T7" fmla="*/ 11 h 16"/>
                  <a:gd name="T8" fmla="*/ 13 w 17"/>
                  <a:gd name="T9" fmla="*/ 0 h 16"/>
                  <a:gd name="T10" fmla="*/ 0 w 17"/>
                  <a:gd name="T11" fmla="*/ 7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0" y="7"/>
                    </a:moveTo>
                    <a:cubicBezTo>
                      <a:pt x="3" y="10"/>
                      <a:pt x="6" y="13"/>
                      <a:pt x="9" y="16"/>
                    </a:cubicBezTo>
                    <a:cubicBezTo>
                      <a:pt x="11" y="15"/>
                      <a:pt x="12" y="14"/>
                      <a:pt x="13" y="13"/>
                    </a:cubicBezTo>
                    <a:cubicBezTo>
                      <a:pt x="15" y="12"/>
                      <a:pt x="16" y="11"/>
                      <a:pt x="17" y="11"/>
                    </a:cubicBezTo>
                    <a:cubicBezTo>
                      <a:pt x="16" y="7"/>
                      <a:pt x="14" y="4"/>
                      <a:pt x="13" y="0"/>
                    </a:cubicBezTo>
                    <a:cubicBezTo>
                      <a:pt x="8" y="1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249"/>
              <p:cNvSpPr/>
              <p:nvPr/>
            </p:nvSpPr>
            <p:spPr bwMode="auto">
              <a:xfrm>
                <a:off x="6050" y="1666"/>
                <a:ext cx="35" cy="29"/>
              </a:xfrm>
              <a:custGeom>
                <a:gdLst>
                  <a:gd name="T0" fmla="*/ 13 w 15"/>
                  <a:gd name="T1" fmla="*/ 11 h 12"/>
                  <a:gd name="T2" fmla="*/ 15 w 15"/>
                  <a:gd name="T3" fmla="*/ 1 h 12"/>
                  <a:gd name="T4" fmla="*/ 2 w 15"/>
                  <a:gd name="T5" fmla="*/ 1 h 12"/>
                  <a:gd name="T6" fmla="*/ 0 w 15"/>
                  <a:gd name="T7" fmla="*/ 1 h 12"/>
                  <a:gd name="T8" fmla="*/ 4 w 15"/>
                  <a:gd name="T9" fmla="*/ 12 h 12"/>
                  <a:gd name="T10" fmla="*/ 13 w 15"/>
                  <a:gd name="T11" fmla="*/ 1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2">
                    <a:moveTo>
                      <a:pt x="13" y="11"/>
                    </a:moveTo>
                    <a:cubicBezTo>
                      <a:pt x="13" y="8"/>
                      <a:pt x="14" y="5"/>
                      <a:pt x="15" y="1"/>
                    </a:cubicBezTo>
                    <a:cubicBezTo>
                      <a:pt x="11" y="0"/>
                      <a:pt x="6" y="0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5"/>
                      <a:pt x="2" y="9"/>
                      <a:pt x="4" y="12"/>
                    </a:cubicBezTo>
                    <a:cubicBezTo>
                      <a:pt x="7" y="12"/>
                      <a:pt x="10" y="11"/>
                      <a:pt x="1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250"/>
              <p:cNvSpPr/>
              <p:nvPr/>
            </p:nvSpPr>
            <p:spPr bwMode="auto">
              <a:xfrm>
                <a:off x="6080" y="1645"/>
                <a:ext cx="88" cy="93"/>
              </a:xfrm>
              <a:custGeom>
                <a:gdLst>
                  <a:gd name="T0" fmla="*/ 9 w 37"/>
                  <a:gd name="T1" fmla="*/ 26 h 39"/>
                  <a:gd name="T2" fmla="*/ 0 w 37"/>
                  <a:gd name="T3" fmla="*/ 39 h 39"/>
                  <a:gd name="T4" fmla="*/ 4 w 37"/>
                  <a:gd name="T5" fmla="*/ 39 h 39"/>
                  <a:gd name="T6" fmla="*/ 22 w 37"/>
                  <a:gd name="T7" fmla="*/ 37 h 39"/>
                  <a:gd name="T8" fmla="*/ 37 w 37"/>
                  <a:gd name="T9" fmla="*/ 33 h 39"/>
                  <a:gd name="T10" fmla="*/ 37 w 37"/>
                  <a:gd name="T11" fmla="*/ 0 h 39"/>
                  <a:gd name="T12" fmla="*/ 22 w 37"/>
                  <a:gd name="T13" fmla="*/ 12 h 39"/>
                  <a:gd name="T14" fmla="*/ 9 w 37"/>
                  <a:gd name="T15" fmla="*/ 26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39">
                    <a:moveTo>
                      <a:pt x="9" y="26"/>
                    </a:moveTo>
                    <a:cubicBezTo>
                      <a:pt x="6" y="30"/>
                      <a:pt x="2" y="34"/>
                      <a:pt x="0" y="39"/>
                    </a:cubicBezTo>
                    <a:cubicBezTo>
                      <a:pt x="1" y="39"/>
                      <a:pt x="3" y="39"/>
                      <a:pt x="4" y="39"/>
                    </a:cubicBezTo>
                    <a:cubicBezTo>
                      <a:pt x="10" y="38"/>
                      <a:pt x="16" y="38"/>
                      <a:pt x="22" y="37"/>
                    </a:cubicBezTo>
                    <a:cubicBezTo>
                      <a:pt x="27" y="36"/>
                      <a:pt x="32" y="35"/>
                      <a:pt x="37" y="33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2" y="4"/>
                      <a:pt x="27" y="8"/>
                      <a:pt x="22" y="12"/>
                    </a:cubicBezTo>
                    <a:cubicBezTo>
                      <a:pt x="17" y="17"/>
                      <a:pt x="13" y="21"/>
                      <a:pt x="9" y="2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251"/>
              <p:cNvSpPr/>
              <p:nvPr/>
            </p:nvSpPr>
            <p:spPr bwMode="auto">
              <a:xfrm>
                <a:off x="6149" y="1783"/>
                <a:ext cx="19" cy="21"/>
              </a:xfrm>
              <a:custGeom>
                <a:gdLst>
                  <a:gd name="T0" fmla="*/ 0 w 8"/>
                  <a:gd name="T1" fmla="*/ 5 h 9"/>
                  <a:gd name="T2" fmla="*/ 8 w 8"/>
                  <a:gd name="T3" fmla="*/ 9 h 9"/>
                  <a:gd name="T4" fmla="*/ 8 w 8"/>
                  <a:gd name="T5" fmla="*/ 1 h 9"/>
                  <a:gd name="T6" fmla="*/ 3 w 8"/>
                  <a:gd name="T7" fmla="*/ 0 h 9"/>
                  <a:gd name="T8" fmla="*/ 0 w 8"/>
                  <a:gd name="T9" fmla="*/ 5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2" y="7"/>
                      <a:pt x="5" y="8"/>
                      <a:pt x="8" y="9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2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252"/>
              <p:cNvSpPr/>
              <p:nvPr/>
            </p:nvSpPr>
            <p:spPr bwMode="auto">
              <a:xfrm>
                <a:off x="6133" y="1797"/>
                <a:ext cx="35" cy="21"/>
              </a:xfrm>
              <a:custGeom>
                <a:gdLst>
                  <a:gd name="T0" fmla="*/ 0 w 15"/>
                  <a:gd name="T1" fmla="*/ 6 h 9"/>
                  <a:gd name="T2" fmla="*/ 15 w 15"/>
                  <a:gd name="T3" fmla="*/ 9 h 9"/>
                  <a:gd name="T4" fmla="*/ 15 w 15"/>
                  <a:gd name="T5" fmla="*/ 5 h 9"/>
                  <a:gd name="T6" fmla="*/ 6 w 15"/>
                  <a:gd name="T7" fmla="*/ 0 h 9"/>
                  <a:gd name="T8" fmla="*/ 0 w 15"/>
                  <a:gd name="T9" fmla="*/ 6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9">
                    <a:moveTo>
                      <a:pt x="0" y="6"/>
                    </a:moveTo>
                    <a:cubicBezTo>
                      <a:pt x="5" y="8"/>
                      <a:pt x="10" y="9"/>
                      <a:pt x="15" y="9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2" y="3"/>
                      <a:pt x="9" y="2"/>
                      <a:pt x="6" y="0"/>
                    </a:cubicBezTo>
                    <a:cubicBezTo>
                      <a:pt x="4" y="3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253"/>
              <p:cNvSpPr/>
              <p:nvPr/>
            </p:nvSpPr>
            <p:spPr bwMode="auto">
              <a:xfrm>
                <a:off x="6156" y="1764"/>
                <a:ext cx="12" cy="19"/>
              </a:xfrm>
              <a:custGeom>
                <a:gdLst>
                  <a:gd name="T0" fmla="*/ 1 w 5"/>
                  <a:gd name="T1" fmla="*/ 5 h 8"/>
                  <a:gd name="T2" fmla="*/ 0 w 5"/>
                  <a:gd name="T3" fmla="*/ 6 h 8"/>
                  <a:gd name="T4" fmla="*/ 5 w 5"/>
                  <a:gd name="T5" fmla="*/ 8 h 8"/>
                  <a:gd name="T6" fmla="*/ 5 w 5"/>
                  <a:gd name="T7" fmla="*/ 1 h 8"/>
                  <a:gd name="T8" fmla="*/ 2 w 5"/>
                  <a:gd name="T9" fmla="*/ 0 h 8"/>
                  <a:gd name="T10" fmla="*/ 1 w 5"/>
                  <a:gd name="T11" fmla="*/ 5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1" y="5"/>
                    </a:moveTo>
                    <a:cubicBezTo>
                      <a:pt x="1" y="5"/>
                      <a:pt x="0" y="6"/>
                      <a:pt x="0" y="6"/>
                    </a:cubicBezTo>
                    <a:cubicBezTo>
                      <a:pt x="2" y="7"/>
                      <a:pt x="3" y="7"/>
                      <a:pt x="5" y="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1"/>
                      <a:pt x="1" y="3"/>
                      <a:pt x="1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254"/>
              <p:cNvSpPr/>
              <p:nvPr/>
            </p:nvSpPr>
            <p:spPr bwMode="auto">
              <a:xfrm>
                <a:off x="6050" y="1785"/>
                <a:ext cx="33" cy="31"/>
              </a:xfrm>
              <a:custGeom>
                <a:gdLst>
                  <a:gd name="T0" fmla="*/ 14 w 14"/>
                  <a:gd name="T1" fmla="*/ 12 h 13"/>
                  <a:gd name="T2" fmla="*/ 10 w 14"/>
                  <a:gd name="T3" fmla="*/ 0 h 13"/>
                  <a:gd name="T4" fmla="*/ 3 w 14"/>
                  <a:gd name="T5" fmla="*/ 0 h 13"/>
                  <a:gd name="T6" fmla="*/ 0 w 14"/>
                  <a:gd name="T7" fmla="*/ 11 h 13"/>
                  <a:gd name="T8" fmla="*/ 14 w 14"/>
                  <a:gd name="T9" fmla="*/ 1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4" y="12"/>
                    </a:moveTo>
                    <a:cubicBezTo>
                      <a:pt x="13" y="8"/>
                      <a:pt x="12" y="4"/>
                      <a:pt x="10" y="0"/>
                    </a:cubicBezTo>
                    <a:cubicBezTo>
                      <a:pt x="8" y="0"/>
                      <a:pt x="5" y="0"/>
                      <a:pt x="3" y="0"/>
                    </a:cubicBezTo>
                    <a:cubicBezTo>
                      <a:pt x="2" y="4"/>
                      <a:pt x="1" y="8"/>
                      <a:pt x="0" y="11"/>
                    </a:cubicBezTo>
                    <a:cubicBezTo>
                      <a:pt x="4" y="13"/>
                      <a:pt x="9" y="13"/>
                      <a:pt x="1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255"/>
              <p:cNvSpPr/>
              <p:nvPr/>
            </p:nvSpPr>
            <p:spPr bwMode="auto">
              <a:xfrm>
                <a:off x="6099" y="1757"/>
                <a:ext cx="36" cy="35"/>
              </a:xfrm>
              <a:custGeom>
                <a:gdLst>
                  <a:gd name="T0" fmla="*/ 0 w 15"/>
                  <a:gd name="T1" fmla="*/ 7 h 15"/>
                  <a:gd name="T2" fmla="*/ 0 w 15"/>
                  <a:gd name="T3" fmla="*/ 7 h 15"/>
                  <a:gd name="T4" fmla="*/ 8 w 15"/>
                  <a:gd name="T5" fmla="*/ 15 h 15"/>
                  <a:gd name="T6" fmla="*/ 15 w 15"/>
                  <a:gd name="T7" fmla="*/ 4 h 15"/>
                  <a:gd name="T8" fmla="*/ 5 w 15"/>
                  <a:gd name="T9" fmla="*/ 0 h 15"/>
                  <a:gd name="T10" fmla="*/ 0 w 15"/>
                  <a:gd name="T11" fmla="*/ 7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3" y="9"/>
                      <a:pt x="5" y="12"/>
                      <a:pt x="8" y="15"/>
                    </a:cubicBezTo>
                    <a:cubicBezTo>
                      <a:pt x="11" y="12"/>
                      <a:pt x="14" y="8"/>
                      <a:pt x="15" y="4"/>
                    </a:cubicBezTo>
                    <a:cubicBezTo>
                      <a:pt x="12" y="3"/>
                      <a:pt x="9" y="1"/>
                      <a:pt x="5" y="0"/>
                    </a:cubicBezTo>
                    <a:cubicBezTo>
                      <a:pt x="4" y="3"/>
                      <a:pt x="2" y="5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256"/>
              <p:cNvSpPr/>
              <p:nvPr/>
            </p:nvSpPr>
            <p:spPr bwMode="auto">
              <a:xfrm>
                <a:off x="6114" y="1735"/>
                <a:ext cx="26" cy="26"/>
              </a:xfrm>
              <a:custGeom>
                <a:gdLst>
                  <a:gd name="T0" fmla="*/ 10 w 11"/>
                  <a:gd name="T1" fmla="*/ 0 h 11"/>
                  <a:gd name="T2" fmla="*/ 10 w 11"/>
                  <a:gd name="T3" fmla="*/ 0 h 11"/>
                  <a:gd name="T4" fmla="*/ 1 w 11"/>
                  <a:gd name="T5" fmla="*/ 1 h 11"/>
                  <a:gd name="T6" fmla="*/ 0 w 11"/>
                  <a:gd name="T7" fmla="*/ 8 h 11"/>
                  <a:gd name="T8" fmla="*/ 10 w 11"/>
                  <a:gd name="T9" fmla="*/ 11 h 11"/>
                  <a:gd name="T10" fmla="*/ 10 w 11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1"/>
                      <a:pt x="4" y="1"/>
                      <a:pt x="1" y="1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3" y="9"/>
                      <a:pt x="7" y="10"/>
                      <a:pt x="10" y="11"/>
                    </a:cubicBezTo>
                    <a:cubicBezTo>
                      <a:pt x="11" y="8"/>
                      <a:pt x="11" y="4"/>
                      <a:pt x="1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257"/>
              <p:cNvSpPr/>
              <p:nvPr/>
            </p:nvSpPr>
            <p:spPr bwMode="auto">
              <a:xfrm>
                <a:off x="5967" y="1650"/>
                <a:ext cx="192" cy="192"/>
              </a:xfrm>
              <a:custGeom>
                <a:gdLst>
                  <a:gd name="T0" fmla="*/ 8 w 81"/>
                  <a:gd name="T1" fmla="*/ 56 h 81"/>
                  <a:gd name="T2" fmla="*/ 54 w 81"/>
                  <a:gd name="T3" fmla="*/ 75 h 81"/>
                  <a:gd name="T4" fmla="*/ 75 w 81"/>
                  <a:gd name="T5" fmla="*/ 60 h 81"/>
                  <a:gd name="T6" fmla="*/ 80 w 81"/>
                  <a:gd name="T7" fmla="*/ 48 h 81"/>
                  <a:gd name="T8" fmla="*/ 81 w 81"/>
                  <a:gd name="T9" fmla="*/ 40 h 81"/>
                  <a:gd name="T10" fmla="*/ 81 w 81"/>
                  <a:gd name="T11" fmla="*/ 34 h 81"/>
                  <a:gd name="T12" fmla="*/ 81 w 81"/>
                  <a:gd name="T13" fmla="*/ 34 h 81"/>
                  <a:gd name="T14" fmla="*/ 79 w 81"/>
                  <a:gd name="T15" fmla="*/ 35 h 81"/>
                  <a:gd name="T16" fmla="*/ 74 w 81"/>
                  <a:gd name="T17" fmla="*/ 36 h 81"/>
                  <a:gd name="T18" fmla="*/ 74 w 81"/>
                  <a:gd name="T19" fmla="*/ 36 h 81"/>
                  <a:gd name="T20" fmla="*/ 50 w 81"/>
                  <a:gd name="T21" fmla="*/ 70 h 81"/>
                  <a:gd name="T22" fmla="*/ 15 w 81"/>
                  <a:gd name="T23" fmla="*/ 57 h 81"/>
                  <a:gd name="T24" fmla="*/ 10 w 81"/>
                  <a:gd name="T25" fmla="*/ 34 h 81"/>
                  <a:gd name="T26" fmla="*/ 23 w 81"/>
                  <a:gd name="T27" fmla="*/ 12 h 81"/>
                  <a:gd name="T28" fmla="*/ 64 w 81"/>
                  <a:gd name="T29" fmla="*/ 14 h 81"/>
                  <a:gd name="T30" fmla="*/ 69 w 81"/>
                  <a:gd name="T31" fmla="*/ 9 h 81"/>
                  <a:gd name="T32" fmla="*/ 58 w 81"/>
                  <a:gd name="T33" fmla="*/ 3 h 81"/>
                  <a:gd name="T34" fmla="*/ 44 w 81"/>
                  <a:gd name="T35" fmla="*/ 0 h 81"/>
                  <a:gd name="T36" fmla="*/ 14 w 81"/>
                  <a:gd name="T37" fmla="*/ 11 h 81"/>
                  <a:gd name="T38" fmla="*/ 8 w 81"/>
                  <a:gd name="T39" fmla="*/ 56 h 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1" h="81">
                    <a:moveTo>
                      <a:pt x="8" y="56"/>
                    </a:moveTo>
                    <a:cubicBezTo>
                      <a:pt x="17" y="72"/>
                      <a:pt x="37" y="81"/>
                      <a:pt x="54" y="75"/>
                    </a:cubicBezTo>
                    <a:cubicBezTo>
                      <a:pt x="63" y="73"/>
                      <a:pt x="70" y="68"/>
                      <a:pt x="75" y="60"/>
                    </a:cubicBezTo>
                    <a:cubicBezTo>
                      <a:pt x="78" y="56"/>
                      <a:pt x="80" y="52"/>
                      <a:pt x="80" y="48"/>
                    </a:cubicBezTo>
                    <a:cubicBezTo>
                      <a:pt x="81" y="45"/>
                      <a:pt x="81" y="43"/>
                      <a:pt x="81" y="40"/>
                    </a:cubicBezTo>
                    <a:cubicBezTo>
                      <a:pt x="81" y="38"/>
                      <a:pt x="81" y="36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0" y="34"/>
                      <a:pt x="79" y="34"/>
                      <a:pt x="79" y="35"/>
                    </a:cubicBezTo>
                    <a:cubicBezTo>
                      <a:pt x="77" y="35"/>
                      <a:pt x="76" y="35"/>
                      <a:pt x="74" y="36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7" y="51"/>
                      <a:pt x="64" y="67"/>
                      <a:pt x="50" y="70"/>
                    </a:cubicBezTo>
                    <a:cubicBezTo>
                      <a:pt x="37" y="73"/>
                      <a:pt x="23" y="68"/>
                      <a:pt x="15" y="57"/>
                    </a:cubicBezTo>
                    <a:cubicBezTo>
                      <a:pt x="10" y="50"/>
                      <a:pt x="8" y="42"/>
                      <a:pt x="10" y="34"/>
                    </a:cubicBezTo>
                    <a:cubicBezTo>
                      <a:pt x="11" y="25"/>
                      <a:pt x="16" y="17"/>
                      <a:pt x="23" y="12"/>
                    </a:cubicBezTo>
                    <a:cubicBezTo>
                      <a:pt x="35" y="3"/>
                      <a:pt x="53" y="4"/>
                      <a:pt x="64" y="14"/>
                    </a:cubicBezTo>
                    <a:cubicBezTo>
                      <a:pt x="66" y="12"/>
                      <a:pt x="67" y="11"/>
                      <a:pt x="69" y="9"/>
                    </a:cubicBezTo>
                    <a:cubicBezTo>
                      <a:pt x="66" y="6"/>
                      <a:pt x="62" y="4"/>
                      <a:pt x="58" y="3"/>
                    </a:cubicBezTo>
                    <a:cubicBezTo>
                      <a:pt x="54" y="1"/>
                      <a:pt x="49" y="0"/>
                      <a:pt x="44" y="0"/>
                    </a:cubicBezTo>
                    <a:cubicBezTo>
                      <a:pt x="33" y="0"/>
                      <a:pt x="22" y="3"/>
                      <a:pt x="14" y="11"/>
                    </a:cubicBezTo>
                    <a:cubicBezTo>
                      <a:pt x="3" y="23"/>
                      <a:pt x="0" y="41"/>
                      <a:pt x="8" y="5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258"/>
              <p:cNvSpPr/>
              <p:nvPr/>
            </p:nvSpPr>
            <p:spPr bwMode="auto">
              <a:xfrm>
                <a:off x="6078" y="1776"/>
                <a:ext cx="38" cy="38"/>
              </a:xfrm>
              <a:custGeom>
                <a:gdLst>
                  <a:gd name="T0" fmla="*/ 13 w 16"/>
                  <a:gd name="T1" fmla="*/ 11 h 16"/>
                  <a:gd name="T2" fmla="*/ 16 w 16"/>
                  <a:gd name="T3" fmla="*/ 8 h 16"/>
                  <a:gd name="T4" fmla="*/ 7 w 16"/>
                  <a:gd name="T5" fmla="*/ 0 h 16"/>
                  <a:gd name="T6" fmla="*/ 0 w 16"/>
                  <a:gd name="T7" fmla="*/ 3 h 16"/>
                  <a:gd name="T8" fmla="*/ 3 w 16"/>
                  <a:gd name="T9" fmla="*/ 16 h 16"/>
                  <a:gd name="T10" fmla="*/ 13 w 16"/>
                  <a:gd name="T11" fmla="*/ 1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13" y="11"/>
                    </a:moveTo>
                    <a:cubicBezTo>
                      <a:pt x="14" y="10"/>
                      <a:pt x="15" y="9"/>
                      <a:pt x="16" y="8"/>
                    </a:cubicBezTo>
                    <a:cubicBezTo>
                      <a:pt x="13" y="5"/>
                      <a:pt x="11" y="2"/>
                      <a:pt x="7" y="0"/>
                    </a:cubicBezTo>
                    <a:cubicBezTo>
                      <a:pt x="5" y="1"/>
                      <a:pt x="2" y="3"/>
                      <a:pt x="0" y="3"/>
                    </a:cubicBezTo>
                    <a:cubicBezTo>
                      <a:pt x="1" y="7"/>
                      <a:pt x="2" y="11"/>
                      <a:pt x="3" y="16"/>
                    </a:cubicBezTo>
                    <a:cubicBezTo>
                      <a:pt x="7" y="15"/>
                      <a:pt x="10" y="13"/>
                      <a:pt x="13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259"/>
              <p:cNvSpPr/>
              <p:nvPr/>
            </p:nvSpPr>
            <p:spPr bwMode="auto">
              <a:xfrm>
                <a:off x="6163" y="1757"/>
                <a:ext cx="5" cy="4"/>
              </a:xfrm>
              <a:custGeom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  <a:gd name="T8" fmla="*/ 0 w 2"/>
                  <a:gd name="T9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260"/>
              <p:cNvSpPr/>
              <p:nvPr/>
            </p:nvSpPr>
            <p:spPr bwMode="auto">
              <a:xfrm>
                <a:off x="5998" y="1757"/>
                <a:ext cx="35" cy="35"/>
              </a:xfrm>
              <a:custGeom>
                <a:gdLst>
                  <a:gd name="T0" fmla="*/ 7 w 15"/>
                  <a:gd name="T1" fmla="*/ 15 h 15"/>
                  <a:gd name="T2" fmla="*/ 15 w 15"/>
                  <a:gd name="T3" fmla="*/ 6 h 15"/>
                  <a:gd name="T4" fmla="*/ 11 w 15"/>
                  <a:gd name="T5" fmla="*/ 0 h 15"/>
                  <a:gd name="T6" fmla="*/ 0 w 15"/>
                  <a:gd name="T7" fmla="*/ 4 h 15"/>
                  <a:gd name="T8" fmla="*/ 2 w 15"/>
                  <a:gd name="T9" fmla="*/ 8 h 15"/>
                  <a:gd name="T10" fmla="*/ 7 w 15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9" y="12"/>
                      <a:pt x="12" y="9"/>
                      <a:pt x="15" y="6"/>
                    </a:cubicBezTo>
                    <a:cubicBezTo>
                      <a:pt x="13" y="5"/>
                      <a:pt x="12" y="2"/>
                      <a:pt x="11" y="0"/>
                    </a:cubicBezTo>
                    <a:cubicBezTo>
                      <a:pt x="7" y="1"/>
                      <a:pt x="3" y="2"/>
                      <a:pt x="0" y="4"/>
                    </a:cubicBezTo>
                    <a:cubicBezTo>
                      <a:pt x="0" y="5"/>
                      <a:pt x="1" y="6"/>
                      <a:pt x="2" y="8"/>
                    </a:cubicBezTo>
                    <a:cubicBezTo>
                      <a:pt x="3" y="10"/>
                      <a:pt x="5" y="12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261"/>
              <p:cNvSpPr/>
              <p:nvPr/>
            </p:nvSpPr>
            <p:spPr bwMode="auto">
              <a:xfrm>
                <a:off x="6017" y="1773"/>
                <a:ext cx="35" cy="38"/>
              </a:xfrm>
              <a:custGeom>
                <a:gdLst>
                  <a:gd name="T0" fmla="*/ 15 w 15"/>
                  <a:gd name="T1" fmla="*/ 4 h 16"/>
                  <a:gd name="T2" fmla="*/ 15 w 15"/>
                  <a:gd name="T3" fmla="*/ 4 h 16"/>
                  <a:gd name="T4" fmla="*/ 8 w 15"/>
                  <a:gd name="T5" fmla="*/ 0 h 16"/>
                  <a:gd name="T6" fmla="*/ 0 w 15"/>
                  <a:gd name="T7" fmla="*/ 9 h 16"/>
                  <a:gd name="T8" fmla="*/ 12 w 15"/>
                  <a:gd name="T9" fmla="*/ 16 h 16"/>
                  <a:gd name="T10" fmla="*/ 15 w 15"/>
                  <a:gd name="T11" fmla="*/ 4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15" y="4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2" y="4"/>
                      <a:pt x="10" y="2"/>
                      <a:pt x="8" y="0"/>
                    </a:cubicBezTo>
                    <a:cubicBezTo>
                      <a:pt x="5" y="3"/>
                      <a:pt x="3" y="6"/>
                      <a:pt x="0" y="9"/>
                    </a:cubicBezTo>
                    <a:cubicBezTo>
                      <a:pt x="3" y="12"/>
                      <a:pt x="7" y="14"/>
                      <a:pt x="12" y="16"/>
                    </a:cubicBezTo>
                    <a:cubicBezTo>
                      <a:pt x="13" y="12"/>
                      <a:pt x="14" y="8"/>
                      <a:pt x="15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262"/>
              <p:cNvSpPr/>
              <p:nvPr/>
            </p:nvSpPr>
            <p:spPr bwMode="auto">
              <a:xfrm>
                <a:off x="6014" y="1529"/>
                <a:ext cx="154" cy="130"/>
              </a:xfrm>
              <a:custGeom>
                <a:gdLst>
                  <a:gd name="T0" fmla="*/ 15 w 65"/>
                  <a:gd name="T1" fmla="*/ 25 h 55"/>
                  <a:gd name="T2" fmla="*/ 0 w 65"/>
                  <a:gd name="T3" fmla="*/ 55 h 55"/>
                  <a:gd name="T4" fmla="*/ 9 w 65"/>
                  <a:gd name="T5" fmla="*/ 51 h 55"/>
                  <a:gd name="T6" fmla="*/ 22 w 65"/>
                  <a:gd name="T7" fmla="*/ 30 h 55"/>
                  <a:gd name="T8" fmla="*/ 65 w 65"/>
                  <a:gd name="T9" fmla="*/ 8 h 55"/>
                  <a:gd name="T10" fmla="*/ 65 w 65"/>
                  <a:gd name="T11" fmla="*/ 0 h 55"/>
                  <a:gd name="T12" fmla="*/ 43 w 65"/>
                  <a:gd name="T13" fmla="*/ 7 h 55"/>
                  <a:gd name="T14" fmla="*/ 15 w 65"/>
                  <a:gd name="T15" fmla="*/ 25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55">
                    <a:moveTo>
                      <a:pt x="15" y="25"/>
                    </a:moveTo>
                    <a:cubicBezTo>
                      <a:pt x="7" y="33"/>
                      <a:pt x="0" y="43"/>
                      <a:pt x="0" y="55"/>
                    </a:cubicBezTo>
                    <a:cubicBezTo>
                      <a:pt x="3" y="53"/>
                      <a:pt x="6" y="52"/>
                      <a:pt x="9" y="51"/>
                    </a:cubicBezTo>
                    <a:cubicBezTo>
                      <a:pt x="9" y="42"/>
                      <a:pt x="15" y="36"/>
                      <a:pt x="22" y="30"/>
                    </a:cubicBezTo>
                    <a:cubicBezTo>
                      <a:pt x="35" y="20"/>
                      <a:pt x="50" y="13"/>
                      <a:pt x="65" y="8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57" y="2"/>
                      <a:pt x="50" y="4"/>
                      <a:pt x="43" y="7"/>
                    </a:cubicBezTo>
                    <a:cubicBezTo>
                      <a:pt x="33" y="12"/>
                      <a:pt x="23" y="18"/>
                      <a:pt x="15" y="25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263"/>
              <p:cNvSpPr/>
              <p:nvPr/>
            </p:nvSpPr>
            <p:spPr bwMode="auto">
              <a:xfrm>
                <a:off x="4928" y="1889"/>
                <a:ext cx="43" cy="41"/>
              </a:xfrm>
              <a:custGeom>
                <a:gdLst>
                  <a:gd name="T0" fmla="*/ 18 w 18"/>
                  <a:gd name="T1" fmla="*/ 13 h 17"/>
                  <a:gd name="T2" fmla="*/ 15 w 18"/>
                  <a:gd name="T3" fmla="*/ 5 h 17"/>
                  <a:gd name="T4" fmla="*/ 12 w 18"/>
                  <a:gd name="T5" fmla="*/ 0 h 17"/>
                  <a:gd name="T6" fmla="*/ 0 w 18"/>
                  <a:gd name="T7" fmla="*/ 4 h 17"/>
                  <a:gd name="T8" fmla="*/ 5 w 18"/>
                  <a:gd name="T9" fmla="*/ 17 h 17"/>
                  <a:gd name="T10" fmla="*/ 18 w 18"/>
                  <a:gd name="T11" fmla="*/ 13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18" y="13"/>
                    </a:moveTo>
                    <a:cubicBezTo>
                      <a:pt x="17" y="10"/>
                      <a:pt x="16" y="8"/>
                      <a:pt x="15" y="5"/>
                    </a:cubicBezTo>
                    <a:cubicBezTo>
                      <a:pt x="14" y="3"/>
                      <a:pt x="13" y="2"/>
                      <a:pt x="12" y="0"/>
                    </a:cubicBezTo>
                    <a:cubicBezTo>
                      <a:pt x="8" y="1"/>
                      <a:pt x="4" y="3"/>
                      <a:pt x="0" y="4"/>
                    </a:cubicBezTo>
                    <a:cubicBezTo>
                      <a:pt x="2" y="9"/>
                      <a:pt x="3" y="13"/>
                      <a:pt x="5" y="17"/>
                    </a:cubicBezTo>
                    <a:cubicBezTo>
                      <a:pt x="9" y="16"/>
                      <a:pt x="14" y="14"/>
                      <a:pt x="18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264"/>
              <p:cNvSpPr/>
              <p:nvPr/>
            </p:nvSpPr>
            <p:spPr bwMode="auto">
              <a:xfrm>
                <a:off x="4583" y="1550"/>
                <a:ext cx="50" cy="57"/>
              </a:xfrm>
              <a:custGeom>
                <a:gdLst>
                  <a:gd name="T0" fmla="*/ 21 w 21"/>
                  <a:gd name="T1" fmla="*/ 4 h 24"/>
                  <a:gd name="T2" fmla="*/ 2 w 21"/>
                  <a:gd name="T3" fmla="*/ 10 h 24"/>
                  <a:gd name="T4" fmla="*/ 2 w 21"/>
                  <a:gd name="T5" fmla="*/ 19 h 24"/>
                  <a:gd name="T6" fmla="*/ 8 w 21"/>
                  <a:gd name="T7" fmla="*/ 24 h 24"/>
                  <a:gd name="T8" fmla="*/ 8 w 21"/>
                  <a:gd name="T9" fmla="*/ 24 h 24"/>
                  <a:gd name="T10" fmla="*/ 13 w 21"/>
                  <a:gd name="T11" fmla="*/ 13 h 24"/>
                  <a:gd name="T12" fmla="*/ 21 w 21"/>
                  <a:gd name="T13" fmla="*/ 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4">
                    <a:moveTo>
                      <a:pt x="21" y="4"/>
                    </a:moveTo>
                    <a:cubicBezTo>
                      <a:pt x="14" y="0"/>
                      <a:pt x="4" y="2"/>
                      <a:pt x="2" y="10"/>
                    </a:cubicBezTo>
                    <a:cubicBezTo>
                      <a:pt x="1" y="13"/>
                      <a:pt x="0" y="16"/>
                      <a:pt x="2" y="19"/>
                    </a:cubicBezTo>
                    <a:cubicBezTo>
                      <a:pt x="3" y="22"/>
                      <a:pt x="6" y="23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0"/>
                      <a:pt x="11" y="16"/>
                      <a:pt x="13" y="13"/>
                    </a:cubicBezTo>
                    <a:cubicBezTo>
                      <a:pt x="15" y="10"/>
                      <a:pt x="18" y="7"/>
                      <a:pt x="21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265"/>
              <p:cNvSpPr/>
              <p:nvPr/>
            </p:nvSpPr>
            <p:spPr bwMode="auto">
              <a:xfrm>
                <a:off x="4644" y="1678"/>
                <a:ext cx="31" cy="36"/>
              </a:xfrm>
              <a:custGeom>
                <a:gdLst>
                  <a:gd name="T0" fmla="*/ 0 w 13"/>
                  <a:gd name="T1" fmla="*/ 8 h 15"/>
                  <a:gd name="T2" fmla="*/ 5 w 13"/>
                  <a:gd name="T3" fmla="*/ 15 h 15"/>
                  <a:gd name="T4" fmla="*/ 10 w 13"/>
                  <a:gd name="T5" fmla="*/ 10 h 15"/>
                  <a:gd name="T6" fmla="*/ 13 w 13"/>
                  <a:gd name="T7" fmla="*/ 6 h 15"/>
                  <a:gd name="T8" fmla="*/ 8 w 13"/>
                  <a:gd name="T9" fmla="*/ 0 h 15"/>
                  <a:gd name="T10" fmla="*/ 0 w 13"/>
                  <a:gd name="T11" fmla="*/ 8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8"/>
                    </a:moveTo>
                    <a:cubicBezTo>
                      <a:pt x="1" y="11"/>
                      <a:pt x="3" y="13"/>
                      <a:pt x="5" y="15"/>
                    </a:cubicBezTo>
                    <a:cubicBezTo>
                      <a:pt x="7" y="13"/>
                      <a:pt x="8" y="11"/>
                      <a:pt x="10" y="10"/>
                    </a:cubicBezTo>
                    <a:cubicBezTo>
                      <a:pt x="11" y="8"/>
                      <a:pt x="12" y="7"/>
                      <a:pt x="13" y="6"/>
                    </a:cubicBezTo>
                    <a:cubicBezTo>
                      <a:pt x="11" y="4"/>
                      <a:pt x="10" y="2"/>
                      <a:pt x="8" y="0"/>
                    </a:cubicBezTo>
                    <a:cubicBezTo>
                      <a:pt x="5" y="2"/>
                      <a:pt x="2" y="5"/>
                      <a:pt x="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266"/>
              <p:cNvSpPr/>
              <p:nvPr/>
            </p:nvSpPr>
            <p:spPr bwMode="auto">
              <a:xfrm>
                <a:off x="4628" y="1503"/>
                <a:ext cx="59" cy="52"/>
              </a:xfrm>
              <a:custGeom>
                <a:gdLst>
                  <a:gd name="T0" fmla="*/ 7 w 25"/>
                  <a:gd name="T1" fmla="*/ 3 h 22"/>
                  <a:gd name="T2" fmla="*/ 0 w 25"/>
                  <a:gd name="T3" fmla="*/ 13 h 22"/>
                  <a:gd name="T4" fmla="*/ 3 w 25"/>
                  <a:gd name="T5" fmla="*/ 22 h 22"/>
                  <a:gd name="T6" fmla="*/ 25 w 25"/>
                  <a:gd name="T7" fmla="*/ 12 h 22"/>
                  <a:gd name="T8" fmla="*/ 7 w 25"/>
                  <a:gd name="T9" fmla="*/ 3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7" y="3"/>
                    </a:moveTo>
                    <a:cubicBezTo>
                      <a:pt x="3" y="5"/>
                      <a:pt x="0" y="9"/>
                      <a:pt x="0" y="13"/>
                    </a:cubicBezTo>
                    <a:cubicBezTo>
                      <a:pt x="0" y="16"/>
                      <a:pt x="1" y="20"/>
                      <a:pt x="3" y="22"/>
                    </a:cubicBezTo>
                    <a:cubicBezTo>
                      <a:pt x="9" y="17"/>
                      <a:pt x="17" y="14"/>
                      <a:pt x="25" y="12"/>
                    </a:cubicBezTo>
                    <a:cubicBezTo>
                      <a:pt x="22" y="5"/>
                      <a:pt x="14" y="0"/>
                      <a:pt x="7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267"/>
              <p:cNvSpPr/>
              <p:nvPr/>
            </p:nvSpPr>
            <p:spPr bwMode="auto">
              <a:xfrm>
                <a:off x="4635" y="1583"/>
                <a:ext cx="43" cy="43"/>
              </a:xfrm>
              <a:custGeom>
                <a:gdLst>
                  <a:gd name="T0" fmla="*/ 0 w 18"/>
                  <a:gd name="T1" fmla="*/ 12 h 18"/>
                  <a:gd name="T2" fmla="*/ 13 w 18"/>
                  <a:gd name="T3" fmla="*/ 18 h 18"/>
                  <a:gd name="T4" fmla="*/ 18 w 18"/>
                  <a:gd name="T5" fmla="*/ 12 h 18"/>
                  <a:gd name="T6" fmla="*/ 12 w 18"/>
                  <a:gd name="T7" fmla="*/ 5 h 18"/>
                  <a:gd name="T8" fmla="*/ 8 w 18"/>
                  <a:gd name="T9" fmla="*/ 0 h 18"/>
                  <a:gd name="T10" fmla="*/ 0 w 18"/>
                  <a:gd name="T11" fmla="*/ 12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0" y="12"/>
                    </a:moveTo>
                    <a:cubicBezTo>
                      <a:pt x="4" y="14"/>
                      <a:pt x="8" y="16"/>
                      <a:pt x="13" y="18"/>
                    </a:cubicBezTo>
                    <a:cubicBezTo>
                      <a:pt x="14" y="16"/>
                      <a:pt x="16" y="13"/>
                      <a:pt x="18" y="12"/>
                    </a:cubicBezTo>
                    <a:cubicBezTo>
                      <a:pt x="16" y="9"/>
                      <a:pt x="14" y="7"/>
                      <a:pt x="12" y="5"/>
                    </a:cubicBezTo>
                    <a:cubicBezTo>
                      <a:pt x="11" y="3"/>
                      <a:pt x="9" y="2"/>
                      <a:pt x="8" y="0"/>
                    </a:cubicBezTo>
                    <a:cubicBezTo>
                      <a:pt x="5" y="3"/>
                      <a:pt x="2" y="7"/>
                      <a:pt x="0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268"/>
              <p:cNvSpPr/>
              <p:nvPr/>
            </p:nvSpPr>
            <p:spPr bwMode="auto">
              <a:xfrm>
                <a:off x="4628" y="1614"/>
                <a:ext cx="35" cy="29"/>
              </a:xfrm>
              <a:custGeom>
                <a:gdLst>
                  <a:gd name="T0" fmla="*/ 0 w 15"/>
                  <a:gd name="T1" fmla="*/ 12 h 12"/>
                  <a:gd name="T2" fmla="*/ 11 w 15"/>
                  <a:gd name="T3" fmla="*/ 11 h 12"/>
                  <a:gd name="T4" fmla="*/ 13 w 15"/>
                  <a:gd name="T5" fmla="*/ 11 h 12"/>
                  <a:gd name="T6" fmla="*/ 15 w 15"/>
                  <a:gd name="T7" fmla="*/ 6 h 12"/>
                  <a:gd name="T8" fmla="*/ 2 w 15"/>
                  <a:gd name="T9" fmla="*/ 0 h 12"/>
                  <a:gd name="T10" fmla="*/ 0 w 15"/>
                  <a:gd name="T11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2">
                    <a:moveTo>
                      <a:pt x="0" y="12"/>
                    </a:moveTo>
                    <a:cubicBezTo>
                      <a:pt x="4" y="11"/>
                      <a:pt x="7" y="11"/>
                      <a:pt x="11" y="11"/>
                    </a:cubicBezTo>
                    <a:cubicBezTo>
                      <a:pt x="12" y="11"/>
                      <a:pt x="12" y="11"/>
                      <a:pt x="13" y="11"/>
                    </a:cubicBezTo>
                    <a:cubicBezTo>
                      <a:pt x="13" y="9"/>
                      <a:pt x="14" y="8"/>
                      <a:pt x="15" y="6"/>
                    </a:cubicBezTo>
                    <a:cubicBezTo>
                      <a:pt x="11" y="4"/>
                      <a:pt x="6" y="3"/>
                      <a:pt x="2" y="0"/>
                    </a:cubicBezTo>
                    <a:cubicBezTo>
                      <a:pt x="1" y="4"/>
                      <a:pt x="0" y="8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269"/>
              <p:cNvSpPr/>
              <p:nvPr/>
            </p:nvSpPr>
            <p:spPr bwMode="auto">
              <a:xfrm>
                <a:off x="4746" y="1576"/>
                <a:ext cx="40" cy="43"/>
              </a:xfrm>
              <a:custGeom>
                <a:gdLst>
                  <a:gd name="T0" fmla="*/ 6 w 17"/>
                  <a:gd name="T1" fmla="*/ 0 h 18"/>
                  <a:gd name="T2" fmla="*/ 0 w 17"/>
                  <a:gd name="T3" fmla="*/ 13 h 18"/>
                  <a:gd name="T4" fmla="*/ 5 w 17"/>
                  <a:gd name="T5" fmla="*/ 17 h 18"/>
                  <a:gd name="T6" fmla="*/ 6 w 17"/>
                  <a:gd name="T7" fmla="*/ 18 h 18"/>
                  <a:gd name="T8" fmla="*/ 17 w 17"/>
                  <a:gd name="T9" fmla="*/ 11 h 18"/>
                  <a:gd name="T10" fmla="*/ 6 w 17"/>
                  <a:gd name="T11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8">
                    <a:moveTo>
                      <a:pt x="6" y="0"/>
                    </a:moveTo>
                    <a:cubicBezTo>
                      <a:pt x="5" y="5"/>
                      <a:pt x="2" y="9"/>
                      <a:pt x="0" y="13"/>
                    </a:cubicBezTo>
                    <a:cubicBezTo>
                      <a:pt x="2" y="14"/>
                      <a:pt x="3" y="15"/>
                      <a:pt x="5" y="17"/>
                    </a:cubicBezTo>
                    <a:cubicBezTo>
                      <a:pt x="5" y="17"/>
                      <a:pt x="5" y="18"/>
                      <a:pt x="6" y="18"/>
                    </a:cubicBezTo>
                    <a:cubicBezTo>
                      <a:pt x="10" y="16"/>
                      <a:pt x="13" y="13"/>
                      <a:pt x="17" y="11"/>
                    </a:cubicBezTo>
                    <a:cubicBezTo>
                      <a:pt x="14" y="7"/>
                      <a:pt x="10" y="3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270"/>
              <p:cNvSpPr/>
              <p:nvPr/>
            </p:nvSpPr>
            <p:spPr bwMode="auto">
              <a:xfrm>
                <a:off x="4772" y="1638"/>
                <a:ext cx="29" cy="36"/>
              </a:xfrm>
              <a:custGeom>
                <a:gdLst>
                  <a:gd name="T0" fmla="*/ 12 w 12"/>
                  <a:gd name="T1" fmla="*/ 6 h 15"/>
                  <a:gd name="T2" fmla="*/ 11 w 12"/>
                  <a:gd name="T3" fmla="*/ 0 h 15"/>
                  <a:gd name="T4" fmla="*/ 0 w 12"/>
                  <a:gd name="T5" fmla="*/ 3 h 15"/>
                  <a:gd name="T6" fmla="*/ 1 w 12"/>
                  <a:gd name="T7" fmla="*/ 12 h 15"/>
                  <a:gd name="T8" fmla="*/ 11 w 12"/>
                  <a:gd name="T9" fmla="*/ 15 h 15"/>
                  <a:gd name="T10" fmla="*/ 12 w 12"/>
                  <a:gd name="T11" fmla="*/ 6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5">
                    <a:moveTo>
                      <a:pt x="12" y="6"/>
                    </a:moveTo>
                    <a:cubicBezTo>
                      <a:pt x="12" y="4"/>
                      <a:pt x="12" y="2"/>
                      <a:pt x="11" y="0"/>
                    </a:cubicBezTo>
                    <a:cubicBezTo>
                      <a:pt x="7" y="1"/>
                      <a:pt x="4" y="2"/>
                      <a:pt x="0" y="3"/>
                    </a:cubicBezTo>
                    <a:cubicBezTo>
                      <a:pt x="1" y="6"/>
                      <a:pt x="1" y="9"/>
                      <a:pt x="1" y="12"/>
                    </a:cubicBezTo>
                    <a:cubicBezTo>
                      <a:pt x="4" y="13"/>
                      <a:pt x="8" y="14"/>
                      <a:pt x="11" y="15"/>
                    </a:cubicBezTo>
                    <a:cubicBezTo>
                      <a:pt x="12" y="12"/>
                      <a:pt x="12" y="9"/>
                      <a:pt x="12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271"/>
              <p:cNvSpPr/>
              <p:nvPr/>
            </p:nvSpPr>
            <p:spPr bwMode="auto">
              <a:xfrm>
                <a:off x="4656" y="1564"/>
                <a:ext cx="43" cy="45"/>
              </a:xfrm>
              <a:custGeom>
                <a:gdLst>
                  <a:gd name="T0" fmla="*/ 4 w 18"/>
                  <a:gd name="T1" fmla="*/ 5 h 19"/>
                  <a:gd name="T2" fmla="*/ 0 w 18"/>
                  <a:gd name="T3" fmla="*/ 7 h 19"/>
                  <a:gd name="T4" fmla="*/ 5 w 18"/>
                  <a:gd name="T5" fmla="*/ 13 h 19"/>
                  <a:gd name="T6" fmla="*/ 11 w 18"/>
                  <a:gd name="T7" fmla="*/ 19 h 19"/>
                  <a:gd name="T8" fmla="*/ 18 w 18"/>
                  <a:gd name="T9" fmla="*/ 16 h 19"/>
                  <a:gd name="T10" fmla="*/ 14 w 18"/>
                  <a:gd name="T11" fmla="*/ 0 h 19"/>
                  <a:gd name="T12" fmla="*/ 4 w 18"/>
                  <a:gd name="T13" fmla="*/ 5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5"/>
                    </a:moveTo>
                    <a:cubicBezTo>
                      <a:pt x="2" y="5"/>
                      <a:pt x="1" y="6"/>
                      <a:pt x="0" y="7"/>
                    </a:cubicBezTo>
                    <a:cubicBezTo>
                      <a:pt x="2" y="9"/>
                      <a:pt x="4" y="11"/>
                      <a:pt x="5" y="13"/>
                    </a:cubicBezTo>
                    <a:cubicBezTo>
                      <a:pt x="7" y="15"/>
                      <a:pt x="9" y="17"/>
                      <a:pt x="11" y="19"/>
                    </a:cubicBezTo>
                    <a:cubicBezTo>
                      <a:pt x="13" y="17"/>
                      <a:pt x="15" y="16"/>
                      <a:pt x="18" y="16"/>
                    </a:cubicBezTo>
                    <a:cubicBezTo>
                      <a:pt x="16" y="10"/>
                      <a:pt x="14" y="6"/>
                      <a:pt x="14" y="0"/>
                    </a:cubicBezTo>
                    <a:cubicBezTo>
                      <a:pt x="10" y="1"/>
                      <a:pt x="7" y="3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272"/>
              <p:cNvSpPr/>
              <p:nvPr/>
            </p:nvSpPr>
            <p:spPr bwMode="auto">
              <a:xfrm>
                <a:off x="4692" y="1562"/>
                <a:ext cx="33" cy="38"/>
              </a:xfrm>
              <a:custGeom>
                <a:gdLst>
                  <a:gd name="T0" fmla="*/ 0 w 14"/>
                  <a:gd name="T1" fmla="*/ 1 h 16"/>
                  <a:gd name="T2" fmla="*/ 4 w 14"/>
                  <a:gd name="T3" fmla="*/ 16 h 16"/>
                  <a:gd name="T4" fmla="*/ 5 w 14"/>
                  <a:gd name="T5" fmla="*/ 16 h 16"/>
                  <a:gd name="T6" fmla="*/ 12 w 14"/>
                  <a:gd name="T7" fmla="*/ 16 h 16"/>
                  <a:gd name="T8" fmla="*/ 14 w 14"/>
                  <a:gd name="T9" fmla="*/ 1 h 16"/>
                  <a:gd name="T10" fmla="*/ 0 w 14"/>
                  <a:gd name="T11" fmla="*/ 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0" y="1"/>
                    </a:moveTo>
                    <a:cubicBezTo>
                      <a:pt x="1" y="6"/>
                      <a:pt x="3" y="11"/>
                      <a:pt x="4" y="16"/>
                    </a:cubicBezTo>
                    <a:cubicBezTo>
                      <a:pt x="4" y="16"/>
                      <a:pt x="5" y="16"/>
                      <a:pt x="5" y="16"/>
                    </a:cubicBezTo>
                    <a:cubicBezTo>
                      <a:pt x="7" y="16"/>
                      <a:pt x="9" y="16"/>
                      <a:pt x="12" y="16"/>
                    </a:cubicBezTo>
                    <a:cubicBezTo>
                      <a:pt x="12" y="11"/>
                      <a:pt x="14" y="6"/>
                      <a:pt x="14" y="1"/>
                    </a:cubicBezTo>
                    <a:cubicBezTo>
                      <a:pt x="9" y="0"/>
                      <a:pt x="5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273"/>
              <p:cNvSpPr/>
              <p:nvPr/>
            </p:nvSpPr>
            <p:spPr bwMode="auto">
              <a:xfrm>
                <a:off x="4763" y="1605"/>
                <a:ext cx="35" cy="38"/>
              </a:xfrm>
              <a:custGeom>
                <a:gdLst>
                  <a:gd name="T0" fmla="*/ 0 w 15"/>
                  <a:gd name="T1" fmla="*/ 7 h 16"/>
                  <a:gd name="T2" fmla="*/ 4 w 15"/>
                  <a:gd name="T3" fmla="*/ 16 h 16"/>
                  <a:gd name="T4" fmla="*/ 15 w 15"/>
                  <a:gd name="T5" fmla="*/ 13 h 16"/>
                  <a:gd name="T6" fmla="*/ 10 w 15"/>
                  <a:gd name="T7" fmla="*/ 0 h 16"/>
                  <a:gd name="T8" fmla="*/ 0 w 15"/>
                  <a:gd name="T9" fmla="*/ 7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0" y="7"/>
                    </a:moveTo>
                    <a:cubicBezTo>
                      <a:pt x="2" y="10"/>
                      <a:pt x="3" y="13"/>
                      <a:pt x="4" y="16"/>
                    </a:cubicBezTo>
                    <a:cubicBezTo>
                      <a:pt x="8" y="15"/>
                      <a:pt x="11" y="13"/>
                      <a:pt x="15" y="13"/>
                    </a:cubicBezTo>
                    <a:cubicBezTo>
                      <a:pt x="14" y="8"/>
                      <a:pt x="13" y="4"/>
                      <a:pt x="10" y="0"/>
                    </a:cubicBezTo>
                    <a:cubicBezTo>
                      <a:pt x="7" y="3"/>
                      <a:pt x="4" y="6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274"/>
              <p:cNvSpPr/>
              <p:nvPr/>
            </p:nvSpPr>
            <p:spPr bwMode="auto">
              <a:xfrm>
                <a:off x="4751" y="1859"/>
                <a:ext cx="64" cy="35"/>
              </a:xfrm>
              <a:custGeom>
                <a:gdLst>
                  <a:gd name="T0" fmla="*/ 17 w 27"/>
                  <a:gd name="T1" fmla="*/ 2 h 15"/>
                  <a:gd name="T2" fmla="*/ 0 w 27"/>
                  <a:gd name="T3" fmla="*/ 10 h 15"/>
                  <a:gd name="T4" fmla="*/ 1 w 27"/>
                  <a:gd name="T5" fmla="*/ 11 h 15"/>
                  <a:gd name="T6" fmla="*/ 27 w 27"/>
                  <a:gd name="T7" fmla="*/ 15 h 15"/>
                  <a:gd name="T8" fmla="*/ 17 w 27"/>
                  <a:gd name="T9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17" y="2"/>
                    </a:moveTo>
                    <a:cubicBezTo>
                      <a:pt x="10" y="0"/>
                      <a:pt x="3" y="4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10" y="14"/>
                      <a:pt x="18" y="15"/>
                      <a:pt x="27" y="15"/>
                    </a:cubicBezTo>
                    <a:cubicBezTo>
                      <a:pt x="25" y="10"/>
                      <a:pt x="22" y="4"/>
                      <a:pt x="17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275"/>
              <p:cNvSpPr/>
              <p:nvPr/>
            </p:nvSpPr>
            <p:spPr bwMode="auto">
              <a:xfrm>
                <a:off x="4649" y="1695"/>
                <a:ext cx="558" cy="225"/>
              </a:xfrm>
              <a:custGeom>
                <a:gdLst>
                  <a:gd name="T0" fmla="*/ 150 w 236"/>
                  <a:gd name="T1" fmla="*/ 70 h 95"/>
                  <a:gd name="T2" fmla="*/ 183 w 236"/>
                  <a:gd name="T3" fmla="*/ 49 h 95"/>
                  <a:gd name="T4" fmla="*/ 213 w 236"/>
                  <a:gd name="T5" fmla="*/ 25 h 95"/>
                  <a:gd name="T6" fmla="*/ 236 w 236"/>
                  <a:gd name="T7" fmla="*/ 3 h 95"/>
                  <a:gd name="T8" fmla="*/ 229 w 236"/>
                  <a:gd name="T9" fmla="*/ 0 h 95"/>
                  <a:gd name="T10" fmla="*/ 229 w 236"/>
                  <a:gd name="T11" fmla="*/ 0 h 95"/>
                  <a:gd name="T12" fmla="*/ 204 w 236"/>
                  <a:gd name="T13" fmla="*/ 23 h 95"/>
                  <a:gd name="T14" fmla="*/ 179 w 236"/>
                  <a:gd name="T15" fmla="*/ 43 h 95"/>
                  <a:gd name="T16" fmla="*/ 152 w 236"/>
                  <a:gd name="T17" fmla="*/ 62 h 95"/>
                  <a:gd name="T18" fmla="*/ 122 w 236"/>
                  <a:gd name="T19" fmla="*/ 76 h 95"/>
                  <a:gd name="T20" fmla="*/ 49 w 236"/>
                  <a:gd name="T21" fmla="*/ 83 h 95"/>
                  <a:gd name="T22" fmla="*/ 7 w 236"/>
                  <a:gd name="T23" fmla="*/ 51 h 95"/>
                  <a:gd name="T24" fmla="*/ 1 w 236"/>
                  <a:gd name="T25" fmla="*/ 49 h 95"/>
                  <a:gd name="T26" fmla="*/ 0 w 236"/>
                  <a:gd name="T27" fmla="*/ 49 h 95"/>
                  <a:gd name="T28" fmla="*/ 17 w 236"/>
                  <a:gd name="T29" fmla="*/ 75 h 95"/>
                  <a:gd name="T30" fmla="*/ 45 w 236"/>
                  <a:gd name="T31" fmla="*/ 89 h 95"/>
                  <a:gd name="T32" fmla="*/ 115 w 236"/>
                  <a:gd name="T33" fmla="*/ 85 h 95"/>
                  <a:gd name="T34" fmla="*/ 150 w 236"/>
                  <a:gd name="T35" fmla="*/ 70 h 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95">
                    <a:moveTo>
                      <a:pt x="150" y="70"/>
                    </a:moveTo>
                    <a:cubicBezTo>
                      <a:pt x="162" y="64"/>
                      <a:pt x="172" y="57"/>
                      <a:pt x="183" y="49"/>
                    </a:cubicBezTo>
                    <a:cubicBezTo>
                      <a:pt x="193" y="42"/>
                      <a:pt x="203" y="33"/>
                      <a:pt x="213" y="25"/>
                    </a:cubicBezTo>
                    <a:cubicBezTo>
                      <a:pt x="221" y="18"/>
                      <a:pt x="229" y="11"/>
                      <a:pt x="236" y="3"/>
                    </a:cubicBezTo>
                    <a:cubicBezTo>
                      <a:pt x="234" y="2"/>
                      <a:pt x="231" y="1"/>
                      <a:pt x="229" y="0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221" y="8"/>
                      <a:pt x="212" y="15"/>
                      <a:pt x="204" y="23"/>
                    </a:cubicBezTo>
                    <a:cubicBezTo>
                      <a:pt x="196" y="30"/>
                      <a:pt x="187" y="37"/>
                      <a:pt x="179" y="43"/>
                    </a:cubicBezTo>
                    <a:cubicBezTo>
                      <a:pt x="170" y="50"/>
                      <a:pt x="161" y="56"/>
                      <a:pt x="152" y="62"/>
                    </a:cubicBezTo>
                    <a:cubicBezTo>
                      <a:pt x="142" y="67"/>
                      <a:pt x="132" y="72"/>
                      <a:pt x="122" y="76"/>
                    </a:cubicBezTo>
                    <a:cubicBezTo>
                      <a:pt x="99" y="84"/>
                      <a:pt x="74" y="90"/>
                      <a:pt x="49" y="83"/>
                    </a:cubicBezTo>
                    <a:cubicBezTo>
                      <a:pt x="32" y="78"/>
                      <a:pt x="13" y="69"/>
                      <a:pt x="7" y="51"/>
                    </a:cubicBezTo>
                    <a:cubicBezTo>
                      <a:pt x="5" y="51"/>
                      <a:pt x="3" y="50"/>
                      <a:pt x="1" y="49"/>
                    </a:cubicBezTo>
                    <a:cubicBezTo>
                      <a:pt x="1" y="49"/>
                      <a:pt x="0" y="49"/>
                      <a:pt x="0" y="49"/>
                    </a:cubicBezTo>
                    <a:cubicBezTo>
                      <a:pt x="4" y="58"/>
                      <a:pt x="10" y="68"/>
                      <a:pt x="17" y="75"/>
                    </a:cubicBezTo>
                    <a:cubicBezTo>
                      <a:pt x="25" y="82"/>
                      <a:pt x="35" y="87"/>
                      <a:pt x="45" y="89"/>
                    </a:cubicBezTo>
                    <a:cubicBezTo>
                      <a:pt x="68" y="95"/>
                      <a:pt x="93" y="93"/>
                      <a:pt x="115" y="85"/>
                    </a:cubicBezTo>
                    <a:cubicBezTo>
                      <a:pt x="127" y="81"/>
                      <a:pt x="139" y="76"/>
                      <a:pt x="150" y="7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276"/>
              <p:cNvSpPr/>
              <p:nvPr/>
            </p:nvSpPr>
            <p:spPr bwMode="auto">
              <a:xfrm>
                <a:off x="4819" y="1863"/>
                <a:ext cx="60" cy="31"/>
              </a:xfrm>
              <a:custGeom>
                <a:gdLst>
                  <a:gd name="T0" fmla="*/ 11 w 25"/>
                  <a:gd name="T1" fmla="*/ 0 h 13"/>
                  <a:gd name="T2" fmla="*/ 2 w 25"/>
                  <a:gd name="T3" fmla="*/ 5 h 13"/>
                  <a:gd name="T4" fmla="*/ 0 w 25"/>
                  <a:gd name="T5" fmla="*/ 13 h 13"/>
                  <a:gd name="T6" fmla="*/ 25 w 25"/>
                  <a:gd name="T7" fmla="*/ 10 h 13"/>
                  <a:gd name="T8" fmla="*/ 11 w 25"/>
                  <a:gd name="T9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3">
                    <a:moveTo>
                      <a:pt x="11" y="0"/>
                    </a:moveTo>
                    <a:cubicBezTo>
                      <a:pt x="7" y="0"/>
                      <a:pt x="4" y="2"/>
                      <a:pt x="2" y="5"/>
                    </a:cubicBezTo>
                    <a:cubicBezTo>
                      <a:pt x="1" y="7"/>
                      <a:pt x="0" y="10"/>
                      <a:pt x="0" y="13"/>
                    </a:cubicBezTo>
                    <a:cubicBezTo>
                      <a:pt x="8" y="13"/>
                      <a:pt x="17" y="12"/>
                      <a:pt x="25" y="10"/>
                    </a:cubicBezTo>
                    <a:cubicBezTo>
                      <a:pt x="23" y="5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277"/>
              <p:cNvSpPr/>
              <p:nvPr/>
            </p:nvSpPr>
            <p:spPr bwMode="auto">
              <a:xfrm>
                <a:off x="4692" y="1842"/>
                <a:ext cx="54" cy="38"/>
              </a:xfrm>
              <a:custGeom>
                <a:gdLst>
                  <a:gd name="T0" fmla="*/ 21 w 23"/>
                  <a:gd name="T1" fmla="*/ 9 h 16"/>
                  <a:gd name="T2" fmla="*/ 16 w 23"/>
                  <a:gd name="T3" fmla="*/ 3 h 16"/>
                  <a:gd name="T4" fmla="*/ 0 w 23"/>
                  <a:gd name="T5" fmla="*/ 3 h 16"/>
                  <a:gd name="T6" fmla="*/ 22 w 23"/>
                  <a:gd name="T7" fmla="*/ 16 h 16"/>
                  <a:gd name="T8" fmla="*/ 21 w 23"/>
                  <a:gd name="T9" fmla="*/ 9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6">
                    <a:moveTo>
                      <a:pt x="21" y="9"/>
                    </a:moveTo>
                    <a:cubicBezTo>
                      <a:pt x="20" y="6"/>
                      <a:pt x="18" y="4"/>
                      <a:pt x="16" y="3"/>
                    </a:cubicBezTo>
                    <a:cubicBezTo>
                      <a:pt x="11" y="0"/>
                      <a:pt x="5" y="0"/>
                      <a:pt x="0" y="3"/>
                    </a:cubicBezTo>
                    <a:cubicBezTo>
                      <a:pt x="6" y="9"/>
                      <a:pt x="14" y="13"/>
                      <a:pt x="22" y="16"/>
                    </a:cubicBezTo>
                    <a:cubicBezTo>
                      <a:pt x="23" y="14"/>
                      <a:pt x="23" y="11"/>
                      <a:pt x="21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278"/>
              <p:cNvSpPr/>
              <p:nvPr/>
            </p:nvSpPr>
            <p:spPr bwMode="auto">
              <a:xfrm>
                <a:off x="4670" y="1814"/>
                <a:ext cx="29" cy="30"/>
              </a:xfrm>
              <a:custGeom>
                <a:gdLst>
                  <a:gd name="T0" fmla="*/ 4 w 12"/>
                  <a:gd name="T1" fmla="*/ 1 h 13"/>
                  <a:gd name="T2" fmla="*/ 0 w 12"/>
                  <a:gd name="T3" fmla="*/ 1 h 13"/>
                  <a:gd name="T4" fmla="*/ 8 w 12"/>
                  <a:gd name="T5" fmla="*/ 13 h 13"/>
                  <a:gd name="T6" fmla="*/ 9 w 12"/>
                  <a:gd name="T7" fmla="*/ 0 h 13"/>
                  <a:gd name="T8" fmla="*/ 4 w 12"/>
                  <a:gd name="T9" fmla="*/ 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"/>
                    </a:moveTo>
                    <a:cubicBezTo>
                      <a:pt x="3" y="1"/>
                      <a:pt x="1" y="1"/>
                      <a:pt x="0" y="1"/>
                    </a:cubicBezTo>
                    <a:cubicBezTo>
                      <a:pt x="2" y="6"/>
                      <a:pt x="4" y="10"/>
                      <a:pt x="8" y="13"/>
                    </a:cubicBezTo>
                    <a:cubicBezTo>
                      <a:pt x="11" y="11"/>
                      <a:pt x="12" y="3"/>
                      <a:pt x="9" y="0"/>
                    </a:cubicBezTo>
                    <a:cubicBezTo>
                      <a:pt x="7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279"/>
              <p:cNvSpPr/>
              <p:nvPr/>
            </p:nvSpPr>
            <p:spPr bwMode="auto">
              <a:xfrm>
                <a:off x="4881" y="1844"/>
                <a:ext cx="59" cy="43"/>
              </a:xfrm>
              <a:custGeom>
                <a:gdLst>
                  <a:gd name="T0" fmla="*/ 25 w 25"/>
                  <a:gd name="T1" fmla="*/ 10 h 18"/>
                  <a:gd name="T2" fmla="*/ 9 w 25"/>
                  <a:gd name="T3" fmla="*/ 2 h 18"/>
                  <a:gd name="T4" fmla="*/ 1 w 25"/>
                  <a:gd name="T5" fmla="*/ 9 h 18"/>
                  <a:gd name="T6" fmla="*/ 1 w 25"/>
                  <a:gd name="T7" fmla="*/ 18 h 18"/>
                  <a:gd name="T8" fmla="*/ 6 w 25"/>
                  <a:gd name="T9" fmla="*/ 17 h 18"/>
                  <a:gd name="T10" fmla="*/ 25 w 25"/>
                  <a:gd name="T11" fmla="*/ 1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8">
                    <a:moveTo>
                      <a:pt x="25" y="10"/>
                    </a:moveTo>
                    <a:cubicBezTo>
                      <a:pt x="23" y="5"/>
                      <a:pt x="15" y="0"/>
                      <a:pt x="9" y="2"/>
                    </a:cubicBezTo>
                    <a:cubicBezTo>
                      <a:pt x="6" y="3"/>
                      <a:pt x="3" y="6"/>
                      <a:pt x="1" y="9"/>
                    </a:cubicBezTo>
                    <a:cubicBezTo>
                      <a:pt x="1" y="12"/>
                      <a:pt x="0" y="16"/>
                      <a:pt x="1" y="18"/>
                    </a:cubicBezTo>
                    <a:cubicBezTo>
                      <a:pt x="3" y="18"/>
                      <a:pt x="4" y="17"/>
                      <a:pt x="6" y="17"/>
                    </a:cubicBezTo>
                    <a:cubicBezTo>
                      <a:pt x="12" y="15"/>
                      <a:pt x="19" y="13"/>
                      <a:pt x="25" y="1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280"/>
              <p:cNvSpPr/>
              <p:nvPr/>
            </p:nvSpPr>
            <p:spPr bwMode="auto">
              <a:xfrm>
                <a:off x="4422" y="1583"/>
                <a:ext cx="1275" cy="667"/>
              </a:xfrm>
              <a:custGeom>
                <a:gdLst>
                  <a:gd name="T0" fmla="*/ 510 w 539"/>
                  <a:gd name="T1" fmla="*/ 21 h 281"/>
                  <a:gd name="T2" fmla="*/ 489 w 539"/>
                  <a:gd name="T3" fmla="*/ 22 h 281"/>
                  <a:gd name="T4" fmla="*/ 534 w 539"/>
                  <a:gd name="T5" fmla="*/ 9 h 281"/>
                  <a:gd name="T6" fmla="*/ 537 w 539"/>
                  <a:gd name="T7" fmla="*/ 3 h 281"/>
                  <a:gd name="T8" fmla="*/ 409 w 539"/>
                  <a:gd name="T9" fmla="*/ 23 h 281"/>
                  <a:gd name="T10" fmla="*/ 220 w 539"/>
                  <a:gd name="T11" fmla="*/ 148 h 281"/>
                  <a:gd name="T12" fmla="*/ 81 w 539"/>
                  <a:gd name="T13" fmla="*/ 71 h 281"/>
                  <a:gd name="T14" fmla="*/ 110 w 539"/>
                  <a:gd name="T15" fmla="*/ 27 h 281"/>
                  <a:gd name="T16" fmla="*/ 76 w 539"/>
                  <a:gd name="T17" fmla="*/ 29 h 281"/>
                  <a:gd name="T18" fmla="*/ 65 w 539"/>
                  <a:gd name="T19" fmla="*/ 250 h 281"/>
                  <a:gd name="T20" fmla="*/ 163 w 539"/>
                  <a:gd name="T21" fmla="*/ 280 h 281"/>
                  <a:gd name="T22" fmla="*/ 201 w 539"/>
                  <a:gd name="T23" fmla="*/ 275 h 281"/>
                  <a:gd name="T24" fmla="*/ 233 w 539"/>
                  <a:gd name="T25" fmla="*/ 217 h 281"/>
                  <a:gd name="T26" fmla="*/ 163 w 539"/>
                  <a:gd name="T27" fmla="*/ 242 h 281"/>
                  <a:gd name="T28" fmla="*/ 198 w 539"/>
                  <a:gd name="T29" fmla="*/ 225 h 281"/>
                  <a:gd name="T30" fmla="*/ 175 w 539"/>
                  <a:gd name="T31" fmla="*/ 237 h 281"/>
                  <a:gd name="T32" fmla="*/ 191 w 539"/>
                  <a:gd name="T33" fmla="*/ 259 h 281"/>
                  <a:gd name="T34" fmla="*/ 149 w 539"/>
                  <a:gd name="T35" fmla="*/ 250 h 281"/>
                  <a:gd name="T36" fmla="*/ 60 w 539"/>
                  <a:gd name="T37" fmla="*/ 170 h 281"/>
                  <a:gd name="T38" fmla="*/ 49 w 539"/>
                  <a:gd name="T39" fmla="*/ 120 h 281"/>
                  <a:gd name="T40" fmla="*/ 36 w 539"/>
                  <a:gd name="T41" fmla="*/ 148 h 281"/>
                  <a:gd name="T42" fmla="*/ 56 w 539"/>
                  <a:gd name="T43" fmla="*/ 140 h 281"/>
                  <a:gd name="T44" fmla="*/ 12 w 539"/>
                  <a:gd name="T45" fmla="*/ 127 h 281"/>
                  <a:gd name="T46" fmla="*/ 31 w 539"/>
                  <a:gd name="T47" fmla="*/ 99 h 281"/>
                  <a:gd name="T48" fmla="*/ 25 w 539"/>
                  <a:gd name="T49" fmla="*/ 82 h 281"/>
                  <a:gd name="T50" fmla="*/ 43 w 539"/>
                  <a:gd name="T51" fmla="*/ 86 h 281"/>
                  <a:gd name="T52" fmla="*/ 66 w 539"/>
                  <a:gd name="T53" fmla="*/ 74 h 281"/>
                  <a:gd name="T54" fmla="*/ 57 w 539"/>
                  <a:gd name="T55" fmla="*/ 92 h 281"/>
                  <a:gd name="T56" fmla="*/ 63 w 539"/>
                  <a:gd name="T57" fmla="*/ 103 h 281"/>
                  <a:gd name="T58" fmla="*/ 80 w 539"/>
                  <a:gd name="T59" fmla="*/ 126 h 281"/>
                  <a:gd name="T60" fmla="*/ 103 w 539"/>
                  <a:gd name="T61" fmla="*/ 153 h 281"/>
                  <a:gd name="T62" fmla="*/ 78 w 539"/>
                  <a:gd name="T63" fmla="*/ 205 h 281"/>
                  <a:gd name="T64" fmla="*/ 103 w 539"/>
                  <a:gd name="T65" fmla="*/ 195 h 281"/>
                  <a:gd name="T66" fmla="*/ 116 w 539"/>
                  <a:gd name="T67" fmla="*/ 188 h 281"/>
                  <a:gd name="T68" fmla="*/ 77 w 539"/>
                  <a:gd name="T69" fmla="*/ 225 h 281"/>
                  <a:gd name="T70" fmla="*/ 201 w 539"/>
                  <a:gd name="T71" fmla="*/ 172 h 281"/>
                  <a:gd name="T72" fmla="*/ 246 w 539"/>
                  <a:gd name="T73" fmla="*/ 199 h 281"/>
                  <a:gd name="T74" fmla="*/ 269 w 539"/>
                  <a:gd name="T75" fmla="*/ 175 h 281"/>
                  <a:gd name="T76" fmla="*/ 260 w 539"/>
                  <a:gd name="T77" fmla="*/ 172 h 281"/>
                  <a:gd name="T78" fmla="*/ 235 w 539"/>
                  <a:gd name="T79" fmla="*/ 151 h 281"/>
                  <a:gd name="T80" fmla="*/ 303 w 539"/>
                  <a:gd name="T81" fmla="*/ 154 h 281"/>
                  <a:gd name="T82" fmla="*/ 305 w 539"/>
                  <a:gd name="T83" fmla="*/ 134 h 281"/>
                  <a:gd name="T84" fmla="*/ 294 w 539"/>
                  <a:gd name="T85" fmla="*/ 152 h 281"/>
                  <a:gd name="T86" fmla="*/ 287 w 539"/>
                  <a:gd name="T87" fmla="*/ 120 h 281"/>
                  <a:gd name="T88" fmla="*/ 338 w 539"/>
                  <a:gd name="T89" fmla="*/ 144 h 281"/>
                  <a:gd name="T90" fmla="*/ 380 w 539"/>
                  <a:gd name="T91" fmla="*/ 130 h 281"/>
                  <a:gd name="T92" fmla="*/ 337 w 539"/>
                  <a:gd name="T93" fmla="*/ 110 h 281"/>
                  <a:gd name="T94" fmla="*/ 363 w 539"/>
                  <a:gd name="T95" fmla="*/ 125 h 281"/>
                  <a:gd name="T96" fmla="*/ 321 w 539"/>
                  <a:gd name="T97" fmla="*/ 105 h 281"/>
                  <a:gd name="T98" fmla="*/ 390 w 539"/>
                  <a:gd name="T99" fmla="*/ 96 h 281"/>
                  <a:gd name="T100" fmla="*/ 419 w 539"/>
                  <a:gd name="T101" fmla="*/ 69 h 281"/>
                  <a:gd name="T102" fmla="*/ 382 w 539"/>
                  <a:gd name="T103" fmla="*/ 70 h 281"/>
                  <a:gd name="T104" fmla="*/ 393 w 539"/>
                  <a:gd name="T105" fmla="*/ 90 h 281"/>
                  <a:gd name="T106" fmla="*/ 390 w 539"/>
                  <a:gd name="T107" fmla="*/ 42 h 281"/>
                  <a:gd name="T108" fmla="*/ 433 w 539"/>
                  <a:gd name="T109" fmla="*/ 60 h 281"/>
                  <a:gd name="T110" fmla="*/ 475 w 539"/>
                  <a:gd name="T111" fmla="*/ 51 h 281"/>
                  <a:gd name="T112" fmla="*/ 473 w 539"/>
                  <a:gd name="T113" fmla="*/ 34 h 281"/>
                  <a:gd name="T114" fmla="*/ 443 w 539"/>
                  <a:gd name="T115" fmla="*/ 42 h 281"/>
                  <a:gd name="T116" fmla="*/ 439 w 539"/>
                  <a:gd name="T117" fmla="*/ 57 h 281"/>
                  <a:gd name="T118" fmla="*/ 479 w 539"/>
                  <a:gd name="T119" fmla="*/ 20 h 281"/>
                  <a:gd name="T120" fmla="*/ 518 w 539"/>
                  <a:gd name="T121" fmla="*/ 32 h 281"/>
                  <a:gd name="T122" fmla="*/ 513 w 539"/>
                  <a:gd name="T123" fmla="*/ 14 h 2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9" h="281">
                    <a:moveTo>
                      <a:pt x="513" y="14"/>
                    </a:moveTo>
                    <a:cubicBezTo>
                      <a:pt x="510" y="14"/>
                      <a:pt x="505" y="13"/>
                      <a:pt x="503" y="15"/>
                    </a:cubicBezTo>
                    <a:cubicBezTo>
                      <a:pt x="506" y="16"/>
                      <a:pt x="509" y="18"/>
                      <a:pt x="510" y="21"/>
                    </a:cubicBezTo>
                    <a:cubicBezTo>
                      <a:pt x="511" y="25"/>
                      <a:pt x="510" y="29"/>
                      <a:pt x="507" y="31"/>
                    </a:cubicBezTo>
                    <a:cubicBezTo>
                      <a:pt x="504" y="33"/>
                      <a:pt x="500" y="33"/>
                      <a:pt x="496" y="32"/>
                    </a:cubicBezTo>
                    <a:cubicBezTo>
                      <a:pt x="492" y="30"/>
                      <a:pt x="489" y="26"/>
                      <a:pt x="489" y="22"/>
                    </a:cubicBezTo>
                    <a:cubicBezTo>
                      <a:pt x="488" y="12"/>
                      <a:pt x="497" y="4"/>
                      <a:pt x="506" y="3"/>
                    </a:cubicBezTo>
                    <a:cubicBezTo>
                      <a:pt x="511" y="2"/>
                      <a:pt x="516" y="2"/>
                      <a:pt x="521" y="3"/>
                    </a:cubicBezTo>
                    <a:cubicBezTo>
                      <a:pt x="525" y="4"/>
                      <a:pt x="530" y="6"/>
                      <a:pt x="534" y="9"/>
                    </a:cubicBezTo>
                    <a:cubicBezTo>
                      <a:pt x="535" y="8"/>
                      <a:pt x="537" y="6"/>
                      <a:pt x="539" y="6"/>
                    </a:cubicBezTo>
                    <a:cubicBezTo>
                      <a:pt x="538" y="5"/>
                      <a:pt x="538" y="4"/>
                      <a:pt x="537" y="3"/>
                    </a:cubicBezTo>
                    <a:cubicBezTo>
                      <a:pt x="537" y="3"/>
                      <a:pt x="537" y="3"/>
                      <a:pt x="537" y="3"/>
                    </a:cubicBezTo>
                    <a:cubicBezTo>
                      <a:pt x="527" y="0"/>
                      <a:pt x="517" y="0"/>
                      <a:pt x="507" y="0"/>
                    </a:cubicBezTo>
                    <a:cubicBezTo>
                      <a:pt x="497" y="0"/>
                      <a:pt x="487" y="0"/>
                      <a:pt x="477" y="2"/>
                    </a:cubicBezTo>
                    <a:cubicBezTo>
                      <a:pt x="453" y="5"/>
                      <a:pt x="431" y="12"/>
                      <a:pt x="409" y="23"/>
                    </a:cubicBezTo>
                    <a:cubicBezTo>
                      <a:pt x="387" y="34"/>
                      <a:pt x="366" y="46"/>
                      <a:pt x="347" y="61"/>
                    </a:cubicBezTo>
                    <a:cubicBezTo>
                      <a:pt x="326" y="77"/>
                      <a:pt x="308" y="95"/>
                      <a:pt x="287" y="111"/>
                    </a:cubicBezTo>
                    <a:cubicBezTo>
                      <a:pt x="267" y="126"/>
                      <a:pt x="244" y="140"/>
                      <a:pt x="220" y="148"/>
                    </a:cubicBezTo>
                    <a:cubicBezTo>
                      <a:pt x="196" y="156"/>
                      <a:pt x="172" y="160"/>
                      <a:pt x="148" y="155"/>
                    </a:cubicBezTo>
                    <a:cubicBezTo>
                      <a:pt x="129" y="151"/>
                      <a:pt x="110" y="142"/>
                      <a:pt x="97" y="127"/>
                    </a:cubicBezTo>
                    <a:cubicBezTo>
                      <a:pt x="83" y="112"/>
                      <a:pt x="77" y="91"/>
                      <a:pt x="81" y="71"/>
                    </a:cubicBezTo>
                    <a:cubicBezTo>
                      <a:pt x="83" y="61"/>
                      <a:pt x="88" y="50"/>
                      <a:pt x="96" y="43"/>
                    </a:cubicBezTo>
                    <a:cubicBezTo>
                      <a:pt x="104" y="36"/>
                      <a:pt x="114" y="30"/>
                      <a:pt x="125" y="31"/>
                    </a:cubicBezTo>
                    <a:cubicBezTo>
                      <a:pt x="120" y="29"/>
                      <a:pt x="115" y="28"/>
                      <a:pt x="110" y="27"/>
                    </a:cubicBezTo>
                    <a:cubicBezTo>
                      <a:pt x="104" y="26"/>
                      <a:pt x="98" y="26"/>
                      <a:pt x="91" y="26"/>
                    </a:cubicBezTo>
                    <a:cubicBezTo>
                      <a:pt x="86" y="26"/>
                      <a:pt x="82" y="27"/>
                      <a:pt x="77" y="29"/>
                    </a:cubicBezTo>
                    <a:cubicBezTo>
                      <a:pt x="77" y="29"/>
                      <a:pt x="76" y="29"/>
                      <a:pt x="76" y="29"/>
                    </a:cubicBezTo>
                    <a:cubicBezTo>
                      <a:pt x="68" y="31"/>
                      <a:pt x="61" y="34"/>
                      <a:pt x="53" y="38"/>
                    </a:cubicBezTo>
                    <a:cubicBezTo>
                      <a:pt x="18" y="59"/>
                      <a:pt x="0" y="102"/>
                      <a:pt x="1" y="142"/>
                    </a:cubicBezTo>
                    <a:cubicBezTo>
                      <a:pt x="2" y="186"/>
                      <a:pt x="30" y="224"/>
                      <a:pt x="65" y="250"/>
                    </a:cubicBezTo>
                    <a:cubicBezTo>
                      <a:pt x="73" y="256"/>
                      <a:pt x="83" y="262"/>
                      <a:pt x="93" y="267"/>
                    </a:cubicBezTo>
                    <a:cubicBezTo>
                      <a:pt x="104" y="272"/>
                      <a:pt x="115" y="276"/>
                      <a:pt x="127" y="278"/>
                    </a:cubicBezTo>
                    <a:cubicBezTo>
                      <a:pt x="139" y="280"/>
                      <a:pt x="151" y="281"/>
                      <a:pt x="163" y="280"/>
                    </a:cubicBezTo>
                    <a:cubicBezTo>
                      <a:pt x="169" y="280"/>
                      <a:pt x="175" y="280"/>
                      <a:pt x="181" y="279"/>
                    </a:cubicBezTo>
                    <a:cubicBezTo>
                      <a:pt x="187" y="278"/>
                      <a:pt x="194" y="276"/>
                      <a:pt x="200" y="275"/>
                    </a:cubicBezTo>
                    <a:cubicBezTo>
                      <a:pt x="201" y="275"/>
                      <a:pt x="201" y="275"/>
                      <a:pt x="201" y="275"/>
                    </a:cubicBezTo>
                    <a:cubicBezTo>
                      <a:pt x="206" y="266"/>
                      <a:pt x="210" y="258"/>
                      <a:pt x="215" y="249"/>
                    </a:cubicBezTo>
                    <a:cubicBezTo>
                      <a:pt x="221" y="238"/>
                      <a:pt x="227" y="228"/>
                      <a:pt x="233" y="217"/>
                    </a:cubicBezTo>
                    <a:cubicBezTo>
                      <a:pt x="233" y="217"/>
                      <a:pt x="233" y="217"/>
                      <a:pt x="233" y="217"/>
                    </a:cubicBezTo>
                    <a:cubicBezTo>
                      <a:pt x="223" y="199"/>
                      <a:pt x="201" y="188"/>
                      <a:pt x="181" y="193"/>
                    </a:cubicBezTo>
                    <a:cubicBezTo>
                      <a:pt x="170" y="196"/>
                      <a:pt x="161" y="203"/>
                      <a:pt x="157" y="214"/>
                    </a:cubicBezTo>
                    <a:cubicBezTo>
                      <a:pt x="154" y="223"/>
                      <a:pt x="155" y="235"/>
                      <a:pt x="163" y="242"/>
                    </a:cubicBezTo>
                    <a:cubicBezTo>
                      <a:pt x="170" y="248"/>
                      <a:pt x="181" y="248"/>
                      <a:pt x="189" y="244"/>
                    </a:cubicBezTo>
                    <a:cubicBezTo>
                      <a:pt x="193" y="241"/>
                      <a:pt x="196" y="238"/>
                      <a:pt x="198" y="233"/>
                    </a:cubicBezTo>
                    <a:cubicBezTo>
                      <a:pt x="199" y="231"/>
                      <a:pt x="199" y="228"/>
                      <a:pt x="198" y="225"/>
                    </a:cubicBezTo>
                    <a:cubicBezTo>
                      <a:pt x="197" y="223"/>
                      <a:pt x="195" y="220"/>
                      <a:pt x="192" y="220"/>
                    </a:cubicBezTo>
                    <a:cubicBezTo>
                      <a:pt x="195" y="225"/>
                      <a:pt x="195" y="230"/>
                      <a:pt x="191" y="234"/>
                    </a:cubicBezTo>
                    <a:cubicBezTo>
                      <a:pt x="186" y="238"/>
                      <a:pt x="180" y="239"/>
                      <a:pt x="175" y="237"/>
                    </a:cubicBezTo>
                    <a:cubicBezTo>
                      <a:pt x="166" y="233"/>
                      <a:pt x="164" y="222"/>
                      <a:pt x="167" y="214"/>
                    </a:cubicBezTo>
                    <a:cubicBezTo>
                      <a:pt x="175" y="197"/>
                      <a:pt x="198" y="201"/>
                      <a:pt x="207" y="213"/>
                    </a:cubicBezTo>
                    <a:cubicBezTo>
                      <a:pt x="219" y="230"/>
                      <a:pt x="207" y="252"/>
                      <a:pt x="191" y="259"/>
                    </a:cubicBezTo>
                    <a:cubicBezTo>
                      <a:pt x="182" y="263"/>
                      <a:pt x="172" y="264"/>
                      <a:pt x="163" y="260"/>
                    </a:cubicBezTo>
                    <a:cubicBezTo>
                      <a:pt x="158" y="258"/>
                      <a:pt x="153" y="254"/>
                      <a:pt x="149" y="250"/>
                    </a:cubicBezTo>
                    <a:cubicBezTo>
                      <a:pt x="149" y="250"/>
                      <a:pt x="149" y="250"/>
                      <a:pt x="149" y="250"/>
                    </a:cubicBezTo>
                    <a:cubicBezTo>
                      <a:pt x="124" y="262"/>
                      <a:pt x="92" y="260"/>
                      <a:pt x="70" y="241"/>
                    </a:cubicBezTo>
                    <a:cubicBezTo>
                      <a:pt x="54" y="228"/>
                      <a:pt x="45" y="204"/>
                      <a:pt x="53" y="183"/>
                    </a:cubicBezTo>
                    <a:cubicBezTo>
                      <a:pt x="55" y="179"/>
                      <a:pt x="57" y="174"/>
                      <a:pt x="60" y="170"/>
                    </a:cubicBezTo>
                    <a:cubicBezTo>
                      <a:pt x="60" y="170"/>
                      <a:pt x="60" y="170"/>
                      <a:pt x="60" y="170"/>
                    </a:cubicBezTo>
                    <a:cubicBezTo>
                      <a:pt x="64" y="160"/>
                      <a:pt x="68" y="149"/>
                      <a:pt x="66" y="138"/>
                    </a:cubicBezTo>
                    <a:cubicBezTo>
                      <a:pt x="64" y="130"/>
                      <a:pt x="58" y="122"/>
                      <a:pt x="49" y="120"/>
                    </a:cubicBezTo>
                    <a:cubicBezTo>
                      <a:pt x="40" y="118"/>
                      <a:pt x="29" y="120"/>
                      <a:pt x="26" y="130"/>
                    </a:cubicBezTo>
                    <a:cubicBezTo>
                      <a:pt x="24" y="134"/>
                      <a:pt x="25" y="140"/>
                      <a:pt x="28" y="143"/>
                    </a:cubicBezTo>
                    <a:cubicBezTo>
                      <a:pt x="29" y="146"/>
                      <a:pt x="33" y="149"/>
                      <a:pt x="36" y="148"/>
                    </a:cubicBezTo>
                    <a:cubicBezTo>
                      <a:pt x="33" y="147"/>
                      <a:pt x="30" y="142"/>
                      <a:pt x="31" y="139"/>
                    </a:cubicBezTo>
                    <a:cubicBezTo>
                      <a:pt x="31" y="135"/>
                      <a:pt x="33" y="131"/>
                      <a:pt x="38" y="129"/>
                    </a:cubicBezTo>
                    <a:cubicBezTo>
                      <a:pt x="46" y="126"/>
                      <a:pt x="54" y="132"/>
                      <a:pt x="56" y="140"/>
                    </a:cubicBezTo>
                    <a:cubicBezTo>
                      <a:pt x="58" y="149"/>
                      <a:pt x="52" y="158"/>
                      <a:pt x="43" y="161"/>
                    </a:cubicBezTo>
                    <a:cubicBezTo>
                      <a:pt x="34" y="164"/>
                      <a:pt x="24" y="160"/>
                      <a:pt x="17" y="153"/>
                    </a:cubicBezTo>
                    <a:cubicBezTo>
                      <a:pt x="11" y="146"/>
                      <a:pt x="10" y="136"/>
                      <a:pt x="12" y="127"/>
                    </a:cubicBezTo>
                    <a:cubicBezTo>
                      <a:pt x="14" y="118"/>
                      <a:pt x="20" y="110"/>
                      <a:pt x="29" y="105"/>
                    </a:cubicBezTo>
                    <a:cubicBezTo>
                      <a:pt x="33" y="103"/>
                      <a:pt x="38" y="102"/>
                      <a:pt x="43" y="102"/>
                    </a:cubicBezTo>
                    <a:cubicBezTo>
                      <a:pt x="39" y="101"/>
                      <a:pt x="35" y="100"/>
                      <a:pt x="31" y="99"/>
                    </a:cubicBezTo>
                    <a:cubicBezTo>
                      <a:pt x="28" y="98"/>
                      <a:pt x="25" y="96"/>
                      <a:pt x="24" y="94"/>
                    </a:cubicBezTo>
                    <a:cubicBezTo>
                      <a:pt x="22" y="93"/>
                      <a:pt x="20" y="90"/>
                      <a:pt x="20" y="87"/>
                    </a:cubicBezTo>
                    <a:cubicBezTo>
                      <a:pt x="20" y="85"/>
                      <a:pt x="23" y="83"/>
                      <a:pt x="25" y="82"/>
                    </a:cubicBezTo>
                    <a:cubicBezTo>
                      <a:pt x="30" y="80"/>
                      <a:pt x="35" y="85"/>
                      <a:pt x="38" y="89"/>
                    </a:cubicBezTo>
                    <a:cubicBezTo>
                      <a:pt x="40" y="92"/>
                      <a:pt x="43" y="96"/>
                      <a:pt x="45" y="100"/>
                    </a:cubicBezTo>
                    <a:cubicBezTo>
                      <a:pt x="44" y="95"/>
                      <a:pt x="44" y="91"/>
                      <a:pt x="43" y="86"/>
                    </a:cubicBezTo>
                    <a:cubicBezTo>
                      <a:pt x="42" y="75"/>
                      <a:pt x="42" y="62"/>
                      <a:pt x="49" y="53"/>
                    </a:cubicBezTo>
                    <a:cubicBezTo>
                      <a:pt x="53" y="48"/>
                      <a:pt x="64" y="42"/>
                      <a:pt x="70" y="49"/>
                    </a:cubicBezTo>
                    <a:cubicBezTo>
                      <a:pt x="76" y="56"/>
                      <a:pt x="70" y="67"/>
                      <a:pt x="66" y="74"/>
                    </a:cubicBezTo>
                    <a:cubicBezTo>
                      <a:pt x="63" y="78"/>
                      <a:pt x="60" y="82"/>
                      <a:pt x="57" y="87"/>
                    </a:cubicBezTo>
                    <a:cubicBezTo>
                      <a:pt x="55" y="91"/>
                      <a:pt x="52" y="95"/>
                      <a:pt x="50" y="99"/>
                    </a:cubicBezTo>
                    <a:cubicBezTo>
                      <a:pt x="52" y="96"/>
                      <a:pt x="55" y="94"/>
                      <a:pt x="57" y="92"/>
                    </a:cubicBezTo>
                    <a:cubicBezTo>
                      <a:pt x="60" y="89"/>
                      <a:pt x="66" y="84"/>
                      <a:pt x="70" y="86"/>
                    </a:cubicBezTo>
                    <a:cubicBezTo>
                      <a:pt x="76" y="88"/>
                      <a:pt x="76" y="96"/>
                      <a:pt x="72" y="99"/>
                    </a:cubicBezTo>
                    <a:cubicBezTo>
                      <a:pt x="69" y="101"/>
                      <a:pt x="66" y="103"/>
                      <a:pt x="63" y="103"/>
                    </a:cubicBezTo>
                    <a:cubicBezTo>
                      <a:pt x="58" y="104"/>
                      <a:pt x="54" y="103"/>
                      <a:pt x="50" y="103"/>
                    </a:cubicBezTo>
                    <a:cubicBezTo>
                      <a:pt x="53" y="103"/>
                      <a:pt x="55" y="104"/>
                      <a:pt x="58" y="105"/>
                    </a:cubicBezTo>
                    <a:cubicBezTo>
                      <a:pt x="67" y="109"/>
                      <a:pt x="76" y="117"/>
                      <a:pt x="80" y="126"/>
                    </a:cubicBezTo>
                    <a:cubicBezTo>
                      <a:pt x="82" y="131"/>
                      <a:pt x="83" y="136"/>
                      <a:pt x="84" y="141"/>
                    </a:cubicBezTo>
                    <a:cubicBezTo>
                      <a:pt x="84" y="145"/>
                      <a:pt x="84" y="151"/>
                      <a:pt x="83" y="155"/>
                    </a:cubicBezTo>
                    <a:cubicBezTo>
                      <a:pt x="89" y="153"/>
                      <a:pt x="96" y="152"/>
                      <a:pt x="103" y="153"/>
                    </a:cubicBezTo>
                    <a:cubicBezTo>
                      <a:pt x="122" y="156"/>
                      <a:pt x="137" y="176"/>
                      <a:pt x="133" y="195"/>
                    </a:cubicBezTo>
                    <a:cubicBezTo>
                      <a:pt x="129" y="210"/>
                      <a:pt x="114" y="223"/>
                      <a:pt x="98" y="220"/>
                    </a:cubicBezTo>
                    <a:cubicBezTo>
                      <a:pt x="89" y="219"/>
                      <a:pt x="81" y="213"/>
                      <a:pt x="78" y="205"/>
                    </a:cubicBezTo>
                    <a:cubicBezTo>
                      <a:pt x="75" y="197"/>
                      <a:pt x="76" y="185"/>
                      <a:pt x="84" y="180"/>
                    </a:cubicBezTo>
                    <a:cubicBezTo>
                      <a:pt x="91" y="175"/>
                      <a:pt x="102" y="176"/>
                      <a:pt x="105" y="185"/>
                    </a:cubicBezTo>
                    <a:cubicBezTo>
                      <a:pt x="106" y="188"/>
                      <a:pt x="105" y="192"/>
                      <a:pt x="103" y="195"/>
                    </a:cubicBezTo>
                    <a:cubicBezTo>
                      <a:pt x="100" y="198"/>
                      <a:pt x="97" y="200"/>
                      <a:pt x="93" y="200"/>
                    </a:cubicBezTo>
                    <a:cubicBezTo>
                      <a:pt x="95" y="204"/>
                      <a:pt x="101" y="204"/>
                      <a:pt x="105" y="202"/>
                    </a:cubicBezTo>
                    <a:cubicBezTo>
                      <a:pt x="111" y="200"/>
                      <a:pt x="116" y="194"/>
                      <a:pt x="116" y="188"/>
                    </a:cubicBezTo>
                    <a:cubicBezTo>
                      <a:pt x="117" y="174"/>
                      <a:pt x="101" y="167"/>
                      <a:pt x="89" y="170"/>
                    </a:cubicBezTo>
                    <a:cubicBezTo>
                      <a:pt x="78" y="173"/>
                      <a:pt x="70" y="182"/>
                      <a:pt x="68" y="193"/>
                    </a:cubicBezTo>
                    <a:cubicBezTo>
                      <a:pt x="66" y="205"/>
                      <a:pt x="69" y="217"/>
                      <a:pt x="77" y="225"/>
                    </a:cubicBezTo>
                    <a:cubicBezTo>
                      <a:pt x="94" y="242"/>
                      <a:pt x="120" y="243"/>
                      <a:pt x="141" y="236"/>
                    </a:cubicBezTo>
                    <a:cubicBezTo>
                      <a:pt x="136" y="219"/>
                      <a:pt x="140" y="199"/>
                      <a:pt x="153" y="186"/>
                    </a:cubicBezTo>
                    <a:cubicBezTo>
                      <a:pt x="165" y="173"/>
                      <a:pt x="184" y="170"/>
                      <a:pt x="201" y="172"/>
                    </a:cubicBezTo>
                    <a:cubicBezTo>
                      <a:pt x="210" y="173"/>
                      <a:pt x="218" y="176"/>
                      <a:pt x="226" y="181"/>
                    </a:cubicBezTo>
                    <a:cubicBezTo>
                      <a:pt x="230" y="183"/>
                      <a:pt x="233" y="185"/>
                      <a:pt x="237" y="188"/>
                    </a:cubicBezTo>
                    <a:cubicBezTo>
                      <a:pt x="240" y="191"/>
                      <a:pt x="243" y="195"/>
                      <a:pt x="246" y="199"/>
                    </a:cubicBezTo>
                    <a:cubicBezTo>
                      <a:pt x="247" y="198"/>
                      <a:pt x="249" y="196"/>
                      <a:pt x="250" y="195"/>
                    </a:cubicBezTo>
                    <a:cubicBezTo>
                      <a:pt x="256" y="188"/>
                      <a:pt x="262" y="181"/>
                      <a:pt x="269" y="175"/>
                    </a:cubicBezTo>
                    <a:cubicBezTo>
                      <a:pt x="269" y="175"/>
                      <a:pt x="269" y="175"/>
                      <a:pt x="269" y="175"/>
                    </a:cubicBezTo>
                    <a:cubicBezTo>
                      <a:pt x="269" y="169"/>
                      <a:pt x="266" y="161"/>
                      <a:pt x="260" y="158"/>
                    </a:cubicBezTo>
                    <a:cubicBezTo>
                      <a:pt x="255" y="157"/>
                      <a:pt x="247" y="158"/>
                      <a:pt x="246" y="164"/>
                    </a:cubicBezTo>
                    <a:cubicBezTo>
                      <a:pt x="251" y="159"/>
                      <a:pt x="260" y="165"/>
                      <a:pt x="260" y="172"/>
                    </a:cubicBezTo>
                    <a:cubicBezTo>
                      <a:pt x="261" y="177"/>
                      <a:pt x="257" y="181"/>
                      <a:pt x="253" y="182"/>
                    </a:cubicBezTo>
                    <a:cubicBezTo>
                      <a:pt x="247" y="184"/>
                      <a:pt x="240" y="182"/>
                      <a:pt x="236" y="177"/>
                    </a:cubicBezTo>
                    <a:cubicBezTo>
                      <a:pt x="229" y="170"/>
                      <a:pt x="229" y="159"/>
                      <a:pt x="235" y="151"/>
                    </a:cubicBezTo>
                    <a:cubicBezTo>
                      <a:pt x="239" y="146"/>
                      <a:pt x="246" y="143"/>
                      <a:pt x="253" y="143"/>
                    </a:cubicBezTo>
                    <a:cubicBezTo>
                      <a:pt x="266" y="143"/>
                      <a:pt x="281" y="151"/>
                      <a:pt x="283" y="165"/>
                    </a:cubicBezTo>
                    <a:cubicBezTo>
                      <a:pt x="289" y="161"/>
                      <a:pt x="296" y="157"/>
                      <a:pt x="303" y="154"/>
                    </a:cubicBezTo>
                    <a:cubicBezTo>
                      <a:pt x="305" y="153"/>
                      <a:pt x="307" y="152"/>
                      <a:pt x="309" y="151"/>
                    </a:cubicBezTo>
                    <a:cubicBezTo>
                      <a:pt x="309" y="151"/>
                      <a:pt x="309" y="151"/>
                      <a:pt x="309" y="151"/>
                    </a:cubicBezTo>
                    <a:cubicBezTo>
                      <a:pt x="311" y="145"/>
                      <a:pt x="310" y="138"/>
                      <a:pt x="305" y="134"/>
                    </a:cubicBezTo>
                    <a:cubicBezTo>
                      <a:pt x="301" y="131"/>
                      <a:pt x="295" y="130"/>
                      <a:pt x="292" y="134"/>
                    </a:cubicBezTo>
                    <a:cubicBezTo>
                      <a:pt x="296" y="134"/>
                      <a:pt x="300" y="137"/>
                      <a:pt x="300" y="142"/>
                    </a:cubicBezTo>
                    <a:cubicBezTo>
                      <a:pt x="300" y="146"/>
                      <a:pt x="298" y="150"/>
                      <a:pt x="294" y="152"/>
                    </a:cubicBezTo>
                    <a:cubicBezTo>
                      <a:pt x="291" y="153"/>
                      <a:pt x="287" y="153"/>
                      <a:pt x="284" y="152"/>
                    </a:cubicBezTo>
                    <a:cubicBezTo>
                      <a:pt x="280" y="150"/>
                      <a:pt x="277" y="146"/>
                      <a:pt x="276" y="142"/>
                    </a:cubicBezTo>
                    <a:cubicBezTo>
                      <a:pt x="274" y="133"/>
                      <a:pt x="278" y="123"/>
                      <a:pt x="287" y="120"/>
                    </a:cubicBezTo>
                    <a:cubicBezTo>
                      <a:pt x="295" y="117"/>
                      <a:pt x="305" y="118"/>
                      <a:pt x="313" y="124"/>
                    </a:cubicBezTo>
                    <a:cubicBezTo>
                      <a:pt x="320" y="129"/>
                      <a:pt x="324" y="138"/>
                      <a:pt x="326" y="146"/>
                    </a:cubicBezTo>
                    <a:cubicBezTo>
                      <a:pt x="330" y="145"/>
                      <a:pt x="334" y="145"/>
                      <a:pt x="338" y="144"/>
                    </a:cubicBezTo>
                    <a:cubicBezTo>
                      <a:pt x="343" y="143"/>
                      <a:pt x="348" y="143"/>
                      <a:pt x="354" y="143"/>
                    </a:cubicBezTo>
                    <a:cubicBezTo>
                      <a:pt x="358" y="142"/>
                      <a:pt x="363" y="142"/>
                      <a:pt x="368" y="143"/>
                    </a:cubicBezTo>
                    <a:cubicBezTo>
                      <a:pt x="372" y="139"/>
                      <a:pt x="376" y="134"/>
                      <a:pt x="380" y="130"/>
                    </a:cubicBezTo>
                    <a:cubicBezTo>
                      <a:pt x="379" y="122"/>
                      <a:pt x="374" y="114"/>
                      <a:pt x="368" y="108"/>
                    </a:cubicBezTo>
                    <a:cubicBezTo>
                      <a:pt x="364" y="103"/>
                      <a:pt x="357" y="100"/>
                      <a:pt x="350" y="100"/>
                    </a:cubicBezTo>
                    <a:cubicBezTo>
                      <a:pt x="344" y="100"/>
                      <a:pt x="338" y="103"/>
                      <a:pt x="337" y="110"/>
                    </a:cubicBezTo>
                    <a:cubicBezTo>
                      <a:pt x="336" y="114"/>
                      <a:pt x="336" y="121"/>
                      <a:pt x="341" y="123"/>
                    </a:cubicBezTo>
                    <a:cubicBezTo>
                      <a:pt x="339" y="116"/>
                      <a:pt x="347" y="108"/>
                      <a:pt x="354" y="110"/>
                    </a:cubicBezTo>
                    <a:cubicBezTo>
                      <a:pt x="361" y="112"/>
                      <a:pt x="365" y="118"/>
                      <a:pt x="363" y="125"/>
                    </a:cubicBezTo>
                    <a:cubicBezTo>
                      <a:pt x="362" y="131"/>
                      <a:pt x="357" y="137"/>
                      <a:pt x="350" y="138"/>
                    </a:cubicBezTo>
                    <a:cubicBezTo>
                      <a:pt x="342" y="140"/>
                      <a:pt x="334" y="137"/>
                      <a:pt x="328" y="131"/>
                    </a:cubicBezTo>
                    <a:cubicBezTo>
                      <a:pt x="322" y="124"/>
                      <a:pt x="319" y="114"/>
                      <a:pt x="321" y="105"/>
                    </a:cubicBezTo>
                    <a:cubicBezTo>
                      <a:pt x="324" y="97"/>
                      <a:pt x="330" y="88"/>
                      <a:pt x="338" y="85"/>
                    </a:cubicBezTo>
                    <a:cubicBezTo>
                      <a:pt x="355" y="78"/>
                      <a:pt x="376" y="89"/>
                      <a:pt x="385" y="104"/>
                    </a:cubicBezTo>
                    <a:cubicBezTo>
                      <a:pt x="386" y="101"/>
                      <a:pt x="388" y="98"/>
                      <a:pt x="390" y="96"/>
                    </a:cubicBezTo>
                    <a:cubicBezTo>
                      <a:pt x="399" y="87"/>
                      <a:pt x="411" y="83"/>
                      <a:pt x="423" y="87"/>
                    </a:cubicBezTo>
                    <a:cubicBezTo>
                      <a:pt x="424" y="84"/>
                      <a:pt x="423" y="80"/>
                      <a:pt x="422" y="77"/>
                    </a:cubicBezTo>
                    <a:cubicBezTo>
                      <a:pt x="422" y="74"/>
                      <a:pt x="421" y="72"/>
                      <a:pt x="419" y="69"/>
                    </a:cubicBezTo>
                    <a:cubicBezTo>
                      <a:pt x="415" y="64"/>
                      <a:pt x="410" y="60"/>
                      <a:pt x="404" y="58"/>
                    </a:cubicBezTo>
                    <a:cubicBezTo>
                      <a:pt x="398" y="56"/>
                      <a:pt x="392" y="56"/>
                      <a:pt x="387" y="59"/>
                    </a:cubicBezTo>
                    <a:cubicBezTo>
                      <a:pt x="384" y="62"/>
                      <a:pt x="381" y="65"/>
                      <a:pt x="382" y="70"/>
                    </a:cubicBezTo>
                    <a:cubicBezTo>
                      <a:pt x="384" y="66"/>
                      <a:pt x="389" y="64"/>
                      <a:pt x="393" y="65"/>
                    </a:cubicBezTo>
                    <a:cubicBezTo>
                      <a:pt x="398" y="67"/>
                      <a:pt x="402" y="72"/>
                      <a:pt x="402" y="77"/>
                    </a:cubicBezTo>
                    <a:cubicBezTo>
                      <a:pt x="402" y="83"/>
                      <a:pt x="398" y="88"/>
                      <a:pt x="393" y="90"/>
                    </a:cubicBezTo>
                    <a:cubicBezTo>
                      <a:pt x="387" y="91"/>
                      <a:pt x="380" y="89"/>
                      <a:pt x="376" y="86"/>
                    </a:cubicBezTo>
                    <a:cubicBezTo>
                      <a:pt x="369" y="80"/>
                      <a:pt x="367" y="70"/>
                      <a:pt x="370" y="61"/>
                    </a:cubicBezTo>
                    <a:cubicBezTo>
                      <a:pt x="373" y="52"/>
                      <a:pt x="381" y="45"/>
                      <a:pt x="390" y="42"/>
                    </a:cubicBezTo>
                    <a:cubicBezTo>
                      <a:pt x="396" y="40"/>
                      <a:pt x="401" y="39"/>
                      <a:pt x="407" y="41"/>
                    </a:cubicBezTo>
                    <a:cubicBezTo>
                      <a:pt x="412" y="42"/>
                      <a:pt x="418" y="45"/>
                      <a:pt x="422" y="48"/>
                    </a:cubicBezTo>
                    <a:cubicBezTo>
                      <a:pt x="426" y="51"/>
                      <a:pt x="430" y="55"/>
                      <a:pt x="433" y="60"/>
                    </a:cubicBezTo>
                    <a:cubicBezTo>
                      <a:pt x="436" y="64"/>
                      <a:pt x="439" y="68"/>
                      <a:pt x="440" y="73"/>
                    </a:cubicBezTo>
                    <a:cubicBezTo>
                      <a:pt x="443" y="71"/>
                      <a:pt x="445" y="70"/>
                      <a:pt x="448" y="68"/>
                    </a:cubicBezTo>
                    <a:cubicBezTo>
                      <a:pt x="457" y="62"/>
                      <a:pt x="466" y="56"/>
                      <a:pt x="475" y="51"/>
                    </a:cubicBezTo>
                    <a:cubicBezTo>
                      <a:pt x="476" y="51"/>
                      <a:pt x="477" y="50"/>
                      <a:pt x="478" y="50"/>
                    </a:cubicBezTo>
                    <a:cubicBezTo>
                      <a:pt x="478" y="50"/>
                      <a:pt x="478" y="50"/>
                      <a:pt x="478" y="50"/>
                    </a:cubicBezTo>
                    <a:cubicBezTo>
                      <a:pt x="478" y="44"/>
                      <a:pt x="477" y="38"/>
                      <a:pt x="473" y="34"/>
                    </a:cubicBezTo>
                    <a:cubicBezTo>
                      <a:pt x="469" y="30"/>
                      <a:pt x="465" y="28"/>
                      <a:pt x="460" y="27"/>
                    </a:cubicBezTo>
                    <a:cubicBezTo>
                      <a:pt x="455" y="27"/>
                      <a:pt x="450" y="28"/>
                      <a:pt x="446" y="31"/>
                    </a:cubicBezTo>
                    <a:cubicBezTo>
                      <a:pt x="443" y="35"/>
                      <a:pt x="442" y="38"/>
                      <a:pt x="443" y="42"/>
                    </a:cubicBezTo>
                    <a:cubicBezTo>
                      <a:pt x="445" y="37"/>
                      <a:pt x="450" y="34"/>
                      <a:pt x="456" y="34"/>
                    </a:cubicBezTo>
                    <a:cubicBezTo>
                      <a:pt x="461" y="35"/>
                      <a:pt x="464" y="39"/>
                      <a:pt x="465" y="44"/>
                    </a:cubicBezTo>
                    <a:cubicBezTo>
                      <a:pt x="467" y="57"/>
                      <a:pt x="448" y="64"/>
                      <a:pt x="439" y="57"/>
                    </a:cubicBezTo>
                    <a:cubicBezTo>
                      <a:pt x="431" y="52"/>
                      <a:pt x="429" y="41"/>
                      <a:pt x="432" y="33"/>
                    </a:cubicBezTo>
                    <a:cubicBezTo>
                      <a:pt x="435" y="24"/>
                      <a:pt x="443" y="17"/>
                      <a:pt x="452" y="15"/>
                    </a:cubicBezTo>
                    <a:cubicBezTo>
                      <a:pt x="461" y="12"/>
                      <a:pt x="471" y="14"/>
                      <a:pt x="479" y="20"/>
                    </a:cubicBezTo>
                    <a:cubicBezTo>
                      <a:pt x="485" y="25"/>
                      <a:pt x="492" y="34"/>
                      <a:pt x="493" y="43"/>
                    </a:cubicBezTo>
                    <a:cubicBezTo>
                      <a:pt x="496" y="41"/>
                      <a:pt x="500" y="39"/>
                      <a:pt x="504" y="38"/>
                    </a:cubicBezTo>
                    <a:cubicBezTo>
                      <a:pt x="508" y="36"/>
                      <a:pt x="513" y="34"/>
                      <a:pt x="518" y="32"/>
                    </a:cubicBezTo>
                    <a:cubicBezTo>
                      <a:pt x="522" y="30"/>
                      <a:pt x="526" y="29"/>
                      <a:pt x="530" y="27"/>
                    </a:cubicBezTo>
                    <a:cubicBezTo>
                      <a:pt x="529" y="26"/>
                      <a:pt x="529" y="24"/>
                      <a:pt x="529" y="22"/>
                    </a:cubicBezTo>
                    <a:cubicBezTo>
                      <a:pt x="524" y="18"/>
                      <a:pt x="519" y="15"/>
                      <a:pt x="513" y="1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281"/>
              <p:cNvSpPr/>
              <p:nvPr/>
            </p:nvSpPr>
            <p:spPr bwMode="auto">
              <a:xfrm>
                <a:off x="4614" y="1778"/>
                <a:ext cx="28" cy="31"/>
              </a:xfrm>
              <a:custGeom>
                <a:gdLst>
                  <a:gd name="T0" fmla="*/ 6 w 12"/>
                  <a:gd name="T1" fmla="*/ 0 h 13"/>
                  <a:gd name="T2" fmla="*/ 1 w 12"/>
                  <a:gd name="T3" fmla="*/ 1 h 13"/>
                  <a:gd name="T4" fmla="*/ 1 w 12"/>
                  <a:gd name="T5" fmla="*/ 13 h 13"/>
                  <a:gd name="T6" fmla="*/ 7 w 12"/>
                  <a:gd name="T7" fmla="*/ 12 h 13"/>
                  <a:gd name="T8" fmla="*/ 12 w 12"/>
                  <a:gd name="T9" fmla="*/ 12 h 13"/>
                  <a:gd name="T10" fmla="*/ 7 w 12"/>
                  <a:gd name="T11" fmla="*/ 5 h 13"/>
                  <a:gd name="T12" fmla="*/ 6 w 12"/>
                  <a:gd name="T13" fmla="*/ 2 h 13"/>
                  <a:gd name="T14" fmla="*/ 6 w 12"/>
                  <a:gd name="T15" fmla="*/ 0 h 13"/>
                  <a:gd name="T16" fmla="*/ 6 w 12"/>
                  <a:gd name="T17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cubicBezTo>
                      <a:pt x="4" y="1"/>
                      <a:pt x="2" y="1"/>
                      <a:pt x="1" y="1"/>
                    </a:cubicBezTo>
                    <a:cubicBezTo>
                      <a:pt x="0" y="5"/>
                      <a:pt x="1" y="9"/>
                      <a:pt x="1" y="13"/>
                    </a:cubicBezTo>
                    <a:cubicBezTo>
                      <a:pt x="3" y="13"/>
                      <a:pt x="5" y="12"/>
                      <a:pt x="7" y="12"/>
                    </a:cubicBezTo>
                    <a:cubicBezTo>
                      <a:pt x="9" y="12"/>
                      <a:pt x="11" y="12"/>
                      <a:pt x="12" y="12"/>
                    </a:cubicBezTo>
                    <a:cubicBezTo>
                      <a:pt x="10" y="10"/>
                      <a:pt x="8" y="8"/>
                      <a:pt x="7" y="5"/>
                    </a:cubicBezTo>
                    <a:cubicBezTo>
                      <a:pt x="7" y="4"/>
                      <a:pt x="6" y="3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282"/>
              <p:cNvSpPr/>
              <p:nvPr/>
            </p:nvSpPr>
            <p:spPr bwMode="auto">
              <a:xfrm>
                <a:off x="4571" y="1612"/>
                <a:ext cx="31" cy="43"/>
              </a:xfrm>
              <a:custGeom>
                <a:gdLst>
                  <a:gd name="T0" fmla="*/ 7 w 13"/>
                  <a:gd name="T1" fmla="*/ 1 h 18"/>
                  <a:gd name="T2" fmla="*/ 2 w 13"/>
                  <a:gd name="T3" fmla="*/ 6 h 18"/>
                  <a:gd name="T4" fmla="*/ 2 w 13"/>
                  <a:gd name="T5" fmla="*/ 18 h 18"/>
                  <a:gd name="T6" fmla="*/ 12 w 13"/>
                  <a:gd name="T7" fmla="*/ 15 h 18"/>
                  <a:gd name="T8" fmla="*/ 13 w 13"/>
                  <a:gd name="T9" fmla="*/ 0 h 18"/>
                  <a:gd name="T10" fmla="*/ 7 w 13"/>
                  <a:gd name="T11" fmla="*/ 1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8">
                    <a:moveTo>
                      <a:pt x="7" y="1"/>
                    </a:moveTo>
                    <a:cubicBezTo>
                      <a:pt x="5" y="2"/>
                      <a:pt x="3" y="4"/>
                      <a:pt x="2" y="6"/>
                    </a:cubicBezTo>
                    <a:cubicBezTo>
                      <a:pt x="0" y="10"/>
                      <a:pt x="0" y="15"/>
                      <a:pt x="2" y="18"/>
                    </a:cubicBezTo>
                    <a:cubicBezTo>
                      <a:pt x="5" y="17"/>
                      <a:pt x="9" y="16"/>
                      <a:pt x="12" y="15"/>
                    </a:cubicBezTo>
                    <a:cubicBezTo>
                      <a:pt x="11" y="10"/>
                      <a:pt x="11" y="5"/>
                      <a:pt x="13" y="0"/>
                    </a:cubicBezTo>
                    <a:cubicBezTo>
                      <a:pt x="11" y="0"/>
                      <a:pt x="9" y="0"/>
                      <a:pt x="7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283"/>
              <p:cNvSpPr/>
              <p:nvPr/>
            </p:nvSpPr>
            <p:spPr bwMode="auto">
              <a:xfrm>
                <a:off x="4815" y="1657"/>
                <a:ext cx="42" cy="64"/>
              </a:xfrm>
              <a:custGeom>
                <a:gdLst>
                  <a:gd name="T0" fmla="*/ 17 w 18"/>
                  <a:gd name="T1" fmla="*/ 16 h 27"/>
                  <a:gd name="T2" fmla="*/ 15 w 18"/>
                  <a:gd name="T3" fmla="*/ 6 h 27"/>
                  <a:gd name="T4" fmla="*/ 7 w 18"/>
                  <a:gd name="T5" fmla="*/ 0 h 27"/>
                  <a:gd name="T6" fmla="*/ 0 w 18"/>
                  <a:gd name="T7" fmla="*/ 23 h 27"/>
                  <a:gd name="T8" fmla="*/ 17 w 18"/>
                  <a:gd name="T9" fmla="*/ 16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17" y="16"/>
                    </a:moveTo>
                    <a:cubicBezTo>
                      <a:pt x="18" y="13"/>
                      <a:pt x="17" y="9"/>
                      <a:pt x="15" y="6"/>
                    </a:cubicBezTo>
                    <a:cubicBezTo>
                      <a:pt x="13" y="3"/>
                      <a:pt x="11" y="1"/>
                      <a:pt x="7" y="0"/>
                    </a:cubicBezTo>
                    <a:cubicBezTo>
                      <a:pt x="6" y="8"/>
                      <a:pt x="4" y="16"/>
                      <a:pt x="0" y="23"/>
                    </a:cubicBezTo>
                    <a:cubicBezTo>
                      <a:pt x="6" y="27"/>
                      <a:pt x="15" y="22"/>
                      <a:pt x="17" y="1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284"/>
              <p:cNvSpPr/>
              <p:nvPr/>
            </p:nvSpPr>
            <p:spPr bwMode="auto">
              <a:xfrm>
                <a:off x="4817" y="1588"/>
                <a:ext cx="43" cy="64"/>
              </a:xfrm>
              <a:custGeom>
                <a:gdLst>
                  <a:gd name="T0" fmla="*/ 15 w 18"/>
                  <a:gd name="T1" fmla="*/ 21 h 27"/>
                  <a:gd name="T2" fmla="*/ 16 w 18"/>
                  <a:gd name="T3" fmla="*/ 9 h 27"/>
                  <a:gd name="T4" fmla="*/ 9 w 18"/>
                  <a:gd name="T5" fmla="*/ 2 h 27"/>
                  <a:gd name="T6" fmla="*/ 4 w 18"/>
                  <a:gd name="T7" fmla="*/ 0 h 27"/>
                  <a:gd name="T8" fmla="*/ 0 w 18"/>
                  <a:gd name="T9" fmla="*/ 0 h 27"/>
                  <a:gd name="T10" fmla="*/ 6 w 18"/>
                  <a:gd name="T11" fmla="*/ 22 h 27"/>
                  <a:gd name="T12" fmla="*/ 6 w 18"/>
                  <a:gd name="T13" fmla="*/ 27 h 27"/>
                  <a:gd name="T14" fmla="*/ 15 w 18"/>
                  <a:gd name="T15" fmla="*/ 21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7">
                    <a:moveTo>
                      <a:pt x="15" y="21"/>
                    </a:moveTo>
                    <a:cubicBezTo>
                      <a:pt x="18" y="18"/>
                      <a:pt x="18" y="13"/>
                      <a:pt x="16" y="9"/>
                    </a:cubicBezTo>
                    <a:cubicBezTo>
                      <a:pt x="14" y="6"/>
                      <a:pt x="12" y="3"/>
                      <a:pt x="9" y="2"/>
                    </a:cubicBezTo>
                    <a:cubicBezTo>
                      <a:pt x="7" y="1"/>
                      <a:pt x="5" y="0"/>
                      <a:pt x="4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3" y="7"/>
                      <a:pt x="5" y="14"/>
                      <a:pt x="6" y="22"/>
                    </a:cubicBezTo>
                    <a:cubicBezTo>
                      <a:pt x="6" y="23"/>
                      <a:pt x="6" y="25"/>
                      <a:pt x="6" y="27"/>
                    </a:cubicBezTo>
                    <a:cubicBezTo>
                      <a:pt x="9" y="27"/>
                      <a:pt x="14" y="24"/>
                      <a:pt x="15" y="2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285"/>
              <p:cNvSpPr/>
              <p:nvPr/>
            </p:nvSpPr>
            <p:spPr bwMode="auto">
              <a:xfrm>
                <a:off x="4772" y="1716"/>
                <a:ext cx="52" cy="52"/>
              </a:xfrm>
              <a:custGeom>
                <a:gdLst>
                  <a:gd name="T0" fmla="*/ 17 w 22"/>
                  <a:gd name="T1" fmla="*/ 0 h 22"/>
                  <a:gd name="T2" fmla="*/ 0 w 22"/>
                  <a:gd name="T3" fmla="*/ 16 h 22"/>
                  <a:gd name="T4" fmla="*/ 10 w 22"/>
                  <a:gd name="T5" fmla="*/ 21 h 22"/>
                  <a:gd name="T6" fmla="*/ 19 w 22"/>
                  <a:gd name="T7" fmla="*/ 16 h 22"/>
                  <a:gd name="T8" fmla="*/ 22 w 22"/>
                  <a:gd name="T9" fmla="*/ 8 h 22"/>
                  <a:gd name="T10" fmla="*/ 21 w 22"/>
                  <a:gd name="T11" fmla="*/ 3 h 22"/>
                  <a:gd name="T12" fmla="*/ 17 w 22"/>
                  <a:gd name="T13" fmla="*/ 0 h 22"/>
                  <a:gd name="T14" fmla="*/ 17 w 22"/>
                  <a:gd name="T15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2">
                    <a:moveTo>
                      <a:pt x="17" y="0"/>
                    </a:moveTo>
                    <a:cubicBezTo>
                      <a:pt x="13" y="7"/>
                      <a:pt x="7" y="13"/>
                      <a:pt x="0" y="16"/>
                    </a:cubicBezTo>
                    <a:cubicBezTo>
                      <a:pt x="3" y="19"/>
                      <a:pt x="5" y="22"/>
                      <a:pt x="10" y="21"/>
                    </a:cubicBezTo>
                    <a:cubicBezTo>
                      <a:pt x="14" y="21"/>
                      <a:pt x="17" y="19"/>
                      <a:pt x="19" y="16"/>
                    </a:cubicBezTo>
                    <a:cubicBezTo>
                      <a:pt x="21" y="14"/>
                      <a:pt x="22" y="11"/>
                      <a:pt x="22" y="8"/>
                    </a:cubicBezTo>
                    <a:cubicBezTo>
                      <a:pt x="22" y="6"/>
                      <a:pt x="21" y="4"/>
                      <a:pt x="21" y="3"/>
                    </a:cubicBezTo>
                    <a:cubicBezTo>
                      <a:pt x="20" y="2"/>
                      <a:pt x="19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286"/>
              <p:cNvSpPr/>
              <p:nvPr/>
            </p:nvSpPr>
            <p:spPr bwMode="auto">
              <a:xfrm>
                <a:off x="4460" y="1614"/>
                <a:ext cx="52" cy="45"/>
              </a:xfrm>
              <a:custGeom>
                <a:gdLst>
                  <a:gd name="T0" fmla="*/ 22 w 22"/>
                  <a:gd name="T1" fmla="*/ 4 h 19"/>
                  <a:gd name="T2" fmla="*/ 15 w 22"/>
                  <a:gd name="T3" fmla="*/ 1 h 19"/>
                  <a:gd name="T4" fmla="*/ 5 w 22"/>
                  <a:gd name="T5" fmla="*/ 3 h 19"/>
                  <a:gd name="T6" fmla="*/ 4 w 22"/>
                  <a:gd name="T7" fmla="*/ 19 h 19"/>
                  <a:gd name="T8" fmla="*/ 21 w 22"/>
                  <a:gd name="T9" fmla="*/ 5 h 19"/>
                  <a:gd name="T10" fmla="*/ 22 w 22"/>
                  <a:gd name="T11" fmla="*/ 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9">
                    <a:moveTo>
                      <a:pt x="22" y="4"/>
                    </a:moveTo>
                    <a:cubicBezTo>
                      <a:pt x="21" y="2"/>
                      <a:pt x="17" y="1"/>
                      <a:pt x="15" y="1"/>
                    </a:cubicBezTo>
                    <a:cubicBezTo>
                      <a:pt x="12" y="0"/>
                      <a:pt x="7" y="0"/>
                      <a:pt x="5" y="3"/>
                    </a:cubicBezTo>
                    <a:cubicBezTo>
                      <a:pt x="0" y="8"/>
                      <a:pt x="1" y="14"/>
                      <a:pt x="4" y="19"/>
                    </a:cubicBezTo>
                    <a:cubicBezTo>
                      <a:pt x="9" y="14"/>
                      <a:pt x="14" y="9"/>
                      <a:pt x="21" y="5"/>
                    </a:cubicBezTo>
                    <a:cubicBezTo>
                      <a:pt x="21" y="5"/>
                      <a:pt x="21" y="5"/>
                      <a:pt x="22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287"/>
              <p:cNvSpPr/>
              <p:nvPr/>
            </p:nvSpPr>
            <p:spPr bwMode="auto">
              <a:xfrm>
                <a:off x="4415" y="1655"/>
                <a:ext cx="50" cy="57"/>
              </a:xfrm>
              <a:custGeom>
                <a:gdLst>
                  <a:gd name="T0" fmla="*/ 18 w 21"/>
                  <a:gd name="T1" fmla="*/ 7 h 24"/>
                  <a:gd name="T2" fmla="*/ 21 w 21"/>
                  <a:gd name="T3" fmla="*/ 4 h 24"/>
                  <a:gd name="T4" fmla="*/ 2 w 21"/>
                  <a:gd name="T5" fmla="*/ 8 h 24"/>
                  <a:gd name="T6" fmla="*/ 5 w 21"/>
                  <a:gd name="T7" fmla="*/ 24 h 24"/>
                  <a:gd name="T8" fmla="*/ 18 w 21"/>
                  <a:gd name="T9" fmla="*/ 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4">
                    <a:moveTo>
                      <a:pt x="18" y="7"/>
                    </a:moveTo>
                    <a:cubicBezTo>
                      <a:pt x="19" y="6"/>
                      <a:pt x="20" y="5"/>
                      <a:pt x="21" y="4"/>
                    </a:cubicBezTo>
                    <a:cubicBezTo>
                      <a:pt x="15" y="0"/>
                      <a:pt x="5" y="1"/>
                      <a:pt x="2" y="8"/>
                    </a:cubicBezTo>
                    <a:cubicBezTo>
                      <a:pt x="0" y="13"/>
                      <a:pt x="0" y="21"/>
                      <a:pt x="5" y="24"/>
                    </a:cubicBezTo>
                    <a:cubicBezTo>
                      <a:pt x="9" y="18"/>
                      <a:pt x="13" y="13"/>
                      <a:pt x="18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288"/>
              <p:cNvSpPr/>
              <p:nvPr/>
            </p:nvSpPr>
            <p:spPr bwMode="auto">
              <a:xfrm>
                <a:off x="4689" y="1496"/>
                <a:ext cx="74" cy="40"/>
              </a:xfrm>
              <a:custGeom>
                <a:gdLst>
                  <a:gd name="T0" fmla="*/ 23 w 31"/>
                  <a:gd name="T1" fmla="*/ 15 h 17"/>
                  <a:gd name="T2" fmla="*/ 30 w 31"/>
                  <a:gd name="T3" fmla="*/ 17 h 17"/>
                  <a:gd name="T4" fmla="*/ 27 w 31"/>
                  <a:gd name="T5" fmla="*/ 5 h 17"/>
                  <a:gd name="T6" fmla="*/ 16 w 31"/>
                  <a:gd name="T7" fmla="*/ 0 h 17"/>
                  <a:gd name="T8" fmla="*/ 5 w 31"/>
                  <a:gd name="T9" fmla="*/ 4 h 17"/>
                  <a:gd name="T10" fmla="*/ 1 w 31"/>
                  <a:gd name="T11" fmla="*/ 14 h 17"/>
                  <a:gd name="T12" fmla="*/ 23 w 31"/>
                  <a:gd name="T13" fmla="*/ 1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7">
                    <a:moveTo>
                      <a:pt x="23" y="15"/>
                    </a:moveTo>
                    <a:cubicBezTo>
                      <a:pt x="25" y="15"/>
                      <a:pt x="28" y="16"/>
                      <a:pt x="30" y="17"/>
                    </a:cubicBezTo>
                    <a:cubicBezTo>
                      <a:pt x="31" y="13"/>
                      <a:pt x="30" y="9"/>
                      <a:pt x="27" y="5"/>
                    </a:cubicBezTo>
                    <a:cubicBezTo>
                      <a:pt x="24" y="3"/>
                      <a:pt x="20" y="1"/>
                      <a:pt x="16" y="0"/>
                    </a:cubicBezTo>
                    <a:cubicBezTo>
                      <a:pt x="12" y="0"/>
                      <a:pt x="8" y="1"/>
                      <a:pt x="5" y="4"/>
                    </a:cubicBezTo>
                    <a:cubicBezTo>
                      <a:pt x="2" y="7"/>
                      <a:pt x="0" y="10"/>
                      <a:pt x="1" y="14"/>
                    </a:cubicBezTo>
                    <a:cubicBezTo>
                      <a:pt x="8" y="13"/>
                      <a:pt x="16" y="13"/>
                      <a:pt x="23" y="1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289"/>
              <p:cNvSpPr/>
              <p:nvPr/>
            </p:nvSpPr>
            <p:spPr bwMode="auto">
              <a:xfrm>
                <a:off x="4708" y="1759"/>
                <a:ext cx="62" cy="40"/>
              </a:xfrm>
              <a:custGeom>
                <a:gdLst>
                  <a:gd name="T0" fmla="*/ 0 w 26"/>
                  <a:gd name="T1" fmla="*/ 4 h 17"/>
                  <a:gd name="T2" fmla="*/ 15 w 26"/>
                  <a:gd name="T3" fmla="*/ 16 h 17"/>
                  <a:gd name="T4" fmla="*/ 25 w 26"/>
                  <a:gd name="T5" fmla="*/ 0 h 17"/>
                  <a:gd name="T6" fmla="*/ 21 w 26"/>
                  <a:gd name="T7" fmla="*/ 1 h 17"/>
                  <a:gd name="T8" fmla="*/ 0 w 26"/>
                  <a:gd name="T9" fmla="*/ 4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7">
                    <a:moveTo>
                      <a:pt x="0" y="4"/>
                    </a:moveTo>
                    <a:cubicBezTo>
                      <a:pt x="0" y="11"/>
                      <a:pt x="8" y="17"/>
                      <a:pt x="15" y="16"/>
                    </a:cubicBezTo>
                    <a:cubicBezTo>
                      <a:pt x="22" y="14"/>
                      <a:pt x="26" y="6"/>
                      <a:pt x="25" y="0"/>
                    </a:cubicBezTo>
                    <a:cubicBezTo>
                      <a:pt x="24" y="0"/>
                      <a:pt x="23" y="1"/>
                      <a:pt x="21" y="1"/>
                    </a:cubicBezTo>
                    <a:cubicBezTo>
                      <a:pt x="15" y="4"/>
                      <a:pt x="7" y="5"/>
                      <a:pt x="0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290"/>
              <p:cNvSpPr/>
              <p:nvPr/>
            </p:nvSpPr>
            <p:spPr bwMode="auto">
              <a:xfrm>
                <a:off x="4765" y="1669"/>
                <a:ext cx="33" cy="33"/>
              </a:xfrm>
              <a:custGeom>
                <a:gdLst>
                  <a:gd name="T0" fmla="*/ 14 w 14"/>
                  <a:gd name="T1" fmla="*/ 3 h 14"/>
                  <a:gd name="T2" fmla="*/ 3 w 14"/>
                  <a:gd name="T3" fmla="*/ 0 h 14"/>
                  <a:gd name="T4" fmla="*/ 2 w 14"/>
                  <a:gd name="T5" fmla="*/ 5 h 14"/>
                  <a:gd name="T6" fmla="*/ 0 w 14"/>
                  <a:gd name="T7" fmla="*/ 8 h 14"/>
                  <a:gd name="T8" fmla="*/ 9 w 14"/>
                  <a:gd name="T9" fmla="*/ 14 h 14"/>
                  <a:gd name="T10" fmla="*/ 14 w 14"/>
                  <a:gd name="T11" fmla="*/ 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4" y="3"/>
                    </a:moveTo>
                    <a:cubicBezTo>
                      <a:pt x="10" y="2"/>
                      <a:pt x="7" y="1"/>
                      <a:pt x="3" y="0"/>
                    </a:cubicBezTo>
                    <a:cubicBezTo>
                      <a:pt x="3" y="2"/>
                      <a:pt x="3" y="3"/>
                      <a:pt x="2" y="5"/>
                    </a:cubicBezTo>
                    <a:cubicBezTo>
                      <a:pt x="1" y="6"/>
                      <a:pt x="1" y="7"/>
                      <a:pt x="0" y="8"/>
                    </a:cubicBezTo>
                    <a:cubicBezTo>
                      <a:pt x="3" y="10"/>
                      <a:pt x="6" y="12"/>
                      <a:pt x="9" y="14"/>
                    </a:cubicBezTo>
                    <a:cubicBezTo>
                      <a:pt x="11" y="11"/>
                      <a:pt x="13" y="7"/>
                      <a:pt x="1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291"/>
              <p:cNvSpPr/>
              <p:nvPr/>
            </p:nvSpPr>
            <p:spPr bwMode="auto">
              <a:xfrm>
                <a:off x="4602" y="1529"/>
                <a:ext cx="236" cy="237"/>
              </a:xfrm>
              <a:custGeom>
                <a:gdLst>
                  <a:gd name="T0" fmla="*/ 11 w 100"/>
                  <a:gd name="T1" fmla="*/ 83 h 100"/>
                  <a:gd name="T2" fmla="*/ 12 w 100"/>
                  <a:gd name="T3" fmla="*/ 85 h 100"/>
                  <a:gd name="T4" fmla="*/ 41 w 100"/>
                  <a:gd name="T5" fmla="*/ 99 h 100"/>
                  <a:gd name="T6" fmla="*/ 73 w 100"/>
                  <a:gd name="T7" fmla="*/ 93 h 100"/>
                  <a:gd name="T8" fmla="*/ 92 w 100"/>
                  <a:gd name="T9" fmla="*/ 32 h 100"/>
                  <a:gd name="T10" fmla="*/ 71 w 100"/>
                  <a:gd name="T11" fmla="*/ 7 h 100"/>
                  <a:gd name="T12" fmla="*/ 37 w 100"/>
                  <a:gd name="T13" fmla="*/ 2 h 100"/>
                  <a:gd name="T14" fmla="*/ 10 w 100"/>
                  <a:gd name="T15" fmla="*/ 18 h 100"/>
                  <a:gd name="T16" fmla="*/ 2 w 100"/>
                  <a:gd name="T17" fmla="*/ 34 h 100"/>
                  <a:gd name="T18" fmla="*/ 1 w 100"/>
                  <a:gd name="T19" fmla="*/ 50 h 100"/>
                  <a:gd name="T20" fmla="*/ 9 w 100"/>
                  <a:gd name="T21" fmla="*/ 48 h 100"/>
                  <a:gd name="T22" fmla="*/ 9 w 100"/>
                  <a:gd name="T23" fmla="*/ 46 h 100"/>
                  <a:gd name="T24" fmla="*/ 24 w 100"/>
                  <a:gd name="T25" fmla="*/ 20 h 100"/>
                  <a:gd name="T26" fmla="*/ 53 w 100"/>
                  <a:gd name="T27" fmla="*/ 13 h 100"/>
                  <a:gd name="T28" fmla="*/ 74 w 100"/>
                  <a:gd name="T29" fmla="*/ 24 h 100"/>
                  <a:gd name="T30" fmla="*/ 85 w 100"/>
                  <a:gd name="T31" fmla="*/ 43 h 100"/>
                  <a:gd name="T32" fmla="*/ 71 w 100"/>
                  <a:gd name="T33" fmla="*/ 83 h 100"/>
                  <a:gd name="T34" fmla="*/ 40 w 100"/>
                  <a:gd name="T35" fmla="*/ 88 h 100"/>
                  <a:gd name="T36" fmla="*/ 26 w 100"/>
                  <a:gd name="T37" fmla="*/ 82 h 100"/>
                  <a:gd name="T38" fmla="*/ 17 w 100"/>
                  <a:gd name="T39" fmla="*/ 73 h 100"/>
                  <a:gd name="T40" fmla="*/ 11 w 100"/>
                  <a:gd name="T41" fmla="*/ 83 h 10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0" h="100">
                    <a:moveTo>
                      <a:pt x="11" y="83"/>
                    </a:moveTo>
                    <a:cubicBezTo>
                      <a:pt x="11" y="84"/>
                      <a:pt x="12" y="84"/>
                      <a:pt x="12" y="85"/>
                    </a:cubicBezTo>
                    <a:cubicBezTo>
                      <a:pt x="21" y="92"/>
                      <a:pt x="30" y="97"/>
                      <a:pt x="41" y="99"/>
                    </a:cubicBezTo>
                    <a:cubicBezTo>
                      <a:pt x="52" y="100"/>
                      <a:pt x="64" y="99"/>
                      <a:pt x="73" y="93"/>
                    </a:cubicBezTo>
                    <a:cubicBezTo>
                      <a:pt x="93" y="81"/>
                      <a:pt x="100" y="53"/>
                      <a:pt x="92" y="32"/>
                    </a:cubicBezTo>
                    <a:cubicBezTo>
                      <a:pt x="88" y="22"/>
                      <a:pt x="81" y="12"/>
                      <a:pt x="71" y="7"/>
                    </a:cubicBezTo>
                    <a:cubicBezTo>
                      <a:pt x="61" y="1"/>
                      <a:pt x="48" y="0"/>
                      <a:pt x="37" y="2"/>
                    </a:cubicBezTo>
                    <a:cubicBezTo>
                      <a:pt x="27" y="5"/>
                      <a:pt x="17" y="10"/>
                      <a:pt x="10" y="18"/>
                    </a:cubicBezTo>
                    <a:cubicBezTo>
                      <a:pt x="6" y="23"/>
                      <a:pt x="4" y="28"/>
                      <a:pt x="2" y="34"/>
                    </a:cubicBezTo>
                    <a:cubicBezTo>
                      <a:pt x="1" y="39"/>
                      <a:pt x="0" y="44"/>
                      <a:pt x="1" y="50"/>
                    </a:cubicBezTo>
                    <a:cubicBezTo>
                      <a:pt x="4" y="49"/>
                      <a:pt x="6" y="48"/>
                      <a:pt x="9" y="48"/>
                    </a:cubicBezTo>
                    <a:cubicBezTo>
                      <a:pt x="9" y="47"/>
                      <a:pt x="9" y="47"/>
                      <a:pt x="9" y="46"/>
                    </a:cubicBezTo>
                    <a:cubicBezTo>
                      <a:pt x="10" y="36"/>
                      <a:pt x="15" y="26"/>
                      <a:pt x="24" y="20"/>
                    </a:cubicBezTo>
                    <a:cubicBezTo>
                      <a:pt x="32" y="13"/>
                      <a:pt x="43" y="11"/>
                      <a:pt x="53" y="13"/>
                    </a:cubicBezTo>
                    <a:cubicBezTo>
                      <a:pt x="61" y="14"/>
                      <a:pt x="69" y="18"/>
                      <a:pt x="74" y="24"/>
                    </a:cubicBezTo>
                    <a:cubicBezTo>
                      <a:pt x="79" y="29"/>
                      <a:pt x="83" y="36"/>
                      <a:pt x="85" y="43"/>
                    </a:cubicBezTo>
                    <a:cubicBezTo>
                      <a:pt x="88" y="58"/>
                      <a:pt x="84" y="74"/>
                      <a:pt x="71" y="83"/>
                    </a:cubicBezTo>
                    <a:cubicBezTo>
                      <a:pt x="62" y="89"/>
                      <a:pt x="50" y="91"/>
                      <a:pt x="40" y="88"/>
                    </a:cubicBezTo>
                    <a:cubicBezTo>
                      <a:pt x="35" y="87"/>
                      <a:pt x="30" y="85"/>
                      <a:pt x="26" y="82"/>
                    </a:cubicBezTo>
                    <a:cubicBezTo>
                      <a:pt x="22" y="80"/>
                      <a:pt x="19" y="77"/>
                      <a:pt x="17" y="73"/>
                    </a:cubicBezTo>
                    <a:cubicBezTo>
                      <a:pt x="14" y="76"/>
                      <a:pt x="12" y="79"/>
                      <a:pt x="11" y="8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292"/>
              <p:cNvSpPr/>
              <p:nvPr/>
            </p:nvSpPr>
            <p:spPr bwMode="auto">
              <a:xfrm>
                <a:off x="4647" y="1749"/>
                <a:ext cx="54" cy="48"/>
              </a:xfrm>
              <a:custGeom>
                <a:gdLst>
                  <a:gd name="T0" fmla="*/ 2 w 23"/>
                  <a:gd name="T1" fmla="*/ 0 h 20"/>
                  <a:gd name="T2" fmla="*/ 1 w 23"/>
                  <a:gd name="T3" fmla="*/ 10 h 20"/>
                  <a:gd name="T4" fmla="*/ 7 w 23"/>
                  <a:gd name="T5" fmla="*/ 18 h 20"/>
                  <a:gd name="T6" fmla="*/ 23 w 23"/>
                  <a:gd name="T7" fmla="*/ 8 h 20"/>
                  <a:gd name="T8" fmla="*/ 17 w 23"/>
                  <a:gd name="T9" fmla="*/ 7 h 20"/>
                  <a:gd name="T10" fmla="*/ 2 w 23"/>
                  <a:gd name="T11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0">
                    <a:moveTo>
                      <a:pt x="2" y="0"/>
                    </a:moveTo>
                    <a:cubicBezTo>
                      <a:pt x="1" y="3"/>
                      <a:pt x="0" y="7"/>
                      <a:pt x="1" y="10"/>
                    </a:cubicBezTo>
                    <a:cubicBezTo>
                      <a:pt x="1" y="14"/>
                      <a:pt x="4" y="18"/>
                      <a:pt x="7" y="18"/>
                    </a:cubicBezTo>
                    <a:cubicBezTo>
                      <a:pt x="14" y="20"/>
                      <a:pt x="20" y="14"/>
                      <a:pt x="23" y="8"/>
                    </a:cubicBezTo>
                    <a:cubicBezTo>
                      <a:pt x="21" y="8"/>
                      <a:pt x="19" y="7"/>
                      <a:pt x="17" y="7"/>
                    </a:cubicBezTo>
                    <a:cubicBezTo>
                      <a:pt x="11" y="5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293"/>
              <p:cNvSpPr/>
              <p:nvPr/>
            </p:nvSpPr>
            <p:spPr bwMode="auto">
              <a:xfrm>
                <a:off x="4725" y="1704"/>
                <a:ext cx="33" cy="31"/>
              </a:xfrm>
              <a:custGeom>
                <a:gdLst>
                  <a:gd name="T0" fmla="*/ 14 w 14"/>
                  <a:gd name="T1" fmla="*/ 10 h 13"/>
                  <a:gd name="T2" fmla="*/ 14 w 14"/>
                  <a:gd name="T3" fmla="*/ 9 h 13"/>
                  <a:gd name="T4" fmla="*/ 10 w 14"/>
                  <a:gd name="T5" fmla="*/ 4 h 13"/>
                  <a:gd name="T6" fmla="*/ 8 w 14"/>
                  <a:gd name="T7" fmla="*/ 0 h 13"/>
                  <a:gd name="T8" fmla="*/ 0 w 14"/>
                  <a:gd name="T9" fmla="*/ 2 h 13"/>
                  <a:gd name="T10" fmla="*/ 2 w 14"/>
                  <a:gd name="T11" fmla="*/ 13 h 13"/>
                  <a:gd name="T12" fmla="*/ 14 w 14"/>
                  <a:gd name="T13" fmla="*/ 1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4" y="10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8"/>
                      <a:pt x="11" y="6"/>
                      <a:pt x="10" y="4"/>
                    </a:cubicBezTo>
                    <a:cubicBezTo>
                      <a:pt x="10" y="3"/>
                      <a:pt x="9" y="1"/>
                      <a:pt x="8" y="0"/>
                    </a:cubicBezTo>
                    <a:cubicBezTo>
                      <a:pt x="5" y="1"/>
                      <a:pt x="3" y="2"/>
                      <a:pt x="0" y="2"/>
                    </a:cubicBezTo>
                    <a:cubicBezTo>
                      <a:pt x="1" y="5"/>
                      <a:pt x="1" y="9"/>
                      <a:pt x="2" y="13"/>
                    </a:cubicBezTo>
                    <a:cubicBezTo>
                      <a:pt x="6" y="12"/>
                      <a:pt x="10" y="11"/>
                      <a:pt x="1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294"/>
              <p:cNvSpPr/>
              <p:nvPr/>
            </p:nvSpPr>
            <p:spPr bwMode="auto">
              <a:xfrm>
                <a:off x="4659" y="1695"/>
                <a:ext cx="37" cy="35"/>
              </a:xfrm>
              <a:custGeom>
                <a:gdLst>
                  <a:gd name="T0" fmla="*/ 5 w 16"/>
                  <a:gd name="T1" fmla="*/ 4 h 15"/>
                  <a:gd name="T2" fmla="*/ 0 w 16"/>
                  <a:gd name="T3" fmla="*/ 9 h 15"/>
                  <a:gd name="T4" fmla="*/ 13 w 16"/>
                  <a:gd name="T5" fmla="*/ 15 h 15"/>
                  <a:gd name="T6" fmla="*/ 16 w 16"/>
                  <a:gd name="T7" fmla="*/ 4 h 15"/>
                  <a:gd name="T8" fmla="*/ 8 w 16"/>
                  <a:gd name="T9" fmla="*/ 0 h 15"/>
                  <a:gd name="T10" fmla="*/ 5 w 16"/>
                  <a:gd name="T11" fmla="*/ 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5" y="4"/>
                    </a:moveTo>
                    <a:cubicBezTo>
                      <a:pt x="3" y="6"/>
                      <a:pt x="2" y="7"/>
                      <a:pt x="0" y="9"/>
                    </a:cubicBezTo>
                    <a:cubicBezTo>
                      <a:pt x="4" y="12"/>
                      <a:pt x="9" y="14"/>
                      <a:pt x="13" y="15"/>
                    </a:cubicBezTo>
                    <a:cubicBezTo>
                      <a:pt x="14" y="12"/>
                      <a:pt x="16" y="8"/>
                      <a:pt x="16" y="4"/>
                    </a:cubicBezTo>
                    <a:cubicBezTo>
                      <a:pt x="13" y="3"/>
                      <a:pt x="11" y="2"/>
                      <a:pt x="8" y="0"/>
                    </a:cubicBezTo>
                    <a:cubicBezTo>
                      <a:pt x="7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295"/>
              <p:cNvSpPr/>
              <p:nvPr/>
            </p:nvSpPr>
            <p:spPr bwMode="auto">
              <a:xfrm>
                <a:off x="4746" y="1693"/>
                <a:ext cx="38" cy="33"/>
              </a:xfrm>
              <a:custGeom>
                <a:gdLst>
                  <a:gd name="T0" fmla="*/ 16 w 16"/>
                  <a:gd name="T1" fmla="*/ 6 h 14"/>
                  <a:gd name="T2" fmla="*/ 7 w 16"/>
                  <a:gd name="T3" fmla="*/ 0 h 14"/>
                  <a:gd name="T4" fmla="*/ 0 w 16"/>
                  <a:gd name="T5" fmla="*/ 4 h 14"/>
                  <a:gd name="T6" fmla="*/ 2 w 16"/>
                  <a:gd name="T7" fmla="*/ 8 h 14"/>
                  <a:gd name="T8" fmla="*/ 6 w 16"/>
                  <a:gd name="T9" fmla="*/ 14 h 14"/>
                  <a:gd name="T10" fmla="*/ 16 w 16"/>
                  <a:gd name="T11" fmla="*/ 6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16" y="6"/>
                    </a:moveTo>
                    <a:cubicBezTo>
                      <a:pt x="13" y="3"/>
                      <a:pt x="10" y="1"/>
                      <a:pt x="7" y="0"/>
                    </a:cubicBezTo>
                    <a:cubicBezTo>
                      <a:pt x="5" y="2"/>
                      <a:pt x="3" y="3"/>
                      <a:pt x="0" y="4"/>
                    </a:cubicBezTo>
                    <a:cubicBezTo>
                      <a:pt x="1" y="5"/>
                      <a:pt x="2" y="7"/>
                      <a:pt x="2" y="8"/>
                    </a:cubicBezTo>
                    <a:cubicBezTo>
                      <a:pt x="4" y="10"/>
                      <a:pt x="5" y="12"/>
                      <a:pt x="6" y="14"/>
                    </a:cubicBezTo>
                    <a:cubicBezTo>
                      <a:pt x="10" y="12"/>
                      <a:pt x="13" y="9"/>
                      <a:pt x="16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296"/>
              <p:cNvSpPr/>
              <p:nvPr/>
            </p:nvSpPr>
            <p:spPr bwMode="auto">
              <a:xfrm>
                <a:off x="4694" y="1707"/>
                <a:ext cx="33" cy="28"/>
              </a:xfrm>
              <a:custGeom>
                <a:gdLst>
                  <a:gd name="T0" fmla="*/ 14 w 14"/>
                  <a:gd name="T1" fmla="*/ 12 h 12"/>
                  <a:gd name="T2" fmla="*/ 12 w 14"/>
                  <a:gd name="T3" fmla="*/ 1 h 12"/>
                  <a:gd name="T4" fmla="*/ 11 w 14"/>
                  <a:gd name="T5" fmla="*/ 1 h 12"/>
                  <a:gd name="T6" fmla="*/ 3 w 14"/>
                  <a:gd name="T7" fmla="*/ 0 h 12"/>
                  <a:gd name="T8" fmla="*/ 0 w 14"/>
                  <a:gd name="T9" fmla="*/ 11 h 12"/>
                  <a:gd name="T10" fmla="*/ 14 w 14"/>
                  <a:gd name="T11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12"/>
                    </a:moveTo>
                    <a:cubicBezTo>
                      <a:pt x="13" y="8"/>
                      <a:pt x="13" y="5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1"/>
                      <a:pt x="5" y="1"/>
                      <a:pt x="3" y="0"/>
                    </a:cubicBezTo>
                    <a:cubicBezTo>
                      <a:pt x="3" y="4"/>
                      <a:pt x="1" y="7"/>
                      <a:pt x="0" y="11"/>
                    </a:cubicBezTo>
                    <a:cubicBezTo>
                      <a:pt x="4" y="12"/>
                      <a:pt x="9" y="12"/>
                      <a:pt x="14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297"/>
              <p:cNvSpPr/>
              <p:nvPr/>
            </p:nvSpPr>
            <p:spPr bwMode="auto">
              <a:xfrm>
                <a:off x="4618" y="1730"/>
                <a:ext cx="29" cy="27"/>
              </a:xfrm>
              <a:custGeom>
                <a:gdLst>
                  <a:gd name="T0" fmla="*/ 0 w 12"/>
                  <a:gd name="T1" fmla="*/ 10 h 11"/>
                  <a:gd name="T2" fmla="*/ 12 w 12"/>
                  <a:gd name="T3" fmla="*/ 7 h 11"/>
                  <a:gd name="T4" fmla="*/ 3 w 12"/>
                  <a:gd name="T5" fmla="*/ 0 h 11"/>
                  <a:gd name="T6" fmla="*/ 0 w 12"/>
                  <a:gd name="T7" fmla="*/ 1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0" y="10"/>
                    </a:moveTo>
                    <a:cubicBezTo>
                      <a:pt x="4" y="11"/>
                      <a:pt x="8" y="9"/>
                      <a:pt x="12" y="7"/>
                    </a:cubicBezTo>
                    <a:cubicBezTo>
                      <a:pt x="9" y="5"/>
                      <a:pt x="6" y="2"/>
                      <a:pt x="3" y="0"/>
                    </a:cubicBezTo>
                    <a:cubicBezTo>
                      <a:pt x="2" y="3"/>
                      <a:pt x="1" y="6"/>
                      <a:pt x="0" y="1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298"/>
              <p:cNvSpPr/>
              <p:nvPr/>
            </p:nvSpPr>
            <p:spPr bwMode="auto">
              <a:xfrm>
                <a:off x="4722" y="1564"/>
                <a:ext cx="36" cy="43"/>
              </a:xfrm>
              <a:custGeom>
                <a:gdLst>
                  <a:gd name="T0" fmla="*/ 2 w 15"/>
                  <a:gd name="T1" fmla="*/ 0 h 18"/>
                  <a:gd name="T2" fmla="*/ 0 w 15"/>
                  <a:gd name="T3" fmla="*/ 15 h 18"/>
                  <a:gd name="T4" fmla="*/ 9 w 15"/>
                  <a:gd name="T5" fmla="*/ 18 h 18"/>
                  <a:gd name="T6" fmla="*/ 15 w 15"/>
                  <a:gd name="T7" fmla="*/ 4 h 18"/>
                  <a:gd name="T8" fmla="*/ 15 w 15"/>
                  <a:gd name="T9" fmla="*/ 4 h 18"/>
                  <a:gd name="T10" fmla="*/ 8 w 15"/>
                  <a:gd name="T11" fmla="*/ 1 h 18"/>
                  <a:gd name="T12" fmla="*/ 2 w 15"/>
                  <a:gd name="T13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8">
                    <a:moveTo>
                      <a:pt x="2" y="0"/>
                    </a:moveTo>
                    <a:cubicBezTo>
                      <a:pt x="3" y="5"/>
                      <a:pt x="1" y="10"/>
                      <a:pt x="0" y="15"/>
                    </a:cubicBezTo>
                    <a:cubicBezTo>
                      <a:pt x="3" y="15"/>
                      <a:pt x="6" y="16"/>
                      <a:pt x="9" y="18"/>
                    </a:cubicBezTo>
                    <a:cubicBezTo>
                      <a:pt x="11" y="13"/>
                      <a:pt x="14" y="9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3" y="3"/>
                      <a:pt x="10" y="2"/>
                      <a:pt x="8" y="1"/>
                    </a:cubicBezTo>
                    <a:cubicBezTo>
                      <a:pt x="6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299"/>
              <p:cNvSpPr/>
              <p:nvPr/>
            </p:nvSpPr>
            <p:spPr bwMode="auto">
              <a:xfrm>
                <a:off x="4661" y="1600"/>
                <a:ext cx="109" cy="109"/>
              </a:xfrm>
              <a:custGeom>
                <a:gdLst>
                  <a:gd name="T0" fmla="*/ 26 w 46"/>
                  <a:gd name="T1" fmla="*/ 26 h 46"/>
                  <a:gd name="T2" fmla="*/ 3 w 46"/>
                  <a:gd name="T3" fmla="*/ 32 h 46"/>
                  <a:gd name="T4" fmla="*/ 9 w 46"/>
                  <a:gd name="T5" fmla="*/ 39 h 46"/>
                  <a:gd name="T6" fmla="*/ 37 w 46"/>
                  <a:gd name="T7" fmla="*/ 41 h 46"/>
                  <a:gd name="T8" fmla="*/ 45 w 46"/>
                  <a:gd name="T9" fmla="*/ 29 h 46"/>
                  <a:gd name="T10" fmla="*/ 43 w 46"/>
                  <a:gd name="T11" fmla="*/ 13 h 46"/>
                  <a:gd name="T12" fmla="*/ 19 w 46"/>
                  <a:gd name="T13" fmla="*/ 2 h 46"/>
                  <a:gd name="T14" fmla="*/ 0 w 46"/>
                  <a:gd name="T15" fmla="*/ 17 h 46"/>
                  <a:gd name="T16" fmla="*/ 13 w 46"/>
                  <a:gd name="T17" fmla="*/ 19 h 46"/>
                  <a:gd name="T18" fmla="*/ 27 w 46"/>
                  <a:gd name="T19" fmla="*/ 24 h 46"/>
                  <a:gd name="T20" fmla="*/ 27 w 46"/>
                  <a:gd name="T21" fmla="*/ 24 h 46"/>
                  <a:gd name="T22" fmla="*/ 26 w 46"/>
                  <a:gd name="T23" fmla="*/ 26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46">
                    <a:moveTo>
                      <a:pt x="26" y="26"/>
                    </a:moveTo>
                    <a:cubicBezTo>
                      <a:pt x="18" y="24"/>
                      <a:pt x="10" y="27"/>
                      <a:pt x="3" y="32"/>
                    </a:cubicBezTo>
                    <a:cubicBezTo>
                      <a:pt x="5" y="34"/>
                      <a:pt x="7" y="37"/>
                      <a:pt x="9" y="39"/>
                    </a:cubicBezTo>
                    <a:cubicBezTo>
                      <a:pt x="17" y="45"/>
                      <a:pt x="28" y="46"/>
                      <a:pt x="37" y="41"/>
                    </a:cubicBezTo>
                    <a:cubicBezTo>
                      <a:pt x="41" y="38"/>
                      <a:pt x="45" y="34"/>
                      <a:pt x="45" y="29"/>
                    </a:cubicBezTo>
                    <a:cubicBezTo>
                      <a:pt x="46" y="24"/>
                      <a:pt x="46" y="18"/>
                      <a:pt x="43" y="13"/>
                    </a:cubicBezTo>
                    <a:cubicBezTo>
                      <a:pt x="38" y="5"/>
                      <a:pt x="28" y="0"/>
                      <a:pt x="19" y="2"/>
                    </a:cubicBezTo>
                    <a:cubicBezTo>
                      <a:pt x="10" y="3"/>
                      <a:pt x="3" y="9"/>
                      <a:pt x="0" y="17"/>
                    </a:cubicBezTo>
                    <a:cubicBezTo>
                      <a:pt x="5" y="17"/>
                      <a:pt x="9" y="18"/>
                      <a:pt x="13" y="19"/>
                    </a:cubicBezTo>
                    <a:cubicBezTo>
                      <a:pt x="18" y="20"/>
                      <a:pt x="23" y="21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5"/>
                      <a:pt x="27" y="26"/>
                      <a:pt x="26" y="2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300"/>
              <p:cNvSpPr/>
              <p:nvPr/>
            </p:nvSpPr>
            <p:spPr bwMode="auto">
              <a:xfrm>
                <a:off x="4765" y="1524"/>
                <a:ext cx="64" cy="59"/>
              </a:xfrm>
              <a:custGeom>
                <a:gdLst>
                  <a:gd name="T0" fmla="*/ 20 w 27"/>
                  <a:gd name="T1" fmla="*/ 25 h 25"/>
                  <a:gd name="T2" fmla="*/ 26 w 27"/>
                  <a:gd name="T3" fmla="*/ 11 h 25"/>
                  <a:gd name="T4" fmla="*/ 20 w 27"/>
                  <a:gd name="T5" fmla="*/ 3 h 25"/>
                  <a:gd name="T6" fmla="*/ 0 w 27"/>
                  <a:gd name="T7" fmla="*/ 6 h 25"/>
                  <a:gd name="T8" fmla="*/ 20 w 27"/>
                  <a:gd name="T9" fmla="*/ 2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5">
                    <a:moveTo>
                      <a:pt x="20" y="25"/>
                    </a:moveTo>
                    <a:cubicBezTo>
                      <a:pt x="24" y="21"/>
                      <a:pt x="27" y="16"/>
                      <a:pt x="26" y="11"/>
                    </a:cubicBezTo>
                    <a:cubicBezTo>
                      <a:pt x="25" y="8"/>
                      <a:pt x="23" y="5"/>
                      <a:pt x="20" y="3"/>
                    </a:cubicBezTo>
                    <a:cubicBezTo>
                      <a:pt x="13" y="0"/>
                      <a:pt x="5" y="1"/>
                      <a:pt x="0" y="6"/>
                    </a:cubicBezTo>
                    <a:cubicBezTo>
                      <a:pt x="9" y="10"/>
                      <a:pt x="16" y="17"/>
                      <a:pt x="20" y="2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301"/>
              <p:cNvSpPr/>
              <p:nvPr/>
            </p:nvSpPr>
            <p:spPr bwMode="auto">
              <a:xfrm>
                <a:off x="5271" y="1455"/>
                <a:ext cx="436" cy="119"/>
              </a:xfrm>
              <a:custGeom>
                <a:gdLst>
                  <a:gd name="T0" fmla="*/ 31 w 184"/>
                  <a:gd name="T1" fmla="*/ 50 h 50"/>
                  <a:gd name="T2" fmla="*/ 39 w 184"/>
                  <a:gd name="T3" fmla="*/ 31 h 50"/>
                  <a:gd name="T4" fmla="*/ 60 w 184"/>
                  <a:gd name="T5" fmla="*/ 36 h 50"/>
                  <a:gd name="T6" fmla="*/ 70 w 184"/>
                  <a:gd name="T7" fmla="*/ 21 h 50"/>
                  <a:gd name="T8" fmla="*/ 81 w 184"/>
                  <a:gd name="T9" fmla="*/ 21 h 50"/>
                  <a:gd name="T10" fmla="*/ 88 w 184"/>
                  <a:gd name="T11" fmla="*/ 28 h 50"/>
                  <a:gd name="T12" fmla="*/ 92 w 184"/>
                  <a:gd name="T13" fmla="*/ 18 h 50"/>
                  <a:gd name="T14" fmla="*/ 103 w 184"/>
                  <a:gd name="T15" fmla="*/ 12 h 50"/>
                  <a:gd name="T16" fmla="*/ 115 w 184"/>
                  <a:gd name="T17" fmla="*/ 15 h 50"/>
                  <a:gd name="T18" fmla="*/ 119 w 184"/>
                  <a:gd name="T19" fmla="*/ 20 h 50"/>
                  <a:gd name="T20" fmla="*/ 120 w 184"/>
                  <a:gd name="T21" fmla="*/ 18 h 50"/>
                  <a:gd name="T22" fmla="*/ 124 w 184"/>
                  <a:gd name="T23" fmla="*/ 13 h 50"/>
                  <a:gd name="T24" fmla="*/ 135 w 184"/>
                  <a:gd name="T25" fmla="*/ 9 h 50"/>
                  <a:gd name="T26" fmla="*/ 144 w 184"/>
                  <a:gd name="T27" fmla="*/ 15 h 50"/>
                  <a:gd name="T28" fmla="*/ 148 w 184"/>
                  <a:gd name="T29" fmla="*/ 23 h 50"/>
                  <a:gd name="T30" fmla="*/ 164 w 184"/>
                  <a:gd name="T31" fmla="*/ 14 h 50"/>
                  <a:gd name="T32" fmla="*/ 177 w 184"/>
                  <a:gd name="T33" fmla="*/ 28 h 50"/>
                  <a:gd name="T34" fmla="*/ 184 w 184"/>
                  <a:gd name="T35" fmla="*/ 23 h 50"/>
                  <a:gd name="T36" fmla="*/ 184 w 184"/>
                  <a:gd name="T37" fmla="*/ 18 h 50"/>
                  <a:gd name="T38" fmla="*/ 180 w 184"/>
                  <a:gd name="T39" fmla="*/ 18 h 50"/>
                  <a:gd name="T40" fmla="*/ 178 w 184"/>
                  <a:gd name="T41" fmla="*/ 18 h 50"/>
                  <a:gd name="T42" fmla="*/ 176 w 184"/>
                  <a:gd name="T43" fmla="*/ 16 h 50"/>
                  <a:gd name="T44" fmla="*/ 173 w 184"/>
                  <a:gd name="T45" fmla="*/ 13 h 50"/>
                  <a:gd name="T46" fmla="*/ 150 w 184"/>
                  <a:gd name="T47" fmla="*/ 11 h 50"/>
                  <a:gd name="T48" fmla="*/ 149 w 184"/>
                  <a:gd name="T49" fmla="*/ 11 h 50"/>
                  <a:gd name="T50" fmla="*/ 132 w 184"/>
                  <a:gd name="T51" fmla="*/ 2 h 50"/>
                  <a:gd name="T52" fmla="*/ 115 w 184"/>
                  <a:gd name="T53" fmla="*/ 9 h 50"/>
                  <a:gd name="T54" fmla="*/ 115 w 184"/>
                  <a:gd name="T55" fmla="*/ 10 h 50"/>
                  <a:gd name="T56" fmla="*/ 114 w 184"/>
                  <a:gd name="T57" fmla="*/ 9 h 50"/>
                  <a:gd name="T58" fmla="*/ 85 w 184"/>
                  <a:gd name="T59" fmla="*/ 14 h 50"/>
                  <a:gd name="T60" fmla="*/ 85 w 184"/>
                  <a:gd name="T61" fmla="*/ 14 h 50"/>
                  <a:gd name="T62" fmla="*/ 84 w 184"/>
                  <a:gd name="T63" fmla="*/ 14 h 50"/>
                  <a:gd name="T64" fmla="*/ 69 w 184"/>
                  <a:gd name="T65" fmla="*/ 12 h 50"/>
                  <a:gd name="T66" fmla="*/ 57 w 184"/>
                  <a:gd name="T67" fmla="*/ 23 h 50"/>
                  <a:gd name="T68" fmla="*/ 56 w 184"/>
                  <a:gd name="T69" fmla="*/ 24 h 50"/>
                  <a:gd name="T70" fmla="*/ 55 w 184"/>
                  <a:gd name="T71" fmla="*/ 24 h 50"/>
                  <a:gd name="T72" fmla="*/ 36 w 184"/>
                  <a:gd name="T73" fmla="*/ 23 h 50"/>
                  <a:gd name="T74" fmla="*/ 25 w 184"/>
                  <a:gd name="T75" fmla="*/ 40 h 50"/>
                  <a:gd name="T76" fmla="*/ 23 w 184"/>
                  <a:gd name="T77" fmla="*/ 41 h 50"/>
                  <a:gd name="T78" fmla="*/ 9 w 184"/>
                  <a:gd name="T79" fmla="*/ 40 h 50"/>
                  <a:gd name="T80" fmla="*/ 1 w 184"/>
                  <a:gd name="T81" fmla="*/ 44 h 50"/>
                  <a:gd name="T82" fmla="*/ 1 w 184"/>
                  <a:gd name="T83" fmla="*/ 44 h 50"/>
                  <a:gd name="T84" fmla="*/ 0 w 184"/>
                  <a:gd name="T85" fmla="*/ 45 h 50"/>
                  <a:gd name="T86" fmla="*/ 9 w 184"/>
                  <a:gd name="T87" fmla="*/ 50 h 50"/>
                  <a:gd name="T88" fmla="*/ 31 w 184"/>
                  <a:gd name="T89" fmla="*/ 50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4" h="50">
                    <a:moveTo>
                      <a:pt x="31" y="50"/>
                    </a:moveTo>
                    <a:cubicBezTo>
                      <a:pt x="30" y="43"/>
                      <a:pt x="32" y="35"/>
                      <a:pt x="39" y="31"/>
                    </a:cubicBezTo>
                    <a:cubicBezTo>
                      <a:pt x="46" y="27"/>
                      <a:pt x="55" y="29"/>
                      <a:pt x="60" y="36"/>
                    </a:cubicBezTo>
                    <a:cubicBezTo>
                      <a:pt x="59" y="29"/>
                      <a:pt x="64" y="23"/>
                      <a:pt x="70" y="21"/>
                    </a:cubicBezTo>
                    <a:cubicBezTo>
                      <a:pt x="73" y="19"/>
                      <a:pt x="78" y="19"/>
                      <a:pt x="81" y="21"/>
                    </a:cubicBezTo>
                    <a:cubicBezTo>
                      <a:pt x="84" y="23"/>
                      <a:pt x="86" y="25"/>
                      <a:pt x="88" y="28"/>
                    </a:cubicBezTo>
                    <a:cubicBezTo>
                      <a:pt x="88" y="24"/>
                      <a:pt x="90" y="20"/>
                      <a:pt x="92" y="18"/>
                    </a:cubicBezTo>
                    <a:cubicBezTo>
                      <a:pt x="94" y="15"/>
                      <a:pt x="99" y="13"/>
                      <a:pt x="103" y="12"/>
                    </a:cubicBezTo>
                    <a:cubicBezTo>
                      <a:pt x="107" y="12"/>
                      <a:pt x="111" y="13"/>
                      <a:pt x="115" y="15"/>
                    </a:cubicBezTo>
                    <a:cubicBezTo>
                      <a:pt x="117" y="16"/>
                      <a:pt x="118" y="18"/>
                      <a:pt x="119" y="20"/>
                    </a:cubicBezTo>
                    <a:cubicBezTo>
                      <a:pt x="119" y="20"/>
                      <a:pt x="119" y="19"/>
                      <a:pt x="120" y="18"/>
                    </a:cubicBezTo>
                    <a:cubicBezTo>
                      <a:pt x="121" y="16"/>
                      <a:pt x="122" y="14"/>
                      <a:pt x="124" y="13"/>
                    </a:cubicBezTo>
                    <a:cubicBezTo>
                      <a:pt x="127" y="10"/>
                      <a:pt x="131" y="9"/>
                      <a:pt x="135" y="9"/>
                    </a:cubicBezTo>
                    <a:cubicBezTo>
                      <a:pt x="139" y="10"/>
                      <a:pt x="142" y="12"/>
                      <a:pt x="144" y="15"/>
                    </a:cubicBezTo>
                    <a:cubicBezTo>
                      <a:pt x="147" y="17"/>
                      <a:pt x="147" y="20"/>
                      <a:pt x="148" y="23"/>
                    </a:cubicBezTo>
                    <a:cubicBezTo>
                      <a:pt x="151" y="17"/>
                      <a:pt x="157" y="13"/>
                      <a:pt x="164" y="14"/>
                    </a:cubicBezTo>
                    <a:cubicBezTo>
                      <a:pt x="170" y="16"/>
                      <a:pt x="176" y="21"/>
                      <a:pt x="177" y="28"/>
                    </a:cubicBezTo>
                    <a:cubicBezTo>
                      <a:pt x="178" y="25"/>
                      <a:pt x="181" y="22"/>
                      <a:pt x="184" y="23"/>
                    </a:cubicBezTo>
                    <a:cubicBezTo>
                      <a:pt x="184" y="21"/>
                      <a:pt x="184" y="20"/>
                      <a:pt x="184" y="18"/>
                    </a:cubicBezTo>
                    <a:cubicBezTo>
                      <a:pt x="183" y="18"/>
                      <a:pt x="181" y="18"/>
                      <a:pt x="180" y="18"/>
                    </a:cubicBezTo>
                    <a:cubicBezTo>
                      <a:pt x="179" y="18"/>
                      <a:pt x="178" y="19"/>
                      <a:pt x="178" y="18"/>
                    </a:cubicBezTo>
                    <a:cubicBezTo>
                      <a:pt x="177" y="18"/>
                      <a:pt x="177" y="17"/>
                      <a:pt x="176" y="16"/>
                    </a:cubicBezTo>
                    <a:cubicBezTo>
                      <a:pt x="175" y="15"/>
                      <a:pt x="174" y="14"/>
                      <a:pt x="173" y="13"/>
                    </a:cubicBezTo>
                    <a:cubicBezTo>
                      <a:pt x="167" y="7"/>
                      <a:pt x="157" y="7"/>
                      <a:pt x="150" y="11"/>
                    </a:cubicBezTo>
                    <a:cubicBezTo>
                      <a:pt x="150" y="11"/>
                      <a:pt x="149" y="11"/>
                      <a:pt x="149" y="11"/>
                    </a:cubicBezTo>
                    <a:cubicBezTo>
                      <a:pt x="145" y="5"/>
                      <a:pt x="138" y="3"/>
                      <a:pt x="132" y="2"/>
                    </a:cubicBezTo>
                    <a:cubicBezTo>
                      <a:pt x="125" y="2"/>
                      <a:pt x="120" y="4"/>
                      <a:pt x="115" y="9"/>
                    </a:cubicBezTo>
                    <a:cubicBezTo>
                      <a:pt x="115" y="10"/>
                      <a:pt x="115" y="10"/>
                      <a:pt x="115" y="10"/>
                    </a:cubicBezTo>
                    <a:cubicBezTo>
                      <a:pt x="115" y="10"/>
                      <a:pt x="114" y="10"/>
                      <a:pt x="114" y="9"/>
                    </a:cubicBezTo>
                    <a:cubicBezTo>
                      <a:pt x="107" y="0"/>
                      <a:pt x="89" y="3"/>
                      <a:pt x="85" y="14"/>
                    </a:cubicBez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14"/>
                      <a:pt x="84" y="15"/>
                      <a:pt x="84" y="14"/>
                    </a:cubicBezTo>
                    <a:cubicBezTo>
                      <a:pt x="80" y="11"/>
                      <a:pt x="74" y="10"/>
                      <a:pt x="69" y="12"/>
                    </a:cubicBezTo>
                    <a:cubicBezTo>
                      <a:pt x="63" y="13"/>
                      <a:pt x="58" y="18"/>
                      <a:pt x="57" y="23"/>
                    </a:cubicBezTo>
                    <a:cubicBezTo>
                      <a:pt x="57" y="24"/>
                      <a:pt x="56" y="25"/>
                      <a:pt x="56" y="24"/>
                    </a:cubicBezTo>
                    <a:cubicBezTo>
                      <a:pt x="56" y="24"/>
                      <a:pt x="56" y="24"/>
                      <a:pt x="55" y="24"/>
                    </a:cubicBezTo>
                    <a:cubicBezTo>
                      <a:pt x="50" y="20"/>
                      <a:pt x="42" y="20"/>
                      <a:pt x="36" y="23"/>
                    </a:cubicBezTo>
                    <a:cubicBezTo>
                      <a:pt x="29" y="26"/>
                      <a:pt x="23" y="32"/>
                      <a:pt x="25" y="40"/>
                    </a:cubicBezTo>
                    <a:cubicBezTo>
                      <a:pt x="25" y="41"/>
                      <a:pt x="24" y="41"/>
                      <a:pt x="23" y="41"/>
                    </a:cubicBezTo>
                    <a:cubicBezTo>
                      <a:pt x="19" y="38"/>
                      <a:pt x="14" y="38"/>
                      <a:pt x="9" y="40"/>
                    </a:cubicBezTo>
                    <a:cubicBezTo>
                      <a:pt x="6" y="40"/>
                      <a:pt x="3" y="42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" y="46"/>
                      <a:pt x="6" y="48"/>
                      <a:pt x="9" y="50"/>
                    </a:cubicBezTo>
                    <a:cubicBezTo>
                      <a:pt x="15" y="44"/>
                      <a:pt x="25" y="46"/>
                      <a:pt x="31" y="5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302"/>
              <p:cNvSpPr/>
              <p:nvPr/>
            </p:nvSpPr>
            <p:spPr bwMode="auto">
              <a:xfrm>
                <a:off x="4618" y="1809"/>
                <a:ext cx="38" cy="38"/>
              </a:xfrm>
              <a:custGeom>
                <a:gdLst>
                  <a:gd name="T0" fmla="*/ 9 w 16"/>
                  <a:gd name="T1" fmla="*/ 13 h 16"/>
                  <a:gd name="T2" fmla="*/ 16 w 16"/>
                  <a:gd name="T3" fmla="*/ 10 h 16"/>
                  <a:gd name="T4" fmla="*/ 11 w 16"/>
                  <a:gd name="T5" fmla="*/ 0 h 16"/>
                  <a:gd name="T6" fmla="*/ 5 w 16"/>
                  <a:gd name="T7" fmla="*/ 1 h 16"/>
                  <a:gd name="T8" fmla="*/ 0 w 16"/>
                  <a:gd name="T9" fmla="*/ 2 h 16"/>
                  <a:gd name="T10" fmla="*/ 4 w 16"/>
                  <a:gd name="T11" fmla="*/ 16 h 16"/>
                  <a:gd name="T12" fmla="*/ 9 w 16"/>
                  <a:gd name="T13" fmla="*/ 1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9" y="13"/>
                    </a:moveTo>
                    <a:cubicBezTo>
                      <a:pt x="11" y="12"/>
                      <a:pt x="13" y="11"/>
                      <a:pt x="16" y="10"/>
                    </a:cubicBezTo>
                    <a:cubicBezTo>
                      <a:pt x="14" y="7"/>
                      <a:pt x="12" y="4"/>
                      <a:pt x="11" y="0"/>
                    </a:cubicBezTo>
                    <a:cubicBezTo>
                      <a:pt x="9" y="1"/>
                      <a:pt x="7" y="1"/>
                      <a:pt x="5" y="1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6"/>
                      <a:pt x="2" y="11"/>
                      <a:pt x="4" y="16"/>
                    </a:cubicBezTo>
                    <a:cubicBezTo>
                      <a:pt x="6" y="15"/>
                      <a:pt x="8" y="14"/>
                      <a:pt x="9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303"/>
              <p:cNvSpPr/>
              <p:nvPr/>
            </p:nvSpPr>
            <p:spPr bwMode="auto">
              <a:xfrm>
                <a:off x="4741" y="1908"/>
                <a:ext cx="41" cy="38"/>
              </a:xfrm>
              <a:custGeom>
                <a:gdLst>
                  <a:gd name="T0" fmla="*/ 17 w 17"/>
                  <a:gd name="T1" fmla="*/ 3 h 16"/>
                  <a:gd name="T2" fmla="*/ 5 w 17"/>
                  <a:gd name="T3" fmla="*/ 0 h 16"/>
                  <a:gd name="T4" fmla="*/ 4 w 17"/>
                  <a:gd name="T5" fmla="*/ 0 h 16"/>
                  <a:gd name="T6" fmla="*/ 2 w 17"/>
                  <a:gd name="T7" fmla="*/ 6 h 16"/>
                  <a:gd name="T8" fmla="*/ 0 w 17"/>
                  <a:gd name="T9" fmla="*/ 13 h 16"/>
                  <a:gd name="T10" fmla="*/ 15 w 17"/>
                  <a:gd name="T11" fmla="*/ 16 h 16"/>
                  <a:gd name="T12" fmla="*/ 17 w 17"/>
                  <a:gd name="T13" fmla="*/ 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17" y="3"/>
                    </a:moveTo>
                    <a:cubicBezTo>
                      <a:pt x="13" y="2"/>
                      <a:pt x="9" y="1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2"/>
                      <a:pt x="2" y="4"/>
                      <a:pt x="2" y="6"/>
                    </a:cubicBezTo>
                    <a:cubicBezTo>
                      <a:pt x="1" y="8"/>
                      <a:pt x="1" y="10"/>
                      <a:pt x="0" y="13"/>
                    </a:cubicBezTo>
                    <a:cubicBezTo>
                      <a:pt x="5" y="14"/>
                      <a:pt x="10" y="16"/>
                      <a:pt x="15" y="16"/>
                    </a:cubicBezTo>
                    <a:cubicBezTo>
                      <a:pt x="16" y="12"/>
                      <a:pt x="15" y="7"/>
                      <a:pt x="17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304"/>
              <p:cNvSpPr/>
              <p:nvPr/>
            </p:nvSpPr>
            <p:spPr bwMode="auto">
              <a:xfrm>
                <a:off x="4782" y="1916"/>
                <a:ext cx="40" cy="35"/>
              </a:xfrm>
              <a:custGeom>
                <a:gdLst>
                  <a:gd name="T0" fmla="*/ 16 w 17"/>
                  <a:gd name="T1" fmla="*/ 8 h 15"/>
                  <a:gd name="T2" fmla="*/ 16 w 17"/>
                  <a:gd name="T3" fmla="*/ 1 h 15"/>
                  <a:gd name="T4" fmla="*/ 1 w 17"/>
                  <a:gd name="T5" fmla="*/ 0 h 15"/>
                  <a:gd name="T6" fmla="*/ 0 w 17"/>
                  <a:gd name="T7" fmla="*/ 14 h 15"/>
                  <a:gd name="T8" fmla="*/ 16 w 17"/>
                  <a:gd name="T9" fmla="*/ 15 h 15"/>
                  <a:gd name="T10" fmla="*/ 16 w 17"/>
                  <a:gd name="T11" fmla="*/ 8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5">
                    <a:moveTo>
                      <a:pt x="16" y="8"/>
                    </a:moveTo>
                    <a:cubicBezTo>
                      <a:pt x="16" y="6"/>
                      <a:pt x="17" y="3"/>
                      <a:pt x="16" y="1"/>
                    </a:cubicBezTo>
                    <a:cubicBezTo>
                      <a:pt x="11" y="1"/>
                      <a:pt x="6" y="1"/>
                      <a:pt x="1" y="0"/>
                    </a:cubicBezTo>
                    <a:cubicBezTo>
                      <a:pt x="0" y="5"/>
                      <a:pt x="0" y="9"/>
                      <a:pt x="0" y="14"/>
                    </a:cubicBezTo>
                    <a:cubicBezTo>
                      <a:pt x="5" y="15"/>
                      <a:pt x="10" y="15"/>
                      <a:pt x="16" y="15"/>
                    </a:cubicBezTo>
                    <a:cubicBezTo>
                      <a:pt x="16" y="13"/>
                      <a:pt x="16" y="10"/>
                      <a:pt x="1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305"/>
              <p:cNvSpPr/>
              <p:nvPr/>
            </p:nvSpPr>
            <p:spPr bwMode="auto">
              <a:xfrm>
                <a:off x="4675" y="1880"/>
                <a:ext cx="43" cy="40"/>
              </a:xfrm>
              <a:custGeom>
                <a:gdLst>
                  <a:gd name="T0" fmla="*/ 18 w 18"/>
                  <a:gd name="T1" fmla="*/ 7 h 17"/>
                  <a:gd name="T2" fmla="*/ 8 w 18"/>
                  <a:gd name="T3" fmla="*/ 0 h 17"/>
                  <a:gd name="T4" fmla="*/ 0 w 18"/>
                  <a:gd name="T5" fmla="*/ 9 h 17"/>
                  <a:gd name="T6" fmla="*/ 12 w 18"/>
                  <a:gd name="T7" fmla="*/ 17 h 17"/>
                  <a:gd name="T8" fmla="*/ 18 w 18"/>
                  <a:gd name="T9" fmla="*/ 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18" y="7"/>
                    </a:moveTo>
                    <a:cubicBezTo>
                      <a:pt x="14" y="5"/>
                      <a:pt x="11" y="3"/>
                      <a:pt x="8" y="0"/>
                    </a:cubicBezTo>
                    <a:cubicBezTo>
                      <a:pt x="6" y="4"/>
                      <a:pt x="2" y="6"/>
                      <a:pt x="0" y="9"/>
                    </a:cubicBezTo>
                    <a:cubicBezTo>
                      <a:pt x="3" y="12"/>
                      <a:pt x="8" y="15"/>
                      <a:pt x="12" y="17"/>
                    </a:cubicBezTo>
                    <a:cubicBezTo>
                      <a:pt x="14" y="14"/>
                      <a:pt x="16" y="10"/>
                      <a:pt x="18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306"/>
              <p:cNvSpPr/>
              <p:nvPr/>
            </p:nvSpPr>
            <p:spPr bwMode="auto">
              <a:xfrm>
                <a:off x="4706" y="1899"/>
                <a:ext cx="40" cy="38"/>
              </a:xfrm>
              <a:custGeom>
                <a:gdLst>
                  <a:gd name="T0" fmla="*/ 16 w 17"/>
                  <a:gd name="T1" fmla="*/ 8 h 16"/>
                  <a:gd name="T2" fmla="*/ 17 w 17"/>
                  <a:gd name="T3" fmla="*/ 4 h 16"/>
                  <a:gd name="T4" fmla="*/ 6 w 17"/>
                  <a:gd name="T5" fmla="*/ 0 h 16"/>
                  <a:gd name="T6" fmla="*/ 0 w 17"/>
                  <a:gd name="T7" fmla="*/ 10 h 16"/>
                  <a:gd name="T8" fmla="*/ 14 w 17"/>
                  <a:gd name="T9" fmla="*/ 16 h 16"/>
                  <a:gd name="T10" fmla="*/ 16 w 17"/>
                  <a:gd name="T11" fmla="*/ 8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16" y="8"/>
                    </a:moveTo>
                    <a:cubicBezTo>
                      <a:pt x="16" y="7"/>
                      <a:pt x="16" y="5"/>
                      <a:pt x="17" y="4"/>
                    </a:cubicBezTo>
                    <a:cubicBezTo>
                      <a:pt x="13" y="3"/>
                      <a:pt x="10" y="1"/>
                      <a:pt x="6" y="0"/>
                    </a:cubicBezTo>
                    <a:cubicBezTo>
                      <a:pt x="4" y="3"/>
                      <a:pt x="2" y="6"/>
                      <a:pt x="0" y="10"/>
                    </a:cubicBezTo>
                    <a:cubicBezTo>
                      <a:pt x="4" y="12"/>
                      <a:pt x="9" y="14"/>
                      <a:pt x="14" y="16"/>
                    </a:cubicBezTo>
                    <a:cubicBezTo>
                      <a:pt x="15" y="14"/>
                      <a:pt x="15" y="11"/>
                      <a:pt x="1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307"/>
              <p:cNvSpPr/>
              <p:nvPr/>
            </p:nvSpPr>
            <p:spPr bwMode="auto">
              <a:xfrm>
                <a:off x="4630" y="1837"/>
                <a:ext cx="40" cy="38"/>
              </a:xfrm>
              <a:custGeom>
                <a:gdLst>
                  <a:gd name="T0" fmla="*/ 7 w 17"/>
                  <a:gd name="T1" fmla="*/ 16 h 16"/>
                  <a:gd name="T2" fmla="*/ 17 w 17"/>
                  <a:gd name="T3" fmla="*/ 9 h 16"/>
                  <a:gd name="T4" fmla="*/ 11 w 17"/>
                  <a:gd name="T5" fmla="*/ 0 h 16"/>
                  <a:gd name="T6" fmla="*/ 11 w 17"/>
                  <a:gd name="T7" fmla="*/ 0 h 16"/>
                  <a:gd name="T8" fmla="*/ 5 w 17"/>
                  <a:gd name="T9" fmla="*/ 3 h 16"/>
                  <a:gd name="T10" fmla="*/ 0 w 17"/>
                  <a:gd name="T11" fmla="*/ 5 h 16"/>
                  <a:gd name="T12" fmla="*/ 0 w 17"/>
                  <a:gd name="T13" fmla="*/ 5 h 16"/>
                  <a:gd name="T14" fmla="*/ 7 w 17"/>
                  <a:gd name="T15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6">
                    <a:moveTo>
                      <a:pt x="7" y="16"/>
                    </a:moveTo>
                    <a:cubicBezTo>
                      <a:pt x="10" y="13"/>
                      <a:pt x="13" y="10"/>
                      <a:pt x="17" y="9"/>
                    </a:cubicBezTo>
                    <a:cubicBezTo>
                      <a:pt x="15" y="6"/>
                      <a:pt x="13" y="3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7" y="2"/>
                      <a:pt x="5" y="3"/>
                    </a:cubicBezTo>
                    <a:cubicBezTo>
                      <a:pt x="4" y="3"/>
                      <a:pt x="1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9"/>
                      <a:pt x="4" y="13"/>
                      <a:pt x="7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308"/>
              <p:cNvSpPr/>
              <p:nvPr/>
            </p:nvSpPr>
            <p:spPr bwMode="auto">
              <a:xfrm>
                <a:off x="5054" y="1742"/>
                <a:ext cx="61" cy="55"/>
              </a:xfrm>
              <a:custGeom>
                <a:gdLst>
                  <a:gd name="T0" fmla="*/ 26 w 26"/>
                  <a:gd name="T1" fmla="*/ 6 h 23"/>
                  <a:gd name="T2" fmla="*/ 8 w 26"/>
                  <a:gd name="T3" fmla="*/ 4 h 23"/>
                  <a:gd name="T4" fmla="*/ 6 w 26"/>
                  <a:gd name="T5" fmla="*/ 23 h 23"/>
                  <a:gd name="T6" fmla="*/ 26 w 26"/>
                  <a:gd name="T7" fmla="*/ 6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3">
                    <a:moveTo>
                      <a:pt x="26" y="6"/>
                    </a:moveTo>
                    <a:cubicBezTo>
                      <a:pt x="22" y="1"/>
                      <a:pt x="14" y="0"/>
                      <a:pt x="8" y="4"/>
                    </a:cubicBezTo>
                    <a:cubicBezTo>
                      <a:pt x="2" y="8"/>
                      <a:pt x="0" y="17"/>
                      <a:pt x="6" y="23"/>
                    </a:cubicBezTo>
                    <a:cubicBezTo>
                      <a:pt x="13" y="17"/>
                      <a:pt x="19" y="12"/>
                      <a:pt x="26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309"/>
              <p:cNvSpPr/>
              <p:nvPr/>
            </p:nvSpPr>
            <p:spPr bwMode="auto">
              <a:xfrm>
                <a:off x="5212" y="1700"/>
                <a:ext cx="62" cy="28"/>
              </a:xfrm>
              <a:custGeom>
                <a:gdLst>
                  <a:gd name="T0" fmla="*/ 26 w 26"/>
                  <a:gd name="T1" fmla="*/ 0 h 12"/>
                  <a:gd name="T2" fmla="*/ 20 w 26"/>
                  <a:gd name="T3" fmla="*/ 2 h 12"/>
                  <a:gd name="T4" fmla="*/ 0 w 26"/>
                  <a:gd name="T5" fmla="*/ 1 h 12"/>
                  <a:gd name="T6" fmla="*/ 0 w 26"/>
                  <a:gd name="T7" fmla="*/ 1 h 12"/>
                  <a:gd name="T8" fmla="*/ 0 w 26"/>
                  <a:gd name="T9" fmla="*/ 2 h 12"/>
                  <a:gd name="T10" fmla="*/ 5 w 26"/>
                  <a:gd name="T11" fmla="*/ 7 h 12"/>
                  <a:gd name="T12" fmla="*/ 10 w 26"/>
                  <a:gd name="T13" fmla="*/ 12 h 12"/>
                  <a:gd name="T14" fmla="*/ 26 w 26"/>
                  <a:gd name="T1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2">
                    <a:moveTo>
                      <a:pt x="26" y="0"/>
                    </a:moveTo>
                    <a:cubicBezTo>
                      <a:pt x="24" y="1"/>
                      <a:pt x="22" y="1"/>
                      <a:pt x="20" y="2"/>
                    </a:cubicBezTo>
                    <a:cubicBezTo>
                      <a:pt x="14" y="3"/>
                      <a:pt x="7" y="3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4"/>
                      <a:pt x="3" y="5"/>
                      <a:pt x="5" y="7"/>
                    </a:cubicBezTo>
                    <a:cubicBezTo>
                      <a:pt x="7" y="8"/>
                      <a:pt x="9" y="10"/>
                      <a:pt x="10" y="12"/>
                    </a:cubicBezTo>
                    <a:cubicBezTo>
                      <a:pt x="16" y="8"/>
                      <a:pt x="21" y="4"/>
                      <a:pt x="2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310"/>
              <p:cNvSpPr/>
              <p:nvPr/>
            </p:nvSpPr>
            <p:spPr bwMode="auto">
              <a:xfrm>
                <a:off x="4822" y="1916"/>
                <a:ext cx="38" cy="35"/>
              </a:xfrm>
              <a:custGeom>
                <a:gdLst>
                  <a:gd name="T0" fmla="*/ 15 w 16"/>
                  <a:gd name="T1" fmla="*/ 8 h 15"/>
                  <a:gd name="T2" fmla="*/ 14 w 16"/>
                  <a:gd name="T3" fmla="*/ 0 h 15"/>
                  <a:gd name="T4" fmla="*/ 1 w 16"/>
                  <a:gd name="T5" fmla="*/ 1 h 15"/>
                  <a:gd name="T6" fmla="*/ 1 w 16"/>
                  <a:gd name="T7" fmla="*/ 7 h 15"/>
                  <a:gd name="T8" fmla="*/ 0 w 16"/>
                  <a:gd name="T9" fmla="*/ 15 h 15"/>
                  <a:gd name="T10" fmla="*/ 16 w 16"/>
                  <a:gd name="T11" fmla="*/ 15 h 15"/>
                  <a:gd name="T12" fmla="*/ 15 w 16"/>
                  <a:gd name="T13" fmla="*/ 8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15" y="8"/>
                    </a:moveTo>
                    <a:cubicBezTo>
                      <a:pt x="15" y="5"/>
                      <a:pt x="15" y="3"/>
                      <a:pt x="14" y="0"/>
                    </a:cubicBezTo>
                    <a:cubicBezTo>
                      <a:pt x="10" y="1"/>
                      <a:pt x="5" y="1"/>
                      <a:pt x="1" y="1"/>
                    </a:cubicBezTo>
                    <a:cubicBezTo>
                      <a:pt x="1" y="3"/>
                      <a:pt x="1" y="5"/>
                      <a:pt x="1" y="7"/>
                    </a:cubicBezTo>
                    <a:cubicBezTo>
                      <a:pt x="0" y="10"/>
                      <a:pt x="0" y="13"/>
                      <a:pt x="0" y="15"/>
                    </a:cubicBezTo>
                    <a:cubicBezTo>
                      <a:pt x="6" y="15"/>
                      <a:pt x="11" y="15"/>
                      <a:pt x="16" y="15"/>
                    </a:cubicBezTo>
                    <a:cubicBezTo>
                      <a:pt x="16" y="12"/>
                      <a:pt x="15" y="10"/>
                      <a:pt x="15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311"/>
              <p:cNvSpPr/>
              <p:nvPr/>
            </p:nvSpPr>
            <p:spPr bwMode="auto">
              <a:xfrm>
                <a:off x="4860" y="1911"/>
                <a:ext cx="42" cy="38"/>
              </a:xfrm>
              <a:custGeom>
                <a:gdLst>
                  <a:gd name="T0" fmla="*/ 2 w 18"/>
                  <a:gd name="T1" fmla="*/ 16 h 16"/>
                  <a:gd name="T2" fmla="*/ 18 w 18"/>
                  <a:gd name="T3" fmla="*/ 13 h 16"/>
                  <a:gd name="T4" fmla="*/ 15 w 18"/>
                  <a:gd name="T5" fmla="*/ 7 h 16"/>
                  <a:gd name="T6" fmla="*/ 13 w 18"/>
                  <a:gd name="T7" fmla="*/ 0 h 16"/>
                  <a:gd name="T8" fmla="*/ 0 w 18"/>
                  <a:gd name="T9" fmla="*/ 2 h 16"/>
                  <a:gd name="T10" fmla="*/ 0 w 18"/>
                  <a:gd name="T11" fmla="*/ 9 h 16"/>
                  <a:gd name="T12" fmla="*/ 2 w 18"/>
                  <a:gd name="T13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2" y="16"/>
                    </a:moveTo>
                    <a:cubicBezTo>
                      <a:pt x="7" y="16"/>
                      <a:pt x="12" y="15"/>
                      <a:pt x="18" y="13"/>
                    </a:cubicBezTo>
                    <a:cubicBezTo>
                      <a:pt x="17" y="11"/>
                      <a:pt x="16" y="9"/>
                      <a:pt x="15" y="7"/>
                    </a:cubicBezTo>
                    <a:cubicBezTo>
                      <a:pt x="15" y="4"/>
                      <a:pt x="14" y="2"/>
                      <a:pt x="13" y="0"/>
                    </a:cubicBezTo>
                    <a:cubicBezTo>
                      <a:pt x="9" y="1"/>
                      <a:pt x="4" y="2"/>
                      <a:pt x="0" y="2"/>
                    </a:cubicBezTo>
                    <a:cubicBezTo>
                      <a:pt x="0" y="4"/>
                      <a:pt x="0" y="7"/>
                      <a:pt x="0" y="9"/>
                    </a:cubicBezTo>
                    <a:cubicBezTo>
                      <a:pt x="1" y="11"/>
                      <a:pt x="1" y="14"/>
                      <a:pt x="2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312"/>
              <p:cNvSpPr/>
              <p:nvPr/>
            </p:nvSpPr>
            <p:spPr bwMode="auto">
              <a:xfrm>
                <a:off x="5184" y="1707"/>
                <a:ext cx="50" cy="47"/>
              </a:xfrm>
              <a:custGeom>
                <a:gdLst>
                  <a:gd name="T0" fmla="*/ 14 w 21"/>
                  <a:gd name="T1" fmla="*/ 16 h 20"/>
                  <a:gd name="T2" fmla="*/ 21 w 21"/>
                  <a:gd name="T3" fmla="*/ 10 h 20"/>
                  <a:gd name="T4" fmla="*/ 15 w 21"/>
                  <a:gd name="T5" fmla="*/ 4 h 20"/>
                  <a:gd name="T6" fmla="*/ 11 w 21"/>
                  <a:gd name="T7" fmla="*/ 0 h 20"/>
                  <a:gd name="T8" fmla="*/ 0 w 21"/>
                  <a:gd name="T9" fmla="*/ 11 h 20"/>
                  <a:gd name="T10" fmla="*/ 9 w 21"/>
                  <a:gd name="T11" fmla="*/ 20 h 20"/>
                  <a:gd name="T12" fmla="*/ 14 w 21"/>
                  <a:gd name="T13" fmla="*/ 16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14" y="16"/>
                    </a:moveTo>
                    <a:cubicBezTo>
                      <a:pt x="16" y="14"/>
                      <a:pt x="19" y="12"/>
                      <a:pt x="21" y="10"/>
                    </a:cubicBezTo>
                    <a:cubicBezTo>
                      <a:pt x="19" y="8"/>
                      <a:pt x="17" y="6"/>
                      <a:pt x="15" y="4"/>
                    </a:cubicBezTo>
                    <a:cubicBezTo>
                      <a:pt x="13" y="3"/>
                      <a:pt x="12" y="2"/>
                      <a:pt x="11" y="0"/>
                    </a:cubicBezTo>
                    <a:cubicBezTo>
                      <a:pt x="7" y="4"/>
                      <a:pt x="3" y="7"/>
                      <a:pt x="0" y="11"/>
                    </a:cubicBezTo>
                    <a:cubicBezTo>
                      <a:pt x="2" y="14"/>
                      <a:pt x="6" y="17"/>
                      <a:pt x="9" y="20"/>
                    </a:cubicBezTo>
                    <a:cubicBezTo>
                      <a:pt x="10" y="19"/>
                      <a:pt x="12" y="17"/>
                      <a:pt x="14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313"/>
              <p:cNvSpPr/>
              <p:nvPr/>
            </p:nvSpPr>
            <p:spPr bwMode="auto">
              <a:xfrm>
                <a:off x="4895" y="1901"/>
                <a:ext cx="43" cy="41"/>
              </a:xfrm>
              <a:custGeom>
                <a:gdLst>
                  <a:gd name="T0" fmla="*/ 18 w 18"/>
                  <a:gd name="T1" fmla="*/ 13 h 17"/>
                  <a:gd name="T2" fmla="*/ 13 w 18"/>
                  <a:gd name="T3" fmla="*/ 0 h 17"/>
                  <a:gd name="T4" fmla="*/ 0 w 18"/>
                  <a:gd name="T5" fmla="*/ 3 h 17"/>
                  <a:gd name="T6" fmla="*/ 2 w 18"/>
                  <a:gd name="T7" fmla="*/ 9 h 17"/>
                  <a:gd name="T8" fmla="*/ 4 w 18"/>
                  <a:gd name="T9" fmla="*/ 17 h 17"/>
                  <a:gd name="T10" fmla="*/ 18 w 18"/>
                  <a:gd name="T11" fmla="*/ 13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18" y="13"/>
                    </a:moveTo>
                    <a:cubicBezTo>
                      <a:pt x="16" y="9"/>
                      <a:pt x="14" y="4"/>
                      <a:pt x="13" y="0"/>
                    </a:cubicBezTo>
                    <a:cubicBezTo>
                      <a:pt x="8" y="1"/>
                      <a:pt x="4" y="2"/>
                      <a:pt x="0" y="3"/>
                    </a:cubicBezTo>
                    <a:cubicBezTo>
                      <a:pt x="1" y="5"/>
                      <a:pt x="1" y="7"/>
                      <a:pt x="2" y="9"/>
                    </a:cubicBezTo>
                    <a:cubicBezTo>
                      <a:pt x="2" y="12"/>
                      <a:pt x="3" y="14"/>
                      <a:pt x="4" y="17"/>
                    </a:cubicBezTo>
                    <a:cubicBezTo>
                      <a:pt x="9" y="16"/>
                      <a:pt x="13" y="15"/>
                      <a:pt x="18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314"/>
              <p:cNvSpPr/>
              <p:nvPr/>
            </p:nvSpPr>
            <p:spPr bwMode="auto">
              <a:xfrm>
                <a:off x="5004" y="1783"/>
                <a:ext cx="59" cy="52"/>
              </a:xfrm>
              <a:custGeom>
                <a:gdLst>
                  <a:gd name="T0" fmla="*/ 5 w 25"/>
                  <a:gd name="T1" fmla="*/ 5 h 22"/>
                  <a:gd name="T2" fmla="*/ 3 w 25"/>
                  <a:gd name="T3" fmla="*/ 22 h 22"/>
                  <a:gd name="T4" fmla="*/ 21 w 25"/>
                  <a:gd name="T5" fmla="*/ 10 h 22"/>
                  <a:gd name="T6" fmla="*/ 25 w 25"/>
                  <a:gd name="T7" fmla="*/ 7 h 22"/>
                  <a:gd name="T8" fmla="*/ 5 w 25"/>
                  <a:gd name="T9" fmla="*/ 5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5" y="5"/>
                    </a:moveTo>
                    <a:cubicBezTo>
                      <a:pt x="0" y="9"/>
                      <a:pt x="0" y="17"/>
                      <a:pt x="3" y="22"/>
                    </a:cubicBezTo>
                    <a:cubicBezTo>
                      <a:pt x="9" y="18"/>
                      <a:pt x="15" y="14"/>
                      <a:pt x="21" y="10"/>
                    </a:cubicBezTo>
                    <a:cubicBezTo>
                      <a:pt x="22" y="9"/>
                      <a:pt x="24" y="8"/>
                      <a:pt x="25" y="7"/>
                    </a:cubicBezTo>
                    <a:cubicBezTo>
                      <a:pt x="19" y="2"/>
                      <a:pt x="12" y="0"/>
                      <a:pt x="5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315"/>
              <p:cNvSpPr/>
              <p:nvPr/>
            </p:nvSpPr>
            <p:spPr bwMode="auto">
              <a:xfrm>
                <a:off x="5165" y="1683"/>
                <a:ext cx="21" cy="24"/>
              </a:xfrm>
              <a:custGeom>
                <a:gdLst>
                  <a:gd name="T0" fmla="*/ 3 w 9"/>
                  <a:gd name="T1" fmla="*/ 0 h 10"/>
                  <a:gd name="T2" fmla="*/ 2 w 9"/>
                  <a:gd name="T3" fmla="*/ 10 h 10"/>
                  <a:gd name="T4" fmla="*/ 9 w 9"/>
                  <a:gd name="T5" fmla="*/ 4 h 10"/>
                  <a:gd name="T6" fmla="*/ 3 w 9"/>
                  <a:gd name="T7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3" y="0"/>
                    </a:moveTo>
                    <a:cubicBezTo>
                      <a:pt x="0" y="2"/>
                      <a:pt x="1" y="8"/>
                      <a:pt x="2" y="10"/>
                    </a:cubicBezTo>
                    <a:cubicBezTo>
                      <a:pt x="4" y="8"/>
                      <a:pt x="7" y="6"/>
                      <a:pt x="9" y="4"/>
                    </a:cubicBezTo>
                    <a:cubicBezTo>
                      <a:pt x="7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316"/>
              <p:cNvSpPr/>
              <p:nvPr/>
            </p:nvSpPr>
            <p:spPr bwMode="auto">
              <a:xfrm>
                <a:off x="5103" y="1704"/>
                <a:ext cx="62" cy="50"/>
              </a:xfrm>
              <a:custGeom>
                <a:gdLst>
                  <a:gd name="T0" fmla="*/ 26 w 26"/>
                  <a:gd name="T1" fmla="*/ 3 h 21"/>
                  <a:gd name="T2" fmla="*/ 22 w 26"/>
                  <a:gd name="T3" fmla="*/ 1 h 21"/>
                  <a:gd name="T4" fmla="*/ 16 w 26"/>
                  <a:gd name="T5" fmla="*/ 0 h 21"/>
                  <a:gd name="T6" fmla="*/ 5 w 26"/>
                  <a:gd name="T7" fmla="*/ 4 h 21"/>
                  <a:gd name="T8" fmla="*/ 7 w 26"/>
                  <a:gd name="T9" fmla="*/ 21 h 21"/>
                  <a:gd name="T10" fmla="*/ 8 w 26"/>
                  <a:gd name="T11" fmla="*/ 20 h 21"/>
                  <a:gd name="T12" fmla="*/ 26 w 26"/>
                  <a:gd name="T13" fmla="*/ 3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1">
                    <a:moveTo>
                      <a:pt x="26" y="3"/>
                    </a:moveTo>
                    <a:cubicBezTo>
                      <a:pt x="25" y="2"/>
                      <a:pt x="24" y="1"/>
                      <a:pt x="22" y="1"/>
                    </a:cubicBezTo>
                    <a:cubicBezTo>
                      <a:pt x="20" y="0"/>
                      <a:pt x="18" y="0"/>
                      <a:pt x="16" y="0"/>
                    </a:cubicBezTo>
                    <a:cubicBezTo>
                      <a:pt x="12" y="0"/>
                      <a:pt x="8" y="1"/>
                      <a:pt x="5" y="4"/>
                    </a:cubicBezTo>
                    <a:cubicBezTo>
                      <a:pt x="0" y="9"/>
                      <a:pt x="4" y="15"/>
                      <a:pt x="7" y="21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14" y="14"/>
                      <a:pt x="20" y="9"/>
                      <a:pt x="26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317"/>
              <p:cNvSpPr/>
              <p:nvPr/>
            </p:nvSpPr>
            <p:spPr bwMode="auto">
              <a:xfrm>
                <a:off x="4943" y="1814"/>
                <a:ext cx="63" cy="52"/>
              </a:xfrm>
              <a:custGeom>
                <a:gdLst>
                  <a:gd name="T0" fmla="*/ 8 w 27"/>
                  <a:gd name="T1" fmla="*/ 5 h 22"/>
                  <a:gd name="T2" fmla="*/ 2 w 27"/>
                  <a:gd name="T3" fmla="*/ 22 h 22"/>
                  <a:gd name="T4" fmla="*/ 16 w 27"/>
                  <a:gd name="T5" fmla="*/ 16 h 22"/>
                  <a:gd name="T6" fmla="*/ 27 w 27"/>
                  <a:gd name="T7" fmla="*/ 10 h 22"/>
                  <a:gd name="T8" fmla="*/ 8 w 27"/>
                  <a:gd name="T9" fmla="*/ 5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2">
                    <a:moveTo>
                      <a:pt x="8" y="5"/>
                    </a:moveTo>
                    <a:cubicBezTo>
                      <a:pt x="2" y="8"/>
                      <a:pt x="0" y="16"/>
                      <a:pt x="2" y="22"/>
                    </a:cubicBezTo>
                    <a:cubicBezTo>
                      <a:pt x="7" y="20"/>
                      <a:pt x="11" y="18"/>
                      <a:pt x="16" y="16"/>
                    </a:cubicBezTo>
                    <a:cubicBezTo>
                      <a:pt x="20" y="14"/>
                      <a:pt x="24" y="12"/>
                      <a:pt x="27" y="10"/>
                    </a:cubicBezTo>
                    <a:cubicBezTo>
                      <a:pt x="23" y="4"/>
                      <a:pt x="15" y="0"/>
                      <a:pt x="8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318"/>
              <p:cNvSpPr/>
              <p:nvPr/>
            </p:nvSpPr>
            <p:spPr bwMode="auto">
              <a:xfrm>
                <a:off x="5089" y="1787"/>
                <a:ext cx="50" cy="48"/>
              </a:xfrm>
              <a:custGeom>
                <a:gdLst>
                  <a:gd name="T0" fmla="*/ 21 w 21"/>
                  <a:gd name="T1" fmla="*/ 10 h 20"/>
                  <a:gd name="T2" fmla="*/ 13 w 21"/>
                  <a:gd name="T3" fmla="*/ 0 h 20"/>
                  <a:gd name="T4" fmla="*/ 0 w 21"/>
                  <a:gd name="T5" fmla="*/ 10 h 20"/>
                  <a:gd name="T6" fmla="*/ 5 w 21"/>
                  <a:gd name="T7" fmla="*/ 15 h 20"/>
                  <a:gd name="T8" fmla="*/ 9 w 21"/>
                  <a:gd name="T9" fmla="*/ 20 h 20"/>
                  <a:gd name="T10" fmla="*/ 21 w 21"/>
                  <a:gd name="T11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0">
                    <a:moveTo>
                      <a:pt x="21" y="10"/>
                    </a:moveTo>
                    <a:cubicBezTo>
                      <a:pt x="18" y="6"/>
                      <a:pt x="15" y="3"/>
                      <a:pt x="13" y="0"/>
                    </a:cubicBezTo>
                    <a:cubicBezTo>
                      <a:pt x="9" y="3"/>
                      <a:pt x="5" y="7"/>
                      <a:pt x="0" y="10"/>
                    </a:cubicBezTo>
                    <a:cubicBezTo>
                      <a:pt x="2" y="11"/>
                      <a:pt x="3" y="13"/>
                      <a:pt x="5" y="15"/>
                    </a:cubicBezTo>
                    <a:cubicBezTo>
                      <a:pt x="6" y="17"/>
                      <a:pt x="7" y="18"/>
                      <a:pt x="9" y="20"/>
                    </a:cubicBezTo>
                    <a:cubicBezTo>
                      <a:pt x="13" y="16"/>
                      <a:pt x="17" y="13"/>
                      <a:pt x="21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319"/>
              <p:cNvSpPr/>
              <p:nvPr/>
            </p:nvSpPr>
            <p:spPr bwMode="auto">
              <a:xfrm>
                <a:off x="5122" y="1764"/>
                <a:ext cx="48" cy="45"/>
              </a:xfrm>
              <a:custGeom>
                <a:gdLst>
                  <a:gd name="T0" fmla="*/ 20 w 20"/>
                  <a:gd name="T1" fmla="*/ 9 h 19"/>
                  <a:gd name="T2" fmla="*/ 14 w 20"/>
                  <a:gd name="T3" fmla="*/ 3 h 19"/>
                  <a:gd name="T4" fmla="*/ 11 w 20"/>
                  <a:gd name="T5" fmla="*/ 0 h 19"/>
                  <a:gd name="T6" fmla="*/ 0 w 20"/>
                  <a:gd name="T7" fmla="*/ 9 h 19"/>
                  <a:gd name="T8" fmla="*/ 8 w 20"/>
                  <a:gd name="T9" fmla="*/ 19 h 19"/>
                  <a:gd name="T10" fmla="*/ 20 w 20"/>
                  <a:gd name="T11" fmla="*/ 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9">
                    <a:moveTo>
                      <a:pt x="20" y="9"/>
                    </a:moveTo>
                    <a:cubicBezTo>
                      <a:pt x="18" y="7"/>
                      <a:pt x="16" y="5"/>
                      <a:pt x="14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7" y="3"/>
                      <a:pt x="4" y="6"/>
                      <a:pt x="0" y="9"/>
                    </a:cubicBezTo>
                    <a:cubicBezTo>
                      <a:pt x="3" y="12"/>
                      <a:pt x="6" y="15"/>
                      <a:pt x="8" y="19"/>
                    </a:cubicBezTo>
                    <a:cubicBezTo>
                      <a:pt x="12" y="15"/>
                      <a:pt x="16" y="12"/>
                      <a:pt x="2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320"/>
              <p:cNvSpPr/>
              <p:nvPr/>
            </p:nvSpPr>
            <p:spPr bwMode="auto">
              <a:xfrm>
                <a:off x="4649" y="1861"/>
                <a:ext cx="43" cy="38"/>
              </a:xfrm>
              <a:custGeom>
                <a:gdLst>
                  <a:gd name="T0" fmla="*/ 10 w 18"/>
                  <a:gd name="T1" fmla="*/ 16 h 16"/>
                  <a:gd name="T2" fmla="*/ 18 w 18"/>
                  <a:gd name="T3" fmla="*/ 7 h 16"/>
                  <a:gd name="T4" fmla="*/ 16 w 18"/>
                  <a:gd name="T5" fmla="*/ 6 h 16"/>
                  <a:gd name="T6" fmla="*/ 10 w 18"/>
                  <a:gd name="T7" fmla="*/ 0 h 16"/>
                  <a:gd name="T8" fmla="*/ 10 w 18"/>
                  <a:gd name="T9" fmla="*/ 0 h 16"/>
                  <a:gd name="T10" fmla="*/ 0 w 18"/>
                  <a:gd name="T11" fmla="*/ 7 h 16"/>
                  <a:gd name="T12" fmla="*/ 10 w 18"/>
                  <a:gd name="T13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10" y="16"/>
                    </a:moveTo>
                    <a:cubicBezTo>
                      <a:pt x="12" y="13"/>
                      <a:pt x="15" y="11"/>
                      <a:pt x="18" y="7"/>
                    </a:cubicBezTo>
                    <a:cubicBezTo>
                      <a:pt x="17" y="7"/>
                      <a:pt x="16" y="6"/>
                      <a:pt x="16" y="6"/>
                    </a:cubicBezTo>
                    <a:cubicBezTo>
                      <a:pt x="14" y="4"/>
                      <a:pt x="12" y="2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1"/>
                      <a:pt x="3" y="5"/>
                      <a:pt x="0" y="7"/>
                    </a:cubicBezTo>
                    <a:cubicBezTo>
                      <a:pt x="3" y="10"/>
                      <a:pt x="6" y="13"/>
                      <a:pt x="1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321"/>
              <p:cNvSpPr/>
              <p:nvPr/>
            </p:nvSpPr>
            <p:spPr bwMode="auto">
              <a:xfrm>
                <a:off x="5151" y="1735"/>
                <a:ext cx="52" cy="48"/>
              </a:xfrm>
              <a:custGeom>
                <a:gdLst>
                  <a:gd name="T0" fmla="*/ 22 w 22"/>
                  <a:gd name="T1" fmla="*/ 9 h 20"/>
                  <a:gd name="T2" fmla="*/ 13 w 22"/>
                  <a:gd name="T3" fmla="*/ 0 h 20"/>
                  <a:gd name="T4" fmla="*/ 1 w 22"/>
                  <a:gd name="T5" fmla="*/ 10 h 20"/>
                  <a:gd name="T6" fmla="*/ 0 w 22"/>
                  <a:gd name="T7" fmla="*/ 11 h 20"/>
                  <a:gd name="T8" fmla="*/ 4 w 22"/>
                  <a:gd name="T9" fmla="*/ 14 h 20"/>
                  <a:gd name="T10" fmla="*/ 9 w 22"/>
                  <a:gd name="T11" fmla="*/ 20 h 20"/>
                  <a:gd name="T12" fmla="*/ 22 w 22"/>
                  <a:gd name="T13" fmla="*/ 9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22" y="9"/>
                    </a:moveTo>
                    <a:cubicBezTo>
                      <a:pt x="18" y="6"/>
                      <a:pt x="15" y="3"/>
                      <a:pt x="13" y="0"/>
                    </a:cubicBezTo>
                    <a:cubicBezTo>
                      <a:pt x="9" y="3"/>
                      <a:pt x="5" y="6"/>
                      <a:pt x="1" y="10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2"/>
                      <a:pt x="3" y="13"/>
                      <a:pt x="4" y="14"/>
                    </a:cubicBezTo>
                    <a:cubicBezTo>
                      <a:pt x="5" y="16"/>
                      <a:pt x="7" y="18"/>
                      <a:pt x="9" y="20"/>
                    </a:cubicBezTo>
                    <a:cubicBezTo>
                      <a:pt x="13" y="16"/>
                      <a:pt x="17" y="13"/>
                      <a:pt x="2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322"/>
              <p:cNvSpPr/>
              <p:nvPr/>
            </p:nvSpPr>
            <p:spPr bwMode="auto">
              <a:xfrm>
                <a:off x="5061" y="1814"/>
                <a:ext cx="45" cy="45"/>
              </a:xfrm>
              <a:custGeom>
                <a:gdLst>
                  <a:gd name="T0" fmla="*/ 19 w 19"/>
                  <a:gd name="T1" fmla="*/ 10 h 19"/>
                  <a:gd name="T2" fmla="*/ 15 w 19"/>
                  <a:gd name="T3" fmla="*/ 5 h 19"/>
                  <a:gd name="T4" fmla="*/ 11 w 19"/>
                  <a:gd name="T5" fmla="*/ 0 h 19"/>
                  <a:gd name="T6" fmla="*/ 10 w 19"/>
                  <a:gd name="T7" fmla="*/ 1 h 19"/>
                  <a:gd name="T8" fmla="*/ 0 w 19"/>
                  <a:gd name="T9" fmla="*/ 8 h 19"/>
                  <a:gd name="T10" fmla="*/ 3 w 19"/>
                  <a:gd name="T11" fmla="*/ 12 h 19"/>
                  <a:gd name="T12" fmla="*/ 8 w 19"/>
                  <a:gd name="T13" fmla="*/ 19 h 19"/>
                  <a:gd name="T14" fmla="*/ 19 w 19"/>
                  <a:gd name="T15" fmla="*/ 1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cubicBezTo>
                      <a:pt x="18" y="8"/>
                      <a:pt x="17" y="7"/>
                      <a:pt x="15" y="5"/>
                    </a:cubicBezTo>
                    <a:cubicBezTo>
                      <a:pt x="14" y="3"/>
                      <a:pt x="13" y="1"/>
                      <a:pt x="11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7" y="3"/>
                      <a:pt x="3" y="5"/>
                      <a:pt x="0" y="8"/>
                    </a:cubicBezTo>
                    <a:cubicBezTo>
                      <a:pt x="1" y="9"/>
                      <a:pt x="2" y="11"/>
                      <a:pt x="3" y="12"/>
                    </a:cubicBezTo>
                    <a:cubicBezTo>
                      <a:pt x="4" y="15"/>
                      <a:pt x="6" y="16"/>
                      <a:pt x="8" y="19"/>
                    </a:cubicBezTo>
                    <a:cubicBezTo>
                      <a:pt x="12" y="16"/>
                      <a:pt x="16" y="13"/>
                      <a:pt x="19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323"/>
              <p:cNvSpPr/>
              <p:nvPr/>
            </p:nvSpPr>
            <p:spPr bwMode="auto">
              <a:xfrm>
                <a:off x="4351" y="2020"/>
                <a:ext cx="54" cy="62"/>
              </a:xfrm>
              <a:custGeom>
                <a:gdLst>
                  <a:gd name="T0" fmla="*/ 4 w 23"/>
                  <a:gd name="T1" fmla="*/ 18 h 26"/>
                  <a:gd name="T2" fmla="*/ 23 w 23"/>
                  <a:gd name="T3" fmla="*/ 24 h 26"/>
                  <a:gd name="T4" fmla="*/ 21 w 23"/>
                  <a:gd name="T5" fmla="*/ 20 h 26"/>
                  <a:gd name="T6" fmla="*/ 12 w 23"/>
                  <a:gd name="T7" fmla="*/ 0 h 26"/>
                  <a:gd name="T8" fmla="*/ 4 w 23"/>
                  <a:gd name="T9" fmla="*/ 18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6">
                    <a:moveTo>
                      <a:pt x="4" y="18"/>
                    </a:moveTo>
                    <a:cubicBezTo>
                      <a:pt x="7" y="26"/>
                      <a:pt x="16" y="25"/>
                      <a:pt x="23" y="24"/>
                    </a:cubicBezTo>
                    <a:cubicBezTo>
                      <a:pt x="22" y="22"/>
                      <a:pt x="21" y="21"/>
                      <a:pt x="21" y="20"/>
                    </a:cubicBezTo>
                    <a:cubicBezTo>
                      <a:pt x="18" y="13"/>
                      <a:pt x="15" y="7"/>
                      <a:pt x="12" y="0"/>
                    </a:cubicBezTo>
                    <a:cubicBezTo>
                      <a:pt x="6" y="3"/>
                      <a:pt x="0" y="12"/>
                      <a:pt x="4" y="1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324"/>
              <p:cNvSpPr/>
              <p:nvPr/>
            </p:nvSpPr>
            <p:spPr bwMode="auto">
              <a:xfrm>
                <a:off x="4961" y="1873"/>
                <a:ext cx="45" cy="45"/>
              </a:xfrm>
              <a:custGeom>
                <a:gdLst>
                  <a:gd name="T0" fmla="*/ 19 w 19"/>
                  <a:gd name="T1" fmla="*/ 12 h 19"/>
                  <a:gd name="T2" fmla="*/ 12 w 19"/>
                  <a:gd name="T3" fmla="*/ 0 h 19"/>
                  <a:gd name="T4" fmla="*/ 0 w 19"/>
                  <a:gd name="T5" fmla="*/ 6 h 19"/>
                  <a:gd name="T6" fmla="*/ 3 w 19"/>
                  <a:gd name="T7" fmla="*/ 13 h 19"/>
                  <a:gd name="T8" fmla="*/ 5 w 19"/>
                  <a:gd name="T9" fmla="*/ 19 h 19"/>
                  <a:gd name="T10" fmla="*/ 19 w 19"/>
                  <a:gd name="T11" fmla="*/ 12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19" y="12"/>
                    </a:moveTo>
                    <a:cubicBezTo>
                      <a:pt x="16" y="8"/>
                      <a:pt x="14" y="4"/>
                      <a:pt x="12" y="0"/>
                    </a:cubicBezTo>
                    <a:cubicBezTo>
                      <a:pt x="8" y="2"/>
                      <a:pt x="4" y="4"/>
                      <a:pt x="0" y="6"/>
                    </a:cubicBezTo>
                    <a:cubicBezTo>
                      <a:pt x="0" y="8"/>
                      <a:pt x="1" y="10"/>
                      <a:pt x="3" y="13"/>
                    </a:cubicBezTo>
                    <a:cubicBezTo>
                      <a:pt x="3" y="15"/>
                      <a:pt x="4" y="17"/>
                      <a:pt x="5" y="19"/>
                    </a:cubicBezTo>
                    <a:cubicBezTo>
                      <a:pt x="10" y="17"/>
                      <a:pt x="14" y="15"/>
                      <a:pt x="19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325"/>
              <p:cNvSpPr/>
              <p:nvPr/>
            </p:nvSpPr>
            <p:spPr bwMode="auto">
              <a:xfrm>
                <a:off x="5028" y="1835"/>
                <a:ext cx="47" cy="45"/>
              </a:xfrm>
              <a:custGeom>
                <a:gdLst>
                  <a:gd name="T0" fmla="*/ 19 w 20"/>
                  <a:gd name="T1" fmla="*/ 11 h 19"/>
                  <a:gd name="T2" fmla="*/ 20 w 20"/>
                  <a:gd name="T3" fmla="*/ 10 h 19"/>
                  <a:gd name="T4" fmla="*/ 15 w 20"/>
                  <a:gd name="T5" fmla="*/ 4 h 19"/>
                  <a:gd name="T6" fmla="*/ 13 w 20"/>
                  <a:gd name="T7" fmla="*/ 0 h 19"/>
                  <a:gd name="T8" fmla="*/ 0 w 20"/>
                  <a:gd name="T9" fmla="*/ 8 h 19"/>
                  <a:gd name="T10" fmla="*/ 4 w 20"/>
                  <a:gd name="T11" fmla="*/ 14 h 19"/>
                  <a:gd name="T12" fmla="*/ 7 w 20"/>
                  <a:gd name="T13" fmla="*/ 19 h 19"/>
                  <a:gd name="T14" fmla="*/ 19 w 20"/>
                  <a:gd name="T15" fmla="*/ 11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9">
                    <a:moveTo>
                      <a:pt x="19" y="11"/>
                    </a:moveTo>
                    <a:cubicBezTo>
                      <a:pt x="19" y="11"/>
                      <a:pt x="20" y="11"/>
                      <a:pt x="20" y="10"/>
                    </a:cubicBezTo>
                    <a:cubicBezTo>
                      <a:pt x="19" y="8"/>
                      <a:pt x="17" y="6"/>
                      <a:pt x="15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9" y="3"/>
                      <a:pt x="4" y="5"/>
                      <a:pt x="0" y="8"/>
                    </a:cubicBezTo>
                    <a:cubicBezTo>
                      <a:pt x="1" y="10"/>
                      <a:pt x="3" y="12"/>
                      <a:pt x="4" y="14"/>
                    </a:cubicBezTo>
                    <a:cubicBezTo>
                      <a:pt x="5" y="15"/>
                      <a:pt x="6" y="17"/>
                      <a:pt x="7" y="19"/>
                    </a:cubicBezTo>
                    <a:cubicBezTo>
                      <a:pt x="11" y="17"/>
                      <a:pt x="15" y="14"/>
                      <a:pt x="19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326"/>
              <p:cNvSpPr/>
              <p:nvPr/>
            </p:nvSpPr>
            <p:spPr bwMode="auto">
              <a:xfrm>
                <a:off x="4995" y="1856"/>
                <a:ext cx="47" cy="45"/>
              </a:xfrm>
              <a:custGeom>
                <a:gdLst>
                  <a:gd name="T0" fmla="*/ 20 w 20"/>
                  <a:gd name="T1" fmla="*/ 11 h 19"/>
                  <a:gd name="T2" fmla="*/ 16 w 20"/>
                  <a:gd name="T3" fmla="*/ 5 h 19"/>
                  <a:gd name="T4" fmla="*/ 13 w 20"/>
                  <a:gd name="T5" fmla="*/ 0 h 19"/>
                  <a:gd name="T6" fmla="*/ 6 w 20"/>
                  <a:gd name="T7" fmla="*/ 3 h 19"/>
                  <a:gd name="T8" fmla="*/ 0 w 20"/>
                  <a:gd name="T9" fmla="*/ 7 h 19"/>
                  <a:gd name="T10" fmla="*/ 6 w 20"/>
                  <a:gd name="T11" fmla="*/ 19 h 19"/>
                  <a:gd name="T12" fmla="*/ 20 w 20"/>
                  <a:gd name="T13" fmla="*/ 11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20" y="11"/>
                    </a:moveTo>
                    <a:cubicBezTo>
                      <a:pt x="18" y="9"/>
                      <a:pt x="18" y="7"/>
                      <a:pt x="16" y="5"/>
                    </a:cubicBezTo>
                    <a:cubicBezTo>
                      <a:pt x="15" y="3"/>
                      <a:pt x="14" y="2"/>
                      <a:pt x="13" y="0"/>
                    </a:cubicBezTo>
                    <a:cubicBezTo>
                      <a:pt x="10" y="1"/>
                      <a:pt x="8" y="2"/>
                      <a:pt x="6" y="3"/>
                    </a:cubicBezTo>
                    <a:cubicBezTo>
                      <a:pt x="4" y="4"/>
                      <a:pt x="2" y="5"/>
                      <a:pt x="0" y="7"/>
                    </a:cubicBezTo>
                    <a:cubicBezTo>
                      <a:pt x="2" y="11"/>
                      <a:pt x="4" y="15"/>
                      <a:pt x="6" y="19"/>
                    </a:cubicBezTo>
                    <a:cubicBezTo>
                      <a:pt x="11" y="16"/>
                      <a:pt x="15" y="14"/>
                      <a:pt x="2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327"/>
              <p:cNvSpPr/>
              <p:nvPr/>
            </p:nvSpPr>
            <p:spPr bwMode="auto">
              <a:xfrm>
                <a:off x="4625" y="2445"/>
                <a:ext cx="86" cy="111"/>
              </a:xfrm>
              <a:custGeom>
                <a:gdLst>
                  <a:gd name="T0" fmla="*/ 14 w 36"/>
                  <a:gd name="T1" fmla="*/ 0 h 47"/>
                  <a:gd name="T2" fmla="*/ 7 w 36"/>
                  <a:gd name="T3" fmla="*/ 24 h 47"/>
                  <a:gd name="T4" fmla="*/ 0 w 36"/>
                  <a:gd name="T5" fmla="*/ 47 h 47"/>
                  <a:gd name="T6" fmla="*/ 36 w 36"/>
                  <a:gd name="T7" fmla="*/ 43 h 47"/>
                  <a:gd name="T8" fmla="*/ 25 w 36"/>
                  <a:gd name="T9" fmla="*/ 19 h 47"/>
                  <a:gd name="T10" fmla="*/ 14 w 36"/>
                  <a:gd name="T11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47">
                    <a:moveTo>
                      <a:pt x="14" y="0"/>
                    </a:moveTo>
                    <a:cubicBezTo>
                      <a:pt x="12" y="8"/>
                      <a:pt x="9" y="16"/>
                      <a:pt x="7" y="24"/>
                    </a:cubicBezTo>
                    <a:cubicBezTo>
                      <a:pt x="5" y="31"/>
                      <a:pt x="1" y="39"/>
                      <a:pt x="0" y="47"/>
                    </a:cubicBezTo>
                    <a:cubicBezTo>
                      <a:pt x="12" y="45"/>
                      <a:pt x="24" y="44"/>
                      <a:pt x="36" y="43"/>
                    </a:cubicBezTo>
                    <a:cubicBezTo>
                      <a:pt x="32" y="35"/>
                      <a:pt x="28" y="27"/>
                      <a:pt x="25" y="19"/>
                    </a:cubicBezTo>
                    <a:cubicBezTo>
                      <a:pt x="22" y="13"/>
                      <a:pt x="18" y="6"/>
                      <a:pt x="14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328"/>
              <p:cNvSpPr/>
              <p:nvPr/>
            </p:nvSpPr>
            <p:spPr bwMode="auto">
              <a:xfrm>
                <a:off x="6107" y="1816"/>
                <a:ext cx="61" cy="26"/>
              </a:xfrm>
              <a:custGeom>
                <a:gdLst>
                  <a:gd name="T0" fmla="*/ 9 w 26"/>
                  <a:gd name="T1" fmla="*/ 0 h 11"/>
                  <a:gd name="T2" fmla="*/ 0 w 26"/>
                  <a:gd name="T3" fmla="*/ 5 h 11"/>
                  <a:gd name="T4" fmla="*/ 26 w 26"/>
                  <a:gd name="T5" fmla="*/ 10 h 11"/>
                  <a:gd name="T6" fmla="*/ 26 w 26"/>
                  <a:gd name="T7" fmla="*/ 3 h 11"/>
                  <a:gd name="T8" fmla="*/ 10 w 26"/>
                  <a:gd name="T9" fmla="*/ 0 h 11"/>
                  <a:gd name="T10" fmla="*/ 9 w 26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1">
                    <a:moveTo>
                      <a:pt x="9" y="0"/>
                    </a:moveTo>
                    <a:cubicBezTo>
                      <a:pt x="7" y="2"/>
                      <a:pt x="4" y="4"/>
                      <a:pt x="0" y="5"/>
                    </a:cubicBezTo>
                    <a:cubicBezTo>
                      <a:pt x="8" y="9"/>
                      <a:pt x="17" y="11"/>
                      <a:pt x="26" y="10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1" y="3"/>
                      <a:pt x="15" y="2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329"/>
              <p:cNvSpPr/>
              <p:nvPr/>
            </p:nvSpPr>
            <p:spPr bwMode="auto">
              <a:xfrm>
                <a:off x="6163" y="1728"/>
                <a:ext cx="5" cy="26"/>
              </a:xfrm>
              <a:custGeom>
                <a:gdLst>
                  <a:gd name="T0" fmla="*/ 0 w 2"/>
                  <a:gd name="T1" fmla="*/ 1 h 11"/>
                  <a:gd name="T2" fmla="*/ 0 w 2"/>
                  <a:gd name="T3" fmla="*/ 11 h 11"/>
                  <a:gd name="T4" fmla="*/ 0 w 2"/>
                  <a:gd name="T5" fmla="*/ 11 h 11"/>
                  <a:gd name="T6" fmla="*/ 2 w 2"/>
                  <a:gd name="T7" fmla="*/ 11 h 11"/>
                  <a:gd name="T8" fmla="*/ 2 w 2"/>
                  <a:gd name="T9" fmla="*/ 0 h 11"/>
                  <a:gd name="T10" fmla="*/ 0 w 2"/>
                  <a:gd name="T11" fmla="*/ 1 h 11"/>
                  <a:gd name="T12" fmla="*/ 0 w 2"/>
                  <a:gd name="T13" fmla="*/ 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1">
                    <a:moveTo>
                      <a:pt x="0" y="1"/>
                    </a:moveTo>
                    <a:cubicBezTo>
                      <a:pt x="0" y="4"/>
                      <a:pt x="0" y="7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330"/>
              <p:cNvSpPr/>
              <p:nvPr/>
            </p:nvSpPr>
            <p:spPr bwMode="auto">
              <a:xfrm>
                <a:off x="6109" y="1609"/>
                <a:ext cx="59" cy="60"/>
              </a:xfrm>
              <a:custGeom>
                <a:gdLst>
                  <a:gd name="T0" fmla="*/ 9 w 25"/>
                  <a:gd name="T1" fmla="*/ 10 h 25"/>
                  <a:gd name="T2" fmla="*/ 0 w 25"/>
                  <a:gd name="T3" fmla="*/ 19 h 25"/>
                  <a:gd name="T4" fmla="*/ 1 w 25"/>
                  <a:gd name="T5" fmla="*/ 19 h 25"/>
                  <a:gd name="T6" fmla="*/ 10 w 25"/>
                  <a:gd name="T7" fmla="*/ 25 h 25"/>
                  <a:gd name="T8" fmla="*/ 25 w 25"/>
                  <a:gd name="T9" fmla="*/ 13 h 25"/>
                  <a:gd name="T10" fmla="*/ 25 w 25"/>
                  <a:gd name="T11" fmla="*/ 0 h 25"/>
                  <a:gd name="T12" fmla="*/ 24 w 25"/>
                  <a:gd name="T13" fmla="*/ 0 h 25"/>
                  <a:gd name="T14" fmla="*/ 9 w 25"/>
                  <a:gd name="T15" fmla="*/ 1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5">
                    <a:moveTo>
                      <a:pt x="9" y="10"/>
                    </a:moveTo>
                    <a:cubicBezTo>
                      <a:pt x="6" y="12"/>
                      <a:pt x="3" y="15"/>
                      <a:pt x="0" y="19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4" y="21"/>
                      <a:pt x="8" y="23"/>
                      <a:pt x="10" y="25"/>
                    </a:cubicBezTo>
                    <a:cubicBezTo>
                      <a:pt x="15" y="21"/>
                      <a:pt x="20" y="17"/>
                      <a:pt x="25" y="13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4" y="0"/>
                      <a:pt x="24" y="0"/>
                    </a:cubicBezTo>
                    <a:cubicBezTo>
                      <a:pt x="19" y="3"/>
                      <a:pt x="14" y="6"/>
                      <a:pt x="9" y="1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331"/>
              <p:cNvSpPr/>
              <p:nvPr/>
            </p:nvSpPr>
            <p:spPr bwMode="auto">
              <a:xfrm>
                <a:off x="6045" y="2684"/>
                <a:ext cx="47" cy="119"/>
              </a:xfrm>
              <a:custGeom>
                <a:gdLst>
                  <a:gd name="T0" fmla="*/ 0 w 20"/>
                  <a:gd name="T1" fmla="*/ 0 h 50"/>
                  <a:gd name="T2" fmla="*/ 2 w 20"/>
                  <a:gd name="T3" fmla="*/ 4 h 50"/>
                  <a:gd name="T4" fmla="*/ 6 w 20"/>
                  <a:gd name="T5" fmla="*/ 17 h 50"/>
                  <a:gd name="T6" fmla="*/ 7 w 20"/>
                  <a:gd name="T7" fmla="*/ 30 h 50"/>
                  <a:gd name="T8" fmla="*/ 3 w 20"/>
                  <a:gd name="T9" fmla="*/ 37 h 50"/>
                  <a:gd name="T10" fmla="*/ 4 w 20"/>
                  <a:gd name="T11" fmla="*/ 49 h 50"/>
                  <a:gd name="T12" fmla="*/ 15 w 20"/>
                  <a:gd name="T13" fmla="*/ 43 h 50"/>
                  <a:gd name="T14" fmla="*/ 17 w 20"/>
                  <a:gd name="T15" fmla="*/ 31 h 50"/>
                  <a:gd name="T16" fmla="*/ 18 w 20"/>
                  <a:gd name="T17" fmla="*/ 30 h 50"/>
                  <a:gd name="T18" fmla="*/ 20 w 20"/>
                  <a:gd name="T19" fmla="*/ 31 h 50"/>
                  <a:gd name="T20" fmla="*/ 7 w 20"/>
                  <a:gd name="T21" fmla="*/ 8 h 50"/>
                  <a:gd name="T22" fmla="*/ 0 w 20"/>
                  <a:gd name="T23" fmla="*/ 0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50">
                    <a:moveTo>
                      <a:pt x="0" y="0"/>
                    </a:moveTo>
                    <a:cubicBezTo>
                      <a:pt x="1" y="2"/>
                      <a:pt x="1" y="3"/>
                      <a:pt x="2" y="4"/>
                    </a:cubicBezTo>
                    <a:cubicBezTo>
                      <a:pt x="3" y="8"/>
                      <a:pt x="5" y="13"/>
                      <a:pt x="6" y="17"/>
                    </a:cubicBezTo>
                    <a:cubicBezTo>
                      <a:pt x="7" y="21"/>
                      <a:pt x="8" y="26"/>
                      <a:pt x="7" y="30"/>
                    </a:cubicBezTo>
                    <a:cubicBezTo>
                      <a:pt x="7" y="33"/>
                      <a:pt x="6" y="36"/>
                      <a:pt x="3" y="37"/>
                    </a:cubicBezTo>
                    <a:cubicBezTo>
                      <a:pt x="4" y="41"/>
                      <a:pt x="4" y="45"/>
                      <a:pt x="4" y="49"/>
                    </a:cubicBezTo>
                    <a:cubicBezTo>
                      <a:pt x="8" y="50"/>
                      <a:pt x="13" y="46"/>
                      <a:pt x="15" y="43"/>
                    </a:cubicBezTo>
                    <a:cubicBezTo>
                      <a:pt x="16" y="39"/>
                      <a:pt x="17" y="35"/>
                      <a:pt x="17" y="31"/>
                    </a:cubicBezTo>
                    <a:cubicBezTo>
                      <a:pt x="17" y="30"/>
                      <a:pt x="18" y="30"/>
                      <a:pt x="18" y="30"/>
                    </a:cubicBezTo>
                    <a:cubicBezTo>
                      <a:pt x="19" y="31"/>
                      <a:pt x="19" y="31"/>
                      <a:pt x="20" y="31"/>
                    </a:cubicBezTo>
                    <a:cubicBezTo>
                      <a:pt x="17" y="23"/>
                      <a:pt x="13" y="15"/>
                      <a:pt x="7" y="8"/>
                    </a:cubicBezTo>
                    <a:cubicBezTo>
                      <a:pt x="5" y="5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332"/>
              <p:cNvSpPr/>
              <p:nvPr/>
            </p:nvSpPr>
            <p:spPr bwMode="auto">
              <a:xfrm>
                <a:off x="5974" y="2663"/>
                <a:ext cx="85" cy="105"/>
              </a:xfrm>
              <a:custGeom>
                <a:gdLst>
                  <a:gd name="T0" fmla="*/ 36 w 36"/>
                  <a:gd name="T1" fmla="*/ 36 h 44"/>
                  <a:gd name="T2" fmla="*/ 34 w 36"/>
                  <a:gd name="T3" fmla="*/ 23 h 44"/>
                  <a:gd name="T4" fmla="*/ 26 w 36"/>
                  <a:gd name="T5" fmla="*/ 6 h 44"/>
                  <a:gd name="T6" fmla="*/ 15 w 36"/>
                  <a:gd name="T7" fmla="*/ 0 h 44"/>
                  <a:gd name="T8" fmla="*/ 0 w 36"/>
                  <a:gd name="T9" fmla="*/ 7 h 44"/>
                  <a:gd name="T10" fmla="*/ 2 w 36"/>
                  <a:gd name="T11" fmla="*/ 12 h 44"/>
                  <a:gd name="T12" fmla="*/ 4 w 36"/>
                  <a:gd name="T13" fmla="*/ 13 h 44"/>
                  <a:gd name="T14" fmla="*/ 33 w 36"/>
                  <a:gd name="T15" fmla="*/ 44 h 44"/>
                  <a:gd name="T16" fmla="*/ 36 w 36"/>
                  <a:gd name="T17" fmla="*/ 36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44">
                    <a:moveTo>
                      <a:pt x="36" y="36"/>
                    </a:moveTo>
                    <a:cubicBezTo>
                      <a:pt x="36" y="32"/>
                      <a:pt x="35" y="27"/>
                      <a:pt x="34" y="23"/>
                    </a:cubicBezTo>
                    <a:cubicBezTo>
                      <a:pt x="32" y="18"/>
                      <a:pt x="30" y="11"/>
                      <a:pt x="26" y="6"/>
                    </a:cubicBezTo>
                    <a:cubicBezTo>
                      <a:pt x="23" y="4"/>
                      <a:pt x="19" y="2"/>
                      <a:pt x="15" y="0"/>
                    </a:cubicBezTo>
                    <a:cubicBezTo>
                      <a:pt x="10" y="2"/>
                      <a:pt x="5" y="5"/>
                      <a:pt x="0" y="7"/>
                    </a:cubicBezTo>
                    <a:cubicBezTo>
                      <a:pt x="0" y="9"/>
                      <a:pt x="1" y="11"/>
                      <a:pt x="2" y="12"/>
                    </a:cubicBezTo>
                    <a:cubicBezTo>
                      <a:pt x="3" y="12"/>
                      <a:pt x="3" y="13"/>
                      <a:pt x="4" y="13"/>
                    </a:cubicBezTo>
                    <a:cubicBezTo>
                      <a:pt x="21" y="17"/>
                      <a:pt x="30" y="30"/>
                      <a:pt x="33" y="44"/>
                    </a:cubicBezTo>
                    <a:cubicBezTo>
                      <a:pt x="36" y="43"/>
                      <a:pt x="36" y="38"/>
                      <a:pt x="36" y="3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333"/>
              <p:cNvSpPr/>
              <p:nvPr/>
            </p:nvSpPr>
            <p:spPr bwMode="auto">
              <a:xfrm>
                <a:off x="5830" y="2727"/>
                <a:ext cx="40" cy="109"/>
              </a:xfrm>
              <a:custGeom>
                <a:gdLst>
                  <a:gd name="T0" fmla="*/ 16 w 17"/>
                  <a:gd name="T1" fmla="*/ 26 h 46"/>
                  <a:gd name="T2" fmla="*/ 13 w 17"/>
                  <a:gd name="T3" fmla="*/ 13 h 46"/>
                  <a:gd name="T4" fmla="*/ 10 w 17"/>
                  <a:gd name="T5" fmla="*/ 0 h 46"/>
                  <a:gd name="T6" fmla="*/ 8 w 17"/>
                  <a:gd name="T7" fmla="*/ 1 h 46"/>
                  <a:gd name="T8" fmla="*/ 4 w 17"/>
                  <a:gd name="T9" fmla="*/ 2 h 46"/>
                  <a:gd name="T10" fmla="*/ 2 w 17"/>
                  <a:gd name="T11" fmla="*/ 8 h 46"/>
                  <a:gd name="T12" fmla="*/ 13 w 17"/>
                  <a:gd name="T13" fmla="*/ 46 h 46"/>
                  <a:gd name="T14" fmla="*/ 16 w 17"/>
                  <a:gd name="T15" fmla="*/ 26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6">
                    <a:moveTo>
                      <a:pt x="16" y="26"/>
                    </a:moveTo>
                    <a:cubicBezTo>
                      <a:pt x="15" y="21"/>
                      <a:pt x="14" y="17"/>
                      <a:pt x="13" y="13"/>
                    </a:cubicBezTo>
                    <a:cubicBezTo>
                      <a:pt x="12" y="9"/>
                      <a:pt x="11" y="5"/>
                      <a:pt x="10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2"/>
                      <a:pt x="5" y="2"/>
                      <a:pt x="4" y="2"/>
                    </a:cubicBezTo>
                    <a:cubicBezTo>
                      <a:pt x="3" y="4"/>
                      <a:pt x="3" y="6"/>
                      <a:pt x="2" y="8"/>
                    </a:cubicBezTo>
                    <a:cubicBezTo>
                      <a:pt x="0" y="21"/>
                      <a:pt x="4" y="36"/>
                      <a:pt x="13" y="46"/>
                    </a:cubicBezTo>
                    <a:cubicBezTo>
                      <a:pt x="17" y="41"/>
                      <a:pt x="16" y="32"/>
                      <a:pt x="16" y="2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334"/>
              <p:cNvSpPr/>
              <p:nvPr/>
            </p:nvSpPr>
            <p:spPr bwMode="auto">
              <a:xfrm>
                <a:off x="6054" y="2613"/>
                <a:ext cx="64" cy="86"/>
              </a:xfrm>
              <a:custGeom>
                <a:gdLst>
                  <a:gd name="T0" fmla="*/ 27 w 27"/>
                  <a:gd name="T1" fmla="*/ 36 h 36"/>
                  <a:gd name="T2" fmla="*/ 20 w 27"/>
                  <a:gd name="T3" fmla="*/ 18 h 36"/>
                  <a:gd name="T4" fmla="*/ 15 w 27"/>
                  <a:gd name="T5" fmla="*/ 9 h 36"/>
                  <a:gd name="T6" fmla="*/ 10 w 27"/>
                  <a:gd name="T7" fmla="*/ 0 h 36"/>
                  <a:gd name="T8" fmla="*/ 4 w 27"/>
                  <a:gd name="T9" fmla="*/ 5 h 36"/>
                  <a:gd name="T10" fmla="*/ 0 w 27"/>
                  <a:gd name="T11" fmla="*/ 7 h 36"/>
                  <a:gd name="T12" fmla="*/ 5 w 27"/>
                  <a:gd name="T13" fmla="*/ 11 h 36"/>
                  <a:gd name="T14" fmla="*/ 27 w 27"/>
                  <a:gd name="T15" fmla="*/ 36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6">
                    <a:moveTo>
                      <a:pt x="27" y="36"/>
                    </a:moveTo>
                    <a:cubicBezTo>
                      <a:pt x="27" y="30"/>
                      <a:pt x="23" y="24"/>
                      <a:pt x="20" y="18"/>
                    </a:cubicBezTo>
                    <a:cubicBezTo>
                      <a:pt x="19" y="15"/>
                      <a:pt x="17" y="12"/>
                      <a:pt x="15" y="9"/>
                    </a:cubicBezTo>
                    <a:cubicBezTo>
                      <a:pt x="13" y="6"/>
                      <a:pt x="11" y="3"/>
                      <a:pt x="10" y="0"/>
                    </a:cubicBezTo>
                    <a:cubicBezTo>
                      <a:pt x="8" y="2"/>
                      <a:pt x="6" y="3"/>
                      <a:pt x="4" y="5"/>
                    </a:cubicBezTo>
                    <a:cubicBezTo>
                      <a:pt x="3" y="5"/>
                      <a:pt x="2" y="7"/>
                      <a:pt x="0" y="7"/>
                    </a:cubicBezTo>
                    <a:cubicBezTo>
                      <a:pt x="2" y="9"/>
                      <a:pt x="4" y="10"/>
                      <a:pt x="5" y="11"/>
                    </a:cubicBezTo>
                    <a:cubicBezTo>
                      <a:pt x="14" y="18"/>
                      <a:pt x="22" y="27"/>
                      <a:pt x="27" y="3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335"/>
              <p:cNvSpPr/>
              <p:nvPr/>
            </p:nvSpPr>
            <p:spPr bwMode="auto">
              <a:xfrm>
                <a:off x="5943" y="2682"/>
                <a:ext cx="31" cy="10"/>
              </a:xfrm>
              <a:custGeom>
                <a:gdLst>
                  <a:gd name="T0" fmla="*/ 9 w 13"/>
                  <a:gd name="T1" fmla="*/ 1 h 4"/>
                  <a:gd name="T2" fmla="*/ 0 w 13"/>
                  <a:gd name="T3" fmla="*/ 4 h 4"/>
                  <a:gd name="T4" fmla="*/ 13 w 13"/>
                  <a:gd name="T5" fmla="*/ 4 h 4"/>
                  <a:gd name="T6" fmla="*/ 12 w 13"/>
                  <a:gd name="T7" fmla="*/ 0 h 4"/>
                  <a:gd name="T8" fmla="*/ 9 w 13"/>
                  <a:gd name="T9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9" y="1"/>
                    </a:moveTo>
                    <a:cubicBezTo>
                      <a:pt x="6" y="2"/>
                      <a:pt x="3" y="3"/>
                      <a:pt x="0" y="4"/>
                    </a:cubicBezTo>
                    <a:cubicBezTo>
                      <a:pt x="4" y="4"/>
                      <a:pt x="9" y="3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1" y="0"/>
                      <a:pt x="10" y="1"/>
                      <a:pt x="9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336"/>
              <p:cNvSpPr/>
              <p:nvPr/>
            </p:nvSpPr>
            <p:spPr bwMode="auto">
              <a:xfrm>
                <a:off x="5839" y="2651"/>
                <a:ext cx="166" cy="79"/>
              </a:xfrm>
              <a:custGeom>
                <a:gdLst>
                  <a:gd name="T0" fmla="*/ 70 w 70"/>
                  <a:gd name="T1" fmla="*/ 4 h 33"/>
                  <a:gd name="T2" fmla="*/ 67 w 70"/>
                  <a:gd name="T3" fmla="*/ 3 h 33"/>
                  <a:gd name="T4" fmla="*/ 44 w 70"/>
                  <a:gd name="T5" fmla="*/ 0 h 33"/>
                  <a:gd name="T6" fmla="*/ 44 w 70"/>
                  <a:gd name="T7" fmla="*/ 0 h 33"/>
                  <a:gd name="T8" fmla="*/ 25 w 70"/>
                  <a:gd name="T9" fmla="*/ 8 h 33"/>
                  <a:gd name="T10" fmla="*/ 17 w 70"/>
                  <a:gd name="T11" fmla="*/ 12 h 33"/>
                  <a:gd name="T12" fmla="*/ 11 w 70"/>
                  <a:gd name="T13" fmla="*/ 15 h 33"/>
                  <a:gd name="T14" fmla="*/ 0 w 70"/>
                  <a:gd name="T15" fmla="*/ 33 h 33"/>
                  <a:gd name="T16" fmla="*/ 7 w 70"/>
                  <a:gd name="T17" fmla="*/ 30 h 33"/>
                  <a:gd name="T18" fmla="*/ 14 w 70"/>
                  <a:gd name="T19" fmla="*/ 28 h 33"/>
                  <a:gd name="T20" fmla="*/ 34 w 70"/>
                  <a:gd name="T21" fmla="*/ 20 h 33"/>
                  <a:gd name="T22" fmla="*/ 54 w 70"/>
                  <a:gd name="T23" fmla="*/ 12 h 33"/>
                  <a:gd name="T24" fmla="*/ 70 w 70"/>
                  <a:gd name="T25" fmla="*/ 4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0" h="33">
                    <a:moveTo>
                      <a:pt x="70" y="4"/>
                    </a:moveTo>
                    <a:cubicBezTo>
                      <a:pt x="69" y="4"/>
                      <a:pt x="68" y="3"/>
                      <a:pt x="67" y="3"/>
                    </a:cubicBezTo>
                    <a:cubicBezTo>
                      <a:pt x="59" y="1"/>
                      <a:pt x="51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37" y="3"/>
                      <a:pt x="32" y="6"/>
                      <a:pt x="25" y="8"/>
                    </a:cubicBezTo>
                    <a:cubicBezTo>
                      <a:pt x="23" y="10"/>
                      <a:pt x="20" y="11"/>
                      <a:pt x="17" y="12"/>
                    </a:cubicBezTo>
                    <a:cubicBezTo>
                      <a:pt x="15" y="13"/>
                      <a:pt x="13" y="14"/>
                      <a:pt x="11" y="15"/>
                    </a:cubicBezTo>
                    <a:cubicBezTo>
                      <a:pt x="6" y="20"/>
                      <a:pt x="3" y="26"/>
                      <a:pt x="0" y="33"/>
                    </a:cubicBezTo>
                    <a:cubicBezTo>
                      <a:pt x="2" y="33"/>
                      <a:pt x="5" y="31"/>
                      <a:pt x="7" y="30"/>
                    </a:cubicBezTo>
                    <a:cubicBezTo>
                      <a:pt x="9" y="29"/>
                      <a:pt x="12" y="28"/>
                      <a:pt x="14" y="28"/>
                    </a:cubicBezTo>
                    <a:cubicBezTo>
                      <a:pt x="21" y="25"/>
                      <a:pt x="27" y="22"/>
                      <a:pt x="34" y="20"/>
                    </a:cubicBezTo>
                    <a:cubicBezTo>
                      <a:pt x="41" y="17"/>
                      <a:pt x="48" y="15"/>
                      <a:pt x="54" y="12"/>
                    </a:cubicBezTo>
                    <a:cubicBezTo>
                      <a:pt x="60" y="9"/>
                      <a:pt x="65" y="6"/>
                      <a:pt x="70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337"/>
              <p:cNvSpPr/>
              <p:nvPr/>
            </p:nvSpPr>
            <p:spPr bwMode="auto">
              <a:xfrm>
                <a:off x="5858" y="2703"/>
                <a:ext cx="55" cy="69"/>
              </a:xfrm>
              <a:custGeom>
                <a:gdLst>
                  <a:gd name="T0" fmla="*/ 0 w 23"/>
                  <a:gd name="T1" fmla="*/ 10 h 29"/>
                  <a:gd name="T2" fmla="*/ 10 w 23"/>
                  <a:gd name="T3" fmla="*/ 29 h 29"/>
                  <a:gd name="T4" fmla="*/ 18 w 23"/>
                  <a:gd name="T5" fmla="*/ 5 h 29"/>
                  <a:gd name="T6" fmla="*/ 23 w 23"/>
                  <a:gd name="T7" fmla="*/ 0 h 29"/>
                  <a:gd name="T8" fmla="*/ 3 w 23"/>
                  <a:gd name="T9" fmla="*/ 8 h 29"/>
                  <a:gd name="T10" fmla="*/ 0 w 23"/>
                  <a:gd name="T11" fmla="*/ 1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8">
                    <a:moveTo>
                      <a:pt x="0" y="10"/>
                    </a:moveTo>
                    <a:cubicBezTo>
                      <a:pt x="3" y="16"/>
                      <a:pt x="6" y="22"/>
                      <a:pt x="10" y="29"/>
                    </a:cubicBezTo>
                    <a:cubicBezTo>
                      <a:pt x="9" y="20"/>
                      <a:pt x="12" y="12"/>
                      <a:pt x="18" y="5"/>
                    </a:cubicBezTo>
                    <a:cubicBezTo>
                      <a:pt x="19" y="3"/>
                      <a:pt x="21" y="2"/>
                      <a:pt x="23" y="0"/>
                    </a:cubicBezTo>
                    <a:cubicBezTo>
                      <a:pt x="17" y="3"/>
                      <a:pt x="10" y="6"/>
                      <a:pt x="3" y="8"/>
                    </a:cubicBezTo>
                    <a:cubicBezTo>
                      <a:pt x="2" y="9"/>
                      <a:pt x="1" y="9"/>
                      <a:pt x="0" y="1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338"/>
              <p:cNvSpPr/>
              <p:nvPr/>
            </p:nvSpPr>
            <p:spPr bwMode="auto">
              <a:xfrm>
                <a:off x="6080" y="2578"/>
                <a:ext cx="88" cy="109"/>
              </a:xfrm>
              <a:custGeom>
                <a:gdLst>
                  <a:gd name="T0" fmla="*/ 17 w 37"/>
                  <a:gd name="T1" fmla="*/ 0 h 46"/>
                  <a:gd name="T2" fmla="*/ 15 w 37"/>
                  <a:gd name="T3" fmla="*/ 1 h 46"/>
                  <a:gd name="T4" fmla="*/ 0 w 37"/>
                  <a:gd name="T5" fmla="*/ 14 h 46"/>
                  <a:gd name="T6" fmla="*/ 0 w 37"/>
                  <a:gd name="T7" fmla="*/ 14 h 46"/>
                  <a:gd name="T8" fmla="*/ 8 w 37"/>
                  <a:gd name="T9" fmla="*/ 22 h 46"/>
                  <a:gd name="T10" fmla="*/ 18 w 37"/>
                  <a:gd name="T11" fmla="*/ 33 h 46"/>
                  <a:gd name="T12" fmla="*/ 28 w 37"/>
                  <a:gd name="T13" fmla="*/ 42 h 46"/>
                  <a:gd name="T14" fmla="*/ 34 w 37"/>
                  <a:gd name="T15" fmla="*/ 45 h 46"/>
                  <a:gd name="T16" fmla="*/ 37 w 37"/>
                  <a:gd name="T17" fmla="*/ 46 h 46"/>
                  <a:gd name="T18" fmla="*/ 37 w 37"/>
                  <a:gd name="T19" fmla="*/ 31 h 46"/>
                  <a:gd name="T20" fmla="*/ 31 w 37"/>
                  <a:gd name="T21" fmla="*/ 21 h 46"/>
                  <a:gd name="T22" fmla="*/ 17 w 37"/>
                  <a:gd name="T23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46">
                    <a:moveTo>
                      <a:pt x="17" y="0"/>
                    </a:moveTo>
                    <a:cubicBezTo>
                      <a:pt x="16" y="0"/>
                      <a:pt x="16" y="1"/>
                      <a:pt x="15" y="1"/>
                    </a:cubicBezTo>
                    <a:cubicBezTo>
                      <a:pt x="10" y="6"/>
                      <a:pt x="6" y="10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" y="16"/>
                      <a:pt x="5" y="20"/>
                      <a:pt x="8" y="22"/>
                    </a:cubicBezTo>
                    <a:cubicBezTo>
                      <a:pt x="11" y="26"/>
                      <a:pt x="14" y="29"/>
                      <a:pt x="18" y="33"/>
                    </a:cubicBezTo>
                    <a:cubicBezTo>
                      <a:pt x="21" y="36"/>
                      <a:pt x="24" y="40"/>
                      <a:pt x="28" y="42"/>
                    </a:cubicBezTo>
                    <a:cubicBezTo>
                      <a:pt x="30" y="44"/>
                      <a:pt x="32" y="45"/>
                      <a:pt x="34" y="45"/>
                    </a:cubicBezTo>
                    <a:cubicBezTo>
                      <a:pt x="35" y="46"/>
                      <a:pt x="36" y="46"/>
                      <a:pt x="37" y="46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5" y="28"/>
                      <a:pt x="33" y="24"/>
                      <a:pt x="31" y="21"/>
                    </a:cubicBezTo>
                    <a:cubicBezTo>
                      <a:pt x="26" y="14"/>
                      <a:pt x="21" y="8"/>
                      <a:pt x="17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339"/>
              <p:cNvSpPr/>
              <p:nvPr/>
            </p:nvSpPr>
            <p:spPr bwMode="auto">
              <a:xfrm>
                <a:off x="5872" y="2654"/>
                <a:ext cx="59" cy="26"/>
              </a:xfrm>
              <a:custGeom>
                <a:gdLst>
                  <a:gd name="T0" fmla="*/ 13 w 25"/>
                  <a:gd name="T1" fmla="*/ 5 h 11"/>
                  <a:gd name="T2" fmla="*/ 25 w 25"/>
                  <a:gd name="T3" fmla="*/ 0 h 11"/>
                  <a:gd name="T4" fmla="*/ 19 w 25"/>
                  <a:gd name="T5" fmla="*/ 1 h 11"/>
                  <a:gd name="T6" fmla="*/ 0 w 25"/>
                  <a:gd name="T7" fmla="*/ 11 h 11"/>
                  <a:gd name="T8" fmla="*/ 4 w 25"/>
                  <a:gd name="T9" fmla="*/ 9 h 11"/>
                  <a:gd name="T10" fmla="*/ 13 w 25"/>
                  <a:gd name="T11" fmla="*/ 5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1">
                    <a:moveTo>
                      <a:pt x="13" y="5"/>
                    </a:moveTo>
                    <a:cubicBezTo>
                      <a:pt x="17" y="4"/>
                      <a:pt x="21" y="2"/>
                      <a:pt x="25" y="0"/>
                    </a:cubicBezTo>
                    <a:cubicBezTo>
                      <a:pt x="23" y="0"/>
                      <a:pt x="21" y="0"/>
                      <a:pt x="19" y="1"/>
                    </a:cubicBezTo>
                    <a:cubicBezTo>
                      <a:pt x="12" y="3"/>
                      <a:pt x="5" y="6"/>
                      <a:pt x="0" y="11"/>
                    </a:cubicBezTo>
                    <a:cubicBezTo>
                      <a:pt x="1" y="11"/>
                      <a:pt x="3" y="10"/>
                      <a:pt x="4" y="9"/>
                    </a:cubicBezTo>
                    <a:cubicBezTo>
                      <a:pt x="7" y="8"/>
                      <a:pt x="10" y="7"/>
                      <a:pt x="13" y="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340"/>
              <p:cNvSpPr/>
              <p:nvPr/>
            </p:nvSpPr>
            <p:spPr bwMode="auto">
              <a:xfrm>
                <a:off x="6123" y="2533"/>
                <a:ext cx="45" cy="78"/>
              </a:xfrm>
              <a:custGeom>
                <a:gdLst>
                  <a:gd name="T0" fmla="*/ 0 w 19"/>
                  <a:gd name="T1" fmla="*/ 17 h 33"/>
                  <a:gd name="T2" fmla="*/ 14 w 19"/>
                  <a:gd name="T3" fmla="*/ 29 h 33"/>
                  <a:gd name="T4" fmla="*/ 19 w 19"/>
                  <a:gd name="T5" fmla="*/ 33 h 33"/>
                  <a:gd name="T6" fmla="*/ 19 w 19"/>
                  <a:gd name="T7" fmla="*/ 1 h 33"/>
                  <a:gd name="T8" fmla="*/ 18 w 19"/>
                  <a:gd name="T9" fmla="*/ 0 h 33"/>
                  <a:gd name="T10" fmla="*/ 0 w 19"/>
                  <a:gd name="T11" fmla="*/ 17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3">
                    <a:moveTo>
                      <a:pt x="0" y="17"/>
                    </a:moveTo>
                    <a:cubicBezTo>
                      <a:pt x="5" y="21"/>
                      <a:pt x="10" y="25"/>
                      <a:pt x="14" y="29"/>
                    </a:cubicBezTo>
                    <a:cubicBezTo>
                      <a:pt x="16" y="30"/>
                      <a:pt x="17" y="32"/>
                      <a:pt x="19" y="3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8" y="0"/>
                    </a:cubicBezTo>
                    <a:cubicBezTo>
                      <a:pt x="13" y="6"/>
                      <a:pt x="7" y="12"/>
                      <a:pt x="0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341"/>
              <p:cNvSpPr/>
              <p:nvPr/>
            </p:nvSpPr>
            <p:spPr bwMode="auto">
              <a:xfrm>
                <a:off x="5827" y="2870"/>
                <a:ext cx="19" cy="9"/>
              </a:xfrm>
              <a:custGeom>
                <a:gdLst>
                  <a:gd name="T0" fmla="*/ 0 w 8"/>
                  <a:gd name="T1" fmla="*/ 4 h 4"/>
                  <a:gd name="T2" fmla="*/ 8 w 8"/>
                  <a:gd name="T3" fmla="*/ 4 h 4"/>
                  <a:gd name="T4" fmla="*/ 3 w 8"/>
                  <a:gd name="T5" fmla="*/ 0 h 4"/>
                  <a:gd name="T6" fmla="*/ 0 w 8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342"/>
              <p:cNvSpPr/>
              <p:nvPr/>
            </p:nvSpPr>
            <p:spPr bwMode="auto">
              <a:xfrm>
                <a:off x="5766" y="2874"/>
                <a:ext cx="9" cy="5"/>
              </a:xfrm>
              <a:custGeom>
                <a:gdLst>
                  <a:gd name="T0" fmla="*/ 0 w 4"/>
                  <a:gd name="T1" fmla="*/ 2 h 2"/>
                  <a:gd name="T2" fmla="*/ 4 w 4"/>
                  <a:gd name="T3" fmla="*/ 2 h 2"/>
                  <a:gd name="T4" fmla="*/ 2 w 4"/>
                  <a:gd name="T5" fmla="*/ 0 h 2"/>
                  <a:gd name="T6" fmla="*/ 0 w 4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343"/>
              <p:cNvSpPr/>
              <p:nvPr/>
            </p:nvSpPr>
            <p:spPr bwMode="auto">
              <a:xfrm>
                <a:off x="5697" y="2877"/>
                <a:ext cx="5" cy="2"/>
              </a:xfrm>
              <a:custGeom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344"/>
              <p:cNvSpPr/>
              <p:nvPr/>
            </p:nvSpPr>
            <p:spPr bwMode="auto">
              <a:xfrm>
                <a:off x="6021" y="2763"/>
                <a:ext cx="81" cy="116"/>
              </a:xfrm>
              <a:custGeom>
                <a:gdLst>
                  <a:gd name="T0" fmla="*/ 31 w 34"/>
                  <a:gd name="T1" fmla="*/ 0 h 49"/>
                  <a:gd name="T2" fmla="*/ 29 w 34"/>
                  <a:gd name="T3" fmla="*/ 0 h 49"/>
                  <a:gd name="T4" fmla="*/ 25 w 34"/>
                  <a:gd name="T5" fmla="*/ 12 h 49"/>
                  <a:gd name="T6" fmla="*/ 14 w 34"/>
                  <a:gd name="T7" fmla="*/ 18 h 49"/>
                  <a:gd name="T8" fmla="*/ 10 w 34"/>
                  <a:gd name="T9" fmla="*/ 35 h 49"/>
                  <a:gd name="T10" fmla="*/ 0 w 34"/>
                  <a:gd name="T11" fmla="*/ 49 h 49"/>
                  <a:gd name="T12" fmla="*/ 30 w 34"/>
                  <a:gd name="T13" fmla="*/ 49 h 49"/>
                  <a:gd name="T14" fmla="*/ 33 w 34"/>
                  <a:gd name="T15" fmla="*/ 36 h 49"/>
                  <a:gd name="T16" fmla="*/ 31 w 34"/>
                  <a:gd name="T17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49">
                    <a:moveTo>
                      <a:pt x="31" y="0"/>
                    </a:moveTo>
                    <a:cubicBezTo>
                      <a:pt x="30" y="0"/>
                      <a:pt x="29" y="0"/>
                      <a:pt x="29" y="0"/>
                    </a:cubicBezTo>
                    <a:cubicBezTo>
                      <a:pt x="28" y="4"/>
                      <a:pt x="28" y="9"/>
                      <a:pt x="25" y="12"/>
                    </a:cubicBezTo>
                    <a:cubicBezTo>
                      <a:pt x="22" y="15"/>
                      <a:pt x="18" y="18"/>
                      <a:pt x="14" y="18"/>
                    </a:cubicBezTo>
                    <a:cubicBezTo>
                      <a:pt x="13" y="24"/>
                      <a:pt x="12" y="29"/>
                      <a:pt x="10" y="35"/>
                    </a:cubicBezTo>
                    <a:cubicBezTo>
                      <a:pt x="8" y="40"/>
                      <a:pt x="4" y="45"/>
                      <a:pt x="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1" y="45"/>
                      <a:pt x="32" y="40"/>
                      <a:pt x="33" y="36"/>
                    </a:cubicBezTo>
                    <a:cubicBezTo>
                      <a:pt x="34" y="24"/>
                      <a:pt x="34" y="12"/>
                      <a:pt x="31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345"/>
              <p:cNvSpPr/>
              <p:nvPr/>
            </p:nvSpPr>
            <p:spPr bwMode="auto">
              <a:xfrm>
                <a:off x="5229" y="1626"/>
                <a:ext cx="57" cy="43"/>
              </a:xfrm>
              <a:custGeom>
                <a:gdLst>
                  <a:gd name="T0" fmla="*/ 4 w 24"/>
                  <a:gd name="T1" fmla="*/ 14 h 18"/>
                  <a:gd name="T2" fmla="*/ 1 w 24"/>
                  <a:gd name="T3" fmla="*/ 17 h 18"/>
                  <a:gd name="T4" fmla="*/ 1 w 24"/>
                  <a:gd name="T5" fmla="*/ 17 h 18"/>
                  <a:gd name="T6" fmla="*/ 0 w 24"/>
                  <a:gd name="T7" fmla="*/ 18 h 18"/>
                  <a:gd name="T8" fmla="*/ 19 w 24"/>
                  <a:gd name="T9" fmla="*/ 11 h 18"/>
                  <a:gd name="T10" fmla="*/ 23 w 24"/>
                  <a:gd name="T11" fmla="*/ 0 h 18"/>
                  <a:gd name="T12" fmla="*/ 11 w 24"/>
                  <a:gd name="T13" fmla="*/ 9 h 18"/>
                  <a:gd name="T14" fmla="*/ 4 w 24"/>
                  <a:gd name="T15" fmla="*/ 14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8">
                    <a:moveTo>
                      <a:pt x="4" y="14"/>
                    </a:moveTo>
                    <a:cubicBezTo>
                      <a:pt x="3" y="15"/>
                      <a:pt x="2" y="16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8"/>
                    </a:cubicBezTo>
                    <a:cubicBezTo>
                      <a:pt x="7" y="18"/>
                      <a:pt x="15" y="16"/>
                      <a:pt x="19" y="11"/>
                    </a:cubicBezTo>
                    <a:cubicBezTo>
                      <a:pt x="22" y="8"/>
                      <a:pt x="24" y="4"/>
                      <a:pt x="23" y="0"/>
                    </a:cubicBezTo>
                    <a:cubicBezTo>
                      <a:pt x="19" y="3"/>
                      <a:pt x="15" y="6"/>
                      <a:pt x="11" y="9"/>
                    </a:cubicBezTo>
                    <a:cubicBezTo>
                      <a:pt x="9" y="11"/>
                      <a:pt x="7" y="13"/>
                      <a:pt x="4" y="1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346"/>
              <p:cNvSpPr/>
              <p:nvPr/>
            </p:nvSpPr>
            <p:spPr bwMode="auto">
              <a:xfrm>
                <a:off x="5224" y="1617"/>
                <a:ext cx="57" cy="45"/>
              </a:xfrm>
              <a:custGeom>
                <a:gdLst>
                  <a:gd name="T0" fmla="*/ 5 w 24"/>
                  <a:gd name="T1" fmla="*/ 10 h 19"/>
                  <a:gd name="T2" fmla="*/ 1 w 24"/>
                  <a:gd name="T3" fmla="*/ 10 h 19"/>
                  <a:gd name="T4" fmla="*/ 3 w 24"/>
                  <a:gd name="T5" fmla="*/ 19 h 19"/>
                  <a:gd name="T6" fmla="*/ 6 w 24"/>
                  <a:gd name="T7" fmla="*/ 16 h 19"/>
                  <a:gd name="T8" fmla="*/ 13 w 24"/>
                  <a:gd name="T9" fmla="*/ 11 h 19"/>
                  <a:gd name="T10" fmla="*/ 24 w 24"/>
                  <a:gd name="T11" fmla="*/ 3 h 19"/>
                  <a:gd name="T12" fmla="*/ 18 w 24"/>
                  <a:gd name="T13" fmla="*/ 0 h 19"/>
                  <a:gd name="T14" fmla="*/ 17 w 24"/>
                  <a:gd name="T15" fmla="*/ 4 h 19"/>
                  <a:gd name="T16" fmla="*/ 5 w 24"/>
                  <a:gd name="T17" fmla="*/ 1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9">
                    <a:moveTo>
                      <a:pt x="5" y="10"/>
                    </a:moveTo>
                    <a:cubicBezTo>
                      <a:pt x="4" y="10"/>
                      <a:pt x="2" y="10"/>
                      <a:pt x="1" y="10"/>
                    </a:cubicBezTo>
                    <a:cubicBezTo>
                      <a:pt x="0" y="13"/>
                      <a:pt x="1" y="17"/>
                      <a:pt x="3" y="19"/>
                    </a:cubicBezTo>
                    <a:cubicBezTo>
                      <a:pt x="4" y="18"/>
                      <a:pt x="5" y="17"/>
                      <a:pt x="6" y="16"/>
                    </a:cubicBezTo>
                    <a:cubicBezTo>
                      <a:pt x="9" y="15"/>
                      <a:pt x="11" y="13"/>
                      <a:pt x="13" y="11"/>
                    </a:cubicBezTo>
                    <a:cubicBezTo>
                      <a:pt x="16" y="8"/>
                      <a:pt x="20" y="6"/>
                      <a:pt x="24" y="3"/>
                    </a:cubicBezTo>
                    <a:cubicBezTo>
                      <a:pt x="22" y="1"/>
                      <a:pt x="20" y="1"/>
                      <a:pt x="18" y="0"/>
                    </a:cubicBezTo>
                    <a:cubicBezTo>
                      <a:pt x="18" y="2"/>
                      <a:pt x="17" y="3"/>
                      <a:pt x="17" y="4"/>
                    </a:cubicBezTo>
                    <a:cubicBezTo>
                      <a:pt x="15" y="9"/>
                      <a:pt x="10" y="11"/>
                      <a:pt x="5" y="1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347"/>
              <p:cNvSpPr/>
              <p:nvPr/>
            </p:nvSpPr>
            <p:spPr bwMode="auto">
              <a:xfrm>
                <a:off x="5260" y="1600"/>
                <a:ext cx="23" cy="19"/>
              </a:xfrm>
              <a:custGeom>
                <a:gdLst>
                  <a:gd name="T0" fmla="*/ 10 w 10"/>
                  <a:gd name="T1" fmla="*/ 8 h 8"/>
                  <a:gd name="T2" fmla="*/ 6 w 10"/>
                  <a:gd name="T3" fmla="*/ 3 h 8"/>
                  <a:gd name="T4" fmla="*/ 0 w 10"/>
                  <a:gd name="T5" fmla="*/ 0 h 8"/>
                  <a:gd name="T6" fmla="*/ 3 w 10"/>
                  <a:gd name="T7" fmla="*/ 6 h 8"/>
                  <a:gd name="T8" fmla="*/ 10 w 10"/>
                  <a:gd name="T9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10" y="8"/>
                    </a:moveTo>
                    <a:cubicBezTo>
                      <a:pt x="9" y="6"/>
                      <a:pt x="8" y="4"/>
                      <a:pt x="6" y="3"/>
                    </a:cubicBezTo>
                    <a:cubicBezTo>
                      <a:pt x="5" y="2"/>
                      <a:pt x="2" y="0"/>
                      <a:pt x="0" y="0"/>
                    </a:cubicBezTo>
                    <a:cubicBezTo>
                      <a:pt x="2" y="1"/>
                      <a:pt x="3" y="3"/>
                      <a:pt x="3" y="6"/>
                    </a:cubicBezTo>
                    <a:cubicBezTo>
                      <a:pt x="5" y="6"/>
                      <a:pt x="8" y="7"/>
                      <a:pt x="10" y="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348"/>
              <p:cNvSpPr/>
              <p:nvPr/>
            </p:nvSpPr>
            <p:spPr bwMode="auto">
              <a:xfrm>
                <a:off x="5203" y="1652"/>
                <a:ext cx="23" cy="14"/>
              </a:xfrm>
              <a:custGeom>
                <a:gdLst>
                  <a:gd name="T0" fmla="*/ 0 w 10"/>
                  <a:gd name="T1" fmla="*/ 2 h 6"/>
                  <a:gd name="T2" fmla="*/ 6 w 10"/>
                  <a:gd name="T3" fmla="*/ 5 h 6"/>
                  <a:gd name="T4" fmla="*/ 9 w 10"/>
                  <a:gd name="T5" fmla="*/ 6 h 6"/>
                  <a:gd name="T6" fmla="*/ 10 w 10"/>
                  <a:gd name="T7" fmla="*/ 5 h 6"/>
                  <a:gd name="T8" fmla="*/ 0 w 10"/>
                  <a:gd name="T9" fmla="*/ 2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0" y="2"/>
                    </a:moveTo>
                    <a:cubicBezTo>
                      <a:pt x="2" y="3"/>
                      <a:pt x="3" y="4"/>
                      <a:pt x="6" y="5"/>
                    </a:cubicBezTo>
                    <a:cubicBezTo>
                      <a:pt x="7" y="5"/>
                      <a:pt x="8" y="6"/>
                      <a:pt x="9" y="6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8" y="2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349"/>
              <p:cNvSpPr/>
              <p:nvPr/>
            </p:nvSpPr>
            <p:spPr bwMode="auto">
              <a:xfrm>
                <a:off x="5728" y="1441"/>
                <a:ext cx="17" cy="21"/>
              </a:xfrm>
              <a:custGeom>
                <a:gdLst>
                  <a:gd name="T0" fmla="*/ 7 w 7"/>
                  <a:gd name="T1" fmla="*/ 9 h 9"/>
                  <a:gd name="T2" fmla="*/ 7 w 7"/>
                  <a:gd name="T3" fmla="*/ 2 h 9"/>
                  <a:gd name="T4" fmla="*/ 7 w 7"/>
                  <a:gd name="T5" fmla="*/ 2 h 9"/>
                  <a:gd name="T6" fmla="*/ 6 w 7"/>
                  <a:gd name="T7" fmla="*/ 0 h 9"/>
                  <a:gd name="T8" fmla="*/ 0 w 7"/>
                  <a:gd name="T9" fmla="*/ 0 h 9"/>
                  <a:gd name="T10" fmla="*/ 7 w 7"/>
                  <a:gd name="T11" fmla="*/ 9 h 9"/>
                  <a:gd name="T12" fmla="*/ 7 w 7"/>
                  <a:gd name="T13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7" y="9"/>
                    </a:moveTo>
                    <a:cubicBezTo>
                      <a:pt x="7" y="7"/>
                      <a:pt x="7" y="4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6" y="1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5" y="6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350"/>
              <p:cNvSpPr/>
              <p:nvPr/>
            </p:nvSpPr>
            <p:spPr bwMode="auto">
              <a:xfrm>
                <a:off x="5349" y="1441"/>
                <a:ext cx="79" cy="52"/>
              </a:xfrm>
              <a:custGeom>
                <a:gdLst>
                  <a:gd name="T0" fmla="*/ 11 w 33"/>
                  <a:gd name="T1" fmla="*/ 11 h 22"/>
                  <a:gd name="T2" fmla="*/ 26 w 33"/>
                  <a:gd name="T3" fmla="*/ 22 h 22"/>
                  <a:gd name="T4" fmla="*/ 33 w 33"/>
                  <a:gd name="T5" fmla="*/ 17 h 22"/>
                  <a:gd name="T6" fmla="*/ 22 w 33"/>
                  <a:gd name="T7" fmla="*/ 10 h 22"/>
                  <a:gd name="T8" fmla="*/ 19 w 33"/>
                  <a:gd name="T9" fmla="*/ 8 h 22"/>
                  <a:gd name="T10" fmla="*/ 19 w 33"/>
                  <a:gd name="T11" fmla="*/ 8 h 22"/>
                  <a:gd name="T12" fmla="*/ 10 w 33"/>
                  <a:gd name="T13" fmla="*/ 0 h 22"/>
                  <a:gd name="T14" fmla="*/ 10 w 33"/>
                  <a:gd name="T15" fmla="*/ 0 h 22"/>
                  <a:gd name="T16" fmla="*/ 0 w 33"/>
                  <a:gd name="T17" fmla="*/ 0 h 22"/>
                  <a:gd name="T18" fmla="*/ 11 w 33"/>
                  <a:gd name="T19" fmla="*/ 11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2">
                    <a:moveTo>
                      <a:pt x="11" y="11"/>
                    </a:moveTo>
                    <a:cubicBezTo>
                      <a:pt x="15" y="15"/>
                      <a:pt x="20" y="19"/>
                      <a:pt x="26" y="22"/>
                    </a:cubicBezTo>
                    <a:cubicBezTo>
                      <a:pt x="28" y="20"/>
                      <a:pt x="30" y="18"/>
                      <a:pt x="33" y="17"/>
                    </a:cubicBezTo>
                    <a:cubicBezTo>
                      <a:pt x="29" y="15"/>
                      <a:pt x="25" y="12"/>
                      <a:pt x="22" y="10"/>
                    </a:cubicBezTo>
                    <a:cubicBezTo>
                      <a:pt x="21" y="9"/>
                      <a:pt x="20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6" y="6"/>
                      <a:pt x="13" y="3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4"/>
                      <a:pt x="7" y="7"/>
                      <a:pt x="11" y="1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351"/>
              <p:cNvSpPr/>
              <p:nvPr/>
            </p:nvSpPr>
            <p:spPr bwMode="auto">
              <a:xfrm>
                <a:off x="5210" y="1462"/>
                <a:ext cx="199" cy="45"/>
              </a:xfrm>
              <a:custGeom>
                <a:gdLst>
                  <a:gd name="T0" fmla="*/ 60 w 84"/>
                  <a:gd name="T1" fmla="*/ 18 h 19"/>
                  <a:gd name="T2" fmla="*/ 61 w 84"/>
                  <a:gd name="T3" fmla="*/ 18 h 19"/>
                  <a:gd name="T4" fmla="*/ 61 w 84"/>
                  <a:gd name="T5" fmla="*/ 18 h 19"/>
                  <a:gd name="T6" fmla="*/ 82 w 84"/>
                  <a:gd name="T7" fmla="*/ 19 h 19"/>
                  <a:gd name="T8" fmla="*/ 84 w 84"/>
                  <a:gd name="T9" fmla="*/ 14 h 19"/>
                  <a:gd name="T10" fmla="*/ 78 w 84"/>
                  <a:gd name="T11" fmla="*/ 11 h 19"/>
                  <a:gd name="T12" fmla="*/ 78 w 84"/>
                  <a:gd name="T13" fmla="*/ 11 h 19"/>
                  <a:gd name="T14" fmla="*/ 60 w 84"/>
                  <a:gd name="T15" fmla="*/ 3 h 19"/>
                  <a:gd name="T16" fmla="*/ 40 w 84"/>
                  <a:gd name="T17" fmla="*/ 0 h 19"/>
                  <a:gd name="T18" fmla="*/ 18 w 84"/>
                  <a:gd name="T19" fmla="*/ 2 h 19"/>
                  <a:gd name="T20" fmla="*/ 8 w 84"/>
                  <a:gd name="T21" fmla="*/ 5 h 19"/>
                  <a:gd name="T22" fmla="*/ 0 w 84"/>
                  <a:gd name="T23" fmla="*/ 8 h 19"/>
                  <a:gd name="T24" fmla="*/ 5 w 84"/>
                  <a:gd name="T25" fmla="*/ 12 h 19"/>
                  <a:gd name="T26" fmla="*/ 15 w 84"/>
                  <a:gd name="T27" fmla="*/ 19 h 19"/>
                  <a:gd name="T28" fmla="*/ 38 w 84"/>
                  <a:gd name="T29" fmla="*/ 15 h 19"/>
                  <a:gd name="T30" fmla="*/ 60 w 84"/>
                  <a:gd name="T31" fmla="*/ 18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9">
                    <a:moveTo>
                      <a:pt x="60" y="18"/>
                    </a:moveTo>
                    <a:cubicBezTo>
                      <a:pt x="60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7" y="15"/>
                      <a:pt x="76" y="15"/>
                      <a:pt x="82" y="19"/>
                    </a:cubicBezTo>
                    <a:cubicBezTo>
                      <a:pt x="82" y="17"/>
                      <a:pt x="83" y="16"/>
                      <a:pt x="84" y="14"/>
                    </a:cubicBezTo>
                    <a:cubicBezTo>
                      <a:pt x="82" y="13"/>
                      <a:pt x="80" y="12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cubicBezTo>
                      <a:pt x="73" y="7"/>
                      <a:pt x="67" y="5"/>
                      <a:pt x="60" y="3"/>
                    </a:cubicBezTo>
                    <a:cubicBezTo>
                      <a:pt x="54" y="2"/>
                      <a:pt x="47" y="0"/>
                      <a:pt x="40" y="0"/>
                    </a:cubicBezTo>
                    <a:cubicBezTo>
                      <a:pt x="33" y="0"/>
                      <a:pt x="25" y="1"/>
                      <a:pt x="18" y="2"/>
                    </a:cubicBezTo>
                    <a:cubicBezTo>
                      <a:pt x="15" y="3"/>
                      <a:pt x="11" y="3"/>
                      <a:pt x="8" y="5"/>
                    </a:cubicBezTo>
                    <a:cubicBezTo>
                      <a:pt x="5" y="6"/>
                      <a:pt x="3" y="7"/>
                      <a:pt x="0" y="8"/>
                    </a:cubicBezTo>
                    <a:cubicBezTo>
                      <a:pt x="2" y="10"/>
                      <a:pt x="3" y="11"/>
                      <a:pt x="5" y="12"/>
                    </a:cubicBezTo>
                    <a:cubicBezTo>
                      <a:pt x="8" y="15"/>
                      <a:pt x="12" y="17"/>
                      <a:pt x="15" y="19"/>
                    </a:cubicBezTo>
                    <a:cubicBezTo>
                      <a:pt x="22" y="16"/>
                      <a:pt x="30" y="16"/>
                      <a:pt x="38" y="15"/>
                    </a:cubicBezTo>
                    <a:cubicBezTo>
                      <a:pt x="46" y="14"/>
                      <a:pt x="53" y="16"/>
                      <a:pt x="60" y="18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352"/>
              <p:cNvSpPr/>
              <p:nvPr/>
            </p:nvSpPr>
            <p:spPr bwMode="auto">
              <a:xfrm>
                <a:off x="5186" y="1624"/>
                <a:ext cx="38" cy="33"/>
              </a:xfrm>
              <a:custGeom>
                <a:gdLst>
                  <a:gd name="T0" fmla="*/ 8 w 16"/>
                  <a:gd name="T1" fmla="*/ 0 h 14"/>
                  <a:gd name="T2" fmla="*/ 7 w 16"/>
                  <a:gd name="T3" fmla="*/ 6 h 14"/>
                  <a:gd name="T4" fmla="*/ 6 w 16"/>
                  <a:gd name="T5" fmla="*/ 7 h 14"/>
                  <a:gd name="T6" fmla="*/ 0 w 16"/>
                  <a:gd name="T7" fmla="*/ 6 h 14"/>
                  <a:gd name="T8" fmla="*/ 6 w 16"/>
                  <a:gd name="T9" fmla="*/ 13 h 14"/>
                  <a:gd name="T10" fmla="*/ 16 w 16"/>
                  <a:gd name="T11" fmla="*/ 14 h 14"/>
                  <a:gd name="T12" fmla="*/ 16 w 16"/>
                  <a:gd name="T13" fmla="*/ 6 h 14"/>
                  <a:gd name="T14" fmla="*/ 8 w 16"/>
                  <a:gd name="T15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8" y="0"/>
                    </a:moveTo>
                    <a:cubicBezTo>
                      <a:pt x="8" y="2"/>
                      <a:pt x="7" y="4"/>
                      <a:pt x="7" y="6"/>
                    </a:cubicBezTo>
                    <a:cubicBezTo>
                      <a:pt x="7" y="7"/>
                      <a:pt x="7" y="7"/>
                      <a:pt x="6" y="7"/>
                    </a:cubicBezTo>
                    <a:cubicBezTo>
                      <a:pt x="5" y="5"/>
                      <a:pt x="2" y="5"/>
                      <a:pt x="0" y="6"/>
                    </a:cubicBezTo>
                    <a:cubicBezTo>
                      <a:pt x="1" y="8"/>
                      <a:pt x="3" y="11"/>
                      <a:pt x="6" y="13"/>
                    </a:cubicBezTo>
                    <a:cubicBezTo>
                      <a:pt x="9" y="11"/>
                      <a:pt x="13" y="12"/>
                      <a:pt x="16" y="14"/>
                    </a:cubicBezTo>
                    <a:cubicBezTo>
                      <a:pt x="15" y="11"/>
                      <a:pt x="15" y="9"/>
                      <a:pt x="16" y="6"/>
                    </a:cubicBezTo>
                    <a:cubicBezTo>
                      <a:pt x="13" y="5"/>
                      <a:pt x="10" y="3"/>
                      <a:pt x="8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353"/>
              <p:cNvSpPr/>
              <p:nvPr/>
            </p:nvSpPr>
            <p:spPr bwMode="auto">
              <a:xfrm>
                <a:off x="5160" y="1441"/>
                <a:ext cx="163" cy="116"/>
              </a:xfrm>
              <a:custGeom>
                <a:gdLst>
                  <a:gd name="T0" fmla="*/ 14 w 69"/>
                  <a:gd name="T1" fmla="*/ 30 h 49"/>
                  <a:gd name="T2" fmla="*/ 29 w 69"/>
                  <a:gd name="T3" fmla="*/ 41 h 49"/>
                  <a:gd name="T4" fmla="*/ 47 w 69"/>
                  <a:gd name="T5" fmla="*/ 49 h 49"/>
                  <a:gd name="T6" fmla="*/ 56 w 69"/>
                  <a:gd name="T7" fmla="*/ 44 h 49"/>
                  <a:gd name="T8" fmla="*/ 69 w 69"/>
                  <a:gd name="T9" fmla="*/ 45 h 49"/>
                  <a:gd name="T10" fmla="*/ 69 w 69"/>
                  <a:gd name="T11" fmla="*/ 44 h 49"/>
                  <a:gd name="T12" fmla="*/ 69 w 69"/>
                  <a:gd name="T13" fmla="*/ 44 h 49"/>
                  <a:gd name="T14" fmla="*/ 62 w 69"/>
                  <a:gd name="T15" fmla="*/ 41 h 49"/>
                  <a:gd name="T16" fmla="*/ 54 w 69"/>
                  <a:gd name="T17" fmla="*/ 37 h 49"/>
                  <a:gd name="T18" fmla="*/ 42 w 69"/>
                  <a:gd name="T19" fmla="*/ 32 h 49"/>
                  <a:gd name="T20" fmla="*/ 19 w 69"/>
                  <a:gd name="T21" fmla="*/ 17 h 49"/>
                  <a:gd name="T22" fmla="*/ 11 w 69"/>
                  <a:gd name="T23" fmla="*/ 0 h 49"/>
                  <a:gd name="T24" fmla="*/ 0 w 69"/>
                  <a:gd name="T25" fmla="*/ 0 h 49"/>
                  <a:gd name="T26" fmla="*/ 4 w 69"/>
                  <a:gd name="T27" fmla="*/ 16 h 49"/>
                  <a:gd name="T28" fmla="*/ 14 w 69"/>
                  <a:gd name="T29" fmla="*/ 3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" h="49">
                    <a:moveTo>
                      <a:pt x="14" y="30"/>
                    </a:moveTo>
                    <a:cubicBezTo>
                      <a:pt x="18" y="34"/>
                      <a:pt x="24" y="38"/>
                      <a:pt x="29" y="41"/>
                    </a:cubicBezTo>
                    <a:cubicBezTo>
                      <a:pt x="35" y="44"/>
                      <a:pt x="41" y="46"/>
                      <a:pt x="47" y="49"/>
                    </a:cubicBezTo>
                    <a:cubicBezTo>
                      <a:pt x="49" y="46"/>
                      <a:pt x="53" y="45"/>
                      <a:pt x="56" y="44"/>
                    </a:cubicBezTo>
                    <a:cubicBezTo>
                      <a:pt x="60" y="42"/>
                      <a:pt x="65" y="42"/>
                      <a:pt x="69" y="45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7" y="42"/>
                      <a:pt x="64" y="42"/>
                      <a:pt x="62" y="41"/>
                    </a:cubicBezTo>
                    <a:cubicBezTo>
                      <a:pt x="59" y="39"/>
                      <a:pt x="56" y="38"/>
                      <a:pt x="54" y="37"/>
                    </a:cubicBezTo>
                    <a:cubicBezTo>
                      <a:pt x="50" y="35"/>
                      <a:pt x="46" y="34"/>
                      <a:pt x="42" y="32"/>
                    </a:cubicBezTo>
                    <a:cubicBezTo>
                      <a:pt x="33" y="28"/>
                      <a:pt x="25" y="24"/>
                      <a:pt x="19" y="17"/>
                    </a:cubicBezTo>
                    <a:cubicBezTo>
                      <a:pt x="15" y="13"/>
                      <a:pt x="12" y="6"/>
                      <a:pt x="1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1" y="11"/>
                      <a:pt x="4" y="16"/>
                    </a:cubicBezTo>
                    <a:cubicBezTo>
                      <a:pt x="7" y="21"/>
                      <a:pt x="10" y="26"/>
                      <a:pt x="14" y="3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354"/>
              <p:cNvSpPr/>
              <p:nvPr/>
            </p:nvSpPr>
            <p:spPr bwMode="auto">
              <a:xfrm>
                <a:off x="4353" y="2127"/>
                <a:ext cx="105" cy="135"/>
              </a:xfrm>
              <a:custGeom>
                <a:gdLst>
                  <a:gd name="T0" fmla="*/ 7 w 44"/>
                  <a:gd name="T1" fmla="*/ 3 h 57"/>
                  <a:gd name="T2" fmla="*/ 6 w 44"/>
                  <a:gd name="T3" fmla="*/ 3 h 57"/>
                  <a:gd name="T4" fmla="*/ 0 w 44"/>
                  <a:gd name="T5" fmla="*/ 0 h 57"/>
                  <a:gd name="T6" fmla="*/ 8 w 44"/>
                  <a:gd name="T7" fmla="*/ 13 h 57"/>
                  <a:gd name="T8" fmla="*/ 17 w 44"/>
                  <a:gd name="T9" fmla="*/ 27 h 57"/>
                  <a:gd name="T10" fmla="*/ 26 w 44"/>
                  <a:gd name="T11" fmla="*/ 41 h 57"/>
                  <a:gd name="T12" fmla="*/ 31 w 44"/>
                  <a:gd name="T13" fmla="*/ 48 h 57"/>
                  <a:gd name="T14" fmla="*/ 35 w 44"/>
                  <a:gd name="T15" fmla="*/ 54 h 57"/>
                  <a:gd name="T16" fmla="*/ 35 w 44"/>
                  <a:gd name="T17" fmla="*/ 55 h 57"/>
                  <a:gd name="T18" fmla="*/ 44 w 44"/>
                  <a:gd name="T19" fmla="*/ 57 h 57"/>
                  <a:gd name="T20" fmla="*/ 39 w 44"/>
                  <a:gd name="T21" fmla="*/ 46 h 57"/>
                  <a:gd name="T22" fmla="*/ 32 w 44"/>
                  <a:gd name="T23" fmla="*/ 34 h 57"/>
                  <a:gd name="T24" fmla="*/ 30 w 44"/>
                  <a:gd name="T25" fmla="*/ 32 h 57"/>
                  <a:gd name="T26" fmla="*/ 25 w 44"/>
                  <a:gd name="T27" fmla="*/ 16 h 57"/>
                  <a:gd name="T28" fmla="*/ 7 w 44"/>
                  <a:gd name="T29" fmla="*/ 3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57">
                    <a:moveTo>
                      <a:pt x="7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  <a:cubicBezTo>
                      <a:pt x="3" y="4"/>
                      <a:pt x="5" y="9"/>
                      <a:pt x="8" y="13"/>
                    </a:cubicBezTo>
                    <a:cubicBezTo>
                      <a:pt x="11" y="18"/>
                      <a:pt x="14" y="22"/>
                      <a:pt x="17" y="27"/>
                    </a:cubicBezTo>
                    <a:cubicBezTo>
                      <a:pt x="20" y="31"/>
                      <a:pt x="23" y="36"/>
                      <a:pt x="26" y="41"/>
                    </a:cubicBezTo>
                    <a:cubicBezTo>
                      <a:pt x="28" y="44"/>
                      <a:pt x="29" y="46"/>
                      <a:pt x="31" y="48"/>
                    </a:cubicBezTo>
                    <a:cubicBezTo>
                      <a:pt x="32" y="50"/>
                      <a:pt x="33" y="52"/>
                      <a:pt x="35" y="54"/>
                    </a:cubicBezTo>
                    <a:cubicBezTo>
                      <a:pt x="35" y="54"/>
                      <a:pt x="35" y="54"/>
                      <a:pt x="35" y="55"/>
                    </a:cubicBezTo>
                    <a:cubicBezTo>
                      <a:pt x="38" y="55"/>
                      <a:pt x="41" y="56"/>
                      <a:pt x="44" y="57"/>
                    </a:cubicBezTo>
                    <a:cubicBezTo>
                      <a:pt x="42" y="53"/>
                      <a:pt x="41" y="50"/>
                      <a:pt x="39" y="46"/>
                    </a:cubicBezTo>
                    <a:cubicBezTo>
                      <a:pt x="37" y="42"/>
                      <a:pt x="34" y="39"/>
                      <a:pt x="32" y="34"/>
                    </a:cubicBezTo>
                    <a:cubicBezTo>
                      <a:pt x="31" y="34"/>
                      <a:pt x="31" y="33"/>
                      <a:pt x="30" y="32"/>
                    </a:cubicBezTo>
                    <a:cubicBezTo>
                      <a:pt x="26" y="28"/>
                      <a:pt x="23" y="22"/>
                      <a:pt x="25" y="16"/>
                    </a:cubicBezTo>
                    <a:cubicBezTo>
                      <a:pt x="17" y="16"/>
                      <a:pt x="10" y="10"/>
                      <a:pt x="7" y="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355"/>
              <p:cNvSpPr/>
              <p:nvPr/>
            </p:nvSpPr>
            <p:spPr bwMode="auto">
              <a:xfrm>
                <a:off x="4313" y="2120"/>
                <a:ext cx="116" cy="135"/>
              </a:xfrm>
              <a:custGeom>
                <a:gdLst>
                  <a:gd name="T0" fmla="*/ 40 w 49"/>
                  <a:gd name="T1" fmla="*/ 56 h 57"/>
                  <a:gd name="T2" fmla="*/ 49 w 49"/>
                  <a:gd name="T3" fmla="*/ 57 h 57"/>
                  <a:gd name="T4" fmla="*/ 47 w 49"/>
                  <a:gd name="T5" fmla="*/ 53 h 57"/>
                  <a:gd name="T6" fmla="*/ 42 w 49"/>
                  <a:gd name="T7" fmla="*/ 46 h 57"/>
                  <a:gd name="T8" fmla="*/ 33 w 49"/>
                  <a:gd name="T9" fmla="*/ 31 h 57"/>
                  <a:gd name="T10" fmla="*/ 15 w 49"/>
                  <a:gd name="T11" fmla="*/ 2 h 57"/>
                  <a:gd name="T12" fmla="*/ 0 w 49"/>
                  <a:gd name="T13" fmla="*/ 0 h 57"/>
                  <a:gd name="T14" fmla="*/ 10 w 49"/>
                  <a:gd name="T15" fmla="*/ 11 h 57"/>
                  <a:gd name="T16" fmla="*/ 20 w 49"/>
                  <a:gd name="T17" fmla="*/ 25 h 57"/>
                  <a:gd name="T18" fmla="*/ 31 w 49"/>
                  <a:gd name="T19" fmla="*/ 41 h 57"/>
                  <a:gd name="T20" fmla="*/ 40 w 49"/>
                  <a:gd name="T21" fmla="*/ 56 h 57"/>
                  <a:gd name="T22" fmla="*/ 40 w 49"/>
                  <a:gd name="T23" fmla="*/ 56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57">
                    <a:moveTo>
                      <a:pt x="40" y="56"/>
                    </a:moveTo>
                    <a:cubicBezTo>
                      <a:pt x="43" y="56"/>
                      <a:pt x="46" y="57"/>
                      <a:pt x="49" y="57"/>
                    </a:cubicBezTo>
                    <a:cubicBezTo>
                      <a:pt x="48" y="56"/>
                      <a:pt x="48" y="54"/>
                      <a:pt x="47" y="53"/>
                    </a:cubicBezTo>
                    <a:cubicBezTo>
                      <a:pt x="45" y="50"/>
                      <a:pt x="43" y="48"/>
                      <a:pt x="42" y="46"/>
                    </a:cubicBezTo>
                    <a:cubicBezTo>
                      <a:pt x="39" y="41"/>
                      <a:pt x="36" y="36"/>
                      <a:pt x="33" y="31"/>
                    </a:cubicBezTo>
                    <a:cubicBezTo>
                      <a:pt x="27" y="21"/>
                      <a:pt x="20" y="12"/>
                      <a:pt x="15" y="2"/>
                    </a:cubicBezTo>
                    <a:cubicBezTo>
                      <a:pt x="10" y="1"/>
                      <a:pt x="5" y="0"/>
                      <a:pt x="0" y="0"/>
                    </a:cubicBezTo>
                    <a:cubicBezTo>
                      <a:pt x="4" y="3"/>
                      <a:pt x="7" y="7"/>
                      <a:pt x="10" y="11"/>
                    </a:cubicBezTo>
                    <a:cubicBezTo>
                      <a:pt x="14" y="15"/>
                      <a:pt x="17" y="20"/>
                      <a:pt x="20" y="25"/>
                    </a:cubicBezTo>
                    <a:cubicBezTo>
                      <a:pt x="24" y="30"/>
                      <a:pt x="28" y="35"/>
                      <a:pt x="31" y="41"/>
                    </a:cubicBezTo>
                    <a:cubicBezTo>
                      <a:pt x="34" y="46"/>
                      <a:pt x="37" y="51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356"/>
              <p:cNvSpPr/>
              <p:nvPr/>
            </p:nvSpPr>
            <p:spPr bwMode="auto">
              <a:xfrm>
                <a:off x="4436" y="2215"/>
                <a:ext cx="50" cy="57"/>
              </a:xfrm>
              <a:custGeom>
                <a:gdLst>
                  <a:gd name="T0" fmla="*/ 0 w 21"/>
                  <a:gd name="T1" fmla="*/ 0 h 24"/>
                  <a:gd name="T2" fmla="*/ 5 w 21"/>
                  <a:gd name="T3" fmla="*/ 8 h 24"/>
                  <a:gd name="T4" fmla="*/ 11 w 21"/>
                  <a:gd name="T5" fmla="*/ 20 h 24"/>
                  <a:gd name="T6" fmla="*/ 14 w 21"/>
                  <a:gd name="T7" fmla="*/ 22 h 24"/>
                  <a:gd name="T8" fmla="*/ 21 w 21"/>
                  <a:gd name="T9" fmla="*/ 24 h 24"/>
                  <a:gd name="T10" fmla="*/ 20 w 21"/>
                  <a:gd name="T11" fmla="*/ 19 h 24"/>
                  <a:gd name="T12" fmla="*/ 11 w 21"/>
                  <a:gd name="T13" fmla="*/ 2 h 24"/>
                  <a:gd name="T14" fmla="*/ 0 w 21"/>
                  <a:gd name="T15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4">
                    <a:moveTo>
                      <a:pt x="0" y="0"/>
                    </a:moveTo>
                    <a:cubicBezTo>
                      <a:pt x="2" y="2"/>
                      <a:pt x="4" y="5"/>
                      <a:pt x="5" y="8"/>
                    </a:cubicBezTo>
                    <a:cubicBezTo>
                      <a:pt x="7" y="12"/>
                      <a:pt x="9" y="17"/>
                      <a:pt x="11" y="20"/>
                    </a:cubicBezTo>
                    <a:cubicBezTo>
                      <a:pt x="12" y="21"/>
                      <a:pt x="13" y="21"/>
                      <a:pt x="14" y="22"/>
                    </a:cubicBezTo>
                    <a:cubicBezTo>
                      <a:pt x="17" y="22"/>
                      <a:pt x="19" y="23"/>
                      <a:pt x="21" y="24"/>
                    </a:cubicBezTo>
                    <a:cubicBezTo>
                      <a:pt x="21" y="22"/>
                      <a:pt x="20" y="20"/>
                      <a:pt x="20" y="19"/>
                    </a:cubicBezTo>
                    <a:cubicBezTo>
                      <a:pt x="14" y="15"/>
                      <a:pt x="11" y="9"/>
                      <a:pt x="11" y="2"/>
                    </a:cubicBezTo>
                    <a:cubicBezTo>
                      <a:pt x="7" y="2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357"/>
              <p:cNvSpPr/>
              <p:nvPr/>
            </p:nvSpPr>
            <p:spPr bwMode="auto">
              <a:xfrm>
                <a:off x="4275" y="2117"/>
                <a:ext cx="128" cy="136"/>
              </a:xfrm>
              <a:custGeom>
                <a:gdLst>
                  <a:gd name="T0" fmla="*/ 44 w 54"/>
                  <a:gd name="T1" fmla="*/ 56 h 57"/>
                  <a:gd name="T2" fmla="*/ 54 w 54"/>
                  <a:gd name="T3" fmla="*/ 57 h 57"/>
                  <a:gd name="T4" fmla="*/ 45 w 54"/>
                  <a:gd name="T5" fmla="*/ 42 h 57"/>
                  <a:gd name="T6" fmla="*/ 35 w 54"/>
                  <a:gd name="T7" fmla="*/ 27 h 57"/>
                  <a:gd name="T8" fmla="*/ 24 w 54"/>
                  <a:gd name="T9" fmla="*/ 12 h 57"/>
                  <a:gd name="T10" fmla="*/ 14 w 54"/>
                  <a:gd name="T11" fmla="*/ 0 h 57"/>
                  <a:gd name="T12" fmla="*/ 0 w 54"/>
                  <a:gd name="T13" fmla="*/ 1 h 57"/>
                  <a:gd name="T14" fmla="*/ 11 w 54"/>
                  <a:gd name="T15" fmla="*/ 13 h 57"/>
                  <a:gd name="T16" fmla="*/ 22 w 54"/>
                  <a:gd name="T17" fmla="*/ 27 h 57"/>
                  <a:gd name="T18" fmla="*/ 32 w 54"/>
                  <a:gd name="T19" fmla="*/ 42 h 57"/>
                  <a:gd name="T20" fmla="*/ 43 w 54"/>
                  <a:gd name="T21" fmla="*/ 56 h 57"/>
                  <a:gd name="T22" fmla="*/ 44 w 54"/>
                  <a:gd name="T23" fmla="*/ 56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57">
                    <a:moveTo>
                      <a:pt x="44" y="56"/>
                    </a:moveTo>
                    <a:cubicBezTo>
                      <a:pt x="47" y="56"/>
                      <a:pt x="50" y="56"/>
                      <a:pt x="54" y="57"/>
                    </a:cubicBezTo>
                    <a:cubicBezTo>
                      <a:pt x="51" y="52"/>
                      <a:pt x="48" y="47"/>
                      <a:pt x="45" y="42"/>
                    </a:cubicBezTo>
                    <a:cubicBezTo>
                      <a:pt x="42" y="37"/>
                      <a:pt x="39" y="32"/>
                      <a:pt x="35" y="27"/>
                    </a:cubicBezTo>
                    <a:cubicBezTo>
                      <a:pt x="32" y="22"/>
                      <a:pt x="28" y="17"/>
                      <a:pt x="24" y="12"/>
                    </a:cubicBezTo>
                    <a:cubicBezTo>
                      <a:pt x="21" y="8"/>
                      <a:pt x="18" y="4"/>
                      <a:pt x="14" y="0"/>
                    </a:cubicBezTo>
                    <a:cubicBezTo>
                      <a:pt x="9" y="0"/>
                      <a:pt x="5" y="0"/>
                      <a:pt x="0" y="1"/>
                    </a:cubicBezTo>
                    <a:cubicBezTo>
                      <a:pt x="3" y="5"/>
                      <a:pt x="7" y="9"/>
                      <a:pt x="11" y="13"/>
                    </a:cubicBezTo>
                    <a:cubicBezTo>
                      <a:pt x="15" y="18"/>
                      <a:pt x="18" y="22"/>
                      <a:pt x="22" y="27"/>
                    </a:cubicBezTo>
                    <a:cubicBezTo>
                      <a:pt x="25" y="32"/>
                      <a:pt x="29" y="37"/>
                      <a:pt x="32" y="42"/>
                    </a:cubicBezTo>
                    <a:cubicBezTo>
                      <a:pt x="36" y="46"/>
                      <a:pt x="39" y="51"/>
                      <a:pt x="43" y="56"/>
                    </a:cubicBezTo>
                    <a:cubicBezTo>
                      <a:pt x="43" y="56"/>
                      <a:pt x="43" y="56"/>
                      <a:pt x="44" y="5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358"/>
              <p:cNvSpPr/>
              <p:nvPr/>
            </p:nvSpPr>
            <p:spPr bwMode="auto">
              <a:xfrm>
                <a:off x="4540" y="1472"/>
                <a:ext cx="343" cy="351"/>
              </a:xfrm>
              <a:custGeom>
                <a:gdLst>
                  <a:gd name="T0" fmla="*/ 5 w 145"/>
                  <a:gd name="T1" fmla="*/ 82 h 148"/>
                  <a:gd name="T2" fmla="*/ 14 w 145"/>
                  <a:gd name="T3" fmla="*/ 64 h 148"/>
                  <a:gd name="T4" fmla="*/ 18 w 145"/>
                  <a:gd name="T5" fmla="*/ 52 h 148"/>
                  <a:gd name="T6" fmla="*/ 27 w 145"/>
                  <a:gd name="T7" fmla="*/ 34 h 148"/>
                  <a:gd name="T8" fmla="*/ 35 w 145"/>
                  <a:gd name="T9" fmla="*/ 26 h 148"/>
                  <a:gd name="T10" fmla="*/ 55 w 145"/>
                  <a:gd name="T11" fmla="*/ 15 h 148"/>
                  <a:gd name="T12" fmla="*/ 67 w 145"/>
                  <a:gd name="T13" fmla="*/ 13 h 148"/>
                  <a:gd name="T14" fmla="*/ 92 w 145"/>
                  <a:gd name="T15" fmla="*/ 15 h 148"/>
                  <a:gd name="T16" fmla="*/ 95 w 145"/>
                  <a:gd name="T17" fmla="*/ 27 h 148"/>
                  <a:gd name="T18" fmla="*/ 122 w 145"/>
                  <a:gd name="T19" fmla="*/ 34 h 148"/>
                  <a:gd name="T20" fmla="*/ 122 w 145"/>
                  <a:gd name="T21" fmla="*/ 48 h 148"/>
                  <a:gd name="T22" fmla="*/ 135 w 145"/>
                  <a:gd name="T23" fmla="*/ 60 h 148"/>
                  <a:gd name="T24" fmla="*/ 126 w 145"/>
                  <a:gd name="T25" fmla="*/ 77 h 148"/>
                  <a:gd name="T26" fmla="*/ 134 w 145"/>
                  <a:gd name="T27" fmla="*/ 96 h 148"/>
                  <a:gd name="T28" fmla="*/ 119 w 145"/>
                  <a:gd name="T29" fmla="*/ 104 h 148"/>
                  <a:gd name="T30" fmla="*/ 119 w 145"/>
                  <a:gd name="T31" fmla="*/ 120 h 148"/>
                  <a:gd name="T32" fmla="*/ 101 w 145"/>
                  <a:gd name="T33" fmla="*/ 124 h 148"/>
                  <a:gd name="T34" fmla="*/ 86 w 145"/>
                  <a:gd name="T35" fmla="*/ 138 h 148"/>
                  <a:gd name="T36" fmla="*/ 61 w 145"/>
                  <a:gd name="T37" fmla="*/ 135 h 148"/>
                  <a:gd name="T38" fmla="*/ 45 w 145"/>
                  <a:gd name="T39" fmla="*/ 118 h 148"/>
                  <a:gd name="T40" fmla="*/ 32 w 145"/>
                  <a:gd name="T41" fmla="*/ 128 h 148"/>
                  <a:gd name="T42" fmla="*/ 37 w 145"/>
                  <a:gd name="T43" fmla="*/ 127 h 148"/>
                  <a:gd name="T44" fmla="*/ 44 w 145"/>
                  <a:gd name="T45" fmla="*/ 139 h 148"/>
                  <a:gd name="T46" fmla="*/ 67 w 145"/>
                  <a:gd name="T47" fmla="*/ 140 h 148"/>
                  <a:gd name="T48" fmla="*/ 89 w 145"/>
                  <a:gd name="T49" fmla="*/ 146 h 148"/>
                  <a:gd name="T50" fmla="*/ 102 w 145"/>
                  <a:gd name="T51" fmla="*/ 132 h 148"/>
                  <a:gd name="T52" fmla="*/ 127 w 145"/>
                  <a:gd name="T53" fmla="*/ 111 h 148"/>
                  <a:gd name="T54" fmla="*/ 144 w 145"/>
                  <a:gd name="T55" fmla="*/ 96 h 148"/>
                  <a:gd name="T56" fmla="*/ 138 w 145"/>
                  <a:gd name="T57" fmla="*/ 77 h 148"/>
                  <a:gd name="T58" fmla="*/ 142 w 145"/>
                  <a:gd name="T59" fmla="*/ 53 h 148"/>
                  <a:gd name="T60" fmla="*/ 129 w 145"/>
                  <a:gd name="T61" fmla="*/ 43 h 148"/>
                  <a:gd name="T62" fmla="*/ 129 w 145"/>
                  <a:gd name="T63" fmla="*/ 42 h 148"/>
                  <a:gd name="T64" fmla="*/ 130 w 145"/>
                  <a:gd name="T65" fmla="*/ 34 h 148"/>
                  <a:gd name="T66" fmla="*/ 123 w 145"/>
                  <a:gd name="T67" fmla="*/ 18 h 148"/>
                  <a:gd name="T68" fmla="*/ 99 w 145"/>
                  <a:gd name="T69" fmla="*/ 15 h 148"/>
                  <a:gd name="T70" fmla="*/ 60 w 145"/>
                  <a:gd name="T71" fmla="*/ 11 h 148"/>
                  <a:gd name="T72" fmla="*/ 38 w 145"/>
                  <a:gd name="T73" fmla="*/ 7 h 148"/>
                  <a:gd name="T74" fmla="*/ 29 w 145"/>
                  <a:gd name="T75" fmla="*/ 26 h 148"/>
                  <a:gd name="T76" fmla="*/ 12 w 145"/>
                  <a:gd name="T77" fmla="*/ 34 h 148"/>
                  <a:gd name="T78" fmla="*/ 13 w 145"/>
                  <a:gd name="T79" fmla="*/ 54 h 1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5" h="148">
                    <a:moveTo>
                      <a:pt x="13" y="54"/>
                    </a:moveTo>
                    <a:cubicBezTo>
                      <a:pt x="3" y="58"/>
                      <a:pt x="0" y="74"/>
                      <a:pt x="5" y="82"/>
                    </a:cubicBezTo>
                    <a:cubicBezTo>
                      <a:pt x="8" y="81"/>
                      <a:pt x="11" y="79"/>
                      <a:pt x="14" y="78"/>
                    </a:cubicBezTo>
                    <a:cubicBezTo>
                      <a:pt x="11" y="74"/>
                      <a:pt x="12" y="68"/>
                      <a:pt x="14" y="64"/>
                    </a:cubicBezTo>
                    <a:cubicBezTo>
                      <a:pt x="16" y="61"/>
                      <a:pt x="19" y="58"/>
                      <a:pt x="23" y="57"/>
                    </a:cubicBezTo>
                    <a:cubicBezTo>
                      <a:pt x="21" y="56"/>
                      <a:pt x="19" y="55"/>
                      <a:pt x="18" y="52"/>
                    </a:cubicBezTo>
                    <a:cubicBezTo>
                      <a:pt x="17" y="49"/>
                      <a:pt x="17" y="45"/>
                      <a:pt x="18" y="41"/>
                    </a:cubicBezTo>
                    <a:cubicBezTo>
                      <a:pt x="20" y="38"/>
                      <a:pt x="23" y="35"/>
                      <a:pt x="27" y="34"/>
                    </a:cubicBezTo>
                    <a:cubicBezTo>
                      <a:pt x="30" y="33"/>
                      <a:pt x="34" y="33"/>
                      <a:pt x="37" y="34"/>
                    </a:cubicBezTo>
                    <a:cubicBezTo>
                      <a:pt x="36" y="32"/>
                      <a:pt x="35" y="28"/>
                      <a:pt x="35" y="26"/>
                    </a:cubicBezTo>
                    <a:cubicBezTo>
                      <a:pt x="35" y="21"/>
                      <a:pt x="38" y="17"/>
                      <a:pt x="42" y="15"/>
                    </a:cubicBezTo>
                    <a:cubicBezTo>
                      <a:pt x="46" y="13"/>
                      <a:pt x="51" y="14"/>
                      <a:pt x="55" y="15"/>
                    </a:cubicBezTo>
                    <a:cubicBezTo>
                      <a:pt x="58" y="17"/>
                      <a:pt x="60" y="19"/>
                      <a:pt x="62" y="22"/>
                    </a:cubicBezTo>
                    <a:cubicBezTo>
                      <a:pt x="62" y="19"/>
                      <a:pt x="64" y="15"/>
                      <a:pt x="67" y="13"/>
                    </a:cubicBezTo>
                    <a:cubicBezTo>
                      <a:pt x="71" y="9"/>
                      <a:pt x="75" y="8"/>
                      <a:pt x="80" y="9"/>
                    </a:cubicBezTo>
                    <a:cubicBezTo>
                      <a:pt x="84" y="9"/>
                      <a:pt x="89" y="11"/>
                      <a:pt x="92" y="15"/>
                    </a:cubicBezTo>
                    <a:cubicBezTo>
                      <a:pt x="93" y="17"/>
                      <a:pt x="94" y="19"/>
                      <a:pt x="95" y="21"/>
                    </a:cubicBezTo>
                    <a:cubicBezTo>
                      <a:pt x="95" y="23"/>
                      <a:pt x="95" y="25"/>
                      <a:pt x="95" y="27"/>
                    </a:cubicBezTo>
                    <a:cubicBezTo>
                      <a:pt x="100" y="21"/>
                      <a:pt x="110" y="20"/>
                      <a:pt x="116" y="24"/>
                    </a:cubicBezTo>
                    <a:cubicBezTo>
                      <a:pt x="120" y="26"/>
                      <a:pt x="122" y="30"/>
                      <a:pt x="122" y="34"/>
                    </a:cubicBezTo>
                    <a:cubicBezTo>
                      <a:pt x="123" y="39"/>
                      <a:pt x="121" y="44"/>
                      <a:pt x="118" y="47"/>
                    </a:cubicBezTo>
                    <a:cubicBezTo>
                      <a:pt x="119" y="47"/>
                      <a:pt x="121" y="47"/>
                      <a:pt x="122" y="48"/>
                    </a:cubicBezTo>
                    <a:cubicBezTo>
                      <a:pt x="124" y="48"/>
                      <a:pt x="126" y="49"/>
                      <a:pt x="128" y="50"/>
                    </a:cubicBezTo>
                    <a:cubicBezTo>
                      <a:pt x="131" y="52"/>
                      <a:pt x="134" y="56"/>
                      <a:pt x="135" y="60"/>
                    </a:cubicBezTo>
                    <a:cubicBezTo>
                      <a:pt x="137" y="64"/>
                      <a:pt x="136" y="69"/>
                      <a:pt x="133" y="73"/>
                    </a:cubicBezTo>
                    <a:cubicBezTo>
                      <a:pt x="131" y="74"/>
                      <a:pt x="128" y="76"/>
                      <a:pt x="126" y="77"/>
                    </a:cubicBezTo>
                    <a:cubicBezTo>
                      <a:pt x="129" y="78"/>
                      <a:pt x="132" y="80"/>
                      <a:pt x="133" y="84"/>
                    </a:cubicBezTo>
                    <a:cubicBezTo>
                      <a:pt x="135" y="87"/>
                      <a:pt x="136" y="92"/>
                      <a:pt x="134" y="96"/>
                    </a:cubicBezTo>
                    <a:cubicBezTo>
                      <a:pt x="133" y="99"/>
                      <a:pt x="130" y="102"/>
                      <a:pt x="126" y="103"/>
                    </a:cubicBezTo>
                    <a:cubicBezTo>
                      <a:pt x="124" y="104"/>
                      <a:pt x="121" y="104"/>
                      <a:pt x="119" y="104"/>
                    </a:cubicBezTo>
                    <a:cubicBezTo>
                      <a:pt x="120" y="105"/>
                      <a:pt x="121" y="107"/>
                      <a:pt x="122" y="109"/>
                    </a:cubicBezTo>
                    <a:cubicBezTo>
                      <a:pt x="122" y="113"/>
                      <a:pt x="121" y="117"/>
                      <a:pt x="119" y="120"/>
                    </a:cubicBezTo>
                    <a:cubicBezTo>
                      <a:pt x="117" y="123"/>
                      <a:pt x="113" y="126"/>
                      <a:pt x="108" y="126"/>
                    </a:cubicBezTo>
                    <a:cubicBezTo>
                      <a:pt x="106" y="126"/>
                      <a:pt x="103" y="126"/>
                      <a:pt x="101" y="124"/>
                    </a:cubicBezTo>
                    <a:cubicBezTo>
                      <a:pt x="100" y="123"/>
                      <a:pt x="99" y="122"/>
                      <a:pt x="98" y="121"/>
                    </a:cubicBezTo>
                    <a:cubicBezTo>
                      <a:pt x="99" y="129"/>
                      <a:pt x="94" y="138"/>
                      <a:pt x="86" y="138"/>
                    </a:cubicBezTo>
                    <a:cubicBezTo>
                      <a:pt x="78" y="139"/>
                      <a:pt x="70" y="134"/>
                      <a:pt x="69" y="126"/>
                    </a:cubicBezTo>
                    <a:cubicBezTo>
                      <a:pt x="67" y="130"/>
                      <a:pt x="65" y="133"/>
                      <a:pt x="61" y="135"/>
                    </a:cubicBezTo>
                    <a:cubicBezTo>
                      <a:pt x="58" y="137"/>
                      <a:pt x="54" y="138"/>
                      <a:pt x="51" y="137"/>
                    </a:cubicBezTo>
                    <a:cubicBezTo>
                      <a:pt x="44" y="134"/>
                      <a:pt x="42" y="124"/>
                      <a:pt x="45" y="118"/>
                    </a:cubicBezTo>
                    <a:cubicBezTo>
                      <a:pt x="42" y="120"/>
                      <a:pt x="37" y="121"/>
                      <a:pt x="33" y="120"/>
                    </a:cubicBezTo>
                    <a:cubicBezTo>
                      <a:pt x="32" y="123"/>
                      <a:pt x="32" y="125"/>
                      <a:pt x="32" y="128"/>
                    </a:cubicBezTo>
                    <a:cubicBezTo>
                      <a:pt x="33" y="128"/>
                      <a:pt x="34" y="128"/>
                      <a:pt x="35" y="128"/>
                    </a:cubicBezTo>
                    <a:cubicBezTo>
                      <a:pt x="36" y="128"/>
                      <a:pt x="36" y="127"/>
                      <a:pt x="37" y="127"/>
                    </a:cubicBezTo>
                    <a:cubicBezTo>
                      <a:pt x="38" y="128"/>
                      <a:pt x="38" y="128"/>
                      <a:pt x="38" y="129"/>
                    </a:cubicBezTo>
                    <a:cubicBezTo>
                      <a:pt x="40" y="133"/>
                      <a:pt x="41" y="137"/>
                      <a:pt x="44" y="139"/>
                    </a:cubicBezTo>
                    <a:cubicBezTo>
                      <a:pt x="48" y="142"/>
                      <a:pt x="52" y="144"/>
                      <a:pt x="57" y="143"/>
                    </a:cubicBezTo>
                    <a:cubicBezTo>
                      <a:pt x="60" y="143"/>
                      <a:pt x="65" y="143"/>
                      <a:pt x="67" y="140"/>
                    </a:cubicBezTo>
                    <a:cubicBezTo>
                      <a:pt x="67" y="139"/>
                      <a:pt x="68" y="139"/>
                      <a:pt x="68" y="140"/>
                    </a:cubicBezTo>
                    <a:cubicBezTo>
                      <a:pt x="74" y="145"/>
                      <a:pt x="81" y="148"/>
                      <a:pt x="89" y="146"/>
                    </a:cubicBezTo>
                    <a:cubicBezTo>
                      <a:pt x="95" y="144"/>
                      <a:pt x="101" y="140"/>
                      <a:pt x="101" y="133"/>
                    </a:cubicBezTo>
                    <a:cubicBezTo>
                      <a:pt x="101" y="133"/>
                      <a:pt x="102" y="132"/>
                      <a:pt x="102" y="132"/>
                    </a:cubicBezTo>
                    <a:cubicBezTo>
                      <a:pt x="109" y="133"/>
                      <a:pt x="117" y="133"/>
                      <a:pt x="122" y="128"/>
                    </a:cubicBezTo>
                    <a:cubicBezTo>
                      <a:pt x="127" y="124"/>
                      <a:pt x="129" y="117"/>
                      <a:pt x="127" y="111"/>
                    </a:cubicBezTo>
                    <a:cubicBezTo>
                      <a:pt x="127" y="110"/>
                      <a:pt x="127" y="109"/>
                      <a:pt x="128" y="109"/>
                    </a:cubicBezTo>
                    <a:cubicBezTo>
                      <a:pt x="135" y="109"/>
                      <a:pt x="142" y="104"/>
                      <a:pt x="144" y="96"/>
                    </a:cubicBezTo>
                    <a:cubicBezTo>
                      <a:pt x="145" y="90"/>
                      <a:pt x="143" y="82"/>
                      <a:pt x="138" y="78"/>
                    </a:cubicBezTo>
                    <a:cubicBezTo>
                      <a:pt x="137" y="78"/>
                      <a:pt x="137" y="77"/>
                      <a:pt x="138" y="77"/>
                    </a:cubicBezTo>
                    <a:cubicBezTo>
                      <a:pt x="145" y="72"/>
                      <a:pt x="145" y="63"/>
                      <a:pt x="142" y="56"/>
                    </a:cubicBezTo>
                    <a:cubicBezTo>
                      <a:pt x="142" y="55"/>
                      <a:pt x="142" y="54"/>
                      <a:pt x="142" y="53"/>
                    </a:cubicBezTo>
                    <a:cubicBezTo>
                      <a:pt x="139" y="49"/>
                      <a:pt x="135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2"/>
                    </a:cubicBezTo>
                    <a:cubicBezTo>
                      <a:pt x="128" y="42"/>
                      <a:pt x="128" y="42"/>
                      <a:pt x="129" y="41"/>
                    </a:cubicBezTo>
                    <a:cubicBezTo>
                      <a:pt x="130" y="39"/>
                      <a:pt x="130" y="36"/>
                      <a:pt x="130" y="34"/>
                    </a:cubicBezTo>
                    <a:cubicBezTo>
                      <a:pt x="130" y="32"/>
                      <a:pt x="130" y="30"/>
                      <a:pt x="129" y="28"/>
                    </a:cubicBezTo>
                    <a:cubicBezTo>
                      <a:pt x="128" y="24"/>
                      <a:pt x="126" y="21"/>
                      <a:pt x="123" y="18"/>
                    </a:cubicBezTo>
                    <a:cubicBezTo>
                      <a:pt x="117" y="13"/>
                      <a:pt x="108" y="11"/>
                      <a:pt x="100" y="15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5" y="6"/>
                      <a:pt x="88" y="0"/>
                      <a:pt x="78" y="1"/>
                    </a:cubicBezTo>
                    <a:cubicBezTo>
                      <a:pt x="71" y="1"/>
                      <a:pt x="64" y="5"/>
                      <a:pt x="60" y="11"/>
                    </a:cubicBezTo>
                    <a:cubicBezTo>
                      <a:pt x="60" y="12"/>
                      <a:pt x="59" y="12"/>
                      <a:pt x="58" y="12"/>
                    </a:cubicBezTo>
                    <a:cubicBezTo>
                      <a:pt x="54" y="6"/>
                      <a:pt x="45" y="3"/>
                      <a:pt x="38" y="7"/>
                    </a:cubicBezTo>
                    <a:cubicBezTo>
                      <a:pt x="31" y="10"/>
                      <a:pt x="30" y="18"/>
                      <a:pt x="29" y="25"/>
                    </a:cubicBezTo>
                    <a:cubicBezTo>
                      <a:pt x="30" y="26"/>
                      <a:pt x="29" y="26"/>
                      <a:pt x="29" y="26"/>
                    </a:cubicBezTo>
                    <a:cubicBezTo>
                      <a:pt x="29" y="26"/>
                      <a:pt x="28" y="26"/>
                      <a:pt x="28" y="26"/>
                    </a:cubicBezTo>
                    <a:cubicBezTo>
                      <a:pt x="22" y="26"/>
                      <a:pt x="15" y="29"/>
                      <a:pt x="12" y="34"/>
                    </a:cubicBezTo>
                    <a:cubicBezTo>
                      <a:pt x="10" y="40"/>
                      <a:pt x="8" y="48"/>
                      <a:pt x="13" y="53"/>
                    </a:cubicBezTo>
                    <a:cubicBezTo>
                      <a:pt x="14" y="53"/>
                      <a:pt x="13" y="54"/>
                      <a:pt x="13" y="5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359"/>
              <p:cNvSpPr/>
              <p:nvPr/>
            </p:nvSpPr>
            <p:spPr bwMode="auto">
              <a:xfrm>
                <a:off x="4694" y="1657"/>
                <a:ext cx="476" cy="230"/>
              </a:xfrm>
              <a:custGeom>
                <a:gdLst>
                  <a:gd name="T0" fmla="*/ 10 w 201"/>
                  <a:gd name="T1" fmla="*/ 72 h 97"/>
                  <a:gd name="T2" fmla="*/ 11 w 201"/>
                  <a:gd name="T3" fmla="*/ 69 h 97"/>
                  <a:gd name="T4" fmla="*/ 3 w 201"/>
                  <a:gd name="T5" fmla="*/ 64 h 97"/>
                  <a:gd name="T6" fmla="*/ 0 w 201"/>
                  <a:gd name="T7" fmla="*/ 66 h 97"/>
                  <a:gd name="T8" fmla="*/ 1 w 201"/>
                  <a:gd name="T9" fmla="*/ 78 h 97"/>
                  <a:gd name="T10" fmla="*/ 16 w 201"/>
                  <a:gd name="T11" fmla="*/ 80 h 97"/>
                  <a:gd name="T12" fmla="*/ 22 w 201"/>
                  <a:gd name="T13" fmla="*/ 87 h 97"/>
                  <a:gd name="T14" fmla="*/ 23 w 201"/>
                  <a:gd name="T15" fmla="*/ 93 h 97"/>
                  <a:gd name="T16" fmla="*/ 40 w 201"/>
                  <a:gd name="T17" fmla="*/ 86 h 97"/>
                  <a:gd name="T18" fmla="*/ 51 w 201"/>
                  <a:gd name="T19" fmla="*/ 97 h 97"/>
                  <a:gd name="T20" fmla="*/ 54 w 201"/>
                  <a:gd name="T21" fmla="*/ 90 h 97"/>
                  <a:gd name="T22" fmla="*/ 64 w 201"/>
                  <a:gd name="T23" fmla="*/ 85 h 97"/>
                  <a:gd name="T24" fmla="*/ 78 w 201"/>
                  <a:gd name="T25" fmla="*/ 93 h 97"/>
                  <a:gd name="T26" fmla="*/ 79 w 201"/>
                  <a:gd name="T27" fmla="*/ 87 h 97"/>
                  <a:gd name="T28" fmla="*/ 87 w 201"/>
                  <a:gd name="T29" fmla="*/ 79 h 97"/>
                  <a:gd name="T30" fmla="*/ 105 w 201"/>
                  <a:gd name="T31" fmla="*/ 87 h 97"/>
                  <a:gd name="T32" fmla="*/ 106 w 201"/>
                  <a:gd name="T33" fmla="*/ 77 h 97"/>
                  <a:gd name="T34" fmla="*/ 112 w 201"/>
                  <a:gd name="T35" fmla="*/ 69 h 97"/>
                  <a:gd name="T36" fmla="*/ 132 w 201"/>
                  <a:gd name="T37" fmla="*/ 73 h 97"/>
                  <a:gd name="T38" fmla="*/ 135 w 201"/>
                  <a:gd name="T39" fmla="*/ 56 h 97"/>
                  <a:gd name="T40" fmla="*/ 154 w 201"/>
                  <a:gd name="T41" fmla="*/ 57 h 97"/>
                  <a:gd name="T42" fmla="*/ 159 w 201"/>
                  <a:gd name="T43" fmla="*/ 39 h 97"/>
                  <a:gd name="T44" fmla="*/ 176 w 201"/>
                  <a:gd name="T45" fmla="*/ 38 h 97"/>
                  <a:gd name="T46" fmla="*/ 177 w 201"/>
                  <a:gd name="T47" fmla="*/ 22 h 97"/>
                  <a:gd name="T48" fmla="*/ 189 w 201"/>
                  <a:gd name="T49" fmla="*/ 18 h 97"/>
                  <a:gd name="T50" fmla="*/ 200 w 201"/>
                  <a:gd name="T51" fmla="*/ 22 h 97"/>
                  <a:gd name="T52" fmla="*/ 199 w 201"/>
                  <a:gd name="T53" fmla="*/ 15 h 97"/>
                  <a:gd name="T54" fmla="*/ 201 w 201"/>
                  <a:gd name="T55" fmla="*/ 9 h 97"/>
                  <a:gd name="T56" fmla="*/ 193 w 201"/>
                  <a:gd name="T57" fmla="*/ 0 h 97"/>
                  <a:gd name="T58" fmla="*/ 192 w 201"/>
                  <a:gd name="T59" fmla="*/ 12 h 97"/>
                  <a:gd name="T60" fmla="*/ 191 w 201"/>
                  <a:gd name="T61" fmla="*/ 13 h 97"/>
                  <a:gd name="T62" fmla="*/ 190 w 201"/>
                  <a:gd name="T63" fmla="*/ 13 h 97"/>
                  <a:gd name="T64" fmla="*/ 174 w 201"/>
                  <a:gd name="T65" fmla="*/ 15 h 97"/>
                  <a:gd name="T66" fmla="*/ 168 w 201"/>
                  <a:gd name="T67" fmla="*/ 29 h 97"/>
                  <a:gd name="T68" fmla="*/ 167 w 201"/>
                  <a:gd name="T69" fmla="*/ 30 h 97"/>
                  <a:gd name="T70" fmla="*/ 167 w 201"/>
                  <a:gd name="T71" fmla="*/ 30 h 97"/>
                  <a:gd name="T72" fmla="*/ 167 w 201"/>
                  <a:gd name="T73" fmla="*/ 30 h 97"/>
                  <a:gd name="T74" fmla="*/ 147 w 201"/>
                  <a:gd name="T75" fmla="*/ 45 h 97"/>
                  <a:gd name="T76" fmla="*/ 146 w 201"/>
                  <a:gd name="T77" fmla="*/ 45 h 97"/>
                  <a:gd name="T78" fmla="*/ 131 w 201"/>
                  <a:gd name="T79" fmla="*/ 48 h 97"/>
                  <a:gd name="T80" fmla="*/ 127 w 201"/>
                  <a:gd name="T81" fmla="*/ 60 h 97"/>
                  <a:gd name="T82" fmla="*/ 125 w 201"/>
                  <a:gd name="T83" fmla="*/ 61 h 97"/>
                  <a:gd name="T84" fmla="*/ 108 w 201"/>
                  <a:gd name="T85" fmla="*/ 60 h 97"/>
                  <a:gd name="T86" fmla="*/ 100 w 201"/>
                  <a:gd name="T87" fmla="*/ 74 h 97"/>
                  <a:gd name="T88" fmla="*/ 100 w 201"/>
                  <a:gd name="T89" fmla="*/ 75 h 97"/>
                  <a:gd name="T90" fmla="*/ 98 w 201"/>
                  <a:gd name="T91" fmla="*/ 75 h 97"/>
                  <a:gd name="T92" fmla="*/ 83 w 201"/>
                  <a:gd name="T93" fmla="*/ 71 h 97"/>
                  <a:gd name="T94" fmla="*/ 74 w 201"/>
                  <a:gd name="T95" fmla="*/ 82 h 97"/>
                  <a:gd name="T96" fmla="*/ 73 w 201"/>
                  <a:gd name="T97" fmla="*/ 82 h 97"/>
                  <a:gd name="T98" fmla="*/ 52 w 201"/>
                  <a:gd name="T99" fmla="*/ 83 h 97"/>
                  <a:gd name="T100" fmla="*/ 51 w 201"/>
                  <a:gd name="T101" fmla="*/ 83 h 97"/>
                  <a:gd name="T102" fmla="*/ 39 w 201"/>
                  <a:gd name="T103" fmla="*/ 76 h 97"/>
                  <a:gd name="T104" fmla="*/ 27 w 201"/>
                  <a:gd name="T105" fmla="*/ 81 h 97"/>
                  <a:gd name="T106" fmla="*/ 26 w 201"/>
                  <a:gd name="T107" fmla="*/ 80 h 97"/>
                  <a:gd name="T108" fmla="*/ 19 w 201"/>
                  <a:gd name="T109" fmla="*/ 74 h 97"/>
                  <a:gd name="T110" fmla="*/ 11 w 201"/>
                  <a:gd name="T111" fmla="*/ 73 h 97"/>
                  <a:gd name="T112" fmla="*/ 10 w 201"/>
                  <a:gd name="T113" fmla="*/ 72 h 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1" h="97">
                    <a:moveTo>
                      <a:pt x="10" y="72"/>
                    </a:moveTo>
                    <a:cubicBezTo>
                      <a:pt x="11" y="71"/>
                      <a:pt x="11" y="70"/>
                      <a:pt x="11" y="69"/>
                    </a:cubicBezTo>
                    <a:cubicBezTo>
                      <a:pt x="8" y="68"/>
                      <a:pt x="5" y="66"/>
                      <a:pt x="3" y="64"/>
                    </a:cubicBezTo>
                    <a:cubicBezTo>
                      <a:pt x="2" y="65"/>
                      <a:pt x="1" y="65"/>
                      <a:pt x="0" y="66"/>
                    </a:cubicBezTo>
                    <a:cubicBezTo>
                      <a:pt x="3" y="69"/>
                      <a:pt x="3" y="75"/>
                      <a:pt x="1" y="78"/>
                    </a:cubicBezTo>
                    <a:cubicBezTo>
                      <a:pt x="6" y="76"/>
                      <a:pt x="11" y="77"/>
                      <a:pt x="16" y="80"/>
                    </a:cubicBezTo>
                    <a:cubicBezTo>
                      <a:pt x="19" y="81"/>
                      <a:pt x="21" y="84"/>
                      <a:pt x="22" y="87"/>
                    </a:cubicBezTo>
                    <a:cubicBezTo>
                      <a:pt x="23" y="89"/>
                      <a:pt x="23" y="91"/>
                      <a:pt x="23" y="93"/>
                    </a:cubicBezTo>
                    <a:cubicBezTo>
                      <a:pt x="27" y="88"/>
                      <a:pt x="34" y="84"/>
                      <a:pt x="40" y="86"/>
                    </a:cubicBezTo>
                    <a:cubicBezTo>
                      <a:pt x="46" y="87"/>
                      <a:pt x="50" y="92"/>
                      <a:pt x="51" y="97"/>
                    </a:cubicBezTo>
                    <a:cubicBezTo>
                      <a:pt x="52" y="94"/>
                      <a:pt x="53" y="92"/>
                      <a:pt x="54" y="90"/>
                    </a:cubicBezTo>
                    <a:cubicBezTo>
                      <a:pt x="56" y="87"/>
                      <a:pt x="60" y="85"/>
                      <a:pt x="64" y="85"/>
                    </a:cubicBezTo>
                    <a:cubicBezTo>
                      <a:pt x="69" y="85"/>
                      <a:pt x="75" y="88"/>
                      <a:pt x="78" y="93"/>
                    </a:cubicBezTo>
                    <a:cubicBezTo>
                      <a:pt x="78" y="91"/>
                      <a:pt x="78" y="89"/>
                      <a:pt x="79" y="87"/>
                    </a:cubicBezTo>
                    <a:cubicBezTo>
                      <a:pt x="81" y="84"/>
                      <a:pt x="83" y="80"/>
                      <a:pt x="87" y="79"/>
                    </a:cubicBezTo>
                    <a:cubicBezTo>
                      <a:pt x="94" y="78"/>
                      <a:pt x="102" y="81"/>
                      <a:pt x="105" y="87"/>
                    </a:cubicBezTo>
                    <a:cubicBezTo>
                      <a:pt x="104" y="84"/>
                      <a:pt x="105" y="80"/>
                      <a:pt x="106" y="77"/>
                    </a:cubicBezTo>
                    <a:cubicBezTo>
                      <a:pt x="107" y="74"/>
                      <a:pt x="109" y="71"/>
                      <a:pt x="112" y="69"/>
                    </a:cubicBezTo>
                    <a:cubicBezTo>
                      <a:pt x="119" y="65"/>
                      <a:pt x="127" y="67"/>
                      <a:pt x="132" y="73"/>
                    </a:cubicBezTo>
                    <a:cubicBezTo>
                      <a:pt x="129" y="67"/>
                      <a:pt x="130" y="60"/>
                      <a:pt x="135" y="56"/>
                    </a:cubicBezTo>
                    <a:cubicBezTo>
                      <a:pt x="141" y="52"/>
                      <a:pt x="148" y="53"/>
                      <a:pt x="154" y="57"/>
                    </a:cubicBezTo>
                    <a:cubicBezTo>
                      <a:pt x="151" y="51"/>
                      <a:pt x="153" y="42"/>
                      <a:pt x="159" y="39"/>
                    </a:cubicBezTo>
                    <a:cubicBezTo>
                      <a:pt x="164" y="36"/>
                      <a:pt x="172" y="35"/>
                      <a:pt x="176" y="38"/>
                    </a:cubicBezTo>
                    <a:cubicBezTo>
                      <a:pt x="174" y="33"/>
                      <a:pt x="172" y="27"/>
                      <a:pt x="177" y="22"/>
                    </a:cubicBezTo>
                    <a:cubicBezTo>
                      <a:pt x="180" y="19"/>
                      <a:pt x="185" y="18"/>
                      <a:pt x="189" y="18"/>
                    </a:cubicBezTo>
                    <a:cubicBezTo>
                      <a:pt x="193" y="18"/>
                      <a:pt x="196" y="19"/>
                      <a:pt x="200" y="22"/>
                    </a:cubicBezTo>
                    <a:cubicBezTo>
                      <a:pt x="199" y="19"/>
                      <a:pt x="199" y="17"/>
                      <a:pt x="199" y="15"/>
                    </a:cubicBezTo>
                    <a:cubicBezTo>
                      <a:pt x="199" y="13"/>
                      <a:pt x="199" y="11"/>
                      <a:pt x="201" y="9"/>
                    </a:cubicBezTo>
                    <a:cubicBezTo>
                      <a:pt x="198" y="7"/>
                      <a:pt x="195" y="3"/>
                      <a:pt x="193" y="0"/>
                    </a:cubicBezTo>
                    <a:cubicBezTo>
                      <a:pt x="191" y="3"/>
                      <a:pt x="189" y="8"/>
                      <a:pt x="192" y="12"/>
                    </a:cubicBezTo>
                    <a:cubicBezTo>
                      <a:pt x="192" y="12"/>
                      <a:pt x="191" y="13"/>
                      <a:pt x="191" y="13"/>
                    </a:cubicBezTo>
                    <a:cubicBezTo>
                      <a:pt x="191" y="13"/>
                      <a:pt x="190" y="13"/>
                      <a:pt x="190" y="13"/>
                    </a:cubicBezTo>
                    <a:cubicBezTo>
                      <a:pt x="185" y="10"/>
                      <a:pt x="178" y="12"/>
                      <a:pt x="174" y="15"/>
                    </a:cubicBezTo>
                    <a:cubicBezTo>
                      <a:pt x="170" y="19"/>
                      <a:pt x="168" y="24"/>
                      <a:pt x="168" y="29"/>
                    </a:cubicBezTo>
                    <a:cubicBezTo>
                      <a:pt x="168" y="29"/>
                      <a:pt x="168" y="30"/>
                      <a:pt x="167" y="30"/>
                    </a:cubicBezTo>
                    <a:cubicBezTo>
                      <a:pt x="167" y="30"/>
                      <a:pt x="167" y="30"/>
                      <a:pt x="167" y="30"/>
                    </a:cubicBezTo>
                    <a:cubicBezTo>
                      <a:pt x="167" y="30"/>
                      <a:pt x="167" y="30"/>
                      <a:pt x="167" y="30"/>
                    </a:cubicBezTo>
                    <a:cubicBezTo>
                      <a:pt x="157" y="27"/>
                      <a:pt x="145" y="33"/>
                      <a:pt x="147" y="45"/>
                    </a:cubicBezTo>
                    <a:cubicBezTo>
                      <a:pt x="147" y="45"/>
                      <a:pt x="146" y="46"/>
                      <a:pt x="146" y="45"/>
                    </a:cubicBezTo>
                    <a:cubicBezTo>
                      <a:pt x="141" y="43"/>
                      <a:pt x="135" y="44"/>
                      <a:pt x="131" y="48"/>
                    </a:cubicBezTo>
                    <a:cubicBezTo>
                      <a:pt x="128" y="51"/>
                      <a:pt x="127" y="56"/>
                      <a:pt x="127" y="60"/>
                    </a:cubicBezTo>
                    <a:cubicBezTo>
                      <a:pt x="127" y="61"/>
                      <a:pt x="126" y="62"/>
                      <a:pt x="125" y="61"/>
                    </a:cubicBezTo>
                    <a:cubicBezTo>
                      <a:pt x="120" y="57"/>
                      <a:pt x="114" y="56"/>
                      <a:pt x="108" y="60"/>
                    </a:cubicBezTo>
                    <a:cubicBezTo>
                      <a:pt x="104" y="63"/>
                      <a:pt x="99" y="68"/>
                      <a:pt x="100" y="74"/>
                    </a:cubicBezTo>
                    <a:cubicBezTo>
                      <a:pt x="100" y="75"/>
                      <a:pt x="100" y="75"/>
                      <a:pt x="100" y="75"/>
                    </a:cubicBezTo>
                    <a:cubicBezTo>
                      <a:pt x="100" y="75"/>
                      <a:pt x="99" y="76"/>
                      <a:pt x="98" y="75"/>
                    </a:cubicBezTo>
                    <a:cubicBezTo>
                      <a:pt x="95" y="72"/>
                      <a:pt x="88" y="70"/>
                      <a:pt x="83" y="71"/>
                    </a:cubicBezTo>
                    <a:cubicBezTo>
                      <a:pt x="79" y="73"/>
                      <a:pt x="74" y="76"/>
                      <a:pt x="74" y="82"/>
                    </a:cubicBezTo>
                    <a:cubicBezTo>
                      <a:pt x="74" y="82"/>
                      <a:pt x="73" y="83"/>
                      <a:pt x="73" y="82"/>
                    </a:cubicBezTo>
                    <a:cubicBezTo>
                      <a:pt x="67" y="75"/>
                      <a:pt x="57" y="76"/>
                      <a:pt x="52" y="83"/>
                    </a:cubicBezTo>
                    <a:cubicBezTo>
                      <a:pt x="52" y="84"/>
                      <a:pt x="51" y="84"/>
                      <a:pt x="51" y="83"/>
                    </a:cubicBezTo>
                    <a:cubicBezTo>
                      <a:pt x="49" y="79"/>
                      <a:pt x="44" y="76"/>
                      <a:pt x="39" y="76"/>
                    </a:cubicBezTo>
                    <a:cubicBezTo>
                      <a:pt x="35" y="76"/>
                      <a:pt x="30" y="77"/>
                      <a:pt x="27" y="81"/>
                    </a:cubicBezTo>
                    <a:cubicBezTo>
                      <a:pt x="27" y="81"/>
                      <a:pt x="26" y="81"/>
                      <a:pt x="26" y="80"/>
                    </a:cubicBezTo>
                    <a:cubicBezTo>
                      <a:pt x="25" y="77"/>
                      <a:pt x="22" y="75"/>
                      <a:pt x="19" y="74"/>
                    </a:cubicBezTo>
                    <a:cubicBezTo>
                      <a:pt x="17" y="73"/>
                      <a:pt x="14" y="72"/>
                      <a:pt x="11" y="73"/>
                    </a:cubicBezTo>
                    <a:cubicBezTo>
                      <a:pt x="11" y="73"/>
                      <a:pt x="10" y="73"/>
                      <a:pt x="10" y="7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360"/>
              <p:cNvSpPr/>
              <p:nvPr/>
            </p:nvSpPr>
            <p:spPr bwMode="auto">
              <a:xfrm>
                <a:off x="4308" y="1557"/>
                <a:ext cx="514" cy="805"/>
              </a:xfrm>
              <a:custGeom>
                <a:gdLst>
                  <a:gd name="T0" fmla="*/ 145 w 217"/>
                  <a:gd name="T1" fmla="*/ 322 h 339"/>
                  <a:gd name="T2" fmla="*/ 159 w 217"/>
                  <a:gd name="T3" fmla="*/ 335 h 339"/>
                  <a:gd name="T4" fmla="*/ 177 w 217"/>
                  <a:gd name="T5" fmla="*/ 328 h 339"/>
                  <a:gd name="T6" fmla="*/ 209 w 217"/>
                  <a:gd name="T7" fmla="*/ 330 h 339"/>
                  <a:gd name="T8" fmla="*/ 213 w 217"/>
                  <a:gd name="T9" fmla="*/ 331 h 339"/>
                  <a:gd name="T10" fmla="*/ 209 w 217"/>
                  <a:gd name="T11" fmla="*/ 321 h 339"/>
                  <a:gd name="T12" fmla="*/ 194 w 217"/>
                  <a:gd name="T13" fmla="*/ 331 h 339"/>
                  <a:gd name="T14" fmla="*/ 177 w 217"/>
                  <a:gd name="T15" fmla="*/ 320 h 339"/>
                  <a:gd name="T16" fmla="*/ 174 w 217"/>
                  <a:gd name="T17" fmla="*/ 324 h 339"/>
                  <a:gd name="T18" fmla="*/ 160 w 217"/>
                  <a:gd name="T19" fmla="*/ 330 h 339"/>
                  <a:gd name="T20" fmla="*/ 149 w 217"/>
                  <a:gd name="T21" fmla="*/ 314 h 339"/>
                  <a:gd name="T22" fmla="*/ 123 w 217"/>
                  <a:gd name="T23" fmla="*/ 303 h 339"/>
                  <a:gd name="T24" fmla="*/ 97 w 217"/>
                  <a:gd name="T25" fmla="*/ 298 h 339"/>
                  <a:gd name="T26" fmla="*/ 98 w 217"/>
                  <a:gd name="T27" fmla="*/ 287 h 339"/>
                  <a:gd name="T28" fmla="*/ 88 w 217"/>
                  <a:gd name="T29" fmla="*/ 290 h 339"/>
                  <a:gd name="T30" fmla="*/ 76 w 217"/>
                  <a:gd name="T31" fmla="*/ 268 h 339"/>
                  <a:gd name="T32" fmla="*/ 58 w 217"/>
                  <a:gd name="T33" fmla="*/ 247 h 339"/>
                  <a:gd name="T34" fmla="*/ 52 w 217"/>
                  <a:gd name="T35" fmla="*/ 248 h 339"/>
                  <a:gd name="T36" fmla="*/ 36 w 217"/>
                  <a:gd name="T37" fmla="*/ 242 h 339"/>
                  <a:gd name="T38" fmla="*/ 20 w 217"/>
                  <a:gd name="T39" fmla="*/ 214 h 339"/>
                  <a:gd name="T40" fmla="*/ 13 w 217"/>
                  <a:gd name="T41" fmla="*/ 182 h 339"/>
                  <a:gd name="T42" fmla="*/ 9 w 217"/>
                  <a:gd name="T43" fmla="*/ 154 h 339"/>
                  <a:gd name="T44" fmla="*/ 12 w 217"/>
                  <a:gd name="T45" fmla="*/ 123 h 339"/>
                  <a:gd name="T46" fmla="*/ 20 w 217"/>
                  <a:gd name="T47" fmla="*/ 96 h 339"/>
                  <a:gd name="T48" fmla="*/ 32 w 217"/>
                  <a:gd name="T49" fmla="*/ 70 h 339"/>
                  <a:gd name="T50" fmla="*/ 47 w 217"/>
                  <a:gd name="T51" fmla="*/ 64 h 339"/>
                  <a:gd name="T52" fmla="*/ 56 w 217"/>
                  <a:gd name="T53" fmla="*/ 41 h 339"/>
                  <a:gd name="T54" fmla="*/ 69 w 217"/>
                  <a:gd name="T55" fmla="*/ 25 h 339"/>
                  <a:gd name="T56" fmla="*/ 84 w 217"/>
                  <a:gd name="T57" fmla="*/ 25 h 339"/>
                  <a:gd name="T58" fmla="*/ 107 w 217"/>
                  <a:gd name="T59" fmla="*/ 11 h 339"/>
                  <a:gd name="T60" fmla="*/ 97 w 217"/>
                  <a:gd name="T61" fmla="*/ 0 h 339"/>
                  <a:gd name="T62" fmla="*/ 75 w 217"/>
                  <a:gd name="T63" fmla="*/ 14 h 339"/>
                  <a:gd name="T64" fmla="*/ 60 w 217"/>
                  <a:gd name="T65" fmla="*/ 19 h 339"/>
                  <a:gd name="T66" fmla="*/ 53 w 217"/>
                  <a:gd name="T67" fmla="*/ 34 h 339"/>
                  <a:gd name="T68" fmla="*/ 40 w 217"/>
                  <a:gd name="T69" fmla="*/ 39 h 339"/>
                  <a:gd name="T70" fmla="*/ 36 w 217"/>
                  <a:gd name="T71" fmla="*/ 56 h 339"/>
                  <a:gd name="T72" fmla="*/ 24 w 217"/>
                  <a:gd name="T73" fmla="*/ 80 h 339"/>
                  <a:gd name="T74" fmla="*/ 11 w 217"/>
                  <a:gd name="T75" fmla="*/ 92 h 339"/>
                  <a:gd name="T76" fmla="*/ 12 w 217"/>
                  <a:gd name="T77" fmla="*/ 111 h 339"/>
                  <a:gd name="T78" fmla="*/ 7 w 217"/>
                  <a:gd name="T79" fmla="*/ 141 h 339"/>
                  <a:gd name="T80" fmla="*/ 0 w 217"/>
                  <a:gd name="T81" fmla="*/ 156 h 339"/>
                  <a:gd name="T82" fmla="*/ 10 w 217"/>
                  <a:gd name="T83" fmla="*/ 170 h 339"/>
                  <a:gd name="T84" fmla="*/ 5 w 217"/>
                  <a:gd name="T85" fmla="*/ 187 h 339"/>
                  <a:gd name="T86" fmla="*/ 15 w 217"/>
                  <a:gd name="T87" fmla="*/ 198 h 339"/>
                  <a:gd name="T88" fmla="*/ 26 w 217"/>
                  <a:gd name="T89" fmla="*/ 227 h 339"/>
                  <a:gd name="T90" fmla="*/ 44 w 217"/>
                  <a:gd name="T91" fmla="*/ 254 h 339"/>
                  <a:gd name="T92" fmla="*/ 46 w 217"/>
                  <a:gd name="T93" fmla="*/ 255 h 339"/>
                  <a:gd name="T94" fmla="*/ 66 w 217"/>
                  <a:gd name="T95" fmla="*/ 277 h 339"/>
                  <a:gd name="T96" fmla="*/ 67 w 217"/>
                  <a:gd name="T97" fmla="*/ 279 h 339"/>
                  <a:gd name="T98" fmla="*/ 91 w 217"/>
                  <a:gd name="T99" fmla="*/ 298 h 339"/>
                  <a:gd name="T100" fmla="*/ 117 w 217"/>
                  <a:gd name="T101" fmla="*/ 312 h 339"/>
                  <a:gd name="T102" fmla="*/ 128 w 217"/>
                  <a:gd name="T103" fmla="*/ 325 h 3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6" h="339">
                    <a:moveTo>
                      <a:pt x="128" y="325"/>
                    </a:moveTo>
                    <a:cubicBezTo>
                      <a:pt x="134" y="327"/>
                      <a:pt x="139" y="325"/>
                      <a:pt x="145" y="322"/>
                    </a:cubicBezTo>
                    <a:cubicBezTo>
                      <a:pt x="145" y="322"/>
                      <a:pt x="146" y="322"/>
                      <a:pt x="146" y="323"/>
                    </a:cubicBezTo>
                    <a:cubicBezTo>
                      <a:pt x="147" y="329"/>
                      <a:pt x="153" y="334"/>
                      <a:pt x="159" y="335"/>
                    </a:cubicBezTo>
                    <a:cubicBezTo>
                      <a:pt x="165" y="336"/>
                      <a:pt x="172" y="332"/>
                      <a:pt x="176" y="328"/>
                    </a:cubicBezTo>
                    <a:cubicBezTo>
                      <a:pt x="176" y="328"/>
                      <a:pt x="177" y="328"/>
                      <a:pt x="177" y="328"/>
                    </a:cubicBezTo>
                    <a:cubicBezTo>
                      <a:pt x="184" y="336"/>
                      <a:pt x="200" y="339"/>
                      <a:pt x="208" y="330"/>
                    </a:cubicBezTo>
                    <a:cubicBezTo>
                      <a:pt x="208" y="329"/>
                      <a:pt x="209" y="330"/>
                      <a:pt x="209" y="330"/>
                    </a:cubicBezTo>
                    <a:cubicBezTo>
                      <a:pt x="210" y="331"/>
                      <a:pt x="210" y="332"/>
                      <a:pt x="211" y="332"/>
                    </a:cubicBezTo>
                    <a:cubicBezTo>
                      <a:pt x="212" y="332"/>
                      <a:pt x="212" y="332"/>
                      <a:pt x="213" y="331"/>
                    </a:cubicBezTo>
                    <a:cubicBezTo>
                      <a:pt x="214" y="330"/>
                      <a:pt x="216" y="329"/>
                      <a:pt x="217" y="328"/>
                    </a:cubicBezTo>
                    <a:cubicBezTo>
                      <a:pt x="214" y="327"/>
                      <a:pt x="210" y="324"/>
                      <a:pt x="209" y="321"/>
                    </a:cubicBezTo>
                    <a:cubicBezTo>
                      <a:pt x="208" y="324"/>
                      <a:pt x="207" y="326"/>
                      <a:pt x="204" y="328"/>
                    </a:cubicBezTo>
                    <a:cubicBezTo>
                      <a:pt x="201" y="330"/>
                      <a:pt x="197" y="331"/>
                      <a:pt x="194" y="331"/>
                    </a:cubicBezTo>
                    <a:cubicBezTo>
                      <a:pt x="187" y="331"/>
                      <a:pt x="179" y="327"/>
                      <a:pt x="177" y="320"/>
                    </a:cubicBezTo>
                    <a:cubicBezTo>
                      <a:pt x="177" y="320"/>
                      <a:pt x="177" y="320"/>
                      <a:pt x="177" y="320"/>
                    </a:cubicBezTo>
                    <a:cubicBezTo>
                      <a:pt x="177" y="320"/>
                      <a:pt x="176" y="321"/>
                      <a:pt x="176" y="322"/>
                    </a:cubicBezTo>
                    <a:cubicBezTo>
                      <a:pt x="175" y="322"/>
                      <a:pt x="175" y="323"/>
                      <a:pt x="174" y="324"/>
                    </a:cubicBezTo>
                    <a:cubicBezTo>
                      <a:pt x="173" y="325"/>
                      <a:pt x="171" y="327"/>
                      <a:pt x="170" y="327"/>
                    </a:cubicBezTo>
                    <a:cubicBezTo>
                      <a:pt x="167" y="329"/>
                      <a:pt x="163" y="331"/>
                      <a:pt x="160" y="330"/>
                    </a:cubicBezTo>
                    <a:cubicBezTo>
                      <a:pt x="156" y="329"/>
                      <a:pt x="153" y="327"/>
                      <a:pt x="151" y="324"/>
                    </a:cubicBezTo>
                    <a:cubicBezTo>
                      <a:pt x="149" y="321"/>
                      <a:pt x="149" y="318"/>
                      <a:pt x="149" y="314"/>
                    </a:cubicBezTo>
                    <a:cubicBezTo>
                      <a:pt x="144" y="319"/>
                      <a:pt x="134" y="323"/>
                      <a:pt x="128" y="319"/>
                    </a:cubicBezTo>
                    <a:cubicBezTo>
                      <a:pt x="123" y="315"/>
                      <a:pt x="122" y="309"/>
                      <a:pt x="123" y="303"/>
                    </a:cubicBezTo>
                    <a:cubicBezTo>
                      <a:pt x="117" y="307"/>
                      <a:pt x="108" y="311"/>
                      <a:pt x="102" y="307"/>
                    </a:cubicBezTo>
                    <a:cubicBezTo>
                      <a:pt x="99" y="305"/>
                      <a:pt x="98" y="301"/>
                      <a:pt x="97" y="298"/>
                    </a:cubicBezTo>
                    <a:cubicBezTo>
                      <a:pt x="97" y="296"/>
                      <a:pt x="97" y="295"/>
                      <a:pt x="97" y="293"/>
                    </a:cubicBezTo>
                    <a:cubicBezTo>
                      <a:pt x="97" y="291"/>
                      <a:pt x="98" y="289"/>
                      <a:pt x="98" y="287"/>
                    </a:cubicBezTo>
                    <a:cubicBezTo>
                      <a:pt x="96" y="288"/>
                      <a:pt x="95" y="289"/>
                      <a:pt x="93" y="289"/>
                    </a:cubicBezTo>
                    <a:cubicBezTo>
                      <a:pt x="92" y="290"/>
                      <a:pt x="90" y="290"/>
                      <a:pt x="88" y="290"/>
                    </a:cubicBezTo>
                    <a:cubicBezTo>
                      <a:pt x="85" y="291"/>
                      <a:pt x="81" y="291"/>
                      <a:pt x="78" y="288"/>
                    </a:cubicBezTo>
                    <a:cubicBezTo>
                      <a:pt x="71" y="284"/>
                      <a:pt x="74" y="275"/>
                      <a:pt x="76" y="268"/>
                    </a:cubicBezTo>
                    <a:cubicBezTo>
                      <a:pt x="69" y="272"/>
                      <a:pt x="60" y="274"/>
                      <a:pt x="54" y="268"/>
                    </a:cubicBezTo>
                    <a:cubicBezTo>
                      <a:pt x="49" y="261"/>
                      <a:pt x="52" y="252"/>
                      <a:pt x="58" y="247"/>
                    </a:cubicBezTo>
                    <a:cubicBezTo>
                      <a:pt x="57" y="247"/>
                      <a:pt x="56" y="248"/>
                      <a:pt x="55" y="248"/>
                    </a:cubicBezTo>
                    <a:cubicBezTo>
                      <a:pt x="54" y="248"/>
                      <a:pt x="53" y="248"/>
                      <a:pt x="52" y="248"/>
                    </a:cubicBezTo>
                    <a:cubicBezTo>
                      <a:pt x="50" y="249"/>
                      <a:pt x="48" y="249"/>
                      <a:pt x="46" y="249"/>
                    </a:cubicBezTo>
                    <a:cubicBezTo>
                      <a:pt x="42" y="248"/>
                      <a:pt x="38" y="246"/>
                      <a:pt x="36" y="242"/>
                    </a:cubicBezTo>
                    <a:cubicBezTo>
                      <a:pt x="33" y="235"/>
                      <a:pt x="36" y="226"/>
                      <a:pt x="40" y="220"/>
                    </a:cubicBezTo>
                    <a:cubicBezTo>
                      <a:pt x="33" y="222"/>
                      <a:pt x="23" y="222"/>
                      <a:pt x="20" y="214"/>
                    </a:cubicBezTo>
                    <a:cubicBezTo>
                      <a:pt x="17" y="207"/>
                      <a:pt x="21" y="198"/>
                      <a:pt x="27" y="194"/>
                    </a:cubicBezTo>
                    <a:cubicBezTo>
                      <a:pt x="20" y="195"/>
                      <a:pt x="14" y="190"/>
                      <a:pt x="13" y="182"/>
                    </a:cubicBezTo>
                    <a:cubicBezTo>
                      <a:pt x="13" y="177"/>
                      <a:pt x="16" y="169"/>
                      <a:pt x="22" y="168"/>
                    </a:cubicBezTo>
                    <a:cubicBezTo>
                      <a:pt x="15" y="166"/>
                      <a:pt x="8" y="162"/>
                      <a:pt x="9" y="154"/>
                    </a:cubicBezTo>
                    <a:cubicBezTo>
                      <a:pt x="9" y="148"/>
                      <a:pt x="14" y="141"/>
                      <a:pt x="20" y="140"/>
                    </a:cubicBezTo>
                    <a:cubicBezTo>
                      <a:pt x="14" y="137"/>
                      <a:pt x="10" y="130"/>
                      <a:pt x="12" y="123"/>
                    </a:cubicBezTo>
                    <a:cubicBezTo>
                      <a:pt x="14" y="119"/>
                      <a:pt x="20" y="113"/>
                      <a:pt x="25" y="113"/>
                    </a:cubicBezTo>
                    <a:cubicBezTo>
                      <a:pt x="20" y="109"/>
                      <a:pt x="17" y="102"/>
                      <a:pt x="20" y="96"/>
                    </a:cubicBezTo>
                    <a:cubicBezTo>
                      <a:pt x="22" y="91"/>
                      <a:pt x="28" y="87"/>
                      <a:pt x="34" y="88"/>
                    </a:cubicBezTo>
                    <a:cubicBezTo>
                      <a:pt x="29" y="83"/>
                      <a:pt x="27" y="75"/>
                      <a:pt x="32" y="70"/>
                    </a:cubicBezTo>
                    <a:cubicBezTo>
                      <a:pt x="34" y="67"/>
                      <a:pt x="38" y="65"/>
                      <a:pt x="42" y="65"/>
                    </a:cubicBezTo>
                    <a:cubicBezTo>
                      <a:pt x="43" y="64"/>
                      <a:pt x="45" y="64"/>
                      <a:pt x="47" y="64"/>
                    </a:cubicBezTo>
                    <a:cubicBezTo>
                      <a:pt x="44" y="60"/>
                      <a:pt x="43" y="53"/>
                      <a:pt x="46" y="48"/>
                    </a:cubicBezTo>
                    <a:cubicBezTo>
                      <a:pt x="48" y="45"/>
                      <a:pt x="52" y="42"/>
                      <a:pt x="56" y="41"/>
                    </a:cubicBezTo>
                    <a:cubicBezTo>
                      <a:pt x="59" y="41"/>
                      <a:pt x="63" y="41"/>
                      <a:pt x="65" y="42"/>
                    </a:cubicBezTo>
                    <a:cubicBezTo>
                      <a:pt x="63" y="37"/>
                      <a:pt x="63" y="29"/>
                      <a:pt x="69" y="25"/>
                    </a:cubicBezTo>
                    <a:cubicBezTo>
                      <a:pt x="72" y="23"/>
                      <a:pt x="77" y="22"/>
                      <a:pt x="81" y="24"/>
                    </a:cubicBezTo>
                    <a:cubicBezTo>
                      <a:pt x="82" y="24"/>
                      <a:pt x="83" y="24"/>
                      <a:pt x="84" y="25"/>
                    </a:cubicBezTo>
                    <a:cubicBezTo>
                      <a:pt x="82" y="19"/>
                      <a:pt x="85" y="10"/>
                      <a:pt x="91" y="8"/>
                    </a:cubicBezTo>
                    <a:cubicBezTo>
                      <a:pt x="97" y="5"/>
                      <a:pt x="103" y="7"/>
                      <a:pt x="107" y="11"/>
                    </a:cubicBezTo>
                    <a:cubicBezTo>
                      <a:pt x="106" y="8"/>
                      <a:pt x="106" y="5"/>
                      <a:pt x="107" y="3"/>
                    </a:cubicBezTo>
                    <a:cubicBezTo>
                      <a:pt x="104" y="2"/>
                      <a:pt x="100" y="0"/>
                      <a:pt x="97" y="0"/>
                    </a:cubicBezTo>
                    <a:cubicBezTo>
                      <a:pt x="93" y="0"/>
                      <a:pt x="90" y="1"/>
                      <a:pt x="87" y="2"/>
                    </a:cubicBezTo>
                    <a:cubicBezTo>
                      <a:pt x="81" y="4"/>
                      <a:pt x="77" y="8"/>
                      <a:pt x="75" y="14"/>
                    </a:cubicBezTo>
                    <a:cubicBezTo>
                      <a:pt x="75" y="14"/>
                      <a:pt x="75" y="15"/>
                      <a:pt x="74" y="15"/>
                    </a:cubicBezTo>
                    <a:cubicBezTo>
                      <a:pt x="69" y="15"/>
                      <a:pt x="64" y="15"/>
                      <a:pt x="60" y="19"/>
                    </a:cubicBezTo>
                    <a:cubicBezTo>
                      <a:pt x="56" y="22"/>
                      <a:pt x="54" y="28"/>
                      <a:pt x="54" y="33"/>
                    </a:cubicBezTo>
                    <a:cubicBezTo>
                      <a:pt x="54" y="34"/>
                      <a:pt x="54" y="34"/>
                      <a:pt x="53" y="34"/>
                    </a:cubicBezTo>
                    <a:cubicBezTo>
                      <a:pt x="51" y="33"/>
                      <a:pt x="49" y="34"/>
                      <a:pt x="46" y="35"/>
                    </a:cubicBezTo>
                    <a:cubicBezTo>
                      <a:pt x="44" y="36"/>
                      <a:pt x="42" y="37"/>
                      <a:pt x="40" y="39"/>
                    </a:cubicBezTo>
                    <a:cubicBezTo>
                      <a:pt x="36" y="43"/>
                      <a:pt x="35" y="49"/>
                      <a:pt x="36" y="55"/>
                    </a:cubicBezTo>
                    <a:cubicBezTo>
                      <a:pt x="36" y="55"/>
                      <a:pt x="36" y="56"/>
                      <a:pt x="36" y="56"/>
                    </a:cubicBezTo>
                    <a:cubicBezTo>
                      <a:pt x="25" y="57"/>
                      <a:pt x="20" y="69"/>
                      <a:pt x="24" y="79"/>
                    </a:cubicBezTo>
                    <a:cubicBezTo>
                      <a:pt x="24" y="79"/>
                      <a:pt x="24" y="79"/>
                      <a:pt x="24" y="80"/>
                    </a:cubicBezTo>
                    <a:cubicBezTo>
                      <a:pt x="24" y="80"/>
                      <a:pt x="23" y="80"/>
                      <a:pt x="23" y="80"/>
                    </a:cubicBezTo>
                    <a:cubicBezTo>
                      <a:pt x="17" y="81"/>
                      <a:pt x="13" y="87"/>
                      <a:pt x="11" y="92"/>
                    </a:cubicBezTo>
                    <a:cubicBezTo>
                      <a:pt x="8" y="98"/>
                      <a:pt x="9" y="105"/>
                      <a:pt x="13" y="110"/>
                    </a:cubicBezTo>
                    <a:cubicBezTo>
                      <a:pt x="13" y="110"/>
                      <a:pt x="13" y="111"/>
                      <a:pt x="12" y="111"/>
                    </a:cubicBezTo>
                    <a:cubicBezTo>
                      <a:pt x="7" y="112"/>
                      <a:pt x="3" y="119"/>
                      <a:pt x="2" y="124"/>
                    </a:cubicBezTo>
                    <a:cubicBezTo>
                      <a:pt x="1" y="130"/>
                      <a:pt x="2" y="137"/>
                      <a:pt x="7" y="141"/>
                    </a:cubicBezTo>
                    <a:cubicBezTo>
                      <a:pt x="8" y="141"/>
                      <a:pt x="8" y="142"/>
                      <a:pt x="7" y="142"/>
                    </a:cubicBezTo>
                    <a:cubicBezTo>
                      <a:pt x="2" y="145"/>
                      <a:pt x="0" y="151"/>
                      <a:pt x="0" y="156"/>
                    </a:cubicBezTo>
                    <a:cubicBezTo>
                      <a:pt x="1" y="163"/>
                      <a:pt x="5" y="166"/>
                      <a:pt x="10" y="169"/>
                    </a:cubicBezTo>
                    <a:cubicBezTo>
                      <a:pt x="10" y="170"/>
                      <a:pt x="10" y="170"/>
                      <a:pt x="10" y="170"/>
                    </a:cubicBezTo>
                    <a:cubicBezTo>
                      <a:pt x="10" y="170"/>
                      <a:pt x="10" y="171"/>
                      <a:pt x="10" y="171"/>
                    </a:cubicBezTo>
                    <a:cubicBezTo>
                      <a:pt x="6" y="175"/>
                      <a:pt x="3" y="181"/>
                      <a:pt x="5" y="187"/>
                    </a:cubicBezTo>
                    <a:cubicBezTo>
                      <a:pt x="6" y="192"/>
                      <a:pt x="10" y="196"/>
                      <a:pt x="15" y="197"/>
                    </a:cubicBezTo>
                    <a:cubicBezTo>
                      <a:pt x="15" y="197"/>
                      <a:pt x="16" y="198"/>
                      <a:pt x="15" y="198"/>
                    </a:cubicBezTo>
                    <a:cubicBezTo>
                      <a:pt x="11" y="202"/>
                      <a:pt x="10" y="209"/>
                      <a:pt x="12" y="215"/>
                    </a:cubicBezTo>
                    <a:cubicBezTo>
                      <a:pt x="14" y="221"/>
                      <a:pt x="19" y="226"/>
                      <a:pt x="26" y="227"/>
                    </a:cubicBezTo>
                    <a:cubicBezTo>
                      <a:pt x="26" y="227"/>
                      <a:pt x="26" y="227"/>
                      <a:pt x="26" y="228"/>
                    </a:cubicBezTo>
                    <a:cubicBezTo>
                      <a:pt x="22" y="240"/>
                      <a:pt x="32" y="254"/>
                      <a:pt x="44" y="254"/>
                    </a:cubicBezTo>
                    <a:cubicBezTo>
                      <a:pt x="45" y="254"/>
                      <a:pt x="45" y="254"/>
                      <a:pt x="45" y="254"/>
                    </a:cubicBezTo>
                    <a:cubicBezTo>
                      <a:pt x="45" y="254"/>
                      <a:pt x="46" y="255"/>
                      <a:pt x="46" y="255"/>
                    </a:cubicBezTo>
                    <a:cubicBezTo>
                      <a:pt x="44" y="261"/>
                      <a:pt x="46" y="267"/>
                      <a:pt x="50" y="271"/>
                    </a:cubicBezTo>
                    <a:cubicBezTo>
                      <a:pt x="54" y="276"/>
                      <a:pt x="60" y="278"/>
                      <a:pt x="66" y="277"/>
                    </a:cubicBezTo>
                    <a:cubicBezTo>
                      <a:pt x="66" y="277"/>
                      <a:pt x="67" y="278"/>
                      <a:pt x="67" y="278"/>
                    </a:cubicBezTo>
                    <a:cubicBezTo>
                      <a:pt x="67" y="278"/>
                      <a:pt x="67" y="279"/>
                      <a:pt x="67" y="279"/>
                    </a:cubicBezTo>
                    <a:cubicBezTo>
                      <a:pt x="65" y="291"/>
                      <a:pt x="79" y="301"/>
                      <a:pt x="90" y="297"/>
                    </a:cubicBezTo>
                    <a:cubicBezTo>
                      <a:pt x="91" y="296"/>
                      <a:pt x="91" y="297"/>
                      <a:pt x="91" y="298"/>
                    </a:cubicBezTo>
                    <a:cubicBezTo>
                      <a:pt x="90" y="303"/>
                      <a:pt x="95" y="308"/>
                      <a:pt x="98" y="311"/>
                    </a:cubicBezTo>
                    <a:cubicBezTo>
                      <a:pt x="104" y="315"/>
                      <a:pt x="111" y="315"/>
                      <a:pt x="117" y="312"/>
                    </a:cubicBezTo>
                    <a:cubicBezTo>
                      <a:pt x="118" y="312"/>
                      <a:pt x="118" y="312"/>
                      <a:pt x="118" y="313"/>
                    </a:cubicBezTo>
                    <a:cubicBezTo>
                      <a:pt x="119" y="318"/>
                      <a:pt x="123" y="323"/>
                      <a:pt x="128" y="32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361"/>
              <p:cNvSpPr/>
              <p:nvPr/>
            </p:nvSpPr>
            <p:spPr bwMode="auto">
              <a:xfrm>
                <a:off x="4505" y="1576"/>
                <a:ext cx="59" cy="45"/>
              </a:xfrm>
              <a:custGeom>
                <a:gdLst>
                  <a:gd name="T0" fmla="*/ 20 w 25"/>
                  <a:gd name="T1" fmla="*/ 2 h 19"/>
                  <a:gd name="T2" fmla="*/ 9 w 25"/>
                  <a:gd name="T3" fmla="*/ 1 h 19"/>
                  <a:gd name="T4" fmla="*/ 4 w 25"/>
                  <a:gd name="T5" fmla="*/ 19 h 19"/>
                  <a:gd name="T6" fmla="*/ 25 w 25"/>
                  <a:gd name="T7" fmla="*/ 9 h 19"/>
                  <a:gd name="T8" fmla="*/ 20 w 25"/>
                  <a:gd name="T9" fmla="*/ 2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9">
                    <a:moveTo>
                      <a:pt x="20" y="2"/>
                    </a:moveTo>
                    <a:cubicBezTo>
                      <a:pt x="16" y="0"/>
                      <a:pt x="13" y="0"/>
                      <a:pt x="9" y="1"/>
                    </a:cubicBezTo>
                    <a:cubicBezTo>
                      <a:pt x="2" y="4"/>
                      <a:pt x="0" y="13"/>
                      <a:pt x="4" y="19"/>
                    </a:cubicBezTo>
                    <a:cubicBezTo>
                      <a:pt x="11" y="15"/>
                      <a:pt x="18" y="11"/>
                      <a:pt x="25" y="9"/>
                    </a:cubicBezTo>
                    <a:cubicBezTo>
                      <a:pt x="24" y="6"/>
                      <a:pt x="23" y="3"/>
                      <a:pt x="20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362"/>
              <p:cNvSpPr/>
              <p:nvPr/>
            </p:nvSpPr>
            <p:spPr bwMode="auto">
              <a:xfrm>
                <a:off x="5127" y="1505"/>
                <a:ext cx="189" cy="195"/>
              </a:xfrm>
              <a:custGeom>
                <a:gdLst>
                  <a:gd name="T0" fmla="*/ 29 w 80"/>
                  <a:gd name="T1" fmla="*/ 79 h 82"/>
                  <a:gd name="T2" fmla="*/ 45 w 80"/>
                  <a:gd name="T3" fmla="*/ 82 h 82"/>
                  <a:gd name="T4" fmla="*/ 61 w 80"/>
                  <a:gd name="T5" fmla="*/ 80 h 82"/>
                  <a:gd name="T6" fmla="*/ 79 w 80"/>
                  <a:gd name="T7" fmla="*/ 57 h 82"/>
                  <a:gd name="T8" fmla="*/ 69 w 80"/>
                  <a:gd name="T9" fmla="*/ 30 h 82"/>
                  <a:gd name="T10" fmla="*/ 39 w 80"/>
                  <a:gd name="T11" fmla="*/ 30 h 82"/>
                  <a:gd name="T12" fmla="*/ 33 w 80"/>
                  <a:gd name="T13" fmla="*/ 44 h 82"/>
                  <a:gd name="T14" fmla="*/ 42 w 80"/>
                  <a:gd name="T15" fmla="*/ 55 h 82"/>
                  <a:gd name="T16" fmla="*/ 55 w 80"/>
                  <a:gd name="T17" fmla="*/ 52 h 82"/>
                  <a:gd name="T18" fmla="*/ 54 w 80"/>
                  <a:gd name="T19" fmla="*/ 40 h 82"/>
                  <a:gd name="T20" fmla="*/ 54 w 80"/>
                  <a:gd name="T21" fmla="*/ 39 h 82"/>
                  <a:gd name="T22" fmla="*/ 54 w 80"/>
                  <a:gd name="T23" fmla="*/ 38 h 82"/>
                  <a:gd name="T24" fmla="*/ 65 w 80"/>
                  <a:gd name="T25" fmla="*/ 43 h 82"/>
                  <a:gd name="T26" fmla="*/ 68 w 80"/>
                  <a:gd name="T27" fmla="*/ 56 h 82"/>
                  <a:gd name="T28" fmla="*/ 51 w 80"/>
                  <a:gd name="T29" fmla="*/ 70 h 82"/>
                  <a:gd name="T30" fmla="*/ 28 w 80"/>
                  <a:gd name="T31" fmla="*/ 62 h 82"/>
                  <a:gd name="T32" fmla="*/ 20 w 80"/>
                  <a:gd name="T33" fmla="*/ 36 h 82"/>
                  <a:gd name="T34" fmla="*/ 25 w 80"/>
                  <a:gd name="T35" fmla="*/ 20 h 82"/>
                  <a:gd name="T36" fmla="*/ 33 w 80"/>
                  <a:gd name="T37" fmla="*/ 10 h 82"/>
                  <a:gd name="T38" fmla="*/ 33 w 80"/>
                  <a:gd name="T39" fmla="*/ 9 h 82"/>
                  <a:gd name="T40" fmla="*/ 23 w 80"/>
                  <a:gd name="T41" fmla="*/ 0 h 82"/>
                  <a:gd name="T42" fmla="*/ 23 w 80"/>
                  <a:gd name="T43" fmla="*/ 0 h 82"/>
                  <a:gd name="T44" fmla="*/ 14 w 80"/>
                  <a:gd name="T45" fmla="*/ 11 h 82"/>
                  <a:gd name="T46" fmla="*/ 7 w 80"/>
                  <a:gd name="T47" fmla="*/ 23 h 82"/>
                  <a:gd name="T48" fmla="*/ 29 w 80"/>
                  <a:gd name="T49" fmla="*/ 79 h 8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0" h="82">
                    <a:moveTo>
                      <a:pt x="29" y="79"/>
                    </a:moveTo>
                    <a:cubicBezTo>
                      <a:pt x="34" y="81"/>
                      <a:pt x="40" y="82"/>
                      <a:pt x="45" y="82"/>
                    </a:cubicBezTo>
                    <a:cubicBezTo>
                      <a:pt x="50" y="82"/>
                      <a:pt x="56" y="82"/>
                      <a:pt x="61" y="80"/>
                    </a:cubicBezTo>
                    <a:cubicBezTo>
                      <a:pt x="70" y="76"/>
                      <a:pt x="78" y="68"/>
                      <a:pt x="79" y="57"/>
                    </a:cubicBezTo>
                    <a:cubicBezTo>
                      <a:pt x="80" y="47"/>
                      <a:pt x="77" y="36"/>
                      <a:pt x="69" y="30"/>
                    </a:cubicBezTo>
                    <a:cubicBezTo>
                      <a:pt x="61" y="24"/>
                      <a:pt x="47" y="22"/>
                      <a:pt x="39" y="30"/>
                    </a:cubicBezTo>
                    <a:cubicBezTo>
                      <a:pt x="35" y="33"/>
                      <a:pt x="32" y="39"/>
                      <a:pt x="33" y="44"/>
                    </a:cubicBezTo>
                    <a:cubicBezTo>
                      <a:pt x="34" y="49"/>
                      <a:pt x="37" y="53"/>
                      <a:pt x="42" y="55"/>
                    </a:cubicBezTo>
                    <a:cubicBezTo>
                      <a:pt x="46" y="56"/>
                      <a:pt x="52" y="56"/>
                      <a:pt x="55" y="52"/>
                    </a:cubicBezTo>
                    <a:cubicBezTo>
                      <a:pt x="58" y="49"/>
                      <a:pt x="58" y="43"/>
                      <a:pt x="54" y="40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8"/>
                      <a:pt x="54" y="38"/>
                    </a:cubicBezTo>
                    <a:cubicBezTo>
                      <a:pt x="58" y="36"/>
                      <a:pt x="63" y="40"/>
                      <a:pt x="65" y="43"/>
                    </a:cubicBezTo>
                    <a:cubicBezTo>
                      <a:pt x="68" y="47"/>
                      <a:pt x="69" y="51"/>
                      <a:pt x="68" y="56"/>
                    </a:cubicBezTo>
                    <a:cubicBezTo>
                      <a:pt x="66" y="63"/>
                      <a:pt x="59" y="69"/>
                      <a:pt x="51" y="70"/>
                    </a:cubicBezTo>
                    <a:cubicBezTo>
                      <a:pt x="43" y="72"/>
                      <a:pt x="34" y="69"/>
                      <a:pt x="28" y="62"/>
                    </a:cubicBezTo>
                    <a:cubicBezTo>
                      <a:pt x="21" y="55"/>
                      <a:pt x="19" y="46"/>
                      <a:pt x="20" y="36"/>
                    </a:cubicBezTo>
                    <a:cubicBezTo>
                      <a:pt x="21" y="31"/>
                      <a:pt x="22" y="25"/>
                      <a:pt x="25" y="20"/>
                    </a:cubicBezTo>
                    <a:cubicBezTo>
                      <a:pt x="27" y="16"/>
                      <a:pt x="30" y="12"/>
                      <a:pt x="33" y="10"/>
                    </a:cubicBezTo>
                    <a:cubicBezTo>
                      <a:pt x="33" y="10"/>
                      <a:pt x="33" y="10"/>
                      <a:pt x="33" y="9"/>
                    </a:cubicBezTo>
                    <a:cubicBezTo>
                      <a:pt x="29" y="7"/>
                      <a:pt x="26" y="4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9" y="3"/>
                      <a:pt x="17" y="7"/>
                      <a:pt x="14" y="11"/>
                    </a:cubicBezTo>
                    <a:cubicBezTo>
                      <a:pt x="12" y="14"/>
                      <a:pt x="9" y="19"/>
                      <a:pt x="7" y="23"/>
                    </a:cubicBezTo>
                    <a:cubicBezTo>
                      <a:pt x="0" y="43"/>
                      <a:pt x="8" y="70"/>
                      <a:pt x="29" y="7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363"/>
              <p:cNvSpPr/>
              <p:nvPr/>
            </p:nvSpPr>
            <p:spPr bwMode="auto">
              <a:xfrm>
                <a:off x="4242" y="2120"/>
                <a:ext cx="130" cy="130"/>
              </a:xfrm>
              <a:custGeom>
                <a:gdLst>
                  <a:gd name="T0" fmla="*/ 55 w 55"/>
                  <a:gd name="T1" fmla="*/ 55 h 55"/>
                  <a:gd name="T2" fmla="*/ 45 w 55"/>
                  <a:gd name="T3" fmla="*/ 42 h 55"/>
                  <a:gd name="T4" fmla="*/ 35 w 55"/>
                  <a:gd name="T5" fmla="*/ 27 h 55"/>
                  <a:gd name="T6" fmla="*/ 23 w 55"/>
                  <a:gd name="T7" fmla="*/ 12 h 55"/>
                  <a:gd name="T8" fmla="*/ 12 w 55"/>
                  <a:gd name="T9" fmla="*/ 0 h 55"/>
                  <a:gd name="T10" fmla="*/ 3 w 55"/>
                  <a:gd name="T11" fmla="*/ 1 h 55"/>
                  <a:gd name="T12" fmla="*/ 0 w 55"/>
                  <a:gd name="T13" fmla="*/ 2 h 55"/>
                  <a:gd name="T14" fmla="*/ 11 w 55"/>
                  <a:gd name="T15" fmla="*/ 15 h 55"/>
                  <a:gd name="T16" fmla="*/ 22 w 55"/>
                  <a:gd name="T17" fmla="*/ 28 h 55"/>
                  <a:gd name="T18" fmla="*/ 45 w 55"/>
                  <a:gd name="T19" fmla="*/ 55 h 55"/>
                  <a:gd name="T20" fmla="*/ 55 w 55"/>
                  <a:gd name="T21" fmla="*/ 55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55">
                    <a:moveTo>
                      <a:pt x="55" y="55"/>
                    </a:moveTo>
                    <a:cubicBezTo>
                      <a:pt x="51" y="51"/>
                      <a:pt x="48" y="46"/>
                      <a:pt x="45" y="42"/>
                    </a:cubicBezTo>
                    <a:cubicBezTo>
                      <a:pt x="42" y="37"/>
                      <a:pt x="38" y="32"/>
                      <a:pt x="35" y="27"/>
                    </a:cubicBezTo>
                    <a:cubicBezTo>
                      <a:pt x="31" y="22"/>
                      <a:pt x="27" y="17"/>
                      <a:pt x="23" y="12"/>
                    </a:cubicBezTo>
                    <a:cubicBezTo>
                      <a:pt x="19" y="8"/>
                      <a:pt x="15" y="4"/>
                      <a:pt x="12" y="0"/>
                    </a:cubicBezTo>
                    <a:cubicBezTo>
                      <a:pt x="9" y="0"/>
                      <a:pt x="6" y="1"/>
                      <a:pt x="3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4" y="6"/>
                      <a:pt x="8" y="10"/>
                      <a:pt x="11" y="15"/>
                    </a:cubicBezTo>
                    <a:cubicBezTo>
                      <a:pt x="15" y="19"/>
                      <a:pt x="18" y="24"/>
                      <a:pt x="22" y="28"/>
                    </a:cubicBezTo>
                    <a:cubicBezTo>
                      <a:pt x="30" y="37"/>
                      <a:pt x="38" y="45"/>
                      <a:pt x="45" y="55"/>
                    </a:cubicBezTo>
                    <a:cubicBezTo>
                      <a:pt x="48" y="55"/>
                      <a:pt x="51" y="55"/>
                      <a:pt x="55" y="5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364"/>
              <p:cNvSpPr/>
              <p:nvPr/>
            </p:nvSpPr>
            <p:spPr bwMode="auto">
              <a:xfrm>
                <a:off x="5752" y="2689"/>
                <a:ext cx="49" cy="31"/>
              </a:xfrm>
              <a:custGeom>
                <a:gdLst>
                  <a:gd name="T0" fmla="*/ 1 w 21"/>
                  <a:gd name="T1" fmla="*/ 13 h 13"/>
                  <a:gd name="T2" fmla="*/ 21 w 21"/>
                  <a:gd name="T3" fmla="*/ 7 h 13"/>
                  <a:gd name="T4" fmla="*/ 6 w 21"/>
                  <a:gd name="T5" fmla="*/ 0 h 13"/>
                  <a:gd name="T6" fmla="*/ 1 w 21"/>
                  <a:gd name="T7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3">
                    <a:moveTo>
                      <a:pt x="1" y="13"/>
                    </a:moveTo>
                    <a:cubicBezTo>
                      <a:pt x="8" y="11"/>
                      <a:pt x="15" y="10"/>
                      <a:pt x="21" y="7"/>
                    </a:cubicBezTo>
                    <a:cubicBezTo>
                      <a:pt x="15" y="6"/>
                      <a:pt x="10" y="4"/>
                      <a:pt x="6" y="0"/>
                    </a:cubicBezTo>
                    <a:cubicBezTo>
                      <a:pt x="3" y="4"/>
                      <a:pt x="0" y="8"/>
                      <a:pt x="1" y="1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365"/>
              <p:cNvSpPr/>
              <p:nvPr/>
            </p:nvSpPr>
            <p:spPr bwMode="auto">
              <a:xfrm>
                <a:off x="5778" y="2616"/>
                <a:ext cx="38" cy="42"/>
              </a:xfrm>
              <a:custGeom>
                <a:gdLst>
                  <a:gd name="T0" fmla="*/ 12 w 16"/>
                  <a:gd name="T1" fmla="*/ 18 h 18"/>
                  <a:gd name="T2" fmla="*/ 16 w 16"/>
                  <a:gd name="T3" fmla="*/ 9 h 18"/>
                  <a:gd name="T4" fmla="*/ 11 w 16"/>
                  <a:gd name="T5" fmla="*/ 4 h 18"/>
                  <a:gd name="T6" fmla="*/ 8 w 16"/>
                  <a:gd name="T7" fmla="*/ 0 h 18"/>
                  <a:gd name="T8" fmla="*/ 8 w 16"/>
                  <a:gd name="T9" fmla="*/ 0 h 18"/>
                  <a:gd name="T10" fmla="*/ 2 w 16"/>
                  <a:gd name="T11" fmla="*/ 0 h 18"/>
                  <a:gd name="T12" fmla="*/ 12 w 16"/>
                  <a:gd name="T13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8">
                    <a:moveTo>
                      <a:pt x="12" y="18"/>
                    </a:moveTo>
                    <a:cubicBezTo>
                      <a:pt x="13" y="14"/>
                      <a:pt x="14" y="11"/>
                      <a:pt x="16" y="9"/>
                    </a:cubicBezTo>
                    <a:cubicBezTo>
                      <a:pt x="14" y="8"/>
                      <a:pt x="13" y="6"/>
                      <a:pt x="11" y="4"/>
                    </a:cubicBezTo>
                    <a:cubicBezTo>
                      <a:pt x="10" y="3"/>
                      <a:pt x="9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4" y="0"/>
                      <a:pt x="2" y="0"/>
                    </a:cubicBezTo>
                    <a:cubicBezTo>
                      <a:pt x="0" y="7"/>
                      <a:pt x="4" y="15"/>
                      <a:pt x="12" y="1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366"/>
              <p:cNvSpPr/>
              <p:nvPr/>
            </p:nvSpPr>
            <p:spPr bwMode="auto">
              <a:xfrm>
                <a:off x="5728" y="2587"/>
                <a:ext cx="78" cy="114"/>
              </a:xfrm>
              <a:custGeom>
                <a:gdLst>
                  <a:gd name="T0" fmla="*/ 32 w 33"/>
                  <a:gd name="T1" fmla="*/ 41 h 48"/>
                  <a:gd name="T2" fmla="*/ 15 w 33"/>
                  <a:gd name="T3" fmla="*/ 27 h 48"/>
                  <a:gd name="T4" fmla="*/ 11 w 33"/>
                  <a:gd name="T5" fmla="*/ 17 h 48"/>
                  <a:gd name="T6" fmla="*/ 12 w 33"/>
                  <a:gd name="T7" fmla="*/ 7 h 48"/>
                  <a:gd name="T8" fmla="*/ 4 w 33"/>
                  <a:gd name="T9" fmla="*/ 0 h 48"/>
                  <a:gd name="T10" fmla="*/ 9 w 33"/>
                  <a:gd name="T11" fmla="*/ 32 h 48"/>
                  <a:gd name="T12" fmla="*/ 33 w 33"/>
                  <a:gd name="T13" fmla="*/ 48 h 48"/>
                  <a:gd name="T14" fmla="*/ 32 w 33"/>
                  <a:gd name="T15" fmla="*/ 41 h 48"/>
                  <a:gd name="T16" fmla="*/ 32 w 33"/>
                  <a:gd name="T17" fmla="*/ 41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48">
                    <a:moveTo>
                      <a:pt x="32" y="41"/>
                    </a:moveTo>
                    <a:cubicBezTo>
                      <a:pt x="25" y="39"/>
                      <a:pt x="19" y="34"/>
                      <a:pt x="15" y="27"/>
                    </a:cubicBezTo>
                    <a:cubicBezTo>
                      <a:pt x="13" y="24"/>
                      <a:pt x="12" y="21"/>
                      <a:pt x="11" y="17"/>
                    </a:cubicBezTo>
                    <a:cubicBezTo>
                      <a:pt x="10" y="13"/>
                      <a:pt x="11" y="10"/>
                      <a:pt x="12" y="7"/>
                    </a:cubicBezTo>
                    <a:cubicBezTo>
                      <a:pt x="9" y="5"/>
                      <a:pt x="7" y="2"/>
                      <a:pt x="4" y="0"/>
                    </a:cubicBezTo>
                    <a:cubicBezTo>
                      <a:pt x="0" y="10"/>
                      <a:pt x="3" y="23"/>
                      <a:pt x="9" y="32"/>
                    </a:cubicBezTo>
                    <a:cubicBezTo>
                      <a:pt x="14" y="41"/>
                      <a:pt x="23" y="48"/>
                      <a:pt x="33" y="48"/>
                    </a:cubicBezTo>
                    <a:cubicBezTo>
                      <a:pt x="32" y="46"/>
                      <a:pt x="32" y="43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367"/>
              <p:cNvSpPr/>
              <p:nvPr/>
            </p:nvSpPr>
            <p:spPr bwMode="auto">
              <a:xfrm>
                <a:off x="5832" y="2649"/>
                <a:ext cx="12" cy="14"/>
              </a:xfrm>
              <a:custGeom>
                <a:gdLst>
                  <a:gd name="T0" fmla="*/ 0 w 5"/>
                  <a:gd name="T1" fmla="*/ 6 h 6"/>
                  <a:gd name="T2" fmla="*/ 1 w 5"/>
                  <a:gd name="T3" fmla="*/ 5 h 6"/>
                  <a:gd name="T4" fmla="*/ 5 w 5"/>
                  <a:gd name="T5" fmla="*/ 1 h 6"/>
                  <a:gd name="T6" fmla="*/ 2 w 5"/>
                  <a:gd name="T7" fmla="*/ 0 h 6"/>
                  <a:gd name="T8" fmla="*/ 0 w 5"/>
                  <a:gd name="T9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1" y="5"/>
                      <a:pt x="1" y="5"/>
                    </a:cubicBezTo>
                    <a:cubicBezTo>
                      <a:pt x="2" y="3"/>
                      <a:pt x="3" y="2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368"/>
              <p:cNvSpPr/>
              <p:nvPr/>
            </p:nvSpPr>
            <p:spPr bwMode="auto">
              <a:xfrm>
                <a:off x="5643" y="2628"/>
                <a:ext cx="49" cy="109"/>
              </a:xfrm>
              <a:custGeom>
                <a:gdLst>
                  <a:gd name="T0" fmla="*/ 8 w 21"/>
                  <a:gd name="T1" fmla="*/ 30 h 46"/>
                  <a:gd name="T2" fmla="*/ 11 w 21"/>
                  <a:gd name="T3" fmla="*/ 7 h 46"/>
                  <a:gd name="T4" fmla="*/ 8 w 21"/>
                  <a:gd name="T5" fmla="*/ 3 h 46"/>
                  <a:gd name="T6" fmla="*/ 6 w 21"/>
                  <a:gd name="T7" fmla="*/ 0 h 46"/>
                  <a:gd name="T8" fmla="*/ 3 w 21"/>
                  <a:gd name="T9" fmla="*/ 4 h 46"/>
                  <a:gd name="T10" fmla="*/ 1 w 21"/>
                  <a:gd name="T11" fmla="*/ 10 h 46"/>
                  <a:gd name="T12" fmla="*/ 0 w 21"/>
                  <a:gd name="T13" fmla="*/ 23 h 46"/>
                  <a:gd name="T14" fmla="*/ 10 w 21"/>
                  <a:gd name="T15" fmla="*/ 46 h 46"/>
                  <a:gd name="T16" fmla="*/ 21 w 21"/>
                  <a:gd name="T17" fmla="*/ 44 h 46"/>
                  <a:gd name="T18" fmla="*/ 8 w 21"/>
                  <a:gd name="T19" fmla="*/ 3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46">
                    <a:moveTo>
                      <a:pt x="8" y="30"/>
                    </a:moveTo>
                    <a:cubicBezTo>
                      <a:pt x="5" y="22"/>
                      <a:pt x="6" y="13"/>
                      <a:pt x="11" y="7"/>
                    </a:cubicBezTo>
                    <a:cubicBezTo>
                      <a:pt x="10" y="6"/>
                      <a:pt x="9" y="5"/>
                      <a:pt x="8" y="3"/>
                    </a:cubicBezTo>
                    <a:cubicBezTo>
                      <a:pt x="7" y="2"/>
                      <a:pt x="6" y="1"/>
                      <a:pt x="6" y="0"/>
                    </a:cubicBezTo>
                    <a:cubicBezTo>
                      <a:pt x="5" y="1"/>
                      <a:pt x="3" y="3"/>
                      <a:pt x="3" y="4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0" y="14"/>
                      <a:pt x="0" y="18"/>
                      <a:pt x="0" y="23"/>
                    </a:cubicBezTo>
                    <a:cubicBezTo>
                      <a:pt x="1" y="31"/>
                      <a:pt x="4" y="40"/>
                      <a:pt x="10" y="46"/>
                    </a:cubicBezTo>
                    <a:cubicBezTo>
                      <a:pt x="13" y="46"/>
                      <a:pt x="17" y="45"/>
                      <a:pt x="21" y="44"/>
                    </a:cubicBezTo>
                    <a:cubicBezTo>
                      <a:pt x="15" y="42"/>
                      <a:pt x="11" y="36"/>
                      <a:pt x="8" y="3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369"/>
              <p:cNvSpPr/>
              <p:nvPr/>
            </p:nvSpPr>
            <p:spPr bwMode="auto">
              <a:xfrm>
                <a:off x="5681" y="2658"/>
                <a:ext cx="35" cy="50"/>
              </a:xfrm>
              <a:custGeom>
                <a:gdLst>
                  <a:gd name="T0" fmla="*/ 15 w 15"/>
                  <a:gd name="T1" fmla="*/ 6 h 21"/>
                  <a:gd name="T2" fmla="*/ 10 w 15"/>
                  <a:gd name="T3" fmla="*/ 4 h 21"/>
                  <a:gd name="T4" fmla="*/ 3 w 15"/>
                  <a:gd name="T5" fmla="*/ 0 h 21"/>
                  <a:gd name="T6" fmla="*/ 1 w 15"/>
                  <a:gd name="T7" fmla="*/ 12 h 21"/>
                  <a:gd name="T8" fmla="*/ 8 w 15"/>
                  <a:gd name="T9" fmla="*/ 21 h 21"/>
                  <a:gd name="T10" fmla="*/ 12 w 15"/>
                  <a:gd name="T11" fmla="*/ 11 h 21"/>
                  <a:gd name="T12" fmla="*/ 15 w 15"/>
                  <a:gd name="T13" fmla="*/ 6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1">
                    <a:moveTo>
                      <a:pt x="15" y="6"/>
                    </a:moveTo>
                    <a:cubicBezTo>
                      <a:pt x="14" y="5"/>
                      <a:pt x="12" y="5"/>
                      <a:pt x="10" y="4"/>
                    </a:cubicBezTo>
                    <a:cubicBezTo>
                      <a:pt x="8" y="3"/>
                      <a:pt x="5" y="2"/>
                      <a:pt x="3" y="0"/>
                    </a:cubicBezTo>
                    <a:cubicBezTo>
                      <a:pt x="0" y="3"/>
                      <a:pt x="0" y="8"/>
                      <a:pt x="1" y="12"/>
                    </a:cubicBezTo>
                    <a:cubicBezTo>
                      <a:pt x="2" y="16"/>
                      <a:pt x="4" y="18"/>
                      <a:pt x="8" y="21"/>
                    </a:cubicBezTo>
                    <a:cubicBezTo>
                      <a:pt x="9" y="17"/>
                      <a:pt x="10" y="14"/>
                      <a:pt x="12" y="11"/>
                    </a:cubicBezTo>
                    <a:cubicBezTo>
                      <a:pt x="13" y="9"/>
                      <a:pt x="14" y="7"/>
                      <a:pt x="15" y="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370"/>
              <p:cNvSpPr/>
              <p:nvPr/>
            </p:nvSpPr>
            <p:spPr bwMode="auto">
              <a:xfrm>
                <a:off x="5577" y="2533"/>
                <a:ext cx="68" cy="123"/>
              </a:xfrm>
              <a:custGeom>
                <a:gdLst>
                  <a:gd name="T0" fmla="*/ 23 w 29"/>
                  <a:gd name="T1" fmla="*/ 50 h 52"/>
                  <a:gd name="T2" fmla="*/ 23 w 29"/>
                  <a:gd name="T3" fmla="*/ 51 h 52"/>
                  <a:gd name="T4" fmla="*/ 27 w 29"/>
                  <a:gd name="T5" fmla="*/ 52 h 52"/>
                  <a:gd name="T6" fmla="*/ 28 w 29"/>
                  <a:gd name="T7" fmla="*/ 49 h 52"/>
                  <a:gd name="T8" fmla="*/ 29 w 29"/>
                  <a:gd name="T9" fmla="*/ 43 h 52"/>
                  <a:gd name="T10" fmla="*/ 29 w 29"/>
                  <a:gd name="T11" fmla="*/ 43 h 52"/>
                  <a:gd name="T12" fmla="*/ 22 w 29"/>
                  <a:gd name="T13" fmla="*/ 40 h 52"/>
                  <a:gd name="T14" fmla="*/ 17 w 29"/>
                  <a:gd name="T15" fmla="*/ 35 h 52"/>
                  <a:gd name="T16" fmla="*/ 10 w 29"/>
                  <a:gd name="T17" fmla="*/ 24 h 52"/>
                  <a:gd name="T18" fmla="*/ 12 w 29"/>
                  <a:gd name="T19" fmla="*/ 0 h 52"/>
                  <a:gd name="T20" fmla="*/ 10 w 29"/>
                  <a:gd name="T21" fmla="*/ 0 h 52"/>
                  <a:gd name="T22" fmla="*/ 0 w 29"/>
                  <a:gd name="T23" fmla="*/ 15 h 52"/>
                  <a:gd name="T24" fmla="*/ 9 w 29"/>
                  <a:gd name="T25" fmla="*/ 38 h 52"/>
                  <a:gd name="T26" fmla="*/ 23 w 29"/>
                  <a:gd name="T27" fmla="*/ 50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52">
                    <a:moveTo>
                      <a:pt x="23" y="50"/>
                    </a:moveTo>
                    <a:cubicBezTo>
                      <a:pt x="23" y="50"/>
                      <a:pt x="23" y="50"/>
                      <a:pt x="23" y="51"/>
                    </a:cubicBezTo>
                    <a:cubicBezTo>
                      <a:pt x="24" y="51"/>
                      <a:pt x="26" y="52"/>
                      <a:pt x="27" y="52"/>
                    </a:cubicBezTo>
                    <a:cubicBezTo>
                      <a:pt x="27" y="51"/>
                      <a:pt x="27" y="50"/>
                      <a:pt x="28" y="49"/>
                    </a:cubicBezTo>
                    <a:cubicBezTo>
                      <a:pt x="28" y="47"/>
                      <a:pt x="28" y="45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7" y="42"/>
                      <a:pt x="24" y="41"/>
                      <a:pt x="22" y="40"/>
                    </a:cubicBezTo>
                    <a:cubicBezTo>
                      <a:pt x="20" y="38"/>
                      <a:pt x="18" y="37"/>
                      <a:pt x="17" y="35"/>
                    </a:cubicBezTo>
                    <a:cubicBezTo>
                      <a:pt x="13" y="32"/>
                      <a:pt x="11" y="28"/>
                      <a:pt x="10" y="24"/>
                    </a:cubicBezTo>
                    <a:cubicBezTo>
                      <a:pt x="7" y="16"/>
                      <a:pt x="8" y="7"/>
                      <a:pt x="12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10" y="7"/>
                      <a:pt x="5" y="12"/>
                      <a:pt x="0" y="15"/>
                    </a:cubicBezTo>
                    <a:cubicBezTo>
                      <a:pt x="0" y="23"/>
                      <a:pt x="4" y="32"/>
                      <a:pt x="9" y="38"/>
                    </a:cubicBezTo>
                    <a:cubicBezTo>
                      <a:pt x="12" y="43"/>
                      <a:pt x="17" y="48"/>
                      <a:pt x="23" y="5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371"/>
              <p:cNvSpPr/>
              <p:nvPr/>
            </p:nvSpPr>
            <p:spPr bwMode="auto">
              <a:xfrm>
                <a:off x="6043" y="2540"/>
                <a:ext cx="21" cy="45"/>
              </a:xfrm>
              <a:custGeom>
                <a:gdLst>
                  <a:gd name="T0" fmla="*/ 7 w 9"/>
                  <a:gd name="T1" fmla="*/ 16 h 19"/>
                  <a:gd name="T2" fmla="*/ 9 w 9"/>
                  <a:gd name="T3" fmla="*/ 15 h 19"/>
                  <a:gd name="T4" fmla="*/ 8 w 9"/>
                  <a:gd name="T5" fmla="*/ 1 h 19"/>
                  <a:gd name="T6" fmla="*/ 1 w 9"/>
                  <a:gd name="T7" fmla="*/ 0 h 19"/>
                  <a:gd name="T8" fmla="*/ 4 w 9"/>
                  <a:gd name="T9" fmla="*/ 19 h 19"/>
                  <a:gd name="T10" fmla="*/ 7 w 9"/>
                  <a:gd name="T11" fmla="*/ 16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9">
                    <a:moveTo>
                      <a:pt x="7" y="16"/>
                    </a:moveTo>
                    <a:cubicBezTo>
                      <a:pt x="8" y="16"/>
                      <a:pt x="8" y="15"/>
                      <a:pt x="9" y="15"/>
                    </a:cubicBezTo>
                    <a:cubicBezTo>
                      <a:pt x="7" y="10"/>
                      <a:pt x="7" y="5"/>
                      <a:pt x="8" y="1"/>
                    </a:cubicBezTo>
                    <a:cubicBezTo>
                      <a:pt x="6" y="1"/>
                      <a:pt x="3" y="1"/>
                      <a:pt x="1" y="0"/>
                    </a:cubicBezTo>
                    <a:cubicBezTo>
                      <a:pt x="0" y="7"/>
                      <a:pt x="1" y="13"/>
                      <a:pt x="4" y="19"/>
                    </a:cubicBezTo>
                    <a:cubicBezTo>
                      <a:pt x="5" y="18"/>
                      <a:pt x="6" y="17"/>
                      <a:pt x="7" y="1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372"/>
              <p:cNvSpPr/>
              <p:nvPr/>
            </p:nvSpPr>
            <p:spPr bwMode="auto">
              <a:xfrm>
                <a:off x="5785" y="2516"/>
                <a:ext cx="64" cy="131"/>
              </a:xfrm>
              <a:custGeom>
                <a:gdLst>
                  <a:gd name="T0" fmla="*/ 10 w 27"/>
                  <a:gd name="T1" fmla="*/ 29 h 55"/>
                  <a:gd name="T2" fmla="*/ 18 w 27"/>
                  <a:gd name="T3" fmla="*/ 9 h 55"/>
                  <a:gd name="T4" fmla="*/ 17 w 27"/>
                  <a:gd name="T5" fmla="*/ 8 h 55"/>
                  <a:gd name="T6" fmla="*/ 14 w 27"/>
                  <a:gd name="T7" fmla="*/ 0 h 55"/>
                  <a:gd name="T8" fmla="*/ 3 w 27"/>
                  <a:gd name="T9" fmla="*/ 12 h 55"/>
                  <a:gd name="T10" fmla="*/ 1 w 27"/>
                  <a:gd name="T11" fmla="*/ 30 h 55"/>
                  <a:gd name="T12" fmla="*/ 9 w 27"/>
                  <a:gd name="T13" fmla="*/ 46 h 55"/>
                  <a:gd name="T14" fmla="*/ 17 w 27"/>
                  <a:gd name="T15" fmla="*/ 52 h 55"/>
                  <a:gd name="T16" fmla="*/ 26 w 27"/>
                  <a:gd name="T17" fmla="*/ 55 h 55"/>
                  <a:gd name="T18" fmla="*/ 27 w 27"/>
                  <a:gd name="T19" fmla="*/ 54 h 55"/>
                  <a:gd name="T20" fmla="*/ 26 w 27"/>
                  <a:gd name="T21" fmla="*/ 46 h 55"/>
                  <a:gd name="T22" fmla="*/ 10 w 27"/>
                  <a:gd name="T23" fmla="*/ 29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55">
                    <a:moveTo>
                      <a:pt x="10" y="29"/>
                    </a:moveTo>
                    <a:cubicBezTo>
                      <a:pt x="9" y="22"/>
                      <a:pt x="11" y="13"/>
                      <a:pt x="18" y="9"/>
                    </a:cubicBezTo>
                    <a:cubicBezTo>
                      <a:pt x="17" y="9"/>
                      <a:pt x="17" y="8"/>
                      <a:pt x="17" y="8"/>
                    </a:cubicBezTo>
                    <a:cubicBezTo>
                      <a:pt x="16" y="5"/>
                      <a:pt x="15" y="3"/>
                      <a:pt x="14" y="0"/>
                    </a:cubicBezTo>
                    <a:cubicBezTo>
                      <a:pt x="10" y="3"/>
                      <a:pt x="5" y="7"/>
                      <a:pt x="3" y="12"/>
                    </a:cubicBezTo>
                    <a:cubicBezTo>
                      <a:pt x="1" y="18"/>
                      <a:pt x="0" y="24"/>
                      <a:pt x="1" y="30"/>
                    </a:cubicBezTo>
                    <a:cubicBezTo>
                      <a:pt x="3" y="36"/>
                      <a:pt x="5" y="41"/>
                      <a:pt x="9" y="46"/>
                    </a:cubicBezTo>
                    <a:cubicBezTo>
                      <a:pt x="12" y="48"/>
                      <a:pt x="14" y="50"/>
                      <a:pt x="17" y="52"/>
                    </a:cubicBezTo>
                    <a:cubicBezTo>
                      <a:pt x="20" y="53"/>
                      <a:pt x="23" y="54"/>
                      <a:pt x="26" y="55"/>
                    </a:cubicBezTo>
                    <a:cubicBezTo>
                      <a:pt x="26" y="55"/>
                      <a:pt x="27" y="54"/>
                      <a:pt x="27" y="54"/>
                    </a:cubicBezTo>
                    <a:cubicBezTo>
                      <a:pt x="26" y="52"/>
                      <a:pt x="26" y="49"/>
                      <a:pt x="26" y="46"/>
                    </a:cubicBezTo>
                    <a:cubicBezTo>
                      <a:pt x="18" y="43"/>
                      <a:pt x="11" y="37"/>
                      <a:pt x="10" y="29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373"/>
              <p:cNvSpPr/>
              <p:nvPr/>
            </p:nvSpPr>
            <p:spPr bwMode="auto">
              <a:xfrm>
                <a:off x="5622" y="2706"/>
                <a:ext cx="40" cy="40"/>
              </a:xfrm>
              <a:custGeom>
                <a:gdLst>
                  <a:gd name="T0" fmla="*/ 2 w 17"/>
                  <a:gd name="T1" fmla="*/ 7 h 17"/>
                  <a:gd name="T2" fmla="*/ 1 w 17"/>
                  <a:gd name="T3" fmla="*/ 17 h 17"/>
                  <a:gd name="T4" fmla="*/ 12 w 17"/>
                  <a:gd name="T5" fmla="*/ 15 h 17"/>
                  <a:gd name="T6" fmla="*/ 17 w 17"/>
                  <a:gd name="T7" fmla="*/ 14 h 17"/>
                  <a:gd name="T8" fmla="*/ 9 w 17"/>
                  <a:gd name="T9" fmla="*/ 0 h 17"/>
                  <a:gd name="T10" fmla="*/ 2 w 17"/>
                  <a:gd name="T11" fmla="*/ 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2" y="7"/>
                    </a:moveTo>
                    <a:cubicBezTo>
                      <a:pt x="1" y="10"/>
                      <a:pt x="0" y="14"/>
                      <a:pt x="1" y="17"/>
                    </a:cubicBezTo>
                    <a:cubicBezTo>
                      <a:pt x="5" y="16"/>
                      <a:pt x="8" y="16"/>
                      <a:pt x="12" y="15"/>
                    </a:cubicBezTo>
                    <a:cubicBezTo>
                      <a:pt x="14" y="14"/>
                      <a:pt x="15" y="14"/>
                      <a:pt x="17" y="14"/>
                    </a:cubicBezTo>
                    <a:cubicBezTo>
                      <a:pt x="13" y="10"/>
                      <a:pt x="11" y="5"/>
                      <a:pt x="9" y="0"/>
                    </a:cubicBezTo>
                    <a:cubicBezTo>
                      <a:pt x="7" y="2"/>
                      <a:pt x="4" y="4"/>
                      <a:pt x="2" y="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374"/>
              <p:cNvSpPr/>
              <p:nvPr/>
            </p:nvSpPr>
            <p:spPr bwMode="auto">
              <a:xfrm>
                <a:off x="5870" y="2592"/>
                <a:ext cx="35" cy="36"/>
              </a:xfrm>
              <a:custGeom>
                <a:gdLst>
                  <a:gd name="T0" fmla="*/ 7 w 15"/>
                  <a:gd name="T1" fmla="*/ 0 h 15"/>
                  <a:gd name="T2" fmla="*/ 1 w 15"/>
                  <a:gd name="T3" fmla="*/ 15 h 15"/>
                  <a:gd name="T4" fmla="*/ 15 w 15"/>
                  <a:gd name="T5" fmla="*/ 8 h 15"/>
                  <a:gd name="T6" fmla="*/ 7 w 15"/>
                  <a:gd name="T7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5">
                    <a:moveTo>
                      <a:pt x="7" y="0"/>
                    </a:moveTo>
                    <a:cubicBezTo>
                      <a:pt x="3" y="4"/>
                      <a:pt x="0" y="9"/>
                      <a:pt x="1" y="15"/>
                    </a:cubicBezTo>
                    <a:cubicBezTo>
                      <a:pt x="5" y="12"/>
                      <a:pt x="10" y="10"/>
                      <a:pt x="15" y="8"/>
                    </a:cubicBezTo>
                    <a:cubicBezTo>
                      <a:pt x="12" y="6"/>
                      <a:pt x="9" y="3"/>
                      <a:pt x="7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375"/>
              <p:cNvSpPr/>
              <p:nvPr/>
            </p:nvSpPr>
            <p:spPr bwMode="auto">
              <a:xfrm>
                <a:off x="5969" y="2511"/>
                <a:ext cx="55" cy="81"/>
              </a:xfrm>
              <a:custGeom>
                <a:gdLst>
                  <a:gd name="T0" fmla="*/ 4 w 23"/>
                  <a:gd name="T1" fmla="*/ 21 h 34"/>
                  <a:gd name="T2" fmla="*/ 23 w 23"/>
                  <a:gd name="T3" fmla="*/ 33 h 34"/>
                  <a:gd name="T4" fmla="*/ 21 w 23"/>
                  <a:gd name="T5" fmla="*/ 24 h 34"/>
                  <a:gd name="T6" fmla="*/ 21 w 23"/>
                  <a:gd name="T7" fmla="*/ 24 h 34"/>
                  <a:gd name="T8" fmla="*/ 11 w 23"/>
                  <a:gd name="T9" fmla="*/ 5 h 34"/>
                  <a:gd name="T10" fmla="*/ 3 w 23"/>
                  <a:gd name="T11" fmla="*/ 0 h 34"/>
                  <a:gd name="T12" fmla="*/ 4 w 23"/>
                  <a:gd name="T13" fmla="*/ 21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4">
                    <a:moveTo>
                      <a:pt x="4" y="21"/>
                    </a:moveTo>
                    <a:cubicBezTo>
                      <a:pt x="7" y="27"/>
                      <a:pt x="15" y="34"/>
                      <a:pt x="23" y="33"/>
                    </a:cubicBezTo>
                    <a:cubicBezTo>
                      <a:pt x="22" y="30"/>
                      <a:pt x="21" y="27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12" y="22"/>
                      <a:pt x="10" y="13"/>
                      <a:pt x="11" y="5"/>
                    </a:cubicBezTo>
                    <a:cubicBezTo>
                      <a:pt x="8" y="4"/>
                      <a:pt x="6" y="2"/>
                      <a:pt x="3" y="0"/>
                    </a:cubicBezTo>
                    <a:cubicBezTo>
                      <a:pt x="0" y="6"/>
                      <a:pt x="0" y="14"/>
                      <a:pt x="4" y="2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376"/>
              <p:cNvSpPr/>
              <p:nvPr/>
            </p:nvSpPr>
            <p:spPr bwMode="auto">
              <a:xfrm>
                <a:off x="5955" y="2592"/>
                <a:ext cx="19" cy="9"/>
              </a:xfrm>
              <a:custGeom>
                <a:gdLst>
                  <a:gd name="T0" fmla="*/ 0 w 8"/>
                  <a:gd name="T1" fmla="*/ 4 h 4"/>
                  <a:gd name="T2" fmla="*/ 8 w 8"/>
                  <a:gd name="T3" fmla="*/ 4 h 4"/>
                  <a:gd name="T4" fmla="*/ 3 w 8"/>
                  <a:gd name="T5" fmla="*/ 0 h 4"/>
                  <a:gd name="T6" fmla="*/ 0 w 8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3" y="4"/>
                      <a:pt x="5" y="4"/>
                      <a:pt x="8" y="4"/>
                    </a:cubicBezTo>
                    <a:cubicBezTo>
                      <a:pt x="6" y="3"/>
                      <a:pt x="5" y="2"/>
                      <a:pt x="3" y="0"/>
                    </a:cubicBezTo>
                    <a:cubicBezTo>
                      <a:pt x="2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377"/>
              <p:cNvSpPr/>
              <p:nvPr/>
            </p:nvSpPr>
            <p:spPr bwMode="auto">
              <a:xfrm>
                <a:off x="6019" y="2537"/>
                <a:ext cx="28" cy="60"/>
              </a:xfrm>
              <a:custGeom>
                <a:gdLst>
                  <a:gd name="T0" fmla="*/ 6 w 12"/>
                  <a:gd name="T1" fmla="*/ 25 h 25"/>
                  <a:gd name="T2" fmla="*/ 7 w 12"/>
                  <a:gd name="T3" fmla="*/ 25 h 25"/>
                  <a:gd name="T4" fmla="*/ 12 w 12"/>
                  <a:gd name="T5" fmla="*/ 21 h 25"/>
                  <a:gd name="T6" fmla="*/ 10 w 12"/>
                  <a:gd name="T7" fmla="*/ 1 h 25"/>
                  <a:gd name="T8" fmla="*/ 10 w 12"/>
                  <a:gd name="T9" fmla="*/ 1 h 25"/>
                  <a:gd name="T10" fmla="*/ 4 w 12"/>
                  <a:gd name="T11" fmla="*/ 0 h 25"/>
                  <a:gd name="T12" fmla="*/ 6 w 12"/>
                  <a:gd name="T13" fmla="*/ 2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5">
                    <a:moveTo>
                      <a:pt x="6" y="25"/>
                    </a:moveTo>
                    <a:cubicBezTo>
                      <a:pt x="6" y="25"/>
                      <a:pt x="7" y="25"/>
                      <a:pt x="7" y="25"/>
                    </a:cubicBezTo>
                    <a:cubicBezTo>
                      <a:pt x="9" y="23"/>
                      <a:pt x="11" y="22"/>
                      <a:pt x="12" y="21"/>
                    </a:cubicBezTo>
                    <a:cubicBezTo>
                      <a:pt x="9" y="15"/>
                      <a:pt x="8" y="8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1"/>
                      <a:pt x="6" y="1"/>
                      <a:pt x="4" y="0"/>
                    </a:cubicBezTo>
                    <a:cubicBezTo>
                      <a:pt x="0" y="7"/>
                      <a:pt x="0" y="19"/>
                      <a:pt x="6" y="25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378"/>
              <p:cNvSpPr/>
              <p:nvPr/>
            </p:nvSpPr>
            <p:spPr bwMode="auto">
              <a:xfrm>
                <a:off x="5943" y="2490"/>
                <a:ext cx="88" cy="121"/>
              </a:xfrm>
              <a:custGeom>
                <a:gdLst>
                  <a:gd name="T0" fmla="*/ 1 w 37"/>
                  <a:gd name="T1" fmla="*/ 11 h 51"/>
                  <a:gd name="T2" fmla="*/ 1 w 37"/>
                  <a:gd name="T3" fmla="*/ 26 h 51"/>
                  <a:gd name="T4" fmla="*/ 4 w 37"/>
                  <a:gd name="T5" fmla="*/ 34 h 51"/>
                  <a:gd name="T6" fmla="*/ 4 w 37"/>
                  <a:gd name="T7" fmla="*/ 34 h 51"/>
                  <a:gd name="T8" fmla="*/ 17 w 37"/>
                  <a:gd name="T9" fmla="*/ 48 h 51"/>
                  <a:gd name="T10" fmla="*/ 29 w 37"/>
                  <a:gd name="T11" fmla="*/ 51 h 51"/>
                  <a:gd name="T12" fmla="*/ 37 w 37"/>
                  <a:gd name="T13" fmla="*/ 46 h 51"/>
                  <a:gd name="T14" fmla="*/ 35 w 37"/>
                  <a:gd name="T15" fmla="*/ 43 h 51"/>
                  <a:gd name="T16" fmla="*/ 35 w 37"/>
                  <a:gd name="T17" fmla="*/ 43 h 51"/>
                  <a:gd name="T18" fmla="*/ 14 w 37"/>
                  <a:gd name="T19" fmla="*/ 31 h 51"/>
                  <a:gd name="T20" fmla="*/ 13 w 37"/>
                  <a:gd name="T21" fmla="*/ 8 h 51"/>
                  <a:gd name="T22" fmla="*/ 7 w 37"/>
                  <a:gd name="T23" fmla="*/ 0 h 51"/>
                  <a:gd name="T24" fmla="*/ 4 w 37"/>
                  <a:gd name="T25" fmla="*/ 4 h 51"/>
                  <a:gd name="T26" fmla="*/ 1 w 37"/>
                  <a:gd name="T27" fmla="*/ 11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51">
                    <a:moveTo>
                      <a:pt x="1" y="11"/>
                    </a:moveTo>
                    <a:cubicBezTo>
                      <a:pt x="0" y="16"/>
                      <a:pt x="0" y="21"/>
                      <a:pt x="1" y="26"/>
                    </a:cubicBezTo>
                    <a:cubicBezTo>
                      <a:pt x="2" y="28"/>
                      <a:pt x="3" y="31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40"/>
                      <a:pt x="11" y="45"/>
                      <a:pt x="17" y="48"/>
                    </a:cubicBezTo>
                    <a:cubicBezTo>
                      <a:pt x="21" y="49"/>
                      <a:pt x="25" y="50"/>
                      <a:pt x="29" y="51"/>
                    </a:cubicBezTo>
                    <a:cubicBezTo>
                      <a:pt x="32" y="50"/>
                      <a:pt x="34" y="48"/>
                      <a:pt x="37" y="46"/>
                    </a:cubicBezTo>
                    <a:cubicBezTo>
                      <a:pt x="36" y="45"/>
                      <a:pt x="35" y="44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26" y="45"/>
                      <a:pt x="18" y="38"/>
                      <a:pt x="14" y="31"/>
                    </a:cubicBezTo>
                    <a:cubicBezTo>
                      <a:pt x="10" y="24"/>
                      <a:pt x="9" y="14"/>
                      <a:pt x="13" y="8"/>
                    </a:cubicBezTo>
                    <a:cubicBezTo>
                      <a:pt x="11" y="5"/>
                      <a:pt x="9" y="2"/>
                      <a:pt x="7" y="0"/>
                    </a:cubicBezTo>
                    <a:cubicBezTo>
                      <a:pt x="6" y="1"/>
                      <a:pt x="5" y="2"/>
                      <a:pt x="4" y="4"/>
                    </a:cubicBezTo>
                    <a:cubicBezTo>
                      <a:pt x="2" y="6"/>
                      <a:pt x="1" y="8"/>
                      <a:pt x="1" y="1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379"/>
              <p:cNvSpPr/>
              <p:nvPr/>
            </p:nvSpPr>
            <p:spPr bwMode="auto">
              <a:xfrm>
                <a:off x="5875" y="2521"/>
                <a:ext cx="49" cy="90"/>
              </a:xfrm>
              <a:custGeom>
                <a:gdLst>
                  <a:gd name="T0" fmla="*/ 11 w 21"/>
                  <a:gd name="T1" fmla="*/ 21 h 38"/>
                  <a:gd name="T2" fmla="*/ 14 w 21"/>
                  <a:gd name="T3" fmla="*/ 5 h 38"/>
                  <a:gd name="T4" fmla="*/ 9 w 21"/>
                  <a:gd name="T5" fmla="*/ 0 h 38"/>
                  <a:gd name="T6" fmla="*/ 2 w 21"/>
                  <a:gd name="T7" fmla="*/ 19 h 38"/>
                  <a:gd name="T8" fmla="*/ 14 w 21"/>
                  <a:gd name="T9" fmla="*/ 38 h 38"/>
                  <a:gd name="T10" fmla="*/ 21 w 21"/>
                  <a:gd name="T11" fmla="*/ 36 h 38"/>
                  <a:gd name="T12" fmla="*/ 21 w 21"/>
                  <a:gd name="T13" fmla="*/ 34 h 38"/>
                  <a:gd name="T14" fmla="*/ 11 w 21"/>
                  <a:gd name="T15" fmla="*/ 21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38">
                    <a:moveTo>
                      <a:pt x="11" y="21"/>
                    </a:moveTo>
                    <a:cubicBezTo>
                      <a:pt x="10" y="15"/>
                      <a:pt x="10" y="9"/>
                      <a:pt x="14" y="5"/>
                    </a:cubicBezTo>
                    <a:cubicBezTo>
                      <a:pt x="12" y="3"/>
                      <a:pt x="10" y="2"/>
                      <a:pt x="9" y="0"/>
                    </a:cubicBezTo>
                    <a:cubicBezTo>
                      <a:pt x="4" y="5"/>
                      <a:pt x="0" y="12"/>
                      <a:pt x="2" y="19"/>
                    </a:cubicBezTo>
                    <a:cubicBezTo>
                      <a:pt x="3" y="27"/>
                      <a:pt x="8" y="33"/>
                      <a:pt x="14" y="38"/>
                    </a:cubicBezTo>
                    <a:cubicBezTo>
                      <a:pt x="17" y="37"/>
                      <a:pt x="19" y="36"/>
                      <a:pt x="21" y="36"/>
                    </a:cubicBezTo>
                    <a:cubicBezTo>
                      <a:pt x="21" y="35"/>
                      <a:pt x="21" y="35"/>
                      <a:pt x="21" y="34"/>
                    </a:cubicBezTo>
                    <a:cubicBezTo>
                      <a:pt x="16" y="31"/>
                      <a:pt x="12" y="27"/>
                      <a:pt x="11" y="2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380"/>
              <p:cNvSpPr/>
              <p:nvPr/>
            </p:nvSpPr>
            <p:spPr bwMode="auto">
              <a:xfrm>
                <a:off x="5901" y="2535"/>
                <a:ext cx="30" cy="64"/>
              </a:xfrm>
              <a:custGeom>
                <a:gdLst>
                  <a:gd name="T0" fmla="*/ 11 w 13"/>
                  <a:gd name="T1" fmla="*/ 4 h 27"/>
                  <a:gd name="T2" fmla="*/ 4 w 13"/>
                  <a:gd name="T3" fmla="*/ 0 h 27"/>
                  <a:gd name="T4" fmla="*/ 2 w 13"/>
                  <a:gd name="T5" fmla="*/ 15 h 27"/>
                  <a:gd name="T6" fmla="*/ 11 w 13"/>
                  <a:gd name="T7" fmla="*/ 27 h 27"/>
                  <a:gd name="T8" fmla="*/ 13 w 13"/>
                  <a:gd name="T9" fmla="*/ 22 h 27"/>
                  <a:gd name="T10" fmla="*/ 11 w 13"/>
                  <a:gd name="T11" fmla="*/ 4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7">
                    <a:moveTo>
                      <a:pt x="11" y="4"/>
                    </a:moveTo>
                    <a:cubicBezTo>
                      <a:pt x="8" y="2"/>
                      <a:pt x="6" y="1"/>
                      <a:pt x="4" y="0"/>
                    </a:cubicBezTo>
                    <a:cubicBezTo>
                      <a:pt x="1" y="4"/>
                      <a:pt x="0" y="10"/>
                      <a:pt x="2" y="15"/>
                    </a:cubicBezTo>
                    <a:cubicBezTo>
                      <a:pt x="3" y="20"/>
                      <a:pt x="6" y="24"/>
                      <a:pt x="11" y="27"/>
                    </a:cubicBezTo>
                    <a:cubicBezTo>
                      <a:pt x="11" y="25"/>
                      <a:pt x="12" y="23"/>
                      <a:pt x="13" y="22"/>
                    </a:cubicBezTo>
                    <a:cubicBezTo>
                      <a:pt x="6" y="18"/>
                      <a:pt x="7" y="9"/>
                      <a:pt x="11" y="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381"/>
              <p:cNvSpPr/>
              <p:nvPr/>
            </p:nvSpPr>
            <p:spPr bwMode="auto">
              <a:xfrm>
                <a:off x="5929" y="2573"/>
                <a:ext cx="31" cy="31"/>
              </a:xfrm>
              <a:custGeom>
                <a:gdLst>
                  <a:gd name="T0" fmla="*/ 13 w 13"/>
                  <a:gd name="T1" fmla="*/ 7 h 13"/>
                  <a:gd name="T2" fmla="*/ 9 w 13"/>
                  <a:gd name="T3" fmla="*/ 0 h 13"/>
                  <a:gd name="T4" fmla="*/ 0 w 13"/>
                  <a:gd name="T5" fmla="*/ 13 h 13"/>
                  <a:gd name="T6" fmla="*/ 6 w 13"/>
                  <a:gd name="T7" fmla="*/ 12 h 13"/>
                  <a:gd name="T8" fmla="*/ 9 w 13"/>
                  <a:gd name="T9" fmla="*/ 12 h 13"/>
                  <a:gd name="T10" fmla="*/ 13 w 13"/>
                  <a:gd name="T11" fmla="*/ 7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cubicBezTo>
                      <a:pt x="12" y="5"/>
                      <a:pt x="10" y="3"/>
                      <a:pt x="9" y="0"/>
                    </a:cubicBezTo>
                    <a:cubicBezTo>
                      <a:pt x="4" y="3"/>
                      <a:pt x="0" y="8"/>
                      <a:pt x="0" y="13"/>
                    </a:cubicBezTo>
                    <a:cubicBezTo>
                      <a:pt x="2" y="13"/>
                      <a:pt x="4" y="13"/>
                      <a:pt x="6" y="12"/>
                    </a:cubicBezTo>
                    <a:cubicBezTo>
                      <a:pt x="7" y="12"/>
                      <a:pt x="8" y="12"/>
                      <a:pt x="9" y="12"/>
                    </a:cubicBezTo>
                    <a:cubicBezTo>
                      <a:pt x="10" y="10"/>
                      <a:pt x="12" y="9"/>
                      <a:pt x="13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382"/>
              <p:cNvSpPr/>
              <p:nvPr/>
            </p:nvSpPr>
            <p:spPr bwMode="auto">
              <a:xfrm>
                <a:off x="5595" y="2525"/>
                <a:ext cx="60" cy="107"/>
              </a:xfrm>
              <a:custGeom>
                <a:gdLst>
                  <a:gd name="T0" fmla="*/ 4 w 25"/>
                  <a:gd name="T1" fmla="*/ 27 h 45"/>
                  <a:gd name="T2" fmla="*/ 10 w 25"/>
                  <a:gd name="T3" fmla="*/ 38 h 45"/>
                  <a:gd name="T4" fmla="*/ 17 w 25"/>
                  <a:gd name="T5" fmla="*/ 42 h 45"/>
                  <a:gd name="T6" fmla="*/ 22 w 25"/>
                  <a:gd name="T7" fmla="*/ 45 h 45"/>
                  <a:gd name="T8" fmla="*/ 22 w 25"/>
                  <a:gd name="T9" fmla="*/ 45 h 45"/>
                  <a:gd name="T10" fmla="*/ 25 w 25"/>
                  <a:gd name="T11" fmla="*/ 42 h 45"/>
                  <a:gd name="T12" fmla="*/ 23 w 25"/>
                  <a:gd name="T13" fmla="*/ 34 h 45"/>
                  <a:gd name="T14" fmla="*/ 23 w 25"/>
                  <a:gd name="T15" fmla="*/ 34 h 45"/>
                  <a:gd name="T16" fmla="*/ 9 w 25"/>
                  <a:gd name="T17" fmla="*/ 22 h 45"/>
                  <a:gd name="T18" fmla="*/ 17 w 25"/>
                  <a:gd name="T19" fmla="*/ 5 h 45"/>
                  <a:gd name="T20" fmla="*/ 15 w 25"/>
                  <a:gd name="T21" fmla="*/ 0 h 45"/>
                  <a:gd name="T22" fmla="*/ 6 w 25"/>
                  <a:gd name="T23" fmla="*/ 2 h 45"/>
                  <a:gd name="T24" fmla="*/ 4 w 25"/>
                  <a:gd name="T25" fmla="*/ 27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45">
                    <a:moveTo>
                      <a:pt x="4" y="27"/>
                    </a:moveTo>
                    <a:cubicBezTo>
                      <a:pt x="5" y="31"/>
                      <a:pt x="7" y="35"/>
                      <a:pt x="10" y="38"/>
                    </a:cubicBezTo>
                    <a:cubicBezTo>
                      <a:pt x="12" y="40"/>
                      <a:pt x="14" y="41"/>
                      <a:pt x="17" y="42"/>
                    </a:cubicBezTo>
                    <a:cubicBezTo>
                      <a:pt x="19" y="43"/>
                      <a:pt x="21" y="44"/>
                      <a:pt x="22" y="45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3" y="44"/>
                      <a:pt x="24" y="43"/>
                      <a:pt x="25" y="42"/>
                    </a:cubicBezTo>
                    <a:cubicBezTo>
                      <a:pt x="24" y="39"/>
                      <a:pt x="23" y="37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16" y="33"/>
                      <a:pt x="11" y="28"/>
                      <a:pt x="9" y="22"/>
                    </a:cubicBezTo>
                    <a:cubicBezTo>
                      <a:pt x="8" y="15"/>
                      <a:pt x="11" y="8"/>
                      <a:pt x="17" y="5"/>
                    </a:cubicBezTo>
                    <a:cubicBezTo>
                      <a:pt x="16" y="3"/>
                      <a:pt x="16" y="2"/>
                      <a:pt x="15" y="0"/>
                    </a:cubicBezTo>
                    <a:cubicBezTo>
                      <a:pt x="12" y="1"/>
                      <a:pt x="9" y="2"/>
                      <a:pt x="6" y="2"/>
                    </a:cubicBezTo>
                    <a:cubicBezTo>
                      <a:pt x="2" y="10"/>
                      <a:pt x="0" y="19"/>
                      <a:pt x="4" y="2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383"/>
              <p:cNvSpPr/>
              <p:nvPr/>
            </p:nvSpPr>
            <p:spPr bwMode="auto">
              <a:xfrm>
                <a:off x="5761" y="2507"/>
                <a:ext cx="43" cy="52"/>
              </a:xfrm>
              <a:custGeom>
                <a:gdLst>
                  <a:gd name="T0" fmla="*/ 12 w 18"/>
                  <a:gd name="T1" fmla="*/ 15 h 22"/>
                  <a:gd name="T2" fmla="*/ 18 w 18"/>
                  <a:gd name="T3" fmla="*/ 7 h 22"/>
                  <a:gd name="T4" fmla="*/ 4 w 18"/>
                  <a:gd name="T5" fmla="*/ 0 h 22"/>
                  <a:gd name="T6" fmla="*/ 2 w 18"/>
                  <a:gd name="T7" fmla="*/ 13 h 22"/>
                  <a:gd name="T8" fmla="*/ 10 w 18"/>
                  <a:gd name="T9" fmla="*/ 22 h 22"/>
                  <a:gd name="T10" fmla="*/ 12 w 18"/>
                  <a:gd name="T11" fmla="*/ 15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2">
                    <a:moveTo>
                      <a:pt x="12" y="15"/>
                    </a:moveTo>
                    <a:cubicBezTo>
                      <a:pt x="14" y="12"/>
                      <a:pt x="15" y="9"/>
                      <a:pt x="18" y="7"/>
                    </a:cubicBezTo>
                    <a:cubicBezTo>
                      <a:pt x="13" y="6"/>
                      <a:pt x="8" y="4"/>
                      <a:pt x="4" y="0"/>
                    </a:cubicBezTo>
                    <a:cubicBezTo>
                      <a:pt x="2" y="4"/>
                      <a:pt x="0" y="9"/>
                      <a:pt x="2" y="13"/>
                    </a:cubicBezTo>
                    <a:cubicBezTo>
                      <a:pt x="3" y="17"/>
                      <a:pt x="6" y="21"/>
                      <a:pt x="10" y="22"/>
                    </a:cubicBezTo>
                    <a:cubicBezTo>
                      <a:pt x="10" y="19"/>
                      <a:pt x="11" y="17"/>
                      <a:pt x="12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384"/>
              <p:cNvSpPr/>
              <p:nvPr/>
            </p:nvSpPr>
            <p:spPr bwMode="auto">
              <a:xfrm>
                <a:off x="5792" y="2438"/>
                <a:ext cx="33" cy="40"/>
              </a:xfrm>
              <a:custGeom>
                <a:gdLst>
                  <a:gd name="T0" fmla="*/ 11 w 14"/>
                  <a:gd name="T1" fmla="*/ 17 h 17"/>
                  <a:gd name="T2" fmla="*/ 14 w 14"/>
                  <a:gd name="T3" fmla="*/ 11 h 17"/>
                  <a:gd name="T4" fmla="*/ 11 w 14"/>
                  <a:gd name="T5" fmla="*/ 1 h 17"/>
                  <a:gd name="T6" fmla="*/ 7 w 14"/>
                  <a:gd name="T7" fmla="*/ 0 h 17"/>
                  <a:gd name="T8" fmla="*/ 0 w 14"/>
                  <a:gd name="T9" fmla="*/ 5 h 17"/>
                  <a:gd name="T10" fmla="*/ 11 w 14"/>
                  <a:gd name="T11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7">
                    <a:moveTo>
                      <a:pt x="11" y="17"/>
                    </a:moveTo>
                    <a:cubicBezTo>
                      <a:pt x="11" y="15"/>
                      <a:pt x="12" y="12"/>
                      <a:pt x="14" y="11"/>
                    </a:cubicBezTo>
                    <a:cubicBezTo>
                      <a:pt x="12" y="8"/>
                      <a:pt x="11" y="4"/>
                      <a:pt x="11" y="1"/>
                    </a:cubicBezTo>
                    <a:cubicBezTo>
                      <a:pt x="10" y="0"/>
                      <a:pt x="8" y="0"/>
                      <a:pt x="7" y="0"/>
                    </a:cubicBezTo>
                    <a:cubicBezTo>
                      <a:pt x="5" y="2"/>
                      <a:pt x="2" y="3"/>
                      <a:pt x="0" y="5"/>
                    </a:cubicBezTo>
                    <a:cubicBezTo>
                      <a:pt x="1" y="10"/>
                      <a:pt x="6" y="15"/>
                      <a:pt x="11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385"/>
              <p:cNvSpPr/>
              <p:nvPr/>
            </p:nvSpPr>
            <p:spPr bwMode="auto">
              <a:xfrm>
                <a:off x="5775" y="2452"/>
                <a:ext cx="41" cy="43"/>
              </a:xfrm>
              <a:custGeom>
                <a:gdLst>
                  <a:gd name="T0" fmla="*/ 7 w 17"/>
                  <a:gd name="T1" fmla="*/ 13 h 18"/>
                  <a:gd name="T2" fmla="*/ 17 w 17"/>
                  <a:gd name="T3" fmla="*/ 18 h 18"/>
                  <a:gd name="T4" fmla="*/ 17 w 17"/>
                  <a:gd name="T5" fmla="*/ 12 h 18"/>
                  <a:gd name="T6" fmla="*/ 6 w 17"/>
                  <a:gd name="T7" fmla="*/ 0 h 18"/>
                  <a:gd name="T8" fmla="*/ 0 w 17"/>
                  <a:gd name="T9" fmla="*/ 4 h 18"/>
                  <a:gd name="T10" fmla="*/ 7 w 17"/>
                  <a:gd name="T11" fmla="*/ 13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8">
                    <a:moveTo>
                      <a:pt x="7" y="13"/>
                    </a:moveTo>
                    <a:cubicBezTo>
                      <a:pt x="10" y="15"/>
                      <a:pt x="13" y="18"/>
                      <a:pt x="17" y="18"/>
                    </a:cubicBezTo>
                    <a:cubicBezTo>
                      <a:pt x="17" y="16"/>
                      <a:pt x="17" y="14"/>
                      <a:pt x="17" y="12"/>
                    </a:cubicBezTo>
                    <a:cubicBezTo>
                      <a:pt x="12" y="11"/>
                      <a:pt x="7" y="5"/>
                      <a:pt x="6" y="0"/>
                    </a:cubicBezTo>
                    <a:cubicBezTo>
                      <a:pt x="4" y="1"/>
                      <a:pt x="2" y="2"/>
                      <a:pt x="0" y="4"/>
                    </a:cubicBezTo>
                    <a:cubicBezTo>
                      <a:pt x="1" y="8"/>
                      <a:pt x="4" y="10"/>
                      <a:pt x="7" y="1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386"/>
              <p:cNvSpPr/>
              <p:nvPr/>
            </p:nvSpPr>
            <p:spPr bwMode="auto">
              <a:xfrm>
                <a:off x="5742" y="2488"/>
                <a:ext cx="43" cy="97"/>
              </a:xfrm>
              <a:custGeom>
                <a:gdLst>
                  <a:gd name="T0" fmla="*/ 7 w 18"/>
                  <a:gd name="T1" fmla="*/ 2 h 41"/>
                  <a:gd name="T2" fmla="*/ 6 w 18"/>
                  <a:gd name="T3" fmla="*/ 0 h 41"/>
                  <a:gd name="T4" fmla="*/ 1 w 18"/>
                  <a:gd name="T5" fmla="*/ 11 h 41"/>
                  <a:gd name="T6" fmla="*/ 2 w 18"/>
                  <a:gd name="T7" fmla="*/ 24 h 41"/>
                  <a:gd name="T8" fmla="*/ 18 w 18"/>
                  <a:gd name="T9" fmla="*/ 41 h 41"/>
                  <a:gd name="T10" fmla="*/ 18 w 18"/>
                  <a:gd name="T11" fmla="*/ 32 h 41"/>
                  <a:gd name="T12" fmla="*/ 8 w 18"/>
                  <a:gd name="T13" fmla="*/ 21 h 41"/>
                  <a:gd name="T14" fmla="*/ 11 w 18"/>
                  <a:gd name="T15" fmla="*/ 7 h 41"/>
                  <a:gd name="T16" fmla="*/ 7 w 18"/>
                  <a:gd name="T17" fmla="*/ 2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1">
                    <a:moveTo>
                      <a:pt x="7" y="2"/>
                    </a:moveTo>
                    <a:cubicBezTo>
                      <a:pt x="7" y="1"/>
                      <a:pt x="6" y="1"/>
                      <a:pt x="6" y="0"/>
                    </a:cubicBezTo>
                    <a:cubicBezTo>
                      <a:pt x="4" y="4"/>
                      <a:pt x="1" y="7"/>
                      <a:pt x="1" y="11"/>
                    </a:cubicBezTo>
                    <a:cubicBezTo>
                      <a:pt x="0" y="15"/>
                      <a:pt x="0" y="20"/>
                      <a:pt x="2" y="24"/>
                    </a:cubicBezTo>
                    <a:cubicBezTo>
                      <a:pt x="4" y="31"/>
                      <a:pt x="10" y="38"/>
                      <a:pt x="18" y="41"/>
                    </a:cubicBezTo>
                    <a:cubicBezTo>
                      <a:pt x="17" y="38"/>
                      <a:pt x="17" y="35"/>
                      <a:pt x="18" y="32"/>
                    </a:cubicBezTo>
                    <a:cubicBezTo>
                      <a:pt x="13" y="30"/>
                      <a:pt x="9" y="26"/>
                      <a:pt x="8" y="21"/>
                    </a:cubicBezTo>
                    <a:cubicBezTo>
                      <a:pt x="7" y="17"/>
                      <a:pt x="8" y="11"/>
                      <a:pt x="11" y="7"/>
                    </a:cubicBezTo>
                    <a:cubicBezTo>
                      <a:pt x="10" y="6"/>
                      <a:pt x="8" y="4"/>
                      <a:pt x="7" y="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387"/>
              <p:cNvSpPr/>
              <p:nvPr/>
            </p:nvSpPr>
            <p:spPr bwMode="auto">
              <a:xfrm>
                <a:off x="5697" y="2590"/>
                <a:ext cx="36" cy="30"/>
              </a:xfrm>
              <a:custGeom>
                <a:gdLst>
                  <a:gd name="T0" fmla="*/ 4 w 15"/>
                  <a:gd name="T1" fmla="*/ 1 h 13"/>
                  <a:gd name="T2" fmla="*/ 0 w 15"/>
                  <a:gd name="T3" fmla="*/ 0 h 13"/>
                  <a:gd name="T4" fmla="*/ 4 w 15"/>
                  <a:gd name="T5" fmla="*/ 9 h 13"/>
                  <a:gd name="T6" fmla="*/ 14 w 15"/>
                  <a:gd name="T7" fmla="*/ 13 h 13"/>
                  <a:gd name="T8" fmla="*/ 15 w 15"/>
                  <a:gd name="T9" fmla="*/ 0 h 13"/>
                  <a:gd name="T10" fmla="*/ 4 w 15"/>
                  <a:gd name="T11" fmla="*/ 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3">
                    <a:moveTo>
                      <a:pt x="4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1" y="3"/>
                      <a:pt x="2" y="6"/>
                      <a:pt x="4" y="9"/>
                    </a:cubicBezTo>
                    <a:cubicBezTo>
                      <a:pt x="6" y="11"/>
                      <a:pt x="10" y="13"/>
                      <a:pt x="14" y="13"/>
                    </a:cubicBezTo>
                    <a:cubicBezTo>
                      <a:pt x="13" y="9"/>
                      <a:pt x="14" y="4"/>
                      <a:pt x="15" y="0"/>
                    </a:cubicBezTo>
                    <a:cubicBezTo>
                      <a:pt x="12" y="1"/>
                      <a:pt x="7" y="1"/>
                      <a:pt x="4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388"/>
              <p:cNvSpPr/>
              <p:nvPr/>
            </p:nvSpPr>
            <p:spPr bwMode="auto">
              <a:xfrm>
                <a:off x="5860" y="2419"/>
                <a:ext cx="26" cy="35"/>
              </a:xfrm>
              <a:custGeom>
                <a:gdLst>
                  <a:gd name="T0" fmla="*/ 7 w 11"/>
                  <a:gd name="T1" fmla="*/ 15 h 15"/>
                  <a:gd name="T2" fmla="*/ 11 w 11"/>
                  <a:gd name="T3" fmla="*/ 4 h 15"/>
                  <a:gd name="T4" fmla="*/ 9 w 11"/>
                  <a:gd name="T5" fmla="*/ 0 h 15"/>
                  <a:gd name="T6" fmla="*/ 0 w 11"/>
                  <a:gd name="T7" fmla="*/ 7 h 15"/>
                  <a:gd name="T8" fmla="*/ 7 w 11"/>
                  <a:gd name="T9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7" y="15"/>
                    </a:moveTo>
                    <a:cubicBezTo>
                      <a:pt x="8" y="11"/>
                      <a:pt x="9" y="8"/>
                      <a:pt x="11" y="4"/>
                    </a:cubicBezTo>
                    <a:cubicBezTo>
                      <a:pt x="10" y="3"/>
                      <a:pt x="9" y="2"/>
                      <a:pt x="9" y="0"/>
                    </a:cubicBezTo>
                    <a:cubicBezTo>
                      <a:pt x="6" y="3"/>
                      <a:pt x="3" y="5"/>
                      <a:pt x="0" y="7"/>
                    </a:cubicBezTo>
                    <a:cubicBezTo>
                      <a:pt x="1" y="10"/>
                      <a:pt x="4" y="13"/>
                      <a:pt x="7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389"/>
              <p:cNvSpPr/>
              <p:nvPr/>
            </p:nvSpPr>
            <p:spPr bwMode="auto">
              <a:xfrm>
                <a:off x="5920" y="2452"/>
                <a:ext cx="37" cy="50"/>
              </a:xfrm>
              <a:custGeom>
                <a:gdLst>
                  <a:gd name="T0" fmla="*/ 4 w 16"/>
                  <a:gd name="T1" fmla="*/ 0 h 21"/>
                  <a:gd name="T2" fmla="*/ 11 w 16"/>
                  <a:gd name="T3" fmla="*/ 21 h 21"/>
                  <a:gd name="T4" fmla="*/ 12 w 16"/>
                  <a:gd name="T5" fmla="*/ 19 h 21"/>
                  <a:gd name="T6" fmla="*/ 16 w 16"/>
                  <a:gd name="T7" fmla="*/ 14 h 21"/>
                  <a:gd name="T8" fmla="*/ 10 w 16"/>
                  <a:gd name="T9" fmla="*/ 0 h 21"/>
                  <a:gd name="T10" fmla="*/ 4 w 16"/>
                  <a:gd name="T11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1">
                    <a:moveTo>
                      <a:pt x="4" y="0"/>
                    </a:moveTo>
                    <a:cubicBezTo>
                      <a:pt x="0" y="8"/>
                      <a:pt x="3" y="17"/>
                      <a:pt x="11" y="21"/>
                    </a:cubicBezTo>
                    <a:cubicBezTo>
                      <a:pt x="11" y="21"/>
                      <a:pt x="12" y="20"/>
                      <a:pt x="12" y="19"/>
                    </a:cubicBezTo>
                    <a:cubicBezTo>
                      <a:pt x="13" y="18"/>
                      <a:pt x="15" y="16"/>
                      <a:pt x="16" y="14"/>
                    </a:cubicBezTo>
                    <a:cubicBezTo>
                      <a:pt x="13" y="10"/>
                      <a:pt x="11" y="5"/>
                      <a:pt x="10" y="0"/>
                    </a:cubicBezTo>
                    <a:cubicBezTo>
                      <a:pt x="8" y="0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390"/>
              <p:cNvSpPr/>
              <p:nvPr/>
            </p:nvSpPr>
            <p:spPr bwMode="auto">
              <a:xfrm>
                <a:off x="5842" y="2435"/>
                <a:ext cx="35" cy="38"/>
              </a:xfrm>
              <a:custGeom>
                <a:gdLst>
                  <a:gd name="T0" fmla="*/ 15 w 15"/>
                  <a:gd name="T1" fmla="*/ 16 h 16"/>
                  <a:gd name="T2" fmla="*/ 15 w 15"/>
                  <a:gd name="T3" fmla="*/ 9 h 16"/>
                  <a:gd name="T4" fmla="*/ 6 w 15"/>
                  <a:gd name="T5" fmla="*/ 0 h 16"/>
                  <a:gd name="T6" fmla="*/ 0 w 15"/>
                  <a:gd name="T7" fmla="*/ 2 h 16"/>
                  <a:gd name="T8" fmla="*/ 15 w 15"/>
                  <a:gd name="T9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15" y="16"/>
                    </a:moveTo>
                    <a:cubicBezTo>
                      <a:pt x="15" y="14"/>
                      <a:pt x="15" y="12"/>
                      <a:pt x="15" y="9"/>
                    </a:cubicBezTo>
                    <a:cubicBezTo>
                      <a:pt x="11" y="7"/>
                      <a:pt x="8" y="4"/>
                      <a:pt x="6" y="0"/>
                    </a:cubicBezTo>
                    <a:cubicBezTo>
                      <a:pt x="4" y="1"/>
                      <a:pt x="2" y="2"/>
                      <a:pt x="0" y="2"/>
                    </a:cubicBezTo>
                    <a:cubicBezTo>
                      <a:pt x="3" y="8"/>
                      <a:pt x="7" y="16"/>
                      <a:pt x="15" y="1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391"/>
              <p:cNvSpPr/>
              <p:nvPr/>
            </p:nvSpPr>
            <p:spPr bwMode="auto">
              <a:xfrm>
                <a:off x="5820" y="2440"/>
                <a:ext cx="62" cy="52"/>
              </a:xfrm>
              <a:custGeom>
                <a:gdLst>
                  <a:gd name="T0" fmla="*/ 9 w 26"/>
                  <a:gd name="T1" fmla="*/ 16 h 22"/>
                  <a:gd name="T2" fmla="*/ 26 w 26"/>
                  <a:gd name="T3" fmla="*/ 22 h 22"/>
                  <a:gd name="T4" fmla="*/ 24 w 26"/>
                  <a:gd name="T5" fmla="*/ 15 h 22"/>
                  <a:gd name="T6" fmla="*/ 7 w 26"/>
                  <a:gd name="T7" fmla="*/ 0 h 22"/>
                  <a:gd name="T8" fmla="*/ 0 w 26"/>
                  <a:gd name="T9" fmla="*/ 0 h 22"/>
                  <a:gd name="T10" fmla="*/ 9 w 26"/>
                  <a:gd name="T11" fmla="*/ 16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2">
                    <a:moveTo>
                      <a:pt x="9" y="16"/>
                    </a:moveTo>
                    <a:cubicBezTo>
                      <a:pt x="14" y="20"/>
                      <a:pt x="19" y="22"/>
                      <a:pt x="26" y="22"/>
                    </a:cubicBezTo>
                    <a:cubicBezTo>
                      <a:pt x="25" y="20"/>
                      <a:pt x="24" y="18"/>
                      <a:pt x="24" y="15"/>
                    </a:cubicBezTo>
                    <a:cubicBezTo>
                      <a:pt x="16" y="15"/>
                      <a:pt x="10" y="7"/>
                      <a:pt x="7" y="0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1" y="6"/>
                      <a:pt x="4" y="12"/>
                      <a:pt x="9" y="1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392"/>
              <p:cNvSpPr/>
              <p:nvPr/>
            </p:nvSpPr>
            <p:spPr bwMode="auto">
              <a:xfrm>
                <a:off x="5756" y="2464"/>
                <a:ext cx="62" cy="57"/>
              </a:xfrm>
              <a:custGeom>
                <a:gdLst>
                  <a:gd name="T0" fmla="*/ 7 w 26"/>
                  <a:gd name="T1" fmla="*/ 17 h 24"/>
                  <a:gd name="T2" fmla="*/ 21 w 26"/>
                  <a:gd name="T3" fmla="*/ 24 h 24"/>
                  <a:gd name="T4" fmla="*/ 26 w 26"/>
                  <a:gd name="T5" fmla="*/ 21 h 24"/>
                  <a:gd name="T6" fmla="*/ 25 w 26"/>
                  <a:gd name="T7" fmla="*/ 15 h 24"/>
                  <a:gd name="T8" fmla="*/ 13 w 26"/>
                  <a:gd name="T9" fmla="*/ 9 h 24"/>
                  <a:gd name="T10" fmla="*/ 6 w 26"/>
                  <a:gd name="T11" fmla="*/ 0 h 24"/>
                  <a:gd name="T12" fmla="*/ 3 w 26"/>
                  <a:gd name="T13" fmla="*/ 1 h 24"/>
                  <a:gd name="T14" fmla="*/ 0 w 26"/>
                  <a:gd name="T15" fmla="*/ 4 h 24"/>
                  <a:gd name="T16" fmla="*/ 2 w 26"/>
                  <a:gd name="T17" fmla="*/ 11 h 24"/>
                  <a:gd name="T18" fmla="*/ 7 w 26"/>
                  <a:gd name="T19" fmla="*/ 1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4">
                    <a:moveTo>
                      <a:pt x="7" y="17"/>
                    </a:moveTo>
                    <a:cubicBezTo>
                      <a:pt x="11" y="21"/>
                      <a:pt x="16" y="23"/>
                      <a:pt x="21" y="24"/>
                    </a:cubicBezTo>
                    <a:cubicBezTo>
                      <a:pt x="23" y="23"/>
                      <a:pt x="24" y="22"/>
                      <a:pt x="26" y="21"/>
                    </a:cubicBezTo>
                    <a:cubicBezTo>
                      <a:pt x="26" y="19"/>
                      <a:pt x="25" y="17"/>
                      <a:pt x="25" y="15"/>
                    </a:cubicBezTo>
                    <a:cubicBezTo>
                      <a:pt x="21" y="15"/>
                      <a:pt x="17" y="11"/>
                      <a:pt x="13" y="9"/>
                    </a:cubicBezTo>
                    <a:cubicBezTo>
                      <a:pt x="10" y="6"/>
                      <a:pt x="7" y="3"/>
                      <a:pt x="6" y="0"/>
                    </a:cubicBezTo>
                    <a:cubicBezTo>
                      <a:pt x="5" y="0"/>
                      <a:pt x="4" y="1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6"/>
                      <a:pt x="1" y="9"/>
                      <a:pt x="2" y="11"/>
                    </a:cubicBezTo>
                    <a:cubicBezTo>
                      <a:pt x="4" y="13"/>
                      <a:pt x="5" y="16"/>
                      <a:pt x="7" y="17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393"/>
              <p:cNvSpPr/>
              <p:nvPr/>
            </p:nvSpPr>
            <p:spPr bwMode="auto">
              <a:xfrm>
                <a:off x="5617" y="2540"/>
                <a:ext cx="35" cy="61"/>
              </a:xfrm>
              <a:custGeom>
                <a:gdLst>
                  <a:gd name="T0" fmla="*/ 13 w 15"/>
                  <a:gd name="T1" fmla="*/ 7 h 26"/>
                  <a:gd name="T2" fmla="*/ 8 w 15"/>
                  <a:gd name="T3" fmla="*/ 0 h 26"/>
                  <a:gd name="T4" fmla="*/ 2 w 15"/>
                  <a:gd name="T5" fmla="*/ 16 h 26"/>
                  <a:gd name="T6" fmla="*/ 13 w 15"/>
                  <a:gd name="T7" fmla="*/ 26 h 26"/>
                  <a:gd name="T8" fmla="*/ 15 w 15"/>
                  <a:gd name="T9" fmla="*/ 10 h 26"/>
                  <a:gd name="T10" fmla="*/ 13 w 15"/>
                  <a:gd name="T11" fmla="*/ 7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6">
                    <a:moveTo>
                      <a:pt x="13" y="7"/>
                    </a:moveTo>
                    <a:cubicBezTo>
                      <a:pt x="11" y="5"/>
                      <a:pt x="10" y="3"/>
                      <a:pt x="8" y="0"/>
                    </a:cubicBezTo>
                    <a:cubicBezTo>
                      <a:pt x="3" y="4"/>
                      <a:pt x="0" y="9"/>
                      <a:pt x="2" y="16"/>
                    </a:cubicBezTo>
                    <a:cubicBezTo>
                      <a:pt x="4" y="21"/>
                      <a:pt x="8" y="25"/>
                      <a:pt x="13" y="26"/>
                    </a:cubicBezTo>
                    <a:cubicBezTo>
                      <a:pt x="13" y="21"/>
                      <a:pt x="13" y="15"/>
                      <a:pt x="15" y="10"/>
                    </a:cubicBezTo>
                    <a:cubicBezTo>
                      <a:pt x="14" y="9"/>
                      <a:pt x="13" y="8"/>
                      <a:pt x="13" y="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394"/>
              <p:cNvSpPr/>
              <p:nvPr/>
            </p:nvSpPr>
            <p:spPr bwMode="auto">
              <a:xfrm>
                <a:off x="5648" y="2566"/>
                <a:ext cx="92" cy="102"/>
              </a:xfrm>
              <a:custGeom>
                <a:gdLst>
                  <a:gd name="T0" fmla="*/ 18 w 39"/>
                  <a:gd name="T1" fmla="*/ 38 h 43"/>
                  <a:gd name="T2" fmla="*/ 24 w 39"/>
                  <a:gd name="T3" fmla="*/ 41 h 43"/>
                  <a:gd name="T4" fmla="*/ 30 w 39"/>
                  <a:gd name="T5" fmla="*/ 43 h 43"/>
                  <a:gd name="T6" fmla="*/ 31 w 39"/>
                  <a:gd name="T7" fmla="*/ 43 h 43"/>
                  <a:gd name="T8" fmla="*/ 39 w 39"/>
                  <a:gd name="T9" fmla="*/ 37 h 43"/>
                  <a:gd name="T10" fmla="*/ 38 w 39"/>
                  <a:gd name="T11" fmla="*/ 35 h 43"/>
                  <a:gd name="T12" fmla="*/ 38 w 39"/>
                  <a:gd name="T13" fmla="*/ 35 h 43"/>
                  <a:gd name="T14" fmla="*/ 17 w 39"/>
                  <a:gd name="T15" fmla="*/ 25 h 43"/>
                  <a:gd name="T16" fmla="*/ 11 w 39"/>
                  <a:gd name="T17" fmla="*/ 7 h 43"/>
                  <a:gd name="T18" fmla="*/ 11 w 39"/>
                  <a:gd name="T19" fmla="*/ 7 h 43"/>
                  <a:gd name="T20" fmla="*/ 3 w 39"/>
                  <a:gd name="T21" fmla="*/ 0 h 43"/>
                  <a:gd name="T22" fmla="*/ 7 w 39"/>
                  <a:gd name="T23" fmla="*/ 29 h 43"/>
                  <a:gd name="T24" fmla="*/ 18 w 39"/>
                  <a:gd name="T25" fmla="*/ 38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43">
                    <a:moveTo>
                      <a:pt x="18" y="38"/>
                    </a:moveTo>
                    <a:cubicBezTo>
                      <a:pt x="20" y="39"/>
                      <a:pt x="22" y="40"/>
                      <a:pt x="24" y="41"/>
                    </a:cubicBezTo>
                    <a:cubicBezTo>
                      <a:pt x="26" y="42"/>
                      <a:pt x="28" y="43"/>
                      <a:pt x="30" y="43"/>
                    </a:cubicBezTo>
                    <a:cubicBezTo>
                      <a:pt x="30" y="43"/>
                      <a:pt x="31" y="43"/>
                      <a:pt x="31" y="43"/>
                    </a:cubicBezTo>
                    <a:cubicBezTo>
                      <a:pt x="33" y="41"/>
                      <a:pt x="36" y="39"/>
                      <a:pt x="39" y="37"/>
                    </a:cubicBezTo>
                    <a:cubicBezTo>
                      <a:pt x="38" y="36"/>
                      <a:pt x="38" y="35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0" y="35"/>
                      <a:pt x="22" y="31"/>
                      <a:pt x="17" y="25"/>
                    </a:cubicBezTo>
                    <a:cubicBezTo>
                      <a:pt x="12" y="20"/>
                      <a:pt x="10" y="13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5" y="3"/>
                      <a:pt x="3" y="0"/>
                    </a:cubicBezTo>
                    <a:cubicBezTo>
                      <a:pt x="1" y="10"/>
                      <a:pt x="0" y="20"/>
                      <a:pt x="7" y="29"/>
                    </a:cubicBezTo>
                    <a:cubicBezTo>
                      <a:pt x="10" y="32"/>
                      <a:pt x="14" y="35"/>
                      <a:pt x="18" y="38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395"/>
              <p:cNvSpPr/>
              <p:nvPr/>
            </p:nvSpPr>
            <p:spPr bwMode="auto">
              <a:xfrm>
                <a:off x="5676" y="2582"/>
                <a:ext cx="59" cy="62"/>
              </a:xfrm>
              <a:custGeom>
                <a:gdLst>
                  <a:gd name="T0" fmla="*/ 0 w 25"/>
                  <a:gd name="T1" fmla="*/ 0 h 26"/>
                  <a:gd name="T2" fmla="*/ 6 w 25"/>
                  <a:gd name="T3" fmla="*/ 18 h 26"/>
                  <a:gd name="T4" fmla="*/ 25 w 25"/>
                  <a:gd name="T5" fmla="*/ 26 h 26"/>
                  <a:gd name="T6" fmla="*/ 23 w 25"/>
                  <a:gd name="T7" fmla="*/ 18 h 26"/>
                  <a:gd name="T8" fmla="*/ 12 w 25"/>
                  <a:gd name="T9" fmla="*/ 13 h 26"/>
                  <a:gd name="T10" fmla="*/ 8 w 25"/>
                  <a:gd name="T11" fmla="*/ 3 h 26"/>
                  <a:gd name="T12" fmla="*/ 0 w 25"/>
                  <a:gd name="T13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6">
                    <a:moveTo>
                      <a:pt x="0" y="0"/>
                    </a:moveTo>
                    <a:cubicBezTo>
                      <a:pt x="0" y="7"/>
                      <a:pt x="2" y="13"/>
                      <a:pt x="6" y="18"/>
                    </a:cubicBezTo>
                    <a:cubicBezTo>
                      <a:pt x="11" y="23"/>
                      <a:pt x="18" y="26"/>
                      <a:pt x="25" y="26"/>
                    </a:cubicBezTo>
                    <a:cubicBezTo>
                      <a:pt x="24" y="23"/>
                      <a:pt x="24" y="20"/>
                      <a:pt x="23" y="18"/>
                    </a:cubicBezTo>
                    <a:cubicBezTo>
                      <a:pt x="19" y="18"/>
                      <a:pt x="15" y="16"/>
                      <a:pt x="12" y="13"/>
                    </a:cubicBezTo>
                    <a:cubicBezTo>
                      <a:pt x="9" y="10"/>
                      <a:pt x="9" y="7"/>
                      <a:pt x="8" y="3"/>
                    </a:cubicBezTo>
                    <a:cubicBezTo>
                      <a:pt x="5" y="2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396"/>
              <p:cNvSpPr/>
              <p:nvPr/>
            </p:nvSpPr>
            <p:spPr bwMode="auto">
              <a:xfrm>
                <a:off x="5636" y="2518"/>
                <a:ext cx="101" cy="72"/>
              </a:xfrm>
              <a:custGeom>
                <a:gdLst>
                  <a:gd name="T0" fmla="*/ 2 w 43"/>
                  <a:gd name="T1" fmla="*/ 10 h 30"/>
                  <a:gd name="T2" fmla="*/ 6 w 43"/>
                  <a:gd name="T3" fmla="*/ 16 h 30"/>
                  <a:gd name="T4" fmla="*/ 17 w 43"/>
                  <a:gd name="T5" fmla="*/ 25 h 30"/>
                  <a:gd name="T6" fmla="*/ 30 w 43"/>
                  <a:gd name="T7" fmla="*/ 29 h 30"/>
                  <a:gd name="T8" fmla="*/ 42 w 43"/>
                  <a:gd name="T9" fmla="*/ 28 h 30"/>
                  <a:gd name="T10" fmla="*/ 42 w 43"/>
                  <a:gd name="T11" fmla="*/ 28 h 30"/>
                  <a:gd name="T12" fmla="*/ 43 w 43"/>
                  <a:gd name="T13" fmla="*/ 27 h 30"/>
                  <a:gd name="T14" fmla="*/ 38 w 43"/>
                  <a:gd name="T15" fmla="*/ 20 h 30"/>
                  <a:gd name="T16" fmla="*/ 36 w 43"/>
                  <a:gd name="T17" fmla="*/ 16 h 30"/>
                  <a:gd name="T18" fmla="*/ 7 w 43"/>
                  <a:gd name="T19" fmla="*/ 0 h 30"/>
                  <a:gd name="T20" fmla="*/ 0 w 43"/>
                  <a:gd name="T21" fmla="*/ 2 h 30"/>
                  <a:gd name="T22" fmla="*/ 1 w 43"/>
                  <a:gd name="T23" fmla="*/ 6 h 30"/>
                  <a:gd name="T24" fmla="*/ 2 w 43"/>
                  <a:gd name="T25" fmla="*/ 1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30">
                    <a:moveTo>
                      <a:pt x="2" y="10"/>
                    </a:moveTo>
                    <a:cubicBezTo>
                      <a:pt x="3" y="12"/>
                      <a:pt x="5" y="14"/>
                      <a:pt x="6" y="16"/>
                    </a:cubicBezTo>
                    <a:cubicBezTo>
                      <a:pt x="9" y="19"/>
                      <a:pt x="12" y="23"/>
                      <a:pt x="17" y="25"/>
                    </a:cubicBezTo>
                    <a:cubicBezTo>
                      <a:pt x="21" y="27"/>
                      <a:pt x="25" y="29"/>
                      <a:pt x="30" y="29"/>
                    </a:cubicBezTo>
                    <a:cubicBezTo>
                      <a:pt x="33" y="30"/>
                      <a:pt x="39" y="30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3" y="27"/>
                    </a:cubicBezTo>
                    <a:cubicBezTo>
                      <a:pt x="41" y="25"/>
                      <a:pt x="39" y="23"/>
                      <a:pt x="38" y="20"/>
                    </a:cubicBezTo>
                    <a:cubicBezTo>
                      <a:pt x="37" y="19"/>
                      <a:pt x="36" y="18"/>
                      <a:pt x="36" y="16"/>
                    </a:cubicBezTo>
                    <a:cubicBezTo>
                      <a:pt x="24" y="18"/>
                      <a:pt x="11" y="11"/>
                      <a:pt x="7" y="0"/>
                    </a:cubicBezTo>
                    <a:cubicBezTo>
                      <a:pt x="5" y="1"/>
                      <a:pt x="2" y="2"/>
                      <a:pt x="0" y="2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1" y="7"/>
                      <a:pt x="2" y="9"/>
                      <a:pt x="2" y="1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397"/>
              <p:cNvSpPr/>
              <p:nvPr/>
            </p:nvSpPr>
            <p:spPr bwMode="auto">
              <a:xfrm>
                <a:off x="5711" y="2473"/>
                <a:ext cx="83" cy="140"/>
              </a:xfrm>
              <a:custGeom>
                <a:gdLst>
                  <a:gd name="T0" fmla="*/ 7 w 35"/>
                  <a:gd name="T1" fmla="*/ 39 h 59"/>
                  <a:gd name="T2" fmla="*/ 35 w 35"/>
                  <a:gd name="T3" fmla="*/ 59 h 59"/>
                  <a:gd name="T4" fmla="*/ 31 w 35"/>
                  <a:gd name="T5" fmla="*/ 49 h 59"/>
                  <a:gd name="T6" fmla="*/ 13 w 35"/>
                  <a:gd name="T7" fmla="*/ 30 h 59"/>
                  <a:gd name="T8" fmla="*/ 12 w 35"/>
                  <a:gd name="T9" fmla="*/ 17 h 59"/>
                  <a:gd name="T10" fmla="*/ 19 w 35"/>
                  <a:gd name="T11" fmla="*/ 5 h 59"/>
                  <a:gd name="T12" fmla="*/ 17 w 35"/>
                  <a:gd name="T13" fmla="*/ 0 h 59"/>
                  <a:gd name="T14" fmla="*/ 4 w 35"/>
                  <a:gd name="T15" fmla="*/ 7 h 59"/>
                  <a:gd name="T16" fmla="*/ 7 w 35"/>
                  <a:gd name="T17" fmla="*/ 39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59">
                    <a:moveTo>
                      <a:pt x="7" y="39"/>
                    </a:moveTo>
                    <a:cubicBezTo>
                      <a:pt x="13" y="49"/>
                      <a:pt x="23" y="58"/>
                      <a:pt x="35" y="59"/>
                    </a:cubicBezTo>
                    <a:cubicBezTo>
                      <a:pt x="33" y="56"/>
                      <a:pt x="32" y="52"/>
                      <a:pt x="31" y="49"/>
                    </a:cubicBezTo>
                    <a:cubicBezTo>
                      <a:pt x="22" y="46"/>
                      <a:pt x="16" y="38"/>
                      <a:pt x="13" y="30"/>
                    </a:cubicBezTo>
                    <a:cubicBezTo>
                      <a:pt x="12" y="26"/>
                      <a:pt x="11" y="21"/>
                      <a:pt x="12" y="17"/>
                    </a:cubicBezTo>
                    <a:cubicBezTo>
                      <a:pt x="13" y="12"/>
                      <a:pt x="15" y="8"/>
                      <a:pt x="19" y="5"/>
                    </a:cubicBezTo>
                    <a:cubicBezTo>
                      <a:pt x="18" y="3"/>
                      <a:pt x="18" y="2"/>
                      <a:pt x="17" y="0"/>
                    </a:cubicBezTo>
                    <a:cubicBezTo>
                      <a:pt x="13" y="3"/>
                      <a:pt x="9" y="5"/>
                      <a:pt x="4" y="7"/>
                    </a:cubicBezTo>
                    <a:cubicBezTo>
                      <a:pt x="0" y="17"/>
                      <a:pt x="2" y="29"/>
                      <a:pt x="7" y="39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398"/>
              <p:cNvSpPr/>
              <p:nvPr/>
            </p:nvSpPr>
            <p:spPr bwMode="auto">
              <a:xfrm>
                <a:off x="5756" y="2606"/>
                <a:ext cx="48" cy="74"/>
              </a:xfrm>
              <a:custGeom>
                <a:gdLst>
                  <a:gd name="T0" fmla="*/ 2 w 20"/>
                  <a:gd name="T1" fmla="*/ 0 h 31"/>
                  <a:gd name="T2" fmla="*/ 1 w 20"/>
                  <a:gd name="T3" fmla="*/ 10 h 31"/>
                  <a:gd name="T4" fmla="*/ 5 w 20"/>
                  <a:gd name="T5" fmla="*/ 19 h 31"/>
                  <a:gd name="T6" fmla="*/ 20 w 20"/>
                  <a:gd name="T7" fmla="*/ 31 h 31"/>
                  <a:gd name="T8" fmla="*/ 20 w 20"/>
                  <a:gd name="T9" fmla="*/ 25 h 31"/>
                  <a:gd name="T10" fmla="*/ 20 w 20"/>
                  <a:gd name="T11" fmla="*/ 23 h 31"/>
                  <a:gd name="T12" fmla="*/ 10 w 20"/>
                  <a:gd name="T13" fmla="*/ 3 h 31"/>
                  <a:gd name="T14" fmla="*/ 2 w 20"/>
                  <a:gd name="T15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1">
                    <a:moveTo>
                      <a:pt x="2" y="0"/>
                    </a:moveTo>
                    <a:cubicBezTo>
                      <a:pt x="1" y="3"/>
                      <a:pt x="0" y="6"/>
                      <a:pt x="1" y="10"/>
                    </a:cubicBezTo>
                    <a:cubicBezTo>
                      <a:pt x="1" y="13"/>
                      <a:pt x="3" y="16"/>
                      <a:pt x="5" y="19"/>
                    </a:cubicBezTo>
                    <a:cubicBezTo>
                      <a:pt x="8" y="25"/>
                      <a:pt x="13" y="29"/>
                      <a:pt x="20" y="31"/>
                    </a:cubicBezTo>
                    <a:cubicBezTo>
                      <a:pt x="20" y="29"/>
                      <a:pt x="20" y="27"/>
                      <a:pt x="20" y="25"/>
                    </a:cubicBezTo>
                    <a:cubicBezTo>
                      <a:pt x="20" y="24"/>
                      <a:pt x="20" y="24"/>
                      <a:pt x="20" y="23"/>
                    </a:cubicBezTo>
                    <a:cubicBezTo>
                      <a:pt x="13" y="20"/>
                      <a:pt x="7" y="12"/>
                      <a:pt x="10" y="3"/>
                    </a:cubicBezTo>
                    <a:cubicBezTo>
                      <a:pt x="7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399"/>
              <p:cNvSpPr/>
              <p:nvPr/>
            </p:nvSpPr>
            <p:spPr bwMode="auto">
              <a:xfrm>
                <a:off x="5655" y="2509"/>
                <a:ext cx="64" cy="47"/>
              </a:xfrm>
              <a:custGeom>
                <a:gdLst>
                  <a:gd name="T0" fmla="*/ 27 w 27"/>
                  <a:gd name="T1" fmla="*/ 19 h 20"/>
                  <a:gd name="T2" fmla="*/ 25 w 27"/>
                  <a:gd name="T3" fmla="*/ 11 h 20"/>
                  <a:gd name="T4" fmla="*/ 8 w 27"/>
                  <a:gd name="T5" fmla="*/ 0 h 20"/>
                  <a:gd name="T6" fmla="*/ 1 w 27"/>
                  <a:gd name="T7" fmla="*/ 3 h 20"/>
                  <a:gd name="T8" fmla="*/ 0 w 27"/>
                  <a:gd name="T9" fmla="*/ 3 h 20"/>
                  <a:gd name="T10" fmla="*/ 27 w 27"/>
                  <a:gd name="T11" fmla="*/ 19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0">
                    <a:moveTo>
                      <a:pt x="27" y="19"/>
                    </a:moveTo>
                    <a:cubicBezTo>
                      <a:pt x="26" y="16"/>
                      <a:pt x="25" y="14"/>
                      <a:pt x="25" y="11"/>
                    </a:cubicBezTo>
                    <a:cubicBezTo>
                      <a:pt x="19" y="12"/>
                      <a:pt x="10" y="7"/>
                      <a:pt x="8" y="0"/>
                    </a:cubicBezTo>
                    <a:cubicBezTo>
                      <a:pt x="6" y="1"/>
                      <a:pt x="3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5" y="14"/>
                      <a:pt x="16" y="20"/>
                      <a:pt x="27" y="1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400"/>
              <p:cNvSpPr/>
              <p:nvPr/>
            </p:nvSpPr>
            <p:spPr bwMode="auto">
              <a:xfrm>
                <a:off x="5678" y="2492"/>
                <a:ext cx="38" cy="43"/>
              </a:xfrm>
              <a:custGeom>
                <a:gdLst>
                  <a:gd name="T0" fmla="*/ 15 w 16"/>
                  <a:gd name="T1" fmla="*/ 16 h 18"/>
                  <a:gd name="T2" fmla="*/ 16 w 16"/>
                  <a:gd name="T3" fmla="*/ 0 h 18"/>
                  <a:gd name="T4" fmla="*/ 13 w 16"/>
                  <a:gd name="T5" fmla="*/ 1 h 18"/>
                  <a:gd name="T6" fmla="*/ 0 w 16"/>
                  <a:gd name="T7" fmla="*/ 7 h 18"/>
                  <a:gd name="T8" fmla="*/ 15 w 16"/>
                  <a:gd name="T9" fmla="*/ 16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8">
                    <a:moveTo>
                      <a:pt x="15" y="16"/>
                    </a:moveTo>
                    <a:cubicBezTo>
                      <a:pt x="14" y="11"/>
                      <a:pt x="14" y="5"/>
                      <a:pt x="16" y="0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9" y="3"/>
                      <a:pt x="4" y="5"/>
                      <a:pt x="0" y="7"/>
                    </a:cubicBezTo>
                    <a:cubicBezTo>
                      <a:pt x="1" y="13"/>
                      <a:pt x="9" y="18"/>
                      <a:pt x="15" y="1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401"/>
              <p:cNvSpPr/>
              <p:nvPr/>
            </p:nvSpPr>
            <p:spPr bwMode="auto">
              <a:xfrm>
                <a:off x="5577" y="2777"/>
                <a:ext cx="54" cy="81"/>
              </a:xfrm>
              <a:custGeom>
                <a:gdLst>
                  <a:gd name="T0" fmla="*/ 0 w 23"/>
                  <a:gd name="T1" fmla="*/ 4 h 34"/>
                  <a:gd name="T2" fmla="*/ 0 w 23"/>
                  <a:gd name="T3" fmla="*/ 7 h 34"/>
                  <a:gd name="T4" fmla="*/ 2 w 23"/>
                  <a:gd name="T5" fmla="*/ 12 h 34"/>
                  <a:gd name="T6" fmla="*/ 5 w 23"/>
                  <a:gd name="T7" fmla="*/ 23 h 34"/>
                  <a:gd name="T8" fmla="*/ 9 w 23"/>
                  <a:gd name="T9" fmla="*/ 29 h 34"/>
                  <a:gd name="T10" fmla="*/ 16 w 23"/>
                  <a:gd name="T11" fmla="*/ 34 h 34"/>
                  <a:gd name="T12" fmla="*/ 23 w 23"/>
                  <a:gd name="T13" fmla="*/ 20 h 34"/>
                  <a:gd name="T14" fmla="*/ 22 w 23"/>
                  <a:gd name="T15" fmla="*/ 0 h 34"/>
                  <a:gd name="T16" fmla="*/ 0 w 23"/>
                  <a:gd name="T17" fmla="*/ 4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4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1" y="9"/>
                      <a:pt x="1" y="10"/>
                      <a:pt x="2" y="12"/>
                    </a:cubicBezTo>
                    <a:cubicBezTo>
                      <a:pt x="2" y="16"/>
                      <a:pt x="4" y="19"/>
                      <a:pt x="5" y="23"/>
                    </a:cubicBezTo>
                    <a:cubicBezTo>
                      <a:pt x="6" y="25"/>
                      <a:pt x="7" y="27"/>
                      <a:pt x="9" y="29"/>
                    </a:cubicBezTo>
                    <a:cubicBezTo>
                      <a:pt x="11" y="31"/>
                      <a:pt x="13" y="34"/>
                      <a:pt x="16" y="34"/>
                    </a:cubicBezTo>
                    <a:cubicBezTo>
                      <a:pt x="22" y="33"/>
                      <a:pt x="22" y="24"/>
                      <a:pt x="23" y="20"/>
                    </a:cubicBezTo>
                    <a:cubicBezTo>
                      <a:pt x="23" y="13"/>
                      <a:pt x="22" y="7"/>
                      <a:pt x="22" y="0"/>
                    </a:cubicBezTo>
                    <a:cubicBezTo>
                      <a:pt x="15" y="1"/>
                      <a:pt x="7" y="2"/>
                      <a:pt x="0" y="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402"/>
              <p:cNvSpPr/>
              <p:nvPr/>
            </p:nvSpPr>
            <p:spPr bwMode="auto">
              <a:xfrm>
                <a:off x="6062" y="2528"/>
                <a:ext cx="59" cy="45"/>
              </a:xfrm>
              <a:custGeom>
                <a:gdLst>
                  <a:gd name="T0" fmla="*/ 19 w 25"/>
                  <a:gd name="T1" fmla="*/ 5 h 19"/>
                  <a:gd name="T2" fmla="*/ 25 w 25"/>
                  <a:gd name="T3" fmla="*/ 0 h 19"/>
                  <a:gd name="T4" fmla="*/ 24 w 25"/>
                  <a:gd name="T5" fmla="*/ 0 h 19"/>
                  <a:gd name="T6" fmla="*/ 15 w 25"/>
                  <a:gd name="T7" fmla="*/ 3 h 19"/>
                  <a:gd name="T8" fmla="*/ 7 w 25"/>
                  <a:gd name="T9" fmla="*/ 5 h 19"/>
                  <a:gd name="T10" fmla="*/ 2 w 25"/>
                  <a:gd name="T11" fmla="*/ 6 h 19"/>
                  <a:gd name="T12" fmla="*/ 2 w 25"/>
                  <a:gd name="T13" fmla="*/ 19 h 19"/>
                  <a:gd name="T14" fmla="*/ 19 w 25"/>
                  <a:gd name="T15" fmla="*/ 5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9">
                    <a:moveTo>
                      <a:pt x="19" y="5"/>
                    </a:moveTo>
                    <a:cubicBezTo>
                      <a:pt x="21" y="3"/>
                      <a:pt x="23" y="2"/>
                      <a:pt x="25" y="0"/>
                    </a:cubicBezTo>
                    <a:cubicBezTo>
                      <a:pt x="25" y="0"/>
                      <a:pt x="24" y="0"/>
                      <a:pt x="24" y="0"/>
                    </a:cubicBezTo>
                    <a:cubicBezTo>
                      <a:pt x="21" y="1"/>
                      <a:pt x="18" y="2"/>
                      <a:pt x="15" y="3"/>
                    </a:cubicBezTo>
                    <a:cubicBezTo>
                      <a:pt x="13" y="4"/>
                      <a:pt x="10" y="4"/>
                      <a:pt x="7" y="5"/>
                    </a:cubicBezTo>
                    <a:cubicBezTo>
                      <a:pt x="5" y="5"/>
                      <a:pt x="3" y="5"/>
                      <a:pt x="2" y="6"/>
                    </a:cubicBezTo>
                    <a:cubicBezTo>
                      <a:pt x="0" y="10"/>
                      <a:pt x="0" y="15"/>
                      <a:pt x="2" y="19"/>
                    </a:cubicBezTo>
                    <a:cubicBezTo>
                      <a:pt x="8" y="14"/>
                      <a:pt x="14" y="10"/>
                      <a:pt x="19" y="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403"/>
              <p:cNvSpPr/>
              <p:nvPr/>
            </p:nvSpPr>
            <p:spPr bwMode="auto">
              <a:xfrm>
                <a:off x="5636" y="2770"/>
                <a:ext cx="52" cy="97"/>
              </a:xfrm>
              <a:custGeom>
                <a:gdLst>
                  <a:gd name="T0" fmla="*/ 0 w 22"/>
                  <a:gd name="T1" fmla="*/ 3 h 41"/>
                  <a:gd name="T2" fmla="*/ 7 w 22"/>
                  <a:gd name="T3" fmla="*/ 28 h 41"/>
                  <a:gd name="T4" fmla="*/ 9 w 22"/>
                  <a:gd name="T5" fmla="*/ 34 h 41"/>
                  <a:gd name="T6" fmla="*/ 14 w 22"/>
                  <a:gd name="T7" fmla="*/ 40 h 41"/>
                  <a:gd name="T8" fmla="*/ 20 w 22"/>
                  <a:gd name="T9" fmla="*/ 35 h 41"/>
                  <a:gd name="T10" fmla="*/ 22 w 22"/>
                  <a:gd name="T11" fmla="*/ 24 h 41"/>
                  <a:gd name="T12" fmla="*/ 21 w 22"/>
                  <a:gd name="T13" fmla="*/ 0 h 41"/>
                  <a:gd name="T14" fmla="*/ 0 w 22"/>
                  <a:gd name="T15" fmla="*/ 3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41">
                    <a:moveTo>
                      <a:pt x="0" y="3"/>
                    </a:moveTo>
                    <a:cubicBezTo>
                      <a:pt x="3" y="11"/>
                      <a:pt x="4" y="20"/>
                      <a:pt x="7" y="28"/>
                    </a:cubicBezTo>
                    <a:cubicBezTo>
                      <a:pt x="8" y="30"/>
                      <a:pt x="8" y="32"/>
                      <a:pt x="9" y="34"/>
                    </a:cubicBezTo>
                    <a:cubicBezTo>
                      <a:pt x="10" y="36"/>
                      <a:pt x="12" y="39"/>
                      <a:pt x="14" y="40"/>
                    </a:cubicBezTo>
                    <a:cubicBezTo>
                      <a:pt x="17" y="41"/>
                      <a:pt x="19" y="37"/>
                      <a:pt x="20" y="35"/>
                    </a:cubicBezTo>
                    <a:cubicBezTo>
                      <a:pt x="21" y="31"/>
                      <a:pt x="22" y="27"/>
                      <a:pt x="22" y="24"/>
                    </a:cubicBezTo>
                    <a:cubicBezTo>
                      <a:pt x="21" y="16"/>
                      <a:pt x="21" y="8"/>
                      <a:pt x="21" y="0"/>
                    </a:cubicBezTo>
                    <a:cubicBezTo>
                      <a:pt x="14" y="1"/>
                      <a:pt x="7" y="2"/>
                      <a:pt x="0" y="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404"/>
              <p:cNvSpPr/>
              <p:nvPr/>
            </p:nvSpPr>
            <p:spPr bwMode="auto">
              <a:xfrm>
                <a:off x="5522" y="2787"/>
                <a:ext cx="50" cy="64"/>
              </a:xfrm>
              <a:custGeom>
                <a:gdLst>
                  <a:gd name="T0" fmla="*/ 18 w 21"/>
                  <a:gd name="T1" fmla="*/ 0 h 27"/>
                  <a:gd name="T2" fmla="*/ 0 w 21"/>
                  <a:gd name="T3" fmla="*/ 3 h 27"/>
                  <a:gd name="T4" fmla="*/ 1 w 21"/>
                  <a:gd name="T5" fmla="*/ 10 h 27"/>
                  <a:gd name="T6" fmla="*/ 3 w 21"/>
                  <a:gd name="T7" fmla="*/ 17 h 27"/>
                  <a:gd name="T8" fmla="*/ 13 w 21"/>
                  <a:gd name="T9" fmla="*/ 26 h 27"/>
                  <a:gd name="T10" fmla="*/ 21 w 21"/>
                  <a:gd name="T11" fmla="*/ 14 h 27"/>
                  <a:gd name="T12" fmla="*/ 21 w 21"/>
                  <a:gd name="T13" fmla="*/ 0 h 27"/>
                  <a:gd name="T14" fmla="*/ 18 w 21"/>
                  <a:gd name="T15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7">
                    <a:moveTo>
                      <a:pt x="18" y="0"/>
                    </a:moveTo>
                    <a:cubicBezTo>
                      <a:pt x="12" y="1"/>
                      <a:pt x="6" y="2"/>
                      <a:pt x="0" y="3"/>
                    </a:cubicBezTo>
                    <a:cubicBezTo>
                      <a:pt x="0" y="5"/>
                      <a:pt x="1" y="8"/>
                      <a:pt x="1" y="10"/>
                    </a:cubicBezTo>
                    <a:cubicBezTo>
                      <a:pt x="2" y="12"/>
                      <a:pt x="3" y="15"/>
                      <a:pt x="3" y="17"/>
                    </a:cubicBezTo>
                    <a:cubicBezTo>
                      <a:pt x="5" y="21"/>
                      <a:pt x="8" y="27"/>
                      <a:pt x="13" y="26"/>
                    </a:cubicBezTo>
                    <a:cubicBezTo>
                      <a:pt x="19" y="26"/>
                      <a:pt x="20" y="19"/>
                      <a:pt x="21" y="14"/>
                    </a:cubicBezTo>
                    <a:cubicBezTo>
                      <a:pt x="21" y="10"/>
                      <a:pt x="21" y="5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405"/>
              <p:cNvSpPr/>
              <p:nvPr/>
            </p:nvSpPr>
            <p:spPr bwMode="auto">
              <a:xfrm>
                <a:off x="5745" y="2746"/>
                <a:ext cx="63" cy="112"/>
              </a:xfrm>
              <a:custGeom>
                <a:gdLst>
                  <a:gd name="T0" fmla="*/ 21 w 27"/>
                  <a:gd name="T1" fmla="*/ 0 h 47"/>
                  <a:gd name="T2" fmla="*/ 2 w 27"/>
                  <a:gd name="T3" fmla="*/ 5 h 47"/>
                  <a:gd name="T4" fmla="*/ 0 w 27"/>
                  <a:gd name="T5" fmla="*/ 5 h 47"/>
                  <a:gd name="T6" fmla="*/ 5 w 27"/>
                  <a:gd name="T7" fmla="*/ 22 h 47"/>
                  <a:gd name="T8" fmla="*/ 9 w 27"/>
                  <a:gd name="T9" fmla="*/ 36 h 47"/>
                  <a:gd name="T10" fmla="*/ 18 w 27"/>
                  <a:gd name="T11" fmla="*/ 46 h 47"/>
                  <a:gd name="T12" fmla="*/ 25 w 27"/>
                  <a:gd name="T13" fmla="*/ 43 h 47"/>
                  <a:gd name="T14" fmla="*/ 27 w 27"/>
                  <a:gd name="T15" fmla="*/ 36 h 47"/>
                  <a:gd name="T16" fmla="*/ 21 w 27"/>
                  <a:gd name="T17" fmla="*/ 15 h 47"/>
                  <a:gd name="T18" fmla="*/ 21 w 27"/>
                  <a:gd name="T19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47">
                    <a:moveTo>
                      <a:pt x="21" y="0"/>
                    </a:moveTo>
                    <a:cubicBezTo>
                      <a:pt x="15" y="2"/>
                      <a:pt x="8" y="3"/>
                      <a:pt x="2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1" y="11"/>
                      <a:pt x="3" y="17"/>
                      <a:pt x="5" y="22"/>
                    </a:cubicBezTo>
                    <a:cubicBezTo>
                      <a:pt x="6" y="27"/>
                      <a:pt x="7" y="32"/>
                      <a:pt x="9" y="36"/>
                    </a:cubicBezTo>
                    <a:cubicBezTo>
                      <a:pt x="11" y="40"/>
                      <a:pt x="14" y="44"/>
                      <a:pt x="18" y="46"/>
                    </a:cubicBezTo>
                    <a:cubicBezTo>
                      <a:pt x="21" y="47"/>
                      <a:pt x="24" y="46"/>
                      <a:pt x="25" y="43"/>
                    </a:cubicBezTo>
                    <a:cubicBezTo>
                      <a:pt x="27" y="41"/>
                      <a:pt x="27" y="38"/>
                      <a:pt x="27" y="36"/>
                    </a:cubicBezTo>
                    <a:cubicBezTo>
                      <a:pt x="24" y="29"/>
                      <a:pt x="21" y="22"/>
                      <a:pt x="21" y="15"/>
                    </a:cubicBezTo>
                    <a:cubicBezTo>
                      <a:pt x="20" y="10"/>
                      <a:pt x="21" y="5"/>
                      <a:pt x="21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" name="Group 607"/>
            <p:cNvGrpSpPr/>
            <p:nvPr/>
          </p:nvGrpSpPr>
          <p:grpSpPr>
            <a:xfrm>
              <a:off x="3634" y="1439"/>
              <a:ext cx="2534" cy="1440"/>
              <a:chOff x="3634" y="1439"/>
              <a:chExt cx="2534" cy="1440"/>
            </a:xfrm>
          </p:grpSpPr>
          <p:sp>
            <p:nvSpPr>
              <p:cNvPr id="514" name="Freeform 407"/>
              <p:cNvSpPr/>
              <p:nvPr/>
            </p:nvSpPr>
            <p:spPr bwMode="auto">
              <a:xfrm>
                <a:off x="5390" y="2806"/>
                <a:ext cx="71" cy="23"/>
              </a:xfrm>
              <a:custGeom>
                <a:gdLst>
                  <a:gd name="T0" fmla="*/ 29 w 30"/>
                  <a:gd name="T1" fmla="*/ 0 h 10"/>
                  <a:gd name="T2" fmla="*/ 0 w 30"/>
                  <a:gd name="T3" fmla="*/ 7 h 10"/>
                  <a:gd name="T4" fmla="*/ 22 w 30"/>
                  <a:gd name="T5" fmla="*/ 9 h 10"/>
                  <a:gd name="T6" fmla="*/ 27 w 30"/>
                  <a:gd name="T7" fmla="*/ 10 h 10"/>
                  <a:gd name="T8" fmla="*/ 29 w 30"/>
                  <a:gd name="T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">
                    <a:moveTo>
                      <a:pt x="29" y="0"/>
                    </a:moveTo>
                    <a:cubicBezTo>
                      <a:pt x="19" y="2"/>
                      <a:pt x="10" y="4"/>
                      <a:pt x="0" y="7"/>
                    </a:cubicBezTo>
                    <a:cubicBezTo>
                      <a:pt x="7" y="7"/>
                      <a:pt x="15" y="8"/>
                      <a:pt x="22" y="9"/>
                    </a:cubicBezTo>
                    <a:cubicBezTo>
                      <a:pt x="24" y="9"/>
                      <a:pt x="25" y="9"/>
                      <a:pt x="27" y="10"/>
                    </a:cubicBezTo>
                    <a:cubicBezTo>
                      <a:pt x="29" y="7"/>
                      <a:pt x="30" y="3"/>
                      <a:pt x="29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408"/>
              <p:cNvSpPr/>
              <p:nvPr/>
            </p:nvSpPr>
            <p:spPr bwMode="auto">
              <a:xfrm>
                <a:off x="5498" y="2772"/>
                <a:ext cx="334" cy="107"/>
              </a:xfrm>
              <a:custGeom>
                <a:gdLst>
                  <a:gd name="T0" fmla="*/ 141 w 141"/>
                  <a:gd name="T1" fmla="*/ 40 h 45"/>
                  <a:gd name="T2" fmla="*/ 132 w 141"/>
                  <a:gd name="T3" fmla="*/ 28 h 45"/>
                  <a:gd name="T4" fmla="*/ 131 w 141"/>
                  <a:gd name="T5" fmla="*/ 33 h 45"/>
                  <a:gd name="T6" fmla="*/ 125 w 141"/>
                  <a:gd name="T7" fmla="*/ 37 h 45"/>
                  <a:gd name="T8" fmla="*/ 114 w 141"/>
                  <a:gd name="T9" fmla="*/ 29 h 45"/>
                  <a:gd name="T10" fmla="*/ 108 w 141"/>
                  <a:gd name="T11" fmla="*/ 14 h 45"/>
                  <a:gd name="T12" fmla="*/ 105 w 141"/>
                  <a:gd name="T13" fmla="*/ 5 h 45"/>
                  <a:gd name="T14" fmla="*/ 107 w 141"/>
                  <a:gd name="T15" fmla="*/ 24 h 45"/>
                  <a:gd name="T16" fmla="*/ 105 w 141"/>
                  <a:gd name="T17" fmla="*/ 36 h 45"/>
                  <a:gd name="T18" fmla="*/ 97 w 141"/>
                  <a:gd name="T19" fmla="*/ 40 h 45"/>
                  <a:gd name="T20" fmla="*/ 88 w 141"/>
                  <a:gd name="T21" fmla="*/ 25 h 45"/>
                  <a:gd name="T22" fmla="*/ 83 w 141"/>
                  <a:gd name="T23" fmla="*/ 10 h 45"/>
                  <a:gd name="T24" fmla="*/ 81 w 141"/>
                  <a:gd name="T25" fmla="*/ 3 h 45"/>
                  <a:gd name="T26" fmla="*/ 80 w 141"/>
                  <a:gd name="T27" fmla="*/ 0 h 45"/>
                  <a:gd name="T28" fmla="*/ 81 w 141"/>
                  <a:gd name="T29" fmla="*/ 14 h 45"/>
                  <a:gd name="T30" fmla="*/ 81 w 141"/>
                  <a:gd name="T31" fmla="*/ 26 h 45"/>
                  <a:gd name="T32" fmla="*/ 78 w 141"/>
                  <a:gd name="T33" fmla="*/ 38 h 45"/>
                  <a:gd name="T34" fmla="*/ 72 w 141"/>
                  <a:gd name="T35" fmla="*/ 40 h 45"/>
                  <a:gd name="T36" fmla="*/ 64 w 141"/>
                  <a:gd name="T37" fmla="*/ 29 h 45"/>
                  <a:gd name="T38" fmla="*/ 57 w 141"/>
                  <a:gd name="T39" fmla="*/ 2 h 45"/>
                  <a:gd name="T40" fmla="*/ 57 w 141"/>
                  <a:gd name="T41" fmla="*/ 2 h 45"/>
                  <a:gd name="T42" fmla="*/ 57 w 141"/>
                  <a:gd name="T43" fmla="*/ 25 h 45"/>
                  <a:gd name="T44" fmla="*/ 49 w 141"/>
                  <a:gd name="T45" fmla="*/ 37 h 45"/>
                  <a:gd name="T46" fmla="*/ 38 w 141"/>
                  <a:gd name="T47" fmla="*/ 27 h 45"/>
                  <a:gd name="T48" fmla="*/ 33 w 141"/>
                  <a:gd name="T49" fmla="*/ 16 h 45"/>
                  <a:gd name="T50" fmla="*/ 33 w 141"/>
                  <a:gd name="T51" fmla="*/ 13 h 45"/>
                  <a:gd name="T52" fmla="*/ 33 w 141"/>
                  <a:gd name="T53" fmla="*/ 15 h 45"/>
                  <a:gd name="T54" fmla="*/ 32 w 141"/>
                  <a:gd name="T55" fmla="*/ 24 h 45"/>
                  <a:gd name="T56" fmla="*/ 24 w 141"/>
                  <a:gd name="T57" fmla="*/ 34 h 45"/>
                  <a:gd name="T58" fmla="*/ 13 w 141"/>
                  <a:gd name="T59" fmla="*/ 26 h 45"/>
                  <a:gd name="T60" fmla="*/ 10 w 141"/>
                  <a:gd name="T61" fmla="*/ 18 h 45"/>
                  <a:gd name="T62" fmla="*/ 9 w 141"/>
                  <a:gd name="T63" fmla="*/ 11 h 45"/>
                  <a:gd name="T64" fmla="*/ 8 w 141"/>
                  <a:gd name="T65" fmla="*/ 15 h 45"/>
                  <a:gd name="T66" fmla="*/ 7 w 141"/>
                  <a:gd name="T67" fmla="*/ 20 h 45"/>
                  <a:gd name="T68" fmla="*/ 1 w 141"/>
                  <a:gd name="T69" fmla="*/ 28 h 45"/>
                  <a:gd name="T70" fmla="*/ 0 w 141"/>
                  <a:gd name="T71" fmla="*/ 29 h 45"/>
                  <a:gd name="T72" fmla="*/ 6 w 141"/>
                  <a:gd name="T73" fmla="*/ 31 h 45"/>
                  <a:gd name="T74" fmla="*/ 28 w 141"/>
                  <a:gd name="T75" fmla="*/ 42 h 45"/>
                  <a:gd name="T76" fmla="*/ 35 w 141"/>
                  <a:gd name="T77" fmla="*/ 36 h 45"/>
                  <a:gd name="T78" fmla="*/ 37 w 141"/>
                  <a:gd name="T79" fmla="*/ 36 h 45"/>
                  <a:gd name="T80" fmla="*/ 41 w 141"/>
                  <a:gd name="T81" fmla="*/ 42 h 45"/>
                  <a:gd name="T82" fmla="*/ 46 w 141"/>
                  <a:gd name="T83" fmla="*/ 45 h 45"/>
                  <a:gd name="T84" fmla="*/ 53 w 141"/>
                  <a:gd name="T85" fmla="*/ 45 h 45"/>
                  <a:gd name="T86" fmla="*/ 59 w 141"/>
                  <a:gd name="T87" fmla="*/ 41 h 45"/>
                  <a:gd name="T88" fmla="*/ 60 w 141"/>
                  <a:gd name="T89" fmla="*/ 41 h 45"/>
                  <a:gd name="T90" fmla="*/ 61 w 141"/>
                  <a:gd name="T91" fmla="*/ 41 h 45"/>
                  <a:gd name="T92" fmla="*/ 68 w 141"/>
                  <a:gd name="T93" fmla="*/ 45 h 45"/>
                  <a:gd name="T94" fmla="*/ 81 w 141"/>
                  <a:gd name="T95" fmla="*/ 45 h 45"/>
                  <a:gd name="T96" fmla="*/ 85 w 141"/>
                  <a:gd name="T97" fmla="*/ 41 h 45"/>
                  <a:gd name="T98" fmla="*/ 87 w 141"/>
                  <a:gd name="T99" fmla="*/ 42 h 45"/>
                  <a:gd name="T100" fmla="*/ 88 w 141"/>
                  <a:gd name="T101" fmla="*/ 45 h 45"/>
                  <a:gd name="T102" fmla="*/ 111 w 141"/>
                  <a:gd name="T103" fmla="*/ 45 h 45"/>
                  <a:gd name="T104" fmla="*/ 114 w 141"/>
                  <a:gd name="T105" fmla="*/ 41 h 45"/>
                  <a:gd name="T106" fmla="*/ 115 w 141"/>
                  <a:gd name="T107" fmla="*/ 41 h 45"/>
                  <a:gd name="T108" fmla="*/ 120 w 141"/>
                  <a:gd name="T109" fmla="*/ 45 h 45"/>
                  <a:gd name="T110" fmla="*/ 136 w 141"/>
                  <a:gd name="T111" fmla="*/ 45 h 45"/>
                  <a:gd name="T112" fmla="*/ 141 w 141"/>
                  <a:gd name="T113" fmla="*/ 40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1" h="45">
                    <a:moveTo>
                      <a:pt x="141" y="40"/>
                    </a:moveTo>
                    <a:cubicBezTo>
                      <a:pt x="138" y="36"/>
                      <a:pt x="135" y="32"/>
                      <a:pt x="132" y="28"/>
                    </a:cubicBezTo>
                    <a:cubicBezTo>
                      <a:pt x="132" y="29"/>
                      <a:pt x="132" y="31"/>
                      <a:pt x="131" y="33"/>
                    </a:cubicBezTo>
                    <a:cubicBezTo>
                      <a:pt x="129" y="35"/>
                      <a:pt x="128" y="36"/>
                      <a:pt x="125" y="37"/>
                    </a:cubicBezTo>
                    <a:cubicBezTo>
                      <a:pt x="120" y="37"/>
                      <a:pt x="116" y="33"/>
                      <a:pt x="114" y="29"/>
                    </a:cubicBezTo>
                    <a:cubicBezTo>
                      <a:pt x="111" y="24"/>
                      <a:pt x="109" y="19"/>
                      <a:pt x="108" y="14"/>
                    </a:cubicBezTo>
                    <a:cubicBezTo>
                      <a:pt x="107" y="11"/>
                      <a:pt x="106" y="8"/>
                      <a:pt x="105" y="5"/>
                    </a:cubicBezTo>
                    <a:cubicBezTo>
                      <a:pt x="106" y="11"/>
                      <a:pt x="107" y="17"/>
                      <a:pt x="107" y="24"/>
                    </a:cubicBezTo>
                    <a:cubicBezTo>
                      <a:pt x="107" y="28"/>
                      <a:pt x="107" y="33"/>
                      <a:pt x="105" y="36"/>
                    </a:cubicBezTo>
                    <a:cubicBezTo>
                      <a:pt x="103" y="39"/>
                      <a:pt x="100" y="41"/>
                      <a:pt x="97" y="40"/>
                    </a:cubicBezTo>
                    <a:cubicBezTo>
                      <a:pt x="91" y="39"/>
                      <a:pt x="89" y="30"/>
                      <a:pt x="88" y="25"/>
                    </a:cubicBezTo>
                    <a:cubicBezTo>
                      <a:pt x="86" y="20"/>
                      <a:pt x="85" y="15"/>
                      <a:pt x="83" y="10"/>
                    </a:cubicBezTo>
                    <a:cubicBezTo>
                      <a:pt x="83" y="8"/>
                      <a:pt x="82" y="6"/>
                      <a:pt x="81" y="3"/>
                    </a:cubicBezTo>
                    <a:cubicBezTo>
                      <a:pt x="81" y="2"/>
                      <a:pt x="80" y="1"/>
                      <a:pt x="80" y="0"/>
                    </a:cubicBezTo>
                    <a:cubicBezTo>
                      <a:pt x="80" y="5"/>
                      <a:pt x="80" y="9"/>
                      <a:pt x="81" y="14"/>
                    </a:cubicBezTo>
                    <a:cubicBezTo>
                      <a:pt x="81" y="18"/>
                      <a:pt x="81" y="22"/>
                      <a:pt x="81" y="26"/>
                    </a:cubicBezTo>
                    <a:cubicBezTo>
                      <a:pt x="81" y="30"/>
                      <a:pt x="80" y="34"/>
                      <a:pt x="78" y="38"/>
                    </a:cubicBezTo>
                    <a:cubicBezTo>
                      <a:pt x="76" y="39"/>
                      <a:pt x="74" y="41"/>
                      <a:pt x="72" y="40"/>
                    </a:cubicBezTo>
                    <a:cubicBezTo>
                      <a:pt x="68" y="39"/>
                      <a:pt x="65" y="33"/>
                      <a:pt x="64" y="29"/>
                    </a:cubicBezTo>
                    <a:cubicBezTo>
                      <a:pt x="61" y="20"/>
                      <a:pt x="59" y="11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6" y="10"/>
                      <a:pt x="58" y="17"/>
                      <a:pt x="57" y="25"/>
                    </a:cubicBezTo>
                    <a:cubicBezTo>
                      <a:pt x="56" y="29"/>
                      <a:pt x="55" y="37"/>
                      <a:pt x="49" y="37"/>
                    </a:cubicBezTo>
                    <a:cubicBezTo>
                      <a:pt x="44" y="37"/>
                      <a:pt x="40" y="31"/>
                      <a:pt x="38" y="27"/>
                    </a:cubicBezTo>
                    <a:cubicBezTo>
                      <a:pt x="36" y="24"/>
                      <a:pt x="35" y="20"/>
                      <a:pt x="33" y="16"/>
                    </a:cubicBezTo>
                    <a:cubicBezTo>
                      <a:pt x="33" y="15"/>
                      <a:pt x="33" y="14"/>
                      <a:pt x="33" y="13"/>
                    </a:cubicBezTo>
                    <a:cubicBezTo>
                      <a:pt x="33" y="13"/>
                      <a:pt x="33" y="14"/>
                      <a:pt x="33" y="15"/>
                    </a:cubicBezTo>
                    <a:cubicBezTo>
                      <a:pt x="32" y="18"/>
                      <a:pt x="32" y="21"/>
                      <a:pt x="32" y="24"/>
                    </a:cubicBezTo>
                    <a:cubicBezTo>
                      <a:pt x="31" y="28"/>
                      <a:pt x="29" y="34"/>
                      <a:pt x="24" y="34"/>
                    </a:cubicBezTo>
                    <a:cubicBezTo>
                      <a:pt x="19" y="34"/>
                      <a:pt x="15" y="30"/>
                      <a:pt x="13" y="26"/>
                    </a:cubicBezTo>
                    <a:cubicBezTo>
                      <a:pt x="12" y="23"/>
                      <a:pt x="11" y="21"/>
                      <a:pt x="10" y="18"/>
                    </a:cubicBezTo>
                    <a:cubicBezTo>
                      <a:pt x="9" y="16"/>
                      <a:pt x="9" y="13"/>
                      <a:pt x="9" y="11"/>
                    </a:cubicBezTo>
                    <a:cubicBezTo>
                      <a:pt x="9" y="12"/>
                      <a:pt x="8" y="14"/>
                      <a:pt x="8" y="15"/>
                    </a:cubicBezTo>
                    <a:cubicBezTo>
                      <a:pt x="8" y="16"/>
                      <a:pt x="7" y="18"/>
                      <a:pt x="7" y="20"/>
                    </a:cubicBezTo>
                    <a:cubicBezTo>
                      <a:pt x="6" y="23"/>
                      <a:pt x="4" y="27"/>
                      <a:pt x="1" y="28"/>
                    </a:cubicBezTo>
                    <a:cubicBezTo>
                      <a:pt x="1" y="28"/>
                      <a:pt x="0" y="29"/>
                      <a:pt x="0" y="29"/>
                    </a:cubicBezTo>
                    <a:cubicBezTo>
                      <a:pt x="2" y="29"/>
                      <a:pt x="4" y="30"/>
                      <a:pt x="6" y="31"/>
                    </a:cubicBezTo>
                    <a:cubicBezTo>
                      <a:pt x="14" y="34"/>
                      <a:pt x="21" y="38"/>
                      <a:pt x="28" y="42"/>
                    </a:cubicBezTo>
                    <a:cubicBezTo>
                      <a:pt x="31" y="42"/>
                      <a:pt x="34" y="39"/>
                      <a:pt x="35" y="36"/>
                    </a:cubicBezTo>
                    <a:cubicBezTo>
                      <a:pt x="35" y="36"/>
                      <a:pt x="36" y="36"/>
                      <a:pt x="37" y="36"/>
                    </a:cubicBezTo>
                    <a:cubicBezTo>
                      <a:pt x="38" y="38"/>
                      <a:pt x="39" y="41"/>
                      <a:pt x="41" y="42"/>
                    </a:cubicBezTo>
                    <a:cubicBezTo>
                      <a:pt x="42" y="43"/>
                      <a:pt x="44" y="44"/>
                      <a:pt x="46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6" y="44"/>
                      <a:pt x="58" y="43"/>
                      <a:pt x="59" y="41"/>
                    </a:cubicBezTo>
                    <a:cubicBezTo>
                      <a:pt x="59" y="41"/>
                      <a:pt x="60" y="41"/>
                      <a:pt x="60" y="41"/>
                    </a:cubicBezTo>
                    <a:cubicBezTo>
                      <a:pt x="60" y="40"/>
                      <a:pt x="60" y="40"/>
                      <a:pt x="61" y="41"/>
                    </a:cubicBezTo>
                    <a:cubicBezTo>
                      <a:pt x="63" y="42"/>
                      <a:pt x="65" y="44"/>
                      <a:pt x="68" y="45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3" y="44"/>
                      <a:pt x="84" y="43"/>
                      <a:pt x="85" y="41"/>
                    </a:cubicBezTo>
                    <a:cubicBezTo>
                      <a:pt x="86" y="41"/>
                      <a:pt x="87" y="41"/>
                      <a:pt x="87" y="42"/>
                    </a:cubicBezTo>
                    <a:cubicBezTo>
                      <a:pt x="87" y="43"/>
                      <a:pt x="87" y="44"/>
                      <a:pt x="88" y="45"/>
                    </a:cubicBezTo>
                    <a:cubicBezTo>
                      <a:pt x="111" y="45"/>
                      <a:pt x="111" y="45"/>
                      <a:pt x="111" y="45"/>
                    </a:cubicBezTo>
                    <a:cubicBezTo>
                      <a:pt x="112" y="44"/>
                      <a:pt x="113" y="43"/>
                      <a:pt x="114" y="41"/>
                    </a:cubicBezTo>
                    <a:cubicBezTo>
                      <a:pt x="114" y="41"/>
                      <a:pt x="114" y="40"/>
                      <a:pt x="115" y="41"/>
                    </a:cubicBezTo>
                    <a:cubicBezTo>
                      <a:pt x="116" y="42"/>
                      <a:pt x="118" y="44"/>
                      <a:pt x="120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8" y="44"/>
                      <a:pt x="140" y="42"/>
                      <a:pt x="141" y="4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409"/>
              <p:cNvSpPr/>
              <p:nvPr/>
            </p:nvSpPr>
            <p:spPr bwMode="auto">
              <a:xfrm>
                <a:off x="5458" y="2810"/>
                <a:ext cx="24" cy="24"/>
              </a:xfrm>
              <a:custGeom>
                <a:gdLst>
                  <a:gd name="T0" fmla="*/ 2 w 10"/>
                  <a:gd name="T1" fmla="*/ 0 h 10"/>
                  <a:gd name="T2" fmla="*/ 0 w 10"/>
                  <a:gd name="T3" fmla="*/ 8 h 10"/>
                  <a:gd name="T4" fmla="*/ 10 w 10"/>
                  <a:gd name="T5" fmla="*/ 10 h 10"/>
                  <a:gd name="T6" fmla="*/ 8 w 10"/>
                  <a:gd name="T7" fmla="*/ 9 h 10"/>
                  <a:gd name="T8" fmla="*/ 2 w 10"/>
                  <a:gd name="T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2" y="3"/>
                      <a:pt x="1" y="6"/>
                      <a:pt x="0" y="8"/>
                    </a:cubicBezTo>
                    <a:cubicBezTo>
                      <a:pt x="3" y="9"/>
                      <a:pt x="6" y="9"/>
                      <a:pt x="10" y="10"/>
                    </a:cubicBezTo>
                    <a:cubicBezTo>
                      <a:pt x="9" y="10"/>
                      <a:pt x="9" y="9"/>
                      <a:pt x="8" y="9"/>
                    </a:cubicBezTo>
                    <a:cubicBezTo>
                      <a:pt x="6" y="6"/>
                      <a:pt x="3" y="3"/>
                      <a:pt x="2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410"/>
              <p:cNvSpPr/>
              <p:nvPr/>
            </p:nvSpPr>
            <p:spPr bwMode="auto">
              <a:xfrm>
                <a:off x="5934" y="2727"/>
                <a:ext cx="71" cy="74"/>
              </a:xfrm>
              <a:custGeom>
                <a:gdLst>
                  <a:gd name="T0" fmla="*/ 27 w 30"/>
                  <a:gd name="T1" fmla="*/ 28 h 31"/>
                  <a:gd name="T2" fmla="*/ 27 w 30"/>
                  <a:gd name="T3" fmla="*/ 31 h 31"/>
                  <a:gd name="T4" fmla="*/ 29 w 30"/>
                  <a:gd name="T5" fmla="*/ 25 h 31"/>
                  <a:gd name="T6" fmla="*/ 28 w 30"/>
                  <a:gd name="T7" fmla="*/ 18 h 31"/>
                  <a:gd name="T8" fmla="*/ 23 w 30"/>
                  <a:gd name="T9" fmla="*/ 3 h 31"/>
                  <a:gd name="T10" fmla="*/ 20 w 30"/>
                  <a:gd name="T11" fmla="*/ 2 h 31"/>
                  <a:gd name="T12" fmla="*/ 0 w 30"/>
                  <a:gd name="T13" fmla="*/ 4 h 31"/>
                  <a:gd name="T14" fmla="*/ 5 w 30"/>
                  <a:gd name="T15" fmla="*/ 13 h 31"/>
                  <a:gd name="T16" fmla="*/ 12 w 30"/>
                  <a:gd name="T17" fmla="*/ 11 h 31"/>
                  <a:gd name="T18" fmla="*/ 25 w 30"/>
                  <a:gd name="T19" fmla="*/ 16 h 31"/>
                  <a:gd name="T20" fmla="*/ 27 w 30"/>
                  <a:gd name="T21" fmla="*/ 28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31">
                    <a:moveTo>
                      <a:pt x="27" y="28"/>
                    </a:moveTo>
                    <a:cubicBezTo>
                      <a:pt x="27" y="29"/>
                      <a:pt x="27" y="30"/>
                      <a:pt x="27" y="31"/>
                    </a:cubicBezTo>
                    <a:cubicBezTo>
                      <a:pt x="29" y="31"/>
                      <a:pt x="30" y="27"/>
                      <a:pt x="29" y="25"/>
                    </a:cubicBezTo>
                    <a:cubicBezTo>
                      <a:pt x="29" y="22"/>
                      <a:pt x="29" y="20"/>
                      <a:pt x="28" y="18"/>
                    </a:cubicBezTo>
                    <a:cubicBezTo>
                      <a:pt x="26" y="13"/>
                      <a:pt x="26" y="8"/>
                      <a:pt x="23" y="3"/>
                    </a:cubicBezTo>
                    <a:cubicBezTo>
                      <a:pt x="22" y="3"/>
                      <a:pt x="21" y="2"/>
                      <a:pt x="20" y="2"/>
                    </a:cubicBezTo>
                    <a:cubicBezTo>
                      <a:pt x="14" y="0"/>
                      <a:pt x="6" y="0"/>
                      <a:pt x="0" y="4"/>
                    </a:cubicBezTo>
                    <a:cubicBezTo>
                      <a:pt x="1" y="7"/>
                      <a:pt x="3" y="10"/>
                      <a:pt x="5" y="13"/>
                    </a:cubicBezTo>
                    <a:cubicBezTo>
                      <a:pt x="7" y="12"/>
                      <a:pt x="9" y="11"/>
                      <a:pt x="12" y="11"/>
                    </a:cubicBezTo>
                    <a:cubicBezTo>
                      <a:pt x="17" y="10"/>
                      <a:pt x="22" y="12"/>
                      <a:pt x="25" y="16"/>
                    </a:cubicBezTo>
                    <a:cubicBezTo>
                      <a:pt x="27" y="19"/>
                      <a:pt x="28" y="24"/>
                      <a:pt x="27" y="2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411"/>
              <p:cNvSpPr/>
              <p:nvPr/>
            </p:nvSpPr>
            <p:spPr bwMode="auto">
              <a:xfrm>
                <a:off x="5983" y="2739"/>
                <a:ext cx="41" cy="88"/>
              </a:xfrm>
              <a:custGeom>
                <a:gdLst>
                  <a:gd name="T0" fmla="*/ 13 w 17"/>
                  <a:gd name="T1" fmla="*/ 34 h 37"/>
                  <a:gd name="T2" fmla="*/ 13 w 17"/>
                  <a:gd name="T3" fmla="*/ 34 h 37"/>
                  <a:gd name="T4" fmla="*/ 5 w 17"/>
                  <a:gd name="T5" fmla="*/ 0 h 37"/>
                  <a:gd name="T6" fmla="*/ 7 w 17"/>
                  <a:gd name="T7" fmla="*/ 7 h 37"/>
                  <a:gd name="T8" fmla="*/ 10 w 17"/>
                  <a:gd name="T9" fmla="*/ 16 h 37"/>
                  <a:gd name="T10" fmla="*/ 5 w 17"/>
                  <a:gd name="T11" fmla="*/ 28 h 37"/>
                  <a:gd name="T12" fmla="*/ 0 w 17"/>
                  <a:gd name="T13" fmla="*/ 35 h 37"/>
                  <a:gd name="T14" fmla="*/ 13 w 17"/>
                  <a:gd name="T15" fmla="*/ 34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7">
                    <a:moveTo>
                      <a:pt x="13" y="34"/>
                    </a:moveTo>
                    <a:cubicBezTo>
                      <a:pt x="13" y="34"/>
                      <a:pt x="13" y="34"/>
                      <a:pt x="13" y="34"/>
                    </a:cubicBezTo>
                    <a:cubicBezTo>
                      <a:pt x="17" y="22"/>
                      <a:pt x="15" y="7"/>
                      <a:pt x="5" y="0"/>
                    </a:cubicBezTo>
                    <a:cubicBezTo>
                      <a:pt x="6" y="2"/>
                      <a:pt x="6" y="5"/>
                      <a:pt x="7" y="7"/>
                    </a:cubicBezTo>
                    <a:cubicBezTo>
                      <a:pt x="8" y="10"/>
                      <a:pt x="9" y="13"/>
                      <a:pt x="10" y="16"/>
                    </a:cubicBezTo>
                    <a:cubicBezTo>
                      <a:pt x="10" y="20"/>
                      <a:pt x="11" y="28"/>
                      <a:pt x="5" y="28"/>
                    </a:cubicBezTo>
                    <a:cubicBezTo>
                      <a:pt x="4" y="30"/>
                      <a:pt x="2" y="33"/>
                      <a:pt x="0" y="35"/>
                    </a:cubicBezTo>
                    <a:cubicBezTo>
                      <a:pt x="4" y="37"/>
                      <a:pt x="10" y="37"/>
                      <a:pt x="13" y="3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412"/>
              <p:cNvSpPr/>
              <p:nvPr/>
            </p:nvSpPr>
            <p:spPr bwMode="auto">
              <a:xfrm>
                <a:off x="5891" y="2825"/>
                <a:ext cx="121" cy="49"/>
              </a:xfrm>
              <a:custGeom>
                <a:gdLst>
                  <a:gd name="T0" fmla="*/ 4 w 51"/>
                  <a:gd name="T1" fmla="*/ 8 h 21"/>
                  <a:gd name="T2" fmla="*/ 0 w 51"/>
                  <a:gd name="T3" fmla="*/ 16 h 21"/>
                  <a:gd name="T4" fmla="*/ 1 w 51"/>
                  <a:gd name="T5" fmla="*/ 16 h 21"/>
                  <a:gd name="T6" fmla="*/ 32 w 51"/>
                  <a:gd name="T7" fmla="*/ 18 h 21"/>
                  <a:gd name="T8" fmla="*/ 51 w 51"/>
                  <a:gd name="T9" fmla="*/ 1 h 21"/>
                  <a:gd name="T10" fmla="*/ 38 w 51"/>
                  <a:gd name="T11" fmla="*/ 0 h 21"/>
                  <a:gd name="T12" fmla="*/ 34 w 51"/>
                  <a:gd name="T13" fmla="*/ 3 h 21"/>
                  <a:gd name="T14" fmla="*/ 27 w 51"/>
                  <a:gd name="T15" fmla="*/ 5 h 21"/>
                  <a:gd name="T16" fmla="*/ 4 w 51"/>
                  <a:gd name="T17" fmla="*/ 8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21">
                    <a:moveTo>
                      <a:pt x="4" y="8"/>
                    </a:moveTo>
                    <a:cubicBezTo>
                      <a:pt x="4" y="11"/>
                      <a:pt x="2" y="14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11" y="21"/>
                      <a:pt x="22" y="21"/>
                      <a:pt x="32" y="18"/>
                    </a:cubicBezTo>
                    <a:cubicBezTo>
                      <a:pt x="41" y="15"/>
                      <a:pt x="47" y="9"/>
                      <a:pt x="51" y="1"/>
                    </a:cubicBezTo>
                    <a:cubicBezTo>
                      <a:pt x="47" y="3"/>
                      <a:pt x="42" y="2"/>
                      <a:pt x="38" y="0"/>
                    </a:cubicBezTo>
                    <a:cubicBezTo>
                      <a:pt x="37" y="1"/>
                      <a:pt x="36" y="2"/>
                      <a:pt x="34" y="3"/>
                    </a:cubicBezTo>
                    <a:cubicBezTo>
                      <a:pt x="32" y="4"/>
                      <a:pt x="30" y="5"/>
                      <a:pt x="27" y="5"/>
                    </a:cubicBezTo>
                    <a:cubicBezTo>
                      <a:pt x="24" y="14"/>
                      <a:pt x="11" y="14"/>
                      <a:pt x="4" y="8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413"/>
              <p:cNvSpPr/>
              <p:nvPr/>
            </p:nvSpPr>
            <p:spPr bwMode="auto">
              <a:xfrm>
                <a:off x="5927" y="2737"/>
                <a:ext cx="16" cy="33"/>
              </a:xfrm>
              <a:custGeom>
                <a:gdLst>
                  <a:gd name="T0" fmla="*/ 0 w 7"/>
                  <a:gd name="T1" fmla="*/ 1 h 14"/>
                  <a:gd name="T2" fmla="*/ 2 w 7"/>
                  <a:gd name="T3" fmla="*/ 7 h 14"/>
                  <a:gd name="T4" fmla="*/ 4 w 7"/>
                  <a:gd name="T5" fmla="*/ 14 h 14"/>
                  <a:gd name="T6" fmla="*/ 7 w 7"/>
                  <a:gd name="T7" fmla="*/ 10 h 14"/>
                  <a:gd name="T8" fmla="*/ 1 w 7"/>
                  <a:gd name="T9" fmla="*/ 0 h 14"/>
                  <a:gd name="T10" fmla="*/ 0 w 7"/>
                  <a:gd name="T11" fmla="*/ 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4">
                    <a:moveTo>
                      <a:pt x="0" y="1"/>
                    </a:moveTo>
                    <a:cubicBezTo>
                      <a:pt x="1" y="3"/>
                      <a:pt x="1" y="5"/>
                      <a:pt x="2" y="7"/>
                    </a:cubicBezTo>
                    <a:cubicBezTo>
                      <a:pt x="2" y="10"/>
                      <a:pt x="3" y="12"/>
                      <a:pt x="4" y="14"/>
                    </a:cubicBezTo>
                    <a:cubicBezTo>
                      <a:pt x="5" y="13"/>
                      <a:pt x="6" y="11"/>
                      <a:pt x="7" y="10"/>
                    </a:cubicBezTo>
                    <a:cubicBezTo>
                      <a:pt x="5" y="7"/>
                      <a:pt x="3" y="4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414"/>
              <p:cNvSpPr/>
              <p:nvPr/>
            </p:nvSpPr>
            <p:spPr bwMode="auto">
              <a:xfrm>
                <a:off x="5465" y="2796"/>
                <a:ext cx="50" cy="45"/>
              </a:xfrm>
              <a:custGeom>
                <a:gdLst>
                  <a:gd name="T0" fmla="*/ 6 w 21"/>
                  <a:gd name="T1" fmla="*/ 14 h 19"/>
                  <a:gd name="T2" fmla="*/ 16 w 21"/>
                  <a:gd name="T3" fmla="*/ 16 h 19"/>
                  <a:gd name="T4" fmla="*/ 20 w 21"/>
                  <a:gd name="T5" fmla="*/ 8 h 19"/>
                  <a:gd name="T6" fmla="*/ 21 w 21"/>
                  <a:gd name="T7" fmla="*/ 0 h 19"/>
                  <a:gd name="T8" fmla="*/ 0 w 21"/>
                  <a:gd name="T9" fmla="*/ 3 h 19"/>
                  <a:gd name="T10" fmla="*/ 6 w 21"/>
                  <a:gd name="T11" fmla="*/ 1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9">
                    <a:moveTo>
                      <a:pt x="6" y="14"/>
                    </a:moveTo>
                    <a:cubicBezTo>
                      <a:pt x="9" y="16"/>
                      <a:pt x="13" y="19"/>
                      <a:pt x="16" y="16"/>
                    </a:cubicBezTo>
                    <a:cubicBezTo>
                      <a:pt x="18" y="14"/>
                      <a:pt x="19" y="11"/>
                      <a:pt x="20" y="8"/>
                    </a:cubicBezTo>
                    <a:cubicBezTo>
                      <a:pt x="20" y="5"/>
                      <a:pt x="21" y="2"/>
                      <a:pt x="21" y="0"/>
                    </a:cubicBezTo>
                    <a:cubicBezTo>
                      <a:pt x="14" y="1"/>
                      <a:pt x="7" y="2"/>
                      <a:pt x="0" y="3"/>
                    </a:cubicBezTo>
                    <a:cubicBezTo>
                      <a:pt x="1" y="7"/>
                      <a:pt x="3" y="11"/>
                      <a:pt x="6" y="1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415"/>
              <p:cNvSpPr/>
              <p:nvPr/>
            </p:nvSpPr>
            <p:spPr bwMode="auto">
              <a:xfrm>
                <a:off x="5915" y="2741"/>
                <a:ext cx="21" cy="57"/>
              </a:xfrm>
              <a:custGeom>
                <a:gdLst>
                  <a:gd name="T0" fmla="*/ 8 w 9"/>
                  <a:gd name="T1" fmla="*/ 15 h 24"/>
                  <a:gd name="T2" fmla="*/ 8 w 9"/>
                  <a:gd name="T3" fmla="*/ 15 h 24"/>
                  <a:gd name="T4" fmla="*/ 5 w 9"/>
                  <a:gd name="T5" fmla="*/ 6 h 24"/>
                  <a:gd name="T6" fmla="*/ 4 w 9"/>
                  <a:gd name="T7" fmla="*/ 0 h 24"/>
                  <a:gd name="T8" fmla="*/ 4 w 9"/>
                  <a:gd name="T9" fmla="*/ 1 h 24"/>
                  <a:gd name="T10" fmla="*/ 1 w 9"/>
                  <a:gd name="T11" fmla="*/ 15 h 24"/>
                  <a:gd name="T12" fmla="*/ 9 w 9"/>
                  <a:gd name="T13" fmla="*/ 24 h 24"/>
                  <a:gd name="T14" fmla="*/ 8 w 9"/>
                  <a:gd name="T15" fmla="*/ 15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4">
                    <a:moveTo>
                      <a:pt x="8" y="15"/>
                    </a:moveTo>
                    <a:cubicBezTo>
                      <a:pt x="8" y="15"/>
                      <a:pt x="8" y="15"/>
                      <a:pt x="8" y="15"/>
                    </a:cubicBezTo>
                    <a:cubicBezTo>
                      <a:pt x="8" y="12"/>
                      <a:pt x="6" y="9"/>
                      <a:pt x="5" y="6"/>
                    </a:cubicBezTo>
                    <a:cubicBezTo>
                      <a:pt x="5" y="4"/>
                      <a:pt x="5" y="2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5"/>
                      <a:pt x="0" y="10"/>
                      <a:pt x="1" y="15"/>
                    </a:cubicBezTo>
                    <a:cubicBezTo>
                      <a:pt x="2" y="19"/>
                      <a:pt x="5" y="23"/>
                      <a:pt x="9" y="24"/>
                    </a:cubicBezTo>
                    <a:cubicBezTo>
                      <a:pt x="8" y="21"/>
                      <a:pt x="8" y="18"/>
                      <a:pt x="8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416"/>
              <p:cNvSpPr/>
              <p:nvPr/>
            </p:nvSpPr>
            <p:spPr bwMode="auto">
              <a:xfrm>
                <a:off x="5690" y="2760"/>
                <a:ext cx="59" cy="110"/>
              </a:xfrm>
              <a:custGeom>
                <a:gdLst>
                  <a:gd name="T0" fmla="*/ 21 w 25"/>
                  <a:gd name="T1" fmla="*/ 0 h 46"/>
                  <a:gd name="T2" fmla="*/ 0 w 25"/>
                  <a:gd name="T3" fmla="*/ 3 h 46"/>
                  <a:gd name="T4" fmla="*/ 1 w 25"/>
                  <a:gd name="T5" fmla="*/ 7 h 46"/>
                  <a:gd name="T6" fmla="*/ 3 w 25"/>
                  <a:gd name="T7" fmla="*/ 12 h 46"/>
                  <a:gd name="T8" fmla="*/ 7 w 25"/>
                  <a:gd name="T9" fmla="*/ 25 h 46"/>
                  <a:gd name="T10" fmla="*/ 10 w 25"/>
                  <a:gd name="T11" fmla="*/ 35 h 46"/>
                  <a:gd name="T12" fmla="*/ 15 w 25"/>
                  <a:gd name="T13" fmla="*/ 43 h 46"/>
                  <a:gd name="T14" fmla="*/ 24 w 25"/>
                  <a:gd name="T15" fmla="*/ 37 h 46"/>
                  <a:gd name="T16" fmla="*/ 24 w 25"/>
                  <a:gd name="T17" fmla="*/ 25 h 46"/>
                  <a:gd name="T18" fmla="*/ 21 w 25"/>
                  <a:gd name="T19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46">
                    <a:moveTo>
                      <a:pt x="21" y="0"/>
                    </a:moveTo>
                    <a:cubicBezTo>
                      <a:pt x="14" y="1"/>
                      <a:pt x="7" y="2"/>
                      <a:pt x="0" y="3"/>
                    </a:cubicBezTo>
                    <a:cubicBezTo>
                      <a:pt x="0" y="4"/>
                      <a:pt x="1" y="5"/>
                      <a:pt x="1" y="7"/>
                    </a:cubicBezTo>
                    <a:cubicBezTo>
                      <a:pt x="1" y="8"/>
                      <a:pt x="2" y="10"/>
                      <a:pt x="3" y="12"/>
                    </a:cubicBezTo>
                    <a:cubicBezTo>
                      <a:pt x="4" y="16"/>
                      <a:pt x="5" y="21"/>
                      <a:pt x="7" y="25"/>
                    </a:cubicBezTo>
                    <a:cubicBezTo>
                      <a:pt x="8" y="28"/>
                      <a:pt x="8" y="32"/>
                      <a:pt x="10" y="35"/>
                    </a:cubicBezTo>
                    <a:cubicBezTo>
                      <a:pt x="11" y="38"/>
                      <a:pt x="12" y="42"/>
                      <a:pt x="15" y="43"/>
                    </a:cubicBezTo>
                    <a:cubicBezTo>
                      <a:pt x="19" y="46"/>
                      <a:pt x="23" y="41"/>
                      <a:pt x="24" y="37"/>
                    </a:cubicBezTo>
                    <a:cubicBezTo>
                      <a:pt x="25" y="33"/>
                      <a:pt x="24" y="29"/>
                      <a:pt x="24" y="25"/>
                    </a:cubicBezTo>
                    <a:cubicBezTo>
                      <a:pt x="24" y="16"/>
                      <a:pt x="22" y="8"/>
                      <a:pt x="21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417"/>
              <p:cNvSpPr/>
              <p:nvPr/>
            </p:nvSpPr>
            <p:spPr bwMode="auto">
              <a:xfrm>
                <a:off x="5030" y="2649"/>
                <a:ext cx="52" cy="50"/>
              </a:xfrm>
              <a:custGeom>
                <a:gdLst>
                  <a:gd name="T0" fmla="*/ 12 w 22"/>
                  <a:gd name="T1" fmla="*/ 21 h 21"/>
                  <a:gd name="T2" fmla="*/ 22 w 22"/>
                  <a:gd name="T3" fmla="*/ 0 h 21"/>
                  <a:gd name="T4" fmla="*/ 0 w 22"/>
                  <a:gd name="T5" fmla="*/ 2 h 21"/>
                  <a:gd name="T6" fmla="*/ 12 w 22"/>
                  <a:gd name="T7" fmla="*/ 21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1">
                    <a:moveTo>
                      <a:pt x="12" y="21"/>
                    </a:moveTo>
                    <a:cubicBezTo>
                      <a:pt x="15" y="14"/>
                      <a:pt x="18" y="7"/>
                      <a:pt x="22" y="0"/>
                    </a:cubicBezTo>
                    <a:cubicBezTo>
                      <a:pt x="15" y="2"/>
                      <a:pt x="7" y="1"/>
                      <a:pt x="0" y="2"/>
                    </a:cubicBezTo>
                    <a:cubicBezTo>
                      <a:pt x="4" y="8"/>
                      <a:pt x="8" y="15"/>
                      <a:pt x="12" y="2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418"/>
              <p:cNvSpPr/>
              <p:nvPr/>
            </p:nvSpPr>
            <p:spPr bwMode="auto">
              <a:xfrm>
                <a:off x="5002" y="2656"/>
                <a:ext cx="54" cy="52"/>
              </a:xfrm>
              <a:custGeom>
                <a:gdLst>
                  <a:gd name="T0" fmla="*/ 11 w 23"/>
                  <a:gd name="T1" fmla="*/ 20 h 22"/>
                  <a:gd name="T2" fmla="*/ 23 w 23"/>
                  <a:gd name="T3" fmla="*/ 19 h 22"/>
                  <a:gd name="T4" fmla="*/ 11 w 23"/>
                  <a:gd name="T5" fmla="*/ 0 h 22"/>
                  <a:gd name="T6" fmla="*/ 6 w 23"/>
                  <a:gd name="T7" fmla="*/ 9 h 22"/>
                  <a:gd name="T8" fmla="*/ 0 w 23"/>
                  <a:gd name="T9" fmla="*/ 21 h 22"/>
                  <a:gd name="T10" fmla="*/ 0 w 23"/>
                  <a:gd name="T11" fmla="*/ 21 h 22"/>
                  <a:gd name="T12" fmla="*/ 11 w 23"/>
                  <a:gd name="T13" fmla="*/ 2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11" y="20"/>
                    </a:moveTo>
                    <a:cubicBezTo>
                      <a:pt x="15" y="20"/>
                      <a:pt x="19" y="19"/>
                      <a:pt x="23" y="19"/>
                    </a:cubicBezTo>
                    <a:cubicBezTo>
                      <a:pt x="19" y="13"/>
                      <a:pt x="15" y="6"/>
                      <a:pt x="11" y="0"/>
                    </a:cubicBezTo>
                    <a:cubicBezTo>
                      <a:pt x="9" y="3"/>
                      <a:pt x="8" y="6"/>
                      <a:pt x="6" y="9"/>
                    </a:cubicBezTo>
                    <a:cubicBezTo>
                      <a:pt x="4" y="13"/>
                      <a:pt x="2" y="17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2"/>
                      <a:pt x="8" y="21"/>
                      <a:pt x="11" y="2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419"/>
              <p:cNvSpPr/>
              <p:nvPr/>
            </p:nvSpPr>
            <p:spPr bwMode="auto">
              <a:xfrm>
                <a:off x="5030" y="2609"/>
                <a:ext cx="52" cy="42"/>
              </a:xfrm>
              <a:custGeom>
                <a:gdLst>
                  <a:gd name="T0" fmla="*/ 16 w 22"/>
                  <a:gd name="T1" fmla="*/ 7 h 18"/>
                  <a:gd name="T2" fmla="*/ 11 w 22"/>
                  <a:gd name="T3" fmla="*/ 0 h 18"/>
                  <a:gd name="T4" fmla="*/ 9 w 22"/>
                  <a:gd name="T5" fmla="*/ 0 h 18"/>
                  <a:gd name="T6" fmla="*/ 0 w 22"/>
                  <a:gd name="T7" fmla="*/ 18 h 18"/>
                  <a:gd name="T8" fmla="*/ 22 w 22"/>
                  <a:gd name="T9" fmla="*/ 16 h 18"/>
                  <a:gd name="T10" fmla="*/ 16 w 22"/>
                  <a:gd name="T11" fmla="*/ 7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16" y="7"/>
                    </a:moveTo>
                    <a:cubicBezTo>
                      <a:pt x="14" y="5"/>
                      <a:pt x="12" y="3"/>
                      <a:pt x="11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7" y="6"/>
                      <a:pt x="3" y="12"/>
                      <a:pt x="0" y="18"/>
                    </a:cubicBezTo>
                    <a:cubicBezTo>
                      <a:pt x="7" y="16"/>
                      <a:pt x="15" y="17"/>
                      <a:pt x="22" y="16"/>
                    </a:cubicBezTo>
                    <a:cubicBezTo>
                      <a:pt x="20" y="13"/>
                      <a:pt x="18" y="10"/>
                      <a:pt x="16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420"/>
              <p:cNvSpPr/>
              <p:nvPr/>
            </p:nvSpPr>
            <p:spPr bwMode="auto">
              <a:xfrm>
                <a:off x="5002" y="2703"/>
                <a:ext cx="54" cy="50"/>
              </a:xfrm>
              <a:custGeom>
                <a:gdLst>
                  <a:gd name="T0" fmla="*/ 0 w 23"/>
                  <a:gd name="T1" fmla="*/ 3 h 21"/>
                  <a:gd name="T2" fmla="*/ 8 w 23"/>
                  <a:gd name="T3" fmla="*/ 11 h 21"/>
                  <a:gd name="T4" fmla="*/ 16 w 23"/>
                  <a:gd name="T5" fmla="*/ 21 h 21"/>
                  <a:gd name="T6" fmla="*/ 17 w 23"/>
                  <a:gd name="T7" fmla="*/ 19 h 21"/>
                  <a:gd name="T8" fmla="*/ 23 w 23"/>
                  <a:gd name="T9" fmla="*/ 0 h 21"/>
                  <a:gd name="T10" fmla="*/ 9 w 23"/>
                  <a:gd name="T11" fmla="*/ 2 h 21"/>
                  <a:gd name="T12" fmla="*/ 0 w 23"/>
                  <a:gd name="T13" fmla="*/ 3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1">
                    <a:moveTo>
                      <a:pt x="0" y="3"/>
                    </a:moveTo>
                    <a:cubicBezTo>
                      <a:pt x="3" y="6"/>
                      <a:pt x="6" y="8"/>
                      <a:pt x="8" y="11"/>
                    </a:cubicBezTo>
                    <a:cubicBezTo>
                      <a:pt x="11" y="14"/>
                      <a:pt x="14" y="17"/>
                      <a:pt x="16" y="21"/>
                    </a:cubicBezTo>
                    <a:cubicBezTo>
                      <a:pt x="17" y="20"/>
                      <a:pt x="17" y="19"/>
                      <a:pt x="17" y="19"/>
                    </a:cubicBezTo>
                    <a:cubicBezTo>
                      <a:pt x="19" y="13"/>
                      <a:pt x="21" y="6"/>
                      <a:pt x="23" y="0"/>
                    </a:cubicBezTo>
                    <a:cubicBezTo>
                      <a:pt x="19" y="1"/>
                      <a:pt x="14" y="1"/>
                      <a:pt x="9" y="2"/>
                    </a:cubicBezTo>
                    <a:cubicBezTo>
                      <a:pt x="6" y="3"/>
                      <a:pt x="3" y="3"/>
                      <a:pt x="0" y="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421"/>
              <p:cNvSpPr/>
              <p:nvPr/>
            </p:nvSpPr>
            <p:spPr bwMode="auto">
              <a:xfrm>
                <a:off x="4976" y="2808"/>
                <a:ext cx="52" cy="54"/>
              </a:xfrm>
              <a:custGeom>
                <a:gdLst>
                  <a:gd name="T0" fmla="*/ 0 w 22"/>
                  <a:gd name="T1" fmla="*/ 8 h 23"/>
                  <a:gd name="T2" fmla="*/ 9 w 22"/>
                  <a:gd name="T3" fmla="*/ 15 h 23"/>
                  <a:gd name="T4" fmla="*/ 19 w 22"/>
                  <a:gd name="T5" fmla="*/ 23 h 23"/>
                  <a:gd name="T6" fmla="*/ 22 w 22"/>
                  <a:gd name="T7" fmla="*/ 0 h 23"/>
                  <a:gd name="T8" fmla="*/ 10 w 22"/>
                  <a:gd name="T9" fmla="*/ 4 h 23"/>
                  <a:gd name="T10" fmla="*/ 0 w 22"/>
                  <a:gd name="T11" fmla="*/ 8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3">
                    <a:moveTo>
                      <a:pt x="0" y="8"/>
                    </a:moveTo>
                    <a:cubicBezTo>
                      <a:pt x="3" y="10"/>
                      <a:pt x="6" y="13"/>
                      <a:pt x="9" y="15"/>
                    </a:cubicBezTo>
                    <a:cubicBezTo>
                      <a:pt x="12" y="18"/>
                      <a:pt x="16" y="20"/>
                      <a:pt x="19" y="23"/>
                    </a:cubicBezTo>
                    <a:cubicBezTo>
                      <a:pt x="19" y="15"/>
                      <a:pt x="20" y="7"/>
                      <a:pt x="22" y="0"/>
                    </a:cubicBezTo>
                    <a:cubicBezTo>
                      <a:pt x="18" y="1"/>
                      <a:pt x="13" y="3"/>
                      <a:pt x="10" y="4"/>
                    </a:cubicBezTo>
                    <a:cubicBezTo>
                      <a:pt x="6" y="6"/>
                      <a:pt x="3" y="7"/>
                      <a:pt x="0" y="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422"/>
              <p:cNvSpPr/>
              <p:nvPr/>
            </p:nvSpPr>
            <p:spPr bwMode="auto">
              <a:xfrm>
                <a:off x="5061" y="2604"/>
                <a:ext cx="52" cy="40"/>
              </a:xfrm>
              <a:custGeom>
                <a:gdLst>
                  <a:gd name="T0" fmla="*/ 10 w 22"/>
                  <a:gd name="T1" fmla="*/ 17 h 17"/>
                  <a:gd name="T2" fmla="*/ 22 w 22"/>
                  <a:gd name="T3" fmla="*/ 0 h 17"/>
                  <a:gd name="T4" fmla="*/ 8 w 22"/>
                  <a:gd name="T5" fmla="*/ 1 h 17"/>
                  <a:gd name="T6" fmla="*/ 0 w 22"/>
                  <a:gd name="T7" fmla="*/ 2 h 17"/>
                  <a:gd name="T8" fmla="*/ 5 w 22"/>
                  <a:gd name="T9" fmla="*/ 9 h 17"/>
                  <a:gd name="T10" fmla="*/ 10 w 22"/>
                  <a:gd name="T11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7">
                    <a:moveTo>
                      <a:pt x="10" y="17"/>
                    </a:moveTo>
                    <a:cubicBezTo>
                      <a:pt x="14" y="11"/>
                      <a:pt x="17" y="5"/>
                      <a:pt x="22" y="0"/>
                    </a:cubicBezTo>
                    <a:cubicBezTo>
                      <a:pt x="17" y="1"/>
                      <a:pt x="13" y="1"/>
                      <a:pt x="8" y="1"/>
                    </a:cubicBezTo>
                    <a:cubicBezTo>
                      <a:pt x="5" y="1"/>
                      <a:pt x="3" y="2"/>
                      <a:pt x="0" y="2"/>
                    </a:cubicBezTo>
                    <a:cubicBezTo>
                      <a:pt x="1" y="4"/>
                      <a:pt x="3" y="6"/>
                      <a:pt x="5" y="9"/>
                    </a:cubicBezTo>
                    <a:cubicBezTo>
                      <a:pt x="7" y="12"/>
                      <a:pt x="9" y="14"/>
                      <a:pt x="10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423"/>
              <p:cNvSpPr/>
              <p:nvPr/>
            </p:nvSpPr>
            <p:spPr bwMode="auto">
              <a:xfrm>
                <a:off x="4997" y="2867"/>
                <a:ext cx="21" cy="12"/>
              </a:xfrm>
              <a:custGeom>
                <a:gdLst>
                  <a:gd name="T0" fmla="*/ 0 w 9"/>
                  <a:gd name="T1" fmla="*/ 5 h 5"/>
                  <a:gd name="T2" fmla="*/ 9 w 9"/>
                  <a:gd name="T3" fmla="*/ 5 h 5"/>
                  <a:gd name="T4" fmla="*/ 9 w 9"/>
                  <a:gd name="T5" fmla="*/ 0 h 5"/>
                  <a:gd name="T6" fmla="*/ 0 w 9"/>
                  <a:gd name="T7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9" y="2"/>
                      <a:pt x="9" y="0"/>
                    </a:cubicBezTo>
                    <a:cubicBezTo>
                      <a:pt x="6" y="2"/>
                      <a:pt x="3" y="3"/>
                      <a:pt x="0" y="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424"/>
              <p:cNvSpPr/>
              <p:nvPr/>
            </p:nvSpPr>
            <p:spPr bwMode="auto">
              <a:xfrm>
                <a:off x="5998" y="2525"/>
                <a:ext cx="28" cy="38"/>
              </a:xfrm>
              <a:custGeom>
                <a:gdLst>
                  <a:gd name="T0" fmla="*/ 9 w 12"/>
                  <a:gd name="T1" fmla="*/ 16 h 16"/>
                  <a:gd name="T2" fmla="*/ 12 w 12"/>
                  <a:gd name="T3" fmla="*/ 5 h 16"/>
                  <a:gd name="T4" fmla="*/ 0 w 12"/>
                  <a:gd name="T5" fmla="*/ 0 h 16"/>
                  <a:gd name="T6" fmla="*/ 9 w 12"/>
                  <a:gd name="T7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6">
                    <a:moveTo>
                      <a:pt x="9" y="16"/>
                    </a:moveTo>
                    <a:cubicBezTo>
                      <a:pt x="9" y="12"/>
                      <a:pt x="10" y="8"/>
                      <a:pt x="12" y="5"/>
                    </a:cubicBezTo>
                    <a:cubicBezTo>
                      <a:pt x="8" y="4"/>
                      <a:pt x="4" y="2"/>
                      <a:pt x="0" y="0"/>
                    </a:cubicBezTo>
                    <a:cubicBezTo>
                      <a:pt x="0" y="7"/>
                      <a:pt x="1" y="15"/>
                      <a:pt x="9" y="1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425"/>
              <p:cNvSpPr/>
              <p:nvPr/>
            </p:nvSpPr>
            <p:spPr bwMode="auto">
              <a:xfrm>
                <a:off x="4987" y="2713"/>
                <a:ext cx="50" cy="52"/>
              </a:xfrm>
              <a:custGeom>
                <a:gdLst>
                  <a:gd name="T0" fmla="*/ 21 w 21"/>
                  <a:gd name="T1" fmla="*/ 18 h 22"/>
                  <a:gd name="T2" fmla="*/ 12 w 21"/>
                  <a:gd name="T3" fmla="*/ 7 h 22"/>
                  <a:gd name="T4" fmla="*/ 5 w 21"/>
                  <a:gd name="T5" fmla="*/ 0 h 22"/>
                  <a:gd name="T6" fmla="*/ 2 w 21"/>
                  <a:gd name="T7" fmla="*/ 12 h 22"/>
                  <a:gd name="T8" fmla="*/ 0 w 21"/>
                  <a:gd name="T9" fmla="*/ 22 h 22"/>
                  <a:gd name="T10" fmla="*/ 11 w 21"/>
                  <a:gd name="T11" fmla="*/ 19 h 22"/>
                  <a:gd name="T12" fmla="*/ 21 w 21"/>
                  <a:gd name="T13" fmla="*/ 18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2">
                    <a:moveTo>
                      <a:pt x="21" y="18"/>
                    </a:moveTo>
                    <a:cubicBezTo>
                      <a:pt x="18" y="14"/>
                      <a:pt x="15" y="11"/>
                      <a:pt x="12" y="7"/>
                    </a:cubicBezTo>
                    <a:cubicBezTo>
                      <a:pt x="10" y="5"/>
                      <a:pt x="7" y="3"/>
                      <a:pt x="5" y="0"/>
                    </a:cubicBezTo>
                    <a:cubicBezTo>
                      <a:pt x="4" y="4"/>
                      <a:pt x="3" y="8"/>
                      <a:pt x="2" y="12"/>
                    </a:cubicBezTo>
                    <a:cubicBezTo>
                      <a:pt x="1" y="15"/>
                      <a:pt x="0" y="18"/>
                      <a:pt x="0" y="22"/>
                    </a:cubicBezTo>
                    <a:cubicBezTo>
                      <a:pt x="3" y="21"/>
                      <a:pt x="7" y="20"/>
                      <a:pt x="11" y="19"/>
                    </a:cubicBezTo>
                    <a:cubicBezTo>
                      <a:pt x="15" y="19"/>
                      <a:pt x="18" y="18"/>
                      <a:pt x="21" y="1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426"/>
              <p:cNvSpPr/>
              <p:nvPr/>
            </p:nvSpPr>
            <p:spPr bwMode="auto">
              <a:xfrm>
                <a:off x="5860" y="2741"/>
                <a:ext cx="93" cy="119"/>
              </a:xfrm>
              <a:custGeom>
                <a:gdLst>
                  <a:gd name="T0" fmla="*/ 9 w 39"/>
                  <a:gd name="T1" fmla="*/ 18 h 50"/>
                  <a:gd name="T2" fmla="*/ 0 w 39"/>
                  <a:gd name="T3" fmla="*/ 0 h 50"/>
                  <a:gd name="T4" fmla="*/ 2 w 39"/>
                  <a:gd name="T5" fmla="*/ 8 h 50"/>
                  <a:gd name="T6" fmla="*/ 4 w 39"/>
                  <a:gd name="T7" fmla="*/ 21 h 50"/>
                  <a:gd name="T8" fmla="*/ 1 w 39"/>
                  <a:gd name="T9" fmla="*/ 41 h 50"/>
                  <a:gd name="T10" fmla="*/ 12 w 39"/>
                  <a:gd name="T11" fmla="*/ 50 h 50"/>
                  <a:gd name="T12" fmla="*/ 16 w 39"/>
                  <a:gd name="T13" fmla="*/ 42 h 50"/>
                  <a:gd name="T14" fmla="*/ 18 w 39"/>
                  <a:gd name="T15" fmla="*/ 41 h 50"/>
                  <a:gd name="T16" fmla="*/ 39 w 39"/>
                  <a:gd name="T17" fmla="*/ 40 h 50"/>
                  <a:gd name="T18" fmla="*/ 29 w 39"/>
                  <a:gd name="T19" fmla="*/ 40 h 50"/>
                  <a:gd name="T20" fmla="*/ 9 w 39"/>
                  <a:gd name="T21" fmla="*/ 19 h 50"/>
                  <a:gd name="T22" fmla="*/ 9 w 39"/>
                  <a:gd name="T23" fmla="*/ 18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50">
                    <a:moveTo>
                      <a:pt x="9" y="18"/>
                    </a:moveTo>
                    <a:cubicBezTo>
                      <a:pt x="6" y="12"/>
                      <a:pt x="3" y="6"/>
                      <a:pt x="0" y="0"/>
                    </a:cubicBezTo>
                    <a:cubicBezTo>
                      <a:pt x="1" y="2"/>
                      <a:pt x="1" y="5"/>
                      <a:pt x="2" y="8"/>
                    </a:cubicBezTo>
                    <a:cubicBezTo>
                      <a:pt x="3" y="12"/>
                      <a:pt x="4" y="17"/>
                      <a:pt x="4" y="21"/>
                    </a:cubicBezTo>
                    <a:cubicBezTo>
                      <a:pt x="5" y="27"/>
                      <a:pt x="6" y="36"/>
                      <a:pt x="1" y="41"/>
                    </a:cubicBezTo>
                    <a:cubicBezTo>
                      <a:pt x="4" y="45"/>
                      <a:pt x="7" y="48"/>
                      <a:pt x="12" y="50"/>
                    </a:cubicBezTo>
                    <a:cubicBezTo>
                      <a:pt x="14" y="49"/>
                      <a:pt x="16" y="44"/>
                      <a:pt x="16" y="42"/>
                    </a:cubicBezTo>
                    <a:cubicBezTo>
                      <a:pt x="16" y="41"/>
                      <a:pt x="17" y="41"/>
                      <a:pt x="18" y="41"/>
                    </a:cubicBezTo>
                    <a:cubicBezTo>
                      <a:pt x="22" y="47"/>
                      <a:pt x="35" y="48"/>
                      <a:pt x="39" y="40"/>
                    </a:cubicBezTo>
                    <a:cubicBezTo>
                      <a:pt x="35" y="41"/>
                      <a:pt x="32" y="40"/>
                      <a:pt x="29" y="40"/>
                    </a:cubicBezTo>
                    <a:cubicBezTo>
                      <a:pt x="19" y="37"/>
                      <a:pt x="12" y="29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427"/>
              <p:cNvSpPr/>
              <p:nvPr/>
            </p:nvSpPr>
            <p:spPr bwMode="auto">
              <a:xfrm>
                <a:off x="4969" y="2829"/>
                <a:ext cx="49" cy="50"/>
              </a:xfrm>
              <a:custGeom>
                <a:gdLst>
                  <a:gd name="T0" fmla="*/ 21 w 21"/>
                  <a:gd name="T1" fmla="*/ 15 h 21"/>
                  <a:gd name="T2" fmla="*/ 11 w 21"/>
                  <a:gd name="T3" fmla="*/ 7 h 21"/>
                  <a:gd name="T4" fmla="*/ 2 w 21"/>
                  <a:gd name="T5" fmla="*/ 0 h 21"/>
                  <a:gd name="T6" fmla="*/ 0 w 21"/>
                  <a:gd name="T7" fmla="*/ 21 h 21"/>
                  <a:gd name="T8" fmla="*/ 9 w 21"/>
                  <a:gd name="T9" fmla="*/ 21 h 21"/>
                  <a:gd name="T10" fmla="*/ 10 w 21"/>
                  <a:gd name="T11" fmla="*/ 20 h 21"/>
                  <a:gd name="T12" fmla="*/ 21 w 21"/>
                  <a:gd name="T13" fmla="*/ 15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1">
                    <a:moveTo>
                      <a:pt x="21" y="15"/>
                    </a:moveTo>
                    <a:cubicBezTo>
                      <a:pt x="18" y="12"/>
                      <a:pt x="15" y="10"/>
                      <a:pt x="11" y="7"/>
                    </a:cubicBezTo>
                    <a:cubicBezTo>
                      <a:pt x="8" y="5"/>
                      <a:pt x="5" y="3"/>
                      <a:pt x="2" y="0"/>
                    </a:cubicBezTo>
                    <a:cubicBezTo>
                      <a:pt x="1" y="7"/>
                      <a:pt x="0" y="14"/>
                      <a:pt x="0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10" y="21"/>
                      <a:pt x="10" y="20"/>
                    </a:cubicBezTo>
                    <a:cubicBezTo>
                      <a:pt x="14" y="19"/>
                      <a:pt x="17" y="17"/>
                      <a:pt x="21" y="1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428"/>
              <p:cNvSpPr/>
              <p:nvPr/>
            </p:nvSpPr>
            <p:spPr bwMode="auto">
              <a:xfrm>
                <a:off x="4987" y="2758"/>
                <a:ext cx="53" cy="45"/>
              </a:xfrm>
              <a:custGeom>
                <a:gdLst>
                  <a:gd name="T0" fmla="*/ 0 w 22"/>
                  <a:gd name="T1" fmla="*/ 4 h 19"/>
                  <a:gd name="T2" fmla="*/ 2 w 22"/>
                  <a:gd name="T3" fmla="*/ 7 h 19"/>
                  <a:gd name="T4" fmla="*/ 7 w 22"/>
                  <a:gd name="T5" fmla="*/ 11 h 19"/>
                  <a:gd name="T6" fmla="*/ 17 w 22"/>
                  <a:gd name="T7" fmla="*/ 19 h 19"/>
                  <a:gd name="T8" fmla="*/ 22 w 22"/>
                  <a:gd name="T9" fmla="*/ 0 h 19"/>
                  <a:gd name="T10" fmla="*/ 11 w 22"/>
                  <a:gd name="T11" fmla="*/ 2 h 19"/>
                  <a:gd name="T12" fmla="*/ 0 w 22"/>
                  <a:gd name="T13" fmla="*/ 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9">
                    <a:moveTo>
                      <a:pt x="0" y="4"/>
                    </a:moveTo>
                    <a:cubicBezTo>
                      <a:pt x="1" y="5"/>
                      <a:pt x="1" y="6"/>
                      <a:pt x="2" y="7"/>
                    </a:cubicBezTo>
                    <a:cubicBezTo>
                      <a:pt x="3" y="8"/>
                      <a:pt x="5" y="10"/>
                      <a:pt x="7" y="11"/>
                    </a:cubicBezTo>
                    <a:cubicBezTo>
                      <a:pt x="10" y="14"/>
                      <a:pt x="14" y="16"/>
                      <a:pt x="17" y="19"/>
                    </a:cubicBezTo>
                    <a:cubicBezTo>
                      <a:pt x="19" y="13"/>
                      <a:pt x="20" y="6"/>
                      <a:pt x="22" y="0"/>
                    </a:cubicBezTo>
                    <a:cubicBezTo>
                      <a:pt x="18" y="1"/>
                      <a:pt x="15" y="1"/>
                      <a:pt x="11" y="2"/>
                    </a:cubicBezTo>
                    <a:cubicBezTo>
                      <a:pt x="7" y="3"/>
                      <a:pt x="4" y="4"/>
                      <a:pt x="0" y="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429"/>
              <p:cNvSpPr/>
              <p:nvPr/>
            </p:nvSpPr>
            <p:spPr bwMode="auto">
              <a:xfrm>
                <a:off x="4973" y="2770"/>
                <a:ext cx="52" cy="55"/>
              </a:xfrm>
              <a:custGeom>
                <a:gdLst>
                  <a:gd name="T0" fmla="*/ 22 w 22"/>
                  <a:gd name="T1" fmla="*/ 15 h 23"/>
                  <a:gd name="T2" fmla="*/ 12 w 22"/>
                  <a:gd name="T3" fmla="*/ 7 h 23"/>
                  <a:gd name="T4" fmla="*/ 7 w 22"/>
                  <a:gd name="T5" fmla="*/ 3 h 23"/>
                  <a:gd name="T6" fmla="*/ 5 w 22"/>
                  <a:gd name="T7" fmla="*/ 0 h 23"/>
                  <a:gd name="T8" fmla="*/ 2 w 22"/>
                  <a:gd name="T9" fmla="*/ 16 h 23"/>
                  <a:gd name="T10" fmla="*/ 0 w 22"/>
                  <a:gd name="T11" fmla="*/ 23 h 23"/>
                  <a:gd name="T12" fmla="*/ 11 w 22"/>
                  <a:gd name="T13" fmla="*/ 18 h 23"/>
                  <a:gd name="T14" fmla="*/ 22 w 22"/>
                  <a:gd name="T15" fmla="*/ 15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3">
                    <a:moveTo>
                      <a:pt x="22" y="15"/>
                    </a:moveTo>
                    <a:cubicBezTo>
                      <a:pt x="18" y="12"/>
                      <a:pt x="15" y="10"/>
                      <a:pt x="12" y="7"/>
                    </a:cubicBezTo>
                    <a:cubicBezTo>
                      <a:pt x="10" y="6"/>
                      <a:pt x="9" y="5"/>
                      <a:pt x="7" y="3"/>
                    </a:cubicBezTo>
                    <a:cubicBezTo>
                      <a:pt x="7" y="2"/>
                      <a:pt x="6" y="1"/>
                      <a:pt x="5" y="0"/>
                    </a:cubicBezTo>
                    <a:cubicBezTo>
                      <a:pt x="4" y="5"/>
                      <a:pt x="3" y="10"/>
                      <a:pt x="2" y="16"/>
                    </a:cubicBezTo>
                    <a:cubicBezTo>
                      <a:pt x="1" y="18"/>
                      <a:pt x="1" y="20"/>
                      <a:pt x="0" y="23"/>
                    </a:cubicBezTo>
                    <a:cubicBezTo>
                      <a:pt x="4" y="22"/>
                      <a:pt x="8" y="20"/>
                      <a:pt x="11" y="18"/>
                    </a:cubicBezTo>
                    <a:cubicBezTo>
                      <a:pt x="15" y="17"/>
                      <a:pt x="18" y="16"/>
                      <a:pt x="22" y="1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430"/>
              <p:cNvSpPr/>
              <p:nvPr/>
            </p:nvSpPr>
            <p:spPr bwMode="auto">
              <a:xfrm>
                <a:off x="4105" y="1738"/>
                <a:ext cx="135" cy="61"/>
              </a:xfrm>
              <a:custGeom>
                <a:gdLst>
                  <a:gd name="T0" fmla="*/ 19 w 57"/>
                  <a:gd name="T1" fmla="*/ 13 h 26"/>
                  <a:gd name="T2" fmla="*/ 34 w 57"/>
                  <a:gd name="T3" fmla="*/ 17 h 26"/>
                  <a:gd name="T4" fmla="*/ 48 w 57"/>
                  <a:gd name="T5" fmla="*/ 23 h 26"/>
                  <a:gd name="T6" fmla="*/ 57 w 57"/>
                  <a:gd name="T7" fmla="*/ 26 h 26"/>
                  <a:gd name="T8" fmla="*/ 48 w 57"/>
                  <a:gd name="T9" fmla="*/ 15 h 26"/>
                  <a:gd name="T10" fmla="*/ 48 w 57"/>
                  <a:gd name="T11" fmla="*/ 15 h 26"/>
                  <a:gd name="T12" fmla="*/ 37 w 57"/>
                  <a:gd name="T13" fmla="*/ 11 h 26"/>
                  <a:gd name="T14" fmla="*/ 24 w 57"/>
                  <a:gd name="T15" fmla="*/ 7 h 26"/>
                  <a:gd name="T16" fmla="*/ 10 w 57"/>
                  <a:gd name="T17" fmla="*/ 3 h 26"/>
                  <a:gd name="T18" fmla="*/ 0 w 57"/>
                  <a:gd name="T19" fmla="*/ 0 h 26"/>
                  <a:gd name="T20" fmla="*/ 5 w 57"/>
                  <a:gd name="T21" fmla="*/ 9 h 26"/>
                  <a:gd name="T22" fmla="*/ 19 w 57"/>
                  <a:gd name="T23" fmla="*/ 13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26">
                    <a:moveTo>
                      <a:pt x="19" y="13"/>
                    </a:moveTo>
                    <a:cubicBezTo>
                      <a:pt x="24" y="14"/>
                      <a:pt x="29" y="15"/>
                      <a:pt x="34" y="17"/>
                    </a:cubicBezTo>
                    <a:cubicBezTo>
                      <a:pt x="39" y="19"/>
                      <a:pt x="43" y="21"/>
                      <a:pt x="48" y="23"/>
                    </a:cubicBezTo>
                    <a:cubicBezTo>
                      <a:pt x="51" y="24"/>
                      <a:pt x="54" y="24"/>
                      <a:pt x="57" y="26"/>
                    </a:cubicBezTo>
                    <a:cubicBezTo>
                      <a:pt x="54" y="22"/>
                      <a:pt x="51" y="18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5" y="13"/>
                      <a:pt x="41" y="12"/>
                      <a:pt x="37" y="11"/>
                    </a:cubicBezTo>
                    <a:cubicBezTo>
                      <a:pt x="33" y="9"/>
                      <a:pt x="28" y="8"/>
                      <a:pt x="24" y="7"/>
                    </a:cubicBezTo>
                    <a:cubicBezTo>
                      <a:pt x="19" y="5"/>
                      <a:pt x="15" y="4"/>
                      <a:pt x="10" y="3"/>
                    </a:cubicBezTo>
                    <a:cubicBezTo>
                      <a:pt x="7" y="2"/>
                      <a:pt x="3" y="2"/>
                      <a:pt x="0" y="0"/>
                    </a:cubicBezTo>
                    <a:cubicBezTo>
                      <a:pt x="2" y="3"/>
                      <a:pt x="4" y="6"/>
                      <a:pt x="5" y="9"/>
                    </a:cubicBezTo>
                    <a:cubicBezTo>
                      <a:pt x="10" y="11"/>
                      <a:pt x="14" y="12"/>
                      <a:pt x="19" y="1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431"/>
              <p:cNvSpPr/>
              <p:nvPr/>
            </p:nvSpPr>
            <p:spPr bwMode="auto">
              <a:xfrm>
                <a:off x="4945" y="2722"/>
                <a:ext cx="47" cy="157"/>
              </a:xfrm>
              <a:custGeom>
                <a:gdLst>
                  <a:gd name="T0" fmla="*/ 15 w 20"/>
                  <a:gd name="T1" fmla="*/ 19 h 66"/>
                  <a:gd name="T2" fmla="*/ 15 w 20"/>
                  <a:gd name="T3" fmla="*/ 19 h 66"/>
                  <a:gd name="T4" fmla="*/ 16 w 20"/>
                  <a:gd name="T5" fmla="*/ 16 h 66"/>
                  <a:gd name="T6" fmla="*/ 20 w 20"/>
                  <a:gd name="T7" fmla="*/ 0 h 66"/>
                  <a:gd name="T8" fmla="*/ 15 w 20"/>
                  <a:gd name="T9" fmla="*/ 11 h 66"/>
                  <a:gd name="T10" fmla="*/ 5 w 20"/>
                  <a:gd name="T11" fmla="*/ 31 h 66"/>
                  <a:gd name="T12" fmla="*/ 0 w 20"/>
                  <a:gd name="T13" fmla="*/ 66 h 66"/>
                  <a:gd name="T14" fmla="*/ 8 w 20"/>
                  <a:gd name="T15" fmla="*/ 66 h 66"/>
                  <a:gd name="T16" fmla="*/ 9 w 20"/>
                  <a:gd name="T17" fmla="*/ 55 h 66"/>
                  <a:gd name="T18" fmla="*/ 15 w 20"/>
                  <a:gd name="T19" fmla="*/ 19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66">
                    <a:moveTo>
                      <a:pt x="15" y="19"/>
                    </a:move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18"/>
                      <a:pt x="16" y="17"/>
                      <a:pt x="16" y="16"/>
                    </a:cubicBezTo>
                    <a:cubicBezTo>
                      <a:pt x="17" y="11"/>
                      <a:pt x="19" y="6"/>
                      <a:pt x="20" y="0"/>
                    </a:cubicBezTo>
                    <a:cubicBezTo>
                      <a:pt x="19" y="4"/>
                      <a:pt x="17" y="8"/>
                      <a:pt x="15" y="11"/>
                    </a:cubicBezTo>
                    <a:cubicBezTo>
                      <a:pt x="12" y="18"/>
                      <a:pt x="8" y="24"/>
                      <a:pt x="5" y="31"/>
                    </a:cubicBezTo>
                    <a:cubicBezTo>
                      <a:pt x="2" y="43"/>
                      <a:pt x="1" y="54"/>
                      <a:pt x="0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8" y="62"/>
                      <a:pt x="8" y="59"/>
                      <a:pt x="9" y="55"/>
                    </a:cubicBezTo>
                    <a:cubicBezTo>
                      <a:pt x="10" y="43"/>
                      <a:pt x="12" y="31"/>
                      <a:pt x="15" y="19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432"/>
              <p:cNvSpPr/>
              <p:nvPr/>
            </p:nvSpPr>
            <p:spPr bwMode="auto">
              <a:xfrm>
                <a:off x="5302" y="2827"/>
                <a:ext cx="267" cy="52"/>
              </a:xfrm>
              <a:custGeom>
                <a:gdLst>
                  <a:gd name="T0" fmla="*/ 66 w 113"/>
                  <a:gd name="T1" fmla="*/ 3 h 22"/>
                  <a:gd name="T2" fmla="*/ 48 w 113"/>
                  <a:gd name="T3" fmla="*/ 1 h 22"/>
                  <a:gd name="T4" fmla="*/ 29 w 113"/>
                  <a:gd name="T5" fmla="*/ 1 h 22"/>
                  <a:gd name="T6" fmla="*/ 0 w 113"/>
                  <a:gd name="T7" fmla="*/ 13 h 22"/>
                  <a:gd name="T8" fmla="*/ 10 w 113"/>
                  <a:gd name="T9" fmla="*/ 12 h 22"/>
                  <a:gd name="T10" fmla="*/ 28 w 113"/>
                  <a:gd name="T11" fmla="*/ 11 h 22"/>
                  <a:gd name="T12" fmla="*/ 64 w 113"/>
                  <a:gd name="T13" fmla="*/ 14 h 22"/>
                  <a:gd name="T14" fmla="*/ 90 w 113"/>
                  <a:gd name="T15" fmla="*/ 22 h 22"/>
                  <a:gd name="T16" fmla="*/ 113 w 113"/>
                  <a:gd name="T17" fmla="*/ 22 h 22"/>
                  <a:gd name="T18" fmla="*/ 101 w 113"/>
                  <a:gd name="T19" fmla="*/ 16 h 22"/>
                  <a:gd name="T20" fmla="*/ 66 w 113"/>
                  <a:gd name="T21" fmla="*/ 3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22">
                    <a:moveTo>
                      <a:pt x="66" y="3"/>
                    </a:moveTo>
                    <a:cubicBezTo>
                      <a:pt x="60" y="2"/>
                      <a:pt x="54" y="1"/>
                      <a:pt x="48" y="1"/>
                    </a:cubicBezTo>
                    <a:cubicBezTo>
                      <a:pt x="42" y="0"/>
                      <a:pt x="35" y="0"/>
                      <a:pt x="29" y="1"/>
                    </a:cubicBezTo>
                    <a:cubicBezTo>
                      <a:pt x="19" y="4"/>
                      <a:pt x="9" y="8"/>
                      <a:pt x="0" y="13"/>
                    </a:cubicBezTo>
                    <a:cubicBezTo>
                      <a:pt x="3" y="13"/>
                      <a:pt x="7" y="12"/>
                      <a:pt x="10" y="12"/>
                    </a:cubicBezTo>
                    <a:cubicBezTo>
                      <a:pt x="16" y="12"/>
                      <a:pt x="22" y="11"/>
                      <a:pt x="28" y="11"/>
                    </a:cubicBezTo>
                    <a:cubicBezTo>
                      <a:pt x="40" y="11"/>
                      <a:pt x="52" y="12"/>
                      <a:pt x="64" y="14"/>
                    </a:cubicBezTo>
                    <a:cubicBezTo>
                      <a:pt x="73" y="16"/>
                      <a:pt x="81" y="19"/>
                      <a:pt x="90" y="22"/>
                    </a:cubicBezTo>
                    <a:cubicBezTo>
                      <a:pt x="113" y="22"/>
                      <a:pt x="113" y="22"/>
                      <a:pt x="113" y="22"/>
                    </a:cubicBezTo>
                    <a:cubicBezTo>
                      <a:pt x="109" y="20"/>
                      <a:pt x="105" y="18"/>
                      <a:pt x="101" y="16"/>
                    </a:cubicBezTo>
                    <a:cubicBezTo>
                      <a:pt x="90" y="10"/>
                      <a:pt x="78" y="6"/>
                      <a:pt x="66" y="3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433"/>
              <p:cNvSpPr/>
              <p:nvPr/>
            </p:nvSpPr>
            <p:spPr bwMode="auto">
              <a:xfrm>
                <a:off x="3968" y="2305"/>
                <a:ext cx="180" cy="73"/>
              </a:xfrm>
              <a:custGeom>
                <a:gdLst>
                  <a:gd name="T0" fmla="*/ 52 w 76"/>
                  <a:gd name="T1" fmla="*/ 12 h 31"/>
                  <a:gd name="T2" fmla="*/ 52 w 76"/>
                  <a:gd name="T3" fmla="*/ 12 h 31"/>
                  <a:gd name="T4" fmla="*/ 45 w 76"/>
                  <a:gd name="T5" fmla="*/ 10 h 31"/>
                  <a:gd name="T6" fmla="*/ 38 w 76"/>
                  <a:gd name="T7" fmla="*/ 7 h 31"/>
                  <a:gd name="T8" fmla="*/ 26 w 76"/>
                  <a:gd name="T9" fmla="*/ 4 h 31"/>
                  <a:gd name="T10" fmla="*/ 12 w 76"/>
                  <a:gd name="T11" fmla="*/ 1 h 31"/>
                  <a:gd name="T12" fmla="*/ 1 w 76"/>
                  <a:gd name="T13" fmla="*/ 0 h 31"/>
                  <a:gd name="T14" fmla="*/ 1 w 76"/>
                  <a:gd name="T15" fmla="*/ 10 h 31"/>
                  <a:gd name="T16" fmla="*/ 0 w 76"/>
                  <a:gd name="T17" fmla="*/ 14 h 31"/>
                  <a:gd name="T18" fmla="*/ 17 w 76"/>
                  <a:gd name="T19" fmla="*/ 17 h 31"/>
                  <a:gd name="T20" fmla="*/ 36 w 76"/>
                  <a:gd name="T21" fmla="*/ 20 h 31"/>
                  <a:gd name="T22" fmla="*/ 54 w 76"/>
                  <a:gd name="T23" fmla="*/ 25 h 31"/>
                  <a:gd name="T24" fmla="*/ 70 w 76"/>
                  <a:gd name="T25" fmla="*/ 31 h 31"/>
                  <a:gd name="T26" fmla="*/ 76 w 76"/>
                  <a:gd name="T27" fmla="*/ 22 h 31"/>
                  <a:gd name="T28" fmla="*/ 65 w 76"/>
                  <a:gd name="T29" fmla="*/ 19 h 31"/>
                  <a:gd name="T30" fmla="*/ 52 w 76"/>
                  <a:gd name="T31" fmla="*/ 12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6" h="31">
                    <a:moveTo>
                      <a:pt x="52" y="12"/>
                    </a:moveTo>
                    <a:cubicBezTo>
                      <a:pt x="52" y="12"/>
                      <a:pt x="52" y="12"/>
                      <a:pt x="52" y="12"/>
                    </a:cubicBezTo>
                    <a:cubicBezTo>
                      <a:pt x="50" y="11"/>
                      <a:pt x="47" y="11"/>
                      <a:pt x="45" y="10"/>
                    </a:cubicBezTo>
                    <a:cubicBezTo>
                      <a:pt x="43" y="9"/>
                      <a:pt x="40" y="8"/>
                      <a:pt x="38" y="7"/>
                    </a:cubicBezTo>
                    <a:cubicBezTo>
                      <a:pt x="34" y="6"/>
                      <a:pt x="30" y="5"/>
                      <a:pt x="26" y="4"/>
                    </a:cubicBezTo>
                    <a:cubicBezTo>
                      <a:pt x="21" y="3"/>
                      <a:pt x="16" y="2"/>
                      <a:pt x="12" y="1"/>
                    </a:cubicBezTo>
                    <a:cubicBezTo>
                      <a:pt x="8" y="0"/>
                      <a:pt x="5" y="1"/>
                      <a:pt x="1" y="0"/>
                    </a:cubicBezTo>
                    <a:cubicBezTo>
                      <a:pt x="2" y="3"/>
                      <a:pt x="2" y="6"/>
                      <a:pt x="1" y="10"/>
                    </a:cubicBezTo>
                    <a:cubicBezTo>
                      <a:pt x="1" y="11"/>
                      <a:pt x="1" y="13"/>
                      <a:pt x="0" y="14"/>
                    </a:cubicBezTo>
                    <a:cubicBezTo>
                      <a:pt x="6" y="15"/>
                      <a:pt x="11" y="16"/>
                      <a:pt x="17" y="17"/>
                    </a:cubicBezTo>
                    <a:cubicBezTo>
                      <a:pt x="23" y="18"/>
                      <a:pt x="29" y="19"/>
                      <a:pt x="36" y="20"/>
                    </a:cubicBezTo>
                    <a:cubicBezTo>
                      <a:pt x="42" y="22"/>
                      <a:pt x="48" y="24"/>
                      <a:pt x="54" y="25"/>
                    </a:cubicBezTo>
                    <a:cubicBezTo>
                      <a:pt x="59" y="27"/>
                      <a:pt x="65" y="28"/>
                      <a:pt x="70" y="31"/>
                    </a:cubicBezTo>
                    <a:cubicBezTo>
                      <a:pt x="71" y="28"/>
                      <a:pt x="73" y="25"/>
                      <a:pt x="76" y="22"/>
                    </a:cubicBezTo>
                    <a:cubicBezTo>
                      <a:pt x="72" y="21"/>
                      <a:pt x="68" y="20"/>
                      <a:pt x="65" y="19"/>
                    </a:cubicBezTo>
                    <a:cubicBezTo>
                      <a:pt x="60" y="17"/>
                      <a:pt x="56" y="15"/>
                      <a:pt x="52" y="12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434"/>
              <p:cNvSpPr/>
              <p:nvPr/>
            </p:nvSpPr>
            <p:spPr bwMode="auto">
              <a:xfrm>
                <a:off x="3880" y="2276"/>
                <a:ext cx="88" cy="93"/>
              </a:xfrm>
              <a:custGeom>
                <a:gdLst>
                  <a:gd name="T0" fmla="*/ 23 w 37"/>
                  <a:gd name="T1" fmla="*/ 1 h 39"/>
                  <a:gd name="T2" fmla="*/ 4 w 37"/>
                  <a:gd name="T3" fmla="*/ 9 h 39"/>
                  <a:gd name="T4" fmla="*/ 2 w 37"/>
                  <a:gd name="T5" fmla="*/ 13 h 39"/>
                  <a:gd name="T6" fmla="*/ 1 w 37"/>
                  <a:gd name="T7" fmla="*/ 14 h 39"/>
                  <a:gd name="T8" fmla="*/ 1 w 37"/>
                  <a:gd name="T9" fmla="*/ 22 h 39"/>
                  <a:gd name="T10" fmla="*/ 1 w 37"/>
                  <a:gd name="T11" fmla="*/ 24 h 39"/>
                  <a:gd name="T12" fmla="*/ 12 w 37"/>
                  <a:gd name="T13" fmla="*/ 36 h 39"/>
                  <a:gd name="T14" fmla="*/ 36 w 37"/>
                  <a:gd name="T15" fmla="*/ 24 h 39"/>
                  <a:gd name="T16" fmla="*/ 35 w 37"/>
                  <a:gd name="T17" fmla="*/ 9 h 39"/>
                  <a:gd name="T18" fmla="*/ 23 w 37"/>
                  <a:gd name="T19" fmla="*/ 1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9">
                    <a:moveTo>
                      <a:pt x="23" y="1"/>
                    </a:moveTo>
                    <a:cubicBezTo>
                      <a:pt x="16" y="0"/>
                      <a:pt x="8" y="3"/>
                      <a:pt x="4" y="9"/>
                    </a:cubicBezTo>
                    <a:cubicBezTo>
                      <a:pt x="3" y="10"/>
                      <a:pt x="2" y="12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6"/>
                      <a:pt x="0" y="19"/>
                      <a:pt x="1" y="22"/>
                    </a:cubicBezTo>
                    <a:cubicBezTo>
                      <a:pt x="1" y="22"/>
                      <a:pt x="1" y="23"/>
                      <a:pt x="1" y="24"/>
                    </a:cubicBezTo>
                    <a:cubicBezTo>
                      <a:pt x="3" y="29"/>
                      <a:pt x="7" y="34"/>
                      <a:pt x="12" y="36"/>
                    </a:cubicBezTo>
                    <a:cubicBezTo>
                      <a:pt x="22" y="39"/>
                      <a:pt x="33" y="34"/>
                      <a:pt x="36" y="24"/>
                    </a:cubicBezTo>
                    <a:cubicBezTo>
                      <a:pt x="37" y="19"/>
                      <a:pt x="37" y="14"/>
                      <a:pt x="35" y="9"/>
                    </a:cubicBezTo>
                    <a:cubicBezTo>
                      <a:pt x="33" y="5"/>
                      <a:pt x="28" y="2"/>
                      <a:pt x="23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435"/>
              <p:cNvSpPr/>
              <p:nvPr/>
            </p:nvSpPr>
            <p:spPr bwMode="auto">
              <a:xfrm>
                <a:off x="3788" y="2312"/>
                <a:ext cx="168" cy="211"/>
              </a:xfrm>
              <a:custGeom>
                <a:gdLst>
                  <a:gd name="T0" fmla="*/ 38 w 71"/>
                  <a:gd name="T1" fmla="*/ 0 h 89"/>
                  <a:gd name="T2" fmla="*/ 19 w 71"/>
                  <a:gd name="T3" fmla="*/ 9 h 89"/>
                  <a:gd name="T4" fmla="*/ 8 w 71"/>
                  <a:gd name="T5" fmla="*/ 21 h 89"/>
                  <a:gd name="T6" fmla="*/ 2 w 71"/>
                  <a:gd name="T7" fmla="*/ 36 h 89"/>
                  <a:gd name="T8" fmla="*/ 9 w 71"/>
                  <a:gd name="T9" fmla="*/ 69 h 89"/>
                  <a:gd name="T10" fmla="*/ 60 w 71"/>
                  <a:gd name="T11" fmla="*/ 74 h 89"/>
                  <a:gd name="T12" fmla="*/ 69 w 71"/>
                  <a:gd name="T13" fmla="*/ 49 h 89"/>
                  <a:gd name="T14" fmla="*/ 61 w 71"/>
                  <a:gd name="T15" fmla="*/ 36 h 89"/>
                  <a:gd name="T16" fmla="*/ 46 w 71"/>
                  <a:gd name="T17" fmla="*/ 31 h 89"/>
                  <a:gd name="T18" fmla="*/ 34 w 71"/>
                  <a:gd name="T19" fmla="*/ 37 h 89"/>
                  <a:gd name="T20" fmla="*/ 31 w 71"/>
                  <a:gd name="T21" fmla="*/ 50 h 89"/>
                  <a:gd name="T22" fmla="*/ 41 w 71"/>
                  <a:gd name="T23" fmla="*/ 58 h 89"/>
                  <a:gd name="T24" fmla="*/ 54 w 71"/>
                  <a:gd name="T25" fmla="*/ 50 h 89"/>
                  <a:gd name="T26" fmla="*/ 55 w 71"/>
                  <a:gd name="T27" fmla="*/ 49 h 89"/>
                  <a:gd name="T28" fmla="*/ 55 w 71"/>
                  <a:gd name="T29" fmla="*/ 50 h 89"/>
                  <a:gd name="T30" fmla="*/ 57 w 71"/>
                  <a:gd name="T31" fmla="*/ 56 h 89"/>
                  <a:gd name="T32" fmla="*/ 39 w 71"/>
                  <a:gd name="T33" fmla="*/ 70 h 89"/>
                  <a:gd name="T34" fmla="*/ 19 w 71"/>
                  <a:gd name="T35" fmla="*/ 57 h 89"/>
                  <a:gd name="T36" fmla="*/ 21 w 71"/>
                  <a:gd name="T37" fmla="*/ 29 h 89"/>
                  <a:gd name="T38" fmla="*/ 31 w 71"/>
                  <a:gd name="T39" fmla="*/ 20 h 89"/>
                  <a:gd name="T40" fmla="*/ 41 w 71"/>
                  <a:gd name="T41" fmla="*/ 15 h 89"/>
                  <a:gd name="T42" fmla="*/ 40 w 71"/>
                  <a:gd name="T43" fmla="*/ 13 h 89"/>
                  <a:gd name="T44" fmla="*/ 38 w 71"/>
                  <a:gd name="T45" fmla="*/ 0 h 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" h="89">
                    <a:moveTo>
                      <a:pt x="38" y="0"/>
                    </a:moveTo>
                    <a:cubicBezTo>
                      <a:pt x="31" y="0"/>
                      <a:pt x="25" y="5"/>
                      <a:pt x="19" y="9"/>
                    </a:cubicBezTo>
                    <a:cubicBezTo>
                      <a:pt x="15" y="12"/>
                      <a:pt x="11" y="16"/>
                      <a:pt x="8" y="21"/>
                    </a:cubicBezTo>
                    <a:cubicBezTo>
                      <a:pt x="5" y="26"/>
                      <a:pt x="3" y="31"/>
                      <a:pt x="2" y="36"/>
                    </a:cubicBezTo>
                    <a:cubicBezTo>
                      <a:pt x="0" y="48"/>
                      <a:pt x="1" y="59"/>
                      <a:pt x="9" y="69"/>
                    </a:cubicBezTo>
                    <a:cubicBezTo>
                      <a:pt x="21" y="85"/>
                      <a:pt x="46" y="89"/>
                      <a:pt x="60" y="74"/>
                    </a:cubicBezTo>
                    <a:cubicBezTo>
                      <a:pt x="67" y="68"/>
                      <a:pt x="71" y="58"/>
                      <a:pt x="69" y="49"/>
                    </a:cubicBezTo>
                    <a:cubicBezTo>
                      <a:pt x="68" y="44"/>
                      <a:pt x="65" y="39"/>
                      <a:pt x="61" y="36"/>
                    </a:cubicBezTo>
                    <a:cubicBezTo>
                      <a:pt x="57" y="32"/>
                      <a:pt x="52" y="30"/>
                      <a:pt x="46" y="31"/>
                    </a:cubicBezTo>
                    <a:cubicBezTo>
                      <a:pt x="41" y="31"/>
                      <a:pt x="37" y="33"/>
                      <a:pt x="34" y="37"/>
                    </a:cubicBezTo>
                    <a:cubicBezTo>
                      <a:pt x="31" y="40"/>
                      <a:pt x="30" y="45"/>
                      <a:pt x="31" y="50"/>
                    </a:cubicBezTo>
                    <a:cubicBezTo>
                      <a:pt x="32" y="54"/>
                      <a:pt x="36" y="58"/>
                      <a:pt x="41" y="58"/>
                    </a:cubicBezTo>
                    <a:cubicBezTo>
                      <a:pt x="46" y="58"/>
                      <a:pt x="52" y="55"/>
                      <a:pt x="54" y="50"/>
                    </a:cubicBezTo>
                    <a:cubicBezTo>
                      <a:pt x="54" y="49"/>
                      <a:pt x="54" y="49"/>
                      <a:pt x="55" y="49"/>
                    </a:cubicBezTo>
                    <a:cubicBezTo>
                      <a:pt x="55" y="49"/>
                      <a:pt x="55" y="49"/>
                      <a:pt x="55" y="50"/>
                    </a:cubicBezTo>
                    <a:cubicBezTo>
                      <a:pt x="57" y="51"/>
                      <a:pt x="58" y="53"/>
                      <a:pt x="57" y="56"/>
                    </a:cubicBezTo>
                    <a:cubicBezTo>
                      <a:pt x="57" y="64"/>
                      <a:pt x="48" y="71"/>
                      <a:pt x="39" y="70"/>
                    </a:cubicBezTo>
                    <a:cubicBezTo>
                      <a:pt x="31" y="70"/>
                      <a:pt x="22" y="65"/>
                      <a:pt x="19" y="57"/>
                    </a:cubicBezTo>
                    <a:cubicBezTo>
                      <a:pt x="14" y="48"/>
                      <a:pt x="16" y="37"/>
                      <a:pt x="21" y="29"/>
                    </a:cubicBezTo>
                    <a:cubicBezTo>
                      <a:pt x="24" y="26"/>
                      <a:pt x="27" y="23"/>
                      <a:pt x="31" y="20"/>
                    </a:cubicBezTo>
                    <a:cubicBezTo>
                      <a:pt x="34" y="18"/>
                      <a:pt x="37" y="16"/>
                      <a:pt x="41" y="15"/>
                    </a:cubicBezTo>
                    <a:cubicBezTo>
                      <a:pt x="41" y="14"/>
                      <a:pt x="40" y="14"/>
                      <a:pt x="40" y="13"/>
                    </a:cubicBezTo>
                    <a:cubicBezTo>
                      <a:pt x="38" y="9"/>
                      <a:pt x="37" y="4"/>
                      <a:pt x="38" y="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436"/>
              <p:cNvSpPr/>
              <p:nvPr/>
            </p:nvSpPr>
            <p:spPr bwMode="auto">
              <a:xfrm>
                <a:off x="3812" y="2288"/>
                <a:ext cx="776" cy="591"/>
              </a:xfrm>
              <a:custGeom>
                <a:gdLst>
                  <a:gd name="T0" fmla="*/ 25 w 328"/>
                  <a:gd name="T1" fmla="*/ 244 h 249"/>
                  <a:gd name="T2" fmla="*/ 24 w 328"/>
                  <a:gd name="T3" fmla="*/ 207 h 249"/>
                  <a:gd name="T4" fmla="*/ 24 w 328"/>
                  <a:gd name="T5" fmla="*/ 203 h 249"/>
                  <a:gd name="T6" fmla="*/ 33 w 328"/>
                  <a:gd name="T7" fmla="*/ 168 h 249"/>
                  <a:gd name="T8" fmla="*/ 34 w 328"/>
                  <a:gd name="T9" fmla="*/ 166 h 249"/>
                  <a:gd name="T10" fmla="*/ 37 w 328"/>
                  <a:gd name="T11" fmla="*/ 136 h 249"/>
                  <a:gd name="T12" fmla="*/ 49 w 328"/>
                  <a:gd name="T13" fmla="*/ 132 h 249"/>
                  <a:gd name="T14" fmla="*/ 50 w 328"/>
                  <a:gd name="T15" fmla="*/ 129 h 249"/>
                  <a:gd name="T16" fmla="*/ 50 w 328"/>
                  <a:gd name="T17" fmla="*/ 107 h 249"/>
                  <a:gd name="T18" fmla="*/ 75 w 328"/>
                  <a:gd name="T19" fmla="*/ 96 h 249"/>
                  <a:gd name="T20" fmla="*/ 105 w 328"/>
                  <a:gd name="T21" fmla="*/ 71 h 249"/>
                  <a:gd name="T22" fmla="*/ 108 w 328"/>
                  <a:gd name="T23" fmla="*/ 69 h 249"/>
                  <a:gd name="T24" fmla="*/ 133 w 328"/>
                  <a:gd name="T25" fmla="*/ 47 h 249"/>
                  <a:gd name="T26" fmla="*/ 142 w 328"/>
                  <a:gd name="T27" fmla="*/ 51 h 249"/>
                  <a:gd name="T28" fmla="*/ 174 w 328"/>
                  <a:gd name="T29" fmla="*/ 37 h 249"/>
                  <a:gd name="T30" fmla="*/ 175 w 328"/>
                  <a:gd name="T31" fmla="*/ 37 h 249"/>
                  <a:gd name="T32" fmla="*/ 203 w 328"/>
                  <a:gd name="T33" fmla="*/ 23 h 249"/>
                  <a:gd name="T34" fmla="*/ 210 w 328"/>
                  <a:gd name="T35" fmla="*/ 29 h 249"/>
                  <a:gd name="T36" fmla="*/ 242 w 328"/>
                  <a:gd name="T37" fmla="*/ 25 h 249"/>
                  <a:gd name="T38" fmla="*/ 246 w 328"/>
                  <a:gd name="T39" fmla="*/ 16 h 249"/>
                  <a:gd name="T40" fmla="*/ 273 w 328"/>
                  <a:gd name="T41" fmla="*/ 20 h 249"/>
                  <a:gd name="T42" fmla="*/ 290 w 328"/>
                  <a:gd name="T43" fmla="*/ 9 h 249"/>
                  <a:gd name="T44" fmla="*/ 310 w 328"/>
                  <a:gd name="T45" fmla="*/ 19 h 249"/>
                  <a:gd name="T46" fmla="*/ 327 w 328"/>
                  <a:gd name="T47" fmla="*/ 6 h 249"/>
                  <a:gd name="T48" fmla="*/ 309 w 328"/>
                  <a:gd name="T49" fmla="*/ 10 h 249"/>
                  <a:gd name="T50" fmla="*/ 292 w 328"/>
                  <a:gd name="T51" fmla="*/ 3 h 249"/>
                  <a:gd name="T52" fmla="*/ 273 w 328"/>
                  <a:gd name="T53" fmla="*/ 11 h 249"/>
                  <a:gd name="T54" fmla="*/ 239 w 328"/>
                  <a:gd name="T55" fmla="*/ 12 h 249"/>
                  <a:gd name="T56" fmla="*/ 210 w 328"/>
                  <a:gd name="T57" fmla="*/ 14 h 249"/>
                  <a:gd name="T58" fmla="*/ 205 w 328"/>
                  <a:gd name="T59" fmla="*/ 19 h 249"/>
                  <a:gd name="T60" fmla="*/ 171 w 328"/>
                  <a:gd name="T61" fmla="*/ 26 h 249"/>
                  <a:gd name="T62" fmla="*/ 161 w 328"/>
                  <a:gd name="T63" fmla="*/ 24 h 249"/>
                  <a:gd name="T64" fmla="*/ 137 w 328"/>
                  <a:gd name="T65" fmla="*/ 40 h 249"/>
                  <a:gd name="T66" fmla="*/ 115 w 328"/>
                  <a:gd name="T67" fmla="*/ 40 h 249"/>
                  <a:gd name="T68" fmla="*/ 99 w 328"/>
                  <a:gd name="T69" fmla="*/ 59 h 249"/>
                  <a:gd name="T70" fmla="*/ 66 w 328"/>
                  <a:gd name="T71" fmla="*/ 90 h 249"/>
                  <a:gd name="T72" fmla="*/ 65 w 328"/>
                  <a:gd name="T73" fmla="*/ 92 h 249"/>
                  <a:gd name="T74" fmla="*/ 39 w 328"/>
                  <a:gd name="T75" fmla="*/ 127 h 249"/>
                  <a:gd name="T76" fmla="*/ 27 w 328"/>
                  <a:gd name="T77" fmla="*/ 133 h 249"/>
                  <a:gd name="T78" fmla="*/ 21 w 328"/>
                  <a:gd name="T79" fmla="*/ 162 h 249"/>
                  <a:gd name="T80" fmla="*/ 21 w 328"/>
                  <a:gd name="T81" fmla="*/ 163 h 249"/>
                  <a:gd name="T82" fmla="*/ 13 w 328"/>
                  <a:gd name="T83" fmla="*/ 171 h 249"/>
                  <a:gd name="T84" fmla="*/ 13 w 328"/>
                  <a:gd name="T85" fmla="*/ 203 h 249"/>
                  <a:gd name="T86" fmla="*/ 12 w 328"/>
                  <a:gd name="T87" fmla="*/ 244 h 249"/>
                  <a:gd name="T88" fmla="*/ 9 w 328"/>
                  <a:gd name="T89" fmla="*/ 249 h 249"/>
                  <a:gd name="T90" fmla="*/ 25 w 328"/>
                  <a:gd name="T91" fmla="*/ 245 h 2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28" h="249">
                    <a:moveTo>
                      <a:pt x="25" y="245"/>
                    </a:moveTo>
                    <a:cubicBezTo>
                      <a:pt x="25" y="245"/>
                      <a:pt x="25" y="245"/>
                      <a:pt x="25" y="244"/>
                    </a:cubicBezTo>
                    <a:cubicBezTo>
                      <a:pt x="18" y="241"/>
                      <a:pt x="13" y="234"/>
                      <a:pt x="13" y="226"/>
                    </a:cubicBezTo>
                    <a:cubicBezTo>
                      <a:pt x="13" y="218"/>
                      <a:pt x="18" y="211"/>
                      <a:pt x="24" y="207"/>
                    </a:cubicBezTo>
                    <a:cubicBezTo>
                      <a:pt x="24" y="206"/>
                      <a:pt x="24" y="205"/>
                      <a:pt x="24" y="204"/>
                    </a:cubicBezTo>
                    <a:cubicBezTo>
                      <a:pt x="24" y="203"/>
                      <a:pt x="24" y="203"/>
                      <a:pt x="24" y="203"/>
                    </a:cubicBezTo>
                    <a:cubicBezTo>
                      <a:pt x="17" y="200"/>
                      <a:pt x="15" y="191"/>
                      <a:pt x="16" y="184"/>
                    </a:cubicBezTo>
                    <a:cubicBezTo>
                      <a:pt x="18" y="176"/>
                      <a:pt x="25" y="169"/>
                      <a:pt x="33" y="168"/>
                    </a:cubicBezTo>
                    <a:cubicBezTo>
                      <a:pt x="33" y="167"/>
                      <a:pt x="34" y="167"/>
                      <a:pt x="34" y="166"/>
                    </a:cubicBezTo>
                    <a:cubicBezTo>
                      <a:pt x="34" y="166"/>
                      <a:pt x="34" y="166"/>
                      <a:pt x="34" y="166"/>
                    </a:cubicBezTo>
                    <a:cubicBezTo>
                      <a:pt x="28" y="160"/>
                      <a:pt x="26" y="152"/>
                      <a:pt x="29" y="145"/>
                    </a:cubicBezTo>
                    <a:cubicBezTo>
                      <a:pt x="31" y="141"/>
                      <a:pt x="34" y="138"/>
                      <a:pt x="37" y="136"/>
                    </a:cubicBezTo>
                    <a:cubicBezTo>
                      <a:pt x="39" y="134"/>
                      <a:pt x="40" y="133"/>
                      <a:pt x="43" y="133"/>
                    </a:cubicBezTo>
                    <a:cubicBezTo>
                      <a:pt x="45" y="132"/>
                      <a:pt x="47" y="132"/>
                      <a:pt x="49" y="132"/>
                    </a:cubicBezTo>
                    <a:cubicBezTo>
                      <a:pt x="49" y="131"/>
                      <a:pt x="50" y="131"/>
                      <a:pt x="50" y="130"/>
                    </a:cubicBezTo>
                    <a:cubicBezTo>
                      <a:pt x="50" y="130"/>
                      <a:pt x="50" y="130"/>
                      <a:pt x="50" y="129"/>
                    </a:cubicBezTo>
                    <a:cubicBezTo>
                      <a:pt x="50" y="129"/>
                      <a:pt x="50" y="129"/>
                      <a:pt x="50" y="129"/>
                    </a:cubicBezTo>
                    <a:cubicBezTo>
                      <a:pt x="44" y="123"/>
                      <a:pt x="46" y="113"/>
                      <a:pt x="50" y="107"/>
                    </a:cubicBezTo>
                    <a:cubicBezTo>
                      <a:pt x="55" y="99"/>
                      <a:pt x="64" y="97"/>
                      <a:pt x="73" y="99"/>
                    </a:cubicBezTo>
                    <a:cubicBezTo>
                      <a:pt x="74" y="98"/>
                      <a:pt x="74" y="97"/>
                      <a:pt x="75" y="96"/>
                    </a:cubicBezTo>
                    <a:cubicBezTo>
                      <a:pt x="70" y="90"/>
                      <a:pt x="75" y="79"/>
                      <a:pt x="81" y="74"/>
                    </a:cubicBezTo>
                    <a:cubicBezTo>
                      <a:pt x="87" y="69"/>
                      <a:pt x="98" y="66"/>
                      <a:pt x="105" y="71"/>
                    </a:cubicBezTo>
                    <a:cubicBezTo>
                      <a:pt x="105" y="70"/>
                      <a:pt x="106" y="70"/>
                      <a:pt x="106" y="70"/>
                    </a:cubicBezTo>
                    <a:cubicBezTo>
                      <a:pt x="107" y="69"/>
                      <a:pt x="108" y="69"/>
                      <a:pt x="108" y="69"/>
                    </a:cubicBezTo>
                    <a:cubicBezTo>
                      <a:pt x="106" y="60"/>
                      <a:pt x="112" y="52"/>
                      <a:pt x="119" y="49"/>
                    </a:cubicBezTo>
                    <a:cubicBezTo>
                      <a:pt x="124" y="47"/>
                      <a:pt x="129" y="46"/>
                      <a:pt x="133" y="47"/>
                    </a:cubicBezTo>
                    <a:cubicBezTo>
                      <a:pt x="136" y="47"/>
                      <a:pt x="140" y="48"/>
                      <a:pt x="141" y="51"/>
                    </a:cubicBezTo>
                    <a:cubicBezTo>
                      <a:pt x="141" y="51"/>
                      <a:pt x="141" y="51"/>
                      <a:pt x="142" y="51"/>
                    </a:cubicBezTo>
                    <a:cubicBezTo>
                      <a:pt x="139" y="43"/>
                      <a:pt x="147" y="35"/>
                      <a:pt x="153" y="33"/>
                    </a:cubicBezTo>
                    <a:cubicBezTo>
                      <a:pt x="160" y="30"/>
                      <a:pt x="170" y="31"/>
                      <a:pt x="174" y="37"/>
                    </a:cubicBezTo>
                    <a:cubicBezTo>
                      <a:pt x="174" y="37"/>
                      <a:pt x="175" y="37"/>
                      <a:pt x="175" y="37"/>
                    </a:cubicBezTo>
                    <a:cubicBezTo>
                      <a:pt x="175" y="37"/>
                      <a:pt x="175" y="37"/>
                      <a:pt x="175" y="37"/>
                    </a:cubicBezTo>
                    <a:cubicBezTo>
                      <a:pt x="175" y="29"/>
                      <a:pt x="182" y="23"/>
                      <a:pt x="190" y="22"/>
                    </a:cubicBezTo>
                    <a:cubicBezTo>
                      <a:pt x="194" y="21"/>
                      <a:pt x="199" y="21"/>
                      <a:pt x="203" y="23"/>
                    </a:cubicBezTo>
                    <a:cubicBezTo>
                      <a:pt x="205" y="24"/>
                      <a:pt x="209" y="26"/>
                      <a:pt x="210" y="29"/>
                    </a:cubicBezTo>
                    <a:cubicBezTo>
                      <a:pt x="210" y="29"/>
                      <a:pt x="210" y="29"/>
                      <a:pt x="210" y="29"/>
                    </a:cubicBezTo>
                    <a:cubicBezTo>
                      <a:pt x="210" y="22"/>
                      <a:pt x="218" y="16"/>
                      <a:pt x="225" y="16"/>
                    </a:cubicBezTo>
                    <a:cubicBezTo>
                      <a:pt x="231" y="16"/>
                      <a:pt x="239" y="18"/>
                      <a:pt x="242" y="25"/>
                    </a:cubicBezTo>
                    <a:cubicBezTo>
                      <a:pt x="242" y="25"/>
                      <a:pt x="242" y="25"/>
                      <a:pt x="242" y="25"/>
                    </a:cubicBezTo>
                    <a:cubicBezTo>
                      <a:pt x="241" y="22"/>
                      <a:pt x="244" y="18"/>
                      <a:pt x="246" y="16"/>
                    </a:cubicBezTo>
                    <a:cubicBezTo>
                      <a:pt x="248" y="13"/>
                      <a:pt x="252" y="11"/>
                      <a:pt x="257" y="11"/>
                    </a:cubicBezTo>
                    <a:cubicBezTo>
                      <a:pt x="263" y="11"/>
                      <a:pt x="272" y="14"/>
                      <a:pt x="273" y="20"/>
                    </a:cubicBezTo>
                    <a:cubicBezTo>
                      <a:pt x="273" y="20"/>
                      <a:pt x="273" y="20"/>
                      <a:pt x="274" y="20"/>
                    </a:cubicBezTo>
                    <a:cubicBezTo>
                      <a:pt x="276" y="14"/>
                      <a:pt x="284" y="9"/>
                      <a:pt x="290" y="9"/>
                    </a:cubicBezTo>
                    <a:cubicBezTo>
                      <a:pt x="297" y="9"/>
                      <a:pt x="304" y="12"/>
                      <a:pt x="306" y="18"/>
                    </a:cubicBezTo>
                    <a:cubicBezTo>
                      <a:pt x="307" y="18"/>
                      <a:pt x="309" y="18"/>
                      <a:pt x="310" y="19"/>
                    </a:cubicBezTo>
                    <a:cubicBezTo>
                      <a:pt x="312" y="13"/>
                      <a:pt x="322" y="8"/>
                      <a:pt x="328" y="10"/>
                    </a:cubicBezTo>
                    <a:cubicBezTo>
                      <a:pt x="327" y="9"/>
                      <a:pt x="327" y="8"/>
                      <a:pt x="327" y="6"/>
                    </a:cubicBezTo>
                    <a:cubicBezTo>
                      <a:pt x="322" y="8"/>
                      <a:pt x="317" y="8"/>
                      <a:pt x="313" y="7"/>
                    </a:cubicBezTo>
                    <a:cubicBezTo>
                      <a:pt x="312" y="7"/>
                      <a:pt x="310" y="9"/>
                      <a:pt x="309" y="10"/>
                    </a:cubicBezTo>
                    <a:cubicBezTo>
                      <a:pt x="309" y="11"/>
                      <a:pt x="308" y="11"/>
                      <a:pt x="308" y="10"/>
                    </a:cubicBezTo>
                    <a:cubicBezTo>
                      <a:pt x="305" y="5"/>
                      <a:pt x="297" y="4"/>
                      <a:pt x="292" y="3"/>
                    </a:cubicBezTo>
                    <a:cubicBezTo>
                      <a:pt x="285" y="3"/>
                      <a:pt x="279" y="6"/>
                      <a:pt x="275" y="11"/>
                    </a:cubicBezTo>
                    <a:cubicBezTo>
                      <a:pt x="274" y="11"/>
                      <a:pt x="274" y="11"/>
                      <a:pt x="273" y="11"/>
                    </a:cubicBezTo>
                    <a:cubicBezTo>
                      <a:pt x="266" y="0"/>
                      <a:pt x="247" y="1"/>
                      <a:pt x="241" y="12"/>
                    </a:cubicBezTo>
                    <a:cubicBezTo>
                      <a:pt x="240" y="12"/>
                      <a:pt x="240" y="12"/>
                      <a:pt x="239" y="12"/>
                    </a:cubicBezTo>
                    <a:cubicBezTo>
                      <a:pt x="233" y="8"/>
                      <a:pt x="226" y="8"/>
                      <a:pt x="219" y="10"/>
                    </a:cubicBezTo>
                    <a:cubicBezTo>
                      <a:pt x="216" y="11"/>
                      <a:pt x="213" y="12"/>
                      <a:pt x="210" y="14"/>
                    </a:cubicBezTo>
                    <a:cubicBezTo>
                      <a:pt x="209" y="16"/>
                      <a:pt x="207" y="17"/>
                      <a:pt x="206" y="19"/>
                    </a:cubicBezTo>
                    <a:cubicBezTo>
                      <a:pt x="206" y="19"/>
                      <a:pt x="205" y="19"/>
                      <a:pt x="205" y="19"/>
                    </a:cubicBezTo>
                    <a:cubicBezTo>
                      <a:pt x="200" y="17"/>
                      <a:pt x="195" y="15"/>
                      <a:pt x="189" y="16"/>
                    </a:cubicBezTo>
                    <a:cubicBezTo>
                      <a:pt x="182" y="16"/>
                      <a:pt x="176" y="21"/>
                      <a:pt x="171" y="26"/>
                    </a:cubicBezTo>
                    <a:cubicBezTo>
                      <a:pt x="171" y="26"/>
                      <a:pt x="171" y="27"/>
                      <a:pt x="170" y="26"/>
                    </a:cubicBezTo>
                    <a:cubicBezTo>
                      <a:pt x="168" y="24"/>
                      <a:pt x="164" y="24"/>
                      <a:pt x="161" y="24"/>
                    </a:cubicBezTo>
                    <a:cubicBezTo>
                      <a:pt x="158" y="24"/>
                      <a:pt x="155" y="24"/>
                      <a:pt x="152" y="25"/>
                    </a:cubicBezTo>
                    <a:cubicBezTo>
                      <a:pt x="145" y="27"/>
                      <a:pt x="140" y="33"/>
                      <a:pt x="137" y="40"/>
                    </a:cubicBezTo>
                    <a:cubicBezTo>
                      <a:pt x="137" y="40"/>
                      <a:pt x="136" y="40"/>
                      <a:pt x="136" y="40"/>
                    </a:cubicBezTo>
                    <a:cubicBezTo>
                      <a:pt x="130" y="36"/>
                      <a:pt x="121" y="38"/>
                      <a:pt x="115" y="40"/>
                    </a:cubicBezTo>
                    <a:cubicBezTo>
                      <a:pt x="108" y="44"/>
                      <a:pt x="101" y="50"/>
                      <a:pt x="100" y="59"/>
                    </a:cubicBezTo>
                    <a:cubicBezTo>
                      <a:pt x="100" y="59"/>
                      <a:pt x="99" y="59"/>
                      <a:pt x="99" y="59"/>
                    </a:cubicBezTo>
                    <a:cubicBezTo>
                      <a:pt x="90" y="58"/>
                      <a:pt x="80" y="61"/>
                      <a:pt x="74" y="67"/>
                    </a:cubicBezTo>
                    <a:cubicBezTo>
                      <a:pt x="68" y="73"/>
                      <a:pt x="63" y="82"/>
                      <a:pt x="66" y="90"/>
                    </a:cubicBezTo>
                    <a:cubicBezTo>
                      <a:pt x="66" y="91"/>
                      <a:pt x="66" y="91"/>
                      <a:pt x="65" y="91"/>
                    </a:cubicBezTo>
                    <a:cubicBezTo>
                      <a:pt x="65" y="92"/>
                      <a:pt x="65" y="92"/>
                      <a:pt x="65" y="92"/>
                    </a:cubicBezTo>
                    <a:cubicBezTo>
                      <a:pt x="56" y="92"/>
                      <a:pt x="47" y="97"/>
                      <a:pt x="42" y="104"/>
                    </a:cubicBezTo>
                    <a:cubicBezTo>
                      <a:pt x="38" y="111"/>
                      <a:pt x="36" y="119"/>
                      <a:pt x="39" y="127"/>
                    </a:cubicBezTo>
                    <a:cubicBezTo>
                      <a:pt x="39" y="127"/>
                      <a:pt x="39" y="128"/>
                      <a:pt x="38" y="128"/>
                    </a:cubicBezTo>
                    <a:cubicBezTo>
                      <a:pt x="34" y="128"/>
                      <a:pt x="30" y="131"/>
                      <a:pt x="27" y="133"/>
                    </a:cubicBezTo>
                    <a:cubicBezTo>
                      <a:pt x="24" y="136"/>
                      <a:pt x="21" y="139"/>
                      <a:pt x="20" y="143"/>
                    </a:cubicBezTo>
                    <a:cubicBezTo>
                      <a:pt x="18" y="149"/>
                      <a:pt x="17" y="157"/>
                      <a:pt x="21" y="162"/>
                    </a:cubicBezTo>
                    <a:cubicBezTo>
                      <a:pt x="22" y="163"/>
                      <a:pt x="22" y="163"/>
                      <a:pt x="21" y="163"/>
                    </a:cubicBezTo>
                    <a:cubicBezTo>
                      <a:pt x="21" y="163"/>
                      <a:pt x="21" y="163"/>
                      <a:pt x="21" y="163"/>
                    </a:cubicBezTo>
                    <a:cubicBezTo>
                      <a:pt x="20" y="164"/>
                      <a:pt x="19" y="165"/>
                      <a:pt x="17" y="166"/>
                    </a:cubicBezTo>
                    <a:cubicBezTo>
                      <a:pt x="16" y="167"/>
                      <a:pt x="14" y="169"/>
                      <a:pt x="13" y="171"/>
                    </a:cubicBezTo>
                    <a:cubicBezTo>
                      <a:pt x="11" y="174"/>
                      <a:pt x="9" y="177"/>
                      <a:pt x="9" y="181"/>
                    </a:cubicBezTo>
                    <a:cubicBezTo>
                      <a:pt x="7" y="189"/>
                      <a:pt x="9" y="197"/>
                      <a:pt x="13" y="203"/>
                    </a:cubicBezTo>
                    <a:cubicBezTo>
                      <a:pt x="13" y="204"/>
                      <a:pt x="13" y="204"/>
                      <a:pt x="13" y="204"/>
                    </a:cubicBezTo>
                    <a:cubicBezTo>
                      <a:pt x="0" y="213"/>
                      <a:pt x="1" y="234"/>
                      <a:pt x="12" y="244"/>
                    </a:cubicBezTo>
                    <a:cubicBezTo>
                      <a:pt x="12" y="245"/>
                      <a:pt x="12" y="245"/>
                      <a:pt x="12" y="245"/>
                    </a:cubicBezTo>
                    <a:cubicBezTo>
                      <a:pt x="11" y="247"/>
                      <a:pt x="10" y="248"/>
                      <a:pt x="9" y="249"/>
                    </a:cubicBezTo>
                    <a:cubicBezTo>
                      <a:pt x="20" y="249"/>
                      <a:pt x="20" y="249"/>
                      <a:pt x="20" y="249"/>
                    </a:cubicBezTo>
                    <a:cubicBezTo>
                      <a:pt x="22" y="247"/>
                      <a:pt x="23" y="246"/>
                      <a:pt x="25" y="245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437"/>
              <p:cNvSpPr/>
              <p:nvPr/>
            </p:nvSpPr>
            <p:spPr bwMode="auto">
              <a:xfrm>
                <a:off x="4209" y="2124"/>
                <a:ext cx="135" cy="126"/>
              </a:xfrm>
              <a:custGeom>
                <a:gdLst>
                  <a:gd name="T0" fmla="*/ 57 w 57"/>
                  <a:gd name="T1" fmla="*/ 53 h 53"/>
                  <a:gd name="T2" fmla="*/ 34 w 57"/>
                  <a:gd name="T3" fmla="*/ 27 h 53"/>
                  <a:gd name="T4" fmla="*/ 24 w 57"/>
                  <a:gd name="T5" fmla="*/ 13 h 53"/>
                  <a:gd name="T6" fmla="*/ 12 w 57"/>
                  <a:gd name="T7" fmla="*/ 0 h 53"/>
                  <a:gd name="T8" fmla="*/ 0 w 57"/>
                  <a:gd name="T9" fmla="*/ 3 h 53"/>
                  <a:gd name="T10" fmla="*/ 23 w 57"/>
                  <a:gd name="T11" fmla="*/ 27 h 53"/>
                  <a:gd name="T12" fmla="*/ 36 w 57"/>
                  <a:gd name="T13" fmla="*/ 40 h 53"/>
                  <a:gd name="T14" fmla="*/ 48 w 57"/>
                  <a:gd name="T15" fmla="*/ 53 h 53"/>
                  <a:gd name="T16" fmla="*/ 57 w 57"/>
                  <a:gd name="T17" fmla="*/ 53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52">
                    <a:moveTo>
                      <a:pt x="57" y="53"/>
                    </a:moveTo>
                    <a:cubicBezTo>
                      <a:pt x="50" y="44"/>
                      <a:pt x="42" y="36"/>
                      <a:pt x="34" y="27"/>
                    </a:cubicBezTo>
                    <a:cubicBezTo>
                      <a:pt x="31" y="22"/>
                      <a:pt x="27" y="18"/>
                      <a:pt x="24" y="13"/>
                    </a:cubicBezTo>
                    <a:cubicBezTo>
                      <a:pt x="20" y="9"/>
                      <a:pt x="16" y="5"/>
                      <a:pt x="12" y="0"/>
                    </a:cubicBezTo>
                    <a:cubicBezTo>
                      <a:pt x="8" y="1"/>
                      <a:pt x="4" y="2"/>
                      <a:pt x="0" y="3"/>
                    </a:cubicBezTo>
                    <a:cubicBezTo>
                      <a:pt x="8" y="11"/>
                      <a:pt x="16" y="19"/>
                      <a:pt x="23" y="27"/>
                    </a:cubicBezTo>
                    <a:cubicBezTo>
                      <a:pt x="28" y="32"/>
                      <a:pt x="32" y="36"/>
                      <a:pt x="36" y="40"/>
                    </a:cubicBezTo>
                    <a:cubicBezTo>
                      <a:pt x="40" y="44"/>
                      <a:pt x="44" y="48"/>
                      <a:pt x="48" y="53"/>
                    </a:cubicBezTo>
                    <a:cubicBezTo>
                      <a:pt x="51" y="53"/>
                      <a:pt x="54" y="53"/>
                      <a:pt x="57" y="5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438"/>
              <p:cNvSpPr/>
              <p:nvPr/>
            </p:nvSpPr>
            <p:spPr bwMode="auto">
              <a:xfrm>
                <a:off x="3757" y="2331"/>
                <a:ext cx="66" cy="64"/>
              </a:xfrm>
              <a:custGeom>
                <a:gdLst>
                  <a:gd name="T0" fmla="*/ 2 w 28"/>
                  <a:gd name="T1" fmla="*/ 18 h 27"/>
                  <a:gd name="T2" fmla="*/ 0 w 28"/>
                  <a:gd name="T3" fmla="*/ 24 h 27"/>
                  <a:gd name="T4" fmla="*/ 3 w 28"/>
                  <a:gd name="T5" fmla="*/ 27 h 27"/>
                  <a:gd name="T6" fmla="*/ 11 w 28"/>
                  <a:gd name="T7" fmla="*/ 21 h 27"/>
                  <a:gd name="T8" fmla="*/ 17 w 28"/>
                  <a:gd name="T9" fmla="*/ 12 h 27"/>
                  <a:gd name="T10" fmla="*/ 28 w 28"/>
                  <a:gd name="T11" fmla="*/ 0 h 27"/>
                  <a:gd name="T12" fmla="*/ 23 w 28"/>
                  <a:gd name="T13" fmla="*/ 3 h 27"/>
                  <a:gd name="T14" fmla="*/ 11 w 28"/>
                  <a:gd name="T15" fmla="*/ 10 h 27"/>
                  <a:gd name="T16" fmla="*/ 2 w 28"/>
                  <a:gd name="T17" fmla="*/ 18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7">
                    <a:moveTo>
                      <a:pt x="2" y="18"/>
                    </a:moveTo>
                    <a:cubicBezTo>
                      <a:pt x="1" y="20"/>
                      <a:pt x="0" y="22"/>
                      <a:pt x="0" y="24"/>
                    </a:cubicBezTo>
                    <a:cubicBezTo>
                      <a:pt x="0" y="25"/>
                      <a:pt x="1" y="27"/>
                      <a:pt x="3" y="27"/>
                    </a:cubicBezTo>
                    <a:cubicBezTo>
                      <a:pt x="7" y="27"/>
                      <a:pt x="10" y="23"/>
                      <a:pt x="11" y="21"/>
                    </a:cubicBezTo>
                    <a:cubicBezTo>
                      <a:pt x="13" y="18"/>
                      <a:pt x="15" y="15"/>
                      <a:pt x="17" y="12"/>
                    </a:cubicBezTo>
                    <a:cubicBezTo>
                      <a:pt x="20" y="8"/>
                      <a:pt x="24" y="4"/>
                      <a:pt x="28" y="0"/>
                    </a:cubicBezTo>
                    <a:cubicBezTo>
                      <a:pt x="26" y="1"/>
                      <a:pt x="25" y="2"/>
                      <a:pt x="23" y="3"/>
                    </a:cubicBezTo>
                    <a:cubicBezTo>
                      <a:pt x="19" y="5"/>
                      <a:pt x="15" y="7"/>
                      <a:pt x="11" y="10"/>
                    </a:cubicBezTo>
                    <a:cubicBezTo>
                      <a:pt x="8" y="12"/>
                      <a:pt x="4" y="15"/>
                      <a:pt x="2" y="1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439"/>
              <p:cNvSpPr/>
              <p:nvPr/>
            </p:nvSpPr>
            <p:spPr bwMode="auto">
              <a:xfrm>
                <a:off x="6083" y="2618"/>
                <a:ext cx="85" cy="126"/>
              </a:xfrm>
              <a:custGeom>
                <a:gdLst>
                  <a:gd name="T0" fmla="*/ 19 w 36"/>
                  <a:gd name="T1" fmla="*/ 20 h 53"/>
                  <a:gd name="T2" fmla="*/ 8 w 36"/>
                  <a:gd name="T3" fmla="*/ 8 h 53"/>
                  <a:gd name="T4" fmla="*/ 0 w 36"/>
                  <a:gd name="T5" fmla="*/ 0 h 53"/>
                  <a:gd name="T6" fmla="*/ 5 w 36"/>
                  <a:gd name="T7" fmla="*/ 7 h 53"/>
                  <a:gd name="T8" fmla="*/ 11 w 36"/>
                  <a:gd name="T9" fmla="*/ 17 h 53"/>
                  <a:gd name="T10" fmla="*/ 17 w 36"/>
                  <a:gd name="T11" fmla="*/ 37 h 53"/>
                  <a:gd name="T12" fmla="*/ 17 w 36"/>
                  <a:gd name="T13" fmla="*/ 37 h 53"/>
                  <a:gd name="T14" fmla="*/ 24 w 36"/>
                  <a:gd name="T15" fmla="*/ 53 h 53"/>
                  <a:gd name="T16" fmla="*/ 26 w 36"/>
                  <a:gd name="T17" fmla="*/ 41 h 53"/>
                  <a:gd name="T18" fmla="*/ 28 w 36"/>
                  <a:gd name="T19" fmla="*/ 40 h 53"/>
                  <a:gd name="T20" fmla="*/ 36 w 36"/>
                  <a:gd name="T21" fmla="*/ 41 h 53"/>
                  <a:gd name="T22" fmla="*/ 36 w 36"/>
                  <a:gd name="T23" fmla="*/ 30 h 53"/>
                  <a:gd name="T24" fmla="*/ 19 w 36"/>
                  <a:gd name="T25" fmla="*/ 20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52">
                    <a:moveTo>
                      <a:pt x="19" y="20"/>
                    </a:moveTo>
                    <a:cubicBezTo>
                      <a:pt x="15" y="17"/>
                      <a:pt x="12" y="13"/>
                      <a:pt x="8" y="8"/>
                    </a:cubicBezTo>
                    <a:cubicBezTo>
                      <a:pt x="5" y="6"/>
                      <a:pt x="3" y="3"/>
                      <a:pt x="0" y="0"/>
                    </a:cubicBezTo>
                    <a:cubicBezTo>
                      <a:pt x="2" y="3"/>
                      <a:pt x="3" y="5"/>
                      <a:pt x="5" y="7"/>
                    </a:cubicBezTo>
                    <a:cubicBezTo>
                      <a:pt x="7" y="10"/>
                      <a:pt x="9" y="14"/>
                      <a:pt x="11" y="17"/>
                    </a:cubicBezTo>
                    <a:cubicBezTo>
                      <a:pt x="14" y="23"/>
                      <a:pt x="17" y="30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20" y="42"/>
                      <a:pt x="22" y="47"/>
                      <a:pt x="24" y="53"/>
                    </a:cubicBezTo>
                    <a:cubicBezTo>
                      <a:pt x="27" y="50"/>
                      <a:pt x="27" y="44"/>
                      <a:pt x="26" y="41"/>
                    </a:cubicBezTo>
                    <a:cubicBezTo>
                      <a:pt x="26" y="40"/>
                      <a:pt x="27" y="39"/>
                      <a:pt x="28" y="40"/>
                    </a:cubicBezTo>
                    <a:cubicBezTo>
                      <a:pt x="30" y="41"/>
                      <a:pt x="33" y="41"/>
                      <a:pt x="36" y="4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0" y="31"/>
                      <a:pt x="23" y="24"/>
                      <a:pt x="19" y="2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440"/>
              <p:cNvSpPr/>
              <p:nvPr/>
            </p:nvSpPr>
            <p:spPr bwMode="auto">
              <a:xfrm>
                <a:off x="6125" y="2580"/>
                <a:ext cx="43" cy="62"/>
              </a:xfrm>
              <a:custGeom>
                <a:gdLst>
                  <a:gd name="T0" fmla="*/ 0 w 18"/>
                  <a:gd name="T1" fmla="*/ 0 h 26"/>
                  <a:gd name="T2" fmla="*/ 16 w 18"/>
                  <a:gd name="T3" fmla="*/ 22 h 26"/>
                  <a:gd name="T4" fmla="*/ 18 w 18"/>
                  <a:gd name="T5" fmla="*/ 26 h 26"/>
                  <a:gd name="T6" fmla="*/ 18 w 18"/>
                  <a:gd name="T7" fmla="*/ 16 h 26"/>
                  <a:gd name="T8" fmla="*/ 12 w 18"/>
                  <a:gd name="T9" fmla="*/ 11 h 26"/>
                  <a:gd name="T10" fmla="*/ 0 w 18"/>
                  <a:gd name="T11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0" y="0"/>
                    </a:moveTo>
                    <a:cubicBezTo>
                      <a:pt x="5" y="8"/>
                      <a:pt x="11" y="15"/>
                      <a:pt x="16" y="22"/>
                    </a:cubicBezTo>
                    <a:cubicBezTo>
                      <a:pt x="16" y="24"/>
                      <a:pt x="17" y="25"/>
                      <a:pt x="18" y="2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6" y="14"/>
                      <a:pt x="14" y="12"/>
                      <a:pt x="12" y="11"/>
                    </a:cubicBezTo>
                    <a:cubicBezTo>
                      <a:pt x="8" y="7"/>
                      <a:pt x="4" y="4"/>
                      <a:pt x="0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441"/>
              <p:cNvSpPr/>
              <p:nvPr/>
            </p:nvSpPr>
            <p:spPr bwMode="auto">
              <a:xfrm>
                <a:off x="4413" y="2262"/>
                <a:ext cx="42" cy="31"/>
              </a:xfrm>
              <a:custGeom>
                <a:gdLst>
                  <a:gd name="T0" fmla="*/ 10 w 18"/>
                  <a:gd name="T1" fmla="*/ 0 h 13"/>
                  <a:gd name="T2" fmla="*/ 4 w 18"/>
                  <a:gd name="T3" fmla="*/ 7 h 13"/>
                  <a:gd name="T4" fmla="*/ 0 w 18"/>
                  <a:gd name="T5" fmla="*/ 13 h 13"/>
                  <a:gd name="T6" fmla="*/ 9 w 18"/>
                  <a:gd name="T7" fmla="*/ 13 h 13"/>
                  <a:gd name="T8" fmla="*/ 18 w 18"/>
                  <a:gd name="T9" fmla="*/ 2 h 13"/>
                  <a:gd name="T10" fmla="*/ 10 w 18"/>
                  <a:gd name="T11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10" y="0"/>
                    </a:moveTo>
                    <a:cubicBezTo>
                      <a:pt x="7" y="2"/>
                      <a:pt x="5" y="4"/>
                      <a:pt x="4" y="7"/>
                    </a:cubicBezTo>
                    <a:cubicBezTo>
                      <a:pt x="2" y="9"/>
                      <a:pt x="1" y="11"/>
                      <a:pt x="0" y="13"/>
                    </a:cubicBezTo>
                    <a:cubicBezTo>
                      <a:pt x="3" y="12"/>
                      <a:pt x="6" y="12"/>
                      <a:pt x="9" y="13"/>
                    </a:cubicBezTo>
                    <a:cubicBezTo>
                      <a:pt x="13" y="10"/>
                      <a:pt x="15" y="5"/>
                      <a:pt x="18" y="2"/>
                    </a:cubicBezTo>
                    <a:cubicBezTo>
                      <a:pt x="16" y="1"/>
                      <a:pt x="13" y="0"/>
                      <a:pt x="1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442"/>
              <p:cNvSpPr/>
              <p:nvPr/>
            </p:nvSpPr>
            <p:spPr bwMode="auto">
              <a:xfrm>
                <a:off x="4439" y="2267"/>
                <a:ext cx="40" cy="38"/>
              </a:xfrm>
              <a:custGeom>
                <a:gdLst>
                  <a:gd name="T0" fmla="*/ 9 w 17"/>
                  <a:gd name="T1" fmla="*/ 0 h 16"/>
                  <a:gd name="T2" fmla="*/ 0 w 17"/>
                  <a:gd name="T3" fmla="*/ 11 h 16"/>
                  <a:gd name="T4" fmla="*/ 7 w 17"/>
                  <a:gd name="T5" fmla="*/ 16 h 16"/>
                  <a:gd name="T6" fmla="*/ 17 w 17"/>
                  <a:gd name="T7" fmla="*/ 3 h 16"/>
                  <a:gd name="T8" fmla="*/ 9 w 17"/>
                  <a:gd name="T9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9" y="0"/>
                    </a:moveTo>
                    <a:cubicBezTo>
                      <a:pt x="6" y="4"/>
                      <a:pt x="3" y="8"/>
                      <a:pt x="0" y="11"/>
                    </a:cubicBezTo>
                    <a:cubicBezTo>
                      <a:pt x="3" y="12"/>
                      <a:pt x="5" y="14"/>
                      <a:pt x="7" y="16"/>
                    </a:cubicBezTo>
                    <a:cubicBezTo>
                      <a:pt x="10" y="11"/>
                      <a:pt x="13" y="7"/>
                      <a:pt x="17" y="3"/>
                    </a:cubicBezTo>
                    <a:cubicBezTo>
                      <a:pt x="14" y="2"/>
                      <a:pt x="12" y="1"/>
                      <a:pt x="9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443"/>
              <p:cNvSpPr/>
              <p:nvPr/>
            </p:nvSpPr>
            <p:spPr bwMode="auto">
              <a:xfrm>
                <a:off x="4488" y="2262"/>
                <a:ext cx="24" cy="21"/>
              </a:xfrm>
              <a:custGeom>
                <a:gdLst>
                  <a:gd name="T0" fmla="*/ 9 w 10"/>
                  <a:gd name="T1" fmla="*/ 2 h 9"/>
                  <a:gd name="T2" fmla="*/ 0 w 10"/>
                  <a:gd name="T3" fmla="*/ 0 h 9"/>
                  <a:gd name="T4" fmla="*/ 1 w 10"/>
                  <a:gd name="T5" fmla="*/ 5 h 9"/>
                  <a:gd name="T6" fmla="*/ 10 w 10"/>
                  <a:gd name="T7" fmla="*/ 9 h 9"/>
                  <a:gd name="T8" fmla="*/ 9 w 10"/>
                  <a:gd name="T9" fmla="*/ 2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9" y="2"/>
                    </a:moveTo>
                    <a:cubicBezTo>
                      <a:pt x="5" y="2"/>
                      <a:pt x="2" y="1"/>
                      <a:pt x="0" y="0"/>
                    </a:cubicBezTo>
                    <a:cubicBezTo>
                      <a:pt x="0" y="1"/>
                      <a:pt x="0" y="3"/>
                      <a:pt x="1" y="5"/>
                    </a:cubicBezTo>
                    <a:cubicBezTo>
                      <a:pt x="4" y="6"/>
                      <a:pt x="7" y="7"/>
                      <a:pt x="10" y="9"/>
                    </a:cubicBezTo>
                    <a:cubicBezTo>
                      <a:pt x="9" y="7"/>
                      <a:pt x="9" y="4"/>
                      <a:pt x="9" y="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444"/>
              <p:cNvSpPr/>
              <p:nvPr/>
            </p:nvSpPr>
            <p:spPr bwMode="auto">
              <a:xfrm>
                <a:off x="4458" y="2274"/>
                <a:ext cx="47" cy="36"/>
              </a:xfrm>
              <a:custGeom>
                <a:gdLst>
                  <a:gd name="T0" fmla="*/ 15 w 20"/>
                  <a:gd name="T1" fmla="*/ 2 h 15"/>
                  <a:gd name="T2" fmla="*/ 10 w 20"/>
                  <a:gd name="T3" fmla="*/ 0 h 15"/>
                  <a:gd name="T4" fmla="*/ 0 w 20"/>
                  <a:gd name="T5" fmla="*/ 14 h 15"/>
                  <a:gd name="T6" fmla="*/ 1 w 20"/>
                  <a:gd name="T7" fmla="*/ 15 h 15"/>
                  <a:gd name="T8" fmla="*/ 16 w 20"/>
                  <a:gd name="T9" fmla="*/ 8 h 15"/>
                  <a:gd name="T10" fmla="*/ 20 w 20"/>
                  <a:gd name="T11" fmla="*/ 4 h 15"/>
                  <a:gd name="T12" fmla="*/ 15 w 20"/>
                  <a:gd name="T13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5">
                    <a:moveTo>
                      <a:pt x="15" y="2"/>
                    </a:moveTo>
                    <a:cubicBezTo>
                      <a:pt x="13" y="1"/>
                      <a:pt x="12" y="1"/>
                      <a:pt x="10" y="0"/>
                    </a:cubicBezTo>
                    <a:cubicBezTo>
                      <a:pt x="7" y="5"/>
                      <a:pt x="4" y="10"/>
                      <a:pt x="0" y="14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5" y="11"/>
                      <a:pt x="10" y="8"/>
                      <a:pt x="16" y="8"/>
                    </a:cubicBezTo>
                    <a:cubicBezTo>
                      <a:pt x="17" y="7"/>
                      <a:pt x="18" y="5"/>
                      <a:pt x="20" y="4"/>
                    </a:cubicBezTo>
                    <a:cubicBezTo>
                      <a:pt x="18" y="3"/>
                      <a:pt x="16" y="3"/>
                      <a:pt x="15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445"/>
              <p:cNvSpPr/>
              <p:nvPr/>
            </p:nvSpPr>
            <p:spPr bwMode="auto">
              <a:xfrm>
                <a:off x="4178" y="2255"/>
                <a:ext cx="107" cy="88"/>
              </a:xfrm>
              <a:custGeom>
                <a:gdLst>
                  <a:gd name="T0" fmla="*/ 39 w 45"/>
                  <a:gd name="T1" fmla="*/ 7 h 37"/>
                  <a:gd name="T2" fmla="*/ 45 w 45"/>
                  <a:gd name="T3" fmla="*/ 0 h 37"/>
                  <a:gd name="T4" fmla="*/ 45 w 45"/>
                  <a:gd name="T5" fmla="*/ 0 h 37"/>
                  <a:gd name="T6" fmla="*/ 35 w 45"/>
                  <a:gd name="T7" fmla="*/ 0 h 37"/>
                  <a:gd name="T8" fmla="*/ 35 w 45"/>
                  <a:gd name="T9" fmla="*/ 0 h 37"/>
                  <a:gd name="T10" fmla="*/ 15 w 45"/>
                  <a:gd name="T11" fmla="*/ 20 h 37"/>
                  <a:gd name="T12" fmla="*/ 5 w 45"/>
                  <a:gd name="T13" fmla="*/ 30 h 37"/>
                  <a:gd name="T14" fmla="*/ 0 w 45"/>
                  <a:gd name="T15" fmla="*/ 36 h 37"/>
                  <a:gd name="T16" fmla="*/ 2 w 45"/>
                  <a:gd name="T17" fmla="*/ 36 h 37"/>
                  <a:gd name="T18" fmla="*/ 3 w 45"/>
                  <a:gd name="T19" fmla="*/ 36 h 37"/>
                  <a:gd name="T20" fmla="*/ 8 w 45"/>
                  <a:gd name="T21" fmla="*/ 36 h 37"/>
                  <a:gd name="T22" fmla="*/ 13 w 45"/>
                  <a:gd name="T23" fmla="*/ 37 h 37"/>
                  <a:gd name="T24" fmla="*/ 30 w 45"/>
                  <a:gd name="T25" fmla="*/ 17 h 37"/>
                  <a:gd name="T26" fmla="*/ 39 w 45"/>
                  <a:gd name="T27" fmla="*/ 7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37">
                    <a:moveTo>
                      <a:pt x="39" y="7"/>
                    </a:moveTo>
                    <a:cubicBezTo>
                      <a:pt x="41" y="5"/>
                      <a:pt x="43" y="2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1" y="0"/>
                      <a:pt x="38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8" y="7"/>
                      <a:pt x="22" y="14"/>
                      <a:pt x="15" y="20"/>
                    </a:cubicBezTo>
                    <a:cubicBezTo>
                      <a:pt x="11" y="23"/>
                      <a:pt x="8" y="27"/>
                      <a:pt x="5" y="30"/>
                    </a:cubicBezTo>
                    <a:cubicBezTo>
                      <a:pt x="3" y="32"/>
                      <a:pt x="2" y="34"/>
                      <a:pt x="0" y="36"/>
                    </a:cubicBezTo>
                    <a:cubicBezTo>
                      <a:pt x="1" y="36"/>
                      <a:pt x="1" y="36"/>
                      <a:pt x="2" y="36"/>
                    </a:cubicBezTo>
                    <a:cubicBezTo>
                      <a:pt x="2" y="36"/>
                      <a:pt x="3" y="36"/>
                      <a:pt x="3" y="36"/>
                    </a:cubicBezTo>
                    <a:cubicBezTo>
                      <a:pt x="4" y="36"/>
                      <a:pt x="6" y="36"/>
                      <a:pt x="8" y="36"/>
                    </a:cubicBezTo>
                    <a:cubicBezTo>
                      <a:pt x="9" y="36"/>
                      <a:pt x="11" y="36"/>
                      <a:pt x="13" y="37"/>
                    </a:cubicBezTo>
                    <a:cubicBezTo>
                      <a:pt x="19" y="31"/>
                      <a:pt x="24" y="24"/>
                      <a:pt x="30" y="17"/>
                    </a:cubicBezTo>
                    <a:cubicBezTo>
                      <a:pt x="33" y="14"/>
                      <a:pt x="36" y="11"/>
                      <a:pt x="39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446"/>
              <p:cNvSpPr/>
              <p:nvPr/>
            </p:nvSpPr>
            <p:spPr bwMode="auto">
              <a:xfrm>
                <a:off x="4264" y="2255"/>
                <a:ext cx="78" cy="71"/>
              </a:xfrm>
              <a:custGeom>
                <a:gdLst>
                  <a:gd name="T0" fmla="*/ 33 w 33"/>
                  <a:gd name="T1" fmla="*/ 0 h 30"/>
                  <a:gd name="T2" fmla="*/ 24 w 33"/>
                  <a:gd name="T3" fmla="*/ 0 h 30"/>
                  <a:gd name="T4" fmla="*/ 11 w 33"/>
                  <a:gd name="T5" fmla="*/ 14 h 30"/>
                  <a:gd name="T6" fmla="*/ 0 w 33"/>
                  <a:gd name="T7" fmla="*/ 28 h 30"/>
                  <a:gd name="T8" fmla="*/ 10 w 33"/>
                  <a:gd name="T9" fmla="*/ 30 h 30"/>
                  <a:gd name="T10" fmla="*/ 21 w 33"/>
                  <a:gd name="T11" fmla="*/ 14 h 30"/>
                  <a:gd name="T12" fmla="*/ 33 w 33"/>
                  <a:gd name="T13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33" y="0"/>
                    </a:moveTo>
                    <a:cubicBezTo>
                      <a:pt x="30" y="0"/>
                      <a:pt x="27" y="0"/>
                      <a:pt x="24" y="0"/>
                    </a:cubicBezTo>
                    <a:cubicBezTo>
                      <a:pt x="19" y="4"/>
                      <a:pt x="15" y="9"/>
                      <a:pt x="11" y="14"/>
                    </a:cubicBezTo>
                    <a:cubicBezTo>
                      <a:pt x="7" y="19"/>
                      <a:pt x="4" y="23"/>
                      <a:pt x="0" y="28"/>
                    </a:cubicBezTo>
                    <a:cubicBezTo>
                      <a:pt x="3" y="28"/>
                      <a:pt x="7" y="29"/>
                      <a:pt x="10" y="30"/>
                    </a:cubicBezTo>
                    <a:cubicBezTo>
                      <a:pt x="14" y="25"/>
                      <a:pt x="17" y="19"/>
                      <a:pt x="21" y="14"/>
                    </a:cubicBezTo>
                    <a:cubicBezTo>
                      <a:pt x="25" y="9"/>
                      <a:pt x="29" y="5"/>
                      <a:pt x="33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447"/>
              <p:cNvSpPr/>
              <p:nvPr/>
            </p:nvSpPr>
            <p:spPr bwMode="auto">
              <a:xfrm>
                <a:off x="4211" y="2255"/>
                <a:ext cx="102" cy="90"/>
              </a:xfrm>
              <a:custGeom>
                <a:gdLst>
                  <a:gd name="T0" fmla="*/ 43 w 43"/>
                  <a:gd name="T1" fmla="*/ 0 h 38"/>
                  <a:gd name="T2" fmla="*/ 33 w 43"/>
                  <a:gd name="T3" fmla="*/ 0 h 38"/>
                  <a:gd name="T4" fmla="*/ 25 w 43"/>
                  <a:gd name="T5" fmla="*/ 9 h 38"/>
                  <a:gd name="T6" fmla="*/ 17 w 43"/>
                  <a:gd name="T7" fmla="*/ 19 h 38"/>
                  <a:gd name="T8" fmla="*/ 0 w 43"/>
                  <a:gd name="T9" fmla="*/ 37 h 38"/>
                  <a:gd name="T10" fmla="*/ 1 w 43"/>
                  <a:gd name="T11" fmla="*/ 38 h 38"/>
                  <a:gd name="T12" fmla="*/ 20 w 43"/>
                  <a:gd name="T13" fmla="*/ 28 h 38"/>
                  <a:gd name="T14" fmla="*/ 20 w 43"/>
                  <a:gd name="T15" fmla="*/ 28 h 38"/>
                  <a:gd name="T16" fmla="*/ 32 w 43"/>
                  <a:gd name="T17" fmla="*/ 13 h 38"/>
                  <a:gd name="T18" fmla="*/ 43 w 43"/>
                  <a:gd name="T19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38">
                    <a:moveTo>
                      <a:pt x="43" y="0"/>
                    </a:moveTo>
                    <a:cubicBezTo>
                      <a:pt x="40" y="0"/>
                      <a:pt x="37" y="0"/>
                      <a:pt x="33" y="0"/>
                    </a:cubicBezTo>
                    <a:cubicBezTo>
                      <a:pt x="30" y="3"/>
                      <a:pt x="28" y="6"/>
                      <a:pt x="25" y="9"/>
                    </a:cubicBezTo>
                    <a:cubicBezTo>
                      <a:pt x="22" y="12"/>
                      <a:pt x="20" y="15"/>
                      <a:pt x="17" y="19"/>
                    </a:cubicBezTo>
                    <a:cubicBezTo>
                      <a:pt x="11" y="25"/>
                      <a:pt x="6" y="31"/>
                      <a:pt x="0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6" y="33"/>
                      <a:pt x="12" y="29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4" y="23"/>
                      <a:pt x="28" y="18"/>
                      <a:pt x="32" y="13"/>
                    </a:cubicBezTo>
                    <a:cubicBezTo>
                      <a:pt x="36" y="9"/>
                      <a:pt x="39" y="4"/>
                      <a:pt x="43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448"/>
              <p:cNvSpPr/>
              <p:nvPr/>
            </p:nvSpPr>
            <p:spPr bwMode="auto">
              <a:xfrm>
                <a:off x="4342" y="2255"/>
                <a:ext cx="61" cy="52"/>
              </a:xfrm>
              <a:custGeom>
                <a:gdLst>
                  <a:gd name="T0" fmla="*/ 26 w 26"/>
                  <a:gd name="T1" fmla="*/ 1 h 22"/>
                  <a:gd name="T2" fmla="*/ 16 w 26"/>
                  <a:gd name="T3" fmla="*/ 0 h 22"/>
                  <a:gd name="T4" fmla="*/ 6 w 26"/>
                  <a:gd name="T5" fmla="*/ 12 h 22"/>
                  <a:gd name="T6" fmla="*/ 0 w 26"/>
                  <a:gd name="T7" fmla="*/ 21 h 22"/>
                  <a:gd name="T8" fmla="*/ 11 w 26"/>
                  <a:gd name="T9" fmla="*/ 22 h 22"/>
                  <a:gd name="T10" fmla="*/ 18 w 26"/>
                  <a:gd name="T11" fmla="*/ 11 h 22"/>
                  <a:gd name="T12" fmla="*/ 26 w 26"/>
                  <a:gd name="T13" fmla="*/ 1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2">
                    <a:moveTo>
                      <a:pt x="26" y="1"/>
                    </a:moveTo>
                    <a:cubicBezTo>
                      <a:pt x="23" y="0"/>
                      <a:pt x="19" y="0"/>
                      <a:pt x="16" y="0"/>
                    </a:cubicBezTo>
                    <a:cubicBezTo>
                      <a:pt x="12" y="3"/>
                      <a:pt x="9" y="8"/>
                      <a:pt x="6" y="12"/>
                    </a:cubicBezTo>
                    <a:cubicBezTo>
                      <a:pt x="4" y="15"/>
                      <a:pt x="2" y="18"/>
                      <a:pt x="0" y="21"/>
                    </a:cubicBezTo>
                    <a:cubicBezTo>
                      <a:pt x="4" y="21"/>
                      <a:pt x="7" y="21"/>
                      <a:pt x="11" y="22"/>
                    </a:cubicBezTo>
                    <a:cubicBezTo>
                      <a:pt x="14" y="19"/>
                      <a:pt x="16" y="15"/>
                      <a:pt x="18" y="11"/>
                    </a:cubicBezTo>
                    <a:cubicBezTo>
                      <a:pt x="21" y="7"/>
                      <a:pt x="24" y="4"/>
                      <a:pt x="26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449"/>
              <p:cNvSpPr/>
              <p:nvPr/>
            </p:nvSpPr>
            <p:spPr bwMode="auto">
              <a:xfrm>
                <a:off x="4290" y="2255"/>
                <a:ext cx="85" cy="74"/>
              </a:xfrm>
              <a:custGeom>
                <a:gdLst>
                  <a:gd name="T0" fmla="*/ 36 w 36"/>
                  <a:gd name="T1" fmla="*/ 0 h 31"/>
                  <a:gd name="T2" fmla="*/ 24 w 36"/>
                  <a:gd name="T3" fmla="*/ 0 h 31"/>
                  <a:gd name="T4" fmla="*/ 11 w 36"/>
                  <a:gd name="T5" fmla="*/ 16 h 31"/>
                  <a:gd name="T6" fmla="*/ 0 w 36"/>
                  <a:gd name="T7" fmla="*/ 30 h 31"/>
                  <a:gd name="T8" fmla="*/ 3 w 36"/>
                  <a:gd name="T9" fmla="*/ 31 h 31"/>
                  <a:gd name="T10" fmla="*/ 8 w 36"/>
                  <a:gd name="T11" fmla="*/ 26 h 31"/>
                  <a:gd name="T12" fmla="*/ 17 w 36"/>
                  <a:gd name="T13" fmla="*/ 22 h 31"/>
                  <a:gd name="T14" fmla="*/ 19 w 36"/>
                  <a:gd name="T15" fmla="*/ 22 h 31"/>
                  <a:gd name="T16" fmla="*/ 28 w 36"/>
                  <a:gd name="T17" fmla="*/ 10 h 31"/>
                  <a:gd name="T18" fmla="*/ 36 w 36"/>
                  <a:gd name="T19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1">
                    <a:moveTo>
                      <a:pt x="36" y="0"/>
                    </a:moveTo>
                    <a:cubicBezTo>
                      <a:pt x="32" y="0"/>
                      <a:pt x="28" y="0"/>
                      <a:pt x="24" y="0"/>
                    </a:cubicBezTo>
                    <a:cubicBezTo>
                      <a:pt x="20" y="5"/>
                      <a:pt x="15" y="10"/>
                      <a:pt x="11" y="16"/>
                    </a:cubicBezTo>
                    <a:cubicBezTo>
                      <a:pt x="7" y="21"/>
                      <a:pt x="4" y="26"/>
                      <a:pt x="0" y="30"/>
                    </a:cubicBezTo>
                    <a:cubicBezTo>
                      <a:pt x="1" y="30"/>
                      <a:pt x="2" y="31"/>
                      <a:pt x="3" y="31"/>
                    </a:cubicBezTo>
                    <a:cubicBezTo>
                      <a:pt x="5" y="29"/>
                      <a:pt x="6" y="28"/>
                      <a:pt x="8" y="26"/>
                    </a:cubicBezTo>
                    <a:cubicBezTo>
                      <a:pt x="11" y="24"/>
                      <a:pt x="14" y="23"/>
                      <a:pt x="17" y="22"/>
                    </a:cubicBezTo>
                    <a:cubicBezTo>
                      <a:pt x="18" y="22"/>
                      <a:pt x="19" y="22"/>
                      <a:pt x="19" y="22"/>
                    </a:cubicBezTo>
                    <a:cubicBezTo>
                      <a:pt x="23" y="18"/>
                      <a:pt x="25" y="14"/>
                      <a:pt x="28" y="10"/>
                    </a:cubicBezTo>
                    <a:cubicBezTo>
                      <a:pt x="30" y="7"/>
                      <a:pt x="33" y="3"/>
                      <a:pt x="36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450"/>
              <p:cNvSpPr/>
              <p:nvPr/>
            </p:nvSpPr>
            <p:spPr bwMode="auto">
              <a:xfrm>
                <a:off x="4370" y="2257"/>
                <a:ext cx="61" cy="55"/>
              </a:xfrm>
              <a:custGeom>
                <a:gdLst>
                  <a:gd name="T0" fmla="*/ 23 w 26"/>
                  <a:gd name="T1" fmla="*/ 1 h 23"/>
                  <a:gd name="T2" fmla="*/ 16 w 26"/>
                  <a:gd name="T3" fmla="*/ 0 h 23"/>
                  <a:gd name="T4" fmla="*/ 7 w 26"/>
                  <a:gd name="T5" fmla="*/ 12 h 23"/>
                  <a:gd name="T6" fmla="*/ 0 w 26"/>
                  <a:gd name="T7" fmla="*/ 22 h 23"/>
                  <a:gd name="T8" fmla="*/ 4 w 26"/>
                  <a:gd name="T9" fmla="*/ 23 h 23"/>
                  <a:gd name="T10" fmla="*/ 15 w 26"/>
                  <a:gd name="T11" fmla="*/ 15 h 23"/>
                  <a:gd name="T12" fmla="*/ 26 w 26"/>
                  <a:gd name="T13" fmla="*/ 1 h 23"/>
                  <a:gd name="T14" fmla="*/ 23 w 26"/>
                  <a:gd name="T15" fmla="*/ 1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3">
                    <a:moveTo>
                      <a:pt x="23" y="1"/>
                    </a:moveTo>
                    <a:cubicBezTo>
                      <a:pt x="21" y="0"/>
                      <a:pt x="18" y="0"/>
                      <a:pt x="16" y="0"/>
                    </a:cubicBezTo>
                    <a:cubicBezTo>
                      <a:pt x="13" y="4"/>
                      <a:pt x="10" y="7"/>
                      <a:pt x="7" y="12"/>
                    </a:cubicBezTo>
                    <a:cubicBezTo>
                      <a:pt x="5" y="15"/>
                      <a:pt x="3" y="19"/>
                      <a:pt x="0" y="22"/>
                    </a:cubicBezTo>
                    <a:cubicBezTo>
                      <a:pt x="2" y="22"/>
                      <a:pt x="3" y="22"/>
                      <a:pt x="4" y="23"/>
                    </a:cubicBezTo>
                    <a:cubicBezTo>
                      <a:pt x="6" y="19"/>
                      <a:pt x="11" y="17"/>
                      <a:pt x="15" y="15"/>
                    </a:cubicBezTo>
                    <a:cubicBezTo>
                      <a:pt x="19" y="11"/>
                      <a:pt x="22" y="5"/>
                      <a:pt x="26" y="1"/>
                    </a:cubicBezTo>
                    <a:cubicBezTo>
                      <a:pt x="25" y="1"/>
                      <a:pt x="24" y="1"/>
                      <a:pt x="23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451"/>
              <p:cNvSpPr/>
              <p:nvPr/>
            </p:nvSpPr>
            <p:spPr bwMode="auto">
              <a:xfrm>
                <a:off x="4204" y="1647"/>
                <a:ext cx="48" cy="159"/>
              </a:xfrm>
              <a:custGeom>
                <a:gdLst>
                  <a:gd name="T0" fmla="*/ 0 w 20"/>
                  <a:gd name="T1" fmla="*/ 0 h 67"/>
                  <a:gd name="T2" fmla="*/ 1 w 20"/>
                  <a:gd name="T3" fmla="*/ 9 h 67"/>
                  <a:gd name="T4" fmla="*/ 5 w 20"/>
                  <a:gd name="T5" fmla="*/ 25 h 67"/>
                  <a:gd name="T6" fmla="*/ 12 w 20"/>
                  <a:gd name="T7" fmla="*/ 56 h 67"/>
                  <a:gd name="T8" fmla="*/ 20 w 20"/>
                  <a:gd name="T9" fmla="*/ 67 h 67"/>
                  <a:gd name="T10" fmla="*/ 19 w 20"/>
                  <a:gd name="T11" fmla="*/ 62 h 67"/>
                  <a:gd name="T12" fmla="*/ 18 w 20"/>
                  <a:gd name="T13" fmla="*/ 54 h 67"/>
                  <a:gd name="T14" fmla="*/ 15 w 20"/>
                  <a:gd name="T15" fmla="*/ 36 h 67"/>
                  <a:gd name="T16" fmla="*/ 13 w 20"/>
                  <a:gd name="T17" fmla="*/ 18 h 67"/>
                  <a:gd name="T18" fmla="*/ 11 w 20"/>
                  <a:gd name="T19" fmla="*/ 3 h 67"/>
                  <a:gd name="T20" fmla="*/ 0 w 20"/>
                  <a:gd name="T21" fmla="*/ 0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67">
                    <a:moveTo>
                      <a:pt x="0" y="0"/>
                    </a:moveTo>
                    <a:cubicBezTo>
                      <a:pt x="1" y="2"/>
                      <a:pt x="1" y="6"/>
                      <a:pt x="1" y="9"/>
                    </a:cubicBezTo>
                    <a:cubicBezTo>
                      <a:pt x="2" y="14"/>
                      <a:pt x="4" y="19"/>
                      <a:pt x="5" y="25"/>
                    </a:cubicBezTo>
                    <a:cubicBezTo>
                      <a:pt x="7" y="35"/>
                      <a:pt x="8" y="46"/>
                      <a:pt x="12" y="56"/>
                    </a:cubicBezTo>
                    <a:cubicBezTo>
                      <a:pt x="14" y="60"/>
                      <a:pt x="17" y="63"/>
                      <a:pt x="20" y="67"/>
                    </a:cubicBezTo>
                    <a:cubicBezTo>
                      <a:pt x="19" y="65"/>
                      <a:pt x="19" y="64"/>
                      <a:pt x="19" y="62"/>
                    </a:cubicBezTo>
                    <a:cubicBezTo>
                      <a:pt x="19" y="59"/>
                      <a:pt x="18" y="56"/>
                      <a:pt x="18" y="54"/>
                    </a:cubicBezTo>
                    <a:cubicBezTo>
                      <a:pt x="17" y="48"/>
                      <a:pt x="15" y="42"/>
                      <a:pt x="15" y="36"/>
                    </a:cubicBezTo>
                    <a:cubicBezTo>
                      <a:pt x="14" y="30"/>
                      <a:pt x="13" y="24"/>
                      <a:pt x="13" y="18"/>
                    </a:cubicBezTo>
                    <a:cubicBezTo>
                      <a:pt x="12" y="13"/>
                      <a:pt x="13" y="7"/>
                      <a:pt x="11" y="3"/>
                    </a:cubicBezTo>
                    <a:cubicBezTo>
                      <a:pt x="7" y="2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452"/>
              <p:cNvSpPr/>
              <p:nvPr/>
            </p:nvSpPr>
            <p:spPr bwMode="auto">
              <a:xfrm>
                <a:off x="4176" y="1643"/>
                <a:ext cx="50" cy="130"/>
              </a:xfrm>
              <a:custGeom>
                <a:gdLst>
                  <a:gd name="T0" fmla="*/ 8 w 21"/>
                  <a:gd name="T1" fmla="*/ 1 h 55"/>
                  <a:gd name="T2" fmla="*/ 0 w 21"/>
                  <a:gd name="T3" fmla="*/ 0 h 55"/>
                  <a:gd name="T4" fmla="*/ 3 w 21"/>
                  <a:gd name="T5" fmla="*/ 8 h 55"/>
                  <a:gd name="T6" fmla="*/ 6 w 21"/>
                  <a:gd name="T7" fmla="*/ 21 h 55"/>
                  <a:gd name="T8" fmla="*/ 12 w 21"/>
                  <a:gd name="T9" fmla="*/ 45 h 55"/>
                  <a:gd name="T10" fmla="*/ 17 w 21"/>
                  <a:gd name="T11" fmla="*/ 51 h 55"/>
                  <a:gd name="T12" fmla="*/ 21 w 21"/>
                  <a:gd name="T13" fmla="*/ 55 h 55"/>
                  <a:gd name="T14" fmla="*/ 15 w 21"/>
                  <a:gd name="T15" fmla="*/ 28 h 55"/>
                  <a:gd name="T16" fmla="*/ 12 w 21"/>
                  <a:gd name="T17" fmla="*/ 12 h 55"/>
                  <a:gd name="T18" fmla="*/ 10 w 21"/>
                  <a:gd name="T19" fmla="*/ 1 h 55"/>
                  <a:gd name="T20" fmla="*/ 8 w 21"/>
                  <a:gd name="T21" fmla="*/ 1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55">
                    <a:moveTo>
                      <a:pt x="8" y="1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1" y="3"/>
                      <a:pt x="2" y="5"/>
                      <a:pt x="3" y="8"/>
                    </a:cubicBezTo>
                    <a:cubicBezTo>
                      <a:pt x="4" y="12"/>
                      <a:pt x="5" y="17"/>
                      <a:pt x="6" y="21"/>
                    </a:cubicBezTo>
                    <a:cubicBezTo>
                      <a:pt x="8" y="29"/>
                      <a:pt x="10" y="37"/>
                      <a:pt x="12" y="45"/>
                    </a:cubicBezTo>
                    <a:cubicBezTo>
                      <a:pt x="14" y="47"/>
                      <a:pt x="16" y="49"/>
                      <a:pt x="17" y="51"/>
                    </a:cubicBezTo>
                    <a:cubicBezTo>
                      <a:pt x="19" y="52"/>
                      <a:pt x="20" y="54"/>
                      <a:pt x="21" y="55"/>
                    </a:cubicBezTo>
                    <a:cubicBezTo>
                      <a:pt x="18" y="46"/>
                      <a:pt x="17" y="37"/>
                      <a:pt x="15" y="28"/>
                    </a:cubicBezTo>
                    <a:cubicBezTo>
                      <a:pt x="14" y="23"/>
                      <a:pt x="13" y="17"/>
                      <a:pt x="12" y="12"/>
                    </a:cubicBezTo>
                    <a:cubicBezTo>
                      <a:pt x="12" y="9"/>
                      <a:pt x="12" y="4"/>
                      <a:pt x="10" y="1"/>
                    </a:cubicBezTo>
                    <a:cubicBezTo>
                      <a:pt x="9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453"/>
              <p:cNvSpPr/>
              <p:nvPr/>
            </p:nvSpPr>
            <p:spPr bwMode="auto">
              <a:xfrm>
                <a:off x="4500" y="2286"/>
                <a:ext cx="28" cy="12"/>
              </a:xfrm>
              <a:custGeom>
                <a:gdLst>
                  <a:gd name="T0" fmla="*/ 3 w 12"/>
                  <a:gd name="T1" fmla="*/ 0 h 5"/>
                  <a:gd name="T2" fmla="*/ 0 w 12"/>
                  <a:gd name="T3" fmla="*/ 3 h 5"/>
                  <a:gd name="T4" fmla="*/ 2 w 12"/>
                  <a:gd name="T5" fmla="*/ 3 h 5"/>
                  <a:gd name="T6" fmla="*/ 11 w 12"/>
                  <a:gd name="T7" fmla="*/ 5 h 5"/>
                  <a:gd name="T8" fmla="*/ 11 w 12"/>
                  <a:gd name="T9" fmla="*/ 5 h 5"/>
                  <a:gd name="T10" fmla="*/ 11 w 12"/>
                  <a:gd name="T11" fmla="*/ 5 h 5"/>
                  <a:gd name="T12" fmla="*/ 11 w 12"/>
                  <a:gd name="T13" fmla="*/ 5 h 5"/>
                  <a:gd name="T14" fmla="*/ 12 w 12"/>
                  <a:gd name="T15" fmla="*/ 5 h 5"/>
                  <a:gd name="T16" fmla="*/ 12 w 12"/>
                  <a:gd name="T17" fmla="*/ 5 h 5"/>
                  <a:gd name="T18" fmla="*/ 9 w 12"/>
                  <a:gd name="T19" fmla="*/ 3 h 5"/>
                  <a:gd name="T20" fmla="*/ 3 w 12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5" y="3"/>
                      <a:pt x="8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454"/>
              <p:cNvSpPr/>
              <p:nvPr/>
            </p:nvSpPr>
            <p:spPr bwMode="auto">
              <a:xfrm>
                <a:off x="4119" y="1640"/>
                <a:ext cx="55" cy="81"/>
              </a:xfrm>
              <a:custGeom>
                <a:gdLst>
                  <a:gd name="T0" fmla="*/ 0 w 23"/>
                  <a:gd name="T1" fmla="*/ 0 h 34"/>
                  <a:gd name="T2" fmla="*/ 6 w 23"/>
                  <a:gd name="T3" fmla="*/ 12 h 34"/>
                  <a:gd name="T4" fmla="*/ 13 w 23"/>
                  <a:gd name="T5" fmla="*/ 26 h 34"/>
                  <a:gd name="T6" fmla="*/ 15 w 23"/>
                  <a:gd name="T7" fmla="*/ 28 h 34"/>
                  <a:gd name="T8" fmla="*/ 23 w 23"/>
                  <a:gd name="T9" fmla="*/ 34 h 34"/>
                  <a:gd name="T10" fmla="*/ 18 w 23"/>
                  <a:gd name="T11" fmla="*/ 17 h 34"/>
                  <a:gd name="T12" fmla="*/ 14 w 23"/>
                  <a:gd name="T13" fmla="*/ 8 h 34"/>
                  <a:gd name="T14" fmla="*/ 11 w 23"/>
                  <a:gd name="T15" fmla="*/ 0 h 34"/>
                  <a:gd name="T16" fmla="*/ 0 w 23"/>
                  <a:gd name="T17" fmla="*/ 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4">
                    <a:moveTo>
                      <a:pt x="0" y="0"/>
                    </a:moveTo>
                    <a:cubicBezTo>
                      <a:pt x="3" y="4"/>
                      <a:pt x="4" y="8"/>
                      <a:pt x="6" y="12"/>
                    </a:cubicBezTo>
                    <a:cubicBezTo>
                      <a:pt x="8" y="16"/>
                      <a:pt x="11" y="21"/>
                      <a:pt x="13" y="26"/>
                    </a:cubicBezTo>
                    <a:cubicBezTo>
                      <a:pt x="14" y="27"/>
                      <a:pt x="15" y="27"/>
                      <a:pt x="15" y="28"/>
                    </a:cubicBezTo>
                    <a:cubicBezTo>
                      <a:pt x="18" y="30"/>
                      <a:pt x="20" y="32"/>
                      <a:pt x="23" y="34"/>
                    </a:cubicBezTo>
                    <a:cubicBezTo>
                      <a:pt x="21" y="28"/>
                      <a:pt x="19" y="23"/>
                      <a:pt x="18" y="17"/>
                    </a:cubicBezTo>
                    <a:cubicBezTo>
                      <a:pt x="17" y="14"/>
                      <a:pt x="15" y="11"/>
                      <a:pt x="14" y="8"/>
                    </a:cubicBezTo>
                    <a:cubicBezTo>
                      <a:pt x="13" y="5"/>
                      <a:pt x="13" y="2"/>
                      <a:pt x="11" y="0"/>
                    </a:cubicBezTo>
                    <a:cubicBezTo>
                      <a:pt x="8" y="0"/>
                      <a:pt x="4" y="0"/>
                      <a:pt x="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455"/>
              <p:cNvSpPr/>
              <p:nvPr/>
            </p:nvSpPr>
            <p:spPr bwMode="auto">
              <a:xfrm>
                <a:off x="4150" y="1640"/>
                <a:ext cx="50" cy="105"/>
              </a:xfrm>
              <a:custGeom>
                <a:gdLst>
                  <a:gd name="T0" fmla="*/ 0 w 21"/>
                  <a:gd name="T1" fmla="*/ 0 h 44"/>
                  <a:gd name="T2" fmla="*/ 3 w 21"/>
                  <a:gd name="T3" fmla="*/ 7 h 44"/>
                  <a:gd name="T4" fmla="*/ 6 w 21"/>
                  <a:gd name="T5" fmla="*/ 17 h 44"/>
                  <a:gd name="T6" fmla="*/ 12 w 21"/>
                  <a:gd name="T7" fmla="*/ 36 h 44"/>
                  <a:gd name="T8" fmla="*/ 21 w 21"/>
                  <a:gd name="T9" fmla="*/ 44 h 44"/>
                  <a:gd name="T10" fmla="*/ 15 w 21"/>
                  <a:gd name="T11" fmla="*/ 22 h 44"/>
                  <a:gd name="T12" fmla="*/ 12 w 21"/>
                  <a:gd name="T13" fmla="*/ 10 h 44"/>
                  <a:gd name="T14" fmla="*/ 10 w 21"/>
                  <a:gd name="T15" fmla="*/ 1 h 44"/>
                  <a:gd name="T16" fmla="*/ 0 w 21"/>
                  <a:gd name="T17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44">
                    <a:moveTo>
                      <a:pt x="0" y="0"/>
                    </a:moveTo>
                    <a:cubicBezTo>
                      <a:pt x="1" y="2"/>
                      <a:pt x="2" y="5"/>
                      <a:pt x="3" y="7"/>
                    </a:cubicBezTo>
                    <a:cubicBezTo>
                      <a:pt x="4" y="10"/>
                      <a:pt x="5" y="13"/>
                      <a:pt x="6" y="17"/>
                    </a:cubicBezTo>
                    <a:cubicBezTo>
                      <a:pt x="8" y="23"/>
                      <a:pt x="10" y="29"/>
                      <a:pt x="12" y="36"/>
                    </a:cubicBezTo>
                    <a:cubicBezTo>
                      <a:pt x="15" y="38"/>
                      <a:pt x="18" y="41"/>
                      <a:pt x="21" y="44"/>
                    </a:cubicBezTo>
                    <a:cubicBezTo>
                      <a:pt x="19" y="37"/>
                      <a:pt x="17" y="29"/>
                      <a:pt x="15" y="22"/>
                    </a:cubicBezTo>
                    <a:cubicBezTo>
                      <a:pt x="14" y="18"/>
                      <a:pt x="13" y="14"/>
                      <a:pt x="12" y="10"/>
                    </a:cubicBezTo>
                    <a:cubicBezTo>
                      <a:pt x="11" y="7"/>
                      <a:pt x="11" y="4"/>
                      <a:pt x="10" y="1"/>
                    </a:cubicBezTo>
                    <a:cubicBezTo>
                      <a:pt x="6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456"/>
              <p:cNvSpPr/>
              <p:nvPr/>
            </p:nvSpPr>
            <p:spPr bwMode="auto">
              <a:xfrm>
                <a:off x="4233" y="1655"/>
                <a:ext cx="45" cy="192"/>
              </a:xfrm>
              <a:custGeom>
                <a:gdLst>
                  <a:gd name="T0" fmla="*/ 0 w 19"/>
                  <a:gd name="T1" fmla="*/ 0 h 81"/>
                  <a:gd name="T2" fmla="*/ 2 w 19"/>
                  <a:gd name="T3" fmla="*/ 14 h 81"/>
                  <a:gd name="T4" fmla="*/ 4 w 19"/>
                  <a:gd name="T5" fmla="*/ 32 h 81"/>
                  <a:gd name="T6" fmla="*/ 7 w 19"/>
                  <a:gd name="T7" fmla="*/ 51 h 81"/>
                  <a:gd name="T8" fmla="*/ 9 w 19"/>
                  <a:gd name="T9" fmla="*/ 60 h 81"/>
                  <a:gd name="T10" fmla="*/ 10 w 19"/>
                  <a:gd name="T11" fmla="*/ 67 h 81"/>
                  <a:gd name="T12" fmla="*/ 10 w 19"/>
                  <a:gd name="T13" fmla="*/ 67 h 81"/>
                  <a:gd name="T14" fmla="*/ 15 w 19"/>
                  <a:gd name="T15" fmla="*/ 74 h 81"/>
                  <a:gd name="T16" fmla="*/ 19 w 19"/>
                  <a:gd name="T17" fmla="*/ 81 h 81"/>
                  <a:gd name="T18" fmla="*/ 18 w 19"/>
                  <a:gd name="T19" fmla="*/ 65 h 81"/>
                  <a:gd name="T20" fmla="*/ 16 w 19"/>
                  <a:gd name="T21" fmla="*/ 45 h 81"/>
                  <a:gd name="T22" fmla="*/ 13 w 19"/>
                  <a:gd name="T23" fmla="*/ 5 h 81"/>
                  <a:gd name="T24" fmla="*/ 0 w 19"/>
                  <a:gd name="T25" fmla="*/ 0 h 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81">
                    <a:moveTo>
                      <a:pt x="0" y="0"/>
                    </a:moveTo>
                    <a:cubicBezTo>
                      <a:pt x="2" y="5"/>
                      <a:pt x="2" y="9"/>
                      <a:pt x="2" y="14"/>
                    </a:cubicBezTo>
                    <a:cubicBezTo>
                      <a:pt x="2" y="20"/>
                      <a:pt x="3" y="26"/>
                      <a:pt x="4" y="32"/>
                    </a:cubicBezTo>
                    <a:cubicBezTo>
                      <a:pt x="5" y="39"/>
                      <a:pt x="6" y="45"/>
                      <a:pt x="7" y="51"/>
                    </a:cubicBezTo>
                    <a:cubicBezTo>
                      <a:pt x="8" y="54"/>
                      <a:pt x="8" y="57"/>
                      <a:pt x="9" y="60"/>
                    </a:cubicBezTo>
                    <a:cubicBezTo>
                      <a:pt x="9" y="62"/>
                      <a:pt x="9" y="64"/>
                      <a:pt x="10" y="67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11" y="69"/>
                      <a:pt x="13" y="72"/>
                      <a:pt x="15" y="74"/>
                    </a:cubicBezTo>
                    <a:cubicBezTo>
                      <a:pt x="16" y="76"/>
                      <a:pt x="17" y="78"/>
                      <a:pt x="19" y="81"/>
                    </a:cubicBezTo>
                    <a:cubicBezTo>
                      <a:pt x="18" y="75"/>
                      <a:pt x="18" y="70"/>
                      <a:pt x="18" y="65"/>
                    </a:cubicBezTo>
                    <a:cubicBezTo>
                      <a:pt x="17" y="59"/>
                      <a:pt x="17" y="52"/>
                      <a:pt x="16" y="45"/>
                    </a:cubicBezTo>
                    <a:cubicBezTo>
                      <a:pt x="15" y="32"/>
                      <a:pt x="14" y="18"/>
                      <a:pt x="13" y="5"/>
                    </a:cubicBezTo>
                    <a:cubicBezTo>
                      <a:pt x="9" y="3"/>
                      <a:pt x="5" y="2"/>
                      <a:pt x="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457"/>
              <p:cNvSpPr/>
              <p:nvPr/>
            </p:nvSpPr>
            <p:spPr bwMode="auto">
              <a:xfrm>
                <a:off x="4512" y="2267"/>
                <a:ext cx="24" cy="31"/>
              </a:xfrm>
              <a:custGeom>
                <a:gdLst>
                  <a:gd name="T0" fmla="*/ 3 w 10"/>
                  <a:gd name="T1" fmla="*/ 0 h 13"/>
                  <a:gd name="T2" fmla="*/ 0 w 10"/>
                  <a:gd name="T3" fmla="*/ 0 h 13"/>
                  <a:gd name="T4" fmla="*/ 2 w 10"/>
                  <a:gd name="T5" fmla="*/ 8 h 13"/>
                  <a:gd name="T6" fmla="*/ 8 w 10"/>
                  <a:gd name="T7" fmla="*/ 11 h 13"/>
                  <a:gd name="T8" fmla="*/ 10 w 10"/>
                  <a:gd name="T9" fmla="*/ 13 h 13"/>
                  <a:gd name="T10" fmla="*/ 3 w 10"/>
                  <a:gd name="T11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3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3"/>
                      <a:pt x="1" y="5"/>
                      <a:pt x="2" y="8"/>
                    </a:cubicBezTo>
                    <a:cubicBezTo>
                      <a:pt x="4" y="9"/>
                      <a:pt x="6" y="10"/>
                      <a:pt x="8" y="11"/>
                    </a:cubicBezTo>
                    <a:cubicBezTo>
                      <a:pt x="9" y="12"/>
                      <a:pt x="10" y="12"/>
                      <a:pt x="10" y="13"/>
                    </a:cubicBezTo>
                    <a:cubicBezTo>
                      <a:pt x="7" y="10"/>
                      <a:pt x="3" y="5"/>
                      <a:pt x="3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458"/>
              <p:cNvSpPr/>
              <p:nvPr/>
            </p:nvSpPr>
            <p:spPr bwMode="auto">
              <a:xfrm>
                <a:off x="4266" y="1669"/>
                <a:ext cx="38" cy="220"/>
              </a:xfrm>
              <a:custGeom>
                <a:gdLst>
                  <a:gd name="T0" fmla="*/ 4 w 16"/>
                  <a:gd name="T1" fmla="*/ 1 h 93"/>
                  <a:gd name="T2" fmla="*/ 0 w 16"/>
                  <a:gd name="T3" fmla="*/ 0 h 93"/>
                  <a:gd name="T4" fmla="*/ 3 w 16"/>
                  <a:gd name="T5" fmla="*/ 38 h 93"/>
                  <a:gd name="T6" fmla="*/ 5 w 16"/>
                  <a:gd name="T7" fmla="*/ 59 h 93"/>
                  <a:gd name="T8" fmla="*/ 6 w 16"/>
                  <a:gd name="T9" fmla="*/ 68 h 93"/>
                  <a:gd name="T10" fmla="*/ 7 w 16"/>
                  <a:gd name="T11" fmla="*/ 78 h 93"/>
                  <a:gd name="T12" fmla="*/ 16 w 16"/>
                  <a:gd name="T13" fmla="*/ 93 h 93"/>
                  <a:gd name="T14" fmla="*/ 15 w 16"/>
                  <a:gd name="T15" fmla="*/ 50 h 93"/>
                  <a:gd name="T16" fmla="*/ 15 w 16"/>
                  <a:gd name="T17" fmla="*/ 28 h 93"/>
                  <a:gd name="T18" fmla="*/ 15 w 16"/>
                  <a:gd name="T19" fmla="*/ 17 h 93"/>
                  <a:gd name="T20" fmla="*/ 14 w 16"/>
                  <a:gd name="T21" fmla="*/ 7 h 93"/>
                  <a:gd name="T22" fmla="*/ 4 w 16"/>
                  <a:gd name="T23" fmla="*/ 1 h 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3">
                    <a:moveTo>
                      <a:pt x="4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2" y="12"/>
                      <a:pt x="2" y="25"/>
                      <a:pt x="3" y="38"/>
                    </a:cubicBezTo>
                    <a:cubicBezTo>
                      <a:pt x="4" y="45"/>
                      <a:pt x="5" y="52"/>
                      <a:pt x="5" y="59"/>
                    </a:cubicBezTo>
                    <a:cubicBezTo>
                      <a:pt x="6" y="62"/>
                      <a:pt x="6" y="65"/>
                      <a:pt x="6" y="68"/>
                    </a:cubicBezTo>
                    <a:cubicBezTo>
                      <a:pt x="6" y="71"/>
                      <a:pt x="6" y="75"/>
                      <a:pt x="7" y="78"/>
                    </a:cubicBezTo>
                    <a:cubicBezTo>
                      <a:pt x="10" y="83"/>
                      <a:pt x="13" y="88"/>
                      <a:pt x="16" y="93"/>
                    </a:cubicBezTo>
                    <a:cubicBezTo>
                      <a:pt x="16" y="79"/>
                      <a:pt x="15" y="65"/>
                      <a:pt x="15" y="50"/>
                    </a:cubicBezTo>
                    <a:cubicBezTo>
                      <a:pt x="15" y="43"/>
                      <a:pt x="15" y="35"/>
                      <a:pt x="15" y="28"/>
                    </a:cubicBezTo>
                    <a:cubicBezTo>
                      <a:pt x="15" y="24"/>
                      <a:pt x="15" y="20"/>
                      <a:pt x="15" y="17"/>
                    </a:cubicBezTo>
                    <a:cubicBezTo>
                      <a:pt x="15" y="13"/>
                      <a:pt x="14" y="10"/>
                      <a:pt x="14" y="7"/>
                    </a:cubicBezTo>
                    <a:cubicBezTo>
                      <a:pt x="11" y="5"/>
                      <a:pt x="7" y="3"/>
                      <a:pt x="4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459"/>
              <p:cNvSpPr/>
              <p:nvPr/>
            </p:nvSpPr>
            <p:spPr bwMode="auto">
              <a:xfrm>
                <a:off x="4065" y="2167"/>
                <a:ext cx="116" cy="78"/>
              </a:xfrm>
              <a:custGeom>
                <a:gdLst>
                  <a:gd name="T0" fmla="*/ 7 w 49"/>
                  <a:gd name="T1" fmla="*/ 1 h 33"/>
                  <a:gd name="T2" fmla="*/ 0 w 49"/>
                  <a:gd name="T3" fmla="*/ 1 h 33"/>
                  <a:gd name="T4" fmla="*/ 16 w 49"/>
                  <a:gd name="T5" fmla="*/ 15 h 33"/>
                  <a:gd name="T6" fmla="*/ 30 w 49"/>
                  <a:gd name="T7" fmla="*/ 29 h 33"/>
                  <a:gd name="T8" fmla="*/ 49 w 49"/>
                  <a:gd name="T9" fmla="*/ 33 h 33"/>
                  <a:gd name="T10" fmla="*/ 48 w 49"/>
                  <a:gd name="T11" fmla="*/ 32 h 33"/>
                  <a:gd name="T12" fmla="*/ 42 w 49"/>
                  <a:gd name="T13" fmla="*/ 27 h 33"/>
                  <a:gd name="T14" fmla="*/ 31 w 49"/>
                  <a:gd name="T15" fmla="*/ 17 h 33"/>
                  <a:gd name="T16" fmla="*/ 12 w 49"/>
                  <a:gd name="T17" fmla="*/ 0 h 33"/>
                  <a:gd name="T18" fmla="*/ 7 w 49"/>
                  <a:gd name="T19" fmla="*/ 1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33">
                    <a:moveTo>
                      <a:pt x="7" y="1"/>
                    </a:moveTo>
                    <a:cubicBezTo>
                      <a:pt x="4" y="1"/>
                      <a:pt x="2" y="1"/>
                      <a:pt x="0" y="1"/>
                    </a:cubicBezTo>
                    <a:cubicBezTo>
                      <a:pt x="5" y="7"/>
                      <a:pt x="10" y="11"/>
                      <a:pt x="16" y="15"/>
                    </a:cubicBezTo>
                    <a:cubicBezTo>
                      <a:pt x="21" y="20"/>
                      <a:pt x="25" y="25"/>
                      <a:pt x="30" y="29"/>
                    </a:cubicBezTo>
                    <a:cubicBezTo>
                      <a:pt x="36" y="31"/>
                      <a:pt x="43" y="32"/>
                      <a:pt x="49" y="33"/>
                    </a:cubicBezTo>
                    <a:cubicBezTo>
                      <a:pt x="49" y="33"/>
                      <a:pt x="49" y="32"/>
                      <a:pt x="48" y="32"/>
                    </a:cubicBezTo>
                    <a:cubicBezTo>
                      <a:pt x="46" y="30"/>
                      <a:pt x="44" y="29"/>
                      <a:pt x="42" y="27"/>
                    </a:cubicBezTo>
                    <a:cubicBezTo>
                      <a:pt x="39" y="24"/>
                      <a:pt x="35" y="21"/>
                      <a:pt x="31" y="17"/>
                    </a:cubicBezTo>
                    <a:cubicBezTo>
                      <a:pt x="25" y="11"/>
                      <a:pt x="19" y="4"/>
                      <a:pt x="12" y="0"/>
                    </a:cubicBezTo>
                    <a:cubicBezTo>
                      <a:pt x="10" y="0"/>
                      <a:pt x="8" y="0"/>
                      <a:pt x="7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460"/>
              <p:cNvSpPr/>
              <p:nvPr/>
            </p:nvSpPr>
            <p:spPr bwMode="auto">
              <a:xfrm>
                <a:off x="4093" y="1640"/>
                <a:ext cx="52" cy="60"/>
              </a:xfrm>
              <a:custGeom>
                <a:gdLst>
                  <a:gd name="T0" fmla="*/ 0 w 22"/>
                  <a:gd name="T1" fmla="*/ 1 h 25"/>
                  <a:gd name="T2" fmla="*/ 9 w 22"/>
                  <a:gd name="T3" fmla="*/ 17 h 25"/>
                  <a:gd name="T4" fmla="*/ 9 w 22"/>
                  <a:gd name="T5" fmla="*/ 17 h 25"/>
                  <a:gd name="T6" fmla="*/ 22 w 22"/>
                  <a:gd name="T7" fmla="*/ 25 h 25"/>
                  <a:gd name="T8" fmla="*/ 16 w 22"/>
                  <a:gd name="T9" fmla="*/ 12 h 25"/>
                  <a:gd name="T10" fmla="*/ 10 w 22"/>
                  <a:gd name="T11" fmla="*/ 0 h 25"/>
                  <a:gd name="T12" fmla="*/ 0 w 22"/>
                  <a:gd name="T13" fmla="*/ 1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5">
                    <a:moveTo>
                      <a:pt x="0" y="1"/>
                    </a:moveTo>
                    <a:cubicBezTo>
                      <a:pt x="3" y="6"/>
                      <a:pt x="6" y="12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3" y="19"/>
                      <a:pt x="18" y="22"/>
                      <a:pt x="22" y="25"/>
                    </a:cubicBezTo>
                    <a:cubicBezTo>
                      <a:pt x="20" y="20"/>
                      <a:pt x="18" y="16"/>
                      <a:pt x="16" y="12"/>
                    </a:cubicBezTo>
                    <a:cubicBezTo>
                      <a:pt x="14" y="8"/>
                      <a:pt x="12" y="4"/>
                      <a:pt x="10" y="0"/>
                    </a:cubicBezTo>
                    <a:cubicBezTo>
                      <a:pt x="6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461"/>
              <p:cNvSpPr/>
              <p:nvPr/>
            </p:nvSpPr>
            <p:spPr bwMode="auto">
              <a:xfrm>
                <a:off x="3973" y="2155"/>
                <a:ext cx="33" cy="41"/>
              </a:xfrm>
              <a:custGeom>
                <a:gdLst>
                  <a:gd name="T0" fmla="*/ 0 w 14"/>
                  <a:gd name="T1" fmla="*/ 0 h 17"/>
                  <a:gd name="T2" fmla="*/ 1 w 14"/>
                  <a:gd name="T3" fmla="*/ 3 h 17"/>
                  <a:gd name="T4" fmla="*/ 4 w 14"/>
                  <a:gd name="T5" fmla="*/ 10 h 17"/>
                  <a:gd name="T6" fmla="*/ 7 w 14"/>
                  <a:gd name="T7" fmla="*/ 17 h 17"/>
                  <a:gd name="T8" fmla="*/ 14 w 14"/>
                  <a:gd name="T9" fmla="*/ 14 h 17"/>
                  <a:gd name="T10" fmla="*/ 7 w 14"/>
                  <a:gd name="T11" fmla="*/ 7 h 17"/>
                  <a:gd name="T12" fmla="*/ 1 w 14"/>
                  <a:gd name="T13" fmla="*/ 2 h 17"/>
                  <a:gd name="T14" fmla="*/ 0 w 14"/>
                  <a:gd name="T15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4" y="10"/>
                    </a:cubicBezTo>
                    <a:cubicBezTo>
                      <a:pt x="5" y="13"/>
                      <a:pt x="6" y="15"/>
                      <a:pt x="7" y="17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2" y="12"/>
                      <a:pt x="9" y="9"/>
                      <a:pt x="7" y="7"/>
                    </a:cubicBezTo>
                    <a:cubicBezTo>
                      <a:pt x="5" y="5"/>
                      <a:pt x="3" y="4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462"/>
              <p:cNvSpPr/>
              <p:nvPr/>
            </p:nvSpPr>
            <p:spPr bwMode="auto">
              <a:xfrm>
                <a:off x="4032" y="2172"/>
                <a:ext cx="97" cy="64"/>
              </a:xfrm>
              <a:custGeom>
                <a:gdLst>
                  <a:gd name="T0" fmla="*/ 0 w 41"/>
                  <a:gd name="T1" fmla="*/ 0 h 27"/>
                  <a:gd name="T2" fmla="*/ 10 w 41"/>
                  <a:gd name="T3" fmla="*/ 10 h 27"/>
                  <a:gd name="T4" fmla="*/ 21 w 41"/>
                  <a:gd name="T5" fmla="*/ 21 h 27"/>
                  <a:gd name="T6" fmla="*/ 41 w 41"/>
                  <a:gd name="T7" fmla="*/ 27 h 27"/>
                  <a:gd name="T8" fmla="*/ 28 w 41"/>
                  <a:gd name="T9" fmla="*/ 14 h 27"/>
                  <a:gd name="T10" fmla="*/ 12 w 41"/>
                  <a:gd name="T11" fmla="*/ 0 h 27"/>
                  <a:gd name="T12" fmla="*/ 0 w 41"/>
                  <a:gd name="T13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7">
                    <a:moveTo>
                      <a:pt x="0" y="0"/>
                    </a:moveTo>
                    <a:cubicBezTo>
                      <a:pt x="4" y="3"/>
                      <a:pt x="7" y="7"/>
                      <a:pt x="10" y="10"/>
                    </a:cubicBezTo>
                    <a:cubicBezTo>
                      <a:pt x="14" y="13"/>
                      <a:pt x="18" y="17"/>
                      <a:pt x="21" y="21"/>
                    </a:cubicBezTo>
                    <a:cubicBezTo>
                      <a:pt x="28" y="23"/>
                      <a:pt x="34" y="25"/>
                      <a:pt x="41" y="27"/>
                    </a:cubicBezTo>
                    <a:cubicBezTo>
                      <a:pt x="36" y="23"/>
                      <a:pt x="33" y="18"/>
                      <a:pt x="28" y="14"/>
                    </a:cubicBezTo>
                    <a:cubicBezTo>
                      <a:pt x="23" y="9"/>
                      <a:pt x="17" y="5"/>
                      <a:pt x="12" y="0"/>
                    </a:cubicBezTo>
                    <a:cubicBezTo>
                      <a:pt x="8" y="0"/>
                      <a:pt x="4" y="0"/>
                      <a:pt x="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463"/>
              <p:cNvSpPr/>
              <p:nvPr/>
            </p:nvSpPr>
            <p:spPr bwMode="auto">
              <a:xfrm>
                <a:off x="3977" y="2155"/>
                <a:ext cx="43" cy="36"/>
              </a:xfrm>
              <a:custGeom>
                <a:gdLst>
                  <a:gd name="T0" fmla="*/ 0 w 18"/>
                  <a:gd name="T1" fmla="*/ 0 h 15"/>
                  <a:gd name="T2" fmla="*/ 5 w 18"/>
                  <a:gd name="T3" fmla="*/ 4 h 15"/>
                  <a:gd name="T4" fmla="*/ 15 w 18"/>
                  <a:gd name="T5" fmla="*/ 13 h 15"/>
                  <a:gd name="T6" fmla="*/ 18 w 18"/>
                  <a:gd name="T7" fmla="*/ 15 h 15"/>
                  <a:gd name="T8" fmla="*/ 11 w 18"/>
                  <a:gd name="T9" fmla="*/ 5 h 15"/>
                  <a:gd name="T10" fmla="*/ 0 w 18"/>
                  <a:gd name="T11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0" y="0"/>
                    </a:moveTo>
                    <a:cubicBezTo>
                      <a:pt x="1" y="2"/>
                      <a:pt x="3" y="3"/>
                      <a:pt x="5" y="4"/>
                    </a:cubicBezTo>
                    <a:cubicBezTo>
                      <a:pt x="8" y="8"/>
                      <a:pt x="11" y="10"/>
                      <a:pt x="15" y="13"/>
                    </a:cubicBezTo>
                    <a:cubicBezTo>
                      <a:pt x="16" y="14"/>
                      <a:pt x="17" y="14"/>
                      <a:pt x="18" y="15"/>
                    </a:cubicBezTo>
                    <a:cubicBezTo>
                      <a:pt x="15" y="12"/>
                      <a:pt x="13" y="8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464"/>
              <p:cNvSpPr/>
              <p:nvPr/>
            </p:nvSpPr>
            <p:spPr bwMode="auto">
              <a:xfrm>
                <a:off x="4008" y="2170"/>
                <a:ext cx="66" cy="49"/>
              </a:xfrm>
              <a:custGeom>
                <a:gdLst>
                  <a:gd name="T0" fmla="*/ 4 w 28"/>
                  <a:gd name="T1" fmla="*/ 0 h 21"/>
                  <a:gd name="T2" fmla="*/ 0 w 28"/>
                  <a:gd name="T3" fmla="*/ 0 h 21"/>
                  <a:gd name="T4" fmla="*/ 8 w 28"/>
                  <a:gd name="T5" fmla="*/ 11 h 21"/>
                  <a:gd name="T6" fmla="*/ 8 w 28"/>
                  <a:gd name="T7" fmla="*/ 11 h 21"/>
                  <a:gd name="T8" fmla="*/ 26 w 28"/>
                  <a:gd name="T9" fmla="*/ 20 h 21"/>
                  <a:gd name="T10" fmla="*/ 28 w 28"/>
                  <a:gd name="T11" fmla="*/ 21 h 21"/>
                  <a:gd name="T12" fmla="*/ 19 w 28"/>
                  <a:gd name="T13" fmla="*/ 11 h 21"/>
                  <a:gd name="T14" fmla="*/ 8 w 28"/>
                  <a:gd name="T15" fmla="*/ 1 h 21"/>
                  <a:gd name="T16" fmla="*/ 4 w 28"/>
                  <a:gd name="T17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1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3" y="3"/>
                      <a:pt x="5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4" y="15"/>
                      <a:pt x="20" y="17"/>
                      <a:pt x="26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5" y="17"/>
                      <a:pt x="22" y="14"/>
                      <a:pt x="19" y="11"/>
                    </a:cubicBezTo>
                    <a:cubicBezTo>
                      <a:pt x="15" y="8"/>
                      <a:pt x="11" y="4"/>
                      <a:pt x="8" y="1"/>
                    </a:cubicBezTo>
                    <a:cubicBezTo>
                      <a:pt x="7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465"/>
              <p:cNvSpPr/>
              <p:nvPr/>
            </p:nvSpPr>
            <p:spPr bwMode="auto">
              <a:xfrm>
                <a:off x="4152" y="2143"/>
                <a:ext cx="135" cy="107"/>
              </a:xfrm>
              <a:custGeom>
                <a:gdLst>
                  <a:gd name="T0" fmla="*/ 56 w 57"/>
                  <a:gd name="T1" fmla="*/ 45 h 45"/>
                  <a:gd name="T2" fmla="*/ 57 w 57"/>
                  <a:gd name="T3" fmla="*/ 45 h 45"/>
                  <a:gd name="T4" fmla="*/ 34 w 57"/>
                  <a:gd name="T5" fmla="*/ 23 h 45"/>
                  <a:gd name="T6" fmla="*/ 10 w 57"/>
                  <a:gd name="T7" fmla="*/ 0 h 45"/>
                  <a:gd name="T8" fmla="*/ 0 w 57"/>
                  <a:gd name="T9" fmla="*/ 3 h 45"/>
                  <a:gd name="T10" fmla="*/ 9 w 57"/>
                  <a:gd name="T11" fmla="*/ 10 h 45"/>
                  <a:gd name="T12" fmla="*/ 21 w 57"/>
                  <a:gd name="T13" fmla="*/ 22 h 45"/>
                  <a:gd name="T14" fmla="*/ 34 w 57"/>
                  <a:gd name="T15" fmla="*/ 34 h 45"/>
                  <a:gd name="T16" fmla="*/ 46 w 57"/>
                  <a:gd name="T17" fmla="*/ 45 h 45"/>
                  <a:gd name="T18" fmla="*/ 56 w 57"/>
                  <a:gd name="T19" fmla="*/ 45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45">
                    <a:moveTo>
                      <a:pt x="56" y="45"/>
                    </a:moveTo>
                    <a:cubicBezTo>
                      <a:pt x="56" y="45"/>
                      <a:pt x="56" y="45"/>
                      <a:pt x="57" y="45"/>
                    </a:cubicBezTo>
                    <a:cubicBezTo>
                      <a:pt x="49" y="38"/>
                      <a:pt x="41" y="30"/>
                      <a:pt x="34" y="23"/>
                    </a:cubicBezTo>
                    <a:cubicBezTo>
                      <a:pt x="26" y="15"/>
                      <a:pt x="18" y="7"/>
                      <a:pt x="10" y="0"/>
                    </a:cubicBezTo>
                    <a:cubicBezTo>
                      <a:pt x="7" y="1"/>
                      <a:pt x="3" y="2"/>
                      <a:pt x="0" y="3"/>
                    </a:cubicBezTo>
                    <a:cubicBezTo>
                      <a:pt x="3" y="5"/>
                      <a:pt x="6" y="8"/>
                      <a:pt x="9" y="10"/>
                    </a:cubicBezTo>
                    <a:cubicBezTo>
                      <a:pt x="13" y="14"/>
                      <a:pt x="16" y="18"/>
                      <a:pt x="21" y="22"/>
                    </a:cubicBezTo>
                    <a:cubicBezTo>
                      <a:pt x="25" y="26"/>
                      <a:pt x="30" y="30"/>
                      <a:pt x="34" y="34"/>
                    </a:cubicBezTo>
                    <a:cubicBezTo>
                      <a:pt x="38" y="38"/>
                      <a:pt x="42" y="41"/>
                      <a:pt x="46" y="45"/>
                    </a:cubicBezTo>
                    <a:cubicBezTo>
                      <a:pt x="49" y="45"/>
                      <a:pt x="53" y="45"/>
                      <a:pt x="56" y="4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466"/>
              <p:cNvSpPr/>
              <p:nvPr/>
            </p:nvSpPr>
            <p:spPr bwMode="auto">
              <a:xfrm>
                <a:off x="3660" y="2314"/>
                <a:ext cx="173" cy="67"/>
              </a:xfrm>
              <a:custGeom>
                <a:gdLst>
                  <a:gd name="T0" fmla="*/ 67 w 73"/>
                  <a:gd name="T1" fmla="*/ 2 h 28"/>
                  <a:gd name="T2" fmla="*/ 54 w 73"/>
                  <a:gd name="T3" fmla="*/ 1 h 28"/>
                  <a:gd name="T4" fmla="*/ 26 w 73"/>
                  <a:gd name="T5" fmla="*/ 2 h 28"/>
                  <a:gd name="T6" fmla="*/ 4 w 73"/>
                  <a:gd name="T7" fmla="*/ 12 h 28"/>
                  <a:gd name="T8" fmla="*/ 2 w 73"/>
                  <a:gd name="T9" fmla="*/ 22 h 28"/>
                  <a:gd name="T10" fmla="*/ 15 w 73"/>
                  <a:gd name="T11" fmla="*/ 28 h 28"/>
                  <a:gd name="T12" fmla="*/ 31 w 73"/>
                  <a:gd name="T13" fmla="*/ 24 h 28"/>
                  <a:gd name="T14" fmla="*/ 49 w 73"/>
                  <a:gd name="T15" fmla="*/ 16 h 28"/>
                  <a:gd name="T16" fmla="*/ 64 w 73"/>
                  <a:gd name="T17" fmla="*/ 7 h 28"/>
                  <a:gd name="T18" fmla="*/ 73 w 73"/>
                  <a:gd name="T19" fmla="*/ 2 h 28"/>
                  <a:gd name="T20" fmla="*/ 67 w 73"/>
                  <a:gd name="T21" fmla="*/ 2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28">
                    <a:moveTo>
                      <a:pt x="67" y="2"/>
                    </a:moveTo>
                    <a:cubicBezTo>
                      <a:pt x="63" y="1"/>
                      <a:pt x="58" y="1"/>
                      <a:pt x="54" y="1"/>
                    </a:cubicBezTo>
                    <a:cubicBezTo>
                      <a:pt x="44" y="0"/>
                      <a:pt x="35" y="0"/>
                      <a:pt x="26" y="2"/>
                    </a:cubicBezTo>
                    <a:cubicBezTo>
                      <a:pt x="19" y="3"/>
                      <a:pt x="9" y="6"/>
                      <a:pt x="4" y="12"/>
                    </a:cubicBezTo>
                    <a:cubicBezTo>
                      <a:pt x="1" y="14"/>
                      <a:pt x="0" y="18"/>
                      <a:pt x="2" y="22"/>
                    </a:cubicBezTo>
                    <a:cubicBezTo>
                      <a:pt x="5" y="26"/>
                      <a:pt x="10" y="28"/>
                      <a:pt x="15" y="28"/>
                    </a:cubicBezTo>
                    <a:cubicBezTo>
                      <a:pt x="20" y="28"/>
                      <a:pt x="26" y="27"/>
                      <a:pt x="31" y="24"/>
                    </a:cubicBezTo>
                    <a:cubicBezTo>
                      <a:pt x="37" y="22"/>
                      <a:pt x="43" y="19"/>
                      <a:pt x="49" y="16"/>
                    </a:cubicBezTo>
                    <a:cubicBezTo>
                      <a:pt x="54" y="13"/>
                      <a:pt x="59" y="10"/>
                      <a:pt x="64" y="7"/>
                    </a:cubicBezTo>
                    <a:cubicBezTo>
                      <a:pt x="67" y="5"/>
                      <a:pt x="70" y="4"/>
                      <a:pt x="73" y="2"/>
                    </a:cubicBezTo>
                    <a:cubicBezTo>
                      <a:pt x="71" y="2"/>
                      <a:pt x="69" y="2"/>
                      <a:pt x="67" y="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467"/>
              <p:cNvSpPr/>
              <p:nvPr/>
            </p:nvSpPr>
            <p:spPr bwMode="auto">
              <a:xfrm>
                <a:off x="4126" y="2153"/>
                <a:ext cx="130" cy="97"/>
              </a:xfrm>
              <a:custGeom>
                <a:gdLst>
                  <a:gd name="T0" fmla="*/ 44 w 55"/>
                  <a:gd name="T1" fmla="*/ 32 h 41"/>
                  <a:gd name="T2" fmla="*/ 31 w 55"/>
                  <a:gd name="T3" fmla="*/ 20 h 41"/>
                  <a:gd name="T4" fmla="*/ 20 w 55"/>
                  <a:gd name="T5" fmla="*/ 8 h 41"/>
                  <a:gd name="T6" fmla="*/ 9 w 55"/>
                  <a:gd name="T7" fmla="*/ 0 h 41"/>
                  <a:gd name="T8" fmla="*/ 0 w 55"/>
                  <a:gd name="T9" fmla="*/ 2 h 41"/>
                  <a:gd name="T10" fmla="*/ 20 w 55"/>
                  <a:gd name="T11" fmla="*/ 20 h 41"/>
                  <a:gd name="T12" fmla="*/ 43 w 55"/>
                  <a:gd name="T13" fmla="*/ 41 h 41"/>
                  <a:gd name="T14" fmla="*/ 55 w 55"/>
                  <a:gd name="T15" fmla="*/ 41 h 41"/>
                  <a:gd name="T16" fmla="*/ 44 w 55"/>
                  <a:gd name="T17" fmla="*/ 32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41">
                    <a:moveTo>
                      <a:pt x="44" y="32"/>
                    </a:moveTo>
                    <a:cubicBezTo>
                      <a:pt x="40" y="28"/>
                      <a:pt x="35" y="24"/>
                      <a:pt x="31" y="20"/>
                    </a:cubicBezTo>
                    <a:cubicBezTo>
                      <a:pt x="27" y="16"/>
                      <a:pt x="23" y="12"/>
                      <a:pt x="20" y="8"/>
                    </a:cubicBezTo>
                    <a:cubicBezTo>
                      <a:pt x="16" y="5"/>
                      <a:pt x="13" y="2"/>
                      <a:pt x="9" y="0"/>
                    </a:cubicBezTo>
                    <a:cubicBezTo>
                      <a:pt x="6" y="1"/>
                      <a:pt x="3" y="2"/>
                      <a:pt x="0" y="2"/>
                    </a:cubicBezTo>
                    <a:cubicBezTo>
                      <a:pt x="7" y="8"/>
                      <a:pt x="13" y="15"/>
                      <a:pt x="20" y="20"/>
                    </a:cubicBezTo>
                    <a:cubicBezTo>
                      <a:pt x="28" y="27"/>
                      <a:pt x="36" y="34"/>
                      <a:pt x="43" y="41"/>
                    </a:cubicBezTo>
                    <a:cubicBezTo>
                      <a:pt x="47" y="41"/>
                      <a:pt x="51" y="41"/>
                      <a:pt x="55" y="41"/>
                    </a:cubicBezTo>
                    <a:cubicBezTo>
                      <a:pt x="51" y="38"/>
                      <a:pt x="48" y="35"/>
                      <a:pt x="44" y="3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468"/>
              <p:cNvSpPr/>
              <p:nvPr/>
            </p:nvSpPr>
            <p:spPr bwMode="auto">
              <a:xfrm>
                <a:off x="4098" y="2160"/>
                <a:ext cx="125" cy="90"/>
              </a:xfrm>
              <a:custGeom>
                <a:gdLst>
                  <a:gd name="T0" fmla="*/ 38 w 53"/>
                  <a:gd name="T1" fmla="*/ 36 h 38"/>
                  <a:gd name="T2" fmla="*/ 40 w 53"/>
                  <a:gd name="T3" fmla="*/ 36 h 38"/>
                  <a:gd name="T4" fmla="*/ 53 w 53"/>
                  <a:gd name="T5" fmla="*/ 38 h 38"/>
                  <a:gd name="T6" fmla="*/ 31 w 53"/>
                  <a:gd name="T7" fmla="*/ 19 h 38"/>
                  <a:gd name="T8" fmla="*/ 10 w 53"/>
                  <a:gd name="T9" fmla="*/ 0 h 38"/>
                  <a:gd name="T10" fmla="*/ 0 w 53"/>
                  <a:gd name="T11" fmla="*/ 2 h 38"/>
                  <a:gd name="T12" fmla="*/ 17 w 53"/>
                  <a:gd name="T13" fmla="*/ 18 h 38"/>
                  <a:gd name="T14" fmla="*/ 28 w 53"/>
                  <a:gd name="T15" fmla="*/ 27 h 38"/>
                  <a:gd name="T16" fmla="*/ 34 w 53"/>
                  <a:gd name="T17" fmla="*/ 32 h 38"/>
                  <a:gd name="T18" fmla="*/ 37 w 53"/>
                  <a:gd name="T19" fmla="*/ 35 h 38"/>
                  <a:gd name="T20" fmla="*/ 38 w 53"/>
                  <a:gd name="T21" fmla="*/ 36 h 38"/>
                  <a:gd name="T22" fmla="*/ 38 w 53"/>
                  <a:gd name="T23" fmla="*/ 36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8">
                    <a:moveTo>
                      <a:pt x="38" y="36"/>
                    </a:moveTo>
                    <a:cubicBezTo>
                      <a:pt x="39" y="36"/>
                      <a:pt x="40" y="36"/>
                      <a:pt x="40" y="36"/>
                    </a:cubicBezTo>
                    <a:cubicBezTo>
                      <a:pt x="44" y="37"/>
                      <a:pt x="48" y="37"/>
                      <a:pt x="53" y="38"/>
                    </a:cubicBezTo>
                    <a:cubicBezTo>
                      <a:pt x="46" y="31"/>
                      <a:pt x="38" y="25"/>
                      <a:pt x="31" y="19"/>
                    </a:cubicBezTo>
                    <a:cubicBezTo>
                      <a:pt x="24" y="13"/>
                      <a:pt x="18" y="6"/>
                      <a:pt x="10" y="0"/>
                    </a:cubicBezTo>
                    <a:cubicBezTo>
                      <a:pt x="7" y="1"/>
                      <a:pt x="3" y="2"/>
                      <a:pt x="0" y="2"/>
                    </a:cubicBezTo>
                    <a:cubicBezTo>
                      <a:pt x="6" y="7"/>
                      <a:pt x="11" y="13"/>
                      <a:pt x="17" y="18"/>
                    </a:cubicBezTo>
                    <a:cubicBezTo>
                      <a:pt x="20" y="21"/>
                      <a:pt x="24" y="24"/>
                      <a:pt x="28" y="27"/>
                    </a:cubicBezTo>
                    <a:cubicBezTo>
                      <a:pt x="30" y="29"/>
                      <a:pt x="32" y="31"/>
                      <a:pt x="34" y="32"/>
                    </a:cubicBezTo>
                    <a:cubicBezTo>
                      <a:pt x="35" y="33"/>
                      <a:pt x="36" y="34"/>
                      <a:pt x="37" y="35"/>
                    </a:cubicBezTo>
                    <a:cubicBezTo>
                      <a:pt x="37" y="35"/>
                      <a:pt x="39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469"/>
              <p:cNvSpPr/>
              <p:nvPr/>
            </p:nvSpPr>
            <p:spPr bwMode="auto">
              <a:xfrm>
                <a:off x="4058" y="2236"/>
                <a:ext cx="80" cy="55"/>
              </a:xfrm>
              <a:custGeom>
                <a:gdLst>
                  <a:gd name="T0" fmla="*/ 20 w 34"/>
                  <a:gd name="T1" fmla="*/ 13 h 23"/>
                  <a:gd name="T2" fmla="*/ 34 w 34"/>
                  <a:gd name="T3" fmla="*/ 3 h 23"/>
                  <a:gd name="T4" fmla="*/ 25 w 34"/>
                  <a:gd name="T5" fmla="*/ 0 h 23"/>
                  <a:gd name="T6" fmla="*/ 13 w 34"/>
                  <a:gd name="T7" fmla="*/ 9 h 23"/>
                  <a:gd name="T8" fmla="*/ 6 w 34"/>
                  <a:gd name="T9" fmla="*/ 13 h 23"/>
                  <a:gd name="T10" fmla="*/ 0 w 34"/>
                  <a:gd name="T11" fmla="*/ 17 h 23"/>
                  <a:gd name="T12" fmla="*/ 7 w 34"/>
                  <a:gd name="T13" fmla="*/ 23 h 23"/>
                  <a:gd name="T14" fmla="*/ 20 w 34"/>
                  <a:gd name="T15" fmla="*/ 1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3">
                    <a:moveTo>
                      <a:pt x="20" y="13"/>
                    </a:moveTo>
                    <a:cubicBezTo>
                      <a:pt x="25" y="10"/>
                      <a:pt x="30" y="6"/>
                      <a:pt x="34" y="3"/>
                    </a:cubicBezTo>
                    <a:cubicBezTo>
                      <a:pt x="31" y="2"/>
                      <a:pt x="28" y="1"/>
                      <a:pt x="25" y="0"/>
                    </a:cubicBezTo>
                    <a:cubicBezTo>
                      <a:pt x="22" y="4"/>
                      <a:pt x="17" y="6"/>
                      <a:pt x="13" y="9"/>
                    </a:cubicBezTo>
                    <a:cubicBezTo>
                      <a:pt x="11" y="10"/>
                      <a:pt x="8" y="12"/>
                      <a:pt x="6" y="13"/>
                    </a:cubicBezTo>
                    <a:cubicBezTo>
                      <a:pt x="4" y="15"/>
                      <a:pt x="2" y="16"/>
                      <a:pt x="0" y="17"/>
                    </a:cubicBezTo>
                    <a:cubicBezTo>
                      <a:pt x="3" y="19"/>
                      <a:pt x="5" y="21"/>
                      <a:pt x="7" y="23"/>
                    </a:cubicBezTo>
                    <a:cubicBezTo>
                      <a:pt x="11" y="19"/>
                      <a:pt x="16" y="16"/>
                      <a:pt x="20" y="1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470"/>
              <p:cNvSpPr/>
              <p:nvPr/>
            </p:nvSpPr>
            <p:spPr bwMode="auto">
              <a:xfrm>
                <a:off x="4077" y="2243"/>
                <a:ext cx="87" cy="62"/>
              </a:xfrm>
              <a:custGeom>
                <a:gdLst>
                  <a:gd name="T0" fmla="*/ 23 w 37"/>
                  <a:gd name="T1" fmla="*/ 14 h 26"/>
                  <a:gd name="T2" fmla="*/ 37 w 37"/>
                  <a:gd name="T3" fmla="*/ 2 h 26"/>
                  <a:gd name="T4" fmla="*/ 28 w 37"/>
                  <a:gd name="T5" fmla="*/ 0 h 26"/>
                  <a:gd name="T6" fmla="*/ 13 w 37"/>
                  <a:gd name="T7" fmla="*/ 11 h 26"/>
                  <a:gd name="T8" fmla="*/ 0 w 37"/>
                  <a:gd name="T9" fmla="*/ 20 h 26"/>
                  <a:gd name="T10" fmla="*/ 9 w 37"/>
                  <a:gd name="T11" fmla="*/ 26 h 26"/>
                  <a:gd name="T12" fmla="*/ 23 w 37"/>
                  <a:gd name="T13" fmla="*/ 14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6">
                    <a:moveTo>
                      <a:pt x="23" y="14"/>
                    </a:moveTo>
                    <a:cubicBezTo>
                      <a:pt x="27" y="9"/>
                      <a:pt x="32" y="6"/>
                      <a:pt x="37" y="2"/>
                    </a:cubicBezTo>
                    <a:cubicBezTo>
                      <a:pt x="34" y="1"/>
                      <a:pt x="31" y="1"/>
                      <a:pt x="28" y="0"/>
                    </a:cubicBezTo>
                    <a:cubicBezTo>
                      <a:pt x="23" y="4"/>
                      <a:pt x="18" y="8"/>
                      <a:pt x="13" y="11"/>
                    </a:cubicBezTo>
                    <a:cubicBezTo>
                      <a:pt x="9" y="14"/>
                      <a:pt x="5" y="17"/>
                      <a:pt x="0" y="20"/>
                    </a:cubicBezTo>
                    <a:cubicBezTo>
                      <a:pt x="3" y="23"/>
                      <a:pt x="6" y="24"/>
                      <a:pt x="9" y="26"/>
                    </a:cubicBezTo>
                    <a:cubicBezTo>
                      <a:pt x="14" y="23"/>
                      <a:pt x="18" y="18"/>
                      <a:pt x="23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471"/>
              <p:cNvSpPr/>
              <p:nvPr/>
            </p:nvSpPr>
            <p:spPr bwMode="auto">
              <a:xfrm>
                <a:off x="4100" y="2248"/>
                <a:ext cx="90" cy="71"/>
              </a:xfrm>
              <a:custGeom>
                <a:gdLst>
                  <a:gd name="T0" fmla="*/ 9 w 38"/>
                  <a:gd name="T1" fmla="*/ 30 h 30"/>
                  <a:gd name="T2" fmla="*/ 23 w 38"/>
                  <a:gd name="T3" fmla="*/ 16 h 30"/>
                  <a:gd name="T4" fmla="*/ 38 w 38"/>
                  <a:gd name="T5" fmla="*/ 1 h 30"/>
                  <a:gd name="T6" fmla="*/ 28 w 38"/>
                  <a:gd name="T7" fmla="*/ 0 h 30"/>
                  <a:gd name="T8" fmla="*/ 13 w 38"/>
                  <a:gd name="T9" fmla="*/ 13 h 30"/>
                  <a:gd name="T10" fmla="*/ 0 w 38"/>
                  <a:gd name="T11" fmla="*/ 25 h 30"/>
                  <a:gd name="T12" fmla="*/ 5 w 38"/>
                  <a:gd name="T13" fmla="*/ 28 h 30"/>
                  <a:gd name="T14" fmla="*/ 9 w 38"/>
                  <a:gd name="T15" fmla="*/ 3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30">
                    <a:moveTo>
                      <a:pt x="9" y="30"/>
                    </a:moveTo>
                    <a:cubicBezTo>
                      <a:pt x="14" y="26"/>
                      <a:pt x="18" y="21"/>
                      <a:pt x="23" y="16"/>
                    </a:cubicBezTo>
                    <a:cubicBezTo>
                      <a:pt x="28" y="11"/>
                      <a:pt x="33" y="6"/>
                      <a:pt x="38" y="1"/>
                    </a:cubicBezTo>
                    <a:cubicBezTo>
                      <a:pt x="35" y="1"/>
                      <a:pt x="32" y="0"/>
                      <a:pt x="28" y="0"/>
                    </a:cubicBezTo>
                    <a:cubicBezTo>
                      <a:pt x="24" y="5"/>
                      <a:pt x="18" y="9"/>
                      <a:pt x="13" y="13"/>
                    </a:cubicBezTo>
                    <a:cubicBezTo>
                      <a:pt x="9" y="17"/>
                      <a:pt x="5" y="22"/>
                      <a:pt x="0" y="25"/>
                    </a:cubicBezTo>
                    <a:cubicBezTo>
                      <a:pt x="2" y="26"/>
                      <a:pt x="4" y="27"/>
                      <a:pt x="5" y="28"/>
                    </a:cubicBezTo>
                    <a:cubicBezTo>
                      <a:pt x="6" y="28"/>
                      <a:pt x="8" y="29"/>
                      <a:pt x="9" y="3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472"/>
              <p:cNvSpPr/>
              <p:nvPr/>
            </p:nvSpPr>
            <p:spPr bwMode="auto">
              <a:xfrm>
                <a:off x="4150" y="2255"/>
                <a:ext cx="106" cy="83"/>
              </a:xfrm>
              <a:custGeom>
                <a:gdLst>
                  <a:gd name="T0" fmla="*/ 17 w 45"/>
                  <a:gd name="T1" fmla="*/ 28 h 35"/>
                  <a:gd name="T2" fmla="*/ 27 w 45"/>
                  <a:gd name="T3" fmla="*/ 18 h 35"/>
                  <a:gd name="T4" fmla="*/ 45 w 45"/>
                  <a:gd name="T5" fmla="*/ 0 h 35"/>
                  <a:gd name="T6" fmla="*/ 32 w 45"/>
                  <a:gd name="T7" fmla="*/ 0 h 35"/>
                  <a:gd name="T8" fmla="*/ 32 w 45"/>
                  <a:gd name="T9" fmla="*/ 0 h 35"/>
                  <a:gd name="T10" fmla="*/ 14 w 45"/>
                  <a:gd name="T11" fmla="*/ 18 h 35"/>
                  <a:gd name="T12" fmla="*/ 6 w 45"/>
                  <a:gd name="T13" fmla="*/ 26 h 35"/>
                  <a:gd name="T14" fmla="*/ 0 w 45"/>
                  <a:gd name="T15" fmla="*/ 32 h 35"/>
                  <a:gd name="T16" fmla="*/ 10 w 45"/>
                  <a:gd name="T17" fmla="*/ 35 h 35"/>
                  <a:gd name="T18" fmla="*/ 17 w 45"/>
                  <a:gd name="T19" fmla="*/ 28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35">
                    <a:moveTo>
                      <a:pt x="17" y="28"/>
                    </a:moveTo>
                    <a:cubicBezTo>
                      <a:pt x="20" y="24"/>
                      <a:pt x="24" y="21"/>
                      <a:pt x="27" y="18"/>
                    </a:cubicBezTo>
                    <a:cubicBezTo>
                      <a:pt x="33" y="12"/>
                      <a:pt x="39" y="6"/>
                      <a:pt x="45" y="0"/>
                    </a:cubicBezTo>
                    <a:cubicBezTo>
                      <a:pt x="41" y="0"/>
                      <a:pt x="37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6"/>
                      <a:pt x="20" y="12"/>
                      <a:pt x="14" y="18"/>
                    </a:cubicBezTo>
                    <a:cubicBezTo>
                      <a:pt x="12" y="21"/>
                      <a:pt x="9" y="23"/>
                      <a:pt x="6" y="26"/>
                    </a:cubicBezTo>
                    <a:cubicBezTo>
                      <a:pt x="4" y="28"/>
                      <a:pt x="2" y="30"/>
                      <a:pt x="0" y="32"/>
                    </a:cubicBezTo>
                    <a:cubicBezTo>
                      <a:pt x="3" y="33"/>
                      <a:pt x="7" y="34"/>
                      <a:pt x="10" y="35"/>
                    </a:cubicBezTo>
                    <a:cubicBezTo>
                      <a:pt x="13" y="34"/>
                      <a:pt x="15" y="30"/>
                      <a:pt x="17" y="2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473"/>
              <p:cNvSpPr/>
              <p:nvPr/>
            </p:nvSpPr>
            <p:spPr bwMode="auto">
              <a:xfrm>
                <a:off x="4124" y="2253"/>
                <a:ext cx="99" cy="76"/>
              </a:xfrm>
              <a:custGeom>
                <a:gdLst>
                  <a:gd name="T0" fmla="*/ 17 w 42"/>
                  <a:gd name="T1" fmla="*/ 25 h 32"/>
                  <a:gd name="T2" fmla="*/ 26 w 42"/>
                  <a:gd name="T3" fmla="*/ 17 h 32"/>
                  <a:gd name="T4" fmla="*/ 42 w 42"/>
                  <a:gd name="T5" fmla="*/ 1 h 32"/>
                  <a:gd name="T6" fmla="*/ 30 w 42"/>
                  <a:gd name="T7" fmla="*/ 0 h 32"/>
                  <a:gd name="T8" fmla="*/ 14 w 42"/>
                  <a:gd name="T9" fmla="*/ 15 h 32"/>
                  <a:gd name="T10" fmla="*/ 0 w 42"/>
                  <a:gd name="T11" fmla="*/ 28 h 32"/>
                  <a:gd name="T12" fmla="*/ 10 w 42"/>
                  <a:gd name="T13" fmla="*/ 32 h 32"/>
                  <a:gd name="T14" fmla="*/ 17 w 42"/>
                  <a:gd name="T15" fmla="*/ 25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32">
                    <a:moveTo>
                      <a:pt x="17" y="25"/>
                    </a:moveTo>
                    <a:cubicBezTo>
                      <a:pt x="20" y="22"/>
                      <a:pt x="23" y="19"/>
                      <a:pt x="26" y="17"/>
                    </a:cubicBezTo>
                    <a:cubicBezTo>
                      <a:pt x="31" y="11"/>
                      <a:pt x="36" y="6"/>
                      <a:pt x="42" y="1"/>
                    </a:cubicBezTo>
                    <a:cubicBezTo>
                      <a:pt x="38" y="0"/>
                      <a:pt x="34" y="0"/>
                      <a:pt x="30" y="0"/>
                    </a:cubicBezTo>
                    <a:cubicBezTo>
                      <a:pt x="25" y="5"/>
                      <a:pt x="19" y="10"/>
                      <a:pt x="14" y="15"/>
                    </a:cubicBezTo>
                    <a:cubicBezTo>
                      <a:pt x="9" y="20"/>
                      <a:pt x="5" y="25"/>
                      <a:pt x="0" y="28"/>
                    </a:cubicBezTo>
                    <a:cubicBezTo>
                      <a:pt x="3" y="30"/>
                      <a:pt x="6" y="31"/>
                      <a:pt x="10" y="32"/>
                    </a:cubicBezTo>
                    <a:cubicBezTo>
                      <a:pt x="12" y="30"/>
                      <a:pt x="15" y="27"/>
                      <a:pt x="17" y="2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474"/>
              <p:cNvSpPr/>
              <p:nvPr/>
            </p:nvSpPr>
            <p:spPr bwMode="auto">
              <a:xfrm>
                <a:off x="4006" y="2205"/>
                <a:ext cx="52" cy="33"/>
              </a:xfrm>
              <a:custGeom>
                <a:gdLst>
                  <a:gd name="T0" fmla="*/ 22 w 22"/>
                  <a:gd name="T1" fmla="*/ 5 h 14"/>
                  <a:gd name="T2" fmla="*/ 12 w 22"/>
                  <a:gd name="T3" fmla="*/ 0 h 14"/>
                  <a:gd name="T4" fmla="*/ 0 w 22"/>
                  <a:gd name="T5" fmla="*/ 6 h 14"/>
                  <a:gd name="T6" fmla="*/ 6 w 22"/>
                  <a:gd name="T7" fmla="*/ 14 h 14"/>
                  <a:gd name="T8" fmla="*/ 22 w 22"/>
                  <a:gd name="T9" fmla="*/ 5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4">
                    <a:moveTo>
                      <a:pt x="22" y="5"/>
                    </a:moveTo>
                    <a:cubicBezTo>
                      <a:pt x="19" y="3"/>
                      <a:pt x="16" y="2"/>
                      <a:pt x="12" y="0"/>
                    </a:cubicBezTo>
                    <a:cubicBezTo>
                      <a:pt x="8" y="2"/>
                      <a:pt x="4" y="4"/>
                      <a:pt x="0" y="6"/>
                    </a:cubicBezTo>
                    <a:cubicBezTo>
                      <a:pt x="2" y="9"/>
                      <a:pt x="4" y="11"/>
                      <a:pt x="6" y="14"/>
                    </a:cubicBezTo>
                    <a:cubicBezTo>
                      <a:pt x="12" y="12"/>
                      <a:pt x="17" y="8"/>
                      <a:pt x="22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475"/>
              <p:cNvSpPr/>
              <p:nvPr/>
            </p:nvSpPr>
            <p:spPr bwMode="auto">
              <a:xfrm>
                <a:off x="3991" y="2189"/>
                <a:ext cx="41" cy="28"/>
              </a:xfrm>
              <a:custGeom>
                <a:gdLst>
                  <a:gd name="T0" fmla="*/ 5 w 17"/>
                  <a:gd name="T1" fmla="*/ 12 h 12"/>
                  <a:gd name="T2" fmla="*/ 17 w 17"/>
                  <a:gd name="T3" fmla="*/ 6 h 12"/>
                  <a:gd name="T4" fmla="*/ 13 w 17"/>
                  <a:gd name="T5" fmla="*/ 4 h 12"/>
                  <a:gd name="T6" fmla="*/ 8 w 17"/>
                  <a:gd name="T7" fmla="*/ 0 h 12"/>
                  <a:gd name="T8" fmla="*/ 8 w 17"/>
                  <a:gd name="T9" fmla="*/ 0 h 12"/>
                  <a:gd name="T10" fmla="*/ 0 w 17"/>
                  <a:gd name="T11" fmla="*/ 4 h 12"/>
                  <a:gd name="T12" fmla="*/ 4 w 17"/>
                  <a:gd name="T13" fmla="*/ 11 h 12"/>
                  <a:gd name="T14" fmla="*/ 5 w 17"/>
                  <a:gd name="T15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2">
                    <a:moveTo>
                      <a:pt x="5" y="12"/>
                    </a:moveTo>
                    <a:cubicBezTo>
                      <a:pt x="9" y="10"/>
                      <a:pt x="13" y="8"/>
                      <a:pt x="17" y="6"/>
                    </a:cubicBezTo>
                    <a:cubicBezTo>
                      <a:pt x="16" y="6"/>
                      <a:pt x="15" y="5"/>
                      <a:pt x="13" y="4"/>
                    </a:cubicBezTo>
                    <a:cubicBezTo>
                      <a:pt x="11" y="3"/>
                      <a:pt x="9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2"/>
                      <a:pt x="3" y="3"/>
                      <a:pt x="0" y="4"/>
                    </a:cubicBezTo>
                    <a:cubicBezTo>
                      <a:pt x="2" y="7"/>
                      <a:pt x="3" y="9"/>
                      <a:pt x="4" y="11"/>
                    </a:cubicBezTo>
                    <a:cubicBezTo>
                      <a:pt x="5" y="11"/>
                      <a:pt x="5" y="12"/>
                      <a:pt x="5" y="1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476"/>
              <p:cNvSpPr/>
              <p:nvPr/>
            </p:nvSpPr>
            <p:spPr bwMode="auto">
              <a:xfrm>
                <a:off x="4022" y="2219"/>
                <a:ext cx="64" cy="38"/>
              </a:xfrm>
              <a:custGeom>
                <a:gdLst>
                  <a:gd name="T0" fmla="*/ 17 w 27"/>
                  <a:gd name="T1" fmla="*/ 10 h 16"/>
                  <a:gd name="T2" fmla="*/ 27 w 27"/>
                  <a:gd name="T3" fmla="*/ 3 h 16"/>
                  <a:gd name="T4" fmla="*/ 17 w 27"/>
                  <a:gd name="T5" fmla="*/ 0 h 16"/>
                  <a:gd name="T6" fmla="*/ 0 w 27"/>
                  <a:gd name="T7" fmla="*/ 9 h 16"/>
                  <a:gd name="T8" fmla="*/ 7 w 27"/>
                  <a:gd name="T9" fmla="*/ 16 h 16"/>
                  <a:gd name="T10" fmla="*/ 17 w 27"/>
                  <a:gd name="T11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6">
                    <a:moveTo>
                      <a:pt x="17" y="10"/>
                    </a:moveTo>
                    <a:cubicBezTo>
                      <a:pt x="20" y="7"/>
                      <a:pt x="24" y="6"/>
                      <a:pt x="27" y="3"/>
                    </a:cubicBezTo>
                    <a:cubicBezTo>
                      <a:pt x="23" y="2"/>
                      <a:pt x="20" y="1"/>
                      <a:pt x="17" y="0"/>
                    </a:cubicBezTo>
                    <a:cubicBezTo>
                      <a:pt x="11" y="3"/>
                      <a:pt x="6" y="7"/>
                      <a:pt x="0" y="9"/>
                    </a:cubicBezTo>
                    <a:cubicBezTo>
                      <a:pt x="2" y="11"/>
                      <a:pt x="4" y="14"/>
                      <a:pt x="7" y="16"/>
                    </a:cubicBezTo>
                    <a:cubicBezTo>
                      <a:pt x="10" y="15"/>
                      <a:pt x="14" y="12"/>
                      <a:pt x="17" y="1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477"/>
              <p:cNvSpPr/>
              <p:nvPr/>
            </p:nvSpPr>
            <p:spPr bwMode="auto">
              <a:xfrm>
                <a:off x="4041" y="2229"/>
                <a:ext cx="71" cy="45"/>
              </a:xfrm>
              <a:custGeom>
                <a:gdLst>
                  <a:gd name="T0" fmla="*/ 6 w 30"/>
                  <a:gd name="T1" fmla="*/ 19 h 19"/>
                  <a:gd name="T2" fmla="*/ 12 w 30"/>
                  <a:gd name="T3" fmla="*/ 15 h 19"/>
                  <a:gd name="T4" fmla="*/ 19 w 30"/>
                  <a:gd name="T5" fmla="*/ 11 h 19"/>
                  <a:gd name="T6" fmla="*/ 30 w 30"/>
                  <a:gd name="T7" fmla="*/ 3 h 19"/>
                  <a:gd name="T8" fmla="*/ 27 w 30"/>
                  <a:gd name="T9" fmla="*/ 2 h 19"/>
                  <a:gd name="T10" fmla="*/ 20 w 30"/>
                  <a:gd name="T11" fmla="*/ 0 h 19"/>
                  <a:gd name="T12" fmla="*/ 9 w 30"/>
                  <a:gd name="T13" fmla="*/ 7 h 19"/>
                  <a:gd name="T14" fmla="*/ 0 w 30"/>
                  <a:gd name="T15" fmla="*/ 13 h 19"/>
                  <a:gd name="T16" fmla="*/ 5 w 30"/>
                  <a:gd name="T17" fmla="*/ 18 h 19"/>
                  <a:gd name="T18" fmla="*/ 6 w 30"/>
                  <a:gd name="T19" fmla="*/ 1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6" y="19"/>
                    </a:moveTo>
                    <a:cubicBezTo>
                      <a:pt x="8" y="18"/>
                      <a:pt x="10" y="16"/>
                      <a:pt x="12" y="15"/>
                    </a:cubicBezTo>
                    <a:cubicBezTo>
                      <a:pt x="14" y="14"/>
                      <a:pt x="16" y="12"/>
                      <a:pt x="19" y="11"/>
                    </a:cubicBezTo>
                    <a:cubicBezTo>
                      <a:pt x="23" y="9"/>
                      <a:pt x="27" y="6"/>
                      <a:pt x="30" y="3"/>
                    </a:cubicBezTo>
                    <a:cubicBezTo>
                      <a:pt x="29" y="3"/>
                      <a:pt x="28" y="2"/>
                      <a:pt x="27" y="2"/>
                    </a:cubicBezTo>
                    <a:cubicBezTo>
                      <a:pt x="25" y="1"/>
                      <a:pt x="23" y="1"/>
                      <a:pt x="20" y="0"/>
                    </a:cubicBezTo>
                    <a:cubicBezTo>
                      <a:pt x="17" y="3"/>
                      <a:pt x="13" y="5"/>
                      <a:pt x="9" y="7"/>
                    </a:cubicBezTo>
                    <a:cubicBezTo>
                      <a:pt x="6" y="9"/>
                      <a:pt x="3" y="12"/>
                      <a:pt x="0" y="13"/>
                    </a:cubicBezTo>
                    <a:cubicBezTo>
                      <a:pt x="1" y="15"/>
                      <a:pt x="3" y="16"/>
                      <a:pt x="5" y="18"/>
                    </a:cubicBezTo>
                    <a:cubicBezTo>
                      <a:pt x="5" y="18"/>
                      <a:pt x="6" y="18"/>
                      <a:pt x="6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478"/>
              <p:cNvSpPr/>
              <p:nvPr/>
            </p:nvSpPr>
            <p:spPr bwMode="auto">
              <a:xfrm>
                <a:off x="4181" y="2134"/>
                <a:ext cx="137" cy="116"/>
              </a:xfrm>
              <a:custGeom>
                <a:gdLst>
                  <a:gd name="T0" fmla="*/ 58 w 58"/>
                  <a:gd name="T1" fmla="*/ 49 h 49"/>
                  <a:gd name="T2" fmla="*/ 47 w 58"/>
                  <a:gd name="T3" fmla="*/ 37 h 49"/>
                  <a:gd name="T4" fmla="*/ 34 w 58"/>
                  <a:gd name="T5" fmla="*/ 24 h 49"/>
                  <a:gd name="T6" fmla="*/ 11 w 58"/>
                  <a:gd name="T7" fmla="*/ 0 h 49"/>
                  <a:gd name="T8" fmla="*/ 0 w 58"/>
                  <a:gd name="T9" fmla="*/ 3 h 49"/>
                  <a:gd name="T10" fmla="*/ 23 w 58"/>
                  <a:gd name="T11" fmla="*/ 26 h 49"/>
                  <a:gd name="T12" fmla="*/ 47 w 58"/>
                  <a:gd name="T13" fmla="*/ 49 h 49"/>
                  <a:gd name="T14" fmla="*/ 58 w 58"/>
                  <a:gd name="T15" fmla="*/ 49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49">
                    <a:moveTo>
                      <a:pt x="58" y="49"/>
                    </a:moveTo>
                    <a:cubicBezTo>
                      <a:pt x="54" y="45"/>
                      <a:pt x="51" y="41"/>
                      <a:pt x="47" y="37"/>
                    </a:cubicBezTo>
                    <a:cubicBezTo>
                      <a:pt x="43" y="33"/>
                      <a:pt x="38" y="29"/>
                      <a:pt x="34" y="24"/>
                    </a:cubicBezTo>
                    <a:cubicBezTo>
                      <a:pt x="26" y="16"/>
                      <a:pt x="19" y="8"/>
                      <a:pt x="11" y="0"/>
                    </a:cubicBezTo>
                    <a:cubicBezTo>
                      <a:pt x="7" y="1"/>
                      <a:pt x="3" y="2"/>
                      <a:pt x="0" y="3"/>
                    </a:cubicBezTo>
                    <a:cubicBezTo>
                      <a:pt x="8" y="10"/>
                      <a:pt x="16" y="18"/>
                      <a:pt x="23" y="26"/>
                    </a:cubicBezTo>
                    <a:cubicBezTo>
                      <a:pt x="31" y="34"/>
                      <a:pt x="39" y="42"/>
                      <a:pt x="47" y="49"/>
                    </a:cubicBezTo>
                    <a:cubicBezTo>
                      <a:pt x="51" y="49"/>
                      <a:pt x="54" y="49"/>
                      <a:pt x="58" y="4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479"/>
              <p:cNvSpPr/>
              <p:nvPr/>
            </p:nvSpPr>
            <p:spPr bwMode="auto">
              <a:xfrm>
                <a:off x="4169" y="1498"/>
                <a:ext cx="95" cy="102"/>
              </a:xfrm>
              <a:custGeom>
                <a:gdLst>
                  <a:gd name="T0" fmla="*/ 32 w 40"/>
                  <a:gd name="T1" fmla="*/ 8 h 43"/>
                  <a:gd name="T2" fmla="*/ 7 w 40"/>
                  <a:gd name="T3" fmla="*/ 6 h 43"/>
                  <a:gd name="T4" fmla="*/ 0 w 40"/>
                  <a:gd name="T5" fmla="*/ 16 h 43"/>
                  <a:gd name="T6" fmla="*/ 0 w 40"/>
                  <a:gd name="T7" fmla="*/ 18 h 43"/>
                  <a:gd name="T8" fmla="*/ 2 w 40"/>
                  <a:gd name="T9" fmla="*/ 28 h 43"/>
                  <a:gd name="T10" fmla="*/ 30 w 40"/>
                  <a:gd name="T11" fmla="*/ 35 h 43"/>
                  <a:gd name="T12" fmla="*/ 32 w 40"/>
                  <a:gd name="T13" fmla="*/ 8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43">
                    <a:moveTo>
                      <a:pt x="32" y="8"/>
                    </a:moveTo>
                    <a:cubicBezTo>
                      <a:pt x="26" y="1"/>
                      <a:pt x="15" y="0"/>
                      <a:pt x="7" y="6"/>
                    </a:cubicBezTo>
                    <a:cubicBezTo>
                      <a:pt x="4" y="8"/>
                      <a:pt x="1" y="12"/>
                      <a:pt x="0" y="16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0" y="21"/>
                      <a:pt x="0" y="25"/>
                      <a:pt x="2" y="28"/>
                    </a:cubicBezTo>
                    <a:cubicBezTo>
                      <a:pt x="7" y="39"/>
                      <a:pt x="21" y="43"/>
                      <a:pt x="30" y="35"/>
                    </a:cubicBezTo>
                    <a:cubicBezTo>
                      <a:pt x="39" y="29"/>
                      <a:pt x="40" y="15"/>
                      <a:pt x="32" y="8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480"/>
              <p:cNvSpPr/>
              <p:nvPr/>
            </p:nvSpPr>
            <p:spPr bwMode="auto">
              <a:xfrm>
                <a:off x="4245" y="1574"/>
                <a:ext cx="104" cy="104"/>
              </a:xfrm>
              <a:custGeom>
                <a:gdLst>
                  <a:gd name="T0" fmla="*/ 17 w 44"/>
                  <a:gd name="T1" fmla="*/ 27 h 44"/>
                  <a:gd name="T2" fmla="*/ 17 w 44"/>
                  <a:gd name="T3" fmla="*/ 27 h 44"/>
                  <a:gd name="T4" fmla="*/ 17 w 44"/>
                  <a:gd name="T5" fmla="*/ 27 h 44"/>
                  <a:gd name="T6" fmla="*/ 24 w 44"/>
                  <a:gd name="T7" fmla="*/ 30 h 44"/>
                  <a:gd name="T8" fmla="*/ 39 w 44"/>
                  <a:gd name="T9" fmla="*/ 40 h 44"/>
                  <a:gd name="T10" fmla="*/ 44 w 44"/>
                  <a:gd name="T11" fmla="*/ 44 h 44"/>
                  <a:gd name="T12" fmla="*/ 44 w 44"/>
                  <a:gd name="T13" fmla="*/ 44 h 44"/>
                  <a:gd name="T14" fmla="*/ 36 w 44"/>
                  <a:gd name="T15" fmla="*/ 33 h 44"/>
                  <a:gd name="T16" fmla="*/ 27 w 44"/>
                  <a:gd name="T17" fmla="*/ 16 h 44"/>
                  <a:gd name="T18" fmla="*/ 20 w 44"/>
                  <a:gd name="T19" fmla="*/ 14 h 44"/>
                  <a:gd name="T20" fmla="*/ 15 w 44"/>
                  <a:gd name="T21" fmla="*/ 10 h 44"/>
                  <a:gd name="T22" fmla="*/ 4 w 44"/>
                  <a:gd name="T23" fmla="*/ 0 h 44"/>
                  <a:gd name="T24" fmla="*/ 4 w 44"/>
                  <a:gd name="T25" fmla="*/ 1 h 44"/>
                  <a:gd name="T26" fmla="*/ 0 w 44"/>
                  <a:gd name="T27" fmla="*/ 4 h 44"/>
                  <a:gd name="T28" fmla="*/ 5 w 44"/>
                  <a:gd name="T29" fmla="*/ 9 h 44"/>
                  <a:gd name="T30" fmla="*/ 17 w 44"/>
                  <a:gd name="T31" fmla="*/ 27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4" h="44">
                    <a:moveTo>
                      <a:pt x="17" y="27"/>
                    </a:move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9" y="28"/>
                      <a:pt x="22" y="29"/>
                      <a:pt x="24" y="30"/>
                    </a:cubicBezTo>
                    <a:cubicBezTo>
                      <a:pt x="29" y="33"/>
                      <a:pt x="34" y="36"/>
                      <a:pt x="39" y="40"/>
                    </a:cubicBezTo>
                    <a:cubicBezTo>
                      <a:pt x="41" y="41"/>
                      <a:pt x="43" y="43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1" y="40"/>
                      <a:pt x="38" y="37"/>
                      <a:pt x="36" y="33"/>
                    </a:cubicBezTo>
                    <a:cubicBezTo>
                      <a:pt x="32" y="27"/>
                      <a:pt x="29" y="22"/>
                      <a:pt x="27" y="16"/>
                    </a:cubicBezTo>
                    <a:cubicBezTo>
                      <a:pt x="25" y="15"/>
                      <a:pt x="22" y="15"/>
                      <a:pt x="20" y="14"/>
                    </a:cubicBezTo>
                    <a:cubicBezTo>
                      <a:pt x="18" y="13"/>
                      <a:pt x="16" y="11"/>
                      <a:pt x="15" y="10"/>
                    </a:cubicBezTo>
                    <a:cubicBezTo>
                      <a:pt x="11" y="7"/>
                      <a:pt x="8" y="3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3"/>
                      <a:pt x="0" y="4"/>
                    </a:cubicBezTo>
                    <a:cubicBezTo>
                      <a:pt x="2" y="6"/>
                      <a:pt x="4" y="7"/>
                      <a:pt x="5" y="9"/>
                    </a:cubicBezTo>
                    <a:cubicBezTo>
                      <a:pt x="11" y="14"/>
                      <a:pt x="16" y="19"/>
                      <a:pt x="17" y="2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481"/>
              <p:cNvSpPr/>
              <p:nvPr/>
            </p:nvSpPr>
            <p:spPr bwMode="auto">
              <a:xfrm>
                <a:off x="3963" y="1609"/>
                <a:ext cx="405" cy="485"/>
              </a:xfrm>
              <a:custGeom>
                <a:gdLst>
                  <a:gd name="T0" fmla="*/ 121 w 171"/>
                  <a:gd name="T1" fmla="*/ 203 h 204"/>
                  <a:gd name="T2" fmla="*/ 122 w 171"/>
                  <a:gd name="T3" fmla="*/ 204 h 204"/>
                  <a:gd name="T4" fmla="*/ 139 w 171"/>
                  <a:gd name="T5" fmla="*/ 202 h 204"/>
                  <a:gd name="T6" fmla="*/ 124 w 171"/>
                  <a:gd name="T7" fmla="*/ 194 h 204"/>
                  <a:gd name="T8" fmla="*/ 108 w 171"/>
                  <a:gd name="T9" fmla="*/ 180 h 204"/>
                  <a:gd name="T10" fmla="*/ 85 w 171"/>
                  <a:gd name="T11" fmla="*/ 145 h 204"/>
                  <a:gd name="T12" fmla="*/ 76 w 171"/>
                  <a:gd name="T13" fmla="*/ 109 h 204"/>
                  <a:gd name="T14" fmla="*/ 67 w 171"/>
                  <a:gd name="T15" fmla="*/ 70 h 204"/>
                  <a:gd name="T16" fmla="*/ 47 w 171"/>
                  <a:gd name="T17" fmla="*/ 40 h 204"/>
                  <a:gd name="T18" fmla="*/ 35 w 171"/>
                  <a:gd name="T19" fmla="*/ 29 h 204"/>
                  <a:gd name="T20" fmla="*/ 22 w 171"/>
                  <a:gd name="T21" fmla="*/ 22 h 204"/>
                  <a:gd name="T22" fmla="*/ 22 w 171"/>
                  <a:gd name="T23" fmla="*/ 21 h 204"/>
                  <a:gd name="T24" fmla="*/ 22 w 171"/>
                  <a:gd name="T25" fmla="*/ 20 h 204"/>
                  <a:gd name="T26" fmla="*/ 37 w 171"/>
                  <a:gd name="T27" fmla="*/ 15 h 204"/>
                  <a:gd name="T28" fmla="*/ 109 w 171"/>
                  <a:gd name="T29" fmla="*/ 16 h 204"/>
                  <a:gd name="T30" fmla="*/ 141 w 171"/>
                  <a:gd name="T31" fmla="*/ 29 h 204"/>
                  <a:gd name="T32" fmla="*/ 167 w 171"/>
                  <a:gd name="T33" fmla="*/ 49 h 204"/>
                  <a:gd name="T34" fmla="*/ 171 w 171"/>
                  <a:gd name="T35" fmla="*/ 38 h 204"/>
                  <a:gd name="T36" fmla="*/ 156 w 171"/>
                  <a:gd name="T37" fmla="*/ 25 h 204"/>
                  <a:gd name="T38" fmla="*/ 140 w 171"/>
                  <a:gd name="T39" fmla="*/ 15 h 204"/>
                  <a:gd name="T40" fmla="*/ 105 w 171"/>
                  <a:gd name="T41" fmla="*/ 3 h 204"/>
                  <a:gd name="T42" fmla="*/ 68 w 171"/>
                  <a:gd name="T43" fmla="*/ 1 h 204"/>
                  <a:gd name="T44" fmla="*/ 32 w 171"/>
                  <a:gd name="T45" fmla="*/ 9 h 204"/>
                  <a:gd name="T46" fmla="*/ 0 w 171"/>
                  <a:gd name="T47" fmla="*/ 24 h 204"/>
                  <a:gd name="T48" fmla="*/ 20 w 171"/>
                  <a:gd name="T49" fmla="*/ 30 h 204"/>
                  <a:gd name="T50" fmla="*/ 38 w 171"/>
                  <a:gd name="T51" fmla="*/ 44 h 204"/>
                  <a:gd name="T52" fmla="*/ 62 w 171"/>
                  <a:gd name="T53" fmla="*/ 84 h 204"/>
                  <a:gd name="T54" fmla="*/ 70 w 171"/>
                  <a:gd name="T55" fmla="*/ 122 h 204"/>
                  <a:gd name="T56" fmla="*/ 80 w 171"/>
                  <a:gd name="T57" fmla="*/ 155 h 204"/>
                  <a:gd name="T58" fmla="*/ 96 w 171"/>
                  <a:gd name="T59" fmla="*/ 182 h 204"/>
                  <a:gd name="T60" fmla="*/ 107 w 171"/>
                  <a:gd name="T61" fmla="*/ 194 h 204"/>
                  <a:gd name="T62" fmla="*/ 121 w 171"/>
                  <a:gd name="T63" fmla="*/ 203 h 20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1" h="204">
                    <a:moveTo>
                      <a:pt x="121" y="203"/>
                    </a:moveTo>
                    <a:cubicBezTo>
                      <a:pt x="121" y="203"/>
                      <a:pt x="121" y="203"/>
                      <a:pt x="122" y="204"/>
                    </a:cubicBezTo>
                    <a:cubicBezTo>
                      <a:pt x="127" y="203"/>
                      <a:pt x="133" y="202"/>
                      <a:pt x="139" y="202"/>
                    </a:cubicBezTo>
                    <a:cubicBezTo>
                      <a:pt x="133" y="200"/>
                      <a:pt x="128" y="197"/>
                      <a:pt x="124" y="194"/>
                    </a:cubicBezTo>
                    <a:cubicBezTo>
                      <a:pt x="118" y="190"/>
                      <a:pt x="113" y="185"/>
                      <a:pt x="108" y="180"/>
                    </a:cubicBezTo>
                    <a:cubicBezTo>
                      <a:pt x="98" y="170"/>
                      <a:pt x="90" y="158"/>
                      <a:pt x="85" y="145"/>
                    </a:cubicBezTo>
                    <a:cubicBezTo>
                      <a:pt x="80" y="133"/>
                      <a:pt x="78" y="121"/>
                      <a:pt x="76" y="109"/>
                    </a:cubicBezTo>
                    <a:cubicBezTo>
                      <a:pt x="74" y="95"/>
                      <a:pt x="72" y="82"/>
                      <a:pt x="67" y="70"/>
                    </a:cubicBezTo>
                    <a:cubicBezTo>
                      <a:pt x="62" y="59"/>
                      <a:pt x="55" y="48"/>
                      <a:pt x="47" y="40"/>
                    </a:cubicBezTo>
                    <a:cubicBezTo>
                      <a:pt x="43" y="36"/>
                      <a:pt x="39" y="32"/>
                      <a:pt x="35" y="29"/>
                    </a:cubicBezTo>
                    <a:cubicBezTo>
                      <a:pt x="32" y="26"/>
                      <a:pt x="27" y="22"/>
                      <a:pt x="22" y="22"/>
                    </a:cubicBezTo>
                    <a:cubicBezTo>
                      <a:pt x="22" y="22"/>
                      <a:pt x="22" y="21"/>
                      <a:pt x="22" y="21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7" y="18"/>
                      <a:pt x="32" y="17"/>
                      <a:pt x="37" y="15"/>
                    </a:cubicBezTo>
                    <a:cubicBezTo>
                      <a:pt x="61" y="10"/>
                      <a:pt x="86" y="9"/>
                      <a:pt x="109" y="16"/>
                    </a:cubicBezTo>
                    <a:cubicBezTo>
                      <a:pt x="121" y="19"/>
                      <a:pt x="131" y="24"/>
                      <a:pt x="141" y="29"/>
                    </a:cubicBezTo>
                    <a:cubicBezTo>
                      <a:pt x="150" y="35"/>
                      <a:pt x="159" y="41"/>
                      <a:pt x="167" y="49"/>
                    </a:cubicBezTo>
                    <a:cubicBezTo>
                      <a:pt x="167" y="45"/>
                      <a:pt x="168" y="41"/>
                      <a:pt x="171" y="38"/>
                    </a:cubicBezTo>
                    <a:cubicBezTo>
                      <a:pt x="166" y="33"/>
                      <a:pt x="161" y="29"/>
                      <a:pt x="156" y="25"/>
                    </a:cubicBezTo>
                    <a:cubicBezTo>
                      <a:pt x="150" y="22"/>
                      <a:pt x="145" y="18"/>
                      <a:pt x="140" y="15"/>
                    </a:cubicBezTo>
                    <a:cubicBezTo>
                      <a:pt x="129" y="10"/>
                      <a:pt x="117" y="5"/>
                      <a:pt x="105" y="3"/>
                    </a:cubicBezTo>
                    <a:cubicBezTo>
                      <a:pt x="93" y="0"/>
                      <a:pt x="81" y="0"/>
                      <a:pt x="68" y="1"/>
                    </a:cubicBezTo>
                    <a:cubicBezTo>
                      <a:pt x="56" y="2"/>
                      <a:pt x="43" y="4"/>
                      <a:pt x="32" y="9"/>
                    </a:cubicBezTo>
                    <a:cubicBezTo>
                      <a:pt x="21" y="13"/>
                      <a:pt x="11" y="18"/>
                      <a:pt x="0" y="24"/>
                    </a:cubicBezTo>
                    <a:cubicBezTo>
                      <a:pt x="7" y="24"/>
                      <a:pt x="14" y="27"/>
                      <a:pt x="20" y="30"/>
                    </a:cubicBezTo>
                    <a:cubicBezTo>
                      <a:pt x="27" y="33"/>
                      <a:pt x="33" y="38"/>
                      <a:pt x="38" y="44"/>
                    </a:cubicBezTo>
                    <a:cubicBezTo>
                      <a:pt x="49" y="55"/>
                      <a:pt x="57" y="69"/>
                      <a:pt x="62" y="84"/>
                    </a:cubicBezTo>
                    <a:cubicBezTo>
                      <a:pt x="66" y="96"/>
                      <a:pt x="67" y="109"/>
                      <a:pt x="70" y="122"/>
                    </a:cubicBezTo>
                    <a:cubicBezTo>
                      <a:pt x="72" y="133"/>
                      <a:pt x="75" y="144"/>
                      <a:pt x="80" y="155"/>
                    </a:cubicBezTo>
                    <a:cubicBezTo>
                      <a:pt x="84" y="164"/>
                      <a:pt x="89" y="174"/>
                      <a:pt x="96" y="182"/>
                    </a:cubicBezTo>
                    <a:cubicBezTo>
                      <a:pt x="100" y="186"/>
                      <a:pt x="103" y="190"/>
                      <a:pt x="107" y="194"/>
                    </a:cubicBezTo>
                    <a:cubicBezTo>
                      <a:pt x="111" y="197"/>
                      <a:pt x="116" y="201"/>
                      <a:pt x="121" y="20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482"/>
              <p:cNvSpPr/>
              <p:nvPr/>
            </p:nvSpPr>
            <p:spPr bwMode="auto">
              <a:xfrm>
                <a:off x="4159" y="1569"/>
                <a:ext cx="36" cy="33"/>
              </a:xfrm>
              <a:custGeom>
                <a:gdLst>
                  <a:gd name="T0" fmla="*/ 5 w 15"/>
                  <a:gd name="T1" fmla="*/ 0 h 14"/>
                  <a:gd name="T2" fmla="*/ 3 w 15"/>
                  <a:gd name="T3" fmla="*/ 11 h 14"/>
                  <a:gd name="T4" fmla="*/ 15 w 15"/>
                  <a:gd name="T5" fmla="*/ 9 h 14"/>
                  <a:gd name="T6" fmla="*/ 15 w 15"/>
                  <a:gd name="T7" fmla="*/ 9 h 14"/>
                  <a:gd name="T8" fmla="*/ 5 w 15"/>
                  <a:gd name="T9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5" y="0"/>
                    </a:moveTo>
                    <a:cubicBezTo>
                      <a:pt x="1" y="2"/>
                      <a:pt x="0" y="7"/>
                      <a:pt x="3" y="11"/>
                    </a:cubicBezTo>
                    <a:cubicBezTo>
                      <a:pt x="7" y="14"/>
                      <a:pt x="12" y="12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0" y="7"/>
                      <a:pt x="7" y="4"/>
                      <a:pt x="5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483"/>
              <p:cNvSpPr/>
              <p:nvPr/>
            </p:nvSpPr>
            <p:spPr bwMode="auto">
              <a:xfrm>
                <a:off x="4200" y="1465"/>
                <a:ext cx="47" cy="40"/>
              </a:xfrm>
              <a:custGeom>
                <a:gdLst>
                  <a:gd name="T0" fmla="*/ 18 w 20"/>
                  <a:gd name="T1" fmla="*/ 17 h 17"/>
                  <a:gd name="T2" fmla="*/ 14 w 20"/>
                  <a:gd name="T3" fmla="*/ 2 h 17"/>
                  <a:gd name="T4" fmla="*/ 4 w 20"/>
                  <a:gd name="T5" fmla="*/ 5 h 17"/>
                  <a:gd name="T6" fmla="*/ 1 w 20"/>
                  <a:gd name="T7" fmla="*/ 15 h 17"/>
                  <a:gd name="T8" fmla="*/ 18 w 20"/>
                  <a:gd name="T9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7">
                    <a:moveTo>
                      <a:pt x="18" y="17"/>
                    </a:moveTo>
                    <a:cubicBezTo>
                      <a:pt x="20" y="13"/>
                      <a:pt x="20" y="4"/>
                      <a:pt x="14" y="2"/>
                    </a:cubicBezTo>
                    <a:cubicBezTo>
                      <a:pt x="10" y="0"/>
                      <a:pt x="6" y="2"/>
                      <a:pt x="4" y="5"/>
                    </a:cubicBezTo>
                    <a:cubicBezTo>
                      <a:pt x="2" y="8"/>
                      <a:pt x="0" y="11"/>
                      <a:pt x="1" y="15"/>
                    </a:cubicBezTo>
                    <a:cubicBezTo>
                      <a:pt x="7" y="13"/>
                      <a:pt x="13" y="14"/>
                      <a:pt x="18" y="1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484"/>
              <p:cNvSpPr/>
              <p:nvPr/>
            </p:nvSpPr>
            <p:spPr bwMode="auto">
              <a:xfrm>
                <a:off x="4129" y="1531"/>
                <a:ext cx="40" cy="40"/>
              </a:xfrm>
              <a:custGeom>
                <a:gdLst>
                  <a:gd name="T0" fmla="*/ 15 w 17"/>
                  <a:gd name="T1" fmla="*/ 1 h 17"/>
                  <a:gd name="T2" fmla="*/ 6 w 17"/>
                  <a:gd name="T3" fmla="*/ 1 h 17"/>
                  <a:gd name="T4" fmla="*/ 2 w 17"/>
                  <a:gd name="T5" fmla="*/ 11 h 17"/>
                  <a:gd name="T6" fmla="*/ 17 w 17"/>
                  <a:gd name="T7" fmla="*/ 14 h 17"/>
                  <a:gd name="T8" fmla="*/ 15 w 17"/>
                  <a:gd name="T9" fmla="*/ 1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5" y="1"/>
                    </a:moveTo>
                    <a:cubicBezTo>
                      <a:pt x="12" y="0"/>
                      <a:pt x="9" y="0"/>
                      <a:pt x="6" y="1"/>
                    </a:cubicBezTo>
                    <a:cubicBezTo>
                      <a:pt x="2" y="3"/>
                      <a:pt x="0" y="7"/>
                      <a:pt x="2" y="11"/>
                    </a:cubicBezTo>
                    <a:cubicBezTo>
                      <a:pt x="4" y="17"/>
                      <a:pt x="12" y="15"/>
                      <a:pt x="17" y="14"/>
                    </a:cubicBezTo>
                    <a:cubicBezTo>
                      <a:pt x="15" y="10"/>
                      <a:pt x="14" y="5"/>
                      <a:pt x="15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485"/>
              <p:cNvSpPr/>
              <p:nvPr/>
            </p:nvSpPr>
            <p:spPr bwMode="auto">
              <a:xfrm>
                <a:off x="4006" y="1878"/>
                <a:ext cx="104" cy="97"/>
              </a:xfrm>
              <a:custGeom>
                <a:gdLst>
                  <a:gd name="T0" fmla="*/ 41 w 44"/>
                  <a:gd name="T1" fmla="*/ 17 h 41"/>
                  <a:gd name="T2" fmla="*/ 24 w 44"/>
                  <a:gd name="T3" fmla="*/ 1 h 41"/>
                  <a:gd name="T4" fmla="*/ 3 w 44"/>
                  <a:gd name="T5" fmla="*/ 10 h 41"/>
                  <a:gd name="T6" fmla="*/ 2 w 44"/>
                  <a:gd name="T7" fmla="*/ 14 h 41"/>
                  <a:gd name="T8" fmla="*/ 4 w 44"/>
                  <a:gd name="T9" fmla="*/ 32 h 41"/>
                  <a:gd name="T10" fmla="*/ 8 w 44"/>
                  <a:gd name="T11" fmla="*/ 37 h 41"/>
                  <a:gd name="T12" fmla="*/ 22 w 44"/>
                  <a:gd name="T13" fmla="*/ 41 h 41"/>
                  <a:gd name="T14" fmla="*/ 41 w 44"/>
                  <a:gd name="T15" fmla="*/ 17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41">
                    <a:moveTo>
                      <a:pt x="41" y="17"/>
                    </a:moveTo>
                    <a:cubicBezTo>
                      <a:pt x="38" y="9"/>
                      <a:pt x="32" y="3"/>
                      <a:pt x="24" y="1"/>
                    </a:cubicBezTo>
                    <a:cubicBezTo>
                      <a:pt x="16" y="0"/>
                      <a:pt x="8" y="3"/>
                      <a:pt x="3" y="10"/>
                    </a:cubicBezTo>
                    <a:cubicBezTo>
                      <a:pt x="3" y="11"/>
                      <a:pt x="2" y="13"/>
                      <a:pt x="2" y="14"/>
                    </a:cubicBezTo>
                    <a:cubicBezTo>
                      <a:pt x="0" y="20"/>
                      <a:pt x="1" y="26"/>
                      <a:pt x="4" y="32"/>
                    </a:cubicBezTo>
                    <a:cubicBezTo>
                      <a:pt x="5" y="34"/>
                      <a:pt x="7" y="35"/>
                      <a:pt x="8" y="37"/>
                    </a:cubicBezTo>
                    <a:cubicBezTo>
                      <a:pt x="12" y="40"/>
                      <a:pt x="17" y="41"/>
                      <a:pt x="22" y="41"/>
                    </a:cubicBezTo>
                    <a:cubicBezTo>
                      <a:pt x="33" y="40"/>
                      <a:pt x="44" y="29"/>
                      <a:pt x="41" y="1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486"/>
              <p:cNvSpPr/>
              <p:nvPr/>
            </p:nvSpPr>
            <p:spPr bwMode="auto">
              <a:xfrm>
                <a:off x="4245" y="1500"/>
                <a:ext cx="37" cy="43"/>
              </a:xfrm>
              <a:custGeom>
                <a:gdLst>
                  <a:gd name="T0" fmla="*/ 7 w 16"/>
                  <a:gd name="T1" fmla="*/ 18 h 18"/>
                  <a:gd name="T2" fmla="*/ 14 w 16"/>
                  <a:gd name="T3" fmla="*/ 14 h 18"/>
                  <a:gd name="T4" fmla="*/ 15 w 16"/>
                  <a:gd name="T5" fmla="*/ 7 h 18"/>
                  <a:gd name="T6" fmla="*/ 0 w 16"/>
                  <a:gd name="T7" fmla="*/ 4 h 18"/>
                  <a:gd name="T8" fmla="*/ 2 w 16"/>
                  <a:gd name="T9" fmla="*/ 6 h 18"/>
                  <a:gd name="T10" fmla="*/ 7 w 16"/>
                  <a:gd name="T11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8">
                    <a:moveTo>
                      <a:pt x="7" y="18"/>
                    </a:moveTo>
                    <a:cubicBezTo>
                      <a:pt x="10" y="18"/>
                      <a:pt x="12" y="16"/>
                      <a:pt x="14" y="14"/>
                    </a:cubicBezTo>
                    <a:cubicBezTo>
                      <a:pt x="15" y="12"/>
                      <a:pt x="16" y="9"/>
                      <a:pt x="15" y="7"/>
                    </a:cubicBezTo>
                    <a:cubicBezTo>
                      <a:pt x="13" y="1"/>
                      <a:pt x="5" y="0"/>
                      <a:pt x="0" y="4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5" y="10"/>
                      <a:pt x="7" y="14"/>
                      <a:pt x="7" y="1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487"/>
              <p:cNvSpPr/>
              <p:nvPr/>
            </p:nvSpPr>
            <p:spPr bwMode="auto">
              <a:xfrm>
                <a:off x="4145" y="1484"/>
                <a:ext cx="52" cy="45"/>
              </a:xfrm>
              <a:custGeom>
                <a:gdLst>
                  <a:gd name="T0" fmla="*/ 22 w 22"/>
                  <a:gd name="T1" fmla="*/ 7 h 19"/>
                  <a:gd name="T2" fmla="*/ 22 w 22"/>
                  <a:gd name="T3" fmla="*/ 7 h 19"/>
                  <a:gd name="T4" fmla="*/ 13 w 22"/>
                  <a:gd name="T5" fmla="*/ 0 h 19"/>
                  <a:gd name="T6" fmla="*/ 4 w 22"/>
                  <a:gd name="T7" fmla="*/ 4 h 19"/>
                  <a:gd name="T8" fmla="*/ 9 w 22"/>
                  <a:gd name="T9" fmla="*/ 19 h 19"/>
                  <a:gd name="T10" fmla="*/ 22 w 22"/>
                  <a:gd name="T11" fmla="*/ 7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9">
                    <a:moveTo>
                      <a:pt x="22" y="7"/>
                    </a:moveTo>
                    <a:cubicBezTo>
                      <a:pt x="22" y="7"/>
                      <a:pt x="22" y="7"/>
                      <a:pt x="22" y="7"/>
                    </a:cubicBezTo>
                    <a:cubicBezTo>
                      <a:pt x="20" y="4"/>
                      <a:pt x="17" y="1"/>
                      <a:pt x="13" y="0"/>
                    </a:cubicBezTo>
                    <a:cubicBezTo>
                      <a:pt x="10" y="0"/>
                      <a:pt x="6" y="0"/>
                      <a:pt x="4" y="4"/>
                    </a:cubicBezTo>
                    <a:cubicBezTo>
                      <a:pt x="0" y="9"/>
                      <a:pt x="4" y="16"/>
                      <a:pt x="9" y="19"/>
                    </a:cubicBezTo>
                    <a:cubicBezTo>
                      <a:pt x="12" y="13"/>
                      <a:pt x="16" y="9"/>
                      <a:pt x="22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488"/>
              <p:cNvSpPr/>
              <p:nvPr/>
            </p:nvSpPr>
            <p:spPr bwMode="auto">
              <a:xfrm>
                <a:off x="4292" y="1439"/>
                <a:ext cx="236" cy="256"/>
              </a:xfrm>
              <a:custGeom>
                <a:gdLst>
                  <a:gd name="T0" fmla="*/ 1 w 100"/>
                  <a:gd name="T1" fmla="*/ 44 h 108"/>
                  <a:gd name="T2" fmla="*/ 12 w 100"/>
                  <a:gd name="T3" fmla="*/ 79 h 108"/>
                  <a:gd name="T4" fmla="*/ 21 w 100"/>
                  <a:gd name="T5" fmla="*/ 95 h 108"/>
                  <a:gd name="T6" fmla="*/ 28 w 100"/>
                  <a:gd name="T7" fmla="*/ 102 h 108"/>
                  <a:gd name="T8" fmla="*/ 34 w 100"/>
                  <a:gd name="T9" fmla="*/ 108 h 108"/>
                  <a:gd name="T10" fmla="*/ 41 w 100"/>
                  <a:gd name="T11" fmla="*/ 104 h 108"/>
                  <a:gd name="T12" fmla="*/ 43 w 100"/>
                  <a:gd name="T13" fmla="*/ 93 h 108"/>
                  <a:gd name="T14" fmla="*/ 27 w 100"/>
                  <a:gd name="T15" fmla="*/ 76 h 108"/>
                  <a:gd name="T16" fmla="*/ 44 w 100"/>
                  <a:gd name="T17" fmla="*/ 2 h 108"/>
                  <a:gd name="T18" fmla="*/ 71 w 100"/>
                  <a:gd name="T19" fmla="*/ 7 h 108"/>
                  <a:gd name="T20" fmla="*/ 83 w 100"/>
                  <a:gd name="T21" fmla="*/ 31 h 108"/>
                  <a:gd name="T22" fmla="*/ 62 w 100"/>
                  <a:gd name="T23" fmla="*/ 49 h 108"/>
                  <a:gd name="T24" fmla="*/ 52 w 100"/>
                  <a:gd name="T25" fmla="*/ 45 h 108"/>
                  <a:gd name="T26" fmla="*/ 48 w 100"/>
                  <a:gd name="T27" fmla="*/ 34 h 108"/>
                  <a:gd name="T28" fmla="*/ 50 w 100"/>
                  <a:gd name="T29" fmla="*/ 34 h 108"/>
                  <a:gd name="T30" fmla="*/ 50 w 100"/>
                  <a:gd name="T31" fmla="*/ 35 h 108"/>
                  <a:gd name="T32" fmla="*/ 62 w 100"/>
                  <a:gd name="T33" fmla="*/ 38 h 108"/>
                  <a:gd name="T34" fmla="*/ 70 w 100"/>
                  <a:gd name="T35" fmla="*/ 27 h 108"/>
                  <a:gd name="T36" fmla="*/ 47 w 100"/>
                  <a:gd name="T37" fmla="*/ 16 h 108"/>
                  <a:gd name="T38" fmla="*/ 34 w 100"/>
                  <a:gd name="T39" fmla="*/ 42 h 108"/>
                  <a:gd name="T40" fmla="*/ 43 w 100"/>
                  <a:gd name="T41" fmla="*/ 56 h 108"/>
                  <a:gd name="T42" fmla="*/ 58 w 100"/>
                  <a:gd name="T43" fmla="*/ 62 h 108"/>
                  <a:gd name="T44" fmla="*/ 88 w 100"/>
                  <a:gd name="T45" fmla="*/ 49 h 108"/>
                  <a:gd name="T46" fmla="*/ 85 w 100"/>
                  <a:gd name="T47" fmla="*/ 1 h 108"/>
                  <a:gd name="T48" fmla="*/ 17 w 100"/>
                  <a:gd name="T49" fmla="*/ 1 h 108"/>
                  <a:gd name="T50" fmla="*/ 1 w 100"/>
                  <a:gd name="T51" fmla="*/ 44 h 1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0" h="108">
                    <a:moveTo>
                      <a:pt x="1" y="44"/>
                    </a:moveTo>
                    <a:cubicBezTo>
                      <a:pt x="2" y="56"/>
                      <a:pt x="6" y="68"/>
                      <a:pt x="12" y="79"/>
                    </a:cubicBezTo>
                    <a:cubicBezTo>
                      <a:pt x="14" y="84"/>
                      <a:pt x="18" y="90"/>
                      <a:pt x="21" y="95"/>
                    </a:cubicBezTo>
                    <a:cubicBezTo>
                      <a:pt x="23" y="97"/>
                      <a:pt x="26" y="100"/>
                      <a:pt x="28" y="102"/>
                    </a:cubicBezTo>
                    <a:cubicBezTo>
                      <a:pt x="30" y="104"/>
                      <a:pt x="31" y="106"/>
                      <a:pt x="34" y="108"/>
                    </a:cubicBezTo>
                    <a:cubicBezTo>
                      <a:pt x="36" y="106"/>
                      <a:pt x="38" y="105"/>
                      <a:pt x="41" y="104"/>
                    </a:cubicBezTo>
                    <a:cubicBezTo>
                      <a:pt x="41" y="100"/>
                      <a:pt x="41" y="97"/>
                      <a:pt x="43" y="93"/>
                    </a:cubicBezTo>
                    <a:cubicBezTo>
                      <a:pt x="37" y="88"/>
                      <a:pt x="31" y="83"/>
                      <a:pt x="27" y="76"/>
                    </a:cubicBezTo>
                    <a:cubicBezTo>
                      <a:pt x="13" y="54"/>
                      <a:pt x="11" y="9"/>
                      <a:pt x="44" y="2"/>
                    </a:cubicBezTo>
                    <a:cubicBezTo>
                      <a:pt x="53" y="0"/>
                      <a:pt x="63" y="2"/>
                      <a:pt x="71" y="7"/>
                    </a:cubicBezTo>
                    <a:cubicBezTo>
                      <a:pt x="79" y="12"/>
                      <a:pt x="85" y="21"/>
                      <a:pt x="83" y="31"/>
                    </a:cubicBezTo>
                    <a:cubicBezTo>
                      <a:pt x="81" y="41"/>
                      <a:pt x="72" y="49"/>
                      <a:pt x="62" y="49"/>
                    </a:cubicBezTo>
                    <a:cubicBezTo>
                      <a:pt x="58" y="49"/>
                      <a:pt x="55" y="48"/>
                      <a:pt x="52" y="45"/>
                    </a:cubicBezTo>
                    <a:cubicBezTo>
                      <a:pt x="49" y="42"/>
                      <a:pt x="47" y="38"/>
                      <a:pt x="48" y="34"/>
                    </a:cubicBezTo>
                    <a:cubicBezTo>
                      <a:pt x="49" y="34"/>
                      <a:pt x="50" y="34"/>
                      <a:pt x="50" y="34"/>
                    </a:cubicBezTo>
                    <a:cubicBezTo>
                      <a:pt x="50" y="34"/>
                      <a:pt x="50" y="34"/>
                      <a:pt x="50" y="35"/>
                    </a:cubicBezTo>
                    <a:cubicBezTo>
                      <a:pt x="52" y="39"/>
                      <a:pt x="58" y="39"/>
                      <a:pt x="62" y="38"/>
                    </a:cubicBezTo>
                    <a:cubicBezTo>
                      <a:pt x="67" y="36"/>
                      <a:pt x="70" y="32"/>
                      <a:pt x="70" y="27"/>
                    </a:cubicBezTo>
                    <a:cubicBezTo>
                      <a:pt x="69" y="15"/>
                      <a:pt x="56" y="11"/>
                      <a:pt x="47" y="16"/>
                    </a:cubicBezTo>
                    <a:cubicBezTo>
                      <a:pt x="37" y="21"/>
                      <a:pt x="31" y="32"/>
                      <a:pt x="34" y="42"/>
                    </a:cubicBezTo>
                    <a:cubicBezTo>
                      <a:pt x="36" y="48"/>
                      <a:pt x="38" y="53"/>
                      <a:pt x="43" y="56"/>
                    </a:cubicBezTo>
                    <a:cubicBezTo>
                      <a:pt x="47" y="60"/>
                      <a:pt x="53" y="62"/>
                      <a:pt x="58" y="62"/>
                    </a:cubicBezTo>
                    <a:cubicBezTo>
                      <a:pt x="69" y="63"/>
                      <a:pt x="81" y="58"/>
                      <a:pt x="88" y="49"/>
                    </a:cubicBezTo>
                    <a:cubicBezTo>
                      <a:pt x="100" y="35"/>
                      <a:pt x="97" y="14"/>
                      <a:pt x="85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6" y="12"/>
                      <a:pt x="0" y="28"/>
                      <a:pt x="1" y="4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489"/>
              <p:cNvSpPr/>
              <p:nvPr/>
            </p:nvSpPr>
            <p:spPr bwMode="auto">
              <a:xfrm>
                <a:off x="3743" y="2419"/>
                <a:ext cx="40" cy="88"/>
              </a:xfrm>
              <a:custGeom>
                <a:gdLst>
                  <a:gd name="T0" fmla="*/ 12 w 17"/>
                  <a:gd name="T1" fmla="*/ 6 h 37"/>
                  <a:gd name="T2" fmla="*/ 5 w 17"/>
                  <a:gd name="T3" fmla="*/ 16 h 37"/>
                  <a:gd name="T4" fmla="*/ 0 w 17"/>
                  <a:gd name="T5" fmla="*/ 27 h 37"/>
                  <a:gd name="T6" fmla="*/ 4 w 17"/>
                  <a:gd name="T7" fmla="*/ 37 h 37"/>
                  <a:gd name="T8" fmla="*/ 12 w 17"/>
                  <a:gd name="T9" fmla="*/ 33 h 37"/>
                  <a:gd name="T10" fmla="*/ 15 w 17"/>
                  <a:gd name="T11" fmla="*/ 23 h 37"/>
                  <a:gd name="T12" fmla="*/ 17 w 17"/>
                  <a:gd name="T13" fmla="*/ 0 h 37"/>
                  <a:gd name="T14" fmla="*/ 16 w 17"/>
                  <a:gd name="T15" fmla="*/ 1 h 37"/>
                  <a:gd name="T16" fmla="*/ 12 w 17"/>
                  <a:gd name="T17" fmla="*/ 6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37">
                    <a:moveTo>
                      <a:pt x="12" y="6"/>
                    </a:moveTo>
                    <a:cubicBezTo>
                      <a:pt x="10" y="9"/>
                      <a:pt x="7" y="13"/>
                      <a:pt x="5" y="16"/>
                    </a:cubicBezTo>
                    <a:cubicBezTo>
                      <a:pt x="3" y="19"/>
                      <a:pt x="1" y="23"/>
                      <a:pt x="0" y="27"/>
                    </a:cubicBezTo>
                    <a:cubicBezTo>
                      <a:pt x="0" y="30"/>
                      <a:pt x="0" y="35"/>
                      <a:pt x="4" y="37"/>
                    </a:cubicBezTo>
                    <a:cubicBezTo>
                      <a:pt x="7" y="37"/>
                      <a:pt x="10" y="36"/>
                      <a:pt x="12" y="33"/>
                    </a:cubicBezTo>
                    <a:cubicBezTo>
                      <a:pt x="14" y="30"/>
                      <a:pt x="15" y="26"/>
                      <a:pt x="15" y="23"/>
                    </a:cubicBezTo>
                    <a:cubicBezTo>
                      <a:pt x="16" y="15"/>
                      <a:pt x="16" y="7"/>
                      <a:pt x="17" y="0"/>
                    </a:cubicBezTo>
                    <a:cubicBezTo>
                      <a:pt x="17" y="0"/>
                      <a:pt x="17" y="1"/>
                      <a:pt x="16" y="1"/>
                    </a:cubicBezTo>
                    <a:cubicBezTo>
                      <a:pt x="15" y="3"/>
                      <a:pt x="13" y="4"/>
                      <a:pt x="12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490"/>
              <p:cNvSpPr/>
              <p:nvPr/>
            </p:nvSpPr>
            <p:spPr bwMode="auto">
              <a:xfrm>
                <a:off x="3999" y="2025"/>
                <a:ext cx="97" cy="97"/>
              </a:xfrm>
              <a:custGeom>
                <a:gdLst>
                  <a:gd name="T0" fmla="*/ 10 w 41"/>
                  <a:gd name="T1" fmla="*/ 4 h 41"/>
                  <a:gd name="T2" fmla="*/ 1 w 41"/>
                  <a:gd name="T3" fmla="*/ 16 h 41"/>
                  <a:gd name="T4" fmla="*/ 8 w 41"/>
                  <a:gd name="T5" fmla="*/ 37 h 41"/>
                  <a:gd name="T6" fmla="*/ 14 w 41"/>
                  <a:gd name="T7" fmla="*/ 40 h 41"/>
                  <a:gd name="T8" fmla="*/ 19 w 41"/>
                  <a:gd name="T9" fmla="*/ 41 h 41"/>
                  <a:gd name="T10" fmla="*/ 33 w 41"/>
                  <a:gd name="T11" fmla="*/ 36 h 41"/>
                  <a:gd name="T12" fmla="*/ 35 w 41"/>
                  <a:gd name="T13" fmla="*/ 10 h 41"/>
                  <a:gd name="T14" fmla="*/ 10 w 41"/>
                  <a:gd name="T15" fmla="*/ 4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41">
                    <a:moveTo>
                      <a:pt x="10" y="4"/>
                    </a:moveTo>
                    <a:cubicBezTo>
                      <a:pt x="5" y="7"/>
                      <a:pt x="2" y="11"/>
                      <a:pt x="1" y="16"/>
                    </a:cubicBezTo>
                    <a:cubicBezTo>
                      <a:pt x="0" y="24"/>
                      <a:pt x="2" y="32"/>
                      <a:pt x="8" y="37"/>
                    </a:cubicBezTo>
                    <a:cubicBezTo>
                      <a:pt x="10" y="38"/>
                      <a:pt x="12" y="39"/>
                      <a:pt x="14" y="40"/>
                    </a:cubicBezTo>
                    <a:cubicBezTo>
                      <a:pt x="16" y="40"/>
                      <a:pt x="17" y="40"/>
                      <a:pt x="19" y="41"/>
                    </a:cubicBezTo>
                    <a:cubicBezTo>
                      <a:pt x="24" y="41"/>
                      <a:pt x="30" y="39"/>
                      <a:pt x="33" y="36"/>
                    </a:cubicBezTo>
                    <a:cubicBezTo>
                      <a:pt x="40" y="29"/>
                      <a:pt x="41" y="17"/>
                      <a:pt x="35" y="10"/>
                    </a:cubicBezTo>
                    <a:cubicBezTo>
                      <a:pt x="29" y="2"/>
                      <a:pt x="18" y="0"/>
                      <a:pt x="10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491"/>
              <p:cNvSpPr/>
              <p:nvPr/>
            </p:nvSpPr>
            <p:spPr bwMode="auto">
              <a:xfrm>
                <a:off x="3729" y="2257"/>
                <a:ext cx="99" cy="53"/>
              </a:xfrm>
              <a:custGeom>
                <a:gdLst>
                  <a:gd name="T0" fmla="*/ 11 w 42"/>
                  <a:gd name="T1" fmla="*/ 1 h 22"/>
                  <a:gd name="T2" fmla="*/ 2 w 42"/>
                  <a:gd name="T3" fmla="*/ 5 h 22"/>
                  <a:gd name="T4" fmla="*/ 21 w 42"/>
                  <a:gd name="T5" fmla="*/ 18 h 22"/>
                  <a:gd name="T6" fmla="*/ 37 w 42"/>
                  <a:gd name="T7" fmla="*/ 21 h 22"/>
                  <a:gd name="T8" fmla="*/ 42 w 42"/>
                  <a:gd name="T9" fmla="*/ 22 h 22"/>
                  <a:gd name="T10" fmla="*/ 36 w 42"/>
                  <a:gd name="T11" fmla="*/ 17 h 22"/>
                  <a:gd name="T12" fmla="*/ 22 w 42"/>
                  <a:gd name="T13" fmla="*/ 6 h 22"/>
                  <a:gd name="T14" fmla="*/ 11 w 42"/>
                  <a:gd name="T15" fmla="*/ 1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2">
                    <a:moveTo>
                      <a:pt x="11" y="1"/>
                    </a:moveTo>
                    <a:cubicBezTo>
                      <a:pt x="7" y="0"/>
                      <a:pt x="3" y="0"/>
                      <a:pt x="2" y="5"/>
                    </a:cubicBezTo>
                    <a:cubicBezTo>
                      <a:pt x="0" y="14"/>
                      <a:pt x="14" y="17"/>
                      <a:pt x="21" y="18"/>
                    </a:cubicBezTo>
                    <a:cubicBezTo>
                      <a:pt x="26" y="19"/>
                      <a:pt x="32" y="20"/>
                      <a:pt x="37" y="21"/>
                    </a:cubicBezTo>
                    <a:cubicBezTo>
                      <a:pt x="39" y="21"/>
                      <a:pt x="40" y="22"/>
                      <a:pt x="42" y="22"/>
                    </a:cubicBezTo>
                    <a:cubicBezTo>
                      <a:pt x="40" y="20"/>
                      <a:pt x="38" y="19"/>
                      <a:pt x="36" y="17"/>
                    </a:cubicBezTo>
                    <a:cubicBezTo>
                      <a:pt x="32" y="13"/>
                      <a:pt x="27" y="10"/>
                      <a:pt x="22" y="6"/>
                    </a:cubicBezTo>
                    <a:cubicBezTo>
                      <a:pt x="19" y="4"/>
                      <a:pt x="15" y="2"/>
                      <a:pt x="11" y="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492"/>
              <p:cNvSpPr/>
              <p:nvPr/>
            </p:nvSpPr>
            <p:spPr bwMode="auto">
              <a:xfrm>
                <a:off x="3634" y="2234"/>
                <a:ext cx="201" cy="185"/>
              </a:xfrm>
              <a:custGeom>
                <a:gdLst>
                  <a:gd name="T0" fmla="*/ 67 w 85"/>
                  <a:gd name="T1" fmla="*/ 60 h 78"/>
                  <a:gd name="T2" fmla="*/ 52 w 85"/>
                  <a:gd name="T3" fmla="*/ 68 h 78"/>
                  <a:gd name="T4" fmla="*/ 59 w 85"/>
                  <a:gd name="T5" fmla="*/ 52 h 78"/>
                  <a:gd name="T6" fmla="*/ 44 w 85"/>
                  <a:gd name="T7" fmla="*/ 59 h 78"/>
                  <a:gd name="T8" fmla="*/ 30 w 85"/>
                  <a:gd name="T9" fmla="*/ 64 h 78"/>
                  <a:gd name="T10" fmla="*/ 10 w 85"/>
                  <a:gd name="T11" fmla="*/ 54 h 78"/>
                  <a:gd name="T12" fmla="*/ 22 w 85"/>
                  <a:gd name="T13" fmla="*/ 39 h 78"/>
                  <a:gd name="T14" fmla="*/ 51 w 85"/>
                  <a:gd name="T15" fmla="*/ 33 h 78"/>
                  <a:gd name="T16" fmla="*/ 71 w 85"/>
                  <a:gd name="T17" fmla="*/ 33 h 78"/>
                  <a:gd name="T18" fmla="*/ 81 w 85"/>
                  <a:gd name="T19" fmla="*/ 35 h 78"/>
                  <a:gd name="T20" fmla="*/ 85 w 85"/>
                  <a:gd name="T21" fmla="*/ 35 h 78"/>
                  <a:gd name="T22" fmla="*/ 83 w 85"/>
                  <a:gd name="T23" fmla="*/ 34 h 78"/>
                  <a:gd name="T24" fmla="*/ 67 w 85"/>
                  <a:gd name="T25" fmla="*/ 31 h 78"/>
                  <a:gd name="T26" fmla="*/ 51 w 85"/>
                  <a:gd name="T27" fmla="*/ 28 h 78"/>
                  <a:gd name="T28" fmla="*/ 42 w 85"/>
                  <a:gd name="T29" fmla="*/ 22 h 78"/>
                  <a:gd name="T30" fmla="*/ 41 w 85"/>
                  <a:gd name="T31" fmla="*/ 12 h 78"/>
                  <a:gd name="T32" fmla="*/ 50 w 85"/>
                  <a:gd name="T33" fmla="*/ 9 h 78"/>
                  <a:gd name="T34" fmla="*/ 61 w 85"/>
                  <a:gd name="T35" fmla="*/ 14 h 78"/>
                  <a:gd name="T36" fmla="*/ 69 w 85"/>
                  <a:gd name="T37" fmla="*/ 19 h 78"/>
                  <a:gd name="T38" fmla="*/ 65 w 85"/>
                  <a:gd name="T39" fmla="*/ 11 h 78"/>
                  <a:gd name="T40" fmla="*/ 64 w 85"/>
                  <a:gd name="T41" fmla="*/ 11 h 78"/>
                  <a:gd name="T42" fmla="*/ 41 w 85"/>
                  <a:gd name="T43" fmla="*/ 2 h 78"/>
                  <a:gd name="T44" fmla="*/ 31 w 85"/>
                  <a:gd name="T45" fmla="*/ 12 h 78"/>
                  <a:gd name="T46" fmla="*/ 39 w 85"/>
                  <a:gd name="T47" fmla="*/ 26 h 78"/>
                  <a:gd name="T48" fmla="*/ 39 w 85"/>
                  <a:gd name="T49" fmla="*/ 28 h 78"/>
                  <a:gd name="T50" fmla="*/ 14 w 85"/>
                  <a:gd name="T51" fmla="*/ 33 h 78"/>
                  <a:gd name="T52" fmla="*/ 1 w 85"/>
                  <a:gd name="T53" fmla="*/ 52 h 78"/>
                  <a:gd name="T54" fmla="*/ 11 w 85"/>
                  <a:gd name="T55" fmla="*/ 69 h 78"/>
                  <a:gd name="T56" fmla="*/ 26 w 85"/>
                  <a:gd name="T57" fmla="*/ 71 h 78"/>
                  <a:gd name="T58" fmla="*/ 40 w 85"/>
                  <a:gd name="T59" fmla="*/ 67 h 78"/>
                  <a:gd name="T60" fmla="*/ 41 w 85"/>
                  <a:gd name="T61" fmla="*/ 68 h 78"/>
                  <a:gd name="T62" fmla="*/ 50 w 85"/>
                  <a:gd name="T63" fmla="*/ 77 h 78"/>
                  <a:gd name="T64" fmla="*/ 65 w 85"/>
                  <a:gd name="T65" fmla="*/ 73 h 78"/>
                  <a:gd name="T66" fmla="*/ 71 w 85"/>
                  <a:gd name="T67" fmla="*/ 53 h 78"/>
                  <a:gd name="T68" fmla="*/ 67 w 85"/>
                  <a:gd name="T69" fmla="*/ 60 h 7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78">
                    <a:moveTo>
                      <a:pt x="67" y="60"/>
                    </a:moveTo>
                    <a:cubicBezTo>
                      <a:pt x="64" y="64"/>
                      <a:pt x="57" y="74"/>
                      <a:pt x="52" y="68"/>
                    </a:cubicBezTo>
                    <a:cubicBezTo>
                      <a:pt x="46" y="63"/>
                      <a:pt x="55" y="55"/>
                      <a:pt x="59" y="52"/>
                    </a:cubicBezTo>
                    <a:cubicBezTo>
                      <a:pt x="54" y="54"/>
                      <a:pt x="49" y="57"/>
                      <a:pt x="44" y="59"/>
                    </a:cubicBezTo>
                    <a:cubicBezTo>
                      <a:pt x="40" y="61"/>
                      <a:pt x="35" y="63"/>
                      <a:pt x="30" y="64"/>
                    </a:cubicBezTo>
                    <a:cubicBezTo>
                      <a:pt x="23" y="64"/>
                      <a:pt x="12" y="62"/>
                      <a:pt x="10" y="54"/>
                    </a:cubicBezTo>
                    <a:cubicBezTo>
                      <a:pt x="9" y="46"/>
                      <a:pt x="16" y="41"/>
                      <a:pt x="22" y="39"/>
                    </a:cubicBezTo>
                    <a:cubicBezTo>
                      <a:pt x="31" y="35"/>
                      <a:pt x="41" y="33"/>
                      <a:pt x="51" y="33"/>
                    </a:cubicBezTo>
                    <a:cubicBezTo>
                      <a:pt x="58" y="32"/>
                      <a:pt x="64" y="33"/>
                      <a:pt x="71" y="33"/>
                    </a:cubicBezTo>
                    <a:cubicBezTo>
                      <a:pt x="74" y="34"/>
                      <a:pt x="78" y="34"/>
                      <a:pt x="81" y="35"/>
                    </a:cubicBezTo>
                    <a:cubicBezTo>
                      <a:pt x="83" y="35"/>
                      <a:pt x="84" y="35"/>
                      <a:pt x="85" y="35"/>
                    </a:cubicBezTo>
                    <a:cubicBezTo>
                      <a:pt x="85" y="35"/>
                      <a:pt x="84" y="34"/>
                      <a:pt x="83" y="34"/>
                    </a:cubicBezTo>
                    <a:cubicBezTo>
                      <a:pt x="78" y="33"/>
                      <a:pt x="73" y="31"/>
                      <a:pt x="67" y="31"/>
                    </a:cubicBezTo>
                    <a:cubicBezTo>
                      <a:pt x="62" y="30"/>
                      <a:pt x="56" y="30"/>
                      <a:pt x="51" y="28"/>
                    </a:cubicBezTo>
                    <a:cubicBezTo>
                      <a:pt x="48" y="27"/>
                      <a:pt x="44" y="25"/>
                      <a:pt x="42" y="22"/>
                    </a:cubicBezTo>
                    <a:cubicBezTo>
                      <a:pt x="40" y="19"/>
                      <a:pt x="39" y="15"/>
                      <a:pt x="41" y="12"/>
                    </a:cubicBezTo>
                    <a:cubicBezTo>
                      <a:pt x="43" y="9"/>
                      <a:pt x="47" y="9"/>
                      <a:pt x="50" y="9"/>
                    </a:cubicBezTo>
                    <a:cubicBezTo>
                      <a:pt x="54" y="10"/>
                      <a:pt x="58" y="11"/>
                      <a:pt x="61" y="14"/>
                    </a:cubicBezTo>
                    <a:cubicBezTo>
                      <a:pt x="64" y="15"/>
                      <a:pt x="67" y="17"/>
                      <a:pt x="69" y="19"/>
                    </a:cubicBezTo>
                    <a:cubicBezTo>
                      <a:pt x="67" y="17"/>
                      <a:pt x="66" y="14"/>
                      <a:pt x="65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4"/>
                      <a:pt x="49" y="0"/>
                      <a:pt x="41" y="2"/>
                    </a:cubicBezTo>
                    <a:cubicBezTo>
                      <a:pt x="36" y="3"/>
                      <a:pt x="32" y="7"/>
                      <a:pt x="31" y="12"/>
                    </a:cubicBezTo>
                    <a:cubicBezTo>
                      <a:pt x="31" y="18"/>
                      <a:pt x="35" y="23"/>
                      <a:pt x="39" y="26"/>
                    </a:cubicBezTo>
                    <a:cubicBezTo>
                      <a:pt x="40" y="27"/>
                      <a:pt x="40" y="28"/>
                      <a:pt x="39" y="28"/>
                    </a:cubicBezTo>
                    <a:cubicBezTo>
                      <a:pt x="30" y="28"/>
                      <a:pt x="22" y="29"/>
                      <a:pt x="14" y="33"/>
                    </a:cubicBezTo>
                    <a:cubicBezTo>
                      <a:pt x="7" y="37"/>
                      <a:pt x="1" y="44"/>
                      <a:pt x="1" y="52"/>
                    </a:cubicBezTo>
                    <a:cubicBezTo>
                      <a:pt x="0" y="60"/>
                      <a:pt x="4" y="66"/>
                      <a:pt x="11" y="69"/>
                    </a:cubicBezTo>
                    <a:cubicBezTo>
                      <a:pt x="16" y="71"/>
                      <a:pt x="21" y="72"/>
                      <a:pt x="26" y="71"/>
                    </a:cubicBezTo>
                    <a:cubicBezTo>
                      <a:pt x="31" y="71"/>
                      <a:pt x="36" y="68"/>
                      <a:pt x="40" y="67"/>
                    </a:cubicBezTo>
                    <a:cubicBezTo>
                      <a:pt x="41" y="67"/>
                      <a:pt x="41" y="68"/>
                      <a:pt x="41" y="68"/>
                    </a:cubicBezTo>
                    <a:cubicBezTo>
                      <a:pt x="42" y="73"/>
                      <a:pt x="45" y="76"/>
                      <a:pt x="50" y="77"/>
                    </a:cubicBezTo>
                    <a:cubicBezTo>
                      <a:pt x="56" y="78"/>
                      <a:pt x="60" y="75"/>
                      <a:pt x="65" y="73"/>
                    </a:cubicBezTo>
                    <a:cubicBezTo>
                      <a:pt x="66" y="66"/>
                      <a:pt x="68" y="59"/>
                      <a:pt x="71" y="53"/>
                    </a:cubicBezTo>
                    <a:cubicBezTo>
                      <a:pt x="70" y="56"/>
                      <a:pt x="68" y="58"/>
                      <a:pt x="67" y="6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493"/>
              <p:cNvSpPr/>
              <p:nvPr/>
            </p:nvSpPr>
            <p:spPr bwMode="auto">
              <a:xfrm>
                <a:off x="3731" y="2162"/>
                <a:ext cx="50" cy="81"/>
              </a:xfrm>
              <a:custGeom>
                <a:gdLst>
                  <a:gd name="T0" fmla="*/ 18 w 21"/>
                  <a:gd name="T1" fmla="*/ 20 h 34"/>
                  <a:gd name="T2" fmla="*/ 15 w 21"/>
                  <a:gd name="T3" fmla="*/ 9 h 34"/>
                  <a:gd name="T4" fmla="*/ 8 w 21"/>
                  <a:gd name="T5" fmla="*/ 1 h 34"/>
                  <a:gd name="T6" fmla="*/ 1 w 21"/>
                  <a:gd name="T7" fmla="*/ 5 h 34"/>
                  <a:gd name="T8" fmla="*/ 9 w 21"/>
                  <a:gd name="T9" fmla="*/ 21 h 34"/>
                  <a:gd name="T10" fmla="*/ 14 w 21"/>
                  <a:gd name="T11" fmla="*/ 27 h 34"/>
                  <a:gd name="T12" fmla="*/ 21 w 21"/>
                  <a:gd name="T13" fmla="*/ 34 h 34"/>
                  <a:gd name="T14" fmla="*/ 18 w 21"/>
                  <a:gd name="T15" fmla="*/ 2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34">
                    <a:moveTo>
                      <a:pt x="18" y="20"/>
                    </a:moveTo>
                    <a:cubicBezTo>
                      <a:pt x="17" y="16"/>
                      <a:pt x="16" y="12"/>
                      <a:pt x="15" y="9"/>
                    </a:cubicBezTo>
                    <a:cubicBezTo>
                      <a:pt x="13" y="6"/>
                      <a:pt x="11" y="3"/>
                      <a:pt x="8" y="1"/>
                    </a:cubicBezTo>
                    <a:cubicBezTo>
                      <a:pt x="5" y="0"/>
                      <a:pt x="2" y="2"/>
                      <a:pt x="1" y="5"/>
                    </a:cubicBezTo>
                    <a:cubicBezTo>
                      <a:pt x="0" y="11"/>
                      <a:pt x="5" y="17"/>
                      <a:pt x="9" y="21"/>
                    </a:cubicBezTo>
                    <a:cubicBezTo>
                      <a:pt x="11" y="23"/>
                      <a:pt x="12" y="25"/>
                      <a:pt x="14" y="27"/>
                    </a:cubicBezTo>
                    <a:cubicBezTo>
                      <a:pt x="16" y="30"/>
                      <a:pt x="19" y="31"/>
                      <a:pt x="21" y="34"/>
                    </a:cubicBezTo>
                    <a:cubicBezTo>
                      <a:pt x="20" y="29"/>
                      <a:pt x="19" y="25"/>
                      <a:pt x="18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494"/>
              <p:cNvSpPr/>
              <p:nvPr/>
            </p:nvSpPr>
            <p:spPr bwMode="auto">
              <a:xfrm>
                <a:off x="4077" y="1963"/>
                <a:ext cx="168" cy="150"/>
              </a:xfrm>
              <a:custGeom>
                <a:gdLst>
                  <a:gd name="T0" fmla="*/ 60 w 71"/>
                  <a:gd name="T1" fmla="*/ 57 h 63"/>
                  <a:gd name="T2" fmla="*/ 71 w 71"/>
                  <a:gd name="T3" fmla="*/ 55 h 63"/>
                  <a:gd name="T4" fmla="*/ 63 w 71"/>
                  <a:gd name="T5" fmla="*/ 50 h 63"/>
                  <a:gd name="T6" fmla="*/ 61 w 71"/>
                  <a:gd name="T7" fmla="*/ 49 h 63"/>
                  <a:gd name="T8" fmla="*/ 61 w 71"/>
                  <a:gd name="T9" fmla="*/ 49 h 63"/>
                  <a:gd name="T10" fmla="*/ 43 w 71"/>
                  <a:gd name="T11" fmla="*/ 42 h 63"/>
                  <a:gd name="T12" fmla="*/ 28 w 71"/>
                  <a:gd name="T13" fmla="*/ 30 h 63"/>
                  <a:gd name="T14" fmla="*/ 15 w 71"/>
                  <a:gd name="T15" fmla="*/ 15 h 63"/>
                  <a:gd name="T16" fmla="*/ 6 w 71"/>
                  <a:gd name="T17" fmla="*/ 0 h 63"/>
                  <a:gd name="T18" fmla="*/ 1 w 71"/>
                  <a:gd name="T19" fmla="*/ 4 h 63"/>
                  <a:gd name="T20" fmla="*/ 0 w 71"/>
                  <a:gd name="T21" fmla="*/ 5 h 63"/>
                  <a:gd name="T22" fmla="*/ 1 w 71"/>
                  <a:gd name="T23" fmla="*/ 8 h 63"/>
                  <a:gd name="T24" fmla="*/ 5 w 71"/>
                  <a:gd name="T25" fmla="*/ 16 h 63"/>
                  <a:gd name="T26" fmla="*/ 17 w 71"/>
                  <a:gd name="T27" fmla="*/ 31 h 63"/>
                  <a:gd name="T28" fmla="*/ 48 w 71"/>
                  <a:gd name="T29" fmla="*/ 52 h 63"/>
                  <a:gd name="T30" fmla="*/ 49 w 71"/>
                  <a:gd name="T31" fmla="*/ 52 h 63"/>
                  <a:gd name="T32" fmla="*/ 48 w 71"/>
                  <a:gd name="T33" fmla="*/ 54 h 63"/>
                  <a:gd name="T34" fmla="*/ 27 w 71"/>
                  <a:gd name="T35" fmla="*/ 53 h 63"/>
                  <a:gd name="T36" fmla="*/ 8 w 71"/>
                  <a:gd name="T37" fmla="*/ 48 h 63"/>
                  <a:gd name="T38" fmla="*/ 6 w 71"/>
                  <a:gd name="T39" fmla="*/ 56 h 63"/>
                  <a:gd name="T40" fmla="*/ 23 w 71"/>
                  <a:gd name="T41" fmla="*/ 61 h 63"/>
                  <a:gd name="T42" fmla="*/ 41 w 71"/>
                  <a:gd name="T43" fmla="*/ 63 h 63"/>
                  <a:gd name="T44" fmla="*/ 60 w 71"/>
                  <a:gd name="T45" fmla="*/ 57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" h="62">
                    <a:moveTo>
                      <a:pt x="60" y="57"/>
                    </a:moveTo>
                    <a:cubicBezTo>
                      <a:pt x="63" y="57"/>
                      <a:pt x="67" y="56"/>
                      <a:pt x="71" y="55"/>
                    </a:cubicBezTo>
                    <a:cubicBezTo>
                      <a:pt x="68" y="54"/>
                      <a:pt x="65" y="52"/>
                      <a:pt x="63" y="50"/>
                    </a:cubicBezTo>
                    <a:cubicBezTo>
                      <a:pt x="62" y="49"/>
                      <a:pt x="62" y="49"/>
                      <a:pt x="61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55" y="48"/>
                      <a:pt x="49" y="45"/>
                      <a:pt x="43" y="42"/>
                    </a:cubicBezTo>
                    <a:cubicBezTo>
                      <a:pt x="38" y="38"/>
                      <a:pt x="33" y="34"/>
                      <a:pt x="28" y="30"/>
                    </a:cubicBezTo>
                    <a:cubicBezTo>
                      <a:pt x="23" y="25"/>
                      <a:pt x="19" y="20"/>
                      <a:pt x="15" y="15"/>
                    </a:cubicBezTo>
                    <a:cubicBezTo>
                      <a:pt x="11" y="11"/>
                      <a:pt x="8" y="6"/>
                      <a:pt x="6" y="0"/>
                    </a:cubicBezTo>
                    <a:cubicBezTo>
                      <a:pt x="5" y="2"/>
                      <a:pt x="3" y="3"/>
                      <a:pt x="1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1" y="7"/>
                      <a:pt x="1" y="8"/>
                    </a:cubicBezTo>
                    <a:cubicBezTo>
                      <a:pt x="2" y="11"/>
                      <a:pt x="4" y="14"/>
                      <a:pt x="5" y="16"/>
                    </a:cubicBezTo>
                    <a:cubicBezTo>
                      <a:pt x="9" y="21"/>
                      <a:pt x="13" y="27"/>
                      <a:pt x="17" y="31"/>
                    </a:cubicBezTo>
                    <a:cubicBezTo>
                      <a:pt x="26" y="41"/>
                      <a:pt x="36" y="47"/>
                      <a:pt x="48" y="52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49" y="53"/>
                      <a:pt x="49" y="54"/>
                      <a:pt x="48" y="54"/>
                    </a:cubicBezTo>
                    <a:cubicBezTo>
                      <a:pt x="41" y="55"/>
                      <a:pt x="34" y="55"/>
                      <a:pt x="27" y="53"/>
                    </a:cubicBezTo>
                    <a:cubicBezTo>
                      <a:pt x="20" y="53"/>
                      <a:pt x="14" y="51"/>
                      <a:pt x="8" y="48"/>
                    </a:cubicBezTo>
                    <a:cubicBezTo>
                      <a:pt x="8" y="50"/>
                      <a:pt x="7" y="53"/>
                      <a:pt x="6" y="56"/>
                    </a:cubicBezTo>
                    <a:cubicBezTo>
                      <a:pt x="12" y="58"/>
                      <a:pt x="17" y="60"/>
                      <a:pt x="23" y="61"/>
                    </a:cubicBezTo>
                    <a:cubicBezTo>
                      <a:pt x="29" y="62"/>
                      <a:pt x="35" y="63"/>
                      <a:pt x="41" y="63"/>
                    </a:cubicBezTo>
                    <a:cubicBezTo>
                      <a:pt x="47" y="61"/>
                      <a:pt x="54" y="59"/>
                      <a:pt x="60" y="5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495"/>
              <p:cNvSpPr/>
              <p:nvPr/>
            </p:nvSpPr>
            <p:spPr bwMode="auto">
              <a:xfrm>
                <a:off x="3932" y="2086"/>
                <a:ext cx="433" cy="269"/>
              </a:xfrm>
              <a:custGeom>
                <a:gdLst>
                  <a:gd name="T0" fmla="*/ 75 w 183"/>
                  <a:gd name="T1" fmla="*/ 97 h 113"/>
                  <a:gd name="T2" fmla="*/ 48 w 183"/>
                  <a:gd name="T3" fmla="*/ 78 h 113"/>
                  <a:gd name="T4" fmla="*/ 27 w 183"/>
                  <a:gd name="T5" fmla="*/ 53 h 113"/>
                  <a:gd name="T6" fmla="*/ 18 w 183"/>
                  <a:gd name="T7" fmla="*/ 38 h 113"/>
                  <a:gd name="T8" fmla="*/ 14 w 183"/>
                  <a:gd name="T9" fmla="*/ 24 h 113"/>
                  <a:gd name="T10" fmla="*/ 15 w 183"/>
                  <a:gd name="T11" fmla="*/ 24 h 113"/>
                  <a:gd name="T12" fmla="*/ 16 w 183"/>
                  <a:gd name="T13" fmla="*/ 24 h 113"/>
                  <a:gd name="T14" fmla="*/ 55 w 183"/>
                  <a:gd name="T15" fmla="*/ 34 h 113"/>
                  <a:gd name="T16" fmla="*/ 123 w 183"/>
                  <a:gd name="T17" fmla="*/ 16 h 113"/>
                  <a:gd name="T18" fmla="*/ 155 w 183"/>
                  <a:gd name="T19" fmla="*/ 12 h 113"/>
                  <a:gd name="T20" fmla="*/ 183 w 183"/>
                  <a:gd name="T21" fmla="*/ 18 h 113"/>
                  <a:gd name="T22" fmla="*/ 182 w 183"/>
                  <a:gd name="T23" fmla="*/ 10 h 113"/>
                  <a:gd name="T24" fmla="*/ 125 w 183"/>
                  <a:gd name="T25" fmla="*/ 6 h 113"/>
                  <a:gd name="T26" fmla="*/ 52 w 183"/>
                  <a:gd name="T27" fmla="*/ 26 h 113"/>
                  <a:gd name="T28" fmla="*/ 0 w 183"/>
                  <a:gd name="T29" fmla="*/ 5 h 113"/>
                  <a:gd name="T30" fmla="*/ 1 w 183"/>
                  <a:gd name="T31" fmla="*/ 9 h 113"/>
                  <a:gd name="T32" fmla="*/ 6 w 183"/>
                  <a:gd name="T33" fmla="*/ 29 h 113"/>
                  <a:gd name="T34" fmla="*/ 14 w 183"/>
                  <a:gd name="T35" fmla="*/ 46 h 113"/>
                  <a:gd name="T36" fmla="*/ 34 w 183"/>
                  <a:gd name="T37" fmla="*/ 75 h 113"/>
                  <a:gd name="T38" fmla="*/ 59 w 183"/>
                  <a:gd name="T39" fmla="*/ 97 h 113"/>
                  <a:gd name="T40" fmla="*/ 92 w 183"/>
                  <a:gd name="T41" fmla="*/ 113 h 113"/>
                  <a:gd name="T42" fmla="*/ 101 w 183"/>
                  <a:gd name="T43" fmla="*/ 108 h 113"/>
                  <a:gd name="T44" fmla="*/ 102 w 183"/>
                  <a:gd name="T45" fmla="*/ 108 h 113"/>
                  <a:gd name="T46" fmla="*/ 89 w 183"/>
                  <a:gd name="T47" fmla="*/ 103 h 113"/>
                  <a:gd name="T48" fmla="*/ 75 w 183"/>
                  <a:gd name="T49" fmla="*/ 97 h 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3" h="113">
                    <a:moveTo>
                      <a:pt x="75" y="97"/>
                    </a:moveTo>
                    <a:cubicBezTo>
                      <a:pt x="65" y="92"/>
                      <a:pt x="56" y="85"/>
                      <a:pt x="48" y="78"/>
                    </a:cubicBezTo>
                    <a:cubicBezTo>
                      <a:pt x="40" y="71"/>
                      <a:pt x="33" y="62"/>
                      <a:pt x="27" y="53"/>
                    </a:cubicBezTo>
                    <a:cubicBezTo>
                      <a:pt x="24" y="48"/>
                      <a:pt x="21" y="43"/>
                      <a:pt x="18" y="38"/>
                    </a:cubicBezTo>
                    <a:cubicBezTo>
                      <a:pt x="17" y="34"/>
                      <a:pt x="14" y="29"/>
                      <a:pt x="14" y="24"/>
                    </a:cubicBezTo>
                    <a:cubicBezTo>
                      <a:pt x="14" y="24"/>
                      <a:pt x="14" y="24"/>
                      <a:pt x="15" y="24"/>
                    </a:cubicBezTo>
                    <a:cubicBezTo>
                      <a:pt x="15" y="23"/>
                      <a:pt x="15" y="23"/>
                      <a:pt x="16" y="24"/>
                    </a:cubicBezTo>
                    <a:cubicBezTo>
                      <a:pt x="25" y="35"/>
                      <a:pt x="42" y="35"/>
                      <a:pt x="55" y="34"/>
                    </a:cubicBezTo>
                    <a:cubicBezTo>
                      <a:pt x="79" y="32"/>
                      <a:pt x="100" y="22"/>
                      <a:pt x="123" y="16"/>
                    </a:cubicBezTo>
                    <a:cubicBezTo>
                      <a:pt x="133" y="13"/>
                      <a:pt x="144" y="11"/>
                      <a:pt x="155" y="12"/>
                    </a:cubicBezTo>
                    <a:cubicBezTo>
                      <a:pt x="165" y="12"/>
                      <a:pt x="175" y="13"/>
                      <a:pt x="183" y="18"/>
                    </a:cubicBezTo>
                    <a:cubicBezTo>
                      <a:pt x="183" y="15"/>
                      <a:pt x="182" y="12"/>
                      <a:pt x="182" y="10"/>
                    </a:cubicBezTo>
                    <a:cubicBezTo>
                      <a:pt x="165" y="0"/>
                      <a:pt x="143" y="2"/>
                      <a:pt x="125" y="6"/>
                    </a:cubicBezTo>
                    <a:cubicBezTo>
                      <a:pt x="100" y="12"/>
                      <a:pt x="77" y="24"/>
                      <a:pt x="52" y="26"/>
                    </a:cubicBezTo>
                    <a:cubicBezTo>
                      <a:pt x="32" y="27"/>
                      <a:pt x="13" y="20"/>
                      <a:pt x="0" y="5"/>
                    </a:cubicBezTo>
                    <a:cubicBezTo>
                      <a:pt x="1" y="6"/>
                      <a:pt x="1" y="8"/>
                      <a:pt x="1" y="9"/>
                    </a:cubicBezTo>
                    <a:cubicBezTo>
                      <a:pt x="2" y="16"/>
                      <a:pt x="4" y="22"/>
                      <a:pt x="6" y="29"/>
                    </a:cubicBezTo>
                    <a:cubicBezTo>
                      <a:pt x="8" y="35"/>
                      <a:pt x="11" y="41"/>
                      <a:pt x="14" y="46"/>
                    </a:cubicBezTo>
                    <a:cubicBezTo>
                      <a:pt x="20" y="56"/>
                      <a:pt x="26" y="66"/>
                      <a:pt x="34" y="75"/>
                    </a:cubicBezTo>
                    <a:cubicBezTo>
                      <a:pt x="42" y="83"/>
                      <a:pt x="50" y="91"/>
                      <a:pt x="59" y="97"/>
                    </a:cubicBezTo>
                    <a:cubicBezTo>
                      <a:pt x="69" y="104"/>
                      <a:pt x="81" y="110"/>
                      <a:pt x="92" y="113"/>
                    </a:cubicBezTo>
                    <a:cubicBezTo>
                      <a:pt x="95" y="111"/>
                      <a:pt x="98" y="109"/>
                      <a:pt x="101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98" y="107"/>
                      <a:pt x="93" y="105"/>
                      <a:pt x="89" y="103"/>
                    </a:cubicBezTo>
                    <a:cubicBezTo>
                      <a:pt x="84" y="102"/>
                      <a:pt x="79" y="99"/>
                      <a:pt x="75" y="9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496"/>
              <p:cNvSpPr/>
              <p:nvPr/>
            </p:nvSpPr>
            <p:spPr bwMode="auto">
              <a:xfrm>
                <a:off x="3783" y="2139"/>
                <a:ext cx="152" cy="178"/>
              </a:xfrm>
              <a:custGeom>
                <a:gdLst>
                  <a:gd name="T0" fmla="*/ 29 w 64"/>
                  <a:gd name="T1" fmla="*/ 75 h 75"/>
                  <a:gd name="T2" fmla="*/ 29 w 64"/>
                  <a:gd name="T3" fmla="*/ 75 h 75"/>
                  <a:gd name="T4" fmla="*/ 41 w 64"/>
                  <a:gd name="T5" fmla="*/ 71 h 75"/>
                  <a:gd name="T6" fmla="*/ 41 w 64"/>
                  <a:gd name="T7" fmla="*/ 70 h 75"/>
                  <a:gd name="T8" fmla="*/ 44 w 64"/>
                  <a:gd name="T9" fmla="*/ 65 h 75"/>
                  <a:gd name="T10" fmla="*/ 34 w 64"/>
                  <a:gd name="T11" fmla="*/ 62 h 75"/>
                  <a:gd name="T12" fmla="*/ 15 w 64"/>
                  <a:gd name="T13" fmla="*/ 46 h 75"/>
                  <a:gd name="T14" fmla="*/ 21 w 64"/>
                  <a:gd name="T15" fmla="*/ 23 h 75"/>
                  <a:gd name="T16" fmla="*/ 43 w 64"/>
                  <a:gd name="T17" fmla="*/ 20 h 75"/>
                  <a:gd name="T18" fmla="*/ 50 w 64"/>
                  <a:gd name="T19" fmla="*/ 35 h 75"/>
                  <a:gd name="T20" fmla="*/ 50 w 64"/>
                  <a:gd name="T21" fmla="*/ 35 h 75"/>
                  <a:gd name="T22" fmla="*/ 49 w 64"/>
                  <a:gd name="T23" fmla="*/ 34 h 75"/>
                  <a:gd name="T24" fmla="*/ 49 w 64"/>
                  <a:gd name="T25" fmla="*/ 33 h 75"/>
                  <a:gd name="T26" fmla="*/ 36 w 64"/>
                  <a:gd name="T27" fmla="*/ 29 h 75"/>
                  <a:gd name="T28" fmla="*/ 28 w 64"/>
                  <a:gd name="T29" fmla="*/ 38 h 75"/>
                  <a:gd name="T30" fmla="*/ 32 w 64"/>
                  <a:gd name="T31" fmla="*/ 50 h 75"/>
                  <a:gd name="T32" fmla="*/ 46 w 64"/>
                  <a:gd name="T33" fmla="*/ 53 h 75"/>
                  <a:gd name="T34" fmla="*/ 58 w 64"/>
                  <a:gd name="T35" fmla="*/ 47 h 75"/>
                  <a:gd name="T36" fmla="*/ 63 w 64"/>
                  <a:gd name="T37" fmla="*/ 34 h 75"/>
                  <a:gd name="T38" fmla="*/ 51 w 64"/>
                  <a:gd name="T39" fmla="*/ 10 h 75"/>
                  <a:gd name="T40" fmla="*/ 3 w 64"/>
                  <a:gd name="T41" fmla="*/ 24 h 75"/>
                  <a:gd name="T42" fmla="*/ 4 w 64"/>
                  <a:gd name="T43" fmla="*/ 52 h 75"/>
                  <a:gd name="T44" fmla="*/ 29 w 64"/>
                  <a:gd name="T45" fmla="*/ 75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75">
                    <a:moveTo>
                      <a:pt x="29" y="75"/>
                    </a:moveTo>
                    <a:cubicBezTo>
                      <a:pt x="29" y="75"/>
                      <a:pt x="29" y="75"/>
                      <a:pt x="29" y="75"/>
                    </a:cubicBezTo>
                    <a:cubicBezTo>
                      <a:pt x="32" y="73"/>
                      <a:pt x="36" y="71"/>
                      <a:pt x="41" y="71"/>
                    </a:cubicBezTo>
                    <a:cubicBezTo>
                      <a:pt x="41" y="71"/>
                      <a:pt x="41" y="70"/>
                      <a:pt x="41" y="70"/>
                    </a:cubicBezTo>
                    <a:cubicBezTo>
                      <a:pt x="42" y="68"/>
                      <a:pt x="43" y="66"/>
                      <a:pt x="44" y="65"/>
                    </a:cubicBezTo>
                    <a:cubicBezTo>
                      <a:pt x="41" y="64"/>
                      <a:pt x="37" y="64"/>
                      <a:pt x="34" y="62"/>
                    </a:cubicBezTo>
                    <a:cubicBezTo>
                      <a:pt x="26" y="59"/>
                      <a:pt x="18" y="54"/>
                      <a:pt x="15" y="46"/>
                    </a:cubicBezTo>
                    <a:cubicBezTo>
                      <a:pt x="12" y="38"/>
                      <a:pt x="14" y="29"/>
                      <a:pt x="21" y="23"/>
                    </a:cubicBezTo>
                    <a:cubicBezTo>
                      <a:pt x="27" y="19"/>
                      <a:pt x="36" y="16"/>
                      <a:pt x="43" y="20"/>
                    </a:cubicBezTo>
                    <a:cubicBezTo>
                      <a:pt x="48" y="22"/>
                      <a:pt x="57" y="29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49" y="35"/>
                      <a:pt x="49" y="34"/>
                    </a:cubicBezTo>
                    <a:cubicBezTo>
                      <a:pt x="49" y="34"/>
                      <a:pt x="49" y="33"/>
                      <a:pt x="49" y="33"/>
                    </a:cubicBezTo>
                    <a:cubicBezTo>
                      <a:pt x="47" y="28"/>
                      <a:pt x="40" y="27"/>
                      <a:pt x="36" y="29"/>
                    </a:cubicBezTo>
                    <a:cubicBezTo>
                      <a:pt x="32" y="30"/>
                      <a:pt x="29" y="34"/>
                      <a:pt x="28" y="38"/>
                    </a:cubicBezTo>
                    <a:cubicBezTo>
                      <a:pt x="27" y="43"/>
                      <a:pt x="28" y="47"/>
                      <a:pt x="32" y="50"/>
                    </a:cubicBezTo>
                    <a:cubicBezTo>
                      <a:pt x="36" y="53"/>
                      <a:pt x="41" y="54"/>
                      <a:pt x="46" y="53"/>
                    </a:cubicBezTo>
                    <a:cubicBezTo>
                      <a:pt x="50" y="53"/>
                      <a:pt x="55" y="51"/>
                      <a:pt x="58" y="47"/>
                    </a:cubicBezTo>
                    <a:cubicBezTo>
                      <a:pt x="61" y="43"/>
                      <a:pt x="63" y="39"/>
                      <a:pt x="63" y="34"/>
                    </a:cubicBezTo>
                    <a:cubicBezTo>
                      <a:pt x="64" y="24"/>
                      <a:pt x="59" y="15"/>
                      <a:pt x="51" y="10"/>
                    </a:cubicBezTo>
                    <a:cubicBezTo>
                      <a:pt x="34" y="0"/>
                      <a:pt x="11" y="6"/>
                      <a:pt x="3" y="24"/>
                    </a:cubicBezTo>
                    <a:cubicBezTo>
                      <a:pt x="0" y="33"/>
                      <a:pt x="0" y="44"/>
                      <a:pt x="4" y="52"/>
                    </a:cubicBezTo>
                    <a:cubicBezTo>
                      <a:pt x="9" y="62"/>
                      <a:pt x="19" y="69"/>
                      <a:pt x="29" y="75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497"/>
              <p:cNvSpPr/>
              <p:nvPr/>
            </p:nvSpPr>
            <p:spPr bwMode="auto">
              <a:xfrm>
                <a:off x="4067" y="1643"/>
                <a:ext cx="43" cy="35"/>
              </a:xfrm>
              <a:custGeom>
                <a:gdLst>
                  <a:gd name="T0" fmla="*/ 0 w 18"/>
                  <a:gd name="T1" fmla="*/ 2 h 15"/>
                  <a:gd name="T2" fmla="*/ 6 w 18"/>
                  <a:gd name="T3" fmla="*/ 11 h 15"/>
                  <a:gd name="T4" fmla="*/ 18 w 18"/>
                  <a:gd name="T5" fmla="*/ 15 h 15"/>
                  <a:gd name="T6" fmla="*/ 9 w 18"/>
                  <a:gd name="T7" fmla="*/ 0 h 15"/>
                  <a:gd name="T8" fmla="*/ 0 w 18"/>
                  <a:gd name="T9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5">
                    <a:moveTo>
                      <a:pt x="0" y="2"/>
                    </a:moveTo>
                    <a:cubicBezTo>
                      <a:pt x="2" y="4"/>
                      <a:pt x="4" y="8"/>
                      <a:pt x="6" y="11"/>
                    </a:cubicBezTo>
                    <a:cubicBezTo>
                      <a:pt x="10" y="12"/>
                      <a:pt x="14" y="14"/>
                      <a:pt x="18" y="15"/>
                    </a:cubicBezTo>
                    <a:cubicBezTo>
                      <a:pt x="15" y="10"/>
                      <a:pt x="13" y="5"/>
                      <a:pt x="9" y="0"/>
                    </a:cubicBezTo>
                    <a:cubicBezTo>
                      <a:pt x="6" y="1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498"/>
              <p:cNvSpPr/>
              <p:nvPr/>
            </p:nvSpPr>
            <p:spPr bwMode="auto">
              <a:xfrm>
                <a:off x="5901" y="2445"/>
                <a:ext cx="45" cy="76"/>
              </a:xfrm>
              <a:custGeom>
                <a:gdLst>
                  <a:gd name="T0" fmla="*/ 3 w 19"/>
                  <a:gd name="T1" fmla="*/ 0 h 32"/>
                  <a:gd name="T2" fmla="*/ 2 w 19"/>
                  <a:gd name="T3" fmla="*/ 19 h 32"/>
                  <a:gd name="T4" fmla="*/ 8 w 19"/>
                  <a:gd name="T5" fmla="*/ 27 h 32"/>
                  <a:gd name="T6" fmla="*/ 17 w 19"/>
                  <a:gd name="T7" fmla="*/ 32 h 32"/>
                  <a:gd name="T8" fmla="*/ 17 w 19"/>
                  <a:gd name="T9" fmla="*/ 30 h 32"/>
                  <a:gd name="T10" fmla="*/ 19 w 19"/>
                  <a:gd name="T11" fmla="*/ 26 h 32"/>
                  <a:gd name="T12" fmla="*/ 10 w 19"/>
                  <a:gd name="T13" fmla="*/ 3 h 32"/>
                  <a:gd name="T14" fmla="*/ 3 w 19"/>
                  <a:gd name="T15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32">
                    <a:moveTo>
                      <a:pt x="3" y="0"/>
                    </a:moveTo>
                    <a:cubicBezTo>
                      <a:pt x="1" y="6"/>
                      <a:pt x="0" y="13"/>
                      <a:pt x="2" y="19"/>
                    </a:cubicBezTo>
                    <a:cubicBezTo>
                      <a:pt x="4" y="22"/>
                      <a:pt x="5" y="25"/>
                      <a:pt x="8" y="27"/>
                    </a:cubicBezTo>
                    <a:cubicBezTo>
                      <a:pt x="10" y="29"/>
                      <a:pt x="14" y="32"/>
                      <a:pt x="17" y="32"/>
                    </a:cubicBezTo>
                    <a:cubicBezTo>
                      <a:pt x="17" y="31"/>
                      <a:pt x="17" y="31"/>
                      <a:pt x="17" y="30"/>
                    </a:cubicBezTo>
                    <a:cubicBezTo>
                      <a:pt x="18" y="29"/>
                      <a:pt x="18" y="27"/>
                      <a:pt x="19" y="26"/>
                    </a:cubicBezTo>
                    <a:cubicBezTo>
                      <a:pt x="10" y="21"/>
                      <a:pt x="6" y="11"/>
                      <a:pt x="10" y="3"/>
                    </a:cubicBezTo>
                    <a:cubicBezTo>
                      <a:pt x="8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499"/>
              <p:cNvSpPr/>
              <p:nvPr/>
            </p:nvSpPr>
            <p:spPr bwMode="auto">
              <a:xfrm>
                <a:off x="4131" y="1787"/>
                <a:ext cx="151" cy="74"/>
              </a:xfrm>
              <a:custGeom>
                <a:gdLst>
                  <a:gd name="T0" fmla="*/ 9 w 64"/>
                  <a:gd name="T1" fmla="*/ 12 h 31"/>
                  <a:gd name="T2" fmla="*/ 17 w 64"/>
                  <a:gd name="T3" fmla="*/ 15 h 31"/>
                  <a:gd name="T4" fmla="*/ 33 w 64"/>
                  <a:gd name="T5" fmla="*/ 21 h 31"/>
                  <a:gd name="T6" fmla="*/ 50 w 64"/>
                  <a:gd name="T7" fmla="*/ 27 h 31"/>
                  <a:gd name="T8" fmla="*/ 64 w 64"/>
                  <a:gd name="T9" fmla="*/ 31 h 31"/>
                  <a:gd name="T10" fmla="*/ 63 w 64"/>
                  <a:gd name="T11" fmla="*/ 30 h 31"/>
                  <a:gd name="T12" fmla="*/ 57 w 64"/>
                  <a:gd name="T13" fmla="*/ 21 h 31"/>
                  <a:gd name="T14" fmla="*/ 57 w 64"/>
                  <a:gd name="T15" fmla="*/ 21 h 31"/>
                  <a:gd name="T16" fmla="*/ 50 w 64"/>
                  <a:gd name="T17" fmla="*/ 18 h 31"/>
                  <a:gd name="T18" fmla="*/ 43 w 64"/>
                  <a:gd name="T19" fmla="*/ 16 h 31"/>
                  <a:gd name="T20" fmla="*/ 28 w 64"/>
                  <a:gd name="T21" fmla="*/ 11 h 31"/>
                  <a:gd name="T22" fmla="*/ 12 w 64"/>
                  <a:gd name="T23" fmla="*/ 4 h 31"/>
                  <a:gd name="T24" fmla="*/ 0 w 64"/>
                  <a:gd name="T25" fmla="*/ 0 h 31"/>
                  <a:gd name="T26" fmla="*/ 3 w 64"/>
                  <a:gd name="T27" fmla="*/ 10 h 31"/>
                  <a:gd name="T28" fmla="*/ 9 w 64"/>
                  <a:gd name="T29" fmla="*/ 12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9" y="12"/>
                    </a:moveTo>
                    <a:cubicBezTo>
                      <a:pt x="12" y="13"/>
                      <a:pt x="14" y="14"/>
                      <a:pt x="17" y="15"/>
                    </a:cubicBezTo>
                    <a:cubicBezTo>
                      <a:pt x="23" y="17"/>
                      <a:pt x="28" y="19"/>
                      <a:pt x="33" y="21"/>
                    </a:cubicBezTo>
                    <a:cubicBezTo>
                      <a:pt x="39" y="23"/>
                      <a:pt x="44" y="25"/>
                      <a:pt x="50" y="27"/>
                    </a:cubicBezTo>
                    <a:cubicBezTo>
                      <a:pt x="54" y="28"/>
                      <a:pt x="59" y="30"/>
                      <a:pt x="64" y="31"/>
                    </a:cubicBezTo>
                    <a:cubicBezTo>
                      <a:pt x="64" y="31"/>
                      <a:pt x="63" y="30"/>
                      <a:pt x="63" y="30"/>
                    </a:cubicBezTo>
                    <a:cubicBezTo>
                      <a:pt x="61" y="27"/>
                      <a:pt x="59" y="24"/>
                      <a:pt x="57" y="21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5" y="20"/>
                      <a:pt x="52" y="19"/>
                      <a:pt x="50" y="18"/>
                    </a:cubicBezTo>
                    <a:cubicBezTo>
                      <a:pt x="48" y="18"/>
                      <a:pt x="45" y="17"/>
                      <a:pt x="43" y="16"/>
                    </a:cubicBezTo>
                    <a:cubicBezTo>
                      <a:pt x="38" y="14"/>
                      <a:pt x="33" y="13"/>
                      <a:pt x="28" y="11"/>
                    </a:cubicBezTo>
                    <a:cubicBezTo>
                      <a:pt x="22" y="9"/>
                      <a:pt x="17" y="6"/>
                      <a:pt x="12" y="4"/>
                    </a:cubicBezTo>
                    <a:cubicBezTo>
                      <a:pt x="8" y="3"/>
                      <a:pt x="4" y="2"/>
                      <a:pt x="0" y="0"/>
                    </a:cubicBezTo>
                    <a:cubicBezTo>
                      <a:pt x="1" y="3"/>
                      <a:pt x="2" y="7"/>
                      <a:pt x="3" y="10"/>
                    </a:cubicBezTo>
                    <a:cubicBezTo>
                      <a:pt x="5" y="10"/>
                      <a:pt x="7" y="11"/>
                      <a:pt x="9" y="1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500"/>
              <p:cNvSpPr/>
              <p:nvPr/>
            </p:nvSpPr>
            <p:spPr bwMode="auto">
              <a:xfrm>
                <a:off x="4119" y="1764"/>
                <a:ext cx="145" cy="69"/>
              </a:xfrm>
              <a:custGeom>
                <a:gdLst>
                  <a:gd name="T0" fmla="*/ 34 w 61"/>
                  <a:gd name="T1" fmla="*/ 20 h 29"/>
                  <a:gd name="T2" fmla="*/ 51 w 61"/>
                  <a:gd name="T3" fmla="*/ 25 h 29"/>
                  <a:gd name="T4" fmla="*/ 61 w 61"/>
                  <a:gd name="T5" fmla="*/ 29 h 29"/>
                  <a:gd name="T6" fmla="*/ 53 w 61"/>
                  <a:gd name="T7" fmla="*/ 17 h 29"/>
                  <a:gd name="T8" fmla="*/ 41 w 61"/>
                  <a:gd name="T9" fmla="*/ 13 h 29"/>
                  <a:gd name="T10" fmla="*/ 26 w 61"/>
                  <a:gd name="T11" fmla="*/ 7 h 29"/>
                  <a:gd name="T12" fmla="*/ 11 w 61"/>
                  <a:gd name="T13" fmla="*/ 3 h 29"/>
                  <a:gd name="T14" fmla="*/ 0 w 61"/>
                  <a:gd name="T15" fmla="*/ 0 h 29"/>
                  <a:gd name="T16" fmla="*/ 4 w 61"/>
                  <a:gd name="T17" fmla="*/ 8 h 29"/>
                  <a:gd name="T18" fmla="*/ 34 w 61"/>
                  <a:gd name="T19" fmla="*/ 2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28">
                    <a:moveTo>
                      <a:pt x="34" y="20"/>
                    </a:moveTo>
                    <a:cubicBezTo>
                      <a:pt x="40" y="22"/>
                      <a:pt x="45" y="23"/>
                      <a:pt x="51" y="25"/>
                    </a:cubicBezTo>
                    <a:cubicBezTo>
                      <a:pt x="54" y="26"/>
                      <a:pt x="57" y="27"/>
                      <a:pt x="61" y="29"/>
                    </a:cubicBezTo>
                    <a:cubicBezTo>
                      <a:pt x="58" y="25"/>
                      <a:pt x="56" y="21"/>
                      <a:pt x="53" y="17"/>
                    </a:cubicBezTo>
                    <a:cubicBezTo>
                      <a:pt x="49" y="15"/>
                      <a:pt x="45" y="15"/>
                      <a:pt x="41" y="13"/>
                    </a:cubicBezTo>
                    <a:cubicBezTo>
                      <a:pt x="36" y="11"/>
                      <a:pt x="31" y="9"/>
                      <a:pt x="26" y="7"/>
                    </a:cubicBezTo>
                    <a:cubicBezTo>
                      <a:pt x="21" y="5"/>
                      <a:pt x="16" y="4"/>
                      <a:pt x="11" y="3"/>
                    </a:cubicBezTo>
                    <a:cubicBezTo>
                      <a:pt x="7" y="2"/>
                      <a:pt x="4" y="1"/>
                      <a:pt x="0" y="0"/>
                    </a:cubicBezTo>
                    <a:cubicBezTo>
                      <a:pt x="1" y="3"/>
                      <a:pt x="3" y="5"/>
                      <a:pt x="4" y="8"/>
                    </a:cubicBezTo>
                    <a:cubicBezTo>
                      <a:pt x="14" y="12"/>
                      <a:pt x="24" y="16"/>
                      <a:pt x="34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501"/>
              <p:cNvSpPr/>
              <p:nvPr/>
            </p:nvSpPr>
            <p:spPr bwMode="auto">
              <a:xfrm>
                <a:off x="4138" y="1816"/>
                <a:ext cx="163" cy="81"/>
              </a:xfrm>
              <a:custGeom>
                <a:gdLst>
                  <a:gd name="T0" fmla="*/ 2 w 69"/>
                  <a:gd name="T1" fmla="*/ 9 h 34"/>
                  <a:gd name="T2" fmla="*/ 8 w 69"/>
                  <a:gd name="T3" fmla="*/ 12 h 34"/>
                  <a:gd name="T4" fmla="*/ 18 w 69"/>
                  <a:gd name="T5" fmla="*/ 16 h 34"/>
                  <a:gd name="T6" fmla="*/ 36 w 69"/>
                  <a:gd name="T7" fmla="*/ 22 h 34"/>
                  <a:gd name="T8" fmla="*/ 69 w 69"/>
                  <a:gd name="T9" fmla="*/ 34 h 34"/>
                  <a:gd name="T10" fmla="*/ 62 w 69"/>
                  <a:gd name="T11" fmla="*/ 22 h 34"/>
                  <a:gd name="T12" fmla="*/ 46 w 69"/>
                  <a:gd name="T13" fmla="*/ 16 h 34"/>
                  <a:gd name="T14" fmla="*/ 30 w 69"/>
                  <a:gd name="T15" fmla="*/ 11 h 34"/>
                  <a:gd name="T16" fmla="*/ 14 w 69"/>
                  <a:gd name="T17" fmla="*/ 4 h 34"/>
                  <a:gd name="T18" fmla="*/ 5 w 69"/>
                  <a:gd name="T19" fmla="*/ 2 h 34"/>
                  <a:gd name="T20" fmla="*/ 0 w 69"/>
                  <a:gd name="T21" fmla="*/ 0 h 34"/>
                  <a:gd name="T22" fmla="*/ 0 w 69"/>
                  <a:gd name="T23" fmla="*/ 0 h 34"/>
                  <a:gd name="T24" fmla="*/ 2 w 69"/>
                  <a:gd name="T25" fmla="*/ 9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34">
                    <a:moveTo>
                      <a:pt x="2" y="9"/>
                    </a:moveTo>
                    <a:cubicBezTo>
                      <a:pt x="4" y="10"/>
                      <a:pt x="6" y="11"/>
                      <a:pt x="8" y="12"/>
                    </a:cubicBezTo>
                    <a:cubicBezTo>
                      <a:pt x="11" y="14"/>
                      <a:pt x="14" y="15"/>
                      <a:pt x="18" y="16"/>
                    </a:cubicBezTo>
                    <a:cubicBezTo>
                      <a:pt x="23" y="18"/>
                      <a:pt x="30" y="20"/>
                      <a:pt x="36" y="22"/>
                    </a:cubicBezTo>
                    <a:cubicBezTo>
                      <a:pt x="47" y="26"/>
                      <a:pt x="58" y="31"/>
                      <a:pt x="69" y="34"/>
                    </a:cubicBezTo>
                    <a:cubicBezTo>
                      <a:pt x="67" y="30"/>
                      <a:pt x="65" y="26"/>
                      <a:pt x="62" y="22"/>
                    </a:cubicBezTo>
                    <a:cubicBezTo>
                      <a:pt x="57" y="20"/>
                      <a:pt x="51" y="18"/>
                      <a:pt x="46" y="16"/>
                    </a:cubicBezTo>
                    <a:cubicBezTo>
                      <a:pt x="41" y="14"/>
                      <a:pt x="35" y="13"/>
                      <a:pt x="30" y="11"/>
                    </a:cubicBezTo>
                    <a:cubicBezTo>
                      <a:pt x="24" y="9"/>
                      <a:pt x="19" y="6"/>
                      <a:pt x="14" y="4"/>
                    </a:cubicBezTo>
                    <a:cubicBezTo>
                      <a:pt x="11" y="3"/>
                      <a:pt x="8" y="3"/>
                      <a:pt x="5" y="2"/>
                    </a:cubicBezTo>
                    <a:cubicBezTo>
                      <a:pt x="4" y="1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2" y="6"/>
                      <a:pt x="2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502"/>
              <p:cNvSpPr/>
              <p:nvPr/>
            </p:nvSpPr>
            <p:spPr bwMode="auto">
              <a:xfrm>
                <a:off x="4143" y="1842"/>
                <a:ext cx="165" cy="81"/>
              </a:xfrm>
              <a:custGeom>
                <a:gdLst>
                  <a:gd name="T0" fmla="*/ 68 w 70"/>
                  <a:gd name="T1" fmla="*/ 25 h 34"/>
                  <a:gd name="T2" fmla="*/ 32 w 70"/>
                  <a:gd name="T3" fmla="*/ 12 h 34"/>
                  <a:gd name="T4" fmla="*/ 14 w 70"/>
                  <a:gd name="T5" fmla="*/ 6 h 34"/>
                  <a:gd name="T6" fmla="*/ 6 w 70"/>
                  <a:gd name="T7" fmla="*/ 3 h 34"/>
                  <a:gd name="T8" fmla="*/ 0 w 70"/>
                  <a:gd name="T9" fmla="*/ 0 h 34"/>
                  <a:gd name="T10" fmla="*/ 2 w 70"/>
                  <a:gd name="T11" fmla="*/ 10 h 34"/>
                  <a:gd name="T12" fmla="*/ 9 w 70"/>
                  <a:gd name="T13" fmla="*/ 13 h 34"/>
                  <a:gd name="T14" fmla="*/ 17 w 70"/>
                  <a:gd name="T15" fmla="*/ 17 h 34"/>
                  <a:gd name="T16" fmla="*/ 35 w 70"/>
                  <a:gd name="T17" fmla="*/ 23 h 34"/>
                  <a:gd name="T18" fmla="*/ 69 w 70"/>
                  <a:gd name="T19" fmla="*/ 34 h 34"/>
                  <a:gd name="T20" fmla="*/ 70 w 70"/>
                  <a:gd name="T21" fmla="*/ 29 h 34"/>
                  <a:gd name="T22" fmla="*/ 70 w 70"/>
                  <a:gd name="T23" fmla="*/ 28 h 34"/>
                  <a:gd name="T24" fmla="*/ 68 w 70"/>
                  <a:gd name="T25" fmla="*/ 25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0" h="34">
                    <a:moveTo>
                      <a:pt x="68" y="25"/>
                    </a:moveTo>
                    <a:cubicBezTo>
                      <a:pt x="56" y="22"/>
                      <a:pt x="44" y="16"/>
                      <a:pt x="32" y="12"/>
                    </a:cubicBezTo>
                    <a:cubicBezTo>
                      <a:pt x="26" y="10"/>
                      <a:pt x="20" y="8"/>
                      <a:pt x="14" y="6"/>
                    </a:cubicBezTo>
                    <a:cubicBezTo>
                      <a:pt x="12" y="5"/>
                      <a:pt x="9" y="4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  <a:cubicBezTo>
                      <a:pt x="1" y="3"/>
                      <a:pt x="2" y="7"/>
                      <a:pt x="2" y="10"/>
                    </a:cubicBezTo>
                    <a:cubicBezTo>
                      <a:pt x="4" y="11"/>
                      <a:pt x="7" y="12"/>
                      <a:pt x="9" y="13"/>
                    </a:cubicBezTo>
                    <a:cubicBezTo>
                      <a:pt x="12" y="14"/>
                      <a:pt x="15" y="15"/>
                      <a:pt x="17" y="17"/>
                    </a:cubicBezTo>
                    <a:cubicBezTo>
                      <a:pt x="23" y="19"/>
                      <a:pt x="29" y="21"/>
                      <a:pt x="35" y="23"/>
                    </a:cubicBezTo>
                    <a:cubicBezTo>
                      <a:pt x="46" y="27"/>
                      <a:pt x="58" y="30"/>
                      <a:pt x="69" y="34"/>
                    </a:cubicBezTo>
                    <a:cubicBezTo>
                      <a:pt x="69" y="32"/>
                      <a:pt x="69" y="30"/>
                      <a:pt x="70" y="29"/>
                    </a:cubicBezTo>
                    <a:cubicBezTo>
                      <a:pt x="70" y="29"/>
                      <a:pt x="70" y="29"/>
                      <a:pt x="70" y="28"/>
                    </a:cubicBezTo>
                    <a:cubicBezTo>
                      <a:pt x="69" y="27"/>
                      <a:pt x="69" y="26"/>
                      <a:pt x="68" y="2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503"/>
              <p:cNvSpPr/>
              <p:nvPr/>
            </p:nvSpPr>
            <p:spPr bwMode="auto">
              <a:xfrm>
                <a:off x="4334" y="1712"/>
                <a:ext cx="27" cy="52"/>
              </a:xfrm>
              <a:custGeom>
                <a:gdLst>
                  <a:gd name="T0" fmla="*/ 0 w 11"/>
                  <a:gd name="T1" fmla="*/ 22 h 22"/>
                  <a:gd name="T2" fmla="*/ 11 w 11"/>
                  <a:gd name="T3" fmla="*/ 14 h 22"/>
                  <a:gd name="T4" fmla="*/ 10 w 11"/>
                  <a:gd name="T5" fmla="*/ 8 h 22"/>
                  <a:gd name="T6" fmla="*/ 10 w 11"/>
                  <a:gd name="T7" fmla="*/ 8 h 22"/>
                  <a:gd name="T8" fmla="*/ 4 w 11"/>
                  <a:gd name="T9" fmla="*/ 3 h 22"/>
                  <a:gd name="T10" fmla="*/ 1 w 11"/>
                  <a:gd name="T11" fmla="*/ 0 h 22"/>
                  <a:gd name="T12" fmla="*/ 0 w 11"/>
                  <a:gd name="T13" fmla="*/ 12 h 22"/>
                  <a:gd name="T14" fmla="*/ 0 w 11"/>
                  <a:gd name="T15" fmla="*/ 22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22">
                    <a:moveTo>
                      <a:pt x="0" y="22"/>
                    </a:moveTo>
                    <a:cubicBezTo>
                      <a:pt x="3" y="18"/>
                      <a:pt x="7" y="15"/>
                      <a:pt x="11" y="14"/>
                    </a:cubicBezTo>
                    <a:cubicBezTo>
                      <a:pt x="10" y="12"/>
                      <a:pt x="10" y="10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6"/>
                      <a:pt x="6" y="4"/>
                      <a:pt x="4" y="3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1" y="4"/>
                      <a:pt x="0" y="8"/>
                      <a:pt x="0" y="12"/>
                    </a:cubicBezTo>
                    <a:cubicBezTo>
                      <a:pt x="0" y="16"/>
                      <a:pt x="0" y="19"/>
                      <a:pt x="0" y="2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504"/>
              <p:cNvSpPr/>
              <p:nvPr/>
            </p:nvSpPr>
            <p:spPr bwMode="auto">
              <a:xfrm>
                <a:off x="4088" y="1714"/>
                <a:ext cx="126" cy="52"/>
              </a:xfrm>
              <a:custGeom>
                <a:gdLst>
                  <a:gd name="T0" fmla="*/ 6 w 53"/>
                  <a:gd name="T1" fmla="*/ 8 h 22"/>
                  <a:gd name="T2" fmla="*/ 33 w 53"/>
                  <a:gd name="T3" fmla="*/ 15 h 22"/>
                  <a:gd name="T4" fmla="*/ 47 w 53"/>
                  <a:gd name="T5" fmla="*/ 20 h 22"/>
                  <a:gd name="T6" fmla="*/ 53 w 53"/>
                  <a:gd name="T7" fmla="*/ 22 h 22"/>
                  <a:gd name="T8" fmla="*/ 38 w 53"/>
                  <a:gd name="T9" fmla="*/ 7 h 22"/>
                  <a:gd name="T10" fmla="*/ 30 w 53"/>
                  <a:gd name="T11" fmla="*/ 6 h 22"/>
                  <a:gd name="T12" fmla="*/ 20 w 53"/>
                  <a:gd name="T13" fmla="*/ 3 h 22"/>
                  <a:gd name="T14" fmla="*/ 0 w 53"/>
                  <a:gd name="T15" fmla="*/ 0 h 22"/>
                  <a:gd name="T16" fmla="*/ 0 w 53"/>
                  <a:gd name="T17" fmla="*/ 0 h 22"/>
                  <a:gd name="T18" fmla="*/ 6 w 53"/>
                  <a:gd name="T19" fmla="*/ 8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22">
                    <a:moveTo>
                      <a:pt x="6" y="8"/>
                    </a:moveTo>
                    <a:cubicBezTo>
                      <a:pt x="14" y="12"/>
                      <a:pt x="24" y="13"/>
                      <a:pt x="33" y="15"/>
                    </a:cubicBezTo>
                    <a:cubicBezTo>
                      <a:pt x="37" y="17"/>
                      <a:pt x="42" y="18"/>
                      <a:pt x="47" y="20"/>
                    </a:cubicBezTo>
                    <a:cubicBezTo>
                      <a:pt x="49" y="21"/>
                      <a:pt x="51" y="21"/>
                      <a:pt x="53" y="22"/>
                    </a:cubicBezTo>
                    <a:cubicBezTo>
                      <a:pt x="48" y="17"/>
                      <a:pt x="44" y="12"/>
                      <a:pt x="38" y="7"/>
                    </a:cubicBezTo>
                    <a:cubicBezTo>
                      <a:pt x="36" y="6"/>
                      <a:pt x="33" y="6"/>
                      <a:pt x="30" y="6"/>
                    </a:cubicBezTo>
                    <a:cubicBezTo>
                      <a:pt x="26" y="5"/>
                      <a:pt x="23" y="4"/>
                      <a:pt x="20" y="3"/>
                    </a:cubicBezTo>
                    <a:cubicBezTo>
                      <a:pt x="13" y="1"/>
                      <a:pt x="7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4" y="5"/>
                      <a:pt x="6" y="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505"/>
              <p:cNvSpPr/>
              <p:nvPr/>
            </p:nvSpPr>
            <p:spPr bwMode="auto">
              <a:xfrm>
                <a:off x="4027" y="1659"/>
                <a:ext cx="90" cy="29"/>
              </a:xfrm>
              <a:custGeom>
                <a:gdLst>
                  <a:gd name="T0" fmla="*/ 11 w 38"/>
                  <a:gd name="T1" fmla="*/ 8 h 12"/>
                  <a:gd name="T2" fmla="*/ 16 w 38"/>
                  <a:gd name="T3" fmla="*/ 12 h 12"/>
                  <a:gd name="T4" fmla="*/ 38 w 38"/>
                  <a:gd name="T5" fmla="*/ 12 h 12"/>
                  <a:gd name="T6" fmla="*/ 30 w 38"/>
                  <a:gd name="T7" fmla="*/ 8 h 12"/>
                  <a:gd name="T8" fmla="*/ 14 w 38"/>
                  <a:gd name="T9" fmla="*/ 3 h 12"/>
                  <a:gd name="T10" fmla="*/ 0 w 38"/>
                  <a:gd name="T11" fmla="*/ 0 h 12"/>
                  <a:gd name="T12" fmla="*/ 11 w 38"/>
                  <a:gd name="T13" fmla="*/ 8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2">
                    <a:moveTo>
                      <a:pt x="11" y="8"/>
                    </a:moveTo>
                    <a:cubicBezTo>
                      <a:pt x="12" y="9"/>
                      <a:pt x="14" y="10"/>
                      <a:pt x="16" y="12"/>
                    </a:cubicBezTo>
                    <a:cubicBezTo>
                      <a:pt x="23" y="11"/>
                      <a:pt x="31" y="11"/>
                      <a:pt x="38" y="12"/>
                    </a:cubicBezTo>
                    <a:cubicBezTo>
                      <a:pt x="35" y="10"/>
                      <a:pt x="33" y="9"/>
                      <a:pt x="30" y="8"/>
                    </a:cubicBezTo>
                    <a:cubicBezTo>
                      <a:pt x="25" y="6"/>
                      <a:pt x="20" y="4"/>
                      <a:pt x="14" y="3"/>
                    </a:cubicBezTo>
                    <a:cubicBezTo>
                      <a:pt x="10" y="1"/>
                      <a:pt x="5" y="0"/>
                      <a:pt x="0" y="0"/>
                    </a:cubicBezTo>
                    <a:cubicBezTo>
                      <a:pt x="4" y="2"/>
                      <a:pt x="8" y="5"/>
                      <a:pt x="11" y="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506"/>
              <p:cNvSpPr/>
              <p:nvPr/>
            </p:nvSpPr>
            <p:spPr bwMode="auto">
              <a:xfrm>
                <a:off x="4067" y="1688"/>
                <a:ext cx="107" cy="38"/>
              </a:xfrm>
              <a:custGeom>
                <a:gdLst>
                  <a:gd name="T0" fmla="*/ 29 w 45"/>
                  <a:gd name="T1" fmla="*/ 12 h 16"/>
                  <a:gd name="T2" fmla="*/ 39 w 45"/>
                  <a:gd name="T3" fmla="*/ 15 h 16"/>
                  <a:gd name="T4" fmla="*/ 45 w 45"/>
                  <a:gd name="T5" fmla="*/ 16 h 16"/>
                  <a:gd name="T6" fmla="*/ 45 w 45"/>
                  <a:gd name="T7" fmla="*/ 16 h 16"/>
                  <a:gd name="T8" fmla="*/ 25 w 45"/>
                  <a:gd name="T9" fmla="*/ 2 h 16"/>
                  <a:gd name="T10" fmla="*/ 0 w 45"/>
                  <a:gd name="T11" fmla="*/ 1 h 16"/>
                  <a:gd name="T12" fmla="*/ 8 w 45"/>
                  <a:gd name="T13" fmla="*/ 9 h 16"/>
                  <a:gd name="T14" fmla="*/ 29 w 45"/>
                  <a:gd name="T15" fmla="*/ 12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6">
                    <a:moveTo>
                      <a:pt x="29" y="12"/>
                    </a:moveTo>
                    <a:cubicBezTo>
                      <a:pt x="32" y="13"/>
                      <a:pt x="36" y="14"/>
                      <a:pt x="39" y="15"/>
                    </a:cubicBezTo>
                    <a:cubicBezTo>
                      <a:pt x="41" y="15"/>
                      <a:pt x="43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39" y="10"/>
                      <a:pt x="32" y="6"/>
                      <a:pt x="25" y="2"/>
                    </a:cubicBezTo>
                    <a:cubicBezTo>
                      <a:pt x="17" y="0"/>
                      <a:pt x="8" y="1"/>
                      <a:pt x="0" y="1"/>
                    </a:cubicBezTo>
                    <a:cubicBezTo>
                      <a:pt x="3" y="4"/>
                      <a:pt x="6" y="6"/>
                      <a:pt x="8" y="9"/>
                    </a:cubicBezTo>
                    <a:cubicBezTo>
                      <a:pt x="15" y="9"/>
                      <a:pt x="22" y="11"/>
                      <a:pt x="29" y="1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507"/>
              <p:cNvSpPr/>
              <p:nvPr/>
            </p:nvSpPr>
            <p:spPr bwMode="auto">
              <a:xfrm>
                <a:off x="4029" y="1647"/>
                <a:ext cx="48" cy="19"/>
              </a:xfrm>
              <a:custGeom>
                <a:gdLst>
                  <a:gd name="T0" fmla="*/ 0 w 20"/>
                  <a:gd name="T1" fmla="*/ 3 h 8"/>
                  <a:gd name="T2" fmla="*/ 20 w 20"/>
                  <a:gd name="T3" fmla="*/ 8 h 8"/>
                  <a:gd name="T4" fmla="*/ 14 w 20"/>
                  <a:gd name="T5" fmla="*/ 0 h 8"/>
                  <a:gd name="T6" fmla="*/ 0 w 20"/>
                  <a:gd name="T7" fmla="*/ 3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8">
                    <a:moveTo>
                      <a:pt x="0" y="3"/>
                    </a:moveTo>
                    <a:cubicBezTo>
                      <a:pt x="7" y="3"/>
                      <a:pt x="13" y="6"/>
                      <a:pt x="20" y="8"/>
                    </a:cubicBezTo>
                    <a:cubicBezTo>
                      <a:pt x="18" y="5"/>
                      <a:pt x="16" y="2"/>
                      <a:pt x="14" y="0"/>
                    </a:cubicBezTo>
                    <a:cubicBezTo>
                      <a:pt x="9" y="1"/>
                      <a:pt x="5" y="2"/>
                      <a:pt x="0" y="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508"/>
              <p:cNvSpPr/>
              <p:nvPr/>
            </p:nvSpPr>
            <p:spPr bwMode="auto">
              <a:xfrm>
                <a:off x="4188" y="1989"/>
                <a:ext cx="144" cy="74"/>
              </a:xfrm>
              <a:custGeom>
                <a:gdLst>
                  <a:gd name="T0" fmla="*/ 53 w 61"/>
                  <a:gd name="T1" fmla="*/ 20 h 31"/>
                  <a:gd name="T2" fmla="*/ 45 w 61"/>
                  <a:gd name="T3" fmla="*/ 17 h 31"/>
                  <a:gd name="T4" fmla="*/ 29 w 61"/>
                  <a:gd name="T5" fmla="*/ 11 h 31"/>
                  <a:gd name="T6" fmla="*/ 12 w 61"/>
                  <a:gd name="T7" fmla="*/ 5 h 31"/>
                  <a:gd name="T8" fmla="*/ 0 w 61"/>
                  <a:gd name="T9" fmla="*/ 0 h 31"/>
                  <a:gd name="T10" fmla="*/ 10 w 61"/>
                  <a:gd name="T11" fmla="*/ 14 h 31"/>
                  <a:gd name="T12" fmla="*/ 22 w 61"/>
                  <a:gd name="T13" fmla="*/ 18 h 31"/>
                  <a:gd name="T14" fmla="*/ 35 w 61"/>
                  <a:gd name="T15" fmla="*/ 23 h 31"/>
                  <a:gd name="T16" fmla="*/ 61 w 61"/>
                  <a:gd name="T17" fmla="*/ 31 h 31"/>
                  <a:gd name="T18" fmla="*/ 61 w 61"/>
                  <a:gd name="T19" fmla="*/ 23 h 31"/>
                  <a:gd name="T20" fmla="*/ 53 w 61"/>
                  <a:gd name="T21" fmla="*/ 2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31">
                    <a:moveTo>
                      <a:pt x="53" y="20"/>
                    </a:moveTo>
                    <a:cubicBezTo>
                      <a:pt x="50" y="19"/>
                      <a:pt x="48" y="18"/>
                      <a:pt x="45" y="17"/>
                    </a:cubicBezTo>
                    <a:cubicBezTo>
                      <a:pt x="39" y="15"/>
                      <a:pt x="34" y="13"/>
                      <a:pt x="29" y="11"/>
                    </a:cubicBezTo>
                    <a:cubicBezTo>
                      <a:pt x="23" y="9"/>
                      <a:pt x="17" y="7"/>
                      <a:pt x="12" y="5"/>
                    </a:cubicBezTo>
                    <a:cubicBezTo>
                      <a:pt x="8" y="3"/>
                      <a:pt x="4" y="2"/>
                      <a:pt x="0" y="0"/>
                    </a:cubicBezTo>
                    <a:cubicBezTo>
                      <a:pt x="3" y="5"/>
                      <a:pt x="6" y="9"/>
                      <a:pt x="10" y="14"/>
                    </a:cubicBezTo>
                    <a:cubicBezTo>
                      <a:pt x="14" y="15"/>
                      <a:pt x="18" y="16"/>
                      <a:pt x="22" y="18"/>
                    </a:cubicBezTo>
                    <a:cubicBezTo>
                      <a:pt x="26" y="19"/>
                      <a:pt x="31" y="21"/>
                      <a:pt x="35" y="23"/>
                    </a:cubicBezTo>
                    <a:cubicBezTo>
                      <a:pt x="44" y="25"/>
                      <a:pt x="52" y="29"/>
                      <a:pt x="61" y="31"/>
                    </a:cubicBezTo>
                    <a:cubicBezTo>
                      <a:pt x="60" y="28"/>
                      <a:pt x="60" y="25"/>
                      <a:pt x="61" y="23"/>
                    </a:cubicBezTo>
                    <a:cubicBezTo>
                      <a:pt x="58" y="22"/>
                      <a:pt x="56" y="21"/>
                      <a:pt x="53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509"/>
              <p:cNvSpPr/>
              <p:nvPr/>
            </p:nvSpPr>
            <p:spPr bwMode="auto">
              <a:xfrm>
                <a:off x="4171" y="1958"/>
                <a:ext cx="168" cy="81"/>
              </a:xfrm>
              <a:custGeom>
                <a:gdLst>
                  <a:gd name="T0" fmla="*/ 63 w 71"/>
                  <a:gd name="T1" fmla="*/ 23 h 34"/>
                  <a:gd name="T2" fmla="*/ 63 w 71"/>
                  <a:gd name="T3" fmla="*/ 23 h 34"/>
                  <a:gd name="T4" fmla="*/ 55 w 71"/>
                  <a:gd name="T5" fmla="*/ 20 h 34"/>
                  <a:gd name="T6" fmla="*/ 47 w 71"/>
                  <a:gd name="T7" fmla="*/ 17 h 34"/>
                  <a:gd name="T8" fmla="*/ 31 w 71"/>
                  <a:gd name="T9" fmla="*/ 11 h 34"/>
                  <a:gd name="T10" fmla="*/ 0 w 71"/>
                  <a:gd name="T11" fmla="*/ 0 h 34"/>
                  <a:gd name="T12" fmla="*/ 6 w 71"/>
                  <a:gd name="T13" fmla="*/ 11 h 34"/>
                  <a:gd name="T14" fmla="*/ 6 w 71"/>
                  <a:gd name="T15" fmla="*/ 11 h 34"/>
                  <a:gd name="T16" fmla="*/ 22 w 71"/>
                  <a:gd name="T17" fmla="*/ 17 h 34"/>
                  <a:gd name="T18" fmla="*/ 38 w 71"/>
                  <a:gd name="T19" fmla="*/ 23 h 34"/>
                  <a:gd name="T20" fmla="*/ 54 w 71"/>
                  <a:gd name="T21" fmla="*/ 29 h 34"/>
                  <a:gd name="T22" fmla="*/ 68 w 71"/>
                  <a:gd name="T23" fmla="*/ 34 h 34"/>
                  <a:gd name="T24" fmla="*/ 71 w 71"/>
                  <a:gd name="T25" fmla="*/ 29 h 34"/>
                  <a:gd name="T26" fmla="*/ 63 w 71"/>
                  <a:gd name="T27" fmla="*/ 23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34">
                    <a:moveTo>
                      <a:pt x="63" y="23"/>
                    </a:moveTo>
                    <a:cubicBezTo>
                      <a:pt x="63" y="23"/>
                      <a:pt x="63" y="23"/>
                      <a:pt x="63" y="23"/>
                    </a:cubicBezTo>
                    <a:cubicBezTo>
                      <a:pt x="61" y="21"/>
                      <a:pt x="58" y="21"/>
                      <a:pt x="55" y="20"/>
                    </a:cubicBezTo>
                    <a:cubicBezTo>
                      <a:pt x="52" y="19"/>
                      <a:pt x="50" y="18"/>
                      <a:pt x="47" y="17"/>
                    </a:cubicBezTo>
                    <a:cubicBezTo>
                      <a:pt x="41" y="15"/>
                      <a:pt x="36" y="13"/>
                      <a:pt x="31" y="11"/>
                    </a:cubicBezTo>
                    <a:cubicBezTo>
                      <a:pt x="20" y="8"/>
                      <a:pt x="10" y="4"/>
                      <a:pt x="0" y="0"/>
                    </a:cubicBezTo>
                    <a:cubicBezTo>
                      <a:pt x="2" y="4"/>
                      <a:pt x="3" y="7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11" y="14"/>
                      <a:pt x="16" y="15"/>
                      <a:pt x="22" y="17"/>
                    </a:cubicBezTo>
                    <a:cubicBezTo>
                      <a:pt x="27" y="19"/>
                      <a:pt x="33" y="21"/>
                      <a:pt x="38" y="23"/>
                    </a:cubicBezTo>
                    <a:cubicBezTo>
                      <a:pt x="44" y="25"/>
                      <a:pt x="49" y="27"/>
                      <a:pt x="54" y="29"/>
                    </a:cubicBezTo>
                    <a:cubicBezTo>
                      <a:pt x="59" y="31"/>
                      <a:pt x="64" y="32"/>
                      <a:pt x="68" y="34"/>
                    </a:cubicBezTo>
                    <a:cubicBezTo>
                      <a:pt x="69" y="32"/>
                      <a:pt x="70" y="30"/>
                      <a:pt x="71" y="29"/>
                    </a:cubicBezTo>
                    <a:cubicBezTo>
                      <a:pt x="68" y="28"/>
                      <a:pt x="65" y="26"/>
                      <a:pt x="63" y="2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510"/>
              <p:cNvSpPr/>
              <p:nvPr/>
            </p:nvSpPr>
            <p:spPr bwMode="auto">
              <a:xfrm>
                <a:off x="4216" y="2027"/>
                <a:ext cx="123" cy="52"/>
              </a:xfrm>
              <a:custGeom>
                <a:gdLst>
                  <a:gd name="T0" fmla="*/ 49 w 52"/>
                  <a:gd name="T1" fmla="*/ 16 h 22"/>
                  <a:gd name="T2" fmla="*/ 36 w 52"/>
                  <a:gd name="T3" fmla="*/ 12 h 22"/>
                  <a:gd name="T4" fmla="*/ 22 w 52"/>
                  <a:gd name="T5" fmla="*/ 8 h 22"/>
                  <a:gd name="T6" fmla="*/ 9 w 52"/>
                  <a:gd name="T7" fmla="*/ 3 h 22"/>
                  <a:gd name="T8" fmla="*/ 0 w 52"/>
                  <a:gd name="T9" fmla="*/ 0 h 22"/>
                  <a:gd name="T10" fmla="*/ 8 w 52"/>
                  <a:gd name="T11" fmla="*/ 8 h 22"/>
                  <a:gd name="T12" fmla="*/ 13 w 52"/>
                  <a:gd name="T13" fmla="*/ 13 h 22"/>
                  <a:gd name="T14" fmla="*/ 34 w 52"/>
                  <a:gd name="T15" fmla="*/ 19 h 22"/>
                  <a:gd name="T16" fmla="*/ 45 w 52"/>
                  <a:gd name="T17" fmla="*/ 21 h 22"/>
                  <a:gd name="T18" fmla="*/ 52 w 52"/>
                  <a:gd name="T19" fmla="*/ 22 h 22"/>
                  <a:gd name="T20" fmla="*/ 49 w 52"/>
                  <a:gd name="T21" fmla="*/ 17 h 22"/>
                  <a:gd name="T22" fmla="*/ 49 w 52"/>
                  <a:gd name="T23" fmla="*/ 16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22">
                    <a:moveTo>
                      <a:pt x="49" y="16"/>
                    </a:moveTo>
                    <a:cubicBezTo>
                      <a:pt x="45" y="15"/>
                      <a:pt x="40" y="14"/>
                      <a:pt x="36" y="12"/>
                    </a:cubicBezTo>
                    <a:cubicBezTo>
                      <a:pt x="31" y="11"/>
                      <a:pt x="27" y="9"/>
                      <a:pt x="22" y="8"/>
                    </a:cubicBezTo>
                    <a:cubicBezTo>
                      <a:pt x="18" y="6"/>
                      <a:pt x="13" y="5"/>
                      <a:pt x="9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2" y="3"/>
                      <a:pt x="5" y="6"/>
                      <a:pt x="8" y="8"/>
                    </a:cubicBezTo>
                    <a:cubicBezTo>
                      <a:pt x="9" y="10"/>
                      <a:pt x="11" y="11"/>
                      <a:pt x="13" y="13"/>
                    </a:cubicBezTo>
                    <a:cubicBezTo>
                      <a:pt x="20" y="15"/>
                      <a:pt x="27" y="17"/>
                      <a:pt x="34" y="19"/>
                    </a:cubicBezTo>
                    <a:cubicBezTo>
                      <a:pt x="37" y="19"/>
                      <a:pt x="41" y="20"/>
                      <a:pt x="45" y="21"/>
                    </a:cubicBezTo>
                    <a:cubicBezTo>
                      <a:pt x="47" y="21"/>
                      <a:pt x="49" y="21"/>
                      <a:pt x="52" y="22"/>
                    </a:cubicBezTo>
                    <a:cubicBezTo>
                      <a:pt x="51" y="21"/>
                      <a:pt x="50" y="19"/>
                      <a:pt x="49" y="17"/>
                    </a:cubicBezTo>
                    <a:cubicBezTo>
                      <a:pt x="49" y="17"/>
                      <a:pt x="49" y="17"/>
                      <a:pt x="49" y="1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511"/>
              <p:cNvSpPr/>
              <p:nvPr/>
            </p:nvSpPr>
            <p:spPr bwMode="auto">
              <a:xfrm>
                <a:off x="4256" y="2063"/>
                <a:ext cx="109" cy="42"/>
              </a:xfrm>
              <a:custGeom>
                <a:gdLst>
                  <a:gd name="T0" fmla="*/ 16 w 46"/>
                  <a:gd name="T1" fmla="*/ 5 h 18"/>
                  <a:gd name="T2" fmla="*/ 0 w 46"/>
                  <a:gd name="T3" fmla="*/ 0 h 18"/>
                  <a:gd name="T4" fmla="*/ 4 w 46"/>
                  <a:gd name="T5" fmla="*/ 3 h 18"/>
                  <a:gd name="T6" fmla="*/ 20 w 46"/>
                  <a:gd name="T7" fmla="*/ 11 h 18"/>
                  <a:gd name="T8" fmla="*/ 20 w 46"/>
                  <a:gd name="T9" fmla="*/ 11 h 18"/>
                  <a:gd name="T10" fmla="*/ 46 w 46"/>
                  <a:gd name="T11" fmla="*/ 18 h 18"/>
                  <a:gd name="T12" fmla="*/ 46 w 46"/>
                  <a:gd name="T13" fmla="*/ 15 h 18"/>
                  <a:gd name="T14" fmla="*/ 36 w 46"/>
                  <a:gd name="T15" fmla="*/ 9 h 18"/>
                  <a:gd name="T16" fmla="*/ 36 w 46"/>
                  <a:gd name="T17" fmla="*/ 9 h 18"/>
                  <a:gd name="T18" fmla="*/ 26 w 46"/>
                  <a:gd name="T19" fmla="*/ 7 h 18"/>
                  <a:gd name="T20" fmla="*/ 16 w 46"/>
                  <a:gd name="T21" fmla="*/ 5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18">
                    <a:moveTo>
                      <a:pt x="16" y="5"/>
                    </a:moveTo>
                    <a:cubicBezTo>
                      <a:pt x="10" y="3"/>
                      <a:pt x="5" y="2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ubicBezTo>
                      <a:pt x="9" y="6"/>
                      <a:pt x="14" y="9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9" y="12"/>
                      <a:pt x="38" y="13"/>
                      <a:pt x="46" y="18"/>
                    </a:cubicBezTo>
                    <a:cubicBezTo>
                      <a:pt x="46" y="17"/>
                      <a:pt x="46" y="16"/>
                      <a:pt x="46" y="15"/>
                    </a:cubicBezTo>
                    <a:cubicBezTo>
                      <a:pt x="42" y="14"/>
                      <a:pt x="39" y="12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3" y="8"/>
                      <a:pt x="29" y="8"/>
                      <a:pt x="26" y="7"/>
                    </a:cubicBezTo>
                    <a:cubicBezTo>
                      <a:pt x="23" y="6"/>
                      <a:pt x="19" y="6"/>
                      <a:pt x="16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512"/>
              <p:cNvSpPr/>
              <p:nvPr/>
            </p:nvSpPr>
            <p:spPr bwMode="auto">
              <a:xfrm>
                <a:off x="4148" y="1871"/>
                <a:ext cx="170" cy="83"/>
              </a:xfrm>
              <a:custGeom>
                <a:gdLst>
                  <a:gd name="T0" fmla="*/ 67 w 72"/>
                  <a:gd name="T1" fmla="*/ 24 h 35"/>
                  <a:gd name="T2" fmla="*/ 31 w 72"/>
                  <a:gd name="T3" fmla="*/ 12 h 35"/>
                  <a:gd name="T4" fmla="*/ 13 w 72"/>
                  <a:gd name="T5" fmla="*/ 5 h 35"/>
                  <a:gd name="T6" fmla="*/ 4 w 72"/>
                  <a:gd name="T7" fmla="*/ 2 h 35"/>
                  <a:gd name="T8" fmla="*/ 0 w 72"/>
                  <a:gd name="T9" fmla="*/ 0 h 35"/>
                  <a:gd name="T10" fmla="*/ 2 w 72"/>
                  <a:gd name="T11" fmla="*/ 10 h 35"/>
                  <a:gd name="T12" fmla="*/ 10 w 72"/>
                  <a:gd name="T13" fmla="*/ 13 h 35"/>
                  <a:gd name="T14" fmla="*/ 20 w 72"/>
                  <a:gd name="T15" fmla="*/ 17 h 35"/>
                  <a:gd name="T16" fmla="*/ 40 w 72"/>
                  <a:gd name="T17" fmla="*/ 24 h 35"/>
                  <a:gd name="T18" fmla="*/ 72 w 72"/>
                  <a:gd name="T19" fmla="*/ 35 h 35"/>
                  <a:gd name="T20" fmla="*/ 67 w 72"/>
                  <a:gd name="T21" fmla="*/ 24 h 35"/>
                  <a:gd name="T22" fmla="*/ 67 w 72"/>
                  <a:gd name="T23" fmla="*/ 24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2" h="35">
                    <a:moveTo>
                      <a:pt x="67" y="24"/>
                    </a:moveTo>
                    <a:cubicBezTo>
                      <a:pt x="55" y="19"/>
                      <a:pt x="43" y="16"/>
                      <a:pt x="31" y="12"/>
                    </a:cubicBezTo>
                    <a:cubicBezTo>
                      <a:pt x="25" y="10"/>
                      <a:pt x="19" y="8"/>
                      <a:pt x="13" y="5"/>
                    </a:cubicBezTo>
                    <a:cubicBezTo>
                      <a:pt x="10" y="4"/>
                      <a:pt x="7" y="3"/>
                      <a:pt x="4" y="2"/>
                    </a:cubicBezTo>
                    <a:cubicBezTo>
                      <a:pt x="3" y="1"/>
                      <a:pt x="2" y="1"/>
                      <a:pt x="0" y="0"/>
                    </a:cubicBezTo>
                    <a:cubicBezTo>
                      <a:pt x="1" y="3"/>
                      <a:pt x="1" y="7"/>
                      <a:pt x="2" y="10"/>
                    </a:cubicBezTo>
                    <a:cubicBezTo>
                      <a:pt x="5" y="12"/>
                      <a:pt x="8" y="12"/>
                      <a:pt x="10" y="13"/>
                    </a:cubicBezTo>
                    <a:cubicBezTo>
                      <a:pt x="13" y="15"/>
                      <a:pt x="17" y="16"/>
                      <a:pt x="20" y="17"/>
                    </a:cubicBezTo>
                    <a:cubicBezTo>
                      <a:pt x="27" y="19"/>
                      <a:pt x="33" y="22"/>
                      <a:pt x="40" y="24"/>
                    </a:cubicBezTo>
                    <a:cubicBezTo>
                      <a:pt x="50" y="28"/>
                      <a:pt x="61" y="31"/>
                      <a:pt x="72" y="35"/>
                    </a:cubicBezTo>
                    <a:cubicBezTo>
                      <a:pt x="69" y="32"/>
                      <a:pt x="67" y="29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513"/>
              <p:cNvSpPr/>
              <p:nvPr/>
            </p:nvSpPr>
            <p:spPr bwMode="auto">
              <a:xfrm>
                <a:off x="4304" y="1688"/>
                <a:ext cx="30" cy="216"/>
              </a:xfrm>
              <a:custGeom>
                <a:gdLst>
                  <a:gd name="T0" fmla="*/ 12 w 13"/>
                  <a:gd name="T1" fmla="*/ 8 h 91"/>
                  <a:gd name="T2" fmla="*/ 12 w 13"/>
                  <a:gd name="T3" fmla="*/ 8 h 91"/>
                  <a:gd name="T4" fmla="*/ 0 w 13"/>
                  <a:gd name="T5" fmla="*/ 0 h 91"/>
                  <a:gd name="T6" fmla="*/ 0 w 13"/>
                  <a:gd name="T7" fmla="*/ 9 h 91"/>
                  <a:gd name="T8" fmla="*/ 0 w 13"/>
                  <a:gd name="T9" fmla="*/ 21 h 91"/>
                  <a:gd name="T10" fmla="*/ 1 w 13"/>
                  <a:gd name="T11" fmla="*/ 43 h 91"/>
                  <a:gd name="T12" fmla="*/ 1 w 13"/>
                  <a:gd name="T13" fmla="*/ 88 h 91"/>
                  <a:gd name="T14" fmla="*/ 3 w 13"/>
                  <a:gd name="T15" fmla="*/ 91 h 91"/>
                  <a:gd name="T16" fmla="*/ 7 w 13"/>
                  <a:gd name="T17" fmla="*/ 86 h 91"/>
                  <a:gd name="T18" fmla="*/ 2 w 13"/>
                  <a:gd name="T19" fmla="*/ 69 h 91"/>
                  <a:gd name="T20" fmla="*/ 13 w 13"/>
                  <a:gd name="T21" fmla="*/ 55 h 91"/>
                  <a:gd name="T22" fmla="*/ 11 w 13"/>
                  <a:gd name="T23" fmla="*/ 36 h 91"/>
                  <a:gd name="T24" fmla="*/ 11 w 13"/>
                  <a:gd name="T25" fmla="*/ 36 h 91"/>
                  <a:gd name="T26" fmla="*/ 11 w 13"/>
                  <a:gd name="T27" fmla="*/ 36 h 91"/>
                  <a:gd name="T28" fmla="*/ 12 w 13"/>
                  <a:gd name="T29" fmla="*/ 22 h 91"/>
                  <a:gd name="T30" fmla="*/ 12 w 13"/>
                  <a:gd name="T31" fmla="*/ 8 h 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91">
                    <a:moveTo>
                      <a:pt x="12" y="8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8" y="5"/>
                      <a:pt x="4" y="2"/>
                      <a:pt x="0" y="0"/>
                    </a:cubicBezTo>
                    <a:cubicBezTo>
                      <a:pt x="0" y="3"/>
                      <a:pt x="0" y="6"/>
                      <a:pt x="0" y="9"/>
                    </a:cubicBezTo>
                    <a:cubicBezTo>
                      <a:pt x="1" y="13"/>
                      <a:pt x="0" y="17"/>
                      <a:pt x="0" y="21"/>
                    </a:cubicBezTo>
                    <a:cubicBezTo>
                      <a:pt x="0" y="28"/>
                      <a:pt x="1" y="36"/>
                      <a:pt x="1" y="43"/>
                    </a:cubicBezTo>
                    <a:cubicBezTo>
                      <a:pt x="1" y="58"/>
                      <a:pt x="1" y="73"/>
                      <a:pt x="1" y="88"/>
                    </a:cubicBezTo>
                    <a:cubicBezTo>
                      <a:pt x="2" y="89"/>
                      <a:pt x="2" y="90"/>
                      <a:pt x="3" y="91"/>
                    </a:cubicBezTo>
                    <a:cubicBezTo>
                      <a:pt x="4" y="89"/>
                      <a:pt x="5" y="88"/>
                      <a:pt x="7" y="86"/>
                    </a:cubicBezTo>
                    <a:cubicBezTo>
                      <a:pt x="3" y="82"/>
                      <a:pt x="1" y="75"/>
                      <a:pt x="2" y="69"/>
                    </a:cubicBezTo>
                    <a:cubicBezTo>
                      <a:pt x="3" y="63"/>
                      <a:pt x="7" y="57"/>
                      <a:pt x="13" y="55"/>
                    </a:cubicBezTo>
                    <a:cubicBezTo>
                      <a:pt x="10" y="49"/>
                      <a:pt x="8" y="42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2" y="31"/>
                      <a:pt x="11" y="26"/>
                      <a:pt x="12" y="22"/>
                    </a:cubicBezTo>
                    <a:cubicBezTo>
                      <a:pt x="12" y="17"/>
                      <a:pt x="13" y="13"/>
                      <a:pt x="12" y="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514"/>
              <p:cNvSpPr/>
              <p:nvPr/>
            </p:nvSpPr>
            <p:spPr bwMode="auto">
              <a:xfrm>
                <a:off x="4159" y="1927"/>
                <a:ext cx="159" cy="79"/>
              </a:xfrm>
              <a:custGeom>
                <a:gdLst>
                  <a:gd name="T0" fmla="*/ 66 w 67"/>
                  <a:gd name="T1" fmla="*/ 25 h 33"/>
                  <a:gd name="T2" fmla="*/ 66 w 67"/>
                  <a:gd name="T3" fmla="*/ 25 h 33"/>
                  <a:gd name="T4" fmla="*/ 58 w 67"/>
                  <a:gd name="T5" fmla="*/ 21 h 33"/>
                  <a:gd name="T6" fmla="*/ 51 w 67"/>
                  <a:gd name="T7" fmla="*/ 18 h 33"/>
                  <a:gd name="T8" fmla="*/ 33 w 67"/>
                  <a:gd name="T9" fmla="*/ 11 h 33"/>
                  <a:gd name="T10" fmla="*/ 0 w 67"/>
                  <a:gd name="T11" fmla="*/ 0 h 33"/>
                  <a:gd name="T12" fmla="*/ 4 w 67"/>
                  <a:gd name="T13" fmla="*/ 11 h 33"/>
                  <a:gd name="T14" fmla="*/ 4 w 67"/>
                  <a:gd name="T15" fmla="*/ 11 h 33"/>
                  <a:gd name="T16" fmla="*/ 38 w 67"/>
                  <a:gd name="T17" fmla="*/ 23 h 33"/>
                  <a:gd name="T18" fmla="*/ 55 w 67"/>
                  <a:gd name="T19" fmla="*/ 29 h 33"/>
                  <a:gd name="T20" fmla="*/ 67 w 67"/>
                  <a:gd name="T21" fmla="*/ 33 h 33"/>
                  <a:gd name="T22" fmla="*/ 66 w 67"/>
                  <a:gd name="T23" fmla="*/ 31 h 33"/>
                  <a:gd name="T24" fmla="*/ 66 w 67"/>
                  <a:gd name="T25" fmla="*/ 25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33">
                    <a:moveTo>
                      <a:pt x="66" y="25"/>
                    </a:moveTo>
                    <a:cubicBezTo>
                      <a:pt x="66" y="25"/>
                      <a:pt x="66" y="25"/>
                      <a:pt x="66" y="25"/>
                    </a:cubicBezTo>
                    <a:cubicBezTo>
                      <a:pt x="64" y="23"/>
                      <a:pt x="61" y="22"/>
                      <a:pt x="58" y="21"/>
                    </a:cubicBezTo>
                    <a:cubicBezTo>
                      <a:pt x="56" y="20"/>
                      <a:pt x="53" y="19"/>
                      <a:pt x="51" y="18"/>
                    </a:cubicBezTo>
                    <a:cubicBezTo>
                      <a:pt x="45" y="16"/>
                      <a:pt x="39" y="14"/>
                      <a:pt x="33" y="11"/>
                    </a:cubicBezTo>
                    <a:cubicBezTo>
                      <a:pt x="22" y="8"/>
                      <a:pt x="11" y="5"/>
                      <a:pt x="0" y="0"/>
                    </a:cubicBezTo>
                    <a:cubicBezTo>
                      <a:pt x="1" y="4"/>
                      <a:pt x="3" y="7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5" y="15"/>
                      <a:pt x="26" y="20"/>
                      <a:pt x="38" y="23"/>
                    </a:cubicBezTo>
                    <a:cubicBezTo>
                      <a:pt x="43" y="25"/>
                      <a:pt x="49" y="27"/>
                      <a:pt x="55" y="29"/>
                    </a:cubicBezTo>
                    <a:cubicBezTo>
                      <a:pt x="59" y="31"/>
                      <a:pt x="63" y="32"/>
                      <a:pt x="67" y="33"/>
                    </a:cubicBezTo>
                    <a:cubicBezTo>
                      <a:pt x="67" y="32"/>
                      <a:pt x="66" y="32"/>
                      <a:pt x="66" y="31"/>
                    </a:cubicBezTo>
                    <a:cubicBezTo>
                      <a:pt x="66" y="29"/>
                      <a:pt x="66" y="27"/>
                      <a:pt x="66" y="2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515"/>
              <p:cNvSpPr/>
              <p:nvPr/>
            </p:nvSpPr>
            <p:spPr bwMode="auto">
              <a:xfrm>
                <a:off x="4152" y="1899"/>
                <a:ext cx="175" cy="83"/>
              </a:xfrm>
              <a:custGeom>
                <a:gdLst>
                  <a:gd name="T0" fmla="*/ 55 w 74"/>
                  <a:gd name="T1" fmla="*/ 20 h 35"/>
                  <a:gd name="T2" fmla="*/ 36 w 74"/>
                  <a:gd name="T3" fmla="*/ 13 h 35"/>
                  <a:gd name="T4" fmla="*/ 16 w 74"/>
                  <a:gd name="T5" fmla="*/ 6 h 35"/>
                  <a:gd name="T6" fmla="*/ 6 w 74"/>
                  <a:gd name="T7" fmla="*/ 2 h 35"/>
                  <a:gd name="T8" fmla="*/ 0 w 74"/>
                  <a:gd name="T9" fmla="*/ 0 h 35"/>
                  <a:gd name="T10" fmla="*/ 1 w 74"/>
                  <a:gd name="T11" fmla="*/ 4 h 35"/>
                  <a:gd name="T12" fmla="*/ 3 w 74"/>
                  <a:gd name="T13" fmla="*/ 10 h 35"/>
                  <a:gd name="T14" fmla="*/ 38 w 74"/>
                  <a:gd name="T15" fmla="*/ 22 h 35"/>
                  <a:gd name="T16" fmla="*/ 55 w 74"/>
                  <a:gd name="T17" fmla="*/ 29 h 35"/>
                  <a:gd name="T18" fmla="*/ 64 w 74"/>
                  <a:gd name="T19" fmla="*/ 32 h 35"/>
                  <a:gd name="T20" fmla="*/ 69 w 74"/>
                  <a:gd name="T21" fmla="*/ 35 h 35"/>
                  <a:gd name="T22" fmla="*/ 74 w 74"/>
                  <a:gd name="T23" fmla="*/ 27 h 35"/>
                  <a:gd name="T24" fmla="*/ 55 w 74"/>
                  <a:gd name="T25" fmla="*/ 2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35">
                    <a:moveTo>
                      <a:pt x="55" y="20"/>
                    </a:moveTo>
                    <a:cubicBezTo>
                      <a:pt x="49" y="18"/>
                      <a:pt x="42" y="15"/>
                      <a:pt x="36" y="13"/>
                    </a:cubicBezTo>
                    <a:cubicBezTo>
                      <a:pt x="29" y="11"/>
                      <a:pt x="23" y="8"/>
                      <a:pt x="16" y="6"/>
                    </a:cubicBezTo>
                    <a:cubicBezTo>
                      <a:pt x="13" y="5"/>
                      <a:pt x="10" y="4"/>
                      <a:pt x="6" y="2"/>
                    </a:cubicBezTo>
                    <a:cubicBezTo>
                      <a:pt x="4" y="2"/>
                      <a:pt x="2" y="1"/>
                      <a:pt x="0" y="0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6"/>
                      <a:pt x="2" y="8"/>
                      <a:pt x="3" y="10"/>
                    </a:cubicBezTo>
                    <a:cubicBezTo>
                      <a:pt x="14" y="14"/>
                      <a:pt x="26" y="18"/>
                      <a:pt x="38" y="22"/>
                    </a:cubicBezTo>
                    <a:cubicBezTo>
                      <a:pt x="44" y="24"/>
                      <a:pt x="50" y="27"/>
                      <a:pt x="55" y="29"/>
                    </a:cubicBezTo>
                    <a:cubicBezTo>
                      <a:pt x="58" y="30"/>
                      <a:pt x="61" y="31"/>
                      <a:pt x="64" y="32"/>
                    </a:cubicBezTo>
                    <a:cubicBezTo>
                      <a:pt x="66" y="33"/>
                      <a:pt x="68" y="34"/>
                      <a:pt x="69" y="35"/>
                    </a:cubicBezTo>
                    <a:cubicBezTo>
                      <a:pt x="70" y="32"/>
                      <a:pt x="72" y="29"/>
                      <a:pt x="74" y="27"/>
                    </a:cubicBezTo>
                    <a:cubicBezTo>
                      <a:pt x="68" y="24"/>
                      <a:pt x="62" y="21"/>
                      <a:pt x="55" y="2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516"/>
              <p:cNvSpPr/>
              <p:nvPr/>
            </p:nvSpPr>
            <p:spPr bwMode="auto">
              <a:xfrm>
                <a:off x="4881" y="2333"/>
                <a:ext cx="54" cy="71"/>
              </a:xfrm>
              <a:custGeom>
                <a:gdLst>
                  <a:gd name="T0" fmla="*/ 10 w 23"/>
                  <a:gd name="T1" fmla="*/ 29 h 30"/>
                  <a:gd name="T2" fmla="*/ 12 w 23"/>
                  <a:gd name="T3" fmla="*/ 23 h 30"/>
                  <a:gd name="T4" fmla="*/ 17 w 23"/>
                  <a:gd name="T5" fmla="*/ 15 h 30"/>
                  <a:gd name="T6" fmla="*/ 23 w 23"/>
                  <a:gd name="T7" fmla="*/ 0 h 30"/>
                  <a:gd name="T8" fmla="*/ 12 w 23"/>
                  <a:gd name="T9" fmla="*/ 8 h 30"/>
                  <a:gd name="T10" fmla="*/ 9 w 23"/>
                  <a:gd name="T11" fmla="*/ 9 h 30"/>
                  <a:gd name="T12" fmla="*/ 9 w 23"/>
                  <a:gd name="T13" fmla="*/ 9 h 30"/>
                  <a:gd name="T14" fmla="*/ 4 w 23"/>
                  <a:gd name="T15" fmla="*/ 20 h 30"/>
                  <a:gd name="T16" fmla="*/ 0 w 23"/>
                  <a:gd name="T17" fmla="*/ 30 h 30"/>
                  <a:gd name="T18" fmla="*/ 3 w 23"/>
                  <a:gd name="T19" fmla="*/ 30 h 30"/>
                  <a:gd name="T20" fmla="*/ 10 w 23"/>
                  <a:gd name="T21" fmla="*/ 29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30">
                    <a:moveTo>
                      <a:pt x="10" y="29"/>
                    </a:moveTo>
                    <a:cubicBezTo>
                      <a:pt x="11" y="27"/>
                      <a:pt x="11" y="25"/>
                      <a:pt x="12" y="23"/>
                    </a:cubicBezTo>
                    <a:cubicBezTo>
                      <a:pt x="14" y="20"/>
                      <a:pt x="15" y="18"/>
                      <a:pt x="17" y="15"/>
                    </a:cubicBezTo>
                    <a:cubicBezTo>
                      <a:pt x="19" y="10"/>
                      <a:pt x="21" y="5"/>
                      <a:pt x="23" y="0"/>
                    </a:cubicBezTo>
                    <a:cubicBezTo>
                      <a:pt x="19" y="3"/>
                      <a:pt x="15" y="5"/>
                      <a:pt x="12" y="8"/>
                    </a:cubicBezTo>
                    <a:cubicBezTo>
                      <a:pt x="11" y="8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3"/>
                      <a:pt x="6" y="17"/>
                      <a:pt x="4" y="20"/>
                    </a:cubicBezTo>
                    <a:cubicBezTo>
                      <a:pt x="3" y="24"/>
                      <a:pt x="2" y="27"/>
                      <a:pt x="0" y="30"/>
                    </a:cubicBezTo>
                    <a:cubicBezTo>
                      <a:pt x="1" y="30"/>
                      <a:pt x="2" y="30"/>
                      <a:pt x="3" y="30"/>
                    </a:cubicBezTo>
                    <a:cubicBezTo>
                      <a:pt x="5" y="30"/>
                      <a:pt x="7" y="30"/>
                      <a:pt x="10" y="2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517"/>
              <p:cNvSpPr/>
              <p:nvPr/>
            </p:nvSpPr>
            <p:spPr bwMode="auto">
              <a:xfrm>
                <a:off x="4552" y="2184"/>
                <a:ext cx="57" cy="50"/>
              </a:xfrm>
              <a:custGeom>
                <a:gdLst>
                  <a:gd name="T0" fmla="*/ 6 w 24"/>
                  <a:gd name="T1" fmla="*/ 5 h 21"/>
                  <a:gd name="T2" fmla="*/ 0 w 24"/>
                  <a:gd name="T3" fmla="*/ 11 h 21"/>
                  <a:gd name="T4" fmla="*/ 15 w 24"/>
                  <a:gd name="T5" fmla="*/ 21 h 21"/>
                  <a:gd name="T6" fmla="*/ 24 w 24"/>
                  <a:gd name="T7" fmla="*/ 9 h 21"/>
                  <a:gd name="T8" fmla="*/ 11 w 24"/>
                  <a:gd name="T9" fmla="*/ 0 h 21"/>
                  <a:gd name="T10" fmla="*/ 6 w 24"/>
                  <a:gd name="T11" fmla="*/ 5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1">
                    <a:moveTo>
                      <a:pt x="6" y="5"/>
                    </a:moveTo>
                    <a:cubicBezTo>
                      <a:pt x="4" y="7"/>
                      <a:pt x="2" y="9"/>
                      <a:pt x="0" y="11"/>
                    </a:cubicBezTo>
                    <a:cubicBezTo>
                      <a:pt x="5" y="15"/>
                      <a:pt x="10" y="18"/>
                      <a:pt x="15" y="21"/>
                    </a:cubicBezTo>
                    <a:cubicBezTo>
                      <a:pt x="18" y="17"/>
                      <a:pt x="21" y="13"/>
                      <a:pt x="24" y="9"/>
                    </a:cubicBezTo>
                    <a:cubicBezTo>
                      <a:pt x="19" y="6"/>
                      <a:pt x="15" y="3"/>
                      <a:pt x="11" y="0"/>
                    </a:cubicBezTo>
                    <a:cubicBezTo>
                      <a:pt x="10" y="2"/>
                      <a:pt x="8" y="3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518"/>
              <p:cNvSpPr/>
              <p:nvPr/>
            </p:nvSpPr>
            <p:spPr bwMode="auto">
              <a:xfrm>
                <a:off x="4779" y="2390"/>
                <a:ext cx="33" cy="10"/>
              </a:xfrm>
              <a:custGeom>
                <a:gdLst>
                  <a:gd name="T0" fmla="*/ 14 w 14"/>
                  <a:gd name="T1" fmla="*/ 0 h 4"/>
                  <a:gd name="T2" fmla="*/ 0 w 14"/>
                  <a:gd name="T3" fmla="*/ 2 h 4"/>
                  <a:gd name="T4" fmla="*/ 10 w 14"/>
                  <a:gd name="T5" fmla="*/ 4 h 4"/>
                  <a:gd name="T6" fmla="*/ 14 w 14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">
                    <a:moveTo>
                      <a:pt x="14" y="0"/>
                    </a:moveTo>
                    <a:cubicBezTo>
                      <a:pt x="9" y="1"/>
                      <a:pt x="4" y="2"/>
                      <a:pt x="0" y="2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2" y="3"/>
                      <a:pt x="12" y="2"/>
                      <a:pt x="14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519"/>
              <p:cNvSpPr/>
              <p:nvPr/>
            </p:nvSpPr>
            <p:spPr bwMode="auto">
              <a:xfrm>
                <a:off x="4855" y="2357"/>
                <a:ext cx="43" cy="47"/>
              </a:xfrm>
              <a:custGeom>
                <a:gdLst>
                  <a:gd name="T0" fmla="*/ 14 w 18"/>
                  <a:gd name="T1" fmla="*/ 10 h 20"/>
                  <a:gd name="T2" fmla="*/ 18 w 18"/>
                  <a:gd name="T3" fmla="*/ 0 h 20"/>
                  <a:gd name="T4" fmla="*/ 9 w 18"/>
                  <a:gd name="T5" fmla="*/ 5 h 20"/>
                  <a:gd name="T6" fmla="*/ 9 w 18"/>
                  <a:gd name="T7" fmla="*/ 5 h 20"/>
                  <a:gd name="T8" fmla="*/ 0 w 18"/>
                  <a:gd name="T9" fmla="*/ 20 h 20"/>
                  <a:gd name="T10" fmla="*/ 10 w 18"/>
                  <a:gd name="T11" fmla="*/ 20 h 20"/>
                  <a:gd name="T12" fmla="*/ 14 w 18"/>
                  <a:gd name="T13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0">
                    <a:moveTo>
                      <a:pt x="14" y="10"/>
                    </a:moveTo>
                    <a:cubicBezTo>
                      <a:pt x="16" y="7"/>
                      <a:pt x="17" y="4"/>
                      <a:pt x="18" y="0"/>
                    </a:cubicBezTo>
                    <a:cubicBezTo>
                      <a:pt x="15" y="2"/>
                      <a:pt x="12" y="4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6" y="10"/>
                      <a:pt x="3" y="16"/>
                      <a:pt x="0" y="20"/>
                    </a:cubicBezTo>
                    <a:cubicBezTo>
                      <a:pt x="3" y="20"/>
                      <a:pt x="6" y="20"/>
                      <a:pt x="10" y="20"/>
                    </a:cubicBezTo>
                    <a:cubicBezTo>
                      <a:pt x="11" y="17"/>
                      <a:pt x="13" y="13"/>
                      <a:pt x="14" y="1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520"/>
              <p:cNvSpPr/>
              <p:nvPr/>
            </p:nvSpPr>
            <p:spPr bwMode="auto">
              <a:xfrm>
                <a:off x="4831" y="2371"/>
                <a:ext cx="41" cy="33"/>
              </a:xfrm>
              <a:custGeom>
                <a:gdLst>
                  <a:gd name="T0" fmla="*/ 17 w 17"/>
                  <a:gd name="T1" fmla="*/ 0 h 14"/>
                  <a:gd name="T2" fmla="*/ 6 w 17"/>
                  <a:gd name="T3" fmla="*/ 4 h 14"/>
                  <a:gd name="T4" fmla="*/ 6 w 17"/>
                  <a:gd name="T5" fmla="*/ 5 h 14"/>
                  <a:gd name="T6" fmla="*/ 0 w 17"/>
                  <a:gd name="T7" fmla="*/ 14 h 14"/>
                  <a:gd name="T8" fmla="*/ 8 w 17"/>
                  <a:gd name="T9" fmla="*/ 14 h 14"/>
                  <a:gd name="T10" fmla="*/ 17 w 17"/>
                  <a:gd name="T11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17" y="0"/>
                    </a:moveTo>
                    <a:cubicBezTo>
                      <a:pt x="13" y="2"/>
                      <a:pt x="10" y="3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3" y="7"/>
                      <a:pt x="2" y="11"/>
                      <a:pt x="0" y="14"/>
                    </a:cubicBezTo>
                    <a:cubicBezTo>
                      <a:pt x="2" y="14"/>
                      <a:pt x="5" y="14"/>
                      <a:pt x="8" y="14"/>
                    </a:cubicBezTo>
                    <a:cubicBezTo>
                      <a:pt x="11" y="10"/>
                      <a:pt x="14" y="5"/>
                      <a:pt x="17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521"/>
              <p:cNvSpPr/>
              <p:nvPr/>
            </p:nvSpPr>
            <p:spPr bwMode="auto">
              <a:xfrm>
                <a:off x="4767" y="2374"/>
                <a:ext cx="55" cy="19"/>
              </a:xfrm>
              <a:custGeom>
                <a:gdLst>
                  <a:gd name="T0" fmla="*/ 0 w 23"/>
                  <a:gd name="T1" fmla="*/ 7 h 8"/>
                  <a:gd name="T2" fmla="*/ 16 w 23"/>
                  <a:gd name="T3" fmla="*/ 6 h 8"/>
                  <a:gd name="T4" fmla="*/ 23 w 23"/>
                  <a:gd name="T5" fmla="*/ 4 h 8"/>
                  <a:gd name="T6" fmla="*/ 18 w 23"/>
                  <a:gd name="T7" fmla="*/ 0 h 8"/>
                  <a:gd name="T8" fmla="*/ 0 w 23"/>
                  <a:gd name="T9" fmla="*/ 7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8">
                    <a:moveTo>
                      <a:pt x="0" y="7"/>
                    </a:moveTo>
                    <a:cubicBezTo>
                      <a:pt x="5" y="8"/>
                      <a:pt x="11" y="7"/>
                      <a:pt x="16" y="6"/>
                    </a:cubicBezTo>
                    <a:cubicBezTo>
                      <a:pt x="18" y="6"/>
                      <a:pt x="21" y="5"/>
                      <a:pt x="23" y="4"/>
                    </a:cubicBezTo>
                    <a:cubicBezTo>
                      <a:pt x="21" y="3"/>
                      <a:pt x="20" y="2"/>
                      <a:pt x="18" y="0"/>
                    </a:cubicBezTo>
                    <a:cubicBezTo>
                      <a:pt x="13" y="4"/>
                      <a:pt x="7" y="6"/>
                      <a:pt x="0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522"/>
              <p:cNvSpPr/>
              <p:nvPr/>
            </p:nvSpPr>
            <p:spPr bwMode="auto">
              <a:xfrm>
                <a:off x="4829" y="2355"/>
                <a:ext cx="40" cy="21"/>
              </a:xfrm>
              <a:custGeom>
                <a:gdLst>
                  <a:gd name="T0" fmla="*/ 0 w 17"/>
                  <a:gd name="T1" fmla="*/ 3 h 9"/>
                  <a:gd name="T2" fmla="*/ 8 w 17"/>
                  <a:gd name="T3" fmla="*/ 9 h 9"/>
                  <a:gd name="T4" fmla="*/ 17 w 17"/>
                  <a:gd name="T5" fmla="*/ 6 h 9"/>
                  <a:gd name="T6" fmla="*/ 10 w 17"/>
                  <a:gd name="T7" fmla="*/ 3 h 9"/>
                  <a:gd name="T8" fmla="*/ 4 w 17"/>
                  <a:gd name="T9" fmla="*/ 0 h 9"/>
                  <a:gd name="T10" fmla="*/ 0 w 17"/>
                  <a:gd name="T11" fmla="*/ 3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9">
                    <a:moveTo>
                      <a:pt x="0" y="3"/>
                    </a:moveTo>
                    <a:cubicBezTo>
                      <a:pt x="2" y="6"/>
                      <a:pt x="5" y="7"/>
                      <a:pt x="8" y="9"/>
                    </a:cubicBezTo>
                    <a:cubicBezTo>
                      <a:pt x="11" y="8"/>
                      <a:pt x="14" y="7"/>
                      <a:pt x="17" y="6"/>
                    </a:cubicBezTo>
                    <a:cubicBezTo>
                      <a:pt x="15" y="5"/>
                      <a:pt x="13" y="4"/>
                      <a:pt x="10" y="3"/>
                    </a:cubicBezTo>
                    <a:cubicBezTo>
                      <a:pt x="8" y="2"/>
                      <a:pt x="6" y="1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523"/>
              <p:cNvSpPr/>
              <p:nvPr/>
            </p:nvSpPr>
            <p:spPr bwMode="auto">
              <a:xfrm>
                <a:off x="4841" y="2343"/>
                <a:ext cx="49" cy="23"/>
              </a:xfrm>
              <a:custGeom>
                <a:gdLst>
                  <a:gd name="T0" fmla="*/ 0 w 21"/>
                  <a:gd name="T1" fmla="*/ 4 h 10"/>
                  <a:gd name="T2" fmla="*/ 8 w 21"/>
                  <a:gd name="T3" fmla="*/ 8 h 10"/>
                  <a:gd name="T4" fmla="*/ 14 w 21"/>
                  <a:gd name="T5" fmla="*/ 10 h 10"/>
                  <a:gd name="T6" fmla="*/ 21 w 21"/>
                  <a:gd name="T7" fmla="*/ 7 h 10"/>
                  <a:gd name="T8" fmla="*/ 10 w 21"/>
                  <a:gd name="T9" fmla="*/ 3 h 10"/>
                  <a:gd name="T10" fmla="*/ 5 w 21"/>
                  <a:gd name="T11" fmla="*/ 0 h 10"/>
                  <a:gd name="T12" fmla="*/ 0 w 21"/>
                  <a:gd name="T13" fmla="*/ 4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0" y="4"/>
                    </a:moveTo>
                    <a:cubicBezTo>
                      <a:pt x="3" y="5"/>
                      <a:pt x="5" y="7"/>
                      <a:pt x="8" y="8"/>
                    </a:cubicBezTo>
                    <a:cubicBezTo>
                      <a:pt x="10" y="8"/>
                      <a:pt x="12" y="9"/>
                      <a:pt x="14" y="10"/>
                    </a:cubicBezTo>
                    <a:cubicBezTo>
                      <a:pt x="16" y="9"/>
                      <a:pt x="18" y="8"/>
                      <a:pt x="21" y="7"/>
                    </a:cubicBezTo>
                    <a:cubicBezTo>
                      <a:pt x="17" y="5"/>
                      <a:pt x="14" y="4"/>
                      <a:pt x="10" y="3"/>
                    </a:cubicBezTo>
                    <a:cubicBezTo>
                      <a:pt x="9" y="2"/>
                      <a:pt x="6" y="2"/>
                      <a:pt x="5" y="0"/>
                    </a:cubicBezTo>
                    <a:cubicBezTo>
                      <a:pt x="3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524"/>
              <p:cNvSpPr/>
              <p:nvPr/>
            </p:nvSpPr>
            <p:spPr bwMode="auto">
              <a:xfrm>
                <a:off x="4812" y="2364"/>
                <a:ext cx="34" cy="19"/>
              </a:xfrm>
              <a:custGeom>
                <a:gdLst>
                  <a:gd name="T0" fmla="*/ 5 w 14"/>
                  <a:gd name="T1" fmla="*/ 0 h 8"/>
                  <a:gd name="T2" fmla="*/ 0 w 14"/>
                  <a:gd name="T3" fmla="*/ 4 h 8"/>
                  <a:gd name="T4" fmla="*/ 6 w 14"/>
                  <a:gd name="T5" fmla="*/ 8 h 8"/>
                  <a:gd name="T6" fmla="*/ 6 w 14"/>
                  <a:gd name="T7" fmla="*/ 8 h 8"/>
                  <a:gd name="T8" fmla="*/ 14 w 14"/>
                  <a:gd name="T9" fmla="*/ 6 h 8"/>
                  <a:gd name="T10" fmla="*/ 6 w 14"/>
                  <a:gd name="T11" fmla="*/ 0 h 8"/>
                  <a:gd name="T12" fmla="*/ 5 w 14"/>
                  <a:gd name="T1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5" y="0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2" y="5"/>
                      <a:pt x="4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7"/>
                      <a:pt x="11" y="7"/>
                      <a:pt x="14" y="6"/>
                    </a:cubicBezTo>
                    <a:cubicBezTo>
                      <a:pt x="11" y="4"/>
                      <a:pt x="8" y="3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525"/>
              <p:cNvSpPr/>
              <p:nvPr/>
            </p:nvSpPr>
            <p:spPr bwMode="auto">
              <a:xfrm>
                <a:off x="4995" y="2234"/>
                <a:ext cx="35" cy="144"/>
              </a:xfrm>
              <a:custGeom>
                <a:gdLst>
                  <a:gd name="T0" fmla="*/ 10 w 15"/>
                  <a:gd name="T1" fmla="*/ 56 h 61"/>
                  <a:gd name="T2" fmla="*/ 11 w 15"/>
                  <a:gd name="T3" fmla="*/ 48 h 61"/>
                  <a:gd name="T4" fmla="*/ 11 w 15"/>
                  <a:gd name="T5" fmla="*/ 41 h 61"/>
                  <a:gd name="T6" fmla="*/ 12 w 15"/>
                  <a:gd name="T7" fmla="*/ 26 h 61"/>
                  <a:gd name="T8" fmla="*/ 14 w 15"/>
                  <a:gd name="T9" fmla="*/ 12 h 61"/>
                  <a:gd name="T10" fmla="*/ 15 w 15"/>
                  <a:gd name="T11" fmla="*/ 0 h 61"/>
                  <a:gd name="T12" fmla="*/ 7 w 15"/>
                  <a:gd name="T13" fmla="*/ 10 h 61"/>
                  <a:gd name="T14" fmla="*/ 5 w 15"/>
                  <a:gd name="T15" fmla="*/ 20 h 61"/>
                  <a:gd name="T16" fmla="*/ 4 w 15"/>
                  <a:gd name="T17" fmla="*/ 35 h 61"/>
                  <a:gd name="T18" fmla="*/ 2 w 15"/>
                  <a:gd name="T19" fmla="*/ 48 h 61"/>
                  <a:gd name="T20" fmla="*/ 0 w 15"/>
                  <a:gd name="T21" fmla="*/ 61 h 61"/>
                  <a:gd name="T22" fmla="*/ 10 w 15"/>
                  <a:gd name="T23" fmla="*/ 56 h 61"/>
                  <a:gd name="T24" fmla="*/ 10 w 15"/>
                  <a:gd name="T25" fmla="*/ 56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61">
                    <a:moveTo>
                      <a:pt x="10" y="56"/>
                    </a:moveTo>
                    <a:cubicBezTo>
                      <a:pt x="11" y="53"/>
                      <a:pt x="11" y="51"/>
                      <a:pt x="11" y="48"/>
                    </a:cubicBezTo>
                    <a:cubicBezTo>
                      <a:pt x="11" y="46"/>
                      <a:pt x="11" y="43"/>
                      <a:pt x="11" y="41"/>
                    </a:cubicBezTo>
                    <a:cubicBezTo>
                      <a:pt x="11" y="36"/>
                      <a:pt x="12" y="31"/>
                      <a:pt x="12" y="26"/>
                    </a:cubicBezTo>
                    <a:cubicBezTo>
                      <a:pt x="13" y="21"/>
                      <a:pt x="13" y="17"/>
                      <a:pt x="14" y="12"/>
                    </a:cubicBezTo>
                    <a:cubicBezTo>
                      <a:pt x="14" y="8"/>
                      <a:pt x="15" y="4"/>
                      <a:pt x="15" y="0"/>
                    </a:cubicBezTo>
                    <a:cubicBezTo>
                      <a:pt x="12" y="3"/>
                      <a:pt x="9" y="6"/>
                      <a:pt x="7" y="10"/>
                    </a:cubicBezTo>
                    <a:cubicBezTo>
                      <a:pt x="7" y="13"/>
                      <a:pt x="6" y="16"/>
                      <a:pt x="5" y="20"/>
                    </a:cubicBezTo>
                    <a:cubicBezTo>
                      <a:pt x="4" y="25"/>
                      <a:pt x="4" y="30"/>
                      <a:pt x="4" y="35"/>
                    </a:cubicBezTo>
                    <a:cubicBezTo>
                      <a:pt x="3" y="39"/>
                      <a:pt x="3" y="44"/>
                      <a:pt x="2" y="48"/>
                    </a:cubicBezTo>
                    <a:cubicBezTo>
                      <a:pt x="1" y="52"/>
                      <a:pt x="0" y="57"/>
                      <a:pt x="0" y="61"/>
                    </a:cubicBezTo>
                    <a:cubicBezTo>
                      <a:pt x="4" y="60"/>
                      <a:pt x="7" y="58"/>
                      <a:pt x="10" y="56"/>
                    </a:cubicBezTo>
                    <a:cubicBezTo>
                      <a:pt x="10" y="56"/>
                      <a:pt x="10" y="56"/>
                      <a:pt x="10" y="5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526"/>
              <p:cNvSpPr/>
              <p:nvPr/>
            </p:nvSpPr>
            <p:spPr bwMode="auto">
              <a:xfrm>
                <a:off x="4907" y="2312"/>
                <a:ext cx="52" cy="90"/>
              </a:xfrm>
              <a:custGeom>
                <a:gdLst>
                  <a:gd name="T0" fmla="*/ 18 w 22"/>
                  <a:gd name="T1" fmla="*/ 17 h 38"/>
                  <a:gd name="T2" fmla="*/ 21 w 22"/>
                  <a:gd name="T3" fmla="*/ 6 h 38"/>
                  <a:gd name="T4" fmla="*/ 22 w 22"/>
                  <a:gd name="T5" fmla="*/ 0 h 38"/>
                  <a:gd name="T6" fmla="*/ 14 w 22"/>
                  <a:gd name="T7" fmla="*/ 7 h 38"/>
                  <a:gd name="T8" fmla="*/ 14 w 22"/>
                  <a:gd name="T9" fmla="*/ 7 h 38"/>
                  <a:gd name="T10" fmla="*/ 6 w 22"/>
                  <a:gd name="T11" fmla="*/ 25 h 38"/>
                  <a:gd name="T12" fmla="*/ 2 w 22"/>
                  <a:gd name="T13" fmla="*/ 34 h 38"/>
                  <a:gd name="T14" fmla="*/ 0 w 22"/>
                  <a:gd name="T15" fmla="*/ 38 h 38"/>
                  <a:gd name="T16" fmla="*/ 12 w 22"/>
                  <a:gd name="T17" fmla="*/ 36 h 38"/>
                  <a:gd name="T18" fmla="*/ 18 w 22"/>
                  <a:gd name="T19" fmla="*/ 17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38">
                    <a:moveTo>
                      <a:pt x="18" y="17"/>
                    </a:moveTo>
                    <a:cubicBezTo>
                      <a:pt x="19" y="13"/>
                      <a:pt x="20" y="9"/>
                      <a:pt x="21" y="6"/>
                    </a:cubicBezTo>
                    <a:cubicBezTo>
                      <a:pt x="21" y="4"/>
                      <a:pt x="22" y="2"/>
                      <a:pt x="22" y="0"/>
                    </a:cubicBezTo>
                    <a:cubicBezTo>
                      <a:pt x="20" y="2"/>
                      <a:pt x="17" y="5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2" y="14"/>
                      <a:pt x="10" y="20"/>
                      <a:pt x="6" y="25"/>
                    </a:cubicBezTo>
                    <a:cubicBezTo>
                      <a:pt x="5" y="28"/>
                      <a:pt x="3" y="31"/>
                      <a:pt x="2" y="34"/>
                    </a:cubicBezTo>
                    <a:cubicBezTo>
                      <a:pt x="1" y="35"/>
                      <a:pt x="1" y="37"/>
                      <a:pt x="0" y="38"/>
                    </a:cubicBezTo>
                    <a:cubicBezTo>
                      <a:pt x="4" y="38"/>
                      <a:pt x="8" y="37"/>
                      <a:pt x="12" y="36"/>
                    </a:cubicBezTo>
                    <a:cubicBezTo>
                      <a:pt x="15" y="30"/>
                      <a:pt x="16" y="23"/>
                      <a:pt x="18" y="1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527"/>
              <p:cNvSpPr/>
              <p:nvPr/>
            </p:nvSpPr>
            <p:spPr bwMode="auto">
              <a:xfrm>
                <a:off x="5089" y="2134"/>
                <a:ext cx="31" cy="121"/>
              </a:xfrm>
              <a:custGeom>
                <a:gdLst>
                  <a:gd name="T0" fmla="*/ 2 w 13"/>
                  <a:gd name="T1" fmla="*/ 9 h 51"/>
                  <a:gd name="T2" fmla="*/ 0 w 13"/>
                  <a:gd name="T3" fmla="*/ 10 h 51"/>
                  <a:gd name="T4" fmla="*/ 3 w 13"/>
                  <a:gd name="T5" fmla="*/ 30 h 51"/>
                  <a:gd name="T6" fmla="*/ 4 w 13"/>
                  <a:gd name="T7" fmla="*/ 42 h 51"/>
                  <a:gd name="T8" fmla="*/ 4 w 13"/>
                  <a:gd name="T9" fmla="*/ 51 h 51"/>
                  <a:gd name="T10" fmla="*/ 10 w 13"/>
                  <a:gd name="T11" fmla="*/ 39 h 51"/>
                  <a:gd name="T12" fmla="*/ 13 w 13"/>
                  <a:gd name="T13" fmla="*/ 33 h 51"/>
                  <a:gd name="T14" fmla="*/ 8 w 13"/>
                  <a:gd name="T15" fmla="*/ 0 h 51"/>
                  <a:gd name="T16" fmla="*/ 2 w 13"/>
                  <a:gd name="T17" fmla="*/ 9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51">
                    <a:moveTo>
                      <a:pt x="2" y="9"/>
                    </a:moveTo>
                    <a:cubicBezTo>
                      <a:pt x="1" y="9"/>
                      <a:pt x="1" y="10"/>
                      <a:pt x="0" y="10"/>
                    </a:cubicBezTo>
                    <a:cubicBezTo>
                      <a:pt x="2" y="16"/>
                      <a:pt x="2" y="23"/>
                      <a:pt x="3" y="30"/>
                    </a:cubicBezTo>
                    <a:cubicBezTo>
                      <a:pt x="3" y="34"/>
                      <a:pt x="3" y="38"/>
                      <a:pt x="4" y="42"/>
                    </a:cubicBezTo>
                    <a:cubicBezTo>
                      <a:pt x="4" y="45"/>
                      <a:pt x="4" y="48"/>
                      <a:pt x="4" y="51"/>
                    </a:cubicBezTo>
                    <a:cubicBezTo>
                      <a:pt x="6" y="47"/>
                      <a:pt x="8" y="43"/>
                      <a:pt x="10" y="39"/>
                    </a:cubicBezTo>
                    <a:cubicBezTo>
                      <a:pt x="11" y="37"/>
                      <a:pt x="12" y="35"/>
                      <a:pt x="13" y="33"/>
                    </a:cubicBezTo>
                    <a:cubicBezTo>
                      <a:pt x="10" y="22"/>
                      <a:pt x="9" y="11"/>
                      <a:pt x="8" y="0"/>
                    </a:cubicBezTo>
                    <a:cubicBezTo>
                      <a:pt x="6" y="3"/>
                      <a:pt x="4" y="6"/>
                      <a:pt x="2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528"/>
              <p:cNvSpPr/>
              <p:nvPr/>
            </p:nvSpPr>
            <p:spPr bwMode="auto">
              <a:xfrm>
                <a:off x="5070" y="2162"/>
                <a:ext cx="26" cy="105"/>
              </a:xfrm>
              <a:custGeom>
                <a:gdLst>
                  <a:gd name="T0" fmla="*/ 10 w 11"/>
                  <a:gd name="T1" fmla="*/ 19 h 44"/>
                  <a:gd name="T2" fmla="*/ 7 w 11"/>
                  <a:gd name="T3" fmla="*/ 0 h 44"/>
                  <a:gd name="T4" fmla="*/ 0 w 11"/>
                  <a:gd name="T5" fmla="*/ 8 h 44"/>
                  <a:gd name="T6" fmla="*/ 3 w 11"/>
                  <a:gd name="T7" fmla="*/ 44 h 44"/>
                  <a:gd name="T8" fmla="*/ 11 w 11"/>
                  <a:gd name="T9" fmla="*/ 42 h 44"/>
                  <a:gd name="T10" fmla="*/ 10 w 11"/>
                  <a:gd name="T11" fmla="*/ 31 h 44"/>
                  <a:gd name="T12" fmla="*/ 10 w 11"/>
                  <a:gd name="T13" fmla="*/ 19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4">
                    <a:moveTo>
                      <a:pt x="10" y="19"/>
                    </a:moveTo>
                    <a:cubicBezTo>
                      <a:pt x="9" y="13"/>
                      <a:pt x="9" y="6"/>
                      <a:pt x="7" y="0"/>
                    </a:cubicBezTo>
                    <a:cubicBezTo>
                      <a:pt x="5" y="3"/>
                      <a:pt x="3" y="5"/>
                      <a:pt x="0" y="8"/>
                    </a:cubicBezTo>
                    <a:cubicBezTo>
                      <a:pt x="2" y="20"/>
                      <a:pt x="2" y="32"/>
                      <a:pt x="3" y="44"/>
                    </a:cubicBezTo>
                    <a:cubicBezTo>
                      <a:pt x="6" y="43"/>
                      <a:pt x="8" y="42"/>
                      <a:pt x="11" y="42"/>
                    </a:cubicBezTo>
                    <a:cubicBezTo>
                      <a:pt x="10" y="38"/>
                      <a:pt x="10" y="35"/>
                      <a:pt x="10" y="31"/>
                    </a:cubicBezTo>
                    <a:cubicBezTo>
                      <a:pt x="10" y="27"/>
                      <a:pt x="10" y="23"/>
                      <a:pt x="10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529"/>
              <p:cNvSpPr/>
              <p:nvPr/>
            </p:nvSpPr>
            <p:spPr bwMode="auto">
              <a:xfrm>
                <a:off x="5129" y="2094"/>
                <a:ext cx="19" cy="78"/>
              </a:xfrm>
              <a:custGeom>
                <a:gdLst>
                  <a:gd name="T0" fmla="*/ 6 w 8"/>
                  <a:gd name="T1" fmla="*/ 17 h 33"/>
                  <a:gd name="T2" fmla="*/ 5 w 8"/>
                  <a:gd name="T3" fmla="*/ 11 h 33"/>
                  <a:gd name="T4" fmla="*/ 4 w 8"/>
                  <a:gd name="T5" fmla="*/ 0 h 33"/>
                  <a:gd name="T6" fmla="*/ 0 w 8"/>
                  <a:gd name="T7" fmla="*/ 6 h 33"/>
                  <a:gd name="T8" fmla="*/ 0 w 8"/>
                  <a:gd name="T9" fmla="*/ 6 h 33"/>
                  <a:gd name="T10" fmla="*/ 1 w 8"/>
                  <a:gd name="T11" fmla="*/ 20 h 33"/>
                  <a:gd name="T12" fmla="*/ 4 w 8"/>
                  <a:gd name="T13" fmla="*/ 33 h 33"/>
                  <a:gd name="T14" fmla="*/ 7 w 8"/>
                  <a:gd name="T15" fmla="*/ 26 h 33"/>
                  <a:gd name="T16" fmla="*/ 8 w 8"/>
                  <a:gd name="T17" fmla="*/ 24 h 33"/>
                  <a:gd name="T18" fmla="*/ 8 w 8"/>
                  <a:gd name="T19" fmla="*/ 24 h 33"/>
                  <a:gd name="T20" fmla="*/ 6 w 8"/>
                  <a:gd name="T21" fmla="*/ 17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33">
                    <a:moveTo>
                      <a:pt x="6" y="17"/>
                    </a:moveTo>
                    <a:cubicBezTo>
                      <a:pt x="6" y="15"/>
                      <a:pt x="6" y="13"/>
                      <a:pt x="5" y="11"/>
                    </a:cubicBezTo>
                    <a:cubicBezTo>
                      <a:pt x="5" y="7"/>
                      <a:pt x="4" y="4"/>
                      <a:pt x="4" y="0"/>
                    </a:cubicBezTo>
                    <a:cubicBezTo>
                      <a:pt x="3" y="2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10"/>
                      <a:pt x="0" y="15"/>
                      <a:pt x="1" y="20"/>
                    </a:cubicBezTo>
                    <a:cubicBezTo>
                      <a:pt x="2" y="24"/>
                      <a:pt x="3" y="28"/>
                      <a:pt x="4" y="33"/>
                    </a:cubicBezTo>
                    <a:cubicBezTo>
                      <a:pt x="5" y="31"/>
                      <a:pt x="6" y="28"/>
                      <a:pt x="7" y="26"/>
                    </a:cubicBezTo>
                    <a:cubicBezTo>
                      <a:pt x="7" y="25"/>
                      <a:pt x="7" y="25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1"/>
                      <a:pt x="7" y="19"/>
                      <a:pt x="6" y="1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530"/>
              <p:cNvSpPr/>
              <p:nvPr/>
            </p:nvSpPr>
            <p:spPr bwMode="auto">
              <a:xfrm>
                <a:off x="5051" y="2186"/>
                <a:ext cx="24" cy="93"/>
              </a:xfrm>
              <a:custGeom>
                <a:gdLst>
                  <a:gd name="T0" fmla="*/ 0 w 10"/>
                  <a:gd name="T1" fmla="*/ 9 h 39"/>
                  <a:gd name="T2" fmla="*/ 1 w 10"/>
                  <a:gd name="T3" fmla="*/ 25 h 39"/>
                  <a:gd name="T4" fmla="*/ 1 w 10"/>
                  <a:gd name="T5" fmla="*/ 39 h 39"/>
                  <a:gd name="T6" fmla="*/ 2 w 10"/>
                  <a:gd name="T7" fmla="*/ 38 h 39"/>
                  <a:gd name="T8" fmla="*/ 10 w 10"/>
                  <a:gd name="T9" fmla="*/ 34 h 39"/>
                  <a:gd name="T10" fmla="*/ 10 w 10"/>
                  <a:gd name="T11" fmla="*/ 34 h 39"/>
                  <a:gd name="T12" fmla="*/ 7 w 10"/>
                  <a:gd name="T13" fmla="*/ 0 h 39"/>
                  <a:gd name="T14" fmla="*/ 0 w 10"/>
                  <a:gd name="T15" fmla="*/ 9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39">
                    <a:moveTo>
                      <a:pt x="0" y="9"/>
                    </a:moveTo>
                    <a:cubicBezTo>
                      <a:pt x="0" y="14"/>
                      <a:pt x="1" y="19"/>
                      <a:pt x="1" y="25"/>
                    </a:cubicBezTo>
                    <a:cubicBezTo>
                      <a:pt x="1" y="30"/>
                      <a:pt x="1" y="34"/>
                      <a:pt x="1" y="39"/>
                    </a:cubicBezTo>
                    <a:cubicBezTo>
                      <a:pt x="2" y="39"/>
                      <a:pt x="2" y="39"/>
                      <a:pt x="2" y="38"/>
                    </a:cubicBezTo>
                    <a:cubicBezTo>
                      <a:pt x="5" y="37"/>
                      <a:pt x="7" y="35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8" y="23"/>
                      <a:pt x="9" y="11"/>
                      <a:pt x="7" y="0"/>
                    </a:cubicBezTo>
                    <a:cubicBezTo>
                      <a:pt x="5" y="3"/>
                      <a:pt x="2" y="6"/>
                      <a:pt x="0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531"/>
              <p:cNvSpPr/>
              <p:nvPr/>
            </p:nvSpPr>
            <p:spPr bwMode="auto">
              <a:xfrm>
                <a:off x="4940" y="2286"/>
                <a:ext cx="43" cy="111"/>
              </a:xfrm>
              <a:custGeom>
                <a:gdLst>
                  <a:gd name="T0" fmla="*/ 18 w 18"/>
                  <a:gd name="T1" fmla="*/ 0 h 47"/>
                  <a:gd name="T2" fmla="*/ 10 w 18"/>
                  <a:gd name="T3" fmla="*/ 9 h 47"/>
                  <a:gd name="T4" fmla="*/ 8 w 18"/>
                  <a:gd name="T5" fmla="*/ 17 h 47"/>
                  <a:gd name="T6" fmla="*/ 5 w 18"/>
                  <a:gd name="T7" fmla="*/ 28 h 47"/>
                  <a:gd name="T8" fmla="*/ 0 w 18"/>
                  <a:gd name="T9" fmla="*/ 47 h 47"/>
                  <a:gd name="T10" fmla="*/ 10 w 18"/>
                  <a:gd name="T11" fmla="*/ 44 h 47"/>
                  <a:gd name="T12" fmla="*/ 18 w 18"/>
                  <a:gd name="T13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47">
                    <a:moveTo>
                      <a:pt x="18" y="0"/>
                    </a:moveTo>
                    <a:cubicBezTo>
                      <a:pt x="16" y="3"/>
                      <a:pt x="13" y="6"/>
                      <a:pt x="10" y="9"/>
                    </a:cubicBezTo>
                    <a:cubicBezTo>
                      <a:pt x="10" y="12"/>
                      <a:pt x="9" y="14"/>
                      <a:pt x="8" y="17"/>
                    </a:cubicBezTo>
                    <a:cubicBezTo>
                      <a:pt x="7" y="21"/>
                      <a:pt x="6" y="24"/>
                      <a:pt x="5" y="28"/>
                    </a:cubicBezTo>
                    <a:cubicBezTo>
                      <a:pt x="3" y="34"/>
                      <a:pt x="2" y="41"/>
                      <a:pt x="0" y="47"/>
                    </a:cubicBezTo>
                    <a:cubicBezTo>
                      <a:pt x="3" y="46"/>
                      <a:pt x="7" y="45"/>
                      <a:pt x="10" y="44"/>
                    </a:cubicBezTo>
                    <a:cubicBezTo>
                      <a:pt x="12" y="29"/>
                      <a:pt x="16" y="15"/>
                      <a:pt x="18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532"/>
              <p:cNvSpPr/>
              <p:nvPr/>
            </p:nvSpPr>
            <p:spPr bwMode="auto">
              <a:xfrm>
                <a:off x="4969" y="2260"/>
                <a:ext cx="40" cy="130"/>
              </a:xfrm>
              <a:custGeom>
                <a:gdLst>
                  <a:gd name="T0" fmla="*/ 11 w 17"/>
                  <a:gd name="T1" fmla="*/ 38 h 55"/>
                  <a:gd name="T2" fmla="*/ 13 w 17"/>
                  <a:gd name="T3" fmla="*/ 24 h 55"/>
                  <a:gd name="T4" fmla="*/ 14 w 17"/>
                  <a:gd name="T5" fmla="*/ 11 h 55"/>
                  <a:gd name="T6" fmla="*/ 16 w 17"/>
                  <a:gd name="T7" fmla="*/ 0 h 55"/>
                  <a:gd name="T8" fmla="*/ 8 w 17"/>
                  <a:gd name="T9" fmla="*/ 10 h 55"/>
                  <a:gd name="T10" fmla="*/ 4 w 17"/>
                  <a:gd name="T11" fmla="*/ 33 h 55"/>
                  <a:gd name="T12" fmla="*/ 0 w 17"/>
                  <a:gd name="T13" fmla="*/ 55 h 55"/>
                  <a:gd name="T14" fmla="*/ 10 w 17"/>
                  <a:gd name="T15" fmla="*/ 51 h 55"/>
                  <a:gd name="T16" fmla="*/ 11 w 17"/>
                  <a:gd name="T17" fmla="*/ 38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5">
                    <a:moveTo>
                      <a:pt x="11" y="38"/>
                    </a:moveTo>
                    <a:cubicBezTo>
                      <a:pt x="12" y="34"/>
                      <a:pt x="13" y="29"/>
                      <a:pt x="13" y="24"/>
                    </a:cubicBezTo>
                    <a:cubicBezTo>
                      <a:pt x="14" y="20"/>
                      <a:pt x="14" y="15"/>
                      <a:pt x="14" y="11"/>
                    </a:cubicBezTo>
                    <a:cubicBezTo>
                      <a:pt x="15" y="7"/>
                      <a:pt x="17" y="4"/>
                      <a:pt x="16" y="0"/>
                    </a:cubicBezTo>
                    <a:cubicBezTo>
                      <a:pt x="14" y="3"/>
                      <a:pt x="11" y="7"/>
                      <a:pt x="8" y="10"/>
                    </a:cubicBezTo>
                    <a:cubicBezTo>
                      <a:pt x="7" y="18"/>
                      <a:pt x="5" y="25"/>
                      <a:pt x="4" y="33"/>
                    </a:cubicBezTo>
                    <a:cubicBezTo>
                      <a:pt x="2" y="40"/>
                      <a:pt x="1" y="47"/>
                      <a:pt x="0" y="55"/>
                    </a:cubicBezTo>
                    <a:cubicBezTo>
                      <a:pt x="3" y="54"/>
                      <a:pt x="7" y="52"/>
                      <a:pt x="10" y="51"/>
                    </a:cubicBezTo>
                    <a:cubicBezTo>
                      <a:pt x="10" y="47"/>
                      <a:pt x="11" y="42"/>
                      <a:pt x="11" y="3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533"/>
              <p:cNvSpPr/>
              <p:nvPr/>
            </p:nvSpPr>
            <p:spPr bwMode="auto">
              <a:xfrm>
                <a:off x="4855" y="2329"/>
                <a:ext cx="57" cy="28"/>
              </a:xfrm>
              <a:custGeom>
                <a:gdLst>
                  <a:gd name="T0" fmla="*/ 0 w 24"/>
                  <a:gd name="T1" fmla="*/ 5 h 12"/>
                  <a:gd name="T2" fmla="*/ 6 w 24"/>
                  <a:gd name="T3" fmla="*/ 8 h 12"/>
                  <a:gd name="T4" fmla="*/ 16 w 24"/>
                  <a:gd name="T5" fmla="*/ 12 h 12"/>
                  <a:gd name="T6" fmla="*/ 16 w 24"/>
                  <a:gd name="T7" fmla="*/ 12 h 12"/>
                  <a:gd name="T8" fmla="*/ 24 w 24"/>
                  <a:gd name="T9" fmla="*/ 7 h 12"/>
                  <a:gd name="T10" fmla="*/ 12 w 24"/>
                  <a:gd name="T11" fmla="*/ 3 h 12"/>
                  <a:gd name="T12" fmla="*/ 5 w 24"/>
                  <a:gd name="T13" fmla="*/ 0 h 12"/>
                  <a:gd name="T14" fmla="*/ 0 w 24"/>
                  <a:gd name="T15" fmla="*/ 5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2">
                    <a:moveTo>
                      <a:pt x="0" y="5"/>
                    </a:moveTo>
                    <a:cubicBezTo>
                      <a:pt x="1" y="7"/>
                      <a:pt x="4" y="7"/>
                      <a:pt x="6" y="8"/>
                    </a:cubicBezTo>
                    <a:cubicBezTo>
                      <a:pt x="10" y="9"/>
                      <a:pt x="13" y="10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9" y="10"/>
                      <a:pt x="21" y="9"/>
                      <a:pt x="24" y="7"/>
                    </a:cubicBezTo>
                    <a:cubicBezTo>
                      <a:pt x="20" y="6"/>
                      <a:pt x="16" y="5"/>
                      <a:pt x="12" y="3"/>
                    </a:cubicBezTo>
                    <a:cubicBezTo>
                      <a:pt x="10" y="3"/>
                      <a:pt x="7" y="2"/>
                      <a:pt x="5" y="0"/>
                    </a:cubicBezTo>
                    <a:cubicBezTo>
                      <a:pt x="3" y="2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534"/>
              <p:cNvSpPr/>
              <p:nvPr/>
            </p:nvSpPr>
            <p:spPr bwMode="auto">
              <a:xfrm>
                <a:off x="5110" y="2110"/>
                <a:ext cx="27" cy="95"/>
              </a:xfrm>
              <a:custGeom>
                <a:gdLst>
                  <a:gd name="T0" fmla="*/ 8 w 11"/>
                  <a:gd name="T1" fmla="*/ 13 h 40"/>
                  <a:gd name="T2" fmla="*/ 7 w 11"/>
                  <a:gd name="T3" fmla="*/ 0 h 40"/>
                  <a:gd name="T4" fmla="*/ 5 w 11"/>
                  <a:gd name="T5" fmla="*/ 2 h 40"/>
                  <a:gd name="T6" fmla="*/ 0 w 11"/>
                  <a:gd name="T7" fmla="*/ 9 h 40"/>
                  <a:gd name="T8" fmla="*/ 5 w 11"/>
                  <a:gd name="T9" fmla="*/ 40 h 40"/>
                  <a:gd name="T10" fmla="*/ 8 w 11"/>
                  <a:gd name="T11" fmla="*/ 33 h 40"/>
                  <a:gd name="T12" fmla="*/ 11 w 11"/>
                  <a:gd name="T13" fmla="*/ 28 h 40"/>
                  <a:gd name="T14" fmla="*/ 10 w 11"/>
                  <a:gd name="T15" fmla="*/ 28 h 40"/>
                  <a:gd name="T16" fmla="*/ 8 w 11"/>
                  <a:gd name="T17" fmla="*/ 13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40">
                    <a:moveTo>
                      <a:pt x="8" y="13"/>
                    </a:moveTo>
                    <a:cubicBezTo>
                      <a:pt x="7" y="9"/>
                      <a:pt x="7" y="4"/>
                      <a:pt x="7" y="0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3" y="4"/>
                      <a:pt x="2" y="7"/>
                      <a:pt x="0" y="9"/>
                    </a:cubicBezTo>
                    <a:cubicBezTo>
                      <a:pt x="2" y="19"/>
                      <a:pt x="3" y="30"/>
                      <a:pt x="5" y="40"/>
                    </a:cubicBezTo>
                    <a:cubicBezTo>
                      <a:pt x="6" y="38"/>
                      <a:pt x="7" y="36"/>
                      <a:pt x="8" y="33"/>
                    </a:cubicBezTo>
                    <a:cubicBezTo>
                      <a:pt x="9" y="32"/>
                      <a:pt x="10" y="30"/>
                      <a:pt x="11" y="28"/>
                    </a:cubicBezTo>
                    <a:cubicBezTo>
                      <a:pt x="11" y="28"/>
                      <a:pt x="10" y="28"/>
                      <a:pt x="10" y="28"/>
                    </a:cubicBezTo>
                    <a:cubicBezTo>
                      <a:pt x="9" y="23"/>
                      <a:pt x="9" y="18"/>
                      <a:pt x="8" y="1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535"/>
              <p:cNvSpPr/>
              <p:nvPr/>
            </p:nvSpPr>
            <p:spPr bwMode="auto">
              <a:xfrm>
                <a:off x="4808" y="2312"/>
                <a:ext cx="40" cy="21"/>
              </a:xfrm>
              <a:custGeom>
                <a:gdLst>
                  <a:gd name="T0" fmla="*/ 8 w 17"/>
                  <a:gd name="T1" fmla="*/ 9 h 9"/>
                  <a:gd name="T2" fmla="*/ 17 w 17"/>
                  <a:gd name="T3" fmla="*/ 0 h 9"/>
                  <a:gd name="T4" fmla="*/ 0 w 17"/>
                  <a:gd name="T5" fmla="*/ 2 h 9"/>
                  <a:gd name="T6" fmla="*/ 8 w 17"/>
                  <a:gd name="T7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9">
                    <a:moveTo>
                      <a:pt x="8" y="9"/>
                    </a:moveTo>
                    <a:cubicBezTo>
                      <a:pt x="11" y="6"/>
                      <a:pt x="14" y="3"/>
                      <a:pt x="17" y="0"/>
                    </a:cubicBezTo>
                    <a:cubicBezTo>
                      <a:pt x="11" y="1"/>
                      <a:pt x="5" y="2"/>
                      <a:pt x="0" y="2"/>
                    </a:cubicBezTo>
                    <a:cubicBezTo>
                      <a:pt x="1" y="6"/>
                      <a:pt x="4" y="7"/>
                      <a:pt x="8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536"/>
              <p:cNvSpPr/>
              <p:nvPr/>
            </p:nvSpPr>
            <p:spPr bwMode="auto">
              <a:xfrm>
                <a:off x="4869" y="2314"/>
                <a:ext cx="66" cy="29"/>
              </a:xfrm>
              <a:custGeom>
                <a:gdLst>
                  <a:gd name="T0" fmla="*/ 0 w 28"/>
                  <a:gd name="T1" fmla="*/ 5 h 12"/>
                  <a:gd name="T2" fmla="*/ 8 w 28"/>
                  <a:gd name="T3" fmla="*/ 8 h 12"/>
                  <a:gd name="T4" fmla="*/ 19 w 28"/>
                  <a:gd name="T5" fmla="*/ 12 h 12"/>
                  <a:gd name="T6" fmla="*/ 26 w 28"/>
                  <a:gd name="T7" fmla="*/ 7 h 12"/>
                  <a:gd name="T8" fmla="*/ 28 w 28"/>
                  <a:gd name="T9" fmla="*/ 5 h 12"/>
                  <a:gd name="T10" fmla="*/ 15 w 28"/>
                  <a:gd name="T11" fmla="*/ 2 h 12"/>
                  <a:gd name="T12" fmla="*/ 4 w 28"/>
                  <a:gd name="T13" fmla="*/ 0 h 12"/>
                  <a:gd name="T14" fmla="*/ 0 w 28"/>
                  <a:gd name="T15" fmla="*/ 5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2">
                    <a:moveTo>
                      <a:pt x="0" y="5"/>
                    </a:moveTo>
                    <a:cubicBezTo>
                      <a:pt x="2" y="7"/>
                      <a:pt x="5" y="7"/>
                      <a:pt x="8" y="8"/>
                    </a:cubicBezTo>
                    <a:cubicBezTo>
                      <a:pt x="11" y="10"/>
                      <a:pt x="15" y="11"/>
                      <a:pt x="19" y="12"/>
                    </a:cubicBezTo>
                    <a:cubicBezTo>
                      <a:pt x="22" y="11"/>
                      <a:pt x="24" y="9"/>
                      <a:pt x="26" y="7"/>
                    </a:cubicBezTo>
                    <a:cubicBezTo>
                      <a:pt x="27" y="6"/>
                      <a:pt x="28" y="6"/>
                      <a:pt x="28" y="5"/>
                    </a:cubicBezTo>
                    <a:cubicBezTo>
                      <a:pt x="24" y="4"/>
                      <a:pt x="19" y="3"/>
                      <a:pt x="15" y="2"/>
                    </a:cubicBezTo>
                    <a:cubicBezTo>
                      <a:pt x="11" y="2"/>
                      <a:pt x="7" y="1"/>
                      <a:pt x="4" y="0"/>
                    </a:cubicBezTo>
                    <a:cubicBezTo>
                      <a:pt x="3" y="2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537"/>
              <p:cNvSpPr/>
              <p:nvPr/>
            </p:nvSpPr>
            <p:spPr bwMode="auto">
              <a:xfrm>
                <a:off x="4673" y="1925"/>
                <a:ext cx="617" cy="506"/>
              </a:xfrm>
              <a:custGeom>
                <a:gdLst>
                  <a:gd name="T0" fmla="*/ 242 w 261"/>
                  <a:gd name="T1" fmla="*/ 1 h 213"/>
                  <a:gd name="T2" fmla="*/ 219 w 261"/>
                  <a:gd name="T3" fmla="*/ 4 h 213"/>
                  <a:gd name="T4" fmla="*/ 176 w 261"/>
                  <a:gd name="T5" fmla="*/ 23 h 213"/>
                  <a:gd name="T6" fmla="*/ 99 w 261"/>
                  <a:gd name="T7" fmla="*/ 127 h 213"/>
                  <a:gd name="T8" fmla="*/ 58 w 261"/>
                  <a:gd name="T9" fmla="*/ 179 h 213"/>
                  <a:gd name="T10" fmla="*/ 27 w 261"/>
                  <a:gd name="T11" fmla="*/ 188 h 213"/>
                  <a:gd name="T12" fmla="*/ 10 w 261"/>
                  <a:gd name="T13" fmla="*/ 187 h 213"/>
                  <a:gd name="T14" fmla="*/ 0 w 261"/>
                  <a:gd name="T15" fmla="*/ 185 h 213"/>
                  <a:gd name="T16" fmla="*/ 14 w 261"/>
                  <a:gd name="T17" fmla="*/ 195 h 213"/>
                  <a:gd name="T18" fmla="*/ 44 w 261"/>
                  <a:gd name="T19" fmla="*/ 207 h 213"/>
                  <a:gd name="T20" fmla="*/ 45 w 261"/>
                  <a:gd name="T21" fmla="*/ 207 h 213"/>
                  <a:gd name="T22" fmla="*/ 45 w 261"/>
                  <a:gd name="T23" fmla="*/ 207 h 213"/>
                  <a:gd name="T24" fmla="*/ 46 w 261"/>
                  <a:gd name="T25" fmla="*/ 207 h 213"/>
                  <a:gd name="T26" fmla="*/ 80 w 261"/>
                  <a:gd name="T27" fmla="*/ 212 h 213"/>
                  <a:gd name="T28" fmla="*/ 119 w 261"/>
                  <a:gd name="T29" fmla="*/ 209 h 213"/>
                  <a:gd name="T30" fmla="*/ 153 w 261"/>
                  <a:gd name="T31" fmla="*/ 193 h 213"/>
                  <a:gd name="T32" fmla="*/ 151 w 261"/>
                  <a:gd name="T33" fmla="*/ 189 h 213"/>
                  <a:gd name="T34" fmla="*/ 150 w 261"/>
                  <a:gd name="T35" fmla="*/ 186 h 213"/>
                  <a:gd name="T36" fmla="*/ 112 w 261"/>
                  <a:gd name="T37" fmla="*/ 201 h 213"/>
                  <a:gd name="T38" fmla="*/ 112 w 261"/>
                  <a:gd name="T39" fmla="*/ 201 h 213"/>
                  <a:gd name="T40" fmla="*/ 91 w 261"/>
                  <a:gd name="T41" fmla="*/ 204 h 213"/>
                  <a:gd name="T42" fmla="*/ 60 w 261"/>
                  <a:gd name="T43" fmla="*/ 203 h 213"/>
                  <a:gd name="T44" fmla="*/ 35 w 261"/>
                  <a:gd name="T45" fmla="*/ 196 h 213"/>
                  <a:gd name="T46" fmla="*/ 35 w 261"/>
                  <a:gd name="T47" fmla="*/ 196 h 213"/>
                  <a:gd name="T48" fmla="*/ 35 w 261"/>
                  <a:gd name="T49" fmla="*/ 194 h 213"/>
                  <a:gd name="T50" fmla="*/ 58 w 261"/>
                  <a:gd name="T51" fmla="*/ 187 h 213"/>
                  <a:gd name="T52" fmla="*/ 103 w 261"/>
                  <a:gd name="T53" fmla="*/ 137 h 213"/>
                  <a:gd name="T54" fmla="*/ 135 w 261"/>
                  <a:gd name="T55" fmla="*/ 78 h 213"/>
                  <a:gd name="T56" fmla="*/ 182 w 261"/>
                  <a:gd name="T57" fmla="*/ 33 h 213"/>
                  <a:gd name="T58" fmla="*/ 214 w 261"/>
                  <a:gd name="T59" fmla="*/ 19 h 213"/>
                  <a:gd name="T60" fmla="*/ 249 w 261"/>
                  <a:gd name="T61" fmla="*/ 15 h 213"/>
                  <a:gd name="T62" fmla="*/ 261 w 261"/>
                  <a:gd name="T63" fmla="*/ 1 h 213"/>
                  <a:gd name="T64" fmla="*/ 242 w 261"/>
                  <a:gd name="T65" fmla="*/ 1 h 2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1" h="213">
                    <a:moveTo>
                      <a:pt x="242" y="1"/>
                    </a:moveTo>
                    <a:cubicBezTo>
                      <a:pt x="234" y="1"/>
                      <a:pt x="227" y="2"/>
                      <a:pt x="219" y="4"/>
                    </a:cubicBezTo>
                    <a:cubicBezTo>
                      <a:pt x="204" y="8"/>
                      <a:pt x="189" y="14"/>
                      <a:pt x="176" y="23"/>
                    </a:cubicBezTo>
                    <a:cubicBezTo>
                      <a:pt x="139" y="48"/>
                      <a:pt x="120" y="89"/>
                      <a:pt x="99" y="127"/>
                    </a:cubicBezTo>
                    <a:cubicBezTo>
                      <a:pt x="89" y="146"/>
                      <a:pt x="77" y="166"/>
                      <a:pt x="58" y="179"/>
                    </a:cubicBezTo>
                    <a:cubicBezTo>
                      <a:pt x="49" y="185"/>
                      <a:pt x="38" y="188"/>
                      <a:pt x="27" y="188"/>
                    </a:cubicBezTo>
                    <a:cubicBezTo>
                      <a:pt x="21" y="188"/>
                      <a:pt x="16" y="187"/>
                      <a:pt x="10" y="187"/>
                    </a:cubicBezTo>
                    <a:cubicBezTo>
                      <a:pt x="7" y="186"/>
                      <a:pt x="4" y="186"/>
                      <a:pt x="0" y="185"/>
                    </a:cubicBezTo>
                    <a:cubicBezTo>
                      <a:pt x="4" y="188"/>
                      <a:pt x="9" y="192"/>
                      <a:pt x="14" y="195"/>
                    </a:cubicBezTo>
                    <a:cubicBezTo>
                      <a:pt x="23" y="201"/>
                      <a:pt x="33" y="204"/>
                      <a:pt x="44" y="207"/>
                    </a:cubicBezTo>
                    <a:cubicBezTo>
                      <a:pt x="44" y="207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6" y="207"/>
                      <a:pt x="46" y="207"/>
                      <a:pt x="46" y="207"/>
                    </a:cubicBezTo>
                    <a:cubicBezTo>
                      <a:pt x="57" y="210"/>
                      <a:pt x="69" y="212"/>
                      <a:pt x="80" y="212"/>
                    </a:cubicBezTo>
                    <a:cubicBezTo>
                      <a:pt x="93" y="213"/>
                      <a:pt x="106" y="212"/>
                      <a:pt x="119" y="209"/>
                    </a:cubicBezTo>
                    <a:cubicBezTo>
                      <a:pt x="131" y="206"/>
                      <a:pt x="144" y="202"/>
                      <a:pt x="153" y="193"/>
                    </a:cubicBezTo>
                    <a:cubicBezTo>
                      <a:pt x="152" y="192"/>
                      <a:pt x="152" y="190"/>
                      <a:pt x="151" y="189"/>
                    </a:cubicBezTo>
                    <a:cubicBezTo>
                      <a:pt x="151" y="188"/>
                      <a:pt x="150" y="187"/>
                      <a:pt x="150" y="186"/>
                    </a:cubicBezTo>
                    <a:cubicBezTo>
                      <a:pt x="139" y="193"/>
                      <a:pt x="126" y="198"/>
                      <a:pt x="112" y="201"/>
                    </a:cubicBezTo>
                    <a:cubicBezTo>
                      <a:pt x="112" y="201"/>
                      <a:pt x="112" y="201"/>
                      <a:pt x="112" y="201"/>
                    </a:cubicBezTo>
                    <a:cubicBezTo>
                      <a:pt x="105" y="202"/>
                      <a:pt x="98" y="203"/>
                      <a:pt x="91" y="204"/>
                    </a:cubicBezTo>
                    <a:cubicBezTo>
                      <a:pt x="81" y="204"/>
                      <a:pt x="70" y="204"/>
                      <a:pt x="60" y="203"/>
                    </a:cubicBezTo>
                    <a:cubicBezTo>
                      <a:pt x="52" y="202"/>
                      <a:pt x="43" y="200"/>
                      <a:pt x="35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4" y="194"/>
                      <a:pt x="35" y="194"/>
                    </a:cubicBezTo>
                    <a:cubicBezTo>
                      <a:pt x="44" y="194"/>
                      <a:pt x="51" y="191"/>
                      <a:pt x="58" y="187"/>
                    </a:cubicBezTo>
                    <a:cubicBezTo>
                      <a:pt x="78" y="175"/>
                      <a:pt x="92" y="156"/>
                      <a:pt x="103" y="137"/>
                    </a:cubicBezTo>
                    <a:cubicBezTo>
                      <a:pt x="115" y="117"/>
                      <a:pt x="123" y="96"/>
                      <a:pt x="135" y="78"/>
                    </a:cubicBezTo>
                    <a:cubicBezTo>
                      <a:pt x="148" y="60"/>
                      <a:pt x="163" y="44"/>
                      <a:pt x="182" y="33"/>
                    </a:cubicBezTo>
                    <a:cubicBezTo>
                      <a:pt x="192" y="27"/>
                      <a:pt x="203" y="22"/>
                      <a:pt x="214" y="19"/>
                    </a:cubicBezTo>
                    <a:cubicBezTo>
                      <a:pt x="226" y="16"/>
                      <a:pt x="237" y="15"/>
                      <a:pt x="249" y="15"/>
                    </a:cubicBezTo>
                    <a:cubicBezTo>
                      <a:pt x="253" y="10"/>
                      <a:pt x="257" y="5"/>
                      <a:pt x="261" y="1"/>
                    </a:cubicBezTo>
                    <a:cubicBezTo>
                      <a:pt x="255" y="0"/>
                      <a:pt x="248" y="0"/>
                      <a:pt x="242" y="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538"/>
              <p:cNvSpPr/>
              <p:nvPr/>
            </p:nvSpPr>
            <p:spPr bwMode="auto">
              <a:xfrm>
                <a:off x="4978" y="2113"/>
                <a:ext cx="140" cy="33"/>
              </a:xfrm>
              <a:custGeom>
                <a:gdLst>
                  <a:gd name="T0" fmla="*/ 0 w 59"/>
                  <a:gd name="T1" fmla="*/ 14 h 14"/>
                  <a:gd name="T2" fmla="*/ 26 w 59"/>
                  <a:gd name="T3" fmla="*/ 12 h 14"/>
                  <a:gd name="T4" fmla="*/ 52 w 59"/>
                  <a:gd name="T5" fmla="*/ 10 h 14"/>
                  <a:gd name="T6" fmla="*/ 52 w 59"/>
                  <a:gd name="T7" fmla="*/ 10 h 14"/>
                  <a:gd name="T8" fmla="*/ 52 w 59"/>
                  <a:gd name="T9" fmla="*/ 10 h 14"/>
                  <a:gd name="T10" fmla="*/ 59 w 59"/>
                  <a:gd name="T11" fmla="*/ 0 h 14"/>
                  <a:gd name="T12" fmla="*/ 33 w 59"/>
                  <a:gd name="T13" fmla="*/ 2 h 14"/>
                  <a:gd name="T14" fmla="*/ 5 w 59"/>
                  <a:gd name="T15" fmla="*/ 4 h 14"/>
                  <a:gd name="T16" fmla="*/ 0 w 59"/>
                  <a:gd name="T17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14">
                    <a:moveTo>
                      <a:pt x="0" y="14"/>
                    </a:moveTo>
                    <a:cubicBezTo>
                      <a:pt x="8" y="13"/>
                      <a:pt x="17" y="12"/>
                      <a:pt x="26" y="12"/>
                    </a:cubicBezTo>
                    <a:cubicBezTo>
                      <a:pt x="35" y="11"/>
                      <a:pt x="44" y="11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5" y="6"/>
                      <a:pt x="57" y="3"/>
                      <a:pt x="59" y="0"/>
                    </a:cubicBezTo>
                    <a:cubicBezTo>
                      <a:pt x="50" y="0"/>
                      <a:pt x="41" y="1"/>
                      <a:pt x="33" y="2"/>
                    </a:cubicBezTo>
                    <a:cubicBezTo>
                      <a:pt x="24" y="3"/>
                      <a:pt x="14" y="4"/>
                      <a:pt x="5" y="4"/>
                    </a:cubicBezTo>
                    <a:cubicBezTo>
                      <a:pt x="3" y="7"/>
                      <a:pt x="2" y="10"/>
                      <a:pt x="0" y="1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539"/>
              <p:cNvSpPr/>
              <p:nvPr/>
            </p:nvSpPr>
            <p:spPr bwMode="auto">
              <a:xfrm>
                <a:off x="5023" y="2210"/>
                <a:ext cx="28" cy="154"/>
              </a:xfrm>
              <a:custGeom>
                <a:gdLst>
                  <a:gd name="T0" fmla="*/ 12 w 12"/>
                  <a:gd name="T1" fmla="*/ 14 h 65"/>
                  <a:gd name="T2" fmla="*/ 11 w 12"/>
                  <a:gd name="T3" fmla="*/ 0 h 65"/>
                  <a:gd name="T4" fmla="*/ 4 w 12"/>
                  <a:gd name="T5" fmla="*/ 8 h 65"/>
                  <a:gd name="T6" fmla="*/ 3 w 12"/>
                  <a:gd name="T7" fmla="*/ 22 h 65"/>
                  <a:gd name="T8" fmla="*/ 2 w 12"/>
                  <a:gd name="T9" fmla="*/ 37 h 65"/>
                  <a:gd name="T10" fmla="*/ 0 w 12"/>
                  <a:gd name="T11" fmla="*/ 53 h 65"/>
                  <a:gd name="T12" fmla="*/ 0 w 12"/>
                  <a:gd name="T13" fmla="*/ 65 h 65"/>
                  <a:gd name="T14" fmla="*/ 2 w 12"/>
                  <a:gd name="T15" fmla="*/ 64 h 65"/>
                  <a:gd name="T16" fmla="*/ 2 w 12"/>
                  <a:gd name="T17" fmla="*/ 64 h 65"/>
                  <a:gd name="T18" fmla="*/ 1 w 12"/>
                  <a:gd name="T19" fmla="*/ 60 h 65"/>
                  <a:gd name="T20" fmla="*/ 4 w 12"/>
                  <a:gd name="T21" fmla="*/ 42 h 65"/>
                  <a:gd name="T22" fmla="*/ 12 w 12"/>
                  <a:gd name="T23" fmla="*/ 30 h 65"/>
                  <a:gd name="T24" fmla="*/ 12 w 12"/>
                  <a:gd name="T25" fmla="*/ 30 h 65"/>
                  <a:gd name="T26" fmla="*/ 12 w 12"/>
                  <a:gd name="T27" fmla="*/ 14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65">
                    <a:moveTo>
                      <a:pt x="12" y="14"/>
                    </a:moveTo>
                    <a:cubicBezTo>
                      <a:pt x="11" y="9"/>
                      <a:pt x="11" y="5"/>
                      <a:pt x="11" y="0"/>
                    </a:cubicBezTo>
                    <a:cubicBezTo>
                      <a:pt x="8" y="3"/>
                      <a:pt x="6" y="6"/>
                      <a:pt x="4" y="8"/>
                    </a:cubicBezTo>
                    <a:cubicBezTo>
                      <a:pt x="5" y="13"/>
                      <a:pt x="3" y="18"/>
                      <a:pt x="3" y="22"/>
                    </a:cubicBezTo>
                    <a:cubicBezTo>
                      <a:pt x="3" y="27"/>
                      <a:pt x="2" y="32"/>
                      <a:pt x="2" y="37"/>
                    </a:cubicBezTo>
                    <a:cubicBezTo>
                      <a:pt x="1" y="42"/>
                      <a:pt x="1" y="47"/>
                      <a:pt x="0" y="53"/>
                    </a:cubicBezTo>
                    <a:cubicBezTo>
                      <a:pt x="0" y="57"/>
                      <a:pt x="0" y="61"/>
                      <a:pt x="0" y="65"/>
                    </a:cubicBezTo>
                    <a:cubicBezTo>
                      <a:pt x="0" y="64"/>
                      <a:pt x="1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1" y="62"/>
                      <a:pt x="1" y="61"/>
                      <a:pt x="1" y="60"/>
                    </a:cubicBezTo>
                    <a:cubicBezTo>
                      <a:pt x="1" y="54"/>
                      <a:pt x="2" y="48"/>
                      <a:pt x="4" y="42"/>
                    </a:cubicBezTo>
                    <a:cubicBezTo>
                      <a:pt x="6" y="38"/>
                      <a:pt x="9" y="34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25"/>
                      <a:pt x="12" y="19"/>
                      <a:pt x="12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540"/>
              <p:cNvSpPr/>
              <p:nvPr/>
            </p:nvSpPr>
            <p:spPr bwMode="auto">
              <a:xfrm>
                <a:off x="4633" y="2224"/>
                <a:ext cx="52" cy="48"/>
              </a:xfrm>
              <a:custGeom>
                <a:gdLst>
                  <a:gd name="T0" fmla="*/ 5 w 22"/>
                  <a:gd name="T1" fmla="*/ 0 h 20"/>
                  <a:gd name="T2" fmla="*/ 0 w 22"/>
                  <a:gd name="T3" fmla="*/ 14 h 20"/>
                  <a:gd name="T4" fmla="*/ 18 w 22"/>
                  <a:gd name="T5" fmla="*/ 20 h 20"/>
                  <a:gd name="T6" fmla="*/ 22 w 22"/>
                  <a:gd name="T7" fmla="*/ 6 h 20"/>
                  <a:gd name="T8" fmla="*/ 12 w 22"/>
                  <a:gd name="T9" fmla="*/ 2 h 20"/>
                  <a:gd name="T10" fmla="*/ 5 w 22"/>
                  <a:gd name="T11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0">
                    <a:moveTo>
                      <a:pt x="5" y="0"/>
                    </a:moveTo>
                    <a:cubicBezTo>
                      <a:pt x="4" y="4"/>
                      <a:pt x="2" y="9"/>
                      <a:pt x="0" y="14"/>
                    </a:cubicBezTo>
                    <a:cubicBezTo>
                      <a:pt x="6" y="16"/>
                      <a:pt x="12" y="18"/>
                      <a:pt x="18" y="20"/>
                    </a:cubicBezTo>
                    <a:cubicBezTo>
                      <a:pt x="20" y="15"/>
                      <a:pt x="21" y="10"/>
                      <a:pt x="22" y="6"/>
                    </a:cubicBezTo>
                    <a:cubicBezTo>
                      <a:pt x="18" y="5"/>
                      <a:pt x="15" y="4"/>
                      <a:pt x="12" y="2"/>
                    </a:cubicBezTo>
                    <a:cubicBezTo>
                      <a:pt x="10" y="1"/>
                      <a:pt x="8" y="1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541"/>
              <p:cNvSpPr/>
              <p:nvPr/>
            </p:nvSpPr>
            <p:spPr bwMode="auto">
              <a:xfrm>
                <a:off x="4592" y="2205"/>
                <a:ext cx="50" cy="50"/>
              </a:xfrm>
              <a:custGeom>
                <a:gdLst>
                  <a:gd name="T0" fmla="*/ 0 w 21"/>
                  <a:gd name="T1" fmla="*/ 13 h 21"/>
                  <a:gd name="T2" fmla="*/ 6 w 21"/>
                  <a:gd name="T3" fmla="*/ 17 h 21"/>
                  <a:gd name="T4" fmla="*/ 16 w 21"/>
                  <a:gd name="T5" fmla="*/ 21 h 21"/>
                  <a:gd name="T6" fmla="*/ 21 w 21"/>
                  <a:gd name="T7" fmla="*/ 7 h 21"/>
                  <a:gd name="T8" fmla="*/ 8 w 21"/>
                  <a:gd name="T9" fmla="*/ 0 h 21"/>
                  <a:gd name="T10" fmla="*/ 0 w 21"/>
                  <a:gd name="T11" fmla="*/ 13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1">
                    <a:moveTo>
                      <a:pt x="0" y="13"/>
                    </a:moveTo>
                    <a:cubicBezTo>
                      <a:pt x="2" y="14"/>
                      <a:pt x="4" y="15"/>
                      <a:pt x="6" y="17"/>
                    </a:cubicBezTo>
                    <a:cubicBezTo>
                      <a:pt x="9" y="18"/>
                      <a:pt x="12" y="20"/>
                      <a:pt x="16" y="21"/>
                    </a:cubicBezTo>
                    <a:cubicBezTo>
                      <a:pt x="18" y="17"/>
                      <a:pt x="19" y="12"/>
                      <a:pt x="21" y="7"/>
                    </a:cubicBezTo>
                    <a:cubicBezTo>
                      <a:pt x="17" y="5"/>
                      <a:pt x="12" y="3"/>
                      <a:pt x="8" y="0"/>
                    </a:cubicBezTo>
                    <a:cubicBezTo>
                      <a:pt x="5" y="5"/>
                      <a:pt x="2" y="8"/>
                      <a:pt x="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542"/>
              <p:cNvSpPr/>
              <p:nvPr/>
            </p:nvSpPr>
            <p:spPr bwMode="auto">
              <a:xfrm>
                <a:off x="4680" y="2238"/>
                <a:ext cx="45" cy="43"/>
              </a:xfrm>
              <a:custGeom>
                <a:gdLst>
                  <a:gd name="T0" fmla="*/ 0 w 19"/>
                  <a:gd name="T1" fmla="*/ 14 h 18"/>
                  <a:gd name="T2" fmla="*/ 4 w 19"/>
                  <a:gd name="T3" fmla="*/ 15 h 18"/>
                  <a:gd name="T4" fmla="*/ 17 w 19"/>
                  <a:gd name="T5" fmla="*/ 18 h 18"/>
                  <a:gd name="T6" fmla="*/ 19 w 19"/>
                  <a:gd name="T7" fmla="*/ 4 h 18"/>
                  <a:gd name="T8" fmla="*/ 3 w 19"/>
                  <a:gd name="T9" fmla="*/ 0 h 18"/>
                  <a:gd name="T10" fmla="*/ 0 w 19"/>
                  <a:gd name="T11" fmla="*/ 14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8">
                    <a:moveTo>
                      <a:pt x="0" y="14"/>
                    </a:moveTo>
                    <a:cubicBezTo>
                      <a:pt x="1" y="14"/>
                      <a:pt x="3" y="15"/>
                      <a:pt x="4" y="15"/>
                    </a:cubicBezTo>
                    <a:cubicBezTo>
                      <a:pt x="8" y="16"/>
                      <a:pt x="12" y="17"/>
                      <a:pt x="17" y="18"/>
                    </a:cubicBezTo>
                    <a:cubicBezTo>
                      <a:pt x="17" y="13"/>
                      <a:pt x="19" y="9"/>
                      <a:pt x="19" y="4"/>
                    </a:cubicBezTo>
                    <a:cubicBezTo>
                      <a:pt x="14" y="3"/>
                      <a:pt x="8" y="2"/>
                      <a:pt x="3" y="0"/>
                    </a:cubicBezTo>
                    <a:cubicBezTo>
                      <a:pt x="2" y="5"/>
                      <a:pt x="1" y="9"/>
                      <a:pt x="0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543"/>
              <p:cNvSpPr/>
              <p:nvPr/>
            </p:nvSpPr>
            <p:spPr bwMode="auto">
              <a:xfrm>
                <a:off x="4510" y="1638"/>
                <a:ext cx="37" cy="45"/>
              </a:xfrm>
              <a:custGeom>
                <a:gdLst>
                  <a:gd name="T0" fmla="*/ 16 w 16"/>
                  <a:gd name="T1" fmla="*/ 13 h 19"/>
                  <a:gd name="T2" fmla="*/ 14 w 16"/>
                  <a:gd name="T3" fmla="*/ 0 h 19"/>
                  <a:gd name="T4" fmla="*/ 9 w 16"/>
                  <a:gd name="T5" fmla="*/ 3 h 19"/>
                  <a:gd name="T6" fmla="*/ 0 w 16"/>
                  <a:gd name="T7" fmla="*/ 9 h 19"/>
                  <a:gd name="T8" fmla="*/ 7 w 16"/>
                  <a:gd name="T9" fmla="*/ 19 h 19"/>
                  <a:gd name="T10" fmla="*/ 16 w 16"/>
                  <a:gd name="T11" fmla="*/ 13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9">
                    <a:moveTo>
                      <a:pt x="16" y="13"/>
                    </a:moveTo>
                    <a:cubicBezTo>
                      <a:pt x="14" y="9"/>
                      <a:pt x="13" y="5"/>
                      <a:pt x="14" y="0"/>
                    </a:cubicBezTo>
                    <a:cubicBezTo>
                      <a:pt x="12" y="1"/>
                      <a:pt x="11" y="2"/>
                      <a:pt x="9" y="3"/>
                    </a:cubicBezTo>
                    <a:cubicBezTo>
                      <a:pt x="6" y="5"/>
                      <a:pt x="3" y="7"/>
                      <a:pt x="0" y="9"/>
                    </a:cubicBezTo>
                    <a:cubicBezTo>
                      <a:pt x="2" y="13"/>
                      <a:pt x="4" y="16"/>
                      <a:pt x="7" y="19"/>
                    </a:cubicBezTo>
                    <a:cubicBezTo>
                      <a:pt x="10" y="17"/>
                      <a:pt x="13" y="15"/>
                      <a:pt x="16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544"/>
              <p:cNvSpPr/>
              <p:nvPr/>
            </p:nvSpPr>
            <p:spPr bwMode="auto">
              <a:xfrm>
                <a:off x="4992" y="2084"/>
                <a:ext cx="149" cy="36"/>
              </a:xfrm>
              <a:custGeom>
                <a:gdLst>
                  <a:gd name="T0" fmla="*/ 55 w 63"/>
                  <a:gd name="T1" fmla="*/ 11 h 15"/>
                  <a:gd name="T2" fmla="*/ 63 w 63"/>
                  <a:gd name="T3" fmla="*/ 0 h 15"/>
                  <a:gd name="T4" fmla="*/ 35 w 63"/>
                  <a:gd name="T5" fmla="*/ 3 h 15"/>
                  <a:gd name="T6" fmla="*/ 20 w 63"/>
                  <a:gd name="T7" fmla="*/ 5 h 15"/>
                  <a:gd name="T8" fmla="*/ 6 w 63"/>
                  <a:gd name="T9" fmla="*/ 6 h 15"/>
                  <a:gd name="T10" fmla="*/ 0 w 63"/>
                  <a:gd name="T11" fmla="*/ 15 h 15"/>
                  <a:gd name="T12" fmla="*/ 27 w 63"/>
                  <a:gd name="T13" fmla="*/ 13 h 15"/>
                  <a:gd name="T14" fmla="*/ 55 w 63"/>
                  <a:gd name="T15" fmla="*/ 1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15">
                    <a:moveTo>
                      <a:pt x="55" y="11"/>
                    </a:moveTo>
                    <a:cubicBezTo>
                      <a:pt x="57" y="7"/>
                      <a:pt x="60" y="3"/>
                      <a:pt x="63" y="0"/>
                    </a:cubicBezTo>
                    <a:cubicBezTo>
                      <a:pt x="54" y="1"/>
                      <a:pt x="45" y="2"/>
                      <a:pt x="35" y="3"/>
                    </a:cubicBezTo>
                    <a:cubicBezTo>
                      <a:pt x="30" y="4"/>
                      <a:pt x="25" y="4"/>
                      <a:pt x="20" y="5"/>
                    </a:cubicBezTo>
                    <a:cubicBezTo>
                      <a:pt x="16" y="5"/>
                      <a:pt x="11" y="6"/>
                      <a:pt x="6" y="6"/>
                    </a:cubicBezTo>
                    <a:cubicBezTo>
                      <a:pt x="4" y="8"/>
                      <a:pt x="2" y="11"/>
                      <a:pt x="0" y="15"/>
                    </a:cubicBezTo>
                    <a:cubicBezTo>
                      <a:pt x="9" y="14"/>
                      <a:pt x="18" y="14"/>
                      <a:pt x="27" y="13"/>
                    </a:cubicBezTo>
                    <a:cubicBezTo>
                      <a:pt x="36" y="12"/>
                      <a:pt x="45" y="11"/>
                      <a:pt x="55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545"/>
              <p:cNvSpPr/>
              <p:nvPr/>
            </p:nvSpPr>
            <p:spPr bwMode="auto">
              <a:xfrm>
                <a:off x="4905" y="2262"/>
                <a:ext cx="97" cy="21"/>
              </a:xfrm>
              <a:custGeom>
                <a:gdLst>
                  <a:gd name="T0" fmla="*/ 0 w 41"/>
                  <a:gd name="T1" fmla="*/ 7 h 9"/>
                  <a:gd name="T2" fmla="*/ 17 w 41"/>
                  <a:gd name="T3" fmla="*/ 8 h 9"/>
                  <a:gd name="T4" fmla="*/ 33 w 41"/>
                  <a:gd name="T5" fmla="*/ 8 h 9"/>
                  <a:gd name="T6" fmla="*/ 34 w 41"/>
                  <a:gd name="T7" fmla="*/ 8 h 9"/>
                  <a:gd name="T8" fmla="*/ 41 w 41"/>
                  <a:gd name="T9" fmla="*/ 0 h 9"/>
                  <a:gd name="T10" fmla="*/ 21 w 41"/>
                  <a:gd name="T11" fmla="*/ 1 h 9"/>
                  <a:gd name="T12" fmla="*/ 4 w 41"/>
                  <a:gd name="T13" fmla="*/ 1 h 9"/>
                  <a:gd name="T14" fmla="*/ 0 w 41"/>
                  <a:gd name="T15" fmla="*/ 7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9">
                    <a:moveTo>
                      <a:pt x="0" y="7"/>
                    </a:moveTo>
                    <a:cubicBezTo>
                      <a:pt x="6" y="8"/>
                      <a:pt x="11" y="7"/>
                      <a:pt x="17" y="8"/>
                    </a:cubicBezTo>
                    <a:cubicBezTo>
                      <a:pt x="22" y="8"/>
                      <a:pt x="28" y="9"/>
                      <a:pt x="33" y="8"/>
                    </a:cubicBezTo>
                    <a:cubicBezTo>
                      <a:pt x="33" y="8"/>
                      <a:pt x="33" y="8"/>
                      <a:pt x="34" y="8"/>
                    </a:cubicBezTo>
                    <a:cubicBezTo>
                      <a:pt x="36" y="5"/>
                      <a:pt x="38" y="3"/>
                      <a:pt x="41" y="0"/>
                    </a:cubicBezTo>
                    <a:cubicBezTo>
                      <a:pt x="34" y="0"/>
                      <a:pt x="28" y="1"/>
                      <a:pt x="21" y="1"/>
                    </a:cubicBezTo>
                    <a:cubicBezTo>
                      <a:pt x="16" y="1"/>
                      <a:pt x="10" y="2"/>
                      <a:pt x="4" y="1"/>
                    </a:cubicBezTo>
                    <a:cubicBezTo>
                      <a:pt x="3" y="3"/>
                      <a:pt x="1" y="5"/>
                      <a:pt x="0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546"/>
              <p:cNvSpPr/>
              <p:nvPr/>
            </p:nvSpPr>
            <p:spPr bwMode="auto">
              <a:xfrm>
                <a:off x="4916" y="2236"/>
                <a:ext cx="107" cy="28"/>
              </a:xfrm>
              <a:custGeom>
                <a:gdLst>
                  <a:gd name="T0" fmla="*/ 0 w 45"/>
                  <a:gd name="T1" fmla="*/ 11 h 12"/>
                  <a:gd name="T2" fmla="*/ 37 w 45"/>
                  <a:gd name="T3" fmla="*/ 9 h 12"/>
                  <a:gd name="T4" fmla="*/ 37 w 45"/>
                  <a:gd name="T5" fmla="*/ 10 h 12"/>
                  <a:gd name="T6" fmla="*/ 45 w 45"/>
                  <a:gd name="T7" fmla="*/ 0 h 12"/>
                  <a:gd name="T8" fmla="*/ 24 w 45"/>
                  <a:gd name="T9" fmla="*/ 2 h 12"/>
                  <a:gd name="T10" fmla="*/ 13 w 45"/>
                  <a:gd name="T11" fmla="*/ 2 h 12"/>
                  <a:gd name="T12" fmla="*/ 4 w 45"/>
                  <a:gd name="T13" fmla="*/ 2 h 12"/>
                  <a:gd name="T14" fmla="*/ 0 w 45"/>
                  <a:gd name="T15" fmla="*/ 1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2">
                    <a:moveTo>
                      <a:pt x="0" y="11"/>
                    </a:moveTo>
                    <a:cubicBezTo>
                      <a:pt x="12" y="12"/>
                      <a:pt x="24" y="9"/>
                      <a:pt x="37" y="9"/>
                    </a:cubicBezTo>
                    <a:cubicBezTo>
                      <a:pt x="37" y="9"/>
                      <a:pt x="37" y="10"/>
                      <a:pt x="37" y="10"/>
                    </a:cubicBezTo>
                    <a:cubicBezTo>
                      <a:pt x="40" y="6"/>
                      <a:pt x="42" y="3"/>
                      <a:pt x="45" y="0"/>
                    </a:cubicBezTo>
                    <a:cubicBezTo>
                      <a:pt x="38" y="0"/>
                      <a:pt x="31" y="2"/>
                      <a:pt x="24" y="2"/>
                    </a:cubicBezTo>
                    <a:cubicBezTo>
                      <a:pt x="20" y="2"/>
                      <a:pt x="17" y="2"/>
                      <a:pt x="13" y="2"/>
                    </a:cubicBezTo>
                    <a:cubicBezTo>
                      <a:pt x="10" y="2"/>
                      <a:pt x="7" y="3"/>
                      <a:pt x="4" y="2"/>
                    </a:cubicBezTo>
                    <a:cubicBezTo>
                      <a:pt x="3" y="5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547"/>
              <p:cNvSpPr/>
              <p:nvPr/>
            </p:nvSpPr>
            <p:spPr bwMode="auto">
              <a:xfrm>
                <a:off x="4893" y="2281"/>
                <a:ext cx="87" cy="24"/>
              </a:xfrm>
              <a:custGeom>
                <a:gdLst>
                  <a:gd name="T0" fmla="*/ 0 w 37"/>
                  <a:gd name="T1" fmla="*/ 6 h 10"/>
                  <a:gd name="T2" fmla="*/ 7 w 37"/>
                  <a:gd name="T3" fmla="*/ 6 h 10"/>
                  <a:gd name="T4" fmla="*/ 15 w 37"/>
                  <a:gd name="T5" fmla="*/ 7 h 10"/>
                  <a:gd name="T6" fmla="*/ 29 w 37"/>
                  <a:gd name="T7" fmla="*/ 10 h 10"/>
                  <a:gd name="T8" fmla="*/ 37 w 37"/>
                  <a:gd name="T9" fmla="*/ 2 h 10"/>
                  <a:gd name="T10" fmla="*/ 21 w 37"/>
                  <a:gd name="T11" fmla="*/ 1 h 10"/>
                  <a:gd name="T12" fmla="*/ 4 w 37"/>
                  <a:gd name="T13" fmla="*/ 0 h 10"/>
                  <a:gd name="T14" fmla="*/ 0 w 37"/>
                  <a:gd name="T15" fmla="*/ 6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10">
                    <a:moveTo>
                      <a:pt x="0" y="6"/>
                    </a:moveTo>
                    <a:cubicBezTo>
                      <a:pt x="2" y="7"/>
                      <a:pt x="5" y="6"/>
                      <a:pt x="7" y="6"/>
                    </a:cubicBezTo>
                    <a:cubicBezTo>
                      <a:pt x="10" y="7"/>
                      <a:pt x="13" y="7"/>
                      <a:pt x="15" y="7"/>
                    </a:cubicBezTo>
                    <a:cubicBezTo>
                      <a:pt x="20" y="8"/>
                      <a:pt x="24" y="9"/>
                      <a:pt x="29" y="10"/>
                    </a:cubicBezTo>
                    <a:cubicBezTo>
                      <a:pt x="32" y="7"/>
                      <a:pt x="34" y="4"/>
                      <a:pt x="37" y="2"/>
                    </a:cubicBezTo>
                    <a:cubicBezTo>
                      <a:pt x="32" y="2"/>
                      <a:pt x="26" y="1"/>
                      <a:pt x="21" y="1"/>
                    </a:cubicBezTo>
                    <a:cubicBezTo>
                      <a:pt x="15" y="1"/>
                      <a:pt x="10" y="2"/>
                      <a:pt x="4" y="0"/>
                    </a:cubicBezTo>
                    <a:cubicBezTo>
                      <a:pt x="3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548"/>
              <p:cNvSpPr/>
              <p:nvPr/>
            </p:nvSpPr>
            <p:spPr bwMode="auto">
              <a:xfrm>
                <a:off x="4881" y="2298"/>
                <a:ext cx="78" cy="26"/>
              </a:xfrm>
              <a:custGeom>
                <a:gdLst>
                  <a:gd name="T0" fmla="*/ 0 w 33"/>
                  <a:gd name="T1" fmla="*/ 6 h 11"/>
                  <a:gd name="T2" fmla="*/ 0 w 33"/>
                  <a:gd name="T3" fmla="*/ 6 h 11"/>
                  <a:gd name="T4" fmla="*/ 11 w 33"/>
                  <a:gd name="T5" fmla="*/ 8 h 11"/>
                  <a:gd name="T6" fmla="*/ 25 w 33"/>
                  <a:gd name="T7" fmla="*/ 11 h 11"/>
                  <a:gd name="T8" fmla="*/ 33 w 33"/>
                  <a:gd name="T9" fmla="*/ 4 h 11"/>
                  <a:gd name="T10" fmla="*/ 18 w 33"/>
                  <a:gd name="T11" fmla="*/ 2 h 11"/>
                  <a:gd name="T12" fmla="*/ 9 w 33"/>
                  <a:gd name="T13" fmla="*/ 1 h 11"/>
                  <a:gd name="T14" fmla="*/ 4 w 33"/>
                  <a:gd name="T15" fmla="*/ 0 h 11"/>
                  <a:gd name="T16" fmla="*/ 0 w 33"/>
                  <a:gd name="T17" fmla="*/ 6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11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4" y="7"/>
                      <a:pt x="8" y="7"/>
                      <a:pt x="11" y="8"/>
                    </a:cubicBezTo>
                    <a:cubicBezTo>
                      <a:pt x="16" y="9"/>
                      <a:pt x="20" y="10"/>
                      <a:pt x="25" y="11"/>
                    </a:cubicBezTo>
                    <a:cubicBezTo>
                      <a:pt x="27" y="9"/>
                      <a:pt x="30" y="7"/>
                      <a:pt x="33" y="4"/>
                    </a:cubicBezTo>
                    <a:cubicBezTo>
                      <a:pt x="28" y="3"/>
                      <a:pt x="23" y="2"/>
                      <a:pt x="18" y="2"/>
                    </a:cubicBezTo>
                    <a:cubicBezTo>
                      <a:pt x="15" y="1"/>
                      <a:pt x="12" y="1"/>
                      <a:pt x="9" y="1"/>
                    </a:cubicBezTo>
                    <a:cubicBezTo>
                      <a:pt x="8" y="1"/>
                      <a:pt x="6" y="1"/>
                      <a:pt x="4" y="0"/>
                    </a:cubicBezTo>
                    <a:cubicBezTo>
                      <a:pt x="3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549"/>
              <p:cNvSpPr/>
              <p:nvPr/>
            </p:nvSpPr>
            <p:spPr bwMode="auto">
              <a:xfrm>
                <a:off x="4940" y="2186"/>
                <a:ext cx="123" cy="31"/>
              </a:xfrm>
              <a:custGeom>
                <a:gdLst>
                  <a:gd name="T0" fmla="*/ 0 w 52"/>
                  <a:gd name="T1" fmla="*/ 12 h 13"/>
                  <a:gd name="T2" fmla="*/ 11 w 52"/>
                  <a:gd name="T3" fmla="*/ 12 h 13"/>
                  <a:gd name="T4" fmla="*/ 22 w 52"/>
                  <a:gd name="T5" fmla="*/ 11 h 13"/>
                  <a:gd name="T6" fmla="*/ 44 w 52"/>
                  <a:gd name="T7" fmla="*/ 9 h 13"/>
                  <a:gd name="T8" fmla="*/ 45 w 52"/>
                  <a:gd name="T9" fmla="*/ 9 h 13"/>
                  <a:gd name="T10" fmla="*/ 46 w 52"/>
                  <a:gd name="T11" fmla="*/ 8 h 13"/>
                  <a:gd name="T12" fmla="*/ 52 w 52"/>
                  <a:gd name="T13" fmla="*/ 0 h 13"/>
                  <a:gd name="T14" fmla="*/ 27 w 52"/>
                  <a:gd name="T15" fmla="*/ 2 h 13"/>
                  <a:gd name="T16" fmla="*/ 14 w 52"/>
                  <a:gd name="T17" fmla="*/ 3 h 13"/>
                  <a:gd name="T18" fmla="*/ 5 w 52"/>
                  <a:gd name="T19" fmla="*/ 4 h 13"/>
                  <a:gd name="T20" fmla="*/ 0 w 52"/>
                  <a:gd name="T21" fmla="*/ 1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13">
                    <a:moveTo>
                      <a:pt x="0" y="12"/>
                    </a:moveTo>
                    <a:cubicBezTo>
                      <a:pt x="4" y="13"/>
                      <a:pt x="7" y="12"/>
                      <a:pt x="11" y="12"/>
                    </a:cubicBezTo>
                    <a:cubicBezTo>
                      <a:pt x="15" y="12"/>
                      <a:pt x="18" y="11"/>
                      <a:pt x="22" y="11"/>
                    </a:cubicBezTo>
                    <a:cubicBezTo>
                      <a:pt x="29" y="10"/>
                      <a:pt x="37" y="9"/>
                      <a:pt x="44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5" y="8"/>
                      <a:pt x="46" y="8"/>
                    </a:cubicBezTo>
                    <a:cubicBezTo>
                      <a:pt x="48" y="5"/>
                      <a:pt x="50" y="3"/>
                      <a:pt x="52" y="0"/>
                    </a:cubicBezTo>
                    <a:cubicBezTo>
                      <a:pt x="44" y="1"/>
                      <a:pt x="35" y="1"/>
                      <a:pt x="27" y="2"/>
                    </a:cubicBezTo>
                    <a:cubicBezTo>
                      <a:pt x="22" y="3"/>
                      <a:pt x="18" y="3"/>
                      <a:pt x="14" y="3"/>
                    </a:cubicBezTo>
                    <a:cubicBezTo>
                      <a:pt x="11" y="3"/>
                      <a:pt x="8" y="4"/>
                      <a:pt x="5" y="4"/>
                    </a:cubicBezTo>
                    <a:cubicBezTo>
                      <a:pt x="3" y="7"/>
                      <a:pt x="2" y="9"/>
                      <a:pt x="0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550"/>
              <p:cNvSpPr/>
              <p:nvPr/>
            </p:nvSpPr>
            <p:spPr bwMode="auto">
              <a:xfrm>
                <a:off x="4952" y="2162"/>
                <a:ext cx="130" cy="31"/>
              </a:xfrm>
              <a:custGeom>
                <a:gdLst>
                  <a:gd name="T0" fmla="*/ 4 w 55"/>
                  <a:gd name="T1" fmla="*/ 5 h 13"/>
                  <a:gd name="T2" fmla="*/ 0 w 55"/>
                  <a:gd name="T3" fmla="*/ 12 h 13"/>
                  <a:gd name="T4" fmla="*/ 10 w 55"/>
                  <a:gd name="T5" fmla="*/ 11 h 13"/>
                  <a:gd name="T6" fmla="*/ 23 w 55"/>
                  <a:gd name="T7" fmla="*/ 11 h 13"/>
                  <a:gd name="T8" fmla="*/ 48 w 55"/>
                  <a:gd name="T9" fmla="*/ 8 h 13"/>
                  <a:gd name="T10" fmla="*/ 48 w 55"/>
                  <a:gd name="T11" fmla="*/ 8 h 13"/>
                  <a:gd name="T12" fmla="*/ 55 w 55"/>
                  <a:gd name="T13" fmla="*/ 0 h 13"/>
                  <a:gd name="T14" fmla="*/ 30 w 55"/>
                  <a:gd name="T15" fmla="*/ 2 h 13"/>
                  <a:gd name="T16" fmla="*/ 15 w 55"/>
                  <a:gd name="T17" fmla="*/ 3 h 13"/>
                  <a:gd name="T18" fmla="*/ 5 w 55"/>
                  <a:gd name="T19" fmla="*/ 4 h 13"/>
                  <a:gd name="T20" fmla="*/ 4 w 55"/>
                  <a:gd name="T21" fmla="*/ 5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13">
                    <a:moveTo>
                      <a:pt x="4" y="5"/>
                    </a:moveTo>
                    <a:cubicBezTo>
                      <a:pt x="3" y="7"/>
                      <a:pt x="2" y="10"/>
                      <a:pt x="0" y="12"/>
                    </a:cubicBezTo>
                    <a:cubicBezTo>
                      <a:pt x="4" y="13"/>
                      <a:pt x="7" y="12"/>
                      <a:pt x="10" y="11"/>
                    </a:cubicBezTo>
                    <a:cubicBezTo>
                      <a:pt x="14" y="11"/>
                      <a:pt x="18" y="11"/>
                      <a:pt x="23" y="11"/>
                    </a:cubicBezTo>
                    <a:cubicBezTo>
                      <a:pt x="31" y="10"/>
                      <a:pt x="39" y="10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50" y="5"/>
                      <a:pt x="53" y="3"/>
                      <a:pt x="55" y="0"/>
                    </a:cubicBezTo>
                    <a:cubicBezTo>
                      <a:pt x="47" y="1"/>
                      <a:pt x="38" y="1"/>
                      <a:pt x="30" y="2"/>
                    </a:cubicBezTo>
                    <a:cubicBezTo>
                      <a:pt x="25" y="2"/>
                      <a:pt x="20" y="3"/>
                      <a:pt x="15" y="3"/>
                    </a:cubicBezTo>
                    <a:cubicBezTo>
                      <a:pt x="12" y="3"/>
                      <a:pt x="8" y="4"/>
                      <a:pt x="5" y="4"/>
                    </a:cubicBezTo>
                    <a:cubicBezTo>
                      <a:pt x="5" y="4"/>
                      <a:pt x="4" y="4"/>
                      <a:pt x="4" y="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551"/>
              <p:cNvSpPr/>
              <p:nvPr/>
            </p:nvSpPr>
            <p:spPr bwMode="auto">
              <a:xfrm>
                <a:off x="4928" y="2210"/>
                <a:ext cx="114" cy="28"/>
              </a:xfrm>
              <a:custGeom>
                <a:gdLst>
                  <a:gd name="T0" fmla="*/ 0 w 48"/>
                  <a:gd name="T1" fmla="*/ 12 h 12"/>
                  <a:gd name="T2" fmla="*/ 9 w 48"/>
                  <a:gd name="T3" fmla="*/ 12 h 12"/>
                  <a:gd name="T4" fmla="*/ 20 w 48"/>
                  <a:gd name="T5" fmla="*/ 12 h 12"/>
                  <a:gd name="T6" fmla="*/ 41 w 48"/>
                  <a:gd name="T7" fmla="*/ 9 h 12"/>
                  <a:gd name="T8" fmla="*/ 48 w 48"/>
                  <a:gd name="T9" fmla="*/ 0 h 12"/>
                  <a:gd name="T10" fmla="*/ 26 w 48"/>
                  <a:gd name="T11" fmla="*/ 2 h 12"/>
                  <a:gd name="T12" fmla="*/ 14 w 48"/>
                  <a:gd name="T13" fmla="*/ 3 h 12"/>
                  <a:gd name="T14" fmla="*/ 5 w 48"/>
                  <a:gd name="T15" fmla="*/ 4 h 12"/>
                  <a:gd name="T16" fmla="*/ 0 w 48"/>
                  <a:gd name="T17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12">
                    <a:moveTo>
                      <a:pt x="0" y="12"/>
                    </a:moveTo>
                    <a:cubicBezTo>
                      <a:pt x="3" y="12"/>
                      <a:pt x="6" y="11"/>
                      <a:pt x="9" y="12"/>
                    </a:cubicBezTo>
                    <a:cubicBezTo>
                      <a:pt x="13" y="12"/>
                      <a:pt x="16" y="12"/>
                      <a:pt x="20" y="12"/>
                    </a:cubicBezTo>
                    <a:cubicBezTo>
                      <a:pt x="27" y="11"/>
                      <a:pt x="34" y="10"/>
                      <a:pt x="41" y="9"/>
                    </a:cubicBezTo>
                    <a:cubicBezTo>
                      <a:pt x="44" y="6"/>
                      <a:pt x="46" y="3"/>
                      <a:pt x="48" y="0"/>
                    </a:cubicBezTo>
                    <a:cubicBezTo>
                      <a:pt x="41" y="1"/>
                      <a:pt x="34" y="1"/>
                      <a:pt x="26" y="2"/>
                    </a:cubicBezTo>
                    <a:cubicBezTo>
                      <a:pt x="22" y="3"/>
                      <a:pt x="18" y="3"/>
                      <a:pt x="14" y="3"/>
                    </a:cubicBezTo>
                    <a:cubicBezTo>
                      <a:pt x="11" y="3"/>
                      <a:pt x="8" y="4"/>
                      <a:pt x="5" y="4"/>
                    </a:cubicBezTo>
                    <a:cubicBezTo>
                      <a:pt x="3" y="6"/>
                      <a:pt x="2" y="9"/>
                      <a:pt x="0" y="1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552"/>
              <p:cNvSpPr/>
              <p:nvPr/>
            </p:nvSpPr>
            <p:spPr bwMode="auto">
              <a:xfrm>
                <a:off x="4964" y="2139"/>
                <a:ext cx="135" cy="31"/>
              </a:xfrm>
              <a:custGeom>
                <a:gdLst>
                  <a:gd name="T0" fmla="*/ 0 w 57"/>
                  <a:gd name="T1" fmla="*/ 12 h 13"/>
                  <a:gd name="T2" fmla="*/ 11 w 57"/>
                  <a:gd name="T3" fmla="*/ 12 h 13"/>
                  <a:gd name="T4" fmla="*/ 25 w 57"/>
                  <a:gd name="T5" fmla="*/ 10 h 13"/>
                  <a:gd name="T6" fmla="*/ 51 w 57"/>
                  <a:gd name="T7" fmla="*/ 8 h 13"/>
                  <a:gd name="T8" fmla="*/ 57 w 57"/>
                  <a:gd name="T9" fmla="*/ 0 h 13"/>
                  <a:gd name="T10" fmla="*/ 33 w 57"/>
                  <a:gd name="T11" fmla="*/ 2 h 13"/>
                  <a:gd name="T12" fmla="*/ 5 w 57"/>
                  <a:gd name="T13" fmla="*/ 4 h 13"/>
                  <a:gd name="T14" fmla="*/ 0 w 57"/>
                  <a:gd name="T15" fmla="*/ 1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13">
                    <a:moveTo>
                      <a:pt x="0" y="12"/>
                    </a:moveTo>
                    <a:cubicBezTo>
                      <a:pt x="4" y="13"/>
                      <a:pt x="8" y="12"/>
                      <a:pt x="11" y="12"/>
                    </a:cubicBezTo>
                    <a:cubicBezTo>
                      <a:pt x="16" y="11"/>
                      <a:pt x="20" y="11"/>
                      <a:pt x="25" y="10"/>
                    </a:cubicBezTo>
                    <a:cubicBezTo>
                      <a:pt x="34" y="9"/>
                      <a:pt x="43" y="10"/>
                      <a:pt x="51" y="8"/>
                    </a:cubicBezTo>
                    <a:cubicBezTo>
                      <a:pt x="53" y="5"/>
                      <a:pt x="55" y="3"/>
                      <a:pt x="57" y="0"/>
                    </a:cubicBezTo>
                    <a:cubicBezTo>
                      <a:pt x="49" y="2"/>
                      <a:pt x="41" y="2"/>
                      <a:pt x="33" y="2"/>
                    </a:cubicBezTo>
                    <a:cubicBezTo>
                      <a:pt x="23" y="3"/>
                      <a:pt x="14" y="4"/>
                      <a:pt x="5" y="4"/>
                    </a:cubicBezTo>
                    <a:cubicBezTo>
                      <a:pt x="3" y="7"/>
                      <a:pt x="2" y="10"/>
                      <a:pt x="0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553"/>
              <p:cNvSpPr/>
              <p:nvPr/>
            </p:nvSpPr>
            <p:spPr bwMode="auto">
              <a:xfrm>
                <a:off x="4808" y="2383"/>
                <a:ext cx="33" cy="21"/>
              </a:xfrm>
              <a:custGeom>
                <a:gdLst>
                  <a:gd name="T0" fmla="*/ 8 w 14"/>
                  <a:gd name="T1" fmla="*/ 9 h 9"/>
                  <a:gd name="T2" fmla="*/ 14 w 14"/>
                  <a:gd name="T3" fmla="*/ 0 h 9"/>
                  <a:gd name="T4" fmla="*/ 11 w 14"/>
                  <a:gd name="T5" fmla="*/ 1 h 9"/>
                  <a:gd name="T6" fmla="*/ 4 w 14"/>
                  <a:gd name="T7" fmla="*/ 3 h 9"/>
                  <a:gd name="T8" fmla="*/ 4 w 14"/>
                  <a:gd name="T9" fmla="*/ 3 h 9"/>
                  <a:gd name="T10" fmla="*/ 0 w 14"/>
                  <a:gd name="T11" fmla="*/ 8 h 9"/>
                  <a:gd name="T12" fmla="*/ 4 w 14"/>
                  <a:gd name="T13" fmla="*/ 8 h 9"/>
                  <a:gd name="T14" fmla="*/ 8 w 14"/>
                  <a:gd name="T15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9">
                    <a:moveTo>
                      <a:pt x="8" y="9"/>
                    </a:moveTo>
                    <a:cubicBezTo>
                      <a:pt x="10" y="6"/>
                      <a:pt x="12" y="3"/>
                      <a:pt x="14" y="0"/>
                    </a:cubicBezTo>
                    <a:cubicBezTo>
                      <a:pt x="13" y="0"/>
                      <a:pt x="12" y="1"/>
                      <a:pt x="11" y="1"/>
                    </a:cubicBezTo>
                    <a:cubicBezTo>
                      <a:pt x="8" y="1"/>
                      <a:pt x="6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4"/>
                      <a:pt x="1" y="6"/>
                      <a:pt x="0" y="8"/>
                    </a:cubicBezTo>
                    <a:cubicBezTo>
                      <a:pt x="1" y="8"/>
                      <a:pt x="2" y="8"/>
                      <a:pt x="4" y="8"/>
                    </a:cubicBezTo>
                    <a:cubicBezTo>
                      <a:pt x="5" y="8"/>
                      <a:pt x="6" y="8"/>
                      <a:pt x="8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554"/>
              <p:cNvSpPr/>
              <p:nvPr/>
            </p:nvSpPr>
            <p:spPr bwMode="auto">
              <a:xfrm>
                <a:off x="4448" y="2447"/>
                <a:ext cx="64" cy="128"/>
              </a:xfrm>
              <a:custGeom>
                <a:gdLst>
                  <a:gd name="T0" fmla="*/ 24 w 27"/>
                  <a:gd name="T1" fmla="*/ 10 h 54"/>
                  <a:gd name="T2" fmla="*/ 27 w 27"/>
                  <a:gd name="T3" fmla="*/ 0 h 54"/>
                  <a:gd name="T4" fmla="*/ 18 w 27"/>
                  <a:gd name="T5" fmla="*/ 1 h 54"/>
                  <a:gd name="T6" fmla="*/ 7 w 27"/>
                  <a:gd name="T7" fmla="*/ 29 h 54"/>
                  <a:gd name="T8" fmla="*/ 2 w 27"/>
                  <a:gd name="T9" fmla="*/ 44 h 54"/>
                  <a:gd name="T10" fmla="*/ 0 w 27"/>
                  <a:gd name="T11" fmla="*/ 54 h 54"/>
                  <a:gd name="T12" fmla="*/ 11 w 27"/>
                  <a:gd name="T13" fmla="*/ 52 h 54"/>
                  <a:gd name="T14" fmla="*/ 19 w 27"/>
                  <a:gd name="T15" fmla="*/ 24 h 54"/>
                  <a:gd name="T16" fmla="*/ 24 w 27"/>
                  <a:gd name="T17" fmla="*/ 1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54">
                    <a:moveTo>
                      <a:pt x="24" y="10"/>
                    </a:moveTo>
                    <a:cubicBezTo>
                      <a:pt x="25" y="7"/>
                      <a:pt x="26" y="4"/>
                      <a:pt x="27" y="0"/>
                    </a:cubicBezTo>
                    <a:cubicBezTo>
                      <a:pt x="24" y="1"/>
                      <a:pt x="21" y="1"/>
                      <a:pt x="18" y="1"/>
                    </a:cubicBezTo>
                    <a:cubicBezTo>
                      <a:pt x="15" y="11"/>
                      <a:pt x="10" y="20"/>
                      <a:pt x="7" y="29"/>
                    </a:cubicBezTo>
                    <a:cubicBezTo>
                      <a:pt x="5" y="34"/>
                      <a:pt x="3" y="39"/>
                      <a:pt x="2" y="44"/>
                    </a:cubicBezTo>
                    <a:cubicBezTo>
                      <a:pt x="1" y="47"/>
                      <a:pt x="1" y="51"/>
                      <a:pt x="0" y="54"/>
                    </a:cubicBezTo>
                    <a:cubicBezTo>
                      <a:pt x="3" y="53"/>
                      <a:pt x="7" y="53"/>
                      <a:pt x="11" y="52"/>
                    </a:cubicBezTo>
                    <a:cubicBezTo>
                      <a:pt x="13" y="43"/>
                      <a:pt x="16" y="33"/>
                      <a:pt x="19" y="24"/>
                    </a:cubicBezTo>
                    <a:cubicBezTo>
                      <a:pt x="21" y="20"/>
                      <a:pt x="22" y="15"/>
                      <a:pt x="24" y="1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555"/>
              <p:cNvSpPr/>
              <p:nvPr/>
            </p:nvSpPr>
            <p:spPr bwMode="auto">
              <a:xfrm>
                <a:off x="4171" y="2525"/>
                <a:ext cx="45" cy="133"/>
              </a:xfrm>
              <a:custGeom>
                <a:gdLst>
                  <a:gd name="T0" fmla="*/ 11 w 19"/>
                  <a:gd name="T1" fmla="*/ 11 h 56"/>
                  <a:gd name="T2" fmla="*/ 10 w 19"/>
                  <a:gd name="T3" fmla="*/ 5 h 56"/>
                  <a:gd name="T4" fmla="*/ 9 w 19"/>
                  <a:gd name="T5" fmla="*/ 0 h 56"/>
                  <a:gd name="T6" fmla="*/ 0 w 19"/>
                  <a:gd name="T7" fmla="*/ 4 h 56"/>
                  <a:gd name="T8" fmla="*/ 6 w 19"/>
                  <a:gd name="T9" fmla="*/ 29 h 56"/>
                  <a:gd name="T10" fmla="*/ 15 w 19"/>
                  <a:gd name="T11" fmla="*/ 56 h 56"/>
                  <a:gd name="T12" fmla="*/ 19 w 19"/>
                  <a:gd name="T13" fmla="*/ 53 h 56"/>
                  <a:gd name="T14" fmla="*/ 13 w 19"/>
                  <a:gd name="T15" fmla="*/ 25 h 56"/>
                  <a:gd name="T16" fmla="*/ 11 w 19"/>
                  <a:gd name="T17" fmla="*/ 11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56">
                    <a:moveTo>
                      <a:pt x="11" y="11"/>
                    </a:moveTo>
                    <a:cubicBezTo>
                      <a:pt x="11" y="9"/>
                      <a:pt x="10" y="7"/>
                      <a:pt x="10" y="5"/>
                    </a:cubicBezTo>
                    <a:cubicBezTo>
                      <a:pt x="10" y="3"/>
                      <a:pt x="10" y="1"/>
                      <a:pt x="9" y="0"/>
                    </a:cubicBezTo>
                    <a:cubicBezTo>
                      <a:pt x="6" y="1"/>
                      <a:pt x="3" y="3"/>
                      <a:pt x="0" y="4"/>
                    </a:cubicBezTo>
                    <a:cubicBezTo>
                      <a:pt x="4" y="12"/>
                      <a:pt x="4" y="21"/>
                      <a:pt x="6" y="29"/>
                    </a:cubicBezTo>
                    <a:cubicBezTo>
                      <a:pt x="9" y="38"/>
                      <a:pt x="11" y="47"/>
                      <a:pt x="15" y="56"/>
                    </a:cubicBezTo>
                    <a:cubicBezTo>
                      <a:pt x="16" y="55"/>
                      <a:pt x="17" y="54"/>
                      <a:pt x="19" y="53"/>
                    </a:cubicBezTo>
                    <a:cubicBezTo>
                      <a:pt x="16" y="44"/>
                      <a:pt x="14" y="34"/>
                      <a:pt x="13" y="25"/>
                    </a:cubicBezTo>
                    <a:cubicBezTo>
                      <a:pt x="12" y="20"/>
                      <a:pt x="12" y="16"/>
                      <a:pt x="11" y="1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556"/>
              <p:cNvSpPr/>
              <p:nvPr/>
            </p:nvSpPr>
            <p:spPr bwMode="auto">
              <a:xfrm>
                <a:off x="4389" y="2450"/>
                <a:ext cx="97" cy="123"/>
              </a:xfrm>
              <a:custGeom>
                <a:gdLst>
                  <a:gd name="T0" fmla="*/ 31 w 41"/>
                  <a:gd name="T1" fmla="*/ 26 h 52"/>
                  <a:gd name="T2" fmla="*/ 41 w 41"/>
                  <a:gd name="T3" fmla="*/ 0 h 52"/>
                  <a:gd name="T4" fmla="*/ 0 w 41"/>
                  <a:gd name="T5" fmla="*/ 6 h 52"/>
                  <a:gd name="T6" fmla="*/ 12 w 41"/>
                  <a:gd name="T7" fmla="*/ 29 h 52"/>
                  <a:gd name="T8" fmla="*/ 23 w 41"/>
                  <a:gd name="T9" fmla="*/ 52 h 52"/>
                  <a:gd name="T10" fmla="*/ 26 w 41"/>
                  <a:gd name="T11" fmla="*/ 40 h 52"/>
                  <a:gd name="T12" fmla="*/ 31 w 41"/>
                  <a:gd name="T13" fmla="*/ 26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2">
                    <a:moveTo>
                      <a:pt x="31" y="26"/>
                    </a:moveTo>
                    <a:cubicBezTo>
                      <a:pt x="34" y="17"/>
                      <a:pt x="38" y="9"/>
                      <a:pt x="41" y="0"/>
                    </a:cubicBezTo>
                    <a:cubicBezTo>
                      <a:pt x="27" y="1"/>
                      <a:pt x="13" y="3"/>
                      <a:pt x="0" y="6"/>
                    </a:cubicBezTo>
                    <a:cubicBezTo>
                      <a:pt x="4" y="13"/>
                      <a:pt x="8" y="21"/>
                      <a:pt x="12" y="29"/>
                    </a:cubicBezTo>
                    <a:cubicBezTo>
                      <a:pt x="16" y="37"/>
                      <a:pt x="19" y="45"/>
                      <a:pt x="23" y="52"/>
                    </a:cubicBezTo>
                    <a:cubicBezTo>
                      <a:pt x="25" y="49"/>
                      <a:pt x="25" y="44"/>
                      <a:pt x="26" y="40"/>
                    </a:cubicBezTo>
                    <a:cubicBezTo>
                      <a:pt x="28" y="36"/>
                      <a:pt x="29" y="31"/>
                      <a:pt x="31" y="2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557"/>
              <p:cNvSpPr/>
              <p:nvPr/>
            </p:nvSpPr>
            <p:spPr bwMode="auto">
              <a:xfrm>
                <a:off x="4476" y="2452"/>
                <a:ext cx="95" cy="119"/>
              </a:xfrm>
              <a:custGeom>
                <a:gdLst>
                  <a:gd name="T0" fmla="*/ 13 w 40"/>
                  <a:gd name="T1" fmla="*/ 9 h 50"/>
                  <a:gd name="T2" fmla="*/ 9 w 40"/>
                  <a:gd name="T3" fmla="*/ 23 h 50"/>
                  <a:gd name="T4" fmla="*/ 0 w 40"/>
                  <a:gd name="T5" fmla="*/ 50 h 50"/>
                  <a:gd name="T6" fmla="*/ 40 w 40"/>
                  <a:gd name="T7" fmla="*/ 46 h 50"/>
                  <a:gd name="T8" fmla="*/ 16 w 40"/>
                  <a:gd name="T9" fmla="*/ 0 h 50"/>
                  <a:gd name="T10" fmla="*/ 13 w 40"/>
                  <a:gd name="T11" fmla="*/ 9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50">
                    <a:moveTo>
                      <a:pt x="13" y="9"/>
                    </a:moveTo>
                    <a:cubicBezTo>
                      <a:pt x="12" y="13"/>
                      <a:pt x="10" y="18"/>
                      <a:pt x="9" y="23"/>
                    </a:cubicBezTo>
                    <a:cubicBezTo>
                      <a:pt x="6" y="32"/>
                      <a:pt x="3" y="41"/>
                      <a:pt x="0" y="50"/>
                    </a:cubicBezTo>
                    <a:cubicBezTo>
                      <a:pt x="14" y="49"/>
                      <a:pt x="27" y="47"/>
                      <a:pt x="40" y="46"/>
                    </a:cubicBezTo>
                    <a:cubicBezTo>
                      <a:pt x="32" y="31"/>
                      <a:pt x="24" y="15"/>
                      <a:pt x="16" y="0"/>
                    </a:cubicBezTo>
                    <a:cubicBezTo>
                      <a:pt x="16" y="3"/>
                      <a:pt x="14" y="6"/>
                      <a:pt x="13" y="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558"/>
              <p:cNvSpPr/>
              <p:nvPr/>
            </p:nvSpPr>
            <p:spPr bwMode="auto">
              <a:xfrm>
                <a:off x="4517" y="2447"/>
                <a:ext cx="80" cy="114"/>
              </a:xfrm>
              <a:custGeom>
                <a:gdLst>
                  <a:gd name="T0" fmla="*/ 12 w 34"/>
                  <a:gd name="T1" fmla="*/ 0 h 48"/>
                  <a:gd name="T2" fmla="*/ 0 w 34"/>
                  <a:gd name="T3" fmla="*/ 0 h 48"/>
                  <a:gd name="T4" fmla="*/ 25 w 34"/>
                  <a:gd name="T5" fmla="*/ 48 h 48"/>
                  <a:gd name="T6" fmla="*/ 34 w 34"/>
                  <a:gd name="T7" fmla="*/ 47 h 48"/>
                  <a:gd name="T8" fmla="*/ 34 w 34"/>
                  <a:gd name="T9" fmla="*/ 47 h 48"/>
                  <a:gd name="T10" fmla="*/ 34 w 34"/>
                  <a:gd name="T11" fmla="*/ 46 h 48"/>
                  <a:gd name="T12" fmla="*/ 23 w 34"/>
                  <a:gd name="T13" fmla="*/ 24 h 48"/>
                  <a:gd name="T14" fmla="*/ 12 w 34"/>
                  <a:gd name="T15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48">
                    <a:moveTo>
                      <a:pt x="12" y="0"/>
                    </a:moveTo>
                    <a:cubicBezTo>
                      <a:pt x="8" y="0"/>
                      <a:pt x="4" y="0"/>
                      <a:pt x="0" y="0"/>
                    </a:cubicBezTo>
                    <a:cubicBezTo>
                      <a:pt x="9" y="16"/>
                      <a:pt x="17" y="32"/>
                      <a:pt x="25" y="48"/>
                    </a:cubicBezTo>
                    <a:cubicBezTo>
                      <a:pt x="28" y="47"/>
                      <a:pt x="31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4" y="47"/>
                      <a:pt x="34" y="46"/>
                      <a:pt x="34" y="46"/>
                    </a:cubicBezTo>
                    <a:cubicBezTo>
                      <a:pt x="30" y="39"/>
                      <a:pt x="26" y="31"/>
                      <a:pt x="23" y="24"/>
                    </a:cubicBezTo>
                    <a:cubicBezTo>
                      <a:pt x="20" y="15"/>
                      <a:pt x="15" y="8"/>
                      <a:pt x="12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559"/>
              <p:cNvSpPr/>
              <p:nvPr/>
            </p:nvSpPr>
            <p:spPr bwMode="auto">
              <a:xfrm>
                <a:off x="4337" y="2473"/>
                <a:ext cx="83" cy="121"/>
              </a:xfrm>
              <a:custGeom>
                <a:gdLst>
                  <a:gd name="T0" fmla="*/ 21 w 35"/>
                  <a:gd name="T1" fmla="*/ 22 h 51"/>
                  <a:gd name="T2" fmla="*/ 6 w 35"/>
                  <a:gd name="T3" fmla="*/ 0 h 51"/>
                  <a:gd name="T4" fmla="*/ 3 w 35"/>
                  <a:gd name="T5" fmla="*/ 25 h 51"/>
                  <a:gd name="T6" fmla="*/ 0 w 35"/>
                  <a:gd name="T7" fmla="*/ 51 h 51"/>
                  <a:gd name="T8" fmla="*/ 35 w 35"/>
                  <a:gd name="T9" fmla="*/ 44 h 51"/>
                  <a:gd name="T10" fmla="*/ 28 w 35"/>
                  <a:gd name="T11" fmla="*/ 34 h 51"/>
                  <a:gd name="T12" fmla="*/ 21 w 35"/>
                  <a:gd name="T13" fmla="*/ 22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1">
                    <a:moveTo>
                      <a:pt x="21" y="22"/>
                    </a:moveTo>
                    <a:cubicBezTo>
                      <a:pt x="17" y="15"/>
                      <a:pt x="11" y="8"/>
                      <a:pt x="6" y="0"/>
                    </a:cubicBezTo>
                    <a:cubicBezTo>
                      <a:pt x="5" y="8"/>
                      <a:pt x="4" y="17"/>
                      <a:pt x="3" y="25"/>
                    </a:cubicBezTo>
                    <a:cubicBezTo>
                      <a:pt x="1" y="34"/>
                      <a:pt x="1" y="43"/>
                      <a:pt x="0" y="51"/>
                    </a:cubicBezTo>
                    <a:cubicBezTo>
                      <a:pt x="12" y="48"/>
                      <a:pt x="24" y="46"/>
                      <a:pt x="35" y="44"/>
                    </a:cubicBezTo>
                    <a:cubicBezTo>
                      <a:pt x="33" y="41"/>
                      <a:pt x="30" y="38"/>
                      <a:pt x="28" y="34"/>
                    </a:cubicBezTo>
                    <a:cubicBezTo>
                      <a:pt x="25" y="30"/>
                      <a:pt x="23" y="26"/>
                      <a:pt x="21" y="2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560"/>
              <p:cNvSpPr/>
              <p:nvPr/>
            </p:nvSpPr>
            <p:spPr bwMode="auto">
              <a:xfrm>
                <a:off x="5144" y="2084"/>
                <a:ext cx="14" cy="62"/>
              </a:xfrm>
              <a:custGeom>
                <a:gdLst>
                  <a:gd name="T0" fmla="*/ 2 w 6"/>
                  <a:gd name="T1" fmla="*/ 0 h 26"/>
                  <a:gd name="T2" fmla="*/ 0 w 6"/>
                  <a:gd name="T3" fmla="*/ 2 h 26"/>
                  <a:gd name="T4" fmla="*/ 1 w 6"/>
                  <a:gd name="T5" fmla="*/ 14 h 26"/>
                  <a:gd name="T6" fmla="*/ 2 w 6"/>
                  <a:gd name="T7" fmla="*/ 21 h 26"/>
                  <a:gd name="T8" fmla="*/ 3 w 6"/>
                  <a:gd name="T9" fmla="*/ 26 h 26"/>
                  <a:gd name="T10" fmla="*/ 6 w 6"/>
                  <a:gd name="T11" fmla="*/ 18 h 26"/>
                  <a:gd name="T12" fmla="*/ 2 w 6"/>
                  <a:gd name="T13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6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6"/>
                      <a:pt x="0" y="10"/>
                      <a:pt x="1" y="14"/>
                    </a:cubicBezTo>
                    <a:cubicBezTo>
                      <a:pt x="1" y="16"/>
                      <a:pt x="1" y="19"/>
                      <a:pt x="2" y="21"/>
                    </a:cubicBezTo>
                    <a:cubicBezTo>
                      <a:pt x="2" y="23"/>
                      <a:pt x="2" y="24"/>
                      <a:pt x="3" y="26"/>
                    </a:cubicBezTo>
                    <a:cubicBezTo>
                      <a:pt x="4" y="23"/>
                      <a:pt x="5" y="20"/>
                      <a:pt x="6" y="18"/>
                    </a:cubicBezTo>
                    <a:cubicBezTo>
                      <a:pt x="2" y="13"/>
                      <a:pt x="1" y="6"/>
                      <a:pt x="2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561"/>
              <p:cNvSpPr/>
              <p:nvPr/>
            </p:nvSpPr>
            <p:spPr bwMode="auto">
              <a:xfrm>
                <a:off x="4197" y="2528"/>
                <a:ext cx="93" cy="121"/>
              </a:xfrm>
              <a:custGeom>
                <a:gdLst>
                  <a:gd name="T0" fmla="*/ 20 w 39"/>
                  <a:gd name="T1" fmla="*/ 17 h 51"/>
                  <a:gd name="T2" fmla="*/ 9 w 39"/>
                  <a:gd name="T3" fmla="*/ 7 h 51"/>
                  <a:gd name="T4" fmla="*/ 0 w 39"/>
                  <a:gd name="T5" fmla="*/ 0 h 51"/>
                  <a:gd name="T6" fmla="*/ 1 w 39"/>
                  <a:gd name="T7" fmla="*/ 2 h 51"/>
                  <a:gd name="T8" fmla="*/ 2 w 39"/>
                  <a:gd name="T9" fmla="*/ 9 h 51"/>
                  <a:gd name="T10" fmla="*/ 3 w 39"/>
                  <a:gd name="T11" fmla="*/ 23 h 51"/>
                  <a:gd name="T12" fmla="*/ 9 w 39"/>
                  <a:gd name="T13" fmla="*/ 51 h 51"/>
                  <a:gd name="T14" fmla="*/ 33 w 39"/>
                  <a:gd name="T15" fmla="*/ 38 h 51"/>
                  <a:gd name="T16" fmla="*/ 39 w 39"/>
                  <a:gd name="T17" fmla="*/ 35 h 51"/>
                  <a:gd name="T18" fmla="*/ 30 w 39"/>
                  <a:gd name="T19" fmla="*/ 27 h 51"/>
                  <a:gd name="T20" fmla="*/ 20 w 39"/>
                  <a:gd name="T21" fmla="*/ 17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51">
                    <a:moveTo>
                      <a:pt x="20" y="17"/>
                    </a:moveTo>
                    <a:cubicBezTo>
                      <a:pt x="16" y="13"/>
                      <a:pt x="13" y="10"/>
                      <a:pt x="9" y="7"/>
                    </a:cubicBezTo>
                    <a:cubicBezTo>
                      <a:pt x="6" y="5"/>
                      <a:pt x="3" y="2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cubicBezTo>
                      <a:pt x="1" y="4"/>
                      <a:pt x="1" y="7"/>
                      <a:pt x="2" y="9"/>
                    </a:cubicBezTo>
                    <a:cubicBezTo>
                      <a:pt x="2" y="13"/>
                      <a:pt x="3" y="18"/>
                      <a:pt x="3" y="23"/>
                    </a:cubicBezTo>
                    <a:cubicBezTo>
                      <a:pt x="5" y="32"/>
                      <a:pt x="7" y="42"/>
                      <a:pt x="9" y="51"/>
                    </a:cubicBezTo>
                    <a:cubicBezTo>
                      <a:pt x="16" y="46"/>
                      <a:pt x="24" y="41"/>
                      <a:pt x="33" y="38"/>
                    </a:cubicBezTo>
                    <a:cubicBezTo>
                      <a:pt x="35" y="37"/>
                      <a:pt x="37" y="36"/>
                      <a:pt x="39" y="35"/>
                    </a:cubicBezTo>
                    <a:cubicBezTo>
                      <a:pt x="36" y="32"/>
                      <a:pt x="33" y="29"/>
                      <a:pt x="30" y="27"/>
                    </a:cubicBezTo>
                    <a:cubicBezTo>
                      <a:pt x="27" y="23"/>
                      <a:pt x="23" y="20"/>
                      <a:pt x="20" y="1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562"/>
              <p:cNvSpPr/>
              <p:nvPr/>
            </p:nvSpPr>
            <p:spPr bwMode="auto">
              <a:xfrm>
                <a:off x="4318" y="2471"/>
                <a:ext cx="31" cy="130"/>
              </a:xfrm>
              <a:custGeom>
                <a:gdLst>
                  <a:gd name="T0" fmla="*/ 13 w 13"/>
                  <a:gd name="T1" fmla="*/ 0 h 55"/>
                  <a:gd name="T2" fmla="*/ 7 w 13"/>
                  <a:gd name="T3" fmla="*/ 1 h 55"/>
                  <a:gd name="T4" fmla="*/ 4 w 13"/>
                  <a:gd name="T5" fmla="*/ 2 h 55"/>
                  <a:gd name="T6" fmla="*/ 1 w 13"/>
                  <a:gd name="T7" fmla="*/ 30 h 55"/>
                  <a:gd name="T8" fmla="*/ 1 w 13"/>
                  <a:gd name="T9" fmla="*/ 44 h 55"/>
                  <a:gd name="T10" fmla="*/ 0 w 13"/>
                  <a:gd name="T11" fmla="*/ 55 h 55"/>
                  <a:gd name="T12" fmla="*/ 7 w 13"/>
                  <a:gd name="T13" fmla="*/ 53 h 55"/>
                  <a:gd name="T14" fmla="*/ 7 w 13"/>
                  <a:gd name="T15" fmla="*/ 53 h 55"/>
                  <a:gd name="T16" fmla="*/ 9 w 13"/>
                  <a:gd name="T17" fmla="*/ 26 h 55"/>
                  <a:gd name="T18" fmla="*/ 13 w 13"/>
                  <a:gd name="T19" fmla="*/ 0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55">
                    <a:moveTo>
                      <a:pt x="13" y="0"/>
                    </a:moveTo>
                    <a:cubicBezTo>
                      <a:pt x="11" y="0"/>
                      <a:pt x="9" y="1"/>
                      <a:pt x="7" y="1"/>
                    </a:cubicBezTo>
                    <a:cubicBezTo>
                      <a:pt x="6" y="1"/>
                      <a:pt x="5" y="2"/>
                      <a:pt x="4" y="2"/>
                    </a:cubicBezTo>
                    <a:cubicBezTo>
                      <a:pt x="4" y="11"/>
                      <a:pt x="2" y="21"/>
                      <a:pt x="1" y="30"/>
                    </a:cubicBezTo>
                    <a:cubicBezTo>
                      <a:pt x="1" y="35"/>
                      <a:pt x="1" y="40"/>
                      <a:pt x="1" y="44"/>
                    </a:cubicBezTo>
                    <a:cubicBezTo>
                      <a:pt x="0" y="48"/>
                      <a:pt x="1" y="51"/>
                      <a:pt x="0" y="55"/>
                    </a:cubicBezTo>
                    <a:cubicBezTo>
                      <a:pt x="2" y="54"/>
                      <a:pt x="4" y="53"/>
                      <a:pt x="7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8" y="44"/>
                      <a:pt x="8" y="35"/>
                      <a:pt x="9" y="26"/>
                    </a:cubicBezTo>
                    <a:cubicBezTo>
                      <a:pt x="10" y="17"/>
                      <a:pt x="12" y="9"/>
                      <a:pt x="13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563"/>
              <p:cNvSpPr/>
              <p:nvPr/>
            </p:nvSpPr>
            <p:spPr bwMode="auto">
              <a:xfrm>
                <a:off x="4353" y="2464"/>
                <a:ext cx="88" cy="114"/>
              </a:xfrm>
              <a:custGeom>
                <a:gdLst>
                  <a:gd name="T0" fmla="*/ 13 w 37"/>
                  <a:gd name="T1" fmla="*/ 0 h 48"/>
                  <a:gd name="T2" fmla="*/ 0 w 37"/>
                  <a:gd name="T3" fmla="*/ 2 h 48"/>
                  <a:gd name="T4" fmla="*/ 16 w 37"/>
                  <a:gd name="T5" fmla="*/ 25 h 48"/>
                  <a:gd name="T6" fmla="*/ 23 w 37"/>
                  <a:gd name="T7" fmla="*/ 38 h 48"/>
                  <a:gd name="T8" fmla="*/ 30 w 37"/>
                  <a:gd name="T9" fmla="*/ 48 h 48"/>
                  <a:gd name="T10" fmla="*/ 37 w 37"/>
                  <a:gd name="T11" fmla="*/ 47 h 48"/>
                  <a:gd name="T12" fmla="*/ 25 w 37"/>
                  <a:gd name="T13" fmla="*/ 23 h 48"/>
                  <a:gd name="T14" fmla="*/ 13 w 37"/>
                  <a:gd name="T15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8">
                    <a:moveTo>
                      <a:pt x="13" y="0"/>
                    </a:moveTo>
                    <a:cubicBezTo>
                      <a:pt x="9" y="1"/>
                      <a:pt x="5" y="1"/>
                      <a:pt x="0" y="2"/>
                    </a:cubicBezTo>
                    <a:cubicBezTo>
                      <a:pt x="5" y="10"/>
                      <a:pt x="11" y="17"/>
                      <a:pt x="16" y="25"/>
                    </a:cubicBezTo>
                    <a:cubicBezTo>
                      <a:pt x="18" y="30"/>
                      <a:pt x="20" y="34"/>
                      <a:pt x="23" y="38"/>
                    </a:cubicBezTo>
                    <a:cubicBezTo>
                      <a:pt x="25" y="41"/>
                      <a:pt x="28" y="44"/>
                      <a:pt x="30" y="48"/>
                    </a:cubicBezTo>
                    <a:cubicBezTo>
                      <a:pt x="32" y="48"/>
                      <a:pt x="35" y="48"/>
                      <a:pt x="37" y="47"/>
                    </a:cubicBezTo>
                    <a:cubicBezTo>
                      <a:pt x="33" y="39"/>
                      <a:pt x="29" y="31"/>
                      <a:pt x="25" y="23"/>
                    </a:cubicBezTo>
                    <a:cubicBezTo>
                      <a:pt x="21" y="15"/>
                      <a:pt x="17" y="8"/>
                      <a:pt x="13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564"/>
              <p:cNvSpPr/>
              <p:nvPr/>
            </p:nvSpPr>
            <p:spPr bwMode="auto">
              <a:xfrm>
                <a:off x="4796" y="2445"/>
                <a:ext cx="66" cy="92"/>
              </a:xfrm>
              <a:custGeom>
                <a:gdLst>
                  <a:gd name="T0" fmla="*/ 8 w 28"/>
                  <a:gd name="T1" fmla="*/ 0 h 39"/>
                  <a:gd name="T2" fmla="*/ 0 w 28"/>
                  <a:gd name="T3" fmla="*/ 0 h 39"/>
                  <a:gd name="T4" fmla="*/ 3 w 28"/>
                  <a:gd name="T5" fmla="*/ 5 h 39"/>
                  <a:gd name="T6" fmla="*/ 9 w 28"/>
                  <a:gd name="T7" fmla="*/ 17 h 39"/>
                  <a:gd name="T8" fmla="*/ 20 w 28"/>
                  <a:gd name="T9" fmla="*/ 39 h 39"/>
                  <a:gd name="T10" fmla="*/ 28 w 28"/>
                  <a:gd name="T11" fmla="*/ 38 h 39"/>
                  <a:gd name="T12" fmla="*/ 28 w 28"/>
                  <a:gd name="T13" fmla="*/ 37 h 39"/>
                  <a:gd name="T14" fmla="*/ 17 w 28"/>
                  <a:gd name="T15" fmla="*/ 16 h 39"/>
                  <a:gd name="T16" fmla="*/ 8 w 28"/>
                  <a:gd name="T17" fmla="*/ 0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9">
                    <a:moveTo>
                      <a:pt x="8" y="0"/>
                    </a:moveTo>
                    <a:cubicBezTo>
                      <a:pt x="5" y="0"/>
                      <a:pt x="2" y="0"/>
                      <a:pt x="0" y="0"/>
                    </a:cubicBezTo>
                    <a:cubicBezTo>
                      <a:pt x="1" y="1"/>
                      <a:pt x="2" y="3"/>
                      <a:pt x="3" y="5"/>
                    </a:cubicBezTo>
                    <a:cubicBezTo>
                      <a:pt x="4" y="9"/>
                      <a:pt x="7" y="13"/>
                      <a:pt x="9" y="17"/>
                    </a:cubicBezTo>
                    <a:cubicBezTo>
                      <a:pt x="13" y="24"/>
                      <a:pt x="16" y="32"/>
                      <a:pt x="20" y="39"/>
                    </a:cubicBezTo>
                    <a:cubicBezTo>
                      <a:pt x="23" y="38"/>
                      <a:pt x="25" y="38"/>
                      <a:pt x="28" y="38"/>
                    </a:cubicBezTo>
                    <a:cubicBezTo>
                      <a:pt x="28" y="38"/>
                      <a:pt x="28" y="38"/>
                      <a:pt x="28" y="37"/>
                    </a:cubicBezTo>
                    <a:cubicBezTo>
                      <a:pt x="24" y="30"/>
                      <a:pt x="20" y="23"/>
                      <a:pt x="17" y="16"/>
                    </a:cubicBezTo>
                    <a:cubicBezTo>
                      <a:pt x="14" y="11"/>
                      <a:pt x="12" y="4"/>
                      <a:pt x="8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565"/>
              <p:cNvSpPr/>
              <p:nvPr/>
            </p:nvSpPr>
            <p:spPr bwMode="auto">
              <a:xfrm>
                <a:off x="4734" y="2445"/>
                <a:ext cx="55" cy="102"/>
              </a:xfrm>
              <a:custGeom>
                <a:gdLst>
                  <a:gd name="T0" fmla="*/ 17 w 23"/>
                  <a:gd name="T1" fmla="*/ 17 h 43"/>
                  <a:gd name="T2" fmla="*/ 21 w 23"/>
                  <a:gd name="T3" fmla="*/ 5 h 43"/>
                  <a:gd name="T4" fmla="*/ 23 w 23"/>
                  <a:gd name="T5" fmla="*/ 0 h 43"/>
                  <a:gd name="T6" fmla="*/ 15 w 23"/>
                  <a:gd name="T7" fmla="*/ 0 h 43"/>
                  <a:gd name="T8" fmla="*/ 0 w 23"/>
                  <a:gd name="T9" fmla="*/ 43 h 43"/>
                  <a:gd name="T10" fmla="*/ 10 w 23"/>
                  <a:gd name="T11" fmla="*/ 42 h 43"/>
                  <a:gd name="T12" fmla="*/ 13 w 23"/>
                  <a:gd name="T13" fmla="*/ 29 h 43"/>
                  <a:gd name="T14" fmla="*/ 17 w 23"/>
                  <a:gd name="T15" fmla="*/ 17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3">
                    <a:moveTo>
                      <a:pt x="17" y="17"/>
                    </a:moveTo>
                    <a:cubicBezTo>
                      <a:pt x="18" y="13"/>
                      <a:pt x="20" y="9"/>
                      <a:pt x="21" y="5"/>
                    </a:cubicBezTo>
                    <a:cubicBezTo>
                      <a:pt x="22" y="3"/>
                      <a:pt x="22" y="1"/>
                      <a:pt x="23" y="0"/>
                    </a:cubicBezTo>
                    <a:cubicBezTo>
                      <a:pt x="20" y="0"/>
                      <a:pt x="18" y="0"/>
                      <a:pt x="15" y="0"/>
                    </a:cubicBezTo>
                    <a:cubicBezTo>
                      <a:pt x="10" y="14"/>
                      <a:pt x="5" y="28"/>
                      <a:pt x="0" y="43"/>
                    </a:cubicBezTo>
                    <a:cubicBezTo>
                      <a:pt x="3" y="42"/>
                      <a:pt x="7" y="42"/>
                      <a:pt x="10" y="42"/>
                    </a:cubicBezTo>
                    <a:cubicBezTo>
                      <a:pt x="11" y="37"/>
                      <a:pt x="12" y="33"/>
                      <a:pt x="13" y="29"/>
                    </a:cubicBezTo>
                    <a:cubicBezTo>
                      <a:pt x="15" y="25"/>
                      <a:pt x="16" y="21"/>
                      <a:pt x="17" y="1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566"/>
              <p:cNvSpPr/>
              <p:nvPr/>
            </p:nvSpPr>
            <p:spPr bwMode="auto">
              <a:xfrm>
                <a:off x="4547" y="2442"/>
                <a:ext cx="88" cy="110"/>
              </a:xfrm>
              <a:custGeom>
                <a:gdLst>
                  <a:gd name="T0" fmla="*/ 32 w 37"/>
                  <a:gd name="T1" fmla="*/ 11 h 46"/>
                  <a:gd name="T2" fmla="*/ 37 w 37"/>
                  <a:gd name="T3" fmla="*/ 0 h 46"/>
                  <a:gd name="T4" fmla="*/ 0 w 37"/>
                  <a:gd name="T5" fmla="*/ 1 h 46"/>
                  <a:gd name="T6" fmla="*/ 11 w 37"/>
                  <a:gd name="T7" fmla="*/ 24 h 46"/>
                  <a:gd name="T8" fmla="*/ 21 w 37"/>
                  <a:gd name="T9" fmla="*/ 46 h 46"/>
                  <a:gd name="T10" fmla="*/ 28 w 37"/>
                  <a:gd name="T11" fmla="*/ 25 h 46"/>
                  <a:gd name="T12" fmla="*/ 32 w 37"/>
                  <a:gd name="T13" fmla="*/ 11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46">
                    <a:moveTo>
                      <a:pt x="32" y="11"/>
                    </a:moveTo>
                    <a:cubicBezTo>
                      <a:pt x="33" y="7"/>
                      <a:pt x="35" y="4"/>
                      <a:pt x="37" y="0"/>
                    </a:cubicBezTo>
                    <a:cubicBezTo>
                      <a:pt x="24" y="0"/>
                      <a:pt x="12" y="1"/>
                      <a:pt x="0" y="1"/>
                    </a:cubicBezTo>
                    <a:cubicBezTo>
                      <a:pt x="4" y="9"/>
                      <a:pt x="8" y="17"/>
                      <a:pt x="11" y="24"/>
                    </a:cubicBezTo>
                    <a:cubicBezTo>
                      <a:pt x="14" y="32"/>
                      <a:pt x="17" y="39"/>
                      <a:pt x="21" y="46"/>
                    </a:cubicBezTo>
                    <a:cubicBezTo>
                      <a:pt x="23" y="38"/>
                      <a:pt x="26" y="32"/>
                      <a:pt x="28" y="25"/>
                    </a:cubicBezTo>
                    <a:cubicBezTo>
                      <a:pt x="29" y="20"/>
                      <a:pt x="30" y="15"/>
                      <a:pt x="32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567"/>
              <p:cNvSpPr/>
              <p:nvPr/>
            </p:nvSpPr>
            <p:spPr bwMode="auto">
              <a:xfrm>
                <a:off x="4819" y="2442"/>
                <a:ext cx="71" cy="86"/>
              </a:xfrm>
              <a:custGeom>
                <a:gdLst>
                  <a:gd name="T0" fmla="*/ 27 w 30"/>
                  <a:gd name="T1" fmla="*/ 0 h 36"/>
                  <a:gd name="T2" fmla="*/ 0 w 30"/>
                  <a:gd name="T3" fmla="*/ 1 h 36"/>
                  <a:gd name="T4" fmla="*/ 8 w 30"/>
                  <a:gd name="T5" fmla="*/ 16 h 36"/>
                  <a:gd name="T6" fmla="*/ 18 w 30"/>
                  <a:gd name="T7" fmla="*/ 36 h 36"/>
                  <a:gd name="T8" fmla="*/ 30 w 30"/>
                  <a:gd name="T9" fmla="*/ 0 h 36"/>
                  <a:gd name="T10" fmla="*/ 27 w 30"/>
                  <a:gd name="T11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36">
                    <a:moveTo>
                      <a:pt x="27" y="0"/>
                    </a:moveTo>
                    <a:cubicBezTo>
                      <a:pt x="18" y="0"/>
                      <a:pt x="9" y="1"/>
                      <a:pt x="0" y="1"/>
                    </a:cubicBezTo>
                    <a:cubicBezTo>
                      <a:pt x="4" y="5"/>
                      <a:pt x="6" y="11"/>
                      <a:pt x="8" y="16"/>
                    </a:cubicBezTo>
                    <a:cubicBezTo>
                      <a:pt x="11" y="23"/>
                      <a:pt x="15" y="29"/>
                      <a:pt x="18" y="36"/>
                    </a:cubicBezTo>
                    <a:cubicBezTo>
                      <a:pt x="21" y="24"/>
                      <a:pt x="26" y="12"/>
                      <a:pt x="30" y="0"/>
                    </a:cubicBezTo>
                    <a:cubicBezTo>
                      <a:pt x="29" y="0"/>
                      <a:pt x="28" y="0"/>
                      <a:pt x="27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568"/>
              <p:cNvSpPr/>
              <p:nvPr/>
            </p:nvSpPr>
            <p:spPr bwMode="auto">
              <a:xfrm>
                <a:off x="4760" y="2445"/>
                <a:ext cx="81" cy="99"/>
              </a:xfrm>
              <a:custGeom>
                <a:gdLst>
                  <a:gd name="T0" fmla="*/ 17 w 34"/>
                  <a:gd name="T1" fmla="*/ 7 h 42"/>
                  <a:gd name="T2" fmla="*/ 14 w 34"/>
                  <a:gd name="T3" fmla="*/ 0 h 42"/>
                  <a:gd name="T4" fmla="*/ 12 w 34"/>
                  <a:gd name="T5" fmla="*/ 3 h 42"/>
                  <a:gd name="T6" fmla="*/ 11 w 34"/>
                  <a:gd name="T7" fmla="*/ 7 h 42"/>
                  <a:gd name="T8" fmla="*/ 7 w 34"/>
                  <a:gd name="T9" fmla="*/ 19 h 42"/>
                  <a:gd name="T10" fmla="*/ 0 w 34"/>
                  <a:gd name="T11" fmla="*/ 42 h 42"/>
                  <a:gd name="T12" fmla="*/ 13 w 34"/>
                  <a:gd name="T13" fmla="*/ 40 h 42"/>
                  <a:gd name="T14" fmla="*/ 34 w 34"/>
                  <a:gd name="T15" fmla="*/ 39 h 42"/>
                  <a:gd name="T16" fmla="*/ 23 w 34"/>
                  <a:gd name="T17" fmla="*/ 19 h 42"/>
                  <a:gd name="T18" fmla="*/ 17 w 34"/>
                  <a:gd name="T19" fmla="*/ 7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42">
                    <a:moveTo>
                      <a:pt x="17" y="7"/>
                    </a:moveTo>
                    <a:cubicBezTo>
                      <a:pt x="16" y="5"/>
                      <a:pt x="15" y="2"/>
                      <a:pt x="14" y="0"/>
                    </a:cubicBezTo>
                    <a:cubicBezTo>
                      <a:pt x="13" y="1"/>
                      <a:pt x="13" y="2"/>
                      <a:pt x="12" y="3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0" y="11"/>
                      <a:pt x="8" y="15"/>
                      <a:pt x="7" y="19"/>
                    </a:cubicBezTo>
                    <a:cubicBezTo>
                      <a:pt x="5" y="27"/>
                      <a:pt x="2" y="34"/>
                      <a:pt x="0" y="42"/>
                    </a:cubicBezTo>
                    <a:cubicBezTo>
                      <a:pt x="5" y="41"/>
                      <a:pt x="9" y="41"/>
                      <a:pt x="13" y="40"/>
                    </a:cubicBezTo>
                    <a:cubicBezTo>
                      <a:pt x="20" y="40"/>
                      <a:pt x="27" y="39"/>
                      <a:pt x="34" y="39"/>
                    </a:cubicBezTo>
                    <a:cubicBezTo>
                      <a:pt x="29" y="32"/>
                      <a:pt x="26" y="25"/>
                      <a:pt x="23" y="19"/>
                    </a:cubicBezTo>
                    <a:cubicBezTo>
                      <a:pt x="21" y="15"/>
                      <a:pt x="19" y="11"/>
                      <a:pt x="17" y="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569"/>
              <p:cNvSpPr/>
              <p:nvPr/>
            </p:nvSpPr>
            <p:spPr bwMode="auto">
              <a:xfrm>
                <a:off x="4599" y="2442"/>
                <a:ext cx="57" cy="117"/>
              </a:xfrm>
              <a:custGeom>
                <a:gdLst>
                  <a:gd name="T0" fmla="*/ 24 w 24"/>
                  <a:gd name="T1" fmla="*/ 0 h 49"/>
                  <a:gd name="T2" fmla="*/ 16 w 24"/>
                  <a:gd name="T3" fmla="*/ 0 h 49"/>
                  <a:gd name="T4" fmla="*/ 12 w 24"/>
                  <a:gd name="T5" fmla="*/ 11 h 49"/>
                  <a:gd name="T6" fmla="*/ 8 w 24"/>
                  <a:gd name="T7" fmla="*/ 24 h 49"/>
                  <a:gd name="T8" fmla="*/ 0 w 24"/>
                  <a:gd name="T9" fmla="*/ 48 h 49"/>
                  <a:gd name="T10" fmla="*/ 1 w 24"/>
                  <a:gd name="T11" fmla="*/ 48 h 49"/>
                  <a:gd name="T12" fmla="*/ 1 w 24"/>
                  <a:gd name="T13" fmla="*/ 49 h 49"/>
                  <a:gd name="T14" fmla="*/ 9 w 24"/>
                  <a:gd name="T15" fmla="*/ 48 h 49"/>
                  <a:gd name="T16" fmla="*/ 17 w 24"/>
                  <a:gd name="T17" fmla="*/ 24 h 49"/>
                  <a:gd name="T18" fmla="*/ 24 w 24"/>
                  <a:gd name="T19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9">
                    <a:moveTo>
                      <a:pt x="24" y="0"/>
                    </a:moveTo>
                    <a:cubicBezTo>
                      <a:pt x="22" y="0"/>
                      <a:pt x="19" y="0"/>
                      <a:pt x="16" y="0"/>
                    </a:cubicBezTo>
                    <a:cubicBezTo>
                      <a:pt x="15" y="4"/>
                      <a:pt x="13" y="8"/>
                      <a:pt x="12" y="11"/>
                    </a:cubicBezTo>
                    <a:cubicBezTo>
                      <a:pt x="10" y="16"/>
                      <a:pt x="9" y="20"/>
                      <a:pt x="8" y="24"/>
                    </a:cubicBezTo>
                    <a:cubicBezTo>
                      <a:pt x="5" y="32"/>
                      <a:pt x="1" y="40"/>
                      <a:pt x="0" y="48"/>
                    </a:cubicBezTo>
                    <a:cubicBezTo>
                      <a:pt x="0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9"/>
                    </a:cubicBezTo>
                    <a:cubicBezTo>
                      <a:pt x="4" y="48"/>
                      <a:pt x="6" y="48"/>
                      <a:pt x="9" y="48"/>
                    </a:cubicBezTo>
                    <a:cubicBezTo>
                      <a:pt x="11" y="39"/>
                      <a:pt x="14" y="32"/>
                      <a:pt x="17" y="24"/>
                    </a:cubicBezTo>
                    <a:cubicBezTo>
                      <a:pt x="19" y="16"/>
                      <a:pt x="21" y="8"/>
                      <a:pt x="24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570"/>
              <p:cNvSpPr/>
              <p:nvPr/>
            </p:nvSpPr>
            <p:spPr bwMode="auto">
              <a:xfrm>
                <a:off x="4689" y="2442"/>
                <a:ext cx="76" cy="98"/>
              </a:xfrm>
              <a:custGeom>
                <a:gdLst>
                  <a:gd name="T0" fmla="*/ 14 w 32"/>
                  <a:gd name="T1" fmla="*/ 0 h 41"/>
                  <a:gd name="T2" fmla="*/ 0 w 32"/>
                  <a:gd name="T3" fmla="*/ 0 h 41"/>
                  <a:gd name="T4" fmla="*/ 10 w 32"/>
                  <a:gd name="T5" fmla="*/ 21 h 41"/>
                  <a:gd name="T6" fmla="*/ 18 w 32"/>
                  <a:gd name="T7" fmla="*/ 41 h 41"/>
                  <a:gd name="T8" fmla="*/ 32 w 32"/>
                  <a:gd name="T9" fmla="*/ 0 h 41"/>
                  <a:gd name="T10" fmla="*/ 14 w 32"/>
                  <a:gd name="T11" fmla="*/ 0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41">
                    <a:moveTo>
                      <a:pt x="14" y="0"/>
                    </a:moveTo>
                    <a:cubicBezTo>
                      <a:pt x="9" y="0"/>
                      <a:pt x="5" y="0"/>
                      <a:pt x="0" y="0"/>
                    </a:cubicBezTo>
                    <a:cubicBezTo>
                      <a:pt x="4" y="7"/>
                      <a:pt x="7" y="14"/>
                      <a:pt x="10" y="21"/>
                    </a:cubicBezTo>
                    <a:cubicBezTo>
                      <a:pt x="13" y="28"/>
                      <a:pt x="16" y="34"/>
                      <a:pt x="18" y="41"/>
                    </a:cubicBezTo>
                    <a:cubicBezTo>
                      <a:pt x="22" y="27"/>
                      <a:pt x="27" y="14"/>
                      <a:pt x="32" y="0"/>
                    </a:cubicBezTo>
                    <a:cubicBezTo>
                      <a:pt x="26" y="0"/>
                      <a:pt x="20" y="0"/>
                      <a:pt x="14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571"/>
              <p:cNvSpPr/>
              <p:nvPr/>
            </p:nvSpPr>
            <p:spPr bwMode="auto">
              <a:xfrm>
                <a:off x="4661" y="2442"/>
                <a:ext cx="69" cy="105"/>
              </a:xfrm>
              <a:custGeom>
                <a:gdLst>
                  <a:gd name="T0" fmla="*/ 10 w 29"/>
                  <a:gd name="T1" fmla="*/ 0 h 44"/>
                  <a:gd name="T2" fmla="*/ 0 w 29"/>
                  <a:gd name="T3" fmla="*/ 0 h 44"/>
                  <a:gd name="T4" fmla="*/ 11 w 29"/>
                  <a:gd name="T5" fmla="*/ 20 h 44"/>
                  <a:gd name="T6" fmla="*/ 23 w 29"/>
                  <a:gd name="T7" fmla="*/ 44 h 44"/>
                  <a:gd name="T8" fmla="*/ 23 w 29"/>
                  <a:gd name="T9" fmla="*/ 44 h 44"/>
                  <a:gd name="T10" fmla="*/ 29 w 29"/>
                  <a:gd name="T11" fmla="*/ 44 h 44"/>
                  <a:gd name="T12" fmla="*/ 20 w 29"/>
                  <a:gd name="T13" fmla="*/ 21 h 44"/>
                  <a:gd name="T14" fmla="*/ 10 w 29"/>
                  <a:gd name="T1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44">
                    <a:moveTo>
                      <a:pt x="10" y="0"/>
                    </a:moveTo>
                    <a:cubicBezTo>
                      <a:pt x="7" y="0"/>
                      <a:pt x="4" y="0"/>
                      <a:pt x="0" y="0"/>
                    </a:cubicBezTo>
                    <a:cubicBezTo>
                      <a:pt x="5" y="6"/>
                      <a:pt x="8" y="13"/>
                      <a:pt x="11" y="20"/>
                    </a:cubicBezTo>
                    <a:cubicBezTo>
                      <a:pt x="15" y="28"/>
                      <a:pt x="19" y="36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5" y="44"/>
                      <a:pt x="27" y="44"/>
                      <a:pt x="29" y="44"/>
                    </a:cubicBezTo>
                    <a:cubicBezTo>
                      <a:pt x="27" y="36"/>
                      <a:pt x="23" y="28"/>
                      <a:pt x="20" y="21"/>
                    </a:cubicBezTo>
                    <a:cubicBezTo>
                      <a:pt x="17" y="14"/>
                      <a:pt x="14" y="7"/>
                      <a:pt x="1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572"/>
              <p:cNvSpPr/>
              <p:nvPr/>
            </p:nvSpPr>
            <p:spPr bwMode="auto">
              <a:xfrm>
                <a:off x="4197" y="2514"/>
                <a:ext cx="116" cy="95"/>
              </a:xfrm>
              <a:custGeom>
                <a:gdLst>
                  <a:gd name="T0" fmla="*/ 28 w 49"/>
                  <a:gd name="T1" fmla="*/ 17 h 40"/>
                  <a:gd name="T2" fmla="*/ 18 w 49"/>
                  <a:gd name="T3" fmla="*/ 7 h 40"/>
                  <a:gd name="T4" fmla="*/ 9 w 49"/>
                  <a:gd name="T5" fmla="*/ 0 h 40"/>
                  <a:gd name="T6" fmla="*/ 0 w 49"/>
                  <a:gd name="T7" fmla="*/ 4 h 40"/>
                  <a:gd name="T8" fmla="*/ 20 w 49"/>
                  <a:gd name="T9" fmla="*/ 21 h 40"/>
                  <a:gd name="T10" fmla="*/ 31 w 49"/>
                  <a:gd name="T11" fmla="*/ 31 h 40"/>
                  <a:gd name="T12" fmla="*/ 41 w 49"/>
                  <a:gd name="T13" fmla="*/ 40 h 40"/>
                  <a:gd name="T14" fmla="*/ 41 w 49"/>
                  <a:gd name="T15" fmla="*/ 40 h 40"/>
                  <a:gd name="T16" fmla="*/ 49 w 49"/>
                  <a:gd name="T17" fmla="*/ 37 h 40"/>
                  <a:gd name="T18" fmla="*/ 28 w 49"/>
                  <a:gd name="T19" fmla="*/ 17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40">
                    <a:moveTo>
                      <a:pt x="28" y="17"/>
                    </a:moveTo>
                    <a:cubicBezTo>
                      <a:pt x="25" y="14"/>
                      <a:pt x="21" y="11"/>
                      <a:pt x="18" y="7"/>
                    </a:cubicBezTo>
                    <a:cubicBezTo>
                      <a:pt x="15" y="4"/>
                      <a:pt x="13" y="1"/>
                      <a:pt x="9" y="0"/>
                    </a:cubicBezTo>
                    <a:cubicBezTo>
                      <a:pt x="6" y="1"/>
                      <a:pt x="3" y="2"/>
                      <a:pt x="0" y="4"/>
                    </a:cubicBezTo>
                    <a:cubicBezTo>
                      <a:pt x="7" y="9"/>
                      <a:pt x="14" y="15"/>
                      <a:pt x="20" y="21"/>
                    </a:cubicBezTo>
                    <a:cubicBezTo>
                      <a:pt x="24" y="24"/>
                      <a:pt x="27" y="28"/>
                      <a:pt x="31" y="31"/>
                    </a:cubicBezTo>
                    <a:cubicBezTo>
                      <a:pt x="34" y="34"/>
                      <a:pt x="38" y="37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4" y="39"/>
                      <a:pt x="46" y="38"/>
                      <a:pt x="49" y="37"/>
                    </a:cubicBezTo>
                    <a:cubicBezTo>
                      <a:pt x="42" y="31"/>
                      <a:pt x="35" y="24"/>
                      <a:pt x="28" y="1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573"/>
              <p:cNvSpPr/>
              <p:nvPr/>
            </p:nvSpPr>
            <p:spPr bwMode="auto">
              <a:xfrm>
                <a:off x="5170" y="1965"/>
                <a:ext cx="90" cy="17"/>
              </a:xfrm>
              <a:custGeom>
                <a:gdLst>
                  <a:gd name="T0" fmla="*/ 0 w 38"/>
                  <a:gd name="T1" fmla="*/ 5 h 7"/>
                  <a:gd name="T2" fmla="*/ 5 w 38"/>
                  <a:gd name="T3" fmla="*/ 5 h 7"/>
                  <a:gd name="T4" fmla="*/ 14 w 38"/>
                  <a:gd name="T5" fmla="*/ 5 h 7"/>
                  <a:gd name="T6" fmla="*/ 32 w 38"/>
                  <a:gd name="T7" fmla="*/ 7 h 7"/>
                  <a:gd name="T8" fmla="*/ 32 w 38"/>
                  <a:gd name="T9" fmla="*/ 7 h 7"/>
                  <a:gd name="T10" fmla="*/ 38 w 38"/>
                  <a:gd name="T11" fmla="*/ 0 h 7"/>
                  <a:gd name="T12" fmla="*/ 12 w 38"/>
                  <a:gd name="T13" fmla="*/ 2 h 7"/>
                  <a:gd name="T14" fmla="*/ 0 w 38"/>
                  <a:gd name="T15" fmla="*/ 5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7">
                    <a:moveTo>
                      <a:pt x="0" y="5"/>
                    </a:moveTo>
                    <a:cubicBezTo>
                      <a:pt x="2" y="5"/>
                      <a:pt x="4" y="5"/>
                      <a:pt x="5" y="5"/>
                    </a:cubicBezTo>
                    <a:cubicBezTo>
                      <a:pt x="8" y="5"/>
                      <a:pt x="11" y="5"/>
                      <a:pt x="14" y="5"/>
                    </a:cubicBezTo>
                    <a:cubicBezTo>
                      <a:pt x="20" y="6"/>
                      <a:pt x="26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4" y="4"/>
                      <a:pt x="36" y="2"/>
                      <a:pt x="38" y="0"/>
                    </a:cubicBezTo>
                    <a:cubicBezTo>
                      <a:pt x="29" y="0"/>
                      <a:pt x="21" y="0"/>
                      <a:pt x="12" y="2"/>
                    </a:cubicBezTo>
                    <a:cubicBezTo>
                      <a:pt x="8" y="3"/>
                      <a:pt x="4" y="4"/>
                      <a:pt x="0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574"/>
              <p:cNvSpPr/>
              <p:nvPr/>
            </p:nvSpPr>
            <p:spPr bwMode="auto">
              <a:xfrm>
                <a:off x="4864" y="2440"/>
                <a:ext cx="48" cy="95"/>
              </a:xfrm>
              <a:custGeom>
                <a:gdLst>
                  <a:gd name="T0" fmla="*/ 13 w 20"/>
                  <a:gd name="T1" fmla="*/ 1 h 40"/>
                  <a:gd name="T2" fmla="*/ 0 w 20"/>
                  <a:gd name="T3" fmla="*/ 39 h 40"/>
                  <a:gd name="T4" fmla="*/ 0 w 20"/>
                  <a:gd name="T5" fmla="*/ 39 h 40"/>
                  <a:gd name="T6" fmla="*/ 0 w 20"/>
                  <a:gd name="T7" fmla="*/ 40 h 40"/>
                  <a:gd name="T8" fmla="*/ 8 w 20"/>
                  <a:gd name="T9" fmla="*/ 39 h 40"/>
                  <a:gd name="T10" fmla="*/ 20 w 20"/>
                  <a:gd name="T11" fmla="*/ 0 h 40"/>
                  <a:gd name="T12" fmla="*/ 13 w 20"/>
                  <a:gd name="T13" fmla="*/ 1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40">
                    <a:moveTo>
                      <a:pt x="13" y="1"/>
                    </a:moveTo>
                    <a:cubicBezTo>
                      <a:pt x="9" y="14"/>
                      <a:pt x="3" y="26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3" y="40"/>
                      <a:pt x="6" y="39"/>
                      <a:pt x="8" y="39"/>
                    </a:cubicBezTo>
                    <a:cubicBezTo>
                      <a:pt x="12" y="26"/>
                      <a:pt x="16" y="13"/>
                      <a:pt x="20" y="0"/>
                    </a:cubicBezTo>
                    <a:cubicBezTo>
                      <a:pt x="18" y="0"/>
                      <a:pt x="15" y="0"/>
                      <a:pt x="13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575"/>
              <p:cNvSpPr/>
              <p:nvPr/>
            </p:nvSpPr>
            <p:spPr bwMode="auto">
              <a:xfrm>
                <a:off x="5120" y="1980"/>
                <a:ext cx="123" cy="23"/>
              </a:xfrm>
              <a:custGeom>
                <a:gdLst>
                  <a:gd name="T0" fmla="*/ 24 w 52"/>
                  <a:gd name="T1" fmla="*/ 0 h 10"/>
                  <a:gd name="T2" fmla="*/ 18 w 52"/>
                  <a:gd name="T3" fmla="*/ 0 h 10"/>
                  <a:gd name="T4" fmla="*/ 0 w 52"/>
                  <a:gd name="T5" fmla="*/ 7 h 10"/>
                  <a:gd name="T6" fmla="*/ 22 w 52"/>
                  <a:gd name="T7" fmla="*/ 9 h 10"/>
                  <a:gd name="T8" fmla="*/ 34 w 52"/>
                  <a:gd name="T9" fmla="*/ 9 h 10"/>
                  <a:gd name="T10" fmla="*/ 41 w 52"/>
                  <a:gd name="T11" fmla="*/ 10 h 10"/>
                  <a:gd name="T12" fmla="*/ 46 w 52"/>
                  <a:gd name="T13" fmla="*/ 10 h 10"/>
                  <a:gd name="T14" fmla="*/ 52 w 52"/>
                  <a:gd name="T15" fmla="*/ 2 h 10"/>
                  <a:gd name="T16" fmla="*/ 34 w 52"/>
                  <a:gd name="T17" fmla="*/ 1 h 10"/>
                  <a:gd name="T18" fmla="*/ 24 w 52"/>
                  <a:gd name="T1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10">
                    <a:moveTo>
                      <a:pt x="24" y="0"/>
                    </a:moveTo>
                    <a:cubicBezTo>
                      <a:pt x="22" y="0"/>
                      <a:pt x="20" y="1"/>
                      <a:pt x="18" y="0"/>
                    </a:cubicBezTo>
                    <a:cubicBezTo>
                      <a:pt x="12" y="2"/>
                      <a:pt x="6" y="4"/>
                      <a:pt x="0" y="7"/>
                    </a:cubicBezTo>
                    <a:cubicBezTo>
                      <a:pt x="8" y="7"/>
                      <a:pt x="15" y="9"/>
                      <a:pt x="22" y="9"/>
                    </a:cubicBezTo>
                    <a:cubicBezTo>
                      <a:pt x="26" y="9"/>
                      <a:pt x="30" y="9"/>
                      <a:pt x="34" y="9"/>
                    </a:cubicBezTo>
                    <a:cubicBezTo>
                      <a:pt x="36" y="9"/>
                      <a:pt x="38" y="9"/>
                      <a:pt x="41" y="10"/>
                    </a:cubicBezTo>
                    <a:cubicBezTo>
                      <a:pt x="42" y="10"/>
                      <a:pt x="44" y="10"/>
                      <a:pt x="46" y="10"/>
                    </a:cubicBezTo>
                    <a:cubicBezTo>
                      <a:pt x="48" y="7"/>
                      <a:pt x="50" y="5"/>
                      <a:pt x="52" y="2"/>
                    </a:cubicBezTo>
                    <a:cubicBezTo>
                      <a:pt x="46" y="2"/>
                      <a:pt x="40" y="1"/>
                      <a:pt x="34" y="1"/>
                    </a:cubicBezTo>
                    <a:cubicBezTo>
                      <a:pt x="30" y="1"/>
                      <a:pt x="27" y="0"/>
                      <a:pt x="24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576"/>
              <p:cNvSpPr/>
              <p:nvPr/>
            </p:nvSpPr>
            <p:spPr bwMode="auto">
              <a:xfrm>
                <a:off x="4086" y="2537"/>
                <a:ext cx="114" cy="119"/>
              </a:xfrm>
              <a:custGeom>
                <a:gdLst>
                  <a:gd name="T0" fmla="*/ 26 w 48"/>
                  <a:gd name="T1" fmla="*/ 37 h 50"/>
                  <a:gd name="T2" fmla="*/ 48 w 48"/>
                  <a:gd name="T3" fmla="*/ 50 h 50"/>
                  <a:gd name="T4" fmla="*/ 41 w 48"/>
                  <a:gd name="T5" fmla="*/ 24 h 50"/>
                  <a:gd name="T6" fmla="*/ 35 w 48"/>
                  <a:gd name="T7" fmla="*/ 0 h 50"/>
                  <a:gd name="T8" fmla="*/ 0 w 48"/>
                  <a:gd name="T9" fmla="*/ 27 h 50"/>
                  <a:gd name="T10" fmla="*/ 12 w 48"/>
                  <a:gd name="T11" fmla="*/ 31 h 50"/>
                  <a:gd name="T12" fmla="*/ 26 w 48"/>
                  <a:gd name="T13" fmla="*/ 37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0">
                    <a:moveTo>
                      <a:pt x="26" y="37"/>
                    </a:moveTo>
                    <a:cubicBezTo>
                      <a:pt x="33" y="41"/>
                      <a:pt x="41" y="45"/>
                      <a:pt x="48" y="50"/>
                    </a:cubicBezTo>
                    <a:cubicBezTo>
                      <a:pt x="45" y="42"/>
                      <a:pt x="43" y="33"/>
                      <a:pt x="41" y="24"/>
                    </a:cubicBezTo>
                    <a:cubicBezTo>
                      <a:pt x="38" y="16"/>
                      <a:pt x="38" y="8"/>
                      <a:pt x="35" y="0"/>
                    </a:cubicBezTo>
                    <a:cubicBezTo>
                      <a:pt x="22" y="8"/>
                      <a:pt x="11" y="16"/>
                      <a:pt x="0" y="27"/>
                    </a:cubicBezTo>
                    <a:cubicBezTo>
                      <a:pt x="4" y="28"/>
                      <a:pt x="8" y="29"/>
                      <a:pt x="12" y="31"/>
                    </a:cubicBezTo>
                    <a:cubicBezTo>
                      <a:pt x="17" y="33"/>
                      <a:pt x="21" y="35"/>
                      <a:pt x="26" y="3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577"/>
              <p:cNvSpPr/>
              <p:nvPr/>
            </p:nvSpPr>
            <p:spPr bwMode="auto">
              <a:xfrm>
                <a:off x="3996" y="2820"/>
                <a:ext cx="100" cy="59"/>
              </a:xfrm>
              <a:custGeom>
                <a:gdLst>
                  <a:gd name="T0" fmla="*/ 24 w 42"/>
                  <a:gd name="T1" fmla="*/ 15 h 25"/>
                  <a:gd name="T2" fmla="*/ 11 w 42"/>
                  <a:gd name="T3" fmla="*/ 7 h 25"/>
                  <a:gd name="T4" fmla="*/ 0 w 42"/>
                  <a:gd name="T5" fmla="*/ 0 h 25"/>
                  <a:gd name="T6" fmla="*/ 0 w 42"/>
                  <a:gd name="T7" fmla="*/ 12 h 25"/>
                  <a:gd name="T8" fmla="*/ 2 w 42"/>
                  <a:gd name="T9" fmla="*/ 25 h 25"/>
                  <a:gd name="T10" fmla="*/ 42 w 42"/>
                  <a:gd name="T11" fmla="*/ 25 h 25"/>
                  <a:gd name="T12" fmla="*/ 37 w 42"/>
                  <a:gd name="T13" fmla="*/ 23 h 25"/>
                  <a:gd name="T14" fmla="*/ 24 w 42"/>
                  <a:gd name="T15" fmla="*/ 1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5">
                    <a:moveTo>
                      <a:pt x="24" y="15"/>
                    </a:moveTo>
                    <a:cubicBezTo>
                      <a:pt x="19" y="12"/>
                      <a:pt x="15" y="9"/>
                      <a:pt x="11" y="7"/>
                    </a:cubicBezTo>
                    <a:cubicBezTo>
                      <a:pt x="7" y="5"/>
                      <a:pt x="3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7"/>
                      <a:pt x="1" y="21"/>
                      <a:pt x="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0" y="24"/>
                      <a:pt x="38" y="23"/>
                      <a:pt x="37" y="23"/>
                    </a:cubicBezTo>
                    <a:cubicBezTo>
                      <a:pt x="32" y="20"/>
                      <a:pt x="28" y="17"/>
                      <a:pt x="24" y="1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578"/>
              <p:cNvSpPr/>
              <p:nvPr/>
            </p:nvSpPr>
            <p:spPr bwMode="auto">
              <a:xfrm>
                <a:off x="5082" y="2001"/>
                <a:ext cx="130" cy="21"/>
              </a:xfrm>
              <a:custGeom>
                <a:gdLst>
                  <a:gd name="T0" fmla="*/ 38 w 55"/>
                  <a:gd name="T1" fmla="*/ 2 h 9"/>
                  <a:gd name="T2" fmla="*/ 14 w 55"/>
                  <a:gd name="T3" fmla="*/ 0 h 9"/>
                  <a:gd name="T4" fmla="*/ 0 w 55"/>
                  <a:gd name="T5" fmla="*/ 8 h 9"/>
                  <a:gd name="T6" fmla="*/ 20 w 55"/>
                  <a:gd name="T7" fmla="*/ 9 h 9"/>
                  <a:gd name="T8" fmla="*/ 42 w 55"/>
                  <a:gd name="T9" fmla="*/ 9 h 9"/>
                  <a:gd name="T10" fmla="*/ 42 w 55"/>
                  <a:gd name="T11" fmla="*/ 9 h 9"/>
                  <a:gd name="T12" fmla="*/ 55 w 55"/>
                  <a:gd name="T13" fmla="*/ 2 h 9"/>
                  <a:gd name="T14" fmla="*/ 51 w 55"/>
                  <a:gd name="T15" fmla="*/ 2 h 9"/>
                  <a:gd name="T16" fmla="*/ 38 w 55"/>
                  <a:gd name="T17" fmla="*/ 2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9">
                    <a:moveTo>
                      <a:pt x="38" y="2"/>
                    </a:moveTo>
                    <a:cubicBezTo>
                      <a:pt x="30" y="1"/>
                      <a:pt x="22" y="0"/>
                      <a:pt x="14" y="0"/>
                    </a:cubicBezTo>
                    <a:cubicBezTo>
                      <a:pt x="9" y="2"/>
                      <a:pt x="5" y="5"/>
                      <a:pt x="0" y="8"/>
                    </a:cubicBezTo>
                    <a:cubicBezTo>
                      <a:pt x="7" y="8"/>
                      <a:pt x="14" y="8"/>
                      <a:pt x="20" y="9"/>
                    </a:cubicBezTo>
                    <a:cubicBezTo>
                      <a:pt x="27" y="9"/>
                      <a:pt x="35" y="8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6" y="6"/>
                      <a:pt x="50" y="4"/>
                      <a:pt x="55" y="2"/>
                    </a:cubicBezTo>
                    <a:cubicBezTo>
                      <a:pt x="54" y="2"/>
                      <a:pt x="52" y="2"/>
                      <a:pt x="51" y="2"/>
                    </a:cubicBezTo>
                    <a:cubicBezTo>
                      <a:pt x="47" y="2"/>
                      <a:pt x="42" y="2"/>
                      <a:pt x="38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579"/>
              <p:cNvSpPr/>
              <p:nvPr/>
            </p:nvSpPr>
            <p:spPr bwMode="auto">
              <a:xfrm>
                <a:off x="5030" y="2044"/>
                <a:ext cx="130" cy="26"/>
              </a:xfrm>
              <a:custGeom>
                <a:gdLst>
                  <a:gd name="T0" fmla="*/ 33 w 55"/>
                  <a:gd name="T1" fmla="*/ 1 h 11"/>
                  <a:gd name="T2" fmla="*/ 8 w 55"/>
                  <a:gd name="T3" fmla="*/ 2 h 11"/>
                  <a:gd name="T4" fmla="*/ 0 w 55"/>
                  <a:gd name="T5" fmla="*/ 11 h 11"/>
                  <a:gd name="T6" fmla="*/ 9 w 55"/>
                  <a:gd name="T7" fmla="*/ 10 h 11"/>
                  <a:gd name="T8" fmla="*/ 23 w 55"/>
                  <a:gd name="T9" fmla="*/ 9 h 11"/>
                  <a:gd name="T10" fmla="*/ 52 w 55"/>
                  <a:gd name="T11" fmla="*/ 8 h 11"/>
                  <a:gd name="T12" fmla="*/ 55 w 55"/>
                  <a:gd name="T13" fmla="*/ 2 h 11"/>
                  <a:gd name="T14" fmla="*/ 55 w 55"/>
                  <a:gd name="T15" fmla="*/ 1 h 11"/>
                  <a:gd name="T16" fmla="*/ 33 w 55"/>
                  <a:gd name="T17" fmla="*/ 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11">
                    <a:moveTo>
                      <a:pt x="33" y="1"/>
                    </a:moveTo>
                    <a:cubicBezTo>
                      <a:pt x="24" y="1"/>
                      <a:pt x="16" y="2"/>
                      <a:pt x="8" y="2"/>
                    </a:cubicBezTo>
                    <a:cubicBezTo>
                      <a:pt x="5" y="5"/>
                      <a:pt x="2" y="8"/>
                      <a:pt x="0" y="11"/>
                    </a:cubicBezTo>
                    <a:cubicBezTo>
                      <a:pt x="3" y="11"/>
                      <a:pt x="6" y="10"/>
                      <a:pt x="9" y="10"/>
                    </a:cubicBezTo>
                    <a:cubicBezTo>
                      <a:pt x="14" y="10"/>
                      <a:pt x="18" y="9"/>
                      <a:pt x="23" y="9"/>
                    </a:cubicBezTo>
                    <a:cubicBezTo>
                      <a:pt x="33" y="9"/>
                      <a:pt x="42" y="8"/>
                      <a:pt x="52" y="8"/>
                    </a:cubicBezTo>
                    <a:cubicBezTo>
                      <a:pt x="53" y="6"/>
                      <a:pt x="54" y="4"/>
                      <a:pt x="55" y="2"/>
                    </a:cubicBezTo>
                    <a:cubicBezTo>
                      <a:pt x="55" y="2"/>
                      <a:pt x="55" y="1"/>
                      <a:pt x="55" y="1"/>
                    </a:cubicBezTo>
                    <a:cubicBezTo>
                      <a:pt x="48" y="1"/>
                      <a:pt x="40" y="0"/>
                      <a:pt x="33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580"/>
              <p:cNvSpPr/>
              <p:nvPr/>
            </p:nvSpPr>
            <p:spPr bwMode="auto">
              <a:xfrm>
                <a:off x="5009" y="2067"/>
                <a:ext cx="142" cy="27"/>
              </a:xfrm>
              <a:custGeom>
                <a:gdLst>
                  <a:gd name="T0" fmla="*/ 16 w 60"/>
                  <a:gd name="T1" fmla="*/ 1 h 11"/>
                  <a:gd name="T2" fmla="*/ 8 w 60"/>
                  <a:gd name="T3" fmla="*/ 2 h 11"/>
                  <a:gd name="T4" fmla="*/ 0 w 60"/>
                  <a:gd name="T5" fmla="*/ 11 h 11"/>
                  <a:gd name="T6" fmla="*/ 14 w 60"/>
                  <a:gd name="T7" fmla="*/ 10 h 11"/>
                  <a:gd name="T8" fmla="*/ 28 w 60"/>
                  <a:gd name="T9" fmla="*/ 9 h 11"/>
                  <a:gd name="T10" fmla="*/ 58 w 60"/>
                  <a:gd name="T11" fmla="*/ 6 h 11"/>
                  <a:gd name="T12" fmla="*/ 59 w 60"/>
                  <a:gd name="T13" fmla="*/ 5 h 11"/>
                  <a:gd name="T14" fmla="*/ 59 w 60"/>
                  <a:gd name="T15" fmla="*/ 5 h 11"/>
                  <a:gd name="T16" fmla="*/ 59 w 60"/>
                  <a:gd name="T17" fmla="*/ 4 h 11"/>
                  <a:gd name="T18" fmla="*/ 60 w 60"/>
                  <a:gd name="T19" fmla="*/ 0 h 11"/>
                  <a:gd name="T20" fmla="*/ 30 w 60"/>
                  <a:gd name="T21" fmla="*/ 1 h 11"/>
                  <a:gd name="T22" fmla="*/ 16 w 60"/>
                  <a:gd name="T23" fmla="*/ 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11">
                    <a:moveTo>
                      <a:pt x="16" y="1"/>
                    </a:moveTo>
                    <a:cubicBezTo>
                      <a:pt x="14" y="2"/>
                      <a:pt x="10" y="3"/>
                      <a:pt x="8" y="2"/>
                    </a:cubicBezTo>
                    <a:cubicBezTo>
                      <a:pt x="5" y="5"/>
                      <a:pt x="3" y="8"/>
                      <a:pt x="0" y="11"/>
                    </a:cubicBezTo>
                    <a:cubicBezTo>
                      <a:pt x="5" y="11"/>
                      <a:pt x="9" y="11"/>
                      <a:pt x="14" y="10"/>
                    </a:cubicBezTo>
                    <a:cubicBezTo>
                      <a:pt x="19" y="10"/>
                      <a:pt x="23" y="9"/>
                      <a:pt x="28" y="9"/>
                    </a:cubicBezTo>
                    <a:cubicBezTo>
                      <a:pt x="38" y="8"/>
                      <a:pt x="48" y="6"/>
                      <a:pt x="58" y="6"/>
                    </a:cubicBezTo>
                    <a:cubicBezTo>
                      <a:pt x="58" y="5"/>
                      <a:pt x="58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9" y="4"/>
                      <a:pt x="59" y="4"/>
                    </a:cubicBezTo>
                    <a:cubicBezTo>
                      <a:pt x="60" y="2"/>
                      <a:pt x="60" y="1"/>
                      <a:pt x="60" y="0"/>
                    </a:cubicBezTo>
                    <a:cubicBezTo>
                      <a:pt x="50" y="0"/>
                      <a:pt x="40" y="0"/>
                      <a:pt x="30" y="1"/>
                    </a:cubicBezTo>
                    <a:cubicBezTo>
                      <a:pt x="26" y="1"/>
                      <a:pt x="21" y="1"/>
                      <a:pt x="16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581"/>
              <p:cNvSpPr/>
              <p:nvPr/>
            </p:nvSpPr>
            <p:spPr bwMode="auto">
              <a:xfrm>
                <a:off x="5054" y="2025"/>
                <a:ext cx="123" cy="21"/>
              </a:xfrm>
              <a:custGeom>
                <a:gdLst>
                  <a:gd name="T0" fmla="*/ 32 w 52"/>
                  <a:gd name="T1" fmla="*/ 0 h 9"/>
                  <a:gd name="T2" fmla="*/ 10 w 52"/>
                  <a:gd name="T3" fmla="*/ 0 h 9"/>
                  <a:gd name="T4" fmla="*/ 0 w 52"/>
                  <a:gd name="T5" fmla="*/ 9 h 9"/>
                  <a:gd name="T6" fmla="*/ 23 w 52"/>
                  <a:gd name="T7" fmla="*/ 7 h 9"/>
                  <a:gd name="T8" fmla="*/ 46 w 52"/>
                  <a:gd name="T9" fmla="*/ 7 h 9"/>
                  <a:gd name="T10" fmla="*/ 52 w 52"/>
                  <a:gd name="T11" fmla="*/ 0 h 9"/>
                  <a:gd name="T12" fmla="*/ 32 w 52"/>
                  <a:gd name="T13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9">
                    <a:moveTo>
                      <a:pt x="32" y="0"/>
                    </a:moveTo>
                    <a:cubicBezTo>
                      <a:pt x="25" y="0"/>
                      <a:pt x="18" y="0"/>
                      <a:pt x="10" y="0"/>
                    </a:cubicBezTo>
                    <a:cubicBezTo>
                      <a:pt x="7" y="2"/>
                      <a:pt x="3" y="5"/>
                      <a:pt x="0" y="9"/>
                    </a:cubicBezTo>
                    <a:cubicBezTo>
                      <a:pt x="7" y="8"/>
                      <a:pt x="15" y="8"/>
                      <a:pt x="23" y="7"/>
                    </a:cubicBezTo>
                    <a:cubicBezTo>
                      <a:pt x="30" y="7"/>
                      <a:pt x="38" y="7"/>
                      <a:pt x="46" y="7"/>
                    </a:cubicBezTo>
                    <a:cubicBezTo>
                      <a:pt x="48" y="5"/>
                      <a:pt x="50" y="2"/>
                      <a:pt x="52" y="0"/>
                    </a:cubicBezTo>
                    <a:cubicBezTo>
                      <a:pt x="46" y="0"/>
                      <a:pt x="39" y="0"/>
                      <a:pt x="32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582"/>
              <p:cNvSpPr/>
              <p:nvPr/>
            </p:nvSpPr>
            <p:spPr bwMode="auto">
              <a:xfrm>
                <a:off x="4223" y="2476"/>
                <a:ext cx="100" cy="123"/>
              </a:xfrm>
              <a:custGeom>
                <a:gdLst>
                  <a:gd name="T0" fmla="*/ 0 w 42"/>
                  <a:gd name="T1" fmla="*/ 15 h 52"/>
                  <a:gd name="T2" fmla="*/ 7 w 42"/>
                  <a:gd name="T3" fmla="*/ 21 h 52"/>
                  <a:gd name="T4" fmla="*/ 18 w 42"/>
                  <a:gd name="T5" fmla="*/ 32 h 52"/>
                  <a:gd name="T6" fmla="*/ 39 w 42"/>
                  <a:gd name="T7" fmla="*/ 52 h 52"/>
                  <a:gd name="T8" fmla="*/ 39 w 42"/>
                  <a:gd name="T9" fmla="*/ 40 h 52"/>
                  <a:gd name="T10" fmla="*/ 40 w 42"/>
                  <a:gd name="T11" fmla="*/ 26 h 52"/>
                  <a:gd name="T12" fmla="*/ 42 w 42"/>
                  <a:gd name="T13" fmla="*/ 0 h 52"/>
                  <a:gd name="T14" fmla="*/ 0 w 42"/>
                  <a:gd name="T15" fmla="*/ 15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52">
                    <a:moveTo>
                      <a:pt x="0" y="15"/>
                    </a:moveTo>
                    <a:cubicBezTo>
                      <a:pt x="3" y="16"/>
                      <a:pt x="5" y="19"/>
                      <a:pt x="7" y="21"/>
                    </a:cubicBezTo>
                    <a:cubicBezTo>
                      <a:pt x="11" y="25"/>
                      <a:pt x="14" y="28"/>
                      <a:pt x="18" y="32"/>
                    </a:cubicBezTo>
                    <a:cubicBezTo>
                      <a:pt x="24" y="39"/>
                      <a:pt x="31" y="46"/>
                      <a:pt x="39" y="52"/>
                    </a:cubicBezTo>
                    <a:cubicBezTo>
                      <a:pt x="39" y="48"/>
                      <a:pt x="39" y="44"/>
                      <a:pt x="39" y="40"/>
                    </a:cubicBezTo>
                    <a:cubicBezTo>
                      <a:pt x="39" y="36"/>
                      <a:pt x="40" y="31"/>
                      <a:pt x="40" y="26"/>
                    </a:cubicBezTo>
                    <a:cubicBezTo>
                      <a:pt x="41" y="18"/>
                      <a:pt x="42" y="9"/>
                      <a:pt x="42" y="0"/>
                    </a:cubicBezTo>
                    <a:cubicBezTo>
                      <a:pt x="28" y="4"/>
                      <a:pt x="13" y="9"/>
                      <a:pt x="0" y="1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583"/>
              <p:cNvSpPr/>
              <p:nvPr/>
            </p:nvSpPr>
            <p:spPr bwMode="auto">
              <a:xfrm>
                <a:off x="4001" y="2642"/>
                <a:ext cx="130" cy="121"/>
              </a:xfrm>
              <a:custGeom>
                <a:gdLst>
                  <a:gd name="T0" fmla="*/ 26 w 55"/>
                  <a:gd name="T1" fmla="*/ 47 h 51"/>
                  <a:gd name="T2" fmla="*/ 55 w 55"/>
                  <a:gd name="T3" fmla="*/ 45 h 51"/>
                  <a:gd name="T4" fmla="*/ 37 w 55"/>
                  <a:gd name="T5" fmla="*/ 23 h 51"/>
                  <a:gd name="T6" fmla="*/ 21 w 55"/>
                  <a:gd name="T7" fmla="*/ 0 h 51"/>
                  <a:gd name="T8" fmla="*/ 0 w 55"/>
                  <a:gd name="T9" fmla="*/ 51 h 51"/>
                  <a:gd name="T10" fmla="*/ 12 w 55"/>
                  <a:gd name="T11" fmla="*/ 49 h 51"/>
                  <a:gd name="T12" fmla="*/ 26 w 55"/>
                  <a:gd name="T13" fmla="*/ 47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51">
                    <a:moveTo>
                      <a:pt x="26" y="47"/>
                    </a:moveTo>
                    <a:cubicBezTo>
                      <a:pt x="36" y="46"/>
                      <a:pt x="45" y="45"/>
                      <a:pt x="55" y="45"/>
                    </a:cubicBezTo>
                    <a:cubicBezTo>
                      <a:pt x="48" y="38"/>
                      <a:pt x="43" y="31"/>
                      <a:pt x="37" y="23"/>
                    </a:cubicBezTo>
                    <a:cubicBezTo>
                      <a:pt x="32" y="16"/>
                      <a:pt x="26" y="8"/>
                      <a:pt x="21" y="0"/>
                    </a:cubicBezTo>
                    <a:cubicBezTo>
                      <a:pt x="11" y="15"/>
                      <a:pt x="4" y="32"/>
                      <a:pt x="0" y="51"/>
                    </a:cubicBezTo>
                    <a:cubicBezTo>
                      <a:pt x="4" y="51"/>
                      <a:pt x="8" y="49"/>
                      <a:pt x="12" y="49"/>
                    </a:cubicBezTo>
                    <a:cubicBezTo>
                      <a:pt x="17" y="48"/>
                      <a:pt x="22" y="48"/>
                      <a:pt x="26" y="4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584"/>
              <p:cNvSpPr/>
              <p:nvPr/>
            </p:nvSpPr>
            <p:spPr bwMode="auto">
              <a:xfrm>
                <a:off x="3996" y="2794"/>
                <a:ext cx="118" cy="85"/>
              </a:xfrm>
              <a:custGeom>
                <a:gdLst>
                  <a:gd name="T0" fmla="*/ 37 w 50"/>
                  <a:gd name="T1" fmla="*/ 21 h 36"/>
                  <a:gd name="T2" fmla="*/ 24 w 50"/>
                  <a:gd name="T3" fmla="*/ 14 h 36"/>
                  <a:gd name="T4" fmla="*/ 1 w 50"/>
                  <a:gd name="T5" fmla="*/ 0 h 36"/>
                  <a:gd name="T6" fmla="*/ 0 w 50"/>
                  <a:gd name="T7" fmla="*/ 9 h 36"/>
                  <a:gd name="T8" fmla="*/ 25 w 50"/>
                  <a:gd name="T9" fmla="*/ 25 h 36"/>
                  <a:gd name="T10" fmla="*/ 38 w 50"/>
                  <a:gd name="T11" fmla="*/ 33 h 36"/>
                  <a:gd name="T12" fmla="*/ 46 w 50"/>
                  <a:gd name="T13" fmla="*/ 36 h 36"/>
                  <a:gd name="T14" fmla="*/ 50 w 50"/>
                  <a:gd name="T15" fmla="*/ 36 h 36"/>
                  <a:gd name="T16" fmla="*/ 49 w 50"/>
                  <a:gd name="T17" fmla="*/ 27 h 36"/>
                  <a:gd name="T18" fmla="*/ 37 w 50"/>
                  <a:gd name="T19" fmla="*/ 21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36">
                    <a:moveTo>
                      <a:pt x="37" y="21"/>
                    </a:moveTo>
                    <a:cubicBezTo>
                      <a:pt x="32" y="19"/>
                      <a:pt x="28" y="16"/>
                      <a:pt x="24" y="14"/>
                    </a:cubicBezTo>
                    <a:cubicBezTo>
                      <a:pt x="16" y="9"/>
                      <a:pt x="9" y="5"/>
                      <a:pt x="1" y="0"/>
                    </a:cubicBezTo>
                    <a:cubicBezTo>
                      <a:pt x="0" y="3"/>
                      <a:pt x="0" y="6"/>
                      <a:pt x="0" y="9"/>
                    </a:cubicBezTo>
                    <a:cubicBezTo>
                      <a:pt x="8" y="15"/>
                      <a:pt x="17" y="19"/>
                      <a:pt x="25" y="25"/>
                    </a:cubicBezTo>
                    <a:cubicBezTo>
                      <a:pt x="29" y="27"/>
                      <a:pt x="34" y="30"/>
                      <a:pt x="38" y="33"/>
                    </a:cubicBezTo>
                    <a:cubicBezTo>
                      <a:pt x="41" y="34"/>
                      <a:pt x="43" y="35"/>
                      <a:pt x="46" y="36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3"/>
                      <a:pt x="50" y="30"/>
                      <a:pt x="49" y="27"/>
                    </a:cubicBezTo>
                    <a:cubicBezTo>
                      <a:pt x="45" y="25"/>
                      <a:pt x="41" y="23"/>
                      <a:pt x="37" y="2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585"/>
              <p:cNvSpPr/>
              <p:nvPr/>
            </p:nvSpPr>
            <p:spPr bwMode="auto">
              <a:xfrm>
                <a:off x="4070" y="2625"/>
                <a:ext cx="115" cy="97"/>
              </a:xfrm>
              <a:custGeom>
                <a:gdLst>
                  <a:gd name="T0" fmla="*/ 25 w 49"/>
                  <a:gd name="T1" fmla="*/ 10 h 41"/>
                  <a:gd name="T2" fmla="*/ 0 w 49"/>
                  <a:gd name="T3" fmla="*/ 0 h 41"/>
                  <a:gd name="T4" fmla="*/ 3 w 49"/>
                  <a:gd name="T5" fmla="*/ 4 h 41"/>
                  <a:gd name="T6" fmla="*/ 7 w 49"/>
                  <a:gd name="T7" fmla="*/ 9 h 41"/>
                  <a:gd name="T8" fmla="*/ 16 w 49"/>
                  <a:gd name="T9" fmla="*/ 20 h 41"/>
                  <a:gd name="T10" fmla="*/ 33 w 49"/>
                  <a:gd name="T11" fmla="*/ 41 h 41"/>
                  <a:gd name="T12" fmla="*/ 36 w 49"/>
                  <a:gd name="T13" fmla="*/ 37 h 41"/>
                  <a:gd name="T14" fmla="*/ 49 w 49"/>
                  <a:gd name="T15" fmla="*/ 21 h 41"/>
                  <a:gd name="T16" fmla="*/ 38 w 49"/>
                  <a:gd name="T17" fmla="*/ 16 h 41"/>
                  <a:gd name="T18" fmla="*/ 25 w 49"/>
                  <a:gd name="T19" fmla="*/ 10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41">
                    <a:moveTo>
                      <a:pt x="25" y="10"/>
                    </a:moveTo>
                    <a:cubicBezTo>
                      <a:pt x="16" y="6"/>
                      <a:pt x="8" y="3"/>
                      <a:pt x="0" y="0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6"/>
                      <a:pt x="6" y="8"/>
                      <a:pt x="7" y="9"/>
                    </a:cubicBezTo>
                    <a:cubicBezTo>
                      <a:pt x="10" y="13"/>
                      <a:pt x="13" y="16"/>
                      <a:pt x="16" y="20"/>
                    </a:cubicBezTo>
                    <a:cubicBezTo>
                      <a:pt x="21" y="27"/>
                      <a:pt x="27" y="34"/>
                      <a:pt x="33" y="41"/>
                    </a:cubicBezTo>
                    <a:cubicBezTo>
                      <a:pt x="34" y="39"/>
                      <a:pt x="35" y="38"/>
                      <a:pt x="36" y="37"/>
                    </a:cubicBezTo>
                    <a:cubicBezTo>
                      <a:pt x="40" y="31"/>
                      <a:pt x="44" y="26"/>
                      <a:pt x="49" y="21"/>
                    </a:cubicBezTo>
                    <a:cubicBezTo>
                      <a:pt x="45" y="19"/>
                      <a:pt x="41" y="18"/>
                      <a:pt x="38" y="16"/>
                    </a:cubicBezTo>
                    <a:cubicBezTo>
                      <a:pt x="33" y="14"/>
                      <a:pt x="29" y="11"/>
                      <a:pt x="25" y="1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586"/>
              <p:cNvSpPr/>
              <p:nvPr/>
            </p:nvSpPr>
            <p:spPr bwMode="auto">
              <a:xfrm>
                <a:off x="4067" y="2604"/>
                <a:ext cx="135" cy="69"/>
              </a:xfrm>
              <a:custGeom>
                <a:gdLst>
                  <a:gd name="T0" fmla="*/ 7 w 57"/>
                  <a:gd name="T1" fmla="*/ 0 h 29"/>
                  <a:gd name="T2" fmla="*/ 0 w 57"/>
                  <a:gd name="T3" fmla="*/ 7 h 29"/>
                  <a:gd name="T4" fmla="*/ 14 w 57"/>
                  <a:gd name="T5" fmla="*/ 12 h 29"/>
                  <a:gd name="T6" fmla="*/ 27 w 57"/>
                  <a:gd name="T7" fmla="*/ 17 h 29"/>
                  <a:gd name="T8" fmla="*/ 39 w 57"/>
                  <a:gd name="T9" fmla="*/ 23 h 29"/>
                  <a:gd name="T10" fmla="*/ 52 w 57"/>
                  <a:gd name="T11" fmla="*/ 29 h 29"/>
                  <a:gd name="T12" fmla="*/ 57 w 57"/>
                  <a:gd name="T13" fmla="*/ 24 h 29"/>
                  <a:gd name="T14" fmla="*/ 33 w 57"/>
                  <a:gd name="T15" fmla="*/ 11 h 29"/>
                  <a:gd name="T16" fmla="*/ 7 w 57"/>
                  <a:gd name="T17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28">
                    <a:moveTo>
                      <a:pt x="7" y="0"/>
                    </a:moveTo>
                    <a:cubicBezTo>
                      <a:pt x="5" y="2"/>
                      <a:pt x="3" y="5"/>
                      <a:pt x="0" y="7"/>
                    </a:cubicBezTo>
                    <a:cubicBezTo>
                      <a:pt x="5" y="9"/>
                      <a:pt x="10" y="11"/>
                      <a:pt x="14" y="12"/>
                    </a:cubicBezTo>
                    <a:cubicBezTo>
                      <a:pt x="18" y="14"/>
                      <a:pt x="23" y="16"/>
                      <a:pt x="27" y="17"/>
                    </a:cubicBezTo>
                    <a:cubicBezTo>
                      <a:pt x="31" y="19"/>
                      <a:pt x="35" y="21"/>
                      <a:pt x="39" y="23"/>
                    </a:cubicBezTo>
                    <a:cubicBezTo>
                      <a:pt x="43" y="25"/>
                      <a:pt x="48" y="27"/>
                      <a:pt x="52" y="29"/>
                    </a:cubicBezTo>
                    <a:cubicBezTo>
                      <a:pt x="53" y="27"/>
                      <a:pt x="55" y="26"/>
                      <a:pt x="57" y="24"/>
                    </a:cubicBezTo>
                    <a:cubicBezTo>
                      <a:pt x="49" y="20"/>
                      <a:pt x="41" y="15"/>
                      <a:pt x="33" y="11"/>
                    </a:cubicBezTo>
                    <a:cubicBezTo>
                      <a:pt x="25" y="7"/>
                      <a:pt x="16" y="3"/>
                      <a:pt x="7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587"/>
              <p:cNvSpPr/>
              <p:nvPr/>
            </p:nvSpPr>
            <p:spPr bwMode="auto">
              <a:xfrm>
                <a:off x="4053" y="2625"/>
                <a:ext cx="92" cy="121"/>
              </a:xfrm>
              <a:custGeom>
                <a:gdLst>
                  <a:gd name="T0" fmla="*/ 12 w 39"/>
                  <a:gd name="T1" fmla="*/ 9 h 51"/>
                  <a:gd name="T2" fmla="*/ 5 w 39"/>
                  <a:gd name="T3" fmla="*/ 0 h 51"/>
                  <a:gd name="T4" fmla="*/ 0 w 39"/>
                  <a:gd name="T5" fmla="*/ 6 h 51"/>
                  <a:gd name="T6" fmla="*/ 17 w 39"/>
                  <a:gd name="T7" fmla="*/ 29 h 51"/>
                  <a:gd name="T8" fmla="*/ 34 w 39"/>
                  <a:gd name="T9" fmla="*/ 51 h 51"/>
                  <a:gd name="T10" fmla="*/ 39 w 39"/>
                  <a:gd name="T11" fmla="*/ 42 h 51"/>
                  <a:gd name="T12" fmla="*/ 21 w 39"/>
                  <a:gd name="T13" fmla="*/ 20 h 51"/>
                  <a:gd name="T14" fmla="*/ 12 w 39"/>
                  <a:gd name="T15" fmla="*/ 9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51">
                    <a:moveTo>
                      <a:pt x="12" y="9"/>
                    </a:moveTo>
                    <a:cubicBezTo>
                      <a:pt x="10" y="6"/>
                      <a:pt x="7" y="3"/>
                      <a:pt x="5" y="0"/>
                    </a:cubicBezTo>
                    <a:cubicBezTo>
                      <a:pt x="3" y="2"/>
                      <a:pt x="2" y="4"/>
                      <a:pt x="0" y="6"/>
                    </a:cubicBezTo>
                    <a:cubicBezTo>
                      <a:pt x="5" y="14"/>
                      <a:pt x="11" y="22"/>
                      <a:pt x="17" y="29"/>
                    </a:cubicBezTo>
                    <a:cubicBezTo>
                      <a:pt x="22" y="37"/>
                      <a:pt x="28" y="44"/>
                      <a:pt x="34" y="51"/>
                    </a:cubicBezTo>
                    <a:cubicBezTo>
                      <a:pt x="36" y="48"/>
                      <a:pt x="37" y="45"/>
                      <a:pt x="39" y="42"/>
                    </a:cubicBezTo>
                    <a:cubicBezTo>
                      <a:pt x="32" y="35"/>
                      <a:pt x="27" y="27"/>
                      <a:pt x="21" y="20"/>
                    </a:cubicBezTo>
                    <a:cubicBezTo>
                      <a:pt x="18" y="16"/>
                      <a:pt x="15" y="13"/>
                      <a:pt x="12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588"/>
              <p:cNvSpPr/>
              <p:nvPr/>
            </p:nvSpPr>
            <p:spPr bwMode="auto">
              <a:xfrm>
                <a:off x="3999" y="2751"/>
                <a:ext cx="132" cy="38"/>
              </a:xfrm>
              <a:custGeom>
                <a:gdLst>
                  <a:gd name="T0" fmla="*/ 13 w 56"/>
                  <a:gd name="T1" fmla="*/ 4 h 16"/>
                  <a:gd name="T2" fmla="*/ 6 w 56"/>
                  <a:gd name="T3" fmla="*/ 5 h 16"/>
                  <a:gd name="T4" fmla="*/ 1 w 56"/>
                  <a:gd name="T5" fmla="*/ 6 h 16"/>
                  <a:gd name="T6" fmla="*/ 1 w 56"/>
                  <a:gd name="T7" fmla="*/ 7 h 16"/>
                  <a:gd name="T8" fmla="*/ 0 w 56"/>
                  <a:gd name="T9" fmla="*/ 16 h 16"/>
                  <a:gd name="T10" fmla="*/ 13 w 56"/>
                  <a:gd name="T11" fmla="*/ 12 h 16"/>
                  <a:gd name="T12" fmla="*/ 27 w 56"/>
                  <a:gd name="T13" fmla="*/ 10 h 16"/>
                  <a:gd name="T14" fmla="*/ 54 w 56"/>
                  <a:gd name="T15" fmla="*/ 7 h 16"/>
                  <a:gd name="T16" fmla="*/ 56 w 56"/>
                  <a:gd name="T17" fmla="*/ 0 h 16"/>
                  <a:gd name="T18" fmla="*/ 27 w 56"/>
                  <a:gd name="T19" fmla="*/ 3 h 16"/>
                  <a:gd name="T20" fmla="*/ 13 w 56"/>
                  <a:gd name="T21" fmla="*/ 4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16">
                    <a:moveTo>
                      <a:pt x="13" y="4"/>
                    </a:moveTo>
                    <a:cubicBezTo>
                      <a:pt x="11" y="5"/>
                      <a:pt x="9" y="5"/>
                      <a:pt x="6" y="5"/>
                    </a:cubicBezTo>
                    <a:cubicBezTo>
                      <a:pt x="5" y="6"/>
                      <a:pt x="3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10"/>
                      <a:pt x="0" y="13"/>
                      <a:pt x="0" y="16"/>
                    </a:cubicBezTo>
                    <a:cubicBezTo>
                      <a:pt x="4" y="15"/>
                      <a:pt x="9" y="13"/>
                      <a:pt x="13" y="12"/>
                    </a:cubicBezTo>
                    <a:cubicBezTo>
                      <a:pt x="18" y="11"/>
                      <a:pt x="23" y="11"/>
                      <a:pt x="27" y="10"/>
                    </a:cubicBezTo>
                    <a:cubicBezTo>
                      <a:pt x="36" y="9"/>
                      <a:pt x="45" y="7"/>
                      <a:pt x="54" y="7"/>
                    </a:cubicBezTo>
                    <a:cubicBezTo>
                      <a:pt x="54" y="5"/>
                      <a:pt x="55" y="2"/>
                      <a:pt x="56" y="0"/>
                    </a:cubicBezTo>
                    <a:cubicBezTo>
                      <a:pt x="47" y="1"/>
                      <a:pt x="37" y="2"/>
                      <a:pt x="27" y="3"/>
                    </a:cubicBezTo>
                    <a:cubicBezTo>
                      <a:pt x="23" y="3"/>
                      <a:pt x="18" y="4"/>
                      <a:pt x="13" y="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589"/>
              <p:cNvSpPr/>
              <p:nvPr/>
            </p:nvSpPr>
            <p:spPr bwMode="auto">
              <a:xfrm>
                <a:off x="4001" y="2770"/>
                <a:ext cx="123" cy="83"/>
              </a:xfrm>
              <a:custGeom>
                <a:gdLst>
                  <a:gd name="T0" fmla="*/ 11 w 52"/>
                  <a:gd name="T1" fmla="*/ 6 h 35"/>
                  <a:gd name="T2" fmla="*/ 0 w 52"/>
                  <a:gd name="T3" fmla="*/ 9 h 35"/>
                  <a:gd name="T4" fmla="*/ 11 w 52"/>
                  <a:gd name="T5" fmla="*/ 16 h 35"/>
                  <a:gd name="T6" fmla="*/ 23 w 52"/>
                  <a:gd name="T7" fmla="*/ 23 h 35"/>
                  <a:gd name="T8" fmla="*/ 36 w 52"/>
                  <a:gd name="T9" fmla="*/ 30 h 35"/>
                  <a:gd name="T10" fmla="*/ 47 w 52"/>
                  <a:gd name="T11" fmla="*/ 35 h 35"/>
                  <a:gd name="T12" fmla="*/ 47 w 52"/>
                  <a:gd name="T13" fmla="*/ 33 h 35"/>
                  <a:gd name="T14" fmla="*/ 51 w 52"/>
                  <a:gd name="T15" fmla="*/ 5 h 35"/>
                  <a:gd name="T16" fmla="*/ 52 w 52"/>
                  <a:gd name="T17" fmla="*/ 1 h 35"/>
                  <a:gd name="T18" fmla="*/ 26 w 52"/>
                  <a:gd name="T19" fmla="*/ 4 h 35"/>
                  <a:gd name="T20" fmla="*/ 11 w 52"/>
                  <a:gd name="T21" fmla="*/ 6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35">
                    <a:moveTo>
                      <a:pt x="11" y="6"/>
                    </a:moveTo>
                    <a:cubicBezTo>
                      <a:pt x="7" y="7"/>
                      <a:pt x="4" y="9"/>
                      <a:pt x="0" y="9"/>
                    </a:cubicBezTo>
                    <a:cubicBezTo>
                      <a:pt x="4" y="11"/>
                      <a:pt x="7" y="13"/>
                      <a:pt x="11" y="16"/>
                    </a:cubicBezTo>
                    <a:cubicBezTo>
                      <a:pt x="15" y="18"/>
                      <a:pt x="19" y="20"/>
                      <a:pt x="23" y="23"/>
                    </a:cubicBezTo>
                    <a:cubicBezTo>
                      <a:pt x="27" y="25"/>
                      <a:pt x="32" y="28"/>
                      <a:pt x="36" y="30"/>
                    </a:cubicBezTo>
                    <a:cubicBezTo>
                      <a:pt x="40" y="32"/>
                      <a:pt x="44" y="33"/>
                      <a:pt x="47" y="35"/>
                    </a:cubicBezTo>
                    <a:cubicBezTo>
                      <a:pt x="47" y="34"/>
                      <a:pt x="47" y="34"/>
                      <a:pt x="47" y="33"/>
                    </a:cubicBezTo>
                    <a:cubicBezTo>
                      <a:pt x="47" y="24"/>
                      <a:pt x="48" y="14"/>
                      <a:pt x="51" y="5"/>
                    </a:cubicBezTo>
                    <a:cubicBezTo>
                      <a:pt x="51" y="3"/>
                      <a:pt x="52" y="2"/>
                      <a:pt x="52" y="1"/>
                    </a:cubicBezTo>
                    <a:cubicBezTo>
                      <a:pt x="43" y="0"/>
                      <a:pt x="35" y="3"/>
                      <a:pt x="26" y="4"/>
                    </a:cubicBezTo>
                    <a:cubicBezTo>
                      <a:pt x="21" y="4"/>
                      <a:pt x="16" y="5"/>
                      <a:pt x="11" y="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590"/>
              <p:cNvSpPr/>
              <p:nvPr/>
            </p:nvSpPr>
            <p:spPr bwMode="auto">
              <a:xfrm>
                <a:off x="5603" y="1541"/>
                <a:ext cx="37" cy="38"/>
              </a:xfrm>
              <a:custGeom>
                <a:gdLst>
                  <a:gd name="T0" fmla="*/ 0 w 16"/>
                  <a:gd name="T1" fmla="*/ 16 h 16"/>
                  <a:gd name="T2" fmla="*/ 16 w 16"/>
                  <a:gd name="T3" fmla="*/ 16 h 16"/>
                  <a:gd name="T4" fmla="*/ 16 w 16"/>
                  <a:gd name="T5" fmla="*/ 1 h 16"/>
                  <a:gd name="T6" fmla="*/ 0 w 16"/>
                  <a:gd name="T7" fmla="*/ 0 h 16"/>
                  <a:gd name="T8" fmla="*/ 0 w 16"/>
                  <a:gd name="T9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0" y="16"/>
                    </a:moveTo>
                    <a:cubicBezTo>
                      <a:pt x="5" y="16"/>
                      <a:pt x="10" y="16"/>
                      <a:pt x="16" y="16"/>
                    </a:cubicBezTo>
                    <a:cubicBezTo>
                      <a:pt x="16" y="11"/>
                      <a:pt x="16" y="6"/>
                      <a:pt x="16" y="1"/>
                    </a:cubicBezTo>
                    <a:cubicBezTo>
                      <a:pt x="11" y="0"/>
                      <a:pt x="5" y="0"/>
                      <a:pt x="0" y="0"/>
                    </a:cubicBezTo>
                    <a:cubicBezTo>
                      <a:pt x="0" y="5"/>
                      <a:pt x="0" y="11"/>
                      <a:pt x="0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591"/>
              <p:cNvSpPr/>
              <p:nvPr/>
            </p:nvSpPr>
            <p:spPr bwMode="auto">
              <a:xfrm>
                <a:off x="5399" y="1441"/>
                <a:ext cx="47" cy="26"/>
              </a:xfrm>
              <a:custGeom>
                <a:gdLst>
                  <a:gd name="T0" fmla="*/ 2 w 20"/>
                  <a:gd name="T1" fmla="*/ 9 h 11"/>
                  <a:gd name="T2" fmla="*/ 5 w 20"/>
                  <a:gd name="T3" fmla="*/ 11 h 11"/>
                  <a:gd name="T4" fmla="*/ 13 w 20"/>
                  <a:gd name="T5" fmla="*/ 5 h 11"/>
                  <a:gd name="T6" fmla="*/ 20 w 20"/>
                  <a:gd name="T7" fmla="*/ 0 h 11"/>
                  <a:gd name="T8" fmla="*/ 9 w 20"/>
                  <a:gd name="T9" fmla="*/ 0 h 11"/>
                  <a:gd name="T10" fmla="*/ 0 w 20"/>
                  <a:gd name="T11" fmla="*/ 7 h 11"/>
                  <a:gd name="T12" fmla="*/ 2 w 20"/>
                  <a:gd name="T13" fmla="*/ 9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2" y="9"/>
                    </a:moveTo>
                    <a:cubicBezTo>
                      <a:pt x="3" y="9"/>
                      <a:pt x="4" y="10"/>
                      <a:pt x="5" y="11"/>
                    </a:cubicBezTo>
                    <a:cubicBezTo>
                      <a:pt x="8" y="9"/>
                      <a:pt x="10" y="7"/>
                      <a:pt x="13" y="5"/>
                    </a:cubicBezTo>
                    <a:cubicBezTo>
                      <a:pt x="15" y="4"/>
                      <a:pt x="18" y="2"/>
                      <a:pt x="2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2"/>
                      <a:pt x="3" y="5"/>
                      <a:pt x="0" y="7"/>
                    </a:cubicBezTo>
                    <a:cubicBezTo>
                      <a:pt x="1" y="8"/>
                      <a:pt x="1" y="8"/>
                      <a:pt x="2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592"/>
              <p:cNvSpPr/>
              <p:nvPr/>
            </p:nvSpPr>
            <p:spPr bwMode="auto">
              <a:xfrm>
                <a:off x="5380" y="1441"/>
                <a:ext cx="36" cy="14"/>
              </a:xfrm>
              <a:custGeom>
                <a:gdLst>
                  <a:gd name="T0" fmla="*/ 7 w 15"/>
                  <a:gd name="T1" fmla="*/ 6 h 6"/>
                  <a:gd name="T2" fmla="*/ 15 w 15"/>
                  <a:gd name="T3" fmla="*/ 0 h 6"/>
                  <a:gd name="T4" fmla="*/ 2 w 15"/>
                  <a:gd name="T5" fmla="*/ 0 h 6"/>
                  <a:gd name="T6" fmla="*/ 0 w 15"/>
                  <a:gd name="T7" fmla="*/ 1 h 6"/>
                  <a:gd name="T8" fmla="*/ 7 w 15"/>
                  <a:gd name="T9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6">
                    <a:moveTo>
                      <a:pt x="7" y="6"/>
                    </a:moveTo>
                    <a:cubicBezTo>
                      <a:pt x="9" y="4"/>
                      <a:pt x="12" y="2"/>
                      <a:pt x="1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5" y="5"/>
                      <a:pt x="7" y="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593"/>
              <p:cNvSpPr/>
              <p:nvPr/>
            </p:nvSpPr>
            <p:spPr bwMode="auto">
              <a:xfrm>
                <a:off x="5378" y="1441"/>
                <a:ext cx="2" cy="0"/>
              </a:xfrm>
              <a:custGeom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594"/>
              <p:cNvSpPr/>
              <p:nvPr/>
            </p:nvSpPr>
            <p:spPr bwMode="auto">
              <a:xfrm>
                <a:off x="5416" y="1441"/>
                <a:ext cx="68" cy="36"/>
              </a:xfrm>
              <a:custGeom>
                <a:gdLst>
                  <a:gd name="T0" fmla="*/ 6 w 29"/>
                  <a:gd name="T1" fmla="*/ 7 h 15"/>
                  <a:gd name="T2" fmla="*/ 0 w 29"/>
                  <a:gd name="T3" fmla="*/ 12 h 15"/>
                  <a:gd name="T4" fmla="*/ 6 w 29"/>
                  <a:gd name="T5" fmla="*/ 15 h 15"/>
                  <a:gd name="T6" fmla="*/ 11 w 29"/>
                  <a:gd name="T7" fmla="*/ 12 h 15"/>
                  <a:gd name="T8" fmla="*/ 15 w 29"/>
                  <a:gd name="T9" fmla="*/ 9 h 15"/>
                  <a:gd name="T10" fmla="*/ 25 w 29"/>
                  <a:gd name="T11" fmla="*/ 3 h 15"/>
                  <a:gd name="T12" fmla="*/ 29 w 29"/>
                  <a:gd name="T13" fmla="*/ 0 h 15"/>
                  <a:gd name="T14" fmla="*/ 16 w 29"/>
                  <a:gd name="T15" fmla="*/ 0 h 15"/>
                  <a:gd name="T16" fmla="*/ 13 w 29"/>
                  <a:gd name="T17" fmla="*/ 2 h 15"/>
                  <a:gd name="T18" fmla="*/ 6 w 29"/>
                  <a:gd name="T19" fmla="*/ 7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15">
                    <a:moveTo>
                      <a:pt x="6" y="7"/>
                    </a:moveTo>
                    <a:cubicBezTo>
                      <a:pt x="4" y="9"/>
                      <a:pt x="2" y="10"/>
                      <a:pt x="0" y="12"/>
                    </a:cubicBezTo>
                    <a:cubicBezTo>
                      <a:pt x="2" y="13"/>
                      <a:pt x="4" y="14"/>
                      <a:pt x="6" y="15"/>
                    </a:cubicBezTo>
                    <a:cubicBezTo>
                      <a:pt x="7" y="15"/>
                      <a:pt x="9" y="13"/>
                      <a:pt x="11" y="12"/>
                    </a:cubicBezTo>
                    <a:cubicBezTo>
                      <a:pt x="12" y="11"/>
                      <a:pt x="13" y="10"/>
                      <a:pt x="15" y="9"/>
                    </a:cubicBezTo>
                    <a:cubicBezTo>
                      <a:pt x="18" y="7"/>
                      <a:pt x="22" y="5"/>
                      <a:pt x="25" y="3"/>
                    </a:cubicBezTo>
                    <a:cubicBezTo>
                      <a:pt x="26" y="2"/>
                      <a:pt x="27" y="1"/>
                      <a:pt x="29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4" y="1"/>
                      <a:pt x="13" y="2"/>
                    </a:cubicBezTo>
                    <a:cubicBezTo>
                      <a:pt x="11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595"/>
              <p:cNvSpPr/>
              <p:nvPr/>
            </p:nvSpPr>
            <p:spPr bwMode="auto">
              <a:xfrm>
                <a:off x="5338" y="1602"/>
                <a:ext cx="47" cy="48"/>
              </a:xfrm>
              <a:custGeom>
                <a:gdLst>
                  <a:gd name="T0" fmla="*/ 10 w 20"/>
                  <a:gd name="T1" fmla="*/ 19 h 20"/>
                  <a:gd name="T2" fmla="*/ 20 w 20"/>
                  <a:gd name="T3" fmla="*/ 14 h 20"/>
                  <a:gd name="T4" fmla="*/ 13 w 20"/>
                  <a:gd name="T5" fmla="*/ 0 h 20"/>
                  <a:gd name="T6" fmla="*/ 8 w 20"/>
                  <a:gd name="T7" fmla="*/ 3 h 20"/>
                  <a:gd name="T8" fmla="*/ 0 w 20"/>
                  <a:gd name="T9" fmla="*/ 7 h 20"/>
                  <a:gd name="T10" fmla="*/ 7 w 20"/>
                  <a:gd name="T11" fmla="*/ 20 h 20"/>
                  <a:gd name="T12" fmla="*/ 10 w 20"/>
                  <a:gd name="T13" fmla="*/ 19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4" y="17"/>
                      <a:pt x="17" y="15"/>
                      <a:pt x="20" y="14"/>
                    </a:cubicBezTo>
                    <a:cubicBezTo>
                      <a:pt x="18" y="9"/>
                      <a:pt x="15" y="4"/>
                      <a:pt x="13" y="0"/>
                    </a:cubicBezTo>
                    <a:cubicBezTo>
                      <a:pt x="11" y="1"/>
                      <a:pt x="9" y="2"/>
                      <a:pt x="8" y="3"/>
                    </a:cubicBezTo>
                    <a:cubicBezTo>
                      <a:pt x="5" y="4"/>
                      <a:pt x="3" y="6"/>
                      <a:pt x="0" y="7"/>
                    </a:cubicBezTo>
                    <a:cubicBezTo>
                      <a:pt x="3" y="11"/>
                      <a:pt x="5" y="16"/>
                      <a:pt x="7" y="20"/>
                    </a:cubicBezTo>
                    <a:cubicBezTo>
                      <a:pt x="8" y="20"/>
                      <a:pt x="9" y="19"/>
                      <a:pt x="10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596"/>
              <p:cNvSpPr/>
              <p:nvPr/>
            </p:nvSpPr>
            <p:spPr bwMode="auto">
              <a:xfrm>
                <a:off x="5432" y="1441"/>
                <a:ext cx="90" cy="40"/>
              </a:xfrm>
              <a:custGeom>
                <a:gdLst>
                  <a:gd name="T0" fmla="*/ 7 w 38"/>
                  <a:gd name="T1" fmla="*/ 11 h 17"/>
                  <a:gd name="T2" fmla="*/ 2 w 38"/>
                  <a:gd name="T3" fmla="*/ 15 h 17"/>
                  <a:gd name="T4" fmla="*/ 0 w 38"/>
                  <a:gd name="T5" fmla="*/ 16 h 17"/>
                  <a:gd name="T6" fmla="*/ 0 w 38"/>
                  <a:gd name="T7" fmla="*/ 16 h 17"/>
                  <a:gd name="T8" fmla="*/ 13 w 38"/>
                  <a:gd name="T9" fmla="*/ 17 h 17"/>
                  <a:gd name="T10" fmla="*/ 18 w 38"/>
                  <a:gd name="T11" fmla="*/ 14 h 17"/>
                  <a:gd name="T12" fmla="*/ 24 w 38"/>
                  <a:gd name="T13" fmla="*/ 11 h 17"/>
                  <a:gd name="T14" fmla="*/ 24 w 38"/>
                  <a:gd name="T15" fmla="*/ 10 h 17"/>
                  <a:gd name="T16" fmla="*/ 31 w 38"/>
                  <a:gd name="T17" fmla="*/ 5 h 17"/>
                  <a:gd name="T18" fmla="*/ 38 w 38"/>
                  <a:gd name="T19" fmla="*/ 0 h 17"/>
                  <a:gd name="T20" fmla="*/ 24 w 38"/>
                  <a:gd name="T21" fmla="*/ 0 h 17"/>
                  <a:gd name="T22" fmla="*/ 17 w 38"/>
                  <a:gd name="T23" fmla="*/ 5 h 17"/>
                  <a:gd name="T24" fmla="*/ 7 w 38"/>
                  <a:gd name="T25" fmla="*/ 11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17">
                    <a:moveTo>
                      <a:pt x="7" y="11"/>
                    </a:moveTo>
                    <a:cubicBezTo>
                      <a:pt x="6" y="12"/>
                      <a:pt x="4" y="14"/>
                      <a:pt x="2" y="15"/>
                    </a:cubicBezTo>
                    <a:cubicBezTo>
                      <a:pt x="2" y="15"/>
                      <a:pt x="1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5"/>
                      <a:pt x="9" y="15"/>
                      <a:pt x="13" y="17"/>
                    </a:cubicBezTo>
                    <a:cubicBezTo>
                      <a:pt x="15" y="16"/>
                      <a:pt x="17" y="15"/>
                      <a:pt x="18" y="14"/>
                    </a:cubicBezTo>
                    <a:cubicBezTo>
                      <a:pt x="20" y="13"/>
                      <a:pt x="22" y="11"/>
                      <a:pt x="24" y="11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9"/>
                      <a:pt x="28" y="7"/>
                      <a:pt x="31" y="5"/>
                    </a:cubicBezTo>
                    <a:cubicBezTo>
                      <a:pt x="33" y="4"/>
                      <a:pt x="36" y="2"/>
                      <a:pt x="38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2" y="2"/>
                      <a:pt x="20" y="3"/>
                      <a:pt x="17" y="5"/>
                    </a:cubicBezTo>
                    <a:cubicBezTo>
                      <a:pt x="14" y="7"/>
                      <a:pt x="11" y="9"/>
                      <a:pt x="7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597"/>
              <p:cNvSpPr/>
              <p:nvPr/>
            </p:nvSpPr>
            <p:spPr bwMode="auto">
              <a:xfrm>
                <a:off x="5624" y="1491"/>
                <a:ext cx="64" cy="38"/>
              </a:xfrm>
              <a:custGeom>
                <a:gdLst>
                  <a:gd name="T0" fmla="*/ 15 w 27"/>
                  <a:gd name="T1" fmla="*/ 1 h 16"/>
                  <a:gd name="T2" fmla="*/ 0 w 27"/>
                  <a:gd name="T3" fmla="*/ 11 h 16"/>
                  <a:gd name="T4" fmla="*/ 16 w 27"/>
                  <a:gd name="T5" fmla="*/ 14 h 16"/>
                  <a:gd name="T6" fmla="*/ 26 w 27"/>
                  <a:gd name="T7" fmla="*/ 16 h 16"/>
                  <a:gd name="T8" fmla="*/ 15 w 27"/>
                  <a:gd name="T9" fmla="*/ 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6">
                    <a:moveTo>
                      <a:pt x="15" y="1"/>
                    </a:moveTo>
                    <a:cubicBezTo>
                      <a:pt x="7" y="0"/>
                      <a:pt x="2" y="4"/>
                      <a:pt x="0" y="11"/>
                    </a:cubicBezTo>
                    <a:cubicBezTo>
                      <a:pt x="5" y="11"/>
                      <a:pt x="11" y="12"/>
                      <a:pt x="16" y="14"/>
                    </a:cubicBezTo>
                    <a:cubicBezTo>
                      <a:pt x="19" y="14"/>
                      <a:pt x="22" y="15"/>
                      <a:pt x="26" y="16"/>
                    </a:cubicBezTo>
                    <a:cubicBezTo>
                      <a:pt x="27" y="9"/>
                      <a:pt x="21" y="2"/>
                      <a:pt x="15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598"/>
              <p:cNvSpPr/>
              <p:nvPr/>
            </p:nvSpPr>
            <p:spPr bwMode="auto">
              <a:xfrm>
                <a:off x="5295" y="1564"/>
                <a:ext cx="52" cy="38"/>
              </a:xfrm>
              <a:custGeom>
                <a:gdLst>
                  <a:gd name="T0" fmla="*/ 22 w 22"/>
                  <a:gd name="T1" fmla="*/ 7 h 16"/>
                  <a:gd name="T2" fmla="*/ 0 w 22"/>
                  <a:gd name="T3" fmla="*/ 5 h 16"/>
                  <a:gd name="T4" fmla="*/ 8 w 22"/>
                  <a:gd name="T5" fmla="*/ 15 h 16"/>
                  <a:gd name="T6" fmla="*/ 8 w 22"/>
                  <a:gd name="T7" fmla="*/ 16 h 16"/>
                  <a:gd name="T8" fmla="*/ 17 w 22"/>
                  <a:gd name="T9" fmla="*/ 11 h 16"/>
                  <a:gd name="T10" fmla="*/ 22 w 22"/>
                  <a:gd name="T11" fmla="*/ 7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6">
                    <a:moveTo>
                      <a:pt x="22" y="7"/>
                    </a:moveTo>
                    <a:cubicBezTo>
                      <a:pt x="16" y="2"/>
                      <a:pt x="6" y="0"/>
                      <a:pt x="0" y="5"/>
                    </a:cubicBezTo>
                    <a:cubicBezTo>
                      <a:pt x="3" y="8"/>
                      <a:pt x="6" y="11"/>
                      <a:pt x="8" y="15"/>
                    </a:cubicBezTo>
                    <a:cubicBezTo>
                      <a:pt x="8" y="15"/>
                      <a:pt x="8" y="16"/>
                      <a:pt x="8" y="16"/>
                    </a:cubicBezTo>
                    <a:cubicBezTo>
                      <a:pt x="11" y="15"/>
                      <a:pt x="14" y="12"/>
                      <a:pt x="17" y="11"/>
                    </a:cubicBezTo>
                    <a:cubicBezTo>
                      <a:pt x="18" y="9"/>
                      <a:pt x="20" y="8"/>
                      <a:pt x="22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599"/>
              <p:cNvSpPr/>
              <p:nvPr/>
            </p:nvSpPr>
            <p:spPr bwMode="auto">
              <a:xfrm>
                <a:off x="5316" y="1517"/>
                <a:ext cx="381" cy="109"/>
              </a:xfrm>
              <a:custGeom>
                <a:gdLst>
                  <a:gd name="T0" fmla="*/ 107 w 161"/>
                  <a:gd name="T1" fmla="*/ 0 h 46"/>
                  <a:gd name="T2" fmla="*/ 68 w 161"/>
                  <a:gd name="T3" fmla="*/ 6 h 46"/>
                  <a:gd name="T4" fmla="*/ 32 w 161"/>
                  <a:gd name="T5" fmla="*/ 19 h 46"/>
                  <a:gd name="T6" fmla="*/ 15 w 161"/>
                  <a:gd name="T7" fmla="*/ 28 h 46"/>
                  <a:gd name="T8" fmla="*/ 6 w 161"/>
                  <a:gd name="T9" fmla="*/ 33 h 46"/>
                  <a:gd name="T10" fmla="*/ 0 w 161"/>
                  <a:gd name="T11" fmla="*/ 38 h 46"/>
                  <a:gd name="T12" fmla="*/ 1 w 161"/>
                  <a:gd name="T13" fmla="*/ 46 h 46"/>
                  <a:gd name="T14" fmla="*/ 7 w 161"/>
                  <a:gd name="T15" fmla="*/ 42 h 46"/>
                  <a:gd name="T16" fmla="*/ 14 w 161"/>
                  <a:gd name="T17" fmla="*/ 38 h 46"/>
                  <a:gd name="T18" fmla="*/ 49 w 161"/>
                  <a:gd name="T19" fmla="*/ 23 h 46"/>
                  <a:gd name="T20" fmla="*/ 87 w 161"/>
                  <a:gd name="T21" fmla="*/ 12 h 46"/>
                  <a:gd name="T22" fmla="*/ 126 w 161"/>
                  <a:gd name="T23" fmla="*/ 9 h 46"/>
                  <a:gd name="T24" fmla="*/ 157 w 161"/>
                  <a:gd name="T25" fmla="*/ 14 h 46"/>
                  <a:gd name="T26" fmla="*/ 161 w 161"/>
                  <a:gd name="T27" fmla="*/ 9 h 46"/>
                  <a:gd name="T28" fmla="*/ 146 w 161"/>
                  <a:gd name="T29" fmla="*/ 4 h 46"/>
                  <a:gd name="T30" fmla="*/ 107 w 161"/>
                  <a:gd name="T31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1" h="46">
                    <a:moveTo>
                      <a:pt x="107" y="0"/>
                    </a:moveTo>
                    <a:cubicBezTo>
                      <a:pt x="94" y="1"/>
                      <a:pt x="81" y="3"/>
                      <a:pt x="68" y="6"/>
                    </a:cubicBezTo>
                    <a:cubicBezTo>
                      <a:pt x="56" y="9"/>
                      <a:pt x="44" y="13"/>
                      <a:pt x="32" y="19"/>
                    </a:cubicBezTo>
                    <a:cubicBezTo>
                      <a:pt x="27" y="22"/>
                      <a:pt x="21" y="25"/>
                      <a:pt x="15" y="28"/>
                    </a:cubicBezTo>
                    <a:cubicBezTo>
                      <a:pt x="12" y="29"/>
                      <a:pt x="9" y="31"/>
                      <a:pt x="6" y="33"/>
                    </a:cubicBezTo>
                    <a:cubicBezTo>
                      <a:pt x="4" y="35"/>
                      <a:pt x="2" y="36"/>
                      <a:pt x="0" y="38"/>
                    </a:cubicBezTo>
                    <a:cubicBezTo>
                      <a:pt x="0" y="40"/>
                      <a:pt x="1" y="43"/>
                      <a:pt x="1" y="46"/>
                    </a:cubicBezTo>
                    <a:cubicBezTo>
                      <a:pt x="3" y="45"/>
                      <a:pt x="5" y="43"/>
                      <a:pt x="7" y="42"/>
                    </a:cubicBezTo>
                    <a:cubicBezTo>
                      <a:pt x="9" y="41"/>
                      <a:pt x="12" y="40"/>
                      <a:pt x="14" y="38"/>
                    </a:cubicBezTo>
                    <a:cubicBezTo>
                      <a:pt x="25" y="32"/>
                      <a:pt x="37" y="27"/>
                      <a:pt x="49" y="23"/>
                    </a:cubicBezTo>
                    <a:cubicBezTo>
                      <a:pt x="62" y="18"/>
                      <a:pt x="74" y="15"/>
                      <a:pt x="87" y="12"/>
                    </a:cubicBezTo>
                    <a:cubicBezTo>
                      <a:pt x="100" y="10"/>
                      <a:pt x="113" y="8"/>
                      <a:pt x="126" y="9"/>
                    </a:cubicBezTo>
                    <a:cubicBezTo>
                      <a:pt x="137" y="9"/>
                      <a:pt x="148" y="9"/>
                      <a:pt x="157" y="14"/>
                    </a:cubicBezTo>
                    <a:cubicBezTo>
                      <a:pt x="158" y="12"/>
                      <a:pt x="160" y="10"/>
                      <a:pt x="161" y="9"/>
                    </a:cubicBezTo>
                    <a:cubicBezTo>
                      <a:pt x="156" y="7"/>
                      <a:pt x="151" y="5"/>
                      <a:pt x="146" y="4"/>
                    </a:cubicBezTo>
                    <a:cubicBezTo>
                      <a:pt x="133" y="2"/>
                      <a:pt x="120" y="0"/>
                      <a:pt x="107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600"/>
              <p:cNvSpPr/>
              <p:nvPr/>
            </p:nvSpPr>
            <p:spPr bwMode="auto">
              <a:xfrm>
                <a:off x="4888" y="2442"/>
                <a:ext cx="78" cy="91"/>
              </a:xfrm>
              <a:custGeom>
                <a:gdLst>
                  <a:gd name="T0" fmla="*/ 12 w 33"/>
                  <a:gd name="T1" fmla="*/ 0 h 38"/>
                  <a:gd name="T2" fmla="*/ 0 w 33"/>
                  <a:gd name="T3" fmla="*/ 38 h 38"/>
                  <a:gd name="T4" fmla="*/ 33 w 33"/>
                  <a:gd name="T5" fmla="*/ 34 h 38"/>
                  <a:gd name="T6" fmla="*/ 22 w 33"/>
                  <a:gd name="T7" fmla="*/ 17 h 38"/>
                  <a:gd name="T8" fmla="*/ 12 w 33"/>
                  <a:gd name="T9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8">
                    <a:moveTo>
                      <a:pt x="12" y="0"/>
                    </a:moveTo>
                    <a:cubicBezTo>
                      <a:pt x="8" y="12"/>
                      <a:pt x="3" y="25"/>
                      <a:pt x="0" y="38"/>
                    </a:cubicBezTo>
                    <a:cubicBezTo>
                      <a:pt x="11" y="37"/>
                      <a:pt x="22" y="36"/>
                      <a:pt x="33" y="34"/>
                    </a:cubicBezTo>
                    <a:cubicBezTo>
                      <a:pt x="29" y="29"/>
                      <a:pt x="25" y="23"/>
                      <a:pt x="22" y="17"/>
                    </a:cubicBezTo>
                    <a:cubicBezTo>
                      <a:pt x="19" y="11"/>
                      <a:pt x="16" y="5"/>
                      <a:pt x="12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601"/>
              <p:cNvSpPr/>
              <p:nvPr/>
            </p:nvSpPr>
            <p:spPr bwMode="auto">
              <a:xfrm>
                <a:off x="5371" y="1586"/>
                <a:ext cx="52" cy="47"/>
              </a:xfrm>
              <a:custGeom>
                <a:gdLst>
                  <a:gd name="T0" fmla="*/ 22 w 22"/>
                  <a:gd name="T1" fmla="*/ 14 h 20"/>
                  <a:gd name="T2" fmla="*/ 15 w 22"/>
                  <a:gd name="T3" fmla="*/ 0 h 20"/>
                  <a:gd name="T4" fmla="*/ 12 w 22"/>
                  <a:gd name="T5" fmla="*/ 1 h 20"/>
                  <a:gd name="T6" fmla="*/ 0 w 22"/>
                  <a:gd name="T7" fmla="*/ 6 h 20"/>
                  <a:gd name="T8" fmla="*/ 8 w 22"/>
                  <a:gd name="T9" fmla="*/ 20 h 20"/>
                  <a:gd name="T10" fmla="*/ 22 w 22"/>
                  <a:gd name="T11" fmla="*/ 1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0">
                    <a:moveTo>
                      <a:pt x="22" y="14"/>
                    </a:moveTo>
                    <a:cubicBezTo>
                      <a:pt x="19" y="9"/>
                      <a:pt x="17" y="4"/>
                      <a:pt x="15" y="0"/>
                    </a:cubicBezTo>
                    <a:cubicBezTo>
                      <a:pt x="14" y="0"/>
                      <a:pt x="13" y="0"/>
                      <a:pt x="12" y="1"/>
                    </a:cubicBezTo>
                    <a:cubicBezTo>
                      <a:pt x="8" y="2"/>
                      <a:pt x="4" y="4"/>
                      <a:pt x="0" y="6"/>
                    </a:cubicBezTo>
                    <a:cubicBezTo>
                      <a:pt x="3" y="11"/>
                      <a:pt x="6" y="15"/>
                      <a:pt x="8" y="20"/>
                    </a:cubicBezTo>
                    <a:cubicBezTo>
                      <a:pt x="12" y="18"/>
                      <a:pt x="17" y="16"/>
                      <a:pt x="22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602"/>
              <p:cNvSpPr/>
              <p:nvPr/>
            </p:nvSpPr>
            <p:spPr bwMode="auto">
              <a:xfrm>
                <a:off x="5413" y="1500"/>
                <a:ext cx="64" cy="45"/>
              </a:xfrm>
              <a:custGeom>
                <a:gdLst>
                  <a:gd name="T0" fmla="*/ 10 w 27"/>
                  <a:gd name="T1" fmla="*/ 3 h 19"/>
                  <a:gd name="T2" fmla="*/ 2 w 27"/>
                  <a:gd name="T3" fmla="*/ 19 h 19"/>
                  <a:gd name="T4" fmla="*/ 27 w 27"/>
                  <a:gd name="T5" fmla="*/ 11 h 19"/>
                  <a:gd name="T6" fmla="*/ 10 w 27"/>
                  <a:gd name="T7" fmla="*/ 3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9">
                    <a:moveTo>
                      <a:pt x="10" y="3"/>
                    </a:moveTo>
                    <a:cubicBezTo>
                      <a:pt x="4" y="5"/>
                      <a:pt x="0" y="13"/>
                      <a:pt x="2" y="19"/>
                    </a:cubicBezTo>
                    <a:cubicBezTo>
                      <a:pt x="10" y="16"/>
                      <a:pt x="19" y="13"/>
                      <a:pt x="27" y="11"/>
                    </a:cubicBezTo>
                    <a:cubicBezTo>
                      <a:pt x="24" y="5"/>
                      <a:pt x="18" y="0"/>
                      <a:pt x="10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603"/>
              <p:cNvSpPr/>
              <p:nvPr/>
            </p:nvSpPr>
            <p:spPr bwMode="auto">
              <a:xfrm>
                <a:off x="5482" y="1488"/>
                <a:ext cx="69" cy="36"/>
              </a:xfrm>
              <a:custGeom>
                <a:gdLst>
                  <a:gd name="T0" fmla="*/ 29 w 29"/>
                  <a:gd name="T1" fmla="*/ 11 h 15"/>
                  <a:gd name="T2" fmla="*/ 29 w 29"/>
                  <a:gd name="T3" fmla="*/ 11 h 15"/>
                  <a:gd name="T4" fmla="*/ 24 w 29"/>
                  <a:gd name="T5" fmla="*/ 2 h 15"/>
                  <a:gd name="T6" fmla="*/ 15 w 29"/>
                  <a:gd name="T7" fmla="*/ 0 h 15"/>
                  <a:gd name="T8" fmla="*/ 5 w 29"/>
                  <a:gd name="T9" fmla="*/ 4 h 15"/>
                  <a:gd name="T10" fmla="*/ 1 w 29"/>
                  <a:gd name="T11" fmla="*/ 15 h 15"/>
                  <a:gd name="T12" fmla="*/ 18 w 29"/>
                  <a:gd name="T13" fmla="*/ 12 h 15"/>
                  <a:gd name="T14" fmla="*/ 29 w 29"/>
                  <a:gd name="T15" fmla="*/ 1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5">
                    <a:moveTo>
                      <a:pt x="29" y="11"/>
                    </a:move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7"/>
                      <a:pt x="27" y="4"/>
                      <a:pt x="24" y="2"/>
                    </a:cubicBezTo>
                    <a:cubicBezTo>
                      <a:pt x="21" y="1"/>
                      <a:pt x="18" y="0"/>
                      <a:pt x="15" y="0"/>
                    </a:cubicBezTo>
                    <a:cubicBezTo>
                      <a:pt x="11" y="0"/>
                      <a:pt x="7" y="2"/>
                      <a:pt x="5" y="4"/>
                    </a:cubicBezTo>
                    <a:cubicBezTo>
                      <a:pt x="2" y="7"/>
                      <a:pt x="0" y="12"/>
                      <a:pt x="1" y="15"/>
                    </a:cubicBezTo>
                    <a:cubicBezTo>
                      <a:pt x="6" y="14"/>
                      <a:pt x="12" y="13"/>
                      <a:pt x="18" y="12"/>
                    </a:cubicBezTo>
                    <a:cubicBezTo>
                      <a:pt x="22" y="12"/>
                      <a:pt x="25" y="11"/>
                      <a:pt x="29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604"/>
              <p:cNvSpPr/>
              <p:nvPr/>
            </p:nvSpPr>
            <p:spPr bwMode="auto">
              <a:xfrm>
                <a:off x="5347" y="1522"/>
                <a:ext cx="66" cy="57"/>
              </a:xfrm>
              <a:custGeom>
                <a:gdLst>
                  <a:gd name="T0" fmla="*/ 28 w 28"/>
                  <a:gd name="T1" fmla="*/ 11 h 24"/>
                  <a:gd name="T2" fmla="*/ 7 w 28"/>
                  <a:gd name="T3" fmla="*/ 5 h 24"/>
                  <a:gd name="T4" fmla="*/ 2 w 28"/>
                  <a:gd name="T5" fmla="*/ 24 h 24"/>
                  <a:gd name="T6" fmla="*/ 5 w 28"/>
                  <a:gd name="T7" fmla="*/ 22 h 24"/>
                  <a:gd name="T8" fmla="*/ 28 w 28"/>
                  <a:gd name="T9" fmla="*/ 11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4">
                    <a:moveTo>
                      <a:pt x="28" y="11"/>
                    </a:moveTo>
                    <a:cubicBezTo>
                      <a:pt x="24" y="4"/>
                      <a:pt x="15" y="0"/>
                      <a:pt x="7" y="5"/>
                    </a:cubicBezTo>
                    <a:cubicBezTo>
                      <a:pt x="0" y="9"/>
                      <a:pt x="0" y="17"/>
                      <a:pt x="2" y="24"/>
                    </a:cubicBezTo>
                    <a:cubicBezTo>
                      <a:pt x="3" y="24"/>
                      <a:pt x="4" y="23"/>
                      <a:pt x="5" y="22"/>
                    </a:cubicBezTo>
                    <a:cubicBezTo>
                      <a:pt x="12" y="18"/>
                      <a:pt x="20" y="15"/>
                      <a:pt x="28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605"/>
              <p:cNvSpPr/>
              <p:nvPr/>
            </p:nvSpPr>
            <p:spPr bwMode="auto">
              <a:xfrm>
                <a:off x="5555" y="1481"/>
                <a:ext cx="64" cy="34"/>
              </a:xfrm>
              <a:custGeom>
                <a:gdLst>
                  <a:gd name="T0" fmla="*/ 27 w 27"/>
                  <a:gd name="T1" fmla="*/ 14 h 14"/>
                  <a:gd name="T2" fmla="*/ 27 w 27"/>
                  <a:gd name="T3" fmla="*/ 14 h 14"/>
                  <a:gd name="T4" fmla="*/ 23 w 27"/>
                  <a:gd name="T5" fmla="*/ 5 h 14"/>
                  <a:gd name="T6" fmla="*/ 15 w 27"/>
                  <a:gd name="T7" fmla="*/ 0 h 14"/>
                  <a:gd name="T8" fmla="*/ 4 w 27"/>
                  <a:gd name="T9" fmla="*/ 4 h 14"/>
                  <a:gd name="T10" fmla="*/ 0 w 27"/>
                  <a:gd name="T11" fmla="*/ 10 h 14"/>
                  <a:gd name="T12" fmla="*/ 0 w 27"/>
                  <a:gd name="T13" fmla="*/ 14 h 14"/>
                  <a:gd name="T14" fmla="*/ 27 w 27"/>
                  <a:gd name="T15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4">
                    <a:moveTo>
                      <a:pt x="27" y="14"/>
                    </a:moveTo>
                    <a:cubicBezTo>
                      <a:pt x="27" y="14"/>
                      <a:pt x="27" y="14"/>
                      <a:pt x="27" y="14"/>
                    </a:cubicBezTo>
                    <a:cubicBezTo>
                      <a:pt x="26" y="11"/>
                      <a:pt x="26" y="8"/>
                      <a:pt x="23" y="5"/>
                    </a:cubicBezTo>
                    <a:cubicBezTo>
                      <a:pt x="21" y="2"/>
                      <a:pt x="18" y="0"/>
                      <a:pt x="15" y="0"/>
                    </a:cubicBezTo>
                    <a:cubicBezTo>
                      <a:pt x="11" y="0"/>
                      <a:pt x="7" y="1"/>
                      <a:pt x="4" y="4"/>
                    </a:cubicBezTo>
                    <a:cubicBezTo>
                      <a:pt x="2" y="5"/>
                      <a:pt x="1" y="7"/>
                      <a:pt x="0" y="10"/>
                    </a:cubicBezTo>
                    <a:cubicBezTo>
                      <a:pt x="0" y="11"/>
                      <a:pt x="0" y="12"/>
                      <a:pt x="0" y="14"/>
                    </a:cubicBezTo>
                    <a:cubicBezTo>
                      <a:pt x="9" y="13"/>
                      <a:pt x="18" y="13"/>
                      <a:pt x="27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606"/>
              <p:cNvSpPr/>
              <p:nvPr/>
            </p:nvSpPr>
            <p:spPr bwMode="auto">
              <a:xfrm>
                <a:off x="5655" y="1462"/>
                <a:ext cx="30" cy="15"/>
              </a:xfrm>
              <a:custGeom>
                <a:gdLst>
                  <a:gd name="T0" fmla="*/ 5 w 13"/>
                  <a:gd name="T1" fmla="*/ 5 h 6"/>
                  <a:gd name="T2" fmla="*/ 8 w 13"/>
                  <a:gd name="T3" fmla="*/ 6 h 6"/>
                  <a:gd name="T4" fmla="*/ 13 w 13"/>
                  <a:gd name="T5" fmla="*/ 4 h 6"/>
                  <a:gd name="T6" fmla="*/ 7 w 13"/>
                  <a:gd name="T7" fmla="*/ 0 h 6"/>
                  <a:gd name="T8" fmla="*/ 0 w 13"/>
                  <a:gd name="T9" fmla="*/ 4 h 6"/>
                  <a:gd name="T10" fmla="*/ 5 w 13"/>
                  <a:gd name="T11" fmla="*/ 5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5" y="5"/>
                    </a:moveTo>
                    <a:cubicBezTo>
                      <a:pt x="6" y="5"/>
                      <a:pt x="7" y="5"/>
                      <a:pt x="8" y="6"/>
                    </a:cubicBezTo>
                    <a:cubicBezTo>
                      <a:pt x="10" y="6"/>
                      <a:pt x="11" y="5"/>
                      <a:pt x="13" y="4"/>
                    </a:cubicBezTo>
                    <a:cubicBezTo>
                      <a:pt x="11" y="3"/>
                      <a:pt x="9" y="1"/>
                      <a:pt x="7" y="0"/>
                    </a:cubicBezTo>
                    <a:cubicBezTo>
                      <a:pt x="5" y="1"/>
                      <a:pt x="3" y="2"/>
                      <a:pt x="0" y="4"/>
                    </a:cubicBezTo>
                    <a:cubicBezTo>
                      <a:pt x="2" y="4"/>
                      <a:pt x="4" y="4"/>
                      <a:pt x="5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" name="Group 808"/>
            <p:cNvGrpSpPr/>
            <p:nvPr/>
          </p:nvGrpSpPr>
          <p:grpSpPr>
            <a:xfrm>
              <a:off x="1512" y="1436"/>
              <a:ext cx="4656" cy="1443"/>
              <a:chOff x="1512" y="1436"/>
              <a:chExt cx="4656" cy="1443"/>
            </a:xfrm>
          </p:grpSpPr>
          <p:sp>
            <p:nvSpPr>
              <p:cNvPr id="314" name="Freeform 608"/>
              <p:cNvSpPr/>
              <p:nvPr/>
            </p:nvSpPr>
            <p:spPr bwMode="auto">
              <a:xfrm>
                <a:off x="5690" y="1488"/>
                <a:ext cx="17" cy="5"/>
              </a:xfrm>
              <a:custGeom>
                <a:gdLst>
                  <a:gd name="T0" fmla="*/ 2 w 7"/>
                  <a:gd name="T1" fmla="*/ 2 h 2"/>
                  <a:gd name="T2" fmla="*/ 7 w 7"/>
                  <a:gd name="T3" fmla="*/ 2 h 2"/>
                  <a:gd name="T4" fmla="*/ 4 w 7"/>
                  <a:gd name="T5" fmla="*/ 0 h 2"/>
                  <a:gd name="T6" fmla="*/ 0 w 7"/>
                  <a:gd name="T7" fmla="*/ 1 h 2"/>
                  <a:gd name="T8" fmla="*/ 2 w 7"/>
                  <a:gd name="T9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2"/>
                      <a:pt x="5" y="2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609"/>
              <p:cNvSpPr/>
              <p:nvPr/>
            </p:nvSpPr>
            <p:spPr bwMode="auto">
              <a:xfrm>
                <a:off x="5666" y="1441"/>
                <a:ext cx="24" cy="31"/>
              </a:xfrm>
              <a:custGeom>
                <a:gdLst>
                  <a:gd name="T0" fmla="*/ 10 w 10"/>
                  <a:gd name="T1" fmla="*/ 13 h 13"/>
                  <a:gd name="T2" fmla="*/ 8 w 10"/>
                  <a:gd name="T3" fmla="*/ 0 h 13"/>
                  <a:gd name="T4" fmla="*/ 0 w 10"/>
                  <a:gd name="T5" fmla="*/ 0 h 13"/>
                  <a:gd name="T6" fmla="*/ 1 w 10"/>
                  <a:gd name="T7" fmla="*/ 6 h 13"/>
                  <a:gd name="T8" fmla="*/ 10 w 10"/>
                  <a:gd name="T9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cubicBezTo>
                      <a:pt x="9" y="9"/>
                      <a:pt x="9" y="4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4"/>
                      <a:pt x="1" y="6"/>
                    </a:cubicBezTo>
                    <a:cubicBezTo>
                      <a:pt x="5" y="8"/>
                      <a:pt x="7" y="10"/>
                      <a:pt x="10" y="1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610"/>
              <p:cNvSpPr/>
              <p:nvPr/>
            </p:nvSpPr>
            <p:spPr bwMode="auto">
              <a:xfrm>
                <a:off x="5619" y="1448"/>
                <a:ext cx="47" cy="29"/>
              </a:xfrm>
              <a:custGeom>
                <a:gdLst>
                  <a:gd name="T0" fmla="*/ 12 w 20"/>
                  <a:gd name="T1" fmla="*/ 9 h 12"/>
                  <a:gd name="T2" fmla="*/ 20 w 20"/>
                  <a:gd name="T3" fmla="*/ 5 h 12"/>
                  <a:gd name="T4" fmla="*/ 13 w 20"/>
                  <a:gd name="T5" fmla="*/ 1 h 12"/>
                  <a:gd name="T6" fmla="*/ 13 w 20"/>
                  <a:gd name="T7" fmla="*/ 0 h 12"/>
                  <a:gd name="T8" fmla="*/ 13 w 20"/>
                  <a:gd name="T9" fmla="*/ 0 h 12"/>
                  <a:gd name="T10" fmla="*/ 4 w 20"/>
                  <a:gd name="T11" fmla="*/ 6 h 12"/>
                  <a:gd name="T12" fmla="*/ 0 w 20"/>
                  <a:gd name="T13" fmla="*/ 9 h 12"/>
                  <a:gd name="T14" fmla="*/ 3 w 20"/>
                  <a:gd name="T15" fmla="*/ 12 h 12"/>
                  <a:gd name="T16" fmla="*/ 12 w 20"/>
                  <a:gd name="T17" fmla="*/ 9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12" y="9"/>
                    </a:moveTo>
                    <a:cubicBezTo>
                      <a:pt x="15" y="8"/>
                      <a:pt x="17" y="6"/>
                      <a:pt x="20" y="5"/>
                    </a:cubicBezTo>
                    <a:cubicBezTo>
                      <a:pt x="18" y="3"/>
                      <a:pt x="16" y="2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1"/>
                      <a:pt x="7" y="4"/>
                      <a:pt x="4" y="6"/>
                    </a:cubicBezTo>
                    <a:cubicBezTo>
                      <a:pt x="3" y="7"/>
                      <a:pt x="2" y="9"/>
                      <a:pt x="0" y="9"/>
                    </a:cubicBezTo>
                    <a:cubicBezTo>
                      <a:pt x="1" y="10"/>
                      <a:pt x="2" y="11"/>
                      <a:pt x="3" y="12"/>
                    </a:cubicBezTo>
                    <a:cubicBezTo>
                      <a:pt x="6" y="10"/>
                      <a:pt x="9" y="10"/>
                      <a:pt x="12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611"/>
              <p:cNvSpPr/>
              <p:nvPr/>
            </p:nvSpPr>
            <p:spPr bwMode="auto">
              <a:xfrm>
                <a:off x="5574" y="1441"/>
                <a:ext cx="45" cy="19"/>
              </a:xfrm>
              <a:custGeom>
                <a:gdLst>
                  <a:gd name="T0" fmla="*/ 0 w 19"/>
                  <a:gd name="T1" fmla="*/ 7 h 8"/>
                  <a:gd name="T2" fmla="*/ 4 w 19"/>
                  <a:gd name="T3" fmla="*/ 7 h 8"/>
                  <a:gd name="T4" fmla="*/ 9 w 19"/>
                  <a:gd name="T5" fmla="*/ 8 h 8"/>
                  <a:gd name="T6" fmla="*/ 19 w 19"/>
                  <a:gd name="T7" fmla="*/ 0 h 8"/>
                  <a:gd name="T8" fmla="*/ 9 w 19"/>
                  <a:gd name="T9" fmla="*/ 0 h 8"/>
                  <a:gd name="T10" fmla="*/ 5 w 19"/>
                  <a:gd name="T11" fmla="*/ 3 h 8"/>
                  <a:gd name="T12" fmla="*/ 0 w 19"/>
                  <a:gd name="T13" fmla="*/ 7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8">
                    <a:moveTo>
                      <a:pt x="0" y="7"/>
                    </a:moveTo>
                    <a:cubicBezTo>
                      <a:pt x="1" y="7"/>
                      <a:pt x="3" y="7"/>
                      <a:pt x="4" y="7"/>
                    </a:cubicBezTo>
                    <a:cubicBezTo>
                      <a:pt x="6" y="7"/>
                      <a:pt x="8" y="7"/>
                      <a:pt x="9" y="8"/>
                    </a:cubicBezTo>
                    <a:cubicBezTo>
                      <a:pt x="13" y="6"/>
                      <a:pt x="16" y="3"/>
                      <a:pt x="1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6" y="2"/>
                      <a:pt x="5" y="3"/>
                    </a:cubicBezTo>
                    <a:cubicBezTo>
                      <a:pt x="4" y="4"/>
                      <a:pt x="2" y="6"/>
                      <a:pt x="0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612"/>
              <p:cNvSpPr/>
              <p:nvPr/>
            </p:nvSpPr>
            <p:spPr bwMode="auto">
              <a:xfrm>
                <a:off x="5532" y="1441"/>
                <a:ext cx="56" cy="33"/>
              </a:xfrm>
              <a:custGeom>
                <a:gdLst>
                  <a:gd name="T0" fmla="*/ 5 w 24"/>
                  <a:gd name="T1" fmla="*/ 14 h 14"/>
                  <a:gd name="T2" fmla="*/ 14 w 24"/>
                  <a:gd name="T3" fmla="*/ 8 h 14"/>
                  <a:gd name="T4" fmla="*/ 15 w 24"/>
                  <a:gd name="T5" fmla="*/ 7 h 14"/>
                  <a:gd name="T6" fmla="*/ 24 w 24"/>
                  <a:gd name="T7" fmla="*/ 0 h 14"/>
                  <a:gd name="T8" fmla="*/ 24 w 24"/>
                  <a:gd name="T9" fmla="*/ 0 h 14"/>
                  <a:gd name="T10" fmla="*/ 12 w 24"/>
                  <a:gd name="T11" fmla="*/ 0 h 14"/>
                  <a:gd name="T12" fmla="*/ 0 w 24"/>
                  <a:gd name="T13" fmla="*/ 10 h 14"/>
                  <a:gd name="T14" fmla="*/ 5 w 24"/>
                  <a:gd name="T15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4">
                    <a:moveTo>
                      <a:pt x="5" y="14"/>
                    </a:moveTo>
                    <a:cubicBezTo>
                      <a:pt x="7" y="11"/>
                      <a:pt x="11" y="9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8" y="5"/>
                      <a:pt x="21" y="3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4"/>
                      <a:pt x="4" y="7"/>
                      <a:pt x="0" y="10"/>
                    </a:cubicBezTo>
                    <a:cubicBezTo>
                      <a:pt x="2" y="11"/>
                      <a:pt x="3" y="12"/>
                      <a:pt x="5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613"/>
              <p:cNvSpPr/>
              <p:nvPr/>
            </p:nvSpPr>
            <p:spPr bwMode="auto">
              <a:xfrm>
                <a:off x="5600" y="1441"/>
                <a:ext cx="45" cy="26"/>
              </a:xfrm>
              <a:custGeom>
                <a:gdLst>
                  <a:gd name="T0" fmla="*/ 7 w 19"/>
                  <a:gd name="T1" fmla="*/ 11 h 11"/>
                  <a:gd name="T2" fmla="*/ 11 w 19"/>
                  <a:gd name="T3" fmla="*/ 8 h 11"/>
                  <a:gd name="T4" fmla="*/ 14 w 19"/>
                  <a:gd name="T5" fmla="*/ 6 h 11"/>
                  <a:gd name="T6" fmla="*/ 19 w 19"/>
                  <a:gd name="T7" fmla="*/ 2 h 11"/>
                  <a:gd name="T8" fmla="*/ 14 w 19"/>
                  <a:gd name="T9" fmla="*/ 0 h 11"/>
                  <a:gd name="T10" fmla="*/ 10 w 19"/>
                  <a:gd name="T11" fmla="*/ 0 h 11"/>
                  <a:gd name="T12" fmla="*/ 0 w 19"/>
                  <a:gd name="T13" fmla="*/ 8 h 11"/>
                  <a:gd name="T14" fmla="*/ 7 w 19"/>
                  <a:gd name="T15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1">
                    <a:moveTo>
                      <a:pt x="7" y="11"/>
                    </a:moveTo>
                    <a:cubicBezTo>
                      <a:pt x="8" y="11"/>
                      <a:pt x="9" y="9"/>
                      <a:pt x="11" y="8"/>
                    </a:cubicBezTo>
                    <a:cubicBezTo>
                      <a:pt x="12" y="8"/>
                      <a:pt x="13" y="7"/>
                      <a:pt x="14" y="6"/>
                    </a:cubicBezTo>
                    <a:cubicBezTo>
                      <a:pt x="16" y="5"/>
                      <a:pt x="17" y="3"/>
                      <a:pt x="19" y="2"/>
                    </a:cubicBezTo>
                    <a:cubicBezTo>
                      <a:pt x="18" y="2"/>
                      <a:pt x="16" y="1"/>
                      <a:pt x="14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3"/>
                      <a:pt x="4" y="6"/>
                      <a:pt x="0" y="8"/>
                    </a:cubicBezTo>
                    <a:cubicBezTo>
                      <a:pt x="3" y="9"/>
                      <a:pt x="5" y="10"/>
                      <a:pt x="7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614"/>
              <p:cNvSpPr/>
              <p:nvPr/>
            </p:nvSpPr>
            <p:spPr bwMode="auto">
              <a:xfrm>
                <a:off x="5648" y="1441"/>
                <a:ext cx="18" cy="12"/>
              </a:xfrm>
              <a:custGeom>
                <a:gdLst>
                  <a:gd name="T0" fmla="*/ 1 w 8"/>
                  <a:gd name="T1" fmla="*/ 1 h 5"/>
                  <a:gd name="T2" fmla="*/ 8 w 8"/>
                  <a:gd name="T3" fmla="*/ 5 h 5"/>
                  <a:gd name="T4" fmla="*/ 6 w 8"/>
                  <a:gd name="T5" fmla="*/ 0 h 5"/>
                  <a:gd name="T6" fmla="*/ 0 w 8"/>
                  <a:gd name="T7" fmla="*/ 0 h 5"/>
                  <a:gd name="T8" fmla="*/ 0 w 8"/>
                  <a:gd name="T9" fmla="*/ 1 h 5"/>
                  <a:gd name="T10" fmla="*/ 1 w 8"/>
                  <a:gd name="T11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1" y="1"/>
                    </a:moveTo>
                    <a:cubicBezTo>
                      <a:pt x="3" y="2"/>
                      <a:pt x="5" y="4"/>
                      <a:pt x="8" y="5"/>
                    </a:cubicBezTo>
                    <a:cubicBezTo>
                      <a:pt x="7" y="3"/>
                      <a:pt x="7" y="2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615"/>
              <p:cNvSpPr/>
              <p:nvPr/>
            </p:nvSpPr>
            <p:spPr bwMode="auto">
              <a:xfrm>
                <a:off x="5678" y="1474"/>
                <a:ext cx="19" cy="12"/>
              </a:xfrm>
              <a:custGeom>
                <a:gdLst>
                  <a:gd name="T0" fmla="*/ 4 w 8"/>
                  <a:gd name="T1" fmla="*/ 5 h 5"/>
                  <a:gd name="T2" fmla="*/ 8 w 8"/>
                  <a:gd name="T3" fmla="*/ 4 h 5"/>
                  <a:gd name="T4" fmla="*/ 4 w 8"/>
                  <a:gd name="T5" fmla="*/ 0 h 5"/>
                  <a:gd name="T6" fmla="*/ 0 w 8"/>
                  <a:gd name="T7" fmla="*/ 2 h 5"/>
                  <a:gd name="T8" fmla="*/ 4 w 8"/>
                  <a:gd name="T9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5" y="5"/>
                      <a:pt x="7" y="5"/>
                      <a:pt x="8" y="4"/>
                    </a:cubicBezTo>
                    <a:cubicBezTo>
                      <a:pt x="7" y="3"/>
                      <a:pt x="5" y="1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ubicBezTo>
                      <a:pt x="2" y="3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616"/>
              <p:cNvSpPr/>
              <p:nvPr/>
            </p:nvSpPr>
            <p:spPr bwMode="auto">
              <a:xfrm>
                <a:off x="5920" y="2544"/>
                <a:ext cx="28" cy="38"/>
              </a:xfrm>
              <a:custGeom>
                <a:gdLst>
                  <a:gd name="T0" fmla="*/ 4 w 12"/>
                  <a:gd name="T1" fmla="*/ 0 h 16"/>
                  <a:gd name="T2" fmla="*/ 6 w 12"/>
                  <a:gd name="T3" fmla="*/ 16 h 16"/>
                  <a:gd name="T4" fmla="*/ 12 w 12"/>
                  <a:gd name="T5" fmla="*/ 11 h 16"/>
                  <a:gd name="T6" fmla="*/ 9 w 12"/>
                  <a:gd name="T7" fmla="*/ 3 h 16"/>
                  <a:gd name="T8" fmla="*/ 9 w 12"/>
                  <a:gd name="T9" fmla="*/ 2 h 16"/>
                  <a:gd name="T10" fmla="*/ 9 w 12"/>
                  <a:gd name="T11" fmla="*/ 2 h 16"/>
                  <a:gd name="T12" fmla="*/ 4 w 12"/>
                  <a:gd name="T13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5"/>
                      <a:pt x="0" y="14"/>
                      <a:pt x="6" y="16"/>
                    </a:cubicBezTo>
                    <a:cubicBezTo>
                      <a:pt x="8" y="14"/>
                      <a:pt x="10" y="12"/>
                      <a:pt x="12" y="11"/>
                    </a:cubicBezTo>
                    <a:cubicBezTo>
                      <a:pt x="11" y="8"/>
                      <a:pt x="10" y="6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2"/>
                      <a:pt x="6" y="1"/>
                      <a:pt x="4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617"/>
              <p:cNvSpPr/>
              <p:nvPr/>
            </p:nvSpPr>
            <p:spPr bwMode="auto">
              <a:xfrm>
                <a:off x="4398" y="1980"/>
                <a:ext cx="41" cy="42"/>
              </a:xfrm>
              <a:custGeom>
                <a:gdLst>
                  <a:gd name="T0" fmla="*/ 0 w 17"/>
                  <a:gd name="T1" fmla="*/ 3 h 18"/>
                  <a:gd name="T2" fmla="*/ 4 w 17"/>
                  <a:gd name="T3" fmla="*/ 18 h 18"/>
                  <a:gd name="T4" fmla="*/ 10 w 17"/>
                  <a:gd name="T5" fmla="*/ 16 h 18"/>
                  <a:gd name="T6" fmla="*/ 17 w 17"/>
                  <a:gd name="T7" fmla="*/ 14 h 18"/>
                  <a:gd name="T8" fmla="*/ 12 w 17"/>
                  <a:gd name="T9" fmla="*/ 0 h 18"/>
                  <a:gd name="T10" fmla="*/ 0 w 17"/>
                  <a:gd name="T11" fmla="*/ 3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8">
                    <a:moveTo>
                      <a:pt x="0" y="3"/>
                    </a:moveTo>
                    <a:cubicBezTo>
                      <a:pt x="1" y="8"/>
                      <a:pt x="2" y="13"/>
                      <a:pt x="4" y="18"/>
                    </a:cubicBezTo>
                    <a:cubicBezTo>
                      <a:pt x="6" y="18"/>
                      <a:pt x="8" y="17"/>
                      <a:pt x="10" y="16"/>
                    </a:cubicBezTo>
                    <a:cubicBezTo>
                      <a:pt x="12" y="16"/>
                      <a:pt x="14" y="15"/>
                      <a:pt x="17" y="14"/>
                    </a:cubicBezTo>
                    <a:cubicBezTo>
                      <a:pt x="15" y="10"/>
                      <a:pt x="13" y="5"/>
                      <a:pt x="12" y="0"/>
                    </a:cubicBezTo>
                    <a:cubicBezTo>
                      <a:pt x="8" y="2"/>
                      <a:pt x="4" y="3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618"/>
              <p:cNvSpPr/>
              <p:nvPr/>
            </p:nvSpPr>
            <p:spPr bwMode="auto">
              <a:xfrm>
                <a:off x="4415" y="1757"/>
                <a:ext cx="40" cy="42"/>
              </a:xfrm>
              <a:custGeom>
                <a:gdLst>
                  <a:gd name="T0" fmla="*/ 17 w 17"/>
                  <a:gd name="T1" fmla="*/ 5 h 18"/>
                  <a:gd name="T2" fmla="*/ 6 w 17"/>
                  <a:gd name="T3" fmla="*/ 0 h 18"/>
                  <a:gd name="T4" fmla="*/ 0 w 17"/>
                  <a:gd name="T5" fmla="*/ 14 h 18"/>
                  <a:gd name="T6" fmla="*/ 11 w 17"/>
                  <a:gd name="T7" fmla="*/ 18 h 18"/>
                  <a:gd name="T8" fmla="*/ 17 w 17"/>
                  <a:gd name="T9" fmla="*/ 5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7" y="5"/>
                    </a:moveTo>
                    <a:cubicBezTo>
                      <a:pt x="13" y="4"/>
                      <a:pt x="9" y="2"/>
                      <a:pt x="6" y="0"/>
                    </a:cubicBezTo>
                    <a:cubicBezTo>
                      <a:pt x="4" y="5"/>
                      <a:pt x="1" y="9"/>
                      <a:pt x="0" y="14"/>
                    </a:cubicBezTo>
                    <a:cubicBezTo>
                      <a:pt x="3" y="15"/>
                      <a:pt x="7" y="17"/>
                      <a:pt x="11" y="18"/>
                    </a:cubicBezTo>
                    <a:cubicBezTo>
                      <a:pt x="13" y="13"/>
                      <a:pt x="14" y="9"/>
                      <a:pt x="17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619"/>
              <p:cNvSpPr/>
              <p:nvPr/>
            </p:nvSpPr>
            <p:spPr bwMode="auto">
              <a:xfrm>
                <a:off x="4401" y="1792"/>
                <a:ext cx="38" cy="38"/>
              </a:xfrm>
              <a:custGeom>
                <a:gdLst>
                  <a:gd name="T0" fmla="*/ 16 w 16"/>
                  <a:gd name="T1" fmla="*/ 4 h 16"/>
                  <a:gd name="T2" fmla="*/ 5 w 16"/>
                  <a:gd name="T3" fmla="*/ 0 h 16"/>
                  <a:gd name="T4" fmla="*/ 0 w 16"/>
                  <a:gd name="T5" fmla="*/ 13 h 16"/>
                  <a:gd name="T6" fmla="*/ 6 w 16"/>
                  <a:gd name="T7" fmla="*/ 15 h 16"/>
                  <a:gd name="T8" fmla="*/ 13 w 16"/>
                  <a:gd name="T9" fmla="*/ 16 h 16"/>
                  <a:gd name="T10" fmla="*/ 16 w 16"/>
                  <a:gd name="T11" fmla="*/ 4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16" y="4"/>
                    </a:moveTo>
                    <a:cubicBezTo>
                      <a:pt x="13" y="3"/>
                      <a:pt x="9" y="1"/>
                      <a:pt x="5" y="0"/>
                    </a:cubicBezTo>
                    <a:cubicBezTo>
                      <a:pt x="3" y="5"/>
                      <a:pt x="2" y="9"/>
                      <a:pt x="0" y="13"/>
                    </a:cubicBezTo>
                    <a:cubicBezTo>
                      <a:pt x="2" y="14"/>
                      <a:pt x="4" y="14"/>
                      <a:pt x="6" y="15"/>
                    </a:cubicBezTo>
                    <a:cubicBezTo>
                      <a:pt x="8" y="16"/>
                      <a:pt x="10" y="16"/>
                      <a:pt x="13" y="16"/>
                    </a:cubicBezTo>
                    <a:cubicBezTo>
                      <a:pt x="14" y="12"/>
                      <a:pt x="15" y="8"/>
                      <a:pt x="1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620"/>
              <p:cNvSpPr/>
              <p:nvPr/>
            </p:nvSpPr>
            <p:spPr bwMode="auto">
              <a:xfrm>
                <a:off x="4394" y="1828"/>
                <a:ext cx="35" cy="38"/>
              </a:xfrm>
              <a:custGeom>
                <a:gdLst>
                  <a:gd name="T0" fmla="*/ 8 w 15"/>
                  <a:gd name="T1" fmla="*/ 1 h 16"/>
                  <a:gd name="T2" fmla="*/ 3 w 15"/>
                  <a:gd name="T3" fmla="*/ 0 h 16"/>
                  <a:gd name="T4" fmla="*/ 0 w 15"/>
                  <a:gd name="T5" fmla="*/ 15 h 16"/>
                  <a:gd name="T6" fmla="*/ 5 w 15"/>
                  <a:gd name="T7" fmla="*/ 16 h 16"/>
                  <a:gd name="T8" fmla="*/ 12 w 15"/>
                  <a:gd name="T9" fmla="*/ 16 h 16"/>
                  <a:gd name="T10" fmla="*/ 12 w 15"/>
                  <a:gd name="T11" fmla="*/ 16 h 16"/>
                  <a:gd name="T12" fmla="*/ 15 w 15"/>
                  <a:gd name="T13" fmla="*/ 3 h 16"/>
                  <a:gd name="T14" fmla="*/ 8 w 15"/>
                  <a:gd name="T15" fmla="*/ 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8" y="1"/>
                    </a:moveTo>
                    <a:cubicBezTo>
                      <a:pt x="6" y="1"/>
                      <a:pt x="4" y="1"/>
                      <a:pt x="3" y="0"/>
                    </a:cubicBezTo>
                    <a:cubicBezTo>
                      <a:pt x="2" y="5"/>
                      <a:pt x="1" y="10"/>
                      <a:pt x="0" y="15"/>
                    </a:cubicBezTo>
                    <a:cubicBezTo>
                      <a:pt x="1" y="16"/>
                      <a:pt x="3" y="15"/>
                      <a:pt x="5" y="16"/>
                    </a:cubicBezTo>
                    <a:cubicBezTo>
                      <a:pt x="7" y="16"/>
                      <a:pt x="10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2"/>
                      <a:pt x="14" y="7"/>
                      <a:pt x="15" y="3"/>
                    </a:cubicBezTo>
                    <a:cubicBezTo>
                      <a:pt x="13" y="2"/>
                      <a:pt x="10" y="2"/>
                      <a:pt x="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621"/>
              <p:cNvSpPr/>
              <p:nvPr/>
            </p:nvSpPr>
            <p:spPr bwMode="auto">
              <a:xfrm>
                <a:off x="4431" y="1726"/>
                <a:ext cx="41" cy="40"/>
              </a:xfrm>
              <a:custGeom>
                <a:gdLst>
                  <a:gd name="T0" fmla="*/ 15 w 17"/>
                  <a:gd name="T1" fmla="*/ 10 h 17"/>
                  <a:gd name="T2" fmla="*/ 17 w 17"/>
                  <a:gd name="T3" fmla="*/ 6 h 17"/>
                  <a:gd name="T4" fmla="*/ 7 w 17"/>
                  <a:gd name="T5" fmla="*/ 0 h 17"/>
                  <a:gd name="T6" fmla="*/ 0 w 17"/>
                  <a:gd name="T7" fmla="*/ 12 h 17"/>
                  <a:gd name="T8" fmla="*/ 10 w 17"/>
                  <a:gd name="T9" fmla="*/ 17 h 17"/>
                  <a:gd name="T10" fmla="*/ 15 w 17"/>
                  <a:gd name="T11" fmla="*/ 1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15" y="10"/>
                    </a:moveTo>
                    <a:cubicBezTo>
                      <a:pt x="15" y="8"/>
                      <a:pt x="16" y="7"/>
                      <a:pt x="17" y="6"/>
                    </a:cubicBezTo>
                    <a:cubicBezTo>
                      <a:pt x="14" y="4"/>
                      <a:pt x="10" y="2"/>
                      <a:pt x="7" y="0"/>
                    </a:cubicBezTo>
                    <a:cubicBezTo>
                      <a:pt x="5" y="4"/>
                      <a:pt x="2" y="8"/>
                      <a:pt x="0" y="12"/>
                    </a:cubicBezTo>
                    <a:cubicBezTo>
                      <a:pt x="3" y="14"/>
                      <a:pt x="7" y="15"/>
                      <a:pt x="10" y="17"/>
                    </a:cubicBezTo>
                    <a:cubicBezTo>
                      <a:pt x="12" y="14"/>
                      <a:pt x="13" y="12"/>
                      <a:pt x="15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622"/>
              <p:cNvSpPr/>
              <p:nvPr/>
            </p:nvSpPr>
            <p:spPr bwMode="auto">
              <a:xfrm>
                <a:off x="4389" y="1868"/>
                <a:ext cx="33" cy="36"/>
              </a:xfrm>
              <a:custGeom>
                <a:gdLst>
                  <a:gd name="T0" fmla="*/ 14 w 14"/>
                  <a:gd name="T1" fmla="*/ 1 h 15"/>
                  <a:gd name="T2" fmla="*/ 6 w 14"/>
                  <a:gd name="T3" fmla="*/ 0 h 15"/>
                  <a:gd name="T4" fmla="*/ 2 w 14"/>
                  <a:gd name="T5" fmla="*/ 0 h 15"/>
                  <a:gd name="T6" fmla="*/ 0 w 14"/>
                  <a:gd name="T7" fmla="*/ 15 h 15"/>
                  <a:gd name="T8" fmla="*/ 5 w 14"/>
                  <a:gd name="T9" fmla="*/ 15 h 15"/>
                  <a:gd name="T10" fmla="*/ 13 w 14"/>
                  <a:gd name="T11" fmla="*/ 15 h 15"/>
                  <a:gd name="T12" fmla="*/ 14 w 14"/>
                  <a:gd name="T13" fmla="*/ 6 h 15"/>
                  <a:gd name="T14" fmla="*/ 14 w 14"/>
                  <a:gd name="T15" fmla="*/ 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14" y="1"/>
                    </a:moveTo>
                    <a:cubicBezTo>
                      <a:pt x="11" y="1"/>
                      <a:pt x="8" y="0"/>
                      <a:pt x="6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5"/>
                      <a:pt x="0" y="10"/>
                      <a:pt x="0" y="15"/>
                    </a:cubicBezTo>
                    <a:cubicBezTo>
                      <a:pt x="2" y="15"/>
                      <a:pt x="4" y="15"/>
                      <a:pt x="5" y="15"/>
                    </a:cubicBezTo>
                    <a:cubicBezTo>
                      <a:pt x="8" y="15"/>
                      <a:pt x="10" y="15"/>
                      <a:pt x="13" y="15"/>
                    </a:cubicBezTo>
                    <a:cubicBezTo>
                      <a:pt x="13" y="12"/>
                      <a:pt x="13" y="9"/>
                      <a:pt x="14" y="6"/>
                    </a:cubicBezTo>
                    <a:cubicBezTo>
                      <a:pt x="14" y="4"/>
                      <a:pt x="14" y="3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623"/>
              <p:cNvSpPr/>
              <p:nvPr/>
            </p:nvSpPr>
            <p:spPr bwMode="auto">
              <a:xfrm>
                <a:off x="4815" y="2248"/>
                <a:ext cx="45" cy="40"/>
              </a:xfrm>
              <a:custGeom>
                <a:gdLst>
                  <a:gd name="T0" fmla="*/ 18 w 19"/>
                  <a:gd name="T1" fmla="*/ 0 h 17"/>
                  <a:gd name="T2" fmla="*/ 8 w 19"/>
                  <a:gd name="T3" fmla="*/ 1 h 17"/>
                  <a:gd name="T4" fmla="*/ 0 w 19"/>
                  <a:gd name="T5" fmla="*/ 2 h 17"/>
                  <a:gd name="T6" fmla="*/ 1 w 19"/>
                  <a:gd name="T7" fmla="*/ 17 h 17"/>
                  <a:gd name="T8" fmla="*/ 19 w 19"/>
                  <a:gd name="T9" fmla="*/ 14 h 17"/>
                  <a:gd name="T10" fmla="*/ 18 w 19"/>
                  <a:gd name="T11" fmla="*/ 6 h 17"/>
                  <a:gd name="T12" fmla="*/ 18 w 19"/>
                  <a:gd name="T13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8" y="0"/>
                    </a:moveTo>
                    <a:cubicBezTo>
                      <a:pt x="14" y="1"/>
                      <a:pt x="11" y="1"/>
                      <a:pt x="8" y="1"/>
                    </a:cubicBezTo>
                    <a:cubicBezTo>
                      <a:pt x="6" y="2"/>
                      <a:pt x="3" y="2"/>
                      <a:pt x="0" y="2"/>
                    </a:cubicBezTo>
                    <a:cubicBezTo>
                      <a:pt x="1" y="7"/>
                      <a:pt x="0" y="12"/>
                      <a:pt x="1" y="17"/>
                    </a:cubicBezTo>
                    <a:cubicBezTo>
                      <a:pt x="7" y="16"/>
                      <a:pt x="13" y="15"/>
                      <a:pt x="19" y="14"/>
                    </a:cubicBezTo>
                    <a:cubicBezTo>
                      <a:pt x="19" y="12"/>
                      <a:pt x="18" y="9"/>
                      <a:pt x="18" y="6"/>
                    </a:cubicBezTo>
                    <a:cubicBezTo>
                      <a:pt x="18" y="4"/>
                      <a:pt x="18" y="2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624"/>
              <p:cNvSpPr/>
              <p:nvPr/>
            </p:nvSpPr>
            <p:spPr bwMode="auto">
              <a:xfrm>
                <a:off x="4479" y="1662"/>
                <a:ext cx="45" cy="45"/>
              </a:xfrm>
              <a:custGeom>
                <a:gdLst>
                  <a:gd name="T0" fmla="*/ 19 w 19"/>
                  <a:gd name="T1" fmla="*/ 10 h 19"/>
                  <a:gd name="T2" fmla="*/ 12 w 19"/>
                  <a:gd name="T3" fmla="*/ 0 h 19"/>
                  <a:gd name="T4" fmla="*/ 0 w 19"/>
                  <a:gd name="T5" fmla="*/ 11 h 19"/>
                  <a:gd name="T6" fmla="*/ 8 w 19"/>
                  <a:gd name="T7" fmla="*/ 19 h 19"/>
                  <a:gd name="T8" fmla="*/ 19 w 19"/>
                  <a:gd name="T9" fmla="*/ 1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cubicBezTo>
                      <a:pt x="16" y="7"/>
                      <a:pt x="13" y="4"/>
                      <a:pt x="12" y="0"/>
                    </a:cubicBezTo>
                    <a:cubicBezTo>
                      <a:pt x="8" y="4"/>
                      <a:pt x="4" y="7"/>
                      <a:pt x="0" y="11"/>
                    </a:cubicBezTo>
                    <a:cubicBezTo>
                      <a:pt x="3" y="14"/>
                      <a:pt x="5" y="17"/>
                      <a:pt x="8" y="19"/>
                    </a:cubicBezTo>
                    <a:cubicBezTo>
                      <a:pt x="12" y="16"/>
                      <a:pt x="15" y="13"/>
                      <a:pt x="19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625"/>
              <p:cNvSpPr/>
              <p:nvPr/>
            </p:nvSpPr>
            <p:spPr bwMode="auto">
              <a:xfrm>
                <a:off x="4770" y="2253"/>
                <a:ext cx="45" cy="38"/>
              </a:xfrm>
              <a:custGeom>
                <a:gdLst>
                  <a:gd name="T0" fmla="*/ 19 w 19"/>
                  <a:gd name="T1" fmla="*/ 15 h 16"/>
                  <a:gd name="T2" fmla="*/ 18 w 19"/>
                  <a:gd name="T3" fmla="*/ 0 h 16"/>
                  <a:gd name="T4" fmla="*/ 2 w 19"/>
                  <a:gd name="T5" fmla="*/ 0 h 16"/>
                  <a:gd name="T6" fmla="*/ 1 w 19"/>
                  <a:gd name="T7" fmla="*/ 0 h 16"/>
                  <a:gd name="T8" fmla="*/ 0 w 19"/>
                  <a:gd name="T9" fmla="*/ 15 h 16"/>
                  <a:gd name="T10" fmla="*/ 4 w 19"/>
                  <a:gd name="T11" fmla="*/ 16 h 16"/>
                  <a:gd name="T12" fmla="*/ 19 w 19"/>
                  <a:gd name="T13" fmla="*/ 1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15"/>
                    </a:moveTo>
                    <a:cubicBezTo>
                      <a:pt x="18" y="10"/>
                      <a:pt x="18" y="5"/>
                      <a:pt x="18" y="0"/>
                    </a:cubicBezTo>
                    <a:cubicBezTo>
                      <a:pt x="13" y="0"/>
                      <a:pt x="7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5"/>
                      <a:pt x="0" y="10"/>
                      <a:pt x="0" y="15"/>
                    </a:cubicBezTo>
                    <a:cubicBezTo>
                      <a:pt x="2" y="16"/>
                      <a:pt x="3" y="16"/>
                      <a:pt x="4" y="16"/>
                    </a:cubicBezTo>
                    <a:cubicBezTo>
                      <a:pt x="9" y="16"/>
                      <a:pt x="14" y="15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626"/>
              <p:cNvSpPr/>
              <p:nvPr/>
            </p:nvSpPr>
            <p:spPr bwMode="auto">
              <a:xfrm>
                <a:off x="4450" y="1690"/>
                <a:ext cx="45" cy="48"/>
              </a:xfrm>
              <a:custGeom>
                <a:gdLst>
                  <a:gd name="T0" fmla="*/ 19 w 19"/>
                  <a:gd name="T1" fmla="*/ 8 h 20"/>
                  <a:gd name="T2" fmla="*/ 11 w 19"/>
                  <a:gd name="T3" fmla="*/ 0 h 20"/>
                  <a:gd name="T4" fmla="*/ 0 w 19"/>
                  <a:gd name="T5" fmla="*/ 13 h 20"/>
                  <a:gd name="T6" fmla="*/ 10 w 19"/>
                  <a:gd name="T7" fmla="*/ 20 h 20"/>
                  <a:gd name="T8" fmla="*/ 19 w 19"/>
                  <a:gd name="T9" fmla="*/ 8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8"/>
                    </a:moveTo>
                    <a:cubicBezTo>
                      <a:pt x="16" y="6"/>
                      <a:pt x="13" y="3"/>
                      <a:pt x="11" y="0"/>
                    </a:cubicBezTo>
                    <a:cubicBezTo>
                      <a:pt x="7" y="4"/>
                      <a:pt x="3" y="9"/>
                      <a:pt x="0" y="13"/>
                    </a:cubicBezTo>
                    <a:cubicBezTo>
                      <a:pt x="3" y="16"/>
                      <a:pt x="7" y="18"/>
                      <a:pt x="10" y="20"/>
                    </a:cubicBezTo>
                    <a:cubicBezTo>
                      <a:pt x="13" y="16"/>
                      <a:pt x="16" y="12"/>
                      <a:pt x="19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627"/>
              <p:cNvSpPr/>
              <p:nvPr/>
            </p:nvSpPr>
            <p:spPr bwMode="auto">
              <a:xfrm>
                <a:off x="4722" y="2248"/>
                <a:ext cx="45" cy="40"/>
              </a:xfrm>
              <a:custGeom>
                <a:gdLst>
                  <a:gd name="T0" fmla="*/ 2 w 19"/>
                  <a:gd name="T1" fmla="*/ 0 h 17"/>
                  <a:gd name="T2" fmla="*/ 0 w 19"/>
                  <a:gd name="T3" fmla="*/ 15 h 17"/>
                  <a:gd name="T4" fmla="*/ 19 w 19"/>
                  <a:gd name="T5" fmla="*/ 17 h 17"/>
                  <a:gd name="T6" fmla="*/ 19 w 19"/>
                  <a:gd name="T7" fmla="*/ 2 h 17"/>
                  <a:gd name="T8" fmla="*/ 2 w 19"/>
                  <a:gd name="T9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5"/>
                      <a:pt x="0" y="10"/>
                      <a:pt x="0" y="15"/>
                    </a:cubicBezTo>
                    <a:cubicBezTo>
                      <a:pt x="6" y="16"/>
                      <a:pt x="12" y="17"/>
                      <a:pt x="19" y="17"/>
                    </a:cubicBezTo>
                    <a:cubicBezTo>
                      <a:pt x="19" y="12"/>
                      <a:pt x="18" y="7"/>
                      <a:pt x="19" y="2"/>
                    </a:cubicBezTo>
                    <a:cubicBezTo>
                      <a:pt x="14" y="1"/>
                      <a:pt x="8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628"/>
              <p:cNvSpPr/>
              <p:nvPr/>
            </p:nvSpPr>
            <p:spPr bwMode="auto">
              <a:xfrm>
                <a:off x="4424" y="2048"/>
                <a:ext cx="45" cy="43"/>
              </a:xfrm>
              <a:custGeom>
                <a:gdLst>
                  <a:gd name="T0" fmla="*/ 0 w 19"/>
                  <a:gd name="T1" fmla="*/ 5 h 18"/>
                  <a:gd name="T2" fmla="*/ 1 w 19"/>
                  <a:gd name="T3" fmla="*/ 8 h 18"/>
                  <a:gd name="T4" fmla="*/ 7 w 19"/>
                  <a:gd name="T5" fmla="*/ 18 h 18"/>
                  <a:gd name="T6" fmla="*/ 13 w 19"/>
                  <a:gd name="T7" fmla="*/ 14 h 18"/>
                  <a:gd name="T8" fmla="*/ 19 w 19"/>
                  <a:gd name="T9" fmla="*/ 10 h 18"/>
                  <a:gd name="T10" fmla="*/ 12 w 19"/>
                  <a:gd name="T11" fmla="*/ 0 h 18"/>
                  <a:gd name="T12" fmla="*/ 0 w 19"/>
                  <a:gd name="T13" fmla="*/ 5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5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3" y="11"/>
                      <a:pt x="5" y="15"/>
                      <a:pt x="7" y="18"/>
                    </a:cubicBezTo>
                    <a:cubicBezTo>
                      <a:pt x="9" y="17"/>
                      <a:pt x="11" y="15"/>
                      <a:pt x="13" y="14"/>
                    </a:cubicBezTo>
                    <a:cubicBezTo>
                      <a:pt x="15" y="13"/>
                      <a:pt x="17" y="11"/>
                      <a:pt x="19" y="10"/>
                    </a:cubicBezTo>
                    <a:cubicBezTo>
                      <a:pt x="17" y="7"/>
                      <a:pt x="15" y="3"/>
                      <a:pt x="12" y="0"/>
                    </a:cubicBezTo>
                    <a:cubicBezTo>
                      <a:pt x="8" y="2"/>
                      <a:pt x="4" y="3"/>
                      <a:pt x="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629"/>
              <p:cNvSpPr/>
              <p:nvPr/>
            </p:nvSpPr>
            <p:spPr bwMode="auto">
              <a:xfrm>
                <a:off x="4467" y="2108"/>
                <a:ext cx="52" cy="47"/>
              </a:xfrm>
              <a:custGeom>
                <a:gdLst>
                  <a:gd name="T0" fmla="*/ 5 w 22"/>
                  <a:gd name="T1" fmla="*/ 6 h 20"/>
                  <a:gd name="T2" fmla="*/ 0 w 22"/>
                  <a:gd name="T3" fmla="*/ 8 h 20"/>
                  <a:gd name="T4" fmla="*/ 11 w 22"/>
                  <a:gd name="T5" fmla="*/ 20 h 20"/>
                  <a:gd name="T6" fmla="*/ 17 w 22"/>
                  <a:gd name="T7" fmla="*/ 15 h 20"/>
                  <a:gd name="T8" fmla="*/ 22 w 22"/>
                  <a:gd name="T9" fmla="*/ 10 h 20"/>
                  <a:gd name="T10" fmla="*/ 13 w 22"/>
                  <a:gd name="T11" fmla="*/ 0 h 20"/>
                  <a:gd name="T12" fmla="*/ 5 w 22"/>
                  <a:gd name="T13" fmla="*/ 6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5" y="6"/>
                    </a:moveTo>
                    <a:cubicBezTo>
                      <a:pt x="3" y="7"/>
                      <a:pt x="2" y="8"/>
                      <a:pt x="0" y="8"/>
                    </a:cubicBezTo>
                    <a:cubicBezTo>
                      <a:pt x="4" y="12"/>
                      <a:pt x="7" y="17"/>
                      <a:pt x="11" y="20"/>
                    </a:cubicBezTo>
                    <a:cubicBezTo>
                      <a:pt x="13" y="19"/>
                      <a:pt x="15" y="17"/>
                      <a:pt x="17" y="15"/>
                    </a:cubicBezTo>
                    <a:cubicBezTo>
                      <a:pt x="18" y="14"/>
                      <a:pt x="20" y="12"/>
                      <a:pt x="22" y="10"/>
                    </a:cubicBezTo>
                    <a:cubicBezTo>
                      <a:pt x="19" y="7"/>
                      <a:pt x="15" y="4"/>
                      <a:pt x="13" y="0"/>
                    </a:cubicBezTo>
                    <a:cubicBezTo>
                      <a:pt x="10" y="2"/>
                      <a:pt x="7" y="4"/>
                      <a:pt x="5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630"/>
              <p:cNvSpPr/>
              <p:nvPr/>
            </p:nvSpPr>
            <p:spPr bwMode="auto">
              <a:xfrm>
                <a:off x="4443" y="2077"/>
                <a:ext cx="50" cy="47"/>
              </a:xfrm>
              <a:custGeom>
                <a:gdLst>
                  <a:gd name="T0" fmla="*/ 5 w 21"/>
                  <a:gd name="T1" fmla="*/ 4 h 20"/>
                  <a:gd name="T2" fmla="*/ 0 w 21"/>
                  <a:gd name="T3" fmla="*/ 7 h 20"/>
                  <a:gd name="T4" fmla="*/ 9 w 21"/>
                  <a:gd name="T5" fmla="*/ 20 h 20"/>
                  <a:gd name="T6" fmla="*/ 15 w 21"/>
                  <a:gd name="T7" fmla="*/ 17 h 20"/>
                  <a:gd name="T8" fmla="*/ 21 w 21"/>
                  <a:gd name="T9" fmla="*/ 12 h 20"/>
                  <a:gd name="T10" fmla="*/ 12 w 21"/>
                  <a:gd name="T11" fmla="*/ 0 h 20"/>
                  <a:gd name="T12" fmla="*/ 5 w 21"/>
                  <a:gd name="T13" fmla="*/ 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5" y="4"/>
                    </a:moveTo>
                    <a:cubicBezTo>
                      <a:pt x="3" y="5"/>
                      <a:pt x="1" y="6"/>
                      <a:pt x="0" y="7"/>
                    </a:cubicBezTo>
                    <a:cubicBezTo>
                      <a:pt x="3" y="11"/>
                      <a:pt x="6" y="16"/>
                      <a:pt x="9" y="20"/>
                    </a:cubicBezTo>
                    <a:cubicBezTo>
                      <a:pt x="11" y="20"/>
                      <a:pt x="13" y="18"/>
                      <a:pt x="15" y="17"/>
                    </a:cubicBezTo>
                    <a:cubicBezTo>
                      <a:pt x="17" y="15"/>
                      <a:pt x="19" y="14"/>
                      <a:pt x="21" y="12"/>
                    </a:cubicBezTo>
                    <a:cubicBezTo>
                      <a:pt x="18" y="8"/>
                      <a:pt x="15" y="4"/>
                      <a:pt x="12" y="0"/>
                    </a:cubicBezTo>
                    <a:cubicBezTo>
                      <a:pt x="9" y="1"/>
                      <a:pt x="7" y="2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631"/>
              <p:cNvSpPr/>
              <p:nvPr/>
            </p:nvSpPr>
            <p:spPr bwMode="auto">
              <a:xfrm>
                <a:off x="4495" y="2136"/>
                <a:ext cx="50" cy="45"/>
              </a:xfrm>
              <a:custGeom>
                <a:gdLst>
                  <a:gd name="T0" fmla="*/ 11 w 21"/>
                  <a:gd name="T1" fmla="*/ 0 h 19"/>
                  <a:gd name="T2" fmla="*/ 5 w 21"/>
                  <a:gd name="T3" fmla="*/ 5 h 19"/>
                  <a:gd name="T4" fmla="*/ 0 w 21"/>
                  <a:gd name="T5" fmla="*/ 10 h 19"/>
                  <a:gd name="T6" fmla="*/ 10 w 21"/>
                  <a:gd name="T7" fmla="*/ 19 h 19"/>
                  <a:gd name="T8" fmla="*/ 11 w 21"/>
                  <a:gd name="T9" fmla="*/ 19 h 19"/>
                  <a:gd name="T10" fmla="*/ 15 w 21"/>
                  <a:gd name="T11" fmla="*/ 14 h 19"/>
                  <a:gd name="T12" fmla="*/ 21 w 21"/>
                  <a:gd name="T13" fmla="*/ 9 h 19"/>
                  <a:gd name="T14" fmla="*/ 15 w 21"/>
                  <a:gd name="T15" fmla="*/ 4 h 19"/>
                  <a:gd name="T16" fmla="*/ 11 w 21"/>
                  <a:gd name="T17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9">
                    <a:moveTo>
                      <a:pt x="11" y="0"/>
                    </a:moveTo>
                    <a:cubicBezTo>
                      <a:pt x="9" y="2"/>
                      <a:pt x="7" y="3"/>
                      <a:pt x="5" y="5"/>
                    </a:cubicBezTo>
                    <a:cubicBezTo>
                      <a:pt x="3" y="7"/>
                      <a:pt x="2" y="8"/>
                      <a:pt x="0" y="10"/>
                    </a:cubicBezTo>
                    <a:cubicBezTo>
                      <a:pt x="4" y="13"/>
                      <a:pt x="7" y="16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7"/>
                      <a:pt x="13" y="16"/>
                      <a:pt x="15" y="14"/>
                    </a:cubicBezTo>
                    <a:cubicBezTo>
                      <a:pt x="17" y="13"/>
                      <a:pt x="19" y="11"/>
                      <a:pt x="21" y="9"/>
                    </a:cubicBezTo>
                    <a:cubicBezTo>
                      <a:pt x="19" y="7"/>
                      <a:pt x="17" y="5"/>
                      <a:pt x="15" y="4"/>
                    </a:cubicBezTo>
                    <a:cubicBezTo>
                      <a:pt x="14" y="2"/>
                      <a:pt x="12" y="1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632"/>
              <p:cNvSpPr/>
              <p:nvPr/>
            </p:nvSpPr>
            <p:spPr bwMode="auto">
              <a:xfrm>
                <a:off x="4389" y="1908"/>
                <a:ext cx="33" cy="41"/>
              </a:xfrm>
              <a:custGeom>
                <a:gdLst>
                  <a:gd name="T0" fmla="*/ 5 w 14"/>
                  <a:gd name="T1" fmla="*/ 0 h 17"/>
                  <a:gd name="T2" fmla="*/ 0 w 14"/>
                  <a:gd name="T3" fmla="*/ 0 h 17"/>
                  <a:gd name="T4" fmla="*/ 0 w 14"/>
                  <a:gd name="T5" fmla="*/ 1 h 17"/>
                  <a:gd name="T6" fmla="*/ 1 w 14"/>
                  <a:gd name="T7" fmla="*/ 16 h 17"/>
                  <a:gd name="T8" fmla="*/ 14 w 14"/>
                  <a:gd name="T9" fmla="*/ 15 h 17"/>
                  <a:gd name="T10" fmla="*/ 13 w 14"/>
                  <a:gd name="T11" fmla="*/ 0 h 17"/>
                  <a:gd name="T12" fmla="*/ 5 w 14"/>
                  <a:gd name="T13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7">
                    <a:moveTo>
                      <a:pt x="5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6"/>
                      <a:pt x="0" y="11"/>
                      <a:pt x="1" y="16"/>
                    </a:cubicBezTo>
                    <a:cubicBezTo>
                      <a:pt x="5" y="17"/>
                      <a:pt x="9" y="15"/>
                      <a:pt x="14" y="15"/>
                    </a:cubicBezTo>
                    <a:cubicBezTo>
                      <a:pt x="13" y="10"/>
                      <a:pt x="13" y="5"/>
                      <a:pt x="13" y="0"/>
                    </a:cubicBezTo>
                    <a:cubicBezTo>
                      <a:pt x="10" y="0"/>
                      <a:pt x="7" y="0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633"/>
              <p:cNvSpPr/>
              <p:nvPr/>
            </p:nvSpPr>
            <p:spPr bwMode="auto">
              <a:xfrm>
                <a:off x="4391" y="1949"/>
                <a:ext cx="36" cy="35"/>
              </a:xfrm>
              <a:custGeom>
                <a:gdLst>
                  <a:gd name="T0" fmla="*/ 0 w 15"/>
                  <a:gd name="T1" fmla="*/ 1 h 15"/>
                  <a:gd name="T2" fmla="*/ 2 w 15"/>
                  <a:gd name="T3" fmla="*/ 15 h 15"/>
                  <a:gd name="T4" fmla="*/ 15 w 15"/>
                  <a:gd name="T5" fmla="*/ 12 h 15"/>
                  <a:gd name="T6" fmla="*/ 13 w 15"/>
                  <a:gd name="T7" fmla="*/ 0 h 15"/>
                  <a:gd name="T8" fmla="*/ 0 w 15"/>
                  <a:gd name="T9" fmla="*/ 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0" y="1"/>
                    </a:moveTo>
                    <a:cubicBezTo>
                      <a:pt x="1" y="6"/>
                      <a:pt x="1" y="10"/>
                      <a:pt x="2" y="15"/>
                    </a:cubicBezTo>
                    <a:cubicBezTo>
                      <a:pt x="7" y="14"/>
                      <a:pt x="11" y="13"/>
                      <a:pt x="15" y="12"/>
                    </a:cubicBezTo>
                    <a:cubicBezTo>
                      <a:pt x="14" y="8"/>
                      <a:pt x="13" y="4"/>
                      <a:pt x="13" y="0"/>
                    </a:cubicBezTo>
                    <a:cubicBezTo>
                      <a:pt x="9" y="0"/>
                      <a:pt x="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634"/>
              <p:cNvSpPr/>
              <p:nvPr/>
            </p:nvSpPr>
            <p:spPr bwMode="auto">
              <a:xfrm>
                <a:off x="4524" y="2160"/>
                <a:ext cx="52" cy="47"/>
              </a:xfrm>
              <a:custGeom>
                <a:gdLst>
                  <a:gd name="T0" fmla="*/ 4 w 22"/>
                  <a:gd name="T1" fmla="*/ 5 h 20"/>
                  <a:gd name="T2" fmla="*/ 0 w 22"/>
                  <a:gd name="T3" fmla="*/ 10 h 20"/>
                  <a:gd name="T4" fmla="*/ 0 w 22"/>
                  <a:gd name="T5" fmla="*/ 10 h 20"/>
                  <a:gd name="T6" fmla="*/ 5 w 22"/>
                  <a:gd name="T7" fmla="*/ 15 h 20"/>
                  <a:gd name="T8" fmla="*/ 11 w 22"/>
                  <a:gd name="T9" fmla="*/ 20 h 20"/>
                  <a:gd name="T10" fmla="*/ 16 w 22"/>
                  <a:gd name="T11" fmla="*/ 14 h 20"/>
                  <a:gd name="T12" fmla="*/ 22 w 22"/>
                  <a:gd name="T13" fmla="*/ 9 h 20"/>
                  <a:gd name="T14" fmla="*/ 10 w 22"/>
                  <a:gd name="T15" fmla="*/ 0 h 20"/>
                  <a:gd name="T16" fmla="*/ 4 w 22"/>
                  <a:gd name="T17" fmla="*/ 5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4" y="5"/>
                    </a:moveTo>
                    <a:cubicBezTo>
                      <a:pt x="3" y="7"/>
                      <a:pt x="1" y="8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3" y="13"/>
                      <a:pt x="5" y="15"/>
                    </a:cubicBezTo>
                    <a:cubicBezTo>
                      <a:pt x="7" y="16"/>
                      <a:pt x="9" y="18"/>
                      <a:pt x="11" y="20"/>
                    </a:cubicBezTo>
                    <a:cubicBezTo>
                      <a:pt x="13" y="18"/>
                      <a:pt x="15" y="16"/>
                      <a:pt x="16" y="14"/>
                    </a:cubicBezTo>
                    <a:cubicBezTo>
                      <a:pt x="18" y="13"/>
                      <a:pt x="20" y="11"/>
                      <a:pt x="22" y="9"/>
                    </a:cubicBezTo>
                    <a:cubicBezTo>
                      <a:pt x="18" y="6"/>
                      <a:pt x="14" y="3"/>
                      <a:pt x="10" y="0"/>
                    </a:cubicBezTo>
                    <a:cubicBezTo>
                      <a:pt x="8" y="2"/>
                      <a:pt x="6" y="3"/>
                      <a:pt x="4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635"/>
              <p:cNvSpPr/>
              <p:nvPr/>
            </p:nvSpPr>
            <p:spPr bwMode="auto">
              <a:xfrm>
                <a:off x="4408" y="2018"/>
                <a:ext cx="45" cy="40"/>
              </a:xfrm>
              <a:custGeom>
                <a:gdLst>
                  <a:gd name="T0" fmla="*/ 13 w 19"/>
                  <a:gd name="T1" fmla="*/ 0 h 17"/>
                  <a:gd name="T2" fmla="*/ 5 w 19"/>
                  <a:gd name="T3" fmla="*/ 2 h 17"/>
                  <a:gd name="T4" fmla="*/ 0 w 19"/>
                  <a:gd name="T5" fmla="*/ 4 h 17"/>
                  <a:gd name="T6" fmla="*/ 6 w 19"/>
                  <a:gd name="T7" fmla="*/ 17 h 17"/>
                  <a:gd name="T8" fmla="*/ 19 w 19"/>
                  <a:gd name="T9" fmla="*/ 11 h 17"/>
                  <a:gd name="T10" fmla="*/ 14 w 19"/>
                  <a:gd name="T11" fmla="*/ 2 h 17"/>
                  <a:gd name="T12" fmla="*/ 13 w 19"/>
                  <a:gd name="T13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3" y="0"/>
                    </a:moveTo>
                    <a:cubicBezTo>
                      <a:pt x="11" y="0"/>
                      <a:pt x="8" y="1"/>
                      <a:pt x="5" y="2"/>
                    </a:cubicBezTo>
                    <a:cubicBezTo>
                      <a:pt x="4" y="3"/>
                      <a:pt x="2" y="4"/>
                      <a:pt x="0" y="4"/>
                    </a:cubicBezTo>
                    <a:cubicBezTo>
                      <a:pt x="2" y="8"/>
                      <a:pt x="4" y="12"/>
                      <a:pt x="6" y="17"/>
                    </a:cubicBezTo>
                    <a:cubicBezTo>
                      <a:pt x="10" y="15"/>
                      <a:pt x="15" y="13"/>
                      <a:pt x="19" y="11"/>
                    </a:cubicBezTo>
                    <a:cubicBezTo>
                      <a:pt x="17" y="8"/>
                      <a:pt x="16" y="5"/>
                      <a:pt x="14" y="2"/>
                    </a:cubicBezTo>
                    <a:cubicBezTo>
                      <a:pt x="14" y="1"/>
                      <a:pt x="14" y="0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636"/>
              <p:cNvSpPr/>
              <p:nvPr/>
            </p:nvSpPr>
            <p:spPr bwMode="auto">
              <a:xfrm>
                <a:off x="5075" y="1863"/>
                <a:ext cx="114" cy="79"/>
              </a:xfrm>
              <a:custGeom>
                <a:gdLst>
                  <a:gd name="T0" fmla="*/ 48 w 48"/>
                  <a:gd name="T1" fmla="*/ 29 h 33"/>
                  <a:gd name="T2" fmla="*/ 33 w 48"/>
                  <a:gd name="T3" fmla="*/ 6 h 33"/>
                  <a:gd name="T4" fmla="*/ 5 w 48"/>
                  <a:gd name="T5" fmla="*/ 7 h 33"/>
                  <a:gd name="T6" fmla="*/ 2 w 48"/>
                  <a:gd name="T7" fmla="*/ 23 h 33"/>
                  <a:gd name="T8" fmla="*/ 11 w 48"/>
                  <a:gd name="T9" fmla="*/ 33 h 33"/>
                  <a:gd name="T10" fmla="*/ 21 w 48"/>
                  <a:gd name="T11" fmla="*/ 29 h 33"/>
                  <a:gd name="T12" fmla="*/ 15 w 48"/>
                  <a:gd name="T13" fmla="*/ 17 h 33"/>
                  <a:gd name="T14" fmla="*/ 14 w 48"/>
                  <a:gd name="T15" fmla="*/ 17 h 33"/>
                  <a:gd name="T16" fmla="*/ 14 w 48"/>
                  <a:gd name="T17" fmla="*/ 16 h 33"/>
                  <a:gd name="T18" fmla="*/ 29 w 48"/>
                  <a:gd name="T19" fmla="*/ 14 h 33"/>
                  <a:gd name="T20" fmla="*/ 35 w 48"/>
                  <a:gd name="T21" fmla="*/ 33 h 33"/>
                  <a:gd name="T22" fmla="*/ 48 w 48"/>
                  <a:gd name="T23" fmla="*/ 29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3">
                    <a:moveTo>
                      <a:pt x="48" y="29"/>
                    </a:moveTo>
                    <a:cubicBezTo>
                      <a:pt x="46" y="20"/>
                      <a:pt x="41" y="10"/>
                      <a:pt x="33" y="6"/>
                    </a:cubicBezTo>
                    <a:cubicBezTo>
                      <a:pt x="25" y="1"/>
                      <a:pt x="12" y="0"/>
                      <a:pt x="5" y="7"/>
                    </a:cubicBezTo>
                    <a:cubicBezTo>
                      <a:pt x="2" y="11"/>
                      <a:pt x="0" y="18"/>
                      <a:pt x="2" y="23"/>
                    </a:cubicBezTo>
                    <a:cubicBezTo>
                      <a:pt x="3" y="28"/>
                      <a:pt x="6" y="32"/>
                      <a:pt x="11" y="33"/>
                    </a:cubicBezTo>
                    <a:cubicBezTo>
                      <a:pt x="15" y="33"/>
                      <a:pt x="20" y="32"/>
                      <a:pt x="21" y="29"/>
                    </a:cubicBezTo>
                    <a:cubicBezTo>
                      <a:pt x="24" y="23"/>
                      <a:pt x="21" y="18"/>
                      <a:pt x="15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3" y="17"/>
                      <a:pt x="14" y="16"/>
                    </a:cubicBezTo>
                    <a:cubicBezTo>
                      <a:pt x="17" y="10"/>
                      <a:pt x="25" y="11"/>
                      <a:pt x="29" y="14"/>
                    </a:cubicBezTo>
                    <a:cubicBezTo>
                      <a:pt x="35" y="18"/>
                      <a:pt x="37" y="26"/>
                      <a:pt x="35" y="33"/>
                    </a:cubicBezTo>
                    <a:cubicBezTo>
                      <a:pt x="39" y="31"/>
                      <a:pt x="44" y="30"/>
                      <a:pt x="48" y="2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637"/>
              <p:cNvSpPr/>
              <p:nvPr/>
            </p:nvSpPr>
            <p:spPr bwMode="auto">
              <a:xfrm>
                <a:off x="5444" y="1619"/>
                <a:ext cx="140" cy="107"/>
              </a:xfrm>
              <a:custGeom>
                <a:gdLst>
                  <a:gd name="T0" fmla="*/ 49 w 59"/>
                  <a:gd name="T1" fmla="*/ 9 h 45"/>
                  <a:gd name="T2" fmla="*/ 30 w 59"/>
                  <a:gd name="T3" fmla="*/ 0 h 45"/>
                  <a:gd name="T4" fmla="*/ 4 w 59"/>
                  <a:gd name="T5" fmla="*/ 14 h 45"/>
                  <a:gd name="T6" fmla="*/ 1 w 59"/>
                  <a:gd name="T7" fmla="*/ 28 h 45"/>
                  <a:gd name="T8" fmla="*/ 8 w 59"/>
                  <a:gd name="T9" fmla="*/ 41 h 45"/>
                  <a:gd name="T10" fmla="*/ 31 w 59"/>
                  <a:gd name="T11" fmla="*/ 30 h 45"/>
                  <a:gd name="T12" fmla="*/ 24 w 59"/>
                  <a:gd name="T13" fmla="*/ 21 h 45"/>
                  <a:gd name="T14" fmla="*/ 13 w 59"/>
                  <a:gd name="T15" fmla="*/ 29 h 45"/>
                  <a:gd name="T16" fmla="*/ 12 w 59"/>
                  <a:gd name="T17" fmla="*/ 30 h 45"/>
                  <a:gd name="T18" fmla="*/ 11 w 59"/>
                  <a:gd name="T19" fmla="*/ 30 h 45"/>
                  <a:gd name="T20" fmla="*/ 12 w 59"/>
                  <a:gd name="T21" fmla="*/ 16 h 45"/>
                  <a:gd name="T22" fmla="*/ 27 w 59"/>
                  <a:gd name="T23" fmla="*/ 10 h 45"/>
                  <a:gd name="T24" fmla="*/ 42 w 59"/>
                  <a:gd name="T25" fmla="*/ 18 h 45"/>
                  <a:gd name="T26" fmla="*/ 48 w 59"/>
                  <a:gd name="T27" fmla="*/ 34 h 45"/>
                  <a:gd name="T28" fmla="*/ 59 w 59"/>
                  <a:gd name="T29" fmla="*/ 28 h 45"/>
                  <a:gd name="T30" fmla="*/ 59 w 59"/>
                  <a:gd name="T31" fmla="*/ 28 h 45"/>
                  <a:gd name="T32" fmla="*/ 49 w 59"/>
                  <a:gd name="T33" fmla="*/ 9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45">
                    <a:moveTo>
                      <a:pt x="49" y="9"/>
                    </a:moveTo>
                    <a:cubicBezTo>
                      <a:pt x="44" y="5"/>
                      <a:pt x="37" y="1"/>
                      <a:pt x="30" y="0"/>
                    </a:cubicBezTo>
                    <a:cubicBezTo>
                      <a:pt x="20" y="0"/>
                      <a:pt x="9" y="5"/>
                      <a:pt x="4" y="14"/>
                    </a:cubicBezTo>
                    <a:cubicBezTo>
                      <a:pt x="1" y="18"/>
                      <a:pt x="0" y="23"/>
                      <a:pt x="1" y="28"/>
                    </a:cubicBezTo>
                    <a:cubicBezTo>
                      <a:pt x="1" y="33"/>
                      <a:pt x="4" y="38"/>
                      <a:pt x="8" y="41"/>
                    </a:cubicBezTo>
                    <a:cubicBezTo>
                      <a:pt x="17" y="45"/>
                      <a:pt x="32" y="42"/>
                      <a:pt x="31" y="30"/>
                    </a:cubicBezTo>
                    <a:cubicBezTo>
                      <a:pt x="31" y="26"/>
                      <a:pt x="29" y="22"/>
                      <a:pt x="24" y="21"/>
                    </a:cubicBezTo>
                    <a:cubicBezTo>
                      <a:pt x="19" y="20"/>
                      <a:pt x="13" y="24"/>
                      <a:pt x="13" y="29"/>
                    </a:cubicBezTo>
                    <a:cubicBezTo>
                      <a:pt x="13" y="30"/>
                      <a:pt x="12" y="30"/>
                      <a:pt x="12" y="30"/>
                    </a:cubicBezTo>
                    <a:cubicBezTo>
                      <a:pt x="12" y="30"/>
                      <a:pt x="11" y="30"/>
                      <a:pt x="11" y="30"/>
                    </a:cubicBezTo>
                    <a:cubicBezTo>
                      <a:pt x="8" y="26"/>
                      <a:pt x="9" y="20"/>
                      <a:pt x="12" y="16"/>
                    </a:cubicBezTo>
                    <a:cubicBezTo>
                      <a:pt x="16" y="12"/>
                      <a:pt x="21" y="10"/>
                      <a:pt x="27" y="10"/>
                    </a:cubicBezTo>
                    <a:cubicBezTo>
                      <a:pt x="33" y="11"/>
                      <a:pt x="38" y="13"/>
                      <a:pt x="42" y="18"/>
                    </a:cubicBezTo>
                    <a:cubicBezTo>
                      <a:pt x="46" y="22"/>
                      <a:pt x="48" y="28"/>
                      <a:pt x="48" y="34"/>
                    </a:cubicBezTo>
                    <a:cubicBezTo>
                      <a:pt x="52" y="32"/>
                      <a:pt x="55" y="30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1"/>
                      <a:pt x="54" y="14"/>
                      <a:pt x="49" y="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638"/>
              <p:cNvSpPr/>
              <p:nvPr/>
            </p:nvSpPr>
            <p:spPr bwMode="auto">
              <a:xfrm>
                <a:off x="5297" y="1666"/>
                <a:ext cx="19" cy="17"/>
              </a:xfrm>
              <a:custGeom>
                <a:gdLst>
                  <a:gd name="T0" fmla="*/ 0 w 8"/>
                  <a:gd name="T1" fmla="*/ 7 h 7"/>
                  <a:gd name="T2" fmla="*/ 8 w 8"/>
                  <a:gd name="T3" fmla="*/ 2 h 7"/>
                  <a:gd name="T4" fmla="*/ 6 w 8"/>
                  <a:gd name="T5" fmla="*/ 0 h 7"/>
                  <a:gd name="T6" fmla="*/ 0 w 8"/>
                  <a:gd name="T7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3" y="6"/>
                      <a:pt x="5" y="4"/>
                      <a:pt x="8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5" y="2"/>
                      <a:pt x="3" y="5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639"/>
              <p:cNvSpPr/>
              <p:nvPr/>
            </p:nvSpPr>
            <p:spPr bwMode="auto">
              <a:xfrm>
                <a:off x="5314" y="1621"/>
                <a:ext cx="38" cy="50"/>
              </a:xfrm>
              <a:custGeom>
                <a:gdLst>
                  <a:gd name="T0" fmla="*/ 16 w 16"/>
                  <a:gd name="T1" fmla="*/ 13 h 21"/>
                  <a:gd name="T2" fmla="*/ 9 w 16"/>
                  <a:gd name="T3" fmla="*/ 0 h 21"/>
                  <a:gd name="T4" fmla="*/ 2 w 16"/>
                  <a:gd name="T5" fmla="*/ 3 h 21"/>
                  <a:gd name="T6" fmla="*/ 0 w 16"/>
                  <a:gd name="T7" fmla="*/ 17 h 21"/>
                  <a:gd name="T8" fmla="*/ 2 w 16"/>
                  <a:gd name="T9" fmla="*/ 21 h 21"/>
                  <a:gd name="T10" fmla="*/ 16 w 16"/>
                  <a:gd name="T11" fmla="*/ 13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1">
                    <a:moveTo>
                      <a:pt x="16" y="13"/>
                    </a:moveTo>
                    <a:cubicBezTo>
                      <a:pt x="14" y="9"/>
                      <a:pt x="11" y="4"/>
                      <a:pt x="9" y="0"/>
                    </a:cubicBezTo>
                    <a:cubicBezTo>
                      <a:pt x="7" y="1"/>
                      <a:pt x="5" y="2"/>
                      <a:pt x="2" y="3"/>
                    </a:cubicBezTo>
                    <a:cubicBezTo>
                      <a:pt x="3" y="8"/>
                      <a:pt x="2" y="13"/>
                      <a:pt x="0" y="17"/>
                    </a:cubicBezTo>
                    <a:cubicBezTo>
                      <a:pt x="1" y="18"/>
                      <a:pt x="2" y="19"/>
                      <a:pt x="2" y="21"/>
                    </a:cubicBezTo>
                    <a:cubicBezTo>
                      <a:pt x="7" y="18"/>
                      <a:pt x="11" y="15"/>
                      <a:pt x="16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640"/>
              <p:cNvSpPr/>
              <p:nvPr/>
            </p:nvSpPr>
            <p:spPr bwMode="auto">
              <a:xfrm>
                <a:off x="4860" y="2241"/>
                <a:ext cx="35" cy="40"/>
              </a:xfrm>
              <a:custGeom>
                <a:gdLst>
                  <a:gd name="T0" fmla="*/ 2 w 15"/>
                  <a:gd name="T1" fmla="*/ 17 h 17"/>
                  <a:gd name="T2" fmla="*/ 5 w 15"/>
                  <a:gd name="T3" fmla="*/ 16 h 17"/>
                  <a:gd name="T4" fmla="*/ 5 w 15"/>
                  <a:gd name="T5" fmla="*/ 16 h 17"/>
                  <a:gd name="T6" fmla="*/ 14 w 15"/>
                  <a:gd name="T7" fmla="*/ 1 h 17"/>
                  <a:gd name="T8" fmla="*/ 15 w 15"/>
                  <a:gd name="T9" fmla="*/ 0 h 17"/>
                  <a:gd name="T10" fmla="*/ 0 w 15"/>
                  <a:gd name="T11" fmla="*/ 3 h 17"/>
                  <a:gd name="T12" fmla="*/ 0 w 15"/>
                  <a:gd name="T13" fmla="*/ 8 h 17"/>
                  <a:gd name="T14" fmla="*/ 2 w 15"/>
                  <a:gd name="T15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2" y="17"/>
                    </a:moveTo>
                    <a:cubicBezTo>
                      <a:pt x="3" y="17"/>
                      <a:pt x="4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8" y="11"/>
                      <a:pt x="11" y="6"/>
                      <a:pt x="14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3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11"/>
                      <a:pt x="1" y="14"/>
                      <a:pt x="2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641"/>
              <p:cNvSpPr/>
              <p:nvPr/>
            </p:nvSpPr>
            <p:spPr bwMode="auto">
              <a:xfrm>
                <a:off x="5181" y="1783"/>
                <a:ext cx="150" cy="128"/>
              </a:xfrm>
              <a:custGeom>
                <a:gdLst>
                  <a:gd name="T0" fmla="*/ 35 w 63"/>
                  <a:gd name="T1" fmla="*/ 2 h 54"/>
                  <a:gd name="T2" fmla="*/ 18 w 63"/>
                  <a:gd name="T3" fmla="*/ 3 h 54"/>
                  <a:gd name="T4" fmla="*/ 5 w 63"/>
                  <a:gd name="T5" fmla="*/ 15 h 54"/>
                  <a:gd name="T6" fmla="*/ 6 w 63"/>
                  <a:gd name="T7" fmla="*/ 43 h 54"/>
                  <a:gd name="T8" fmla="*/ 18 w 63"/>
                  <a:gd name="T9" fmla="*/ 52 h 54"/>
                  <a:gd name="T10" fmla="*/ 31 w 63"/>
                  <a:gd name="T11" fmla="*/ 52 h 54"/>
                  <a:gd name="T12" fmla="*/ 40 w 63"/>
                  <a:gd name="T13" fmla="*/ 33 h 54"/>
                  <a:gd name="T14" fmla="*/ 29 w 63"/>
                  <a:gd name="T15" fmla="*/ 28 h 54"/>
                  <a:gd name="T16" fmla="*/ 22 w 63"/>
                  <a:gd name="T17" fmla="*/ 39 h 54"/>
                  <a:gd name="T18" fmla="*/ 21 w 63"/>
                  <a:gd name="T19" fmla="*/ 41 h 54"/>
                  <a:gd name="T20" fmla="*/ 14 w 63"/>
                  <a:gd name="T21" fmla="*/ 27 h 54"/>
                  <a:gd name="T22" fmla="*/ 17 w 63"/>
                  <a:gd name="T23" fmla="*/ 19 h 54"/>
                  <a:gd name="T24" fmla="*/ 26 w 63"/>
                  <a:gd name="T25" fmla="*/ 14 h 54"/>
                  <a:gd name="T26" fmla="*/ 61 w 63"/>
                  <a:gd name="T27" fmla="*/ 45 h 54"/>
                  <a:gd name="T28" fmla="*/ 61 w 63"/>
                  <a:gd name="T29" fmla="*/ 44 h 54"/>
                  <a:gd name="T30" fmla="*/ 61 w 63"/>
                  <a:gd name="T31" fmla="*/ 44 h 54"/>
                  <a:gd name="T32" fmla="*/ 63 w 63"/>
                  <a:gd name="T33" fmla="*/ 21 h 54"/>
                  <a:gd name="T34" fmla="*/ 35 w 63"/>
                  <a:gd name="T35" fmla="*/ 2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" h="54">
                    <a:moveTo>
                      <a:pt x="35" y="2"/>
                    </a:moveTo>
                    <a:cubicBezTo>
                      <a:pt x="29" y="0"/>
                      <a:pt x="23" y="0"/>
                      <a:pt x="18" y="3"/>
                    </a:cubicBezTo>
                    <a:cubicBezTo>
                      <a:pt x="12" y="5"/>
                      <a:pt x="8" y="9"/>
                      <a:pt x="5" y="15"/>
                    </a:cubicBezTo>
                    <a:cubicBezTo>
                      <a:pt x="0" y="24"/>
                      <a:pt x="0" y="34"/>
                      <a:pt x="6" y="43"/>
                    </a:cubicBezTo>
                    <a:cubicBezTo>
                      <a:pt x="9" y="47"/>
                      <a:pt x="13" y="50"/>
                      <a:pt x="18" y="52"/>
                    </a:cubicBezTo>
                    <a:cubicBezTo>
                      <a:pt x="22" y="53"/>
                      <a:pt x="27" y="54"/>
                      <a:pt x="31" y="52"/>
                    </a:cubicBezTo>
                    <a:cubicBezTo>
                      <a:pt x="37" y="49"/>
                      <a:pt x="44" y="40"/>
                      <a:pt x="40" y="33"/>
                    </a:cubicBezTo>
                    <a:cubicBezTo>
                      <a:pt x="38" y="29"/>
                      <a:pt x="33" y="27"/>
                      <a:pt x="29" y="28"/>
                    </a:cubicBezTo>
                    <a:cubicBezTo>
                      <a:pt x="24" y="29"/>
                      <a:pt x="20" y="34"/>
                      <a:pt x="22" y="39"/>
                    </a:cubicBezTo>
                    <a:cubicBezTo>
                      <a:pt x="22" y="40"/>
                      <a:pt x="22" y="41"/>
                      <a:pt x="21" y="41"/>
                    </a:cubicBezTo>
                    <a:cubicBezTo>
                      <a:pt x="15" y="41"/>
                      <a:pt x="13" y="32"/>
                      <a:pt x="14" y="27"/>
                    </a:cubicBezTo>
                    <a:cubicBezTo>
                      <a:pt x="14" y="24"/>
                      <a:pt x="15" y="22"/>
                      <a:pt x="17" y="19"/>
                    </a:cubicBezTo>
                    <a:cubicBezTo>
                      <a:pt x="20" y="17"/>
                      <a:pt x="23" y="15"/>
                      <a:pt x="26" y="14"/>
                    </a:cubicBezTo>
                    <a:cubicBezTo>
                      <a:pt x="44" y="12"/>
                      <a:pt x="57" y="29"/>
                      <a:pt x="61" y="45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58" y="37"/>
                      <a:pt x="60" y="28"/>
                      <a:pt x="63" y="21"/>
                    </a:cubicBezTo>
                    <a:cubicBezTo>
                      <a:pt x="57" y="11"/>
                      <a:pt x="46" y="4"/>
                      <a:pt x="35" y="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642"/>
              <p:cNvSpPr/>
              <p:nvPr/>
            </p:nvSpPr>
            <p:spPr bwMode="auto">
              <a:xfrm>
                <a:off x="5446" y="1560"/>
                <a:ext cx="45" cy="45"/>
              </a:xfrm>
              <a:custGeom>
                <a:gdLst>
                  <a:gd name="T0" fmla="*/ 19 w 19"/>
                  <a:gd name="T1" fmla="*/ 15 h 19"/>
                  <a:gd name="T2" fmla="*/ 15 w 19"/>
                  <a:gd name="T3" fmla="*/ 0 h 19"/>
                  <a:gd name="T4" fmla="*/ 0 w 19"/>
                  <a:gd name="T5" fmla="*/ 4 h 19"/>
                  <a:gd name="T6" fmla="*/ 6 w 19"/>
                  <a:gd name="T7" fmla="*/ 19 h 19"/>
                  <a:gd name="T8" fmla="*/ 19 w 19"/>
                  <a:gd name="T9" fmla="*/ 15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15"/>
                    </a:moveTo>
                    <a:cubicBezTo>
                      <a:pt x="18" y="10"/>
                      <a:pt x="16" y="5"/>
                      <a:pt x="15" y="0"/>
                    </a:cubicBezTo>
                    <a:cubicBezTo>
                      <a:pt x="10" y="1"/>
                      <a:pt x="5" y="3"/>
                      <a:pt x="0" y="4"/>
                    </a:cubicBezTo>
                    <a:cubicBezTo>
                      <a:pt x="2" y="9"/>
                      <a:pt x="4" y="14"/>
                      <a:pt x="6" y="19"/>
                    </a:cubicBezTo>
                    <a:cubicBezTo>
                      <a:pt x="10" y="17"/>
                      <a:pt x="15" y="16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643"/>
              <p:cNvSpPr/>
              <p:nvPr/>
            </p:nvSpPr>
            <p:spPr bwMode="auto">
              <a:xfrm>
                <a:off x="5484" y="1550"/>
                <a:ext cx="43" cy="43"/>
              </a:xfrm>
              <a:custGeom>
                <a:gdLst>
                  <a:gd name="T0" fmla="*/ 12 w 18"/>
                  <a:gd name="T1" fmla="*/ 16 h 18"/>
                  <a:gd name="T2" fmla="*/ 18 w 18"/>
                  <a:gd name="T3" fmla="*/ 15 h 18"/>
                  <a:gd name="T4" fmla="*/ 16 w 18"/>
                  <a:gd name="T5" fmla="*/ 8 h 18"/>
                  <a:gd name="T6" fmla="*/ 15 w 18"/>
                  <a:gd name="T7" fmla="*/ 0 h 18"/>
                  <a:gd name="T8" fmla="*/ 1 w 18"/>
                  <a:gd name="T9" fmla="*/ 3 h 18"/>
                  <a:gd name="T10" fmla="*/ 0 w 18"/>
                  <a:gd name="T11" fmla="*/ 4 h 18"/>
                  <a:gd name="T12" fmla="*/ 5 w 18"/>
                  <a:gd name="T13" fmla="*/ 18 h 18"/>
                  <a:gd name="T14" fmla="*/ 12 w 18"/>
                  <a:gd name="T15" fmla="*/ 16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12" y="16"/>
                    </a:moveTo>
                    <a:cubicBezTo>
                      <a:pt x="14" y="16"/>
                      <a:pt x="16" y="16"/>
                      <a:pt x="18" y="15"/>
                    </a:cubicBezTo>
                    <a:cubicBezTo>
                      <a:pt x="17" y="13"/>
                      <a:pt x="17" y="10"/>
                      <a:pt x="16" y="8"/>
                    </a:cubicBezTo>
                    <a:cubicBezTo>
                      <a:pt x="16" y="5"/>
                      <a:pt x="16" y="3"/>
                      <a:pt x="15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9"/>
                      <a:pt x="4" y="13"/>
                      <a:pt x="5" y="18"/>
                    </a:cubicBezTo>
                    <a:cubicBezTo>
                      <a:pt x="7" y="18"/>
                      <a:pt x="10" y="17"/>
                      <a:pt x="12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644"/>
              <p:cNvSpPr/>
              <p:nvPr/>
            </p:nvSpPr>
            <p:spPr bwMode="auto">
              <a:xfrm>
                <a:off x="5522" y="1545"/>
                <a:ext cx="40" cy="41"/>
              </a:xfrm>
              <a:custGeom>
                <a:gdLst>
                  <a:gd name="T0" fmla="*/ 17 w 17"/>
                  <a:gd name="T1" fmla="*/ 15 h 17"/>
                  <a:gd name="T2" fmla="*/ 15 w 17"/>
                  <a:gd name="T3" fmla="*/ 0 h 17"/>
                  <a:gd name="T4" fmla="*/ 0 w 17"/>
                  <a:gd name="T5" fmla="*/ 2 h 17"/>
                  <a:gd name="T6" fmla="*/ 2 w 17"/>
                  <a:gd name="T7" fmla="*/ 9 h 17"/>
                  <a:gd name="T8" fmla="*/ 3 w 17"/>
                  <a:gd name="T9" fmla="*/ 17 h 17"/>
                  <a:gd name="T10" fmla="*/ 17 w 17"/>
                  <a:gd name="T11" fmla="*/ 1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17" y="15"/>
                    </a:moveTo>
                    <a:cubicBezTo>
                      <a:pt x="16" y="10"/>
                      <a:pt x="16" y="5"/>
                      <a:pt x="15" y="0"/>
                    </a:cubicBezTo>
                    <a:cubicBezTo>
                      <a:pt x="10" y="0"/>
                      <a:pt x="5" y="1"/>
                      <a:pt x="0" y="2"/>
                    </a:cubicBezTo>
                    <a:cubicBezTo>
                      <a:pt x="1" y="4"/>
                      <a:pt x="1" y="6"/>
                      <a:pt x="2" y="9"/>
                    </a:cubicBezTo>
                    <a:cubicBezTo>
                      <a:pt x="2" y="12"/>
                      <a:pt x="3" y="14"/>
                      <a:pt x="3" y="17"/>
                    </a:cubicBezTo>
                    <a:cubicBezTo>
                      <a:pt x="8" y="16"/>
                      <a:pt x="12" y="16"/>
                      <a:pt x="17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645"/>
              <p:cNvSpPr/>
              <p:nvPr/>
            </p:nvSpPr>
            <p:spPr bwMode="auto">
              <a:xfrm>
                <a:off x="5560" y="1541"/>
                <a:ext cx="40" cy="40"/>
              </a:xfrm>
              <a:custGeom>
                <a:gdLst>
                  <a:gd name="T0" fmla="*/ 17 w 17"/>
                  <a:gd name="T1" fmla="*/ 16 h 17"/>
                  <a:gd name="T2" fmla="*/ 16 w 17"/>
                  <a:gd name="T3" fmla="*/ 0 h 17"/>
                  <a:gd name="T4" fmla="*/ 9 w 17"/>
                  <a:gd name="T5" fmla="*/ 1 h 17"/>
                  <a:gd name="T6" fmla="*/ 0 w 17"/>
                  <a:gd name="T7" fmla="*/ 1 h 17"/>
                  <a:gd name="T8" fmla="*/ 2 w 17"/>
                  <a:gd name="T9" fmla="*/ 17 h 17"/>
                  <a:gd name="T10" fmla="*/ 17 w 17"/>
                  <a:gd name="T11" fmla="*/ 16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17" y="16"/>
                    </a:moveTo>
                    <a:cubicBezTo>
                      <a:pt x="16" y="11"/>
                      <a:pt x="17" y="6"/>
                      <a:pt x="16" y="0"/>
                    </a:cubicBezTo>
                    <a:cubicBezTo>
                      <a:pt x="14" y="0"/>
                      <a:pt x="11" y="1"/>
                      <a:pt x="9" y="1"/>
                    </a:cubicBezTo>
                    <a:cubicBezTo>
                      <a:pt x="6" y="1"/>
                      <a:pt x="3" y="1"/>
                      <a:pt x="0" y="1"/>
                    </a:cubicBezTo>
                    <a:cubicBezTo>
                      <a:pt x="1" y="7"/>
                      <a:pt x="1" y="12"/>
                      <a:pt x="2" y="17"/>
                    </a:cubicBezTo>
                    <a:cubicBezTo>
                      <a:pt x="7" y="17"/>
                      <a:pt x="12" y="16"/>
                      <a:pt x="1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646"/>
              <p:cNvSpPr/>
              <p:nvPr/>
            </p:nvSpPr>
            <p:spPr bwMode="auto">
              <a:xfrm>
                <a:off x="5295" y="1681"/>
                <a:ext cx="166" cy="114"/>
              </a:xfrm>
              <a:custGeom>
                <a:gdLst>
                  <a:gd name="T0" fmla="*/ 57 w 70"/>
                  <a:gd name="T1" fmla="*/ 13 h 48"/>
                  <a:gd name="T2" fmla="*/ 34 w 70"/>
                  <a:gd name="T3" fmla="*/ 1 h 48"/>
                  <a:gd name="T4" fmla="*/ 5 w 70"/>
                  <a:gd name="T5" fmla="*/ 16 h 48"/>
                  <a:gd name="T6" fmla="*/ 8 w 70"/>
                  <a:gd name="T7" fmla="*/ 43 h 48"/>
                  <a:gd name="T8" fmla="*/ 22 w 70"/>
                  <a:gd name="T9" fmla="*/ 47 h 48"/>
                  <a:gd name="T10" fmla="*/ 31 w 70"/>
                  <a:gd name="T11" fmla="*/ 37 h 48"/>
                  <a:gd name="T12" fmla="*/ 24 w 70"/>
                  <a:gd name="T13" fmla="*/ 26 h 48"/>
                  <a:gd name="T14" fmla="*/ 14 w 70"/>
                  <a:gd name="T15" fmla="*/ 31 h 48"/>
                  <a:gd name="T16" fmla="*/ 13 w 70"/>
                  <a:gd name="T17" fmla="*/ 31 h 48"/>
                  <a:gd name="T18" fmla="*/ 12 w 70"/>
                  <a:gd name="T19" fmla="*/ 31 h 48"/>
                  <a:gd name="T20" fmla="*/ 16 w 70"/>
                  <a:gd name="T21" fmla="*/ 18 h 48"/>
                  <a:gd name="T22" fmla="*/ 34 w 70"/>
                  <a:gd name="T23" fmla="*/ 14 h 48"/>
                  <a:gd name="T24" fmla="*/ 51 w 70"/>
                  <a:gd name="T25" fmla="*/ 27 h 48"/>
                  <a:gd name="T26" fmla="*/ 55 w 70"/>
                  <a:gd name="T27" fmla="*/ 37 h 48"/>
                  <a:gd name="T28" fmla="*/ 56 w 70"/>
                  <a:gd name="T29" fmla="*/ 44 h 48"/>
                  <a:gd name="T30" fmla="*/ 70 w 70"/>
                  <a:gd name="T31" fmla="*/ 33 h 48"/>
                  <a:gd name="T32" fmla="*/ 64 w 70"/>
                  <a:gd name="T33" fmla="*/ 22 h 48"/>
                  <a:gd name="T34" fmla="*/ 57 w 70"/>
                  <a:gd name="T35" fmla="*/ 13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48">
                    <a:moveTo>
                      <a:pt x="57" y="13"/>
                    </a:moveTo>
                    <a:cubicBezTo>
                      <a:pt x="51" y="7"/>
                      <a:pt x="43" y="2"/>
                      <a:pt x="34" y="1"/>
                    </a:cubicBezTo>
                    <a:cubicBezTo>
                      <a:pt x="23" y="0"/>
                      <a:pt x="10" y="6"/>
                      <a:pt x="5" y="16"/>
                    </a:cubicBezTo>
                    <a:cubicBezTo>
                      <a:pt x="0" y="24"/>
                      <a:pt x="0" y="36"/>
                      <a:pt x="8" y="43"/>
                    </a:cubicBezTo>
                    <a:cubicBezTo>
                      <a:pt x="12" y="46"/>
                      <a:pt x="17" y="48"/>
                      <a:pt x="22" y="47"/>
                    </a:cubicBezTo>
                    <a:cubicBezTo>
                      <a:pt x="27" y="46"/>
                      <a:pt x="31" y="43"/>
                      <a:pt x="31" y="37"/>
                    </a:cubicBezTo>
                    <a:cubicBezTo>
                      <a:pt x="31" y="33"/>
                      <a:pt x="29" y="28"/>
                      <a:pt x="24" y="26"/>
                    </a:cubicBezTo>
                    <a:cubicBezTo>
                      <a:pt x="20" y="25"/>
                      <a:pt x="15" y="26"/>
                      <a:pt x="14" y="31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13" y="31"/>
                      <a:pt x="13" y="32"/>
                      <a:pt x="12" y="31"/>
                    </a:cubicBezTo>
                    <a:cubicBezTo>
                      <a:pt x="10" y="26"/>
                      <a:pt x="12" y="21"/>
                      <a:pt x="16" y="18"/>
                    </a:cubicBezTo>
                    <a:cubicBezTo>
                      <a:pt x="21" y="14"/>
                      <a:pt x="28" y="13"/>
                      <a:pt x="34" y="14"/>
                    </a:cubicBezTo>
                    <a:cubicBezTo>
                      <a:pt x="41" y="17"/>
                      <a:pt x="47" y="21"/>
                      <a:pt x="51" y="27"/>
                    </a:cubicBezTo>
                    <a:cubicBezTo>
                      <a:pt x="53" y="30"/>
                      <a:pt x="54" y="33"/>
                      <a:pt x="55" y="37"/>
                    </a:cubicBezTo>
                    <a:cubicBezTo>
                      <a:pt x="56" y="39"/>
                      <a:pt x="57" y="42"/>
                      <a:pt x="56" y="44"/>
                    </a:cubicBezTo>
                    <a:cubicBezTo>
                      <a:pt x="61" y="40"/>
                      <a:pt x="65" y="37"/>
                      <a:pt x="70" y="33"/>
                    </a:cubicBezTo>
                    <a:cubicBezTo>
                      <a:pt x="69" y="30"/>
                      <a:pt x="66" y="26"/>
                      <a:pt x="64" y="22"/>
                    </a:cubicBezTo>
                    <a:cubicBezTo>
                      <a:pt x="62" y="19"/>
                      <a:pt x="60" y="15"/>
                      <a:pt x="57" y="1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647"/>
              <p:cNvSpPr/>
              <p:nvPr/>
            </p:nvSpPr>
            <p:spPr bwMode="auto">
              <a:xfrm>
                <a:off x="4540" y="1790"/>
                <a:ext cx="57" cy="38"/>
              </a:xfrm>
              <a:custGeom>
                <a:gdLst>
                  <a:gd name="T0" fmla="*/ 20 w 24"/>
                  <a:gd name="T1" fmla="*/ 11 h 16"/>
                  <a:gd name="T2" fmla="*/ 22 w 24"/>
                  <a:gd name="T3" fmla="*/ 3 h 16"/>
                  <a:gd name="T4" fmla="*/ 18 w 24"/>
                  <a:gd name="T5" fmla="*/ 1 h 16"/>
                  <a:gd name="T6" fmla="*/ 6 w 24"/>
                  <a:gd name="T7" fmla="*/ 9 h 16"/>
                  <a:gd name="T8" fmla="*/ 0 w 24"/>
                  <a:gd name="T9" fmla="*/ 14 h 16"/>
                  <a:gd name="T10" fmla="*/ 20 w 24"/>
                  <a:gd name="T11" fmla="*/ 1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6">
                    <a:moveTo>
                      <a:pt x="20" y="11"/>
                    </a:moveTo>
                    <a:cubicBezTo>
                      <a:pt x="23" y="9"/>
                      <a:pt x="24" y="6"/>
                      <a:pt x="22" y="3"/>
                    </a:cubicBezTo>
                    <a:cubicBezTo>
                      <a:pt x="21" y="1"/>
                      <a:pt x="20" y="0"/>
                      <a:pt x="18" y="1"/>
                    </a:cubicBezTo>
                    <a:cubicBezTo>
                      <a:pt x="13" y="2"/>
                      <a:pt x="9" y="5"/>
                      <a:pt x="6" y="9"/>
                    </a:cubicBezTo>
                    <a:cubicBezTo>
                      <a:pt x="4" y="10"/>
                      <a:pt x="2" y="12"/>
                      <a:pt x="0" y="14"/>
                    </a:cubicBezTo>
                    <a:cubicBezTo>
                      <a:pt x="7" y="14"/>
                      <a:pt x="15" y="16"/>
                      <a:pt x="20" y="1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648"/>
              <p:cNvSpPr/>
              <p:nvPr/>
            </p:nvSpPr>
            <p:spPr bwMode="auto">
              <a:xfrm>
                <a:off x="4524" y="1690"/>
                <a:ext cx="66" cy="133"/>
              </a:xfrm>
              <a:custGeom>
                <a:gdLst>
                  <a:gd name="T0" fmla="*/ 21 w 28"/>
                  <a:gd name="T1" fmla="*/ 29 h 56"/>
                  <a:gd name="T2" fmla="*/ 27 w 28"/>
                  <a:gd name="T3" fmla="*/ 15 h 56"/>
                  <a:gd name="T4" fmla="*/ 22 w 28"/>
                  <a:gd name="T5" fmla="*/ 3 h 56"/>
                  <a:gd name="T6" fmla="*/ 3 w 28"/>
                  <a:gd name="T7" fmla="*/ 20 h 56"/>
                  <a:gd name="T8" fmla="*/ 4 w 28"/>
                  <a:gd name="T9" fmla="*/ 56 h 56"/>
                  <a:gd name="T10" fmla="*/ 13 w 28"/>
                  <a:gd name="T11" fmla="*/ 41 h 56"/>
                  <a:gd name="T12" fmla="*/ 21 w 28"/>
                  <a:gd name="T13" fmla="*/ 29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56">
                    <a:moveTo>
                      <a:pt x="21" y="29"/>
                    </a:moveTo>
                    <a:cubicBezTo>
                      <a:pt x="23" y="24"/>
                      <a:pt x="26" y="20"/>
                      <a:pt x="27" y="15"/>
                    </a:cubicBezTo>
                    <a:cubicBezTo>
                      <a:pt x="28" y="11"/>
                      <a:pt x="27" y="4"/>
                      <a:pt x="22" y="3"/>
                    </a:cubicBezTo>
                    <a:cubicBezTo>
                      <a:pt x="12" y="0"/>
                      <a:pt x="4" y="12"/>
                      <a:pt x="3" y="20"/>
                    </a:cubicBezTo>
                    <a:cubicBezTo>
                      <a:pt x="0" y="32"/>
                      <a:pt x="3" y="44"/>
                      <a:pt x="4" y="56"/>
                    </a:cubicBezTo>
                    <a:cubicBezTo>
                      <a:pt x="7" y="51"/>
                      <a:pt x="10" y="46"/>
                      <a:pt x="13" y="41"/>
                    </a:cubicBezTo>
                    <a:cubicBezTo>
                      <a:pt x="15" y="37"/>
                      <a:pt x="18" y="33"/>
                      <a:pt x="21" y="2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649"/>
              <p:cNvSpPr/>
              <p:nvPr/>
            </p:nvSpPr>
            <p:spPr bwMode="auto">
              <a:xfrm>
                <a:off x="4540" y="1946"/>
                <a:ext cx="232" cy="250"/>
              </a:xfrm>
              <a:custGeom>
                <a:gdLst>
                  <a:gd name="T0" fmla="*/ 8 w 98"/>
                  <a:gd name="T1" fmla="*/ 70 h 105"/>
                  <a:gd name="T2" fmla="*/ 32 w 98"/>
                  <a:gd name="T3" fmla="*/ 94 h 105"/>
                  <a:gd name="T4" fmla="*/ 98 w 98"/>
                  <a:gd name="T5" fmla="*/ 96 h 105"/>
                  <a:gd name="T6" fmla="*/ 93 w 98"/>
                  <a:gd name="T7" fmla="*/ 87 h 105"/>
                  <a:gd name="T8" fmla="*/ 92 w 98"/>
                  <a:gd name="T9" fmla="*/ 84 h 105"/>
                  <a:gd name="T10" fmla="*/ 33 w 98"/>
                  <a:gd name="T11" fmla="*/ 79 h 105"/>
                  <a:gd name="T12" fmla="*/ 17 w 98"/>
                  <a:gd name="T13" fmla="*/ 58 h 105"/>
                  <a:gd name="T14" fmla="*/ 20 w 98"/>
                  <a:gd name="T15" fmla="*/ 29 h 105"/>
                  <a:gd name="T16" fmla="*/ 43 w 98"/>
                  <a:gd name="T17" fmla="*/ 15 h 105"/>
                  <a:gd name="T18" fmla="*/ 66 w 98"/>
                  <a:gd name="T19" fmla="*/ 27 h 105"/>
                  <a:gd name="T20" fmla="*/ 58 w 98"/>
                  <a:gd name="T21" fmla="*/ 50 h 105"/>
                  <a:gd name="T22" fmla="*/ 41 w 98"/>
                  <a:gd name="T23" fmla="*/ 46 h 105"/>
                  <a:gd name="T24" fmla="*/ 42 w 98"/>
                  <a:gd name="T25" fmla="*/ 45 h 105"/>
                  <a:gd name="T26" fmla="*/ 42 w 98"/>
                  <a:gd name="T27" fmla="*/ 45 h 105"/>
                  <a:gd name="T28" fmla="*/ 42 w 98"/>
                  <a:gd name="T29" fmla="*/ 45 h 105"/>
                  <a:gd name="T30" fmla="*/ 42 w 98"/>
                  <a:gd name="T31" fmla="*/ 45 h 105"/>
                  <a:gd name="T32" fmla="*/ 42 w 98"/>
                  <a:gd name="T33" fmla="*/ 45 h 105"/>
                  <a:gd name="T34" fmla="*/ 54 w 98"/>
                  <a:gd name="T35" fmla="*/ 36 h 105"/>
                  <a:gd name="T36" fmla="*/ 46 w 98"/>
                  <a:gd name="T37" fmla="*/ 26 h 105"/>
                  <a:gd name="T38" fmla="*/ 32 w 98"/>
                  <a:gd name="T39" fmla="*/ 32 h 105"/>
                  <a:gd name="T40" fmla="*/ 37 w 98"/>
                  <a:gd name="T41" fmla="*/ 61 h 105"/>
                  <a:gd name="T42" fmla="*/ 79 w 98"/>
                  <a:gd name="T43" fmla="*/ 48 h 105"/>
                  <a:gd name="T44" fmla="*/ 53 w 98"/>
                  <a:gd name="T45" fmla="*/ 2 h 105"/>
                  <a:gd name="T46" fmla="*/ 20 w 98"/>
                  <a:gd name="T47" fmla="*/ 11 h 105"/>
                  <a:gd name="T48" fmla="*/ 3 w 98"/>
                  <a:gd name="T49" fmla="*/ 37 h 105"/>
                  <a:gd name="T50" fmla="*/ 8 w 98"/>
                  <a:gd name="T51" fmla="*/ 70 h 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8" h="105">
                    <a:moveTo>
                      <a:pt x="8" y="70"/>
                    </a:moveTo>
                    <a:cubicBezTo>
                      <a:pt x="13" y="81"/>
                      <a:pt x="22" y="89"/>
                      <a:pt x="32" y="94"/>
                    </a:cubicBezTo>
                    <a:cubicBezTo>
                      <a:pt x="53" y="105"/>
                      <a:pt x="77" y="105"/>
                      <a:pt x="98" y="96"/>
                    </a:cubicBezTo>
                    <a:cubicBezTo>
                      <a:pt x="96" y="93"/>
                      <a:pt x="94" y="90"/>
                      <a:pt x="93" y="87"/>
                    </a:cubicBezTo>
                    <a:cubicBezTo>
                      <a:pt x="93" y="86"/>
                      <a:pt x="92" y="85"/>
                      <a:pt x="92" y="84"/>
                    </a:cubicBezTo>
                    <a:cubicBezTo>
                      <a:pt x="73" y="91"/>
                      <a:pt x="50" y="91"/>
                      <a:pt x="33" y="79"/>
                    </a:cubicBezTo>
                    <a:cubicBezTo>
                      <a:pt x="26" y="74"/>
                      <a:pt x="20" y="67"/>
                      <a:pt x="17" y="58"/>
                    </a:cubicBezTo>
                    <a:cubicBezTo>
                      <a:pt x="15" y="49"/>
                      <a:pt x="15" y="38"/>
                      <a:pt x="20" y="29"/>
                    </a:cubicBezTo>
                    <a:cubicBezTo>
                      <a:pt x="25" y="21"/>
                      <a:pt x="33" y="15"/>
                      <a:pt x="43" y="15"/>
                    </a:cubicBezTo>
                    <a:cubicBezTo>
                      <a:pt x="52" y="14"/>
                      <a:pt x="63" y="18"/>
                      <a:pt x="66" y="27"/>
                    </a:cubicBezTo>
                    <a:cubicBezTo>
                      <a:pt x="70" y="35"/>
                      <a:pt x="67" y="46"/>
                      <a:pt x="58" y="50"/>
                    </a:cubicBezTo>
                    <a:cubicBezTo>
                      <a:pt x="53" y="52"/>
                      <a:pt x="43" y="53"/>
                      <a:pt x="41" y="46"/>
                    </a:cubicBezTo>
                    <a:cubicBezTo>
                      <a:pt x="41" y="46"/>
                      <a:pt x="41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8" y="46"/>
                      <a:pt x="54" y="41"/>
                      <a:pt x="54" y="36"/>
                    </a:cubicBezTo>
                    <a:cubicBezTo>
                      <a:pt x="53" y="31"/>
                      <a:pt x="50" y="27"/>
                      <a:pt x="46" y="26"/>
                    </a:cubicBezTo>
                    <a:cubicBezTo>
                      <a:pt x="40" y="25"/>
                      <a:pt x="35" y="27"/>
                      <a:pt x="32" y="32"/>
                    </a:cubicBezTo>
                    <a:cubicBezTo>
                      <a:pt x="25" y="41"/>
                      <a:pt x="28" y="54"/>
                      <a:pt x="37" y="61"/>
                    </a:cubicBezTo>
                    <a:cubicBezTo>
                      <a:pt x="51" y="71"/>
                      <a:pt x="72" y="64"/>
                      <a:pt x="79" y="48"/>
                    </a:cubicBezTo>
                    <a:cubicBezTo>
                      <a:pt x="88" y="29"/>
                      <a:pt x="73" y="5"/>
                      <a:pt x="53" y="2"/>
                    </a:cubicBezTo>
                    <a:cubicBezTo>
                      <a:pt x="41" y="0"/>
                      <a:pt x="29" y="4"/>
                      <a:pt x="20" y="11"/>
                    </a:cubicBezTo>
                    <a:cubicBezTo>
                      <a:pt x="11" y="17"/>
                      <a:pt x="5" y="27"/>
                      <a:pt x="3" y="37"/>
                    </a:cubicBezTo>
                    <a:cubicBezTo>
                      <a:pt x="0" y="48"/>
                      <a:pt x="2" y="60"/>
                      <a:pt x="8" y="7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50"/>
              <p:cNvSpPr/>
              <p:nvPr/>
            </p:nvSpPr>
            <p:spPr bwMode="auto">
              <a:xfrm>
                <a:off x="4472" y="1780"/>
                <a:ext cx="52" cy="43"/>
              </a:xfrm>
              <a:custGeom>
                <a:gdLst>
                  <a:gd name="T0" fmla="*/ 6 w 22"/>
                  <a:gd name="T1" fmla="*/ 0 h 18"/>
                  <a:gd name="T2" fmla="*/ 1 w 22"/>
                  <a:gd name="T3" fmla="*/ 6 h 18"/>
                  <a:gd name="T4" fmla="*/ 6 w 22"/>
                  <a:gd name="T5" fmla="*/ 12 h 18"/>
                  <a:gd name="T6" fmla="*/ 15 w 22"/>
                  <a:gd name="T7" fmla="*/ 16 h 18"/>
                  <a:gd name="T8" fmla="*/ 22 w 22"/>
                  <a:gd name="T9" fmla="*/ 18 h 18"/>
                  <a:gd name="T10" fmla="*/ 17 w 22"/>
                  <a:gd name="T11" fmla="*/ 8 h 18"/>
                  <a:gd name="T12" fmla="*/ 6 w 22"/>
                  <a:gd name="T13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6" y="0"/>
                    </a:moveTo>
                    <a:cubicBezTo>
                      <a:pt x="4" y="1"/>
                      <a:pt x="0" y="3"/>
                      <a:pt x="1" y="6"/>
                    </a:cubicBezTo>
                    <a:cubicBezTo>
                      <a:pt x="2" y="9"/>
                      <a:pt x="4" y="11"/>
                      <a:pt x="6" y="12"/>
                    </a:cubicBezTo>
                    <a:cubicBezTo>
                      <a:pt x="9" y="14"/>
                      <a:pt x="11" y="15"/>
                      <a:pt x="15" y="16"/>
                    </a:cubicBezTo>
                    <a:cubicBezTo>
                      <a:pt x="17" y="16"/>
                      <a:pt x="20" y="17"/>
                      <a:pt x="22" y="18"/>
                    </a:cubicBezTo>
                    <a:cubicBezTo>
                      <a:pt x="20" y="14"/>
                      <a:pt x="19" y="11"/>
                      <a:pt x="17" y="8"/>
                    </a:cubicBezTo>
                    <a:cubicBezTo>
                      <a:pt x="14" y="5"/>
                      <a:pt x="11" y="0"/>
                      <a:pt x="6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651"/>
              <p:cNvSpPr/>
              <p:nvPr/>
            </p:nvSpPr>
            <p:spPr bwMode="auto">
              <a:xfrm>
                <a:off x="4756" y="1987"/>
                <a:ext cx="246" cy="216"/>
              </a:xfrm>
              <a:custGeom>
                <a:gdLst>
                  <a:gd name="T0" fmla="*/ 47 w 104"/>
                  <a:gd name="T1" fmla="*/ 76 h 91"/>
                  <a:gd name="T2" fmla="*/ 28 w 104"/>
                  <a:gd name="T3" fmla="*/ 77 h 91"/>
                  <a:gd name="T4" fmla="*/ 14 w 104"/>
                  <a:gd name="T5" fmla="*/ 64 h 91"/>
                  <a:gd name="T6" fmla="*/ 18 w 104"/>
                  <a:gd name="T7" fmla="*/ 37 h 91"/>
                  <a:gd name="T8" fmla="*/ 42 w 104"/>
                  <a:gd name="T9" fmla="*/ 21 h 91"/>
                  <a:gd name="T10" fmla="*/ 93 w 104"/>
                  <a:gd name="T11" fmla="*/ 46 h 91"/>
                  <a:gd name="T12" fmla="*/ 104 w 104"/>
                  <a:gd name="T13" fmla="*/ 31 h 91"/>
                  <a:gd name="T14" fmla="*/ 94 w 104"/>
                  <a:gd name="T15" fmla="*/ 19 h 91"/>
                  <a:gd name="T16" fmla="*/ 85 w 104"/>
                  <a:gd name="T17" fmla="*/ 12 h 91"/>
                  <a:gd name="T18" fmla="*/ 32 w 104"/>
                  <a:gd name="T19" fmla="*/ 6 h 91"/>
                  <a:gd name="T20" fmla="*/ 9 w 104"/>
                  <a:gd name="T21" fmla="*/ 21 h 91"/>
                  <a:gd name="T22" fmla="*/ 0 w 104"/>
                  <a:gd name="T23" fmla="*/ 50 h 91"/>
                  <a:gd name="T24" fmla="*/ 10 w 104"/>
                  <a:gd name="T25" fmla="*/ 79 h 91"/>
                  <a:gd name="T26" fmla="*/ 37 w 104"/>
                  <a:gd name="T27" fmla="*/ 91 h 91"/>
                  <a:gd name="T28" fmla="*/ 63 w 104"/>
                  <a:gd name="T29" fmla="*/ 76 h 91"/>
                  <a:gd name="T30" fmla="*/ 67 w 104"/>
                  <a:gd name="T31" fmla="*/ 47 h 91"/>
                  <a:gd name="T32" fmla="*/ 44 w 104"/>
                  <a:gd name="T33" fmla="*/ 34 h 91"/>
                  <a:gd name="T34" fmla="*/ 27 w 104"/>
                  <a:gd name="T35" fmla="*/ 48 h 91"/>
                  <a:gd name="T36" fmla="*/ 35 w 104"/>
                  <a:gd name="T37" fmla="*/ 66 h 91"/>
                  <a:gd name="T38" fmla="*/ 48 w 104"/>
                  <a:gd name="T39" fmla="*/ 63 h 91"/>
                  <a:gd name="T40" fmla="*/ 49 w 104"/>
                  <a:gd name="T41" fmla="*/ 51 h 91"/>
                  <a:gd name="T42" fmla="*/ 49 w 104"/>
                  <a:gd name="T43" fmla="*/ 49 h 91"/>
                  <a:gd name="T44" fmla="*/ 57 w 104"/>
                  <a:gd name="T45" fmla="*/ 52 h 91"/>
                  <a:gd name="T46" fmla="*/ 59 w 104"/>
                  <a:gd name="T47" fmla="*/ 61 h 91"/>
                  <a:gd name="T48" fmla="*/ 47 w 104"/>
                  <a:gd name="T49" fmla="*/ 76 h 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4" h="91">
                    <a:moveTo>
                      <a:pt x="47" y="76"/>
                    </a:moveTo>
                    <a:cubicBezTo>
                      <a:pt x="41" y="79"/>
                      <a:pt x="34" y="79"/>
                      <a:pt x="28" y="77"/>
                    </a:cubicBezTo>
                    <a:cubicBezTo>
                      <a:pt x="22" y="75"/>
                      <a:pt x="17" y="70"/>
                      <a:pt x="14" y="64"/>
                    </a:cubicBezTo>
                    <a:cubicBezTo>
                      <a:pt x="11" y="55"/>
                      <a:pt x="12" y="45"/>
                      <a:pt x="18" y="37"/>
                    </a:cubicBezTo>
                    <a:cubicBezTo>
                      <a:pt x="23" y="28"/>
                      <a:pt x="32" y="23"/>
                      <a:pt x="42" y="21"/>
                    </a:cubicBezTo>
                    <a:cubicBezTo>
                      <a:pt x="62" y="18"/>
                      <a:pt x="83" y="28"/>
                      <a:pt x="93" y="46"/>
                    </a:cubicBezTo>
                    <a:cubicBezTo>
                      <a:pt x="97" y="41"/>
                      <a:pt x="100" y="35"/>
                      <a:pt x="104" y="31"/>
                    </a:cubicBezTo>
                    <a:cubicBezTo>
                      <a:pt x="101" y="26"/>
                      <a:pt x="98" y="22"/>
                      <a:pt x="94" y="19"/>
                    </a:cubicBezTo>
                    <a:cubicBezTo>
                      <a:pt x="91" y="16"/>
                      <a:pt x="88" y="14"/>
                      <a:pt x="85" y="12"/>
                    </a:cubicBezTo>
                    <a:cubicBezTo>
                      <a:pt x="69" y="3"/>
                      <a:pt x="49" y="0"/>
                      <a:pt x="32" y="6"/>
                    </a:cubicBezTo>
                    <a:cubicBezTo>
                      <a:pt x="23" y="9"/>
                      <a:pt x="15" y="14"/>
                      <a:pt x="9" y="21"/>
                    </a:cubicBezTo>
                    <a:cubicBezTo>
                      <a:pt x="3" y="30"/>
                      <a:pt x="0" y="40"/>
                      <a:pt x="0" y="50"/>
                    </a:cubicBezTo>
                    <a:cubicBezTo>
                      <a:pt x="0" y="61"/>
                      <a:pt x="3" y="71"/>
                      <a:pt x="10" y="79"/>
                    </a:cubicBezTo>
                    <a:cubicBezTo>
                      <a:pt x="17" y="87"/>
                      <a:pt x="27" y="91"/>
                      <a:pt x="37" y="91"/>
                    </a:cubicBezTo>
                    <a:cubicBezTo>
                      <a:pt x="47" y="90"/>
                      <a:pt x="57" y="85"/>
                      <a:pt x="63" y="76"/>
                    </a:cubicBezTo>
                    <a:cubicBezTo>
                      <a:pt x="69" y="68"/>
                      <a:pt x="72" y="56"/>
                      <a:pt x="67" y="47"/>
                    </a:cubicBezTo>
                    <a:cubicBezTo>
                      <a:pt x="62" y="39"/>
                      <a:pt x="53" y="34"/>
                      <a:pt x="44" y="34"/>
                    </a:cubicBezTo>
                    <a:cubicBezTo>
                      <a:pt x="36" y="34"/>
                      <a:pt x="28" y="40"/>
                      <a:pt x="27" y="48"/>
                    </a:cubicBezTo>
                    <a:cubicBezTo>
                      <a:pt x="25" y="55"/>
                      <a:pt x="28" y="63"/>
                      <a:pt x="35" y="66"/>
                    </a:cubicBezTo>
                    <a:cubicBezTo>
                      <a:pt x="40" y="67"/>
                      <a:pt x="45" y="67"/>
                      <a:pt x="48" y="63"/>
                    </a:cubicBezTo>
                    <a:cubicBezTo>
                      <a:pt x="52" y="60"/>
                      <a:pt x="53" y="55"/>
                      <a:pt x="49" y="51"/>
                    </a:cubicBezTo>
                    <a:cubicBezTo>
                      <a:pt x="49" y="51"/>
                      <a:pt x="48" y="50"/>
                      <a:pt x="49" y="49"/>
                    </a:cubicBezTo>
                    <a:cubicBezTo>
                      <a:pt x="52" y="48"/>
                      <a:pt x="55" y="49"/>
                      <a:pt x="57" y="52"/>
                    </a:cubicBezTo>
                    <a:cubicBezTo>
                      <a:pt x="59" y="55"/>
                      <a:pt x="60" y="58"/>
                      <a:pt x="59" y="61"/>
                    </a:cubicBezTo>
                    <a:cubicBezTo>
                      <a:pt x="58" y="68"/>
                      <a:pt x="53" y="73"/>
                      <a:pt x="47" y="7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652"/>
              <p:cNvSpPr/>
              <p:nvPr/>
            </p:nvSpPr>
            <p:spPr bwMode="auto">
              <a:xfrm>
                <a:off x="4450" y="1825"/>
                <a:ext cx="168" cy="155"/>
              </a:xfrm>
              <a:custGeom>
                <a:gdLst>
                  <a:gd name="T0" fmla="*/ 59 w 71"/>
                  <a:gd name="T1" fmla="*/ 59 h 65"/>
                  <a:gd name="T2" fmla="*/ 69 w 71"/>
                  <a:gd name="T3" fmla="*/ 54 h 65"/>
                  <a:gd name="T4" fmla="*/ 70 w 71"/>
                  <a:gd name="T5" fmla="*/ 40 h 65"/>
                  <a:gd name="T6" fmla="*/ 67 w 71"/>
                  <a:gd name="T7" fmla="*/ 27 h 65"/>
                  <a:gd name="T8" fmla="*/ 49 w 71"/>
                  <a:gd name="T9" fmla="*/ 6 h 65"/>
                  <a:gd name="T10" fmla="*/ 21 w 71"/>
                  <a:gd name="T11" fmla="*/ 3 h 65"/>
                  <a:gd name="T12" fmla="*/ 3 w 71"/>
                  <a:gd name="T13" fmla="*/ 21 h 65"/>
                  <a:gd name="T14" fmla="*/ 6 w 71"/>
                  <a:gd name="T15" fmla="*/ 50 h 65"/>
                  <a:gd name="T16" fmla="*/ 35 w 71"/>
                  <a:gd name="T17" fmla="*/ 55 h 65"/>
                  <a:gd name="T18" fmla="*/ 43 w 71"/>
                  <a:gd name="T19" fmla="*/ 42 h 65"/>
                  <a:gd name="T20" fmla="*/ 36 w 71"/>
                  <a:gd name="T21" fmla="*/ 30 h 65"/>
                  <a:gd name="T22" fmla="*/ 23 w 71"/>
                  <a:gd name="T23" fmla="*/ 31 h 65"/>
                  <a:gd name="T24" fmla="*/ 20 w 71"/>
                  <a:gd name="T25" fmla="*/ 39 h 65"/>
                  <a:gd name="T26" fmla="*/ 25 w 71"/>
                  <a:gd name="T27" fmla="*/ 45 h 65"/>
                  <a:gd name="T28" fmla="*/ 26 w 71"/>
                  <a:gd name="T29" fmla="*/ 45 h 65"/>
                  <a:gd name="T30" fmla="*/ 26 w 71"/>
                  <a:gd name="T31" fmla="*/ 46 h 65"/>
                  <a:gd name="T32" fmla="*/ 21 w 71"/>
                  <a:gd name="T33" fmla="*/ 48 h 65"/>
                  <a:gd name="T34" fmla="*/ 13 w 71"/>
                  <a:gd name="T35" fmla="*/ 26 h 65"/>
                  <a:gd name="T36" fmla="*/ 37 w 71"/>
                  <a:gd name="T37" fmla="*/ 16 h 65"/>
                  <a:gd name="T38" fmla="*/ 55 w 71"/>
                  <a:gd name="T39" fmla="*/ 34 h 65"/>
                  <a:gd name="T40" fmla="*/ 51 w 71"/>
                  <a:gd name="T41" fmla="*/ 65 h 65"/>
                  <a:gd name="T42" fmla="*/ 59 w 71"/>
                  <a:gd name="T43" fmla="*/ 59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65">
                    <a:moveTo>
                      <a:pt x="59" y="59"/>
                    </a:moveTo>
                    <a:cubicBezTo>
                      <a:pt x="62" y="57"/>
                      <a:pt x="66" y="55"/>
                      <a:pt x="69" y="54"/>
                    </a:cubicBezTo>
                    <a:cubicBezTo>
                      <a:pt x="71" y="50"/>
                      <a:pt x="70" y="45"/>
                      <a:pt x="70" y="40"/>
                    </a:cubicBezTo>
                    <a:cubicBezTo>
                      <a:pt x="69" y="36"/>
                      <a:pt x="68" y="31"/>
                      <a:pt x="67" y="27"/>
                    </a:cubicBezTo>
                    <a:cubicBezTo>
                      <a:pt x="63" y="18"/>
                      <a:pt x="57" y="11"/>
                      <a:pt x="49" y="6"/>
                    </a:cubicBezTo>
                    <a:cubicBezTo>
                      <a:pt x="40" y="2"/>
                      <a:pt x="30" y="0"/>
                      <a:pt x="21" y="3"/>
                    </a:cubicBezTo>
                    <a:cubicBezTo>
                      <a:pt x="13" y="6"/>
                      <a:pt x="6" y="12"/>
                      <a:pt x="3" y="21"/>
                    </a:cubicBezTo>
                    <a:cubicBezTo>
                      <a:pt x="0" y="30"/>
                      <a:pt x="0" y="42"/>
                      <a:pt x="6" y="50"/>
                    </a:cubicBezTo>
                    <a:cubicBezTo>
                      <a:pt x="13" y="57"/>
                      <a:pt x="26" y="62"/>
                      <a:pt x="35" y="55"/>
                    </a:cubicBezTo>
                    <a:cubicBezTo>
                      <a:pt x="39" y="52"/>
                      <a:pt x="43" y="48"/>
                      <a:pt x="43" y="42"/>
                    </a:cubicBezTo>
                    <a:cubicBezTo>
                      <a:pt x="43" y="37"/>
                      <a:pt x="41" y="32"/>
                      <a:pt x="36" y="30"/>
                    </a:cubicBezTo>
                    <a:cubicBezTo>
                      <a:pt x="32" y="27"/>
                      <a:pt x="26" y="27"/>
                      <a:pt x="23" y="31"/>
                    </a:cubicBezTo>
                    <a:cubicBezTo>
                      <a:pt x="21" y="33"/>
                      <a:pt x="19" y="36"/>
                      <a:pt x="20" y="39"/>
                    </a:cubicBezTo>
                    <a:cubicBezTo>
                      <a:pt x="21" y="41"/>
                      <a:pt x="23" y="44"/>
                      <a:pt x="25" y="45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7" y="45"/>
                      <a:pt x="27" y="46"/>
                      <a:pt x="26" y="46"/>
                    </a:cubicBezTo>
                    <a:cubicBezTo>
                      <a:pt x="25" y="48"/>
                      <a:pt x="23" y="48"/>
                      <a:pt x="21" y="48"/>
                    </a:cubicBezTo>
                    <a:cubicBezTo>
                      <a:pt x="12" y="45"/>
                      <a:pt x="9" y="34"/>
                      <a:pt x="13" y="26"/>
                    </a:cubicBezTo>
                    <a:cubicBezTo>
                      <a:pt x="17" y="17"/>
                      <a:pt x="27" y="14"/>
                      <a:pt x="37" y="16"/>
                    </a:cubicBezTo>
                    <a:cubicBezTo>
                      <a:pt x="46" y="18"/>
                      <a:pt x="53" y="25"/>
                      <a:pt x="55" y="34"/>
                    </a:cubicBezTo>
                    <a:cubicBezTo>
                      <a:pt x="58" y="45"/>
                      <a:pt x="55" y="55"/>
                      <a:pt x="51" y="65"/>
                    </a:cubicBezTo>
                    <a:cubicBezTo>
                      <a:pt x="54" y="63"/>
                      <a:pt x="56" y="61"/>
                      <a:pt x="59" y="5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653"/>
              <p:cNvSpPr/>
              <p:nvPr/>
            </p:nvSpPr>
            <p:spPr bwMode="auto">
              <a:xfrm>
                <a:off x="4964" y="1925"/>
                <a:ext cx="123" cy="93"/>
              </a:xfrm>
              <a:custGeom>
                <a:gdLst>
                  <a:gd name="T0" fmla="*/ 30 w 52"/>
                  <a:gd name="T1" fmla="*/ 12 h 39"/>
                  <a:gd name="T2" fmla="*/ 42 w 52"/>
                  <a:gd name="T3" fmla="*/ 30 h 39"/>
                  <a:gd name="T4" fmla="*/ 52 w 52"/>
                  <a:gd name="T5" fmla="*/ 22 h 39"/>
                  <a:gd name="T6" fmla="*/ 52 w 52"/>
                  <a:gd name="T7" fmla="*/ 22 h 39"/>
                  <a:gd name="T8" fmla="*/ 32 w 52"/>
                  <a:gd name="T9" fmla="*/ 2 h 39"/>
                  <a:gd name="T10" fmla="*/ 12 w 52"/>
                  <a:gd name="T11" fmla="*/ 5 h 39"/>
                  <a:gd name="T12" fmla="*/ 7 w 52"/>
                  <a:gd name="T13" fmla="*/ 31 h 39"/>
                  <a:gd name="T14" fmla="*/ 22 w 52"/>
                  <a:gd name="T15" fmla="*/ 37 h 39"/>
                  <a:gd name="T16" fmla="*/ 30 w 52"/>
                  <a:gd name="T17" fmla="*/ 28 h 39"/>
                  <a:gd name="T18" fmla="*/ 16 w 52"/>
                  <a:gd name="T19" fmla="*/ 22 h 39"/>
                  <a:gd name="T20" fmla="*/ 16 w 52"/>
                  <a:gd name="T21" fmla="*/ 22 h 39"/>
                  <a:gd name="T22" fmla="*/ 15 w 52"/>
                  <a:gd name="T23" fmla="*/ 22 h 39"/>
                  <a:gd name="T24" fmla="*/ 30 w 52"/>
                  <a:gd name="T25" fmla="*/ 12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39">
                    <a:moveTo>
                      <a:pt x="30" y="12"/>
                    </a:moveTo>
                    <a:cubicBezTo>
                      <a:pt x="38" y="15"/>
                      <a:pt x="41" y="23"/>
                      <a:pt x="42" y="30"/>
                    </a:cubicBezTo>
                    <a:cubicBezTo>
                      <a:pt x="45" y="27"/>
                      <a:pt x="48" y="25"/>
                      <a:pt x="52" y="22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12"/>
                      <a:pt x="42" y="4"/>
                      <a:pt x="32" y="2"/>
                    </a:cubicBezTo>
                    <a:cubicBezTo>
                      <a:pt x="26" y="0"/>
                      <a:pt x="18" y="0"/>
                      <a:pt x="12" y="5"/>
                    </a:cubicBezTo>
                    <a:cubicBezTo>
                      <a:pt x="4" y="10"/>
                      <a:pt x="0" y="23"/>
                      <a:pt x="7" y="31"/>
                    </a:cubicBezTo>
                    <a:cubicBezTo>
                      <a:pt x="11" y="35"/>
                      <a:pt x="17" y="39"/>
                      <a:pt x="22" y="37"/>
                    </a:cubicBezTo>
                    <a:cubicBezTo>
                      <a:pt x="26" y="36"/>
                      <a:pt x="30" y="33"/>
                      <a:pt x="30" y="28"/>
                    </a:cubicBezTo>
                    <a:cubicBezTo>
                      <a:pt x="29" y="22"/>
                      <a:pt x="21" y="16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3"/>
                      <a:pt x="15" y="23"/>
                      <a:pt x="15" y="22"/>
                    </a:cubicBezTo>
                    <a:cubicBezTo>
                      <a:pt x="13" y="14"/>
                      <a:pt x="24" y="11"/>
                      <a:pt x="30" y="1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654"/>
              <p:cNvSpPr/>
              <p:nvPr/>
            </p:nvSpPr>
            <p:spPr bwMode="auto">
              <a:xfrm>
                <a:off x="5409" y="1571"/>
                <a:ext cx="47" cy="46"/>
              </a:xfrm>
              <a:custGeom>
                <a:gdLst>
                  <a:gd name="T0" fmla="*/ 20 w 20"/>
                  <a:gd name="T1" fmla="*/ 14 h 19"/>
                  <a:gd name="T2" fmla="*/ 15 w 20"/>
                  <a:gd name="T3" fmla="*/ 0 h 19"/>
                  <a:gd name="T4" fmla="*/ 0 w 20"/>
                  <a:gd name="T5" fmla="*/ 5 h 19"/>
                  <a:gd name="T6" fmla="*/ 7 w 20"/>
                  <a:gd name="T7" fmla="*/ 19 h 19"/>
                  <a:gd name="T8" fmla="*/ 20 w 20"/>
                  <a:gd name="T9" fmla="*/ 1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20" y="14"/>
                    </a:moveTo>
                    <a:cubicBezTo>
                      <a:pt x="18" y="9"/>
                      <a:pt x="17" y="5"/>
                      <a:pt x="15" y="0"/>
                    </a:cubicBezTo>
                    <a:cubicBezTo>
                      <a:pt x="10" y="1"/>
                      <a:pt x="5" y="3"/>
                      <a:pt x="0" y="5"/>
                    </a:cubicBezTo>
                    <a:cubicBezTo>
                      <a:pt x="3" y="10"/>
                      <a:pt x="4" y="15"/>
                      <a:pt x="7" y="19"/>
                    </a:cubicBezTo>
                    <a:cubicBezTo>
                      <a:pt x="11" y="17"/>
                      <a:pt x="16" y="16"/>
                      <a:pt x="2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655"/>
              <p:cNvSpPr/>
              <p:nvPr/>
            </p:nvSpPr>
            <p:spPr bwMode="auto">
              <a:xfrm>
                <a:off x="5274" y="2597"/>
                <a:ext cx="104" cy="66"/>
              </a:xfrm>
              <a:custGeom>
                <a:gdLst>
                  <a:gd name="T0" fmla="*/ 16 w 44"/>
                  <a:gd name="T1" fmla="*/ 16 h 28"/>
                  <a:gd name="T2" fmla="*/ 35 w 44"/>
                  <a:gd name="T3" fmla="*/ 28 h 28"/>
                  <a:gd name="T4" fmla="*/ 44 w 44"/>
                  <a:gd name="T5" fmla="*/ 25 h 28"/>
                  <a:gd name="T6" fmla="*/ 25 w 44"/>
                  <a:gd name="T7" fmla="*/ 12 h 28"/>
                  <a:gd name="T8" fmla="*/ 16 w 44"/>
                  <a:gd name="T9" fmla="*/ 5 h 28"/>
                  <a:gd name="T10" fmla="*/ 8 w 44"/>
                  <a:gd name="T11" fmla="*/ 0 h 28"/>
                  <a:gd name="T12" fmla="*/ 3 w 44"/>
                  <a:gd name="T13" fmla="*/ 4 h 28"/>
                  <a:gd name="T14" fmla="*/ 0 w 44"/>
                  <a:gd name="T15" fmla="*/ 6 h 28"/>
                  <a:gd name="T16" fmla="*/ 7 w 44"/>
                  <a:gd name="T17" fmla="*/ 10 h 28"/>
                  <a:gd name="T18" fmla="*/ 16 w 44"/>
                  <a:gd name="T19" fmla="*/ 16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28">
                    <a:moveTo>
                      <a:pt x="16" y="16"/>
                    </a:moveTo>
                    <a:cubicBezTo>
                      <a:pt x="23" y="20"/>
                      <a:pt x="29" y="24"/>
                      <a:pt x="35" y="28"/>
                    </a:cubicBezTo>
                    <a:cubicBezTo>
                      <a:pt x="38" y="27"/>
                      <a:pt x="41" y="26"/>
                      <a:pt x="44" y="25"/>
                    </a:cubicBezTo>
                    <a:cubicBezTo>
                      <a:pt x="38" y="21"/>
                      <a:pt x="31" y="16"/>
                      <a:pt x="25" y="12"/>
                    </a:cubicBezTo>
                    <a:cubicBezTo>
                      <a:pt x="22" y="9"/>
                      <a:pt x="19" y="7"/>
                      <a:pt x="16" y="5"/>
                    </a:cubicBezTo>
                    <a:cubicBezTo>
                      <a:pt x="13" y="3"/>
                      <a:pt x="11" y="1"/>
                      <a:pt x="8" y="0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2" y="5"/>
                      <a:pt x="1" y="6"/>
                      <a:pt x="0" y="6"/>
                    </a:cubicBezTo>
                    <a:cubicBezTo>
                      <a:pt x="2" y="7"/>
                      <a:pt x="4" y="9"/>
                      <a:pt x="7" y="10"/>
                    </a:cubicBezTo>
                    <a:cubicBezTo>
                      <a:pt x="10" y="12"/>
                      <a:pt x="13" y="14"/>
                      <a:pt x="16" y="1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656"/>
              <p:cNvSpPr/>
              <p:nvPr/>
            </p:nvSpPr>
            <p:spPr bwMode="auto">
              <a:xfrm>
                <a:off x="5295" y="2582"/>
                <a:ext cx="109" cy="74"/>
              </a:xfrm>
              <a:custGeom>
                <a:gdLst>
                  <a:gd name="T0" fmla="*/ 18 w 46"/>
                  <a:gd name="T1" fmla="*/ 17 h 31"/>
                  <a:gd name="T2" fmla="*/ 36 w 46"/>
                  <a:gd name="T3" fmla="*/ 31 h 31"/>
                  <a:gd name="T4" fmla="*/ 46 w 46"/>
                  <a:gd name="T5" fmla="*/ 28 h 31"/>
                  <a:gd name="T6" fmla="*/ 30 w 46"/>
                  <a:gd name="T7" fmla="*/ 15 h 31"/>
                  <a:gd name="T8" fmla="*/ 11 w 46"/>
                  <a:gd name="T9" fmla="*/ 0 h 31"/>
                  <a:gd name="T10" fmla="*/ 11 w 46"/>
                  <a:gd name="T11" fmla="*/ 0 h 31"/>
                  <a:gd name="T12" fmla="*/ 3 w 46"/>
                  <a:gd name="T13" fmla="*/ 0 h 31"/>
                  <a:gd name="T14" fmla="*/ 0 w 46"/>
                  <a:gd name="T15" fmla="*/ 5 h 31"/>
                  <a:gd name="T16" fmla="*/ 9 w 46"/>
                  <a:gd name="T17" fmla="*/ 11 h 31"/>
                  <a:gd name="T18" fmla="*/ 18 w 46"/>
                  <a:gd name="T19" fmla="*/ 17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31">
                    <a:moveTo>
                      <a:pt x="18" y="17"/>
                    </a:moveTo>
                    <a:cubicBezTo>
                      <a:pt x="24" y="22"/>
                      <a:pt x="30" y="26"/>
                      <a:pt x="36" y="31"/>
                    </a:cubicBezTo>
                    <a:cubicBezTo>
                      <a:pt x="40" y="30"/>
                      <a:pt x="43" y="29"/>
                      <a:pt x="46" y="28"/>
                    </a:cubicBezTo>
                    <a:cubicBezTo>
                      <a:pt x="41" y="23"/>
                      <a:pt x="35" y="19"/>
                      <a:pt x="30" y="15"/>
                    </a:cubicBezTo>
                    <a:cubicBezTo>
                      <a:pt x="24" y="9"/>
                      <a:pt x="18" y="5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5" y="0"/>
                      <a:pt x="3" y="0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3" y="7"/>
                      <a:pt x="6" y="9"/>
                      <a:pt x="9" y="11"/>
                    </a:cubicBezTo>
                    <a:cubicBezTo>
                      <a:pt x="12" y="13"/>
                      <a:pt x="15" y="15"/>
                      <a:pt x="18" y="1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657"/>
              <p:cNvSpPr/>
              <p:nvPr/>
            </p:nvSpPr>
            <p:spPr bwMode="auto">
              <a:xfrm>
                <a:off x="5234" y="2613"/>
                <a:ext cx="118" cy="60"/>
              </a:xfrm>
              <a:custGeom>
                <a:gdLst>
                  <a:gd name="T0" fmla="*/ 41 w 50"/>
                  <a:gd name="T1" fmla="*/ 25 h 25"/>
                  <a:gd name="T2" fmla="*/ 41 w 50"/>
                  <a:gd name="T3" fmla="*/ 25 h 25"/>
                  <a:gd name="T4" fmla="*/ 50 w 50"/>
                  <a:gd name="T5" fmla="*/ 22 h 25"/>
                  <a:gd name="T6" fmla="*/ 32 w 50"/>
                  <a:gd name="T7" fmla="*/ 10 h 25"/>
                  <a:gd name="T8" fmla="*/ 23 w 50"/>
                  <a:gd name="T9" fmla="*/ 4 h 25"/>
                  <a:gd name="T10" fmla="*/ 15 w 50"/>
                  <a:gd name="T11" fmla="*/ 0 h 25"/>
                  <a:gd name="T12" fmla="*/ 15 w 50"/>
                  <a:gd name="T13" fmla="*/ 0 h 25"/>
                  <a:gd name="T14" fmla="*/ 4 w 50"/>
                  <a:gd name="T15" fmla="*/ 3 h 25"/>
                  <a:gd name="T16" fmla="*/ 0 w 50"/>
                  <a:gd name="T17" fmla="*/ 3 h 25"/>
                  <a:gd name="T18" fmla="*/ 19 w 50"/>
                  <a:gd name="T19" fmla="*/ 13 h 25"/>
                  <a:gd name="T20" fmla="*/ 41 w 50"/>
                  <a:gd name="T21" fmla="*/ 2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5">
                    <a:moveTo>
                      <a:pt x="41" y="25"/>
                    </a:moveTo>
                    <a:cubicBezTo>
                      <a:pt x="41" y="25"/>
                      <a:pt x="41" y="25"/>
                      <a:pt x="41" y="25"/>
                    </a:cubicBezTo>
                    <a:cubicBezTo>
                      <a:pt x="44" y="24"/>
                      <a:pt x="47" y="23"/>
                      <a:pt x="50" y="22"/>
                    </a:cubicBezTo>
                    <a:cubicBezTo>
                      <a:pt x="45" y="17"/>
                      <a:pt x="39" y="14"/>
                      <a:pt x="32" y="10"/>
                    </a:cubicBezTo>
                    <a:cubicBezTo>
                      <a:pt x="29" y="8"/>
                      <a:pt x="26" y="6"/>
                      <a:pt x="23" y="4"/>
                    </a:cubicBezTo>
                    <a:cubicBezTo>
                      <a:pt x="20" y="3"/>
                      <a:pt x="18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1" y="1"/>
                      <a:pt x="8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6" y="6"/>
                      <a:pt x="13" y="9"/>
                      <a:pt x="19" y="13"/>
                    </a:cubicBezTo>
                    <a:cubicBezTo>
                      <a:pt x="27" y="17"/>
                      <a:pt x="34" y="21"/>
                      <a:pt x="41" y="2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658"/>
              <p:cNvSpPr/>
              <p:nvPr/>
            </p:nvSpPr>
            <p:spPr bwMode="auto">
              <a:xfrm>
                <a:off x="5115" y="2623"/>
                <a:ext cx="187" cy="78"/>
              </a:xfrm>
              <a:custGeom>
                <a:gdLst>
                  <a:gd name="T0" fmla="*/ 14 w 79"/>
                  <a:gd name="T1" fmla="*/ 18 h 33"/>
                  <a:gd name="T2" fmla="*/ 33 w 79"/>
                  <a:gd name="T3" fmla="*/ 23 h 33"/>
                  <a:gd name="T4" fmla="*/ 51 w 79"/>
                  <a:gd name="T5" fmla="*/ 29 h 33"/>
                  <a:gd name="T6" fmla="*/ 69 w 79"/>
                  <a:gd name="T7" fmla="*/ 33 h 33"/>
                  <a:gd name="T8" fmla="*/ 69 w 79"/>
                  <a:gd name="T9" fmla="*/ 33 h 33"/>
                  <a:gd name="T10" fmla="*/ 79 w 79"/>
                  <a:gd name="T11" fmla="*/ 27 h 33"/>
                  <a:gd name="T12" fmla="*/ 72 w 79"/>
                  <a:gd name="T13" fmla="*/ 24 h 33"/>
                  <a:gd name="T14" fmla="*/ 61 w 79"/>
                  <a:gd name="T15" fmla="*/ 19 h 33"/>
                  <a:gd name="T16" fmla="*/ 41 w 79"/>
                  <a:gd name="T17" fmla="*/ 12 h 33"/>
                  <a:gd name="T18" fmla="*/ 20 w 79"/>
                  <a:gd name="T19" fmla="*/ 4 h 33"/>
                  <a:gd name="T20" fmla="*/ 9 w 79"/>
                  <a:gd name="T21" fmla="*/ 0 h 33"/>
                  <a:gd name="T22" fmla="*/ 5 w 79"/>
                  <a:gd name="T23" fmla="*/ 5 h 33"/>
                  <a:gd name="T24" fmla="*/ 0 w 79"/>
                  <a:gd name="T25" fmla="*/ 15 h 33"/>
                  <a:gd name="T26" fmla="*/ 6 w 79"/>
                  <a:gd name="T27" fmla="*/ 16 h 33"/>
                  <a:gd name="T28" fmla="*/ 14 w 79"/>
                  <a:gd name="T29" fmla="*/ 18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9" h="33">
                    <a:moveTo>
                      <a:pt x="14" y="18"/>
                    </a:moveTo>
                    <a:cubicBezTo>
                      <a:pt x="20" y="19"/>
                      <a:pt x="27" y="21"/>
                      <a:pt x="33" y="23"/>
                    </a:cubicBezTo>
                    <a:cubicBezTo>
                      <a:pt x="39" y="25"/>
                      <a:pt x="45" y="27"/>
                      <a:pt x="51" y="29"/>
                    </a:cubicBezTo>
                    <a:cubicBezTo>
                      <a:pt x="57" y="30"/>
                      <a:pt x="63" y="31"/>
                      <a:pt x="69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72" y="31"/>
                      <a:pt x="75" y="29"/>
                      <a:pt x="79" y="27"/>
                    </a:cubicBezTo>
                    <a:cubicBezTo>
                      <a:pt x="77" y="26"/>
                      <a:pt x="74" y="25"/>
                      <a:pt x="72" y="24"/>
                    </a:cubicBezTo>
                    <a:cubicBezTo>
                      <a:pt x="68" y="22"/>
                      <a:pt x="65" y="21"/>
                      <a:pt x="61" y="19"/>
                    </a:cubicBezTo>
                    <a:cubicBezTo>
                      <a:pt x="55" y="17"/>
                      <a:pt x="48" y="14"/>
                      <a:pt x="41" y="12"/>
                    </a:cubicBezTo>
                    <a:cubicBezTo>
                      <a:pt x="34" y="9"/>
                      <a:pt x="27" y="7"/>
                      <a:pt x="20" y="4"/>
                    </a:cubicBezTo>
                    <a:cubicBezTo>
                      <a:pt x="17" y="3"/>
                      <a:pt x="12" y="3"/>
                      <a:pt x="9" y="0"/>
                    </a:cubicBezTo>
                    <a:cubicBezTo>
                      <a:pt x="8" y="2"/>
                      <a:pt x="6" y="3"/>
                      <a:pt x="5" y="5"/>
                    </a:cubicBezTo>
                    <a:cubicBezTo>
                      <a:pt x="3" y="8"/>
                      <a:pt x="1" y="11"/>
                      <a:pt x="0" y="15"/>
                    </a:cubicBezTo>
                    <a:cubicBezTo>
                      <a:pt x="2" y="16"/>
                      <a:pt x="4" y="16"/>
                      <a:pt x="6" y="16"/>
                    </a:cubicBezTo>
                    <a:cubicBezTo>
                      <a:pt x="9" y="16"/>
                      <a:pt x="11" y="17"/>
                      <a:pt x="14" y="1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659"/>
              <p:cNvSpPr/>
              <p:nvPr/>
            </p:nvSpPr>
            <p:spPr bwMode="auto">
              <a:xfrm>
                <a:off x="5137" y="2597"/>
                <a:ext cx="189" cy="90"/>
              </a:xfrm>
              <a:custGeom>
                <a:gdLst>
                  <a:gd name="T0" fmla="*/ 7 w 80"/>
                  <a:gd name="T1" fmla="*/ 12 h 38"/>
                  <a:gd name="T2" fmla="*/ 15 w 80"/>
                  <a:gd name="T3" fmla="*/ 15 h 38"/>
                  <a:gd name="T4" fmla="*/ 36 w 80"/>
                  <a:gd name="T5" fmla="*/ 22 h 38"/>
                  <a:gd name="T6" fmla="*/ 55 w 80"/>
                  <a:gd name="T7" fmla="*/ 30 h 38"/>
                  <a:gd name="T8" fmla="*/ 64 w 80"/>
                  <a:gd name="T9" fmla="*/ 34 h 38"/>
                  <a:gd name="T10" fmla="*/ 72 w 80"/>
                  <a:gd name="T11" fmla="*/ 38 h 38"/>
                  <a:gd name="T12" fmla="*/ 80 w 80"/>
                  <a:gd name="T13" fmla="*/ 33 h 38"/>
                  <a:gd name="T14" fmla="*/ 59 w 80"/>
                  <a:gd name="T15" fmla="*/ 21 h 38"/>
                  <a:gd name="T16" fmla="*/ 37 w 80"/>
                  <a:gd name="T17" fmla="*/ 10 h 38"/>
                  <a:gd name="T18" fmla="*/ 18 w 80"/>
                  <a:gd name="T19" fmla="*/ 0 h 38"/>
                  <a:gd name="T20" fmla="*/ 18 w 80"/>
                  <a:gd name="T21" fmla="*/ 0 h 38"/>
                  <a:gd name="T22" fmla="*/ 6 w 80"/>
                  <a:gd name="T23" fmla="*/ 2 h 38"/>
                  <a:gd name="T24" fmla="*/ 0 w 80"/>
                  <a:gd name="T25" fmla="*/ 10 h 38"/>
                  <a:gd name="T26" fmla="*/ 7 w 80"/>
                  <a:gd name="T27" fmla="*/ 12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0" h="38">
                    <a:moveTo>
                      <a:pt x="7" y="12"/>
                    </a:moveTo>
                    <a:cubicBezTo>
                      <a:pt x="10" y="13"/>
                      <a:pt x="13" y="14"/>
                      <a:pt x="15" y="15"/>
                    </a:cubicBezTo>
                    <a:cubicBezTo>
                      <a:pt x="22" y="17"/>
                      <a:pt x="29" y="20"/>
                      <a:pt x="36" y="22"/>
                    </a:cubicBezTo>
                    <a:cubicBezTo>
                      <a:pt x="42" y="25"/>
                      <a:pt x="49" y="27"/>
                      <a:pt x="55" y="30"/>
                    </a:cubicBezTo>
                    <a:cubicBezTo>
                      <a:pt x="58" y="31"/>
                      <a:pt x="61" y="32"/>
                      <a:pt x="64" y="34"/>
                    </a:cubicBezTo>
                    <a:cubicBezTo>
                      <a:pt x="66" y="35"/>
                      <a:pt x="69" y="36"/>
                      <a:pt x="72" y="38"/>
                    </a:cubicBezTo>
                    <a:cubicBezTo>
                      <a:pt x="74" y="36"/>
                      <a:pt x="77" y="35"/>
                      <a:pt x="80" y="33"/>
                    </a:cubicBezTo>
                    <a:cubicBezTo>
                      <a:pt x="73" y="29"/>
                      <a:pt x="67" y="25"/>
                      <a:pt x="59" y="21"/>
                    </a:cubicBezTo>
                    <a:cubicBezTo>
                      <a:pt x="52" y="17"/>
                      <a:pt x="44" y="14"/>
                      <a:pt x="37" y="10"/>
                    </a:cubicBezTo>
                    <a:cubicBezTo>
                      <a:pt x="29" y="9"/>
                      <a:pt x="22" y="6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4" y="1"/>
                      <a:pt x="10" y="2"/>
                      <a:pt x="6" y="2"/>
                    </a:cubicBezTo>
                    <a:cubicBezTo>
                      <a:pt x="4" y="5"/>
                      <a:pt x="2" y="7"/>
                      <a:pt x="0" y="10"/>
                    </a:cubicBezTo>
                    <a:cubicBezTo>
                      <a:pt x="2" y="11"/>
                      <a:pt x="5" y="12"/>
                      <a:pt x="7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660"/>
              <p:cNvSpPr/>
              <p:nvPr/>
            </p:nvSpPr>
            <p:spPr bwMode="auto">
              <a:xfrm>
                <a:off x="5394" y="2571"/>
                <a:ext cx="95" cy="68"/>
              </a:xfrm>
              <a:custGeom>
                <a:gdLst>
                  <a:gd name="T0" fmla="*/ 23 w 40"/>
                  <a:gd name="T1" fmla="*/ 23 h 29"/>
                  <a:gd name="T2" fmla="*/ 30 w 40"/>
                  <a:gd name="T3" fmla="*/ 29 h 29"/>
                  <a:gd name="T4" fmla="*/ 30 w 40"/>
                  <a:gd name="T5" fmla="*/ 29 h 29"/>
                  <a:gd name="T6" fmla="*/ 40 w 40"/>
                  <a:gd name="T7" fmla="*/ 29 h 29"/>
                  <a:gd name="T8" fmla="*/ 25 w 40"/>
                  <a:gd name="T9" fmla="*/ 14 h 29"/>
                  <a:gd name="T10" fmla="*/ 17 w 40"/>
                  <a:gd name="T11" fmla="*/ 6 h 29"/>
                  <a:gd name="T12" fmla="*/ 10 w 40"/>
                  <a:gd name="T13" fmla="*/ 0 h 29"/>
                  <a:gd name="T14" fmla="*/ 1 w 40"/>
                  <a:gd name="T15" fmla="*/ 2 h 29"/>
                  <a:gd name="T16" fmla="*/ 0 w 40"/>
                  <a:gd name="T17" fmla="*/ 2 h 29"/>
                  <a:gd name="T18" fmla="*/ 15 w 40"/>
                  <a:gd name="T19" fmla="*/ 15 h 29"/>
                  <a:gd name="T20" fmla="*/ 23 w 40"/>
                  <a:gd name="T21" fmla="*/ 23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8">
                    <a:moveTo>
                      <a:pt x="23" y="23"/>
                    </a:moveTo>
                    <a:cubicBezTo>
                      <a:pt x="25" y="25"/>
                      <a:pt x="28" y="27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3" y="29"/>
                      <a:pt x="37" y="29"/>
                      <a:pt x="40" y="29"/>
                    </a:cubicBezTo>
                    <a:cubicBezTo>
                      <a:pt x="35" y="24"/>
                      <a:pt x="30" y="19"/>
                      <a:pt x="25" y="14"/>
                    </a:cubicBezTo>
                    <a:cubicBezTo>
                      <a:pt x="22" y="11"/>
                      <a:pt x="20" y="9"/>
                      <a:pt x="17" y="6"/>
                    </a:cubicBezTo>
                    <a:cubicBezTo>
                      <a:pt x="15" y="4"/>
                      <a:pt x="12" y="3"/>
                      <a:pt x="10" y="0"/>
                    </a:cubicBezTo>
                    <a:cubicBezTo>
                      <a:pt x="7" y="1"/>
                      <a:pt x="4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5" y="6"/>
                      <a:pt x="10" y="11"/>
                      <a:pt x="15" y="15"/>
                    </a:cubicBezTo>
                    <a:cubicBezTo>
                      <a:pt x="17" y="18"/>
                      <a:pt x="20" y="20"/>
                      <a:pt x="23" y="2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661"/>
              <p:cNvSpPr/>
              <p:nvPr/>
            </p:nvSpPr>
            <p:spPr bwMode="auto">
              <a:xfrm>
                <a:off x="5423" y="2566"/>
                <a:ext cx="87" cy="71"/>
              </a:xfrm>
              <a:custGeom>
                <a:gdLst>
                  <a:gd name="T0" fmla="*/ 15 w 37"/>
                  <a:gd name="T1" fmla="*/ 15 h 30"/>
                  <a:gd name="T2" fmla="*/ 30 w 37"/>
                  <a:gd name="T3" fmla="*/ 30 h 30"/>
                  <a:gd name="T4" fmla="*/ 37 w 37"/>
                  <a:gd name="T5" fmla="*/ 30 h 30"/>
                  <a:gd name="T6" fmla="*/ 23 w 37"/>
                  <a:gd name="T7" fmla="*/ 15 h 30"/>
                  <a:gd name="T8" fmla="*/ 15 w 37"/>
                  <a:gd name="T9" fmla="*/ 6 h 30"/>
                  <a:gd name="T10" fmla="*/ 9 w 37"/>
                  <a:gd name="T11" fmla="*/ 0 h 30"/>
                  <a:gd name="T12" fmla="*/ 0 w 37"/>
                  <a:gd name="T13" fmla="*/ 2 h 30"/>
                  <a:gd name="T14" fmla="*/ 7 w 37"/>
                  <a:gd name="T15" fmla="*/ 8 h 30"/>
                  <a:gd name="T16" fmla="*/ 15 w 37"/>
                  <a:gd name="T17" fmla="*/ 15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0">
                    <a:moveTo>
                      <a:pt x="15" y="15"/>
                    </a:moveTo>
                    <a:cubicBezTo>
                      <a:pt x="20" y="20"/>
                      <a:pt x="25" y="26"/>
                      <a:pt x="30" y="30"/>
                    </a:cubicBezTo>
                    <a:cubicBezTo>
                      <a:pt x="33" y="30"/>
                      <a:pt x="35" y="30"/>
                      <a:pt x="37" y="30"/>
                    </a:cubicBezTo>
                    <a:cubicBezTo>
                      <a:pt x="32" y="25"/>
                      <a:pt x="28" y="20"/>
                      <a:pt x="23" y="15"/>
                    </a:cubicBezTo>
                    <a:cubicBezTo>
                      <a:pt x="20" y="12"/>
                      <a:pt x="18" y="9"/>
                      <a:pt x="15" y="6"/>
                    </a:cubicBezTo>
                    <a:cubicBezTo>
                      <a:pt x="13" y="4"/>
                      <a:pt x="11" y="3"/>
                      <a:pt x="9" y="0"/>
                    </a:cubicBezTo>
                    <a:cubicBezTo>
                      <a:pt x="6" y="1"/>
                      <a:pt x="3" y="1"/>
                      <a:pt x="0" y="2"/>
                    </a:cubicBezTo>
                    <a:cubicBezTo>
                      <a:pt x="2" y="4"/>
                      <a:pt x="4" y="6"/>
                      <a:pt x="7" y="8"/>
                    </a:cubicBezTo>
                    <a:cubicBezTo>
                      <a:pt x="9" y="10"/>
                      <a:pt x="12" y="13"/>
                      <a:pt x="15" y="1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662"/>
              <p:cNvSpPr/>
              <p:nvPr/>
            </p:nvSpPr>
            <p:spPr bwMode="auto">
              <a:xfrm>
                <a:off x="5361" y="2575"/>
                <a:ext cx="100" cy="69"/>
              </a:xfrm>
              <a:custGeom>
                <a:gdLst>
                  <a:gd name="T0" fmla="*/ 32 w 42"/>
                  <a:gd name="T1" fmla="*/ 29 h 29"/>
                  <a:gd name="T2" fmla="*/ 42 w 42"/>
                  <a:gd name="T3" fmla="*/ 28 h 29"/>
                  <a:gd name="T4" fmla="*/ 35 w 42"/>
                  <a:gd name="T5" fmla="*/ 22 h 29"/>
                  <a:gd name="T6" fmla="*/ 27 w 42"/>
                  <a:gd name="T7" fmla="*/ 14 h 29"/>
                  <a:gd name="T8" fmla="*/ 12 w 42"/>
                  <a:gd name="T9" fmla="*/ 0 h 29"/>
                  <a:gd name="T10" fmla="*/ 0 w 42"/>
                  <a:gd name="T11" fmla="*/ 2 h 29"/>
                  <a:gd name="T12" fmla="*/ 16 w 42"/>
                  <a:gd name="T13" fmla="*/ 16 h 29"/>
                  <a:gd name="T14" fmla="*/ 32 w 42"/>
                  <a:gd name="T15" fmla="*/ 29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8">
                    <a:moveTo>
                      <a:pt x="32" y="29"/>
                    </a:moveTo>
                    <a:cubicBezTo>
                      <a:pt x="35" y="29"/>
                      <a:pt x="39" y="28"/>
                      <a:pt x="42" y="28"/>
                    </a:cubicBezTo>
                    <a:cubicBezTo>
                      <a:pt x="40" y="25"/>
                      <a:pt x="37" y="24"/>
                      <a:pt x="35" y="22"/>
                    </a:cubicBezTo>
                    <a:cubicBezTo>
                      <a:pt x="33" y="19"/>
                      <a:pt x="30" y="17"/>
                      <a:pt x="27" y="14"/>
                    </a:cubicBezTo>
                    <a:cubicBezTo>
                      <a:pt x="22" y="9"/>
                      <a:pt x="17" y="5"/>
                      <a:pt x="12" y="0"/>
                    </a:cubicBezTo>
                    <a:cubicBezTo>
                      <a:pt x="8" y="1"/>
                      <a:pt x="4" y="1"/>
                      <a:pt x="0" y="2"/>
                    </a:cubicBezTo>
                    <a:cubicBezTo>
                      <a:pt x="6" y="6"/>
                      <a:pt x="11" y="11"/>
                      <a:pt x="16" y="16"/>
                    </a:cubicBezTo>
                    <a:cubicBezTo>
                      <a:pt x="21" y="21"/>
                      <a:pt x="27" y="24"/>
                      <a:pt x="32" y="2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663"/>
              <p:cNvSpPr/>
              <p:nvPr/>
            </p:nvSpPr>
            <p:spPr bwMode="auto">
              <a:xfrm>
                <a:off x="5328" y="2580"/>
                <a:ext cx="104" cy="69"/>
              </a:xfrm>
              <a:custGeom>
                <a:gdLst>
                  <a:gd name="T0" fmla="*/ 34 w 44"/>
                  <a:gd name="T1" fmla="*/ 29 h 29"/>
                  <a:gd name="T2" fmla="*/ 40 w 44"/>
                  <a:gd name="T3" fmla="*/ 28 h 29"/>
                  <a:gd name="T4" fmla="*/ 44 w 44"/>
                  <a:gd name="T5" fmla="*/ 27 h 29"/>
                  <a:gd name="T6" fmla="*/ 29 w 44"/>
                  <a:gd name="T7" fmla="*/ 15 h 29"/>
                  <a:gd name="T8" fmla="*/ 12 w 44"/>
                  <a:gd name="T9" fmla="*/ 0 h 29"/>
                  <a:gd name="T10" fmla="*/ 0 w 44"/>
                  <a:gd name="T11" fmla="*/ 1 h 29"/>
                  <a:gd name="T12" fmla="*/ 16 w 44"/>
                  <a:gd name="T13" fmla="*/ 14 h 29"/>
                  <a:gd name="T14" fmla="*/ 34 w 44"/>
                  <a:gd name="T15" fmla="*/ 29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28">
                    <a:moveTo>
                      <a:pt x="34" y="29"/>
                    </a:moveTo>
                    <a:cubicBezTo>
                      <a:pt x="36" y="29"/>
                      <a:pt x="38" y="28"/>
                      <a:pt x="40" y="28"/>
                    </a:cubicBezTo>
                    <a:cubicBezTo>
                      <a:pt x="41" y="28"/>
                      <a:pt x="43" y="28"/>
                      <a:pt x="44" y="27"/>
                    </a:cubicBezTo>
                    <a:cubicBezTo>
                      <a:pt x="40" y="23"/>
                      <a:pt x="34" y="19"/>
                      <a:pt x="29" y="15"/>
                    </a:cubicBezTo>
                    <a:cubicBezTo>
                      <a:pt x="24" y="10"/>
                      <a:pt x="18" y="5"/>
                      <a:pt x="12" y="0"/>
                    </a:cubicBezTo>
                    <a:cubicBezTo>
                      <a:pt x="8" y="0"/>
                      <a:pt x="4" y="1"/>
                      <a:pt x="0" y="1"/>
                    </a:cubicBezTo>
                    <a:cubicBezTo>
                      <a:pt x="6" y="5"/>
                      <a:pt x="11" y="9"/>
                      <a:pt x="16" y="14"/>
                    </a:cubicBezTo>
                    <a:cubicBezTo>
                      <a:pt x="22" y="19"/>
                      <a:pt x="29" y="23"/>
                      <a:pt x="34" y="2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664"/>
              <p:cNvSpPr/>
              <p:nvPr/>
            </p:nvSpPr>
            <p:spPr bwMode="auto">
              <a:xfrm>
                <a:off x="5094" y="2851"/>
                <a:ext cx="50" cy="28"/>
              </a:xfrm>
              <a:custGeom>
                <a:gdLst>
                  <a:gd name="T0" fmla="*/ 21 w 21"/>
                  <a:gd name="T1" fmla="*/ 0 h 12"/>
                  <a:gd name="T2" fmla="*/ 2 w 21"/>
                  <a:gd name="T3" fmla="*/ 10 h 12"/>
                  <a:gd name="T4" fmla="*/ 0 w 21"/>
                  <a:gd name="T5" fmla="*/ 12 h 12"/>
                  <a:gd name="T6" fmla="*/ 15 w 21"/>
                  <a:gd name="T7" fmla="*/ 12 h 12"/>
                  <a:gd name="T8" fmla="*/ 17 w 21"/>
                  <a:gd name="T9" fmla="*/ 11 h 12"/>
                  <a:gd name="T10" fmla="*/ 21 w 21"/>
                  <a:gd name="T11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21" y="0"/>
                    </a:moveTo>
                    <a:cubicBezTo>
                      <a:pt x="14" y="3"/>
                      <a:pt x="8" y="7"/>
                      <a:pt x="2" y="10"/>
                    </a:cubicBezTo>
                    <a:cubicBezTo>
                      <a:pt x="2" y="11"/>
                      <a:pt x="1" y="11"/>
                      <a:pt x="0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1"/>
                      <a:pt x="17" y="11"/>
                    </a:cubicBezTo>
                    <a:cubicBezTo>
                      <a:pt x="18" y="7"/>
                      <a:pt x="19" y="4"/>
                      <a:pt x="21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665"/>
              <p:cNvSpPr/>
              <p:nvPr/>
            </p:nvSpPr>
            <p:spPr bwMode="auto">
              <a:xfrm>
                <a:off x="5054" y="2801"/>
                <a:ext cx="118" cy="64"/>
              </a:xfrm>
              <a:custGeom>
                <a:gdLst>
                  <a:gd name="T0" fmla="*/ 1 w 50"/>
                  <a:gd name="T1" fmla="*/ 15 h 27"/>
                  <a:gd name="T2" fmla="*/ 0 w 50"/>
                  <a:gd name="T3" fmla="*/ 27 h 27"/>
                  <a:gd name="T4" fmla="*/ 9 w 50"/>
                  <a:gd name="T5" fmla="*/ 23 h 27"/>
                  <a:gd name="T6" fmla="*/ 21 w 50"/>
                  <a:gd name="T7" fmla="*/ 17 h 27"/>
                  <a:gd name="T8" fmla="*/ 45 w 50"/>
                  <a:gd name="T9" fmla="*/ 8 h 27"/>
                  <a:gd name="T10" fmla="*/ 48 w 50"/>
                  <a:gd name="T11" fmla="*/ 4 h 27"/>
                  <a:gd name="T12" fmla="*/ 50 w 50"/>
                  <a:gd name="T13" fmla="*/ 0 h 27"/>
                  <a:gd name="T14" fmla="*/ 25 w 50"/>
                  <a:gd name="T15" fmla="*/ 7 h 27"/>
                  <a:gd name="T16" fmla="*/ 1 w 50"/>
                  <a:gd name="T17" fmla="*/ 15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27">
                    <a:moveTo>
                      <a:pt x="1" y="15"/>
                    </a:moveTo>
                    <a:cubicBezTo>
                      <a:pt x="1" y="19"/>
                      <a:pt x="0" y="23"/>
                      <a:pt x="0" y="27"/>
                    </a:cubicBezTo>
                    <a:cubicBezTo>
                      <a:pt x="3" y="26"/>
                      <a:pt x="6" y="24"/>
                      <a:pt x="9" y="23"/>
                    </a:cubicBezTo>
                    <a:cubicBezTo>
                      <a:pt x="13" y="21"/>
                      <a:pt x="17" y="19"/>
                      <a:pt x="21" y="17"/>
                    </a:cubicBezTo>
                    <a:cubicBezTo>
                      <a:pt x="29" y="14"/>
                      <a:pt x="37" y="11"/>
                      <a:pt x="45" y="8"/>
                    </a:cubicBezTo>
                    <a:cubicBezTo>
                      <a:pt x="46" y="7"/>
                      <a:pt x="47" y="5"/>
                      <a:pt x="48" y="4"/>
                    </a:cubicBezTo>
                    <a:cubicBezTo>
                      <a:pt x="49" y="3"/>
                      <a:pt x="49" y="1"/>
                      <a:pt x="50" y="0"/>
                    </a:cubicBezTo>
                    <a:cubicBezTo>
                      <a:pt x="42" y="2"/>
                      <a:pt x="34" y="5"/>
                      <a:pt x="25" y="7"/>
                    </a:cubicBezTo>
                    <a:cubicBezTo>
                      <a:pt x="17" y="9"/>
                      <a:pt x="10" y="13"/>
                      <a:pt x="1" y="1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666"/>
              <p:cNvSpPr/>
              <p:nvPr/>
            </p:nvSpPr>
            <p:spPr bwMode="auto">
              <a:xfrm>
                <a:off x="5058" y="2777"/>
                <a:ext cx="133" cy="57"/>
              </a:xfrm>
              <a:custGeom>
                <a:gdLst>
                  <a:gd name="T0" fmla="*/ 27 w 56"/>
                  <a:gd name="T1" fmla="*/ 5 h 24"/>
                  <a:gd name="T2" fmla="*/ 12 w 56"/>
                  <a:gd name="T3" fmla="*/ 9 h 24"/>
                  <a:gd name="T4" fmla="*/ 1 w 56"/>
                  <a:gd name="T5" fmla="*/ 12 h 24"/>
                  <a:gd name="T6" fmla="*/ 0 w 56"/>
                  <a:gd name="T7" fmla="*/ 24 h 24"/>
                  <a:gd name="T8" fmla="*/ 24 w 56"/>
                  <a:gd name="T9" fmla="*/ 16 h 24"/>
                  <a:gd name="T10" fmla="*/ 50 w 56"/>
                  <a:gd name="T11" fmla="*/ 8 h 24"/>
                  <a:gd name="T12" fmla="*/ 56 w 56"/>
                  <a:gd name="T13" fmla="*/ 0 h 24"/>
                  <a:gd name="T14" fmla="*/ 42 w 56"/>
                  <a:gd name="T15" fmla="*/ 2 h 24"/>
                  <a:gd name="T16" fmla="*/ 27 w 56"/>
                  <a:gd name="T17" fmla="*/ 5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24">
                    <a:moveTo>
                      <a:pt x="27" y="5"/>
                    </a:moveTo>
                    <a:cubicBezTo>
                      <a:pt x="22" y="7"/>
                      <a:pt x="17" y="8"/>
                      <a:pt x="12" y="9"/>
                    </a:cubicBezTo>
                    <a:cubicBezTo>
                      <a:pt x="8" y="10"/>
                      <a:pt x="5" y="12"/>
                      <a:pt x="1" y="12"/>
                    </a:cubicBezTo>
                    <a:cubicBezTo>
                      <a:pt x="1" y="16"/>
                      <a:pt x="0" y="20"/>
                      <a:pt x="0" y="24"/>
                    </a:cubicBezTo>
                    <a:cubicBezTo>
                      <a:pt x="8" y="22"/>
                      <a:pt x="15" y="17"/>
                      <a:pt x="24" y="16"/>
                    </a:cubicBezTo>
                    <a:cubicBezTo>
                      <a:pt x="32" y="13"/>
                      <a:pt x="41" y="11"/>
                      <a:pt x="50" y="8"/>
                    </a:cubicBezTo>
                    <a:cubicBezTo>
                      <a:pt x="52" y="5"/>
                      <a:pt x="54" y="3"/>
                      <a:pt x="56" y="0"/>
                    </a:cubicBezTo>
                    <a:cubicBezTo>
                      <a:pt x="52" y="1"/>
                      <a:pt x="47" y="2"/>
                      <a:pt x="42" y="2"/>
                    </a:cubicBezTo>
                    <a:cubicBezTo>
                      <a:pt x="37" y="3"/>
                      <a:pt x="32" y="4"/>
                      <a:pt x="27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667"/>
              <p:cNvSpPr/>
              <p:nvPr/>
            </p:nvSpPr>
            <p:spPr bwMode="auto">
              <a:xfrm>
                <a:off x="5054" y="2825"/>
                <a:ext cx="104" cy="54"/>
              </a:xfrm>
              <a:custGeom>
                <a:gdLst>
                  <a:gd name="T0" fmla="*/ 39 w 44"/>
                  <a:gd name="T1" fmla="*/ 9 h 23"/>
                  <a:gd name="T2" fmla="*/ 44 w 44"/>
                  <a:gd name="T3" fmla="*/ 0 h 23"/>
                  <a:gd name="T4" fmla="*/ 20 w 44"/>
                  <a:gd name="T5" fmla="*/ 9 h 23"/>
                  <a:gd name="T6" fmla="*/ 9 w 44"/>
                  <a:gd name="T7" fmla="*/ 15 h 23"/>
                  <a:gd name="T8" fmla="*/ 0 w 44"/>
                  <a:gd name="T9" fmla="*/ 19 h 23"/>
                  <a:gd name="T10" fmla="*/ 0 w 44"/>
                  <a:gd name="T11" fmla="*/ 23 h 23"/>
                  <a:gd name="T12" fmla="*/ 14 w 44"/>
                  <a:gd name="T13" fmla="*/ 23 h 23"/>
                  <a:gd name="T14" fmla="*/ 20 w 44"/>
                  <a:gd name="T15" fmla="*/ 19 h 23"/>
                  <a:gd name="T16" fmla="*/ 39 w 44"/>
                  <a:gd name="T17" fmla="*/ 9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23">
                    <a:moveTo>
                      <a:pt x="39" y="9"/>
                    </a:moveTo>
                    <a:cubicBezTo>
                      <a:pt x="40" y="6"/>
                      <a:pt x="42" y="3"/>
                      <a:pt x="44" y="0"/>
                    </a:cubicBezTo>
                    <a:cubicBezTo>
                      <a:pt x="36" y="3"/>
                      <a:pt x="28" y="6"/>
                      <a:pt x="20" y="9"/>
                    </a:cubicBezTo>
                    <a:cubicBezTo>
                      <a:pt x="16" y="11"/>
                      <a:pt x="12" y="13"/>
                      <a:pt x="9" y="15"/>
                    </a:cubicBezTo>
                    <a:cubicBezTo>
                      <a:pt x="6" y="16"/>
                      <a:pt x="3" y="18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6" y="22"/>
                      <a:pt x="18" y="20"/>
                      <a:pt x="20" y="19"/>
                    </a:cubicBezTo>
                    <a:cubicBezTo>
                      <a:pt x="26" y="16"/>
                      <a:pt x="32" y="12"/>
                      <a:pt x="39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668"/>
              <p:cNvSpPr/>
              <p:nvPr/>
            </p:nvSpPr>
            <p:spPr bwMode="auto">
              <a:xfrm>
                <a:off x="5449" y="2561"/>
                <a:ext cx="87" cy="76"/>
              </a:xfrm>
              <a:custGeom>
                <a:gdLst>
                  <a:gd name="T0" fmla="*/ 14 w 37"/>
                  <a:gd name="T1" fmla="*/ 17 h 32"/>
                  <a:gd name="T2" fmla="*/ 29 w 37"/>
                  <a:gd name="T3" fmla="*/ 32 h 32"/>
                  <a:gd name="T4" fmla="*/ 37 w 37"/>
                  <a:gd name="T5" fmla="*/ 32 h 32"/>
                  <a:gd name="T6" fmla="*/ 25 w 37"/>
                  <a:gd name="T7" fmla="*/ 18 h 32"/>
                  <a:gd name="T8" fmla="*/ 10 w 37"/>
                  <a:gd name="T9" fmla="*/ 0 h 32"/>
                  <a:gd name="T10" fmla="*/ 9 w 37"/>
                  <a:gd name="T11" fmla="*/ 0 h 32"/>
                  <a:gd name="T12" fmla="*/ 0 w 37"/>
                  <a:gd name="T13" fmla="*/ 2 h 32"/>
                  <a:gd name="T14" fmla="*/ 6 w 37"/>
                  <a:gd name="T15" fmla="*/ 8 h 32"/>
                  <a:gd name="T16" fmla="*/ 14 w 37"/>
                  <a:gd name="T17" fmla="*/ 17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2">
                    <a:moveTo>
                      <a:pt x="14" y="17"/>
                    </a:moveTo>
                    <a:cubicBezTo>
                      <a:pt x="19" y="22"/>
                      <a:pt x="24" y="27"/>
                      <a:pt x="29" y="32"/>
                    </a:cubicBezTo>
                    <a:cubicBezTo>
                      <a:pt x="31" y="32"/>
                      <a:pt x="34" y="32"/>
                      <a:pt x="37" y="32"/>
                    </a:cubicBezTo>
                    <a:cubicBezTo>
                      <a:pt x="32" y="28"/>
                      <a:pt x="29" y="22"/>
                      <a:pt x="25" y="18"/>
                    </a:cubicBezTo>
                    <a:cubicBezTo>
                      <a:pt x="20" y="12"/>
                      <a:pt x="15" y="6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1"/>
                      <a:pt x="3" y="1"/>
                      <a:pt x="0" y="2"/>
                    </a:cubicBezTo>
                    <a:cubicBezTo>
                      <a:pt x="2" y="4"/>
                      <a:pt x="4" y="6"/>
                      <a:pt x="6" y="8"/>
                    </a:cubicBezTo>
                    <a:cubicBezTo>
                      <a:pt x="9" y="11"/>
                      <a:pt x="12" y="14"/>
                      <a:pt x="14" y="1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669"/>
              <p:cNvSpPr/>
              <p:nvPr/>
            </p:nvSpPr>
            <p:spPr bwMode="auto">
              <a:xfrm>
                <a:off x="5063" y="2756"/>
                <a:ext cx="147" cy="47"/>
              </a:xfrm>
              <a:custGeom>
                <a:gdLst>
                  <a:gd name="T0" fmla="*/ 16 w 62"/>
                  <a:gd name="T1" fmla="*/ 4 h 20"/>
                  <a:gd name="T2" fmla="*/ 3 w 62"/>
                  <a:gd name="T3" fmla="*/ 5 h 20"/>
                  <a:gd name="T4" fmla="*/ 0 w 62"/>
                  <a:gd name="T5" fmla="*/ 20 h 20"/>
                  <a:gd name="T6" fmla="*/ 11 w 62"/>
                  <a:gd name="T7" fmla="*/ 16 h 20"/>
                  <a:gd name="T8" fmla="*/ 25 w 62"/>
                  <a:gd name="T9" fmla="*/ 13 h 20"/>
                  <a:gd name="T10" fmla="*/ 41 w 62"/>
                  <a:gd name="T11" fmla="*/ 10 h 20"/>
                  <a:gd name="T12" fmla="*/ 56 w 62"/>
                  <a:gd name="T13" fmla="*/ 7 h 20"/>
                  <a:gd name="T14" fmla="*/ 56 w 62"/>
                  <a:gd name="T15" fmla="*/ 7 h 20"/>
                  <a:gd name="T16" fmla="*/ 62 w 62"/>
                  <a:gd name="T17" fmla="*/ 0 h 20"/>
                  <a:gd name="T18" fmla="*/ 31 w 62"/>
                  <a:gd name="T19" fmla="*/ 3 h 20"/>
                  <a:gd name="T20" fmla="*/ 16 w 62"/>
                  <a:gd name="T21" fmla="*/ 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20">
                    <a:moveTo>
                      <a:pt x="16" y="4"/>
                    </a:moveTo>
                    <a:cubicBezTo>
                      <a:pt x="11" y="4"/>
                      <a:pt x="7" y="5"/>
                      <a:pt x="3" y="5"/>
                    </a:cubicBezTo>
                    <a:cubicBezTo>
                      <a:pt x="2" y="10"/>
                      <a:pt x="1" y="15"/>
                      <a:pt x="0" y="20"/>
                    </a:cubicBezTo>
                    <a:cubicBezTo>
                      <a:pt x="3" y="19"/>
                      <a:pt x="7" y="18"/>
                      <a:pt x="11" y="16"/>
                    </a:cubicBezTo>
                    <a:cubicBezTo>
                      <a:pt x="15" y="15"/>
                      <a:pt x="20" y="14"/>
                      <a:pt x="25" y="13"/>
                    </a:cubicBezTo>
                    <a:cubicBezTo>
                      <a:pt x="30" y="12"/>
                      <a:pt x="36" y="11"/>
                      <a:pt x="41" y="10"/>
                    </a:cubicBezTo>
                    <a:cubicBezTo>
                      <a:pt x="46" y="9"/>
                      <a:pt x="51" y="8"/>
                      <a:pt x="56" y="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8" y="5"/>
                      <a:pt x="60" y="3"/>
                      <a:pt x="62" y="0"/>
                    </a:cubicBezTo>
                    <a:cubicBezTo>
                      <a:pt x="52" y="1"/>
                      <a:pt x="42" y="3"/>
                      <a:pt x="31" y="3"/>
                    </a:cubicBezTo>
                    <a:cubicBezTo>
                      <a:pt x="26" y="3"/>
                      <a:pt x="21" y="3"/>
                      <a:pt x="16" y="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670"/>
              <p:cNvSpPr/>
              <p:nvPr/>
            </p:nvSpPr>
            <p:spPr bwMode="auto">
              <a:xfrm>
                <a:off x="5082" y="2694"/>
                <a:ext cx="168" cy="40"/>
              </a:xfrm>
              <a:custGeom>
                <a:gdLst>
                  <a:gd name="T0" fmla="*/ 71 w 71"/>
                  <a:gd name="T1" fmla="*/ 11 h 17"/>
                  <a:gd name="T2" fmla="*/ 65 w 71"/>
                  <a:gd name="T3" fmla="*/ 10 h 17"/>
                  <a:gd name="T4" fmla="*/ 57 w 71"/>
                  <a:gd name="T5" fmla="*/ 8 h 17"/>
                  <a:gd name="T6" fmla="*/ 39 w 71"/>
                  <a:gd name="T7" fmla="*/ 4 h 17"/>
                  <a:gd name="T8" fmla="*/ 21 w 71"/>
                  <a:gd name="T9" fmla="*/ 1 h 17"/>
                  <a:gd name="T10" fmla="*/ 6 w 71"/>
                  <a:gd name="T11" fmla="*/ 0 h 17"/>
                  <a:gd name="T12" fmla="*/ 0 w 71"/>
                  <a:gd name="T13" fmla="*/ 15 h 17"/>
                  <a:gd name="T14" fmla="*/ 16 w 71"/>
                  <a:gd name="T15" fmla="*/ 14 h 17"/>
                  <a:gd name="T16" fmla="*/ 33 w 71"/>
                  <a:gd name="T17" fmla="*/ 15 h 17"/>
                  <a:gd name="T18" fmla="*/ 50 w 71"/>
                  <a:gd name="T19" fmla="*/ 15 h 17"/>
                  <a:gd name="T20" fmla="*/ 64 w 71"/>
                  <a:gd name="T21" fmla="*/ 17 h 17"/>
                  <a:gd name="T22" fmla="*/ 71 w 71"/>
                  <a:gd name="T23" fmla="*/ 11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17">
                    <a:moveTo>
                      <a:pt x="71" y="11"/>
                    </a:moveTo>
                    <a:cubicBezTo>
                      <a:pt x="69" y="11"/>
                      <a:pt x="67" y="10"/>
                      <a:pt x="65" y="10"/>
                    </a:cubicBezTo>
                    <a:cubicBezTo>
                      <a:pt x="62" y="9"/>
                      <a:pt x="59" y="8"/>
                      <a:pt x="57" y="8"/>
                    </a:cubicBezTo>
                    <a:cubicBezTo>
                      <a:pt x="51" y="6"/>
                      <a:pt x="45" y="5"/>
                      <a:pt x="39" y="4"/>
                    </a:cubicBezTo>
                    <a:cubicBezTo>
                      <a:pt x="33" y="3"/>
                      <a:pt x="27" y="2"/>
                      <a:pt x="21" y="1"/>
                    </a:cubicBezTo>
                    <a:cubicBezTo>
                      <a:pt x="16" y="1"/>
                      <a:pt x="11" y="1"/>
                      <a:pt x="6" y="0"/>
                    </a:cubicBezTo>
                    <a:cubicBezTo>
                      <a:pt x="4" y="5"/>
                      <a:pt x="2" y="10"/>
                      <a:pt x="0" y="15"/>
                    </a:cubicBezTo>
                    <a:cubicBezTo>
                      <a:pt x="5" y="15"/>
                      <a:pt x="11" y="14"/>
                      <a:pt x="16" y="14"/>
                    </a:cubicBezTo>
                    <a:cubicBezTo>
                      <a:pt x="22" y="14"/>
                      <a:pt x="27" y="15"/>
                      <a:pt x="33" y="15"/>
                    </a:cubicBezTo>
                    <a:cubicBezTo>
                      <a:pt x="39" y="15"/>
                      <a:pt x="44" y="15"/>
                      <a:pt x="50" y="15"/>
                    </a:cubicBezTo>
                    <a:cubicBezTo>
                      <a:pt x="55" y="16"/>
                      <a:pt x="60" y="16"/>
                      <a:pt x="64" y="17"/>
                    </a:cubicBezTo>
                    <a:cubicBezTo>
                      <a:pt x="67" y="15"/>
                      <a:pt x="69" y="13"/>
                      <a:pt x="71" y="1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671"/>
              <p:cNvSpPr/>
              <p:nvPr/>
            </p:nvSpPr>
            <p:spPr bwMode="auto">
              <a:xfrm>
                <a:off x="5099" y="2661"/>
                <a:ext cx="175" cy="57"/>
              </a:xfrm>
              <a:custGeom>
                <a:gdLst>
                  <a:gd name="T0" fmla="*/ 34 w 74"/>
                  <a:gd name="T1" fmla="*/ 17 h 24"/>
                  <a:gd name="T2" fmla="*/ 51 w 74"/>
                  <a:gd name="T3" fmla="*/ 20 h 24"/>
                  <a:gd name="T4" fmla="*/ 59 w 74"/>
                  <a:gd name="T5" fmla="*/ 22 h 24"/>
                  <a:gd name="T6" fmla="*/ 66 w 74"/>
                  <a:gd name="T7" fmla="*/ 24 h 24"/>
                  <a:gd name="T8" fmla="*/ 74 w 74"/>
                  <a:gd name="T9" fmla="*/ 18 h 24"/>
                  <a:gd name="T10" fmla="*/ 56 w 74"/>
                  <a:gd name="T11" fmla="*/ 14 h 24"/>
                  <a:gd name="T12" fmla="*/ 39 w 74"/>
                  <a:gd name="T13" fmla="*/ 8 h 24"/>
                  <a:gd name="T14" fmla="*/ 19 w 74"/>
                  <a:gd name="T15" fmla="*/ 3 h 24"/>
                  <a:gd name="T16" fmla="*/ 11 w 74"/>
                  <a:gd name="T17" fmla="*/ 1 h 24"/>
                  <a:gd name="T18" fmla="*/ 6 w 74"/>
                  <a:gd name="T19" fmla="*/ 0 h 24"/>
                  <a:gd name="T20" fmla="*/ 4 w 74"/>
                  <a:gd name="T21" fmla="*/ 5 h 24"/>
                  <a:gd name="T22" fmla="*/ 0 w 74"/>
                  <a:gd name="T23" fmla="*/ 13 h 24"/>
                  <a:gd name="T24" fmla="*/ 17 w 74"/>
                  <a:gd name="T25" fmla="*/ 14 h 24"/>
                  <a:gd name="T26" fmla="*/ 34 w 74"/>
                  <a:gd name="T27" fmla="*/ 1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24">
                    <a:moveTo>
                      <a:pt x="34" y="17"/>
                    </a:moveTo>
                    <a:cubicBezTo>
                      <a:pt x="39" y="18"/>
                      <a:pt x="45" y="19"/>
                      <a:pt x="51" y="20"/>
                    </a:cubicBezTo>
                    <a:cubicBezTo>
                      <a:pt x="54" y="21"/>
                      <a:pt x="57" y="22"/>
                      <a:pt x="59" y="22"/>
                    </a:cubicBezTo>
                    <a:cubicBezTo>
                      <a:pt x="62" y="23"/>
                      <a:pt x="64" y="23"/>
                      <a:pt x="66" y="24"/>
                    </a:cubicBezTo>
                    <a:cubicBezTo>
                      <a:pt x="69" y="22"/>
                      <a:pt x="71" y="20"/>
                      <a:pt x="74" y="18"/>
                    </a:cubicBezTo>
                    <a:cubicBezTo>
                      <a:pt x="68" y="17"/>
                      <a:pt x="62" y="16"/>
                      <a:pt x="56" y="14"/>
                    </a:cubicBezTo>
                    <a:cubicBezTo>
                      <a:pt x="50" y="12"/>
                      <a:pt x="45" y="10"/>
                      <a:pt x="39" y="8"/>
                    </a:cubicBezTo>
                    <a:cubicBezTo>
                      <a:pt x="32" y="6"/>
                      <a:pt x="26" y="5"/>
                      <a:pt x="19" y="3"/>
                    </a:cubicBezTo>
                    <a:cubicBezTo>
                      <a:pt x="17" y="2"/>
                      <a:pt x="14" y="2"/>
                      <a:pt x="11" y="1"/>
                    </a:cubicBezTo>
                    <a:cubicBezTo>
                      <a:pt x="10" y="1"/>
                      <a:pt x="8" y="1"/>
                      <a:pt x="6" y="0"/>
                    </a:cubicBezTo>
                    <a:cubicBezTo>
                      <a:pt x="5" y="1"/>
                      <a:pt x="4" y="3"/>
                      <a:pt x="4" y="5"/>
                    </a:cubicBezTo>
                    <a:cubicBezTo>
                      <a:pt x="2" y="7"/>
                      <a:pt x="1" y="10"/>
                      <a:pt x="0" y="13"/>
                    </a:cubicBezTo>
                    <a:cubicBezTo>
                      <a:pt x="6" y="13"/>
                      <a:pt x="11" y="14"/>
                      <a:pt x="17" y="14"/>
                    </a:cubicBezTo>
                    <a:cubicBezTo>
                      <a:pt x="22" y="15"/>
                      <a:pt x="28" y="16"/>
                      <a:pt x="34" y="1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672"/>
              <p:cNvSpPr/>
              <p:nvPr/>
            </p:nvSpPr>
            <p:spPr bwMode="auto">
              <a:xfrm>
                <a:off x="5073" y="2732"/>
                <a:ext cx="158" cy="33"/>
              </a:xfrm>
              <a:custGeom>
                <a:gdLst>
                  <a:gd name="T0" fmla="*/ 36 w 67"/>
                  <a:gd name="T1" fmla="*/ 0 h 14"/>
                  <a:gd name="T2" fmla="*/ 19 w 67"/>
                  <a:gd name="T3" fmla="*/ 0 h 14"/>
                  <a:gd name="T4" fmla="*/ 4 w 67"/>
                  <a:gd name="T5" fmla="*/ 0 h 14"/>
                  <a:gd name="T6" fmla="*/ 1 w 67"/>
                  <a:gd name="T7" fmla="*/ 10 h 14"/>
                  <a:gd name="T8" fmla="*/ 0 w 67"/>
                  <a:gd name="T9" fmla="*/ 13 h 14"/>
                  <a:gd name="T10" fmla="*/ 13 w 67"/>
                  <a:gd name="T11" fmla="*/ 12 h 14"/>
                  <a:gd name="T12" fmla="*/ 29 w 67"/>
                  <a:gd name="T13" fmla="*/ 12 h 14"/>
                  <a:gd name="T14" fmla="*/ 60 w 67"/>
                  <a:gd name="T15" fmla="*/ 9 h 14"/>
                  <a:gd name="T16" fmla="*/ 67 w 67"/>
                  <a:gd name="T17" fmla="*/ 2 h 14"/>
                  <a:gd name="T18" fmla="*/ 52 w 67"/>
                  <a:gd name="T19" fmla="*/ 1 h 14"/>
                  <a:gd name="T20" fmla="*/ 36 w 67"/>
                  <a:gd name="T21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14">
                    <a:moveTo>
                      <a:pt x="36" y="0"/>
                    </a:moveTo>
                    <a:cubicBezTo>
                      <a:pt x="30" y="0"/>
                      <a:pt x="25" y="0"/>
                      <a:pt x="19" y="0"/>
                    </a:cubicBezTo>
                    <a:cubicBezTo>
                      <a:pt x="14" y="0"/>
                      <a:pt x="9" y="0"/>
                      <a:pt x="4" y="0"/>
                    </a:cubicBezTo>
                    <a:cubicBezTo>
                      <a:pt x="3" y="4"/>
                      <a:pt x="1" y="7"/>
                      <a:pt x="1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4" y="14"/>
                      <a:pt x="9" y="12"/>
                      <a:pt x="13" y="12"/>
                    </a:cubicBezTo>
                    <a:cubicBezTo>
                      <a:pt x="18" y="12"/>
                      <a:pt x="24" y="12"/>
                      <a:pt x="29" y="12"/>
                    </a:cubicBezTo>
                    <a:cubicBezTo>
                      <a:pt x="39" y="11"/>
                      <a:pt x="49" y="9"/>
                      <a:pt x="60" y="9"/>
                    </a:cubicBezTo>
                    <a:cubicBezTo>
                      <a:pt x="62" y="6"/>
                      <a:pt x="64" y="4"/>
                      <a:pt x="67" y="2"/>
                    </a:cubicBezTo>
                    <a:cubicBezTo>
                      <a:pt x="62" y="1"/>
                      <a:pt x="57" y="1"/>
                      <a:pt x="52" y="1"/>
                    </a:cubicBezTo>
                    <a:cubicBezTo>
                      <a:pt x="47" y="1"/>
                      <a:pt x="42" y="0"/>
                      <a:pt x="36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673"/>
              <p:cNvSpPr/>
              <p:nvPr/>
            </p:nvSpPr>
            <p:spPr bwMode="auto">
              <a:xfrm>
                <a:off x="5536" y="2571"/>
                <a:ext cx="90" cy="187"/>
              </a:xfrm>
              <a:custGeom>
                <a:gdLst>
                  <a:gd name="T0" fmla="*/ 22 w 38"/>
                  <a:gd name="T1" fmla="*/ 31 h 79"/>
                  <a:gd name="T2" fmla="*/ 23 w 38"/>
                  <a:gd name="T3" fmla="*/ 32 h 79"/>
                  <a:gd name="T4" fmla="*/ 22 w 38"/>
                  <a:gd name="T5" fmla="*/ 33 h 79"/>
                  <a:gd name="T6" fmla="*/ 13 w 38"/>
                  <a:gd name="T7" fmla="*/ 42 h 79"/>
                  <a:gd name="T8" fmla="*/ 6 w 38"/>
                  <a:gd name="T9" fmla="*/ 53 h 79"/>
                  <a:gd name="T10" fmla="*/ 1 w 38"/>
                  <a:gd name="T11" fmla="*/ 79 h 79"/>
                  <a:gd name="T12" fmla="*/ 10 w 38"/>
                  <a:gd name="T13" fmla="*/ 78 h 79"/>
                  <a:gd name="T14" fmla="*/ 17 w 38"/>
                  <a:gd name="T15" fmla="*/ 51 h 79"/>
                  <a:gd name="T16" fmla="*/ 27 w 38"/>
                  <a:gd name="T17" fmla="*/ 42 h 79"/>
                  <a:gd name="T18" fmla="*/ 33 w 38"/>
                  <a:gd name="T19" fmla="*/ 37 h 79"/>
                  <a:gd name="T20" fmla="*/ 38 w 38"/>
                  <a:gd name="T21" fmla="*/ 35 h 79"/>
                  <a:gd name="T22" fmla="*/ 24 w 38"/>
                  <a:gd name="T23" fmla="*/ 23 h 79"/>
                  <a:gd name="T24" fmla="*/ 15 w 38"/>
                  <a:gd name="T25" fmla="*/ 0 h 79"/>
                  <a:gd name="T26" fmla="*/ 7 w 38"/>
                  <a:gd name="T27" fmla="*/ 3 h 79"/>
                  <a:gd name="T28" fmla="*/ 12 w 38"/>
                  <a:gd name="T29" fmla="*/ 19 h 79"/>
                  <a:gd name="T30" fmla="*/ 22 w 38"/>
                  <a:gd name="T31" fmla="*/ 31 h 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79">
                    <a:moveTo>
                      <a:pt x="22" y="31"/>
                    </a:move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3"/>
                      <a:pt x="22" y="33"/>
                      <a:pt x="22" y="33"/>
                    </a:cubicBezTo>
                    <a:cubicBezTo>
                      <a:pt x="19" y="36"/>
                      <a:pt x="16" y="39"/>
                      <a:pt x="13" y="42"/>
                    </a:cubicBezTo>
                    <a:cubicBezTo>
                      <a:pt x="10" y="45"/>
                      <a:pt x="8" y="49"/>
                      <a:pt x="6" y="53"/>
                    </a:cubicBezTo>
                    <a:cubicBezTo>
                      <a:pt x="3" y="61"/>
                      <a:pt x="0" y="70"/>
                      <a:pt x="1" y="79"/>
                    </a:cubicBezTo>
                    <a:cubicBezTo>
                      <a:pt x="4" y="79"/>
                      <a:pt x="7" y="79"/>
                      <a:pt x="10" y="78"/>
                    </a:cubicBezTo>
                    <a:cubicBezTo>
                      <a:pt x="9" y="69"/>
                      <a:pt x="12" y="59"/>
                      <a:pt x="17" y="51"/>
                    </a:cubicBezTo>
                    <a:cubicBezTo>
                      <a:pt x="20" y="48"/>
                      <a:pt x="23" y="45"/>
                      <a:pt x="27" y="42"/>
                    </a:cubicBezTo>
                    <a:cubicBezTo>
                      <a:pt x="29" y="40"/>
                      <a:pt x="31" y="39"/>
                      <a:pt x="33" y="37"/>
                    </a:cubicBezTo>
                    <a:cubicBezTo>
                      <a:pt x="35" y="36"/>
                      <a:pt x="36" y="36"/>
                      <a:pt x="38" y="35"/>
                    </a:cubicBezTo>
                    <a:cubicBezTo>
                      <a:pt x="32" y="32"/>
                      <a:pt x="28" y="28"/>
                      <a:pt x="24" y="23"/>
                    </a:cubicBezTo>
                    <a:cubicBezTo>
                      <a:pt x="20" y="17"/>
                      <a:pt x="15" y="8"/>
                      <a:pt x="15" y="0"/>
                    </a:cubicBezTo>
                    <a:cubicBezTo>
                      <a:pt x="13" y="1"/>
                      <a:pt x="10" y="2"/>
                      <a:pt x="7" y="3"/>
                    </a:cubicBezTo>
                    <a:cubicBezTo>
                      <a:pt x="8" y="8"/>
                      <a:pt x="9" y="14"/>
                      <a:pt x="12" y="19"/>
                    </a:cubicBezTo>
                    <a:cubicBezTo>
                      <a:pt x="15" y="23"/>
                      <a:pt x="18" y="28"/>
                      <a:pt x="22" y="3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674"/>
              <p:cNvSpPr/>
              <p:nvPr/>
            </p:nvSpPr>
            <p:spPr bwMode="auto">
              <a:xfrm>
                <a:off x="5806" y="2639"/>
                <a:ext cx="26" cy="60"/>
              </a:xfrm>
              <a:custGeom>
                <a:gdLst>
                  <a:gd name="T0" fmla="*/ 11 w 11"/>
                  <a:gd name="T1" fmla="*/ 3 h 25"/>
                  <a:gd name="T2" fmla="*/ 6 w 11"/>
                  <a:gd name="T3" fmla="*/ 0 h 25"/>
                  <a:gd name="T4" fmla="*/ 1 w 11"/>
                  <a:gd name="T5" fmla="*/ 12 h 25"/>
                  <a:gd name="T6" fmla="*/ 1 w 11"/>
                  <a:gd name="T7" fmla="*/ 25 h 25"/>
                  <a:gd name="T8" fmla="*/ 10 w 11"/>
                  <a:gd name="T9" fmla="*/ 11 h 25"/>
                  <a:gd name="T10" fmla="*/ 11 w 11"/>
                  <a:gd name="T11" fmla="*/ 3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5">
                    <a:moveTo>
                      <a:pt x="11" y="3"/>
                    </a:moveTo>
                    <a:cubicBezTo>
                      <a:pt x="9" y="2"/>
                      <a:pt x="7" y="1"/>
                      <a:pt x="6" y="0"/>
                    </a:cubicBezTo>
                    <a:cubicBezTo>
                      <a:pt x="2" y="3"/>
                      <a:pt x="1" y="7"/>
                      <a:pt x="1" y="12"/>
                    </a:cubicBezTo>
                    <a:cubicBezTo>
                      <a:pt x="0" y="16"/>
                      <a:pt x="0" y="21"/>
                      <a:pt x="1" y="25"/>
                    </a:cubicBezTo>
                    <a:cubicBezTo>
                      <a:pt x="4" y="20"/>
                      <a:pt x="6" y="15"/>
                      <a:pt x="10" y="11"/>
                    </a:cubicBezTo>
                    <a:cubicBezTo>
                      <a:pt x="9" y="9"/>
                      <a:pt x="10" y="5"/>
                      <a:pt x="11" y="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675"/>
              <p:cNvSpPr/>
              <p:nvPr/>
            </p:nvSpPr>
            <p:spPr bwMode="auto">
              <a:xfrm>
                <a:off x="5700" y="2656"/>
                <a:ext cx="49" cy="74"/>
              </a:xfrm>
              <a:custGeom>
                <a:gdLst>
                  <a:gd name="T0" fmla="*/ 12 w 21"/>
                  <a:gd name="T1" fmla="*/ 16 h 31"/>
                  <a:gd name="T2" fmla="*/ 16 w 21"/>
                  <a:gd name="T3" fmla="*/ 10 h 31"/>
                  <a:gd name="T4" fmla="*/ 21 w 21"/>
                  <a:gd name="T5" fmla="*/ 7 h 31"/>
                  <a:gd name="T6" fmla="*/ 19 w 21"/>
                  <a:gd name="T7" fmla="*/ 4 h 31"/>
                  <a:gd name="T8" fmla="*/ 17 w 21"/>
                  <a:gd name="T9" fmla="*/ 0 h 31"/>
                  <a:gd name="T10" fmla="*/ 5 w 21"/>
                  <a:gd name="T11" fmla="*/ 12 h 31"/>
                  <a:gd name="T12" fmla="*/ 1 w 21"/>
                  <a:gd name="T13" fmla="*/ 31 h 31"/>
                  <a:gd name="T14" fmla="*/ 10 w 21"/>
                  <a:gd name="T15" fmla="*/ 29 h 31"/>
                  <a:gd name="T16" fmla="*/ 12 w 21"/>
                  <a:gd name="T17" fmla="*/ 16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31">
                    <a:moveTo>
                      <a:pt x="12" y="16"/>
                    </a:moveTo>
                    <a:cubicBezTo>
                      <a:pt x="13" y="14"/>
                      <a:pt x="14" y="12"/>
                      <a:pt x="16" y="10"/>
                    </a:cubicBezTo>
                    <a:cubicBezTo>
                      <a:pt x="18" y="9"/>
                      <a:pt x="19" y="8"/>
                      <a:pt x="21" y="7"/>
                    </a:cubicBezTo>
                    <a:cubicBezTo>
                      <a:pt x="20" y="6"/>
                      <a:pt x="20" y="5"/>
                      <a:pt x="19" y="4"/>
                    </a:cubicBezTo>
                    <a:cubicBezTo>
                      <a:pt x="18" y="3"/>
                      <a:pt x="18" y="2"/>
                      <a:pt x="17" y="0"/>
                    </a:cubicBezTo>
                    <a:cubicBezTo>
                      <a:pt x="13" y="4"/>
                      <a:pt x="8" y="7"/>
                      <a:pt x="5" y="12"/>
                    </a:cubicBezTo>
                    <a:cubicBezTo>
                      <a:pt x="2" y="18"/>
                      <a:pt x="0" y="25"/>
                      <a:pt x="1" y="31"/>
                    </a:cubicBezTo>
                    <a:cubicBezTo>
                      <a:pt x="4" y="31"/>
                      <a:pt x="7" y="30"/>
                      <a:pt x="10" y="29"/>
                    </a:cubicBezTo>
                    <a:cubicBezTo>
                      <a:pt x="9" y="25"/>
                      <a:pt x="10" y="20"/>
                      <a:pt x="12" y="1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676"/>
              <p:cNvSpPr/>
              <p:nvPr/>
            </p:nvSpPr>
            <p:spPr bwMode="auto">
              <a:xfrm>
                <a:off x="5726" y="2675"/>
                <a:ext cx="37" cy="50"/>
              </a:xfrm>
              <a:custGeom>
                <a:gdLst>
                  <a:gd name="T0" fmla="*/ 11 w 16"/>
                  <a:gd name="T1" fmla="*/ 0 h 21"/>
                  <a:gd name="T2" fmla="*/ 6 w 16"/>
                  <a:gd name="T3" fmla="*/ 3 h 21"/>
                  <a:gd name="T4" fmla="*/ 3 w 16"/>
                  <a:gd name="T5" fmla="*/ 9 h 21"/>
                  <a:gd name="T6" fmla="*/ 1 w 16"/>
                  <a:gd name="T7" fmla="*/ 21 h 21"/>
                  <a:gd name="T8" fmla="*/ 7 w 16"/>
                  <a:gd name="T9" fmla="*/ 19 h 21"/>
                  <a:gd name="T10" fmla="*/ 11 w 16"/>
                  <a:gd name="T11" fmla="*/ 19 h 21"/>
                  <a:gd name="T12" fmla="*/ 16 w 16"/>
                  <a:gd name="T13" fmla="*/ 5 h 21"/>
                  <a:gd name="T14" fmla="*/ 11 w 16"/>
                  <a:gd name="T15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1">
                    <a:moveTo>
                      <a:pt x="11" y="0"/>
                    </a:moveTo>
                    <a:cubicBezTo>
                      <a:pt x="9" y="1"/>
                      <a:pt x="8" y="2"/>
                      <a:pt x="6" y="3"/>
                    </a:cubicBezTo>
                    <a:cubicBezTo>
                      <a:pt x="5" y="5"/>
                      <a:pt x="4" y="7"/>
                      <a:pt x="3" y="9"/>
                    </a:cubicBezTo>
                    <a:cubicBezTo>
                      <a:pt x="1" y="12"/>
                      <a:pt x="0" y="17"/>
                      <a:pt x="1" y="21"/>
                    </a:cubicBezTo>
                    <a:cubicBezTo>
                      <a:pt x="3" y="20"/>
                      <a:pt x="5" y="20"/>
                      <a:pt x="7" y="19"/>
                    </a:cubicBezTo>
                    <a:cubicBezTo>
                      <a:pt x="8" y="19"/>
                      <a:pt x="10" y="19"/>
                      <a:pt x="11" y="19"/>
                    </a:cubicBezTo>
                    <a:cubicBezTo>
                      <a:pt x="10" y="14"/>
                      <a:pt x="12" y="9"/>
                      <a:pt x="16" y="5"/>
                    </a:cubicBezTo>
                    <a:cubicBezTo>
                      <a:pt x="14" y="4"/>
                      <a:pt x="12" y="2"/>
                      <a:pt x="11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677"/>
              <p:cNvSpPr/>
              <p:nvPr/>
            </p:nvSpPr>
            <p:spPr bwMode="auto">
              <a:xfrm>
                <a:off x="5598" y="2680"/>
                <a:ext cx="45" cy="71"/>
              </a:xfrm>
              <a:custGeom>
                <a:gdLst>
                  <a:gd name="T0" fmla="*/ 11 w 19"/>
                  <a:gd name="T1" fmla="*/ 18 h 30"/>
                  <a:gd name="T2" fmla="*/ 19 w 19"/>
                  <a:gd name="T3" fmla="*/ 9 h 30"/>
                  <a:gd name="T4" fmla="*/ 18 w 19"/>
                  <a:gd name="T5" fmla="*/ 1 h 30"/>
                  <a:gd name="T6" fmla="*/ 18 w 19"/>
                  <a:gd name="T7" fmla="*/ 0 h 30"/>
                  <a:gd name="T8" fmla="*/ 10 w 19"/>
                  <a:gd name="T9" fmla="*/ 5 h 30"/>
                  <a:gd name="T10" fmla="*/ 5 w 19"/>
                  <a:gd name="T11" fmla="*/ 11 h 30"/>
                  <a:gd name="T12" fmla="*/ 1 w 19"/>
                  <a:gd name="T13" fmla="*/ 30 h 30"/>
                  <a:gd name="T14" fmla="*/ 9 w 19"/>
                  <a:gd name="T15" fmla="*/ 28 h 30"/>
                  <a:gd name="T16" fmla="*/ 11 w 19"/>
                  <a:gd name="T17" fmla="*/ 18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30">
                    <a:moveTo>
                      <a:pt x="11" y="18"/>
                    </a:moveTo>
                    <a:cubicBezTo>
                      <a:pt x="13" y="14"/>
                      <a:pt x="16" y="12"/>
                      <a:pt x="19" y="9"/>
                    </a:cubicBezTo>
                    <a:cubicBezTo>
                      <a:pt x="18" y="6"/>
                      <a:pt x="18" y="3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5" y="2"/>
                      <a:pt x="12" y="3"/>
                      <a:pt x="10" y="5"/>
                    </a:cubicBezTo>
                    <a:cubicBezTo>
                      <a:pt x="8" y="7"/>
                      <a:pt x="6" y="9"/>
                      <a:pt x="5" y="11"/>
                    </a:cubicBezTo>
                    <a:cubicBezTo>
                      <a:pt x="2" y="17"/>
                      <a:pt x="0" y="23"/>
                      <a:pt x="1" y="30"/>
                    </a:cubicBezTo>
                    <a:cubicBezTo>
                      <a:pt x="4" y="29"/>
                      <a:pt x="7" y="29"/>
                      <a:pt x="9" y="28"/>
                    </a:cubicBezTo>
                    <a:cubicBezTo>
                      <a:pt x="8" y="25"/>
                      <a:pt x="9" y="21"/>
                      <a:pt x="11" y="1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678"/>
              <p:cNvSpPr/>
              <p:nvPr/>
            </p:nvSpPr>
            <p:spPr bwMode="auto">
              <a:xfrm>
                <a:off x="5659" y="2647"/>
                <a:ext cx="41" cy="83"/>
              </a:xfrm>
              <a:custGeom>
                <a:gdLst>
                  <a:gd name="T0" fmla="*/ 8 w 17"/>
                  <a:gd name="T1" fmla="*/ 17 h 35"/>
                  <a:gd name="T2" fmla="*/ 11 w 17"/>
                  <a:gd name="T3" fmla="*/ 4 h 35"/>
                  <a:gd name="T4" fmla="*/ 5 w 17"/>
                  <a:gd name="T5" fmla="*/ 0 h 35"/>
                  <a:gd name="T6" fmla="*/ 3 w 17"/>
                  <a:gd name="T7" fmla="*/ 21 h 35"/>
                  <a:gd name="T8" fmla="*/ 16 w 17"/>
                  <a:gd name="T9" fmla="*/ 35 h 35"/>
                  <a:gd name="T10" fmla="*/ 17 w 17"/>
                  <a:gd name="T11" fmla="*/ 27 h 35"/>
                  <a:gd name="T12" fmla="*/ 8 w 17"/>
                  <a:gd name="T13" fmla="*/ 17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5">
                    <a:moveTo>
                      <a:pt x="8" y="17"/>
                    </a:moveTo>
                    <a:cubicBezTo>
                      <a:pt x="8" y="13"/>
                      <a:pt x="8" y="8"/>
                      <a:pt x="11" y="4"/>
                    </a:cubicBezTo>
                    <a:cubicBezTo>
                      <a:pt x="9" y="3"/>
                      <a:pt x="7" y="1"/>
                      <a:pt x="5" y="0"/>
                    </a:cubicBezTo>
                    <a:cubicBezTo>
                      <a:pt x="1" y="6"/>
                      <a:pt x="0" y="14"/>
                      <a:pt x="3" y="21"/>
                    </a:cubicBezTo>
                    <a:cubicBezTo>
                      <a:pt x="5" y="27"/>
                      <a:pt x="10" y="33"/>
                      <a:pt x="16" y="35"/>
                    </a:cubicBezTo>
                    <a:cubicBezTo>
                      <a:pt x="16" y="32"/>
                      <a:pt x="16" y="30"/>
                      <a:pt x="17" y="27"/>
                    </a:cubicBezTo>
                    <a:cubicBezTo>
                      <a:pt x="12" y="25"/>
                      <a:pt x="9" y="22"/>
                      <a:pt x="8" y="1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679"/>
              <p:cNvSpPr/>
              <p:nvPr/>
            </p:nvSpPr>
            <p:spPr bwMode="auto">
              <a:xfrm>
                <a:off x="5849" y="2580"/>
                <a:ext cx="35" cy="62"/>
              </a:xfrm>
              <a:custGeom>
                <a:gdLst>
                  <a:gd name="T0" fmla="*/ 15 w 15"/>
                  <a:gd name="T1" fmla="*/ 4 h 26"/>
                  <a:gd name="T2" fmla="*/ 14 w 15"/>
                  <a:gd name="T3" fmla="*/ 2 h 26"/>
                  <a:gd name="T4" fmla="*/ 7 w 15"/>
                  <a:gd name="T5" fmla="*/ 0 h 26"/>
                  <a:gd name="T6" fmla="*/ 1 w 15"/>
                  <a:gd name="T7" fmla="*/ 13 h 26"/>
                  <a:gd name="T8" fmla="*/ 2 w 15"/>
                  <a:gd name="T9" fmla="*/ 26 h 26"/>
                  <a:gd name="T10" fmla="*/ 9 w 15"/>
                  <a:gd name="T11" fmla="*/ 21 h 26"/>
                  <a:gd name="T12" fmla="*/ 15 w 15"/>
                  <a:gd name="T13" fmla="*/ 4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6">
                    <a:moveTo>
                      <a:pt x="15" y="4"/>
                    </a:moveTo>
                    <a:cubicBezTo>
                      <a:pt x="15" y="3"/>
                      <a:pt x="15" y="3"/>
                      <a:pt x="14" y="2"/>
                    </a:cubicBezTo>
                    <a:cubicBezTo>
                      <a:pt x="12" y="2"/>
                      <a:pt x="9" y="1"/>
                      <a:pt x="7" y="0"/>
                    </a:cubicBezTo>
                    <a:cubicBezTo>
                      <a:pt x="4" y="4"/>
                      <a:pt x="1" y="8"/>
                      <a:pt x="1" y="13"/>
                    </a:cubicBezTo>
                    <a:cubicBezTo>
                      <a:pt x="0" y="17"/>
                      <a:pt x="0" y="22"/>
                      <a:pt x="2" y="26"/>
                    </a:cubicBezTo>
                    <a:cubicBezTo>
                      <a:pt x="4" y="24"/>
                      <a:pt x="6" y="22"/>
                      <a:pt x="9" y="21"/>
                    </a:cubicBezTo>
                    <a:cubicBezTo>
                      <a:pt x="7" y="15"/>
                      <a:pt x="10" y="7"/>
                      <a:pt x="15" y="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680"/>
              <p:cNvSpPr/>
              <p:nvPr/>
            </p:nvSpPr>
            <p:spPr bwMode="auto">
              <a:xfrm>
                <a:off x="6019" y="2480"/>
                <a:ext cx="149" cy="148"/>
              </a:xfrm>
              <a:custGeom>
                <a:gdLst>
                  <a:gd name="T0" fmla="*/ 29 w 63"/>
                  <a:gd name="T1" fmla="*/ 34 h 62"/>
                  <a:gd name="T2" fmla="*/ 14 w 63"/>
                  <a:gd name="T3" fmla="*/ 46 h 62"/>
                  <a:gd name="T4" fmla="*/ 5 w 63"/>
                  <a:gd name="T5" fmla="*/ 52 h 62"/>
                  <a:gd name="T6" fmla="*/ 0 w 63"/>
                  <a:gd name="T7" fmla="*/ 56 h 62"/>
                  <a:gd name="T8" fmla="*/ 13 w 63"/>
                  <a:gd name="T9" fmla="*/ 62 h 62"/>
                  <a:gd name="T10" fmla="*/ 14 w 63"/>
                  <a:gd name="T11" fmla="*/ 62 h 62"/>
                  <a:gd name="T12" fmla="*/ 18 w 63"/>
                  <a:gd name="T13" fmla="*/ 59 h 62"/>
                  <a:gd name="T14" fmla="*/ 25 w 63"/>
                  <a:gd name="T15" fmla="*/ 54 h 62"/>
                  <a:gd name="T16" fmla="*/ 36 w 63"/>
                  <a:gd name="T17" fmla="*/ 44 h 62"/>
                  <a:gd name="T18" fmla="*/ 59 w 63"/>
                  <a:gd name="T19" fmla="*/ 23 h 62"/>
                  <a:gd name="T20" fmla="*/ 63 w 63"/>
                  <a:gd name="T21" fmla="*/ 19 h 62"/>
                  <a:gd name="T22" fmla="*/ 63 w 63"/>
                  <a:gd name="T23" fmla="*/ 0 h 62"/>
                  <a:gd name="T24" fmla="*/ 56 w 63"/>
                  <a:gd name="T25" fmla="*/ 8 h 62"/>
                  <a:gd name="T26" fmla="*/ 29 w 63"/>
                  <a:gd name="T27" fmla="*/ 34 h 6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62">
                    <a:moveTo>
                      <a:pt x="29" y="34"/>
                    </a:moveTo>
                    <a:cubicBezTo>
                      <a:pt x="24" y="38"/>
                      <a:pt x="19" y="42"/>
                      <a:pt x="14" y="46"/>
                    </a:cubicBezTo>
                    <a:cubicBezTo>
                      <a:pt x="11" y="48"/>
                      <a:pt x="8" y="50"/>
                      <a:pt x="5" y="52"/>
                    </a:cubicBezTo>
                    <a:cubicBezTo>
                      <a:pt x="3" y="53"/>
                      <a:pt x="2" y="55"/>
                      <a:pt x="0" y="56"/>
                    </a:cubicBezTo>
                    <a:cubicBezTo>
                      <a:pt x="4" y="57"/>
                      <a:pt x="9" y="60"/>
                      <a:pt x="13" y="62"/>
                    </a:cubicBezTo>
                    <a:cubicBezTo>
                      <a:pt x="13" y="62"/>
                      <a:pt x="13" y="62"/>
                      <a:pt x="14" y="62"/>
                    </a:cubicBezTo>
                    <a:cubicBezTo>
                      <a:pt x="15" y="62"/>
                      <a:pt x="17" y="60"/>
                      <a:pt x="18" y="59"/>
                    </a:cubicBezTo>
                    <a:cubicBezTo>
                      <a:pt x="20" y="57"/>
                      <a:pt x="22" y="56"/>
                      <a:pt x="25" y="54"/>
                    </a:cubicBezTo>
                    <a:cubicBezTo>
                      <a:pt x="29" y="51"/>
                      <a:pt x="33" y="48"/>
                      <a:pt x="36" y="44"/>
                    </a:cubicBezTo>
                    <a:cubicBezTo>
                      <a:pt x="44" y="37"/>
                      <a:pt x="52" y="30"/>
                      <a:pt x="59" y="23"/>
                    </a:cubicBezTo>
                    <a:cubicBezTo>
                      <a:pt x="60" y="22"/>
                      <a:pt x="62" y="20"/>
                      <a:pt x="63" y="19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1" y="3"/>
                      <a:pt x="59" y="6"/>
                      <a:pt x="56" y="8"/>
                    </a:cubicBezTo>
                    <a:cubicBezTo>
                      <a:pt x="48" y="18"/>
                      <a:pt x="39" y="26"/>
                      <a:pt x="29" y="3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681"/>
              <p:cNvSpPr/>
              <p:nvPr/>
            </p:nvSpPr>
            <p:spPr bwMode="auto">
              <a:xfrm>
                <a:off x="5520" y="2578"/>
                <a:ext cx="64" cy="69"/>
              </a:xfrm>
              <a:custGeom>
                <a:gdLst>
                  <a:gd name="T0" fmla="*/ 13 w 27"/>
                  <a:gd name="T1" fmla="*/ 19 h 29"/>
                  <a:gd name="T2" fmla="*/ 19 w 27"/>
                  <a:gd name="T3" fmla="*/ 27 h 29"/>
                  <a:gd name="T4" fmla="*/ 27 w 27"/>
                  <a:gd name="T5" fmla="*/ 29 h 29"/>
                  <a:gd name="T6" fmla="*/ 13 w 27"/>
                  <a:gd name="T7" fmla="*/ 0 h 29"/>
                  <a:gd name="T8" fmla="*/ 0 w 27"/>
                  <a:gd name="T9" fmla="*/ 0 h 29"/>
                  <a:gd name="T10" fmla="*/ 7 w 27"/>
                  <a:gd name="T11" fmla="*/ 11 h 29"/>
                  <a:gd name="T12" fmla="*/ 13 w 27"/>
                  <a:gd name="T13" fmla="*/ 19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8">
                    <a:moveTo>
                      <a:pt x="13" y="19"/>
                    </a:moveTo>
                    <a:cubicBezTo>
                      <a:pt x="15" y="22"/>
                      <a:pt x="17" y="25"/>
                      <a:pt x="19" y="27"/>
                    </a:cubicBezTo>
                    <a:cubicBezTo>
                      <a:pt x="22" y="27"/>
                      <a:pt x="24" y="28"/>
                      <a:pt x="27" y="29"/>
                    </a:cubicBezTo>
                    <a:cubicBezTo>
                      <a:pt x="19" y="21"/>
                      <a:pt x="13" y="11"/>
                      <a:pt x="13" y="0"/>
                    </a:cubicBezTo>
                    <a:cubicBezTo>
                      <a:pt x="9" y="1"/>
                      <a:pt x="4" y="1"/>
                      <a:pt x="0" y="0"/>
                    </a:cubicBezTo>
                    <a:cubicBezTo>
                      <a:pt x="3" y="3"/>
                      <a:pt x="5" y="7"/>
                      <a:pt x="7" y="11"/>
                    </a:cubicBezTo>
                    <a:cubicBezTo>
                      <a:pt x="9" y="14"/>
                      <a:pt x="11" y="16"/>
                      <a:pt x="13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682"/>
              <p:cNvSpPr/>
              <p:nvPr/>
            </p:nvSpPr>
            <p:spPr bwMode="auto">
              <a:xfrm>
                <a:off x="5562" y="2656"/>
                <a:ext cx="78" cy="100"/>
              </a:xfrm>
              <a:custGeom>
                <a:gdLst>
                  <a:gd name="T0" fmla="*/ 18 w 33"/>
                  <a:gd name="T1" fmla="*/ 20 h 42"/>
                  <a:gd name="T2" fmla="*/ 32 w 33"/>
                  <a:gd name="T3" fmla="*/ 8 h 42"/>
                  <a:gd name="T4" fmla="*/ 33 w 33"/>
                  <a:gd name="T5" fmla="*/ 2 h 42"/>
                  <a:gd name="T6" fmla="*/ 28 w 33"/>
                  <a:gd name="T7" fmla="*/ 0 h 42"/>
                  <a:gd name="T8" fmla="*/ 23 w 33"/>
                  <a:gd name="T9" fmla="*/ 3 h 42"/>
                  <a:gd name="T10" fmla="*/ 16 w 33"/>
                  <a:gd name="T11" fmla="*/ 7 h 42"/>
                  <a:gd name="T12" fmla="*/ 7 w 33"/>
                  <a:gd name="T13" fmla="*/ 17 h 42"/>
                  <a:gd name="T14" fmla="*/ 1 w 33"/>
                  <a:gd name="T15" fmla="*/ 42 h 42"/>
                  <a:gd name="T16" fmla="*/ 15 w 33"/>
                  <a:gd name="T17" fmla="*/ 40 h 42"/>
                  <a:gd name="T18" fmla="*/ 18 w 33"/>
                  <a:gd name="T19" fmla="*/ 20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42">
                    <a:moveTo>
                      <a:pt x="18" y="20"/>
                    </a:moveTo>
                    <a:cubicBezTo>
                      <a:pt x="22" y="15"/>
                      <a:pt x="27" y="11"/>
                      <a:pt x="32" y="8"/>
                    </a:cubicBezTo>
                    <a:cubicBezTo>
                      <a:pt x="32" y="6"/>
                      <a:pt x="32" y="4"/>
                      <a:pt x="33" y="2"/>
                    </a:cubicBezTo>
                    <a:cubicBezTo>
                      <a:pt x="31" y="1"/>
                      <a:pt x="30" y="1"/>
                      <a:pt x="28" y="0"/>
                    </a:cubicBezTo>
                    <a:cubicBezTo>
                      <a:pt x="27" y="1"/>
                      <a:pt x="25" y="2"/>
                      <a:pt x="23" y="3"/>
                    </a:cubicBezTo>
                    <a:cubicBezTo>
                      <a:pt x="21" y="4"/>
                      <a:pt x="19" y="5"/>
                      <a:pt x="16" y="7"/>
                    </a:cubicBezTo>
                    <a:cubicBezTo>
                      <a:pt x="13" y="10"/>
                      <a:pt x="10" y="13"/>
                      <a:pt x="7" y="17"/>
                    </a:cubicBezTo>
                    <a:cubicBezTo>
                      <a:pt x="2" y="24"/>
                      <a:pt x="0" y="33"/>
                      <a:pt x="1" y="42"/>
                    </a:cubicBezTo>
                    <a:cubicBezTo>
                      <a:pt x="5" y="41"/>
                      <a:pt x="10" y="41"/>
                      <a:pt x="15" y="40"/>
                    </a:cubicBezTo>
                    <a:cubicBezTo>
                      <a:pt x="14" y="33"/>
                      <a:pt x="15" y="26"/>
                      <a:pt x="18" y="2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683"/>
              <p:cNvSpPr/>
              <p:nvPr/>
            </p:nvSpPr>
            <p:spPr bwMode="auto">
              <a:xfrm>
                <a:off x="5477" y="2559"/>
                <a:ext cx="81" cy="80"/>
              </a:xfrm>
              <a:custGeom>
                <a:gdLst>
                  <a:gd name="T0" fmla="*/ 27 w 34"/>
                  <a:gd name="T1" fmla="*/ 34 h 34"/>
                  <a:gd name="T2" fmla="*/ 34 w 34"/>
                  <a:gd name="T3" fmla="*/ 34 h 34"/>
                  <a:gd name="T4" fmla="*/ 25 w 34"/>
                  <a:gd name="T5" fmla="*/ 21 h 34"/>
                  <a:gd name="T6" fmla="*/ 15 w 34"/>
                  <a:gd name="T7" fmla="*/ 7 h 34"/>
                  <a:gd name="T8" fmla="*/ 4 w 34"/>
                  <a:gd name="T9" fmla="*/ 0 h 34"/>
                  <a:gd name="T10" fmla="*/ 2 w 34"/>
                  <a:gd name="T11" fmla="*/ 0 h 34"/>
                  <a:gd name="T12" fmla="*/ 0 w 34"/>
                  <a:gd name="T13" fmla="*/ 1 h 34"/>
                  <a:gd name="T14" fmla="*/ 15 w 34"/>
                  <a:gd name="T15" fmla="*/ 18 h 34"/>
                  <a:gd name="T16" fmla="*/ 27 w 34"/>
                  <a:gd name="T17" fmla="*/ 34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27" y="34"/>
                    </a:moveTo>
                    <a:cubicBezTo>
                      <a:pt x="30" y="34"/>
                      <a:pt x="32" y="34"/>
                      <a:pt x="34" y="34"/>
                    </a:cubicBezTo>
                    <a:cubicBezTo>
                      <a:pt x="31" y="30"/>
                      <a:pt x="28" y="25"/>
                      <a:pt x="25" y="21"/>
                    </a:cubicBezTo>
                    <a:cubicBezTo>
                      <a:pt x="22" y="16"/>
                      <a:pt x="19" y="11"/>
                      <a:pt x="15" y="7"/>
                    </a:cubicBezTo>
                    <a:cubicBezTo>
                      <a:pt x="11" y="6"/>
                      <a:pt x="7" y="3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5" y="7"/>
                      <a:pt x="10" y="12"/>
                      <a:pt x="15" y="18"/>
                    </a:cubicBezTo>
                    <a:cubicBezTo>
                      <a:pt x="19" y="23"/>
                      <a:pt x="22" y="29"/>
                      <a:pt x="27" y="3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684"/>
              <p:cNvSpPr/>
              <p:nvPr/>
            </p:nvSpPr>
            <p:spPr bwMode="auto">
              <a:xfrm>
                <a:off x="5508" y="2647"/>
                <a:ext cx="76" cy="116"/>
              </a:xfrm>
              <a:custGeom>
                <a:gdLst>
                  <a:gd name="T0" fmla="*/ 17 w 32"/>
                  <a:gd name="T1" fmla="*/ 21 h 49"/>
                  <a:gd name="T2" fmla="*/ 24 w 32"/>
                  <a:gd name="T3" fmla="*/ 9 h 49"/>
                  <a:gd name="T4" fmla="*/ 32 w 32"/>
                  <a:gd name="T5" fmla="*/ 1 h 49"/>
                  <a:gd name="T6" fmla="*/ 25 w 32"/>
                  <a:gd name="T7" fmla="*/ 0 h 49"/>
                  <a:gd name="T8" fmla="*/ 19 w 32"/>
                  <a:gd name="T9" fmla="*/ 11 h 49"/>
                  <a:gd name="T10" fmla="*/ 12 w 32"/>
                  <a:gd name="T11" fmla="*/ 24 h 49"/>
                  <a:gd name="T12" fmla="*/ 6 w 32"/>
                  <a:gd name="T13" fmla="*/ 37 h 49"/>
                  <a:gd name="T14" fmla="*/ 0 w 32"/>
                  <a:gd name="T15" fmla="*/ 49 h 49"/>
                  <a:gd name="T16" fmla="*/ 12 w 32"/>
                  <a:gd name="T17" fmla="*/ 48 h 49"/>
                  <a:gd name="T18" fmla="*/ 17 w 32"/>
                  <a:gd name="T19" fmla="*/ 21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49">
                    <a:moveTo>
                      <a:pt x="17" y="21"/>
                    </a:moveTo>
                    <a:cubicBezTo>
                      <a:pt x="19" y="17"/>
                      <a:pt x="21" y="13"/>
                      <a:pt x="24" y="9"/>
                    </a:cubicBezTo>
                    <a:cubicBezTo>
                      <a:pt x="26" y="6"/>
                      <a:pt x="29" y="4"/>
                      <a:pt x="32" y="1"/>
                    </a:cubicBezTo>
                    <a:cubicBezTo>
                      <a:pt x="30" y="1"/>
                      <a:pt x="27" y="0"/>
                      <a:pt x="25" y="0"/>
                    </a:cubicBezTo>
                    <a:cubicBezTo>
                      <a:pt x="24" y="4"/>
                      <a:pt x="21" y="7"/>
                      <a:pt x="19" y="11"/>
                    </a:cubicBezTo>
                    <a:cubicBezTo>
                      <a:pt x="16" y="15"/>
                      <a:pt x="14" y="19"/>
                      <a:pt x="12" y="24"/>
                    </a:cubicBezTo>
                    <a:cubicBezTo>
                      <a:pt x="10" y="28"/>
                      <a:pt x="8" y="32"/>
                      <a:pt x="6" y="37"/>
                    </a:cubicBezTo>
                    <a:cubicBezTo>
                      <a:pt x="4" y="41"/>
                      <a:pt x="2" y="45"/>
                      <a:pt x="0" y="49"/>
                    </a:cubicBezTo>
                    <a:cubicBezTo>
                      <a:pt x="4" y="49"/>
                      <a:pt x="8" y="48"/>
                      <a:pt x="12" y="48"/>
                    </a:cubicBezTo>
                    <a:cubicBezTo>
                      <a:pt x="10" y="38"/>
                      <a:pt x="13" y="29"/>
                      <a:pt x="17" y="2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685"/>
              <p:cNvSpPr/>
              <p:nvPr/>
            </p:nvSpPr>
            <p:spPr bwMode="auto">
              <a:xfrm>
                <a:off x="5200" y="2741"/>
                <a:ext cx="34" cy="138"/>
              </a:xfrm>
              <a:custGeom>
                <a:gdLst>
                  <a:gd name="T0" fmla="*/ 12 w 14"/>
                  <a:gd name="T1" fmla="*/ 47 h 58"/>
                  <a:gd name="T2" fmla="*/ 13 w 14"/>
                  <a:gd name="T3" fmla="*/ 40 h 58"/>
                  <a:gd name="T4" fmla="*/ 13 w 14"/>
                  <a:gd name="T5" fmla="*/ 26 h 58"/>
                  <a:gd name="T6" fmla="*/ 14 w 14"/>
                  <a:gd name="T7" fmla="*/ 0 h 58"/>
                  <a:gd name="T8" fmla="*/ 6 w 14"/>
                  <a:gd name="T9" fmla="*/ 7 h 58"/>
                  <a:gd name="T10" fmla="*/ 0 w 14"/>
                  <a:gd name="T11" fmla="*/ 13 h 58"/>
                  <a:gd name="T12" fmla="*/ 2 w 14"/>
                  <a:gd name="T13" fmla="*/ 37 h 58"/>
                  <a:gd name="T14" fmla="*/ 5 w 14"/>
                  <a:gd name="T15" fmla="*/ 58 h 58"/>
                  <a:gd name="T16" fmla="*/ 8 w 14"/>
                  <a:gd name="T17" fmla="*/ 58 h 58"/>
                  <a:gd name="T18" fmla="*/ 12 w 14"/>
                  <a:gd name="T19" fmla="*/ 54 h 58"/>
                  <a:gd name="T20" fmla="*/ 12 w 14"/>
                  <a:gd name="T21" fmla="*/ 47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7">
                    <a:moveTo>
                      <a:pt x="12" y="47"/>
                    </a:moveTo>
                    <a:cubicBezTo>
                      <a:pt x="12" y="45"/>
                      <a:pt x="12" y="42"/>
                      <a:pt x="13" y="40"/>
                    </a:cubicBezTo>
                    <a:cubicBezTo>
                      <a:pt x="13" y="35"/>
                      <a:pt x="13" y="31"/>
                      <a:pt x="13" y="26"/>
                    </a:cubicBezTo>
                    <a:cubicBezTo>
                      <a:pt x="13" y="17"/>
                      <a:pt x="14" y="9"/>
                      <a:pt x="14" y="0"/>
                    </a:cubicBezTo>
                    <a:cubicBezTo>
                      <a:pt x="11" y="2"/>
                      <a:pt x="8" y="5"/>
                      <a:pt x="6" y="7"/>
                    </a:cubicBezTo>
                    <a:cubicBezTo>
                      <a:pt x="4" y="9"/>
                      <a:pt x="2" y="11"/>
                      <a:pt x="0" y="13"/>
                    </a:cubicBezTo>
                    <a:cubicBezTo>
                      <a:pt x="0" y="21"/>
                      <a:pt x="1" y="29"/>
                      <a:pt x="2" y="37"/>
                    </a:cubicBezTo>
                    <a:cubicBezTo>
                      <a:pt x="3" y="44"/>
                      <a:pt x="4" y="51"/>
                      <a:pt x="5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9" y="57"/>
                      <a:pt x="11" y="55"/>
                      <a:pt x="12" y="54"/>
                    </a:cubicBezTo>
                    <a:cubicBezTo>
                      <a:pt x="12" y="52"/>
                      <a:pt x="12" y="49"/>
                      <a:pt x="12" y="4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686"/>
              <p:cNvSpPr/>
              <p:nvPr/>
            </p:nvSpPr>
            <p:spPr bwMode="auto">
              <a:xfrm>
                <a:off x="5326" y="2651"/>
                <a:ext cx="97" cy="157"/>
              </a:xfrm>
              <a:custGeom>
                <a:gdLst>
                  <a:gd name="T0" fmla="*/ 29 w 41"/>
                  <a:gd name="T1" fmla="*/ 2 h 66"/>
                  <a:gd name="T2" fmla="*/ 13 w 41"/>
                  <a:gd name="T3" fmla="*/ 35 h 66"/>
                  <a:gd name="T4" fmla="*/ 5 w 41"/>
                  <a:gd name="T5" fmla="*/ 52 h 66"/>
                  <a:gd name="T6" fmla="*/ 0 w 41"/>
                  <a:gd name="T7" fmla="*/ 66 h 66"/>
                  <a:gd name="T8" fmla="*/ 9 w 41"/>
                  <a:gd name="T9" fmla="*/ 63 h 66"/>
                  <a:gd name="T10" fmla="*/ 9 w 41"/>
                  <a:gd name="T11" fmla="*/ 63 h 66"/>
                  <a:gd name="T12" fmla="*/ 41 w 41"/>
                  <a:gd name="T13" fmla="*/ 0 h 66"/>
                  <a:gd name="T14" fmla="*/ 29 w 41"/>
                  <a:gd name="T15" fmla="*/ 2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66">
                    <a:moveTo>
                      <a:pt x="29" y="2"/>
                    </a:moveTo>
                    <a:cubicBezTo>
                      <a:pt x="24" y="13"/>
                      <a:pt x="18" y="24"/>
                      <a:pt x="13" y="35"/>
                    </a:cubicBezTo>
                    <a:cubicBezTo>
                      <a:pt x="10" y="41"/>
                      <a:pt x="8" y="46"/>
                      <a:pt x="5" y="52"/>
                    </a:cubicBezTo>
                    <a:cubicBezTo>
                      <a:pt x="4" y="57"/>
                      <a:pt x="2" y="62"/>
                      <a:pt x="0" y="66"/>
                    </a:cubicBezTo>
                    <a:cubicBezTo>
                      <a:pt x="3" y="65"/>
                      <a:pt x="6" y="64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15" y="40"/>
                      <a:pt x="28" y="20"/>
                      <a:pt x="41" y="0"/>
                    </a:cubicBezTo>
                    <a:cubicBezTo>
                      <a:pt x="37" y="1"/>
                      <a:pt x="33" y="1"/>
                      <a:pt x="29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687"/>
              <p:cNvSpPr/>
              <p:nvPr/>
            </p:nvSpPr>
            <p:spPr bwMode="auto">
              <a:xfrm>
                <a:off x="5439" y="2642"/>
                <a:ext cx="78" cy="133"/>
              </a:xfrm>
              <a:custGeom>
                <a:gdLst>
                  <a:gd name="T0" fmla="*/ 16 w 33"/>
                  <a:gd name="T1" fmla="*/ 39 h 56"/>
                  <a:gd name="T2" fmla="*/ 21 w 33"/>
                  <a:gd name="T3" fmla="*/ 26 h 56"/>
                  <a:gd name="T4" fmla="*/ 28 w 33"/>
                  <a:gd name="T5" fmla="*/ 11 h 56"/>
                  <a:gd name="T6" fmla="*/ 33 w 33"/>
                  <a:gd name="T7" fmla="*/ 0 h 56"/>
                  <a:gd name="T8" fmla="*/ 25 w 33"/>
                  <a:gd name="T9" fmla="*/ 0 h 56"/>
                  <a:gd name="T10" fmla="*/ 20 w 33"/>
                  <a:gd name="T11" fmla="*/ 10 h 56"/>
                  <a:gd name="T12" fmla="*/ 13 w 33"/>
                  <a:gd name="T13" fmla="*/ 26 h 56"/>
                  <a:gd name="T14" fmla="*/ 6 w 33"/>
                  <a:gd name="T15" fmla="*/ 41 h 56"/>
                  <a:gd name="T16" fmla="*/ 3 w 33"/>
                  <a:gd name="T17" fmla="*/ 49 h 56"/>
                  <a:gd name="T18" fmla="*/ 0 w 33"/>
                  <a:gd name="T19" fmla="*/ 56 h 56"/>
                  <a:gd name="T20" fmla="*/ 10 w 33"/>
                  <a:gd name="T21" fmla="*/ 55 h 56"/>
                  <a:gd name="T22" fmla="*/ 13 w 33"/>
                  <a:gd name="T23" fmla="*/ 47 h 56"/>
                  <a:gd name="T24" fmla="*/ 16 w 33"/>
                  <a:gd name="T25" fmla="*/ 39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6">
                    <a:moveTo>
                      <a:pt x="16" y="39"/>
                    </a:moveTo>
                    <a:cubicBezTo>
                      <a:pt x="18" y="35"/>
                      <a:pt x="19" y="30"/>
                      <a:pt x="21" y="26"/>
                    </a:cubicBezTo>
                    <a:cubicBezTo>
                      <a:pt x="23" y="21"/>
                      <a:pt x="25" y="16"/>
                      <a:pt x="28" y="11"/>
                    </a:cubicBezTo>
                    <a:cubicBezTo>
                      <a:pt x="30" y="8"/>
                      <a:pt x="32" y="4"/>
                      <a:pt x="33" y="0"/>
                    </a:cubicBezTo>
                    <a:cubicBezTo>
                      <a:pt x="31" y="0"/>
                      <a:pt x="28" y="0"/>
                      <a:pt x="25" y="0"/>
                    </a:cubicBezTo>
                    <a:cubicBezTo>
                      <a:pt x="24" y="4"/>
                      <a:pt x="22" y="7"/>
                      <a:pt x="20" y="10"/>
                    </a:cubicBezTo>
                    <a:cubicBezTo>
                      <a:pt x="17" y="15"/>
                      <a:pt x="15" y="21"/>
                      <a:pt x="13" y="26"/>
                    </a:cubicBezTo>
                    <a:cubicBezTo>
                      <a:pt x="11" y="31"/>
                      <a:pt x="8" y="36"/>
                      <a:pt x="6" y="41"/>
                    </a:cubicBezTo>
                    <a:cubicBezTo>
                      <a:pt x="5" y="44"/>
                      <a:pt x="4" y="47"/>
                      <a:pt x="3" y="49"/>
                    </a:cubicBezTo>
                    <a:cubicBezTo>
                      <a:pt x="2" y="52"/>
                      <a:pt x="1" y="54"/>
                      <a:pt x="0" y="56"/>
                    </a:cubicBezTo>
                    <a:cubicBezTo>
                      <a:pt x="3" y="56"/>
                      <a:pt x="7" y="55"/>
                      <a:pt x="10" y="55"/>
                    </a:cubicBezTo>
                    <a:cubicBezTo>
                      <a:pt x="11" y="52"/>
                      <a:pt x="12" y="49"/>
                      <a:pt x="13" y="47"/>
                    </a:cubicBezTo>
                    <a:cubicBezTo>
                      <a:pt x="14" y="44"/>
                      <a:pt x="15" y="42"/>
                      <a:pt x="16" y="3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688"/>
              <p:cNvSpPr/>
              <p:nvPr/>
            </p:nvSpPr>
            <p:spPr bwMode="auto">
              <a:xfrm>
                <a:off x="5468" y="2642"/>
                <a:ext cx="73" cy="128"/>
              </a:xfrm>
              <a:custGeom>
                <a:gdLst>
                  <a:gd name="T0" fmla="*/ 20 w 31"/>
                  <a:gd name="T1" fmla="*/ 24 h 54"/>
                  <a:gd name="T2" fmla="*/ 27 w 31"/>
                  <a:gd name="T3" fmla="*/ 10 h 54"/>
                  <a:gd name="T4" fmla="*/ 31 w 31"/>
                  <a:gd name="T5" fmla="*/ 1 h 54"/>
                  <a:gd name="T6" fmla="*/ 31 w 31"/>
                  <a:gd name="T7" fmla="*/ 1 h 54"/>
                  <a:gd name="T8" fmla="*/ 31 w 31"/>
                  <a:gd name="T9" fmla="*/ 0 h 54"/>
                  <a:gd name="T10" fmla="*/ 23 w 31"/>
                  <a:gd name="T11" fmla="*/ 0 h 54"/>
                  <a:gd name="T12" fmla="*/ 17 w 31"/>
                  <a:gd name="T13" fmla="*/ 11 h 54"/>
                  <a:gd name="T14" fmla="*/ 11 w 31"/>
                  <a:gd name="T15" fmla="*/ 26 h 54"/>
                  <a:gd name="T16" fmla="*/ 5 w 31"/>
                  <a:gd name="T17" fmla="*/ 41 h 54"/>
                  <a:gd name="T18" fmla="*/ 2 w 31"/>
                  <a:gd name="T19" fmla="*/ 49 h 54"/>
                  <a:gd name="T20" fmla="*/ 0 w 31"/>
                  <a:gd name="T21" fmla="*/ 54 h 54"/>
                  <a:gd name="T22" fmla="*/ 2 w 31"/>
                  <a:gd name="T23" fmla="*/ 54 h 54"/>
                  <a:gd name="T24" fmla="*/ 7 w 31"/>
                  <a:gd name="T25" fmla="*/ 53 h 54"/>
                  <a:gd name="T26" fmla="*/ 13 w 31"/>
                  <a:gd name="T27" fmla="*/ 39 h 54"/>
                  <a:gd name="T28" fmla="*/ 20 w 31"/>
                  <a:gd name="T29" fmla="*/ 24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54">
                    <a:moveTo>
                      <a:pt x="20" y="24"/>
                    </a:moveTo>
                    <a:cubicBezTo>
                      <a:pt x="22" y="19"/>
                      <a:pt x="24" y="14"/>
                      <a:pt x="27" y="10"/>
                    </a:cubicBezTo>
                    <a:cubicBezTo>
                      <a:pt x="28" y="7"/>
                      <a:pt x="31" y="4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0"/>
                      <a:pt x="31" y="0"/>
                    </a:cubicBezTo>
                    <a:cubicBezTo>
                      <a:pt x="28" y="0"/>
                      <a:pt x="26" y="0"/>
                      <a:pt x="23" y="0"/>
                    </a:cubicBezTo>
                    <a:cubicBezTo>
                      <a:pt x="22" y="4"/>
                      <a:pt x="19" y="8"/>
                      <a:pt x="17" y="11"/>
                    </a:cubicBezTo>
                    <a:cubicBezTo>
                      <a:pt x="15" y="16"/>
                      <a:pt x="13" y="21"/>
                      <a:pt x="11" y="26"/>
                    </a:cubicBezTo>
                    <a:cubicBezTo>
                      <a:pt x="9" y="31"/>
                      <a:pt x="7" y="36"/>
                      <a:pt x="5" y="41"/>
                    </a:cubicBezTo>
                    <a:cubicBezTo>
                      <a:pt x="4" y="44"/>
                      <a:pt x="3" y="46"/>
                      <a:pt x="2" y="49"/>
                    </a:cubicBezTo>
                    <a:cubicBezTo>
                      <a:pt x="1" y="50"/>
                      <a:pt x="1" y="52"/>
                      <a:pt x="0" y="54"/>
                    </a:cubicBezTo>
                    <a:cubicBezTo>
                      <a:pt x="0" y="54"/>
                      <a:pt x="1" y="54"/>
                      <a:pt x="2" y="54"/>
                    </a:cubicBezTo>
                    <a:cubicBezTo>
                      <a:pt x="4" y="54"/>
                      <a:pt x="5" y="53"/>
                      <a:pt x="7" y="53"/>
                    </a:cubicBezTo>
                    <a:cubicBezTo>
                      <a:pt x="9" y="48"/>
                      <a:pt x="11" y="43"/>
                      <a:pt x="13" y="39"/>
                    </a:cubicBezTo>
                    <a:cubicBezTo>
                      <a:pt x="15" y="34"/>
                      <a:pt x="18" y="29"/>
                      <a:pt x="20" y="2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689"/>
              <p:cNvSpPr/>
              <p:nvPr/>
            </p:nvSpPr>
            <p:spPr bwMode="auto">
              <a:xfrm>
                <a:off x="5411" y="2642"/>
                <a:ext cx="83" cy="140"/>
              </a:xfrm>
              <a:custGeom>
                <a:gdLst>
                  <a:gd name="T0" fmla="*/ 23 w 35"/>
                  <a:gd name="T1" fmla="*/ 25 h 59"/>
                  <a:gd name="T2" fmla="*/ 30 w 35"/>
                  <a:gd name="T3" fmla="*/ 10 h 59"/>
                  <a:gd name="T4" fmla="*/ 35 w 35"/>
                  <a:gd name="T5" fmla="*/ 0 h 59"/>
                  <a:gd name="T6" fmla="*/ 28 w 35"/>
                  <a:gd name="T7" fmla="*/ 1 h 59"/>
                  <a:gd name="T8" fmla="*/ 22 w 35"/>
                  <a:gd name="T9" fmla="*/ 12 h 59"/>
                  <a:gd name="T10" fmla="*/ 14 w 35"/>
                  <a:gd name="T11" fmla="*/ 28 h 59"/>
                  <a:gd name="T12" fmla="*/ 5 w 35"/>
                  <a:gd name="T13" fmla="*/ 45 h 59"/>
                  <a:gd name="T14" fmla="*/ 0 w 35"/>
                  <a:gd name="T15" fmla="*/ 59 h 59"/>
                  <a:gd name="T16" fmla="*/ 10 w 35"/>
                  <a:gd name="T17" fmla="*/ 57 h 59"/>
                  <a:gd name="T18" fmla="*/ 16 w 35"/>
                  <a:gd name="T19" fmla="*/ 42 h 59"/>
                  <a:gd name="T20" fmla="*/ 23 w 35"/>
                  <a:gd name="T21" fmla="*/ 25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59">
                    <a:moveTo>
                      <a:pt x="23" y="25"/>
                    </a:moveTo>
                    <a:cubicBezTo>
                      <a:pt x="25" y="20"/>
                      <a:pt x="28" y="15"/>
                      <a:pt x="30" y="10"/>
                    </a:cubicBezTo>
                    <a:cubicBezTo>
                      <a:pt x="32" y="7"/>
                      <a:pt x="34" y="4"/>
                      <a:pt x="35" y="0"/>
                    </a:cubicBezTo>
                    <a:cubicBezTo>
                      <a:pt x="33" y="0"/>
                      <a:pt x="30" y="1"/>
                      <a:pt x="28" y="1"/>
                    </a:cubicBezTo>
                    <a:cubicBezTo>
                      <a:pt x="27" y="5"/>
                      <a:pt x="24" y="8"/>
                      <a:pt x="22" y="12"/>
                    </a:cubicBezTo>
                    <a:cubicBezTo>
                      <a:pt x="19" y="17"/>
                      <a:pt x="16" y="22"/>
                      <a:pt x="14" y="28"/>
                    </a:cubicBezTo>
                    <a:cubicBezTo>
                      <a:pt x="11" y="33"/>
                      <a:pt x="8" y="39"/>
                      <a:pt x="5" y="45"/>
                    </a:cubicBezTo>
                    <a:cubicBezTo>
                      <a:pt x="4" y="50"/>
                      <a:pt x="1" y="54"/>
                      <a:pt x="0" y="59"/>
                    </a:cubicBezTo>
                    <a:cubicBezTo>
                      <a:pt x="3" y="58"/>
                      <a:pt x="7" y="58"/>
                      <a:pt x="10" y="57"/>
                    </a:cubicBezTo>
                    <a:cubicBezTo>
                      <a:pt x="12" y="52"/>
                      <a:pt x="14" y="47"/>
                      <a:pt x="16" y="42"/>
                    </a:cubicBezTo>
                    <a:cubicBezTo>
                      <a:pt x="19" y="37"/>
                      <a:pt x="21" y="31"/>
                      <a:pt x="23" y="2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690"/>
              <p:cNvSpPr/>
              <p:nvPr/>
            </p:nvSpPr>
            <p:spPr bwMode="auto">
              <a:xfrm>
                <a:off x="5489" y="2644"/>
                <a:ext cx="76" cy="124"/>
              </a:xfrm>
              <a:custGeom>
                <a:gdLst>
                  <a:gd name="T0" fmla="*/ 19 w 32"/>
                  <a:gd name="T1" fmla="*/ 25 h 52"/>
                  <a:gd name="T2" fmla="*/ 25 w 32"/>
                  <a:gd name="T3" fmla="*/ 11 h 52"/>
                  <a:gd name="T4" fmla="*/ 32 w 32"/>
                  <a:gd name="T5" fmla="*/ 1 h 52"/>
                  <a:gd name="T6" fmla="*/ 24 w 32"/>
                  <a:gd name="T7" fmla="*/ 0 h 52"/>
                  <a:gd name="T8" fmla="*/ 20 w 32"/>
                  <a:gd name="T9" fmla="*/ 8 h 52"/>
                  <a:gd name="T10" fmla="*/ 13 w 32"/>
                  <a:gd name="T11" fmla="*/ 23 h 52"/>
                  <a:gd name="T12" fmla="*/ 6 w 32"/>
                  <a:gd name="T13" fmla="*/ 38 h 52"/>
                  <a:gd name="T14" fmla="*/ 0 w 32"/>
                  <a:gd name="T15" fmla="*/ 52 h 52"/>
                  <a:gd name="T16" fmla="*/ 7 w 32"/>
                  <a:gd name="T17" fmla="*/ 51 h 52"/>
                  <a:gd name="T18" fmla="*/ 12 w 32"/>
                  <a:gd name="T19" fmla="*/ 38 h 52"/>
                  <a:gd name="T20" fmla="*/ 19 w 32"/>
                  <a:gd name="T21" fmla="*/ 25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52">
                    <a:moveTo>
                      <a:pt x="19" y="25"/>
                    </a:moveTo>
                    <a:cubicBezTo>
                      <a:pt x="21" y="20"/>
                      <a:pt x="23" y="16"/>
                      <a:pt x="25" y="11"/>
                    </a:cubicBezTo>
                    <a:cubicBezTo>
                      <a:pt x="27" y="8"/>
                      <a:pt x="30" y="4"/>
                      <a:pt x="32" y="1"/>
                    </a:cubicBezTo>
                    <a:cubicBezTo>
                      <a:pt x="29" y="0"/>
                      <a:pt x="26" y="0"/>
                      <a:pt x="24" y="0"/>
                    </a:cubicBezTo>
                    <a:cubicBezTo>
                      <a:pt x="23" y="3"/>
                      <a:pt x="21" y="6"/>
                      <a:pt x="20" y="8"/>
                    </a:cubicBezTo>
                    <a:cubicBezTo>
                      <a:pt x="17" y="13"/>
                      <a:pt x="15" y="18"/>
                      <a:pt x="13" y="23"/>
                    </a:cubicBezTo>
                    <a:cubicBezTo>
                      <a:pt x="10" y="28"/>
                      <a:pt x="8" y="33"/>
                      <a:pt x="6" y="38"/>
                    </a:cubicBezTo>
                    <a:cubicBezTo>
                      <a:pt x="4" y="42"/>
                      <a:pt x="2" y="47"/>
                      <a:pt x="0" y="52"/>
                    </a:cubicBezTo>
                    <a:cubicBezTo>
                      <a:pt x="2" y="51"/>
                      <a:pt x="4" y="51"/>
                      <a:pt x="7" y="51"/>
                    </a:cubicBezTo>
                    <a:cubicBezTo>
                      <a:pt x="8" y="46"/>
                      <a:pt x="10" y="42"/>
                      <a:pt x="12" y="38"/>
                    </a:cubicBezTo>
                    <a:cubicBezTo>
                      <a:pt x="14" y="33"/>
                      <a:pt x="16" y="29"/>
                      <a:pt x="19" y="2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691"/>
              <p:cNvSpPr/>
              <p:nvPr/>
            </p:nvSpPr>
            <p:spPr bwMode="auto">
              <a:xfrm>
                <a:off x="5383" y="2644"/>
                <a:ext cx="89" cy="145"/>
              </a:xfrm>
              <a:custGeom>
                <a:gdLst>
                  <a:gd name="T0" fmla="*/ 16 w 38"/>
                  <a:gd name="T1" fmla="*/ 43 h 61"/>
                  <a:gd name="T2" fmla="*/ 24 w 38"/>
                  <a:gd name="T3" fmla="*/ 27 h 61"/>
                  <a:gd name="T4" fmla="*/ 32 w 38"/>
                  <a:gd name="T5" fmla="*/ 11 h 61"/>
                  <a:gd name="T6" fmla="*/ 38 w 38"/>
                  <a:gd name="T7" fmla="*/ 0 h 61"/>
                  <a:gd name="T8" fmla="*/ 33 w 38"/>
                  <a:gd name="T9" fmla="*/ 1 h 61"/>
                  <a:gd name="T10" fmla="*/ 30 w 38"/>
                  <a:gd name="T11" fmla="*/ 1 h 61"/>
                  <a:gd name="T12" fmla="*/ 27 w 38"/>
                  <a:gd name="T13" fmla="*/ 5 h 61"/>
                  <a:gd name="T14" fmla="*/ 24 w 38"/>
                  <a:gd name="T15" fmla="*/ 11 h 61"/>
                  <a:gd name="T16" fmla="*/ 15 w 38"/>
                  <a:gd name="T17" fmla="*/ 27 h 61"/>
                  <a:gd name="T18" fmla="*/ 0 w 38"/>
                  <a:gd name="T19" fmla="*/ 61 h 61"/>
                  <a:gd name="T20" fmla="*/ 10 w 38"/>
                  <a:gd name="T21" fmla="*/ 59 h 61"/>
                  <a:gd name="T22" fmla="*/ 13 w 38"/>
                  <a:gd name="T23" fmla="*/ 51 h 61"/>
                  <a:gd name="T24" fmla="*/ 16 w 38"/>
                  <a:gd name="T25" fmla="*/ 43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61">
                    <a:moveTo>
                      <a:pt x="16" y="43"/>
                    </a:moveTo>
                    <a:cubicBezTo>
                      <a:pt x="18" y="38"/>
                      <a:pt x="21" y="33"/>
                      <a:pt x="24" y="27"/>
                    </a:cubicBezTo>
                    <a:cubicBezTo>
                      <a:pt x="26" y="22"/>
                      <a:pt x="29" y="16"/>
                      <a:pt x="32" y="11"/>
                    </a:cubicBezTo>
                    <a:cubicBezTo>
                      <a:pt x="34" y="7"/>
                      <a:pt x="37" y="4"/>
                      <a:pt x="38" y="0"/>
                    </a:cubicBezTo>
                    <a:cubicBezTo>
                      <a:pt x="36" y="0"/>
                      <a:pt x="35" y="0"/>
                      <a:pt x="33" y="1"/>
                    </a:cubicBezTo>
                    <a:cubicBezTo>
                      <a:pt x="32" y="1"/>
                      <a:pt x="31" y="1"/>
                      <a:pt x="30" y="1"/>
                    </a:cubicBezTo>
                    <a:cubicBezTo>
                      <a:pt x="29" y="2"/>
                      <a:pt x="28" y="4"/>
                      <a:pt x="27" y="5"/>
                    </a:cubicBezTo>
                    <a:cubicBezTo>
                      <a:pt x="26" y="7"/>
                      <a:pt x="25" y="9"/>
                      <a:pt x="24" y="11"/>
                    </a:cubicBezTo>
                    <a:cubicBezTo>
                      <a:pt x="21" y="16"/>
                      <a:pt x="18" y="22"/>
                      <a:pt x="15" y="27"/>
                    </a:cubicBezTo>
                    <a:cubicBezTo>
                      <a:pt x="9" y="38"/>
                      <a:pt x="4" y="50"/>
                      <a:pt x="0" y="61"/>
                    </a:cubicBezTo>
                    <a:cubicBezTo>
                      <a:pt x="3" y="60"/>
                      <a:pt x="7" y="59"/>
                      <a:pt x="10" y="59"/>
                    </a:cubicBezTo>
                    <a:cubicBezTo>
                      <a:pt x="11" y="56"/>
                      <a:pt x="12" y="53"/>
                      <a:pt x="13" y="51"/>
                    </a:cubicBezTo>
                    <a:cubicBezTo>
                      <a:pt x="14" y="48"/>
                      <a:pt x="15" y="46"/>
                      <a:pt x="16" y="4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692"/>
              <p:cNvSpPr/>
              <p:nvPr/>
            </p:nvSpPr>
            <p:spPr bwMode="auto">
              <a:xfrm>
                <a:off x="5901" y="2139"/>
                <a:ext cx="267" cy="398"/>
              </a:xfrm>
              <a:custGeom>
                <a:gdLst>
                  <a:gd name="T0" fmla="*/ 83 w 113"/>
                  <a:gd name="T1" fmla="*/ 104 h 168"/>
                  <a:gd name="T2" fmla="*/ 58 w 113"/>
                  <a:gd name="T3" fmla="*/ 98 h 168"/>
                  <a:gd name="T4" fmla="*/ 55 w 113"/>
                  <a:gd name="T5" fmla="*/ 143 h 168"/>
                  <a:gd name="T6" fmla="*/ 86 w 113"/>
                  <a:gd name="T7" fmla="*/ 132 h 168"/>
                  <a:gd name="T8" fmla="*/ 76 w 113"/>
                  <a:gd name="T9" fmla="*/ 141 h 168"/>
                  <a:gd name="T10" fmla="*/ 70 w 113"/>
                  <a:gd name="T11" fmla="*/ 112 h 168"/>
                  <a:gd name="T12" fmla="*/ 98 w 113"/>
                  <a:gd name="T13" fmla="*/ 143 h 168"/>
                  <a:gd name="T14" fmla="*/ 29 w 113"/>
                  <a:gd name="T15" fmla="*/ 133 h 168"/>
                  <a:gd name="T16" fmla="*/ 45 w 113"/>
                  <a:gd name="T17" fmla="*/ 82 h 168"/>
                  <a:gd name="T18" fmla="*/ 15 w 113"/>
                  <a:gd name="T19" fmla="*/ 91 h 168"/>
                  <a:gd name="T20" fmla="*/ 16 w 113"/>
                  <a:gd name="T21" fmla="*/ 79 h 168"/>
                  <a:gd name="T22" fmla="*/ 37 w 113"/>
                  <a:gd name="T23" fmla="*/ 77 h 168"/>
                  <a:gd name="T24" fmla="*/ 39 w 113"/>
                  <a:gd name="T25" fmla="*/ 75 h 168"/>
                  <a:gd name="T26" fmla="*/ 25 w 113"/>
                  <a:gd name="T27" fmla="*/ 60 h 168"/>
                  <a:gd name="T28" fmla="*/ 43 w 113"/>
                  <a:gd name="T29" fmla="*/ 68 h 168"/>
                  <a:gd name="T30" fmla="*/ 45 w 113"/>
                  <a:gd name="T31" fmla="*/ 69 h 168"/>
                  <a:gd name="T32" fmla="*/ 47 w 113"/>
                  <a:gd name="T33" fmla="*/ 44 h 168"/>
                  <a:gd name="T34" fmla="*/ 59 w 113"/>
                  <a:gd name="T35" fmla="*/ 13 h 168"/>
                  <a:gd name="T36" fmla="*/ 72 w 113"/>
                  <a:gd name="T37" fmla="*/ 27 h 168"/>
                  <a:gd name="T38" fmla="*/ 62 w 113"/>
                  <a:gd name="T39" fmla="*/ 37 h 168"/>
                  <a:gd name="T40" fmla="*/ 83 w 113"/>
                  <a:gd name="T41" fmla="*/ 23 h 168"/>
                  <a:gd name="T42" fmla="*/ 89 w 113"/>
                  <a:gd name="T43" fmla="*/ 14 h 168"/>
                  <a:gd name="T44" fmla="*/ 66 w 113"/>
                  <a:gd name="T45" fmla="*/ 7 h 168"/>
                  <a:gd name="T46" fmla="*/ 41 w 113"/>
                  <a:gd name="T47" fmla="*/ 0 h 168"/>
                  <a:gd name="T48" fmla="*/ 39 w 113"/>
                  <a:gd name="T49" fmla="*/ 8 h 168"/>
                  <a:gd name="T50" fmla="*/ 28 w 113"/>
                  <a:gd name="T51" fmla="*/ 42 h 168"/>
                  <a:gd name="T52" fmla="*/ 0 w 113"/>
                  <a:gd name="T53" fmla="*/ 86 h 168"/>
                  <a:gd name="T54" fmla="*/ 21 w 113"/>
                  <a:gd name="T55" fmla="*/ 99 h 168"/>
                  <a:gd name="T56" fmla="*/ 26 w 113"/>
                  <a:gd name="T57" fmla="*/ 146 h 168"/>
                  <a:gd name="T58" fmla="*/ 36 w 113"/>
                  <a:gd name="T59" fmla="*/ 158 h 168"/>
                  <a:gd name="T60" fmla="*/ 81 w 113"/>
                  <a:gd name="T61" fmla="*/ 166 h 168"/>
                  <a:gd name="T62" fmla="*/ 96 w 113"/>
                  <a:gd name="T63" fmla="*/ 161 h 168"/>
                  <a:gd name="T64" fmla="*/ 113 w 113"/>
                  <a:gd name="T65" fmla="*/ 141 h 168"/>
                  <a:gd name="T66" fmla="*/ 112 w 113"/>
                  <a:gd name="T67" fmla="*/ 96 h 16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68">
                    <a:moveTo>
                      <a:pt x="102" y="108"/>
                    </a:moveTo>
                    <a:cubicBezTo>
                      <a:pt x="95" y="111"/>
                      <a:pt x="88" y="108"/>
                      <a:pt x="83" y="104"/>
                    </a:cubicBezTo>
                    <a:cubicBezTo>
                      <a:pt x="78" y="109"/>
                      <a:pt x="68" y="108"/>
                      <a:pt x="63" y="104"/>
                    </a:cubicBezTo>
                    <a:cubicBezTo>
                      <a:pt x="60" y="102"/>
                      <a:pt x="59" y="100"/>
                      <a:pt x="58" y="98"/>
                    </a:cubicBezTo>
                    <a:cubicBezTo>
                      <a:pt x="49" y="101"/>
                      <a:pt x="44" y="112"/>
                      <a:pt x="44" y="121"/>
                    </a:cubicBezTo>
                    <a:cubicBezTo>
                      <a:pt x="43" y="130"/>
                      <a:pt x="47" y="138"/>
                      <a:pt x="55" y="143"/>
                    </a:cubicBezTo>
                    <a:cubicBezTo>
                      <a:pt x="62" y="148"/>
                      <a:pt x="73" y="150"/>
                      <a:pt x="80" y="144"/>
                    </a:cubicBezTo>
                    <a:cubicBezTo>
                      <a:pt x="84" y="141"/>
                      <a:pt x="87" y="136"/>
                      <a:pt x="86" y="132"/>
                    </a:cubicBezTo>
                    <a:cubicBezTo>
                      <a:pt x="85" y="128"/>
                      <a:pt x="82" y="124"/>
                      <a:pt x="78" y="124"/>
                    </a:cubicBezTo>
                    <a:cubicBezTo>
                      <a:pt x="83" y="129"/>
                      <a:pt x="82" y="139"/>
                      <a:pt x="76" y="141"/>
                    </a:cubicBezTo>
                    <a:cubicBezTo>
                      <a:pt x="69" y="144"/>
                      <a:pt x="61" y="138"/>
                      <a:pt x="59" y="131"/>
                    </a:cubicBezTo>
                    <a:cubicBezTo>
                      <a:pt x="57" y="123"/>
                      <a:pt x="62" y="114"/>
                      <a:pt x="70" y="112"/>
                    </a:cubicBezTo>
                    <a:cubicBezTo>
                      <a:pt x="78" y="110"/>
                      <a:pt x="88" y="112"/>
                      <a:pt x="94" y="118"/>
                    </a:cubicBezTo>
                    <a:cubicBezTo>
                      <a:pt x="100" y="125"/>
                      <a:pt x="101" y="135"/>
                      <a:pt x="98" y="143"/>
                    </a:cubicBezTo>
                    <a:cubicBezTo>
                      <a:pt x="94" y="152"/>
                      <a:pt x="85" y="158"/>
                      <a:pt x="76" y="160"/>
                    </a:cubicBezTo>
                    <a:cubicBezTo>
                      <a:pt x="56" y="163"/>
                      <a:pt x="34" y="153"/>
                      <a:pt x="29" y="133"/>
                    </a:cubicBezTo>
                    <a:cubicBezTo>
                      <a:pt x="26" y="124"/>
                      <a:pt x="26" y="113"/>
                      <a:pt x="30" y="104"/>
                    </a:cubicBezTo>
                    <a:cubicBezTo>
                      <a:pt x="33" y="96"/>
                      <a:pt x="38" y="88"/>
                      <a:pt x="45" y="82"/>
                    </a:cubicBezTo>
                    <a:cubicBezTo>
                      <a:pt x="39" y="86"/>
                      <a:pt x="32" y="89"/>
                      <a:pt x="25" y="91"/>
                    </a:cubicBezTo>
                    <a:cubicBezTo>
                      <a:pt x="21" y="92"/>
                      <a:pt x="18" y="92"/>
                      <a:pt x="15" y="91"/>
                    </a:cubicBezTo>
                    <a:cubicBezTo>
                      <a:pt x="12" y="89"/>
                      <a:pt x="10" y="88"/>
                      <a:pt x="10" y="85"/>
                    </a:cubicBezTo>
                    <a:cubicBezTo>
                      <a:pt x="11" y="82"/>
                      <a:pt x="14" y="80"/>
                      <a:pt x="16" y="79"/>
                    </a:cubicBezTo>
                    <a:cubicBezTo>
                      <a:pt x="19" y="78"/>
                      <a:pt x="23" y="77"/>
                      <a:pt x="26" y="77"/>
                    </a:cubicBezTo>
                    <a:cubicBezTo>
                      <a:pt x="30" y="77"/>
                      <a:pt x="33" y="78"/>
                      <a:pt x="37" y="77"/>
                    </a:cubicBezTo>
                    <a:cubicBezTo>
                      <a:pt x="39" y="77"/>
                      <a:pt x="41" y="77"/>
                      <a:pt x="44" y="77"/>
                    </a:cubicBezTo>
                    <a:cubicBezTo>
                      <a:pt x="42" y="76"/>
                      <a:pt x="41" y="76"/>
                      <a:pt x="39" y="75"/>
                    </a:cubicBezTo>
                    <a:cubicBezTo>
                      <a:pt x="37" y="74"/>
                      <a:pt x="34" y="73"/>
                      <a:pt x="32" y="71"/>
                    </a:cubicBezTo>
                    <a:cubicBezTo>
                      <a:pt x="28" y="69"/>
                      <a:pt x="23" y="65"/>
                      <a:pt x="25" y="60"/>
                    </a:cubicBezTo>
                    <a:cubicBezTo>
                      <a:pt x="28" y="56"/>
                      <a:pt x="34" y="59"/>
                      <a:pt x="37" y="61"/>
                    </a:cubicBezTo>
                    <a:cubicBezTo>
                      <a:pt x="39" y="63"/>
                      <a:pt x="41" y="65"/>
                      <a:pt x="43" y="68"/>
                    </a:cubicBezTo>
                    <a:cubicBezTo>
                      <a:pt x="44" y="69"/>
                      <a:pt x="45" y="70"/>
                      <a:pt x="45" y="72"/>
                    </a:cubicBezTo>
                    <a:cubicBezTo>
                      <a:pt x="45" y="71"/>
                      <a:pt x="45" y="70"/>
                      <a:pt x="45" y="69"/>
                    </a:cubicBezTo>
                    <a:cubicBezTo>
                      <a:pt x="46" y="61"/>
                      <a:pt x="51" y="54"/>
                      <a:pt x="57" y="51"/>
                    </a:cubicBezTo>
                    <a:cubicBezTo>
                      <a:pt x="53" y="50"/>
                      <a:pt x="49" y="47"/>
                      <a:pt x="47" y="44"/>
                    </a:cubicBezTo>
                    <a:cubicBezTo>
                      <a:pt x="43" y="39"/>
                      <a:pt x="42" y="31"/>
                      <a:pt x="44" y="25"/>
                    </a:cubicBezTo>
                    <a:cubicBezTo>
                      <a:pt x="46" y="18"/>
                      <a:pt x="52" y="13"/>
                      <a:pt x="59" y="13"/>
                    </a:cubicBezTo>
                    <a:cubicBezTo>
                      <a:pt x="63" y="13"/>
                      <a:pt x="67" y="14"/>
                      <a:pt x="69" y="17"/>
                    </a:cubicBezTo>
                    <a:cubicBezTo>
                      <a:pt x="72" y="19"/>
                      <a:pt x="74" y="23"/>
                      <a:pt x="72" y="27"/>
                    </a:cubicBezTo>
                    <a:cubicBezTo>
                      <a:pt x="70" y="34"/>
                      <a:pt x="60" y="36"/>
                      <a:pt x="56" y="30"/>
                    </a:cubicBezTo>
                    <a:cubicBezTo>
                      <a:pt x="55" y="33"/>
                      <a:pt x="58" y="36"/>
                      <a:pt x="62" y="37"/>
                    </a:cubicBezTo>
                    <a:cubicBezTo>
                      <a:pt x="66" y="38"/>
                      <a:pt x="70" y="37"/>
                      <a:pt x="74" y="34"/>
                    </a:cubicBezTo>
                    <a:cubicBezTo>
                      <a:pt x="78" y="31"/>
                      <a:pt x="81" y="27"/>
                      <a:pt x="83" y="23"/>
                    </a:cubicBezTo>
                    <a:cubicBezTo>
                      <a:pt x="85" y="21"/>
                      <a:pt x="86" y="19"/>
                      <a:pt x="87" y="17"/>
                    </a:cubicBezTo>
                    <a:cubicBezTo>
                      <a:pt x="88" y="16"/>
                      <a:pt x="89" y="15"/>
                      <a:pt x="89" y="14"/>
                    </a:cubicBezTo>
                    <a:cubicBezTo>
                      <a:pt x="86" y="16"/>
                      <a:pt x="81" y="18"/>
                      <a:pt x="77" y="17"/>
                    </a:cubicBezTo>
                    <a:cubicBezTo>
                      <a:pt x="72" y="16"/>
                      <a:pt x="68" y="12"/>
                      <a:pt x="66" y="7"/>
                    </a:cubicBezTo>
                    <a:cubicBezTo>
                      <a:pt x="61" y="10"/>
                      <a:pt x="56" y="11"/>
                      <a:pt x="51" y="9"/>
                    </a:cubicBezTo>
                    <a:cubicBezTo>
                      <a:pt x="46" y="8"/>
                      <a:pt x="43" y="4"/>
                      <a:pt x="41" y="0"/>
                    </a:cubicBezTo>
                    <a:cubicBezTo>
                      <a:pt x="41" y="0"/>
                      <a:pt x="41" y="0"/>
                      <a:pt x="40" y="0"/>
                    </a:cubicBezTo>
                    <a:cubicBezTo>
                      <a:pt x="40" y="3"/>
                      <a:pt x="40" y="5"/>
                      <a:pt x="39" y="8"/>
                    </a:cubicBezTo>
                    <a:cubicBezTo>
                      <a:pt x="38" y="11"/>
                      <a:pt x="38" y="14"/>
                      <a:pt x="37" y="17"/>
                    </a:cubicBezTo>
                    <a:cubicBezTo>
                      <a:pt x="35" y="26"/>
                      <a:pt x="32" y="34"/>
                      <a:pt x="28" y="42"/>
                    </a:cubicBezTo>
                    <a:cubicBezTo>
                      <a:pt x="22" y="58"/>
                      <a:pt x="12" y="73"/>
                      <a:pt x="0" y="86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" y="94"/>
                      <a:pt x="12" y="98"/>
                      <a:pt x="20" y="98"/>
                    </a:cubicBezTo>
                    <a:cubicBezTo>
                      <a:pt x="20" y="98"/>
                      <a:pt x="21" y="98"/>
                      <a:pt x="21" y="99"/>
                    </a:cubicBezTo>
                    <a:cubicBezTo>
                      <a:pt x="16" y="108"/>
                      <a:pt x="17" y="121"/>
                      <a:pt x="19" y="131"/>
                    </a:cubicBezTo>
                    <a:cubicBezTo>
                      <a:pt x="21" y="136"/>
                      <a:pt x="23" y="141"/>
                      <a:pt x="26" y="146"/>
                    </a:cubicBezTo>
                    <a:cubicBezTo>
                      <a:pt x="26" y="146"/>
                      <a:pt x="26" y="146"/>
                      <a:pt x="26" y="146"/>
                    </a:cubicBezTo>
                    <a:cubicBezTo>
                      <a:pt x="28" y="150"/>
                      <a:pt x="32" y="154"/>
                      <a:pt x="36" y="158"/>
                    </a:cubicBezTo>
                    <a:cubicBezTo>
                      <a:pt x="44" y="164"/>
                      <a:pt x="54" y="168"/>
                      <a:pt x="65" y="168"/>
                    </a:cubicBezTo>
                    <a:cubicBezTo>
                      <a:pt x="70" y="168"/>
                      <a:pt x="76" y="167"/>
                      <a:pt x="81" y="166"/>
                    </a:cubicBezTo>
                    <a:cubicBezTo>
                      <a:pt x="84" y="165"/>
                      <a:pt x="87" y="164"/>
                      <a:pt x="89" y="163"/>
                    </a:cubicBezTo>
                    <a:cubicBezTo>
                      <a:pt x="91" y="162"/>
                      <a:pt x="94" y="162"/>
                      <a:pt x="96" y="161"/>
                    </a:cubicBezTo>
                    <a:cubicBezTo>
                      <a:pt x="96" y="161"/>
                      <a:pt x="96" y="161"/>
                      <a:pt x="96" y="161"/>
                    </a:cubicBezTo>
                    <a:cubicBezTo>
                      <a:pt x="102" y="155"/>
                      <a:pt x="107" y="148"/>
                      <a:pt x="113" y="141"/>
                    </a:cubicBezTo>
                    <a:cubicBezTo>
                      <a:pt x="113" y="98"/>
                      <a:pt x="113" y="98"/>
                      <a:pt x="113" y="98"/>
                    </a:cubicBezTo>
                    <a:cubicBezTo>
                      <a:pt x="113" y="97"/>
                      <a:pt x="113" y="97"/>
                      <a:pt x="112" y="96"/>
                    </a:cubicBezTo>
                    <a:cubicBezTo>
                      <a:pt x="112" y="101"/>
                      <a:pt x="107" y="107"/>
                      <a:pt x="102" y="10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693"/>
              <p:cNvSpPr/>
              <p:nvPr/>
            </p:nvSpPr>
            <p:spPr bwMode="auto">
              <a:xfrm>
                <a:off x="5896" y="2355"/>
                <a:ext cx="43" cy="76"/>
              </a:xfrm>
              <a:custGeom>
                <a:gdLst>
                  <a:gd name="T0" fmla="*/ 18 w 18"/>
                  <a:gd name="T1" fmla="*/ 32 h 32"/>
                  <a:gd name="T2" fmla="*/ 18 w 18"/>
                  <a:gd name="T3" fmla="*/ 24 h 32"/>
                  <a:gd name="T4" fmla="*/ 18 w 18"/>
                  <a:gd name="T5" fmla="*/ 24 h 32"/>
                  <a:gd name="T6" fmla="*/ 10 w 18"/>
                  <a:gd name="T7" fmla="*/ 16 h 32"/>
                  <a:gd name="T8" fmla="*/ 8 w 18"/>
                  <a:gd name="T9" fmla="*/ 5 h 32"/>
                  <a:gd name="T10" fmla="*/ 3 w 18"/>
                  <a:gd name="T11" fmla="*/ 0 h 32"/>
                  <a:gd name="T12" fmla="*/ 3 w 18"/>
                  <a:gd name="T13" fmla="*/ 3 h 32"/>
                  <a:gd name="T14" fmla="*/ 2 w 18"/>
                  <a:gd name="T15" fmla="*/ 11 h 32"/>
                  <a:gd name="T16" fmla="*/ 0 w 18"/>
                  <a:gd name="T17" fmla="*/ 17 h 32"/>
                  <a:gd name="T18" fmla="*/ 7 w 18"/>
                  <a:gd name="T19" fmla="*/ 27 h 32"/>
                  <a:gd name="T20" fmla="*/ 18 w 18"/>
                  <a:gd name="T21" fmla="*/ 32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32">
                    <a:moveTo>
                      <a:pt x="18" y="32"/>
                    </a:moveTo>
                    <a:cubicBezTo>
                      <a:pt x="18" y="29"/>
                      <a:pt x="18" y="27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4" y="23"/>
                      <a:pt x="11" y="20"/>
                      <a:pt x="10" y="16"/>
                    </a:cubicBezTo>
                    <a:cubicBezTo>
                      <a:pt x="8" y="13"/>
                      <a:pt x="8" y="8"/>
                      <a:pt x="8" y="5"/>
                    </a:cubicBezTo>
                    <a:cubicBezTo>
                      <a:pt x="6" y="3"/>
                      <a:pt x="4" y="2"/>
                      <a:pt x="3" y="0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3" y="6"/>
                      <a:pt x="3" y="9"/>
                      <a:pt x="2" y="11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2" y="20"/>
                      <a:pt x="4" y="24"/>
                      <a:pt x="7" y="27"/>
                    </a:cubicBezTo>
                    <a:cubicBezTo>
                      <a:pt x="10" y="30"/>
                      <a:pt x="14" y="32"/>
                      <a:pt x="18" y="3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694"/>
              <p:cNvSpPr/>
              <p:nvPr/>
            </p:nvSpPr>
            <p:spPr bwMode="auto">
              <a:xfrm>
                <a:off x="5300" y="2658"/>
                <a:ext cx="90" cy="162"/>
              </a:xfrm>
              <a:custGeom>
                <a:gdLst>
                  <a:gd name="T0" fmla="*/ 16 w 38"/>
                  <a:gd name="T1" fmla="*/ 47 h 68"/>
                  <a:gd name="T2" fmla="*/ 23 w 38"/>
                  <a:gd name="T3" fmla="*/ 30 h 68"/>
                  <a:gd name="T4" fmla="*/ 38 w 38"/>
                  <a:gd name="T5" fmla="*/ 0 h 68"/>
                  <a:gd name="T6" fmla="*/ 24 w 38"/>
                  <a:gd name="T7" fmla="*/ 4 h 68"/>
                  <a:gd name="T8" fmla="*/ 11 w 38"/>
                  <a:gd name="T9" fmla="*/ 37 h 68"/>
                  <a:gd name="T10" fmla="*/ 0 w 38"/>
                  <a:gd name="T11" fmla="*/ 68 h 68"/>
                  <a:gd name="T12" fmla="*/ 2 w 38"/>
                  <a:gd name="T13" fmla="*/ 68 h 68"/>
                  <a:gd name="T14" fmla="*/ 9 w 38"/>
                  <a:gd name="T15" fmla="*/ 64 h 68"/>
                  <a:gd name="T16" fmla="*/ 9 w 38"/>
                  <a:gd name="T17" fmla="*/ 64 h 68"/>
                  <a:gd name="T18" fmla="*/ 13 w 38"/>
                  <a:gd name="T19" fmla="*/ 55 h 68"/>
                  <a:gd name="T20" fmla="*/ 16 w 38"/>
                  <a:gd name="T21" fmla="*/ 47 h 6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68">
                    <a:moveTo>
                      <a:pt x="16" y="47"/>
                    </a:moveTo>
                    <a:cubicBezTo>
                      <a:pt x="18" y="41"/>
                      <a:pt x="21" y="36"/>
                      <a:pt x="23" y="30"/>
                    </a:cubicBezTo>
                    <a:cubicBezTo>
                      <a:pt x="28" y="20"/>
                      <a:pt x="33" y="10"/>
                      <a:pt x="38" y="0"/>
                    </a:cubicBezTo>
                    <a:cubicBezTo>
                      <a:pt x="34" y="1"/>
                      <a:pt x="29" y="2"/>
                      <a:pt x="24" y="4"/>
                    </a:cubicBezTo>
                    <a:cubicBezTo>
                      <a:pt x="21" y="15"/>
                      <a:pt x="15" y="26"/>
                      <a:pt x="11" y="37"/>
                    </a:cubicBezTo>
                    <a:cubicBezTo>
                      <a:pt x="8" y="47"/>
                      <a:pt x="4" y="58"/>
                      <a:pt x="0" y="68"/>
                    </a:cubicBezTo>
                    <a:cubicBezTo>
                      <a:pt x="1" y="68"/>
                      <a:pt x="1" y="68"/>
                      <a:pt x="2" y="68"/>
                    </a:cubicBezTo>
                    <a:cubicBezTo>
                      <a:pt x="4" y="66"/>
                      <a:pt x="7" y="65"/>
                      <a:pt x="9" y="64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11" y="61"/>
                      <a:pt x="12" y="58"/>
                      <a:pt x="13" y="55"/>
                    </a:cubicBezTo>
                    <a:cubicBezTo>
                      <a:pt x="14" y="52"/>
                      <a:pt x="15" y="49"/>
                      <a:pt x="16" y="4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695"/>
              <p:cNvSpPr/>
              <p:nvPr/>
            </p:nvSpPr>
            <p:spPr bwMode="auto">
              <a:xfrm>
                <a:off x="5349" y="2647"/>
                <a:ext cx="100" cy="154"/>
              </a:xfrm>
              <a:custGeom>
                <a:gdLst>
                  <a:gd name="T0" fmla="*/ 38 w 42"/>
                  <a:gd name="T1" fmla="*/ 8 h 65"/>
                  <a:gd name="T2" fmla="*/ 41 w 42"/>
                  <a:gd name="T3" fmla="*/ 2 h 65"/>
                  <a:gd name="T4" fmla="*/ 42 w 42"/>
                  <a:gd name="T5" fmla="*/ 0 h 65"/>
                  <a:gd name="T6" fmla="*/ 33 w 42"/>
                  <a:gd name="T7" fmla="*/ 2 h 65"/>
                  <a:gd name="T8" fmla="*/ 14 w 42"/>
                  <a:gd name="T9" fmla="*/ 32 h 65"/>
                  <a:gd name="T10" fmla="*/ 0 w 42"/>
                  <a:gd name="T11" fmla="*/ 65 h 65"/>
                  <a:gd name="T12" fmla="*/ 12 w 42"/>
                  <a:gd name="T13" fmla="*/ 61 h 65"/>
                  <a:gd name="T14" fmla="*/ 28 w 42"/>
                  <a:gd name="T15" fmla="*/ 25 h 65"/>
                  <a:gd name="T16" fmla="*/ 38 w 42"/>
                  <a:gd name="T17" fmla="*/ 8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65">
                    <a:moveTo>
                      <a:pt x="38" y="8"/>
                    </a:moveTo>
                    <a:cubicBezTo>
                      <a:pt x="39" y="6"/>
                      <a:pt x="40" y="4"/>
                      <a:pt x="41" y="2"/>
                    </a:cubicBezTo>
                    <a:cubicBezTo>
                      <a:pt x="41" y="2"/>
                      <a:pt x="42" y="1"/>
                      <a:pt x="42" y="0"/>
                    </a:cubicBezTo>
                    <a:cubicBezTo>
                      <a:pt x="39" y="1"/>
                      <a:pt x="36" y="1"/>
                      <a:pt x="33" y="2"/>
                    </a:cubicBezTo>
                    <a:cubicBezTo>
                      <a:pt x="27" y="12"/>
                      <a:pt x="20" y="22"/>
                      <a:pt x="14" y="32"/>
                    </a:cubicBezTo>
                    <a:cubicBezTo>
                      <a:pt x="8" y="42"/>
                      <a:pt x="3" y="53"/>
                      <a:pt x="0" y="65"/>
                    </a:cubicBezTo>
                    <a:cubicBezTo>
                      <a:pt x="4" y="63"/>
                      <a:pt x="8" y="62"/>
                      <a:pt x="12" y="61"/>
                    </a:cubicBezTo>
                    <a:cubicBezTo>
                      <a:pt x="17" y="48"/>
                      <a:pt x="21" y="36"/>
                      <a:pt x="28" y="25"/>
                    </a:cubicBezTo>
                    <a:cubicBezTo>
                      <a:pt x="31" y="19"/>
                      <a:pt x="34" y="13"/>
                      <a:pt x="38" y="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696"/>
              <p:cNvSpPr/>
              <p:nvPr/>
            </p:nvSpPr>
            <p:spPr bwMode="auto">
              <a:xfrm>
                <a:off x="5884" y="2400"/>
                <a:ext cx="59" cy="52"/>
              </a:xfrm>
              <a:custGeom>
                <a:gdLst>
                  <a:gd name="T0" fmla="*/ 9 w 25"/>
                  <a:gd name="T1" fmla="*/ 17 h 22"/>
                  <a:gd name="T2" fmla="*/ 25 w 25"/>
                  <a:gd name="T3" fmla="*/ 21 h 22"/>
                  <a:gd name="T4" fmla="*/ 24 w 25"/>
                  <a:gd name="T5" fmla="*/ 19 h 22"/>
                  <a:gd name="T6" fmla="*/ 24 w 25"/>
                  <a:gd name="T7" fmla="*/ 14 h 22"/>
                  <a:gd name="T8" fmla="*/ 11 w 25"/>
                  <a:gd name="T9" fmla="*/ 9 h 22"/>
                  <a:gd name="T10" fmla="*/ 4 w 25"/>
                  <a:gd name="T11" fmla="*/ 0 h 22"/>
                  <a:gd name="T12" fmla="*/ 0 w 25"/>
                  <a:gd name="T13" fmla="*/ 7 h 22"/>
                  <a:gd name="T14" fmla="*/ 9 w 25"/>
                  <a:gd name="T15" fmla="*/ 17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2">
                    <a:moveTo>
                      <a:pt x="9" y="17"/>
                    </a:moveTo>
                    <a:cubicBezTo>
                      <a:pt x="14" y="20"/>
                      <a:pt x="20" y="22"/>
                      <a:pt x="25" y="21"/>
                    </a:cubicBezTo>
                    <a:cubicBezTo>
                      <a:pt x="24" y="20"/>
                      <a:pt x="24" y="19"/>
                      <a:pt x="24" y="19"/>
                    </a:cubicBezTo>
                    <a:cubicBezTo>
                      <a:pt x="24" y="17"/>
                      <a:pt x="24" y="16"/>
                      <a:pt x="24" y="14"/>
                    </a:cubicBezTo>
                    <a:cubicBezTo>
                      <a:pt x="19" y="14"/>
                      <a:pt x="14" y="12"/>
                      <a:pt x="11" y="9"/>
                    </a:cubicBezTo>
                    <a:cubicBezTo>
                      <a:pt x="8" y="7"/>
                      <a:pt x="7" y="3"/>
                      <a:pt x="4" y="0"/>
                    </a:cubicBezTo>
                    <a:cubicBezTo>
                      <a:pt x="3" y="2"/>
                      <a:pt x="2" y="5"/>
                      <a:pt x="0" y="7"/>
                    </a:cubicBezTo>
                    <a:cubicBezTo>
                      <a:pt x="1" y="11"/>
                      <a:pt x="5" y="15"/>
                      <a:pt x="9" y="17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697"/>
              <p:cNvSpPr/>
              <p:nvPr/>
            </p:nvSpPr>
            <p:spPr bwMode="auto">
              <a:xfrm>
                <a:off x="5839" y="2485"/>
                <a:ext cx="38" cy="74"/>
              </a:xfrm>
              <a:custGeom>
                <a:gdLst>
                  <a:gd name="T0" fmla="*/ 2 w 16"/>
                  <a:gd name="T1" fmla="*/ 0 h 31"/>
                  <a:gd name="T2" fmla="*/ 3 w 16"/>
                  <a:gd name="T3" fmla="*/ 20 h 31"/>
                  <a:gd name="T4" fmla="*/ 15 w 16"/>
                  <a:gd name="T5" fmla="*/ 31 h 31"/>
                  <a:gd name="T6" fmla="*/ 16 w 16"/>
                  <a:gd name="T7" fmla="*/ 24 h 31"/>
                  <a:gd name="T8" fmla="*/ 10 w 16"/>
                  <a:gd name="T9" fmla="*/ 3 h 31"/>
                  <a:gd name="T10" fmla="*/ 2 w 16"/>
                  <a:gd name="T11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31">
                    <a:moveTo>
                      <a:pt x="2" y="0"/>
                    </a:moveTo>
                    <a:cubicBezTo>
                      <a:pt x="0" y="7"/>
                      <a:pt x="0" y="14"/>
                      <a:pt x="3" y="20"/>
                    </a:cubicBezTo>
                    <a:cubicBezTo>
                      <a:pt x="6" y="24"/>
                      <a:pt x="10" y="30"/>
                      <a:pt x="15" y="31"/>
                    </a:cubicBezTo>
                    <a:cubicBezTo>
                      <a:pt x="15" y="29"/>
                      <a:pt x="15" y="26"/>
                      <a:pt x="16" y="24"/>
                    </a:cubicBezTo>
                    <a:cubicBezTo>
                      <a:pt x="9" y="21"/>
                      <a:pt x="7" y="10"/>
                      <a:pt x="10" y="3"/>
                    </a:cubicBezTo>
                    <a:cubicBezTo>
                      <a:pt x="7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698"/>
              <p:cNvSpPr/>
              <p:nvPr/>
            </p:nvSpPr>
            <p:spPr bwMode="auto">
              <a:xfrm>
                <a:off x="5877" y="2433"/>
                <a:ext cx="64" cy="111"/>
              </a:xfrm>
              <a:custGeom>
                <a:gdLst>
                  <a:gd name="T0" fmla="*/ 5 w 27"/>
                  <a:gd name="T1" fmla="*/ 0 h 47"/>
                  <a:gd name="T2" fmla="*/ 4 w 27"/>
                  <a:gd name="T3" fmla="*/ 27 h 47"/>
                  <a:gd name="T4" fmla="*/ 27 w 27"/>
                  <a:gd name="T5" fmla="*/ 47 h 47"/>
                  <a:gd name="T6" fmla="*/ 27 w 27"/>
                  <a:gd name="T7" fmla="*/ 39 h 47"/>
                  <a:gd name="T8" fmla="*/ 18 w 27"/>
                  <a:gd name="T9" fmla="*/ 34 h 47"/>
                  <a:gd name="T10" fmla="*/ 11 w 27"/>
                  <a:gd name="T11" fmla="*/ 25 h 47"/>
                  <a:gd name="T12" fmla="*/ 12 w 27"/>
                  <a:gd name="T13" fmla="*/ 5 h 47"/>
                  <a:gd name="T14" fmla="*/ 11 w 27"/>
                  <a:gd name="T15" fmla="*/ 4 h 47"/>
                  <a:gd name="T16" fmla="*/ 5 w 27"/>
                  <a:gd name="T17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47">
                    <a:moveTo>
                      <a:pt x="5" y="0"/>
                    </a:moveTo>
                    <a:cubicBezTo>
                      <a:pt x="0" y="8"/>
                      <a:pt x="0" y="18"/>
                      <a:pt x="4" y="27"/>
                    </a:cubicBezTo>
                    <a:cubicBezTo>
                      <a:pt x="8" y="37"/>
                      <a:pt x="17" y="44"/>
                      <a:pt x="27" y="47"/>
                    </a:cubicBezTo>
                    <a:cubicBezTo>
                      <a:pt x="27" y="44"/>
                      <a:pt x="26" y="42"/>
                      <a:pt x="27" y="39"/>
                    </a:cubicBezTo>
                    <a:cubicBezTo>
                      <a:pt x="23" y="38"/>
                      <a:pt x="20" y="36"/>
                      <a:pt x="18" y="34"/>
                    </a:cubicBezTo>
                    <a:cubicBezTo>
                      <a:pt x="15" y="31"/>
                      <a:pt x="13" y="28"/>
                      <a:pt x="11" y="25"/>
                    </a:cubicBezTo>
                    <a:cubicBezTo>
                      <a:pt x="9" y="19"/>
                      <a:pt x="9" y="11"/>
                      <a:pt x="12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699"/>
              <p:cNvSpPr/>
              <p:nvPr/>
            </p:nvSpPr>
            <p:spPr bwMode="auto">
              <a:xfrm>
                <a:off x="5816" y="2466"/>
                <a:ext cx="63" cy="116"/>
              </a:xfrm>
              <a:custGeom>
                <a:gdLst>
                  <a:gd name="T0" fmla="*/ 5 w 27"/>
                  <a:gd name="T1" fmla="*/ 0 h 49"/>
                  <a:gd name="T2" fmla="*/ 5 w 27"/>
                  <a:gd name="T3" fmla="*/ 27 h 49"/>
                  <a:gd name="T4" fmla="*/ 21 w 27"/>
                  <a:gd name="T5" fmla="*/ 47 h 49"/>
                  <a:gd name="T6" fmla="*/ 21 w 27"/>
                  <a:gd name="T7" fmla="*/ 47 h 49"/>
                  <a:gd name="T8" fmla="*/ 27 w 27"/>
                  <a:gd name="T9" fmla="*/ 49 h 49"/>
                  <a:gd name="T10" fmla="*/ 25 w 27"/>
                  <a:gd name="T11" fmla="*/ 42 h 49"/>
                  <a:gd name="T12" fmla="*/ 25 w 27"/>
                  <a:gd name="T13" fmla="*/ 41 h 49"/>
                  <a:gd name="T14" fmla="*/ 12 w 27"/>
                  <a:gd name="T15" fmla="*/ 28 h 49"/>
                  <a:gd name="T16" fmla="*/ 11 w 27"/>
                  <a:gd name="T17" fmla="*/ 7 h 49"/>
                  <a:gd name="T18" fmla="*/ 9 w 27"/>
                  <a:gd name="T19" fmla="*/ 5 h 49"/>
                  <a:gd name="T20" fmla="*/ 5 w 27"/>
                  <a:gd name="T21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9">
                    <a:moveTo>
                      <a:pt x="5" y="0"/>
                    </a:moveTo>
                    <a:cubicBezTo>
                      <a:pt x="0" y="8"/>
                      <a:pt x="1" y="19"/>
                      <a:pt x="5" y="27"/>
                    </a:cubicBezTo>
                    <a:cubicBezTo>
                      <a:pt x="8" y="35"/>
                      <a:pt x="13" y="43"/>
                      <a:pt x="21" y="4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3" y="48"/>
                      <a:pt x="25" y="48"/>
                      <a:pt x="27" y="49"/>
                    </a:cubicBezTo>
                    <a:cubicBezTo>
                      <a:pt x="26" y="47"/>
                      <a:pt x="26" y="44"/>
                      <a:pt x="25" y="42"/>
                    </a:cubicBezTo>
                    <a:cubicBezTo>
                      <a:pt x="25" y="42"/>
                      <a:pt x="25" y="41"/>
                      <a:pt x="25" y="41"/>
                    </a:cubicBezTo>
                    <a:cubicBezTo>
                      <a:pt x="19" y="40"/>
                      <a:pt x="14" y="33"/>
                      <a:pt x="12" y="28"/>
                    </a:cubicBezTo>
                    <a:cubicBezTo>
                      <a:pt x="9" y="22"/>
                      <a:pt x="8" y="14"/>
                      <a:pt x="11" y="7"/>
                    </a:cubicBezTo>
                    <a:cubicBezTo>
                      <a:pt x="10" y="7"/>
                      <a:pt x="10" y="6"/>
                      <a:pt x="9" y="5"/>
                    </a:cubicBezTo>
                    <a:cubicBezTo>
                      <a:pt x="7" y="4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700"/>
              <p:cNvSpPr/>
              <p:nvPr/>
            </p:nvSpPr>
            <p:spPr bwMode="auto">
              <a:xfrm>
                <a:off x="5811" y="2542"/>
                <a:ext cx="38" cy="81"/>
              </a:xfrm>
              <a:custGeom>
                <a:gdLst>
                  <a:gd name="T0" fmla="*/ 12 w 16"/>
                  <a:gd name="T1" fmla="*/ 7 h 34"/>
                  <a:gd name="T2" fmla="*/ 7 w 16"/>
                  <a:gd name="T3" fmla="*/ 0 h 34"/>
                  <a:gd name="T4" fmla="*/ 1 w 16"/>
                  <a:gd name="T5" fmla="*/ 8 h 34"/>
                  <a:gd name="T6" fmla="*/ 1 w 16"/>
                  <a:gd name="T7" fmla="*/ 19 h 34"/>
                  <a:gd name="T8" fmla="*/ 15 w 16"/>
                  <a:gd name="T9" fmla="*/ 34 h 34"/>
                  <a:gd name="T10" fmla="*/ 15 w 16"/>
                  <a:gd name="T11" fmla="*/ 28 h 34"/>
                  <a:gd name="T12" fmla="*/ 16 w 16"/>
                  <a:gd name="T13" fmla="*/ 26 h 34"/>
                  <a:gd name="T14" fmla="*/ 8 w 16"/>
                  <a:gd name="T15" fmla="*/ 18 h 34"/>
                  <a:gd name="T16" fmla="*/ 12 w 16"/>
                  <a:gd name="T17" fmla="*/ 7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4">
                    <a:moveTo>
                      <a:pt x="12" y="7"/>
                    </a:moveTo>
                    <a:cubicBezTo>
                      <a:pt x="10" y="5"/>
                      <a:pt x="8" y="2"/>
                      <a:pt x="7" y="0"/>
                    </a:cubicBezTo>
                    <a:cubicBezTo>
                      <a:pt x="4" y="2"/>
                      <a:pt x="2" y="4"/>
                      <a:pt x="1" y="8"/>
                    </a:cubicBezTo>
                    <a:cubicBezTo>
                      <a:pt x="0" y="11"/>
                      <a:pt x="0" y="15"/>
                      <a:pt x="1" y="19"/>
                    </a:cubicBezTo>
                    <a:cubicBezTo>
                      <a:pt x="2" y="26"/>
                      <a:pt x="8" y="31"/>
                      <a:pt x="15" y="34"/>
                    </a:cubicBezTo>
                    <a:cubicBezTo>
                      <a:pt x="15" y="32"/>
                      <a:pt x="15" y="30"/>
                      <a:pt x="15" y="28"/>
                    </a:cubicBezTo>
                    <a:cubicBezTo>
                      <a:pt x="15" y="28"/>
                      <a:pt x="15" y="27"/>
                      <a:pt x="16" y="26"/>
                    </a:cubicBezTo>
                    <a:cubicBezTo>
                      <a:pt x="12" y="25"/>
                      <a:pt x="8" y="22"/>
                      <a:pt x="8" y="18"/>
                    </a:cubicBezTo>
                    <a:cubicBezTo>
                      <a:pt x="7" y="14"/>
                      <a:pt x="8" y="9"/>
                      <a:pt x="12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701"/>
              <p:cNvSpPr/>
              <p:nvPr/>
            </p:nvSpPr>
            <p:spPr bwMode="auto">
              <a:xfrm>
                <a:off x="5832" y="2561"/>
                <a:ext cx="31" cy="40"/>
              </a:xfrm>
              <a:custGeom>
                <a:gdLst>
                  <a:gd name="T0" fmla="*/ 13 w 13"/>
                  <a:gd name="T1" fmla="*/ 8 h 17"/>
                  <a:gd name="T2" fmla="*/ 4 w 13"/>
                  <a:gd name="T3" fmla="*/ 0 h 17"/>
                  <a:gd name="T4" fmla="*/ 0 w 13"/>
                  <a:gd name="T5" fmla="*/ 10 h 17"/>
                  <a:gd name="T6" fmla="*/ 7 w 13"/>
                  <a:gd name="T7" fmla="*/ 17 h 17"/>
                  <a:gd name="T8" fmla="*/ 13 w 13"/>
                  <a:gd name="T9" fmla="*/ 8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7">
                    <a:moveTo>
                      <a:pt x="13" y="8"/>
                    </a:moveTo>
                    <a:cubicBezTo>
                      <a:pt x="9" y="6"/>
                      <a:pt x="6" y="3"/>
                      <a:pt x="4" y="0"/>
                    </a:cubicBezTo>
                    <a:cubicBezTo>
                      <a:pt x="1" y="2"/>
                      <a:pt x="0" y="7"/>
                      <a:pt x="0" y="10"/>
                    </a:cubicBezTo>
                    <a:cubicBezTo>
                      <a:pt x="1" y="14"/>
                      <a:pt x="4" y="15"/>
                      <a:pt x="7" y="17"/>
                    </a:cubicBezTo>
                    <a:cubicBezTo>
                      <a:pt x="8" y="13"/>
                      <a:pt x="10" y="10"/>
                      <a:pt x="13" y="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702"/>
              <p:cNvSpPr/>
              <p:nvPr/>
            </p:nvSpPr>
            <p:spPr bwMode="auto">
              <a:xfrm>
                <a:off x="5278" y="2670"/>
                <a:ext cx="76" cy="162"/>
              </a:xfrm>
              <a:custGeom>
                <a:gdLst>
                  <a:gd name="T0" fmla="*/ 32 w 32"/>
                  <a:gd name="T1" fmla="*/ 0 h 68"/>
                  <a:gd name="T2" fmla="*/ 29 w 32"/>
                  <a:gd name="T3" fmla="*/ 1 h 68"/>
                  <a:gd name="T4" fmla="*/ 16 w 32"/>
                  <a:gd name="T5" fmla="*/ 6 h 68"/>
                  <a:gd name="T6" fmla="*/ 7 w 32"/>
                  <a:gd name="T7" fmla="*/ 38 h 68"/>
                  <a:gd name="T8" fmla="*/ 0 w 32"/>
                  <a:gd name="T9" fmla="*/ 68 h 68"/>
                  <a:gd name="T10" fmla="*/ 8 w 32"/>
                  <a:gd name="T11" fmla="*/ 64 h 68"/>
                  <a:gd name="T12" fmla="*/ 8 w 32"/>
                  <a:gd name="T13" fmla="*/ 64 h 68"/>
                  <a:gd name="T14" fmla="*/ 19 w 32"/>
                  <a:gd name="T15" fmla="*/ 31 h 68"/>
                  <a:gd name="T16" fmla="*/ 32 w 32"/>
                  <a:gd name="T17" fmla="*/ 0 h 6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68">
                    <a:moveTo>
                      <a:pt x="32" y="0"/>
                    </a:moveTo>
                    <a:cubicBezTo>
                      <a:pt x="31" y="0"/>
                      <a:pt x="30" y="0"/>
                      <a:pt x="29" y="1"/>
                    </a:cubicBezTo>
                    <a:cubicBezTo>
                      <a:pt x="25" y="2"/>
                      <a:pt x="21" y="4"/>
                      <a:pt x="16" y="6"/>
                    </a:cubicBezTo>
                    <a:cubicBezTo>
                      <a:pt x="14" y="17"/>
                      <a:pt x="10" y="27"/>
                      <a:pt x="7" y="38"/>
                    </a:cubicBezTo>
                    <a:cubicBezTo>
                      <a:pt x="4" y="48"/>
                      <a:pt x="2" y="58"/>
                      <a:pt x="0" y="68"/>
                    </a:cubicBezTo>
                    <a:cubicBezTo>
                      <a:pt x="2" y="67"/>
                      <a:pt x="5" y="65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11" y="53"/>
                      <a:pt x="15" y="42"/>
                      <a:pt x="19" y="31"/>
                    </a:cubicBezTo>
                    <a:cubicBezTo>
                      <a:pt x="23" y="21"/>
                      <a:pt x="28" y="10"/>
                      <a:pt x="32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703"/>
              <p:cNvSpPr/>
              <p:nvPr/>
            </p:nvSpPr>
            <p:spPr bwMode="auto">
              <a:xfrm>
                <a:off x="5917" y="2366"/>
                <a:ext cx="29" cy="41"/>
              </a:xfrm>
              <a:custGeom>
                <a:gdLst>
                  <a:gd name="T0" fmla="*/ 9 w 12"/>
                  <a:gd name="T1" fmla="*/ 17 h 17"/>
                  <a:gd name="T2" fmla="*/ 12 w 12"/>
                  <a:gd name="T3" fmla="*/ 3 h 17"/>
                  <a:gd name="T4" fmla="*/ 0 w 12"/>
                  <a:gd name="T5" fmla="*/ 0 h 17"/>
                  <a:gd name="T6" fmla="*/ 2 w 12"/>
                  <a:gd name="T7" fmla="*/ 10 h 17"/>
                  <a:gd name="T8" fmla="*/ 9 w 12"/>
                  <a:gd name="T9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9" y="17"/>
                    </a:moveTo>
                    <a:cubicBezTo>
                      <a:pt x="9" y="13"/>
                      <a:pt x="10" y="8"/>
                      <a:pt x="12" y="3"/>
                    </a:cubicBezTo>
                    <a:cubicBezTo>
                      <a:pt x="8" y="3"/>
                      <a:pt x="4" y="2"/>
                      <a:pt x="0" y="0"/>
                    </a:cubicBezTo>
                    <a:cubicBezTo>
                      <a:pt x="1" y="4"/>
                      <a:pt x="1" y="7"/>
                      <a:pt x="2" y="10"/>
                    </a:cubicBezTo>
                    <a:cubicBezTo>
                      <a:pt x="3" y="13"/>
                      <a:pt x="5" y="16"/>
                      <a:pt x="9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704"/>
              <p:cNvSpPr/>
              <p:nvPr/>
            </p:nvSpPr>
            <p:spPr bwMode="auto">
              <a:xfrm>
                <a:off x="5860" y="2495"/>
                <a:ext cx="34" cy="42"/>
              </a:xfrm>
              <a:custGeom>
                <a:gdLst>
                  <a:gd name="T0" fmla="*/ 8 w 14"/>
                  <a:gd name="T1" fmla="*/ 18 h 18"/>
                  <a:gd name="T2" fmla="*/ 14 w 14"/>
                  <a:gd name="T3" fmla="*/ 10 h 18"/>
                  <a:gd name="T4" fmla="*/ 10 w 14"/>
                  <a:gd name="T5" fmla="*/ 2 h 18"/>
                  <a:gd name="T6" fmla="*/ 9 w 14"/>
                  <a:gd name="T7" fmla="*/ 1 h 18"/>
                  <a:gd name="T8" fmla="*/ 2 w 14"/>
                  <a:gd name="T9" fmla="*/ 0 h 18"/>
                  <a:gd name="T10" fmla="*/ 8 w 14"/>
                  <a:gd name="T11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8">
                    <a:moveTo>
                      <a:pt x="8" y="18"/>
                    </a:moveTo>
                    <a:cubicBezTo>
                      <a:pt x="9" y="15"/>
                      <a:pt x="11" y="12"/>
                      <a:pt x="14" y="10"/>
                    </a:cubicBezTo>
                    <a:cubicBezTo>
                      <a:pt x="12" y="8"/>
                      <a:pt x="11" y="5"/>
                      <a:pt x="10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7" y="1"/>
                      <a:pt x="4" y="0"/>
                      <a:pt x="2" y="0"/>
                    </a:cubicBezTo>
                    <a:cubicBezTo>
                      <a:pt x="0" y="6"/>
                      <a:pt x="1" y="15"/>
                      <a:pt x="8" y="1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705"/>
              <p:cNvSpPr/>
              <p:nvPr/>
            </p:nvSpPr>
            <p:spPr bwMode="auto">
              <a:xfrm>
                <a:off x="5257" y="2687"/>
                <a:ext cx="57" cy="159"/>
              </a:xfrm>
              <a:custGeom>
                <a:gdLst>
                  <a:gd name="T0" fmla="*/ 24 w 24"/>
                  <a:gd name="T1" fmla="*/ 0 h 67"/>
                  <a:gd name="T2" fmla="*/ 8 w 24"/>
                  <a:gd name="T3" fmla="*/ 9 h 67"/>
                  <a:gd name="T4" fmla="*/ 4 w 24"/>
                  <a:gd name="T5" fmla="*/ 38 h 67"/>
                  <a:gd name="T6" fmla="*/ 2 w 24"/>
                  <a:gd name="T7" fmla="*/ 53 h 67"/>
                  <a:gd name="T8" fmla="*/ 0 w 24"/>
                  <a:gd name="T9" fmla="*/ 67 h 67"/>
                  <a:gd name="T10" fmla="*/ 7 w 24"/>
                  <a:gd name="T11" fmla="*/ 62 h 67"/>
                  <a:gd name="T12" fmla="*/ 15 w 24"/>
                  <a:gd name="T13" fmla="*/ 31 h 67"/>
                  <a:gd name="T14" fmla="*/ 24 w 24"/>
                  <a:gd name="T15" fmla="*/ 0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7">
                    <a:moveTo>
                      <a:pt x="24" y="0"/>
                    </a:moveTo>
                    <a:cubicBezTo>
                      <a:pt x="18" y="3"/>
                      <a:pt x="13" y="6"/>
                      <a:pt x="8" y="9"/>
                    </a:cubicBezTo>
                    <a:cubicBezTo>
                      <a:pt x="8" y="19"/>
                      <a:pt x="6" y="28"/>
                      <a:pt x="4" y="38"/>
                    </a:cubicBezTo>
                    <a:cubicBezTo>
                      <a:pt x="3" y="43"/>
                      <a:pt x="3" y="48"/>
                      <a:pt x="2" y="53"/>
                    </a:cubicBezTo>
                    <a:cubicBezTo>
                      <a:pt x="1" y="58"/>
                      <a:pt x="0" y="63"/>
                      <a:pt x="0" y="67"/>
                    </a:cubicBezTo>
                    <a:cubicBezTo>
                      <a:pt x="2" y="66"/>
                      <a:pt x="5" y="64"/>
                      <a:pt x="7" y="62"/>
                    </a:cubicBezTo>
                    <a:cubicBezTo>
                      <a:pt x="9" y="52"/>
                      <a:pt x="12" y="41"/>
                      <a:pt x="15" y="31"/>
                    </a:cubicBezTo>
                    <a:cubicBezTo>
                      <a:pt x="18" y="21"/>
                      <a:pt x="21" y="10"/>
                      <a:pt x="24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706"/>
              <p:cNvSpPr/>
              <p:nvPr/>
            </p:nvSpPr>
            <p:spPr bwMode="auto">
              <a:xfrm>
                <a:off x="5165" y="2777"/>
                <a:ext cx="45" cy="102"/>
              </a:xfrm>
              <a:custGeom>
                <a:gdLst>
                  <a:gd name="T0" fmla="*/ 14 w 19"/>
                  <a:gd name="T1" fmla="*/ 0 h 43"/>
                  <a:gd name="T2" fmla="*/ 0 w 19"/>
                  <a:gd name="T3" fmla="*/ 19 h 43"/>
                  <a:gd name="T4" fmla="*/ 3 w 19"/>
                  <a:gd name="T5" fmla="*/ 26 h 43"/>
                  <a:gd name="T6" fmla="*/ 7 w 19"/>
                  <a:gd name="T7" fmla="*/ 36 h 43"/>
                  <a:gd name="T8" fmla="*/ 10 w 19"/>
                  <a:gd name="T9" fmla="*/ 43 h 43"/>
                  <a:gd name="T10" fmla="*/ 19 w 19"/>
                  <a:gd name="T11" fmla="*/ 43 h 43"/>
                  <a:gd name="T12" fmla="*/ 16 w 19"/>
                  <a:gd name="T13" fmla="*/ 22 h 43"/>
                  <a:gd name="T14" fmla="*/ 14 w 19"/>
                  <a:gd name="T15" fmla="*/ 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3">
                    <a:moveTo>
                      <a:pt x="14" y="0"/>
                    </a:moveTo>
                    <a:cubicBezTo>
                      <a:pt x="9" y="6"/>
                      <a:pt x="4" y="12"/>
                      <a:pt x="0" y="19"/>
                    </a:cubicBezTo>
                    <a:cubicBezTo>
                      <a:pt x="1" y="21"/>
                      <a:pt x="2" y="24"/>
                      <a:pt x="3" y="26"/>
                    </a:cubicBezTo>
                    <a:cubicBezTo>
                      <a:pt x="4" y="30"/>
                      <a:pt x="5" y="33"/>
                      <a:pt x="7" y="36"/>
                    </a:cubicBezTo>
                    <a:cubicBezTo>
                      <a:pt x="8" y="39"/>
                      <a:pt x="9" y="41"/>
                      <a:pt x="10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8" y="36"/>
                      <a:pt x="17" y="29"/>
                      <a:pt x="16" y="22"/>
                    </a:cubicBezTo>
                    <a:cubicBezTo>
                      <a:pt x="15" y="15"/>
                      <a:pt x="14" y="7"/>
                      <a:pt x="14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707"/>
              <p:cNvSpPr/>
              <p:nvPr/>
            </p:nvSpPr>
            <p:spPr bwMode="auto">
              <a:xfrm>
                <a:off x="5144" y="2825"/>
                <a:ext cx="42" cy="54"/>
              </a:xfrm>
              <a:custGeom>
                <a:gdLst>
                  <a:gd name="T0" fmla="*/ 10 w 18"/>
                  <a:gd name="T1" fmla="*/ 7 h 23"/>
                  <a:gd name="T2" fmla="*/ 8 w 18"/>
                  <a:gd name="T3" fmla="*/ 0 h 23"/>
                  <a:gd name="T4" fmla="*/ 0 w 18"/>
                  <a:gd name="T5" fmla="*/ 16 h 23"/>
                  <a:gd name="T6" fmla="*/ 5 w 18"/>
                  <a:gd name="T7" fmla="*/ 23 h 23"/>
                  <a:gd name="T8" fmla="*/ 18 w 18"/>
                  <a:gd name="T9" fmla="*/ 23 h 23"/>
                  <a:gd name="T10" fmla="*/ 14 w 18"/>
                  <a:gd name="T11" fmla="*/ 16 h 23"/>
                  <a:gd name="T12" fmla="*/ 10 w 18"/>
                  <a:gd name="T13" fmla="*/ 7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3">
                    <a:moveTo>
                      <a:pt x="10" y="7"/>
                    </a:moveTo>
                    <a:cubicBezTo>
                      <a:pt x="10" y="5"/>
                      <a:pt x="9" y="3"/>
                      <a:pt x="8" y="0"/>
                    </a:cubicBezTo>
                    <a:cubicBezTo>
                      <a:pt x="5" y="6"/>
                      <a:pt x="2" y="11"/>
                      <a:pt x="0" y="16"/>
                    </a:cubicBezTo>
                    <a:cubicBezTo>
                      <a:pt x="2" y="18"/>
                      <a:pt x="3" y="21"/>
                      <a:pt x="5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6" y="21"/>
                      <a:pt x="15" y="19"/>
                      <a:pt x="14" y="16"/>
                    </a:cubicBezTo>
                    <a:cubicBezTo>
                      <a:pt x="13" y="13"/>
                      <a:pt x="12" y="11"/>
                      <a:pt x="10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708"/>
              <p:cNvSpPr/>
              <p:nvPr/>
            </p:nvSpPr>
            <p:spPr bwMode="auto">
              <a:xfrm>
                <a:off x="5234" y="2711"/>
                <a:ext cx="37" cy="154"/>
              </a:xfrm>
              <a:custGeom>
                <a:gdLst>
                  <a:gd name="T0" fmla="*/ 13 w 16"/>
                  <a:gd name="T1" fmla="*/ 29 h 65"/>
                  <a:gd name="T2" fmla="*/ 15 w 16"/>
                  <a:gd name="T3" fmla="*/ 14 h 65"/>
                  <a:gd name="T4" fmla="*/ 16 w 16"/>
                  <a:gd name="T5" fmla="*/ 0 h 65"/>
                  <a:gd name="T6" fmla="*/ 1 w 16"/>
                  <a:gd name="T7" fmla="*/ 11 h 65"/>
                  <a:gd name="T8" fmla="*/ 1 w 16"/>
                  <a:gd name="T9" fmla="*/ 40 h 65"/>
                  <a:gd name="T10" fmla="*/ 0 w 16"/>
                  <a:gd name="T11" fmla="*/ 55 h 65"/>
                  <a:gd name="T12" fmla="*/ 0 w 16"/>
                  <a:gd name="T13" fmla="*/ 65 h 65"/>
                  <a:gd name="T14" fmla="*/ 8 w 16"/>
                  <a:gd name="T15" fmla="*/ 59 h 65"/>
                  <a:gd name="T16" fmla="*/ 10 w 16"/>
                  <a:gd name="T17" fmla="*/ 44 h 65"/>
                  <a:gd name="T18" fmla="*/ 13 w 16"/>
                  <a:gd name="T19" fmla="*/ 29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65">
                    <a:moveTo>
                      <a:pt x="13" y="29"/>
                    </a:moveTo>
                    <a:cubicBezTo>
                      <a:pt x="13" y="24"/>
                      <a:pt x="14" y="19"/>
                      <a:pt x="15" y="14"/>
                    </a:cubicBezTo>
                    <a:cubicBezTo>
                      <a:pt x="15" y="9"/>
                      <a:pt x="16" y="5"/>
                      <a:pt x="16" y="0"/>
                    </a:cubicBezTo>
                    <a:cubicBezTo>
                      <a:pt x="11" y="4"/>
                      <a:pt x="6" y="7"/>
                      <a:pt x="1" y="11"/>
                    </a:cubicBezTo>
                    <a:cubicBezTo>
                      <a:pt x="1" y="21"/>
                      <a:pt x="1" y="31"/>
                      <a:pt x="1" y="40"/>
                    </a:cubicBezTo>
                    <a:cubicBezTo>
                      <a:pt x="0" y="45"/>
                      <a:pt x="0" y="50"/>
                      <a:pt x="0" y="55"/>
                    </a:cubicBezTo>
                    <a:cubicBezTo>
                      <a:pt x="0" y="58"/>
                      <a:pt x="0" y="62"/>
                      <a:pt x="0" y="65"/>
                    </a:cubicBezTo>
                    <a:cubicBezTo>
                      <a:pt x="2" y="63"/>
                      <a:pt x="5" y="61"/>
                      <a:pt x="8" y="59"/>
                    </a:cubicBezTo>
                    <a:cubicBezTo>
                      <a:pt x="9" y="54"/>
                      <a:pt x="9" y="49"/>
                      <a:pt x="10" y="44"/>
                    </a:cubicBezTo>
                    <a:cubicBezTo>
                      <a:pt x="11" y="39"/>
                      <a:pt x="12" y="34"/>
                      <a:pt x="13" y="2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709"/>
              <p:cNvSpPr/>
              <p:nvPr/>
            </p:nvSpPr>
            <p:spPr bwMode="auto">
              <a:xfrm>
                <a:off x="5137" y="2867"/>
                <a:ext cx="14" cy="12"/>
              </a:xfrm>
              <a:custGeom>
                <a:gdLst>
                  <a:gd name="T0" fmla="*/ 0 w 6"/>
                  <a:gd name="T1" fmla="*/ 5 h 5"/>
                  <a:gd name="T2" fmla="*/ 6 w 6"/>
                  <a:gd name="T3" fmla="*/ 5 h 5"/>
                  <a:gd name="T4" fmla="*/ 2 w 6"/>
                  <a:gd name="T5" fmla="*/ 0 h 5"/>
                  <a:gd name="T6" fmla="*/ 0 w 6"/>
                  <a:gd name="T7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3" y="1"/>
                      <a:pt x="2" y="0"/>
                    </a:cubicBezTo>
                    <a:cubicBezTo>
                      <a:pt x="1" y="2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710"/>
              <p:cNvSpPr/>
              <p:nvPr/>
            </p:nvSpPr>
            <p:spPr bwMode="auto">
              <a:xfrm>
                <a:off x="5962" y="2274"/>
                <a:ext cx="48" cy="47"/>
              </a:xfrm>
              <a:custGeom>
                <a:gdLst>
                  <a:gd name="T0" fmla="*/ 16 w 20"/>
                  <a:gd name="T1" fmla="*/ 12 h 20"/>
                  <a:gd name="T2" fmla="*/ 10 w 20"/>
                  <a:gd name="T3" fmla="*/ 5 h 20"/>
                  <a:gd name="T4" fmla="*/ 0 w 20"/>
                  <a:gd name="T5" fmla="*/ 5 h 20"/>
                  <a:gd name="T6" fmla="*/ 10 w 20"/>
                  <a:gd name="T7" fmla="*/ 14 h 20"/>
                  <a:gd name="T8" fmla="*/ 20 w 20"/>
                  <a:gd name="T9" fmla="*/ 20 h 20"/>
                  <a:gd name="T10" fmla="*/ 16 w 20"/>
                  <a:gd name="T11" fmla="*/ 12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6" y="12"/>
                    </a:moveTo>
                    <a:cubicBezTo>
                      <a:pt x="14" y="10"/>
                      <a:pt x="13" y="7"/>
                      <a:pt x="10" y="5"/>
                    </a:cubicBezTo>
                    <a:cubicBezTo>
                      <a:pt x="8" y="4"/>
                      <a:pt x="0" y="0"/>
                      <a:pt x="0" y="5"/>
                    </a:cubicBezTo>
                    <a:cubicBezTo>
                      <a:pt x="1" y="10"/>
                      <a:pt x="6" y="13"/>
                      <a:pt x="10" y="14"/>
                    </a:cubicBezTo>
                    <a:cubicBezTo>
                      <a:pt x="13" y="16"/>
                      <a:pt x="17" y="18"/>
                      <a:pt x="20" y="20"/>
                    </a:cubicBezTo>
                    <a:cubicBezTo>
                      <a:pt x="19" y="17"/>
                      <a:pt x="17" y="15"/>
                      <a:pt x="16" y="1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711"/>
              <p:cNvSpPr/>
              <p:nvPr/>
            </p:nvSpPr>
            <p:spPr bwMode="auto">
              <a:xfrm>
                <a:off x="4084" y="2495"/>
                <a:ext cx="66" cy="52"/>
              </a:xfrm>
              <a:custGeom>
                <a:gdLst>
                  <a:gd name="T0" fmla="*/ 6 w 28"/>
                  <a:gd name="T1" fmla="*/ 4 h 22"/>
                  <a:gd name="T2" fmla="*/ 4 w 28"/>
                  <a:gd name="T3" fmla="*/ 22 h 22"/>
                  <a:gd name="T4" fmla="*/ 14 w 28"/>
                  <a:gd name="T5" fmla="*/ 15 h 22"/>
                  <a:gd name="T6" fmla="*/ 28 w 28"/>
                  <a:gd name="T7" fmla="*/ 5 h 22"/>
                  <a:gd name="T8" fmla="*/ 18 w 28"/>
                  <a:gd name="T9" fmla="*/ 0 h 22"/>
                  <a:gd name="T10" fmla="*/ 6 w 28"/>
                  <a:gd name="T11" fmla="*/ 4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2">
                    <a:moveTo>
                      <a:pt x="6" y="4"/>
                    </a:moveTo>
                    <a:cubicBezTo>
                      <a:pt x="2" y="8"/>
                      <a:pt x="0" y="17"/>
                      <a:pt x="4" y="22"/>
                    </a:cubicBezTo>
                    <a:cubicBezTo>
                      <a:pt x="8" y="19"/>
                      <a:pt x="11" y="17"/>
                      <a:pt x="14" y="15"/>
                    </a:cubicBezTo>
                    <a:cubicBezTo>
                      <a:pt x="18" y="11"/>
                      <a:pt x="23" y="8"/>
                      <a:pt x="28" y="5"/>
                    </a:cubicBezTo>
                    <a:cubicBezTo>
                      <a:pt x="25" y="3"/>
                      <a:pt x="22" y="1"/>
                      <a:pt x="18" y="0"/>
                    </a:cubicBezTo>
                    <a:cubicBezTo>
                      <a:pt x="14" y="0"/>
                      <a:pt x="9" y="1"/>
                      <a:pt x="6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712"/>
              <p:cNvSpPr/>
              <p:nvPr/>
            </p:nvSpPr>
            <p:spPr bwMode="auto">
              <a:xfrm>
                <a:off x="4332" y="2376"/>
                <a:ext cx="59" cy="47"/>
              </a:xfrm>
              <a:custGeom>
                <a:gdLst>
                  <a:gd name="T0" fmla="*/ 25 w 25"/>
                  <a:gd name="T1" fmla="*/ 10 h 20"/>
                  <a:gd name="T2" fmla="*/ 12 w 25"/>
                  <a:gd name="T3" fmla="*/ 1 h 20"/>
                  <a:gd name="T4" fmla="*/ 0 w 25"/>
                  <a:gd name="T5" fmla="*/ 13 h 20"/>
                  <a:gd name="T6" fmla="*/ 15 w 25"/>
                  <a:gd name="T7" fmla="*/ 20 h 20"/>
                  <a:gd name="T8" fmla="*/ 25 w 25"/>
                  <a:gd name="T9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0">
                    <a:moveTo>
                      <a:pt x="25" y="10"/>
                    </a:moveTo>
                    <a:cubicBezTo>
                      <a:pt x="23" y="5"/>
                      <a:pt x="17" y="1"/>
                      <a:pt x="12" y="1"/>
                    </a:cubicBezTo>
                    <a:cubicBezTo>
                      <a:pt x="6" y="0"/>
                      <a:pt x="1" y="7"/>
                      <a:pt x="0" y="13"/>
                    </a:cubicBezTo>
                    <a:cubicBezTo>
                      <a:pt x="6" y="12"/>
                      <a:pt x="12" y="15"/>
                      <a:pt x="15" y="20"/>
                    </a:cubicBezTo>
                    <a:cubicBezTo>
                      <a:pt x="16" y="14"/>
                      <a:pt x="20" y="11"/>
                      <a:pt x="25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713"/>
              <p:cNvSpPr/>
              <p:nvPr/>
            </p:nvSpPr>
            <p:spPr bwMode="auto">
              <a:xfrm>
                <a:off x="4017" y="2495"/>
                <a:ext cx="74" cy="57"/>
              </a:xfrm>
              <a:custGeom>
                <a:gdLst>
                  <a:gd name="T0" fmla="*/ 31 w 31"/>
                  <a:gd name="T1" fmla="*/ 4 h 24"/>
                  <a:gd name="T2" fmla="*/ 10 w 31"/>
                  <a:gd name="T3" fmla="*/ 5 h 24"/>
                  <a:gd name="T4" fmla="*/ 5 w 31"/>
                  <a:gd name="T5" fmla="*/ 24 h 24"/>
                  <a:gd name="T6" fmla="*/ 7 w 31"/>
                  <a:gd name="T7" fmla="*/ 23 h 24"/>
                  <a:gd name="T8" fmla="*/ 20 w 31"/>
                  <a:gd name="T9" fmla="*/ 18 h 24"/>
                  <a:gd name="T10" fmla="*/ 29 w 31"/>
                  <a:gd name="T11" fmla="*/ 20 h 24"/>
                  <a:gd name="T12" fmla="*/ 28 w 31"/>
                  <a:gd name="T13" fmla="*/ 13 h 24"/>
                  <a:gd name="T14" fmla="*/ 31 w 31"/>
                  <a:gd name="T15" fmla="*/ 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4">
                    <a:moveTo>
                      <a:pt x="31" y="4"/>
                    </a:moveTo>
                    <a:cubicBezTo>
                      <a:pt x="25" y="0"/>
                      <a:pt x="16" y="0"/>
                      <a:pt x="10" y="5"/>
                    </a:cubicBezTo>
                    <a:cubicBezTo>
                      <a:pt x="4" y="9"/>
                      <a:pt x="0" y="18"/>
                      <a:pt x="5" y="24"/>
                    </a:cubicBezTo>
                    <a:cubicBezTo>
                      <a:pt x="6" y="24"/>
                      <a:pt x="6" y="23"/>
                      <a:pt x="7" y="23"/>
                    </a:cubicBezTo>
                    <a:cubicBezTo>
                      <a:pt x="10" y="19"/>
                      <a:pt x="15" y="18"/>
                      <a:pt x="20" y="18"/>
                    </a:cubicBezTo>
                    <a:cubicBezTo>
                      <a:pt x="23" y="18"/>
                      <a:pt x="27" y="19"/>
                      <a:pt x="29" y="20"/>
                    </a:cubicBezTo>
                    <a:cubicBezTo>
                      <a:pt x="28" y="18"/>
                      <a:pt x="28" y="15"/>
                      <a:pt x="28" y="13"/>
                    </a:cubicBezTo>
                    <a:cubicBezTo>
                      <a:pt x="28" y="10"/>
                      <a:pt x="29" y="6"/>
                      <a:pt x="31" y="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714"/>
              <p:cNvSpPr/>
              <p:nvPr/>
            </p:nvSpPr>
            <p:spPr bwMode="auto">
              <a:xfrm>
                <a:off x="4148" y="2452"/>
                <a:ext cx="71" cy="52"/>
              </a:xfrm>
              <a:custGeom>
                <a:gdLst>
                  <a:gd name="T0" fmla="*/ 10 w 30"/>
                  <a:gd name="T1" fmla="*/ 5 h 22"/>
                  <a:gd name="T2" fmla="*/ 3 w 30"/>
                  <a:gd name="T3" fmla="*/ 22 h 22"/>
                  <a:gd name="T4" fmla="*/ 30 w 30"/>
                  <a:gd name="T5" fmla="*/ 9 h 22"/>
                  <a:gd name="T6" fmla="*/ 10 w 30"/>
                  <a:gd name="T7" fmla="*/ 5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22">
                    <a:moveTo>
                      <a:pt x="10" y="5"/>
                    </a:moveTo>
                    <a:cubicBezTo>
                      <a:pt x="4" y="8"/>
                      <a:pt x="0" y="16"/>
                      <a:pt x="3" y="22"/>
                    </a:cubicBezTo>
                    <a:cubicBezTo>
                      <a:pt x="12" y="17"/>
                      <a:pt x="21" y="13"/>
                      <a:pt x="30" y="9"/>
                    </a:cubicBezTo>
                    <a:cubicBezTo>
                      <a:pt x="25" y="3"/>
                      <a:pt x="17" y="0"/>
                      <a:pt x="10" y="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715"/>
              <p:cNvSpPr/>
              <p:nvPr/>
            </p:nvSpPr>
            <p:spPr bwMode="auto">
              <a:xfrm>
                <a:off x="4249" y="2388"/>
                <a:ext cx="76" cy="54"/>
              </a:xfrm>
              <a:custGeom>
                <a:gdLst>
                  <a:gd name="T0" fmla="*/ 32 w 32"/>
                  <a:gd name="T1" fmla="*/ 8 h 23"/>
                  <a:gd name="T2" fmla="*/ 12 w 32"/>
                  <a:gd name="T3" fmla="*/ 2 h 23"/>
                  <a:gd name="T4" fmla="*/ 1 w 32"/>
                  <a:gd name="T5" fmla="*/ 16 h 23"/>
                  <a:gd name="T6" fmla="*/ 21 w 32"/>
                  <a:gd name="T7" fmla="*/ 23 h 23"/>
                  <a:gd name="T8" fmla="*/ 21 w 32"/>
                  <a:gd name="T9" fmla="*/ 20 h 23"/>
                  <a:gd name="T10" fmla="*/ 22 w 32"/>
                  <a:gd name="T11" fmla="*/ 18 h 23"/>
                  <a:gd name="T12" fmla="*/ 25 w 32"/>
                  <a:gd name="T13" fmla="*/ 12 h 23"/>
                  <a:gd name="T14" fmla="*/ 32 w 32"/>
                  <a:gd name="T15" fmla="*/ 8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3">
                    <a:moveTo>
                      <a:pt x="32" y="8"/>
                    </a:moveTo>
                    <a:cubicBezTo>
                      <a:pt x="27" y="3"/>
                      <a:pt x="19" y="0"/>
                      <a:pt x="12" y="2"/>
                    </a:cubicBezTo>
                    <a:cubicBezTo>
                      <a:pt x="7" y="4"/>
                      <a:pt x="0" y="10"/>
                      <a:pt x="1" y="16"/>
                    </a:cubicBezTo>
                    <a:cubicBezTo>
                      <a:pt x="8" y="15"/>
                      <a:pt x="17" y="17"/>
                      <a:pt x="21" y="23"/>
                    </a:cubicBezTo>
                    <a:cubicBezTo>
                      <a:pt x="21" y="22"/>
                      <a:pt x="21" y="21"/>
                      <a:pt x="21" y="20"/>
                    </a:cubicBezTo>
                    <a:cubicBezTo>
                      <a:pt x="21" y="19"/>
                      <a:pt x="22" y="18"/>
                      <a:pt x="22" y="18"/>
                    </a:cubicBezTo>
                    <a:cubicBezTo>
                      <a:pt x="23" y="16"/>
                      <a:pt x="24" y="14"/>
                      <a:pt x="25" y="12"/>
                    </a:cubicBezTo>
                    <a:cubicBezTo>
                      <a:pt x="27" y="10"/>
                      <a:pt x="29" y="9"/>
                      <a:pt x="32" y="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716"/>
              <p:cNvSpPr/>
              <p:nvPr/>
            </p:nvSpPr>
            <p:spPr bwMode="auto">
              <a:xfrm>
                <a:off x="4304" y="2407"/>
                <a:ext cx="64" cy="38"/>
              </a:xfrm>
              <a:custGeom>
                <a:gdLst>
                  <a:gd name="T0" fmla="*/ 11 w 27"/>
                  <a:gd name="T1" fmla="*/ 1 h 16"/>
                  <a:gd name="T2" fmla="*/ 2 w 27"/>
                  <a:gd name="T3" fmla="*/ 7 h 16"/>
                  <a:gd name="T4" fmla="*/ 0 w 27"/>
                  <a:gd name="T5" fmla="*/ 12 h 16"/>
                  <a:gd name="T6" fmla="*/ 0 w 27"/>
                  <a:gd name="T7" fmla="*/ 16 h 16"/>
                  <a:gd name="T8" fmla="*/ 27 w 27"/>
                  <a:gd name="T9" fmla="*/ 10 h 16"/>
                  <a:gd name="T10" fmla="*/ 11 w 27"/>
                  <a:gd name="T11" fmla="*/ 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6">
                    <a:moveTo>
                      <a:pt x="11" y="1"/>
                    </a:moveTo>
                    <a:cubicBezTo>
                      <a:pt x="7" y="2"/>
                      <a:pt x="4" y="4"/>
                      <a:pt x="2" y="7"/>
                    </a:cubicBezTo>
                    <a:cubicBezTo>
                      <a:pt x="1" y="8"/>
                      <a:pt x="0" y="10"/>
                      <a:pt x="0" y="12"/>
                    </a:cubicBezTo>
                    <a:cubicBezTo>
                      <a:pt x="0" y="13"/>
                      <a:pt x="0" y="15"/>
                      <a:pt x="0" y="16"/>
                    </a:cubicBezTo>
                    <a:cubicBezTo>
                      <a:pt x="9" y="13"/>
                      <a:pt x="18" y="12"/>
                      <a:pt x="27" y="10"/>
                    </a:cubicBezTo>
                    <a:cubicBezTo>
                      <a:pt x="25" y="4"/>
                      <a:pt x="17" y="0"/>
                      <a:pt x="11" y="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717"/>
              <p:cNvSpPr/>
              <p:nvPr/>
            </p:nvSpPr>
            <p:spPr bwMode="auto">
              <a:xfrm>
                <a:off x="4167" y="2416"/>
                <a:ext cx="78" cy="53"/>
              </a:xfrm>
              <a:custGeom>
                <a:gdLst>
                  <a:gd name="T0" fmla="*/ 33 w 33"/>
                  <a:gd name="T1" fmla="*/ 6 h 22"/>
                  <a:gd name="T2" fmla="*/ 14 w 33"/>
                  <a:gd name="T3" fmla="*/ 1 h 22"/>
                  <a:gd name="T4" fmla="*/ 2 w 33"/>
                  <a:gd name="T5" fmla="*/ 17 h 22"/>
                  <a:gd name="T6" fmla="*/ 23 w 33"/>
                  <a:gd name="T7" fmla="*/ 22 h 22"/>
                  <a:gd name="T8" fmla="*/ 33 w 33"/>
                  <a:gd name="T9" fmla="*/ 6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2">
                    <a:moveTo>
                      <a:pt x="33" y="6"/>
                    </a:moveTo>
                    <a:cubicBezTo>
                      <a:pt x="28" y="1"/>
                      <a:pt x="21" y="0"/>
                      <a:pt x="14" y="1"/>
                    </a:cubicBezTo>
                    <a:cubicBezTo>
                      <a:pt x="7" y="3"/>
                      <a:pt x="0" y="10"/>
                      <a:pt x="2" y="17"/>
                    </a:cubicBezTo>
                    <a:cubicBezTo>
                      <a:pt x="9" y="15"/>
                      <a:pt x="18" y="16"/>
                      <a:pt x="23" y="22"/>
                    </a:cubicBezTo>
                    <a:cubicBezTo>
                      <a:pt x="22" y="15"/>
                      <a:pt x="27" y="8"/>
                      <a:pt x="33" y="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718"/>
              <p:cNvSpPr/>
              <p:nvPr/>
            </p:nvSpPr>
            <p:spPr bwMode="auto">
              <a:xfrm>
                <a:off x="4022" y="2537"/>
                <a:ext cx="69" cy="64"/>
              </a:xfrm>
              <a:custGeom>
                <a:gdLst>
                  <a:gd name="T0" fmla="*/ 5 w 29"/>
                  <a:gd name="T1" fmla="*/ 6 h 27"/>
                  <a:gd name="T2" fmla="*/ 7 w 29"/>
                  <a:gd name="T3" fmla="*/ 27 h 27"/>
                  <a:gd name="T4" fmla="*/ 29 w 29"/>
                  <a:gd name="T5" fmla="*/ 5 h 27"/>
                  <a:gd name="T6" fmla="*/ 5 w 29"/>
                  <a:gd name="T7" fmla="*/ 6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7">
                    <a:moveTo>
                      <a:pt x="5" y="6"/>
                    </a:moveTo>
                    <a:cubicBezTo>
                      <a:pt x="0" y="12"/>
                      <a:pt x="1" y="22"/>
                      <a:pt x="7" y="27"/>
                    </a:cubicBezTo>
                    <a:cubicBezTo>
                      <a:pt x="13" y="19"/>
                      <a:pt x="21" y="12"/>
                      <a:pt x="29" y="5"/>
                    </a:cubicBezTo>
                    <a:cubicBezTo>
                      <a:pt x="23" y="0"/>
                      <a:pt x="11" y="0"/>
                      <a:pt x="5" y="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719"/>
              <p:cNvSpPr/>
              <p:nvPr/>
            </p:nvSpPr>
            <p:spPr bwMode="auto">
              <a:xfrm>
                <a:off x="4221" y="2426"/>
                <a:ext cx="76" cy="45"/>
              </a:xfrm>
              <a:custGeom>
                <a:gdLst>
                  <a:gd name="T0" fmla="*/ 13 w 32"/>
                  <a:gd name="T1" fmla="*/ 2 h 19"/>
                  <a:gd name="T2" fmla="*/ 1 w 32"/>
                  <a:gd name="T3" fmla="*/ 19 h 19"/>
                  <a:gd name="T4" fmla="*/ 32 w 32"/>
                  <a:gd name="T5" fmla="*/ 8 h 19"/>
                  <a:gd name="T6" fmla="*/ 13 w 32"/>
                  <a:gd name="T7" fmla="*/ 2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19">
                    <a:moveTo>
                      <a:pt x="13" y="2"/>
                    </a:moveTo>
                    <a:cubicBezTo>
                      <a:pt x="6" y="4"/>
                      <a:pt x="0" y="11"/>
                      <a:pt x="1" y="19"/>
                    </a:cubicBezTo>
                    <a:cubicBezTo>
                      <a:pt x="12" y="15"/>
                      <a:pt x="22" y="11"/>
                      <a:pt x="32" y="8"/>
                    </a:cubicBezTo>
                    <a:cubicBezTo>
                      <a:pt x="29" y="2"/>
                      <a:pt x="19" y="0"/>
                      <a:pt x="13" y="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720"/>
              <p:cNvSpPr/>
              <p:nvPr/>
            </p:nvSpPr>
            <p:spPr bwMode="auto">
              <a:xfrm>
                <a:off x="4093" y="2447"/>
                <a:ext cx="71" cy="55"/>
              </a:xfrm>
              <a:custGeom>
                <a:gdLst>
                  <a:gd name="T0" fmla="*/ 30 w 30"/>
                  <a:gd name="T1" fmla="*/ 6 h 23"/>
                  <a:gd name="T2" fmla="*/ 8 w 30"/>
                  <a:gd name="T3" fmla="*/ 5 h 23"/>
                  <a:gd name="T4" fmla="*/ 2 w 30"/>
                  <a:gd name="T5" fmla="*/ 13 h 23"/>
                  <a:gd name="T6" fmla="*/ 1 w 30"/>
                  <a:gd name="T7" fmla="*/ 22 h 23"/>
                  <a:gd name="T8" fmla="*/ 24 w 30"/>
                  <a:gd name="T9" fmla="*/ 23 h 23"/>
                  <a:gd name="T10" fmla="*/ 30 w 30"/>
                  <a:gd name="T11" fmla="*/ 6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3">
                    <a:moveTo>
                      <a:pt x="30" y="6"/>
                    </a:moveTo>
                    <a:cubicBezTo>
                      <a:pt x="25" y="0"/>
                      <a:pt x="15" y="1"/>
                      <a:pt x="8" y="5"/>
                    </a:cubicBezTo>
                    <a:cubicBezTo>
                      <a:pt x="5" y="6"/>
                      <a:pt x="3" y="9"/>
                      <a:pt x="2" y="13"/>
                    </a:cubicBezTo>
                    <a:cubicBezTo>
                      <a:pt x="1" y="15"/>
                      <a:pt x="0" y="19"/>
                      <a:pt x="1" y="22"/>
                    </a:cubicBezTo>
                    <a:cubicBezTo>
                      <a:pt x="8" y="16"/>
                      <a:pt x="17" y="18"/>
                      <a:pt x="24" y="23"/>
                    </a:cubicBezTo>
                    <a:cubicBezTo>
                      <a:pt x="22" y="17"/>
                      <a:pt x="25" y="10"/>
                      <a:pt x="30" y="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721"/>
              <p:cNvSpPr/>
              <p:nvPr/>
            </p:nvSpPr>
            <p:spPr bwMode="auto">
              <a:xfrm>
                <a:off x="3977" y="2601"/>
                <a:ext cx="57" cy="67"/>
              </a:xfrm>
              <a:custGeom>
                <a:gdLst>
                  <a:gd name="T0" fmla="*/ 4 w 24"/>
                  <a:gd name="T1" fmla="*/ 7 h 28"/>
                  <a:gd name="T2" fmla="*/ 1 w 24"/>
                  <a:gd name="T3" fmla="*/ 20 h 28"/>
                  <a:gd name="T4" fmla="*/ 4 w 24"/>
                  <a:gd name="T5" fmla="*/ 25 h 28"/>
                  <a:gd name="T6" fmla="*/ 7 w 24"/>
                  <a:gd name="T7" fmla="*/ 28 h 28"/>
                  <a:gd name="T8" fmla="*/ 16 w 24"/>
                  <a:gd name="T9" fmla="*/ 14 h 28"/>
                  <a:gd name="T10" fmla="*/ 24 w 24"/>
                  <a:gd name="T11" fmla="*/ 2 h 28"/>
                  <a:gd name="T12" fmla="*/ 4 w 24"/>
                  <a:gd name="T13" fmla="*/ 7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8">
                    <a:moveTo>
                      <a:pt x="4" y="7"/>
                    </a:moveTo>
                    <a:cubicBezTo>
                      <a:pt x="1" y="11"/>
                      <a:pt x="0" y="15"/>
                      <a:pt x="1" y="20"/>
                    </a:cubicBezTo>
                    <a:cubicBezTo>
                      <a:pt x="2" y="22"/>
                      <a:pt x="3" y="23"/>
                      <a:pt x="4" y="25"/>
                    </a:cubicBezTo>
                    <a:cubicBezTo>
                      <a:pt x="5" y="26"/>
                      <a:pt x="6" y="27"/>
                      <a:pt x="7" y="28"/>
                    </a:cubicBezTo>
                    <a:cubicBezTo>
                      <a:pt x="10" y="23"/>
                      <a:pt x="13" y="18"/>
                      <a:pt x="16" y="14"/>
                    </a:cubicBezTo>
                    <a:cubicBezTo>
                      <a:pt x="18" y="10"/>
                      <a:pt x="21" y="6"/>
                      <a:pt x="24" y="2"/>
                    </a:cubicBezTo>
                    <a:cubicBezTo>
                      <a:pt x="17" y="0"/>
                      <a:pt x="8" y="1"/>
                      <a:pt x="4" y="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722"/>
              <p:cNvSpPr/>
              <p:nvPr/>
            </p:nvSpPr>
            <p:spPr bwMode="auto">
              <a:xfrm>
                <a:off x="3946" y="2673"/>
                <a:ext cx="45" cy="66"/>
              </a:xfrm>
              <a:custGeom>
                <a:gdLst>
                  <a:gd name="T0" fmla="*/ 7 w 19"/>
                  <a:gd name="T1" fmla="*/ 3 h 28"/>
                  <a:gd name="T2" fmla="*/ 0 w 19"/>
                  <a:gd name="T3" fmla="*/ 12 h 28"/>
                  <a:gd name="T4" fmla="*/ 2 w 19"/>
                  <a:gd name="T5" fmla="*/ 22 h 28"/>
                  <a:gd name="T6" fmla="*/ 10 w 19"/>
                  <a:gd name="T7" fmla="*/ 28 h 28"/>
                  <a:gd name="T8" fmla="*/ 19 w 19"/>
                  <a:gd name="T9" fmla="*/ 1 h 28"/>
                  <a:gd name="T10" fmla="*/ 7 w 19"/>
                  <a:gd name="T11" fmla="*/ 3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8">
                    <a:moveTo>
                      <a:pt x="7" y="3"/>
                    </a:moveTo>
                    <a:cubicBezTo>
                      <a:pt x="4" y="5"/>
                      <a:pt x="1" y="9"/>
                      <a:pt x="0" y="12"/>
                    </a:cubicBezTo>
                    <a:cubicBezTo>
                      <a:pt x="0" y="15"/>
                      <a:pt x="0" y="19"/>
                      <a:pt x="2" y="22"/>
                    </a:cubicBezTo>
                    <a:cubicBezTo>
                      <a:pt x="4" y="25"/>
                      <a:pt x="7" y="27"/>
                      <a:pt x="10" y="28"/>
                    </a:cubicBezTo>
                    <a:cubicBezTo>
                      <a:pt x="12" y="18"/>
                      <a:pt x="15" y="9"/>
                      <a:pt x="19" y="1"/>
                    </a:cubicBezTo>
                    <a:cubicBezTo>
                      <a:pt x="15" y="0"/>
                      <a:pt x="10" y="1"/>
                      <a:pt x="7" y="3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723"/>
              <p:cNvSpPr/>
              <p:nvPr/>
            </p:nvSpPr>
            <p:spPr bwMode="auto">
              <a:xfrm>
                <a:off x="3932" y="2744"/>
                <a:ext cx="38" cy="78"/>
              </a:xfrm>
              <a:custGeom>
                <a:gdLst>
                  <a:gd name="T0" fmla="*/ 0 w 16"/>
                  <a:gd name="T1" fmla="*/ 17 h 33"/>
                  <a:gd name="T2" fmla="*/ 4 w 16"/>
                  <a:gd name="T3" fmla="*/ 28 h 33"/>
                  <a:gd name="T4" fmla="*/ 9 w 16"/>
                  <a:gd name="T5" fmla="*/ 31 h 33"/>
                  <a:gd name="T6" fmla="*/ 14 w 16"/>
                  <a:gd name="T7" fmla="*/ 33 h 33"/>
                  <a:gd name="T8" fmla="*/ 14 w 16"/>
                  <a:gd name="T9" fmla="*/ 16 h 33"/>
                  <a:gd name="T10" fmla="*/ 16 w 16"/>
                  <a:gd name="T11" fmla="*/ 0 h 33"/>
                  <a:gd name="T12" fmla="*/ 4 w 16"/>
                  <a:gd name="T13" fmla="*/ 6 h 33"/>
                  <a:gd name="T14" fmla="*/ 0 w 16"/>
                  <a:gd name="T15" fmla="*/ 17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3">
                    <a:moveTo>
                      <a:pt x="0" y="17"/>
                    </a:moveTo>
                    <a:cubicBezTo>
                      <a:pt x="0" y="21"/>
                      <a:pt x="2" y="25"/>
                      <a:pt x="4" y="28"/>
                    </a:cubicBezTo>
                    <a:cubicBezTo>
                      <a:pt x="6" y="29"/>
                      <a:pt x="7" y="31"/>
                      <a:pt x="9" y="31"/>
                    </a:cubicBezTo>
                    <a:cubicBezTo>
                      <a:pt x="11" y="32"/>
                      <a:pt x="12" y="32"/>
                      <a:pt x="14" y="33"/>
                    </a:cubicBezTo>
                    <a:cubicBezTo>
                      <a:pt x="14" y="27"/>
                      <a:pt x="14" y="21"/>
                      <a:pt x="14" y="16"/>
                    </a:cubicBezTo>
                    <a:cubicBezTo>
                      <a:pt x="14" y="10"/>
                      <a:pt x="15" y="5"/>
                      <a:pt x="16" y="0"/>
                    </a:cubicBezTo>
                    <a:cubicBezTo>
                      <a:pt x="11" y="1"/>
                      <a:pt x="7" y="3"/>
                      <a:pt x="4" y="6"/>
                    </a:cubicBezTo>
                    <a:cubicBezTo>
                      <a:pt x="1" y="9"/>
                      <a:pt x="0" y="13"/>
                      <a:pt x="0" y="1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724"/>
              <p:cNvSpPr/>
              <p:nvPr/>
            </p:nvSpPr>
            <p:spPr bwMode="auto">
              <a:xfrm>
                <a:off x="3939" y="2620"/>
                <a:ext cx="50" cy="69"/>
              </a:xfrm>
              <a:custGeom>
                <a:gdLst>
                  <a:gd name="T0" fmla="*/ 3 w 21"/>
                  <a:gd name="T1" fmla="*/ 9 h 29"/>
                  <a:gd name="T2" fmla="*/ 4 w 21"/>
                  <a:gd name="T3" fmla="*/ 29 h 29"/>
                  <a:gd name="T4" fmla="*/ 21 w 21"/>
                  <a:gd name="T5" fmla="*/ 21 h 29"/>
                  <a:gd name="T6" fmla="*/ 18 w 21"/>
                  <a:gd name="T7" fmla="*/ 17 h 29"/>
                  <a:gd name="T8" fmla="*/ 16 w 21"/>
                  <a:gd name="T9" fmla="*/ 11 h 29"/>
                  <a:gd name="T10" fmla="*/ 18 w 21"/>
                  <a:gd name="T11" fmla="*/ 0 h 29"/>
                  <a:gd name="T12" fmla="*/ 3 w 21"/>
                  <a:gd name="T13" fmla="*/ 9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8">
                    <a:moveTo>
                      <a:pt x="3" y="9"/>
                    </a:moveTo>
                    <a:cubicBezTo>
                      <a:pt x="0" y="16"/>
                      <a:pt x="0" y="23"/>
                      <a:pt x="4" y="29"/>
                    </a:cubicBezTo>
                    <a:cubicBezTo>
                      <a:pt x="8" y="23"/>
                      <a:pt x="15" y="20"/>
                      <a:pt x="21" y="21"/>
                    </a:cubicBezTo>
                    <a:cubicBezTo>
                      <a:pt x="20" y="20"/>
                      <a:pt x="19" y="19"/>
                      <a:pt x="18" y="17"/>
                    </a:cubicBezTo>
                    <a:cubicBezTo>
                      <a:pt x="17" y="15"/>
                      <a:pt x="16" y="13"/>
                      <a:pt x="16" y="11"/>
                    </a:cubicBezTo>
                    <a:cubicBezTo>
                      <a:pt x="15" y="7"/>
                      <a:pt x="16" y="3"/>
                      <a:pt x="18" y="0"/>
                    </a:cubicBezTo>
                    <a:cubicBezTo>
                      <a:pt x="11" y="0"/>
                      <a:pt x="6" y="3"/>
                      <a:pt x="3" y="9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725"/>
              <p:cNvSpPr/>
              <p:nvPr/>
            </p:nvSpPr>
            <p:spPr bwMode="auto">
              <a:xfrm>
                <a:off x="3906" y="2703"/>
                <a:ext cx="59" cy="76"/>
              </a:xfrm>
              <a:custGeom>
                <a:gdLst>
                  <a:gd name="T0" fmla="*/ 2 w 25"/>
                  <a:gd name="T1" fmla="*/ 13 h 32"/>
                  <a:gd name="T2" fmla="*/ 9 w 25"/>
                  <a:gd name="T3" fmla="*/ 32 h 32"/>
                  <a:gd name="T4" fmla="*/ 14 w 25"/>
                  <a:gd name="T5" fmla="*/ 21 h 32"/>
                  <a:gd name="T6" fmla="*/ 25 w 25"/>
                  <a:gd name="T7" fmla="*/ 16 h 32"/>
                  <a:gd name="T8" fmla="*/ 17 w 25"/>
                  <a:gd name="T9" fmla="*/ 10 h 32"/>
                  <a:gd name="T10" fmla="*/ 16 w 25"/>
                  <a:gd name="T11" fmla="*/ 0 h 32"/>
                  <a:gd name="T12" fmla="*/ 2 w 25"/>
                  <a:gd name="T13" fmla="*/ 13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2">
                    <a:moveTo>
                      <a:pt x="2" y="13"/>
                    </a:moveTo>
                    <a:cubicBezTo>
                      <a:pt x="0" y="20"/>
                      <a:pt x="4" y="27"/>
                      <a:pt x="9" y="32"/>
                    </a:cubicBezTo>
                    <a:cubicBezTo>
                      <a:pt x="10" y="28"/>
                      <a:pt x="12" y="24"/>
                      <a:pt x="14" y="21"/>
                    </a:cubicBezTo>
                    <a:cubicBezTo>
                      <a:pt x="17" y="19"/>
                      <a:pt x="21" y="16"/>
                      <a:pt x="25" y="16"/>
                    </a:cubicBezTo>
                    <a:cubicBezTo>
                      <a:pt x="22" y="15"/>
                      <a:pt x="19" y="13"/>
                      <a:pt x="17" y="10"/>
                    </a:cubicBezTo>
                    <a:cubicBezTo>
                      <a:pt x="16" y="7"/>
                      <a:pt x="15" y="3"/>
                      <a:pt x="16" y="0"/>
                    </a:cubicBezTo>
                    <a:cubicBezTo>
                      <a:pt x="9" y="0"/>
                      <a:pt x="3" y="6"/>
                      <a:pt x="2" y="1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726"/>
              <p:cNvSpPr/>
              <p:nvPr/>
            </p:nvSpPr>
            <p:spPr bwMode="auto">
              <a:xfrm>
                <a:off x="3904" y="2791"/>
                <a:ext cx="54" cy="74"/>
              </a:xfrm>
              <a:custGeom>
                <a:gdLst>
                  <a:gd name="T0" fmla="*/ 15 w 23"/>
                  <a:gd name="T1" fmla="*/ 8 h 31"/>
                  <a:gd name="T2" fmla="*/ 11 w 23"/>
                  <a:gd name="T3" fmla="*/ 0 h 31"/>
                  <a:gd name="T4" fmla="*/ 1 w 23"/>
                  <a:gd name="T5" fmla="*/ 16 h 31"/>
                  <a:gd name="T6" fmla="*/ 10 w 23"/>
                  <a:gd name="T7" fmla="*/ 31 h 31"/>
                  <a:gd name="T8" fmla="*/ 23 w 23"/>
                  <a:gd name="T9" fmla="*/ 14 h 31"/>
                  <a:gd name="T10" fmla="*/ 20 w 23"/>
                  <a:gd name="T11" fmla="*/ 13 h 31"/>
                  <a:gd name="T12" fmla="*/ 15 w 23"/>
                  <a:gd name="T13" fmla="*/ 8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1">
                    <a:moveTo>
                      <a:pt x="15" y="8"/>
                    </a:moveTo>
                    <a:cubicBezTo>
                      <a:pt x="13" y="6"/>
                      <a:pt x="11" y="3"/>
                      <a:pt x="11" y="0"/>
                    </a:cubicBezTo>
                    <a:cubicBezTo>
                      <a:pt x="5" y="4"/>
                      <a:pt x="0" y="9"/>
                      <a:pt x="1" y="16"/>
                    </a:cubicBezTo>
                    <a:cubicBezTo>
                      <a:pt x="1" y="23"/>
                      <a:pt x="5" y="28"/>
                      <a:pt x="10" y="31"/>
                    </a:cubicBezTo>
                    <a:cubicBezTo>
                      <a:pt x="10" y="23"/>
                      <a:pt x="16" y="15"/>
                      <a:pt x="23" y="14"/>
                    </a:cubicBezTo>
                    <a:cubicBezTo>
                      <a:pt x="22" y="13"/>
                      <a:pt x="21" y="13"/>
                      <a:pt x="20" y="13"/>
                    </a:cubicBezTo>
                    <a:cubicBezTo>
                      <a:pt x="18" y="12"/>
                      <a:pt x="16" y="10"/>
                      <a:pt x="15" y="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727"/>
              <p:cNvSpPr/>
              <p:nvPr/>
            </p:nvSpPr>
            <p:spPr bwMode="auto">
              <a:xfrm>
                <a:off x="3916" y="2870"/>
                <a:ext cx="16" cy="9"/>
              </a:xfrm>
              <a:custGeom>
                <a:gdLst>
                  <a:gd name="T0" fmla="*/ 0 w 7"/>
                  <a:gd name="T1" fmla="*/ 4 h 4"/>
                  <a:gd name="T2" fmla="*/ 7 w 7"/>
                  <a:gd name="T3" fmla="*/ 4 h 4"/>
                  <a:gd name="T4" fmla="*/ 6 w 7"/>
                  <a:gd name="T5" fmla="*/ 0 h 4"/>
                  <a:gd name="T6" fmla="*/ 0 w 7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2"/>
                      <a:pt x="6" y="0"/>
                    </a:cubicBezTo>
                    <a:cubicBezTo>
                      <a:pt x="4" y="1"/>
                      <a:pt x="2" y="2"/>
                      <a:pt x="0" y="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728"/>
              <p:cNvSpPr/>
              <p:nvPr/>
            </p:nvSpPr>
            <p:spPr bwMode="auto">
              <a:xfrm>
                <a:off x="3932" y="2827"/>
                <a:ext cx="41" cy="52"/>
              </a:xfrm>
              <a:custGeom>
                <a:gdLst>
                  <a:gd name="T0" fmla="*/ 4 w 17"/>
                  <a:gd name="T1" fmla="*/ 5 h 22"/>
                  <a:gd name="T2" fmla="*/ 0 w 17"/>
                  <a:gd name="T3" fmla="*/ 17 h 22"/>
                  <a:gd name="T4" fmla="*/ 2 w 17"/>
                  <a:gd name="T5" fmla="*/ 22 h 22"/>
                  <a:gd name="T6" fmla="*/ 17 w 17"/>
                  <a:gd name="T7" fmla="*/ 22 h 22"/>
                  <a:gd name="T8" fmla="*/ 14 w 17"/>
                  <a:gd name="T9" fmla="*/ 0 h 22"/>
                  <a:gd name="T10" fmla="*/ 4 w 17"/>
                  <a:gd name="T11" fmla="*/ 5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2">
                    <a:moveTo>
                      <a:pt x="4" y="5"/>
                    </a:moveTo>
                    <a:cubicBezTo>
                      <a:pt x="1" y="8"/>
                      <a:pt x="0" y="12"/>
                      <a:pt x="0" y="17"/>
                    </a:cubicBezTo>
                    <a:cubicBezTo>
                      <a:pt x="0" y="18"/>
                      <a:pt x="1" y="20"/>
                      <a:pt x="2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15"/>
                      <a:pt x="15" y="7"/>
                      <a:pt x="14" y="0"/>
                    </a:cubicBezTo>
                    <a:cubicBezTo>
                      <a:pt x="10" y="1"/>
                      <a:pt x="7" y="2"/>
                      <a:pt x="4" y="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729"/>
              <p:cNvSpPr/>
              <p:nvPr/>
            </p:nvSpPr>
            <p:spPr bwMode="auto">
              <a:xfrm>
                <a:off x="4656" y="2390"/>
                <a:ext cx="64" cy="26"/>
              </a:xfrm>
              <a:custGeom>
                <a:gdLst>
                  <a:gd name="T0" fmla="*/ 13 w 27"/>
                  <a:gd name="T1" fmla="*/ 0 h 11"/>
                  <a:gd name="T2" fmla="*/ 0 w 27"/>
                  <a:gd name="T3" fmla="*/ 10 h 11"/>
                  <a:gd name="T4" fmla="*/ 20 w 27"/>
                  <a:gd name="T5" fmla="*/ 11 h 11"/>
                  <a:gd name="T6" fmla="*/ 27 w 27"/>
                  <a:gd name="T7" fmla="*/ 11 h 11"/>
                  <a:gd name="T8" fmla="*/ 27 w 27"/>
                  <a:gd name="T9" fmla="*/ 11 h 11"/>
                  <a:gd name="T10" fmla="*/ 13 w 27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1">
                    <a:moveTo>
                      <a:pt x="13" y="0"/>
                    </a:moveTo>
                    <a:cubicBezTo>
                      <a:pt x="6" y="0"/>
                      <a:pt x="2" y="4"/>
                      <a:pt x="0" y="10"/>
                    </a:cubicBezTo>
                    <a:cubicBezTo>
                      <a:pt x="7" y="10"/>
                      <a:pt x="13" y="11"/>
                      <a:pt x="20" y="11"/>
                    </a:cubicBezTo>
                    <a:cubicBezTo>
                      <a:pt x="22" y="11"/>
                      <a:pt x="25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5" y="4"/>
                      <a:pt x="19" y="0"/>
                      <a:pt x="13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730"/>
              <p:cNvSpPr/>
              <p:nvPr/>
            </p:nvSpPr>
            <p:spPr bwMode="auto">
              <a:xfrm>
                <a:off x="4711" y="2395"/>
                <a:ext cx="19" cy="17"/>
              </a:xfrm>
              <a:custGeom>
                <a:gdLst>
                  <a:gd name="T0" fmla="*/ 8 w 8"/>
                  <a:gd name="T1" fmla="*/ 4 h 7"/>
                  <a:gd name="T2" fmla="*/ 0 w 8"/>
                  <a:gd name="T3" fmla="*/ 0 h 7"/>
                  <a:gd name="T4" fmla="*/ 5 w 8"/>
                  <a:gd name="T5" fmla="*/ 7 h 7"/>
                  <a:gd name="T6" fmla="*/ 8 w 8"/>
                  <a:gd name="T7" fmla="*/ 4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cubicBezTo>
                      <a:pt x="5" y="3"/>
                      <a:pt x="3" y="2"/>
                      <a:pt x="0" y="0"/>
                    </a:cubicBezTo>
                    <a:cubicBezTo>
                      <a:pt x="2" y="2"/>
                      <a:pt x="4" y="4"/>
                      <a:pt x="5" y="7"/>
                    </a:cubicBezTo>
                    <a:cubicBezTo>
                      <a:pt x="6" y="6"/>
                      <a:pt x="7" y="5"/>
                      <a:pt x="8" y="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731"/>
              <p:cNvSpPr/>
              <p:nvPr/>
            </p:nvSpPr>
            <p:spPr bwMode="auto">
              <a:xfrm>
                <a:off x="3975" y="2554"/>
                <a:ext cx="57" cy="62"/>
              </a:xfrm>
              <a:custGeom>
                <a:gdLst>
                  <a:gd name="T0" fmla="*/ 5 w 24"/>
                  <a:gd name="T1" fmla="*/ 7 h 26"/>
                  <a:gd name="T2" fmla="*/ 4 w 24"/>
                  <a:gd name="T3" fmla="*/ 26 h 26"/>
                  <a:gd name="T4" fmla="*/ 24 w 24"/>
                  <a:gd name="T5" fmla="*/ 20 h 26"/>
                  <a:gd name="T6" fmla="*/ 22 w 24"/>
                  <a:gd name="T7" fmla="*/ 1 h 26"/>
                  <a:gd name="T8" fmla="*/ 5 w 24"/>
                  <a:gd name="T9" fmla="*/ 7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5" y="7"/>
                    </a:moveTo>
                    <a:cubicBezTo>
                      <a:pt x="0" y="12"/>
                      <a:pt x="0" y="21"/>
                      <a:pt x="4" y="26"/>
                    </a:cubicBezTo>
                    <a:cubicBezTo>
                      <a:pt x="9" y="20"/>
                      <a:pt x="17" y="18"/>
                      <a:pt x="24" y="20"/>
                    </a:cubicBezTo>
                    <a:cubicBezTo>
                      <a:pt x="20" y="15"/>
                      <a:pt x="19" y="7"/>
                      <a:pt x="22" y="1"/>
                    </a:cubicBezTo>
                    <a:cubicBezTo>
                      <a:pt x="16" y="0"/>
                      <a:pt x="9" y="3"/>
                      <a:pt x="5" y="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732"/>
              <p:cNvSpPr/>
              <p:nvPr/>
            </p:nvSpPr>
            <p:spPr bwMode="auto">
              <a:xfrm>
                <a:off x="3890" y="2654"/>
                <a:ext cx="56" cy="73"/>
              </a:xfrm>
              <a:custGeom>
                <a:gdLst>
                  <a:gd name="T0" fmla="*/ 21 w 24"/>
                  <a:gd name="T1" fmla="*/ 0 h 31"/>
                  <a:gd name="T2" fmla="*/ 3 w 24"/>
                  <a:gd name="T3" fmla="*/ 12 h 31"/>
                  <a:gd name="T4" fmla="*/ 8 w 24"/>
                  <a:gd name="T5" fmla="*/ 31 h 31"/>
                  <a:gd name="T6" fmla="*/ 23 w 24"/>
                  <a:gd name="T7" fmla="*/ 19 h 31"/>
                  <a:gd name="T8" fmla="*/ 24 w 24"/>
                  <a:gd name="T9" fmla="*/ 16 h 31"/>
                  <a:gd name="T10" fmla="*/ 21 w 24"/>
                  <a:gd name="T11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31">
                    <a:moveTo>
                      <a:pt x="21" y="0"/>
                    </a:moveTo>
                    <a:cubicBezTo>
                      <a:pt x="13" y="0"/>
                      <a:pt x="5" y="4"/>
                      <a:pt x="3" y="12"/>
                    </a:cubicBezTo>
                    <a:cubicBezTo>
                      <a:pt x="0" y="19"/>
                      <a:pt x="2" y="26"/>
                      <a:pt x="8" y="31"/>
                    </a:cubicBezTo>
                    <a:cubicBezTo>
                      <a:pt x="10" y="25"/>
                      <a:pt x="16" y="19"/>
                      <a:pt x="23" y="19"/>
                    </a:cubicBezTo>
                    <a:cubicBezTo>
                      <a:pt x="23" y="18"/>
                      <a:pt x="24" y="17"/>
                      <a:pt x="24" y="16"/>
                    </a:cubicBezTo>
                    <a:cubicBezTo>
                      <a:pt x="21" y="11"/>
                      <a:pt x="19" y="5"/>
                      <a:pt x="21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733"/>
              <p:cNvSpPr/>
              <p:nvPr/>
            </p:nvSpPr>
            <p:spPr bwMode="auto">
              <a:xfrm>
                <a:off x="3873" y="2827"/>
                <a:ext cx="52" cy="52"/>
              </a:xfrm>
              <a:custGeom>
                <a:gdLst>
                  <a:gd name="T0" fmla="*/ 22 w 22"/>
                  <a:gd name="T1" fmla="*/ 17 h 22"/>
                  <a:gd name="T2" fmla="*/ 12 w 22"/>
                  <a:gd name="T3" fmla="*/ 1 h 22"/>
                  <a:gd name="T4" fmla="*/ 12 w 22"/>
                  <a:gd name="T5" fmla="*/ 0 h 22"/>
                  <a:gd name="T6" fmla="*/ 1 w 22"/>
                  <a:gd name="T7" fmla="*/ 17 h 22"/>
                  <a:gd name="T8" fmla="*/ 2 w 22"/>
                  <a:gd name="T9" fmla="*/ 22 h 22"/>
                  <a:gd name="T10" fmla="*/ 16 w 22"/>
                  <a:gd name="T11" fmla="*/ 22 h 22"/>
                  <a:gd name="T12" fmla="*/ 22 w 22"/>
                  <a:gd name="T13" fmla="*/ 17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2">
                    <a:moveTo>
                      <a:pt x="22" y="17"/>
                    </a:moveTo>
                    <a:cubicBezTo>
                      <a:pt x="16" y="14"/>
                      <a:pt x="12" y="8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5" y="2"/>
                      <a:pt x="0" y="9"/>
                      <a:pt x="1" y="17"/>
                    </a:cubicBezTo>
                    <a:cubicBezTo>
                      <a:pt x="1" y="19"/>
                      <a:pt x="1" y="20"/>
                      <a:pt x="2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20"/>
                      <a:pt x="20" y="18"/>
                      <a:pt x="22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734"/>
              <p:cNvSpPr/>
              <p:nvPr/>
            </p:nvSpPr>
            <p:spPr bwMode="auto">
              <a:xfrm>
                <a:off x="6002" y="2167"/>
                <a:ext cx="135" cy="93"/>
              </a:xfrm>
              <a:custGeom>
                <a:gdLst>
                  <a:gd name="T0" fmla="*/ 40 w 57"/>
                  <a:gd name="T1" fmla="*/ 15 h 39"/>
                  <a:gd name="T2" fmla="*/ 28 w 57"/>
                  <a:gd name="T3" fmla="*/ 26 h 39"/>
                  <a:gd name="T4" fmla="*/ 15 w 57"/>
                  <a:gd name="T5" fmla="*/ 25 h 39"/>
                  <a:gd name="T6" fmla="*/ 12 w 57"/>
                  <a:gd name="T7" fmla="*/ 16 h 39"/>
                  <a:gd name="T8" fmla="*/ 13 w 57"/>
                  <a:gd name="T9" fmla="*/ 15 h 39"/>
                  <a:gd name="T10" fmla="*/ 13 w 57"/>
                  <a:gd name="T11" fmla="*/ 16 h 39"/>
                  <a:gd name="T12" fmla="*/ 18 w 57"/>
                  <a:gd name="T13" fmla="*/ 20 h 39"/>
                  <a:gd name="T14" fmla="*/ 28 w 57"/>
                  <a:gd name="T15" fmla="*/ 12 h 39"/>
                  <a:gd name="T16" fmla="*/ 18 w 57"/>
                  <a:gd name="T17" fmla="*/ 3 h 39"/>
                  <a:gd name="T18" fmla="*/ 2 w 57"/>
                  <a:gd name="T19" fmla="*/ 15 h 39"/>
                  <a:gd name="T20" fmla="*/ 10 w 57"/>
                  <a:gd name="T21" fmla="*/ 35 h 39"/>
                  <a:gd name="T22" fmla="*/ 37 w 57"/>
                  <a:gd name="T23" fmla="*/ 33 h 39"/>
                  <a:gd name="T24" fmla="*/ 37 w 57"/>
                  <a:gd name="T25" fmla="*/ 33 h 39"/>
                  <a:gd name="T26" fmla="*/ 47 w 57"/>
                  <a:gd name="T27" fmla="*/ 17 h 39"/>
                  <a:gd name="T28" fmla="*/ 57 w 57"/>
                  <a:gd name="T29" fmla="*/ 5 h 39"/>
                  <a:gd name="T30" fmla="*/ 49 w 57"/>
                  <a:gd name="T31" fmla="*/ 0 h 39"/>
                  <a:gd name="T32" fmla="*/ 45 w 57"/>
                  <a:gd name="T33" fmla="*/ 7 h 39"/>
                  <a:gd name="T34" fmla="*/ 40 w 57"/>
                  <a:gd name="T35" fmla="*/ 15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7" h="39">
                    <a:moveTo>
                      <a:pt x="40" y="15"/>
                    </a:moveTo>
                    <a:cubicBezTo>
                      <a:pt x="37" y="19"/>
                      <a:pt x="33" y="24"/>
                      <a:pt x="28" y="26"/>
                    </a:cubicBezTo>
                    <a:cubicBezTo>
                      <a:pt x="24" y="28"/>
                      <a:pt x="19" y="28"/>
                      <a:pt x="15" y="25"/>
                    </a:cubicBezTo>
                    <a:cubicBezTo>
                      <a:pt x="12" y="23"/>
                      <a:pt x="10" y="19"/>
                      <a:pt x="12" y="16"/>
                    </a:cubicBezTo>
                    <a:cubicBezTo>
                      <a:pt x="12" y="15"/>
                      <a:pt x="13" y="15"/>
                      <a:pt x="13" y="15"/>
                    </a:cubicBezTo>
                    <a:cubicBezTo>
                      <a:pt x="13" y="15"/>
                      <a:pt x="13" y="16"/>
                      <a:pt x="13" y="16"/>
                    </a:cubicBezTo>
                    <a:cubicBezTo>
                      <a:pt x="14" y="18"/>
                      <a:pt x="16" y="19"/>
                      <a:pt x="18" y="20"/>
                    </a:cubicBezTo>
                    <a:cubicBezTo>
                      <a:pt x="23" y="20"/>
                      <a:pt x="29" y="17"/>
                      <a:pt x="28" y="12"/>
                    </a:cubicBezTo>
                    <a:cubicBezTo>
                      <a:pt x="27" y="7"/>
                      <a:pt x="23" y="3"/>
                      <a:pt x="18" y="3"/>
                    </a:cubicBezTo>
                    <a:cubicBezTo>
                      <a:pt x="11" y="2"/>
                      <a:pt x="4" y="7"/>
                      <a:pt x="2" y="15"/>
                    </a:cubicBezTo>
                    <a:cubicBezTo>
                      <a:pt x="0" y="22"/>
                      <a:pt x="3" y="31"/>
                      <a:pt x="10" y="35"/>
                    </a:cubicBezTo>
                    <a:cubicBezTo>
                      <a:pt x="18" y="39"/>
                      <a:pt x="29" y="38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40" y="27"/>
                      <a:pt x="43" y="22"/>
                      <a:pt x="47" y="17"/>
                    </a:cubicBezTo>
                    <a:cubicBezTo>
                      <a:pt x="50" y="13"/>
                      <a:pt x="53" y="8"/>
                      <a:pt x="57" y="5"/>
                    </a:cubicBezTo>
                    <a:cubicBezTo>
                      <a:pt x="54" y="4"/>
                      <a:pt x="51" y="2"/>
                      <a:pt x="49" y="0"/>
                    </a:cubicBezTo>
                    <a:cubicBezTo>
                      <a:pt x="48" y="3"/>
                      <a:pt x="46" y="5"/>
                      <a:pt x="45" y="7"/>
                    </a:cubicBezTo>
                    <a:cubicBezTo>
                      <a:pt x="43" y="10"/>
                      <a:pt x="42" y="12"/>
                      <a:pt x="40" y="1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735"/>
              <p:cNvSpPr/>
              <p:nvPr/>
            </p:nvSpPr>
            <p:spPr bwMode="auto">
              <a:xfrm>
                <a:off x="4940" y="2419"/>
                <a:ext cx="88" cy="97"/>
              </a:xfrm>
              <a:custGeom>
                <a:gdLst>
                  <a:gd name="T0" fmla="*/ 10 w 37"/>
                  <a:gd name="T1" fmla="*/ 26 h 41"/>
                  <a:gd name="T2" fmla="*/ 20 w 37"/>
                  <a:gd name="T3" fmla="*/ 41 h 41"/>
                  <a:gd name="T4" fmla="*/ 26 w 37"/>
                  <a:gd name="T5" fmla="*/ 25 h 41"/>
                  <a:gd name="T6" fmla="*/ 33 w 37"/>
                  <a:gd name="T7" fmla="*/ 11 h 41"/>
                  <a:gd name="T8" fmla="*/ 37 w 37"/>
                  <a:gd name="T9" fmla="*/ 0 h 41"/>
                  <a:gd name="T10" fmla="*/ 0 w 37"/>
                  <a:gd name="T11" fmla="*/ 7 h 41"/>
                  <a:gd name="T12" fmla="*/ 10 w 37"/>
                  <a:gd name="T13" fmla="*/ 26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41">
                    <a:moveTo>
                      <a:pt x="10" y="26"/>
                    </a:moveTo>
                    <a:cubicBezTo>
                      <a:pt x="13" y="31"/>
                      <a:pt x="16" y="36"/>
                      <a:pt x="20" y="41"/>
                    </a:cubicBezTo>
                    <a:cubicBezTo>
                      <a:pt x="22" y="36"/>
                      <a:pt x="24" y="31"/>
                      <a:pt x="26" y="25"/>
                    </a:cubicBezTo>
                    <a:cubicBezTo>
                      <a:pt x="28" y="21"/>
                      <a:pt x="31" y="16"/>
                      <a:pt x="33" y="11"/>
                    </a:cubicBezTo>
                    <a:cubicBezTo>
                      <a:pt x="34" y="7"/>
                      <a:pt x="36" y="4"/>
                      <a:pt x="37" y="0"/>
                    </a:cubicBezTo>
                    <a:cubicBezTo>
                      <a:pt x="25" y="3"/>
                      <a:pt x="13" y="6"/>
                      <a:pt x="0" y="7"/>
                    </a:cubicBezTo>
                    <a:cubicBezTo>
                      <a:pt x="3" y="14"/>
                      <a:pt x="7" y="19"/>
                      <a:pt x="10" y="2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736"/>
              <p:cNvSpPr/>
              <p:nvPr/>
            </p:nvSpPr>
            <p:spPr bwMode="auto">
              <a:xfrm>
                <a:off x="4370" y="2400"/>
                <a:ext cx="71" cy="31"/>
              </a:xfrm>
              <a:custGeom>
                <a:gdLst>
                  <a:gd name="T0" fmla="*/ 13 w 30"/>
                  <a:gd name="T1" fmla="*/ 0 h 13"/>
                  <a:gd name="T2" fmla="*/ 4 w 30"/>
                  <a:gd name="T3" fmla="*/ 4 h 13"/>
                  <a:gd name="T4" fmla="*/ 0 w 30"/>
                  <a:gd name="T5" fmla="*/ 13 h 13"/>
                  <a:gd name="T6" fmla="*/ 24 w 30"/>
                  <a:gd name="T7" fmla="*/ 10 h 13"/>
                  <a:gd name="T8" fmla="*/ 30 w 30"/>
                  <a:gd name="T9" fmla="*/ 9 h 13"/>
                  <a:gd name="T10" fmla="*/ 13 w 30"/>
                  <a:gd name="T11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13" y="0"/>
                    </a:moveTo>
                    <a:cubicBezTo>
                      <a:pt x="10" y="1"/>
                      <a:pt x="6" y="2"/>
                      <a:pt x="4" y="4"/>
                    </a:cubicBezTo>
                    <a:cubicBezTo>
                      <a:pt x="2" y="7"/>
                      <a:pt x="1" y="9"/>
                      <a:pt x="0" y="13"/>
                    </a:cubicBezTo>
                    <a:cubicBezTo>
                      <a:pt x="8" y="11"/>
                      <a:pt x="16" y="10"/>
                      <a:pt x="24" y="10"/>
                    </a:cubicBezTo>
                    <a:cubicBezTo>
                      <a:pt x="26" y="9"/>
                      <a:pt x="28" y="9"/>
                      <a:pt x="30" y="9"/>
                    </a:cubicBezTo>
                    <a:cubicBezTo>
                      <a:pt x="27" y="3"/>
                      <a:pt x="19" y="0"/>
                      <a:pt x="13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737"/>
              <p:cNvSpPr/>
              <p:nvPr/>
            </p:nvSpPr>
            <p:spPr bwMode="auto">
              <a:xfrm>
                <a:off x="3871" y="2737"/>
                <a:ext cx="57" cy="83"/>
              </a:xfrm>
              <a:custGeom>
                <a:gdLst>
                  <a:gd name="T0" fmla="*/ 24 w 24"/>
                  <a:gd name="T1" fmla="*/ 22 h 35"/>
                  <a:gd name="T2" fmla="*/ 24 w 24"/>
                  <a:gd name="T3" fmla="*/ 20 h 35"/>
                  <a:gd name="T4" fmla="*/ 24 w 24"/>
                  <a:gd name="T5" fmla="*/ 20 h 35"/>
                  <a:gd name="T6" fmla="*/ 24 w 24"/>
                  <a:gd name="T7" fmla="*/ 19 h 35"/>
                  <a:gd name="T8" fmla="*/ 15 w 24"/>
                  <a:gd name="T9" fmla="*/ 0 h 35"/>
                  <a:gd name="T10" fmla="*/ 7 w 24"/>
                  <a:gd name="T11" fmla="*/ 4 h 35"/>
                  <a:gd name="T12" fmla="*/ 1 w 24"/>
                  <a:gd name="T13" fmla="*/ 16 h 35"/>
                  <a:gd name="T14" fmla="*/ 14 w 24"/>
                  <a:gd name="T15" fmla="*/ 35 h 35"/>
                  <a:gd name="T16" fmla="*/ 24 w 24"/>
                  <a:gd name="T17" fmla="*/ 22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35">
                    <a:moveTo>
                      <a:pt x="24" y="22"/>
                    </a:moveTo>
                    <a:cubicBezTo>
                      <a:pt x="24" y="21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18" y="14"/>
                      <a:pt x="14" y="7"/>
                      <a:pt x="15" y="0"/>
                    </a:cubicBezTo>
                    <a:cubicBezTo>
                      <a:pt x="12" y="0"/>
                      <a:pt x="9" y="2"/>
                      <a:pt x="7" y="4"/>
                    </a:cubicBezTo>
                    <a:cubicBezTo>
                      <a:pt x="4" y="7"/>
                      <a:pt x="1" y="11"/>
                      <a:pt x="1" y="16"/>
                    </a:cubicBezTo>
                    <a:cubicBezTo>
                      <a:pt x="0" y="24"/>
                      <a:pt x="5" y="32"/>
                      <a:pt x="14" y="35"/>
                    </a:cubicBezTo>
                    <a:cubicBezTo>
                      <a:pt x="15" y="29"/>
                      <a:pt x="19" y="24"/>
                      <a:pt x="24" y="2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738"/>
              <p:cNvSpPr/>
              <p:nvPr/>
            </p:nvSpPr>
            <p:spPr bwMode="auto">
              <a:xfrm>
                <a:off x="3965" y="2388"/>
                <a:ext cx="1075" cy="491"/>
              </a:xfrm>
              <a:custGeom>
                <a:gdLst>
                  <a:gd name="T0" fmla="*/ 12 w 454"/>
                  <a:gd name="T1" fmla="*/ 168 h 207"/>
                  <a:gd name="T2" fmla="*/ 31 w 454"/>
                  <a:gd name="T3" fmla="*/ 111 h 207"/>
                  <a:gd name="T4" fmla="*/ 78 w 454"/>
                  <a:gd name="T5" fmla="*/ 66 h 207"/>
                  <a:gd name="T6" fmla="*/ 138 w 454"/>
                  <a:gd name="T7" fmla="*/ 39 h 207"/>
                  <a:gd name="T8" fmla="*/ 295 w 454"/>
                  <a:gd name="T9" fmla="*/ 21 h 207"/>
                  <a:gd name="T10" fmla="*/ 337 w 454"/>
                  <a:gd name="T11" fmla="*/ 22 h 207"/>
                  <a:gd name="T12" fmla="*/ 376 w 454"/>
                  <a:gd name="T13" fmla="*/ 22 h 207"/>
                  <a:gd name="T14" fmla="*/ 450 w 454"/>
                  <a:gd name="T15" fmla="*/ 11 h 207"/>
                  <a:gd name="T16" fmla="*/ 450 w 454"/>
                  <a:gd name="T17" fmla="*/ 11 h 207"/>
                  <a:gd name="T18" fmla="*/ 454 w 454"/>
                  <a:gd name="T19" fmla="*/ 1 h 207"/>
                  <a:gd name="T20" fmla="*/ 453 w 454"/>
                  <a:gd name="T21" fmla="*/ 0 h 207"/>
                  <a:gd name="T22" fmla="*/ 426 w 454"/>
                  <a:gd name="T23" fmla="*/ 13 h 207"/>
                  <a:gd name="T24" fmla="*/ 352 w 454"/>
                  <a:gd name="T25" fmla="*/ 15 h 207"/>
                  <a:gd name="T26" fmla="*/ 345 w 454"/>
                  <a:gd name="T27" fmla="*/ 14 h 207"/>
                  <a:gd name="T28" fmla="*/ 344 w 454"/>
                  <a:gd name="T29" fmla="*/ 14 h 207"/>
                  <a:gd name="T30" fmla="*/ 322 w 454"/>
                  <a:gd name="T31" fmla="*/ 13 h 207"/>
                  <a:gd name="T32" fmla="*/ 294 w 454"/>
                  <a:gd name="T33" fmla="*/ 13 h 207"/>
                  <a:gd name="T34" fmla="*/ 216 w 454"/>
                  <a:gd name="T35" fmla="*/ 15 h 207"/>
                  <a:gd name="T36" fmla="*/ 171 w 454"/>
                  <a:gd name="T37" fmla="*/ 20 h 207"/>
                  <a:gd name="T38" fmla="*/ 171 w 454"/>
                  <a:gd name="T39" fmla="*/ 20 h 207"/>
                  <a:gd name="T40" fmla="*/ 142 w 454"/>
                  <a:gd name="T41" fmla="*/ 26 h 207"/>
                  <a:gd name="T42" fmla="*/ 30 w 454"/>
                  <a:gd name="T43" fmla="*/ 94 h 207"/>
                  <a:gd name="T44" fmla="*/ 3 w 454"/>
                  <a:gd name="T45" fmla="*/ 152 h 207"/>
                  <a:gd name="T46" fmla="*/ 5 w 454"/>
                  <a:gd name="T47" fmla="*/ 207 h 207"/>
                  <a:gd name="T48" fmla="*/ 13 w 454"/>
                  <a:gd name="T49" fmla="*/ 207 h 207"/>
                  <a:gd name="T50" fmla="*/ 12 w 454"/>
                  <a:gd name="T51" fmla="*/ 198 h 207"/>
                  <a:gd name="T52" fmla="*/ 12 w 454"/>
                  <a:gd name="T53" fmla="*/ 168 h 2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2" h="206">
                    <a:moveTo>
                      <a:pt x="12" y="168"/>
                    </a:moveTo>
                    <a:cubicBezTo>
                      <a:pt x="14" y="148"/>
                      <a:pt x="20" y="128"/>
                      <a:pt x="31" y="111"/>
                    </a:cubicBezTo>
                    <a:cubicBezTo>
                      <a:pt x="43" y="93"/>
                      <a:pt x="60" y="77"/>
                      <a:pt x="78" y="66"/>
                    </a:cubicBezTo>
                    <a:cubicBezTo>
                      <a:pt x="97" y="54"/>
                      <a:pt x="117" y="45"/>
                      <a:pt x="138" y="39"/>
                    </a:cubicBezTo>
                    <a:cubicBezTo>
                      <a:pt x="188" y="24"/>
                      <a:pt x="242" y="22"/>
                      <a:pt x="295" y="21"/>
                    </a:cubicBezTo>
                    <a:cubicBezTo>
                      <a:pt x="309" y="21"/>
                      <a:pt x="323" y="21"/>
                      <a:pt x="337" y="22"/>
                    </a:cubicBezTo>
                    <a:cubicBezTo>
                      <a:pt x="350" y="22"/>
                      <a:pt x="363" y="22"/>
                      <a:pt x="376" y="22"/>
                    </a:cubicBezTo>
                    <a:cubicBezTo>
                      <a:pt x="401" y="21"/>
                      <a:pt x="426" y="17"/>
                      <a:pt x="450" y="11"/>
                    </a:cubicBezTo>
                    <a:cubicBezTo>
                      <a:pt x="450" y="11"/>
                      <a:pt x="450" y="11"/>
                      <a:pt x="450" y="11"/>
                    </a:cubicBezTo>
                    <a:cubicBezTo>
                      <a:pt x="451" y="8"/>
                      <a:pt x="452" y="4"/>
                      <a:pt x="454" y="1"/>
                    </a:cubicBezTo>
                    <a:cubicBezTo>
                      <a:pt x="454" y="1"/>
                      <a:pt x="453" y="0"/>
                      <a:pt x="453" y="0"/>
                    </a:cubicBezTo>
                    <a:cubicBezTo>
                      <a:pt x="446" y="7"/>
                      <a:pt x="436" y="11"/>
                      <a:pt x="426" y="13"/>
                    </a:cubicBezTo>
                    <a:cubicBezTo>
                      <a:pt x="402" y="21"/>
                      <a:pt x="376" y="20"/>
                      <a:pt x="352" y="15"/>
                    </a:cubicBezTo>
                    <a:cubicBezTo>
                      <a:pt x="349" y="15"/>
                      <a:pt x="347" y="14"/>
                      <a:pt x="345" y="14"/>
                    </a:cubicBezTo>
                    <a:cubicBezTo>
                      <a:pt x="345" y="14"/>
                      <a:pt x="344" y="14"/>
                      <a:pt x="344" y="14"/>
                    </a:cubicBezTo>
                    <a:cubicBezTo>
                      <a:pt x="337" y="13"/>
                      <a:pt x="329" y="13"/>
                      <a:pt x="322" y="13"/>
                    </a:cubicBezTo>
                    <a:cubicBezTo>
                      <a:pt x="312" y="14"/>
                      <a:pt x="303" y="13"/>
                      <a:pt x="294" y="13"/>
                    </a:cubicBezTo>
                    <a:cubicBezTo>
                      <a:pt x="268" y="13"/>
                      <a:pt x="242" y="13"/>
                      <a:pt x="216" y="15"/>
                    </a:cubicBezTo>
                    <a:cubicBezTo>
                      <a:pt x="201" y="16"/>
                      <a:pt x="186" y="17"/>
                      <a:pt x="171" y="20"/>
                    </a:cubicBezTo>
                    <a:cubicBezTo>
                      <a:pt x="171" y="20"/>
                      <a:pt x="171" y="20"/>
                      <a:pt x="171" y="20"/>
                    </a:cubicBezTo>
                    <a:cubicBezTo>
                      <a:pt x="161" y="21"/>
                      <a:pt x="151" y="23"/>
                      <a:pt x="142" y="26"/>
                    </a:cubicBezTo>
                    <a:cubicBezTo>
                      <a:pt x="99" y="37"/>
                      <a:pt x="58" y="59"/>
                      <a:pt x="30" y="94"/>
                    </a:cubicBezTo>
                    <a:cubicBezTo>
                      <a:pt x="16" y="111"/>
                      <a:pt x="7" y="131"/>
                      <a:pt x="3" y="152"/>
                    </a:cubicBezTo>
                    <a:cubicBezTo>
                      <a:pt x="0" y="171"/>
                      <a:pt x="2" y="189"/>
                      <a:pt x="5" y="207"/>
                    </a:cubicBezTo>
                    <a:cubicBezTo>
                      <a:pt x="13" y="207"/>
                      <a:pt x="13" y="207"/>
                      <a:pt x="13" y="207"/>
                    </a:cubicBezTo>
                    <a:cubicBezTo>
                      <a:pt x="12" y="204"/>
                      <a:pt x="12" y="201"/>
                      <a:pt x="12" y="198"/>
                    </a:cubicBezTo>
                    <a:cubicBezTo>
                      <a:pt x="11" y="188"/>
                      <a:pt x="11" y="178"/>
                      <a:pt x="12" y="16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739"/>
              <p:cNvSpPr/>
              <p:nvPr/>
            </p:nvSpPr>
            <p:spPr bwMode="auto">
              <a:xfrm>
                <a:off x="4621" y="2362"/>
                <a:ext cx="83" cy="50"/>
              </a:xfrm>
              <a:custGeom>
                <a:gdLst>
                  <a:gd name="T0" fmla="*/ 28 w 35"/>
                  <a:gd name="T1" fmla="*/ 11 h 21"/>
                  <a:gd name="T2" fmla="*/ 35 w 35"/>
                  <a:gd name="T3" fmla="*/ 12 h 21"/>
                  <a:gd name="T4" fmla="*/ 21 w 35"/>
                  <a:gd name="T5" fmla="*/ 1 h 21"/>
                  <a:gd name="T6" fmla="*/ 12 w 35"/>
                  <a:gd name="T7" fmla="*/ 0 h 21"/>
                  <a:gd name="T8" fmla="*/ 12 w 35"/>
                  <a:gd name="T9" fmla="*/ 0 h 21"/>
                  <a:gd name="T10" fmla="*/ 0 w 35"/>
                  <a:gd name="T11" fmla="*/ 9 h 21"/>
                  <a:gd name="T12" fmla="*/ 14 w 35"/>
                  <a:gd name="T13" fmla="*/ 21 h 21"/>
                  <a:gd name="T14" fmla="*/ 28 w 35"/>
                  <a:gd name="T15" fmla="*/ 11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1">
                    <a:moveTo>
                      <a:pt x="28" y="11"/>
                    </a:moveTo>
                    <a:cubicBezTo>
                      <a:pt x="30" y="11"/>
                      <a:pt x="33" y="11"/>
                      <a:pt x="35" y="12"/>
                    </a:cubicBezTo>
                    <a:cubicBezTo>
                      <a:pt x="30" y="9"/>
                      <a:pt x="25" y="6"/>
                      <a:pt x="21" y="1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7" y="1"/>
                      <a:pt x="2" y="4"/>
                      <a:pt x="0" y="9"/>
                    </a:cubicBezTo>
                    <a:cubicBezTo>
                      <a:pt x="7" y="10"/>
                      <a:pt x="12" y="15"/>
                      <a:pt x="14" y="21"/>
                    </a:cubicBezTo>
                    <a:cubicBezTo>
                      <a:pt x="16" y="15"/>
                      <a:pt x="21" y="11"/>
                      <a:pt x="28" y="1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740"/>
              <p:cNvSpPr/>
              <p:nvPr/>
            </p:nvSpPr>
            <p:spPr bwMode="auto">
              <a:xfrm>
                <a:off x="4512" y="2385"/>
                <a:ext cx="69" cy="31"/>
              </a:xfrm>
              <a:custGeom>
                <a:gdLst>
                  <a:gd name="T0" fmla="*/ 12 w 29"/>
                  <a:gd name="T1" fmla="*/ 2 h 13"/>
                  <a:gd name="T2" fmla="*/ 12 w 29"/>
                  <a:gd name="T3" fmla="*/ 2 h 13"/>
                  <a:gd name="T4" fmla="*/ 0 w 29"/>
                  <a:gd name="T5" fmla="*/ 12 h 13"/>
                  <a:gd name="T6" fmla="*/ 0 w 29"/>
                  <a:gd name="T7" fmla="*/ 13 h 13"/>
                  <a:gd name="T8" fmla="*/ 29 w 29"/>
                  <a:gd name="T9" fmla="*/ 12 h 13"/>
                  <a:gd name="T10" fmla="*/ 12 w 29"/>
                  <a:gd name="T11" fmla="*/ 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3">
                    <a:moveTo>
                      <a:pt x="12" y="2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6" y="3"/>
                      <a:pt x="1" y="6"/>
                      <a:pt x="0" y="12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10" y="13"/>
                      <a:pt x="20" y="13"/>
                      <a:pt x="29" y="12"/>
                    </a:cubicBezTo>
                    <a:cubicBezTo>
                      <a:pt x="29" y="4"/>
                      <a:pt x="20" y="0"/>
                      <a:pt x="12" y="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741"/>
              <p:cNvSpPr/>
              <p:nvPr/>
            </p:nvSpPr>
            <p:spPr bwMode="auto">
              <a:xfrm>
                <a:off x="4474" y="2362"/>
                <a:ext cx="64" cy="47"/>
              </a:xfrm>
              <a:custGeom>
                <a:gdLst>
                  <a:gd name="T0" fmla="*/ 27 w 27"/>
                  <a:gd name="T1" fmla="*/ 10 h 20"/>
                  <a:gd name="T2" fmla="*/ 11 w 27"/>
                  <a:gd name="T3" fmla="*/ 2 h 20"/>
                  <a:gd name="T4" fmla="*/ 0 w 27"/>
                  <a:gd name="T5" fmla="*/ 12 h 20"/>
                  <a:gd name="T6" fmla="*/ 1 w 27"/>
                  <a:gd name="T7" fmla="*/ 12 h 20"/>
                  <a:gd name="T8" fmla="*/ 15 w 27"/>
                  <a:gd name="T9" fmla="*/ 20 h 20"/>
                  <a:gd name="T10" fmla="*/ 27 w 27"/>
                  <a:gd name="T11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0">
                    <a:moveTo>
                      <a:pt x="27" y="10"/>
                    </a:moveTo>
                    <a:cubicBezTo>
                      <a:pt x="24" y="5"/>
                      <a:pt x="18" y="0"/>
                      <a:pt x="11" y="2"/>
                    </a:cubicBezTo>
                    <a:cubicBezTo>
                      <a:pt x="6" y="3"/>
                      <a:pt x="1" y="7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7" y="12"/>
                      <a:pt x="12" y="15"/>
                      <a:pt x="15" y="20"/>
                    </a:cubicBezTo>
                    <a:cubicBezTo>
                      <a:pt x="16" y="15"/>
                      <a:pt x="21" y="11"/>
                      <a:pt x="27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742"/>
              <p:cNvSpPr/>
              <p:nvPr/>
            </p:nvSpPr>
            <p:spPr bwMode="auto">
              <a:xfrm>
                <a:off x="4398" y="2371"/>
                <a:ext cx="69" cy="45"/>
              </a:xfrm>
              <a:custGeom>
                <a:gdLst>
                  <a:gd name="T0" fmla="*/ 29 w 29"/>
                  <a:gd name="T1" fmla="*/ 9 h 19"/>
                  <a:gd name="T2" fmla="*/ 13 w 29"/>
                  <a:gd name="T3" fmla="*/ 0 h 19"/>
                  <a:gd name="T4" fmla="*/ 0 w 29"/>
                  <a:gd name="T5" fmla="*/ 11 h 19"/>
                  <a:gd name="T6" fmla="*/ 19 w 29"/>
                  <a:gd name="T7" fmla="*/ 19 h 19"/>
                  <a:gd name="T8" fmla="*/ 29 w 29"/>
                  <a:gd name="T9" fmla="*/ 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9">
                    <a:moveTo>
                      <a:pt x="29" y="9"/>
                    </a:moveTo>
                    <a:cubicBezTo>
                      <a:pt x="26" y="3"/>
                      <a:pt x="20" y="0"/>
                      <a:pt x="13" y="0"/>
                    </a:cubicBezTo>
                    <a:cubicBezTo>
                      <a:pt x="6" y="1"/>
                      <a:pt x="2" y="5"/>
                      <a:pt x="0" y="11"/>
                    </a:cubicBezTo>
                    <a:cubicBezTo>
                      <a:pt x="7" y="10"/>
                      <a:pt x="15" y="13"/>
                      <a:pt x="19" y="19"/>
                    </a:cubicBezTo>
                    <a:cubicBezTo>
                      <a:pt x="20" y="14"/>
                      <a:pt x="24" y="10"/>
                      <a:pt x="29" y="9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743"/>
              <p:cNvSpPr/>
              <p:nvPr/>
            </p:nvSpPr>
            <p:spPr bwMode="auto">
              <a:xfrm>
                <a:off x="4446" y="2393"/>
                <a:ext cx="61" cy="28"/>
              </a:xfrm>
              <a:custGeom>
                <a:gdLst>
                  <a:gd name="T0" fmla="*/ 13 w 26"/>
                  <a:gd name="T1" fmla="*/ 1 h 12"/>
                  <a:gd name="T2" fmla="*/ 0 w 26"/>
                  <a:gd name="T3" fmla="*/ 12 h 12"/>
                  <a:gd name="T4" fmla="*/ 26 w 26"/>
                  <a:gd name="T5" fmla="*/ 10 h 12"/>
                  <a:gd name="T6" fmla="*/ 26 w 26"/>
                  <a:gd name="T7" fmla="*/ 9 h 12"/>
                  <a:gd name="T8" fmla="*/ 13 w 26"/>
                  <a:gd name="T9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2">
                    <a:moveTo>
                      <a:pt x="13" y="1"/>
                    </a:moveTo>
                    <a:cubicBezTo>
                      <a:pt x="6" y="1"/>
                      <a:pt x="1" y="6"/>
                      <a:pt x="0" y="12"/>
                    </a:cubicBezTo>
                    <a:cubicBezTo>
                      <a:pt x="8" y="11"/>
                      <a:pt x="17" y="11"/>
                      <a:pt x="26" y="10"/>
                    </a:cubicBezTo>
                    <a:cubicBezTo>
                      <a:pt x="26" y="10"/>
                      <a:pt x="26" y="10"/>
                      <a:pt x="26" y="9"/>
                    </a:cubicBezTo>
                    <a:cubicBezTo>
                      <a:pt x="24" y="4"/>
                      <a:pt x="19" y="0"/>
                      <a:pt x="13" y="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744"/>
              <p:cNvSpPr/>
              <p:nvPr/>
            </p:nvSpPr>
            <p:spPr bwMode="auto">
              <a:xfrm>
                <a:off x="4545" y="2362"/>
                <a:ext cx="69" cy="47"/>
              </a:xfrm>
              <a:custGeom>
                <a:gdLst>
                  <a:gd name="T0" fmla="*/ 29 w 29"/>
                  <a:gd name="T1" fmla="*/ 10 h 20"/>
                  <a:gd name="T2" fmla="*/ 14 w 29"/>
                  <a:gd name="T3" fmla="*/ 1 h 20"/>
                  <a:gd name="T4" fmla="*/ 0 w 29"/>
                  <a:gd name="T5" fmla="*/ 10 h 20"/>
                  <a:gd name="T6" fmla="*/ 17 w 29"/>
                  <a:gd name="T7" fmla="*/ 20 h 20"/>
                  <a:gd name="T8" fmla="*/ 29 w 29"/>
                  <a:gd name="T9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0">
                    <a:moveTo>
                      <a:pt x="29" y="10"/>
                    </a:moveTo>
                    <a:cubicBezTo>
                      <a:pt x="26" y="4"/>
                      <a:pt x="20" y="0"/>
                      <a:pt x="14" y="1"/>
                    </a:cubicBezTo>
                    <a:cubicBezTo>
                      <a:pt x="8" y="1"/>
                      <a:pt x="3" y="5"/>
                      <a:pt x="0" y="10"/>
                    </a:cubicBezTo>
                    <a:cubicBezTo>
                      <a:pt x="7" y="9"/>
                      <a:pt x="15" y="13"/>
                      <a:pt x="17" y="20"/>
                    </a:cubicBezTo>
                    <a:cubicBezTo>
                      <a:pt x="19" y="15"/>
                      <a:pt x="23" y="11"/>
                      <a:pt x="29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745"/>
              <p:cNvSpPr/>
              <p:nvPr/>
            </p:nvSpPr>
            <p:spPr bwMode="auto">
              <a:xfrm>
                <a:off x="4585" y="2388"/>
                <a:ext cx="67" cy="26"/>
              </a:xfrm>
              <a:custGeom>
                <a:gdLst>
                  <a:gd name="T0" fmla="*/ 14 w 28"/>
                  <a:gd name="T1" fmla="*/ 0 h 11"/>
                  <a:gd name="T2" fmla="*/ 0 w 28"/>
                  <a:gd name="T3" fmla="*/ 11 h 11"/>
                  <a:gd name="T4" fmla="*/ 9 w 28"/>
                  <a:gd name="T5" fmla="*/ 11 h 11"/>
                  <a:gd name="T6" fmla="*/ 28 w 28"/>
                  <a:gd name="T7" fmla="*/ 11 h 11"/>
                  <a:gd name="T8" fmla="*/ 14 w 28"/>
                  <a:gd name="T9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1">
                    <a:moveTo>
                      <a:pt x="14" y="0"/>
                    </a:moveTo>
                    <a:cubicBezTo>
                      <a:pt x="8" y="0"/>
                      <a:pt x="2" y="5"/>
                      <a:pt x="0" y="11"/>
                    </a:cubicBezTo>
                    <a:cubicBezTo>
                      <a:pt x="3" y="11"/>
                      <a:pt x="6" y="11"/>
                      <a:pt x="9" y="11"/>
                    </a:cubicBezTo>
                    <a:cubicBezTo>
                      <a:pt x="15" y="11"/>
                      <a:pt x="22" y="11"/>
                      <a:pt x="28" y="11"/>
                    </a:cubicBezTo>
                    <a:cubicBezTo>
                      <a:pt x="26" y="5"/>
                      <a:pt x="21" y="0"/>
                      <a:pt x="14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746"/>
              <p:cNvSpPr/>
              <p:nvPr/>
            </p:nvSpPr>
            <p:spPr bwMode="auto">
              <a:xfrm>
                <a:off x="4581" y="2338"/>
                <a:ext cx="59" cy="45"/>
              </a:xfrm>
              <a:custGeom>
                <a:gdLst>
                  <a:gd name="T0" fmla="*/ 13 w 25"/>
                  <a:gd name="T1" fmla="*/ 0 h 19"/>
                  <a:gd name="T2" fmla="*/ 0 w 25"/>
                  <a:gd name="T3" fmla="*/ 9 h 19"/>
                  <a:gd name="T4" fmla="*/ 15 w 25"/>
                  <a:gd name="T5" fmla="*/ 19 h 19"/>
                  <a:gd name="T6" fmla="*/ 16 w 25"/>
                  <a:gd name="T7" fmla="*/ 19 h 19"/>
                  <a:gd name="T8" fmla="*/ 25 w 25"/>
                  <a:gd name="T9" fmla="*/ 9 h 19"/>
                  <a:gd name="T10" fmla="*/ 13 w 25"/>
                  <a:gd name="T11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9">
                    <a:moveTo>
                      <a:pt x="13" y="0"/>
                    </a:moveTo>
                    <a:cubicBezTo>
                      <a:pt x="7" y="0"/>
                      <a:pt x="2" y="4"/>
                      <a:pt x="0" y="9"/>
                    </a:cubicBezTo>
                    <a:cubicBezTo>
                      <a:pt x="7" y="9"/>
                      <a:pt x="13" y="13"/>
                      <a:pt x="15" y="19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6" y="14"/>
                      <a:pt x="20" y="11"/>
                      <a:pt x="25" y="9"/>
                    </a:cubicBezTo>
                    <a:cubicBezTo>
                      <a:pt x="25" y="4"/>
                      <a:pt x="18" y="1"/>
                      <a:pt x="13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747"/>
              <p:cNvSpPr/>
              <p:nvPr/>
            </p:nvSpPr>
            <p:spPr bwMode="auto">
              <a:xfrm>
                <a:off x="4725" y="2407"/>
                <a:ext cx="33" cy="9"/>
              </a:xfrm>
              <a:custGeom>
                <a:gdLst>
                  <a:gd name="T0" fmla="*/ 0 w 14"/>
                  <a:gd name="T1" fmla="*/ 4 h 4"/>
                  <a:gd name="T2" fmla="*/ 14 w 14"/>
                  <a:gd name="T3" fmla="*/ 3 h 4"/>
                  <a:gd name="T4" fmla="*/ 4 w 14"/>
                  <a:gd name="T5" fmla="*/ 0 h 4"/>
                  <a:gd name="T6" fmla="*/ 0 w 14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">
                    <a:moveTo>
                      <a:pt x="0" y="4"/>
                    </a:moveTo>
                    <a:cubicBezTo>
                      <a:pt x="5" y="3"/>
                      <a:pt x="10" y="3"/>
                      <a:pt x="14" y="3"/>
                    </a:cubicBezTo>
                    <a:cubicBezTo>
                      <a:pt x="11" y="2"/>
                      <a:pt x="7" y="1"/>
                      <a:pt x="4" y="0"/>
                    </a:cubicBezTo>
                    <a:cubicBezTo>
                      <a:pt x="2" y="0"/>
                      <a:pt x="1" y="2"/>
                      <a:pt x="0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748"/>
              <p:cNvSpPr/>
              <p:nvPr/>
            </p:nvSpPr>
            <p:spPr bwMode="auto">
              <a:xfrm>
                <a:off x="3866" y="2874"/>
                <a:ext cx="7" cy="5"/>
              </a:xfrm>
              <a:custGeom>
                <a:gdLst>
                  <a:gd name="T0" fmla="*/ 0 w 3"/>
                  <a:gd name="T1" fmla="*/ 2 h 2"/>
                  <a:gd name="T2" fmla="*/ 3 w 3"/>
                  <a:gd name="T3" fmla="*/ 2 h 2"/>
                  <a:gd name="T4" fmla="*/ 3 w 3"/>
                  <a:gd name="T5" fmla="*/ 0 h 2"/>
                  <a:gd name="T6" fmla="*/ 0 w 3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749"/>
              <p:cNvSpPr/>
              <p:nvPr/>
            </p:nvSpPr>
            <p:spPr bwMode="auto">
              <a:xfrm>
                <a:off x="6149" y="2174"/>
                <a:ext cx="19" cy="107"/>
              </a:xfrm>
              <a:custGeom>
                <a:gdLst>
                  <a:gd name="T0" fmla="*/ 2 w 8"/>
                  <a:gd name="T1" fmla="*/ 28 h 45"/>
                  <a:gd name="T2" fmla="*/ 3 w 8"/>
                  <a:gd name="T3" fmla="*/ 36 h 45"/>
                  <a:gd name="T4" fmla="*/ 3 w 8"/>
                  <a:gd name="T5" fmla="*/ 36 h 45"/>
                  <a:gd name="T6" fmla="*/ 8 w 8"/>
                  <a:gd name="T7" fmla="*/ 45 h 45"/>
                  <a:gd name="T8" fmla="*/ 8 w 8"/>
                  <a:gd name="T9" fmla="*/ 0 h 45"/>
                  <a:gd name="T10" fmla="*/ 0 w 8"/>
                  <a:gd name="T11" fmla="*/ 2 h 45"/>
                  <a:gd name="T12" fmla="*/ 2 w 8"/>
                  <a:gd name="T13" fmla="*/ 28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5">
                    <a:moveTo>
                      <a:pt x="2" y="28"/>
                    </a:moveTo>
                    <a:cubicBezTo>
                      <a:pt x="2" y="31"/>
                      <a:pt x="2" y="33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9"/>
                      <a:pt x="6" y="42"/>
                      <a:pt x="8" y="4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2"/>
                      <a:pt x="3" y="2"/>
                      <a:pt x="0" y="2"/>
                    </a:cubicBezTo>
                    <a:cubicBezTo>
                      <a:pt x="0" y="11"/>
                      <a:pt x="1" y="20"/>
                      <a:pt x="2" y="2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750"/>
              <p:cNvSpPr/>
              <p:nvPr/>
            </p:nvSpPr>
            <p:spPr bwMode="auto">
              <a:xfrm>
                <a:off x="6012" y="2253"/>
                <a:ext cx="156" cy="144"/>
              </a:xfrm>
              <a:custGeom>
                <a:gdLst>
                  <a:gd name="T0" fmla="*/ 61 w 66"/>
                  <a:gd name="T1" fmla="*/ 39 h 61"/>
                  <a:gd name="T2" fmla="*/ 56 w 66"/>
                  <a:gd name="T3" fmla="*/ 36 h 61"/>
                  <a:gd name="T4" fmla="*/ 52 w 66"/>
                  <a:gd name="T5" fmla="*/ 51 h 61"/>
                  <a:gd name="T6" fmla="*/ 39 w 66"/>
                  <a:gd name="T7" fmla="*/ 39 h 61"/>
                  <a:gd name="T8" fmla="*/ 21 w 66"/>
                  <a:gd name="T9" fmla="*/ 49 h 61"/>
                  <a:gd name="T10" fmla="*/ 25 w 66"/>
                  <a:gd name="T11" fmla="*/ 28 h 61"/>
                  <a:gd name="T12" fmla="*/ 13 w 66"/>
                  <a:gd name="T13" fmla="*/ 29 h 61"/>
                  <a:gd name="T14" fmla="*/ 7 w 66"/>
                  <a:gd name="T15" fmla="*/ 21 h 61"/>
                  <a:gd name="T16" fmla="*/ 14 w 66"/>
                  <a:gd name="T17" fmla="*/ 12 h 61"/>
                  <a:gd name="T18" fmla="*/ 28 w 66"/>
                  <a:gd name="T19" fmla="*/ 8 h 61"/>
                  <a:gd name="T20" fmla="*/ 31 w 66"/>
                  <a:gd name="T21" fmla="*/ 0 h 61"/>
                  <a:gd name="T22" fmla="*/ 12 w 66"/>
                  <a:gd name="T23" fmla="*/ 3 h 61"/>
                  <a:gd name="T24" fmla="*/ 0 w 66"/>
                  <a:gd name="T25" fmla="*/ 21 h 61"/>
                  <a:gd name="T26" fmla="*/ 11 w 66"/>
                  <a:gd name="T27" fmla="*/ 35 h 61"/>
                  <a:gd name="T28" fmla="*/ 12 w 66"/>
                  <a:gd name="T29" fmla="*/ 36 h 61"/>
                  <a:gd name="T30" fmla="*/ 17 w 66"/>
                  <a:gd name="T31" fmla="*/ 55 h 61"/>
                  <a:gd name="T32" fmla="*/ 35 w 66"/>
                  <a:gd name="T33" fmla="*/ 54 h 61"/>
                  <a:gd name="T34" fmla="*/ 37 w 66"/>
                  <a:gd name="T35" fmla="*/ 54 h 61"/>
                  <a:gd name="T36" fmla="*/ 54 w 66"/>
                  <a:gd name="T37" fmla="*/ 59 h 61"/>
                  <a:gd name="T38" fmla="*/ 64 w 66"/>
                  <a:gd name="T39" fmla="*/ 45 h 61"/>
                  <a:gd name="T40" fmla="*/ 65 w 66"/>
                  <a:gd name="T41" fmla="*/ 44 h 61"/>
                  <a:gd name="T42" fmla="*/ 66 w 66"/>
                  <a:gd name="T43" fmla="*/ 44 h 61"/>
                  <a:gd name="T44" fmla="*/ 66 w 66"/>
                  <a:gd name="T45" fmla="*/ 38 h 61"/>
                  <a:gd name="T46" fmla="*/ 61 w 66"/>
                  <a:gd name="T47" fmla="*/ 39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6" h="61">
                    <a:moveTo>
                      <a:pt x="61" y="39"/>
                    </a:moveTo>
                    <a:cubicBezTo>
                      <a:pt x="59" y="39"/>
                      <a:pt x="57" y="38"/>
                      <a:pt x="56" y="36"/>
                    </a:cubicBezTo>
                    <a:cubicBezTo>
                      <a:pt x="59" y="42"/>
                      <a:pt x="59" y="49"/>
                      <a:pt x="52" y="51"/>
                    </a:cubicBezTo>
                    <a:cubicBezTo>
                      <a:pt x="44" y="54"/>
                      <a:pt x="40" y="46"/>
                      <a:pt x="39" y="39"/>
                    </a:cubicBezTo>
                    <a:cubicBezTo>
                      <a:pt x="37" y="46"/>
                      <a:pt x="28" y="55"/>
                      <a:pt x="21" y="49"/>
                    </a:cubicBezTo>
                    <a:cubicBezTo>
                      <a:pt x="13" y="43"/>
                      <a:pt x="19" y="33"/>
                      <a:pt x="25" y="28"/>
                    </a:cubicBezTo>
                    <a:cubicBezTo>
                      <a:pt x="21" y="29"/>
                      <a:pt x="17" y="30"/>
                      <a:pt x="13" y="29"/>
                    </a:cubicBezTo>
                    <a:cubicBezTo>
                      <a:pt x="10" y="28"/>
                      <a:pt x="7" y="25"/>
                      <a:pt x="7" y="21"/>
                    </a:cubicBezTo>
                    <a:cubicBezTo>
                      <a:pt x="7" y="17"/>
                      <a:pt x="11" y="13"/>
                      <a:pt x="14" y="12"/>
                    </a:cubicBezTo>
                    <a:cubicBezTo>
                      <a:pt x="18" y="9"/>
                      <a:pt x="23" y="8"/>
                      <a:pt x="28" y="8"/>
                    </a:cubicBezTo>
                    <a:cubicBezTo>
                      <a:pt x="29" y="5"/>
                      <a:pt x="30" y="3"/>
                      <a:pt x="31" y="0"/>
                    </a:cubicBezTo>
                    <a:cubicBezTo>
                      <a:pt x="26" y="3"/>
                      <a:pt x="19" y="4"/>
                      <a:pt x="12" y="3"/>
                    </a:cubicBezTo>
                    <a:cubicBezTo>
                      <a:pt x="6" y="6"/>
                      <a:pt x="0" y="13"/>
                      <a:pt x="0" y="21"/>
                    </a:cubicBezTo>
                    <a:cubicBezTo>
                      <a:pt x="0" y="28"/>
                      <a:pt x="4" y="33"/>
                      <a:pt x="11" y="35"/>
                    </a:cubicBezTo>
                    <a:cubicBezTo>
                      <a:pt x="12" y="35"/>
                      <a:pt x="12" y="36"/>
                      <a:pt x="12" y="36"/>
                    </a:cubicBezTo>
                    <a:cubicBezTo>
                      <a:pt x="9" y="43"/>
                      <a:pt x="11" y="51"/>
                      <a:pt x="17" y="55"/>
                    </a:cubicBezTo>
                    <a:cubicBezTo>
                      <a:pt x="23" y="58"/>
                      <a:pt x="31" y="59"/>
                      <a:pt x="35" y="54"/>
                    </a:cubicBezTo>
                    <a:cubicBezTo>
                      <a:pt x="36" y="54"/>
                      <a:pt x="36" y="54"/>
                      <a:pt x="37" y="54"/>
                    </a:cubicBezTo>
                    <a:cubicBezTo>
                      <a:pt x="41" y="58"/>
                      <a:pt x="48" y="61"/>
                      <a:pt x="54" y="59"/>
                    </a:cubicBezTo>
                    <a:cubicBezTo>
                      <a:pt x="60" y="57"/>
                      <a:pt x="65" y="51"/>
                      <a:pt x="64" y="45"/>
                    </a:cubicBezTo>
                    <a:cubicBezTo>
                      <a:pt x="64" y="44"/>
                      <a:pt x="64" y="44"/>
                      <a:pt x="65" y="44"/>
                    </a:cubicBezTo>
                    <a:cubicBezTo>
                      <a:pt x="65" y="44"/>
                      <a:pt x="66" y="44"/>
                      <a:pt x="66" y="44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4" y="39"/>
                      <a:pt x="63" y="39"/>
                      <a:pt x="61" y="3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751"/>
              <p:cNvSpPr/>
              <p:nvPr/>
            </p:nvSpPr>
            <p:spPr bwMode="auto">
              <a:xfrm>
                <a:off x="6154" y="2267"/>
                <a:ext cx="14" cy="40"/>
              </a:xfrm>
              <a:custGeom>
                <a:gdLst>
                  <a:gd name="T0" fmla="*/ 0 w 6"/>
                  <a:gd name="T1" fmla="*/ 10 h 17"/>
                  <a:gd name="T2" fmla="*/ 0 w 6"/>
                  <a:gd name="T3" fmla="*/ 12 h 17"/>
                  <a:gd name="T4" fmla="*/ 6 w 6"/>
                  <a:gd name="T5" fmla="*/ 17 h 17"/>
                  <a:gd name="T6" fmla="*/ 6 w 6"/>
                  <a:gd name="T7" fmla="*/ 9 h 17"/>
                  <a:gd name="T8" fmla="*/ 1 w 6"/>
                  <a:gd name="T9" fmla="*/ 0 h 17"/>
                  <a:gd name="T10" fmla="*/ 0 w 6"/>
                  <a:gd name="T11" fmla="*/ 1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10"/>
                    </a:moveTo>
                    <a:cubicBezTo>
                      <a:pt x="0" y="11"/>
                      <a:pt x="0" y="11"/>
                      <a:pt x="0" y="12"/>
                    </a:cubicBezTo>
                    <a:cubicBezTo>
                      <a:pt x="2" y="13"/>
                      <a:pt x="4" y="15"/>
                      <a:pt x="6" y="1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6"/>
                      <a:pt x="2" y="3"/>
                      <a:pt x="1" y="0"/>
                    </a:cubicBezTo>
                    <a:cubicBezTo>
                      <a:pt x="1" y="4"/>
                      <a:pt x="1" y="7"/>
                      <a:pt x="0" y="1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752"/>
              <p:cNvSpPr/>
              <p:nvPr/>
            </p:nvSpPr>
            <p:spPr bwMode="auto">
              <a:xfrm>
                <a:off x="3973" y="2509"/>
                <a:ext cx="56" cy="59"/>
              </a:xfrm>
              <a:custGeom>
                <a:gdLst>
                  <a:gd name="T0" fmla="*/ 4 w 24"/>
                  <a:gd name="T1" fmla="*/ 25 h 25"/>
                  <a:gd name="T2" fmla="*/ 23 w 24"/>
                  <a:gd name="T3" fmla="*/ 19 h 25"/>
                  <a:gd name="T4" fmla="*/ 24 w 24"/>
                  <a:gd name="T5" fmla="*/ 1 h 25"/>
                  <a:gd name="T6" fmla="*/ 21 w 24"/>
                  <a:gd name="T7" fmla="*/ 1 h 25"/>
                  <a:gd name="T8" fmla="*/ 15 w 24"/>
                  <a:gd name="T9" fmla="*/ 1 h 25"/>
                  <a:gd name="T10" fmla="*/ 6 w 24"/>
                  <a:gd name="T11" fmla="*/ 7 h 25"/>
                  <a:gd name="T12" fmla="*/ 4 w 24"/>
                  <a:gd name="T13" fmla="*/ 2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4" y="25"/>
                    </a:moveTo>
                    <a:cubicBezTo>
                      <a:pt x="8" y="21"/>
                      <a:pt x="16" y="16"/>
                      <a:pt x="23" y="19"/>
                    </a:cubicBezTo>
                    <a:cubicBezTo>
                      <a:pt x="19" y="14"/>
                      <a:pt x="20" y="6"/>
                      <a:pt x="24" y="1"/>
                    </a:cubicBezTo>
                    <a:cubicBezTo>
                      <a:pt x="23" y="1"/>
                      <a:pt x="22" y="1"/>
                      <a:pt x="21" y="1"/>
                    </a:cubicBezTo>
                    <a:cubicBezTo>
                      <a:pt x="19" y="0"/>
                      <a:pt x="17" y="1"/>
                      <a:pt x="15" y="1"/>
                    </a:cubicBezTo>
                    <a:cubicBezTo>
                      <a:pt x="12" y="2"/>
                      <a:pt x="8" y="4"/>
                      <a:pt x="6" y="7"/>
                    </a:cubicBezTo>
                    <a:cubicBezTo>
                      <a:pt x="1" y="12"/>
                      <a:pt x="0" y="20"/>
                      <a:pt x="4" y="2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753"/>
              <p:cNvSpPr/>
              <p:nvPr/>
            </p:nvSpPr>
            <p:spPr bwMode="auto">
              <a:xfrm>
                <a:off x="3920" y="2523"/>
                <a:ext cx="62" cy="69"/>
              </a:xfrm>
              <a:custGeom>
                <a:gdLst>
                  <a:gd name="T0" fmla="*/ 25 w 26"/>
                  <a:gd name="T1" fmla="*/ 22 h 29"/>
                  <a:gd name="T2" fmla="*/ 25 w 26"/>
                  <a:gd name="T3" fmla="*/ 21 h 29"/>
                  <a:gd name="T4" fmla="*/ 26 w 26"/>
                  <a:gd name="T5" fmla="*/ 1 h 29"/>
                  <a:gd name="T6" fmla="*/ 15 w 26"/>
                  <a:gd name="T7" fmla="*/ 1 h 29"/>
                  <a:gd name="T8" fmla="*/ 6 w 26"/>
                  <a:gd name="T9" fmla="*/ 9 h 29"/>
                  <a:gd name="T10" fmla="*/ 5 w 26"/>
                  <a:gd name="T11" fmla="*/ 29 h 29"/>
                  <a:gd name="T12" fmla="*/ 25 w 26"/>
                  <a:gd name="T13" fmla="*/ 22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8">
                    <a:moveTo>
                      <a:pt x="25" y="22"/>
                    </a:moveTo>
                    <a:cubicBezTo>
                      <a:pt x="25" y="21"/>
                      <a:pt x="25" y="21"/>
                      <a:pt x="25" y="21"/>
                    </a:cubicBezTo>
                    <a:cubicBezTo>
                      <a:pt x="21" y="15"/>
                      <a:pt x="21" y="7"/>
                      <a:pt x="26" y="1"/>
                    </a:cubicBezTo>
                    <a:cubicBezTo>
                      <a:pt x="22" y="1"/>
                      <a:pt x="19" y="0"/>
                      <a:pt x="15" y="1"/>
                    </a:cubicBezTo>
                    <a:cubicBezTo>
                      <a:pt x="11" y="3"/>
                      <a:pt x="8" y="5"/>
                      <a:pt x="6" y="9"/>
                    </a:cubicBezTo>
                    <a:cubicBezTo>
                      <a:pt x="2" y="15"/>
                      <a:pt x="0" y="24"/>
                      <a:pt x="5" y="29"/>
                    </a:cubicBezTo>
                    <a:cubicBezTo>
                      <a:pt x="9" y="23"/>
                      <a:pt x="17" y="20"/>
                      <a:pt x="25" y="2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754"/>
              <p:cNvSpPr/>
              <p:nvPr/>
            </p:nvSpPr>
            <p:spPr bwMode="auto">
              <a:xfrm>
                <a:off x="3925" y="2578"/>
                <a:ext cx="55" cy="66"/>
              </a:xfrm>
              <a:custGeom>
                <a:gdLst>
                  <a:gd name="T0" fmla="*/ 7 w 23"/>
                  <a:gd name="T1" fmla="*/ 28 h 28"/>
                  <a:gd name="T2" fmla="*/ 8 w 23"/>
                  <a:gd name="T3" fmla="*/ 27 h 28"/>
                  <a:gd name="T4" fmla="*/ 23 w 23"/>
                  <a:gd name="T5" fmla="*/ 16 h 28"/>
                  <a:gd name="T6" fmla="*/ 22 w 23"/>
                  <a:gd name="T7" fmla="*/ 0 h 28"/>
                  <a:gd name="T8" fmla="*/ 3 w 23"/>
                  <a:gd name="T9" fmla="*/ 9 h 28"/>
                  <a:gd name="T10" fmla="*/ 7 w 23"/>
                  <a:gd name="T11" fmla="*/ 28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8">
                    <a:moveTo>
                      <a:pt x="7" y="28"/>
                    </a:moveTo>
                    <a:cubicBezTo>
                      <a:pt x="7" y="27"/>
                      <a:pt x="7" y="27"/>
                      <a:pt x="8" y="27"/>
                    </a:cubicBezTo>
                    <a:cubicBezTo>
                      <a:pt x="11" y="21"/>
                      <a:pt x="17" y="16"/>
                      <a:pt x="23" y="16"/>
                    </a:cubicBezTo>
                    <a:cubicBezTo>
                      <a:pt x="20" y="12"/>
                      <a:pt x="20" y="5"/>
                      <a:pt x="22" y="0"/>
                    </a:cubicBezTo>
                    <a:cubicBezTo>
                      <a:pt x="15" y="0"/>
                      <a:pt x="7" y="1"/>
                      <a:pt x="3" y="9"/>
                    </a:cubicBezTo>
                    <a:cubicBezTo>
                      <a:pt x="0" y="15"/>
                      <a:pt x="1" y="24"/>
                      <a:pt x="7" y="2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755"/>
              <p:cNvSpPr/>
              <p:nvPr/>
            </p:nvSpPr>
            <p:spPr bwMode="auto">
              <a:xfrm>
                <a:off x="3982" y="2450"/>
                <a:ext cx="76" cy="64"/>
              </a:xfrm>
              <a:custGeom>
                <a:gdLst>
                  <a:gd name="T0" fmla="*/ 10 w 32"/>
                  <a:gd name="T1" fmla="*/ 25 h 27"/>
                  <a:gd name="T2" fmla="*/ 16 w 32"/>
                  <a:gd name="T3" fmla="*/ 24 h 27"/>
                  <a:gd name="T4" fmla="*/ 21 w 32"/>
                  <a:gd name="T5" fmla="*/ 25 h 27"/>
                  <a:gd name="T6" fmla="*/ 24 w 32"/>
                  <a:gd name="T7" fmla="*/ 23 h 27"/>
                  <a:gd name="T8" fmla="*/ 26 w 32"/>
                  <a:gd name="T9" fmla="*/ 21 h 27"/>
                  <a:gd name="T10" fmla="*/ 32 w 32"/>
                  <a:gd name="T11" fmla="*/ 4 h 27"/>
                  <a:gd name="T12" fmla="*/ 10 w 32"/>
                  <a:gd name="T13" fmla="*/ 8 h 27"/>
                  <a:gd name="T14" fmla="*/ 4 w 32"/>
                  <a:gd name="T15" fmla="*/ 27 h 27"/>
                  <a:gd name="T16" fmla="*/ 10 w 32"/>
                  <a:gd name="T17" fmla="*/ 25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7">
                    <a:moveTo>
                      <a:pt x="10" y="25"/>
                    </a:moveTo>
                    <a:cubicBezTo>
                      <a:pt x="12" y="24"/>
                      <a:pt x="14" y="24"/>
                      <a:pt x="16" y="24"/>
                    </a:cubicBezTo>
                    <a:cubicBezTo>
                      <a:pt x="18" y="24"/>
                      <a:pt x="19" y="24"/>
                      <a:pt x="21" y="25"/>
                    </a:cubicBezTo>
                    <a:cubicBezTo>
                      <a:pt x="22" y="24"/>
                      <a:pt x="23" y="23"/>
                      <a:pt x="24" y="23"/>
                    </a:cubicBezTo>
                    <a:cubicBezTo>
                      <a:pt x="24" y="22"/>
                      <a:pt x="25" y="22"/>
                      <a:pt x="26" y="21"/>
                    </a:cubicBezTo>
                    <a:cubicBezTo>
                      <a:pt x="23" y="15"/>
                      <a:pt x="27" y="8"/>
                      <a:pt x="32" y="4"/>
                    </a:cubicBezTo>
                    <a:cubicBezTo>
                      <a:pt x="25" y="0"/>
                      <a:pt x="15" y="2"/>
                      <a:pt x="10" y="8"/>
                    </a:cubicBezTo>
                    <a:cubicBezTo>
                      <a:pt x="5" y="12"/>
                      <a:pt x="0" y="21"/>
                      <a:pt x="4" y="27"/>
                    </a:cubicBezTo>
                    <a:cubicBezTo>
                      <a:pt x="6" y="26"/>
                      <a:pt x="8" y="25"/>
                      <a:pt x="10" y="2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756"/>
              <p:cNvSpPr/>
              <p:nvPr/>
            </p:nvSpPr>
            <p:spPr bwMode="auto">
              <a:xfrm>
                <a:off x="3845" y="2784"/>
                <a:ext cx="54" cy="81"/>
              </a:xfrm>
              <a:custGeom>
                <a:gdLst>
                  <a:gd name="T0" fmla="*/ 10 w 23"/>
                  <a:gd name="T1" fmla="*/ 0 h 34"/>
                  <a:gd name="T2" fmla="*/ 1 w 23"/>
                  <a:gd name="T3" fmla="*/ 16 h 34"/>
                  <a:gd name="T4" fmla="*/ 11 w 23"/>
                  <a:gd name="T5" fmla="*/ 34 h 34"/>
                  <a:gd name="T6" fmla="*/ 23 w 23"/>
                  <a:gd name="T7" fmla="*/ 16 h 34"/>
                  <a:gd name="T8" fmla="*/ 10 w 23"/>
                  <a:gd name="T9" fmla="*/ 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4">
                    <a:moveTo>
                      <a:pt x="10" y="0"/>
                    </a:moveTo>
                    <a:cubicBezTo>
                      <a:pt x="5" y="4"/>
                      <a:pt x="1" y="9"/>
                      <a:pt x="1" y="16"/>
                    </a:cubicBezTo>
                    <a:cubicBezTo>
                      <a:pt x="0" y="24"/>
                      <a:pt x="4" y="31"/>
                      <a:pt x="11" y="34"/>
                    </a:cubicBezTo>
                    <a:cubicBezTo>
                      <a:pt x="11" y="26"/>
                      <a:pt x="16" y="18"/>
                      <a:pt x="23" y="16"/>
                    </a:cubicBezTo>
                    <a:cubicBezTo>
                      <a:pt x="16" y="14"/>
                      <a:pt x="11" y="7"/>
                      <a:pt x="1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757"/>
              <p:cNvSpPr/>
              <p:nvPr/>
            </p:nvSpPr>
            <p:spPr bwMode="auto">
              <a:xfrm>
                <a:off x="6045" y="2321"/>
                <a:ext cx="57" cy="57"/>
              </a:xfrm>
              <a:custGeom>
                <a:gdLst>
                  <a:gd name="T0" fmla="*/ 13 w 24"/>
                  <a:gd name="T1" fmla="*/ 0 h 24"/>
                  <a:gd name="T2" fmla="*/ 7 w 24"/>
                  <a:gd name="T3" fmla="*/ 19 h 24"/>
                  <a:gd name="T4" fmla="*/ 24 w 24"/>
                  <a:gd name="T5" fmla="*/ 8 h 24"/>
                  <a:gd name="T6" fmla="*/ 13 w 24"/>
                  <a:gd name="T7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4">
                    <a:moveTo>
                      <a:pt x="13" y="0"/>
                    </a:moveTo>
                    <a:cubicBezTo>
                      <a:pt x="7" y="4"/>
                      <a:pt x="0" y="13"/>
                      <a:pt x="7" y="19"/>
                    </a:cubicBezTo>
                    <a:cubicBezTo>
                      <a:pt x="14" y="24"/>
                      <a:pt x="22" y="15"/>
                      <a:pt x="24" y="8"/>
                    </a:cubicBezTo>
                    <a:cubicBezTo>
                      <a:pt x="19" y="7"/>
                      <a:pt x="15" y="4"/>
                      <a:pt x="13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758"/>
              <p:cNvSpPr/>
              <p:nvPr/>
            </p:nvSpPr>
            <p:spPr bwMode="auto">
              <a:xfrm>
                <a:off x="5967" y="2331"/>
                <a:ext cx="173" cy="185"/>
              </a:xfrm>
              <a:custGeom>
                <a:gdLst>
                  <a:gd name="T0" fmla="*/ 1 w 73"/>
                  <a:gd name="T1" fmla="*/ 32 h 78"/>
                  <a:gd name="T2" fmla="*/ 7 w 73"/>
                  <a:gd name="T3" fmla="*/ 63 h 78"/>
                  <a:gd name="T4" fmla="*/ 35 w 73"/>
                  <a:gd name="T5" fmla="*/ 77 h 78"/>
                  <a:gd name="T6" fmla="*/ 64 w 73"/>
                  <a:gd name="T7" fmla="*/ 68 h 78"/>
                  <a:gd name="T8" fmla="*/ 66 w 73"/>
                  <a:gd name="T9" fmla="*/ 40 h 78"/>
                  <a:gd name="T10" fmla="*/ 40 w 73"/>
                  <a:gd name="T11" fmla="*/ 34 h 78"/>
                  <a:gd name="T12" fmla="*/ 38 w 73"/>
                  <a:gd name="T13" fmla="*/ 57 h 78"/>
                  <a:gd name="T14" fmla="*/ 50 w 73"/>
                  <a:gd name="T15" fmla="*/ 56 h 78"/>
                  <a:gd name="T16" fmla="*/ 49 w 73"/>
                  <a:gd name="T17" fmla="*/ 44 h 78"/>
                  <a:gd name="T18" fmla="*/ 48 w 73"/>
                  <a:gd name="T19" fmla="*/ 43 h 78"/>
                  <a:gd name="T20" fmla="*/ 49 w 73"/>
                  <a:gd name="T21" fmla="*/ 42 h 78"/>
                  <a:gd name="T22" fmla="*/ 60 w 73"/>
                  <a:gd name="T23" fmla="*/ 51 h 78"/>
                  <a:gd name="T24" fmla="*/ 45 w 73"/>
                  <a:gd name="T25" fmla="*/ 68 h 78"/>
                  <a:gd name="T26" fmla="*/ 21 w 73"/>
                  <a:gd name="T27" fmla="*/ 59 h 78"/>
                  <a:gd name="T28" fmla="*/ 14 w 73"/>
                  <a:gd name="T29" fmla="*/ 36 h 78"/>
                  <a:gd name="T30" fmla="*/ 29 w 73"/>
                  <a:gd name="T31" fmla="*/ 16 h 78"/>
                  <a:gd name="T32" fmla="*/ 29 w 73"/>
                  <a:gd name="T33" fmla="*/ 3 h 78"/>
                  <a:gd name="T34" fmla="*/ 22 w 73"/>
                  <a:gd name="T35" fmla="*/ 0 h 78"/>
                  <a:gd name="T36" fmla="*/ 22 w 73"/>
                  <a:gd name="T37" fmla="*/ 0 h 78"/>
                  <a:gd name="T38" fmla="*/ 17 w 73"/>
                  <a:gd name="T39" fmla="*/ 4 h 78"/>
                  <a:gd name="T40" fmla="*/ 1 w 73"/>
                  <a:gd name="T41" fmla="*/ 32 h 7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8">
                    <a:moveTo>
                      <a:pt x="1" y="32"/>
                    </a:moveTo>
                    <a:cubicBezTo>
                      <a:pt x="0" y="43"/>
                      <a:pt x="1" y="54"/>
                      <a:pt x="7" y="63"/>
                    </a:cubicBezTo>
                    <a:cubicBezTo>
                      <a:pt x="14" y="71"/>
                      <a:pt x="25" y="77"/>
                      <a:pt x="35" y="77"/>
                    </a:cubicBezTo>
                    <a:cubicBezTo>
                      <a:pt x="45" y="78"/>
                      <a:pt x="57" y="76"/>
                      <a:pt x="64" y="68"/>
                    </a:cubicBezTo>
                    <a:cubicBezTo>
                      <a:pt x="71" y="60"/>
                      <a:pt x="73" y="48"/>
                      <a:pt x="66" y="40"/>
                    </a:cubicBezTo>
                    <a:cubicBezTo>
                      <a:pt x="60" y="33"/>
                      <a:pt x="48" y="29"/>
                      <a:pt x="40" y="34"/>
                    </a:cubicBezTo>
                    <a:cubicBezTo>
                      <a:pt x="32" y="39"/>
                      <a:pt x="29" y="52"/>
                      <a:pt x="38" y="57"/>
                    </a:cubicBezTo>
                    <a:cubicBezTo>
                      <a:pt x="42" y="60"/>
                      <a:pt x="48" y="61"/>
                      <a:pt x="50" y="56"/>
                    </a:cubicBezTo>
                    <a:cubicBezTo>
                      <a:pt x="53" y="53"/>
                      <a:pt x="52" y="46"/>
                      <a:pt x="49" y="44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48" y="42"/>
                      <a:pt x="49" y="42"/>
                    </a:cubicBezTo>
                    <a:cubicBezTo>
                      <a:pt x="54" y="41"/>
                      <a:pt x="59" y="45"/>
                      <a:pt x="60" y="51"/>
                    </a:cubicBezTo>
                    <a:cubicBezTo>
                      <a:pt x="61" y="59"/>
                      <a:pt x="53" y="67"/>
                      <a:pt x="45" y="68"/>
                    </a:cubicBezTo>
                    <a:cubicBezTo>
                      <a:pt x="37" y="70"/>
                      <a:pt x="27" y="66"/>
                      <a:pt x="21" y="59"/>
                    </a:cubicBezTo>
                    <a:cubicBezTo>
                      <a:pt x="15" y="53"/>
                      <a:pt x="13" y="45"/>
                      <a:pt x="14" y="36"/>
                    </a:cubicBezTo>
                    <a:cubicBezTo>
                      <a:pt x="16" y="28"/>
                      <a:pt x="21" y="19"/>
                      <a:pt x="29" y="16"/>
                    </a:cubicBezTo>
                    <a:cubicBezTo>
                      <a:pt x="27" y="12"/>
                      <a:pt x="28" y="7"/>
                      <a:pt x="29" y="3"/>
                    </a:cubicBezTo>
                    <a:cubicBezTo>
                      <a:pt x="26" y="2"/>
                      <a:pt x="24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1"/>
                      <a:pt x="19" y="2"/>
                      <a:pt x="17" y="4"/>
                    </a:cubicBezTo>
                    <a:cubicBezTo>
                      <a:pt x="9" y="11"/>
                      <a:pt x="3" y="21"/>
                      <a:pt x="1" y="3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759"/>
              <p:cNvSpPr/>
              <p:nvPr/>
            </p:nvSpPr>
            <p:spPr bwMode="auto">
              <a:xfrm>
                <a:off x="6140" y="2300"/>
                <a:ext cx="28" cy="43"/>
              </a:xfrm>
              <a:custGeom>
                <a:gdLst>
                  <a:gd name="T0" fmla="*/ 5 w 12"/>
                  <a:gd name="T1" fmla="*/ 0 h 18"/>
                  <a:gd name="T2" fmla="*/ 0 w 12"/>
                  <a:gd name="T3" fmla="*/ 12 h 18"/>
                  <a:gd name="T4" fmla="*/ 6 w 12"/>
                  <a:gd name="T5" fmla="*/ 17 h 18"/>
                  <a:gd name="T6" fmla="*/ 12 w 12"/>
                  <a:gd name="T7" fmla="*/ 16 h 18"/>
                  <a:gd name="T8" fmla="*/ 12 w 12"/>
                  <a:gd name="T9" fmla="*/ 5 h 18"/>
                  <a:gd name="T10" fmla="*/ 5 w 12"/>
                  <a:gd name="T11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8">
                    <a:moveTo>
                      <a:pt x="5" y="0"/>
                    </a:moveTo>
                    <a:cubicBezTo>
                      <a:pt x="4" y="4"/>
                      <a:pt x="3" y="9"/>
                      <a:pt x="0" y="12"/>
                    </a:cubicBezTo>
                    <a:cubicBezTo>
                      <a:pt x="2" y="14"/>
                      <a:pt x="3" y="16"/>
                      <a:pt x="6" y="17"/>
                    </a:cubicBezTo>
                    <a:cubicBezTo>
                      <a:pt x="8" y="18"/>
                      <a:pt x="10" y="18"/>
                      <a:pt x="12" y="1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3"/>
                      <a:pt x="8" y="1"/>
                      <a:pt x="5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760"/>
              <p:cNvSpPr/>
              <p:nvPr/>
            </p:nvSpPr>
            <p:spPr bwMode="auto">
              <a:xfrm>
                <a:off x="6076" y="2179"/>
                <a:ext cx="75" cy="161"/>
              </a:xfrm>
              <a:custGeom>
                <a:gdLst>
                  <a:gd name="T0" fmla="*/ 12 w 32"/>
                  <a:gd name="T1" fmla="*/ 21 h 68"/>
                  <a:gd name="T2" fmla="*/ 3 w 32"/>
                  <a:gd name="T3" fmla="*/ 38 h 68"/>
                  <a:gd name="T4" fmla="*/ 0 w 32"/>
                  <a:gd name="T5" fmla="*/ 53 h 68"/>
                  <a:gd name="T6" fmla="*/ 9 w 32"/>
                  <a:gd name="T7" fmla="*/ 66 h 68"/>
                  <a:gd name="T8" fmla="*/ 23 w 32"/>
                  <a:gd name="T9" fmla="*/ 64 h 68"/>
                  <a:gd name="T10" fmla="*/ 32 w 32"/>
                  <a:gd name="T11" fmla="*/ 38 h 68"/>
                  <a:gd name="T12" fmla="*/ 29 w 32"/>
                  <a:gd name="T13" fmla="*/ 0 h 68"/>
                  <a:gd name="T14" fmla="*/ 28 w 32"/>
                  <a:gd name="T15" fmla="*/ 0 h 68"/>
                  <a:gd name="T16" fmla="*/ 19 w 32"/>
                  <a:gd name="T17" fmla="*/ 10 h 68"/>
                  <a:gd name="T18" fmla="*/ 12 w 32"/>
                  <a:gd name="T19" fmla="*/ 21 h 6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68">
                    <a:moveTo>
                      <a:pt x="12" y="21"/>
                    </a:moveTo>
                    <a:cubicBezTo>
                      <a:pt x="8" y="27"/>
                      <a:pt x="5" y="32"/>
                      <a:pt x="3" y="38"/>
                    </a:cubicBezTo>
                    <a:cubicBezTo>
                      <a:pt x="1" y="43"/>
                      <a:pt x="0" y="48"/>
                      <a:pt x="0" y="53"/>
                    </a:cubicBezTo>
                    <a:cubicBezTo>
                      <a:pt x="0" y="59"/>
                      <a:pt x="3" y="64"/>
                      <a:pt x="9" y="66"/>
                    </a:cubicBezTo>
                    <a:cubicBezTo>
                      <a:pt x="14" y="68"/>
                      <a:pt x="19" y="67"/>
                      <a:pt x="23" y="64"/>
                    </a:cubicBezTo>
                    <a:cubicBezTo>
                      <a:pt x="31" y="58"/>
                      <a:pt x="32" y="47"/>
                      <a:pt x="32" y="38"/>
                    </a:cubicBezTo>
                    <a:cubicBezTo>
                      <a:pt x="32" y="25"/>
                      <a:pt x="29" y="13"/>
                      <a:pt x="29" y="0"/>
                    </a:cubicBezTo>
                    <a:cubicBezTo>
                      <a:pt x="29" y="0"/>
                      <a:pt x="28" y="0"/>
                      <a:pt x="28" y="0"/>
                    </a:cubicBezTo>
                    <a:cubicBezTo>
                      <a:pt x="25" y="3"/>
                      <a:pt x="22" y="7"/>
                      <a:pt x="19" y="10"/>
                    </a:cubicBezTo>
                    <a:cubicBezTo>
                      <a:pt x="17" y="14"/>
                      <a:pt x="14" y="18"/>
                      <a:pt x="12" y="2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761"/>
              <p:cNvSpPr/>
              <p:nvPr/>
            </p:nvSpPr>
            <p:spPr bwMode="auto">
              <a:xfrm>
                <a:off x="6031" y="2276"/>
                <a:ext cx="45" cy="43"/>
              </a:xfrm>
              <a:custGeom>
                <a:gdLst>
                  <a:gd name="T0" fmla="*/ 18 w 19"/>
                  <a:gd name="T1" fmla="*/ 16 h 18"/>
                  <a:gd name="T2" fmla="*/ 19 w 19"/>
                  <a:gd name="T3" fmla="*/ 0 h 18"/>
                  <a:gd name="T4" fmla="*/ 8 w 19"/>
                  <a:gd name="T5" fmla="*/ 2 h 18"/>
                  <a:gd name="T6" fmla="*/ 1 w 19"/>
                  <a:gd name="T7" fmla="*/ 10 h 18"/>
                  <a:gd name="T8" fmla="*/ 8 w 19"/>
                  <a:gd name="T9" fmla="*/ 18 h 18"/>
                  <a:gd name="T10" fmla="*/ 18 w 19"/>
                  <a:gd name="T11" fmla="*/ 16 h 18"/>
                  <a:gd name="T12" fmla="*/ 18 w 19"/>
                  <a:gd name="T13" fmla="*/ 16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18" y="16"/>
                    </a:moveTo>
                    <a:cubicBezTo>
                      <a:pt x="17" y="10"/>
                      <a:pt x="17" y="5"/>
                      <a:pt x="19" y="0"/>
                    </a:cubicBezTo>
                    <a:cubicBezTo>
                      <a:pt x="15" y="0"/>
                      <a:pt x="12" y="1"/>
                      <a:pt x="8" y="2"/>
                    </a:cubicBezTo>
                    <a:cubicBezTo>
                      <a:pt x="5" y="4"/>
                      <a:pt x="2" y="6"/>
                      <a:pt x="1" y="10"/>
                    </a:cubicBezTo>
                    <a:cubicBezTo>
                      <a:pt x="0" y="14"/>
                      <a:pt x="4" y="18"/>
                      <a:pt x="8" y="18"/>
                    </a:cubicBezTo>
                    <a:cubicBezTo>
                      <a:pt x="11" y="18"/>
                      <a:pt x="15" y="17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762"/>
              <p:cNvSpPr/>
              <p:nvPr/>
            </p:nvSpPr>
            <p:spPr bwMode="auto">
              <a:xfrm>
                <a:off x="5927" y="2326"/>
                <a:ext cx="85" cy="26"/>
              </a:xfrm>
              <a:custGeom>
                <a:gdLst>
                  <a:gd name="T0" fmla="*/ 34 w 36"/>
                  <a:gd name="T1" fmla="*/ 0 h 11"/>
                  <a:gd name="T2" fmla="*/ 28 w 36"/>
                  <a:gd name="T3" fmla="*/ 0 h 11"/>
                  <a:gd name="T4" fmla="*/ 19 w 36"/>
                  <a:gd name="T5" fmla="*/ 0 h 11"/>
                  <a:gd name="T6" fmla="*/ 10 w 36"/>
                  <a:gd name="T7" fmla="*/ 0 h 11"/>
                  <a:gd name="T8" fmla="*/ 2 w 36"/>
                  <a:gd name="T9" fmla="*/ 5 h 11"/>
                  <a:gd name="T10" fmla="*/ 7 w 36"/>
                  <a:gd name="T11" fmla="*/ 11 h 11"/>
                  <a:gd name="T12" fmla="*/ 17 w 36"/>
                  <a:gd name="T13" fmla="*/ 9 h 11"/>
                  <a:gd name="T14" fmla="*/ 28 w 36"/>
                  <a:gd name="T15" fmla="*/ 5 h 11"/>
                  <a:gd name="T16" fmla="*/ 36 w 36"/>
                  <a:gd name="T17" fmla="*/ 1 h 11"/>
                  <a:gd name="T18" fmla="*/ 34 w 36"/>
                  <a:gd name="T19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11">
                    <a:moveTo>
                      <a:pt x="34" y="0"/>
                    </a:moveTo>
                    <a:cubicBezTo>
                      <a:pt x="32" y="0"/>
                      <a:pt x="30" y="0"/>
                      <a:pt x="28" y="0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7" y="1"/>
                      <a:pt x="3" y="2"/>
                      <a:pt x="2" y="5"/>
                    </a:cubicBezTo>
                    <a:cubicBezTo>
                      <a:pt x="0" y="8"/>
                      <a:pt x="4" y="10"/>
                      <a:pt x="7" y="11"/>
                    </a:cubicBezTo>
                    <a:cubicBezTo>
                      <a:pt x="10" y="11"/>
                      <a:pt x="14" y="10"/>
                      <a:pt x="17" y="9"/>
                    </a:cubicBezTo>
                    <a:cubicBezTo>
                      <a:pt x="21" y="8"/>
                      <a:pt x="24" y="7"/>
                      <a:pt x="28" y="5"/>
                    </a:cubicBezTo>
                    <a:cubicBezTo>
                      <a:pt x="31" y="4"/>
                      <a:pt x="33" y="2"/>
                      <a:pt x="36" y="1"/>
                    </a:cubicBezTo>
                    <a:cubicBezTo>
                      <a:pt x="35" y="0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763"/>
              <p:cNvSpPr/>
              <p:nvPr/>
            </p:nvSpPr>
            <p:spPr bwMode="auto">
              <a:xfrm>
                <a:off x="4919" y="2438"/>
                <a:ext cx="66" cy="85"/>
              </a:xfrm>
              <a:custGeom>
                <a:gdLst>
                  <a:gd name="T0" fmla="*/ 8 w 28"/>
                  <a:gd name="T1" fmla="*/ 0 h 36"/>
                  <a:gd name="T2" fmla="*/ 0 w 28"/>
                  <a:gd name="T3" fmla="*/ 1 h 36"/>
                  <a:gd name="T4" fmla="*/ 10 w 28"/>
                  <a:gd name="T5" fmla="*/ 18 h 36"/>
                  <a:gd name="T6" fmla="*/ 22 w 28"/>
                  <a:gd name="T7" fmla="*/ 36 h 36"/>
                  <a:gd name="T8" fmla="*/ 27 w 28"/>
                  <a:gd name="T9" fmla="*/ 35 h 36"/>
                  <a:gd name="T10" fmla="*/ 28 w 28"/>
                  <a:gd name="T11" fmla="*/ 35 h 36"/>
                  <a:gd name="T12" fmla="*/ 17 w 28"/>
                  <a:gd name="T13" fmla="*/ 17 h 36"/>
                  <a:gd name="T14" fmla="*/ 8 w 28"/>
                  <a:gd name="T15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6">
                    <a:moveTo>
                      <a:pt x="8" y="0"/>
                    </a:moveTo>
                    <a:cubicBezTo>
                      <a:pt x="5" y="0"/>
                      <a:pt x="2" y="0"/>
                      <a:pt x="0" y="1"/>
                    </a:cubicBezTo>
                    <a:cubicBezTo>
                      <a:pt x="4" y="6"/>
                      <a:pt x="7" y="12"/>
                      <a:pt x="10" y="18"/>
                    </a:cubicBezTo>
                    <a:cubicBezTo>
                      <a:pt x="13" y="24"/>
                      <a:pt x="18" y="30"/>
                      <a:pt x="22" y="36"/>
                    </a:cubicBezTo>
                    <a:cubicBezTo>
                      <a:pt x="24" y="36"/>
                      <a:pt x="26" y="36"/>
                      <a:pt x="27" y="35"/>
                    </a:cubicBezTo>
                    <a:cubicBezTo>
                      <a:pt x="27" y="35"/>
                      <a:pt x="28" y="35"/>
                      <a:pt x="28" y="35"/>
                    </a:cubicBezTo>
                    <a:cubicBezTo>
                      <a:pt x="24" y="29"/>
                      <a:pt x="21" y="23"/>
                      <a:pt x="17" y="17"/>
                    </a:cubicBezTo>
                    <a:cubicBezTo>
                      <a:pt x="14" y="11"/>
                      <a:pt x="10" y="6"/>
                      <a:pt x="8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764"/>
              <p:cNvSpPr/>
              <p:nvPr/>
            </p:nvSpPr>
            <p:spPr bwMode="auto">
              <a:xfrm>
                <a:off x="6107" y="2333"/>
                <a:ext cx="44" cy="45"/>
              </a:xfrm>
              <a:custGeom>
                <a:gdLst>
                  <a:gd name="T0" fmla="*/ 7 w 19"/>
                  <a:gd name="T1" fmla="*/ 3 h 19"/>
                  <a:gd name="T2" fmla="*/ 0 w 19"/>
                  <a:gd name="T3" fmla="*/ 4 h 19"/>
                  <a:gd name="T4" fmla="*/ 11 w 19"/>
                  <a:gd name="T5" fmla="*/ 16 h 19"/>
                  <a:gd name="T6" fmla="*/ 12 w 19"/>
                  <a:gd name="T7" fmla="*/ 0 h 19"/>
                  <a:gd name="T8" fmla="*/ 7 w 19"/>
                  <a:gd name="T9" fmla="*/ 3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7" y="3"/>
                    </a:moveTo>
                    <a:cubicBezTo>
                      <a:pt x="5" y="3"/>
                      <a:pt x="3" y="4"/>
                      <a:pt x="0" y="4"/>
                    </a:cubicBezTo>
                    <a:cubicBezTo>
                      <a:pt x="1" y="10"/>
                      <a:pt x="3" y="19"/>
                      <a:pt x="11" y="16"/>
                    </a:cubicBezTo>
                    <a:cubicBezTo>
                      <a:pt x="19" y="13"/>
                      <a:pt x="16" y="4"/>
                      <a:pt x="12" y="0"/>
                    </a:cubicBezTo>
                    <a:cubicBezTo>
                      <a:pt x="11" y="1"/>
                      <a:pt x="9" y="2"/>
                      <a:pt x="7" y="3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765"/>
              <p:cNvSpPr/>
              <p:nvPr/>
            </p:nvSpPr>
            <p:spPr bwMode="auto">
              <a:xfrm>
                <a:off x="4502" y="2336"/>
                <a:ext cx="71" cy="49"/>
              </a:xfrm>
              <a:custGeom>
                <a:gdLst>
                  <a:gd name="T0" fmla="*/ 0 w 30"/>
                  <a:gd name="T1" fmla="*/ 11 h 21"/>
                  <a:gd name="T2" fmla="*/ 16 w 30"/>
                  <a:gd name="T3" fmla="*/ 21 h 21"/>
                  <a:gd name="T4" fmla="*/ 30 w 30"/>
                  <a:gd name="T5" fmla="*/ 10 h 21"/>
                  <a:gd name="T6" fmla="*/ 24 w 30"/>
                  <a:gd name="T7" fmla="*/ 3 h 21"/>
                  <a:gd name="T8" fmla="*/ 13 w 30"/>
                  <a:gd name="T9" fmla="*/ 0 h 21"/>
                  <a:gd name="T10" fmla="*/ 0 w 30"/>
                  <a:gd name="T11" fmla="*/ 11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1">
                    <a:moveTo>
                      <a:pt x="0" y="11"/>
                    </a:moveTo>
                    <a:cubicBezTo>
                      <a:pt x="7" y="10"/>
                      <a:pt x="13" y="15"/>
                      <a:pt x="16" y="21"/>
                    </a:cubicBezTo>
                    <a:cubicBezTo>
                      <a:pt x="19" y="15"/>
                      <a:pt x="24" y="11"/>
                      <a:pt x="30" y="10"/>
                    </a:cubicBezTo>
                    <a:cubicBezTo>
                      <a:pt x="28" y="8"/>
                      <a:pt x="26" y="5"/>
                      <a:pt x="24" y="3"/>
                    </a:cubicBezTo>
                    <a:cubicBezTo>
                      <a:pt x="21" y="1"/>
                      <a:pt x="17" y="0"/>
                      <a:pt x="13" y="0"/>
                    </a:cubicBezTo>
                    <a:cubicBezTo>
                      <a:pt x="7" y="0"/>
                      <a:pt x="2" y="5"/>
                      <a:pt x="0" y="1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766"/>
              <p:cNvSpPr/>
              <p:nvPr/>
            </p:nvSpPr>
            <p:spPr bwMode="auto">
              <a:xfrm>
                <a:off x="4462" y="2312"/>
                <a:ext cx="69" cy="47"/>
              </a:xfrm>
              <a:custGeom>
                <a:gdLst>
                  <a:gd name="T0" fmla="*/ 16 w 29"/>
                  <a:gd name="T1" fmla="*/ 20 h 20"/>
                  <a:gd name="T2" fmla="*/ 29 w 29"/>
                  <a:gd name="T3" fmla="*/ 8 h 20"/>
                  <a:gd name="T4" fmla="*/ 29 w 29"/>
                  <a:gd name="T5" fmla="*/ 8 h 20"/>
                  <a:gd name="T6" fmla="*/ 15 w 29"/>
                  <a:gd name="T7" fmla="*/ 1 h 20"/>
                  <a:gd name="T8" fmla="*/ 0 w 29"/>
                  <a:gd name="T9" fmla="*/ 10 h 20"/>
                  <a:gd name="T10" fmla="*/ 16 w 29"/>
                  <a:gd name="T11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0">
                    <a:moveTo>
                      <a:pt x="16" y="20"/>
                    </a:moveTo>
                    <a:cubicBezTo>
                      <a:pt x="17" y="14"/>
                      <a:pt x="23" y="9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7" y="3"/>
                      <a:pt x="20" y="0"/>
                      <a:pt x="15" y="1"/>
                    </a:cubicBezTo>
                    <a:cubicBezTo>
                      <a:pt x="8" y="1"/>
                      <a:pt x="3" y="5"/>
                      <a:pt x="0" y="10"/>
                    </a:cubicBezTo>
                    <a:cubicBezTo>
                      <a:pt x="7" y="10"/>
                      <a:pt x="13" y="14"/>
                      <a:pt x="16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767"/>
              <p:cNvSpPr/>
              <p:nvPr/>
            </p:nvSpPr>
            <p:spPr bwMode="auto">
              <a:xfrm>
                <a:off x="4547" y="2310"/>
                <a:ext cx="114" cy="49"/>
              </a:xfrm>
              <a:custGeom>
                <a:gdLst>
                  <a:gd name="T0" fmla="*/ 12 w 48"/>
                  <a:gd name="T1" fmla="*/ 20 h 21"/>
                  <a:gd name="T2" fmla="*/ 27 w 48"/>
                  <a:gd name="T3" fmla="*/ 11 h 21"/>
                  <a:gd name="T4" fmla="*/ 41 w 48"/>
                  <a:gd name="T5" fmla="*/ 21 h 21"/>
                  <a:gd name="T6" fmla="*/ 42 w 48"/>
                  <a:gd name="T7" fmla="*/ 21 h 21"/>
                  <a:gd name="T8" fmla="*/ 48 w 48"/>
                  <a:gd name="T9" fmla="*/ 14 h 21"/>
                  <a:gd name="T10" fmla="*/ 44 w 48"/>
                  <a:gd name="T11" fmla="*/ 7 h 21"/>
                  <a:gd name="T12" fmla="*/ 26 w 48"/>
                  <a:gd name="T13" fmla="*/ 9 h 21"/>
                  <a:gd name="T14" fmla="*/ 19 w 48"/>
                  <a:gd name="T15" fmla="*/ 4 h 21"/>
                  <a:gd name="T16" fmla="*/ 19 w 48"/>
                  <a:gd name="T17" fmla="*/ 4 h 21"/>
                  <a:gd name="T18" fmla="*/ 0 w 48"/>
                  <a:gd name="T19" fmla="*/ 10 h 21"/>
                  <a:gd name="T20" fmla="*/ 4 w 48"/>
                  <a:gd name="T21" fmla="*/ 12 h 21"/>
                  <a:gd name="T22" fmla="*/ 12 w 48"/>
                  <a:gd name="T23" fmla="*/ 2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21">
                    <a:moveTo>
                      <a:pt x="12" y="20"/>
                    </a:moveTo>
                    <a:cubicBezTo>
                      <a:pt x="14" y="14"/>
                      <a:pt x="21" y="10"/>
                      <a:pt x="27" y="11"/>
                    </a:cubicBezTo>
                    <a:cubicBezTo>
                      <a:pt x="33" y="11"/>
                      <a:pt x="40" y="15"/>
                      <a:pt x="41" y="21"/>
                    </a:cubicBezTo>
                    <a:cubicBezTo>
                      <a:pt x="41" y="21"/>
                      <a:pt x="42" y="21"/>
                      <a:pt x="42" y="21"/>
                    </a:cubicBezTo>
                    <a:cubicBezTo>
                      <a:pt x="43" y="18"/>
                      <a:pt x="45" y="16"/>
                      <a:pt x="48" y="14"/>
                    </a:cubicBezTo>
                    <a:cubicBezTo>
                      <a:pt x="46" y="12"/>
                      <a:pt x="44" y="10"/>
                      <a:pt x="44" y="7"/>
                    </a:cubicBezTo>
                    <a:cubicBezTo>
                      <a:pt x="38" y="10"/>
                      <a:pt x="32" y="12"/>
                      <a:pt x="26" y="9"/>
                    </a:cubicBezTo>
                    <a:cubicBezTo>
                      <a:pt x="23" y="8"/>
                      <a:pt x="21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3" y="0"/>
                      <a:pt x="3" y="4"/>
                      <a:pt x="0" y="10"/>
                    </a:cubicBezTo>
                    <a:cubicBezTo>
                      <a:pt x="2" y="10"/>
                      <a:pt x="3" y="11"/>
                      <a:pt x="4" y="12"/>
                    </a:cubicBezTo>
                    <a:cubicBezTo>
                      <a:pt x="8" y="14"/>
                      <a:pt x="10" y="17"/>
                      <a:pt x="12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768"/>
              <p:cNvSpPr/>
              <p:nvPr/>
            </p:nvSpPr>
            <p:spPr bwMode="auto">
              <a:xfrm>
                <a:off x="4431" y="2338"/>
                <a:ext cx="67" cy="52"/>
              </a:xfrm>
              <a:custGeom>
                <a:gdLst>
                  <a:gd name="T0" fmla="*/ 0 w 28"/>
                  <a:gd name="T1" fmla="*/ 13 h 22"/>
                  <a:gd name="T2" fmla="*/ 16 w 28"/>
                  <a:gd name="T3" fmla="*/ 22 h 22"/>
                  <a:gd name="T4" fmla="*/ 17 w 28"/>
                  <a:gd name="T5" fmla="*/ 22 h 22"/>
                  <a:gd name="T6" fmla="*/ 28 w 28"/>
                  <a:gd name="T7" fmla="*/ 10 h 22"/>
                  <a:gd name="T8" fmla="*/ 13 w 28"/>
                  <a:gd name="T9" fmla="*/ 1 h 22"/>
                  <a:gd name="T10" fmla="*/ 0 w 28"/>
                  <a:gd name="T11" fmla="*/ 13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2">
                    <a:moveTo>
                      <a:pt x="0" y="13"/>
                    </a:moveTo>
                    <a:cubicBezTo>
                      <a:pt x="7" y="13"/>
                      <a:pt x="13" y="16"/>
                      <a:pt x="16" y="22"/>
                    </a:cubicBezTo>
                    <a:cubicBezTo>
                      <a:pt x="16" y="22"/>
                      <a:pt x="17" y="22"/>
                      <a:pt x="17" y="22"/>
                    </a:cubicBezTo>
                    <a:cubicBezTo>
                      <a:pt x="17" y="16"/>
                      <a:pt x="22" y="12"/>
                      <a:pt x="28" y="10"/>
                    </a:cubicBezTo>
                    <a:cubicBezTo>
                      <a:pt x="25" y="4"/>
                      <a:pt x="19" y="0"/>
                      <a:pt x="13" y="1"/>
                    </a:cubicBezTo>
                    <a:cubicBezTo>
                      <a:pt x="7" y="1"/>
                      <a:pt x="1" y="6"/>
                      <a:pt x="0" y="1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769"/>
              <p:cNvSpPr/>
              <p:nvPr/>
            </p:nvSpPr>
            <p:spPr bwMode="auto">
              <a:xfrm>
                <a:off x="4732" y="2345"/>
                <a:ext cx="73" cy="21"/>
              </a:xfrm>
              <a:custGeom>
                <a:gdLst>
                  <a:gd name="T0" fmla="*/ 31 w 31"/>
                  <a:gd name="T1" fmla="*/ 1 h 9"/>
                  <a:gd name="T2" fmla="*/ 29 w 31"/>
                  <a:gd name="T3" fmla="*/ 0 h 9"/>
                  <a:gd name="T4" fmla="*/ 4 w 31"/>
                  <a:gd name="T5" fmla="*/ 3 h 9"/>
                  <a:gd name="T6" fmla="*/ 2 w 31"/>
                  <a:gd name="T7" fmla="*/ 5 h 9"/>
                  <a:gd name="T8" fmla="*/ 0 w 31"/>
                  <a:gd name="T9" fmla="*/ 9 h 9"/>
                  <a:gd name="T10" fmla="*/ 14 w 31"/>
                  <a:gd name="T11" fmla="*/ 8 h 9"/>
                  <a:gd name="T12" fmla="*/ 31 w 31"/>
                  <a:gd name="T13" fmla="*/ 1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9">
                    <a:moveTo>
                      <a:pt x="31" y="1"/>
                    </a:moveTo>
                    <a:cubicBezTo>
                      <a:pt x="30" y="1"/>
                      <a:pt x="30" y="0"/>
                      <a:pt x="29" y="0"/>
                    </a:cubicBezTo>
                    <a:cubicBezTo>
                      <a:pt x="23" y="7"/>
                      <a:pt x="12" y="7"/>
                      <a:pt x="4" y="3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4" y="9"/>
                      <a:pt x="9" y="9"/>
                      <a:pt x="14" y="8"/>
                    </a:cubicBezTo>
                    <a:cubicBezTo>
                      <a:pt x="20" y="6"/>
                      <a:pt x="25" y="4"/>
                      <a:pt x="31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770"/>
              <p:cNvSpPr/>
              <p:nvPr/>
            </p:nvSpPr>
            <p:spPr bwMode="auto">
              <a:xfrm>
                <a:off x="4387" y="2317"/>
                <a:ext cx="66" cy="47"/>
              </a:xfrm>
              <a:custGeom>
                <a:gdLst>
                  <a:gd name="T0" fmla="*/ 2 w 28"/>
                  <a:gd name="T1" fmla="*/ 12 h 20"/>
                  <a:gd name="T2" fmla="*/ 18 w 28"/>
                  <a:gd name="T3" fmla="*/ 20 h 20"/>
                  <a:gd name="T4" fmla="*/ 28 w 28"/>
                  <a:gd name="T5" fmla="*/ 9 h 20"/>
                  <a:gd name="T6" fmla="*/ 15 w 28"/>
                  <a:gd name="T7" fmla="*/ 0 h 20"/>
                  <a:gd name="T8" fmla="*/ 5 w 28"/>
                  <a:gd name="T9" fmla="*/ 4 h 20"/>
                  <a:gd name="T10" fmla="*/ 0 w 28"/>
                  <a:gd name="T11" fmla="*/ 12 h 20"/>
                  <a:gd name="T12" fmla="*/ 2 w 28"/>
                  <a:gd name="T13" fmla="*/ 12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0">
                    <a:moveTo>
                      <a:pt x="2" y="12"/>
                    </a:moveTo>
                    <a:cubicBezTo>
                      <a:pt x="9" y="11"/>
                      <a:pt x="15" y="14"/>
                      <a:pt x="18" y="20"/>
                    </a:cubicBezTo>
                    <a:cubicBezTo>
                      <a:pt x="19" y="15"/>
                      <a:pt x="23" y="10"/>
                      <a:pt x="28" y="9"/>
                    </a:cubicBezTo>
                    <a:cubicBezTo>
                      <a:pt x="27" y="3"/>
                      <a:pt x="20" y="0"/>
                      <a:pt x="15" y="0"/>
                    </a:cubicBezTo>
                    <a:cubicBezTo>
                      <a:pt x="11" y="1"/>
                      <a:pt x="7" y="2"/>
                      <a:pt x="5" y="4"/>
                    </a:cubicBezTo>
                    <a:cubicBezTo>
                      <a:pt x="3" y="6"/>
                      <a:pt x="0" y="9"/>
                      <a:pt x="0" y="12"/>
                    </a:cubicBezTo>
                    <a:cubicBezTo>
                      <a:pt x="1" y="12"/>
                      <a:pt x="2" y="12"/>
                      <a:pt x="2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771"/>
              <p:cNvSpPr/>
              <p:nvPr/>
            </p:nvSpPr>
            <p:spPr bwMode="auto">
              <a:xfrm>
                <a:off x="4652" y="2348"/>
                <a:ext cx="70" cy="18"/>
              </a:xfrm>
              <a:custGeom>
                <a:gdLst>
                  <a:gd name="T0" fmla="*/ 6 w 30"/>
                  <a:gd name="T1" fmla="*/ 3 h 8"/>
                  <a:gd name="T2" fmla="*/ 26 w 30"/>
                  <a:gd name="T3" fmla="*/ 8 h 8"/>
                  <a:gd name="T4" fmla="*/ 30 w 30"/>
                  <a:gd name="T5" fmla="*/ 8 h 8"/>
                  <a:gd name="T6" fmla="*/ 26 w 30"/>
                  <a:gd name="T7" fmla="*/ 1 h 8"/>
                  <a:gd name="T8" fmla="*/ 13 w 30"/>
                  <a:gd name="T9" fmla="*/ 4 h 8"/>
                  <a:gd name="T10" fmla="*/ 5 w 30"/>
                  <a:gd name="T11" fmla="*/ 0 h 8"/>
                  <a:gd name="T12" fmla="*/ 0 w 30"/>
                  <a:gd name="T13" fmla="*/ 5 h 8"/>
                  <a:gd name="T14" fmla="*/ 6 w 30"/>
                  <a:gd name="T15" fmla="*/ 5 h 8"/>
                  <a:gd name="T16" fmla="*/ 5 w 30"/>
                  <a:gd name="T17" fmla="*/ 5 h 8"/>
                  <a:gd name="T18" fmla="*/ 5 w 30"/>
                  <a:gd name="T19" fmla="*/ 5 h 8"/>
                  <a:gd name="T20" fmla="*/ 6 w 30"/>
                  <a:gd name="T21" fmla="*/ 3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8">
                    <a:moveTo>
                      <a:pt x="6" y="3"/>
                    </a:moveTo>
                    <a:cubicBezTo>
                      <a:pt x="12" y="6"/>
                      <a:pt x="19" y="7"/>
                      <a:pt x="26" y="8"/>
                    </a:cubicBezTo>
                    <a:cubicBezTo>
                      <a:pt x="27" y="8"/>
                      <a:pt x="29" y="8"/>
                      <a:pt x="30" y="8"/>
                    </a:cubicBezTo>
                    <a:cubicBezTo>
                      <a:pt x="29" y="5"/>
                      <a:pt x="27" y="4"/>
                      <a:pt x="26" y="1"/>
                    </a:cubicBezTo>
                    <a:cubicBezTo>
                      <a:pt x="22" y="4"/>
                      <a:pt x="17" y="5"/>
                      <a:pt x="13" y="4"/>
                    </a:cubicBezTo>
                    <a:cubicBezTo>
                      <a:pt x="10" y="3"/>
                      <a:pt x="7" y="1"/>
                      <a:pt x="5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2" y="4"/>
                      <a:pt x="4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6" y="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772"/>
              <p:cNvSpPr/>
              <p:nvPr/>
            </p:nvSpPr>
            <p:spPr bwMode="auto">
              <a:xfrm>
                <a:off x="4041" y="2447"/>
                <a:ext cx="69" cy="52"/>
              </a:xfrm>
              <a:custGeom>
                <a:gdLst>
                  <a:gd name="T0" fmla="*/ 3 w 29"/>
                  <a:gd name="T1" fmla="*/ 21 h 22"/>
                  <a:gd name="T2" fmla="*/ 3 w 29"/>
                  <a:gd name="T3" fmla="*/ 21 h 22"/>
                  <a:gd name="T4" fmla="*/ 21 w 29"/>
                  <a:gd name="T5" fmla="*/ 22 h 22"/>
                  <a:gd name="T6" fmla="*/ 22 w 29"/>
                  <a:gd name="T7" fmla="*/ 12 h 22"/>
                  <a:gd name="T8" fmla="*/ 29 w 29"/>
                  <a:gd name="T9" fmla="*/ 3 h 22"/>
                  <a:gd name="T10" fmla="*/ 10 w 29"/>
                  <a:gd name="T11" fmla="*/ 4 h 22"/>
                  <a:gd name="T12" fmla="*/ 3 w 29"/>
                  <a:gd name="T13" fmla="*/ 21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2">
                    <a:moveTo>
                      <a:pt x="3" y="21"/>
                    </a:moveTo>
                    <a:cubicBezTo>
                      <a:pt x="3" y="21"/>
                      <a:pt x="3" y="21"/>
                      <a:pt x="3" y="21"/>
                    </a:cubicBezTo>
                    <a:cubicBezTo>
                      <a:pt x="9" y="19"/>
                      <a:pt x="16" y="18"/>
                      <a:pt x="21" y="22"/>
                    </a:cubicBezTo>
                    <a:cubicBezTo>
                      <a:pt x="20" y="19"/>
                      <a:pt x="21" y="14"/>
                      <a:pt x="22" y="12"/>
                    </a:cubicBezTo>
                    <a:cubicBezTo>
                      <a:pt x="24" y="8"/>
                      <a:pt x="26" y="5"/>
                      <a:pt x="29" y="3"/>
                    </a:cubicBezTo>
                    <a:cubicBezTo>
                      <a:pt x="24" y="0"/>
                      <a:pt x="16" y="0"/>
                      <a:pt x="10" y="4"/>
                    </a:cubicBezTo>
                    <a:cubicBezTo>
                      <a:pt x="5" y="7"/>
                      <a:pt x="0" y="15"/>
                      <a:pt x="3" y="2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773"/>
              <p:cNvSpPr/>
              <p:nvPr/>
            </p:nvSpPr>
            <p:spPr bwMode="auto">
              <a:xfrm>
                <a:off x="4715" y="2340"/>
                <a:ext cx="24" cy="26"/>
              </a:xfrm>
              <a:custGeom>
                <a:gdLst>
                  <a:gd name="T0" fmla="*/ 5 w 10"/>
                  <a:gd name="T1" fmla="*/ 11 h 11"/>
                  <a:gd name="T2" fmla="*/ 10 w 10"/>
                  <a:gd name="T3" fmla="*/ 4 h 11"/>
                  <a:gd name="T4" fmla="*/ 5 w 10"/>
                  <a:gd name="T5" fmla="*/ 0 h 11"/>
                  <a:gd name="T6" fmla="*/ 0 w 10"/>
                  <a:gd name="T7" fmla="*/ 4 h 11"/>
                  <a:gd name="T8" fmla="*/ 4 w 10"/>
                  <a:gd name="T9" fmla="*/ 11 h 11"/>
                  <a:gd name="T10" fmla="*/ 5 w 10"/>
                  <a:gd name="T11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5" y="11"/>
                    </a:moveTo>
                    <a:cubicBezTo>
                      <a:pt x="6" y="8"/>
                      <a:pt x="8" y="6"/>
                      <a:pt x="10" y="4"/>
                    </a:cubicBezTo>
                    <a:cubicBezTo>
                      <a:pt x="8" y="3"/>
                      <a:pt x="6" y="2"/>
                      <a:pt x="5" y="0"/>
                    </a:cubicBezTo>
                    <a:cubicBezTo>
                      <a:pt x="3" y="1"/>
                      <a:pt x="2" y="3"/>
                      <a:pt x="0" y="4"/>
                    </a:cubicBezTo>
                    <a:cubicBezTo>
                      <a:pt x="1" y="6"/>
                      <a:pt x="3" y="8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774"/>
              <p:cNvSpPr/>
              <p:nvPr/>
            </p:nvSpPr>
            <p:spPr bwMode="auto">
              <a:xfrm>
                <a:off x="4117" y="2407"/>
                <a:ext cx="73" cy="52"/>
              </a:xfrm>
              <a:custGeom>
                <a:gdLst>
                  <a:gd name="T0" fmla="*/ 1 w 31"/>
                  <a:gd name="T1" fmla="*/ 19 h 22"/>
                  <a:gd name="T2" fmla="*/ 11 w 31"/>
                  <a:gd name="T3" fmla="*/ 17 h 22"/>
                  <a:gd name="T4" fmla="*/ 18 w 31"/>
                  <a:gd name="T5" fmla="*/ 20 h 22"/>
                  <a:gd name="T6" fmla="*/ 21 w 31"/>
                  <a:gd name="T7" fmla="*/ 22 h 22"/>
                  <a:gd name="T8" fmla="*/ 22 w 31"/>
                  <a:gd name="T9" fmla="*/ 22 h 22"/>
                  <a:gd name="T10" fmla="*/ 22 w 31"/>
                  <a:gd name="T11" fmla="*/ 22 h 22"/>
                  <a:gd name="T12" fmla="*/ 31 w 31"/>
                  <a:gd name="T13" fmla="*/ 5 h 22"/>
                  <a:gd name="T14" fmla="*/ 15 w 31"/>
                  <a:gd name="T15" fmla="*/ 2 h 22"/>
                  <a:gd name="T16" fmla="*/ 1 w 31"/>
                  <a:gd name="T17" fmla="*/ 19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2">
                    <a:moveTo>
                      <a:pt x="1" y="19"/>
                    </a:moveTo>
                    <a:cubicBezTo>
                      <a:pt x="4" y="17"/>
                      <a:pt x="8" y="17"/>
                      <a:pt x="11" y="17"/>
                    </a:cubicBezTo>
                    <a:cubicBezTo>
                      <a:pt x="14" y="18"/>
                      <a:pt x="16" y="19"/>
                      <a:pt x="18" y="20"/>
                    </a:cubicBezTo>
                    <a:cubicBezTo>
                      <a:pt x="19" y="21"/>
                      <a:pt x="21" y="21"/>
                      <a:pt x="21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9" y="15"/>
                      <a:pt x="24" y="8"/>
                      <a:pt x="31" y="5"/>
                    </a:cubicBezTo>
                    <a:cubicBezTo>
                      <a:pt x="28" y="0"/>
                      <a:pt x="19" y="1"/>
                      <a:pt x="15" y="2"/>
                    </a:cubicBezTo>
                    <a:cubicBezTo>
                      <a:pt x="7" y="3"/>
                      <a:pt x="0" y="10"/>
                      <a:pt x="1" y="1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775"/>
              <p:cNvSpPr/>
              <p:nvPr/>
            </p:nvSpPr>
            <p:spPr bwMode="auto">
              <a:xfrm>
                <a:off x="4145" y="2364"/>
                <a:ext cx="76" cy="52"/>
              </a:xfrm>
              <a:custGeom>
                <a:gdLst>
                  <a:gd name="T0" fmla="*/ 3 w 32"/>
                  <a:gd name="T1" fmla="*/ 18 h 22"/>
                  <a:gd name="T2" fmla="*/ 20 w 32"/>
                  <a:gd name="T3" fmla="*/ 22 h 22"/>
                  <a:gd name="T4" fmla="*/ 20 w 32"/>
                  <a:gd name="T5" fmla="*/ 22 h 22"/>
                  <a:gd name="T6" fmla="*/ 20 w 32"/>
                  <a:gd name="T7" fmla="*/ 22 h 22"/>
                  <a:gd name="T8" fmla="*/ 32 w 32"/>
                  <a:gd name="T9" fmla="*/ 6 h 22"/>
                  <a:gd name="T10" fmla="*/ 23 w 32"/>
                  <a:gd name="T11" fmla="*/ 1 h 22"/>
                  <a:gd name="T12" fmla="*/ 13 w 32"/>
                  <a:gd name="T13" fmla="*/ 2 h 22"/>
                  <a:gd name="T14" fmla="*/ 2 w 32"/>
                  <a:gd name="T15" fmla="*/ 18 h 22"/>
                  <a:gd name="T16" fmla="*/ 3 w 32"/>
                  <a:gd name="T17" fmla="*/ 18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2">
                    <a:moveTo>
                      <a:pt x="3" y="18"/>
                    </a:moveTo>
                    <a:cubicBezTo>
                      <a:pt x="7" y="17"/>
                      <a:pt x="18" y="17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9" y="14"/>
                      <a:pt x="25" y="9"/>
                      <a:pt x="32" y="6"/>
                    </a:cubicBezTo>
                    <a:cubicBezTo>
                      <a:pt x="29" y="3"/>
                      <a:pt x="27" y="2"/>
                      <a:pt x="23" y="1"/>
                    </a:cubicBezTo>
                    <a:cubicBezTo>
                      <a:pt x="20" y="0"/>
                      <a:pt x="16" y="1"/>
                      <a:pt x="13" y="2"/>
                    </a:cubicBezTo>
                    <a:cubicBezTo>
                      <a:pt x="7" y="5"/>
                      <a:pt x="0" y="11"/>
                      <a:pt x="2" y="18"/>
                    </a:cubicBezTo>
                    <a:cubicBezTo>
                      <a:pt x="2" y="18"/>
                      <a:pt x="2" y="18"/>
                      <a:pt x="3" y="1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776"/>
              <p:cNvSpPr/>
              <p:nvPr/>
            </p:nvSpPr>
            <p:spPr bwMode="auto">
              <a:xfrm>
                <a:off x="4363" y="2345"/>
                <a:ext cx="64" cy="52"/>
              </a:xfrm>
              <a:custGeom>
                <a:gdLst>
                  <a:gd name="T0" fmla="*/ 0 w 27"/>
                  <a:gd name="T1" fmla="*/ 12 h 22"/>
                  <a:gd name="T2" fmla="*/ 14 w 27"/>
                  <a:gd name="T3" fmla="*/ 22 h 22"/>
                  <a:gd name="T4" fmla="*/ 27 w 27"/>
                  <a:gd name="T5" fmla="*/ 10 h 22"/>
                  <a:gd name="T6" fmla="*/ 12 w 27"/>
                  <a:gd name="T7" fmla="*/ 2 h 22"/>
                  <a:gd name="T8" fmla="*/ 0 w 27"/>
                  <a:gd name="T9" fmla="*/ 12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2">
                    <a:moveTo>
                      <a:pt x="0" y="12"/>
                    </a:moveTo>
                    <a:cubicBezTo>
                      <a:pt x="5" y="13"/>
                      <a:pt x="12" y="17"/>
                      <a:pt x="14" y="22"/>
                    </a:cubicBezTo>
                    <a:cubicBezTo>
                      <a:pt x="15" y="15"/>
                      <a:pt x="20" y="10"/>
                      <a:pt x="27" y="10"/>
                    </a:cubicBezTo>
                    <a:cubicBezTo>
                      <a:pt x="24" y="4"/>
                      <a:pt x="18" y="0"/>
                      <a:pt x="12" y="2"/>
                    </a:cubicBezTo>
                    <a:cubicBezTo>
                      <a:pt x="6" y="3"/>
                      <a:pt x="2" y="7"/>
                      <a:pt x="0" y="1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777"/>
              <p:cNvSpPr/>
              <p:nvPr/>
            </p:nvSpPr>
            <p:spPr bwMode="auto">
              <a:xfrm>
                <a:off x="4195" y="2376"/>
                <a:ext cx="78" cy="52"/>
              </a:xfrm>
              <a:custGeom>
                <a:gdLst>
                  <a:gd name="T0" fmla="*/ 1 w 33"/>
                  <a:gd name="T1" fmla="*/ 17 h 22"/>
                  <a:gd name="T2" fmla="*/ 1 w 33"/>
                  <a:gd name="T3" fmla="*/ 17 h 22"/>
                  <a:gd name="T4" fmla="*/ 23 w 33"/>
                  <a:gd name="T5" fmla="*/ 22 h 22"/>
                  <a:gd name="T6" fmla="*/ 23 w 33"/>
                  <a:gd name="T7" fmla="*/ 22 h 22"/>
                  <a:gd name="T8" fmla="*/ 23 w 33"/>
                  <a:gd name="T9" fmla="*/ 22 h 22"/>
                  <a:gd name="T10" fmla="*/ 33 w 33"/>
                  <a:gd name="T11" fmla="*/ 6 h 22"/>
                  <a:gd name="T12" fmla="*/ 24 w 33"/>
                  <a:gd name="T13" fmla="*/ 1 h 22"/>
                  <a:gd name="T14" fmla="*/ 12 w 33"/>
                  <a:gd name="T15" fmla="*/ 2 h 22"/>
                  <a:gd name="T16" fmla="*/ 1 w 33"/>
                  <a:gd name="T17" fmla="*/ 17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2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8" y="15"/>
                      <a:pt x="18" y="16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1" y="15"/>
                      <a:pt x="28" y="9"/>
                      <a:pt x="33" y="6"/>
                    </a:cubicBezTo>
                    <a:cubicBezTo>
                      <a:pt x="32" y="4"/>
                      <a:pt x="27" y="1"/>
                      <a:pt x="24" y="1"/>
                    </a:cubicBezTo>
                    <a:cubicBezTo>
                      <a:pt x="20" y="0"/>
                      <a:pt x="16" y="1"/>
                      <a:pt x="12" y="2"/>
                    </a:cubicBezTo>
                    <a:cubicBezTo>
                      <a:pt x="6" y="5"/>
                      <a:pt x="0" y="9"/>
                      <a:pt x="1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778"/>
              <p:cNvSpPr/>
              <p:nvPr/>
            </p:nvSpPr>
            <p:spPr bwMode="auto">
              <a:xfrm>
                <a:off x="4067" y="2402"/>
                <a:ext cx="76" cy="50"/>
              </a:xfrm>
              <a:custGeom>
                <a:gdLst>
                  <a:gd name="T0" fmla="*/ 20 w 32"/>
                  <a:gd name="T1" fmla="*/ 21 h 21"/>
                  <a:gd name="T2" fmla="*/ 20 w 32"/>
                  <a:gd name="T3" fmla="*/ 21 h 21"/>
                  <a:gd name="T4" fmla="*/ 32 w 32"/>
                  <a:gd name="T5" fmla="*/ 3 h 21"/>
                  <a:gd name="T6" fmla="*/ 22 w 32"/>
                  <a:gd name="T7" fmla="*/ 0 h 21"/>
                  <a:gd name="T8" fmla="*/ 11 w 32"/>
                  <a:gd name="T9" fmla="*/ 3 h 21"/>
                  <a:gd name="T10" fmla="*/ 2 w 32"/>
                  <a:gd name="T11" fmla="*/ 20 h 21"/>
                  <a:gd name="T12" fmla="*/ 20 w 32"/>
                  <a:gd name="T13" fmla="*/ 21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19" y="14"/>
                      <a:pt x="25" y="6"/>
                      <a:pt x="32" y="3"/>
                    </a:cubicBezTo>
                    <a:cubicBezTo>
                      <a:pt x="30" y="1"/>
                      <a:pt x="25" y="0"/>
                      <a:pt x="22" y="0"/>
                    </a:cubicBezTo>
                    <a:cubicBezTo>
                      <a:pt x="19" y="0"/>
                      <a:pt x="15" y="1"/>
                      <a:pt x="11" y="3"/>
                    </a:cubicBezTo>
                    <a:cubicBezTo>
                      <a:pt x="6" y="6"/>
                      <a:pt x="0" y="13"/>
                      <a:pt x="2" y="20"/>
                    </a:cubicBezTo>
                    <a:cubicBezTo>
                      <a:pt x="8" y="18"/>
                      <a:pt x="15" y="17"/>
                      <a:pt x="20" y="2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779"/>
              <p:cNvSpPr/>
              <p:nvPr/>
            </p:nvSpPr>
            <p:spPr bwMode="auto">
              <a:xfrm>
                <a:off x="4313" y="2329"/>
                <a:ext cx="66" cy="45"/>
              </a:xfrm>
              <a:custGeom>
                <a:gdLst>
                  <a:gd name="T0" fmla="*/ 19 w 28"/>
                  <a:gd name="T1" fmla="*/ 19 h 19"/>
                  <a:gd name="T2" fmla="*/ 19 w 28"/>
                  <a:gd name="T3" fmla="*/ 19 h 19"/>
                  <a:gd name="T4" fmla="*/ 28 w 28"/>
                  <a:gd name="T5" fmla="*/ 8 h 19"/>
                  <a:gd name="T6" fmla="*/ 13 w 28"/>
                  <a:gd name="T7" fmla="*/ 1 h 19"/>
                  <a:gd name="T8" fmla="*/ 0 w 28"/>
                  <a:gd name="T9" fmla="*/ 11 h 19"/>
                  <a:gd name="T10" fmla="*/ 19 w 28"/>
                  <a:gd name="T11" fmla="*/ 1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9">
                    <a:moveTo>
                      <a:pt x="19" y="19"/>
                    </a:moveTo>
                    <a:cubicBezTo>
                      <a:pt x="19" y="19"/>
                      <a:pt x="19" y="19"/>
                      <a:pt x="19" y="19"/>
                    </a:cubicBezTo>
                    <a:cubicBezTo>
                      <a:pt x="21" y="15"/>
                      <a:pt x="24" y="11"/>
                      <a:pt x="28" y="8"/>
                    </a:cubicBezTo>
                    <a:cubicBezTo>
                      <a:pt x="26" y="3"/>
                      <a:pt x="19" y="0"/>
                      <a:pt x="13" y="1"/>
                    </a:cubicBezTo>
                    <a:cubicBezTo>
                      <a:pt x="7" y="1"/>
                      <a:pt x="0" y="5"/>
                      <a:pt x="0" y="11"/>
                    </a:cubicBezTo>
                    <a:cubicBezTo>
                      <a:pt x="7" y="10"/>
                      <a:pt x="15" y="12"/>
                      <a:pt x="19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780"/>
              <p:cNvSpPr/>
              <p:nvPr/>
            </p:nvSpPr>
            <p:spPr bwMode="auto">
              <a:xfrm>
                <a:off x="4230" y="2343"/>
                <a:ext cx="74" cy="47"/>
              </a:xfrm>
              <a:custGeom>
                <a:gdLst>
                  <a:gd name="T0" fmla="*/ 12 w 31"/>
                  <a:gd name="T1" fmla="*/ 14 h 20"/>
                  <a:gd name="T2" fmla="*/ 20 w 31"/>
                  <a:gd name="T3" fmla="*/ 20 h 20"/>
                  <a:gd name="T4" fmla="*/ 21 w 31"/>
                  <a:gd name="T5" fmla="*/ 20 h 20"/>
                  <a:gd name="T6" fmla="*/ 25 w 31"/>
                  <a:gd name="T7" fmla="*/ 11 h 20"/>
                  <a:gd name="T8" fmla="*/ 31 w 31"/>
                  <a:gd name="T9" fmla="*/ 6 h 20"/>
                  <a:gd name="T10" fmla="*/ 23 w 31"/>
                  <a:gd name="T11" fmla="*/ 1 h 20"/>
                  <a:gd name="T12" fmla="*/ 12 w 31"/>
                  <a:gd name="T13" fmla="*/ 1 h 20"/>
                  <a:gd name="T14" fmla="*/ 0 w 31"/>
                  <a:gd name="T15" fmla="*/ 14 h 20"/>
                  <a:gd name="T16" fmla="*/ 12 w 31"/>
                  <a:gd name="T17" fmla="*/ 1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12" y="14"/>
                    </a:moveTo>
                    <a:cubicBezTo>
                      <a:pt x="15" y="15"/>
                      <a:pt x="19" y="17"/>
                      <a:pt x="20" y="20"/>
                    </a:cubicBezTo>
                    <a:cubicBezTo>
                      <a:pt x="20" y="20"/>
                      <a:pt x="20" y="20"/>
                      <a:pt x="21" y="20"/>
                    </a:cubicBezTo>
                    <a:cubicBezTo>
                      <a:pt x="21" y="17"/>
                      <a:pt x="23" y="13"/>
                      <a:pt x="25" y="11"/>
                    </a:cubicBezTo>
                    <a:cubicBezTo>
                      <a:pt x="27" y="9"/>
                      <a:pt x="29" y="7"/>
                      <a:pt x="31" y="6"/>
                    </a:cubicBezTo>
                    <a:cubicBezTo>
                      <a:pt x="30" y="3"/>
                      <a:pt x="26" y="1"/>
                      <a:pt x="23" y="1"/>
                    </a:cubicBezTo>
                    <a:cubicBezTo>
                      <a:pt x="20" y="0"/>
                      <a:pt x="16" y="0"/>
                      <a:pt x="12" y="1"/>
                    </a:cubicBezTo>
                    <a:cubicBezTo>
                      <a:pt x="6" y="2"/>
                      <a:pt x="0" y="7"/>
                      <a:pt x="0" y="14"/>
                    </a:cubicBezTo>
                    <a:cubicBezTo>
                      <a:pt x="4" y="12"/>
                      <a:pt x="8" y="12"/>
                      <a:pt x="12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781"/>
              <p:cNvSpPr/>
              <p:nvPr/>
            </p:nvSpPr>
            <p:spPr bwMode="auto">
              <a:xfrm>
                <a:off x="4282" y="2355"/>
                <a:ext cx="71" cy="49"/>
              </a:xfrm>
              <a:custGeom>
                <a:gdLst>
                  <a:gd name="T0" fmla="*/ 0 w 30"/>
                  <a:gd name="T1" fmla="*/ 14 h 21"/>
                  <a:gd name="T2" fmla="*/ 19 w 30"/>
                  <a:gd name="T3" fmla="*/ 21 h 21"/>
                  <a:gd name="T4" fmla="*/ 30 w 30"/>
                  <a:gd name="T5" fmla="*/ 8 h 21"/>
                  <a:gd name="T6" fmla="*/ 12 w 30"/>
                  <a:gd name="T7" fmla="*/ 2 h 21"/>
                  <a:gd name="T8" fmla="*/ 4 w 30"/>
                  <a:gd name="T9" fmla="*/ 7 h 21"/>
                  <a:gd name="T10" fmla="*/ 0 w 30"/>
                  <a:gd name="T11" fmla="*/ 14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1">
                    <a:moveTo>
                      <a:pt x="0" y="14"/>
                    </a:moveTo>
                    <a:cubicBezTo>
                      <a:pt x="7" y="13"/>
                      <a:pt x="15" y="16"/>
                      <a:pt x="19" y="21"/>
                    </a:cubicBezTo>
                    <a:cubicBezTo>
                      <a:pt x="20" y="15"/>
                      <a:pt x="24" y="10"/>
                      <a:pt x="30" y="8"/>
                    </a:cubicBezTo>
                    <a:cubicBezTo>
                      <a:pt x="27" y="3"/>
                      <a:pt x="18" y="0"/>
                      <a:pt x="12" y="2"/>
                    </a:cubicBezTo>
                    <a:cubicBezTo>
                      <a:pt x="9" y="3"/>
                      <a:pt x="6" y="4"/>
                      <a:pt x="4" y="7"/>
                    </a:cubicBezTo>
                    <a:cubicBezTo>
                      <a:pt x="3" y="9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782"/>
              <p:cNvSpPr>
                <a:spLocks noEditPoints="1"/>
              </p:cNvSpPr>
              <p:nvPr/>
            </p:nvSpPr>
            <p:spPr bwMode="auto">
              <a:xfrm>
                <a:off x="3629" y="1436"/>
                <a:ext cx="2539" cy="1443"/>
              </a:xfrm>
              <a:custGeom>
                <a:gdLst>
                  <a:gd name="T0" fmla="*/ 828 w 1073"/>
                  <a:gd name="T1" fmla="*/ 590 h 608"/>
                  <a:gd name="T2" fmla="*/ 999 w 1073"/>
                  <a:gd name="T3" fmla="*/ 304 h 608"/>
                  <a:gd name="T4" fmla="*/ 1031 w 1073"/>
                  <a:gd name="T5" fmla="*/ 283 h 608"/>
                  <a:gd name="T6" fmla="*/ 1008 w 1073"/>
                  <a:gd name="T7" fmla="*/ 94 h 608"/>
                  <a:gd name="T8" fmla="*/ 894 w 1073"/>
                  <a:gd name="T9" fmla="*/ 11 h 608"/>
                  <a:gd name="T10" fmla="*/ 661 w 1073"/>
                  <a:gd name="T11" fmla="*/ 32 h 608"/>
                  <a:gd name="T12" fmla="*/ 215 w 1073"/>
                  <a:gd name="T13" fmla="*/ 72 h 608"/>
                  <a:gd name="T14" fmla="*/ 114 w 1073"/>
                  <a:gd name="T15" fmla="*/ 485 h 608"/>
                  <a:gd name="T16" fmla="*/ 128 w 1073"/>
                  <a:gd name="T17" fmla="*/ 603 h 608"/>
                  <a:gd name="T18" fmla="*/ 642 w 1073"/>
                  <a:gd name="T19" fmla="*/ 324 h 608"/>
                  <a:gd name="T20" fmla="*/ 592 w 1073"/>
                  <a:gd name="T21" fmla="*/ 448 h 608"/>
                  <a:gd name="T22" fmla="*/ 818 w 1073"/>
                  <a:gd name="T23" fmla="*/ 569 h 608"/>
                  <a:gd name="T24" fmla="*/ 1040 w 1073"/>
                  <a:gd name="T25" fmla="*/ 341 h 608"/>
                  <a:gd name="T26" fmla="*/ 244 w 1073"/>
                  <a:gd name="T27" fmla="*/ 515 h 608"/>
                  <a:gd name="T28" fmla="*/ 465 w 1073"/>
                  <a:gd name="T29" fmla="*/ 468 h 608"/>
                  <a:gd name="T30" fmla="*/ 742 w 1073"/>
                  <a:gd name="T31" fmla="*/ 84 h 608"/>
                  <a:gd name="T32" fmla="*/ 746 w 1073"/>
                  <a:gd name="T33" fmla="*/ 22 h 608"/>
                  <a:gd name="T34" fmla="*/ 666 w 1073"/>
                  <a:gd name="T35" fmla="*/ 38 h 608"/>
                  <a:gd name="T36" fmla="*/ 530 w 1073"/>
                  <a:gd name="T37" fmla="*/ 181 h 608"/>
                  <a:gd name="T38" fmla="*/ 669 w 1073"/>
                  <a:gd name="T39" fmla="*/ 112 h 608"/>
                  <a:gd name="T40" fmla="*/ 518 w 1073"/>
                  <a:gd name="T41" fmla="*/ 99 h 608"/>
                  <a:gd name="T42" fmla="*/ 437 w 1073"/>
                  <a:gd name="T43" fmla="*/ 67 h 608"/>
                  <a:gd name="T44" fmla="*/ 386 w 1073"/>
                  <a:gd name="T45" fmla="*/ 83 h 608"/>
                  <a:gd name="T46" fmla="*/ 323 w 1073"/>
                  <a:gd name="T47" fmla="*/ 182 h 608"/>
                  <a:gd name="T48" fmla="*/ 349 w 1073"/>
                  <a:gd name="T49" fmla="*/ 140 h 608"/>
                  <a:gd name="T50" fmla="*/ 308 w 1073"/>
                  <a:gd name="T51" fmla="*/ 124 h 608"/>
                  <a:gd name="T52" fmla="*/ 231 w 1073"/>
                  <a:gd name="T53" fmla="*/ 177 h 608"/>
                  <a:gd name="T54" fmla="*/ 238 w 1073"/>
                  <a:gd name="T55" fmla="*/ 138 h 608"/>
                  <a:gd name="T56" fmla="*/ 53 w 1073"/>
                  <a:gd name="T57" fmla="*/ 347 h 608"/>
                  <a:gd name="T58" fmla="*/ 144 w 1073"/>
                  <a:gd name="T59" fmla="*/ 376 h 608"/>
                  <a:gd name="T60" fmla="*/ 170 w 1073"/>
                  <a:gd name="T61" fmla="*/ 323 h 608"/>
                  <a:gd name="T62" fmla="*/ 305 w 1073"/>
                  <a:gd name="T63" fmla="*/ 329 h 608"/>
                  <a:gd name="T64" fmla="*/ 381 w 1073"/>
                  <a:gd name="T65" fmla="*/ 361 h 608"/>
                  <a:gd name="T66" fmla="*/ 437 w 1073"/>
                  <a:gd name="T67" fmla="*/ 384 h 608"/>
                  <a:gd name="T68" fmla="*/ 207 w 1073"/>
                  <a:gd name="T69" fmla="*/ 428 h 608"/>
                  <a:gd name="T70" fmla="*/ 103 w 1073"/>
                  <a:gd name="T71" fmla="*/ 564 h 608"/>
                  <a:gd name="T72" fmla="*/ 447 w 1073"/>
                  <a:gd name="T73" fmla="*/ 401 h 608"/>
                  <a:gd name="T74" fmla="*/ 554 w 1073"/>
                  <a:gd name="T75" fmla="*/ 374 h 608"/>
                  <a:gd name="T76" fmla="*/ 591 w 1073"/>
                  <a:gd name="T77" fmla="*/ 348 h 608"/>
                  <a:gd name="T78" fmla="*/ 690 w 1073"/>
                  <a:gd name="T79" fmla="*/ 221 h 608"/>
                  <a:gd name="T80" fmla="*/ 616 w 1073"/>
                  <a:gd name="T81" fmla="*/ 228 h 608"/>
                  <a:gd name="T82" fmla="*/ 703 w 1073"/>
                  <a:gd name="T83" fmla="*/ 170 h 608"/>
                  <a:gd name="T84" fmla="*/ 426 w 1073"/>
                  <a:gd name="T85" fmla="*/ 88 h 608"/>
                  <a:gd name="T86" fmla="*/ 496 w 1073"/>
                  <a:gd name="T87" fmla="*/ 543 h 608"/>
                  <a:gd name="T88" fmla="*/ 503 w 1073"/>
                  <a:gd name="T89" fmla="*/ 555 h 608"/>
                  <a:gd name="T90" fmla="*/ 733 w 1073"/>
                  <a:gd name="T91" fmla="*/ 321 h 608"/>
                  <a:gd name="T92" fmla="*/ 866 w 1073"/>
                  <a:gd name="T93" fmla="*/ 348 h 608"/>
                  <a:gd name="T94" fmla="*/ 799 w 1073"/>
                  <a:gd name="T95" fmla="*/ 307 h 608"/>
                  <a:gd name="T96" fmla="*/ 852 w 1073"/>
                  <a:gd name="T97" fmla="*/ 207 h 608"/>
                  <a:gd name="T98" fmla="*/ 947 w 1073"/>
                  <a:gd name="T99" fmla="*/ 237 h 608"/>
                  <a:gd name="T100" fmla="*/ 984 w 1073"/>
                  <a:gd name="T101" fmla="*/ 266 h 608"/>
                  <a:gd name="T102" fmla="*/ 1001 w 1073"/>
                  <a:gd name="T103" fmla="*/ 197 h 608"/>
                  <a:gd name="T104" fmla="*/ 1068 w 1073"/>
                  <a:gd name="T105" fmla="*/ 138 h 608"/>
                  <a:gd name="T106" fmla="*/ 955 w 1073"/>
                  <a:gd name="T107" fmla="*/ 47 h 608"/>
                  <a:gd name="T108" fmla="*/ 931 w 1073"/>
                  <a:gd name="T109" fmla="*/ 158 h 608"/>
                  <a:gd name="T110" fmla="*/ 616 w 1073"/>
                  <a:gd name="T111" fmla="*/ 427 h 608"/>
                  <a:gd name="T112" fmla="*/ 631 w 1073"/>
                  <a:gd name="T113" fmla="*/ 570 h 608"/>
                  <a:gd name="T114" fmla="*/ 769 w 1073"/>
                  <a:gd name="T115" fmla="*/ 550 h 608"/>
                  <a:gd name="T116" fmla="*/ 890 w 1073"/>
                  <a:gd name="T117" fmla="*/ 509 h 608"/>
                  <a:gd name="T118" fmla="*/ 970 w 1073"/>
                  <a:gd name="T119" fmla="*/ 428 h 608"/>
                  <a:gd name="T120" fmla="*/ 992 w 1073"/>
                  <a:gd name="T121" fmla="*/ 453 h 608"/>
                  <a:gd name="T122" fmla="*/ 849 w 1073"/>
                  <a:gd name="T123" fmla="*/ 462 h 608"/>
                  <a:gd name="T124" fmla="*/ 713 w 1073"/>
                  <a:gd name="T125" fmla="*/ 494 h 6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73" h="608">
                    <a:moveTo>
                      <a:pt x="568" y="587"/>
                    </a:moveTo>
                    <a:cubicBezTo>
                      <a:pt x="571" y="590"/>
                      <a:pt x="574" y="592"/>
                      <a:pt x="577" y="594"/>
                    </a:cubicBezTo>
                    <a:cubicBezTo>
                      <a:pt x="581" y="597"/>
                      <a:pt x="584" y="599"/>
                      <a:pt x="587" y="602"/>
                    </a:cubicBezTo>
                    <a:cubicBezTo>
                      <a:pt x="583" y="604"/>
                      <a:pt x="580" y="606"/>
                      <a:pt x="576" y="607"/>
                    </a:cubicBezTo>
                    <a:cubicBezTo>
                      <a:pt x="576" y="608"/>
                      <a:pt x="575" y="608"/>
                      <a:pt x="575" y="608"/>
                    </a:cubicBezTo>
                    <a:cubicBezTo>
                      <a:pt x="578" y="608"/>
                      <a:pt x="578" y="608"/>
                      <a:pt x="578" y="608"/>
                    </a:cubicBezTo>
                    <a:cubicBezTo>
                      <a:pt x="581" y="606"/>
                      <a:pt x="584" y="605"/>
                      <a:pt x="587" y="603"/>
                    </a:cubicBezTo>
                    <a:cubicBezTo>
                      <a:pt x="587" y="605"/>
                      <a:pt x="587" y="606"/>
                      <a:pt x="587" y="608"/>
                    </a:cubicBezTo>
                    <a:cubicBezTo>
                      <a:pt x="589" y="608"/>
                      <a:pt x="589" y="608"/>
                      <a:pt x="589" y="608"/>
                    </a:cubicBezTo>
                    <a:cubicBezTo>
                      <a:pt x="589" y="599"/>
                      <a:pt x="590" y="590"/>
                      <a:pt x="592" y="581"/>
                    </a:cubicBezTo>
                    <a:cubicBezTo>
                      <a:pt x="596" y="558"/>
                      <a:pt x="603" y="534"/>
                      <a:pt x="615" y="513"/>
                    </a:cubicBezTo>
                    <a:cubicBezTo>
                      <a:pt x="619" y="506"/>
                      <a:pt x="624" y="499"/>
                      <a:pt x="629" y="492"/>
                    </a:cubicBezTo>
                    <a:cubicBezTo>
                      <a:pt x="629" y="492"/>
                      <a:pt x="629" y="492"/>
                      <a:pt x="629" y="492"/>
                    </a:cubicBezTo>
                    <a:cubicBezTo>
                      <a:pt x="633" y="491"/>
                      <a:pt x="637" y="491"/>
                      <a:pt x="641" y="491"/>
                    </a:cubicBezTo>
                    <a:cubicBezTo>
                      <a:pt x="638" y="495"/>
                      <a:pt x="635" y="499"/>
                      <a:pt x="632" y="504"/>
                    </a:cubicBezTo>
                    <a:cubicBezTo>
                      <a:pt x="628" y="509"/>
                      <a:pt x="626" y="514"/>
                      <a:pt x="623" y="520"/>
                    </a:cubicBezTo>
                    <a:cubicBezTo>
                      <a:pt x="618" y="531"/>
                      <a:pt x="613" y="543"/>
                      <a:pt x="609" y="555"/>
                    </a:cubicBezTo>
                    <a:cubicBezTo>
                      <a:pt x="604" y="572"/>
                      <a:pt x="601" y="590"/>
                      <a:pt x="600" y="608"/>
                    </a:cubicBezTo>
                    <a:cubicBezTo>
                      <a:pt x="602" y="608"/>
                      <a:pt x="602" y="608"/>
                      <a:pt x="602" y="608"/>
                    </a:cubicBezTo>
                    <a:cubicBezTo>
                      <a:pt x="602" y="607"/>
                      <a:pt x="602" y="605"/>
                      <a:pt x="602" y="604"/>
                    </a:cubicBezTo>
                    <a:cubicBezTo>
                      <a:pt x="605" y="603"/>
                      <a:pt x="608" y="601"/>
                      <a:pt x="611" y="600"/>
                    </a:cubicBezTo>
                    <a:cubicBezTo>
                      <a:pt x="614" y="598"/>
                      <a:pt x="618" y="596"/>
                      <a:pt x="622" y="594"/>
                    </a:cubicBezTo>
                    <a:cubicBezTo>
                      <a:pt x="630" y="591"/>
                      <a:pt x="638" y="588"/>
                      <a:pt x="646" y="585"/>
                    </a:cubicBezTo>
                    <a:cubicBezTo>
                      <a:pt x="644" y="588"/>
                      <a:pt x="642" y="591"/>
                      <a:pt x="641" y="594"/>
                    </a:cubicBezTo>
                    <a:cubicBezTo>
                      <a:pt x="634" y="597"/>
                      <a:pt x="628" y="601"/>
                      <a:pt x="622" y="604"/>
                    </a:cubicBezTo>
                    <a:cubicBezTo>
                      <a:pt x="620" y="605"/>
                      <a:pt x="618" y="607"/>
                      <a:pt x="616" y="608"/>
                    </a:cubicBezTo>
                    <a:cubicBezTo>
                      <a:pt x="619" y="608"/>
                      <a:pt x="619" y="608"/>
                      <a:pt x="619" y="608"/>
                    </a:cubicBezTo>
                    <a:cubicBezTo>
                      <a:pt x="620" y="607"/>
                      <a:pt x="621" y="607"/>
                      <a:pt x="621" y="606"/>
                    </a:cubicBezTo>
                    <a:cubicBezTo>
                      <a:pt x="627" y="603"/>
                      <a:pt x="633" y="599"/>
                      <a:pt x="640" y="596"/>
                    </a:cubicBezTo>
                    <a:cubicBezTo>
                      <a:pt x="638" y="600"/>
                      <a:pt x="637" y="603"/>
                      <a:pt x="636" y="607"/>
                    </a:cubicBezTo>
                    <a:cubicBezTo>
                      <a:pt x="635" y="607"/>
                      <a:pt x="634" y="608"/>
                      <a:pt x="634" y="608"/>
                    </a:cubicBezTo>
                    <a:cubicBezTo>
                      <a:pt x="637" y="608"/>
                      <a:pt x="637" y="608"/>
                      <a:pt x="637" y="608"/>
                    </a:cubicBezTo>
                    <a:cubicBezTo>
                      <a:pt x="638" y="606"/>
                      <a:pt x="638" y="605"/>
                      <a:pt x="639" y="603"/>
                    </a:cubicBezTo>
                    <a:cubicBezTo>
                      <a:pt x="640" y="604"/>
                      <a:pt x="642" y="606"/>
                      <a:pt x="643" y="608"/>
                    </a:cubicBezTo>
                    <a:cubicBezTo>
                      <a:pt x="645" y="608"/>
                      <a:pt x="645" y="608"/>
                      <a:pt x="645" y="608"/>
                    </a:cubicBezTo>
                    <a:cubicBezTo>
                      <a:pt x="643" y="606"/>
                      <a:pt x="642" y="603"/>
                      <a:pt x="640" y="601"/>
                    </a:cubicBezTo>
                    <a:cubicBezTo>
                      <a:pt x="642" y="596"/>
                      <a:pt x="645" y="591"/>
                      <a:pt x="648" y="585"/>
                    </a:cubicBezTo>
                    <a:cubicBezTo>
                      <a:pt x="649" y="588"/>
                      <a:pt x="650" y="590"/>
                      <a:pt x="650" y="592"/>
                    </a:cubicBezTo>
                    <a:cubicBezTo>
                      <a:pt x="652" y="596"/>
                      <a:pt x="653" y="598"/>
                      <a:pt x="654" y="601"/>
                    </a:cubicBezTo>
                    <a:cubicBezTo>
                      <a:pt x="655" y="604"/>
                      <a:pt x="656" y="606"/>
                      <a:pt x="658" y="608"/>
                    </a:cubicBezTo>
                    <a:cubicBezTo>
                      <a:pt x="659" y="608"/>
                      <a:pt x="659" y="608"/>
                      <a:pt x="659" y="608"/>
                    </a:cubicBezTo>
                    <a:cubicBezTo>
                      <a:pt x="658" y="606"/>
                      <a:pt x="657" y="604"/>
                      <a:pt x="656" y="601"/>
                    </a:cubicBezTo>
                    <a:cubicBezTo>
                      <a:pt x="654" y="598"/>
                      <a:pt x="653" y="595"/>
                      <a:pt x="652" y="591"/>
                    </a:cubicBezTo>
                    <a:cubicBezTo>
                      <a:pt x="651" y="589"/>
                      <a:pt x="650" y="586"/>
                      <a:pt x="649" y="584"/>
                    </a:cubicBezTo>
                    <a:cubicBezTo>
                      <a:pt x="653" y="577"/>
                      <a:pt x="658" y="571"/>
                      <a:pt x="663" y="565"/>
                    </a:cubicBezTo>
                    <a:cubicBezTo>
                      <a:pt x="663" y="572"/>
                      <a:pt x="664" y="580"/>
                      <a:pt x="665" y="587"/>
                    </a:cubicBezTo>
                    <a:cubicBezTo>
                      <a:pt x="666" y="594"/>
                      <a:pt x="667" y="601"/>
                      <a:pt x="668" y="608"/>
                    </a:cubicBezTo>
                    <a:cubicBezTo>
                      <a:pt x="669" y="608"/>
                      <a:pt x="669" y="608"/>
                      <a:pt x="669" y="608"/>
                    </a:cubicBezTo>
                    <a:cubicBezTo>
                      <a:pt x="668" y="601"/>
                      <a:pt x="667" y="594"/>
                      <a:pt x="666" y="587"/>
                    </a:cubicBezTo>
                    <a:cubicBezTo>
                      <a:pt x="665" y="579"/>
                      <a:pt x="664" y="571"/>
                      <a:pt x="664" y="563"/>
                    </a:cubicBezTo>
                    <a:cubicBezTo>
                      <a:pt x="666" y="561"/>
                      <a:pt x="668" y="559"/>
                      <a:pt x="670" y="557"/>
                    </a:cubicBezTo>
                    <a:cubicBezTo>
                      <a:pt x="672" y="555"/>
                      <a:pt x="675" y="552"/>
                      <a:pt x="678" y="550"/>
                    </a:cubicBezTo>
                    <a:cubicBezTo>
                      <a:pt x="678" y="559"/>
                      <a:pt x="677" y="567"/>
                      <a:pt x="677" y="576"/>
                    </a:cubicBezTo>
                    <a:cubicBezTo>
                      <a:pt x="677" y="581"/>
                      <a:pt x="677" y="585"/>
                      <a:pt x="677" y="590"/>
                    </a:cubicBezTo>
                    <a:cubicBezTo>
                      <a:pt x="676" y="592"/>
                      <a:pt x="676" y="595"/>
                      <a:pt x="676" y="597"/>
                    </a:cubicBezTo>
                    <a:cubicBezTo>
                      <a:pt x="676" y="599"/>
                      <a:pt x="676" y="602"/>
                      <a:pt x="676" y="604"/>
                    </a:cubicBezTo>
                    <a:cubicBezTo>
                      <a:pt x="675" y="605"/>
                      <a:pt x="673" y="607"/>
                      <a:pt x="672" y="608"/>
                    </a:cubicBezTo>
                    <a:cubicBezTo>
                      <a:pt x="674" y="608"/>
                      <a:pt x="674" y="608"/>
                      <a:pt x="674" y="608"/>
                    </a:cubicBezTo>
                    <a:cubicBezTo>
                      <a:pt x="681" y="602"/>
                      <a:pt x="688" y="596"/>
                      <a:pt x="696" y="591"/>
                    </a:cubicBezTo>
                    <a:cubicBezTo>
                      <a:pt x="705" y="585"/>
                      <a:pt x="716" y="581"/>
                      <a:pt x="726" y="577"/>
                    </a:cubicBezTo>
                    <a:cubicBezTo>
                      <a:pt x="750" y="568"/>
                      <a:pt x="774" y="564"/>
                      <a:pt x="799" y="560"/>
                    </a:cubicBezTo>
                    <a:cubicBezTo>
                      <a:pt x="810" y="559"/>
                      <a:pt x="820" y="558"/>
                      <a:pt x="831" y="556"/>
                    </a:cubicBezTo>
                    <a:cubicBezTo>
                      <a:pt x="842" y="554"/>
                      <a:pt x="854" y="552"/>
                      <a:pt x="866" y="549"/>
                    </a:cubicBezTo>
                    <a:cubicBezTo>
                      <a:pt x="876" y="547"/>
                      <a:pt x="887" y="545"/>
                      <a:pt x="898" y="542"/>
                    </a:cubicBezTo>
                    <a:cubicBezTo>
                      <a:pt x="905" y="541"/>
                      <a:pt x="913" y="539"/>
                      <a:pt x="920" y="536"/>
                    </a:cubicBezTo>
                    <a:cubicBezTo>
                      <a:pt x="918" y="540"/>
                      <a:pt x="916" y="545"/>
                      <a:pt x="916" y="549"/>
                    </a:cubicBezTo>
                    <a:cubicBezTo>
                      <a:pt x="904" y="554"/>
                      <a:pt x="891" y="556"/>
                      <a:pt x="879" y="558"/>
                    </a:cubicBezTo>
                    <a:cubicBezTo>
                      <a:pt x="866" y="560"/>
                      <a:pt x="853" y="562"/>
                      <a:pt x="840" y="564"/>
                    </a:cubicBezTo>
                    <a:cubicBezTo>
                      <a:pt x="813" y="568"/>
                      <a:pt x="787" y="572"/>
                      <a:pt x="761" y="578"/>
                    </a:cubicBezTo>
                    <a:cubicBezTo>
                      <a:pt x="753" y="580"/>
                      <a:pt x="745" y="582"/>
                      <a:pt x="736" y="585"/>
                    </a:cubicBezTo>
                    <a:cubicBezTo>
                      <a:pt x="736" y="585"/>
                      <a:pt x="736" y="585"/>
                      <a:pt x="736" y="585"/>
                    </a:cubicBezTo>
                    <a:cubicBezTo>
                      <a:pt x="736" y="585"/>
                      <a:pt x="735" y="585"/>
                      <a:pt x="735" y="585"/>
                    </a:cubicBezTo>
                    <a:cubicBezTo>
                      <a:pt x="719" y="590"/>
                      <a:pt x="703" y="598"/>
                      <a:pt x="689" y="608"/>
                    </a:cubicBezTo>
                    <a:cubicBezTo>
                      <a:pt x="693" y="608"/>
                      <a:pt x="693" y="608"/>
                      <a:pt x="693" y="608"/>
                    </a:cubicBezTo>
                    <a:cubicBezTo>
                      <a:pt x="696" y="606"/>
                      <a:pt x="698" y="604"/>
                      <a:pt x="701" y="602"/>
                    </a:cubicBezTo>
                    <a:cubicBezTo>
                      <a:pt x="701" y="602"/>
                      <a:pt x="701" y="602"/>
                      <a:pt x="701" y="602"/>
                    </a:cubicBezTo>
                    <a:cubicBezTo>
                      <a:pt x="707" y="600"/>
                      <a:pt x="713" y="600"/>
                      <a:pt x="719" y="600"/>
                    </a:cubicBezTo>
                    <a:cubicBezTo>
                      <a:pt x="725" y="599"/>
                      <a:pt x="731" y="599"/>
                      <a:pt x="738" y="599"/>
                    </a:cubicBezTo>
                    <a:cubicBezTo>
                      <a:pt x="750" y="598"/>
                      <a:pt x="763" y="600"/>
                      <a:pt x="775" y="603"/>
                    </a:cubicBezTo>
                    <a:cubicBezTo>
                      <a:pt x="781" y="604"/>
                      <a:pt x="786" y="606"/>
                      <a:pt x="792" y="608"/>
                    </a:cubicBezTo>
                    <a:cubicBezTo>
                      <a:pt x="797" y="608"/>
                      <a:pt x="797" y="608"/>
                      <a:pt x="797" y="608"/>
                    </a:cubicBezTo>
                    <a:cubicBezTo>
                      <a:pt x="788" y="605"/>
                      <a:pt x="780" y="602"/>
                      <a:pt x="771" y="600"/>
                    </a:cubicBezTo>
                    <a:cubicBezTo>
                      <a:pt x="759" y="598"/>
                      <a:pt x="747" y="597"/>
                      <a:pt x="735" y="597"/>
                    </a:cubicBezTo>
                    <a:cubicBezTo>
                      <a:pt x="729" y="597"/>
                      <a:pt x="723" y="598"/>
                      <a:pt x="717" y="598"/>
                    </a:cubicBezTo>
                    <a:cubicBezTo>
                      <a:pt x="714" y="598"/>
                      <a:pt x="710" y="599"/>
                      <a:pt x="707" y="599"/>
                    </a:cubicBezTo>
                    <a:cubicBezTo>
                      <a:pt x="716" y="594"/>
                      <a:pt x="726" y="590"/>
                      <a:pt x="736" y="587"/>
                    </a:cubicBezTo>
                    <a:cubicBezTo>
                      <a:pt x="742" y="586"/>
                      <a:pt x="749" y="586"/>
                      <a:pt x="755" y="587"/>
                    </a:cubicBezTo>
                    <a:cubicBezTo>
                      <a:pt x="761" y="587"/>
                      <a:pt x="767" y="588"/>
                      <a:pt x="773" y="589"/>
                    </a:cubicBezTo>
                    <a:cubicBezTo>
                      <a:pt x="785" y="592"/>
                      <a:pt x="797" y="596"/>
                      <a:pt x="808" y="602"/>
                    </a:cubicBezTo>
                    <a:cubicBezTo>
                      <a:pt x="812" y="604"/>
                      <a:pt x="816" y="606"/>
                      <a:pt x="820" y="608"/>
                    </a:cubicBezTo>
                    <a:cubicBezTo>
                      <a:pt x="824" y="608"/>
                      <a:pt x="824" y="608"/>
                      <a:pt x="824" y="608"/>
                    </a:cubicBezTo>
                    <a:cubicBezTo>
                      <a:pt x="823" y="607"/>
                      <a:pt x="822" y="607"/>
                      <a:pt x="821" y="606"/>
                    </a:cubicBezTo>
                    <a:cubicBezTo>
                      <a:pt x="823" y="605"/>
                      <a:pt x="825" y="603"/>
                      <a:pt x="826" y="601"/>
                    </a:cubicBezTo>
                    <a:cubicBezTo>
                      <a:pt x="827" y="603"/>
                      <a:pt x="828" y="605"/>
                      <a:pt x="830" y="607"/>
                    </a:cubicBezTo>
                    <a:cubicBezTo>
                      <a:pt x="831" y="607"/>
                      <a:pt x="832" y="608"/>
                      <a:pt x="832" y="608"/>
                    </a:cubicBezTo>
                    <a:cubicBezTo>
                      <a:pt x="836" y="608"/>
                      <a:pt x="836" y="608"/>
                      <a:pt x="836" y="608"/>
                    </a:cubicBezTo>
                    <a:cubicBezTo>
                      <a:pt x="834" y="607"/>
                      <a:pt x="832" y="606"/>
                      <a:pt x="831" y="605"/>
                    </a:cubicBezTo>
                    <a:cubicBezTo>
                      <a:pt x="829" y="604"/>
                      <a:pt x="828" y="601"/>
                      <a:pt x="827" y="599"/>
                    </a:cubicBezTo>
                    <a:cubicBezTo>
                      <a:pt x="826" y="599"/>
                      <a:pt x="825" y="599"/>
                      <a:pt x="825" y="599"/>
                    </a:cubicBezTo>
                    <a:cubicBezTo>
                      <a:pt x="824" y="602"/>
                      <a:pt x="821" y="605"/>
                      <a:pt x="818" y="605"/>
                    </a:cubicBezTo>
                    <a:cubicBezTo>
                      <a:pt x="811" y="601"/>
                      <a:pt x="804" y="597"/>
                      <a:pt x="796" y="594"/>
                    </a:cubicBezTo>
                    <a:cubicBezTo>
                      <a:pt x="794" y="593"/>
                      <a:pt x="792" y="592"/>
                      <a:pt x="790" y="592"/>
                    </a:cubicBezTo>
                    <a:cubicBezTo>
                      <a:pt x="790" y="592"/>
                      <a:pt x="791" y="591"/>
                      <a:pt x="791" y="591"/>
                    </a:cubicBezTo>
                    <a:cubicBezTo>
                      <a:pt x="794" y="590"/>
                      <a:pt x="796" y="586"/>
                      <a:pt x="797" y="583"/>
                    </a:cubicBezTo>
                    <a:cubicBezTo>
                      <a:pt x="797" y="581"/>
                      <a:pt x="798" y="579"/>
                      <a:pt x="798" y="578"/>
                    </a:cubicBezTo>
                    <a:cubicBezTo>
                      <a:pt x="798" y="577"/>
                      <a:pt x="799" y="575"/>
                      <a:pt x="799" y="574"/>
                    </a:cubicBezTo>
                    <a:cubicBezTo>
                      <a:pt x="799" y="576"/>
                      <a:pt x="799" y="579"/>
                      <a:pt x="800" y="581"/>
                    </a:cubicBezTo>
                    <a:cubicBezTo>
                      <a:pt x="801" y="584"/>
                      <a:pt x="802" y="586"/>
                      <a:pt x="803" y="589"/>
                    </a:cubicBezTo>
                    <a:cubicBezTo>
                      <a:pt x="805" y="593"/>
                      <a:pt x="809" y="597"/>
                      <a:pt x="814" y="597"/>
                    </a:cubicBezTo>
                    <a:cubicBezTo>
                      <a:pt x="819" y="597"/>
                      <a:pt x="821" y="591"/>
                      <a:pt x="822" y="587"/>
                    </a:cubicBezTo>
                    <a:cubicBezTo>
                      <a:pt x="822" y="584"/>
                      <a:pt x="822" y="581"/>
                      <a:pt x="823" y="578"/>
                    </a:cubicBezTo>
                    <a:cubicBezTo>
                      <a:pt x="823" y="577"/>
                      <a:pt x="823" y="576"/>
                      <a:pt x="823" y="576"/>
                    </a:cubicBezTo>
                    <a:cubicBezTo>
                      <a:pt x="823" y="577"/>
                      <a:pt x="823" y="578"/>
                      <a:pt x="823" y="579"/>
                    </a:cubicBezTo>
                    <a:cubicBezTo>
                      <a:pt x="825" y="583"/>
                      <a:pt x="826" y="587"/>
                      <a:pt x="828" y="590"/>
                    </a:cubicBezTo>
                    <a:cubicBezTo>
                      <a:pt x="830" y="594"/>
                      <a:pt x="834" y="600"/>
                      <a:pt x="839" y="600"/>
                    </a:cubicBezTo>
                    <a:cubicBezTo>
                      <a:pt x="845" y="600"/>
                      <a:pt x="846" y="592"/>
                      <a:pt x="847" y="588"/>
                    </a:cubicBezTo>
                    <a:cubicBezTo>
                      <a:pt x="848" y="580"/>
                      <a:pt x="846" y="573"/>
                      <a:pt x="847" y="565"/>
                    </a:cubicBezTo>
                    <a:cubicBezTo>
                      <a:pt x="847" y="565"/>
                      <a:pt x="847" y="565"/>
                      <a:pt x="847" y="565"/>
                    </a:cubicBezTo>
                    <a:cubicBezTo>
                      <a:pt x="849" y="574"/>
                      <a:pt x="851" y="583"/>
                      <a:pt x="854" y="592"/>
                    </a:cubicBezTo>
                    <a:cubicBezTo>
                      <a:pt x="855" y="596"/>
                      <a:pt x="858" y="602"/>
                      <a:pt x="862" y="603"/>
                    </a:cubicBezTo>
                    <a:cubicBezTo>
                      <a:pt x="864" y="604"/>
                      <a:pt x="866" y="602"/>
                      <a:pt x="868" y="601"/>
                    </a:cubicBezTo>
                    <a:cubicBezTo>
                      <a:pt x="870" y="597"/>
                      <a:pt x="871" y="593"/>
                      <a:pt x="871" y="589"/>
                    </a:cubicBezTo>
                    <a:cubicBezTo>
                      <a:pt x="871" y="585"/>
                      <a:pt x="871" y="581"/>
                      <a:pt x="871" y="577"/>
                    </a:cubicBezTo>
                    <a:cubicBezTo>
                      <a:pt x="870" y="572"/>
                      <a:pt x="870" y="568"/>
                      <a:pt x="870" y="563"/>
                    </a:cubicBezTo>
                    <a:cubicBezTo>
                      <a:pt x="870" y="564"/>
                      <a:pt x="871" y="565"/>
                      <a:pt x="871" y="566"/>
                    </a:cubicBezTo>
                    <a:cubicBezTo>
                      <a:pt x="872" y="569"/>
                      <a:pt x="873" y="571"/>
                      <a:pt x="873" y="573"/>
                    </a:cubicBezTo>
                    <a:cubicBezTo>
                      <a:pt x="875" y="578"/>
                      <a:pt x="876" y="583"/>
                      <a:pt x="878" y="588"/>
                    </a:cubicBezTo>
                    <a:cubicBezTo>
                      <a:pt x="879" y="593"/>
                      <a:pt x="881" y="602"/>
                      <a:pt x="887" y="603"/>
                    </a:cubicBezTo>
                    <a:cubicBezTo>
                      <a:pt x="890" y="604"/>
                      <a:pt x="893" y="602"/>
                      <a:pt x="895" y="599"/>
                    </a:cubicBezTo>
                    <a:cubicBezTo>
                      <a:pt x="897" y="596"/>
                      <a:pt x="897" y="591"/>
                      <a:pt x="897" y="587"/>
                    </a:cubicBezTo>
                    <a:cubicBezTo>
                      <a:pt x="897" y="580"/>
                      <a:pt x="896" y="574"/>
                      <a:pt x="895" y="568"/>
                    </a:cubicBezTo>
                    <a:cubicBezTo>
                      <a:pt x="896" y="571"/>
                      <a:pt x="897" y="574"/>
                      <a:pt x="898" y="577"/>
                    </a:cubicBezTo>
                    <a:cubicBezTo>
                      <a:pt x="899" y="582"/>
                      <a:pt x="901" y="587"/>
                      <a:pt x="904" y="592"/>
                    </a:cubicBezTo>
                    <a:cubicBezTo>
                      <a:pt x="906" y="596"/>
                      <a:pt x="910" y="600"/>
                      <a:pt x="915" y="600"/>
                    </a:cubicBezTo>
                    <a:cubicBezTo>
                      <a:pt x="918" y="599"/>
                      <a:pt x="919" y="598"/>
                      <a:pt x="921" y="596"/>
                    </a:cubicBezTo>
                    <a:cubicBezTo>
                      <a:pt x="922" y="594"/>
                      <a:pt x="922" y="592"/>
                      <a:pt x="922" y="591"/>
                    </a:cubicBezTo>
                    <a:cubicBezTo>
                      <a:pt x="925" y="595"/>
                      <a:pt x="928" y="599"/>
                      <a:pt x="931" y="603"/>
                    </a:cubicBezTo>
                    <a:cubicBezTo>
                      <a:pt x="930" y="605"/>
                      <a:pt x="928" y="607"/>
                      <a:pt x="926" y="608"/>
                    </a:cubicBezTo>
                    <a:cubicBezTo>
                      <a:pt x="929" y="608"/>
                      <a:pt x="929" y="608"/>
                      <a:pt x="929" y="608"/>
                    </a:cubicBezTo>
                    <a:cubicBezTo>
                      <a:pt x="931" y="607"/>
                      <a:pt x="932" y="606"/>
                      <a:pt x="932" y="604"/>
                    </a:cubicBezTo>
                    <a:cubicBezTo>
                      <a:pt x="934" y="605"/>
                      <a:pt x="935" y="607"/>
                      <a:pt x="937" y="608"/>
                    </a:cubicBezTo>
                    <a:cubicBezTo>
                      <a:pt x="940" y="608"/>
                      <a:pt x="940" y="608"/>
                      <a:pt x="940" y="608"/>
                    </a:cubicBezTo>
                    <a:cubicBezTo>
                      <a:pt x="932" y="602"/>
                      <a:pt x="926" y="594"/>
                      <a:pt x="922" y="585"/>
                    </a:cubicBezTo>
                    <a:cubicBezTo>
                      <a:pt x="913" y="567"/>
                      <a:pt x="916" y="547"/>
                      <a:pt x="924" y="530"/>
                    </a:cubicBezTo>
                    <a:cubicBezTo>
                      <a:pt x="933" y="513"/>
                      <a:pt x="948" y="501"/>
                      <a:pt x="966" y="496"/>
                    </a:cubicBezTo>
                    <a:cubicBezTo>
                      <a:pt x="984" y="490"/>
                      <a:pt x="1004" y="494"/>
                      <a:pt x="1021" y="503"/>
                    </a:cubicBezTo>
                    <a:cubicBezTo>
                      <a:pt x="1053" y="522"/>
                      <a:pt x="1070" y="563"/>
                      <a:pt x="1062" y="599"/>
                    </a:cubicBezTo>
                    <a:cubicBezTo>
                      <a:pt x="1062" y="602"/>
                      <a:pt x="1061" y="605"/>
                      <a:pt x="1060" y="608"/>
                    </a:cubicBezTo>
                    <a:cubicBezTo>
                      <a:pt x="1062" y="608"/>
                      <a:pt x="1062" y="608"/>
                      <a:pt x="1062" y="608"/>
                    </a:cubicBezTo>
                    <a:cubicBezTo>
                      <a:pt x="1062" y="607"/>
                      <a:pt x="1063" y="605"/>
                      <a:pt x="1063" y="604"/>
                    </a:cubicBezTo>
                    <a:cubicBezTo>
                      <a:pt x="1064" y="602"/>
                      <a:pt x="1064" y="599"/>
                      <a:pt x="1065" y="597"/>
                    </a:cubicBezTo>
                    <a:cubicBezTo>
                      <a:pt x="1067" y="598"/>
                      <a:pt x="1070" y="598"/>
                      <a:pt x="1073" y="599"/>
                    </a:cubicBezTo>
                    <a:cubicBezTo>
                      <a:pt x="1073" y="597"/>
                      <a:pt x="1073" y="597"/>
                      <a:pt x="1073" y="597"/>
                    </a:cubicBezTo>
                    <a:cubicBezTo>
                      <a:pt x="1070" y="596"/>
                      <a:pt x="1067" y="596"/>
                      <a:pt x="1065" y="595"/>
                    </a:cubicBezTo>
                    <a:cubicBezTo>
                      <a:pt x="1066" y="590"/>
                      <a:pt x="1066" y="585"/>
                      <a:pt x="1066" y="580"/>
                    </a:cubicBezTo>
                    <a:cubicBezTo>
                      <a:pt x="1068" y="580"/>
                      <a:pt x="1071" y="580"/>
                      <a:pt x="1073" y="580"/>
                    </a:cubicBezTo>
                    <a:cubicBezTo>
                      <a:pt x="1073" y="578"/>
                      <a:pt x="1073" y="578"/>
                      <a:pt x="1073" y="578"/>
                    </a:cubicBezTo>
                    <a:cubicBezTo>
                      <a:pt x="1071" y="578"/>
                      <a:pt x="1068" y="578"/>
                      <a:pt x="1066" y="578"/>
                    </a:cubicBezTo>
                    <a:cubicBezTo>
                      <a:pt x="1066" y="573"/>
                      <a:pt x="1065" y="568"/>
                      <a:pt x="1064" y="562"/>
                    </a:cubicBezTo>
                    <a:cubicBezTo>
                      <a:pt x="1067" y="562"/>
                      <a:pt x="1070" y="562"/>
                      <a:pt x="1073" y="561"/>
                    </a:cubicBezTo>
                    <a:cubicBezTo>
                      <a:pt x="1073" y="560"/>
                      <a:pt x="1073" y="560"/>
                      <a:pt x="1073" y="560"/>
                    </a:cubicBezTo>
                    <a:cubicBezTo>
                      <a:pt x="1070" y="560"/>
                      <a:pt x="1067" y="560"/>
                      <a:pt x="1064" y="561"/>
                    </a:cubicBezTo>
                    <a:cubicBezTo>
                      <a:pt x="1063" y="558"/>
                      <a:pt x="1062" y="555"/>
                      <a:pt x="1061" y="552"/>
                    </a:cubicBezTo>
                    <a:cubicBezTo>
                      <a:pt x="1065" y="550"/>
                      <a:pt x="1066" y="544"/>
                      <a:pt x="1065" y="540"/>
                    </a:cubicBezTo>
                    <a:cubicBezTo>
                      <a:pt x="1068" y="541"/>
                      <a:pt x="1070" y="541"/>
                      <a:pt x="1073" y="541"/>
                    </a:cubicBezTo>
                    <a:cubicBezTo>
                      <a:pt x="1073" y="539"/>
                      <a:pt x="1073" y="539"/>
                      <a:pt x="1073" y="539"/>
                    </a:cubicBezTo>
                    <a:cubicBezTo>
                      <a:pt x="1070" y="539"/>
                      <a:pt x="1067" y="539"/>
                      <a:pt x="1065" y="538"/>
                    </a:cubicBezTo>
                    <a:cubicBezTo>
                      <a:pt x="1064" y="537"/>
                      <a:pt x="1063" y="538"/>
                      <a:pt x="1063" y="539"/>
                    </a:cubicBezTo>
                    <a:cubicBezTo>
                      <a:pt x="1064" y="542"/>
                      <a:pt x="1064" y="548"/>
                      <a:pt x="1061" y="551"/>
                    </a:cubicBezTo>
                    <a:cubicBezTo>
                      <a:pt x="1059" y="545"/>
                      <a:pt x="1057" y="540"/>
                      <a:pt x="1054" y="535"/>
                    </a:cubicBezTo>
                    <a:cubicBezTo>
                      <a:pt x="1054" y="535"/>
                      <a:pt x="1054" y="535"/>
                      <a:pt x="1054" y="535"/>
                    </a:cubicBezTo>
                    <a:cubicBezTo>
                      <a:pt x="1054" y="528"/>
                      <a:pt x="1051" y="521"/>
                      <a:pt x="1048" y="515"/>
                    </a:cubicBezTo>
                    <a:cubicBezTo>
                      <a:pt x="1046" y="512"/>
                      <a:pt x="1044" y="508"/>
                      <a:pt x="1042" y="505"/>
                    </a:cubicBezTo>
                    <a:cubicBezTo>
                      <a:pt x="1040" y="503"/>
                      <a:pt x="1039" y="501"/>
                      <a:pt x="1037" y="498"/>
                    </a:cubicBezTo>
                    <a:cubicBezTo>
                      <a:pt x="1040" y="501"/>
                      <a:pt x="1042" y="504"/>
                      <a:pt x="1045" y="506"/>
                    </a:cubicBezTo>
                    <a:cubicBezTo>
                      <a:pt x="1049" y="511"/>
                      <a:pt x="1052" y="515"/>
                      <a:pt x="1056" y="518"/>
                    </a:cubicBezTo>
                    <a:cubicBezTo>
                      <a:pt x="1060" y="522"/>
                      <a:pt x="1067" y="529"/>
                      <a:pt x="1073" y="528"/>
                    </a:cubicBezTo>
                    <a:cubicBezTo>
                      <a:pt x="1073" y="527"/>
                      <a:pt x="1073" y="527"/>
                      <a:pt x="1073" y="527"/>
                    </a:cubicBezTo>
                    <a:cubicBezTo>
                      <a:pt x="1072" y="527"/>
                      <a:pt x="1071" y="527"/>
                      <a:pt x="1070" y="526"/>
                    </a:cubicBezTo>
                    <a:cubicBezTo>
                      <a:pt x="1068" y="526"/>
                      <a:pt x="1066" y="525"/>
                      <a:pt x="1064" y="523"/>
                    </a:cubicBezTo>
                    <a:cubicBezTo>
                      <a:pt x="1060" y="521"/>
                      <a:pt x="1057" y="517"/>
                      <a:pt x="1054" y="514"/>
                    </a:cubicBezTo>
                    <a:cubicBezTo>
                      <a:pt x="1050" y="510"/>
                      <a:pt x="1047" y="507"/>
                      <a:pt x="1044" y="503"/>
                    </a:cubicBezTo>
                    <a:cubicBezTo>
                      <a:pt x="1041" y="501"/>
                      <a:pt x="1039" y="497"/>
                      <a:pt x="1036" y="495"/>
                    </a:cubicBezTo>
                    <a:cubicBezTo>
                      <a:pt x="1036" y="495"/>
                      <a:pt x="1036" y="495"/>
                      <a:pt x="1036" y="495"/>
                    </a:cubicBezTo>
                    <a:cubicBezTo>
                      <a:pt x="1042" y="491"/>
                      <a:pt x="1046" y="487"/>
                      <a:pt x="1051" y="482"/>
                    </a:cubicBezTo>
                    <a:cubicBezTo>
                      <a:pt x="1052" y="482"/>
                      <a:pt x="1052" y="481"/>
                      <a:pt x="1053" y="481"/>
                    </a:cubicBezTo>
                    <a:cubicBezTo>
                      <a:pt x="1057" y="489"/>
                      <a:pt x="1062" y="495"/>
                      <a:pt x="1067" y="502"/>
                    </a:cubicBezTo>
                    <a:cubicBezTo>
                      <a:pt x="1069" y="505"/>
                      <a:pt x="1071" y="509"/>
                      <a:pt x="1073" y="512"/>
                    </a:cubicBezTo>
                    <a:cubicBezTo>
                      <a:pt x="1073" y="508"/>
                      <a:pt x="1073" y="508"/>
                      <a:pt x="1073" y="508"/>
                    </a:cubicBezTo>
                    <a:cubicBezTo>
                      <a:pt x="1072" y="507"/>
                      <a:pt x="1071" y="506"/>
                      <a:pt x="1071" y="504"/>
                    </a:cubicBezTo>
                    <a:cubicBezTo>
                      <a:pt x="1066" y="497"/>
                      <a:pt x="1060" y="490"/>
                      <a:pt x="1055" y="482"/>
                    </a:cubicBezTo>
                    <a:cubicBezTo>
                      <a:pt x="1059" y="486"/>
                      <a:pt x="1063" y="489"/>
                      <a:pt x="1067" y="493"/>
                    </a:cubicBezTo>
                    <a:cubicBezTo>
                      <a:pt x="1069" y="494"/>
                      <a:pt x="1071" y="496"/>
                      <a:pt x="1073" y="498"/>
                    </a:cubicBezTo>
                    <a:cubicBezTo>
                      <a:pt x="1073" y="495"/>
                      <a:pt x="1073" y="495"/>
                      <a:pt x="1073" y="495"/>
                    </a:cubicBezTo>
                    <a:cubicBezTo>
                      <a:pt x="1071" y="494"/>
                      <a:pt x="1070" y="492"/>
                      <a:pt x="1068" y="491"/>
                    </a:cubicBezTo>
                    <a:cubicBezTo>
                      <a:pt x="1064" y="487"/>
                      <a:pt x="1059" y="483"/>
                      <a:pt x="1054" y="479"/>
                    </a:cubicBezTo>
                    <a:cubicBezTo>
                      <a:pt x="1061" y="474"/>
                      <a:pt x="1067" y="468"/>
                      <a:pt x="1072" y="462"/>
                    </a:cubicBezTo>
                    <a:cubicBezTo>
                      <a:pt x="1073" y="463"/>
                      <a:pt x="1073" y="463"/>
                      <a:pt x="1073" y="463"/>
                    </a:cubicBezTo>
                    <a:cubicBezTo>
                      <a:pt x="1073" y="459"/>
                      <a:pt x="1073" y="459"/>
                      <a:pt x="1073" y="459"/>
                    </a:cubicBezTo>
                    <a:cubicBezTo>
                      <a:pt x="1072" y="460"/>
                      <a:pt x="1070" y="462"/>
                      <a:pt x="1069" y="463"/>
                    </a:cubicBezTo>
                    <a:cubicBezTo>
                      <a:pt x="1062" y="470"/>
                      <a:pt x="1054" y="477"/>
                      <a:pt x="1046" y="484"/>
                    </a:cubicBezTo>
                    <a:cubicBezTo>
                      <a:pt x="1043" y="488"/>
                      <a:pt x="1039" y="491"/>
                      <a:pt x="1035" y="494"/>
                    </a:cubicBezTo>
                    <a:cubicBezTo>
                      <a:pt x="1032" y="496"/>
                      <a:pt x="1030" y="497"/>
                      <a:pt x="1028" y="499"/>
                    </a:cubicBezTo>
                    <a:cubicBezTo>
                      <a:pt x="1027" y="500"/>
                      <a:pt x="1025" y="502"/>
                      <a:pt x="1024" y="502"/>
                    </a:cubicBezTo>
                    <a:cubicBezTo>
                      <a:pt x="1023" y="502"/>
                      <a:pt x="1023" y="502"/>
                      <a:pt x="1023" y="502"/>
                    </a:cubicBezTo>
                    <a:cubicBezTo>
                      <a:pt x="1019" y="500"/>
                      <a:pt x="1014" y="497"/>
                      <a:pt x="1010" y="496"/>
                    </a:cubicBezTo>
                    <a:cubicBezTo>
                      <a:pt x="1012" y="495"/>
                      <a:pt x="1013" y="493"/>
                      <a:pt x="1015" y="492"/>
                    </a:cubicBezTo>
                    <a:cubicBezTo>
                      <a:pt x="1018" y="490"/>
                      <a:pt x="1021" y="488"/>
                      <a:pt x="1024" y="486"/>
                    </a:cubicBezTo>
                    <a:cubicBezTo>
                      <a:pt x="1029" y="482"/>
                      <a:pt x="1034" y="478"/>
                      <a:pt x="1039" y="474"/>
                    </a:cubicBezTo>
                    <a:cubicBezTo>
                      <a:pt x="1049" y="466"/>
                      <a:pt x="1058" y="458"/>
                      <a:pt x="1066" y="448"/>
                    </a:cubicBezTo>
                    <a:cubicBezTo>
                      <a:pt x="1069" y="446"/>
                      <a:pt x="1071" y="443"/>
                      <a:pt x="1073" y="440"/>
                    </a:cubicBezTo>
                    <a:cubicBezTo>
                      <a:pt x="1073" y="437"/>
                      <a:pt x="1073" y="437"/>
                      <a:pt x="1073" y="437"/>
                    </a:cubicBezTo>
                    <a:cubicBezTo>
                      <a:pt x="1067" y="444"/>
                      <a:pt x="1062" y="451"/>
                      <a:pt x="1056" y="457"/>
                    </a:cubicBezTo>
                    <a:cubicBezTo>
                      <a:pt x="1056" y="457"/>
                      <a:pt x="1056" y="457"/>
                      <a:pt x="1056" y="457"/>
                    </a:cubicBezTo>
                    <a:cubicBezTo>
                      <a:pt x="1054" y="458"/>
                      <a:pt x="1051" y="458"/>
                      <a:pt x="1049" y="459"/>
                    </a:cubicBezTo>
                    <a:cubicBezTo>
                      <a:pt x="1047" y="460"/>
                      <a:pt x="1044" y="461"/>
                      <a:pt x="1041" y="462"/>
                    </a:cubicBezTo>
                    <a:cubicBezTo>
                      <a:pt x="1036" y="463"/>
                      <a:pt x="1030" y="464"/>
                      <a:pt x="1025" y="464"/>
                    </a:cubicBezTo>
                    <a:cubicBezTo>
                      <a:pt x="1014" y="464"/>
                      <a:pt x="1004" y="460"/>
                      <a:pt x="996" y="454"/>
                    </a:cubicBezTo>
                    <a:cubicBezTo>
                      <a:pt x="992" y="450"/>
                      <a:pt x="988" y="446"/>
                      <a:pt x="986" y="442"/>
                    </a:cubicBezTo>
                    <a:cubicBezTo>
                      <a:pt x="986" y="442"/>
                      <a:pt x="986" y="442"/>
                      <a:pt x="986" y="442"/>
                    </a:cubicBezTo>
                    <a:cubicBezTo>
                      <a:pt x="983" y="437"/>
                      <a:pt x="981" y="432"/>
                      <a:pt x="979" y="427"/>
                    </a:cubicBezTo>
                    <a:cubicBezTo>
                      <a:pt x="977" y="417"/>
                      <a:pt x="976" y="404"/>
                      <a:pt x="981" y="395"/>
                    </a:cubicBezTo>
                    <a:cubicBezTo>
                      <a:pt x="981" y="394"/>
                      <a:pt x="980" y="394"/>
                      <a:pt x="980" y="394"/>
                    </a:cubicBezTo>
                    <a:cubicBezTo>
                      <a:pt x="972" y="394"/>
                      <a:pt x="962" y="390"/>
                      <a:pt x="960" y="382"/>
                    </a:cubicBezTo>
                    <a:cubicBezTo>
                      <a:pt x="960" y="382"/>
                      <a:pt x="960" y="382"/>
                      <a:pt x="960" y="382"/>
                    </a:cubicBezTo>
                    <a:cubicBezTo>
                      <a:pt x="972" y="369"/>
                      <a:pt x="982" y="354"/>
                      <a:pt x="988" y="338"/>
                    </a:cubicBezTo>
                    <a:cubicBezTo>
                      <a:pt x="992" y="330"/>
                      <a:pt x="995" y="322"/>
                      <a:pt x="997" y="313"/>
                    </a:cubicBezTo>
                    <a:cubicBezTo>
                      <a:pt x="998" y="310"/>
                      <a:pt x="998" y="307"/>
                      <a:pt x="999" y="304"/>
                    </a:cubicBezTo>
                    <a:cubicBezTo>
                      <a:pt x="1000" y="301"/>
                      <a:pt x="1000" y="299"/>
                      <a:pt x="1000" y="296"/>
                    </a:cubicBezTo>
                    <a:cubicBezTo>
                      <a:pt x="1001" y="296"/>
                      <a:pt x="1001" y="296"/>
                      <a:pt x="1001" y="296"/>
                    </a:cubicBezTo>
                    <a:cubicBezTo>
                      <a:pt x="1003" y="300"/>
                      <a:pt x="1006" y="304"/>
                      <a:pt x="1011" y="305"/>
                    </a:cubicBezTo>
                    <a:cubicBezTo>
                      <a:pt x="1016" y="307"/>
                      <a:pt x="1021" y="306"/>
                      <a:pt x="1026" y="303"/>
                    </a:cubicBezTo>
                    <a:cubicBezTo>
                      <a:pt x="1028" y="308"/>
                      <a:pt x="1032" y="312"/>
                      <a:pt x="1037" y="313"/>
                    </a:cubicBezTo>
                    <a:cubicBezTo>
                      <a:pt x="1041" y="314"/>
                      <a:pt x="1046" y="312"/>
                      <a:pt x="1049" y="310"/>
                    </a:cubicBezTo>
                    <a:cubicBezTo>
                      <a:pt x="1049" y="311"/>
                      <a:pt x="1048" y="312"/>
                      <a:pt x="1047" y="313"/>
                    </a:cubicBezTo>
                    <a:cubicBezTo>
                      <a:pt x="1046" y="315"/>
                      <a:pt x="1045" y="317"/>
                      <a:pt x="1043" y="319"/>
                    </a:cubicBezTo>
                    <a:cubicBezTo>
                      <a:pt x="1041" y="323"/>
                      <a:pt x="1038" y="327"/>
                      <a:pt x="1034" y="330"/>
                    </a:cubicBezTo>
                    <a:cubicBezTo>
                      <a:pt x="1030" y="333"/>
                      <a:pt x="1026" y="334"/>
                      <a:pt x="1022" y="333"/>
                    </a:cubicBezTo>
                    <a:cubicBezTo>
                      <a:pt x="1018" y="332"/>
                      <a:pt x="1015" y="329"/>
                      <a:pt x="1016" y="326"/>
                    </a:cubicBezTo>
                    <a:cubicBezTo>
                      <a:pt x="1020" y="332"/>
                      <a:pt x="1030" y="330"/>
                      <a:pt x="1032" y="323"/>
                    </a:cubicBezTo>
                    <a:cubicBezTo>
                      <a:pt x="1034" y="319"/>
                      <a:pt x="1032" y="315"/>
                      <a:pt x="1029" y="313"/>
                    </a:cubicBezTo>
                    <a:cubicBezTo>
                      <a:pt x="1027" y="310"/>
                      <a:pt x="1023" y="309"/>
                      <a:pt x="1019" y="309"/>
                    </a:cubicBezTo>
                    <a:cubicBezTo>
                      <a:pt x="1012" y="309"/>
                      <a:pt x="1006" y="314"/>
                      <a:pt x="1004" y="321"/>
                    </a:cubicBezTo>
                    <a:cubicBezTo>
                      <a:pt x="1002" y="327"/>
                      <a:pt x="1003" y="335"/>
                      <a:pt x="1007" y="340"/>
                    </a:cubicBezTo>
                    <a:cubicBezTo>
                      <a:pt x="1009" y="343"/>
                      <a:pt x="1013" y="346"/>
                      <a:pt x="1017" y="347"/>
                    </a:cubicBezTo>
                    <a:cubicBezTo>
                      <a:pt x="1011" y="350"/>
                      <a:pt x="1006" y="357"/>
                      <a:pt x="1005" y="365"/>
                    </a:cubicBezTo>
                    <a:cubicBezTo>
                      <a:pt x="1005" y="366"/>
                      <a:pt x="1005" y="367"/>
                      <a:pt x="1005" y="368"/>
                    </a:cubicBezTo>
                    <a:cubicBezTo>
                      <a:pt x="1005" y="366"/>
                      <a:pt x="1004" y="365"/>
                      <a:pt x="1003" y="364"/>
                    </a:cubicBezTo>
                    <a:cubicBezTo>
                      <a:pt x="1001" y="361"/>
                      <a:pt x="999" y="359"/>
                      <a:pt x="997" y="357"/>
                    </a:cubicBezTo>
                    <a:cubicBezTo>
                      <a:pt x="994" y="355"/>
                      <a:pt x="988" y="352"/>
                      <a:pt x="985" y="356"/>
                    </a:cubicBezTo>
                    <a:cubicBezTo>
                      <a:pt x="983" y="361"/>
                      <a:pt x="988" y="365"/>
                      <a:pt x="992" y="367"/>
                    </a:cubicBezTo>
                    <a:cubicBezTo>
                      <a:pt x="994" y="369"/>
                      <a:pt x="997" y="370"/>
                      <a:pt x="999" y="371"/>
                    </a:cubicBezTo>
                    <a:cubicBezTo>
                      <a:pt x="1001" y="372"/>
                      <a:pt x="1002" y="372"/>
                      <a:pt x="1004" y="373"/>
                    </a:cubicBezTo>
                    <a:cubicBezTo>
                      <a:pt x="1001" y="373"/>
                      <a:pt x="999" y="373"/>
                      <a:pt x="997" y="373"/>
                    </a:cubicBezTo>
                    <a:cubicBezTo>
                      <a:pt x="993" y="374"/>
                      <a:pt x="990" y="373"/>
                      <a:pt x="986" y="373"/>
                    </a:cubicBezTo>
                    <a:cubicBezTo>
                      <a:pt x="983" y="373"/>
                      <a:pt x="979" y="374"/>
                      <a:pt x="976" y="375"/>
                    </a:cubicBezTo>
                    <a:cubicBezTo>
                      <a:pt x="974" y="376"/>
                      <a:pt x="971" y="378"/>
                      <a:pt x="970" y="381"/>
                    </a:cubicBezTo>
                    <a:cubicBezTo>
                      <a:pt x="970" y="384"/>
                      <a:pt x="972" y="385"/>
                      <a:pt x="975" y="387"/>
                    </a:cubicBezTo>
                    <a:cubicBezTo>
                      <a:pt x="978" y="388"/>
                      <a:pt x="981" y="388"/>
                      <a:pt x="985" y="387"/>
                    </a:cubicBezTo>
                    <a:cubicBezTo>
                      <a:pt x="992" y="385"/>
                      <a:pt x="999" y="382"/>
                      <a:pt x="1005" y="378"/>
                    </a:cubicBezTo>
                    <a:cubicBezTo>
                      <a:pt x="998" y="384"/>
                      <a:pt x="993" y="392"/>
                      <a:pt x="990" y="400"/>
                    </a:cubicBezTo>
                    <a:cubicBezTo>
                      <a:pt x="986" y="409"/>
                      <a:pt x="986" y="420"/>
                      <a:pt x="989" y="429"/>
                    </a:cubicBezTo>
                    <a:cubicBezTo>
                      <a:pt x="994" y="449"/>
                      <a:pt x="1016" y="459"/>
                      <a:pt x="1036" y="456"/>
                    </a:cubicBezTo>
                    <a:cubicBezTo>
                      <a:pt x="1045" y="454"/>
                      <a:pt x="1054" y="448"/>
                      <a:pt x="1058" y="439"/>
                    </a:cubicBezTo>
                    <a:cubicBezTo>
                      <a:pt x="1061" y="431"/>
                      <a:pt x="1060" y="421"/>
                      <a:pt x="1054" y="414"/>
                    </a:cubicBezTo>
                    <a:cubicBezTo>
                      <a:pt x="1048" y="408"/>
                      <a:pt x="1038" y="406"/>
                      <a:pt x="1030" y="408"/>
                    </a:cubicBezTo>
                    <a:cubicBezTo>
                      <a:pt x="1022" y="410"/>
                      <a:pt x="1017" y="419"/>
                      <a:pt x="1019" y="427"/>
                    </a:cubicBezTo>
                    <a:cubicBezTo>
                      <a:pt x="1021" y="434"/>
                      <a:pt x="1029" y="440"/>
                      <a:pt x="1036" y="437"/>
                    </a:cubicBezTo>
                    <a:cubicBezTo>
                      <a:pt x="1042" y="435"/>
                      <a:pt x="1043" y="425"/>
                      <a:pt x="1038" y="420"/>
                    </a:cubicBezTo>
                    <a:cubicBezTo>
                      <a:pt x="1042" y="420"/>
                      <a:pt x="1045" y="424"/>
                      <a:pt x="1046" y="428"/>
                    </a:cubicBezTo>
                    <a:cubicBezTo>
                      <a:pt x="1047" y="432"/>
                      <a:pt x="1044" y="437"/>
                      <a:pt x="1040" y="440"/>
                    </a:cubicBezTo>
                    <a:cubicBezTo>
                      <a:pt x="1033" y="446"/>
                      <a:pt x="1022" y="444"/>
                      <a:pt x="1015" y="439"/>
                    </a:cubicBezTo>
                    <a:cubicBezTo>
                      <a:pt x="1007" y="434"/>
                      <a:pt x="1003" y="426"/>
                      <a:pt x="1004" y="417"/>
                    </a:cubicBezTo>
                    <a:cubicBezTo>
                      <a:pt x="1004" y="408"/>
                      <a:pt x="1009" y="397"/>
                      <a:pt x="1018" y="394"/>
                    </a:cubicBezTo>
                    <a:cubicBezTo>
                      <a:pt x="1019" y="396"/>
                      <a:pt x="1020" y="398"/>
                      <a:pt x="1023" y="400"/>
                    </a:cubicBezTo>
                    <a:cubicBezTo>
                      <a:pt x="1028" y="404"/>
                      <a:pt x="1038" y="405"/>
                      <a:pt x="1043" y="400"/>
                    </a:cubicBezTo>
                    <a:cubicBezTo>
                      <a:pt x="1048" y="404"/>
                      <a:pt x="1055" y="407"/>
                      <a:pt x="1062" y="404"/>
                    </a:cubicBezTo>
                    <a:cubicBezTo>
                      <a:pt x="1067" y="403"/>
                      <a:pt x="1072" y="397"/>
                      <a:pt x="1072" y="392"/>
                    </a:cubicBezTo>
                    <a:cubicBezTo>
                      <a:pt x="1073" y="393"/>
                      <a:pt x="1073" y="393"/>
                      <a:pt x="1073" y="394"/>
                    </a:cubicBezTo>
                    <a:cubicBezTo>
                      <a:pt x="1073" y="388"/>
                      <a:pt x="1073" y="388"/>
                      <a:pt x="1073" y="388"/>
                    </a:cubicBezTo>
                    <a:cubicBezTo>
                      <a:pt x="1073" y="388"/>
                      <a:pt x="1072" y="388"/>
                      <a:pt x="1072" y="388"/>
                    </a:cubicBezTo>
                    <a:cubicBezTo>
                      <a:pt x="1071" y="388"/>
                      <a:pt x="1071" y="388"/>
                      <a:pt x="1071" y="389"/>
                    </a:cubicBezTo>
                    <a:cubicBezTo>
                      <a:pt x="1072" y="395"/>
                      <a:pt x="1067" y="401"/>
                      <a:pt x="1061" y="403"/>
                    </a:cubicBezTo>
                    <a:cubicBezTo>
                      <a:pt x="1055" y="405"/>
                      <a:pt x="1048" y="402"/>
                      <a:pt x="1044" y="398"/>
                    </a:cubicBezTo>
                    <a:cubicBezTo>
                      <a:pt x="1043" y="398"/>
                      <a:pt x="1043" y="398"/>
                      <a:pt x="1042" y="398"/>
                    </a:cubicBezTo>
                    <a:cubicBezTo>
                      <a:pt x="1038" y="403"/>
                      <a:pt x="1030" y="402"/>
                      <a:pt x="1024" y="399"/>
                    </a:cubicBezTo>
                    <a:cubicBezTo>
                      <a:pt x="1018" y="395"/>
                      <a:pt x="1016" y="387"/>
                      <a:pt x="1019" y="380"/>
                    </a:cubicBezTo>
                    <a:cubicBezTo>
                      <a:pt x="1019" y="380"/>
                      <a:pt x="1019" y="379"/>
                      <a:pt x="1018" y="379"/>
                    </a:cubicBezTo>
                    <a:cubicBezTo>
                      <a:pt x="1011" y="377"/>
                      <a:pt x="1007" y="372"/>
                      <a:pt x="1007" y="365"/>
                    </a:cubicBezTo>
                    <a:cubicBezTo>
                      <a:pt x="1007" y="357"/>
                      <a:pt x="1013" y="350"/>
                      <a:pt x="1019" y="347"/>
                    </a:cubicBezTo>
                    <a:cubicBezTo>
                      <a:pt x="1026" y="348"/>
                      <a:pt x="1033" y="347"/>
                      <a:pt x="1038" y="344"/>
                    </a:cubicBezTo>
                    <a:cubicBezTo>
                      <a:pt x="1037" y="347"/>
                      <a:pt x="1036" y="349"/>
                      <a:pt x="1035" y="352"/>
                    </a:cubicBezTo>
                    <a:cubicBezTo>
                      <a:pt x="1030" y="352"/>
                      <a:pt x="1025" y="353"/>
                      <a:pt x="1021" y="356"/>
                    </a:cubicBezTo>
                    <a:cubicBezTo>
                      <a:pt x="1018" y="357"/>
                      <a:pt x="1014" y="361"/>
                      <a:pt x="1014" y="365"/>
                    </a:cubicBezTo>
                    <a:cubicBezTo>
                      <a:pt x="1014" y="369"/>
                      <a:pt x="1017" y="372"/>
                      <a:pt x="1020" y="373"/>
                    </a:cubicBezTo>
                    <a:cubicBezTo>
                      <a:pt x="1024" y="374"/>
                      <a:pt x="1028" y="373"/>
                      <a:pt x="1032" y="372"/>
                    </a:cubicBezTo>
                    <a:cubicBezTo>
                      <a:pt x="1026" y="377"/>
                      <a:pt x="1020" y="387"/>
                      <a:pt x="1028" y="393"/>
                    </a:cubicBezTo>
                    <a:cubicBezTo>
                      <a:pt x="1035" y="399"/>
                      <a:pt x="1044" y="390"/>
                      <a:pt x="1046" y="383"/>
                    </a:cubicBezTo>
                    <a:cubicBezTo>
                      <a:pt x="1047" y="390"/>
                      <a:pt x="1051" y="398"/>
                      <a:pt x="1059" y="395"/>
                    </a:cubicBezTo>
                    <a:cubicBezTo>
                      <a:pt x="1066" y="393"/>
                      <a:pt x="1066" y="386"/>
                      <a:pt x="1063" y="380"/>
                    </a:cubicBezTo>
                    <a:cubicBezTo>
                      <a:pt x="1064" y="382"/>
                      <a:pt x="1066" y="383"/>
                      <a:pt x="1068" y="383"/>
                    </a:cubicBezTo>
                    <a:cubicBezTo>
                      <a:pt x="1070" y="383"/>
                      <a:pt x="1071" y="383"/>
                      <a:pt x="1073" y="382"/>
                    </a:cubicBezTo>
                    <a:cubicBezTo>
                      <a:pt x="1073" y="380"/>
                      <a:pt x="1073" y="380"/>
                      <a:pt x="1073" y="380"/>
                    </a:cubicBezTo>
                    <a:cubicBezTo>
                      <a:pt x="1071" y="382"/>
                      <a:pt x="1069" y="382"/>
                      <a:pt x="1067" y="381"/>
                    </a:cubicBezTo>
                    <a:cubicBezTo>
                      <a:pt x="1064" y="380"/>
                      <a:pt x="1063" y="378"/>
                      <a:pt x="1061" y="376"/>
                    </a:cubicBezTo>
                    <a:cubicBezTo>
                      <a:pt x="1064" y="373"/>
                      <a:pt x="1065" y="368"/>
                      <a:pt x="1066" y="364"/>
                    </a:cubicBezTo>
                    <a:cubicBezTo>
                      <a:pt x="1069" y="365"/>
                      <a:pt x="1071" y="367"/>
                      <a:pt x="1073" y="369"/>
                    </a:cubicBezTo>
                    <a:cubicBezTo>
                      <a:pt x="1073" y="367"/>
                      <a:pt x="1073" y="367"/>
                      <a:pt x="1073" y="367"/>
                    </a:cubicBezTo>
                    <a:cubicBezTo>
                      <a:pt x="1071" y="365"/>
                      <a:pt x="1069" y="363"/>
                      <a:pt x="1067" y="362"/>
                    </a:cubicBezTo>
                    <a:cubicBezTo>
                      <a:pt x="1067" y="361"/>
                      <a:pt x="1067" y="361"/>
                      <a:pt x="1067" y="360"/>
                    </a:cubicBezTo>
                    <a:cubicBezTo>
                      <a:pt x="1068" y="357"/>
                      <a:pt x="1068" y="354"/>
                      <a:pt x="1068" y="350"/>
                    </a:cubicBezTo>
                    <a:cubicBezTo>
                      <a:pt x="1069" y="353"/>
                      <a:pt x="1071" y="356"/>
                      <a:pt x="1073" y="359"/>
                    </a:cubicBezTo>
                    <a:cubicBezTo>
                      <a:pt x="1073" y="356"/>
                      <a:pt x="1073" y="356"/>
                      <a:pt x="1073" y="356"/>
                    </a:cubicBezTo>
                    <a:cubicBezTo>
                      <a:pt x="1071" y="353"/>
                      <a:pt x="1070" y="350"/>
                      <a:pt x="1068" y="347"/>
                    </a:cubicBezTo>
                    <a:cubicBezTo>
                      <a:pt x="1068" y="347"/>
                      <a:pt x="1068" y="347"/>
                      <a:pt x="1068" y="347"/>
                    </a:cubicBezTo>
                    <a:cubicBezTo>
                      <a:pt x="1067" y="344"/>
                      <a:pt x="1067" y="342"/>
                      <a:pt x="1067" y="339"/>
                    </a:cubicBezTo>
                    <a:cubicBezTo>
                      <a:pt x="1066" y="331"/>
                      <a:pt x="1065" y="322"/>
                      <a:pt x="1065" y="313"/>
                    </a:cubicBezTo>
                    <a:cubicBezTo>
                      <a:pt x="1068" y="313"/>
                      <a:pt x="1070" y="313"/>
                      <a:pt x="1073" y="311"/>
                    </a:cubicBezTo>
                    <a:cubicBezTo>
                      <a:pt x="1073" y="309"/>
                      <a:pt x="1073" y="309"/>
                      <a:pt x="1073" y="309"/>
                    </a:cubicBezTo>
                    <a:cubicBezTo>
                      <a:pt x="1067" y="313"/>
                      <a:pt x="1057" y="312"/>
                      <a:pt x="1052" y="306"/>
                    </a:cubicBezTo>
                    <a:cubicBezTo>
                      <a:pt x="1052" y="305"/>
                      <a:pt x="1051" y="305"/>
                      <a:pt x="1051" y="306"/>
                    </a:cubicBezTo>
                    <a:cubicBezTo>
                      <a:pt x="1044" y="314"/>
                      <a:pt x="1030" y="312"/>
                      <a:pt x="1027" y="301"/>
                    </a:cubicBezTo>
                    <a:cubicBezTo>
                      <a:pt x="1027" y="301"/>
                      <a:pt x="1026" y="300"/>
                      <a:pt x="1026" y="301"/>
                    </a:cubicBezTo>
                    <a:cubicBezTo>
                      <a:pt x="1022" y="304"/>
                      <a:pt x="1018" y="305"/>
                      <a:pt x="1013" y="304"/>
                    </a:cubicBezTo>
                    <a:cubicBezTo>
                      <a:pt x="1008" y="303"/>
                      <a:pt x="1005" y="299"/>
                      <a:pt x="1003" y="294"/>
                    </a:cubicBezTo>
                    <a:cubicBezTo>
                      <a:pt x="1003" y="294"/>
                      <a:pt x="1002" y="294"/>
                      <a:pt x="1002" y="294"/>
                    </a:cubicBezTo>
                    <a:cubicBezTo>
                      <a:pt x="996" y="295"/>
                      <a:pt x="990" y="296"/>
                      <a:pt x="985" y="291"/>
                    </a:cubicBezTo>
                    <a:cubicBezTo>
                      <a:pt x="982" y="288"/>
                      <a:pt x="981" y="282"/>
                      <a:pt x="981" y="278"/>
                    </a:cubicBezTo>
                    <a:cubicBezTo>
                      <a:pt x="981" y="277"/>
                      <a:pt x="980" y="276"/>
                      <a:pt x="980" y="277"/>
                    </a:cubicBezTo>
                    <a:cubicBezTo>
                      <a:pt x="970" y="281"/>
                      <a:pt x="961" y="271"/>
                      <a:pt x="963" y="262"/>
                    </a:cubicBezTo>
                    <a:cubicBezTo>
                      <a:pt x="963" y="262"/>
                      <a:pt x="963" y="262"/>
                      <a:pt x="963" y="262"/>
                    </a:cubicBezTo>
                    <a:cubicBezTo>
                      <a:pt x="966" y="257"/>
                      <a:pt x="969" y="253"/>
                      <a:pt x="973" y="250"/>
                    </a:cubicBezTo>
                    <a:cubicBezTo>
                      <a:pt x="969" y="256"/>
                      <a:pt x="965" y="264"/>
                      <a:pt x="971" y="269"/>
                    </a:cubicBezTo>
                    <a:cubicBezTo>
                      <a:pt x="974" y="272"/>
                      <a:pt x="979" y="270"/>
                      <a:pt x="982" y="268"/>
                    </a:cubicBezTo>
                    <a:cubicBezTo>
                      <a:pt x="986" y="267"/>
                      <a:pt x="990" y="264"/>
                      <a:pt x="993" y="261"/>
                    </a:cubicBezTo>
                    <a:cubicBezTo>
                      <a:pt x="991" y="266"/>
                      <a:pt x="988" y="270"/>
                      <a:pt x="987" y="275"/>
                    </a:cubicBezTo>
                    <a:cubicBezTo>
                      <a:pt x="987" y="280"/>
                      <a:pt x="989" y="285"/>
                      <a:pt x="994" y="286"/>
                    </a:cubicBezTo>
                    <a:cubicBezTo>
                      <a:pt x="998" y="287"/>
                      <a:pt x="1002" y="284"/>
                      <a:pt x="1004" y="282"/>
                    </a:cubicBezTo>
                    <a:cubicBezTo>
                      <a:pt x="1007" y="280"/>
                      <a:pt x="1009" y="278"/>
                      <a:pt x="1011" y="275"/>
                    </a:cubicBezTo>
                    <a:cubicBezTo>
                      <a:pt x="1008" y="283"/>
                      <a:pt x="1006" y="294"/>
                      <a:pt x="1014" y="297"/>
                    </a:cubicBezTo>
                    <a:cubicBezTo>
                      <a:pt x="1018" y="299"/>
                      <a:pt x="1023" y="295"/>
                      <a:pt x="1025" y="293"/>
                    </a:cubicBezTo>
                    <a:cubicBezTo>
                      <a:pt x="1028" y="290"/>
                      <a:pt x="1030" y="286"/>
                      <a:pt x="1031" y="283"/>
                    </a:cubicBezTo>
                    <a:cubicBezTo>
                      <a:pt x="1031" y="287"/>
                      <a:pt x="1031" y="290"/>
                      <a:pt x="1031" y="294"/>
                    </a:cubicBezTo>
                    <a:cubicBezTo>
                      <a:pt x="1031" y="298"/>
                      <a:pt x="1032" y="302"/>
                      <a:pt x="1036" y="304"/>
                    </a:cubicBezTo>
                    <a:cubicBezTo>
                      <a:pt x="1041" y="306"/>
                      <a:pt x="1046" y="302"/>
                      <a:pt x="1048" y="298"/>
                    </a:cubicBezTo>
                    <a:cubicBezTo>
                      <a:pt x="1051" y="295"/>
                      <a:pt x="1053" y="290"/>
                      <a:pt x="1053" y="286"/>
                    </a:cubicBezTo>
                    <a:cubicBezTo>
                      <a:pt x="1054" y="293"/>
                      <a:pt x="1058" y="305"/>
                      <a:pt x="1067" y="304"/>
                    </a:cubicBezTo>
                    <a:cubicBezTo>
                      <a:pt x="1069" y="303"/>
                      <a:pt x="1071" y="302"/>
                      <a:pt x="1073" y="300"/>
                    </a:cubicBezTo>
                    <a:cubicBezTo>
                      <a:pt x="1073" y="297"/>
                      <a:pt x="1073" y="297"/>
                      <a:pt x="1073" y="297"/>
                    </a:cubicBezTo>
                    <a:cubicBezTo>
                      <a:pt x="1072" y="299"/>
                      <a:pt x="1070" y="301"/>
                      <a:pt x="1067" y="302"/>
                    </a:cubicBezTo>
                    <a:cubicBezTo>
                      <a:pt x="1062" y="303"/>
                      <a:pt x="1059" y="299"/>
                      <a:pt x="1057" y="295"/>
                    </a:cubicBezTo>
                    <a:cubicBezTo>
                      <a:pt x="1056" y="291"/>
                      <a:pt x="1055" y="287"/>
                      <a:pt x="1055" y="283"/>
                    </a:cubicBezTo>
                    <a:cubicBezTo>
                      <a:pt x="1061" y="283"/>
                      <a:pt x="1067" y="282"/>
                      <a:pt x="1073" y="281"/>
                    </a:cubicBezTo>
                    <a:cubicBezTo>
                      <a:pt x="1073" y="280"/>
                      <a:pt x="1073" y="280"/>
                      <a:pt x="1073" y="280"/>
                    </a:cubicBezTo>
                    <a:cubicBezTo>
                      <a:pt x="1069" y="281"/>
                      <a:pt x="1065" y="281"/>
                      <a:pt x="1061" y="281"/>
                    </a:cubicBezTo>
                    <a:cubicBezTo>
                      <a:pt x="1045" y="283"/>
                      <a:pt x="1029" y="280"/>
                      <a:pt x="1015" y="272"/>
                    </a:cubicBezTo>
                    <a:cubicBezTo>
                      <a:pt x="1008" y="269"/>
                      <a:pt x="1001" y="265"/>
                      <a:pt x="995" y="260"/>
                    </a:cubicBezTo>
                    <a:cubicBezTo>
                      <a:pt x="990" y="255"/>
                      <a:pt x="985" y="249"/>
                      <a:pt x="980" y="245"/>
                    </a:cubicBezTo>
                    <a:cubicBezTo>
                      <a:pt x="983" y="243"/>
                      <a:pt x="985" y="241"/>
                      <a:pt x="987" y="239"/>
                    </a:cubicBezTo>
                    <a:cubicBezTo>
                      <a:pt x="1002" y="257"/>
                      <a:pt x="1022" y="272"/>
                      <a:pt x="1046" y="274"/>
                    </a:cubicBezTo>
                    <a:cubicBezTo>
                      <a:pt x="1055" y="275"/>
                      <a:pt x="1064" y="274"/>
                      <a:pt x="1073" y="272"/>
                    </a:cubicBezTo>
                    <a:cubicBezTo>
                      <a:pt x="1073" y="270"/>
                      <a:pt x="1073" y="270"/>
                      <a:pt x="1073" y="270"/>
                    </a:cubicBezTo>
                    <a:cubicBezTo>
                      <a:pt x="1071" y="271"/>
                      <a:pt x="1069" y="271"/>
                      <a:pt x="1067" y="271"/>
                    </a:cubicBezTo>
                    <a:cubicBezTo>
                      <a:pt x="1066" y="267"/>
                      <a:pt x="1066" y="262"/>
                      <a:pt x="1065" y="258"/>
                    </a:cubicBezTo>
                    <a:cubicBezTo>
                      <a:pt x="1068" y="257"/>
                      <a:pt x="1070" y="257"/>
                      <a:pt x="1073" y="256"/>
                    </a:cubicBezTo>
                    <a:cubicBezTo>
                      <a:pt x="1073" y="255"/>
                      <a:pt x="1073" y="255"/>
                      <a:pt x="1073" y="255"/>
                    </a:cubicBezTo>
                    <a:cubicBezTo>
                      <a:pt x="1057" y="258"/>
                      <a:pt x="1039" y="257"/>
                      <a:pt x="1024" y="249"/>
                    </a:cubicBezTo>
                    <a:cubicBezTo>
                      <a:pt x="1015" y="245"/>
                      <a:pt x="1007" y="238"/>
                      <a:pt x="1001" y="230"/>
                    </a:cubicBezTo>
                    <a:cubicBezTo>
                      <a:pt x="1005" y="228"/>
                      <a:pt x="1010" y="225"/>
                      <a:pt x="1014" y="222"/>
                    </a:cubicBezTo>
                    <a:cubicBezTo>
                      <a:pt x="1016" y="221"/>
                      <a:pt x="1018" y="220"/>
                      <a:pt x="1020" y="218"/>
                    </a:cubicBezTo>
                    <a:cubicBezTo>
                      <a:pt x="1020" y="224"/>
                      <a:pt x="1024" y="228"/>
                      <a:pt x="1030" y="230"/>
                    </a:cubicBezTo>
                    <a:cubicBezTo>
                      <a:pt x="1035" y="232"/>
                      <a:pt x="1042" y="231"/>
                      <a:pt x="1045" y="227"/>
                    </a:cubicBezTo>
                    <a:cubicBezTo>
                      <a:pt x="1049" y="232"/>
                      <a:pt x="1055" y="234"/>
                      <a:pt x="1062" y="233"/>
                    </a:cubicBezTo>
                    <a:cubicBezTo>
                      <a:pt x="1066" y="232"/>
                      <a:pt x="1070" y="230"/>
                      <a:pt x="1073" y="227"/>
                    </a:cubicBezTo>
                    <a:cubicBezTo>
                      <a:pt x="1073" y="224"/>
                      <a:pt x="1073" y="224"/>
                      <a:pt x="1073" y="224"/>
                    </a:cubicBezTo>
                    <a:cubicBezTo>
                      <a:pt x="1070" y="228"/>
                      <a:pt x="1066" y="231"/>
                      <a:pt x="1061" y="231"/>
                    </a:cubicBezTo>
                    <a:cubicBezTo>
                      <a:pt x="1055" y="232"/>
                      <a:pt x="1050" y="230"/>
                      <a:pt x="1046" y="226"/>
                    </a:cubicBezTo>
                    <a:cubicBezTo>
                      <a:pt x="1047" y="225"/>
                      <a:pt x="1046" y="224"/>
                      <a:pt x="1045" y="225"/>
                    </a:cubicBezTo>
                    <a:cubicBezTo>
                      <a:pt x="1041" y="229"/>
                      <a:pt x="1036" y="230"/>
                      <a:pt x="1030" y="228"/>
                    </a:cubicBezTo>
                    <a:cubicBezTo>
                      <a:pt x="1025" y="227"/>
                      <a:pt x="1021" y="223"/>
                      <a:pt x="1021" y="217"/>
                    </a:cubicBezTo>
                    <a:cubicBezTo>
                      <a:pt x="1024" y="215"/>
                      <a:pt x="1027" y="213"/>
                      <a:pt x="1029" y="211"/>
                    </a:cubicBezTo>
                    <a:cubicBezTo>
                      <a:pt x="1028" y="217"/>
                      <a:pt x="1029" y="225"/>
                      <a:pt x="1037" y="224"/>
                    </a:cubicBezTo>
                    <a:cubicBezTo>
                      <a:pt x="1041" y="223"/>
                      <a:pt x="1044" y="219"/>
                      <a:pt x="1046" y="215"/>
                    </a:cubicBezTo>
                    <a:cubicBezTo>
                      <a:pt x="1047" y="213"/>
                      <a:pt x="1048" y="211"/>
                      <a:pt x="1049" y="208"/>
                    </a:cubicBezTo>
                    <a:cubicBezTo>
                      <a:pt x="1049" y="212"/>
                      <a:pt x="1050" y="216"/>
                      <a:pt x="1051" y="220"/>
                    </a:cubicBezTo>
                    <a:cubicBezTo>
                      <a:pt x="1052" y="225"/>
                      <a:pt x="1057" y="229"/>
                      <a:pt x="1062" y="226"/>
                    </a:cubicBezTo>
                    <a:cubicBezTo>
                      <a:pt x="1066" y="224"/>
                      <a:pt x="1067" y="217"/>
                      <a:pt x="1067" y="213"/>
                    </a:cubicBezTo>
                    <a:cubicBezTo>
                      <a:pt x="1067" y="210"/>
                      <a:pt x="1066" y="207"/>
                      <a:pt x="1066" y="203"/>
                    </a:cubicBezTo>
                    <a:cubicBezTo>
                      <a:pt x="1068" y="207"/>
                      <a:pt x="1070" y="210"/>
                      <a:pt x="1073" y="212"/>
                    </a:cubicBezTo>
                    <a:cubicBezTo>
                      <a:pt x="1073" y="210"/>
                      <a:pt x="1073" y="210"/>
                      <a:pt x="1073" y="210"/>
                    </a:cubicBezTo>
                    <a:cubicBezTo>
                      <a:pt x="1070" y="207"/>
                      <a:pt x="1067" y="203"/>
                      <a:pt x="1065" y="199"/>
                    </a:cubicBezTo>
                    <a:cubicBezTo>
                      <a:pt x="1067" y="198"/>
                      <a:pt x="1069" y="197"/>
                      <a:pt x="1070" y="196"/>
                    </a:cubicBezTo>
                    <a:cubicBezTo>
                      <a:pt x="1071" y="195"/>
                      <a:pt x="1072" y="194"/>
                      <a:pt x="1073" y="193"/>
                    </a:cubicBezTo>
                    <a:cubicBezTo>
                      <a:pt x="1073" y="191"/>
                      <a:pt x="1073" y="191"/>
                      <a:pt x="1073" y="191"/>
                    </a:cubicBezTo>
                    <a:cubicBezTo>
                      <a:pt x="1072" y="192"/>
                      <a:pt x="1071" y="193"/>
                      <a:pt x="1070" y="194"/>
                    </a:cubicBezTo>
                    <a:cubicBezTo>
                      <a:pt x="1068" y="195"/>
                      <a:pt x="1066" y="197"/>
                      <a:pt x="1064" y="197"/>
                    </a:cubicBezTo>
                    <a:cubicBezTo>
                      <a:pt x="1064" y="198"/>
                      <a:pt x="1064" y="198"/>
                      <a:pt x="1064" y="198"/>
                    </a:cubicBezTo>
                    <a:cubicBezTo>
                      <a:pt x="1056" y="201"/>
                      <a:pt x="1047" y="202"/>
                      <a:pt x="1039" y="200"/>
                    </a:cubicBezTo>
                    <a:cubicBezTo>
                      <a:pt x="1046" y="191"/>
                      <a:pt x="1050" y="179"/>
                      <a:pt x="1046" y="167"/>
                    </a:cubicBezTo>
                    <a:cubicBezTo>
                      <a:pt x="1055" y="171"/>
                      <a:pt x="1064" y="173"/>
                      <a:pt x="1073" y="172"/>
                    </a:cubicBezTo>
                    <a:cubicBezTo>
                      <a:pt x="1073" y="170"/>
                      <a:pt x="1073" y="170"/>
                      <a:pt x="1073" y="170"/>
                    </a:cubicBezTo>
                    <a:cubicBezTo>
                      <a:pt x="1064" y="171"/>
                      <a:pt x="1055" y="169"/>
                      <a:pt x="1047" y="165"/>
                    </a:cubicBezTo>
                    <a:cubicBezTo>
                      <a:pt x="1051" y="164"/>
                      <a:pt x="1054" y="162"/>
                      <a:pt x="1056" y="160"/>
                    </a:cubicBezTo>
                    <a:cubicBezTo>
                      <a:pt x="1057" y="160"/>
                      <a:pt x="1057" y="160"/>
                      <a:pt x="1057" y="160"/>
                    </a:cubicBezTo>
                    <a:cubicBezTo>
                      <a:pt x="1062" y="162"/>
                      <a:pt x="1068" y="163"/>
                      <a:pt x="1073" y="163"/>
                    </a:cubicBezTo>
                    <a:cubicBezTo>
                      <a:pt x="1073" y="161"/>
                      <a:pt x="1073" y="161"/>
                      <a:pt x="1073" y="161"/>
                    </a:cubicBezTo>
                    <a:cubicBezTo>
                      <a:pt x="1068" y="161"/>
                      <a:pt x="1063" y="160"/>
                      <a:pt x="1058" y="158"/>
                    </a:cubicBezTo>
                    <a:cubicBezTo>
                      <a:pt x="1060" y="157"/>
                      <a:pt x="1062" y="155"/>
                      <a:pt x="1064" y="152"/>
                    </a:cubicBezTo>
                    <a:cubicBezTo>
                      <a:pt x="1067" y="154"/>
                      <a:pt x="1070" y="155"/>
                      <a:pt x="1073" y="157"/>
                    </a:cubicBezTo>
                    <a:cubicBezTo>
                      <a:pt x="1073" y="155"/>
                      <a:pt x="1073" y="155"/>
                      <a:pt x="1073" y="155"/>
                    </a:cubicBezTo>
                    <a:cubicBezTo>
                      <a:pt x="1070" y="154"/>
                      <a:pt x="1067" y="153"/>
                      <a:pt x="1065" y="151"/>
                    </a:cubicBezTo>
                    <a:cubicBezTo>
                      <a:pt x="1066" y="149"/>
                      <a:pt x="1067" y="148"/>
                      <a:pt x="1068" y="146"/>
                    </a:cubicBezTo>
                    <a:cubicBezTo>
                      <a:pt x="1069" y="146"/>
                      <a:pt x="1071" y="147"/>
                      <a:pt x="1073" y="147"/>
                    </a:cubicBezTo>
                    <a:cubicBezTo>
                      <a:pt x="1073" y="146"/>
                      <a:pt x="1073" y="146"/>
                      <a:pt x="1073" y="146"/>
                    </a:cubicBezTo>
                    <a:cubicBezTo>
                      <a:pt x="1071" y="145"/>
                      <a:pt x="1070" y="145"/>
                      <a:pt x="1068" y="144"/>
                    </a:cubicBezTo>
                    <a:cubicBezTo>
                      <a:pt x="1068" y="144"/>
                      <a:pt x="1069" y="143"/>
                      <a:pt x="1069" y="143"/>
                    </a:cubicBezTo>
                    <a:cubicBezTo>
                      <a:pt x="1069" y="141"/>
                      <a:pt x="1070" y="139"/>
                      <a:pt x="1070" y="138"/>
                    </a:cubicBezTo>
                    <a:cubicBezTo>
                      <a:pt x="1071" y="138"/>
                      <a:pt x="1072" y="138"/>
                      <a:pt x="1073" y="139"/>
                    </a:cubicBezTo>
                    <a:cubicBezTo>
                      <a:pt x="1073" y="137"/>
                      <a:pt x="1073" y="137"/>
                      <a:pt x="1073" y="137"/>
                    </a:cubicBezTo>
                    <a:cubicBezTo>
                      <a:pt x="1072" y="137"/>
                      <a:pt x="1071" y="137"/>
                      <a:pt x="1071" y="136"/>
                    </a:cubicBezTo>
                    <a:cubicBezTo>
                      <a:pt x="1071" y="136"/>
                      <a:pt x="1071" y="136"/>
                      <a:pt x="1071" y="136"/>
                    </a:cubicBezTo>
                    <a:cubicBezTo>
                      <a:pt x="1071" y="136"/>
                      <a:pt x="1072" y="135"/>
                      <a:pt x="1073" y="135"/>
                    </a:cubicBezTo>
                    <a:cubicBezTo>
                      <a:pt x="1073" y="134"/>
                      <a:pt x="1073" y="134"/>
                      <a:pt x="1073" y="134"/>
                    </a:cubicBezTo>
                    <a:cubicBezTo>
                      <a:pt x="1072" y="134"/>
                      <a:pt x="1072" y="134"/>
                      <a:pt x="1071" y="134"/>
                    </a:cubicBezTo>
                    <a:cubicBezTo>
                      <a:pt x="1071" y="134"/>
                      <a:pt x="1071" y="134"/>
                      <a:pt x="1071" y="134"/>
                    </a:cubicBezTo>
                    <a:cubicBezTo>
                      <a:pt x="1071" y="130"/>
                      <a:pt x="1071" y="127"/>
                      <a:pt x="1071" y="124"/>
                    </a:cubicBezTo>
                    <a:cubicBezTo>
                      <a:pt x="1071" y="124"/>
                      <a:pt x="1071" y="124"/>
                      <a:pt x="1071" y="124"/>
                    </a:cubicBezTo>
                    <a:cubicBezTo>
                      <a:pt x="1071" y="123"/>
                      <a:pt x="1072" y="123"/>
                      <a:pt x="1073" y="123"/>
                    </a:cubicBezTo>
                    <a:cubicBezTo>
                      <a:pt x="1073" y="121"/>
                      <a:pt x="1073" y="121"/>
                      <a:pt x="1073" y="121"/>
                    </a:cubicBezTo>
                    <a:cubicBezTo>
                      <a:pt x="1068" y="123"/>
                      <a:pt x="1063" y="124"/>
                      <a:pt x="1058" y="125"/>
                    </a:cubicBezTo>
                    <a:cubicBezTo>
                      <a:pt x="1052" y="126"/>
                      <a:pt x="1046" y="126"/>
                      <a:pt x="1040" y="127"/>
                    </a:cubicBezTo>
                    <a:cubicBezTo>
                      <a:pt x="1039" y="127"/>
                      <a:pt x="1037" y="127"/>
                      <a:pt x="1036" y="127"/>
                    </a:cubicBezTo>
                    <a:cubicBezTo>
                      <a:pt x="1038" y="122"/>
                      <a:pt x="1042" y="118"/>
                      <a:pt x="1045" y="114"/>
                    </a:cubicBezTo>
                    <a:cubicBezTo>
                      <a:pt x="1049" y="109"/>
                      <a:pt x="1053" y="105"/>
                      <a:pt x="1058" y="100"/>
                    </a:cubicBezTo>
                    <a:cubicBezTo>
                      <a:pt x="1063" y="96"/>
                      <a:pt x="1068" y="92"/>
                      <a:pt x="1073" y="88"/>
                    </a:cubicBezTo>
                    <a:cubicBezTo>
                      <a:pt x="1073" y="86"/>
                      <a:pt x="1073" y="86"/>
                      <a:pt x="1073" y="86"/>
                    </a:cubicBezTo>
                    <a:cubicBezTo>
                      <a:pt x="1068" y="90"/>
                      <a:pt x="1063" y="94"/>
                      <a:pt x="1058" y="98"/>
                    </a:cubicBezTo>
                    <a:cubicBezTo>
                      <a:pt x="1056" y="96"/>
                      <a:pt x="1052" y="94"/>
                      <a:pt x="1049" y="92"/>
                    </a:cubicBezTo>
                    <a:cubicBezTo>
                      <a:pt x="1049" y="92"/>
                      <a:pt x="1048" y="92"/>
                      <a:pt x="1048" y="92"/>
                    </a:cubicBezTo>
                    <a:cubicBezTo>
                      <a:pt x="1051" y="88"/>
                      <a:pt x="1054" y="85"/>
                      <a:pt x="1057" y="83"/>
                    </a:cubicBezTo>
                    <a:cubicBezTo>
                      <a:pt x="1062" y="79"/>
                      <a:pt x="1067" y="76"/>
                      <a:pt x="1072" y="73"/>
                    </a:cubicBezTo>
                    <a:cubicBezTo>
                      <a:pt x="1072" y="73"/>
                      <a:pt x="1073" y="73"/>
                      <a:pt x="1073" y="73"/>
                    </a:cubicBezTo>
                    <a:cubicBezTo>
                      <a:pt x="1073" y="71"/>
                      <a:pt x="1073" y="71"/>
                      <a:pt x="1073" y="71"/>
                    </a:cubicBezTo>
                    <a:cubicBezTo>
                      <a:pt x="1073" y="71"/>
                      <a:pt x="1072" y="71"/>
                      <a:pt x="1072" y="71"/>
                    </a:cubicBezTo>
                    <a:cubicBezTo>
                      <a:pt x="1072" y="71"/>
                      <a:pt x="1072" y="71"/>
                      <a:pt x="1072" y="71"/>
                    </a:cubicBezTo>
                    <a:cubicBezTo>
                      <a:pt x="1072" y="70"/>
                      <a:pt x="1073" y="68"/>
                      <a:pt x="1073" y="67"/>
                    </a:cubicBezTo>
                    <a:cubicBezTo>
                      <a:pt x="1073" y="61"/>
                      <a:pt x="1073" y="61"/>
                      <a:pt x="1073" y="61"/>
                    </a:cubicBezTo>
                    <a:cubicBezTo>
                      <a:pt x="1072" y="65"/>
                      <a:pt x="1071" y="69"/>
                      <a:pt x="1070" y="72"/>
                    </a:cubicBezTo>
                    <a:cubicBezTo>
                      <a:pt x="1067" y="74"/>
                      <a:pt x="1064" y="75"/>
                      <a:pt x="1062" y="77"/>
                    </a:cubicBezTo>
                    <a:cubicBezTo>
                      <a:pt x="1064" y="69"/>
                      <a:pt x="1066" y="60"/>
                      <a:pt x="1065" y="52"/>
                    </a:cubicBezTo>
                    <a:cubicBezTo>
                      <a:pt x="1067" y="51"/>
                      <a:pt x="1069" y="51"/>
                      <a:pt x="1071" y="50"/>
                    </a:cubicBezTo>
                    <a:cubicBezTo>
                      <a:pt x="1071" y="50"/>
                      <a:pt x="1072" y="50"/>
                      <a:pt x="1073" y="49"/>
                    </a:cubicBezTo>
                    <a:cubicBezTo>
                      <a:pt x="1073" y="47"/>
                      <a:pt x="1073" y="47"/>
                      <a:pt x="1073" y="47"/>
                    </a:cubicBezTo>
                    <a:cubicBezTo>
                      <a:pt x="1058" y="52"/>
                      <a:pt x="1043" y="59"/>
                      <a:pt x="1030" y="69"/>
                    </a:cubicBezTo>
                    <a:cubicBezTo>
                      <a:pt x="1023" y="75"/>
                      <a:pt x="1017" y="81"/>
                      <a:pt x="1017" y="90"/>
                    </a:cubicBezTo>
                    <a:cubicBezTo>
                      <a:pt x="1014" y="91"/>
                      <a:pt x="1011" y="92"/>
                      <a:pt x="1008" y="94"/>
                    </a:cubicBezTo>
                    <a:cubicBezTo>
                      <a:pt x="1008" y="82"/>
                      <a:pt x="1015" y="72"/>
                      <a:pt x="1023" y="64"/>
                    </a:cubicBezTo>
                    <a:cubicBezTo>
                      <a:pt x="1031" y="57"/>
                      <a:pt x="1041" y="51"/>
                      <a:pt x="1051" y="46"/>
                    </a:cubicBezTo>
                    <a:cubicBezTo>
                      <a:pt x="1058" y="43"/>
                      <a:pt x="1065" y="41"/>
                      <a:pt x="1073" y="39"/>
                    </a:cubicBezTo>
                    <a:cubicBezTo>
                      <a:pt x="1073" y="37"/>
                      <a:pt x="1073" y="37"/>
                      <a:pt x="1073" y="37"/>
                    </a:cubicBezTo>
                    <a:cubicBezTo>
                      <a:pt x="1065" y="39"/>
                      <a:pt x="1057" y="42"/>
                      <a:pt x="1049" y="45"/>
                    </a:cubicBezTo>
                    <a:cubicBezTo>
                      <a:pt x="1045" y="38"/>
                      <a:pt x="1036" y="39"/>
                      <a:pt x="1030" y="42"/>
                    </a:cubicBezTo>
                    <a:cubicBezTo>
                      <a:pt x="1030" y="37"/>
                      <a:pt x="1027" y="33"/>
                      <a:pt x="1023" y="30"/>
                    </a:cubicBezTo>
                    <a:cubicBezTo>
                      <a:pt x="1024" y="30"/>
                      <a:pt x="1024" y="30"/>
                      <a:pt x="1024" y="30"/>
                    </a:cubicBezTo>
                    <a:cubicBezTo>
                      <a:pt x="1024" y="24"/>
                      <a:pt x="1028" y="18"/>
                      <a:pt x="1032" y="13"/>
                    </a:cubicBezTo>
                    <a:cubicBezTo>
                      <a:pt x="1035" y="9"/>
                      <a:pt x="1039" y="6"/>
                      <a:pt x="1044" y="3"/>
                    </a:cubicBezTo>
                    <a:cubicBezTo>
                      <a:pt x="1045" y="3"/>
                      <a:pt x="1046" y="2"/>
                      <a:pt x="1046" y="2"/>
                    </a:cubicBezTo>
                    <a:cubicBezTo>
                      <a:pt x="1042" y="2"/>
                      <a:pt x="1042" y="2"/>
                      <a:pt x="1042" y="2"/>
                    </a:cubicBezTo>
                    <a:cubicBezTo>
                      <a:pt x="1041" y="3"/>
                      <a:pt x="1040" y="4"/>
                      <a:pt x="1038" y="5"/>
                    </a:cubicBezTo>
                    <a:cubicBezTo>
                      <a:pt x="1034" y="7"/>
                      <a:pt x="1031" y="10"/>
                      <a:pt x="1028" y="14"/>
                    </a:cubicBezTo>
                    <a:cubicBezTo>
                      <a:pt x="1025" y="19"/>
                      <a:pt x="1022" y="24"/>
                      <a:pt x="1022" y="29"/>
                    </a:cubicBezTo>
                    <a:cubicBezTo>
                      <a:pt x="1021" y="29"/>
                      <a:pt x="1020" y="29"/>
                      <a:pt x="1019" y="29"/>
                    </a:cubicBezTo>
                    <a:cubicBezTo>
                      <a:pt x="1017" y="28"/>
                      <a:pt x="1014" y="28"/>
                      <a:pt x="1012" y="29"/>
                    </a:cubicBezTo>
                    <a:cubicBezTo>
                      <a:pt x="1013" y="18"/>
                      <a:pt x="1017" y="9"/>
                      <a:pt x="1024" y="2"/>
                    </a:cubicBezTo>
                    <a:cubicBezTo>
                      <a:pt x="1022" y="2"/>
                      <a:pt x="1022" y="2"/>
                      <a:pt x="1022" y="2"/>
                    </a:cubicBezTo>
                    <a:cubicBezTo>
                      <a:pt x="1020" y="4"/>
                      <a:pt x="1018" y="6"/>
                      <a:pt x="1017" y="9"/>
                    </a:cubicBezTo>
                    <a:cubicBezTo>
                      <a:pt x="1015" y="9"/>
                      <a:pt x="1013" y="8"/>
                      <a:pt x="1011" y="8"/>
                    </a:cubicBezTo>
                    <a:cubicBezTo>
                      <a:pt x="1011" y="6"/>
                      <a:pt x="1011" y="4"/>
                      <a:pt x="1012" y="2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010" y="4"/>
                      <a:pt x="1009" y="6"/>
                      <a:pt x="1009" y="8"/>
                    </a:cubicBezTo>
                    <a:cubicBezTo>
                      <a:pt x="1005" y="8"/>
                      <a:pt x="1002" y="8"/>
                      <a:pt x="998" y="8"/>
                    </a:cubicBezTo>
                    <a:cubicBezTo>
                      <a:pt x="998" y="6"/>
                      <a:pt x="998" y="4"/>
                      <a:pt x="998" y="2"/>
                    </a:cubicBezTo>
                    <a:cubicBezTo>
                      <a:pt x="997" y="2"/>
                      <a:pt x="997" y="2"/>
                      <a:pt x="997" y="2"/>
                    </a:cubicBezTo>
                    <a:cubicBezTo>
                      <a:pt x="997" y="4"/>
                      <a:pt x="997" y="6"/>
                      <a:pt x="997" y="8"/>
                    </a:cubicBezTo>
                    <a:cubicBezTo>
                      <a:pt x="993" y="8"/>
                      <a:pt x="989" y="8"/>
                      <a:pt x="986" y="9"/>
                    </a:cubicBezTo>
                    <a:cubicBezTo>
                      <a:pt x="985" y="6"/>
                      <a:pt x="985" y="4"/>
                      <a:pt x="984" y="2"/>
                    </a:cubicBezTo>
                    <a:cubicBezTo>
                      <a:pt x="983" y="2"/>
                      <a:pt x="983" y="2"/>
                      <a:pt x="983" y="2"/>
                    </a:cubicBezTo>
                    <a:cubicBezTo>
                      <a:pt x="983" y="4"/>
                      <a:pt x="984" y="7"/>
                      <a:pt x="984" y="9"/>
                    </a:cubicBezTo>
                    <a:cubicBezTo>
                      <a:pt x="983" y="9"/>
                      <a:pt x="981" y="10"/>
                      <a:pt x="979" y="10"/>
                    </a:cubicBezTo>
                    <a:cubicBezTo>
                      <a:pt x="977" y="11"/>
                      <a:pt x="975" y="11"/>
                      <a:pt x="973" y="12"/>
                    </a:cubicBezTo>
                    <a:cubicBezTo>
                      <a:pt x="971" y="9"/>
                      <a:pt x="970" y="5"/>
                      <a:pt x="969" y="2"/>
                    </a:cubicBezTo>
                    <a:cubicBezTo>
                      <a:pt x="967" y="2"/>
                      <a:pt x="967" y="2"/>
                      <a:pt x="967" y="2"/>
                    </a:cubicBezTo>
                    <a:cubicBezTo>
                      <a:pt x="969" y="6"/>
                      <a:pt x="970" y="9"/>
                      <a:pt x="972" y="13"/>
                    </a:cubicBezTo>
                    <a:cubicBezTo>
                      <a:pt x="968" y="14"/>
                      <a:pt x="964" y="16"/>
                      <a:pt x="961" y="18"/>
                    </a:cubicBezTo>
                    <a:cubicBezTo>
                      <a:pt x="958" y="15"/>
                      <a:pt x="956" y="10"/>
                      <a:pt x="953" y="7"/>
                    </a:cubicBezTo>
                    <a:cubicBezTo>
                      <a:pt x="953" y="6"/>
                      <a:pt x="954" y="6"/>
                      <a:pt x="954" y="6"/>
                    </a:cubicBezTo>
                    <a:cubicBezTo>
                      <a:pt x="957" y="4"/>
                      <a:pt x="960" y="3"/>
                      <a:pt x="962" y="2"/>
                    </a:cubicBezTo>
                    <a:cubicBezTo>
                      <a:pt x="958" y="2"/>
                      <a:pt x="958" y="2"/>
                      <a:pt x="958" y="2"/>
                    </a:cubicBezTo>
                    <a:cubicBezTo>
                      <a:pt x="941" y="10"/>
                      <a:pt x="925" y="22"/>
                      <a:pt x="917" y="39"/>
                    </a:cubicBezTo>
                    <a:cubicBezTo>
                      <a:pt x="910" y="53"/>
                      <a:pt x="908" y="69"/>
                      <a:pt x="908" y="84"/>
                    </a:cubicBezTo>
                    <a:cubicBezTo>
                      <a:pt x="908" y="91"/>
                      <a:pt x="909" y="97"/>
                      <a:pt x="910" y="103"/>
                    </a:cubicBezTo>
                    <a:cubicBezTo>
                      <a:pt x="911" y="109"/>
                      <a:pt x="913" y="115"/>
                      <a:pt x="917" y="120"/>
                    </a:cubicBezTo>
                    <a:cubicBezTo>
                      <a:pt x="915" y="121"/>
                      <a:pt x="913" y="122"/>
                      <a:pt x="911" y="122"/>
                    </a:cubicBezTo>
                    <a:cubicBezTo>
                      <a:pt x="905" y="113"/>
                      <a:pt x="903" y="100"/>
                      <a:pt x="902" y="89"/>
                    </a:cubicBezTo>
                    <a:cubicBezTo>
                      <a:pt x="901" y="76"/>
                      <a:pt x="902" y="63"/>
                      <a:pt x="906" y="50"/>
                    </a:cubicBezTo>
                    <a:cubicBezTo>
                      <a:pt x="912" y="31"/>
                      <a:pt x="925" y="14"/>
                      <a:pt x="942" y="3"/>
                    </a:cubicBezTo>
                    <a:cubicBezTo>
                      <a:pt x="942" y="3"/>
                      <a:pt x="943" y="2"/>
                      <a:pt x="943" y="2"/>
                    </a:cubicBezTo>
                    <a:cubicBezTo>
                      <a:pt x="940" y="2"/>
                      <a:pt x="940" y="2"/>
                      <a:pt x="940" y="2"/>
                    </a:cubicBezTo>
                    <a:cubicBezTo>
                      <a:pt x="937" y="4"/>
                      <a:pt x="933" y="7"/>
                      <a:pt x="930" y="9"/>
                    </a:cubicBezTo>
                    <a:cubicBezTo>
                      <a:pt x="928" y="7"/>
                      <a:pt x="926" y="5"/>
                      <a:pt x="924" y="2"/>
                    </a:cubicBezTo>
                    <a:cubicBezTo>
                      <a:pt x="922" y="2"/>
                      <a:pt x="922" y="2"/>
                      <a:pt x="922" y="2"/>
                    </a:cubicBezTo>
                    <a:cubicBezTo>
                      <a:pt x="923" y="3"/>
                      <a:pt x="923" y="4"/>
                      <a:pt x="924" y="5"/>
                    </a:cubicBezTo>
                    <a:cubicBezTo>
                      <a:pt x="923" y="4"/>
                      <a:pt x="921" y="3"/>
                      <a:pt x="919" y="2"/>
                    </a:cubicBezTo>
                    <a:cubicBezTo>
                      <a:pt x="915" y="2"/>
                      <a:pt x="915" y="2"/>
                      <a:pt x="915" y="2"/>
                    </a:cubicBezTo>
                    <a:cubicBezTo>
                      <a:pt x="915" y="2"/>
                      <a:pt x="916" y="3"/>
                      <a:pt x="917" y="3"/>
                    </a:cubicBezTo>
                    <a:cubicBezTo>
                      <a:pt x="921" y="5"/>
                      <a:pt x="925" y="8"/>
                      <a:pt x="929" y="11"/>
                    </a:cubicBezTo>
                    <a:cubicBezTo>
                      <a:pt x="927" y="13"/>
                      <a:pt x="925" y="15"/>
                      <a:pt x="923" y="17"/>
                    </a:cubicBezTo>
                    <a:cubicBezTo>
                      <a:pt x="920" y="19"/>
                      <a:pt x="918" y="22"/>
                      <a:pt x="916" y="26"/>
                    </a:cubicBezTo>
                    <a:cubicBezTo>
                      <a:pt x="912" y="23"/>
                      <a:pt x="909" y="19"/>
                      <a:pt x="907" y="15"/>
                    </a:cubicBezTo>
                    <a:cubicBezTo>
                      <a:pt x="905" y="11"/>
                      <a:pt x="904" y="5"/>
                      <a:pt x="907" y="3"/>
                    </a:cubicBezTo>
                    <a:cubicBezTo>
                      <a:pt x="908" y="2"/>
                      <a:pt x="908" y="2"/>
                      <a:pt x="909" y="2"/>
                    </a:cubicBezTo>
                    <a:cubicBezTo>
                      <a:pt x="906" y="2"/>
                      <a:pt x="906" y="2"/>
                      <a:pt x="906" y="2"/>
                    </a:cubicBezTo>
                    <a:cubicBezTo>
                      <a:pt x="903" y="5"/>
                      <a:pt x="903" y="10"/>
                      <a:pt x="904" y="14"/>
                    </a:cubicBezTo>
                    <a:cubicBezTo>
                      <a:pt x="905" y="17"/>
                      <a:pt x="907" y="20"/>
                      <a:pt x="909" y="22"/>
                    </a:cubicBezTo>
                    <a:cubicBezTo>
                      <a:pt x="907" y="21"/>
                      <a:pt x="904" y="20"/>
                      <a:pt x="901" y="20"/>
                    </a:cubicBezTo>
                    <a:cubicBezTo>
                      <a:pt x="897" y="20"/>
                      <a:pt x="891" y="22"/>
                      <a:pt x="889" y="26"/>
                    </a:cubicBezTo>
                    <a:cubicBezTo>
                      <a:pt x="887" y="30"/>
                      <a:pt x="889" y="35"/>
                      <a:pt x="892" y="38"/>
                    </a:cubicBezTo>
                    <a:cubicBezTo>
                      <a:pt x="893" y="39"/>
                      <a:pt x="895" y="40"/>
                      <a:pt x="897" y="41"/>
                    </a:cubicBezTo>
                    <a:cubicBezTo>
                      <a:pt x="899" y="43"/>
                      <a:pt x="901" y="44"/>
                      <a:pt x="903" y="45"/>
                    </a:cubicBezTo>
                    <a:cubicBezTo>
                      <a:pt x="901" y="45"/>
                      <a:pt x="900" y="45"/>
                      <a:pt x="899" y="45"/>
                    </a:cubicBezTo>
                    <a:cubicBezTo>
                      <a:pt x="896" y="44"/>
                      <a:pt x="893" y="44"/>
                      <a:pt x="890" y="45"/>
                    </a:cubicBezTo>
                    <a:cubicBezTo>
                      <a:pt x="885" y="46"/>
                      <a:pt x="879" y="49"/>
                      <a:pt x="878" y="55"/>
                    </a:cubicBezTo>
                    <a:cubicBezTo>
                      <a:pt x="878" y="60"/>
                      <a:pt x="881" y="63"/>
                      <a:pt x="885" y="66"/>
                    </a:cubicBezTo>
                    <a:cubicBezTo>
                      <a:pt x="889" y="68"/>
                      <a:pt x="893" y="69"/>
                      <a:pt x="897" y="70"/>
                    </a:cubicBezTo>
                    <a:cubicBezTo>
                      <a:pt x="895" y="71"/>
                      <a:pt x="892" y="71"/>
                      <a:pt x="890" y="71"/>
                    </a:cubicBezTo>
                    <a:cubicBezTo>
                      <a:pt x="887" y="72"/>
                      <a:pt x="884" y="73"/>
                      <a:pt x="881" y="74"/>
                    </a:cubicBezTo>
                    <a:cubicBezTo>
                      <a:pt x="876" y="76"/>
                      <a:pt x="872" y="80"/>
                      <a:pt x="873" y="86"/>
                    </a:cubicBezTo>
                    <a:cubicBezTo>
                      <a:pt x="874" y="90"/>
                      <a:pt x="879" y="92"/>
                      <a:pt x="883" y="93"/>
                    </a:cubicBezTo>
                    <a:cubicBezTo>
                      <a:pt x="888" y="95"/>
                      <a:pt x="893" y="96"/>
                      <a:pt x="898" y="96"/>
                    </a:cubicBezTo>
                    <a:cubicBezTo>
                      <a:pt x="894" y="97"/>
                      <a:pt x="890" y="99"/>
                      <a:pt x="887" y="102"/>
                    </a:cubicBezTo>
                    <a:cubicBezTo>
                      <a:pt x="884" y="104"/>
                      <a:pt x="882" y="108"/>
                      <a:pt x="881" y="111"/>
                    </a:cubicBezTo>
                    <a:cubicBezTo>
                      <a:pt x="881" y="115"/>
                      <a:pt x="884" y="118"/>
                      <a:pt x="888" y="119"/>
                    </a:cubicBezTo>
                    <a:cubicBezTo>
                      <a:pt x="893" y="120"/>
                      <a:pt x="898" y="119"/>
                      <a:pt x="903" y="118"/>
                    </a:cubicBezTo>
                    <a:cubicBezTo>
                      <a:pt x="899" y="120"/>
                      <a:pt x="895" y="124"/>
                      <a:pt x="894" y="127"/>
                    </a:cubicBezTo>
                    <a:cubicBezTo>
                      <a:pt x="892" y="128"/>
                      <a:pt x="889" y="128"/>
                      <a:pt x="887" y="128"/>
                    </a:cubicBezTo>
                    <a:cubicBezTo>
                      <a:pt x="886" y="128"/>
                      <a:pt x="885" y="128"/>
                      <a:pt x="884" y="128"/>
                    </a:cubicBezTo>
                    <a:cubicBezTo>
                      <a:pt x="884" y="127"/>
                      <a:pt x="885" y="126"/>
                      <a:pt x="886" y="125"/>
                    </a:cubicBezTo>
                    <a:cubicBezTo>
                      <a:pt x="886" y="125"/>
                      <a:pt x="886" y="125"/>
                      <a:pt x="886" y="124"/>
                    </a:cubicBezTo>
                    <a:cubicBezTo>
                      <a:pt x="886" y="124"/>
                      <a:pt x="886" y="124"/>
                      <a:pt x="886" y="124"/>
                    </a:cubicBezTo>
                    <a:cubicBezTo>
                      <a:pt x="880" y="122"/>
                      <a:pt x="875" y="120"/>
                      <a:pt x="873" y="115"/>
                    </a:cubicBezTo>
                    <a:cubicBezTo>
                      <a:pt x="870" y="110"/>
                      <a:pt x="871" y="103"/>
                      <a:pt x="875" y="100"/>
                    </a:cubicBezTo>
                    <a:cubicBezTo>
                      <a:pt x="876" y="99"/>
                      <a:pt x="875" y="98"/>
                      <a:pt x="875" y="98"/>
                    </a:cubicBezTo>
                    <a:cubicBezTo>
                      <a:pt x="869" y="96"/>
                      <a:pt x="866" y="90"/>
                      <a:pt x="865" y="84"/>
                    </a:cubicBezTo>
                    <a:cubicBezTo>
                      <a:pt x="865" y="77"/>
                      <a:pt x="869" y="71"/>
                      <a:pt x="876" y="69"/>
                    </a:cubicBezTo>
                    <a:cubicBezTo>
                      <a:pt x="876" y="69"/>
                      <a:pt x="877" y="68"/>
                      <a:pt x="876" y="67"/>
                    </a:cubicBezTo>
                    <a:cubicBezTo>
                      <a:pt x="874" y="65"/>
                      <a:pt x="872" y="63"/>
                      <a:pt x="871" y="60"/>
                    </a:cubicBezTo>
                    <a:cubicBezTo>
                      <a:pt x="870" y="57"/>
                      <a:pt x="870" y="53"/>
                      <a:pt x="871" y="50"/>
                    </a:cubicBezTo>
                    <a:cubicBezTo>
                      <a:pt x="873" y="45"/>
                      <a:pt x="878" y="42"/>
                      <a:pt x="883" y="39"/>
                    </a:cubicBezTo>
                    <a:cubicBezTo>
                      <a:pt x="883" y="39"/>
                      <a:pt x="884" y="39"/>
                      <a:pt x="883" y="38"/>
                    </a:cubicBezTo>
                    <a:cubicBezTo>
                      <a:pt x="881" y="34"/>
                      <a:pt x="879" y="30"/>
                      <a:pt x="880" y="25"/>
                    </a:cubicBezTo>
                    <a:cubicBezTo>
                      <a:pt x="880" y="25"/>
                      <a:pt x="880" y="25"/>
                      <a:pt x="880" y="25"/>
                    </a:cubicBezTo>
                    <a:cubicBezTo>
                      <a:pt x="880" y="23"/>
                      <a:pt x="881" y="22"/>
                      <a:pt x="881" y="21"/>
                    </a:cubicBezTo>
                    <a:cubicBezTo>
                      <a:pt x="884" y="16"/>
                      <a:pt x="889" y="12"/>
                      <a:pt x="895" y="13"/>
                    </a:cubicBezTo>
                    <a:cubicBezTo>
                      <a:pt x="896" y="13"/>
                      <a:pt x="896" y="13"/>
                      <a:pt x="896" y="12"/>
                    </a:cubicBezTo>
                    <a:cubicBezTo>
                      <a:pt x="895" y="8"/>
                      <a:pt x="896" y="5"/>
                      <a:pt x="897" y="2"/>
                    </a:cubicBezTo>
                    <a:cubicBezTo>
                      <a:pt x="893" y="2"/>
                      <a:pt x="893" y="2"/>
                      <a:pt x="893" y="2"/>
                    </a:cubicBezTo>
                    <a:cubicBezTo>
                      <a:pt x="893" y="3"/>
                      <a:pt x="894" y="3"/>
                      <a:pt x="894" y="4"/>
                    </a:cubicBezTo>
                    <a:cubicBezTo>
                      <a:pt x="894" y="4"/>
                      <a:pt x="894" y="4"/>
                      <a:pt x="894" y="4"/>
                    </a:cubicBezTo>
                    <a:cubicBezTo>
                      <a:pt x="894" y="6"/>
                      <a:pt x="894" y="9"/>
                      <a:pt x="894" y="11"/>
                    </a:cubicBezTo>
                    <a:cubicBezTo>
                      <a:pt x="894" y="11"/>
                      <a:pt x="894" y="11"/>
                      <a:pt x="894" y="11"/>
                    </a:cubicBezTo>
                    <a:cubicBezTo>
                      <a:pt x="892" y="8"/>
                      <a:pt x="889" y="5"/>
                      <a:pt x="887" y="2"/>
                    </a:cubicBezTo>
                    <a:cubicBezTo>
                      <a:pt x="885" y="2"/>
                      <a:pt x="885" y="2"/>
                      <a:pt x="885" y="2"/>
                    </a:cubicBezTo>
                    <a:cubicBezTo>
                      <a:pt x="887" y="5"/>
                      <a:pt x="890" y="8"/>
                      <a:pt x="892" y="11"/>
                    </a:cubicBezTo>
                    <a:cubicBezTo>
                      <a:pt x="888" y="12"/>
                      <a:pt x="884" y="14"/>
                      <a:pt x="882" y="17"/>
                    </a:cubicBezTo>
                    <a:cubicBezTo>
                      <a:pt x="881" y="13"/>
                      <a:pt x="881" y="10"/>
                      <a:pt x="881" y="6"/>
                    </a:cubicBezTo>
                    <a:cubicBezTo>
                      <a:pt x="881" y="5"/>
                      <a:pt x="881" y="3"/>
                      <a:pt x="880" y="2"/>
                    </a:cubicBezTo>
                    <a:cubicBezTo>
                      <a:pt x="879" y="2"/>
                      <a:pt x="879" y="2"/>
                      <a:pt x="879" y="2"/>
                    </a:cubicBezTo>
                    <a:cubicBezTo>
                      <a:pt x="879" y="4"/>
                      <a:pt x="879" y="6"/>
                      <a:pt x="879" y="7"/>
                    </a:cubicBezTo>
                    <a:cubicBezTo>
                      <a:pt x="880" y="11"/>
                      <a:pt x="880" y="15"/>
                      <a:pt x="881" y="19"/>
                    </a:cubicBezTo>
                    <a:cubicBezTo>
                      <a:pt x="880" y="19"/>
                      <a:pt x="880" y="19"/>
                      <a:pt x="880" y="19"/>
                    </a:cubicBezTo>
                    <a:cubicBezTo>
                      <a:pt x="879" y="20"/>
                      <a:pt x="879" y="21"/>
                      <a:pt x="879" y="23"/>
                    </a:cubicBezTo>
                    <a:cubicBezTo>
                      <a:pt x="877" y="20"/>
                      <a:pt x="875" y="18"/>
                      <a:pt x="873" y="16"/>
                    </a:cubicBezTo>
                    <a:cubicBezTo>
                      <a:pt x="872" y="12"/>
                      <a:pt x="871" y="7"/>
                      <a:pt x="870" y="2"/>
                    </a:cubicBezTo>
                    <a:cubicBezTo>
                      <a:pt x="869" y="2"/>
                      <a:pt x="869" y="2"/>
                      <a:pt x="869" y="2"/>
                    </a:cubicBezTo>
                    <a:cubicBezTo>
                      <a:pt x="870" y="6"/>
                      <a:pt x="870" y="11"/>
                      <a:pt x="871" y="15"/>
                    </a:cubicBezTo>
                    <a:cubicBezTo>
                      <a:pt x="868" y="12"/>
                      <a:pt x="866" y="10"/>
                      <a:pt x="862" y="8"/>
                    </a:cubicBezTo>
                    <a:cubicBezTo>
                      <a:pt x="862" y="6"/>
                      <a:pt x="861" y="4"/>
                      <a:pt x="861" y="2"/>
                    </a:cubicBezTo>
                    <a:cubicBezTo>
                      <a:pt x="859" y="2"/>
                      <a:pt x="859" y="2"/>
                      <a:pt x="859" y="2"/>
                    </a:cubicBezTo>
                    <a:cubicBezTo>
                      <a:pt x="860" y="4"/>
                      <a:pt x="860" y="5"/>
                      <a:pt x="861" y="7"/>
                    </a:cubicBezTo>
                    <a:cubicBezTo>
                      <a:pt x="858" y="6"/>
                      <a:pt x="856" y="4"/>
                      <a:pt x="854" y="3"/>
                    </a:cubicBezTo>
                    <a:cubicBezTo>
                      <a:pt x="854" y="3"/>
                      <a:pt x="853" y="3"/>
                      <a:pt x="853" y="3"/>
                    </a:cubicBezTo>
                    <a:cubicBezTo>
                      <a:pt x="853" y="2"/>
                      <a:pt x="853" y="2"/>
                      <a:pt x="853" y="2"/>
                    </a:cubicBezTo>
                    <a:cubicBezTo>
                      <a:pt x="847" y="2"/>
                      <a:pt x="847" y="2"/>
                      <a:pt x="847" y="2"/>
                    </a:cubicBezTo>
                    <a:cubicBezTo>
                      <a:pt x="849" y="3"/>
                      <a:pt x="851" y="4"/>
                      <a:pt x="852" y="4"/>
                    </a:cubicBezTo>
                    <a:cubicBezTo>
                      <a:pt x="850" y="5"/>
                      <a:pt x="849" y="7"/>
                      <a:pt x="847" y="8"/>
                    </a:cubicBezTo>
                    <a:cubicBezTo>
                      <a:pt x="846" y="9"/>
                      <a:pt x="845" y="10"/>
                      <a:pt x="844" y="10"/>
                    </a:cubicBezTo>
                    <a:cubicBezTo>
                      <a:pt x="842" y="11"/>
                      <a:pt x="841" y="13"/>
                      <a:pt x="840" y="13"/>
                    </a:cubicBezTo>
                    <a:cubicBezTo>
                      <a:pt x="838" y="12"/>
                      <a:pt x="836" y="11"/>
                      <a:pt x="833" y="10"/>
                    </a:cubicBezTo>
                    <a:cubicBezTo>
                      <a:pt x="837" y="8"/>
                      <a:pt x="840" y="5"/>
                      <a:pt x="843" y="2"/>
                    </a:cubicBezTo>
                    <a:cubicBezTo>
                      <a:pt x="841" y="2"/>
                      <a:pt x="841" y="2"/>
                      <a:pt x="841" y="2"/>
                    </a:cubicBezTo>
                    <a:cubicBezTo>
                      <a:pt x="838" y="5"/>
                      <a:pt x="835" y="8"/>
                      <a:pt x="831" y="10"/>
                    </a:cubicBezTo>
                    <a:cubicBezTo>
                      <a:pt x="830" y="9"/>
                      <a:pt x="828" y="9"/>
                      <a:pt x="826" y="9"/>
                    </a:cubicBezTo>
                    <a:cubicBezTo>
                      <a:pt x="825" y="9"/>
                      <a:pt x="823" y="9"/>
                      <a:pt x="822" y="9"/>
                    </a:cubicBezTo>
                    <a:cubicBezTo>
                      <a:pt x="824" y="8"/>
                      <a:pt x="826" y="6"/>
                      <a:pt x="827" y="5"/>
                    </a:cubicBezTo>
                    <a:cubicBezTo>
                      <a:pt x="828" y="4"/>
                      <a:pt x="829" y="3"/>
                      <a:pt x="831" y="2"/>
                    </a:cubicBezTo>
                    <a:cubicBezTo>
                      <a:pt x="828" y="2"/>
                      <a:pt x="828" y="2"/>
                      <a:pt x="828" y="2"/>
                    </a:cubicBezTo>
                    <a:cubicBezTo>
                      <a:pt x="828" y="2"/>
                      <a:pt x="828" y="2"/>
                      <a:pt x="828" y="2"/>
                    </a:cubicBezTo>
                    <a:cubicBezTo>
                      <a:pt x="825" y="5"/>
                      <a:pt x="822" y="7"/>
                      <a:pt x="819" y="9"/>
                    </a:cubicBezTo>
                    <a:cubicBezTo>
                      <a:pt x="819" y="9"/>
                      <a:pt x="819" y="9"/>
                      <a:pt x="818" y="10"/>
                    </a:cubicBezTo>
                    <a:cubicBezTo>
                      <a:pt x="815" y="11"/>
                      <a:pt x="811" y="13"/>
                      <a:pt x="809" y="16"/>
                    </a:cubicBezTo>
                    <a:cubicBezTo>
                      <a:pt x="807" y="14"/>
                      <a:pt x="806" y="13"/>
                      <a:pt x="804" y="12"/>
                    </a:cubicBezTo>
                    <a:cubicBezTo>
                      <a:pt x="808" y="9"/>
                      <a:pt x="812" y="6"/>
                      <a:pt x="816" y="2"/>
                    </a:cubicBezTo>
                    <a:cubicBezTo>
                      <a:pt x="814" y="2"/>
                      <a:pt x="814" y="2"/>
                      <a:pt x="814" y="2"/>
                    </a:cubicBezTo>
                    <a:cubicBezTo>
                      <a:pt x="810" y="5"/>
                      <a:pt x="806" y="9"/>
                      <a:pt x="802" y="11"/>
                    </a:cubicBezTo>
                    <a:cubicBezTo>
                      <a:pt x="799" y="10"/>
                      <a:pt x="795" y="10"/>
                      <a:pt x="792" y="11"/>
                    </a:cubicBezTo>
                    <a:cubicBezTo>
                      <a:pt x="792" y="11"/>
                      <a:pt x="791" y="11"/>
                      <a:pt x="790" y="11"/>
                    </a:cubicBezTo>
                    <a:cubicBezTo>
                      <a:pt x="791" y="10"/>
                      <a:pt x="792" y="10"/>
                      <a:pt x="793" y="9"/>
                    </a:cubicBezTo>
                    <a:cubicBezTo>
                      <a:pt x="795" y="7"/>
                      <a:pt x="798" y="5"/>
                      <a:pt x="800" y="4"/>
                    </a:cubicBezTo>
                    <a:cubicBezTo>
                      <a:pt x="801" y="3"/>
                      <a:pt x="802" y="3"/>
                      <a:pt x="802" y="2"/>
                    </a:cubicBezTo>
                    <a:cubicBezTo>
                      <a:pt x="800" y="2"/>
                      <a:pt x="800" y="2"/>
                      <a:pt x="800" y="2"/>
                    </a:cubicBezTo>
                    <a:cubicBezTo>
                      <a:pt x="798" y="4"/>
                      <a:pt x="795" y="6"/>
                      <a:pt x="793" y="7"/>
                    </a:cubicBezTo>
                    <a:cubicBezTo>
                      <a:pt x="790" y="9"/>
                      <a:pt x="788" y="11"/>
                      <a:pt x="786" y="12"/>
                    </a:cubicBezTo>
                    <a:cubicBezTo>
                      <a:pt x="786" y="12"/>
                      <a:pt x="786" y="12"/>
                      <a:pt x="786" y="13"/>
                    </a:cubicBezTo>
                    <a:cubicBezTo>
                      <a:pt x="784" y="13"/>
                      <a:pt x="782" y="15"/>
                      <a:pt x="780" y="16"/>
                    </a:cubicBezTo>
                    <a:cubicBezTo>
                      <a:pt x="779" y="17"/>
                      <a:pt x="777" y="18"/>
                      <a:pt x="775" y="19"/>
                    </a:cubicBezTo>
                    <a:cubicBezTo>
                      <a:pt x="771" y="17"/>
                      <a:pt x="766" y="17"/>
                      <a:pt x="762" y="18"/>
                    </a:cubicBezTo>
                    <a:cubicBezTo>
                      <a:pt x="762" y="18"/>
                      <a:pt x="762" y="18"/>
                      <a:pt x="762" y="18"/>
                    </a:cubicBezTo>
                    <a:cubicBezTo>
                      <a:pt x="763" y="18"/>
                      <a:pt x="764" y="17"/>
                      <a:pt x="764" y="17"/>
                    </a:cubicBezTo>
                    <a:cubicBezTo>
                      <a:pt x="766" y="16"/>
                      <a:pt x="768" y="14"/>
                      <a:pt x="769" y="13"/>
                    </a:cubicBezTo>
                    <a:cubicBezTo>
                      <a:pt x="773" y="11"/>
                      <a:pt x="776" y="9"/>
                      <a:pt x="779" y="7"/>
                    </a:cubicBezTo>
                    <a:cubicBezTo>
                      <a:pt x="782" y="5"/>
                      <a:pt x="784" y="4"/>
                      <a:pt x="786" y="2"/>
                    </a:cubicBezTo>
                    <a:cubicBezTo>
                      <a:pt x="784" y="2"/>
                      <a:pt x="784" y="2"/>
                      <a:pt x="784" y="2"/>
                    </a:cubicBezTo>
                    <a:cubicBezTo>
                      <a:pt x="782" y="3"/>
                      <a:pt x="781" y="4"/>
                      <a:pt x="780" y="5"/>
                    </a:cubicBezTo>
                    <a:cubicBezTo>
                      <a:pt x="777" y="7"/>
                      <a:pt x="773" y="9"/>
                      <a:pt x="770" y="11"/>
                    </a:cubicBezTo>
                    <a:cubicBezTo>
                      <a:pt x="768" y="12"/>
                      <a:pt x="767" y="13"/>
                      <a:pt x="766" y="14"/>
                    </a:cubicBezTo>
                    <a:cubicBezTo>
                      <a:pt x="764" y="15"/>
                      <a:pt x="762" y="17"/>
                      <a:pt x="761" y="17"/>
                    </a:cubicBezTo>
                    <a:cubicBezTo>
                      <a:pt x="759" y="16"/>
                      <a:pt x="757" y="15"/>
                      <a:pt x="755" y="14"/>
                    </a:cubicBezTo>
                    <a:cubicBezTo>
                      <a:pt x="757" y="12"/>
                      <a:pt x="759" y="11"/>
                      <a:pt x="761" y="9"/>
                    </a:cubicBezTo>
                    <a:cubicBezTo>
                      <a:pt x="763" y="7"/>
                      <a:pt x="766" y="5"/>
                      <a:pt x="768" y="4"/>
                    </a:cubicBezTo>
                    <a:cubicBezTo>
                      <a:pt x="769" y="3"/>
                      <a:pt x="770" y="3"/>
                      <a:pt x="771" y="2"/>
                    </a:cubicBezTo>
                    <a:cubicBezTo>
                      <a:pt x="768" y="2"/>
                      <a:pt x="768" y="2"/>
                      <a:pt x="768" y="2"/>
                    </a:cubicBezTo>
                    <a:cubicBezTo>
                      <a:pt x="766" y="4"/>
                      <a:pt x="763" y="6"/>
                      <a:pt x="761" y="7"/>
                    </a:cubicBezTo>
                    <a:cubicBezTo>
                      <a:pt x="758" y="9"/>
                      <a:pt x="756" y="11"/>
                      <a:pt x="753" y="13"/>
                    </a:cubicBezTo>
                    <a:cubicBezTo>
                      <a:pt x="752" y="12"/>
                      <a:pt x="751" y="11"/>
                      <a:pt x="750" y="11"/>
                    </a:cubicBezTo>
                    <a:cubicBezTo>
                      <a:pt x="749" y="10"/>
                      <a:pt x="749" y="10"/>
                      <a:pt x="748" y="9"/>
                    </a:cubicBezTo>
                    <a:cubicBezTo>
                      <a:pt x="751" y="7"/>
                      <a:pt x="754" y="4"/>
                      <a:pt x="757" y="2"/>
                    </a:cubicBezTo>
                    <a:cubicBezTo>
                      <a:pt x="755" y="2"/>
                      <a:pt x="755" y="2"/>
                      <a:pt x="755" y="2"/>
                    </a:cubicBezTo>
                    <a:cubicBezTo>
                      <a:pt x="752" y="4"/>
                      <a:pt x="749" y="6"/>
                      <a:pt x="747" y="8"/>
                    </a:cubicBezTo>
                    <a:cubicBezTo>
                      <a:pt x="745" y="7"/>
                      <a:pt x="743" y="5"/>
                      <a:pt x="740" y="3"/>
                    </a:cubicBezTo>
                    <a:cubicBezTo>
                      <a:pt x="741" y="3"/>
                      <a:pt x="741" y="2"/>
                      <a:pt x="742" y="2"/>
                    </a:cubicBezTo>
                    <a:cubicBezTo>
                      <a:pt x="740" y="2"/>
                      <a:pt x="740" y="2"/>
                      <a:pt x="740" y="2"/>
                    </a:cubicBezTo>
                    <a:cubicBezTo>
                      <a:pt x="740" y="2"/>
                      <a:pt x="739" y="2"/>
                      <a:pt x="739" y="2"/>
                    </a:cubicBezTo>
                    <a:cubicBezTo>
                      <a:pt x="739" y="2"/>
                      <a:pt x="739" y="2"/>
                      <a:pt x="739" y="2"/>
                    </a:cubicBezTo>
                    <a:cubicBezTo>
                      <a:pt x="737" y="2"/>
                      <a:pt x="737" y="2"/>
                      <a:pt x="737" y="2"/>
                    </a:cubicBezTo>
                    <a:cubicBezTo>
                      <a:pt x="737" y="2"/>
                      <a:pt x="737" y="2"/>
                      <a:pt x="737" y="2"/>
                    </a:cubicBezTo>
                    <a:cubicBezTo>
                      <a:pt x="740" y="5"/>
                      <a:pt x="743" y="8"/>
                      <a:pt x="746" y="10"/>
                    </a:cubicBezTo>
                    <a:cubicBezTo>
                      <a:pt x="746" y="10"/>
                      <a:pt x="746" y="10"/>
                      <a:pt x="746" y="10"/>
                    </a:cubicBezTo>
                    <a:cubicBezTo>
                      <a:pt x="747" y="11"/>
                      <a:pt x="748" y="11"/>
                      <a:pt x="749" y="12"/>
                    </a:cubicBezTo>
                    <a:cubicBezTo>
                      <a:pt x="752" y="14"/>
                      <a:pt x="756" y="17"/>
                      <a:pt x="760" y="19"/>
                    </a:cubicBezTo>
                    <a:cubicBezTo>
                      <a:pt x="757" y="20"/>
                      <a:pt x="755" y="22"/>
                      <a:pt x="753" y="24"/>
                    </a:cubicBezTo>
                    <a:cubicBezTo>
                      <a:pt x="747" y="21"/>
                      <a:pt x="742" y="17"/>
                      <a:pt x="738" y="13"/>
                    </a:cubicBezTo>
                    <a:cubicBezTo>
                      <a:pt x="734" y="9"/>
                      <a:pt x="730" y="6"/>
                      <a:pt x="727" y="2"/>
                    </a:cubicBezTo>
                    <a:cubicBezTo>
                      <a:pt x="725" y="2"/>
                      <a:pt x="725" y="2"/>
                      <a:pt x="725" y="2"/>
                    </a:cubicBezTo>
                    <a:cubicBezTo>
                      <a:pt x="728" y="6"/>
                      <a:pt x="732" y="10"/>
                      <a:pt x="737" y="14"/>
                    </a:cubicBezTo>
                    <a:cubicBezTo>
                      <a:pt x="737" y="15"/>
                      <a:pt x="738" y="15"/>
                      <a:pt x="739" y="16"/>
                    </a:cubicBezTo>
                    <a:cubicBezTo>
                      <a:pt x="736" y="15"/>
                      <a:pt x="733" y="14"/>
                      <a:pt x="730" y="13"/>
                    </a:cubicBezTo>
                    <a:cubicBezTo>
                      <a:pt x="723" y="11"/>
                      <a:pt x="716" y="10"/>
                      <a:pt x="709" y="9"/>
                    </a:cubicBezTo>
                    <a:cubicBezTo>
                      <a:pt x="702" y="9"/>
                      <a:pt x="695" y="10"/>
                      <a:pt x="687" y="11"/>
                    </a:cubicBezTo>
                    <a:cubicBezTo>
                      <a:pt x="684" y="12"/>
                      <a:pt x="680" y="13"/>
                      <a:pt x="677" y="14"/>
                    </a:cubicBezTo>
                    <a:cubicBezTo>
                      <a:pt x="673" y="15"/>
                      <a:pt x="670" y="17"/>
                      <a:pt x="667" y="18"/>
                    </a:cubicBezTo>
                    <a:cubicBezTo>
                      <a:pt x="664" y="14"/>
                      <a:pt x="661" y="9"/>
                      <a:pt x="660" y="4"/>
                    </a:cubicBezTo>
                    <a:cubicBezTo>
                      <a:pt x="660" y="3"/>
                      <a:pt x="660" y="3"/>
                      <a:pt x="660" y="2"/>
                    </a:cubicBezTo>
                    <a:cubicBezTo>
                      <a:pt x="658" y="2"/>
                      <a:pt x="658" y="2"/>
                      <a:pt x="658" y="2"/>
                    </a:cubicBezTo>
                    <a:cubicBezTo>
                      <a:pt x="659" y="8"/>
                      <a:pt x="662" y="15"/>
                      <a:pt x="666" y="19"/>
                    </a:cubicBezTo>
                    <a:cubicBezTo>
                      <a:pt x="672" y="26"/>
                      <a:pt x="680" y="30"/>
                      <a:pt x="689" y="34"/>
                    </a:cubicBezTo>
                    <a:cubicBezTo>
                      <a:pt x="693" y="36"/>
                      <a:pt x="697" y="37"/>
                      <a:pt x="701" y="39"/>
                    </a:cubicBezTo>
                    <a:cubicBezTo>
                      <a:pt x="703" y="40"/>
                      <a:pt x="706" y="41"/>
                      <a:pt x="709" y="43"/>
                    </a:cubicBezTo>
                    <a:cubicBezTo>
                      <a:pt x="711" y="44"/>
                      <a:pt x="714" y="44"/>
                      <a:pt x="716" y="46"/>
                    </a:cubicBezTo>
                    <a:cubicBezTo>
                      <a:pt x="716" y="46"/>
                      <a:pt x="716" y="46"/>
                      <a:pt x="716" y="46"/>
                    </a:cubicBezTo>
                    <a:cubicBezTo>
                      <a:pt x="716" y="46"/>
                      <a:pt x="716" y="46"/>
                      <a:pt x="716" y="47"/>
                    </a:cubicBezTo>
                    <a:cubicBezTo>
                      <a:pt x="712" y="44"/>
                      <a:pt x="707" y="44"/>
                      <a:pt x="703" y="46"/>
                    </a:cubicBezTo>
                    <a:cubicBezTo>
                      <a:pt x="700" y="47"/>
                      <a:pt x="696" y="48"/>
                      <a:pt x="694" y="51"/>
                    </a:cubicBezTo>
                    <a:cubicBezTo>
                      <a:pt x="688" y="48"/>
                      <a:pt x="682" y="46"/>
                      <a:pt x="676" y="43"/>
                    </a:cubicBezTo>
                    <a:cubicBezTo>
                      <a:pt x="671" y="40"/>
                      <a:pt x="665" y="36"/>
                      <a:pt x="661" y="32"/>
                    </a:cubicBezTo>
                    <a:cubicBezTo>
                      <a:pt x="657" y="28"/>
                      <a:pt x="654" y="23"/>
                      <a:pt x="651" y="18"/>
                    </a:cubicBezTo>
                    <a:cubicBezTo>
                      <a:pt x="648" y="13"/>
                      <a:pt x="647" y="8"/>
                      <a:pt x="647" y="2"/>
                    </a:cubicBezTo>
                    <a:cubicBezTo>
                      <a:pt x="645" y="2"/>
                      <a:pt x="645" y="2"/>
                      <a:pt x="645" y="2"/>
                    </a:cubicBezTo>
                    <a:cubicBezTo>
                      <a:pt x="645" y="8"/>
                      <a:pt x="647" y="13"/>
                      <a:pt x="649" y="18"/>
                    </a:cubicBezTo>
                    <a:cubicBezTo>
                      <a:pt x="651" y="21"/>
                      <a:pt x="653" y="25"/>
                      <a:pt x="655" y="28"/>
                    </a:cubicBezTo>
                    <a:cubicBezTo>
                      <a:pt x="651" y="31"/>
                      <a:pt x="647" y="36"/>
                      <a:pt x="644" y="40"/>
                    </a:cubicBezTo>
                    <a:cubicBezTo>
                      <a:pt x="641" y="45"/>
                      <a:pt x="639" y="50"/>
                      <a:pt x="637" y="56"/>
                    </a:cubicBezTo>
                    <a:cubicBezTo>
                      <a:pt x="635" y="66"/>
                      <a:pt x="636" y="77"/>
                      <a:pt x="640" y="86"/>
                    </a:cubicBezTo>
                    <a:cubicBezTo>
                      <a:pt x="640" y="88"/>
                      <a:pt x="641" y="90"/>
                      <a:pt x="642" y="92"/>
                    </a:cubicBezTo>
                    <a:cubicBezTo>
                      <a:pt x="640" y="94"/>
                      <a:pt x="638" y="100"/>
                      <a:pt x="639" y="104"/>
                    </a:cubicBezTo>
                    <a:cubicBezTo>
                      <a:pt x="634" y="102"/>
                      <a:pt x="628" y="103"/>
                      <a:pt x="624" y="107"/>
                    </a:cubicBezTo>
                    <a:cubicBezTo>
                      <a:pt x="619" y="110"/>
                      <a:pt x="617" y="115"/>
                      <a:pt x="616" y="121"/>
                    </a:cubicBezTo>
                    <a:cubicBezTo>
                      <a:pt x="606" y="118"/>
                      <a:pt x="594" y="125"/>
                      <a:pt x="595" y="136"/>
                    </a:cubicBezTo>
                    <a:cubicBezTo>
                      <a:pt x="590" y="135"/>
                      <a:pt x="585" y="135"/>
                      <a:pt x="581" y="138"/>
                    </a:cubicBezTo>
                    <a:cubicBezTo>
                      <a:pt x="577" y="142"/>
                      <a:pt x="575" y="147"/>
                      <a:pt x="575" y="152"/>
                    </a:cubicBezTo>
                    <a:cubicBezTo>
                      <a:pt x="570" y="148"/>
                      <a:pt x="563" y="148"/>
                      <a:pt x="558" y="151"/>
                    </a:cubicBezTo>
                    <a:cubicBezTo>
                      <a:pt x="553" y="154"/>
                      <a:pt x="548" y="160"/>
                      <a:pt x="548" y="166"/>
                    </a:cubicBezTo>
                    <a:cubicBezTo>
                      <a:pt x="544" y="162"/>
                      <a:pt x="538" y="161"/>
                      <a:pt x="533" y="163"/>
                    </a:cubicBezTo>
                    <a:cubicBezTo>
                      <a:pt x="528" y="164"/>
                      <a:pt x="524" y="168"/>
                      <a:pt x="523" y="173"/>
                    </a:cubicBezTo>
                    <a:cubicBezTo>
                      <a:pt x="517" y="167"/>
                      <a:pt x="507" y="168"/>
                      <a:pt x="502" y="174"/>
                    </a:cubicBezTo>
                    <a:cubicBezTo>
                      <a:pt x="499" y="170"/>
                      <a:pt x="495" y="168"/>
                      <a:pt x="490" y="167"/>
                    </a:cubicBezTo>
                    <a:cubicBezTo>
                      <a:pt x="485" y="167"/>
                      <a:pt x="480" y="168"/>
                      <a:pt x="477" y="171"/>
                    </a:cubicBezTo>
                    <a:cubicBezTo>
                      <a:pt x="475" y="169"/>
                      <a:pt x="473" y="167"/>
                      <a:pt x="470" y="165"/>
                    </a:cubicBezTo>
                    <a:cubicBezTo>
                      <a:pt x="468" y="164"/>
                      <a:pt x="465" y="164"/>
                      <a:pt x="462" y="164"/>
                    </a:cubicBezTo>
                    <a:cubicBezTo>
                      <a:pt x="462" y="164"/>
                      <a:pt x="462" y="163"/>
                      <a:pt x="462" y="163"/>
                    </a:cubicBezTo>
                    <a:cubicBezTo>
                      <a:pt x="466" y="164"/>
                      <a:pt x="471" y="164"/>
                      <a:pt x="475" y="163"/>
                    </a:cubicBezTo>
                    <a:cubicBezTo>
                      <a:pt x="481" y="161"/>
                      <a:pt x="487" y="156"/>
                      <a:pt x="488" y="149"/>
                    </a:cubicBezTo>
                    <a:cubicBezTo>
                      <a:pt x="496" y="150"/>
                      <a:pt x="503" y="150"/>
                      <a:pt x="509" y="144"/>
                    </a:cubicBezTo>
                    <a:cubicBezTo>
                      <a:pt x="513" y="140"/>
                      <a:pt x="516" y="132"/>
                      <a:pt x="514" y="126"/>
                    </a:cubicBezTo>
                    <a:cubicBezTo>
                      <a:pt x="522" y="125"/>
                      <a:pt x="528" y="120"/>
                      <a:pt x="530" y="112"/>
                    </a:cubicBezTo>
                    <a:cubicBezTo>
                      <a:pt x="532" y="105"/>
                      <a:pt x="530" y="97"/>
                      <a:pt x="525" y="93"/>
                    </a:cubicBezTo>
                    <a:cubicBezTo>
                      <a:pt x="531" y="87"/>
                      <a:pt x="532" y="78"/>
                      <a:pt x="529" y="71"/>
                    </a:cubicBezTo>
                    <a:cubicBezTo>
                      <a:pt x="527" y="65"/>
                      <a:pt x="523" y="57"/>
                      <a:pt x="516" y="56"/>
                    </a:cubicBezTo>
                    <a:cubicBezTo>
                      <a:pt x="518" y="53"/>
                      <a:pt x="517" y="48"/>
                      <a:pt x="517" y="44"/>
                    </a:cubicBezTo>
                    <a:cubicBezTo>
                      <a:pt x="516" y="39"/>
                      <a:pt x="513" y="35"/>
                      <a:pt x="510" y="32"/>
                    </a:cubicBezTo>
                    <a:cubicBezTo>
                      <a:pt x="503" y="26"/>
                      <a:pt x="493" y="25"/>
                      <a:pt x="485" y="28"/>
                    </a:cubicBezTo>
                    <a:cubicBezTo>
                      <a:pt x="481" y="20"/>
                      <a:pt x="474" y="14"/>
                      <a:pt x="464" y="14"/>
                    </a:cubicBezTo>
                    <a:cubicBezTo>
                      <a:pt x="456" y="14"/>
                      <a:pt x="448" y="18"/>
                      <a:pt x="444" y="25"/>
                    </a:cubicBezTo>
                    <a:cubicBezTo>
                      <a:pt x="438" y="19"/>
                      <a:pt x="430" y="17"/>
                      <a:pt x="423" y="20"/>
                    </a:cubicBezTo>
                    <a:cubicBezTo>
                      <a:pt x="415" y="23"/>
                      <a:pt x="413" y="32"/>
                      <a:pt x="413" y="40"/>
                    </a:cubicBezTo>
                    <a:cubicBezTo>
                      <a:pt x="406" y="39"/>
                      <a:pt x="399" y="43"/>
                      <a:pt x="396" y="48"/>
                    </a:cubicBezTo>
                    <a:cubicBezTo>
                      <a:pt x="395" y="50"/>
                      <a:pt x="395" y="51"/>
                      <a:pt x="394" y="52"/>
                    </a:cubicBezTo>
                    <a:cubicBezTo>
                      <a:pt x="391" y="51"/>
                      <a:pt x="387" y="50"/>
                      <a:pt x="384" y="50"/>
                    </a:cubicBezTo>
                    <a:cubicBezTo>
                      <a:pt x="380" y="49"/>
                      <a:pt x="376" y="50"/>
                      <a:pt x="373" y="52"/>
                    </a:cubicBezTo>
                    <a:cubicBezTo>
                      <a:pt x="367" y="54"/>
                      <a:pt x="363" y="58"/>
                      <a:pt x="361" y="64"/>
                    </a:cubicBezTo>
                    <a:cubicBezTo>
                      <a:pt x="356" y="64"/>
                      <a:pt x="350" y="65"/>
                      <a:pt x="346" y="68"/>
                    </a:cubicBezTo>
                    <a:cubicBezTo>
                      <a:pt x="342" y="72"/>
                      <a:pt x="340" y="77"/>
                      <a:pt x="340" y="83"/>
                    </a:cubicBezTo>
                    <a:cubicBezTo>
                      <a:pt x="337" y="83"/>
                      <a:pt x="335" y="84"/>
                      <a:pt x="333" y="84"/>
                    </a:cubicBezTo>
                    <a:cubicBezTo>
                      <a:pt x="330" y="85"/>
                      <a:pt x="328" y="87"/>
                      <a:pt x="326" y="89"/>
                    </a:cubicBezTo>
                    <a:cubicBezTo>
                      <a:pt x="325" y="90"/>
                      <a:pt x="324" y="91"/>
                      <a:pt x="323" y="92"/>
                    </a:cubicBezTo>
                    <a:cubicBezTo>
                      <a:pt x="315" y="86"/>
                      <a:pt x="309" y="78"/>
                      <a:pt x="305" y="68"/>
                    </a:cubicBezTo>
                    <a:cubicBezTo>
                      <a:pt x="302" y="61"/>
                      <a:pt x="300" y="54"/>
                      <a:pt x="299" y="46"/>
                    </a:cubicBezTo>
                    <a:cubicBezTo>
                      <a:pt x="299" y="32"/>
                      <a:pt x="303" y="15"/>
                      <a:pt x="316" y="8"/>
                    </a:cubicBezTo>
                    <a:cubicBezTo>
                      <a:pt x="331" y="0"/>
                      <a:pt x="355" y="5"/>
                      <a:pt x="360" y="23"/>
                    </a:cubicBezTo>
                    <a:cubicBezTo>
                      <a:pt x="363" y="33"/>
                      <a:pt x="358" y="44"/>
                      <a:pt x="348" y="47"/>
                    </a:cubicBezTo>
                    <a:cubicBezTo>
                      <a:pt x="344" y="49"/>
                      <a:pt x="339" y="49"/>
                      <a:pt x="335" y="47"/>
                    </a:cubicBezTo>
                    <a:cubicBezTo>
                      <a:pt x="332" y="45"/>
                      <a:pt x="329" y="41"/>
                      <a:pt x="330" y="38"/>
                    </a:cubicBezTo>
                    <a:cubicBezTo>
                      <a:pt x="334" y="43"/>
                      <a:pt x="343" y="42"/>
                      <a:pt x="348" y="37"/>
                    </a:cubicBezTo>
                    <a:cubicBezTo>
                      <a:pt x="354" y="31"/>
                      <a:pt x="352" y="21"/>
                      <a:pt x="345" y="16"/>
                    </a:cubicBezTo>
                    <a:cubicBezTo>
                      <a:pt x="337" y="11"/>
                      <a:pt x="327" y="14"/>
                      <a:pt x="320" y="19"/>
                    </a:cubicBezTo>
                    <a:cubicBezTo>
                      <a:pt x="312" y="26"/>
                      <a:pt x="310" y="36"/>
                      <a:pt x="313" y="45"/>
                    </a:cubicBezTo>
                    <a:cubicBezTo>
                      <a:pt x="316" y="55"/>
                      <a:pt x="324" y="62"/>
                      <a:pt x="334" y="64"/>
                    </a:cubicBezTo>
                    <a:cubicBezTo>
                      <a:pt x="344" y="66"/>
                      <a:pt x="355" y="63"/>
                      <a:pt x="363" y="58"/>
                    </a:cubicBezTo>
                    <a:cubicBezTo>
                      <a:pt x="380" y="46"/>
                      <a:pt x="381" y="20"/>
                      <a:pt x="369" y="4"/>
                    </a:cubicBezTo>
                    <a:cubicBezTo>
                      <a:pt x="368" y="3"/>
                      <a:pt x="368" y="3"/>
                      <a:pt x="367" y="2"/>
                    </a:cubicBezTo>
                    <a:cubicBezTo>
                      <a:pt x="365" y="2"/>
                      <a:pt x="365" y="2"/>
                      <a:pt x="365" y="2"/>
                    </a:cubicBezTo>
                    <a:cubicBezTo>
                      <a:pt x="377" y="15"/>
                      <a:pt x="380" y="36"/>
                      <a:pt x="368" y="50"/>
                    </a:cubicBezTo>
                    <a:cubicBezTo>
                      <a:pt x="361" y="59"/>
                      <a:pt x="349" y="64"/>
                      <a:pt x="338" y="63"/>
                    </a:cubicBezTo>
                    <a:cubicBezTo>
                      <a:pt x="333" y="63"/>
                      <a:pt x="327" y="61"/>
                      <a:pt x="323" y="57"/>
                    </a:cubicBezTo>
                    <a:cubicBezTo>
                      <a:pt x="318" y="54"/>
                      <a:pt x="316" y="49"/>
                      <a:pt x="314" y="43"/>
                    </a:cubicBezTo>
                    <a:cubicBezTo>
                      <a:pt x="311" y="33"/>
                      <a:pt x="317" y="22"/>
                      <a:pt x="327" y="17"/>
                    </a:cubicBezTo>
                    <a:cubicBezTo>
                      <a:pt x="336" y="12"/>
                      <a:pt x="349" y="16"/>
                      <a:pt x="350" y="28"/>
                    </a:cubicBezTo>
                    <a:cubicBezTo>
                      <a:pt x="350" y="33"/>
                      <a:pt x="347" y="37"/>
                      <a:pt x="342" y="39"/>
                    </a:cubicBezTo>
                    <a:cubicBezTo>
                      <a:pt x="338" y="40"/>
                      <a:pt x="332" y="40"/>
                      <a:pt x="330" y="36"/>
                    </a:cubicBezTo>
                    <a:cubicBezTo>
                      <a:pt x="330" y="35"/>
                      <a:pt x="330" y="35"/>
                      <a:pt x="330" y="35"/>
                    </a:cubicBezTo>
                    <a:cubicBezTo>
                      <a:pt x="330" y="35"/>
                      <a:pt x="329" y="35"/>
                      <a:pt x="328" y="35"/>
                    </a:cubicBezTo>
                    <a:cubicBezTo>
                      <a:pt x="327" y="39"/>
                      <a:pt x="329" y="43"/>
                      <a:pt x="332" y="46"/>
                    </a:cubicBezTo>
                    <a:cubicBezTo>
                      <a:pt x="335" y="49"/>
                      <a:pt x="338" y="50"/>
                      <a:pt x="342" y="50"/>
                    </a:cubicBezTo>
                    <a:cubicBezTo>
                      <a:pt x="352" y="50"/>
                      <a:pt x="361" y="42"/>
                      <a:pt x="363" y="32"/>
                    </a:cubicBezTo>
                    <a:cubicBezTo>
                      <a:pt x="365" y="22"/>
                      <a:pt x="359" y="13"/>
                      <a:pt x="351" y="8"/>
                    </a:cubicBezTo>
                    <a:cubicBezTo>
                      <a:pt x="343" y="3"/>
                      <a:pt x="333" y="1"/>
                      <a:pt x="324" y="3"/>
                    </a:cubicBezTo>
                    <a:cubicBezTo>
                      <a:pt x="291" y="10"/>
                      <a:pt x="293" y="55"/>
                      <a:pt x="307" y="77"/>
                    </a:cubicBezTo>
                    <a:cubicBezTo>
                      <a:pt x="311" y="84"/>
                      <a:pt x="317" y="89"/>
                      <a:pt x="323" y="94"/>
                    </a:cubicBezTo>
                    <a:cubicBezTo>
                      <a:pt x="321" y="98"/>
                      <a:pt x="321" y="101"/>
                      <a:pt x="321" y="105"/>
                    </a:cubicBezTo>
                    <a:cubicBezTo>
                      <a:pt x="318" y="106"/>
                      <a:pt x="316" y="107"/>
                      <a:pt x="314" y="109"/>
                    </a:cubicBezTo>
                    <a:cubicBezTo>
                      <a:pt x="311" y="107"/>
                      <a:pt x="310" y="105"/>
                      <a:pt x="308" y="103"/>
                    </a:cubicBezTo>
                    <a:cubicBezTo>
                      <a:pt x="306" y="101"/>
                      <a:pt x="303" y="98"/>
                      <a:pt x="301" y="96"/>
                    </a:cubicBezTo>
                    <a:cubicBezTo>
                      <a:pt x="298" y="91"/>
                      <a:pt x="294" y="85"/>
                      <a:pt x="292" y="80"/>
                    </a:cubicBezTo>
                    <a:cubicBezTo>
                      <a:pt x="286" y="69"/>
                      <a:pt x="282" y="57"/>
                      <a:pt x="281" y="45"/>
                    </a:cubicBezTo>
                    <a:cubicBezTo>
                      <a:pt x="280" y="29"/>
                      <a:pt x="286" y="13"/>
                      <a:pt x="297" y="2"/>
                    </a:cubicBezTo>
                    <a:cubicBezTo>
                      <a:pt x="294" y="2"/>
                      <a:pt x="294" y="2"/>
                      <a:pt x="294" y="2"/>
                    </a:cubicBezTo>
                    <a:cubicBezTo>
                      <a:pt x="290" y="7"/>
                      <a:pt x="287" y="12"/>
                      <a:pt x="284" y="18"/>
                    </a:cubicBezTo>
                    <a:cubicBezTo>
                      <a:pt x="278" y="33"/>
                      <a:pt x="278" y="51"/>
                      <a:pt x="284" y="67"/>
                    </a:cubicBezTo>
                    <a:cubicBezTo>
                      <a:pt x="285" y="68"/>
                      <a:pt x="285" y="70"/>
                      <a:pt x="286" y="72"/>
                    </a:cubicBezTo>
                    <a:cubicBezTo>
                      <a:pt x="284" y="71"/>
                      <a:pt x="282" y="71"/>
                      <a:pt x="280" y="70"/>
                    </a:cubicBezTo>
                    <a:cubicBezTo>
                      <a:pt x="278" y="69"/>
                      <a:pt x="276" y="67"/>
                      <a:pt x="274" y="65"/>
                    </a:cubicBezTo>
                    <a:cubicBezTo>
                      <a:pt x="271" y="62"/>
                      <a:pt x="268" y="59"/>
                      <a:pt x="265" y="57"/>
                    </a:cubicBezTo>
                    <a:cubicBezTo>
                      <a:pt x="267" y="54"/>
                      <a:pt x="267" y="51"/>
                      <a:pt x="267" y="47"/>
                    </a:cubicBezTo>
                    <a:cubicBezTo>
                      <a:pt x="270" y="47"/>
                      <a:pt x="273" y="44"/>
                      <a:pt x="275" y="42"/>
                    </a:cubicBezTo>
                    <a:cubicBezTo>
                      <a:pt x="277" y="39"/>
                      <a:pt x="278" y="36"/>
                      <a:pt x="277" y="33"/>
                    </a:cubicBezTo>
                    <a:cubicBezTo>
                      <a:pt x="275" y="26"/>
                      <a:pt x="266" y="25"/>
                      <a:pt x="261" y="29"/>
                    </a:cubicBezTo>
                    <a:cubicBezTo>
                      <a:pt x="263" y="22"/>
                      <a:pt x="262" y="14"/>
                      <a:pt x="255" y="12"/>
                    </a:cubicBezTo>
                    <a:cubicBezTo>
                      <a:pt x="251" y="11"/>
                      <a:pt x="247" y="12"/>
                      <a:pt x="244" y="16"/>
                    </a:cubicBezTo>
                    <a:cubicBezTo>
                      <a:pt x="242" y="18"/>
                      <a:pt x="240" y="21"/>
                      <a:pt x="240" y="25"/>
                    </a:cubicBezTo>
                    <a:cubicBezTo>
                      <a:pt x="236" y="18"/>
                      <a:pt x="226" y="16"/>
                      <a:pt x="221" y="22"/>
                    </a:cubicBezTo>
                    <a:cubicBezTo>
                      <a:pt x="216" y="27"/>
                      <a:pt x="220" y="35"/>
                      <a:pt x="225" y="39"/>
                    </a:cubicBezTo>
                    <a:cubicBezTo>
                      <a:pt x="218" y="37"/>
                      <a:pt x="210" y="42"/>
                      <a:pt x="211" y="50"/>
                    </a:cubicBezTo>
                    <a:cubicBezTo>
                      <a:pt x="212" y="57"/>
                      <a:pt x="220" y="57"/>
                      <a:pt x="226" y="56"/>
                    </a:cubicBezTo>
                    <a:cubicBezTo>
                      <a:pt x="223" y="59"/>
                      <a:pt x="223" y="64"/>
                      <a:pt x="226" y="67"/>
                    </a:cubicBezTo>
                    <a:cubicBezTo>
                      <a:pt x="230" y="72"/>
                      <a:pt x="237" y="70"/>
                      <a:pt x="241" y="66"/>
                    </a:cubicBezTo>
                    <a:cubicBezTo>
                      <a:pt x="247" y="68"/>
                      <a:pt x="254" y="67"/>
                      <a:pt x="259" y="63"/>
                    </a:cubicBezTo>
                    <a:cubicBezTo>
                      <a:pt x="265" y="70"/>
                      <a:pt x="273" y="75"/>
                      <a:pt x="275" y="84"/>
                    </a:cubicBezTo>
                    <a:cubicBezTo>
                      <a:pt x="268" y="80"/>
                      <a:pt x="259" y="77"/>
                      <a:pt x="251" y="75"/>
                    </a:cubicBezTo>
                    <a:cubicBezTo>
                      <a:pt x="239" y="72"/>
                      <a:pt x="227" y="71"/>
                      <a:pt x="215" y="72"/>
                    </a:cubicBezTo>
                    <a:cubicBezTo>
                      <a:pt x="203" y="72"/>
                      <a:pt x="191" y="74"/>
                      <a:pt x="179" y="78"/>
                    </a:cubicBezTo>
                    <a:cubicBezTo>
                      <a:pt x="165" y="82"/>
                      <a:pt x="151" y="89"/>
                      <a:pt x="138" y="97"/>
                    </a:cubicBezTo>
                    <a:cubicBezTo>
                      <a:pt x="138" y="97"/>
                      <a:pt x="138" y="97"/>
                      <a:pt x="138" y="97"/>
                    </a:cubicBezTo>
                    <a:cubicBezTo>
                      <a:pt x="137" y="97"/>
                      <a:pt x="137" y="98"/>
                      <a:pt x="138" y="98"/>
                    </a:cubicBezTo>
                    <a:cubicBezTo>
                      <a:pt x="144" y="98"/>
                      <a:pt x="150" y="100"/>
                      <a:pt x="156" y="103"/>
                    </a:cubicBezTo>
                    <a:cubicBezTo>
                      <a:pt x="161" y="105"/>
                      <a:pt x="166" y="108"/>
                      <a:pt x="171" y="111"/>
                    </a:cubicBezTo>
                    <a:cubicBezTo>
                      <a:pt x="180" y="119"/>
                      <a:pt x="187" y="128"/>
                      <a:pt x="192" y="138"/>
                    </a:cubicBezTo>
                    <a:cubicBezTo>
                      <a:pt x="199" y="149"/>
                      <a:pt x="202" y="161"/>
                      <a:pt x="205" y="173"/>
                    </a:cubicBezTo>
                    <a:cubicBezTo>
                      <a:pt x="208" y="186"/>
                      <a:pt x="209" y="198"/>
                      <a:pt x="212" y="210"/>
                    </a:cubicBezTo>
                    <a:cubicBezTo>
                      <a:pt x="216" y="224"/>
                      <a:pt x="222" y="237"/>
                      <a:pt x="230" y="249"/>
                    </a:cubicBezTo>
                    <a:cubicBezTo>
                      <a:pt x="234" y="255"/>
                      <a:pt x="239" y="260"/>
                      <a:pt x="244" y="265"/>
                    </a:cubicBezTo>
                    <a:cubicBezTo>
                      <a:pt x="245" y="266"/>
                      <a:pt x="246" y="267"/>
                      <a:pt x="248" y="269"/>
                    </a:cubicBezTo>
                    <a:cubicBezTo>
                      <a:pt x="242" y="268"/>
                      <a:pt x="237" y="265"/>
                      <a:pt x="232" y="262"/>
                    </a:cubicBezTo>
                    <a:cubicBezTo>
                      <a:pt x="227" y="259"/>
                      <a:pt x="222" y="255"/>
                      <a:pt x="218" y="250"/>
                    </a:cubicBezTo>
                    <a:cubicBezTo>
                      <a:pt x="214" y="246"/>
                      <a:pt x="210" y="242"/>
                      <a:pt x="206" y="237"/>
                    </a:cubicBezTo>
                    <a:cubicBezTo>
                      <a:pt x="202" y="232"/>
                      <a:pt x="199" y="227"/>
                      <a:pt x="197" y="221"/>
                    </a:cubicBezTo>
                    <a:cubicBezTo>
                      <a:pt x="200" y="217"/>
                      <a:pt x="202" y="212"/>
                      <a:pt x="202" y="206"/>
                    </a:cubicBezTo>
                    <a:cubicBezTo>
                      <a:pt x="202" y="199"/>
                      <a:pt x="197" y="192"/>
                      <a:pt x="191" y="189"/>
                    </a:cubicBezTo>
                    <a:cubicBezTo>
                      <a:pt x="184" y="184"/>
                      <a:pt x="176" y="184"/>
                      <a:pt x="169" y="187"/>
                    </a:cubicBezTo>
                    <a:cubicBezTo>
                      <a:pt x="163" y="190"/>
                      <a:pt x="159" y="196"/>
                      <a:pt x="158" y="203"/>
                    </a:cubicBezTo>
                    <a:cubicBezTo>
                      <a:pt x="157" y="209"/>
                      <a:pt x="159" y="216"/>
                      <a:pt x="163" y="221"/>
                    </a:cubicBezTo>
                    <a:cubicBezTo>
                      <a:pt x="164" y="223"/>
                      <a:pt x="166" y="224"/>
                      <a:pt x="168" y="225"/>
                    </a:cubicBezTo>
                    <a:cubicBezTo>
                      <a:pt x="173" y="229"/>
                      <a:pt x="181" y="230"/>
                      <a:pt x="187" y="227"/>
                    </a:cubicBezTo>
                    <a:cubicBezTo>
                      <a:pt x="188" y="229"/>
                      <a:pt x="189" y="231"/>
                      <a:pt x="190" y="232"/>
                    </a:cubicBezTo>
                    <a:cubicBezTo>
                      <a:pt x="191" y="235"/>
                      <a:pt x="193" y="238"/>
                      <a:pt x="195" y="241"/>
                    </a:cubicBezTo>
                    <a:cubicBezTo>
                      <a:pt x="198" y="247"/>
                      <a:pt x="202" y="252"/>
                      <a:pt x="206" y="256"/>
                    </a:cubicBezTo>
                    <a:cubicBezTo>
                      <a:pt x="214" y="264"/>
                      <a:pt x="224" y="270"/>
                      <a:pt x="234" y="274"/>
                    </a:cubicBezTo>
                    <a:cubicBezTo>
                      <a:pt x="221" y="275"/>
                      <a:pt x="208" y="274"/>
                      <a:pt x="197" y="268"/>
                    </a:cubicBezTo>
                    <a:cubicBezTo>
                      <a:pt x="197" y="260"/>
                      <a:pt x="191" y="253"/>
                      <a:pt x="184" y="250"/>
                    </a:cubicBezTo>
                    <a:cubicBezTo>
                      <a:pt x="177" y="247"/>
                      <a:pt x="170" y="248"/>
                      <a:pt x="164" y="251"/>
                    </a:cubicBezTo>
                    <a:cubicBezTo>
                      <a:pt x="159" y="254"/>
                      <a:pt x="156" y="259"/>
                      <a:pt x="155" y="264"/>
                    </a:cubicBezTo>
                    <a:cubicBezTo>
                      <a:pt x="154" y="270"/>
                      <a:pt x="155" y="276"/>
                      <a:pt x="158" y="281"/>
                    </a:cubicBezTo>
                    <a:cubicBezTo>
                      <a:pt x="159" y="283"/>
                      <a:pt x="161" y="285"/>
                      <a:pt x="163" y="287"/>
                    </a:cubicBezTo>
                    <a:cubicBezTo>
                      <a:pt x="164" y="287"/>
                      <a:pt x="164" y="287"/>
                      <a:pt x="164" y="287"/>
                    </a:cubicBezTo>
                    <a:cubicBezTo>
                      <a:pt x="170" y="291"/>
                      <a:pt x="177" y="291"/>
                      <a:pt x="184" y="289"/>
                    </a:cubicBezTo>
                    <a:cubicBezTo>
                      <a:pt x="189" y="287"/>
                      <a:pt x="193" y="284"/>
                      <a:pt x="195" y="279"/>
                    </a:cubicBezTo>
                    <a:cubicBezTo>
                      <a:pt x="204" y="284"/>
                      <a:pt x="215" y="285"/>
                      <a:pt x="226" y="286"/>
                    </a:cubicBezTo>
                    <a:cubicBezTo>
                      <a:pt x="221" y="288"/>
                      <a:pt x="217" y="289"/>
                      <a:pt x="212" y="291"/>
                    </a:cubicBezTo>
                    <a:cubicBezTo>
                      <a:pt x="200" y="294"/>
                      <a:pt x="188" y="298"/>
                      <a:pt x="175" y="298"/>
                    </a:cubicBezTo>
                    <a:cubicBezTo>
                      <a:pt x="157" y="299"/>
                      <a:pt x="139" y="291"/>
                      <a:pt x="128" y="276"/>
                    </a:cubicBezTo>
                    <a:cubicBezTo>
                      <a:pt x="128" y="275"/>
                      <a:pt x="127" y="275"/>
                      <a:pt x="127" y="275"/>
                    </a:cubicBezTo>
                    <a:cubicBezTo>
                      <a:pt x="126" y="275"/>
                      <a:pt x="126" y="276"/>
                      <a:pt x="126" y="276"/>
                    </a:cubicBezTo>
                    <a:cubicBezTo>
                      <a:pt x="128" y="283"/>
                      <a:pt x="128" y="289"/>
                      <a:pt x="130" y="296"/>
                    </a:cubicBezTo>
                    <a:cubicBezTo>
                      <a:pt x="131" y="302"/>
                      <a:pt x="133" y="308"/>
                      <a:pt x="136" y="313"/>
                    </a:cubicBezTo>
                    <a:cubicBezTo>
                      <a:pt x="141" y="324"/>
                      <a:pt x="148" y="334"/>
                      <a:pt x="155" y="343"/>
                    </a:cubicBezTo>
                    <a:cubicBezTo>
                      <a:pt x="164" y="355"/>
                      <a:pt x="176" y="366"/>
                      <a:pt x="189" y="374"/>
                    </a:cubicBezTo>
                    <a:cubicBezTo>
                      <a:pt x="187" y="374"/>
                      <a:pt x="185" y="373"/>
                      <a:pt x="183" y="372"/>
                    </a:cubicBezTo>
                    <a:cubicBezTo>
                      <a:pt x="179" y="371"/>
                      <a:pt x="174" y="369"/>
                      <a:pt x="170" y="368"/>
                    </a:cubicBezTo>
                    <a:cubicBezTo>
                      <a:pt x="165" y="367"/>
                      <a:pt x="160" y="366"/>
                      <a:pt x="155" y="365"/>
                    </a:cubicBezTo>
                    <a:cubicBezTo>
                      <a:pt x="151" y="365"/>
                      <a:pt x="147" y="364"/>
                      <a:pt x="143" y="364"/>
                    </a:cubicBezTo>
                    <a:cubicBezTo>
                      <a:pt x="142" y="360"/>
                      <a:pt x="138" y="356"/>
                      <a:pt x="133" y="354"/>
                    </a:cubicBezTo>
                    <a:cubicBezTo>
                      <a:pt x="125" y="351"/>
                      <a:pt x="116" y="353"/>
                      <a:pt x="111" y="359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02" y="358"/>
                      <a:pt x="94" y="355"/>
                      <a:pt x="88" y="350"/>
                    </a:cubicBezTo>
                    <a:cubicBezTo>
                      <a:pt x="81" y="344"/>
                      <a:pt x="78" y="335"/>
                      <a:pt x="82" y="327"/>
                    </a:cubicBezTo>
                    <a:cubicBezTo>
                      <a:pt x="86" y="319"/>
                      <a:pt x="95" y="315"/>
                      <a:pt x="103" y="316"/>
                    </a:cubicBezTo>
                    <a:cubicBezTo>
                      <a:pt x="108" y="317"/>
                      <a:pt x="119" y="323"/>
                      <a:pt x="115" y="328"/>
                    </a:cubicBezTo>
                    <a:cubicBezTo>
                      <a:pt x="113" y="321"/>
                      <a:pt x="102" y="321"/>
                      <a:pt x="97" y="325"/>
                    </a:cubicBezTo>
                    <a:cubicBezTo>
                      <a:pt x="90" y="330"/>
                      <a:pt x="88" y="339"/>
                      <a:pt x="93" y="345"/>
                    </a:cubicBezTo>
                    <a:cubicBezTo>
                      <a:pt x="99" y="352"/>
                      <a:pt x="109" y="353"/>
                      <a:pt x="117" y="349"/>
                    </a:cubicBezTo>
                    <a:cubicBezTo>
                      <a:pt x="125" y="346"/>
                      <a:pt x="130" y="338"/>
                      <a:pt x="130" y="329"/>
                    </a:cubicBezTo>
                    <a:cubicBezTo>
                      <a:pt x="131" y="320"/>
                      <a:pt x="126" y="312"/>
                      <a:pt x="119" y="306"/>
                    </a:cubicBezTo>
                    <a:cubicBezTo>
                      <a:pt x="113" y="301"/>
                      <a:pt x="104" y="299"/>
                      <a:pt x="95" y="300"/>
                    </a:cubicBezTo>
                    <a:cubicBezTo>
                      <a:pt x="78" y="301"/>
                      <a:pt x="65" y="315"/>
                      <a:pt x="64" y="332"/>
                    </a:cubicBezTo>
                    <a:cubicBezTo>
                      <a:pt x="63" y="330"/>
                      <a:pt x="63" y="327"/>
                      <a:pt x="63" y="325"/>
                    </a:cubicBezTo>
                    <a:cubicBezTo>
                      <a:pt x="62" y="321"/>
                      <a:pt x="61" y="316"/>
                      <a:pt x="58" y="312"/>
                    </a:cubicBezTo>
                    <a:cubicBezTo>
                      <a:pt x="57" y="310"/>
                      <a:pt x="55" y="307"/>
                      <a:pt x="52" y="306"/>
                    </a:cubicBezTo>
                    <a:cubicBezTo>
                      <a:pt x="49" y="305"/>
                      <a:pt x="45" y="306"/>
                      <a:pt x="44" y="308"/>
                    </a:cubicBezTo>
                    <a:cubicBezTo>
                      <a:pt x="40" y="314"/>
                      <a:pt x="45" y="321"/>
                      <a:pt x="48" y="325"/>
                    </a:cubicBezTo>
                    <a:cubicBezTo>
                      <a:pt x="50" y="328"/>
                      <a:pt x="52" y="330"/>
                      <a:pt x="54" y="332"/>
                    </a:cubicBezTo>
                    <a:cubicBezTo>
                      <a:pt x="56" y="335"/>
                      <a:pt x="59" y="337"/>
                      <a:pt x="61" y="340"/>
                    </a:cubicBezTo>
                    <a:cubicBezTo>
                      <a:pt x="55" y="336"/>
                      <a:pt x="48" y="335"/>
                      <a:pt x="42" y="337"/>
                    </a:cubicBezTo>
                    <a:cubicBezTo>
                      <a:pt x="36" y="339"/>
                      <a:pt x="32" y="343"/>
                      <a:pt x="32" y="348"/>
                    </a:cubicBezTo>
                    <a:cubicBezTo>
                      <a:pt x="31" y="354"/>
                      <a:pt x="34" y="359"/>
                      <a:pt x="38" y="362"/>
                    </a:cubicBezTo>
                    <a:cubicBezTo>
                      <a:pt x="22" y="363"/>
                      <a:pt x="3" y="370"/>
                      <a:pt x="1" y="388"/>
                    </a:cubicBezTo>
                    <a:cubicBezTo>
                      <a:pt x="0" y="396"/>
                      <a:pt x="4" y="403"/>
                      <a:pt x="11" y="406"/>
                    </a:cubicBezTo>
                    <a:cubicBezTo>
                      <a:pt x="16" y="408"/>
                      <a:pt x="21" y="409"/>
                      <a:pt x="27" y="409"/>
                    </a:cubicBezTo>
                    <a:cubicBezTo>
                      <a:pt x="32" y="409"/>
                      <a:pt x="37" y="407"/>
                      <a:pt x="42" y="405"/>
                    </a:cubicBezTo>
                    <a:cubicBezTo>
                      <a:pt x="42" y="410"/>
                      <a:pt x="46" y="413"/>
                      <a:pt x="51" y="415"/>
                    </a:cubicBezTo>
                    <a:cubicBezTo>
                      <a:pt x="56" y="416"/>
                      <a:pt x="60" y="414"/>
                      <a:pt x="65" y="412"/>
                    </a:cubicBezTo>
                    <a:cubicBezTo>
                      <a:pt x="64" y="413"/>
                      <a:pt x="63" y="414"/>
                      <a:pt x="62" y="415"/>
                    </a:cubicBezTo>
                    <a:cubicBezTo>
                      <a:pt x="60" y="417"/>
                      <a:pt x="59" y="419"/>
                      <a:pt x="57" y="420"/>
                    </a:cubicBezTo>
                    <a:cubicBezTo>
                      <a:pt x="55" y="424"/>
                      <a:pt x="52" y="428"/>
                      <a:pt x="50" y="433"/>
                    </a:cubicBezTo>
                    <a:cubicBezTo>
                      <a:pt x="48" y="436"/>
                      <a:pt x="46" y="440"/>
                      <a:pt x="46" y="444"/>
                    </a:cubicBezTo>
                    <a:cubicBezTo>
                      <a:pt x="47" y="447"/>
                      <a:pt x="48" y="451"/>
                      <a:pt x="51" y="452"/>
                    </a:cubicBezTo>
                    <a:cubicBezTo>
                      <a:pt x="58" y="455"/>
                      <a:pt x="63" y="447"/>
                      <a:pt x="64" y="442"/>
                    </a:cubicBezTo>
                    <a:cubicBezTo>
                      <a:pt x="66" y="437"/>
                      <a:pt x="65" y="433"/>
                      <a:pt x="66" y="428"/>
                    </a:cubicBezTo>
                    <a:cubicBezTo>
                      <a:pt x="66" y="425"/>
                      <a:pt x="66" y="422"/>
                      <a:pt x="67" y="419"/>
                    </a:cubicBezTo>
                    <a:cubicBezTo>
                      <a:pt x="67" y="426"/>
                      <a:pt x="70" y="433"/>
                      <a:pt x="74" y="439"/>
                    </a:cubicBezTo>
                    <a:cubicBezTo>
                      <a:pt x="80" y="447"/>
                      <a:pt x="89" y="452"/>
                      <a:pt x="98" y="453"/>
                    </a:cubicBezTo>
                    <a:cubicBezTo>
                      <a:pt x="107" y="455"/>
                      <a:pt x="116" y="453"/>
                      <a:pt x="124" y="448"/>
                    </a:cubicBezTo>
                    <a:cubicBezTo>
                      <a:pt x="131" y="444"/>
                      <a:pt x="136" y="436"/>
                      <a:pt x="138" y="428"/>
                    </a:cubicBezTo>
                    <a:cubicBezTo>
                      <a:pt x="139" y="419"/>
                      <a:pt x="136" y="409"/>
                      <a:pt x="129" y="403"/>
                    </a:cubicBezTo>
                    <a:cubicBezTo>
                      <a:pt x="122" y="397"/>
                      <a:pt x="111" y="396"/>
                      <a:pt x="104" y="401"/>
                    </a:cubicBezTo>
                    <a:cubicBezTo>
                      <a:pt x="96" y="406"/>
                      <a:pt x="93" y="417"/>
                      <a:pt x="99" y="425"/>
                    </a:cubicBezTo>
                    <a:cubicBezTo>
                      <a:pt x="105" y="432"/>
                      <a:pt x="118" y="429"/>
                      <a:pt x="122" y="421"/>
                    </a:cubicBezTo>
                    <a:cubicBezTo>
                      <a:pt x="124" y="424"/>
                      <a:pt x="122" y="429"/>
                      <a:pt x="119" y="432"/>
                    </a:cubicBezTo>
                    <a:cubicBezTo>
                      <a:pt x="116" y="435"/>
                      <a:pt x="112" y="437"/>
                      <a:pt x="108" y="437"/>
                    </a:cubicBezTo>
                    <a:cubicBezTo>
                      <a:pt x="100" y="438"/>
                      <a:pt x="92" y="433"/>
                      <a:pt x="88" y="426"/>
                    </a:cubicBezTo>
                    <a:cubicBezTo>
                      <a:pt x="83" y="418"/>
                      <a:pt x="85" y="407"/>
                      <a:pt x="90" y="400"/>
                    </a:cubicBezTo>
                    <a:cubicBezTo>
                      <a:pt x="92" y="396"/>
                      <a:pt x="95" y="394"/>
                      <a:pt x="98" y="391"/>
                    </a:cubicBezTo>
                    <a:cubicBezTo>
                      <a:pt x="102" y="389"/>
                      <a:pt x="105" y="386"/>
                      <a:pt x="110" y="386"/>
                    </a:cubicBezTo>
                    <a:cubicBezTo>
                      <a:pt x="114" y="391"/>
                      <a:pt x="120" y="393"/>
                      <a:pt x="127" y="393"/>
                    </a:cubicBezTo>
                    <a:cubicBezTo>
                      <a:pt x="134" y="392"/>
                      <a:pt x="139" y="388"/>
                      <a:pt x="142" y="382"/>
                    </a:cubicBezTo>
                    <a:cubicBezTo>
                      <a:pt x="148" y="383"/>
                      <a:pt x="154" y="383"/>
                      <a:pt x="160" y="384"/>
                    </a:cubicBezTo>
                    <a:cubicBezTo>
                      <a:pt x="166" y="385"/>
                      <a:pt x="171" y="387"/>
                      <a:pt x="177" y="388"/>
                    </a:cubicBezTo>
                    <a:cubicBezTo>
                      <a:pt x="183" y="389"/>
                      <a:pt x="189" y="391"/>
                      <a:pt x="195" y="392"/>
                    </a:cubicBezTo>
                    <a:cubicBezTo>
                      <a:pt x="198" y="393"/>
                      <a:pt x="201" y="394"/>
                      <a:pt x="204" y="395"/>
                    </a:cubicBezTo>
                    <a:cubicBezTo>
                      <a:pt x="200" y="395"/>
                      <a:pt x="195" y="396"/>
                      <a:pt x="191" y="398"/>
                    </a:cubicBezTo>
                    <a:cubicBezTo>
                      <a:pt x="184" y="401"/>
                      <a:pt x="177" y="408"/>
                      <a:pt x="175" y="416"/>
                    </a:cubicBezTo>
                    <a:cubicBezTo>
                      <a:pt x="166" y="415"/>
                      <a:pt x="157" y="419"/>
                      <a:pt x="150" y="425"/>
                    </a:cubicBezTo>
                    <a:cubicBezTo>
                      <a:pt x="143" y="430"/>
                      <a:pt x="139" y="441"/>
                      <a:pt x="141" y="449"/>
                    </a:cubicBezTo>
                    <a:cubicBezTo>
                      <a:pt x="132" y="449"/>
                      <a:pt x="123" y="455"/>
                      <a:pt x="118" y="461"/>
                    </a:cubicBezTo>
                    <a:cubicBezTo>
                      <a:pt x="113" y="468"/>
                      <a:pt x="112" y="477"/>
                      <a:pt x="114" y="485"/>
                    </a:cubicBezTo>
                    <a:cubicBezTo>
                      <a:pt x="110" y="485"/>
                      <a:pt x="107" y="488"/>
                      <a:pt x="104" y="490"/>
                    </a:cubicBezTo>
                    <a:cubicBezTo>
                      <a:pt x="101" y="493"/>
                      <a:pt x="98" y="496"/>
                      <a:pt x="96" y="500"/>
                    </a:cubicBezTo>
                    <a:cubicBezTo>
                      <a:pt x="93" y="506"/>
                      <a:pt x="92" y="516"/>
                      <a:pt x="97" y="522"/>
                    </a:cubicBezTo>
                    <a:cubicBezTo>
                      <a:pt x="95" y="523"/>
                      <a:pt x="94" y="523"/>
                      <a:pt x="92" y="524"/>
                    </a:cubicBezTo>
                    <a:cubicBezTo>
                      <a:pt x="91" y="526"/>
                      <a:pt x="90" y="527"/>
                      <a:pt x="89" y="529"/>
                    </a:cubicBezTo>
                    <a:cubicBezTo>
                      <a:pt x="86" y="532"/>
                      <a:pt x="85" y="536"/>
                      <a:pt x="84" y="540"/>
                    </a:cubicBezTo>
                    <a:cubicBezTo>
                      <a:pt x="83" y="548"/>
                      <a:pt x="84" y="556"/>
                      <a:pt x="88" y="562"/>
                    </a:cubicBezTo>
                    <a:cubicBezTo>
                      <a:pt x="75" y="572"/>
                      <a:pt x="77" y="593"/>
                      <a:pt x="87" y="604"/>
                    </a:cubicBezTo>
                    <a:cubicBezTo>
                      <a:pt x="86" y="605"/>
                      <a:pt x="85" y="606"/>
                      <a:pt x="84" y="608"/>
                    </a:cubicBezTo>
                    <a:cubicBezTo>
                      <a:pt x="86" y="608"/>
                      <a:pt x="86" y="608"/>
                      <a:pt x="86" y="608"/>
                    </a:cubicBezTo>
                    <a:cubicBezTo>
                      <a:pt x="87" y="607"/>
                      <a:pt x="88" y="606"/>
                      <a:pt x="89" y="604"/>
                    </a:cubicBezTo>
                    <a:cubicBezTo>
                      <a:pt x="89" y="604"/>
                      <a:pt x="89" y="604"/>
                      <a:pt x="89" y="603"/>
                    </a:cubicBezTo>
                    <a:cubicBezTo>
                      <a:pt x="78" y="593"/>
                      <a:pt x="77" y="572"/>
                      <a:pt x="90" y="563"/>
                    </a:cubicBezTo>
                    <a:cubicBezTo>
                      <a:pt x="90" y="563"/>
                      <a:pt x="90" y="563"/>
                      <a:pt x="90" y="562"/>
                    </a:cubicBezTo>
                    <a:cubicBezTo>
                      <a:pt x="86" y="556"/>
                      <a:pt x="84" y="548"/>
                      <a:pt x="86" y="540"/>
                    </a:cubicBezTo>
                    <a:cubicBezTo>
                      <a:pt x="86" y="536"/>
                      <a:pt x="88" y="533"/>
                      <a:pt x="90" y="530"/>
                    </a:cubicBezTo>
                    <a:cubicBezTo>
                      <a:pt x="91" y="528"/>
                      <a:pt x="93" y="526"/>
                      <a:pt x="94" y="525"/>
                    </a:cubicBezTo>
                    <a:cubicBezTo>
                      <a:pt x="96" y="524"/>
                      <a:pt x="97" y="523"/>
                      <a:pt x="98" y="522"/>
                    </a:cubicBezTo>
                    <a:cubicBezTo>
                      <a:pt x="98" y="522"/>
                      <a:pt x="98" y="522"/>
                      <a:pt x="98" y="522"/>
                    </a:cubicBezTo>
                    <a:cubicBezTo>
                      <a:pt x="99" y="522"/>
                      <a:pt x="99" y="522"/>
                      <a:pt x="98" y="521"/>
                    </a:cubicBezTo>
                    <a:cubicBezTo>
                      <a:pt x="94" y="516"/>
                      <a:pt x="95" y="508"/>
                      <a:pt x="97" y="502"/>
                    </a:cubicBezTo>
                    <a:cubicBezTo>
                      <a:pt x="98" y="498"/>
                      <a:pt x="101" y="495"/>
                      <a:pt x="104" y="492"/>
                    </a:cubicBezTo>
                    <a:cubicBezTo>
                      <a:pt x="107" y="490"/>
                      <a:pt x="111" y="487"/>
                      <a:pt x="115" y="487"/>
                    </a:cubicBezTo>
                    <a:cubicBezTo>
                      <a:pt x="116" y="487"/>
                      <a:pt x="116" y="486"/>
                      <a:pt x="116" y="486"/>
                    </a:cubicBezTo>
                    <a:cubicBezTo>
                      <a:pt x="113" y="478"/>
                      <a:pt x="115" y="470"/>
                      <a:pt x="119" y="463"/>
                    </a:cubicBezTo>
                    <a:cubicBezTo>
                      <a:pt x="124" y="456"/>
                      <a:pt x="133" y="451"/>
                      <a:pt x="142" y="451"/>
                    </a:cubicBezTo>
                    <a:cubicBezTo>
                      <a:pt x="142" y="451"/>
                      <a:pt x="142" y="451"/>
                      <a:pt x="142" y="450"/>
                    </a:cubicBezTo>
                    <a:cubicBezTo>
                      <a:pt x="143" y="450"/>
                      <a:pt x="143" y="450"/>
                      <a:pt x="143" y="449"/>
                    </a:cubicBezTo>
                    <a:cubicBezTo>
                      <a:pt x="140" y="441"/>
                      <a:pt x="145" y="432"/>
                      <a:pt x="151" y="426"/>
                    </a:cubicBezTo>
                    <a:cubicBezTo>
                      <a:pt x="157" y="420"/>
                      <a:pt x="167" y="417"/>
                      <a:pt x="176" y="418"/>
                    </a:cubicBezTo>
                    <a:cubicBezTo>
                      <a:pt x="176" y="418"/>
                      <a:pt x="177" y="418"/>
                      <a:pt x="177" y="418"/>
                    </a:cubicBezTo>
                    <a:cubicBezTo>
                      <a:pt x="178" y="409"/>
                      <a:pt x="185" y="403"/>
                      <a:pt x="192" y="399"/>
                    </a:cubicBezTo>
                    <a:cubicBezTo>
                      <a:pt x="198" y="397"/>
                      <a:pt x="207" y="395"/>
                      <a:pt x="213" y="399"/>
                    </a:cubicBezTo>
                    <a:cubicBezTo>
                      <a:pt x="213" y="399"/>
                      <a:pt x="214" y="399"/>
                      <a:pt x="214" y="399"/>
                    </a:cubicBezTo>
                    <a:cubicBezTo>
                      <a:pt x="217" y="392"/>
                      <a:pt x="222" y="386"/>
                      <a:pt x="229" y="384"/>
                    </a:cubicBezTo>
                    <a:cubicBezTo>
                      <a:pt x="232" y="383"/>
                      <a:pt x="235" y="383"/>
                      <a:pt x="238" y="383"/>
                    </a:cubicBezTo>
                    <a:cubicBezTo>
                      <a:pt x="241" y="383"/>
                      <a:pt x="245" y="383"/>
                      <a:pt x="247" y="385"/>
                    </a:cubicBezTo>
                    <a:cubicBezTo>
                      <a:pt x="248" y="386"/>
                      <a:pt x="248" y="385"/>
                      <a:pt x="248" y="385"/>
                    </a:cubicBezTo>
                    <a:cubicBezTo>
                      <a:pt x="253" y="380"/>
                      <a:pt x="259" y="375"/>
                      <a:pt x="266" y="375"/>
                    </a:cubicBezTo>
                    <a:cubicBezTo>
                      <a:pt x="272" y="374"/>
                      <a:pt x="277" y="376"/>
                      <a:pt x="282" y="378"/>
                    </a:cubicBezTo>
                    <a:cubicBezTo>
                      <a:pt x="282" y="378"/>
                      <a:pt x="283" y="378"/>
                      <a:pt x="283" y="378"/>
                    </a:cubicBezTo>
                    <a:cubicBezTo>
                      <a:pt x="284" y="376"/>
                      <a:pt x="286" y="375"/>
                      <a:pt x="287" y="373"/>
                    </a:cubicBezTo>
                    <a:cubicBezTo>
                      <a:pt x="290" y="371"/>
                      <a:pt x="293" y="370"/>
                      <a:pt x="296" y="369"/>
                    </a:cubicBezTo>
                    <a:cubicBezTo>
                      <a:pt x="303" y="367"/>
                      <a:pt x="310" y="367"/>
                      <a:pt x="316" y="371"/>
                    </a:cubicBezTo>
                    <a:cubicBezTo>
                      <a:pt x="317" y="371"/>
                      <a:pt x="317" y="371"/>
                      <a:pt x="318" y="371"/>
                    </a:cubicBezTo>
                    <a:cubicBezTo>
                      <a:pt x="324" y="360"/>
                      <a:pt x="343" y="359"/>
                      <a:pt x="350" y="370"/>
                    </a:cubicBezTo>
                    <a:cubicBezTo>
                      <a:pt x="351" y="370"/>
                      <a:pt x="351" y="370"/>
                      <a:pt x="352" y="370"/>
                    </a:cubicBezTo>
                    <a:cubicBezTo>
                      <a:pt x="356" y="365"/>
                      <a:pt x="362" y="362"/>
                      <a:pt x="369" y="362"/>
                    </a:cubicBezTo>
                    <a:cubicBezTo>
                      <a:pt x="374" y="363"/>
                      <a:pt x="382" y="364"/>
                      <a:pt x="385" y="369"/>
                    </a:cubicBezTo>
                    <a:cubicBezTo>
                      <a:pt x="385" y="370"/>
                      <a:pt x="386" y="370"/>
                      <a:pt x="386" y="369"/>
                    </a:cubicBezTo>
                    <a:cubicBezTo>
                      <a:pt x="387" y="368"/>
                      <a:pt x="389" y="366"/>
                      <a:pt x="390" y="366"/>
                    </a:cubicBezTo>
                    <a:cubicBezTo>
                      <a:pt x="394" y="367"/>
                      <a:pt x="399" y="367"/>
                      <a:pt x="404" y="365"/>
                    </a:cubicBezTo>
                    <a:cubicBezTo>
                      <a:pt x="404" y="367"/>
                      <a:pt x="404" y="368"/>
                      <a:pt x="405" y="369"/>
                    </a:cubicBezTo>
                    <a:cubicBezTo>
                      <a:pt x="399" y="367"/>
                      <a:pt x="389" y="372"/>
                      <a:pt x="387" y="378"/>
                    </a:cubicBezTo>
                    <a:cubicBezTo>
                      <a:pt x="386" y="377"/>
                      <a:pt x="384" y="377"/>
                      <a:pt x="383" y="377"/>
                    </a:cubicBezTo>
                    <a:cubicBezTo>
                      <a:pt x="381" y="371"/>
                      <a:pt x="374" y="368"/>
                      <a:pt x="367" y="368"/>
                    </a:cubicBezTo>
                    <a:cubicBezTo>
                      <a:pt x="361" y="368"/>
                      <a:pt x="353" y="373"/>
                      <a:pt x="351" y="379"/>
                    </a:cubicBezTo>
                    <a:cubicBezTo>
                      <a:pt x="350" y="379"/>
                      <a:pt x="350" y="379"/>
                      <a:pt x="350" y="379"/>
                    </a:cubicBezTo>
                    <a:cubicBezTo>
                      <a:pt x="349" y="373"/>
                      <a:pt x="340" y="370"/>
                      <a:pt x="334" y="370"/>
                    </a:cubicBezTo>
                    <a:cubicBezTo>
                      <a:pt x="329" y="370"/>
                      <a:pt x="325" y="372"/>
                      <a:pt x="323" y="375"/>
                    </a:cubicBezTo>
                    <a:cubicBezTo>
                      <a:pt x="321" y="377"/>
                      <a:pt x="318" y="381"/>
                      <a:pt x="319" y="384"/>
                    </a:cubicBezTo>
                    <a:cubicBezTo>
                      <a:pt x="319" y="384"/>
                      <a:pt x="319" y="384"/>
                      <a:pt x="319" y="384"/>
                    </a:cubicBezTo>
                    <a:cubicBezTo>
                      <a:pt x="316" y="377"/>
                      <a:pt x="308" y="375"/>
                      <a:pt x="302" y="375"/>
                    </a:cubicBezTo>
                    <a:cubicBezTo>
                      <a:pt x="295" y="375"/>
                      <a:pt x="287" y="381"/>
                      <a:pt x="287" y="388"/>
                    </a:cubicBezTo>
                    <a:cubicBezTo>
                      <a:pt x="287" y="388"/>
                      <a:pt x="287" y="388"/>
                      <a:pt x="287" y="388"/>
                    </a:cubicBezTo>
                    <a:cubicBezTo>
                      <a:pt x="286" y="385"/>
                      <a:pt x="282" y="383"/>
                      <a:pt x="280" y="382"/>
                    </a:cubicBezTo>
                    <a:cubicBezTo>
                      <a:pt x="276" y="380"/>
                      <a:pt x="271" y="380"/>
                      <a:pt x="267" y="381"/>
                    </a:cubicBezTo>
                    <a:cubicBezTo>
                      <a:pt x="259" y="382"/>
                      <a:pt x="252" y="388"/>
                      <a:pt x="252" y="396"/>
                    </a:cubicBezTo>
                    <a:cubicBezTo>
                      <a:pt x="252" y="396"/>
                      <a:pt x="252" y="396"/>
                      <a:pt x="252" y="396"/>
                    </a:cubicBezTo>
                    <a:cubicBezTo>
                      <a:pt x="252" y="396"/>
                      <a:pt x="251" y="396"/>
                      <a:pt x="251" y="396"/>
                    </a:cubicBezTo>
                    <a:cubicBezTo>
                      <a:pt x="247" y="390"/>
                      <a:pt x="237" y="389"/>
                      <a:pt x="230" y="392"/>
                    </a:cubicBezTo>
                    <a:cubicBezTo>
                      <a:pt x="224" y="394"/>
                      <a:pt x="216" y="402"/>
                      <a:pt x="219" y="410"/>
                    </a:cubicBezTo>
                    <a:cubicBezTo>
                      <a:pt x="218" y="410"/>
                      <a:pt x="218" y="410"/>
                      <a:pt x="218" y="410"/>
                    </a:cubicBezTo>
                    <a:cubicBezTo>
                      <a:pt x="217" y="407"/>
                      <a:pt x="213" y="406"/>
                      <a:pt x="210" y="406"/>
                    </a:cubicBezTo>
                    <a:cubicBezTo>
                      <a:pt x="206" y="405"/>
                      <a:pt x="201" y="406"/>
                      <a:pt x="196" y="408"/>
                    </a:cubicBezTo>
                    <a:cubicBezTo>
                      <a:pt x="189" y="411"/>
                      <a:pt x="183" y="419"/>
                      <a:pt x="185" y="428"/>
                    </a:cubicBezTo>
                    <a:cubicBezTo>
                      <a:pt x="185" y="428"/>
                      <a:pt x="184" y="428"/>
                      <a:pt x="183" y="429"/>
                    </a:cubicBezTo>
                    <a:cubicBezTo>
                      <a:pt x="183" y="429"/>
                      <a:pt x="182" y="429"/>
                      <a:pt x="182" y="430"/>
                    </a:cubicBezTo>
                    <a:cubicBezTo>
                      <a:pt x="175" y="425"/>
                      <a:pt x="164" y="428"/>
                      <a:pt x="158" y="433"/>
                    </a:cubicBezTo>
                    <a:cubicBezTo>
                      <a:pt x="152" y="438"/>
                      <a:pt x="147" y="449"/>
                      <a:pt x="152" y="455"/>
                    </a:cubicBezTo>
                    <a:cubicBezTo>
                      <a:pt x="151" y="456"/>
                      <a:pt x="151" y="457"/>
                      <a:pt x="150" y="458"/>
                    </a:cubicBezTo>
                    <a:cubicBezTo>
                      <a:pt x="141" y="456"/>
                      <a:pt x="132" y="458"/>
                      <a:pt x="127" y="466"/>
                    </a:cubicBezTo>
                    <a:cubicBezTo>
                      <a:pt x="123" y="472"/>
                      <a:pt x="121" y="482"/>
                      <a:pt x="127" y="488"/>
                    </a:cubicBezTo>
                    <a:cubicBezTo>
                      <a:pt x="127" y="488"/>
                      <a:pt x="127" y="488"/>
                      <a:pt x="127" y="488"/>
                    </a:cubicBezTo>
                    <a:cubicBezTo>
                      <a:pt x="127" y="489"/>
                      <a:pt x="127" y="489"/>
                      <a:pt x="127" y="489"/>
                    </a:cubicBezTo>
                    <a:cubicBezTo>
                      <a:pt x="127" y="490"/>
                      <a:pt x="126" y="490"/>
                      <a:pt x="126" y="491"/>
                    </a:cubicBezTo>
                    <a:cubicBezTo>
                      <a:pt x="124" y="491"/>
                      <a:pt x="122" y="491"/>
                      <a:pt x="120" y="492"/>
                    </a:cubicBezTo>
                    <a:cubicBezTo>
                      <a:pt x="117" y="492"/>
                      <a:pt x="116" y="493"/>
                      <a:pt x="114" y="495"/>
                    </a:cubicBezTo>
                    <a:cubicBezTo>
                      <a:pt x="111" y="497"/>
                      <a:pt x="108" y="500"/>
                      <a:pt x="106" y="504"/>
                    </a:cubicBezTo>
                    <a:cubicBezTo>
                      <a:pt x="103" y="511"/>
                      <a:pt x="105" y="519"/>
                      <a:pt x="111" y="525"/>
                    </a:cubicBezTo>
                    <a:cubicBezTo>
                      <a:pt x="111" y="525"/>
                      <a:pt x="111" y="525"/>
                      <a:pt x="111" y="525"/>
                    </a:cubicBezTo>
                    <a:cubicBezTo>
                      <a:pt x="111" y="526"/>
                      <a:pt x="110" y="526"/>
                      <a:pt x="110" y="527"/>
                    </a:cubicBezTo>
                    <a:cubicBezTo>
                      <a:pt x="102" y="528"/>
                      <a:pt x="95" y="535"/>
                      <a:pt x="93" y="543"/>
                    </a:cubicBezTo>
                    <a:cubicBezTo>
                      <a:pt x="92" y="550"/>
                      <a:pt x="94" y="559"/>
                      <a:pt x="101" y="562"/>
                    </a:cubicBezTo>
                    <a:cubicBezTo>
                      <a:pt x="101" y="562"/>
                      <a:pt x="101" y="562"/>
                      <a:pt x="101" y="563"/>
                    </a:cubicBezTo>
                    <a:cubicBezTo>
                      <a:pt x="101" y="564"/>
                      <a:pt x="101" y="565"/>
                      <a:pt x="101" y="566"/>
                    </a:cubicBezTo>
                    <a:cubicBezTo>
                      <a:pt x="95" y="570"/>
                      <a:pt x="90" y="577"/>
                      <a:pt x="90" y="585"/>
                    </a:cubicBezTo>
                    <a:cubicBezTo>
                      <a:pt x="90" y="593"/>
                      <a:pt x="95" y="600"/>
                      <a:pt x="102" y="603"/>
                    </a:cubicBezTo>
                    <a:cubicBezTo>
                      <a:pt x="102" y="604"/>
                      <a:pt x="102" y="604"/>
                      <a:pt x="102" y="604"/>
                    </a:cubicBezTo>
                    <a:cubicBezTo>
                      <a:pt x="100" y="605"/>
                      <a:pt x="99" y="606"/>
                      <a:pt x="97" y="608"/>
                    </a:cubicBezTo>
                    <a:cubicBezTo>
                      <a:pt x="100" y="608"/>
                      <a:pt x="100" y="608"/>
                      <a:pt x="100" y="608"/>
                    </a:cubicBezTo>
                    <a:cubicBezTo>
                      <a:pt x="101" y="607"/>
                      <a:pt x="102" y="606"/>
                      <a:pt x="103" y="606"/>
                    </a:cubicBezTo>
                    <a:cubicBezTo>
                      <a:pt x="103" y="606"/>
                      <a:pt x="103" y="607"/>
                      <a:pt x="103" y="608"/>
                    </a:cubicBezTo>
                    <a:cubicBezTo>
                      <a:pt x="105" y="608"/>
                      <a:pt x="105" y="608"/>
                      <a:pt x="105" y="608"/>
                    </a:cubicBezTo>
                    <a:cubicBezTo>
                      <a:pt x="104" y="606"/>
                      <a:pt x="104" y="605"/>
                      <a:pt x="104" y="603"/>
                    </a:cubicBezTo>
                    <a:cubicBezTo>
                      <a:pt x="103" y="595"/>
                      <a:pt x="108" y="588"/>
                      <a:pt x="115" y="586"/>
                    </a:cubicBezTo>
                    <a:cubicBezTo>
                      <a:pt x="115" y="586"/>
                      <a:pt x="115" y="587"/>
                      <a:pt x="115" y="587"/>
                    </a:cubicBezTo>
                    <a:cubicBezTo>
                      <a:pt x="115" y="594"/>
                      <a:pt x="119" y="600"/>
                      <a:pt x="125" y="603"/>
                    </a:cubicBezTo>
                    <a:cubicBezTo>
                      <a:pt x="123" y="604"/>
                      <a:pt x="121" y="606"/>
                      <a:pt x="119" y="608"/>
                    </a:cubicBezTo>
                    <a:cubicBezTo>
                      <a:pt x="121" y="608"/>
                      <a:pt x="121" y="608"/>
                      <a:pt x="121" y="608"/>
                    </a:cubicBezTo>
                    <a:cubicBezTo>
                      <a:pt x="123" y="606"/>
                      <a:pt x="125" y="605"/>
                      <a:pt x="127" y="604"/>
                    </a:cubicBezTo>
                    <a:cubicBezTo>
                      <a:pt x="127" y="606"/>
                      <a:pt x="127" y="607"/>
                      <a:pt x="128" y="608"/>
                    </a:cubicBezTo>
                    <a:cubicBezTo>
                      <a:pt x="130" y="608"/>
                      <a:pt x="130" y="608"/>
                      <a:pt x="130" y="608"/>
                    </a:cubicBezTo>
                    <a:cubicBezTo>
                      <a:pt x="129" y="606"/>
                      <a:pt x="128" y="604"/>
                      <a:pt x="128" y="603"/>
                    </a:cubicBezTo>
                    <a:cubicBezTo>
                      <a:pt x="128" y="598"/>
                      <a:pt x="129" y="594"/>
                      <a:pt x="132" y="591"/>
                    </a:cubicBezTo>
                    <a:cubicBezTo>
                      <a:pt x="135" y="588"/>
                      <a:pt x="138" y="587"/>
                      <a:pt x="142" y="586"/>
                    </a:cubicBezTo>
                    <a:cubicBezTo>
                      <a:pt x="143" y="593"/>
                      <a:pt x="144" y="601"/>
                      <a:pt x="145" y="608"/>
                    </a:cubicBezTo>
                    <a:cubicBezTo>
                      <a:pt x="147" y="608"/>
                      <a:pt x="147" y="608"/>
                      <a:pt x="147" y="608"/>
                    </a:cubicBezTo>
                    <a:cubicBezTo>
                      <a:pt x="144" y="590"/>
                      <a:pt x="142" y="572"/>
                      <a:pt x="145" y="553"/>
                    </a:cubicBezTo>
                    <a:cubicBezTo>
                      <a:pt x="149" y="532"/>
                      <a:pt x="158" y="512"/>
                      <a:pt x="172" y="495"/>
                    </a:cubicBezTo>
                    <a:cubicBezTo>
                      <a:pt x="200" y="460"/>
                      <a:pt x="241" y="438"/>
                      <a:pt x="284" y="427"/>
                    </a:cubicBezTo>
                    <a:cubicBezTo>
                      <a:pt x="293" y="424"/>
                      <a:pt x="303" y="422"/>
                      <a:pt x="313" y="421"/>
                    </a:cubicBezTo>
                    <a:cubicBezTo>
                      <a:pt x="313" y="421"/>
                      <a:pt x="313" y="421"/>
                      <a:pt x="313" y="421"/>
                    </a:cubicBezTo>
                    <a:cubicBezTo>
                      <a:pt x="328" y="418"/>
                      <a:pt x="343" y="417"/>
                      <a:pt x="358" y="416"/>
                    </a:cubicBezTo>
                    <a:cubicBezTo>
                      <a:pt x="384" y="414"/>
                      <a:pt x="410" y="414"/>
                      <a:pt x="436" y="414"/>
                    </a:cubicBezTo>
                    <a:cubicBezTo>
                      <a:pt x="445" y="414"/>
                      <a:pt x="454" y="415"/>
                      <a:pt x="464" y="414"/>
                    </a:cubicBezTo>
                    <a:cubicBezTo>
                      <a:pt x="471" y="414"/>
                      <a:pt x="479" y="414"/>
                      <a:pt x="486" y="415"/>
                    </a:cubicBezTo>
                    <a:cubicBezTo>
                      <a:pt x="486" y="415"/>
                      <a:pt x="487" y="415"/>
                      <a:pt x="487" y="415"/>
                    </a:cubicBezTo>
                    <a:cubicBezTo>
                      <a:pt x="489" y="415"/>
                      <a:pt x="491" y="416"/>
                      <a:pt x="494" y="416"/>
                    </a:cubicBezTo>
                    <a:cubicBezTo>
                      <a:pt x="518" y="421"/>
                      <a:pt x="544" y="422"/>
                      <a:pt x="568" y="414"/>
                    </a:cubicBezTo>
                    <a:cubicBezTo>
                      <a:pt x="578" y="412"/>
                      <a:pt x="588" y="408"/>
                      <a:pt x="595" y="401"/>
                    </a:cubicBezTo>
                    <a:cubicBezTo>
                      <a:pt x="595" y="401"/>
                      <a:pt x="596" y="402"/>
                      <a:pt x="596" y="402"/>
                    </a:cubicBezTo>
                    <a:cubicBezTo>
                      <a:pt x="594" y="405"/>
                      <a:pt x="593" y="409"/>
                      <a:pt x="592" y="412"/>
                    </a:cubicBezTo>
                    <a:cubicBezTo>
                      <a:pt x="592" y="412"/>
                      <a:pt x="592" y="412"/>
                      <a:pt x="592" y="412"/>
                    </a:cubicBezTo>
                    <a:cubicBezTo>
                      <a:pt x="568" y="418"/>
                      <a:pt x="543" y="422"/>
                      <a:pt x="518" y="423"/>
                    </a:cubicBezTo>
                    <a:cubicBezTo>
                      <a:pt x="505" y="423"/>
                      <a:pt x="492" y="423"/>
                      <a:pt x="479" y="423"/>
                    </a:cubicBezTo>
                    <a:cubicBezTo>
                      <a:pt x="465" y="422"/>
                      <a:pt x="451" y="422"/>
                      <a:pt x="437" y="422"/>
                    </a:cubicBezTo>
                    <a:cubicBezTo>
                      <a:pt x="384" y="423"/>
                      <a:pt x="330" y="425"/>
                      <a:pt x="280" y="440"/>
                    </a:cubicBezTo>
                    <a:cubicBezTo>
                      <a:pt x="259" y="446"/>
                      <a:pt x="239" y="455"/>
                      <a:pt x="220" y="467"/>
                    </a:cubicBezTo>
                    <a:cubicBezTo>
                      <a:pt x="202" y="478"/>
                      <a:pt x="185" y="494"/>
                      <a:pt x="173" y="512"/>
                    </a:cubicBezTo>
                    <a:cubicBezTo>
                      <a:pt x="162" y="529"/>
                      <a:pt x="156" y="549"/>
                      <a:pt x="154" y="569"/>
                    </a:cubicBezTo>
                    <a:cubicBezTo>
                      <a:pt x="153" y="579"/>
                      <a:pt x="153" y="589"/>
                      <a:pt x="154" y="599"/>
                    </a:cubicBezTo>
                    <a:cubicBezTo>
                      <a:pt x="154" y="602"/>
                      <a:pt x="154" y="605"/>
                      <a:pt x="155" y="608"/>
                    </a:cubicBezTo>
                    <a:cubicBezTo>
                      <a:pt x="157" y="608"/>
                      <a:pt x="157" y="608"/>
                      <a:pt x="157" y="608"/>
                    </a:cubicBezTo>
                    <a:cubicBezTo>
                      <a:pt x="156" y="604"/>
                      <a:pt x="156" y="600"/>
                      <a:pt x="155" y="595"/>
                    </a:cubicBezTo>
                    <a:cubicBezTo>
                      <a:pt x="155" y="591"/>
                      <a:pt x="155" y="587"/>
                      <a:pt x="155" y="583"/>
                    </a:cubicBezTo>
                    <a:cubicBezTo>
                      <a:pt x="158" y="586"/>
                      <a:pt x="162" y="588"/>
                      <a:pt x="166" y="590"/>
                    </a:cubicBezTo>
                    <a:cubicBezTo>
                      <a:pt x="170" y="592"/>
                      <a:pt x="174" y="595"/>
                      <a:pt x="179" y="598"/>
                    </a:cubicBezTo>
                    <a:cubicBezTo>
                      <a:pt x="183" y="600"/>
                      <a:pt x="187" y="603"/>
                      <a:pt x="192" y="606"/>
                    </a:cubicBezTo>
                    <a:cubicBezTo>
                      <a:pt x="193" y="606"/>
                      <a:pt x="195" y="607"/>
                      <a:pt x="197" y="608"/>
                    </a:cubicBezTo>
                    <a:cubicBezTo>
                      <a:pt x="201" y="608"/>
                      <a:pt x="201" y="608"/>
                      <a:pt x="201" y="608"/>
                    </a:cubicBezTo>
                    <a:cubicBezTo>
                      <a:pt x="198" y="607"/>
                      <a:pt x="196" y="606"/>
                      <a:pt x="193" y="605"/>
                    </a:cubicBezTo>
                    <a:cubicBezTo>
                      <a:pt x="189" y="602"/>
                      <a:pt x="184" y="599"/>
                      <a:pt x="180" y="597"/>
                    </a:cubicBezTo>
                    <a:cubicBezTo>
                      <a:pt x="172" y="591"/>
                      <a:pt x="163" y="587"/>
                      <a:pt x="155" y="581"/>
                    </a:cubicBezTo>
                    <a:cubicBezTo>
                      <a:pt x="155" y="578"/>
                      <a:pt x="155" y="575"/>
                      <a:pt x="156" y="572"/>
                    </a:cubicBezTo>
                    <a:cubicBezTo>
                      <a:pt x="164" y="577"/>
                      <a:pt x="171" y="581"/>
                      <a:pt x="179" y="586"/>
                    </a:cubicBezTo>
                    <a:cubicBezTo>
                      <a:pt x="183" y="588"/>
                      <a:pt x="187" y="591"/>
                      <a:pt x="192" y="593"/>
                    </a:cubicBezTo>
                    <a:cubicBezTo>
                      <a:pt x="196" y="595"/>
                      <a:pt x="200" y="597"/>
                      <a:pt x="204" y="599"/>
                    </a:cubicBezTo>
                    <a:cubicBezTo>
                      <a:pt x="205" y="602"/>
                      <a:pt x="205" y="605"/>
                      <a:pt x="205" y="608"/>
                    </a:cubicBezTo>
                    <a:cubicBezTo>
                      <a:pt x="207" y="608"/>
                      <a:pt x="207" y="608"/>
                      <a:pt x="207" y="608"/>
                    </a:cubicBezTo>
                    <a:cubicBezTo>
                      <a:pt x="206" y="604"/>
                      <a:pt x="206" y="601"/>
                      <a:pt x="206" y="598"/>
                    </a:cubicBezTo>
                    <a:cubicBezTo>
                      <a:pt x="206" y="588"/>
                      <a:pt x="207" y="578"/>
                      <a:pt x="209" y="568"/>
                    </a:cubicBezTo>
                    <a:cubicBezTo>
                      <a:pt x="215" y="546"/>
                      <a:pt x="229" y="528"/>
                      <a:pt x="248" y="514"/>
                    </a:cubicBezTo>
                    <a:cubicBezTo>
                      <a:pt x="265" y="501"/>
                      <a:pt x="285" y="493"/>
                      <a:pt x="307" y="488"/>
                    </a:cubicBezTo>
                    <a:cubicBezTo>
                      <a:pt x="329" y="483"/>
                      <a:pt x="353" y="480"/>
                      <a:pt x="376" y="478"/>
                    </a:cubicBezTo>
                    <a:cubicBezTo>
                      <a:pt x="430" y="472"/>
                      <a:pt x="484" y="468"/>
                      <a:pt x="538" y="463"/>
                    </a:cubicBezTo>
                    <a:cubicBezTo>
                      <a:pt x="550" y="462"/>
                      <a:pt x="561" y="461"/>
                      <a:pt x="573" y="459"/>
                    </a:cubicBezTo>
                    <a:cubicBezTo>
                      <a:pt x="573" y="459"/>
                      <a:pt x="573" y="459"/>
                      <a:pt x="573" y="459"/>
                    </a:cubicBezTo>
                    <a:cubicBezTo>
                      <a:pt x="573" y="459"/>
                      <a:pt x="573" y="459"/>
                      <a:pt x="574" y="459"/>
                    </a:cubicBezTo>
                    <a:cubicBezTo>
                      <a:pt x="579" y="448"/>
                      <a:pt x="583" y="437"/>
                      <a:pt x="588" y="426"/>
                    </a:cubicBezTo>
                    <a:cubicBezTo>
                      <a:pt x="590" y="422"/>
                      <a:pt x="591" y="417"/>
                      <a:pt x="593" y="413"/>
                    </a:cubicBezTo>
                    <a:cubicBezTo>
                      <a:pt x="593" y="413"/>
                      <a:pt x="593" y="413"/>
                      <a:pt x="593" y="413"/>
                    </a:cubicBezTo>
                    <a:cubicBezTo>
                      <a:pt x="595" y="409"/>
                      <a:pt x="596" y="406"/>
                      <a:pt x="597" y="402"/>
                    </a:cubicBezTo>
                    <a:cubicBezTo>
                      <a:pt x="597" y="402"/>
                      <a:pt x="597" y="402"/>
                      <a:pt x="597" y="401"/>
                    </a:cubicBezTo>
                    <a:cubicBezTo>
                      <a:pt x="596" y="399"/>
                      <a:pt x="595" y="397"/>
                      <a:pt x="594" y="395"/>
                    </a:cubicBezTo>
                    <a:cubicBezTo>
                      <a:pt x="593" y="392"/>
                      <a:pt x="592" y="390"/>
                      <a:pt x="592" y="387"/>
                    </a:cubicBezTo>
                    <a:cubicBezTo>
                      <a:pt x="591" y="381"/>
                      <a:pt x="592" y="376"/>
                      <a:pt x="594" y="370"/>
                    </a:cubicBezTo>
                    <a:cubicBezTo>
                      <a:pt x="596" y="365"/>
                      <a:pt x="599" y="360"/>
                      <a:pt x="603" y="357"/>
                    </a:cubicBezTo>
                    <a:cubicBezTo>
                      <a:pt x="605" y="355"/>
                      <a:pt x="608" y="353"/>
                      <a:pt x="611" y="352"/>
                    </a:cubicBezTo>
                    <a:cubicBezTo>
                      <a:pt x="614" y="351"/>
                      <a:pt x="617" y="350"/>
                      <a:pt x="620" y="349"/>
                    </a:cubicBezTo>
                    <a:cubicBezTo>
                      <a:pt x="620" y="349"/>
                      <a:pt x="621" y="349"/>
                      <a:pt x="621" y="349"/>
                    </a:cubicBezTo>
                    <a:cubicBezTo>
                      <a:pt x="624" y="344"/>
                      <a:pt x="626" y="338"/>
                      <a:pt x="629" y="333"/>
                    </a:cubicBezTo>
                    <a:cubicBezTo>
                      <a:pt x="631" y="328"/>
                      <a:pt x="633" y="323"/>
                      <a:pt x="635" y="318"/>
                    </a:cubicBezTo>
                    <a:cubicBezTo>
                      <a:pt x="637" y="313"/>
                      <a:pt x="640" y="309"/>
                      <a:pt x="642" y="304"/>
                    </a:cubicBezTo>
                    <a:cubicBezTo>
                      <a:pt x="644" y="300"/>
                      <a:pt x="645" y="296"/>
                      <a:pt x="647" y="292"/>
                    </a:cubicBezTo>
                    <a:cubicBezTo>
                      <a:pt x="648" y="291"/>
                      <a:pt x="648" y="291"/>
                      <a:pt x="648" y="290"/>
                    </a:cubicBezTo>
                    <a:cubicBezTo>
                      <a:pt x="640" y="281"/>
                      <a:pt x="643" y="268"/>
                      <a:pt x="648" y="258"/>
                    </a:cubicBezTo>
                    <a:cubicBezTo>
                      <a:pt x="654" y="248"/>
                      <a:pt x="665" y="242"/>
                      <a:pt x="676" y="241"/>
                    </a:cubicBezTo>
                    <a:cubicBezTo>
                      <a:pt x="676" y="241"/>
                      <a:pt x="677" y="241"/>
                      <a:pt x="677" y="241"/>
                    </a:cubicBezTo>
                    <a:cubicBezTo>
                      <a:pt x="690" y="224"/>
                      <a:pt x="702" y="208"/>
                      <a:pt x="716" y="193"/>
                    </a:cubicBezTo>
                    <a:cubicBezTo>
                      <a:pt x="717" y="193"/>
                      <a:pt x="717" y="193"/>
                      <a:pt x="717" y="193"/>
                    </a:cubicBezTo>
                    <a:cubicBezTo>
                      <a:pt x="717" y="192"/>
                      <a:pt x="718" y="191"/>
                      <a:pt x="719" y="191"/>
                    </a:cubicBezTo>
                    <a:cubicBezTo>
                      <a:pt x="719" y="191"/>
                      <a:pt x="719" y="190"/>
                      <a:pt x="719" y="190"/>
                    </a:cubicBezTo>
                    <a:cubicBezTo>
                      <a:pt x="719" y="190"/>
                      <a:pt x="719" y="190"/>
                      <a:pt x="719" y="189"/>
                    </a:cubicBezTo>
                    <a:cubicBezTo>
                      <a:pt x="714" y="179"/>
                      <a:pt x="719" y="167"/>
                      <a:pt x="727" y="159"/>
                    </a:cubicBezTo>
                    <a:cubicBezTo>
                      <a:pt x="730" y="155"/>
                      <a:pt x="735" y="152"/>
                      <a:pt x="741" y="150"/>
                    </a:cubicBezTo>
                    <a:cubicBezTo>
                      <a:pt x="747" y="148"/>
                      <a:pt x="753" y="149"/>
                      <a:pt x="759" y="150"/>
                    </a:cubicBezTo>
                    <a:cubicBezTo>
                      <a:pt x="759" y="150"/>
                      <a:pt x="759" y="150"/>
                      <a:pt x="759" y="150"/>
                    </a:cubicBezTo>
                    <a:cubicBezTo>
                      <a:pt x="759" y="150"/>
                      <a:pt x="760" y="150"/>
                      <a:pt x="760" y="150"/>
                    </a:cubicBezTo>
                    <a:cubicBezTo>
                      <a:pt x="767" y="143"/>
                      <a:pt x="775" y="137"/>
                      <a:pt x="784" y="131"/>
                    </a:cubicBezTo>
                    <a:cubicBezTo>
                      <a:pt x="793" y="125"/>
                      <a:pt x="801" y="120"/>
                      <a:pt x="810" y="115"/>
                    </a:cubicBezTo>
                    <a:cubicBezTo>
                      <a:pt x="820" y="111"/>
                      <a:pt x="829" y="106"/>
                      <a:pt x="838" y="102"/>
                    </a:cubicBezTo>
                    <a:cubicBezTo>
                      <a:pt x="843" y="100"/>
                      <a:pt x="848" y="98"/>
                      <a:pt x="853" y="96"/>
                    </a:cubicBezTo>
                    <a:cubicBezTo>
                      <a:pt x="857" y="94"/>
                      <a:pt x="861" y="92"/>
                      <a:pt x="865" y="91"/>
                    </a:cubicBezTo>
                    <a:cubicBezTo>
                      <a:pt x="866" y="94"/>
                      <a:pt x="869" y="97"/>
                      <a:pt x="871" y="99"/>
                    </a:cubicBezTo>
                    <a:cubicBezTo>
                      <a:pt x="867" y="100"/>
                      <a:pt x="862" y="102"/>
                      <a:pt x="858" y="104"/>
                    </a:cubicBezTo>
                    <a:cubicBezTo>
                      <a:pt x="853" y="105"/>
                      <a:pt x="848" y="107"/>
                      <a:pt x="843" y="109"/>
                    </a:cubicBezTo>
                    <a:cubicBezTo>
                      <a:pt x="833" y="114"/>
                      <a:pt x="824" y="119"/>
                      <a:pt x="814" y="124"/>
                    </a:cubicBezTo>
                    <a:cubicBezTo>
                      <a:pt x="805" y="129"/>
                      <a:pt x="796" y="135"/>
                      <a:pt x="787" y="141"/>
                    </a:cubicBezTo>
                    <a:cubicBezTo>
                      <a:pt x="783" y="144"/>
                      <a:pt x="779" y="148"/>
                      <a:pt x="774" y="151"/>
                    </a:cubicBezTo>
                    <a:cubicBezTo>
                      <a:pt x="772" y="153"/>
                      <a:pt x="770" y="155"/>
                      <a:pt x="768" y="156"/>
                    </a:cubicBezTo>
                    <a:cubicBezTo>
                      <a:pt x="766" y="158"/>
                      <a:pt x="764" y="159"/>
                      <a:pt x="762" y="161"/>
                    </a:cubicBezTo>
                    <a:cubicBezTo>
                      <a:pt x="759" y="158"/>
                      <a:pt x="754" y="157"/>
                      <a:pt x="750" y="158"/>
                    </a:cubicBezTo>
                    <a:cubicBezTo>
                      <a:pt x="743" y="159"/>
                      <a:pt x="737" y="163"/>
                      <a:pt x="733" y="168"/>
                    </a:cubicBezTo>
                    <a:cubicBezTo>
                      <a:pt x="733" y="168"/>
                      <a:pt x="733" y="168"/>
                      <a:pt x="733" y="168"/>
                    </a:cubicBezTo>
                    <a:cubicBezTo>
                      <a:pt x="729" y="173"/>
                      <a:pt x="728" y="178"/>
                      <a:pt x="728" y="184"/>
                    </a:cubicBezTo>
                    <a:cubicBezTo>
                      <a:pt x="728" y="187"/>
                      <a:pt x="729" y="190"/>
                      <a:pt x="730" y="192"/>
                    </a:cubicBezTo>
                    <a:cubicBezTo>
                      <a:pt x="730" y="192"/>
                      <a:pt x="730" y="193"/>
                      <a:pt x="730" y="193"/>
                    </a:cubicBezTo>
                    <a:cubicBezTo>
                      <a:pt x="721" y="202"/>
                      <a:pt x="713" y="212"/>
                      <a:pt x="704" y="221"/>
                    </a:cubicBezTo>
                    <a:cubicBezTo>
                      <a:pt x="696" y="231"/>
                      <a:pt x="689" y="242"/>
                      <a:pt x="682" y="252"/>
                    </a:cubicBezTo>
                    <a:cubicBezTo>
                      <a:pt x="681" y="252"/>
                      <a:pt x="681" y="252"/>
                      <a:pt x="681" y="251"/>
                    </a:cubicBezTo>
                    <a:cubicBezTo>
                      <a:pt x="673" y="251"/>
                      <a:pt x="665" y="255"/>
                      <a:pt x="659" y="261"/>
                    </a:cubicBezTo>
                    <a:cubicBezTo>
                      <a:pt x="658" y="263"/>
                      <a:pt x="657" y="265"/>
                      <a:pt x="656" y="267"/>
                    </a:cubicBezTo>
                    <a:cubicBezTo>
                      <a:pt x="654" y="270"/>
                      <a:pt x="654" y="275"/>
                      <a:pt x="655" y="279"/>
                    </a:cubicBezTo>
                    <a:cubicBezTo>
                      <a:pt x="655" y="282"/>
                      <a:pt x="656" y="285"/>
                      <a:pt x="657" y="287"/>
                    </a:cubicBezTo>
                    <a:cubicBezTo>
                      <a:pt x="657" y="287"/>
                      <a:pt x="657" y="287"/>
                      <a:pt x="657" y="287"/>
                    </a:cubicBezTo>
                    <a:cubicBezTo>
                      <a:pt x="658" y="288"/>
                      <a:pt x="658" y="289"/>
                      <a:pt x="659" y="290"/>
                    </a:cubicBezTo>
                    <a:cubicBezTo>
                      <a:pt x="653" y="301"/>
                      <a:pt x="648" y="312"/>
                      <a:pt x="642" y="324"/>
                    </a:cubicBezTo>
                    <a:cubicBezTo>
                      <a:pt x="639" y="330"/>
                      <a:pt x="637" y="336"/>
                      <a:pt x="634" y="341"/>
                    </a:cubicBezTo>
                    <a:cubicBezTo>
                      <a:pt x="632" y="347"/>
                      <a:pt x="629" y="353"/>
                      <a:pt x="627" y="359"/>
                    </a:cubicBezTo>
                    <a:cubicBezTo>
                      <a:pt x="627" y="359"/>
                      <a:pt x="626" y="359"/>
                      <a:pt x="626" y="360"/>
                    </a:cubicBezTo>
                    <a:cubicBezTo>
                      <a:pt x="625" y="359"/>
                      <a:pt x="623" y="359"/>
                      <a:pt x="621" y="360"/>
                    </a:cubicBezTo>
                    <a:cubicBezTo>
                      <a:pt x="612" y="361"/>
                      <a:pt x="605" y="367"/>
                      <a:pt x="603" y="376"/>
                    </a:cubicBezTo>
                    <a:cubicBezTo>
                      <a:pt x="602" y="379"/>
                      <a:pt x="602" y="382"/>
                      <a:pt x="602" y="385"/>
                    </a:cubicBezTo>
                    <a:cubicBezTo>
                      <a:pt x="603" y="390"/>
                      <a:pt x="605" y="395"/>
                      <a:pt x="609" y="399"/>
                    </a:cubicBezTo>
                    <a:cubicBezTo>
                      <a:pt x="609" y="399"/>
                      <a:pt x="609" y="399"/>
                      <a:pt x="609" y="399"/>
                    </a:cubicBezTo>
                    <a:cubicBezTo>
                      <a:pt x="609" y="399"/>
                      <a:pt x="609" y="400"/>
                      <a:pt x="609" y="400"/>
                    </a:cubicBezTo>
                    <a:cubicBezTo>
                      <a:pt x="607" y="406"/>
                      <a:pt x="604" y="413"/>
                      <a:pt x="602" y="419"/>
                    </a:cubicBezTo>
                    <a:cubicBezTo>
                      <a:pt x="598" y="428"/>
                      <a:pt x="595" y="437"/>
                      <a:pt x="591" y="446"/>
                    </a:cubicBezTo>
                    <a:cubicBezTo>
                      <a:pt x="588" y="453"/>
                      <a:pt x="585" y="461"/>
                      <a:pt x="581" y="468"/>
                    </a:cubicBezTo>
                    <a:cubicBezTo>
                      <a:pt x="555" y="472"/>
                      <a:pt x="528" y="473"/>
                      <a:pt x="502" y="476"/>
                    </a:cubicBezTo>
                    <a:cubicBezTo>
                      <a:pt x="475" y="479"/>
                      <a:pt x="447" y="482"/>
                      <a:pt x="420" y="485"/>
                    </a:cubicBezTo>
                    <a:cubicBezTo>
                      <a:pt x="395" y="487"/>
                      <a:pt x="369" y="488"/>
                      <a:pt x="344" y="491"/>
                    </a:cubicBezTo>
                    <a:cubicBezTo>
                      <a:pt x="321" y="495"/>
                      <a:pt x="298" y="500"/>
                      <a:pt x="277" y="510"/>
                    </a:cubicBezTo>
                    <a:cubicBezTo>
                      <a:pt x="259" y="518"/>
                      <a:pt x="244" y="530"/>
                      <a:pt x="233" y="546"/>
                    </a:cubicBezTo>
                    <a:cubicBezTo>
                      <a:pt x="222" y="561"/>
                      <a:pt x="217" y="580"/>
                      <a:pt x="218" y="599"/>
                    </a:cubicBezTo>
                    <a:cubicBezTo>
                      <a:pt x="218" y="602"/>
                      <a:pt x="219" y="605"/>
                      <a:pt x="219" y="608"/>
                    </a:cubicBezTo>
                    <a:cubicBezTo>
                      <a:pt x="221" y="608"/>
                      <a:pt x="221" y="608"/>
                      <a:pt x="221" y="608"/>
                    </a:cubicBezTo>
                    <a:cubicBezTo>
                      <a:pt x="220" y="602"/>
                      <a:pt x="220" y="595"/>
                      <a:pt x="220" y="589"/>
                    </a:cubicBezTo>
                    <a:cubicBezTo>
                      <a:pt x="221" y="570"/>
                      <a:pt x="230" y="551"/>
                      <a:pt x="242" y="537"/>
                    </a:cubicBezTo>
                    <a:cubicBezTo>
                      <a:pt x="256" y="522"/>
                      <a:pt x="273" y="512"/>
                      <a:pt x="291" y="506"/>
                    </a:cubicBezTo>
                    <a:cubicBezTo>
                      <a:pt x="315" y="498"/>
                      <a:pt x="340" y="493"/>
                      <a:pt x="365" y="491"/>
                    </a:cubicBezTo>
                    <a:cubicBezTo>
                      <a:pt x="378" y="489"/>
                      <a:pt x="390" y="489"/>
                      <a:pt x="403" y="488"/>
                    </a:cubicBezTo>
                    <a:cubicBezTo>
                      <a:pt x="416" y="487"/>
                      <a:pt x="430" y="486"/>
                      <a:pt x="444" y="484"/>
                    </a:cubicBezTo>
                    <a:cubicBezTo>
                      <a:pt x="471" y="481"/>
                      <a:pt x="498" y="478"/>
                      <a:pt x="525" y="476"/>
                    </a:cubicBezTo>
                    <a:cubicBezTo>
                      <a:pt x="544" y="474"/>
                      <a:pt x="562" y="473"/>
                      <a:pt x="580" y="470"/>
                    </a:cubicBezTo>
                    <a:cubicBezTo>
                      <a:pt x="578" y="476"/>
                      <a:pt x="576" y="481"/>
                      <a:pt x="573" y="487"/>
                    </a:cubicBezTo>
                    <a:cubicBezTo>
                      <a:pt x="546" y="489"/>
                      <a:pt x="519" y="491"/>
                      <a:pt x="492" y="494"/>
                    </a:cubicBezTo>
                    <a:cubicBezTo>
                      <a:pt x="478" y="495"/>
                      <a:pt x="464" y="496"/>
                      <a:pt x="451" y="497"/>
                    </a:cubicBezTo>
                    <a:cubicBezTo>
                      <a:pt x="437" y="499"/>
                      <a:pt x="423" y="500"/>
                      <a:pt x="410" y="502"/>
                    </a:cubicBezTo>
                    <a:cubicBezTo>
                      <a:pt x="363" y="508"/>
                      <a:pt x="312" y="509"/>
                      <a:pt x="271" y="536"/>
                    </a:cubicBezTo>
                    <a:cubicBezTo>
                      <a:pt x="254" y="547"/>
                      <a:pt x="241" y="563"/>
                      <a:pt x="237" y="583"/>
                    </a:cubicBezTo>
                    <a:cubicBezTo>
                      <a:pt x="235" y="591"/>
                      <a:pt x="236" y="600"/>
                      <a:pt x="237" y="608"/>
                    </a:cubicBezTo>
                    <a:cubicBezTo>
                      <a:pt x="239" y="608"/>
                      <a:pt x="239" y="608"/>
                      <a:pt x="239" y="608"/>
                    </a:cubicBezTo>
                    <a:cubicBezTo>
                      <a:pt x="236" y="594"/>
                      <a:pt x="238" y="580"/>
                      <a:pt x="244" y="568"/>
                    </a:cubicBezTo>
                    <a:cubicBezTo>
                      <a:pt x="253" y="549"/>
                      <a:pt x="270" y="536"/>
                      <a:pt x="289" y="528"/>
                    </a:cubicBezTo>
                    <a:cubicBezTo>
                      <a:pt x="308" y="519"/>
                      <a:pt x="329" y="514"/>
                      <a:pt x="351" y="511"/>
                    </a:cubicBezTo>
                    <a:cubicBezTo>
                      <a:pt x="348" y="523"/>
                      <a:pt x="359" y="535"/>
                      <a:pt x="371" y="536"/>
                    </a:cubicBezTo>
                    <a:cubicBezTo>
                      <a:pt x="370" y="540"/>
                      <a:pt x="369" y="545"/>
                      <a:pt x="369" y="550"/>
                    </a:cubicBezTo>
                    <a:cubicBezTo>
                      <a:pt x="368" y="563"/>
                      <a:pt x="373" y="576"/>
                      <a:pt x="383" y="586"/>
                    </a:cubicBezTo>
                    <a:cubicBezTo>
                      <a:pt x="379" y="593"/>
                      <a:pt x="379" y="601"/>
                      <a:pt x="383" y="608"/>
                    </a:cubicBezTo>
                    <a:cubicBezTo>
                      <a:pt x="385" y="608"/>
                      <a:pt x="385" y="608"/>
                      <a:pt x="385" y="608"/>
                    </a:cubicBezTo>
                    <a:cubicBezTo>
                      <a:pt x="381" y="602"/>
                      <a:pt x="380" y="593"/>
                      <a:pt x="384" y="587"/>
                    </a:cubicBezTo>
                    <a:cubicBezTo>
                      <a:pt x="386" y="589"/>
                      <a:pt x="389" y="591"/>
                      <a:pt x="391" y="592"/>
                    </a:cubicBezTo>
                    <a:cubicBezTo>
                      <a:pt x="389" y="598"/>
                      <a:pt x="392" y="605"/>
                      <a:pt x="397" y="608"/>
                    </a:cubicBezTo>
                    <a:cubicBezTo>
                      <a:pt x="400" y="608"/>
                      <a:pt x="400" y="608"/>
                      <a:pt x="400" y="608"/>
                    </a:cubicBezTo>
                    <a:cubicBezTo>
                      <a:pt x="394" y="606"/>
                      <a:pt x="391" y="599"/>
                      <a:pt x="392" y="593"/>
                    </a:cubicBezTo>
                    <a:cubicBezTo>
                      <a:pt x="395" y="595"/>
                      <a:pt x="398" y="596"/>
                      <a:pt x="402" y="597"/>
                    </a:cubicBezTo>
                    <a:cubicBezTo>
                      <a:pt x="403" y="597"/>
                      <a:pt x="404" y="598"/>
                      <a:pt x="405" y="598"/>
                    </a:cubicBezTo>
                    <a:cubicBezTo>
                      <a:pt x="404" y="601"/>
                      <a:pt x="404" y="605"/>
                      <a:pt x="405" y="608"/>
                    </a:cubicBezTo>
                    <a:cubicBezTo>
                      <a:pt x="406" y="608"/>
                      <a:pt x="406" y="608"/>
                      <a:pt x="406" y="608"/>
                    </a:cubicBezTo>
                    <a:cubicBezTo>
                      <a:pt x="406" y="605"/>
                      <a:pt x="406" y="601"/>
                      <a:pt x="407" y="597"/>
                    </a:cubicBezTo>
                    <a:cubicBezTo>
                      <a:pt x="407" y="597"/>
                      <a:pt x="407" y="596"/>
                      <a:pt x="406" y="596"/>
                    </a:cubicBezTo>
                    <a:cubicBezTo>
                      <a:pt x="386" y="593"/>
                      <a:pt x="370" y="573"/>
                      <a:pt x="370" y="552"/>
                    </a:cubicBezTo>
                    <a:cubicBezTo>
                      <a:pt x="370" y="541"/>
                      <a:pt x="374" y="530"/>
                      <a:pt x="381" y="521"/>
                    </a:cubicBezTo>
                    <a:cubicBezTo>
                      <a:pt x="387" y="514"/>
                      <a:pt x="396" y="508"/>
                      <a:pt x="405" y="505"/>
                    </a:cubicBezTo>
                    <a:cubicBezTo>
                      <a:pt x="416" y="503"/>
                      <a:pt x="427" y="502"/>
                      <a:pt x="437" y="501"/>
                    </a:cubicBezTo>
                    <a:cubicBezTo>
                      <a:pt x="438" y="502"/>
                      <a:pt x="438" y="504"/>
                      <a:pt x="439" y="505"/>
                    </a:cubicBezTo>
                    <a:cubicBezTo>
                      <a:pt x="418" y="506"/>
                      <a:pt x="395" y="513"/>
                      <a:pt x="384" y="533"/>
                    </a:cubicBezTo>
                    <a:cubicBezTo>
                      <a:pt x="380" y="541"/>
                      <a:pt x="378" y="551"/>
                      <a:pt x="380" y="560"/>
                    </a:cubicBezTo>
                    <a:cubicBezTo>
                      <a:pt x="381" y="569"/>
                      <a:pt x="387" y="577"/>
                      <a:pt x="393" y="583"/>
                    </a:cubicBezTo>
                    <a:cubicBezTo>
                      <a:pt x="399" y="587"/>
                      <a:pt x="405" y="590"/>
                      <a:pt x="412" y="593"/>
                    </a:cubicBezTo>
                    <a:cubicBezTo>
                      <a:pt x="411" y="598"/>
                      <a:pt x="412" y="603"/>
                      <a:pt x="413" y="608"/>
                    </a:cubicBezTo>
                    <a:cubicBezTo>
                      <a:pt x="418" y="608"/>
                      <a:pt x="418" y="608"/>
                      <a:pt x="418" y="608"/>
                    </a:cubicBezTo>
                    <a:cubicBezTo>
                      <a:pt x="421" y="607"/>
                      <a:pt x="424" y="606"/>
                      <a:pt x="427" y="604"/>
                    </a:cubicBezTo>
                    <a:cubicBezTo>
                      <a:pt x="427" y="604"/>
                      <a:pt x="427" y="604"/>
                      <a:pt x="427" y="604"/>
                    </a:cubicBezTo>
                    <a:cubicBezTo>
                      <a:pt x="427" y="605"/>
                      <a:pt x="428" y="605"/>
                      <a:pt x="428" y="605"/>
                    </a:cubicBezTo>
                    <a:cubicBezTo>
                      <a:pt x="428" y="606"/>
                      <a:pt x="429" y="607"/>
                      <a:pt x="430" y="608"/>
                    </a:cubicBezTo>
                    <a:cubicBezTo>
                      <a:pt x="432" y="608"/>
                      <a:pt x="432" y="608"/>
                      <a:pt x="432" y="608"/>
                    </a:cubicBezTo>
                    <a:cubicBezTo>
                      <a:pt x="431" y="607"/>
                      <a:pt x="430" y="606"/>
                      <a:pt x="429" y="605"/>
                    </a:cubicBezTo>
                    <a:cubicBezTo>
                      <a:pt x="425" y="599"/>
                      <a:pt x="423" y="590"/>
                      <a:pt x="425" y="582"/>
                    </a:cubicBezTo>
                    <a:cubicBezTo>
                      <a:pt x="425" y="582"/>
                      <a:pt x="425" y="582"/>
                      <a:pt x="424" y="581"/>
                    </a:cubicBezTo>
                    <a:cubicBezTo>
                      <a:pt x="415" y="579"/>
                      <a:pt x="407" y="575"/>
                      <a:pt x="402" y="566"/>
                    </a:cubicBezTo>
                    <a:cubicBezTo>
                      <a:pt x="398" y="559"/>
                      <a:pt x="397" y="551"/>
                      <a:pt x="399" y="543"/>
                    </a:cubicBezTo>
                    <a:cubicBezTo>
                      <a:pt x="403" y="533"/>
                      <a:pt x="411" y="528"/>
                      <a:pt x="419" y="525"/>
                    </a:cubicBezTo>
                    <a:cubicBezTo>
                      <a:pt x="429" y="521"/>
                      <a:pt x="439" y="520"/>
                      <a:pt x="450" y="520"/>
                    </a:cubicBezTo>
                    <a:cubicBezTo>
                      <a:pt x="452" y="522"/>
                      <a:pt x="455" y="524"/>
                      <a:pt x="458" y="526"/>
                    </a:cubicBezTo>
                    <a:cubicBezTo>
                      <a:pt x="459" y="527"/>
                      <a:pt x="462" y="528"/>
                      <a:pt x="464" y="528"/>
                    </a:cubicBezTo>
                    <a:cubicBezTo>
                      <a:pt x="452" y="530"/>
                      <a:pt x="441" y="533"/>
                      <a:pt x="430" y="536"/>
                    </a:cubicBezTo>
                    <a:cubicBezTo>
                      <a:pt x="421" y="538"/>
                      <a:pt x="411" y="542"/>
                      <a:pt x="411" y="552"/>
                    </a:cubicBezTo>
                    <a:cubicBezTo>
                      <a:pt x="410" y="556"/>
                      <a:pt x="412" y="560"/>
                      <a:pt x="416" y="562"/>
                    </a:cubicBezTo>
                    <a:cubicBezTo>
                      <a:pt x="419" y="565"/>
                      <a:pt x="423" y="565"/>
                      <a:pt x="427" y="565"/>
                    </a:cubicBezTo>
                    <a:cubicBezTo>
                      <a:pt x="435" y="564"/>
                      <a:pt x="442" y="558"/>
                      <a:pt x="447" y="553"/>
                    </a:cubicBezTo>
                    <a:cubicBezTo>
                      <a:pt x="453" y="546"/>
                      <a:pt x="459" y="538"/>
                      <a:pt x="465" y="532"/>
                    </a:cubicBezTo>
                    <a:cubicBezTo>
                      <a:pt x="461" y="545"/>
                      <a:pt x="471" y="559"/>
                      <a:pt x="485" y="562"/>
                    </a:cubicBezTo>
                    <a:cubicBezTo>
                      <a:pt x="482" y="563"/>
                      <a:pt x="479" y="564"/>
                      <a:pt x="476" y="565"/>
                    </a:cubicBezTo>
                    <a:cubicBezTo>
                      <a:pt x="471" y="567"/>
                      <a:pt x="465" y="569"/>
                      <a:pt x="460" y="571"/>
                    </a:cubicBezTo>
                    <a:cubicBezTo>
                      <a:pt x="451" y="574"/>
                      <a:pt x="441" y="581"/>
                      <a:pt x="440" y="591"/>
                    </a:cubicBezTo>
                    <a:cubicBezTo>
                      <a:pt x="440" y="600"/>
                      <a:pt x="448" y="606"/>
                      <a:pt x="456" y="602"/>
                    </a:cubicBezTo>
                    <a:cubicBezTo>
                      <a:pt x="465" y="598"/>
                      <a:pt x="471" y="589"/>
                      <a:pt x="476" y="581"/>
                    </a:cubicBezTo>
                    <a:cubicBezTo>
                      <a:pt x="480" y="575"/>
                      <a:pt x="485" y="571"/>
                      <a:pt x="489" y="565"/>
                    </a:cubicBezTo>
                    <a:cubicBezTo>
                      <a:pt x="488" y="572"/>
                      <a:pt x="489" y="578"/>
                      <a:pt x="493" y="584"/>
                    </a:cubicBezTo>
                    <a:cubicBezTo>
                      <a:pt x="493" y="585"/>
                      <a:pt x="494" y="585"/>
                      <a:pt x="494" y="586"/>
                    </a:cubicBezTo>
                    <a:cubicBezTo>
                      <a:pt x="494" y="586"/>
                      <a:pt x="494" y="586"/>
                      <a:pt x="494" y="586"/>
                    </a:cubicBezTo>
                    <a:cubicBezTo>
                      <a:pt x="490" y="595"/>
                      <a:pt x="483" y="602"/>
                      <a:pt x="476" y="608"/>
                    </a:cubicBezTo>
                    <a:cubicBezTo>
                      <a:pt x="476" y="608"/>
                      <a:pt x="476" y="608"/>
                      <a:pt x="475" y="608"/>
                    </a:cubicBezTo>
                    <a:cubicBezTo>
                      <a:pt x="478" y="608"/>
                      <a:pt x="478" y="608"/>
                      <a:pt x="478" y="608"/>
                    </a:cubicBezTo>
                    <a:cubicBezTo>
                      <a:pt x="480" y="607"/>
                      <a:pt x="481" y="606"/>
                      <a:pt x="483" y="604"/>
                    </a:cubicBezTo>
                    <a:cubicBezTo>
                      <a:pt x="484" y="605"/>
                      <a:pt x="485" y="607"/>
                      <a:pt x="486" y="608"/>
                    </a:cubicBezTo>
                    <a:cubicBezTo>
                      <a:pt x="487" y="608"/>
                      <a:pt x="487" y="608"/>
                      <a:pt x="487" y="608"/>
                    </a:cubicBezTo>
                    <a:cubicBezTo>
                      <a:pt x="486" y="606"/>
                      <a:pt x="485" y="605"/>
                      <a:pt x="484" y="603"/>
                    </a:cubicBezTo>
                    <a:cubicBezTo>
                      <a:pt x="486" y="601"/>
                      <a:pt x="488" y="599"/>
                      <a:pt x="490" y="597"/>
                    </a:cubicBezTo>
                    <a:cubicBezTo>
                      <a:pt x="493" y="599"/>
                      <a:pt x="496" y="602"/>
                      <a:pt x="500" y="604"/>
                    </a:cubicBezTo>
                    <a:cubicBezTo>
                      <a:pt x="499" y="605"/>
                      <a:pt x="498" y="607"/>
                      <a:pt x="497" y="608"/>
                    </a:cubicBezTo>
                    <a:cubicBezTo>
                      <a:pt x="499" y="608"/>
                      <a:pt x="499" y="608"/>
                      <a:pt x="499" y="608"/>
                    </a:cubicBezTo>
                    <a:cubicBezTo>
                      <a:pt x="500" y="607"/>
                      <a:pt x="500" y="606"/>
                      <a:pt x="501" y="605"/>
                    </a:cubicBezTo>
                    <a:cubicBezTo>
                      <a:pt x="503" y="602"/>
                      <a:pt x="504" y="600"/>
                      <a:pt x="505" y="597"/>
                    </a:cubicBezTo>
                    <a:cubicBezTo>
                      <a:pt x="507" y="598"/>
                      <a:pt x="508" y="599"/>
                      <a:pt x="510" y="600"/>
                    </a:cubicBezTo>
                    <a:cubicBezTo>
                      <a:pt x="508" y="602"/>
                      <a:pt x="506" y="605"/>
                      <a:pt x="504" y="608"/>
                    </a:cubicBezTo>
                    <a:cubicBezTo>
                      <a:pt x="506" y="608"/>
                      <a:pt x="506" y="608"/>
                      <a:pt x="506" y="608"/>
                    </a:cubicBezTo>
                    <a:cubicBezTo>
                      <a:pt x="510" y="603"/>
                      <a:pt x="513" y="598"/>
                      <a:pt x="517" y="593"/>
                    </a:cubicBezTo>
                    <a:cubicBezTo>
                      <a:pt x="548" y="548"/>
                      <a:pt x="571" y="498"/>
                      <a:pt x="592" y="448"/>
                    </a:cubicBezTo>
                    <a:cubicBezTo>
                      <a:pt x="596" y="439"/>
                      <a:pt x="599" y="430"/>
                      <a:pt x="603" y="422"/>
                    </a:cubicBezTo>
                    <a:cubicBezTo>
                      <a:pt x="605" y="415"/>
                      <a:pt x="608" y="408"/>
                      <a:pt x="611" y="401"/>
                    </a:cubicBezTo>
                    <a:cubicBezTo>
                      <a:pt x="615" y="404"/>
                      <a:pt x="620" y="405"/>
                      <a:pt x="625" y="405"/>
                    </a:cubicBezTo>
                    <a:cubicBezTo>
                      <a:pt x="611" y="433"/>
                      <a:pt x="599" y="461"/>
                      <a:pt x="587" y="489"/>
                    </a:cubicBezTo>
                    <a:cubicBezTo>
                      <a:pt x="574" y="518"/>
                      <a:pt x="562" y="546"/>
                      <a:pt x="546" y="573"/>
                    </a:cubicBezTo>
                    <a:cubicBezTo>
                      <a:pt x="539" y="585"/>
                      <a:pt x="531" y="597"/>
                      <a:pt x="523" y="608"/>
                    </a:cubicBezTo>
                    <a:cubicBezTo>
                      <a:pt x="525" y="608"/>
                      <a:pt x="525" y="608"/>
                      <a:pt x="525" y="608"/>
                    </a:cubicBezTo>
                    <a:cubicBezTo>
                      <a:pt x="527" y="605"/>
                      <a:pt x="529" y="603"/>
                      <a:pt x="530" y="600"/>
                    </a:cubicBezTo>
                    <a:cubicBezTo>
                      <a:pt x="539" y="588"/>
                      <a:pt x="547" y="575"/>
                      <a:pt x="554" y="561"/>
                    </a:cubicBezTo>
                    <a:cubicBezTo>
                      <a:pt x="562" y="548"/>
                      <a:pt x="568" y="533"/>
                      <a:pt x="575" y="519"/>
                    </a:cubicBezTo>
                    <a:cubicBezTo>
                      <a:pt x="580" y="508"/>
                      <a:pt x="585" y="497"/>
                      <a:pt x="590" y="486"/>
                    </a:cubicBezTo>
                    <a:cubicBezTo>
                      <a:pt x="602" y="486"/>
                      <a:pt x="614" y="484"/>
                      <a:pt x="625" y="484"/>
                    </a:cubicBezTo>
                    <a:cubicBezTo>
                      <a:pt x="637" y="483"/>
                      <a:pt x="649" y="481"/>
                      <a:pt x="661" y="480"/>
                    </a:cubicBezTo>
                    <a:cubicBezTo>
                      <a:pt x="662" y="481"/>
                      <a:pt x="663" y="482"/>
                      <a:pt x="664" y="483"/>
                    </a:cubicBezTo>
                    <a:cubicBezTo>
                      <a:pt x="674" y="493"/>
                      <a:pt x="691" y="490"/>
                      <a:pt x="699" y="480"/>
                    </a:cubicBezTo>
                    <a:cubicBezTo>
                      <a:pt x="700" y="478"/>
                      <a:pt x="701" y="477"/>
                      <a:pt x="701" y="475"/>
                    </a:cubicBezTo>
                    <a:cubicBezTo>
                      <a:pt x="708" y="475"/>
                      <a:pt x="715" y="474"/>
                      <a:pt x="722" y="474"/>
                    </a:cubicBezTo>
                    <a:cubicBezTo>
                      <a:pt x="729" y="473"/>
                      <a:pt x="737" y="472"/>
                      <a:pt x="744" y="471"/>
                    </a:cubicBezTo>
                    <a:cubicBezTo>
                      <a:pt x="752" y="470"/>
                      <a:pt x="759" y="469"/>
                      <a:pt x="767" y="468"/>
                    </a:cubicBezTo>
                    <a:cubicBezTo>
                      <a:pt x="775" y="467"/>
                      <a:pt x="782" y="465"/>
                      <a:pt x="790" y="463"/>
                    </a:cubicBezTo>
                    <a:cubicBezTo>
                      <a:pt x="790" y="464"/>
                      <a:pt x="790" y="464"/>
                      <a:pt x="790" y="464"/>
                    </a:cubicBezTo>
                    <a:cubicBezTo>
                      <a:pt x="790" y="464"/>
                      <a:pt x="790" y="464"/>
                      <a:pt x="790" y="464"/>
                    </a:cubicBezTo>
                    <a:cubicBezTo>
                      <a:pt x="790" y="464"/>
                      <a:pt x="790" y="464"/>
                      <a:pt x="790" y="464"/>
                    </a:cubicBezTo>
                    <a:cubicBezTo>
                      <a:pt x="792" y="466"/>
                      <a:pt x="794" y="467"/>
                      <a:pt x="796" y="468"/>
                    </a:cubicBezTo>
                    <a:cubicBezTo>
                      <a:pt x="803" y="472"/>
                      <a:pt x="811" y="471"/>
                      <a:pt x="817" y="466"/>
                    </a:cubicBezTo>
                    <a:cubicBezTo>
                      <a:pt x="822" y="463"/>
                      <a:pt x="824" y="459"/>
                      <a:pt x="826" y="455"/>
                    </a:cubicBezTo>
                    <a:cubicBezTo>
                      <a:pt x="834" y="454"/>
                      <a:pt x="842" y="450"/>
                      <a:pt x="849" y="447"/>
                    </a:cubicBezTo>
                    <a:cubicBezTo>
                      <a:pt x="858" y="444"/>
                      <a:pt x="866" y="441"/>
                      <a:pt x="874" y="437"/>
                    </a:cubicBezTo>
                    <a:cubicBezTo>
                      <a:pt x="890" y="431"/>
                      <a:pt x="906" y="423"/>
                      <a:pt x="919" y="411"/>
                    </a:cubicBezTo>
                    <a:cubicBezTo>
                      <a:pt x="919" y="411"/>
                      <a:pt x="919" y="410"/>
                      <a:pt x="919" y="410"/>
                    </a:cubicBezTo>
                    <a:cubicBezTo>
                      <a:pt x="925" y="413"/>
                      <a:pt x="933" y="413"/>
                      <a:pt x="939" y="410"/>
                    </a:cubicBezTo>
                    <a:cubicBezTo>
                      <a:pt x="944" y="407"/>
                      <a:pt x="948" y="402"/>
                      <a:pt x="950" y="396"/>
                    </a:cubicBezTo>
                    <a:cubicBezTo>
                      <a:pt x="952" y="391"/>
                      <a:pt x="952" y="386"/>
                      <a:pt x="950" y="382"/>
                    </a:cubicBezTo>
                    <a:cubicBezTo>
                      <a:pt x="956" y="376"/>
                      <a:pt x="961" y="369"/>
                      <a:pt x="966" y="362"/>
                    </a:cubicBezTo>
                    <a:cubicBezTo>
                      <a:pt x="970" y="354"/>
                      <a:pt x="975" y="346"/>
                      <a:pt x="979" y="338"/>
                    </a:cubicBezTo>
                    <a:cubicBezTo>
                      <a:pt x="982" y="331"/>
                      <a:pt x="985" y="324"/>
                      <a:pt x="987" y="317"/>
                    </a:cubicBezTo>
                    <a:cubicBezTo>
                      <a:pt x="989" y="310"/>
                      <a:pt x="991" y="303"/>
                      <a:pt x="991" y="296"/>
                    </a:cubicBezTo>
                    <a:cubicBezTo>
                      <a:pt x="994" y="297"/>
                      <a:pt x="996" y="297"/>
                      <a:pt x="999" y="296"/>
                    </a:cubicBezTo>
                    <a:cubicBezTo>
                      <a:pt x="999" y="299"/>
                      <a:pt x="998" y="301"/>
                      <a:pt x="998" y="303"/>
                    </a:cubicBezTo>
                    <a:cubicBezTo>
                      <a:pt x="997" y="307"/>
                      <a:pt x="996" y="310"/>
                      <a:pt x="995" y="313"/>
                    </a:cubicBezTo>
                    <a:cubicBezTo>
                      <a:pt x="993" y="321"/>
                      <a:pt x="990" y="330"/>
                      <a:pt x="987" y="338"/>
                    </a:cubicBezTo>
                    <a:cubicBezTo>
                      <a:pt x="980" y="354"/>
                      <a:pt x="970" y="368"/>
                      <a:pt x="959" y="381"/>
                    </a:cubicBezTo>
                    <a:cubicBezTo>
                      <a:pt x="958" y="381"/>
                      <a:pt x="958" y="381"/>
                      <a:pt x="958" y="381"/>
                    </a:cubicBezTo>
                    <a:cubicBezTo>
                      <a:pt x="958" y="381"/>
                      <a:pt x="958" y="382"/>
                      <a:pt x="958" y="382"/>
                    </a:cubicBezTo>
                    <a:cubicBezTo>
                      <a:pt x="958" y="385"/>
                      <a:pt x="959" y="387"/>
                      <a:pt x="959" y="389"/>
                    </a:cubicBezTo>
                    <a:cubicBezTo>
                      <a:pt x="959" y="392"/>
                      <a:pt x="959" y="395"/>
                      <a:pt x="958" y="398"/>
                    </a:cubicBezTo>
                    <a:cubicBezTo>
                      <a:pt x="957" y="403"/>
                      <a:pt x="955" y="408"/>
                      <a:pt x="951" y="412"/>
                    </a:cubicBezTo>
                    <a:cubicBezTo>
                      <a:pt x="944" y="421"/>
                      <a:pt x="932" y="424"/>
                      <a:pt x="921" y="420"/>
                    </a:cubicBezTo>
                    <a:cubicBezTo>
                      <a:pt x="921" y="420"/>
                      <a:pt x="921" y="420"/>
                      <a:pt x="921" y="420"/>
                    </a:cubicBezTo>
                    <a:cubicBezTo>
                      <a:pt x="921" y="420"/>
                      <a:pt x="920" y="420"/>
                      <a:pt x="920" y="420"/>
                    </a:cubicBezTo>
                    <a:cubicBezTo>
                      <a:pt x="917" y="423"/>
                      <a:pt x="914" y="425"/>
                      <a:pt x="911" y="427"/>
                    </a:cubicBezTo>
                    <a:cubicBezTo>
                      <a:pt x="908" y="429"/>
                      <a:pt x="904" y="431"/>
                      <a:pt x="901" y="433"/>
                    </a:cubicBezTo>
                    <a:cubicBezTo>
                      <a:pt x="894" y="438"/>
                      <a:pt x="886" y="441"/>
                      <a:pt x="878" y="445"/>
                    </a:cubicBezTo>
                    <a:cubicBezTo>
                      <a:pt x="871" y="448"/>
                      <a:pt x="863" y="451"/>
                      <a:pt x="856" y="454"/>
                    </a:cubicBezTo>
                    <a:cubicBezTo>
                      <a:pt x="848" y="457"/>
                      <a:pt x="840" y="459"/>
                      <a:pt x="832" y="460"/>
                    </a:cubicBezTo>
                    <a:cubicBezTo>
                      <a:pt x="832" y="461"/>
                      <a:pt x="832" y="461"/>
                      <a:pt x="832" y="461"/>
                    </a:cubicBezTo>
                    <a:cubicBezTo>
                      <a:pt x="832" y="461"/>
                      <a:pt x="832" y="461"/>
                      <a:pt x="831" y="462"/>
                    </a:cubicBezTo>
                    <a:cubicBezTo>
                      <a:pt x="831" y="472"/>
                      <a:pt x="821" y="477"/>
                      <a:pt x="812" y="479"/>
                    </a:cubicBezTo>
                    <a:cubicBezTo>
                      <a:pt x="803" y="481"/>
                      <a:pt x="793" y="479"/>
                      <a:pt x="786" y="472"/>
                    </a:cubicBezTo>
                    <a:cubicBezTo>
                      <a:pt x="787" y="471"/>
                      <a:pt x="786" y="471"/>
                      <a:pt x="785" y="471"/>
                    </a:cubicBezTo>
                    <a:cubicBezTo>
                      <a:pt x="784" y="472"/>
                      <a:pt x="782" y="472"/>
                      <a:pt x="781" y="472"/>
                    </a:cubicBezTo>
                    <a:cubicBezTo>
                      <a:pt x="779" y="472"/>
                      <a:pt x="778" y="473"/>
                      <a:pt x="776" y="473"/>
                    </a:cubicBezTo>
                    <a:cubicBezTo>
                      <a:pt x="773" y="473"/>
                      <a:pt x="770" y="474"/>
                      <a:pt x="767" y="475"/>
                    </a:cubicBezTo>
                    <a:cubicBezTo>
                      <a:pt x="760" y="476"/>
                      <a:pt x="753" y="477"/>
                      <a:pt x="747" y="478"/>
                    </a:cubicBezTo>
                    <a:cubicBezTo>
                      <a:pt x="733" y="480"/>
                      <a:pt x="720" y="482"/>
                      <a:pt x="706" y="482"/>
                    </a:cubicBezTo>
                    <a:cubicBezTo>
                      <a:pt x="706" y="482"/>
                      <a:pt x="705" y="482"/>
                      <a:pt x="705" y="483"/>
                    </a:cubicBezTo>
                    <a:cubicBezTo>
                      <a:pt x="705" y="484"/>
                      <a:pt x="703" y="487"/>
                      <a:pt x="702" y="488"/>
                    </a:cubicBezTo>
                    <a:cubicBezTo>
                      <a:pt x="700" y="490"/>
                      <a:pt x="698" y="491"/>
                      <a:pt x="696" y="492"/>
                    </a:cubicBezTo>
                    <a:cubicBezTo>
                      <a:pt x="692" y="495"/>
                      <a:pt x="687" y="497"/>
                      <a:pt x="682" y="497"/>
                    </a:cubicBezTo>
                    <a:cubicBezTo>
                      <a:pt x="672" y="498"/>
                      <a:pt x="661" y="496"/>
                      <a:pt x="656" y="488"/>
                    </a:cubicBezTo>
                    <a:cubicBezTo>
                      <a:pt x="655" y="487"/>
                      <a:pt x="655" y="487"/>
                      <a:pt x="655" y="488"/>
                    </a:cubicBezTo>
                    <a:cubicBezTo>
                      <a:pt x="646" y="490"/>
                      <a:pt x="637" y="489"/>
                      <a:pt x="628" y="490"/>
                    </a:cubicBezTo>
                    <a:cubicBezTo>
                      <a:pt x="619" y="491"/>
                      <a:pt x="610" y="492"/>
                      <a:pt x="601" y="493"/>
                    </a:cubicBezTo>
                    <a:cubicBezTo>
                      <a:pt x="601" y="492"/>
                      <a:pt x="600" y="492"/>
                      <a:pt x="600" y="493"/>
                    </a:cubicBezTo>
                    <a:cubicBezTo>
                      <a:pt x="594" y="507"/>
                      <a:pt x="585" y="520"/>
                      <a:pt x="579" y="533"/>
                    </a:cubicBezTo>
                    <a:cubicBezTo>
                      <a:pt x="572" y="548"/>
                      <a:pt x="565" y="562"/>
                      <a:pt x="557" y="576"/>
                    </a:cubicBezTo>
                    <a:cubicBezTo>
                      <a:pt x="552" y="587"/>
                      <a:pt x="545" y="597"/>
                      <a:pt x="539" y="608"/>
                    </a:cubicBezTo>
                    <a:cubicBezTo>
                      <a:pt x="541" y="608"/>
                      <a:pt x="541" y="608"/>
                      <a:pt x="541" y="608"/>
                    </a:cubicBezTo>
                    <a:cubicBezTo>
                      <a:pt x="544" y="603"/>
                      <a:pt x="546" y="599"/>
                      <a:pt x="549" y="594"/>
                    </a:cubicBezTo>
                    <a:cubicBezTo>
                      <a:pt x="552" y="589"/>
                      <a:pt x="555" y="584"/>
                      <a:pt x="558" y="578"/>
                    </a:cubicBezTo>
                    <a:cubicBezTo>
                      <a:pt x="556" y="588"/>
                      <a:pt x="555" y="598"/>
                      <a:pt x="554" y="608"/>
                    </a:cubicBezTo>
                    <a:cubicBezTo>
                      <a:pt x="556" y="608"/>
                      <a:pt x="556" y="608"/>
                      <a:pt x="556" y="608"/>
                    </a:cubicBezTo>
                    <a:cubicBezTo>
                      <a:pt x="557" y="596"/>
                      <a:pt x="558" y="585"/>
                      <a:pt x="561" y="573"/>
                    </a:cubicBezTo>
                    <a:cubicBezTo>
                      <a:pt x="564" y="566"/>
                      <a:pt x="568" y="560"/>
                      <a:pt x="571" y="553"/>
                    </a:cubicBezTo>
                    <a:cubicBezTo>
                      <a:pt x="573" y="550"/>
                      <a:pt x="575" y="546"/>
                      <a:pt x="576" y="542"/>
                    </a:cubicBezTo>
                    <a:cubicBezTo>
                      <a:pt x="575" y="548"/>
                      <a:pt x="573" y="553"/>
                      <a:pt x="572" y="558"/>
                    </a:cubicBezTo>
                    <a:cubicBezTo>
                      <a:pt x="572" y="559"/>
                      <a:pt x="572" y="560"/>
                      <a:pt x="571" y="561"/>
                    </a:cubicBezTo>
                    <a:cubicBezTo>
                      <a:pt x="571" y="561"/>
                      <a:pt x="571" y="561"/>
                      <a:pt x="571" y="561"/>
                    </a:cubicBezTo>
                    <a:cubicBezTo>
                      <a:pt x="568" y="573"/>
                      <a:pt x="566" y="585"/>
                      <a:pt x="565" y="597"/>
                    </a:cubicBezTo>
                    <a:cubicBezTo>
                      <a:pt x="564" y="601"/>
                      <a:pt x="564" y="604"/>
                      <a:pt x="564" y="608"/>
                    </a:cubicBezTo>
                    <a:cubicBezTo>
                      <a:pt x="566" y="608"/>
                      <a:pt x="566" y="608"/>
                      <a:pt x="566" y="608"/>
                    </a:cubicBezTo>
                    <a:cubicBezTo>
                      <a:pt x="566" y="601"/>
                      <a:pt x="567" y="594"/>
                      <a:pt x="568" y="587"/>
                    </a:cubicBezTo>
                    <a:close/>
                    <a:moveTo>
                      <a:pt x="766" y="586"/>
                    </a:moveTo>
                    <a:cubicBezTo>
                      <a:pt x="759" y="585"/>
                      <a:pt x="751" y="584"/>
                      <a:pt x="744" y="584"/>
                    </a:cubicBezTo>
                    <a:cubicBezTo>
                      <a:pt x="754" y="581"/>
                      <a:pt x="763" y="579"/>
                      <a:pt x="773" y="577"/>
                    </a:cubicBezTo>
                    <a:cubicBezTo>
                      <a:pt x="774" y="580"/>
                      <a:pt x="773" y="584"/>
                      <a:pt x="771" y="587"/>
                    </a:cubicBezTo>
                    <a:cubicBezTo>
                      <a:pt x="769" y="586"/>
                      <a:pt x="768" y="586"/>
                      <a:pt x="766" y="586"/>
                    </a:cubicBezTo>
                    <a:close/>
                    <a:moveTo>
                      <a:pt x="773" y="587"/>
                    </a:moveTo>
                    <a:cubicBezTo>
                      <a:pt x="774" y="585"/>
                      <a:pt x="775" y="582"/>
                      <a:pt x="775" y="579"/>
                    </a:cubicBezTo>
                    <a:cubicBezTo>
                      <a:pt x="776" y="582"/>
                      <a:pt x="779" y="585"/>
                      <a:pt x="781" y="588"/>
                    </a:cubicBezTo>
                    <a:cubicBezTo>
                      <a:pt x="782" y="588"/>
                      <a:pt x="782" y="589"/>
                      <a:pt x="783" y="589"/>
                    </a:cubicBezTo>
                    <a:cubicBezTo>
                      <a:pt x="779" y="588"/>
                      <a:pt x="776" y="588"/>
                      <a:pt x="773" y="587"/>
                    </a:cubicBezTo>
                    <a:close/>
                    <a:moveTo>
                      <a:pt x="796" y="581"/>
                    </a:moveTo>
                    <a:cubicBezTo>
                      <a:pt x="795" y="584"/>
                      <a:pt x="794" y="587"/>
                      <a:pt x="792" y="589"/>
                    </a:cubicBezTo>
                    <a:cubicBezTo>
                      <a:pt x="789" y="592"/>
                      <a:pt x="785" y="589"/>
                      <a:pt x="782" y="587"/>
                    </a:cubicBezTo>
                    <a:cubicBezTo>
                      <a:pt x="779" y="584"/>
                      <a:pt x="777" y="580"/>
                      <a:pt x="776" y="576"/>
                    </a:cubicBezTo>
                    <a:cubicBezTo>
                      <a:pt x="783" y="575"/>
                      <a:pt x="790" y="574"/>
                      <a:pt x="797" y="573"/>
                    </a:cubicBezTo>
                    <a:cubicBezTo>
                      <a:pt x="797" y="575"/>
                      <a:pt x="796" y="578"/>
                      <a:pt x="796" y="581"/>
                    </a:cubicBezTo>
                    <a:close/>
                    <a:moveTo>
                      <a:pt x="821" y="583"/>
                    </a:moveTo>
                    <a:cubicBezTo>
                      <a:pt x="820" y="588"/>
                      <a:pt x="819" y="595"/>
                      <a:pt x="813" y="595"/>
                    </a:cubicBezTo>
                    <a:cubicBezTo>
                      <a:pt x="808" y="596"/>
                      <a:pt x="805" y="590"/>
                      <a:pt x="803" y="586"/>
                    </a:cubicBezTo>
                    <a:cubicBezTo>
                      <a:pt x="803" y="584"/>
                      <a:pt x="802" y="581"/>
                      <a:pt x="801" y="579"/>
                    </a:cubicBezTo>
                    <a:cubicBezTo>
                      <a:pt x="801" y="577"/>
                      <a:pt x="800" y="574"/>
                      <a:pt x="800" y="572"/>
                    </a:cubicBezTo>
                    <a:cubicBezTo>
                      <a:pt x="806" y="571"/>
                      <a:pt x="812" y="570"/>
                      <a:pt x="818" y="569"/>
                    </a:cubicBezTo>
                    <a:cubicBezTo>
                      <a:pt x="819" y="569"/>
                      <a:pt x="820" y="569"/>
                      <a:pt x="821" y="569"/>
                    </a:cubicBezTo>
                    <a:cubicBezTo>
                      <a:pt x="821" y="574"/>
                      <a:pt x="821" y="579"/>
                      <a:pt x="821" y="583"/>
                    </a:cubicBezTo>
                    <a:close/>
                    <a:moveTo>
                      <a:pt x="846" y="585"/>
                    </a:moveTo>
                    <a:cubicBezTo>
                      <a:pt x="845" y="589"/>
                      <a:pt x="845" y="598"/>
                      <a:pt x="839" y="599"/>
                    </a:cubicBezTo>
                    <a:cubicBezTo>
                      <a:pt x="836" y="599"/>
                      <a:pt x="834" y="596"/>
                      <a:pt x="832" y="594"/>
                    </a:cubicBezTo>
                    <a:cubicBezTo>
                      <a:pt x="830" y="592"/>
                      <a:pt x="829" y="590"/>
                      <a:pt x="828" y="588"/>
                    </a:cubicBezTo>
                    <a:cubicBezTo>
                      <a:pt x="827" y="584"/>
                      <a:pt x="825" y="581"/>
                      <a:pt x="825" y="577"/>
                    </a:cubicBezTo>
                    <a:cubicBezTo>
                      <a:pt x="824" y="575"/>
                      <a:pt x="824" y="574"/>
                      <a:pt x="823" y="572"/>
                    </a:cubicBezTo>
                    <a:cubicBezTo>
                      <a:pt x="823" y="571"/>
                      <a:pt x="823" y="570"/>
                      <a:pt x="823" y="569"/>
                    </a:cubicBezTo>
                    <a:cubicBezTo>
                      <a:pt x="830" y="567"/>
                      <a:pt x="838" y="566"/>
                      <a:pt x="845" y="565"/>
                    </a:cubicBezTo>
                    <a:cubicBezTo>
                      <a:pt x="845" y="572"/>
                      <a:pt x="846" y="578"/>
                      <a:pt x="846" y="585"/>
                    </a:cubicBezTo>
                    <a:close/>
                    <a:moveTo>
                      <a:pt x="868" y="597"/>
                    </a:moveTo>
                    <a:cubicBezTo>
                      <a:pt x="867" y="599"/>
                      <a:pt x="865" y="603"/>
                      <a:pt x="862" y="602"/>
                    </a:cubicBezTo>
                    <a:cubicBezTo>
                      <a:pt x="860" y="601"/>
                      <a:pt x="858" y="598"/>
                      <a:pt x="857" y="596"/>
                    </a:cubicBezTo>
                    <a:cubicBezTo>
                      <a:pt x="856" y="594"/>
                      <a:pt x="856" y="592"/>
                      <a:pt x="855" y="590"/>
                    </a:cubicBezTo>
                    <a:cubicBezTo>
                      <a:pt x="852" y="582"/>
                      <a:pt x="851" y="573"/>
                      <a:pt x="848" y="565"/>
                    </a:cubicBezTo>
                    <a:cubicBezTo>
                      <a:pt x="855" y="564"/>
                      <a:pt x="862" y="563"/>
                      <a:pt x="869" y="562"/>
                    </a:cubicBezTo>
                    <a:cubicBezTo>
                      <a:pt x="869" y="570"/>
                      <a:pt x="869" y="578"/>
                      <a:pt x="870" y="586"/>
                    </a:cubicBezTo>
                    <a:cubicBezTo>
                      <a:pt x="870" y="589"/>
                      <a:pt x="869" y="593"/>
                      <a:pt x="868" y="597"/>
                    </a:cubicBezTo>
                    <a:close/>
                    <a:moveTo>
                      <a:pt x="895" y="595"/>
                    </a:moveTo>
                    <a:cubicBezTo>
                      <a:pt x="894" y="599"/>
                      <a:pt x="890" y="604"/>
                      <a:pt x="886" y="601"/>
                    </a:cubicBezTo>
                    <a:cubicBezTo>
                      <a:pt x="883" y="600"/>
                      <a:pt x="882" y="596"/>
                      <a:pt x="881" y="593"/>
                    </a:cubicBezTo>
                    <a:cubicBezTo>
                      <a:pt x="879" y="590"/>
                      <a:pt x="879" y="586"/>
                      <a:pt x="878" y="583"/>
                    </a:cubicBezTo>
                    <a:cubicBezTo>
                      <a:pt x="876" y="579"/>
                      <a:pt x="875" y="574"/>
                      <a:pt x="874" y="570"/>
                    </a:cubicBezTo>
                    <a:cubicBezTo>
                      <a:pt x="873" y="568"/>
                      <a:pt x="872" y="566"/>
                      <a:pt x="872" y="565"/>
                    </a:cubicBezTo>
                    <a:cubicBezTo>
                      <a:pt x="872" y="563"/>
                      <a:pt x="871" y="562"/>
                      <a:pt x="871" y="561"/>
                    </a:cubicBezTo>
                    <a:cubicBezTo>
                      <a:pt x="878" y="560"/>
                      <a:pt x="885" y="559"/>
                      <a:pt x="892" y="558"/>
                    </a:cubicBezTo>
                    <a:cubicBezTo>
                      <a:pt x="893" y="566"/>
                      <a:pt x="895" y="574"/>
                      <a:pt x="895" y="583"/>
                    </a:cubicBezTo>
                    <a:cubicBezTo>
                      <a:pt x="895" y="587"/>
                      <a:pt x="896" y="591"/>
                      <a:pt x="895" y="595"/>
                    </a:cubicBezTo>
                    <a:close/>
                    <a:moveTo>
                      <a:pt x="921" y="588"/>
                    </a:moveTo>
                    <a:cubicBezTo>
                      <a:pt x="921" y="590"/>
                      <a:pt x="921" y="593"/>
                      <a:pt x="919" y="595"/>
                    </a:cubicBezTo>
                    <a:cubicBezTo>
                      <a:pt x="918" y="598"/>
                      <a:pt x="915" y="599"/>
                      <a:pt x="912" y="598"/>
                    </a:cubicBezTo>
                    <a:cubicBezTo>
                      <a:pt x="908" y="596"/>
                      <a:pt x="905" y="592"/>
                      <a:pt x="903" y="588"/>
                    </a:cubicBezTo>
                    <a:cubicBezTo>
                      <a:pt x="901" y="584"/>
                      <a:pt x="900" y="579"/>
                      <a:pt x="899" y="574"/>
                    </a:cubicBezTo>
                    <a:cubicBezTo>
                      <a:pt x="897" y="569"/>
                      <a:pt x="895" y="563"/>
                      <a:pt x="894" y="557"/>
                    </a:cubicBezTo>
                    <a:cubicBezTo>
                      <a:pt x="895" y="557"/>
                      <a:pt x="895" y="557"/>
                      <a:pt x="896" y="557"/>
                    </a:cubicBezTo>
                    <a:cubicBezTo>
                      <a:pt x="902" y="555"/>
                      <a:pt x="909" y="554"/>
                      <a:pt x="915" y="552"/>
                    </a:cubicBezTo>
                    <a:cubicBezTo>
                      <a:pt x="915" y="557"/>
                      <a:pt x="914" y="562"/>
                      <a:pt x="915" y="567"/>
                    </a:cubicBezTo>
                    <a:cubicBezTo>
                      <a:pt x="915" y="574"/>
                      <a:pt x="918" y="581"/>
                      <a:pt x="921" y="588"/>
                    </a:cubicBezTo>
                    <a:close/>
                    <a:moveTo>
                      <a:pt x="1029" y="501"/>
                    </a:moveTo>
                    <a:cubicBezTo>
                      <a:pt x="1031" y="499"/>
                      <a:pt x="1033" y="498"/>
                      <a:pt x="1035" y="496"/>
                    </a:cubicBezTo>
                    <a:cubicBezTo>
                      <a:pt x="1036" y="499"/>
                      <a:pt x="1038" y="502"/>
                      <a:pt x="1040" y="505"/>
                    </a:cubicBezTo>
                    <a:cubicBezTo>
                      <a:pt x="1042" y="508"/>
                      <a:pt x="1044" y="511"/>
                      <a:pt x="1045" y="514"/>
                    </a:cubicBezTo>
                    <a:cubicBezTo>
                      <a:pt x="1048" y="520"/>
                      <a:pt x="1052" y="526"/>
                      <a:pt x="1052" y="532"/>
                    </a:cubicBezTo>
                    <a:cubicBezTo>
                      <a:pt x="1047" y="523"/>
                      <a:pt x="1039" y="514"/>
                      <a:pt x="1030" y="507"/>
                    </a:cubicBezTo>
                    <a:cubicBezTo>
                      <a:pt x="1029" y="506"/>
                      <a:pt x="1027" y="505"/>
                      <a:pt x="1025" y="503"/>
                    </a:cubicBezTo>
                    <a:cubicBezTo>
                      <a:pt x="1027" y="503"/>
                      <a:pt x="1028" y="501"/>
                      <a:pt x="1029" y="501"/>
                    </a:cubicBezTo>
                    <a:close/>
                    <a:moveTo>
                      <a:pt x="996" y="367"/>
                    </a:moveTo>
                    <a:cubicBezTo>
                      <a:pt x="992" y="366"/>
                      <a:pt x="987" y="363"/>
                      <a:pt x="986" y="358"/>
                    </a:cubicBezTo>
                    <a:cubicBezTo>
                      <a:pt x="986" y="353"/>
                      <a:pt x="994" y="357"/>
                      <a:pt x="996" y="358"/>
                    </a:cubicBezTo>
                    <a:cubicBezTo>
                      <a:pt x="999" y="360"/>
                      <a:pt x="1000" y="363"/>
                      <a:pt x="1002" y="365"/>
                    </a:cubicBezTo>
                    <a:cubicBezTo>
                      <a:pt x="1003" y="368"/>
                      <a:pt x="1005" y="370"/>
                      <a:pt x="1006" y="373"/>
                    </a:cubicBezTo>
                    <a:cubicBezTo>
                      <a:pt x="1003" y="371"/>
                      <a:pt x="999" y="369"/>
                      <a:pt x="996" y="367"/>
                    </a:cubicBezTo>
                    <a:close/>
                    <a:moveTo>
                      <a:pt x="999" y="380"/>
                    </a:moveTo>
                    <a:cubicBezTo>
                      <a:pt x="995" y="382"/>
                      <a:pt x="992" y="383"/>
                      <a:pt x="988" y="384"/>
                    </a:cubicBezTo>
                    <a:cubicBezTo>
                      <a:pt x="985" y="385"/>
                      <a:pt x="981" y="386"/>
                      <a:pt x="978" y="386"/>
                    </a:cubicBezTo>
                    <a:cubicBezTo>
                      <a:pt x="975" y="385"/>
                      <a:pt x="971" y="383"/>
                      <a:pt x="973" y="380"/>
                    </a:cubicBezTo>
                    <a:cubicBezTo>
                      <a:pt x="974" y="377"/>
                      <a:pt x="978" y="376"/>
                      <a:pt x="981" y="375"/>
                    </a:cubicBezTo>
                    <a:cubicBezTo>
                      <a:pt x="984" y="375"/>
                      <a:pt x="987" y="375"/>
                      <a:pt x="990" y="375"/>
                    </a:cubicBezTo>
                    <a:cubicBezTo>
                      <a:pt x="993" y="375"/>
                      <a:pt x="996" y="375"/>
                      <a:pt x="999" y="375"/>
                    </a:cubicBezTo>
                    <a:cubicBezTo>
                      <a:pt x="1001" y="375"/>
                      <a:pt x="1003" y="375"/>
                      <a:pt x="1005" y="375"/>
                    </a:cubicBezTo>
                    <a:cubicBezTo>
                      <a:pt x="1006" y="375"/>
                      <a:pt x="1006" y="375"/>
                      <a:pt x="1007" y="376"/>
                    </a:cubicBezTo>
                    <a:cubicBezTo>
                      <a:pt x="1004" y="377"/>
                      <a:pt x="1002" y="379"/>
                      <a:pt x="999" y="380"/>
                    </a:cubicBezTo>
                    <a:close/>
                    <a:moveTo>
                      <a:pt x="1010" y="377"/>
                    </a:moveTo>
                    <a:cubicBezTo>
                      <a:pt x="1010" y="377"/>
                      <a:pt x="1010" y="377"/>
                      <a:pt x="1010" y="377"/>
                    </a:cubicBezTo>
                    <a:cubicBezTo>
                      <a:pt x="1012" y="378"/>
                      <a:pt x="1014" y="379"/>
                      <a:pt x="1017" y="380"/>
                    </a:cubicBezTo>
                    <a:cubicBezTo>
                      <a:pt x="1016" y="384"/>
                      <a:pt x="1015" y="389"/>
                      <a:pt x="1017" y="393"/>
                    </a:cubicBezTo>
                    <a:cubicBezTo>
                      <a:pt x="1009" y="396"/>
                      <a:pt x="1004" y="405"/>
                      <a:pt x="1002" y="413"/>
                    </a:cubicBezTo>
                    <a:cubicBezTo>
                      <a:pt x="1001" y="422"/>
                      <a:pt x="1003" y="430"/>
                      <a:pt x="1009" y="436"/>
                    </a:cubicBezTo>
                    <a:cubicBezTo>
                      <a:pt x="1015" y="443"/>
                      <a:pt x="1025" y="447"/>
                      <a:pt x="1033" y="445"/>
                    </a:cubicBezTo>
                    <a:cubicBezTo>
                      <a:pt x="1041" y="444"/>
                      <a:pt x="1049" y="436"/>
                      <a:pt x="1048" y="428"/>
                    </a:cubicBezTo>
                    <a:cubicBezTo>
                      <a:pt x="1047" y="422"/>
                      <a:pt x="1042" y="418"/>
                      <a:pt x="1037" y="419"/>
                    </a:cubicBezTo>
                    <a:cubicBezTo>
                      <a:pt x="1036" y="419"/>
                      <a:pt x="1036" y="420"/>
                      <a:pt x="1036" y="420"/>
                    </a:cubicBezTo>
                    <a:cubicBezTo>
                      <a:pt x="1036" y="420"/>
                      <a:pt x="1036" y="420"/>
                      <a:pt x="1037" y="421"/>
                    </a:cubicBezTo>
                    <a:cubicBezTo>
                      <a:pt x="1040" y="423"/>
                      <a:pt x="1041" y="430"/>
                      <a:pt x="1038" y="433"/>
                    </a:cubicBezTo>
                    <a:cubicBezTo>
                      <a:pt x="1036" y="438"/>
                      <a:pt x="1030" y="437"/>
                      <a:pt x="1026" y="434"/>
                    </a:cubicBezTo>
                    <a:cubicBezTo>
                      <a:pt x="1017" y="429"/>
                      <a:pt x="1020" y="416"/>
                      <a:pt x="1028" y="411"/>
                    </a:cubicBezTo>
                    <a:cubicBezTo>
                      <a:pt x="1036" y="406"/>
                      <a:pt x="1048" y="410"/>
                      <a:pt x="1054" y="417"/>
                    </a:cubicBezTo>
                    <a:cubicBezTo>
                      <a:pt x="1061" y="425"/>
                      <a:pt x="1059" y="437"/>
                      <a:pt x="1052" y="445"/>
                    </a:cubicBezTo>
                    <a:cubicBezTo>
                      <a:pt x="1045" y="453"/>
                      <a:pt x="1033" y="455"/>
                      <a:pt x="1023" y="454"/>
                    </a:cubicBezTo>
                    <a:cubicBezTo>
                      <a:pt x="1013" y="454"/>
                      <a:pt x="1002" y="448"/>
                      <a:pt x="995" y="440"/>
                    </a:cubicBezTo>
                    <a:cubicBezTo>
                      <a:pt x="989" y="431"/>
                      <a:pt x="988" y="420"/>
                      <a:pt x="989" y="409"/>
                    </a:cubicBezTo>
                    <a:cubicBezTo>
                      <a:pt x="991" y="398"/>
                      <a:pt x="997" y="388"/>
                      <a:pt x="1005" y="381"/>
                    </a:cubicBezTo>
                    <a:cubicBezTo>
                      <a:pt x="1007" y="379"/>
                      <a:pt x="1009" y="378"/>
                      <a:pt x="1010" y="377"/>
                    </a:cubicBezTo>
                    <a:close/>
                    <a:moveTo>
                      <a:pt x="1023" y="372"/>
                    </a:moveTo>
                    <a:cubicBezTo>
                      <a:pt x="1019" y="372"/>
                      <a:pt x="1015" y="368"/>
                      <a:pt x="1016" y="364"/>
                    </a:cubicBezTo>
                    <a:cubicBezTo>
                      <a:pt x="1017" y="360"/>
                      <a:pt x="1020" y="358"/>
                      <a:pt x="1023" y="356"/>
                    </a:cubicBezTo>
                    <a:cubicBezTo>
                      <a:pt x="1027" y="355"/>
                      <a:pt x="1030" y="354"/>
                      <a:pt x="1034" y="354"/>
                    </a:cubicBezTo>
                    <a:cubicBezTo>
                      <a:pt x="1032" y="359"/>
                      <a:pt x="1032" y="364"/>
                      <a:pt x="1033" y="370"/>
                    </a:cubicBezTo>
                    <a:cubicBezTo>
                      <a:pt x="1033" y="370"/>
                      <a:pt x="1033" y="370"/>
                      <a:pt x="1033" y="370"/>
                    </a:cubicBezTo>
                    <a:cubicBezTo>
                      <a:pt x="1030" y="371"/>
                      <a:pt x="1026" y="372"/>
                      <a:pt x="1023" y="372"/>
                    </a:cubicBezTo>
                    <a:close/>
                    <a:moveTo>
                      <a:pt x="1028" y="392"/>
                    </a:moveTo>
                    <a:cubicBezTo>
                      <a:pt x="1021" y="386"/>
                      <a:pt x="1028" y="377"/>
                      <a:pt x="1034" y="373"/>
                    </a:cubicBezTo>
                    <a:cubicBezTo>
                      <a:pt x="1036" y="377"/>
                      <a:pt x="1040" y="380"/>
                      <a:pt x="1045" y="381"/>
                    </a:cubicBezTo>
                    <a:cubicBezTo>
                      <a:pt x="1043" y="388"/>
                      <a:pt x="1035" y="397"/>
                      <a:pt x="1028" y="392"/>
                    </a:cubicBezTo>
                    <a:close/>
                    <a:moveTo>
                      <a:pt x="1058" y="394"/>
                    </a:moveTo>
                    <a:cubicBezTo>
                      <a:pt x="1050" y="397"/>
                      <a:pt x="1048" y="388"/>
                      <a:pt x="1047" y="382"/>
                    </a:cubicBezTo>
                    <a:cubicBezTo>
                      <a:pt x="1050" y="382"/>
                      <a:pt x="1052" y="381"/>
                      <a:pt x="1054" y="381"/>
                    </a:cubicBezTo>
                    <a:cubicBezTo>
                      <a:pt x="1056" y="380"/>
                      <a:pt x="1058" y="379"/>
                      <a:pt x="1059" y="378"/>
                    </a:cubicBezTo>
                    <a:cubicBezTo>
                      <a:pt x="1063" y="382"/>
                      <a:pt x="1066" y="391"/>
                      <a:pt x="1058" y="394"/>
                    </a:cubicBezTo>
                    <a:close/>
                    <a:moveTo>
                      <a:pt x="1063" y="313"/>
                    </a:moveTo>
                    <a:cubicBezTo>
                      <a:pt x="1063" y="326"/>
                      <a:pt x="1066" y="338"/>
                      <a:pt x="1066" y="351"/>
                    </a:cubicBezTo>
                    <a:cubicBezTo>
                      <a:pt x="1066" y="360"/>
                      <a:pt x="1065" y="371"/>
                      <a:pt x="1057" y="377"/>
                    </a:cubicBezTo>
                    <a:cubicBezTo>
                      <a:pt x="1053" y="380"/>
                      <a:pt x="1048" y="381"/>
                      <a:pt x="1043" y="379"/>
                    </a:cubicBezTo>
                    <a:cubicBezTo>
                      <a:pt x="1037" y="377"/>
                      <a:pt x="1034" y="372"/>
                      <a:pt x="1034" y="366"/>
                    </a:cubicBezTo>
                    <a:cubicBezTo>
                      <a:pt x="1034" y="361"/>
                      <a:pt x="1035" y="356"/>
                      <a:pt x="1037" y="351"/>
                    </a:cubicBezTo>
                    <a:cubicBezTo>
                      <a:pt x="1039" y="345"/>
                      <a:pt x="1042" y="340"/>
                      <a:pt x="1046" y="334"/>
                    </a:cubicBezTo>
                    <a:cubicBezTo>
                      <a:pt x="1048" y="331"/>
                      <a:pt x="1051" y="327"/>
                      <a:pt x="1053" y="323"/>
                    </a:cubicBezTo>
                    <a:cubicBezTo>
                      <a:pt x="1056" y="320"/>
                      <a:pt x="1059" y="316"/>
                      <a:pt x="1062" y="313"/>
                    </a:cubicBezTo>
                    <a:cubicBezTo>
                      <a:pt x="1062" y="313"/>
                      <a:pt x="1063" y="313"/>
                      <a:pt x="1063" y="313"/>
                    </a:cubicBezTo>
                    <a:close/>
                    <a:moveTo>
                      <a:pt x="1052" y="308"/>
                    </a:moveTo>
                    <a:cubicBezTo>
                      <a:pt x="1054" y="310"/>
                      <a:pt x="1057" y="312"/>
                      <a:pt x="1060" y="313"/>
                    </a:cubicBezTo>
                    <a:cubicBezTo>
                      <a:pt x="1056" y="316"/>
                      <a:pt x="1053" y="321"/>
                      <a:pt x="1050" y="325"/>
                    </a:cubicBezTo>
                    <a:cubicBezTo>
                      <a:pt x="1046" y="330"/>
                      <a:pt x="1043" y="335"/>
                      <a:pt x="1040" y="341"/>
                    </a:cubicBezTo>
                    <a:cubicBezTo>
                      <a:pt x="1040" y="341"/>
                      <a:pt x="1040" y="341"/>
                      <a:pt x="1040" y="341"/>
                    </a:cubicBezTo>
                    <a:cubicBezTo>
                      <a:pt x="1032" y="346"/>
                      <a:pt x="1021" y="347"/>
                      <a:pt x="1013" y="343"/>
                    </a:cubicBezTo>
                    <a:cubicBezTo>
                      <a:pt x="1006" y="339"/>
                      <a:pt x="1003" y="330"/>
                      <a:pt x="1005" y="323"/>
                    </a:cubicBezTo>
                    <a:cubicBezTo>
                      <a:pt x="1007" y="315"/>
                      <a:pt x="1014" y="310"/>
                      <a:pt x="1021" y="311"/>
                    </a:cubicBezTo>
                    <a:cubicBezTo>
                      <a:pt x="1026" y="311"/>
                      <a:pt x="1030" y="315"/>
                      <a:pt x="1031" y="320"/>
                    </a:cubicBezTo>
                    <a:cubicBezTo>
                      <a:pt x="1032" y="325"/>
                      <a:pt x="1026" y="328"/>
                      <a:pt x="1021" y="328"/>
                    </a:cubicBezTo>
                    <a:cubicBezTo>
                      <a:pt x="1019" y="327"/>
                      <a:pt x="1017" y="326"/>
                      <a:pt x="1016" y="324"/>
                    </a:cubicBezTo>
                    <a:cubicBezTo>
                      <a:pt x="1016" y="324"/>
                      <a:pt x="1016" y="323"/>
                      <a:pt x="1016" y="323"/>
                    </a:cubicBezTo>
                    <a:cubicBezTo>
                      <a:pt x="1016" y="323"/>
                      <a:pt x="1015" y="323"/>
                      <a:pt x="1015" y="324"/>
                    </a:cubicBezTo>
                    <a:cubicBezTo>
                      <a:pt x="1013" y="327"/>
                      <a:pt x="1015" y="331"/>
                      <a:pt x="1018" y="333"/>
                    </a:cubicBezTo>
                    <a:cubicBezTo>
                      <a:pt x="1022" y="336"/>
                      <a:pt x="1027" y="336"/>
                      <a:pt x="1031" y="334"/>
                    </a:cubicBezTo>
                    <a:cubicBezTo>
                      <a:pt x="1036" y="332"/>
                      <a:pt x="1040" y="327"/>
                      <a:pt x="1043" y="323"/>
                    </a:cubicBezTo>
                    <a:cubicBezTo>
                      <a:pt x="1045" y="320"/>
                      <a:pt x="1046" y="318"/>
                      <a:pt x="1048" y="315"/>
                    </a:cubicBezTo>
                    <a:cubicBezTo>
                      <a:pt x="1049" y="313"/>
                      <a:pt x="1051" y="311"/>
                      <a:pt x="1052" y="308"/>
                    </a:cubicBezTo>
                    <a:close/>
                    <a:moveTo>
                      <a:pt x="1033" y="281"/>
                    </a:moveTo>
                    <a:cubicBezTo>
                      <a:pt x="1035" y="281"/>
                      <a:pt x="1036" y="282"/>
                      <a:pt x="1038" y="282"/>
                    </a:cubicBezTo>
                    <a:cubicBezTo>
                      <a:pt x="1043" y="283"/>
                      <a:pt x="1047" y="283"/>
                      <a:pt x="1052" y="283"/>
                    </a:cubicBezTo>
                    <a:cubicBezTo>
                      <a:pt x="1052" y="288"/>
                      <a:pt x="1050" y="292"/>
                      <a:pt x="1048" y="296"/>
                    </a:cubicBezTo>
                    <a:cubicBezTo>
                      <a:pt x="1046" y="300"/>
                      <a:pt x="1041" y="305"/>
                      <a:pt x="1036" y="302"/>
                    </a:cubicBezTo>
                    <a:cubicBezTo>
                      <a:pt x="1032" y="301"/>
                      <a:pt x="1032" y="295"/>
                      <a:pt x="1032" y="292"/>
                    </a:cubicBezTo>
                    <a:cubicBezTo>
                      <a:pt x="1032" y="288"/>
                      <a:pt x="1033" y="284"/>
                      <a:pt x="1033" y="281"/>
                    </a:cubicBezTo>
                    <a:close/>
                    <a:moveTo>
                      <a:pt x="1031" y="280"/>
                    </a:moveTo>
                    <a:cubicBezTo>
                      <a:pt x="1031" y="280"/>
                      <a:pt x="1031" y="280"/>
                      <a:pt x="1031" y="280"/>
                    </a:cubicBezTo>
                    <a:cubicBezTo>
                      <a:pt x="1030" y="284"/>
                      <a:pt x="1028" y="287"/>
                      <a:pt x="1026" y="290"/>
                    </a:cubicBezTo>
                    <a:cubicBezTo>
                      <a:pt x="1023" y="293"/>
                      <a:pt x="1020" y="296"/>
                      <a:pt x="1016" y="296"/>
                    </a:cubicBezTo>
                    <a:cubicBezTo>
                      <a:pt x="1011" y="295"/>
                      <a:pt x="1010" y="289"/>
                      <a:pt x="1010" y="285"/>
                    </a:cubicBezTo>
                    <a:cubicBezTo>
                      <a:pt x="1010" y="281"/>
                      <a:pt x="1012" y="277"/>
                      <a:pt x="1013" y="273"/>
                    </a:cubicBezTo>
                    <a:cubicBezTo>
                      <a:pt x="1019" y="276"/>
                      <a:pt x="1025" y="278"/>
                      <a:pt x="1031" y="280"/>
                    </a:cubicBezTo>
                    <a:close/>
                    <a:moveTo>
                      <a:pt x="1004" y="268"/>
                    </a:moveTo>
                    <a:cubicBezTo>
                      <a:pt x="1007" y="269"/>
                      <a:pt x="1009" y="271"/>
                      <a:pt x="1011" y="272"/>
                    </a:cubicBezTo>
                    <a:cubicBezTo>
                      <a:pt x="1009" y="275"/>
                      <a:pt x="1007" y="277"/>
                      <a:pt x="1005" y="280"/>
                    </a:cubicBezTo>
                    <a:cubicBezTo>
                      <a:pt x="1002" y="282"/>
                      <a:pt x="999" y="285"/>
                      <a:pt x="995" y="285"/>
                    </a:cubicBezTo>
                    <a:cubicBezTo>
                      <a:pt x="990" y="285"/>
                      <a:pt x="988" y="277"/>
                      <a:pt x="989" y="273"/>
                    </a:cubicBezTo>
                    <a:cubicBezTo>
                      <a:pt x="990" y="269"/>
                      <a:pt x="993" y="265"/>
                      <a:pt x="994" y="261"/>
                    </a:cubicBezTo>
                    <a:cubicBezTo>
                      <a:pt x="998" y="264"/>
                      <a:pt x="1001" y="266"/>
                      <a:pt x="1004" y="268"/>
                    </a:cubicBezTo>
                    <a:close/>
                    <a:moveTo>
                      <a:pt x="1063" y="200"/>
                    </a:moveTo>
                    <a:cubicBezTo>
                      <a:pt x="1064" y="203"/>
                      <a:pt x="1065" y="207"/>
                      <a:pt x="1065" y="211"/>
                    </a:cubicBezTo>
                    <a:cubicBezTo>
                      <a:pt x="1065" y="215"/>
                      <a:pt x="1065" y="221"/>
                      <a:pt x="1062" y="224"/>
                    </a:cubicBezTo>
                    <a:cubicBezTo>
                      <a:pt x="1061" y="226"/>
                      <a:pt x="1058" y="226"/>
                      <a:pt x="1056" y="225"/>
                    </a:cubicBezTo>
                    <a:cubicBezTo>
                      <a:pt x="1054" y="224"/>
                      <a:pt x="1053" y="221"/>
                      <a:pt x="1052" y="219"/>
                    </a:cubicBezTo>
                    <a:cubicBezTo>
                      <a:pt x="1050" y="213"/>
                      <a:pt x="1050" y="208"/>
                      <a:pt x="1050" y="202"/>
                    </a:cubicBezTo>
                    <a:cubicBezTo>
                      <a:pt x="1055" y="202"/>
                      <a:pt x="1059" y="201"/>
                      <a:pt x="1063" y="200"/>
                    </a:cubicBezTo>
                    <a:close/>
                    <a:moveTo>
                      <a:pt x="228" y="464"/>
                    </a:moveTo>
                    <a:cubicBezTo>
                      <a:pt x="231" y="472"/>
                      <a:pt x="231" y="480"/>
                      <a:pt x="234" y="488"/>
                    </a:cubicBezTo>
                    <a:cubicBezTo>
                      <a:pt x="236" y="497"/>
                      <a:pt x="238" y="506"/>
                      <a:pt x="241" y="514"/>
                    </a:cubicBezTo>
                    <a:cubicBezTo>
                      <a:pt x="234" y="509"/>
                      <a:pt x="226" y="505"/>
                      <a:pt x="219" y="501"/>
                    </a:cubicBezTo>
                    <a:cubicBezTo>
                      <a:pt x="214" y="499"/>
                      <a:pt x="210" y="497"/>
                      <a:pt x="205" y="495"/>
                    </a:cubicBezTo>
                    <a:cubicBezTo>
                      <a:pt x="201" y="493"/>
                      <a:pt x="197" y="492"/>
                      <a:pt x="193" y="491"/>
                    </a:cubicBezTo>
                    <a:cubicBezTo>
                      <a:pt x="204" y="480"/>
                      <a:pt x="215" y="472"/>
                      <a:pt x="228" y="464"/>
                    </a:cubicBezTo>
                    <a:close/>
                    <a:moveTo>
                      <a:pt x="178" y="508"/>
                    </a:moveTo>
                    <a:cubicBezTo>
                      <a:pt x="183" y="516"/>
                      <a:pt x="189" y="524"/>
                      <a:pt x="194" y="531"/>
                    </a:cubicBezTo>
                    <a:cubicBezTo>
                      <a:pt x="200" y="539"/>
                      <a:pt x="205" y="546"/>
                      <a:pt x="212" y="553"/>
                    </a:cubicBezTo>
                    <a:cubicBezTo>
                      <a:pt x="202" y="553"/>
                      <a:pt x="193" y="554"/>
                      <a:pt x="183" y="555"/>
                    </a:cubicBezTo>
                    <a:cubicBezTo>
                      <a:pt x="179" y="556"/>
                      <a:pt x="174" y="556"/>
                      <a:pt x="169" y="557"/>
                    </a:cubicBezTo>
                    <a:cubicBezTo>
                      <a:pt x="165" y="557"/>
                      <a:pt x="161" y="559"/>
                      <a:pt x="157" y="559"/>
                    </a:cubicBezTo>
                    <a:cubicBezTo>
                      <a:pt x="161" y="540"/>
                      <a:pt x="168" y="523"/>
                      <a:pt x="178" y="508"/>
                    </a:cubicBezTo>
                    <a:close/>
                    <a:moveTo>
                      <a:pt x="208" y="567"/>
                    </a:moveTo>
                    <a:cubicBezTo>
                      <a:pt x="205" y="576"/>
                      <a:pt x="204" y="586"/>
                      <a:pt x="204" y="595"/>
                    </a:cubicBezTo>
                    <a:cubicBezTo>
                      <a:pt x="204" y="596"/>
                      <a:pt x="204" y="596"/>
                      <a:pt x="204" y="597"/>
                    </a:cubicBezTo>
                    <a:cubicBezTo>
                      <a:pt x="201" y="595"/>
                      <a:pt x="197" y="594"/>
                      <a:pt x="193" y="592"/>
                    </a:cubicBezTo>
                    <a:cubicBezTo>
                      <a:pt x="189" y="590"/>
                      <a:pt x="184" y="587"/>
                      <a:pt x="180" y="585"/>
                    </a:cubicBezTo>
                    <a:cubicBezTo>
                      <a:pt x="176" y="582"/>
                      <a:pt x="172" y="580"/>
                      <a:pt x="168" y="578"/>
                    </a:cubicBezTo>
                    <a:cubicBezTo>
                      <a:pt x="164" y="575"/>
                      <a:pt x="161" y="573"/>
                      <a:pt x="157" y="571"/>
                    </a:cubicBezTo>
                    <a:cubicBezTo>
                      <a:pt x="161" y="571"/>
                      <a:pt x="164" y="569"/>
                      <a:pt x="168" y="568"/>
                    </a:cubicBezTo>
                    <a:cubicBezTo>
                      <a:pt x="173" y="567"/>
                      <a:pt x="178" y="566"/>
                      <a:pt x="183" y="566"/>
                    </a:cubicBezTo>
                    <a:cubicBezTo>
                      <a:pt x="192" y="565"/>
                      <a:pt x="200" y="562"/>
                      <a:pt x="209" y="563"/>
                    </a:cubicBezTo>
                    <a:cubicBezTo>
                      <a:pt x="209" y="564"/>
                      <a:pt x="208" y="565"/>
                      <a:pt x="208" y="567"/>
                    </a:cubicBezTo>
                    <a:close/>
                    <a:moveTo>
                      <a:pt x="210" y="561"/>
                    </a:moveTo>
                    <a:cubicBezTo>
                      <a:pt x="201" y="561"/>
                      <a:pt x="192" y="563"/>
                      <a:pt x="183" y="564"/>
                    </a:cubicBezTo>
                    <a:cubicBezTo>
                      <a:pt x="179" y="565"/>
                      <a:pt x="174" y="565"/>
                      <a:pt x="169" y="566"/>
                    </a:cubicBezTo>
                    <a:cubicBezTo>
                      <a:pt x="165" y="567"/>
                      <a:pt x="160" y="569"/>
                      <a:pt x="156" y="570"/>
                    </a:cubicBezTo>
                    <a:cubicBezTo>
                      <a:pt x="156" y="567"/>
                      <a:pt x="156" y="564"/>
                      <a:pt x="157" y="561"/>
                    </a:cubicBezTo>
                    <a:cubicBezTo>
                      <a:pt x="157" y="561"/>
                      <a:pt x="157" y="561"/>
                      <a:pt x="157" y="560"/>
                    </a:cubicBezTo>
                    <a:cubicBezTo>
                      <a:pt x="159" y="560"/>
                      <a:pt x="161" y="560"/>
                      <a:pt x="162" y="559"/>
                    </a:cubicBezTo>
                    <a:cubicBezTo>
                      <a:pt x="165" y="559"/>
                      <a:pt x="167" y="559"/>
                      <a:pt x="169" y="558"/>
                    </a:cubicBezTo>
                    <a:cubicBezTo>
                      <a:pt x="174" y="558"/>
                      <a:pt x="179" y="557"/>
                      <a:pt x="183" y="557"/>
                    </a:cubicBezTo>
                    <a:cubicBezTo>
                      <a:pt x="193" y="556"/>
                      <a:pt x="203" y="555"/>
                      <a:pt x="212" y="554"/>
                    </a:cubicBezTo>
                    <a:cubicBezTo>
                      <a:pt x="211" y="556"/>
                      <a:pt x="210" y="559"/>
                      <a:pt x="210" y="561"/>
                    </a:cubicBezTo>
                    <a:close/>
                    <a:moveTo>
                      <a:pt x="213" y="552"/>
                    </a:moveTo>
                    <a:cubicBezTo>
                      <a:pt x="207" y="545"/>
                      <a:pt x="201" y="538"/>
                      <a:pt x="196" y="530"/>
                    </a:cubicBezTo>
                    <a:cubicBezTo>
                      <a:pt x="190" y="523"/>
                      <a:pt x="184" y="515"/>
                      <a:pt x="179" y="507"/>
                    </a:cubicBezTo>
                    <a:cubicBezTo>
                      <a:pt x="181" y="505"/>
                      <a:pt x="182" y="503"/>
                      <a:pt x="184" y="501"/>
                    </a:cubicBezTo>
                    <a:cubicBezTo>
                      <a:pt x="186" y="504"/>
                      <a:pt x="189" y="507"/>
                      <a:pt x="191" y="510"/>
                    </a:cubicBezTo>
                    <a:cubicBezTo>
                      <a:pt x="194" y="514"/>
                      <a:pt x="197" y="517"/>
                      <a:pt x="200" y="521"/>
                    </a:cubicBezTo>
                    <a:cubicBezTo>
                      <a:pt x="206" y="528"/>
                      <a:pt x="211" y="536"/>
                      <a:pt x="218" y="543"/>
                    </a:cubicBezTo>
                    <a:cubicBezTo>
                      <a:pt x="216" y="546"/>
                      <a:pt x="215" y="549"/>
                      <a:pt x="213" y="552"/>
                    </a:cubicBezTo>
                    <a:close/>
                    <a:moveTo>
                      <a:pt x="222" y="538"/>
                    </a:moveTo>
                    <a:cubicBezTo>
                      <a:pt x="221" y="539"/>
                      <a:pt x="220" y="540"/>
                      <a:pt x="219" y="542"/>
                    </a:cubicBezTo>
                    <a:cubicBezTo>
                      <a:pt x="213" y="535"/>
                      <a:pt x="207" y="528"/>
                      <a:pt x="202" y="521"/>
                    </a:cubicBezTo>
                    <a:cubicBezTo>
                      <a:pt x="199" y="517"/>
                      <a:pt x="196" y="514"/>
                      <a:pt x="193" y="510"/>
                    </a:cubicBezTo>
                    <a:cubicBezTo>
                      <a:pt x="192" y="509"/>
                      <a:pt x="191" y="507"/>
                      <a:pt x="189" y="505"/>
                    </a:cubicBezTo>
                    <a:cubicBezTo>
                      <a:pt x="188" y="504"/>
                      <a:pt x="187" y="503"/>
                      <a:pt x="186" y="501"/>
                    </a:cubicBezTo>
                    <a:cubicBezTo>
                      <a:pt x="194" y="504"/>
                      <a:pt x="202" y="507"/>
                      <a:pt x="211" y="511"/>
                    </a:cubicBezTo>
                    <a:cubicBezTo>
                      <a:pt x="215" y="512"/>
                      <a:pt x="219" y="515"/>
                      <a:pt x="224" y="517"/>
                    </a:cubicBezTo>
                    <a:cubicBezTo>
                      <a:pt x="227" y="519"/>
                      <a:pt x="231" y="520"/>
                      <a:pt x="235" y="522"/>
                    </a:cubicBezTo>
                    <a:cubicBezTo>
                      <a:pt x="230" y="527"/>
                      <a:pt x="226" y="532"/>
                      <a:pt x="222" y="538"/>
                    </a:cubicBezTo>
                    <a:close/>
                    <a:moveTo>
                      <a:pt x="237" y="521"/>
                    </a:moveTo>
                    <a:cubicBezTo>
                      <a:pt x="233" y="519"/>
                      <a:pt x="228" y="517"/>
                      <a:pt x="224" y="515"/>
                    </a:cubicBezTo>
                    <a:cubicBezTo>
                      <a:pt x="220" y="513"/>
                      <a:pt x="216" y="511"/>
                      <a:pt x="212" y="509"/>
                    </a:cubicBezTo>
                    <a:cubicBezTo>
                      <a:pt x="208" y="508"/>
                      <a:pt x="203" y="506"/>
                      <a:pt x="199" y="504"/>
                    </a:cubicBezTo>
                    <a:cubicBezTo>
                      <a:pt x="195" y="503"/>
                      <a:pt x="190" y="501"/>
                      <a:pt x="185" y="499"/>
                    </a:cubicBezTo>
                    <a:cubicBezTo>
                      <a:pt x="188" y="497"/>
                      <a:pt x="190" y="494"/>
                      <a:pt x="192" y="492"/>
                    </a:cubicBezTo>
                    <a:cubicBezTo>
                      <a:pt x="201" y="495"/>
                      <a:pt x="210" y="499"/>
                      <a:pt x="218" y="503"/>
                    </a:cubicBezTo>
                    <a:cubicBezTo>
                      <a:pt x="226" y="507"/>
                      <a:pt x="234" y="512"/>
                      <a:pt x="242" y="516"/>
                    </a:cubicBezTo>
                    <a:cubicBezTo>
                      <a:pt x="240" y="518"/>
                      <a:pt x="238" y="519"/>
                      <a:pt x="237" y="521"/>
                    </a:cubicBezTo>
                    <a:close/>
                    <a:moveTo>
                      <a:pt x="244" y="515"/>
                    </a:moveTo>
                    <a:cubicBezTo>
                      <a:pt x="240" y="506"/>
                      <a:pt x="238" y="497"/>
                      <a:pt x="235" y="488"/>
                    </a:cubicBezTo>
                    <a:cubicBezTo>
                      <a:pt x="233" y="480"/>
                      <a:pt x="233" y="471"/>
                      <a:pt x="229" y="463"/>
                    </a:cubicBezTo>
                    <a:cubicBezTo>
                      <a:pt x="232" y="462"/>
                      <a:pt x="235" y="460"/>
                      <a:pt x="238" y="459"/>
                    </a:cubicBezTo>
                    <a:cubicBezTo>
                      <a:pt x="239" y="460"/>
                      <a:pt x="239" y="462"/>
                      <a:pt x="239" y="464"/>
                    </a:cubicBezTo>
                    <a:cubicBezTo>
                      <a:pt x="239" y="466"/>
                      <a:pt x="240" y="468"/>
                      <a:pt x="240" y="470"/>
                    </a:cubicBezTo>
                    <a:cubicBezTo>
                      <a:pt x="241" y="475"/>
                      <a:pt x="241" y="479"/>
                      <a:pt x="242" y="484"/>
                    </a:cubicBezTo>
                    <a:cubicBezTo>
                      <a:pt x="243" y="493"/>
                      <a:pt x="245" y="503"/>
                      <a:pt x="248" y="512"/>
                    </a:cubicBezTo>
                    <a:cubicBezTo>
                      <a:pt x="246" y="513"/>
                      <a:pt x="245" y="514"/>
                      <a:pt x="244" y="515"/>
                    </a:cubicBezTo>
                    <a:close/>
                    <a:moveTo>
                      <a:pt x="273" y="498"/>
                    </a:moveTo>
                    <a:cubicBezTo>
                      <a:pt x="264" y="501"/>
                      <a:pt x="256" y="506"/>
                      <a:pt x="249" y="511"/>
                    </a:cubicBezTo>
                    <a:cubicBezTo>
                      <a:pt x="247" y="502"/>
                      <a:pt x="245" y="492"/>
                      <a:pt x="243" y="483"/>
                    </a:cubicBezTo>
                    <a:cubicBezTo>
                      <a:pt x="243" y="478"/>
                      <a:pt x="242" y="473"/>
                      <a:pt x="242" y="469"/>
                    </a:cubicBezTo>
                    <a:cubicBezTo>
                      <a:pt x="241" y="467"/>
                      <a:pt x="241" y="464"/>
                      <a:pt x="241" y="462"/>
                    </a:cubicBezTo>
                    <a:cubicBezTo>
                      <a:pt x="241" y="461"/>
                      <a:pt x="241" y="460"/>
                      <a:pt x="240" y="460"/>
                    </a:cubicBezTo>
                    <a:cubicBezTo>
                      <a:pt x="243" y="462"/>
                      <a:pt x="246" y="465"/>
                      <a:pt x="249" y="467"/>
                    </a:cubicBezTo>
                    <a:cubicBezTo>
                      <a:pt x="253" y="470"/>
                      <a:pt x="256" y="473"/>
                      <a:pt x="260" y="477"/>
                    </a:cubicBezTo>
                    <a:cubicBezTo>
                      <a:pt x="263" y="480"/>
                      <a:pt x="267" y="483"/>
                      <a:pt x="270" y="487"/>
                    </a:cubicBezTo>
                    <a:cubicBezTo>
                      <a:pt x="273" y="489"/>
                      <a:pt x="276" y="492"/>
                      <a:pt x="279" y="495"/>
                    </a:cubicBezTo>
                    <a:cubicBezTo>
                      <a:pt x="277" y="496"/>
                      <a:pt x="275" y="497"/>
                      <a:pt x="273" y="498"/>
                    </a:cubicBezTo>
                    <a:close/>
                    <a:moveTo>
                      <a:pt x="281" y="494"/>
                    </a:moveTo>
                    <a:cubicBezTo>
                      <a:pt x="281" y="494"/>
                      <a:pt x="281" y="494"/>
                      <a:pt x="281" y="494"/>
                    </a:cubicBezTo>
                    <a:cubicBezTo>
                      <a:pt x="278" y="491"/>
                      <a:pt x="274" y="488"/>
                      <a:pt x="271" y="485"/>
                    </a:cubicBezTo>
                    <a:cubicBezTo>
                      <a:pt x="267" y="482"/>
                      <a:pt x="264" y="478"/>
                      <a:pt x="260" y="475"/>
                    </a:cubicBezTo>
                    <a:cubicBezTo>
                      <a:pt x="254" y="469"/>
                      <a:pt x="247" y="463"/>
                      <a:pt x="240" y="458"/>
                    </a:cubicBezTo>
                    <a:cubicBezTo>
                      <a:pt x="243" y="456"/>
                      <a:pt x="246" y="455"/>
                      <a:pt x="249" y="454"/>
                    </a:cubicBezTo>
                    <a:cubicBezTo>
                      <a:pt x="253" y="455"/>
                      <a:pt x="255" y="458"/>
                      <a:pt x="258" y="461"/>
                    </a:cubicBezTo>
                    <a:cubicBezTo>
                      <a:pt x="261" y="465"/>
                      <a:pt x="265" y="468"/>
                      <a:pt x="268" y="471"/>
                    </a:cubicBezTo>
                    <a:cubicBezTo>
                      <a:pt x="275" y="478"/>
                      <a:pt x="282" y="485"/>
                      <a:pt x="289" y="491"/>
                    </a:cubicBezTo>
                    <a:cubicBezTo>
                      <a:pt x="286" y="492"/>
                      <a:pt x="284" y="493"/>
                      <a:pt x="281" y="494"/>
                    </a:cubicBezTo>
                    <a:close/>
                    <a:moveTo>
                      <a:pt x="290" y="478"/>
                    </a:moveTo>
                    <a:cubicBezTo>
                      <a:pt x="290" y="482"/>
                      <a:pt x="290" y="486"/>
                      <a:pt x="290" y="490"/>
                    </a:cubicBezTo>
                    <a:cubicBezTo>
                      <a:pt x="282" y="484"/>
                      <a:pt x="275" y="477"/>
                      <a:pt x="269" y="470"/>
                    </a:cubicBezTo>
                    <a:cubicBezTo>
                      <a:pt x="265" y="466"/>
                      <a:pt x="262" y="463"/>
                      <a:pt x="258" y="459"/>
                    </a:cubicBezTo>
                    <a:cubicBezTo>
                      <a:pt x="256" y="457"/>
                      <a:pt x="254" y="454"/>
                      <a:pt x="251" y="453"/>
                    </a:cubicBezTo>
                    <a:cubicBezTo>
                      <a:pt x="264" y="447"/>
                      <a:pt x="279" y="442"/>
                      <a:pt x="293" y="438"/>
                    </a:cubicBezTo>
                    <a:cubicBezTo>
                      <a:pt x="293" y="447"/>
                      <a:pt x="292" y="456"/>
                      <a:pt x="291" y="464"/>
                    </a:cubicBezTo>
                    <a:cubicBezTo>
                      <a:pt x="291" y="469"/>
                      <a:pt x="290" y="474"/>
                      <a:pt x="290" y="478"/>
                    </a:cubicBezTo>
                    <a:close/>
                    <a:moveTo>
                      <a:pt x="298" y="489"/>
                    </a:moveTo>
                    <a:cubicBezTo>
                      <a:pt x="295" y="489"/>
                      <a:pt x="293" y="490"/>
                      <a:pt x="291" y="491"/>
                    </a:cubicBezTo>
                    <a:cubicBezTo>
                      <a:pt x="292" y="487"/>
                      <a:pt x="291" y="484"/>
                      <a:pt x="292" y="480"/>
                    </a:cubicBezTo>
                    <a:cubicBezTo>
                      <a:pt x="292" y="476"/>
                      <a:pt x="292" y="471"/>
                      <a:pt x="292" y="466"/>
                    </a:cubicBezTo>
                    <a:cubicBezTo>
                      <a:pt x="293" y="457"/>
                      <a:pt x="295" y="447"/>
                      <a:pt x="295" y="438"/>
                    </a:cubicBezTo>
                    <a:cubicBezTo>
                      <a:pt x="296" y="438"/>
                      <a:pt x="297" y="437"/>
                      <a:pt x="298" y="437"/>
                    </a:cubicBezTo>
                    <a:cubicBezTo>
                      <a:pt x="300" y="437"/>
                      <a:pt x="302" y="436"/>
                      <a:pt x="304" y="436"/>
                    </a:cubicBezTo>
                    <a:cubicBezTo>
                      <a:pt x="303" y="445"/>
                      <a:pt x="301" y="453"/>
                      <a:pt x="300" y="462"/>
                    </a:cubicBezTo>
                    <a:cubicBezTo>
                      <a:pt x="299" y="471"/>
                      <a:pt x="299" y="480"/>
                      <a:pt x="298" y="489"/>
                    </a:cubicBezTo>
                    <a:cubicBezTo>
                      <a:pt x="298" y="489"/>
                      <a:pt x="298" y="489"/>
                      <a:pt x="298" y="489"/>
                    </a:cubicBezTo>
                    <a:close/>
                    <a:moveTo>
                      <a:pt x="299" y="488"/>
                    </a:moveTo>
                    <a:cubicBezTo>
                      <a:pt x="300" y="480"/>
                      <a:pt x="300" y="471"/>
                      <a:pt x="302" y="462"/>
                    </a:cubicBezTo>
                    <a:cubicBezTo>
                      <a:pt x="303" y="454"/>
                      <a:pt x="304" y="445"/>
                      <a:pt x="305" y="437"/>
                    </a:cubicBezTo>
                    <a:cubicBezTo>
                      <a:pt x="310" y="445"/>
                      <a:pt x="316" y="452"/>
                      <a:pt x="320" y="459"/>
                    </a:cubicBezTo>
                    <a:cubicBezTo>
                      <a:pt x="322" y="463"/>
                      <a:pt x="324" y="467"/>
                      <a:pt x="327" y="471"/>
                    </a:cubicBezTo>
                    <a:cubicBezTo>
                      <a:pt x="329" y="475"/>
                      <a:pt x="332" y="478"/>
                      <a:pt x="334" y="481"/>
                    </a:cubicBezTo>
                    <a:cubicBezTo>
                      <a:pt x="323" y="483"/>
                      <a:pt x="311" y="485"/>
                      <a:pt x="299" y="488"/>
                    </a:cubicBezTo>
                    <a:close/>
                    <a:moveTo>
                      <a:pt x="336" y="481"/>
                    </a:moveTo>
                    <a:cubicBezTo>
                      <a:pt x="334" y="477"/>
                      <a:pt x="331" y="474"/>
                      <a:pt x="329" y="471"/>
                    </a:cubicBezTo>
                    <a:cubicBezTo>
                      <a:pt x="326" y="467"/>
                      <a:pt x="324" y="463"/>
                      <a:pt x="322" y="458"/>
                    </a:cubicBezTo>
                    <a:cubicBezTo>
                      <a:pt x="317" y="450"/>
                      <a:pt x="311" y="443"/>
                      <a:pt x="306" y="435"/>
                    </a:cubicBezTo>
                    <a:cubicBezTo>
                      <a:pt x="311" y="434"/>
                      <a:pt x="315" y="434"/>
                      <a:pt x="319" y="433"/>
                    </a:cubicBezTo>
                    <a:cubicBezTo>
                      <a:pt x="323" y="441"/>
                      <a:pt x="327" y="448"/>
                      <a:pt x="331" y="456"/>
                    </a:cubicBezTo>
                    <a:cubicBezTo>
                      <a:pt x="335" y="464"/>
                      <a:pt x="339" y="472"/>
                      <a:pt x="343" y="480"/>
                    </a:cubicBezTo>
                    <a:cubicBezTo>
                      <a:pt x="341" y="481"/>
                      <a:pt x="338" y="481"/>
                      <a:pt x="336" y="481"/>
                    </a:cubicBezTo>
                    <a:close/>
                    <a:moveTo>
                      <a:pt x="333" y="456"/>
                    </a:moveTo>
                    <a:cubicBezTo>
                      <a:pt x="329" y="448"/>
                      <a:pt x="325" y="440"/>
                      <a:pt x="321" y="433"/>
                    </a:cubicBezTo>
                    <a:cubicBezTo>
                      <a:pt x="334" y="430"/>
                      <a:pt x="348" y="428"/>
                      <a:pt x="362" y="427"/>
                    </a:cubicBezTo>
                    <a:cubicBezTo>
                      <a:pt x="359" y="436"/>
                      <a:pt x="355" y="444"/>
                      <a:pt x="352" y="453"/>
                    </a:cubicBezTo>
                    <a:cubicBezTo>
                      <a:pt x="350" y="458"/>
                      <a:pt x="349" y="463"/>
                      <a:pt x="347" y="467"/>
                    </a:cubicBezTo>
                    <a:cubicBezTo>
                      <a:pt x="346" y="471"/>
                      <a:pt x="346" y="476"/>
                      <a:pt x="344" y="479"/>
                    </a:cubicBezTo>
                    <a:cubicBezTo>
                      <a:pt x="340" y="472"/>
                      <a:pt x="337" y="464"/>
                      <a:pt x="333" y="456"/>
                    </a:cubicBezTo>
                    <a:close/>
                    <a:moveTo>
                      <a:pt x="346" y="480"/>
                    </a:moveTo>
                    <a:cubicBezTo>
                      <a:pt x="347" y="477"/>
                      <a:pt x="347" y="473"/>
                      <a:pt x="348" y="470"/>
                    </a:cubicBezTo>
                    <a:cubicBezTo>
                      <a:pt x="349" y="465"/>
                      <a:pt x="351" y="460"/>
                      <a:pt x="353" y="455"/>
                    </a:cubicBezTo>
                    <a:cubicBezTo>
                      <a:pt x="356" y="446"/>
                      <a:pt x="361" y="437"/>
                      <a:pt x="364" y="427"/>
                    </a:cubicBezTo>
                    <a:cubicBezTo>
                      <a:pt x="367" y="427"/>
                      <a:pt x="370" y="427"/>
                      <a:pt x="373" y="426"/>
                    </a:cubicBezTo>
                    <a:cubicBezTo>
                      <a:pt x="372" y="430"/>
                      <a:pt x="371" y="433"/>
                      <a:pt x="370" y="436"/>
                    </a:cubicBezTo>
                    <a:cubicBezTo>
                      <a:pt x="368" y="441"/>
                      <a:pt x="367" y="446"/>
                      <a:pt x="365" y="450"/>
                    </a:cubicBezTo>
                    <a:cubicBezTo>
                      <a:pt x="362" y="459"/>
                      <a:pt x="359" y="469"/>
                      <a:pt x="357" y="478"/>
                    </a:cubicBezTo>
                    <a:cubicBezTo>
                      <a:pt x="353" y="479"/>
                      <a:pt x="349" y="479"/>
                      <a:pt x="346" y="480"/>
                    </a:cubicBezTo>
                    <a:close/>
                    <a:moveTo>
                      <a:pt x="358" y="478"/>
                    </a:moveTo>
                    <a:cubicBezTo>
                      <a:pt x="361" y="469"/>
                      <a:pt x="364" y="460"/>
                      <a:pt x="367" y="451"/>
                    </a:cubicBezTo>
                    <a:cubicBezTo>
                      <a:pt x="368" y="446"/>
                      <a:pt x="370" y="441"/>
                      <a:pt x="371" y="437"/>
                    </a:cubicBezTo>
                    <a:cubicBezTo>
                      <a:pt x="372" y="434"/>
                      <a:pt x="374" y="431"/>
                      <a:pt x="374" y="428"/>
                    </a:cubicBezTo>
                    <a:cubicBezTo>
                      <a:pt x="382" y="443"/>
                      <a:pt x="390" y="459"/>
                      <a:pt x="398" y="474"/>
                    </a:cubicBezTo>
                    <a:cubicBezTo>
                      <a:pt x="385" y="475"/>
                      <a:pt x="372" y="477"/>
                      <a:pt x="358" y="478"/>
                    </a:cubicBezTo>
                    <a:close/>
                    <a:moveTo>
                      <a:pt x="409" y="473"/>
                    </a:moveTo>
                    <a:cubicBezTo>
                      <a:pt x="409" y="473"/>
                      <a:pt x="409" y="473"/>
                      <a:pt x="409" y="473"/>
                    </a:cubicBezTo>
                    <a:cubicBezTo>
                      <a:pt x="406" y="473"/>
                      <a:pt x="403" y="473"/>
                      <a:pt x="400" y="474"/>
                    </a:cubicBezTo>
                    <a:cubicBezTo>
                      <a:pt x="392" y="458"/>
                      <a:pt x="384" y="442"/>
                      <a:pt x="375" y="426"/>
                    </a:cubicBezTo>
                    <a:cubicBezTo>
                      <a:pt x="379" y="426"/>
                      <a:pt x="383" y="426"/>
                      <a:pt x="387" y="426"/>
                    </a:cubicBezTo>
                    <a:cubicBezTo>
                      <a:pt x="390" y="434"/>
                      <a:pt x="395" y="441"/>
                      <a:pt x="398" y="450"/>
                    </a:cubicBezTo>
                    <a:cubicBezTo>
                      <a:pt x="401" y="457"/>
                      <a:pt x="405" y="465"/>
                      <a:pt x="409" y="472"/>
                    </a:cubicBezTo>
                    <a:cubicBezTo>
                      <a:pt x="409" y="472"/>
                      <a:pt x="409" y="473"/>
                      <a:pt x="409" y="473"/>
                    </a:cubicBezTo>
                    <a:close/>
                    <a:moveTo>
                      <a:pt x="399" y="448"/>
                    </a:moveTo>
                    <a:cubicBezTo>
                      <a:pt x="396" y="441"/>
                      <a:pt x="392" y="433"/>
                      <a:pt x="388" y="425"/>
                    </a:cubicBezTo>
                    <a:cubicBezTo>
                      <a:pt x="400" y="425"/>
                      <a:pt x="412" y="424"/>
                      <a:pt x="425" y="424"/>
                    </a:cubicBezTo>
                    <a:cubicBezTo>
                      <a:pt x="423" y="428"/>
                      <a:pt x="421" y="431"/>
                      <a:pt x="420" y="435"/>
                    </a:cubicBezTo>
                    <a:cubicBezTo>
                      <a:pt x="418" y="439"/>
                      <a:pt x="417" y="444"/>
                      <a:pt x="416" y="449"/>
                    </a:cubicBezTo>
                    <a:cubicBezTo>
                      <a:pt x="414" y="456"/>
                      <a:pt x="411" y="462"/>
                      <a:pt x="409" y="470"/>
                    </a:cubicBezTo>
                    <a:cubicBezTo>
                      <a:pt x="405" y="463"/>
                      <a:pt x="402" y="456"/>
                      <a:pt x="399" y="448"/>
                    </a:cubicBezTo>
                    <a:close/>
                    <a:moveTo>
                      <a:pt x="411" y="473"/>
                    </a:moveTo>
                    <a:cubicBezTo>
                      <a:pt x="411" y="472"/>
                      <a:pt x="411" y="472"/>
                      <a:pt x="411" y="472"/>
                    </a:cubicBezTo>
                    <a:cubicBezTo>
                      <a:pt x="411" y="472"/>
                      <a:pt x="410" y="472"/>
                      <a:pt x="410" y="472"/>
                    </a:cubicBezTo>
                    <a:cubicBezTo>
                      <a:pt x="411" y="464"/>
                      <a:pt x="415" y="456"/>
                      <a:pt x="418" y="448"/>
                    </a:cubicBezTo>
                    <a:cubicBezTo>
                      <a:pt x="419" y="444"/>
                      <a:pt x="420" y="440"/>
                      <a:pt x="422" y="435"/>
                    </a:cubicBezTo>
                    <a:cubicBezTo>
                      <a:pt x="423" y="432"/>
                      <a:pt x="425" y="428"/>
                      <a:pt x="426" y="424"/>
                    </a:cubicBezTo>
                    <a:cubicBezTo>
                      <a:pt x="429" y="424"/>
                      <a:pt x="432" y="424"/>
                      <a:pt x="434" y="424"/>
                    </a:cubicBezTo>
                    <a:cubicBezTo>
                      <a:pt x="431" y="432"/>
                      <a:pt x="429" y="440"/>
                      <a:pt x="427" y="448"/>
                    </a:cubicBezTo>
                    <a:cubicBezTo>
                      <a:pt x="424" y="456"/>
                      <a:pt x="421" y="463"/>
                      <a:pt x="419" y="472"/>
                    </a:cubicBezTo>
                    <a:cubicBezTo>
                      <a:pt x="416" y="472"/>
                      <a:pt x="414" y="472"/>
                      <a:pt x="411" y="473"/>
                    </a:cubicBezTo>
                    <a:close/>
                    <a:moveTo>
                      <a:pt x="421" y="472"/>
                    </a:moveTo>
                    <a:cubicBezTo>
                      <a:pt x="422" y="464"/>
                      <a:pt x="426" y="456"/>
                      <a:pt x="428" y="449"/>
                    </a:cubicBezTo>
                    <a:cubicBezTo>
                      <a:pt x="430" y="441"/>
                      <a:pt x="433" y="433"/>
                      <a:pt x="435" y="425"/>
                    </a:cubicBezTo>
                    <a:cubicBezTo>
                      <a:pt x="439" y="431"/>
                      <a:pt x="443" y="438"/>
                      <a:pt x="446" y="444"/>
                    </a:cubicBezTo>
                    <a:cubicBezTo>
                      <a:pt x="449" y="452"/>
                      <a:pt x="453" y="460"/>
                      <a:pt x="457" y="468"/>
                    </a:cubicBezTo>
                    <a:cubicBezTo>
                      <a:pt x="445" y="469"/>
                      <a:pt x="433" y="470"/>
                      <a:pt x="421" y="472"/>
                    </a:cubicBezTo>
                    <a:close/>
                    <a:moveTo>
                      <a:pt x="459" y="468"/>
                    </a:moveTo>
                    <a:cubicBezTo>
                      <a:pt x="459" y="468"/>
                      <a:pt x="459" y="468"/>
                      <a:pt x="459" y="468"/>
                    </a:cubicBezTo>
                    <a:cubicBezTo>
                      <a:pt x="455" y="460"/>
                      <a:pt x="451" y="452"/>
                      <a:pt x="447" y="444"/>
                    </a:cubicBezTo>
                    <a:cubicBezTo>
                      <a:pt x="444" y="437"/>
                      <a:pt x="441" y="430"/>
                      <a:pt x="436" y="424"/>
                    </a:cubicBezTo>
                    <a:cubicBezTo>
                      <a:pt x="440" y="424"/>
                      <a:pt x="443" y="424"/>
                      <a:pt x="446" y="424"/>
                    </a:cubicBezTo>
                    <a:cubicBezTo>
                      <a:pt x="450" y="431"/>
                      <a:pt x="453" y="438"/>
                      <a:pt x="456" y="445"/>
                    </a:cubicBezTo>
                    <a:cubicBezTo>
                      <a:pt x="459" y="452"/>
                      <a:pt x="463" y="460"/>
                      <a:pt x="465" y="468"/>
                    </a:cubicBezTo>
                    <a:cubicBezTo>
                      <a:pt x="463" y="468"/>
                      <a:pt x="461" y="468"/>
                      <a:pt x="459" y="468"/>
                    </a:cubicBezTo>
                    <a:close/>
                    <a:moveTo>
                      <a:pt x="458" y="445"/>
                    </a:moveTo>
                    <a:cubicBezTo>
                      <a:pt x="455" y="438"/>
                      <a:pt x="452" y="431"/>
                      <a:pt x="448" y="424"/>
                    </a:cubicBezTo>
                    <a:cubicBezTo>
                      <a:pt x="453" y="424"/>
                      <a:pt x="457" y="424"/>
                      <a:pt x="462" y="424"/>
                    </a:cubicBezTo>
                    <a:cubicBezTo>
                      <a:pt x="468" y="424"/>
                      <a:pt x="474" y="424"/>
                      <a:pt x="480" y="424"/>
                    </a:cubicBezTo>
                    <a:cubicBezTo>
                      <a:pt x="475" y="438"/>
                      <a:pt x="470" y="451"/>
                      <a:pt x="466" y="465"/>
                    </a:cubicBezTo>
                    <a:cubicBezTo>
                      <a:pt x="464" y="458"/>
                      <a:pt x="461" y="452"/>
                      <a:pt x="458" y="445"/>
                    </a:cubicBezTo>
                    <a:close/>
                    <a:moveTo>
                      <a:pt x="467" y="468"/>
                    </a:moveTo>
                    <a:cubicBezTo>
                      <a:pt x="472" y="453"/>
                      <a:pt x="477" y="439"/>
                      <a:pt x="482" y="425"/>
                    </a:cubicBezTo>
                    <a:cubicBezTo>
                      <a:pt x="485" y="425"/>
                      <a:pt x="487" y="425"/>
                      <a:pt x="490" y="425"/>
                    </a:cubicBezTo>
                    <a:cubicBezTo>
                      <a:pt x="489" y="426"/>
                      <a:pt x="489" y="428"/>
                      <a:pt x="488" y="430"/>
                    </a:cubicBezTo>
                    <a:cubicBezTo>
                      <a:pt x="487" y="434"/>
                      <a:pt x="485" y="438"/>
                      <a:pt x="484" y="442"/>
                    </a:cubicBezTo>
                    <a:cubicBezTo>
                      <a:pt x="483" y="446"/>
                      <a:pt x="482" y="450"/>
                      <a:pt x="480" y="454"/>
                    </a:cubicBezTo>
                    <a:cubicBezTo>
                      <a:pt x="479" y="458"/>
                      <a:pt x="478" y="462"/>
                      <a:pt x="477" y="467"/>
                    </a:cubicBezTo>
                    <a:cubicBezTo>
                      <a:pt x="474" y="467"/>
                      <a:pt x="470" y="467"/>
                      <a:pt x="467" y="468"/>
                    </a:cubicBezTo>
                    <a:close/>
                    <a:moveTo>
                      <a:pt x="491" y="465"/>
                    </a:moveTo>
                    <a:cubicBezTo>
                      <a:pt x="487" y="466"/>
                      <a:pt x="483" y="466"/>
                      <a:pt x="478" y="467"/>
                    </a:cubicBezTo>
                    <a:cubicBezTo>
                      <a:pt x="480" y="459"/>
                      <a:pt x="483" y="452"/>
                      <a:pt x="485" y="444"/>
                    </a:cubicBezTo>
                    <a:cubicBezTo>
                      <a:pt x="486" y="440"/>
                      <a:pt x="488" y="436"/>
                      <a:pt x="489" y="432"/>
                    </a:cubicBezTo>
                    <a:cubicBezTo>
                      <a:pt x="489" y="431"/>
                      <a:pt x="490" y="430"/>
                      <a:pt x="490" y="428"/>
                    </a:cubicBezTo>
                    <a:cubicBezTo>
                      <a:pt x="491" y="427"/>
                      <a:pt x="491" y="426"/>
                      <a:pt x="492" y="425"/>
                    </a:cubicBezTo>
                    <a:cubicBezTo>
                      <a:pt x="493" y="427"/>
                      <a:pt x="494" y="430"/>
                      <a:pt x="495" y="432"/>
                    </a:cubicBezTo>
                    <a:cubicBezTo>
                      <a:pt x="497" y="436"/>
                      <a:pt x="499" y="440"/>
                      <a:pt x="501" y="444"/>
                    </a:cubicBezTo>
                    <a:cubicBezTo>
                      <a:pt x="504" y="450"/>
                      <a:pt x="507" y="457"/>
                      <a:pt x="512" y="464"/>
                    </a:cubicBezTo>
                    <a:cubicBezTo>
                      <a:pt x="505" y="464"/>
                      <a:pt x="498" y="465"/>
                      <a:pt x="491" y="465"/>
                    </a:cubicBezTo>
                    <a:close/>
                    <a:moveTo>
                      <a:pt x="521" y="463"/>
                    </a:moveTo>
                    <a:cubicBezTo>
                      <a:pt x="518" y="463"/>
                      <a:pt x="516" y="463"/>
                      <a:pt x="513" y="464"/>
                    </a:cubicBezTo>
                    <a:cubicBezTo>
                      <a:pt x="509" y="457"/>
                      <a:pt x="506" y="449"/>
                      <a:pt x="502" y="442"/>
                    </a:cubicBezTo>
                    <a:cubicBezTo>
                      <a:pt x="500" y="438"/>
                      <a:pt x="497" y="434"/>
                      <a:pt x="496" y="430"/>
                    </a:cubicBezTo>
                    <a:cubicBezTo>
                      <a:pt x="495" y="428"/>
                      <a:pt x="494" y="426"/>
                      <a:pt x="493" y="425"/>
                    </a:cubicBezTo>
                    <a:cubicBezTo>
                      <a:pt x="495" y="425"/>
                      <a:pt x="498" y="425"/>
                      <a:pt x="501" y="425"/>
                    </a:cubicBezTo>
                    <a:cubicBezTo>
                      <a:pt x="505" y="429"/>
                      <a:pt x="507" y="436"/>
                      <a:pt x="510" y="441"/>
                    </a:cubicBezTo>
                    <a:cubicBezTo>
                      <a:pt x="513" y="448"/>
                      <a:pt x="517" y="455"/>
                      <a:pt x="521" y="462"/>
                    </a:cubicBezTo>
                    <a:cubicBezTo>
                      <a:pt x="521" y="463"/>
                      <a:pt x="521" y="463"/>
                      <a:pt x="521" y="463"/>
                    </a:cubicBezTo>
                    <a:close/>
                    <a:moveTo>
                      <a:pt x="511" y="440"/>
                    </a:moveTo>
                    <a:cubicBezTo>
                      <a:pt x="509" y="435"/>
                      <a:pt x="507" y="429"/>
                      <a:pt x="503" y="425"/>
                    </a:cubicBezTo>
                    <a:cubicBezTo>
                      <a:pt x="512" y="425"/>
                      <a:pt x="521" y="424"/>
                      <a:pt x="530" y="424"/>
                    </a:cubicBezTo>
                    <a:cubicBezTo>
                      <a:pt x="531" y="424"/>
                      <a:pt x="532" y="424"/>
                      <a:pt x="533" y="424"/>
                    </a:cubicBezTo>
                    <a:cubicBezTo>
                      <a:pt x="529" y="436"/>
                      <a:pt x="524" y="448"/>
                      <a:pt x="521" y="460"/>
                    </a:cubicBezTo>
                    <a:cubicBezTo>
                      <a:pt x="518" y="453"/>
                      <a:pt x="514" y="447"/>
                      <a:pt x="511" y="440"/>
                    </a:cubicBezTo>
                    <a:close/>
                    <a:moveTo>
                      <a:pt x="522" y="463"/>
                    </a:moveTo>
                    <a:cubicBezTo>
                      <a:pt x="522" y="463"/>
                      <a:pt x="522" y="462"/>
                      <a:pt x="522" y="462"/>
                    </a:cubicBezTo>
                    <a:cubicBezTo>
                      <a:pt x="522" y="462"/>
                      <a:pt x="522" y="462"/>
                      <a:pt x="522" y="462"/>
                    </a:cubicBezTo>
                    <a:cubicBezTo>
                      <a:pt x="525" y="449"/>
                      <a:pt x="531" y="437"/>
                      <a:pt x="535" y="424"/>
                    </a:cubicBezTo>
                    <a:cubicBezTo>
                      <a:pt x="537" y="423"/>
                      <a:pt x="540" y="423"/>
                      <a:pt x="542" y="423"/>
                    </a:cubicBezTo>
                    <a:cubicBezTo>
                      <a:pt x="538" y="436"/>
                      <a:pt x="534" y="449"/>
                      <a:pt x="530" y="462"/>
                    </a:cubicBezTo>
                    <a:cubicBezTo>
                      <a:pt x="528" y="462"/>
                      <a:pt x="525" y="463"/>
                      <a:pt x="522" y="463"/>
                    </a:cubicBezTo>
                    <a:close/>
                    <a:moveTo>
                      <a:pt x="532" y="462"/>
                    </a:moveTo>
                    <a:cubicBezTo>
                      <a:pt x="535" y="449"/>
                      <a:pt x="540" y="436"/>
                      <a:pt x="544" y="424"/>
                    </a:cubicBezTo>
                    <a:cubicBezTo>
                      <a:pt x="548" y="429"/>
                      <a:pt x="551" y="435"/>
                      <a:pt x="554" y="441"/>
                    </a:cubicBezTo>
                    <a:cubicBezTo>
                      <a:pt x="557" y="447"/>
                      <a:pt x="561" y="453"/>
                      <a:pt x="565" y="458"/>
                    </a:cubicBezTo>
                    <a:cubicBezTo>
                      <a:pt x="554" y="460"/>
                      <a:pt x="543" y="461"/>
                      <a:pt x="532" y="462"/>
                    </a:cubicBezTo>
                    <a:close/>
                    <a:moveTo>
                      <a:pt x="572" y="457"/>
                    </a:moveTo>
                    <a:cubicBezTo>
                      <a:pt x="571" y="458"/>
                      <a:pt x="569" y="458"/>
                      <a:pt x="567" y="458"/>
                    </a:cubicBezTo>
                    <a:cubicBezTo>
                      <a:pt x="563" y="452"/>
                      <a:pt x="558" y="446"/>
                      <a:pt x="555" y="440"/>
                    </a:cubicBezTo>
                    <a:cubicBezTo>
                      <a:pt x="552" y="434"/>
                      <a:pt x="549" y="428"/>
                      <a:pt x="545" y="423"/>
                    </a:cubicBezTo>
                    <a:cubicBezTo>
                      <a:pt x="547" y="422"/>
                      <a:pt x="550" y="422"/>
                      <a:pt x="553" y="422"/>
                    </a:cubicBezTo>
                    <a:cubicBezTo>
                      <a:pt x="555" y="428"/>
                      <a:pt x="559" y="433"/>
                      <a:pt x="562" y="439"/>
                    </a:cubicBezTo>
                    <a:cubicBezTo>
                      <a:pt x="566" y="445"/>
                      <a:pt x="569" y="451"/>
                      <a:pt x="573" y="457"/>
                    </a:cubicBezTo>
                    <a:cubicBezTo>
                      <a:pt x="573" y="457"/>
                      <a:pt x="572" y="457"/>
                      <a:pt x="572" y="457"/>
                    </a:cubicBezTo>
                    <a:close/>
                    <a:moveTo>
                      <a:pt x="587" y="425"/>
                    </a:moveTo>
                    <a:cubicBezTo>
                      <a:pt x="585" y="430"/>
                      <a:pt x="582" y="435"/>
                      <a:pt x="580" y="439"/>
                    </a:cubicBezTo>
                    <a:cubicBezTo>
                      <a:pt x="578" y="445"/>
                      <a:pt x="576" y="450"/>
                      <a:pt x="574" y="455"/>
                    </a:cubicBezTo>
                    <a:cubicBezTo>
                      <a:pt x="570" y="450"/>
                      <a:pt x="567" y="445"/>
                      <a:pt x="564" y="440"/>
                    </a:cubicBezTo>
                    <a:cubicBezTo>
                      <a:pt x="561" y="433"/>
                      <a:pt x="557" y="428"/>
                      <a:pt x="554" y="421"/>
                    </a:cubicBezTo>
                    <a:cubicBezTo>
                      <a:pt x="567" y="420"/>
                      <a:pt x="579" y="417"/>
                      <a:pt x="591" y="414"/>
                    </a:cubicBezTo>
                    <a:cubicBezTo>
                      <a:pt x="590" y="418"/>
                      <a:pt x="588" y="421"/>
                      <a:pt x="587" y="425"/>
                    </a:cubicBezTo>
                    <a:close/>
                    <a:moveTo>
                      <a:pt x="870" y="63"/>
                    </a:moveTo>
                    <a:cubicBezTo>
                      <a:pt x="869" y="62"/>
                      <a:pt x="867" y="62"/>
                      <a:pt x="865" y="62"/>
                    </a:cubicBezTo>
                    <a:cubicBezTo>
                      <a:pt x="866" y="57"/>
                      <a:pt x="867" y="53"/>
                      <a:pt x="868" y="49"/>
                    </a:cubicBezTo>
                    <a:cubicBezTo>
                      <a:pt x="868" y="49"/>
                      <a:pt x="869" y="49"/>
                      <a:pt x="870" y="49"/>
                    </a:cubicBezTo>
                    <a:cubicBezTo>
                      <a:pt x="869" y="50"/>
                      <a:pt x="869" y="50"/>
                      <a:pt x="869" y="51"/>
                    </a:cubicBezTo>
                    <a:cubicBezTo>
                      <a:pt x="868" y="55"/>
                      <a:pt x="869" y="59"/>
                      <a:pt x="870" y="63"/>
                    </a:cubicBezTo>
                    <a:close/>
                    <a:moveTo>
                      <a:pt x="863" y="61"/>
                    </a:moveTo>
                    <a:cubicBezTo>
                      <a:pt x="859" y="61"/>
                      <a:pt x="855" y="60"/>
                      <a:pt x="851" y="60"/>
                    </a:cubicBezTo>
                    <a:cubicBezTo>
                      <a:pt x="851" y="55"/>
                      <a:pt x="851" y="50"/>
                      <a:pt x="852" y="45"/>
                    </a:cubicBezTo>
                    <a:cubicBezTo>
                      <a:pt x="855" y="45"/>
                      <a:pt x="858" y="46"/>
                      <a:pt x="861" y="46"/>
                    </a:cubicBezTo>
                    <a:cubicBezTo>
                      <a:pt x="863" y="47"/>
                      <a:pt x="865" y="47"/>
                      <a:pt x="866" y="48"/>
                    </a:cubicBezTo>
                    <a:cubicBezTo>
                      <a:pt x="866" y="53"/>
                      <a:pt x="864" y="57"/>
                      <a:pt x="863" y="61"/>
                    </a:cubicBezTo>
                    <a:close/>
                    <a:moveTo>
                      <a:pt x="870" y="48"/>
                    </a:moveTo>
                    <a:cubicBezTo>
                      <a:pt x="861" y="43"/>
                      <a:pt x="850" y="43"/>
                      <a:pt x="839" y="43"/>
                    </a:cubicBezTo>
                    <a:cubicBezTo>
                      <a:pt x="826" y="42"/>
                      <a:pt x="813" y="44"/>
                      <a:pt x="800" y="46"/>
                    </a:cubicBezTo>
                    <a:cubicBezTo>
                      <a:pt x="787" y="49"/>
                      <a:pt x="775" y="52"/>
                      <a:pt x="762" y="57"/>
                    </a:cubicBezTo>
                    <a:cubicBezTo>
                      <a:pt x="750" y="61"/>
                      <a:pt x="738" y="66"/>
                      <a:pt x="727" y="72"/>
                    </a:cubicBezTo>
                    <a:cubicBezTo>
                      <a:pt x="725" y="74"/>
                      <a:pt x="722" y="75"/>
                      <a:pt x="720" y="76"/>
                    </a:cubicBezTo>
                    <a:cubicBezTo>
                      <a:pt x="718" y="77"/>
                      <a:pt x="716" y="79"/>
                      <a:pt x="714" y="80"/>
                    </a:cubicBezTo>
                    <a:cubicBezTo>
                      <a:pt x="714" y="77"/>
                      <a:pt x="713" y="74"/>
                      <a:pt x="713" y="72"/>
                    </a:cubicBezTo>
                    <a:cubicBezTo>
                      <a:pt x="715" y="70"/>
                      <a:pt x="717" y="69"/>
                      <a:pt x="719" y="67"/>
                    </a:cubicBezTo>
                    <a:cubicBezTo>
                      <a:pt x="722" y="65"/>
                      <a:pt x="725" y="63"/>
                      <a:pt x="728" y="62"/>
                    </a:cubicBezTo>
                    <a:cubicBezTo>
                      <a:pt x="734" y="59"/>
                      <a:pt x="740" y="56"/>
                      <a:pt x="745" y="53"/>
                    </a:cubicBezTo>
                    <a:cubicBezTo>
                      <a:pt x="757" y="47"/>
                      <a:pt x="769" y="43"/>
                      <a:pt x="781" y="40"/>
                    </a:cubicBezTo>
                    <a:cubicBezTo>
                      <a:pt x="794" y="37"/>
                      <a:pt x="807" y="35"/>
                      <a:pt x="820" y="34"/>
                    </a:cubicBezTo>
                    <a:cubicBezTo>
                      <a:pt x="833" y="34"/>
                      <a:pt x="846" y="36"/>
                      <a:pt x="859" y="38"/>
                    </a:cubicBezTo>
                    <a:cubicBezTo>
                      <a:pt x="864" y="39"/>
                      <a:pt x="869" y="41"/>
                      <a:pt x="874" y="43"/>
                    </a:cubicBezTo>
                    <a:cubicBezTo>
                      <a:pt x="873" y="44"/>
                      <a:pt x="871" y="46"/>
                      <a:pt x="870" y="48"/>
                    </a:cubicBezTo>
                    <a:close/>
                    <a:moveTo>
                      <a:pt x="850" y="45"/>
                    </a:moveTo>
                    <a:cubicBezTo>
                      <a:pt x="850" y="50"/>
                      <a:pt x="850" y="55"/>
                      <a:pt x="850" y="60"/>
                    </a:cubicBezTo>
                    <a:cubicBezTo>
                      <a:pt x="844" y="60"/>
                      <a:pt x="839" y="60"/>
                      <a:pt x="834" y="60"/>
                    </a:cubicBezTo>
                    <a:cubicBezTo>
                      <a:pt x="834" y="55"/>
                      <a:pt x="834" y="49"/>
                      <a:pt x="834" y="44"/>
                    </a:cubicBezTo>
                    <a:cubicBezTo>
                      <a:pt x="839" y="44"/>
                      <a:pt x="845" y="44"/>
                      <a:pt x="850" y="45"/>
                    </a:cubicBezTo>
                    <a:close/>
                    <a:moveTo>
                      <a:pt x="712" y="95"/>
                    </a:moveTo>
                    <a:cubicBezTo>
                      <a:pt x="714" y="91"/>
                      <a:pt x="715" y="86"/>
                      <a:pt x="714" y="81"/>
                    </a:cubicBezTo>
                    <a:cubicBezTo>
                      <a:pt x="717" y="80"/>
                      <a:pt x="719" y="79"/>
                      <a:pt x="721" y="78"/>
                    </a:cubicBezTo>
                    <a:cubicBezTo>
                      <a:pt x="723" y="82"/>
                      <a:pt x="726" y="87"/>
                      <a:pt x="728" y="91"/>
                    </a:cubicBezTo>
                    <a:cubicBezTo>
                      <a:pt x="723" y="93"/>
                      <a:pt x="719" y="96"/>
                      <a:pt x="714" y="99"/>
                    </a:cubicBezTo>
                    <a:cubicBezTo>
                      <a:pt x="714" y="97"/>
                      <a:pt x="713" y="96"/>
                      <a:pt x="712" y="95"/>
                    </a:cubicBezTo>
                    <a:close/>
                    <a:moveTo>
                      <a:pt x="713" y="99"/>
                    </a:moveTo>
                    <a:cubicBezTo>
                      <a:pt x="710" y="101"/>
                      <a:pt x="708" y="103"/>
                      <a:pt x="705" y="104"/>
                    </a:cubicBezTo>
                    <a:cubicBezTo>
                      <a:pt x="708" y="102"/>
                      <a:pt x="710" y="99"/>
                      <a:pt x="711" y="97"/>
                    </a:cubicBezTo>
                    <a:cubicBezTo>
                      <a:pt x="712" y="97"/>
                      <a:pt x="712" y="98"/>
                      <a:pt x="713" y="99"/>
                    </a:cubicBezTo>
                    <a:close/>
                    <a:moveTo>
                      <a:pt x="722" y="77"/>
                    </a:moveTo>
                    <a:cubicBezTo>
                      <a:pt x="725" y="76"/>
                      <a:pt x="727" y="74"/>
                      <a:pt x="730" y="73"/>
                    </a:cubicBezTo>
                    <a:cubicBezTo>
                      <a:pt x="731" y="72"/>
                      <a:pt x="733" y="71"/>
                      <a:pt x="735" y="70"/>
                    </a:cubicBezTo>
                    <a:cubicBezTo>
                      <a:pt x="737" y="74"/>
                      <a:pt x="740" y="79"/>
                      <a:pt x="742" y="84"/>
                    </a:cubicBezTo>
                    <a:cubicBezTo>
                      <a:pt x="739" y="85"/>
                      <a:pt x="736" y="87"/>
                      <a:pt x="732" y="89"/>
                    </a:cubicBezTo>
                    <a:cubicBezTo>
                      <a:pt x="731" y="89"/>
                      <a:pt x="730" y="90"/>
                      <a:pt x="729" y="90"/>
                    </a:cubicBezTo>
                    <a:cubicBezTo>
                      <a:pt x="727" y="86"/>
                      <a:pt x="725" y="81"/>
                      <a:pt x="722" y="77"/>
                    </a:cubicBezTo>
                    <a:close/>
                    <a:moveTo>
                      <a:pt x="736" y="69"/>
                    </a:moveTo>
                    <a:cubicBezTo>
                      <a:pt x="740" y="67"/>
                      <a:pt x="744" y="65"/>
                      <a:pt x="748" y="64"/>
                    </a:cubicBezTo>
                    <a:cubicBezTo>
                      <a:pt x="749" y="63"/>
                      <a:pt x="750" y="63"/>
                      <a:pt x="751" y="63"/>
                    </a:cubicBezTo>
                    <a:cubicBezTo>
                      <a:pt x="753" y="67"/>
                      <a:pt x="755" y="72"/>
                      <a:pt x="758" y="77"/>
                    </a:cubicBezTo>
                    <a:cubicBezTo>
                      <a:pt x="753" y="79"/>
                      <a:pt x="748" y="81"/>
                      <a:pt x="744" y="83"/>
                    </a:cubicBezTo>
                    <a:cubicBezTo>
                      <a:pt x="742" y="78"/>
                      <a:pt x="739" y="74"/>
                      <a:pt x="736" y="69"/>
                    </a:cubicBezTo>
                    <a:close/>
                    <a:moveTo>
                      <a:pt x="752" y="62"/>
                    </a:moveTo>
                    <a:cubicBezTo>
                      <a:pt x="757" y="60"/>
                      <a:pt x="762" y="58"/>
                      <a:pt x="767" y="57"/>
                    </a:cubicBezTo>
                    <a:cubicBezTo>
                      <a:pt x="769" y="62"/>
                      <a:pt x="770" y="66"/>
                      <a:pt x="772" y="71"/>
                    </a:cubicBezTo>
                    <a:cubicBezTo>
                      <a:pt x="768" y="73"/>
                      <a:pt x="763" y="74"/>
                      <a:pt x="759" y="76"/>
                    </a:cubicBezTo>
                    <a:cubicBezTo>
                      <a:pt x="756" y="72"/>
                      <a:pt x="755" y="67"/>
                      <a:pt x="752" y="62"/>
                    </a:cubicBezTo>
                    <a:close/>
                    <a:moveTo>
                      <a:pt x="768" y="56"/>
                    </a:moveTo>
                    <a:cubicBezTo>
                      <a:pt x="773" y="55"/>
                      <a:pt x="778" y="53"/>
                      <a:pt x="783" y="52"/>
                    </a:cubicBezTo>
                    <a:cubicBezTo>
                      <a:pt x="784" y="57"/>
                      <a:pt x="786" y="62"/>
                      <a:pt x="787" y="67"/>
                    </a:cubicBezTo>
                    <a:cubicBezTo>
                      <a:pt x="783" y="68"/>
                      <a:pt x="778" y="69"/>
                      <a:pt x="774" y="71"/>
                    </a:cubicBezTo>
                    <a:cubicBezTo>
                      <a:pt x="772" y="66"/>
                      <a:pt x="770" y="61"/>
                      <a:pt x="768" y="56"/>
                    </a:cubicBezTo>
                    <a:close/>
                    <a:moveTo>
                      <a:pt x="784" y="52"/>
                    </a:moveTo>
                    <a:cubicBezTo>
                      <a:pt x="784" y="52"/>
                      <a:pt x="785" y="51"/>
                      <a:pt x="785" y="51"/>
                    </a:cubicBezTo>
                    <a:cubicBezTo>
                      <a:pt x="790" y="50"/>
                      <a:pt x="794" y="49"/>
                      <a:pt x="799" y="48"/>
                    </a:cubicBezTo>
                    <a:cubicBezTo>
                      <a:pt x="800" y="51"/>
                      <a:pt x="800" y="53"/>
                      <a:pt x="800" y="56"/>
                    </a:cubicBezTo>
                    <a:cubicBezTo>
                      <a:pt x="801" y="58"/>
                      <a:pt x="801" y="61"/>
                      <a:pt x="802" y="63"/>
                    </a:cubicBezTo>
                    <a:cubicBezTo>
                      <a:pt x="800" y="64"/>
                      <a:pt x="798" y="64"/>
                      <a:pt x="796" y="64"/>
                    </a:cubicBezTo>
                    <a:cubicBezTo>
                      <a:pt x="794" y="65"/>
                      <a:pt x="791" y="66"/>
                      <a:pt x="789" y="66"/>
                    </a:cubicBezTo>
                    <a:cubicBezTo>
                      <a:pt x="788" y="61"/>
                      <a:pt x="785" y="57"/>
                      <a:pt x="784" y="52"/>
                    </a:cubicBezTo>
                    <a:close/>
                    <a:moveTo>
                      <a:pt x="802" y="55"/>
                    </a:moveTo>
                    <a:cubicBezTo>
                      <a:pt x="801" y="52"/>
                      <a:pt x="801" y="50"/>
                      <a:pt x="800" y="48"/>
                    </a:cubicBezTo>
                    <a:cubicBezTo>
                      <a:pt x="805" y="47"/>
                      <a:pt x="810" y="46"/>
                      <a:pt x="815" y="46"/>
                    </a:cubicBezTo>
                    <a:cubicBezTo>
                      <a:pt x="816" y="51"/>
                      <a:pt x="816" y="56"/>
                      <a:pt x="817" y="61"/>
                    </a:cubicBezTo>
                    <a:cubicBezTo>
                      <a:pt x="812" y="62"/>
                      <a:pt x="808" y="62"/>
                      <a:pt x="803" y="63"/>
                    </a:cubicBezTo>
                    <a:cubicBezTo>
                      <a:pt x="803" y="60"/>
                      <a:pt x="802" y="58"/>
                      <a:pt x="802" y="55"/>
                    </a:cubicBezTo>
                    <a:close/>
                    <a:moveTo>
                      <a:pt x="816" y="45"/>
                    </a:moveTo>
                    <a:cubicBezTo>
                      <a:pt x="819" y="45"/>
                      <a:pt x="822" y="45"/>
                      <a:pt x="825" y="45"/>
                    </a:cubicBezTo>
                    <a:cubicBezTo>
                      <a:pt x="827" y="45"/>
                      <a:pt x="830" y="44"/>
                      <a:pt x="832" y="44"/>
                    </a:cubicBezTo>
                    <a:cubicBezTo>
                      <a:pt x="833" y="50"/>
                      <a:pt x="832" y="55"/>
                      <a:pt x="833" y="60"/>
                    </a:cubicBezTo>
                    <a:cubicBezTo>
                      <a:pt x="828" y="60"/>
                      <a:pt x="823" y="61"/>
                      <a:pt x="818" y="61"/>
                    </a:cubicBezTo>
                    <a:cubicBezTo>
                      <a:pt x="817" y="56"/>
                      <a:pt x="817" y="51"/>
                      <a:pt x="816" y="45"/>
                    </a:cubicBezTo>
                    <a:close/>
                    <a:moveTo>
                      <a:pt x="712" y="70"/>
                    </a:moveTo>
                    <a:cubicBezTo>
                      <a:pt x="712" y="70"/>
                      <a:pt x="712" y="69"/>
                      <a:pt x="712" y="69"/>
                    </a:cubicBezTo>
                    <a:cubicBezTo>
                      <a:pt x="710" y="65"/>
                      <a:pt x="707" y="62"/>
                      <a:pt x="704" y="59"/>
                    </a:cubicBezTo>
                    <a:cubicBezTo>
                      <a:pt x="710" y="54"/>
                      <a:pt x="720" y="56"/>
                      <a:pt x="726" y="61"/>
                    </a:cubicBezTo>
                    <a:cubicBezTo>
                      <a:pt x="724" y="62"/>
                      <a:pt x="722" y="63"/>
                      <a:pt x="721" y="65"/>
                    </a:cubicBezTo>
                    <a:cubicBezTo>
                      <a:pt x="718" y="66"/>
                      <a:pt x="715" y="69"/>
                      <a:pt x="712" y="70"/>
                    </a:cubicBezTo>
                    <a:close/>
                    <a:moveTo>
                      <a:pt x="733" y="41"/>
                    </a:moveTo>
                    <a:cubicBezTo>
                      <a:pt x="741" y="36"/>
                      <a:pt x="750" y="40"/>
                      <a:pt x="754" y="47"/>
                    </a:cubicBezTo>
                    <a:cubicBezTo>
                      <a:pt x="746" y="51"/>
                      <a:pt x="738" y="54"/>
                      <a:pt x="731" y="58"/>
                    </a:cubicBezTo>
                    <a:cubicBezTo>
                      <a:pt x="730" y="59"/>
                      <a:pt x="729" y="60"/>
                      <a:pt x="728" y="60"/>
                    </a:cubicBezTo>
                    <a:cubicBezTo>
                      <a:pt x="726" y="53"/>
                      <a:pt x="726" y="45"/>
                      <a:pt x="733" y="41"/>
                    </a:cubicBezTo>
                    <a:close/>
                    <a:moveTo>
                      <a:pt x="764" y="30"/>
                    </a:moveTo>
                    <a:cubicBezTo>
                      <a:pt x="772" y="27"/>
                      <a:pt x="778" y="32"/>
                      <a:pt x="781" y="38"/>
                    </a:cubicBezTo>
                    <a:cubicBezTo>
                      <a:pt x="773" y="40"/>
                      <a:pt x="764" y="43"/>
                      <a:pt x="756" y="46"/>
                    </a:cubicBezTo>
                    <a:cubicBezTo>
                      <a:pt x="754" y="40"/>
                      <a:pt x="758" y="32"/>
                      <a:pt x="764" y="30"/>
                    </a:cubicBezTo>
                    <a:close/>
                    <a:moveTo>
                      <a:pt x="788" y="26"/>
                    </a:moveTo>
                    <a:cubicBezTo>
                      <a:pt x="790" y="24"/>
                      <a:pt x="794" y="22"/>
                      <a:pt x="798" y="22"/>
                    </a:cubicBezTo>
                    <a:cubicBezTo>
                      <a:pt x="801" y="22"/>
                      <a:pt x="804" y="23"/>
                      <a:pt x="807" y="24"/>
                    </a:cubicBezTo>
                    <a:cubicBezTo>
                      <a:pt x="810" y="26"/>
                      <a:pt x="812" y="29"/>
                      <a:pt x="812" y="33"/>
                    </a:cubicBezTo>
                    <a:cubicBezTo>
                      <a:pt x="812" y="33"/>
                      <a:pt x="812" y="33"/>
                      <a:pt x="812" y="33"/>
                    </a:cubicBezTo>
                    <a:cubicBezTo>
                      <a:pt x="808" y="33"/>
                      <a:pt x="805" y="34"/>
                      <a:pt x="801" y="34"/>
                    </a:cubicBezTo>
                    <a:cubicBezTo>
                      <a:pt x="795" y="35"/>
                      <a:pt x="789" y="36"/>
                      <a:pt x="784" y="37"/>
                    </a:cubicBezTo>
                    <a:cubicBezTo>
                      <a:pt x="783" y="34"/>
                      <a:pt x="785" y="29"/>
                      <a:pt x="788" y="26"/>
                    </a:cubicBezTo>
                    <a:close/>
                    <a:moveTo>
                      <a:pt x="814" y="33"/>
                    </a:moveTo>
                    <a:cubicBezTo>
                      <a:pt x="814" y="31"/>
                      <a:pt x="814" y="30"/>
                      <a:pt x="814" y="29"/>
                    </a:cubicBezTo>
                    <a:cubicBezTo>
                      <a:pt x="815" y="26"/>
                      <a:pt x="816" y="24"/>
                      <a:pt x="818" y="23"/>
                    </a:cubicBezTo>
                    <a:cubicBezTo>
                      <a:pt x="821" y="20"/>
                      <a:pt x="825" y="19"/>
                      <a:pt x="829" y="19"/>
                    </a:cubicBezTo>
                    <a:cubicBezTo>
                      <a:pt x="832" y="19"/>
                      <a:pt x="835" y="21"/>
                      <a:pt x="837" y="24"/>
                    </a:cubicBezTo>
                    <a:cubicBezTo>
                      <a:pt x="840" y="27"/>
                      <a:pt x="840" y="30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32" y="32"/>
                      <a:pt x="823" y="32"/>
                      <a:pt x="814" y="33"/>
                    </a:cubicBezTo>
                    <a:close/>
                    <a:moveTo>
                      <a:pt x="843" y="34"/>
                    </a:moveTo>
                    <a:cubicBezTo>
                      <a:pt x="845" y="27"/>
                      <a:pt x="850" y="23"/>
                      <a:pt x="858" y="24"/>
                    </a:cubicBezTo>
                    <a:cubicBezTo>
                      <a:pt x="864" y="25"/>
                      <a:pt x="870" y="32"/>
                      <a:pt x="869" y="39"/>
                    </a:cubicBezTo>
                    <a:cubicBezTo>
                      <a:pt x="865" y="38"/>
                      <a:pt x="862" y="37"/>
                      <a:pt x="859" y="37"/>
                    </a:cubicBezTo>
                    <a:cubicBezTo>
                      <a:pt x="854" y="35"/>
                      <a:pt x="848" y="34"/>
                      <a:pt x="843" y="34"/>
                    </a:cubicBezTo>
                    <a:close/>
                    <a:moveTo>
                      <a:pt x="879" y="32"/>
                    </a:moveTo>
                    <a:cubicBezTo>
                      <a:pt x="879" y="34"/>
                      <a:pt x="880" y="36"/>
                      <a:pt x="881" y="38"/>
                    </a:cubicBezTo>
                    <a:cubicBezTo>
                      <a:pt x="879" y="39"/>
                      <a:pt x="878" y="40"/>
                      <a:pt x="876" y="42"/>
                    </a:cubicBezTo>
                    <a:cubicBezTo>
                      <a:pt x="876" y="42"/>
                      <a:pt x="876" y="42"/>
                      <a:pt x="876" y="42"/>
                    </a:cubicBezTo>
                    <a:cubicBezTo>
                      <a:pt x="874" y="41"/>
                      <a:pt x="872" y="40"/>
                      <a:pt x="871" y="40"/>
                    </a:cubicBezTo>
                    <a:cubicBezTo>
                      <a:pt x="872" y="36"/>
                      <a:pt x="875" y="32"/>
                      <a:pt x="878" y="32"/>
                    </a:cubicBezTo>
                    <a:cubicBezTo>
                      <a:pt x="879" y="32"/>
                      <a:pt x="879" y="32"/>
                      <a:pt x="879" y="32"/>
                    </a:cubicBezTo>
                    <a:close/>
                    <a:moveTo>
                      <a:pt x="878" y="24"/>
                    </a:moveTo>
                    <a:cubicBezTo>
                      <a:pt x="876" y="24"/>
                      <a:pt x="874" y="24"/>
                      <a:pt x="873" y="24"/>
                    </a:cubicBezTo>
                    <a:cubicBezTo>
                      <a:pt x="872" y="24"/>
                      <a:pt x="872" y="23"/>
                      <a:pt x="871" y="23"/>
                    </a:cubicBezTo>
                    <a:cubicBezTo>
                      <a:pt x="873" y="22"/>
                      <a:pt x="874" y="22"/>
                      <a:pt x="875" y="22"/>
                    </a:cubicBezTo>
                    <a:cubicBezTo>
                      <a:pt x="876" y="22"/>
                      <a:pt x="877" y="23"/>
                      <a:pt x="878" y="24"/>
                    </a:cubicBezTo>
                    <a:close/>
                    <a:moveTo>
                      <a:pt x="874" y="20"/>
                    </a:moveTo>
                    <a:cubicBezTo>
                      <a:pt x="873" y="21"/>
                      <a:pt x="871" y="21"/>
                      <a:pt x="870" y="21"/>
                    </a:cubicBezTo>
                    <a:cubicBezTo>
                      <a:pt x="869" y="20"/>
                      <a:pt x="868" y="19"/>
                      <a:pt x="866" y="18"/>
                    </a:cubicBezTo>
                    <a:cubicBezTo>
                      <a:pt x="867" y="18"/>
                      <a:pt x="869" y="17"/>
                      <a:pt x="870" y="16"/>
                    </a:cubicBezTo>
                    <a:cubicBezTo>
                      <a:pt x="871" y="17"/>
                      <a:pt x="873" y="19"/>
                      <a:pt x="874" y="20"/>
                    </a:cubicBezTo>
                    <a:close/>
                    <a:moveTo>
                      <a:pt x="863" y="11"/>
                    </a:moveTo>
                    <a:cubicBezTo>
                      <a:pt x="865" y="12"/>
                      <a:pt x="867" y="14"/>
                      <a:pt x="869" y="15"/>
                    </a:cubicBezTo>
                    <a:cubicBezTo>
                      <a:pt x="867" y="16"/>
                      <a:pt x="866" y="17"/>
                      <a:pt x="864" y="17"/>
                    </a:cubicBezTo>
                    <a:cubicBezTo>
                      <a:pt x="863" y="16"/>
                      <a:pt x="862" y="16"/>
                      <a:pt x="861" y="16"/>
                    </a:cubicBezTo>
                    <a:cubicBezTo>
                      <a:pt x="860" y="15"/>
                      <a:pt x="858" y="15"/>
                      <a:pt x="856" y="15"/>
                    </a:cubicBezTo>
                    <a:cubicBezTo>
                      <a:pt x="859" y="13"/>
                      <a:pt x="861" y="12"/>
                      <a:pt x="863" y="11"/>
                    </a:cubicBezTo>
                    <a:close/>
                    <a:moveTo>
                      <a:pt x="845" y="11"/>
                    </a:moveTo>
                    <a:cubicBezTo>
                      <a:pt x="848" y="9"/>
                      <a:pt x="851" y="6"/>
                      <a:pt x="854" y="5"/>
                    </a:cubicBezTo>
                    <a:cubicBezTo>
                      <a:pt x="854" y="5"/>
                      <a:pt x="854" y="5"/>
                      <a:pt x="854" y="5"/>
                    </a:cubicBezTo>
                    <a:cubicBezTo>
                      <a:pt x="854" y="5"/>
                      <a:pt x="854" y="5"/>
                      <a:pt x="854" y="6"/>
                    </a:cubicBezTo>
                    <a:cubicBezTo>
                      <a:pt x="857" y="7"/>
                      <a:pt x="859" y="8"/>
                      <a:pt x="861" y="10"/>
                    </a:cubicBezTo>
                    <a:cubicBezTo>
                      <a:pt x="858" y="11"/>
                      <a:pt x="856" y="13"/>
                      <a:pt x="853" y="14"/>
                    </a:cubicBezTo>
                    <a:cubicBezTo>
                      <a:pt x="850" y="15"/>
                      <a:pt x="847" y="15"/>
                      <a:pt x="844" y="17"/>
                    </a:cubicBezTo>
                    <a:cubicBezTo>
                      <a:pt x="843" y="16"/>
                      <a:pt x="842" y="15"/>
                      <a:pt x="841" y="14"/>
                    </a:cubicBezTo>
                    <a:cubicBezTo>
                      <a:pt x="843" y="14"/>
                      <a:pt x="844" y="12"/>
                      <a:pt x="845" y="11"/>
                    </a:cubicBezTo>
                    <a:close/>
                    <a:moveTo>
                      <a:pt x="673" y="23"/>
                    </a:moveTo>
                    <a:cubicBezTo>
                      <a:pt x="671" y="22"/>
                      <a:pt x="670" y="21"/>
                      <a:pt x="668" y="19"/>
                    </a:cubicBezTo>
                    <a:cubicBezTo>
                      <a:pt x="671" y="18"/>
                      <a:pt x="673" y="17"/>
                      <a:pt x="676" y="16"/>
                    </a:cubicBezTo>
                    <a:cubicBezTo>
                      <a:pt x="679" y="14"/>
                      <a:pt x="683" y="14"/>
                      <a:pt x="686" y="13"/>
                    </a:cubicBezTo>
                    <a:cubicBezTo>
                      <a:pt x="693" y="12"/>
                      <a:pt x="701" y="11"/>
                      <a:pt x="708" y="11"/>
                    </a:cubicBezTo>
                    <a:cubicBezTo>
                      <a:pt x="715" y="11"/>
                      <a:pt x="722" y="13"/>
                      <a:pt x="728" y="14"/>
                    </a:cubicBezTo>
                    <a:cubicBezTo>
                      <a:pt x="735" y="16"/>
                      <a:pt x="741" y="18"/>
                      <a:pt x="746" y="22"/>
                    </a:cubicBezTo>
                    <a:cubicBezTo>
                      <a:pt x="746" y="22"/>
                      <a:pt x="746" y="22"/>
                      <a:pt x="746" y="22"/>
                    </a:cubicBezTo>
                    <a:cubicBezTo>
                      <a:pt x="748" y="23"/>
                      <a:pt x="750" y="24"/>
                      <a:pt x="752" y="25"/>
                    </a:cubicBezTo>
                    <a:cubicBezTo>
                      <a:pt x="751" y="27"/>
                      <a:pt x="750" y="28"/>
                      <a:pt x="750" y="30"/>
                    </a:cubicBezTo>
                    <a:cubicBezTo>
                      <a:pt x="744" y="26"/>
                      <a:pt x="735" y="26"/>
                      <a:pt x="729" y="29"/>
                    </a:cubicBezTo>
                    <a:cubicBezTo>
                      <a:pt x="729" y="29"/>
                      <a:pt x="729" y="29"/>
                      <a:pt x="729" y="29"/>
                    </a:cubicBezTo>
                    <a:cubicBezTo>
                      <a:pt x="729" y="29"/>
                      <a:pt x="728" y="29"/>
                      <a:pt x="728" y="29"/>
                    </a:cubicBezTo>
                    <a:cubicBezTo>
                      <a:pt x="721" y="27"/>
                      <a:pt x="714" y="25"/>
                      <a:pt x="706" y="26"/>
                    </a:cubicBezTo>
                    <a:cubicBezTo>
                      <a:pt x="698" y="27"/>
                      <a:pt x="690" y="27"/>
                      <a:pt x="683" y="30"/>
                    </a:cubicBezTo>
                    <a:cubicBezTo>
                      <a:pt x="680" y="28"/>
                      <a:pt x="676" y="26"/>
                      <a:pt x="673" y="23"/>
                    </a:cubicBezTo>
                    <a:close/>
                    <a:moveTo>
                      <a:pt x="712" y="42"/>
                    </a:moveTo>
                    <a:cubicBezTo>
                      <a:pt x="709" y="41"/>
                      <a:pt x="706" y="40"/>
                      <a:pt x="704" y="38"/>
                    </a:cubicBezTo>
                    <a:cubicBezTo>
                      <a:pt x="701" y="37"/>
                      <a:pt x="697" y="36"/>
                      <a:pt x="694" y="34"/>
                    </a:cubicBezTo>
                    <a:cubicBezTo>
                      <a:pt x="691" y="33"/>
                      <a:pt x="688" y="32"/>
                      <a:pt x="685" y="31"/>
                    </a:cubicBezTo>
                    <a:cubicBezTo>
                      <a:pt x="688" y="30"/>
                      <a:pt x="691" y="29"/>
                      <a:pt x="694" y="29"/>
                    </a:cubicBezTo>
                    <a:cubicBezTo>
                      <a:pt x="698" y="28"/>
                      <a:pt x="702" y="28"/>
                      <a:pt x="706" y="28"/>
                    </a:cubicBezTo>
                    <a:cubicBezTo>
                      <a:pt x="713" y="27"/>
                      <a:pt x="720" y="28"/>
                      <a:pt x="726" y="30"/>
                    </a:cubicBezTo>
                    <a:cubicBezTo>
                      <a:pt x="722" y="33"/>
                      <a:pt x="717" y="38"/>
                      <a:pt x="717" y="44"/>
                    </a:cubicBezTo>
                    <a:cubicBezTo>
                      <a:pt x="715" y="43"/>
                      <a:pt x="713" y="43"/>
                      <a:pt x="712" y="42"/>
                    </a:cubicBezTo>
                    <a:close/>
                    <a:moveTo>
                      <a:pt x="695" y="52"/>
                    </a:moveTo>
                    <a:cubicBezTo>
                      <a:pt x="695" y="52"/>
                      <a:pt x="695" y="52"/>
                      <a:pt x="695" y="52"/>
                    </a:cubicBezTo>
                    <a:cubicBezTo>
                      <a:pt x="697" y="50"/>
                      <a:pt x="700" y="48"/>
                      <a:pt x="703" y="48"/>
                    </a:cubicBezTo>
                    <a:cubicBezTo>
                      <a:pt x="708" y="46"/>
                      <a:pt x="713" y="46"/>
                      <a:pt x="717" y="49"/>
                    </a:cubicBezTo>
                    <a:cubicBezTo>
                      <a:pt x="718" y="49"/>
                      <a:pt x="719" y="49"/>
                      <a:pt x="719" y="48"/>
                    </a:cubicBezTo>
                    <a:cubicBezTo>
                      <a:pt x="717" y="40"/>
                      <a:pt x="723" y="34"/>
                      <a:pt x="730" y="31"/>
                    </a:cubicBezTo>
                    <a:cubicBezTo>
                      <a:pt x="736" y="28"/>
                      <a:pt x="744" y="28"/>
                      <a:pt x="749" y="32"/>
                    </a:cubicBezTo>
                    <a:cubicBezTo>
                      <a:pt x="750" y="32"/>
                      <a:pt x="750" y="32"/>
                      <a:pt x="750" y="32"/>
                    </a:cubicBezTo>
                    <a:cubicBezTo>
                      <a:pt x="750" y="33"/>
                      <a:pt x="751" y="32"/>
                      <a:pt x="751" y="31"/>
                    </a:cubicBezTo>
                    <a:cubicBezTo>
                      <a:pt x="752" y="26"/>
                      <a:pt x="757" y="21"/>
                      <a:pt x="763" y="20"/>
                    </a:cubicBezTo>
                    <a:cubicBezTo>
                      <a:pt x="768" y="18"/>
                      <a:pt x="774" y="19"/>
                      <a:pt x="778" y="22"/>
                    </a:cubicBezTo>
                    <a:cubicBezTo>
                      <a:pt x="778" y="23"/>
                      <a:pt x="779" y="22"/>
                      <a:pt x="779" y="22"/>
                    </a:cubicBezTo>
                    <a:cubicBezTo>
                      <a:pt x="779" y="22"/>
                      <a:pt x="779" y="22"/>
                      <a:pt x="779" y="22"/>
                    </a:cubicBezTo>
                    <a:cubicBezTo>
                      <a:pt x="783" y="11"/>
                      <a:pt x="801" y="8"/>
                      <a:pt x="808" y="17"/>
                    </a:cubicBezTo>
                    <a:cubicBezTo>
                      <a:pt x="808" y="18"/>
                      <a:pt x="809" y="18"/>
                      <a:pt x="809" y="18"/>
                    </a:cubicBezTo>
                    <a:cubicBezTo>
                      <a:pt x="809" y="18"/>
                      <a:pt x="809" y="18"/>
                      <a:pt x="809" y="17"/>
                    </a:cubicBezTo>
                    <a:cubicBezTo>
                      <a:pt x="814" y="12"/>
                      <a:pt x="819" y="10"/>
                      <a:pt x="826" y="10"/>
                    </a:cubicBezTo>
                    <a:cubicBezTo>
                      <a:pt x="832" y="11"/>
                      <a:pt x="839" y="13"/>
                      <a:pt x="843" y="19"/>
                    </a:cubicBezTo>
                    <a:cubicBezTo>
                      <a:pt x="843" y="19"/>
                      <a:pt x="844" y="19"/>
                      <a:pt x="844" y="19"/>
                    </a:cubicBezTo>
                    <a:cubicBezTo>
                      <a:pt x="851" y="15"/>
                      <a:pt x="861" y="15"/>
                      <a:pt x="867" y="21"/>
                    </a:cubicBezTo>
                    <a:cubicBezTo>
                      <a:pt x="868" y="22"/>
                      <a:pt x="869" y="23"/>
                      <a:pt x="870" y="24"/>
                    </a:cubicBezTo>
                    <a:cubicBezTo>
                      <a:pt x="871" y="25"/>
                      <a:pt x="871" y="26"/>
                      <a:pt x="872" y="26"/>
                    </a:cubicBezTo>
                    <a:cubicBezTo>
                      <a:pt x="872" y="27"/>
                      <a:pt x="873" y="26"/>
                      <a:pt x="874" y="26"/>
                    </a:cubicBezTo>
                    <a:cubicBezTo>
                      <a:pt x="875" y="26"/>
                      <a:pt x="877" y="26"/>
                      <a:pt x="878" y="26"/>
                    </a:cubicBezTo>
                    <a:cubicBezTo>
                      <a:pt x="878" y="28"/>
                      <a:pt x="878" y="29"/>
                      <a:pt x="878" y="31"/>
                    </a:cubicBezTo>
                    <a:cubicBezTo>
                      <a:pt x="875" y="30"/>
                      <a:pt x="872" y="33"/>
                      <a:pt x="871" y="36"/>
                    </a:cubicBezTo>
                    <a:cubicBezTo>
                      <a:pt x="870" y="29"/>
                      <a:pt x="864" y="24"/>
                      <a:pt x="858" y="22"/>
                    </a:cubicBezTo>
                    <a:cubicBezTo>
                      <a:pt x="851" y="21"/>
                      <a:pt x="845" y="25"/>
                      <a:pt x="842" y="31"/>
                    </a:cubicBezTo>
                    <a:cubicBezTo>
                      <a:pt x="841" y="28"/>
                      <a:pt x="841" y="25"/>
                      <a:pt x="838" y="23"/>
                    </a:cubicBezTo>
                    <a:cubicBezTo>
                      <a:pt x="836" y="20"/>
                      <a:pt x="833" y="18"/>
                      <a:pt x="829" y="17"/>
                    </a:cubicBezTo>
                    <a:cubicBezTo>
                      <a:pt x="825" y="17"/>
                      <a:pt x="821" y="18"/>
                      <a:pt x="818" y="21"/>
                    </a:cubicBezTo>
                    <a:cubicBezTo>
                      <a:pt x="816" y="22"/>
                      <a:pt x="815" y="24"/>
                      <a:pt x="814" y="26"/>
                    </a:cubicBezTo>
                    <a:cubicBezTo>
                      <a:pt x="813" y="27"/>
                      <a:pt x="813" y="28"/>
                      <a:pt x="813" y="28"/>
                    </a:cubicBezTo>
                    <a:cubicBezTo>
                      <a:pt x="812" y="26"/>
                      <a:pt x="811" y="24"/>
                      <a:pt x="809" y="23"/>
                    </a:cubicBezTo>
                    <a:cubicBezTo>
                      <a:pt x="805" y="21"/>
                      <a:pt x="801" y="20"/>
                      <a:pt x="797" y="20"/>
                    </a:cubicBezTo>
                    <a:cubicBezTo>
                      <a:pt x="793" y="21"/>
                      <a:pt x="788" y="23"/>
                      <a:pt x="786" y="26"/>
                    </a:cubicBezTo>
                    <a:cubicBezTo>
                      <a:pt x="784" y="28"/>
                      <a:pt x="782" y="32"/>
                      <a:pt x="782" y="36"/>
                    </a:cubicBezTo>
                    <a:cubicBezTo>
                      <a:pt x="780" y="33"/>
                      <a:pt x="778" y="31"/>
                      <a:pt x="775" y="29"/>
                    </a:cubicBezTo>
                    <a:cubicBezTo>
                      <a:pt x="772" y="27"/>
                      <a:pt x="767" y="27"/>
                      <a:pt x="764" y="29"/>
                    </a:cubicBezTo>
                    <a:cubicBezTo>
                      <a:pt x="758" y="31"/>
                      <a:pt x="753" y="37"/>
                      <a:pt x="754" y="44"/>
                    </a:cubicBezTo>
                    <a:cubicBezTo>
                      <a:pt x="749" y="37"/>
                      <a:pt x="740" y="35"/>
                      <a:pt x="733" y="39"/>
                    </a:cubicBezTo>
                    <a:cubicBezTo>
                      <a:pt x="726" y="43"/>
                      <a:pt x="724" y="51"/>
                      <a:pt x="725" y="58"/>
                    </a:cubicBezTo>
                    <a:cubicBezTo>
                      <a:pt x="719" y="54"/>
                      <a:pt x="709" y="52"/>
                      <a:pt x="703" y="58"/>
                    </a:cubicBezTo>
                    <a:cubicBezTo>
                      <a:pt x="700" y="56"/>
                      <a:pt x="697" y="54"/>
                      <a:pt x="694" y="53"/>
                    </a:cubicBezTo>
                    <a:cubicBezTo>
                      <a:pt x="694" y="53"/>
                      <a:pt x="694" y="53"/>
                      <a:pt x="695" y="52"/>
                    </a:cubicBezTo>
                    <a:close/>
                    <a:moveTo>
                      <a:pt x="679" y="46"/>
                    </a:moveTo>
                    <a:cubicBezTo>
                      <a:pt x="683" y="48"/>
                      <a:pt x="688" y="50"/>
                      <a:pt x="693" y="52"/>
                    </a:cubicBezTo>
                    <a:cubicBezTo>
                      <a:pt x="693" y="52"/>
                      <a:pt x="692" y="53"/>
                      <a:pt x="692" y="53"/>
                    </a:cubicBezTo>
                    <a:cubicBezTo>
                      <a:pt x="692" y="53"/>
                      <a:pt x="691" y="53"/>
                      <a:pt x="690" y="52"/>
                    </a:cubicBezTo>
                    <a:cubicBezTo>
                      <a:pt x="681" y="51"/>
                      <a:pt x="671" y="55"/>
                      <a:pt x="666" y="63"/>
                    </a:cubicBezTo>
                    <a:cubicBezTo>
                      <a:pt x="664" y="68"/>
                      <a:pt x="664" y="73"/>
                      <a:pt x="666" y="78"/>
                    </a:cubicBezTo>
                    <a:cubicBezTo>
                      <a:pt x="664" y="79"/>
                      <a:pt x="664" y="81"/>
                      <a:pt x="664" y="84"/>
                    </a:cubicBezTo>
                    <a:cubicBezTo>
                      <a:pt x="662" y="83"/>
                      <a:pt x="659" y="83"/>
                      <a:pt x="657" y="83"/>
                    </a:cubicBezTo>
                    <a:cubicBezTo>
                      <a:pt x="651" y="70"/>
                      <a:pt x="655" y="51"/>
                      <a:pt x="666" y="41"/>
                    </a:cubicBezTo>
                    <a:cubicBezTo>
                      <a:pt x="666" y="41"/>
                      <a:pt x="667" y="40"/>
                      <a:pt x="668" y="40"/>
                    </a:cubicBezTo>
                    <a:cubicBezTo>
                      <a:pt x="671" y="42"/>
                      <a:pt x="675" y="44"/>
                      <a:pt x="679" y="46"/>
                    </a:cubicBezTo>
                    <a:close/>
                    <a:moveTo>
                      <a:pt x="674" y="93"/>
                    </a:moveTo>
                    <a:cubicBezTo>
                      <a:pt x="671" y="91"/>
                      <a:pt x="667" y="90"/>
                      <a:pt x="664" y="92"/>
                    </a:cubicBezTo>
                    <a:cubicBezTo>
                      <a:pt x="661" y="90"/>
                      <a:pt x="659" y="87"/>
                      <a:pt x="658" y="85"/>
                    </a:cubicBezTo>
                    <a:cubicBezTo>
                      <a:pt x="660" y="84"/>
                      <a:pt x="663" y="84"/>
                      <a:pt x="664" y="86"/>
                    </a:cubicBezTo>
                    <a:cubicBezTo>
                      <a:pt x="665" y="86"/>
                      <a:pt x="665" y="86"/>
                      <a:pt x="665" y="85"/>
                    </a:cubicBezTo>
                    <a:cubicBezTo>
                      <a:pt x="665" y="83"/>
                      <a:pt x="666" y="81"/>
                      <a:pt x="666" y="79"/>
                    </a:cubicBezTo>
                    <a:cubicBezTo>
                      <a:pt x="668" y="82"/>
                      <a:pt x="671" y="84"/>
                      <a:pt x="674" y="85"/>
                    </a:cubicBezTo>
                    <a:cubicBezTo>
                      <a:pt x="673" y="88"/>
                      <a:pt x="673" y="90"/>
                      <a:pt x="674" y="93"/>
                    </a:cubicBezTo>
                    <a:close/>
                    <a:moveTo>
                      <a:pt x="692" y="76"/>
                    </a:moveTo>
                    <a:cubicBezTo>
                      <a:pt x="694" y="77"/>
                      <a:pt x="696" y="77"/>
                      <a:pt x="698" y="79"/>
                    </a:cubicBezTo>
                    <a:cubicBezTo>
                      <a:pt x="694" y="82"/>
                      <a:pt x="690" y="84"/>
                      <a:pt x="687" y="87"/>
                    </a:cubicBezTo>
                    <a:cubicBezTo>
                      <a:pt x="685" y="89"/>
                      <a:pt x="683" y="91"/>
                      <a:pt x="680" y="92"/>
                    </a:cubicBezTo>
                    <a:cubicBezTo>
                      <a:pt x="679" y="93"/>
                      <a:pt x="678" y="94"/>
                      <a:pt x="677" y="95"/>
                    </a:cubicBezTo>
                    <a:cubicBezTo>
                      <a:pt x="675" y="93"/>
                      <a:pt x="674" y="89"/>
                      <a:pt x="675" y="86"/>
                    </a:cubicBezTo>
                    <a:cubicBezTo>
                      <a:pt x="676" y="86"/>
                      <a:pt x="678" y="86"/>
                      <a:pt x="679" y="86"/>
                    </a:cubicBezTo>
                    <a:cubicBezTo>
                      <a:pt x="684" y="87"/>
                      <a:pt x="689" y="85"/>
                      <a:pt x="691" y="80"/>
                    </a:cubicBezTo>
                    <a:cubicBezTo>
                      <a:pt x="691" y="79"/>
                      <a:pt x="692" y="78"/>
                      <a:pt x="692" y="76"/>
                    </a:cubicBezTo>
                    <a:close/>
                    <a:moveTo>
                      <a:pt x="689" y="69"/>
                    </a:moveTo>
                    <a:cubicBezTo>
                      <a:pt x="691" y="69"/>
                      <a:pt x="694" y="71"/>
                      <a:pt x="695" y="72"/>
                    </a:cubicBezTo>
                    <a:cubicBezTo>
                      <a:pt x="697" y="73"/>
                      <a:pt x="698" y="75"/>
                      <a:pt x="699" y="77"/>
                    </a:cubicBezTo>
                    <a:cubicBezTo>
                      <a:pt x="697" y="76"/>
                      <a:pt x="694" y="75"/>
                      <a:pt x="692" y="75"/>
                    </a:cubicBezTo>
                    <a:cubicBezTo>
                      <a:pt x="692" y="72"/>
                      <a:pt x="691" y="70"/>
                      <a:pt x="689" y="69"/>
                    </a:cubicBezTo>
                    <a:close/>
                    <a:moveTo>
                      <a:pt x="699" y="80"/>
                    </a:moveTo>
                    <a:cubicBezTo>
                      <a:pt x="700" y="84"/>
                      <a:pt x="698" y="88"/>
                      <a:pt x="695" y="91"/>
                    </a:cubicBezTo>
                    <a:cubicBezTo>
                      <a:pt x="691" y="96"/>
                      <a:pt x="683" y="98"/>
                      <a:pt x="676" y="98"/>
                    </a:cubicBezTo>
                    <a:cubicBezTo>
                      <a:pt x="677" y="97"/>
                      <a:pt x="677" y="97"/>
                      <a:pt x="677" y="97"/>
                    </a:cubicBezTo>
                    <a:cubicBezTo>
                      <a:pt x="677" y="97"/>
                      <a:pt x="677" y="97"/>
                      <a:pt x="677" y="97"/>
                    </a:cubicBezTo>
                    <a:cubicBezTo>
                      <a:pt x="678" y="96"/>
                      <a:pt x="679" y="95"/>
                      <a:pt x="680" y="94"/>
                    </a:cubicBezTo>
                    <a:cubicBezTo>
                      <a:pt x="683" y="93"/>
                      <a:pt x="685" y="91"/>
                      <a:pt x="687" y="89"/>
                    </a:cubicBezTo>
                    <a:cubicBezTo>
                      <a:pt x="691" y="86"/>
                      <a:pt x="695" y="83"/>
                      <a:pt x="699" y="80"/>
                    </a:cubicBezTo>
                    <a:close/>
                    <a:moveTo>
                      <a:pt x="675" y="96"/>
                    </a:moveTo>
                    <a:cubicBezTo>
                      <a:pt x="675" y="97"/>
                      <a:pt x="674" y="97"/>
                      <a:pt x="674" y="97"/>
                    </a:cubicBezTo>
                    <a:cubicBezTo>
                      <a:pt x="673" y="97"/>
                      <a:pt x="672" y="96"/>
                      <a:pt x="671" y="96"/>
                    </a:cubicBezTo>
                    <a:cubicBezTo>
                      <a:pt x="668" y="95"/>
                      <a:pt x="667" y="94"/>
                      <a:pt x="665" y="93"/>
                    </a:cubicBezTo>
                    <a:cubicBezTo>
                      <a:pt x="669" y="91"/>
                      <a:pt x="673" y="93"/>
                      <a:pt x="675" y="96"/>
                    </a:cubicBezTo>
                    <a:close/>
                    <a:moveTo>
                      <a:pt x="640" y="52"/>
                    </a:moveTo>
                    <a:cubicBezTo>
                      <a:pt x="642" y="48"/>
                      <a:pt x="645" y="43"/>
                      <a:pt x="647" y="40"/>
                    </a:cubicBezTo>
                    <a:cubicBezTo>
                      <a:pt x="650" y="36"/>
                      <a:pt x="652" y="32"/>
                      <a:pt x="656" y="29"/>
                    </a:cubicBezTo>
                    <a:cubicBezTo>
                      <a:pt x="656" y="29"/>
                      <a:pt x="656" y="29"/>
                      <a:pt x="656" y="29"/>
                    </a:cubicBezTo>
                    <a:cubicBezTo>
                      <a:pt x="659" y="33"/>
                      <a:pt x="662" y="36"/>
                      <a:pt x="666" y="38"/>
                    </a:cubicBezTo>
                    <a:cubicBezTo>
                      <a:pt x="666" y="39"/>
                      <a:pt x="666" y="39"/>
                      <a:pt x="666" y="39"/>
                    </a:cubicBezTo>
                    <a:cubicBezTo>
                      <a:pt x="663" y="41"/>
                      <a:pt x="660" y="45"/>
                      <a:pt x="658" y="49"/>
                    </a:cubicBezTo>
                    <a:cubicBezTo>
                      <a:pt x="655" y="54"/>
                      <a:pt x="654" y="60"/>
                      <a:pt x="653" y="65"/>
                    </a:cubicBezTo>
                    <a:cubicBezTo>
                      <a:pt x="652" y="75"/>
                      <a:pt x="654" y="84"/>
                      <a:pt x="661" y="91"/>
                    </a:cubicBezTo>
                    <a:cubicBezTo>
                      <a:pt x="667" y="98"/>
                      <a:pt x="676" y="101"/>
                      <a:pt x="684" y="99"/>
                    </a:cubicBezTo>
                    <a:cubicBezTo>
                      <a:pt x="692" y="98"/>
                      <a:pt x="699" y="92"/>
                      <a:pt x="701" y="85"/>
                    </a:cubicBezTo>
                    <a:cubicBezTo>
                      <a:pt x="702" y="80"/>
                      <a:pt x="701" y="76"/>
                      <a:pt x="698" y="72"/>
                    </a:cubicBezTo>
                    <a:cubicBezTo>
                      <a:pt x="696" y="69"/>
                      <a:pt x="691" y="65"/>
                      <a:pt x="687" y="67"/>
                    </a:cubicBezTo>
                    <a:cubicBezTo>
                      <a:pt x="687" y="67"/>
                      <a:pt x="687" y="68"/>
                      <a:pt x="687" y="68"/>
                    </a:cubicBezTo>
                    <a:cubicBezTo>
                      <a:pt x="687" y="68"/>
                      <a:pt x="687" y="68"/>
                      <a:pt x="687" y="69"/>
                    </a:cubicBezTo>
                    <a:cubicBezTo>
                      <a:pt x="691" y="72"/>
                      <a:pt x="691" y="78"/>
                      <a:pt x="688" y="81"/>
                    </a:cubicBezTo>
                    <a:cubicBezTo>
                      <a:pt x="685" y="85"/>
                      <a:pt x="679" y="85"/>
                      <a:pt x="675" y="84"/>
                    </a:cubicBezTo>
                    <a:cubicBezTo>
                      <a:pt x="670" y="82"/>
                      <a:pt x="667" y="78"/>
                      <a:pt x="666" y="73"/>
                    </a:cubicBezTo>
                    <a:cubicBezTo>
                      <a:pt x="665" y="68"/>
                      <a:pt x="668" y="62"/>
                      <a:pt x="672" y="59"/>
                    </a:cubicBezTo>
                    <a:cubicBezTo>
                      <a:pt x="680" y="51"/>
                      <a:pt x="694" y="53"/>
                      <a:pt x="702" y="59"/>
                    </a:cubicBezTo>
                    <a:cubicBezTo>
                      <a:pt x="710" y="65"/>
                      <a:pt x="713" y="76"/>
                      <a:pt x="712" y="86"/>
                    </a:cubicBezTo>
                    <a:cubicBezTo>
                      <a:pt x="711" y="97"/>
                      <a:pt x="703" y="105"/>
                      <a:pt x="694" y="109"/>
                    </a:cubicBezTo>
                    <a:cubicBezTo>
                      <a:pt x="689" y="111"/>
                      <a:pt x="683" y="111"/>
                      <a:pt x="678" y="111"/>
                    </a:cubicBezTo>
                    <a:cubicBezTo>
                      <a:pt x="673" y="111"/>
                      <a:pt x="667" y="110"/>
                      <a:pt x="662" y="108"/>
                    </a:cubicBezTo>
                    <a:cubicBezTo>
                      <a:pt x="641" y="99"/>
                      <a:pt x="633" y="72"/>
                      <a:pt x="640" y="52"/>
                    </a:cubicBezTo>
                    <a:close/>
                    <a:moveTo>
                      <a:pt x="422" y="146"/>
                    </a:moveTo>
                    <a:cubicBezTo>
                      <a:pt x="422" y="147"/>
                      <a:pt x="423" y="148"/>
                      <a:pt x="423" y="149"/>
                    </a:cubicBezTo>
                    <a:cubicBezTo>
                      <a:pt x="424" y="152"/>
                      <a:pt x="426" y="154"/>
                      <a:pt x="428" y="156"/>
                    </a:cubicBezTo>
                    <a:cubicBezTo>
                      <a:pt x="427" y="156"/>
                      <a:pt x="425" y="156"/>
                      <a:pt x="423" y="156"/>
                    </a:cubicBezTo>
                    <a:cubicBezTo>
                      <a:pt x="421" y="156"/>
                      <a:pt x="419" y="157"/>
                      <a:pt x="417" y="157"/>
                    </a:cubicBezTo>
                    <a:cubicBezTo>
                      <a:pt x="417" y="153"/>
                      <a:pt x="416" y="149"/>
                      <a:pt x="417" y="145"/>
                    </a:cubicBezTo>
                    <a:cubicBezTo>
                      <a:pt x="418" y="145"/>
                      <a:pt x="420" y="145"/>
                      <a:pt x="422" y="144"/>
                    </a:cubicBezTo>
                    <a:cubicBezTo>
                      <a:pt x="422" y="144"/>
                      <a:pt x="422" y="144"/>
                      <a:pt x="422" y="144"/>
                    </a:cubicBezTo>
                    <a:cubicBezTo>
                      <a:pt x="422" y="145"/>
                      <a:pt x="422" y="145"/>
                      <a:pt x="422" y="146"/>
                    </a:cubicBezTo>
                    <a:close/>
                    <a:moveTo>
                      <a:pt x="423" y="158"/>
                    </a:moveTo>
                    <a:cubicBezTo>
                      <a:pt x="425" y="158"/>
                      <a:pt x="427" y="158"/>
                      <a:pt x="429" y="157"/>
                    </a:cubicBezTo>
                    <a:cubicBezTo>
                      <a:pt x="430" y="161"/>
                      <a:pt x="432" y="164"/>
                      <a:pt x="434" y="167"/>
                    </a:cubicBezTo>
                    <a:cubicBezTo>
                      <a:pt x="431" y="168"/>
                      <a:pt x="429" y="169"/>
                      <a:pt x="427" y="170"/>
                    </a:cubicBezTo>
                    <a:cubicBezTo>
                      <a:pt x="426" y="171"/>
                      <a:pt x="424" y="172"/>
                      <a:pt x="422" y="173"/>
                    </a:cubicBezTo>
                    <a:cubicBezTo>
                      <a:pt x="420" y="168"/>
                      <a:pt x="419" y="163"/>
                      <a:pt x="418" y="159"/>
                    </a:cubicBezTo>
                    <a:cubicBezTo>
                      <a:pt x="420" y="159"/>
                      <a:pt x="421" y="158"/>
                      <a:pt x="423" y="158"/>
                    </a:cubicBezTo>
                    <a:close/>
                    <a:moveTo>
                      <a:pt x="428" y="172"/>
                    </a:moveTo>
                    <a:cubicBezTo>
                      <a:pt x="430" y="171"/>
                      <a:pt x="432" y="169"/>
                      <a:pt x="434" y="169"/>
                    </a:cubicBezTo>
                    <a:cubicBezTo>
                      <a:pt x="434" y="169"/>
                      <a:pt x="434" y="169"/>
                      <a:pt x="434" y="169"/>
                    </a:cubicBezTo>
                    <a:cubicBezTo>
                      <a:pt x="436" y="172"/>
                      <a:pt x="438" y="175"/>
                      <a:pt x="440" y="178"/>
                    </a:cubicBezTo>
                    <a:cubicBezTo>
                      <a:pt x="436" y="179"/>
                      <a:pt x="433" y="182"/>
                      <a:pt x="430" y="185"/>
                    </a:cubicBezTo>
                    <a:cubicBezTo>
                      <a:pt x="427" y="182"/>
                      <a:pt x="425" y="178"/>
                      <a:pt x="423" y="174"/>
                    </a:cubicBezTo>
                    <a:cubicBezTo>
                      <a:pt x="423" y="174"/>
                      <a:pt x="423" y="174"/>
                      <a:pt x="423" y="174"/>
                    </a:cubicBezTo>
                    <a:cubicBezTo>
                      <a:pt x="424" y="173"/>
                      <a:pt x="427" y="172"/>
                      <a:pt x="428" y="172"/>
                    </a:cubicBezTo>
                    <a:close/>
                    <a:moveTo>
                      <a:pt x="441" y="179"/>
                    </a:moveTo>
                    <a:cubicBezTo>
                      <a:pt x="441" y="179"/>
                      <a:pt x="441" y="179"/>
                      <a:pt x="441" y="179"/>
                    </a:cubicBezTo>
                    <a:cubicBezTo>
                      <a:pt x="443" y="181"/>
                      <a:pt x="445" y="183"/>
                      <a:pt x="447" y="185"/>
                    </a:cubicBezTo>
                    <a:cubicBezTo>
                      <a:pt x="447" y="185"/>
                      <a:pt x="448" y="186"/>
                      <a:pt x="449" y="186"/>
                    </a:cubicBezTo>
                    <a:cubicBezTo>
                      <a:pt x="446" y="190"/>
                      <a:pt x="443" y="192"/>
                      <a:pt x="441" y="195"/>
                    </a:cubicBezTo>
                    <a:cubicBezTo>
                      <a:pt x="437" y="192"/>
                      <a:pt x="434" y="189"/>
                      <a:pt x="431" y="186"/>
                    </a:cubicBezTo>
                    <a:cubicBezTo>
                      <a:pt x="434" y="184"/>
                      <a:pt x="437" y="180"/>
                      <a:pt x="441" y="179"/>
                    </a:cubicBezTo>
                    <a:close/>
                    <a:moveTo>
                      <a:pt x="450" y="187"/>
                    </a:moveTo>
                    <a:cubicBezTo>
                      <a:pt x="453" y="190"/>
                      <a:pt x="456" y="192"/>
                      <a:pt x="460" y="194"/>
                    </a:cubicBezTo>
                    <a:cubicBezTo>
                      <a:pt x="458" y="197"/>
                      <a:pt x="456" y="201"/>
                      <a:pt x="454" y="204"/>
                    </a:cubicBezTo>
                    <a:cubicBezTo>
                      <a:pt x="450" y="202"/>
                      <a:pt x="445" y="199"/>
                      <a:pt x="442" y="196"/>
                    </a:cubicBezTo>
                    <a:cubicBezTo>
                      <a:pt x="444" y="193"/>
                      <a:pt x="448" y="191"/>
                      <a:pt x="450" y="187"/>
                    </a:cubicBezTo>
                    <a:close/>
                    <a:moveTo>
                      <a:pt x="461" y="195"/>
                    </a:moveTo>
                    <a:cubicBezTo>
                      <a:pt x="465" y="196"/>
                      <a:pt x="468" y="198"/>
                      <a:pt x="472" y="199"/>
                    </a:cubicBezTo>
                    <a:cubicBezTo>
                      <a:pt x="471" y="200"/>
                      <a:pt x="471" y="202"/>
                      <a:pt x="471" y="203"/>
                    </a:cubicBezTo>
                    <a:cubicBezTo>
                      <a:pt x="470" y="206"/>
                      <a:pt x="470" y="209"/>
                      <a:pt x="469" y="211"/>
                    </a:cubicBezTo>
                    <a:cubicBezTo>
                      <a:pt x="464" y="209"/>
                      <a:pt x="459" y="207"/>
                      <a:pt x="455" y="205"/>
                    </a:cubicBezTo>
                    <a:cubicBezTo>
                      <a:pt x="457" y="201"/>
                      <a:pt x="459" y="198"/>
                      <a:pt x="461" y="195"/>
                    </a:cubicBezTo>
                    <a:close/>
                    <a:moveTo>
                      <a:pt x="472" y="205"/>
                    </a:moveTo>
                    <a:cubicBezTo>
                      <a:pt x="472" y="203"/>
                      <a:pt x="473" y="201"/>
                      <a:pt x="474" y="199"/>
                    </a:cubicBezTo>
                    <a:cubicBezTo>
                      <a:pt x="474" y="199"/>
                      <a:pt x="475" y="199"/>
                      <a:pt x="475" y="199"/>
                    </a:cubicBezTo>
                    <a:cubicBezTo>
                      <a:pt x="479" y="200"/>
                      <a:pt x="483" y="201"/>
                      <a:pt x="487" y="202"/>
                    </a:cubicBezTo>
                    <a:cubicBezTo>
                      <a:pt x="485" y="206"/>
                      <a:pt x="486" y="211"/>
                      <a:pt x="485" y="215"/>
                    </a:cubicBezTo>
                    <a:cubicBezTo>
                      <a:pt x="480" y="215"/>
                      <a:pt x="475" y="213"/>
                      <a:pt x="470" y="212"/>
                    </a:cubicBezTo>
                    <a:cubicBezTo>
                      <a:pt x="471" y="209"/>
                      <a:pt x="471" y="207"/>
                      <a:pt x="472" y="205"/>
                    </a:cubicBezTo>
                    <a:close/>
                    <a:moveTo>
                      <a:pt x="488" y="202"/>
                    </a:moveTo>
                    <a:cubicBezTo>
                      <a:pt x="493" y="203"/>
                      <a:pt x="498" y="203"/>
                      <a:pt x="503" y="203"/>
                    </a:cubicBezTo>
                    <a:cubicBezTo>
                      <a:pt x="504" y="205"/>
                      <a:pt x="503" y="208"/>
                      <a:pt x="503" y="210"/>
                    </a:cubicBezTo>
                    <a:cubicBezTo>
                      <a:pt x="503" y="212"/>
                      <a:pt x="503" y="215"/>
                      <a:pt x="503" y="217"/>
                    </a:cubicBezTo>
                    <a:cubicBezTo>
                      <a:pt x="497" y="217"/>
                      <a:pt x="492" y="217"/>
                      <a:pt x="487" y="216"/>
                    </a:cubicBezTo>
                    <a:cubicBezTo>
                      <a:pt x="487" y="211"/>
                      <a:pt x="487" y="207"/>
                      <a:pt x="488" y="202"/>
                    </a:cubicBezTo>
                    <a:close/>
                    <a:moveTo>
                      <a:pt x="476" y="198"/>
                    </a:moveTo>
                    <a:cubicBezTo>
                      <a:pt x="466" y="196"/>
                      <a:pt x="456" y="191"/>
                      <a:pt x="448" y="184"/>
                    </a:cubicBezTo>
                    <a:cubicBezTo>
                      <a:pt x="441" y="177"/>
                      <a:pt x="435" y="167"/>
                      <a:pt x="431" y="158"/>
                    </a:cubicBezTo>
                    <a:cubicBezTo>
                      <a:pt x="431" y="158"/>
                      <a:pt x="432" y="158"/>
                      <a:pt x="432" y="158"/>
                    </a:cubicBezTo>
                    <a:cubicBezTo>
                      <a:pt x="434" y="159"/>
                      <a:pt x="436" y="160"/>
                      <a:pt x="438" y="160"/>
                    </a:cubicBezTo>
                    <a:cubicBezTo>
                      <a:pt x="444" y="178"/>
                      <a:pt x="463" y="187"/>
                      <a:pt x="480" y="192"/>
                    </a:cubicBezTo>
                    <a:cubicBezTo>
                      <a:pt x="505" y="199"/>
                      <a:pt x="530" y="193"/>
                      <a:pt x="553" y="185"/>
                    </a:cubicBezTo>
                    <a:cubicBezTo>
                      <a:pt x="563" y="181"/>
                      <a:pt x="573" y="176"/>
                      <a:pt x="583" y="171"/>
                    </a:cubicBezTo>
                    <a:cubicBezTo>
                      <a:pt x="592" y="165"/>
                      <a:pt x="601" y="159"/>
                      <a:pt x="610" y="152"/>
                    </a:cubicBezTo>
                    <a:cubicBezTo>
                      <a:pt x="618" y="146"/>
                      <a:pt x="627" y="139"/>
                      <a:pt x="635" y="132"/>
                    </a:cubicBezTo>
                    <a:cubicBezTo>
                      <a:pt x="643" y="124"/>
                      <a:pt x="652" y="117"/>
                      <a:pt x="660" y="109"/>
                    </a:cubicBezTo>
                    <a:cubicBezTo>
                      <a:pt x="660" y="109"/>
                      <a:pt x="660" y="109"/>
                      <a:pt x="660" y="109"/>
                    </a:cubicBezTo>
                    <a:cubicBezTo>
                      <a:pt x="662" y="110"/>
                      <a:pt x="665" y="111"/>
                      <a:pt x="667" y="112"/>
                    </a:cubicBezTo>
                    <a:cubicBezTo>
                      <a:pt x="660" y="120"/>
                      <a:pt x="652" y="127"/>
                      <a:pt x="644" y="134"/>
                    </a:cubicBezTo>
                    <a:cubicBezTo>
                      <a:pt x="634" y="142"/>
                      <a:pt x="624" y="151"/>
                      <a:pt x="614" y="158"/>
                    </a:cubicBezTo>
                    <a:cubicBezTo>
                      <a:pt x="603" y="166"/>
                      <a:pt x="593" y="173"/>
                      <a:pt x="581" y="179"/>
                    </a:cubicBezTo>
                    <a:cubicBezTo>
                      <a:pt x="570" y="185"/>
                      <a:pt x="558" y="190"/>
                      <a:pt x="546" y="194"/>
                    </a:cubicBezTo>
                    <a:cubicBezTo>
                      <a:pt x="524" y="202"/>
                      <a:pt x="499" y="204"/>
                      <a:pt x="476" y="198"/>
                    </a:cubicBezTo>
                    <a:close/>
                    <a:moveTo>
                      <a:pt x="448" y="172"/>
                    </a:moveTo>
                    <a:cubicBezTo>
                      <a:pt x="444" y="169"/>
                      <a:pt x="442" y="165"/>
                      <a:pt x="440" y="160"/>
                    </a:cubicBezTo>
                    <a:cubicBezTo>
                      <a:pt x="441" y="160"/>
                      <a:pt x="443" y="160"/>
                      <a:pt x="444" y="160"/>
                    </a:cubicBezTo>
                    <a:cubicBezTo>
                      <a:pt x="446" y="160"/>
                      <a:pt x="447" y="160"/>
                      <a:pt x="449" y="159"/>
                    </a:cubicBezTo>
                    <a:cubicBezTo>
                      <a:pt x="452" y="162"/>
                      <a:pt x="451" y="170"/>
                      <a:pt x="448" y="172"/>
                    </a:cubicBezTo>
                    <a:close/>
                    <a:moveTo>
                      <a:pt x="465" y="174"/>
                    </a:moveTo>
                    <a:cubicBezTo>
                      <a:pt x="467" y="175"/>
                      <a:pt x="469" y="177"/>
                      <a:pt x="470" y="180"/>
                    </a:cubicBezTo>
                    <a:cubicBezTo>
                      <a:pt x="472" y="182"/>
                      <a:pt x="472" y="185"/>
                      <a:pt x="471" y="187"/>
                    </a:cubicBezTo>
                    <a:cubicBezTo>
                      <a:pt x="463" y="184"/>
                      <a:pt x="455" y="180"/>
                      <a:pt x="449" y="174"/>
                    </a:cubicBezTo>
                    <a:cubicBezTo>
                      <a:pt x="454" y="171"/>
                      <a:pt x="460" y="171"/>
                      <a:pt x="465" y="174"/>
                    </a:cubicBezTo>
                    <a:close/>
                    <a:moveTo>
                      <a:pt x="474" y="188"/>
                    </a:moveTo>
                    <a:cubicBezTo>
                      <a:pt x="477" y="182"/>
                      <a:pt x="484" y="178"/>
                      <a:pt x="491" y="180"/>
                    </a:cubicBezTo>
                    <a:cubicBezTo>
                      <a:pt x="496" y="182"/>
                      <a:pt x="499" y="188"/>
                      <a:pt x="501" y="193"/>
                    </a:cubicBezTo>
                    <a:cubicBezTo>
                      <a:pt x="492" y="193"/>
                      <a:pt x="484" y="192"/>
                      <a:pt x="475" y="189"/>
                    </a:cubicBezTo>
                    <a:cubicBezTo>
                      <a:pt x="475" y="189"/>
                      <a:pt x="474" y="188"/>
                      <a:pt x="474" y="188"/>
                    </a:cubicBezTo>
                    <a:close/>
                    <a:moveTo>
                      <a:pt x="505" y="185"/>
                    </a:moveTo>
                    <a:cubicBezTo>
                      <a:pt x="507" y="182"/>
                      <a:pt x="510" y="180"/>
                      <a:pt x="514" y="180"/>
                    </a:cubicBezTo>
                    <a:cubicBezTo>
                      <a:pt x="520" y="180"/>
                      <a:pt x="526" y="185"/>
                      <a:pt x="528" y="190"/>
                    </a:cubicBezTo>
                    <a:cubicBezTo>
                      <a:pt x="520" y="192"/>
                      <a:pt x="511" y="193"/>
                      <a:pt x="503" y="193"/>
                    </a:cubicBezTo>
                    <a:cubicBezTo>
                      <a:pt x="503" y="190"/>
                      <a:pt x="504" y="187"/>
                      <a:pt x="505" y="185"/>
                    </a:cubicBezTo>
                    <a:close/>
                    <a:moveTo>
                      <a:pt x="530" y="181"/>
                    </a:moveTo>
                    <a:cubicBezTo>
                      <a:pt x="532" y="178"/>
                      <a:pt x="535" y="175"/>
                      <a:pt x="538" y="174"/>
                    </a:cubicBezTo>
                    <a:cubicBezTo>
                      <a:pt x="544" y="172"/>
                      <a:pt x="552" y="177"/>
                      <a:pt x="554" y="182"/>
                    </a:cubicBezTo>
                    <a:cubicBezTo>
                      <a:pt x="548" y="185"/>
                      <a:pt x="541" y="187"/>
                      <a:pt x="535" y="189"/>
                    </a:cubicBezTo>
                    <a:cubicBezTo>
                      <a:pt x="533" y="189"/>
                      <a:pt x="532" y="190"/>
                      <a:pt x="530" y="190"/>
                    </a:cubicBezTo>
                    <a:cubicBezTo>
                      <a:pt x="529" y="188"/>
                      <a:pt x="530" y="184"/>
                      <a:pt x="530" y="181"/>
                    </a:cubicBezTo>
                    <a:close/>
                    <a:moveTo>
                      <a:pt x="606" y="153"/>
                    </a:moveTo>
                    <a:cubicBezTo>
                      <a:pt x="605" y="154"/>
                      <a:pt x="603" y="155"/>
                      <a:pt x="602" y="156"/>
                    </a:cubicBezTo>
                    <a:cubicBezTo>
                      <a:pt x="596" y="160"/>
                      <a:pt x="590" y="164"/>
                      <a:pt x="584" y="168"/>
                    </a:cubicBezTo>
                    <a:cubicBezTo>
                      <a:pt x="581" y="163"/>
                      <a:pt x="581" y="155"/>
                      <a:pt x="586" y="151"/>
                    </a:cubicBezTo>
                    <a:cubicBezTo>
                      <a:pt x="593" y="146"/>
                      <a:pt x="600" y="148"/>
                      <a:pt x="606" y="153"/>
                    </a:cubicBezTo>
                    <a:close/>
                    <a:moveTo>
                      <a:pt x="610" y="133"/>
                    </a:moveTo>
                    <a:cubicBezTo>
                      <a:pt x="616" y="129"/>
                      <a:pt x="624" y="130"/>
                      <a:pt x="628" y="135"/>
                    </a:cubicBezTo>
                    <a:cubicBezTo>
                      <a:pt x="621" y="141"/>
                      <a:pt x="615" y="146"/>
                      <a:pt x="608" y="152"/>
                    </a:cubicBezTo>
                    <a:cubicBezTo>
                      <a:pt x="602" y="146"/>
                      <a:pt x="604" y="137"/>
                      <a:pt x="610" y="133"/>
                    </a:cubicBezTo>
                    <a:close/>
                    <a:moveTo>
                      <a:pt x="582" y="169"/>
                    </a:moveTo>
                    <a:cubicBezTo>
                      <a:pt x="579" y="171"/>
                      <a:pt x="575" y="173"/>
                      <a:pt x="571" y="175"/>
                    </a:cubicBezTo>
                    <a:cubicBezTo>
                      <a:pt x="566" y="177"/>
                      <a:pt x="562" y="179"/>
                      <a:pt x="557" y="181"/>
                    </a:cubicBezTo>
                    <a:cubicBezTo>
                      <a:pt x="555" y="175"/>
                      <a:pt x="557" y="167"/>
                      <a:pt x="563" y="164"/>
                    </a:cubicBezTo>
                    <a:cubicBezTo>
                      <a:pt x="570" y="159"/>
                      <a:pt x="578" y="163"/>
                      <a:pt x="582" y="169"/>
                    </a:cubicBezTo>
                    <a:close/>
                    <a:moveTo>
                      <a:pt x="628" y="117"/>
                    </a:moveTo>
                    <a:cubicBezTo>
                      <a:pt x="631" y="114"/>
                      <a:pt x="635" y="113"/>
                      <a:pt x="639" y="113"/>
                    </a:cubicBezTo>
                    <a:cubicBezTo>
                      <a:pt x="641" y="113"/>
                      <a:pt x="643" y="113"/>
                      <a:pt x="645" y="114"/>
                    </a:cubicBezTo>
                    <a:cubicBezTo>
                      <a:pt x="647" y="114"/>
                      <a:pt x="648" y="115"/>
                      <a:pt x="649" y="116"/>
                    </a:cubicBezTo>
                    <a:cubicBezTo>
                      <a:pt x="643" y="122"/>
                      <a:pt x="637" y="127"/>
                      <a:pt x="631" y="133"/>
                    </a:cubicBezTo>
                    <a:cubicBezTo>
                      <a:pt x="630" y="133"/>
                      <a:pt x="630" y="133"/>
                      <a:pt x="630" y="134"/>
                    </a:cubicBezTo>
                    <a:cubicBezTo>
                      <a:pt x="627" y="128"/>
                      <a:pt x="623" y="122"/>
                      <a:pt x="628" y="117"/>
                    </a:cubicBezTo>
                    <a:close/>
                    <a:moveTo>
                      <a:pt x="652" y="104"/>
                    </a:moveTo>
                    <a:cubicBezTo>
                      <a:pt x="654" y="105"/>
                      <a:pt x="656" y="107"/>
                      <a:pt x="658" y="108"/>
                    </a:cubicBezTo>
                    <a:cubicBezTo>
                      <a:pt x="656" y="110"/>
                      <a:pt x="653" y="112"/>
                      <a:pt x="651" y="114"/>
                    </a:cubicBezTo>
                    <a:cubicBezTo>
                      <a:pt x="650" y="112"/>
                      <a:pt x="649" y="106"/>
                      <a:pt x="652" y="104"/>
                    </a:cubicBezTo>
                    <a:close/>
                    <a:moveTo>
                      <a:pt x="505" y="209"/>
                    </a:moveTo>
                    <a:cubicBezTo>
                      <a:pt x="505" y="207"/>
                      <a:pt x="505" y="205"/>
                      <a:pt x="505" y="203"/>
                    </a:cubicBezTo>
                    <a:cubicBezTo>
                      <a:pt x="509" y="203"/>
                      <a:pt x="514" y="203"/>
                      <a:pt x="518" y="202"/>
                    </a:cubicBezTo>
                    <a:cubicBezTo>
                      <a:pt x="519" y="205"/>
                      <a:pt x="519" y="207"/>
                      <a:pt x="519" y="210"/>
                    </a:cubicBezTo>
                    <a:cubicBezTo>
                      <a:pt x="519" y="212"/>
                      <a:pt x="520" y="214"/>
                      <a:pt x="520" y="217"/>
                    </a:cubicBezTo>
                    <a:cubicBezTo>
                      <a:pt x="515" y="217"/>
                      <a:pt x="510" y="217"/>
                      <a:pt x="504" y="217"/>
                    </a:cubicBezTo>
                    <a:cubicBezTo>
                      <a:pt x="504" y="215"/>
                      <a:pt x="504" y="212"/>
                      <a:pt x="505" y="209"/>
                    </a:cubicBezTo>
                    <a:close/>
                    <a:moveTo>
                      <a:pt x="520" y="202"/>
                    </a:moveTo>
                    <a:cubicBezTo>
                      <a:pt x="524" y="202"/>
                      <a:pt x="529" y="201"/>
                      <a:pt x="533" y="200"/>
                    </a:cubicBezTo>
                    <a:cubicBezTo>
                      <a:pt x="534" y="202"/>
                      <a:pt x="535" y="204"/>
                      <a:pt x="535" y="207"/>
                    </a:cubicBezTo>
                    <a:cubicBezTo>
                      <a:pt x="536" y="209"/>
                      <a:pt x="537" y="211"/>
                      <a:pt x="538" y="213"/>
                    </a:cubicBezTo>
                    <a:cubicBezTo>
                      <a:pt x="532" y="215"/>
                      <a:pt x="527" y="216"/>
                      <a:pt x="522" y="216"/>
                    </a:cubicBezTo>
                    <a:cubicBezTo>
                      <a:pt x="521" y="214"/>
                      <a:pt x="521" y="211"/>
                      <a:pt x="520" y="209"/>
                    </a:cubicBezTo>
                    <a:cubicBezTo>
                      <a:pt x="520" y="207"/>
                      <a:pt x="520" y="204"/>
                      <a:pt x="520" y="202"/>
                    </a:cubicBezTo>
                    <a:close/>
                    <a:moveTo>
                      <a:pt x="537" y="205"/>
                    </a:moveTo>
                    <a:cubicBezTo>
                      <a:pt x="536" y="203"/>
                      <a:pt x="536" y="201"/>
                      <a:pt x="535" y="199"/>
                    </a:cubicBezTo>
                    <a:cubicBezTo>
                      <a:pt x="539" y="198"/>
                      <a:pt x="543" y="197"/>
                      <a:pt x="548" y="196"/>
                    </a:cubicBezTo>
                    <a:cubicBezTo>
                      <a:pt x="549" y="200"/>
                      <a:pt x="551" y="205"/>
                      <a:pt x="553" y="209"/>
                    </a:cubicBezTo>
                    <a:cubicBezTo>
                      <a:pt x="548" y="211"/>
                      <a:pt x="544" y="212"/>
                      <a:pt x="539" y="213"/>
                    </a:cubicBezTo>
                    <a:cubicBezTo>
                      <a:pt x="538" y="210"/>
                      <a:pt x="537" y="208"/>
                      <a:pt x="537" y="205"/>
                    </a:cubicBezTo>
                    <a:close/>
                    <a:moveTo>
                      <a:pt x="549" y="195"/>
                    </a:moveTo>
                    <a:cubicBezTo>
                      <a:pt x="553" y="194"/>
                      <a:pt x="557" y="192"/>
                      <a:pt x="561" y="191"/>
                    </a:cubicBezTo>
                    <a:cubicBezTo>
                      <a:pt x="562" y="193"/>
                      <a:pt x="563" y="194"/>
                      <a:pt x="564" y="196"/>
                    </a:cubicBezTo>
                    <a:cubicBezTo>
                      <a:pt x="565" y="199"/>
                      <a:pt x="566" y="201"/>
                      <a:pt x="567" y="204"/>
                    </a:cubicBezTo>
                    <a:cubicBezTo>
                      <a:pt x="563" y="205"/>
                      <a:pt x="558" y="207"/>
                      <a:pt x="554" y="208"/>
                    </a:cubicBezTo>
                    <a:cubicBezTo>
                      <a:pt x="552" y="204"/>
                      <a:pt x="551" y="200"/>
                      <a:pt x="549" y="195"/>
                    </a:cubicBezTo>
                    <a:close/>
                    <a:moveTo>
                      <a:pt x="566" y="197"/>
                    </a:moveTo>
                    <a:cubicBezTo>
                      <a:pt x="564" y="194"/>
                      <a:pt x="563" y="192"/>
                      <a:pt x="563" y="190"/>
                    </a:cubicBezTo>
                    <a:cubicBezTo>
                      <a:pt x="567" y="188"/>
                      <a:pt x="571" y="186"/>
                      <a:pt x="575" y="184"/>
                    </a:cubicBezTo>
                    <a:cubicBezTo>
                      <a:pt x="577" y="188"/>
                      <a:pt x="579" y="192"/>
                      <a:pt x="582" y="196"/>
                    </a:cubicBezTo>
                    <a:cubicBezTo>
                      <a:pt x="577" y="199"/>
                      <a:pt x="573" y="201"/>
                      <a:pt x="568" y="203"/>
                    </a:cubicBezTo>
                    <a:cubicBezTo>
                      <a:pt x="567" y="201"/>
                      <a:pt x="566" y="199"/>
                      <a:pt x="566" y="197"/>
                    </a:cubicBezTo>
                    <a:close/>
                    <a:moveTo>
                      <a:pt x="577" y="184"/>
                    </a:moveTo>
                    <a:cubicBezTo>
                      <a:pt x="579" y="182"/>
                      <a:pt x="581" y="181"/>
                      <a:pt x="583" y="180"/>
                    </a:cubicBezTo>
                    <a:cubicBezTo>
                      <a:pt x="585" y="179"/>
                      <a:pt x="587" y="178"/>
                      <a:pt x="590" y="177"/>
                    </a:cubicBezTo>
                    <a:cubicBezTo>
                      <a:pt x="591" y="179"/>
                      <a:pt x="592" y="180"/>
                      <a:pt x="593" y="182"/>
                    </a:cubicBezTo>
                    <a:cubicBezTo>
                      <a:pt x="595" y="184"/>
                      <a:pt x="595" y="186"/>
                      <a:pt x="597" y="188"/>
                    </a:cubicBezTo>
                    <a:cubicBezTo>
                      <a:pt x="592" y="191"/>
                      <a:pt x="588" y="193"/>
                      <a:pt x="583" y="196"/>
                    </a:cubicBezTo>
                    <a:cubicBezTo>
                      <a:pt x="581" y="192"/>
                      <a:pt x="579" y="188"/>
                      <a:pt x="577" y="184"/>
                    </a:cubicBezTo>
                    <a:close/>
                    <a:moveTo>
                      <a:pt x="595" y="182"/>
                    </a:moveTo>
                    <a:cubicBezTo>
                      <a:pt x="594" y="180"/>
                      <a:pt x="592" y="178"/>
                      <a:pt x="591" y="176"/>
                    </a:cubicBezTo>
                    <a:cubicBezTo>
                      <a:pt x="595" y="173"/>
                      <a:pt x="600" y="171"/>
                      <a:pt x="604" y="168"/>
                    </a:cubicBezTo>
                    <a:cubicBezTo>
                      <a:pt x="605" y="169"/>
                      <a:pt x="605" y="171"/>
                      <a:pt x="606" y="172"/>
                    </a:cubicBezTo>
                    <a:cubicBezTo>
                      <a:pt x="608" y="174"/>
                      <a:pt x="610" y="176"/>
                      <a:pt x="611" y="178"/>
                    </a:cubicBezTo>
                    <a:cubicBezTo>
                      <a:pt x="611" y="179"/>
                      <a:pt x="610" y="179"/>
                      <a:pt x="610" y="179"/>
                    </a:cubicBezTo>
                    <a:cubicBezTo>
                      <a:pt x="606" y="182"/>
                      <a:pt x="602" y="185"/>
                      <a:pt x="598" y="187"/>
                    </a:cubicBezTo>
                    <a:cubicBezTo>
                      <a:pt x="597" y="185"/>
                      <a:pt x="596" y="183"/>
                      <a:pt x="595" y="182"/>
                    </a:cubicBezTo>
                    <a:close/>
                    <a:moveTo>
                      <a:pt x="608" y="171"/>
                    </a:moveTo>
                    <a:cubicBezTo>
                      <a:pt x="607" y="170"/>
                      <a:pt x="606" y="168"/>
                      <a:pt x="605" y="167"/>
                    </a:cubicBezTo>
                    <a:cubicBezTo>
                      <a:pt x="608" y="164"/>
                      <a:pt x="612" y="162"/>
                      <a:pt x="615" y="160"/>
                    </a:cubicBezTo>
                    <a:cubicBezTo>
                      <a:pt x="615" y="159"/>
                      <a:pt x="616" y="159"/>
                      <a:pt x="616" y="159"/>
                    </a:cubicBezTo>
                    <a:cubicBezTo>
                      <a:pt x="618" y="160"/>
                      <a:pt x="619" y="162"/>
                      <a:pt x="620" y="164"/>
                    </a:cubicBezTo>
                    <a:cubicBezTo>
                      <a:pt x="622" y="166"/>
                      <a:pt x="623" y="167"/>
                      <a:pt x="624" y="169"/>
                    </a:cubicBezTo>
                    <a:cubicBezTo>
                      <a:pt x="621" y="172"/>
                      <a:pt x="617" y="175"/>
                      <a:pt x="613" y="178"/>
                    </a:cubicBezTo>
                    <a:cubicBezTo>
                      <a:pt x="611" y="175"/>
                      <a:pt x="609" y="174"/>
                      <a:pt x="608" y="171"/>
                    </a:cubicBezTo>
                    <a:close/>
                    <a:moveTo>
                      <a:pt x="622" y="163"/>
                    </a:moveTo>
                    <a:cubicBezTo>
                      <a:pt x="620" y="161"/>
                      <a:pt x="619" y="159"/>
                      <a:pt x="617" y="158"/>
                    </a:cubicBezTo>
                    <a:cubicBezTo>
                      <a:pt x="622" y="155"/>
                      <a:pt x="626" y="151"/>
                      <a:pt x="630" y="148"/>
                    </a:cubicBezTo>
                    <a:cubicBezTo>
                      <a:pt x="632" y="151"/>
                      <a:pt x="635" y="154"/>
                      <a:pt x="638" y="158"/>
                    </a:cubicBezTo>
                    <a:cubicBezTo>
                      <a:pt x="634" y="161"/>
                      <a:pt x="630" y="164"/>
                      <a:pt x="626" y="168"/>
                    </a:cubicBezTo>
                    <a:cubicBezTo>
                      <a:pt x="624" y="166"/>
                      <a:pt x="623" y="165"/>
                      <a:pt x="622" y="163"/>
                    </a:cubicBezTo>
                    <a:close/>
                    <a:moveTo>
                      <a:pt x="631" y="147"/>
                    </a:moveTo>
                    <a:cubicBezTo>
                      <a:pt x="635" y="144"/>
                      <a:pt x="638" y="141"/>
                      <a:pt x="642" y="138"/>
                    </a:cubicBezTo>
                    <a:cubicBezTo>
                      <a:pt x="643" y="139"/>
                      <a:pt x="644" y="140"/>
                      <a:pt x="645" y="141"/>
                    </a:cubicBezTo>
                    <a:cubicBezTo>
                      <a:pt x="647" y="143"/>
                      <a:pt x="649" y="145"/>
                      <a:pt x="651" y="147"/>
                    </a:cubicBezTo>
                    <a:cubicBezTo>
                      <a:pt x="647" y="150"/>
                      <a:pt x="643" y="153"/>
                      <a:pt x="639" y="157"/>
                    </a:cubicBezTo>
                    <a:cubicBezTo>
                      <a:pt x="637" y="153"/>
                      <a:pt x="634" y="150"/>
                      <a:pt x="631" y="147"/>
                    </a:cubicBezTo>
                    <a:close/>
                    <a:moveTo>
                      <a:pt x="647" y="140"/>
                    </a:moveTo>
                    <a:cubicBezTo>
                      <a:pt x="646" y="139"/>
                      <a:pt x="644" y="138"/>
                      <a:pt x="643" y="137"/>
                    </a:cubicBezTo>
                    <a:cubicBezTo>
                      <a:pt x="644" y="136"/>
                      <a:pt x="644" y="136"/>
                      <a:pt x="644" y="136"/>
                    </a:cubicBezTo>
                    <a:cubicBezTo>
                      <a:pt x="648" y="132"/>
                      <a:pt x="652" y="129"/>
                      <a:pt x="656" y="126"/>
                    </a:cubicBezTo>
                    <a:cubicBezTo>
                      <a:pt x="658" y="129"/>
                      <a:pt x="661" y="132"/>
                      <a:pt x="665" y="135"/>
                    </a:cubicBezTo>
                    <a:cubicBezTo>
                      <a:pt x="660" y="139"/>
                      <a:pt x="656" y="142"/>
                      <a:pt x="652" y="146"/>
                    </a:cubicBezTo>
                    <a:cubicBezTo>
                      <a:pt x="650" y="144"/>
                      <a:pt x="648" y="142"/>
                      <a:pt x="647" y="140"/>
                    </a:cubicBezTo>
                    <a:close/>
                    <a:moveTo>
                      <a:pt x="657" y="125"/>
                    </a:moveTo>
                    <a:cubicBezTo>
                      <a:pt x="660" y="121"/>
                      <a:pt x="664" y="118"/>
                      <a:pt x="668" y="114"/>
                    </a:cubicBezTo>
                    <a:cubicBezTo>
                      <a:pt x="669" y="116"/>
                      <a:pt x="670" y="117"/>
                      <a:pt x="672" y="118"/>
                    </a:cubicBezTo>
                    <a:cubicBezTo>
                      <a:pt x="674" y="120"/>
                      <a:pt x="676" y="122"/>
                      <a:pt x="678" y="124"/>
                    </a:cubicBezTo>
                    <a:cubicBezTo>
                      <a:pt x="676" y="126"/>
                      <a:pt x="673" y="128"/>
                      <a:pt x="671" y="130"/>
                    </a:cubicBezTo>
                    <a:cubicBezTo>
                      <a:pt x="669" y="131"/>
                      <a:pt x="667" y="133"/>
                      <a:pt x="666" y="134"/>
                    </a:cubicBezTo>
                    <a:cubicBezTo>
                      <a:pt x="663" y="131"/>
                      <a:pt x="659" y="128"/>
                      <a:pt x="657" y="125"/>
                    </a:cubicBezTo>
                    <a:close/>
                    <a:moveTo>
                      <a:pt x="674" y="118"/>
                    </a:moveTo>
                    <a:cubicBezTo>
                      <a:pt x="672" y="116"/>
                      <a:pt x="670" y="115"/>
                      <a:pt x="669" y="113"/>
                    </a:cubicBezTo>
                    <a:cubicBezTo>
                      <a:pt x="669" y="113"/>
                      <a:pt x="669" y="112"/>
                      <a:pt x="669" y="112"/>
                    </a:cubicBezTo>
                    <a:cubicBezTo>
                      <a:pt x="669" y="112"/>
                      <a:pt x="669" y="112"/>
                      <a:pt x="669" y="112"/>
                    </a:cubicBezTo>
                    <a:cubicBezTo>
                      <a:pt x="676" y="114"/>
                      <a:pt x="683" y="114"/>
                      <a:pt x="689" y="113"/>
                    </a:cubicBezTo>
                    <a:cubicBezTo>
                      <a:pt x="691" y="112"/>
                      <a:pt x="693" y="112"/>
                      <a:pt x="695" y="111"/>
                    </a:cubicBezTo>
                    <a:cubicBezTo>
                      <a:pt x="690" y="115"/>
                      <a:pt x="685" y="119"/>
                      <a:pt x="679" y="123"/>
                    </a:cubicBezTo>
                    <a:cubicBezTo>
                      <a:pt x="678" y="121"/>
                      <a:pt x="676" y="119"/>
                      <a:pt x="674" y="118"/>
                    </a:cubicBezTo>
                    <a:close/>
                    <a:moveTo>
                      <a:pt x="469" y="167"/>
                    </a:moveTo>
                    <a:cubicBezTo>
                      <a:pt x="472" y="168"/>
                      <a:pt x="475" y="170"/>
                      <a:pt x="476" y="173"/>
                    </a:cubicBezTo>
                    <a:cubicBezTo>
                      <a:pt x="476" y="174"/>
                      <a:pt x="477" y="174"/>
                      <a:pt x="477" y="174"/>
                    </a:cubicBezTo>
                    <a:cubicBezTo>
                      <a:pt x="480" y="170"/>
                      <a:pt x="485" y="169"/>
                      <a:pt x="489" y="169"/>
                    </a:cubicBezTo>
                    <a:cubicBezTo>
                      <a:pt x="494" y="169"/>
                      <a:pt x="499" y="172"/>
                      <a:pt x="501" y="176"/>
                    </a:cubicBezTo>
                    <a:cubicBezTo>
                      <a:pt x="501" y="177"/>
                      <a:pt x="502" y="177"/>
                      <a:pt x="502" y="176"/>
                    </a:cubicBezTo>
                    <a:cubicBezTo>
                      <a:pt x="507" y="169"/>
                      <a:pt x="517" y="168"/>
                      <a:pt x="523" y="175"/>
                    </a:cubicBezTo>
                    <a:cubicBezTo>
                      <a:pt x="523" y="176"/>
                      <a:pt x="524" y="175"/>
                      <a:pt x="524" y="175"/>
                    </a:cubicBezTo>
                    <a:cubicBezTo>
                      <a:pt x="524" y="169"/>
                      <a:pt x="529" y="166"/>
                      <a:pt x="533" y="164"/>
                    </a:cubicBezTo>
                    <a:cubicBezTo>
                      <a:pt x="538" y="163"/>
                      <a:pt x="545" y="165"/>
                      <a:pt x="548" y="168"/>
                    </a:cubicBezTo>
                    <a:cubicBezTo>
                      <a:pt x="549" y="169"/>
                      <a:pt x="550" y="168"/>
                      <a:pt x="550" y="168"/>
                    </a:cubicBezTo>
                    <a:cubicBezTo>
                      <a:pt x="550" y="168"/>
                      <a:pt x="550" y="168"/>
                      <a:pt x="550" y="167"/>
                    </a:cubicBezTo>
                    <a:cubicBezTo>
                      <a:pt x="549" y="161"/>
                      <a:pt x="554" y="156"/>
                      <a:pt x="558" y="153"/>
                    </a:cubicBezTo>
                    <a:cubicBezTo>
                      <a:pt x="564" y="149"/>
                      <a:pt x="570" y="150"/>
                      <a:pt x="575" y="154"/>
                    </a:cubicBezTo>
                    <a:cubicBezTo>
                      <a:pt x="576" y="155"/>
                      <a:pt x="577" y="154"/>
                      <a:pt x="577" y="153"/>
                    </a:cubicBezTo>
                    <a:cubicBezTo>
                      <a:pt x="577" y="149"/>
                      <a:pt x="578" y="144"/>
                      <a:pt x="581" y="141"/>
                    </a:cubicBezTo>
                    <a:cubicBezTo>
                      <a:pt x="585" y="137"/>
                      <a:pt x="591" y="136"/>
                      <a:pt x="596" y="138"/>
                    </a:cubicBezTo>
                    <a:cubicBezTo>
                      <a:pt x="596" y="139"/>
                      <a:pt x="597" y="138"/>
                      <a:pt x="597" y="138"/>
                    </a:cubicBezTo>
                    <a:cubicBezTo>
                      <a:pt x="595" y="126"/>
                      <a:pt x="607" y="120"/>
                      <a:pt x="617" y="123"/>
                    </a:cubicBezTo>
                    <a:cubicBezTo>
                      <a:pt x="617" y="123"/>
                      <a:pt x="617" y="123"/>
                      <a:pt x="617" y="123"/>
                    </a:cubicBezTo>
                    <a:cubicBezTo>
                      <a:pt x="617" y="123"/>
                      <a:pt x="617" y="123"/>
                      <a:pt x="617" y="123"/>
                    </a:cubicBezTo>
                    <a:cubicBezTo>
                      <a:pt x="618" y="123"/>
                      <a:pt x="618" y="122"/>
                      <a:pt x="618" y="122"/>
                    </a:cubicBezTo>
                    <a:cubicBezTo>
                      <a:pt x="618" y="117"/>
                      <a:pt x="620" y="112"/>
                      <a:pt x="624" y="108"/>
                    </a:cubicBezTo>
                    <a:cubicBezTo>
                      <a:pt x="628" y="105"/>
                      <a:pt x="635" y="103"/>
                      <a:pt x="640" y="106"/>
                    </a:cubicBezTo>
                    <a:cubicBezTo>
                      <a:pt x="640" y="106"/>
                      <a:pt x="641" y="106"/>
                      <a:pt x="641" y="106"/>
                    </a:cubicBezTo>
                    <a:cubicBezTo>
                      <a:pt x="641" y="106"/>
                      <a:pt x="642" y="105"/>
                      <a:pt x="642" y="105"/>
                    </a:cubicBezTo>
                    <a:cubicBezTo>
                      <a:pt x="639" y="101"/>
                      <a:pt x="641" y="96"/>
                      <a:pt x="643" y="93"/>
                    </a:cubicBezTo>
                    <a:cubicBezTo>
                      <a:pt x="645" y="96"/>
                      <a:pt x="648" y="100"/>
                      <a:pt x="651" y="102"/>
                    </a:cubicBezTo>
                    <a:cubicBezTo>
                      <a:pt x="649" y="104"/>
                      <a:pt x="649" y="106"/>
                      <a:pt x="649" y="108"/>
                    </a:cubicBezTo>
                    <a:cubicBezTo>
                      <a:pt x="649" y="110"/>
                      <a:pt x="649" y="112"/>
                      <a:pt x="650" y="115"/>
                    </a:cubicBezTo>
                    <a:cubicBezTo>
                      <a:pt x="646" y="112"/>
                      <a:pt x="643" y="111"/>
                      <a:pt x="639" y="111"/>
                    </a:cubicBezTo>
                    <a:cubicBezTo>
                      <a:pt x="635" y="111"/>
                      <a:pt x="630" y="112"/>
                      <a:pt x="627" y="115"/>
                    </a:cubicBezTo>
                    <a:cubicBezTo>
                      <a:pt x="622" y="120"/>
                      <a:pt x="624" y="126"/>
                      <a:pt x="626" y="131"/>
                    </a:cubicBezTo>
                    <a:cubicBezTo>
                      <a:pt x="622" y="128"/>
                      <a:pt x="614" y="129"/>
                      <a:pt x="609" y="132"/>
                    </a:cubicBezTo>
                    <a:cubicBezTo>
                      <a:pt x="603" y="135"/>
                      <a:pt x="601" y="144"/>
                      <a:pt x="604" y="150"/>
                    </a:cubicBezTo>
                    <a:cubicBezTo>
                      <a:pt x="598" y="146"/>
                      <a:pt x="591" y="145"/>
                      <a:pt x="585" y="149"/>
                    </a:cubicBezTo>
                    <a:cubicBezTo>
                      <a:pt x="580" y="153"/>
                      <a:pt x="579" y="160"/>
                      <a:pt x="582" y="166"/>
                    </a:cubicBezTo>
                    <a:cubicBezTo>
                      <a:pt x="577" y="160"/>
                      <a:pt x="569" y="158"/>
                      <a:pt x="562" y="162"/>
                    </a:cubicBezTo>
                    <a:cubicBezTo>
                      <a:pt x="559" y="164"/>
                      <a:pt x="557" y="167"/>
                      <a:pt x="556" y="170"/>
                    </a:cubicBezTo>
                    <a:cubicBezTo>
                      <a:pt x="555" y="173"/>
                      <a:pt x="554" y="177"/>
                      <a:pt x="555" y="180"/>
                    </a:cubicBezTo>
                    <a:cubicBezTo>
                      <a:pt x="552" y="174"/>
                      <a:pt x="544" y="171"/>
                      <a:pt x="537" y="172"/>
                    </a:cubicBezTo>
                    <a:cubicBezTo>
                      <a:pt x="533" y="173"/>
                      <a:pt x="531" y="177"/>
                      <a:pt x="529" y="180"/>
                    </a:cubicBezTo>
                    <a:cubicBezTo>
                      <a:pt x="528" y="182"/>
                      <a:pt x="528" y="184"/>
                      <a:pt x="528" y="186"/>
                    </a:cubicBezTo>
                    <a:cubicBezTo>
                      <a:pt x="525" y="181"/>
                      <a:pt x="519" y="178"/>
                      <a:pt x="514" y="178"/>
                    </a:cubicBezTo>
                    <a:cubicBezTo>
                      <a:pt x="510" y="178"/>
                      <a:pt x="506" y="180"/>
                      <a:pt x="504" y="183"/>
                    </a:cubicBezTo>
                    <a:cubicBezTo>
                      <a:pt x="503" y="185"/>
                      <a:pt x="502" y="187"/>
                      <a:pt x="501" y="190"/>
                    </a:cubicBezTo>
                    <a:cubicBezTo>
                      <a:pt x="500" y="185"/>
                      <a:pt x="496" y="180"/>
                      <a:pt x="490" y="179"/>
                    </a:cubicBezTo>
                    <a:cubicBezTo>
                      <a:pt x="484" y="177"/>
                      <a:pt x="477" y="181"/>
                      <a:pt x="473" y="186"/>
                    </a:cubicBezTo>
                    <a:cubicBezTo>
                      <a:pt x="473" y="184"/>
                      <a:pt x="473" y="182"/>
                      <a:pt x="472" y="180"/>
                    </a:cubicBezTo>
                    <a:cubicBezTo>
                      <a:pt x="471" y="177"/>
                      <a:pt x="469" y="174"/>
                      <a:pt x="466" y="173"/>
                    </a:cubicBezTo>
                    <a:cubicBezTo>
                      <a:pt x="461" y="170"/>
                      <a:pt x="456" y="169"/>
                      <a:pt x="451" y="171"/>
                    </a:cubicBezTo>
                    <a:cubicBezTo>
                      <a:pt x="453" y="168"/>
                      <a:pt x="453" y="162"/>
                      <a:pt x="450" y="159"/>
                    </a:cubicBezTo>
                    <a:cubicBezTo>
                      <a:pt x="451" y="158"/>
                      <a:pt x="452" y="158"/>
                      <a:pt x="453" y="157"/>
                    </a:cubicBezTo>
                    <a:cubicBezTo>
                      <a:pt x="455" y="159"/>
                      <a:pt x="458" y="161"/>
                      <a:pt x="461" y="162"/>
                    </a:cubicBezTo>
                    <a:cubicBezTo>
                      <a:pt x="461" y="163"/>
                      <a:pt x="461" y="164"/>
                      <a:pt x="460" y="165"/>
                    </a:cubicBezTo>
                    <a:cubicBezTo>
                      <a:pt x="460" y="166"/>
                      <a:pt x="461" y="166"/>
                      <a:pt x="461" y="166"/>
                    </a:cubicBezTo>
                    <a:cubicBezTo>
                      <a:pt x="464" y="165"/>
                      <a:pt x="467" y="166"/>
                      <a:pt x="469" y="167"/>
                    </a:cubicBezTo>
                    <a:close/>
                    <a:moveTo>
                      <a:pt x="397" y="49"/>
                    </a:moveTo>
                    <a:cubicBezTo>
                      <a:pt x="400" y="44"/>
                      <a:pt x="407" y="41"/>
                      <a:pt x="413" y="41"/>
                    </a:cubicBezTo>
                    <a:cubicBezTo>
                      <a:pt x="413" y="41"/>
                      <a:pt x="414" y="41"/>
                      <a:pt x="414" y="41"/>
                    </a:cubicBezTo>
                    <a:cubicBezTo>
                      <a:pt x="414" y="41"/>
                      <a:pt x="415" y="41"/>
                      <a:pt x="414" y="40"/>
                    </a:cubicBezTo>
                    <a:cubicBezTo>
                      <a:pt x="415" y="33"/>
                      <a:pt x="416" y="25"/>
                      <a:pt x="423" y="22"/>
                    </a:cubicBezTo>
                    <a:cubicBezTo>
                      <a:pt x="430" y="18"/>
                      <a:pt x="439" y="21"/>
                      <a:pt x="443" y="27"/>
                    </a:cubicBezTo>
                    <a:cubicBezTo>
                      <a:pt x="444" y="27"/>
                      <a:pt x="445" y="27"/>
                      <a:pt x="445" y="26"/>
                    </a:cubicBezTo>
                    <a:cubicBezTo>
                      <a:pt x="449" y="20"/>
                      <a:pt x="456" y="16"/>
                      <a:pt x="463" y="16"/>
                    </a:cubicBezTo>
                    <a:cubicBezTo>
                      <a:pt x="473" y="15"/>
                      <a:pt x="480" y="21"/>
                      <a:pt x="484" y="30"/>
                    </a:cubicBezTo>
                    <a:cubicBezTo>
                      <a:pt x="484" y="30"/>
                      <a:pt x="484" y="30"/>
                      <a:pt x="485" y="30"/>
                    </a:cubicBezTo>
                    <a:cubicBezTo>
                      <a:pt x="493" y="26"/>
                      <a:pt x="502" y="28"/>
                      <a:pt x="508" y="33"/>
                    </a:cubicBezTo>
                    <a:cubicBezTo>
                      <a:pt x="511" y="36"/>
                      <a:pt x="513" y="39"/>
                      <a:pt x="514" y="43"/>
                    </a:cubicBezTo>
                    <a:cubicBezTo>
                      <a:pt x="515" y="45"/>
                      <a:pt x="515" y="47"/>
                      <a:pt x="515" y="49"/>
                    </a:cubicBezTo>
                    <a:cubicBezTo>
                      <a:pt x="515" y="51"/>
                      <a:pt x="515" y="54"/>
                      <a:pt x="514" y="56"/>
                    </a:cubicBezTo>
                    <a:cubicBezTo>
                      <a:pt x="513" y="57"/>
                      <a:pt x="513" y="57"/>
                      <a:pt x="514" y="57"/>
                    </a:cubicBezTo>
                    <a:cubicBezTo>
                      <a:pt x="514" y="58"/>
                      <a:pt x="514" y="58"/>
                      <a:pt x="514" y="58"/>
                    </a:cubicBezTo>
                    <a:cubicBezTo>
                      <a:pt x="514" y="58"/>
                      <a:pt x="514" y="58"/>
                      <a:pt x="514" y="58"/>
                    </a:cubicBezTo>
                    <a:cubicBezTo>
                      <a:pt x="514" y="58"/>
                      <a:pt x="514" y="58"/>
                      <a:pt x="514" y="58"/>
                    </a:cubicBezTo>
                    <a:cubicBezTo>
                      <a:pt x="520" y="58"/>
                      <a:pt x="524" y="64"/>
                      <a:pt x="527" y="68"/>
                    </a:cubicBezTo>
                    <a:cubicBezTo>
                      <a:pt x="527" y="69"/>
                      <a:pt x="527" y="70"/>
                      <a:pt x="527" y="71"/>
                    </a:cubicBezTo>
                    <a:cubicBezTo>
                      <a:pt x="530" y="78"/>
                      <a:pt x="530" y="87"/>
                      <a:pt x="523" y="92"/>
                    </a:cubicBezTo>
                    <a:cubicBezTo>
                      <a:pt x="522" y="92"/>
                      <a:pt x="522" y="93"/>
                      <a:pt x="523" y="93"/>
                    </a:cubicBezTo>
                    <a:cubicBezTo>
                      <a:pt x="528" y="97"/>
                      <a:pt x="530" y="105"/>
                      <a:pt x="529" y="111"/>
                    </a:cubicBezTo>
                    <a:cubicBezTo>
                      <a:pt x="527" y="119"/>
                      <a:pt x="520" y="124"/>
                      <a:pt x="513" y="124"/>
                    </a:cubicBezTo>
                    <a:cubicBezTo>
                      <a:pt x="512" y="124"/>
                      <a:pt x="512" y="125"/>
                      <a:pt x="512" y="126"/>
                    </a:cubicBezTo>
                    <a:cubicBezTo>
                      <a:pt x="514" y="132"/>
                      <a:pt x="512" y="139"/>
                      <a:pt x="507" y="143"/>
                    </a:cubicBezTo>
                    <a:cubicBezTo>
                      <a:pt x="502" y="148"/>
                      <a:pt x="494" y="148"/>
                      <a:pt x="487" y="147"/>
                    </a:cubicBezTo>
                    <a:cubicBezTo>
                      <a:pt x="487" y="147"/>
                      <a:pt x="486" y="148"/>
                      <a:pt x="486" y="148"/>
                    </a:cubicBezTo>
                    <a:cubicBezTo>
                      <a:pt x="486" y="155"/>
                      <a:pt x="480" y="159"/>
                      <a:pt x="474" y="161"/>
                    </a:cubicBezTo>
                    <a:cubicBezTo>
                      <a:pt x="466" y="163"/>
                      <a:pt x="459" y="160"/>
                      <a:pt x="453" y="155"/>
                    </a:cubicBezTo>
                    <a:cubicBezTo>
                      <a:pt x="453" y="154"/>
                      <a:pt x="452" y="154"/>
                      <a:pt x="452" y="155"/>
                    </a:cubicBezTo>
                    <a:cubicBezTo>
                      <a:pt x="450" y="158"/>
                      <a:pt x="445" y="158"/>
                      <a:pt x="442" y="158"/>
                    </a:cubicBezTo>
                    <a:cubicBezTo>
                      <a:pt x="437" y="159"/>
                      <a:pt x="433" y="157"/>
                      <a:pt x="429" y="154"/>
                    </a:cubicBezTo>
                    <a:cubicBezTo>
                      <a:pt x="426" y="152"/>
                      <a:pt x="425" y="148"/>
                      <a:pt x="423" y="144"/>
                    </a:cubicBezTo>
                    <a:cubicBezTo>
                      <a:pt x="423" y="143"/>
                      <a:pt x="423" y="143"/>
                      <a:pt x="422" y="142"/>
                    </a:cubicBezTo>
                    <a:cubicBezTo>
                      <a:pt x="421" y="142"/>
                      <a:pt x="421" y="143"/>
                      <a:pt x="420" y="143"/>
                    </a:cubicBezTo>
                    <a:cubicBezTo>
                      <a:pt x="419" y="143"/>
                      <a:pt x="418" y="143"/>
                      <a:pt x="417" y="143"/>
                    </a:cubicBezTo>
                    <a:cubicBezTo>
                      <a:pt x="417" y="140"/>
                      <a:pt x="417" y="138"/>
                      <a:pt x="418" y="135"/>
                    </a:cubicBezTo>
                    <a:cubicBezTo>
                      <a:pt x="422" y="136"/>
                      <a:pt x="427" y="135"/>
                      <a:pt x="430" y="133"/>
                    </a:cubicBezTo>
                    <a:cubicBezTo>
                      <a:pt x="427" y="139"/>
                      <a:pt x="429" y="149"/>
                      <a:pt x="436" y="152"/>
                    </a:cubicBezTo>
                    <a:cubicBezTo>
                      <a:pt x="439" y="153"/>
                      <a:pt x="443" y="152"/>
                      <a:pt x="446" y="150"/>
                    </a:cubicBezTo>
                    <a:cubicBezTo>
                      <a:pt x="450" y="148"/>
                      <a:pt x="452" y="145"/>
                      <a:pt x="454" y="141"/>
                    </a:cubicBezTo>
                    <a:cubicBezTo>
                      <a:pt x="455" y="149"/>
                      <a:pt x="463" y="154"/>
                      <a:pt x="471" y="153"/>
                    </a:cubicBezTo>
                    <a:cubicBezTo>
                      <a:pt x="479" y="153"/>
                      <a:pt x="484" y="144"/>
                      <a:pt x="483" y="136"/>
                    </a:cubicBezTo>
                    <a:cubicBezTo>
                      <a:pt x="484" y="137"/>
                      <a:pt x="485" y="138"/>
                      <a:pt x="486" y="139"/>
                    </a:cubicBezTo>
                    <a:cubicBezTo>
                      <a:pt x="488" y="141"/>
                      <a:pt x="491" y="141"/>
                      <a:pt x="493" y="141"/>
                    </a:cubicBezTo>
                    <a:cubicBezTo>
                      <a:pt x="498" y="141"/>
                      <a:pt x="502" y="138"/>
                      <a:pt x="504" y="135"/>
                    </a:cubicBezTo>
                    <a:cubicBezTo>
                      <a:pt x="506" y="132"/>
                      <a:pt x="507" y="128"/>
                      <a:pt x="507" y="124"/>
                    </a:cubicBezTo>
                    <a:cubicBezTo>
                      <a:pt x="506" y="122"/>
                      <a:pt x="505" y="120"/>
                      <a:pt x="504" y="119"/>
                    </a:cubicBezTo>
                    <a:cubicBezTo>
                      <a:pt x="506" y="119"/>
                      <a:pt x="509" y="119"/>
                      <a:pt x="511" y="118"/>
                    </a:cubicBezTo>
                    <a:cubicBezTo>
                      <a:pt x="515" y="117"/>
                      <a:pt x="518" y="114"/>
                      <a:pt x="519" y="111"/>
                    </a:cubicBezTo>
                    <a:cubicBezTo>
                      <a:pt x="521" y="107"/>
                      <a:pt x="520" y="102"/>
                      <a:pt x="518" y="99"/>
                    </a:cubicBezTo>
                    <a:cubicBezTo>
                      <a:pt x="517" y="95"/>
                      <a:pt x="514" y="93"/>
                      <a:pt x="511" y="92"/>
                    </a:cubicBezTo>
                    <a:cubicBezTo>
                      <a:pt x="513" y="91"/>
                      <a:pt x="516" y="89"/>
                      <a:pt x="518" y="88"/>
                    </a:cubicBezTo>
                    <a:cubicBezTo>
                      <a:pt x="521" y="84"/>
                      <a:pt x="522" y="79"/>
                      <a:pt x="520" y="75"/>
                    </a:cubicBezTo>
                    <a:cubicBezTo>
                      <a:pt x="519" y="71"/>
                      <a:pt x="516" y="67"/>
                      <a:pt x="513" y="65"/>
                    </a:cubicBezTo>
                    <a:cubicBezTo>
                      <a:pt x="511" y="64"/>
                      <a:pt x="509" y="63"/>
                      <a:pt x="507" y="63"/>
                    </a:cubicBezTo>
                    <a:cubicBezTo>
                      <a:pt x="506" y="62"/>
                      <a:pt x="504" y="62"/>
                      <a:pt x="503" y="62"/>
                    </a:cubicBezTo>
                    <a:cubicBezTo>
                      <a:pt x="506" y="59"/>
                      <a:pt x="508" y="54"/>
                      <a:pt x="507" y="49"/>
                    </a:cubicBezTo>
                    <a:cubicBezTo>
                      <a:pt x="507" y="45"/>
                      <a:pt x="505" y="41"/>
                      <a:pt x="501" y="39"/>
                    </a:cubicBezTo>
                    <a:cubicBezTo>
                      <a:pt x="495" y="35"/>
                      <a:pt x="485" y="36"/>
                      <a:pt x="480" y="42"/>
                    </a:cubicBezTo>
                    <a:cubicBezTo>
                      <a:pt x="480" y="40"/>
                      <a:pt x="480" y="38"/>
                      <a:pt x="480" y="36"/>
                    </a:cubicBezTo>
                    <a:cubicBezTo>
                      <a:pt x="479" y="34"/>
                      <a:pt x="478" y="32"/>
                      <a:pt x="477" y="30"/>
                    </a:cubicBezTo>
                    <a:cubicBezTo>
                      <a:pt x="474" y="26"/>
                      <a:pt x="469" y="24"/>
                      <a:pt x="465" y="24"/>
                    </a:cubicBezTo>
                    <a:cubicBezTo>
                      <a:pt x="460" y="23"/>
                      <a:pt x="456" y="24"/>
                      <a:pt x="452" y="28"/>
                    </a:cubicBezTo>
                    <a:cubicBezTo>
                      <a:pt x="449" y="30"/>
                      <a:pt x="447" y="34"/>
                      <a:pt x="447" y="37"/>
                    </a:cubicBezTo>
                    <a:cubicBezTo>
                      <a:pt x="445" y="34"/>
                      <a:pt x="443" y="32"/>
                      <a:pt x="440" y="30"/>
                    </a:cubicBezTo>
                    <a:cubicBezTo>
                      <a:pt x="436" y="29"/>
                      <a:pt x="431" y="28"/>
                      <a:pt x="427" y="30"/>
                    </a:cubicBezTo>
                    <a:cubicBezTo>
                      <a:pt x="423" y="32"/>
                      <a:pt x="420" y="36"/>
                      <a:pt x="420" y="41"/>
                    </a:cubicBezTo>
                    <a:cubicBezTo>
                      <a:pt x="420" y="43"/>
                      <a:pt x="421" y="47"/>
                      <a:pt x="422" y="49"/>
                    </a:cubicBezTo>
                    <a:cubicBezTo>
                      <a:pt x="419" y="48"/>
                      <a:pt x="415" y="48"/>
                      <a:pt x="412" y="49"/>
                    </a:cubicBezTo>
                    <a:cubicBezTo>
                      <a:pt x="408" y="50"/>
                      <a:pt x="405" y="53"/>
                      <a:pt x="403" y="56"/>
                    </a:cubicBezTo>
                    <a:cubicBezTo>
                      <a:pt x="402" y="60"/>
                      <a:pt x="402" y="64"/>
                      <a:pt x="403" y="67"/>
                    </a:cubicBezTo>
                    <a:cubicBezTo>
                      <a:pt x="404" y="70"/>
                      <a:pt x="406" y="71"/>
                      <a:pt x="408" y="72"/>
                    </a:cubicBezTo>
                    <a:cubicBezTo>
                      <a:pt x="404" y="73"/>
                      <a:pt x="401" y="76"/>
                      <a:pt x="399" y="79"/>
                    </a:cubicBezTo>
                    <a:cubicBezTo>
                      <a:pt x="397" y="83"/>
                      <a:pt x="396" y="89"/>
                      <a:pt x="399" y="93"/>
                    </a:cubicBezTo>
                    <a:cubicBezTo>
                      <a:pt x="396" y="94"/>
                      <a:pt x="393" y="96"/>
                      <a:pt x="390" y="97"/>
                    </a:cubicBezTo>
                    <a:cubicBezTo>
                      <a:pt x="385" y="89"/>
                      <a:pt x="388" y="73"/>
                      <a:pt x="398" y="69"/>
                    </a:cubicBezTo>
                    <a:cubicBezTo>
                      <a:pt x="398" y="69"/>
                      <a:pt x="399" y="68"/>
                      <a:pt x="398" y="68"/>
                    </a:cubicBezTo>
                    <a:cubicBezTo>
                      <a:pt x="393" y="63"/>
                      <a:pt x="395" y="55"/>
                      <a:pt x="397" y="49"/>
                    </a:cubicBezTo>
                    <a:close/>
                    <a:moveTo>
                      <a:pt x="463" y="93"/>
                    </a:moveTo>
                    <a:cubicBezTo>
                      <a:pt x="463" y="93"/>
                      <a:pt x="463" y="93"/>
                      <a:pt x="463" y="93"/>
                    </a:cubicBezTo>
                    <a:cubicBezTo>
                      <a:pt x="459" y="90"/>
                      <a:pt x="454" y="89"/>
                      <a:pt x="449" y="88"/>
                    </a:cubicBezTo>
                    <a:cubicBezTo>
                      <a:pt x="445" y="87"/>
                      <a:pt x="441" y="86"/>
                      <a:pt x="436" y="86"/>
                    </a:cubicBezTo>
                    <a:cubicBezTo>
                      <a:pt x="439" y="78"/>
                      <a:pt x="446" y="72"/>
                      <a:pt x="455" y="71"/>
                    </a:cubicBezTo>
                    <a:cubicBezTo>
                      <a:pt x="464" y="69"/>
                      <a:pt x="474" y="74"/>
                      <a:pt x="479" y="82"/>
                    </a:cubicBezTo>
                    <a:cubicBezTo>
                      <a:pt x="482" y="87"/>
                      <a:pt x="482" y="93"/>
                      <a:pt x="481" y="98"/>
                    </a:cubicBezTo>
                    <a:cubicBezTo>
                      <a:pt x="481" y="103"/>
                      <a:pt x="477" y="107"/>
                      <a:pt x="473" y="110"/>
                    </a:cubicBezTo>
                    <a:cubicBezTo>
                      <a:pt x="464" y="115"/>
                      <a:pt x="453" y="114"/>
                      <a:pt x="445" y="108"/>
                    </a:cubicBezTo>
                    <a:cubicBezTo>
                      <a:pt x="443" y="106"/>
                      <a:pt x="441" y="103"/>
                      <a:pt x="439" y="101"/>
                    </a:cubicBezTo>
                    <a:cubicBezTo>
                      <a:pt x="446" y="96"/>
                      <a:pt x="454" y="93"/>
                      <a:pt x="462" y="95"/>
                    </a:cubicBezTo>
                    <a:cubicBezTo>
                      <a:pt x="463" y="95"/>
                      <a:pt x="464" y="94"/>
                      <a:pt x="463" y="93"/>
                    </a:cubicBezTo>
                    <a:close/>
                    <a:moveTo>
                      <a:pt x="453" y="114"/>
                    </a:moveTo>
                    <a:cubicBezTo>
                      <a:pt x="455" y="115"/>
                      <a:pt x="458" y="115"/>
                      <a:pt x="461" y="115"/>
                    </a:cubicBezTo>
                    <a:cubicBezTo>
                      <a:pt x="461" y="115"/>
                      <a:pt x="461" y="115"/>
                      <a:pt x="462" y="115"/>
                    </a:cubicBezTo>
                    <a:cubicBezTo>
                      <a:pt x="463" y="119"/>
                      <a:pt x="463" y="122"/>
                      <a:pt x="464" y="126"/>
                    </a:cubicBezTo>
                    <a:cubicBezTo>
                      <a:pt x="459" y="126"/>
                      <a:pt x="454" y="126"/>
                      <a:pt x="450" y="125"/>
                    </a:cubicBezTo>
                    <a:cubicBezTo>
                      <a:pt x="451" y="121"/>
                      <a:pt x="453" y="118"/>
                      <a:pt x="453" y="114"/>
                    </a:cubicBezTo>
                    <a:close/>
                    <a:moveTo>
                      <a:pt x="448" y="124"/>
                    </a:moveTo>
                    <a:cubicBezTo>
                      <a:pt x="444" y="123"/>
                      <a:pt x="439" y="121"/>
                      <a:pt x="435" y="118"/>
                    </a:cubicBezTo>
                    <a:cubicBezTo>
                      <a:pt x="437" y="116"/>
                      <a:pt x="438" y="115"/>
                      <a:pt x="440" y="113"/>
                    </a:cubicBezTo>
                    <a:cubicBezTo>
                      <a:pt x="441" y="112"/>
                      <a:pt x="442" y="110"/>
                      <a:pt x="443" y="109"/>
                    </a:cubicBezTo>
                    <a:cubicBezTo>
                      <a:pt x="446" y="111"/>
                      <a:pt x="448" y="112"/>
                      <a:pt x="451" y="113"/>
                    </a:cubicBezTo>
                    <a:cubicBezTo>
                      <a:pt x="451" y="117"/>
                      <a:pt x="449" y="121"/>
                      <a:pt x="448" y="124"/>
                    </a:cubicBezTo>
                    <a:close/>
                    <a:moveTo>
                      <a:pt x="463" y="115"/>
                    </a:moveTo>
                    <a:cubicBezTo>
                      <a:pt x="466" y="115"/>
                      <a:pt x="468" y="114"/>
                      <a:pt x="471" y="113"/>
                    </a:cubicBezTo>
                    <a:cubicBezTo>
                      <a:pt x="472" y="114"/>
                      <a:pt x="473" y="116"/>
                      <a:pt x="473" y="117"/>
                    </a:cubicBezTo>
                    <a:cubicBezTo>
                      <a:pt x="474" y="119"/>
                      <a:pt x="476" y="121"/>
                      <a:pt x="477" y="122"/>
                    </a:cubicBezTo>
                    <a:cubicBezTo>
                      <a:pt x="477" y="122"/>
                      <a:pt x="477" y="122"/>
                      <a:pt x="477" y="123"/>
                    </a:cubicBezTo>
                    <a:cubicBezTo>
                      <a:pt x="473" y="124"/>
                      <a:pt x="469" y="125"/>
                      <a:pt x="465" y="126"/>
                    </a:cubicBezTo>
                    <a:cubicBezTo>
                      <a:pt x="464" y="122"/>
                      <a:pt x="464" y="118"/>
                      <a:pt x="463" y="115"/>
                    </a:cubicBezTo>
                    <a:close/>
                    <a:moveTo>
                      <a:pt x="474" y="116"/>
                    </a:moveTo>
                    <a:cubicBezTo>
                      <a:pt x="474" y="115"/>
                      <a:pt x="473" y="113"/>
                      <a:pt x="472" y="112"/>
                    </a:cubicBezTo>
                    <a:cubicBezTo>
                      <a:pt x="475" y="111"/>
                      <a:pt x="477" y="110"/>
                      <a:pt x="479" y="108"/>
                    </a:cubicBezTo>
                    <a:cubicBezTo>
                      <a:pt x="482" y="109"/>
                      <a:pt x="485" y="111"/>
                      <a:pt x="488" y="114"/>
                    </a:cubicBezTo>
                    <a:cubicBezTo>
                      <a:pt x="485" y="117"/>
                      <a:pt x="482" y="120"/>
                      <a:pt x="478" y="122"/>
                    </a:cubicBezTo>
                    <a:cubicBezTo>
                      <a:pt x="477" y="120"/>
                      <a:pt x="476" y="118"/>
                      <a:pt x="474" y="116"/>
                    </a:cubicBezTo>
                    <a:close/>
                    <a:moveTo>
                      <a:pt x="480" y="106"/>
                    </a:moveTo>
                    <a:cubicBezTo>
                      <a:pt x="481" y="105"/>
                      <a:pt x="481" y="104"/>
                      <a:pt x="482" y="103"/>
                    </a:cubicBezTo>
                    <a:cubicBezTo>
                      <a:pt x="483" y="101"/>
                      <a:pt x="483" y="100"/>
                      <a:pt x="483" y="98"/>
                    </a:cubicBezTo>
                    <a:cubicBezTo>
                      <a:pt x="487" y="99"/>
                      <a:pt x="490" y="100"/>
                      <a:pt x="494" y="101"/>
                    </a:cubicBezTo>
                    <a:cubicBezTo>
                      <a:pt x="493" y="105"/>
                      <a:pt x="491" y="109"/>
                      <a:pt x="489" y="112"/>
                    </a:cubicBezTo>
                    <a:cubicBezTo>
                      <a:pt x="486" y="110"/>
                      <a:pt x="483" y="108"/>
                      <a:pt x="480" y="106"/>
                    </a:cubicBezTo>
                    <a:close/>
                    <a:moveTo>
                      <a:pt x="484" y="97"/>
                    </a:moveTo>
                    <a:cubicBezTo>
                      <a:pt x="484" y="94"/>
                      <a:pt x="484" y="91"/>
                      <a:pt x="483" y="88"/>
                    </a:cubicBezTo>
                    <a:cubicBezTo>
                      <a:pt x="487" y="87"/>
                      <a:pt x="490" y="86"/>
                      <a:pt x="494" y="85"/>
                    </a:cubicBezTo>
                    <a:cubicBezTo>
                      <a:pt x="495" y="87"/>
                      <a:pt x="495" y="89"/>
                      <a:pt x="495" y="91"/>
                    </a:cubicBezTo>
                    <a:cubicBezTo>
                      <a:pt x="495" y="94"/>
                      <a:pt x="495" y="97"/>
                      <a:pt x="494" y="100"/>
                    </a:cubicBezTo>
                    <a:cubicBezTo>
                      <a:pt x="491" y="99"/>
                      <a:pt x="487" y="98"/>
                      <a:pt x="484" y="97"/>
                    </a:cubicBezTo>
                    <a:close/>
                    <a:moveTo>
                      <a:pt x="483" y="87"/>
                    </a:moveTo>
                    <a:cubicBezTo>
                      <a:pt x="482" y="84"/>
                      <a:pt x="481" y="81"/>
                      <a:pt x="479" y="78"/>
                    </a:cubicBezTo>
                    <a:cubicBezTo>
                      <a:pt x="483" y="77"/>
                      <a:pt x="486" y="74"/>
                      <a:pt x="489" y="71"/>
                    </a:cubicBezTo>
                    <a:cubicBezTo>
                      <a:pt x="492" y="75"/>
                      <a:pt x="493" y="79"/>
                      <a:pt x="494" y="84"/>
                    </a:cubicBezTo>
                    <a:cubicBezTo>
                      <a:pt x="490" y="84"/>
                      <a:pt x="487" y="86"/>
                      <a:pt x="483" y="87"/>
                    </a:cubicBezTo>
                    <a:close/>
                    <a:moveTo>
                      <a:pt x="478" y="77"/>
                    </a:moveTo>
                    <a:cubicBezTo>
                      <a:pt x="477" y="77"/>
                      <a:pt x="477" y="76"/>
                      <a:pt x="477" y="76"/>
                    </a:cubicBezTo>
                    <a:cubicBezTo>
                      <a:pt x="475" y="74"/>
                      <a:pt x="474" y="73"/>
                      <a:pt x="472" y="72"/>
                    </a:cubicBezTo>
                    <a:cubicBezTo>
                      <a:pt x="474" y="68"/>
                      <a:pt x="477" y="64"/>
                      <a:pt x="478" y="59"/>
                    </a:cubicBezTo>
                    <a:cubicBezTo>
                      <a:pt x="482" y="62"/>
                      <a:pt x="486" y="66"/>
                      <a:pt x="489" y="70"/>
                    </a:cubicBezTo>
                    <a:cubicBezTo>
                      <a:pt x="485" y="72"/>
                      <a:pt x="482" y="75"/>
                      <a:pt x="478" y="77"/>
                    </a:cubicBezTo>
                    <a:close/>
                    <a:moveTo>
                      <a:pt x="477" y="58"/>
                    </a:moveTo>
                    <a:cubicBezTo>
                      <a:pt x="476" y="63"/>
                      <a:pt x="473" y="67"/>
                      <a:pt x="471" y="72"/>
                    </a:cubicBezTo>
                    <a:cubicBezTo>
                      <a:pt x="468" y="70"/>
                      <a:pt x="465" y="69"/>
                      <a:pt x="462" y="69"/>
                    </a:cubicBezTo>
                    <a:cubicBezTo>
                      <a:pt x="463" y="64"/>
                      <a:pt x="465" y="59"/>
                      <a:pt x="464" y="54"/>
                    </a:cubicBezTo>
                    <a:cubicBezTo>
                      <a:pt x="466" y="54"/>
                      <a:pt x="468" y="55"/>
                      <a:pt x="470" y="55"/>
                    </a:cubicBezTo>
                    <a:cubicBezTo>
                      <a:pt x="472" y="56"/>
                      <a:pt x="475" y="57"/>
                      <a:pt x="477" y="58"/>
                    </a:cubicBezTo>
                    <a:cubicBezTo>
                      <a:pt x="477" y="58"/>
                      <a:pt x="477" y="58"/>
                      <a:pt x="477" y="58"/>
                    </a:cubicBezTo>
                    <a:close/>
                    <a:moveTo>
                      <a:pt x="461" y="69"/>
                    </a:moveTo>
                    <a:cubicBezTo>
                      <a:pt x="458" y="69"/>
                      <a:pt x="456" y="69"/>
                      <a:pt x="454" y="69"/>
                    </a:cubicBezTo>
                    <a:cubicBezTo>
                      <a:pt x="454" y="69"/>
                      <a:pt x="453" y="69"/>
                      <a:pt x="453" y="69"/>
                    </a:cubicBezTo>
                    <a:cubicBezTo>
                      <a:pt x="452" y="64"/>
                      <a:pt x="450" y="59"/>
                      <a:pt x="449" y="54"/>
                    </a:cubicBezTo>
                    <a:cubicBezTo>
                      <a:pt x="454" y="53"/>
                      <a:pt x="458" y="53"/>
                      <a:pt x="463" y="54"/>
                    </a:cubicBezTo>
                    <a:cubicBezTo>
                      <a:pt x="463" y="59"/>
                      <a:pt x="461" y="64"/>
                      <a:pt x="461" y="69"/>
                    </a:cubicBezTo>
                    <a:close/>
                    <a:moveTo>
                      <a:pt x="452" y="70"/>
                    </a:moveTo>
                    <a:cubicBezTo>
                      <a:pt x="449" y="70"/>
                      <a:pt x="447" y="71"/>
                      <a:pt x="445" y="73"/>
                    </a:cubicBezTo>
                    <a:cubicBezTo>
                      <a:pt x="443" y="71"/>
                      <a:pt x="441" y="69"/>
                      <a:pt x="439" y="67"/>
                    </a:cubicBezTo>
                    <a:cubicBezTo>
                      <a:pt x="438" y="65"/>
                      <a:pt x="436" y="63"/>
                      <a:pt x="434" y="61"/>
                    </a:cubicBezTo>
                    <a:cubicBezTo>
                      <a:pt x="435" y="60"/>
                      <a:pt x="436" y="59"/>
                      <a:pt x="438" y="59"/>
                    </a:cubicBezTo>
                    <a:cubicBezTo>
                      <a:pt x="441" y="57"/>
                      <a:pt x="444" y="55"/>
                      <a:pt x="448" y="54"/>
                    </a:cubicBezTo>
                    <a:cubicBezTo>
                      <a:pt x="448" y="60"/>
                      <a:pt x="450" y="64"/>
                      <a:pt x="452" y="70"/>
                    </a:cubicBezTo>
                    <a:close/>
                    <a:moveTo>
                      <a:pt x="437" y="67"/>
                    </a:moveTo>
                    <a:cubicBezTo>
                      <a:pt x="439" y="69"/>
                      <a:pt x="441" y="71"/>
                      <a:pt x="443" y="74"/>
                    </a:cubicBezTo>
                    <a:cubicBezTo>
                      <a:pt x="441" y="75"/>
                      <a:pt x="439" y="78"/>
                      <a:pt x="438" y="80"/>
                    </a:cubicBezTo>
                    <a:cubicBezTo>
                      <a:pt x="433" y="78"/>
                      <a:pt x="429" y="76"/>
                      <a:pt x="425" y="74"/>
                    </a:cubicBezTo>
                    <a:cubicBezTo>
                      <a:pt x="427" y="69"/>
                      <a:pt x="430" y="65"/>
                      <a:pt x="433" y="62"/>
                    </a:cubicBezTo>
                    <a:cubicBezTo>
                      <a:pt x="434" y="64"/>
                      <a:pt x="436" y="65"/>
                      <a:pt x="437" y="67"/>
                    </a:cubicBezTo>
                    <a:close/>
                    <a:moveTo>
                      <a:pt x="437" y="81"/>
                    </a:moveTo>
                    <a:cubicBezTo>
                      <a:pt x="436" y="83"/>
                      <a:pt x="435" y="84"/>
                      <a:pt x="435" y="86"/>
                    </a:cubicBezTo>
                    <a:cubicBezTo>
                      <a:pt x="434" y="86"/>
                      <a:pt x="434" y="86"/>
                      <a:pt x="433" y="86"/>
                    </a:cubicBezTo>
                    <a:cubicBezTo>
                      <a:pt x="429" y="86"/>
                      <a:pt x="426" y="86"/>
                      <a:pt x="422" y="87"/>
                    </a:cubicBezTo>
                    <a:cubicBezTo>
                      <a:pt x="422" y="83"/>
                      <a:pt x="423" y="79"/>
                      <a:pt x="424" y="75"/>
                    </a:cubicBezTo>
                    <a:cubicBezTo>
                      <a:pt x="428" y="78"/>
                      <a:pt x="433" y="79"/>
                      <a:pt x="437" y="81"/>
                    </a:cubicBezTo>
                    <a:close/>
                    <a:moveTo>
                      <a:pt x="442" y="108"/>
                    </a:moveTo>
                    <a:cubicBezTo>
                      <a:pt x="441" y="109"/>
                      <a:pt x="440" y="110"/>
                      <a:pt x="439" y="112"/>
                    </a:cubicBezTo>
                    <a:cubicBezTo>
                      <a:pt x="437" y="113"/>
                      <a:pt x="436" y="115"/>
                      <a:pt x="434" y="117"/>
                    </a:cubicBezTo>
                    <a:cubicBezTo>
                      <a:pt x="432" y="115"/>
                      <a:pt x="430" y="113"/>
                      <a:pt x="429" y="110"/>
                    </a:cubicBezTo>
                    <a:cubicBezTo>
                      <a:pt x="431" y="107"/>
                      <a:pt x="434" y="104"/>
                      <a:pt x="437" y="102"/>
                    </a:cubicBezTo>
                    <a:cubicBezTo>
                      <a:pt x="439" y="104"/>
                      <a:pt x="440" y="106"/>
                      <a:pt x="442" y="108"/>
                    </a:cubicBezTo>
                    <a:close/>
                    <a:moveTo>
                      <a:pt x="437" y="121"/>
                    </a:moveTo>
                    <a:cubicBezTo>
                      <a:pt x="441" y="124"/>
                      <a:pt x="446" y="126"/>
                      <a:pt x="451" y="127"/>
                    </a:cubicBezTo>
                    <a:cubicBezTo>
                      <a:pt x="461" y="130"/>
                      <a:pt x="473" y="128"/>
                      <a:pt x="482" y="122"/>
                    </a:cubicBezTo>
                    <a:cubicBezTo>
                      <a:pt x="495" y="113"/>
                      <a:pt x="499" y="97"/>
                      <a:pt x="496" y="82"/>
                    </a:cubicBezTo>
                    <a:cubicBezTo>
                      <a:pt x="494" y="75"/>
                      <a:pt x="490" y="68"/>
                      <a:pt x="485" y="63"/>
                    </a:cubicBezTo>
                    <a:cubicBezTo>
                      <a:pt x="480" y="57"/>
                      <a:pt x="472" y="53"/>
                      <a:pt x="464" y="52"/>
                    </a:cubicBezTo>
                    <a:cubicBezTo>
                      <a:pt x="454" y="50"/>
                      <a:pt x="443" y="52"/>
                      <a:pt x="435" y="59"/>
                    </a:cubicBezTo>
                    <a:cubicBezTo>
                      <a:pt x="426" y="65"/>
                      <a:pt x="421" y="75"/>
                      <a:pt x="420" y="85"/>
                    </a:cubicBezTo>
                    <a:cubicBezTo>
                      <a:pt x="420" y="86"/>
                      <a:pt x="420" y="86"/>
                      <a:pt x="420" y="87"/>
                    </a:cubicBezTo>
                    <a:cubicBezTo>
                      <a:pt x="417" y="87"/>
                      <a:pt x="415" y="88"/>
                      <a:pt x="412" y="89"/>
                    </a:cubicBezTo>
                    <a:cubicBezTo>
                      <a:pt x="411" y="83"/>
                      <a:pt x="412" y="78"/>
                      <a:pt x="413" y="73"/>
                    </a:cubicBezTo>
                    <a:cubicBezTo>
                      <a:pt x="415" y="67"/>
                      <a:pt x="417" y="62"/>
                      <a:pt x="421" y="57"/>
                    </a:cubicBezTo>
                    <a:cubicBezTo>
                      <a:pt x="428" y="49"/>
                      <a:pt x="438" y="44"/>
                      <a:pt x="448" y="41"/>
                    </a:cubicBezTo>
                    <a:cubicBezTo>
                      <a:pt x="459" y="39"/>
                      <a:pt x="472" y="40"/>
                      <a:pt x="482" y="46"/>
                    </a:cubicBezTo>
                    <a:cubicBezTo>
                      <a:pt x="492" y="51"/>
                      <a:pt x="499" y="61"/>
                      <a:pt x="503" y="71"/>
                    </a:cubicBezTo>
                    <a:cubicBezTo>
                      <a:pt x="511" y="92"/>
                      <a:pt x="504" y="120"/>
                      <a:pt x="484" y="132"/>
                    </a:cubicBezTo>
                    <a:cubicBezTo>
                      <a:pt x="475" y="138"/>
                      <a:pt x="463" y="139"/>
                      <a:pt x="452" y="138"/>
                    </a:cubicBezTo>
                    <a:cubicBezTo>
                      <a:pt x="441" y="136"/>
                      <a:pt x="432" y="131"/>
                      <a:pt x="423" y="124"/>
                    </a:cubicBezTo>
                    <a:cubicBezTo>
                      <a:pt x="423" y="123"/>
                      <a:pt x="422" y="123"/>
                      <a:pt x="422" y="122"/>
                    </a:cubicBezTo>
                    <a:cubicBezTo>
                      <a:pt x="423" y="118"/>
                      <a:pt x="425" y="115"/>
                      <a:pt x="428" y="112"/>
                    </a:cubicBezTo>
                    <a:cubicBezTo>
                      <a:pt x="430" y="116"/>
                      <a:pt x="433" y="119"/>
                      <a:pt x="437" y="121"/>
                    </a:cubicBezTo>
                    <a:close/>
                    <a:moveTo>
                      <a:pt x="410" y="89"/>
                    </a:moveTo>
                    <a:cubicBezTo>
                      <a:pt x="407" y="90"/>
                      <a:pt x="403" y="91"/>
                      <a:pt x="400" y="92"/>
                    </a:cubicBezTo>
                    <a:cubicBezTo>
                      <a:pt x="398" y="89"/>
                      <a:pt x="398" y="84"/>
                      <a:pt x="400" y="80"/>
                    </a:cubicBezTo>
                    <a:cubicBezTo>
                      <a:pt x="401" y="78"/>
                      <a:pt x="403" y="76"/>
                      <a:pt x="405" y="75"/>
                    </a:cubicBezTo>
                    <a:cubicBezTo>
                      <a:pt x="407" y="74"/>
                      <a:pt x="409" y="74"/>
                      <a:pt x="411" y="74"/>
                    </a:cubicBezTo>
                    <a:cubicBezTo>
                      <a:pt x="409" y="79"/>
                      <a:pt x="409" y="84"/>
                      <a:pt x="410" y="89"/>
                    </a:cubicBezTo>
                    <a:close/>
                    <a:moveTo>
                      <a:pt x="411" y="72"/>
                    </a:moveTo>
                    <a:cubicBezTo>
                      <a:pt x="409" y="71"/>
                      <a:pt x="406" y="70"/>
                      <a:pt x="405" y="67"/>
                    </a:cubicBezTo>
                    <a:cubicBezTo>
                      <a:pt x="403" y="64"/>
                      <a:pt x="404" y="61"/>
                      <a:pt x="405" y="58"/>
                    </a:cubicBezTo>
                    <a:cubicBezTo>
                      <a:pt x="407" y="50"/>
                      <a:pt x="417" y="48"/>
                      <a:pt x="424" y="52"/>
                    </a:cubicBezTo>
                    <a:cubicBezTo>
                      <a:pt x="421" y="55"/>
                      <a:pt x="418" y="58"/>
                      <a:pt x="416" y="61"/>
                    </a:cubicBezTo>
                    <a:cubicBezTo>
                      <a:pt x="414" y="64"/>
                      <a:pt x="412" y="68"/>
                      <a:pt x="411" y="72"/>
                    </a:cubicBezTo>
                    <a:cubicBezTo>
                      <a:pt x="411" y="72"/>
                      <a:pt x="411" y="72"/>
                      <a:pt x="411" y="72"/>
                    </a:cubicBezTo>
                    <a:close/>
                    <a:moveTo>
                      <a:pt x="422" y="41"/>
                    </a:moveTo>
                    <a:cubicBezTo>
                      <a:pt x="422" y="37"/>
                      <a:pt x="425" y="33"/>
                      <a:pt x="429" y="31"/>
                    </a:cubicBezTo>
                    <a:cubicBezTo>
                      <a:pt x="436" y="28"/>
                      <a:pt x="444" y="33"/>
                      <a:pt x="447" y="40"/>
                    </a:cubicBezTo>
                    <a:cubicBezTo>
                      <a:pt x="439" y="42"/>
                      <a:pt x="431" y="45"/>
                      <a:pt x="425" y="50"/>
                    </a:cubicBezTo>
                    <a:cubicBezTo>
                      <a:pt x="423" y="48"/>
                      <a:pt x="422" y="44"/>
                      <a:pt x="422" y="41"/>
                    </a:cubicBezTo>
                    <a:close/>
                    <a:moveTo>
                      <a:pt x="453" y="29"/>
                    </a:moveTo>
                    <a:cubicBezTo>
                      <a:pt x="456" y="26"/>
                      <a:pt x="460" y="25"/>
                      <a:pt x="464" y="25"/>
                    </a:cubicBezTo>
                    <a:cubicBezTo>
                      <a:pt x="468" y="26"/>
                      <a:pt x="472" y="28"/>
                      <a:pt x="475" y="30"/>
                    </a:cubicBezTo>
                    <a:cubicBezTo>
                      <a:pt x="478" y="34"/>
                      <a:pt x="479" y="38"/>
                      <a:pt x="478" y="42"/>
                    </a:cubicBezTo>
                    <a:cubicBezTo>
                      <a:pt x="476" y="41"/>
                      <a:pt x="473" y="40"/>
                      <a:pt x="471" y="40"/>
                    </a:cubicBezTo>
                    <a:cubicBezTo>
                      <a:pt x="464" y="38"/>
                      <a:pt x="456" y="38"/>
                      <a:pt x="449" y="39"/>
                    </a:cubicBezTo>
                    <a:cubicBezTo>
                      <a:pt x="448" y="35"/>
                      <a:pt x="450" y="32"/>
                      <a:pt x="453" y="29"/>
                    </a:cubicBezTo>
                    <a:close/>
                    <a:moveTo>
                      <a:pt x="501" y="116"/>
                    </a:moveTo>
                    <a:cubicBezTo>
                      <a:pt x="505" y="109"/>
                      <a:pt x="507" y="101"/>
                      <a:pt x="508" y="93"/>
                    </a:cubicBezTo>
                    <a:cubicBezTo>
                      <a:pt x="512" y="94"/>
                      <a:pt x="514" y="96"/>
                      <a:pt x="516" y="99"/>
                    </a:cubicBezTo>
                    <a:cubicBezTo>
                      <a:pt x="518" y="102"/>
                      <a:pt x="519" y="106"/>
                      <a:pt x="518" y="109"/>
                    </a:cubicBezTo>
                    <a:cubicBezTo>
                      <a:pt x="516" y="115"/>
                      <a:pt x="507" y="120"/>
                      <a:pt x="501" y="116"/>
                    </a:cubicBezTo>
                    <a:close/>
                    <a:moveTo>
                      <a:pt x="504" y="121"/>
                    </a:moveTo>
                    <a:cubicBezTo>
                      <a:pt x="504" y="122"/>
                      <a:pt x="505" y="124"/>
                      <a:pt x="505" y="126"/>
                    </a:cubicBezTo>
                    <a:cubicBezTo>
                      <a:pt x="505" y="129"/>
                      <a:pt x="504" y="132"/>
                      <a:pt x="502" y="134"/>
                    </a:cubicBezTo>
                    <a:cubicBezTo>
                      <a:pt x="500" y="137"/>
                      <a:pt x="497" y="139"/>
                      <a:pt x="493" y="139"/>
                    </a:cubicBezTo>
                    <a:cubicBezTo>
                      <a:pt x="488" y="140"/>
                      <a:pt x="486" y="137"/>
                      <a:pt x="483" y="134"/>
                    </a:cubicBezTo>
                    <a:cubicBezTo>
                      <a:pt x="490" y="131"/>
                      <a:pt x="496" y="125"/>
                      <a:pt x="500" y="118"/>
                    </a:cubicBezTo>
                    <a:cubicBezTo>
                      <a:pt x="500" y="118"/>
                      <a:pt x="500" y="118"/>
                      <a:pt x="500" y="118"/>
                    </a:cubicBezTo>
                    <a:cubicBezTo>
                      <a:pt x="502" y="118"/>
                      <a:pt x="503" y="120"/>
                      <a:pt x="504" y="121"/>
                    </a:cubicBezTo>
                    <a:close/>
                    <a:moveTo>
                      <a:pt x="508" y="86"/>
                    </a:moveTo>
                    <a:cubicBezTo>
                      <a:pt x="507" y="78"/>
                      <a:pt x="505" y="71"/>
                      <a:pt x="502" y="64"/>
                    </a:cubicBezTo>
                    <a:cubicBezTo>
                      <a:pt x="503" y="64"/>
                      <a:pt x="504" y="64"/>
                      <a:pt x="506" y="64"/>
                    </a:cubicBezTo>
                    <a:cubicBezTo>
                      <a:pt x="507" y="64"/>
                      <a:pt x="509" y="65"/>
                      <a:pt x="511" y="66"/>
                    </a:cubicBezTo>
                    <a:cubicBezTo>
                      <a:pt x="514" y="67"/>
                      <a:pt x="516" y="70"/>
                      <a:pt x="518" y="73"/>
                    </a:cubicBezTo>
                    <a:cubicBezTo>
                      <a:pt x="520" y="77"/>
                      <a:pt x="520" y="82"/>
                      <a:pt x="517" y="85"/>
                    </a:cubicBezTo>
                    <a:cubicBezTo>
                      <a:pt x="516" y="88"/>
                      <a:pt x="511" y="91"/>
                      <a:pt x="508" y="91"/>
                    </a:cubicBezTo>
                    <a:cubicBezTo>
                      <a:pt x="508" y="89"/>
                      <a:pt x="508" y="87"/>
                      <a:pt x="508" y="86"/>
                    </a:cubicBezTo>
                    <a:close/>
                    <a:moveTo>
                      <a:pt x="480" y="43"/>
                    </a:moveTo>
                    <a:cubicBezTo>
                      <a:pt x="485" y="38"/>
                      <a:pt x="493" y="37"/>
                      <a:pt x="500" y="40"/>
                    </a:cubicBezTo>
                    <a:cubicBezTo>
                      <a:pt x="503" y="42"/>
                      <a:pt x="505" y="45"/>
                      <a:pt x="506" y="48"/>
                    </a:cubicBezTo>
                    <a:cubicBezTo>
                      <a:pt x="507" y="53"/>
                      <a:pt x="504" y="58"/>
                      <a:pt x="500" y="62"/>
                    </a:cubicBezTo>
                    <a:cubicBezTo>
                      <a:pt x="496" y="54"/>
                      <a:pt x="489" y="47"/>
                      <a:pt x="480" y="43"/>
                    </a:cubicBezTo>
                    <a:close/>
                    <a:moveTo>
                      <a:pt x="471" y="152"/>
                    </a:moveTo>
                    <a:cubicBezTo>
                      <a:pt x="464" y="153"/>
                      <a:pt x="456" y="147"/>
                      <a:pt x="456" y="140"/>
                    </a:cubicBezTo>
                    <a:cubicBezTo>
                      <a:pt x="463" y="141"/>
                      <a:pt x="471" y="140"/>
                      <a:pt x="477" y="137"/>
                    </a:cubicBezTo>
                    <a:cubicBezTo>
                      <a:pt x="479" y="137"/>
                      <a:pt x="480" y="136"/>
                      <a:pt x="481" y="136"/>
                    </a:cubicBezTo>
                    <a:cubicBezTo>
                      <a:pt x="482" y="142"/>
                      <a:pt x="478" y="150"/>
                      <a:pt x="471" y="152"/>
                    </a:cubicBezTo>
                    <a:close/>
                    <a:moveTo>
                      <a:pt x="453" y="140"/>
                    </a:moveTo>
                    <a:cubicBezTo>
                      <a:pt x="450" y="146"/>
                      <a:pt x="444" y="152"/>
                      <a:pt x="437" y="150"/>
                    </a:cubicBezTo>
                    <a:cubicBezTo>
                      <a:pt x="434" y="150"/>
                      <a:pt x="431" y="146"/>
                      <a:pt x="431" y="142"/>
                    </a:cubicBezTo>
                    <a:cubicBezTo>
                      <a:pt x="430" y="139"/>
                      <a:pt x="431" y="135"/>
                      <a:pt x="432" y="132"/>
                    </a:cubicBezTo>
                    <a:cubicBezTo>
                      <a:pt x="436" y="135"/>
                      <a:pt x="441" y="137"/>
                      <a:pt x="447" y="139"/>
                    </a:cubicBezTo>
                    <a:cubicBezTo>
                      <a:pt x="449" y="139"/>
                      <a:pt x="451" y="140"/>
                      <a:pt x="453" y="140"/>
                    </a:cubicBezTo>
                    <a:close/>
                    <a:moveTo>
                      <a:pt x="430" y="131"/>
                    </a:moveTo>
                    <a:cubicBezTo>
                      <a:pt x="426" y="133"/>
                      <a:pt x="422" y="135"/>
                      <a:pt x="418" y="134"/>
                    </a:cubicBezTo>
                    <a:cubicBezTo>
                      <a:pt x="419" y="130"/>
                      <a:pt x="420" y="127"/>
                      <a:pt x="421" y="124"/>
                    </a:cubicBezTo>
                    <a:cubicBezTo>
                      <a:pt x="424" y="126"/>
                      <a:pt x="427" y="129"/>
                      <a:pt x="430" y="131"/>
                    </a:cubicBezTo>
                    <a:close/>
                    <a:moveTo>
                      <a:pt x="501" y="360"/>
                    </a:moveTo>
                    <a:cubicBezTo>
                      <a:pt x="509" y="360"/>
                      <a:pt x="516" y="358"/>
                      <a:pt x="523" y="357"/>
                    </a:cubicBezTo>
                    <a:cubicBezTo>
                      <a:pt x="521" y="360"/>
                      <a:pt x="519" y="363"/>
                      <a:pt x="517" y="366"/>
                    </a:cubicBezTo>
                    <a:cubicBezTo>
                      <a:pt x="517" y="366"/>
                      <a:pt x="516" y="366"/>
                      <a:pt x="516" y="366"/>
                    </a:cubicBezTo>
                    <a:cubicBezTo>
                      <a:pt x="469" y="378"/>
                      <a:pt x="418" y="362"/>
                      <a:pt x="381" y="333"/>
                    </a:cubicBezTo>
                    <a:cubicBezTo>
                      <a:pt x="364" y="319"/>
                      <a:pt x="350" y="302"/>
                      <a:pt x="338" y="284"/>
                    </a:cubicBezTo>
                    <a:cubicBezTo>
                      <a:pt x="325" y="264"/>
                      <a:pt x="315" y="242"/>
                      <a:pt x="312" y="218"/>
                    </a:cubicBezTo>
                    <a:cubicBezTo>
                      <a:pt x="310" y="206"/>
                      <a:pt x="312" y="193"/>
                      <a:pt x="314" y="180"/>
                    </a:cubicBezTo>
                    <a:cubicBezTo>
                      <a:pt x="316" y="168"/>
                      <a:pt x="319" y="155"/>
                      <a:pt x="324" y="144"/>
                    </a:cubicBezTo>
                    <a:cubicBezTo>
                      <a:pt x="328" y="133"/>
                      <a:pt x="334" y="123"/>
                      <a:pt x="341" y="113"/>
                    </a:cubicBezTo>
                    <a:cubicBezTo>
                      <a:pt x="347" y="105"/>
                      <a:pt x="355" y="96"/>
                      <a:pt x="363" y="88"/>
                    </a:cubicBezTo>
                    <a:cubicBezTo>
                      <a:pt x="368" y="84"/>
                      <a:pt x="374" y="81"/>
                      <a:pt x="379" y="77"/>
                    </a:cubicBezTo>
                    <a:cubicBezTo>
                      <a:pt x="383" y="75"/>
                      <a:pt x="387" y="73"/>
                      <a:pt x="392" y="71"/>
                    </a:cubicBezTo>
                    <a:cubicBezTo>
                      <a:pt x="389" y="74"/>
                      <a:pt x="387" y="78"/>
                      <a:pt x="386" y="83"/>
                    </a:cubicBezTo>
                    <a:cubicBezTo>
                      <a:pt x="386" y="83"/>
                      <a:pt x="386" y="83"/>
                      <a:pt x="386" y="83"/>
                    </a:cubicBezTo>
                    <a:cubicBezTo>
                      <a:pt x="348" y="104"/>
                      <a:pt x="324" y="146"/>
                      <a:pt x="320" y="188"/>
                    </a:cubicBezTo>
                    <a:cubicBezTo>
                      <a:pt x="318" y="211"/>
                      <a:pt x="321" y="233"/>
                      <a:pt x="330" y="254"/>
                    </a:cubicBezTo>
                    <a:cubicBezTo>
                      <a:pt x="338" y="275"/>
                      <a:pt x="353" y="294"/>
                      <a:pt x="369" y="310"/>
                    </a:cubicBezTo>
                    <a:cubicBezTo>
                      <a:pt x="386" y="326"/>
                      <a:pt x="405" y="341"/>
                      <a:pt x="428" y="349"/>
                    </a:cubicBezTo>
                    <a:cubicBezTo>
                      <a:pt x="439" y="353"/>
                      <a:pt x="452" y="356"/>
                      <a:pt x="464" y="359"/>
                    </a:cubicBezTo>
                    <a:cubicBezTo>
                      <a:pt x="476" y="362"/>
                      <a:pt x="489" y="362"/>
                      <a:pt x="501" y="360"/>
                    </a:cubicBezTo>
                    <a:close/>
                    <a:moveTo>
                      <a:pt x="483" y="344"/>
                    </a:moveTo>
                    <a:cubicBezTo>
                      <a:pt x="483" y="344"/>
                      <a:pt x="484" y="344"/>
                      <a:pt x="484" y="344"/>
                    </a:cubicBezTo>
                    <a:cubicBezTo>
                      <a:pt x="489" y="344"/>
                      <a:pt x="495" y="344"/>
                      <a:pt x="500" y="344"/>
                    </a:cubicBezTo>
                    <a:cubicBezTo>
                      <a:pt x="500" y="349"/>
                      <a:pt x="500" y="354"/>
                      <a:pt x="501" y="359"/>
                    </a:cubicBezTo>
                    <a:cubicBezTo>
                      <a:pt x="496" y="359"/>
                      <a:pt x="491" y="360"/>
                      <a:pt x="486" y="360"/>
                    </a:cubicBezTo>
                    <a:cubicBezTo>
                      <a:pt x="485" y="360"/>
                      <a:pt x="484" y="360"/>
                      <a:pt x="482" y="359"/>
                    </a:cubicBezTo>
                    <a:cubicBezTo>
                      <a:pt x="482" y="354"/>
                      <a:pt x="482" y="349"/>
                      <a:pt x="483" y="344"/>
                    </a:cubicBezTo>
                    <a:close/>
                    <a:moveTo>
                      <a:pt x="519" y="348"/>
                    </a:moveTo>
                    <a:cubicBezTo>
                      <a:pt x="519" y="351"/>
                      <a:pt x="520" y="354"/>
                      <a:pt x="520" y="356"/>
                    </a:cubicBezTo>
                    <a:cubicBezTo>
                      <a:pt x="514" y="357"/>
                      <a:pt x="508" y="358"/>
                      <a:pt x="502" y="359"/>
                    </a:cubicBezTo>
                    <a:cubicBezTo>
                      <a:pt x="501" y="354"/>
                      <a:pt x="502" y="349"/>
                      <a:pt x="501" y="344"/>
                    </a:cubicBezTo>
                    <a:cubicBezTo>
                      <a:pt x="504" y="344"/>
                      <a:pt x="507" y="344"/>
                      <a:pt x="509" y="343"/>
                    </a:cubicBezTo>
                    <a:cubicBezTo>
                      <a:pt x="512" y="343"/>
                      <a:pt x="515" y="343"/>
                      <a:pt x="519" y="342"/>
                    </a:cubicBezTo>
                    <a:cubicBezTo>
                      <a:pt x="519" y="344"/>
                      <a:pt x="519" y="346"/>
                      <a:pt x="519" y="348"/>
                    </a:cubicBezTo>
                    <a:close/>
                    <a:moveTo>
                      <a:pt x="520" y="342"/>
                    </a:moveTo>
                    <a:cubicBezTo>
                      <a:pt x="525" y="341"/>
                      <a:pt x="530" y="340"/>
                      <a:pt x="535" y="339"/>
                    </a:cubicBezTo>
                    <a:cubicBezTo>
                      <a:pt x="535" y="339"/>
                      <a:pt x="535" y="339"/>
                      <a:pt x="534" y="340"/>
                    </a:cubicBezTo>
                    <a:cubicBezTo>
                      <a:pt x="531" y="345"/>
                      <a:pt x="528" y="350"/>
                      <a:pt x="525" y="355"/>
                    </a:cubicBezTo>
                    <a:cubicBezTo>
                      <a:pt x="525" y="355"/>
                      <a:pt x="525" y="355"/>
                      <a:pt x="525" y="355"/>
                    </a:cubicBezTo>
                    <a:cubicBezTo>
                      <a:pt x="524" y="356"/>
                      <a:pt x="523" y="356"/>
                      <a:pt x="522" y="356"/>
                    </a:cubicBezTo>
                    <a:cubicBezTo>
                      <a:pt x="521" y="353"/>
                      <a:pt x="520" y="350"/>
                      <a:pt x="520" y="347"/>
                    </a:cubicBezTo>
                    <a:cubicBezTo>
                      <a:pt x="520" y="346"/>
                      <a:pt x="521" y="344"/>
                      <a:pt x="520" y="342"/>
                    </a:cubicBezTo>
                    <a:close/>
                    <a:moveTo>
                      <a:pt x="515" y="369"/>
                    </a:moveTo>
                    <a:cubicBezTo>
                      <a:pt x="512" y="372"/>
                      <a:pt x="509" y="375"/>
                      <a:pt x="506" y="378"/>
                    </a:cubicBezTo>
                    <a:cubicBezTo>
                      <a:pt x="502" y="376"/>
                      <a:pt x="499" y="375"/>
                      <a:pt x="498" y="371"/>
                    </a:cubicBezTo>
                    <a:cubicBezTo>
                      <a:pt x="503" y="371"/>
                      <a:pt x="509" y="370"/>
                      <a:pt x="515" y="369"/>
                    </a:cubicBezTo>
                    <a:close/>
                    <a:moveTo>
                      <a:pt x="494" y="372"/>
                    </a:moveTo>
                    <a:cubicBezTo>
                      <a:pt x="494" y="372"/>
                      <a:pt x="494" y="373"/>
                      <a:pt x="493" y="374"/>
                    </a:cubicBezTo>
                    <a:cubicBezTo>
                      <a:pt x="493" y="375"/>
                      <a:pt x="491" y="377"/>
                      <a:pt x="490" y="378"/>
                    </a:cubicBezTo>
                    <a:cubicBezTo>
                      <a:pt x="487" y="379"/>
                      <a:pt x="484" y="380"/>
                      <a:pt x="481" y="381"/>
                    </a:cubicBezTo>
                    <a:cubicBezTo>
                      <a:pt x="474" y="381"/>
                      <a:pt x="468" y="377"/>
                      <a:pt x="466" y="371"/>
                    </a:cubicBezTo>
                    <a:cubicBezTo>
                      <a:pt x="475" y="372"/>
                      <a:pt x="485" y="372"/>
                      <a:pt x="494" y="372"/>
                    </a:cubicBezTo>
                    <a:close/>
                    <a:moveTo>
                      <a:pt x="463" y="370"/>
                    </a:moveTo>
                    <a:cubicBezTo>
                      <a:pt x="463" y="370"/>
                      <a:pt x="463" y="371"/>
                      <a:pt x="463" y="371"/>
                    </a:cubicBezTo>
                    <a:cubicBezTo>
                      <a:pt x="462" y="372"/>
                      <a:pt x="460" y="374"/>
                      <a:pt x="459" y="375"/>
                    </a:cubicBezTo>
                    <a:cubicBezTo>
                      <a:pt x="456" y="377"/>
                      <a:pt x="453" y="379"/>
                      <a:pt x="449" y="379"/>
                    </a:cubicBezTo>
                    <a:cubicBezTo>
                      <a:pt x="445" y="380"/>
                      <a:pt x="441" y="377"/>
                      <a:pt x="439" y="374"/>
                    </a:cubicBezTo>
                    <a:cubicBezTo>
                      <a:pt x="437" y="371"/>
                      <a:pt x="438" y="368"/>
                      <a:pt x="437" y="364"/>
                    </a:cubicBezTo>
                    <a:cubicBezTo>
                      <a:pt x="440" y="365"/>
                      <a:pt x="443" y="366"/>
                      <a:pt x="446" y="367"/>
                    </a:cubicBezTo>
                    <a:cubicBezTo>
                      <a:pt x="452" y="368"/>
                      <a:pt x="457" y="369"/>
                      <a:pt x="463" y="370"/>
                    </a:cubicBezTo>
                    <a:close/>
                    <a:moveTo>
                      <a:pt x="435" y="364"/>
                    </a:moveTo>
                    <a:cubicBezTo>
                      <a:pt x="430" y="368"/>
                      <a:pt x="422" y="372"/>
                      <a:pt x="416" y="368"/>
                    </a:cubicBezTo>
                    <a:cubicBezTo>
                      <a:pt x="411" y="365"/>
                      <a:pt x="411" y="359"/>
                      <a:pt x="411" y="354"/>
                    </a:cubicBezTo>
                    <a:cubicBezTo>
                      <a:pt x="419" y="358"/>
                      <a:pt x="427" y="361"/>
                      <a:pt x="435" y="364"/>
                    </a:cubicBezTo>
                    <a:close/>
                    <a:moveTo>
                      <a:pt x="409" y="353"/>
                    </a:moveTo>
                    <a:cubicBezTo>
                      <a:pt x="403" y="356"/>
                      <a:pt x="395" y="361"/>
                      <a:pt x="389" y="356"/>
                    </a:cubicBezTo>
                    <a:cubicBezTo>
                      <a:pt x="387" y="354"/>
                      <a:pt x="386" y="351"/>
                      <a:pt x="386" y="348"/>
                    </a:cubicBezTo>
                    <a:cubicBezTo>
                      <a:pt x="385" y="345"/>
                      <a:pt x="386" y="342"/>
                      <a:pt x="387" y="339"/>
                    </a:cubicBezTo>
                    <a:cubicBezTo>
                      <a:pt x="387" y="339"/>
                      <a:pt x="387" y="339"/>
                      <a:pt x="387" y="339"/>
                    </a:cubicBezTo>
                    <a:cubicBezTo>
                      <a:pt x="394" y="344"/>
                      <a:pt x="401" y="349"/>
                      <a:pt x="409" y="353"/>
                    </a:cubicBezTo>
                    <a:close/>
                    <a:moveTo>
                      <a:pt x="384" y="337"/>
                    </a:moveTo>
                    <a:cubicBezTo>
                      <a:pt x="382" y="338"/>
                      <a:pt x="380" y="339"/>
                      <a:pt x="377" y="340"/>
                    </a:cubicBezTo>
                    <a:cubicBezTo>
                      <a:pt x="374" y="340"/>
                      <a:pt x="370" y="340"/>
                      <a:pt x="367" y="339"/>
                    </a:cubicBezTo>
                    <a:cubicBezTo>
                      <a:pt x="359" y="335"/>
                      <a:pt x="362" y="326"/>
                      <a:pt x="364" y="319"/>
                    </a:cubicBezTo>
                    <a:cubicBezTo>
                      <a:pt x="370" y="326"/>
                      <a:pt x="377" y="332"/>
                      <a:pt x="384" y="337"/>
                    </a:cubicBezTo>
                    <a:close/>
                    <a:moveTo>
                      <a:pt x="362" y="318"/>
                    </a:moveTo>
                    <a:cubicBezTo>
                      <a:pt x="357" y="322"/>
                      <a:pt x="348" y="323"/>
                      <a:pt x="343" y="318"/>
                    </a:cubicBezTo>
                    <a:cubicBezTo>
                      <a:pt x="337" y="312"/>
                      <a:pt x="341" y="303"/>
                      <a:pt x="346" y="299"/>
                    </a:cubicBezTo>
                    <a:cubicBezTo>
                      <a:pt x="351" y="305"/>
                      <a:pt x="357" y="312"/>
                      <a:pt x="362" y="318"/>
                    </a:cubicBezTo>
                    <a:close/>
                    <a:moveTo>
                      <a:pt x="336" y="118"/>
                    </a:moveTo>
                    <a:cubicBezTo>
                      <a:pt x="331" y="125"/>
                      <a:pt x="328" y="132"/>
                      <a:pt x="324" y="139"/>
                    </a:cubicBezTo>
                    <a:cubicBezTo>
                      <a:pt x="318" y="136"/>
                      <a:pt x="316" y="128"/>
                      <a:pt x="320" y="122"/>
                    </a:cubicBezTo>
                    <a:cubicBezTo>
                      <a:pt x="323" y="118"/>
                      <a:pt x="331" y="115"/>
                      <a:pt x="336" y="118"/>
                    </a:cubicBezTo>
                    <a:close/>
                    <a:moveTo>
                      <a:pt x="334" y="100"/>
                    </a:moveTo>
                    <a:cubicBezTo>
                      <a:pt x="337" y="93"/>
                      <a:pt x="347" y="92"/>
                      <a:pt x="353" y="96"/>
                    </a:cubicBezTo>
                    <a:cubicBezTo>
                      <a:pt x="352" y="97"/>
                      <a:pt x="351" y="98"/>
                      <a:pt x="350" y="99"/>
                    </a:cubicBezTo>
                    <a:cubicBezTo>
                      <a:pt x="345" y="105"/>
                      <a:pt x="341" y="110"/>
                      <a:pt x="337" y="116"/>
                    </a:cubicBezTo>
                    <a:cubicBezTo>
                      <a:pt x="332" y="113"/>
                      <a:pt x="332" y="105"/>
                      <a:pt x="334" y="100"/>
                    </a:cubicBezTo>
                    <a:close/>
                    <a:moveTo>
                      <a:pt x="323" y="141"/>
                    </a:moveTo>
                    <a:cubicBezTo>
                      <a:pt x="321" y="147"/>
                      <a:pt x="319" y="153"/>
                      <a:pt x="317" y="159"/>
                    </a:cubicBezTo>
                    <a:cubicBezTo>
                      <a:pt x="316" y="161"/>
                      <a:pt x="316" y="162"/>
                      <a:pt x="315" y="164"/>
                    </a:cubicBezTo>
                    <a:cubicBezTo>
                      <a:pt x="309" y="161"/>
                      <a:pt x="306" y="154"/>
                      <a:pt x="308" y="148"/>
                    </a:cubicBezTo>
                    <a:cubicBezTo>
                      <a:pt x="310" y="142"/>
                      <a:pt x="317" y="139"/>
                      <a:pt x="323" y="141"/>
                    </a:cubicBezTo>
                    <a:close/>
                    <a:moveTo>
                      <a:pt x="315" y="166"/>
                    </a:moveTo>
                    <a:cubicBezTo>
                      <a:pt x="313" y="174"/>
                      <a:pt x="311" y="182"/>
                      <a:pt x="310" y="190"/>
                    </a:cubicBezTo>
                    <a:cubicBezTo>
                      <a:pt x="304" y="189"/>
                      <a:pt x="299" y="183"/>
                      <a:pt x="301" y="175"/>
                    </a:cubicBezTo>
                    <a:cubicBezTo>
                      <a:pt x="302" y="170"/>
                      <a:pt x="309" y="164"/>
                      <a:pt x="315" y="166"/>
                    </a:cubicBezTo>
                    <a:close/>
                    <a:moveTo>
                      <a:pt x="310" y="218"/>
                    </a:moveTo>
                    <a:cubicBezTo>
                      <a:pt x="304" y="216"/>
                      <a:pt x="298" y="214"/>
                      <a:pt x="298" y="206"/>
                    </a:cubicBezTo>
                    <a:cubicBezTo>
                      <a:pt x="297" y="199"/>
                      <a:pt x="303" y="192"/>
                      <a:pt x="310" y="192"/>
                    </a:cubicBezTo>
                    <a:cubicBezTo>
                      <a:pt x="309" y="201"/>
                      <a:pt x="309" y="209"/>
                      <a:pt x="310" y="218"/>
                    </a:cubicBezTo>
                    <a:close/>
                    <a:moveTo>
                      <a:pt x="311" y="220"/>
                    </a:moveTo>
                    <a:cubicBezTo>
                      <a:pt x="311" y="224"/>
                      <a:pt x="312" y="228"/>
                      <a:pt x="313" y="232"/>
                    </a:cubicBezTo>
                    <a:cubicBezTo>
                      <a:pt x="314" y="236"/>
                      <a:pt x="315" y="240"/>
                      <a:pt x="316" y="244"/>
                    </a:cubicBezTo>
                    <a:cubicBezTo>
                      <a:pt x="309" y="245"/>
                      <a:pt x="303" y="241"/>
                      <a:pt x="302" y="233"/>
                    </a:cubicBezTo>
                    <a:cubicBezTo>
                      <a:pt x="301" y="228"/>
                      <a:pt x="305" y="221"/>
                      <a:pt x="311" y="220"/>
                    </a:cubicBezTo>
                    <a:close/>
                    <a:moveTo>
                      <a:pt x="344" y="296"/>
                    </a:moveTo>
                    <a:cubicBezTo>
                      <a:pt x="343" y="296"/>
                      <a:pt x="342" y="297"/>
                      <a:pt x="341" y="297"/>
                    </a:cubicBezTo>
                    <a:cubicBezTo>
                      <a:pt x="339" y="298"/>
                      <a:pt x="338" y="298"/>
                      <a:pt x="336" y="298"/>
                    </a:cubicBezTo>
                    <a:cubicBezTo>
                      <a:pt x="331" y="298"/>
                      <a:pt x="327" y="296"/>
                      <a:pt x="325" y="293"/>
                    </a:cubicBezTo>
                    <a:cubicBezTo>
                      <a:pt x="321" y="286"/>
                      <a:pt x="325" y="278"/>
                      <a:pt x="329" y="272"/>
                    </a:cubicBezTo>
                    <a:cubicBezTo>
                      <a:pt x="333" y="279"/>
                      <a:pt x="337" y="286"/>
                      <a:pt x="342" y="293"/>
                    </a:cubicBezTo>
                    <a:cubicBezTo>
                      <a:pt x="343" y="294"/>
                      <a:pt x="344" y="295"/>
                      <a:pt x="344" y="296"/>
                    </a:cubicBezTo>
                    <a:close/>
                    <a:moveTo>
                      <a:pt x="328" y="270"/>
                    </a:moveTo>
                    <a:cubicBezTo>
                      <a:pt x="321" y="271"/>
                      <a:pt x="312" y="272"/>
                      <a:pt x="309" y="264"/>
                    </a:cubicBezTo>
                    <a:cubicBezTo>
                      <a:pt x="305" y="258"/>
                      <a:pt x="311" y="249"/>
                      <a:pt x="317" y="246"/>
                    </a:cubicBezTo>
                    <a:cubicBezTo>
                      <a:pt x="320" y="253"/>
                      <a:pt x="323" y="259"/>
                      <a:pt x="326" y="266"/>
                    </a:cubicBezTo>
                    <a:cubicBezTo>
                      <a:pt x="326" y="267"/>
                      <a:pt x="327" y="268"/>
                      <a:pt x="328" y="270"/>
                    </a:cubicBezTo>
                    <a:close/>
                    <a:moveTo>
                      <a:pt x="356" y="78"/>
                    </a:moveTo>
                    <a:cubicBezTo>
                      <a:pt x="358" y="75"/>
                      <a:pt x="363" y="75"/>
                      <a:pt x="366" y="76"/>
                    </a:cubicBezTo>
                    <a:cubicBezTo>
                      <a:pt x="368" y="76"/>
                      <a:pt x="372" y="77"/>
                      <a:pt x="373" y="79"/>
                    </a:cubicBezTo>
                    <a:cubicBezTo>
                      <a:pt x="372" y="80"/>
                      <a:pt x="372" y="80"/>
                      <a:pt x="372" y="80"/>
                    </a:cubicBezTo>
                    <a:cubicBezTo>
                      <a:pt x="365" y="84"/>
                      <a:pt x="360" y="89"/>
                      <a:pt x="355" y="94"/>
                    </a:cubicBezTo>
                    <a:cubicBezTo>
                      <a:pt x="352" y="89"/>
                      <a:pt x="351" y="83"/>
                      <a:pt x="356" y="78"/>
                    </a:cubicBezTo>
                    <a:close/>
                    <a:moveTo>
                      <a:pt x="334" y="197"/>
                    </a:moveTo>
                    <a:cubicBezTo>
                      <a:pt x="331" y="197"/>
                      <a:pt x="329" y="197"/>
                      <a:pt x="326" y="197"/>
                    </a:cubicBezTo>
                    <a:cubicBezTo>
                      <a:pt x="325" y="197"/>
                      <a:pt x="323" y="197"/>
                      <a:pt x="321" y="197"/>
                    </a:cubicBezTo>
                    <a:cubicBezTo>
                      <a:pt x="321" y="192"/>
                      <a:pt x="322" y="187"/>
                      <a:pt x="323" y="182"/>
                    </a:cubicBezTo>
                    <a:cubicBezTo>
                      <a:pt x="324" y="182"/>
                      <a:pt x="325" y="182"/>
                      <a:pt x="327" y="182"/>
                    </a:cubicBezTo>
                    <a:cubicBezTo>
                      <a:pt x="329" y="182"/>
                      <a:pt x="332" y="183"/>
                      <a:pt x="335" y="183"/>
                    </a:cubicBezTo>
                    <a:cubicBezTo>
                      <a:pt x="335" y="185"/>
                      <a:pt x="335" y="186"/>
                      <a:pt x="335" y="188"/>
                    </a:cubicBezTo>
                    <a:cubicBezTo>
                      <a:pt x="334" y="191"/>
                      <a:pt x="334" y="194"/>
                      <a:pt x="334" y="197"/>
                    </a:cubicBezTo>
                    <a:close/>
                    <a:moveTo>
                      <a:pt x="335" y="214"/>
                    </a:moveTo>
                    <a:cubicBezTo>
                      <a:pt x="330" y="214"/>
                      <a:pt x="326" y="216"/>
                      <a:pt x="322" y="215"/>
                    </a:cubicBezTo>
                    <a:cubicBezTo>
                      <a:pt x="321" y="210"/>
                      <a:pt x="321" y="205"/>
                      <a:pt x="321" y="200"/>
                    </a:cubicBezTo>
                    <a:cubicBezTo>
                      <a:pt x="321" y="200"/>
                      <a:pt x="321" y="199"/>
                      <a:pt x="321" y="199"/>
                    </a:cubicBezTo>
                    <a:cubicBezTo>
                      <a:pt x="322" y="199"/>
                      <a:pt x="324" y="199"/>
                      <a:pt x="326" y="199"/>
                    </a:cubicBezTo>
                    <a:cubicBezTo>
                      <a:pt x="328" y="199"/>
                      <a:pt x="331" y="199"/>
                      <a:pt x="334" y="199"/>
                    </a:cubicBezTo>
                    <a:cubicBezTo>
                      <a:pt x="334" y="204"/>
                      <a:pt x="334" y="209"/>
                      <a:pt x="335" y="214"/>
                    </a:cubicBezTo>
                    <a:close/>
                    <a:moveTo>
                      <a:pt x="481" y="359"/>
                    </a:moveTo>
                    <a:cubicBezTo>
                      <a:pt x="474" y="359"/>
                      <a:pt x="468" y="358"/>
                      <a:pt x="462" y="357"/>
                    </a:cubicBezTo>
                    <a:cubicBezTo>
                      <a:pt x="462" y="352"/>
                      <a:pt x="464" y="347"/>
                      <a:pt x="464" y="342"/>
                    </a:cubicBezTo>
                    <a:cubicBezTo>
                      <a:pt x="470" y="343"/>
                      <a:pt x="476" y="343"/>
                      <a:pt x="481" y="344"/>
                    </a:cubicBezTo>
                    <a:cubicBezTo>
                      <a:pt x="480" y="349"/>
                      <a:pt x="481" y="354"/>
                      <a:pt x="481" y="359"/>
                    </a:cubicBezTo>
                    <a:close/>
                    <a:moveTo>
                      <a:pt x="461" y="356"/>
                    </a:moveTo>
                    <a:cubicBezTo>
                      <a:pt x="456" y="355"/>
                      <a:pt x="452" y="354"/>
                      <a:pt x="448" y="353"/>
                    </a:cubicBezTo>
                    <a:cubicBezTo>
                      <a:pt x="447" y="353"/>
                      <a:pt x="445" y="352"/>
                      <a:pt x="444" y="352"/>
                    </a:cubicBezTo>
                    <a:cubicBezTo>
                      <a:pt x="445" y="347"/>
                      <a:pt x="446" y="343"/>
                      <a:pt x="447" y="338"/>
                    </a:cubicBezTo>
                    <a:cubicBezTo>
                      <a:pt x="452" y="340"/>
                      <a:pt x="458" y="341"/>
                      <a:pt x="463" y="342"/>
                    </a:cubicBezTo>
                    <a:cubicBezTo>
                      <a:pt x="463" y="347"/>
                      <a:pt x="461" y="351"/>
                      <a:pt x="461" y="356"/>
                    </a:cubicBezTo>
                    <a:close/>
                    <a:moveTo>
                      <a:pt x="442" y="352"/>
                    </a:moveTo>
                    <a:cubicBezTo>
                      <a:pt x="436" y="350"/>
                      <a:pt x="430" y="348"/>
                      <a:pt x="424" y="346"/>
                    </a:cubicBezTo>
                    <a:cubicBezTo>
                      <a:pt x="426" y="341"/>
                      <a:pt x="428" y="336"/>
                      <a:pt x="429" y="332"/>
                    </a:cubicBezTo>
                    <a:cubicBezTo>
                      <a:pt x="432" y="333"/>
                      <a:pt x="434" y="333"/>
                      <a:pt x="436" y="334"/>
                    </a:cubicBezTo>
                    <a:cubicBezTo>
                      <a:pt x="439" y="336"/>
                      <a:pt x="442" y="337"/>
                      <a:pt x="446" y="338"/>
                    </a:cubicBezTo>
                    <a:cubicBezTo>
                      <a:pt x="445" y="342"/>
                      <a:pt x="444" y="347"/>
                      <a:pt x="442" y="352"/>
                    </a:cubicBezTo>
                    <a:close/>
                    <a:moveTo>
                      <a:pt x="423" y="345"/>
                    </a:moveTo>
                    <a:cubicBezTo>
                      <a:pt x="419" y="344"/>
                      <a:pt x="416" y="342"/>
                      <a:pt x="413" y="341"/>
                    </a:cubicBezTo>
                    <a:cubicBezTo>
                      <a:pt x="411" y="339"/>
                      <a:pt x="409" y="338"/>
                      <a:pt x="407" y="337"/>
                    </a:cubicBezTo>
                    <a:cubicBezTo>
                      <a:pt x="409" y="332"/>
                      <a:pt x="412" y="329"/>
                      <a:pt x="415" y="324"/>
                    </a:cubicBezTo>
                    <a:cubicBezTo>
                      <a:pt x="419" y="327"/>
                      <a:pt x="424" y="329"/>
                      <a:pt x="428" y="331"/>
                    </a:cubicBezTo>
                    <a:cubicBezTo>
                      <a:pt x="426" y="336"/>
                      <a:pt x="425" y="341"/>
                      <a:pt x="423" y="345"/>
                    </a:cubicBezTo>
                    <a:close/>
                    <a:moveTo>
                      <a:pt x="405" y="336"/>
                    </a:moveTo>
                    <a:cubicBezTo>
                      <a:pt x="400" y="333"/>
                      <a:pt x="395" y="330"/>
                      <a:pt x="390" y="326"/>
                    </a:cubicBezTo>
                    <a:cubicBezTo>
                      <a:pt x="392" y="324"/>
                      <a:pt x="394" y="322"/>
                      <a:pt x="396" y="320"/>
                    </a:cubicBezTo>
                    <a:cubicBezTo>
                      <a:pt x="398" y="318"/>
                      <a:pt x="400" y="317"/>
                      <a:pt x="401" y="315"/>
                    </a:cubicBezTo>
                    <a:cubicBezTo>
                      <a:pt x="405" y="318"/>
                      <a:pt x="409" y="321"/>
                      <a:pt x="414" y="324"/>
                    </a:cubicBezTo>
                    <a:cubicBezTo>
                      <a:pt x="411" y="328"/>
                      <a:pt x="408" y="332"/>
                      <a:pt x="405" y="336"/>
                    </a:cubicBezTo>
                    <a:close/>
                    <a:moveTo>
                      <a:pt x="394" y="319"/>
                    </a:moveTo>
                    <a:cubicBezTo>
                      <a:pt x="393" y="321"/>
                      <a:pt x="391" y="323"/>
                      <a:pt x="389" y="325"/>
                    </a:cubicBezTo>
                    <a:cubicBezTo>
                      <a:pt x="387" y="323"/>
                      <a:pt x="385" y="321"/>
                      <a:pt x="383" y="320"/>
                    </a:cubicBezTo>
                    <a:cubicBezTo>
                      <a:pt x="381" y="318"/>
                      <a:pt x="379" y="317"/>
                      <a:pt x="378" y="315"/>
                    </a:cubicBezTo>
                    <a:cubicBezTo>
                      <a:pt x="378" y="315"/>
                      <a:pt x="378" y="315"/>
                      <a:pt x="378" y="315"/>
                    </a:cubicBezTo>
                    <a:cubicBezTo>
                      <a:pt x="379" y="313"/>
                      <a:pt x="381" y="312"/>
                      <a:pt x="382" y="310"/>
                    </a:cubicBezTo>
                    <a:cubicBezTo>
                      <a:pt x="384" y="308"/>
                      <a:pt x="386" y="307"/>
                      <a:pt x="388" y="305"/>
                    </a:cubicBezTo>
                    <a:cubicBezTo>
                      <a:pt x="392" y="308"/>
                      <a:pt x="396" y="311"/>
                      <a:pt x="400" y="314"/>
                    </a:cubicBezTo>
                    <a:cubicBezTo>
                      <a:pt x="398" y="316"/>
                      <a:pt x="396" y="318"/>
                      <a:pt x="394" y="319"/>
                    </a:cubicBezTo>
                    <a:close/>
                    <a:moveTo>
                      <a:pt x="381" y="309"/>
                    </a:moveTo>
                    <a:cubicBezTo>
                      <a:pt x="379" y="311"/>
                      <a:pt x="377" y="312"/>
                      <a:pt x="377" y="314"/>
                    </a:cubicBezTo>
                    <a:cubicBezTo>
                      <a:pt x="377" y="314"/>
                      <a:pt x="377" y="314"/>
                      <a:pt x="376" y="314"/>
                    </a:cubicBezTo>
                    <a:cubicBezTo>
                      <a:pt x="373" y="311"/>
                      <a:pt x="370" y="308"/>
                      <a:pt x="366" y="305"/>
                    </a:cubicBezTo>
                    <a:cubicBezTo>
                      <a:pt x="368" y="303"/>
                      <a:pt x="369" y="302"/>
                      <a:pt x="371" y="300"/>
                    </a:cubicBezTo>
                    <a:cubicBezTo>
                      <a:pt x="373" y="298"/>
                      <a:pt x="375" y="297"/>
                      <a:pt x="377" y="295"/>
                    </a:cubicBezTo>
                    <a:cubicBezTo>
                      <a:pt x="378" y="296"/>
                      <a:pt x="380" y="297"/>
                      <a:pt x="381" y="299"/>
                    </a:cubicBezTo>
                    <a:cubicBezTo>
                      <a:pt x="383" y="300"/>
                      <a:pt x="385" y="302"/>
                      <a:pt x="387" y="304"/>
                    </a:cubicBezTo>
                    <a:cubicBezTo>
                      <a:pt x="385" y="306"/>
                      <a:pt x="383" y="308"/>
                      <a:pt x="381" y="309"/>
                    </a:cubicBezTo>
                    <a:close/>
                    <a:moveTo>
                      <a:pt x="371" y="298"/>
                    </a:moveTo>
                    <a:cubicBezTo>
                      <a:pt x="369" y="300"/>
                      <a:pt x="367" y="302"/>
                      <a:pt x="365" y="303"/>
                    </a:cubicBezTo>
                    <a:cubicBezTo>
                      <a:pt x="361" y="300"/>
                      <a:pt x="358" y="295"/>
                      <a:pt x="354" y="291"/>
                    </a:cubicBezTo>
                    <a:cubicBezTo>
                      <a:pt x="356" y="291"/>
                      <a:pt x="357" y="290"/>
                      <a:pt x="359" y="289"/>
                    </a:cubicBezTo>
                    <a:cubicBezTo>
                      <a:pt x="361" y="287"/>
                      <a:pt x="364" y="285"/>
                      <a:pt x="367" y="283"/>
                    </a:cubicBezTo>
                    <a:cubicBezTo>
                      <a:pt x="369" y="287"/>
                      <a:pt x="373" y="290"/>
                      <a:pt x="376" y="293"/>
                    </a:cubicBezTo>
                    <a:cubicBezTo>
                      <a:pt x="374" y="295"/>
                      <a:pt x="372" y="297"/>
                      <a:pt x="371" y="298"/>
                    </a:cubicBezTo>
                    <a:close/>
                    <a:moveTo>
                      <a:pt x="359" y="287"/>
                    </a:moveTo>
                    <a:cubicBezTo>
                      <a:pt x="357" y="288"/>
                      <a:pt x="355" y="290"/>
                      <a:pt x="353" y="290"/>
                    </a:cubicBezTo>
                    <a:cubicBezTo>
                      <a:pt x="350" y="286"/>
                      <a:pt x="347" y="281"/>
                      <a:pt x="344" y="277"/>
                    </a:cubicBezTo>
                    <a:cubicBezTo>
                      <a:pt x="345" y="276"/>
                      <a:pt x="347" y="275"/>
                      <a:pt x="349" y="274"/>
                    </a:cubicBezTo>
                    <a:cubicBezTo>
                      <a:pt x="351" y="272"/>
                      <a:pt x="353" y="271"/>
                      <a:pt x="356" y="270"/>
                    </a:cubicBezTo>
                    <a:cubicBezTo>
                      <a:pt x="359" y="274"/>
                      <a:pt x="362" y="278"/>
                      <a:pt x="365" y="282"/>
                    </a:cubicBezTo>
                    <a:cubicBezTo>
                      <a:pt x="363" y="284"/>
                      <a:pt x="361" y="285"/>
                      <a:pt x="359" y="287"/>
                    </a:cubicBezTo>
                    <a:close/>
                    <a:moveTo>
                      <a:pt x="349" y="272"/>
                    </a:moveTo>
                    <a:cubicBezTo>
                      <a:pt x="347" y="273"/>
                      <a:pt x="345" y="275"/>
                      <a:pt x="343" y="276"/>
                    </a:cubicBezTo>
                    <a:cubicBezTo>
                      <a:pt x="341" y="273"/>
                      <a:pt x="339" y="269"/>
                      <a:pt x="337" y="266"/>
                    </a:cubicBezTo>
                    <a:cubicBezTo>
                      <a:pt x="337" y="265"/>
                      <a:pt x="336" y="264"/>
                      <a:pt x="336" y="263"/>
                    </a:cubicBezTo>
                    <a:cubicBezTo>
                      <a:pt x="340" y="261"/>
                      <a:pt x="344" y="260"/>
                      <a:pt x="348" y="258"/>
                    </a:cubicBezTo>
                    <a:cubicBezTo>
                      <a:pt x="351" y="261"/>
                      <a:pt x="353" y="265"/>
                      <a:pt x="355" y="268"/>
                    </a:cubicBezTo>
                    <a:cubicBezTo>
                      <a:pt x="353" y="269"/>
                      <a:pt x="351" y="271"/>
                      <a:pt x="349" y="272"/>
                    </a:cubicBezTo>
                    <a:close/>
                    <a:moveTo>
                      <a:pt x="335" y="262"/>
                    </a:moveTo>
                    <a:cubicBezTo>
                      <a:pt x="333" y="257"/>
                      <a:pt x="331" y="253"/>
                      <a:pt x="329" y="249"/>
                    </a:cubicBezTo>
                    <a:cubicBezTo>
                      <a:pt x="331" y="249"/>
                      <a:pt x="333" y="248"/>
                      <a:pt x="334" y="247"/>
                    </a:cubicBezTo>
                    <a:cubicBezTo>
                      <a:pt x="337" y="246"/>
                      <a:pt x="340" y="245"/>
                      <a:pt x="342" y="245"/>
                    </a:cubicBezTo>
                    <a:cubicBezTo>
                      <a:pt x="343" y="245"/>
                      <a:pt x="343" y="246"/>
                      <a:pt x="343" y="247"/>
                    </a:cubicBezTo>
                    <a:cubicBezTo>
                      <a:pt x="345" y="250"/>
                      <a:pt x="346" y="253"/>
                      <a:pt x="348" y="256"/>
                    </a:cubicBezTo>
                    <a:cubicBezTo>
                      <a:pt x="344" y="258"/>
                      <a:pt x="339" y="260"/>
                      <a:pt x="335" y="262"/>
                    </a:cubicBezTo>
                    <a:close/>
                    <a:moveTo>
                      <a:pt x="335" y="245"/>
                    </a:moveTo>
                    <a:cubicBezTo>
                      <a:pt x="333" y="246"/>
                      <a:pt x="331" y="247"/>
                      <a:pt x="329" y="247"/>
                    </a:cubicBezTo>
                    <a:cubicBezTo>
                      <a:pt x="327" y="242"/>
                      <a:pt x="326" y="237"/>
                      <a:pt x="325" y="232"/>
                    </a:cubicBezTo>
                    <a:cubicBezTo>
                      <a:pt x="329" y="232"/>
                      <a:pt x="333" y="231"/>
                      <a:pt x="337" y="229"/>
                    </a:cubicBezTo>
                    <a:cubicBezTo>
                      <a:pt x="338" y="234"/>
                      <a:pt x="340" y="239"/>
                      <a:pt x="342" y="243"/>
                    </a:cubicBezTo>
                    <a:cubicBezTo>
                      <a:pt x="339" y="244"/>
                      <a:pt x="337" y="245"/>
                      <a:pt x="335" y="245"/>
                    </a:cubicBezTo>
                    <a:close/>
                    <a:moveTo>
                      <a:pt x="324" y="231"/>
                    </a:moveTo>
                    <a:cubicBezTo>
                      <a:pt x="323" y="226"/>
                      <a:pt x="323" y="222"/>
                      <a:pt x="322" y="217"/>
                    </a:cubicBezTo>
                    <a:cubicBezTo>
                      <a:pt x="326" y="217"/>
                      <a:pt x="331" y="216"/>
                      <a:pt x="335" y="216"/>
                    </a:cubicBezTo>
                    <a:cubicBezTo>
                      <a:pt x="335" y="220"/>
                      <a:pt x="336" y="224"/>
                      <a:pt x="337" y="228"/>
                    </a:cubicBezTo>
                    <a:cubicBezTo>
                      <a:pt x="333" y="229"/>
                      <a:pt x="329" y="230"/>
                      <a:pt x="324" y="231"/>
                    </a:cubicBezTo>
                    <a:close/>
                    <a:moveTo>
                      <a:pt x="335" y="181"/>
                    </a:moveTo>
                    <a:cubicBezTo>
                      <a:pt x="333" y="181"/>
                      <a:pt x="330" y="181"/>
                      <a:pt x="328" y="181"/>
                    </a:cubicBezTo>
                    <a:cubicBezTo>
                      <a:pt x="326" y="180"/>
                      <a:pt x="324" y="181"/>
                      <a:pt x="323" y="180"/>
                    </a:cubicBezTo>
                    <a:cubicBezTo>
                      <a:pt x="324" y="175"/>
                      <a:pt x="325" y="170"/>
                      <a:pt x="326" y="165"/>
                    </a:cubicBezTo>
                    <a:cubicBezTo>
                      <a:pt x="327" y="166"/>
                      <a:pt x="329" y="166"/>
                      <a:pt x="331" y="166"/>
                    </a:cubicBezTo>
                    <a:cubicBezTo>
                      <a:pt x="333" y="167"/>
                      <a:pt x="336" y="167"/>
                      <a:pt x="338" y="168"/>
                    </a:cubicBezTo>
                    <a:cubicBezTo>
                      <a:pt x="337" y="172"/>
                      <a:pt x="336" y="177"/>
                      <a:pt x="335" y="181"/>
                    </a:cubicBezTo>
                    <a:cubicBezTo>
                      <a:pt x="335" y="181"/>
                      <a:pt x="335" y="181"/>
                      <a:pt x="335" y="181"/>
                    </a:cubicBezTo>
                    <a:close/>
                    <a:moveTo>
                      <a:pt x="332" y="165"/>
                    </a:moveTo>
                    <a:cubicBezTo>
                      <a:pt x="330" y="164"/>
                      <a:pt x="328" y="164"/>
                      <a:pt x="326" y="163"/>
                    </a:cubicBezTo>
                    <a:cubicBezTo>
                      <a:pt x="328" y="159"/>
                      <a:pt x="329" y="155"/>
                      <a:pt x="331" y="150"/>
                    </a:cubicBezTo>
                    <a:cubicBezTo>
                      <a:pt x="335" y="151"/>
                      <a:pt x="339" y="153"/>
                      <a:pt x="342" y="154"/>
                    </a:cubicBezTo>
                    <a:cubicBezTo>
                      <a:pt x="341" y="158"/>
                      <a:pt x="340" y="162"/>
                      <a:pt x="339" y="166"/>
                    </a:cubicBezTo>
                    <a:cubicBezTo>
                      <a:pt x="336" y="166"/>
                      <a:pt x="334" y="166"/>
                      <a:pt x="332" y="165"/>
                    </a:cubicBezTo>
                    <a:close/>
                    <a:moveTo>
                      <a:pt x="332" y="149"/>
                    </a:moveTo>
                    <a:cubicBezTo>
                      <a:pt x="333" y="144"/>
                      <a:pt x="336" y="140"/>
                      <a:pt x="338" y="135"/>
                    </a:cubicBezTo>
                    <a:cubicBezTo>
                      <a:pt x="341" y="137"/>
                      <a:pt x="345" y="139"/>
                      <a:pt x="349" y="140"/>
                    </a:cubicBezTo>
                    <a:cubicBezTo>
                      <a:pt x="346" y="144"/>
                      <a:pt x="345" y="148"/>
                      <a:pt x="343" y="153"/>
                    </a:cubicBezTo>
                    <a:cubicBezTo>
                      <a:pt x="339" y="152"/>
                      <a:pt x="335" y="150"/>
                      <a:pt x="332" y="149"/>
                    </a:cubicBezTo>
                    <a:close/>
                    <a:moveTo>
                      <a:pt x="339" y="134"/>
                    </a:moveTo>
                    <a:cubicBezTo>
                      <a:pt x="341" y="130"/>
                      <a:pt x="344" y="126"/>
                      <a:pt x="346" y="122"/>
                    </a:cubicBezTo>
                    <a:cubicBezTo>
                      <a:pt x="349" y="124"/>
                      <a:pt x="353" y="126"/>
                      <a:pt x="356" y="128"/>
                    </a:cubicBezTo>
                    <a:cubicBezTo>
                      <a:pt x="355" y="129"/>
                      <a:pt x="354" y="130"/>
                      <a:pt x="354" y="132"/>
                    </a:cubicBezTo>
                    <a:cubicBezTo>
                      <a:pt x="352" y="134"/>
                      <a:pt x="351" y="136"/>
                      <a:pt x="349" y="139"/>
                    </a:cubicBezTo>
                    <a:cubicBezTo>
                      <a:pt x="346" y="137"/>
                      <a:pt x="342" y="136"/>
                      <a:pt x="339" y="134"/>
                    </a:cubicBezTo>
                    <a:close/>
                    <a:moveTo>
                      <a:pt x="347" y="120"/>
                    </a:moveTo>
                    <a:cubicBezTo>
                      <a:pt x="350" y="116"/>
                      <a:pt x="354" y="111"/>
                      <a:pt x="358" y="107"/>
                    </a:cubicBezTo>
                    <a:cubicBezTo>
                      <a:pt x="360" y="110"/>
                      <a:pt x="363" y="113"/>
                      <a:pt x="366" y="115"/>
                    </a:cubicBezTo>
                    <a:cubicBezTo>
                      <a:pt x="363" y="119"/>
                      <a:pt x="360" y="123"/>
                      <a:pt x="357" y="127"/>
                    </a:cubicBezTo>
                    <a:cubicBezTo>
                      <a:pt x="354" y="125"/>
                      <a:pt x="350" y="123"/>
                      <a:pt x="347" y="120"/>
                    </a:cubicBezTo>
                    <a:close/>
                    <a:moveTo>
                      <a:pt x="359" y="106"/>
                    </a:moveTo>
                    <a:cubicBezTo>
                      <a:pt x="363" y="102"/>
                      <a:pt x="367" y="99"/>
                      <a:pt x="371" y="95"/>
                    </a:cubicBezTo>
                    <a:cubicBezTo>
                      <a:pt x="372" y="99"/>
                      <a:pt x="375" y="102"/>
                      <a:pt x="378" y="105"/>
                    </a:cubicBezTo>
                    <a:cubicBezTo>
                      <a:pt x="374" y="108"/>
                      <a:pt x="371" y="111"/>
                      <a:pt x="367" y="114"/>
                    </a:cubicBezTo>
                    <a:cubicBezTo>
                      <a:pt x="364" y="112"/>
                      <a:pt x="362" y="109"/>
                      <a:pt x="359" y="106"/>
                    </a:cubicBezTo>
                    <a:close/>
                    <a:moveTo>
                      <a:pt x="372" y="94"/>
                    </a:moveTo>
                    <a:cubicBezTo>
                      <a:pt x="375" y="92"/>
                      <a:pt x="378" y="90"/>
                      <a:pt x="381" y="88"/>
                    </a:cubicBezTo>
                    <a:cubicBezTo>
                      <a:pt x="383" y="87"/>
                      <a:pt x="384" y="86"/>
                      <a:pt x="386" y="85"/>
                    </a:cubicBezTo>
                    <a:cubicBezTo>
                      <a:pt x="385" y="90"/>
                      <a:pt x="386" y="94"/>
                      <a:pt x="388" y="98"/>
                    </a:cubicBezTo>
                    <a:cubicBezTo>
                      <a:pt x="385" y="100"/>
                      <a:pt x="382" y="102"/>
                      <a:pt x="379" y="104"/>
                    </a:cubicBezTo>
                    <a:cubicBezTo>
                      <a:pt x="376" y="101"/>
                      <a:pt x="374" y="98"/>
                      <a:pt x="372" y="94"/>
                    </a:cubicBezTo>
                    <a:close/>
                    <a:moveTo>
                      <a:pt x="395" y="68"/>
                    </a:moveTo>
                    <a:cubicBezTo>
                      <a:pt x="388" y="70"/>
                      <a:pt x="381" y="74"/>
                      <a:pt x="374" y="78"/>
                    </a:cubicBezTo>
                    <a:cubicBezTo>
                      <a:pt x="370" y="72"/>
                      <a:pt x="372" y="63"/>
                      <a:pt x="379" y="60"/>
                    </a:cubicBezTo>
                    <a:cubicBezTo>
                      <a:pt x="383" y="59"/>
                      <a:pt x="386" y="59"/>
                      <a:pt x="390" y="61"/>
                    </a:cubicBezTo>
                    <a:cubicBezTo>
                      <a:pt x="393" y="62"/>
                      <a:pt x="394" y="65"/>
                      <a:pt x="395" y="68"/>
                    </a:cubicBezTo>
                    <a:close/>
                    <a:moveTo>
                      <a:pt x="275" y="34"/>
                    </a:moveTo>
                    <a:cubicBezTo>
                      <a:pt x="276" y="36"/>
                      <a:pt x="275" y="39"/>
                      <a:pt x="274" y="41"/>
                    </a:cubicBezTo>
                    <a:cubicBezTo>
                      <a:pt x="272" y="43"/>
                      <a:pt x="270" y="45"/>
                      <a:pt x="267" y="45"/>
                    </a:cubicBezTo>
                    <a:cubicBezTo>
                      <a:pt x="267" y="41"/>
                      <a:pt x="265" y="37"/>
                      <a:pt x="262" y="33"/>
                    </a:cubicBezTo>
                    <a:cubicBezTo>
                      <a:pt x="262" y="32"/>
                      <a:pt x="261" y="32"/>
                      <a:pt x="260" y="31"/>
                    </a:cubicBezTo>
                    <a:cubicBezTo>
                      <a:pt x="265" y="27"/>
                      <a:pt x="273" y="28"/>
                      <a:pt x="275" y="34"/>
                    </a:cubicBezTo>
                    <a:close/>
                    <a:moveTo>
                      <a:pt x="245" y="17"/>
                    </a:moveTo>
                    <a:cubicBezTo>
                      <a:pt x="247" y="14"/>
                      <a:pt x="251" y="12"/>
                      <a:pt x="255" y="14"/>
                    </a:cubicBezTo>
                    <a:cubicBezTo>
                      <a:pt x="261" y="16"/>
                      <a:pt x="261" y="25"/>
                      <a:pt x="259" y="29"/>
                    </a:cubicBezTo>
                    <a:cubicBezTo>
                      <a:pt x="254" y="26"/>
                      <a:pt x="248" y="25"/>
                      <a:pt x="242" y="27"/>
                    </a:cubicBezTo>
                    <a:cubicBezTo>
                      <a:pt x="241" y="23"/>
                      <a:pt x="243" y="20"/>
                      <a:pt x="245" y="17"/>
                    </a:cubicBezTo>
                    <a:close/>
                    <a:moveTo>
                      <a:pt x="222" y="24"/>
                    </a:moveTo>
                    <a:cubicBezTo>
                      <a:pt x="224" y="20"/>
                      <a:pt x="228" y="20"/>
                      <a:pt x="231" y="20"/>
                    </a:cubicBezTo>
                    <a:cubicBezTo>
                      <a:pt x="235" y="21"/>
                      <a:pt x="238" y="24"/>
                      <a:pt x="240" y="27"/>
                    </a:cubicBezTo>
                    <a:cubicBezTo>
                      <a:pt x="240" y="27"/>
                      <a:pt x="240" y="27"/>
                      <a:pt x="240" y="27"/>
                    </a:cubicBezTo>
                    <a:cubicBezTo>
                      <a:pt x="234" y="29"/>
                      <a:pt x="230" y="33"/>
                      <a:pt x="227" y="39"/>
                    </a:cubicBezTo>
                    <a:cubicBezTo>
                      <a:pt x="222" y="36"/>
                      <a:pt x="218" y="29"/>
                      <a:pt x="222" y="24"/>
                    </a:cubicBezTo>
                    <a:close/>
                    <a:moveTo>
                      <a:pt x="213" y="51"/>
                    </a:moveTo>
                    <a:cubicBezTo>
                      <a:pt x="211" y="47"/>
                      <a:pt x="213" y="43"/>
                      <a:pt x="217" y="41"/>
                    </a:cubicBezTo>
                    <a:cubicBezTo>
                      <a:pt x="220" y="40"/>
                      <a:pt x="223" y="40"/>
                      <a:pt x="226" y="41"/>
                    </a:cubicBezTo>
                    <a:cubicBezTo>
                      <a:pt x="225" y="45"/>
                      <a:pt x="226" y="50"/>
                      <a:pt x="228" y="54"/>
                    </a:cubicBezTo>
                    <a:cubicBezTo>
                      <a:pt x="223" y="55"/>
                      <a:pt x="215" y="57"/>
                      <a:pt x="213" y="51"/>
                    </a:cubicBezTo>
                    <a:close/>
                    <a:moveTo>
                      <a:pt x="227" y="67"/>
                    </a:moveTo>
                    <a:cubicBezTo>
                      <a:pt x="224" y="63"/>
                      <a:pt x="225" y="58"/>
                      <a:pt x="229" y="56"/>
                    </a:cubicBezTo>
                    <a:cubicBezTo>
                      <a:pt x="231" y="60"/>
                      <a:pt x="234" y="63"/>
                      <a:pt x="239" y="65"/>
                    </a:cubicBezTo>
                    <a:cubicBezTo>
                      <a:pt x="239" y="65"/>
                      <a:pt x="239" y="65"/>
                      <a:pt x="239" y="65"/>
                    </a:cubicBezTo>
                    <a:cubicBezTo>
                      <a:pt x="236" y="68"/>
                      <a:pt x="231" y="70"/>
                      <a:pt x="227" y="67"/>
                    </a:cubicBezTo>
                    <a:close/>
                    <a:moveTo>
                      <a:pt x="258" y="61"/>
                    </a:moveTo>
                    <a:cubicBezTo>
                      <a:pt x="249" y="69"/>
                      <a:pt x="235" y="65"/>
                      <a:pt x="230" y="54"/>
                    </a:cubicBezTo>
                    <a:cubicBezTo>
                      <a:pt x="228" y="51"/>
                      <a:pt x="228" y="47"/>
                      <a:pt x="228" y="44"/>
                    </a:cubicBezTo>
                    <a:cubicBezTo>
                      <a:pt x="228" y="43"/>
                      <a:pt x="228" y="43"/>
                      <a:pt x="228" y="42"/>
                    </a:cubicBezTo>
                    <a:cubicBezTo>
                      <a:pt x="229" y="38"/>
                      <a:pt x="232" y="34"/>
                      <a:pt x="235" y="32"/>
                    </a:cubicBezTo>
                    <a:cubicBezTo>
                      <a:pt x="243" y="26"/>
                      <a:pt x="254" y="27"/>
                      <a:pt x="260" y="34"/>
                    </a:cubicBezTo>
                    <a:cubicBezTo>
                      <a:pt x="268" y="41"/>
                      <a:pt x="267" y="55"/>
                      <a:pt x="258" y="61"/>
                    </a:cubicBezTo>
                    <a:close/>
                    <a:moveTo>
                      <a:pt x="265" y="67"/>
                    </a:moveTo>
                    <a:cubicBezTo>
                      <a:pt x="264" y="65"/>
                      <a:pt x="262" y="64"/>
                      <a:pt x="260" y="62"/>
                    </a:cubicBezTo>
                    <a:cubicBezTo>
                      <a:pt x="262" y="61"/>
                      <a:pt x="263" y="60"/>
                      <a:pt x="264" y="59"/>
                    </a:cubicBezTo>
                    <a:cubicBezTo>
                      <a:pt x="264" y="59"/>
                      <a:pt x="264" y="59"/>
                      <a:pt x="264" y="58"/>
                    </a:cubicBezTo>
                    <a:cubicBezTo>
                      <a:pt x="268" y="61"/>
                      <a:pt x="271" y="65"/>
                      <a:pt x="275" y="68"/>
                    </a:cubicBezTo>
                    <a:cubicBezTo>
                      <a:pt x="276" y="69"/>
                      <a:pt x="278" y="71"/>
                      <a:pt x="280" y="72"/>
                    </a:cubicBezTo>
                    <a:cubicBezTo>
                      <a:pt x="282" y="73"/>
                      <a:pt x="285" y="73"/>
                      <a:pt x="287" y="74"/>
                    </a:cubicBezTo>
                    <a:cubicBezTo>
                      <a:pt x="289" y="80"/>
                      <a:pt x="292" y="85"/>
                      <a:pt x="296" y="91"/>
                    </a:cubicBezTo>
                    <a:cubicBezTo>
                      <a:pt x="298" y="95"/>
                      <a:pt x="301" y="98"/>
                      <a:pt x="304" y="102"/>
                    </a:cubicBezTo>
                    <a:cubicBezTo>
                      <a:pt x="304" y="102"/>
                      <a:pt x="304" y="102"/>
                      <a:pt x="304" y="102"/>
                    </a:cubicBezTo>
                    <a:cubicBezTo>
                      <a:pt x="303" y="101"/>
                      <a:pt x="301" y="99"/>
                      <a:pt x="299" y="98"/>
                    </a:cubicBezTo>
                    <a:cubicBezTo>
                      <a:pt x="294" y="94"/>
                      <a:pt x="289" y="91"/>
                      <a:pt x="284" y="88"/>
                    </a:cubicBezTo>
                    <a:cubicBezTo>
                      <a:pt x="282" y="87"/>
                      <a:pt x="279" y="86"/>
                      <a:pt x="277" y="85"/>
                    </a:cubicBezTo>
                    <a:cubicBezTo>
                      <a:pt x="277" y="85"/>
                      <a:pt x="277" y="85"/>
                      <a:pt x="277" y="85"/>
                    </a:cubicBezTo>
                    <a:cubicBezTo>
                      <a:pt x="276" y="77"/>
                      <a:pt x="271" y="72"/>
                      <a:pt x="265" y="67"/>
                    </a:cubicBezTo>
                    <a:close/>
                    <a:moveTo>
                      <a:pt x="237" y="255"/>
                    </a:moveTo>
                    <a:cubicBezTo>
                      <a:pt x="230" y="247"/>
                      <a:pt x="225" y="237"/>
                      <a:pt x="221" y="228"/>
                    </a:cubicBezTo>
                    <a:cubicBezTo>
                      <a:pt x="216" y="217"/>
                      <a:pt x="213" y="206"/>
                      <a:pt x="211" y="195"/>
                    </a:cubicBezTo>
                    <a:cubicBezTo>
                      <a:pt x="208" y="182"/>
                      <a:pt x="207" y="169"/>
                      <a:pt x="203" y="157"/>
                    </a:cubicBezTo>
                    <a:cubicBezTo>
                      <a:pt x="198" y="142"/>
                      <a:pt x="190" y="128"/>
                      <a:pt x="179" y="117"/>
                    </a:cubicBezTo>
                    <a:cubicBezTo>
                      <a:pt x="174" y="111"/>
                      <a:pt x="168" y="106"/>
                      <a:pt x="161" y="103"/>
                    </a:cubicBezTo>
                    <a:cubicBezTo>
                      <a:pt x="155" y="100"/>
                      <a:pt x="148" y="97"/>
                      <a:pt x="141" y="97"/>
                    </a:cubicBezTo>
                    <a:cubicBezTo>
                      <a:pt x="152" y="91"/>
                      <a:pt x="162" y="86"/>
                      <a:pt x="173" y="82"/>
                    </a:cubicBezTo>
                    <a:cubicBezTo>
                      <a:pt x="184" y="77"/>
                      <a:pt x="197" y="75"/>
                      <a:pt x="209" y="74"/>
                    </a:cubicBezTo>
                    <a:cubicBezTo>
                      <a:pt x="222" y="73"/>
                      <a:pt x="234" y="73"/>
                      <a:pt x="246" y="76"/>
                    </a:cubicBezTo>
                    <a:cubicBezTo>
                      <a:pt x="258" y="78"/>
                      <a:pt x="270" y="83"/>
                      <a:pt x="281" y="88"/>
                    </a:cubicBezTo>
                    <a:cubicBezTo>
                      <a:pt x="286" y="91"/>
                      <a:pt x="291" y="95"/>
                      <a:pt x="297" y="98"/>
                    </a:cubicBezTo>
                    <a:cubicBezTo>
                      <a:pt x="302" y="102"/>
                      <a:pt x="307" y="106"/>
                      <a:pt x="312" y="111"/>
                    </a:cubicBezTo>
                    <a:cubicBezTo>
                      <a:pt x="309" y="114"/>
                      <a:pt x="308" y="118"/>
                      <a:pt x="308" y="122"/>
                    </a:cubicBezTo>
                    <a:cubicBezTo>
                      <a:pt x="300" y="114"/>
                      <a:pt x="291" y="108"/>
                      <a:pt x="282" y="102"/>
                    </a:cubicBezTo>
                    <a:cubicBezTo>
                      <a:pt x="272" y="97"/>
                      <a:pt x="262" y="92"/>
                      <a:pt x="250" y="89"/>
                    </a:cubicBezTo>
                    <a:cubicBezTo>
                      <a:pt x="227" y="82"/>
                      <a:pt x="202" y="83"/>
                      <a:pt x="178" y="88"/>
                    </a:cubicBezTo>
                    <a:cubicBezTo>
                      <a:pt x="173" y="90"/>
                      <a:pt x="168" y="91"/>
                      <a:pt x="163" y="93"/>
                    </a:cubicBezTo>
                    <a:cubicBezTo>
                      <a:pt x="163" y="93"/>
                      <a:pt x="163" y="93"/>
                      <a:pt x="163" y="94"/>
                    </a:cubicBezTo>
                    <a:cubicBezTo>
                      <a:pt x="163" y="94"/>
                      <a:pt x="163" y="95"/>
                      <a:pt x="163" y="95"/>
                    </a:cubicBezTo>
                    <a:cubicBezTo>
                      <a:pt x="168" y="95"/>
                      <a:pt x="173" y="99"/>
                      <a:pt x="176" y="102"/>
                    </a:cubicBezTo>
                    <a:cubicBezTo>
                      <a:pt x="180" y="105"/>
                      <a:pt x="184" y="109"/>
                      <a:pt x="188" y="113"/>
                    </a:cubicBezTo>
                    <a:cubicBezTo>
                      <a:pt x="196" y="121"/>
                      <a:pt x="203" y="132"/>
                      <a:pt x="208" y="143"/>
                    </a:cubicBezTo>
                    <a:cubicBezTo>
                      <a:pt x="213" y="155"/>
                      <a:pt x="215" y="168"/>
                      <a:pt x="217" y="182"/>
                    </a:cubicBezTo>
                    <a:cubicBezTo>
                      <a:pt x="219" y="194"/>
                      <a:pt x="221" y="206"/>
                      <a:pt x="226" y="218"/>
                    </a:cubicBezTo>
                    <a:cubicBezTo>
                      <a:pt x="231" y="231"/>
                      <a:pt x="239" y="243"/>
                      <a:pt x="249" y="253"/>
                    </a:cubicBezTo>
                    <a:cubicBezTo>
                      <a:pt x="254" y="258"/>
                      <a:pt x="259" y="263"/>
                      <a:pt x="265" y="267"/>
                    </a:cubicBezTo>
                    <a:cubicBezTo>
                      <a:pt x="269" y="270"/>
                      <a:pt x="274" y="273"/>
                      <a:pt x="280" y="275"/>
                    </a:cubicBezTo>
                    <a:cubicBezTo>
                      <a:pt x="274" y="275"/>
                      <a:pt x="268" y="276"/>
                      <a:pt x="263" y="277"/>
                    </a:cubicBezTo>
                    <a:cubicBezTo>
                      <a:pt x="262" y="276"/>
                      <a:pt x="262" y="276"/>
                      <a:pt x="262" y="276"/>
                    </a:cubicBezTo>
                    <a:cubicBezTo>
                      <a:pt x="257" y="274"/>
                      <a:pt x="252" y="270"/>
                      <a:pt x="248" y="267"/>
                    </a:cubicBezTo>
                    <a:cubicBezTo>
                      <a:pt x="244" y="263"/>
                      <a:pt x="241" y="259"/>
                      <a:pt x="237" y="255"/>
                    </a:cubicBezTo>
                    <a:close/>
                    <a:moveTo>
                      <a:pt x="299" y="116"/>
                    </a:moveTo>
                    <a:cubicBezTo>
                      <a:pt x="300" y="117"/>
                      <a:pt x="301" y="118"/>
                      <a:pt x="302" y="119"/>
                    </a:cubicBezTo>
                    <a:cubicBezTo>
                      <a:pt x="304" y="120"/>
                      <a:pt x="306" y="122"/>
                      <a:pt x="308" y="124"/>
                    </a:cubicBezTo>
                    <a:cubicBezTo>
                      <a:pt x="308" y="124"/>
                      <a:pt x="308" y="124"/>
                      <a:pt x="308" y="124"/>
                    </a:cubicBezTo>
                    <a:cubicBezTo>
                      <a:pt x="308" y="126"/>
                      <a:pt x="308" y="128"/>
                      <a:pt x="309" y="130"/>
                    </a:cubicBezTo>
                    <a:cubicBezTo>
                      <a:pt x="305" y="131"/>
                      <a:pt x="301" y="134"/>
                      <a:pt x="298" y="138"/>
                    </a:cubicBezTo>
                    <a:cubicBezTo>
                      <a:pt x="298" y="135"/>
                      <a:pt x="298" y="132"/>
                      <a:pt x="298" y="128"/>
                    </a:cubicBezTo>
                    <a:cubicBezTo>
                      <a:pt x="298" y="124"/>
                      <a:pt x="299" y="120"/>
                      <a:pt x="299" y="116"/>
                    </a:cubicBezTo>
                    <a:close/>
                    <a:moveTo>
                      <a:pt x="296" y="142"/>
                    </a:moveTo>
                    <a:cubicBezTo>
                      <a:pt x="296" y="142"/>
                      <a:pt x="296" y="142"/>
                      <a:pt x="296" y="142"/>
                    </a:cubicBezTo>
                    <a:cubicBezTo>
                      <a:pt x="296" y="142"/>
                      <a:pt x="296" y="142"/>
                      <a:pt x="296" y="142"/>
                    </a:cubicBezTo>
                    <a:cubicBezTo>
                      <a:pt x="293" y="148"/>
                      <a:pt x="295" y="155"/>
                      <a:pt x="298" y="161"/>
                    </a:cubicBezTo>
                    <a:cubicBezTo>
                      <a:pt x="292" y="163"/>
                      <a:pt x="288" y="169"/>
                      <a:pt x="287" y="175"/>
                    </a:cubicBezTo>
                    <a:cubicBezTo>
                      <a:pt x="286" y="181"/>
                      <a:pt x="288" y="188"/>
                      <a:pt x="292" y="192"/>
                    </a:cubicBezTo>
                    <a:cubicBezTo>
                      <a:pt x="290" y="194"/>
                      <a:pt x="289" y="195"/>
                      <a:pt x="288" y="197"/>
                    </a:cubicBezTo>
                    <a:cubicBezTo>
                      <a:pt x="287" y="196"/>
                      <a:pt x="287" y="195"/>
                      <a:pt x="286" y="194"/>
                    </a:cubicBezTo>
                    <a:cubicBezTo>
                      <a:pt x="286" y="179"/>
                      <a:pt x="286" y="164"/>
                      <a:pt x="286" y="149"/>
                    </a:cubicBezTo>
                    <a:cubicBezTo>
                      <a:pt x="286" y="142"/>
                      <a:pt x="285" y="134"/>
                      <a:pt x="285" y="127"/>
                    </a:cubicBezTo>
                    <a:cubicBezTo>
                      <a:pt x="285" y="123"/>
                      <a:pt x="286" y="119"/>
                      <a:pt x="285" y="115"/>
                    </a:cubicBezTo>
                    <a:cubicBezTo>
                      <a:pt x="285" y="112"/>
                      <a:pt x="285" y="109"/>
                      <a:pt x="285" y="106"/>
                    </a:cubicBezTo>
                    <a:cubicBezTo>
                      <a:pt x="289" y="108"/>
                      <a:pt x="293" y="111"/>
                      <a:pt x="297" y="114"/>
                    </a:cubicBezTo>
                    <a:cubicBezTo>
                      <a:pt x="297" y="114"/>
                      <a:pt x="297" y="114"/>
                      <a:pt x="297" y="114"/>
                    </a:cubicBezTo>
                    <a:cubicBezTo>
                      <a:pt x="298" y="119"/>
                      <a:pt x="297" y="123"/>
                      <a:pt x="297" y="128"/>
                    </a:cubicBezTo>
                    <a:cubicBezTo>
                      <a:pt x="296" y="132"/>
                      <a:pt x="297" y="137"/>
                      <a:pt x="296" y="142"/>
                    </a:cubicBezTo>
                    <a:close/>
                    <a:moveTo>
                      <a:pt x="293" y="270"/>
                    </a:moveTo>
                    <a:cubicBezTo>
                      <a:pt x="289" y="269"/>
                      <a:pt x="285" y="268"/>
                      <a:pt x="282" y="268"/>
                    </a:cubicBezTo>
                    <a:cubicBezTo>
                      <a:pt x="275" y="266"/>
                      <a:pt x="268" y="264"/>
                      <a:pt x="261" y="262"/>
                    </a:cubicBezTo>
                    <a:cubicBezTo>
                      <a:pt x="259" y="260"/>
                      <a:pt x="257" y="259"/>
                      <a:pt x="256" y="257"/>
                    </a:cubicBezTo>
                    <a:cubicBezTo>
                      <a:pt x="253" y="255"/>
                      <a:pt x="250" y="252"/>
                      <a:pt x="248" y="249"/>
                    </a:cubicBezTo>
                    <a:cubicBezTo>
                      <a:pt x="251" y="250"/>
                      <a:pt x="254" y="251"/>
                      <a:pt x="257" y="252"/>
                    </a:cubicBezTo>
                    <a:cubicBezTo>
                      <a:pt x="261" y="254"/>
                      <a:pt x="266" y="255"/>
                      <a:pt x="270" y="257"/>
                    </a:cubicBezTo>
                    <a:cubicBezTo>
                      <a:pt x="275" y="258"/>
                      <a:pt x="279" y="260"/>
                      <a:pt x="284" y="261"/>
                    </a:cubicBezTo>
                    <a:cubicBezTo>
                      <a:pt x="288" y="263"/>
                      <a:pt x="293" y="264"/>
                      <a:pt x="297" y="265"/>
                    </a:cubicBezTo>
                    <a:cubicBezTo>
                      <a:pt x="297" y="266"/>
                      <a:pt x="297" y="266"/>
                      <a:pt x="297" y="266"/>
                    </a:cubicBezTo>
                    <a:cubicBezTo>
                      <a:pt x="298" y="268"/>
                      <a:pt x="299" y="270"/>
                      <a:pt x="300" y="271"/>
                    </a:cubicBezTo>
                    <a:cubicBezTo>
                      <a:pt x="297" y="270"/>
                      <a:pt x="295" y="270"/>
                      <a:pt x="293" y="270"/>
                    </a:cubicBezTo>
                    <a:close/>
                    <a:moveTo>
                      <a:pt x="301" y="273"/>
                    </a:moveTo>
                    <a:cubicBezTo>
                      <a:pt x="301" y="273"/>
                      <a:pt x="301" y="273"/>
                      <a:pt x="301" y="273"/>
                    </a:cubicBezTo>
                    <a:cubicBezTo>
                      <a:pt x="304" y="276"/>
                      <a:pt x="307" y="278"/>
                      <a:pt x="311" y="279"/>
                    </a:cubicBezTo>
                    <a:cubicBezTo>
                      <a:pt x="311" y="280"/>
                      <a:pt x="311" y="281"/>
                      <a:pt x="311" y="282"/>
                    </a:cubicBezTo>
                    <a:cubicBezTo>
                      <a:pt x="303" y="277"/>
                      <a:pt x="294" y="276"/>
                      <a:pt x="285" y="275"/>
                    </a:cubicBezTo>
                    <a:cubicBezTo>
                      <a:pt x="285" y="275"/>
                      <a:pt x="285" y="275"/>
                      <a:pt x="285" y="275"/>
                    </a:cubicBezTo>
                    <a:cubicBezTo>
                      <a:pt x="279" y="273"/>
                      <a:pt x="274" y="270"/>
                      <a:pt x="269" y="267"/>
                    </a:cubicBezTo>
                    <a:cubicBezTo>
                      <a:pt x="268" y="266"/>
                      <a:pt x="266" y="265"/>
                      <a:pt x="265" y="264"/>
                    </a:cubicBezTo>
                    <a:cubicBezTo>
                      <a:pt x="270" y="266"/>
                      <a:pt x="275" y="267"/>
                      <a:pt x="281" y="269"/>
                    </a:cubicBezTo>
                    <a:cubicBezTo>
                      <a:pt x="284" y="270"/>
                      <a:pt x="288" y="270"/>
                      <a:pt x="291" y="271"/>
                    </a:cubicBezTo>
                    <a:cubicBezTo>
                      <a:pt x="294" y="272"/>
                      <a:pt x="298" y="272"/>
                      <a:pt x="301" y="273"/>
                    </a:cubicBezTo>
                    <a:close/>
                    <a:moveTo>
                      <a:pt x="297" y="264"/>
                    </a:moveTo>
                    <a:cubicBezTo>
                      <a:pt x="288" y="262"/>
                      <a:pt x="280" y="258"/>
                      <a:pt x="271" y="256"/>
                    </a:cubicBezTo>
                    <a:cubicBezTo>
                      <a:pt x="267" y="254"/>
                      <a:pt x="262" y="252"/>
                      <a:pt x="258" y="251"/>
                    </a:cubicBezTo>
                    <a:cubicBezTo>
                      <a:pt x="254" y="249"/>
                      <a:pt x="250" y="248"/>
                      <a:pt x="246" y="247"/>
                    </a:cubicBezTo>
                    <a:cubicBezTo>
                      <a:pt x="242" y="242"/>
                      <a:pt x="239" y="238"/>
                      <a:pt x="236" y="233"/>
                    </a:cubicBezTo>
                    <a:cubicBezTo>
                      <a:pt x="240" y="235"/>
                      <a:pt x="244" y="236"/>
                      <a:pt x="248" y="238"/>
                    </a:cubicBezTo>
                    <a:cubicBezTo>
                      <a:pt x="253" y="240"/>
                      <a:pt x="259" y="242"/>
                      <a:pt x="265" y="244"/>
                    </a:cubicBezTo>
                    <a:cubicBezTo>
                      <a:pt x="270" y="246"/>
                      <a:pt x="275" y="248"/>
                      <a:pt x="281" y="250"/>
                    </a:cubicBezTo>
                    <a:cubicBezTo>
                      <a:pt x="284" y="251"/>
                      <a:pt x="286" y="252"/>
                      <a:pt x="289" y="253"/>
                    </a:cubicBezTo>
                    <a:cubicBezTo>
                      <a:pt x="292" y="254"/>
                      <a:pt x="294" y="255"/>
                      <a:pt x="297" y="256"/>
                    </a:cubicBezTo>
                    <a:cubicBezTo>
                      <a:pt x="296" y="258"/>
                      <a:pt x="296" y="261"/>
                      <a:pt x="297" y="264"/>
                    </a:cubicBezTo>
                    <a:close/>
                    <a:moveTo>
                      <a:pt x="297" y="254"/>
                    </a:moveTo>
                    <a:cubicBezTo>
                      <a:pt x="293" y="252"/>
                      <a:pt x="288" y="251"/>
                      <a:pt x="283" y="249"/>
                    </a:cubicBezTo>
                    <a:cubicBezTo>
                      <a:pt x="278" y="247"/>
                      <a:pt x="273" y="245"/>
                      <a:pt x="267" y="243"/>
                    </a:cubicBezTo>
                    <a:cubicBezTo>
                      <a:pt x="262" y="241"/>
                      <a:pt x="256" y="239"/>
                      <a:pt x="251" y="237"/>
                    </a:cubicBezTo>
                    <a:cubicBezTo>
                      <a:pt x="245" y="235"/>
                      <a:pt x="240" y="234"/>
                      <a:pt x="235" y="231"/>
                    </a:cubicBezTo>
                    <a:cubicBezTo>
                      <a:pt x="235" y="231"/>
                      <a:pt x="235" y="231"/>
                      <a:pt x="235" y="231"/>
                    </a:cubicBezTo>
                    <a:cubicBezTo>
                      <a:pt x="232" y="227"/>
                      <a:pt x="231" y="224"/>
                      <a:pt x="229" y="220"/>
                    </a:cubicBezTo>
                    <a:cubicBezTo>
                      <a:pt x="239" y="224"/>
                      <a:pt x="249" y="228"/>
                      <a:pt x="260" y="231"/>
                    </a:cubicBezTo>
                    <a:cubicBezTo>
                      <a:pt x="265" y="233"/>
                      <a:pt x="270" y="235"/>
                      <a:pt x="276" y="237"/>
                    </a:cubicBezTo>
                    <a:cubicBezTo>
                      <a:pt x="279" y="238"/>
                      <a:pt x="281" y="239"/>
                      <a:pt x="284" y="240"/>
                    </a:cubicBezTo>
                    <a:cubicBezTo>
                      <a:pt x="287" y="241"/>
                      <a:pt x="290" y="241"/>
                      <a:pt x="292" y="243"/>
                    </a:cubicBezTo>
                    <a:cubicBezTo>
                      <a:pt x="292" y="243"/>
                      <a:pt x="292" y="243"/>
                      <a:pt x="292" y="243"/>
                    </a:cubicBezTo>
                    <a:cubicBezTo>
                      <a:pt x="294" y="246"/>
                      <a:pt x="297" y="248"/>
                      <a:pt x="300" y="249"/>
                    </a:cubicBezTo>
                    <a:cubicBezTo>
                      <a:pt x="299" y="250"/>
                      <a:pt x="298" y="252"/>
                      <a:pt x="297" y="254"/>
                    </a:cubicBezTo>
                    <a:close/>
                    <a:moveTo>
                      <a:pt x="279" y="236"/>
                    </a:moveTo>
                    <a:cubicBezTo>
                      <a:pt x="273" y="234"/>
                      <a:pt x="267" y="232"/>
                      <a:pt x="262" y="230"/>
                    </a:cubicBezTo>
                    <a:cubicBezTo>
                      <a:pt x="250" y="227"/>
                      <a:pt x="239" y="222"/>
                      <a:pt x="228" y="218"/>
                    </a:cubicBezTo>
                    <a:cubicBezTo>
                      <a:pt x="228" y="218"/>
                      <a:pt x="228" y="218"/>
                      <a:pt x="228" y="218"/>
                    </a:cubicBezTo>
                    <a:cubicBezTo>
                      <a:pt x="227" y="214"/>
                      <a:pt x="225" y="211"/>
                      <a:pt x="224" y="207"/>
                    </a:cubicBezTo>
                    <a:cubicBezTo>
                      <a:pt x="235" y="212"/>
                      <a:pt x="246" y="215"/>
                      <a:pt x="257" y="218"/>
                    </a:cubicBezTo>
                    <a:cubicBezTo>
                      <a:pt x="263" y="221"/>
                      <a:pt x="269" y="223"/>
                      <a:pt x="275" y="225"/>
                    </a:cubicBezTo>
                    <a:cubicBezTo>
                      <a:pt x="277" y="226"/>
                      <a:pt x="280" y="227"/>
                      <a:pt x="282" y="228"/>
                    </a:cubicBezTo>
                    <a:cubicBezTo>
                      <a:pt x="285" y="229"/>
                      <a:pt x="288" y="230"/>
                      <a:pt x="290" y="232"/>
                    </a:cubicBezTo>
                    <a:cubicBezTo>
                      <a:pt x="290" y="232"/>
                      <a:pt x="290" y="232"/>
                      <a:pt x="290" y="232"/>
                    </a:cubicBezTo>
                    <a:cubicBezTo>
                      <a:pt x="290" y="234"/>
                      <a:pt x="290" y="236"/>
                      <a:pt x="290" y="238"/>
                    </a:cubicBezTo>
                    <a:cubicBezTo>
                      <a:pt x="290" y="239"/>
                      <a:pt x="291" y="239"/>
                      <a:pt x="291" y="240"/>
                    </a:cubicBezTo>
                    <a:cubicBezTo>
                      <a:pt x="287" y="239"/>
                      <a:pt x="283" y="238"/>
                      <a:pt x="279" y="236"/>
                    </a:cubicBezTo>
                    <a:close/>
                    <a:moveTo>
                      <a:pt x="290" y="230"/>
                    </a:moveTo>
                    <a:cubicBezTo>
                      <a:pt x="289" y="229"/>
                      <a:pt x="287" y="228"/>
                      <a:pt x="285" y="227"/>
                    </a:cubicBezTo>
                    <a:cubicBezTo>
                      <a:pt x="282" y="226"/>
                      <a:pt x="279" y="225"/>
                      <a:pt x="276" y="224"/>
                    </a:cubicBezTo>
                    <a:cubicBezTo>
                      <a:pt x="271" y="222"/>
                      <a:pt x="265" y="219"/>
                      <a:pt x="259" y="217"/>
                    </a:cubicBezTo>
                    <a:cubicBezTo>
                      <a:pt x="247" y="213"/>
                      <a:pt x="235" y="209"/>
                      <a:pt x="224" y="205"/>
                    </a:cubicBezTo>
                    <a:cubicBezTo>
                      <a:pt x="223" y="203"/>
                      <a:pt x="223" y="201"/>
                      <a:pt x="222" y="199"/>
                    </a:cubicBezTo>
                    <a:cubicBezTo>
                      <a:pt x="222" y="198"/>
                      <a:pt x="222" y="197"/>
                      <a:pt x="221" y="195"/>
                    </a:cubicBezTo>
                    <a:cubicBezTo>
                      <a:pt x="223" y="196"/>
                      <a:pt x="225" y="197"/>
                      <a:pt x="227" y="197"/>
                    </a:cubicBezTo>
                    <a:cubicBezTo>
                      <a:pt x="231" y="199"/>
                      <a:pt x="234" y="200"/>
                      <a:pt x="237" y="201"/>
                    </a:cubicBezTo>
                    <a:cubicBezTo>
                      <a:pt x="244" y="203"/>
                      <a:pt x="250" y="206"/>
                      <a:pt x="257" y="208"/>
                    </a:cubicBezTo>
                    <a:cubicBezTo>
                      <a:pt x="263" y="210"/>
                      <a:pt x="270" y="213"/>
                      <a:pt x="276" y="215"/>
                    </a:cubicBezTo>
                    <a:cubicBezTo>
                      <a:pt x="283" y="216"/>
                      <a:pt x="289" y="219"/>
                      <a:pt x="295" y="222"/>
                    </a:cubicBezTo>
                    <a:cubicBezTo>
                      <a:pt x="293" y="224"/>
                      <a:pt x="291" y="227"/>
                      <a:pt x="290" y="230"/>
                    </a:cubicBezTo>
                    <a:close/>
                    <a:moveTo>
                      <a:pt x="259" y="207"/>
                    </a:moveTo>
                    <a:cubicBezTo>
                      <a:pt x="252" y="205"/>
                      <a:pt x="246" y="202"/>
                      <a:pt x="239" y="200"/>
                    </a:cubicBezTo>
                    <a:cubicBezTo>
                      <a:pt x="236" y="199"/>
                      <a:pt x="232" y="198"/>
                      <a:pt x="229" y="196"/>
                    </a:cubicBezTo>
                    <a:cubicBezTo>
                      <a:pt x="227" y="195"/>
                      <a:pt x="224" y="195"/>
                      <a:pt x="221" y="193"/>
                    </a:cubicBezTo>
                    <a:cubicBezTo>
                      <a:pt x="220" y="190"/>
                      <a:pt x="220" y="186"/>
                      <a:pt x="219" y="183"/>
                    </a:cubicBezTo>
                    <a:cubicBezTo>
                      <a:pt x="221" y="184"/>
                      <a:pt x="222" y="184"/>
                      <a:pt x="223" y="185"/>
                    </a:cubicBezTo>
                    <a:cubicBezTo>
                      <a:pt x="226" y="186"/>
                      <a:pt x="229" y="187"/>
                      <a:pt x="232" y="188"/>
                    </a:cubicBezTo>
                    <a:cubicBezTo>
                      <a:pt x="238" y="191"/>
                      <a:pt x="244" y="193"/>
                      <a:pt x="250" y="195"/>
                    </a:cubicBezTo>
                    <a:cubicBezTo>
                      <a:pt x="262" y="199"/>
                      <a:pt x="274" y="202"/>
                      <a:pt x="286" y="207"/>
                    </a:cubicBezTo>
                    <a:cubicBezTo>
                      <a:pt x="286" y="207"/>
                      <a:pt x="286" y="207"/>
                      <a:pt x="286" y="207"/>
                    </a:cubicBezTo>
                    <a:cubicBezTo>
                      <a:pt x="286" y="212"/>
                      <a:pt x="288" y="215"/>
                      <a:pt x="291" y="218"/>
                    </a:cubicBezTo>
                    <a:cubicBezTo>
                      <a:pt x="280" y="214"/>
                      <a:pt x="269" y="211"/>
                      <a:pt x="259" y="207"/>
                    </a:cubicBezTo>
                    <a:close/>
                    <a:moveTo>
                      <a:pt x="286" y="205"/>
                    </a:moveTo>
                    <a:cubicBezTo>
                      <a:pt x="275" y="201"/>
                      <a:pt x="263" y="198"/>
                      <a:pt x="252" y="194"/>
                    </a:cubicBezTo>
                    <a:cubicBezTo>
                      <a:pt x="246" y="192"/>
                      <a:pt x="240" y="190"/>
                      <a:pt x="234" y="188"/>
                    </a:cubicBezTo>
                    <a:cubicBezTo>
                      <a:pt x="232" y="186"/>
                      <a:pt x="229" y="185"/>
                      <a:pt x="226" y="184"/>
                    </a:cubicBezTo>
                    <a:cubicBezTo>
                      <a:pt x="224" y="183"/>
                      <a:pt x="221" y="182"/>
                      <a:pt x="219" y="181"/>
                    </a:cubicBezTo>
                    <a:cubicBezTo>
                      <a:pt x="219" y="178"/>
                      <a:pt x="218" y="174"/>
                      <a:pt x="217" y="171"/>
                    </a:cubicBezTo>
                    <a:cubicBezTo>
                      <a:pt x="219" y="172"/>
                      <a:pt x="221" y="173"/>
                      <a:pt x="223" y="174"/>
                    </a:cubicBezTo>
                    <a:cubicBezTo>
                      <a:pt x="226" y="175"/>
                      <a:pt x="229" y="176"/>
                      <a:pt x="231" y="177"/>
                    </a:cubicBezTo>
                    <a:cubicBezTo>
                      <a:pt x="237" y="179"/>
                      <a:pt x="243" y="181"/>
                      <a:pt x="249" y="183"/>
                    </a:cubicBezTo>
                    <a:cubicBezTo>
                      <a:pt x="261" y="187"/>
                      <a:pt x="273" y="193"/>
                      <a:pt x="285" y="196"/>
                    </a:cubicBezTo>
                    <a:cubicBezTo>
                      <a:pt x="286" y="197"/>
                      <a:pt x="286" y="198"/>
                      <a:pt x="287" y="199"/>
                    </a:cubicBezTo>
                    <a:cubicBezTo>
                      <a:pt x="287" y="200"/>
                      <a:pt x="287" y="200"/>
                      <a:pt x="287" y="200"/>
                    </a:cubicBezTo>
                    <a:cubicBezTo>
                      <a:pt x="286" y="201"/>
                      <a:pt x="286" y="203"/>
                      <a:pt x="286" y="205"/>
                    </a:cubicBezTo>
                    <a:close/>
                    <a:moveTo>
                      <a:pt x="284" y="115"/>
                    </a:moveTo>
                    <a:cubicBezTo>
                      <a:pt x="284" y="118"/>
                      <a:pt x="284" y="122"/>
                      <a:pt x="284" y="126"/>
                    </a:cubicBezTo>
                    <a:cubicBezTo>
                      <a:pt x="284" y="133"/>
                      <a:pt x="284" y="141"/>
                      <a:pt x="284" y="148"/>
                    </a:cubicBezTo>
                    <a:cubicBezTo>
                      <a:pt x="284" y="163"/>
                      <a:pt x="285" y="177"/>
                      <a:pt x="285" y="191"/>
                    </a:cubicBezTo>
                    <a:cubicBezTo>
                      <a:pt x="282" y="186"/>
                      <a:pt x="279" y="181"/>
                      <a:pt x="276" y="176"/>
                    </a:cubicBezTo>
                    <a:cubicBezTo>
                      <a:pt x="275" y="173"/>
                      <a:pt x="275" y="169"/>
                      <a:pt x="275" y="166"/>
                    </a:cubicBezTo>
                    <a:cubicBezTo>
                      <a:pt x="275" y="163"/>
                      <a:pt x="275" y="160"/>
                      <a:pt x="274" y="157"/>
                    </a:cubicBezTo>
                    <a:cubicBezTo>
                      <a:pt x="274" y="150"/>
                      <a:pt x="273" y="143"/>
                      <a:pt x="272" y="136"/>
                    </a:cubicBezTo>
                    <a:cubicBezTo>
                      <a:pt x="271" y="123"/>
                      <a:pt x="271" y="110"/>
                      <a:pt x="269" y="98"/>
                    </a:cubicBezTo>
                    <a:cubicBezTo>
                      <a:pt x="270" y="98"/>
                      <a:pt x="271" y="99"/>
                      <a:pt x="273" y="99"/>
                    </a:cubicBezTo>
                    <a:cubicBezTo>
                      <a:pt x="276" y="101"/>
                      <a:pt x="280" y="103"/>
                      <a:pt x="283" y="105"/>
                    </a:cubicBezTo>
                    <a:cubicBezTo>
                      <a:pt x="283" y="108"/>
                      <a:pt x="284" y="111"/>
                      <a:pt x="284" y="115"/>
                    </a:cubicBezTo>
                    <a:close/>
                    <a:moveTo>
                      <a:pt x="271" y="137"/>
                    </a:moveTo>
                    <a:cubicBezTo>
                      <a:pt x="272" y="144"/>
                      <a:pt x="272" y="151"/>
                      <a:pt x="273" y="157"/>
                    </a:cubicBezTo>
                    <a:cubicBezTo>
                      <a:pt x="273" y="162"/>
                      <a:pt x="273" y="167"/>
                      <a:pt x="274" y="173"/>
                    </a:cubicBezTo>
                    <a:cubicBezTo>
                      <a:pt x="272" y="170"/>
                      <a:pt x="271" y="168"/>
                      <a:pt x="270" y="166"/>
                    </a:cubicBezTo>
                    <a:cubicBezTo>
                      <a:pt x="268" y="164"/>
                      <a:pt x="266" y="161"/>
                      <a:pt x="265" y="159"/>
                    </a:cubicBezTo>
                    <a:cubicBezTo>
                      <a:pt x="265" y="159"/>
                      <a:pt x="265" y="159"/>
                      <a:pt x="265" y="159"/>
                    </a:cubicBezTo>
                    <a:cubicBezTo>
                      <a:pt x="264" y="156"/>
                      <a:pt x="264" y="154"/>
                      <a:pt x="264" y="152"/>
                    </a:cubicBezTo>
                    <a:cubicBezTo>
                      <a:pt x="263" y="149"/>
                      <a:pt x="263" y="146"/>
                      <a:pt x="262" y="143"/>
                    </a:cubicBezTo>
                    <a:cubicBezTo>
                      <a:pt x="261" y="137"/>
                      <a:pt x="260" y="131"/>
                      <a:pt x="259" y="124"/>
                    </a:cubicBezTo>
                    <a:cubicBezTo>
                      <a:pt x="258" y="118"/>
                      <a:pt x="257" y="112"/>
                      <a:pt x="257" y="106"/>
                    </a:cubicBezTo>
                    <a:cubicBezTo>
                      <a:pt x="257" y="101"/>
                      <a:pt x="257" y="97"/>
                      <a:pt x="255" y="92"/>
                    </a:cubicBezTo>
                    <a:cubicBezTo>
                      <a:pt x="260" y="94"/>
                      <a:pt x="264" y="95"/>
                      <a:pt x="268" y="97"/>
                    </a:cubicBezTo>
                    <a:cubicBezTo>
                      <a:pt x="269" y="110"/>
                      <a:pt x="270" y="124"/>
                      <a:pt x="271" y="137"/>
                    </a:cubicBezTo>
                    <a:close/>
                    <a:moveTo>
                      <a:pt x="256" y="107"/>
                    </a:moveTo>
                    <a:cubicBezTo>
                      <a:pt x="256" y="113"/>
                      <a:pt x="257" y="119"/>
                      <a:pt x="258" y="125"/>
                    </a:cubicBezTo>
                    <a:cubicBezTo>
                      <a:pt x="258" y="131"/>
                      <a:pt x="260" y="137"/>
                      <a:pt x="261" y="143"/>
                    </a:cubicBezTo>
                    <a:cubicBezTo>
                      <a:pt x="261" y="145"/>
                      <a:pt x="262" y="148"/>
                      <a:pt x="262" y="151"/>
                    </a:cubicBezTo>
                    <a:cubicBezTo>
                      <a:pt x="262" y="153"/>
                      <a:pt x="262" y="154"/>
                      <a:pt x="263" y="156"/>
                    </a:cubicBezTo>
                    <a:cubicBezTo>
                      <a:pt x="260" y="152"/>
                      <a:pt x="257" y="149"/>
                      <a:pt x="255" y="145"/>
                    </a:cubicBezTo>
                    <a:cubicBezTo>
                      <a:pt x="251" y="135"/>
                      <a:pt x="250" y="124"/>
                      <a:pt x="248" y="114"/>
                    </a:cubicBezTo>
                    <a:cubicBezTo>
                      <a:pt x="247" y="108"/>
                      <a:pt x="245" y="103"/>
                      <a:pt x="244" y="98"/>
                    </a:cubicBezTo>
                    <a:cubicBezTo>
                      <a:pt x="244" y="95"/>
                      <a:pt x="244" y="91"/>
                      <a:pt x="243" y="89"/>
                    </a:cubicBezTo>
                    <a:cubicBezTo>
                      <a:pt x="246" y="90"/>
                      <a:pt x="250" y="91"/>
                      <a:pt x="254" y="92"/>
                    </a:cubicBezTo>
                    <a:cubicBezTo>
                      <a:pt x="256" y="96"/>
                      <a:pt x="255" y="102"/>
                      <a:pt x="256" y="107"/>
                    </a:cubicBezTo>
                    <a:close/>
                    <a:moveTo>
                      <a:pt x="243" y="99"/>
                    </a:moveTo>
                    <a:cubicBezTo>
                      <a:pt x="244" y="104"/>
                      <a:pt x="245" y="110"/>
                      <a:pt x="246" y="115"/>
                    </a:cubicBezTo>
                    <a:cubicBezTo>
                      <a:pt x="248" y="124"/>
                      <a:pt x="249" y="133"/>
                      <a:pt x="252" y="142"/>
                    </a:cubicBezTo>
                    <a:cubicBezTo>
                      <a:pt x="251" y="141"/>
                      <a:pt x="250" y="139"/>
                      <a:pt x="248" y="138"/>
                    </a:cubicBezTo>
                    <a:cubicBezTo>
                      <a:pt x="247" y="136"/>
                      <a:pt x="245" y="134"/>
                      <a:pt x="243" y="132"/>
                    </a:cubicBezTo>
                    <a:cubicBezTo>
                      <a:pt x="241" y="124"/>
                      <a:pt x="239" y="116"/>
                      <a:pt x="237" y="108"/>
                    </a:cubicBezTo>
                    <a:cubicBezTo>
                      <a:pt x="236" y="104"/>
                      <a:pt x="235" y="99"/>
                      <a:pt x="234" y="95"/>
                    </a:cubicBezTo>
                    <a:cubicBezTo>
                      <a:pt x="233" y="92"/>
                      <a:pt x="232" y="90"/>
                      <a:pt x="231" y="87"/>
                    </a:cubicBezTo>
                    <a:cubicBezTo>
                      <a:pt x="234" y="87"/>
                      <a:pt x="236" y="87"/>
                      <a:pt x="239" y="88"/>
                    </a:cubicBezTo>
                    <a:cubicBezTo>
                      <a:pt x="239" y="88"/>
                      <a:pt x="240" y="88"/>
                      <a:pt x="241" y="88"/>
                    </a:cubicBezTo>
                    <a:cubicBezTo>
                      <a:pt x="243" y="91"/>
                      <a:pt x="243" y="96"/>
                      <a:pt x="243" y="99"/>
                    </a:cubicBezTo>
                    <a:close/>
                    <a:moveTo>
                      <a:pt x="232" y="96"/>
                    </a:moveTo>
                    <a:cubicBezTo>
                      <a:pt x="233" y="100"/>
                      <a:pt x="234" y="104"/>
                      <a:pt x="235" y="108"/>
                    </a:cubicBezTo>
                    <a:cubicBezTo>
                      <a:pt x="237" y="115"/>
                      <a:pt x="239" y="123"/>
                      <a:pt x="241" y="130"/>
                    </a:cubicBezTo>
                    <a:cubicBezTo>
                      <a:pt x="238" y="127"/>
                      <a:pt x="235" y="124"/>
                      <a:pt x="232" y="122"/>
                    </a:cubicBezTo>
                    <a:cubicBezTo>
                      <a:pt x="230" y="115"/>
                      <a:pt x="228" y="109"/>
                      <a:pt x="226" y="103"/>
                    </a:cubicBezTo>
                    <a:cubicBezTo>
                      <a:pt x="225" y="99"/>
                      <a:pt x="224" y="96"/>
                      <a:pt x="223" y="93"/>
                    </a:cubicBezTo>
                    <a:cubicBezTo>
                      <a:pt x="222" y="91"/>
                      <a:pt x="221" y="88"/>
                      <a:pt x="220" y="86"/>
                    </a:cubicBezTo>
                    <a:cubicBezTo>
                      <a:pt x="223" y="86"/>
                      <a:pt x="226" y="86"/>
                      <a:pt x="230" y="87"/>
                    </a:cubicBezTo>
                    <a:cubicBezTo>
                      <a:pt x="231" y="90"/>
                      <a:pt x="231" y="93"/>
                      <a:pt x="232" y="96"/>
                    </a:cubicBezTo>
                    <a:close/>
                    <a:moveTo>
                      <a:pt x="221" y="94"/>
                    </a:moveTo>
                    <a:cubicBezTo>
                      <a:pt x="222" y="97"/>
                      <a:pt x="224" y="100"/>
                      <a:pt x="225" y="103"/>
                    </a:cubicBezTo>
                    <a:cubicBezTo>
                      <a:pt x="226" y="109"/>
                      <a:pt x="228" y="114"/>
                      <a:pt x="230" y="120"/>
                    </a:cubicBezTo>
                    <a:cubicBezTo>
                      <a:pt x="227" y="118"/>
                      <a:pt x="225" y="116"/>
                      <a:pt x="222" y="114"/>
                    </a:cubicBezTo>
                    <a:cubicBezTo>
                      <a:pt x="222" y="113"/>
                      <a:pt x="221" y="113"/>
                      <a:pt x="220" y="112"/>
                    </a:cubicBezTo>
                    <a:cubicBezTo>
                      <a:pt x="218" y="107"/>
                      <a:pt x="215" y="102"/>
                      <a:pt x="213" y="98"/>
                    </a:cubicBezTo>
                    <a:cubicBezTo>
                      <a:pt x="211" y="94"/>
                      <a:pt x="210" y="90"/>
                      <a:pt x="207" y="86"/>
                    </a:cubicBezTo>
                    <a:cubicBezTo>
                      <a:pt x="211" y="86"/>
                      <a:pt x="215" y="86"/>
                      <a:pt x="218" y="86"/>
                    </a:cubicBezTo>
                    <a:cubicBezTo>
                      <a:pt x="220" y="88"/>
                      <a:pt x="220" y="91"/>
                      <a:pt x="221" y="94"/>
                    </a:cubicBezTo>
                    <a:close/>
                    <a:moveTo>
                      <a:pt x="212" y="98"/>
                    </a:moveTo>
                    <a:cubicBezTo>
                      <a:pt x="214" y="102"/>
                      <a:pt x="216" y="106"/>
                      <a:pt x="218" y="111"/>
                    </a:cubicBezTo>
                    <a:cubicBezTo>
                      <a:pt x="214" y="108"/>
                      <a:pt x="209" y="105"/>
                      <a:pt x="205" y="103"/>
                    </a:cubicBezTo>
                    <a:cubicBezTo>
                      <a:pt x="205" y="103"/>
                      <a:pt x="205" y="103"/>
                      <a:pt x="205" y="103"/>
                    </a:cubicBezTo>
                    <a:cubicBezTo>
                      <a:pt x="202" y="98"/>
                      <a:pt x="199" y="92"/>
                      <a:pt x="196" y="87"/>
                    </a:cubicBezTo>
                    <a:cubicBezTo>
                      <a:pt x="199" y="86"/>
                      <a:pt x="202" y="86"/>
                      <a:pt x="206" y="86"/>
                    </a:cubicBezTo>
                    <a:cubicBezTo>
                      <a:pt x="208" y="90"/>
                      <a:pt x="210" y="94"/>
                      <a:pt x="212" y="98"/>
                    </a:cubicBezTo>
                    <a:close/>
                    <a:moveTo>
                      <a:pt x="203" y="102"/>
                    </a:moveTo>
                    <a:cubicBezTo>
                      <a:pt x="199" y="101"/>
                      <a:pt x="195" y="99"/>
                      <a:pt x="191" y="98"/>
                    </a:cubicBezTo>
                    <a:cubicBezTo>
                      <a:pt x="189" y="95"/>
                      <a:pt x="187" y="91"/>
                      <a:pt x="185" y="89"/>
                    </a:cubicBezTo>
                    <a:cubicBezTo>
                      <a:pt x="188" y="88"/>
                      <a:pt x="191" y="88"/>
                      <a:pt x="194" y="87"/>
                    </a:cubicBezTo>
                    <a:cubicBezTo>
                      <a:pt x="198" y="92"/>
                      <a:pt x="200" y="97"/>
                      <a:pt x="203" y="102"/>
                    </a:cubicBezTo>
                    <a:close/>
                    <a:moveTo>
                      <a:pt x="189" y="97"/>
                    </a:moveTo>
                    <a:cubicBezTo>
                      <a:pt x="182" y="95"/>
                      <a:pt x="176" y="92"/>
                      <a:pt x="169" y="92"/>
                    </a:cubicBezTo>
                    <a:cubicBezTo>
                      <a:pt x="174" y="91"/>
                      <a:pt x="178" y="90"/>
                      <a:pt x="183" y="89"/>
                    </a:cubicBezTo>
                    <a:cubicBezTo>
                      <a:pt x="185" y="91"/>
                      <a:pt x="187" y="94"/>
                      <a:pt x="189" y="97"/>
                    </a:cubicBezTo>
                    <a:close/>
                    <a:moveTo>
                      <a:pt x="182" y="97"/>
                    </a:moveTo>
                    <a:cubicBezTo>
                      <a:pt x="188" y="98"/>
                      <a:pt x="193" y="100"/>
                      <a:pt x="198" y="102"/>
                    </a:cubicBezTo>
                    <a:cubicBezTo>
                      <a:pt x="201" y="103"/>
                      <a:pt x="203" y="104"/>
                      <a:pt x="206" y="106"/>
                    </a:cubicBezTo>
                    <a:cubicBezTo>
                      <a:pt x="199" y="105"/>
                      <a:pt x="191" y="105"/>
                      <a:pt x="184" y="106"/>
                    </a:cubicBezTo>
                    <a:cubicBezTo>
                      <a:pt x="182" y="104"/>
                      <a:pt x="180" y="103"/>
                      <a:pt x="179" y="102"/>
                    </a:cubicBezTo>
                    <a:cubicBezTo>
                      <a:pt x="176" y="99"/>
                      <a:pt x="172" y="96"/>
                      <a:pt x="168" y="94"/>
                    </a:cubicBezTo>
                    <a:cubicBezTo>
                      <a:pt x="173" y="94"/>
                      <a:pt x="178" y="95"/>
                      <a:pt x="182" y="97"/>
                    </a:cubicBezTo>
                    <a:close/>
                    <a:moveTo>
                      <a:pt x="210" y="108"/>
                    </a:moveTo>
                    <a:cubicBezTo>
                      <a:pt x="217" y="112"/>
                      <a:pt x="224" y="116"/>
                      <a:pt x="230" y="122"/>
                    </a:cubicBezTo>
                    <a:cubicBezTo>
                      <a:pt x="230" y="122"/>
                      <a:pt x="230" y="122"/>
                      <a:pt x="230" y="122"/>
                    </a:cubicBezTo>
                    <a:cubicBezTo>
                      <a:pt x="228" y="122"/>
                      <a:pt x="226" y="121"/>
                      <a:pt x="224" y="121"/>
                    </a:cubicBezTo>
                    <a:cubicBezTo>
                      <a:pt x="221" y="120"/>
                      <a:pt x="217" y="119"/>
                      <a:pt x="214" y="118"/>
                    </a:cubicBezTo>
                    <a:cubicBezTo>
                      <a:pt x="207" y="117"/>
                      <a:pt x="200" y="115"/>
                      <a:pt x="193" y="115"/>
                    </a:cubicBezTo>
                    <a:cubicBezTo>
                      <a:pt x="191" y="112"/>
                      <a:pt x="188" y="110"/>
                      <a:pt x="185" y="107"/>
                    </a:cubicBezTo>
                    <a:cubicBezTo>
                      <a:pt x="193" y="107"/>
                      <a:pt x="202" y="106"/>
                      <a:pt x="210" y="108"/>
                    </a:cubicBezTo>
                    <a:close/>
                    <a:moveTo>
                      <a:pt x="214" y="120"/>
                    </a:moveTo>
                    <a:cubicBezTo>
                      <a:pt x="217" y="121"/>
                      <a:pt x="220" y="122"/>
                      <a:pt x="224" y="123"/>
                    </a:cubicBezTo>
                    <a:cubicBezTo>
                      <a:pt x="227" y="123"/>
                      <a:pt x="230" y="123"/>
                      <a:pt x="232" y="124"/>
                    </a:cubicBezTo>
                    <a:cubicBezTo>
                      <a:pt x="238" y="129"/>
                      <a:pt x="242" y="134"/>
                      <a:pt x="247" y="139"/>
                    </a:cubicBezTo>
                    <a:cubicBezTo>
                      <a:pt x="245" y="138"/>
                      <a:pt x="243" y="138"/>
                      <a:pt x="241" y="137"/>
                    </a:cubicBezTo>
                    <a:cubicBezTo>
                      <a:pt x="236" y="135"/>
                      <a:pt x="231" y="134"/>
                      <a:pt x="227" y="132"/>
                    </a:cubicBezTo>
                    <a:cubicBezTo>
                      <a:pt x="218" y="130"/>
                      <a:pt x="208" y="129"/>
                      <a:pt x="200" y="125"/>
                    </a:cubicBezTo>
                    <a:cubicBezTo>
                      <a:pt x="198" y="122"/>
                      <a:pt x="196" y="120"/>
                      <a:pt x="194" y="117"/>
                    </a:cubicBezTo>
                    <a:cubicBezTo>
                      <a:pt x="194" y="117"/>
                      <a:pt x="194" y="117"/>
                      <a:pt x="194" y="117"/>
                    </a:cubicBezTo>
                    <a:cubicBezTo>
                      <a:pt x="201" y="117"/>
                      <a:pt x="207" y="118"/>
                      <a:pt x="214" y="120"/>
                    </a:cubicBezTo>
                    <a:close/>
                    <a:moveTo>
                      <a:pt x="211" y="130"/>
                    </a:moveTo>
                    <a:cubicBezTo>
                      <a:pt x="216" y="131"/>
                      <a:pt x="220" y="132"/>
                      <a:pt x="225" y="134"/>
                    </a:cubicBezTo>
                    <a:cubicBezTo>
                      <a:pt x="229" y="135"/>
                      <a:pt x="234" y="136"/>
                      <a:pt x="238" y="138"/>
                    </a:cubicBezTo>
                    <a:cubicBezTo>
                      <a:pt x="242" y="139"/>
                      <a:pt x="246" y="140"/>
                      <a:pt x="249" y="142"/>
                    </a:cubicBezTo>
                    <a:cubicBezTo>
                      <a:pt x="249" y="142"/>
                      <a:pt x="249" y="142"/>
                      <a:pt x="249" y="142"/>
                    </a:cubicBezTo>
                    <a:cubicBezTo>
                      <a:pt x="252" y="145"/>
                      <a:pt x="255" y="149"/>
                      <a:pt x="258" y="153"/>
                    </a:cubicBezTo>
                    <a:cubicBezTo>
                      <a:pt x="255" y="151"/>
                      <a:pt x="252" y="151"/>
                      <a:pt x="249" y="150"/>
                    </a:cubicBezTo>
                    <a:cubicBezTo>
                      <a:pt x="244" y="148"/>
                      <a:pt x="240" y="146"/>
                      <a:pt x="235" y="144"/>
                    </a:cubicBezTo>
                    <a:cubicBezTo>
                      <a:pt x="230" y="142"/>
                      <a:pt x="225" y="141"/>
                      <a:pt x="220" y="140"/>
                    </a:cubicBezTo>
                    <a:cubicBezTo>
                      <a:pt x="215" y="139"/>
                      <a:pt x="211" y="138"/>
                      <a:pt x="206" y="136"/>
                    </a:cubicBezTo>
                    <a:cubicBezTo>
                      <a:pt x="205" y="133"/>
                      <a:pt x="203" y="130"/>
                      <a:pt x="201" y="127"/>
                    </a:cubicBezTo>
                    <a:cubicBezTo>
                      <a:pt x="204" y="129"/>
                      <a:pt x="208" y="129"/>
                      <a:pt x="211" y="130"/>
                    </a:cubicBezTo>
                    <a:close/>
                    <a:moveTo>
                      <a:pt x="218" y="141"/>
                    </a:moveTo>
                    <a:cubicBezTo>
                      <a:pt x="223" y="142"/>
                      <a:pt x="228" y="143"/>
                      <a:pt x="233" y="145"/>
                    </a:cubicBezTo>
                    <a:cubicBezTo>
                      <a:pt x="238" y="147"/>
                      <a:pt x="243" y="149"/>
                      <a:pt x="248" y="151"/>
                    </a:cubicBezTo>
                    <a:cubicBezTo>
                      <a:pt x="252" y="153"/>
                      <a:pt x="256" y="153"/>
                      <a:pt x="260" y="155"/>
                    </a:cubicBezTo>
                    <a:cubicBezTo>
                      <a:pt x="263" y="159"/>
                      <a:pt x="265" y="163"/>
                      <a:pt x="268" y="167"/>
                    </a:cubicBezTo>
                    <a:cubicBezTo>
                      <a:pt x="264" y="165"/>
                      <a:pt x="261" y="164"/>
                      <a:pt x="258" y="163"/>
                    </a:cubicBezTo>
                    <a:cubicBezTo>
                      <a:pt x="252" y="161"/>
                      <a:pt x="247" y="160"/>
                      <a:pt x="241" y="158"/>
                    </a:cubicBezTo>
                    <a:cubicBezTo>
                      <a:pt x="231" y="154"/>
                      <a:pt x="221" y="150"/>
                      <a:pt x="211" y="146"/>
                    </a:cubicBezTo>
                    <a:cubicBezTo>
                      <a:pt x="210" y="143"/>
                      <a:pt x="208" y="141"/>
                      <a:pt x="207" y="138"/>
                    </a:cubicBezTo>
                    <a:cubicBezTo>
                      <a:pt x="211" y="139"/>
                      <a:pt x="214" y="140"/>
                      <a:pt x="218" y="141"/>
                    </a:cubicBezTo>
                    <a:close/>
                    <a:moveTo>
                      <a:pt x="224" y="152"/>
                    </a:moveTo>
                    <a:cubicBezTo>
                      <a:pt x="229" y="154"/>
                      <a:pt x="234" y="157"/>
                      <a:pt x="240" y="159"/>
                    </a:cubicBezTo>
                    <a:cubicBezTo>
                      <a:pt x="245" y="161"/>
                      <a:pt x="250" y="162"/>
                      <a:pt x="255" y="164"/>
                    </a:cubicBezTo>
                    <a:cubicBezTo>
                      <a:pt x="257" y="165"/>
                      <a:pt x="260" y="166"/>
                      <a:pt x="262" y="166"/>
                    </a:cubicBezTo>
                    <a:cubicBezTo>
                      <a:pt x="264" y="167"/>
                      <a:pt x="267" y="168"/>
                      <a:pt x="269" y="169"/>
                    </a:cubicBezTo>
                    <a:cubicBezTo>
                      <a:pt x="269" y="169"/>
                      <a:pt x="269" y="169"/>
                      <a:pt x="269" y="169"/>
                    </a:cubicBezTo>
                    <a:cubicBezTo>
                      <a:pt x="271" y="172"/>
                      <a:pt x="273" y="175"/>
                      <a:pt x="275" y="178"/>
                    </a:cubicBezTo>
                    <a:cubicBezTo>
                      <a:pt x="275" y="178"/>
                      <a:pt x="276" y="179"/>
                      <a:pt x="276" y="179"/>
                    </a:cubicBezTo>
                    <a:cubicBezTo>
                      <a:pt x="271" y="178"/>
                      <a:pt x="266" y="176"/>
                      <a:pt x="262" y="175"/>
                    </a:cubicBezTo>
                    <a:cubicBezTo>
                      <a:pt x="256" y="173"/>
                      <a:pt x="251" y="171"/>
                      <a:pt x="245" y="169"/>
                    </a:cubicBezTo>
                    <a:cubicBezTo>
                      <a:pt x="240" y="167"/>
                      <a:pt x="235" y="165"/>
                      <a:pt x="229" y="163"/>
                    </a:cubicBezTo>
                    <a:cubicBezTo>
                      <a:pt x="226" y="162"/>
                      <a:pt x="224" y="161"/>
                      <a:pt x="221" y="160"/>
                    </a:cubicBezTo>
                    <a:cubicBezTo>
                      <a:pt x="219" y="159"/>
                      <a:pt x="217" y="158"/>
                      <a:pt x="215" y="158"/>
                    </a:cubicBezTo>
                    <a:cubicBezTo>
                      <a:pt x="214" y="155"/>
                      <a:pt x="213" y="151"/>
                      <a:pt x="212" y="148"/>
                    </a:cubicBezTo>
                    <a:cubicBezTo>
                      <a:pt x="216" y="150"/>
                      <a:pt x="220" y="151"/>
                      <a:pt x="224" y="152"/>
                    </a:cubicBezTo>
                    <a:close/>
                    <a:moveTo>
                      <a:pt x="220" y="162"/>
                    </a:moveTo>
                    <a:cubicBezTo>
                      <a:pt x="223" y="163"/>
                      <a:pt x="226" y="163"/>
                      <a:pt x="229" y="164"/>
                    </a:cubicBezTo>
                    <a:cubicBezTo>
                      <a:pt x="234" y="166"/>
                      <a:pt x="239" y="169"/>
                      <a:pt x="245" y="171"/>
                    </a:cubicBezTo>
                    <a:cubicBezTo>
                      <a:pt x="250" y="173"/>
                      <a:pt x="256" y="174"/>
                      <a:pt x="261" y="176"/>
                    </a:cubicBezTo>
                    <a:cubicBezTo>
                      <a:pt x="266" y="178"/>
                      <a:pt x="272" y="180"/>
                      <a:pt x="277" y="182"/>
                    </a:cubicBezTo>
                    <a:cubicBezTo>
                      <a:pt x="280" y="186"/>
                      <a:pt x="282" y="190"/>
                      <a:pt x="284" y="194"/>
                    </a:cubicBezTo>
                    <a:cubicBezTo>
                      <a:pt x="273" y="191"/>
                      <a:pt x="262" y="186"/>
                      <a:pt x="251" y="182"/>
                    </a:cubicBezTo>
                    <a:cubicBezTo>
                      <a:pt x="245" y="180"/>
                      <a:pt x="238" y="178"/>
                      <a:pt x="233" y="176"/>
                    </a:cubicBezTo>
                    <a:cubicBezTo>
                      <a:pt x="229" y="175"/>
                      <a:pt x="226" y="174"/>
                      <a:pt x="223" y="172"/>
                    </a:cubicBezTo>
                    <a:cubicBezTo>
                      <a:pt x="221" y="171"/>
                      <a:pt x="219" y="170"/>
                      <a:pt x="217" y="169"/>
                    </a:cubicBezTo>
                    <a:cubicBezTo>
                      <a:pt x="217" y="166"/>
                      <a:pt x="216" y="163"/>
                      <a:pt x="215" y="160"/>
                    </a:cubicBezTo>
                    <a:cubicBezTo>
                      <a:pt x="215" y="160"/>
                      <a:pt x="215" y="160"/>
                      <a:pt x="215" y="160"/>
                    </a:cubicBezTo>
                    <a:cubicBezTo>
                      <a:pt x="217" y="160"/>
                      <a:pt x="219" y="161"/>
                      <a:pt x="220" y="162"/>
                    </a:cubicBezTo>
                    <a:close/>
                    <a:moveTo>
                      <a:pt x="181" y="227"/>
                    </a:moveTo>
                    <a:cubicBezTo>
                      <a:pt x="176" y="227"/>
                      <a:pt x="171" y="226"/>
                      <a:pt x="167" y="223"/>
                    </a:cubicBezTo>
                    <a:cubicBezTo>
                      <a:pt x="166" y="221"/>
                      <a:pt x="164" y="220"/>
                      <a:pt x="163" y="218"/>
                    </a:cubicBezTo>
                    <a:cubicBezTo>
                      <a:pt x="160" y="212"/>
                      <a:pt x="159" y="206"/>
                      <a:pt x="161" y="200"/>
                    </a:cubicBezTo>
                    <a:cubicBezTo>
                      <a:pt x="161" y="199"/>
                      <a:pt x="162" y="197"/>
                      <a:pt x="162" y="196"/>
                    </a:cubicBezTo>
                    <a:cubicBezTo>
                      <a:pt x="167" y="189"/>
                      <a:pt x="175" y="186"/>
                      <a:pt x="183" y="187"/>
                    </a:cubicBezTo>
                    <a:cubicBezTo>
                      <a:pt x="191" y="189"/>
                      <a:pt x="197" y="195"/>
                      <a:pt x="200" y="203"/>
                    </a:cubicBezTo>
                    <a:cubicBezTo>
                      <a:pt x="203" y="215"/>
                      <a:pt x="192" y="226"/>
                      <a:pt x="181" y="227"/>
                    </a:cubicBezTo>
                    <a:close/>
                    <a:moveTo>
                      <a:pt x="189" y="284"/>
                    </a:moveTo>
                    <a:cubicBezTo>
                      <a:pt x="186" y="287"/>
                      <a:pt x="180" y="289"/>
                      <a:pt x="175" y="289"/>
                    </a:cubicBezTo>
                    <a:cubicBezTo>
                      <a:pt x="173" y="288"/>
                      <a:pt x="172" y="288"/>
                      <a:pt x="170" y="288"/>
                    </a:cubicBezTo>
                    <a:cubicBezTo>
                      <a:pt x="168" y="287"/>
                      <a:pt x="166" y="286"/>
                      <a:pt x="164" y="285"/>
                    </a:cubicBezTo>
                    <a:cubicBezTo>
                      <a:pt x="158" y="280"/>
                      <a:pt x="156" y="272"/>
                      <a:pt x="157" y="264"/>
                    </a:cubicBezTo>
                    <a:cubicBezTo>
                      <a:pt x="158" y="259"/>
                      <a:pt x="161" y="255"/>
                      <a:pt x="166" y="252"/>
                    </a:cubicBezTo>
                    <a:cubicBezTo>
                      <a:pt x="174" y="248"/>
                      <a:pt x="185" y="250"/>
                      <a:pt x="191" y="258"/>
                    </a:cubicBezTo>
                    <a:cubicBezTo>
                      <a:pt x="197" y="265"/>
                      <a:pt x="196" y="277"/>
                      <a:pt x="189" y="284"/>
                    </a:cubicBezTo>
                    <a:close/>
                    <a:moveTo>
                      <a:pt x="212" y="283"/>
                    </a:moveTo>
                    <a:cubicBezTo>
                      <a:pt x="206" y="282"/>
                      <a:pt x="201" y="280"/>
                      <a:pt x="195" y="278"/>
                    </a:cubicBezTo>
                    <a:cubicBezTo>
                      <a:pt x="196" y="275"/>
                      <a:pt x="197" y="272"/>
                      <a:pt x="197" y="270"/>
                    </a:cubicBezTo>
                    <a:cubicBezTo>
                      <a:pt x="203" y="273"/>
                      <a:pt x="209" y="275"/>
                      <a:pt x="216" y="275"/>
                    </a:cubicBezTo>
                    <a:cubicBezTo>
                      <a:pt x="223" y="277"/>
                      <a:pt x="230" y="277"/>
                      <a:pt x="237" y="276"/>
                    </a:cubicBezTo>
                    <a:cubicBezTo>
                      <a:pt x="238" y="276"/>
                      <a:pt x="238" y="275"/>
                      <a:pt x="238" y="274"/>
                    </a:cubicBezTo>
                    <a:cubicBezTo>
                      <a:pt x="238" y="274"/>
                      <a:pt x="238" y="274"/>
                      <a:pt x="237" y="274"/>
                    </a:cubicBezTo>
                    <a:cubicBezTo>
                      <a:pt x="225" y="269"/>
                      <a:pt x="215" y="263"/>
                      <a:pt x="206" y="253"/>
                    </a:cubicBezTo>
                    <a:cubicBezTo>
                      <a:pt x="202" y="249"/>
                      <a:pt x="198" y="243"/>
                      <a:pt x="194" y="238"/>
                    </a:cubicBezTo>
                    <a:cubicBezTo>
                      <a:pt x="193" y="236"/>
                      <a:pt x="191" y="233"/>
                      <a:pt x="190" y="230"/>
                    </a:cubicBezTo>
                    <a:cubicBezTo>
                      <a:pt x="190" y="229"/>
                      <a:pt x="189" y="228"/>
                      <a:pt x="189" y="227"/>
                    </a:cubicBezTo>
                    <a:cubicBezTo>
                      <a:pt x="189" y="226"/>
                      <a:pt x="189" y="226"/>
                      <a:pt x="190" y="226"/>
                    </a:cubicBezTo>
                    <a:cubicBezTo>
                      <a:pt x="192" y="225"/>
                      <a:pt x="194" y="224"/>
                      <a:pt x="195" y="222"/>
                    </a:cubicBezTo>
                    <a:cubicBezTo>
                      <a:pt x="197" y="228"/>
                      <a:pt x="200" y="233"/>
                      <a:pt x="204" y="237"/>
                    </a:cubicBezTo>
                    <a:cubicBezTo>
                      <a:pt x="208" y="242"/>
                      <a:pt x="212" y="247"/>
                      <a:pt x="217" y="252"/>
                    </a:cubicBezTo>
                    <a:cubicBezTo>
                      <a:pt x="222" y="256"/>
                      <a:pt x="227" y="260"/>
                      <a:pt x="232" y="264"/>
                    </a:cubicBezTo>
                    <a:cubicBezTo>
                      <a:pt x="238" y="267"/>
                      <a:pt x="244" y="270"/>
                      <a:pt x="250" y="271"/>
                    </a:cubicBezTo>
                    <a:cubicBezTo>
                      <a:pt x="250" y="271"/>
                      <a:pt x="250" y="271"/>
                      <a:pt x="250" y="271"/>
                    </a:cubicBezTo>
                    <a:cubicBezTo>
                      <a:pt x="251" y="271"/>
                      <a:pt x="251" y="271"/>
                      <a:pt x="252" y="272"/>
                    </a:cubicBezTo>
                    <a:cubicBezTo>
                      <a:pt x="254" y="274"/>
                      <a:pt x="257" y="276"/>
                      <a:pt x="260" y="277"/>
                    </a:cubicBezTo>
                    <a:cubicBezTo>
                      <a:pt x="256" y="278"/>
                      <a:pt x="252" y="279"/>
                      <a:pt x="249" y="279"/>
                    </a:cubicBezTo>
                    <a:cubicBezTo>
                      <a:pt x="243" y="281"/>
                      <a:pt x="236" y="283"/>
                      <a:pt x="230" y="285"/>
                    </a:cubicBezTo>
                    <a:cubicBezTo>
                      <a:pt x="224" y="285"/>
                      <a:pt x="218" y="284"/>
                      <a:pt x="212" y="283"/>
                    </a:cubicBezTo>
                    <a:close/>
                    <a:moveTo>
                      <a:pt x="68" y="320"/>
                    </a:moveTo>
                    <a:cubicBezTo>
                      <a:pt x="76" y="302"/>
                      <a:pt x="99" y="296"/>
                      <a:pt x="116" y="306"/>
                    </a:cubicBezTo>
                    <a:cubicBezTo>
                      <a:pt x="124" y="311"/>
                      <a:pt x="129" y="320"/>
                      <a:pt x="128" y="330"/>
                    </a:cubicBezTo>
                    <a:cubicBezTo>
                      <a:pt x="128" y="335"/>
                      <a:pt x="126" y="339"/>
                      <a:pt x="123" y="343"/>
                    </a:cubicBezTo>
                    <a:cubicBezTo>
                      <a:pt x="120" y="347"/>
                      <a:pt x="115" y="349"/>
                      <a:pt x="111" y="349"/>
                    </a:cubicBezTo>
                    <a:cubicBezTo>
                      <a:pt x="106" y="350"/>
                      <a:pt x="101" y="349"/>
                      <a:pt x="97" y="346"/>
                    </a:cubicBezTo>
                    <a:cubicBezTo>
                      <a:pt x="93" y="343"/>
                      <a:pt x="92" y="339"/>
                      <a:pt x="93" y="334"/>
                    </a:cubicBezTo>
                    <a:cubicBezTo>
                      <a:pt x="94" y="330"/>
                      <a:pt x="97" y="326"/>
                      <a:pt x="101" y="325"/>
                    </a:cubicBezTo>
                    <a:cubicBezTo>
                      <a:pt x="105" y="323"/>
                      <a:pt x="112" y="324"/>
                      <a:pt x="114" y="329"/>
                    </a:cubicBezTo>
                    <a:cubicBezTo>
                      <a:pt x="114" y="329"/>
                      <a:pt x="114" y="330"/>
                      <a:pt x="114" y="330"/>
                    </a:cubicBezTo>
                    <a:cubicBezTo>
                      <a:pt x="114" y="331"/>
                      <a:pt x="115" y="331"/>
                      <a:pt x="115" y="331"/>
                    </a:cubicBezTo>
                    <a:cubicBezTo>
                      <a:pt x="115" y="331"/>
                      <a:pt x="115" y="331"/>
                      <a:pt x="115" y="331"/>
                    </a:cubicBezTo>
                    <a:cubicBezTo>
                      <a:pt x="122" y="325"/>
                      <a:pt x="113" y="318"/>
                      <a:pt x="108" y="316"/>
                    </a:cubicBezTo>
                    <a:cubicBezTo>
                      <a:pt x="101" y="312"/>
                      <a:pt x="92" y="315"/>
                      <a:pt x="86" y="319"/>
                    </a:cubicBezTo>
                    <a:cubicBezTo>
                      <a:pt x="79" y="325"/>
                      <a:pt x="77" y="334"/>
                      <a:pt x="80" y="342"/>
                    </a:cubicBezTo>
                    <a:cubicBezTo>
                      <a:pt x="83" y="350"/>
                      <a:pt x="91" y="355"/>
                      <a:pt x="99" y="358"/>
                    </a:cubicBezTo>
                    <a:cubicBezTo>
                      <a:pt x="102" y="360"/>
                      <a:pt x="106" y="360"/>
                      <a:pt x="109" y="361"/>
                    </a:cubicBezTo>
                    <a:cubicBezTo>
                      <a:pt x="108" y="362"/>
                      <a:pt x="107" y="364"/>
                      <a:pt x="106" y="366"/>
                    </a:cubicBezTo>
                    <a:cubicBezTo>
                      <a:pt x="106" y="366"/>
                      <a:pt x="106" y="367"/>
                      <a:pt x="106" y="367"/>
                    </a:cubicBezTo>
                    <a:cubicBezTo>
                      <a:pt x="101" y="367"/>
                      <a:pt x="97" y="369"/>
                      <a:pt x="94" y="371"/>
                    </a:cubicBezTo>
                    <a:cubicBezTo>
                      <a:pt x="94" y="371"/>
                      <a:pt x="94" y="371"/>
                      <a:pt x="94" y="371"/>
                    </a:cubicBezTo>
                    <a:cubicBezTo>
                      <a:pt x="84" y="365"/>
                      <a:pt x="74" y="358"/>
                      <a:pt x="69" y="348"/>
                    </a:cubicBezTo>
                    <a:cubicBezTo>
                      <a:pt x="65" y="340"/>
                      <a:pt x="65" y="329"/>
                      <a:pt x="68" y="320"/>
                    </a:cubicBezTo>
                    <a:close/>
                    <a:moveTo>
                      <a:pt x="84" y="368"/>
                    </a:moveTo>
                    <a:cubicBezTo>
                      <a:pt x="82" y="368"/>
                      <a:pt x="81" y="367"/>
                      <a:pt x="79" y="367"/>
                    </a:cubicBezTo>
                    <a:cubicBezTo>
                      <a:pt x="74" y="366"/>
                      <a:pt x="68" y="365"/>
                      <a:pt x="63" y="364"/>
                    </a:cubicBezTo>
                    <a:cubicBezTo>
                      <a:pt x="56" y="363"/>
                      <a:pt x="42" y="360"/>
                      <a:pt x="44" y="351"/>
                    </a:cubicBezTo>
                    <a:cubicBezTo>
                      <a:pt x="45" y="346"/>
                      <a:pt x="49" y="346"/>
                      <a:pt x="53" y="347"/>
                    </a:cubicBezTo>
                    <a:cubicBezTo>
                      <a:pt x="57" y="348"/>
                      <a:pt x="61" y="350"/>
                      <a:pt x="64" y="352"/>
                    </a:cubicBezTo>
                    <a:cubicBezTo>
                      <a:pt x="69" y="356"/>
                      <a:pt x="74" y="359"/>
                      <a:pt x="78" y="363"/>
                    </a:cubicBezTo>
                    <a:cubicBezTo>
                      <a:pt x="80" y="365"/>
                      <a:pt x="82" y="366"/>
                      <a:pt x="84" y="368"/>
                    </a:cubicBezTo>
                    <a:close/>
                    <a:moveTo>
                      <a:pt x="57" y="333"/>
                    </a:moveTo>
                    <a:cubicBezTo>
                      <a:pt x="55" y="331"/>
                      <a:pt x="54" y="329"/>
                      <a:pt x="52" y="327"/>
                    </a:cubicBezTo>
                    <a:cubicBezTo>
                      <a:pt x="48" y="323"/>
                      <a:pt x="43" y="317"/>
                      <a:pt x="44" y="311"/>
                    </a:cubicBezTo>
                    <a:cubicBezTo>
                      <a:pt x="45" y="308"/>
                      <a:pt x="48" y="306"/>
                      <a:pt x="51" y="307"/>
                    </a:cubicBezTo>
                    <a:cubicBezTo>
                      <a:pt x="54" y="309"/>
                      <a:pt x="56" y="312"/>
                      <a:pt x="58" y="315"/>
                    </a:cubicBezTo>
                    <a:cubicBezTo>
                      <a:pt x="59" y="318"/>
                      <a:pt x="60" y="322"/>
                      <a:pt x="61" y="326"/>
                    </a:cubicBezTo>
                    <a:cubicBezTo>
                      <a:pt x="62" y="331"/>
                      <a:pt x="63" y="335"/>
                      <a:pt x="64" y="340"/>
                    </a:cubicBezTo>
                    <a:cubicBezTo>
                      <a:pt x="62" y="337"/>
                      <a:pt x="59" y="336"/>
                      <a:pt x="57" y="333"/>
                    </a:cubicBezTo>
                    <a:close/>
                    <a:moveTo>
                      <a:pt x="63" y="437"/>
                    </a:moveTo>
                    <a:cubicBezTo>
                      <a:pt x="63" y="440"/>
                      <a:pt x="62" y="444"/>
                      <a:pt x="60" y="447"/>
                    </a:cubicBezTo>
                    <a:cubicBezTo>
                      <a:pt x="58" y="450"/>
                      <a:pt x="55" y="451"/>
                      <a:pt x="52" y="451"/>
                    </a:cubicBezTo>
                    <a:cubicBezTo>
                      <a:pt x="48" y="449"/>
                      <a:pt x="48" y="444"/>
                      <a:pt x="48" y="441"/>
                    </a:cubicBezTo>
                    <a:cubicBezTo>
                      <a:pt x="49" y="437"/>
                      <a:pt x="51" y="433"/>
                      <a:pt x="53" y="430"/>
                    </a:cubicBezTo>
                    <a:cubicBezTo>
                      <a:pt x="55" y="427"/>
                      <a:pt x="58" y="423"/>
                      <a:pt x="60" y="420"/>
                    </a:cubicBezTo>
                    <a:cubicBezTo>
                      <a:pt x="61" y="418"/>
                      <a:pt x="63" y="417"/>
                      <a:pt x="64" y="415"/>
                    </a:cubicBezTo>
                    <a:cubicBezTo>
                      <a:pt x="65" y="415"/>
                      <a:pt x="65" y="414"/>
                      <a:pt x="65" y="414"/>
                    </a:cubicBezTo>
                    <a:cubicBezTo>
                      <a:pt x="64" y="421"/>
                      <a:pt x="64" y="429"/>
                      <a:pt x="63" y="437"/>
                    </a:cubicBezTo>
                    <a:close/>
                    <a:moveTo>
                      <a:pt x="52" y="413"/>
                    </a:moveTo>
                    <a:cubicBezTo>
                      <a:pt x="47" y="412"/>
                      <a:pt x="44" y="409"/>
                      <a:pt x="43" y="404"/>
                    </a:cubicBezTo>
                    <a:cubicBezTo>
                      <a:pt x="43" y="404"/>
                      <a:pt x="43" y="403"/>
                      <a:pt x="42" y="403"/>
                    </a:cubicBezTo>
                    <a:cubicBezTo>
                      <a:pt x="38" y="404"/>
                      <a:pt x="33" y="407"/>
                      <a:pt x="28" y="407"/>
                    </a:cubicBezTo>
                    <a:cubicBezTo>
                      <a:pt x="23" y="408"/>
                      <a:pt x="18" y="407"/>
                      <a:pt x="13" y="405"/>
                    </a:cubicBezTo>
                    <a:cubicBezTo>
                      <a:pt x="6" y="402"/>
                      <a:pt x="2" y="396"/>
                      <a:pt x="3" y="388"/>
                    </a:cubicBezTo>
                    <a:cubicBezTo>
                      <a:pt x="3" y="380"/>
                      <a:pt x="9" y="373"/>
                      <a:pt x="16" y="369"/>
                    </a:cubicBezTo>
                    <a:cubicBezTo>
                      <a:pt x="24" y="365"/>
                      <a:pt x="32" y="364"/>
                      <a:pt x="41" y="364"/>
                    </a:cubicBezTo>
                    <a:cubicBezTo>
                      <a:pt x="42" y="364"/>
                      <a:pt x="42" y="363"/>
                      <a:pt x="41" y="362"/>
                    </a:cubicBezTo>
                    <a:cubicBezTo>
                      <a:pt x="37" y="359"/>
                      <a:pt x="33" y="354"/>
                      <a:pt x="33" y="348"/>
                    </a:cubicBezTo>
                    <a:cubicBezTo>
                      <a:pt x="34" y="343"/>
                      <a:pt x="38" y="339"/>
                      <a:pt x="43" y="338"/>
                    </a:cubicBezTo>
                    <a:cubicBezTo>
                      <a:pt x="51" y="336"/>
                      <a:pt x="62" y="340"/>
                      <a:pt x="66" y="347"/>
                    </a:cubicBezTo>
                    <a:cubicBezTo>
                      <a:pt x="66" y="347"/>
                      <a:pt x="66" y="347"/>
                      <a:pt x="67" y="347"/>
                    </a:cubicBezTo>
                    <a:cubicBezTo>
                      <a:pt x="68" y="350"/>
                      <a:pt x="69" y="353"/>
                      <a:pt x="71" y="355"/>
                    </a:cubicBezTo>
                    <a:cubicBezTo>
                      <a:pt x="69" y="353"/>
                      <a:pt x="66" y="351"/>
                      <a:pt x="63" y="350"/>
                    </a:cubicBezTo>
                    <a:cubicBezTo>
                      <a:pt x="60" y="347"/>
                      <a:pt x="56" y="346"/>
                      <a:pt x="52" y="345"/>
                    </a:cubicBezTo>
                    <a:cubicBezTo>
                      <a:pt x="49" y="345"/>
                      <a:pt x="45" y="345"/>
                      <a:pt x="43" y="348"/>
                    </a:cubicBezTo>
                    <a:cubicBezTo>
                      <a:pt x="41" y="351"/>
                      <a:pt x="42" y="355"/>
                      <a:pt x="44" y="358"/>
                    </a:cubicBezTo>
                    <a:cubicBezTo>
                      <a:pt x="46" y="361"/>
                      <a:pt x="50" y="363"/>
                      <a:pt x="53" y="364"/>
                    </a:cubicBezTo>
                    <a:cubicBezTo>
                      <a:pt x="58" y="366"/>
                      <a:pt x="64" y="366"/>
                      <a:pt x="69" y="367"/>
                    </a:cubicBezTo>
                    <a:cubicBezTo>
                      <a:pt x="75" y="367"/>
                      <a:pt x="80" y="369"/>
                      <a:pt x="85" y="370"/>
                    </a:cubicBezTo>
                    <a:cubicBezTo>
                      <a:pt x="86" y="370"/>
                      <a:pt x="87" y="371"/>
                      <a:pt x="87" y="371"/>
                    </a:cubicBezTo>
                    <a:cubicBezTo>
                      <a:pt x="86" y="371"/>
                      <a:pt x="85" y="371"/>
                      <a:pt x="83" y="371"/>
                    </a:cubicBezTo>
                    <a:cubicBezTo>
                      <a:pt x="80" y="370"/>
                      <a:pt x="76" y="370"/>
                      <a:pt x="73" y="369"/>
                    </a:cubicBezTo>
                    <a:cubicBezTo>
                      <a:pt x="66" y="369"/>
                      <a:pt x="60" y="368"/>
                      <a:pt x="53" y="369"/>
                    </a:cubicBezTo>
                    <a:cubicBezTo>
                      <a:pt x="43" y="369"/>
                      <a:pt x="33" y="371"/>
                      <a:pt x="24" y="375"/>
                    </a:cubicBezTo>
                    <a:cubicBezTo>
                      <a:pt x="18" y="377"/>
                      <a:pt x="11" y="382"/>
                      <a:pt x="12" y="390"/>
                    </a:cubicBezTo>
                    <a:cubicBezTo>
                      <a:pt x="14" y="398"/>
                      <a:pt x="25" y="400"/>
                      <a:pt x="32" y="400"/>
                    </a:cubicBezTo>
                    <a:cubicBezTo>
                      <a:pt x="37" y="399"/>
                      <a:pt x="42" y="397"/>
                      <a:pt x="46" y="395"/>
                    </a:cubicBezTo>
                    <a:cubicBezTo>
                      <a:pt x="51" y="393"/>
                      <a:pt x="56" y="390"/>
                      <a:pt x="61" y="388"/>
                    </a:cubicBezTo>
                    <a:cubicBezTo>
                      <a:pt x="57" y="391"/>
                      <a:pt x="48" y="399"/>
                      <a:pt x="54" y="404"/>
                    </a:cubicBezTo>
                    <a:cubicBezTo>
                      <a:pt x="59" y="410"/>
                      <a:pt x="66" y="400"/>
                      <a:pt x="69" y="396"/>
                    </a:cubicBezTo>
                    <a:cubicBezTo>
                      <a:pt x="70" y="394"/>
                      <a:pt x="72" y="392"/>
                      <a:pt x="73" y="389"/>
                    </a:cubicBezTo>
                    <a:cubicBezTo>
                      <a:pt x="70" y="395"/>
                      <a:pt x="68" y="402"/>
                      <a:pt x="67" y="409"/>
                    </a:cubicBezTo>
                    <a:cubicBezTo>
                      <a:pt x="62" y="411"/>
                      <a:pt x="58" y="414"/>
                      <a:pt x="52" y="413"/>
                    </a:cubicBezTo>
                    <a:close/>
                    <a:moveTo>
                      <a:pt x="77" y="377"/>
                    </a:moveTo>
                    <a:cubicBezTo>
                      <a:pt x="72" y="380"/>
                      <a:pt x="67" y="383"/>
                      <a:pt x="62" y="386"/>
                    </a:cubicBezTo>
                    <a:cubicBezTo>
                      <a:pt x="56" y="389"/>
                      <a:pt x="50" y="392"/>
                      <a:pt x="44" y="394"/>
                    </a:cubicBezTo>
                    <a:cubicBezTo>
                      <a:pt x="39" y="397"/>
                      <a:pt x="33" y="398"/>
                      <a:pt x="28" y="398"/>
                    </a:cubicBezTo>
                    <a:cubicBezTo>
                      <a:pt x="23" y="398"/>
                      <a:pt x="18" y="396"/>
                      <a:pt x="15" y="392"/>
                    </a:cubicBezTo>
                    <a:cubicBezTo>
                      <a:pt x="13" y="388"/>
                      <a:pt x="14" y="384"/>
                      <a:pt x="17" y="382"/>
                    </a:cubicBezTo>
                    <a:cubicBezTo>
                      <a:pt x="22" y="376"/>
                      <a:pt x="32" y="373"/>
                      <a:pt x="39" y="372"/>
                    </a:cubicBezTo>
                    <a:cubicBezTo>
                      <a:pt x="48" y="370"/>
                      <a:pt x="57" y="370"/>
                      <a:pt x="67" y="371"/>
                    </a:cubicBezTo>
                    <a:cubicBezTo>
                      <a:pt x="71" y="371"/>
                      <a:pt x="76" y="371"/>
                      <a:pt x="80" y="372"/>
                    </a:cubicBezTo>
                    <a:cubicBezTo>
                      <a:pt x="82" y="372"/>
                      <a:pt x="84" y="372"/>
                      <a:pt x="86" y="372"/>
                    </a:cubicBezTo>
                    <a:cubicBezTo>
                      <a:pt x="83" y="374"/>
                      <a:pt x="80" y="375"/>
                      <a:pt x="77" y="377"/>
                    </a:cubicBezTo>
                    <a:close/>
                    <a:moveTo>
                      <a:pt x="82" y="377"/>
                    </a:moveTo>
                    <a:cubicBezTo>
                      <a:pt x="78" y="381"/>
                      <a:pt x="74" y="385"/>
                      <a:pt x="71" y="389"/>
                    </a:cubicBezTo>
                    <a:cubicBezTo>
                      <a:pt x="69" y="392"/>
                      <a:pt x="67" y="395"/>
                      <a:pt x="65" y="398"/>
                    </a:cubicBezTo>
                    <a:cubicBezTo>
                      <a:pt x="64" y="400"/>
                      <a:pt x="61" y="404"/>
                      <a:pt x="57" y="404"/>
                    </a:cubicBezTo>
                    <a:cubicBezTo>
                      <a:pt x="55" y="404"/>
                      <a:pt x="54" y="402"/>
                      <a:pt x="54" y="401"/>
                    </a:cubicBezTo>
                    <a:cubicBezTo>
                      <a:pt x="54" y="399"/>
                      <a:pt x="55" y="397"/>
                      <a:pt x="56" y="395"/>
                    </a:cubicBezTo>
                    <a:cubicBezTo>
                      <a:pt x="58" y="392"/>
                      <a:pt x="62" y="389"/>
                      <a:pt x="65" y="387"/>
                    </a:cubicBezTo>
                    <a:cubicBezTo>
                      <a:pt x="69" y="384"/>
                      <a:pt x="73" y="382"/>
                      <a:pt x="77" y="380"/>
                    </a:cubicBezTo>
                    <a:cubicBezTo>
                      <a:pt x="79" y="379"/>
                      <a:pt x="80" y="378"/>
                      <a:pt x="82" y="377"/>
                    </a:cubicBezTo>
                    <a:close/>
                    <a:moveTo>
                      <a:pt x="98" y="389"/>
                    </a:moveTo>
                    <a:cubicBezTo>
                      <a:pt x="94" y="392"/>
                      <a:pt x="91" y="395"/>
                      <a:pt x="88" y="398"/>
                    </a:cubicBezTo>
                    <a:cubicBezTo>
                      <a:pt x="83" y="406"/>
                      <a:pt x="81" y="417"/>
                      <a:pt x="86" y="426"/>
                    </a:cubicBezTo>
                    <a:cubicBezTo>
                      <a:pt x="89" y="434"/>
                      <a:pt x="98" y="439"/>
                      <a:pt x="106" y="439"/>
                    </a:cubicBezTo>
                    <a:cubicBezTo>
                      <a:pt x="115" y="440"/>
                      <a:pt x="124" y="433"/>
                      <a:pt x="124" y="425"/>
                    </a:cubicBezTo>
                    <a:cubicBezTo>
                      <a:pt x="125" y="422"/>
                      <a:pt x="124" y="420"/>
                      <a:pt x="122" y="419"/>
                    </a:cubicBezTo>
                    <a:cubicBezTo>
                      <a:pt x="122" y="418"/>
                      <a:pt x="122" y="418"/>
                      <a:pt x="122" y="418"/>
                    </a:cubicBezTo>
                    <a:cubicBezTo>
                      <a:pt x="121" y="418"/>
                      <a:pt x="121" y="418"/>
                      <a:pt x="121" y="419"/>
                    </a:cubicBezTo>
                    <a:cubicBezTo>
                      <a:pt x="119" y="424"/>
                      <a:pt x="113" y="427"/>
                      <a:pt x="108" y="427"/>
                    </a:cubicBezTo>
                    <a:cubicBezTo>
                      <a:pt x="103" y="427"/>
                      <a:pt x="99" y="423"/>
                      <a:pt x="98" y="419"/>
                    </a:cubicBezTo>
                    <a:cubicBezTo>
                      <a:pt x="97" y="414"/>
                      <a:pt x="98" y="409"/>
                      <a:pt x="101" y="406"/>
                    </a:cubicBezTo>
                    <a:cubicBezTo>
                      <a:pt x="104" y="402"/>
                      <a:pt x="108" y="400"/>
                      <a:pt x="113" y="400"/>
                    </a:cubicBezTo>
                    <a:cubicBezTo>
                      <a:pt x="119" y="399"/>
                      <a:pt x="124" y="401"/>
                      <a:pt x="128" y="405"/>
                    </a:cubicBezTo>
                    <a:cubicBezTo>
                      <a:pt x="132" y="408"/>
                      <a:pt x="135" y="413"/>
                      <a:pt x="136" y="418"/>
                    </a:cubicBezTo>
                    <a:cubicBezTo>
                      <a:pt x="138" y="427"/>
                      <a:pt x="134" y="437"/>
                      <a:pt x="127" y="443"/>
                    </a:cubicBezTo>
                    <a:cubicBezTo>
                      <a:pt x="113" y="458"/>
                      <a:pt x="88" y="454"/>
                      <a:pt x="76" y="438"/>
                    </a:cubicBezTo>
                    <a:cubicBezTo>
                      <a:pt x="68" y="428"/>
                      <a:pt x="67" y="417"/>
                      <a:pt x="69" y="405"/>
                    </a:cubicBezTo>
                    <a:cubicBezTo>
                      <a:pt x="70" y="400"/>
                      <a:pt x="72" y="395"/>
                      <a:pt x="75" y="390"/>
                    </a:cubicBezTo>
                    <a:cubicBezTo>
                      <a:pt x="78" y="385"/>
                      <a:pt x="82" y="381"/>
                      <a:pt x="86" y="378"/>
                    </a:cubicBezTo>
                    <a:cubicBezTo>
                      <a:pt x="92" y="374"/>
                      <a:pt x="98" y="369"/>
                      <a:pt x="105" y="369"/>
                    </a:cubicBezTo>
                    <a:cubicBezTo>
                      <a:pt x="104" y="373"/>
                      <a:pt x="105" y="378"/>
                      <a:pt x="107" y="382"/>
                    </a:cubicBezTo>
                    <a:cubicBezTo>
                      <a:pt x="107" y="383"/>
                      <a:pt x="108" y="383"/>
                      <a:pt x="108" y="384"/>
                    </a:cubicBezTo>
                    <a:cubicBezTo>
                      <a:pt x="104" y="385"/>
                      <a:pt x="101" y="387"/>
                      <a:pt x="98" y="389"/>
                    </a:cubicBezTo>
                    <a:close/>
                    <a:moveTo>
                      <a:pt x="142" y="378"/>
                    </a:moveTo>
                    <a:cubicBezTo>
                      <a:pt x="139" y="388"/>
                      <a:pt x="128" y="393"/>
                      <a:pt x="118" y="390"/>
                    </a:cubicBezTo>
                    <a:cubicBezTo>
                      <a:pt x="113" y="388"/>
                      <a:pt x="109" y="383"/>
                      <a:pt x="107" y="378"/>
                    </a:cubicBezTo>
                    <a:cubicBezTo>
                      <a:pt x="107" y="377"/>
                      <a:pt x="107" y="376"/>
                      <a:pt x="107" y="376"/>
                    </a:cubicBezTo>
                    <a:cubicBezTo>
                      <a:pt x="106" y="373"/>
                      <a:pt x="107" y="370"/>
                      <a:pt x="107" y="368"/>
                    </a:cubicBezTo>
                    <a:cubicBezTo>
                      <a:pt x="108" y="368"/>
                      <a:pt x="108" y="367"/>
                      <a:pt x="108" y="367"/>
                    </a:cubicBezTo>
                    <a:cubicBezTo>
                      <a:pt x="108" y="366"/>
                      <a:pt x="109" y="364"/>
                      <a:pt x="110" y="363"/>
                    </a:cubicBezTo>
                    <a:cubicBezTo>
                      <a:pt x="114" y="357"/>
                      <a:pt x="122" y="354"/>
                      <a:pt x="129" y="355"/>
                    </a:cubicBezTo>
                    <a:cubicBezTo>
                      <a:pt x="134" y="356"/>
                      <a:pt x="139" y="359"/>
                      <a:pt x="141" y="363"/>
                    </a:cubicBezTo>
                    <a:cubicBezTo>
                      <a:pt x="143" y="368"/>
                      <a:pt x="143" y="373"/>
                      <a:pt x="142" y="378"/>
                    </a:cubicBezTo>
                    <a:close/>
                    <a:moveTo>
                      <a:pt x="213" y="397"/>
                    </a:moveTo>
                    <a:cubicBezTo>
                      <a:pt x="208" y="394"/>
                      <a:pt x="202" y="393"/>
                      <a:pt x="197" y="391"/>
                    </a:cubicBezTo>
                    <a:cubicBezTo>
                      <a:pt x="191" y="390"/>
                      <a:pt x="185" y="388"/>
                      <a:pt x="179" y="386"/>
                    </a:cubicBezTo>
                    <a:cubicBezTo>
                      <a:pt x="172" y="385"/>
                      <a:pt x="166" y="384"/>
                      <a:pt x="160" y="383"/>
                    </a:cubicBezTo>
                    <a:cubicBezTo>
                      <a:pt x="154" y="382"/>
                      <a:pt x="149" y="381"/>
                      <a:pt x="143" y="380"/>
                    </a:cubicBezTo>
                    <a:cubicBezTo>
                      <a:pt x="144" y="379"/>
                      <a:pt x="144" y="377"/>
                      <a:pt x="144" y="376"/>
                    </a:cubicBezTo>
                    <a:cubicBezTo>
                      <a:pt x="145" y="372"/>
                      <a:pt x="145" y="369"/>
                      <a:pt x="144" y="366"/>
                    </a:cubicBezTo>
                    <a:cubicBezTo>
                      <a:pt x="148" y="367"/>
                      <a:pt x="151" y="366"/>
                      <a:pt x="155" y="367"/>
                    </a:cubicBezTo>
                    <a:cubicBezTo>
                      <a:pt x="159" y="368"/>
                      <a:pt x="164" y="369"/>
                      <a:pt x="169" y="370"/>
                    </a:cubicBezTo>
                    <a:cubicBezTo>
                      <a:pt x="173" y="371"/>
                      <a:pt x="177" y="372"/>
                      <a:pt x="181" y="373"/>
                    </a:cubicBezTo>
                    <a:cubicBezTo>
                      <a:pt x="183" y="374"/>
                      <a:pt x="186" y="375"/>
                      <a:pt x="188" y="376"/>
                    </a:cubicBezTo>
                    <a:cubicBezTo>
                      <a:pt x="190" y="377"/>
                      <a:pt x="193" y="377"/>
                      <a:pt x="195" y="378"/>
                    </a:cubicBezTo>
                    <a:cubicBezTo>
                      <a:pt x="195" y="378"/>
                      <a:pt x="195" y="378"/>
                      <a:pt x="195" y="378"/>
                    </a:cubicBezTo>
                    <a:cubicBezTo>
                      <a:pt x="199" y="381"/>
                      <a:pt x="203" y="383"/>
                      <a:pt x="208" y="385"/>
                    </a:cubicBezTo>
                    <a:cubicBezTo>
                      <a:pt x="211" y="386"/>
                      <a:pt x="215" y="387"/>
                      <a:pt x="219" y="388"/>
                    </a:cubicBezTo>
                    <a:cubicBezTo>
                      <a:pt x="216" y="391"/>
                      <a:pt x="214" y="394"/>
                      <a:pt x="213" y="397"/>
                    </a:cubicBezTo>
                    <a:close/>
                    <a:moveTo>
                      <a:pt x="229" y="382"/>
                    </a:moveTo>
                    <a:cubicBezTo>
                      <a:pt x="226" y="383"/>
                      <a:pt x="223" y="385"/>
                      <a:pt x="220" y="387"/>
                    </a:cubicBezTo>
                    <a:cubicBezTo>
                      <a:pt x="209" y="384"/>
                      <a:pt x="197" y="378"/>
                      <a:pt x="187" y="371"/>
                    </a:cubicBezTo>
                    <a:cubicBezTo>
                      <a:pt x="178" y="365"/>
                      <a:pt x="170" y="357"/>
                      <a:pt x="162" y="349"/>
                    </a:cubicBezTo>
                    <a:cubicBezTo>
                      <a:pt x="154" y="340"/>
                      <a:pt x="148" y="330"/>
                      <a:pt x="142" y="320"/>
                    </a:cubicBezTo>
                    <a:cubicBezTo>
                      <a:pt x="139" y="315"/>
                      <a:pt x="136" y="309"/>
                      <a:pt x="134" y="303"/>
                    </a:cubicBezTo>
                    <a:cubicBezTo>
                      <a:pt x="132" y="296"/>
                      <a:pt x="130" y="290"/>
                      <a:pt x="129" y="283"/>
                    </a:cubicBezTo>
                    <a:cubicBezTo>
                      <a:pt x="129" y="282"/>
                      <a:pt x="129" y="280"/>
                      <a:pt x="128" y="279"/>
                    </a:cubicBezTo>
                    <a:cubicBezTo>
                      <a:pt x="141" y="294"/>
                      <a:pt x="160" y="301"/>
                      <a:pt x="180" y="300"/>
                    </a:cubicBezTo>
                    <a:cubicBezTo>
                      <a:pt x="205" y="298"/>
                      <a:pt x="228" y="286"/>
                      <a:pt x="253" y="280"/>
                    </a:cubicBezTo>
                    <a:cubicBezTo>
                      <a:pt x="271" y="276"/>
                      <a:pt x="293" y="274"/>
                      <a:pt x="310" y="284"/>
                    </a:cubicBezTo>
                    <a:cubicBezTo>
                      <a:pt x="310" y="286"/>
                      <a:pt x="311" y="289"/>
                      <a:pt x="311" y="292"/>
                    </a:cubicBezTo>
                    <a:cubicBezTo>
                      <a:pt x="303" y="287"/>
                      <a:pt x="293" y="286"/>
                      <a:pt x="283" y="286"/>
                    </a:cubicBezTo>
                    <a:cubicBezTo>
                      <a:pt x="272" y="285"/>
                      <a:pt x="261" y="287"/>
                      <a:pt x="251" y="290"/>
                    </a:cubicBezTo>
                    <a:cubicBezTo>
                      <a:pt x="228" y="296"/>
                      <a:pt x="207" y="306"/>
                      <a:pt x="183" y="308"/>
                    </a:cubicBezTo>
                    <a:cubicBezTo>
                      <a:pt x="170" y="309"/>
                      <a:pt x="153" y="309"/>
                      <a:pt x="144" y="298"/>
                    </a:cubicBezTo>
                    <a:cubicBezTo>
                      <a:pt x="143" y="297"/>
                      <a:pt x="143" y="297"/>
                      <a:pt x="143" y="298"/>
                    </a:cubicBezTo>
                    <a:cubicBezTo>
                      <a:pt x="142" y="298"/>
                      <a:pt x="142" y="298"/>
                      <a:pt x="142" y="298"/>
                    </a:cubicBezTo>
                    <a:cubicBezTo>
                      <a:pt x="142" y="303"/>
                      <a:pt x="145" y="308"/>
                      <a:pt x="146" y="312"/>
                    </a:cubicBezTo>
                    <a:cubicBezTo>
                      <a:pt x="149" y="317"/>
                      <a:pt x="152" y="322"/>
                      <a:pt x="155" y="327"/>
                    </a:cubicBezTo>
                    <a:cubicBezTo>
                      <a:pt x="161" y="336"/>
                      <a:pt x="168" y="345"/>
                      <a:pt x="176" y="352"/>
                    </a:cubicBezTo>
                    <a:cubicBezTo>
                      <a:pt x="184" y="359"/>
                      <a:pt x="193" y="366"/>
                      <a:pt x="203" y="371"/>
                    </a:cubicBezTo>
                    <a:cubicBezTo>
                      <a:pt x="207" y="373"/>
                      <a:pt x="212" y="376"/>
                      <a:pt x="217" y="377"/>
                    </a:cubicBezTo>
                    <a:cubicBezTo>
                      <a:pt x="221" y="379"/>
                      <a:pt x="226" y="381"/>
                      <a:pt x="230" y="382"/>
                    </a:cubicBezTo>
                    <a:cubicBezTo>
                      <a:pt x="230" y="382"/>
                      <a:pt x="230" y="382"/>
                      <a:pt x="229" y="382"/>
                    </a:cubicBezTo>
                    <a:close/>
                    <a:moveTo>
                      <a:pt x="336" y="323"/>
                    </a:moveTo>
                    <a:cubicBezTo>
                      <a:pt x="337" y="324"/>
                      <a:pt x="337" y="325"/>
                      <a:pt x="338" y="325"/>
                    </a:cubicBezTo>
                    <a:cubicBezTo>
                      <a:pt x="340" y="330"/>
                      <a:pt x="343" y="333"/>
                      <a:pt x="345" y="337"/>
                    </a:cubicBezTo>
                    <a:cubicBezTo>
                      <a:pt x="347" y="341"/>
                      <a:pt x="348" y="344"/>
                      <a:pt x="350" y="348"/>
                    </a:cubicBezTo>
                    <a:cubicBezTo>
                      <a:pt x="347" y="347"/>
                      <a:pt x="344" y="346"/>
                      <a:pt x="341" y="346"/>
                    </a:cubicBezTo>
                    <a:cubicBezTo>
                      <a:pt x="341" y="345"/>
                      <a:pt x="341" y="345"/>
                      <a:pt x="341" y="345"/>
                    </a:cubicBezTo>
                    <a:cubicBezTo>
                      <a:pt x="339" y="343"/>
                      <a:pt x="338" y="341"/>
                      <a:pt x="337" y="339"/>
                    </a:cubicBezTo>
                    <a:cubicBezTo>
                      <a:pt x="335" y="337"/>
                      <a:pt x="334" y="335"/>
                      <a:pt x="332" y="332"/>
                    </a:cubicBezTo>
                    <a:cubicBezTo>
                      <a:pt x="329" y="327"/>
                      <a:pt x="326" y="322"/>
                      <a:pt x="323" y="318"/>
                    </a:cubicBezTo>
                    <a:cubicBezTo>
                      <a:pt x="320" y="313"/>
                      <a:pt x="317" y="309"/>
                      <a:pt x="314" y="304"/>
                    </a:cubicBezTo>
                    <a:cubicBezTo>
                      <a:pt x="311" y="300"/>
                      <a:pt x="309" y="295"/>
                      <a:pt x="306" y="291"/>
                    </a:cubicBezTo>
                    <a:cubicBezTo>
                      <a:pt x="308" y="292"/>
                      <a:pt x="310" y="293"/>
                      <a:pt x="312" y="294"/>
                    </a:cubicBezTo>
                    <a:cubicBezTo>
                      <a:pt x="312" y="294"/>
                      <a:pt x="312" y="294"/>
                      <a:pt x="313" y="294"/>
                    </a:cubicBezTo>
                    <a:cubicBezTo>
                      <a:pt x="316" y="301"/>
                      <a:pt x="323" y="307"/>
                      <a:pt x="331" y="307"/>
                    </a:cubicBezTo>
                    <a:cubicBezTo>
                      <a:pt x="329" y="313"/>
                      <a:pt x="332" y="319"/>
                      <a:pt x="336" y="323"/>
                    </a:cubicBezTo>
                    <a:close/>
                    <a:moveTo>
                      <a:pt x="361" y="347"/>
                    </a:moveTo>
                    <a:cubicBezTo>
                      <a:pt x="361" y="348"/>
                      <a:pt x="362" y="350"/>
                      <a:pt x="362" y="352"/>
                    </a:cubicBezTo>
                    <a:cubicBezTo>
                      <a:pt x="360" y="351"/>
                      <a:pt x="358" y="350"/>
                      <a:pt x="355" y="350"/>
                    </a:cubicBezTo>
                    <a:cubicBezTo>
                      <a:pt x="354" y="349"/>
                      <a:pt x="353" y="349"/>
                      <a:pt x="352" y="348"/>
                    </a:cubicBezTo>
                    <a:cubicBezTo>
                      <a:pt x="350" y="345"/>
                      <a:pt x="348" y="340"/>
                      <a:pt x="346" y="336"/>
                    </a:cubicBezTo>
                    <a:cubicBezTo>
                      <a:pt x="345" y="333"/>
                      <a:pt x="343" y="330"/>
                      <a:pt x="341" y="328"/>
                    </a:cubicBezTo>
                    <a:cubicBezTo>
                      <a:pt x="344" y="329"/>
                      <a:pt x="348" y="330"/>
                      <a:pt x="352" y="330"/>
                    </a:cubicBezTo>
                    <a:cubicBezTo>
                      <a:pt x="352" y="337"/>
                      <a:pt x="355" y="343"/>
                      <a:pt x="361" y="347"/>
                    </a:cubicBezTo>
                    <a:close/>
                    <a:moveTo>
                      <a:pt x="235" y="340"/>
                    </a:moveTo>
                    <a:cubicBezTo>
                      <a:pt x="234" y="339"/>
                      <a:pt x="233" y="338"/>
                      <a:pt x="232" y="337"/>
                    </a:cubicBezTo>
                    <a:cubicBezTo>
                      <a:pt x="230" y="336"/>
                      <a:pt x="228" y="334"/>
                      <a:pt x="226" y="332"/>
                    </a:cubicBezTo>
                    <a:cubicBezTo>
                      <a:pt x="222" y="329"/>
                      <a:pt x="218" y="326"/>
                      <a:pt x="215" y="323"/>
                    </a:cubicBezTo>
                    <a:cubicBezTo>
                      <a:pt x="209" y="318"/>
                      <a:pt x="204" y="312"/>
                      <a:pt x="198" y="307"/>
                    </a:cubicBezTo>
                    <a:cubicBezTo>
                      <a:pt x="201" y="307"/>
                      <a:pt x="205" y="306"/>
                      <a:pt x="208" y="305"/>
                    </a:cubicBezTo>
                    <a:cubicBezTo>
                      <a:pt x="216" y="311"/>
                      <a:pt x="222" y="318"/>
                      <a:pt x="229" y="324"/>
                    </a:cubicBezTo>
                    <a:cubicBezTo>
                      <a:pt x="236" y="330"/>
                      <a:pt x="244" y="336"/>
                      <a:pt x="251" y="343"/>
                    </a:cubicBezTo>
                    <a:cubicBezTo>
                      <a:pt x="246" y="342"/>
                      <a:pt x="242" y="342"/>
                      <a:pt x="238" y="341"/>
                    </a:cubicBezTo>
                    <a:cubicBezTo>
                      <a:pt x="238" y="341"/>
                      <a:pt x="237" y="341"/>
                      <a:pt x="236" y="341"/>
                    </a:cubicBezTo>
                    <a:cubicBezTo>
                      <a:pt x="236" y="341"/>
                      <a:pt x="236" y="341"/>
                      <a:pt x="236" y="341"/>
                    </a:cubicBezTo>
                    <a:cubicBezTo>
                      <a:pt x="237" y="341"/>
                      <a:pt x="235" y="340"/>
                      <a:pt x="235" y="340"/>
                    </a:cubicBezTo>
                    <a:close/>
                    <a:moveTo>
                      <a:pt x="215" y="325"/>
                    </a:moveTo>
                    <a:cubicBezTo>
                      <a:pt x="219" y="329"/>
                      <a:pt x="223" y="332"/>
                      <a:pt x="226" y="335"/>
                    </a:cubicBezTo>
                    <a:cubicBezTo>
                      <a:pt x="228" y="337"/>
                      <a:pt x="230" y="338"/>
                      <a:pt x="232" y="340"/>
                    </a:cubicBezTo>
                    <a:cubicBezTo>
                      <a:pt x="233" y="340"/>
                      <a:pt x="233" y="341"/>
                      <a:pt x="233" y="341"/>
                    </a:cubicBezTo>
                    <a:cubicBezTo>
                      <a:pt x="227" y="340"/>
                      <a:pt x="220" y="339"/>
                      <a:pt x="214" y="337"/>
                    </a:cubicBezTo>
                    <a:cubicBezTo>
                      <a:pt x="209" y="333"/>
                      <a:pt x="205" y="328"/>
                      <a:pt x="200" y="323"/>
                    </a:cubicBezTo>
                    <a:cubicBezTo>
                      <a:pt x="194" y="319"/>
                      <a:pt x="189" y="315"/>
                      <a:pt x="184" y="309"/>
                    </a:cubicBezTo>
                    <a:cubicBezTo>
                      <a:pt x="186" y="309"/>
                      <a:pt x="188" y="309"/>
                      <a:pt x="191" y="309"/>
                    </a:cubicBezTo>
                    <a:cubicBezTo>
                      <a:pt x="192" y="308"/>
                      <a:pt x="194" y="308"/>
                      <a:pt x="196" y="308"/>
                    </a:cubicBezTo>
                    <a:cubicBezTo>
                      <a:pt x="203" y="312"/>
                      <a:pt x="209" y="319"/>
                      <a:pt x="215" y="325"/>
                    </a:cubicBezTo>
                    <a:close/>
                    <a:moveTo>
                      <a:pt x="198" y="324"/>
                    </a:moveTo>
                    <a:cubicBezTo>
                      <a:pt x="203" y="328"/>
                      <a:pt x="206" y="333"/>
                      <a:pt x="211" y="337"/>
                    </a:cubicBezTo>
                    <a:cubicBezTo>
                      <a:pt x="204" y="335"/>
                      <a:pt x="198" y="333"/>
                      <a:pt x="191" y="331"/>
                    </a:cubicBezTo>
                    <a:cubicBezTo>
                      <a:pt x="188" y="327"/>
                      <a:pt x="184" y="323"/>
                      <a:pt x="180" y="320"/>
                    </a:cubicBezTo>
                    <a:cubicBezTo>
                      <a:pt x="177" y="317"/>
                      <a:pt x="174" y="313"/>
                      <a:pt x="170" y="310"/>
                    </a:cubicBezTo>
                    <a:cubicBezTo>
                      <a:pt x="174" y="310"/>
                      <a:pt x="178" y="310"/>
                      <a:pt x="182" y="310"/>
                    </a:cubicBezTo>
                    <a:cubicBezTo>
                      <a:pt x="187" y="315"/>
                      <a:pt x="193" y="319"/>
                      <a:pt x="198" y="324"/>
                    </a:cubicBezTo>
                    <a:close/>
                    <a:moveTo>
                      <a:pt x="179" y="320"/>
                    </a:moveTo>
                    <a:cubicBezTo>
                      <a:pt x="182" y="323"/>
                      <a:pt x="185" y="326"/>
                      <a:pt x="188" y="330"/>
                    </a:cubicBezTo>
                    <a:cubicBezTo>
                      <a:pt x="187" y="329"/>
                      <a:pt x="187" y="329"/>
                      <a:pt x="186" y="329"/>
                    </a:cubicBezTo>
                    <a:cubicBezTo>
                      <a:pt x="180" y="326"/>
                      <a:pt x="174" y="324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5" y="317"/>
                      <a:pt x="163" y="312"/>
                      <a:pt x="160" y="309"/>
                    </a:cubicBezTo>
                    <a:cubicBezTo>
                      <a:pt x="161" y="309"/>
                      <a:pt x="163" y="309"/>
                      <a:pt x="164" y="309"/>
                    </a:cubicBezTo>
                    <a:cubicBezTo>
                      <a:pt x="165" y="309"/>
                      <a:pt x="167" y="310"/>
                      <a:pt x="168" y="310"/>
                    </a:cubicBezTo>
                    <a:cubicBezTo>
                      <a:pt x="171" y="313"/>
                      <a:pt x="175" y="317"/>
                      <a:pt x="179" y="320"/>
                    </a:cubicBezTo>
                    <a:close/>
                    <a:moveTo>
                      <a:pt x="165" y="318"/>
                    </a:moveTo>
                    <a:cubicBezTo>
                      <a:pt x="164" y="317"/>
                      <a:pt x="163" y="317"/>
                      <a:pt x="162" y="316"/>
                    </a:cubicBezTo>
                    <a:cubicBezTo>
                      <a:pt x="158" y="313"/>
                      <a:pt x="155" y="311"/>
                      <a:pt x="152" y="307"/>
                    </a:cubicBezTo>
                    <a:cubicBezTo>
                      <a:pt x="150" y="306"/>
                      <a:pt x="148" y="305"/>
                      <a:pt x="147" y="303"/>
                    </a:cubicBezTo>
                    <a:cubicBezTo>
                      <a:pt x="150" y="305"/>
                      <a:pt x="154" y="307"/>
                      <a:pt x="158" y="308"/>
                    </a:cubicBezTo>
                    <a:cubicBezTo>
                      <a:pt x="160" y="311"/>
                      <a:pt x="162" y="315"/>
                      <a:pt x="165" y="318"/>
                    </a:cubicBezTo>
                    <a:close/>
                    <a:moveTo>
                      <a:pt x="152" y="310"/>
                    </a:moveTo>
                    <a:cubicBezTo>
                      <a:pt x="154" y="312"/>
                      <a:pt x="157" y="315"/>
                      <a:pt x="159" y="317"/>
                    </a:cubicBezTo>
                    <a:cubicBezTo>
                      <a:pt x="157" y="318"/>
                      <a:pt x="155" y="319"/>
                      <a:pt x="152" y="320"/>
                    </a:cubicBezTo>
                    <a:cubicBezTo>
                      <a:pt x="151" y="318"/>
                      <a:pt x="150" y="316"/>
                      <a:pt x="149" y="313"/>
                    </a:cubicBezTo>
                    <a:cubicBezTo>
                      <a:pt x="148" y="311"/>
                      <a:pt x="147" y="309"/>
                      <a:pt x="146" y="306"/>
                    </a:cubicBezTo>
                    <a:cubicBezTo>
                      <a:pt x="145" y="305"/>
                      <a:pt x="145" y="304"/>
                      <a:pt x="145" y="303"/>
                    </a:cubicBezTo>
                    <a:cubicBezTo>
                      <a:pt x="145" y="304"/>
                      <a:pt x="146" y="304"/>
                      <a:pt x="146" y="305"/>
                    </a:cubicBezTo>
                    <a:cubicBezTo>
                      <a:pt x="148" y="307"/>
                      <a:pt x="150" y="308"/>
                      <a:pt x="152" y="310"/>
                    </a:cubicBezTo>
                    <a:close/>
                    <a:moveTo>
                      <a:pt x="161" y="317"/>
                    </a:moveTo>
                    <a:cubicBezTo>
                      <a:pt x="161" y="317"/>
                      <a:pt x="161" y="317"/>
                      <a:pt x="161" y="317"/>
                    </a:cubicBezTo>
                    <a:cubicBezTo>
                      <a:pt x="162" y="319"/>
                      <a:pt x="164" y="320"/>
                      <a:pt x="166" y="321"/>
                    </a:cubicBezTo>
                    <a:cubicBezTo>
                      <a:pt x="168" y="322"/>
                      <a:pt x="169" y="323"/>
                      <a:pt x="170" y="323"/>
                    </a:cubicBezTo>
                    <a:cubicBezTo>
                      <a:pt x="166" y="325"/>
                      <a:pt x="162" y="327"/>
                      <a:pt x="158" y="329"/>
                    </a:cubicBezTo>
                    <a:cubicBezTo>
                      <a:pt x="158" y="329"/>
                      <a:pt x="158" y="328"/>
                      <a:pt x="157" y="328"/>
                    </a:cubicBezTo>
                    <a:cubicBezTo>
                      <a:pt x="156" y="326"/>
                      <a:pt x="155" y="324"/>
                      <a:pt x="153" y="321"/>
                    </a:cubicBezTo>
                    <a:cubicBezTo>
                      <a:pt x="156" y="320"/>
                      <a:pt x="158" y="319"/>
                      <a:pt x="161" y="317"/>
                    </a:cubicBezTo>
                    <a:close/>
                    <a:moveTo>
                      <a:pt x="171" y="324"/>
                    </a:moveTo>
                    <a:cubicBezTo>
                      <a:pt x="175" y="326"/>
                      <a:pt x="178" y="327"/>
                      <a:pt x="181" y="329"/>
                    </a:cubicBezTo>
                    <a:cubicBezTo>
                      <a:pt x="176" y="332"/>
                      <a:pt x="171" y="336"/>
                      <a:pt x="165" y="338"/>
                    </a:cubicBezTo>
                    <a:cubicBezTo>
                      <a:pt x="163" y="335"/>
                      <a:pt x="161" y="333"/>
                      <a:pt x="159" y="330"/>
                    </a:cubicBezTo>
                    <a:cubicBezTo>
                      <a:pt x="163" y="328"/>
                      <a:pt x="167" y="326"/>
                      <a:pt x="171" y="324"/>
                    </a:cubicBezTo>
                    <a:close/>
                    <a:moveTo>
                      <a:pt x="183" y="330"/>
                    </a:moveTo>
                    <a:cubicBezTo>
                      <a:pt x="186" y="331"/>
                      <a:pt x="189" y="332"/>
                      <a:pt x="193" y="333"/>
                    </a:cubicBezTo>
                    <a:cubicBezTo>
                      <a:pt x="190" y="336"/>
                      <a:pt x="186" y="337"/>
                      <a:pt x="183" y="340"/>
                    </a:cubicBezTo>
                    <a:cubicBezTo>
                      <a:pt x="180" y="342"/>
                      <a:pt x="176" y="345"/>
                      <a:pt x="173" y="346"/>
                    </a:cubicBezTo>
                    <a:cubicBezTo>
                      <a:pt x="170" y="344"/>
                      <a:pt x="168" y="341"/>
                      <a:pt x="166" y="339"/>
                    </a:cubicBezTo>
                    <a:cubicBezTo>
                      <a:pt x="172" y="337"/>
                      <a:pt x="177" y="333"/>
                      <a:pt x="183" y="330"/>
                    </a:cubicBezTo>
                    <a:close/>
                    <a:moveTo>
                      <a:pt x="183" y="341"/>
                    </a:moveTo>
                    <a:cubicBezTo>
                      <a:pt x="187" y="339"/>
                      <a:pt x="191" y="337"/>
                      <a:pt x="194" y="334"/>
                    </a:cubicBezTo>
                    <a:cubicBezTo>
                      <a:pt x="197" y="335"/>
                      <a:pt x="199" y="335"/>
                      <a:pt x="201" y="336"/>
                    </a:cubicBezTo>
                    <a:cubicBezTo>
                      <a:pt x="202" y="336"/>
                      <a:pt x="203" y="337"/>
                      <a:pt x="204" y="337"/>
                    </a:cubicBezTo>
                    <a:cubicBezTo>
                      <a:pt x="201" y="340"/>
                      <a:pt x="197" y="343"/>
                      <a:pt x="193" y="345"/>
                    </a:cubicBezTo>
                    <a:cubicBezTo>
                      <a:pt x="190" y="346"/>
                      <a:pt x="188" y="348"/>
                      <a:pt x="186" y="349"/>
                    </a:cubicBezTo>
                    <a:cubicBezTo>
                      <a:pt x="184" y="350"/>
                      <a:pt x="182" y="352"/>
                      <a:pt x="180" y="353"/>
                    </a:cubicBezTo>
                    <a:cubicBezTo>
                      <a:pt x="180" y="352"/>
                      <a:pt x="179" y="352"/>
                      <a:pt x="179" y="352"/>
                    </a:cubicBezTo>
                    <a:cubicBezTo>
                      <a:pt x="177" y="350"/>
                      <a:pt x="175" y="349"/>
                      <a:pt x="174" y="347"/>
                    </a:cubicBezTo>
                    <a:cubicBezTo>
                      <a:pt x="177" y="346"/>
                      <a:pt x="180" y="343"/>
                      <a:pt x="183" y="341"/>
                    </a:cubicBezTo>
                    <a:close/>
                    <a:moveTo>
                      <a:pt x="187" y="350"/>
                    </a:moveTo>
                    <a:cubicBezTo>
                      <a:pt x="189" y="349"/>
                      <a:pt x="192" y="347"/>
                      <a:pt x="194" y="346"/>
                    </a:cubicBezTo>
                    <a:cubicBezTo>
                      <a:pt x="198" y="343"/>
                      <a:pt x="203" y="341"/>
                      <a:pt x="206" y="337"/>
                    </a:cubicBezTo>
                    <a:cubicBezTo>
                      <a:pt x="209" y="338"/>
                      <a:pt x="212" y="339"/>
                      <a:pt x="215" y="340"/>
                    </a:cubicBezTo>
                    <a:cubicBezTo>
                      <a:pt x="211" y="343"/>
                      <a:pt x="206" y="347"/>
                      <a:pt x="201" y="350"/>
                    </a:cubicBezTo>
                    <a:cubicBezTo>
                      <a:pt x="197" y="353"/>
                      <a:pt x="192" y="356"/>
                      <a:pt x="188" y="360"/>
                    </a:cubicBezTo>
                    <a:cubicBezTo>
                      <a:pt x="186" y="358"/>
                      <a:pt x="184" y="356"/>
                      <a:pt x="181" y="354"/>
                    </a:cubicBezTo>
                    <a:cubicBezTo>
                      <a:pt x="183" y="353"/>
                      <a:pt x="185" y="352"/>
                      <a:pt x="187" y="350"/>
                    </a:cubicBezTo>
                    <a:close/>
                    <a:moveTo>
                      <a:pt x="202" y="351"/>
                    </a:moveTo>
                    <a:cubicBezTo>
                      <a:pt x="207" y="348"/>
                      <a:pt x="212" y="344"/>
                      <a:pt x="217" y="340"/>
                    </a:cubicBezTo>
                    <a:cubicBezTo>
                      <a:pt x="220" y="341"/>
                      <a:pt x="223" y="341"/>
                      <a:pt x="226" y="342"/>
                    </a:cubicBezTo>
                    <a:cubicBezTo>
                      <a:pt x="221" y="346"/>
                      <a:pt x="216" y="349"/>
                      <a:pt x="212" y="354"/>
                    </a:cubicBezTo>
                    <a:cubicBezTo>
                      <a:pt x="207" y="358"/>
                      <a:pt x="203" y="363"/>
                      <a:pt x="198" y="366"/>
                    </a:cubicBezTo>
                    <a:cubicBezTo>
                      <a:pt x="195" y="364"/>
                      <a:pt x="192" y="363"/>
                      <a:pt x="189" y="360"/>
                    </a:cubicBezTo>
                    <a:cubicBezTo>
                      <a:pt x="194" y="357"/>
                      <a:pt x="198" y="354"/>
                      <a:pt x="202" y="351"/>
                    </a:cubicBezTo>
                    <a:close/>
                    <a:moveTo>
                      <a:pt x="212" y="355"/>
                    </a:moveTo>
                    <a:cubicBezTo>
                      <a:pt x="217" y="351"/>
                      <a:pt x="223" y="347"/>
                      <a:pt x="227" y="342"/>
                    </a:cubicBezTo>
                    <a:cubicBezTo>
                      <a:pt x="231" y="342"/>
                      <a:pt x="234" y="343"/>
                      <a:pt x="237" y="343"/>
                    </a:cubicBezTo>
                    <a:cubicBezTo>
                      <a:pt x="232" y="348"/>
                      <a:pt x="227" y="353"/>
                      <a:pt x="222" y="358"/>
                    </a:cubicBezTo>
                    <a:cubicBezTo>
                      <a:pt x="217" y="363"/>
                      <a:pt x="213" y="368"/>
                      <a:pt x="208" y="372"/>
                    </a:cubicBezTo>
                    <a:cubicBezTo>
                      <a:pt x="207" y="371"/>
                      <a:pt x="205" y="370"/>
                      <a:pt x="204" y="370"/>
                    </a:cubicBezTo>
                    <a:cubicBezTo>
                      <a:pt x="203" y="369"/>
                      <a:pt x="201" y="368"/>
                      <a:pt x="199" y="367"/>
                    </a:cubicBezTo>
                    <a:cubicBezTo>
                      <a:pt x="204" y="364"/>
                      <a:pt x="208" y="359"/>
                      <a:pt x="212" y="355"/>
                    </a:cubicBezTo>
                    <a:close/>
                    <a:moveTo>
                      <a:pt x="223" y="359"/>
                    </a:moveTo>
                    <a:cubicBezTo>
                      <a:pt x="228" y="354"/>
                      <a:pt x="234" y="349"/>
                      <a:pt x="239" y="344"/>
                    </a:cubicBezTo>
                    <a:cubicBezTo>
                      <a:pt x="243" y="344"/>
                      <a:pt x="247" y="344"/>
                      <a:pt x="251" y="345"/>
                    </a:cubicBezTo>
                    <a:cubicBezTo>
                      <a:pt x="245" y="350"/>
                      <a:pt x="240" y="355"/>
                      <a:pt x="235" y="361"/>
                    </a:cubicBezTo>
                    <a:cubicBezTo>
                      <a:pt x="232" y="363"/>
                      <a:pt x="229" y="366"/>
                      <a:pt x="226" y="369"/>
                    </a:cubicBezTo>
                    <a:cubicBezTo>
                      <a:pt x="224" y="371"/>
                      <a:pt x="221" y="374"/>
                      <a:pt x="219" y="376"/>
                    </a:cubicBezTo>
                    <a:cubicBezTo>
                      <a:pt x="215" y="375"/>
                      <a:pt x="212" y="374"/>
                      <a:pt x="209" y="372"/>
                    </a:cubicBezTo>
                    <a:cubicBezTo>
                      <a:pt x="214" y="369"/>
                      <a:pt x="218" y="364"/>
                      <a:pt x="223" y="359"/>
                    </a:cubicBezTo>
                    <a:close/>
                    <a:moveTo>
                      <a:pt x="226" y="371"/>
                    </a:moveTo>
                    <a:cubicBezTo>
                      <a:pt x="229" y="368"/>
                      <a:pt x="232" y="366"/>
                      <a:pt x="234" y="363"/>
                    </a:cubicBezTo>
                    <a:cubicBezTo>
                      <a:pt x="240" y="357"/>
                      <a:pt x="246" y="351"/>
                      <a:pt x="252" y="345"/>
                    </a:cubicBezTo>
                    <a:cubicBezTo>
                      <a:pt x="252" y="345"/>
                      <a:pt x="252" y="345"/>
                      <a:pt x="252" y="345"/>
                    </a:cubicBezTo>
                    <a:cubicBezTo>
                      <a:pt x="257" y="345"/>
                      <a:pt x="261" y="345"/>
                      <a:pt x="265" y="345"/>
                    </a:cubicBezTo>
                    <a:cubicBezTo>
                      <a:pt x="259" y="351"/>
                      <a:pt x="253" y="357"/>
                      <a:pt x="247" y="363"/>
                    </a:cubicBezTo>
                    <a:cubicBezTo>
                      <a:pt x="244" y="366"/>
                      <a:pt x="240" y="369"/>
                      <a:pt x="237" y="373"/>
                    </a:cubicBezTo>
                    <a:cubicBezTo>
                      <a:pt x="235" y="375"/>
                      <a:pt x="233" y="379"/>
                      <a:pt x="230" y="380"/>
                    </a:cubicBezTo>
                    <a:cubicBezTo>
                      <a:pt x="227" y="379"/>
                      <a:pt x="223" y="378"/>
                      <a:pt x="220" y="377"/>
                    </a:cubicBezTo>
                    <a:cubicBezTo>
                      <a:pt x="222" y="375"/>
                      <a:pt x="224" y="373"/>
                      <a:pt x="226" y="371"/>
                    </a:cubicBezTo>
                    <a:close/>
                    <a:moveTo>
                      <a:pt x="253" y="343"/>
                    </a:moveTo>
                    <a:cubicBezTo>
                      <a:pt x="246" y="336"/>
                      <a:pt x="238" y="329"/>
                      <a:pt x="230" y="322"/>
                    </a:cubicBezTo>
                    <a:cubicBezTo>
                      <a:pt x="223" y="317"/>
                      <a:pt x="217" y="310"/>
                      <a:pt x="210" y="304"/>
                    </a:cubicBezTo>
                    <a:cubicBezTo>
                      <a:pt x="213" y="304"/>
                      <a:pt x="216" y="303"/>
                      <a:pt x="219" y="302"/>
                    </a:cubicBezTo>
                    <a:cubicBezTo>
                      <a:pt x="223" y="304"/>
                      <a:pt x="226" y="307"/>
                      <a:pt x="230" y="310"/>
                    </a:cubicBezTo>
                    <a:cubicBezTo>
                      <a:pt x="233" y="314"/>
                      <a:pt x="237" y="318"/>
                      <a:pt x="241" y="322"/>
                    </a:cubicBezTo>
                    <a:cubicBezTo>
                      <a:pt x="245" y="326"/>
                      <a:pt x="250" y="330"/>
                      <a:pt x="254" y="334"/>
                    </a:cubicBezTo>
                    <a:cubicBezTo>
                      <a:pt x="258" y="337"/>
                      <a:pt x="261" y="340"/>
                      <a:pt x="265" y="343"/>
                    </a:cubicBezTo>
                    <a:cubicBezTo>
                      <a:pt x="261" y="343"/>
                      <a:pt x="257" y="343"/>
                      <a:pt x="253" y="343"/>
                    </a:cubicBezTo>
                    <a:close/>
                    <a:moveTo>
                      <a:pt x="255" y="332"/>
                    </a:moveTo>
                    <a:cubicBezTo>
                      <a:pt x="251" y="328"/>
                      <a:pt x="246" y="324"/>
                      <a:pt x="242" y="320"/>
                    </a:cubicBezTo>
                    <a:cubicBezTo>
                      <a:pt x="237" y="316"/>
                      <a:pt x="234" y="312"/>
                      <a:pt x="230" y="308"/>
                    </a:cubicBezTo>
                    <a:cubicBezTo>
                      <a:pt x="227" y="306"/>
                      <a:pt x="224" y="303"/>
                      <a:pt x="221" y="301"/>
                    </a:cubicBezTo>
                    <a:cubicBezTo>
                      <a:pt x="224" y="300"/>
                      <a:pt x="228" y="299"/>
                      <a:pt x="231" y="298"/>
                    </a:cubicBezTo>
                    <a:cubicBezTo>
                      <a:pt x="239" y="305"/>
                      <a:pt x="247" y="313"/>
                      <a:pt x="255" y="321"/>
                    </a:cubicBezTo>
                    <a:cubicBezTo>
                      <a:pt x="262" y="328"/>
                      <a:pt x="270" y="336"/>
                      <a:pt x="278" y="343"/>
                    </a:cubicBezTo>
                    <a:cubicBezTo>
                      <a:pt x="277" y="343"/>
                      <a:pt x="277" y="343"/>
                      <a:pt x="277" y="343"/>
                    </a:cubicBezTo>
                    <a:cubicBezTo>
                      <a:pt x="274" y="343"/>
                      <a:pt x="270" y="343"/>
                      <a:pt x="267" y="343"/>
                    </a:cubicBezTo>
                    <a:cubicBezTo>
                      <a:pt x="263" y="339"/>
                      <a:pt x="259" y="336"/>
                      <a:pt x="255" y="332"/>
                    </a:cubicBezTo>
                    <a:close/>
                    <a:moveTo>
                      <a:pt x="256" y="320"/>
                    </a:moveTo>
                    <a:cubicBezTo>
                      <a:pt x="249" y="312"/>
                      <a:pt x="241" y="304"/>
                      <a:pt x="233" y="297"/>
                    </a:cubicBezTo>
                    <a:cubicBezTo>
                      <a:pt x="236" y="296"/>
                      <a:pt x="240" y="295"/>
                      <a:pt x="244" y="294"/>
                    </a:cubicBezTo>
                    <a:cubicBezTo>
                      <a:pt x="252" y="302"/>
                      <a:pt x="259" y="310"/>
                      <a:pt x="267" y="318"/>
                    </a:cubicBezTo>
                    <a:cubicBezTo>
                      <a:pt x="271" y="323"/>
                      <a:pt x="276" y="327"/>
                      <a:pt x="280" y="331"/>
                    </a:cubicBezTo>
                    <a:cubicBezTo>
                      <a:pt x="284" y="335"/>
                      <a:pt x="287" y="339"/>
                      <a:pt x="291" y="343"/>
                    </a:cubicBezTo>
                    <a:cubicBezTo>
                      <a:pt x="287" y="343"/>
                      <a:pt x="284" y="343"/>
                      <a:pt x="280" y="343"/>
                    </a:cubicBezTo>
                    <a:cubicBezTo>
                      <a:pt x="272" y="336"/>
                      <a:pt x="264" y="328"/>
                      <a:pt x="256" y="320"/>
                    </a:cubicBezTo>
                    <a:close/>
                    <a:moveTo>
                      <a:pt x="281" y="330"/>
                    </a:moveTo>
                    <a:cubicBezTo>
                      <a:pt x="277" y="326"/>
                      <a:pt x="273" y="322"/>
                      <a:pt x="268" y="317"/>
                    </a:cubicBezTo>
                    <a:cubicBezTo>
                      <a:pt x="261" y="309"/>
                      <a:pt x="253" y="301"/>
                      <a:pt x="245" y="293"/>
                    </a:cubicBezTo>
                    <a:cubicBezTo>
                      <a:pt x="249" y="292"/>
                      <a:pt x="253" y="291"/>
                      <a:pt x="257" y="290"/>
                    </a:cubicBezTo>
                    <a:cubicBezTo>
                      <a:pt x="261" y="295"/>
                      <a:pt x="265" y="299"/>
                      <a:pt x="269" y="303"/>
                    </a:cubicBezTo>
                    <a:cubicBezTo>
                      <a:pt x="272" y="308"/>
                      <a:pt x="276" y="312"/>
                      <a:pt x="279" y="317"/>
                    </a:cubicBezTo>
                    <a:cubicBezTo>
                      <a:pt x="287" y="326"/>
                      <a:pt x="295" y="334"/>
                      <a:pt x="302" y="343"/>
                    </a:cubicBezTo>
                    <a:cubicBezTo>
                      <a:pt x="299" y="343"/>
                      <a:pt x="296" y="343"/>
                      <a:pt x="293" y="343"/>
                    </a:cubicBezTo>
                    <a:cubicBezTo>
                      <a:pt x="289" y="338"/>
                      <a:pt x="285" y="334"/>
                      <a:pt x="281" y="330"/>
                    </a:cubicBezTo>
                    <a:close/>
                    <a:moveTo>
                      <a:pt x="281" y="316"/>
                    </a:moveTo>
                    <a:cubicBezTo>
                      <a:pt x="277" y="312"/>
                      <a:pt x="274" y="307"/>
                      <a:pt x="270" y="303"/>
                    </a:cubicBezTo>
                    <a:cubicBezTo>
                      <a:pt x="267" y="298"/>
                      <a:pt x="263" y="294"/>
                      <a:pt x="259" y="290"/>
                    </a:cubicBezTo>
                    <a:cubicBezTo>
                      <a:pt x="260" y="290"/>
                      <a:pt x="261" y="289"/>
                      <a:pt x="262" y="289"/>
                    </a:cubicBezTo>
                    <a:cubicBezTo>
                      <a:pt x="265" y="289"/>
                      <a:pt x="268" y="288"/>
                      <a:pt x="271" y="288"/>
                    </a:cubicBezTo>
                    <a:cubicBezTo>
                      <a:pt x="274" y="292"/>
                      <a:pt x="278" y="296"/>
                      <a:pt x="282" y="300"/>
                    </a:cubicBezTo>
                    <a:cubicBezTo>
                      <a:pt x="286" y="305"/>
                      <a:pt x="290" y="310"/>
                      <a:pt x="294" y="315"/>
                    </a:cubicBezTo>
                    <a:cubicBezTo>
                      <a:pt x="297" y="320"/>
                      <a:pt x="301" y="325"/>
                      <a:pt x="304" y="330"/>
                    </a:cubicBezTo>
                    <a:cubicBezTo>
                      <a:pt x="307" y="334"/>
                      <a:pt x="310" y="339"/>
                      <a:pt x="314" y="343"/>
                    </a:cubicBezTo>
                    <a:cubicBezTo>
                      <a:pt x="310" y="343"/>
                      <a:pt x="307" y="343"/>
                      <a:pt x="304" y="343"/>
                    </a:cubicBezTo>
                    <a:cubicBezTo>
                      <a:pt x="297" y="333"/>
                      <a:pt x="289" y="325"/>
                      <a:pt x="281" y="316"/>
                    </a:cubicBezTo>
                    <a:close/>
                    <a:moveTo>
                      <a:pt x="305" y="329"/>
                    </a:moveTo>
                    <a:cubicBezTo>
                      <a:pt x="302" y="324"/>
                      <a:pt x="298" y="319"/>
                      <a:pt x="295" y="314"/>
                    </a:cubicBezTo>
                    <a:cubicBezTo>
                      <a:pt x="291" y="309"/>
                      <a:pt x="288" y="305"/>
                      <a:pt x="284" y="300"/>
                    </a:cubicBezTo>
                    <a:cubicBezTo>
                      <a:pt x="280" y="296"/>
                      <a:pt x="276" y="292"/>
                      <a:pt x="273" y="288"/>
                    </a:cubicBezTo>
                    <a:cubicBezTo>
                      <a:pt x="278" y="287"/>
                      <a:pt x="282" y="287"/>
                      <a:pt x="287" y="287"/>
                    </a:cubicBezTo>
                    <a:cubicBezTo>
                      <a:pt x="291" y="291"/>
                      <a:pt x="294" y="295"/>
                      <a:pt x="297" y="299"/>
                    </a:cubicBezTo>
                    <a:cubicBezTo>
                      <a:pt x="301" y="304"/>
                      <a:pt x="305" y="309"/>
                      <a:pt x="308" y="314"/>
                    </a:cubicBezTo>
                    <a:cubicBezTo>
                      <a:pt x="312" y="319"/>
                      <a:pt x="315" y="324"/>
                      <a:pt x="318" y="329"/>
                    </a:cubicBezTo>
                    <a:cubicBezTo>
                      <a:pt x="321" y="334"/>
                      <a:pt x="324" y="339"/>
                      <a:pt x="327" y="344"/>
                    </a:cubicBezTo>
                    <a:cubicBezTo>
                      <a:pt x="323" y="343"/>
                      <a:pt x="320" y="343"/>
                      <a:pt x="317" y="343"/>
                    </a:cubicBezTo>
                    <a:cubicBezTo>
                      <a:pt x="316" y="343"/>
                      <a:pt x="316" y="343"/>
                      <a:pt x="316" y="343"/>
                    </a:cubicBezTo>
                    <a:cubicBezTo>
                      <a:pt x="312" y="338"/>
                      <a:pt x="309" y="333"/>
                      <a:pt x="305" y="329"/>
                    </a:cubicBezTo>
                    <a:close/>
                    <a:moveTo>
                      <a:pt x="320" y="329"/>
                    </a:moveTo>
                    <a:cubicBezTo>
                      <a:pt x="317" y="323"/>
                      <a:pt x="313" y="318"/>
                      <a:pt x="309" y="313"/>
                    </a:cubicBezTo>
                    <a:cubicBezTo>
                      <a:pt x="306" y="308"/>
                      <a:pt x="303" y="303"/>
                      <a:pt x="299" y="299"/>
                    </a:cubicBezTo>
                    <a:cubicBezTo>
                      <a:pt x="296" y="295"/>
                      <a:pt x="293" y="291"/>
                      <a:pt x="289" y="288"/>
                    </a:cubicBezTo>
                    <a:cubicBezTo>
                      <a:pt x="294" y="288"/>
                      <a:pt x="299" y="289"/>
                      <a:pt x="304" y="290"/>
                    </a:cubicBezTo>
                    <a:cubicBezTo>
                      <a:pt x="309" y="300"/>
                      <a:pt x="316" y="309"/>
                      <a:pt x="322" y="319"/>
                    </a:cubicBezTo>
                    <a:cubicBezTo>
                      <a:pt x="325" y="324"/>
                      <a:pt x="328" y="329"/>
                      <a:pt x="331" y="334"/>
                    </a:cubicBezTo>
                    <a:cubicBezTo>
                      <a:pt x="332" y="336"/>
                      <a:pt x="334" y="338"/>
                      <a:pt x="336" y="341"/>
                    </a:cubicBezTo>
                    <a:cubicBezTo>
                      <a:pt x="337" y="342"/>
                      <a:pt x="337" y="344"/>
                      <a:pt x="338" y="345"/>
                    </a:cubicBezTo>
                    <a:cubicBezTo>
                      <a:pt x="335" y="345"/>
                      <a:pt x="332" y="344"/>
                      <a:pt x="329" y="344"/>
                    </a:cubicBezTo>
                    <a:cubicBezTo>
                      <a:pt x="329" y="344"/>
                      <a:pt x="329" y="344"/>
                      <a:pt x="329" y="344"/>
                    </a:cubicBezTo>
                    <a:cubicBezTo>
                      <a:pt x="326" y="339"/>
                      <a:pt x="323" y="334"/>
                      <a:pt x="320" y="329"/>
                    </a:cubicBezTo>
                    <a:close/>
                    <a:moveTo>
                      <a:pt x="240" y="381"/>
                    </a:moveTo>
                    <a:cubicBezTo>
                      <a:pt x="238" y="381"/>
                      <a:pt x="236" y="381"/>
                      <a:pt x="235" y="381"/>
                    </a:cubicBezTo>
                    <a:cubicBezTo>
                      <a:pt x="235" y="381"/>
                      <a:pt x="234" y="381"/>
                      <a:pt x="234" y="381"/>
                    </a:cubicBezTo>
                    <a:cubicBezTo>
                      <a:pt x="233" y="381"/>
                      <a:pt x="233" y="381"/>
                      <a:pt x="232" y="381"/>
                    </a:cubicBezTo>
                    <a:cubicBezTo>
                      <a:pt x="234" y="379"/>
                      <a:pt x="235" y="377"/>
                      <a:pt x="237" y="375"/>
                    </a:cubicBezTo>
                    <a:cubicBezTo>
                      <a:pt x="240" y="372"/>
                      <a:pt x="243" y="368"/>
                      <a:pt x="247" y="365"/>
                    </a:cubicBezTo>
                    <a:cubicBezTo>
                      <a:pt x="254" y="359"/>
                      <a:pt x="260" y="352"/>
                      <a:pt x="267" y="345"/>
                    </a:cubicBezTo>
                    <a:cubicBezTo>
                      <a:pt x="267" y="345"/>
                      <a:pt x="267" y="345"/>
                      <a:pt x="267" y="345"/>
                    </a:cubicBezTo>
                    <a:cubicBezTo>
                      <a:pt x="270" y="345"/>
                      <a:pt x="273" y="345"/>
                      <a:pt x="277" y="345"/>
                    </a:cubicBezTo>
                    <a:cubicBezTo>
                      <a:pt x="277" y="345"/>
                      <a:pt x="277" y="345"/>
                      <a:pt x="277" y="345"/>
                    </a:cubicBezTo>
                    <a:cubicBezTo>
                      <a:pt x="275" y="347"/>
                      <a:pt x="273" y="350"/>
                      <a:pt x="271" y="352"/>
                    </a:cubicBezTo>
                    <a:cubicBezTo>
                      <a:pt x="268" y="356"/>
                      <a:pt x="265" y="359"/>
                      <a:pt x="262" y="362"/>
                    </a:cubicBezTo>
                    <a:cubicBezTo>
                      <a:pt x="256" y="369"/>
                      <a:pt x="251" y="376"/>
                      <a:pt x="245" y="382"/>
                    </a:cubicBezTo>
                    <a:cubicBezTo>
                      <a:pt x="243" y="381"/>
                      <a:pt x="241" y="381"/>
                      <a:pt x="240" y="381"/>
                    </a:cubicBezTo>
                    <a:close/>
                    <a:moveTo>
                      <a:pt x="266" y="373"/>
                    </a:moveTo>
                    <a:cubicBezTo>
                      <a:pt x="266" y="373"/>
                      <a:pt x="266" y="373"/>
                      <a:pt x="266" y="373"/>
                    </a:cubicBezTo>
                    <a:cubicBezTo>
                      <a:pt x="258" y="374"/>
                      <a:pt x="252" y="378"/>
                      <a:pt x="247" y="383"/>
                    </a:cubicBezTo>
                    <a:cubicBezTo>
                      <a:pt x="247" y="383"/>
                      <a:pt x="247" y="383"/>
                      <a:pt x="246" y="382"/>
                    </a:cubicBezTo>
                    <a:cubicBezTo>
                      <a:pt x="252" y="376"/>
                      <a:pt x="257" y="370"/>
                      <a:pt x="263" y="364"/>
                    </a:cubicBezTo>
                    <a:cubicBezTo>
                      <a:pt x="266" y="360"/>
                      <a:pt x="268" y="357"/>
                      <a:pt x="271" y="354"/>
                    </a:cubicBezTo>
                    <a:cubicBezTo>
                      <a:pt x="274" y="351"/>
                      <a:pt x="276" y="348"/>
                      <a:pt x="279" y="345"/>
                    </a:cubicBezTo>
                    <a:cubicBezTo>
                      <a:pt x="283" y="345"/>
                      <a:pt x="286" y="345"/>
                      <a:pt x="289" y="345"/>
                    </a:cubicBezTo>
                    <a:cubicBezTo>
                      <a:pt x="285" y="349"/>
                      <a:pt x="282" y="354"/>
                      <a:pt x="278" y="358"/>
                    </a:cubicBezTo>
                    <a:cubicBezTo>
                      <a:pt x="274" y="363"/>
                      <a:pt x="270" y="368"/>
                      <a:pt x="266" y="373"/>
                    </a:cubicBezTo>
                    <a:close/>
                    <a:moveTo>
                      <a:pt x="268" y="373"/>
                    </a:moveTo>
                    <a:cubicBezTo>
                      <a:pt x="272" y="368"/>
                      <a:pt x="275" y="364"/>
                      <a:pt x="279" y="359"/>
                    </a:cubicBezTo>
                    <a:cubicBezTo>
                      <a:pt x="283" y="354"/>
                      <a:pt x="287" y="349"/>
                      <a:pt x="292" y="345"/>
                    </a:cubicBezTo>
                    <a:cubicBezTo>
                      <a:pt x="295" y="345"/>
                      <a:pt x="298" y="345"/>
                      <a:pt x="301" y="345"/>
                    </a:cubicBezTo>
                    <a:cubicBezTo>
                      <a:pt x="297" y="350"/>
                      <a:pt x="293" y="354"/>
                      <a:pt x="289" y="359"/>
                    </a:cubicBezTo>
                    <a:cubicBezTo>
                      <a:pt x="285" y="364"/>
                      <a:pt x="282" y="370"/>
                      <a:pt x="278" y="375"/>
                    </a:cubicBezTo>
                    <a:cubicBezTo>
                      <a:pt x="275" y="374"/>
                      <a:pt x="271" y="373"/>
                      <a:pt x="268" y="373"/>
                    </a:cubicBezTo>
                    <a:close/>
                    <a:moveTo>
                      <a:pt x="296" y="367"/>
                    </a:moveTo>
                    <a:cubicBezTo>
                      <a:pt x="293" y="368"/>
                      <a:pt x="290" y="369"/>
                      <a:pt x="287" y="371"/>
                    </a:cubicBezTo>
                    <a:cubicBezTo>
                      <a:pt x="285" y="373"/>
                      <a:pt x="284" y="374"/>
                      <a:pt x="282" y="376"/>
                    </a:cubicBezTo>
                    <a:cubicBezTo>
                      <a:pt x="281" y="376"/>
                      <a:pt x="280" y="375"/>
                      <a:pt x="279" y="375"/>
                    </a:cubicBezTo>
                    <a:cubicBezTo>
                      <a:pt x="283" y="371"/>
                      <a:pt x="286" y="366"/>
                      <a:pt x="290" y="361"/>
                    </a:cubicBezTo>
                    <a:cubicBezTo>
                      <a:pt x="294" y="355"/>
                      <a:pt x="299" y="350"/>
                      <a:pt x="303" y="345"/>
                    </a:cubicBezTo>
                    <a:cubicBezTo>
                      <a:pt x="307" y="345"/>
                      <a:pt x="311" y="345"/>
                      <a:pt x="315" y="345"/>
                    </a:cubicBezTo>
                    <a:cubicBezTo>
                      <a:pt x="312" y="348"/>
                      <a:pt x="309" y="352"/>
                      <a:pt x="307" y="355"/>
                    </a:cubicBezTo>
                    <a:cubicBezTo>
                      <a:pt x="304" y="359"/>
                      <a:pt x="302" y="363"/>
                      <a:pt x="298" y="367"/>
                    </a:cubicBezTo>
                    <a:cubicBezTo>
                      <a:pt x="298" y="367"/>
                      <a:pt x="297" y="367"/>
                      <a:pt x="296" y="367"/>
                    </a:cubicBezTo>
                    <a:close/>
                    <a:moveTo>
                      <a:pt x="301" y="366"/>
                    </a:moveTo>
                    <a:cubicBezTo>
                      <a:pt x="303" y="363"/>
                      <a:pt x="305" y="360"/>
                      <a:pt x="307" y="357"/>
                    </a:cubicBezTo>
                    <a:cubicBezTo>
                      <a:pt x="310" y="353"/>
                      <a:pt x="313" y="348"/>
                      <a:pt x="317" y="345"/>
                    </a:cubicBezTo>
                    <a:cubicBezTo>
                      <a:pt x="320" y="345"/>
                      <a:pt x="324" y="345"/>
                      <a:pt x="327" y="346"/>
                    </a:cubicBezTo>
                    <a:cubicBezTo>
                      <a:pt x="325" y="349"/>
                      <a:pt x="322" y="352"/>
                      <a:pt x="319" y="356"/>
                    </a:cubicBezTo>
                    <a:cubicBezTo>
                      <a:pt x="317" y="360"/>
                      <a:pt x="315" y="364"/>
                      <a:pt x="312" y="367"/>
                    </a:cubicBezTo>
                    <a:cubicBezTo>
                      <a:pt x="308" y="366"/>
                      <a:pt x="305" y="366"/>
                      <a:pt x="301" y="366"/>
                    </a:cubicBezTo>
                    <a:close/>
                    <a:moveTo>
                      <a:pt x="317" y="369"/>
                    </a:moveTo>
                    <a:cubicBezTo>
                      <a:pt x="316" y="368"/>
                      <a:pt x="315" y="368"/>
                      <a:pt x="313" y="368"/>
                    </a:cubicBezTo>
                    <a:cubicBezTo>
                      <a:pt x="316" y="365"/>
                      <a:pt x="318" y="361"/>
                      <a:pt x="320" y="358"/>
                    </a:cubicBezTo>
                    <a:cubicBezTo>
                      <a:pt x="323" y="353"/>
                      <a:pt x="326" y="350"/>
                      <a:pt x="329" y="346"/>
                    </a:cubicBezTo>
                    <a:cubicBezTo>
                      <a:pt x="331" y="346"/>
                      <a:pt x="334" y="346"/>
                      <a:pt x="336" y="347"/>
                    </a:cubicBezTo>
                    <a:cubicBezTo>
                      <a:pt x="337" y="347"/>
                      <a:pt x="338" y="347"/>
                      <a:pt x="339" y="347"/>
                    </a:cubicBezTo>
                    <a:cubicBezTo>
                      <a:pt x="335" y="351"/>
                      <a:pt x="332" y="357"/>
                      <a:pt x="328" y="361"/>
                    </a:cubicBezTo>
                    <a:cubicBezTo>
                      <a:pt x="324" y="363"/>
                      <a:pt x="319" y="365"/>
                      <a:pt x="317" y="369"/>
                    </a:cubicBezTo>
                    <a:close/>
                    <a:moveTo>
                      <a:pt x="331" y="361"/>
                    </a:moveTo>
                    <a:cubicBezTo>
                      <a:pt x="332" y="359"/>
                      <a:pt x="333" y="357"/>
                      <a:pt x="335" y="355"/>
                    </a:cubicBezTo>
                    <a:cubicBezTo>
                      <a:pt x="336" y="352"/>
                      <a:pt x="338" y="350"/>
                      <a:pt x="341" y="348"/>
                    </a:cubicBezTo>
                    <a:cubicBezTo>
                      <a:pt x="344" y="348"/>
                      <a:pt x="347" y="349"/>
                      <a:pt x="349" y="350"/>
                    </a:cubicBezTo>
                    <a:cubicBezTo>
                      <a:pt x="346" y="353"/>
                      <a:pt x="344" y="358"/>
                      <a:pt x="340" y="361"/>
                    </a:cubicBezTo>
                    <a:cubicBezTo>
                      <a:pt x="337" y="360"/>
                      <a:pt x="334" y="360"/>
                      <a:pt x="331" y="361"/>
                    </a:cubicBezTo>
                    <a:close/>
                    <a:moveTo>
                      <a:pt x="349" y="366"/>
                    </a:moveTo>
                    <a:cubicBezTo>
                      <a:pt x="347" y="364"/>
                      <a:pt x="345" y="362"/>
                      <a:pt x="342" y="361"/>
                    </a:cubicBezTo>
                    <a:cubicBezTo>
                      <a:pt x="345" y="358"/>
                      <a:pt x="348" y="354"/>
                      <a:pt x="351" y="350"/>
                    </a:cubicBezTo>
                    <a:cubicBezTo>
                      <a:pt x="354" y="351"/>
                      <a:pt x="356" y="352"/>
                      <a:pt x="359" y="353"/>
                    </a:cubicBezTo>
                    <a:cubicBezTo>
                      <a:pt x="355" y="357"/>
                      <a:pt x="352" y="361"/>
                      <a:pt x="349" y="366"/>
                    </a:cubicBezTo>
                    <a:close/>
                    <a:moveTo>
                      <a:pt x="351" y="368"/>
                    </a:moveTo>
                    <a:cubicBezTo>
                      <a:pt x="351" y="368"/>
                      <a:pt x="351" y="367"/>
                      <a:pt x="350" y="367"/>
                    </a:cubicBezTo>
                    <a:cubicBezTo>
                      <a:pt x="354" y="363"/>
                      <a:pt x="357" y="358"/>
                      <a:pt x="360" y="353"/>
                    </a:cubicBezTo>
                    <a:cubicBezTo>
                      <a:pt x="362" y="354"/>
                      <a:pt x="363" y="354"/>
                      <a:pt x="365" y="355"/>
                    </a:cubicBezTo>
                    <a:cubicBezTo>
                      <a:pt x="366" y="356"/>
                      <a:pt x="368" y="356"/>
                      <a:pt x="370" y="357"/>
                    </a:cubicBezTo>
                    <a:cubicBezTo>
                      <a:pt x="368" y="358"/>
                      <a:pt x="367" y="360"/>
                      <a:pt x="366" y="361"/>
                    </a:cubicBezTo>
                    <a:cubicBezTo>
                      <a:pt x="360" y="361"/>
                      <a:pt x="355" y="364"/>
                      <a:pt x="351" y="368"/>
                    </a:cubicBezTo>
                    <a:close/>
                    <a:moveTo>
                      <a:pt x="363" y="348"/>
                    </a:moveTo>
                    <a:cubicBezTo>
                      <a:pt x="365" y="349"/>
                      <a:pt x="368" y="350"/>
                      <a:pt x="372" y="350"/>
                    </a:cubicBezTo>
                    <a:cubicBezTo>
                      <a:pt x="372" y="352"/>
                      <a:pt x="372" y="355"/>
                      <a:pt x="373" y="357"/>
                    </a:cubicBezTo>
                    <a:cubicBezTo>
                      <a:pt x="370" y="355"/>
                      <a:pt x="367" y="354"/>
                      <a:pt x="364" y="353"/>
                    </a:cubicBezTo>
                    <a:cubicBezTo>
                      <a:pt x="363" y="351"/>
                      <a:pt x="363" y="349"/>
                      <a:pt x="363" y="348"/>
                    </a:cubicBezTo>
                    <a:close/>
                    <a:moveTo>
                      <a:pt x="380" y="363"/>
                    </a:moveTo>
                    <a:cubicBezTo>
                      <a:pt x="379" y="363"/>
                      <a:pt x="379" y="363"/>
                      <a:pt x="379" y="363"/>
                    </a:cubicBezTo>
                    <a:cubicBezTo>
                      <a:pt x="379" y="363"/>
                      <a:pt x="379" y="363"/>
                      <a:pt x="379" y="363"/>
                    </a:cubicBezTo>
                    <a:cubicBezTo>
                      <a:pt x="379" y="363"/>
                      <a:pt x="379" y="363"/>
                      <a:pt x="379" y="363"/>
                    </a:cubicBezTo>
                    <a:cubicBezTo>
                      <a:pt x="379" y="363"/>
                      <a:pt x="379" y="363"/>
                      <a:pt x="379" y="363"/>
                    </a:cubicBezTo>
                    <a:cubicBezTo>
                      <a:pt x="376" y="362"/>
                      <a:pt x="373" y="361"/>
                      <a:pt x="370" y="361"/>
                    </a:cubicBezTo>
                    <a:cubicBezTo>
                      <a:pt x="369" y="361"/>
                      <a:pt x="369" y="361"/>
                      <a:pt x="368" y="361"/>
                    </a:cubicBezTo>
                    <a:cubicBezTo>
                      <a:pt x="369" y="360"/>
                      <a:pt x="370" y="359"/>
                      <a:pt x="371" y="358"/>
                    </a:cubicBezTo>
                    <a:cubicBezTo>
                      <a:pt x="373" y="359"/>
                      <a:pt x="375" y="360"/>
                      <a:pt x="377" y="361"/>
                    </a:cubicBezTo>
                    <a:cubicBezTo>
                      <a:pt x="378" y="362"/>
                      <a:pt x="379" y="362"/>
                      <a:pt x="380" y="363"/>
                    </a:cubicBezTo>
                    <a:cubicBezTo>
                      <a:pt x="380" y="363"/>
                      <a:pt x="380" y="363"/>
                      <a:pt x="380" y="363"/>
                    </a:cubicBezTo>
                    <a:close/>
                    <a:moveTo>
                      <a:pt x="381" y="361"/>
                    </a:moveTo>
                    <a:cubicBezTo>
                      <a:pt x="379" y="360"/>
                      <a:pt x="377" y="359"/>
                      <a:pt x="375" y="358"/>
                    </a:cubicBezTo>
                    <a:cubicBezTo>
                      <a:pt x="374" y="355"/>
                      <a:pt x="373" y="353"/>
                      <a:pt x="373" y="350"/>
                    </a:cubicBezTo>
                    <a:cubicBezTo>
                      <a:pt x="374" y="350"/>
                      <a:pt x="375" y="350"/>
                      <a:pt x="376" y="350"/>
                    </a:cubicBezTo>
                    <a:cubicBezTo>
                      <a:pt x="376" y="355"/>
                      <a:pt x="380" y="360"/>
                      <a:pt x="383" y="363"/>
                    </a:cubicBezTo>
                    <a:cubicBezTo>
                      <a:pt x="383" y="362"/>
                      <a:pt x="382" y="362"/>
                      <a:pt x="381" y="361"/>
                    </a:cubicBezTo>
                    <a:close/>
                    <a:moveTo>
                      <a:pt x="404" y="363"/>
                    </a:moveTo>
                    <a:cubicBezTo>
                      <a:pt x="398" y="366"/>
                      <a:pt x="391" y="366"/>
                      <a:pt x="385" y="362"/>
                    </a:cubicBezTo>
                    <a:cubicBezTo>
                      <a:pt x="382" y="359"/>
                      <a:pt x="377" y="354"/>
                      <a:pt x="378" y="349"/>
                    </a:cubicBezTo>
                    <a:cubicBezTo>
                      <a:pt x="378" y="348"/>
                      <a:pt x="378" y="347"/>
                      <a:pt x="377" y="348"/>
                    </a:cubicBezTo>
                    <a:cubicBezTo>
                      <a:pt x="366" y="352"/>
                      <a:pt x="352" y="342"/>
                      <a:pt x="354" y="330"/>
                    </a:cubicBezTo>
                    <a:cubicBezTo>
                      <a:pt x="354" y="330"/>
                      <a:pt x="354" y="329"/>
                      <a:pt x="354" y="329"/>
                    </a:cubicBezTo>
                    <a:cubicBezTo>
                      <a:pt x="354" y="329"/>
                      <a:pt x="353" y="328"/>
                      <a:pt x="353" y="328"/>
                    </a:cubicBezTo>
                    <a:cubicBezTo>
                      <a:pt x="347" y="329"/>
                      <a:pt x="341" y="327"/>
                      <a:pt x="337" y="322"/>
                    </a:cubicBezTo>
                    <a:cubicBezTo>
                      <a:pt x="333" y="318"/>
                      <a:pt x="331" y="312"/>
                      <a:pt x="333" y="306"/>
                    </a:cubicBezTo>
                    <a:cubicBezTo>
                      <a:pt x="333" y="306"/>
                      <a:pt x="332" y="305"/>
                      <a:pt x="332" y="305"/>
                    </a:cubicBezTo>
                    <a:cubicBezTo>
                      <a:pt x="332" y="305"/>
                      <a:pt x="332" y="305"/>
                      <a:pt x="331" y="305"/>
                    </a:cubicBezTo>
                    <a:cubicBezTo>
                      <a:pt x="319" y="305"/>
                      <a:pt x="309" y="291"/>
                      <a:pt x="313" y="279"/>
                    </a:cubicBezTo>
                    <a:cubicBezTo>
                      <a:pt x="313" y="278"/>
                      <a:pt x="313" y="278"/>
                      <a:pt x="313" y="278"/>
                    </a:cubicBezTo>
                    <a:cubicBezTo>
                      <a:pt x="306" y="277"/>
                      <a:pt x="301" y="272"/>
                      <a:pt x="299" y="266"/>
                    </a:cubicBezTo>
                    <a:cubicBezTo>
                      <a:pt x="297" y="260"/>
                      <a:pt x="298" y="253"/>
                      <a:pt x="302" y="249"/>
                    </a:cubicBezTo>
                    <a:cubicBezTo>
                      <a:pt x="303" y="249"/>
                      <a:pt x="302" y="248"/>
                      <a:pt x="302" y="248"/>
                    </a:cubicBezTo>
                    <a:cubicBezTo>
                      <a:pt x="297" y="247"/>
                      <a:pt x="293" y="243"/>
                      <a:pt x="292" y="238"/>
                    </a:cubicBezTo>
                    <a:cubicBezTo>
                      <a:pt x="290" y="232"/>
                      <a:pt x="293" y="226"/>
                      <a:pt x="297" y="222"/>
                    </a:cubicBezTo>
                    <a:cubicBezTo>
                      <a:pt x="297" y="222"/>
                      <a:pt x="297" y="221"/>
                      <a:pt x="297" y="221"/>
                    </a:cubicBezTo>
                    <a:cubicBezTo>
                      <a:pt x="297" y="221"/>
                      <a:pt x="297" y="221"/>
                      <a:pt x="297" y="220"/>
                    </a:cubicBezTo>
                    <a:cubicBezTo>
                      <a:pt x="292" y="217"/>
                      <a:pt x="288" y="214"/>
                      <a:pt x="287" y="207"/>
                    </a:cubicBezTo>
                    <a:cubicBezTo>
                      <a:pt x="287" y="202"/>
                      <a:pt x="289" y="196"/>
                      <a:pt x="294" y="193"/>
                    </a:cubicBezTo>
                    <a:cubicBezTo>
                      <a:pt x="295" y="193"/>
                      <a:pt x="295" y="192"/>
                      <a:pt x="294" y="192"/>
                    </a:cubicBezTo>
                    <a:cubicBezTo>
                      <a:pt x="289" y="188"/>
                      <a:pt x="288" y="181"/>
                      <a:pt x="289" y="175"/>
                    </a:cubicBezTo>
                    <a:cubicBezTo>
                      <a:pt x="290" y="170"/>
                      <a:pt x="294" y="163"/>
                      <a:pt x="299" y="162"/>
                    </a:cubicBezTo>
                    <a:cubicBezTo>
                      <a:pt x="300" y="162"/>
                      <a:pt x="300" y="161"/>
                      <a:pt x="300" y="161"/>
                    </a:cubicBezTo>
                    <a:cubicBezTo>
                      <a:pt x="296" y="156"/>
                      <a:pt x="295" y="149"/>
                      <a:pt x="298" y="143"/>
                    </a:cubicBezTo>
                    <a:cubicBezTo>
                      <a:pt x="300" y="138"/>
                      <a:pt x="304" y="132"/>
                      <a:pt x="310" y="131"/>
                    </a:cubicBezTo>
                    <a:cubicBezTo>
                      <a:pt x="310" y="131"/>
                      <a:pt x="311" y="131"/>
                      <a:pt x="311" y="131"/>
                    </a:cubicBezTo>
                    <a:cubicBezTo>
                      <a:pt x="311" y="130"/>
                      <a:pt x="311" y="130"/>
                      <a:pt x="311" y="130"/>
                    </a:cubicBezTo>
                    <a:cubicBezTo>
                      <a:pt x="307" y="120"/>
                      <a:pt x="312" y="108"/>
                      <a:pt x="323" y="107"/>
                    </a:cubicBezTo>
                    <a:cubicBezTo>
                      <a:pt x="323" y="107"/>
                      <a:pt x="323" y="106"/>
                      <a:pt x="323" y="106"/>
                    </a:cubicBezTo>
                    <a:cubicBezTo>
                      <a:pt x="322" y="100"/>
                      <a:pt x="323" y="94"/>
                      <a:pt x="327" y="90"/>
                    </a:cubicBezTo>
                    <a:cubicBezTo>
                      <a:pt x="329" y="88"/>
                      <a:pt x="331" y="87"/>
                      <a:pt x="333" y="86"/>
                    </a:cubicBezTo>
                    <a:cubicBezTo>
                      <a:pt x="336" y="85"/>
                      <a:pt x="338" y="84"/>
                      <a:pt x="340" y="85"/>
                    </a:cubicBezTo>
                    <a:cubicBezTo>
                      <a:pt x="341" y="85"/>
                      <a:pt x="341" y="85"/>
                      <a:pt x="341" y="84"/>
                    </a:cubicBezTo>
                    <a:cubicBezTo>
                      <a:pt x="341" y="79"/>
                      <a:pt x="343" y="73"/>
                      <a:pt x="347" y="70"/>
                    </a:cubicBezTo>
                    <a:cubicBezTo>
                      <a:pt x="351" y="66"/>
                      <a:pt x="356" y="66"/>
                      <a:pt x="361" y="66"/>
                    </a:cubicBezTo>
                    <a:cubicBezTo>
                      <a:pt x="362" y="66"/>
                      <a:pt x="362" y="65"/>
                      <a:pt x="362" y="65"/>
                    </a:cubicBezTo>
                    <a:cubicBezTo>
                      <a:pt x="364" y="59"/>
                      <a:pt x="368" y="55"/>
                      <a:pt x="374" y="53"/>
                    </a:cubicBezTo>
                    <a:cubicBezTo>
                      <a:pt x="377" y="52"/>
                      <a:pt x="380" y="51"/>
                      <a:pt x="384" y="51"/>
                    </a:cubicBezTo>
                    <a:cubicBezTo>
                      <a:pt x="387" y="51"/>
                      <a:pt x="391" y="53"/>
                      <a:pt x="394" y="54"/>
                    </a:cubicBezTo>
                    <a:cubicBezTo>
                      <a:pt x="393" y="56"/>
                      <a:pt x="393" y="59"/>
                      <a:pt x="394" y="62"/>
                    </a:cubicBezTo>
                    <a:cubicBezTo>
                      <a:pt x="390" y="58"/>
                      <a:pt x="384" y="56"/>
                      <a:pt x="378" y="59"/>
                    </a:cubicBezTo>
                    <a:cubicBezTo>
                      <a:pt x="372" y="61"/>
                      <a:pt x="369" y="70"/>
                      <a:pt x="371" y="76"/>
                    </a:cubicBezTo>
                    <a:cubicBezTo>
                      <a:pt x="370" y="75"/>
                      <a:pt x="369" y="75"/>
                      <a:pt x="368" y="75"/>
                    </a:cubicBezTo>
                    <a:cubicBezTo>
                      <a:pt x="364" y="73"/>
                      <a:pt x="359" y="74"/>
                      <a:pt x="356" y="76"/>
                    </a:cubicBezTo>
                    <a:cubicBezTo>
                      <a:pt x="350" y="80"/>
                      <a:pt x="350" y="88"/>
                      <a:pt x="352" y="93"/>
                    </a:cubicBezTo>
                    <a:cubicBezTo>
                      <a:pt x="350" y="92"/>
                      <a:pt x="346" y="92"/>
                      <a:pt x="343" y="92"/>
                    </a:cubicBezTo>
                    <a:cubicBezTo>
                      <a:pt x="339" y="93"/>
                      <a:pt x="335" y="96"/>
                      <a:pt x="333" y="99"/>
                    </a:cubicBezTo>
                    <a:cubicBezTo>
                      <a:pt x="330" y="104"/>
                      <a:pt x="331" y="111"/>
                      <a:pt x="334" y="115"/>
                    </a:cubicBezTo>
                    <a:cubicBezTo>
                      <a:pt x="332" y="115"/>
                      <a:pt x="330" y="115"/>
                      <a:pt x="329" y="116"/>
                    </a:cubicBezTo>
                    <a:cubicBezTo>
                      <a:pt x="325" y="116"/>
                      <a:pt x="321" y="118"/>
                      <a:pt x="319" y="121"/>
                    </a:cubicBezTo>
                    <a:cubicBezTo>
                      <a:pt x="314" y="126"/>
                      <a:pt x="316" y="134"/>
                      <a:pt x="321" y="139"/>
                    </a:cubicBezTo>
                    <a:cubicBezTo>
                      <a:pt x="315" y="138"/>
                      <a:pt x="309" y="142"/>
                      <a:pt x="307" y="147"/>
                    </a:cubicBezTo>
                    <a:cubicBezTo>
                      <a:pt x="304" y="153"/>
                      <a:pt x="307" y="160"/>
                      <a:pt x="312" y="164"/>
                    </a:cubicBezTo>
                    <a:cubicBezTo>
                      <a:pt x="307" y="164"/>
                      <a:pt x="301" y="170"/>
                      <a:pt x="299" y="174"/>
                    </a:cubicBezTo>
                    <a:cubicBezTo>
                      <a:pt x="297" y="181"/>
                      <a:pt x="301" y="188"/>
                      <a:pt x="307" y="191"/>
                    </a:cubicBezTo>
                    <a:cubicBezTo>
                      <a:pt x="301" y="192"/>
                      <a:pt x="296" y="199"/>
                      <a:pt x="296" y="205"/>
                    </a:cubicBezTo>
                    <a:cubicBezTo>
                      <a:pt x="295" y="213"/>
                      <a:pt x="302" y="217"/>
                      <a:pt x="309" y="219"/>
                    </a:cubicBezTo>
                    <a:cubicBezTo>
                      <a:pt x="303" y="220"/>
                      <a:pt x="300" y="228"/>
                      <a:pt x="300" y="233"/>
                    </a:cubicBezTo>
                    <a:cubicBezTo>
                      <a:pt x="301" y="241"/>
                      <a:pt x="307" y="246"/>
                      <a:pt x="314" y="245"/>
                    </a:cubicBezTo>
                    <a:cubicBezTo>
                      <a:pt x="308" y="249"/>
                      <a:pt x="304" y="258"/>
                      <a:pt x="307" y="265"/>
                    </a:cubicBezTo>
                    <a:cubicBezTo>
                      <a:pt x="310" y="273"/>
                      <a:pt x="320" y="273"/>
                      <a:pt x="327" y="271"/>
                    </a:cubicBezTo>
                    <a:cubicBezTo>
                      <a:pt x="323" y="277"/>
                      <a:pt x="320" y="286"/>
                      <a:pt x="323" y="293"/>
                    </a:cubicBezTo>
                    <a:cubicBezTo>
                      <a:pt x="325" y="297"/>
                      <a:pt x="329" y="299"/>
                      <a:pt x="333" y="300"/>
                    </a:cubicBezTo>
                    <a:cubicBezTo>
                      <a:pt x="335" y="300"/>
                      <a:pt x="337" y="300"/>
                      <a:pt x="339" y="299"/>
                    </a:cubicBezTo>
                    <a:cubicBezTo>
                      <a:pt x="340" y="299"/>
                      <a:pt x="341" y="299"/>
                      <a:pt x="342" y="299"/>
                    </a:cubicBezTo>
                    <a:cubicBezTo>
                      <a:pt x="343" y="299"/>
                      <a:pt x="344" y="298"/>
                      <a:pt x="345" y="298"/>
                    </a:cubicBezTo>
                    <a:cubicBezTo>
                      <a:pt x="339" y="303"/>
                      <a:pt x="336" y="312"/>
                      <a:pt x="341" y="319"/>
                    </a:cubicBezTo>
                    <a:cubicBezTo>
                      <a:pt x="347" y="325"/>
                      <a:pt x="356" y="323"/>
                      <a:pt x="363" y="319"/>
                    </a:cubicBezTo>
                    <a:cubicBezTo>
                      <a:pt x="361" y="326"/>
                      <a:pt x="358" y="335"/>
                      <a:pt x="365" y="339"/>
                    </a:cubicBezTo>
                    <a:cubicBezTo>
                      <a:pt x="368" y="342"/>
                      <a:pt x="372" y="342"/>
                      <a:pt x="375" y="341"/>
                    </a:cubicBezTo>
                    <a:cubicBezTo>
                      <a:pt x="377" y="341"/>
                      <a:pt x="379" y="341"/>
                      <a:pt x="380" y="340"/>
                    </a:cubicBezTo>
                    <a:cubicBezTo>
                      <a:pt x="382" y="340"/>
                      <a:pt x="383" y="339"/>
                      <a:pt x="385" y="338"/>
                    </a:cubicBezTo>
                    <a:cubicBezTo>
                      <a:pt x="385" y="340"/>
                      <a:pt x="384" y="342"/>
                      <a:pt x="384" y="344"/>
                    </a:cubicBezTo>
                    <a:cubicBezTo>
                      <a:pt x="384" y="346"/>
                      <a:pt x="384" y="347"/>
                      <a:pt x="384" y="349"/>
                    </a:cubicBezTo>
                    <a:cubicBezTo>
                      <a:pt x="385" y="352"/>
                      <a:pt x="386" y="356"/>
                      <a:pt x="389" y="358"/>
                    </a:cubicBezTo>
                    <a:cubicBezTo>
                      <a:pt x="395" y="362"/>
                      <a:pt x="404" y="358"/>
                      <a:pt x="410" y="354"/>
                    </a:cubicBezTo>
                    <a:cubicBezTo>
                      <a:pt x="409" y="360"/>
                      <a:pt x="410" y="366"/>
                      <a:pt x="415" y="370"/>
                    </a:cubicBezTo>
                    <a:cubicBezTo>
                      <a:pt x="421" y="374"/>
                      <a:pt x="431" y="370"/>
                      <a:pt x="436" y="365"/>
                    </a:cubicBezTo>
                    <a:cubicBezTo>
                      <a:pt x="436" y="369"/>
                      <a:pt x="436" y="372"/>
                      <a:pt x="438" y="375"/>
                    </a:cubicBezTo>
                    <a:cubicBezTo>
                      <a:pt x="440" y="378"/>
                      <a:pt x="443" y="380"/>
                      <a:pt x="447" y="381"/>
                    </a:cubicBezTo>
                    <a:cubicBezTo>
                      <a:pt x="450" y="382"/>
                      <a:pt x="454" y="380"/>
                      <a:pt x="457" y="378"/>
                    </a:cubicBezTo>
                    <a:cubicBezTo>
                      <a:pt x="458" y="378"/>
                      <a:pt x="460" y="376"/>
                      <a:pt x="461" y="375"/>
                    </a:cubicBezTo>
                    <a:cubicBezTo>
                      <a:pt x="462" y="374"/>
                      <a:pt x="462" y="373"/>
                      <a:pt x="463" y="373"/>
                    </a:cubicBezTo>
                    <a:cubicBezTo>
                      <a:pt x="463" y="372"/>
                      <a:pt x="464" y="371"/>
                      <a:pt x="464" y="371"/>
                    </a:cubicBezTo>
                    <a:cubicBezTo>
                      <a:pt x="464" y="371"/>
                      <a:pt x="464" y="371"/>
                      <a:pt x="464" y="371"/>
                    </a:cubicBezTo>
                    <a:cubicBezTo>
                      <a:pt x="466" y="378"/>
                      <a:pt x="474" y="382"/>
                      <a:pt x="481" y="382"/>
                    </a:cubicBezTo>
                    <a:cubicBezTo>
                      <a:pt x="484" y="382"/>
                      <a:pt x="488" y="381"/>
                      <a:pt x="491" y="379"/>
                    </a:cubicBezTo>
                    <a:cubicBezTo>
                      <a:pt x="494" y="377"/>
                      <a:pt x="495" y="375"/>
                      <a:pt x="496" y="372"/>
                    </a:cubicBezTo>
                    <a:cubicBezTo>
                      <a:pt x="497" y="375"/>
                      <a:pt x="501" y="378"/>
                      <a:pt x="504" y="379"/>
                    </a:cubicBezTo>
                    <a:cubicBezTo>
                      <a:pt x="503" y="380"/>
                      <a:pt x="501" y="381"/>
                      <a:pt x="500" y="382"/>
                    </a:cubicBezTo>
                    <a:cubicBezTo>
                      <a:pt x="499" y="383"/>
                      <a:pt x="499" y="383"/>
                      <a:pt x="498" y="383"/>
                    </a:cubicBezTo>
                    <a:cubicBezTo>
                      <a:pt x="497" y="383"/>
                      <a:pt x="497" y="382"/>
                      <a:pt x="496" y="381"/>
                    </a:cubicBezTo>
                    <a:cubicBezTo>
                      <a:pt x="496" y="381"/>
                      <a:pt x="495" y="380"/>
                      <a:pt x="495" y="381"/>
                    </a:cubicBezTo>
                    <a:cubicBezTo>
                      <a:pt x="487" y="390"/>
                      <a:pt x="471" y="387"/>
                      <a:pt x="464" y="379"/>
                    </a:cubicBezTo>
                    <a:cubicBezTo>
                      <a:pt x="464" y="379"/>
                      <a:pt x="463" y="379"/>
                      <a:pt x="463" y="379"/>
                    </a:cubicBezTo>
                    <a:cubicBezTo>
                      <a:pt x="459" y="383"/>
                      <a:pt x="452" y="387"/>
                      <a:pt x="446" y="386"/>
                    </a:cubicBezTo>
                    <a:cubicBezTo>
                      <a:pt x="440" y="385"/>
                      <a:pt x="434" y="380"/>
                      <a:pt x="433" y="374"/>
                    </a:cubicBezTo>
                    <a:cubicBezTo>
                      <a:pt x="433" y="373"/>
                      <a:pt x="432" y="373"/>
                      <a:pt x="432" y="373"/>
                    </a:cubicBezTo>
                    <a:cubicBezTo>
                      <a:pt x="426" y="376"/>
                      <a:pt x="421" y="378"/>
                      <a:pt x="415" y="376"/>
                    </a:cubicBezTo>
                    <a:cubicBezTo>
                      <a:pt x="410" y="374"/>
                      <a:pt x="406" y="369"/>
                      <a:pt x="405" y="364"/>
                    </a:cubicBezTo>
                    <a:cubicBezTo>
                      <a:pt x="405" y="363"/>
                      <a:pt x="405" y="363"/>
                      <a:pt x="404" y="363"/>
                    </a:cubicBezTo>
                    <a:close/>
                    <a:moveTo>
                      <a:pt x="437" y="389"/>
                    </a:moveTo>
                    <a:cubicBezTo>
                      <a:pt x="437" y="389"/>
                      <a:pt x="437" y="389"/>
                      <a:pt x="437" y="389"/>
                    </a:cubicBezTo>
                    <a:cubicBezTo>
                      <a:pt x="437" y="389"/>
                      <a:pt x="438" y="389"/>
                      <a:pt x="438" y="389"/>
                    </a:cubicBezTo>
                    <a:cubicBezTo>
                      <a:pt x="436" y="389"/>
                      <a:pt x="434" y="388"/>
                      <a:pt x="432" y="389"/>
                    </a:cubicBezTo>
                    <a:cubicBezTo>
                      <a:pt x="433" y="386"/>
                      <a:pt x="435" y="385"/>
                      <a:pt x="437" y="384"/>
                    </a:cubicBezTo>
                    <a:cubicBezTo>
                      <a:pt x="439" y="385"/>
                      <a:pt x="442" y="387"/>
                      <a:pt x="445" y="388"/>
                    </a:cubicBezTo>
                    <a:cubicBezTo>
                      <a:pt x="449" y="389"/>
                      <a:pt x="454" y="388"/>
                      <a:pt x="458" y="385"/>
                    </a:cubicBezTo>
                    <a:cubicBezTo>
                      <a:pt x="459" y="388"/>
                      <a:pt x="461" y="389"/>
                      <a:pt x="462" y="392"/>
                    </a:cubicBezTo>
                    <a:cubicBezTo>
                      <a:pt x="461" y="392"/>
                      <a:pt x="459" y="392"/>
                      <a:pt x="458" y="392"/>
                    </a:cubicBezTo>
                    <a:cubicBezTo>
                      <a:pt x="451" y="391"/>
                      <a:pt x="444" y="390"/>
                      <a:pt x="438" y="387"/>
                    </a:cubicBezTo>
                    <a:cubicBezTo>
                      <a:pt x="437" y="386"/>
                      <a:pt x="436" y="388"/>
                      <a:pt x="437" y="389"/>
                    </a:cubicBezTo>
                    <a:close/>
                    <a:moveTo>
                      <a:pt x="459" y="385"/>
                    </a:moveTo>
                    <a:cubicBezTo>
                      <a:pt x="461" y="384"/>
                      <a:pt x="462" y="382"/>
                      <a:pt x="464" y="381"/>
                    </a:cubicBezTo>
                    <a:cubicBezTo>
                      <a:pt x="465" y="383"/>
                      <a:pt x="467" y="384"/>
                      <a:pt x="469" y="385"/>
                    </a:cubicBezTo>
                    <a:cubicBezTo>
                      <a:pt x="467" y="387"/>
                      <a:pt x="465" y="389"/>
                      <a:pt x="464" y="392"/>
                    </a:cubicBezTo>
                    <a:cubicBezTo>
                      <a:pt x="464" y="392"/>
                      <a:pt x="464" y="392"/>
                      <a:pt x="463" y="392"/>
                    </a:cubicBezTo>
                    <a:cubicBezTo>
                      <a:pt x="462" y="389"/>
                      <a:pt x="460" y="387"/>
                      <a:pt x="459" y="385"/>
                    </a:cubicBezTo>
                    <a:close/>
                    <a:moveTo>
                      <a:pt x="468" y="388"/>
                    </a:moveTo>
                    <a:cubicBezTo>
                      <a:pt x="468" y="387"/>
                      <a:pt x="469" y="387"/>
                      <a:pt x="470" y="386"/>
                    </a:cubicBezTo>
                    <a:cubicBezTo>
                      <a:pt x="478" y="390"/>
                      <a:pt x="489" y="390"/>
                      <a:pt x="495" y="383"/>
                    </a:cubicBezTo>
                    <a:cubicBezTo>
                      <a:pt x="496" y="383"/>
                      <a:pt x="496" y="384"/>
                      <a:pt x="497" y="384"/>
                    </a:cubicBezTo>
                    <a:cubicBezTo>
                      <a:pt x="491" y="387"/>
                      <a:pt x="486" y="389"/>
                      <a:pt x="480" y="391"/>
                    </a:cubicBezTo>
                    <a:cubicBezTo>
                      <a:pt x="475" y="392"/>
                      <a:pt x="470" y="392"/>
                      <a:pt x="466" y="392"/>
                    </a:cubicBezTo>
                    <a:cubicBezTo>
                      <a:pt x="466" y="391"/>
                      <a:pt x="467" y="390"/>
                      <a:pt x="468" y="388"/>
                    </a:cubicBezTo>
                    <a:close/>
                    <a:moveTo>
                      <a:pt x="407" y="372"/>
                    </a:moveTo>
                    <a:cubicBezTo>
                      <a:pt x="407" y="372"/>
                      <a:pt x="407" y="372"/>
                      <a:pt x="407" y="372"/>
                    </a:cubicBezTo>
                    <a:cubicBezTo>
                      <a:pt x="409" y="374"/>
                      <a:pt x="411" y="376"/>
                      <a:pt x="414" y="377"/>
                    </a:cubicBezTo>
                    <a:cubicBezTo>
                      <a:pt x="420" y="380"/>
                      <a:pt x="426" y="378"/>
                      <a:pt x="432" y="375"/>
                    </a:cubicBezTo>
                    <a:cubicBezTo>
                      <a:pt x="432" y="378"/>
                      <a:pt x="434" y="380"/>
                      <a:pt x="436" y="382"/>
                    </a:cubicBezTo>
                    <a:cubicBezTo>
                      <a:pt x="433" y="384"/>
                      <a:pt x="431" y="386"/>
                      <a:pt x="430" y="389"/>
                    </a:cubicBezTo>
                    <a:cubicBezTo>
                      <a:pt x="430" y="389"/>
                      <a:pt x="429" y="389"/>
                      <a:pt x="429" y="389"/>
                    </a:cubicBezTo>
                    <a:cubicBezTo>
                      <a:pt x="428" y="383"/>
                      <a:pt x="421" y="379"/>
                      <a:pt x="415" y="379"/>
                    </a:cubicBezTo>
                    <a:cubicBezTo>
                      <a:pt x="409" y="378"/>
                      <a:pt x="402" y="382"/>
                      <a:pt x="400" y="388"/>
                    </a:cubicBezTo>
                    <a:cubicBezTo>
                      <a:pt x="398" y="385"/>
                      <a:pt x="396" y="382"/>
                      <a:pt x="392" y="380"/>
                    </a:cubicBezTo>
                    <a:cubicBezTo>
                      <a:pt x="391" y="379"/>
                      <a:pt x="390" y="378"/>
                      <a:pt x="388" y="378"/>
                    </a:cubicBezTo>
                    <a:cubicBezTo>
                      <a:pt x="391" y="372"/>
                      <a:pt x="401" y="368"/>
                      <a:pt x="407" y="372"/>
                    </a:cubicBezTo>
                    <a:close/>
                    <a:moveTo>
                      <a:pt x="427" y="389"/>
                    </a:moveTo>
                    <a:cubicBezTo>
                      <a:pt x="422" y="391"/>
                      <a:pt x="418" y="394"/>
                      <a:pt x="418" y="399"/>
                    </a:cubicBezTo>
                    <a:cubicBezTo>
                      <a:pt x="418" y="399"/>
                      <a:pt x="417" y="399"/>
                      <a:pt x="417" y="399"/>
                    </a:cubicBezTo>
                    <a:cubicBezTo>
                      <a:pt x="415" y="393"/>
                      <a:pt x="409" y="389"/>
                      <a:pt x="402" y="389"/>
                    </a:cubicBezTo>
                    <a:cubicBezTo>
                      <a:pt x="404" y="384"/>
                      <a:pt x="409" y="380"/>
                      <a:pt x="415" y="380"/>
                    </a:cubicBezTo>
                    <a:cubicBezTo>
                      <a:pt x="420" y="381"/>
                      <a:pt x="427" y="384"/>
                      <a:pt x="427" y="389"/>
                    </a:cubicBezTo>
                    <a:close/>
                    <a:moveTo>
                      <a:pt x="393" y="382"/>
                    </a:moveTo>
                    <a:cubicBezTo>
                      <a:pt x="395" y="384"/>
                      <a:pt x="397" y="387"/>
                      <a:pt x="399" y="389"/>
                    </a:cubicBezTo>
                    <a:cubicBezTo>
                      <a:pt x="393" y="390"/>
                      <a:pt x="388" y="394"/>
                      <a:pt x="385" y="400"/>
                    </a:cubicBezTo>
                    <a:cubicBezTo>
                      <a:pt x="382" y="394"/>
                      <a:pt x="376" y="389"/>
                      <a:pt x="369" y="390"/>
                    </a:cubicBezTo>
                    <a:cubicBezTo>
                      <a:pt x="371" y="384"/>
                      <a:pt x="376" y="379"/>
                      <a:pt x="382" y="379"/>
                    </a:cubicBezTo>
                    <a:cubicBezTo>
                      <a:pt x="386" y="379"/>
                      <a:pt x="390" y="380"/>
                      <a:pt x="393" y="382"/>
                    </a:cubicBezTo>
                    <a:close/>
                    <a:moveTo>
                      <a:pt x="367" y="370"/>
                    </a:moveTo>
                    <a:cubicBezTo>
                      <a:pt x="372" y="369"/>
                      <a:pt x="379" y="372"/>
                      <a:pt x="381" y="377"/>
                    </a:cubicBezTo>
                    <a:cubicBezTo>
                      <a:pt x="381" y="377"/>
                      <a:pt x="381" y="377"/>
                      <a:pt x="381" y="377"/>
                    </a:cubicBezTo>
                    <a:cubicBezTo>
                      <a:pt x="375" y="378"/>
                      <a:pt x="369" y="383"/>
                      <a:pt x="368" y="389"/>
                    </a:cubicBezTo>
                    <a:cubicBezTo>
                      <a:pt x="365" y="383"/>
                      <a:pt x="359" y="379"/>
                      <a:pt x="352" y="379"/>
                    </a:cubicBezTo>
                    <a:cubicBezTo>
                      <a:pt x="355" y="374"/>
                      <a:pt x="360" y="370"/>
                      <a:pt x="367" y="370"/>
                    </a:cubicBezTo>
                    <a:close/>
                    <a:moveTo>
                      <a:pt x="352" y="381"/>
                    </a:moveTo>
                    <a:cubicBezTo>
                      <a:pt x="358" y="380"/>
                      <a:pt x="364" y="384"/>
                      <a:pt x="367" y="390"/>
                    </a:cubicBezTo>
                    <a:cubicBezTo>
                      <a:pt x="361" y="392"/>
                      <a:pt x="356" y="396"/>
                      <a:pt x="356" y="402"/>
                    </a:cubicBezTo>
                    <a:cubicBezTo>
                      <a:pt x="356" y="402"/>
                      <a:pt x="355" y="402"/>
                      <a:pt x="355" y="402"/>
                    </a:cubicBezTo>
                    <a:cubicBezTo>
                      <a:pt x="352" y="396"/>
                      <a:pt x="346" y="393"/>
                      <a:pt x="339" y="393"/>
                    </a:cubicBezTo>
                    <a:cubicBezTo>
                      <a:pt x="340" y="386"/>
                      <a:pt x="346" y="381"/>
                      <a:pt x="352" y="381"/>
                    </a:cubicBezTo>
                    <a:close/>
                    <a:moveTo>
                      <a:pt x="325" y="375"/>
                    </a:moveTo>
                    <a:cubicBezTo>
                      <a:pt x="327" y="373"/>
                      <a:pt x="331" y="372"/>
                      <a:pt x="335" y="371"/>
                    </a:cubicBezTo>
                    <a:cubicBezTo>
                      <a:pt x="340" y="371"/>
                      <a:pt x="347" y="374"/>
                      <a:pt x="348" y="380"/>
                    </a:cubicBezTo>
                    <a:cubicBezTo>
                      <a:pt x="343" y="381"/>
                      <a:pt x="339" y="386"/>
                      <a:pt x="338" y="391"/>
                    </a:cubicBezTo>
                    <a:cubicBezTo>
                      <a:pt x="335" y="385"/>
                      <a:pt x="329" y="382"/>
                      <a:pt x="322" y="383"/>
                    </a:cubicBezTo>
                    <a:cubicBezTo>
                      <a:pt x="322" y="383"/>
                      <a:pt x="321" y="383"/>
                      <a:pt x="320" y="383"/>
                    </a:cubicBezTo>
                    <a:cubicBezTo>
                      <a:pt x="320" y="380"/>
                      <a:pt x="323" y="377"/>
                      <a:pt x="325" y="375"/>
                    </a:cubicBezTo>
                    <a:close/>
                    <a:moveTo>
                      <a:pt x="322" y="385"/>
                    </a:moveTo>
                    <a:cubicBezTo>
                      <a:pt x="328" y="383"/>
                      <a:pt x="334" y="387"/>
                      <a:pt x="337" y="393"/>
                    </a:cubicBezTo>
                    <a:cubicBezTo>
                      <a:pt x="330" y="393"/>
                      <a:pt x="325" y="398"/>
                      <a:pt x="324" y="405"/>
                    </a:cubicBezTo>
                    <a:cubicBezTo>
                      <a:pt x="322" y="400"/>
                      <a:pt x="315" y="396"/>
                      <a:pt x="310" y="395"/>
                    </a:cubicBezTo>
                    <a:cubicBezTo>
                      <a:pt x="312" y="390"/>
                      <a:pt x="316" y="386"/>
                      <a:pt x="322" y="385"/>
                    </a:cubicBezTo>
                    <a:close/>
                    <a:moveTo>
                      <a:pt x="302" y="377"/>
                    </a:moveTo>
                    <a:cubicBezTo>
                      <a:pt x="308" y="376"/>
                      <a:pt x="315" y="379"/>
                      <a:pt x="317" y="384"/>
                    </a:cubicBezTo>
                    <a:cubicBezTo>
                      <a:pt x="313" y="387"/>
                      <a:pt x="310" y="391"/>
                      <a:pt x="308" y="395"/>
                    </a:cubicBezTo>
                    <a:cubicBezTo>
                      <a:pt x="308" y="395"/>
                      <a:pt x="308" y="395"/>
                      <a:pt x="308" y="395"/>
                    </a:cubicBezTo>
                    <a:cubicBezTo>
                      <a:pt x="304" y="388"/>
                      <a:pt x="296" y="386"/>
                      <a:pt x="289" y="387"/>
                    </a:cubicBezTo>
                    <a:cubicBezTo>
                      <a:pt x="289" y="381"/>
                      <a:pt x="296" y="377"/>
                      <a:pt x="302" y="377"/>
                    </a:cubicBezTo>
                    <a:close/>
                    <a:moveTo>
                      <a:pt x="288" y="389"/>
                    </a:moveTo>
                    <a:cubicBezTo>
                      <a:pt x="294" y="387"/>
                      <a:pt x="303" y="390"/>
                      <a:pt x="306" y="395"/>
                    </a:cubicBezTo>
                    <a:cubicBezTo>
                      <a:pt x="300" y="397"/>
                      <a:pt x="296" y="402"/>
                      <a:pt x="295" y="408"/>
                    </a:cubicBezTo>
                    <a:cubicBezTo>
                      <a:pt x="291" y="403"/>
                      <a:pt x="283" y="400"/>
                      <a:pt x="276" y="401"/>
                    </a:cubicBezTo>
                    <a:cubicBezTo>
                      <a:pt x="277" y="399"/>
                      <a:pt x="279" y="396"/>
                      <a:pt x="280" y="394"/>
                    </a:cubicBezTo>
                    <a:cubicBezTo>
                      <a:pt x="282" y="391"/>
                      <a:pt x="285" y="390"/>
                      <a:pt x="288" y="389"/>
                    </a:cubicBezTo>
                    <a:close/>
                    <a:moveTo>
                      <a:pt x="266" y="383"/>
                    </a:moveTo>
                    <a:cubicBezTo>
                      <a:pt x="270" y="382"/>
                      <a:pt x="274" y="382"/>
                      <a:pt x="277" y="383"/>
                    </a:cubicBezTo>
                    <a:cubicBezTo>
                      <a:pt x="280" y="383"/>
                      <a:pt x="284" y="385"/>
                      <a:pt x="285" y="388"/>
                    </a:cubicBezTo>
                    <a:cubicBezTo>
                      <a:pt x="283" y="389"/>
                      <a:pt x="281" y="391"/>
                      <a:pt x="279" y="393"/>
                    </a:cubicBezTo>
                    <a:cubicBezTo>
                      <a:pt x="277" y="395"/>
                      <a:pt x="275" y="399"/>
                      <a:pt x="275" y="402"/>
                    </a:cubicBezTo>
                    <a:cubicBezTo>
                      <a:pt x="274" y="402"/>
                      <a:pt x="274" y="402"/>
                      <a:pt x="274" y="402"/>
                    </a:cubicBezTo>
                    <a:cubicBezTo>
                      <a:pt x="273" y="399"/>
                      <a:pt x="269" y="397"/>
                      <a:pt x="266" y="396"/>
                    </a:cubicBezTo>
                    <a:cubicBezTo>
                      <a:pt x="262" y="394"/>
                      <a:pt x="258" y="394"/>
                      <a:pt x="254" y="396"/>
                    </a:cubicBezTo>
                    <a:cubicBezTo>
                      <a:pt x="254" y="389"/>
                      <a:pt x="260" y="384"/>
                      <a:pt x="266" y="383"/>
                    </a:cubicBezTo>
                    <a:close/>
                    <a:moveTo>
                      <a:pt x="263" y="397"/>
                    </a:moveTo>
                    <a:cubicBezTo>
                      <a:pt x="266" y="397"/>
                      <a:pt x="271" y="400"/>
                      <a:pt x="272" y="402"/>
                    </a:cubicBezTo>
                    <a:cubicBezTo>
                      <a:pt x="267" y="405"/>
                      <a:pt x="260" y="411"/>
                      <a:pt x="262" y="418"/>
                    </a:cubicBezTo>
                    <a:cubicBezTo>
                      <a:pt x="262" y="418"/>
                      <a:pt x="262" y="418"/>
                      <a:pt x="262" y="418"/>
                    </a:cubicBezTo>
                    <a:cubicBezTo>
                      <a:pt x="262" y="418"/>
                      <a:pt x="262" y="418"/>
                      <a:pt x="262" y="418"/>
                    </a:cubicBezTo>
                    <a:cubicBezTo>
                      <a:pt x="257" y="412"/>
                      <a:pt x="247" y="411"/>
                      <a:pt x="240" y="413"/>
                    </a:cubicBezTo>
                    <a:cubicBezTo>
                      <a:pt x="240" y="413"/>
                      <a:pt x="240" y="413"/>
                      <a:pt x="240" y="413"/>
                    </a:cubicBezTo>
                    <a:cubicBezTo>
                      <a:pt x="239" y="405"/>
                      <a:pt x="245" y="401"/>
                      <a:pt x="251" y="398"/>
                    </a:cubicBezTo>
                    <a:cubicBezTo>
                      <a:pt x="255" y="397"/>
                      <a:pt x="259" y="396"/>
                      <a:pt x="263" y="397"/>
                    </a:cubicBezTo>
                    <a:close/>
                    <a:moveTo>
                      <a:pt x="231" y="393"/>
                    </a:moveTo>
                    <a:cubicBezTo>
                      <a:pt x="234" y="392"/>
                      <a:pt x="238" y="391"/>
                      <a:pt x="241" y="392"/>
                    </a:cubicBezTo>
                    <a:cubicBezTo>
                      <a:pt x="245" y="393"/>
                      <a:pt x="247" y="394"/>
                      <a:pt x="250" y="397"/>
                    </a:cubicBezTo>
                    <a:cubicBezTo>
                      <a:pt x="243" y="400"/>
                      <a:pt x="237" y="405"/>
                      <a:pt x="238" y="413"/>
                    </a:cubicBezTo>
                    <a:cubicBezTo>
                      <a:pt x="238" y="413"/>
                      <a:pt x="238" y="413"/>
                      <a:pt x="238" y="413"/>
                    </a:cubicBezTo>
                    <a:cubicBezTo>
                      <a:pt x="238" y="413"/>
                      <a:pt x="238" y="413"/>
                      <a:pt x="238" y="413"/>
                    </a:cubicBezTo>
                    <a:cubicBezTo>
                      <a:pt x="236" y="408"/>
                      <a:pt x="225" y="408"/>
                      <a:pt x="221" y="409"/>
                    </a:cubicBezTo>
                    <a:cubicBezTo>
                      <a:pt x="220" y="409"/>
                      <a:pt x="220" y="409"/>
                      <a:pt x="220" y="409"/>
                    </a:cubicBezTo>
                    <a:cubicBezTo>
                      <a:pt x="218" y="402"/>
                      <a:pt x="225" y="396"/>
                      <a:pt x="231" y="393"/>
                    </a:cubicBezTo>
                    <a:close/>
                    <a:moveTo>
                      <a:pt x="221" y="411"/>
                    </a:moveTo>
                    <a:cubicBezTo>
                      <a:pt x="225" y="410"/>
                      <a:pt x="234" y="409"/>
                      <a:pt x="237" y="414"/>
                    </a:cubicBezTo>
                    <a:cubicBezTo>
                      <a:pt x="230" y="417"/>
                      <a:pt x="225" y="424"/>
                      <a:pt x="228" y="431"/>
                    </a:cubicBezTo>
                    <a:cubicBezTo>
                      <a:pt x="228" y="431"/>
                      <a:pt x="228" y="431"/>
                      <a:pt x="228" y="431"/>
                    </a:cubicBezTo>
                    <a:cubicBezTo>
                      <a:pt x="228" y="431"/>
                      <a:pt x="228" y="431"/>
                      <a:pt x="227" y="431"/>
                    </a:cubicBezTo>
                    <a:cubicBezTo>
                      <a:pt x="227" y="430"/>
                      <a:pt x="225" y="430"/>
                      <a:pt x="224" y="429"/>
                    </a:cubicBezTo>
                    <a:cubicBezTo>
                      <a:pt x="222" y="428"/>
                      <a:pt x="220" y="427"/>
                      <a:pt x="217" y="426"/>
                    </a:cubicBezTo>
                    <a:cubicBezTo>
                      <a:pt x="214" y="426"/>
                      <a:pt x="210" y="426"/>
                      <a:pt x="207" y="428"/>
                    </a:cubicBezTo>
                    <a:cubicBezTo>
                      <a:pt x="206" y="419"/>
                      <a:pt x="213" y="412"/>
                      <a:pt x="221" y="411"/>
                    </a:cubicBezTo>
                    <a:close/>
                    <a:moveTo>
                      <a:pt x="220" y="449"/>
                    </a:moveTo>
                    <a:cubicBezTo>
                      <a:pt x="213" y="444"/>
                      <a:pt x="204" y="442"/>
                      <a:pt x="197" y="448"/>
                    </a:cubicBezTo>
                    <a:cubicBezTo>
                      <a:pt x="196" y="445"/>
                      <a:pt x="197" y="441"/>
                      <a:pt x="198" y="439"/>
                    </a:cubicBezTo>
                    <a:cubicBezTo>
                      <a:pt x="199" y="435"/>
                      <a:pt x="201" y="432"/>
                      <a:pt x="204" y="431"/>
                    </a:cubicBezTo>
                    <a:cubicBezTo>
                      <a:pt x="211" y="427"/>
                      <a:pt x="221" y="426"/>
                      <a:pt x="226" y="432"/>
                    </a:cubicBezTo>
                    <a:cubicBezTo>
                      <a:pt x="221" y="436"/>
                      <a:pt x="218" y="443"/>
                      <a:pt x="220" y="449"/>
                    </a:cubicBezTo>
                    <a:close/>
                    <a:moveTo>
                      <a:pt x="196" y="410"/>
                    </a:moveTo>
                    <a:cubicBezTo>
                      <a:pt x="200" y="408"/>
                      <a:pt x="204" y="407"/>
                      <a:pt x="207" y="407"/>
                    </a:cubicBezTo>
                    <a:cubicBezTo>
                      <a:pt x="210" y="407"/>
                      <a:pt x="215" y="408"/>
                      <a:pt x="217" y="410"/>
                    </a:cubicBezTo>
                    <a:cubicBezTo>
                      <a:pt x="210" y="413"/>
                      <a:pt x="204" y="421"/>
                      <a:pt x="205" y="428"/>
                    </a:cubicBezTo>
                    <a:cubicBezTo>
                      <a:pt x="205" y="428"/>
                      <a:pt x="205" y="428"/>
                      <a:pt x="205" y="428"/>
                    </a:cubicBezTo>
                    <a:cubicBezTo>
                      <a:pt x="200" y="424"/>
                      <a:pt x="193" y="425"/>
                      <a:pt x="187" y="427"/>
                    </a:cubicBezTo>
                    <a:cubicBezTo>
                      <a:pt x="185" y="420"/>
                      <a:pt x="191" y="413"/>
                      <a:pt x="196" y="410"/>
                    </a:cubicBezTo>
                    <a:close/>
                    <a:moveTo>
                      <a:pt x="184" y="430"/>
                    </a:moveTo>
                    <a:cubicBezTo>
                      <a:pt x="190" y="426"/>
                      <a:pt x="198" y="426"/>
                      <a:pt x="203" y="429"/>
                    </a:cubicBezTo>
                    <a:cubicBezTo>
                      <a:pt x="200" y="431"/>
                      <a:pt x="198" y="434"/>
                      <a:pt x="196" y="438"/>
                    </a:cubicBezTo>
                    <a:cubicBezTo>
                      <a:pt x="195" y="440"/>
                      <a:pt x="194" y="445"/>
                      <a:pt x="195" y="448"/>
                    </a:cubicBezTo>
                    <a:cubicBezTo>
                      <a:pt x="190" y="444"/>
                      <a:pt x="183" y="445"/>
                      <a:pt x="177" y="447"/>
                    </a:cubicBezTo>
                    <a:cubicBezTo>
                      <a:pt x="177" y="447"/>
                      <a:pt x="177" y="447"/>
                      <a:pt x="177" y="447"/>
                    </a:cubicBezTo>
                    <a:cubicBezTo>
                      <a:pt x="174" y="441"/>
                      <a:pt x="179" y="433"/>
                      <a:pt x="184" y="430"/>
                    </a:cubicBezTo>
                    <a:close/>
                    <a:moveTo>
                      <a:pt x="193" y="466"/>
                    </a:moveTo>
                    <a:cubicBezTo>
                      <a:pt x="191" y="465"/>
                      <a:pt x="187" y="464"/>
                      <a:pt x="184" y="464"/>
                    </a:cubicBezTo>
                    <a:cubicBezTo>
                      <a:pt x="179" y="464"/>
                      <a:pt x="174" y="465"/>
                      <a:pt x="171" y="469"/>
                    </a:cubicBezTo>
                    <a:cubicBezTo>
                      <a:pt x="170" y="469"/>
                      <a:pt x="170" y="470"/>
                      <a:pt x="169" y="470"/>
                    </a:cubicBezTo>
                    <a:cubicBezTo>
                      <a:pt x="164" y="464"/>
                      <a:pt x="168" y="455"/>
                      <a:pt x="174" y="451"/>
                    </a:cubicBezTo>
                    <a:cubicBezTo>
                      <a:pt x="180" y="446"/>
                      <a:pt x="189" y="446"/>
                      <a:pt x="195" y="450"/>
                    </a:cubicBezTo>
                    <a:cubicBezTo>
                      <a:pt x="193" y="452"/>
                      <a:pt x="192" y="456"/>
                      <a:pt x="192" y="459"/>
                    </a:cubicBezTo>
                    <a:cubicBezTo>
                      <a:pt x="192" y="461"/>
                      <a:pt x="192" y="464"/>
                      <a:pt x="193" y="466"/>
                    </a:cubicBezTo>
                    <a:close/>
                    <a:moveTo>
                      <a:pt x="159" y="435"/>
                    </a:moveTo>
                    <a:cubicBezTo>
                      <a:pt x="164" y="429"/>
                      <a:pt x="174" y="427"/>
                      <a:pt x="181" y="431"/>
                    </a:cubicBezTo>
                    <a:cubicBezTo>
                      <a:pt x="176" y="435"/>
                      <a:pt x="172" y="442"/>
                      <a:pt x="175" y="448"/>
                    </a:cubicBezTo>
                    <a:cubicBezTo>
                      <a:pt x="174" y="449"/>
                      <a:pt x="173" y="449"/>
                      <a:pt x="173" y="450"/>
                    </a:cubicBezTo>
                    <a:cubicBezTo>
                      <a:pt x="172" y="450"/>
                      <a:pt x="171" y="451"/>
                      <a:pt x="170" y="452"/>
                    </a:cubicBezTo>
                    <a:cubicBezTo>
                      <a:pt x="168" y="451"/>
                      <a:pt x="167" y="451"/>
                      <a:pt x="165" y="451"/>
                    </a:cubicBezTo>
                    <a:cubicBezTo>
                      <a:pt x="163" y="451"/>
                      <a:pt x="161" y="451"/>
                      <a:pt x="159" y="452"/>
                    </a:cubicBezTo>
                    <a:cubicBezTo>
                      <a:pt x="157" y="452"/>
                      <a:pt x="155" y="453"/>
                      <a:pt x="153" y="454"/>
                    </a:cubicBezTo>
                    <a:cubicBezTo>
                      <a:pt x="149" y="448"/>
                      <a:pt x="154" y="439"/>
                      <a:pt x="159" y="435"/>
                    </a:cubicBezTo>
                    <a:close/>
                    <a:moveTo>
                      <a:pt x="151" y="459"/>
                    </a:moveTo>
                    <a:cubicBezTo>
                      <a:pt x="153" y="456"/>
                      <a:pt x="157" y="454"/>
                      <a:pt x="160" y="453"/>
                    </a:cubicBezTo>
                    <a:cubicBezTo>
                      <a:pt x="162" y="453"/>
                      <a:pt x="164" y="452"/>
                      <a:pt x="166" y="453"/>
                    </a:cubicBezTo>
                    <a:cubicBezTo>
                      <a:pt x="167" y="453"/>
                      <a:pt x="168" y="453"/>
                      <a:pt x="169" y="453"/>
                    </a:cubicBezTo>
                    <a:cubicBezTo>
                      <a:pt x="165" y="458"/>
                      <a:pt x="164" y="466"/>
                      <a:pt x="168" y="471"/>
                    </a:cubicBezTo>
                    <a:cubicBezTo>
                      <a:pt x="161" y="468"/>
                      <a:pt x="153" y="473"/>
                      <a:pt x="149" y="477"/>
                    </a:cubicBezTo>
                    <a:cubicBezTo>
                      <a:pt x="145" y="472"/>
                      <a:pt x="146" y="464"/>
                      <a:pt x="151" y="459"/>
                    </a:cubicBezTo>
                    <a:close/>
                    <a:moveTo>
                      <a:pt x="170" y="491"/>
                    </a:moveTo>
                    <a:cubicBezTo>
                      <a:pt x="163" y="489"/>
                      <a:pt x="155" y="491"/>
                      <a:pt x="150" y="497"/>
                    </a:cubicBezTo>
                    <a:cubicBezTo>
                      <a:pt x="146" y="492"/>
                      <a:pt x="146" y="483"/>
                      <a:pt x="151" y="478"/>
                    </a:cubicBezTo>
                    <a:cubicBezTo>
                      <a:pt x="155" y="474"/>
                      <a:pt x="162" y="471"/>
                      <a:pt x="168" y="472"/>
                    </a:cubicBezTo>
                    <a:cubicBezTo>
                      <a:pt x="165" y="478"/>
                      <a:pt x="166" y="486"/>
                      <a:pt x="170" y="491"/>
                    </a:cubicBezTo>
                    <a:close/>
                    <a:moveTo>
                      <a:pt x="147" y="510"/>
                    </a:moveTo>
                    <a:cubicBezTo>
                      <a:pt x="147" y="512"/>
                      <a:pt x="148" y="514"/>
                      <a:pt x="149" y="516"/>
                    </a:cubicBezTo>
                    <a:cubicBezTo>
                      <a:pt x="150" y="518"/>
                      <a:pt x="151" y="519"/>
                      <a:pt x="152" y="520"/>
                    </a:cubicBezTo>
                    <a:cubicBezTo>
                      <a:pt x="146" y="519"/>
                      <a:pt x="139" y="522"/>
                      <a:pt x="135" y="528"/>
                    </a:cubicBezTo>
                    <a:cubicBezTo>
                      <a:pt x="131" y="522"/>
                      <a:pt x="131" y="515"/>
                      <a:pt x="134" y="508"/>
                    </a:cubicBezTo>
                    <a:cubicBezTo>
                      <a:pt x="137" y="502"/>
                      <a:pt x="142" y="499"/>
                      <a:pt x="149" y="499"/>
                    </a:cubicBezTo>
                    <a:cubicBezTo>
                      <a:pt x="147" y="502"/>
                      <a:pt x="146" y="506"/>
                      <a:pt x="147" y="510"/>
                    </a:cubicBezTo>
                    <a:close/>
                    <a:moveTo>
                      <a:pt x="134" y="544"/>
                    </a:moveTo>
                    <a:cubicBezTo>
                      <a:pt x="136" y="547"/>
                      <a:pt x="139" y="549"/>
                      <a:pt x="142" y="550"/>
                    </a:cubicBezTo>
                    <a:cubicBezTo>
                      <a:pt x="138" y="550"/>
                      <a:pt x="134" y="553"/>
                      <a:pt x="131" y="555"/>
                    </a:cubicBezTo>
                    <a:cubicBezTo>
                      <a:pt x="129" y="558"/>
                      <a:pt x="127" y="562"/>
                      <a:pt x="126" y="566"/>
                    </a:cubicBezTo>
                    <a:cubicBezTo>
                      <a:pt x="121" y="561"/>
                      <a:pt x="117" y="554"/>
                      <a:pt x="119" y="547"/>
                    </a:cubicBezTo>
                    <a:cubicBezTo>
                      <a:pt x="120" y="540"/>
                      <a:pt x="126" y="534"/>
                      <a:pt x="133" y="534"/>
                    </a:cubicBezTo>
                    <a:cubicBezTo>
                      <a:pt x="132" y="537"/>
                      <a:pt x="133" y="541"/>
                      <a:pt x="134" y="544"/>
                    </a:cubicBezTo>
                    <a:close/>
                    <a:moveTo>
                      <a:pt x="118" y="544"/>
                    </a:moveTo>
                    <a:cubicBezTo>
                      <a:pt x="112" y="539"/>
                      <a:pt x="110" y="532"/>
                      <a:pt x="113" y="525"/>
                    </a:cubicBezTo>
                    <a:cubicBezTo>
                      <a:pt x="115" y="517"/>
                      <a:pt x="123" y="513"/>
                      <a:pt x="131" y="513"/>
                    </a:cubicBezTo>
                    <a:cubicBezTo>
                      <a:pt x="129" y="518"/>
                      <a:pt x="131" y="524"/>
                      <a:pt x="134" y="529"/>
                    </a:cubicBezTo>
                    <a:cubicBezTo>
                      <a:pt x="134" y="530"/>
                      <a:pt x="133" y="531"/>
                      <a:pt x="133" y="532"/>
                    </a:cubicBezTo>
                    <a:cubicBezTo>
                      <a:pt x="126" y="532"/>
                      <a:pt x="120" y="538"/>
                      <a:pt x="118" y="544"/>
                    </a:cubicBezTo>
                    <a:close/>
                    <a:moveTo>
                      <a:pt x="129" y="467"/>
                    </a:moveTo>
                    <a:cubicBezTo>
                      <a:pt x="131" y="463"/>
                      <a:pt x="134" y="461"/>
                      <a:pt x="138" y="459"/>
                    </a:cubicBezTo>
                    <a:cubicBezTo>
                      <a:pt x="142" y="458"/>
                      <a:pt x="145" y="459"/>
                      <a:pt x="149" y="459"/>
                    </a:cubicBezTo>
                    <a:cubicBezTo>
                      <a:pt x="144" y="465"/>
                      <a:pt x="144" y="473"/>
                      <a:pt x="148" y="479"/>
                    </a:cubicBezTo>
                    <a:cubicBezTo>
                      <a:pt x="148" y="479"/>
                      <a:pt x="148" y="479"/>
                      <a:pt x="148" y="480"/>
                    </a:cubicBezTo>
                    <a:cubicBezTo>
                      <a:pt x="140" y="478"/>
                      <a:pt x="132" y="481"/>
                      <a:pt x="128" y="487"/>
                    </a:cubicBezTo>
                    <a:cubicBezTo>
                      <a:pt x="123" y="482"/>
                      <a:pt x="125" y="473"/>
                      <a:pt x="129" y="467"/>
                    </a:cubicBezTo>
                    <a:close/>
                    <a:moveTo>
                      <a:pt x="128" y="490"/>
                    </a:moveTo>
                    <a:cubicBezTo>
                      <a:pt x="132" y="482"/>
                      <a:pt x="140" y="481"/>
                      <a:pt x="147" y="481"/>
                    </a:cubicBezTo>
                    <a:cubicBezTo>
                      <a:pt x="145" y="486"/>
                      <a:pt x="145" y="493"/>
                      <a:pt x="148" y="497"/>
                    </a:cubicBezTo>
                    <a:cubicBezTo>
                      <a:pt x="142" y="497"/>
                      <a:pt x="136" y="502"/>
                      <a:pt x="133" y="508"/>
                    </a:cubicBezTo>
                    <a:cubicBezTo>
                      <a:pt x="132" y="508"/>
                      <a:pt x="132" y="508"/>
                      <a:pt x="132" y="509"/>
                    </a:cubicBezTo>
                    <a:cubicBezTo>
                      <a:pt x="126" y="505"/>
                      <a:pt x="125" y="496"/>
                      <a:pt x="128" y="490"/>
                    </a:cubicBezTo>
                    <a:close/>
                    <a:moveTo>
                      <a:pt x="108" y="504"/>
                    </a:moveTo>
                    <a:cubicBezTo>
                      <a:pt x="109" y="501"/>
                      <a:pt x="112" y="498"/>
                      <a:pt x="115" y="496"/>
                    </a:cubicBezTo>
                    <a:cubicBezTo>
                      <a:pt x="117" y="494"/>
                      <a:pt x="119" y="494"/>
                      <a:pt x="121" y="493"/>
                    </a:cubicBezTo>
                    <a:cubicBezTo>
                      <a:pt x="122" y="493"/>
                      <a:pt x="124" y="493"/>
                      <a:pt x="126" y="492"/>
                    </a:cubicBezTo>
                    <a:cubicBezTo>
                      <a:pt x="124" y="499"/>
                      <a:pt x="126" y="507"/>
                      <a:pt x="131" y="511"/>
                    </a:cubicBezTo>
                    <a:cubicBezTo>
                      <a:pt x="131" y="511"/>
                      <a:pt x="131" y="511"/>
                      <a:pt x="131" y="511"/>
                    </a:cubicBezTo>
                    <a:cubicBezTo>
                      <a:pt x="123" y="511"/>
                      <a:pt x="115" y="515"/>
                      <a:pt x="111" y="523"/>
                    </a:cubicBezTo>
                    <a:cubicBezTo>
                      <a:pt x="106" y="518"/>
                      <a:pt x="105" y="511"/>
                      <a:pt x="108" y="504"/>
                    </a:cubicBezTo>
                    <a:close/>
                    <a:moveTo>
                      <a:pt x="95" y="543"/>
                    </a:moveTo>
                    <a:cubicBezTo>
                      <a:pt x="96" y="535"/>
                      <a:pt x="103" y="530"/>
                      <a:pt x="110" y="528"/>
                    </a:cubicBezTo>
                    <a:cubicBezTo>
                      <a:pt x="109" y="535"/>
                      <a:pt x="112" y="542"/>
                      <a:pt x="117" y="545"/>
                    </a:cubicBezTo>
                    <a:cubicBezTo>
                      <a:pt x="117" y="545"/>
                      <a:pt x="117" y="545"/>
                      <a:pt x="117" y="546"/>
                    </a:cubicBezTo>
                    <a:cubicBezTo>
                      <a:pt x="117" y="546"/>
                      <a:pt x="117" y="546"/>
                      <a:pt x="117" y="546"/>
                    </a:cubicBezTo>
                    <a:cubicBezTo>
                      <a:pt x="116" y="546"/>
                      <a:pt x="114" y="547"/>
                      <a:pt x="113" y="548"/>
                    </a:cubicBezTo>
                    <a:cubicBezTo>
                      <a:pt x="111" y="548"/>
                      <a:pt x="109" y="549"/>
                      <a:pt x="108" y="551"/>
                    </a:cubicBezTo>
                    <a:cubicBezTo>
                      <a:pt x="105" y="553"/>
                      <a:pt x="103" y="557"/>
                      <a:pt x="102" y="560"/>
                    </a:cubicBezTo>
                    <a:cubicBezTo>
                      <a:pt x="95" y="557"/>
                      <a:pt x="94" y="549"/>
                      <a:pt x="95" y="543"/>
                    </a:cubicBezTo>
                    <a:close/>
                    <a:moveTo>
                      <a:pt x="102" y="602"/>
                    </a:moveTo>
                    <a:cubicBezTo>
                      <a:pt x="95" y="599"/>
                      <a:pt x="91" y="592"/>
                      <a:pt x="92" y="584"/>
                    </a:cubicBezTo>
                    <a:cubicBezTo>
                      <a:pt x="92" y="577"/>
                      <a:pt x="96" y="572"/>
                      <a:pt x="101" y="568"/>
                    </a:cubicBezTo>
                    <a:cubicBezTo>
                      <a:pt x="102" y="575"/>
                      <a:pt x="107" y="582"/>
                      <a:pt x="114" y="584"/>
                    </a:cubicBezTo>
                    <a:cubicBezTo>
                      <a:pt x="107" y="586"/>
                      <a:pt x="102" y="594"/>
                      <a:pt x="102" y="602"/>
                    </a:cubicBezTo>
                    <a:close/>
                    <a:moveTo>
                      <a:pt x="103" y="564"/>
                    </a:moveTo>
                    <a:cubicBezTo>
                      <a:pt x="103" y="559"/>
                      <a:pt x="106" y="555"/>
                      <a:pt x="109" y="552"/>
                    </a:cubicBezTo>
                    <a:cubicBezTo>
                      <a:pt x="111" y="550"/>
                      <a:pt x="114" y="548"/>
                      <a:pt x="117" y="548"/>
                    </a:cubicBezTo>
                    <a:cubicBezTo>
                      <a:pt x="116" y="555"/>
                      <a:pt x="120" y="562"/>
                      <a:pt x="126" y="567"/>
                    </a:cubicBezTo>
                    <a:cubicBezTo>
                      <a:pt x="126" y="567"/>
                      <a:pt x="126" y="567"/>
                      <a:pt x="126" y="568"/>
                    </a:cubicBezTo>
                    <a:cubicBezTo>
                      <a:pt x="126" y="568"/>
                      <a:pt x="126" y="568"/>
                      <a:pt x="126" y="568"/>
                    </a:cubicBezTo>
                    <a:cubicBezTo>
                      <a:pt x="126" y="568"/>
                      <a:pt x="126" y="569"/>
                      <a:pt x="126" y="570"/>
                    </a:cubicBezTo>
                    <a:cubicBezTo>
                      <a:pt x="121" y="572"/>
                      <a:pt x="117" y="577"/>
                      <a:pt x="116" y="583"/>
                    </a:cubicBezTo>
                    <a:cubicBezTo>
                      <a:pt x="107" y="580"/>
                      <a:pt x="102" y="572"/>
                      <a:pt x="103" y="564"/>
                    </a:cubicBezTo>
                    <a:close/>
                    <a:moveTo>
                      <a:pt x="126" y="602"/>
                    </a:moveTo>
                    <a:cubicBezTo>
                      <a:pt x="121" y="599"/>
                      <a:pt x="117" y="594"/>
                      <a:pt x="117" y="587"/>
                    </a:cubicBezTo>
                    <a:cubicBezTo>
                      <a:pt x="116" y="580"/>
                      <a:pt x="121" y="575"/>
                      <a:pt x="127" y="571"/>
                    </a:cubicBezTo>
                    <a:cubicBezTo>
                      <a:pt x="127" y="574"/>
                      <a:pt x="129" y="577"/>
                      <a:pt x="131" y="579"/>
                    </a:cubicBezTo>
                    <a:cubicBezTo>
                      <a:pt x="132" y="581"/>
                      <a:pt x="134" y="583"/>
                      <a:pt x="136" y="584"/>
                    </a:cubicBezTo>
                    <a:cubicBezTo>
                      <a:pt x="137" y="584"/>
                      <a:pt x="138" y="584"/>
                      <a:pt x="139" y="585"/>
                    </a:cubicBezTo>
                    <a:cubicBezTo>
                      <a:pt x="132" y="586"/>
                      <a:pt x="126" y="594"/>
                      <a:pt x="126" y="602"/>
                    </a:cubicBezTo>
                    <a:close/>
                    <a:moveTo>
                      <a:pt x="142" y="567"/>
                    </a:moveTo>
                    <a:cubicBezTo>
                      <a:pt x="142" y="572"/>
                      <a:pt x="142" y="578"/>
                      <a:pt x="142" y="584"/>
                    </a:cubicBezTo>
                    <a:cubicBezTo>
                      <a:pt x="140" y="583"/>
                      <a:pt x="139" y="583"/>
                      <a:pt x="137" y="582"/>
                    </a:cubicBezTo>
                    <a:cubicBezTo>
                      <a:pt x="135" y="582"/>
                      <a:pt x="134" y="580"/>
                      <a:pt x="132" y="579"/>
                    </a:cubicBezTo>
                    <a:cubicBezTo>
                      <a:pt x="130" y="576"/>
                      <a:pt x="128" y="572"/>
                      <a:pt x="128" y="568"/>
                    </a:cubicBezTo>
                    <a:cubicBezTo>
                      <a:pt x="128" y="564"/>
                      <a:pt x="129" y="560"/>
                      <a:pt x="132" y="557"/>
                    </a:cubicBezTo>
                    <a:cubicBezTo>
                      <a:pt x="135" y="554"/>
                      <a:pt x="139" y="552"/>
                      <a:pt x="144" y="551"/>
                    </a:cubicBezTo>
                    <a:cubicBezTo>
                      <a:pt x="143" y="556"/>
                      <a:pt x="142" y="561"/>
                      <a:pt x="142" y="567"/>
                    </a:cubicBezTo>
                    <a:close/>
                    <a:moveTo>
                      <a:pt x="144" y="549"/>
                    </a:moveTo>
                    <a:cubicBezTo>
                      <a:pt x="141" y="548"/>
                      <a:pt x="138" y="546"/>
                      <a:pt x="136" y="543"/>
                    </a:cubicBezTo>
                    <a:cubicBezTo>
                      <a:pt x="134" y="540"/>
                      <a:pt x="134" y="536"/>
                      <a:pt x="134" y="533"/>
                    </a:cubicBezTo>
                    <a:cubicBezTo>
                      <a:pt x="135" y="530"/>
                      <a:pt x="138" y="526"/>
                      <a:pt x="141" y="524"/>
                    </a:cubicBezTo>
                    <a:cubicBezTo>
                      <a:pt x="144" y="522"/>
                      <a:pt x="149" y="521"/>
                      <a:pt x="153" y="522"/>
                    </a:cubicBezTo>
                    <a:cubicBezTo>
                      <a:pt x="149" y="530"/>
                      <a:pt x="146" y="539"/>
                      <a:pt x="144" y="549"/>
                    </a:cubicBezTo>
                    <a:close/>
                    <a:moveTo>
                      <a:pt x="163" y="505"/>
                    </a:moveTo>
                    <a:cubicBezTo>
                      <a:pt x="160" y="509"/>
                      <a:pt x="157" y="514"/>
                      <a:pt x="154" y="519"/>
                    </a:cubicBezTo>
                    <a:cubicBezTo>
                      <a:pt x="153" y="518"/>
                      <a:pt x="152" y="517"/>
                      <a:pt x="151" y="516"/>
                    </a:cubicBezTo>
                    <a:cubicBezTo>
                      <a:pt x="150" y="514"/>
                      <a:pt x="149" y="513"/>
                      <a:pt x="148" y="511"/>
                    </a:cubicBezTo>
                    <a:cubicBezTo>
                      <a:pt x="147" y="506"/>
                      <a:pt x="148" y="502"/>
                      <a:pt x="151" y="498"/>
                    </a:cubicBezTo>
                    <a:cubicBezTo>
                      <a:pt x="155" y="492"/>
                      <a:pt x="164" y="491"/>
                      <a:pt x="171" y="493"/>
                    </a:cubicBezTo>
                    <a:cubicBezTo>
                      <a:pt x="168" y="497"/>
                      <a:pt x="165" y="501"/>
                      <a:pt x="163" y="505"/>
                    </a:cubicBezTo>
                    <a:close/>
                    <a:moveTo>
                      <a:pt x="173" y="491"/>
                    </a:moveTo>
                    <a:cubicBezTo>
                      <a:pt x="167" y="486"/>
                      <a:pt x="166" y="476"/>
                      <a:pt x="171" y="470"/>
                    </a:cubicBezTo>
                    <a:cubicBezTo>
                      <a:pt x="177" y="464"/>
                      <a:pt x="189" y="464"/>
                      <a:pt x="195" y="469"/>
                    </a:cubicBezTo>
                    <a:cubicBezTo>
                      <a:pt x="187" y="476"/>
                      <a:pt x="179" y="483"/>
                      <a:pt x="173" y="491"/>
                    </a:cubicBezTo>
                    <a:close/>
                    <a:moveTo>
                      <a:pt x="206" y="461"/>
                    </a:moveTo>
                    <a:cubicBezTo>
                      <a:pt x="203" y="463"/>
                      <a:pt x="200" y="465"/>
                      <a:pt x="196" y="468"/>
                    </a:cubicBezTo>
                    <a:cubicBezTo>
                      <a:pt x="192" y="463"/>
                      <a:pt x="194" y="454"/>
                      <a:pt x="198" y="450"/>
                    </a:cubicBezTo>
                    <a:cubicBezTo>
                      <a:pt x="201" y="447"/>
                      <a:pt x="206" y="446"/>
                      <a:pt x="210" y="446"/>
                    </a:cubicBezTo>
                    <a:cubicBezTo>
                      <a:pt x="214" y="447"/>
                      <a:pt x="217" y="449"/>
                      <a:pt x="220" y="451"/>
                    </a:cubicBezTo>
                    <a:cubicBezTo>
                      <a:pt x="215" y="454"/>
                      <a:pt x="210" y="457"/>
                      <a:pt x="206" y="461"/>
                    </a:cubicBezTo>
                    <a:close/>
                    <a:moveTo>
                      <a:pt x="222" y="450"/>
                    </a:moveTo>
                    <a:cubicBezTo>
                      <a:pt x="219" y="444"/>
                      <a:pt x="223" y="436"/>
                      <a:pt x="229" y="433"/>
                    </a:cubicBezTo>
                    <a:cubicBezTo>
                      <a:pt x="236" y="428"/>
                      <a:pt x="244" y="431"/>
                      <a:pt x="249" y="437"/>
                    </a:cubicBezTo>
                    <a:cubicBezTo>
                      <a:pt x="240" y="441"/>
                      <a:pt x="231" y="445"/>
                      <a:pt x="222" y="450"/>
                    </a:cubicBezTo>
                    <a:close/>
                    <a:moveTo>
                      <a:pt x="229" y="430"/>
                    </a:moveTo>
                    <a:cubicBezTo>
                      <a:pt x="227" y="423"/>
                      <a:pt x="234" y="416"/>
                      <a:pt x="241" y="414"/>
                    </a:cubicBezTo>
                    <a:cubicBezTo>
                      <a:pt x="248" y="413"/>
                      <a:pt x="255" y="414"/>
                      <a:pt x="260" y="419"/>
                    </a:cubicBezTo>
                    <a:cubicBezTo>
                      <a:pt x="254" y="421"/>
                      <a:pt x="249" y="428"/>
                      <a:pt x="250" y="435"/>
                    </a:cubicBezTo>
                    <a:cubicBezTo>
                      <a:pt x="245" y="429"/>
                      <a:pt x="236" y="428"/>
                      <a:pt x="229" y="430"/>
                    </a:cubicBezTo>
                    <a:close/>
                    <a:moveTo>
                      <a:pt x="251" y="436"/>
                    </a:moveTo>
                    <a:cubicBezTo>
                      <a:pt x="250" y="428"/>
                      <a:pt x="256" y="421"/>
                      <a:pt x="263" y="419"/>
                    </a:cubicBezTo>
                    <a:cubicBezTo>
                      <a:pt x="269" y="417"/>
                      <a:pt x="279" y="419"/>
                      <a:pt x="282" y="425"/>
                    </a:cubicBezTo>
                    <a:cubicBezTo>
                      <a:pt x="272" y="428"/>
                      <a:pt x="262" y="432"/>
                      <a:pt x="251" y="436"/>
                    </a:cubicBezTo>
                    <a:close/>
                    <a:moveTo>
                      <a:pt x="283" y="421"/>
                    </a:moveTo>
                    <a:cubicBezTo>
                      <a:pt x="283" y="422"/>
                      <a:pt x="283" y="423"/>
                      <a:pt x="283" y="424"/>
                    </a:cubicBezTo>
                    <a:cubicBezTo>
                      <a:pt x="279" y="418"/>
                      <a:pt x="270" y="416"/>
                      <a:pt x="263" y="417"/>
                    </a:cubicBezTo>
                    <a:cubicBezTo>
                      <a:pt x="262" y="411"/>
                      <a:pt x="269" y="405"/>
                      <a:pt x="274" y="403"/>
                    </a:cubicBezTo>
                    <a:cubicBezTo>
                      <a:pt x="281" y="401"/>
                      <a:pt x="289" y="404"/>
                      <a:pt x="294" y="409"/>
                    </a:cubicBezTo>
                    <a:cubicBezTo>
                      <a:pt x="291" y="410"/>
                      <a:pt x="289" y="411"/>
                      <a:pt x="287" y="413"/>
                    </a:cubicBezTo>
                    <a:cubicBezTo>
                      <a:pt x="286" y="415"/>
                      <a:pt x="285" y="417"/>
                      <a:pt x="284" y="419"/>
                    </a:cubicBezTo>
                    <a:cubicBezTo>
                      <a:pt x="284" y="419"/>
                      <a:pt x="283" y="420"/>
                      <a:pt x="283" y="421"/>
                    </a:cubicBezTo>
                    <a:close/>
                    <a:moveTo>
                      <a:pt x="285" y="425"/>
                    </a:moveTo>
                    <a:cubicBezTo>
                      <a:pt x="285" y="424"/>
                      <a:pt x="285" y="422"/>
                      <a:pt x="285" y="421"/>
                    </a:cubicBezTo>
                    <a:cubicBezTo>
                      <a:pt x="285" y="419"/>
                      <a:pt x="286" y="417"/>
                      <a:pt x="287" y="416"/>
                    </a:cubicBezTo>
                    <a:cubicBezTo>
                      <a:pt x="289" y="413"/>
                      <a:pt x="292" y="411"/>
                      <a:pt x="296" y="410"/>
                    </a:cubicBezTo>
                    <a:cubicBezTo>
                      <a:pt x="302" y="409"/>
                      <a:pt x="310" y="413"/>
                      <a:pt x="312" y="419"/>
                    </a:cubicBezTo>
                    <a:cubicBezTo>
                      <a:pt x="303" y="421"/>
                      <a:pt x="294" y="422"/>
                      <a:pt x="285" y="425"/>
                    </a:cubicBezTo>
                    <a:close/>
                    <a:moveTo>
                      <a:pt x="312" y="416"/>
                    </a:moveTo>
                    <a:cubicBezTo>
                      <a:pt x="309" y="411"/>
                      <a:pt x="303" y="408"/>
                      <a:pt x="297" y="409"/>
                    </a:cubicBezTo>
                    <a:cubicBezTo>
                      <a:pt x="298" y="403"/>
                      <a:pt x="303" y="396"/>
                      <a:pt x="309" y="397"/>
                    </a:cubicBezTo>
                    <a:cubicBezTo>
                      <a:pt x="314" y="397"/>
                      <a:pt x="320" y="401"/>
                      <a:pt x="322" y="406"/>
                    </a:cubicBezTo>
                    <a:cubicBezTo>
                      <a:pt x="317" y="407"/>
                      <a:pt x="313" y="410"/>
                      <a:pt x="312" y="416"/>
                    </a:cubicBezTo>
                    <a:close/>
                    <a:moveTo>
                      <a:pt x="337" y="416"/>
                    </a:moveTo>
                    <a:cubicBezTo>
                      <a:pt x="329" y="416"/>
                      <a:pt x="321" y="417"/>
                      <a:pt x="313" y="419"/>
                    </a:cubicBezTo>
                    <a:cubicBezTo>
                      <a:pt x="314" y="415"/>
                      <a:pt x="315" y="413"/>
                      <a:pt x="317" y="410"/>
                    </a:cubicBezTo>
                    <a:cubicBezTo>
                      <a:pt x="319" y="408"/>
                      <a:pt x="323" y="407"/>
                      <a:pt x="326" y="406"/>
                    </a:cubicBezTo>
                    <a:cubicBezTo>
                      <a:pt x="332" y="406"/>
                      <a:pt x="340" y="409"/>
                      <a:pt x="343" y="415"/>
                    </a:cubicBezTo>
                    <a:cubicBezTo>
                      <a:pt x="341" y="415"/>
                      <a:pt x="339" y="415"/>
                      <a:pt x="337" y="416"/>
                    </a:cubicBezTo>
                    <a:close/>
                    <a:moveTo>
                      <a:pt x="325" y="405"/>
                    </a:moveTo>
                    <a:cubicBezTo>
                      <a:pt x="327" y="399"/>
                      <a:pt x="331" y="395"/>
                      <a:pt x="338" y="394"/>
                    </a:cubicBezTo>
                    <a:cubicBezTo>
                      <a:pt x="345" y="394"/>
                      <a:pt x="351" y="397"/>
                      <a:pt x="354" y="403"/>
                    </a:cubicBezTo>
                    <a:cubicBezTo>
                      <a:pt x="349" y="404"/>
                      <a:pt x="345" y="408"/>
                      <a:pt x="344" y="413"/>
                    </a:cubicBezTo>
                    <a:cubicBezTo>
                      <a:pt x="340" y="407"/>
                      <a:pt x="332" y="404"/>
                      <a:pt x="325" y="405"/>
                    </a:cubicBezTo>
                    <a:close/>
                    <a:moveTo>
                      <a:pt x="371" y="413"/>
                    </a:moveTo>
                    <a:cubicBezTo>
                      <a:pt x="362" y="414"/>
                      <a:pt x="353" y="414"/>
                      <a:pt x="345" y="415"/>
                    </a:cubicBezTo>
                    <a:cubicBezTo>
                      <a:pt x="346" y="409"/>
                      <a:pt x="351" y="404"/>
                      <a:pt x="358" y="404"/>
                    </a:cubicBezTo>
                    <a:cubicBezTo>
                      <a:pt x="364" y="403"/>
                      <a:pt x="369" y="407"/>
                      <a:pt x="371" y="412"/>
                    </a:cubicBezTo>
                    <a:cubicBezTo>
                      <a:pt x="371" y="413"/>
                      <a:pt x="371" y="413"/>
                      <a:pt x="371" y="413"/>
                    </a:cubicBezTo>
                    <a:close/>
                    <a:moveTo>
                      <a:pt x="358" y="402"/>
                    </a:moveTo>
                    <a:cubicBezTo>
                      <a:pt x="358" y="402"/>
                      <a:pt x="357" y="402"/>
                      <a:pt x="357" y="402"/>
                    </a:cubicBezTo>
                    <a:cubicBezTo>
                      <a:pt x="358" y="397"/>
                      <a:pt x="363" y="393"/>
                      <a:pt x="368" y="392"/>
                    </a:cubicBezTo>
                    <a:cubicBezTo>
                      <a:pt x="375" y="390"/>
                      <a:pt x="381" y="395"/>
                      <a:pt x="384" y="400"/>
                    </a:cubicBezTo>
                    <a:cubicBezTo>
                      <a:pt x="378" y="401"/>
                      <a:pt x="373" y="405"/>
                      <a:pt x="372" y="410"/>
                    </a:cubicBezTo>
                    <a:cubicBezTo>
                      <a:pt x="369" y="405"/>
                      <a:pt x="364" y="402"/>
                      <a:pt x="358" y="402"/>
                    </a:cubicBezTo>
                    <a:close/>
                    <a:moveTo>
                      <a:pt x="373" y="413"/>
                    </a:moveTo>
                    <a:cubicBezTo>
                      <a:pt x="373" y="413"/>
                      <a:pt x="373" y="412"/>
                      <a:pt x="373" y="412"/>
                    </a:cubicBezTo>
                    <a:cubicBezTo>
                      <a:pt x="374" y="406"/>
                      <a:pt x="379" y="403"/>
                      <a:pt x="385" y="402"/>
                    </a:cubicBezTo>
                    <a:cubicBezTo>
                      <a:pt x="385" y="402"/>
                      <a:pt x="385" y="402"/>
                      <a:pt x="385" y="402"/>
                    </a:cubicBezTo>
                    <a:cubicBezTo>
                      <a:pt x="393" y="400"/>
                      <a:pt x="402" y="404"/>
                      <a:pt x="402" y="412"/>
                    </a:cubicBezTo>
                    <a:cubicBezTo>
                      <a:pt x="393" y="413"/>
                      <a:pt x="383" y="413"/>
                      <a:pt x="373" y="413"/>
                    </a:cubicBezTo>
                    <a:close/>
                    <a:moveTo>
                      <a:pt x="387" y="400"/>
                    </a:moveTo>
                    <a:cubicBezTo>
                      <a:pt x="390" y="395"/>
                      <a:pt x="395" y="391"/>
                      <a:pt x="401" y="391"/>
                    </a:cubicBezTo>
                    <a:cubicBezTo>
                      <a:pt x="407" y="390"/>
                      <a:pt x="413" y="394"/>
                      <a:pt x="416" y="400"/>
                    </a:cubicBezTo>
                    <a:cubicBezTo>
                      <a:pt x="410" y="401"/>
                      <a:pt x="406" y="405"/>
                      <a:pt x="404" y="410"/>
                    </a:cubicBezTo>
                    <a:cubicBezTo>
                      <a:pt x="402" y="403"/>
                      <a:pt x="394" y="399"/>
                      <a:pt x="387" y="400"/>
                    </a:cubicBezTo>
                    <a:close/>
                    <a:moveTo>
                      <a:pt x="413" y="412"/>
                    </a:moveTo>
                    <a:cubicBezTo>
                      <a:pt x="410" y="412"/>
                      <a:pt x="407" y="412"/>
                      <a:pt x="404" y="412"/>
                    </a:cubicBezTo>
                    <a:cubicBezTo>
                      <a:pt x="406" y="406"/>
                      <a:pt x="412" y="401"/>
                      <a:pt x="418" y="401"/>
                    </a:cubicBezTo>
                    <a:cubicBezTo>
                      <a:pt x="425" y="401"/>
                      <a:pt x="430" y="406"/>
                      <a:pt x="432" y="412"/>
                    </a:cubicBezTo>
                    <a:cubicBezTo>
                      <a:pt x="426" y="412"/>
                      <a:pt x="419" y="412"/>
                      <a:pt x="413" y="412"/>
                    </a:cubicBezTo>
                    <a:close/>
                    <a:moveTo>
                      <a:pt x="419" y="399"/>
                    </a:moveTo>
                    <a:cubicBezTo>
                      <a:pt x="421" y="394"/>
                      <a:pt x="426" y="391"/>
                      <a:pt x="431" y="390"/>
                    </a:cubicBezTo>
                    <a:cubicBezTo>
                      <a:pt x="431" y="390"/>
                      <a:pt x="431" y="390"/>
                      <a:pt x="431" y="390"/>
                    </a:cubicBezTo>
                    <a:cubicBezTo>
                      <a:pt x="434" y="390"/>
                      <a:pt x="437" y="390"/>
                      <a:pt x="440" y="391"/>
                    </a:cubicBezTo>
                    <a:cubicBezTo>
                      <a:pt x="444" y="396"/>
                      <a:pt x="449" y="399"/>
                      <a:pt x="454" y="402"/>
                    </a:cubicBezTo>
                    <a:cubicBezTo>
                      <a:pt x="452" y="401"/>
                      <a:pt x="449" y="401"/>
                      <a:pt x="447" y="401"/>
                    </a:cubicBezTo>
                    <a:cubicBezTo>
                      <a:pt x="440" y="401"/>
                      <a:pt x="435" y="405"/>
                      <a:pt x="433" y="411"/>
                    </a:cubicBezTo>
                    <a:cubicBezTo>
                      <a:pt x="431" y="405"/>
                      <a:pt x="426" y="400"/>
                      <a:pt x="419" y="399"/>
                    </a:cubicBezTo>
                    <a:close/>
                    <a:moveTo>
                      <a:pt x="454" y="413"/>
                    </a:moveTo>
                    <a:cubicBezTo>
                      <a:pt x="447" y="413"/>
                      <a:pt x="441" y="412"/>
                      <a:pt x="434" y="412"/>
                    </a:cubicBezTo>
                    <a:cubicBezTo>
                      <a:pt x="436" y="406"/>
                      <a:pt x="440" y="402"/>
                      <a:pt x="447" y="402"/>
                    </a:cubicBezTo>
                    <a:cubicBezTo>
                      <a:pt x="453" y="402"/>
                      <a:pt x="459" y="406"/>
                      <a:pt x="461" y="413"/>
                    </a:cubicBezTo>
                    <a:cubicBezTo>
                      <a:pt x="461" y="413"/>
                      <a:pt x="461" y="413"/>
                      <a:pt x="461" y="413"/>
                    </a:cubicBezTo>
                    <a:cubicBezTo>
                      <a:pt x="459" y="413"/>
                      <a:pt x="456" y="413"/>
                      <a:pt x="454" y="413"/>
                    </a:cubicBezTo>
                    <a:close/>
                    <a:moveTo>
                      <a:pt x="457" y="404"/>
                    </a:moveTo>
                    <a:cubicBezTo>
                      <a:pt x="460" y="406"/>
                      <a:pt x="462" y="407"/>
                      <a:pt x="465" y="408"/>
                    </a:cubicBezTo>
                    <a:cubicBezTo>
                      <a:pt x="464" y="409"/>
                      <a:pt x="463" y="410"/>
                      <a:pt x="462" y="411"/>
                    </a:cubicBezTo>
                    <a:cubicBezTo>
                      <a:pt x="461" y="408"/>
                      <a:pt x="459" y="406"/>
                      <a:pt x="457" y="404"/>
                    </a:cubicBezTo>
                    <a:close/>
                    <a:moveTo>
                      <a:pt x="463" y="413"/>
                    </a:moveTo>
                    <a:cubicBezTo>
                      <a:pt x="464" y="411"/>
                      <a:pt x="465" y="409"/>
                      <a:pt x="467" y="409"/>
                    </a:cubicBezTo>
                    <a:cubicBezTo>
                      <a:pt x="470" y="410"/>
                      <a:pt x="474" y="411"/>
                      <a:pt x="477" y="412"/>
                    </a:cubicBezTo>
                    <a:cubicBezTo>
                      <a:pt x="473" y="412"/>
                      <a:pt x="468" y="412"/>
                      <a:pt x="463" y="413"/>
                    </a:cubicBezTo>
                    <a:close/>
                    <a:moveTo>
                      <a:pt x="593" y="368"/>
                    </a:moveTo>
                    <a:cubicBezTo>
                      <a:pt x="591" y="374"/>
                      <a:pt x="590" y="380"/>
                      <a:pt x="590" y="386"/>
                    </a:cubicBezTo>
                    <a:cubicBezTo>
                      <a:pt x="590" y="387"/>
                      <a:pt x="590" y="388"/>
                      <a:pt x="591" y="390"/>
                    </a:cubicBezTo>
                    <a:cubicBezTo>
                      <a:pt x="591" y="390"/>
                      <a:pt x="591" y="390"/>
                      <a:pt x="591" y="390"/>
                    </a:cubicBezTo>
                    <a:cubicBezTo>
                      <a:pt x="590" y="390"/>
                      <a:pt x="589" y="390"/>
                      <a:pt x="589" y="391"/>
                    </a:cubicBezTo>
                    <a:cubicBezTo>
                      <a:pt x="589" y="387"/>
                      <a:pt x="589" y="383"/>
                      <a:pt x="589" y="379"/>
                    </a:cubicBezTo>
                    <a:cubicBezTo>
                      <a:pt x="590" y="373"/>
                      <a:pt x="590" y="368"/>
                      <a:pt x="591" y="363"/>
                    </a:cubicBezTo>
                    <a:cubicBezTo>
                      <a:pt x="591" y="358"/>
                      <a:pt x="592" y="353"/>
                      <a:pt x="592" y="348"/>
                    </a:cubicBezTo>
                    <a:cubicBezTo>
                      <a:pt x="592" y="344"/>
                      <a:pt x="594" y="339"/>
                      <a:pt x="593" y="334"/>
                    </a:cubicBezTo>
                    <a:cubicBezTo>
                      <a:pt x="595" y="332"/>
                      <a:pt x="597" y="329"/>
                      <a:pt x="600" y="326"/>
                    </a:cubicBezTo>
                    <a:cubicBezTo>
                      <a:pt x="600" y="331"/>
                      <a:pt x="600" y="335"/>
                      <a:pt x="601" y="340"/>
                    </a:cubicBezTo>
                    <a:cubicBezTo>
                      <a:pt x="601" y="345"/>
                      <a:pt x="601" y="351"/>
                      <a:pt x="601" y="356"/>
                    </a:cubicBezTo>
                    <a:cubicBezTo>
                      <a:pt x="601" y="356"/>
                      <a:pt x="601" y="356"/>
                      <a:pt x="601" y="356"/>
                    </a:cubicBezTo>
                    <a:cubicBezTo>
                      <a:pt x="598" y="360"/>
                      <a:pt x="595" y="364"/>
                      <a:pt x="593" y="368"/>
                    </a:cubicBezTo>
                    <a:close/>
                    <a:moveTo>
                      <a:pt x="603" y="287"/>
                    </a:moveTo>
                    <a:cubicBezTo>
                      <a:pt x="611" y="286"/>
                      <a:pt x="620" y="285"/>
                      <a:pt x="629" y="285"/>
                    </a:cubicBezTo>
                    <a:cubicBezTo>
                      <a:pt x="627" y="288"/>
                      <a:pt x="625" y="291"/>
                      <a:pt x="622" y="295"/>
                    </a:cubicBezTo>
                    <a:cubicBezTo>
                      <a:pt x="622" y="295"/>
                      <a:pt x="622" y="295"/>
                      <a:pt x="622" y="295"/>
                    </a:cubicBezTo>
                    <a:cubicBezTo>
                      <a:pt x="622" y="295"/>
                      <a:pt x="622" y="295"/>
                      <a:pt x="622" y="295"/>
                    </a:cubicBezTo>
                    <a:cubicBezTo>
                      <a:pt x="614" y="296"/>
                      <a:pt x="605" y="296"/>
                      <a:pt x="596" y="297"/>
                    </a:cubicBezTo>
                    <a:cubicBezTo>
                      <a:pt x="587" y="297"/>
                      <a:pt x="578" y="298"/>
                      <a:pt x="570" y="299"/>
                    </a:cubicBezTo>
                    <a:cubicBezTo>
                      <a:pt x="572" y="295"/>
                      <a:pt x="573" y="292"/>
                      <a:pt x="575" y="289"/>
                    </a:cubicBezTo>
                    <a:cubicBezTo>
                      <a:pt x="584" y="289"/>
                      <a:pt x="594" y="288"/>
                      <a:pt x="603" y="287"/>
                    </a:cubicBezTo>
                    <a:close/>
                    <a:moveTo>
                      <a:pt x="576" y="288"/>
                    </a:moveTo>
                    <a:cubicBezTo>
                      <a:pt x="578" y="284"/>
                      <a:pt x="580" y="281"/>
                      <a:pt x="582" y="279"/>
                    </a:cubicBezTo>
                    <a:cubicBezTo>
                      <a:pt x="587" y="279"/>
                      <a:pt x="592" y="278"/>
                      <a:pt x="596" y="278"/>
                    </a:cubicBezTo>
                    <a:cubicBezTo>
                      <a:pt x="601" y="277"/>
                      <a:pt x="606" y="277"/>
                      <a:pt x="611" y="276"/>
                    </a:cubicBezTo>
                    <a:cubicBezTo>
                      <a:pt x="621" y="275"/>
                      <a:pt x="630" y="274"/>
                      <a:pt x="639" y="273"/>
                    </a:cubicBezTo>
                    <a:cubicBezTo>
                      <a:pt x="636" y="276"/>
                      <a:pt x="633" y="280"/>
                      <a:pt x="631" y="284"/>
                    </a:cubicBezTo>
                    <a:cubicBezTo>
                      <a:pt x="621" y="284"/>
                      <a:pt x="612" y="285"/>
                      <a:pt x="603" y="286"/>
                    </a:cubicBezTo>
                    <a:cubicBezTo>
                      <a:pt x="594" y="287"/>
                      <a:pt x="585" y="287"/>
                      <a:pt x="576" y="288"/>
                    </a:cubicBezTo>
                    <a:close/>
                    <a:moveTo>
                      <a:pt x="597" y="298"/>
                    </a:moveTo>
                    <a:cubicBezTo>
                      <a:pt x="605" y="298"/>
                      <a:pt x="613" y="298"/>
                      <a:pt x="621" y="296"/>
                    </a:cubicBezTo>
                    <a:cubicBezTo>
                      <a:pt x="619" y="299"/>
                      <a:pt x="617" y="301"/>
                      <a:pt x="615" y="304"/>
                    </a:cubicBezTo>
                    <a:cubicBezTo>
                      <a:pt x="607" y="306"/>
                      <a:pt x="598" y="305"/>
                      <a:pt x="589" y="306"/>
                    </a:cubicBezTo>
                    <a:cubicBezTo>
                      <a:pt x="584" y="307"/>
                      <a:pt x="580" y="307"/>
                      <a:pt x="575" y="308"/>
                    </a:cubicBezTo>
                    <a:cubicBezTo>
                      <a:pt x="572" y="308"/>
                      <a:pt x="568" y="309"/>
                      <a:pt x="564" y="308"/>
                    </a:cubicBezTo>
                    <a:cubicBezTo>
                      <a:pt x="566" y="306"/>
                      <a:pt x="567" y="303"/>
                      <a:pt x="569" y="300"/>
                    </a:cubicBezTo>
                    <a:cubicBezTo>
                      <a:pt x="578" y="300"/>
                      <a:pt x="587" y="299"/>
                      <a:pt x="597" y="298"/>
                    </a:cubicBezTo>
                    <a:close/>
                    <a:moveTo>
                      <a:pt x="574" y="309"/>
                    </a:moveTo>
                    <a:cubicBezTo>
                      <a:pt x="579" y="309"/>
                      <a:pt x="584" y="308"/>
                      <a:pt x="589" y="308"/>
                    </a:cubicBezTo>
                    <a:cubicBezTo>
                      <a:pt x="597" y="307"/>
                      <a:pt x="606" y="307"/>
                      <a:pt x="614" y="306"/>
                    </a:cubicBezTo>
                    <a:cubicBezTo>
                      <a:pt x="612" y="309"/>
                      <a:pt x="609" y="311"/>
                      <a:pt x="607" y="314"/>
                    </a:cubicBezTo>
                    <a:cubicBezTo>
                      <a:pt x="607" y="314"/>
                      <a:pt x="607" y="314"/>
                      <a:pt x="607" y="314"/>
                    </a:cubicBezTo>
                    <a:cubicBezTo>
                      <a:pt x="598" y="316"/>
                      <a:pt x="590" y="316"/>
                      <a:pt x="582" y="317"/>
                    </a:cubicBezTo>
                    <a:cubicBezTo>
                      <a:pt x="577" y="317"/>
                      <a:pt x="573" y="317"/>
                      <a:pt x="569" y="317"/>
                    </a:cubicBezTo>
                    <a:cubicBezTo>
                      <a:pt x="566" y="318"/>
                      <a:pt x="563" y="319"/>
                      <a:pt x="559" y="318"/>
                    </a:cubicBezTo>
                    <a:cubicBezTo>
                      <a:pt x="561" y="316"/>
                      <a:pt x="562" y="313"/>
                      <a:pt x="563" y="311"/>
                    </a:cubicBezTo>
                    <a:cubicBezTo>
                      <a:pt x="563" y="310"/>
                      <a:pt x="564" y="310"/>
                      <a:pt x="564" y="310"/>
                    </a:cubicBezTo>
                    <a:cubicBezTo>
                      <a:pt x="567" y="310"/>
                      <a:pt x="571" y="309"/>
                      <a:pt x="574" y="309"/>
                    </a:cubicBezTo>
                    <a:close/>
                    <a:moveTo>
                      <a:pt x="568" y="319"/>
                    </a:moveTo>
                    <a:cubicBezTo>
                      <a:pt x="572" y="319"/>
                      <a:pt x="576" y="319"/>
                      <a:pt x="581" y="318"/>
                    </a:cubicBezTo>
                    <a:cubicBezTo>
                      <a:pt x="589" y="317"/>
                      <a:pt x="598" y="317"/>
                      <a:pt x="606" y="316"/>
                    </a:cubicBezTo>
                    <a:cubicBezTo>
                      <a:pt x="604" y="319"/>
                      <a:pt x="602" y="321"/>
                      <a:pt x="600" y="324"/>
                    </a:cubicBezTo>
                    <a:cubicBezTo>
                      <a:pt x="599" y="324"/>
                      <a:pt x="599" y="325"/>
                      <a:pt x="599" y="325"/>
                    </a:cubicBezTo>
                    <a:cubicBezTo>
                      <a:pt x="599" y="325"/>
                      <a:pt x="599" y="325"/>
                      <a:pt x="598" y="325"/>
                    </a:cubicBezTo>
                    <a:cubicBezTo>
                      <a:pt x="591" y="325"/>
                      <a:pt x="583" y="326"/>
                      <a:pt x="576" y="327"/>
                    </a:cubicBezTo>
                    <a:cubicBezTo>
                      <a:pt x="572" y="327"/>
                      <a:pt x="569" y="328"/>
                      <a:pt x="565" y="328"/>
                    </a:cubicBezTo>
                    <a:cubicBezTo>
                      <a:pt x="561" y="328"/>
                      <a:pt x="558" y="329"/>
                      <a:pt x="554" y="328"/>
                    </a:cubicBezTo>
                    <a:cubicBezTo>
                      <a:pt x="556" y="325"/>
                      <a:pt x="557" y="323"/>
                      <a:pt x="559" y="320"/>
                    </a:cubicBezTo>
                    <a:cubicBezTo>
                      <a:pt x="562" y="320"/>
                      <a:pt x="565" y="319"/>
                      <a:pt x="568" y="319"/>
                    </a:cubicBezTo>
                    <a:close/>
                    <a:moveTo>
                      <a:pt x="563" y="329"/>
                    </a:moveTo>
                    <a:cubicBezTo>
                      <a:pt x="567" y="329"/>
                      <a:pt x="571" y="329"/>
                      <a:pt x="575" y="328"/>
                    </a:cubicBezTo>
                    <a:cubicBezTo>
                      <a:pt x="583" y="327"/>
                      <a:pt x="590" y="327"/>
                      <a:pt x="597" y="326"/>
                    </a:cubicBezTo>
                    <a:cubicBezTo>
                      <a:pt x="595" y="329"/>
                      <a:pt x="593" y="332"/>
                      <a:pt x="590" y="335"/>
                    </a:cubicBezTo>
                    <a:cubicBezTo>
                      <a:pt x="583" y="336"/>
                      <a:pt x="576" y="337"/>
                      <a:pt x="569" y="338"/>
                    </a:cubicBezTo>
                    <a:cubicBezTo>
                      <a:pt x="565" y="338"/>
                      <a:pt x="562" y="338"/>
                      <a:pt x="558" y="338"/>
                    </a:cubicBezTo>
                    <a:cubicBezTo>
                      <a:pt x="555" y="337"/>
                      <a:pt x="552" y="338"/>
                      <a:pt x="549" y="338"/>
                    </a:cubicBezTo>
                    <a:cubicBezTo>
                      <a:pt x="551" y="335"/>
                      <a:pt x="552" y="332"/>
                      <a:pt x="554" y="330"/>
                    </a:cubicBezTo>
                    <a:cubicBezTo>
                      <a:pt x="557" y="330"/>
                      <a:pt x="560" y="329"/>
                      <a:pt x="563" y="329"/>
                    </a:cubicBezTo>
                    <a:close/>
                    <a:moveTo>
                      <a:pt x="557" y="339"/>
                    </a:moveTo>
                    <a:cubicBezTo>
                      <a:pt x="561" y="339"/>
                      <a:pt x="564" y="339"/>
                      <a:pt x="568" y="339"/>
                    </a:cubicBezTo>
                    <a:cubicBezTo>
                      <a:pt x="575" y="339"/>
                      <a:pt x="582" y="337"/>
                      <a:pt x="589" y="337"/>
                    </a:cubicBezTo>
                    <a:cubicBezTo>
                      <a:pt x="586" y="340"/>
                      <a:pt x="584" y="343"/>
                      <a:pt x="581" y="347"/>
                    </a:cubicBezTo>
                    <a:cubicBezTo>
                      <a:pt x="581" y="347"/>
                      <a:pt x="581" y="346"/>
                      <a:pt x="581" y="346"/>
                    </a:cubicBezTo>
                    <a:cubicBezTo>
                      <a:pt x="568" y="346"/>
                      <a:pt x="556" y="349"/>
                      <a:pt x="544" y="348"/>
                    </a:cubicBezTo>
                    <a:cubicBezTo>
                      <a:pt x="545" y="345"/>
                      <a:pt x="547" y="342"/>
                      <a:pt x="548" y="339"/>
                    </a:cubicBezTo>
                    <a:cubicBezTo>
                      <a:pt x="551" y="340"/>
                      <a:pt x="554" y="339"/>
                      <a:pt x="557" y="339"/>
                    </a:cubicBezTo>
                    <a:close/>
                    <a:moveTo>
                      <a:pt x="560" y="349"/>
                    </a:moveTo>
                    <a:cubicBezTo>
                      <a:pt x="567" y="349"/>
                      <a:pt x="573" y="348"/>
                      <a:pt x="580" y="348"/>
                    </a:cubicBezTo>
                    <a:cubicBezTo>
                      <a:pt x="577" y="351"/>
                      <a:pt x="575" y="353"/>
                      <a:pt x="573" y="356"/>
                    </a:cubicBezTo>
                    <a:cubicBezTo>
                      <a:pt x="572" y="356"/>
                      <a:pt x="572" y="356"/>
                      <a:pt x="572" y="356"/>
                    </a:cubicBezTo>
                    <a:cubicBezTo>
                      <a:pt x="567" y="357"/>
                      <a:pt x="561" y="356"/>
                      <a:pt x="556" y="356"/>
                    </a:cubicBezTo>
                    <a:cubicBezTo>
                      <a:pt x="550" y="355"/>
                      <a:pt x="545" y="356"/>
                      <a:pt x="539" y="355"/>
                    </a:cubicBezTo>
                    <a:cubicBezTo>
                      <a:pt x="540" y="353"/>
                      <a:pt x="542" y="351"/>
                      <a:pt x="543" y="349"/>
                    </a:cubicBezTo>
                    <a:cubicBezTo>
                      <a:pt x="549" y="350"/>
                      <a:pt x="555" y="349"/>
                      <a:pt x="560" y="349"/>
                    </a:cubicBezTo>
                    <a:close/>
                    <a:moveTo>
                      <a:pt x="555" y="357"/>
                    </a:moveTo>
                    <a:cubicBezTo>
                      <a:pt x="560" y="357"/>
                      <a:pt x="566" y="358"/>
                      <a:pt x="571" y="358"/>
                    </a:cubicBezTo>
                    <a:cubicBezTo>
                      <a:pt x="568" y="360"/>
                      <a:pt x="566" y="363"/>
                      <a:pt x="563" y="366"/>
                    </a:cubicBezTo>
                    <a:cubicBezTo>
                      <a:pt x="558" y="365"/>
                      <a:pt x="554" y="364"/>
                      <a:pt x="549" y="363"/>
                    </a:cubicBezTo>
                    <a:cubicBezTo>
                      <a:pt x="547" y="363"/>
                      <a:pt x="544" y="363"/>
                      <a:pt x="541" y="362"/>
                    </a:cubicBezTo>
                    <a:cubicBezTo>
                      <a:pt x="539" y="362"/>
                      <a:pt x="536" y="363"/>
                      <a:pt x="534" y="362"/>
                    </a:cubicBezTo>
                    <a:cubicBezTo>
                      <a:pt x="536" y="360"/>
                      <a:pt x="537" y="358"/>
                      <a:pt x="538" y="356"/>
                    </a:cubicBezTo>
                    <a:cubicBezTo>
                      <a:pt x="544" y="358"/>
                      <a:pt x="549" y="357"/>
                      <a:pt x="555" y="357"/>
                    </a:cubicBezTo>
                    <a:close/>
                    <a:moveTo>
                      <a:pt x="538" y="364"/>
                    </a:moveTo>
                    <a:cubicBezTo>
                      <a:pt x="541" y="364"/>
                      <a:pt x="544" y="364"/>
                      <a:pt x="547" y="365"/>
                    </a:cubicBezTo>
                    <a:cubicBezTo>
                      <a:pt x="552" y="365"/>
                      <a:pt x="557" y="366"/>
                      <a:pt x="562" y="367"/>
                    </a:cubicBezTo>
                    <a:cubicBezTo>
                      <a:pt x="559" y="370"/>
                      <a:pt x="556" y="372"/>
                      <a:pt x="554" y="374"/>
                    </a:cubicBezTo>
                    <a:cubicBezTo>
                      <a:pt x="549" y="373"/>
                      <a:pt x="545" y="372"/>
                      <a:pt x="540" y="371"/>
                    </a:cubicBezTo>
                    <a:cubicBezTo>
                      <a:pt x="537" y="370"/>
                      <a:pt x="533" y="370"/>
                      <a:pt x="529" y="369"/>
                    </a:cubicBezTo>
                    <a:cubicBezTo>
                      <a:pt x="529" y="369"/>
                      <a:pt x="529" y="369"/>
                      <a:pt x="529" y="369"/>
                    </a:cubicBezTo>
                    <a:cubicBezTo>
                      <a:pt x="531" y="367"/>
                      <a:pt x="532" y="365"/>
                      <a:pt x="533" y="363"/>
                    </a:cubicBezTo>
                    <a:cubicBezTo>
                      <a:pt x="535" y="364"/>
                      <a:pt x="537" y="364"/>
                      <a:pt x="538" y="364"/>
                    </a:cubicBezTo>
                    <a:close/>
                    <a:moveTo>
                      <a:pt x="539" y="372"/>
                    </a:moveTo>
                    <a:cubicBezTo>
                      <a:pt x="543" y="373"/>
                      <a:pt x="548" y="374"/>
                      <a:pt x="552" y="375"/>
                    </a:cubicBezTo>
                    <a:cubicBezTo>
                      <a:pt x="552" y="376"/>
                      <a:pt x="551" y="376"/>
                      <a:pt x="550" y="377"/>
                    </a:cubicBezTo>
                    <a:cubicBezTo>
                      <a:pt x="548" y="379"/>
                      <a:pt x="546" y="381"/>
                      <a:pt x="543" y="382"/>
                    </a:cubicBezTo>
                    <a:cubicBezTo>
                      <a:pt x="539" y="381"/>
                      <a:pt x="535" y="380"/>
                      <a:pt x="532" y="378"/>
                    </a:cubicBezTo>
                    <a:cubicBezTo>
                      <a:pt x="529" y="377"/>
                      <a:pt x="526" y="377"/>
                      <a:pt x="524" y="375"/>
                    </a:cubicBezTo>
                    <a:cubicBezTo>
                      <a:pt x="525" y="373"/>
                      <a:pt x="527" y="372"/>
                      <a:pt x="528" y="370"/>
                    </a:cubicBezTo>
                    <a:cubicBezTo>
                      <a:pt x="531" y="371"/>
                      <a:pt x="535" y="372"/>
                      <a:pt x="539" y="372"/>
                    </a:cubicBezTo>
                    <a:close/>
                    <a:moveTo>
                      <a:pt x="530" y="379"/>
                    </a:moveTo>
                    <a:cubicBezTo>
                      <a:pt x="534" y="381"/>
                      <a:pt x="538" y="382"/>
                      <a:pt x="542" y="383"/>
                    </a:cubicBezTo>
                    <a:cubicBezTo>
                      <a:pt x="539" y="385"/>
                      <a:pt x="537" y="386"/>
                      <a:pt x="534" y="388"/>
                    </a:cubicBezTo>
                    <a:cubicBezTo>
                      <a:pt x="534" y="388"/>
                      <a:pt x="534" y="388"/>
                      <a:pt x="534" y="388"/>
                    </a:cubicBezTo>
                    <a:cubicBezTo>
                      <a:pt x="531" y="386"/>
                      <a:pt x="528" y="385"/>
                      <a:pt x="524" y="384"/>
                    </a:cubicBezTo>
                    <a:cubicBezTo>
                      <a:pt x="522" y="383"/>
                      <a:pt x="519" y="383"/>
                      <a:pt x="518" y="381"/>
                    </a:cubicBezTo>
                    <a:cubicBezTo>
                      <a:pt x="519" y="379"/>
                      <a:pt x="521" y="378"/>
                      <a:pt x="523" y="376"/>
                    </a:cubicBezTo>
                    <a:cubicBezTo>
                      <a:pt x="525" y="378"/>
                      <a:pt x="528" y="379"/>
                      <a:pt x="530" y="379"/>
                    </a:cubicBezTo>
                    <a:close/>
                    <a:moveTo>
                      <a:pt x="522" y="385"/>
                    </a:moveTo>
                    <a:cubicBezTo>
                      <a:pt x="526" y="386"/>
                      <a:pt x="529" y="387"/>
                      <a:pt x="533" y="389"/>
                    </a:cubicBezTo>
                    <a:cubicBezTo>
                      <a:pt x="530" y="390"/>
                      <a:pt x="528" y="391"/>
                      <a:pt x="526" y="392"/>
                    </a:cubicBezTo>
                    <a:cubicBezTo>
                      <a:pt x="524" y="391"/>
                      <a:pt x="522" y="390"/>
                      <a:pt x="520" y="390"/>
                    </a:cubicBezTo>
                    <a:cubicBezTo>
                      <a:pt x="517" y="389"/>
                      <a:pt x="515" y="387"/>
                      <a:pt x="512" y="386"/>
                    </a:cubicBezTo>
                    <a:cubicBezTo>
                      <a:pt x="514" y="385"/>
                      <a:pt x="515" y="383"/>
                      <a:pt x="517" y="382"/>
                    </a:cubicBezTo>
                    <a:cubicBezTo>
                      <a:pt x="518" y="384"/>
                      <a:pt x="521" y="384"/>
                      <a:pt x="522" y="385"/>
                    </a:cubicBezTo>
                    <a:close/>
                    <a:moveTo>
                      <a:pt x="517" y="390"/>
                    </a:moveTo>
                    <a:cubicBezTo>
                      <a:pt x="520" y="391"/>
                      <a:pt x="522" y="392"/>
                      <a:pt x="524" y="393"/>
                    </a:cubicBezTo>
                    <a:cubicBezTo>
                      <a:pt x="521" y="394"/>
                      <a:pt x="518" y="395"/>
                      <a:pt x="515" y="396"/>
                    </a:cubicBezTo>
                    <a:cubicBezTo>
                      <a:pt x="512" y="394"/>
                      <a:pt x="509" y="393"/>
                      <a:pt x="507" y="390"/>
                    </a:cubicBezTo>
                    <a:cubicBezTo>
                      <a:pt x="508" y="389"/>
                      <a:pt x="510" y="388"/>
                      <a:pt x="511" y="387"/>
                    </a:cubicBezTo>
                    <a:cubicBezTo>
                      <a:pt x="513" y="388"/>
                      <a:pt x="515" y="389"/>
                      <a:pt x="517" y="390"/>
                    </a:cubicBezTo>
                    <a:close/>
                    <a:moveTo>
                      <a:pt x="514" y="397"/>
                    </a:moveTo>
                    <a:cubicBezTo>
                      <a:pt x="511" y="398"/>
                      <a:pt x="508" y="398"/>
                      <a:pt x="506" y="399"/>
                    </a:cubicBezTo>
                    <a:cubicBezTo>
                      <a:pt x="506" y="399"/>
                      <a:pt x="506" y="399"/>
                      <a:pt x="506" y="399"/>
                    </a:cubicBezTo>
                    <a:cubicBezTo>
                      <a:pt x="504" y="398"/>
                      <a:pt x="502" y="396"/>
                      <a:pt x="500" y="395"/>
                    </a:cubicBezTo>
                    <a:cubicBezTo>
                      <a:pt x="502" y="394"/>
                      <a:pt x="504" y="393"/>
                      <a:pt x="505" y="391"/>
                    </a:cubicBezTo>
                    <a:cubicBezTo>
                      <a:pt x="505" y="391"/>
                      <a:pt x="505" y="391"/>
                      <a:pt x="506" y="391"/>
                    </a:cubicBezTo>
                    <a:cubicBezTo>
                      <a:pt x="508" y="394"/>
                      <a:pt x="511" y="395"/>
                      <a:pt x="514" y="397"/>
                    </a:cubicBezTo>
                    <a:close/>
                    <a:moveTo>
                      <a:pt x="504" y="399"/>
                    </a:moveTo>
                    <a:cubicBezTo>
                      <a:pt x="502" y="400"/>
                      <a:pt x="499" y="401"/>
                      <a:pt x="497" y="401"/>
                    </a:cubicBezTo>
                    <a:cubicBezTo>
                      <a:pt x="492" y="402"/>
                      <a:pt x="486" y="403"/>
                      <a:pt x="481" y="402"/>
                    </a:cubicBezTo>
                    <a:cubicBezTo>
                      <a:pt x="488" y="401"/>
                      <a:pt x="494" y="399"/>
                      <a:pt x="499" y="395"/>
                    </a:cubicBezTo>
                    <a:cubicBezTo>
                      <a:pt x="501" y="397"/>
                      <a:pt x="502" y="398"/>
                      <a:pt x="504" y="399"/>
                    </a:cubicBezTo>
                    <a:close/>
                    <a:moveTo>
                      <a:pt x="500" y="402"/>
                    </a:moveTo>
                    <a:cubicBezTo>
                      <a:pt x="498" y="404"/>
                      <a:pt x="498" y="405"/>
                      <a:pt x="496" y="406"/>
                    </a:cubicBezTo>
                    <a:cubicBezTo>
                      <a:pt x="493" y="406"/>
                      <a:pt x="489" y="405"/>
                      <a:pt x="486" y="404"/>
                    </a:cubicBezTo>
                    <a:cubicBezTo>
                      <a:pt x="490" y="404"/>
                      <a:pt x="495" y="403"/>
                      <a:pt x="500" y="402"/>
                    </a:cubicBezTo>
                    <a:close/>
                    <a:moveTo>
                      <a:pt x="502" y="402"/>
                    </a:moveTo>
                    <a:cubicBezTo>
                      <a:pt x="502" y="402"/>
                      <a:pt x="502" y="402"/>
                      <a:pt x="502" y="402"/>
                    </a:cubicBezTo>
                    <a:cubicBezTo>
                      <a:pt x="504" y="401"/>
                      <a:pt x="506" y="400"/>
                      <a:pt x="509" y="400"/>
                    </a:cubicBezTo>
                    <a:cubicBezTo>
                      <a:pt x="510" y="400"/>
                      <a:pt x="511" y="399"/>
                      <a:pt x="512" y="399"/>
                    </a:cubicBezTo>
                    <a:cubicBezTo>
                      <a:pt x="510" y="402"/>
                      <a:pt x="508" y="405"/>
                      <a:pt x="506" y="408"/>
                    </a:cubicBezTo>
                    <a:cubicBezTo>
                      <a:pt x="504" y="407"/>
                      <a:pt x="503" y="407"/>
                      <a:pt x="502" y="407"/>
                    </a:cubicBezTo>
                    <a:cubicBezTo>
                      <a:pt x="500" y="407"/>
                      <a:pt x="499" y="407"/>
                      <a:pt x="498" y="407"/>
                    </a:cubicBezTo>
                    <a:cubicBezTo>
                      <a:pt x="499" y="405"/>
                      <a:pt x="500" y="403"/>
                      <a:pt x="502" y="402"/>
                    </a:cubicBezTo>
                    <a:close/>
                    <a:moveTo>
                      <a:pt x="514" y="399"/>
                    </a:moveTo>
                    <a:cubicBezTo>
                      <a:pt x="514" y="398"/>
                      <a:pt x="514" y="398"/>
                      <a:pt x="514" y="398"/>
                    </a:cubicBezTo>
                    <a:cubicBezTo>
                      <a:pt x="518" y="397"/>
                      <a:pt x="521" y="396"/>
                      <a:pt x="525" y="394"/>
                    </a:cubicBezTo>
                    <a:cubicBezTo>
                      <a:pt x="522" y="399"/>
                      <a:pt x="519" y="404"/>
                      <a:pt x="516" y="408"/>
                    </a:cubicBezTo>
                    <a:cubicBezTo>
                      <a:pt x="513" y="408"/>
                      <a:pt x="510" y="408"/>
                      <a:pt x="508" y="408"/>
                    </a:cubicBezTo>
                    <a:cubicBezTo>
                      <a:pt x="510" y="405"/>
                      <a:pt x="511" y="401"/>
                      <a:pt x="514" y="399"/>
                    </a:cubicBezTo>
                    <a:close/>
                    <a:moveTo>
                      <a:pt x="527" y="393"/>
                    </a:moveTo>
                    <a:cubicBezTo>
                      <a:pt x="527" y="393"/>
                      <a:pt x="527" y="393"/>
                      <a:pt x="527" y="393"/>
                    </a:cubicBezTo>
                    <a:cubicBezTo>
                      <a:pt x="530" y="392"/>
                      <a:pt x="533" y="390"/>
                      <a:pt x="536" y="388"/>
                    </a:cubicBezTo>
                    <a:cubicBezTo>
                      <a:pt x="535" y="392"/>
                      <a:pt x="534" y="395"/>
                      <a:pt x="532" y="398"/>
                    </a:cubicBezTo>
                    <a:cubicBezTo>
                      <a:pt x="531" y="401"/>
                      <a:pt x="529" y="405"/>
                      <a:pt x="528" y="408"/>
                    </a:cubicBezTo>
                    <a:cubicBezTo>
                      <a:pt x="524" y="408"/>
                      <a:pt x="521" y="408"/>
                      <a:pt x="518" y="408"/>
                    </a:cubicBezTo>
                    <a:cubicBezTo>
                      <a:pt x="521" y="404"/>
                      <a:pt x="524" y="398"/>
                      <a:pt x="527" y="393"/>
                    </a:cubicBezTo>
                    <a:close/>
                    <a:moveTo>
                      <a:pt x="533" y="398"/>
                    </a:moveTo>
                    <a:cubicBezTo>
                      <a:pt x="535" y="395"/>
                      <a:pt x="537" y="391"/>
                      <a:pt x="538" y="387"/>
                    </a:cubicBezTo>
                    <a:cubicBezTo>
                      <a:pt x="538" y="387"/>
                      <a:pt x="538" y="387"/>
                      <a:pt x="538" y="387"/>
                    </a:cubicBezTo>
                    <a:cubicBezTo>
                      <a:pt x="539" y="387"/>
                      <a:pt x="540" y="386"/>
                      <a:pt x="541" y="386"/>
                    </a:cubicBezTo>
                    <a:cubicBezTo>
                      <a:pt x="544" y="383"/>
                      <a:pt x="548" y="381"/>
                      <a:pt x="552" y="378"/>
                    </a:cubicBezTo>
                    <a:cubicBezTo>
                      <a:pt x="550" y="383"/>
                      <a:pt x="548" y="388"/>
                      <a:pt x="546" y="393"/>
                    </a:cubicBezTo>
                    <a:cubicBezTo>
                      <a:pt x="544" y="396"/>
                      <a:pt x="543" y="398"/>
                      <a:pt x="541" y="401"/>
                    </a:cubicBezTo>
                    <a:cubicBezTo>
                      <a:pt x="540" y="403"/>
                      <a:pt x="540" y="405"/>
                      <a:pt x="539" y="407"/>
                    </a:cubicBezTo>
                    <a:cubicBezTo>
                      <a:pt x="536" y="408"/>
                      <a:pt x="534" y="408"/>
                      <a:pt x="532" y="408"/>
                    </a:cubicBezTo>
                    <a:cubicBezTo>
                      <a:pt x="531" y="408"/>
                      <a:pt x="530" y="408"/>
                      <a:pt x="529" y="408"/>
                    </a:cubicBezTo>
                    <a:cubicBezTo>
                      <a:pt x="531" y="405"/>
                      <a:pt x="532" y="402"/>
                      <a:pt x="533" y="398"/>
                    </a:cubicBezTo>
                    <a:close/>
                    <a:moveTo>
                      <a:pt x="542" y="403"/>
                    </a:moveTo>
                    <a:cubicBezTo>
                      <a:pt x="543" y="400"/>
                      <a:pt x="545" y="397"/>
                      <a:pt x="546" y="394"/>
                    </a:cubicBezTo>
                    <a:cubicBezTo>
                      <a:pt x="550" y="389"/>
                      <a:pt x="552" y="383"/>
                      <a:pt x="554" y="376"/>
                    </a:cubicBezTo>
                    <a:cubicBezTo>
                      <a:pt x="554" y="376"/>
                      <a:pt x="554" y="376"/>
                      <a:pt x="554" y="376"/>
                    </a:cubicBezTo>
                    <a:cubicBezTo>
                      <a:pt x="557" y="374"/>
                      <a:pt x="560" y="371"/>
                      <a:pt x="562" y="369"/>
                    </a:cubicBezTo>
                    <a:cubicBezTo>
                      <a:pt x="562" y="371"/>
                      <a:pt x="561" y="373"/>
                      <a:pt x="561" y="375"/>
                    </a:cubicBezTo>
                    <a:cubicBezTo>
                      <a:pt x="560" y="378"/>
                      <a:pt x="559" y="382"/>
                      <a:pt x="558" y="386"/>
                    </a:cubicBezTo>
                    <a:cubicBezTo>
                      <a:pt x="556" y="392"/>
                      <a:pt x="555" y="399"/>
                      <a:pt x="552" y="405"/>
                    </a:cubicBezTo>
                    <a:cubicBezTo>
                      <a:pt x="548" y="406"/>
                      <a:pt x="544" y="407"/>
                      <a:pt x="540" y="407"/>
                    </a:cubicBezTo>
                    <a:cubicBezTo>
                      <a:pt x="541" y="406"/>
                      <a:pt x="541" y="404"/>
                      <a:pt x="542" y="403"/>
                    </a:cubicBezTo>
                    <a:close/>
                    <a:moveTo>
                      <a:pt x="559" y="386"/>
                    </a:moveTo>
                    <a:cubicBezTo>
                      <a:pt x="560" y="382"/>
                      <a:pt x="561" y="379"/>
                      <a:pt x="562" y="375"/>
                    </a:cubicBezTo>
                    <a:cubicBezTo>
                      <a:pt x="563" y="372"/>
                      <a:pt x="564" y="370"/>
                      <a:pt x="564" y="367"/>
                    </a:cubicBezTo>
                    <a:cubicBezTo>
                      <a:pt x="567" y="364"/>
                      <a:pt x="570" y="361"/>
                      <a:pt x="572" y="358"/>
                    </a:cubicBezTo>
                    <a:cubicBezTo>
                      <a:pt x="570" y="373"/>
                      <a:pt x="566" y="387"/>
                      <a:pt x="564" y="402"/>
                    </a:cubicBezTo>
                    <a:cubicBezTo>
                      <a:pt x="561" y="403"/>
                      <a:pt x="557" y="404"/>
                      <a:pt x="554" y="405"/>
                    </a:cubicBezTo>
                    <a:cubicBezTo>
                      <a:pt x="556" y="399"/>
                      <a:pt x="557" y="392"/>
                      <a:pt x="559" y="386"/>
                    </a:cubicBezTo>
                    <a:close/>
                    <a:moveTo>
                      <a:pt x="570" y="380"/>
                    </a:moveTo>
                    <a:cubicBezTo>
                      <a:pt x="571" y="372"/>
                      <a:pt x="573" y="365"/>
                      <a:pt x="574" y="357"/>
                    </a:cubicBezTo>
                    <a:cubicBezTo>
                      <a:pt x="577" y="354"/>
                      <a:pt x="580" y="350"/>
                      <a:pt x="582" y="347"/>
                    </a:cubicBezTo>
                    <a:cubicBezTo>
                      <a:pt x="583" y="351"/>
                      <a:pt x="581" y="354"/>
                      <a:pt x="580" y="358"/>
                    </a:cubicBezTo>
                    <a:cubicBezTo>
                      <a:pt x="580" y="362"/>
                      <a:pt x="580" y="367"/>
                      <a:pt x="579" y="371"/>
                    </a:cubicBezTo>
                    <a:cubicBezTo>
                      <a:pt x="579" y="376"/>
                      <a:pt x="578" y="381"/>
                      <a:pt x="577" y="385"/>
                    </a:cubicBezTo>
                    <a:cubicBezTo>
                      <a:pt x="577" y="389"/>
                      <a:pt x="576" y="394"/>
                      <a:pt x="576" y="398"/>
                    </a:cubicBezTo>
                    <a:cubicBezTo>
                      <a:pt x="573" y="399"/>
                      <a:pt x="569" y="401"/>
                      <a:pt x="566" y="402"/>
                    </a:cubicBezTo>
                    <a:cubicBezTo>
                      <a:pt x="567" y="394"/>
                      <a:pt x="568" y="387"/>
                      <a:pt x="570" y="380"/>
                    </a:cubicBezTo>
                    <a:close/>
                    <a:moveTo>
                      <a:pt x="579" y="384"/>
                    </a:moveTo>
                    <a:cubicBezTo>
                      <a:pt x="580" y="380"/>
                      <a:pt x="580" y="375"/>
                      <a:pt x="581" y="371"/>
                    </a:cubicBezTo>
                    <a:cubicBezTo>
                      <a:pt x="581" y="366"/>
                      <a:pt x="581" y="361"/>
                      <a:pt x="582" y="356"/>
                    </a:cubicBezTo>
                    <a:cubicBezTo>
                      <a:pt x="583" y="352"/>
                      <a:pt x="584" y="349"/>
                      <a:pt x="584" y="346"/>
                    </a:cubicBezTo>
                    <a:cubicBezTo>
                      <a:pt x="586" y="342"/>
                      <a:pt x="589" y="339"/>
                      <a:pt x="592" y="336"/>
                    </a:cubicBezTo>
                    <a:cubicBezTo>
                      <a:pt x="592" y="340"/>
                      <a:pt x="591" y="344"/>
                      <a:pt x="591" y="348"/>
                    </a:cubicBezTo>
                    <a:cubicBezTo>
                      <a:pt x="590" y="353"/>
                      <a:pt x="590" y="357"/>
                      <a:pt x="589" y="362"/>
                    </a:cubicBezTo>
                    <a:cubicBezTo>
                      <a:pt x="589" y="367"/>
                      <a:pt x="588" y="372"/>
                      <a:pt x="588" y="377"/>
                    </a:cubicBezTo>
                    <a:cubicBezTo>
                      <a:pt x="588" y="379"/>
                      <a:pt x="588" y="382"/>
                      <a:pt x="588" y="384"/>
                    </a:cubicBezTo>
                    <a:cubicBezTo>
                      <a:pt x="588" y="387"/>
                      <a:pt x="588" y="389"/>
                      <a:pt x="587" y="392"/>
                    </a:cubicBezTo>
                    <a:cubicBezTo>
                      <a:pt x="587" y="392"/>
                      <a:pt x="587" y="392"/>
                      <a:pt x="587" y="392"/>
                    </a:cubicBezTo>
                    <a:cubicBezTo>
                      <a:pt x="584" y="394"/>
                      <a:pt x="581" y="396"/>
                      <a:pt x="577" y="397"/>
                    </a:cubicBezTo>
                    <a:cubicBezTo>
                      <a:pt x="577" y="393"/>
                      <a:pt x="578" y="388"/>
                      <a:pt x="579" y="384"/>
                    </a:cubicBezTo>
                    <a:close/>
                    <a:moveTo>
                      <a:pt x="611" y="350"/>
                    </a:moveTo>
                    <a:cubicBezTo>
                      <a:pt x="608" y="351"/>
                      <a:pt x="606" y="353"/>
                      <a:pt x="603" y="354"/>
                    </a:cubicBezTo>
                    <a:cubicBezTo>
                      <a:pt x="603" y="355"/>
                      <a:pt x="603" y="355"/>
                      <a:pt x="602" y="355"/>
                    </a:cubicBezTo>
                    <a:cubicBezTo>
                      <a:pt x="602" y="350"/>
                      <a:pt x="602" y="346"/>
                      <a:pt x="602" y="341"/>
                    </a:cubicBezTo>
                    <a:cubicBezTo>
                      <a:pt x="602" y="335"/>
                      <a:pt x="601" y="330"/>
                      <a:pt x="601" y="325"/>
                    </a:cubicBezTo>
                    <a:cubicBezTo>
                      <a:pt x="603" y="322"/>
                      <a:pt x="606" y="319"/>
                      <a:pt x="608" y="316"/>
                    </a:cubicBezTo>
                    <a:cubicBezTo>
                      <a:pt x="610" y="327"/>
                      <a:pt x="609" y="339"/>
                      <a:pt x="611" y="350"/>
                    </a:cubicBezTo>
                    <a:cubicBezTo>
                      <a:pt x="611" y="350"/>
                      <a:pt x="611" y="350"/>
                      <a:pt x="611" y="350"/>
                    </a:cubicBezTo>
                    <a:close/>
                    <a:moveTo>
                      <a:pt x="612" y="350"/>
                    </a:moveTo>
                    <a:cubicBezTo>
                      <a:pt x="611" y="338"/>
                      <a:pt x="611" y="326"/>
                      <a:pt x="609" y="314"/>
                    </a:cubicBezTo>
                    <a:cubicBezTo>
                      <a:pt x="612" y="311"/>
                      <a:pt x="614" y="309"/>
                      <a:pt x="616" y="306"/>
                    </a:cubicBezTo>
                    <a:cubicBezTo>
                      <a:pt x="618" y="312"/>
                      <a:pt x="618" y="319"/>
                      <a:pt x="619" y="325"/>
                    </a:cubicBezTo>
                    <a:cubicBezTo>
                      <a:pt x="619" y="329"/>
                      <a:pt x="619" y="333"/>
                      <a:pt x="619" y="337"/>
                    </a:cubicBezTo>
                    <a:cubicBezTo>
                      <a:pt x="619" y="341"/>
                      <a:pt x="619" y="344"/>
                      <a:pt x="620" y="348"/>
                    </a:cubicBezTo>
                    <a:cubicBezTo>
                      <a:pt x="617" y="348"/>
                      <a:pt x="615" y="349"/>
                      <a:pt x="612" y="350"/>
                    </a:cubicBezTo>
                    <a:close/>
                    <a:moveTo>
                      <a:pt x="627" y="333"/>
                    </a:moveTo>
                    <a:cubicBezTo>
                      <a:pt x="625" y="337"/>
                      <a:pt x="623" y="341"/>
                      <a:pt x="621" y="345"/>
                    </a:cubicBezTo>
                    <a:cubicBezTo>
                      <a:pt x="621" y="342"/>
                      <a:pt x="621" y="339"/>
                      <a:pt x="621" y="336"/>
                    </a:cubicBezTo>
                    <a:cubicBezTo>
                      <a:pt x="620" y="332"/>
                      <a:pt x="620" y="328"/>
                      <a:pt x="620" y="324"/>
                    </a:cubicBezTo>
                    <a:cubicBezTo>
                      <a:pt x="619" y="317"/>
                      <a:pt x="619" y="310"/>
                      <a:pt x="617" y="304"/>
                    </a:cubicBezTo>
                    <a:cubicBezTo>
                      <a:pt x="618" y="304"/>
                      <a:pt x="618" y="303"/>
                      <a:pt x="619" y="303"/>
                    </a:cubicBezTo>
                    <a:cubicBezTo>
                      <a:pt x="621" y="300"/>
                      <a:pt x="623" y="297"/>
                      <a:pt x="625" y="294"/>
                    </a:cubicBezTo>
                    <a:cubicBezTo>
                      <a:pt x="626" y="305"/>
                      <a:pt x="627" y="316"/>
                      <a:pt x="630" y="327"/>
                    </a:cubicBezTo>
                    <a:cubicBezTo>
                      <a:pt x="629" y="329"/>
                      <a:pt x="628" y="331"/>
                      <a:pt x="627" y="333"/>
                    </a:cubicBezTo>
                    <a:close/>
                    <a:moveTo>
                      <a:pt x="634" y="317"/>
                    </a:moveTo>
                    <a:cubicBezTo>
                      <a:pt x="633" y="320"/>
                      <a:pt x="632" y="322"/>
                      <a:pt x="631" y="324"/>
                    </a:cubicBezTo>
                    <a:cubicBezTo>
                      <a:pt x="629" y="314"/>
                      <a:pt x="628" y="303"/>
                      <a:pt x="626" y="293"/>
                    </a:cubicBezTo>
                    <a:cubicBezTo>
                      <a:pt x="628" y="291"/>
                      <a:pt x="629" y="288"/>
                      <a:pt x="631" y="286"/>
                    </a:cubicBezTo>
                    <a:cubicBezTo>
                      <a:pt x="632" y="285"/>
                      <a:pt x="632" y="285"/>
                      <a:pt x="633" y="284"/>
                    </a:cubicBezTo>
                    <a:cubicBezTo>
                      <a:pt x="633" y="288"/>
                      <a:pt x="633" y="293"/>
                      <a:pt x="634" y="297"/>
                    </a:cubicBezTo>
                    <a:cubicBezTo>
                      <a:pt x="635" y="302"/>
                      <a:pt x="635" y="307"/>
                      <a:pt x="636" y="312"/>
                    </a:cubicBezTo>
                    <a:cubicBezTo>
                      <a:pt x="636" y="312"/>
                      <a:pt x="637" y="312"/>
                      <a:pt x="637" y="312"/>
                    </a:cubicBezTo>
                    <a:cubicBezTo>
                      <a:pt x="636" y="314"/>
                      <a:pt x="635" y="316"/>
                      <a:pt x="634" y="317"/>
                    </a:cubicBezTo>
                    <a:close/>
                    <a:moveTo>
                      <a:pt x="641" y="303"/>
                    </a:moveTo>
                    <a:cubicBezTo>
                      <a:pt x="640" y="305"/>
                      <a:pt x="639" y="308"/>
                      <a:pt x="638" y="310"/>
                    </a:cubicBezTo>
                    <a:cubicBezTo>
                      <a:pt x="637" y="305"/>
                      <a:pt x="636" y="301"/>
                      <a:pt x="635" y="297"/>
                    </a:cubicBezTo>
                    <a:cubicBezTo>
                      <a:pt x="634" y="292"/>
                      <a:pt x="635" y="287"/>
                      <a:pt x="634" y="283"/>
                    </a:cubicBezTo>
                    <a:cubicBezTo>
                      <a:pt x="634" y="283"/>
                      <a:pt x="634" y="283"/>
                      <a:pt x="634" y="283"/>
                    </a:cubicBezTo>
                    <a:cubicBezTo>
                      <a:pt x="635" y="281"/>
                      <a:pt x="637" y="279"/>
                      <a:pt x="638" y="277"/>
                    </a:cubicBezTo>
                    <a:cubicBezTo>
                      <a:pt x="638" y="281"/>
                      <a:pt x="639" y="284"/>
                      <a:pt x="639" y="288"/>
                    </a:cubicBezTo>
                    <a:cubicBezTo>
                      <a:pt x="640" y="290"/>
                      <a:pt x="640" y="292"/>
                      <a:pt x="640" y="294"/>
                    </a:cubicBezTo>
                    <a:cubicBezTo>
                      <a:pt x="641" y="296"/>
                      <a:pt x="641" y="298"/>
                      <a:pt x="642" y="301"/>
                    </a:cubicBezTo>
                    <a:cubicBezTo>
                      <a:pt x="642" y="301"/>
                      <a:pt x="642" y="301"/>
                      <a:pt x="642" y="301"/>
                    </a:cubicBezTo>
                    <a:cubicBezTo>
                      <a:pt x="641" y="302"/>
                      <a:pt x="641" y="302"/>
                      <a:pt x="641" y="303"/>
                    </a:cubicBezTo>
                    <a:close/>
                    <a:moveTo>
                      <a:pt x="646" y="291"/>
                    </a:moveTo>
                    <a:cubicBezTo>
                      <a:pt x="645" y="293"/>
                      <a:pt x="644" y="296"/>
                      <a:pt x="643" y="299"/>
                    </a:cubicBezTo>
                    <a:cubicBezTo>
                      <a:pt x="642" y="297"/>
                      <a:pt x="642" y="296"/>
                      <a:pt x="642" y="294"/>
                    </a:cubicBezTo>
                    <a:cubicBezTo>
                      <a:pt x="641" y="292"/>
                      <a:pt x="641" y="289"/>
                      <a:pt x="641" y="287"/>
                    </a:cubicBezTo>
                    <a:cubicBezTo>
                      <a:pt x="640" y="283"/>
                      <a:pt x="640" y="279"/>
                      <a:pt x="640" y="275"/>
                    </a:cubicBezTo>
                    <a:cubicBezTo>
                      <a:pt x="640" y="275"/>
                      <a:pt x="641" y="274"/>
                      <a:pt x="642" y="273"/>
                    </a:cubicBezTo>
                    <a:cubicBezTo>
                      <a:pt x="641" y="279"/>
                      <a:pt x="642" y="286"/>
                      <a:pt x="646" y="291"/>
                    </a:cubicBezTo>
                    <a:close/>
                    <a:moveTo>
                      <a:pt x="642" y="270"/>
                    </a:moveTo>
                    <a:cubicBezTo>
                      <a:pt x="642" y="270"/>
                      <a:pt x="642" y="271"/>
                      <a:pt x="642" y="271"/>
                    </a:cubicBezTo>
                    <a:cubicBezTo>
                      <a:pt x="642" y="271"/>
                      <a:pt x="642" y="271"/>
                      <a:pt x="642" y="271"/>
                    </a:cubicBezTo>
                    <a:cubicBezTo>
                      <a:pt x="641" y="271"/>
                      <a:pt x="641" y="271"/>
                      <a:pt x="641" y="272"/>
                    </a:cubicBezTo>
                    <a:cubicBezTo>
                      <a:pt x="631" y="272"/>
                      <a:pt x="621" y="274"/>
                      <a:pt x="611" y="275"/>
                    </a:cubicBezTo>
                    <a:cubicBezTo>
                      <a:pt x="606" y="275"/>
                      <a:pt x="602" y="276"/>
                      <a:pt x="597" y="276"/>
                    </a:cubicBezTo>
                    <a:cubicBezTo>
                      <a:pt x="592" y="277"/>
                      <a:pt x="588" y="277"/>
                      <a:pt x="583" y="277"/>
                    </a:cubicBezTo>
                    <a:cubicBezTo>
                      <a:pt x="586" y="274"/>
                      <a:pt x="588" y="271"/>
                      <a:pt x="591" y="268"/>
                    </a:cubicBezTo>
                    <a:cubicBezTo>
                      <a:pt x="593" y="269"/>
                      <a:pt x="597" y="268"/>
                      <a:pt x="599" y="267"/>
                    </a:cubicBezTo>
                    <a:cubicBezTo>
                      <a:pt x="604" y="267"/>
                      <a:pt x="609" y="267"/>
                      <a:pt x="613" y="267"/>
                    </a:cubicBezTo>
                    <a:cubicBezTo>
                      <a:pt x="623" y="266"/>
                      <a:pt x="633" y="266"/>
                      <a:pt x="643" y="266"/>
                    </a:cubicBezTo>
                    <a:cubicBezTo>
                      <a:pt x="643" y="267"/>
                      <a:pt x="643" y="268"/>
                      <a:pt x="642" y="270"/>
                    </a:cubicBezTo>
                    <a:close/>
                    <a:moveTo>
                      <a:pt x="647" y="258"/>
                    </a:moveTo>
                    <a:cubicBezTo>
                      <a:pt x="646" y="260"/>
                      <a:pt x="645" y="262"/>
                      <a:pt x="644" y="264"/>
                    </a:cubicBezTo>
                    <a:cubicBezTo>
                      <a:pt x="634" y="264"/>
                      <a:pt x="625" y="265"/>
                      <a:pt x="615" y="265"/>
                    </a:cubicBezTo>
                    <a:cubicBezTo>
                      <a:pt x="610" y="265"/>
                      <a:pt x="606" y="266"/>
                      <a:pt x="601" y="266"/>
                    </a:cubicBezTo>
                    <a:cubicBezTo>
                      <a:pt x="598" y="266"/>
                      <a:pt x="595" y="267"/>
                      <a:pt x="592" y="267"/>
                    </a:cubicBezTo>
                    <a:cubicBezTo>
                      <a:pt x="594" y="264"/>
                      <a:pt x="597" y="261"/>
                      <a:pt x="600" y="258"/>
                    </a:cubicBezTo>
                    <a:cubicBezTo>
                      <a:pt x="608" y="258"/>
                      <a:pt x="616" y="257"/>
                      <a:pt x="625" y="257"/>
                    </a:cubicBezTo>
                    <a:cubicBezTo>
                      <a:pt x="632" y="256"/>
                      <a:pt x="640" y="257"/>
                      <a:pt x="647" y="257"/>
                    </a:cubicBezTo>
                    <a:cubicBezTo>
                      <a:pt x="647" y="257"/>
                      <a:pt x="647" y="258"/>
                      <a:pt x="647" y="258"/>
                    </a:cubicBezTo>
                    <a:close/>
                    <a:moveTo>
                      <a:pt x="648" y="255"/>
                    </a:moveTo>
                    <a:cubicBezTo>
                      <a:pt x="640" y="255"/>
                      <a:pt x="632" y="255"/>
                      <a:pt x="625" y="255"/>
                    </a:cubicBezTo>
                    <a:cubicBezTo>
                      <a:pt x="617" y="256"/>
                      <a:pt x="609" y="256"/>
                      <a:pt x="602" y="257"/>
                    </a:cubicBezTo>
                    <a:cubicBezTo>
                      <a:pt x="605" y="253"/>
                      <a:pt x="609" y="250"/>
                      <a:pt x="612" y="248"/>
                    </a:cubicBezTo>
                    <a:cubicBezTo>
                      <a:pt x="620" y="248"/>
                      <a:pt x="627" y="248"/>
                      <a:pt x="634" y="248"/>
                    </a:cubicBezTo>
                    <a:cubicBezTo>
                      <a:pt x="641" y="248"/>
                      <a:pt x="648" y="248"/>
                      <a:pt x="654" y="248"/>
                    </a:cubicBezTo>
                    <a:cubicBezTo>
                      <a:pt x="652" y="250"/>
                      <a:pt x="650" y="253"/>
                      <a:pt x="648" y="255"/>
                    </a:cubicBezTo>
                    <a:close/>
                    <a:moveTo>
                      <a:pt x="656" y="247"/>
                    </a:moveTo>
                    <a:cubicBezTo>
                      <a:pt x="656" y="247"/>
                      <a:pt x="656" y="247"/>
                      <a:pt x="656" y="247"/>
                    </a:cubicBezTo>
                    <a:cubicBezTo>
                      <a:pt x="649" y="246"/>
                      <a:pt x="641" y="247"/>
                      <a:pt x="634" y="247"/>
                    </a:cubicBezTo>
                    <a:cubicBezTo>
                      <a:pt x="628" y="246"/>
                      <a:pt x="621" y="246"/>
                      <a:pt x="614" y="246"/>
                    </a:cubicBezTo>
                    <a:cubicBezTo>
                      <a:pt x="619" y="243"/>
                      <a:pt x="623" y="240"/>
                      <a:pt x="628" y="238"/>
                    </a:cubicBezTo>
                    <a:cubicBezTo>
                      <a:pt x="636" y="238"/>
                      <a:pt x="644" y="239"/>
                      <a:pt x="652" y="240"/>
                    </a:cubicBezTo>
                    <a:cubicBezTo>
                      <a:pt x="656" y="240"/>
                      <a:pt x="661" y="240"/>
                      <a:pt x="665" y="240"/>
                    </a:cubicBezTo>
                    <a:cubicBezTo>
                      <a:pt x="666" y="240"/>
                      <a:pt x="668" y="240"/>
                      <a:pt x="669" y="240"/>
                    </a:cubicBezTo>
                    <a:cubicBezTo>
                      <a:pt x="664" y="242"/>
                      <a:pt x="660" y="244"/>
                      <a:pt x="656" y="247"/>
                    </a:cubicBezTo>
                    <a:close/>
                    <a:moveTo>
                      <a:pt x="676" y="239"/>
                    </a:moveTo>
                    <a:cubicBezTo>
                      <a:pt x="674" y="239"/>
                      <a:pt x="672" y="239"/>
                      <a:pt x="671" y="239"/>
                    </a:cubicBezTo>
                    <a:cubicBezTo>
                      <a:pt x="668" y="238"/>
                      <a:pt x="666" y="238"/>
                      <a:pt x="664" y="238"/>
                    </a:cubicBezTo>
                    <a:cubicBezTo>
                      <a:pt x="660" y="238"/>
                      <a:pt x="656" y="238"/>
                      <a:pt x="652" y="238"/>
                    </a:cubicBezTo>
                    <a:cubicBezTo>
                      <a:pt x="645" y="238"/>
                      <a:pt x="638" y="236"/>
                      <a:pt x="630" y="236"/>
                    </a:cubicBezTo>
                    <a:cubicBezTo>
                      <a:pt x="636" y="233"/>
                      <a:pt x="642" y="231"/>
                      <a:pt x="648" y="229"/>
                    </a:cubicBezTo>
                    <a:cubicBezTo>
                      <a:pt x="650" y="230"/>
                      <a:pt x="652" y="229"/>
                      <a:pt x="654" y="229"/>
                    </a:cubicBezTo>
                    <a:cubicBezTo>
                      <a:pt x="657" y="229"/>
                      <a:pt x="660" y="230"/>
                      <a:pt x="664" y="230"/>
                    </a:cubicBezTo>
                    <a:cubicBezTo>
                      <a:pt x="670" y="230"/>
                      <a:pt x="676" y="231"/>
                      <a:pt x="682" y="231"/>
                    </a:cubicBezTo>
                    <a:cubicBezTo>
                      <a:pt x="680" y="234"/>
                      <a:pt x="678" y="236"/>
                      <a:pt x="676" y="239"/>
                    </a:cubicBezTo>
                    <a:close/>
                    <a:moveTo>
                      <a:pt x="683" y="230"/>
                    </a:moveTo>
                    <a:cubicBezTo>
                      <a:pt x="683" y="230"/>
                      <a:pt x="683" y="230"/>
                      <a:pt x="683" y="230"/>
                    </a:cubicBezTo>
                    <a:cubicBezTo>
                      <a:pt x="677" y="230"/>
                      <a:pt x="671" y="229"/>
                      <a:pt x="665" y="228"/>
                    </a:cubicBezTo>
                    <a:cubicBezTo>
                      <a:pt x="662" y="228"/>
                      <a:pt x="659" y="228"/>
                      <a:pt x="656" y="228"/>
                    </a:cubicBezTo>
                    <a:cubicBezTo>
                      <a:pt x="655" y="228"/>
                      <a:pt x="653" y="228"/>
                      <a:pt x="651" y="228"/>
                    </a:cubicBezTo>
                    <a:cubicBezTo>
                      <a:pt x="655" y="227"/>
                      <a:pt x="659" y="226"/>
                      <a:pt x="663" y="225"/>
                    </a:cubicBezTo>
                    <a:cubicBezTo>
                      <a:pt x="672" y="223"/>
                      <a:pt x="680" y="223"/>
                      <a:pt x="689" y="223"/>
                    </a:cubicBezTo>
                    <a:cubicBezTo>
                      <a:pt x="687" y="225"/>
                      <a:pt x="685" y="227"/>
                      <a:pt x="683" y="230"/>
                    </a:cubicBezTo>
                    <a:close/>
                    <a:moveTo>
                      <a:pt x="690" y="221"/>
                    </a:moveTo>
                    <a:cubicBezTo>
                      <a:pt x="678" y="221"/>
                      <a:pt x="667" y="222"/>
                      <a:pt x="655" y="225"/>
                    </a:cubicBezTo>
                    <a:cubicBezTo>
                      <a:pt x="644" y="228"/>
                      <a:pt x="633" y="233"/>
                      <a:pt x="623" y="239"/>
                    </a:cubicBezTo>
                    <a:cubicBezTo>
                      <a:pt x="604" y="250"/>
                      <a:pt x="589" y="266"/>
                      <a:pt x="576" y="284"/>
                    </a:cubicBezTo>
                    <a:cubicBezTo>
                      <a:pt x="564" y="302"/>
                      <a:pt x="556" y="323"/>
                      <a:pt x="544" y="343"/>
                    </a:cubicBezTo>
                    <a:cubicBezTo>
                      <a:pt x="533" y="362"/>
                      <a:pt x="519" y="381"/>
                      <a:pt x="499" y="393"/>
                    </a:cubicBezTo>
                    <a:cubicBezTo>
                      <a:pt x="492" y="397"/>
                      <a:pt x="485" y="400"/>
                      <a:pt x="476" y="400"/>
                    </a:cubicBezTo>
                    <a:cubicBezTo>
                      <a:pt x="475" y="400"/>
                      <a:pt x="475" y="402"/>
                      <a:pt x="476" y="402"/>
                    </a:cubicBezTo>
                    <a:cubicBezTo>
                      <a:pt x="476" y="402"/>
                      <a:pt x="476" y="402"/>
                      <a:pt x="476" y="402"/>
                    </a:cubicBezTo>
                    <a:cubicBezTo>
                      <a:pt x="484" y="406"/>
                      <a:pt x="493" y="408"/>
                      <a:pt x="501" y="409"/>
                    </a:cubicBezTo>
                    <a:cubicBezTo>
                      <a:pt x="511" y="410"/>
                      <a:pt x="522" y="410"/>
                      <a:pt x="532" y="410"/>
                    </a:cubicBezTo>
                    <a:cubicBezTo>
                      <a:pt x="539" y="409"/>
                      <a:pt x="546" y="408"/>
                      <a:pt x="553" y="407"/>
                    </a:cubicBezTo>
                    <a:cubicBezTo>
                      <a:pt x="553" y="407"/>
                      <a:pt x="553" y="407"/>
                      <a:pt x="553" y="407"/>
                    </a:cubicBezTo>
                    <a:cubicBezTo>
                      <a:pt x="567" y="404"/>
                      <a:pt x="580" y="399"/>
                      <a:pt x="591" y="392"/>
                    </a:cubicBezTo>
                    <a:cubicBezTo>
                      <a:pt x="591" y="393"/>
                      <a:pt x="592" y="394"/>
                      <a:pt x="592" y="395"/>
                    </a:cubicBezTo>
                    <a:cubicBezTo>
                      <a:pt x="593" y="396"/>
                      <a:pt x="593" y="398"/>
                      <a:pt x="594" y="399"/>
                    </a:cubicBezTo>
                    <a:cubicBezTo>
                      <a:pt x="585" y="408"/>
                      <a:pt x="572" y="412"/>
                      <a:pt x="560" y="415"/>
                    </a:cubicBezTo>
                    <a:cubicBezTo>
                      <a:pt x="547" y="418"/>
                      <a:pt x="534" y="419"/>
                      <a:pt x="521" y="418"/>
                    </a:cubicBezTo>
                    <a:cubicBezTo>
                      <a:pt x="510" y="418"/>
                      <a:pt x="498" y="416"/>
                      <a:pt x="487" y="413"/>
                    </a:cubicBezTo>
                    <a:cubicBezTo>
                      <a:pt x="487" y="413"/>
                      <a:pt x="487" y="413"/>
                      <a:pt x="486" y="413"/>
                    </a:cubicBezTo>
                    <a:cubicBezTo>
                      <a:pt x="486" y="413"/>
                      <a:pt x="486" y="413"/>
                      <a:pt x="486" y="413"/>
                    </a:cubicBezTo>
                    <a:cubicBezTo>
                      <a:pt x="486" y="413"/>
                      <a:pt x="485" y="413"/>
                      <a:pt x="485" y="413"/>
                    </a:cubicBezTo>
                    <a:cubicBezTo>
                      <a:pt x="474" y="410"/>
                      <a:pt x="464" y="407"/>
                      <a:pt x="455" y="401"/>
                    </a:cubicBezTo>
                    <a:cubicBezTo>
                      <a:pt x="450" y="398"/>
                      <a:pt x="445" y="394"/>
                      <a:pt x="441" y="391"/>
                    </a:cubicBezTo>
                    <a:cubicBezTo>
                      <a:pt x="445" y="392"/>
                      <a:pt x="448" y="392"/>
                      <a:pt x="451" y="393"/>
                    </a:cubicBezTo>
                    <a:cubicBezTo>
                      <a:pt x="457" y="393"/>
                      <a:pt x="462" y="394"/>
                      <a:pt x="468" y="394"/>
                    </a:cubicBezTo>
                    <a:cubicBezTo>
                      <a:pt x="479" y="394"/>
                      <a:pt x="490" y="391"/>
                      <a:pt x="499" y="385"/>
                    </a:cubicBezTo>
                    <a:cubicBezTo>
                      <a:pt x="518" y="372"/>
                      <a:pt x="530" y="352"/>
                      <a:pt x="540" y="333"/>
                    </a:cubicBezTo>
                    <a:cubicBezTo>
                      <a:pt x="561" y="295"/>
                      <a:pt x="580" y="254"/>
                      <a:pt x="617" y="229"/>
                    </a:cubicBezTo>
                    <a:cubicBezTo>
                      <a:pt x="630" y="220"/>
                      <a:pt x="645" y="214"/>
                      <a:pt x="660" y="210"/>
                    </a:cubicBezTo>
                    <a:cubicBezTo>
                      <a:pt x="668" y="208"/>
                      <a:pt x="675" y="207"/>
                      <a:pt x="683" y="207"/>
                    </a:cubicBezTo>
                    <a:cubicBezTo>
                      <a:pt x="689" y="206"/>
                      <a:pt x="696" y="206"/>
                      <a:pt x="702" y="207"/>
                    </a:cubicBezTo>
                    <a:cubicBezTo>
                      <a:pt x="698" y="211"/>
                      <a:pt x="694" y="216"/>
                      <a:pt x="690" y="221"/>
                    </a:cubicBezTo>
                    <a:close/>
                    <a:moveTo>
                      <a:pt x="533" y="284"/>
                    </a:moveTo>
                    <a:cubicBezTo>
                      <a:pt x="531" y="281"/>
                      <a:pt x="528" y="280"/>
                      <a:pt x="525" y="281"/>
                    </a:cubicBezTo>
                    <a:cubicBezTo>
                      <a:pt x="524" y="282"/>
                      <a:pt x="525" y="283"/>
                      <a:pt x="525" y="283"/>
                    </a:cubicBezTo>
                    <a:cubicBezTo>
                      <a:pt x="529" y="287"/>
                      <a:pt x="528" y="292"/>
                      <a:pt x="524" y="295"/>
                    </a:cubicBezTo>
                    <a:cubicBezTo>
                      <a:pt x="521" y="299"/>
                      <a:pt x="516" y="299"/>
                      <a:pt x="511" y="298"/>
                    </a:cubicBezTo>
                    <a:cubicBezTo>
                      <a:pt x="504" y="295"/>
                      <a:pt x="501" y="287"/>
                      <a:pt x="503" y="280"/>
                    </a:cubicBezTo>
                    <a:cubicBezTo>
                      <a:pt x="504" y="272"/>
                      <a:pt x="512" y="266"/>
                      <a:pt x="520" y="266"/>
                    </a:cubicBezTo>
                    <a:cubicBezTo>
                      <a:pt x="529" y="266"/>
                      <a:pt x="538" y="271"/>
                      <a:pt x="543" y="279"/>
                    </a:cubicBezTo>
                    <a:cubicBezTo>
                      <a:pt x="548" y="288"/>
                      <a:pt x="545" y="300"/>
                      <a:pt x="539" y="308"/>
                    </a:cubicBezTo>
                    <a:cubicBezTo>
                      <a:pt x="533" y="317"/>
                      <a:pt x="523" y="322"/>
                      <a:pt x="513" y="323"/>
                    </a:cubicBezTo>
                    <a:cubicBezTo>
                      <a:pt x="503" y="323"/>
                      <a:pt x="493" y="319"/>
                      <a:pt x="486" y="311"/>
                    </a:cubicBezTo>
                    <a:cubicBezTo>
                      <a:pt x="479" y="303"/>
                      <a:pt x="476" y="293"/>
                      <a:pt x="476" y="282"/>
                    </a:cubicBezTo>
                    <a:cubicBezTo>
                      <a:pt x="476" y="272"/>
                      <a:pt x="479" y="262"/>
                      <a:pt x="485" y="253"/>
                    </a:cubicBezTo>
                    <a:cubicBezTo>
                      <a:pt x="491" y="246"/>
                      <a:pt x="499" y="241"/>
                      <a:pt x="508" y="238"/>
                    </a:cubicBezTo>
                    <a:cubicBezTo>
                      <a:pt x="525" y="232"/>
                      <a:pt x="545" y="235"/>
                      <a:pt x="561" y="244"/>
                    </a:cubicBezTo>
                    <a:cubicBezTo>
                      <a:pt x="564" y="246"/>
                      <a:pt x="567" y="248"/>
                      <a:pt x="570" y="251"/>
                    </a:cubicBezTo>
                    <a:cubicBezTo>
                      <a:pt x="574" y="254"/>
                      <a:pt x="577" y="258"/>
                      <a:pt x="580" y="263"/>
                    </a:cubicBezTo>
                    <a:cubicBezTo>
                      <a:pt x="576" y="267"/>
                      <a:pt x="573" y="273"/>
                      <a:pt x="569" y="278"/>
                    </a:cubicBezTo>
                    <a:cubicBezTo>
                      <a:pt x="559" y="260"/>
                      <a:pt x="538" y="250"/>
                      <a:pt x="518" y="253"/>
                    </a:cubicBezTo>
                    <a:cubicBezTo>
                      <a:pt x="508" y="255"/>
                      <a:pt x="499" y="260"/>
                      <a:pt x="494" y="269"/>
                    </a:cubicBezTo>
                    <a:cubicBezTo>
                      <a:pt x="488" y="277"/>
                      <a:pt x="487" y="287"/>
                      <a:pt x="490" y="296"/>
                    </a:cubicBezTo>
                    <a:cubicBezTo>
                      <a:pt x="493" y="302"/>
                      <a:pt x="498" y="307"/>
                      <a:pt x="504" y="309"/>
                    </a:cubicBezTo>
                    <a:cubicBezTo>
                      <a:pt x="510" y="311"/>
                      <a:pt x="517" y="311"/>
                      <a:pt x="523" y="308"/>
                    </a:cubicBezTo>
                    <a:cubicBezTo>
                      <a:pt x="529" y="305"/>
                      <a:pt x="534" y="300"/>
                      <a:pt x="535" y="293"/>
                    </a:cubicBezTo>
                    <a:cubicBezTo>
                      <a:pt x="536" y="290"/>
                      <a:pt x="535" y="287"/>
                      <a:pt x="533" y="284"/>
                    </a:cubicBezTo>
                    <a:close/>
                    <a:moveTo>
                      <a:pt x="402" y="198"/>
                    </a:moveTo>
                    <a:cubicBezTo>
                      <a:pt x="400" y="189"/>
                      <a:pt x="393" y="182"/>
                      <a:pt x="384" y="180"/>
                    </a:cubicBezTo>
                    <a:cubicBezTo>
                      <a:pt x="374" y="178"/>
                      <a:pt x="364" y="181"/>
                      <a:pt x="360" y="190"/>
                    </a:cubicBezTo>
                    <a:cubicBezTo>
                      <a:pt x="356" y="198"/>
                      <a:pt x="359" y="209"/>
                      <a:pt x="368" y="212"/>
                    </a:cubicBezTo>
                    <a:cubicBezTo>
                      <a:pt x="370" y="212"/>
                      <a:pt x="372" y="212"/>
                      <a:pt x="373" y="210"/>
                    </a:cubicBezTo>
                    <a:cubicBezTo>
                      <a:pt x="374" y="210"/>
                      <a:pt x="374" y="209"/>
                      <a:pt x="373" y="209"/>
                    </a:cubicBezTo>
                    <a:cubicBezTo>
                      <a:pt x="373" y="209"/>
                      <a:pt x="373" y="209"/>
                      <a:pt x="372" y="209"/>
                    </a:cubicBezTo>
                    <a:cubicBezTo>
                      <a:pt x="370" y="208"/>
                      <a:pt x="368" y="205"/>
                      <a:pt x="367" y="203"/>
                    </a:cubicBezTo>
                    <a:cubicBezTo>
                      <a:pt x="366" y="200"/>
                      <a:pt x="368" y="197"/>
                      <a:pt x="370" y="195"/>
                    </a:cubicBezTo>
                    <a:cubicBezTo>
                      <a:pt x="373" y="191"/>
                      <a:pt x="379" y="191"/>
                      <a:pt x="383" y="194"/>
                    </a:cubicBezTo>
                    <a:cubicBezTo>
                      <a:pt x="388" y="196"/>
                      <a:pt x="390" y="201"/>
                      <a:pt x="390" y="206"/>
                    </a:cubicBezTo>
                    <a:cubicBezTo>
                      <a:pt x="390" y="212"/>
                      <a:pt x="386" y="216"/>
                      <a:pt x="382" y="219"/>
                    </a:cubicBezTo>
                    <a:cubicBezTo>
                      <a:pt x="373" y="226"/>
                      <a:pt x="360" y="221"/>
                      <a:pt x="353" y="214"/>
                    </a:cubicBezTo>
                    <a:cubicBezTo>
                      <a:pt x="347" y="206"/>
                      <a:pt x="347" y="194"/>
                      <a:pt x="350" y="185"/>
                    </a:cubicBezTo>
                    <a:cubicBezTo>
                      <a:pt x="353" y="176"/>
                      <a:pt x="360" y="170"/>
                      <a:pt x="368" y="167"/>
                    </a:cubicBezTo>
                    <a:cubicBezTo>
                      <a:pt x="377" y="164"/>
                      <a:pt x="387" y="166"/>
                      <a:pt x="396" y="170"/>
                    </a:cubicBezTo>
                    <a:cubicBezTo>
                      <a:pt x="404" y="175"/>
                      <a:pt x="410" y="182"/>
                      <a:pt x="414" y="191"/>
                    </a:cubicBezTo>
                    <a:cubicBezTo>
                      <a:pt x="415" y="195"/>
                      <a:pt x="416" y="200"/>
                      <a:pt x="417" y="204"/>
                    </a:cubicBezTo>
                    <a:cubicBezTo>
                      <a:pt x="417" y="209"/>
                      <a:pt x="418" y="214"/>
                      <a:pt x="416" y="218"/>
                    </a:cubicBezTo>
                    <a:cubicBezTo>
                      <a:pt x="413" y="219"/>
                      <a:pt x="409" y="221"/>
                      <a:pt x="406" y="223"/>
                    </a:cubicBezTo>
                    <a:cubicBezTo>
                      <a:pt x="403" y="225"/>
                      <a:pt x="401" y="227"/>
                      <a:pt x="398" y="229"/>
                    </a:cubicBezTo>
                    <a:cubicBezTo>
                      <a:pt x="402" y="219"/>
                      <a:pt x="405" y="209"/>
                      <a:pt x="402" y="198"/>
                    </a:cubicBezTo>
                    <a:close/>
                    <a:moveTo>
                      <a:pt x="405" y="226"/>
                    </a:moveTo>
                    <a:cubicBezTo>
                      <a:pt x="414" y="219"/>
                      <a:pt x="426" y="215"/>
                      <a:pt x="438" y="217"/>
                    </a:cubicBezTo>
                    <a:cubicBezTo>
                      <a:pt x="458" y="220"/>
                      <a:pt x="473" y="244"/>
                      <a:pt x="464" y="263"/>
                    </a:cubicBezTo>
                    <a:cubicBezTo>
                      <a:pt x="457" y="279"/>
                      <a:pt x="436" y="286"/>
                      <a:pt x="422" y="276"/>
                    </a:cubicBezTo>
                    <a:cubicBezTo>
                      <a:pt x="413" y="269"/>
                      <a:pt x="410" y="256"/>
                      <a:pt x="417" y="247"/>
                    </a:cubicBezTo>
                    <a:cubicBezTo>
                      <a:pt x="420" y="242"/>
                      <a:pt x="425" y="240"/>
                      <a:pt x="431" y="241"/>
                    </a:cubicBezTo>
                    <a:cubicBezTo>
                      <a:pt x="435" y="242"/>
                      <a:pt x="438" y="246"/>
                      <a:pt x="439" y="251"/>
                    </a:cubicBezTo>
                    <a:cubicBezTo>
                      <a:pt x="439" y="256"/>
                      <a:pt x="433" y="261"/>
                      <a:pt x="427" y="260"/>
                    </a:cubicBezTo>
                    <a:cubicBezTo>
                      <a:pt x="427" y="260"/>
                      <a:pt x="427" y="260"/>
                      <a:pt x="427" y="260"/>
                    </a:cubicBezTo>
                    <a:cubicBezTo>
                      <a:pt x="427" y="260"/>
                      <a:pt x="427" y="260"/>
                      <a:pt x="427" y="260"/>
                    </a:cubicBezTo>
                    <a:cubicBezTo>
                      <a:pt x="427" y="260"/>
                      <a:pt x="427" y="260"/>
                      <a:pt x="427" y="260"/>
                    </a:cubicBezTo>
                    <a:cubicBezTo>
                      <a:pt x="427" y="260"/>
                      <a:pt x="427" y="260"/>
                      <a:pt x="427" y="260"/>
                    </a:cubicBezTo>
                    <a:cubicBezTo>
                      <a:pt x="426" y="260"/>
                      <a:pt x="426" y="261"/>
                      <a:pt x="426" y="261"/>
                    </a:cubicBezTo>
                    <a:cubicBezTo>
                      <a:pt x="428" y="268"/>
                      <a:pt x="438" y="267"/>
                      <a:pt x="443" y="265"/>
                    </a:cubicBezTo>
                    <a:cubicBezTo>
                      <a:pt x="452" y="261"/>
                      <a:pt x="455" y="250"/>
                      <a:pt x="451" y="242"/>
                    </a:cubicBezTo>
                    <a:cubicBezTo>
                      <a:pt x="448" y="233"/>
                      <a:pt x="437" y="229"/>
                      <a:pt x="428" y="230"/>
                    </a:cubicBezTo>
                    <a:cubicBezTo>
                      <a:pt x="418" y="230"/>
                      <a:pt x="410" y="236"/>
                      <a:pt x="405" y="244"/>
                    </a:cubicBezTo>
                    <a:cubicBezTo>
                      <a:pt x="400" y="253"/>
                      <a:pt x="400" y="264"/>
                      <a:pt x="402" y="273"/>
                    </a:cubicBezTo>
                    <a:cubicBezTo>
                      <a:pt x="405" y="282"/>
                      <a:pt x="411" y="289"/>
                      <a:pt x="418" y="294"/>
                    </a:cubicBezTo>
                    <a:cubicBezTo>
                      <a:pt x="435" y="306"/>
                      <a:pt x="458" y="306"/>
                      <a:pt x="477" y="299"/>
                    </a:cubicBezTo>
                    <a:cubicBezTo>
                      <a:pt x="477" y="300"/>
                      <a:pt x="478" y="301"/>
                      <a:pt x="478" y="302"/>
                    </a:cubicBezTo>
                    <a:cubicBezTo>
                      <a:pt x="479" y="305"/>
                      <a:pt x="481" y="308"/>
                      <a:pt x="483" y="311"/>
                    </a:cubicBezTo>
                    <a:cubicBezTo>
                      <a:pt x="462" y="320"/>
                      <a:pt x="438" y="320"/>
                      <a:pt x="417" y="309"/>
                    </a:cubicBezTo>
                    <a:cubicBezTo>
                      <a:pt x="407" y="304"/>
                      <a:pt x="398" y="296"/>
                      <a:pt x="393" y="285"/>
                    </a:cubicBezTo>
                    <a:cubicBezTo>
                      <a:pt x="387" y="275"/>
                      <a:pt x="385" y="263"/>
                      <a:pt x="388" y="252"/>
                    </a:cubicBezTo>
                    <a:cubicBezTo>
                      <a:pt x="390" y="242"/>
                      <a:pt x="396" y="232"/>
                      <a:pt x="405" y="226"/>
                    </a:cubicBezTo>
                    <a:close/>
                    <a:moveTo>
                      <a:pt x="579" y="228"/>
                    </a:moveTo>
                    <a:cubicBezTo>
                      <a:pt x="579" y="229"/>
                      <a:pt x="580" y="229"/>
                      <a:pt x="580" y="228"/>
                    </a:cubicBezTo>
                    <a:cubicBezTo>
                      <a:pt x="580" y="228"/>
                      <a:pt x="580" y="228"/>
                      <a:pt x="580" y="228"/>
                    </a:cubicBezTo>
                    <a:cubicBezTo>
                      <a:pt x="585" y="222"/>
                      <a:pt x="593" y="228"/>
                      <a:pt x="594" y="234"/>
                    </a:cubicBezTo>
                    <a:cubicBezTo>
                      <a:pt x="594" y="239"/>
                      <a:pt x="590" y="242"/>
                      <a:pt x="586" y="243"/>
                    </a:cubicBezTo>
                    <a:cubicBezTo>
                      <a:pt x="581" y="245"/>
                      <a:pt x="575" y="241"/>
                      <a:pt x="571" y="237"/>
                    </a:cubicBezTo>
                    <a:cubicBezTo>
                      <a:pt x="564" y="229"/>
                      <a:pt x="568" y="216"/>
                      <a:pt x="576" y="211"/>
                    </a:cubicBezTo>
                    <a:cubicBezTo>
                      <a:pt x="582" y="206"/>
                      <a:pt x="590" y="206"/>
                      <a:pt x="596" y="208"/>
                    </a:cubicBezTo>
                    <a:cubicBezTo>
                      <a:pt x="606" y="210"/>
                      <a:pt x="615" y="218"/>
                      <a:pt x="616" y="228"/>
                    </a:cubicBezTo>
                    <a:cubicBezTo>
                      <a:pt x="616" y="228"/>
                      <a:pt x="616" y="228"/>
                      <a:pt x="616" y="228"/>
                    </a:cubicBezTo>
                    <a:cubicBezTo>
                      <a:pt x="612" y="231"/>
                      <a:pt x="609" y="233"/>
                      <a:pt x="606" y="236"/>
                    </a:cubicBezTo>
                    <a:cubicBezTo>
                      <a:pt x="605" y="229"/>
                      <a:pt x="602" y="221"/>
                      <a:pt x="594" y="218"/>
                    </a:cubicBezTo>
                    <a:cubicBezTo>
                      <a:pt x="588" y="217"/>
                      <a:pt x="577" y="220"/>
                      <a:pt x="579" y="228"/>
                    </a:cubicBezTo>
                    <a:close/>
                    <a:moveTo>
                      <a:pt x="640" y="194"/>
                    </a:moveTo>
                    <a:cubicBezTo>
                      <a:pt x="636" y="191"/>
                      <a:pt x="628" y="190"/>
                      <a:pt x="625" y="196"/>
                    </a:cubicBezTo>
                    <a:cubicBezTo>
                      <a:pt x="624" y="197"/>
                      <a:pt x="625" y="197"/>
                      <a:pt x="625" y="197"/>
                    </a:cubicBezTo>
                    <a:cubicBezTo>
                      <a:pt x="626" y="197"/>
                      <a:pt x="626" y="197"/>
                      <a:pt x="626" y="197"/>
                    </a:cubicBezTo>
                    <a:cubicBezTo>
                      <a:pt x="632" y="198"/>
                      <a:pt x="635" y="203"/>
                      <a:pt x="632" y="209"/>
                    </a:cubicBezTo>
                    <a:cubicBezTo>
                      <a:pt x="631" y="212"/>
                      <a:pt x="626" y="213"/>
                      <a:pt x="622" y="213"/>
                    </a:cubicBezTo>
                    <a:cubicBezTo>
                      <a:pt x="617" y="212"/>
                      <a:pt x="614" y="208"/>
                      <a:pt x="613" y="203"/>
                    </a:cubicBezTo>
                    <a:cubicBezTo>
                      <a:pt x="611" y="198"/>
                      <a:pt x="613" y="191"/>
                      <a:pt x="616" y="187"/>
                    </a:cubicBezTo>
                    <a:cubicBezTo>
                      <a:pt x="623" y="180"/>
                      <a:pt x="636" y="181"/>
                      <a:pt x="644" y="186"/>
                    </a:cubicBezTo>
                    <a:cubicBezTo>
                      <a:pt x="652" y="190"/>
                      <a:pt x="657" y="200"/>
                      <a:pt x="659" y="209"/>
                    </a:cubicBezTo>
                    <a:cubicBezTo>
                      <a:pt x="655" y="210"/>
                      <a:pt x="650" y="211"/>
                      <a:pt x="646" y="213"/>
                    </a:cubicBezTo>
                    <a:cubicBezTo>
                      <a:pt x="648" y="206"/>
                      <a:pt x="646" y="198"/>
                      <a:pt x="640" y="194"/>
                    </a:cubicBezTo>
                    <a:close/>
                    <a:moveTo>
                      <a:pt x="717" y="190"/>
                    </a:moveTo>
                    <a:cubicBezTo>
                      <a:pt x="717" y="190"/>
                      <a:pt x="717" y="190"/>
                      <a:pt x="717" y="190"/>
                    </a:cubicBezTo>
                    <a:cubicBezTo>
                      <a:pt x="717" y="190"/>
                      <a:pt x="717" y="190"/>
                      <a:pt x="717" y="191"/>
                    </a:cubicBezTo>
                    <a:cubicBezTo>
                      <a:pt x="713" y="175"/>
                      <a:pt x="700" y="158"/>
                      <a:pt x="682" y="160"/>
                    </a:cubicBezTo>
                    <a:cubicBezTo>
                      <a:pt x="679" y="161"/>
                      <a:pt x="676" y="163"/>
                      <a:pt x="673" y="165"/>
                    </a:cubicBezTo>
                    <a:cubicBezTo>
                      <a:pt x="671" y="168"/>
                      <a:pt x="670" y="170"/>
                      <a:pt x="670" y="173"/>
                    </a:cubicBezTo>
                    <a:cubicBezTo>
                      <a:pt x="669" y="178"/>
                      <a:pt x="671" y="187"/>
                      <a:pt x="677" y="187"/>
                    </a:cubicBezTo>
                    <a:cubicBezTo>
                      <a:pt x="678" y="187"/>
                      <a:pt x="678" y="186"/>
                      <a:pt x="678" y="185"/>
                    </a:cubicBezTo>
                    <a:cubicBezTo>
                      <a:pt x="676" y="180"/>
                      <a:pt x="680" y="175"/>
                      <a:pt x="685" y="174"/>
                    </a:cubicBezTo>
                    <a:cubicBezTo>
                      <a:pt x="689" y="173"/>
                      <a:pt x="694" y="175"/>
                      <a:pt x="696" y="179"/>
                    </a:cubicBezTo>
                    <a:cubicBezTo>
                      <a:pt x="700" y="186"/>
                      <a:pt x="693" y="195"/>
                      <a:pt x="687" y="198"/>
                    </a:cubicBezTo>
                    <a:cubicBezTo>
                      <a:pt x="683" y="200"/>
                      <a:pt x="678" y="199"/>
                      <a:pt x="674" y="198"/>
                    </a:cubicBezTo>
                    <a:cubicBezTo>
                      <a:pt x="669" y="196"/>
                      <a:pt x="665" y="193"/>
                      <a:pt x="662" y="189"/>
                    </a:cubicBezTo>
                    <a:cubicBezTo>
                      <a:pt x="656" y="180"/>
                      <a:pt x="656" y="170"/>
                      <a:pt x="661" y="161"/>
                    </a:cubicBezTo>
                    <a:cubicBezTo>
                      <a:pt x="664" y="155"/>
                      <a:pt x="668" y="151"/>
                      <a:pt x="674" y="149"/>
                    </a:cubicBezTo>
                    <a:cubicBezTo>
                      <a:pt x="679" y="146"/>
                      <a:pt x="685" y="146"/>
                      <a:pt x="691" y="148"/>
                    </a:cubicBezTo>
                    <a:cubicBezTo>
                      <a:pt x="702" y="150"/>
                      <a:pt x="713" y="157"/>
                      <a:pt x="719" y="167"/>
                    </a:cubicBezTo>
                    <a:cubicBezTo>
                      <a:pt x="716" y="174"/>
                      <a:pt x="714" y="183"/>
                      <a:pt x="717" y="190"/>
                    </a:cubicBezTo>
                    <a:close/>
                    <a:moveTo>
                      <a:pt x="760" y="147"/>
                    </a:moveTo>
                    <a:cubicBezTo>
                      <a:pt x="761" y="145"/>
                      <a:pt x="760" y="142"/>
                      <a:pt x="759" y="140"/>
                    </a:cubicBezTo>
                    <a:cubicBezTo>
                      <a:pt x="758" y="136"/>
                      <a:pt x="757" y="133"/>
                      <a:pt x="755" y="130"/>
                    </a:cubicBezTo>
                    <a:cubicBezTo>
                      <a:pt x="751" y="124"/>
                      <a:pt x="745" y="120"/>
                      <a:pt x="738" y="117"/>
                    </a:cubicBezTo>
                    <a:cubicBezTo>
                      <a:pt x="732" y="116"/>
                      <a:pt x="725" y="117"/>
                      <a:pt x="720" y="121"/>
                    </a:cubicBezTo>
                    <a:cubicBezTo>
                      <a:pt x="716" y="124"/>
                      <a:pt x="714" y="129"/>
                      <a:pt x="716" y="134"/>
                    </a:cubicBezTo>
                    <a:cubicBezTo>
                      <a:pt x="717" y="135"/>
                      <a:pt x="717" y="134"/>
                      <a:pt x="717" y="134"/>
                    </a:cubicBezTo>
                    <a:cubicBezTo>
                      <a:pt x="718" y="134"/>
                      <a:pt x="718" y="134"/>
                      <a:pt x="718" y="134"/>
                    </a:cubicBezTo>
                    <a:cubicBezTo>
                      <a:pt x="719" y="129"/>
                      <a:pt x="724" y="128"/>
                      <a:pt x="728" y="129"/>
                    </a:cubicBezTo>
                    <a:cubicBezTo>
                      <a:pt x="733" y="131"/>
                      <a:pt x="735" y="136"/>
                      <a:pt x="735" y="140"/>
                    </a:cubicBezTo>
                    <a:cubicBezTo>
                      <a:pt x="735" y="146"/>
                      <a:pt x="731" y="149"/>
                      <a:pt x="726" y="150"/>
                    </a:cubicBezTo>
                    <a:cubicBezTo>
                      <a:pt x="721" y="151"/>
                      <a:pt x="716" y="149"/>
                      <a:pt x="712" y="146"/>
                    </a:cubicBezTo>
                    <a:cubicBezTo>
                      <a:pt x="704" y="139"/>
                      <a:pt x="704" y="127"/>
                      <a:pt x="709" y="119"/>
                    </a:cubicBezTo>
                    <a:cubicBezTo>
                      <a:pt x="714" y="109"/>
                      <a:pt x="727" y="103"/>
                      <a:pt x="738" y="104"/>
                    </a:cubicBezTo>
                    <a:cubicBezTo>
                      <a:pt x="747" y="105"/>
                      <a:pt x="755" y="110"/>
                      <a:pt x="761" y="116"/>
                    </a:cubicBezTo>
                    <a:cubicBezTo>
                      <a:pt x="764" y="118"/>
                      <a:pt x="766" y="122"/>
                      <a:pt x="768" y="125"/>
                    </a:cubicBezTo>
                    <a:cubicBezTo>
                      <a:pt x="770" y="129"/>
                      <a:pt x="773" y="133"/>
                      <a:pt x="774" y="136"/>
                    </a:cubicBezTo>
                    <a:cubicBezTo>
                      <a:pt x="769" y="140"/>
                      <a:pt x="765" y="143"/>
                      <a:pt x="760" y="147"/>
                    </a:cubicBezTo>
                    <a:close/>
                    <a:moveTo>
                      <a:pt x="815" y="111"/>
                    </a:moveTo>
                    <a:cubicBezTo>
                      <a:pt x="815" y="105"/>
                      <a:pt x="813" y="99"/>
                      <a:pt x="809" y="95"/>
                    </a:cubicBezTo>
                    <a:cubicBezTo>
                      <a:pt x="805" y="90"/>
                      <a:pt x="800" y="88"/>
                      <a:pt x="794" y="87"/>
                    </a:cubicBezTo>
                    <a:cubicBezTo>
                      <a:pt x="788" y="87"/>
                      <a:pt x="783" y="89"/>
                      <a:pt x="779" y="93"/>
                    </a:cubicBezTo>
                    <a:cubicBezTo>
                      <a:pt x="776" y="97"/>
                      <a:pt x="775" y="103"/>
                      <a:pt x="778" y="107"/>
                    </a:cubicBezTo>
                    <a:cubicBezTo>
                      <a:pt x="778" y="107"/>
                      <a:pt x="779" y="107"/>
                      <a:pt x="779" y="107"/>
                    </a:cubicBezTo>
                    <a:cubicBezTo>
                      <a:pt x="779" y="107"/>
                      <a:pt x="780" y="107"/>
                      <a:pt x="780" y="106"/>
                    </a:cubicBezTo>
                    <a:cubicBezTo>
                      <a:pt x="780" y="101"/>
                      <a:pt x="786" y="97"/>
                      <a:pt x="791" y="98"/>
                    </a:cubicBezTo>
                    <a:cubicBezTo>
                      <a:pt x="796" y="99"/>
                      <a:pt x="798" y="103"/>
                      <a:pt x="798" y="107"/>
                    </a:cubicBezTo>
                    <a:cubicBezTo>
                      <a:pt x="799" y="119"/>
                      <a:pt x="784" y="122"/>
                      <a:pt x="775" y="118"/>
                    </a:cubicBezTo>
                    <a:cubicBezTo>
                      <a:pt x="771" y="115"/>
                      <a:pt x="768" y="110"/>
                      <a:pt x="768" y="105"/>
                    </a:cubicBezTo>
                    <a:cubicBezTo>
                      <a:pt x="767" y="100"/>
                      <a:pt x="768" y="95"/>
                      <a:pt x="771" y="91"/>
                    </a:cubicBezTo>
                    <a:cubicBezTo>
                      <a:pt x="776" y="82"/>
                      <a:pt x="787" y="77"/>
                      <a:pt x="797" y="77"/>
                    </a:cubicBezTo>
                    <a:cubicBezTo>
                      <a:pt x="804" y="78"/>
                      <a:pt x="811" y="82"/>
                      <a:pt x="816" y="86"/>
                    </a:cubicBezTo>
                    <a:cubicBezTo>
                      <a:pt x="821" y="91"/>
                      <a:pt x="826" y="98"/>
                      <a:pt x="826" y="105"/>
                    </a:cubicBezTo>
                    <a:cubicBezTo>
                      <a:pt x="826" y="105"/>
                      <a:pt x="826" y="105"/>
                      <a:pt x="826" y="105"/>
                    </a:cubicBezTo>
                    <a:cubicBezTo>
                      <a:pt x="822" y="107"/>
                      <a:pt x="819" y="109"/>
                      <a:pt x="815" y="111"/>
                    </a:cubicBezTo>
                    <a:close/>
                    <a:moveTo>
                      <a:pt x="853" y="94"/>
                    </a:moveTo>
                    <a:cubicBezTo>
                      <a:pt x="848" y="96"/>
                      <a:pt x="843" y="98"/>
                      <a:pt x="839" y="100"/>
                    </a:cubicBezTo>
                    <a:cubicBezTo>
                      <a:pt x="835" y="101"/>
                      <a:pt x="831" y="103"/>
                      <a:pt x="828" y="105"/>
                    </a:cubicBezTo>
                    <a:cubicBezTo>
                      <a:pt x="827" y="96"/>
                      <a:pt x="820" y="87"/>
                      <a:pt x="814" y="82"/>
                    </a:cubicBezTo>
                    <a:cubicBezTo>
                      <a:pt x="806" y="76"/>
                      <a:pt x="796" y="74"/>
                      <a:pt x="787" y="77"/>
                    </a:cubicBezTo>
                    <a:cubicBezTo>
                      <a:pt x="778" y="79"/>
                      <a:pt x="770" y="86"/>
                      <a:pt x="767" y="95"/>
                    </a:cubicBezTo>
                    <a:cubicBezTo>
                      <a:pt x="764" y="103"/>
                      <a:pt x="766" y="114"/>
                      <a:pt x="774" y="119"/>
                    </a:cubicBezTo>
                    <a:cubicBezTo>
                      <a:pt x="783" y="126"/>
                      <a:pt x="802" y="119"/>
                      <a:pt x="800" y="106"/>
                    </a:cubicBezTo>
                    <a:cubicBezTo>
                      <a:pt x="799" y="101"/>
                      <a:pt x="796" y="97"/>
                      <a:pt x="791" y="96"/>
                    </a:cubicBezTo>
                    <a:cubicBezTo>
                      <a:pt x="785" y="96"/>
                      <a:pt x="780" y="99"/>
                      <a:pt x="778" y="104"/>
                    </a:cubicBezTo>
                    <a:cubicBezTo>
                      <a:pt x="777" y="100"/>
                      <a:pt x="778" y="97"/>
                      <a:pt x="781" y="93"/>
                    </a:cubicBezTo>
                    <a:cubicBezTo>
                      <a:pt x="785" y="90"/>
                      <a:pt x="790" y="89"/>
                      <a:pt x="795" y="89"/>
                    </a:cubicBezTo>
                    <a:cubicBezTo>
                      <a:pt x="800" y="90"/>
                      <a:pt x="804" y="92"/>
                      <a:pt x="808" y="96"/>
                    </a:cubicBezTo>
                    <a:cubicBezTo>
                      <a:pt x="812" y="100"/>
                      <a:pt x="813" y="106"/>
                      <a:pt x="813" y="112"/>
                    </a:cubicBezTo>
                    <a:cubicBezTo>
                      <a:pt x="813" y="112"/>
                      <a:pt x="813" y="112"/>
                      <a:pt x="813" y="112"/>
                    </a:cubicBezTo>
                    <a:cubicBezTo>
                      <a:pt x="812" y="112"/>
                      <a:pt x="811" y="113"/>
                      <a:pt x="810" y="113"/>
                    </a:cubicBezTo>
                    <a:cubicBezTo>
                      <a:pt x="801" y="118"/>
                      <a:pt x="792" y="124"/>
                      <a:pt x="783" y="130"/>
                    </a:cubicBezTo>
                    <a:cubicBezTo>
                      <a:pt x="780" y="132"/>
                      <a:pt x="778" y="133"/>
                      <a:pt x="775" y="135"/>
                    </a:cubicBezTo>
                    <a:cubicBezTo>
                      <a:pt x="774" y="130"/>
                      <a:pt x="771" y="126"/>
                      <a:pt x="768" y="122"/>
                    </a:cubicBezTo>
                    <a:cubicBezTo>
                      <a:pt x="765" y="117"/>
                      <a:pt x="761" y="113"/>
                      <a:pt x="757" y="110"/>
                    </a:cubicBezTo>
                    <a:cubicBezTo>
                      <a:pt x="753" y="107"/>
                      <a:pt x="747" y="104"/>
                      <a:pt x="742" y="103"/>
                    </a:cubicBezTo>
                    <a:cubicBezTo>
                      <a:pt x="736" y="101"/>
                      <a:pt x="731" y="102"/>
                      <a:pt x="725" y="104"/>
                    </a:cubicBezTo>
                    <a:cubicBezTo>
                      <a:pt x="716" y="107"/>
                      <a:pt x="708" y="114"/>
                      <a:pt x="705" y="123"/>
                    </a:cubicBezTo>
                    <a:cubicBezTo>
                      <a:pt x="702" y="132"/>
                      <a:pt x="704" y="142"/>
                      <a:pt x="711" y="148"/>
                    </a:cubicBezTo>
                    <a:cubicBezTo>
                      <a:pt x="715" y="151"/>
                      <a:pt x="722" y="153"/>
                      <a:pt x="728" y="152"/>
                    </a:cubicBezTo>
                    <a:cubicBezTo>
                      <a:pt x="733" y="150"/>
                      <a:pt x="737" y="145"/>
                      <a:pt x="737" y="139"/>
                    </a:cubicBezTo>
                    <a:cubicBezTo>
                      <a:pt x="737" y="134"/>
                      <a:pt x="733" y="129"/>
                      <a:pt x="728" y="127"/>
                    </a:cubicBezTo>
                    <a:cubicBezTo>
                      <a:pt x="724" y="126"/>
                      <a:pt x="719" y="128"/>
                      <a:pt x="717" y="132"/>
                    </a:cubicBezTo>
                    <a:cubicBezTo>
                      <a:pt x="716" y="127"/>
                      <a:pt x="719" y="124"/>
                      <a:pt x="722" y="121"/>
                    </a:cubicBezTo>
                    <a:cubicBezTo>
                      <a:pt x="727" y="118"/>
                      <a:pt x="733" y="118"/>
                      <a:pt x="739" y="120"/>
                    </a:cubicBezTo>
                    <a:cubicBezTo>
                      <a:pt x="745" y="122"/>
                      <a:pt x="750" y="126"/>
                      <a:pt x="754" y="131"/>
                    </a:cubicBezTo>
                    <a:cubicBezTo>
                      <a:pt x="756" y="134"/>
                      <a:pt x="757" y="136"/>
                      <a:pt x="757" y="139"/>
                    </a:cubicBezTo>
                    <a:cubicBezTo>
                      <a:pt x="758" y="142"/>
                      <a:pt x="759" y="146"/>
                      <a:pt x="758" y="149"/>
                    </a:cubicBezTo>
                    <a:cubicBezTo>
                      <a:pt x="746" y="145"/>
                      <a:pt x="734" y="149"/>
                      <a:pt x="725" y="158"/>
                    </a:cubicBezTo>
                    <a:cubicBezTo>
                      <a:pt x="723" y="160"/>
                      <a:pt x="721" y="163"/>
                      <a:pt x="720" y="166"/>
                    </a:cubicBezTo>
                    <a:cubicBezTo>
                      <a:pt x="711" y="151"/>
                      <a:pt x="690" y="140"/>
                      <a:pt x="673" y="147"/>
                    </a:cubicBezTo>
                    <a:cubicBezTo>
                      <a:pt x="665" y="150"/>
                      <a:pt x="659" y="159"/>
                      <a:pt x="656" y="167"/>
                    </a:cubicBezTo>
                    <a:cubicBezTo>
                      <a:pt x="654" y="176"/>
                      <a:pt x="657" y="186"/>
                      <a:pt x="663" y="193"/>
                    </a:cubicBezTo>
                    <a:cubicBezTo>
                      <a:pt x="669" y="199"/>
                      <a:pt x="677" y="202"/>
                      <a:pt x="685" y="200"/>
                    </a:cubicBezTo>
                    <a:cubicBezTo>
                      <a:pt x="692" y="199"/>
                      <a:pt x="697" y="193"/>
                      <a:pt x="698" y="187"/>
                    </a:cubicBezTo>
                    <a:cubicBezTo>
                      <a:pt x="700" y="180"/>
                      <a:pt x="696" y="174"/>
                      <a:pt x="689" y="172"/>
                    </a:cubicBezTo>
                    <a:cubicBezTo>
                      <a:pt x="682" y="170"/>
                      <a:pt x="674" y="178"/>
                      <a:pt x="676" y="185"/>
                    </a:cubicBezTo>
                    <a:cubicBezTo>
                      <a:pt x="671" y="183"/>
                      <a:pt x="671" y="176"/>
                      <a:pt x="672" y="172"/>
                    </a:cubicBezTo>
                    <a:cubicBezTo>
                      <a:pt x="673" y="165"/>
                      <a:pt x="679" y="162"/>
                      <a:pt x="685" y="162"/>
                    </a:cubicBezTo>
                    <a:cubicBezTo>
                      <a:pt x="692" y="162"/>
                      <a:pt x="699" y="165"/>
                      <a:pt x="703" y="170"/>
                    </a:cubicBezTo>
                    <a:cubicBezTo>
                      <a:pt x="709" y="176"/>
                      <a:pt x="714" y="184"/>
                      <a:pt x="715" y="192"/>
                    </a:cubicBezTo>
                    <a:cubicBezTo>
                      <a:pt x="711" y="196"/>
                      <a:pt x="707" y="201"/>
                      <a:pt x="703" y="205"/>
                    </a:cubicBezTo>
                    <a:cubicBezTo>
                      <a:pt x="698" y="204"/>
                      <a:pt x="693" y="204"/>
                      <a:pt x="689" y="205"/>
                    </a:cubicBezTo>
                    <a:cubicBezTo>
                      <a:pt x="683" y="205"/>
                      <a:pt x="678" y="205"/>
                      <a:pt x="673" y="206"/>
                    </a:cubicBezTo>
                    <a:cubicBezTo>
                      <a:pt x="669" y="207"/>
                      <a:pt x="665" y="207"/>
                      <a:pt x="661" y="208"/>
                    </a:cubicBezTo>
                    <a:cubicBezTo>
                      <a:pt x="659" y="200"/>
                      <a:pt x="655" y="191"/>
                      <a:pt x="648" y="186"/>
                    </a:cubicBezTo>
                    <a:cubicBezTo>
                      <a:pt x="640" y="180"/>
                      <a:pt x="630" y="179"/>
                      <a:pt x="622" y="182"/>
                    </a:cubicBezTo>
                    <a:cubicBezTo>
                      <a:pt x="613" y="185"/>
                      <a:pt x="609" y="195"/>
                      <a:pt x="611" y="204"/>
                    </a:cubicBezTo>
                    <a:cubicBezTo>
                      <a:pt x="612" y="208"/>
                      <a:pt x="615" y="212"/>
                      <a:pt x="619" y="214"/>
                    </a:cubicBezTo>
                    <a:cubicBezTo>
                      <a:pt x="622" y="215"/>
                      <a:pt x="626" y="215"/>
                      <a:pt x="629" y="214"/>
                    </a:cubicBezTo>
                    <a:cubicBezTo>
                      <a:pt x="633" y="212"/>
                      <a:pt x="635" y="208"/>
                      <a:pt x="635" y="204"/>
                    </a:cubicBezTo>
                    <a:cubicBezTo>
                      <a:pt x="635" y="199"/>
                      <a:pt x="631" y="196"/>
                      <a:pt x="627" y="196"/>
                    </a:cubicBezTo>
                    <a:cubicBezTo>
                      <a:pt x="630" y="192"/>
                      <a:pt x="636" y="193"/>
                      <a:pt x="640" y="196"/>
                    </a:cubicBezTo>
                    <a:cubicBezTo>
                      <a:pt x="645" y="200"/>
                      <a:pt x="646" y="207"/>
                      <a:pt x="644" y="213"/>
                    </a:cubicBezTo>
                    <a:cubicBezTo>
                      <a:pt x="644" y="213"/>
                      <a:pt x="644" y="213"/>
                      <a:pt x="644" y="213"/>
                    </a:cubicBezTo>
                    <a:cubicBezTo>
                      <a:pt x="642" y="214"/>
                      <a:pt x="640" y="215"/>
                      <a:pt x="638" y="216"/>
                    </a:cubicBezTo>
                    <a:cubicBezTo>
                      <a:pt x="631" y="219"/>
                      <a:pt x="624" y="223"/>
                      <a:pt x="618" y="227"/>
                    </a:cubicBezTo>
                    <a:cubicBezTo>
                      <a:pt x="616" y="213"/>
                      <a:pt x="601" y="205"/>
                      <a:pt x="588" y="205"/>
                    </a:cubicBezTo>
                    <a:cubicBezTo>
                      <a:pt x="581" y="205"/>
                      <a:pt x="574" y="208"/>
                      <a:pt x="570" y="213"/>
                    </a:cubicBezTo>
                    <a:cubicBezTo>
                      <a:pt x="564" y="221"/>
                      <a:pt x="564" y="232"/>
                      <a:pt x="571" y="239"/>
                    </a:cubicBezTo>
                    <a:cubicBezTo>
                      <a:pt x="575" y="244"/>
                      <a:pt x="582" y="246"/>
                      <a:pt x="588" y="244"/>
                    </a:cubicBezTo>
                    <a:cubicBezTo>
                      <a:pt x="592" y="243"/>
                      <a:pt x="596" y="239"/>
                      <a:pt x="595" y="234"/>
                    </a:cubicBezTo>
                    <a:cubicBezTo>
                      <a:pt x="595" y="227"/>
                      <a:pt x="586" y="221"/>
                      <a:pt x="581" y="226"/>
                    </a:cubicBezTo>
                    <a:cubicBezTo>
                      <a:pt x="582" y="220"/>
                      <a:pt x="590" y="219"/>
                      <a:pt x="595" y="220"/>
                    </a:cubicBezTo>
                    <a:cubicBezTo>
                      <a:pt x="601" y="223"/>
                      <a:pt x="604" y="231"/>
                      <a:pt x="604" y="237"/>
                    </a:cubicBezTo>
                    <a:cubicBezTo>
                      <a:pt x="604" y="237"/>
                      <a:pt x="604" y="237"/>
                      <a:pt x="604" y="237"/>
                    </a:cubicBezTo>
                    <a:cubicBezTo>
                      <a:pt x="597" y="243"/>
                      <a:pt x="591" y="250"/>
                      <a:pt x="585" y="257"/>
                    </a:cubicBezTo>
                    <a:cubicBezTo>
                      <a:pt x="584" y="258"/>
                      <a:pt x="582" y="260"/>
                      <a:pt x="581" y="261"/>
                    </a:cubicBezTo>
                    <a:cubicBezTo>
                      <a:pt x="578" y="257"/>
                      <a:pt x="575" y="253"/>
                      <a:pt x="572" y="250"/>
                    </a:cubicBezTo>
                    <a:cubicBezTo>
                      <a:pt x="568" y="247"/>
                      <a:pt x="565" y="245"/>
                      <a:pt x="561" y="243"/>
                    </a:cubicBezTo>
                    <a:cubicBezTo>
                      <a:pt x="553" y="238"/>
                      <a:pt x="545" y="235"/>
                      <a:pt x="536" y="234"/>
                    </a:cubicBezTo>
                    <a:cubicBezTo>
                      <a:pt x="519" y="232"/>
                      <a:pt x="500" y="235"/>
                      <a:pt x="488" y="248"/>
                    </a:cubicBezTo>
                    <a:cubicBezTo>
                      <a:pt x="475" y="261"/>
                      <a:pt x="471" y="281"/>
                      <a:pt x="476" y="298"/>
                    </a:cubicBezTo>
                    <a:cubicBezTo>
                      <a:pt x="455" y="305"/>
                      <a:pt x="429" y="304"/>
                      <a:pt x="412" y="287"/>
                    </a:cubicBezTo>
                    <a:cubicBezTo>
                      <a:pt x="404" y="279"/>
                      <a:pt x="401" y="267"/>
                      <a:pt x="403" y="255"/>
                    </a:cubicBezTo>
                    <a:cubicBezTo>
                      <a:pt x="405" y="244"/>
                      <a:pt x="413" y="235"/>
                      <a:pt x="424" y="232"/>
                    </a:cubicBezTo>
                    <a:cubicBezTo>
                      <a:pt x="436" y="229"/>
                      <a:pt x="452" y="236"/>
                      <a:pt x="451" y="250"/>
                    </a:cubicBezTo>
                    <a:cubicBezTo>
                      <a:pt x="451" y="256"/>
                      <a:pt x="446" y="262"/>
                      <a:pt x="440" y="264"/>
                    </a:cubicBezTo>
                    <a:cubicBezTo>
                      <a:pt x="436" y="266"/>
                      <a:pt x="430" y="266"/>
                      <a:pt x="428" y="262"/>
                    </a:cubicBezTo>
                    <a:cubicBezTo>
                      <a:pt x="432" y="262"/>
                      <a:pt x="435" y="260"/>
                      <a:pt x="438" y="257"/>
                    </a:cubicBezTo>
                    <a:cubicBezTo>
                      <a:pt x="440" y="254"/>
                      <a:pt x="441" y="250"/>
                      <a:pt x="440" y="247"/>
                    </a:cubicBezTo>
                    <a:cubicBezTo>
                      <a:pt x="437" y="238"/>
                      <a:pt x="426" y="237"/>
                      <a:pt x="419" y="242"/>
                    </a:cubicBezTo>
                    <a:cubicBezTo>
                      <a:pt x="411" y="247"/>
                      <a:pt x="410" y="259"/>
                      <a:pt x="413" y="267"/>
                    </a:cubicBezTo>
                    <a:cubicBezTo>
                      <a:pt x="416" y="275"/>
                      <a:pt x="424" y="281"/>
                      <a:pt x="433" y="282"/>
                    </a:cubicBezTo>
                    <a:cubicBezTo>
                      <a:pt x="449" y="285"/>
                      <a:pt x="464" y="272"/>
                      <a:pt x="468" y="257"/>
                    </a:cubicBezTo>
                    <a:cubicBezTo>
                      <a:pt x="472" y="238"/>
                      <a:pt x="457" y="218"/>
                      <a:pt x="438" y="215"/>
                    </a:cubicBezTo>
                    <a:cubicBezTo>
                      <a:pt x="431" y="214"/>
                      <a:pt x="424" y="215"/>
                      <a:pt x="418" y="217"/>
                    </a:cubicBezTo>
                    <a:cubicBezTo>
                      <a:pt x="419" y="213"/>
                      <a:pt x="419" y="207"/>
                      <a:pt x="419" y="203"/>
                    </a:cubicBezTo>
                    <a:cubicBezTo>
                      <a:pt x="418" y="198"/>
                      <a:pt x="417" y="193"/>
                      <a:pt x="415" y="188"/>
                    </a:cubicBezTo>
                    <a:cubicBezTo>
                      <a:pt x="411" y="179"/>
                      <a:pt x="402" y="171"/>
                      <a:pt x="393" y="167"/>
                    </a:cubicBezTo>
                    <a:cubicBezTo>
                      <a:pt x="390" y="166"/>
                      <a:pt x="388" y="165"/>
                      <a:pt x="385" y="165"/>
                    </a:cubicBezTo>
                    <a:cubicBezTo>
                      <a:pt x="389" y="165"/>
                      <a:pt x="393" y="166"/>
                      <a:pt x="398" y="165"/>
                    </a:cubicBezTo>
                    <a:cubicBezTo>
                      <a:pt x="401" y="165"/>
                      <a:pt x="404" y="163"/>
                      <a:pt x="407" y="161"/>
                    </a:cubicBezTo>
                    <a:cubicBezTo>
                      <a:pt x="411" y="158"/>
                      <a:pt x="411" y="150"/>
                      <a:pt x="405" y="148"/>
                    </a:cubicBezTo>
                    <a:cubicBezTo>
                      <a:pt x="401" y="146"/>
                      <a:pt x="395" y="151"/>
                      <a:pt x="392" y="154"/>
                    </a:cubicBezTo>
                    <a:cubicBezTo>
                      <a:pt x="390" y="156"/>
                      <a:pt x="387" y="158"/>
                      <a:pt x="385" y="161"/>
                    </a:cubicBezTo>
                    <a:cubicBezTo>
                      <a:pt x="387" y="157"/>
                      <a:pt x="390" y="153"/>
                      <a:pt x="392" y="149"/>
                    </a:cubicBezTo>
                    <a:cubicBezTo>
                      <a:pt x="395" y="144"/>
                      <a:pt x="398" y="140"/>
                      <a:pt x="401" y="136"/>
                    </a:cubicBezTo>
                    <a:cubicBezTo>
                      <a:pt x="405" y="129"/>
                      <a:pt x="411" y="118"/>
                      <a:pt x="405" y="111"/>
                    </a:cubicBezTo>
                    <a:cubicBezTo>
                      <a:pt x="399" y="104"/>
                      <a:pt x="388" y="110"/>
                      <a:pt x="384" y="115"/>
                    </a:cubicBezTo>
                    <a:cubicBezTo>
                      <a:pt x="377" y="124"/>
                      <a:pt x="377" y="137"/>
                      <a:pt x="378" y="148"/>
                    </a:cubicBezTo>
                    <a:cubicBezTo>
                      <a:pt x="379" y="153"/>
                      <a:pt x="379" y="157"/>
                      <a:pt x="380" y="162"/>
                    </a:cubicBezTo>
                    <a:cubicBezTo>
                      <a:pt x="378" y="158"/>
                      <a:pt x="375" y="154"/>
                      <a:pt x="373" y="151"/>
                    </a:cubicBezTo>
                    <a:cubicBezTo>
                      <a:pt x="370" y="147"/>
                      <a:pt x="365" y="142"/>
                      <a:pt x="360" y="144"/>
                    </a:cubicBezTo>
                    <a:cubicBezTo>
                      <a:pt x="358" y="145"/>
                      <a:pt x="355" y="147"/>
                      <a:pt x="355" y="149"/>
                    </a:cubicBezTo>
                    <a:cubicBezTo>
                      <a:pt x="355" y="152"/>
                      <a:pt x="357" y="155"/>
                      <a:pt x="359" y="156"/>
                    </a:cubicBezTo>
                    <a:cubicBezTo>
                      <a:pt x="360" y="158"/>
                      <a:pt x="363" y="160"/>
                      <a:pt x="366" y="161"/>
                    </a:cubicBezTo>
                    <a:cubicBezTo>
                      <a:pt x="370" y="162"/>
                      <a:pt x="374" y="163"/>
                      <a:pt x="378" y="164"/>
                    </a:cubicBezTo>
                    <a:cubicBezTo>
                      <a:pt x="373" y="164"/>
                      <a:pt x="368" y="165"/>
                      <a:pt x="364" y="167"/>
                    </a:cubicBezTo>
                    <a:cubicBezTo>
                      <a:pt x="355" y="172"/>
                      <a:pt x="349" y="180"/>
                      <a:pt x="347" y="189"/>
                    </a:cubicBezTo>
                    <a:cubicBezTo>
                      <a:pt x="345" y="198"/>
                      <a:pt x="346" y="208"/>
                      <a:pt x="352" y="215"/>
                    </a:cubicBezTo>
                    <a:cubicBezTo>
                      <a:pt x="359" y="222"/>
                      <a:pt x="369" y="226"/>
                      <a:pt x="378" y="223"/>
                    </a:cubicBezTo>
                    <a:cubicBezTo>
                      <a:pt x="387" y="220"/>
                      <a:pt x="393" y="211"/>
                      <a:pt x="391" y="202"/>
                    </a:cubicBezTo>
                    <a:cubicBezTo>
                      <a:pt x="389" y="194"/>
                      <a:pt x="381" y="188"/>
                      <a:pt x="373" y="191"/>
                    </a:cubicBezTo>
                    <a:cubicBezTo>
                      <a:pt x="368" y="193"/>
                      <a:pt x="366" y="197"/>
                      <a:pt x="366" y="201"/>
                    </a:cubicBezTo>
                    <a:cubicBezTo>
                      <a:pt x="365" y="204"/>
                      <a:pt x="368" y="209"/>
                      <a:pt x="371" y="210"/>
                    </a:cubicBezTo>
                    <a:cubicBezTo>
                      <a:pt x="368" y="211"/>
                      <a:pt x="364" y="208"/>
                      <a:pt x="363" y="205"/>
                    </a:cubicBezTo>
                    <a:cubicBezTo>
                      <a:pt x="360" y="202"/>
                      <a:pt x="359" y="196"/>
                      <a:pt x="361" y="192"/>
                    </a:cubicBezTo>
                    <a:cubicBezTo>
                      <a:pt x="364" y="182"/>
                      <a:pt x="375" y="180"/>
                      <a:pt x="384" y="182"/>
                    </a:cubicBezTo>
                    <a:cubicBezTo>
                      <a:pt x="393" y="184"/>
                      <a:pt x="399" y="192"/>
                      <a:pt x="401" y="200"/>
                    </a:cubicBezTo>
                    <a:cubicBezTo>
                      <a:pt x="403" y="211"/>
                      <a:pt x="399" y="222"/>
                      <a:pt x="395" y="232"/>
                    </a:cubicBezTo>
                    <a:cubicBezTo>
                      <a:pt x="395" y="232"/>
                      <a:pt x="395" y="232"/>
                      <a:pt x="395" y="232"/>
                    </a:cubicBezTo>
                    <a:cubicBezTo>
                      <a:pt x="392" y="236"/>
                      <a:pt x="390" y="241"/>
                      <a:pt x="388" y="245"/>
                    </a:cubicBezTo>
                    <a:cubicBezTo>
                      <a:pt x="380" y="266"/>
                      <a:pt x="389" y="290"/>
                      <a:pt x="405" y="303"/>
                    </a:cubicBezTo>
                    <a:cubicBezTo>
                      <a:pt x="427" y="322"/>
                      <a:pt x="459" y="324"/>
                      <a:pt x="484" y="312"/>
                    </a:cubicBezTo>
                    <a:cubicBezTo>
                      <a:pt x="484" y="312"/>
                      <a:pt x="484" y="312"/>
                      <a:pt x="484" y="312"/>
                    </a:cubicBezTo>
                    <a:cubicBezTo>
                      <a:pt x="488" y="316"/>
                      <a:pt x="493" y="320"/>
                      <a:pt x="498" y="322"/>
                    </a:cubicBezTo>
                    <a:cubicBezTo>
                      <a:pt x="507" y="326"/>
                      <a:pt x="517" y="325"/>
                      <a:pt x="526" y="321"/>
                    </a:cubicBezTo>
                    <a:cubicBezTo>
                      <a:pt x="542" y="314"/>
                      <a:pt x="554" y="292"/>
                      <a:pt x="542" y="275"/>
                    </a:cubicBezTo>
                    <a:cubicBezTo>
                      <a:pt x="533" y="263"/>
                      <a:pt x="510" y="259"/>
                      <a:pt x="502" y="276"/>
                    </a:cubicBezTo>
                    <a:cubicBezTo>
                      <a:pt x="499" y="284"/>
                      <a:pt x="501" y="295"/>
                      <a:pt x="510" y="299"/>
                    </a:cubicBezTo>
                    <a:cubicBezTo>
                      <a:pt x="515" y="301"/>
                      <a:pt x="521" y="300"/>
                      <a:pt x="526" y="296"/>
                    </a:cubicBezTo>
                    <a:cubicBezTo>
                      <a:pt x="530" y="292"/>
                      <a:pt x="530" y="287"/>
                      <a:pt x="527" y="282"/>
                    </a:cubicBezTo>
                    <a:cubicBezTo>
                      <a:pt x="530" y="282"/>
                      <a:pt x="532" y="285"/>
                      <a:pt x="533" y="287"/>
                    </a:cubicBezTo>
                    <a:cubicBezTo>
                      <a:pt x="534" y="290"/>
                      <a:pt x="534" y="293"/>
                      <a:pt x="533" y="295"/>
                    </a:cubicBezTo>
                    <a:cubicBezTo>
                      <a:pt x="531" y="300"/>
                      <a:pt x="528" y="303"/>
                      <a:pt x="524" y="306"/>
                    </a:cubicBezTo>
                    <a:cubicBezTo>
                      <a:pt x="516" y="310"/>
                      <a:pt x="505" y="310"/>
                      <a:pt x="498" y="304"/>
                    </a:cubicBezTo>
                    <a:cubicBezTo>
                      <a:pt x="490" y="297"/>
                      <a:pt x="489" y="285"/>
                      <a:pt x="492" y="276"/>
                    </a:cubicBezTo>
                    <a:cubicBezTo>
                      <a:pt x="496" y="265"/>
                      <a:pt x="505" y="258"/>
                      <a:pt x="516" y="255"/>
                    </a:cubicBezTo>
                    <a:cubicBezTo>
                      <a:pt x="536" y="250"/>
                      <a:pt x="558" y="261"/>
                      <a:pt x="568" y="279"/>
                    </a:cubicBezTo>
                    <a:cubicBezTo>
                      <a:pt x="568" y="279"/>
                      <a:pt x="568" y="279"/>
                      <a:pt x="568" y="279"/>
                    </a:cubicBezTo>
                    <a:cubicBezTo>
                      <a:pt x="562" y="290"/>
                      <a:pt x="556" y="300"/>
                      <a:pt x="550" y="311"/>
                    </a:cubicBezTo>
                    <a:cubicBezTo>
                      <a:pt x="545" y="320"/>
                      <a:pt x="541" y="328"/>
                      <a:pt x="536" y="337"/>
                    </a:cubicBezTo>
                    <a:cubicBezTo>
                      <a:pt x="536" y="337"/>
                      <a:pt x="536" y="337"/>
                      <a:pt x="535" y="337"/>
                    </a:cubicBezTo>
                    <a:cubicBezTo>
                      <a:pt x="529" y="338"/>
                      <a:pt x="522" y="340"/>
                      <a:pt x="516" y="341"/>
                    </a:cubicBezTo>
                    <a:cubicBezTo>
                      <a:pt x="510" y="342"/>
                      <a:pt x="504" y="342"/>
                      <a:pt x="498" y="342"/>
                    </a:cubicBezTo>
                    <a:cubicBezTo>
                      <a:pt x="486" y="343"/>
                      <a:pt x="474" y="342"/>
                      <a:pt x="462" y="340"/>
                    </a:cubicBezTo>
                    <a:cubicBezTo>
                      <a:pt x="450" y="338"/>
                      <a:pt x="439" y="334"/>
                      <a:pt x="428" y="329"/>
                    </a:cubicBezTo>
                    <a:cubicBezTo>
                      <a:pt x="418" y="324"/>
                      <a:pt x="408" y="318"/>
                      <a:pt x="400" y="312"/>
                    </a:cubicBezTo>
                    <a:cubicBezTo>
                      <a:pt x="365" y="286"/>
                      <a:pt x="337" y="248"/>
                      <a:pt x="336" y="204"/>
                    </a:cubicBezTo>
                    <a:cubicBezTo>
                      <a:pt x="335" y="164"/>
                      <a:pt x="353" y="121"/>
                      <a:pt x="388" y="100"/>
                    </a:cubicBezTo>
                    <a:cubicBezTo>
                      <a:pt x="396" y="96"/>
                      <a:pt x="403" y="93"/>
                      <a:pt x="411" y="91"/>
                    </a:cubicBezTo>
                    <a:cubicBezTo>
                      <a:pt x="411" y="91"/>
                      <a:pt x="412" y="91"/>
                      <a:pt x="412" y="91"/>
                    </a:cubicBezTo>
                    <a:cubicBezTo>
                      <a:pt x="417" y="89"/>
                      <a:pt x="421" y="88"/>
                      <a:pt x="426" y="88"/>
                    </a:cubicBezTo>
                    <a:cubicBezTo>
                      <a:pt x="433" y="88"/>
                      <a:pt x="439" y="88"/>
                      <a:pt x="445" y="89"/>
                    </a:cubicBezTo>
                    <a:cubicBezTo>
                      <a:pt x="450" y="90"/>
                      <a:pt x="455" y="91"/>
                      <a:pt x="460" y="93"/>
                    </a:cubicBezTo>
                    <a:cubicBezTo>
                      <a:pt x="449" y="92"/>
                      <a:pt x="439" y="98"/>
                      <a:pt x="431" y="105"/>
                    </a:cubicBezTo>
                    <a:cubicBezTo>
                      <a:pt x="423" y="112"/>
                      <a:pt x="418" y="123"/>
                      <a:pt x="416" y="133"/>
                    </a:cubicBezTo>
                    <a:cubicBezTo>
                      <a:pt x="412" y="153"/>
                      <a:pt x="418" y="174"/>
                      <a:pt x="432" y="189"/>
                    </a:cubicBezTo>
                    <a:cubicBezTo>
                      <a:pt x="445" y="204"/>
                      <a:pt x="464" y="213"/>
                      <a:pt x="483" y="217"/>
                    </a:cubicBezTo>
                    <a:cubicBezTo>
                      <a:pt x="507" y="222"/>
                      <a:pt x="531" y="218"/>
                      <a:pt x="555" y="210"/>
                    </a:cubicBezTo>
                    <a:cubicBezTo>
                      <a:pt x="579" y="202"/>
                      <a:pt x="602" y="188"/>
                      <a:pt x="622" y="173"/>
                    </a:cubicBezTo>
                    <a:cubicBezTo>
                      <a:pt x="643" y="157"/>
                      <a:pt x="661" y="139"/>
                      <a:pt x="682" y="123"/>
                    </a:cubicBezTo>
                    <a:cubicBezTo>
                      <a:pt x="701" y="108"/>
                      <a:pt x="722" y="96"/>
                      <a:pt x="744" y="85"/>
                    </a:cubicBezTo>
                    <a:cubicBezTo>
                      <a:pt x="766" y="74"/>
                      <a:pt x="788" y="67"/>
                      <a:pt x="812" y="64"/>
                    </a:cubicBezTo>
                    <a:cubicBezTo>
                      <a:pt x="822" y="62"/>
                      <a:pt x="832" y="62"/>
                      <a:pt x="842" y="62"/>
                    </a:cubicBezTo>
                    <a:cubicBezTo>
                      <a:pt x="852" y="62"/>
                      <a:pt x="862" y="62"/>
                      <a:pt x="872" y="65"/>
                    </a:cubicBezTo>
                    <a:cubicBezTo>
                      <a:pt x="872" y="65"/>
                      <a:pt x="872" y="65"/>
                      <a:pt x="872" y="65"/>
                    </a:cubicBezTo>
                    <a:cubicBezTo>
                      <a:pt x="873" y="66"/>
                      <a:pt x="873" y="67"/>
                      <a:pt x="874" y="68"/>
                    </a:cubicBezTo>
                    <a:cubicBezTo>
                      <a:pt x="872" y="68"/>
                      <a:pt x="870" y="70"/>
                      <a:pt x="869" y="71"/>
                    </a:cubicBezTo>
                    <a:cubicBezTo>
                      <a:pt x="865" y="68"/>
                      <a:pt x="860" y="66"/>
                      <a:pt x="856" y="65"/>
                    </a:cubicBezTo>
                    <a:cubicBezTo>
                      <a:pt x="851" y="64"/>
                      <a:pt x="846" y="64"/>
                      <a:pt x="841" y="65"/>
                    </a:cubicBezTo>
                    <a:cubicBezTo>
                      <a:pt x="832" y="66"/>
                      <a:pt x="823" y="74"/>
                      <a:pt x="824" y="84"/>
                    </a:cubicBezTo>
                    <a:cubicBezTo>
                      <a:pt x="824" y="88"/>
                      <a:pt x="827" y="92"/>
                      <a:pt x="831" y="94"/>
                    </a:cubicBezTo>
                    <a:cubicBezTo>
                      <a:pt x="835" y="95"/>
                      <a:pt x="839" y="95"/>
                      <a:pt x="842" y="93"/>
                    </a:cubicBezTo>
                    <a:cubicBezTo>
                      <a:pt x="845" y="91"/>
                      <a:pt x="846" y="87"/>
                      <a:pt x="845" y="83"/>
                    </a:cubicBezTo>
                    <a:cubicBezTo>
                      <a:pt x="844" y="80"/>
                      <a:pt x="841" y="78"/>
                      <a:pt x="838" y="77"/>
                    </a:cubicBezTo>
                    <a:cubicBezTo>
                      <a:pt x="840" y="75"/>
                      <a:pt x="845" y="76"/>
                      <a:pt x="848" y="76"/>
                    </a:cubicBezTo>
                    <a:cubicBezTo>
                      <a:pt x="854" y="77"/>
                      <a:pt x="859" y="80"/>
                      <a:pt x="864" y="84"/>
                    </a:cubicBezTo>
                    <a:cubicBezTo>
                      <a:pt x="864" y="86"/>
                      <a:pt x="864" y="88"/>
                      <a:pt x="865" y="89"/>
                    </a:cubicBezTo>
                    <a:cubicBezTo>
                      <a:pt x="861" y="91"/>
                      <a:pt x="857" y="92"/>
                      <a:pt x="853" y="94"/>
                    </a:cubicBezTo>
                    <a:close/>
                    <a:moveTo>
                      <a:pt x="382" y="163"/>
                    </a:moveTo>
                    <a:cubicBezTo>
                      <a:pt x="381" y="151"/>
                      <a:pt x="378" y="139"/>
                      <a:pt x="381" y="127"/>
                    </a:cubicBezTo>
                    <a:cubicBezTo>
                      <a:pt x="382" y="119"/>
                      <a:pt x="390" y="107"/>
                      <a:pt x="400" y="110"/>
                    </a:cubicBezTo>
                    <a:cubicBezTo>
                      <a:pt x="405" y="111"/>
                      <a:pt x="406" y="118"/>
                      <a:pt x="405" y="122"/>
                    </a:cubicBezTo>
                    <a:cubicBezTo>
                      <a:pt x="404" y="127"/>
                      <a:pt x="401" y="131"/>
                      <a:pt x="399" y="136"/>
                    </a:cubicBezTo>
                    <a:cubicBezTo>
                      <a:pt x="396" y="140"/>
                      <a:pt x="393" y="144"/>
                      <a:pt x="391" y="148"/>
                    </a:cubicBezTo>
                    <a:cubicBezTo>
                      <a:pt x="388" y="153"/>
                      <a:pt x="385" y="158"/>
                      <a:pt x="382" y="163"/>
                    </a:cubicBezTo>
                    <a:close/>
                    <a:moveTo>
                      <a:pt x="385" y="163"/>
                    </a:moveTo>
                    <a:cubicBezTo>
                      <a:pt x="387" y="161"/>
                      <a:pt x="389" y="159"/>
                      <a:pt x="391" y="158"/>
                    </a:cubicBezTo>
                    <a:cubicBezTo>
                      <a:pt x="394" y="154"/>
                      <a:pt x="398" y="151"/>
                      <a:pt x="403" y="150"/>
                    </a:cubicBezTo>
                    <a:cubicBezTo>
                      <a:pt x="405" y="149"/>
                      <a:pt x="406" y="150"/>
                      <a:pt x="407" y="152"/>
                    </a:cubicBezTo>
                    <a:cubicBezTo>
                      <a:pt x="409" y="155"/>
                      <a:pt x="408" y="158"/>
                      <a:pt x="405" y="160"/>
                    </a:cubicBezTo>
                    <a:cubicBezTo>
                      <a:pt x="400" y="165"/>
                      <a:pt x="392" y="163"/>
                      <a:pt x="385" y="163"/>
                    </a:cubicBezTo>
                    <a:close/>
                    <a:moveTo>
                      <a:pt x="378" y="163"/>
                    </a:moveTo>
                    <a:cubicBezTo>
                      <a:pt x="376" y="162"/>
                      <a:pt x="373" y="161"/>
                      <a:pt x="371" y="161"/>
                    </a:cubicBezTo>
                    <a:cubicBezTo>
                      <a:pt x="367" y="160"/>
                      <a:pt x="365" y="159"/>
                      <a:pt x="362" y="157"/>
                    </a:cubicBezTo>
                    <a:cubicBezTo>
                      <a:pt x="360" y="156"/>
                      <a:pt x="358" y="154"/>
                      <a:pt x="357" y="151"/>
                    </a:cubicBezTo>
                    <a:cubicBezTo>
                      <a:pt x="356" y="148"/>
                      <a:pt x="360" y="146"/>
                      <a:pt x="362" y="145"/>
                    </a:cubicBezTo>
                    <a:cubicBezTo>
                      <a:pt x="367" y="145"/>
                      <a:pt x="370" y="150"/>
                      <a:pt x="373" y="153"/>
                    </a:cubicBezTo>
                    <a:cubicBezTo>
                      <a:pt x="375" y="156"/>
                      <a:pt x="376" y="159"/>
                      <a:pt x="378" y="163"/>
                    </a:cubicBezTo>
                    <a:close/>
                    <a:moveTo>
                      <a:pt x="864" y="82"/>
                    </a:moveTo>
                    <a:cubicBezTo>
                      <a:pt x="859" y="78"/>
                      <a:pt x="854" y="75"/>
                      <a:pt x="848" y="74"/>
                    </a:cubicBezTo>
                    <a:cubicBezTo>
                      <a:pt x="845" y="74"/>
                      <a:pt x="837" y="73"/>
                      <a:pt x="835" y="78"/>
                    </a:cubicBezTo>
                    <a:cubicBezTo>
                      <a:pt x="835" y="78"/>
                      <a:pt x="836" y="79"/>
                      <a:pt x="836" y="79"/>
                    </a:cubicBezTo>
                    <a:cubicBezTo>
                      <a:pt x="836" y="79"/>
                      <a:pt x="836" y="79"/>
                      <a:pt x="836" y="79"/>
                    </a:cubicBezTo>
                    <a:cubicBezTo>
                      <a:pt x="840" y="79"/>
                      <a:pt x="844" y="81"/>
                      <a:pt x="844" y="85"/>
                    </a:cubicBezTo>
                    <a:cubicBezTo>
                      <a:pt x="844" y="89"/>
                      <a:pt x="842" y="92"/>
                      <a:pt x="838" y="93"/>
                    </a:cubicBezTo>
                    <a:cubicBezTo>
                      <a:pt x="830" y="95"/>
                      <a:pt x="824" y="87"/>
                      <a:pt x="826" y="79"/>
                    </a:cubicBezTo>
                    <a:cubicBezTo>
                      <a:pt x="828" y="71"/>
                      <a:pt x="837" y="67"/>
                      <a:pt x="844" y="66"/>
                    </a:cubicBezTo>
                    <a:cubicBezTo>
                      <a:pt x="848" y="66"/>
                      <a:pt x="852" y="66"/>
                      <a:pt x="856" y="67"/>
                    </a:cubicBezTo>
                    <a:cubicBezTo>
                      <a:pt x="860" y="68"/>
                      <a:pt x="864" y="69"/>
                      <a:pt x="867" y="72"/>
                    </a:cubicBezTo>
                    <a:cubicBezTo>
                      <a:pt x="865" y="75"/>
                      <a:pt x="864" y="78"/>
                      <a:pt x="864" y="82"/>
                    </a:cubicBezTo>
                    <a:close/>
                    <a:moveTo>
                      <a:pt x="372" y="534"/>
                    </a:moveTo>
                    <a:cubicBezTo>
                      <a:pt x="360" y="534"/>
                      <a:pt x="350" y="522"/>
                      <a:pt x="352" y="511"/>
                    </a:cubicBezTo>
                    <a:cubicBezTo>
                      <a:pt x="355" y="510"/>
                      <a:pt x="357" y="510"/>
                      <a:pt x="360" y="510"/>
                    </a:cubicBezTo>
                    <a:cubicBezTo>
                      <a:pt x="361" y="509"/>
                      <a:pt x="362" y="509"/>
                      <a:pt x="362" y="509"/>
                    </a:cubicBezTo>
                    <a:cubicBezTo>
                      <a:pt x="360" y="518"/>
                      <a:pt x="367" y="526"/>
                      <a:pt x="375" y="527"/>
                    </a:cubicBezTo>
                    <a:cubicBezTo>
                      <a:pt x="374" y="529"/>
                      <a:pt x="373" y="532"/>
                      <a:pt x="372" y="534"/>
                    </a:cubicBezTo>
                    <a:close/>
                    <a:moveTo>
                      <a:pt x="380" y="520"/>
                    </a:moveTo>
                    <a:cubicBezTo>
                      <a:pt x="379" y="522"/>
                      <a:pt x="377" y="523"/>
                      <a:pt x="376" y="525"/>
                    </a:cubicBezTo>
                    <a:cubicBezTo>
                      <a:pt x="376" y="525"/>
                      <a:pt x="376" y="525"/>
                      <a:pt x="376" y="525"/>
                    </a:cubicBezTo>
                    <a:cubicBezTo>
                      <a:pt x="367" y="525"/>
                      <a:pt x="362" y="517"/>
                      <a:pt x="364" y="509"/>
                    </a:cubicBezTo>
                    <a:cubicBezTo>
                      <a:pt x="367" y="509"/>
                      <a:pt x="370" y="508"/>
                      <a:pt x="373" y="508"/>
                    </a:cubicBezTo>
                    <a:cubicBezTo>
                      <a:pt x="371" y="510"/>
                      <a:pt x="372" y="512"/>
                      <a:pt x="373" y="514"/>
                    </a:cubicBezTo>
                    <a:cubicBezTo>
                      <a:pt x="374" y="518"/>
                      <a:pt x="378" y="519"/>
                      <a:pt x="381" y="519"/>
                    </a:cubicBezTo>
                    <a:cubicBezTo>
                      <a:pt x="381" y="519"/>
                      <a:pt x="380" y="520"/>
                      <a:pt x="380" y="520"/>
                    </a:cubicBezTo>
                    <a:close/>
                    <a:moveTo>
                      <a:pt x="382" y="517"/>
                    </a:moveTo>
                    <a:cubicBezTo>
                      <a:pt x="380" y="517"/>
                      <a:pt x="377" y="517"/>
                      <a:pt x="375" y="515"/>
                    </a:cubicBezTo>
                    <a:cubicBezTo>
                      <a:pt x="373" y="514"/>
                      <a:pt x="373" y="510"/>
                      <a:pt x="374" y="508"/>
                    </a:cubicBezTo>
                    <a:cubicBezTo>
                      <a:pt x="382" y="507"/>
                      <a:pt x="391" y="506"/>
                      <a:pt x="399" y="505"/>
                    </a:cubicBezTo>
                    <a:cubicBezTo>
                      <a:pt x="399" y="505"/>
                      <a:pt x="400" y="505"/>
                      <a:pt x="400" y="505"/>
                    </a:cubicBezTo>
                    <a:cubicBezTo>
                      <a:pt x="393" y="508"/>
                      <a:pt x="387" y="512"/>
                      <a:pt x="382" y="517"/>
                    </a:cubicBezTo>
                    <a:close/>
                    <a:moveTo>
                      <a:pt x="514" y="493"/>
                    </a:moveTo>
                    <a:cubicBezTo>
                      <a:pt x="514" y="504"/>
                      <a:pt x="497" y="505"/>
                      <a:pt x="494" y="495"/>
                    </a:cubicBezTo>
                    <a:cubicBezTo>
                      <a:pt x="501" y="495"/>
                      <a:pt x="508" y="494"/>
                      <a:pt x="514" y="493"/>
                    </a:cubicBezTo>
                    <a:close/>
                    <a:moveTo>
                      <a:pt x="487" y="496"/>
                    </a:moveTo>
                    <a:cubicBezTo>
                      <a:pt x="487" y="502"/>
                      <a:pt x="482" y="507"/>
                      <a:pt x="476" y="507"/>
                    </a:cubicBezTo>
                    <a:cubicBezTo>
                      <a:pt x="470" y="508"/>
                      <a:pt x="465" y="503"/>
                      <a:pt x="463" y="498"/>
                    </a:cubicBezTo>
                    <a:cubicBezTo>
                      <a:pt x="471" y="497"/>
                      <a:pt x="479" y="496"/>
                      <a:pt x="487" y="496"/>
                    </a:cubicBezTo>
                    <a:close/>
                    <a:moveTo>
                      <a:pt x="462" y="498"/>
                    </a:moveTo>
                    <a:cubicBezTo>
                      <a:pt x="464" y="504"/>
                      <a:pt x="469" y="509"/>
                      <a:pt x="476" y="509"/>
                    </a:cubicBezTo>
                    <a:cubicBezTo>
                      <a:pt x="483" y="508"/>
                      <a:pt x="488" y="502"/>
                      <a:pt x="489" y="496"/>
                    </a:cubicBezTo>
                    <a:cubicBezTo>
                      <a:pt x="490" y="495"/>
                      <a:pt x="491" y="495"/>
                      <a:pt x="492" y="495"/>
                    </a:cubicBezTo>
                    <a:cubicBezTo>
                      <a:pt x="495" y="507"/>
                      <a:pt x="515" y="506"/>
                      <a:pt x="516" y="493"/>
                    </a:cubicBezTo>
                    <a:cubicBezTo>
                      <a:pt x="518" y="493"/>
                      <a:pt x="520" y="493"/>
                      <a:pt x="521" y="493"/>
                    </a:cubicBezTo>
                    <a:cubicBezTo>
                      <a:pt x="522" y="493"/>
                      <a:pt x="523" y="493"/>
                      <a:pt x="523" y="493"/>
                    </a:cubicBezTo>
                    <a:cubicBezTo>
                      <a:pt x="523" y="497"/>
                      <a:pt x="524" y="502"/>
                      <a:pt x="526" y="506"/>
                    </a:cubicBezTo>
                    <a:cubicBezTo>
                      <a:pt x="513" y="508"/>
                      <a:pt x="500" y="510"/>
                      <a:pt x="488" y="518"/>
                    </a:cubicBezTo>
                    <a:cubicBezTo>
                      <a:pt x="487" y="519"/>
                      <a:pt x="486" y="520"/>
                      <a:pt x="484" y="521"/>
                    </a:cubicBezTo>
                    <a:cubicBezTo>
                      <a:pt x="471" y="521"/>
                      <a:pt x="458" y="512"/>
                      <a:pt x="455" y="499"/>
                    </a:cubicBezTo>
                    <a:cubicBezTo>
                      <a:pt x="457" y="498"/>
                      <a:pt x="460" y="498"/>
                      <a:pt x="462" y="498"/>
                    </a:cubicBezTo>
                    <a:close/>
                    <a:moveTo>
                      <a:pt x="498" y="525"/>
                    </a:moveTo>
                    <a:cubicBezTo>
                      <a:pt x="495" y="527"/>
                      <a:pt x="492" y="529"/>
                      <a:pt x="491" y="533"/>
                    </a:cubicBezTo>
                    <a:cubicBezTo>
                      <a:pt x="490" y="537"/>
                      <a:pt x="490" y="541"/>
                      <a:pt x="493" y="544"/>
                    </a:cubicBezTo>
                    <a:cubicBezTo>
                      <a:pt x="500" y="548"/>
                      <a:pt x="510" y="542"/>
                      <a:pt x="515" y="537"/>
                    </a:cubicBezTo>
                    <a:cubicBezTo>
                      <a:pt x="522" y="532"/>
                      <a:pt x="527" y="524"/>
                      <a:pt x="532" y="517"/>
                    </a:cubicBezTo>
                    <a:cubicBezTo>
                      <a:pt x="532" y="517"/>
                      <a:pt x="532" y="517"/>
                      <a:pt x="532" y="517"/>
                    </a:cubicBezTo>
                    <a:cubicBezTo>
                      <a:pt x="534" y="519"/>
                      <a:pt x="536" y="521"/>
                      <a:pt x="537" y="522"/>
                    </a:cubicBezTo>
                    <a:cubicBezTo>
                      <a:pt x="528" y="537"/>
                      <a:pt x="511" y="560"/>
                      <a:pt x="491" y="552"/>
                    </a:cubicBezTo>
                    <a:cubicBezTo>
                      <a:pt x="483" y="549"/>
                      <a:pt x="478" y="540"/>
                      <a:pt x="480" y="532"/>
                    </a:cubicBezTo>
                    <a:cubicBezTo>
                      <a:pt x="481" y="525"/>
                      <a:pt x="486" y="521"/>
                      <a:pt x="492" y="518"/>
                    </a:cubicBezTo>
                    <a:cubicBezTo>
                      <a:pt x="502" y="512"/>
                      <a:pt x="515" y="510"/>
                      <a:pt x="527" y="507"/>
                    </a:cubicBezTo>
                    <a:cubicBezTo>
                      <a:pt x="528" y="510"/>
                      <a:pt x="529" y="512"/>
                      <a:pt x="531" y="515"/>
                    </a:cubicBezTo>
                    <a:cubicBezTo>
                      <a:pt x="520" y="518"/>
                      <a:pt x="508" y="520"/>
                      <a:pt x="498" y="525"/>
                    </a:cubicBezTo>
                    <a:close/>
                    <a:moveTo>
                      <a:pt x="530" y="517"/>
                    </a:moveTo>
                    <a:cubicBezTo>
                      <a:pt x="526" y="523"/>
                      <a:pt x="522" y="529"/>
                      <a:pt x="516" y="534"/>
                    </a:cubicBezTo>
                    <a:cubicBezTo>
                      <a:pt x="511" y="539"/>
                      <a:pt x="504" y="545"/>
                      <a:pt x="496" y="543"/>
                    </a:cubicBezTo>
                    <a:cubicBezTo>
                      <a:pt x="492" y="542"/>
                      <a:pt x="491" y="537"/>
                      <a:pt x="492" y="533"/>
                    </a:cubicBezTo>
                    <a:cubicBezTo>
                      <a:pt x="494" y="529"/>
                      <a:pt x="498" y="527"/>
                      <a:pt x="501" y="525"/>
                    </a:cubicBezTo>
                    <a:cubicBezTo>
                      <a:pt x="510" y="521"/>
                      <a:pt x="521" y="520"/>
                      <a:pt x="530" y="517"/>
                    </a:cubicBezTo>
                    <a:close/>
                    <a:moveTo>
                      <a:pt x="381" y="549"/>
                    </a:moveTo>
                    <a:cubicBezTo>
                      <a:pt x="381" y="546"/>
                      <a:pt x="382" y="543"/>
                      <a:pt x="383" y="540"/>
                    </a:cubicBezTo>
                    <a:cubicBezTo>
                      <a:pt x="388" y="541"/>
                      <a:pt x="393" y="542"/>
                      <a:pt x="397" y="544"/>
                    </a:cubicBezTo>
                    <a:cubicBezTo>
                      <a:pt x="396" y="546"/>
                      <a:pt x="396" y="549"/>
                      <a:pt x="396" y="552"/>
                    </a:cubicBezTo>
                    <a:cubicBezTo>
                      <a:pt x="391" y="553"/>
                      <a:pt x="386" y="554"/>
                      <a:pt x="381" y="554"/>
                    </a:cubicBezTo>
                    <a:cubicBezTo>
                      <a:pt x="381" y="553"/>
                      <a:pt x="381" y="551"/>
                      <a:pt x="381" y="549"/>
                    </a:cubicBezTo>
                    <a:close/>
                    <a:moveTo>
                      <a:pt x="426" y="603"/>
                    </a:moveTo>
                    <a:cubicBezTo>
                      <a:pt x="423" y="605"/>
                      <a:pt x="419" y="606"/>
                      <a:pt x="415" y="608"/>
                    </a:cubicBezTo>
                    <a:cubicBezTo>
                      <a:pt x="414" y="604"/>
                      <a:pt x="413" y="600"/>
                      <a:pt x="413" y="596"/>
                    </a:cubicBezTo>
                    <a:cubicBezTo>
                      <a:pt x="416" y="596"/>
                      <a:pt x="420" y="595"/>
                      <a:pt x="423" y="594"/>
                    </a:cubicBezTo>
                    <a:cubicBezTo>
                      <a:pt x="424" y="597"/>
                      <a:pt x="425" y="600"/>
                      <a:pt x="426" y="603"/>
                    </a:cubicBezTo>
                    <a:close/>
                    <a:moveTo>
                      <a:pt x="423" y="583"/>
                    </a:moveTo>
                    <a:cubicBezTo>
                      <a:pt x="423" y="586"/>
                      <a:pt x="423" y="589"/>
                      <a:pt x="423" y="593"/>
                    </a:cubicBezTo>
                    <a:cubicBezTo>
                      <a:pt x="420" y="593"/>
                      <a:pt x="416" y="594"/>
                      <a:pt x="413" y="595"/>
                    </a:cubicBezTo>
                    <a:cubicBezTo>
                      <a:pt x="413" y="594"/>
                      <a:pt x="413" y="593"/>
                      <a:pt x="413" y="592"/>
                    </a:cubicBezTo>
                    <a:cubicBezTo>
                      <a:pt x="414" y="592"/>
                      <a:pt x="414" y="592"/>
                      <a:pt x="413" y="592"/>
                    </a:cubicBezTo>
                    <a:cubicBezTo>
                      <a:pt x="415" y="588"/>
                      <a:pt x="417" y="585"/>
                      <a:pt x="418" y="581"/>
                    </a:cubicBezTo>
                    <a:cubicBezTo>
                      <a:pt x="420" y="582"/>
                      <a:pt x="421" y="582"/>
                      <a:pt x="423" y="583"/>
                    </a:cubicBezTo>
                    <a:close/>
                    <a:moveTo>
                      <a:pt x="410" y="577"/>
                    </a:moveTo>
                    <a:cubicBezTo>
                      <a:pt x="412" y="578"/>
                      <a:pt x="415" y="579"/>
                      <a:pt x="417" y="581"/>
                    </a:cubicBezTo>
                    <a:cubicBezTo>
                      <a:pt x="416" y="584"/>
                      <a:pt x="414" y="587"/>
                      <a:pt x="412" y="591"/>
                    </a:cubicBezTo>
                    <a:cubicBezTo>
                      <a:pt x="409" y="590"/>
                      <a:pt x="406" y="589"/>
                      <a:pt x="403" y="587"/>
                    </a:cubicBezTo>
                    <a:cubicBezTo>
                      <a:pt x="405" y="584"/>
                      <a:pt x="407" y="580"/>
                      <a:pt x="410" y="577"/>
                    </a:cubicBezTo>
                    <a:cubicBezTo>
                      <a:pt x="410" y="577"/>
                      <a:pt x="410" y="577"/>
                      <a:pt x="410" y="577"/>
                    </a:cubicBezTo>
                    <a:close/>
                    <a:moveTo>
                      <a:pt x="409" y="576"/>
                    </a:moveTo>
                    <a:cubicBezTo>
                      <a:pt x="406" y="579"/>
                      <a:pt x="404" y="583"/>
                      <a:pt x="402" y="586"/>
                    </a:cubicBezTo>
                    <a:cubicBezTo>
                      <a:pt x="398" y="585"/>
                      <a:pt x="395" y="582"/>
                      <a:pt x="393" y="580"/>
                    </a:cubicBezTo>
                    <a:cubicBezTo>
                      <a:pt x="397" y="577"/>
                      <a:pt x="400" y="574"/>
                      <a:pt x="403" y="571"/>
                    </a:cubicBezTo>
                    <a:cubicBezTo>
                      <a:pt x="405" y="573"/>
                      <a:pt x="407" y="574"/>
                      <a:pt x="409" y="576"/>
                    </a:cubicBezTo>
                    <a:close/>
                    <a:moveTo>
                      <a:pt x="401" y="567"/>
                    </a:moveTo>
                    <a:cubicBezTo>
                      <a:pt x="401" y="568"/>
                      <a:pt x="402" y="569"/>
                      <a:pt x="403" y="570"/>
                    </a:cubicBezTo>
                    <a:cubicBezTo>
                      <a:pt x="399" y="572"/>
                      <a:pt x="395" y="576"/>
                      <a:pt x="392" y="579"/>
                    </a:cubicBezTo>
                    <a:cubicBezTo>
                      <a:pt x="391" y="578"/>
                      <a:pt x="390" y="577"/>
                      <a:pt x="389" y="576"/>
                    </a:cubicBezTo>
                    <a:cubicBezTo>
                      <a:pt x="387" y="574"/>
                      <a:pt x="386" y="572"/>
                      <a:pt x="385" y="569"/>
                    </a:cubicBezTo>
                    <a:cubicBezTo>
                      <a:pt x="387" y="569"/>
                      <a:pt x="388" y="568"/>
                      <a:pt x="390" y="567"/>
                    </a:cubicBezTo>
                    <a:cubicBezTo>
                      <a:pt x="393" y="566"/>
                      <a:pt x="396" y="564"/>
                      <a:pt x="399" y="563"/>
                    </a:cubicBezTo>
                    <a:cubicBezTo>
                      <a:pt x="399" y="565"/>
                      <a:pt x="400" y="566"/>
                      <a:pt x="401" y="567"/>
                    </a:cubicBezTo>
                    <a:close/>
                    <a:moveTo>
                      <a:pt x="398" y="562"/>
                    </a:moveTo>
                    <a:cubicBezTo>
                      <a:pt x="396" y="563"/>
                      <a:pt x="393" y="564"/>
                      <a:pt x="391" y="565"/>
                    </a:cubicBezTo>
                    <a:cubicBezTo>
                      <a:pt x="389" y="566"/>
                      <a:pt x="386" y="568"/>
                      <a:pt x="384" y="568"/>
                    </a:cubicBezTo>
                    <a:cubicBezTo>
                      <a:pt x="382" y="564"/>
                      <a:pt x="381" y="560"/>
                      <a:pt x="381" y="556"/>
                    </a:cubicBezTo>
                    <a:cubicBezTo>
                      <a:pt x="386" y="556"/>
                      <a:pt x="391" y="554"/>
                      <a:pt x="396" y="554"/>
                    </a:cubicBezTo>
                    <a:cubicBezTo>
                      <a:pt x="397" y="557"/>
                      <a:pt x="397" y="559"/>
                      <a:pt x="398" y="562"/>
                    </a:cubicBezTo>
                    <a:close/>
                    <a:moveTo>
                      <a:pt x="398" y="542"/>
                    </a:moveTo>
                    <a:cubicBezTo>
                      <a:pt x="393" y="541"/>
                      <a:pt x="388" y="539"/>
                      <a:pt x="383" y="539"/>
                    </a:cubicBezTo>
                    <a:cubicBezTo>
                      <a:pt x="385" y="534"/>
                      <a:pt x="388" y="529"/>
                      <a:pt x="391" y="525"/>
                    </a:cubicBezTo>
                    <a:cubicBezTo>
                      <a:pt x="395" y="528"/>
                      <a:pt x="398" y="531"/>
                      <a:pt x="402" y="534"/>
                    </a:cubicBezTo>
                    <a:cubicBezTo>
                      <a:pt x="401" y="536"/>
                      <a:pt x="399" y="539"/>
                      <a:pt x="398" y="542"/>
                    </a:cubicBezTo>
                    <a:close/>
                    <a:moveTo>
                      <a:pt x="403" y="533"/>
                    </a:moveTo>
                    <a:cubicBezTo>
                      <a:pt x="399" y="530"/>
                      <a:pt x="396" y="526"/>
                      <a:pt x="392" y="524"/>
                    </a:cubicBezTo>
                    <a:cubicBezTo>
                      <a:pt x="393" y="523"/>
                      <a:pt x="394" y="523"/>
                      <a:pt x="394" y="522"/>
                    </a:cubicBezTo>
                    <a:cubicBezTo>
                      <a:pt x="398" y="519"/>
                      <a:pt x="401" y="517"/>
                      <a:pt x="405" y="515"/>
                    </a:cubicBezTo>
                    <a:cubicBezTo>
                      <a:pt x="407" y="519"/>
                      <a:pt x="410" y="522"/>
                      <a:pt x="412" y="526"/>
                    </a:cubicBezTo>
                    <a:cubicBezTo>
                      <a:pt x="409" y="528"/>
                      <a:pt x="406" y="530"/>
                      <a:pt x="403" y="533"/>
                    </a:cubicBezTo>
                    <a:close/>
                    <a:moveTo>
                      <a:pt x="413" y="526"/>
                    </a:moveTo>
                    <a:cubicBezTo>
                      <a:pt x="411" y="522"/>
                      <a:pt x="409" y="518"/>
                      <a:pt x="407" y="514"/>
                    </a:cubicBezTo>
                    <a:cubicBezTo>
                      <a:pt x="410" y="512"/>
                      <a:pt x="414" y="511"/>
                      <a:pt x="418" y="510"/>
                    </a:cubicBezTo>
                    <a:cubicBezTo>
                      <a:pt x="419" y="512"/>
                      <a:pt x="420" y="514"/>
                      <a:pt x="420" y="516"/>
                    </a:cubicBezTo>
                    <a:cubicBezTo>
                      <a:pt x="421" y="518"/>
                      <a:pt x="422" y="520"/>
                      <a:pt x="422" y="522"/>
                    </a:cubicBezTo>
                    <a:cubicBezTo>
                      <a:pt x="419" y="523"/>
                      <a:pt x="416" y="524"/>
                      <a:pt x="413" y="526"/>
                    </a:cubicBezTo>
                    <a:close/>
                    <a:moveTo>
                      <a:pt x="424" y="522"/>
                    </a:moveTo>
                    <a:cubicBezTo>
                      <a:pt x="424" y="522"/>
                      <a:pt x="424" y="521"/>
                      <a:pt x="424" y="521"/>
                    </a:cubicBezTo>
                    <a:cubicBezTo>
                      <a:pt x="423" y="519"/>
                      <a:pt x="422" y="517"/>
                      <a:pt x="422" y="515"/>
                    </a:cubicBezTo>
                    <a:cubicBezTo>
                      <a:pt x="421" y="513"/>
                      <a:pt x="420" y="511"/>
                      <a:pt x="420" y="510"/>
                    </a:cubicBezTo>
                    <a:cubicBezTo>
                      <a:pt x="422" y="509"/>
                      <a:pt x="424" y="509"/>
                      <a:pt x="427" y="508"/>
                    </a:cubicBezTo>
                    <a:cubicBezTo>
                      <a:pt x="429" y="508"/>
                      <a:pt x="431" y="507"/>
                      <a:pt x="433" y="507"/>
                    </a:cubicBezTo>
                    <a:cubicBezTo>
                      <a:pt x="433" y="511"/>
                      <a:pt x="434" y="515"/>
                      <a:pt x="435" y="520"/>
                    </a:cubicBezTo>
                    <a:cubicBezTo>
                      <a:pt x="431" y="520"/>
                      <a:pt x="428" y="521"/>
                      <a:pt x="424" y="522"/>
                    </a:cubicBezTo>
                    <a:close/>
                    <a:moveTo>
                      <a:pt x="436" y="519"/>
                    </a:moveTo>
                    <a:cubicBezTo>
                      <a:pt x="435" y="515"/>
                      <a:pt x="435" y="511"/>
                      <a:pt x="434" y="507"/>
                    </a:cubicBezTo>
                    <a:cubicBezTo>
                      <a:pt x="436" y="507"/>
                      <a:pt x="438" y="507"/>
                      <a:pt x="439" y="507"/>
                    </a:cubicBezTo>
                    <a:cubicBezTo>
                      <a:pt x="442" y="511"/>
                      <a:pt x="445" y="515"/>
                      <a:pt x="448" y="519"/>
                    </a:cubicBezTo>
                    <a:cubicBezTo>
                      <a:pt x="444" y="519"/>
                      <a:pt x="440" y="519"/>
                      <a:pt x="436" y="519"/>
                    </a:cubicBezTo>
                    <a:close/>
                    <a:moveTo>
                      <a:pt x="450" y="547"/>
                    </a:moveTo>
                    <a:cubicBezTo>
                      <a:pt x="444" y="554"/>
                      <a:pt x="438" y="560"/>
                      <a:pt x="430" y="563"/>
                    </a:cubicBezTo>
                    <a:cubicBezTo>
                      <a:pt x="425" y="564"/>
                      <a:pt x="420" y="564"/>
                      <a:pt x="417" y="561"/>
                    </a:cubicBezTo>
                    <a:cubicBezTo>
                      <a:pt x="412" y="558"/>
                      <a:pt x="411" y="552"/>
                      <a:pt x="413" y="547"/>
                    </a:cubicBezTo>
                    <a:cubicBezTo>
                      <a:pt x="416" y="543"/>
                      <a:pt x="421" y="540"/>
                      <a:pt x="426" y="539"/>
                    </a:cubicBezTo>
                    <a:cubicBezTo>
                      <a:pt x="431" y="537"/>
                      <a:pt x="436" y="536"/>
                      <a:pt x="442" y="534"/>
                    </a:cubicBezTo>
                    <a:cubicBezTo>
                      <a:pt x="449" y="533"/>
                      <a:pt x="457" y="531"/>
                      <a:pt x="464" y="530"/>
                    </a:cubicBezTo>
                    <a:cubicBezTo>
                      <a:pt x="459" y="535"/>
                      <a:pt x="455" y="542"/>
                      <a:pt x="450" y="547"/>
                    </a:cubicBezTo>
                    <a:close/>
                    <a:moveTo>
                      <a:pt x="477" y="577"/>
                    </a:moveTo>
                    <a:cubicBezTo>
                      <a:pt x="474" y="581"/>
                      <a:pt x="471" y="586"/>
                      <a:pt x="468" y="590"/>
                    </a:cubicBezTo>
                    <a:cubicBezTo>
                      <a:pt x="465" y="594"/>
                      <a:pt x="461" y="598"/>
                      <a:pt x="457" y="600"/>
                    </a:cubicBezTo>
                    <a:cubicBezTo>
                      <a:pt x="452" y="603"/>
                      <a:pt x="446" y="602"/>
                      <a:pt x="443" y="597"/>
                    </a:cubicBezTo>
                    <a:cubicBezTo>
                      <a:pt x="440" y="593"/>
                      <a:pt x="442" y="587"/>
                      <a:pt x="445" y="583"/>
                    </a:cubicBezTo>
                    <a:cubicBezTo>
                      <a:pt x="448" y="578"/>
                      <a:pt x="453" y="575"/>
                      <a:pt x="458" y="573"/>
                    </a:cubicBezTo>
                    <a:cubicBezTo>
                      <a:pt x="464" y="570"/>
                      <a:pt x="470" y="569"/>
                      <a:pt x="475" y="567"/>
                    </a:cubicBezTo>
                    <a:cubicBezTo>
                      <a:pt x="479" y="566"/>
                      <a:pt x="484" y="563"/>
                      <a:pt x="488" y="563"/>
                    </a:cubicBezTo>
                    <a:cubicBezTo>
                      <a:pt x="485" y="568"/>
                      <a:pt x="481" y="572"/>
                      <a:pt x="477" y="577"/>
                    </a:cubicBezTo>
                    <a:close/>
                    <a:moveTo>
                      <a:pt x="500" y="603"/>
                    </a:moveTo>
                    <a:cubicBezTo>
                      <a:pt x="498" y="600"/>
                      <a:pt x="494" y="597"/>
                      <a:pt x="491" y="595"/>
                    </a:cubicBezTo>
                    <a:cubicBezTo>
                      <a:pt x="492" y="593"/>
                      <a:pt x="494" y="590"/>
                      <a:pt x="495" y="588"/>
                    </a:cubicBezTo>
                    <a:cubicBezTo>
                      <a:pt x="497" y="591"/>
                      <a:pt x="501" y="594"/>
                      <a:pt x="504" y="596"/>
                    </a:cubicBezTo>
                    <a:cubicBezTo>
                      <a:pt x="503" y="598"/>
                      <a:pt x="502" y="601"/>
                      <a:pt x="500" y="603"/>
                    </a:cubicBezTo>
                    <a:close/>
                    <a:moveTo>
                      <a:pt x="511" y="598"/>
                    </a:moveTo>
                    <a:cubicBezTo>
                      <a:pt x="504" y="595"/>
                      <a:pt x="498" y="590"/>
                      <a:pt x="495" y="584"/>
                    </a:cubicBezTo>
                    <a:cubicBezTo>
                      <a:pt x="491" y="577"/>
                      <a:pt x="490" y="570"/>
                      <a:pt x="491" y="562"/>
                    </a:cubicBezTo>
                    <a:cubicBezTo>
                      <a:pt x="491" y="562"/>
                      <a:pt x="491" y="561"/>
                      <a:pt x="490" y="561"/>
                    </a:cubicBezTo>
                    <a:cubicBezTo>
                      <a:pt x="474" y="561"/>
                      <a:pt x="460" y="544"/>
                      <a:pt x="468" y="529"/>
                    </a:cubicBezTo>
                    <a:cubicBezTo>
                      <a:pt x="468" y="528"/>
                      <a:pt x="468" y="527"/>
                      <a:pt x="467" y="527"/>
                    </a:cubicBezTo>
                    <a:cubicBezTo>
                      <a:pt x="466" y="527"/>
                      <a:pt x="464" y="527"/>
                      <a:pt x="463" y="526"/>
                    </a:cubicBezTo>
                    <a:cubicBezTo>
                      <a:pt x="461" y="526"/>
                      <a:pt x="460" y="525"/>
                      <a:pt x="458" y="524"/>
                    </a:cubicBezTo>
                    <a:cubicBezTo>
                      <a:pt x="455" y="522"/>
                      <a:pt x="452" y="520"/>
                      <a:pt x="449" y="518"/>
                    </a:cubicBezTo>
                    <a:cubicBezTo>
                      <a:pt x="444" y="513"/>
                      <a:pt x="441" y="507"/>
                      <a:pt x="439" y="500"/>
                    </a:cubicBezTo>
                    <a:cubicBezTo>
                      <a:pt x="439" y="500"/>
                      <a:pt x="439" y="500"/>
                      <a:pt x="439" y="500"/>
                    </a:cubicBezTo>
                    <a:cubicBezTo>
                      <a:pt x="444" y="500"/>
                      <a:pt x="449" y="499"/>
                      <a:pt x="454" y="499"/>
                    </a:cubicBezTo>
                    <a:cubicBezTo>
                      <a:pt x="456" y="512"/>
                      <a:pt x="469" y="522"/>
                      <a:pt x="483" y="522"/>
                    </a:cubicBezTo>
                    <a:cubicBezTo>
                      <a:pt x="480" y="525"/>
                      <a:pt x="479" y="528"/>
                      <a:pt x="478" y="532"/>
                    </a:cubicBezTo>
                    <a:cubicBezTo>
                      <a:pt x="477" y="539"/>
                      <a:pt x="480" y="547"/>
                      <a:pt x="486" y="551"/>
                    </a:cubicBezTo>
                    <a:cubicBezTo>
                      <a:pt x="491" y="555"/>
                      <a:pt x="497" y="556"/>
                      <a:pt x="503" y="555"/>
                    </a:cubicBezTo>
                    <a:cubicBezTo>
                      <a:pt x="502" y="561"/>
                      <a:pt x="503" y="568"/>
                      <a:pt x="504" y="575"/>
                    </a:cubicBezTo>
                    <a:cubicBezTo>
                      <a:pt x="506" y="581"/>
                      <a:pt x="510" y="587"/>
                      <a:pt x="517" y="590"/>
                    </a:cubicBezTo>
                    <a:cubicBezTo>
                      <a:pt x="515" y="593"/>
                      <a:pt x="513" y="595"/>
                      <a:pt x="511" y="598"/>
                    </a:cubicBezTo>
                    <a:close/>
                    <a:moveTo>
                      <a:pt x="522" y="581"/>
                    </a:moveTo>
                    <a:cubicBezTo>
                      <a:pt x="516" y="577"/>
                      <a:pt x="514" y="570"/>
                      <a:pt x="518" y="563"/>
                    </a:cubicBezTo>
                    <a:cubicBezTo>
                      <a:pt x="520" y="560"/>
                      <a:pt x="524" y="558"/>
                      <a:pt x="528" y="558"/>
                    </a:cubicBezTo>
                    <a:cubicBezTo>
                      <a:pt x="531" y="558"/>
                      <a:pt x="533" y="559"/>
                      <a:pt x="536" y="559"/>
                    </a:cubicBezTo>
                    <a:cubicBezTo>
                      <a:pt x="531" y="567"/>
                      <a:pt x="527" y="574"/>
                      <a:pt x="522" y="581"/>
                    </a:cubicBezTo>
                    <a:close/>
                    <a:moveTo>
                      <a:pt x="539" y="553"/>
                    </a:moveTo>
                    <a:cubicBezTo>
                      <a:pt x="536" y="550"/>
                      <a:pt x="534" y="545"/>
                      <a:pt x="536" y="541"/>
                    </a:cubicBezTo>
                    <a:cubicBezTo>
                      <a:pt x="538" y="535"/>
                      <a:pt x="544" y="534"/>
                      <a:pt x="549" y="535"/>
                    </a:cubicBezTo>
                    <a:cubicBezTo>
                      <a:pt x="546" y="541"/>
                      <a:pt x="543" y="547"/>
                      <a:pt x="539" y="553"/>
                    </a:cubicBezTo>
                    <a:close/>
                    <a:moveTo>
                      <a:pt x="550" y="534"/>
                    </a:moveTo>
                    <a:cubicBezTo>
                      <a:pt x="544" y="532"/>
                      <a:pt x="537" y="535"/>
                      <a:pt x="534" y="540"/>
                    </a:cubicBezTo>
                    <a:cubicBezTo>
                      <a:pt x="532" y="545"/>
                      <a:pt x="534" y="552"/>
                      <a:pt x="539" y="554"/>
                    </a:cubicBezTo>
                    <a:cubicBezTo>
                      <a:pt x="538" y="555"/>
                      <a:pt x="537" y="557"/>
                      <a:pt x="537" y="558"/>
                    </a:cubicBezTo>
                    <a:cubicBezTo>
                      <a:pt x="533" y="557"/>
                      <a:pt x="530" y="556"/>
                      <a:pt x="526" y="557"/>
                    </a:cubicBezTo>
                    <a:cubicBezTo>
                      <a:pt x="522" y="557"/>
                      <a:pt x="519" y="559"/>
                      <a:pt x="516" y="563"/>
                    </a:cubicBezTo>
                    <a:cubicBezTo>
                      <a:pt x="512" y="570"/>
                      <a:pt x="515" y="579"/>
                      <a:pt x="521" y="583"/>
                    </a:cubicBezTo>
                    <a:cubicBezTo>
                      <a:pt x="520" y="585"/>
                      <a:pt x="519" y="587"/>
                      <a:pt x="517" y="588"/>
                    </a:cubicBezTo>
                    <a:cubicBezTo>
                      <a:pt x="511" y="585"/>
                      <a:pt x="507" y="580"/>
                      <a:pt x="506" y="574"/>
                    </a:cubicBezTo>
                    <a:cubicBezTo>
                      <a:pt x="504" y="567"/>
                      <a:pt x="505" y="561"/>
                      <a:pt x="505" y="555"/>
                    </a:cubicBezTo>
                    <a:cubicBezTo>
                      <a:pt x="508" y="554"/>
                      <a:pt x="511" y="553"/>
                      <a:pt x="514" y="551"/>
                    </a:cubicBezTo>
                    <a:cubicBezTo>
                      <a:pt x="524" y="545"/>
                      <a:pt x="532" y="534"/>
                      <a:pt x="539" y="523"/>
                    </a:cubicBezTo>
                    <a:cubicBezTo>
                      <a:pt x="543" y="526"/>
                      <a:pt x="548" y="528"/>
                      <a:pt x="553" y="529"/>
                    </a:cubicBezTo>
                    <a:cubicBezTo>
                      <a:pt x="552" y="530"/>
                      <a:pt x="551" y="532"/>
                      <a:pt x="550" y="534"/>
                    </a:cubicBezTo>
                    <a:close/>
                    <a:moveTo>
                      <a:pt x="558" y="519"/>
                    </a:moveTo>
                    <a:cubicBezTo>
                      <a:pt x="556" y="522"/>
                      <a:pt x="555" y="524"/>
                      <a:pt x="554" y="527"/>
                    </a:cubicBezTo>
                    <a:cubicBezTo>
                      <a:pt x="545" y="526"/>
                      <a:pt x="538" y="522"/>
                      <a:pt x="533" y="515"/>
                    </a:cubicBezTo>
                    <a:cubicBezTo>
                      <a:pt x="528" y="509"/>
                      <a:pt x="525" y="501"/>
                      <a:pt x="525" y="493"/>
                    </a:cubicBezTo>
                    <a:cubicBezTo>
                      <a:pt x="528" y="492"/>
                      <a:pt x="531" y="492"/>
                      <a:pt x="535" y="492"/>
                    </a:cubicBezTo>
                    <a:cubicBezTo>
                      <a:pt x="535" y="505"/>
                      <a:pt x="544" y="516"/>
                      <a:pt x="558" y="519"/>
                    </a:cubicBezTo>
                    <a:cubicBezTo>
                      <a:pt x="558" y="519"/>
                      <a:pt x="558" y="519"/>
                      <a:pt x="558" y="519"/>
                    </a:cubicBezTo>
                    <a:close/>
                    <a:moveTo>
                      <a:pt x="558" y="517"/>
                    </a:moveTo>
                    <a:cubicBezTo>
                      <a:pt x="553" y="516"/>
                      <a:pt x="547" y="514"/>
                      <a:pt x="543" y="510"/>
                    </a:cubicBezTo>
                    <a:cubicBezTo>
                      <a:pt x="538" y="505"/>
                      <a:pt x="536" y="498"/>
                      <a:pt x="536" y="492"/>
                    </a:cubicBezTo>
                    <a:cubicBezTo>
                      <a:pt x="539" y="491"/>
                      <a:pt x="543" y="491"/>
                      <a:pt x="546" y="491"/>
                    </a:cubicBezTo>
                    <a:cubicBezTo>
                      <a:pt x="547" y="500"/>
                      <a:pt x="553" y="507"/>
                      <a:pt x="562" y="509"/>
                    </a:cubicBezTo>
                    <a:cubicBezTo>
                      <a:pt x="561" y="512"/>
                      <a:pt x="560" y="515"/>
                      <a:pt x="558" y="517"/>
                    </a:cubicBezTo>
                    <a:close/>
                    <a:moveTo>
                      <a:pt x="563" y="508"/>
                    </a:moveTo>
                    <a:cubicBezTo>
                      <a:pt x="555" y="506"/>
                      <a:pt x="549" y="499"/>
                      <a:pt x="547" y="491"/>
                    </a:cubicBezTo>
                    <a:cubicBezTo>
                      <a:pt x="556" y="490"/>
                      <a:pt x="564" y="489"/>
                      <a:pt x="572" y="489"/>
                    </a:cubicBezTo>
                    <a:cubicBezTo>
                      <a:pt x="569" y="495"/>
                      <a:pt x="566" y="501"/>
                      <a:pt x="563" y="508"/>
                    </a:cubicBezTo>
                    <a:close/>
                    <a:moveTo>
                      <a:pt x="973" y="279"/>
                    </a:moveTo>
                    <a:cubicBezTo>
                      <a:pt x="972" y="287"/>
                      <a:pt x="970" y="295"/>
                      <a:pt x="968" y="302"/>
                    </a:cubicBezTo>
                    <a:cubicBezTo>
                      <a:pt x="966" y="310"/>
                      <a:pt x="962" y="317"/>
                      <a:pt x="959" y="325"/>
                    </a:cubicBezTo>
                    <a:cubicBezTo>
                      <a:pt x="953" y="339"/>
                      <a:pt x="946" y="354"/>
                      <a:pt x="936" y="366"/>
                    </a:cubicBezTo>
                    <a:cubicBezTo>
                      <a:pt x="936" y="366"/>
                      <a:pt x="936" y="366"/>
                      <a:pt x="936" y="366"/>
                    </a:cubicBezTo>
                    <a:cubicBezTo>
                      <a:pt x="930" y="364"/>
                      <a:pt x="923" y="364"/>
                      <a:pt x="917" y="368"/>
                    </a:cubicBezTo>
                    <a:cubicBezTo>
                      <a:pt x="911" y="370"/>
                      <a:pt x="907" y="376"/>
                      <a:pt x="906" y="382"/>
                    </a:cubicBezTo>
                    <a:cubicBezTo>
                      <a:pt x="901" y="384"/>
                      <a:pt x="896" y="386"/>
                      <a:pt x="891" y="387"/>
                    </a:cubicBezTo>
                    <a:cubicBezTo>
                      <a:pt x="886" y="389"/>
                      <a:pt x="880" y="390"/>
                      <a:pt x="875" y="391"/>
                    </a:cubicBezTo>
                    <a:cubicBezTo>
                      <a:pt x="864" y="392"/>
                      <a:pt x="852" y="393"/>
                      <a:pt x="841" y="391"/>
                    </a:cubicBezTo>
                    <a:cubicBezTo>
                      <a:pt x="831" y="390"/>
                      <a:pt x="822" y="386"/>
                      <a:pt x="815" y="379"/>
                    </a:cubicBezTo>
                    <a:cubicBezTo>
                      <a:pt x="811" y="376"/>
                      <a:pt x="808" y="372"/>
                      <a:pt x="807" y="367"/>
                    </a:cubicBezTo>
                    <a:cubicBezTo>
                      <a:pt x="806" y="363"/>
                      <a:pt x="805" y="359"/>
                      <a:pt x="804" y="355"/>
                    </a:cubicBezTo>
                    <a:cubicBezTo>
                      <a:pt x="816" y="365"/>
                      <a:pt x="831" y="372"/>
                      <a:pt x="846" y="374"/>
                    </a:cubicBezTo>
                    <a:cubicBezTo>
                      <a:pt x="863" y="377"/>
                      <a:pt x="882" y="370"/>
                      <a:pt x="895" y="358"/>
                    </a:cubicBezTo>
                    <a:cubicBezTo>
                      <a:pt x="905" y="350"/>
                      <a:pt x="911" y="339"/>
                      <a:pt x="911" y="326"/>
                    </a:cubicBezTo>
                    <a:cubicBezTo>
                      <a:pt x="911" y="319"/>
                      <a:pt x="910" y="312"/>
                      <a:pt x="908" y="305"/>
                    </a:cubicBezTo>
                    <a:cubicBezTo>
                      <a:pt x="906" y="299"/>
                      <a:pt x="903" y="293"/>
                      <a:pt x="898" y="287"/>
                    </a:cubicBezTo>
                    <a:cubicBezTo>
                      <a:pt x="918" y="281"/>
                      <a:pt x="942" y="270"/>
                      <a:pt x="951" y="249"/>
                    </a:cubicBezTo>
                    <a:cubicBezTo>
                      <a:pt x="951" y="255"/>
                      <a:pt x="952" y="261"/>
                      <a:pt x="953" y="266"/>
                    </a:cubicBezTo>
                    <a:cubicBezTo>
                      <a:pt x="953" y="270"/>
                      <a:pt x="954" y="274"/>
                      <a:pt x="956" y="278"/>
                    </a:cubicBezTo>
                    <a:cubicBezTo>
                      <a:pt x="956" y="279"/>
                      <a:pt x="956" y="279"/>
                      <a:pt x="957" y="279"/>
                    </a:cubicBezTo>
                    <a:cubicBezTo>
                      <a:pt x="957" y="279"/>
                      <a:pt x="958" y="279"/>
                      <a:pt x="958" y="278"/>
                    </a:cubicBezTo>
                    <a:cubicBezTo>
                      <a:pt x="958" y="273"/>
                      <a:pt x="959" y="269"/>
                      <a:pt x="961" y="265"/>
                    </a:cubicBezTo>
                    <a:cubicBezTo>
                      <a:pt x="961" y="272"/>
                      <a:pt x="966" y="278"/>
                      <a:pt x="973" y="279"/>
                    </a:cubicBezTo>
                    <a:close/>
                    <a:moveTo>
                      <a:pt x="760" y="419"/>
                    </a:moveTo>
                    <a:cubicBezTo>
                      <a:pt x="759" y="409"/>
                      <a:pt x="757" y="399"/>
                      <a:pt x="753" y="389"/>
                    </a:cubicBezTo>
                    <a:cubicBezTo>
                      <a:pt x="752" y="386"/>
                      <a:pt x="750" y="382"/>
                      <a:pt x="749" y="378"/>
                    </a:cubicBezTo>
                    <a:cubicBezTo>
                      <a:pt x="754" y="373"/>
                      <a:pt x="759" y="368"/>
                      <a:pt x="764" y="364"/>
                    </a:cubicBezTo>
                    <a:cubicBezTo>
                      <a:pt x="769" y="360"/>
                      <a:pt x="774" y="356"/>
                      <a:pt x="779" y="352"/>
                    </a:cubicBezTo>
                    <a:cubicBezTo>
                      <a:pt x="781" y="350"/>
                      <a:pt x="783" y="348"/>
                      <a:pt x="785" y="347"/>
                    </a:cubicBezTo>
                    <a:cubicBezTo>
                      <a:pt x="788" y="345"/>
                      <a:pt x="790" y="343"/>
                      <a:pt x="792" y="342"/>
                    </a:cubicBezTo>
                    <a:cubicBezTo>
                      <a:pt x="793" y="342"/>
                      <a:pt x="793" y="343"/>
                      <a:pt x="793" y="343"/>
                    </a:cubicBezTo>
                    <a:cubicBezTo>
                      <a:pt x="794" y="344"/>
                      <a:pt x="795" y="345"/>
                      <a:pt x="796" y="346"/>
                    </a:cubicBezTo>
                    <a:cubicBezTo>
                      <a:pt x="792" y="352"/>
                      <a:pt x="789" y="358"/>
                      <a:pt x="787" y="365"/>
                    </a:cubicBezTo>
                    <a:cubicBezTo>
                      <a:pt x="784" y="372"/>
                      <a:pt x="783" y="379"/>
                      <a:pt x="784" y="387"/>
                    </a:cubicBezTo>
                    <a:cubicBezTo>
                      <a:pt x="784" y="395"/>
                      <a:pt x="786" y="402"/>
                      <a:pt x="789" y="409"/>
                    </a:cubicBezTo>
                    <a:cubicBezTo>
                      <a:pt x="791" y="416"/>
                      <a:pt x="795" y="422"/>
                      <a:pt x="800" y="427"/>
                    </a:cubicBezTo>
                    <a:cubicBezTo>
                      <a:pt x="799" y="427"/>
                      <a:pt x="798" y="428"/>
                      <a:pt x="797" y="428"/>
                    </a:cubicBezTo>
                    <a:cubicBezTo>
                      <a:pt x="792" y="430"/>
                      <a:pt x="787" y="435"/>
                      <a:pt x="785" y="441"/>
                    </a:cubicBezTo>
                    <a:cubicBezTo>
                      <a:pt x="785" y="441"/>
                      <a:pt x="785" y="441"/>
                      <a:pt x="785" y="442"/>
                    </a:cubicBezTo>
                    <a:cubicBezTo>
                      <a:pt x="785" y="442"/>
                      <a:pt x="785" y="442"/>
                      <a:pt x="785" y="442"/>
                    </a:cubicBezTo>
                    <a:cubicBezTo>
                      <a:pt x="785" y="442"/>
                      <a:pt x="784" y="443"/>
                      <a:pt x="784" y="444"/>
                    </a:cubicBezTo>
                    <a:cubicBezTo>
                      <a:pt x="781" y="445"/>
                      <a:pt x="778" y="445"/>
                      <a:pt x="775" y="446"/>
                    </a:cubicBezTo>
                    <a:cubicBezTo>
                      <a:pt x="771" y="446"/>
                      <a:pt x="768" y="447"/>
                      <a:pt x="764" y="448"/>
                    </a:cubicBezTo>
                    <a:cubicBezTo>
                      <a:pt x="763" y="448"/>
                      <a:pt x="762" y="448"/>
                      <a:pt x="760" y="449"/>
                    </a:cubicBezTo>
                    <a:cubicBezTo>
                      <a:pt x="761" y="446"/>
                      <a:pt x="761" y="444"/>
                      <a:pt x="761" y="441"/>
                    </a:cubicBezTo>
                    <a:cubicBezTo>
                      <a:pt x="761" y="439"/>
                      <a:pt x="761" y="436"/>
                      <a:pt x="761" y="434"/>
                    </a:cubicBezTo>
                    <a:cubicBezTo>
                      <a:pt x="761" y="429"/>
                      <a:pt x="761" y="424"/>
                      <a:pt x="760" y="419"/>
                    </a:cubicBezTo>
                    <a:close/>
                    <a:moveTo>
                      <a:pt x="661" y="345"/>
                    </a:moveTo>
                    <a:cubicBezTo>
                      <a:pt x="659" y="344"/>
                      <a:pt x="657" y="343"/>
                      <a:pt x="655" y="342"/>
                    </a:cubicBezTo>
                    <a:cubicBezTo>
                      <a:pt x="657" y="337"/>
                      <a:pt x="659" y="332"/>
                      <a:pt x="662" y="328"/>
                    </a:cubicBezTo>
                    <a:cubicBezTo>
                      <a:pt x="674" y="329"/>
                      <a:pt x="687" y="332"/>
                      <a:pt x="698" y="336"/>
                    </a:cubicBezTo>
                    <a:cubicBezTo>
                      <a:pt x="709" y="340"/>
                      <a:pt x="720" y="346"/>
                      <a:pt x="728" y="354"/>
                    </a:cubicBezTo>
                    <a:cubicBezTo>
                      <a:pt x="724" y="356"/>
                      <a:pt x="720" y="358"/>
                      <a:pt x="716" y="359"/>
                    </a:cubicBezTo>
                    <a:cubicBezTo>
                      <a:pt x="705" y="364"/>
                      <a:pt x="693" y="369"/>
                      <a:pt x="681" y="372"/>
                    </a:cubicBezTo>
                    <a:cubicBezTo>
                      <a:pt x="681" y="371"/>
                      <a:pt x="681" y="371"/>
                      <a:pt x="681" y="370"/>
                    </a:cubicBezTo>
                    <a:cubicBezTo>
                      <a:pt x="678" y="360"/>
                      <a:pt x="670" y="351"/>
                      <a:pt x="661" y="345"/>
                    </a:cubicBezTo>
                    <a:close/>
                    <a:moveTo>
                      <a:pt x="679" y="372"/>
                    </a:moveTo>
                    <a:cubicBezTo>
                      <a:pt x="674" y="374"/>
                      <a:pt x="669" y="375"/>
                      <a:pt x="664" y="376"/>
                    </a:cubicBezTo>
                    <a:cubicBezTo>
                      <a:pt x="658" y="378"/>
                      <a:pt x="653" y="378"/>
                      <a:pt x="647" y="378"/>
                    </a:cubicBezTo>
                    <a:cubicBezTo>
                      <a:pt x="646" y="375"/>
                      <a:pt x="645" y="371"/>
                      <a:pt x="643" y="368"/>
                    </a:cubicBezTo>
                    <a:cubicBezTo>
                      <a:pt x="646" y="360"/>
                      <a:pt x="650" y="351"/>
                      <a:pt x="654" y="343"/>
                    </a:cubicBezTo>
                    <a:cubicBezTo>
                      <a:pt x="664" y="348"/>
                      <a:pt x="672" y="355"/>
                      <a:pt x="677" y="365"/>
                    </a:cubicBezTo>
                    <a:cubicBezTo>
                      <a:pt x="678" y="367"/>
                      <a:pt x="679" y="370"/>
                      <a:pt x="679" y="372"/>
                    </a:cubicBezTo>
                    <a:close/>
                    <a:moveTo>
                      <a:pt x="742" y="273"/>
                    </a:moveTo>
                    <a:cubicBezTo>
                      <a:pt x="745" y="291"/>
                      <a:pt x="758" y="307"/>
                      <a:pt x="777" y="309"/>
                    </a:cubicBezTo>
                    <a:cubicBezTo>
                      <a:pt x="778" y="312"/>
                      <a:pt x="778" y="314"/>
                      <a:pt x="779" y="316"/>
                    </a:cubicBezTo>
                    <a:cubicBezTo>
                      <a:pt x="779" y="318"/>
                      <a:pt x="780" y="320"/>
                      <a:pt x="781" y="322"/>
                    </a:cubicBezTo>
                    <a:cubicBezTo>
                      <a:pt x="773" y="325"/>
                      <a:pt x="765" y="325"/>
                      <a:pt x="757" y="325"/>
                    </a:cubicBezTo>
                    <a:cubicBezTo>
                      <a:pt x="749" y="325"/>
                      <a:pt x="741" y="324"/>
                      <a:pt x="733" y="321"/>
                    </a:cubicBezTo>
                    <a:cubicBezTo>
                      <a:pt x="725" y="318"/>
                      <a:pt x="717" y="314"/>
                      <a:pt x="710" y="310"/>
                    </a:cubicBezTo>
                    <a:cubicBezTo>
                      <a:pt x="704" y="306"/>
                      <a:pt x="697" y="301"/>
                      <a:pt x="694" y="295"/>
                    </a:cubicBezTo>
                    <a:cubicBezTo>
                      <a:pt x="695" y="293"/>
                      <a:pt x="697" y="291"/>
                      <a:pt x="698" y="290"/>
                    </a:cubicBezTo>
                    <a:cubicBezTo>
                      <a:pt x="703" y="282"/>
                      <a:pt x="702" y="273"/>
                      <a:pt x="699" y="265"/>
                    </a:cubicBezTo>
                    <a:cubicBezTo>
                      <a:pt x="698" y="264"/>
                      <a:pt x="698" y="263"/>
                      <a:pt x="697" y="262"/>
                    </a:cubicBezTo>
                    <a:cubicBezTo>
                      <a:pt x="703" y="252"/>
                      <a:pt x="711" y="243"/>
                      <a:pt x="718" y="235"/>
                    </a:cubicBezTo>
                    <a:cubicBezTo>
                      <a:pt x="727" y="225"/>
                      <a:pt x="735" y="216"/>
                      <a:pt x="743" y="206"/>
                    </a:cubicBezTo>
                    <a:cubicBezTo>
                      <a:pt x="746" y="207"/>
                      <a:pt x="749" y="207"/>
                      <a:pt x="751" y="207"/>
                    </a:cubicBezTo>
                    <a:cubicBezTo>
                      <a:pt x="752" y="207"/>
                      <a:pt x="753" y="207"/>
                      <a:pt x="754" y="207"/>
                    </a:cubicBezTo>
                    <a:cubicBezTo>
                      <a:pt x="751" y="211"/>
                      <a:pt x="749" y="215"/>
                      <a:pt x="748" y="220"/>
                    </a:cubicBezTo>
                    <a:cubicBezTo>
                      <a:pt x="745" y="226"/>
                      <a:pt x="744" y="232"/>
                      <a:pt x="742" y="238"/>
                    </a:cubicBezTo>
                    <a:cubicBezTo>
                      <a:pt x="740" y="249"/>
                      <a:pt x="739" y="261"/>
                      <a:pt x="742" y="273"/>
                    </a:cubicBezTo>
                    <a:close/>
                    <a:moveTo>
                      <a:pt x="980" y="167"/>
                    </a:moveTo>
                    <a:cubicBezTo>
                      <a:pt x="978" y="169"/>
                      <a:pt x="977" y="170"/>
                      <a:pt x="976" y="172"/>
                    </a:cubicBezTo>
                    <a:cubicBezTo>
                      <a:pt x="971" y="170"/>
                      <a:pt x="968" y="165"/>
                      <a:pt x="967" y="160"/>
                    </a:cubicBezTo>
                    <a:cubicBezTo>
                      <a:pt x="967" y="160"/>
                      <a:pt x="967" y="160"/>
                      <a:pt x="968" y="160"/>
                    </a:cubicBezTo>
                    <a:cubicBezTo>
                      <a:pt x="969" y="159"/>
                      <a:pt x="971" y="159"/>
                      <a:pt x="973" y="159"/>
                    </a:cubicBezTo>
                    <a:cubicBezTo>
                      <a:pt x="974" y="162"/>
                      <a:pt x="976" y="165"/>
                      <a:pt x="980" y="167"/>
                    </a:cubicBezTo>
                    <a:close/>
                    <a:moveTo>
                      <a:pt x="974" y="158"/>
                    </a:moveTo>
                    <a:cubicBezTo>
                      <a:pt x="977" y="157"/>
                      <a:pt x="980" y="157"/>
                      <a:pt x="983" y="155"/>
                    </a:cubicBezTo>
                    <a:cubicBezTo>
                      <a:pt x="987" y="154"/>
                      <a:pt x="990" y="153"/>
                      <a:pt x="993" y="152"/>
                    </a:cubicBezTo>
                    <a:cubicBezTo>
                      <a:pt x="989" y="156"/>
                      <a:pt x="985" y="161"/>
                      <a:pt x="981" y="166"/>
                    </a:cubicBezTo>
                    <a:cubicBezTo>
                      <a:pt x="978" y="164"/>
                      <a:pt x="975" y="162"/>
                      <a:pt x="974" y="158"/>
                    </a:cubicBezTo>
                    <a:close/>
                    <a:moveTo>
                      <a:pt x="975" y="174"/>
                    </a:moveTo>
                    <a:cubicBezTo>
                      <a:pt x="974" y="175"/>
                      <a:pt x="972" y="177"/>
                      <a:pt x="971" y="179"/>
                    </a:cubicBezTo>
                    <a:cubicBezTo>
                      <a:pt x="964" y="176"/>
                      <a:pt x="958" y="169"/>
                      <a:pt x="958" y="161"/>
                    </a:cubicBezTo>
                    <a:cubicBezTo>
                      <a:pt x="960" y="161"/>
                      <a:pt x="963" y="161"/>
                      <a:pt x="965" y="160"/>
                    </a:cubicBezTo>
                    <a:cubicBezTo>
                      <a:pt x="967" y="165"/>
                      <a:pt x="969" y="171"/>
                      <a:pt x="975" y="174"/>
                    </a:cubicBezTo>
                    <a:close/>
                    <a:moveTo>
                      <a:pt x="960" y="172"/>
                    </a:moveTo>
                    <a:cubicBezTo>
                      <a:pt x="957" y="172"/>
                      <a:pt x="954" y="172"/>
                      <a:pt x="951" y="170"/>
                    </a:cubicBezTo>
                    <a:cubicBezTo>
                      <a:pt x="947" y="169"/>
                      <a:pt x="945" y="165"/>
                      <a:pt x="945" y="162"/>
                    </a:cubicBezTo>
                    <a:cubicBezTo>
                      <a:pt x="946" y="162"/>
                      <a:pt x="947" y="162"/>
                      <a:pt x="948" y="162"/>
                    </a:cubicBezTo>
                    <a:cubicBezTo>
                      <a:pt x="951" y="162"/>
                      <a:pt x="954" y="162"/>
                      <a:pt x="957" y="161"/>
                    </a:cubicBezTo>
                    <a:cubicBezTo>
                      <a:pt x="957" y="165"/>
                      <a:pt x="958" y="169"/>
                      <a:pt x="960" y="172"/>
                    </a:cubicBezTo>
                    <a:close/>
                    <a:moveTo>
                      <a:pt x="949" y="171"/>
                    </a:moveTo>
                    <a:cubicBezTo>
                      <a:pt x="952" y="173"/>
                      <a:pt x="957" y="174"/>
                      <a:pt x="961" y="173"/>
                    </a:cubicBezTo>
                    <a:cubicBezTo>
                      <a:pt x="961" y="173"/>
                      <a:pt x="962" y="173"/>
                      <a:pt x="962" y="173"/>
                    </a:cubicBezTo>
                    <a:cubicBezTo>
                      <a:pt x="964" y="176"/>
                      <a:pt x="967" y="178"/>
                      <a:pt x="970" y="180"/>
                    </a:cubicBezTo>
                    <a:cubicBezTo>
                      <a:pt x="955" y="186"/>
                      <a:pt x="936" y="177"/>
                      <a:pt x="933" y="160"/>
                    </a:cubicBezTo>
                    <a:cubicBezTo>
                      <a:pt x="937" y="161"/>
                      <a:pt x="940" y="161"/>
                      <a:pt x="943" y="162"/>
                    </a:cubicBezTo>
                    <a:cubicBezTo>
                      <a:pt x="944" y="165"/>
                      <a:pt x="945" y="169"/>
                      <a:pt x="949" y="171"/>
                    </a:cubicBezTo>
                    <a:close/>
                    <a:moveTo>
                      <a:pt x="970" y="181"/>
                    </a:moveTo>
                    <a:cubicBezTo>
                      <a:pt x="968" y="185"/>
                      <a:pt x="966" y="188"/>
                      <a:pt x="964" y="192"/>
                    </a:cubicBezTo>
                    <a:cubicBezTo>
                      <a:pt x="964" y="191"/>
                      <a:pt x="964" y="191"/>
                      <a:pt x="964" y="191"/>
                    </a:cubicBezTo>
                    <a:cubicBezTo>
                      <a:pt x="955" y="192"/>
                      <a:pt x="944" y="189"/>
                      <a:pt x="936" y="183"/>
                    </a:cubicBezTo>
                    <a:cubicBezTo>
                      <a:pt x="936" y="183"/>
                      <a:pt x="936" y="183"/>
                      <a:pt x="936" y="183"/>
                    </a:cubicBezTo>
                    <a:cubicBezTo>
                      <a:pt x="934" y="181"/>
                      <a:pt x="931" y="179"/>
                      <a:pt x="929" y="177"/>
                    </a:cubicBezTo>
                    <a:cubicBezTo>
                      <a:pt x="929" y="177"/>
                      <a:pt x="929" y="176"/>
                      <a:pt x="929" y="176"/>
                    </a:cubicBezTo>
                    <a:cubicBezTo>
                      <a:pt x="929" y="176"/>
                      <a:pt x="929" y="176"/>
                      <a:pt x="929" y="176"/>
                    </a:cubicBezTo>
                    <a:cubicBezTo>
                      <a:pt x="925" y="172"/>
                      <a:pt x="923" y="167"/>
                      <a:pt x="922" y="161"/>
                    </a:cubicBezTo>
                    <a:cubicBezTo>
                      <a:pt x="925" y="161"/>
                      <a:pt x="929" y="160"/>
                      <a:pt x="932" y="160"/>
                    </a:cubicBezTo>
                    <a:cubicBezTo>
                      <a:pt x="934" y="177"/>
                      <a:pt x="954" y="188"/>
                      <a:pt x="970" y="181"/>
                    </a:cubicBezTo>
                    <a:close/>
                    <a:moveTo>
                      <a:pt x="854" y="288"/>
                    </a:moveTo>
                    <a:cubicBezTo>
                      <a:pt x="852" y="289"/>
                      <a:pt x="850" y="291"/>
                      <a:pt x="848" y="293"/>
                    </a:cubicBezTo>
                    <a:cubicBezTo>
                      <a:pt x="843" y="285"/>
                      <a:pt x="846" y="274"/>
                      <a:pt x="852" y="269"/>
                    </a:cubicBezTo>
                    <a:cubicBezTo>
                      <a:pt x="854" y="271"/>
                      <a:pt x="856" y="272"/>
                      <a:pt x="858" y="274"/>
                    </a:cubicBezTo>
                    <a:cubicBezTo>
                      <a:pt x="854" y="277"/>
                      <a:pt x="852" y="283"/>
                      <a:pt x="854" y="288"/>
                    </a:cubicBezTo>
                    <a:close/>
                    <a:moveTo>
                      <a:pt x="873" y="340"/>
                    </a:moveTo>
                    <a:cubicBezTo>
                      <a:pt x="874" y="340"/>
                      <a:pt x="876" y="339"/>
                      <a:pt x="877" y="338"/>
                    </a:cubicBezTo>
                    <a:cubicBezTo>
                      <a:pt x="877" y="338"/>
                      <a:pt x="878" y="337"/>
                      <a:pt x="878" y="337"/>
                    </a:cubicBezTo>
                    <a:cubicBezTo>
                      <a:pt x="881" y="345"/>
                      <a:pt x="876" y="353"/>
                      <a:pt x="871" y="358"/>
                    </a:cubicBezTo>
                    <a:cubicBezTo>
                      <a:pt x="870" y="356"/>
                      <a:pt x="869" y="353"/>
                      <a:pt x="868" y="350"/>
                    </a:cubicBezTo>
                    <a:cubicBezTo>
                      <a:pt x="871" y="348"/>
                      <a:pt x="874" y="344"/>
                      <a:pt x="873" y="340"/>
                    </a:cubicBezTo>
                    <a:close/>
                    <a:moveTo>
                      <a:pt x="880" y="336"/>
                    </a:moveTo>
                    <a:cubicBezTo>
                      <a:pt x="881" y="334"/>
                      <a:pt x="882" y="333"/>
                      <a:pt x="883" y="331"/>
                    </a:cubicBezTo>
                    <a:cubicBezTo>
                      <a:pt x="886" y="333"/>
                      <a:pt x="886" y="337"/>
                      <a:pt x="886" y="341"/>
                    </a:cubicBezTo>
                    <a:cubicBezTo>
                      <a:pt x="887" y="345"/>
                      <a:pt x="886" y="349"/>
                      <a:pt x="884" y="352"/>
                    </a:cubicBezTo>
                    <a:cubicBezTo>
                      <a:pt x="883" y="353"/>
                      <a:pt x="883" y="353"/>
                      <a:pt x="882" y="354"/>
                    </a:cubicBezTo>
                    <a:cubicBezTo>
                      <a:pt x="879" y="356"/>
                      <a:pt x="876" y="358"/>
                      <a:pt x="873" y="359"/>
                    </a:cubicBezTo>
                    <a:cubicBezTo>
                      <a:pt x="875" y="356"/>
                      <a:pt x="877" y="352"/>
                      <a:pt x="879" y="349"/>
                    </a:cubicBezTo>
                    <a:cubicBezTo>
                      <a:pt x="881" y="345"/>
                      <a:pt x="882" y="340"/>
                      <a:pt x="880" y="336"/>
                    </a:cubicBezTo>
                    <a:close/>
                    <a:moveTo>
                      <a:pt x="861" y="312"/>
                    </a:moveTo>
                    <a:cubicBezTo>
                      <a:pt x="861" y="312"/>
                      <a:pt x="862" y="313"/>
                      <a:pt x="862" y="312"/>
                    </a:cubicBezTo>
                    <a:cubicBezTo>
                      <a:pt x="865" y="309"/>
                      <a:pt x="869" y="309"/>
                      <a:pt x="873" y="311"/>
                    </a:cubicBezTo>
                    <a:cubicBezTo>
                      <a:pt x="877" y="314"/>
                      <a:pt x="878" y="318"/>
                      <a:pt x="877" y="322"/>
                    </a:cubicBezTo>
                    <a:cubicBezTo>
                      <a:pt x="875" y="330"/>
                      <a:pt x="864" y="332"/>
                      <a:pt x="858" y="328"/>
                    </a:cubicBezTo>
                    <a:cubicBezTo>
                      <a:pt x="850" y="323"/>
                      <a:pt x="848" y="313"/>
                      <a:pt x="851" y="305"/>
                    </a:cubicBezTo>
                    <a:cubicBezTo>
                      <a:pt x="855" y="295"/>
                      <a:pt x="864" y="291"/>
                      <a:pt x="873" y="291"/>
                    </a:cubicBezTo>
                    <a:cubicBezTo>
                      <a:pt x="878" y="291"/>
                      <a:pt x="883" y="293"/>
                      <a:pt x="886" y="295"/>
                    </a:cubicBezTo>
                    <a:cubicBezTo>
                      <a:pt x="890" y="298"/>
                      <a:pt x="893" y="302"/>
                      <a:pt x="895" y="306"/>
                    </a:cubicBezTo>
                    <a:cubicBezTo>
                      <a:pt x="896" y="310"/>
                      <a:pt x="897" y="313"/>
                      <a:pt x="898" y="316"/>
                    </a:cubicBezTo>
                    <a:cubicBezTo>
                      <a:pt x="894" y="314"/>
                      <a:pt x="888" y="315"/>
                      <a:pt x="885" y="318"/>
                    </a:cubicBezTo>
                    <a:cubicBezTo>
                      <a:pt x="885" y="318"/>
                      <a:pt x="885" y="318"/>
                      <a:pt x="885" y="318"/>
                    </a:cubicBezTo>
                    <a:cubicBezTo>
                      <a:pt x="884" y="311"/>
                      <a:pt x="880" y="304"/>
                      <a:pt x="872" y="303"/>
                    </a:cubicBezTo>
                    <a:cubicBezTo>
                      <a:pt x="868" y="302"/>
                      <a:pt x="858" y="306"/>
                      <a:pt x="861" y="312"/>
                    </a:cubicBezTo>
                    <a:close/>
                    <a:moveTo>
                      <a:pt x="898" y="318"/>
                    </a:moveTo>
                    <a:cubicBezTo>
                      <a:pt x="898" y="318"/>
                      <a:pt x="898" y="318"/>
                      <a:pt x="898" y="318"/>
                    </a:cubicBezTo>
                    <a:cubicBezTo>
                      <a:pt x="898" y="320"/>
                      <a:pt x="898" y="323"/>
                      <a:pt x="898" y="325"/>
                    </a:cubicBezTo>
                    <a:cubicBezTo>
                      <a:pt x="894" y="323"/>
                      <a:pt x="888" y="324"/>
                      <a:pt x="885" y="326"/>
                    </a:cubicBezTo>
                    <a:cubicBezTo>
                      <a:pt x="885" y="324"/>
                      <a:pt x="885" y="322"/>
                      <a:pt x="885" y="319"/>
                    </a:cubicBezTo>
                    <a:cubicBezTo>
                      <a:pt x="889" y="317"/>
                      <a:pt x="894" y="316"/>
                      <a:pt x="898" y="318"/>
                    </a:cubicBezTo>
                    <a:close/>
                    <a:moveTo>
                      <a:pt x="898" y="327"/>
                    </a:moveTo>
                    <a:cubicBezTo>
                      <a:pt x="897" y="329"/>
                      <a:pt x="897" y="331"/>
                      <a:pt x="896" y="333"/>
                    </a:cubicBezTo>
                    <a:cubicBezTo>
                      <a:pt x="896" y="333"/>
                      <a:pt x="896" y="333"/>
                      <a:pt x="896" y="333"/>
                    </a:cubicBezTo>
                    <a:cubicBezTo>
                      <a:pt x="893" y="331"/>
                      <a:pt x="890" y="333"/>
                      <a:pt x="887" y="334"/>
                    </a:cubicBezTo>
                    <a:cubicBezTo>
                      <a:pt x="886" y="332"/>
                      <a:pt x="885" y="331"/>
                      <a:pt x="883" y="330"/>
                    </a:cubicBezTo>
                    <a:cubicBezTo>
                      <a:pt x="884" y="329"/>
                      <a:pt x="884" y="329"/>
                      <a:pt x="884" y="328"/>
                    </a:cubicBezTo>
                    <a:cubicBezTo>
                      <a:pt x="888" y="326"/>
                      <a:pt x="893" y="324"/>
                      <a:pt x="898" y="327"/>
                    </a:cubicBezTo>
                    <a:close/>
                    <a:moveTo>
                      <a:pt x="887" y="335"/>
                    </a:moveTo>
                    <a:cubicBezTo>
                      <a:pt x="890" y="334"/>
                      <a:pt x="893" y="333"/>
                      <a:pt x="896" y="335"/>
                    </a:cubicBezTo>
                    <a:cubicBezTo>
                      <a:pt x="894" y="340"/>
                      <a:pt x="891" y="345"/>
                      <a:pt x="887" y="349"/>
                    </a:cubicBezTo>
                    <a:cubicBezTo>
                      <a:pt x="888" y="346"/>
                      <a:pt x="888" y="343"/>
                      <a:pt x="888" y="340"/>
                    </a:cubicBezTo>
                    <a:cubicBezTo>
                      <a:pt x="888" y="339"/>
                      <a:pt x="888" y="337"/>
                      <a:pt x="887" y="335"/>
                    </a:cubicBezTo>
                    <a:close/>
                    <a:moveTo>
                      <a:pt x="868" y="349"/>
                    </a:moveTo>
                    <a:cubicBezTo>
                      <a:pt x="868" y="349"/>
                      <a:pt x="868" y="349"/>
                      <a:pt x="868" y="348"/>
                    </a:cubicBezTo>
                    <a:cubicBezTo>
                      <a:pt x="866" y="346"/>
                      <a:pt x="864" y="344"/>
                      <a:pt x="862" y="342"/>
                    </a:cubicBezTo>
                    <a:cubicBezTo>
                      <a:pt x="865" y="342"/>
                      <a:pt x="869" y="342"/>
                      <a:pt x="872" y="341"/>
                    </a:cubicBezTo>
                    <a:cubicBezTo>
                      <a:pt x="872" y="344"/>
                      <a:pt x="870" y="347"/>
                      <a:pt x="868" y="349"/>
                    </a:cubicBezTo>
                    <a:close/>
                    <a:moveTo>
                      <a:pt x="866" y="348"/>
                    </a:moveTo>
                    <a:cubicBezTo>
                      <a:pt x="868" y="351"/>
                      <a:pt x="869" y="356"/>
                      <a:pt x="869" y="360"/>
                    </a:cubicBezTo>
                    <a:cubicBezTo>
                      <a:pt x="867" y="360"/>
                      <a:pt x="864" y="361"/>
                      <a:pt x="862" y="361"/>
                    </a:cubicBezTo>
                    <a:cubicBezTo>
                      <a:pt x="862" y="356"/>
                      <a:pt x="860" y="351"/>
                      <a:pt x="856" y="348"/>
                    </a:cubicBezTo>
                    <a:cubicBezTo>
                      <a:pt x="858" y="347"/>
                      <a:pt x="859" y="345"/>
                      <a:pt x="860" y="342"/>
                    </a:cubicBezTo>
                    <a:cubicBezTo>
                      <a:pt x="862" y="344"/>
                      <a:pt x="864" y="346"/>
                      <a:pt x="866" y="348"/>
                    </a:cubicBezTo>
                    <a:close/>
                    <a:moveTo>
                      <a:pt x="850" y="354"/>
                    </a:moveTo>
                    <a:cubicBezTo>
                      <a:pt x="851" y="353"/>
                      <a:pt x="853" y="351"/>
                      <a:pt x="855" y="349"/>
                    </a:cubicBezTo>
                    <a:cubicBezTo>
                      <a:pt x="859" y="352"/>
                      <a:pt x="860" y="357"/>
                      <a:pt x="860" y="361"/>
                    </a:cubicBezTo>
                    <a:cubicBezTo>
                      <a:pt x="858" y="361"/>
                      <a:pt x="856" y="361"/>
                      <a:pt x="854" y="361"/>
                    </a:cubicBezTo>
                    <a:cubicBezTo>
                      <a:pt x="853" y="361"/>
                      <a:pt x="853" y="361"/>
                      <a:pt x="853" y="361"/>
                    </a:cubicBezTo>
                    <a:cubicBezTo>
                      <a:pt x="853" y="358"/>
                      <a:pt x="852" y="356"/>
                      <a:pt x="850" y="354"/>
                    </a:cubicBezTo>
                    <a:close/>
                    <a:moveTo>
                      <a:pt x="851" y="361"/>
                    </a:moveTo>
                    <a:cubicBezTo>
                      <a:pt x="847" y="361"/>
                      <a:pt x="842" y="360"/>
                      <a:pt x="838" y="358"/>
                    </a:cubicBezTo>
                    <a:cubicBezTo>
                      <a:pt x="842" y="358"/>
                      <a:pt x="845" y="356"/>
                      <a:pt x="848" y="355"/>
                    </a:cubicBezTo>
                    <a:cubicBezTo>
                      <a:pt x="848" y="355"/>
                      <a:pt x="848" y="355"/>
                      <a:pt x="848" y="355"/>
                    </a:cubicBezTo>
                    <a:cubicBezTo>
                      <a:pt x="850" y="356"/>
                      <a:pt x="851" y="359"/>
                      <a:pt x="851" y="361"/>
                    </a:cubicBezTo>
                    <a:close/>
                    <a:moveTo>
                      <a:pt x="834" y="357"/>
                    </a:moveTo>
                    <a:cubicBezTo>
                      <a:pt x="833" y="356"/>
                      <a:pt x="832" y="356"/>
                      <a:pt x="831" y="356"/>
                    </a:cubicBezTo>
                    <a:cubicBezTo>
                      <a:pt x="833" y="353"/>
                      <a:pt x="835" y="351"/>
                      <a:pt x="835" y="348"/>
                    </a:cubicBezTo>
                    <a:cubicBezTo>
                      <a:pt x="842" y="348"/>
                      <a:pt x="849" y="344"/>
                      <a:pt x="852" y="339"/>
                    </a:cubicBezTo>
                    <a:cubicBezTo>
                      <a:pt x="854" y="340"/>
                      <a:pt x="856" y="341"/>
                      <a:pt x="859" y="342"/>
                    </a:cubicBezTo>
                    <a:cubicBezTo>
                      <a:pt x="854" y="350"/>
                      <a:pt x="844" y="358"/>
                      <a:pt x="834" y="357"/>
                    </a:cubicBezTo>
                    <a:close/>
                    <a:moveTo>
                      <a:pt x="829" y="222"/>
                    </a:moveTo>
                    <a:cubicBezTo>
                      <a:pt x="829" y="222"/>
                      <a:pt x="829" y="222"/>
                      <a:pt x="829" y="222"/>
                    </a:cubicBezTo>
                    <a:cubicBezTo>
                      <a:pt x="824" y="224"/>
                      <a:pt x="819" y="222"/>
                      <a:pt x="816" y="218"/>
                    </a:cubicBezTo>
                    <a:cubicBezTo>
                      <a:pt x="820" y="214"/>
                      <a:pt x="824" y="209"/>
                      <a:pt x="828" y="205"/>
                    </a:cubicBezTo>
                    <a:cubicBezTo>
                      <a:pt x="828" y="211"/>
                      <a:pt x="828" y="217"/>
                      <a:pt x="829" y="222"/>
                    </a:cubicBezTo>
                    <a:close/>
                    <a:moveTo>
                      <a:pt x="829" y="224"/>
                    </a:moveTo>
                    <a:cubicBezTo>
                      <a:pt x="829" y="224"/>
                      <a:pt x="829" y="224"/>
                      <a:pt x="829" y="224"/>
                    </a:cubicBezTo>
                    <a:cubicBezTo>
                      <a:pt x="829" y="226"/>
                      <a:pt x="829" y="228"/>
                      <a:pt x="830" y="230"/>
                    </a:cubicBezTo>
                    <a:cubicBezTo>
                      <a:pt x="824" y="232"/>
                      <a:pt x="814" y="231"/>
                      <a:pt x="810" y="226"/>
                    </a:cubicBezTo>
                    <a:cubicBezTo>
                      <a:pt x="812" y="223"/>
                      <a:pt x="813" y="221"/>
                      <a:pt x="815" y="219"/>
                    </a:cubicBezTo>
                    <a:cubicBezTo>
                      <a:pt x="818" y="224"/>
                      <a:pt x="823" y="225"/>
                      <a:pt x="829" y="224"/>
                    </a:cubicBezTo>
                    <a:close/>
                    <a:moveTo>
                      <a:pt x="830" y="231"/>
                    </a:moveTo>
                    <a:cubicBezTo>
                      <a:pt x="831" y="234"/>
                      <a:pt x="831" y="236"/>
                      <a:pt x="832" y="238"/>
                    </a:cubicBezTo>
                    <a:cubicBezTo>
                      <a:pt x="824" y="244"/>
                      <a:pt x="812" y="240"/>
                      <a:pt x="805" y="234"/>
                    </a:cubicBezTo>
                    <a:cubicBezTo>
                      <a:pt x="806" y="232"/>
                      <a:pt x="808" y="229"/>
                      <a:pt x="809" y="227"/>
                    </a:cubicBezTo>
                    <a:cubicBezTo>
                      <a:pt x="814" y="233"/>
                      <a:pt x="824" y="234"/>
                      <a:pt x="830" y="231"/>
                    </a:cubicBezTo>
                    <a:close/>
                    <a:moveTo>
                      <a:pt x="818" y="242"/>
                    </a:moveTo>
                    <a:cubicBezTo>
                      <a:pt x="823" y="243"/>
                      <a:pt x="828" y="243"/>
                      <a:pt x="833" y="240"/>
                    </a:cubicBezTo>
                    <a:cubicBezTo>
                      <a:pt x="833" y="242"/>
                      <a:pt x="834" y="243"/>
                      <a:pt x="835" y="245"/>
                    </a:cubicBezTo>
                    <a:cubicBezTo>
                      <a:pt x="835" y="245"/>
                      <a:pt x="835" y="245"/>
                      <a:pt x="835" y="245"/>
                    </a:cubicBezTo>
                    <a:cubicBezTo>
                      <a:pt x="830" y="250"/>
                      <a:pt x="823" y="252"/>
                      <a:pt x="817" y="254"/>
                    </a:cubicBezTo>
                    <a:cubicBezTo>
                      <a:pt x="810" y="255"/>
                      <a:pt x="803" y="252"/>
                      <a:pt x="797" y="250"/>
                    </a:cubicBezTo>
                    <a:cubicBezTo>
                      <a:pt x="799" y="245"/>
                      <a:pt x="801" y="240"/>
                      <a:pt x="804" y="235"/>
                    </a:cubicBezTo>
                    <a:cubicBezTo>
                      <a:pt x="807" y="239"/>
                      <a:pt x="813" y="241"/>
                      <a:pt x="818" y="242"/>
                    </a:cubicBezTo>
                    <a:close/>
                    <a:moveTo>
                      <a:pt x="816" y="255"/>
                    </a:moveTo>
                    <a:cubicBezTo>
                      <a:pt x="823" y="254"/>
                      <a:pt x="830" y="251"/>
                      <a:pt x="835" y="247"/>
                    </a:cubicBezTo>
                    <a:cubicBezTo>
                      <a:pt x="836" y="248"/>
                      <a:pt x="836" y="249"/>
                      <a:pt x="837" y="249"/>
                    </a:cubicBezTo>
                    <a:cubicBezTo>
                      <a:pt x="838" y="251"/>
                      <a:pt x="838" y="252"/>
                      <a:pt x="839" y="253"/>
                    </a:cubicBezTo>
                    <a:cubicBezTo>
                      <a:pt x="832" y="258"/>
                      <a:pt x="824" y="262"/>
                      <a:pt x="816" y="264"/>
                    </a:cubicBezTo>
                    <a:cubicBezTo>
                      <a:pt x="808" y="266"/>
                      <a:pt x="800" y="268"/>
                      <a:pt x="792" y="266"/>
                    </a:cubicBezTo>
                    <a:cubicBezTo>
                      <a:pt x="793" y="261"/>
                      <a:pt x="794" y="256"/>
                      <a:pt x="796" y="251"/>
                    </a:cubicBezTo>
                    <a:cubicBezTo>
                      <a:pt x="803" y="254"/>
                      <a:pt x="809" y="256"/>
                      <a:pt x="816" y="255"/>
                    </a:cubicBezTo>
                    <a:close/>
                    <a:moveTo>
                      <a:pt x="826" y="276"/>
                    </a:moveTo>
                    <a:cubicBezTo>
                      <a:pt x="825" y="278"/>
                      <a:pt x="825" y="280"/>
                      <a:pt x="825" y="282"/>
                    </a:cubicBezTo>
                    <a:cubicBezTo>
                      <a:pt x="825" y="283"/>
                      <a:pt x="825" y="284"/>
                      <a:pt x="825" y="284"/>
                    </a:cubicBezTo>
                    <a:cubicBezTo>
                      <a:pt x="820" y="284"/>
                      <a:pt x="816" y="283"/>
                      <a:pt x="812" y="280"/>
                    </a:cubicBezTo>
                    <a:cubicBezTo>
                      <a:pt x="809" y="277"/>
                      <a:pt x="808" y="272"/>
                      <a:pt x="808" y="267"/>
                    </a:cubicBezTo>
                    <a:cubicBezTo>
                      <a:pt x="810" y="267"/>
                      <a:pt x="813" y="266"/>
                      <a:pt x="815" y="266"/>
                    </a:cubicBezTo>
                    <a:cubicBezTo>
                      <a:pt x="816" y="265"/>
                      <a:pt x="816" y="265"/>
                      <a:pt x="816" y="265"/>
                    </a:cubicBezTo>
                    <a:cubicBezTo>
                      <a:pt x="814" y="270"/>
                      <a:pt x="821" y="275"/>
                      <a:pt x="826" y="276"/>
                    </a:cubicBezTo>
                    <a:close/>
                    <a:moveTo>
                      <a:pt x="811" y="281"/>
                    </a:moveTo>
                    <a:cubicBezTo>
                      <a:pt x="815" y="284"/>
                      <a:pt x="820" y="286"/>
                      <a:pt x="825" y="286"/>
                    </a:cubicBezTo>
                    <a:cubicBezTo>
                      <a:pt x="825" y="289"/>
                      <a:pt x="825" y="291"/>
                      <a:pt x="826" y="294"/>
                    </a:cubicBezTo>
                    <a:cubicBezTo>
                      <a:pt x="819" y="295"/>
                      <a:pt x="810" y="294"/>
                      <a:pt x="805" y="289"/>
                    </a:cubicBezTo>
                    <a:cubicBezTo>
                      <a:pt x="799" y="284"/>
                      <a:pt x="795" y="276"/>
                      <a:pt x="797" y="268"/>
                    </a:cubicBezTo>
                    <a:cubicBezTo>
                      <a:pt x="800" y="268"/>
                      <a:pt x="803" y="268"/>
                      <a:pt x="806" y="267"/>
                    </a:cubicBezTo>
                    <a:cubicBezTo>
                      <a:pt x="806" y="272"/>
                      <a:pt x="808" y="277"/>
                      <a:pt x="811" y="281"/>
                    </a:cubicBezTo>
                    <a:close/>
                    <a:moveTo>
                      <a:pt x="826" y="275"/>
                    </a:moveTo>
                    <a:cubicBezTo>
                      <a:pt x="822" y="273"/>
                      <a:pt x="817" y="270"/>
                      <a:pt x="818" y="265"/>
                    </a:cubicBezTo>
                    <a:cubicBezTo>
                      <a:pt x="818" y="265"/>
                      <a:pt x="818" y="265"/>
                      <a:pt x="818" y="265"/>
                    </a:cubicBezTo>
                    <a:cubicBezTo>
                      <a:pt x="825" y="263"/>
                      <a:pt x="832" y="259"/>
                      <a:pt x="839" y="256"/>
                    </a:cubicBezTo>
                    <a:cubicBezTo>
                      <a:pt x="833" y="261"/>
                      <a:pt x="828" y="267"/>
                      <a:pt x="826" y="275"/>
                    </a:cubicBezTo>
                    <a:close/>
                    <a:moveTo>
                      <a:pt x="795" y="268"/>
                    </a:moveTo>
                    <a:cubicBezTo>
                      <a:pt x="794" y="276"/>
                      <a:pt x="798" y="284"/>
                      <a:pt x="803" y="289"/>
                    </a:cubicBezTo>
                    <a:cubicBezTo>
                      <a:pt x="809" y="296"/>
                      <a:pt x="818" y="296"/>
                      <a:pt x="827" y="296"/>
                    </a:cubicBezTo>
                    <a:cubicBezTo>
                      <a:pt x="827" y="297"/>
                      <a:pt x="827" y="298"/>
                      <a:pt x="828" y="299"/>
                    </a:cubicBezTo>
                    <a:cubicBezTo>
                      <a:pt x="829" y="301"/>
                      <a:pt x="830" y="303"/>
                      <a:pt x="831" y="305"/>
                    </a:cubicBezTo>
                    <a:cubicBezTo>
                      <a:pt x="829" y="305"/>
                      <a:pt x="827" y="305"/>
                      <a:pt x="825" y="305"/>
                    </a:cubicBezTo>
                    <a:cubicBezTo>
                      <a:pt x="823" y="305"/>
                      <a:pt x="821" y="305"/>
                      <a:pt x="818" y="305"/>
                    </a:cubicBezTo>
                    <a:cubicBezTo>
                      <a:pt x="813" y="304"/>
                      <a:pt x="808" y="303"/>
                      <a:pt x="804" y="301"/>
                    </a:cubicBezTo>
                    <a:cubicBezTo>
                      <a:pt x="796" y="297"/>
                      <a:pt x="792" y="290"/>
                      <a:pt x="789" y="283"/>
                    </a:cubicBezTo>
                    <a:cubicBezTo>
                      <a:pt x="789" y="278"/>
                      <a:pt x="790" y="273"/>
                      <a:pt x="791" y="268"/>
                    </a:cubicBezTo>
                    <a:cubicBezTo>
                      <a:pt x="793" y="268"/>
                      <a:pt x="794" y="268"/>
                      <a:pt x="795" y="268"/>
                    </a:cubicBezTo>
                    <a:close/>
                    <a:moveTo>
                      <a:pt x="809" y="324"/>
                    </a:moveTo>
                    <a:cubicBezTo>
                      <a:pt x="811" y="323"/>
                      <a:pt x="812" y="321"/>
                      <a:pt x="813" y="319"/>
                    </a:cubicBezTo>
                    <a:cubicBezTo>
                      <a:pt x="819" y="319"/>
                      <a:pt x="827" y="313"/>
                      <a:pt x="828" y="306"/>
                    </a:cubicBezTo>
                    <a:cubicBezTo>
                      <a:pt x="829" y="306"/>
                      <a:pt x="830" y="306"/>
                      <a:pt x="831" y="306"/>
                    </a:cubicBezTo>
                    <a:cubicBezTo>
                      <a:pt x="832" y="306"/>
                      <a:pt x="832" y="306"/>
                      <a:pt x="832" y="306"/>
                    </a:cubicBezTo>
                    <a:cubicBezTo>
                      <a:pt x="833" y="307"/>
                      <a:pt x="834" y="309"/>
                      <a:pt x="835" y="310"/>
                    </a:cubicBezTo>
                    <a:cubicBezTo>
                      <a:pt x="832" y="321"/>
                      <a:pt x="820" y="325"/>
                      <a:pt x="809" y="324"/>
                    </a:cubicBezTo>
                    <a:close/>
                    <a:moveTo>
                      <a:pt x="836" y="311"/>
                    </a:moveTo>
                    <a:cubicBezTo>
                      <a:pt x="837" y="311"/>
                      <a:pt x="837" y="312"/>
                      <a:pt x="838" y="312"/>
                    </a:cubicBezTo>
                    <a:cubicBezTo>
                      <a:pt x="838" y="314"/>
                      <a:pt x="838" y="315"/>
                      <a:pt x="838" y="316"/>
                    </a:cubicBezTo>
                    <a:cubicBezTo>
                      <a:pt x="838" y="318"/>
                      <a:pt x="838" y="320"/>
                      <a:pt x="839" y="322"/>
                    </a:cubicBezTo>
                    <a:cubicBezTo>
                      <a:pt x="835" y="327"/>
                      <a:pt x="829" y="330"/>
                      <a:pt x="822" y="331"/>
                    </a:cubicBezTo>
                    <a:cubicBezTo>
                      <a:pt x="816" y="332"/>
                      <a:pt x="810" y="332"/>
                      <a:pt x="804" y="331"/>
                    </a:cubicBezTo>
                    <a:cubicBezTo>
                      <a:pt x="805" y="329"/>
                      <a:pt x="807" y="328"/>
                      <a:pt x="808" y="326"/>
                    </a:cubicBezTo>
                    <a:cubicBezTo>
                      <a:pt x="808" y="326"/>
                      <a:pt x="808" y="326"/>
                      <a:pt x="808" y="326"/>
                    </a:cubicBezTo>
                    <a:cubicBezTo>
                      <a:pt x="820" y="327"/>
                      <a:pt x="832" y="323"/>
                      <a:pt x="836" y="311"/>
                    </a:cubicBezTo>
                    <a:close/>
                    <a:moveTo>
                      <a:pt x="814" y="306"/>
                    </a:moveTo>
                    <a:cubicBezTo>
                      <a:pt x="815" y="306"/>
                      <a:pt x="816" y="306"/>
                      <a:pt x="816" y="306"/>
                    </a:cubicBezTo>
                    <a:cubicBezTo>
                      <a:pt x="819" y="307"/>
                      <a:pt x="821" y="307"/>
                      <a:pt x="824" y="307"/>
                    </a:cubicBezTo>
                    <a:cubicBezTo>
                      <a:pt x="825" y="307"/>
                      <a:pt x="826" y="307"/>
                      <a:pt x="826" y="307"/>
                    </a:cubicBezTo>
                    <a:cubicBezTo>
                      <a:pt x="826" y="313"/>
                      <a:pt x="819" y="317"/>
                      <a:pt x="813" y="317"/>
                    </a:cubicBezTo>
                    <a:cubicBezTo>
                      <a:pt x="815" y="314"/>
                      <a:pt x="815" y="310"/>
                      <a:pt x="814" y="306"/>
                    </a:cubicBezTo>
                    <a:close/>
                    <a:moveTo>
                      <a:pt x="799" y="300"/>
                    </a:moveTo>
                    <a:cubicBezTo>
                      <a:pt x="798" y="301"/>
                      <a:pt x="799" y="303"/>
                      <a:pt x="798" y="305"/>
                    </a:cubicBezTo>
                    <a:cubicBezTo>
                      <a:pt x="797" y="307"/>
                      <a:pt x="795" y="309"/>
                      <a:pt x="792" y="310"/>
                    </a:cubicBezTo>
                    <a:cubicBezTo>
                      <a:pt x="790" y="302"/>
                      <a:pt x="789" y="294"/>
                      <a:pt x="789" y="287"/>
                    </a:cubicBezTo>
                    <a:cubicBezTo>
                      <a:pt x="791" y="292"/>
                      <a:pt x="795" y="296"/>
                      <a:pt x="799" y="300"/>
                    </a:cubicBezTo>
                    <a:close/>
                    <a:moveTo>
                      <a:pt x="799" y="307"/>
                    </a:moveTo>
                    <a:cubicBezTo>
                      <a:pt x="800" y="305"/>
                      <a:pt x="800" y="303"/>
                      <a:pt x="800" y="301"/>
                    </a:cubicBezTo>
                    <a:cubicBezTo>
                      <a:pt x="801" y="301"/>
                      <a:pt x="802" y="302"/>
                      <a:pt x="802" y="302"/>
                    </a:cubicBezTo>
                    <a:cubicBezTo>
                      <a:pt x="803" y="303"/>
                      <a:pt x="805" y="303"/>
                      <a:pt x="806" y="304"/>
                    </a:cubicBezTo>
                    <a:cubicBezTo>
                      <a:pt x="807" y="310"/>
                      <a:pt x="802" y="317"/>
                      <a:pt x="796" y="320"/>
                    </a:cubicBezTo>
                    <a:cubicBezTo>
                      <a:pt x="795" y="317"/>
                      <a:pt x="794" y="314"/>
                      <a:pt x="793" y="311"/>
                    </a:cubicBezTo>
                    <a:cubicBezTo>
                      <a:pt x="795" y="310"/>
                      <a:pt x="797" y="309"/>
                      <a:pt x="799" y="307"/>
                    </a:cubicBezTo>
                    <a:close/>
                    <a:moveTo>
                      <a:pt x="807" y="304"/>
                    </a:moveTo>
                    <a:cubicBezTo>
                      <a:pt x="809" y="305"/>
                      <a:pt x="811" y="305"/>
                      <a:pt x="813" y="306"/>
                    </a:cubicBezTo>
                    <a:cubicBezTo>
                      <a:pt x="816" y="315"/>
                      <a:pt x="808" y="324"/>
                      <a:pt x="802" y="331"/>
                    </a:cubicBezTo>
                    <a:cubicBezTo>
                      <a:pt x="802" y="331"/>
                      <a:pt x="802" y="331"/>
                      <a:pt x="802" y="331"/>
                    </a:cubicBezTo>
                    <a:cubicBezTo>
                      <a:pt x="800" y="328"/>
                      <a:pt x="799" y="325"/>
                      <a:pt x="797" y="322"/>
                    </a:cubicBezTo>
                    <a:cubicBezTo>
                      <a:pt x="803" y="318"/>
                      <a:pt x="808" y="311"/>
                      <a:pt x="807" y="304"/>
                    </a:cubicBezTo>
                    <a:close/>
                    <a:moveTo>
                      <a:pt x="816" y="333"/>
                    </a:moveTo>
                    <a:cubicBezTo>
                      <a:pt x="816" y="337"/>
                      <a:pt x="815" y="340"/>
                      <a:pt x="812" y="342"/>
                    </a:cubicBezTo>
                    <a:cubicBezTo>
                      <a:pt x="809" y="339"/>
                      <a:pt x="806" y="336"/>
                      <a:pt x="804" y="332"/>
                    </a:cubicBezTo>
                    <a:cubicBezTo>
                      <a:pt x="808" y="333"/>
                      <a:pt x="812" y="334"/>
                      <a:pt x="816" y="333"/>
                    </a:cubicBezTo>
                    <a:close/>
                    <a:moveTo>
                      <a:pt x="818" y="333"/>
                    </a:moveTo>
                    <a:cubicBezTo>
                      <a:pt x="820" y="333"/>
                      <a:pt x="823" y="333"/>
                      <a:pt x="825" y="332"/>
                    </a:cubicBezTo>
                    <a:cubicBezTo>
                      <a:pt x="827" y="335"/>
                      <a:pt x="826" y="338"/>
                      <a:pt x="826" y="341"/>
                    </a:cubicBezTo>
                    <a:cubicBezTo>
                      <a:pt x="825" y="344"/>
                      <a:pt x="824" y="348"/>
                      <a:pt x="822" y="350"/>
                    </a:cubicBezTo>
                    <a:cubicBezTo>
                      <a:pt x="819" y="348"/>
                      <a:pt x="816" y="346"/>
                      <a:pt x="813" y="343"/>
                    </a:cubicBezTo>
                    <a:cubicBezTo>
                      <a:pt x="816" y="341"/>
                      <a:pt x="818" y="337"/>
                      <a:pt x="818" y="333"/>
                    </a:cubicBezTo>
                    <a:close/>
                    <a:moveTo>
                      <a:pt x="827" y="342"/>
                    </a:moveTo>
                    <a:cubicBezTo>
                      <a:pt x="828" y="339"/>
                      <a:pt x="828" y="335"/>
                      <a:pt x="827" y="332"/>
                    </a:cubicBezTo>
                    <a:cubicBezTo>
                      <a:pt x="829" y="331"/>
                      <a:pt x="831" y="330"/>
                      <a:pt x="833" y="329"/>
                    </a:cubicBezTo>
                    <a:cubicBezTo>
                      <a:pt x="837" y="336"/>
                      <a:pt x="836" y="349"/>
                      <a:pt x="830" y="355"/>
                    </a:cubicBezTo>
                    <a:cubicBezTo>
                      <a:pt x="827" y="354"/>
                      <a:pt x="825" y="352"/>
                      <a:pt x="823" y="351"/>
                    </a:cubicBezTo>
                    <a:cubicBezTo>
                      <a:pt x="825" y="348"/>
                      <a:pt x="826" y="345"/>
                      <a:pt x="827" y="342"/>
                    </a:cubicBezTo>
                    <a:close/>
                    <a:moveTo>
                      <a:pt x="836" y="346"/>
                    </a:moveTo>
                    <a:cubicBezTo>
                      <a:pt x="836" y="345"/>
                      <a:pt x="836" y="344"/>
                      <a:pt x="837" y="343"/>
                    </a:cubicBezTo>
                    <a:cubicBezTo>
                      <a:pt x="837" y="342"/>
                      <a:pt x="837" y="340"/>
                      <a:pt x="837" y="339"/>
                    </a:cubicBezTo>
                    <a:cubicBezTo>
                      <a:pt x="840" y="339"/>
                      <a:pt x="844" y="337"/>
                      <a:pt x="846" y="334"/>
                    </a:cubicBezTo>
                    <a:cubicBezTo>
                      <a:pt x="847" y="336"/>
                      <a:pt x="849" y="337"/>
                      <a:pt x="851" y="338"/>
                    </a:cubicBezTo>
                    <a:cubicBezTo>
                      <a:pt x="848" y="343"/>
                      <a:pt x="841" y="347"/>
                      <a:pt x="836" y="346"/>
                    </a:cubicBezTo>
                    <a:close/>
                    <a:moveTo>
                      <a:pt x="837" y="338"/>
                    </a:moveTo>
                    <a:cubicBezTo>
                      <a:pt x="837" y="334"/>
                      <a:pt x="836" y="331"/>
                      <a:pt x="834" y="328"/>
                    </a:cubicBezTo>
                    <a:cubicBezTo>
                      <a:pt x="836" y="327"/>
                      <a:pt x="838" y="325"/>
                      <a:pt x="840" y="324"/>
                    </a:cubicBezTo>
                    <a:cubicBezTo>
                      <a:pt x="841" y="327"/>
                      <a:pt x="843" y="330"/>
                      <a:pt x="845" y="333"/>
                    </a:cubicBezTo>
                    <a:cubicBezTo>
                      <a:pt x="843" y="336"/>
                      <a:pt x="840" y="337"/>
                      <a:pt x="837" y="338"/>
                    </a:cubicBezTo>
                    <a:close/>
                    <a:moveTo>
                      <a:pt x="838" y="310"/>
                    </a:moveTo>
                    <a:cubicBezTo>
                      <a:pt x="834" y="307"/>
                      <a:pt x="831" y="303"/>
                      <a:pt x="829" y="298"/>
                    </a:cubicBezTo>
                    <a:cubicBezTo>
                      <a:pt x="827" y="293"/>
                      <a:pt x="826" y="288"/>
                      <a:pt x="826" y="282"/>
                    </a:cubicBezTo>
                    <a:cubicBezTo>
                      <a:pt x="826" y="277"/>
                      <a:pt x="828" y="271"/>
                      <a:pt x="831" y="267"/>
                    </a:cubicBezTo>
                    <a:cubicBezTo>
                      <a:pt x="834" y="262"/>
                      <a:pt x="837" y="259"/>
                      <a:pt x="841" y="256"/>
                    </a:cubicBezTo>
                    <a:cubicBezTo>
                      <a:pt x="842" y="258"/>
                      <a:pt x="844" y="260"/>
                      <a:pt x="845" y="262"/>
                    </a:cubicBezTo>
                    <a:cubicBezTo>
                      <a:pt x="839" y="267"/>
                      <a:pt x="835" y="275"/>
                      <a:pt x="835" y="283"/>
                    </a:cubicBezTo>
                    <a:cubicBezTo>
                      <a:pt x="834" y="289"/>
                      <a:pt x="835" y="297"/>
                      <a:pt x="841" y="301"/>
                    </a:cubicBezTo>
                    <a:cubicBezTo>
                      <a:pt x="839" y="304"/>
                      <a:pt x="838" y="307"/>
                      <a:pt x="838" y="310"/>
                    </a:cubicBezTo>
                    <a:close/>
                    <a:moveTo>
                      <a:pt x="836" y="283"/>
                    </a:moveTo>
                    <a:cubicBezTo>
                      <a:pt x="837" y="275"/>
                      <a:pt x="841" y="268"/>
                      <a:pt x="846" y="263"/>
                    </a:cubicBezTo>
                    <a:cubicBezTo>
                      <a:pt x="848" y="265"/>
                      <a:pt x="850" y="267"/>
                      <a:pt x="851" y="268"/>
                    </a:cubicBezTo>
                    <a:cubicBezTo>
                      <a:pt x="844" y="274"/>
                      <a:pt x="841" y="286"/>
                      <a:pt x="847" y="294"/>
                    </a:cubicBezTo>
                    <a:cubicBezTo>
                      <a:pt x="845" y="295"/>
                      <a:pt x="843" y="298"/>
                      <a:pt x="842" y="300"/>
                    </a:cubicBezTo>
                    <a:cubicBezTo>
                      <a:pt x="837" y="296"/>
                      <a:pt x="836" y="288"/>
                      <a:pt x="836" y="283"/>
                    </a:cubicBezTo>
                    <a:close/>
                    <a:moveTo>
                      <a:pt x="859" y="275"/>
                    </a:moveTo>
                    <a:cubicBezTo>
                      <a:pt x="860" y="275"/>
                      <a:pt x="861" y="276"/>
                      <a:pt x="862" y="276"/>
                    </a:cubicBezTo>
                    <a:cubicBezTo>
                      <a:pt x="865" y="278"/>
                      <a:pt x="868" y="280"/>
                      <a:pt x="872" y="281"/>
                    </a:cubicBezTo>
                    <a:cubicBezTo>
                      <a:pt x="866" y="283"/>
                      <a:pt x="861" y="285"/>
                      <a:pt x="855" y="287"/>
                    </a:cubicBezTo>
                    <a:cubicBezTo>
                      <a:pt x="853" y="283"/>
                      <a:pt x="856" y="277"/>
                      <a:pt x="859" y="275"/>
                    </a:cubicBezTo>
                    <a:close/>
                    <a:moveTo>
                      <a:pt x="864" y="275"/>
                    </a:moveTo>
                    <a:cubicBezTo>
                      <a:pt x="860" y="274"/>
                      <a:pt x="857" y="271"/>
                      <a:pt x="854" y="268"/>
                    </a:cubicBezTo>
                    <a:cubicBezTo>
                      <a:pt x="848" y="263"/>
                      <a:pt x="843" y="256"/>
                      <a:pt x="839" y="249"/>
                    </a:cubicBezTo>
                    <a:cubicBezTo>
                      <a:pt x="831" y="236"/>
                      <a:pt x="828" y="219"/>
                      <a:pt x="830" y="204"/>
                    </a:cubicBezTo>
                    <a:cubicBezTo>
                      <a:pt x="833" y="201"/>
                      <a:pt x="836" y="198"/>
                      <a:pt x="840" y="196"/>
                    </a:cubicBezTo>
                    <a:cubicBezTo>
                      <a:pt x="837" y="202"/>
                      <a:pt x="836" y="210"/>
                      <a:pt x="837" y="217"/>
                    </a:cubicBezTo>
                    <a:cubicBezTo>
                      <a:pt x="837" y="225"/>
                      <a:pt x="839" y="234"/>
                      <a:pt x="842" y="241"/>
                    </a:cubicBezTo>
                    <a:cubicBezTo>
                      <a:pt x="846" y="250"/>
                      <a:pt x="851" y="257"/>
                      <a:pt x="857" y="263"/>
                    </a:cubicBezTo>
                    <a:cubicBezTo>
                      <a:pt x="864" y="270"/>
                      <a:pt x="874" y="274"/>
                      <a:pt x="882" y="278"/>
                    </a:cubicBezTo>
                    <a:cubicBezTo>
                      <a:pt x="880" y="279"/>
                      <a:pt x="877" y="279"/>
                      <a:pt x="875" y="280"/>
                    </a:cubicBezTo>
                    <a:cubicBezTo>
                      <a:pt x="875" y="280"/>
                      <a:pt x="874" y="280"/>
                      <a:pt x="874" y="280"/>
                    </a:cubicBezTo>
                    <a:cubicBezTo>
                      <a:pt x="871" y="279"/>
                      <a:pt x="867" y="277"/>
                      <a:pt x="864" y="275"/>
                    </a:cubicBezTo>
                    <a:close/>
                    <a:moveTo>
                      <a:pt x="855" y="193"/>
                    </a:moveTo>
                    <a:cubicBezTo>
                      <a:pt x="854" y="195"/>
                      <a:pt x="853" y="198"/>
                      <a:pt x="853" y="201"/>
                    </a:cubicBezTo>
                    <a:cubicBezTo>
                      <a:pt x="849" y="199"/>
                      <a:pt x="844" y="200"/>
                      <a:pt x="840" y="199"/>
                    </a:cubicBezTo>
                    <a:cubicBezTo>
                      <a:pt x="840" y="197"/>
                      <a:pt x="841" y="195"/>
                      <a:pt x="842" y="194"/>
                    </a:cubicBezTo>
                    <a:cubicBezTo>
                      <a:pt x="844" y="192"/>
                      <a:pt x="846" y="191"/>
                      <a:pt x="848" y="190"/>
                    </a:cubicBezTo>
                    <a:cubicBezTo>
                      <a:pt x="850" y="191"/>
                      <a:pt x="853" y="191"/>
                      <a:pt x="855" y="193"/>
                    </a:cubicBezTo>
                    <a:close/>
                    <a:moveTo>
                      <a:pt x="849" y="189"/>
                    </a:moveTo>
                    <a:cubicBezTo>
                      <a:pt x="854" y="186"/>
                      <a:pt x="858" y="183"/>
                      <a:pt x="863" y="181"/>
                    </a:cubicBezTo>
                    <a:cubicBezTo>
                      <a:pt x="860" y="184"/>
                      <a:pt x="858" y="187"/>
                      <a:pt x="856" y="191"/>
                    </a:cubicBezTo>
                    <a:cubicBezTo>
                      <a:pt x="856" y="191"/>
                      <a:pt x="856" y="191"/>
                      <a:pt x="856" y="191"/>
                    </a:cubicBezTo>
                    <a:cubicBezTo>
                      <a:pt x="854" y="190"/>
                      <a:pt x="852" y="189"/>
                      <a:pt x="849" y="189"/>
                    </a:cubicBezTo>
                    <a:close/>
                    <a:moveTo>
                      <a:pt x="868" y="269"/>
                    </a:moveTo>
                    <a:cubicBezTo>
                      <a:pt x="865" y="267"/>
                      <a:pt x="862" y="265"/>
                      <a:pt x="859" y="263"/>
                    </a:cubicBezTo>
                    <a:cubicBezTo>
                      <a:pt x="859" y="262"/>
                      <a:pt x="859" y="262"/>
                      <a:pt x="858" y="262"/>
                    </a:cubicBezTo>
                    <a:cubicBezTo>
                      <a:pt x="861" y="260"/>
                      <a:pt x="864" y="257"/>
                      <a:pt x="866" y="254"/>
                    </a:cubicBezTo>
                    <a:cubicBezTo>
                      <a:pt x="869" y="257"/>
                      <a:pt x="872" y="259"/>
                      <a:pt x="875" y="261"/>
                    </a:cubicBezTo>
                    <a:cubicBezTo>
                      <a:pt x="873" y="264"/>
                      <a:pt x="871" y="267"/>
                      <a:pt x="868" y="269"/>
                    </a:cubicBezTo>
                    <a:close/>
                    <a:moveTo>
                      <a:pt x="876" y="262"/>
                    </a:moveTo>
                    <a:cubicBezTo>
                      <a:pt x="876" y="262"/>
                      <a:pt x="876" y="262"/>
                      <a:pt x="876" y="262"/>
                    </a:cubicBezTo>
                    <a:cubicBezTo>
                      <a:pt x="877" y="262"/>
                      <a:pt x="877" y="262"/>
                      <a:pt x="877" y="262"/>
                    </a:cubicBezTo>
                    <a:cubicBezTo>
                      <a:pt x="880" y="264"/>
                      <a:pt x="882" y="265"/>
                      <a:pt x="885" y="266"/>
                    </a:cubicBezTo>
                    <a:cubicBezTo>
                      <a:pt x="884" y="269"/>
                      <a:pt x="882" y="272"/>
                      <a:pt x="880" y="275"/>
                    </a:cubicBezTo>
                    <a:cubicBezTo>
                      <a:pt x="877" y="273"/>
                      <a:pt x="873" y="272"/>
                      <a:pt x="869" y="270"/>
                    </a:cubicBezTo>
                    <a:cubicBezTo>
                      <a:pt x="872" y="267"/>
                      <a:pt x="874" y="264"/>
                      <a:pt x="876" y="262"/>
                    </a:cubicBezTo>
                    <a:close/>
                    <a:moveTo>
                      <a:pt x="857" y="260"/>
                    </a:moveTo>
                    <a:cubicBezTo>
                      <a:pt x="854" y="258"/>
                      <a:pt x="852" y="255"/>
                      <a:pt x="850" y="252"/>
                    </a:cubicBezTo>
                    <a:cubicBezTo>
                      <a:pt x="853" y="251"/>
                      <a:pt x="857" y="248"/>
                      <a:pt x="860" y="246"/>
                    </a:cubicBezTo>
                    <a:cubicBezTo>
                      <a:pt x="861" y="248"/>
                      <a:pt x="863" y="251"/>
                      <a:pt x="865" y="253"/>
                    </a:cubicBezTo>
                    <a:cubicBezTo>
                      <a:pt x="863" y="256"/>
                      <a:pt x="860" y="259"/>
                      <a:pt x="857" y="260"/>
                    </a:cubicBezTo>
                    <a:close/>
                    <a:moveTo>
                      <a:pt x="849" y="251"/>
                    </a:moveTo>
                    <a:cubicBezTo>
                      <a:pt x="847" y="248"/>
                      <a:pt x="845" y="245"/>
                      <a:pt x="844" y="242"/>
                    </a:cubicBezTo>
                    <a:cubicBezTo>
                      <a:pt x="844" y="242"/>
                      <a:pt x="843" y="241"/>
                      <a:pt x="843" y="240"/>
                    </a:cubicBezTo>
                    <a:cubicBezTo>
                      <a:pt x="847" y="239"/>
                      <a:pt x="851" y="238"/>
                      <a:pt x="855" y="236"/>
                    </a:cubicBezTo>
                    <a:cubicBezTo>
                      <a:pt x="855" y="237"/>
                      <a:pt x="856" y="238"/>
                      <a:pt x="856" y="239"/>
                    </a:cubicBezTo>
                    <a:cubicBezTo>
                      <a:pt x="857" y="241"/>
                      <a:pt x="858" y="243"/>
                      <a:pt x="859" y="244"/>
                    </a:cubicBezTo>
                    <a:cubicBezTo>
                      <a:pt x="856" y="247"/>
                      <a:pt x="853" y="250"/>
                      <a:pt x="849" y="251"/>
                    </a:cubicBezTo>
                    <a:close/>
                    <a:moveTo>
                      <a:pt x="843" y="239"/>
                    </a:moveTo>
                    <a:cubicBezTo>
                      <a:pt x="841" y="235"/>
                      <a:pt x="840" y="231"/>
                      <a:pt x="839" y="227"/>
                    </a:cubicBezTo>
                    <a:cubicBezTo>
                      <a:pt x="844" y="227"/>
                      <a:pt x="848" y="226"/>
                      <a:pt x="852" y="225"/>
                    </a:cubicBezTo>
                    <a:cubicBezTo>
                      <a:pt x="853" y="229"/>
                      <a:pt x="854" y="232"/>
                      <a:pt x="855" y="235"/>
                    </a:cubicBezTo>
                    <a:cubicBezTo>
                      <a:pt x="851" y="236"/>
                      <a:pt x="847" y="238"/>
                      <a:pt x="843" y="239"/>
                    </a:cubicBezTo>
                    <a:close/>
                    <a:moveTo>
                      <a:pt x="839" y="226"/>
                    </a:moveTo>
                    <a:cubicBezTo>
                      <a:pt x="839" y="223"/>
                      <a:pt x="839" y="220"/>
                      <a:pt x="838" y="218"/>
                    </a:cubicBezTo>
                    <a:cubicBezTo>
                      <a:pt x="838" y="217"/>
                      <a:pt x="838" y="215"/>
                      <a:pt x="838" y="214"/>
                    </a:cubicBezTo>
                    <a:cubicBezTo>
                      <a:pt x="843" y="214"/>
                      <a:pt x="847" y="215"/>
                      <a:pt x="852" y="214"/>
                    </a:cubicBezTo>
                    <a:cubicBezTo>
                      <a:pt x="852" y="217"/>
                      <a:pt x="852" y="221"/>
                      <a:pt x="852" y="224"/>
                    </a:cubicBezTo>
                    <a:cubicBezTo>
                      <a:pt x="848" y="224"/>
                      <a:pt x="844" y="225"/>
                      <a:pt x="839" y="226"/>
                    </a:cubicBezTo>
                    <a:close/>
                    <a:moveTo>
                      <a:pt x="853" y="202"/>
                    </a:moveTo>
                    <a:cubicBezTo>
                      <a:pt x="852" y="204"/>
                      <a:pt x="852" y="205"/>
                      <a:pt x="852" y="207"/>
                    </a:cubicBezTo>
                    <a:cubicBezTo>
                      <a:pt x="852" y="209"/>
                      <a:pt x="852" y="211"/>
                      <a:pt x="852" y="213"/>
                    </a:cubicBezTo>
                    <a:cubicBezTo>
                      <a:pt x="847" y="213"/>
                      <a:pt x="843" y="213"/>
                      <a:pt x="838" y="213"/>
                    </a:cubicBezTo>
                    <a:cubicBezTo>
                      <a:pt x="838" y="209"/>
                      <a:pt x="838" y="204"/>
                      <a:pt x="839" y="200"/>
                    </a:cubicBezTo>
                    <a:cubicBezTo>
                      <a:pt x="844" y="202"/>
                      <a:pt x="848" y="201"/>
                      <a:pt x="853" y="202"/>
                    </a:cubicBezTo>
                    <a:close/>
                    <a:moveTo>
                      <a:pt x="882" y="276"/>
                    </a:moveTo>
                    <a:cubicBezTo>
                      <a:pt x="883" y="273"/>
                      <a:pt x="885" y="270"/>
                      <a:pt x="886" y="266"/>
                    </a:cubicBezTo>
                    <a:cubicBezTo>
                      <a:pt x="889" y="267"/>
                      <a:pt x="892" y="268"/>
                      <a:pt x="895" y="269"/>
                    </a:cubicBezTo>
                    <a:cubicBezTo>
                      <a:pt x="894" y="271"/>
                      <a:pt x="894" y="273"/>
                      <a:pt x="893" y="275"/>
                    </a:cubicBezTo>
                    <a:cubicBezTo>
                      <a:pt x="890" y="276"/>
                      <a:pt x="887" y="277"/>
                      <a:pt x="885" y="277"/>
                    </a:cubicBezTo>
                    <a:cubicBezTo>
                      <a:pt x="884" y="277"/>
                      <a:pt x="883" y="276"/>
                      <a:pt x="882" y="276"/>
                    </a:cubicBezTo>
                    <a:close/>
                    <a:moveTo>
                      <a:pt x="896" y="269"/>
                    </a:moveTo>
                    <a:cubicBezTo>
                      <a:pt x="899" y="270"/>
                      <a:pt x="902" y="270"/>
                      <a:pt x="905" y="271"/>
                    </a:cubicBezTo>
                    <a:cubicBezTo>
                      <a:pt x="902" y="272"/>
                      <a:pt x="898" y="273"/>
                      <a:pt x="895" y="274"/>
                    </a:cubicBezTo>
                    <a:cubicBezTo>
                      <a:pt x="895" y="273"/>
                      <a:pt x="896" y="271"/>
                      <a:pt x="896" y="269"/>
                    </a:cubicBezTo>
                    <a:close/>
                    <a:moveTo>
                      <a:pt x="880" y="262"/>
                    </a:moveTo>
                    <a:cubicBezTo>
                      <a:pt x="870" y="257"/>
                      <a:pt x="863" y="249"/>
                      <a:pt x="858" y="240"/>
                    </a:cubicBezTo>
                    <a:cubicBezTo>
                      <a:pt x="854" y="230"/>
                      <a:pt x="853" y="220"/>
                      <a:pt x="853" y="209"/>
                    </a:cubicBezTo>
                    <a:cubicBezTo>
                      <a:pt x="854" y="203"/>
                      <a:pt x="855" y="198"/>
                      <a:pt x="857" y="192"/>
                    </a:cubicBezTo>
                    <a:cubicBezTo>
                      <a:pt x="859" y="188"/>
                      <a:pt x="862" y="183"/>
                      <a:pt x="866" y="179"/>
                    </a:cubicBezTo>
                    <a:cubicBezTo>
                      <a:pt x="871" y="176"/>
                      <a:pt x="876" y="174"/>
                      <a:pt x="881" y="172"/>
                    </a:cubicBezTo>
                    <a:cubicBezTo>
                      <a:pt x="889" y="169"/>
                      <a:pt x="897" y="167"/>
                      <a:pt x="905" y="165"/>
                    </a:cubicBezTo>
                    <a:cubicBezTo>
                      <a:pt x="910" y="163"/>
                      <a:pt x="916" y="162"/>
                      <a:pt x="921" y="161"/>
                    </a:cubicBezTo>
                    <a:cubicBezTo>
                      <a:pt x="922" y="167"/>
                      <a:pt x="924" y="172"/>
                      <a:pt x="927" y="176"/>
                    </a:cubicBezTo>
                    <a:cubicBezTo>
                      <a:pt x="917" y="175"/>
                      <a:pt x="907" y="176"/>
                      <a:pt x="898" y="178"/>
                    </a:cubicBezTo>
                    <a:cubicBezTo>
                      <a:pt x="889" y="180"/>
                      <a:pt x="880" y="185"/>
                      <a:pt x="873" y="192"/>
                    </a:cubicBezTo>
                    <a:cubicBezTo>
                      <a:pt x="860" y="206"/>
                      <a:pt x="859" y="227"/>
                      <a:pt x="869" y="243"/>
                    </a:cubicBezTo>
                    <a:cubicBezTo>
                      <a:pt x="878" y="257"/>
                      <a:pt x="897" y="264"/>
                      <a:pt x="912" y="257"/>
                    </a:cubicBezTo>
                    <a:cubicBezTo>
                      <a:pt x="919" y="254"/>
                      <a:pt x="924" y="249"/>
                      <a:pt x="927" y="243"/>
                    </a:cubicBezTo>
                    <a:cubicBezTo>
                      <a:pt x="930" y="237"/>
                      <a:pt x="930" y="230"/>
                      <a:pt x="929" y="224"/>
                    </a:cubicBezTo>
                    <a:cubicBezTo>
                      <a:pt x="927" y="218"/>
                      <a:pt x="924" y="213"/>
                      <a:pt x="919" y="209"/>
                    </a:cubicBezTo>
                    <a:cubicBezTo>
                      <a:pt x="913" y="205"/>
                      <a:pt x="906" y="204"/>
                      <a:pt x="899" y="206"/>
                    </a:cubicBezTo>
                    <a:cubicBezTo>
                      <a:pt x="892" y="208"/>
                      <a:pt x="886" y="216"/>
                      <a:pt x="887" y="224"/>
                    </a:cubicBezTo>
                    <a:cubicBezTo>
                      <a:pt x="887" y="231"/>
                      <a:pt x="895" y="238"/>
                      <a:pt x="903" y="236"/>
                    </a:cubicBezTo>
                    <a:cubicBezTo>
                      <a:pt x="906" y="235"/>
                      <a:pt x="909" y="232"/>
                      <a:pt x="910" y="229"/>
                    </a:cubicBezTo>
                    <a:cubicBezTo>
                      <a:pt x="911" y="225"/>
                      <a:pt x="910" y="222"/>
                      <a:pt x="908" y="220"/>
                    </a:cubicBezTo>
                    <a:cubicBezTo>
                      <a:pt x="915" y="219"/>
                      <a:pt x="917" y="229"/>
                      <a:pt x="915" y="235"/>
                    </a:cubicBezTo>
                    <a:cubicBezTo>
                      <a:pt x="913" y="243"/>
                      <a:pt x="903" y="245"/>
                      <a:pt x="895" y="244"/>
                    </a:cubicBezTo>
                    <a:cubicBezTo>
                      <a:pt x="886" y="242"/>
                      <a:pt x="881" y="234"/>
                      <a:pt x="879" y="225"/>
                    </a:cubicBezTo>
                    <a:cubicBezTo>
                      <a:pt x="878" y="216"/>
                      <a:pt x="881" y="205"/>
                      <a:pt x="888" y="199"/>
                    </a:cubicBezTo>
                    <a:cubicBezTo>
                      <a:pt x="899" y="189"/>
                      <a:pt x="918" y="188"/>
                      <a:pt x="932" y="193"/>
                    </a:cubicBezTo>
                    <a:cubicBezTo>
                      <a:pt x="931" y="198"/>
                      <a:pt x="932" y="203"/>
                      <a:pt x="934" y="208"/>
                    </a:cubicBezTo>
                    <a:cubicBezTo>
                      <a:pt x="938" y="215"/>
                      <a:pt x="945" y="221"/>
                      <a:pt x="952" y="225"/>
                    </a:cubicBezTo>
                    <a:cubicBezTo>
                      <a:pt x="947" y="234"/>
                      <a:pt x="942" y="243"/>
                      <a:pt x="935" y="251"/>
                    </a:cubicBezTo>
                    <a:cubicBezTo>
                      <a:pt x="928" y="259"/>
                      <a:pt x="919" y="264"/>
                      <a:pt x="910" y="269"/>
                    </a:cubicBezTo>
                    <a:cubicBezTo>
                      <a:pt x="909" y="269"/>
                      <a:pt x="909" y="269"/>
                      <a:pt x="908" y="270"/>
                    </a:cubicBezTo>
                    <a:cubicBezTo>
                      <a:pt x="908" y="270"/>
                      <a:pt x="908" y="270"/>
                      <a:pt x="908" y="270"/>
                    </a:cubicBezTo>
                    <a:cubicBezTo>
                      <a:pt x="898" y="268"/>
                      <a:pt x="889" y="266"/>
                      <a:pt x="880" y="262"/>
                    </a:cubicBezTo>
                    <a:close/>
                    <a:moveTo>
                      <a:pt x="906" y="218"/>
                    </a:moveTo>
                    <a:cubicBezTo>
                      <a:pt x="906" y="218"/>
                      <a:pt x="905" y="219"/>
                      <a:pt x="906" y="220"/>
                    </a:cubicBezTo>
                    <a:cubicBezTo>
                      <a:pt x="913" y="225"/>
                      <a:pt x="907" y="236"/>
                      <a:pt x="898" y="235"/>
                    </a:cubicBezTo>
                    <a:cubicBezTo>
                      <a:pt x="894" y="234"/>
                      <a:pt x="890" y="230"/>
                      <a:pt x="889" y="225"/>
                    </a:cubicBezTo>
                    <a:cubicBezTo>
                      <a:pt x="888" y="221"/>
                      <a:pt x="889" y="216"/>
                      <a:pt x="892" y="213"/>
                    </a:cubicBezTo>
                    <a:cubicBezTo>
                      <a:pt x="897" y="207"/>
                      <a:pt x="906" y="206"/>
                      <a:pt x="914" y="208"/>
                    </a:cubicBezTo>
                    <a:cubicBezTo>
                      <a:pt x="920" y="211"/>
                      <a:pt x="924" y="216"/>
                      <a:pt x="926" y="222"/>
                    </a:cubicBezTo>
                    <a:cubicBezTo>
                      <a:pt x="928" y="229"/>
                      <a:pt x="928" y="235"/>
                      <a:pt x="926" y="242"/>
                    </a:cubicBezTo>
                    <a:cubicBezTo>
                      <a:pt x="923" y="249"/>
                      <a:pt x="917" y="254"/>
                      <a:pt x="909" y="256"/>
                    </a:cubicBezTo>
                    <a:cubicBezTo>
                      <a:pt x="891" y="263"/>
                      <a:pt x="873" y="251"/>
                      <a:pt x="866" y="234"/>
                    </a:cubicBezTo>
                    <a:cubicBezTo>
                      <a:pt x="860" y="218"/>
                      <a:pt x="865" y="200"/>
                      <a:pt x="878" y="189"/>
                    </a:cubicBezTo>
                    <a:cubicBezTo>
                      <a:pt x="885" y="184"/>
                      <a:pt x="893" y="180"/>
                      <a:pt x="901" y="179"/>
                    </a:cubicBezTo>
                    <a:cubicBezTo>
                      <a:pt x="910" y="177"/>
                      <a:pt x="919" y="176"/>
                      <a:pt x="928" y="178"/>
                    </a:cubicBezTo>
                    <a:cubicBezTo>
                      <a:pt x="930" y="180"/>
                      <a:pt x="932" y="182"/>
                      <a:pt x="935" y="184"/>
                    </a:cubicBezTo>
                    <a:cubicBezTo>
                      <a:pt x="934" y="186"/>
                      <a:pt x="933" y="188"/>
                      <a:pt x="932" y="191"/>
                    </a:cubicBezTo>
                    <a:cubicBezTo>
                      <a:pt x="915" y="185"/>
                      <a:pt x="890" y="188"/>
                      <a:pt x="880" y="206"/>
                    </a:cubicBezTo>
                    <a:cubicBezTo>
                      <a:pt x="873" y="221"/>
                      <a:pt x="879" y="243"/>
                      <a:pt x="897" y="246"/>
                    </a:cubicBezTo>
                    <a:cubicBezTo>
                      <a:pt x="905" y="247"/>
                      <a:pt x="915" y="243"/>
                      <a:pt x="917" y="234"/>
                    </a:cubicBezTo>
                    <a:cubicBezTo>
                      <a:pt x="919" y="227"/>
                      <a:pt x="915" y="216"/>
                      <a:pt x="906" y="218"/>
                    </a:cubicBezTo>
                    <a:close/>
                    <a:moveTo>
                      <a:pt x="936" y="208"/>
                    </a:moveTo>
                    <a:cubicBezTo>
                      <a:pt x="932" y="200"/>
                      <a:pt x="933" y="192"/>
                      <a:pt x="936" y="185"/>
                    </a:cubicBezTo>
                    <a:cubicBezTo>
                      <a:pt x="938" y="186"/>
                      <a:pt x="941" y="188"/>
                      <a:pt x="944" y="189"/>
                    </a:cubicBezTo>
                    <a:cubicBezTo>
                      <a:pt x="943" y="194"/>
                      <a:pt x="943" y="199"/>
                      <a:pt x="944" y="204"/>
                    </a:cubicBezTo>
                    <a:cubicBezTo>
                      <a:pt x="946" y="209"/>
                      <a:pt x="951" y="212"/>
                      <a:pt x="956" y="213"/>
                    </a:cubicBezTo>
                    <a:cubicBezTo>
                      <a:pt x="956" y="213"/>
                      <a:pt x="956" y="213"/>
                      <a:pt x="956" y="213"/>
                    </a:cubicBezTo>
                    <a:cubicBezTo>
                      <a:pt x="955" y="216"/>
                      <a:pt x="955" y="218"/>
                      <a:pt x="955" y="220"/>
                    </a:cubicBezTo>
                    <a:cubicBezTo>
                      <a:pt x="954" y="220"/>
                      <a:pt x="954" y="220"/>
                      <a:pt x="954" y="221"/>
                    </a:cubicBezTo>
                    <a:cubicBezTo>
                      <a:pt x="954" y="221"/>
                      <a:pt x="953" y="222"/>
                      <a:pt x="953" y="223"/>
                    </a:cubicBezTo>
                    <a:cubicBezTo>
                      <a:pt x="946" y="220"/>
                      <a:pt x="940" y="215"/>
                      <a:pt x="936" y="208"/>
                    </a:cubicBezTo>
                    <a:close/>
                    <a:moveTo>
                      <a:pt x="946" y="203"/>
                    </a:moveTo>
                    <a:cubicBezTo>
                      <a:pt x="944" y="199"/>
                      <a:pt x="944" y="194"/>
                      <a:pt x="945" y="190"/>
                    </a:cubicBezTo>
                    <a:cubicBezTo>
                      <a:pt x="947" y="191"/>
                      <a:pt x="950" y="191"/>
                      <a:pt x="952" y="192"/>
                    </a:cubicBezTo>
                    <a:cubicBezTo>
                      <a:pt x="951" y="198"/>
                      <a:pt x="952" y="203"/>
                      <a:pt x="958" y="206"/>
                    </a:cubicBezTo>
                    <a:cubicBezTo>
                      <a:pt x="957" y="208"/>
                      <a:pt x="957" y="210"/>
                      <a:pt x="956" y="212"/>
                    </a:cubicBezTo>
                    <a:cubicBezTo>
                      <a:pt x="956" y="212"/>
                      <a:pt x="956" y="212"/>
                      <a:pt x="956" y="212"/>
                    </a:cubicBezTo>
                    <a:cubicBezTo>
                      <a:pt x="951" y="210"/>
                      <a:pt x="948" y="208"/>
                      <a:pt x="946" y="203"/>
                    </a:cubicBezTo>
                    <a:close/>
                    <a:moveTo>
                      <a:pt x="954" y="192"/>
                    </a:moveTo>
                    <a:cubicBezTo>
                      <a:pt x="957" y="193"/>
                      <a:pt x="960" y="193"/>
                      <a:pt x="963" y="193"/>
                    </a:cubicBezTo>
                    <a:cubicBezTo>
                      <a:pt x="962" y="196"/>
                      <a:pt x="961" y="199"/>
                      <a:pt x="960" y="202"/>
                    </a:cubicBezTo>
                    <a:cubicBezTo>
                      <a:pt x="959" y="203"/>
                      <a:pt x="959" y="204"/>
                      <a:pt x="958" y="205"/>
                    </a:cubicBezTo>
                    <a:cubicBezTo>
                      <a:pt x="954" y="202"/>
                      <a:pt x="953" y="197"/>
                      <a:pt x="954" y="192"/>
                    </a:cubicBezTo>
                    <a:close/>
                    <a:moveTo>
                      <a:pt x="898" y="165"/>
                    </a:moveTo>
                    <a:cubicBezTo>
                      <a:pt x="887" y="167"/>
                      <a:pt x="877" y="171"/>
                      <a:pt x="867" y="176"/>
                    </a:cubicBezTo>
                    <a:cubicBezTo>
                      <a:pt x="847" y="186"/>
                      <a:pt x="829" y="200"/>
                      <a:pt x="815" y="217"/>
                    </a:cubicBezTo>
                    <a:cubicBezTo>
                      <a:pt x="801" y="234"/>
                      <a:pt x="791" y="254"/>
                      <a:pt x="788" y="276"/>
                    </a:cubicBezTo>
                    <a:cubicBezTo>
                      <a:pt x="785" y="297"/>
                      <a:pt x="791" y="319"/>
                      <a:pt x="804" y="336"/>
                    </a:cubicBezTo>
                    <a:cubicBezTo>
                      <a:pt x="816" y="351"/>
                      <a:pt x="834" y="363"/>
                      <a:pt x="854" y="363"/>
                    </a:cubicBezTo>
                    <a:cubicBezTo>
                      <a:pt x="864" y="364"/>
                      <a:pt x="874" y="362"/>
                      <a:pt x="881" y="356"/>
                    </a:cubicBezTo>
                    <a:cubicBezTo>
                      <a:pt x="888" y="352"/>
                      <a:pt x="893" y="345"/>
                      <a:pt x="897" y="338"/>
                    </a:cubicBezTo>
                    <a:cubicBezTo>
                      <a:pt x="900" y="330"/>
                      <a:pt x="901" y="321"/>
                      <a:pt x="899" y="313"/>
                    </a:cubicBezTo>
                    <a:cubicBezTo>
                      <a:pt x="897" y="305"/>
                      <a:pt x="892" y="296"/>
                      <a:pt x="885" y="292"/>
                    </a:cubicBezTo>
                    <a:cubicBezTo>
                      <a:pt x="877" y="288"/>
                      <a:pt x="867" y="289"/>
                      <a:pt x="860" y="292"/>
                    </a:cubicBezTo>
                    <a:cubicBezTo>
                      <a:pt x="852" y="296"/>
                      <a:pt x="848" y="304"/>
                      <a:pt x="848" y="312"/>
                    </a:cubicBezTo>
                    <a:cubicBezTo>
                      <a:pt x="848" y="319"/>
                      <a:pt x="851" y="326"/>
                      <a:pt x="857" y="330"/>
                    </a:cubicBezTo>
                    <a:cubicBezTo>
                      <a:pt x="863" y="333"/>
                      <a:pt x="870" y="332"/>
                      <a:pt x="875" y="329"/>
                    </a:cubicBezTo>
                    <a:cubicBezTo>
                      <a:pt x="880" y="325"/>
                      <a:pt x="880" y="317"/>
                      <a:pt x="876" y="312"/>
                    </a:cubicBezTo>
                    <a:cubicBezTo>
                      <a:pt x="873" y="308"/>
                      <a:pt x="866" y="306"/>
                      <a:pt x="862" y="310"/>
                    </a:cubicBezTo>
                    <a:cubicBezTo>
                      <a:pt x="862" y="308"/>
                      <a:pt x="864" y="306"/>
                      <a:pt x="866" y="305"/>
                    </a:cubicBezTo>
                    <a:cubicBezTo>
                      <a:pt x="868" y="304"/>
                      <a:pt x="871" y="304"/>
                      <a:pt x="873" y="305"/>
                    </a:cubicBezTo>
                    <a:cubicBezTo>
                      <a:pt x="879" y="306"/>
                      <a:pt x="882" y="311"/>
                      <a:pt x="883" y="316"/>
                    </a:cubicBezTo>
                    <a:cubicBezTo>
                      <a:pt x="885" y="325"/>
                      <a:pt x="881" y="334"/>
                      <a:pt x="873" y="338"/>
                    </a:cubicBezTo>
                    <a:cubicBezTo>
                      <a:pt x="864" y="343"/>
                      <a:pt x="853" y="339"/>
                      <a:pt x="846" y="332"/>
                    </a:cubicBezTo>
                    <a:cubicBezTo>
                      <a:pt x="840" y="324"/>
                      <a:pt x="838" y="313"/>
                      <a:pt x="842" y="303"/>
                    </a:cubicBezTo>
                    <a:cubicBezTo>
                      <a:pt x="846" y="295"/>
                      <a:pt x="855" y="289"/>
                      <a:pt x="863" y="286"/>
                    </a:cubicBezTo>
                    <a:cubicBezTo>
                      <a:pt x="875" y="281"/>
                      <a:pt x="887" y="279"/>
                      <a:pt x="898" y="275"/>
                    </a:cubicBezTo>
                    <a:cubicBezTo>
                      <a:pt x="908" y="272"/>
                      <a:pt x="918" y="268"/>
                      <a:pt x="927" y="261"/>
                    </a:cubicBezTo>
                    <a:cubicBezTo>
                      <a:pt x="935" y="255"/>
                      <a:pt x="942" y="246"/>
                      <a:pt x="947" y="237"/>
                    </a:cubicBezTo>
                    <a:cubicBezTo>
                      <a:pt x="950" y="234"/>
                      <a:pt x="952" y="230"/>
                      <a:pt x="954" y="226"/>
                    </a:cubicBezTo>
                    <a:cubicBezTo>
                      <a:pt x="953" y="228"/>
                      <a:pt x="953" y="231"/>
                      <a:pt x="953" y="233"/>
                    </a:cubicBezTo>
                    <a:cubicBezTo>
                      <a:pt x="952" y="237"/>
                      <a:pt x="952" y="240"/>
                      <a:pt x="952" y="244"/>
                    </a:cubicBezTo>
                    <a:cubicBezTo>
                      <a:pt x="952" y="244"/>
                      <a:pt x="952" y="244"/>
                      <a:pt x="952" y="244"/>
                    </a:cubicBezTo>
                    <a:cubicBezTo>
                      <a:pt x="945" y="267"/>
                      <a:pt x="918" y="279"/>
                      <a:pt x="896" y="286"/>
                    </a:cubicBezTo>
                    <a:cubicBezTo>
                      <a:pt x="896" y="286"/>
                      <a:pt x="895" y="287"/>
                      <a:pt x="896" y="288"/>
                    </a:cubicBezTo>
                    <a:cubicBezTo>
                      <a:pt x="903" y="295"/>
                      <a:pt x="907" y="306"/>
                      <a:pt x="908" y="316"/>
                    </a:cubicBezTo>
                    <a:cubicBezTo>
                      <a:pt x="910" y="326"/>
                      <a:pt x="909" y="335"/>
                      <a:pt x="905" y="343"/>
                    </a:cubicBezTo>
                    <a:cubicBezTo>
                      <a:pt x="897" y="360"/>
                      <a:pt x="878" y="370"/>
                      <a:pt x="861" y="373"/>
                    </a:cubicBezTo>
                    <a:cubicBezTo>
                      <a:pt x="840" y="376"/>
                      <a:pt x="819" y="366"/>
                      <a:pt x="804" y="352"/>
                    </a:cubicBezTo>
                    <a:cubicBezTo>
                      <a:pt x="796" y="345"/>
                      <a:pt x="789" y="336"/>
                      <a:pt x="785" y="327"/>
                    </a:cubicBezTo>
                    <a:cubicBezTo>
                      <a:pt x="779" y="316"/>
                      <a:pt x="777" y="304"/>
                      <a:pt x="776" y="292"/>
                    </a:cubicBezTo>
                    <a:cubicBezTo>
                      <a:pt x="775" y="268"/>
                      <a:pt x="782" y="244"/>
                      <a:pt x="794" y="225"/>
                    </a:cubicBezTo>
                    <a:cubicBezTo>
                      <a:pt x="806" y="206"/>
                      <a:pt x="824" y="191"/>
                      <a:pt x="842" y="179"/>
                    </a:cubicBezTo>
                    <a:cubicBezTo>
                      <a:pt x="862" y="166"/>
                      <a:pt x="885" y="157"/>
                      <a:pt x="909" y="154"/>
                    </a:cubicBezTo>
                    <a:cubicBezTo>
                      <a:pt x="914" y="156"/>
                      <a:pt x="920" y="158"/>
                      <a:pt x="925" y="159"/>
                    </a:cubicBezTo>
                    <a:cubicBezTo>
                      <a:pt x="916" y="160"/>
                      <a:pt x="907" y="162"/>
                      <a:pt x="898" y="165"/>
                    </a:cubicBezTo>
                    <a:close/>
                    <a:moveTo>
                      <a:pt x="791" y="341"/>
                    </a:moveTo>
                    <a:cubicBezTo>
                      <a:pt x="790" y="342"/>
                      <a:pt x="788" y="343"/>
                      <a:pt x="786" y="344"/>
                    </a:cubicBezTo>
                    <a:cubicBezTo>
                      <a:pt x="784" y="346"/>
                      <a:pt x="781" y="348"/>
                      <a:pt x="779" y="350"/>
                    </a:cubicBezTo>
                    <a:cubicBezTo>
                      <a:pt x="774" y="354"/>
                      <a:pt x="769" y="358"/>
                      <a:pt x="764" y="362"/>
                    </a:cubicBezTo>
                    <a:cubicBezTo>
                      <a:pt x="758" y="367"/>
                      <a:pt x="753" y="372"/>
                      <a:pt x="748" y="377"/>
                    </a:cubicBezTo>
                    <a:cubicBezTo>
                      <a:pt x="745" y="372"/>
                      <a:pt x="743" y="368"/>
                      <a:pt x="740" y="364"/>
                    </a:cubicBezTo>
                    <a:cubicBezTo>
                      <a:pt x="737" y="360"/>
                      <a:pt x="734" y="357"/>
                      <a:pt x="731" y="355"/>
                    </a:cubicBezTo>
                    <a:cubicBezTo>
                      <a:pt x="738" y="352"/>
                      <a:pt x="744" y="348"/>
                      <a:pt x="751" y="345"/>
                    </a:cubicBezTo>
                    <a:cubicBezTo>
                      <a:pt x="757" y="342"/>
                      <a:pt x="762" y="339"/>
                      <a:pt x="768" y="336"/>
                    </a:cubicBezTo>
                    <a:cubicBezTo>
                      <a:pt x="773" y="334"/>
                      <a:pt x="778" y="331"/>
                      <a:pt x="783" y="328"/>
                    </a:cubicBezTo>
                    <a:cubicBezTo>
                      <a:pt x="783" y="328"/>
                      <a:pt x="783" y="328"/>
                      <a:pt x="783" y="328"/>
                    </a:cubicBezTo>
                    <a:cubicBezTo>
                      <a:pt x="786" y="332"/>
                      <a:pt x="788" y="337"/>
                      <a:pt x="791" y="341"/>
                    </a:cubicBezTo>
                    <a:close/>
                    <a:moveTo>
                      <a:pt x="708" y="311"/>
                    </a:moveTo>
                    <a:cubicBezTo>
                      <a:pt x="715" y="315"/>
                      <a:pt x="723" y="319"/>
                      <a:pt x="731" y="322"/>
                    </a:cubicBezTo>
                    <a:cubicBezTo>
                      <a:pt x="740" y="325"/>
                      <a:pt x="749" y="326"/>
                      <a:pt x="757" y="327"/>
                    </a:cubicBezTo>
                    <a:cubicBezTo>
                      <a:pt x="765" y="327"/>
                      <a:pt x="774" y="326"/>
                      <a:pt x="781" y="323"/>
                    </a:cubicBezTo>
                    <a:cubicBezTo>
                      <a:pt x="782" y="324"/>
                      <a:pt x="782" y="325"/>
                      <a:pt x="783" y="326"/>
                    </a:cubicBezTo>
                    <a:cubicBezTo>
                      <a:pt x="783" y="326"/>
                      <a:pt x="782" y="326"/>
                      <a:pt x="782" y="326"/>
                    </a:cubicBezTo>
                    <a:cubicBezTo>
                      <a:pt x="778" y="330"/>
                      <a:pt x="773" y="332"/>
                      <a:pt x="767" y="334"/>
                    </a:cubicBezTo>
                    <a:cubicBezTo>
                      <a:pt x="762" y="337"/>
                      <a:pt x="757" y="340"/>
                      <a:pt x="752" y="343"/>
                    </a:cubicBezTo>
                    <a:cubicBezTo>
                      <a:pt x="744" y="347"/>
                      <a:pt x="737" y="350"/>
                      <a:pt x="730" y="353"/>
                    </a:cubicBezTo>
                    <a:cubicBezTo>
                      <a:pt x="726" y="350"/>
                      <a:pt x="721" y="346"/>
                      <a:pt x="716" y="343"/>
                    </a:cubicBezTo>
                    <a:cubicBezTo>
                      <a:pt x="708" y="338"/>
                      <a:pt x="699" y="335"/>
                      <a:pt x="690" y="332"/>
                    </a:cubicBezTo>
                    <a:cubicBezTo>
                      <a:pt x="681" y="329"/>
                      <a:pt x="672" y="327"/>
                      <a:pt x="662" y="326"/>
                    </a:cubicBezTo>
                    <a:cubicBezTo>
                      <a:pt x="667" y="318"/>
                      <a:pt x="671" y="309"/>
                      <a:pt x="675" y="300"/>
                    </a:cubicBezTo>
                    <a:cubicBezTo>
                      <a:pt x="675" y="300"/>
                      <a:pt x="676" y="300"/>
                      <a:pt x="676" y="300"/>
                    </a:cubicBezTo>
                    <a:cubicBezTo>
                      <a:pt x="682" y="301"/>
                      <a:pt x="688" y="299"/>
                      <a:pt x="692" y="295"/>
                    </a:cubicBezTo>
                    <a:cubicBezTo>
                      <a:pt x="696" y="302"/>
                      <a:pt x="702" y="307"/>
                      <a:pt x="708" y="311"/>
                    </a:cubicBezTo>
                    <a:close/>
                    <a:moveTo>
                      <a:pt x="681" y="373"/>
                    </a:moveTo>
                    <a:cubicBezTo>
                      <a:pt x="693" y="370"/>
                      <a:pt x="705" y="366"/>
                      <a:pt x="716" y="361"/>
                    </a:cubicBezTo>
                    <a:cubicBezTo>
                      <a:pt x="721" y="359"/>
                      <a:pt x="725" y="357"/>
                      <a:pt x="730" y="355"/>
                    </a:cubicBezTo>
                    <a:cubicBezTo>
                      <a:pt x="737" y="362"/>
                      <a:pt x="742" y="369"/>
                      <a:pt x="747" y="378"/>
                    </a:cubicBezTo>
                    <a:cubicBezTo>
                      <a:pt x="743" y="382"/>
                      <a:pt x="740" y="385"/>
                      <a:pt x="736" y="389"/>
                    </a:cubicBezTo>
                    <a:cubicBezTo>
                      <a:pt x="728" y="398"/>
                      <a:pt x="721" y="408"/>
                      <a:pt x="714" y="418"/>
                    </a:cubicBezTo>
                    <a:cubicBezTo>
                      <a:pt x="707" y="415"/>
                      <a:pt x="700" y="413"/>
                      <a:pt x="693" y="412"/>
                    </a:cubicBezTo>
                    <a:cubicBezTo>
                      <a:pt x="687" y="411"/>
                      <a:pt x="682" y="410"/>
                      <a:pt x="676" y="411"/>
                    </a:cubicBezTo>
                    <a:cubicBezTo>
                      <a:pt x="677" y="409"/>
                      <a:pt x="678" y="407"/>
                      <a:pt x="678" y="405"/>
                    </a:cubicBezTo>
                    <a:cubicBezTo>
                      <a:pt x="682" y="395"/>
                      <a:pt x="683" y="384"/>
                      <a:pt x="681" y="373"/>
                    </a:cubicBezTo>
                    <a:close/>
                    <a:moveTo>
                      <a:pt x="684" y="412"/>
                    </a:moveTo>
                    <a:cubicBezTo>
                      <a:pt x="694" y="413"/>
                      <a:pt x="704" y="415"/>
                      <a:pt x="713" y="420"/>
                    </a:cubicBezTo>
                    <a:cubicBezTo>
                      <a:pt x="710" y="425"/>
                      <a:pt x="707" y="430"/>
                      <a:pt x="705" y="435"/>
                    </a:cubicBezTo>
                    <a:cubicBezTo>
                      <a:pt x="702" y="440"/>
                      <a:pt x="699" y="445"/>
                      <a:pt x="698" y="451"/>
                    </a:cubicBezTo>
                    <a:cubicBezTo>
                      <a:pt x="697" y="450"/>
                      <a:pt x="696" y="449"/>
                      <a:pt x="695" y="448"/>
                    </a:cubicBezTo>
                    <a:cubicBezTo>
                      <a:pt x="688" y="443"/>
                      <a:pt x="681" y="441"/>
                      <a:pt x="673" y="444"/>
                    </a:cubicBezTo>
                    <a:cubicBezTo>
                      <a:pt x="666" y="447"/>
                      <a:pt x="660" y="454"/>
                      <a:pt x="658" y="461"/>
                    </a:cubicBezTo>
                    <a:cubicBezTo>
                      <a:pt x="658" y="461"/>
                      <a:pt x="658" y="461"/>
                      <a:pt x="658" y="461"/>
                    </a:cubicBezTo>
                    <a:cubicBezTo>
                      <a:pt x="653" y="462"/>
                      <a:pt x="648" y="463"/>
                      <a:pt x="643" y="463"/>
                    </a:cubicBezTo>
                    <a:cubicBezTo>
                      <a:pt x="643" y="463"/>
                      <a:pt x="642" y="463"/>
                      <a:pt x="642" y="463"/>
                    </a:cubicBezTo>
                    <a:cubicBezTo>
                      <a:pt x="650" y="456"/>
                      <a:pt x="655" y="446"/>
                      <a:pt x="661" y="437"/>
                    </a:cubicBezTo>
                    <a:cubicBezTo>
                      <a:pt x="667" y="429"/>
                      <a:pt x="672" y="421"/>
                      <a:pt x="675" y="412"/>
                    </a:cubicBezTo>
                    <a:cubicBezTo>
                      <a:pt x="678" y="412"/>
                      <a:pt x="681" y="412"/>
                      <a:pt x="684" y="412"/>
                    </a:cubicBezTo>
                    <a:close/>
                    <a:moveTo>
                      <a:pt x="706" y="435"/>
                    </a:moveTo>
                    <a:cubicBezTo>
                      <a:pt x="709" y="430"/>
                      <a:pt x="712" y="425"/>
                      <a:pt x="715" y="421"/>
                    </a:cubicBezTo>
                    <a:cubicBezTo>
                      <a:pt x="717" y="422"/>
                      <a:pt x="718" y="423"/>
                      <a:pt x="720" y="424"/>
                    </a:cubicBezTo>
                    <a:cubicBezTo>
                      <a:pt x="725" y="427"/>
                      <a:pt x="729" y="431"/>
                      <a:pt x="733" y="436"/>
                    </a:cubicBezTo>
                    <a:cubicBezTo>
                      <a:pt x="737" y="440"/>
                      <a:pt x="739" y="445"/>
                      <a:pt x="742" y="450"/>
                    </a:cubicBezTo>
                    <a:cubicBezTo>
                      <a:pt x="742" y="450"/>
                      <a:pt x="742" y="451"/>
                      <a:pt x="743" y="451"/>
                    </a:cubicBezTo>
                    <a:cubicBezTo>
                      <a:pt x="742" y="451"/>
                      <a:pt x="742" y="451"/>
                      <a:pt x="742" y="451"/>
                    </a:cubicBezTo>
                    <a:cubicBezTo>
                      <a:pt x="736" y="452"/>
                      <a:pt x="729" y="453"/>
                      <a:pt x="723" y="454"/>
                    </a:cubicBezTo>
                    <a:cubicBezTo>
                      <a:pt x="716" y="455"/>
                      <a:pt x="708" y="456"/>
                      <a:pt x="701" y="455"/>
                    </a:cubicBezTo>
                    <a:cubicBezTo>
                      <a:pt x="701" y="454"/>
                      <a:pt x="700" y="453"/>
                      <a:pt x="699" y="452"/>
                    </a:cubicBezTo>
                    <a:cubicBezTo>
                      <a:pt x="700" y="446"/>
                      <a:pt x="704" y="441"/>
                      <a:pt x="706" y="435"/>
                    </a:cubicBezTo>
                    <a:close/>
                    <a:moveTo>
                      <a:pt x="737" y="437"/>
                    </a:moveTo>
                    <a:cubicBezTo>
                      <a:pt x="733" y="433"/>
                      <a:pt x="729" y="429"/>
                      <a:pt x="725" y="425"/>
                    </a:cubicBezTo>
                    <a:cubicBezTo>
                      <a:pt x="722" y="423"/>
                      <a:pt x="719" y="421"/>
                      <a:pt x="716" y="419"/>
                    </a:cubicBezTo>
                    <a:cubicBezTo>
                      <a:pt x="722" y="409"/>
                      <a:pt x="729" y="399"/>
                      <a:pt x="737" y="390"/>
                    </a:cubicBezTo>
                    <a:cubicBezTo>
                      <a:pt x="741" y="387"/>
                      <a:pt x="744" y="383"/>
                      <a:pt x="747" y="379"/>
                    </a:cubicBezTo>
                    <a:cubicBezTo>
                      <a:pt x="752" y="388"/>
                      <a:pt x="755" y="398"/>
                      <a:pt x="757" y="407"/>
                    </a:cubicBezTo>
                    <a:cubicBezTo>
                      <a:pt x="758" y="414"/>
                      <a:pt x="759" y="421"/>
                      <a:pt x="759" y="428"/>
                    </a:cubicBezTo>
                    <a:cubicBezTo>
                      <a:pt x="759" y="431"/>
                      <a:pt x="759" y="434"/>
                      <a:pt x="759" y="437"/>
                    </a:cubicBezTo>
                    <a:cubicBezTo>
                      <a:pt x="759" y="441"/>
                      <a:pt x="760" y="445"/>
                      <a:pt x="759" y="448"/>
                    </a:cubicBezTo>
                    <a:cubicBezTo>
                      <a:pt x="759" y="449"/>
                      <a:pt x="759" y="449"/>
                      <a:pt x="759" y="449"/>
                    </a:cubicBezTo>
                    <a:cubicBezTo>
                      <a:pt x="754" y="450"/>
                      <a:pt x="749" y="450"/>
                      <a:pt x="744" y="451"/>
                    </a:cubicBezTo>
                    <a:cubicBezTo>
                      <a:pt x="742" y="446"/>
                      <a:pt x="740" y="441"/>
                      <a:pt x="737" y="437"/>
                    </a:cubicBezTo>
                    <a:close/>
                    <a:moveTo>
                      <a:pt x="790" y="408"/>
                    </a:moveTo>
                    <a:cubicBezTo>
                      <a:pt x="787" y="401"/>
                      <a:pt x="786" y="394"/>
                      <a:pt x="785" y="386"/>
                    </a:cubicBezTo>
                    <a:cubicBezTo>
                      <a:pt x="785" y="379"/>
                      <a:pt x="786" y="372"/>
                      <a:pt x="788" y="365"/>
                    </a:cubicBezTo>
                    <a:cubicBezTo>
                      <a:pt x="790" y="359"/>
                      <a:pt x="793" y="353"/>
                      <a:pt x="797" y="347"/>
                    </a:cubicBezTo>
                    <a:cubicBezTo>
                      <a:pt x="799" y="349"/>
                      <a:pt x="801" y="351"/>
                      <a:pt x="803" y="353"/>
                    </a:cubicBezTo>
                    <a:cubicBezTo>
                      <a:pt x="803" y="353"/>
                      <a:pt x="803" y="353"/>
                      <a:pt x="803" y="353"/>
                    </a:cubicBezTo>
                    <a:cubicBezTo>
                      <a:pt x="803" y="358"/>
                      <a:pt x="804" y="363"/>
                      <a:pt x="806" y="368"/>
                    </a:cubicBezTo>
                    <a:cubicBezTo>
                      <a:pt x="807" y="372"/>
                      <a:pt x="810" y="376"/>
                      <a:pt x="813" y="380"/>
                    </a:cubicBezTo>
                    <a:cubicBezTo>
                      <a:pt x="820" y="386"/>
                      <a:pt x="829" y="391"/>
                      <a:pt x="838" y="392"/>
                    </a:cubicBezTo>
                    <a:cubicBezTo>
                      <a:pt x="850" y="394"/>
                      <a:pt x="861" y="394"/>
                      <a:pt x="873" y="393"/>
                    </a:cubicBezTo>
                    <a:cubicBezTo>
                      <a:pt x="878" y="392"/>
                      <a:pt x="884" y="391"/>
                      <a:pt x="889" y="389"/>
                    </a:cubicBezTo>
                    <a:cubicBezTo>
                      <a:pt x="892" y="389"/>
                      <a:pt x="895" y="388"/>
                      <a:pt x="898" y="387"/>
                    </a:cubicBezTo>
                    <a:cubicBezTo>
                      <a:pt x="901" y="386"/>
                      <a:pt x="903" y="385"/>
                      <a:pt x="905" y="384"/>
                    </a:cubicBezTo>
                    <a:cubicBezTo>
                      <a:pt x="905" y="386"/>
                      <a:pt x="905" y="387"/>
                      <a:pt x="905" y="389"/>
                    </a:cubicBezTo>
                    <a:cubicBezTo>
                      <a:pt x="905" y="391"/>
                      <a:pt x="905" y="393"/>
                      <a:pt x="906" y="395"/>
                    </a:cubicBezTo>
                    <a:cubicBezTo>
                      <a:pt x="881" y="415"/>
                      <a:pt x="852" y="424"/>
                      <a:pt x="823" y="433"/>
                    </a:cubicBezTo>
                    <a:cubicBezTo>
                      <a:pt x="821" y="431"/>
                      <a:pt x="819" y="429"/>
                      <a:pt x="816" y="428"/>
                    </a:cubicBezTo>
                    <a:cubicBezTo>
                      <a:pt x="812" y="426"/>
                      <a:pt x="806" y="425"/>
                      <a:pt x="801" y="427"/>
                    </a:cubicBezTo>
                    <a:cubicBezTo>
                      <a:pt x="801" y="427"/>
                      <a:pt x="801" y="426"/>
                      <a:pt x="801" y="426"/>
                    </a:cubicBezTo>
                    <a:cubicBezTo>
                      <a:pt x="796" y="421"/>
                      <a:pt x="793" y="415"/>
                      <a:pt x="790" y="408"/>
                    </a:cubicBezTo>
                    <a:close/>
                    <a:moveTo>
                      <a:pt x="991" y="257"/>
                    </a:moveTo>
                    <a:cubicBezTo>
                      <a:pt x="991" y="258"/>
                      <a:pt x="992" y="259"/>
                      <a:pt x="993" y="259"/>
                    </a:cubicBezTo>
                    <a:cubicBezTo>
                      <a:pt x="990" y="262"/>
                      <a:pt x="987" y="264"/>
                      <a:pt x="984" y="266"/>
                    </a:cubicBezTo>
                    <a:cubicBezTo>
                      <a:pt x="980" y="268"/>
                      <a:pt x="975" y="270"/>
                      <a:pt x="972" y="268"/>
                    </a:cubicBezTo>
                    <a:cubicBezTo>
                      <a:pt x="968" y="265"/>
                      <a:pt x="970" y="259"/>
                      <a:pt x="972" y="256"/>
                    </a:cubicBezTo>
                    <a:cubicBezTo>
                      <a:pt x="974" y="252"/>
                      <a:pt x="976" y="249"/>
                      <a:pt x="979" y="246"/>
                    </a:cubicBezTo>
                    <a:cubicBezTo>
                      <a:pt x="983" y="249"/>
                      <a:pt x="987" y="254"/>
                      <a:pt x="991" y="257"/>
                    </a:cubicBezTo>
                    <a:close/>
                    <a:moveTo>
                      <a:pt x="1051" y="258"/>
                    </a:moveTo>
                    <a:cubicBezTo>
                      <a:pt x="1052" y="258"/>
                      <a:pt x="1053" y="258"/>
                      <a:pt x="1053" y="258"/>
                    </a:cubicBezTo>
                    <a:cubicBezTo>
                      <a:pt x="1057" y="258"/>
                      <a:pt x="1060" y="258"/>
                      <a:pt x="1064" y="258"/>
                    </a:cubicBezTo>
                    <a:cubicBezTo>
                      <a:pt x="1065" y="262"/>
                      <a:pt x="1065" y="267"/>
                      <a:pt x="1066" y="272"/>
                    </a:cubicBezTo>
                    <a:cubicBezTo>
                      <a:pt x="1066" y="272"/>
                      <a:pt x="1066" y="272"/>
                      <a:pt x="1066" y="272"/>
                    </a:cubicBezTo>
                    <a:cubicBezTo>
                      <a:pt x="1060" y="272"/>
                      <a:pt x="1055" y="273"/>
                      <a:pt x="1050" y="272"/>
                    </a:cubicBezTo>
                    <a:cubicBezTo>
                      <a:pt x="1050" y="268"/>
                      <a:pt x="1051" y="263"/>
                      <a:pt x="1051" y="258"/>
                    </a:cubicBezTo>
                    <a:close/>
                    <a:moveTo>
                      <a:pt x="1049" y="258"/>
                    </a:moveTo>
                    <a:cubicBezTo>
                      <a:pt x="1049" y="263"/>
                      <a:pt x="1049" y="268"/>
                      <a:pt x="1048" y="272"/>
                    </a:cubicBezTo>
                    <a:cubicBezTo>
                      <a:pt x="1043" y="272"/>
                      <a:pt x="1037" y="271"/>
                      <a:pt x="1031" y="269"/>
                    </a:cubicBezTo>
                    <a:cubicBezTo>
                      <a:pt x="1033" y="265"/>
                      <a:pt x="1034" y="260"/>
                      <a:pt x="1035" y="256"/>
                    </a:cubicBezTo>
                    <a:cubicBezTo>
                      <a:pt x="1040" y="257"/>
                      <a:pt x="1045" y="258"/>
                      <a:pt x="1049" y="258"/>
                    </a:cubicBezTo>
                    <a:close/>
                    <a:moveTo>
                      <a:pt x="1034" y="255"/>
                    </a:moveTo>
                    <a:cubicBezTo>
                      <a:pt x="1033" y="260"/>
                      <a:pt x="1031" y="264"/>
                      <a:pt x="1030" y="269"/>
                    </a:cubicBezTo>
                    <a:cubicBezTo>
                      <a:pt x="1028" y="268"/>
                      <a:pt x="1026" y="267"/>
                      <a:pt x="1024" y="266"/>
                    </a:cubicBezTo>
                    <a:cubicBezTo>
                      <a:pt x="1020" y="265"/>
                      <a:pt x="1017" y="263"/>
                      <a:pt x="1014" y="262"/>
                    </a:cubicBezTo>
                    <a:cubicBezTo>
                      <a:pt x="1017" y="258"/>
                      <a:pt x="1019" y="254"/>
                      <a:pt x="1022" y="250"/>
                    </a:cubicBezTo>
                    <a:cubicBezTo>
                      <a:pt x="1026" y="252"/>
                      <a:pt x="1030" y="254"/>
                      <a:pt x="1034" y="255"/>
                    </a:cubicBezTo>
                    <a:close/>
                    <a:moveTo>
                      <a:pt x="1020" y="249"/>
                    </a:moveTo>
                    <a:cubicBezTo>
                      <a:pt x="1018" y="253"/>
                      <a:pt x="1016" y="257"/>
                      <a:pt x="1013" y="261"/>
                    </a:cubicBezTo>
                    <a:cubicBezTo>
                      <a:pt x="1008" y="258"/>
                      <a:pt x="1004" y="254"/>
                      <a:pt x="1000" y="251"/>
                    </a:cubicBezTo>
                    <a:cubicBezTo>
                      <a:pt x="1001" y="250"/>
                      <a:pt x="1003" y="248"/>
                      <a:pt x="1003" y="247"/>
                    </a:cubicBezTo>
                    <a:cubicBezTo>
                      <a:pt x="1005" y="245"/>
                      <a:pt x="1007" y="243"/>
                      <a:pt x="1009" y="241"/>
                    </a:cubicBezTo>
                    <a:cubicBezTo>
                      <a:pt x="1012" y="244"/>
                      <a:pt x="1016" y="247"/>
                      <a:pt x="1020" y="249"/>
                    </a:cubicBezTo>
                    <a:close/>
                    <a:moveTo>
                      <a:pt x="1008" y="240"/>
                    </a:moveTo>
                    <a:cubicBezTo>
                      <a:pt x="1006" y="241"/>
                      <a:pt x="1005" y="243"/>
                      <a:pt x="1004" y="245"/>
                    </a:cubicBezTo>
                    <a:cubicBezTo>
                      <a:pt x="1003" y="246"/>
                      <a:pt x="1002" y="247"/>
                      <a:pt x="1001" y="248"/>
                    </a:cubicBezTo>
                    <a:cubicBezTo>
                      <a:pt x="1001" y="248"/>
                      <a:pt x="999" y="249"/>
                      <a:pt x="999" y="250"/>
                    </a:cubicBezTo>
                    <a:cubicBezTo>
                      <a:pt x="999" y="249"/>
                      <a:pt x="999" y="249"/>
                      <a:pt x="999" y="249"/>
                    </a:cubicBezTo>
                    <a:cubicBezTo>
                      <a:pt x="995" y="246"/>
                      <a:pt x="992" y="242"/>
                      <a:pt x="989" y="239"/>
                    </a:cubicBezTo>
                    <a:cubicBezTo>
                      <a:pt x="989" y="238"/>
                      <a:pt x="990" y="238"/>
                      <a:pt x="990" y="238"/>
                    </a:cubicBezTo>
                    <a:cubicBezTo>
                      <a:pt x="993" y="235"/>
                      <a:pt x="997" y="233"/>
                      <a:pt x="1000" y="231"/>
                    </a:cubicBezTo>
                    <a:cubicBezTo>
                      <a:pt x="1002" y="234"/>
                      <a:pt x="1005" y="237"/>
                      <a:pt x="1008" y="240"/>
                    </a:cubicBezTo>
                    <a:close/>
                    <a:moveTo>
                      <a:pt x="1048" y="203"/>
                    </a:moveTo>
                    <a:cubicBezTo>
                      <a:pt x="1048" y="209"/>
                      <a:pt x="1045" y="218"/>
                      <a:pt x="1038" y="221"/>
                    </a:cubicBezTo>
                    <a:cubicBezTo>
                      <a:pt x="1035" y="223"/>
                      <a:pt x="1032" y="222"/>
                      <a:pt x="1031" y="218"/>
                    </a:cubicBezTo>
                    <a:cubicBezTo>
                      <a:pt x="1030" y="215"/>
                      <a:pt x="1030" y="212"/>
                      <a:pt x="1031" y="209"/>
                    </a:cubicBezTo>
                    <a:cubicBezTo>
                      <a:pt x="1034" y="207"/>
                      <a:pt x="1036" y="204"/>
                      <a:pt x="1038" y="202"/>
                    </a:cubicBezTo>
                    <a:cubicBezTo>
                      <a:pt x="1041" y="202"/>
                      <a:pt x="1045" y="203"/>
                      <a:pt x="1048" y="203"/>
                    </a:cubicBezTo>
                    <a:close/>
                    <a:moveTo>
                      <a:pt x="1037" y="200"/>
                    </a:moveTo>
                    <a:cubicBezTo>
                      <a:pt x="1031" y="209"/>
                      <a:pt x="1021" y="215"/>
                      <a:pt x="1012" y="221"/>
                    </a:cubicBezTo>
                    <a:cubicBezTo>
                      <a:pt x="1004" y="226"/>
                      <a:pt x="996" y="231"/>
                      <a:pt x="988" y="237"/>
                    </a:cubicBezTo>
                    <a:cubicBezTo>
                      <a:pt x="981" y="242"/>
                      <a:pt x="974" y="247"/>
                      <a:pt x="967" y="253"/>
                    </a:cubicBezTo>
                    <a:cubicBezTo>
                      <a:pt x="965" y="256"/>
                      <a:pt x="963" y="258"/>
                      <a:pt x="961" y="261"/>
                    </a:cubicBezTo>
                    <a:cubicBezTo>
                      <a:pt x="961" y="261"/>
                      <a:pt x="961" y="261"/>
                      <a:pt x="961" y="261"/>
                    </a:cubicBezTo>
                    <a:cubicBezTo>
                      <a:pt x="959" y="265"/>
                      <a:pt x="957" y="270"/>
                      <a:pt x="956" y="274"/>
                    </a:cubicBezTo>
                    <a:cubicBezTo>
                      <a:pt x="953" y="265"/>
                      <a:pt x="953" y="255"/>
                      <a:pt x="953" y="245"/>
                    </a:cubicBezTo>
                    <a:cubicBezTo>
                      <a:pt x="954" y="234"/>
                      <a:pt x="955" y="222"/>
                      <a:pt x="958" y="212"/>
                    </a:cubicBezTo>
                    <a:cubicBezTo>
                      <a:pt x="964" y="190"/>
                      <a:pt x="977" y="171"/>
                      <a:pt x="992" y="155"/>
                    </a:cubicBezTo>
                    <a:cubicBezTo>
                      <a:pt x="993" y="153"/>
                      <a:pt x="995" y="152"/>
                      <a:pt x="996" y="150"/>
                    </a:cubicBezTo>
                    <a:cubicBezTo>
                      <a:pt x="998" y="152"/>
                      <a:pt x="999" y="153"/>
                      <a:pt x="1000" y="155"/>
                    </a:cubicBezTo>
                    <a:cubicBezTo>
                      <a:pt x="993" y="161"/>
                      <a:pt x="991" y="175"/>
                      <a:pt x="1000" y="180"/>
                    </a:cubicBezTo>
                    <a:cubicBezTo>
                      <a:pt x="1000" y="181"/>
                      <a:pt x="1001" y="181"/>
                      <a:pt x="1001" y="181"/>
                    </a:cubicBezTo>
                    <a:cubicBezTo>
                      <a:pt x="1000" y="185"/>
                      <a:pt x="1000" y="189"/>
                      <a:pt x="1002" y="192"/>
                    </a:cubicBezTo>
                    <a:cubicBezTo>
                      <a:pt x="994" y="186"/>
                      <a:pt x="979" y="182"/>
                      <a:pt x="975" y="192"/>
                    </a:cubicBezTo>
                    <a:cubicBezTo>
                      <a:pt x="972" y="196"/>
                      <a:pt x="977" y="198"/>
                      <a:pt x="981" y="199"/>
                    </a:cubicBezTo>
                    <a:cubicBezTo>
                      <a:pt x="983" y="199"/>
                      <a:pt x="986" y="199"/>
                      <a:pt x="988" y="198"/>
                    </a:cubicBezTo>
                    <a:cubicBezTo>
                      <a:pt x="992" y="197"/>
                      <a:pt x="997" y="194"/>
                      <a:pt x="1001" y="195"/>
                    </a:cubicBezTo>
                    <a:cubicBezTo>
                      <a:pt x="1001" y="195"/>
                      <a:pt x="1001" y="195"/>
                      <a:pt x="1001" y="195"/>
                    </a:cubicBezTo>
                    <a:cubicBezTo>
                      <a:pt x="996" y="199"/>
                      <a:pt x="990" y="202"/>
                      <a:pt x="984" y="205"/>
                    </a:cubicBezTo>
                    <a:cubicBezTo>
                      <a:pt x="978" y="208"/>
                      <a:pt x="971" y="212"/>
                      <a:pt x="970" y="219"/>
                    </a:cubicBezTo>
                    <a:cubicBezTo>
                      <a:pt x="969" y="222"/>
                      <a:pt x="969" y="226"/>
                      <a:pt x="971" y="228"/>
                    </a:cubicBezTo>
                    <a:cubicBezTo>
                      <a:pt x="974" y="230"/>
                      <a:pt x="977" y="230"/>
                      <a:pt x="980" y="230"/>
                    </a:cubicBezTo>
                    <a:cubicBezTo>
                      <a:pt x="989" y="228"/>
                      <a:pt x="994" y="218"/>
                      <a:pt x="997" y="210"/>
                    </a:cubicBezTo>
                    <a:cubicBezTo>
                      <a:pt x="999" y="206"/>
                      <a:pt x="1000" y="203"/>
                      <a:pt x="1002" y="199"/>
                    </a:cubicBezTo>
                    <a:cubicBezTo>
                      <a:pt x="1002" y="202"/>
                      <a:pt x="1002" y="204"/>
                      <a:pt x="1002" y="206"/>
                    </a:cubicBezTo>
                    <a:cubicBezTo>
                      <a:pt x="1002" y="209"/>
                      <a:pt x="1002" y="214"/>
                      <a:pt x="1006" y="216"/>
                    </a:cubicBezTo>
                    <a:cubicBezTo>
                      <a:pt x="1010" y="217"/>
                      <a:pt x="1013" y="214"/>
                      <a:pt x="1014" y="210"/>
                    </a:cubicBezTo>
                    <a:cubicBezTo>
                      <a:pt x="1014" y="204"/>
                      <a:pt x="1010" y="200"/>
                      <a:pt x="1006" y="197"/>
                    </a:cubicBezTo>
                    <a:cubicBezTo>
                      <a:pt x="1007" y="197"/>
                      <a:pt x="1008" y="198"/>
                      <a:pt x="1010" y="198"/>
                    </a:cubicBezTo>
                    <a:cubicBezTo>
                      <a:pt x="1018" y="200"/>
                      <a:pt x="1027" y="192"/>
                      <a:pt x="1030" y="185"/>
                    </a:cubicBezTo>
                    <a:cubicBezTo>
                      <a:pt x="1031" y="185"/>
                      <a:pt x="1032" y="185"/>
                      <a:pt x="1033" y="185"/>
                    </a:cubicBezTo>
                    <a:cubicBezTo>
                      <a:pt x="1041" y="185"/>
                      <a:pt x="1044" y="174"/>
                      <a:pt x="1042" y="167"/>
                    </a:cubicBezTo>
                    <a:cubicBezTo>
                      <a:pt x="1043" y="167"/>
                      <a:pt x="1044" y="167"/>
                      <a:pt x="1044" y="166"/>
                    </a:cubicBezTo>
                    <a:cubicBezTo>
                      <a:pt x="1048" y="178"/>
                      <a:pt x="1044" y="190"/>
                      <a:pt x="1037" y="200"/>
                    </a:cubicBezTo>
                    <a:close/>
                    <a:moveTo>
                      <a:pt x="1028" y="184"/>
                    </a:moveTo>
                    <a:cubicBezTo>
                      <a:pt x="1026" y="191"/>
                      <a:pt x="1018" y="197"/>
                      <a:pt x="1011" y="196"/>
                    </a:cubicBezTo>
                    <a:cubicBezTo>
                      <a:pt x="1003" y="196"/>
                      <a:pt x="1001" y="188"/>
                      <a:pt x="1003" y="182"/>
                    </a:cubicBezTo>
                    <a:cubicBezTo>
                      <a:pt x="1010" y="184"/>
                      <a:pt x="1018" y="177"/>
                      <a:pt x="1021" y="170"/>
                    </a:cubicBezTo>
                    <a:cubicBezTo>
                      <a:pt x="1021" y="176"/>
                      <a:pt x="1023" y="182"/>
                      <a:pt x="1028" y="184"/>
                    </a:cubicBezTo>
                    <a:close/>
                    <a:moveTo>
                      <a:pt x="1023" y="168"/>
                    </a:moveTo>
                    <a:cubicBezTo>
                      <a:pt x="1025" y="168"/>
                      <a:pt x="1027" y="168"/>
                      <a:pt x="1029" y="169"/>
                    </a:cubicBezTo>
                    <a:cubicBezTo>
                      <a:pt x="1033" y="169"/>
                      <a:pt x="1037" y="168"/>
                      <a:pt x="1040" y="168"/>
                    </a:cubicBezTo>
                    <a:cubicBezTo>
                      <a:pt x="1042" y="173"/>
                      <a:pt x="1040" y="183"/>
                      <a:pt x="1033" y="183"/>
                    </a:cubicBezTo>
                    <a:cubicBezTo>
                      <a:pt x="1024" y="184"/>
                      <a:pt x="1022" y="175"/>
                      <a:pt x="1023" y="168"/>
                    </a:cubicBezTo>
                    <a:close/>
                    <a:moveTo>
                      <a:pt x="1012" y="208"/>
                    </a:moveTo>
                    <a:cubicBezTo>
                      <a:pt x="1012" y="210"/>
                      <a:pt x="1012" y="212"/>
                      <a:pt x="1011" y="213"/>
                    </a:cubicBezTo>
                    <a:cubicBezTo>
                      <a:pt x="1010" y="215"/>
                      <a:pt x="1007" y="215"/>
                      <a:pt x="1005" y="214"/>
                    </a:cubicBezTo>
                    <a:cubicBezTo>
                      <a:pt x="1003" y="212"/>
                      <a:pt x="1003" y="207"/>
                      <a:pt x="1003" y="204"/>
                    </a:cubicBezTo>
                    <a:cubicBezTo>
                      <a:pt x="1003" y="202"/>
                      <a:pt x="1004" y="199"/>
                      <a:pt x="1004" y="197"/>
                    </a:cubicBezTo>
                    <a:cubicBezTo>
                      <a:pt x="1007" y="200"/>
                      <a:pt x="1011" y="203"/>
                      <a:pt x="1012" y="208"/>
                    </a:cubicBezTo>
                    <a:close/>
                    <a:moveTo>
                      <a:pt x="1002" y="194"/>
                    </a:moveTo>
                    <a:cubicBezTo>
                      <a:pt x="1002" y="194"/>
                      <a:pt x="1002" y="194"/>
                      <a:pt x="1002" y="194"/>
                    </a:cubicBezTo>
                    <a:cubicBezTo>
                      <a:pt x="1002" y="194"/>
                      <a:pt x="1002" y="194"/>
                      <a:pt x="1002" y="194"/>
                    </a:cubicBezTo>
                    <a:cubicBezTo>
                      <a:pt x="1002" y="194"/>
                      <a:pt x="1002" y="194"/>
                      <a:pt x="1002" y="194"/>
                    </a:cubicBezTo>
                    <a:close/>
                    <a:moveTo>
                      <a:pt x="1001" y="179"/>
                    </a:moveTo>
                    <a:cubicBezTo>
                      <a:pt x="992" y="176"/>
                      <a:pt x="994" y="161"/>
                      <a:pt x="1001" y="156"/>
                    </a:cubicBezTo>
                    <a:cubicBezTo>
                      <a:pt x="1006" y="161"/>
                      <a:pt x="1013" y="165"/>
                      <a:pt x="1020" y="167"/>
                    </a:cubicBezTo>
                    <a:cubicBezTo>
                      <a:pt x="1018" y="174"/>
                      <a:pt x="1009" y="183"/>
                      <a:pt x="1001" y="179"/>
                    </a:cubicBezTo>
                    <a:close/>
                    <a:moveTo>
                      <a:pt x="1002" y="193"/>
                    </a:moveTo>
                    <a:cubicBezTo>
                      <a:pt x="996" y="193"/>
                      <a:pt x="991" y="196"/>
                      <a:pt x="985" y="197"/>
                    </a:cubicBezTo>
                    <a:cubicBezTo>
                      <a:pt x="982" y="197"/>
                      <a:pt x="974" y="197"/>
                      <a:pt x="976" y="193"/>
                    </a:cubicBezTo>
                    <a:cubicBezTo>
                      <a:pt x="978" y="187"/>
                      <a:pt x="985" y="187"/>
                      <a:pt x="989" y="188"/>
                    </a:cubicBezTo>
                    <a:cubicBezTo>
                      <a:pt x="994" y="189"/>
                      <a:pt x="998" y="191"/>
                      <a:pt x="1002" y="193"/>
                    </a:cubicBezTo>
                    <a:close/>
                    <a:moveTo>
                      <a:pt x="1001" y="197"/>
                    </a:moveTo>
                    <a:cubicBezTo>
                      <a:pt x="997" y="206"/>
                      <a:pt x="994" y="217"/>
                      <a:pt x="987" y="224"/>
                    </a:cubicBezTo>
                    <a:cubicBezTo>
                      <a:pt x="984" y="227"/>
                      <a:pt x="980" y="228"/>
                      <a:pt x="976" y="228"/>
                    </a:cubicBezTo>
                    <a:cubicBezTo>
                      <a:pt x="972" y="228"/>
                      <a:pt x="970" y="224"/>
                      <a:pt x="971" y="220"/>
                    </a:cubicBezTo>
                    <a:cubicBezTo>
                      <a:pt x="972" y="213"/>
                      <a:pt x="980" y="209"/>
                      <a:pt x="986" y="205"/>
                    </a:cubicBezTo>
                    <a:cubicBezTo>
                      <a:pt x="991" y="203"/>
                      <a:pt x="997" y="201"/>
                      <a:pt x="1001" y="197"/>
                    </a:cubicBezTo>
                    <a:close/>
                    <a:moveTo>
                      <a:pt x="1051" y="127"/>
                    </a:moveTo>
                    <a:cubicBezTo>
                      <a:pt x="1054" y="127"/>
                      <a:pt x="1057" y="127"/>
                      <a:pt x="1060" y="126"/>
                    </a:cubicBezTo>
                    <a:cubicBezTo>
                      <a:pt x="1060" y="126"/>
                      <a:pt x="1060" y="126"/>
                      <a:pt x="1060" y="126"/>
                    </a:cubicBezTo>
                    <a:cubicBezTo>
                      <a:pt x="1061" y="130"/>
                      <a:pt x="1061" y="134"/>
                      <a:pt x="1060" y="137"/>
                    </a:cubicBezTo>
                    <a:cubicBezTo>
                      <a:pt x="1057" y="136"/>
                      <a:pt x="1053" y="135"/>
                      <a:pt x="1050" y="134"/>
                    </a:cubicBezTo>
                    <a:cubicBezTo>
                      <a:pt x="1051" y="132"/>
                      <a:pt x="1051" y="130"/>
                      <a:pt x="1051" y="127"/>
                    </a:cubicBezTo>
                    <a:close/>
                    <a:moveTo>
                      <a:pt x="1059" y="139"/>
                    </a:moveTo>
                    <a:cubicBezTo>
                      <a:pt x="1058" y="143"/>
                      <a:pt x="1055" y="147"/>
                      <a:pt x="1052" y="150"/>
                    </a:cubicBezTo>
                    <a:cubicBezTo>
                      <a:pt x="1049" y="147"/>
                      <a:pt x="1047" y="144"/>
                      <a:pt x="1044" y="142"/>
                    </a:cubicBezTo>
                    <a:cubicBezTo>
                      <a:pt x="1044" y="142"/>
                      <a:pt x="1044" y="142"/>
                      <a:pt x="1044" y="142"/>
                    </a:cubicBezTo>
                    <a:cubicBezTo>
                      <a:pt x="1046" y="140"/>
                      <a:pt x="1048" y="138"/>
                      <a:pt x="1049" y="135"/>
                    </a:cubicBezTo>
                    <a:cubicBezTo>
                      <a:pt x="1053" y="136"/>
                      <a:pt x="1056" y="138"/>
                      <a:pt x="1059" y="139"/>
                    </a:cubicBezTo>
                    <a:close/>
                    <a:moveTo>
                      <a:pt x="1025" y="110"/>
                    </a:moveTo>
                    <a:cubicBezTo>
                      <a:pt x="1024" y="110"/>
                      <a:pt x="1023" y="111"/>
                      <a:pt x="1021" y="112"/>
                    </a:cubicBezTo>
                    <a:cubicBezTo>
                      <a:pt x="1020" y="113"/>
                      <a:pt x="1019" y="114"/>
                      <a:pt x="1017" y="115"/>
                    </a:cubicBezTo>
                    <a:cubicBezTo>
                      <a:pt x="1014" y="112"/>
                      <a:pt x="1011" y="109"/>
                      <a:pt x="1008" y="106"/>
                    </a:cubicBezTo>
                    <a:cubicBezTo>
                      <a:pt x="1012" y="103"/>
                      <a:pt x="1016" y="100"/>
                      <a:pt x="1021" y="99"/>
                    </a:cubicBezTo>
                    <a:cubicBezTo>
                      <a:pt x="1022" y="103"/>
                      <a:pt x="1024" y="106"/>
                      <a:pt x="1025" y="110"/>
                    </a:cubicBezTo>
                    <a:close/>
                    <a:moveTo>
                      <a:pt x="1023" y="98"/>
                    </a:moveTo>
                    <a:cubicBezTo>
                      <a:pt x="1023" y="98"/>
                      <a:pt x="1024" y="98"/>
                      <a:pt x="1025" y="98"/>
                    </a:cubicBezTo>
                    <a:cubicBezTo>
                      <a:pt x="1029" y="97"/>
                      <a:pt x="1034" y="97"/>
                      <a:pt x="1038" y="98"/>
                    </a:cubicBezTo>
                    <a:cubicBezTo>
                      <a:pt x="1037" y="102"/>
                      <a:pt x="1036" y="105"/>
                      <a:pt x="1036" y="108"/>
                    </a:cubicBezTo>
                    <a:cubicBezTo>
                      <a:pt x="1033" y="108"/>
                      <a:pt x="1030" y="109"/>
                      <a:pt x="1027" y="109"/>
                    </a:cubicBezTo>
                    <a:cubicBezTo>
                      <a:pt x="1025" y="106"/>
                      <a:pt x="1024" y="102"/>
                      <a:pt x="1023" y="98"/>
                    </a:cubicBezTo>
                    <a:close/>
                    <a:moveTo>
                      <a:pt x="1016" y="116"/>
                    </a:moveTo>
                    <a:cubicBezTo>
                      <a:pt x="1014" y="118"/>
                      <a:pt x="1013" y="121"/>
                      <a:pt x="1012" y="124"/>
                    </a:cubicBezTo>
                    <a:cubicBezTo>
                      <a:pt x="1008" y="123"/>
                      <a:pt x="1004" y="122"/>
                      <a:pt x="1000" y="121"/>
                    </a:cubicBezTo>
                    <a:cubicBezTo>
                      <a:pt x="1000" y="119"/>
                      <a:pt x="1001" y="118"/>
                      <a:pt x="1002" y="116"/>
                    </a:cubicBezTo>
                    <a:cubicBezTo>
                      <a:pt x="1003" y="113"/>
                      <a:pt x="1005" y="110"/>
                      <a:pt x="1007" y="107"/>
                    </a:cubicBezTo>
                    <a:cubicBezTo>
                      <a:pt x="1010" y="110"/>
                      <a:pt x="1013" y="113"/>
                      <a:pt x="1016" y="116"/>
                    </a:cubicBezTo>
                    <a:close/>
                    <a:moveTo>
                      <a:pt x="1012" y="126"/>
                    </a:moveTo>
                    <a:cubicBezTo>
                      <a:pt x="1011" y="127"/>
                      <a:pt x="1011" y="129"/>
                      <a:pt x="1011" y="130"/>
                    </a:cubicBezTo>
                    <a:cubicBezTo>
                      <a:pt x="1011" y="131"/>
                      <a:pt x="1011" y="132"/>
                      <a:pt x="1012" y="133"/>
                    </a:cubicBezTo>
                    <a:cubicBezTo>
                      <a:pt x="1008" y="134"/>
                      <a:pt x="1004" y="135"/>
                      <a:pt x="1000" y="137"/>
                    </a:cubicBezTo>
                    <a:cubicBezTo>
                      <a:pt x="999" y="132"/>
                      <a:pt x="999" y="127"/>
                      <a:pt x="1000" y="122"/>
                    </a:cubicBezTo>
                    <a:cubicBezTo>
                      <a:pt x="1004" y="123"/>
                      <a:pt x="1008" y="124"/>
                      <a:pt x="1012" y="126"/>
                    </a:cubicBezTo>
                    <a:close/>
                    <a:moveTo>
                      <a:pt x="1012" y="135"/>
                    </a:moveTo>
                    <a:cubicBezTo>
                      <a:pt x="1013" y="137"/>
                      <a:pt x="1014" y="140"/>
                      <a:pt x="1016" y="141"/>
                    </a:cubicBezTo>
                    <a:cubicBezTo>
                      <a:pt x="1013" y="144"/>
                      <a:pt x="1010" y="147"/>
                      <a:pt x="1008" y="150"/>
                    </a:cubicBezTo>
                    <a:cubicBezTo>
                      <a:pt x="1006" y="147"/>
                      <a:pt x="1004" y="145"/>
                      <a:pt x="1003" y="143"/>
                    </a:cubicBezTo>
                    <a:cubicBezTo>
                      <a:pt x="1002" y="141"/>
                      <a:pt x="1001" y="140"/>
                      <a:pt x="1001" y="139"/>
                    </a:cubicBezTo>
                    <a:cubicBezTo>
                      <a:pt x="1004" y="137"/>
                      <a:pt x="1008" y="136"/>
                      <a:pt x="1012" y="135"/>
                    </a:cubicBezTo>
                    <a:close/>
                    <a:moveTo>
                      <a:pt x="1017" y="142"/>
                    </a:moveTo>
                    <a:cubicBezTo>
                      <a:pt x="1019" y="144"/>
                      <a:pt x="1021" y="146"/>
                      <a:pt x="1024" y="146"/>
                    </a:cubicBezTo>
                    <a:cubicBezTo>
                      <a:pt x="1024" y="146"/>
                      <a:pt x="1024" y="146"/>
                      <a:pt x="1024" y="146"/>
                    </a:cubicBezTo>
                    <a:cubicBezTo>
                      <a:pt x="1023" y="150"/>
                      <a:pt x="1022" y="154"/>
                      <a:pt x="1021" y="158"/>
                    </a:cubicBezTo>
                    <a:cubicBezTo>
                      <a:pt x="1016" y="156"/>
                      <a:pt x="1012" y="154"/>
                      <a:pt x="1009" y="151"/>
                    </a:cubicBezTo>
                    <a:cubicBezTo>
                      <a:pt x="1012" y="148"/>
                      <a:pt x="1014" y="145"/>
                      <a:pt x="1017" y="142"/>
                    </a:cubicBezTo>
                    <a:close/>
                    <a:moveTo>
                      <a:pt x="1026" y="147"/>
                    </a:moveTo>
                    <a:cubicBezTo>
                      <a:pt x="1028" y="147"/>
                      <a:pt x="1031" y="147"/>
                      <a:pt x="1033" y="147"/>
                    </a:cubicBezTo>
                    <a:cubicBezTo>
                      <a:pt x="1035" y="151"/>
                      <a:pt x="1036" y="155"/>
                      <a:pt x="1037" y="159"/>
                    </a:cubicBezTo>
                    <a:cubicBezTo>
                      <a:pt x="1032" y="160"/>
                      <a:pt x="1027" y="160"/>
                      <a:pt x="1023" y="158"/>
                    </a:cubicBezTo>
                    <a:cubicBezTo>
                      <a:pt x="1024" y="155"/>
                      <a:pt x="1025" y="151"/>
                      <a:pt x="1026" y="147"/>
                    </a:cubicBezTo>
                    <a:close/>
                    <a:moveTo>
                      <a:pt x="1035" y="146"/>
                    </a:moveTo>
                    <a:cubicBezTo>
                      <a:pt x="1037" y="146"/>
                      <a:pt x="1040" y="144"/>
                      <a:pt x="1042" y="143"/>
                    </a:cubicBezTo>
                    <a:cubicBezTo>
                      <a:pt x="1046" y="145"/>
                      <a:pt x="1048" y="148"/>
                      <a:pt x="1051" y="151"/>
                    </a:cubicBezTo>
                    <a:cubicBezTo>
                      <a:pt x="1050" y="152"/>
                      <a:pt x="1049" y="153"/>
                      <a:pt x="1048" y="154"/>
                    </a:cubicBezTo>
                    <a:cubicBezTo>
                      <a:pt x="1045" y="156"/>
                      <a:pt x="1042" y="158"/>
                      <a:pt x="1038" y="159"/>
                    </a:cubicBezTo>
                    <a:cubicBezTo>
                      <a:pt x="1037" y="154"/>
                      <a:pt x="1036" y="150"/>
                      <a:pt x="1035" y="146"/>
                    </a:cubicBezTo>
                    <a:close/>
                    <a:moveTo>
                      <a:pt x="1034" y="126"/>
                    </a:moveTo>
                    <a:cubicBezTo>
                      <a:pt x="1034" y="126"/>
                      <a:pt x="1034" y="127"/>
                      <a:pt x="1034" y="127"/>
                    </a:cubicBezTo>
                    <a:cubicBezTo>
                      <a:pt x="1034" y="127"/>
                      <a:pt x="1034" y="127"/>
                      <a:pt x="1034" y="127"/>
                    </a:cubicBezTo>
                    <a:cubicBezTo>
                      <a:pt x="1034" y="128"/>
                      <a:pt x="1034" y="128"/>
                      <a:pt x="1034" y="128"/>
                    </a:cubicBezTo>
                    <a:cubicBezTo>
                      <a:pt x="1039" y="128"/>
                      <a:pt x="1044" y="128"/>
                      <a:pt x="1049" y="128"/>
                    </a:cubicBezTo>
                    <a:cubicBezTo>
                      <a:pt x="1050" y="136"/>
                      <a:pt x="1043" y="142"/>
                      <a:pt x="1035" y="144"/>
                    </a:cubicBezTo>
                    <a:cubicBezTo>
                      <a:pt x="1028" y="147"/>
                      <a:pt x="1019" y="145"/>
                      <a:pt x="1015" y="137"/>
                    </a:cubicBezTo>
                    <a:cubicBezTo>
                      <a:pt x="1011" y="131"/>
                      <a:pt x="1013" y="122"/>
                      <a:pt x="1019" y="116"/>
                    </a:cubicBezTo>
                    <a:cubicBezTo>
                      <a:pt x="1025" y="110"/>
                      <a:pt x="1037" y="108"/>
                      <a:pt x="1044" y="113"/>
                    </a:cubicBezTo>
                    <a:cubicBezTo>
                      <a:pt x="1041" y="117"/>
                      <a:pt x="1037" y="121"/>
                      <a:pt x="1034" y="126"/>
                    </a:cubicBezTo>
                    <a:close/>
                    <a:moveTo>
                      <a:pt x="1045" y="112"/>
                    </a:moveTo>
                    <a:cubicBezTo>
                      <a:pt x="1043" y="110"/>
                      <a:pt x="1040" y="109"/>
                      <a:pt x="1037" y="108"/>
                    </a:cubicBezTo>
                    <a:cubicBezTo>
                      <a:pt x="1037" y="105"/>
                      <a:pt x="1038" y="102"/>
                      <a:pt x="1039" y="99"/>
                    </a:cubicBezTo>
                    <a:cubicBezTo>
                      <a:pt x="1044" y="100"/>
                      <a:pt x="1048" y="102"/>
                      <a:pt x="1051" y="105"/>
                    </a:cubicBezTo>
                    <a:cubicBezTo>
                      <a:pt x="1049" y="107"/>
                      <a:pt x="1047" y="110"/>
                      <a:pt x="1045" y="112"/>
                    </a:cubicBezTo>
                    <a:close/>
                    <a:moveTo>
                      <a:pt x="1064" y="52"/>
                    </a:moveTo>
                    <a:cubicBezTo>
                      <a:pt x="1064" y="61"/>
                      <a:pt x="1062" y="70"/>
                      <a:pt x="1060" y="78"/>
                    </a:cubicBezTo>
                    <a:cubicBezTo>
                      <a:pt x="1060" y="78"/>
                      <a:pt x="1060" y="79"/>
                      <a:pt x="1060" y="79"/>
                    </a:cubicBezTo>
                    <a:cubicBezTo>
                      <a:pt x="1059" y="79"/>
                      <a:pt x="1058" y="80"/>
                      <a:pt x="1057" y="81"/>
                    </a:cubicBezTo>
                    <a:cubicBezTo>
                      <a:pt x="1055" y="82"/>
                      <a:pt x="1053" y="84"/>
                      <a:pt x="1051" y="85"/>
                    </a:cubicBezTo>
                    <a:cubicBezTo>
                      <a:pt x="1053" y="76"/>
                      <a:pt x="1055" y="66"/>
                      <a:pt x="1055" y="56"/>
                    </a:cubicBezTo>
                    <a:cubicBezTo>
                      <a:pt x="1058" y="55"/>
                      <a:pt x="1061" y="54"/>
                      <a:pt x="1064" y="52"/>
                    </a:cubicBezTo>
                    <a:close/>
                    <a:moveTo>
                      <a:pt x="1053" y="57"/>
                    </a:moveTo>
                    <a:cubicBezTo>
                      <a:pt x="1053" y="67"/>
                      <a:pt x="1052" y="77"/>
                      <a:pt x="1050" y="87"/>
                    </a:cubicBezTo>
                    <a:cubicBezTo>
                      <a:pt x="1050" y="87"/>
                      <a:pt x="1050" y="87"/>
                      <a:pt x="1050" y="87"/>
                    </a:cubicBezTo>
                    <a:cubicBezTo>
                      <a:pt x="1048" y="88"/>
                      <a:pt x="1047" y="90"/>
                      <a:pt x="1046" y="91"/>
                    </a:cubicBezTo>
                    <a:cubicBezTo>
                      <a:pt x="1045" y="90"/>
                      <a:pt x="1043" y="90"/>
                      <a:pt x="1042" y="89"/>
                    </a:cubicBezTo>
                    <a:cubicBezTo>
                      <a:pt x="1042" y="80"/>
                      <a:pt x="1045" y="71"/>
                      <a:pt x="1043" y="63"/>
                    </a:cubicBezTo>
                    <a:cubicBezTo>
                      <a:pt x="1046" y="61"/>
                      <a:pt x="1050" y="59"/>
                      <a:pt x="1053" y="57"/>
                    </a:cubicBezTo>
                    <a:close/>
                    <a:moveTo>
                      <a:pt x="1032" y="70"/>
                    </a:moveTo>
                    <a:cubicBezTo>
                      <a:pt x="1034" y="68"/>
                      <a:pt x="1036" y="67"/>
                      <a:pt x="1038" y="65"/>
                    </a:cubicBezTo>
                    <a:cubicBezTo>
                      <a:pt x="1039" y="65"/>
                      <a:pt x="1040" y="64"/>
                      <a:pt x="1042" y="63"/>
                    </a:cubicBezTo>
                    <a:cubicBezTo>
                      <a:pt x="1043" y="72"/>
                      <a:pt x="1040" y="80"/>
                      <a:pt x="1040" y="89"/>
                    </a:cubicBezTo>
                    <a:cubicBezTo>
                      <a:pt x="1039" y="89"/>
                      <a:pt x="1037" y="88"/>
                      <a:pt x="1035" y="88"/>
                    </a:cubicBezTo>
                    <a:cubicBezTo>
                      <a:pt x="1034" y="88"/>
                      <a:pt x="1033" y="88"/>
                      <a:pt x="1031" y="88"/>
                    </a:cubicBezTo>
                    <a:cubicBezTo>
                      <a:pt x="1031" y="82"/>
                      <a:pt x="1032" y="76"/>
                      <a:pt x="1032" y="70"/>
                    </a:cubicBezTo>
                    <a:close/>
                    <a:moveTo>
                      <a:pt x="1030" y="71"/>
                    </a:moveTo>
                    <a:cubicBezTo>
                      <a:pt x="1030" y="77"/>
                      <a:pt x="1030" y="82"/>
                      <a:pt x="1029" y="88"/>
                    </a:cubicBezTo>
                    <a:cubicBezTo>
                      <a:pt x="1026" y="88"/>
                      <a:pt x="1022" y="89"/>
                      <a:pt x="1019" y="90"/>
                    </a:cubicBezTo>
                    <a:cubicBezTo>
                      <a:pt x="1020" y="82"/>
                      <a:pt x="1025" y="76"/>
                      <a:pt x="1030" y="71"/>
                    </a:cubicBezTo>
                    <a:close/>
                    <a:moveTo>
                      <a:pt x="1032" y="90"/>
                    </a:moveTo>
                    <a:cubicBezTo>
                      <a:pt x="1037" y="90"/>
                      <a:pt x="1042" y="91"/>
                      <a:pt x="1046" y="93"/>
                    </a:cubicBezTo>
                    <a:cubicBezTo>
                      <a:pt x="1050" y="94"/>
                      <a:pt x="1054" y="96"/>
                      <a:pt x="1057" y="99"/>
                    </a:cubicBezTo>
                    <a:cubicBezTo>
                      <a:pt x="1055" y="101"/>
                      <a:pt x="1054" y="102"/>
                      <a:pt x="1052" y="104"/>
                    </a:cubicBezTo>
                    <a:cubicBezTo>
                      <a:pt x="1041" y="94"/>
                      <a:pt x="1023" y="93"/>
                      <a:pt x="1011" y="102"/>
                    </a:cubicBezTo>
                    <a:cubicBezTo>
                      <a:pt x="1004" y="107"/>
                      <a:pt x="999" y="115"/>
                      <a:pt x="998" y="124"/>
                    </a:cubicBezTo>
                    <a:cubicBezTo>
                      <a:pt x="996" y="132"/>
                      <a:pt x="998" y="140"/>
                      <a:pt x="1003" y="147"/>
                    </a:cubicBezTo>
                    <a:cubicBezTo>
                      <a:pt x="1011" y="158"/>
                      <a:pt x="1025" y="163"/>
                      <a:pt x="1038" y="160"/>
                    </a:cubicBezTo>
                    <a:cubicBezTo>
                      <a:pt x="1052" y="157"/>
                      <a:pt x="1065" y="141"/>
                      <a:pt x="1062" y="126"/>
                    </a:cubicBezTo>
                    <a:cubicBezTo>
                      <a:pt x="1062" y="126"/>
                      <a:pt x="1062" y="126"/>
                      <a:pt x="1062" y="126"/>
                    </a:cubicBezTo>
                    <a:cubicBezTo>
                      <a:pt x="1064" y="125"/>
                      <a:pt x="1065" y="125"/>
                      <a:pt x="1067" y="125"/>
                    </a:cubicBezTo>
                    <a:cubicBezTo>
                      <a:pt x="1067" y="124"/>
                      <a:pt x="1068" y="124"/>
                      <a:pt x="1069" y="124"/>
                    </a:cubicBezTo>
                    <a:cubicBezTo>
                      <a:pt x="1069" y="124"/>
                      <a:pt x="1069" y="124"/>
                      <a:pt x="1069" y="124"/>
                    </a:cubicBezTo>
                    <a:cubicBezTo>
                      <a:pt x="1069" y="126"/>
                      <a:pt x="1069" y="128"/>
                      <a:pt x="1069" y="130"/>
                    </a:cubicBezTo>
                    <a:cubicBezTo>
                      <a:pt x="1069" y="133"/>
                      <a:pt x="1069" y="135"/>
                      <a:pt x="1068" y="138"/>
                    </a:cubicBezTo>
                    <a:cubicBezTo>
                      <a:pt x="1068" y="142"/>
                      <a:pt x="1066" y="146"/>
                      <a:pt x="1063" y="150"/>
                    </a:cubicBezTo>
                    <a:cubicBezTo>
                      <a:pt x="1058" y="158"/>
                      <a:pt x="1051" y="163"/>
                      <a:pt x="1042" y="165"/>
                    </a:cubicBezTo>
                    <a:cubicBezTo>
                      <a:pt x="1025" y="171"/>
                      <a:pt x="1005" y="162"/>
                      <a:pt x="996" y="146"/>
                    </a:cubicBezTo>
                    <a:cubicBezTo>
                      <a:pt x="988" y="131"/>
                      <a:pt x="991" y="113"/>
                      <a:pt x="1002" y="101"/>
                    </a:cubicBezTo>
                    <a:cubicBezTo>
                      <a:pt x="1010" y="93"/>
                      <a:pt x="1021" y="90"/>
                      <a:pt x="1032" y="90"/>
                    </a:cubicBezTo>
                    <a:close/>
                    <a:moveTo>
                      <a:pt x="958" y="128"/>
                    </a:moveTo>
                    <a:cubicBezTo>
                      <a:pt x="961" y="134"/>
                      <a:pt x="963" y="154"/>
                      <a:pt x="952" y="150"/>
                    </a:cubicBezTo>
                    <a:cubicBezTo>
                      <a:pt x="945" y="147"/>
                      <a:pt x="954" y="134"/>
                      <a:pt x="958" y="128"/>
                    </a:cubicBezTo>
                    <a:close/>
                    <a:moveTo>
                      <a:pt x="958" y="125"/>
                    </a:moveTo>
                    <a:cubicBezTo>
                      <a:pt x="951" y="130"/>
                      <a:pt x="944" y="135"/>
                      <a:pt x="937" y="140"/>
                    </a:cubicBezTo>
                    <a:cubicBezTo>
                      <a:pt x="934" y="142"/>
                      <a:pt x="930" y="143"/>
                      <a:pt x="927" y="144"/>
                    </a:cubicBezTo>
                    <a:cubicBezTo>
                      <a:pt x="924" y="145"/>
                      <a:pt x="920" y="145"/>
                      <a:pt x="919" y="141"/>
                    </a:cubicBezTo>
                    <a:cubicBezTo>
                      <a:pt x="919" y="139"/>
                      <a:pt x="921" y="136"/>
                      <a:pt x="922" y="134"/>
                    </a:cubicBezTo>
                    <a:cubicBezTo>
                      <a:pt x="924" y="132"/>
                      <a:pt x="927" y="130"/>
                      <a:pt x="930" y="129"/>
                    </a:cubicBezTo>
                    <a:cubicBezTo>
                      <a:pt x="939" y="126"/>
                      <a:pt x="948" y="127"/>
                      <a:pt x="956" y="125"/>
                    </a:cubicBezTo>
                    <a:cubicBezTo>
                      <a:pt x="957" y="125"/>
                      <a:pt x="957" y="125"/>
                      <a:pt x="957" y="125"/>
                    </a:cubicBezTo>
                    <a:cubicBezTo>
                      <a:pt x="957" y="125"/>
                      <a:pt x="957" y="125"/>
                      <a:pt x="958" y="125"/>
                    </a:cubicBezTo>
                    <a:cubicBezTo>
                      <a:pt x="958" y="125"/>
                      <a:pt x="958" y="125"/>
                      <a:pt x="958" y="125"/>
                    </a:cubicBezTo>
                    <a:cubicBezTo>
                      <a:pt x="958" y="125"/>
                      <a:pt x="958" y="125"/>
                      <a:pt x="958" y="125"/>
                    </a:cubicBezTo>
                    <a:close/>
                    <a:moveTo>
                      <a:pt x="987" y="123"/>
                    </a:moveTo>
                    <a:cubicBezTo>
                      <a:pt x="981" y="124"/>
                      <a:pt x="975" y="127"/>
                      <a:pt x="975" y="133"/>
                    </a:cubicBezTo>
                    <a:cubicBezTo>
                      <a:pt x="968" y="133"/>
                      <a:pt x="958" y="128"/>
                      <a:pt x="958" y="120"/>
                    </a:cubicBezTo>
                    <a:cubicBezTo>
                      <a:pt x="958" y="112"/>
                      <a:pt x="968" y="109"/>
                      <a:pt x="975" y="109"/>
                    </a:cubicBezTo>
                    <a:cubicBezTo>
                      <a:pt x="974" y="116"/>
                      <a:pt x="980" y="121"/>
                      <a:pt x="987" y="123"/>
                    </a:cubicBezTo>
                    <a:close/>
                    <a:moveTo>
                      <a:pt x="978" y="106"/>
                    </a:moveTo>
                    <a:cubicBezTo>
                      <a:pt x="982" y="99"/>
                      <a:pt x="992" y="100"/>
                      <a:pt x="998" y="102"/>
                    </a:cubicBezTo>
                    <a:cubicBezTo>
                      <a:pt x="994" y="108"/>
                      <a:pt x="991" y="115"/>
                      <a:pt x="990" y="122"/>
                    </a:cubicBezTo>
                    <a:cubicBezTo>
                      <a:pt x="990" y="122"/>
                      <a:pt x="990" y="122"/>
                      <a:pt x="990" y="122"/>
                    </a:cubicBezTo>
                    <a:cubicBezTo>
                      <a:pt x="982" y="122"/>
                      <a:pt x="973" y="114"/>
                      <a:pt x="978" y="106"/>
                    </a:cubicBezTo>
                    <a:close/>
                    <a:moveTo>
                      <a:pt x="990" y="124"/>
                    </a:moveTo>
                    <a:cubicBezTo>
                      <a:pt x="989" y="130"/>
                      <a:pt x="990" y="135"/>
                      <a:pt x="992" y="140"/>
                    </a:cubicBezTo>
                    <a:cubicBezTo>
                      <a:pt x="992" y="142"/>
                      <a:pt x="993" y="143"/>
                      <a:pt x="993" y="144"/>
                    </a:cubicBezTo>
                    <a:cubicBezTo>
                      <a:pt x="986" y="145"/>
                      <a:pt x="978" y="143"/>
                      <a:pt x="976" y="136"/>
                    </a:cubicBezTo>
                    <a:cubicBezTo>
                      <a:pt x="975" y="127"/>
                      <a:pt x="983" y="125"/>
                      <a:pt x="990" y="124"/>
                    </a:cubicBezTo>
                    <a:close/>
                    <a:moveTo>
                      <a:pt x="1018" y="67"/>
                    </a:moveTo>
                    <a:cubicBezTo>
                      <a:pt x="1011" y="75"/>
                      <a:pt x="1006" y="84"/>
                      <a:pt x="1006" y="95"/>
                    </a:cubicBezTo>
                    <a:cubicBezTo>
                      <a:pt x="996" y="88"/>
                      <a:pt x="984" y="88"/>
                      <a:pt x="973" y="91"/>
                    </a:cubicBezTo>
                    <a:cubicBezTo>
                      <a:pt x="976" y="72"/>
                      <a:pt x="998" y="56"/>
                      <a:pt x="1016" y="63"/>
                    </a:cubicBezTo>
                    <a:cubicBezTo>
                      <a:pt x="1016" y="63"/>
                      <a:pt x="1016" y="63"/>
                      <a:pt x="1017" y="63"/>
                    </a:cubicBezTo>
                    <a:cubicBezTo>
                      <a:pt x="1018" y="64"/>
                      <a:pt x="1019" y="64"/>
                      <a:pt x="1020" y="65"/>
                    </a:cubicBezTo>
                    <a:cubicBezTo>
                      <a:pt x="1020" y="65"/>
                      <a:pt x="1020" y="65"/>
                      <a:pt x="1020" y="65"/>
                    </a:cubicBezTo>
                    <a:cubicBezTo>
                      <a:pt x="1019" y="66"/>
                      <a:pt x="1018" y="66"/>
                      <a:pt x="1018" y="67"/>
                    </a:cubicBezTo>
                    <a:close/>
                    <a:moveTo>
                      <a:pt x="971" y="90"/>
                    </a:moveTo>
                    <a:cubicBezTo>
                      <a:pt x="971" y="90"/>
                      <a:pt x="971" y="90"/>
                      <a:pt x="971" y="90"/>
                    </a:cubicBezTo>
                    <a:cubicBezTo>
                      <a:pt x="967" y="90"/>
                      <a:pt x="963" y="90"/>
                      <a:pt x="959" y="88"/>
                    </a:cubicBezTo>
                    <a:cubicBezTo>
                      <a:pt x="955" y="87"/>
                      <a:pt x="948" y="84"/>
                      <a:pt x="949" y="79"/>
                    </a:cubicBezTo>
                    <a:cubicBezTo>
                      <a:pt x="950" y="74"/>
                      <a:pt x="957" y="73"/>
                      <a:pt x="961" y="73"/>
                    </a:cubicBezTo>
                    <a:cubicBezTo>
                      <a:pt x="967" y="73"/>
                      <a:pt x="972" y="75"/>
                      <a:pt x="977" y="76"/>
                    </a:cubicBezTo>
                    <a:cubicBezTo>
                      <a:pt x="974" y="80"/>
                      <a:pt x="972" y="85"/>
                      <a:pt x="971" y="90"/>
                    </a:cubicBezTo>
                    <a:close/>
                    <a:moveTo>
                      <a:pt x="967" y="66"/>
                    </a:moveTo>
                    <a:cubicBezTo>
                      <a:pt x="964" y="63"/>
                      <a:pt x="961" y="57"/>
                      <a:pt x="966" y="54"/>
                    </a:cubicBezTo>
                    <a:cubicBezTo>
                      <a:pt x="970" y="51"/>
                      <a:pt x="976" y="55"/>
                      <a:pt x="979" y="58"/>
                    </a:cubicBezTo>
                    <a:cubicBezTo>
                      <a:pt x="982" y="60"/>
                      <a:pt x="985" y="63"/>
                      <a:pt x="988" y="66"/>
                    </a:cubicBezTo>
                    <a:cubicBezTo>
                      <a:pt x="985" y="68"/>
                      <a:pt x="981" y="71"/>
                      <a:pt x="979" y="75"/>
                    </a:cubicBezTo>
                    <a:cubicBezTo>
                      <a:pt x="975" y="72"/>
                      <a:pt x="971" y="70"/>
                      <a:pt x="967" y="66"/>
                    </a:cubicBezTo>
                    <a:close/>
                    <a:moveTo>
                      <a:pt x="984" y="51"/>
                    </a:moveTo>
                    <a:cubicBezTo>
                      <a:pt x="983" y="46"/>
                      <a:pt x="983" y="38"/>
                      <a:pt x="990" y="39"/>
                    </a:cubicBezTo>
                    <a:cubicBezTo>
                      <a:pt x="994" y="39"/>
                      <a:pt x="996" y="45"/>
                      <a:pt x="998" y="49"/>
                    </a:cubicBezTo>
                    <a:cubicBezTo>
                      <a:pt x="999" y="52"/>
                      <a:pt x="1000" y="57"/>
                      <a:pt x="1001" y="61"/>
                    </a:cubicBezTo>
                    <a:cubicBezTo>
                      <a:pt x="997" y="61"/>
                      <a:pt x="994" y="63"/>
                      <a:pt x="990" y="65"/>
                    </a:cubicBezTo>
                    <a:cubicBezTo>
                      <a:pt x="990" y="65"/>
                      <a:pt x="990" y="65"/>
                      <a:pt x="990" y="65"/>
                    </a:cubicBezTo>
                    <a:cubicBezTo>
                      <a:pt x="987" y="61"/>
                      <a:pt x="985" y="56"/>
                      <a:pt x="984" y="51"/>
                    </a:cubicBezTo>
                    <a:close/>
                    <a:moveTo>
                      <a:pt x="1003" y="60"/>
                    </a:moveTo>
                    <a:cubicBezTo>
                      <a:pt x="1004" y="53"/>
                      <a:pt x="1004" y="37"/>
                      <a:pt x="1015" y="39"/>
                    </a:cubicBezTo>
                    <a:cubicBezTo>
                      <a:pt x="1020" y="40"/>
                      <a:pt x="1019" y="46"/>
                      <a:pt x="1019" y="50"/>
                    </a:cubicBezTo>
                    <a:cubicBezTo>
                      <a:pt x="1018" y="54"/>
                      <a:pt x="1017" y="57"/>
                      <a:pt x="1015" y="61"/>
                    </a:cubicBezTo>
                    <a:cubicBezTo>
                      <a:pt x="1013" y="60"/>
                      <a:pt x="1010" y="60"/>
                      <a:pt x="1007" y="60"/>
                    </a:cubicBezTo>
                    <a:cubicBezTo>
                      <a:pt x="1006" y="60"/>
                      <a:pt x="1005" y="60"/>
                      <a:pt x="1003" y="60"/>
                    </a:cubicBezTo>
                    <a:close/>
                    <a:moveTo>
                      <a:pt x="1021" y="64"/>
                    </a:moveTo>
                    <a:cubicBezTo>
                      <a:pt x="1020" y="63"/>
                      <a:pt x="1019" y="62"/>
                      <a:pt x="1018" y="62"/>
                    </a:cubicBezTo>
                    <a:cubicBezTo>
                      <a:pt x="1022" y="57"/>
                      <a:pt x="1033" y="43"/>
                      <a:pt x="1038" y="51"/>
                    </a:cubicBezTo>
                    <a:cubicBezTo>
                      <a:pt x="1032" y="54"/>
                      <a:pt x="1026" y="59"/>
                      <a:pt x="1021" y="64"/>
                    </a:cubicBezTo>
                    <a:close/>
                    <a:moveTo>
                      <a:pt x="1019" y="30"/>
                    </a:moveTo>
                    <a:cubicBezTo>
                      <a:pt x="1025" y="31"/>
                      <a:pt x="1028" y="37"/>
                      <a:pt x="1028" y="43"/>
                    </a:cubicBezTo>
                    <a:cubicBezTo>
                      <a:pt x="1028" y="44"/>
                      <a:pt x="1028" y="45"/>
                      <a:pt x="1029" y="44"/>
                    </a:cubicBezTo>
                    <a:cubicBezTo>
                      <a:pt x="1035" y="41"/>
                      <a:pt x="1044" y="39"/>
                      <a:pt x="1048" y="46"/>
                    </a:cubicBezTo>
                    <a:cubicBezTo>
                      <a:pt x="1046" y="47"/>
                      <a:pt x="1044" y="48"/>
                      <a:pt x="1042" y="49"/>
                    </a:cubicBezTo>
                    <a:cubicBezTo>
                      <a:pt x="1041" y="49"/>
                      <a:pt x="1040" y="50"/>
                      <a:pt x="1039" y="50"/>
                    </a:cubicBezTo>
                    <a:cubicBezTo>
                      <a:pt x="1034" y="42"/>
                      <a:pt x="1023" y="53"/>
                      <a:pt x="1018" y="60"/>
                    </a:cubicBezTo>
                    <a:cubicBezTo>
                      <a:pt x="1020" y="52"/>
                      <a:pt x="1024" y="39"/>
                      <a:pt x="1015" y="37"/>
                    </a:cubicBezTo>
                    <a:cubicBezTo>
                      <a:pt x="1005" y="35"/>
                      <a:pt x="1002" y="48"/>
                      <a:pt x="1002" y="57"/>
                    </a:cubicBezTo>
                    <a:cubicBezTo>
                      <a:pt x="1001" y="53"/>
                      <a:pt x="1000" y="50"/>
                      <a:pt x="998" y="46"/>
                    </a:cubicBezTo>
                    <a:cubicBezTo>
                      <a:pt x="997" y="42"/>
                      <a:pt x="994" y="37"/>
                      <a:pt x="989" y="37"/>
                    </a:cubicBezTo>
                    <a:cubicBezTo>
                      <a:pt x="983" y="38"/>
                      <a:pt x="981" y="44"/>
                      <a:pt x="982" y="49"/>
                    </a:cubicBezTo>
                    <a:cubicBezTo>
                      <a:pt x="983" y="53"/>
                      <a:pt x="984" y="58"/>
                      <a:pt x="986" y="62"/>
                    </a:cubicBezTo>
                    <a:cubicBezTo>
                      <a:pt x="984" y="59"/>
                      <a:pt x="981" y="57"/>
                      <a:pt x="978" y="55"/>
                    </a:cubicBezTo>
                    <a:cubicBezTo>
                      <a:pt x="974" y="53"/>
                      <a:pt x="968" y="50"/>
                      <a:pt x="964" y="53"/>
                    </a:cubicBezTo>
                    <a:cubicBezTo>
                      <a:pt x="956" y="60"/>
                      <a:pt x="966" y="69"/>
                      <a:pt x="974" y="74"/>
                    </a:cubicBezTo>
                    <a:cubicBezTo>
                      <a:pt x="969" y="72"/>
                      <a:pt x="963" y="71"/>
                      <a:pt x="958" y="72"/>
                    </a:cubicBezTo>
                    <a:cubicBezTo>
                      <a:pt x="954" y="72"/>
                      <a:pt x="949" y="74"/>
                      <a:pt x="948" y="78"/>
                    </a:cubicBezTo>
                    <a:cubicBezTo>
                      <a:pt x="946" y="83"/>
                      <a:pt x="951" y="87"/>
                      <a:pt x="955" y="89"/>
                    </a:cubicBezTo>
                    <a:cubicBezTo>
                      <a:pt x="960" y="91"/>
                      <a:pt x="965" y="92"/>
                      <a:pt x="970" y="92"/>
                    </a:cubicBezTo>
                    <a:cubicBezTo>
                      <a:pt x="966" y="93"/>
                      <a:pt x="962" y="95"/>
                      <a:pt x="958" y="97"/>
                    </a:cubicBezTo>
                    <a:cubicBezTo>
                      <a:pt x="951" y="95"/>
                      <a:pt x="942" y="92"/>
                      <a:pt x="940" y="84"/>
                    </a:cubicBezTo>
                    <a:cubicBezTo>
                      <a:pt x="939" y="80"/>
                      <a:pt x="940" y="75"/>
                      <a:pt x="943" y="72"/>
                    </a:cubicBezTo>
                    <a:cubicBezTo>
                      <a:pt x="946" y="69"/>
                      <a:pt x="950" y="68"/>
                      <a:pt x="954" y="67"/>
                    </a:cubicBezTo>
                    <a:cubicBezTo>
                      <a:pt x="954" y="67"/>
                      <a:pt x="955" y="66"/>
                      <a:pt x="955" y="65"/>
                    </a:cubicBezTo>
                    <a:cubicBezTo>
                      <a:pt x="951" y="60"/>
                      <a:pt x="951" y="53"/>
                      <a:pt x="956" y="48"/>
                    </a:cubicBezTo>
                    <a:cubicBezTo>
                      <a:pt x="960" y="43"/>
                      <a:pt x="968" y="44"/>
                      <a:pt x="974" y="47"/>
                    </a:cubicBezTo>
                    <a:cubicBezTo>
                      <a:pt x="975" y="47"/>
                      <a:pt x="975" y="46"/>
                      <a:pt x="975" y="46"/>
                    </a:cubicBezTo>
                    <a:cubicBezTo>
                      <a:pt x="973" y="38"/>
                      <a:pt x="977" y="31"/>
                      <a:pt x="984" y="28"/>
                    </a:cubicBezTo>
                    <a:cubicBezTo>
                      <a:pt x="987" y="26"/>
                      <a:pt x="991" y="26"/>
                      <a:pt x="994" y="27"/>
                    </a:cubicBezTo>
                    <a:cubicBezTo>
                      <a:pt x="998" y="29"/>
                      <a:pt x="1000" y="32"/>
                      <a:pt x="1001" y="36"/>
                    </a:cubicBezTo>
                    <a:cubicBezTo>
                      <a:pt x="1001" y="36"/>
                      <a:pt x="1001" y="36"/>
                      <a:pt x="1001" y="36"/>
                    </a:cubicBezTo>
                    <a:cubicBezTo>
                      <a:pt x="1001" y="37"/>
                      <a:pt x="1002" y="37"/>
                      <a:pt x="1002" y="37"/>
                    </a:cubicBezTo>
                    <a:cubicBezTo>
                      <a:pt x="1006" y="32"/>
                      <a:pt x="1012" y="29"/>
                      <a:pt x="1019" y="30"/>
                    </a:cubicBezTo>
                    <a:close/>
                    <a:moveTo>
                      <a:pt x="983" y="11"/>
                    </a:moveTo>
                    <a:cubicBezTo>
                      <a:pt x="994" y="8"/>
                      <a:pt x="1005" y="9"/>
                      <a:pt x="1016" y="10"/>
                    </a:cubicBezTo>
                    <a:cubicBezTo>
                      <a:pt x="1013" y="16"/>
                      <a:pt x="1011" y="22"/>
                      <a:pt x="1010" y="29"/>
                    </a:cubicBezTo>
                    <a:cubicBezTo>
                      <a:pt x="1007" y="30"/>
                      <a:pt x="1004" y="32"/>
                      <a:pt x="1002" y="35"/>
                    </a:cubicBezTo>
                    <a:cubicBezTo>
                      <a:pt x="1001" y="31"/>
                      <a:pt x="999" y="28"/>
                      <a:pt x="995" y="26"/>
                    </a:cubicBezTo>
                    <a:cubicBezTo>
                      <a:pt x="992" y="25"/>
                      <a:pt x="988" y="25"/>
                      <a:pt x="984" y="26"/>
                    </a:cubicBezTo>
                    <a:cubicBezTo>
                      <a:pt x="977" y="29"/>
                      <a:pt x="972" y="37"/>
                      <a:pt x="973" y="45"/>
                    </a:cubicBezTo>
                    <a:cubicBezTo>
                      <a:pt x="967" y="42"/>
                      <a:pt x="960" y="42"/>
                      <a:pt x="955" y="47"/>
                    </a:cubicBezTo>
                    <a:cubicBezTo>
                      <a:pt x="949" y="52"/>
                      <a:pt x="949" y="59"/>
                      <a:pt x="953" y="65"/>
                    </a:cubicBezTo>
                    <a:cubicBezTo>
                      <a:pt x="945" y="67"/>
                      <a:pt x="937" y="75"/>
                      <a:pt x="938" y="83"/>
                    </a:cubicBezTo>
                    <a:cubicBezTo>
                      <a:pt x="940" y="92"/>
                      <a:pt x="948" y="96"/>
                      <a:pt x="956" y="98"/>
                    </a:cubicBezTo>
                    <a:cubicBezTo>
                      <a:pt x="954" y="99"/>
                      <a:pt x="953" y="100"/>
                      <a:pt x="951" y="101"/>
                    </a:cubicBezTo>
                    <a:cubicBezTo>
                      <a:pt x="944" y="104"/>
                      <a:pt x="938" y="108"/>
                      <a:pt x="931" y="112"/>
                    </a:cubicBezTo>
                    <a:cubicBezTo>
                      <a:pt x="929" y="108"/>
                      <a:pt x="927" y="103"/>
                      <a:pt x="926" y="98"/>
                    </a:cubicBezTo>
                    <a:cubicBezTo>
                      <a:pt x="925" y="93"/>
                      <a:pt x="924" y="88"/>
                      <a:pt x="924" y="83"/>
                    </a:cubicBezTo>
                    <a:cubicBezTo>
                      <a:pt x="924" y="72"/>
                      <a:pt x="927" y="62"/>
                      <a:pt x="931" y="52"/>
                    </a:cubicBezTo>
                    <a:cubicBezTo>
                      <a:pt x="940" y="31"/>
                      <a:pt x="961" y="16"/>
                      <a:pt x="983" y="11"/>
                    </a:cubicBezTo>
                    <a:close/>
                    <a:moveTo>
                      <a:pt x="951" y="7"/>
                    </a:moveTo>
                    <a:cubicBezTo>
                      <a:pt x="955" y="11"/>
                      <a:pt x="956" y="15"/>
                      <a:pt x="959" y="19"/>
                    </a:cubicBezTo>
                    <a:cubicBezTo>
                      <a:pt x="956" y="21"/>
                      <a:pt x="952" y="23"/>
                      <a:pt x="949" y="26"/>
                    </a:cubicBezTo>
                    <a:cubicBezTo>
                      <a:pt x="949" y="26"/>
                      <a:pt x="949" y="27"/>
                      <a:pt x="948" y="27"/>
                    </a:cubicBezTo>
                    <a:cubicBezTo>
                      <a:pt x="945" y="23"/>
                      <a:pt x="941" y="20"/>
                      <a:pt x="938" y="16"/>
                    </a:cubicBezTo>
                    <a:cubicBezTo>
                      <a:pt x="942" y="13"/>
                      <a:pt x="947" y="10"/>
                      <a:pt x="951" y="7"/>
                    </a:cubicBezTo>
                    <a:close/>
                    <a:moveTo>
                      <a:pt x="928" y="25"/>
                    </a:moveTo>
                    <a:cubicBezTo>
                      <a:pt x="931" y="22"/>
                      <a:pt x="934" y="19"/>
                      <a:pt x="937" y="17"/>
                    </a:cubicBezTo>
                    <a:cubicBezTo>
                      <a:pt x="940" y="21"/>
                      <a:pt x="944" y="24"/>
                      <a:pt x="947" y="28"/>
                    </a:cubicBezTo>
                    <a:cubicBezTo>
                      <a:pt x="944" y="30"/>
                      <a:pt x="941" y="33"/>
                      <a:pt x="939" y="36"/>
                    </a:cubicBezTo>
                    <a:cubicBezTo>
                      <a:pt x="935" y="33"/>
                      <a:pt x="930" y="31"/>
                      <a:pt x="927" y="27"/>
                    </a:cubicBezTo>
                    <a:cubicBezTo>
                      <a:pt x="927" y="26"/>
                      <a:pt x="928" y="26"/>
                      <a:pt x="928" y="25"/>
                    </a:cubicBezTo>
                    <a:close/>
                    <a:moveTo>
                      <a:pt x="926" y="28"/>
                    </a:moveTo>
                    <a:cubicBezTo>
                      <a:pt x="929" y="32"/>
                      <a:pt x="934" y="34"/>
                      <a:pt x="938" y="37"/>
                    </a:cubicBezTo>
                    <a:cubicBezTo>
                      <a:pt x="935" y="40"/>
                      <a:pt x="933" y="44"/>
                      <a:pt x="931" y="48"/>
                    </a:cubicBezTo>
                    <a:cubicBezTo>
                      <a:pt x="927" y="46"/>
                      <a:pt x="922" y="45"/>
                      <a:pt x="917" y="42"/>
                    </a:cubicBezTo>
                    <a:cubicBezTo>
                      <a:pt x="919" y="37"/>
                      <a:pt x="922" y="32"/>
                      <a:pt x="926" y="28"/>
                    </a:cubicBezTo>
                    <a:close/>
                    <a:moveTo>
                      <a:pt x="913" y="56"/>
                    </a:moveTo>
                    <a:cubicBezTo>
                      <a:pt x="914" y="52"/>
                      <a:pt x="915" y="48"/>
                      <a:pt x="917" y="44"/>
                    </a:cubicBezTo>
                    <a:cubicBezTo>
                      <a:pt x="921" y="46"/>
                      <a:pt x="926" y="47"/>
                      <a:pt x="930" y="49"/>
                    </a:cubicBezTo>
                    <a:cubicBezTo>
                      <a:pt x="930" y="50"/>
                      <a:pt x="930" y="50"/>
                      <a:pt x="930" y="50"/>
                    </a:cubicBezTo>
                    <a:cubicBezTo>
                      <a:pt x="928" y="55"/>
                      <a:pt x="926" y="60"/>
                      <a:pt x="925" y="65"/>
                    </a:cubicBezTo>
                    <a:cubicBezTo>
                      <a:pt x="920" y="63"/>
                      <a:pt x="916" y="64"/>
                      <a:pt x="911" y="63"/>
                    </a:cubicBezTo>
                    <a:cubicBezTo>
                      <a:pt x="912" y="61"/>
                      <a:pt x="912" y="59"/>
                      <a:pt x="913" y="56"/>
                    </a:cubicBezTo>
                    <a:close/>
                    <a:moveTo>
                      <a:pt x="911" y="65"/>
                    </a:moveTo>
                    <a:cubicBezTo>
                      <a:pt x="916" y="66"/>
                      <a:pt x="920" y="65"/>
                      <a:pt x="924" y="66"/>
                    </a:cubicBezTo>
                    <a:cubicBezTo>
                      <a:pt x="923" y="71"/>
                      <a:pt x="923" y="75"/>
                      <a:pt x="923" y="79"/>
                    </a:cubicBezTo>
                    <a:cubicBezTo>
                      <a:pt x="923" y="81"/>
                      <a:pt x="923" y="82"/>
                      <a:pt x="923" y="84"/>
                    </a:cubicBezTo>
                    <a:cubicBezTo>
                      <a:pt x="918" y="84"/>
                      <a:pt x="914" y="84"/>
                      <a:pt x="910" y="85"/>
                    </a:cubicBezTo>
                    <a:cubicBezTo>
                      <a:pt x="910" y="78"/>
                      <a:pt x="910" y="71"/>
                      <a:pt x="911" y="65"/>
                    </a:cubicBezTo>
                    <a:close/>
                    <a:moveTo>
                      <a:pt x="910" y="91"/>
                    </a:moveTo>
                    <a:cubicBezTo>
                      <a:pt x="910" y="89"/>
                      <a:pt x="910" y="88"/>
                      <a:pt x="910" y="86"/>
                    </a:cubicBezTo>
                    <a:cubicBezTo>
                      <a:pt x="914" y="86"/>
                      <a:pt x="918" y="86"/>
                      <a:pt x="923" y="86"/>
                    </a:cubicBezTo>
                    <a:cubicBezTo>
                      <a:pt x="923" y="89"/>
                      <a:pt x="923" y="93"/>
                      <a:pt x="924" y="97"/>
                    </a:cubicBezTo>
                    <a:cubicBezTo>
                      <a:pt x="924" y="98"/>
                      <a:pt x="925" y="100"/>
                      <a:pt x="925" y="102"/>
                    </a:cubicBezTo>
                    <a:cubicBezTo>
                      <a:pt x="921" y="103"/>
                      <a:pt x="917" y="104"/>
                      <a:pt x="912" y="105"/>
                    </a:cubicBezTo>
                    <a:cubicBezTo>
                      <a:pt x="911" y="100"/>
                      <a:pt x="911" y="96"/>
                      <a:pt x="910" y="91"/>
                    </a:cubicBezTo>
                    <a:close/>
                    <a:moveTo>
                      <a:pt x="913" y="106"/>
                    </a:moveTo>
                    <a:cubicBezTo>
                      <a:pt x="917" y="106"/>
                      <a:pt x="921" y="104"/>
                      <a:pt x="925" y="103"/>
                    </a:cubicBezTo>
                    <a:cubicBezTo>
                      <a:pt x="926" y="107"/>
                      <a:pt x="928" y="110"/>
                      <a:pt x="930" y="113"/>
                    </a:cubicBezTo>
                    <a:cubicBezTo>
                      <a:pt x="927" y="115"/>
                      <a:pt x="924" y="117"/>
                      <a:pt x="921" y="118"/>
                    </a:cubicBezTo>
                    <a:cubicBezTo>
                      <a:pt x="920" y="119"/>
                      <a:pt x="919" y="119"/>
                      <a:pt x="918" y="119"/>
                    </a:cubicBezTo>
                    <a:cubicBezTo>
                      <a:pt x="915" y="116"/>
                      <a:pt x="914" y="111"/>
                      <a:pt x="913" y="106"/>
                    </a:cubicBezTo>
                    <a:close/>
                    <a:moveTo>
                      <a:pt x="896" y="38"/>
                    </a:moveTo>
                    <a:cubicBezTo>
                      <a:pt x="892" y="36"/>
                      <a:pt x="889" y="32"/>
                      <a:pt x="890" y="28"/>
                    </a:cubicBezTo>
                    <a:cubicBezTo>
                      <a:pt x="891" y="23"/>
                      <a:pt x="898" y="22"/>
                      <a:pt x="902" y="22"/>
                    </a:cubicBezTo>
                    <a:cubicBezTo>
                      <a:pt x="907" y="22"/>
                      <a:pt x="911" y="25"/>
                      <a:pt x="915" y="27"/>
                    </a:cubicBezTo>
                    <a:cubicBezTo>
                      <a:pt x="911" y="33"/>
                      <a:pt x="908" y="39"/>
                      <a:pt x="906" y="45"/>
                    </a:cubicBezTo>
                    <a:cubicBezTo>
                      <a:pt x="902" y="43"/>
                      <a:pt x="899" y="41"/>
                      <a:pt x="896" y="38"/>
                    </a:cubicBezTo>
                    <a:close/>
                    <a:moveTo>
                      <a:pt x="888" y="65"/>
                    </a:moveTo>
                    <a:cubicBezTo>
                      <a:pt x="885" y="64"/>
                      <a:pt x="880" y="61"/>
                      <a:pt x="880" y="57"/>
                    </a:cubicBezTo>
                    <a:cubicBezTo>
                      <a:pt x="879" y="51"/>
                      <a:pt x="885" y="48"/>
                      <a:pt x="890" y="47"/>
                    </a:cubicBezTo>
                    <a:cubicBezTo>
                      <a:pt x="892" y="46"/>
                      <a:pt x="895" y="46"/>
                      <a:pt x="897" y="46"/>
                    </a:cubicBezTo>
                    <a:cubicBezTo>
                      <a:pt x="900" y="46"/>
                      <a:pt x="903" y="46"/>
                      <a:pt x="905" y="48"/>
                    </a:cubicBezTo>
                    <a:cubicBezTo>
                      <a:pt x="903" y="53"/>
                      <a:pt x="901" y="58"/>
                      <a:pt x="901" y="64"/>
                    </a:cubicBezTo>
                    <a:cubicBezTo>
                      <a:pt x="900" y="66"/>
                      <a:pt x="900" y="68"/>
                      <a:pt x="900" y="69"/>
                    </a:cubicBezTo>
                    <a:cubicBezTo>
                      <a:pt x="896" y="68"/>
                      <a:pt x="892" y="67"/>
                      <a:pt x="888" y="65"/>
                    </a:cubicBezTo>
                    <a:close/>
                    <a:moveTo>
                      <a:pt x="885" y="92"/>
                    </a:moveTo>
                    <a:cubicBezTo>
                      <a:pt x="881" y="91"/>
                      <a:pt x="876" y="89"/>
                      <a:pt x="874" y="85"/>
                    </a:cubicBezTo>
                    <a:cubicBezTo>
                      <a:pt x="873" y="80"/>
                      <a:pt x="880" y="76"/>
                      <a:pt x="884" y="75"/>
                    </a:cubicBezTo>
                    <a:cubicBezTo>
                      <a:pt x="886" y="74"/>
                      <a:pt x="889" y="73"/>
                      <a:pt x="892" y="73"/>
                    </a:cubicBezTo>
                    <a:cubicBezTo>
                      <a:pt x="894" y="72"/>
                      <a:pt x="897" y="72"/>
                      <a:pt x="900" y="72"/>
                    </a:cubicBezTo>
                    <a:cubicBezTo>
                      <a:pt x="899" y="79"/>
                      <a:pt x="900" y="86"/>
                      <a:pt x="901" y="94"/>
                    </a:cubicBezTo>
                    <a:cubicBezTo>
                      <a:pt x="895" y="94"/>
                      <a:pt x="890" y="94"/>
                      <a:pt x="885" y="92"/>
                    </a:cubicBezTo>
                    <a:close/>
                    <a:moveTo>
                      <a:pt x="883" y="111"/>
                    </a:moveTo>
                    <a:cubicBezTo>
                      <a:pt x="884" y="108"/>
                      <a:pt x="886" y="105"/>
                      <a:pt x="888" y="103"/>
                    </a:cubicBezTo>
                    <a:cubicBezTo>
                      <a:pt x="892" y="99"/>
                      <a:pt x="897" y="98"/>
                      <a:pt x="901" y="96"/>
                    </a:cubicBezTo>
                    <a:cubicBezTo>
                      <a:pt x="901" y="96"/>
                      <a:pt x="901" y="96"/>
                      <a:pt x="901" y="97"/>
                    </a:cubicBezTo>
                    <a:cubicBezTo>
                      <a:pt x="902" y="103"/>
                      <a:pt x="904" y="110"/>
                      <a:pt x="906" y="116"/>
                    </a:cubicBezTo>
                    <a:cubicBezTo>
                      <a:pt x="900" y="117"/>
                      <a:pt x="881" y="121"/>
                      <a:pt x="883" y="111"/>
                    </a:cubicBezTo>
                    <a:close/>
                    <a:moveTo>
                      <a:pt x="907" y="118"/>
                    </a:moveTo>
                    <a:cubicBezTo>
                      <a:pt x="908" y="120"/>
                      <a:pt x="909" y="121"/>
                      <a:pt x="910" y="123"/>
                    </a:cubicBezTo>
                    <a:cubicBezTo>
                      <a:pt x="905" y="125"/>
                      <a:pt x="901" y="126"/>
                      <a:pt x="896" y="127"/>
                    </a:cubicBezTo>
                    <a:cubicBezTo>
                      <a:pt x="898" y="123"/>
                      <a:pt x="903" y="119"/>
                      <a:pt x="907" y="118"/>
                    </a:cubicBezTo>
                    <a:close/>
                    <a:moveTo>
                      <a:pt x="900" y="128"/>
                    </a:moveTo>
                    <a:cubicBezTo>
                      <a:pt x="911" y="125"/>
                      <a:pt x="922" y="120"/>
                      <a:pt x="932" y="114"/>
                    </a:cubicBezTo>
                    <a:cubicBezTo>
                      <a:pt x="942" y="108"/>
                      <a:pt x="951" y="102"/>
                      <a:pt x="961" y="98"/>
                    </a:cubicBezTo>
                    <a:cubicBezTo>
                      <a:pt x="970" y="93"/>
                      <a:pt x="981" y="90"/>
                      <a:pt x="992" y="91"/>
                    </a:cubicBezTo>
                    <a:cubicBezTo>
                      <a:pt x="996" y="91"/>
                      <a:pt x="1001" y="93"/>
                      <a:pt x="1005" y="96"/>
                    </a:cubicBezTo>
                    <a:cubicBezTo>
                      <a:pt x="1003" y="97"/>
                      <a:pt x="1001" y="99"/>
                      <a:pt x="999" y="101"/>
                    </a:cubicBezTo>
                    <a:cubicBezTo>
                      <a:pt x="992" y="98"/>
                      <a:pt x="981" y="98"/>
                      <a:pt x="976" y="106"/>
                    </a:cubicBezTo>
                    <a:cubicBezTo>
                      <a:pt x="976" y="107"/>
                      <a:pt x="976" y="107"/>
                      <a:pt x="976" y="108"/>
                    </a:cubicBezTo>
                    <a:cubicBezTo>
                      <a:pt x="968" y="106"/>
                      <a:pt x="958" y="111"/>
                      <a:pt x="957" y="120"/>
                    </a:cubicBezTo>
                    <a:cubicBezTo>
                      <a:pt x="955" y="116"/>
                      <a:pt x="952" y="113"/>
                      <a:pt x="949" y="111"/>
                    </a:cubicBezTo>
                    <a:cubicBezTo>
                      <a:pt x="946" y="109"/>
                      <a:pt x="941" y="109"/>
                      <a:pt x="939" y="114"/>
                    </a:cubicBezTo>
                    <a:cubicBezTo>
                      <a:pt x="938" y="117"/>
                      <a:pt x="943" y="120"/>
                      <a:pt x="946" y="121"/>
                    </a:cubicBezTo>
                    <a:cubicBezTo>
                      <a:pt x="948" y="122"/>
                      <a:pt x="951" y="123"/>
                      <a:pt x="954" y="124"/>
                    </a:cubicBezTo>
                    <a:cubicBezTo>
                      <a:pt x="945" y="125"/>
                      <a:pt x="935" y="125"/>
                      <a:pt x="927" y="129"/>
                    </a:cubicBezTo>
                    <a:cubicBezTo>
                      <a:pt x="922" y="131"/>
                      <a:pt x="917" y="137"/>
                      <a:pt x="918" y="142"/>
                    </a:cubicBezTo>
                    <a:cubicBezTo>
                      <a:pt x="918" y="145"/>
                      <a:pt x="921" y="146"/>
                      <a:pt x="923" y="146"/>
                    </a:cubicBezTo>
                    <a:cubicBezTo>
                      <a:pt x="927" y="147"/>
                      <a:pt x="931" y="145"/>
                      <a:pt x="934" y="143"/>
                    </a:cubicBezTo>
                    <a:cubicBezTo>
                      <a:pt x="938" y="141"/>
                      <a:pt x="941" y="139"/>
                      <a:pt x="945" y="136"/>
                    </a:cubicBezTo>
                    <a:cubicBezTo>
                      <a:pt x="949" y="134"/>
                      <a:pt x="953" y="131"/>
                      <a:pt x="957" y="128"/>
                    </a:cubicBezTo>
                    <a:cubicBezTo>
                      <a:pt x="952" y="134"/>
                      <a:pt x="942" y="148"/>
                      <a:pt x="952" y="151"/>
                    </a:cubicBezTo>
                    <a:cubicBezTo>
                      <a:pt x="964" y="155"/>
                      <a:pt x="963" y="136"/>
                      <a:pt x="960" y="128"/>
                    </a:cubicBezTo>
                    <a:cubicBezTo>
                      <a:pt x="964" y="132"/>
                      <a:pt x="970" y="135"/>
                      <a:pt x="975" y="135"/>
                    </a:cubicBezTo>
                    <a:cubicBezTo>
                      <a:pt x="975" y="135"/>
                      <a:pt x="975" y="135"/>
                      <a:pt x="975" y="135"/>
                    </a:cubicBezTo>
                    <a:cubicBezTo>
                      <a:pt x="976" y="144"/>
                      <a:pt x="985" y="147"/>
                      <a:pt x="994" y="146"/>
                    </a:cubicBezTo>
                    <a:cubicBezTo>
                      <a:pt x="994" y="147"/>
                      <a:pt x="995" y="147"/>
                      <a:pt x="995" y="148"/>
                    </a:cubicBezTo>
                    <a:cubicBezTo>
                      <a:pt x="991" y="151"/>
                      <a:pt x="987" y="152"/>
                      <a:pt x="983" y="154"/>
                    </a:cubicBezTo>
                    <a:cubicBezTo>
                      <a:pt x="978" y="155"/>
                      <a:pt x="974" y="157"/>
                      <a:pt x="969" y="158"/>
                    </a:cubicBezTo>
                    <a:cubicBezTo>
                      <a:pt x="963" y="159"/>
                      <a:pt x="956" y="160"/>
                      <a:pt x="950" y="160"/>
                    </a:cubicBezTo>
                    <a:cubicBezTo>
                      <a:pt x="944" y="160"/>
                      <a:pt x="938" y="159"/>
                      <a:pt x="932" y="159"/>
                    </a:cubicBezTo>
                    <a:cubicBezTo>
                      <a:pt x="932" y="158"/>
                      <a:pt x="932" y="158"/>
                      <a:pt x="932" y="158"/>
                    </a:cubicBezTo>
                    <a:cubicBezTo>
                      <a:pt x="932" y="158"/>
                      <a:pt x="931" y="158"/>
                      <a:pt x="931" y="158"/>
                    </a:cubicBezTo>
                    <a:cubicBezTo>
                      <a:pt x="919" y="156"/>
                      <a:pt x="908" y="152"/>
                      <a:pt x="897" y="147"/>
                    </a:cubicBezTo>
                    <a:cubicBezTo>
                      <a:pt x="888" y="142"/>
                      <a:pt x="879" y="136"/>
                      <a:pt x="871" y="129"/>
                    </a:cubicBezTo>
                    <a:cubicBezTo>
                      <a:pt x="880" y="131"/>
                      <a:pt x="890" y="130"/>
                      <a:pt x="900" y="128"/>
                    </a:cubicBezTo>
                    <a:close/>
                    <a:moveTo>
                      <a:pt x="956" y="123"/>
                    </a:moveTo>
                    <a:cubicBezTo>
                      <a:pt x="954" y="122"/>
                      <a:pt x="952" y="122"/>
                      <a:pt x="949" y="121"/>
                    </a:cubicBezTo>
                    <a:cubicBezTo>
                      <a:pt x="947" y="120"/>
                      <a:pt x="942" y="118"/>
                      <a:pt x="941" y="116"/>
                    </a:cubicBezTo>
                    <a:cubicBezTo>
                      <a:pt x="940" y="114"/>
                      <a:pt x="942" y="113"/>
                      <a:pt x="943" y="112"/>
                    </a:cubicBezTo>
                    <a:cubicBezTo>
                      <a:pt x="945" y="111"/>
                      <a:pt x="947" y="111"/>
                      <a:pt x="949" y="113"/>
                    </a:cubicBezTo>
                    <a:cubicBezTo>
                      <a:pt x="952" y="115"/>
                      <a:pt x="955" y="119"/>
                      <a:pt x="956" y="123"/>
                    </a:cubicBezTo>
                    <a:close/>
                    <a:moveTo>
                      <a:pt x="875" y="121"/>
                    </a:moveTo>
                    <a:cubicBezTo>
                      <a:pt x="878" y="123"/>
                      <a:pt x="881" y="124"/>
                      <a:pt x="884" y="125"/>
                    </a:cubicBezTo>
                    <a:cubicBezTo>
                      <a:pt x="883" y="126"/>
                      <a:pt x="883" y="127"/>
                      <a:pt x="882" y="128"/>
                    </a:cubicBezTo>
                    <a:cubicBezTo>
                      <a:pt x="877" y="128"/>
                      <a:pt x="873" y="127"/>
                      <a:pt x="868" y="126"/>
                    </a:cubicBezTo>
                    <a:cubicBezTo>
                      <a:pt x="867" y="125"/>
                      <a:pt x="867" y="126"/>
                      <a:pt x="867" y="127"/>
                    </a:cubicBezTo>
                    <a:cubicBezTo>
                      <a:pt x="867" y="127"/>
                      <a:pt x="867" y="127"/>
                      <a:pt x="867" y="127"/>
                    </a:cubicBezTo>
                    <a:cubicBezTo>
                      <a:pt x="876" y="136"/>
                      <a:pt x="886" y="143"/>
                      <a:pt x="897" y="149"/>
                    </a:cubicBezTo>
                    <a:cubicBezTo>
                      <a:pt x="900" y="150"/>
                      <a:pt x="903" y="152"/>
                      <a:pt x="906" y="153"/>
                    </a:cubicBezTo>
                    <a:cubicBezTo>
                      <a:pt x="884" y="156"/>
                      <a:pt x="864" y="164"/>
                      <a:pt x="845" y="175"/>
                    </a:cubicBezTo>
                    <a:cubicBezTo>
                      <a:pt x="827" y="186"/>
                      <a:pt x="810" y="201"/>
                      <a:pt x="797" y="218"/>
                    </a:cubicBezTo>
                    <a:cubicBezTo>
                      <a:pt x="783" y="236"/>
                      <a:pt x="776" y="258"/>
                      <a:pt x="775" y="281"/>
                    </a:cubicBezTo>
                    <a:cubicBezTo>
                      <a:pt x="774" y="290"/>
                      <a:pt x="775" y="299"/>
                      <a:pt x="777" y="308"/>
                    </a:cubicBezTo>
                    <a:cubicBezTo>
                      <a:pt x="759" y="305"/>
                      <a:pt x="746" y="289"/>
                      <a:pt x="743" y="272"/>
                    </a:cubicBezTo>
                    <a:cubicBezTo>
                      <a:pt x="741" y="261"/>
                      <a:pt x="742" y="249"/>
                      <a:pt x="744" y="238"/>
                    </a:cubicBezTo>
                    <a:cubicBezTo>
                      <a:pt x="747" y="227"/>
                      <a:pt x="750" y="216"/>
                      <a:pt x="756" y="207"/>
                    </a:cubicBezTo>
                    <a:cubicBezTo>
                      <a:pt x="762" y="206"/>
                      <a:pt x="767" y="203"/>
                      <a:pt x="771" y="198"/>
                    </a:cubicBezTo>
                    <a:cubicBezTo>
                      <a:pt x="775" y="193"/>
                      <a:pt x="776" y="186"/>
                      <a:pt x="775" y="180"/>
                    </a:cubicBezTo>
                    <a:cubicBezTo>
                      <a:pt x="775" y="180"/>
                      <a:pt x="775" y="180"/>
                      <a:pt x="775" y="179"/>
                    </a:cubicBezTo>
                    <a:cubicBezTo>
                      <a:pt x="776" y="179"/>
                      <a:pt x="777" y="178"/>
                      <a:pt x="778" y="177"/>
                    </a:cubicBezTo>
                    <a:cubicBezTo>
                      <a:pt x="780" y="175"/>
                      <a:pt x="783" y="174"/>
                      <a:pt x="785" y="173"/>
                    </a:cubicBezTo>
                    <a:cubicBezTo>
                      <a:pt x="789" y="170"/>
                      <a:pt x="794" y="167"/>
                      <a:pt x="798" y="164"/>
                    </a:cubicBezTo>
                    <a:cubicBezTo>
                      <a:pt x="806" y="158"/>
                      <a:pt x="815" y="152"/>
                      <a:pt x="824" y="146"/>
                    </a:cubicBezTo>
                    <a:cubicBezTo>
                      <a:pt x="832" y="141"/>
                      <a:pt x="841" y="136"/>
                      <a:pt x="850" y="132"/>
                    </a:cubicBezTo>
                    <a:cubicBezTo>
                      <a:pt x="855" y="130"/>
                      <a:pt x="859" y="127"/>
                      <a:pt x="864" y="125"/>
                    </a:cubicBezTo>
                    <a:cubicBezTo>
                      <a:pt x="866" y="124"/>
                      <a:pt x="868" y="124"/>
                      <a:pt x="870" y="123"/>
                    </a:cubicBezTo>
                    <a:cubicBezTo>
                      <a:pt x="872" y="122"/>
                      <a:pt x="873" y="121"/>
                      <a:pt x="875" y="121"/>
                    </a:cubicBezTo>
                    <a:close/>
                    <a:moveTo>
                      <a:pt x="768" y="158"/>
                    </a:moveTo>
                    <a:cubicBezTo>
                      <a:pt x="770" y="157"/>
                      <a:pt x="772" y="155"/>
                      <a:pt x="774" y="154"/>
                    </a:cubicBezTo>
                    <a:cubicBezTo>
                      <a:pt x="778" y="150"/>
                      <a:pt x="782" y="147"/>
                      <a:pt x="787" y="143"/>
                    </a:cubicBezTo>
                    <a:cubicBezTo>
                      <a:pt x="795" y="137"/>
                      <a:pt x="804" y="131"/>
                      <a:pt x="814" y="126"/>
                    </a:cubicBezTo>
                    <a:cubicBezTo>
                      <a:pt x="823" y="121"/>
                      <a:pt x="833" y="116"/>
                      <a:pt x="842" y="111"/>
                    </a:cubicBezTo>
                    <a:cubicBezTo>
                      <a:pt x="847" y="109"/>
                      <a:pt x="852" y="107"/>
                      <a:pt x="858" y="106"/>
                    </a:cubicBezTo>
                    <a:cubicBezTo>
                      <a:pt x="862" y="104"/>
                      <a:pt x="867" y="102"/>
                      <a:pt x="872" y="100"/>
                    </a:cubicBezTo>
                    <a:cubicBezTo>
                      <a:pt x="869" y="104"/>
                      <a:pt x="869" y="110"/>
                      <a:pt x="871" y="114"/>
                    </a:cubicBezTo>
                    <a:cubicBezTo>
                      <a:pt x="871" y="116"/>
                      <a:pt x="872" y="118"/>
                      <a:pt x="874" y="119"/>
                    </a:cubicBezTo>
                    <a:cubicBezTo>
                      <a:pt x="873" y="120"/>
                      <a:pt x="872" y="120"/>
                      <a:pt x="871" y="120"/>
                    </a:cubicBezTo>
                    <a:cubicBezTo>
                      <a:pt x="869" y="121"/>
                      <a:pt x="867" y="122"/>
                      <a:pt x="866" y="123"/>
                    </a:cubicBezTo>
                    <a:cubicBezTo>
                      <a:pt x="861" y="125"/>
                      <a:pt x="857" y="127"/>
                      <a:pt x="852" y="129"/>
                    </a:cubicBezTo>
                    <a:cubicBezTo>
                      <a:pt x="843" y="134"/>
                      <a:pt x="834" y="138"/>
                      <a:pt x="825" y="144"/>
                    </a:cubicBezTo>
                    <a:cubicBezTo>
                      <a:pt x="816" y="149"/>
                      <a:pt x="807" y="155"/>
                      <a:pt x="799" y="161"/>
                    </a:cubicBezTo>
                    <a:cubicBezTo>
                      <a:pt x="795" y="164"/>
                      <a:pt x="790" y="167"/>
                      <a:pt x="786" y="170"/>
                    </a:cubicBezTo>
                    <a:cubicBezTo>
                      <a:pt x="784" y="171"/>
                      <a:pt x="782" y="173"/>
                      <a:pt x="779" y="174"/>
                    </a:cubicBezTo>
                    <a:cubicBezTo>
                      <a:pt x="778" y="175"/>
                      <a:pt x="776" y="177"/>
                      <a:pt x="774" y="178"/>
                    </a:cubicBezTo>
                    <a:cubicBezTo>
                      <a:pt x="773" y="171"/>
                      <a:pt x="769" y="165"/>
                      <a:pt x="764" y="162"/>
                    </a:cubicBezTo>
                    <a:cubicBezTo>
                      <a:pt x="765" y="161"/>
                      <a:pt x="766" y="159"/>
                      <a:pt x="768" y="158"/>
                    </a:cubicBezTo>
                    <a:close/>
                    <a:moveTo>
                      <a:pt x="746" y="161"/>
                    </a:moveTo>
                    <a:cubicBezTo>
                      <a:pt x="760" y="156"/>
                      <a:pt x="772" y="169"/>
                      <a:pt x="773" y="182"/>
                    </a:cubicBezTo>
                    <a:cubicBezTo>
                      <a:pt x="774" y="187"/>
                      <a:pt x="773" y="192"/>
                      <a:pt x="770" y="197"/>
                    </a:cubicBezTo>
                    <a:cubicBezTo>
                      <a:pt x="766" y="202"/>
                      <a:pt x="758" y="205"/>
                      <a:pt x="752" y="205"/>
                    </a:cubicBezTo>
                    <a:cubicBezTo>
                      <a:pt x="745" y="206"/>
                      <a:pt x="738" y="202"/>
                      <a:pt x="734" y="197"/>
                    </a:cubicBezTo>
                    <a:cubicBezTo>
                      <a:pt x="726" y="184"/>
                      <a:pt x="731" y="166"/>
                      <a:pt x="746" y="161"/>
                    </a:cubicBezTo>
                    <a:close/>
                    <a:moveTo>
                      <a:pt x="706" y="222"/>
                    </a:moveTo>
                    <a:cubicBezTo>
                      <a:pt x="714" y="213"/>
                      <a:pt x="722" y="203"/>
                      <a:pt x="731" y="194"/>
                    </a:cubicBezTo>
                    <a:cubicBezTo>
                      <a:pt x="731" y="195"/>
                      <a:pt x="732" y="196"/>
                      <a:pt x="732" y="197"/>
                    </a:cubicBezTo>
                    <a:cubicBezTo>
                      <a:pt x="733" y="198"/>
                      <a:pt x="734" y="200"/>
                      <a:pt x="735" y="201"/>
                    </a:cubicBezTo>
                    <a:cubicBezTo>
                      <a:pt x="736" y="201"/>
                      <a:pt x="736" y="202"/>
                      <a:pt x="737" y="202"/>
                    </a:cubicBezTo>
                    <a:cubicBezTo>
                      <a:pt x="737" y="202"/>
                      <a:pt x="737" y="202"/>
                      <a:pt x="737" y="202"/>
                    </a:cubicBezTo>
                    <a:cubicBezTo>
                      <a:pt x="739" y="203"/>
                      <a:pt x="740" y="204"/>
                      <a:pt x="742" y="205"/>
                    </a:cubicBezTo>
                    <a:cubicBezTo>
                      <a:pt x="734" y="215"/>
                      <a:pt x="726" y="224"/>
                      <a:pt x="717" y="233"/>
                    </a:cubicBezTo>
                    <a:cubicBezTo>
                      <a:pt x="710" y="242"/>
                      <a:pt x="702" y="251"/>
                      <a:pt x="696" y="261"/>
                    </a:cubicBezTo>
                    <a:cubicBezTo>
                      <a:pt x="693" y="257"/>
                      <a:pt x="689" y="253"/>
                      <a:pt x="683" y="252"/>
                    </a:cubicBezTo>
                    <a:cubicBezTo>
                      <a:pt x="691" y="242"/>
                      <a:pt x="697" y="232"/>
                      <a:pt x="706" y="222"/>
                    </a:cubicBezTo>
                    <a:close/>
                    <a:moveTo>
                      <a:pt x="656" y="275"/>
                    </a:moveTo>
                    <a:cubicBezTo>
                      <a:pt x="656" y="271"/>
                      <a:pt x="657" y="268"/>
                      <a:pt x="658" y="265"/>
                    </a:cubicBezTo>
                    <a:cubicBezTo>
                      <a:pt x="659" y="265"/>
                      <a:pt x="659" y="265"/>
                      <a:pt x="659" y="265"/>
                    </a:cubicBezTo>
                    <a:cubicBezTo>
                      <a:pt x="659" y="265"/>
                      <a:pt x="659" y="265"/>
                      <a:pt x="659" y="265"/>
                    </a:cubicBezTo>
                    <a:cubicBezTo>
                      <a:pt x="662" y="259"/>
                      <a:pt x="668" y="255"/>
                      <a:pt x="674" y="254"/>
                    </a:cubicBezTo>
                    <a:cubicBezTo>
                      <a:pt x="676" y="253"/>
                      <a:pt x="679" y="253"/>
                      <a:pt x="681" y="253"/>
                    </a:cubicBezTo>
                    <a:cubicBezTo>
                      <a:pt x="681" y="254"/>
                      <a:pt x="682" y="254"/>
                      <a:pt x="682" y="254"/>
                    </a:cubicBezTo>
                    <a:cubicBezTo>
                      <a:pt x="689" y="255"/>
                      <a:pt x="695" y="260"/>
                      <a:pt x="698" y="268"/>
                    </a:cubicBezTo>
                    <a:cubicBezTo>
                      <a:pt x="702" y="277"/>
                      <a:pt x="700" y="287"/>
                      <a:pt x="692" y="294"/>
                    </a:cubicBezTo>
                    <a:cubicBezTo>
                      <a:pt x="686" y="299"/>
                      <a:pt x="677" y="300"/>
                      <a:pt x="670" y="297"/>
                    </a:cubicBezTo>
                    <a:cubicBezTo>
                      <a:pt x="661" y="293"/>
                      <a:pt x="656" y="284"/>
                      <a:pt x="656" y="275"/>
                    </a:cubicBezTo>
                    <a:close/>
                    <a:moveTo>
                      <a:pt x="643" y="325"/>
                    </a:moveTo>
                    <a:cubicBezTo>
                      <a:pt x="649" y="314"/>
                      <a:pt x="654" y="303"/>
                      <a:pt x="660" y="291"/>
                    </a:cubicBezTo>
                    <a:cubicBezTo>
                      <a:pt x="661" y="293"/>
                      <a:pt x="663" y="295"/>
                      <a:pt x="666" y="297"/>
                    </a:cubicBezTo>
                    <a:cubicBezTo>
                      <a:pt x="667" y="297"/>
                      <a:pt x="668" y="298"/>
                      <a:pt x="669" y="298"/>
                    </a:cubicBezTo>
                    <a:cubicBezTo>
                      <a:pt x="669" y="299"/>
                      <a:pt x="669" y="299"/>
                      <a:pt x="669" y="298"/>
                    </a:cubicBezTo>
                    <a:cubicBezTo>
                      <a:pt x="671" y="299"/>
                      <a:pt x="672" y="299"/>
                      <a:pt x="673" y="300"/>
                    </a:cubicBezTo>
                    <a:cubicBezTo>
                      <a:pt x="663" y="322"/>
                      <a:pt x="651" y="344"/>
                      <a:pt x="642" y="367"/>
                    </a:cubicBezTo>
                    <a:cubicBezTo>
                      <a:pt x="642" y="366"/>
                      <a:pt x="641" y="366"/>
                      <a:pt x="641" y="365"/>
                    </a:cubicBezTo>
                    <a:cubicBezTo>
                      <a:pt x="637" y="362"/>
                      <a:pt x="633" y="360"/>
                      <a:pt x="628" y="360"/>
                    </a:cubicBezTo>
                    <a:cubicBezTo>
                      <a:pt x="633" y="348"/>
                      <a:pt x="638" y="337"/>
                      <a:pt x="643" y="325"/>
                    </a:cubicBezTo>
                    <a:close/>
                    <a:moveTo>
                      <a:pt x="609" y="396"/>
                    </a:moveTo>
                    <a:cubicBezTo>
                      <a:pt x="600" y="387"/>
                      <a:pt x="603" y="372"/>
                      <a:pt x="613" y="365"/>
                    </a:cubicBezTo>
                    <a:cubicBezTo>
                      <a:pt x="613" y="365"/>
                      <a:pt x="613" y="365"/>
                      <a:pt x="613" y="365"/>
                    </a:cubicBezTo>
                    <a:cubicBezTo>
                      <a:pt x="615" y="364"/>
                      <a:pt x="616" y="363"/>
                      <a:pt x="618" y="362"/>
                    </a:cubicBezTo>
                    <a:cubicBezTo>
                      <a:pt x="625" y="360"/>
                      <a:pt x="634" y="362"/>
                      <a:pt x="640" y="367"/>
                    </a:cubicBezTo>
                    <a:cubicBezTo>
                      <a:pt x="648" y="375"/>
                      <a:pt x="646" y="390"/>
                      <a:pt x="638" y="398"/>
                    </a:cubicBezTo>
                    <a:cubicBezTo>
                      <a:pt x="630" y="406"/>
                      <a:pt x="616" y="405"/>
                      <a:pt x="609" y="396"/>
                    </a:cubicBezTo>
                    <a:close/>
                    <a:moveTo>
                      <a:pt x="626" y="405"/>
                    </a:moveTo>
                    <a:cubicBezTo>
                      <a:pt x="626" y="405"/>
                      <a:pt x="626" y="405"/>
                      <a:pt x="626" y="405"/>
                    </a:cubicBezTo>
                    <a:cubicBezTo>
                      <a:pt x="633" y="404"/>
                      <a:pt x="639" y="401"/>
                      <a:pt x="642" y="396"/>
                    </a:cubicBezTo>
                    <a:cubicBezTo>
                      <a:pt x="646" y="391"/>
                      <a:pt x="647" y="385"/>
                      <a:pt x="647" y="380"/>
                    </a:cubicBezTo>
                    <a:cubicBezTo>
                      <a:pt x="652" y="380"/>
                      <a:pt x="657" y="379"/>
                      <a:pt x="661" y="378"/>
                    </a:cubicBezTo>
                    <a:cubicBezTo>
                      <a:pt x="667" y="377"/>
                      <a:pt x="673" y="376"/>
                      <a:pt x="679" y="374"/>
                    </a:cubicBezTo>
                    <a:cubicBezTo>
                      <a:pt x="679" y="374"/>
                      <a:pt x="679" y="374"/>
                      <a:pt x="680" y="374"/>
                    </a:cubicBezTo>
                    <a:cubicBezTo>
                      <a:pt x="682" y="383"/>
                      <a:pt x="680" y="393"/>
                      <a:pt x="677" y="402"/>
                    </a:cubicBezTo>
                    <a:cubicBezTo>
                      <a:pt x="676" y="405"/>
                      <a:pt x="675" y="408"/>
                      <a:pt x="674" y="411"/>
                    </a:cubicBezTo>
                    <a:cubicBezTo>
                      <a:pt x="668" y="411"/>
                      <a:pt x="662" y="411"/>
                      <a:pt x="657" y="412"/>
                    </a:cubicBezTo>
                    <a:cubicBezTo>
                      <a:pt x="646" y="414"/>
                      <a:pt x="635" y="416"/>
                      <a:pt x="625" y="420"/>
                    </a:cubicBezTo>
                    <a:cubicBezTo>
                      <a:pt x="622" y="421"/>
                      <a:pt x="620" y="422"/>
                      <a:pt x="618" y="424"/>
                    </a:cubicBezTo>
                    <a:cubicBezTo>
                      <a:pt x="621" y="418"/>
                      <a:pt x="623" y="411"/>
                      <a:pt x="626" y="405"/>
                    </a:cubicBezTo>
                    <a:close/>
                    <a:moveTo>
                      <a:pt x="613" y="434"/>
                    </a:moveTo>
                    <a:cubicBezTo>
                      <a:pt x="614" y="431"/>
                      <a:pt x="615" y="429"/>
                      <a:pt x="616" y="427"/>
                    </a:cubicBezTo>
                    <a:cubicBezTo>
                      <a:pt x="616" y="427"/>
                      <a:pt x="616" y="427"/>
                      <a:pt x="617" y="427"/>
                    </a:cubicBezTo>
                    <a:cubicBezTo>
                      <a:pt x="625" y="420"/>
                      <a:pt x="636" y="417"/>
                      <a:pt x="647" y="415"/>
                    </a:cubicBezTo>
                    <a:cubicBezTo>
                      <a:pt x="656" y="414"/>
                      <a:pt x="665" y="412"/>
                      <a:pt x="674" y="412"/>
                    </a:cubicBezTo>
                    <a:cubicBezTo>
                      <a:pt x="670" y="420"/>
                      <a:pt x="665" y="428"/>
                      <a:pt x="661" y="435"/>
                    </a:cubicBezTo>
                    <a:cubicBezTo>
                      <a:pt x="654" y="445"/>
                      <a:pt x="648" y="455"/>
                      <a:pt x="639" y="463"/>
                    </a:cubicBezTo>
                    <a:cubicBezTo>
                      <a:pt x="639" y="463"/>
                      <a:pt x="639" y="463"/>
                      <a:pt x="639" y="463"/>
                    </a:cubicBezTo>
                    <a:cubicBezTo>
                      <a:pt x="636" y="464"/>
                      <a:pt x="632" y="464"/>
                      <a:pt x="628" y="464"/>
                    </a:cubicBezTo>
                    <a:cubicBezTo>
                      <a:pt x="618" y="465"/>
                      <a:pt x="608" y="467"/>
                      <a:pt x="599" y="467"/>
                    </a:cubicBezTo>
                    <a:cubicBezTo>
                      <a:pt x="603" y="456"/>
                      <a:pt x="608" y="445"/>
                      <a:pt x="613" y="434"/>
                    </a:cubicBezTo>
                    <a:close/>
                    <a:moveTo>
                      <a:pt x="624" y="482"/>
                    </a:moveTo>
                    <a:cubicBezTo>
                      <a:pt x="613" y="483"/>
                      <a:pt x="602" y="484"/>
                      <a:pt x="591" y="485"/>
                    </a:cubicBezTo>
                    <a:cubicBezTo>
                      <a:pt x="593" y="479"/>
                      <a:pt x="596" y="474"/>
                      <a:pt x="598" y="468"/>
                    </a:cubicBezTo>
                    <a:cubicBezTo>
                      <a:pt x="603" y="468"/>
                      <a:pt x="607" y="468"/>
                      <a:pt x="612" y="467"/>
                    </a:cubicBezTo>
                    <a:cubicBezTo>
                      <a:pt x="617" y="467"/>
                      <a:pt x="623" y="466"/>
                      <a:pt x="628" y="466"/>
                    </a:cubicBezTo>
                    <a:cubicBezTo>
                      <a:pt x="633" y="465"/>
                      <a:pt x="639" y="465"/>
                      <a:pt x="644" y="465"/>
                    </a:cubicBezTo>
                    <a:cubicBezTo>
                      <a:pt x="648" y="464"/>
                      <a:pt x="653" y="464"/>
                      <a:pt x="658" y="463"/>
                    </a:cubicBezTo>
                    <a:cubicBezTo>
                      <a:pt x="657" y="468"/>
                      <a:pt x="658" y="474"/>
                      <a:pt x="660" y="478"/>
                    </a:cubicBezTo>
                    <a:cubicBezTo>
                      <a:pt x="648" y="480"/>
                      <a:pt x="636" y="482"/>
                      <a:pt x="624" y="482"/>
                    </a:cubicBezTo>
                    <a:close/>
                    <a:moveTo>
                      <a:pt x="688" y="486"/>
                    </a:moveTo>
                    <a:cubicBezTo>
                      <a:pt x="678" y="490"/>
                      <a:pt x="666" y="487"/>
                      <a:pt x="661" y="477"/>
                    </a:cubicBezTo>
                    <a:cubicBezTo>
                      <a:pt x="658" y="469"/>
                      <a:pt x="659" y="459"/>
                      <a:pt x="664" y="453"/>
                    </a:cubicBezTo>
                    <a:cubicBezTo>
                      <a:pt x="668" y="449"/>
                      <a:pt x="673" y="446"/>
                      <a:pt x="679" y="445"/>
                    </a:cubicBezTo>
                    <a:cubicBezTo>
                      <a:pt x="686" y="443"/>
                      <a:pt x="695" y="448"/>
                      <a:pt x="699" y="455"/>
                    </a:cubicBezTo>
                    <a:cubicBezTo>
                      <a:pt x="706" y="466"/>
                      <a:pt x="699" y="481"/>
                      <a:pt x="688" y="486"/>
                    </a:cubicBezTo>
                    <a:close/>
                    <a:moveTo>
                      <a:pt x="767" y="466"/>
                    </a:moveTo>
                    <a:cubicBezTo>
                      <a:pt x="760" y="468"/>
                      <a:pt x="752" y="468"/>
                      <a:pt x="744" y="469"/>
                    </a:cubicBezTo>
                    <a:cubicBezTo>
                      <a:pt x="737" y="470"/>
                      <a:pt x="730" y="471"/>
                      <a:pt x="723" y="472"/>
                    </a:cubicBezTo>
                    <a:cubicBezTo>
                      <a:pt x="716" y="473"/>
                      <a:pt x="709" y="473"/>
                      <a:pt x="702" y="474"/>
                    </a:cubicBezTo>
                    <a:cubicBezTo>
                      <a:pt x="703" y="471"/>
                      <a:pt x="704" y="467"/>
                      <a:pt x="704" y="463"/>
                    </a:cubicBezTo>
                    <a:cubicBezTo>
                      <a:pt x="703" y="461"/>
                      <a:pt x="703" y="459"/>
                      <a:pt x="702" y="457"/>
                    </a:cubicBezTo>
                    <a:cubicBezTo>
                      <a:pt x="708" y="457"/>
                      <a:pt x="715" y="456"/>
                      <a:pt x="721" y="455"/>
                    </a:cubicBezTo>
                    <a:cubicBezTo>
                      <a:pt x="728" y="455"/>
                      <a:pt x="735" y="454"/>
                      <a:pt x="742" y="453"/>
                    </a:cubicBezTo>
                    <a:cubicBezTo>
                      <a:pt x="743" y="453"/>
                      <a:pt x="743" y="453"/>
                      <a:pt x="744" y="453"/>
                    </a:cubicBezTo>
                    <a:cubicBezTo>
                      <a:pt x="744" y="452"/>
                      <a:pt x="744" y="452"/>
                      <a:pt x="744" y="452"/>
                    </a:cubicBezTo>
                    <a:cubicBezTo>
                      <a:pt x="751" y="452"/>
                      <a:pt x="757" y="451"/>
                      <a:pt x="764" y="450"/>
                    </a:cubicBezTo>
                    <a:cubicBezTo>
                      <a:pt x="767" y="449"/>
                      <a:pt x="771" y="448"/>
                      <a:pt x="775" y="448"/>
                    </a:cubicBezTo>
                    <a:cubicBezTo>
                      <a:pt x="778" y="447"/>
                      <a:pt x="781" y="447"/>
                      <a:pt x="784" y="446"/>
                    </a:cubicBezTo>
                    <a:cubicBezTo>
                      <a:pt x="783" y="451"/>
                      <a:pt x="785" y="457"/>
                      <a:pt x="788" y="462"/>
                    </a:cubicBezTo>
                    <a:cubicBezTo>
                      <a:pt x="781" y="463"/>
                      <a:pt x="774" y="465"/>
                      <a:pt x="767" y="466"/>
                    </a:cubicBezTo>
                    <a:close/>
                    <a:moveTo>
                      <a:pt x="824" y="453"/>
                    </a:moveTo>
                    <a:cubicBezTo>
                      <a:pt x="822" y="462"/>
                      <a:pt x="814" y="469"/>
                      <a:pt x="804" y="469"/>
                    </a:cubicBezTo>
                    <a:cubicBezTo>
                      <a:pt x="797" y="468"/>
                      <a:pt x="792" y="464"/>
                      <a:pt x="788" y="459"/>
                    </a:cubicBezTo>
                    <a:cubicBezTo>
                      <a:pt x="784" y="452"/>
                      <a:pt x="785" y="443"/>
                      <a:pt x="790" y="436"/>
                    </a:cubicBezTo>
                    <a:cubicBezTo>
                      <a:pt x="795" y="429"/>
                      <a:pt x="806" y="425"/>
                      <a:pt x="815" y="429"/>
                    </a:cubicBezTo>
                    <a:cubicBezTo>
                      <a:pt x="824" y="433"/>
                      <a:pt x="827" y="444"/>
                      <a:pt x="824" y="453"/>
                    </a:cubicBezTo>
                    <a:close/>
                    <a:moveTo>
                      <a:pt x="873" y="436"/>
                    </a:moveTo>
                    <a:cubicBezTo>
                      <a:pt x="865" y="439"/>
                      <a:pt x="857" y="443"/>
                      <a:pt x="849" y="446"/>
                    </a:cubicBezTo>
                    <a:cubicBezTo>
                      <a:pt x="842" y="449"/>
                      <a:pt x="834" y="452"/>
                      <a:pt x="826" y="453"/>
                    </a:cubicBezTo>
                    <a:cubicBezTo>
                      <a:pt x="827" y="450"/>
                      <a:pt x="827" y="447"/>
                      <a:pt x="827" y="444"/>
                    </a:cubicBezTo>
                    <a:cubicBezTo>
                      <a:pt x="827" y="440"/>
                      <a:pt x="825" y="437"/>
                      <a:pt x="824" y="435"/>
                    </a:cubicBezTo>
                    <a:cubicBezTo>
                      <a:pt x="853" y="426"/>
                      <a:pt x="882" y="416"/>
                      <a:pt x="906" y="397"/>
                    </a:cubicBezTo>
                    <a:cubicBezTo>
                      <a:pt x="908" y="402"/>
                      <a:pt x="912" y="407"/>
                      <a:pt x="917" y="410"/>
                    </a:cubicBezTo>
                    <a:cubicBezTo>
                      <a:pt x="905" y="422"/>
                      <a:pt x="889" y="429"/>
                      <a:pt x="873" y="436"/>
                    </a:cubicBezTo>
                    <a:close/>
                    <a:moveTo>
                      <a:pt x="948" y="397"/>
                    </a:moveTo>
                    <a:cubicBezTo>
                      <a:pt x="943" y="409"/>
                      <a:pt x="930" y="413"/>
                      <a:pt x="919" y="408"/>
                    </a:cubicBezTo>
                    <a:cubicBezTo>
                      <a:pt x="914" y="406"/>
                      <a:pt x="910" y="402"/>
                      <a:pt x="908" y="398"/>
                    </a:cubicBezTo>
                    <a:cubicBezTo>
                      <a:pt x="903" y="383"/>
                      <a:pt x="915" y="363"/>
                      <a:pt x="932" y="367"/>
                    </a:cubicBezTo>
                    <a:cubicBezTo>
                      <a:pt x="945" y="370"/>
                      <a:pt x="953" y="384"/>
                      <a:pt x="948" y="397"/>
                    </a:cubicBezTo>
                    <a:close/>
                    <a:moveTo>
                      <a:pt x="986" y="316"/>
                    </a:moveTo>
                    <a:cubicBezTo>
                      <a:pt x="984" y="323"/>
                      <a:pt x="980" y="330"/>
                      <a:pt x="977" y="337"/>
                    </a:cubicBezTo>
                    <a:cubicBezTo>
                      <a:pt x="973" y="345"/>
                      <a:pt x="969" y="353"/>
                      <a:pt x="964" y="360"/>
                    </a:cubicBezTo>
                    <a:cubicBezTo>
                      <a:pt x="960" y="367"/>
                      <a:pt x="955" y="374"/>
                      <a:pt x="949" y="380"/>
                    </a:cubicBezTo>
                    <a:cubicBezTo>
                      <a:pt x="947" y="374"/>
                      <a:pt x="943" y="370"/>
                      <a:pt x="937" y="367"/>
                    </a:cubicBezTo>
                    <a:cubicBezTo>
                      <a:pt x="947" y="354"/>
                      <a:pt x="954" y="340"/>
                      <a:pt x="961" y="326"/>
                    </a:cubicBezTo>
                    <a:cubicBezTo>
                      <a:pt x="964" y="318"/>
                      <a:pt x="967" y="311"/>
                      <a:pt x="969" y="303"/>
                    </a:cubicBezTo>
                    <a:cubicBezTo>
                      <a:pt x="972" y="296"/>
                      <a:pt x="973" y="288"/>
                      <a:pt x="974" y="280"/>
                    </a:cubicBezTo>
                    <a:cubicBezTo>
                      <a:pt x="976" y="280"/>
                      <a:pt x="978" y="279"/>
                      <a:pt x="979" y="279"/>
                    </a:cubicBezTo>
                    <a:cubicBezTo>
                      <a:pt x="980" y="284"/>
                      <a:pt x="980" y="289"/>
                      <a:pt x="984" y="293"/>
                    </a:cubicBezTo>
                    <a:cubicBezTo>
                      <a:pt x="986" y="294"/>
                      <a:pt x="988" y="295"/>
                      <a:pt x="990" y="296"/>
                    </a:cubicBezTo>
                    <a:cubicBezTo>
                      <a:pt x="989" y="303"/>
                      <a:pt x="988" y="309"/>
                      <a:pt x="986" y="316"/>
                    </a:cubicBezTo>
                    <a:close/>
                    <a:moveTo>
                      <a:pt x="633" y="505"/>
                    </a:moveTo>
                    <a:cubicBezTo>
                      <a:pt x="634" y="503"/>
                      <a:pt x="636" y="502"/>
                      <a:pt x="637" y="500"/>
                    </a:cubicBezTo>
                    <a:cubicBezTo>
                      <a:pt x="640" y="503"/>
                      <a:pt x="645" y="503"/>
                      <a:pt x="648" y="504"/>
                    </a:cubicBezTo>
                    <a:cubicBezTo>
                      <a:pt x="655" y="507"/>
                      <a:pt x="662" y="509"/>
                      <a:pt x="669" y="512"/>
                    </a:cubicBezTo>
                    <a:cubicBezTo>
                      <a:pt x="676" y="514"/>
                      <a:pt x="683" y="517"/>
                      <a:pt x="689" y="519"/>
                    </a:cubicBezTo>
                    <a:cubicBezTo>
                      <a:pt x="693" y="521"/>
                      <a:pt x="696" y="522"/>
                      <a:pt x="700" y="524"/>
                    </a:cubicBezTo>
                    <a:cubicBezTo>
                      <a:pt x="702" y="525"/>
                      <a:pt x="705" y="526"/>
                      <a:pt x="707" y="527"/>
                    </a:cubicBezTo>
                    <a:cubicBezTo>
                      <a:pt x="703" y="529"/>
                      <a:pt x="700" y="531"/>
                      <a:pt x="697" y="533"/>
                    </a:cubicBezTo>
                    <a:cubicBezTo>
                      <a:pt x="697" y="533"/>
                      <a:pt x="697" y="533"/>
                      <a:pt x="697" y="533"/>
                    </a:cubicBezTo>
                    <a:cubicBezTo>
                      <a:pt x="691" y="531"/>
                      <a:pt x="685" y="530"/>
                      <a:pt x="679" y="529"/>
                    </a:cubicBezTo>
                    <a:cubicBezTo>
                      <a:pt x="673" y="527"/>
                      <a:pt x="667" y="525"/>
                      <a:pt x="661" y="523"/>
                    </a:cubicBezTo>
                    <a:cubicBezTo>
                      <a:pt x="655" y="521"/>
                      <a:pt x="648" y="519"/>
                      <a:pt x="642" y="518"/>
                    </a:cubicBezTo>
                    <a:cubicBezTo>
                      <a:pt x="639" y="517"/>
                      <a:pt x="637" y="516"/>
                      <a:pt x="634" y="516"/>
                    </a:cubicBezTo>
                    <a:cubicBezTo>
                      <a:pt x="632" y="516"/>
                      <a:pt x="630" y="516"/>
                      <a:pt x="628" y="515"/>
                    </a:cubicBezTo>
                    <a:cubicBezTo>
                      <a:pt x="629" y="511"/>
                      <a:pt x="631" y="508"/>
                      <a:pt x="633" y="505"/>
                    </a:cubicBezTo>
                    <a:close/>
                    <a:moveTo>
                      <a:pt x="625" y="521"/>
                    </a:moveTo>
                    <a:cubicBezTo>
                      <a:pt x="625" y="519"/>
                      <a:pt x="626" y="517"/>
                      <a:pt x="627" y="516"/>
                    </a:cubicBezTo>
                    <a:cubicBezTo>
                      <a:pt x="629" y="517"/>
                      <a:pt x="631" y="517"/>
                      <a:pt x="632" y="517"/>
                    </a:cubicBezTo>
                    <a:cubicBezTo>
                      <a:pt x="635" y="518"/>
                      <a:pt x="638" y="518"/>
                      <a:pt x="640" y="519"/>
                    </a:cubicBezTo>
                    <a:cubicBezTo>
                      <a:pt x="647" y="521"/>
                      <a:pt x="653" y="522"/>
                      <a:pt x="660" y="524"/>
                    </a:cubicBezTo>
                    <a:cubicBezTo>
                      <a:pt x="666" y="526"/>
                      <a:pt x="671" y="528"/>
                      <a:pt x="677" y="530"/>
                    </a:cubicBezTo>
                    <a:cubicBezTo>
                      <a:pt x="683" y="532"/>
                      <a:pt x="689" y="533"/>
                      <a:pt x="695" y="534"/>
                    </a:cubicBezTo>
                    <a:cubicBezTo>
                      <a:pt x="692" y="536"/>
                      <a:pt x="690" y="538"/>
                      <a:pt x="687" y="540"/>
                    </a:cubicBezTo>
                    <a:cubicBezTo>
                      <a:pt x="685" y="539"/>
                      <a:pt x="683" y="539"/>
                      <a:pt x="680" y="538"/>
                    </a:cubicBezTo>
                    <a:cubicBezTo>
                      <a:pt x="678" y="538"/>
                      <a:pt x="675" y="537"/>
                      <a:pt x="672" y="536"/>
                    </a:cubicBezTo>
                    <a:cubicBezTo>
                      <a:pt x="666" y="535"/>
                      <a:pt x="660" y="534"/>
                      <a:pt x="655" y="533"/>
                    </a:cubicBezTo>
                    <a:cubicBezTo>
                      <a:pt x="649" y="532"/>
                      <a:pt x="643" y="531"/>
                      <a:pt x="638" y="530"/>
                    </a:cubicBezTo>
                    <a:cubicBezTo>
                      <a:pt x="632" y="530"/>
                      <a:pt x="627" y="529"/>
                      <a:pt x="621" y="529"/>
                    </a:cubicBezTo>
                    <a:cubicBezTo>
                      <a:pt x="622" y="526"/>
                      <a:pt x="623" y="523"/>
                      <a:pt x="625" y="521"/>
                    </a:cubicBezTo>
                    <a:close/>
                    <a:moveTo>
                      <a:pt x="650" y="579"/>
                    </a:moveTo>
                    <a:cubicBezTo>
                      <a:pt x="649" y="580"/>
                      <a:pt x="648" y="582"/>
                      <a:pt x="647" y="583"/>
                    </a:cubicBezTo>
                    <a:cubicBezTo>
                      <a:pt x="639" y="586"/>
                      <a:pt x="631" y="589"/>
                      <a:pt x="623" y="592"/>
                    </a:cubicBezTo>
                    <a:cubicBezTo>
                      <a:pt x="619" y="594"/>
                      <a:pt x="615" y="596"/>
                      <a:pt x="611" y="598"/>
                    </a:cubicBezTo>
                    <a:cubicBezTo>
                      <a:pt x="608" y="599"/>
                      <a:pt x="605" y="601"/>
                      <a:pt x="602" y="602"/>
                    </a:cubicBezTo>
                    <a:cubicBezTo>
                      <a:pt x="602" y="598"/>
                      <a:pt x="603" y="594"/>
                      <a:pt x="603" y="590"/>
                    </a:cubicBezTo>
                    <a:cubicBezTo>
                      <a:pt x="612" y="588"/>
                      <a:pt x="619" y="584"/>
                      <a:pt x="627" y="582"/>
                    </a:cubicBezTo>
                    <a:cubicBezTo>
                      <a:pt x="636" y="580"/>
                      <a:pt x="644" y="577"/>
                      <a:pt x="652" y="575"/>
                    </a:cubicBezTo>
                    <a:cubicBezTo>
                      <a:pt x="651" y="576"/>
                      <a:pt x="651" y="578"/>
                      <a:pt x="650" y="579"/>
                    </a:cubicBezTo>
                    <a:close/>
                    <a:moveTo>
                      <a:pt x="654" y="573"/>
                    </a:moveTo>
                    <a:cubicBezTo>
                      <a:pt x="645" y="576"/>
                      <a:pt x="636" y="578"/>
                      <a:pt x="628" y="581"/>
                    </a:cubicBezTo>
                    <a:cubicBezTo>
                      <a:pt x="619" y="582"/>
                      <a:pt x="612" y="587"/>
                      <a:pt x="604" y="589"/>
                    </a:cubicBezTo>
                    <a:cubicBezTo>
                      <a:pt x="604" y="585"/>
                      <a:pt x="605" y="581"/>
                      <a:pt x="605" y="577"/>
                    </a:cubicBezTo>
                    <a:cubicBezTo>
                      <a:pt x="609" y="577"/>
                      <a:pt x="612" y="575"/>
                      <a:pt x="616" y="574"/>
                    </a:cubicBezTo>
                    <a:cubicBezTo>
                      <a:pt x="621" y="573"/>
                      <a:pt x="626" y="572"/>
                      <a:pt x="631" y="570"/>
                    </a:cubicBezTo>
                    <a:cubicBezTo>
                      <a:pt x="636" y="569"/>
                      <a:pt x="641" y="568"/>
                      <a:pt x="646" y="567"/>
                    </a:cubicBezTo>
                    <a:cubicBezTo>
                      <a:pt x="651" y="567"/>
                      <a:pt x="656" y="566"/>
                      <a:pt x="660" y="565"/>
                    </a:cubicBezTo>
                    <a:cubicBezTo>
                      <a:pt x="658" y="568"/>
                      <a:pt x="656" y="570"/>
                      <a:pt x="654" y="573"/>
                    </a:cubicBezTo>
                    <a:close/>
                    <a:moveTo>
                      <a:pt x="662" y="563"/>
                    </a:moveTo>
                    <a:cubicBezTo>
                      <a:pt x="662" y="563"/>
                      <a:pt x="662" y="563"/>
                      <a:pt x="662" y="563"/>
                    </a:cubicBezTo>
                    <a:cubicBezTo>
                      <a:pt x="657" y="564"/>
                      <a:pt x="652" y="565"/>
                      <a:pt x="647" y="566"/>
                    </a:cubicBezTo>
                    <a:cubicBezTo>
                      <a:pt x="642" y="567"/>
                      <a:pt x="636" y="568"/>
                      <a:pt x="631" y="569"/>
                    </a:cubicBezTo>
                    <a:cubicBezTo>
                      <a:pt x="626" y="570"/>
                      <a:pt x="621" y="571"/>
                      <a:pt x="617" y="572"/>
                    </a:cubicBezTo>
                    <a:cubicBezTo>
                      <a:pt x="613" y="574"/>
                      <a:pt x="609" y="575"/>
                      <a:pt x="606" y="576"/>
                    </a:cubicBezTo>
                    <a:cubicBezTo>
                      <a:pt x="607" y="571"/>
                      <a:pt x="608" y="566"/>
                      <a:pt x="609" y="561"/>
                    </a:cubicBezTo>
                    <a:cubicBezTo>
                      <a:pt x="613" y="561"/>
                      <a:pt x="617" y="560"/>
                      <a:pt x="622" y="560"/>
                    </a:cubicBezTo>
                    <a:cubicBezTo>
                      <a:pt x="627" y="559"/>
                      <a:pt x="632" y="559"/>
                      <a:pt x="637" y="559"/>
                    </a:cubicBezTo>
                    <a:cubicBezTo>
                      <a:pt x="648" y="559"/>
                      <a:pt x="658" y="557"/>
                      <a:pt x="668" y="556"/>
                    </a:cubicBezTo>
                    <a:cubicBezTo>
                      <a:pt x="666" y="559"/>
                      <a:pt x="664" y="561"/>
                      <a:pt x="662" y="563"/>
                    </a:cubicBezTo>
                    <a:close/>
                    <a:moveTo>
                      <a:pt x="670" y="555"/>
                    </a:moveTo>
                    <a:cubicBezTo>
                      <a:pt x="659" y="555"/>
                      <a:pt x="649" y="557"/>
                      <a:pt x="639" y="558"/>
                    </a:cubicBezTo>
                    <a:cubicBezTo>
                      <a:pt x="634" y="558"/>
                      <a:pt x="628" y="558"/>
                      <a:pt x="623" y="558"/>
                    </a:cubicBezTo>
                    <a:cubicBezTo>
                      <a:pt x="619" y="558"/>
                      <a:pt x="614" y="560"/>
                      <a:pt x="610" y="559"/>
                    </a:cubicBezTo>
                    <a:cubicBezTo>
                      <a:pt x="610" y="558"/>
                      <a:pt x="610" y="557"/>
                      <a:pt x="611" y="556"/>
                    </a:cubicBezTo>
                    <a:cubicBezTo>
                      <a:pt x="611" y="553"/>
                      <a:pt x="613" y="550"/>
                      <a:pt x="614" y="546"/>
                    </a:cubicBezTo>
                    <a:cubicBezTo>
                      <a:pt x="619" y="546"/>
                      <a:pt x="624" y="546"/>
                      <a:pt x="629" y="546"/>
                    </a:cubicBezTo>
                    <a:cubicBezTo>
                      <a:pt x="635" y="546"/>
                      <a:pt x="640" y="546"/>
                      <a:pt x="646" y="546"/>
                    </a:cubicBezTo>
                    <a:cubicBezTo>
                      <a:pt x="652" y="546"/>
                      <a:pt x="657" y="547"/>
                      <a:pt x="662" y="547"/>
                    </a:cubicBezTo>
                    <a:cubicBezTo>
                      <a:pt x="667" y="547"/>
                      <a:pt x="672" y="547"/>
                      <a:pt x="677" y="548"/>
                    </a:cubicBezTo>
                    <a:cubicBezTo>
                      <a:pt x="674" y="550"/>
                      <a:pt x="672" y="552"/>
                      <a:pt x="670" y="555"/>
                    </a:cubicBezTo>
                    <a:close/>
                    <a:moveTo>
                      <a:pt x="664" y="545"/>
                    </a:moveTo>
                    <a:cubicBezTo>
                      <a:pt x="658" y="545"/>
                      <a:pt x="653" y="545"/>
                      <a:pt x="647" y="545"/>
                    </a:cubicBezTo>
                    <a:cubicBezTo>
                      <a:pt x="641" y="545"/>
                      <a:pt x="636" y="544"/>
                      <a:pt x="630" y="544"/>
                    </a:cubicBezTo>
                    <a:cubicBezTo>
                      <a:pt x="625" y="544"/>
                      <a:pt x="619" y="545"/>
                      <a:pt x="614" y="545"/>
                    </a:cubicBezTo>
                    <a:cubicBezTo>
                      <a:pt x="616" y="540"/>
                      <a:pt x="618" y="535"/>
                      <a:pt x="620" y="530"/>
                    </a:cubicBezTo>
                    <a:cubicBezTo>
                      <a:pt x="625" y="531"/>
                      <a:pt x="630" y="531"/>
                      <a:pt x="635" y="531"/>
                    </a:cubicBezTo>
                    <a:cubicBezTo>
                      <a:pt x="641" y="532"/>
                      <a:pt x="647" y="533"/>
                      <a:pt x="653" y="534"/>
                    </a:cubicBezTo>
                    <a:cubicBezTo>
                      <a:pt x="659" y="535"/>
                      <a:pt x="665" y="536"/>
                      <a:pt x="671" y="538"/>
                    </a:cubicBezTo>
                    <a:cubicBezTo>
                      <a:pt x="673" y="538"/>
                      <a:pt x="676" y="539"/>
                      <a:pt x="679" y="540"/>
                    </a:cubicBezTo>
                    <a:cubicBezTo>
                      <a:pt x="681" y="540"/>
                      <a:pt x="683" y="541"/>
                      <a:pt x="685" y="541"/>
                    </a:cubicBezTo>
                    <a:cubicBezTo>
                      <a:pt x="683" y="543"/>
                      <a:pt x="681" y="545"/>
                      <a:pt x="678" y="547"/>
                    </a:cubicBezTo>
                    <a:cubicBezTo>
                      <a:pt x="674" y="546"/>
                      <a:pt x="669" y="546"/>
                      <a:pt x="664" y="545"/>
                    </a:cubicBezTo>
                    <a:close/>
                    <a:moveTo>
                      <a:pt x="678" y="602"/>
                    </a:moveTo>
                    <a:cubicBezTo>
                      <a:pt x="678" y="599"/>
                      <a:pt x="678" y="595"/>
                      <a:pt x="678" y="592"/>
                    </a:cubicBezTo>
                    <a:cubicBezTo>
                      <a:pt x="678" y="587"/>
                      <a:pt x="678" y="582"/>
                      <a:pt x="679" y="577"/>
                    </a:cubicBezTo>
                    <a:cubicBezTo>
                      <a:pt x="679" y="568"/>
                      <a:pt x="679" y="558"/>
                      <a:pt x="679" y="548"/>
                    </a:cubicBezTo>
                    <a:cubicBezTo>
                      <a:pt x="684" y="544"/>
                      <a:pt x="689" y="541"/>
                      <a:pt x="694" y="537"/>
                    </a:cubicBezTo>
                    <a:cubicBezTo>
                      <a:pt x="694" y="542"/>
                      <a:pt x="693" y="546"/>
                      <a:pt x="693" y="551"/>
                    </a:cubicBezTo>
                    <a:cubicBezTo>
                      <a:pt x="692" y="556"/>
                      <a:pt x="691" y="561"/>
                      <a:pt x="691" y="566"/>
                    </a:cubicBezTo>
                    <a:cubicBezTo>
                      <a:pt x="690" y="571"/>
                      <a:pt x="689" y="576"/>
                      <a:pt x="688" y="581"/>
                    </a:cubicBezTo>
                    <a:cubicBezTo>
                      <a:pt x="687" y="586"/>
                      <a:pt x="687" y="591"/>
                      <a:pt x="686" y="596"/>
                    </a:cubicBezTo>
                    <a:cubicBezTo>
                      <a:pt x="683" y="598"/>
                      <a:pt x="680" y="600"/>
                      <a:pt x="678" y="602"/>
                    </a:cubicBezTo>
                    <a:close/>
                    <a:moveTo>
                      <a:pt x="695" y="589"/>
                    </a:moveTo>
                    <a:cubicBezTo>
                      <a:pt x="693" y="591"/>
                      <a:pt x="690" y="593"/>
                      <a:pt x="688" y="594"/>
                    </a:cubicBezTo>
                    <a:cubicBezTo>
                      <a:pt x="688" y="590"/>
                      <a:pt x="689" y="585"/>
                      <a:pt x="690" y="580"/>
                    </a:cubicBezTo>
                    <a:cubicBezTo>
                      <a:pt x="691" y="575"/>
                      <a:pt x="691" y="570"/>
                      <a:pt x="692" y="565"/>
                    </a:cubicBezTo>
                    <a:cubicBezTo>
                      <a:pt x="694" y="555"/>
                      <a:pt x="696" y="546"/>
                      <a:pt x="696" y="536"/>
                    </a:cubicBezTo>
                    <a:cubicBezTo>
                      <a:pt x="701" y="533"/>
                      <a:pt x="706" y="530"/>
                      <a:pt x="712" y="527"/>
                    </a:cubicBezTo>
                    <a:cubicBezTo>
                      <a:pt x="709" y="537"/>
                      <a:pt x="706" y="548"/>
                      <a:pt x="703" y="558"/>
                    </a:cubicBezTo>
                    <a:cubicBezTo>
                      <a:pt x="700" y="568"/>
                      <a:pt x="697" y="579"/>
                      <a:pt x="695" y="589"/>
                    </a:cubicBezTo>
                    <a:close/>
                    <a:moveTo>
                      <a:pt x="705" y="584"/>
                    </a:moveTo>
                    <a:cubicBezTo>
                      <a:pt x="702" y="585"/>
                      <a:pt x="699" y="587"/>
                      <a:pt x="697" y="588"/>
                    </a:cubicBezTo>
                    <a:cubicBezTo>
                      <a:pt x="699" y="578"/>
                      <a:pt x="701" y="568"/>
                      <a:pt x="704" y="558"/>
                    </a:cubicBezTo>
                    <a:cubicBezTo>
                      <a:pt x="707" y="547"/>
                      <a:pt x="711" y="537"/>
                      <a:pt x="713" y="526"/>
                    </a:cubicBezTo>
                    <a:cubicBezTo>
                      <a:pt x="718" y="524"/>
                      <a:pt x="722" y="522"/>
                      <a:pt x="726" y="521"/>
                    </a:cubicBezTo>
                    <a:cubicBezTo>
                      <a:pt x="727" y="520"/>
                      <a:pt x="728" y="520"/>
                      <a:pt x="729" y="520"/>
                    </a:cubicBezTo>
                    <a:cubicBezTo>
                      <a:pt x="725" y="530"/>
                      <a:pt x="720" y="541"/>
                      <a:pt x="716" y="551"/>
                    </a:cubicBezTo>
                    <a:cubicBezTo>
                      <a:pt x="712" y="562"/>
                      <a:pt x="708" y="573"/>
                      <a:pt x="705" y="584"/>
                    </a:cubicBezTo>
                    <a:cubicBezTo>
                      <a:pt x="705" y="584"/>
                      <a:pt x="705" y="584"/>
                      <a:pt x="705" y="584"/>
                    </a:cubicBezTo>
                    <a:close/>
                    <a:moveTo>
                      <a:pt x="715" y="579"/>
                    </a:moveTo>
                    <a:cubicBezTo>
                      <a:pt x="713" y="580"/>
                      <a:pt x="710" y="581"/>
                      <a:pt x="708" y="583"/>
                    </a:cubicBezTo>
                    <a:cubicBezTo>
                      <a:pt x="707" y="583"/>
                      <a:pt x="707" y="583"/>
                      <a:pt x="706" y="583"/>
                    </a:cubicBezTo>
                    <a:cubicBezTo>
                      <a:pt x="710" y="573"/>
                      <a:pt x="714" y="562"/>
                      <a:pt x="717" y="552"/>
                    </a:cubicBezTo>
                    <a:cubicBezTo>
                      <a:pt x="721" y="541"/>
                      <a:pt x="727" y="530"/>
                      <a:pt x="730" y="519"/>
                    </a:cubicBezTo>
                    <a:cubicBezTo>
                      <a:pt x="735" y="517"/>
                      <a:pt x="740" y="516"/>
                      <a:pt x="744" y="515"/>
                    </a:cubicBezTo>
                    <a:cubicBezTo>
                      <a:pt x="739" y="525"/>
                      <a:pt x="734" y="535"/>
                      <a:pt x="729" y="545"/>
                    </a:cubicBezTo>
                    <a:cubicBezTo>
                      <a:pt x="727" y="551"/>
                      <a:pt x="724" y="556"/>
                      <a:pt x="722" y="562"/>
                    </a:cubicBezTo>
                    <a:cubicBezTo>
                      <a:pt x="721" y="564"/>
                      <a:pt x="720" y="567"/>
                      <a:pt x="719" y="570"/>
                    </a:cubicBezTo>
                    <a:cubicBezTo>
                      <a:pt x="718" y="573"/>
                      <a:pt x="717" y="576"/>
                      <a:pt x="715" y="579"/>
                    </a:cubicBezTo>
                    <a:cubicBezTo>
                      <a:pt x="715" y="579"/>
                      <a:pt x="715" y="579"/>
                      <a:pt x="715" y="579"/>
                    </a:cubicBezTo>
                    <a:close/>
                    <a:moveTo>
                      <a:pt x="726" y="575"/>
                    </a:moveTo>
                    <a:cubicBezTo>
                      <a:pt x="726" y="575"/>
                      <a:pt x="726" y="575"/>
                      <a:pt x="726" y="575"/>
                    </a:cubicBezTo>
                    <a:cubicBezTo>
                      <a:pt x="723" y="576"/>
                      <a:pt x="720" y="577"/>
                      <a:pt x="717" y="578"/>
                    </a:cubicBezTo>
                    <a:cubicBezTo>
                      <a:pt x="719" y="574"/>
                      <a:pt x="721" y="569"/>
                      <a:pt x="722" y="564"/>
                    </a:cubicBezTo>
                    <a:cubicBezTo>
                      <a:pt x="725" y="558"/>
                      <a:pt x="727" y="553"/>
                      <a:pt x="730" y="547"/>
                    </a:cubicBezTo>
                    <a:cubicBezTo>
                      <a:pt x="735" y="536"/>
                      <a:pt x="741" y="525"/>
                      <a:pt x="746" y="514"/>
                    </a:cubicBezTo>
                    <a:cubicBezTo>
                      <a:pt x="750" y="513"/>
                      <a:pt x="754" y="513"/>
                      <a:pt x="758" y="512"/>
                    </a:cubicBezTo>
                    <a:cubicBezTo>
                      <a:pt x="745" y="532"/>
                      <a:pt x="732" y="552"/>
                      <a:pt x="726" y="575"/>
                    </a:cubicBezTo>
                    <a:close/>
                    <a:moveTo>
                      <a:pt x="727" y="575"/>
                    </a:moveTo>
                    <a:cubicBezTo>
                      <a:pt x="730" y="563"/>
                      <a:pt x="735" y="552"/>
                      <a:pt x="741" y="542"/>
                    </a:cubicBezTo>
                    <a:cubicBezTo>
                      <a:pt x="747" y="532"/>
                      <a:pt x="754" y="522"/>
                      <a:pt x="760" y="512"/>
                    </a:cubicBezTo>
                    <a:cubicBezTo>
                      <a:pt x="763" y="511"/>
                      <a:pt x="766" y="511"/>
                      <a:pt x="769" y="510"/>
                    </a:cubicBezTo>
                    <a:cubicBezTo>
                      <a:pt x="769" y="511"/>
                      <a:pt x="768" y="512"/>
                      <a:pt x="768" y="512"/>
                    </a:cubicBezTo>
                    <a:cubicBezTo>
                      <a:pt x="767" y="514"/>
                      <a:pt x="766" y="516"/>
                      <a:pt x="765" y="518"/>
                    </a:cubicBezTo>
                    <a:cubicBezTo>
                      <a:pt x="761" y="523"/>
                      <a:pt x="758" y="529"/>
                      <a:pt x="755" y="535"/>
                    </a:cubicBezTo>
                    <a:cubicBezTo>
                      <a:pt x="748" y="546"/>
                      <a:pt x="744" y="558"/>
                      <a:pt x="739" y="571"/>
                    </a:cubicBezTo>
                    <a:cubicBezTo>
                      <a:pt x="735" y="572"/>
                      <a:pt x="731" y="573"/>
                      <a:pt x="727" y="575"/>
                    </a:cubicBezTo>
                    <a:close/>
                    <a:moveTo>
                      <a:pt x="741" y="570"/>
                    </a:moveTo>
                    <a:cubicBezTo>
                      <a:pt x="745" y="559"/>
                      <a:pt x="750" y="547"/>
                      <a:pt x="756" y="536"/>
                    </a:cubicBezTo>
                    <a:cubicBezTo>
                      <a:pt x="759" y="531"/>
                      <a:pt x="762" y="525"/>
                      <a:pt x="765" y="520"/>
                    </a:cubicBezTo>
                    <a:cubicBezTo>
                      <a:pt x="766" y="518"/>
                      <a:pt x="767" y="516"/>
                      <a:pt x="768" y="514"/>
                    </a:cubicBezTo>
                    <a:cubicBezTo>
                      <a:pt x="769" y="513"/>
                      <a:pt x="770" y="511"/>
                      <a:pt x="771" y="510"/>
                    </a:cubicBezTo>
                    <a:cubicBezTo>
                      <a:pt x="772" y="510"/>
                      <a:pt x="773" y="510"/>
                      <a:pt x="774" y="510"/>
                    </a:cubicBezTo>
                    <a:cubicBezTo>
                      <a:pt x="776" y="509"/>
                      <a:pt x="777" y="509"/>
                      <a:pt x="779" y="509"/>
                    </a:cubicBezTo>
                    <a:cubicBezTo>
                      <a:pt x="778" y="513"/>
                      <a:pt x="775" y="516"/>
                      <a:pt x="773" y="520"/>
                    </a:cubicBezTo>
                    <a:cubicBezTo>
                      <a:pt x="770" y="525"/>
                      <a:pt x="767" y="531"/>
                      <a:pt x="765" y="536"/>
                    </a:cubicBezTo>
                    <a:cubicBezTo>
                      <a:pt x="762" y="542"/>
                      <a:pt x="759" y="547"/>
                      <a:pt x="757" y="552"/>
                    </a:cubicBezTo>
                    <a:cubicBezTo>
                      <a:pt x="756" y="555"/>
                      <a:pt x="755" y="557"/>
                      <a:pt x="754" y="560"/>
                    </a:cubicBezTo>
                    <a:cubicBezTo>
                      <a:pt x="753" y="562"/>
                      <a:pt x="752" y="565"/>
                      <a:pt x="751" y="568"/>
                    </a:cubicBezTo>
                    <a:cubicBezTo>
                      <a:pt x="748" y="568"/>
                      <a:pt x="744" y="569"/>
                      <a:pt x="741" y="570"/>
                    </a:cubicBezTo>
                    <a:close/>
                    <a:moveTo>
                      <a:pt x="753" y="567"/>
                    </a:moveTo>
                    <a:cubicBezTo>
                      <a:pt x="754" y="562"/>
                      <a:pt x="757" y="558"/>
                      <a:pt x="758" y="553"/>
                    </a:cubicBezTo>
                    <a:cubicBezTo>
                      <a:pt x="761" y="547"/>
                      <a:pt x="764" y="541"/>
                      <a:pt x="767" y="536"/>
                    </a:cubicBezTo>
                    <a:cubicBezTo>
                      <a:pt x="769" y="530"/>
                      <a:pt x="772" y="525"/>
                      <a:pt x="775" y="520"/>
                    </a:cubicBezTo>
                    <a:cubicBezTo>
                      <a:pt x="777" y="516"/>
                      <a:pt x="780" y="513"/>
                      <a:pt x="781" y="509"/>
                    </a:cubicBezTo>
                    <a:cubicBezTo>
                      <a:pt x="783" y="509"/>
                      <a:pt x="786" y="508"/>
                      <a:pt x="788" y="508"/>
                    </a:cubicBezTo>
                    <a:cubicBezTo>
                      <a:pt x="787" y="512"/>
                      <a:pt x="785" y="515"/>
                      <a:pt x="783" y="518"/>
                    </a:cubicBezTo>
                    <a:cubicBezTo>
                      <a:pt x="781" y="523"/>
                      <a:pt x="778" y="528"/>
                      <a:pt x="776" y="533"/>
                    </a:cubicBezTo>
                    <a:cubicBezTo>
                      <a:pt x="774" y="539"/>
                      <a:pt x="772" y="545"/>
                      <a:pt x="769" y="550"/>
                    </a:cubicBezTo>
                    <a:cubicBezTo>
                      <a:pt x="767" y="555"/>
                      <a:pt x="765" y="560"/>
                      <a:pt x="763" y="565"/>
                    </a:cubicBezTo>
                    <a:cubicBezTo>
                      <a:pt x="760" y="566"/>
                      <a:pt x="756" y="566"/>
                      <a:pt x="753" y="567"/>
                    </a:cubicBezTo>
                    <a:close/>
                    <a:moveTo>
                      <a:pt x="765" y="564"/>
                    </a:moveTo>
                    <a:cubicBezTo>
                      <a:pt x="766" y="562"/>
                      <a:pt x="767" y="560"/>
                      <a:pt x="768" y="557"/>
                    </a:cubicBezTo>
                    <a:cubicBezTo>
                      <a:pt x="769" y="555"/>
                      <a:pt x="770" y="552"/>
                      <a:pt x="771" y="549"/>
                    </a:cubicBezTo>
                    <a:cubicBezTo>
                      <a:pt x="773" y="544"/>
                      <a:pt x="776" y="539"/>
                      <a:pt x="778" y="534"/>
                    </a:cubicBezTo>
                    <a:cubicBezTo>
                      <a:pt x="780" y="529"/>
                      <a:pt x="782" y="523"/>
                      <a:pt x="785" y="518"/>
                    </a:cubicBezTo>
                    <a:cubicBezTo>
                      <a:pt x="787" y="515"/>
                      <a:pt x="789" y="512"/>
                      <a:pt x="790" y="508"/>
                    </a:cubicBezTo>
                    <a:cubicBezTo>
                      <a:pt x="793" y="508"/>
                      <a:pt x="796" y="508"/>
                      <a:pt x="798" y="508"/>
                    </a:cubicBezTo>
                    <a:cubicBezTo>
                      <a:pt x="797" y="512"/>
                      <a:pt x="795" y="516"/>
                      <a:pt x="793" y="519"/>
                    </a:cubicBezTo>
                    <a:cubicBezTo>
                      <a:pt x="790" y="524"/>
                      <a:pt x="788" y="529"/>
                      <a:pt x="786" y="534"/>
                    </a:cubicBezTo>
                    <a:cubicBezTo>
                      <a:pt x="784" y="538"/>
                      <a:pt x="783" y="543"/>
                      <a:pt x="781" y="547"/>
                    </a:cubicBezTo>
                    <a:cubicBezTo>
                      <a:pt x="780" y="550"/>
                      <a:pt x="779" y="552"/>
                      <a:pt x="778" y="555"/>
                    </a:cubicBezTo>
                    <a:cubicBezTo>
                      <a:pt x="777" y="557"/>
                      <a:pt x="776" y="560"/>
                      <a:pt x="775" y="563"/>
                    </a:cubicBezTo>
                    <a:cubicBezTo>
                      <a:pt x="772" y="563"/>
                      <a:pt x="768" y="564"/>
                      <a:pt x="765" y="564"/>
                    </a:cubicBezTo>
                    <a:close/>
                    <a:moveTo>
                      <a:pt x="779" y="562"/>
                    </a:moveTo>
                    <a:cubicBezTo>
                      <a:pt x="778" y="562"/>
                      <a:pt x="777" y="562"/>
                      <a:pt x="777" y="562"/>
                    </a:cubicBezTo>
                    <a:cubicBezTo>
                      <a:pt x="778" y="560"/>
                      <a:pt x="778" y="558"/>
                      <a:pt x="779" y="557"/>
                    </a:cubicBezTo>
                    <a:cubicBezTo>
                      <a:pt x="780" y="554"/>
                      <a:pt x="781" y="552"/>
                      <a:pt x="782" y="549"/>
                    </a:cubicBezTo>
                    <a:cubicBezTo>
                      <a:pt x="784" y="544"/>
                      <a:pt x="786" y="539"/>
                      <a:pt x="788" y="534"/>
                    </a:cubicBezTo>
                    <a:cubicBezTo>
                      <a:pt x="790" y="529"/>
                      <a:pt x="792" y="524"/>
                      <a:pt x="794" y="519"/>
                    </a:cubicBezTo>
                    <a:cubicBezTo>
                      <a:pt x="796" y="516"/>
                      <a:pt x="799" y="512"/>
                      <a:pt x="800" y="508"/>
                    </a:cubicBezTo>
                    <a:cubicBezTo>
                      <a:pt x="803" y="508"/>
                      <a:pt x="805" y="508"/>
                      <a:pt x="808" y="508"/>
                    </a:cubicBezTo>
                    <a:cubicBezTo>
                      <a:pt x="808" y="508"/>
                      <a:pt x="808" y="509"/>
                      <a:pt x="808" y="509"/>
                    </a:cubicBezTo>
                    <a:cubicBezTo>
                      <a:pt x="808" y="509"/>
                      <a:pt x="808" y="509"/>
                      <a:pt x="808" y="509"/>
                    </a:cubicBezTo>
                    <a:cubicBezTo>
                      <a:pt x="808" y="512"/>
                      <a:pt x="805" y="515"/>
                      <a:pt x="804" y="518"/>
                    </a:cubicBezTo>
                    <a:cubicBezTo>
                      <a:pt x="801" y="522"/>
                      <a:pt x="799" y="527"/>
                      <a:pt x="797" y="532"/>
                    </a:cubicBezTo>
                    <a:cubicBezTo>
                      <a:pt x="795" y="537"/>
                      <a:pt x="792" y="542"/>
                      <a:pt x="790" y="547"/>
                    </a:cubicBezTo>
                    <a:cubicBezTo>
                      <a:pt x="788" y="551"/>
                      <a:pt x="786" y="556"/>
                      <a:pt x="784" y="561"/>
                    </a:cubicBezTo>
                    <a:cubicBezTo>
                      <a:pt x="782" y="561"/>
                      <a:pt x="781" y="562"/>
                      <a:pt x="779" y="562"/>
                    </a:cubicBezTo>
                    <a:close/>
                    <a:moveTo>
                      <a:pt x="786" y="561"/>
                    </a:moveTo>
                    <a:cubicBezTo>
                      <a:pt x="788" y="556"/>
                      <a:pt x="790" y="551"/>
                      <a:pt x="792" y="547"/>
                    </a:cubicBezTo>
                    <a:cubicBezTo>
                      <a:pt x="794" y="542"/>
                      <a:pt x="796" y="537"/>
                      <a:pt x="799" y="532"/>
                    </a:cubicBezTo>
                    <a:cubicBezTo>
                      <a:pt x="801" y="527"/>
                      <a:pt x="803" y="522"/>
                      <a:pt x="806" y="517"/>
                    </a:cubicBezTo>
                    <a:cubicBezTo>
                      <a:pt x="807" y="515"/>
                      <a:pt x="809" y="512"/>
                      <a:pt x="810" y="509"/>
                    </a:cubicBezTo>
                    <a:cubicBezTo>
                      <a:pt x="812" y="509"/>
                      <a:pt x="815" y="509"/>
                      <a:pt x="818" y="510"/>
                    </a:cubicBezTo>
                    <a:cubicBezTo>
                      <a:pt x="816" y="513"/>
                      <a:pt x="813" y="517"/>
                      <a:pt x="811" y="520"/>
                    </a:cubicBezTo>
                    <a:cubicBezTo>
                      <a:pt x="809" y="525"/>
                      <a:pt x="807" y="529"/>
                      <a:pt x="805" y="534"/>
                    </a:cubicBezTo>
                    <a:cubicBezTo>
                      <a:pt x="802" y="538"/>
                      <a:pt x="800" y="542"/>
                      <a:pt x="798" y="547"/>
                    </a:cubicBezTo>
                    <a:cubicBezTo>
                      <a:pt x="796" y="551"/>
                      <a:pt x="794" y="555"/>
                      <a:pt x="793" y="560"/>
                    </a:cubicBezTo>
                    <a:cubicBezTo>
                      <a:pt x="790" y="560"/>
                      <a:pt x="788" y="560"/>
                      <a:pt x="786" y="561"/>
                    </a:cubicBezTo>
                    <a:close/>
                    <a:moveTo>
                      <a:pt x="794" y="559"/>
                    </a:moveTo>
                    <a:cubicBezTo>
                      <a:pt x="796" y="555"/>
                      <a:pt x="798" y="551"/>
                      <a:pt x="800" y="547"/>
                    </a:cubicBezTo>
                    <a:cubicBezTo>
                      <a:pt x="802" y="542"/>
                      <a:pt x="804" y="538"/>
                      <a:pt x="806" y="534"/>
                    </a:cubicBezTo>
                    <a:cubicBezTo>
                      <a:pt x="808" y="529"/>
                      <a:pt x="810" y="525"/>
                      <a:pt x="813" y="521"/>
                    </a:cubicBezTo>
                    <a:cubicBezTo>
                      <a:pt x="815" y="517"/>
                      <a:pt x="818" y="514"/>
                      <a:pt x="819" y="510"/>
                    </a:cubicBezTo>
                    <a:cubicBezTo>
                      <a:pt x="821" y="510"/>
                      <a:pt x="824" y="511"/>
                      <a:pt x="826" y="511"/>
                    </a:cubicBezTo>
                    <a:cubicBezTo>
                      <a:pt x="823" y="514"/>
                      <a:pt x="820" y="516"/>
                      <a:pt x="818" y="519"/>
                    </a:cubicBezTo>
                    <a:cubicBezTo>
                      <a:pt x="815" y="523"/>
                      <a:pt x="813" y="527"/>
                      <a:pt x="811" y="531"/>
                    </a:cubicBezTo>
                    <a:cubicBezTo>
                      <a:pt x="807" y="539"/>
                      <a:pt x="804" y="548"/>
                      <a:pt x="806" y="558"/>
                    </a:cubicBezTo>
                    <a:cubicBezTo>
                      <a:pt x="802" y="558"/>
                      <a:pt x="798" y="559"/>
                      <a:pt x="794" y="559"/>
                    </a:cubicBezTo>
                    <a:close/>
                    <a:moveTo>
                      <a:pt x="818" y="556"/>
                    </a:moveTo>
                    <a:cubicBezTo>
                      <a:pt x="817" y="547"/>
                      <a:pt x="819" y="538"/>
                      <a:pt x="824" y="531"/>
                    </a:cubicBezTo>
                    <a:cubicBezTo>
                      <a:pt x="827" y="527"/>
                      <a:pt x="830" y="524"/>
                      <a:pt x="833" y="521"/>
                    </a:cubicBezTo>
                    <a:cubicBezTo>
                      <a:pt x="836" y="519"/>
                      <a:pt x="838" y="518"/>
                      <a:pt x="840" y="517"/>
                    </a:cubicBezTo>
                    <a:cubicBezTo>
                      <a:pt x="842" y="516"/>
                      <a:pt x="844" y="515"/>
                      <a:pt x="845" y="514"/>
                    </a:cubicBezTo>
                    <a:cubicBezTo>
                      <a:pt x="847" y="515"/>
                      <a:pt x="848" y="515"/>
                      <a:pt x="850" y="516"/>
                    </a:cubicBezTo>
                    <a:cubicBezTo>
                      <a:pt x="849" y="518"/>
                      <a:pt x="849" y="520"/>
                      <a:pt x="849" y="522"/>
                    </a:cubicBezTo>
                    <a:cubicBezTo>
                      <a:pt x="844" y="525"/>
                      <a:pt x="839" y="529"/>
                      <a:pt x="835" y="534"/>
                    </a:cubicBezTo>
                    <a:cubicBezTo>
                      <a:pt x="832" y="540"/>
                      <a:pt x="831" y="547"/>
                      <a:pt x="832" y="554"/>
                    </a:cubicBezTo>
                    <a:cubicBezTo>
                      <a:pt x="827" y="555"/>
                      <a:pt x="822" y="555"/>
                      <a:pt x="818" y="556"/>
                    </a:cubicBezTo>
                    <a:close/>
                    <a:moveTo>
                      <a:pt x="833" y="554"/>
                    </a:moveTo>
                    <a:cubicBezTo>
                      <a:pt x="832" y="547"/>
                      <a:pt x="834" y="541"/>
                      <a:pt x="837" y="535"/>
                    </a:cubicBezTo>
                    <a:cubicBezTo>
                      <a:pt x="838" y="533"/>
                      <a:pt x="840" y="531"/>
                      <a:pt x="842" y="529"/>
                    </a:cubicBezTo>
                    <a:cubicBezTo>
                      <a:pt x="844" y="527"/>
                      <a:pt x="847" y="526"/>
                      <a:pt x="850" y="524"/>
                    </a:cubicBezTo>
                    <a:cubicBezTo>
                      <a:pt x="850" y="524"/>
                      <a:pt x="850" y="524"/>
                      <a:pt x="850" y="525"/>
                    </a:cubicBezTo>
                    <a:cubicBezTo>
                      <a:pt x="850" y="527"/>
                      <a:pt x="850" y="530"/>
                      <a:pt x="851" y="533"/>
                    </a:cubicBezTo>
                    <a:cubicBezTo>
                      <a:pt x="848" y="536"/>
                      <a:pt x="845" y="538"/>
                      <a:pt x="843" y="542"/>
                    </a:cubicBezTo>
                    <a:cubicBezTo>
                      <a:pt x="841" y="545"/>
                      <a:pt x="840" y="549"/>
                      <a:pt x="841" y="552"/>
                    </a:cubicBezTo>
                    <a:cubicBezTo>
                      <a:pt x="839" y="553"/>
                      <a:pt x="836" y="553"/>
                      <a:pt x="833" y="554"/>
                    </a:cubicBezTo>
                    <a:close/>
                    <a:moveTo>
                      <a:pt x="854" y="550"/>
                    </a:moveTo>
                    <a:cubicBezTo>
                      <a:pt x="850" y="551"/>
                      <a:pt x="847" y="551"/>
                      <a:pt x="843" y="552"/>
                    </a:cubicBezTo>
                    <a:cubicBezTo>
                      <a:pt x="842" y="549"/>
                      <a:pt x="843" y="545"/>
                      <a:pt x="844" y="542"/>
                    </a:cubicBezTo>
                    <a:cubicBezTo>
                      <a:pt x="846" y="539"/>
                      <a:pt x="849" y="537"/>
                      <a:pt x="851" y="535"/>
                    </a:cubicBezTo>
                    <a:cubicBezTo>
                      <a:pt x="853" y="540"/>
                      <a:pt x="855" y="545"/>
                      <a:pt x="859" y="549"/>
                    </a:cubicBezTo>
                    <a:cubicBezTo>
                      <a:pt x="857" y="549"/>
                      <a:pt x="856" y="549"/>
                      <a:pt x="854" y="550"/>
                    </a:cubicBezTo>
                    <a:close/>
                    <a:moveTo>
                      <a:pt x="861" y="548"/>
                    </a:moveTo>
                    <a:cubicBezTo>
                      <a:pt x="855" y="542"/>
                      <a:pt x="852" y="533"/>
                      <a:pt x="851" y="525"/>
                    </a:cubicBezTo>
                    <a:cubicBezTo>
                      <a:pt x="851" y="520"/>
                      <a:pt x="851" y="516"/>
                      <a:pt x="852" y="512"/>
                    </a:cubicBezTo>
                    <a:cubicBezTo>
                      <a:pt x="852" y="510"/>
                      <a:pt x="853" y="508"/>
                      <a:pt x="854" y="506"/>
                    </a:cubicBezTo>
                    <a:cubicBezTo>
                      <a:pt x="854" y="505"/>
                      <a:pt x="856" y="503"/>
                      <a:pt x="857" y="502"/>
                    </a:cubicBezTo>
                    <a:cubicBezTo>
                      <a:pt x="857" y="503"/>
                      <a:pt x="858" y="504"/>
                      <a:pt x="859" y="505"/>
                    </a:cubicBezTo>
                    <a:cubicBezTo>
                      <a:pt x="860" y="507"/>
                      <a:pt x="861" y="508"/>
                      <a:pt x="862" y="509"/>
                    </a:cubicBezTo>
                    <a:cubicBezTo>
                      <a:pt x="857" y="515"/>
                      <a:pt x="856" y="524"/>
                      <a:pt x="859" y="532"/>
                    </a:cubicBezTo>
                    <a:cubicBezTo>
                      <a:pt x="862" y="538"/>
                      <a:pt x="866" y="544"/>
                      <a:pt x="872" y="546"/>
                    </a:cubicBezTo>
                    <a:cubicBezTo>
                      <a:pt x="868" y="547"/>
                      <a:pt x="864" y="548"/>
                      <a:pt x="861" y="548"/>
                    </a:cubicBezTo>
                    <a:close/>
                    <a:moveTo>
                      <a:pt x="853" y="491"/>
                    </a:moveTo>
                    <a:cubicBezTo>
                      <a:pt x="848" y="490"/>
                      <a:pt x="844" y="486"/>
                      <a:pt x="842" y="481"/>
                    </a:cubicBezTo>
                    <a:cubicBezTo>
                      <a:pt x="840" y="474"/>
                      <a:pt x="843" y="469"/>
                      <a:pt x="848" y="465"/>
                    </a:cubicBezTo>
                    <a:cubicBezTo>
                      <a:pt x="850" y="468"/>
                      <a:pt x="851" y="470"/>
                      <a:pt x="853" y="472"/>
                    </a:cubicBezTo>
                    <a:cubicBezTo>
                      <a:pt x="853" y="473"/>
                      <a:pt x="854" y="474"/>
                      <a:pt x="855" y="475"/>
                    </a:cubicBezTo>
                    <a:cubicBezTo>
                      <a:pt x="853" y="480"/>
                      <a:pt x="853" y="486"/>
                      <a:pt x="853" y="491"/>
                    </a:cubicBezTo>
                    <a:close/>
                    <a:moveTo>
                      <a:pt x="856" y="476"/>
                    </a:moveTo>
                    <a:cubicBezTo>
                      <a:pt x="858" y="479"/>
                      <a:pt x="861" y="481"/>
                      <a:pt x="864" y="483"/>
                    </a:cubicBezTo>
                    <a:cubicBezTo>
                      <a:pt x="864" y="483"/>
                      <a:pt x="864" y="483"/>
                      <a:pt x="864" y="483"/>
                    </a:cubicBezTo>
                    <a:cubicBezTo>
                      <a:pt x="863" y="489"/>
                      <a:pt x="865" y="496"/>
                      <a:pt x="870" y="501"/>
                    </a:cubicBezTo>
                    <a:cubicBezTo>
                      <a:pt x="875" y="507"/>
                      <a:pt x="883" y="511"/>
                      <a:pt x="891" y="511"/>
                    </a:cubicBezTo>
                    <a:cubicBezTo>
                      <a:pt x="891" y="511"/>
                      <a:pt x="891" y="511"/>
                      <a:pt x="891" y="511"/>
                    </a:cubicBezTo>
                    <a:cubicBezTo>
                      <a:pt x="891" y="511"/>
                      <a:pt x="891" y="512"/>
                      <a:pt x="892" y="513"/>
                    </a:cubicBezTo>
                    <a:cubicBezTo>
                      <a:pt x="889" y="515"/>
                      <a:pt x="886" y="517"/>
                      <a:pt x="884" y="519"/>
                    </a:cubicBezTo>
                    <a:cubicBezTo>
                      <a:pt x="884" y="519"/>
                      <a:pt x="883" y="519"/>
                      <a:pt x="883" y="519"/>
                    </a:cubicBezTo>
                    <a:cubicBezTo>
                      <a:pt x="881" y="519"/>
                      <a:pt x="879" y="518"/>
                      <a:pt x="877" y="517"/>
                    </a:cubicBezTo>
                    <a:cubicBezTo>
                      <a:pt x="875" y="516"/>
                      <a:pt x="873" y="515"/>
                      <a:pt x="871" y="514"/>
                    </a:cubicBezTo>
                    <a:cubicBezTo>
                      <a:pt x="867" y="511"/>
                      <a:pt x="863" y="508"/>
                      <a:pt x="860" y="505"/>
                    </a:cubicBezTo>
                    <a:cubicBezTo>
                      <a:pt x="853" y="496"/>
                      <a:pt x="854" y="486"/>
                      <a:pt x="856" y="476"/>
                    </a:cubicBezTo>
                    <a:close/>
                    <a:moveTo>
                      <a:pt x="888" y="499"/>
                    </a:moveTo>
                    <a:cubicBezTo>
                      <a:pt x="884" y="499"/>
                      <a:pt x="880" y="497"/>
                      <a:pt x="878" y="495"/>
                    </a:cubicBezTo>
                    <a:cubicBezTo>
                      <a:pt x="876" y="492"/>
                      <a:pt x="875" y="489"/>
                      <a:pt x="874" y="486"/>
                    </a:cubicBezTo>
                    <a:cubicBezTo>
                      <a:pt x="875" y="486"/>
                      <a:pt x="876" y="487"/>
                      <a:pt x="878" y="487"/>
                    </a:cubicBezTo>
                    <a:cubicBezTo>
                      <a:pt x="881" y="487"/>
                      <a:pt x="886" y="487"/>
                      <a:pt x="889" y="486"/>
                    </a:cubicBezTo>
                    <a:cubicBezTo>
                      <a:pt x="888" y="490"/>
                      <a:pt x="887" y="495"/>
                      <a:pt x="888" y="499"/>
                    </a:cubicBezTo>
                    <a:close/>
                    <a:moveTo>
                      <a:pt x="877" y="496"/>
                    </a:moveTo>
                    <a:cubicBezTo>
                      <a:pt x="880" y="499"/>
                      <a:pt x="884" y="501"/>
                      <a:pt x="888" y="501"/>
                    </a:cubicBezTo>
                    <a:cubicBezTo>
                      <a:pt x="889" y="503"/>
                      <a:pt x="889" y="506"/>
                      <a:pt x="890" y="509"/>
                    </a:cubicBezTo>
                    <a:cubicBezTo>
                      <a:pt x="883" y="509"/>
                      <a:pt x="876" y="506"/>
                      <a:pt x="871" y="501"/>
                    </a:cubicBezTo>
                    <a:cubicBezTo>
                      <a:pt x="867" y="496"/>
                      <a:pt x="865" y="490"/>
                      <a:pt x="865" y="483"/>
                    </a:cubicBezTo>
                    <a:cubicBezTo>
                      <a:pt x="868" y="485"/>
                      <a:pt x="870" y="485"/>
                      <a:pt x="873" y="486"/>
                    </a:cubicBezTo>
                    <a:cubicBezTo>
                      <a:pt x="874" y="490"/>
                      <a:pt x="874" y="493"/>
                      <a:pt x="877" y="496"/>
                    </a:cubicBezTo>
                    <a:close/>
                    <a:moveTo>
                      <a:pt x="874" y="545"/>
                    </a:moveTo>
                    <a:cubicBezTo>
                      <a:pt x="868" y="543"/>
                      <a:pt x="863" y="537"/>
                      <a:pt x="861" y="531"/>
                    </a:cubicBezTo>
                    <a:cubicBezTo>
                      <a:pt x="858" y="524"/>
                      <a:pt x="859" y="516"/>
                      <a:pt x="863" y="510"/>
                    </a:cubicBezTo>
                    <a:cubicBezTo>
                      <a:pt x="865" y="511"/>
                      <a:pt x="867" y="513"/>
                      <a:pt x="869" y="514"/>
                    </a:cubicBezTo>
                    <a:cubicBezTo>
                      <a:pt x="866" y="518"/>
                      <a:pt x="866" y="523"/>
                      <a:pt x="866" y="527"/>
                    </a:cubicBezTo>
                    <a:cubicBezTo>
                      <a:pt x="867" y="532"/>
                      <a:pt x="870" y="535"/>
                      <a:pt x="875" y="537"/>
                    </a:cubicBezTo>
                    <a:cubicBezTo>
                      <a:pt x="874" y="540"/>
                      <a:pt x="874" y="542"/>
                      <a:pt x="874" y="545"/>
                    </a:cubicBezTo>
                    <a:close/>
                    <a:moveTo>
                      <a:pt x="868" y="527"/>
                    </a:moveTo>
                    <a:cubicBezTo>
                      <a:pt x="867" y="523"/>
                      <a:pt x="867" y="518"/>
                      <a:pt x="870" y="515"/>
                    </a:cubicBezTo>
                    <a:cubicBezTo>
                      <a:pt x="872" y="517"/>
                      <a:pt x="875" y="518"/>
                      <a:pt x="877" y="519"/>
                    </a:cubicBezTo>
                    <a:cubicBezTo>
                      <a:pt x="879" y="520"/>
                      <a:pt x="881" y="520"/>
                      <a:pt x="882" y="521"/>
                    </a:cubicBezTo>
                    <a:cubicBezTo>
                      <a:pt x="881" y="522"/>
                      <a:pt x="880" y="524"/>
                      <a:pt x="879" y="526"/>
                    </a:cubicBezTo>
                    <a:cubicBezTo>
                      <a:pt x="877" y="529"/>
                      <a:pt x="876" y="532"/>
                      <a:pt x="875" y="536"/>
                    </a:cubicBezTo>
                    <a:cubicBezTo>
                      <a:pt x="871" y="533"/>
                      <a:pt x="869" y="531"/>
                      <a:pt x="868" y="527"/>
                    </a:cubicBezTo>
                    <a:close/>
                    <a:moveTo>
                      <a:pt x="876" y="545"/>
                    </a:moveTo>
                    <a:cubicBezTo>
                      <a:pt x="875" y="539"/>
                      <a:pt x="877" y="532"/>
                      <a:pt x="880" y="526"/>
                    </a:cubicBezTo>
                    <a:cubicBezTo>
                      <a:pt x="883" y="521"/>
                      <a:pt x="888" y="518"/>
                      <a:pt x="892" y="514"/>
                    </a:cubicBezTo>
                    <a:cubicBezTo>
                      <a:pt x="893" y="516"/>
                      <a:pt x="893" y="517"/>
                      <a:pt x="894" y="518"/>
                    </a:cubicBezTo>
                    <a:cubicBezTo>
                      <a:pt x="895" y="519"/>
                      <a:pt x="895" y="520"/>
                      <a:pt x="896" y="521"/>
                    </a:cubicBezTo>
                    <a:cubicBezTo>
                      <a:pt x="894" y="522"/>
                      <a:pt x="893" y="523"/>
                      <a:pt x="891" y="524"/>
                    </a:cubicBezTo>
                    <a:cubicBezTo>
                      <a:pt x="889" y="526"/>
                      <a:pt x="888" y="528"/>
                      <a:pt x="887" y="530"/>
                    </a:cubicBezTo>
                    <a:cubicBezTo>
                      <a:pt x="885" y="534"/>
                      <a:pt x="884" y="539"/>
                      <a:pt x="885" y="543"/>
                    </a:cubicBezTo>
                    <a:cubicBezTo>
                      <a:pt x="882" y="544"/>
                      <a:pt x="879" y="545"/>
                      <a:pt x="876" y="545"/>
                    </a:cubicBezTo>
                    <a:close/>
                    <a:moveTo>
                      <a:pt x="897" y="541"/>
                    </a:moveTo>
                    <a:cubicBezTo>
                      <a:pt x="896" y="541"/>
                      <a:pt x="894" y="541"/>
                      <a:pt x="893" y="541"/>
                    </a:cubicBezTo>
                    <a:cubicBezTo>
                      <a:pt x="891" y="542"/>
                      <a:pt x="889" y="542"/>
                      <a:pt x="887" y="543"/>
                    </a:cubicBezTo>
                    <a:cubicBezTo>
                      <a:pt x="886" y="539"/>
                      <a:pt x="887" y="534"/>
                      <a:pt x="889" y="531"/>
                    </a:cubicBezTo>
                    <a:cubicBezTo>
                      <a:pt x="890" y="529"/>
                      <a:pt x="891" y="527"/>
                      <a:pt x="892" y="525"/>
                    </a:cubicBezTo>
                    <a:cubicBezTo>
                      <a:pt x="894" y="524"/>
                      <a:pt x="895" y="523"/>
                      <a:pt x="897" y="522"/>
                    </a:cubicBezTo>
                    <a:cubicBezTo>
                      <a:pt x="898" y="524"/>
                      <a:pt x="900" y="526"/>
                      <a:pt x="902" y="527"/>
                    </a:cubicBezTo>
                    <a:cubicBezTo>
                      <a:pt x="898" y="531"/>
                      <a:pt x="896" y="536"/>
                      <a:pt x="897" y="541"/>
                    </a:cubicBezTo>
                    <a:close/>
                    <a:moveTo>
                      <a:pt x="898" y="541"/>
                    </a:moveTo>
                    <a:cubicBezTo>
                      <a:pt x="897" y="536"/>
                      <a:pt x="900" y="532"/>
                      <a:pt x="903" y="528"/>
                    </a:cubicBezTo>
                    <a:cubicBezTo>
                      <a:pt x="907" y="532"/>
                      <a:pt x="912" y="534"/>
                      <a:pt x="918" y="535"/>
                    </a:cubicBezTo>
                    <a:cubicBezTo>
                      <a:pt x="912" y="538"/>
                      <a:pt x="905" y="539"/>
                      <a:pt x="898" y="541"/>
                    </a:cubicBezTo>
                    <a:close/>
                    <a:moveTo>
                      <a:pt x="896" y="517"/>
                    </a:moveTo>
                    <a:cubicBezTo>
                      <a:pt x="890" y="508"/>
                      <a:pt x="887" y="495"/>
                      <a:pt x="891" y="485"/>
                    </a:cubicBezTo>
                    <a:cubicBezTo>
                      <a:pt x="894" y="487"/>
                      <a:pt x="896" y="490"/>
                      <a:pt x="899" y="492"/>
                    </a:cubicBezTo>
                    <a:cubicBezTo>
                      <a:pt x="898" y="495"/>
                      <a:pt x="897" y="498"/>
                      <a:pt x="898" y="502"/>
                    </a:cubicBezTo>
                    <a:cubicBezTo>
                      <a:pt x="899" y="506"/>
                      <a:pt x="900" y="509"/>
                      <a:pt x="902" y="512"/>
                    </a:cubicBezTo>
                    <a:cubicBezTo>
                      <a:pt x="906" y="519"/>
                      <a:pt x="912" y="524"/>
                      <a:pt x="919" y="526"/>
                    </a:cubicBezTo>
                    <a:cubicBezTo>
                      <a:pt x="919" y="526"/>
                      <a:pt x="919" y="526"/>
                      <a:pt x="919" y="526"/>
                    </a:cubicBezTo>
                    <a:cubicBezTo>
                      <a:pt x="919" y="528"/>
                      <a:pt x="919" y="531"/>
                      <a:pt x="920" y="533"/>
                    </a:cubicBezTo>
                    <a:cubicBezTo>
                      <a:pt x="910" y="533"/>
                      <a:pt x="901" y="526"/>
                      <a:pt x="896" y="517"/>
                    </a:cubicBezTo>
                    <a:close/>
                    <a:moveTo>
                      <a:pt x="919" y="516"/>
                    </a:moveTo>
                    <a:cubicBezTo>
                      <a:pt x="919" y="517"/>
                      <a:pt x="919" y="517"/>
                      <a:pt x="919" y="518"/>
                    </a:cubicBezTo>
                    <a:cubicBezTo>
                      <a:pt x="919" y="520"/>
                      <a:pt x="919" y="522"/>
                      <a:pt x="919" y="524"/>
                    </a:cubicBezTo>
                    <a:cubicBezTo>
                      <a:pt x="912" y="522"/>
                      <a:pt x="907" y="518"/>
                      <a:pt x="904" y="512"/>
                    </a:cubicBezTo>
                    <a:cubicBezTo>
                      <a:pt x="902" y="509"/>
                      <a:pt x="900" y="506"/>
                      <a:pt x="900" y="503"/>
                    </a:cubicBezTo>
                    <a:cubicBezTo>
                      <a:pt x="899" y="499"/>
                      <a:pt x="900" y="496"/>
                      <a:pt x="901" y="493"/>
                    </a:cubicBezTo>
                    <a:cubicBezTo>
                      <a:pt x="903" y="494"/>
                      <a:pt x="906" y="495"/>
                      <a:pt x="909" y="496"/>
                    </a:cubicBezTo>
                    <a:cubicBezTo>
                      <a:pt x="906" y="505"/>
                      <a:pt x="912" y="513"/>
                      <a:pt x="919" y="516"/>
                    </a:cubicBezTo>
                    <a:close/>
                    <a:moveTo>
                      <a:pt x="910" y="497"/>
                    </a:moveTo>
                    <a:cubicBezTo>
                      <a:pt x="912" y="497"/>
                      <a:pt x="914" y="497"/>
                      <a:pt x="916" y="497"/>
                    </a:cubicBezTo>
                    <a:cubicBezTo>
                      <a:pt x="916" y="497"/>
                      <a:pt x="916" y="497"/>
                      <a:pt x="916" y="497"/>
                    </a:cubicBezTo>
                    <a:cubicBezTo>
                      <a:pt x="917" y="499"/>
                      <a:pt x="918" y="500"/>
                      <a:pt x="919" y="501"/>
                    </a:cubicBezTo>
                    <a:cubicBezTo>
                      <a:pt x="921" y="503"/>
                      <a:pt x="922" y="505"/>
                      <a:pt x="924" y="506"/>
                    </a:cubicBezTo>
                    <a:cubicBezTo>
                      <a:pt x="922" y="508"/>
                      <a:pt x="921" y="511"/>
                      <a:pt x="920" y="515"/>
                    </a:cubicBezTo>
                    <a:cubicBezTo>
                      <a:pt x="912" y="512"/>
                      <a:pt x="908" y="504"/>
                      <a:pt x="910" y="497"/>
                    </a:cubicBezTo>
                    <a:close/>
                    <a:moveTo>
                      <a:pt x="921" y="532"/>
                    </a:moveTo>
                    <a:cubicBezTo>
                      <a:pt x="920" y="528"/>
                      <a:pt x="920" y="523"/>
                      <a:pt x="921" y="519"/>
                    </a:cubicBezTo>
                    <a:cubicBezTo>
                      <a:pt x="921" y="514"/>
                      <a:pt x="922" y="510"/>
                      <a:pt x="926" y="507"/>
                    </a:cubicBezTo>
                    <a:cubicBezTo>
                      <a:pt x="927" y="508"/>
                      <a:pt x="929" y="509"/>
                      <a:pt x="931" y="510"/>
                    </a:cubicBezTo>
                    <a:cubicBezTo>
                      <a:pt x="930" y="512"/>
                      <a:pt x="929" y="516"/>
                      <a:pt x="930" y="518"/>
                    </a:cubicBezTo>
                    <a:cubicBezTo>
                      <a:pt x="926" y="522"/>
                      <a:pt x="924" y="527"/>
                      <a:pt x="921" y="532"/>
                    </a:cubicBezTo>
                    <a:close/>
                    <a:moveTo>
                      <a:pt x="932" y="516"/>
                    </a:moveTo>
                    <a:cubicBezTo>
                      <a:pt x="932" y="516"/>
                      <a:pt x="931" y="516"/>
                      <a:pt x="931" y="517"/>
                    </a:cubicBezTo>
                    <a:cubicBezTo>
                      <a:pt x="931" y="514"/>
                      <a:pt x="932" y="512"/>
                      <a:pt x="933" y="511"/>
                    </a:cubicBezTo>
                    <a:cubicBezTo>
                      <a:pt x="934" y="511"/>
                      <a:pt x="935" y="511"/>
                      <a:pt x="936" y="512"/>
                    </a:cubicBezTo>
                    <a:cubicBezTo>
                      <a:pt x="934" y="513"/>
                      <a:pt x="933" y="514"/>
                      <a:pt x="932" y="516"/>
                    </a:cubicBezTo>
                    <a:close/>
                    <a:moveTo>
                      <a:pt x="937" y="510"/>
                    </a:moveTo>
                    <a:cubicBezTo>
                      <a:pt x="934" y="509"/>
                      <a:pt x="931" y="508"/>
                      <a:pt x="928" y="507"/>
                    </a:cubicBezTo>
                    <a:cubicBezTo>
                      <a:pt x="925" y="505"/>
                      <a:pt x="923" y="503"/>
                      <a:pt x="920" y="501"/>
                    </a:cubicBezTo>
                    <a:cubicBezTo>
                      <a:pt x="916" y="496"/>
                      <a:pt x="914" y="491"/>
                      <a:pt x="912" y="485"/>
                    </a:cubicBezTo>
                    <a:cubicBezTo>
                      <a:pt x="911" y="479"/>
                      <a:pt x="912" y="473"/>
                      <a:pt x="914" y="467"/>
                    </a:cubicBezTo>
                    <a:cubicBezTo>
                      <a:pt x="916" y="462"/>
                      <a:pt x="921" y="458"/>
                      <a:pt x="925" y="455"/>
                    </a:cubicBezTo>
                    <a:cubicBezTo>
                      <a:pt x="926" y="458"/>
                      <a:pt x="927" y="460"/>
                      <a:pt x="928" y="463"/>
                    </a:cubicBezTo>
                    <a:cubicBezTo>
                      <a:pt x="928" y="463"/>
                      <a:pt x="928" y="464"/>
                      <a:pt x="929" y="464"/>
                    </a:cubicBezTo>
                    <a:cubicBezTo>
                      <a:pt x="922" y="468"/>
                      <a:pt x="920" y="477"/>
                      <a:pt x="921" y="484"/>
                    </a:cubicBezTo>
                    <a:cubicBezTo>
                      <a:pt x="922" y="492"/>
                      <a:pt x="929" y="498"/>
                      <a:pt x="937" y="501"/>
                    </a:cubicBezTo>
                    <a:cubicBezTo>
                      <a:pt x="937" y="504"/>
                      <a:pt x="937" y="507"/>
                      <a:pt x="938" y="509"/>
                    </a:cubicBezTo>
                    <a:cubicBezTo>
                      <a:pt x="938" y="509"/>
                      <a:pt x="937" y="510"/>
                      <a:pt x="937" y="510"/>
                    </a:cubicBezTo>
                    <a:close/>
                    <a:moveTo>
                      <a:pt x="901" y="464"/>
                    </a:moveTo>
                    <a:cubicBezTo>
                      <a:pt x="902" y="469"/>
                      <a:pt x="906" y="473"/>
                      <a:pt x="911" y="475"/>
                    </a:cubicBezTo>
                    <a:cubicBezTo>
                      <a:pt x="910" y="478"/>
                      <a:pt x="910" y="481"/>
                      <a:pt x="911" y="484"/>
                    </a:cubicBezTo>
                    <a:cubicBezTo>
                      <a:pt x="903" y="481"/>
                      <a:pt x="897" y="474"/>
                      <a:pt x="895" y="467"/>
                    </a:cubicBezTo>
                    <a:cubicBezTo>
                      <a:pt x="893" y="463"/>
                      <a:pt x="893" y="458"/>
                      <a:pt x="894" y="454"/>
                    </a:cubicBezTo>
                    <a:cubicBezTo>
                      <a:pt x="894" y="450"/>
                      <a:pt x="897" y="447"/>
                      <a:pt x="899" y="443"/>
                    </a:cubicBezTo>
                    <a:cubicBezTo>
                      <a:pt x="899" y="444"/>
                      <a:pt x="900" y="444"/>
                      <a:pt x="900" y="445"/>
                    </a:cubicBezTo>
                    <a:cubicBezTo>
                      <a:pt x="901" y="447"/>
                      <a:pt x="903" y="449"/>
                      <a:pt x="904" y="450"/>
                    </a:cubicBezTo>
                    <a:cubicBezTo>
                      <a:pt x="901" y="454"/>
                      <a:pt x="900" y="460"/>
                      <a:pt x="901" y="464"/>
                    </a:cubicBezTo>
                    <a:close/>
                    <a:moveTo>
                      <a:pt x="903" y="464"/>
                    </a:moveTo>
                    <a:cubicBezTo>
                      <a:pt x="901" y="460"/>
                      <a:pt x="903" y="455"/>
                      <a:pt x="905" y="451"/>
                    </a:cubicBezTo>
                    <a:cubicBezTo>
                      <a:pt x="909" y="455"/>
                      <a:pt x="914" y="457"/>
                      <a:pt x="919" y="458"/>
                    </a:cubicBezTo>
                    <a:cubicBezTo>
                      <a:pt x="916" y="460"/>
                      <a:pt x="915" y="463"/>
                      <a:pt x="913" y="466"/>
                    </a:cubicBezTo>
                    <a:cubicBezTo>
                      <a:pt x="912" y="468"/>
                      <a:pt x="911" y="470"/>
                      <a:pt x="911" y="473"/>
                    </a:cubicBezTo>
                    <a:cubicBezTo>
                      <a:pt x="907" y="472"/>
                      <a:pt x="904" y="468"/>
                      <a:pt x="903" y="464"/>
                    </a:cubicBezTo>
                    <a:close/>
                    <a:moveTo>
                      <a:pt x="950" y="466"/>
                    </a:moveTo>
                    <a:cubicBezTo>
                      <a:pt x="949" y="468"/>
                      <a:pt x="949" y="471"/>
                      <a:pt x="949" y="473"/>
                    </a:cubicBezTo>
                    <a:cubicBezTo>
                      <a:pt x="944" y="472"/>
                      <a:pt x="940" y="466"/>
                      <a:pt x="937" y="462"/>
                    </a:cubicBezTo>
                    <a:cubicBezTo>
                      <a:pt x="934" y="456"/>
                      <a:pt x="934" y="449"/>
                      <a:pt x="936" y="442"/>
                    </a:cubicBezTo>
                    <a:cubicBezTo>
                      <a:pt x="939" y="444"/>
                      <a:pt x="941" y="445"/>
                      <a:pt x="944" y="445"/>
                    </a:cubicBezTo>
                    <a:cubicBezTo>
                      <a:pt x="941" y="452"/>
                      <a:pt x="943" y="463"/>
                      <a:pt x="950" y="466"/>
                    </a:cubicBezTo>
                    <a:close/>
                    <a:moveTo>
                      <a:pt x="979" y="451"/>
                    </a:moveTo>
                    <a:cubicBezTo>
                      <a:pt x="978" y="452"/>
                      <a:pt x="978" y="454"/>
                      <a:pt x="977" y="455"/>
                    </a:cubicBezTo>
                    <a:cubicBezTo>
                      <a:pt x="977" y="456"/>
                      <a:pt x="977" y="456"/>
                      <a:pt x="977" y="457"/>
                    </a:cubicBezTo>
                    <a:cubicBezTo>
                      <a:pt x="974" y="457"/>
                      <a:pt x="970" y="454"/>
                      <a:pt x="968" y="452"/>
                    </a:cubicBezTo>
                    <a:cubicBezTo>
                      <a:pt x="965" y="450"/>
                      <a:pt x="964" y="447"/>
                      <a:pt x="962" y="444"/>
                    </a:cubicBezTo>
                    <a:cubicBezTo>
                      <a:pt x="960" y="438"/>
                      <a:pt x="961" y="431"/>
                      <a:pt x="963" y="425"/>
                    </a:cubicBezTo>
                    <a:cubicBezTo>
                      <a:pt x="965" y="426"/>
                      <a:pt x="968" y="427"/>
                      <a:pt x="970" y="428"/>
                    </a:cubicBezTo>
                    <a:cubicBezTo>
                      <a:pt x="966" y="436"/>
                      <a:pt x="970" y="446"/>
                      <a:pt x="979" y="451"/>
                    </a:cubicBezTo>
                    <a:close/>
                    <a:moveTo>
                      <a:pt x="977" y="470"/>
                    </a:moveTo>
                    <a:cubicBezTo>
                      <a:pt x="978" y="473"/>
                      <a:pt x="979" y="475"/>
                      <a:pt x="980" y="478"/>
                    </a:cubicBezTo>
                    <a:cubicBezTo>
                      <a:pt x="978" y="479"/>
                      <a:pt x="976" y="481"/>
                      <a:pt x="974" y="483"/>
                    </a:cubicBezTo>
                    <a:cubicBezTo>
                      <a:pt x="968" y="481"/>
                      <a:pt x="968" y="472"/>
                      <a:pt x="972" y="467"/>
                    </a:cubicBezTo>
                    <a:cubicBezTo>
                      <a:pt x="974" y="468"/>
                      <a:pt x="975" y="469"/>
                      <a:pt x="977" y="469"/>
                    </a:cubicBezTo>
                    <a:cubicBezTo>
                      <a:pt x="977" y="469"/>
                      <a:pt x="977" y="469"/>
                      <a:pt x="977" y="469"/>
                    </a:cubicBezTo>
                    <a:cubicBezTo>
                      <a:pt x="977" y="469"/>
                      <a:pt x="977" y="470"/>
                      <a:pt x="977" y="470"/>
                    </a:cubicBezTo>
                    <a:close/>
                    <a:moveTo>
                      <a:pt x="961" y="445"/>
                    </a:moveTo>
                    <a:cubicBezTo>
                      <a:pt x="963" y="448"/>
                      <a:pt x="965" y="451"/>
                      <a:pt x="968" y="454"/>
                    </a:cubicBezTo>
                    <a:cubicBezTo>
                      <a:pt x="970" y="456"/>
                      <a:pt x="973" y="458"/>
                      <a:pt x="977" y="459"/>
                    </a:cubicBezTo>
                    <a:cubicBezTo>
                      <a:pt x="976" y="462"/>
                      <a:pt x="977" y="464"/>
                      <a:pt x="977" y="467"/>
                    </a:cubicBezTo>
                    <a:cubicBezTo>
                      <a:pt x="967" y="464"/>
                      <a:pt x="958" y="457"/>
                      <a:pt x="954" y="447"/>
                    </a:cubicBezTo>
                    <a:cubicBezTo>
                      <a:pt x="950" y="438"/>
                      <a:pt x="950" y="428"/>
                      <a:pt x="955" y="420"/>
                    </a:cubicBezTo>
                    <a:cubicBezTo>
                      <a:pt x="957" y="421"/>
                      <a:pt x="959" y="423"/>
                      <a:pt x="961" y="424"/>
                    </a:cubicBezTo>
                    <a:cubicBezTo>
                      <a:pt x="961" y="424"/>
                      <a:pt x="961" y="424"/>
                      <a:pt x="962" y="425"/>
                    </a:cubicBezTo>
                    <a:cubicBezTo>
                      <a:pt x="959" y="431"/>
                      <a:pt x="959" y="439"/>
                      <a:pt x="961" y="445"/>
                    </a:cubicBezTo>
                    <a:close/>
                    <a:moveTo>
                      <a:pt x="953" y="448"/>
                    </a:moveTo>
                    <a:cubicBezTo>
                      <a:pt x="954" y="451"/>
                      <a:pt x="955" y="454"/>
                      <a:pt x="957" y="456"/>
                    </a:cubicBezTo>
                    <a:cubicBezTo>
                      <a:pt x="954" y="458"/>
                      <a:pt x="952" y="461"/>
                      <a:pt x="951" y="464"/>
                    </a:cubicBezTo>
                    <a:cubicBezTo>
                      <a:pt x="944" y="461"/>
                      <a:pt x="943" y="452"/>
                      <a:pt x="945" y="446"/>
                    </a:cubicBezTo>
                    <a:cubicBezTo>
                      <a:pt x="947" y="446"/>
                      <a:pt x="950" y="447"/>
                      <a:pt x="952" y="447"/>
                    </a:cubicBezTo>
                    <a:cubicBezTo>
                      <a:pt x="952" y="447"/>
                      <a:pt x="952" y="448"/>
                      <a:pt x="953" y="448"/>
                    </a:cubicBezTo>
                    <a:close/>
                    <a:moveTo>
                      <a:pt x="936" y="462"/>
                    </a:moveTo>
                    <a:cubicBezTo>
                      <a:pt x="938" y="467"/>
                      <a:pt x="943" y="474"/>
                      <a:pt x="949" y="475"/>
                    </a:cubicBezTo>
                    <a:cubicBezTo>
                      <a:pt x="949" y="475"/>
                      <a:pt x="949" y="476"/>
                      <a:pt x="949" y="476"/>
                    </a:cubicBezTo>
                    <a:cubicBezTo>
                      <a:pt x="950" y="478"/>
                      <a:pt x="950" y="481"/>
                      <a:pt x="951" y="483"/>
                    </a:cubicBezTo>
                    <a:cubicBezTo>
                      <a:pt x="949" y="482"/>
                      <a:pt x="947" y="482"/>
                      <a:pt x="945" y="481"/>
                    </a:cubicBezTo>
                    <a:cubicBezTo>
                      <a:pt x="945" y="481"/>
                      <a:pt x="945" y="481"/>
                      <a:pt x="945" y="481"/>
                    </a:cubicBezTo>
                    <a:cubicBezTo>
                      <a:pt x="937" y="477"/>
                      <a:pt x="932" y="469"/>
                      <a:pt x="929" y="461"/>
                    </a:cubicBezTo>
                    <a:cubicBezTo>
                      <a:pt x="925" y="453"/>
                      <a:pt x="924" y="442"/>
                      <a:pt x="929" y="434"/>
                    </a:cubicBezTo>
                    <a:cubicBezTo>
                      <a:pt x="930" y="436"/>
                      <a:pt x="931" y="438"/>
                      <a:pt x="933" y="439"/>
                    </a:cubicBezTo>
                    <a:cubicBezTo>
                      <a:pt x="934" y="440"/>
                      <a:pt x="934" y="441"/>
                      <a:pt x="935" y="441"/>
                    </a:cubicBezTo>
                    <a:cubicBezTo>
                      <a:pt x="932" y="448"/>
                      <a:pt x="933" y="456"/>
                      <a:pt x="936" y="462"/>
                    </a:cubicBezTo>
                    <a:close/>
                    <a:moveTo>
                      <a:pt x="930" y="484"/>
                    </a:moveTo>
                    <a:cubicBezTo>
                      <a:pt x="930" y="488"/>
                      <a:pt x="934" y="491"/>
                      <a:pt x="938" y="492"/>
                    </a:cubicBezTo>
                    <a:cubicBezTo>
                      <a:pt x="937" y="493"/>
                      <a:pt x="937" y="494"/>
                      <a:pt x="937" y="494"/>
                    </a:cubicBezTo>
                    <a:cubicBezTo>
                      <a:pt x="937" y="496"/>
                      <a:pt x="937" y="498"/>
                      <a:pt x="937" y="500"/>
                    </a:cubicBezTo>
                    <a:cubicBezTo>
                      <a:pt x="930" y="497"/>
                      <a:pt x="924" y="492"/>
                      <a:pt x="923" y="485"/>
                    </a:cubicBezTo>
                    <a:cubicBezTo>
                      <a:pt x="922" y="481"/>
                      <a:pt x="922" y="477"/>
                      <a:pt x="923" y="474"/>
                    </a:cubicBezTo>
                    <a:cubicBezTo>
                      <a:pt x="924" y="470"/>
                      <a:pt x="926" y="468"/>
                      <a:pt x="929" y="466"/>
                    </a:cubicBezTo>
                    <a:cubicBezTo>
                      <a:pt x="930" y="468"/>
                      <a:pt x="932" y="471"/>
                      <a:pt x="934" y="473"/>
                    </a:cubicBezTo>
                    <a:cubicBezTo>
                      <a:pt x="930" y="475"/>
                      <a:pt x="929" y="480"/>
                      <a:pt x="930" y="484"/>
                    </a:cubicBezTo>
                    <a:close/>
                    <a:moveTo>
                      <a:pt x="931" y="484"/>
                    </a:moveTo>
                    <a:cubicBezTo>
                      <a:pt x="931" y="481"/>
                      <a:pt x="932" y="476"/>
                      <a:pt x="935" y="474"/>
                    </a:cubicBezTo>
                    <a:cubicBezTo>
                      <a:pt x="937" y="477"/>
                      <a:pt x="940" y="480"/>
                      <a:pt x="944" y="482"/>
                    </a:cubicBezTo>
                    <a:cubicBezTo>
                      <a:pt x="941" y="484"/>
                      <a:pt x="939" y="487"/>
                      <a:pt x="938" y="491"/>
                    </a:cubicBezTo>
                    <a:cubicBezTo>
                      <a:pt x="935" y="489"/>
                      <a:pt x="932" y="488"/>
                      <a:pt x="931" y="484"/>
                    </a:cubicBezTo>
                    <a:close/>
                    <a:moveTo>
                      <a:pt x="940" y="508"/>
                    </a:moveTo>
                    <a:cubicBezTo>
                      <a:pt x="938" y="504"/>
                      <a:pt x="938" y="499"/>
                      <a:pt x="939" y="495"/>
                    </a:cubicBezTo>
                    <a:cubicBezTo>
                      <a:pt x="939" y="490"/>
                      <a:pt x="942" y="486"/>
                      <a:pt x="945" y="482"/>
                    </a:cubicBezTo>
                    <a:cubicBezTo>
                      <a:pt x="947" y="483"/>
                      <a:pt x="950" y="484"/>
                      <a:pt x="952" y="484"/>
                    </a:cubicBezTo>
                    <a:cubicBezTo>
                      <a:pt x="953" y="485"/>
                      <a:pt x="953" y="485"/>
                      <a:pt x="953" y="486"/>
                    </a:cubicBezTo>
                    <a:cubicBezTo>
                      <a:pt x="948" y="489"/>
                      <a:pt x="945" y="497"/>
                      <a:pt x="947" y="503"/>
                    </a:cubicBezTo>
                    <a:cubicBezTo>
                      <a:pt x="944" y="504"/>
                      <a:pt x="942" y="506"/>
                      <a:pt x="940" y="508"/>
                    </a:cubicBezTo>
                    <a:close/>
                    <a:moveTo>
                      <a:pt x="948" y="502"/>
                    </a:moveTo>
                    <a:cubicBezTo>
                      <a:pt x="947" y="496"/>
                      <a:pt x="950" y="491"/>
                      <a:pt x="954" y="487"/>
                    </a:cubicBezTo>
                    <a:cubicBezTo>
                      <a:pt x="956" y="490"/>
                      <a:pt x="959" y="493"/>
                      <a:pt x="962" y="495"/>
                    </a:cubicBezTo>
                    <a:cubicBezTo>
                      <a:pt x="957" y="497"/>
                      <a:pt x="952" y="499"/>
                      <a:pt x="948" y="502"/>
                    </a:cubicBezTo>
                    <a:close/>
                    <a:moveTo>
                      <a:pt x="970" y="493"/>
                    </a:moveTo>
                    <a:cubicBezTo>
                      <a:pt x="968" y="493"/>
                      <a:pt x="966" y="494"/>
                      <a:pt x="963" y="495"/>
                    </a:cubicBezTo>
                    <a:cubicBezTo>
                      <a:pt x="957" y="490"/>
                      <a:pt x="952" y="484"/>
                      <a:pt x="951" y="476"/>
                    </a:cubicBezTo>
                    <a:cubicBezTo>
                      <a:pt x="949" y="469"/>
                      <a:pt x="953" y="462"/>
                      <a:pt x="958" y="457"/>
                    </a:cubicBezTo>
                    <a:cubicBezTo>
                      <a:pt x="959" y="459"/>
                      <a:pt x="961" y="460"/>
                      <a:pt x="963" y="462"/>
                    </a:cubicBezTo>
                    <a:cubicBezTo>
                      <a:pt x="959" y="466"/>
                      <a:pt x="959" y="472"/>
                      <a:pt x="960" y="478"/>
                    </a:cubicBezTo>
                    <a:cubicBezTo>
                      <a:pt x="961" y="484"/>
                      <a:pt x="965" y="488"/>
                      <a:pt x="970" y="491"/>
                    </a:cubicBezTo>
                    <a:cubicBezTo>
                      <a:pt x="970" y="492"/>
                      <a:pt x="970" y="492"/>
                      <a:pt x="970" y="493"/>
                    </a:cubicBezTo>
                    <a:close/>
                    <a:moveTo>
                      <a:pt x="962" y="478"/>
                    </a:moveTo>
                    <a:cubicBezTo>
                      <a:pt x="960" y="473"/>
                      <a:pt x="961" y="467"/>
                      <a:pt x="964" y="463"/>
                    </a:cubicBezTo>
                    <a:cubicBezTo>
                      <a:pt x="966" y="464"/>
                      <a:pt x="968" y="465"/>
                      <a:pt x="971" y="467"/>
                    </a:cubicBezTo>
                    <a:cubicBezTo>
                      <a:pt x="967" y="472"/>
                      <a:pt x="966" y="481"/>
                      <a:pt x="973" y="485"/>
                    </a:cubicBezTo>
                    <a:cubicBezTo>
                      <a:pt x="972" y="486"/>
                      <a:pt x="971" y="488"/>
                      <a:pt x="971" y="490"/>
                    </a:cubicBezTo>
                    <a:cubicBezTo>
                      <a:pt x="966" y="487"/>
                      <a:pt x="963" y="483"/>
                      <a:pt x="962" y="478"/>
                    </a:cubicBezTo>
                    <a:close/>
                    <a:moveTo>
                      <a:pt x="978" y="491"/>
                    </a:moveTo>
                    <a:cubicBezTo>
                      <a:pt x="976" y="492"/>
                      <a:pt x="974" y="492"/>
                      <a:pt x="972" y="492"/>
                    </a:cubicBezTo>
                    <a:cubicBezTo>
                      <a:pt x="972" y="487"/>
                      <a:pt x="976" y="482"/>
                      <a:pt x="981" y="479"/>
                    </a:cubicBezTo>
                    <a:cubicBezTo>
                      <a:pt x="982" y="482"/>
                      <a:pt x="984" y="484"/>
                      <a:pt x="985" y="486"/>
                    </a:cubicBezTo>
                    <a:cubicBezTo>
                      <a:pt x="984" y="488"/>
                      <a:pt x="982" y="489"/>
                      <a:pt x="981" y="491"/>
                    </a:cubicBezTo>
                    <a:cubicBezTo>
                      <a:pt x="980" y="491"/>
                      <a:pt x="979" y="491"/>
                      <a:pt x="978" y="491"/>
                    </a:cubicBezTo>
                    <a:close/>
                    <a:moveTo>
                      <a:pt x="983" y="491"/>
                    </a:moveTo>
                    <a:cubicBezTo>
                      <a:pt x="984" y="490"/>
                      <a:pt x="985" y="489"/>
                      <a:pt x="986" y="487"/>
                    </a:cubicBezTo>
                    <a:cubicBezTo>
                      <a:pt x="988" y="489"/>
                      <a:pt x="989" y="490"/>
                      <a:pt x="991" y="491"/>
                    </a:cubicBezTo>
                    <a:cubicBezTo>
                      <a:pt x="988" y="491"/>
                      <a:pt x="986" y="491"/>
                      <a:pt x="983" y="491"/>
                    </a:cubicBezTo>
                    <a:close/>
                    <a:moveTo>
                      <a:pt x="1030" y="466"/>
                    </a:moveTo>
                    <a:cubicBezTo>
                      <a:pt x="1031" y="465"/>
                      <a:pt x="1033" y="465"/>
                      <a:pt x="1035" y="465"/>
                    </a:cubicBezTo>
                    <a:cubicBezTo>
                      <a:pt x="1038" y="464"/>
                      <a:pt x="1041" y="464"/>
                      <a:pt x="1043" y="463"/>
                    </a:cubicBezTo>
                    <a:cubicBezTo>
                      <a:pt x="1046" y="462"/>
                      <a:pt x="1049" y="461"/>
                      <a:pt x="1052" y="460"/>
                    </a:cubicBezTo>
                    <a:cubicBezTo>
                      <a:pt x="1052" y="460"/>
                      <a:pt x="1053" y="460"/>
                      <a:pt x="1053" y="460"/>
                    </a:cubicBezTo>
                    <a:cubicBezTo>
                      <a:pt x="1051" y="462"/>
                      <a:pt x="1049" y="463"/>
                      <a:pt x="1047" y="465"/>
                    </a:cubicBezTo>
                    <a:cubicBezTo>
                      <a:pt x="1042" y="470"/>
                      <a:pt x="1036" y="474"/>
                      <a:pt x="1030" y="479"/>
                    </a:cubicBezTo>
                    <a:cubicBezTo>
                      <a:pt x="1028" y="475"/>
                      <a:pt x="1028" y="470"/>
                      <a:pt x="1030" y="466"/>
                    </a:cubicBezTo>
                    <a:close/>
                    <a:moveTo>
                      <a:pt x="1021" y="465"/>
                    </a:moveTo>
                    <a:cubicBezTo>
                      <a:pt x="1023" y="466"/>
                      <a:pt x="1026" y="466"/>
                      <a:pt x="1028" y="466"/>
                    </a:cubicBezTo>
                    <a:cubicBezTo>
                      <a:pt x="1027" y="470"/>
                      <a:pt x="1027" y="475"/>
                      <a:pt x="1029" y="480"/>
                    </a:cubicBezTo>
                    <a:cubicBezTo>
                      <a:pt x="1028" y="480"/>
                      <a:pt x="1028" y="481"/>
                      <a:pt x="1027" y="481"/>
                    </a:cubicBezTo>
                    <a:cubicBezTo>
                      <a:pt x="1026" y="482"/>
                      <a:pt x="1025" y="483"/>
                      <a:pt x="1024" y="484"/>
                    </a:cubicBezTo>
                    <a:cubicBezTo>
                      <a:pt x="1021" y="478"/>
                      <a:pt x="1020" y="472"/>
                      <a:pt x="1021" y="465"/>
                    </a:cubicBezTo>
                    <a:close/>
                    <a:moveTo>
                      <a:pt x="1020" y="465"/>
                    </a:moveTo>
                    <a:cubicBezTo>
                      <a:pt x="1020" y="465"/>
                      <a:pt x="1020" y="465"/>
                      <a:pt x="1020" y="465"/>
                    </a:cubicBezTo>
                    <a:cubicBezTo>
                      <a:pt x="1018" y="472"/>
                      <a:pt x="1019" y="479"/>
                      <a:pt x="1022" y="485"/>
                    </a:cubicBezTo>
                    <a:cubicBezTo>
                      <a:pt x="1021" y="486"/>
                      <a:pt x="1019" y="487"/>
                      <a:pt x="1017" y="489"/>
                    </a:cubicBezTo>
                    <a:cubicBezTo>
                      <a:pt x="1017" y="489"/>
                      <a:pt x="1016" y="489"/>
                      <a:pt x="1016" y="489"/>
                    </a:cubicBezTo>
                    <a:cubicBezTo>
                      <a:pt x="1010" y="483"/>
                      <a:pt x="1010" y="471"/>
                      <a:pt x="1014" y="464"/>
                    </a:cubicBezTo>
                    <a:cubicBezTo>
                      <a:pt x="1016" y="465"/>
                      <a:pt x="1018" y="465"/>
                      <a:pt x="1020" y="465"/>
                    </a:cubicBezTo>
                    <a:close/>
                    <a:moveTo>
                      <a:pt x="1013" y="464"/>
                    </a:moveTo>
                    <a:cubicBezTo>
                      <a:pt x="1011" y="467"/>
                      <a:pt x="1010" y="471"/>
                      <a:pt x="1010" y="475"/>
                    </a:cubicBezTo>
                    <a:cubicBezTo>
                      <a:pt x="1002" y="474"/>
                      <a:pt x="1001" y="466"/>
                      <a:pt x="1001" y="459"/>
                    </a:cubicBezTo>
                    <a:cubicBezTo>
                      <a:pt x="1005" y="461"/>
                      <a:pt x="1009" y="463"/>
                      <a:pt x="1013" y="464"/>
                    </a:cubicBezTo>
                    <a:close/>
                    <a:moveTo>
                      <a:pt x="1000" y="458"/>
                    </a:moveTo>
                    <a:cubicBezTo>
                      <a:pt x="999" y="466"/>
                      <a:pt x="1001" y="475"/>
                      <a:pt x="1010" y="477"/>
                    </a:cubicBezTo>
                    <a:cubicBezTo>
                      <a:pt x="1010" y="477"/>
                      <a:pt x="1010" y="477"/>
                      <a:pt x="1010" y="477"/>
                    </a:cubicBezTo>
                    <a:cubicBezTo>
                      <a:pt x="1010" y="480"/>
                      <a:pt x="1011" y="483"/>
                      <a:pt x="1012" y="486"/>
                    </a:cubicBezTo>
                    <a:cubicBezTo>
                      <a:pt x="1004" y="487"/>
                      <a:pt x="996" y="480"/>
                      <a:pt x="993" y="474"/>
                    </a:cubicBezTo>
                    <a:cubicBezTo>
                      <a:pt x="989" y="467"/>
                      <a:pt x="989" y="459"/>
                      <a:pt x="992" y="453"/>
                    </a:cubicBezTo>
                    <a:cubicBezTo>
                      <a:pt x="995" y="455"/>
                      <a:pt x="997" y="457"/>
                      <a:pt x="1000" y="458"/>
                    </a:cubicBezTo>
                    <a:close/>
                    <a:moveTo>
                      <a:pt x="991" y="452"/>
                    </a:moveTo>
                    <a:cubicBezTo>
                      <a:pt x="987" y="458"/>
                      <a:pt x="988" y="468"/>
                      <a:pt x="992" y="475"/>
                    </a:cubicBezTo>
                    <a:cubicBezTo>
                      <a:pt x="996" y="482"/>
                      <a:pt x="1004" y="489"/>
                      <a:pt x="1013" y="487"/>
                    </a:cubicBezTo>
                    <a:cubicBezTo>
                      <a:pt x="1013" y="487"/>
                      <a:pt x="1013" y="487"/>
                      <a:pt x="1013" y="487"/>
                    </a:cubicBezTo>
                    <a:cubicBezTo>
                      <a:pt x="1013" y="488"/>
                      <a:pt x="1014" y="489"/>
                      <a:pt x="1015" y="490"/>
                    </a:cubicBezTo>
                    <a:cubicBezTo>
                      <a:pt x="1012" y="492"/>
                      <a:pt x="1010" y="494"/>
                      <a:pt x="1007" y="495"/>
                    </a:cubicBezTo>
                    <a:cubicBezTo>
                      <a:pt x="1003" y="494"/>
                      <a:pt x="999" y="493"/>
                      <a:pt x="995" y="492"/>
                    </a:cubicBezTo>
                    <a:cubicBezTo>
                      <a:pt x="989" y="489"/>
                      <a:pt x="985" y="484"/>
                      <a:pt x="982" y="478"/>
                    </a:cubicBezTo>
                    <a:cubicBezTo>
                      <a:pt x="982" y="478"/>
                      <a:pt x="982" y="478"/>
                      <a:pt x="982" y="478"/>
                    </a:cubicBezTo>
                    <a:cubicBezTo>
                      <a:pt x="981" y="475"/>
                      <a:pt x="980" y="472"/>
                      <a:pt x="979" y="470"/>
                    </a:cubicBezTo>
                    <a:cubicBezTo>
                      <a:pt x="978" y="465"/>
                      <a:pt x="978" y="460"/>
                      <a:pt x="979" y="455"/>
                    </a:cubicBezTo>
                    <a:cubicBezTo>
                      <a:pt x="979" y="452"/>
                      <a:pt x="980" y="450"/>
                      <a:pt x="982" y="448"/>
                    </a:cubicBezTo>
                    <a:cubicBezTo>
                      <a:pt x="983" y="446"/>
                      <a:pt x="984" y="445"/>
                      <a:pt x="985" y="444"/>
                    </a:cubicBezTo>
                    <a:cubicBezTo>
                      <a:pt x="987" y="446"/>
                      <a:pt x="989" y="449"/>
                      <a:pt x="991" y="452"/>
                    </a:cubicBezTo>
                    <a:close/>
                    <a:moveTo>
                      <a:pt x="984" y="442"/>
                    </a:moveTo>
                    <a:cubicBezTo>
                      <a:pt x="983" y="444"/>
                      <a:pt x="981" y="446"/>
                      <a:pt x="980" y="447"/>
                    </a:cubicBezTo>
                    <a:cubicBezTo>
                      <a:pt x="980" y="448"/>
                      <a:pt x="979" y="449"/>
                      <a:pt x="979" y="449"/>
                    </a:cubicBezTo>
                    <a:cubicBezTo>
                      <a:pt x="971" y="445"/>
                      <a:pt x="968" y="436"/>
                      <a:pt x="972" y="428"/>
                    </a:cubicBezTo>
                    <a:cubicBezTo>
                      <a:pt x="974" y="428"/>
                      <a:pt x="976" y="428"/>
                      <a:pt x="978" y="428"/>
                    </a:cubicBezTo>
                    <a:cubicBezTo>
                      <a:pt x="979" y="433"/>
                      <a:pt x="981" y="438"/>
                      <a:pt x="984" y="442"/>
                    </a:cubicBezTo>
                    <a:close/>
                    <a:moveTo>
                      <a:pt x="979" y="395"/>
                    </a:moveTo>
                    <a:cubicBezTo>
                      <a:pt x="977" y="400"/>
                      <a:pt x="976" y="405"/>
                      <a:pt x="976" y="409"/>
                    </a:cubicBezTo>
                    <a:cubicBezTo>
                      <a:pt x="972" y="408"/>
                      <a:pt x="970" y="405"/>
                      <a:pt x="969" y="402"/>
                    </a:cubicBezTo>
                    <a:cubicBezTo>
                      <a:pt x="968" y="399"/>
                      <a:pt x="968" y="396"/>
                      <a:pt x="967" y="392"/>
                    </a:cubicBezTo>
                    <a:cubicBezTo>
                      <a:pt x="971" y="394"/>
                      <a:pt x="975" y="395"/>
                      <a:pt x="979" y="395"/>
                    </a:cubicBezTo>
                    <a:close/>
                    <a:moveTo>
                      <a:pt x="960" y="398"/>
                    </a:moveTo>
                    <a:cubicBezTo>
                      <a:pt x="961" y="396"/>
                      <a:pt x="961" y="393"/>
                      <a:pt x="961" y="390"/>
                    </a:cubicBezTo>
                    <a:cubicBezTo>
                      <a:pt x="961" y="389"/>
                      <a:pt x="961" y="388"/>
                      <a:pt x="961" y="387"/>
                    </a:cubicBezTo>
                    <a:cubicBezTo>
                      <a:pt x="962" y="389"/>
                      <a:pt x="964" y="390"/>
                      <a:pt x="966" y="392"/>
                    </a:cubicBezTo>
                    <a:cubicBezTo>
                      <a:pt x="966" y="395"/>
                      <a:pt x="966" y="400"/>
                      <a:pt x="968" y="403"/>
                    </a:cubicBezTo>
                    <a:cubicBezTo>
                      <a:pt x="969" y="407"/>
                      <a:pt x="972" y="410"/>
                      <a:pt x="976" y="411"/>
                    </a:cubicBezTo>
                    <a:cubicBezTo>
                      <a:pt x="976" y="411"/>
                      <a:pt x="976" y="411"/>
                      <a:pt x="976" y="411"/>
                    </a:cubicBezTo>
                    <a:cubicBezTo>
                      <a:pt x="976" y="414"/>
                      <a:pt x="976" y="416"/>
                      <a:pt x="976" y="419"/>
                    </a:cubicBezTo>
                    <a:cubicBezTo>
                      <a:pt x="972" y="419"/>
                      <a:pt x="968" y="417"/>
                      <a:pt x="965" y="414"/>
                    </a:cubicBezTo>
                    <a:cubicBezTo>
                      <a:pt x="962" y="411"/>
                      <a:pt x="960" y="407"/>
                      <a:pt x="958" y="404"/>
                    </a:cubicBezTo>
                    <a:cubicBezTo>
                      <a:pt x="959" y="402"/>
                      <a:pt x="960" y="400"/>
                      <a:pt x="960" y="398"/>
                    </a:cubicBezTo>
                    <a:close/>
                    <a:moveTo>
                      <a:pt x="957" y="406"/>
                    </a:moveTo>
                    <a:cubicBezTo>
                      <a:pt x="960" y="409"/>
                      <a:pt x="961" y="413"/>
                      <a:pt x="964" y="415"/>
                    </a:cubicBezTo>
                    <a:cubicBezTo>
                      <a:pt x="967" y="418"/>
                      <a:pt x="972" y="420"/>
                      <a:pt x="977" y="420"/>
                    </a:cubicBezTo>
                    <a:cubicBezTo>
                      <a:pt x="977" y="422"/>
                      <a:pt x="977" y="423"/>
                      <a:pt x="977" y="425"/>
                    </a:cubicBezTo>
                    <a:cubicBezTo>
                      <a:pt x="977" y="425"/>
                      <a:pt x="977" y="426"/>
                      <a:pt x="978" y="427"/>
                    </a:cubicBezTo>
                    <a:cubicBezTo>
                      <a:pt x="973" y="428"/>
                      <a:pt x="967" y="426"/>
                      <a:pt x="962" y="423"/>
                    </a:cubicBezTo>
                    <a:cubicBezTo>
                      <a:pt x="958" y="421"/>
                      <a:pt x="954" y="417"/>
                      <a:pt x="953" y="413"/>
                    </a:cubicBezTo>
                    <a:cubicBezTo>
                      <a:pt x="955" y="411"/>
                      <a:pt x="956" y="408"/>
                      <a:pt x="957" y="406"/>
                    </a:cubicBezTo>
                    <a:close/>
                    <a:moveTo>
                      <a:pt x="952" y="414"/>
                    </a:moveTo>
                    <a:cubicBezTo>
                      <a:pt x="952" y="416"/>
                      <a:pt x="953" y="417"/>
                      <a:pt x="954" y="418"/>
                    </a:cubicBezTo>
                    <a:cubicBezTo>
                      <a:pt x="952" y="422"/>
                      <a:pt x="951" y="425"/>
                      <a:pt x="950" y="429"/>
                    </a:cubicBezTo>
                    <a:cubicBezTo>
                      <a:pt x="947" y="427"/>
                      <a:pt x="944" y="424"/>
                      <a:pt x="943" y="421"/>
                    </a:cubicBezTo>
                    <a:cubicBezTo>
                      <a:pt x="946" y="419"/>
                      <a:pt x="949" y="417"/>
                      <a:pt x="952" y="414"/>
                    </a:cubicBezTo>
                    <a:close/>
                    <a:moveTo>
                      <a:pt x="941" y="421"/>
                    </a:moveTo>
                    <a:cubicBezTo>
                      <a:pt x="943" y="425"/>
                      <a:pt x="946" y="428"/>
                      <a:pt x="950" y="430"/>
                    </a:cubicBezTo>
                    <a:cubicBezTo>
                      <a:pt x="950" y="433"/>
                      <a:pt x="950" y="435"/>
                      <a:pt x="950" y="437"/>
                    </a:cubicBezTo>
                    <a:cubicBezTo>
                      <a:pt x="942" y="437"/>
                      <a:pt x="938" y="429"/>
                      <a:pt x="935" y="423"/>
                    </a:cubicBezTo>
                    <a:cubicBezTo>
                      <a:pt x="937" y="423"/>
                      <a:pt x="939" y="422"/>
                      <a:pt x="941" y="421"/>
                    </a:cubicBezTo>
                    <a:close/>
                    <a:moveTo>
                      <a:pt x="933" y="423"/>
                    </a:moveTo>
                    <a:cubicBezTo>
                      <a:pt x="936" y="430"/>
                      <a:pt x="942" y="438"/>
                      <a:pt x="950" y="438"/>
                    </a:cubicBezTo>
                    <a:cubicBezTo>
                      <a:pt x="950" y="441"/>
                      <a:pt x="951" y="443"/>
                      <a:pt x="952" y="445"/>
                    </a:cubicBezTo>
                    <a:cubicBezTo>
                      <a:pt x="945" y="445"/>
                      <a:pt x="940" y="443"/>
                      <a:pt x="935" y="439"/>
                    </a:cubicBezTo>
                    <a:cubicBezTo>
                      <a:pt x="930" y="435"/>
                      <a:pt x="927" y="429"/>
                      <a:pt x="926" y="423"/>
                    </a:cubicBezTo>
                    <a:cubicBezTo>
                      <a:pt x="929" y="423"/>
                      <a:pt x="931" y="423"/>
                      <a:pt x="933" y="423"/>
                    </a:cubicBezTo>
                    <a:close/>
                    <a:moveTo>
                      <a:pt x="921" y="422"/>
                    </a:moveTo>
                    <a:cubicBezTo>
                      <a:pt x="922" y="422"/>
                      <a:pt x="924" y="422"/>
                      <a:pt x="925" y="423"/>
                    </a:cubicBezTo>
                    <a:cubicBezTo>
                      <a:pt x="925" y="426"/>
                      <a:pt x="926" y="430"/>
                      <a:pt x="928" y="433"/>
                    </a:cubicBezTo>
                    <a:cubicBezTo>
                      <a:pt x="926" y="434"/>
                      <a:pt x="925" y="437"/>
                      <a:pt x="925" y="439"/>
                    </a:cubicBezTo>
                    <a:cubicBezTo>
                      <a:pt x="920" y="437"/>
                      <a:pt x="915" y="432"/>
                      <a:pt x="914" y="427"/>
                    </a:cubicBezTo>
                    <a:cubicBezTo>
                      <a:pt x="916" y="425"/>
                      <a:pt x="919" y="424"/>
                      <a:pt x="921" y="422"/>
                    </a:cubicBezTo>
                    <a:close/>
                    <a:moveTo>
                      <a:pt x="913" y="428"/>
                    </a:moveTo>
                    <a:cubicBezTo>
                      <a:pt x="914" y="433"/>
                      <a:pt x="919" y="439"/>
                      <a:pt x="924" y="440"/>
                    </a:cubicBezTo>
                    <a:cubicBezTo>
                      <a:pt x="924" y="442"/>
                      <a:pt x="924" y="444"/>
                      <a:pt x="924" y="446"/>
                    </a:cubicBezTo>
                    <a:cubicBezTo>
                      <a:pt x="920" y="446"/>
                      <a:pt x="917" y="443"/>
                      <a:pt x="914" y="441"/>
                    </a:cubicBezTo>
                    <a:cubicBezTo>
                      <a:pt x="911" y="438"/>
                      <a:pt x="908" y="436"/>
                      <a:pt x="907" y="432"/>
                    </a:cubicBezTo>
                    <a:cubicBezTo>
                      <a:pt x="909" y="430"/>
                      <a:pt x="911" y="429"/>
                      <a:pt x="913" y="428"/>
                    </a:cubicBezTo>
                    <a:close/>
                    <a:moveTo>
                      <a:pt x="902" y="434"/>
                    </a:moveTo>
                    <a:cubicBezTo>
                      <a:pt x="903" y="434"/>
                      <a:pt x="904" y="433"/>
                      <a:pt x="905" y="433"/>
                    </a:cubicBezTo>
                    <a:cubicBezTo>
                      <a:pt x="906" y="436"/>
                      <a:pt x="909" y="439"/>
                      <a:pt x="912" y="442"/>
                    </a:cubicBezTo>
                    <a:cubicBezTo>
                      <a:pt x="916" y="444"/>
                      <a:pt x="920" y="448"/>
                      <a:pt x="924" y="448"/>
                    </a:cubicBezTo>
                    <a:cubicBezTo>
                      <a:pt x="924" y="450"/>
                      <a:pt x="925" y="452"/>
                      <a:pt x="925" y="454"/>
                    </a:cubicBezTo>
                    <a:cubicBezTo>
                      <a:pt x="923" y="455"/>
                      <a:pt x="922" y="456"/>
                      <a:pt x="920" y="457"/>
                    </a:cubicBezTo>
                    <a:cubicBezTo>
                      <a:pt x="915" y="456"/>
                      <a:pt x="910" y="454"/>
                      <a:pt x="906" y="450"/>
                    </a:cubicBezTo>
                    <a:cubicBezTo>
                      <a:pt x="904" y="449"/>
                      <a:pt x="903" y="446"/>
                      <a:pt x="901" y="444"/>
                    </a:cubicBezTo>
                    <a:cubicBezTo>
                      <a:pt x="900" y="442"/>
                      <a:pt x="899" y="439"/>
                      <a:pt x="899" y="437"/>
                    </a:cubicBezTo>
                    <a:cubicBezTo>
                      <a:pt x="900" y="436"/>
                      <a:pt x="901" y="435"/>
                      <a:pt x="902" y="434"/>
                    </a:cubicBezTo>
                    <a:close/>
                    <a:moveTo>
                      <a:pt x="897" y="437"/>
                    </a:moveTo>
                    <a:cubicBezTo>
                      <a:pt x="898" y="439"/>
                      <a:pt x="898" y="440"/>
                      <a:pt x="899" y="442"/>
                    </a:cubicBezTo>
                    <a:cubicBezTo>
                      <a:pt x="895" y="445"/>
                      <a:pt x="893" y="449"/>
                      <a:pt x="892" y="454"/>
                    </a:cubicBezTo>
                    <a:cubicBezTo>
                      <a:pt x="891" y="458"/>
                      <a:pt x="892" y="463"/>
                      <a:pt x="893" y="467"/>
                    </a:cubicBezTo>
                    <a:cubicBezTo>
                      <a:pt x="896" y="475"/>
                      <a:pt x="902" y="483"/>
                      <a:pt x="911" y="486"/>
                    </a:cubicBezTo>
                    <a:cubicBezTo>
                      <a:pt x="912" y="489"/>
                      <a:pt x="913" y="493"/>
                      <a:pt x="915" y="496"/>
                    </a:cubicBezTo>
                    <a:cubicBezTo>
                      <a:pt x="903" y="495"/>
                      <a:pt x="893" y="486"/>
                      <a:pt x="887" y="476"/>
                    </a:cubicBezTo>
                    <a:cubicBezTo>
                      <a:pt x="882" y="466"/>
                      <a:pt x="880" y="454"/>
                      <a:pt x="884" y="444"/>
                    </a:cubicBezTo>
                    <a:cubicBezTo>
                      <a:pt x="889" y="442"/>
                      <a:pt x="893" y="440"/>
                      <a:pt x="897" y="437"/>
                    </a:cubicBezTo>
                    <a:close/>
                    <a:moveTo>
                      <a:pt x="879" y="446"/>
                    </a:moveTo>
                    <a:cubicBezTo>
                      <a:pt x="880" y="446"/>
                      <a:pt x="881" y="445"/>
                      <a:pt x="882" y="445"/>
                    </a:cubicBezTo>
                    <a:cubicBezTo>
                      <a:pt x="880" y="450"/>
                      <a:pt x="880" y="456"/>
                      <a:pt x="881" y="461"/>
                    </a:cubicBezTo>
                    <a:cubicBezTo>
                      <a:pt x="875" y="463"/>
                      <a:pt x="867" y="458"/>
                      <a:pt x="866" y="452"/>
                    </a:cubicBezTo>
                    <a:cubicBezTo>
                      <a:pt x="870" y="450"/>
                      <a:pt x="875" y="448"/>
                      <a:pt x="879" y="446"/>
                    </a:cubicBezTo>
                    <a:close/>
                    <a:moveTo>
                      <a:pt x="857" y="455"/>
                    </a:moveTo>
                    <a:cubicBezTo>
                      <a:pt x="859" y="454"/>
                      <a:pt x="862" y="453"/>
                      <a:pt x="864" y="452"/>
                    </a:cubicBezTo>
                    <a:cubicBezTo>
                      <a:pt x="866" y="459"/>
                      <a:pt x="875" y="464"/>
                      <a:pt x="881" y="463"/>
                    </a:cubicBezTo>
                    <a:cubicBezTo>
                      <a:pt x="881" y="466"/>
                      <a:pt x="882" y="468"/>
                      <a:pt x="883" y="471"/>
                    </a:cubicBezTo>
                    <a:cubicBezTo>
                      <a:pt x="872" y="472"/>
                      <a:pt x="861" y="466"/>
                      <a:pt x="856" y="455"/>
                    </a:cubicBezTo>
                    <a:cubicBezTo>
                      <a:pt x="857" y="455"/>
                      <a:pt x="857" y="455"/>
                      <a:pt x="857" y="455"/>
                    </a:cubicBezTo>
                    <a:close/>
                    <a:moveTo>
                      <a:pt x="855" y="456"/>
                    </a:moveTo>
                    <a:cubicBezTo>
                      <a:pt x="859" y="467"/>
                      <a:pt x="872" y="474"/>
                      <a:pt x="884" y="472"/>
                    </a:cubicBezTo>
                    <a:cubicBezTo>
                      <a:pt x="884" y="474"/>
                      <a:pt x="885" y="475"/>
                      <a:pt x="886" y="476"/>
                    </a:cubicBezTo>
                    <a:cubicBezTo>
                      <a:pt x="887" y="479"/>
                      <a:pt x="889" y="481"/>
                      <a:pt x="891" y="483"/>
                    </a:cubicBezTo>
                    <a:cubicBezTo>
                      <a:pt x="890" y="484"/>
                      <a:pt x="890" y="484"/>
                      <a:pt x="890" y="484"/>
                    </a:cubicBezTo>
                    <a:cubicBezTo>
                      <a:pt x="890" y="484"/>
                      <a:pt x="890" y="484"/>
                      <a:pt x="890" y="484"/>
                    </a:cubicBezTo>
                    <a:cubicBezTo>
                      <a:pt x="887" y="486"/>
                      <a:pt x="881" y="486"/>
                      <a:pt x="878" y="485"/>
                    </a:cubicBezTo>
                    <a:cubicBezTo>
                      <a:pt x="873" y="485"/>
                      <a:pt x="869" y="483"/>
                      <a:pt x="865" y="481"/>
                    </a:cubicBezTo>
                    <a:cubicBezTo>
                      <a:pt x="860" y="479"/>
                      <a:pt x="857" y="475"/>
                      <a:pt x="854" y="472"/>
                    </a:cubicBezTo>
                    <a:cubicBezTo>
                      <a:pt x="853" y="470"/>
                      <a:pt x="851" y="468"/>
                      <a:pt x="850" y="466"/>
                    </a:cubicBezTo>
                    <a:cubicBezTo>
                      <a:pt x="850" y="465"/>
                      <a:pt x="849" y="463"/>
                      <a:pt x="849" y="462"/>
                    </a:cubicBezTo>
                    <a:cubicBezTo>
                      <a:pt x="848" y="461"/>
                      <a:pt x="848" y="460"/>
                      <a:pt x="848" y="458"/>
                    </a:cubicBezTo>
                    <a:cubicBezTo>
                      <a:pt x="850" y="458"/>
                      <a:pt x="853" y="457"/>
                      <a:pt x="855" y="456"/>
                    </a:cubicBezTo>
                    <a:close/>
                    <a:moveTo>
                      <a:pt x="846" y="459"/>
                    </a:moveTo>
                    <a:cubicBezTo>
                      <a:pt x="847" y="461"/>
                      <a:pt x="847" y="462"/>
                      <a:pt x="848" y="464"/>
                    </a:cubicBezTo>
                    <a:cubicBezTo>
                      <a:pt x="842" y="467"/>
                      <a:pt x="839" y="474"/>
                      <a:pt x="840" y="481"/>
                    </a:cubicBezTo>
                    <a:cubicBezTo>
                      <a:pt x="842" y="487"/>
                      <a:pt x="847" y="492"/>
                      <a:pt x="854" y="493"/>
                    </a:cubicBezTo>
                    <a:cubicBezTo>
                      <a:pt x="854" y="493"/>
                      <a:pt x="854" y="493"/>
                      <a:pt x="854" y="493"/>
                    </a:cubicBezTo>
                    <a:cubicBezTo>
                      <a:pt x="854" y="496"/>
                      <a:pt x="855" y="498"/>
                      <a:pt x="856" y="501"/>
                    </a:cubicBezTo>
                    <a:cubicBezTo>
                      <a:pt x="855" y="502"/>
                      <a:pt x="854" y="503"/>
                      <a:pt x="853" y="504"/>
                    </a:cubicBezTo>
                    <a:cubicBezTo>
                      <a:pt x="853" y="504"/>
                      <a:pt x="853" y="504"/>
                      <a:pt x="853" y="504"/>
                    </a:cubicBezTo>
                    <a:cubicBezTo>
                      <a:pt x="852" y="503"/>
                      <a:pt x="850" y="502"/>
                      <a:pt x="848" y="501"/>
                    </a:cubicBezTo>
                    <a:cubicBezTo>
                      <a:pt x="845" y="500"/>
                      <a:pt x="843" y="499"/>
                      <a:pt x="841" y="497"/>
                    </a:cubicBezTo>
                    <a:cubicBezTo>
                      <a:pt x="838" y="494"/>
                      <a:pt x="836" y="490"/>
                      <a:pt x="835" y="486"/>
                    </a:cubicBezTo>
                    <a:cubicBezTo>
                      <a:pt x="831" y="478"/>
                      <a:pt x="833" y="469"/>
                      <a:pt x="837" y="461"/>
                    </a:cubicBezTo>
                    <a:cubicBezTo>
                      <a:pt x="840" y="461"/>
                      <a:pt x="843" y="460"/>
                      <a:pt x="846" y="459"/>
                    </a:cubicBezTo>
                    <a:close/>
                    <a:moveTo>
                      <a:pt x="833" y="462"/>
                    </a:moveTo>
                    <a:cubicBezTo>
                      <a:pt x="834" y="462"/>
                      <a:pt x="835" y="462"/>
                      <a:pt x="835" y="462"/>
                    </a:cubicBezTo>
                    <a:cubicBezTo>
                      <a:pt x="831" y="469"/>
                      <a:pt x="830" y="478"/>
                      <a:pt x="833" y="486"/>
                    </a:cubicBezTo>
                    <a:cubicBezTo>
                      <a:pt x="834" y="490"/>
                      <a:pt x="836" y="494"/>
                      <a:pt x="840" y="497"/>
                    </a:cubicBezTo>
                    <a:cubicBezTo>
                      <a:pt x="841" y="499"/>
                      <a:pt x="843" y="500"/>
                      <a:pt x="845" y="502"/>
                    </a:cubicBezTo>
                    <a:cubicBezTo>
                      <a:pt x="847" y="503"/>
                      <a:pt x="850" y="504"/>
                      <a:pt x="852" y="505"/>
                    </a:cubicBezTo>
                    <a:cubicBezTo>
                      <a:pt x="852" y="505"/>
                      <a:pt x="852" y="505"/>
                      <a:pt x="852" y="505"/>
                    </a:cubicBezTo>
                    <a:cubicBezTo>
                      <a:pt x="851" y="507"/>
                      <a:pt x="851" y="509"/>
                      <a:pt x="851" y="511"/>
                    </a:cubicBezTo>
                    <a:cubicBezTo>
                      <a:pt x="850" y="512"/>
                      <a:pt x="850" y="513"/>
                      <a:pt x="850" y="514"/>
                    </a:cubicBezTo>
                    <a:cubicBezTo>
                      <a:pt x="849" y="514"/>
                      <a:pt x="847" y="513"/>
                      <a:pt x="846" y="513"/>
                    </a:cubicBezTo>
                    <a:cubicBezTo>
                      <a:pt x="846" y="512"/>
                      <a:pt x="846" y="512"/>
                      <a:pt x="846" y="512"/>
                    </a:cubicBezTo>
                    <a:cubicBezTo>
                      <a:pt x="840" y="510"/>
                      <a:pt x="835" y="505"/>
                      <a:pt x="832" y="500"/>
                    </a:cubicBezTo>
                    <a:cubicBezTo>
                      <a:pt x="827" y="494"/>
                      <a:pt x="823" y="485"/>
                      <a:pt x="823" y="477"/>
                    </a:cubicBezTo>
                    <a:cubicBezTo>
                      <a:pt x="828" y="474"/>
                      <a:pt x="833" y="469"/>
                      <a:pt x="833" y="462"/>
                    </a:cubicBezTo>
                    <a:close/>
                    <a:moveTo>
                      <a:pt x="821" y="478"/>
                    </a:moveTo>
                    <a:cubicBezTo>
                      <a:pt x="821" y="486"/>
                      <a:pt x="826" y="495"/>
                      <a:pt x="830" y="501"/>
                    </a:cubicBezTo>
                    <a:cubicBezTo>
                      <a:pt x="834" y="506"/>
                      <a:pt x="838" y="510"/>
                      <a:pt x="844" y="513"/>
                    </a:cubicBezTo>
                    <a:cubicBezTo>
                      <a:pt x="842" y="514"/>
                      <a:pt x="841" y="514"/>
                      <a:pt x="839" y="515"/>
                    </a:cubicBezTo>
                    <a:cubicBezTo>
                      <a:pt x="837" y="517"/>
                      <a:pt x="835" y="518"/>
                      <a:pt x="833" y="520"/>
                    </a:cubicBezTo>
                    <a:cubicBezTo>
                      <a:pt x="829" y="523"/>
                      <a:pt x="826" y="526"/>
                      <a:pt x="823" y="529"/>
                    </a:cubicBezTo>
                    <a:cubicBezTo>
                      <a:pt x="818" y="537"/>
                      <a:pt x="815" y="547"/>
                      <a:pt x="816" y="556"/>
                    </a:cubicBezTo>
                    <a:cubicBezTo>
                      <a:pt x="813" y="557"/>
                      <a:pt x="810" y="557"/>
                      <a:pt x="807" y="557"/>
                    </a:cubicBezTo>
                    <a:cubicBezTo>
                      <a:pt x="806" y="548"/>
                      <a:pt x="809" y="539"/>
                      <a:pt x="812" y="531"/>
                    </a:cubicBezTo>
                    <a:cubicBezTo>
                      <a:pt x="814" y="527"/>
                      <a:pt x="816" y="523"/>
                      <a:pt x="819" y="520"/>
                    </a:cubicBezTo>
                    <a:cubicBezTo>
                      <a:pt x="822" y="517"/>
                      <a:pt x="825" y="514"/>
                      <a:pt x="828" y="511"/>
                    </a:cubicBezTo>
                    <a:cubicBezTo>
                      <a:pt x="828" y="511"/>
                      <a:pt x="829" y="511"/>
                      <a:pt x="829" y="510"/>
                    </a:cubicBezTo>
                    <a:cubicBezTo>
                      <a:pt x="829" y="510"/>
                      <a:pt x="829" y="510"/>
                      <a:pt x="828" y="509"/>
                    </a:cubicBezTo>
                    <a:cubicBezTo>
                      <a:pt x="824" y="506"/>
                      <a:pt x="821" y="501"/>
                      <a:pt x="818" y="497"/>
                    </a:cubicBezTo>
                    <a:cubicBezTo>
                      <a:pt x="815" y="492"/>
                      <a:pt x="814" y="486"/>
                      <a:pt x="813" y="481"/>
                    </a:cubicBezTo>
                    <a:cubicBezTo>
                      <a:pt x="816" y="480"/>
                      <a:pt x="819" y="479"/>
                      <a:pt x="821" y="478"/>
                    </a:cubicBezTo>
                    <a:close/>
                    <a:moveTo>
                      <a:pt x="812" y="481"/>
                    </a:moveTo>
                    <a:cubicBezTo>
                      <a:pt x="812" y="492"/>
                      <a:pt x="818" y="502"/>
                      <a:pt x="826" y="510"/>
                    </a:cubicBezTo>
                    <a:cubicBezTo>
                      <a:pt x="823" y="509"/>
                      <a:pt x="821" y="508"/>
                      <a:pt x="818" y="508"/>
                    </a:cubicBezTo>
                    <a:cubicBezTo>
                      <a:pt x="816" y="506"/>
                      <a:pt x="814" y="503"/>
                      <a:pt x="812" y="500"/>
                    </a:cubicBezTo>
                    <a:cubicBezTo>
                      <a:pt x="810" y="497"/>
                      <a:pt x="808" y="495"/>
                      <a:pt x="806" y="492"/>
                    </a:cubicBezTo>
                    <a:cubicBezTo>
                      <a:pt x="804" y="488"/>
                      <a:pt x="802" y="484"/>
                      <a:pt x="799" y="481"/>
                    </a:cubicBezTo>
                    <a:cubicBezTo>
                      <a:pt x="803" y="482"/>
                      <a:pt x="808" y="482"/>
                      <a:pt x="812" y="481"/>
                    </a:cubicBezTo>
                    <a:close/>
                    <a:moveTo>
                      <a:pt x="783" y="473"/>
                    </a:moveTo>
                    <a:cubicBezTo>
                      <a:pt x="784" y="473"/>
                      <a:pt x="784" y="473"/>
                      <a:pt x="785" y="473"/>
                    </a:cubicBezTo>
                    <a:cubicBezTo>
                      <a:pt x="788" y="476"/>
                      <a:pt x="792" y="479"/>
                      <a:pt x="796" y="480"/>
                    </a:cubicBezTo>
                    <a:cubicBezTo>
                      <a:pt x="800" y="484"/>
                      <a:pt x="803" y="489"/>
                      <a:pt x="806" y="494"/>
                    </a:cubicBezTo>
                    <a:cubicBezTo>
                      <a:pt x="809" y="498"/>
                      <a:pt x="812" y="503"/>
                      <a:pt x="815" y="507"/>
                    </a:cubicBezTo>
                    <a:cubicBezTo>
                      <a:pt x="813" y="507"/>
                      <a:pt x="811" y="507"/>
                      <a:pt x="808" y="507"/>
                    </a:cubicBezTo>
                    <a:cubicBezTo>
                      <a:pt x="803" y="502"/>
                      <a:pt x="800" y="496"/>
                      <a:pt x="796" y="491"/>
                    </a:cubicBezTo>
                    <a:cubicBezTo>
                      <a:pt x="791" y="485"/>
                      <a:pt x="786" y="480"/>
                      <a:pt x="781" y="474"/>
                    </a:cubicBezTo>
                    <a:cubicBezTo>
                      <a:pt x="781" y="474"/>
                      <a:pt x="782" y="473"/>
                      <a:pt x="783" y="473"/>
                    </a:cubicBezTo>
                    <a:close/>
                    <a:moveTo>
                      <a:pt x="778" y="474"/>
                    </a:moveTo>
                    <a:cubicBezTo>
                      <a:pt x="778" y="474"/>
                      <a:pt x="779" y="474"/>
                      <a:pt x="779" y="474"/>
                    </a:cubicBezTo>
                    <a:cubicBezTo>
                      <a:pt x="784" y="480"/>
                      <a:pt x="789" y="486"/>
                      <a:pt x="794" y="492"/>
                    </a:cubicBezTo>
                    <a:cubicBezTo>
                      <a:pt x="798" y="496"/>
                      <a:pt x="801" y="502"/>
                      <a:pt x="806" y="506"/>
                    </a:cubicBezTo>
                    <a:cubicBezTo>
                      <a:pt x="803" y="506"/>
                      <a:pt x="800" y="506"/>
                      <a:pt x="798" y="506"/>
                    </a:cubicBezTo>
                    <a:cubicBezTo>
                      <a:pt x="793" y="501"/>
                      <a:pt x="788" y="496"/>
                      <a:pt x="783" y="491"/>
                    </a:cubicBezTo>
                    <a:cubicBezTo>
                      <a:pt x="781" y="488"/>
                      <a:pt x="778" y="485"/>
                      <a:pt x="775" y="482"/>
                    </a:cubicBezTo>
                    <a:cubicBezTo>
                      <a:pt x="773" y="480"/>
                      <a:pt x="771" y="478"/>
                      <a:pt x="769" y="476"/>
                    </a:cubicBezTo>
                    <a:cubicBezTo>
                      <a:pt x="772" y="475"/>
                      <a:pt x="775" y="475"/>
                      <a:pt x="778" y="474"/>
                    </a:cubicBezTo>
                    <a:close/>
                    <a:moveTo>
                      <a:pt x="767" y="476"/>
                    </a:moveTo>
                    <a:cubicBezTo>
                      <a:pt x="769" y="479"/>
                      <a:pt x="771" y="480"/>
                      <a:pt x="773" y="482"/>
                    </a:cubicBezTo>
                    <a:cubicBezTo>
                      <a:pt x="776" y="485"/>
                      <a:pt x="778" y="488"/>
                      <a:pt x="781" y="491"/>
                    </a:cubicBezTo>
                    <a:cubicBezTo>
                      <a:pt x="786" y="496"/>
                      <a:pt x="790" y="501"/>
                      <a:pt x="795" y="506"/>
                    </a:cubicBezTo>
                    <a:cubicBezTo>
                      <a:pt x="793" y="506"/>
                      <a:pt x="791" y="506"/>
                      <a:pt x="788" y="506"/>
                    </a:cubicBezTo>
                    <a:cubicBezTo>
                      <a:pt x="783" y="502"/>
                      <a:pt x="778" y="496"/>
                      <a:pt x="773" y="491"/>
                    </a:cubicBezTo>
                    <a:cubicBezTo>
                      <a:pt x="770" y="489"/>
                      <a:pt x="767" y="486"/>
                      <a:pt x="765" y="484"/>
                    </a:cubicBezTo>
                    <a:cubicBezTo>
                      <a:pt x="762" y="482"/>
                      <a:pt x="760" y="480"/>
                      <a:pt x="758" y="478"/>
                    </a:cubicBezTo>
                    <a:cubicBezTo>
                      <a:pt x="761" y="477"/>
                      <a:pt x="764" y="477"/>
                      <a:pt x="767" y="476"/>
                    </a:cubicBezTo>
                    <a:close/>
                    <a:moveTo>
                      <a:pt x="747" y="480"/>
                    </a:moveTo>
                    <a:cubicBezTo>
                      <a:pt x="750" y="479"/>
                      <a:pt x="753" y="479"/>
                      <a:pt x="756" y="478"/>
                    </a:cubicBezTo>
                    <a:cubicBezTo>
                      <a:pt x="758" y="481"/>
                      <a:pt x="761" y="482"/>
                      <a:pt x="763" y="484"/>
                    </a:cubicBezTo>
                    <a:cubicBezTo>
                      <a:pt x="766" y="487"/>
                      <a:pt x="768" y="489"/>
                      <a:pt x="771" y="492"/>
                    </a:cubicBezTo>
                    <a:cubicBezTo>
                      <a:pt x="776" y="497"/>
                      <a:pt x="781" y="502"/>
                      <a:pt x="786" y="507"/>
                    </a:cubicBezTo>
                    <a:cubicBezTo>
                      <a:pt x="783" y="507"/>
                      <a:pt x="779" y="507"/>
                      <a:pt x="776" y="507"/>
                    </a:cubicBezTo>
                    <a:cubicBezTo>
                      <a:pt x="776" y="507"/>
                      <a:pt x="776" y="507"/>
                      <a:pt x="776" y="507"/>
                    </a:cubicBezTo>
                    <a:cubicBezTo>
                      <a:pt x="774" y="505"/>
                      <a:pt x="771" y="503"/>
                      <a:pt x="769" y="501"/>
                    </a:cubicBezTo>
                    <a:cubicBezTo>
                      <a:pt x="766" y="498"/>
                      <a:pt x="763" y="496"/>
                      <a:pt x="761" y="493"/>
                    </a:cubicBezTo>
                    <a:cubicBezTo>
                      <a:pt x="756" y="489"/>
                      <a:pt x="751" y="484"/>
                      <a:pt x="746" y="480"/>
                    </a:cubicBezTo>
                    <a:cubicBezTo>
                      <a:pt x="746" y="480"/>
                      <a:pt x="747" y="480"/>
                      <a:pt x="747" y="480"/>
                    </a:cubicBezTo>
                    <a:close/>
                    <a:moveTo>
                      <a:pt x="744" y="480"/>
                    </a:moveTo>
                    <a:cubicBezTo>
                      <a:pt x="749" y="485"/>
                      <a:pt x="754" y="489"/>
                      <a:pt x="759" y="494"/>
                    </a:cubicBezTo>
                    <a:cubicBezTo>
                      <a:pt x="762" y="497"/>
                      <a:pt x="765" y="499"/>
                      <a:pt x="767" y="502"/>
                    </a:cubicBezTo>
                    <a:cubicBezTo>
                      <a:pt x="769" y="504"/>
                      <a:pt x="772" y="505"/>
                      <a:pt x="774" y="508"/>
                    </a:cubicBezTo>
                    <a:cubicBezTo>
                      <a:pt x="771" y="508"/>
                      <a:pt x="767" y="509"/>
                      <a:pt x="764" y="509"/>
                    </a:cubicBezTo>
                    <a:cubicBezTo>
                      <a:pt x="759" y="504"/>
                      <a:pt x="753" y="501"/>
                      <a:pt x="748" y="496"/>
                    </a:cubicBezTo>
                    <a:cubicBezTo>
                      <a:pt x="743" y="491"/>
                      <a:pt x="738" y="486"/>
                      <a:pt x="732" y="482"/>
                    </a:cubicBezTo>
                    <a:cubicBezTo>
                      <a:pt x="736" y="481"/>
                      <a:pt x="740" y="481"/>
                      <a:pt x="744" y="480"/>
                    </a:cubicBezTo>
                    <a:close/>
                    <a:moveTo>
                      <a:pt x="730" y="482"/>
                    </a:moveTo>
                    <a:cubicBezTo>
                      <a:pt x="736" y="487"/>
                      <a:pt x="742" y="492"/>
                      <a:pt x="747" y="497"/>
                    </a:cubicBezTo>
                    <a:cubicBezTo>
                      <a:pt x="752" y="501"/>
                      <a:pt x="758" y="505"/>
                      <a:pt x="762" y="509"/>
                    </a:cubicBezTo>
                    <a:cubicBezTo>
                      <a:pt x="761" y="510"/>
                      <a:pt x="759" y="510"/>
                      <a:pt x="758" y="510"/>
                    </a:cubicBezTo>
                    <a:cubicBezTo>
                      <a:pt x="756" y="510"/>
                      <a:pt x="754" y="511"/>
                      <a:pt x="752" y="511"/>
                    </a:cubicBezTo>
                    <a:cubicBezTo>
                      <a:pt x="747" y="505"/>
                      <a:pt x="740" y="501"/>
                      <a:pt x="734" y="496"/>
                    </a:cubicBezTo>
                    <a:cubicBezTo>
                      <a:pt x="729" y="491"/>
                      <a:pt x="724" y="487"/>
                      <a:pt x="718" y="483"/>
                    </a:cubicBezTo>
                    <a:cubicBezTo>
                      <a:pt x="722" y="483"/>
                      <a:pt x="726" y="482"/>
                      <a:pt x="730" y="482"/>
                    </a:cubicBezTo>
                    <a:close/>
                    <a:moveTo>
                      <a:pt x="707" y="483"/>
                    </a:moveTo>
                    <a:cubicBezTo>
                      <a:pt x="709" y="483"/>
                      <a:pt x="712" y="483"/>
                      <a:pt x="715" y="483"/>
                    </a:cubicBezTo>
                    <a:cubicBezTo>
                      <a:pt x="715" y="483"/>
                      <a:pt x="715" y="483"/>
                      <a:pt x="715" y="483"/>
                    </a:cubicBezTo>
                    <a:cubicBezTo>
                      <a:pt x="722" y="488"/>
                      <a:pt x="728" y="492"/>
                      <a:pt x="734" y="498"/>
                    </a:cubicBezTo>
                    <a:cubicBezTo>
                      <a:pt x="739" y="502"/>
                      <a:pt x="745" y="506"/>
                      <a:pt x="750" y="511"/>
                    </a:cubicBezTo>
                    <a:cubicBezTo>
                      <a:pt x="747" y="512"/>
                      <a:pt x="744" y="513"/>
                      <a:pt x="740" y="514"/>
                    </a:cubicBezTo>
                    <a:cubicBezTo>
                      <a:pt x="734" y="509"/>
                      <a:pt x="728" y="505"/>
                      <a:pt x="722" y="500"/>
                    </a:cubicBezTo>
                    <a:cubicBezTo>
                      <a:pt x="719" y="498"/>
                      <a:pt x="716" y="496"/>
                      <a:pt x="713" y="494"/>
                    </a:cubicBezTo>
                    <a:cubicBezTo>
                      <a:pt x="710" y="492"/>
                      <a:pt x="707" y="490"/>
                      <a:pt x="704" y="488"/>
                    </a:cubicBezTo>
                    <a:cubicBezTo>
                      <a:pt x="705" y="487"/>
                      <a:pt x="706" y="485"/>
                      <a:pt x="707" y="483"/>
                    </a:cubicBezTo>
                    <a:close/>
                    <a:moveTo>
                      <a:pt x="698" y="493"/>
                    </a:moveTo>
                    <a:cubicBezTo>
                      <a:pt x="700" y="492"/>
                      <a:pt x="702" y="491"/>
                      <a:pt x="703" y="489"/>
                    </a:cubicBezTo>
                    <a:cubicBezTo>
                      <a:pt x="706" y="490"/>
                      <a:pt x="708" y="492"/>
                      <a:pt x="711" y="494"/>
                    </a:cubicBezTo>
                    <a:cubicBezTo>
                      <a:pt x="714" y="496"/>
                      <a:pt x="717" y="498"/>
                      <a:pt x="720" y="501"/>
                    </a:cubicBezTo>
                    <a:cubicBezTo>
                      <a:pt x="726" y="505"/>
                      <a:pt x="733" y="510"/>
                      <a:pt x="739" y="514"/>
                    </a:cubicBezTo>
                    <a:cubicBezTo>
                      <a:pt x="736" y="515"/>
                      <a:pt x="733" y="516"/>
                      <a:pt x="730" y="517"/>
                    </a:cubicBezTo>
                    <a:cubicBezTo>
                      <a:pt x="724" y="513"/>
                      <a:pt x="718" y="509"/>
                      <a:pt x="711" y="505"/>
                    </a:cubicBezTo>
                    <a:cubicBezTo>
                      <a:pt x="708" y="503"/>
                      <a:pt x="705" y="501"/>
                      <a:pt x="702" y="499"/>
                    </a:cubicBezTo>
                    <a:cubicBezTo>
                      <a:pt x="699" y="498"/>
                      <a:pt x="697" y="496"/>
                      <a:pt x="695" y="495"/>
                    </a:cubicBezTo>
                    <a:cubicBezTo>
                      <a:pt x="696" y="495"/>
                      <a:pt x="697" y="494"/>
                      <a:pt x="698" y="493"/>
                    </a:cubicBezTo>
                    <a:close/>
                    <a:moveTo>
                      <a:pt x="682" y="499"/>
                    </a:moveTo>
                    <a:cubicBezTo>
                      <a:pt x="686" y="498"/>
                      <a:pt x="689" y="497"/>
                      <a:pt x="693" y="496"/>
                    </a:cubicBezTo>
                    <a:cubicBezTo>
                      <a:pt x="693" y="496"/>
                      <a:pt x="693" y="496"/>
                      <a:pt x="693" y="496"/>
                    </a:cubicBezTo>
                    <a:cubicBezTo>
                      <a:pt x="696" y="497"/>
                      <a:pt x="698" y="499"/>
                      <a:pt x="701" y="500"/>
                    </a:cubicBezTo>
                    <a:cubicBezTo>
                      <a:pt x="704" y="502"/>
                      <a:pt x="707" y="504"/>
                      <a:pt x="710" y="506"/>
                    </a:cubicBezTo>
                    <a:cubicBezTo>
                      <a:pt x="717" y="510"/>
                      <a:pt x="723" y="513"/>
                      <a:pt x="728" y="518"/>
                    </a:cubicBezTo>
                    <a:cubicBezTo>
                      <a:pt x="725" y="519"/>
                      <a:pt x="722" y="520"/>
                      <a:pt x="719" y="521"/>
                    </a:cubicBezTo>
                    <a:cubicBezTo>
                      <a:pt x="719" y="521"/>
                      <a:pt x="719" y="521"/>
                      <a:pt x="719" y="521"/>
                    </a:cubicBezTo>
                    <a:cubicBezTo>
                      <a:pt x="712" y="517"/>
                      <a:pt x="705" y="513"/>
                      <a:pt x="697" y="509"/>
                    </a:cubicBezTo>
                    <a:cubicBezTo>
                      <a:pt x="691" y="505"/>
                      <a:pt x="684" y="502"/>
                      <a:pt x="678" y="499"/>
                    </a:cubicBezTo>
                    <a:cubicBezTo>
                      <a:pt x="679" y="499"/>
                      <a:pt x="681" y="499"/>
                      <a:pt x="682" y="499"/>
                    </a:cubicBezTo>
                    <a:close/>
                    <a:moveTo>
                      <a:pt x="655" y="489"/>
                    </a:moveTo>
                    <a:cubicBezTo>
                      <a:pt x="655" y="489"/>
                      <a:pt x="655" y="489"/>
                      <a:pt x="655" y="489"/>
                    </a:cubicBezTo>
                    <a:cubicBezTo>
                      <a:pt x="659" y="495"/>
                      <a:pt x="666" y="498"/>
                      <a:pt x="674" y="499"/>
                    </a:cubicBezTo>
                    <a:cubicBezTo>
                      <a:pt x="681" y="503"/>
                      <a:pt x="689" y="506"/>
                      <a:pt x="696" y="510"/>
                    </a:cubicBezTo>
                    <a:cubicBezTo>
                      <a:pt x="704" y="514"/>
                      <a:pt x="710" y="518"/>
                      <a:pt x="717" y="522"/>
                    </a:cubicBezTo>
                    <a:cubicBezTo>
                      <a:pt x="714" y="524"/>
                      <a:pt x="711" y="525"/>
                      <a:pt x="709" y="527"/>
                    </a:cubicBezTo>
                    <a:cubicBezTo>
                      <a:pt x="706" y="525"/>
                      <a:pt x="703" y="524"/>
                      <a:pt x="701" y="523"/>
                    </a:cubicBezTo>
                    <a:cubicBezTo>
                      <a:pt x="698" y="521"/>
                      <a:pt x="695" y="520"/>
                      <a:pt x="692" y="519"/>
                    </a:cubicBezTo>
                    <a:cubicBezTo>
                      <a:pt x="686" y="516"/>
                      <a:pt x="679" y="514"/>
                      <a:pt x="673" y="511"/>
                    </a:cubicBezTo>
                    <a:cubicBezTo>
                      <a:pt x="666" y="509"/>
                      <a:pt x="659" y="506"/>
                      <a:pt x="652" y="504"/>
                    </a:cubicBezTo>
                    <a:cubicBezTo>
                      <a:pt x="650" y="503"/>
                      <a:pt x="647" y="502"/>
                      <a:pt x="644" y="501"/>
                    </a:cubicBezTo>
                    <a:cubicBezTo>
                      <a:pt x="642" y="501"/>
                      <a:pt x="639" y="500"/>
                      <a:pt x="637" y="499"/>
                    </a:cubicBezTo>
                    <a:cubicBezTo>
                      <a:pt x="639" y="496"/>
                      <a:pt x="641" y="494"/>
                      <a:pt x="643" y="491"/>
                    </a:cubicBezTo>
                    <a:cubicBezTo>
                      <a:pt x="647" y="491"/>
                      <a:pt x="651" y="490"/>
                      <a:pt x="655" y="489"/>
                    </a:cubicBezTo>
                    <a:close/>
                    <a:moveTo>
                      <a:pt x="588" y="601"/>
                    </a:moveTo>
                    <a:cubicBezTo>
                      <a:pt x="585" y="598"/>
                      <a:pt x="581" y="596"/>
                      <a:pt x="578" y="593"/>
                    </a:cubicBezTo>
                    <a:cubicBezTo>
                      <a:pt x="575" y="591"/>
                      <a:pt x="572" y="588"/>
                      <a:pt x="569" y="586"/>
                    </a:cubicBezTo>
                    <a:cubicBezTo>
                      <a:pt x="572" y="585"/>
                      <a:pt x="575" y="584"/>
                      <a:pt x="579" y="582"/>
                    </a:cubicBezTo>
                    <a:cubicBezTo>
                      <a:pt x="582" y="581"/>
                      <a:pt x="587" y="579"/>
                      <a:pt x="591" y="578"/>
                    </a:cubicBezTo>
                    <a:cubicBezTo>
                      <a:pt x="589" y="585"/>
                      <a:pt x="588" y="593"/>
                      <a:pt x="588" y="601"/>
                    </a:cubicBezTo>
                    <a:close/>
                    <a:moveTo>
                      <a:pt x="591" y="576"/>
                    </a:moveTo>
                    <a:cubicBezTo>
                      <a:pt x="588" y="573"/>
                      <a:pt x="584" y="571"/>
                      <a:pt x="581" y="568"/>
                    </a:cubicBezTo>
                    <a:cubicBezTo>
                      <a:pt x="579" y="567"/>
                      <a:pt x="577" y="565"/>
                      <a:pt x="576" y="564"/>
                    </a:cubicBezTo>
                    <a:cubicBezTo>
                      <a:pt x="575" y="563"/>
                      <a:pt x="575" y="562"/>
                      <a:pt x="574" y="561"/>
                    </a:cubicBezTo>
                    <a:cubicBezTo>
                      <a:pt x="578" y="561"/>
                      <a:pt x="581" y="560"/>
                      <a:pt x="585" y="559"/>
                    </a:cubicBezTo>
                    <a:cubicBezTo>
                      <a:pt x="589" y="558"/>
                      <a:pt x="592" y="558"/>
                      <a:pt x="596" y="557"/>
                    </a:cubicBezTo>
                    <a:cubicBezTo>
                      <a:pt x="594" y="563"/>
                      <a:pt x="593" y="570"/>
                      <a:pt x="591" y="576"/>
                    </a:cubicBezTo>
                    <a:close/>
                    <a:moveTo>
                      <a:pt x="597" y="553"/>
                    </a:moveTo>
                    <a:cubicBezTo>
                      <a:pt x="597" y="553"/>
                      <a:pt x="597" y="554"/>
                      <a:pt x="596" y="555"/>
                    </a:cubicBezTo>
                    <a:cubicBezTo>
                      <a:pt x="594" y="551"/>
                      <a:pt x="591" y="548"/>
                      <a:pt x="588" y="545"/>
                    </a:cubicBezTo>
                    <a:cubicBezTo>
                      <a:pt x="586" y="542"/>
                      <a:pt x="583" y="540"/>
                      <a:pt x="580" y="537"/>
                    </a:cubicBezTo>
                    <a:cubicBezTo>
                      <a:pt x="583" y="537"/>
                      <a:pt x="586" y="537"/>
                      <a:pt x="589" y="536"/>
                    </a:cubicBezTo>
                    <a:cubicBezTo>
                      <a:pt x="594" y="535"/>
                      <a:pt x="599" y="535"/>
                      <a:pt x="603" y="534"/>
                    </a:cubicBezTo>
                    <a:cubicBezTo>
                      <a:pt x="601" y="540"/>
                      <a:pt x="599" y="547"/>
                      <a:pt x="597" y="553"/>
                    </a:cubicBezTo>
                    <a:close/>
                    <a:moveTo>
                      <a:pt x="604" y="532"/>
                    </a:moveTo>
                    <a:cubicBezTo>
                      <a:pt x="600" y="526"/>
                      <a:pt x="596" y="519"/>
                      <a:pt x="592" y="513"/>
                    </a:cubicBezTo>
                    <a:cubicBezTo>
                      <a:pt x="599" y="512"/>
                      <a:pt x="607" y="513"/>
                      <a:pt x="614" y="511"/>
                    </a:cubicBezTo>
                    <a:cubicBezTo>
                      <a:pt x="610" y="518"/>
                      <a:pt x="607" y="525"/>
                      <a:pt x="604" y="532"/>
                    </a:cubicBezTo>
                    <a:close/>
                    <a:moveTo>
                      <a:pt x="613" y="493"/>
                    </a:moveTo>
                    <a:cubicBezTo>
                      <a:pt x="618" y="493"/>
                      <a:pt x="622" y="493"/>
                      <a:pt x="627" y="492"/>
                    </a:cubicBezTo>
                    <a:cubicBezTo>
                      <a:pt x="622" y="497"/>
                      <a:pt x="619" y="503"/>
                      <a:pt x="615" y="509"/>
                    </a:cubicBezTo>
                    <a:cubicBezTo>
                      <a:pt x="614" y="506"/>
                      <a:pt x="612" y="504"/>
                      <a:pt x="610" y="501"/>
                    </a:cubicBezTo>
                    <a:cubicBezTo>
                      <a:pt x="608" y="498"/>
                      <a:pt x="606" y="496"/>
                      <a:pt x="605" y="494"/>
                    </a:cubicBezTo>
                    <a:cubicBezTo>
                      <a:pt x="608" y="494"/>
                      <a:pt x="610" y="493"/>
                      <a:pt x="613" y="493"/>
                    </a:cubicBezTo>
                    <a:close/>
                    <a:moveTo>
                      <a:pt x="601" y="494"/>
                    </a:moveTo>
                    <a:cubicBezTo>
                      <a:pt x="602" y="494"/>
                      <a:pt x="603" y="494"/>
                      <a:pt x="603" y="494"/>
                    </a:cubicBezTo>
                    <a:cubicBezTo>
                      <a:pt x="604" y="497"/>
                      <a:pt x="606" y="499"/>
                      <a:pt x="608" y="501"/>
                    </a:cubicBezTo>
                    <a:cubicBezTo>
                      <a:pt x="610" y="504"/>
                      <a:pt x="612" y="507"/>
                      <a:pt x="614" y="510"/>
                    </a:cubicBezTo>
                    <a:cubicBezTo>
                      <a:pt x="607" y="511"/>
                      <a:pt x="599" y="510"/>
                      <a:pt x="592" y="512"/>
                    </a:cubicBezTo>
                    <a:cubicBezTo>
                      <a:pt x="595" y="506"/>
                      <a:pt x="599" y="500"/>
                      <a:pt x="601" y="494"/>
                    </a:cubicBezTo>
                    <a:close/>
                    <a:moveTo>
                      <a:pt x="580" y="535"/>
                    </a:moveTo>
                    <a:cubicBezTo>
                      <a:pt x="582" y="531"/>
                      <a:pt x="584" y="527"/>
                      <a:pt x="586" y="523"/>
                    </a:cubicBezTo>
                    <a:cubicBezTo>
                      <a:pt x="588" y="520"/>
                      <a:pt x="589" y="517"/>
                      <a:pt x="591" y="514"/>
                    </a:cubicBezTo>
                    <a:cubicBezTo>
                      <a:pt x="595" y="520"/>
                      <a:pt x="599" y="527"/>
                      <a:pt x="603" y="533"/>
                    </a:cubicBezTo>
                    <a:cubicBezTo>
                      <a:pt x="599" y="533"/>
                      <a:pt x="595" y="534"/>
                      <a:pt x="591" y="534"/>
                    </a:cubicBezTo>
                    <a:cubicBezTo>
                      <a:pt x="588" y="535"/>
                      <a:pt x="584" y="536"/>
                      <a:pt x="580" y="535"/>
                    </a:cubicBezTo>
                    <a:cubicBezTo>
                      <a:pt x="580" y="535"/>
                      <a:pt x="580" y="535"/>
                      <a:pt x="580" y="535"/>
                    </a:cubicBezTo>
                    <a:close/>
                    <a:moveTo>
                      <a:pt x="576" y="550"/>
                    </a:moveTo>
                    <a:cubicBezTo>
                      <a:pt x="577" y="546"/>
                      <a:pt x="578" y="542"/>
                      <a:pt x="579" y="538"/>
                    </a:cubicBezTo>
                    <a:cubicBezTo>
                      <a:pt x="581" y="541"/>
                      <a:pt x="584" y="543"/>
                      <a:pt x="586" y="545"/>
                    </a:cubicBezTo>
                    <a:cubicBezTo>
                      <a:pt x="589" y="549"/>
                      <a:pt x="592" y="552"/>
                      <a:pt x="595" y="556"/>
                    </a:cubicBezTo>
                    <a:cubicBezTo>
                      <a:pt x="592" y="556"/>
                      <a:pt x="589" y="557"/>
                      <a:pt x="585" y="557"/>
                    </a:cubicBezTo>
                    <a:cubicBezTo>
                      <a:pt x="581" y="558"/>
                      <a:pt x="577" y="559"/>
                      <a:pt x="574" y="560"/>
                    </a:cubicBezTo>
                    <a:cubicBezTo>
                      <a:pt x="574" y="556"/>
                      <a:pt x="575" y="553"/>
                      <a:pt x="576" y="550"/>
                    </a:cubicBezTo>
                    <a:close/>
                    <a:moveTo>
                      <a:pt x="570" y="578"/>
                    </a:moveTo>
                    <a:cubicBezTo>
                      <a:pt x="571" y="572"/>
                      <a:pt x="572" y="567"/>
                      <a:pt x="573" y="562"/>
                    </a:cubicBezTo>
                    <a:cubicBezTo>
                      <a:pt x="574" y="563"/>
                      <a:pt x="575" y="564"/>
                      <a:pt x="575" y="565"/>
                    </a:cubicBezTo>
                    <a:cubicBezTo>
                      <a:pt x="577" y="567"/>
                      <a:pt x="578" y="568"/>
                      <a:pt x="580" y="569"/>
                    </a:cubicBezTo>
                    <a:cubicBezTo>
                      <a:pt x="583" y="572"/>
                      <a:pt x="586" y="574"/>
                      <a:pt x="590" y="577"/>
                    </a:cubicBezTo>
                    <a:cubicBezTo>
                      <a:pt x="586" y="578"/>
                      <a:pt x="583" y="579"/>
                      <a:pt x="579" y="580"/>
                    </a:cubicBezTo>
                    <a:cubicBezTo>
                      <a:pt x="576" y="582"/>
                      <a:pt x="572" y="584"/>
                      <a:pt x="568" y="585"/>
                    </a:cubicBezTo>
                    <a:cubicBezTo>
                      <a:pt x="569" y="582"/>
                      <a:pt x="569" y="580"/>
                      <a:pt x="570" y="5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783"/>
              <p:cNvSpPr/>
              <p:nvPr/>
            </p:nvSpPr>
            <p:spPr bwMode="auto">
              <a:xfrm>
                <a:off x="5690" y="2870"/>
                <a:ext cx="17" cy="9"/>
              </a:xfrm>
              <a:custGeom>
                <a:gdLst>
                  <a:gd name="T0" fmla="*/ 4 w 7"/>
                  <a:gd name="T1" fmla="*/ 0 h 4"/>
                  <a:gd name="T2" fmla="*/ 0 w 7"/>
                  <a:gd name="T3" fmla="*/ 4 h 4"/>
                  <a:gd name="T4" fmla="*/ 3 w 7"/>
                  <a:gd name="T5" fmla="*/ 4 h 4"/>
                  <a:gd name="T6" fmla="*/ 5 w 7"/>
                  <a:gd name="T7" fmla="*/ 3 h 4"/>
                  <a:gd name="T8" fmla="*/ 5 w 7"/>
                  <a:gd name="T9" fmla="*/ 4 h 4"/>
                  <a:gd name="T10" fmla="*/ 7 w 7"/>
                  <a:gd name="T11" fmla="*/ 4 h 4"/>
                  <a:gd name="T12" fmla="*/ 6 w 7"/>
                  <a:gd name="T13" fmla="*/ 1 h 4"/>
                  <a:gd name="T14" fmla="*/ 4 w 7"/>
                  <a:gd name="T15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784"/>
              <p:cNvSpPr/>
              <p:nvPr/>
            </p:nvSpPr>
            <p:spPr bwMode="auto">
              <a:xfrm>
                <a:off x="5761" y="2867"/>
                <a:ext cx="21" cy="12"/>
              </a:xfrm>
              <a:custGeom>
                <a:gdLst>
                  <a:gd name="T0" fmla="*/ 4 w 9"/>
                  <a:gd name="T1" fmla="*/ 1 h 5"/>
                  <a:gd name="T2" fmla="*/ 3 w 9"/>
                  <a:gd name="T3" fmla="*/ 1 h 5"/>
                  <a:gd name="T4" fmla="*/ 0 w 9"/>
                  <a:gd name="T5" fmla="*/ 5 h 5"/>
                  <a:gd name="T6" fmla="*/ 2 w 9"/>
                  <a:gd name="T7" fmla="*/ 5 h 5"/>
                  <a:gd name="T8" fmla="*/ 4 w 9"/>
                  <a:gd name="T9" fmla="*/ 3 h 5"/>
                  <a:gd name="T10" fmla="*/ 6 w 9"/>
                  <a:gd name="T11" fmla="*/ 5 h 5"/>
                  <a:gd name="T12" fmla="*/ 9 w 9"/>
                  <a:gd name="T13" fmla="*/ 5 h 5"/>
                  <a:gd name="T14" fmla="*/ 4 w 9"/>
                  <a:gd name="T15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1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3"/>
                      <a:pt x="1" y="4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ubicBezTo>
                      <a:pt x="4" y="4"/>
                      <a:pt x="5" y="4"/>
                      <a:pt x="6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4"/>
                      <a:pt x="5" y="2"/>
                      <a:pt x="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785"/>
              <p:cNvSpPr/>
              <p:nvPr/>
            </p:nvSpPr>
            <p:spPr bwMode="auto">
              <a:xfrm>
                <a:off x="5624" y="2867"/>
                <a:ext cx="35" cy="12"/>
              </a:xfrm>
              <a:custGeom>
                <a:gdLst>
                  <a:gd name="T0" fmla="*/ 7 w 15"/>
                  <a:gd name="T1" fmla="*/ 1 h 5"/>
                  <a:gd name="T2" fmla="*/ 6 w 15"/>
                  <a:gd name="T3" fmla="*/ 1 h 5"/>
                  <a:gd name="T4" fmla="*/ 0 w 15"/>
                  <a:gd name="T5" fmla="*/ 5 h 5"/>
                  <a:gd name="T6" fmla="*/ 5 w 15"/>
                  <a:gd name="T7" fmla="*/ 5 h 5"/>
                  <a:gd name="T8" fmla="*/ 7 w 15"/>
                  <a:gd name="T9" fmla="*/ 3 h 5"/>
                  <a:gd name="T10" fmla="*/ 9 w 15"/>
                  <a:gd name="T11" fmla="*/ 5 h 5"/>
                  <a:gd name="T12" fmla="*/ 15 w 15"/>
                  <a:gd name="T13" fmla="*/ 5 h 5"/>
                  <a:gd name="T14" fmla="*/ 8 w 15"/>
                  <a:gd name="T15" fmla="*/ 1 h 5"/>
                  <a:gd name="T16" fmla="*/ 7 w 15"/>
                  <a:gd name="T17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">
                    <a:moveTo>
                      <a:pt x="7" y="1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3"/>
                      <a:pt x="3" y="4"/>
                      <a:pt x="0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8" y="4"/>
                      <a:pt x="9" y="4"/>
                      <a:pt x="9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2" y="4"/>
                      <a:pt x="10" y="2"/>
                      <a:pt x="8" y="1"/>
                    </a:cubicBezTo>
                    <a:cubicBezTo>
                      <a:pt x="7" y="0"/>
                      <a:pt x="7" y="0"/>
                      <a:pt x="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786"/>
              <p:cNvSpPr/>
              <p:nvPr/>
            </p:nvSpPr>
            <p:spPr bwMode="auto">
              <a:xfrm>
                <a:off x="4306" y="2791"/>
                <a:ext cx="161" cy="88"/>
              </a:xfrm>
              <a:custGeom>
                <a:gdLst>
                  <a:gd name="T0" fmla="*/ 50 w 68"/>
                  <a:gd name="T1" fmla="*/ 7 h 37"/>
                  <a:gd name="T2" fmla="*/ 10 w 68"/>
                  <a:gd name="T3" fmla="*/ 9 h 37"/>
                  <a:gd name="T4" fmla="*/ 3 w 68"/>
                  <a:gd name="T5" fmla="*/ 37 h 37"/>
                  <a:gd name="T6" fmla="*/ 5 w 68"/>
                  <a:gd name="T7" fmla="*/ 37 h 37"/>
                  <a:gd name="T8" fmla="*/ 7 w 68"/>
                  <a:gd name="T9" fmla="*/ 16 h 37"/>
                  <a:gd name="T10" fmla="*/ 45 w 68"/>
                  <a:gd name="T11" fmla="*/ 7 h 37"/>
                  <a:gd name="T12" fmla="*/ 62 w 68"/>
                  <a:gd name="T13" fmla="*/ 22 h 37"/>
                  <a:gd name="T14" fmla="*/ 67 w 68"/>
                  <a:gd name="T15" fmla="*/ 37 h 37"/>
                  <a:gd name="T16" fmla="*/ 68 w 68"/>
                  <a:gd name="T17" fmla="*/ 37 h 37"/>
                  <a:gd name="T18" fmla="*/ 50 w 68"/>
                  <a:gd name="T19" fmla="*/ 7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37">
                    <a:moveTo>
                      <a:pt x="50" y="7"/>
                    </a:moveTo>
                    <a:cubicBezTo>
                      <a:pt x="38" y="1"/>
                      <a:pt x="21" y="0"/>
                      <a:pt x="10" y="9"/>
                    </a:cubicBezTo>
                    <a:cubicBezTo>
                      <a:pt x="2" y="16"/>
                      <a:pt x="0" y="27"/>
                      <a:pt x="3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3" y="30"/>
                      <a:pt x="3" y="22"/>
                      <a:pt x="7" y="16"/>
                    </a:cubicBezTo>
                    <a:cubicBezTo>
                      <a:pt x="14" y="3"/>
                      <a:pt x="33" y="2"/>
                      <a:pt x="45" y="7"/>
                    </a:cubicBezTo>
                    <a:cubicBezTo>
                      <a:pt x="53" y="10"/>
                      <a:pt x="59" y="15"/>
                      <a:pt x="62" y="22"/>
                    </a:cubicBezTo>
                    <a:cubicBezTo>
                      <a:pt x="65" y="27"/>
                      <a:pt x="66" y="32"/>
                      <a:pt x="67" y="37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25"/>
                      <a:pt x="61" y="13"/>
                      <a:pt x="50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787"/>
              <p:cNvSpPr>
                <a:spLocks noEditPoints="1"/>
              </p:cNvSpPr>
              <p:nvPr/>
            </p:nvSpPr>
            <p:spPr bwMode="auto">
              <a:xfrm>
                <a:off x="5827" y="2639"/>
                <a:ext cx="280" cy="240"/>
              </a:xfrm>
              <a:custGeom>
                <a:gdLst>
                  <a:gd name="T0" fmla="*/ 114 w 118"/>
                  <a:gd name="T1" fmla="*/ 51 h 101"/>
                  <a:gd name="T2" fmla="*/ 88 w 118"/>
                  <a:gd name="T3" fmla="*/ 14 h 101"/>
                  <a:gd name="T4" fmla="*/ 1 w 118"/>
                  <a:gd name="T5" fmla="*/ 51 h 101"/>
                  <a:gd name="T6" fmla="*/ 78 w 118"/>
                  <a:gd name="T7" fmla="*/ 83 h 101"/>
                  <a:gd name="T8" fmla="*/ 41 w 118"/>
                  <a:gd name="T9" fmla="*/ 41 h 101"/>
                  <a:gd name="T10" fmla="*/ 48 w 118"/>
                  <a:gd name="T11" fmla="*/ 69 h 101"/>
                  <a:gd name="T12" fmla="*/ 56 w 118"/>
                  <a:gd name="T13" fmla="*/ 49 h 101"/>
                  <a:gd name="T14" fmla="*/ 59 w 118"/>
                  <a:gd name="T15" fmla="*/ 80 h 101"/>
                  <a:gd name="T16" fmla="*/ 38 w 118"/>
                  <a:gd name="T17" fmla="*/ 28 h 101"/>
                  <a:gd name="T18" fmla="*/ 80 w 118"/>
                  <a:gd name="T19" fmla="*/ 101 h 101"/>
                  <a:gd name="T20" fmla="*/ 92 w 118"/>
                  <a:gd name="T21" fmla="*/ 87 h 101"/>
                  <a:gd name="T22" fmla="*/ 111 w 118"/>
                  <a:gd name="T23" fmla="*/ 52 h 101"/>
                  <a:gd name="T24" fmla="*/ 112 w 118"/>
                  <a:gd name="T25" fmla="*/ 101 h 101"/>
                  <a:gd name="T26" fmla="*/ 38 w 118"/>
                  <a:gd name="T27" fmla="*/ 7 h 101"/>
                  <a:gd name="T28" fmla="*/ 23 w 118"/>
                  <a:gd name="T29" fmla="*/ 15 h 101"/>
                  <a:gd name="T30" fmla="*/ 14 w 118"/>
                  <a:gd name="T31" fmla="*/ 83 h 101"/>
                  <a:gd name="T32" fmla="*/ 9 w 118"/>
                  <a:gd name="T33" fmla="*/ 38 h 101"/>
                  <a:gd name="T34" fmla="*/ 17 w 118"/>
                  <a:gd name="T35" fmla="*/ 63 h 101"/>
                  <a:gd name="T36" fmla="*/ 41 w 118"/>
                  <a:gd name="T37" fmla="*/ 44 h 101"/>
                  <a:gd name="T38" fmla="*/ 45 w 118"/>
                  <a:gd name="T39" fmla="*/ 58 h 101"/>
                  <a:gd name="T40" fmla="*/ 38 w 118"/>
                  <a:gd name="T41" fmla="*/ 58 h 101"/>
                  <a:gd name="T42" fmla="*/ 42 w 118"/>
                  <a:gd name="T43" fmla="*/ 42 h 101"/>
                  <a:gd name="T44" fmla="*/ 46 w 118"/>
                  <a:gd name="T45" fmla="*/ 55 h 101"/>
                  <a:gd name="T46" fmla="*/ 50 w 118"/>
                  <a:gd name="T47" fmla="*/ 50 h 101"/>
                  <a:gd name="T48" fmla="*/ 68 w 118"/>
                  <a:gd name="T49" fmla="*/ 40 h 101"/>
                  <a:gd name="T50" fmla="*/ 72 w 118"/>
                  <a:gd name="T51" fmla="*/ 68 h 101"/>
                  <a:gd name="T52" fmla="*/ 71 w 118"/>
                  <a:gd name="T53" fmla="*/ 70 h 101"/>
                  <a:gd name="T54" fmla="*/ 71 w 118"/>
                  <a:gd name="T55" fmla="*/ 42 h 101"/>
                  <a:gd name="T56" fmla="*/ 66 w 118"/>
                  <a:gd name="T57" fmla="*/ 77 h 101"/>
                  <a:gd name="T58" fmla="*/ 65 w 118"/>
                  <a:gd name="T59" fmla="*/ 78 h 101"/>
                  <a:gd name="T60" fmla="*/ 28 w 118"/>
                  <a:gd name="T61" fmla="*/ 94 h 101"/>
                  <a:gd name="T62" fmla="*/ 54 w 118"/>
                  <a:gd name="T63" fmla="*/ 83 h 101"/>
                  <a:gd name="T64" fmla="*/ 53 w 118"/>
                  <a:gd name="T65" fmla="*/ 83 h 101"/>
                  <a:gd name="T66" fmla="*/ 26 w 118"/>
                  <a:gd name="T67" fmla="*/ 93 h 101"/>
                  <a:gd name="T68" fmla="*/ 16 w 118"/>
                  <a:gd name="T69" fmla="*/ 51 h 101"/>
                  <a:gd name="T70" fmla="*/ 23 w 118"/>
                  <a:gd name="T71" fmla="*/ 62 h 101"/>
                  <a:gd name="T72" fmla="*/ 23 w 118"/>
                  <a:gd name="T73" fmla="*/ 56 h 101"/>
                  <a:gd name="T74" fmla="*/ 36 w 118"/>
                  <a:gd name="T75" fmla="*/ 27 h 101"/>
                  <a:gd name="T76" fmla="*/ 12 w 118"/>
                  <a:gd name="T77" fmla="*/ 35 h 101"/>
                  <a:gd name="T78" fmla="*/ 22 w 118"/>
                  <a:gd name="T79" fmla="*/ 17 h 101"/>
                  <a:gd name="T80" fmla="*/ 49 w 118"/>
                  <a:gd name="T81" fmla="*/ 5 h 101"/>
                  <a:gd name="T82" fmla="*/ 59 w 118"/>
                  <a:gd name="T83" fmla="*/ 17 h 101"/>
                  <a:gd name="T84" fmla="*/ 49 w 118"/>
                  <a:gd name="T85" fmla="*/ 22 h 101"/>
                  <a:gd name="T86" fmla="*/ 62 w 118"/>
                  <a:gd name="T87" fmla="*/ 22 h 101"/>
                  <a:gd name="T88" fmla="*/ 64 w 118"/>
                  <a:gd name="T89" fmla="*/ 22 h 101"/>
                  <a:gd name="T90" fmla="*/ 88 w 118"/>
                  <a:gd name="T91" fmla="*/ 16 h 101"/>
                  <a:gd name="T92" fmla="*/ 95 w 118"/>
                  <a:gd name="T93" fmla="*/ 54 h 101"/>
                  <a:gd name="T94" fmla="*/ 109 w 118"/>
                  <a:gd name="T95" fmla="*/ 50 h 101"/>
                  <a:gd name="T96" fmla="*/ 95 w 118"/>
                  <a:gd name="T97" fmla="*/ 56 h 101"/>
                  <a:gd name="T98" fmla="*/ 94 w 118"/>
                  <a:gd name="T99" fmla="*/ 23 h 101"/>
                  <a:gd name="T100" fmla="*/ 112 w 118"/>
                  <a:gd name="T101" fmla="*/ 50 h 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8" h="100">
                    <a:moveTo>
                      <a:pt x="117" y="66"/>
                    </a:moveTo>
                    <a:cubicBezTo>
                      <a:pt x="116" y="61"/>
                      <a:pt x="116" y="56"/>
                      <a:pt x="114" y="52"/>
                    </a:cubicBezTo>
                    <a:cubicBezTo>
                      <a:pt x="114" y="52"/>
                      <a:pt x="114" y="51"/>
                      <a:pt x="114" y="51"/>
                    </a:cubicBezTo>
                    <a:cubicBezTo>
                      <a:pt x="110" y="36"/>
                      <a:pt x="101" y="23"/>
                      <a:pt x="88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87" y="14"/>
                      <a:pt x="87" y="13"/>
                    </a:cubicBezTo>
                    <a:cubicBezTo>
                      <a:pt x="70" y="2"/>
                      <a:pt x="46" y="0"/>
                      <a:pt x="28" y="9"/>
                    </a:cubicBezTo>
                    <a:cubicBezTo>
                      <a:pt x="12" y="17"/>
                      <a:pt x="2" y="33"/>
                      <a:pt x="1" y="51"/>
                    </a:cubicBezTo>
                    <a:cubicBezTo>
                      <a:pt x="0" y="69"/>
                      <a:pt x="11" y="89"/>
                      <a:pt x="28" y="96"/>
                    </a:cubicBezTo>
                    <a:cubicBezTo>
                      <a:pt x="37" y="100"/>
                      <a:pt x="48" y="101"/>
                      <a:pt x="57" y="98"/>
                    </a:cubicBezTo>
                    <a:cubicBezTo>
                      <a:pt x="66" y="96"/>
                      <a:pt x="73" y="90"/>
                      <a:pt x="78" y="83"/>
                    </a:cubicBezTo>
                    <a:cubicBezTo>
                      <a:pt x="84" y="71"/>
                      <a:pt x="85" y="53"/>
                      <a:pt x="75" y="43"/>
                    </a:cubicBezTo>
                    <a:cubicBezTo>
                      <a:pt x="66" y="34"/>
                      <a:pt x="51" y="33"/>
                      <a:pt x="42" y="40"/>
                    </a:cubicBezTo>
                    <a:cubicBezTo>
                      <a:pt x="42" y="41"/>
                      <a:pt x="41" y="41"/>
                      <a:pt x="41" y="41"/>
                    </a:cubicBezTo>
                    <a:cubicBezTo>
                      <a:pt x="41" y="41"/>
                      <a:pt x="41" y="42"/>
                      <a:pt x="41" y="42"/>
                    </a:cubicBezTo>
                    <a:cubicBezTo>
                      <a:pt x="37" y="45"/>
                      <a:pt x="35" y="51"/>
                      <a:pt x="36" y="57"/>
                    </a:cubicBezTo>
                    <a:cubicBezTo>
                      <a:pt x="37" y="62"/>
                      <a:pt x="41" y="68"/>
                      <a:pt x="48" y="69"/>
                    </a:cubicBezTo>
                    <a:cubicBezTo>
                      <a:pt x="48" y="69"/>
                      <a:pt x="49" y="68"/>
                      <a:pt x="49" y="68"/>
                    </a:cubicBezTo>
                    <a:cubicBezTo>
                      <a:pt x="49" y="68"/>
                      <a:pt x="49" y="67"/>
                      <a:pt x="48" y="67"/>
                    </a:cubicBezTo>
                    <a:cubicBezTo>
                      <a:pt x="44" y="60"/>
                      <a:pt x="48" y="51"/>
                      <a:pt x="56" y="49"/>
                    </a:cubicBezTo>
                    <a:cubicBezTo>
                      <a:pt x="60" y="49"/>
                      <a:pt x="65" y="50"/>
                      <a:pt x="68" y="53"/>
                    </a:cubicBezTo>
                    <a:cubicBezTo>
                      <a:pt x="70" y="56"/>
                      <a:pt x="71" y="59"/>
                      <a:pt x="71" y="63"/>
                    </a:cubicBezTo>
                    <a:cubicBezTo>
                      <a:pt x="71" y="70"/>
                      <a:pt x="66" y="77"/>
                      <a:pt x="59" y="80"/>
                    </a:cubicBezTo>
                    <a:cubicBezTo>
                      <a:pt x="54" y="82"/>
                      <a:pt x="47" y="82"/>
                      <a:pt x="41" y="80"/>
                    </a:cubicBezTo>
                    <a:cubicBezTo>
                      <a:pt x="31" y="77"/>
                      <a:pt x="25" y="66"/>
                      <a:pt x="25" y="56"/>
                    </a:cubicBezTo>
                    <a:cubicBezTo>
                      <a:pt x="24" y="45"/>
                      <a:pt x="29" y="34"/>
                      <a:pt x="38" y="28"/>
                    </a:cubicBezTo>
                    <a:cubicBezTo>
                      <a:pt x="50" y="21"/>
                      <a:pt x="67" y="22"/>
                      <a:pt x="78" y="30"/>
                    </a:cubicBezTo>
                    <a:cubicBezTo>
                      <a:pt x="89" y="37"/>
                      <a:pt x="94" y="51"/>
                      <a:pt x="94" y="64"/>
                    </a:cubicBezTo>
                    <a:cubicBezTo>
                      <a:pt x="95" y="77"/>
                      <a:pt x="90" y="91"/>
                      <a:pt x="80" y="101"/>
                    </a:cubicBezTo>
                    <a:cubicBezTo>
                      <a:pt x="80" y="101"/>
                      <a:pt x="80" y="101"/>
                      <a:pt x="80" y="101"/>
                    </a:cubicBezTo>
                    <a:cubicBezTo>
                      <a:pt x="82" y="101"/>
                      <a:pt x="82" y="101"/>
                      <a:pt x="82" y="101"/>
                    </a:cubicBezTo>
                    <a:cubicBezTo>
                      <a:pt x="86" y="97"/>
                      <a:pt x="90" y="92"/>
                      <a:pt x="92" y="87"/>
                    </a:cubicBezTo>
                    <a:cubicBezTo>
                      <a:pt x="94" y="81"/>
                      <a:pt x="95" y="76"/>
                      <a:pt x="96" y="70"/>
                    </a:cubicBezTo>
                    <a:cubicBezTo>
                      <a:pt x="100" y="70"/>
                      <a:pt x="104" y="67"/>
                      <a:pt x="107" y="64"/>
                    </a:cubicBezTo>
                    <a:cubicBezTo>
                      <a:pt x="110" y="61"/>
                      <a:pt x="110" y="56"/>
                      <a:pt x="111" y="52"/>
                    </a:cubicBezTo>
                    <a:cubicBezTo>
                      <a:pt x="111" y="52"/>
                      <a:pt x="112" y="52"/>
                      <a:pt x="113" y="52"/>
                    </a:cubicBezTo>
                    <a:cubicBezTo>
                      <a:pt x="116" y="64"/>
                      <a:pt x="116" y="76"/>
                      <a:pt x="115" y="88"/>
                    </a:cubicBezTo>
                    <a:cubicBezTo>
                      <a:pt x="114" y="92"/>
                      <a:pt x="113" y="97"/>
                      <a:pt x="112" y="101"/>
                    </a:cubicBezTo>
                    <a:cubicBezTo>
                      <a:pt x="113" y="101"/>
                      <a:pt x="113" y="101"/>
                      <a:pt x="113" y="101"/>
                    </a:cubicBezTo>
                    <a:cubicBezTo>
                      <a:pt x="117" y="90"/>
                      <a:pt x="118" y="78"/>
                      <a:pt x="117" y="66"/>
                    </a:cubicBezTo>
                    <a:close/>
                    <a:moveTo>
                      <a:pt x="38" y="7"/>
                    </a:moveTo>
                    <a:cubicBezTo>
                      <a:pt x="40" y="6"/>
                      <a:pt x="42" y="6"/>
                      <a:pt x="44" y="6"/>
                    </a:cubicBezTo>
                    <a:cubicBezTo>
                      <a:pt x="40" y="8"/>
                      <a:pt x="36" y="10"/>
                      <a:pt x="32" y="11"/>
                    </a:cubicBezTo>
                    <a:cubicBezTo>
                      <a:pt x="29" y="13"/>
                      <a:pt x="26" y="14"/>
                      <a:pt x="23" y="15"/>
                    </a:cubicBezTo>
                    <a:cubicBezTo>
                      <a:pt x="22" y="16"/>
                      <a:pt x="20" y="17"/>
                      <a:pt x="19" y="17"/>
                    </a:cubicBezTo>
                    <a:cubicBezTo>
                      <a:pt x="24" y="12"/>
                      <a:pt x="31" y="9"/>
                      <a:pt x="38" y="7"/>
                    </a:cubicBezTo>
                    <a:close/>
                    <a:moveTo>
                      <a:pt x="14" y="83"/>
                    </a:moveTo>
                    <a:cubicBezTo>
                      <a:pt x="5" y="73"/>
                      <a:pt x="1" y="58"/>
                      <a:pt x="3" y="45"/>
                    </a:cubicBezTo>
                    <a:cubicBezTo>
                      <a:pt x="4" y="43"/>
                      <a:pt x="4" y="41"/>
                      <a:pt x="5" y="39"/>
                    </a:cubicBezTo>
                    <a:cubicBezTo>
                      <a:pt x="6" y="39"/>
                      <a:pt x="8" y="39"/>
                      <a:pt x="9" y="38"/>
                    </a:cubicBezTo>
                    <a:cubicBezTo>
                      <a:pt x="10" y="38"/>
                      <a:pt x="10" y="38"/>
                      <a:pt x="11" y="37"/>
                    </a:cubicBezTo>
                    <a:cubicBezTo>
                      <a:pt x="12" y="42"/>
                      <a:pt x="13" y="46"/>
                      <a:pt x="14" y="50"/>
                    </a:cubicBezTo>
                    <a:cubicBezTo>
                      <a:pt x="15" y="54"/>
                      <a:pt x="16" y="58"/>
                      <a:pt x="17" y="63"/>
                    </a:cubicBezTo>
                    <a:cubicBezTo>
                      <a:pt x="17" y="69"/>
                      <a:pt x="18" y="78"/>
                      <a:pt x="14" y="83"/>
                    </a:cubicBezTo>
                    <a:close/>
                    <a:moveTo>
                      <a:pt x="38" y="58"/>
                    </a:moveTo>
                    <a:cubicBezTo>
                      <a:pt x="37" y="53"/>
                      <a:pt x="38" y="48"/>
                      <a:pt x="41" y="44"/>
                    </a:cubicBezTo>
                    <a:cubicBezTo>
                      <a:pt x="41" y="44"/>
                      <a:pt x="41" y="44"/>
                      <a:pt x="41" y="43"/>
                    </a:cubicBezTo>
                    <a:cubicBezTo>
                      <a:pt x="42" y="45"/>
                      <a:pt x="42" y="47"/>
                      <a:pt x="42" y="49"/>
                    </a:cubicBezTo>
                    <a:cubicBezTo>
                      <a:pt x="43" y="52"/>
                      <a:pt x="45" y="55"/>
                      <a:pt x="45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45" y="61"/>
                      <a:pt x="45" y="64"/>
                      <a:pt x="46" y="67"/>
                    </a:cubicBezTo>
                    <a:cubicBezTo>
                      <a:pt x="42" y="66"/>
                      <a:pt x="39" y="62"/>
                      <a:pt x="38" y="58"/>
                    </a:cubicBezTo>
                    <a:close/>
                    <a:moveTo>
                      <a:pt x="46" y="55"/>
                    </a:moveTo>
                    <a:cubicBezTo>
                      <a:pt x="45" y="53"/>
                      <a:pt x="44" y="51"/>
                      <a:pt x="44" y="48"/>
                    </a:cubicBezTo>
                    <a:cubicBezTo>
                      <a:pt x="43" y="46"/>
                      <a:pt x="43" y="44"/>
                      <a:pt x="42" y="42"/>
                    </a:cubicBezTo>
                    <a:cubicBezTo>
                      <a:pt x="43" y="42"/>
                      <a:pt x="43" y="42"/>
                      <a:pt x="43" y="41"/>
                    </a:cubicBezTo>
                    <a:cubicBezTo>
                      <a:pt x="45" y="45"/>
                      <a:pt x="47" y="48"/>
                      <a:pt x="49" y="51"/>
                    </a:cubicBezTo>
                    <a:cubicBezTo>
                      <a:pt x="48" y="52"/>
                      <a:pt x="47" y="54"/>
                      <a:pt x="46" y="55"/>
                    </a:cubicBezTo>
                    <a:close/>
                    <a:moveTo>
                      <a:pt x="70" y="53"/>
                    </a:moveTo>
                    <a:cubicBezTo>
                      <a:pt x="67" y="49"/>
                      <a:pt x="62" y="47"/>
                      <a:pt x="57" y="48"/>
                    </a:cubicBezTo>
                    <a:cubicBezTo>
                      <a:pt x="54" y="48"/>
                      <a:pt x="52" y="49"/>
                      <a:pt x="50" y="50"/>
                    </a:cubicBezTo>
                    <a:cubicBezTo>
                      <a:pt x="48" y="47"/>
                      <a:pt x="46" y="44"/>
                      <a:pt x="45" y="41"/>
                    </a:cubicBezTo>
                    <a:cubicBezTo>
                      <a:pt x="51" y="37"/>
                      <a:pt x="59" y="37"/>
                      <a:pt x="65" y="39"/>
                    </a:cubicBezTo>
                    <a:cubicBezTo>
                      <a:pt x="66" y="39"/>
                      <a:pt x="67" y="40"/>
                      <a:pt x="68" y="40"/>
                    </a:cubicBezTo>
                    <a:cubicBezTo>
                      <a:pt x="71" y="45"/>
                      <a:pt x="71" y="50"/>
                      <a:pt x="73" y="55"/>
                    </a:cubicBezTo>
                    <a:cubicBezTo>
                      <a:pt x="74" y="57"/>
                      <a:pt x="74" y="59"/>
                      <a:pt x="74" y="62"/>
                    </a:cubicBezTo>
                    <a:cubicBezTo>
                      <a:pt x="75" y="64"/>
                      <a:pt x="74" y="68"/>
                      <a:pt x="72" y="68"/>
                    </a:cubicBezTo>
                    <a:cubicBezTo>
                      <a:pt x="72" y="67"/>
                      <a:pt x="72" y="66"/>
                      <a:pt x="72" y="65"/>
                    </a:cubicBezTo>
                    <a:cubicBezTo>
                      <a:pt x="73" y="61"/>
                      <a:pt x="72" y="56"/>
                      <a:pt x="70" y="53"/>
                    </a:cubicBezTo>
                    <a:close/>
                    <a:moveTo>
                      <a:pt x="71" y="70"/>
                    </a:moveTo>
                    <a:cubicBezTo>
                      <a:pt x="77" y="70"/>
                      <a:pt x="76" y="62"/>
                      <a:pt x="76" y="58"/>
                    </a:cubicBezTo>
                    <a:cubicBezTo>
                      <a:pt x="75" y="55"/>
                      <a:pt x="74" y="52"/>
                      <a:pt x="73" y="49"/>
                    </a:cubicBezTo>
                    <a:cubicBezTo>
                      <a:pt x="72" y="47"/>
                      <a:pt x="72" y="44"/>
                      <a:pt x="71" y="42"/>
                    </a:cubicBezTo>
                    <a:cubicBezTo>
                      <a:pt x="81" y="49"/>
                      <a:pt x="83" y="64"/>
                      <a:pt x="79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76" y="79"/>
                      <a:pt x="70" y="79"/>
                      <a:pt x="66" y="77"/>
                    </a:cubicBezTo>
                    <a:cubicBezTo>
                      <a:pt x="68" y="75"/>
                      <a:pt x="70" y="72"/>
                      <a:pt x="71" y="70"/>
                    </a:cubicBezTo>
                    <a:close/>
                    <a:moveTo>
                      <a:pt x="61" y="81"/>
                    </a:moveTo>
                    <a:cubicBezTo>
                      <a:pt x="63" y="80"/>
                      <a:pt x="64" y="79"/>
                      <a:pt x="65" y="78"/>
                    </a:cubicBezTo>
                    <a:cubicBezTo>
                      <a:pt x="69" y="80"/>
                      <a:pt x="74" y="81"/>
                      <a:pt x="78" y="79"/>
                    </a:cubicBezTo>
                    <a:cubicBezTo>
                      <a:pt x="74" y="87"/>
                      <a:pt x="68" y="93"/>
                      <a:pt x="59" y="96"/>
                    </a:cubicBezTo>
                    <a:cubicBezTo>
                      <a:pt x="49" y="99"/>
                      <a:pt x="38" y="99"/>
                      <a:pt x="28" y="94"/>
                    </a:cubicBezTo>
                    <a:cubicBezTo>
                      <a:pt x="28" y="94"/>
                      <a:pt x="27" y="94"/>
                      <a:pt x="27" y="94"/>
                    </a:cubicBezTo>
                    <a:cubicBezTo>
                      <a:pt x="29" y="92"/>
                      <a:pt x="31" y="89"/>
                      <a:pt x="31" y="86"/>
                    </a:cubicBezTo>
                    <a:cubicBezTo>
                      <a:pt x="38" y="92"/>
                      <a:pt x="51" y="92"/>
                      <a:pt x="54" y="83"/>
                    </a:cubicBezTo>
                    <a:cubicBezTo>
                      <a:pt x="57" y="83"/>
                      <a:pt x="59" y="82"/>
                      <a:pt x="61" y="81"/>
                    </a:cubicBezTo>
                    <a:close/>
                    <a:moveTo>
                      <a:pt x="43" y="83"/>
                    </a:moveTo>
                    <a:cubicBezTo>
                      <a:pt x="46" y="83"/>
                      <a:pt x="49" y="84"/>
                      <a:pt x="53" y="83"/>
                    </a:cubicBezTo>
                    <a:cubicBezTo>
                      <a:pt x="49" y="91"/>
                      <a:pt x="36" y="90"/>
                      <a:pt x="32" y="84"/>
                    </a:cubicBezTo>
                    <a:cubicBezTo>
                      <a:pt x="31" y="84"/>
                      <a:pt x="30" y="84"/>
                      <a:pt x="30" y="85"/>
                    </a:cubicBezTo>
                    <a:cubicBezTo>
                      <a:pt x="30" y="87"/>
                      <a:pt x="28" y="92"/>
                      <a:pt x="26" y="93"/>
                    </a:cubicBezTo>
                    <a:cubicBezTo>
                      <a:pt x="21" y="91"/>
                      <a:pt x="18" y="88"/>
                      <a:pt x="15" y="84"/>
                    </a:cubicBezTo>
                    <a:cubicBezTo>
                      <a:pt x="20" y="79"/>
                      <a:pt x="19" y="70"/>
                      <a:pt x="18" y="64"/>
                    </a:cubicBezTo>
                    <a:cubicBezTo>
                      <a:pt x="18" y="60"/>
                      <a:pt x="17" y="55"/>
                      <a:pt x="16" y="51"/>
                    </a:cubicBezTo>
                    <a:cubicBezTo>
                      <a:pt x="15" y="48"/>
                      <a:pt x="15" y="45"/>
                      <a:pt x="14" y="43"/>
                    </a:cubicBezTo>
                    <a:cubicBezTo>
                      <a:pt x="17" y="49"/>
                      <a:pt x="20" y="55"/>
                      <a:pt x="23" y="61"/>
                    </a:cubicBezTo>
                    <a:cubicBezTo>
                      <a:pt x="23" y="61"/>
                      <a:pt x="23" y="61"/>
                      <a:pt x="23" y="62"/>
                    </a:cubicBezTo>
                    <a:cubicBezTo>
                      <a:pt x="26" y="72"/>
                      <a:pt x="33" y="80"/>
                      <a:pt x="43" y="83"/>
                    </a:cubicBezTo>
                    <a:close/>
                    <a:moveTo>
                      <a:pt x="31" y="32"/>
                    </a:moveTo>
                    <a:cubicBezTo>
                      <a:pt x="25" y="39"/>
                      <a:pt x="22" y="47"/>
                      <a:pt x="23" y="56"/>
                    </a:cubicBezTo>
                    <a:cubicBezTo>
                      <a:pt x="19" y="49"/>
                      <a:pt x="16" y="43"/>
                      <a:pt x="13" y="37"/>
                    </a:cubicBezTo>
                    <a:cubicBezTo>
                      <a:pt x="14" y="36"/>
                      <a:pt x="15" y="36"/>
                      <a:pt x="16" y="35"/>
                    </a:cubicBezTo>
                    <a:cubicBezTo>
                      <a:pt x="23" y="33"/>
                      <a:pt x="30" y="30"/>
                      <a:pt x="36" y="27"/>
                    </a:cubicBezTo>
                    <a:cubicBezTo>
                      <a:pt x="34" y="29"/>
                      <a:pt x="32" y="30"/>
                      <a:pt x="31" y="32"/>
                    </a:cubicBezTo>
                    <a:close/>
                    <a:moveTo>
                      <a:pt x="19" y="33"/>
                    </a:moveTo>
                    <a:cubicBezTo>
                      <a:pt x="17" y="33"/>
                      <a:pt x="14" y="34"/>
                      <a:pt x="12" y="35"/>
                    </a:cubicBezTo>
                    <a:cubicBezTo>
                      <a:pt x="10" y="36"/>
                      <a:pt x="7" y="38"/>
                      <a:pt x="5" y="38"/>
                    </a:cubicBezTo>
                    <a:cubicBezTo>
                      <a:pt x="8" y="31"/>
                      <a:pt x="11" y="25"/>
                      <a:pt x="16" y="20"/>
                    </a:cubicBezTo>
                    <a:cubicBezTo>
                      <a:pt x="18" y="19"/>
                      <a:pt x="20" y="18"/>
                      <a:pt x="22" y="17"/>
                    </a:cubicBezTo>
                    <a:cubicBezTo>
                      <a:pt x="25" y="16"/>
                      <a:pt x="28" y="15"/>
                      <a:pt x="30" y="13"/>
                    </a:cubicBezTo>
                    <a:cubicBezTo>
                      <a:pt x="37" y="11"/>
                      <a:pt x="42" y="8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6" y="5"/>
                      <a:pt x="64" y="6"/>
                      <a:pt x="72" y="8"/>
                    </a:cubicBezTo>
                    <a:cubicBezTo>
                      <a:pt x="73" y="8"/>
                      <a:pt x="74" y="9"/>
                      <a:pt x="75" y="9"/>
                    </a:cubicBezTo>
                    <a:cubicBezTo>
                      <a:pt x="70" y="11"/>
                      <a:pt x="65" y="14"/>
                      <a:pt x="59" y="17"/>
                    </a:cubicBezTo>
                    <a:cubicBezTo>
                      <a:pt x="53" y="20"/>
                      <a:pt x="46" y="22"/>
                      <a:pt x="39" y="25"/>
                    </a:cubicBezTo>
                    <a:cubicBezTo>
                      <a:pt x="32" y="27"/>
                      <a:pt x="26" y="30"/>
                      <a:pt x="19" y="33"/>
                    </a:cubicBezTo>
                    <a:close/>
                    <a:moveTo>
                      <a:pt x="49" y="22"/>
                    </a:moveTo>
                    <a:cubicBezTo>
                      <a:pt x="52" y="21"/>
                      <a:pt x="55" y="20"/>
                      <a:pt x="58" y="19"/>
                    </a:cubicBezTo>
                    <a:cubicBezTo>
                      <a:pt x="59" y="19"/>
                      <a:pt x="60" y="18"/>
                      <a:pt x="61" y="18"/>
                    </a:cubicBezTo>
                    <a:cubicBezTo>
                      <a:pt x="61" y="19"/>
                      <a:pt x="62" y="21"/>
                      <a:pt x="62" y="22"/>
                    </a:cubicBezTo>
                    <a:cubicBezTo>
                      <a:pt x="58" y="21"/>
                      <a:pt x="53" y="22"/>
                      <a:pt x="49" y="22"/>
                    </a:cubicBezTo>
                    <a:close/>
                    <a:moveTo>
                      <a:pt x="66" y="23"/>
                    </a:moveTo>
                    <a:cubicBezTo>
                      <a:pt x="65" y="23"/>
                      <a:pt x="65" y="22"/>
                      <a:pt x="64" y="22"/>
                    </a:cubicBezTo>
                    <a:cubicBezTo>
                      <a:pt x="63" y="21"/>
                      <a:pt x="62" y="19"/>
                      <a:pt x="62" y="17"/>
                    </a:cubicBezTo>
                    <a:cubicBezTo>
                      <a:pt x="67" y="15"/>
                      <a:pt x="72" y="12"/>
                      <a:pt x="77" y="10"/>
                    </a:cubicBezTo>
                    <a:cubicBezTo>
                      <a:pt x="81" y="12"/>
                      <a:pt x="85" y="14"/>
                      <a:pt x="88" y="16"/>
                    </a:cubicBezTo>
                    <a:cubicBezTo>
                      <a:pt x="92" y="21"/>
                      <a:pt x="94" y="28"/>
                      <a:pt x="96" y="33"/>
                    </a:cubicBezTo>
                    <a:cubicBezTo>
                      <a:pt x="97" y="37"/>
                      <a:pt x="98" y="42"/>
                      <a:pt x="98" y="46"/>
                    </a:cubicBezTo>
                    <a:cubicBezTo>
                      <a:pt x="98" y="48"/>
                      <a:pt x="98" y="53"/>
                      <a:pt x="95" y="54"/>
                    </a:cubicBezTo>
                    <a:cubicBezTo>
                      <a:pt x="92" y="40"/>
                      <a:pt x="83" y="27"/>
                      <a:pt x="66" y="23"/>
                    </a:cubicBezTo>
                    <a:close/>
                    <a:moveTo>
                      <a:pt x="110" y="49"/>
                    </a:moveTo>
                    <a:cubicBezTo>
                      <a:pt x="110" y="49"/>
                      <a:pt x="109" y="49"/>
                      <a:pt x="109" y="50"/>
                    </a:cubicBezTo>
                    <a:cubicBezTo>
                      <a:pt x="109" y="54"/>
                      <a:pt x="108" y="58"/>
                      <a:pt x="107" y="62"/>
                    </a:cubicBezTo>
                    <a:cubicBezTo>
                      <a:pt x="105" y="65"/>
                      <a:pt x="100" y="69"/>
                      <a:pt x="96" y="68"/>
                    </a:cubicBezTo>
                    <a:cubicBezTo>
                      <a:pt x="96" y="64"/>
                      <a:pt x="96" y="60"/>
                      <a:pt x="95" y="56"/>
                    </a:cubicBezTo>
                    <a:cubicBezTo>
                      <a:pt x="98" y="55"/>
                      <a:pt x="99" y="52"/>
                      <a:pt x="99" y="49"/>
                    </a:cubicBezTo>
                    <a:cubicBezTo>
                      <a:pt x="100" y="45"/>
                      <a:pt x="99" y="40"/>
                      <a:pt x="98" y="36"/>
                    </a:cubicBezTo>
                    <a:cubicBezTo>
                      <a:pt x="97" y="32"/>
                      <a:pt x="95" y="27"/>
                      <a:pt x="94" y="23"/>
                    </a:cubicBezTo>
                    <a:cubicBezTo>
                      <a:pt x="93" y="22"/>
                      <a:pt x="93" y="21"/>
                      <a:pt x="92" y="19"/>
                    </a:cubicBezTo>
                    <a:cubicBezTo>
                      <a:pt x="95" y="22"/>
                      <a:pt x="97" y="24"/>
                      <a:pt x="99" y="27"/>
                    </a:cubicBezTo>
                    <a:cubicBezTo>
                      <a:pt x="105" y="34"/>
                      <a:pt x="109" y="42"/>
                      <a:pt x="112" y="50"/>
                    </a:cubicBezTo>
                    <a:cubicBezTo>
                      <a:pt x="111" y="50"/>
                      <a:pt x="111" y="50"/>
                      <a:pt x="110" y="4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788"/>
              <p:cNvSpPr/>
              <p:nvPr/>
            </p:nvSpPr>
            <p:spPr bwMode="auto">
              <a:xfrm>
                <a:off x="4268" y="2744"/>
                <a:ext cx="234" cy="135"/>
              </a:xfrm>
              <a:custGeom>
                <a:gdLst>
                  <a:gd name="T0" fmla="*/ 63 w 99"/>
                  <a:gd name="T1" fmla="*/ 9 h 57"/>
                  <a:gd name="T2" fmla="*/ 24 w 99"/>
                  <a:gd name="T3" fmla="*/ 11 h 57"/>
                  <a:gd name="T4" fmla="*/ 1 w 99"/>
                  <a:gd name="T5" fmla="*/ 46 h 57"/>
                  <a:gd name="T6" fmla="*/ 1 w 99"/>
                  <a:gd name="T7" fmla="*/ 57 h 57"/>
                  <a:gd name="T8" fmla="*/ 3 w 99"/>
                  <a:gd name="T9" fmla="*/ 57 h 57"/>
                  <a:gd name="T10" fmla="*/ 17 w 99"/>
                  <a:gd name="T11" fmla="*/ 18 h 57"/>
                  <a:gd name="T12" fmla="*/ 90 w 99"/>
                  <a:gd name="T13" fmla="*/ 32 h 57"/>
                  <a:gd name="T14" fmla="*/ 97 w 99"/>
                  <a:gd name="T15" fmla="*/ 57 h 57"/>
                  <a:gd name="T16" fmla="*/ 99 w 99"/>
                  <a:gd name="T17" fmla="*/ 57 h 57"/>
                  <a:gd name="T18" fmla="*/ 94 w 99"/>
                  <a:gd name="T19" fmla="*/ 35 h 57"/>
                  <a:gd name="T20" fmla="*/ 63 w 99"/>
                  <a:gd name="T21" fmla="*/ 9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57">
                    <a:moveTo>
                      <a:pt x="63" y="9"/>
                    </a:moveTo>
                    <a:cubicBezTo>
                      <a:pt x="51" y="5"/>
                      <a:pt x="36" y="5"/>
                      <a:pt x="24" y="11"/>
                    </a:cubicBezTo>
                    <a:cubicBezTo>
                      <a:pt x="11" y="18"/>
                      <a:pt x="2" y="32"/>
                      <a:pt x="1" y="46"/>
                    </a:cubicBezTo>
                    <a:cubicBezTo>
                      <a:pt x="0" y="50"/>
                      <a:pt x="1" y="53"/>
                      <a:pt x="1" y="57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0" y="43"/>
                      <a:pt x="6" y="28"/>
                      <a:pt x="17" y="18"/>
                    </a:cubicBezTo>
                    <a:cubicBezTo>
                      <a:pt x="39" y="0"/>
                      <a:pt x="76" y="8"/>
                      <a:pt x="90" y="32"/>
                    </a:cubicBezTo>
                    <a:cubicBezTo>
                      <a:pt x="95" y="39"/>
                      <a:pt x="97" y="48"/>
                      <a:pt x="97" y="57"/>
                    </a:cubicBezTo>
                    <a:cubicBezTo>
                      <a:pt x="99" y="57"/>
                      <a:pt x="99" y="57"/>
                      <a:pt x="99" y="57"/>
                    </a:cubicBezTo>
                    <a:cubicBezTo>
                      <a:pt x="99" y="49"/>
                      <a:pt x="97" y="42"/>
                      <a:pt x="94" y="35"/>
                    </a:cubicBezTo>
                    <a:cubicBezTo>
                      <a:pt x="88" y="22"/>
                      <a:pt x="76" y="13"/>
                      <a:pt x="63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789"/>
              <p:cNvSpPr/>
              <p:nvPr/>
            </p:nvSpPr>
            <p:spPr bwMode="auto">
              <a:xfrm>
                <a:off x="4349" y="2834"/>
                <a:ext cx="80" cy="45"/>
              </a:xfrm>
              <a:custGeom>
                <a:gdLst>
                  <a:gd name="T0" fmla="*/ 11 w 34"/>
                  <a:gd name="T1" fmla="*/ 3 h 19"/>
                  <a:gd name="T2" fmla="*/ 0 w 34"/>
                  <a:gd name="T3" fmla="*/ 19 h 19"/>
                  <a:gd name="T4" fmla="*/ 2 w 34"/>
                  <a:gd name="T5" fmla="*/ 19 h 19"/>
                  <a:gd name="T6" fmla="*/ 4 w 34"/>
                  <a:gd name="T7" fmla="*/ 11 h 19"/>
                  <a:gd name="T8" fmla="*/ 22 w 34"/>
                  <a:gd name="T9" fmla="*/ 4 h 19"/>
                  <a:gd name="T10" fmla="*/ 32 w 34"/>
                  <a:gd name="T11" fmla="*/ 19 h 19"/>
                  <a:gd name="T12" fmla="*/ 34 w 34"/>
                  <a:gd name="T13" fmla="*/ 19 h 19"/>
                  <a:gd name="T14" fmla="*/ 28 w 34"/>
                  <a:gd name="T15" fmla="*/ 6 h 19"/>
                  <a:gd name="T16" fmla="*/ 11 w 34"/>
                  <a:gd name="T17" fmla="*/ 3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19">
                    <a:moveTo>
                      <a:pt x="11" y="3"/>
                    </a:moveTo>
                    <a:cubicBezTo>
                      <a:pt x="5" y="5"/>
                      <a:pt x="0" y="12"/>
                      <a:pt x="0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6"/>
                      <a:pt x="3" y="14"/>
                      <a:pt x="4" y="11"/>
                    </a:cubicBezTo>
                    <a:cubicBezTo>
                      <a:pt x="8" y="5"/>
                      <a:pt x="15" y="2"/>
                      <a:pt x="22" y="4"/>
                    </a:cubicBezTo>
                    <a:cubicBezTo>
                      <a:pt x="28" y="6"/>
                      <a:pt x="32" y="13"/>
                      <a:pt x="32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4"/>
                      <a:pt x="32" y="9"/>
                      <a:pt x="28" y="6"/>
                    </a:cubicBezTo>
                    <a:cubicBezTo>
                      <a:pt x="23" y="2"/>
                      <a:pt x="17" y="0"/>
                      <a:pt x="11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790"/>
              <p:cNvSpPr/>
              <p:nvPr/>
            </p:nvSpPr>
            <p:spPr bwMode="auto">
              <a:xfrm>
                <a:off x="1836" y="2829"/>
                <a:ext cx="52" cy="48"/>
              </a:xfrm>
              <a:custGeom>
                <a:gdLst>
                  <a:gd name="T0" fmla="*/ 5 w 22"/>
                  <a:gd name="T1" fmla="*/ 14 h 20"/>
                  <a:gd name="T2" fmla="*/ 16 w 22"/>
                  <a:gd name="T3" fmla="*/ 20 h 20"/>
                  <a:gd name="T4" fmla="*/ 22 w 22"/>
                  <a:gd name="T5" fmla="*/ 8 h 20"/>
                  <a:gd name="T6" fmla="*/ 4 w 22"/>
                  <a:gd name="T7" fmla="*/ 0 h 20"/>
                  <a:gd name="T8" fmla="*/ 0 w 22"/>
                  <a:gd name="T9" fmla="*/ 12 h 20"/>
                  <a:gd name="T10" fmla="*/ 5 w 22"/>
                  <a:gd name="T11" fmla="*/ 1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0">
                    <a:moveTo>
                      <a:pt x="5" y="14"/>
                    </a:moveTo>
                    <a:cubicBezTo>
                      <a:pt x="8" y="15"/>
                      <a:pt x="12" y="18"/>
                      <a:pt x="16" y="20"/>
                    </a:cubicBezTo>
                    <a:cubicBezTo>
                      <a:pt x="18" y="16"/>
                      <a:pt x="20" y="12"/>
                      <a:pt x="22" y="8"/>
                    </a:cubicBezTo>
                    <a:cubicBezTo>
                      <a:pt x="16" y="5"/>
                      <a:pt x="10" y="2"/>
                      <a:pt x="4" y="0"/>
                    </a:cubicBezTo>
                    <a:cubicBezTo>
                      <a:pt x="3" y="4"/>
                      <a:pt x="1" y="8"/>
                      <a:pt x="0" y="12"/>
                    </a:cubicBezTo>
                    <a:cubicBezTo>
                      <a:pt x="1" y="12"/>
                      <a:pt x="3" y="13"/>
                      <a:pt x="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791"/>
              <p:cNvSpPr/>
              <p:nvPr/>
            </p:nvSpPr>
            <p:spPr bwMode="auto">
              <a:xfrm>
                <a:off x="1876" y="2851"/>
                <a:ext cx="55" cy="28"/>
              </a:xfrm>
              <a:custGeom>
                <a:gdLst>
                  <a:gd name="T0" fmla="*/ 12 w 23"/>
                  <a:gd name="T1" fmla="*/ 4 h 12"/>
                  <a:gd name="T2" fmla="*/ 6 w 23"/>
                  <a:gd name="T3" fmla="*/ 0 h 12"/>
                  <a:gd name="T4" fmla="*/ 0 w 23"/>
                  <a:gd name="T5" fmla="*/ 12 h 12"/>
                  <a:gd name="T6" fmla="*/ 0 w 23"/>
                  <a:gd name="T7" fmla="*/ 12 h 12"/>
                  <a:gd name="T8" fmla="*/ 22 w 23"/>
                  <a:gd name="T9" fmla="*/ 12 h 12"/>
                  <a:gd name="T10" fmla="*/ 23 w 23"/>
                  <a:gd name="T11" fmla="*/ 12 h 12"/>
                  <a:gd name="T12" fmla="*/ 12 w 23"/>
                  <a:gd name="T13" fmla="*/ 4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2">
                    <a:moveTo>
                      <a:pt x="12" y="4"/>
                    </a:moveTo>
                    <a:cubicBezTo>
                      <a:pt x="10" y="2"/>
                      <a:pt x="8" y="1"/>
                      <a:pt x="6" y="0"/>
                    </a:cubicBezTo>
                    <a:cubicBezTo>
                      <a:pt x="4" y="4"/>
                      <a:pt x="3" y="8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3" y="12"/>
                    </a:cubicBezTo>
                    <a:cubicBezTo>
                      <a:pt x="19" y="9"/>
                      <a:pt x="16" y="6"/>
                      <a:pt x="1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792"/>
              <p:cNvSpPr/>
              <p:nvPr/>
            </p:nvSpPr>
            <p:spPr bwMode="auto">
              <a:xfrm>
                <a:off x="1760" y="2794"/>
                <a:ext cx="194" cy="85"/>
              </a:xfrm>
              <a:custGeom>
                <a:gdLst>
                  <a:gd name="T0" fmla="*/ 70 w 82"/>
                  <a:gd name="T1" fmla="*/ 23 h 36"/>
                  <a:gd name="T2" fmla="*/ 35 w 82"/>
                  <a:gd name="T3" fmla="*/ 6 h 36"/>
                  <a:gd name="T4" fmla="*/ 0 w 82"/>
                  <a:gd name="T5" fmla="*/ 3 h 36"/>
                  <a:gd name="T6" fmla="*/ 0 w 82"/>
                  <a:gd name="T7" fmla="*/ 8 h 36"/>
                  <a:gd name="T8" fmla="*/ 18 w 82"/>
                  <a:gd name="T9" fmla="*/ 8 h 36"/>
                  <a:gd name="T10" fmla="*/ 37 w 82"/>
                  <a:gd name="T11" fmla="*/ 14 h 36"/>
                  <a:gd name="T12" fmla="*/ 74 w 82"/>
                  <a:gd name="T13" fmla="*/ 36 h 36"/>
                  <a:gd name="T14" fmla="*/ 82 w 82"/>
                  <a:gd name="T15" fmla="*/ 36 h 36"/>
                  <a:gd name="T16" fmla="*/ 70 w 82"/>
                  <a:gd name="T17" fmla="*/ 23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36">
                    <a:moveTo>
                      <a:pt x="70" y="23"/>
                    </a:moveTo>
                    <a:cubicBezTo>
                      <a:pt x="59" y="15"/>
                      <a:pt x="47" y="9"/>
                      <a:pt x="35" y="6"/>
                    </a:cubicBezTo>
                    <a:cubicBezTo>
                      <a:pt x="24" y="3"/>
                      <a:pt x="11" y="0"/>
                      <a:pt x="0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6" y="7"/>
                      <a:pt x="12" y="7"/>
                      <a:pt x="18" y="8"/>
                    </a:cubicBezTo>
                    <a:cubicBezTo>
                      <a:pt x="25" y="9"/>
                      <a:pt x="31" y="11"/>
                      <a:pt x="37" y="14"/>
                    </a:cubicBezTo>
                    <a:cubicBezTo>
                      <a:pt x="50" y="18"/>
                      <a:pt x="64" y="26"/>
                      <a:pt x="74" y="36"/>
                    </a:cubicBezTo>
                    <a:cubicBezTo>
                      <a:pt x="82" y="36"/>
                      <a:pt x="82" y="36"/>
                      <a:pt x="82" y="36"/>
                    </a:cubicBezTo>
                    <a:cubicBezTo>
                      <a:pt x="79" y="31"/>
                      <a:pt x="74" y="27"/>
                      <a:pt x="70" y="2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793"/>
              <p:cNvSpPr/>
              <p:nvPr/>
            </p:nvSpPr>
            <p:spPr bwMode="auto">
              <a:xfrm>
                <a:off x="1756" y="2440"/>
                <a:ext cx="87" cy="292"/>
              </a:xfrm>
              <a:custGeom>
                <a:gdLst>
                  <a:gd name="T0" fmla="*/ 34 w 37"/>
                  <a:gd name="T1" fmla="*/ 59 h 123"/>
                  <a:gd name="T2" fmla="*/ 27 w 37"/>
                  <a:gd name="T3" fmla="*/ 28 h 123"/>
                  <a:gd name="T4" fmla="*/ 23 w 37"/>
                  <a:gd name="T5" fmla="*/ 12 h 123"/>
                  <a:gd name="T6" fmla="*/ 21 w 37"/>
                  <a:gd name="T7" fmla="*/ 5 h 123"/>
                  <a:gd name="T8" fmla="*/ 19 w 37"/>
                  <a:gd name="T9" fmla="*/ 0 h 123"/>
                  <a:gd name="T10" fmla="*/ 0 w 37"/>
                  <a:gd name="T11" fmla="*/ 4 h 123"/>
                  <a:gd name="T12" fmla="*/ 2 w 37"/>
                  <a:gd name="T13" fmla="*/ 10 h 123"/>
                  <a:gd name="T14" fmla="*/ 3 w 37"/>
                  <a:gd name="T15" fmla="*/ 17 h 123"/>
                  <a:gd name="T16" fmla="*/ 7 w 37"/>
                  <a:gd name="T17" fmla="*/ 33 h 123"/>
                  <a:gd name="T18" fmla="*/ 13 w 37"/>
                  <a:gd name="T19" fmla="*/ 63 h 123"/>
                  <a:gd name="T20" fmla="*/ 17 w 37"/>
                  <a:gd name="T21" fmla="*/ 94 h 123"/>
                  <a:gd name="T22" fmla="*/ 18 w 37"/>
                  <a:gd name="T23" fmla="*/ 109 h 123"/>
                  <a:gd name="T24" fmla="*/ 18 w 37"/>
                  <a:gd name="T25" fmla="*/ 115 h 123"/>
                  <a:gd name="T26" fmla="*/ 18 w 37"/>
                  <a:gd name="T27" fmla="*/ 117 h 123"/>
                  <a:gd name="T28" fmla="*/ 24 w 37"/>
                  <a:gd name="T29" fmla="*/ 116 h 123"/>
                  <a:gd name="T30" fmla="*/ 37 w 37"/>
                  <a:gd name="T31" fmla="*/ 123 h 123"/>
                  <a:gd name="T32" fmla="*/ 37 w 37"/>
                  <a:gd name="T33" fmla="*/ 107 h 123"/>
                  <a:gd name="T34" fmla="*/ 37 w 37"/>
                  <a:gd name="T35" fmla="*/ 91 h 123"/>
                  <a:gd name="T36" fmla="*/ 34 w 37"/>
                  <a:gd name="T37" fmla="*/ 59 h 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123">
                    <a:moveTo>
                      <a:pt x="34" y="59"/>
                    </a:moveTo>
                    <a:cubicBezTo>
                      <a:pt x="32" y="49"/>
                      <a:pt x="30" y="38"/>
                      <a:pt x="27" y="28"/>
                    </a:cubicBezTo>
                    <a:cubicBezTo>
                      <a:pt x="26" y="22"/>
                      <a:pt x="24" y="17"/>
                      <a:pt x="23" y="12"/>
                    </a:cubicBezTo>
                    <a:cubicBezTo>
                      <a:pt x="22" y="10"/>
                      <a:pt x="21" y="7"/>
                      <a:pt x="21" y="5"/>
                    </a:cubicBezTo>
                    <a:cubicBezTo>
                      <a:pt x="20" y="3"/>
                      <a:pt x="19" y="1"/>
                      <a:pt x="19" y="0"/>
                    </a:cubicBezTo>
                    <a:cubicBezTo>
                      <a:pt x="14" y="3"/>
                      <a:pt x="6" y="4"/>
                      <a:pt x="0" y="4"/>
                    </a:cubicBezTo>
                    <a:cubicBezTo>
                      <a:pt x="0" y="6"/>
                      <a:pt x="1" y="8"/>
                      <a:pt x="2" y="10"/>
                    </a:cubicBezTo>
                    <a:cubicBezTo>
                      <a:pt x="2" y="12"/>
                      <a:pt x="2" y="15"/>
                      <a:pt x="3" y="17"/>
                    </a:cubicBezTo>
                    <a:cubicBezTo>
                      <a:pt x="4" y="23"/>
                      <a:pt x="6" y="28"/>
                      <a:pt x="7" y="33"/>
                    </a:cubicBezTo>
                    <a:cubicBezTo>
                      <a:pt x="9" y="43"/>
                      <a:pt x="12" y="53"/>
                      <a:pt x="13" y="63"/>
                    </a:cubicBezTo>
                    <a:cubicBezTo>
                      <a:pt x="15" y="73"/>
                      <a:pt x="16" y="84"/>
                      <a:pt x="17" y="94"/>
                    </a:cubicBezTo>
                    <a:cubicBezTo>
                      <a:pt x="18" y="99"/>
                      <a:pt x="18" y="104"/>
                      <a:pt x="18" y="109"/>
                    </a:cubicBezTo>
                    <a:cubicBezTo>
                      <a:pt x="18" y="111"/>
                      <a:pt x="18" y="113"/>
                      <a:pt x="18" y="115"/>
                    </a:cubicBezTo>
                    <a:cubicBezTo>
                      <a:pt x="18" y="116"/>
                      <a:pt x="18" y="117"/>
                      <a:pt x="18" y="117"/>
                    </a:cubicBezTo>
                    <a:cubicBezTo>
                      <a:pt x="20" y="117"/>
                      <a:pt x="22" y="116"/>
                      <a:pt x="24" y="116"/>
                    </a:cubicBezTo>
                    <a:cubicBezTo>
                      <a:pt x="29" y="117"/>
                      <a:pt x="34" y="119"/>
                      <a:pt x="37" y="123"/>
                    </a:cubicBezTo>
                    <a:cubicBezTo>
                      <a:pt x="37" y="118"/>
                      <a:pt x="37" y="113"/>
                      <a:pt x="37" y="107"/>
                    </a:cubicBezTo>
                    <a:cubicBezTo>
                      <a:pt x="37" y="102"/>
                      <a:pt x="37" y="97"/>
                      <a:pt x="37" y="91"/>
                    </a:cubicBezTo>
                    <a:cubicBezTo>
                      <a:pt x="37" y="81"/>
                      <a:pt x="35" y="70"/>
                      <a:pt x="34" y="5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794"/>
              <p:cNvSpPr/>
              <p:nvPr/>
            </p:nvSpPr>
            <p:spPr bwMode="auto">
              <a:xfrm>
                <a:off x="1512" y="2359"/>
                <a:ext cx="194" cy="439"/>
              </a:xfrm>
              <a:custGeom>
                <a:gdLst>
                  <a:gd name="T0" fmla="*/ 52 w 82"/>
                  <a:gd name="T1" fmla="*/ 62 h 185"/>
                  <a:gd name="T2" fmla="*/ 71 w 82"/>
                  <a:gd name="T3" fmla="*/ 125 h 185"/>
                  <a:gd name="T4" fmla="*/ 70 w 82"/>
                  <a:gd name="T5" fmla="*/ 158 h 185"/>
                  <a:gd name="T6" fmla="*/ 66 w 82"/>
                  <a:gd name="T7" fmla="*/ 185 h 185"/>
                  <a:gd name="T8" fmla="*/ 77 w 82"/>
                  <a:gd name="T9" fmla="*/ 172 h 185"/>
                  <a:gd name="T10" fmla="*/ 77 w 82"/>
                  <a:gd name="T11" fmla="*/ 101 h 185"/>
                  <a:gd name="T12" fmla="*/ 52 w 82"/>
                  <a:gd name="T13" fmla="*/ 39 h 185"/>
                  <a:gd name="T14" fmla="*/ 0 w 82"/>
                  <a:gd name="T15" fmla="*/ 0 h 185"/>
                  <a:gd name="T16" fmla="*/ 0 w 82"/>
                  <a:gd name="T17" fmla="*/ 12 h 185"/>
                  <a:gd name="T18" fmla="*/ 7 w 82"/>
                  <a:gd name="T19" fmla="*/ 15 h 185"/>
                  <a:gd name="T20" fmla="*/ 52 w 82"/>
                  <a:gd name="T21" fmla="*/ 62 h 1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2" h="185">
                    <a:moveTo>
                      <a:pt x="52" y="62"/>
                    </a:moveTo>
                    <a:cubicBezTo>
                      <a:pt x="62" y="81"/>
                      <a:pt x="69" y="103"/>
                      <a:pt x="71" y="125"/>
                    </a:cubicBezTo>
                    <a:cubicBezTo>
                      <a:pt x="72" y="136"/>
                      <a:pt x="72" y="147"/>
                      <a:pt x="70" y="158"/>
                    </a:cubicBezTo>
                    <a:cubicBezTo>
                      <a:pt x="70" y="167"/>
                      <a:pt x="68" y="176"/>
                      <a:pt x="66" y="185"/>
                    </a:cubicBezTo>
                    <a:cubicBezTo>
                      <a:pt x="69" y="181"/>
                      <a:pt x="73" y="176"/>
                      <a:pt x="77" y="172"/>
                    </a:cubicBezTo>
                    <a:cubicBezTo>
                      <a:pt x="82" y="148"/>
                      <a:pt x="82" y="124"/>
                      <a:pt x="77" y="101"/>
                    </a:cubicBezTo>
                    <a:cubicBezTo>
                      <a:pt x="73" y="79"/>
                      <a:pt x="65" y="57"/>
                      <a:pt x="52" y="39"/>
                    </a:cubicBezTo>
                    <a:cubicBezTo>
                      <a:pt x="39" y="22"/>
                      <a:pt x="21" y="8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3"/>
                      <a:pt x="5" y="14"/>
                      <a:pt x="7" y="15"/>
                    </a:cubicBezTo>
                    <a:cubicBezTo>
                      <a:pt x="26" y="26"/>
                      <a:pt x="41" y="42"/>
                      <a:pt x="52" y="6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795"/>
              <p:cNvSpPr/>
              <p:nvPr/>
            </p:nvSpPr>
            <p:spPr bwMode="auto">
              <a:xfrm>
                <a:off x="1512" y="2170"/>
                <a:ext cx="208" cy="208"/>
              </a:xfrm>
              <a:custGeom>
                <a:gdLst>
                  <a:gd name="T0" fmla="*/ 26 w 88"/>
                  <a:gd name="T1" fmla="*/ 53 h 88"/>
                  <a:gd name="T2" fmla="*/ 58 w 88"/>
                  <a:gd name="T3" fmla="*/ 66 h 88"/>
                  <a:gd name="T4" fmla="*/ 73 w 88"/>
                  <a:gd name="T5" fmla="*/ 78 h 88"/>
                  <a:gd name="T6" fmla="*/ 83 w 88"/>
                  <a:gd name="T7" fmla="*/ 88 h 88"/>
                  <a:gd name="T8" fmla="*/ 84 w 88"/>
                  <a:gd name="T9" fmla="*/ 86 h 88"/>
                  <a:gd name="T10" fmla="*/ 88 w 88"/>
                  <a:gd name="T11" fmla="*/ 79 h 88"/>
                  <a:gd name="T12" fmla="*/ 70 w 88"/>
                  <a:gd name="T13" fmla="*/ 45 h 88"/>
                  <a:gd name="T14" fmla="*/ 52 w 88"/>
                  <a:gd name="T15" fmla="*/ 15 h 88"/>
                  <a:gd name="T16" fmla="*/ 49 w 88"/>
                  <a:gd name="T17" fmla="*/ 16 h 88"/>
                  <a:gd name="T18" fmla="*/ 26 w 88"/>
                  <a:gd name="T19" fmla="*/ 6 h 88"/>
                  <a:gd name="T20" fmla="*/ 23 w 88"/>
                  <a:gd name="T21" fmla="*/ 0 h 88"/>
                  <a:gd name="T22" fmla="*/ 3 w 88"/>
                  <a:gd name="T23" fmla="*/ 10 h 88"/>
                  <a:gd name="T24" fmla="*/ 0 w 88"/>
                  <a:gd name="T25" fmla="*/ 12 h 88"/>
                  <a:gd name="T26" fmla="*/ 0 w 88"/>
                  <a:gd name="T27" fmla="*/ 55 h 88"/>
                  <a:gd name="T28" fmla="*/ 26 w 88"/>
                  <a:gd name="T29" fmla="*/ 53 h 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" h="88">
                    <a:moveTo>
                      <a:pt x="26" y="53"/>
                    </a:moveTo>
                    <a:cubicBezTo>
                      <a:pt x="38" y="55"/>
                      <a:pt x="49" y="60"/>
                      <a:pt x="58" y="66"/>
                    </a:cubicBezTo>
                    <a:cubicBezTo>
                      <a:pt x="64" y="70"/>
                      <a:pt x="69" y="74"/>
                      <a:pt x="73" y="78"/>
                    </a:cubicBezTo>
                    <a:cubicBezTo>
                      <a:pt x="77" y="81"/>
                      <a:pt x="80" y="84"/>
                      <a:pt x="83" y="88"/>
                    </a:cubicBezTo>
                    <a:cubicBezTo>
                      <a:pt x="83" y="87"/>
                      <a:pt x="84" y="86"/>
                      <a:pt x="84" y="86"/>
                    </a:cubicBezTo>
                    <a:cubicBezTo>
                      <a:pt x="85" y="83"/>
                      <a:pt x="86" y="81"/>
                      <a:pt x="88" y="79"/>
                    </a:cubicBezTo>
                    <a:cubicBezTo>
                      <a:pt x="82" y="68"/>
                      <a:pt x="76" y="56"/>
                      <a:pt x="70" y="45"/>
                    </a:cubicBezTo>
                    <a:cubicBezTo>
                      <a:pt x="65" y="35"/>
                      <a:pt x="59" y="24"/>
                      <a:pt x="52" y="15"/>
                    </a:cubicBezTo>
                    <a:cubicBezTo>
                      <a:pt x="51" y="16"/>
                      <a:pt x="50" y="16"/>
                      <a:pt x="49" y="16"/>
                    </a:cubicBezTo>
                    <a:cubicBezTo>
                      <a:pt x="40" y="16"/>
                      <a:pt x="31" y="13"/>
                      <a:pt x="26" y="6"/>
                    </a:cubicBezTo>
                    <a:cubicBezTo>
                      <a:pt x="25" y="4"/>
                      <a:pt x="24" y="2"/>
                      <a:pt x="23" y="0"/>
                    </a:cubicBezTo>
                    <a:cubicBezTo>
                      <a:pt x="16" y="1"/>
                      <a:pt x="9" y="5"/>
                      <a:pt x="3" y="10"/>
                    </a:cubicBezTo>
                    <a:cubicBezTo>
                      <a:pt x="2" y="11"/>
                      <a:pt x="1" y="12"/>
                      <a:pt x="0" y="12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8" y="52"/>
                      <a:pt x="17" y="51"/>
                      <a:pt x="26" y="53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796"/>
              <p:cNvSpPr/>
              <p:nvPr/>
            </p:nvSpPr>
            <p:spPr bwMode="auto">
              <a:xfrm>
                <a:off x="1512" y="2075"/>
                <a:ext cx="59" cy="118"/>
              </a:xfrm>
              <a:custGeom>
                <a:gdLst>
                  <a:gd name="T0" fmla="*/ 23 w 25"/>
                  <a:gd name="T1" fmla="*/ 39 h 50"/>
                  <a:gd name="T2" fmla="*/ 24 w 25"/>
                  <a:gd name="T3" fmla="*/ 22 h 50"/>
                  <a:gd name="T4" fmla="*/ 25 w 25"/>
                  <a:gd name="T5" fmla="*/ 21 h 50"/>
                  <a:gd name="T6" fmla="*/ 5 w 25"/>
                  <a:gd name="T7" fmla="*/ 0 h 50"/>
                  <a:gd name="T8" fmla="*/ 0 w 25"/>
                  <a:gd name="T9" fmla="*/ 8 h 50"/>
                  <a:gd name="T10" fmla="*/ 0 w 25"/>
                  <a:gd name="T11" fmla="*/ 50 h 50"/>
                  <a:gd name="T12" fmla="*/ 3 w 25"/>
                  <a:gd name="T13" fmla="*/ 48 h 50"/>
                  <a:gd name="T14" fmla="*/ 23 w 25"/>
                  <a:gd name="T15" fmla="*/ 39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50">
                    <a:moveTo>
                      <a:pt x="23" y="39"/>
                    </a:moveTo>
                    <a:cubicBezTo>
                      <a:pt x="21" y="33"/>
                      <a:pt x="22" y="27"/>
                      <a:pt x="24" y="22"/>
                    </a:cubicBezTo>
                    <a:cubicBezTo>
                      <a:pt x="24" y="22"/>
                      <a:pt x="24" y="21"/>
                      <a:pt x="25" y="21"/>
                    </a:cubicBezTo>
                    <a:cubicBezTo>
                      <a:pt x="18" y="14"/>
                      <a:pt x="11" y="7"/>
                      <a:pt x="5" y="0"/>
                    </a:cubicBezTo>
                    <a:cubicBezTo>
                      <a:pt x="3" y="3"/>
                      <a:pt x="2" y="6"/>
                      <a:pt x="0" y="8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50"/>
                      <a:pt x="2" y="49"/>
                      <a:pt x="3" y="48"/>
                    </a:cubicBezTo>
                    <a:cubicBezTo>
                      <a:pt x="9" y="44"/>
                      <a:pt x="15" y="40"/>
                      <a:pt x="23" y="3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797"/>
              <p:cNvSpPr/>
              <p:nvPr/>
            </p:nvSpPr>
            <p:spPr bwMode="auto">
              <a:xfrm>
                <a:off x="1737" y="2870"/>
                <a:ext cx="19" cy="9"/>
              </a:xfrm>
              <a:custGeom>
                <a:gdLst>
                  <a:gd name="T0" fmla="*/ 6 w 8"/>
                  <a:gd name="T1" fmla="*/ 0 h 4"/>
                  <a:gd name="T2" fmla="*/ 0 w 8"/>
                  <a:gd name="T3" fmla="*/ 4 h 4"/>
                  <a:gd name="T4" fmla="*/ 8 w 8"/>
                  <a:gd name="T5" fmla="*/ 4 h 4"/>
                  <a:gd name="T6" fmla="*/ 8 w 8"/>
                  <a:gd name="T7" fmla="*/ 3 h 4"/>
                  <a:gd name="T8" fmla="*/ 6 w 8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cubicBezTo>
                      <a:pt x="4" y="1"/>
                      <a:pt x="2" y="2"/>
                      <a:pt x="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2"/>
                      <a:pt x="7" y="0"/>
                      <a:pt x="6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798"/>
              <p:cNvSpPr/>
              <p:nvPr/>
            </p:nvSpPr>
            <p:spPr bwMode="auto">
              <a:xfrm>
                <a:off x="1699" y="2798"/>
                <a:ext cx="31" cy="81"/>
              </a:xfrm>
              <a:custGeom>
                <a:gdLst>
                  <a:gd name="T0" fmla="*/ 11 w 13"/>
                  <a:gd name="T1" fmla="*/ 6 h 34"/>
                  <a:gd name="T2" fmla="*/ 5 w 13"/>
                  <a:gd name="T3" fmla="*/ 1 h 34"/>
                  <a:gd name="T4" fmla="*/ 0 w 13"/>
                  <a:gd name="T5" fmla="*/ 7 h 34"/>
                  <a:gd name="T6" fmla="*/ 1 w 13"/>
                  <a:gd name="T7" fmla="*/ 18 h 34"/>
                  <a:gd name="T8" fmla="*/ 5 w 13"/>
                  <a:gd name="T9" fmla="*/ 34 h 34"/>
                  <a:gd name="T10" fmla="*/ 9 w 13"/>
                  <a:gd name="T11" fmla="*/ 34 h 34"/>
                  <a:gd name="T12" fmla="*/ 13 w 13"/>
                  <a:gd name="T13" fmla="*/ 16 h 34"/>
                  <a:gd name="T14" fmla="*/ 11 w 13"/>
                  <a:gd name="T15" fmla="*/ 6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34">
                    <a:moveTo>
                      <a:pt x="11" y="6"/>
                    </a:moveTo>
                    <a:cubicBezTo>
                      <a:pt x="10" y="4"/>
                      <a:pt x="8" y="2"/>
                      <a:pt x="5" y="1"/>
                    </a:cubicBezTo>
                    <a:cubicBezTo>
                      <a:pt x="2" y="0"/>
                      <a:pt x="0" y="4"/>
                      <a:pt x="0" y="7"/>
                    </a:cubicBezTo>
                    <a:cubicBezTo>
                      <a:pt x="0" y="11"/>
                      <a:pt x="0" y="14"/>
                      <a:pt x="1" y="18"/>
                    </a:cubicBezTo>
                    <a:cubicBezTo>
                      <a:pt x="2" y="23"/>
                      <a:pt x="3" y="29"/>
                      <a:pt x="5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28"/>
                      <a:pt x="13" y="22"/>
                      <a:pt x="13" y="16"/>
                    </a:cubicBezTo>
                    <a:cubicBezTo>
                      <a:pt x="13" y="12"/>
                      <a:pt x="13" y="9"/>
                      <a:pt x="11" y="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799"/>
              <p:cNvSpPr/>
              <p:nvPr/>
            </p:nvSpPr>
            <p:spPr bwMode="auto">
              <a:xfrm>
                <a:off x="1512" y="2063"/>
                <a:ext cx="9" cy="23"/>
              </a:xfrm>
              <a:custGeom>
                <a:gdLst>
                  <a:gd name="T0" fmla="*/ 0 w 4"/>
                  <a:gd name="T1" fmla="*/ 0 h 10"/>
                  <a:gd name="T2" fmla="*/ 0 w 4"/>
                  <a:gd name="T3" fmla="*/ 10 h 10"/>
                  <a:gd name="T4" fmla="*/ 4 w 4"/>
                  <a:gd name="T5" fmla="*/ 3 h 10"/>
                  <a:gd name="T6" fmla="*/ 0 w 4"/>
                  <a:gd name="T7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8"/>
                      <a:pt x="3" y="6"/>
                      <a:pt x="4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800"/>
              <p:cNvSpPr/>
              <p:nvPr/>
            </p:nvSpPr>
            <p:spPr bwMode="auto">
              <a:xfrm>
                <a:off x="1794" y="2817"/>
                <a:ext cx="47" cy="38"/>
              </a:xfrm>
              <a:custGeom>
                <a:gdLst>
                  <a:gd name="T0" fmla="*/ 5 w 20"/>
                  <a:gd name="T1" fmla="*/ 13 h 16"/>
                  <a:gd name="T2" fmla="*/ 16 w 20"/>
                  <a:gd name="T3" fmla="*/ 16 h 16"/>
                  <a:gd name="T4" fmla="*/ 20 w 20"/>
                  <a:gd name="T5" fmla="*/ 4 h 16"/>
                  <a:gd name="T6" fmla="*/ 16 w 20"/>
                  <a:gd name="T7" fmla="*/ 3 h 16"/>
                  <a:gd name="T8" fmla="*/ 2 w 20"/>
                  <a:gd name="T9" fmla="*/ 0 h 16"/>
                  <a:gd name="T10" fmla="*/ 0 w 20"/>
                  <a:gd name="T11" fmla="*/ 13 h 16"/>
                  <a:gd name="T12" fmla="*/ 5 w 20"/>
                  <a:gd name="T13" fmla="*/ 1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6">
                    <a:moveTo>
                      <a:pt x="5" y="13"/>
                    </a:moveTo>
                    <a:cubicBezTo>
                      <a:pt x="9" y="14"/>
                      <a:pt x="13" y="15"/>
                      <a:pt x="16" y="16"/>
                    </a:cubicBezTo>
                    <a:cubicBezTo>
                      <a:pt x="18" y="12"/>
                      <a:pt x="19" y="8"/>
                      <a:pt x="20" y="4"/>
                    </a:cubicBezTo>
                    <a:cubicBezTo>
                      <a:pt x="19" y="4"/>
                      <a:pt x="17" y="3"/>
                      <a:pt x="16" y="3"/>
                    </a:cubicBezTo>
                    <a:cubicBezTo>
                      <a:pt x="11" y="2"/>
                      <a:pt x="7" y="0"/>
                      <a:pt x="2" y="0"/>
                    </a:cubicBezTo>
                    <a:cubicBezTo>
                      <a:pt x="1" y="4"/>
                      <a:pt x="1" y="8"/>
                      <a:pt x="0" y="13"/>
                    </a:cubicBezTo>
                    <a:cubicBezTo>
                      <a:pt x="2" y="13"/>
                      <a:pt x="4" y="13"/>
                      <a:pt x="5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801"/>
              <p:cNvSpPr/>
              <p:nvPr/>
            </p:nvSpPr>
            <p:spPr bwMode="auto">
              <a:xfrm>
                <a:off x="1661" y="2858"/>
                <a:ext cx="33" cy="21"/>
              </a:xfrm>
              <a:custGeom>
                <a:gdLst>
                  <a:gd name="T0" fmla="*/ 2 w 14"/>
                  <a:gd name="T1" fmla="*/ 3 h 9"/>
                  <a:gd name="T2" fmla="*/ 0 w 14"/>
                  <a:gd name="T3" fmla="*/ 9 h 9"/>
                  <a:gd name="T4" fmla="*/ 14 w 14"/>
                  <a:gd name="T5" fmla="*/ 9 h 9"/>
                  <a:gd name="T6" fmla="*/ 2 w 14"/>
                  <a:gd name="T7" fmla="*/ 3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2" y="3"/>
                    </a:moveTo>
                    <a:cubicBezTo>
                      <a:pt x="0" y="5"/>
                      <a:pt x="0" y="7"/>
                      <a:pt x="0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0" y="4"/>
                      <a:pt x="5" y="0"/>
                      <a:pt x="2" y="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802"/>
              <p:cNvSpPr/>
              <p:nvPr/>
            </p:nvSpPr>
            <p:spPr bwMode="auto">
              <a:xfrm>
                <a:off x="1760" y="2815"/>
                <a:ext cx="34" cy="33"/>
              </a:xfrm>
              <a:custGeom>
                <a:gdLst>
                  <a:gd name="T0" fmla="*/ 2 w 14"/>
                  <a:gd name="T1" fmla="*/ 14 h 14"/>
                  <a:gd name="T2" fmla="*/ 13 w 14"/>
                  <a:gd name="T3" fmla="*/ 13 h 14"/>
                  <a:gd name="T4" fmla="*/ 14 w 14"/>
                  <a:gd name="T5" fmla="*/ 0 h 14"/>
                  <a:gd name="T6" fmla="*/ 0 w 14"/>
                  <a:gd name="T7" fmla="*/ 1 h 14"/>
                  <a:gd name="T8" fmla="*/ 1 w 14"/>
                  <a:gd name="T9" fmla="*/ 4 h 14"/>
                  <a:gd name="T10" fmla="*/ 2 w 14"/>
                  <a:gd name="T11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2" y="14"/>
                    </a:moveTo>
                    <a:cubicBezTo>
                      <a:pt x="5" y="13"/>
                      <a:pt x="9" y="13"/>
                      <a:pt x="13" y="13"/>
                    </a:cubicBezTo>
                    <a:cubicBezTo>
                      <a:pt x="14" y="9"/>
                      <a:pt x="13" y="5"/>
                      <a:pt x="14" y="0"/>
                    </a:cubicBezTo>
                    <a:cubicBezTo>
                      <a:pt x="10" y="0"/>
                      <a:pt x="5" y="0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7"/>
                      <a:pt x="1" y="10"/>
                      <a:pt x="2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803"/>
              <p:cNvSpPr/>
              <p:nvPr/>
            </p:nvSpPr>
            <p:spPr bwMode="auto">
              <a:xfrm>
                <a:off x="1765" y="2851"/>
                <a:ext cx="104" cy="28"/>
              </a:xfrm>
              <a:custGeom>
                <a:gdLst>
                  <a:gd name="T0" fmla="*/ 15 w 44"/>
                  <a:gd name="T1" fmla="*/ 1 h 12"/>
                  <a:gd name="T2" fmla="*/ 0 w 44"/>
                  <a:gd name="T3" fmla="*/ 1 h 12"/>
                  <a:gd name="T4" fmla="*/ 2 w 44"/>
                  <a:gd name="T5" fmla="*/ 12 h 12"/>
                  <a:gd name="T6" fmla="*/ 44 w 44"/>
                  <a:gd name="T7" fmla="*/ 12 h 12"/>
                  <a:gd name="T8" fmla="*/ 30 w 44"/>
                  <a:gd name="T9" fmla="*/ 5 h 12"/>
                  <a:gd name="T10" fmla="*/ 15 w 44"/>
                  <a:gd name="T11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12">
                    <a:moveTo>
                      <a:pt x="15" y="1"/>
                    </a:moveTo>
                    <a:cubicBezTo>
                      <a:pt x="11" y="0"/>
                      <a:pt x="5" y="0"/>
                      <a:pt x="0" y="1"/>
                    </a:cubicBezTo>
                    <a:cubicBezTo>
                      <a:pt x="1" y="4"/>
                      <a:pt x="2" y="8"/>
                      <a:pt x="2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0" y="9"/>
                      <a:pt x="35" y="7"/>
                      <a:pt x="30" y="5"/>
                    </a:cubicBezTo>
                    <a:cubicBezTo>
                      <a:pt x="26" y="3"/>
                      <a:pt x="21" y="2"/>
                      <a:pt x="15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804"/>
              <p:cNvSpPr/>
              <p:nvPr/>
            </p:nvSpPr>
            <p:spPr bwMode="auto">
              <a:xfrm>
                <a:off x="1760" y="2760"/>
                <a:ext cx="15" cy="36"/>
              </a:xfrm>
              <a:custGeom>
                <a:gdLst>
                  <a:gd name="T0" fmla="*/ 0 w 6"/>
                  <a:gd name="T1" fmla="*/ 15 h 15"/>
                  <a:gd name="T2" fmla="*/ 6 w 6"/>
                  <a:gd name="T3" fmla="*/ 14 h 15"/>
                  <a:gd name="T4" fmla="*/ 1 w 6"/>
                  <a:gd name="T5" fmla="*/ 0 h 15"/>
                  <a:gd name="T6" fmla="*/ 0 w 6"/>
                  <a:gd name="T7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5">
                    <a:moveTo>
                      <a:pt x="0" y="15"/>
                    </a:moveTo>
                    <a:cubicBezTo>
                      <a:pt x="2" y="14"/>
                      <a:pt x="4" y="14"/>
                      <a:pt x="6" y="14"/>
                    </a:cubicBezTo>
                    <a:cubicBezTo>
                      <a:pt x="6" y="9"/>
                      <a:pt x="5" y="4"/>
                      <a:pt x="1" y="0"/>
                    </a:cubicBezTo>
                    <a:cubicBezTo>
                      <a:pt x="1" y="5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805"/>
              <p:cNvSpPr/>
              <p:nvPr/>
            </p:nvSpPr>
            <p:spPr bwMode="auto">
              <a:xfrm>
                <a:off x="1779" y="2734"/>
                <a:ext cx="50" cy="64"/>
              </a:xfrm>
              <a:custGeom>
                <a:gdLst>
                  <a:gd name="T0" fmla="*/ 20 w 21"/>
                  <a:gd name="T1" fmla="*/ 27 h 27"/>
                  <a:gd name="T2" fmla="*/ 19 w 21"/>
                  <a:gd name="T3" fmla="*/ 13 h 27"/>
                  <a:gd name="T4" fmla="*/ 13 w 21"/>
                  <a:gd name="T5" fmla="*/ 6 h 27"/>
                  <a:gd name="T6" fmla="*/ 0 w 21"/>
                  <a:gd name="T7" fmla="*/ 25 h 27"/>
                  <a:gd name="T8" fmla="*/ 20 w 21"/>
                  <a:gd name="T9" fmla="*/ 27 h 27"/>
                  <a:gd name="T10" fmla="*/ 20 w 21"/>
                  <a:gd name="T11" fmla="*/ 27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7">
                    <a:moveTo>
                      <a:pt x="20" y="27"/>
                    </a:moveTo>
                    <a:cubicBezTo>
                      <a:pt x="20" y="23"/>
                      <a:pt x="21" y="18"/>
                      <a:pt x="19" y="13"/>
                    </a:cubicBezTo>
                    <a:cubicBezTo>
                      <a:pt x="18" y="10"/>
                      <a:pt x="16" y="7"/>
                      <a:pt x="13" y="6"/>
                    </a:cubicBezTo>
                    <a:cubicBezTo>
                      <a:pt x="4" y="0"/>
                      <a:pt x="2" y="19"/>
                      <a:pt x="0" y="25"/>
                    </a:cubicBezTo>
                    <a:cubicBezTo>
                      <a:pt x="7" y="25"/>
                      <a:pt x="13" y="26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806"/>
              <p:cNvSpPr/>
              <p:nvPr/>
            </p:nvSpPr>
            <p:spPr bwMode="auto">
              <a:xfrm>
                <a:off x="1637" y="2706"/>
                <a:ext cx="145" cy="173"/>
              </a:xfrm>
              <a:custGeom>
                <a:gdLst>
                  <a:gd name="T0" fmla="*/ 51 w 61"/>
                  <a:gd name="T1" fmla="*/ 27 h 73"/>
                  <a:gd name="T2" fmla="*/ 61 w 61"/>
                  <a:gd name="T3" fmla="*/ 0 h 73"/>
                  <a:gd name="T4" fmla="*/ 34 w 61"/>
                  <a:gd name="T5" fmla="*/ 18 h 73"/>
                  <a:gd name="T6" fmla="*/ 12 w 61"/>
                  <a:gd name="T7" fmla="*/ 45 h 73"/>
                  <a:gd name="T8" fmla="*/ 11 w 61"/>
                  <a:gd name="T9" fmla="*/ 46 h 73"/>
                  <a:gd name="T10" fmla="*/ 11 w 61"/>
                  <a:gd name="T11" fmla="*/ 46 h 73"/>
                  <a:gd name="T12" fmla="*/ 3 w 61"/>
                  <a:gd name="T13" fmla="*/ 62 h 73"/>
                  <a:gd name="T14" fmla="*/ 0 w 61"/>
                  <a:gd name="T15" fmla="*/ 73 h 73"/>
                  <a:gd name="T16" fmla="*/ 9 w 61"/>
                  <a:gd name="T17" fmla="*/ 73 h 73"/>
                  <a:gd name="T18" fmla="*/ 11 w 61"/>
                  <a:gd name="T19" fmla="*/ 67 h 73"/>
                  <a:gd name="T20" fmla="*/ 26 w 61"/>
                  <a:gd name="T21" fmla="*/ 73 h 73"/>
                  <a:gd name="T22" fmla="*/ 29 w 61"/>
                  <a:gd name="T23" fmla="*/ 73 h 73"/>
                  <a:gd name="T24" fmla="*/ 27 w 61"/>
                  <a:gd name="T25" fmla="*/ 65 h 73"/>
                  <a:gd name="T26" fmla="*/ 24 w 61"/>
                  <a:gd name="T27" fmla="*/ 53 h 73"/>
                  <a:gd name="T28" fmla="*/ 25 w 61"/>
                  <a:gd name="T29" fmla="*/ 42 h 73"/>
                  <a:gd name="T30" fmla="*/ 32 w 61"/>
                  <a:gd name="T31" fmla="*/ 38 h 73"/>
                  <a:gd name="T32" fmla="*/ 41 w 61"/>
                  <a:gd name="T33" fmla="*/ 51 h 73"/>
                  <a:gd name="T34" fmla="*/ 37 w 61"/>
                  <a:gd name="T35" fmla="*/ 73 h 73"/>
                  <a:gd name="T36" fmla="*/ 40 w 61"/>
                  <a:gd name="T37" fmla="*/ 73 h 73"/>
                  <a:gd name="T38" fmla="*/ 41 w 61"/>
                  <a:gd name="T39" fmla="*/ 72 h 73"/>
                  <a:gd name="T40" fmla="*/ 50 w 61"/>
                  <a:gd name="T41" fmla="*/ 68 h 73"/>
                  <a:gd name="T42" fmla="*/ 52 w 61"/>
                  <a:gd name="T43" fmla="*/ 73 h 73"/>
                  <a:gd name="T44" fmla="*/ 54 w 61"/>
                  <a:gd name="T45" fmla="*/ 73 h 73"/>
                  <a:gd name="T46" fmla="*/ 52 w 61"/>
                  <a:gd name="T47" fmla="*/ 62 h 73"/>
                  <a:gd name="T48" fmla="*/ 51 w 61"/>
                  <a:gd name="T49" fmla="*/ 27 h 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3">
                    <a:moveTo>
                      <a:pt x="51" y="27"/>
                    </a:moveTo>
                    <a:cubicBezTo>
                      <a:pt x="52" y="17"/>
                      <a:pt x="55" y="7"/>
                      <a:pt x="61" y="0"/>
                    </a:cubicBezTo>
                    <a:cubicBezTo>
                      <a:pt x="51" y="5"/>
                      <a:pt x="42" y="10"/>
                      <a:pt x="34" y="18"/>
                    </a:cubicBezTo>
                    <a:cubicBezTo>
                      <a:pt x="25" y="26"/>
                      <a:pt x="18" y="34"/>
                      <a:pt x="12" y="45"/>
                    </a:cubicBezTo>
                    <a:cubicBezTo>
                      <a:pt x="11" y="45"/>
                      <a:pt x="11" y="45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8" y="51"/>
                      <a:pt x="5" y="56"/>
                      <a:pt x="3" y="62"/>
                    </a:cubicBezTo>
                    <a:cubicBezTo>
                      <a:pt x="2" y="66"/>
                      <a:pt x="1" y="69"/>
                      <a:pt x="0" y="73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8" y="71"/>
                      <a:pt x="9" y="69"/>
                      <a:pt x="11" y="67"/>
                    </a:cubicBezTo>
                    <a:cubicBezTo>
                      <a:pt x="15" y="61"/>
                      <a:pt x="21" y="67"/>
                      <a:pt x="26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8" y="70"/>
                      <a:pt x="28" y="68"/>
                      <a:pt x="27" y="65"/>
                    </a:cubicBezTo>
                    <a:cubicBezTo>
                      <a:pt x="26" y="61"/>
                      <a:pt x="25" y="57"/>
                      <a:pt x="24" y="53"/>
                    </a:cubicBezTo>
                    <a:cubicBezTo>
                      <a:pt x="24" y="49"/>
                      <a:pt x="24" y="45"/>
                      <a:pt x="25" y="42"/>
                    </a:cubicBezTo>
                    <a:cubicBezTo>
                      <a:pt x="27" y="40"/>
                      <a:pt x="29" y="38"/>
                      <a:pt x="32" y="38"/>
                    </a:cubicBezTo>
                    <a:cubicBezTo>
                      <a:pt x="37" y="39"/>
                      <a:pt x="40" y="47"/>
                      <a:pt x="41" y="51"/>
                    </a:cubicBezTo>
                    <a:cubicBezTo>
                      <a:pt x="41" y="59"/>
                      <a:pt x="39" y="66"/>
                      <a:pt x="37" y="73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40" y="73"/>
                      <a:pt x="41" y="72"/>
                      <a:pt x="41" y="72"/>
                    </a:cubicBezTo>
                    <a:cubicBezTo>
                      <a:pt x="43" y="70"/>
                      <a:pt x="47" y="66"/>
                      <a:pt x="50" y="68"/>
                    </a:cubicBezTo>
                    <a:cubicBezTo>
                      <a:pt x="51" y="70"/>
                      <a:pt x="52" y="71"/>
                      <a:pt x="52" y="73"/>
                    </a:cubicBezTo>
                    <a:cubicBezTo>
                      <a:pt x="54" y="73"/>
                      <a:pt x="54" y="73"/>
                      <a:pt x="54" y="73"/>
                    </a:cubicBezTo>
                    <a:cubicBezTo>
                      <a:pt x="54" y="69"/>
                      <a:pt x="53" y="66"/>
                      <a:pt x="52" y="62"/>
                    </a:cubicBezTo>
                    <a:cubicBezTo>
                      <a:pt x="50" y="50"/>
                      <a:pt x="49" y="38"/>
                      <a:pt x="51" y="2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807"/>
              <p:cNvSpPr/>
              <p:nvPr/>
            </p:nvSpPr>
            <p:spPr bwMode="auto">
              <a:xfrm>
                <a:off x="1834" y="2749"/>
                <a:ext cx="57" cy="68"/>
              </a:xfrm>
              <a:custGeom>
                <a:gdLst>
                  <a:gd name="T0" fmla="*/ 23 w 24"/>
                  <a:gd name="T1" fmla="*/ 21 h 29"/>
                  <a:gd name="T2" fmla="*/ 24 w 24"/>
                  <a:gd name="T3" fmla="*/ 13 h 29"/>
                  <a:gd name="T4" fmla="*/ 17 w 24"/>
                  <a:gd name="T5" fmla="*/ 0 h 29"/>
                  <a:gd name="T6" fmla="*/ 7 w 24"/>
                  <a:gd name="T7" fmla="*/ 8 h 29"/>
                  <a:gd name="T8" fmla="*/ 0 w 24"/>
                  <a:gd name="T9" fmla="*/ 22 h 29"/>
                  <a:gd name="T10" fmla="*/ 21 w 24"/>
                  <a:gd name="T11" fmla="*/ 29 h 29"/>
                  <a:gd name="T12" fmla="*/ 23 w 24"/>
                  <a:gd name="T13" fmla="*/ 21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8">
                    <a:moveTo>
                      <a:pt x="23" y="21"/>
                    </a:moveTo>
                    <a:cubicBezTo>
                      <a:pt x="23" y="19"/>
                      <a:pt x="24" y="16"/>
                      <a:pt x="24" y="13"/>
                    </a:cubicBezTo>
                    <a:cubicBezTo>
                      <a:pt x="24" y="9"/>
                      <a:pt x="23" y="1"/>
                      <a:pt x="17" y="0"/>
                    </a:cubicBezTo>
                    <a:cubicBezTo>
                      <a:pt x="13" y="0"/>
                      <a:pt x="9" y="5"/>
                      <a:pt x="7" y="8"/>
                    </a:cubicBezTo>
                    <a:cubicBezTo>
                      <a:pt x="3" y="12"/>
                      <a:pt x="1" y="17"/>
                      <a:pt x="0" y="22"/>
                    </a:cubicBezTo>
                    <a:cubicBezTo>
                      <a:pt x="7" y="24"/>
                      <a:pt x="14" y="26"/>
                      <a:pt x="21" y="29"/>
                    </a:cubicBezTo>
                    <a:cubicBezTo>
                      <a:pt x="21" y="26"/>
                      <a:pt x="22" y="24"/>
                      <a:pt x="23" y="2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" name="Group 1009"/>
            <p:cNvGrpSpPr/>
            <p:nvPr/>
          </p:nvGrpSpPr>
          <p:grpSpPr>
            <a:xfrm>
              <a:off x="1512" y="1441"/>
              <a:ext cx="1048" cy="1438"/>
              <a:chOff x="1512" y="1441"/>
              <a:chExt cx="1048" cy="1438"/>
            </a:xfrm>
          </p:grpSpPr>
          <p:sp>
            <p:nvSpPr>
              <p:cNvPr id="114" name="Freeform 809"/>
              <p:cNvSpPr/>
              <p:nvPr/>
            </p:nvSpPr>
            <p:spPr bwMode="auto">
              <a:xfrm>
                <a:off x="1936" y="2827"/>
                <a:ext cx="61" cy="52"/>
              </a:xfrm>
              <a:custGeom>
                <a:gdLst>
                  <a:gd name="T0" fmla="*/ 23 w 26"/>
                  <a:gd name="T1" fmla="*/ 16 h 22"/>
                  <a:gd name="T2" fmla="*/ 22 w 26"/>
                  <a:gd name="T3" fmla="*/ 3 h 22"/>
                  <a:gd name="T4" fmla="*/ 10 w 26"/>
                  <a:gd name="T5" fmla="*/ 4 h 22"/>
                  <a:gd name="T6" fmla="*/ 0 w 26"/>
                  <a:gd name="T7" fmla="*/ 11 h 22"/>
                  <a:gd name="T8" fmla="*/ 10 w 26"/>
                  <a:gd name="T9" fmla="*/ 22 h 22"/>
                  <a:gd name="T10" fmla="*/ 18 w 26"/>
                  <a:gd name="T11" fmla="*/ 22 h 22"/>
                  <a:gd name="T12" fmla="*/ 23 w 26"/>
                  <a:gd name="T13" fmla="*/ 16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2">
                    <a:moveTo>
                      <a:pt x="23" y="16"/>
                    </a:moveTo>
                    <a:cubicBezTo>
                      <a:pt x="25" y="12"/>
                      <a:pt x="26" y="6"/>
                      <a:pt x="22" y="3"/>
                    </a:cubicBezTo>
                    <a:cubicBezTo>
                      <a:pt x="18" y="0"/>
                      <a:pt x="14" y="2"/>
                      <a:pt x="10" y="4"/>
                    </a:cubicBezTo>
                    <a:cubicBezTo>
                      <a:pt x="7" y="6"/>
                      <a:pt x="4" y="9"/>
                      <a:pt x="0" y="11"/>
                    </a:cubicBezTo>
                    <a:cubicBezTo>
                      <a:pt x="4" y="14"/>
                      <a:pt x="7" y="18"/>
                      <a:pt x="10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20" y="20"/>
                      <a:pt x="22" y="18"/>
                      <a:pt x="23" y="1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810"/>
              <p:cNvSpPr/>
              <p:nvPr/>
            </p:nvSpPr>
            <p:spPr bwMode="auto">
              <a:xfrm>
                <a:off x="1888" y="2784"/>
                <a:ext cx="59" cy="64"/>
              </a:xfrm>
              <a:custGeom>
                <a:gdLst>
                  <a:gd name="T0" fmla="*/ 18 w 25"/>
                  <a:gd name="T1" fmla="*/ 27 h 27"/>
                  <a:gd name="T2" fmla="*/ 22 w 25"/>
                  <a:gd name="T3" fmla="*/ 21 h 27"/>
                  <a:gd name="T4" fmla="*/ 25 w 25"/>
                  <a:gd name="T5" fmla="*/ 14 h 27"/>
                  <a:gd name="T6" fmla="*/ 19 w 25"/>
                  <a:gd name="T7" fmla="*/ 1 h 27"/>
                  <a:gd name="T8" fmla="*/ 8 w 25"/>
                  <a:gd name="T9" fmla="*/ 5 h 27"/>
                  <a:gd name="T10" fmla="*/ 0 w 25"/>
                  <a:gd name="T11" fmla="*/ 15 h 27"/>
                  <a:gd name="T12" fmla="*/ 4 w 25"/>
                  <a:gd name="T13" fmla="*/ 18 h 27"/>
                  <a:gd name="T14" fmla="*/ 18 w 25"/>
                  <a:gd name="T15" fmla="*/ 27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7">
                    <a:moveTo>
                      <a:pt x="18" y="27"/>
                    </a:moveTo>
                    <a:cubicBezTo>
                      <a:pt x="20" y="26"/>
                      <a:pt x="21" y="23"/>
                      <a:pt x="22" y="21"/>
                    </a:cubicBezTo>
                    <a:cubicBezTo>
                      <a:pt x="23" y="19"/>
                      <a:pt x="24" y="16"/>
                      <a:pt x="25" y="14"/>
                    </a:cubicBezTo>
                    <a:cubicBezTo>
                      <a:pt x="25" y="9"/>
                      <a:pt x="24" y="2"/>
                      <a:pt x="19" y="1"/>
                    </a:cubicBezTo>
                    <a:cubicBezTo>
                      <a:pt x="14" y="0"/>
                      <a:pt x="10" y="3"/>
                      <a:pt x="8" y="5"/>
                    </a:cubicBezTo>
                    <a:cubicBezTo>
                      <a:pt x="4" y="8"/>
                      <a:pt x="2" y="12"/>
                      <a:pt x="0" y="15"/>
                    </a:cubicBezTo>
                    <a:cubicBezTo>
                      <a:pt x="1" y="16"/>
                      <a:pt x="3" y="17"/>
                      <a:pt x="4" y="18"/>
                    </a:cubicBezTo>
                    <a:cubicBezTo>
                      <a:pt x="9" y="20"/>
                      <a:pt x="14" y="24"/>
                      <a:pt x="18" y="2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811"/>
              <p:cNvSpPr/>
              <p:nvPr/>
            </p:nvSpPr>
            <p:spPr bwMode="auto">
              <a:xfrm>
                <a:off x="1512" y="2661"/>
                <a:ext cx="73" cy="88"/>
              </a:xfrm>
              <a:custGeom>
                <a:gdLst>
                  <a:gd name="T0" fmla="*/ 24 w 31"/>
                  <a:gd name="T1" fmla="*/ 30 h 37"/>
                  <a:gd name="T2" fmla="*/ 27 w 31"/>
                  <a:gd name="T3" fmla="*/ 8 h 37"/>
                  <a:gd name="T4" fmla="*/ 17 w 31"/>
                  <a:gd name="T5" fmla="*/ 0 h 37"/>
                  <a:gd name="T6" fmla="*/ 5 w 31"/>
                  <a:gd name="T7" fmla="*/ 6 h 37"/>
                  <a:gd name="T8" fmla="*/ 16 w 31"/>
                  <a:gd name="T9" fmla="*/ 18 h 37"/>
                  <a:gd name="T10" fmla="*/ 17 w 31"/>
                  <a:gd name="T11" fmla="*/ 19 h 37"/>
                  <a:gd name="T12" fmla="*/ 0 w 31"/>
                  <a:gd name="T13" fmla="*/ 25 h 37"/>
                  <a:gd name="T14" fmla="*/ 0 w 31"/>
                  <a:gd name="T15" fmla="*/ 35 h 37"/>
                  <a:gd name="T16" fmla="*/ 6 w 31"/>
                  <a:gd name="T17" fmla="*/ 36 h 37"/>
                  <a:gd name="T18" fmla="*/ 24 w 31"/>
                  <a:gd name="T19" fmla="*/ 3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7">
                    <a:moveTo>
                      <a:pt x="24" y="30"/>
                    </a:moveTo>
                    <a:cubicBezTo>
                      <a:pt x="29" y="24"/>
                      <a:pt x="31" y="15"/>
                      <a:pt x="27" y="8"/>
                    </a:cubicBezTo>
                    <a:cubicBezTo>
                      <a:pt x="25" y="4"/>
                      <a:pt x="22" y="1"/>
                      <a:pt x="17" y="0"/>
                    </a:cubicBezTo>
                    <a:cubicBezTo>
                      <a:pt x="13" y="0"/>
                      <a:pt x="7" y="2"/>
                      <a:pt x="5" y="6"/>
                    </a:cubicBezTo>
                    <a:cubicBezTo>
                      <a:pt x="1" y="13"/>
                      <a:pt x="9" y="23"/>
                      <a:pt x="16" y="18"/>
                    </a:cubicBezTo>
                    <a:cubicBezTo>
                      <a:pt x="17" y="18"/>
                      <a:pt x="18" y="19"/>
                      <a:pt x="17" y="19"/>
                    </a:cubicBezTo>
                    <a:cubicBezTo>
                      <a:pt x="16" y="28"/>
                      <a:pt x="6" y="28"/>
                      <a:pt x="0" y="2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" y="36"/>
                      <a:pt x="4" y="36"/>
                      <a:pt x="6" y="36"/>
                    </a:cubicBezTo>
                    <a:cubicBezTo>
                      <a:pt x="13" y="37"/>
                      <a:pt x="20" y="35"/>
                      <a:pt x="24" y="3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812"/>
              <p:cNvSpPr/>
              <p:nvPr/>
            </p:nvSpPr>
            <p:spPr bwMode="auto">
              <a:xfrm>
                <a:off x="1512" y="2604"/>
                <a:ext cx="137" cy="194"/>
              </a:xfrm>
              <a:custGeom>
                <a:gdLst>
                  <a:gd name="T0" fmla="*/ 38 w 58"/>
                  <a:gd name="T1" fmla="*/ 23 h 82"/>
                  <a:gd name="T2" fmla="*/ 34 w 58"/>
                  <a:gd name="T3" fmla="*/ 77 h 82"/>
                  <a:gd name="T4" fmla="*/ 39 w 58"/>
                  <a:gd name="T5" fmla="*/ 82 h 82"/>
                  <a:gd name="T6" fmla="*/ 47 w 58"/>
                  <a:gd name="T7" fmla="*/ 78 h 82"/>
                  <a:gd name="T8" fmla="*/ 56 w 58"/>
                  <a:gd name="T9" fmla="*/ 53 h 82"/>
                  <a:gd name="T10" fmla="*/ 55 w 58"/>
                  <a:gd name="T11" fmla="*/ 28 h 82"/>
                  <a:gd name="T12" fmla="*/ 17 w 58"/>
                  <a:gd name="T13" fmla="*/ 0 h 82"/>
                  <a:gd name="T14" fmla="*/ 0 w 58"/>
                  <a:gd name="T15" fmla="*/ 4 h 82"/>
                  <a:gd name="T16" fmla="*/ 0 w 58"/>
                  <a:gd name="T17" fmla="*/ 19 h 82"/>
                  <a:gd name="T18" fmla="*/ 38 w 58"/>
                  <a:gd name="T19" fmla="*/ 23 h 8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82">
                    <a:moveTo>
                      <a:pt x="38" y="23"/>
                    </a:moveTo>
                    <a:cubicBezTo>
                      <a:pt x="52" y="39"/>
                      <a:pt x="45" y="63"/>
                      <a:pt x="34" y="77"/>
                    </a:cubicBezTo>
                    <a:cubicBezTo>
                      <a:pt x="36" y="79"/>
                      <a:pt x="38" y="80"/>
                      <a:pt x="39" y="82"/>
                    </a:cubicBezTo>
                    <a:cubicBezTo>
                      <a:pt x="42" y="81"/>
                      <a:pt x="45" y="79"/>
                      <a:pt x="47" y="78"/>
                    </a:cubicBezTo>
                    <a:cubicBezTo>
                      <a:pt x="52" y="71"/>
                      <a:pt x="55" y="61"/>
                      <a:pt x="56" y="53"/>
                    </a:cubicBezTo>
                    <a:cubicBezTo>
                      <a:pt x="58" y="44"/>
                      <a:pt x="57" y="36"/>
                      <a:pt x="55" y="28"/>
                    </a:cubicBezTo>
                    <a:cubicBezTo>
                      <a:pt x="49" y="12"/>
                      <a:pt x="34" y="0"/>
                      <a:pt x="17" y="0"/>
                    </a:cubicBezTo>
                    <a:cubicBezTo>
                      <a:pt x="11" y="0"/>
                      <a:pt x="5" y="2"/>
                      <a:pt x="0" y="4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1" y="10"/>
                      <a:pt x="29" y="13"/>
                      <a:pt x="38" y="2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813"/>
              <p:cNvSpPr/>
              <p:nvPr/>
            </p:nvSpPr>
            <p:spPr bwMode="auto">
              <a:xfrm>
                <a:off x="1938" y="2720"/>
                <a:ext cx="45" cy="43"/>
              </a:xfrm>
              <a:custGeom>
                <a:gdLst>
                  <a:gd name="T0" fmla="*/ 14 w 19"/>
                  <a:gd name="T1" fmla="*/ 14 h 18"/>
                  <a:gd name="T2" fmla="*/ 19 w 19"/>
                  <a:gd name="T3" fmla="*/ 6 h 18"/>
                  <a:gd name="T4" fmla="*/ 5 w 19"/>
                  <a:gd name="T5" fmla="*/ 0 h 18"/>
                  <a:gd name="T6" fmla="*/ 0 w 19"/>
                  <a:gd name="T7" fmla="*/ 11 h 18"/>
                  <a:gd name="T8" fmla="*/ 11 w 19"/>
                  <a:gd name="T9" fmla="*/ 18 h 18"/>
                  <a:gd name="T10" fmla="*/ 14 w 19"/>
                  <a:gd name="T11" fmla="*/ 14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8">
                    <a:moveTo>
                      <a:pt x="14" y="14"/>
                    </a:moveTo>
                    <a:cubicBezTo>
                      <a:pt x="16" y="11"/>
                      <a:pt x="17" y="9"/>
                      <a:pt x="19" y="6"/>
                    </a:cubicBezTo>
                    <a:cubicBezTo>
                      <a:pt x="14" y="4"/>
                      <a:pt x="10" y="2"/>
                      <a:pt x="5" y="0"/>
                    </a:cubicBezTo>
                    <a:cubicBezTo>
                      <a:pt x="3" y="4"/>
                      <a:pt x="2" y="7"/>
                      <a:pt x="0" y="11"/>
                    </a:cubicBezTo>
                    <a:cubicBezTo>
                      <a:pt x="3" y="13"/>
                      <a:pt x="7" y="16"/>
                      <a:pt x="11" y="18"/>
                    </a:cubicBezTo>
                    <a:cubicBezTo>
                      <a:pt x="12" y="17"/>
                      <a:pt x="13" y="15"/>
                      <a:pt x="14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814"/>
              <p:cNvSpPr/>
              <p:nvPr/>
            </p:nvSpPr>
            <p:spPr bwMode="auto">
              <a:xfrm>
                <a:off x="2018" y="2825"/>
                <a:ext cx="48" cy="28"/>
              </a:xfrm>
              <a:custGeom>
                <a:gdLst>
                  <a:gd name="T0" fmla="*/ 2 w 20"/>
                  <a:gd name="T1" fmla="*/ 12 h 12"/>
                  <a:gd name="T2" fmla="*/ 20 w 20"/>
                  <a:gd name="T3" fmla="*/ 6 h 12"/>
                  <a:gd name="T4" fmla="*/ 11 w 20"/>
                  <a:gd name="T5" fmla="*/ 3 h 12"/>
                  <a:gd name="T6" fmla="*/ 0 w 20"/>
                  <a:gd name="T7" fmla="*/ 0 h 12"/>
                  <a:gd name="T8" fmla="*/ 2 w 20"/>
                  <a:gd name="T9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2">
                    <a:moveTo>
                      <a:pt x="2" y="12"/>
                    </a:moveTo>
                    <a:cubicBezTo>
                      <a:pt x="8" y="10"/>
                      <a:pt x="14" y="8"/>
                      <a:pt x="20" y="6"/>
                    </a:cubicBezTo>
                    <a:cubicBezTo>
                      <a:pt x="17" y="5"/>
                      <a:pt x="14" y="4"/>
                      <a:pt x="11" y="3"/>
                    </a:cubicBezTo>
                    <a:cubicBezTo>
                      <a:pt x="7" y="2"/>
                      <a:pt x="4" y="1"/>
                      <a:pt x="0" y="0"/>
                    </a:cubicBezTo>
                    <a:cubicBezTo>
                      <a:pt x="2" y="4"/>
                      <a:pt x="3" y="8"/>
                      <a:pt x="2" y="1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815"/>
              <p:cNvSpPr/>
              <p:nvPr/>
            </p:nvSpPr>
            <p:spPr bwMode="auto">
              <a:xfrm>
                <a:off x="1969" y="2779"/>
                <a:ext cx="23" cy="27"/>
              </a:xfrm>
              <a:custGeom>
                <a:gdLst>
                  <a:gd name="T0" fmla="*/ 4 w 10"/>
                  <a:gd name="T1" fmla="*/ 0 h 11"/>
                  <a:gd name="T2" fmla="*/ 0 w 10"/>
                  <a:gd name="T3" fmla="*/ 4 h 11"/>
                  <a:gd name="T4" fmla="*/ 0 w 10"/>
                  <a:gd name="T5" fmla="*/ 4 h 11"/>
                  <a:gd name="T6" fmla="*/ 1 w 10"/>
                  <a:gd name="T7" fmla="*/ 11 h 11"/>
                  <a:gd name="T8" fmla="*/ 8 w 10"/>
                  <a:gd name="T9" fmla="*/ 11 h 11"/>
                  <a:gd name="T10" fmla="*/ 8 w 10"/>
                  <a:gd name="T11" fmla="*/ 10 h 11"/>
                  <a:gd name="T12" fmla="*/ 4 w 10"/>
                  <a:gd name="T13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4" y="0"/>
                    </a:moveTo>
                    <a:cubicBezTo>
                      <a:pt x="3" y="2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7"/>
                      <a:pt x="1" y="9"/>
                      <a:pt x="1" y="11"/>
                    </a:cubicBezTo>
                    <a:cubicBezTo>
                      <a:pt x="3" y="11"/>
                      <a:pt x="6" y="10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7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816"/>
              <p:cNvSpPr/>
              <p:nvPr/>
            </p:nvSpPr>
            <p:spPr bwMode="auto">
              <a:xfrm>
                <a:off x="2009" y="2806"/>
                <a:ext cx="90" cy="28"/>
              </a:xfrm>
              <a:custGeom>
                <a:gdLst>
                  <a:gd name="T0" fmla="*/ 26 w 38"/>
                  <a:gd name="T1" fmla="*/ 12 h 12"/>
                  <a:gd name="T2" fmla="*/ 38 w 38"/>
                  <a:gd name="T3" fmla="*/ 6 h 12"/>
                  <a:gd name="T4" fmla="*/ 33 w 38"/>
                  <a:gd name="T5" fmla="*/ 5 h 12"/>
                  <a:gd name="T6" fmla="*/ 25 w 38"/>
                  <a:gd name="T7" fmla="*/ 3 h 12"/>
                  <a:gd name="T8" fmla="*/ 8 w 38"/>
                  <a:gd name="T9" fmla="*/ 0 h 12"/>
                  <a:gd name="T10" fmla="*/ 0 w 38"/>
                  <a:gd name="T11" fmla="*/ 3 h 12"/>
                  <a:gd name="T12" fmla="*/ 2 w 38"/>
                  <a:gd name="T13" fmla="*/ 5 h 12"/>
                  <a:gd name="T14" fmla="*/ 3 w 38"/>
                  <a:gd name="T15" fmla="*/ 6 h 12"/>
                  <a:gd name="T16" fmla="*/ 14 w 38"/>
                  <a:gd name="T17" fmla="*/ 9 h 12"/>
                  <a:gd name="T18" fmla="*/ 26 w 38"/>
                  <a:gd name="T19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2">
                    <a:moveTo>
                      <a:pt x="26" y="12"/>
                    </a:moveTo>
                    <a:cubicBezTo>
                      <a:pt x="30" y="11"/>
                      <a:pt x="34" y="8"/>
                      <a:pt x="38" y="6"/>
                    </a:cubicBezTo>
                    <a:cubicBezTo>
                      <a:pt x="37" y="6"/>
                      <a:pt x="35" y="5"/>
                      <a:pt x="33" y="5"/>
                    </a:cubicBezTo>
                    <a:cubicBezTo>
                      <a:pt x="31" y="4"/>
                      <a:pt x="28" y="4"/>
                      <a:pt x="25" y="3"/>
                    </a:cubicBezTo>
                    <a:cubicBezTo>
                      <a:pt x="19" y="2"/>
                      <a:pt x="13" y="1"/>
                      <a:pt x="8" y="0"/>
                    </a:cubicBezTo>
                    <a:cubicBezTo>
                      <a:pt x="5" y="1"/>
                      <a:pt x="3" y="2"/>
                      <a:pt x="0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7"/>
                      <a:pt x="10" y="8"/>
                      <a:pt x="14" y="9"/>
                    </a:cubicBezTo>
                    <a:cubicBezTo>
                      <a:pt x="18" y="10"/>
                      <a:pt x="22" y="12"/>
                      <a:pt x="26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817"/>
              <p:cNvSpPr/>
              <p:nvPr/>
            </p:nvSpPr>
            <p:spPr bwMode="auto">
              <a:xfrm>
                <a:off x="1888" y="2637"/>
                <a:ext cx="59" cy="109"/>
              </a:xfrm>
              <a:custGeom>
                <a:gdLst>
                  <a:gd name="T0" fmla="*/ 18 w 25"/>
                  <a:gd name="T1" fmla="*/ 37 h 46"/>
                  <a:gd name="T2" fmla="*/ 23 w 25"/>
                  <a:gd name="T3" fmla="*/ 26 h 46"/>
                  <a:gd name="T4" fmla="*/ 18 w 25"/>
                  <a:gd name="T5" fmla="*/ 5 h 46"/>
                  <a:gd name="T6" fmla="*/ 0 w 25"/>
                  <a:gd name="T7" fmla="*/ 11 h 46"/>
                  <a:gd name="T8" fmla="*/ 5 w 25"/>
                  <a:gd name="T9" fmla="*/ 19 h 46"/>
                  <a:gd name="T10" fmla="*/ 14 w 25"/>
                  <a:gd name="T11" fmla="*/ 14 h 46"/>
                  <a:gd name="T12" fmla="*/ 14 w 25"/>
                  <a:gd name="T13" fmla="*/ 14 h 46"/>
                  <a:gd name="T14" fmla="*/ 15 w 25"/>
                  <a:gd name="T15" fmla="*/ 14 h 46"/>
                  <a:gd name="T16" fmla="*/ 14 w 25"/>
                  <a:gd name="T17" fmla="*/ 27 h 46"/>
                  <a:gd name="T18" fmla="*/ 1 w 25"/>
                  <a:gd name="T19" fmla="*/ 39 h 46"/>
                  <a:gd name="T20" fmla="*/ 9 w 25"/>
                  <a:gd name="T21" fmla="*/ 46 h 46"/>
                  <a:gd name="T22" fmla="*/ 18 w 25"/>
                  <a:gd name="T23" fmla="*/ 37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46">
                    <a:moveTo>
                      <a:pt x="18" y="37"/>
                    </a:moveTo>
                    <a:cubicBezTo>
                      <a:pt x="20" y="34"/>
                      <a:pt x="22" y="30"/>
                      <a:pt x="23" y="26"/>
                    </a:cubicBezTo>
                    <a:cubicBezTo>
                      <a:pt x="25" y="19"/>
                      <a:pt x="24" y="9"/>
                      <a:pt x="18" y="5"/>
                    </a:cubicBezTo>
                    <a:cubicBezTo>
                      <a:pt x="11" y="0"/>
                      <a:pt x="1" y="2"/>
                      <a:pt x="0" y="11"/>
                    </a:cubicBezTo>
                    <a:cubicBezTo>
                      <a:pt x="0" y="15"/>
                      <a:pt x="1" y="18"/>
                      <a:pt x="5" y="19"/>
                    </a:cubicBezTo>
                    <a:cubicBezTo>
                      <a:pt x="9" y="21"/>
                      <a:pt x="12" y="18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5" y="13"/>
                      <a:pt x="15" y="14"/>
                    </a:cubicBezTo>
                    <a:cubicBezTo>
                      <a:pt x="18" y="17"/>
                      <a:pt x="15" y="24"/>
                      <a:pt x="14" y="27"/>
                    </a:cubicBezTo>
                    <a:cubicBezTo>
                      <a:pt x="11" y="32"/>
                      <a:pt x="6" y="36"/>
                      <a:pt x="1" y="39"/>
                    </a:cubicBezTo>
                    <a:cubicBezTo>
                      <a:pt x="4" y="40"/>
                      <a:pt x="7" y="43"/>
                      <a:pt x="9" y="46"/>
                    </a:cubicBezTo>
                    <a:cubicBezTo>
                      <a:pt x="12" y="44"/>
                      <a:pt x="15" y="40"/>
                      <a:pt x="18" y="3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818"/>
              <p:cNvSpPr/>
              <p:nvPr/>
            </p:nvSpPr>
            <p:spPr bwMode="auto">
              <a:xfrm>
                <a:off x="1926" y="2749"/>
                <a:ext cx="36" cy="21"/>
              </a:xfrm>
              <a:custGeom>
                <a:gdLst>
                  <a:gd name="T0" fmla="*/ 4 w 15"/>
                  <a:gd name="T1" fmla="*/ 0 h 9"/>
                  <a:gd name="T2" fmla="*/ 0 w 15"/>
                  <a:gd name="T3" fmla="*/ 5 h 9"/>
                  <a:gd name="T4" fmla="*/ 12 w 15"/>
                  <a:gd name="T5" fmla="*/ 8 h 9"/>
                  <a:gd name="T6" fmla="*/ 13 w 15"/>
                  <a:gd name="T7" fmla="*/ 9 h 9"/>
                  <a:gd name="T8" fmla="*/ 15 w 15"/>
                  <a:gd name="T9" fmla="*/ 8 h 9"/>
                  <a:gd name="T10" fmla="*/ 4 w 15"/>
                  <a:gd name="T1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9">
                    <a:moveTo>
                      <a:pt x="4" y="0"/>
                    </a:moveTo>
                    <a:cubicBezTo>
                      <a:pt x="3" y="2"/>
                      <a:pt x="1" y="3"/>
                      <a:pt x="0" y="5"/>
                    </a:cubicBezTo>
                    <a:cubicBezTo>
                      <a:pt x="4" y="4"/>
                      <a:pt x="9" y="6"/>
                      <a:pt x="12" y="8"/>
                    </a:cubicBezTo>
                    <a:cubicBezTo>
                      <a:pt x="13" y="8"/>
                      <a:pt x="13" y="9"/>
                      <a:pt x="13" y="9"/>
                    </a:cubicBezTo>
                    <a:cubicBezTo>
                      <a:pt x="14" y="8"/>
                      <a:pt x="14" y="8"/>
                      <a:pt x="15" y="8"/>
                    </a:cubicBezTo>
                    <a:cubicBezTo>
                      <a:pt x="11" y="5"/>
                      <a:pt x="7" y="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819"/>
              <p:cNvSpPr/>
              <p:nvPr/>
            </p:nvSpPr>
            <p:spPr bwMode="auto">
              <a:xfrm>
                <a:off x="1512" y="2466"/>
                <a:ext cx="17" cy="59"/>
              </a:xfrm>
              <a:custGeom>
                <a:gdLst>
                  <a:gd name="T0" fmla="*/ 6 w 7"/>
                  <a:gd name="T1" fmla="*/ 2 h 25"/>
                  <a:gd name="T2" fmla="*/ 6 w 7"/>
                  <a:gd name="T3" fmla="*/ 2 h 25"/>
                  <a:gd name="T4" fmla="*/ 0 w 7"/>
                  <a:gd name="T5" fmla="*/ 1 h 25"/>
                  <a:gd name="T6" fmla="*/ 0 w 7"/>
                  <a:gd name="T7" fmla="*/ 12 h 25"/>
                  <a:gd name="T8" fmla="*/ 7 w 7"/>
                  <a:gd name="T9" fmla="*/ 25 h 25"/>
                  <a:gd name="T10" fmla="*/ 6 w 7"/>
                  <a:gd name="T11" fmla="*/ 2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5"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20"/>
                      <a:pt x="7" y="25"/>
                    </a:cubicBezTo>
                    <a:cubicBezTo>
                      <a:pt x="6" y="17"/>
                      <a:pt x="5" y="10"/>
                      <a:pt x="6" y="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820"/>
              <p:cNvSpPr/>
              <p:nvPr/>
            </p:nvSpPr>
            <p:spPr bwMode="auto">
              <a:xfrm>
                <a:off x="1512" y="2393"/>
                <a:ext cx="31" cy="26"/>
              </a:xfrm>
              <a:custGeom>
                <a:gdLst>
                  <a:gd name="T0" fmla="*/ 13 w 13"/>
                  <a:gd name="T1" fmla="*/ 7 h 11"/>
                  <a:gd name="T2" fmla="*/ 0 w 13"/>
                  <a:gd name="T3" fmla="*/ 0 h 11"/>
                  <a:gd name="T4" fmla="*/ 0 w 13"/>
                  <a:gd name="T5" fmla="*/ 8 h 11"/>
                  <a:gd name="T6" fmla="*/ 11 w 13"/>
                  <a:gd name="T7" fmla="*/ 11 h 11"/>
                  <a:gd name="T8" fmla="*/ 13 w 13"/>
                  <a:gd name="T9" fmla="*/ 7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13" y="7"/>
                    </a:moveTo>
                    <a:cubicBezTo>
                      <a:pt x="9" y="4"/>
                      <a:pt x="4" y="2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8"/>
                      <a:pt x="8" y="9"/>
                      <a:pt x="11" y="11"/>
                    </a:cubicBezTo>
                    <a:cubicBezTo>
                      <a:pt x="11" y="9"/>
                      <a:pt x="12" y="8"/>
                      <a:pt x="13" y="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821"/>
              <p:cNvSpPr/>
              <p:nvPr/>
            </p:nvSpPr>
            <p:spPr bwMode="auto">
              <a:xfrm>
                <a:off x="1512" y="2499"/>
                <a:ext cx="14" cy="34"/>
              </a:xfrm>
              <a:custGeom>
                <a:gdLst>
                  <a:gd name="T0" fmla="*/ 0 w 6"/>
                  <a:gd name="T1" fmla="*/ 0 h 14"/>
                  <a:gd name="T2" fmla="*/ 0 w 6"/>
                  <a:gd name="T3" fmla="*/ 14 h 14"/>
                  <a:gd name="T4" fmla="*/ 6 w 6"/>
                  <a:gd name="T5" fmla="*/ 12 h 14"/>
                  <a:gd name="T6" fmla="*/ 0 w 6"/>
                  <a:gd name="T7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4">
                    <a:moveTo>
                      <a:pt x="0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2" y="14"/>
                      <a:pt x="4" y="13"/>
                      <a:pt x="6" y="12"/>
                    </a:cubicBezTo>
                    <a:cubicBezTo>
                      <a:pt x="4" y="8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822"/>
              <p:cNvSpPr/>
              <p:nvPr/>
            </p:nvSpPr>
            <p:spPr bwMode="auto">
              <a:xfrm>
                <a:off x="1512" y="2414"/>
                <a:ext cx="24" cy="28"/>
              </a:xfrm>
              <a:custGeom>
                <a:gdLst>
                  <a:gd name="T0" fmla="*/ 8 w 10"/>
                  <a:gd name="T1" fmla="*/ 12 h 12"/>
                  <a:gd name="T2" fmla="*/ 10 w 10"/>
                  <a:gd name="T3" fmla="*/ 3 h 12"/>
                  <a:gd name="T4" fmla="*/ 0 w 10"/>
                  <a:gd name="T5" fmla="*/ 0 h 12"/>
                  <a:gd name="T6" fmla="*/ 0 w 10"/>
                  <a:gd name="T7" fmla="*/ 11 h 12"/>
                  <a:gd name="T8" fmla="*/ 8 w 10"/>
                  <a:gd name="T9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8" y="12"/>
                    </a:moveTo>
                    <a:cubicBezTo>
                      <a:pt x="8" y="9"/>
                      <a:pt x="9" y="6"/>
                      <a:pt x="10" y="3"/>
                    </a:cubicBezTo>
                    <a:cubicBezTo>
                      <a:pt x="7" y="1"/>
                      <a:pt x="4" y="0"/>
                      <a:pt x="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5" y="11"/>
                      <a:pt x="8" y="12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823"/>
              <p:cNvSpPr/>
              <p:nvPr/>
            </p:nvSpPr>
            <p:spPr bwMode="auto">
              <a:xfrm>
                <a:off x="1512" y="2525"/>
                <a:ext cx="149" cy="53"/>
              </a:xfrm>
              <a:custGeom>
                <a:gdLst>
                  <a:gd name="T0" fmla="*/ 44 w 63"/>
                  <a:gd name="T1" fmla="*/ 12 h 22"/>
                  <a:gd name="T2" fmla="*/ 63 w 63"/>
                  <a:gd name="T3" fmla="*/ 22 h 22"/>
                  <a:gd name="T4" fmla="*/ 59 w 63"/>
                  <a:gd name="T5" fmla="*/ 10 h 22"/>
                  <a:gd name="T6" fmla="*/ 13 w 63"/>
                  <a:gd name="T7" fmla="*/ 2 h 22"/>
                  <a:gd name="T8" fmla="*/ 0 w 63"/>
                  <a:gd name="T9" fmla="*/ 5 h 22"/>
                  <a:gd name="T10" fmla="*/ 0 w 63"/>
                  <a:gd name="T11" fmla="*/ 12 h 22"/>
                  <a:gd name="T12" fmla="*/ 19 w 63"/>
                  <a:gd name="T13" fmla="*/ 8 h 22"/>
                  <a:gd name="T14" fmla="*/ 44 w 63"/>
                  <a:gd name="T15" fmla="*/ 12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22">
                    <a:moveTo>
                      <a:pt x="44" y="12"/>
                    </a:moveTo>
                    <a:cubicBezTo>
                      <a:pt x="51" y="14"/>
                      <a:pt x="58" y="17"/>
                      <a:pt x="63" y="22"/>
                    </a:cubicBezTo>
                    <a:cubicBezTo>
                      <a:pt x="61" y="18"/>
                      <a:pt x="60" y="14"/>
                      <a:pt x="59" y="10"/>
                    </a:cubicBezTo>
                    <a:cubicBezTo>
                      <a:pt x="45" y="3"/>
                      <a:pt x="28" y="0"/>
                      <a:pt x="13" y="2"/>
                    </a:cubicBezTo>
                    <a:cubicBezTo>
                      <a:pt x="9" y="2"/>
                      <a:pt x="4" y="4"/>
                      <a:pt x="0" y="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6" y="9"/>
                      <a:pt x="13" y="8"/>
                      <a:pt x="19" y="8"/>
                    </a:cubicBezTo>
                    <a:cubicBezTo>
                      <a:pt x="28" y="8"/>
                      <a:pt x="36" y="9"/>
                      <a:pt x="44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824"/>
              <p:cNvSpPr/>
              <p:nvPr/>
            </p:nvSpPr>
            <p:spPr bwMode="auto">
              <a:xfrm>
                <a:off x="1637" y="2575"/>
                <a:ext cx="29" cy="41"/>
              </a:xfrm>
              <a:custGeom>
                <a:gdLst>
                  <a:gd name="T0" fmla="*/ 12 w 12"/>
                  <a:gd name="T1" fmla="*/ 11 h 17"/>
                  <a:gd name="T2" fmla="*/ 11 w 12"/>
                  <a:gd name="T3" fmla="*/ 4 h 17"/>
                  <a:gd name="T4" fmla="*/ 6 w 12"/>
                  <a:gd name="T5" fmla="*/ 0 h 17"/>
                  <a:gd name="T6" fmla="*/ 0 w 12"/>
                  <a:gd name="T7" fmla="*/ 12 h 17"/>
                  <a:gd name="T8" fmla="*/ 7 w 12"/>
                  <a:gd name="T9" fmla="*/ 17 h 17"/>
                  <a:gd name="T10" fmla="*/ 12 w 12"/>
                  <a:gd name="T11" fmla="*/ 11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7">
                    <a:moveTo>
                      <a:pt x="12" y="11"/>
                    </a:moveTo>
                    <a:cubicBezTo>
                      <a:pt x="12" y="9"/>
                      <a:pt x="11" y="7"/>
                      <a:pt x="11" y="4"/>
                    </a:cubicBezTo>
                    <a:cubicBezTo>
                      <a:pt x="9" y="3"/>
                      <a:pt x="8" y="1"/>
                      <a:pt x="6" y="0"/>
                    </a:cubicBezTo>
                    <a:cubicBezTo>
                      <a:pt x="4" y="4"/>
                      <a:pt x="3" y="8"/>
                      <a:pt x="0" y="12"/>
                    </a:cubicBezTo>
                    <a:cubicBezTo>
                      <a:pt x="2" y="13"/>
                      <a:pt x="5" y="15"/>
                      <a:pt x="7" y="17"/>
                    </a:cubicBezTo>
                    <a:cubicBezTo>
                      <a:pt x="9" y="16"/>
                      <a:pt x="10" y="13"/>
                      <a:pt x="1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825"/>
              <p:cNvSpPr/>
              <p:nvPr/>
            </p:nvSpPr>
            <p:spPr bwMode="auto">
              <a:xfrm>
                <a:off x="1595" y="2488"/>
                <a:ext cx="33" cy="42"/>
              </a:xfrm>
              <a:custGeom>
                <a:gdLst>
                  <a:gd name="T0" fmla="*/ 14 w 14"/>
                  <a:gd name="T1" fmla="*/ 7 h 18"/>
                  <a:gd name="T2" fmla="*/ 10 w 14"/>
                  <a:gd name="T3" fmla="*/ 0 h 18"/>
                  <a:gd name="T4" fmla="*/ 0 w 14"/>
                  <a:gd name="T5" fmla="*/ 17 h 18"/>
                  <a:gd name="T6" fmla="*/ 5 w 14"/>
                  <a:gd name="T7" fmla="*/ 18 h 18"/>
                  <a:gd name="T8" fmla="*/ 5 w 14"/>
                  <a:gd name="T9" fmla="*/ 18 h 18"/>
                  <a:gd name="T10" fmla="*/ 14 w 14"/>
                  <a:gd name="T11" fmla="*/ 7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8">
                    <a:moveTo>
                      <a:pt x="14" y="7"/>
                    </a:moveTo>
                    <a:cubicBezTo>
                      <a:pt x="13" y="5"/>
                      <a:pt x="12" y="2"/>
                      <a:pt x="10" y="0"/>
                    </a:cubicBezTo>
                    <a:cubicBezTo>
                      <a:pt x="3" y="2"/>
                      <a:pt x="0" y="10"/>
                      <a:pt x="0" y="17"/>
                    </a:cubicBezTo>
                    <a:cubicBezTo>
                      <a:pt x="1" y="17"/>
                      <a:pt x="3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2"/>
                      <a:pt x="9" y="8"/>
                      <a:pt x="14" y="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826"/>
              <p:cNvSpPr/>
              <p:nvPr/>
            </p:nvSpPr>
            <p:spPr bwMode="auto">
              <a:xfrm>
                <a:off x="1550" y="2438"/>
                <a:ext cx="52" cy="87"/>
              </a:xfrm>
              <a:custGeom>
                <a:gdLst>
                  <a:gd name="T0" fmla="*/ 22 w 22"/>
                  <a:gd name="T1" fmla="*/ 11 h 37"/>
                  <a:gd name="T2" fmla="*/ 12 w 22"/>
                  <a:gd name="T3" fmla="*/ 0 h 37"/>
                  <a:gd name="T4" fmla="*/ 1 w 22"/>
                  <a:gd name="T5" fmla="*/ 17 h 37"/>
                  <a:gd name="T6" fmla="*/ 2 w 22"/>
                  <a:gd name="T7" fmla="*/ 37 h 37"/>
                  <a:gd name="T8" fmla="*/ 2 w 22"/>
                  <a:gd name="T9" fmla="*/ 37 h 37"/>
                  <a:gd name="T10" fmla="*/ 8 w 22"/>
                  <a:gd name="T11" fmla="*/ 37 h 37"/>
                  <a:gd name="T12" fmla="*/ 11 w 22"/>
                  <a:gd name="T13" fmla="*/ 22 h 37"/>
                  <a:gd name="T14" fmla="*/ 22 w 22"/>
                  <a:gd name="T15" fmla="*/ 11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37">
                    <a:moveTo>
                      <a:pt x="22" y="11"/>
                    </a:moveTo>
                    <a:cubicBezTo>
                      <a:pt x="19" y="7"/>
                      <a:pt x="16" y="3"/>
                      <a:pt x="12" y="0"/>
                    </a:cubicBezTo>
                    <a:cubicBezTo>
                      <a:pt x="7" y="5"/>
                      <a:pt x="2" y="10"/>
                      <a:pt x="1" y="17"/>
                    </a:cubicBezTo>
                    <a:cubicBezTo>
                      <a:pt x="0" y="24"/>
                      <a:pt x="0" y="30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4" y="37"/>
                      <a:pt x="6" y="37"/>
                      <a:pt x="8" y="37"/>
                    </a:cubicBezTo>
                    <a:cubicBezTo>
                      <a:pt x="7" y="32"/>
                      <a:pt x="9" y="26"/>
                      <a:pt x="11" y="22"/>
                    </a:cubicBezTo>
                    <a:cubicBezTo>
                      <a:pt x="14" y="18"/>
                      <a:pt x="18" y="13"/>
                      <a:pt x="22" y="1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827"/>
              <p:cNvSpPr/>
              <p:nvPr/>
            </p:nvSpPr>
            <p:spPr bwMode="auto">
              <a:xfrm>
                <a:off x="1566" y="2469"/>
                <a:ext cx="50" cy="59"/>
              </a:xfrm>
              <a:custGeom>
                <a:gdLst>
                  <a:gd name="T0" fmla="*/ 21 w 21"/>
                  <a:gd name="T1" fmla="*/ 7 h 25"/>
                  <a:gd name="T2" fmla="*/ 16 w 21"/>
                  <a:gd name="T3" fmla="*/ 0 h 25"/>
                  <a:gd name="T4" fmla="*/ 3 w 21"/>
                  <a:gd name="T5" fmla="*/ 24 h 25"/>
                  <a:gd name="T6" fmla="*/ 10 w 21"/>
                  <a:gd name="T7" fmla="*/ 25 h 25"/>
                  <a:gd name="T8" fmla="*/ 21 w 21"/>
                  <a:gd name="T9" fmla="*/ 7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21" y="7"/>
                    </a:moveTo>
                    <a:cubicBezTo>
                      <a:pt x="20" y="4"/>
                      <a:pt x="18" y="2"/>
                      <a:pt x="16" y="0"/>
                    </a:cubicBezTo>
                    <a:cubicBezTo>
                      <a:pt x="8" y="4"/>
                      <a:pt x="0" y="14"/>
                      <a:pt x="3" y="24"/>
                    </a:cubicBezTo>
                    <a:cubicBezTo>
                      <a:pt x="5" y="24"/>
                      <a:pt x="8" y="24"/>
                      <a:pt x="10" y="25"/>
                    </a:cubicBezTo>
                    <a:cubicBezTo>
                      <a:pt x="10" y="18"/>
                      <a:pt x="14" y="9"/>
                      <a:pt x="21" y="7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828"/>
              <p:cNvSpPr/>
              <p:nvPr/>
            </p:nvSpPr>
            <p:spPr bwMode="auto">
              <a:xfrm>
                <a:off x="1512" y="2442"/>
                <a:ext cx="17" cy="24"/>
              </a:xfrm>
              <a:custGeom>
                <a:gdLst>
                  <a:gd name="T0" fmla="*/ 6 w 7"/>
                  <a:gd name="T1" fmla="*/ 10 h 10"/>
                  <a:gd name="T2" fmla="*/ 6 w 7"/>
                  <a:gd name="T3" fmla="*/ 9 h 10"/>
                  <a:gd name="T4" fmla="*/ 7 w 7"/>
                  <a:gd name="T5" fmla="*/ 2 h 10"/>
                  <a:gd name="T6" fmla="*/ 0 w 7"/>
                  <a:gd name="T7" fmla="*/ 0 h 10"/>
                  <a:gd name="T8" fmla="*/ 0 w 7"/>
                  <a:gd name="T9" fmla="*/ 9 h 10"/>
                  <a:gd name="T10" fmla="*/ 6 w 7"/>
                  <a:gd name="T11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6" y="10"/>
                    </a:moveTo>
                    <a:cubicBezTo>
                      <a:pt x="6" y="10"/>
                      <a:pt x="6" y="10"/>
                      <a:pt x="6" y="9"/>
                    </a:cubicBezTo>
                    <a:cubicBezTo>
                      <a:pt x="7" y="7"/>
                      <a:pt x="7" y="4"/>
                      <a:pt x="7" y="2"/>
                    </a:cubicBezTo>
                    <a:cubicBezTo>
                      <a:pt x="5" y="1"/>
                      <a:pt x="3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9"/>
                      <a:pt x="4" y="9"/>
                      <a:pt x="6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829"/>
              <p:cNvSpPr/>
              <p:nvPr/>
            </p:nvSpPr>
            <p:spPr bwMode="auto">
              <a:xfrm>
                <a:off x="1529" y="2412"/>
                <a:ext cx="47" cy="116"/>
              </a:xfrm>
              <a:custGeom>
                <a:gdLst>
                  <a:gd name="T0" fmla="*/ 8 w 20"/>
                  <a:gd name="T1" fmla="*/ 27 h 49"/>
                  <a:gd name="T2" fmla="*/ 20 w 20"/>
                  <a:gd name="T3" fmla="*/ 10 h 49"/>
                  <a:gd name="T4" fmla="*/ 7 w 20"/>
                  <a:gd name="T5" fmla="*/ 0 h 49"/>
                  <a:gd name="T6" fmla="*/ 1 w 20"/>
                  <a:gd name="T7" fmla="*/ 23 h 49"/>
                  <a:gd name="T8" fmla="*/ 2 w 20"/>
                  <a:gd name="T9" fmla="*/ 49 h 49"/>
                  <a:gd name="T10" fmla="*/ 6 w 20"/>
                  <a:gd name="T11" fmla="*/ 48 h 49"/>
                  <a:gd name="T12" fmla="*/ 10 w 20"/>
                  <a:gd name="T13" fmla="*/ 48 h 49"/>
                  <a:gd name="T14" fmla="*/ 8 w 20"/>
                  <a:gd name="T15" fmla="*/ 27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9">
                    <a:moveTo>
                      <a:pt x="8" y="27"/>
                    </a:moveTo>
                    <a:cubicBezTo>
                      <a:pt x="10" y="20"/>
                      <a:pt x="15" y="15"/>
                      <a:pt x="20" y="10"/>
                    </a:cubicBezTo>
                    <a:cubicBezTo>
                      <a:pt x="16" y="6"/>
                      <a:pt x="12" y="3"/>
                      <a:pt x="7" y="0"/>
                    </a:cubicBezTo>
                    <a:cubicBezTo>
                      <a:pt x="3" y="7"/>
                      <a:pt x="2" y="15"/>
                      <a:pt x="1" y="23"/>
                    </a:cubicBezTo>
                    <a:cubicBezTo>
                      <a:pt x="0" y="32"/>
                      <a:pt x="1" y="40"/>
                      <a:pt x="2" y="49"/>
                    </a:cubicBezTo>
                    <a:cubicBezTo>
                      <a:pt x="3" y="49"/>
                      <a:pt x="5" y="48"/>
                      <a:pt x="6" y="48"/>
                    </a:cubicBezTo>
                    <a:cubicBezTo>
                      <a:pt x="7" y="48"/>
                      <a:pt x="9" y="48"/>
                      <a:pt x="10" y="48"/>
                    </a:cubicBezTo>
                    <a:cubicBezTo>
                      <a:pt x="7" y="41"/>
                      <a:pt x="7" y="34"/>
                      <a:pt x="8" y="2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830"/>
              <p:cNvSpPr/>
              <p:nvPr/>
            </p:nvSpPr>
            <p:spPr bwMode="auto">
              <a:xfrm>
                <a:off x="1611" y="2507"/>
                <a:ext cx="38" cy="37"/>
              </a:xfrm>
              <a:custGeom>
                <a:gdLst>
                  <a:gd name="T0" fmla="*/ 0 w 16"/>
                  <a:gd name="T1" fmla="*/ 10 h 16"/>
                  <a:gd name="T2" fmla="*/ 0 w 16"/>
                  <a:gd name="T3" fmla="*/ 10 h 16"/>
                  <a:gd name="T4" fmla="*/ 16 w 16"/>
                  <a:gd name="T5" fmla="*/ 16 h 16"/>
                  <a:gd name="T6" fmla="*/ 8 w 16"/>
                  <a:gd name="T7" fmla="*/ 0 h 16"/>
                  <a:gd name="T8" fmla="*/ 0 w 16"/>
                  <a:gd name="T9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5" y="12"/>
                      <a:pt x="11" y="14"/>
                      <a:pt x="16" y="16"/>
                    </a:cubicBezTo>
                    <a:cubicBezTo>
                      <a:pt x="14" y="11"/>
                      <a:pt x="11" y="5"/>
                      <a:pt x="8" y="0"/>
                    </a:cubicBezTo>
                    <a:cubicBezTo>
                      <a:pt x="3" y="1"/>
                      <a:pt x="0" y="5"/>
                      <a:pt x="0" y="1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831"/>
              <p:cNvSpPr/>
              <p:nvPr/>
            </p:nvSpPr>
            <p:spPr bwMode="auto">
              <a:xfrm>
                <a:off x="1531" y="2547"/>
                <a:ext cx="28" cy="31"/>
              </a:xfrm>
              <a:custGeom>
                <a:gdLst>
                  <a:gd name="T0" fmla="*/ 0 w 12"/>
                  <a:gd name="T1" fmla="*/ 2 h 13"/>
                  <a:gd name="T2" fmla="*/ 2 w 12"/>
                  <a:gd name="T3" fmla="*/ 13 h 13"/>
                  <a:gd name="T4" fmla="*/ 8 w 12"/>
                  <a:gd name="T5" fmla="*/ 13 h 13"/>
                  <a:gd name="T6" fmla="*/ 11 w 12"/>
                  <a:gd name="T7" fmla="*/ 13 h 13"/>
                  <a:gd name="T8" fmla="*/ 12 w 12"/>
                  <a:gd name="T9" fmla="*/ 0 h 13"/>
                  <a:gd name="T10" fmla="*/ 9 w 12"/>
                  <a:gd name="T11" fmla="*/ 1 h 13"/>
                  <a:gd name="T12" fmla="*/ 0 w 12"/>
                  <a:gd name="T13" fmla="*/ 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3">
                    <a:moveTo>
                      <a:pt x="0" y="2"/>
                    </a:moveTo>
                    <a:cubicBezTo>
                      <a:pt x="0" y="6"/>
                      <a:pt x="1" y="10"/>
                      <a:pt x="2" y="13"/>
                    </a:cubicBezTo>
                    <a:cubicBezTo>
                      <a:pt x="4" y="13"/>
                      <a:pt x="6" y="13"/>
                      <a:pt x="8" y="13"/>
                    </a:cubicBezTo>
                    <a:cubicBezTo>
                      <a:pt x="9" y="13"/>
                      <a:pt x="10" y="13"/>
                      <a:pt x="11" y="13"/>
                    </a:cubicBezTo>
                    <a:cubicBezTo>
                      <a:pt x="11" y="9"/>
                      <a:pt x="11" y="5"/>
                      <a:pt x="12" y="0"/>
                    </a:cubicBezTo>
                    <a:cubicBezTo>
                      <a:pt x="11" y="0"/>
                      <a:pt x="10" y="0"/>
                      <a:pt x="9" y="1"/>
                    </a:cubicBezTo>
                    <a:cubicBezTo>
                      <a:pt x="6" y="1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832"/>
              <p:cNvSpPr/>
              <p:nvPr/>
            </p:nvSpPr>
            <p:spPr bwMode="auto">
              <a:xfrm>
                <a:off x="1656" y="2606"/>
                <a:ext cx="17" cy="36"/>
              </a:xfrm>
              <a:custGeom>
                <a:gdLst>
                  <a:gd name="T0" fmla="*/ 0 w 7"/>
                  <a:gd name="T1" fmla="*/ 5 h 15"/>
                  <a:gd name="T2" fmla="*/ 0 w 7"/>
                  <a:gd name="T3" fmla="*/ 5 h 15"/>
                  <a:gd name="T4" fmla="*/ 7 w 7"/>
                  <a:gd name="T5" fmla="*/ 15 h 15"/>
                  <a:gd name="T6" fmla="*/ 5 w 7"/>
                  <a:gd name="T7" fmla="*/ 0 h 15"/>
                  <a:gd name="T8" fmla="*/ 0 w 7"/>
                  <a:gd name="T9" fmla="*/ 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" y="8"/>
                      <a:pt x="5" y="11"/>
                      <a:pt x="7" y="15"/>
                    </a:cubicBezTo>
                    <a:cubicBezTo>
                      <a:pt x="7" y="10"/>
                      <a:pt x="6" y="5"/>
                      <a:pt x="5" y="0"/>
                    </a:cubicBezTo>
                    <a:cubicBezTo>
                      <a:pt x="3" y="2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833"/>
              <p:cNvSpPr/>
              <p:nvPr/>
            </p:nvSpPr>
            <p:spPr bwMode="auto">
              <a:xfrm>
                <a:off x="1512" y="2295"/>
                <a:ext cx="284" cy="465"/>
              </a:xfrm>
              <a:custGeom>
                <a:gdLst>
                  <a:gd name="T0" fmla="*/ 57 w 120"/>
                  <a:gd name="T1" fmla="*/ 71 h 196"/>
                  <a:gd name="T2" fmla="*/ 80 w 120"/>
                  <a:gd name="T3" fmla="*/ 132 h 196"/>
                  <a:gd name="T4" fmla="*/ 79 w 120"/>
                  <a:gd name="T5" fmla="*/ 196 h 196"/>
                  <a:gd name="T6" fmla="*/ 86 w 120"/>
                  <a:gd name="T7" fmla="*/ 189 h 196"/>
                  <a:gd name="T8" fmla="*/ 116 w 120"/>
                  <a:gd name="T9" fmla="*/ 170 h 196"/>
                  <a:gd name="T10" fmla="*/ 117 w 120"/>
                  <a:gd name="T11" fmla="*/ 170 h 196"/>
                  <a:gd name="T12" fmla="*/ 118 w 120"/>
                  <a:gd name="T13" fmla="*/ 171 h 196"/>
                  <a:gd name="T14" fmla="*/ 110 w 120"/>
                  <a:gd name="T15" fmla="*/ 183 h 196"/>
                  <a:gd name="T16" fmla="*/ 112 w 120"/>
                  <a:gd name="T17" fmla="*/ 186 h 196"/>
                  <a:gd name="T18" fmla="*/ 120 w 120"/>
                  <a:gd name="T19" fmla="*/ 179 h 196"/>
                  <a:gd name="T20" fmla="*/ 120 w 120"/>
                  <a:gd name="T21" fmla="*/ 174 h 196"/>
                  <a:gd name="T22" fmla="*/ 119 w 120"/>
                  <a:gd name="T23" fmla="*/ 167 h 196"/>
                  <a:gd name="T24" fmla="*/ 118 w 120"/>
                  <a:gd name="T25" fmla="*/ 152 h 196"/>
                  <a:gd name="T26" fmla="*/ 114 w 120"/>
                  <a:gd name="T27" fmla="*/ 122 h 196"/>
                  <a:gd name="T28" fmla="*/ 108 w 120"/>
                  <a:gd name="T29" fmla="*/ 92 h 196"/>
                  <a:gd name="T30" fmla="*/ 104 w 120"/>
                  <a:gd name="T31" fmla="*/ 76 h 196"/>
                  <a:gd name="T32" fmla="*/ 102 w 120"/>
                  <a:gd name="T33" fmla="*/ 69 h 196"/>
                  <a:gd name="T34" fmla="*/ 101 w 120"/>
                  <a:gd name="T35" fmla="*/ 64 h 196"/>
                  <a:gd name="T36" fmla="*/ 100 w 120"/>
                  <a:gd name="T37" fmla="*/ 64 h 196"/>
                  <a:gd name="T38" fmla="*/ 85 w 120"/>
                  <a:gd name="T39" fmla="*/ 54 h 196"/>
                  <a:gd name="T40" fmla="*/ 83 w 120"/>
                  <a:gd name="T41" fmla="*/ 37 h 196"/>
                  <a:gd name="T42" fmla="*/ 58 w 120"/>
                  <a:gd name="T43" fmla="*/ 15 h 196"/>
                  <a:gd name="T44" fmla="*/ 26 w 120"/>
                  <a:gd name="T45" fmla="*/ 2 h 196"/>
                  <a:gd name="T46" fmla="*/ 0 w 120"/>
                  <a:gd name="T47" fmla="*/ 4 h 196"/>
                  <a:gd name="T48" fmla="*/ 0 w 120"/>
                  <a:gd name="T49" fmla="*/ 25 h 196"/>
                  <a:gd name="T50" fmla="*/ 7 w 120"/>
                  <a:gd name="T51" fmla="*/ 28 h 196"/>
                  <a:gd name="T52" fmla="*/ 57 w 120"/>
                  <a:gd name="T53" fmla="*/ 71 h 19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0" h="196">
                    <a:moveTo>
                      <a:pt x="57" y="71"/>
                    </a:moveTo>
                    <a:cubicBezTo>
                      <a:pt x="69" y="90"/>
                      <a:pt x="76" y="111"/>
                      <a:pt x="80" y="132"/>
                    </a:cubicBezTo>
                    <a:cubicBezTo>
                      <a:pt x="84" y="153"/>
                      <a:pt x="83" y="175"/>
                      <a:pt x="79" y="196"/>
                    </a:cubicBezTo>
                    <a:cubicBezTo>
                      <a:pt x="81" y="194"/>
                      <a:pt x="83" y="192"/>
                      <a:pt x="86" y="189"/>
                    </a:cubicBezTo>
                    <a:cubicBezTo>
                      <a:pt x="95" y="181"/>
                      <a:pt x="105" y="175"/>
                      <a:pt x="116" y="170"/>
                    </a:cubicBezTo>
                    <a:cubicBezTo>
                      <a:pt x="116" y="170"/>
                      <a:pt x="117" y="170"/>
                      <a:pt x="117" y="170"/>
                    </a:cubicBezTo>
                    <a:cubicBezTo>
                      <a:pt x="117" y="170"/>
                      <a:pt x="118" y="171"/>
                      <a:pt x="118" y="171"/>
                    </a:cubicBezTo>
                    <a:cubicBezTo>
                      <a:pt x="114" y="175"/>
                      <a:pt x="112" y="179"/>
                      <a:pt x="110" y="183"/>
                    </a:cubicBezTo>
                    <a:cubicBezTo>
                      <a:pt x="111" y="184"/>
                      <a:pt x="112" y="185"/>
                      <a:pt x="112" y="186"/>
                    </a:cubicBezTo>
                    <a:cubicBezTo>
                      <a:pt x="114" y="184"/>
                      <a:pt x="117" y="181"/>
                      <a:pt x="120" y="179"/>
                    </a:cubicBezTo>
                    <a:cubicBezTo>
                      <a:pt x="120" y="178"/>
                      <a:pt x="120" y="176"/>
                      <a:pt x="120" y="174"/>
                    </a:cubicBezTo>
                    <a:cubicBezTo>
                      <a:pt x="119" y="172"/>
                      <a:pt x="120" y="170"/>
                      <a:pt x="119" y="167"/>
                    </a:cubicBezTo>
                    <a:cubicBezTo>
                      <a:pt x="119" y="162"/>
                      <a:pt x="119" y="157"/>
                      <a:pt x="118" y="152"/>
                    </a:cubicBezTo>
                    <a:cubicBezTo>
                      <a:pt x="117" y="142"/>
                      <a:pt x="116" y="132"/>
                      <a:pt x="114" y="122"/>
                    </a:cubicBezTo>
                    <a:cubicBezTo>
                      <a:pt x="112" y="112"/>
                      <a:pt x="110" y="102"/>
                      <a:pt x="108" y="92"/>
                    </a:cubicBezTo>
                    <a:cubicBezTo>
                      <a:pt x="106" y="87"/>
                      <a:pt x="105" y="82"/>
                      <a:pt x="104" y="76"/>
                    </a:cubicBezTo>
                    <a:cubicBezTo>
                      <a:pt x="103" y="74"/>
                      <a:pt x="103" y="71"/>
                      <a:pt x="102" y="69"/>
                    </a:cubicBezTo>
                    <a:cubicBezTo>
                      <a:pt x="102" y="67"/>
                      <a:pt x="101" y="66"/>
                      <a:pt x="101" y="64"/>
                    </a:cubicBezTo>
                    <a:cubicBezTo>
                      <a:pt x="101" y="64"/>
                      <a:pt x="101" y="64"/>
                      <a:pt x="100" y="64"/>
                    </a:cubicBezTo>
                    <a:cubicBezTo>
                      <a:pt x="94" y="63"/>
                      <a:pt x="89" y="59"/>
                      <a:pt x="85" y="54"/>
                    </a:cubicBezTo>
                    <a:cubicBezTo>
                      <a:pt x="82" y="49"/>
                      <a:pt x="81" y="43"/>
                      <a:pt x="83" y="37"/>
                    </a:cubicBezTo>
                    <a:cubicBezTo>
                      <a:pt x="76" y="28"/>
                      <a:pt x="67" y="21"/>
                      <a:pt x="58" y="15"/>
                    </a:cubicBezTo>
                    <a:cubicBezTo>
                      <a:pt x="49" y="9"/>
                      <a:pt x="38" y="4"/>
                      <a:pt x="26" y="2"/>
                    </a:cubicBezTo>
                    <a:cubicBezTo>
                      <a:pt x="18" y="0"/>
                      <a:pt x="8" y="1"/>
                      <a:pt x="0" y="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26"/>
                      <a:pt x="5" y="27"/>
                      <a:pt x="7" y="28"/>
                    </a:cubicBezTo>
                    <a:cubicBezTo>
                      <a:pt x="27" y="38"/>
                      <a:pt x="45" y="52"/>
                      <a:pt x="57" y="7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834"/>
              <p:cNvSpPr/>
              <p:nvPr/>
            </p:nvSpPr>
            <p:spPr bwMode="auto">
              <a:xfrm>
                <a:off x="1512" y="2580"/>
                <a:ext cx="166" cy="209"/>
              </a:xfrm>
              <a:custGeom>
                <a:gdLst>
                  <a:gd name="T0" fmla="*/ 54 w 70"/>
                  <a:gd name="T1" fmla="*/ 32 h 88"/>
                  <a:gd name="T2" fmla="*/ 58 w 70"/>
                  <a:gd name="T3" fmla="*/ 60 h 88"/>
                  <a:gd name="T4" fmla="*/ 50 w 70"/>
                  <a:gd name="T5" fmla="*/ 88 h 88"/>
                  <a:gd name="T6" fmla="*/ 65 w 70"/>
                  <a:gd name="T7" fmla="*/ 87 h 88"/>
                  <a:gd name="T8" fmla="*/ 68 w 70"/>
                  <a:gd name="T9" fmla="*/ 71 h 88"/>
                  <a:gd name="T10" fmla="*/ 70 w 70"/>
                  <a:gd name="T11" fmla="*/ 47 h 88"/>
                  <a:gd name="T12" fmla="*/ 69 w 70"/>
                  <a:gd name="T13" fmla="*/ 29 h 88"/>
                  <a:gd name="T14" fmla="*/ 59 w 70"/>
                  <a:gd name="T15" fmla="*/ 17 h 88"/>
                  <a:gd name="T16" fmla="*/ 45 w 70"/>
                  <a:gd name="T17" fmla="*/ 7 h 88"/>
                  <a:gd name="T18" fmla="*/ 15 w 70"/>
                  <a:gd name="T19" fmla="*/ 1 h 88"/>
                  <a:gd name="T20" fmla="*/ 0 w 70"/>
                  <a:gd name="T21" fmla="*/ 4 h 88"/>
                  <a:gd name="T22" fmla="*/ 0 w 70"/>
                  <a:gd name="T23" fmla="*/ 12 h 88"/>
                  <a:gd name="T24" fmla="*/ 8 w 70"/>
                  <a:gd name="T25" fmla="*/ 9 h 88"/>
                  <a:gd name="T26" fmla="*/ 54 w 70"/>
                  <a:gd name="T27" fmla="*/ 32 h 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88">
                    <a:moveTo>
                      <a:pt x="54" y="32"/>
                    </a:moveTo>
                    <a:cubicBezTo>
                      <a:pt x="58" y="41"/>
                      <a:pt x="60" y="51"/>
                      <a:pt x="58" y="60"/>
                    </a:cubicBezTo>
                    <a:cubicBezTo>
                      <a:pt x="57" y="70"/>
                      <a:pt x="54" y="79"/>
                      <a:pt x="50" y="88"/>
                    </a:cubicBezTo>
                    <a:cubicBezTo>
                      <a:pt x="55" y="86"/>
                      <a:pt x="60" y="86"/>
                      <a:pt x="65" y="87"/>
                    </a:cubicBezTo>
                    <a:cubicBezTo>
                      <a:pt x="66" y="82"/>
                      <a:pt x="67" y="77"/>
                      <a:pt x="68" y="71"/>
                    </a:cubicBezTo>
                    <a:cubicBezTo>
                      <a:pt x="69" y="63"/>
                      <a:pt x="70" y="55"/>
                      <a:pt x="70" y="47"/>
                    </a:cubicBezTo>
                    <a:cubicBezTo>
                      <a:pt x="70" y="41"/>
                      <a:pt x="69" y="35"/>
                      <a:pt x="69" y="29"/>
                    </a:cubicBezTo>
                    <a:cubicBezTo>
                      <a:pt x="66" y="25"/>
                      <a:pt x="63" y="21"/>
                      <a:pt x="59" y="17"/>
                    </a:cubicBezTo>
                    <a:cubicBezTo>
                      <a:pt x="55" y="12"/>
                      <a:pt x="50" y="10"/>
                      <a:pt x="45" y="7"/>
                    </a:cubicBezTo>
                    <a:cubicBezTo>
                      <a:pt x="36" y="3"/>
                      <a:pt x="25" y="0"/>
                      <a:pt x="15" y="1"/>
                    </a:cubicBezTo>
                    <a:cubicBezTo>
                      <a:pt x="10" y="1"/>
                      <a:pt x="5" y="2"/>
                      <a:pt x="0" y="4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1"/>
                      <a:pt x="5" y="10"/>
                      <a:pt x="8" y="9"/>
                    </a:cubicBezTo>
                    <a:cubicBezTo>
                      <a:pt x="26" y="5"/>
                      <a:pt x="46" y="15"/>
                      <a:pt x="54" y="3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835"/>
              <p:cNvSpPr/>
              <p:nvPr/>
            </p:nvSpPr>
            <p:spPr bwMode="auto">
              <a:xfrm>
                <a:off x="1512" y="2637"/>
                <a:ext cx="114" cy="157"/>
              </a:xfrm>
              <a:custGeom>
                <a:gdLst>
                  <a:gd name="T0" fmla="*/ 32 w 48"/>
                  <a:gd name="T1" fmla="*/ 63 h 66"/>
                  <a:gd name="T2" fmla="*/ 42 w 48"/>
                  <a:gd name="T3" fmla="*/ 19 h 66"/>
                  <a:gd name="T4" fmla="*/ 21 w 48"/>
                  <a:gd name="T5" fmla="*/ 2 h 66"/>
                  <a:gd name="T6" fmla="*/ 0 w 48"/>
                  <a:gd name="T7" fmla="*/ 7 h 66"/>
                  <a:gd name="T8" fmla="*/ 0 w 48"/>
                  <a:gd name="T9" fmla="*/ 32 h 66"/>
                  <a:gd name="T10" fmla="*/ 16 w 48"/>
                  <a:gd name="T11" fmla="*/ 30 h 66"/>
                  <a:gd name="T12" fmla="*/ 6 w 48"/>
                  <a:gd name="T13" fmla="*/ 29 h 66"/>
                  <a:gd name="T14" fmla="*/ 2 w 48"/>
                  <a:gd name="T15" fmla="*/ 19 h 66"/>
                  <a:gd name="T16" fmla="*/ 20 w 48"/>
                  <a:gd name="T17" fmla="*/ 9 h 66"/>
                  <a:gd name="T18" fmla="*/ 31 w 48"/>
                  <a:gd name="T19" fmla="*/ 27 h 66"/>
                  <a:gd name="T20" fmla="*/ 22 w 48"/>
                  <a:gd name="T21" fmla="*/ 44 h 66"/>
                  <a:gd name="T22" fmla="*/ 4 w 48"/>
                  <a:gd name="T23" fmla="*/ 48 h 66"/>
                  <a:gd name="T24" fmla="*/ 0 w 48"/>
                  <a:gd name="T25" fmla="*/ 47 h 66"/>
                  <a:gd name="T26" fmla="*/ 0 w 48"/>
                  <a:gd name="T27" fmla="*/ 66 h 66"/>
                  <a:gd name="T28" fmla="*/ 17 w 48"/>
                  <a:gd name="T29" fmla="*/ 59 h 66"/>
                  <a:gd name="T30" fmla="*/ 32 w 48"/>
                  <a:gd name="T31" fmla="*/ 63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8" h="66">
                    <a:moveTo>
                      <a:pt x="32" y="63"/>
                    </a:moveTo>
                    <a:cubicBezTo>
                      <a:pt x="41" y="51"/>
                      <a:pt x="48" y="33"/>
                      <a:pt x="42" y="19"/>
                    </a:cubicBezTo>
                    <a:cubicBezTo>
                      <a:pt x="39" y="10"/>
                      <a:pt x="30" y="3"/>
                      <a:pt x="21" y="2"/>
                    </a:cubicBezTo>
                    <a:cubicBezTo>
                      <a:pt x="14" y="0"/>
                      <a:pt x="5" y="2"/>
                      <a:pt x="0" y="7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5" y="36"/>
                      <a:pt x="14" y="37"/>
                      <a:pt x="16" y="30"/>
                    </a:cubicBezTo>
                    <a:cubicBezTo>
                      <a:pt x="13" y="31"/>
                      <a:pt x="9" y="31"/>
                      <a:pt x="6" y="29"/>
                    </a:cubicBezTo>
                    <a:cubicBezTo>
                      <a:pt x="4" y="27"/>
                      <a:pt x="2" y="23"/>
                      <a:pt x="2" y="19"/>
                    </a:cubicBezTo>
                    <a:cubicBezTo>
                      <a:pt x="3" y="11"/>
                      <a:pt x="12" y="6"/>
                      <a:pt x="20" y="9"/>
                    </a:cubicBezTo>
                    <a:cubicBezTo>
                      <a:pt x="27" y="11"/>
                      <a:pt x="32" y="19"/>
                      <a:pt x="31" y="27"/>
                    </a:cubicBezTo>
                    <a:cubicBezTo>
                      <a:pt x="31" y="34"/>
                      <a:pt x="27" y="40"/>
                      <a:pt x="22" y="44"/>
                    </a:cubicBezTo>
                    <a:cubicBezTo>
                      <a:pt x="16" y="48"/>
                      <a:pt x="10" y="49"/>
                      <a:pt x="4" y="48"/>
                    </a:cubicBezTo>
                    <a:cubicBezTo>
                      <a:pt x="3" y="48"/>
                      <a:pt x="1" y="47"/>
                      <a:pt x="0" y="47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5" y="62"/>
                      <a:pt x="11" y="59"/>
                      <a:pt x="17" y="59"/>
                    </a:cubicBezTo>
                    <a:cubicBezTo>
                      <a:pt x="23" y="59"/>
                      <a:pt x="28" y="60"/>
                      <a:pt x="32" y="6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836"/>
              <p:cNvSpPr/>
              <p:nvPr/>
            </p:nvSpPr>
            <p:spPr bwMode="auto">
              <a:xfrm>
                <a:off x="1708" y="2336"/>
                <a:ext cx="112" cy="116"/>
              </a:xfrm>
              <a:custGeom>
                <a:gdLst>
                  <a:gd name="T0" fmla="*/ 46 w 47"/>
                  <a:gd name="T1" fmla="*/ 28 h 49"/>
                  <a:gd name="T2" fmla="*/ 17 w 47"/>
                  <a:gd name="T3" fmla="*/ 3 h 49"/>
                  <a:gd name="T4" fmla="*/ 2 w 47"/>
                  <a:gd name="T5" fmla="*/ 17 h 49"/>
                  <a:gd name="T6" fmla="*/ 4 w 47"/>
                  <a:gd name="T7" fmla="*/ 36 h 49"/>
                  <a:gd name="T8" fmla="*/ 17 w 47"/>
                  <a:gd name="T9" fmla="*/ 45 h 49"/>
                  <a:gd name="T10" fmla="*/ 46 w 47"/>
                  <a:gd name="T11" fmla="*/ 28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49">
                    <a:moveTo>
                      <a:pt x="46" y="28"/>
                    </a:moveTo>
                    <a:cubicBezTo>
                      <a:pt x="47" y="12"/>
                      <a:pt x="31" y="0"/>
                      <a:pt x="17" y="3"/>
                    </a:cubicBezTo>
                    <a:cubicBezTo>
                      <a:pt x="10" y="5"/>
                      <a:pt x="5" y="10"/>
                      <a:pt x="2" y="17"/>
                    </a:cubicBezTo>
                    <a:cubicBezTo>
                      <a:pt x="0" y="23"/>
                      <a:pt x="0" y="31"/>
                      <a:pt x="4" y="36"/>
                    </a:cubicBezTo>
                    <a:cubicBezTo>
                      <a:pt x="7" y="41"/>
                      <a:pt x="11" y="44"/>
                      <a:pt x="17" y="45"/>
                    </a:cubicBezTo>
                    <a:cubicBezTo>
                      <a:pt x="29" y="49"/>
                      <a:pt x="45" y="42"/>
                      <a:pt x="46" y="28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837"/>
              <p:cNvSpPr/>
              <p:nvPr/>
            </p:nvSpPr>
            <p:spPr bwMode="auto">
              <a:xfrm>
                <a:off x="1637" y="2184"/>
                <a:ext cx="119" cy="171"/>
              </a:xfrm>
              <a:custGeom>
                <a:gdLst>
                  <a:gd name="T0" fmla="*/ 40 w 50"/>
                  <a:gd name="T1" fmla="*/ 68 h 72"/>
                  <a:gd name="T2" fmla="*/ 41 w 50"/>
                  <a:gd name="T3" fmla="*/ 68 h 72"/>
                  <a:gd name="T4" fmla="*/ 42 w 50"/>
                  <a:gd name="T5" fmla="*/ 67 h 72"/>
                  <a:gd name="T6" fmla="*/ 48 w 50"/>
                  <a:gd name="T7" fmla="*/ 65 h 72"/>
                  <a:gd name="T8" fmla="*/ 50 w 50"/>
                  <a:gd name="T9" fmla="*/ 65 h 72"/>
                  <a:gd name="T10" fmla="*/ 33 w 50"/>
                  <a:gd name="T11" fmla="*/ 31 h 72"/>
                  <a:gd name="T12" fmla="*/ 14 w 50"/>
                  <a:gd name="T13" fmla="*/ 0 h 72"/>
                  <a:gd name="T14" fmla="*/ 0 w 50"/>
                  <a:gd name="T15" fmla="*/ 9 h 72"/>
                  <a:gd name="T16" fmla="*/ 18 w 50"/>
                  <a:gd name="T17" fmla="*/ 38 h 72"/>
                  <a:gd name="T18" fmla="*/ 36 w 50"/>
                  <a:gd name="T19" fmla="*/ 72 h 72"/>
                  <a:gd name="T20" fmla="*/ 40 w 50"/>
                  <a:gd name="T21" fmla="*/ 68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72">
                    <a:moveTo>
                      <a:pt x="40" y="68"/>
                    </a:move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2" y="67"/>
                      <a:pt x="42" y="67"/>
                    </a:cubicBezTo>
                    <a:cubicBezTo>
                      <a:pt x="44" y="66"/>
                      <a:pt x="46" y="66"/>
                      <a:pt x="48" y="65"/>
                    </a:cubicBezTo>
                    <a:cubicBezTo>
                      <a:pt x="49" y="65"/>
                      <a:pt x="49" y="65"/>
                      <a:pt x="50" y="65"/>
                    </a:cubicBezTo>
                    <a:cubicBezTo>
                      <a:pt x="45" y="53"/>
                      <a:pt x="39" y="43"/>
                      <a:pt x="33" y="31"/>
                    </a:cubicBezTo>
                    <a:cubicBezTo>
                      <a:pt x="27" y="21"/>
                      <a:pt x="20" y="11"/>
                      <a:pt x="14" y="0"/>
                    </a:cubicBezTo>
                    <a:cubicBezTo>
                      <a:pt x="11" y="5"/>
                      <a:pt x="6" y="8"/>
                      <a:pt x="0" y="9"/>
                    </a:cubicBezTo>
                    <a:cubicBezTo>
                      <a:pt x="8" y="18"/>
                      <a:pt x="13" y="28"/>
                      <a:pt x="18" y="38"/>
                    </a:cubicBezTo>
                    <a:cubicBezTo>
                      <a:pt x="24" y="50"/>
                      <a:pt x="30" y="61"/>
                      <a:pt x="36" y="72"/>
                    </a:cubicBezTo>
                    <a:cubicBezTo>
                      <a:pt x="37" y="70"/>
                      <a:pt x="39" y="69"/>
                      <a:pt x="40" y="6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838"/>
              <p:cNvSpPr/>
              <p:nvPr/>
            </p:nvSpPr>
            <p:spPr bwMode="auto">
              <a:xfrm>
                <a:off x="1512" y="2003"/>
                <a:ext cx="92" cy="119"/>
              </a:xfrm>
              <a:custGeom>
                <a:gdLst>
                  <a:gd name="T0" fmla="*/ 28 w 39"/>
                  <a:gd name="T1" fmla="*/ 46 h 50"/>
                  <a:gd name="T2" fmla="*/ 28 w 39"/>
                  <a:gd name="T3" fmla="*/ 46 h 50"/>
                  <a:gd name="T4" fmla="*/ 31 w 39"/>
                  <a:gd name="T5" fmla="*/ 43 h 50"/>
                  <a:gd name="T6" fmla="*/ 39 w 39"/>
                  <a:gd name="T7" fmla="*/ 40 h 50"/>
                  <a:gd name="T8" fmla="*/ 12 w 39"/>
                  <a:gd name="T9" fmla="*/ 12 h 50"/>
                  <a:gd name="T10" fmla="*/ 0 w 39"/>
                  <a:gd name="T11" fmla="*/ 0 h 50"/>
                  <a:gd name="T12" fmla="*/ 0 w 39"/>
                  <a:gd name="T13" fmla="*/ 22 h 50"/>
                  <a:gd name="T14" fmla="*/ 26 w 39"/>
                  <a:gd name="T15" fmla="*/ 50 h 50"/>
                  <a:gd name="T16" fmla="*/ 28 w 39"/>
                  <a:gd name="T17" fmla="*/ 46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50">
                    <a:moveTo>
                      <a:pt x="28" y="46"/>
                    </a:moveTo>
                    <a:cubicBezTo>
                      <a:pt x="28" y="46"/>
                      <a:pt x="28" y="46"/>
                      <a:pt x="28" y="46"/>
                    </a:cubicBezTo>
                    <a:cubicBezTo>
                      <a:pt x="29" y="45"/>
                      <a:pt x="30" y="44"/>
                      <a:pt x="31" y="43"/>
                    </a:cubicBezTo>
                    <a:cubicBezTo>
                      <a:pt x="33" y="42"/>
                      <a:pt x="36" y="41"/>
                      <a:pt x="39" y="40"/>
                    </a:cubicBezTo>
                    <a:cubicBezTo>
                      <a:pt x="30" y="31"/>
                      <a:pt x="21" y="21"/>
                      <a:pt x="12" y="12"/>
                    </a:cubicBezTo>
                    <a:cubicBezTo>
                      <a:pt x="8" y="8"/>
                      <a:pt x="4" y="4"/>
                      <a:pt x="0" y="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8" y="31"/>
                      <a:pt x="17" y="41"/>
                      <a:pt x="26" y="50"/>
                    </a:cubicBezTo>
                    <a:cubicBezTo>
                      <a:pt x="26" y="48"/>
                      <a:pt x="27" y="47"/>
                      <a:pt x="28" y="4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839"/>
              <p:cNvSpPr/>
              <p:nvPr/>
            </p:nvSpPr>
            <p:spPr bwMode="auto">
              <a:xfrm>
                <a:off x="1564" y="2096"/>
                <a:ext cx="111" cy="107"/>
              </a:xfrm>
              <a:custGeom>
                <a:gdLst>
                  <a:gd name="T0" fmla="*/ 44 w 47"/>
                  <a:gd name="T1" fmla="*/ 35 h 45"/>
                  <a:gd name="T2" fmla="*/ 44 w 47"/>
                  <a:gd name="T3" fmla="*/ 35 h 45"/>
                  <a:gd name="T4" fmla="*/ 46 w 47"/>
                  <a:gd name="T5" fmla="*/ 28 h 45"/>
                  <a:gd name="T6" fmla="*/ 41 w 47"/>
                  <a:gd name="T7" fmla="*/ 10 h 45"/>
                  <a:gd name="T8" fmla="*/ 41 w 47"/>
                  <a:gd name="T9" fmla="*/ 9 h 45"/>
                  <a:gd name="T10" fmla="*/ 41 w 47"/>
                  <a:gd name="T11" fmla="*/ 9 h 45"/>
                  <a:gd name="T12" fmla="*/ 33 w 47"/>
                  <a:gd name="T13" fmla="*/ 3 h 45"/>
                  <a:gd name="T14" fmla="*/ 8 w 47"/>
                  <a:gd name="T15" fmla="*/ 8 h 45"/>
                  <a:gd name="T16" fmla="*/ 3 w 47"/>
                  <a:gd name="T17" fmla="*/ 30 h 45"/>
                  <a:gd name="T18" fmla="*/ 25 w 47"/>
                  <a:gd name="T19" fmla="*/ 45 h 45"/>
                  <a:gd name="T20" fmla="*/ 44 w 47"/>
                  <a:gd name="T21" fmla="*/ 35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45">
                    <a:moveTo>
                      <a:pt x="44" y="35"/>
                    </a:moveTo>
                    <a:cubicBezTo>
                      <a:pt x="44" y="35"/>
                      <a:pt x="44" y="35"/>
                      <a:pt x="44" y="35"/>
                    </a:cubicBezTo>
                    <a:cubicBezTo>
                      <a:pt x="45" y="33"/>
                      <a:pt x="46" y="30"/>
                      <a:pt x="46" y="28"/>
                    </a:cubicBezTo>
                    <a:cubicBezTo>
                      <a:pt x="47" y="22"/>
                      <a:pt x="45" y="15"/>
                      <a:pt x="41" y="10"/>
                    </a:cubicBezTo>
                    <a:cubicBezTo>
                      <a:pt x="41" y="10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39" y="7"/>
                      <a:pt x="36" y="5"/>
                      <a:pt x="33" y="3"/>
                    </a:cubicBezTo>
                    <a:cubicBezTo>
                      <a:pt x="25" y="0"/>
                      <a:pt x="14" y="2"/>
                      <a:pt x="8" y="8"/>
                    </a:cubicBezTo>
                    <a:cubicBezTo>
                      <a:pt x="2" y="14"/>
                      <a:pt x="0" y="23"/>
                      <a:pt x="3" y="30"/>
                    </a:cubicBezTo>
                    <a:cubicBezTo>
                      <a:pt x="6" y="40"/>
                      <a:pt x="15" y="45"/>
                      <a:pt x="25" y="45"/>
                    </a:cubicBezTo>
                    <a:cubicBezTo>
                      <a:pt x="32" y="45"/>
                      <a:pt x="40" y="41"/>
                      <a:pt x="44" y="3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840"/>
              <p:cNvSpPr/>
              <p:nvPr/>
            </p:nvSpPr>
            <p:spPr bwMode="auto">
              <a:xfrm>
                <a:off x="1512" y="2820"/>
                <a:ext cx="64" cy="59"/>
              </a:xfrm>
              <a:custGeom>
                <a:gdLst>
                  <a:gd name="T0" fmla="*/ 5 w 27"/>
                  <a:gd name="T1" fmla="*/ 3 h 25"/>
                  <a:gd name="T2" fmla="*/ 0 w 27"/>
                  <a:gd name="T3" fmla="*/ 0 h 25"/>
                  <a:gd name="T4" fmla="*/ 0 w 27"/>
                  <a:gd name="T5" fmla="*/ 20 h 25"/>
                  <a:gd name="T6" fmla="*/ 1 w 27"/>
                  <a:gd name="T7" fmla="*/ 25 h 25"/>
                  <a:gd name="T8" fmla="*/ 12 w 27"/>
                  <a:gd name="T9" fmla="*/ 25 h 25"/>
                  <a:gd name="T10" fmla="*/ 17 w 27"/>
                  <a:gd name="T11" fmla="*/ 25 h 25"/>
                  <a:gd name="T12" fmla="*/ 27 w 27"/>
                  <a:gd name="T13" fmla="*/ 25 h 25"/>
                  <a:gd name="T14" fmla="*/ 5 w 27"/>
                  <a:gd name="T15" fmla="*/ 3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5">
                    <a:moveTo>
                      <a:pt x="5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1"/>
                      <a:pt x="1" y="23"/>
                      <a:pt x="1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3" y="24"/>
                      <a:pt x="15" y="24"/>
                      <a:pt x="1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1" y="17"/>
                      <a:pt x="13" y="9"/>
                      <a:pt x="5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841"/>
              <p:cNvSpPr/>
              <p:nvPr/>
            </p:nvSpPr>
            <p:spPr bwMode="auto">
              <a:xfrm>
                <a:off x="1562" y="2547"/>
                <a:ext cx="28" cy="33"/>
              </a:xfrm>
              <a:custGeom>
                <a:gdLst>
                  <a:gd name="T0" fmla="*/ 0 w 12"/>
                  <a:gd name="T1" fmla="*/ 0 h 14"/>
                  <a:gd name="T2" fmla="*/ 0 w 12"/>
                  <a:gd name="T3" fmla="*/ 13 h 14"/>
                  <a:gd name="T4" fmla="*/ 9 w 12"/>
                  <a:gd name="T5" fmla="*/ 14 h 14"/>
                  <a:gd name="T6" fmla="*/ 12 w 12"/>
                  <a:gd name="T7" fmla="*/ 2 h 14"/>
                  <a:gd name="T8" fmla="*/ 0 w 12"/>
                  <a:gd name="T9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0"/>
                    </a:moveTo>
                    <a:cubicBezTo>
                      <a:pt x="0" y="5"/>
                      <a:pt x="0" y="9"/>
                      <a:pt x="0" y="13"/>
                    </a:cubicBezTo>
                    <a:cubicBezTo>
                      <a:pt x="3" y="13"/>
                      <a:pt x="6" y="14"/>
                      <a:pt x="9" y="14"/>
                    </a:cubicBezTo>
                    <a:cubicBezTo>
                      <a:pt x="11" y="10"/>
                      <a:pt x="11" y="6"/>
                      <a:pt x="12" y="2"/>
                    </a:cubicBezTo>
                    <a:cubicBezTo>
                      <a:pt x="8" y="1"/>
                      <a:pt x="4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842"/>
              <p:cNvSpPr/>
              <p:nvPr/>
            </p:nvSpPr>
            <p:spPr bwMode="auto">
              <a:xfrm>
                <a:off x="1588" y="2552"/>
                <a:ext cx="33" cy="38"/>
              </a:xfrm>
              <a:custGeom>
                <a:gdLst>
                  <a:gd name="T0" fmla="*/ 10 w 14"/>
                  <a:gd name="T1" fmla="*/ 2 h 16"/>
                  <a:gd name="T2" fmla="*/ 3 w 14"/>
                  <a:gd name="T3" fmla="*/ 0 h 16"/>
                  <a:gd name="T4" fmla="*/ 0 w 14"/>
                  <a:gd name="T5" fmla="*/ 13 h 16"/>
                  <a:gd name="T6" fmla="*/ 9 w 14"/>
                  <a:gd name="T7" fmla="*/ 16 h 16"/>
                  <a:gd name="T8" fmla="*/ 14 w 14"/>
                  <a:gd name="T9" fmla="*/ 3 h 16"/>
                  <a:gd name="T10" fmla="*/ 10 w 14"/>
                  <a:gd name="T11" fmla="*/ 2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10" y="2"/>
                    </a:moveTo>
                    <a:cubicBezTo>
                      <a:pt x="8" y="1"/>
                      <a:pt x="5" y="1"/>
                      <a:pt x="3" y="0"/>
                    </a:cubicBezTo>
                    <a:cubicBezTo>
                      <a:pt x="1" y="4"/>
                      <a:pt x="1" y="9"/>
                      <a:pt x="0" y="13"/>
                    </a:cubicBezTo>
                    <a:cubicBezTo>
                      <a:pt x="3" y="13"/>
                      <a:pt x="6" y="15"/>
                      <a:pt x="9" y="16"/>
                    </a:cubicBezTo>
                    <a:cubicBezTo>
                      <a:pt x="10" y="11"/>
                      <a:pt x="12" y="7"/>
                      <a:pt x="14" y="3"/>
                    </a:cubicBezTo>
                    <a:cubicBezTo>
                      <a:pt x="13" y="3"/>
                      <a:pt x="12" y="2"/>
                      <a:pt x="1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843"/>
              <p:cNvSpPr/>
              <p:nvPr/>
            </p:nvSpPr>
            <p:spPr bwMode="auto">
              <a:xfrm>
                <a:off x="1611" y="2561"/>
                <a:ext cx="38" cy="40"/>
              </a:xfrm>
              <a:custGeom>
                <a:gdLst>
                  <a:gd name="T0" fmla="*/ 5 w 16"/>
                  <a:gd name="T1" fmla="*/ 0 h 17"/>
                  <a:gd name="T2" fmla="*/ 0 w 16"/>
                  <a:gd name="T3" fmla="*/ 12 h 17"/>
                  <a:gd name="T4" fmla="*/ 5 w 16"/>
                  <a:gd name="T5" fmla="*/ 15 h 17"/>
                  <a:gd name="T6" fmla="*/ 10 w 16"/>
                  <a:gd name="T7" fmla="*/ 17 h 17"/>
                  <a:gd name="T8" fmla="*/ 16 w 16"/>
                  <a:gd name="T9" fmla="*/ 5 h 17"/>
                  <a:gd name="T10" fmla="*/ 5 w 16"/>
                  <a:gd name="T11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5" y="0"/>
                    </a:moveTo>
                    <a:cubicBezTo>
                      <a:pt x="4" y="4"/>
                      <a:pt x="2" y="8"/>
                      <a:pt x="0" y="12"/>
                    </a:cubicBezTo>
                    <a:cubicBezTo>
                      <a:pt x="2" y="13"/>
                      <a:pt x="4" y="14"/>
                      <a:pt x="5" y="15"/>
                    </a:cubicBezTo>
                    <a:cubicBezTo>
                      <a:pt x="7" y="15"/>
                      <a:pt x="8" y="16"/>
                      <a:pt x="10" y="17"/>
                    </a:cubicBezTo>
                    <a:cubicBezTo>
                      <a:pt x="13" y="14"/>
                      <a:pt x="13" y="9"/>
                      <a:pt x="16" y="5"/>
                    </a:cubicBezTo>
                    <a:cubicBezTo>
                      <a:pt x="13" y="3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844"/>
              <p:cNvSpPr/>
              <p:nvPr/>
            </p:nvSpPr>
            <p:spPr bwMode="auto">
              <a:xfrm>
                <a:off x="1512" y="2552"/>
                <a:ext cx="21" cy="33"/>
              </a:xfrm>
              <a:custGeom>
                <a:gdLst>
                  <a:gd name="T0" fmla="*/ 7 w 9"/>
                  <a:gd name="T1" fmla="*/ 0 h 14"/>
                  <a:gd name="T2" fmla="*/ 0 w 9"/>
                  <a:gd name="T3" fmla="*/ 2 h 14"/>
                  <a:gd name="T4" fmla="*/ 0 w 9"/>
                  <a:gd name="T5" fmla="*/ 14 h 14"/>
                  <a:gd name="T6" fmla="*/ 9 w 9"/>
                  <a:gd name="T7" fmla="*/ 12 h 14"/>
                  <a:gd name="T8" fmla="*/ 7 w 9"/>
                  <a:gd name="T9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7" y="0"/>
                    </a:moveTo>
                    <a:cubicBezTo>
                      <a:pt x="4" y="1"/>
                      <a:pt x="2" y="1"/>
                      <a:pt x="0" y="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" y="13"/>
                      <a:pt x="6" y="12"/>
                      <a:pt x="9" y="12"/>
                    </a:cubicBezTo>
                    <a:cubicBezTo>
                      <a:pt x="7" y="8"/>
                      <a:pt x="6" y="4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845"/>
              <p:cNvSpPr/>
              <p:nvPr/>
            </p:nvSpPr>
            <p:spPr bwMode="auto">
              <a:xfrm>
                <a:off x="1609" y="2836"/>
                <a:ext cx="36" cy="31"/>
              </a:xfrm>
              <a:custGeom>
                <a:gdLst>
                  <a:gd name="T0" fmla="*/ 5 w 15"/>
                  <a:gd name="T1" fmla="*/ 4 h 13"/>
                  <a:gd name="T2" fmla="*/ 0 w 15"/>
                  <a:gd name="T3" fmla="*/ 12 h 13"/>
                  <a:gd name="T4" fmla="*/ 11 w 15"/>
                  <a:gd name="T5" fmla="*/ 13 h 13"/>
                  <a:gd name="T6" fmla="*/ 14 w 15"/>
                  <a:gd name="T7" fmla="*/ 5 h 13"/>
                  <a:gd name="T8" fmla="*/ 15 w 15"/>
                  <a:gd name="T9" fmla="*/ 1 h 13"/>
                  <a:gd name="T10" fmla="*/ 5 w 15"/>
                  <a:gd name="T11" fmla="*/ 4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3">
                    <a:moveTo>
                      <a:pt x="5" y="4"/>
                    </a:moveTo>
                    <a:cubicBezTo>
                      <a:pt x="3" y="6"/>
                      <a:pt x="1" y="9"/>
                      <a:pt x="0" y="12"/>
                    </a:cubicBezTo>
                    <a:cubicBezTo>
                      <a:pt x="4" y="11"/>
                      <a:pt x="8" y="11"/>
                      <a:pt x="11" y="13"/>
                    </a:cubicBezTo>
                    <a:cubicBezTo>
                      <a:pt x="12" y="10"/>
                      <a:pt x="13" y="7"/>
                      <a:pt x="14" y="5"/>
                    </a:cubicBezTo>
                    <a:cubicBezTo>
                      <a:pt x="14" y="4"/>
                      <a:pt x="15" y="2"/>
                      <a:pt x="15" y="1"/>
                    </a:cubicBezTo>
                    <a:cubicBezTo>
                      <a:pt x="12" y="0"/>
                      <a:pt x="8" y="1"/>
                      <a:pt x="5" y="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846"/>
              <p:cNvSpPr/>
              <p:nvPr/>
            </p:nvSpPr>
            <p:spPr bwMode="auto">
              <a:xfrm>
                <a:off x="1590" y="2865"/>
                <a:ext cx="45" cy="14"/>
              </a:xfrm>
              <a:custGeom>
                <a:gdLst>
                  <a:gd name="T0" fmla="*/ 0 w 19"/>
                  <a:gd name="T1" fmla="*/ 6 h 6"/>
                  <a:gd name="T2" fmla="*/ 18 w 19"/>
                  <a:gd name="T3" fmla="*/ 6 h 6"/>
                  <a:gd name="T4" fmla="*/ 19 w 19"/>
                  <a:gd name="T5" fmla="*/ 2 h 6"/>
                  <a:gd name="T6" fmla="*/ 0 w 19"/>
                  <a:gd name="T7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6">
                    <a:moveTo>
                      <a:pt x="0" y="6"/>
                    </a:moveTo>
                    <a:cubicBezTo>
                      <a:pt x="18" y="6"/>
                      <a:pt x="18" y="6"/>
                      <a:pt x="18" y="6"/>
                    </a:cubicBezTo>
                    <a:cubicBezTo>
                      <a:pt x="18" y="5"/>
                      <a:pt x="19" y="3"/>
                      <a:pt x="19" y="2"/>
                    </a:cubicBezTo>
                    <a:cubicBezTo>
                      <a:pt x="13" y="0"/>
                      <a:pt x="6" y="2"/>
                      <a:pt x="0" y="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847"/>
              <p:cNvSpPr/>
              <p:nvPr/>
            </p:nvSpPr>
            <p:spPr bwMode="auto">
              <a:xfrm>
                <a:off x="1583" y="2808"/>
                <a:ext cx="76" cy="71"/>
              </a:xfrm>
              <a:custGeom>
                <a:gdLst>
                  <a:gd name="T0" fmla="*/ 9 w 32"/>
                  <a:gd name="T1" fmla="*/ 25 h 30"/>
                  <a:gd name="T2" fmla="*/ 16 w 32"/>
                  <a:gd name="T3" fmla="*/ 14 h 30"/>
                  <a:gd name="T4" fmla="*/ 27 w 32"/>
                  <a:gd name="T5" fmla="*/ 12 h 30"/>
                  <a:gd name="T6" fmla="*/ 32 w 32"/>
                  <a:gd name="T7" fmla="*/ 3 h 30"/>
                  <a:gd name="T8" fmla="*/ 1 w 32"/>
                  <a:gd name="T9" fmla="*/ 30 h 30"/>
                  <a:gd name="T10" fmla="*/ 1 w 32"/>
                  <a:gd name="T11" fmla="*/ 30 h 30"/>
                  <a:gd name="T12" fmla="*/ 9 w 32"/>
                  <a:gd name="T13" fmla="*/ 25 h 30"/>
                  <a:gd name="T14" fmla="*/ 9 w 32"/>
                  <a:gd name="T15" fmla="*/ 25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0">
                    <a:moveTo>
                      <a:pt x="9" y="25"/>
                    </a:moveTo>
                    <a:cubicBezTo>
                      <a:pt x="11" y="21"/>
                      <a:pt x="13" y="16"/>
                      <a:pt x="16" y="14"/>
                    </a:cubicBezTo>
                    <a:cubicBezTo>
                      <a:pt x="19" y="11"/>
                      <a:pt x="23" y="11"/>
                      <a:pt x="27" y="12"/>
                    </a:cubicBezTo>
                    <a:cubicBezTo>
                      <a:pt x="28" y="9"/>
                      <a:pt x="30" y="6"/>
                      <a:pt x="32" y="3"/>
                    </a:cubicBezTo>
                    <a:cubicBezTo>
                      <a:pt x="16" y="0"/>
                      <a:pt x="0" y="14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3" y="28"/>
                      <a:pt x="6" y="26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848"/>
              <p:cNvSpPr/>
              <p:nvPr/>
            </p:nvSpPr>
            <p:spPr bwMode="auto">
              <a:xfrm>
                <a:off x="1538" y="2825"/>
                <a:ext cx="33" cy="28"/>
              </a:xfrm>
              <a:custGeom>
                <a:gdLst>
                  <a:gd name="T0" fmla="*/ 0 w 14"/>
                  <a:gd name="T1" fmla="*/ 4 h 12"/>
                  <a:gd name="T2" fmla="*/ 3 w 14"/>
                  <a:gd name="T3" fmla="*/ 6 h 12"/>
                  <a:gd name="T4" fmla="*/ 9 w 14"/>
                  <a:gd name="T5" fmla="*/ 12 h 12"/>
                  <a:gd name="T6" fmla="*/ 14 w 14"/>
                  <a:gd name="T7" fmla="*/ 4 h 12"/>
                  <a:gd name="T8" fmla="*/ 0 w 14"/>
                  <a:gd name="T9" fmla="*/ 4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4"/>
                      <a:pt x="2" y="5"/>
                      <a:pt x="3" y="6"/>
                    </a:cubicBezTo>
                    <a:cubicBezTo>
                      <a:pt x="5" y="8"/>
                      <a:pt x="7" y="10"/>
                      <a:pt x="9" y="12"/>
                    </a:cubicBezTo>
                    <a:cubicBezTo>
                      <a:pt x="10" y="9"/>
                      <a:pt x="12" y="6"/>
                      <a:pt x="14" y="4"/>
                    </a:cubicBezTo>
                    <a:cubicBezTo>
                      <a:pt x="9" y="1"/>
                      <a:pt x="4" y="0"/>
                      <a:pt x="0" y="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849"/>
              <p:cNvSpPr/>
              <p:nvPr/>
            </p:nvSpPr>
            <p:spPr bwMode="auto">
              <a:xfrm>
                <a:off x="1564" y="2787"/>
                <a:ext cx="102" cy="92"/>
              </a:xfrm>
              <a:custGeom>
                <a:gdLst>
                  <a:gd name="T0" fmla="*/ 27 w 43"/>
                  <a:gd name="T1" fmla="*/ 2 h 39"/>
                  <a:gd name="T2" fmla="*/ 27 w 43"/>
                  <a:gd name="T3" fmla="*/ 2 h 39"/>
                  <a:gd name="T4" fmla="*/ 26 w 43"/>
                  <a:gd name="T5" fmla="*/ 3 h 39"/>
                  <a:gd name="T6" fmla="*/ 18 w 43"/>
                  <a:gd name="T7" fmla="*/ 7 h 39"/>
                  <a:gd name="T8" fmla="*/ 18 w 43"/>
                  <a:gd name="T9" fmla="*/ 7 h 39"/>
                  <a:gd name="T10" fmla="*/ 0 w 43"/>
                  <a:gd name="T11" fmla="*/ 30 h 39"/>
                  <a:gd name="T12" fmla="*/ 0 w 43"/>
                  <a:gd name="T13" fmla="*/ 30 h 39"/>
                  <a:gd name="T14" fmla="*/ 7 w 43"/>
                  <a:gd name="T15" fmla="*/ 39 h 39"/>
                  <a:gd name="T16" fmla="*/ 40 w 43"/>
                  <a:gd name="T17" fmla="*/ 11 h 39"/>
                  <a:gd name="T18" fmla="*/ 43 w 43"/>
                  <a:gd name="T19" fmla="*/ 2 h 39"/>
                  <a:gd name="T20" fmla="*/ 27 w 43"/>
                  <a:gd name="T21" fmla="*/ 2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9">
                    <a:moveTo>
                      <a:pt x="27" y="2"/>
                    </a:moveTo>
                    <a:cubicBezTo>
                      <a:pt x="27" y="2"/>
                      <a:pt x="27" y="2"/>
                      <a:pt x="27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3" y="4"/>
                      <a:pt x="20" y="5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9" y="12"/>
                      <a:pt x="3" y="21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2" y="33"/>
                      <a:pt x="5" y="36"/>
                      <a:pt x="7" y="39"/>
                    </a:cubicBezTo>
                    <a:cubicBezTo>
                      <a:pt x="7" y="22"/>
                      <a:pt x="24" y="7"/>
                      <a:pt x="40" y="11"/>
                    </a:cubicBezTo>
                    <a:cubicBezTo>
                      <a:pt x="41" y="8"/>
                      <a:pt x="42" y="5"/>
                      <a:pt x="43" y="2"/>
                    </a:cubicBezTo>
                    <a:cubicBezTo>
                      <a:pt x="37" y="0"/>
                      <a:pt x="32" y="1"/>
                      <a:pt x="27" y="2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850"/>
              <p:cNvSpPr/>
              <p:nvPr/>
            </p:nvSpPr>
            <p:spPr bwMode="auto">
              <a:xfrm>
                <a:off x="1526" y="2806"/>
                <a:ext cx="57" cy="26"/>
              </a:xfrm>
              <a:custGeom>
                <a:gdLst>
                  <a:gd name="T0" fmla="*/ 19 w 24"/>
                  <a:gd name="T1" fmla="*/ 11 h 11"/>
                  <a:gd name="T2" fmla="*/ 24 w 24"/>
                  <a:gd name="T3" fmla="*/ 5 h 11"/>
                  <a:gd name="T4" fmla="*/ 11 w 24"/>
                  <a:gd name="T5" fmla="*/ 0 h 11"/>
                  <a:gd name="T6" fmla="*/ 0 w 24"/>
                  <a:gd name="T7" fmla="*/ 7 h 11"/>
                  <a:gd name="T8" fmla="*/ 0 w 24"/>
                  <a:gd name="T9" fmla="*/ 7 h 11"/>
                  <a:gd name="T10" fmla="*/ 4 w 24"/>
                  <a:gd name="T11" fmla="*/ 11 h 11"/>
                  <a:gd name="T12" fmla="*/ 19 w 24"/>
                  <a:gd name="T13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1">
                    <a:moveTo>
                      <a:pt x="19" y="11"/>
                    </a:moveTo>
                    <a:cubicBezTo>
                      <a:pt x="21" y="8"/>
                      <a:pt x="22" y="6"/>
                      <a:pt x="24" y="5"/>
                    </a:cubicBezTo>
                    <a:cubicBezTo>
                      <a:pt x="20" y="2"/>
                      <a:pt x="16" y="0"/>
                      <a:pt x="11" y="0"/>
                    </a:cubicBezTo>
                    <a:cubicBezTo>
                      <a:pt x="6" y="0"/>
                      <a:pt x="2" y="3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2" y="10"/>
                      <a:pt x="4" y="11"/>
                    </a:cubicBezTo>
                    <a:cubicBezTo>
                      <a:pt x="9" y="7"/>
                      <a:pt x="14" y="8"/>
                      <a:pt x="19" y="1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851"/>
              <p:cNvSpPr/>
              <p:nvPr/>
            </p:nvSpPr>
            <p:spPr bwMode="auto">
              <a:xfrm>
                <a:off x="1512" y="2779"/>
                <a:ext cx="90" cy="41"/>
              </a:xfrm>
              <a:custGeom>
                <a:gdLst>
                  <a:gd name="T0" fmla="*/ 4 w 38"/>
                  <a:gd name="T1" fmla="*/ 17 h 17"/>
                  <a:gd name="T2" fmla="*/ 17 w 38"/>
                  <a:gd name="T3" fmla="*/ 10 h 17"/>
                  <a:gd name="T4" fmla="*/ 31 w 38"/>
                  <a:gd name="T5" fmla="*/ 15 h 17"/>
                  <a:gd name="T6" fmla="*/ 38 w 38"/>
                  <a:gd name="T7" fmla="*/ 9 h 17"/>
                  <a:gd name="T8" fmla="*/ 17 w 38"/>
                  <a:gd name="T9" fmla="*/ 1 h 17"/>
                  <a:gd name="T10" fmla="*/ 0 w 38"/>
                  <a:gd name="T11" fmla="*/ 8 h 17"/>
                  <a:gd name="T12" fmla="*/ 0 w 38"/>
                  <a:gd name="T13" fmla="*/ 15 h 17"/>
                  <a:gd name="T14" fmla="*/ 4 w 38"/>
                  <a:gd name="T15" fmla="*/ 17 h 17"/>
                  <a:gd name="T16" fmla="*/ 4 w 38"/>
                  <a:gd name="T17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17">
                    <a:moveTo>
                      <a:pt x="4" y="17"/>
                    </a:moveTo>
                    <a:cubicBezTo>
                      <a:pt x="7" y="13"/>
                      <a:pt x="12" y="10"/>
                      <a:pt x="17" y="10"/>
                    </a:cubicBezTo>
                    <a:cubicBezTo>
                      <a:pt x="22" y="10"/>
                      <a:pt x="27" y="12"/>
                      <a:pt x="31" y="15"/>
                    </a:cubicBezTo>
                    <a:cubicBezTo>
                      <a:pt x="33" y="13"/>
                      <a:pt x="36" y="11"/>
                      <a:pt x="38" y="9"/>
                    </a:cubicBezTo>
                    <a:cubicBezTo>
                      <a:pt x="32" y="3"/>
                      <a:pt x="25" y="0"/>
                      <a:pt x="17" y="1"/>
                    </a:cubicBezTo>
                    <a:cubicBezTo>
                      <a:pt x="10" y="1"/>
                      <a:pt x="5" y="4"/>
                      <a:pt x="0" y="8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3" y="16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852"/>
              <p:cNvSpPr/>
              <p:nvPr/>
            </p:nvSpPr>
            <p:spPr bwMode="auto">
              <a:xfrm>
                <a:off x="1559" y="1441"/>
                <a:ext cx="246" cy="299"/>
              </a:xfrm>
              <a:custGeom>
                <a:gdLst>
                  <a:gd name="T0" fmla="*/ 0 w 104"/>
                  <a:gd name="T1" fmla="*/ 116 h 126"/>
                  <a:gd name="T2" fmla="*/ 0 w 104"/>
                  <a:gd name="T3" fmla="*/ 116 h 126"/>
                  <a:gd name="T4" fmla="*/ 6 w 104"/>
                  <a:gd name="T5" fmla="*/ 126 h 126"/>
                  <a:gd name="T6" fmla="*/ 11 w 104"/>
                  <a:gd name="T7" fmla="*/ 104 h 126"/>
                  <a:gd name="T8" fmla="*/ 26 w 104"/>
                  <a:gd name="T9" fmla="*/ 70 h 126"/>
                  <a:gd name="T10" fmla="*/ 48 w 104"/>
                  <a:gd name="T11" fmla="*/ 40 h 126"/>
                  <a:gd name="T12" fmla="*/ 104 w 104"/>
                  <a:gd name="T13" fmla="*/ 0 h 126"/>
                  <a:gd name="T14" fmla="*/ 85 w 104"/>
                  <a:gd name="T15" fmla="*/ 0 h 126"/>
                  <a:gd name="T16" fmla="*/ 80 w 104"/>
                  <a:gd name="T17" fmla="*/ 2 h 126"/>
                  <a:gd name="T18" fmla="*/ 0 w 104"/>
                  <a:gd name="T19" fmla="*/ 116 h 1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" h="125">
                    <a:moveTo>
                      <a:pt x="0" y="116"/>
                    </a:moveTo>
                    <a:cubicBezTo>
                      <a:pt x="0" y="116"/>
                      <a:pt x="0" y="116"/>
                      <a:pt x="0" y="116"/>
                    </a:cubicBezTo>
                    <a:cubicBezTo>
                      <a:pt x="2" y="120"/>
                      <a:pt x="4" y="123"/>
                      <a:pt x="6" y="126"/>
                    </a:cubicBezTo>
                    <a:cubicBezTo>
                      <a:pt x="8" y="119"/>
                      <a:pt x="9" y="111"/>
                      <a:pt x="11" y="104"/>
                    </a:cubicBezTo>
                    <a:cubicBezTo>
                      <a:pt x="14" y="92"/>
                      <a:pt x="19" y="80"/>
                      <a:pt x="26" y="70"/>
                    </a:cubicBezTo>
                    <a:cubicBezTo>
                      <a:pt x="33" y="59"/>
                      <a:pt x="40" y="49"/>
                      <a:pt x="48" y="40"/>
                    </a:cubicBezTo>
                    <a:cubicBezTo>
                      <a:pt x="63" y="22"/>
                      <a:pt x="84" y="10"/>
                      <a:pt x="104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3" y="1"/>
                      <a:pt x="82" y="2"/>
                      <a:pt x="80" y="2"/>
                    </a:cubicBezTo>
                    <a:cubicBezTo>
                      <a:pt x="39" y="26"/>
                      <a:pt x="6" y="68"/>
                      <a:pt x="0" y="11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853"/>
              <p:cNvSpPr/>
              <p:nvPr/>
            </p:nvSpPr>
            <p:spPr bwMode="auto">
              <a:xfrm>
                <a:off x="2132" y="1441"/>
                <a:ext cx="187" cy="254"/>
              </a:xfrm>
              <a:custGeom>
                <a:gdLst>
                  <a:gd name="T0" fmla="*/ 69 w 79"/>
                  <a:gd name="T1" fmla="*/ 96 h 107"/>
                  <a:gd name="T2" fmla="*/ 69 w 79"/>
                  <a:gd name="T3" fmla="*/ 97 h 107"/>
                  <a:gd name="T4" fmla="*/ 79 w 79"/>
                  <a:gd name="T5" fmla="*/ 107 h 107"/>
                  <a:gd name="T6" fmla="*/ 77 w 79"/>
                  <a:gd name="T7" fmla="*/ 92 h 107"/>
                  <a:gd name="T8" fmla="*/ 73 w 79"/>
                  <a:gd name="T9" fmla="*/ 74 h 107"/>
                  <a:gd name="T10" fmla="*/ 57 w 79"/>
                  <a:gd name="T11" fmla="*/ 44 h 107"/>
                  <a:gd name="T12" fmla="*/ 35 w 79"/>
                  <a:gd name="T13" fmla="*/ 17 h 107"/>
                  <a:gd name="T14" fmla="*/ 14 w 79"/>
                  <a:gd name="T15" fmla="*/ 0 h 107"/>
                  <a:gd name="T16" fmla="*/ 0 w 79"/>
                  <a:gd name="T17" fmla="*/ 0 h 107"/>
                  <a:gd name="T18" fmla="*/ 69 w 79"/>
                  <a:gd name="T19" fmla="*/ 96 h 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9" h="107">
                    <a:moveTo>
                      <a:pt x="69" y="96"/>
                    </a:moveTo>
                    <a:cubicBezTo>
                      <a:pt x="69" y="97"/>
                      <a:pt x="69" y="97"/>
                      <a:pt x="69" y="97"/>
                    </a:cubicBezTo>
                    <a:cubicBezTo>
                      <a:pt x="73" y="99"/>
                      <a:pt x="77" y="103"/>
                      <a:pt x="79" y="107"/>
                    </a:cubicBezTo>
                    <a:cubicBezTo>
                      <a:pt x="79" y="102"/>
                      <a:pt x="78" y="97"/>
                      <a:pt x="77" y="92"/>
                    </a:cubicBezTo>
                    <a:cubicBezTo>
                      <a:pt x="76" y="86"/>
                      <a:pt x="75" y="80"/>
                      <a:pt x="73" y="74"/>
                    </a:cubicBezTo>
                    <a:cubicBezTo>
                      <a:pt x="69" y="63"/>
                      <a:pt x="63" y="53"/>
                      <a:pt x="57" y="44"/>
                    </a:cubicBezTo>
                    <a:cubicBezTo>
                      <a:pt x="51" y="34"/>
                      <a:pt x="44" y="25"/>
                      <a:pt x="35" y="17"/>
                    </a:cubicBezTo>
                    <a:cubicBezTo>
                      <a:pt x="29" y="11"/>
                      <a:pt x="21" y="5"/>
                      <a:pt x="1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6" y="20"/>
                      <a:pt x="64" y="56"/>
                      <a:pt x="69" y="9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854"/>
              <p:cNvSpPr/>
              <p:nvPr/>
            </p:nvSpPr>
            <p:spPr bwMode="auto">
              <a:xfrm>
                <a:off x="1555" y="1600"/>
                <a:ext cx="37" cy="64"/>
              </a:xfrm>
              <a:custGeom>
                <a:gdLst>
                  <a:gd name="T0" fmla="*/ 16 w 16"/>
                  <a:gd name="T1" fmla="*/ 0 h 27"/>
                  <a:gd name="T2" fmla="*/ 2 w 16"/>
                  <a:gd name="T3" fmla="*/ 11 h 27"/>
                  <a:gd name="T4" fmla="*/ 1 w 16"/>
                  <a:gd name="T5" fmla="*/ 20 h 27"/>
                  <a:gd name="T6" fmla="*/ 3 w 16"/>
                  <a:gd name="T7" fmla="*/ 25 h 27"/>
                  <a:gd name="T8" fmla="*/ 5 w 16"/>
                  <a:gd name="T9" fmla="*/ 27 h 27"/>
                  <a:gd name="T10" fmla="*/ 16 w 16"/>
                  <a:gd name="T11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7">
                    <a:moveTo>
                      <a:pt x="16" y="0"/>
                    </a:moveTo>
                    <a:cubicBezTo>
                      <a:pt x="10" y="0"/>
                      <a:pt x="3" y="5"/>
                      <a:pt x="2" y="11"/>
                    </a:cubicBezTo>
                    <a:cubicBezTo>
                      <a:pt x="1" y="14"/>
                      <a:pt x="0" y="17"/>
                      <a:pt x="1" y="20"/>
                    </a:cubicBezTo>
                    <a:cubicBezTo>
                      <a:pt x="2" y="22"/>
                      <a:pt x="2" y="24"/>
                      <a:pt x="3" y="25"/>
                    </a:cubicBezTo>
                    <a:cubicBezTo>
                      <a:pt x="4" y="25"/>
                      <a:pt x="5" y="26"/>
                      <a:pt x="5" y="27"/>
                    </a:cubicBezTo>
                    <a:cubicBezTo>
                      <a:pt x="8" y="18"/>
                      <a:pt x="12" y="9"/>
                      <a:pt x="16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855"/>
              <p:cNvSpPr/>
              <p:nvPr/>
            </p:nvSpPr>
            <p:spPr bwMode="auto">
              <a:xfrm>
                <a:off x="1628" y="1484"/>
                <a:ext cx="47" cy="54"/>
              </a:xfrm>
              <a:custGeom>
                <a:gdLst>
                  <a:gd name="T0" fmla="*/ 20 w 20"/>
                  <a:gd name="T1" fmla="*/ 5 h 23"/>
                  <a:gd name="T2" fmla="*/ 6 w 20"/>
                  <a:gd name="T3" fmla="*/ 3 h 23"/>
                  <a:gd name="T4" fmla="*/ 3 w 20"/>
                  <a:gd name="T5" fmla="*/ 23 h 23"/>
                  <a:gd name="T6" fmla="*/ 20 w 20"/>
                  <a:gd name="T7" fmla="*/ 5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20" y="5"/>
                    </a:moveTo>
                    <a:cubicBezTo>
                      <a:pt x="16" y="2"/>
                      <a:pt x="10" y="0"/>
                      <a:pt x="6" y="3"/>
                    </a:cubicBezTo>
                    <a:cubicBezTo>
                      <a:pt x="0" y="8"/>
                      <a:pt x="1" y="17"/>
                      <a:pt x="3" y="23"/>
                    </a:cubicBezTo>
                    <a:cubicBezTo>
                      <a:pt x="8" y="16"/>
                      <a:pt x="14" y="10"/>
                      <a:pt x="20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856"/>
              <p:cNvSpPr/>
              <p:nvPr/>
            </p:nvSpPr>
            <p:spPr bwMode="auto">
              <a:xfrm>
                <a:off x="1585" y="1538"/>
                <a:ext cx="45" cy="57"/>
              </a:xfrm>
              <a:custGeom>
                <a:gdLst>
                  <a:gd name="T0" fmla="*/ 5 w 19"/>
                  <a:gd name="T1" fmla="*/ 24 h 24"/>
                  <a:gd name="T2" fmla="*/ 14 w 19"/>
                  <a:gd name="T3" fmla="*/ 10 h 24"/>
                  <a:gd name="T4" fmla="*/ 19 w 19"/>
                  <a:gd name="T5" fmla="*/ 2 h 24"/>
                  <a:gd name="T6" fmla="*/ 9 w 19"/>
                  <a:gd name="T7" fmla="*/ 0 h 24"/>
                  <a:gd name="T8" fmla="*/ 1 w 19"/>
                  <a:gd name="T9" fmla="*/ 7 h 24"/>
                  <a:gd name="T10" fmla="*/ 2 w 19"/>
                  <a:gd name="T11" fmla="*/ 18 h 24"/>
                  <a:gd name="T12" fmla="*/ 5 w 19"/>
                  <a:gd name="T13" fmla="*/ 23 h 24"/>
                  <a:gd name="T14" fmla="*/ 5 w 19"/>
                  <a:gd name="T15" fmla="*/ 2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4">
                    <a:moveTo>
                      <a:pt x="5" y="24"/>
                    </a:moveTo>
                    <a:cubicBezTo>
                      <a:pt x="8" y="19"/>
                      <a:pt x="11" y="14"/>
                      <a:pt x="14" y="10"/>
                    </a:cubicBezTo>
                    <a:cubicBezTo>
                      <a:pt x="16" y="7"/>
                      <a:pt x="17" y="4"/>
                      <a:pt x="19" y="2"/>
                    </a:cubicBezTo>
                    <a:cubicBezTo>
                      <a:pt x="16" y="1"/>
                      <a:pt x="13" y="0"/>
                      <a:pt x="9" y="0"/>
                    </a:cubicBezTo>
                    <a:cubicBezTo>
                      <a:pt x="6" y="1"/>
                      <a:pt x="3" y="4"/>
                      <a:pt x="1" y="7"/>
                    </a:cubicBezTo>
                    <a:cubicBezTo>
                      <a:pt x="0" y="11"/>
                      <a:pt x="1" y="15"/>
                      <a:pt x="2" y="18"/>
                    </a:cubicBezTo>
                    <a:cubicBezTo>
                      <a:pt x="3" y="20"/>
                      <a:pt x="4" y="22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857"/>
              <p:cNvSpPr/>
              <p:nvPr/>
            </p:nvSpPr>
            <p:spPr bwMode="auto">
              <a:xfrm>
                <a:off x="2227" y="1474"/>
                <a:ext cx="47" cy="55"/>
              </a:xfrm>
              <a:custGeom>
                <a:gdLst>
                  <a:gd name="T0" fmla="*/ 17 w 20"/>
                  <a:gd name="T1" fmla="*/ 7 h 23"/>
                  <a:gd name="T2" fmla="*/ 0 w 20"/>
                  <a:gd name="T3" fmla="*/ 5 h 23"/>
                  <a:gd name="T4" fmla="*/ 15 w 20"/>
                  <a:gd name="T5" fmla="*/ 23 h 23"/>
                  <a:gd name="T6" fmla="*/ 17 w 20"/>
                  <a:gd name="T7" fmla="*/ 7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7" y="7"/>
                    </a:moveTo>
                    <a:cubicBezTo>
                      <a:pt x="13" y="1"/>
                      <a:pt x="5" y="0"/>
                      <a:pt x="0" y="5"/>
                    </a:cubicBezTo>
                    <a:cubicBezTo>
                      <a:pt x="5" y="11"/>
                      <a:pt x="10" y="17"/>
                      <a:pt x="15" y="23"/>
                    </a:cubicBezTo>
                    <a:cubicBezTo>
                      <a:pt x="19" y="20"/>
                      <a:pt x="20" y="11"/>
                      <a:pt x="17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858"/>
              <p:cNvSpPr/>
              <p:nvPr/>
            </p:nvSpPr>
            <p:spPr bwMode="auto">
              <a:xfrm>
                <a:off x="1675" y="1441"/>
                <a:ext cx="57" cy="50"/>
              </a:xfrm>
              <a:custGeom>
                <a:gdLst>
                  <a:gd name="T0" fmla="*/ 23 w 24"/>
                  <a:gd name="T1" fmla="*/ 5 h 21"/>
                  <a:gd name="T2" fmla="*/ 24 w 24"/>
                  <a:gd name="T3" fmla="*/ 5 h 21"/>
                  <a:gd name="T4" fmla="*/ 15 w 24"/>
                  <a:gd name="T5" fmla="*/ 1 h 21"/>
                  <a:gd name="T6" fmla="*/ 7 w 24"/>
                  <a:gd name="T7" fmla="*/ 1 h 21"/>
                  <a:gd name="T8" fmla="*/ 3 w 24"/>
                  <a:gd name="T9" fmla="*/ 21 h 21"/>
                  <a:gd name="T10" fmla="*/ 23 w 24"/>
                  <a:gd name="T11" fmla="*/ 5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1">
                    <a:moveTo>
                      <a:pt x="23" y="5"/>
                    </a:moveTo>
                    <a:cubicBezTo>
                      <a:pt x="23" y="5"/>
                      <a:pt x="24" y="5"/>
                      <a:pt x="24" y="5"/>
                    </a:cubicBezTo>
                    <a:cubicBezTo>
                      <a:pt x="21" y="4"/>
                      <a:pt x="18" y="2"/>
                      <a:pt x="15" y="1"/>
                    </a:cubicBezTo>
                    <a:cubicBezTo>
                      <a:pt x="13" y="0"/>
                      <a:pt x="9" y="0"/>
                      <a:pt x="7" y="1"/>
                    </a:cubicBezTo>
                    <a:cubicBezTo>
                      <a:pt x="0" y="5"/>
                      <a:pt x="1" y="14"/>
                      <a:pt x="3" y="21"/>
                    </a:cubicBezTo>
                    <a:cubicBezTo>
                      <a:pt x="9" y="15"/>
                      <a:pt x="16" y="10"/>
                      <a:pt x="23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859"/>
              <p:cNvSpPr/>
              <p:nvPr/>
            </p:nvSpPr>
            <p:spPr bwMode="auto">
              <a:xfrm>
                <a:off x="1737" y="1441"/>
                <a:ext cx="14" cy="7"/>
              </a:xfrm>
              <a:custGeom>
                <a:gdLst>
                  <a:gd name="T0" fmla="*/ 0 w 6"/>
                  <a:gd name="T1" fmla="*/ 3 h 3"/>
                  <a:gd name="T2" fmla="*/ 6 w 6"/>
                  <a:gd name="T3" fmla="*/ 0 h 3"/>
                  <a:gd name="T4" fmla="*/ 0 w 6"/>
                  <a:gd name="T5" fmla="*/ 0 h 3"/>
                  <a:gd name="T6" fmla="*/ 0 w 6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860"/>
              <p:cNvSpPr/>
              <p:nvPr/>
            </p:nvSpPr>
            <p:spPr bwMode="auto">
              <a:xfrm>
                <a:off x="2177" y="1441"/>
                <a:ext cx="54" cy="40"/>
              </a:xfrm>
              <a:custGeom>
                <a:gdLst>
                  <a:gd name="T0" fmla="*/ 5 w 23"/>
                  <a:gd name="T1" fmla="*/ 5 h 17"/>
                  <a:gd name="T2" fmla="*/ 19 w 23"/>
                  <a:gd name="T3" fmla="*/ 17 h 17"/>
                  <a:gd name="T4" fmla="*/ 18 w 23"/>
                  <a:gd name="T5" fmla="*/ 0 h 17"/>
                  <a:gd name="T6" fmla="*/ 17 w 23"/>
                  <a:gd name="T7" fmla="*/ 0 h 17"/>
                  <a:gd name="T8" fmla="*/ 3 w 23"/>
                  <a:gd name="T9" fmla="*/ 0 h 17"/>
                  <a:gd name="T10" fmla="*/ 0 w 23"/>
                  <a:gd name="T11" fmla="*/ 2 h 17"/>
                  <a:gd name="T12" fmla="*/ 5 w 23"/>
                  <a:gd name="T13" fmla="*/ 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7">
                    <a:moveTo>
                      <a:pt x="5" y="5"/>
                    </a:moveTo>
                    <a:cubicBezTo>
                      <a:pt x="10" y="9"/>
                      <a:pt x="14" y="13"/>
                      <a:pt x="19" y="17"/>
                    </a:cubicBezTo>
                    <a:cubicBezTo>
                      <a:pt x="23" y="13"/>
                      <a:pt x="23" y="5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2" y="3"/>
                      <a:pt x="3" y="4"/>
                      <a:pt x="5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861"/>
              <p:cNvSpPr/>
              <p:nvPr/>
            </p:nvSpPr>
            <p:spPr bwMode="auto">
              <a:xfrm>
                <a:off x="2172" y="1441"/>
                <a:ext cx="2" cy="0"/>
              </a:xfrm>
              <a:custGeom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862"/>
              <p:cNvSpPr/>
              <p:nvPr/>
            </p:nvSpPr>
            <p:spPr bwMode="auto">
              <a:xfrm>
                <a:off x="1512" y="1968"/>
                <a:ext cx="357" cy="764"/>
              </a:xfrm>
              <a:custGeom>
                <a:gdLst>
                  <a:gd name="T0" fmla="*/ 14 w 151"/>
                  <a:gd name="T1" fmla="*/ 27 h 322"/>
                  <a:gd name="T2" fmla="*/ 40 w 151"/>
                  <a:gd name="T3" fmla="*/ 54 h 322"/>
                  <a:gd name="T4" fmla="*/ 43 w 151"/>
                  <a:gd name="T5" fmla="*/ 54 h 322"/>
                  <a:gd name="T6" fmla="*/ 43 w 151"/>
                  <a:gd name="T7" fmla="*/ 54 h 322"/>
                  <a:gd name="T8" fmla="*/ 51 w 151"/>
                  <a:gd name="T9" fmla="*/ 54 h 322"/>
                  <a:gd name="T10" fmla="*/ 63 w 151"/>
                  <a:gd name="T11" fmla="*/ 60 h 322"/>
                  <a:gd name="T12" fmla="*/ 67 w 151"/>
                  <a:gd name="T13" fmla="*/ 66 h 322"/>
                  <a:gd name="T14" fmla="*/ 68 w 151"/>
                  <a:gd name="T15" fmla="*/ 89 h 322"/>
                  <a:gd name="T16" fmla="*/ 67 w 151"/>
                  <a:gd name="T17" fmla="*/ 90 h 322"/>
                  <a:gd name="T18" fmla="*/ 87 w 151"/>
                  <a:gd name="T19" fmla="*/ 122 h 322"/>
                  <a:gd name="T20" fmla="*/ 105 w 151"/>
                  <a:gd name="T21" fmla="*/ 156 h 322"/>
                  <a:gd name="T22" fmla="*/ 105 w 151"/>
                  <a:gd name="T23" fmla="*/ 156 h 322"/>
                  <a:gd name="T24" fmla="*/ 114 w 151"/>
                  <a:gd name="T25" fmla="*/ 157 h 322"/>
                  <a:gd name="T26" fmla="*/ 127 w 151"/>
                  <a:gd name="T27" fmla="*/ 167 h 322"/>
                  <a:gd name="T28" fmla="*/ 127 w 151"/>
                  <a:gd name="T29" fmla="*/ 168 h 322"/>
                  <a:gd name="T30" fmla="*/ 130 w 151"/>
                  <a:gd name="T31" fmla="*/ 187 h 322"/>
                  <a:gd name="T32" fmla="*/ 123 w 151"/>
                  <a:gd name="T33" fmla="*/ 198 h 322"/>
                  <a:gd name="T34" fmla="*/ 125 w 151"/>
                  <a:gd name="T35" fmla="*/ 204 h 322"/>
                  <a:gd name="T36" fmla="*/ 128 w 151"/>
                  <a:gd name="T37" fmla="*/ 213 h 322"/>
                  <a:gd name="T38" fmla="*/ 133 w 151"/>
                  <a:gd name="T39" fmla="*/ 228 h 322"/>
                  <a:gd name="T40" fmla="*/ 139 w 151"/>
                  <a:gd name="T41" fmla="*/ 259 h 322"/>
                  <a:gd name="T42" fmla="*/ 142 w 151"/>
                  <a:gd name="T43" fmla="*/ 292 h 322"/>
                  <a:gd name="T44" fmla="*/ 142 w 151"/>
                  <a:gd name="T45" fmla="*/ 307 h 322"/>
                  <a:gd name="T46" fmla="*/ 142 w 151"/>
                  <a:gd name="T47" fmla="*/ 322 h 322"/>
                  <a:gd name="T48" fmla="*/ 151 w 151"/>
                  <a:gd name="T49" fmla="*/ 319 h 322"/>
                  <a:gd name="T50" fmla="*/ 151 w 151"/>
                  <a:gd name="T51" fmla="*/ 305 h 322"/>
                  <a:gd name="T52" fmla="*/ 151 w 151"/>
                  <a:gd name="T53" fmla="*/ 290 h 322"/>
                  <a:gd name="T54" fmla="*/ 148 w 151"/>
                  <a:gd name="T55" fmla="*/ 259 h 322"/>
                  <a:gd name="T56" fmla="*/ 143 w 151"/>
                  <a:gd name="T57" fmla="*/ 229 h 322"/>
                  <a:gd name="T58" fmla="*/ 134 w 151"/>
                  <a:gd name="T59" fmla="*/ 199 h 322"/>
                  <a:gd name="T60" fmla="*/ 134 w 151"/>
                  <a:gd name="T61" fmla="*/ 199 h 322"/>
                  <a:gd name="T62" fmla="*/ 134 w 151"/>
                  <a:gd name="T63" fmla="*/ 198 h 322"/>
                  <a:gd name="T64" fmla="*/ 141 w 151"/>
                  <a:gd name="T65" fmla="*/ 181 h 322"/>
                  <a:gd name="T66" fmla="*/ 137 w 151"/>
                  <a:gd name="T67" fmla="*/ 165 h 322"/>
                  <a:gd name="T68" fmla="*/ 112 w 151"/>
                  <a:gd name="T69" fmla="*/ 147 h 322"/>
                  <a:gd name="T70" fmla="*/ 111 w 151"/>
                  <a:gd name="T71" fmla="*/ 146 h 322"/>
                  <a:gd name="T72" fmla="*/ 111 w 151"/>
                  <a:gd name="T73" fmla="*/ 146 h 322"/>
                  <a:gd name="T74" fmla="*/ 110 w 151"/>
                  <a:gd name="T75" fmla="*/ 144 h 322"/>
                  <a:gd name="T76" fmla="*/ 110 w 151"/>
                  <a:gd name="T77" fmla="*/ 143 h 322"/>
                  <a:gd name="T78" fmla="*/ 79 w 151"/>
                  <a:gd name="T79" fmla="*/ 89 h 322"/>
                  <a:gd name="T80" fmla="*/ 80 w 151"/>
                  <a:gd name="T81" fmla="*/ 88 h 322"/>
                  <a:gd name="T82" fmla="*/ 73 w 151"/>
                  <a:gd name="T83" fmla="*/ 56 h 322"/>
                  <a:gd name="T84" fmla="*/ 44 w 151"/>
                  <a:gd name="T85" fmla="*/ 44 h 322"/>
                  <a:gd name="T86" fmla="*/ 43 w 151"/>
                  <a:gd name="T87" fmla="*/ 43 h 322"/>
                  <a:gd name="T88" fmla="*/ 33 w 151"/>
                  <a:gd name="T89" fmla="*/ 34 h 322"/>
                  <a:gd name="T90" fmla="*/ 22 w 151"/>
                  <a:gd name="T91" fmla="*/ 22 h 322"/>
                  <a:gd name="T92" fmla="*/ 10 w 151"/>
                  <a:gd name="T93" fmla="*/ 11 h 322"/>
                  <a:gd name="T94" fmla="*/ 0 w 151"/>
                  <a:gd name="T95" fmla="*/ 0 h 322"/>
                  <a:gd name="T96" fmla="*/ 0 w 151"/>
                  <a:gd name="T97" fmla="*/ 12 h 322"/>
                  <a:gd name="T98" fmla="*/ 1 w 151"/>
                  <a:gd name="T99" fmla="*/ 13 h 322"/>
                  <a:gd name="T100" fmla="*/ 14 w 151"/>
                  <a:gd name="T101" fmla="*/ 27 h 3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1" h="322">
                    <a:moveTo>
                      <a:pt x="14" y="27"/>
                    </a:moveTo>
                    <a:cubicBezTo>
                      <a:pt x="23" y="36"/>
                      <a:pt x="32" y="45"/>
                      <a:pt x="40" y="54"/>
                    </a:cubicBezTo>
                    <a:cubicBezTo>
                      <a:pt x="41" y="54"/>
                      <a:pt x="42" y="54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6" y="54"/>
                      <a:pt x="49" y="54"/>
                      <a:pt x="51" y="54"/>
                    </a:cubicBezTo>
                    <a:cubicBezTo>
                      <a:pt x="56" y="55"/>
                      <a:pt x="60" y="57"/>
                      <a:pt x="63" y="60"/>
                    </a:cubicBezTo>
                    <a:cubicBezTo>
                      <a:pt x="64" y="62"/>
                      <a:pt x="66" y="64"/>
                      <a:pt x="67" y="66"/>
                    </a:cubicBezTo>
                    <a:cubicBezTo>
                      <a:pt x="71" y="73"/>
                      <a:pt x="72" y="82"/>
                      <a:pt x="68" y="89"/>
                    </a:cubicBezTo>
                    <a:cubicBezTo>
                      <a:pt x="68" y="89"/>
                      <a:pt x="68" y="90"/>
                      <a:pt x="67" y="90"/>
                    </a:cubicBezTo>
                    <a:cubicBezTo>
                      <a:pt x="74" y="100"/>
                      <a:pt x="81" y="111"/>
                      <a:pt x="87" y="122"/>
                    </a:cubicBezTo>
                    <a:cubicBezTo>
                      <a:pt x="94" y="133"/>
                      <a:pt x="100" y="144"/>
                      <a:pt x="105" y="156"/>
                    </a:cubicBezTo>
                    <a:cubicBezTo>
                      <a:pt x="105" y="156"/>
                      <a:pt x="105" y="156"/>
                      <a:pt x="105" y="156"/>
                    </a:cubicBezTo>
                    <a:cubicBezTo>
                      <a:pt x="108" y="156"/>
                      <a:pt x="111" y="157"/>
                      <a:pt x="114" y="157"/>
                    </a:cubicBezTo>
                    <a:cubicBezTo>
                      <a:pt x="119" y="159"/>
                      <a:pt x="124" y="162"/>
                      <a:pt x="127" y="167"/>
                    </a:cubicBezTo>
                    <a:cubicBezTo>
                      <a:pt x="127" y="167"/>
                      <a:pt x="127" y="167"/>
                      <a:pt x="127" y="168"/>
                    </a:cubicBezTo>
                    <a:cubicBezTo>
                      <a:pt x="130" y="173"/>
                      <a:pt x="132" y="180"/>
                      <a:pt x="130" y="187"/>
                    </a:cubicBezTo>
                    <a:cubicBezTo>
                      <a:pt x="129" y="191"/>
                      <a:pt x="127" y="195"/>
                      <a:pt x="123" y="198"/>
                    </a:cubicBezTo>
                    <a:cubicBezTo>
                      <a:pt x="124" y="200"/>
                      <a:pt x="125" y="202"/>
                      <a:pt x="125" y="204"/>
                    </a:cubicBezTo>
                    <a:cubicBezTo>
                      <a:pt x="126" y="207"/>
                      <a:pt x="127" y="210"/>
                      <a:pt x="128" y="213"/>
                    </a:cubicBezTo>
                    <a:cubicBezTo>
                      <a:pt x="129" y="218"/>
                      <a:pt x="131" y="223"/>
                      <a:pt x="133" y="228"/>
                    </a:cubicBezTo>
                    <a:cubicBezTo>
                      <a:pt x="135" y="238"/>
                      <a:pt x="137" y="249"/>
                      <a:pt x="139" y="259"/>
                    </a:cubicBezTo>
                    <a:cubicBezTo>
                      <a:pt x="140" y="270"/>
                      <a:pt x="141" y="281"/>
                      <a:pt x="142" y="292"/>
                    </a:cubicBezTo>
                    <a:cubicBezTo>
                      <a:pt x="142" y="297"/>
                      <a:pt x="142" y="302"/>
                      <a:pt x="142" y="307"/>
                    </a:cubicBezTo>
                    <a:cubicBezTo>
                      <a:pt x="142" y="312"/>
                      <a:pt x="142" y="317"/>
                      <a:pt x="142" y="322"/>
                    </a:cubicBezTo>
                    <a:cubicBezTo>
                      <a:pt x="144" y="320"/>
                      <a:pt x="148" y="319"/>
                      <a:pt x="151" y="319"/>
                    </a:cubicBezTo>
                    <a:cubicBezTo>
                      <a:pt x="151" y="314"/>
                      <a:pt x="151" y="310"/>
                      <a:pt x="151" y="305"/>
                    </a:cubicBezTo>
                    <a:cubicBezTo>
                      <a:pt x="151" y="300"/>
                      <a:pt x="151" y="295"/>
                      <a:pt x="151" y="290"/>
                    </a:cubicBezTo>
                    <a:cubicBezTo>
                      <a:pt x="150" y="280"/>
                      <a:pt x="149" y="269"/>
                      <a:pt x="148" y="259"/>
                    </a:cubicBezTo>
                    <a:cubicBezTo>
                      <a:pt x="147" y="249"/>
                      <a:pt x="145" y="239"/>
                      <a:pt x="143" y="229"/>
                    </a:cubicBezTo>
                    <a:cubicBezTo>
                      <a:pt x="140" y="219"/>
                      <a:pt x="138" y="209"/>
                      <a:pt x="134" y="199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34" y="198"/>
                      <a:pt x="134" y="198"/>
                      <a:pt x="134" y="198"/>
                    </a:cubicBezTo>
                    <a:cubicBezTo>
                      <a:pt x="137" y="193"/>
                      <a:pt x="140" y="188"/>
                      <a:pt x="141" y="181"/>
                    </a:cubicBezTo>
                    <a:cubicBezTo>
                      <a:pt x="141" y="176"/>
                      <a:pt x="140" y="170"/>
                      <a:pt x="137" y="165"/>
                    </a:cubicBezTo>
                    <a:cubicBezTo>
                      <a:pt x="133" y="155"/>
                      <a:pt x="123" y="146"/>
                      <a:pt x="112" y="147"/>
                    </a:cubicBezTo>
                    <a:cubicBezTo>
                      <a:pt x="112" y="147"/>
                      <a:pt x="111" y="147"/>
                      <a:pt x="111" y="146"/>
                    </a:cubicBezTo>
                    <a:cubicBezTo>
                      <a:pt x="111" y="146"/>
                      <a:pt x="111" y="146"/>
                      <a:pt x="111" y="146"/>
                    </a:cubicBezTo>
                    <a:cubicBezTo>
                      <a:pt x="111" y="145"/>
                      <a:pt x="110" y="145"/>
                      <a:pt x="110" y="144"/>
                    </a:cubicBezTo>
                    <a:cubicBezTo>
                      <a:pt x="110" y="144"/>
                      <a:pt x="110" y="143"/>
                      <a:pt x="110" y="143"/>
                    </a:cubicBezTo>
                    <a:cubicBezTo>
                      <a:pt x="101" y="125"/>
                      <a:pt x="90" y="107"/>
                      <a:pt x="79" y="89"/>
                    </a:cubicBezTo>
                    <a:cubicBezTo>
                      <a:pt x="79" y="89"/>
                      <a:pt x="79" y="89"/>
                      <a:pt x="80" y="88"/>
                    </a:cubicBezTo>
                    <a:cubicBezTo>
                      <a:pt x="82" y="77"/>
                      <a:pt x="81" y="65"/>
                      <a:pt x="73" y="56"/>
                    </a:cubicBezTo>
                    <a:cubicBezTo>
                      <a:pt x="66" y="48"/>
                      <a:pt x="55" y="40"/>
                      <a:pt x="44" y="44"/>
                    </a:cubicBezTo>
                    <a:cubicBezTo>
                      <a:pt x="43" y="44"/>
                      <a:pt x="43" y="44"/>
                      <a:pt x="43" y="43"/>
                    </a:cubicBezTo>
                    <a:cubicBezTo>
                      <a:pt x="39" y="40"/>
                      <a:pt x="36" y="37"/>
                      <a:pt x="33" y="34"/>
                    </a:cubicBezTo>
                    <a:cubicBezTo>
                      <a:pt x="29" y="30"/>
                      <a:pt x="26" y="26"/>
                      <a:pt x="22" y="22"/>
                    </a:cubicBezTo>
                    <a:cubicBezTo>
                      <a:pt x="18" y="18"/>
                      <a:pt x="14" y="15"/>
                      <a:pt x="10" y="11"/>
                    </a:cubicBezTo>
                    <a:cubicBezTo>
                      <a:pt x="7" y="7"/>
                      <a:pt x="4" y="3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3"/>
                      <a:pt x="1" y="13"/>
                    </a:cubicBezTo>
                    <a:cubicBezTo>
                      <a:pt x="5" y="17"/>
                      <a:pt x="10" y="22"/>
                      <a:pt x="14" y="2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863"/>
              <p:cNvSpPr/>
              <p:nvPr/>
            </p:nvSpPr>
            <p:spPr bwMode="auto">
              <a:xfrm>
                <a:off x="2099" y="2628"/>
                <a:ext cx="31" cy="85"/>
              </a:xfrm>
              <a:custGeom>
                <a:gdLst>
                  <a:gd name="T0" fmla="*/ 11 w 13"/>
                  <a:gd name="T1" fmla="*/ 31 h 36"/>
                  <a:gd name="T2" fmla="*/ 13 w 13"/>
                  <a:gd name="T3" fmla="*/ 28 h 36"/>
                  <a:gd name="T4" fmla="*/ 8 w 13"/>
                  <a:gd name="T5" fmla="*/ 12 h 36"/>
                  <a:gd name="T6" fmla="*/ 6 w 13"/>
                  <a:gd name="T7" fmla="*/ 3 h 36"/>
                  <a:gd name="T8" fmla="*/ 5 w 13"/>
                  <a:gd name="T9" fmla="*/ 0 h 36"/>
                  <a:gd name="T10" fmla="*/ 4 w 13"/>
                  <a:gd name="T11" fmla="*/ 2 h 36"/>
                  <a:gd name="T12" fmla="*/ 0 w 13"/>
                  <a:gd name="T13" fmla="*/ 11 h 36"/>
                  <a:gd name="T14" fmla="*/ 5 w 13"/>
                  <a:gd name="T15" fmla="*/ 25 h 36"/>
                  <a:gd name="T16" fmla="*/ 8 w 13"/>
                  <a:gd name="T17" fmla="*/ 36 h 36"/>
                  <a:gd name="T18" fmla="*/ 11 w 13"/>
                  <a:gd name="T19" fmla="*/ 31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36">
                    <a:moveTo>
                      <a:pt x="11" y="31"/>
                    </a:moveTo>
                    <a:cubicBezTo>
                      <a:pt x="11" y="30"/>
                      <a:pt x="12" y="29"/>
                      <a:pt x="13" y="28"/>
                    </a:cubicBezTo>
                    <a:cubicBezTo>
                      <a:pt x="12" y="22"/>
                      <a:pt x="9" y="17"/>
                      <a:pt x="8" y="12"/>
                    </a:cubicBezTo>
                    <a:cubicBezTo>
                      <a:pt x="7" y="9"/>
                      <a:pt x="6" y="6"/>
                      <a:pt x="6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4" y="5"/>
                      <a:pt x="2" y="8"/>
                      <a:pt x="0" y="11"/>
                    </a:cubicBezTo>
                    <a:cubicBezTo>
                      <a:pt x="1" y="15"/>
                      <a:pt x="3" y="20"/>
                      <a:pt x="5" y="25"/>
                    </a:cubicBezTo>
                    <a:cubicBezTo>
                      <a:pt x="6" y="29"/>
                      <a:pt x="7" y="32"/>
                      <a:pt x="8" y="36"/>
                    </a:cubicBezTo>
                    <a:cubicBezTo>
                      <a:pt x="9" y="34"/>
                      <a:pt x="10" y="32"/>
                      <a:pt x="11" y="3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864"/>
              <p:cNvSpPr/>
              <p:nvPr/>
            </p:nvSpPr>
            <p:spPr bwMode="auto">
              <a:xfrm>
                <a:off x="2260" y="2590"/>
                <a:ext cx="75" cy="68"/>
              </a:xfrm>
              <a:custGeom>
                <a:gdLst>
                  <a:gd name="T0" fmla="*/ 20 w 32"/>
                  <a:gd name="T1" fmla="*/ 28 h 29"/>
                  <a:gd name="T2" fmla="*/ 28 w 32"/>
                  <a:gd name="T3" fmla="*/ 9 h 29"/>
                  <a:gd name="T4" fmla="*/ 18 w 32"/>
                  <a:gd name="T5" fmla="*/ 1 h 29"/>
                  <a:gd name="T6" fmla="*/ 13 w 32"/>
                  <a:gd name="T7" fmla="*/ 0 h 29"/>
                  <a:gd name="T8" fmla="*/ 2 w 32"/>
                  <a:gd name="T9" fmla="*/ 9 h 29"/>
                  <a:gd name="T10" fmla="*/ 2 w 32"/>
                  <a:gd name="T11" fmla="*/ 21 h 29"/>
                  <a:gd name="T12" fmla="*/ 20 w 32"/>
                  <a:gd name="T13" fmla="*/ 28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8">
                    <a:moveTo>
                      <a:pt x="20" y="28"/>
                    </a:moveTo>
                    <a:cubicBezTo>
                      <a:pt x="29" y="25"/>
                      <a:pt x="32" y="16"/>
                      <a:pt x="28" y="9"/>
                    </a:cubicBezTo>
                    <a:cubicBezTo>
                      <a:pt x="26" y="5"/>
                      <a:pt x="23" y="2"/>
                      <a:pt x="18" y="1"/>
                    </a:cubicBezTo>
                    <a:cubicBezTo>
                      <a:pt x="17" y="0"/>
                      <a:pt x="15" y="0"/>
                      <a:pt x="13" y="0"/>
                    </a:cubicBezTo>
                    <a:cubicBezTo>
                      <a:pt x="8" y="1"/>
                      <a:pt x="4" y="4"/>
                      <a:pt x="2" y="9"/>
                    </a:cubicBezTo>
                    <a:cubicBezTo>
                      <a:pt x="0" y="13"/>
                      <a:pt x="0" y="18"/>
                      <a:pt x="2" y="21"/>
                    </a:cubicBezTo>
                    <a:cubicBezTo>
                      <a:pt x="6" y="27"/>
                      <a:pt x="14" y="29"/>
                      <a:pt x="20" y="28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865"/>
              <p:cNvSpPr/>
              <p:nvPr/>
            </p:nvSpPr>
            <p:spPr bwMode="auto">
              <a:xfrm>
                <a:off x="1765" y="2720"/>
                <a:ext cx="279" cy="159"/>
              </a:xfrm>
              <a:custGeom>
                <a:gdLst>
                  <a:gd name="T0" fmla="*/ 107 w 118"/>
                  <a:gd name="T1" fmla="*/ 59 h 67"/>
                  <a:gd name="T2" fmla="*/ 106 w 118"/>
                  <a:gd name="T3" fmla="*/ 58 h 67"/>
                  <a:gd name="T4" fmla="*/ 104 w 118"/>
                  <a:gd name="T5" fmla="*/ 42 h 67"/>
                  <a:gd name="T6" fmla="*/ 101 w 118"/>
                  <a:gd name="T7" fmla="*/ 40 h 67"/>
                  <a:gd name="T8" fmla="*/ 100 w 118"/>
                  <a:gd name="T9" fmla="*/ 39 h 67"/>
                  <a:gd name="T10" fmla="*/ 87 w 118"/>
                  <a:gd name="T11" fmla="*/ 38 h 67"/>
                  <a:gd name="T12" fmla="*/ 86 w 118"/>
                  <a:gd name="T13" fmla="*/ 37 h 67"/>
                  <a:gd name="T14" fmla="*/ 80 w 118"/>
                  <a:gd name="T15" fmla="*/ 22 h 67"/>
                  <a:gd name="T16" fmla="*/ 71 w 118"/>
                  <a:gd name="T17" fmla="*/ 19 h 67"/>
                  <a:gd name="T18" fmla="*/ 62 w 118"/>
                  <a:gd name="T19" fmla="*/ 21 h 67"/>
                  <a:gd name="T20" fmla="*/ 61 w 118"/>
                  <a:gd name="T21" fmla="*/ 20 h 67"/>
                  <a:gd name="T22" fmla="*/ 51 w 118"/>
                  <a:gd name="T23" fmla="*/ 4 h 67"/>
                  <a:gd name="T24" fmla="*/ 34 w 118"/>
                  <a:gd name="T25" fmla="*/ 8 h 67"/>
                  <a:gd name="T26" fmla="*/ 32 w 118"/>
                  <a:gd name="T27" fmla="*/ 8 h 67"/>
                  <a:gd name="T28" fmla="*/ 19 w 118"/>
                  <a:gd name="T29" fmla="*/ 0 h 67"/>
                  <a:gd name="T30" fmla="*/ 6 w 118"/>
                  <a:gd name="T31" fmla="*/ 9 h 67"/>
                  <a:gd name="T32" fmla="*/ 5 w 118"/>
                  <a:gd name="T33" fmla="*/ 9 h 67"/>
                  <a:gd name="T34" fmla="*/ 5 w 118"/>
                  <a:gd name="T35" fmla="*/ 9 h 67"/>
                  <a:gd name="T36" fmla="*/ 2 w 118"/>
                  <a:gd name="T37" fmla="*/ 6 h 67"/>
                  <a:gd name="T38" fmla="*/ 2 w 118"/>
                  <a:gd name="T39" fmla="*/ 8 h 67"/>
                  <a:gd name="T40" fmla="*/ 0 w 118"/>
                  <a:gd name="T41" fmla="*/ 16 h 67"/>
                  <a:gd name="T42" fmla="*/ 5 w 118"/>
                  <a:gd name="T43" fmla="*/ 27 h 67"/>
                  <a:gd name="T44" fmla="*/ 10 w 118"/>
                  <a:gd name="T45" fmla="*/ 13 h 67"/>
                  <a:gd name="T46" fmla="*/ 19 w 118"/>
                  <a:gd name="T47" fmla="*/ 10 h 67"/>
                  <a:gd name="T48" fmla="*/ 26 w 118"/>
                  <a:gd name="T49" fmla="*/ 18 h 67"/>
                  <a:gd name="T50" fmla="*/ 28 w 118"/>
                  <a:gd name="T51" fmla="*/ 31 h 67"/>
                  <a:gd name="T52" fmla="*/ 36 w 118"/>
                  <a:gd name="T53" fmla="*/ 17 h 67"/>
                  <a:gd name="T54" fmla="*/ 46 w 118"/>
                  <a:gd name="T55" fmla="*/ 11 h 67"/>
                  <a:gd name="T56" fmla="*/ 54 w 118"/>
                  <a:gd name="T57" fmla="*/ 23 h 67"/>
                  <a:gd name="T58" fmla="*/ 53 w 118"/>
                  <a:gd name="T59" fmla="*/ 32 h 67"/>
                  <a:gd name="T60" fmla="*/ 52 w 118"/>
                  <a:gd name="T61" fmla="*/ 39 h 67"/>
                  <a:gd name="T62" fmla="*/ 61 w 118"/>
                  <a:gd name="T63" fmla="*/ 29 h 67"/>
                  <a:gd name="T64" fmla="*/ 73 w 118"/>
                  <a:gd name="T65" fmla="*/ 27 h 67"/>
                  <a:gd name="T66" fmla="*/ 78 w 118"/>
                  <a:gd name="T67" fmla="*/ 42 h 67"/>
                  <a:gd name="T68" fmla="*/ 75 w 118"/>
                  <a:gd name="T69" fmla="*/ 50 h 67"/>
                  <a:gd name="T70" fmla="*/ 73 w 118"/>
                  <a:gd name="T71" fmla="*/ 53 h 67"/>
                  <a:gd name="T72" fmla="*/ 79 w 118"/>
                  <a:gd name="T73" fmla="*/ 50 h 67"/>
                  <a:gd name="T74" fmla="*/ 84 w 118"/>
                  <a:gd name="T75" fmla="*/ 46 h 67"/>
                  <a:gd name="T76" fmla="*/ 96 w 118"/>
                  <a:gd name="T77" fmla="*/ 47 h 67"/>
                  <a:gd name="T78" fmla="*/ 97 w 118"/>
                  <a:gd name="T79" fmla="*/ 61 h 67"/>
                  <a:gd name="T80" fmla="*/ 93 w 118"/>
                  <a:gd name="T81" fmla="*/ 67 h 67"/>
                  <a:gd name="T82" fmla="*/ 94 w 118"/>
                  <a:gd name="T83" fmla="*/ 67 h 67"/>
                  <a:gd name="T84" fmla="*/ 102 w 118"/>
                  <a:gd name="T85" fmla="*/ 66 h 67"/>
                  <a:gd name="T86" fmla="*/ 107 w 118"/>
                  <a:gd name="T87" fmla="*/ 67 h 67"/>
                  <a:gd name="T88" fmla="*/ 118 w 118"/>
                  <a:gd name="T89" fmla="*/ 67 h 67"/>
                  <a:gd name="T90" fmla="*/ 107 w 118"/>
                  <a:gd name="T91" fmla="*/ 59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8" h="67">
                    <a:moveTo>
                      <a:pt x="107" y="59"/>
                    </a:moveTo>
                    <a:cubicBezTo>
                      <a:pt x="106" y="59"/>
                      <a:pt x="106" y="58"/>
                      <a:pt x="106" y="58"/>
                    </a:cubicBezTo>
                    <a:cubicBezTo>
                      <a:pt x="109" y="53"/>
                      <a:pt x="107" y="46"/>
                      <a:pt x="104" y="42"/>
                    </a:cubicBezTo>
                    <a:cubicBezTo>
                      <a:pt x="103" y="41"/>
                      <a:pt x="102" y="40"/>
                      <a:pt x="101" y="40"/>
                    </a:cubicBezTo>
                    <a:cubicBezTo>
                      <a:pt x="100" y="40"/>
                      <a:pt x="100" y="39"/>
                      <a:pt x="100" y="39"/>
                    </a:cubicBezTo>
                    <a:cubicBezTo>
                      <a:pt x="96" y="37"/>
                      <a:pt x="91" y="37"/>
                      <a:pt x="87" y="38"/>
                    </a:cubicBezTo>
                    <a:cubicBezTo>
                      <a:pt x="86" y="38"/>
                      <a:pt x="86" y="37"/>
                      <a:pt x="86" y="37"/>
                    </a:cubicBezTo>
                    <a:cubicBezTo>
                      <a:pt x="85" y="31"/>
                      <a:pt x="85" y="25"/>
                      <a:pt x="80" y="22"/>
                    </a:cubicBezTo>
                    <a:cubicBezTo>
                      <a:pt x="77" y="20"/>
                      <a:pt x="74" y="19"/>
                      <a:pt x="71" y="19"/>
                    </a:cubicBezTo>
                    <a:cubicBezTo>
                      <a:pt x="68" y="18"/>
                      <a:pt x="65" y="19"/>
                      <a:pt x="62" y="21"/>
                    </a:cubicBezTo>
                    <a:cubicBezTo>
                      <a:pt x="62" y="21"/>
                      <a:pt x="61" y="20"/>
                      <a:pt x="61" y="20"/>
                    </a:cubicBezTo>
                    <a:cubicBezTo>
                      <a:pt x="62" y="13"/>
                      <a:pt x="57" y="7"/>
                      <a:pt x="51" y="4"/>
                    </a:cubicBezTo>
                    <a:cubicBezTo>
                      <a:pt x="45" y="3"/>
                      <a:pt x="38" y="3"/>
                      <a:pt x="34" y="8"/>
                    </a:cubicBezTo>
                    <a:cubicBezTo>
                      <a:pt x="33" y="9"/>
                      <a:pt x="33" y="9"/>
                      <a:pt x="32" y="8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1"/>
                      <a:pt x="10" y="5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8"/>
                      <a:pt x="3" y="7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11"/>
                      <a:pt x="0" y="13"/>
                      <a:pt x="0" y="16"/>
                    </a:cubicBezTo>
                    <a:cubicBezTo>
                      <a:pt x="3" y="18"/>
                      <a:pt x="5" y="23"/>
                      <a:pt x="5" y="27"/>
                    </a:cubicBezTo>
                    <a:cubicBezTo>
                      <a:pt x="6" y="22"/>
                      <a:pt x="7" y="17"/>
                      <a:pt x="10" y="13"/>
                    </a:cubicBezTo>
                    <a:cubicBezTo>
                      <a:pt x="12" y="10"/>
                      <a:pt x="16" y="8"/>
                      <a:pt x="19" y="10"/>
                    </a:cubicBezTo>
                    <a:cubicBezTo>
                      <a:pt x="22" y="11"/>
                      <a:pt x="25" y="15"/>
                      <a:pt x="26" y="18"/>
                    </a:cubicBezTo>
                    <a:cubicBezTo>
                      <a:pt x="27" y="22"/>
                      <a:pt x="28" y="26"/>
                      <a:pt x="28" y="31"/>
                    </a:cubicBezTo>
                    <a:cubicBezTo>
                      <a:pt x="29" y="26"/>
                      <a:pt x="32" y="21"/>
                      <a:pt x="36" y="17"/>
                    </a:cubicBezTo>
                    <a:cubicBezTo>
                      <a:pt x="38" y="14"/>
                      <a:pt x="42" y="10"/>
                      <a:pt x="46" y="11"/>
                    </a:cubicBezTo>
                    <a:cubicBezTo>
                      <a:pt x="52" y="12"/>
                      <a:pt x="54" y="18"/>
                      <a:pt x="54" y="23"/>
                    </a:cubicBezTo>
                    <a:cubicBezTo>
                      <a:pt x="54" y="26"/>
                      <a:pt x="54" y="29"/>
                      <a:pt x="53" y="32"/>
                    </a:cubicBezTo>
                    <a:cubicBezTo>
                      <a:pt x="53" y="34"/>
                      <a:pt x="52" y="37"/>
                      <a:pt x="52" y="39"/>
                    </a:cubicBezTo>
                    <a:cubicBezTo>
                      <a:pt x="54" y="36"/>
                      <a:pt x="57" y="32"/>
                      <a:pt x="61" y="29"/>
                    </a:cubicBezTo>
                    <a:cubicBezTo>
                      <a:pt x="64" y="27"/>
                      <a:pt x="68" y="24"/>
                      <a:pt x="73" y="27"/>
                    </a:cubicBezTo>
                    <a:cubicBezTo>
                      <a:pt x="78" y="29"/>
                      <a:pt x="79" y="36"/>
                      <a:pt x="78" y="42"/>
                    </a:cubicBezTo>
                    <a:cubicBezTo>
                      <a:pt x="77" y="44"/>
                      <a:pt x="76" y="47"/>
                      <a:pt x="75" y="50"/>
                    </a:cubicBezTo>
                    <a:cubicBezTo>
                      <a:pt x="75" y="51"/>
                      <a:pt x="74" y="52"/>
                      <a:pt x="73" y="53"/>
                    </a:cubicBezTo>
                    <a:cubicBezTo>
                      <a:pt x="75" y="52"/>
                      <a:pt x="77" y="51"/>
                      <a:pt x="79" y="50"/>
                    </a:cubicBezTo>
                    <a:cubicBezTo>
                      <a:pt x="80" y="48"/>
                      <a:pt x="82" y="47"/>
                      <a:pt x="84" y="46"/>
                    </a:cubicBezTo>
                    <a:cubicBezTo>
                      <a:pt x="88" y="44"/>
                      <a:pt x="93" y="44"/>
                      <a:pt x="96" y="47"/>
                    </a:cubicBezTo>
                    <a:cubicBezTo>
                      <a:pt x="99" y="51"/>
                      <a:pt x="99" y="57"/>
                      <a:pt x="97" y="61"/>
                    </a:cubicBezTo>
                    <a:cubicBezTo>
                      <a:pt x="96" y="63"/>
                      <a:pt x="94" y="65"/>
                      <a:pt x="93" y="67"/>
                    </a:cubicBezTo>
                    <a:cubicBezTo>
                      <a:pt x="94" y="67"/>
                      <a:pt x="94" y="67"/>
                      <a:pt x="94" y="67"/>
                    </a:cubicBezTo>
                    <a:cubicBezTo>
                      <a:pt x="97" y="66"/>
                      <a:pt x="99" y="66"/>
                      <a:pt x="102" y="66"/>
                    </a:cubicBezTo>
                    <a:cubicBezTo>
                      <a:pt x="103" y="66"/>
                      <a:pt x="105" y="66"/>
                      <a:pt x="107" y="67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116" y="63"/>
                      <a:pt x="112" y="60"/>
                      <a:pt x="107" y="5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866"/>
              <p:cNvSpPr/>
              <p:nvPr/>
            </p:nvSpPr>
            <p:spPr bwMode="auto">
              <a:xfrm>
                <a:off x="2200" y="2779"/>
                <a:ext cx="55" cy="100"/>
              </a:xfrm>
              <a:custGeom>
                <a:gdLst>
                  <a:gd name="T0" fmla="*/ 15 w 23"/>
                  <a:gd name="T1" fmla="*/ 22 h 42"/>
                  <a:gd name="T2" fmla="*/ 20 w 23"/>
                  <a:gd name="T3" fmla="*/ 9 h 42"/>
                  <a:gd name="T4" fmla="*/ 22 w 23"/>
                  <a:gd name="T5" fmla="*/ 3 h 42"/>
                  <a:gd name="T6" fmla="*/ 23 w 23"/>
                  <a:gd name="T7" fmla="*/ 0 h 42"/>
                  <a:gd name="T8" fmla="*/ 16 w 23"/>
                  <a:gd name="T9" fmla="*/ 1 h 42"/>
                  <a:gd name="T10" fmla="*/ 11 w 23"/>
                  <a:gd name="T11" fmla="*/ 13 h 42"/>
                  <a:gd name="T12" fmla="*/ 7 w 23"/>
                  <a:gd name="T13" fmla="*/ 25 h 42"/>
                  <a:gd name="T14" fmla="*/ 0 w 23"/>
                  <a:gd name="T15" fmla="*/ 42 h 42"/>
                  <a:gd name="T16" fmla="*/ 7 w 23"/>
                  <a:gd name="T17" fmla="*/ 42 h 42"/>
                  <a:gd name="T18" fmla="*/ 10 w 23"/>
                  <a:gd name="T19" fmla="*/ 35 h 42"/>
                  <a:gd name="T20" fmla="*/ 15 w 23"/>
                  <a:gd name="T21" fmla="*/ 22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42">
                    <a:moveTo>
                      <a:pt x="15" y="22"/>
                    </a:moveTo>
                    <a:cubicBezTo>
                      <a:pt x="17" y="17"/>
                      <a:pt x="19" y="13"/>
                      <a:pt x="20" y="9"/>
                    </a:cubicBezTo>
                    <a:cubicBezTo>
                      <a:pt x="21" y="7"/>
                      <a:pt x="21" y="5"/>
                      <a:pt x="22" y="3"/>
                    </a:cubicBezTo>
                    <a:cubicBezTo>
                      <a:pt x="22" y="2"/>
                      <a:pt x="22" y="1"/>
                      <a:pt x="23" y="0"/>
                    </a:cubicBezTo>
                    <a:cubicBezTo>
                      <a:pt x="21" y="0"/>
                      <a:pt x="18" y="1"/>
                      <a:pt x="16" y="1"/>
                    </a:cubicBezTo>
                    <a:cubicBezTo>
                      <a:pt x="13" y="5"/>
                      <a:pt x="13" y="9"/>
                      <a:pt x="11" y="13"/>
                    </a:cubicBezTo>
                    <a:cubicBezTo>
                      <a:pt x="10" y="17"/>
                      <a:pt x="8" y="21"/>
                      <a:pt x="7" y="25"/>
                    </a:cubicBezTo>
                    <a:cubicBezTo>
                      <a:pt x="4" y="31"/>
                      <a:pt x="2" y="36"/>
                      <a:pt x="0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0"/>
                      <a:pt x="9" y="37"/>
                      <a:pt x="10" y="35"/>
                    </a:cubicBezTo>
                    <a:cubicBezTo>
                      <a:pt x="11" y="30"/>
                      <a:pt x="13" y="26"/>
                      <a:pt x="15" y="2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867"/>
              <p:cNvSpPr/>
              <p:nvPr/>
            </p:nvSpPr>
            <p:spPr bwMode="auto">
              <a:xfrm>
                <a:off x="2139" y="2794"/>
                <a:ext cx="52" cy="85"/>
              </a:xfrm>
              <a:custGeom>
                <a:gdLst>
                  <a:gd name="T0" fmla="*/ 21 w 22"/>
                  <a:gd name="T1" fmla="*/ 6 h 36"/>
                  <a:gd name="T2" fmla="*/ 22 w 22"/>
                  <a:gd name="T3" fmla="*/ 0 h 36"/>
                  <a:gd name="T4" fmla="*/ 14 w 22"/>
                  <a:gd name="T5" fmla="*/ 4 h 36"/>
                  <a:gd name="T6" fmla="*/ 10 w 22"/>
                  <a:gd name="T7" fmla="*/ 15 h 36"/>
                  <a:gd name="T8" fmla="*/ 5 w 22"/>
                  <a:gd name="T9" fmla="*/ 27 h 36"/>
                  <a:gd name="T10" fmla="*/ 0 w 22"/>
                  <a:gd name="T11" fmla="*/ 36 h 36"/>
                  <a:gd name="T12" fmla="*/ 8 w 22"/>
                  <a:gd name="T13" fmla="*/ 36 h 36"/>
                  <a:gd name="T14" fmla="*/ 15 w 22"/>
                  <a:gd name="T15" fmla="*/ 20 h 36"/>
                  <a:gd name="T16" fmla="*/ 21 w 22"/>
                  <a:gd name="T17" fmla="*/ 6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36">
                    <a:moveTo>
                      <a:pt x="21" y="6"/>
                    </a:moveTo>
                    <a:cubicBezTo>
                      <a:pt x="21" y="4"/>
                      <a:pt x="21" y="2"/>
                      <a:pt x="22" y="0"/>
                    </a:cubicBezTo>
                    <a:cubicBezTo>
                      <a:pt x="19" y="1"/>
                      <a:pt x="16" y="2"/>
                      <a:pt x="14" y="4"/>
                    </a:cubicBezTo>
                    <a:cubicBezTo>
                      <a:pt x="12" y="7"/>
                      <a:pt x="11" y="11"/>
                      <a:pt x="10" y="15"/>
                    </a:cubicBezTo>
                    <a:cubicBezTo>
                      <a:pt x="8" y="19"/>
                      <a:pt x="7" y="23"/>
                      <a:pt x="5" y="27"/>
                    </a:cubicBezTo>
                    <a:cubicBezTo>
                      <a:pt x="3" y="30"/>
                      <a:pt x="2" y="33"/>
                      <a:pt x="0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11" y="31"/>
                      <a:pt x="13" y="25"/>
                      <a:pt x="15" y="20"/>
                    </a:cubicBezTo>
                    <a:cubicBezTo>
                      <a:pt x="17" y="15"/>
                      <a:pt x="19" y="10"/>
                      <a:pt x="21" y="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868"/>
              <p:cNvSpPr/>
              <p:nvPr/>
            </p:nvSpPr>
            <p:spPr bwMode="auto">
              <a:xfrm>
                <a:off x="2040" y="2860"/>
                <a:ext cx="21" cy="19"/>
              </a:xfrm>
              <a:custGeom>
                <a:gdLst>
                  <a:gd name="T0" fmla="*/ 9 w 9"/>
                  <a:gd name="T1" fmla="*/ 0 h 8"/>
                  <a:gd name="T2" fmla="*/ 5 w 9"/>
                  <a:gd name="T3" fmla="*/ 1 h 8"/>
                  <a:gd name="T4" fmla="*/ 0 w 9"/>
                  <a:gd name="T5" fmla="*/ 3 h 8"/>
                  <a:gd name="T6" fmla="*/ 4 w 9"/>
                  <a:gd name="T7" fmla="*/ 8 h 8"/>
                  <a:gd name="T8" fmla="*/ 6 w 9"/>
                  <a:gd name="T9" fmla="*/ 8 h 8"/>
                  <a:gd name="T10" fmla="*/ 7 w 9"/>
                  <a:gd name="T11" fmla="*/ 4 h 8"/>
                  <a:gd name="T12" fmla="*/ 9 w 9"/>
                  <a:gd name="T1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8" y="0"/>
                      <a:pt x="7" y="1"/>
                      <a:pt x="5" y="1"/>
                    </a:cubicBezTo>
                    <a:cubicBezTo>
                      <a:pt x="4" y="2"/>
                      <a:pt x="2" y="3"/>
                      <a:pt x="0" y="3"/>
                    </a:cubicBezTo>
                    <a:cubicBezTo>
                      <a:pt x="2" y="4"/>
                      <a:pt x="3" y="6"/>
                      <a:pt x="4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7" y="6"/>
                      <a:pt x="7" y="4"/>
                    </a:cubicBezTo>
                    <a:cubicBezTo>
                      <a:pt x="8" y="3"/>
                      <a:pt x="8" y="1"/>
                      <a:pt x="9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869"/>
              <p:cNvSpPr/>
              <p:nvPr/>
            </p:nvSpPr>
            <p:spPr bwMode="auto">
              <a:xfrm>
                <a:off x="2182" y="2782"/>
                <a:ext cx="52" cy="97"/>
              </a:xfrm>
              <a:custGeom>
                <a:gdLst>
                  <a:gd name="T0" fmla="*/ 18 w 22"/>
                  <a:gd name="T1" fmla="*/ 10 h 41"/>
                  <a:gd name="T2" fmla="*/ 22 w 22"/>
                  <a:gd name="T3" fmla="*/ 0 h 41"/>
                  <a:gd name="T4" fmla="*/ 15 w 22"/>
                  <a:gd name="T5" fmla="*/ 2 h 41"/>
                  <a:gd name="T6" fmla="*/ 11 w 22"/>
                  <a:gd name="T7" fmla="*/ 13 h 41"/>
                  <a:gd name="T8" fmla="*/ 6 w 22"/>
                  <a:gd name="T9" fmla="*/ 26 h 41"/>
                  <a:gd name="T10" fmla="*/ 0 w 22"/>
                  <a:gd name="T11" fmla="*/ 41 h 41"/>
                  <a:gd name="T12" fmla="*/ 6 w 22"/>
                  <a:gd name="T13" fmla="*/ 41 h 41"/>
                  <a:gd name="T14" fmla="*/ 14 w 22"/>
                  <a:gd name="T15" fmla="*/ 23 h 41"/>
                  <a:gd name="T16" fmla="*/ 18 w 22"/>
                  <a:gd name="T17" fmla="*/ 10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41">
                    <a:moveTo>
                      <a:pt x="18" y="10"/>
                    </a:moveTo>
                    <a:cubicBezTo>
                      <a:pt x="19" y="7"/>
                      <a:pt x="20" y="3"/>
                      <a:pt x="22" y="0"/>
                    </a:cubicBezTo>
                    <a:cubicBezTo>
                      <a:pt x="20" y="1"/>
                      <a:pt x="18" y="1"/>
                      <a:pt x="15" y="2"/>
                    </a:cubicBezTo>
                    <a:cubicBezTo>
                      <a:pt x="13" y="5"/>
                      <a:pt x="12" y="10"/>
                      <a:pt x="11" y="13"/>
                    </a:cubicBezTo>
                    <a:cubicBezTo>
                      <a:pt x="9" y="18"/>
                      <a:pt x="8" y="22"/>
                      <a:pt x="6" y="26"/>
                    </a:cubicBezTo>
                    <a:cubicBezTo>
                      <a:pt x="4" y="31"/>
                      <a:pt x="2" y="36"/>
                      <a:pt x="0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9" y="35"/>
                      <a:pt x="11" y="29"/>
                      <a:pt x="14" y="23"/>
                    </a:cubicBezTo>
                    <a:cubicBezTo>
                      <a:pt x="15" y="19"/>
                      <a:pt x="17" y="14"/>
                      <a:pt x="18" y="1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870"/>
              <p:cNvSpPr/>
              <p:nvPr/>
            </p:nvSpPr>
            <p:spPr bwMode="auto">
              <a:xfrm>
                <a:off x="2222" y="2777"/>
                <a:ext cx="54" cy="102"/>
              </a:xfrm>
              <a:custGeom>
                <a:gdLst>
                  <a:gd name="T0" fmla="*/ 16 w 23"/>
                  <a:gd name="T1" fmla="*/ 20 h 43"/>
                  <a:gd name="T2" fmla="*/ 21 w 23"/>
                  <a:gd name="T3" fmla="*/ 6 h 43"/>
                  <a:gd name="T4" fmla="*/ 23 w 23"/>
                  <a:gd name="T5" fmla="*/ 0 h 43"/>
                  <a:gd name="T6" fmla="*/ 16 w 23"/>
                  <a:gd name="T7" fmla="*/ 1 h 43"/>
                  <a:gd name="T8" fmla="*/ 14 w 23"/>
                  <a:gd name="T9" fmla="*/ 7 h 43"/>
                  <a:gd name="T10" fmla="*/ 12 w 23"/>
                  <a:gd name="T11" fmla="*/ 13 h 43"/>
                  <a:gd name="T12" fmla="*/ 7 w 23"/>
                  <a:gd name="T13" fmla="*/ 25 h 43"/>
                  <a:gd name="T14" fmla="*/ 2 w 23"/>
                  <a:gd name="T15" fmla="*/ 37 h 43"/>
                  <a:gd name="T16" fmla="*/ 0 w 23"/>
                  <a:gd name="T17" fmla="*/ 43 h 43"/>
                  <a:gd name="T18" fmla="*/ 7 w 23"/>
                  <a:gd name="T19" fmla="*/ 43 h 43"/>
                  <a:gd name="T20" fmla="*/ 10 w 23"/>
                  <a:gd name="T21" fmla="*/ 33 h 43"/>
                  <a:gd name="T22" fmla="*/ 16 w 23"/>
                  <a:gd name="T23" fmla="*/ 2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43">
                    <a:moveTo>
                      <a:pt x="16" y="20"/>
                    </a:moveTo>
                    <a:cubicBezTo>
                      <a:pt x="18" y="16"/>
                      <a:pt x="19" y="11"/>
                      <a:pt x="21" y="6"/>
                    </a:cubicBezTo>
                    <a:cubicBezTo>
                      <a:pt x="22" y="5"/>
                      <a:pt x="22" y="2"/>
                      <a:pt x="23" y="0"/>
                    </a:cubicBezTo>
                    <a:cubicBezTo>
                      <a:pt x="21" y="0"/>
                      <a:pt x="18" y="1"/>
                      <a:pt x="16" y="1"/>
                    </a:cubicBezTo>
                    <a:cubicBezTo>
                      <a:pt x="15" y="3"/>
                      <a:pt x="14" y="5"/>
                      <a:pt x="14" y="7"/>
                    </a:cubicBezTo>
                    <a:cubicBezTo>
                      <a:pt x="13" y="9"/>
                      <a:pt x="12" y="11"/>
                      <a:pt x="12" y="13"/>
                    </a:cubicBezTo>
                    <a:cubicBezTo>
                      <a:pt x="10" y="17"/>
                      <a:pt x="8" y="21"/>
                      <a:pt x="7" y="25"/>
                    </a:cubicBezTo>
                    <a:cubicBezTo>
                      <a:pt x="5" y="29"/>
                      <a:pt x="3" y="33"/>
                      <a:pt x="2" y="37"/>
                    </a:cubicBezTo>
                    <a:cubicBezTo>
                      <a:pt x="1" y="39"/>
                      <a:pt x="0" y="41"/>
                      <a:pt x="0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8" y="40"/>
                      <a:pt x="9" y="36"/>
                      <a:pt x="10" y="33"/>
                    </a:cubicBezTo>
                    <a:cubicBezTo>
                      <a:pt x="12" y="29"/>
                      <a:pt x="14" y="24"/>
                      <a:pt x="16" y="2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871"/>
              <p:cNvSpPr/>
              <p:nvPr/>
            </p:nvSpPr>
            <p:spPr bwMode="auto">
              <a:xfrm>
                <a:off x="2288" y="2782"/>
                <a:ext cx="54" cy="90"/>
              </a:xfrm>
              <a:custGeom>
                <a:gdLst>
                  <a:gd name="T0" fmla="*/ 3 w 23"/>
                  <a:gd name="T1" fmla="*/ 31 h 38"/>
                  <a:gd name="T2" fmla="*/ 0 w 23"/>
                  <a:gd name="T3" fmla="*/ 38 h 38"/>
                  <a:gd name="T4" fmla="*/ 9 w 23"/>
                  <a:gd name="T5" fmla="*/ 35 h 38"/>
                  <a:gd name="T6" fmla="*/ 9 w 23"/>
                  <a:gd name="T7" fmla="*/ 35 h 38"/>
                  <a:gd name="T8" fmla="*/ 13 w 23"/>
                  <a:gd name="T9" fmla="*/ 27 h 38"/>
                  <a:gd name="T10" fmla="*/ 16 w 23"/>
                  <a:gd name="T11" fmla="*/ 18 h 38"/>
                  <a:gd name="T12" fmla="*/ 23 w 23"/>
                  <a:gd name="T13" fmla="*/ 3 h 38"/>
                  <a:gd name="T14" fmla="*/ 15 w 23"/>
                  <a:gd name="T15" fmla="*/ 0 h 38"/>
                  <a:gd name="T16" fmla="*/ 7 w 23"/>
                  <a:gd name="T17" fmla="*/ 21 h 38"/>
                  <a:gd name="T18" fmla="*/ 3 w 23"/>
                  <a:gd name="T19" fmla="*/ 31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38">
                    <a:moveTo>
                      <a:pt x="3" y="31"/>
                    </a:moveTo>
                    <a:cubicBezTo>
                      <a:pt x="2" y="33"/>
                      <a:pt x="1" y="36"/>
                      <a:pt x="0" y="38"/>
                    </a:cubicBezTo>
                    <a:cubicBezTo>
                      <a:pt x="3" y="37"/>
                      <a:pt x="6" y="36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1" y="33"/>
                      <a:pt x="12" y="30"/>
                      <a:pt x="13" y="27"/>
                    </a:cubicBezTo>
                    <a:cubicBezTo>
                      <a:pt x="14" y="24"/>
                      <a:pt x="15" y="21"/>
                      <a:pt x="16" y="18"/>
                    </a:cubicBezTo>
                    <a:cubicBezTo>
                      <a:pt x="18" y="13"/>
                      <a:pt x="21" y="8"/>
                      <a:pt x="23" y="3"/>
                    </a:cubicBezTo>
                    <a:cubicBezTo>
                      <a:pt x="21" y="2"/>
                      <a:pt x="18" y="1"/>
                      <a:pt x="15" y="0"/>
                    </a:cubicBezTo>
                    <a:cubicBezTo>
                      <a:pt x="12" y="7"/>
                      <a:pt x="10" y="14"/>
                      <a:pt x="7" y="21"/>
                    </a:cubicBezTo>
                    <a:cubicBezTo>
                      <a:pt x="5" y="24"/>
                      <a:pt x="4" y="27"/>
                      <a:pt x="3" y="3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872"/>
              <p:cNvSpPr/>
              <p:nvPr/>
            </p:nvSpPr>
            <p:spPr bwMode="auto">
              <a:xfrm>
                <a:off x="2262" y="2779"/>
                <a:ext cx="59" cy="100"/>
              </a:xfrm>
              <a:custGeom>
                <a:gdLst>
                  <a:gd name="T0" fmla="*/ 9 w 25"/>
                  <a:gd name="T1" fmla="*/ 40 h 42"/>
                  <a:gd name="T2" fmla="*/ 9 w 25"/>
                  <a:gd name="T3" fmla="*/ 40 h 42"/>
                  <a:gd name="T4" fmla="*/ 13 w 25"/>
                  <a:gd name="T5" fmla="*/ 31 h 42"/>
                  <a:gd name="T6" fmla="*/ 17 w 25"/>
                  <a:gd name="T7" fmla="*/ 20 h 42"/>
                  <a:gd name="T8" fmla="*/ 25 w 25"/>
                  <a:gd name="T9" fmla="*/ 1 h 42"/>
                  <a:gd name="T10" fmla="*/ 17 w 25"/>
                  <a:gd name="T11" fmla="*/ 0 h 42"/>
                  <a:gd name="T12" fmla="*/ 13 w 25"/>
                  <a:gd name="T13" fmla="*/ 10 h 42"/>
                  <a:gd name="T14" fmla="*/ 8 w 25"/>
                  <a:gd name="T15" fmla="*/ 22 h 42"/>
                  <a:gd name="T16" fmla="*/ 0 w 25"/>
                  <a:gd name="T17" fmla="*/ 42 h 42"/>
                  <a:gd name="T18" fmla="*/ 2 w 25"/>
                  <a:gd name="T19" fmla="*/ 42 h 42"/>
                  <a:gd name="T20" fmla="*/ 5 w 25"/>
                  <a:gd name="T21" fmla="*/ 41 h 42"/>
                  <a:gd name="T22" fmla="*/ 9 w 25"/>
                  <a:gd name="T23" fmla="*/ 40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42">
                    <a:moveTo>
                      <a:pt x="9" y="40"/>
                    </a:moveTo>
                    <a:cubicBezTo>
                      <a:pt x="9" y="40"/>
                      <a:pt x="9" y="40"/>
                      <a:pt x="9" y="40"/>
                    </a:cubicBezTo>
                    <a:cubicBezTo>
                      <a:pt x="11" y="37"/>
                      <a:pt x="11" y="34"/>
                      <a:pt x="13" y="31"/>
                    </a:cubicBezTo>
                    <a:cubicBezTo>
                      <a:pt x="14" y="27"/>
                      <a:pt x="15" y="24"/>
                      <a:pt x="17" y="20"/>
                    </a:cubicBezTo>
                    <a:cubicBezTo>
                      <a:pt x="20" y="14"/>
                      <a:pt x="22" y="7"/>
                      <a:pt x="25" y="1"/>
                    </a:cubicBezTo>
                    <a:cubicBezTo>
                      <a:pt x="22" y="1"/>
                      <a:pt x="20" y="0"/>
                      <a:pt x="17" y="0"/>
                    </a:cubicBezTo>
                    <a:cubicBezTo>
                      <a:pt x="15" y="3"/>
                      <a:pt x="14" y="7"/>
                      <a:pt x="13" y="10"/>
                    </a:cubicBezTo>
                    <a:cubicBezTo>
                      <a:pt x="11" y="14"/>
                      <a:pt x="10" y="18"/>
                      <a:pt x="8" y="22"/>
                    </a:cubicBezTo>
                    <a:cubicBezTo>
                      <a:pt x="6" y="28"/>
                      <a:pt x="3" y="35"/>
                      <a:pt x="0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3" y="42"/>
                      <a:pt x="4" y="41"/>
                      <a:pt x="5" y="41"/>
                    </a:cubicBezTo>
                    <a:cubicBezTo>
                      <a:pt x="6" y="41"/>
                      <a:pt x="8" y="40"/>
                      <a:pt x="9" y="4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873"/>
              <p:cNvSpPr/>
              <p:nvPr/>
            </p:nvSpPr>
            <p:spPr bwMode="auto">
              <a:xfrm>
                <a:off x="2241" y="2777"/>
                <a:ext cx="56" cy="102"/>
              </a:xfrm>
              <a:custGeom>
                <a:gdLst>
                  <a:gd name="T0" fmla="*/ 21 w 24"/>
                  <a:gd name="T1" fmla="*/ 9 h 43"/>
                  <a:gd name="T2" fmla="*/ 24 w 24"/>
                  <a:gd name="T3" fmla="*/ 1 h 43"/>
                  <a:gd name="T4" fmla="*/ 22 w 24"/>
                  <a:gd name="T5" fmla="*/ 1 h 43"/>
                  <a:gd name="T6" fmla="*/ 17 w 24"/>
                  <a:gd name="T7" fmla="*/ 0 h 43"/>
                  <a:gd name="T8" fmla="*/ 15 w 24"/>
                  <a:gd name="T9" fmla="*/ 5 h 43"/>
                  <a:gd name="T10" fmla="*/ 13 w 24"/>
                  <a:gd name="T11" fmla="*/ 10 h 43"/>
                  <a:gd name="T12" fmla="*/ 9 w 24"/>
                  <a:gd name="T13" fmla="*/ 22 h 43"/>
                  <a:gd name="T14" fmla="*/ 3 w 24"/>
                  <a:gd name="T15" fmla="*/ 35 h 43"/>
                  <a:gd name="T16" fmla="*/ 0 w 24"/>
                  <a:gd name="T17" fmla="*/ 43 h 43"/>
                  <a:gd name="T18" fmla="*/ 8 w 24"/>
                  <a:gd name="T19" fmla="*/ 43 h 43"/>
                  <a:gd name="T20" fmla="*/ 16 w 24"/>
                  <a:gd name="T21" fmla="*/ 21 h 43"/>
                  <a:gd name="T22" fmla="*/ 21 w 24"/>
                  <a:gd name="T23" fmla="*/ 9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43">
                    <a:moveTo>
                      <a:pt x="21" y="9"/>
                    </a:moveTo>
                    <a:cubicBezTo>
                      <a:pt x="22" y="7"/>
                      <a:pt x="23" y="3"/>
                      <a:pt x="24" y="1"/>
                    </a:cubicBezTo>
                    <a:cubicBezTo>
                      <a:pt x="24" y="1"/>
                      <a:pt x="23" y="1"/>
                      <a:pt x="22" y="1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16" y="2"/>
                      <a:pt x="16" y="3"/>
                      <a:pt x="15" y="5"/>
                    </a:cubicBezTo>
                    <a:cubicBezTo>
                      <a:pt x="15" y="6"/>
                      <a:pt x="14" y="8"/>
                      <a:pt x="13" y="10"/>
                    </a:cubicBezTo>
                    <a:cubicBezTo>
                      <a:pt x="12" y="14"/>
                      <a:pt x="10" y="18"/>
                      <a:pt x="9" y="22"/>
                    </a:cubicBezTo>
                    <a:cubicBezTo>
                      <a:pt x="7" y="26"/>
                      <a:pt x="5" y="31"/>
                      <a:pt x="3" y="35"/>
                    </a:cubicBezTo>
                    <a:cubicBezTo>
                      <a:pt x="2" y="38"/>
                      <a:pt x="1" y="40"/>
                      <a:pt x="0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11" y="36"/>
                      <a:pt x="13" y="28"/>
                      <a:pt x="16" y="21"/>
                    </a:cubicBezTo>
                    <a:cubicBezTo>
                      <a:pt x="18" y="17"/>
                      <a:pt x="20" y="13"/>
                      <a:pt x="21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874"/>
              <p:cNvSpPr/>
              <p:nvPr/>
            </p:nvSpPr>
            <p:spPr bwMode="auto">
              <a:xfrm>
                <a:off x="2163" y="2787"/>
                <a:ext cx="52" cy="92"/>
              </a:xfrm>
              <a:custGeom>
                <a:gdLst>
                  <a:gd name="T0" fmla="*/ 18 w 22"/>
                  <a:gd name="T1" fmla="*/ 9 h 39"/>
                  <a:gd name="T2" fmla="*/ 22 w 22"/>
                  <a:gd name="T3" fmla="*/ 0 h 39"/>
                  <a:gd name="T4" fmla="*/ 21 w 22"/>
                  <a:gd name="T5" fmla="*/ 0 h 39"/>
                  <a:gd name="T6" fmla="*/ 14 w 22"/>
                  <a:gd name="T7" fmla="*/ 2 h 39"/>
                  <a:gd name="T8" fmla="*/ 14 w 22"/>
                  <a:gd name="T9" fmla="*/ 2 h 39"/>
                  <a:gd name="T10" fmla="*/ 13 w 22"/>
                  <a:gd name="T11" fmla="*/ 7 h 39"/>
                  <a:gd name="T12" fmla="*/ 11 w 22"/>
                  <a:gd name="T13" fmla="*/ 11 h 39"/>
                  <a:gd name="T14" fmla="*/ 6 w 22"/>
                  <a:gd name="T15" fmla="*/ 25 h 39"/>
                  <a:gd name="T16" fmla="*/ 0 w 22"/>
                  <a:gd name="T17" fmla="*/ 39 h 39"/>
                  <a:gd name="T18" fmla="*/ 6 w 22"/>
                  <a:gd name="T19" fmla="*/ 39 h 39"/>
                  <a:gd name="T20" fmla="*/ 13 w 22"/>
                  <a:gd name="T21" fmla="*/ 23 h 39"/>
                  <a:gd name="T22" fmla="*/ 18 w 22"/>
                  <a:gd name="T23" fmla="*/ 9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39">
                    <a:moveTo>
                      <a:pt x="18" y="9"/>
                    </a:moveTo>
                    <a:cubicBezTo>
                      <a:pt x="19" y="6"/>
                      <a:pt x="20" y="3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1"/>
                      <a:pt x="17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5"/>
                      <a:pt x="13" y="7"/>
                    </a:cubicBezTo>
                    <a:cubicBezTo>
                      <a:pt x="12" y="8"/>
                      <a:pt x="12" y="10"/>
                      <a:pt x="11" y="11"/>
                    </a:cubicBezTo>
                    <a:cubicBezTo>
                      <a:pt x="10" y="16"/>
                      <a:pt x="8" y="20"/>
                      <a:pt x="6" y="25"/>
                    </a:cubicBezTo>
                    <a:cubicBezTo>
                      <a:pt x="4" y="29"/>
                      <a:pt x="2" y="34"/>
                      <a:pt x="0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9" y="33"/>
                      <a:pt x="11" y="28"/>
                      <a:pt x="13" y="23"/>
                    </a:cubicBezTo>
                    <a:cubicBezTo>
                      <a:pt x="15" y="18"/>
                      <a:pt x="17" y="14"/>
                      <a:pt x="18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875"/>
              <p:cNvSpPr/>
              <p:nvPr/>
            </p:nvSpPr>
            <p:spPr bwMode="auto">
              <a:xfrm>
                <a:off x="2080" y="2834"/>
                <a:ext cx="33" cy="45"/>
              </a:xfrm>
              <a:custGeom>
                <a:gdLst>
                  <a:gd name="T0" fmla="*/ 12 w 14"/>
                  <a:gd name="T1" fmla="*/ 5 h 19"/>
                  <a:gd name="T2" fmla="*/ 14 w 14"/>
                  <a:gd name="T3" fmla="*/ 0 h 19"/>
                  <a:gd name="T4" fmla="*/ 14 w 14"/>
                  <a:gd name="T5" fmla="*/ 1 h 19"/>
                  <a:gd name="T6" fmla="*/ 7 w 14"/>
                  <a:gd name="T7" fmla="*/ 4 h 19"/>
                  <a:gd name="T8" fmla="*/ 7 w 14"/>
                  <a:gd name="T9" fmla="*/ 4 h 19"/>
                  <a:gd name="T10" fmla="*/ 4 w 14"/>
                  <a:gd name="T11" fmla="*/ 11 h 19"/>
                  <a:gd name="T12" fmla="*/ 0 w 14"/>
                  <a:gd name="T13" fmla="*/ 19 h 19"/>
                  <a:gd name="T14" fmla="*/ 7 w 14"/>
                  <a:gd name="T15" fmla="*/ 19 h 19"/>
                  <a:gd name="T16" fmla="*/ 9 w 14"/>
                  <a:gd name="T17" fmla="*/ 13 h 19"/>
                  <a:gd name="T18" fmla="*/ 12 w 14"/>
                  <a:gd name="T19" fmla="*/ 5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9">
                    <a:moveTo>
                      <a:pt x="12" y="5"/>
                    </a:moveTo>
                    <a:cubicBezTo>
                      <a:pt x="13" y="3"/>
                      <a:pt x="13" y="2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1" y="2"/>
                      <a:pt x="9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6"/>
                      <a:pt x="5" y="9"/>
                      <a:pt x="4" y="11"/>
                    </a:cubicBezTo>
                    <a:cubicBezTo>
                      <a:pt x="2" y="14"/>
                      <a:pt x="1" y="16"/>
                      <a:pt x="0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17"/>
                      <a:pt x="9" y="15"/>
                      <a:pt x="9" y="13"/>
                    </a:cubicBezTo>
                    <a:cubicBezTo>
                      <a:pt x="11" y="11"/>
                      <a:pt x="12" y="8"/>
                      <a:pt x="12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876"/>
              <p:cNvSpPr/>
              <p:nvPr/>
            </p:nvSpPr>
            <p:spPr bwMode="auto">
              <a:xfrm>
                <a:off x="2099" y="2817"/>
                <a:ext cx="42" cy="62"/>
              </a:xfrm>
              <a:custGeom>
                <a:gdLst>
                  <a:gd name="T0" fmla="*/ 15 w 18"/>
                  <a:gd name="T1" fmla="*/ 7 h 26"/>
                  <a:gd name="T2" fmla="*/ 18 w 18"/>
                  <a:gd name="T3" fmla="*/ 0 h 26"/>
                  <a:gd name="T4" fmla="*/ 15 w 18"/>
                  <a:gd name="T5" fmla="*/ 2 h 26"/>
                  <a:gd name="T6" fmla="*/ 8 w 18"/>
                  <a:gd name="T7" fmla="*/ 6 h 26"/>
                  <a:gd name="T8" fmla="*/ 5 w 18"/>
                  <a:gd name="T9" fmla="*/ 14 h 26"/>
                  <a:gd name="T10" fmla="*/ 2 w 18"/>
                  <a:gd name="T11" fmla="*/ 23 h 26"/>
                  <a:gd name="T12" fmla="*/ 0 w 18"/>
                  <a:gd name="T13" fmla="*/ 26 h 26"/>
                  <a:gd name="T14" fmla="*/ 7 w 18"/>
                  <a:gd name="T15" fmla="*/ 26 h 26"/>
                  <a:gd name="T16" fmla="*/ 11 w 18"/>
                  <a:gd name="T17" fmla="*/ 17 h 26"/>
                  <a:gd name="T18" fmla="*/ 15 w 18"/>
                  <a:gd name="T19" fmla="*/ 7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6">
                    <a:moveTo>
                      <a:pt x="15" y="7"/>
                    </a:moveTo>
                    <a:cubicBezTo>
                      <a:pt x="16" y="4"/>
                      <a:pt x="17" y="2"/>
                      <a:pt x="18" y="0"/>
                    </a:cubicBezTo>
                    <a:cubicBezTo>
                      <a:pt x="17" y="0"/>
                      <a:pt x="16" y="1"/>
                      <a:pt x="15" y="2"/>
                    </a:cubicBezTo>
                    <a:cubicBezTo>
                      <a:pt x="13" y="3"/>
                      <a:pt x="10" y="4"/>
                      <a:pt x="8" y="6"/>
                    </a:cubicBezTo>
                    <a:cubicBezTo>
                      <a:pt x="7" y="8"/>
                      <a:pt x="6" y="11"/>
                      <a:pt x="5" y="14"/>
                    </a:cubicBezTo>
                    <a:cubicBezTo>
                      <a:pt x="4" y="17"/>
                      <a:pt x="3" y="20"/>
                      <a:pt x="2" y="23"/>
                    </a:cubicBezTo>
                    <a:cubicBezTo>
                      <a:pt x="1" y="24"/>
                      <a:pt x="1" y="25"/>
                      <a:pt x="0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3"/>
                      <a:pt x="10" y="20"/>
                      <a:pt x="11" y="17"/>
                    </a:cubicBezTo>
                    <a:cubicBezTo>
                      <a:pt x="13" y="14"/>
                      <a:pt x="14" y="10"/>
                      <a:pt x="15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877"/>
              <p:cNvSpPr/>
              <p:nvPr/>
            </p:nvSpPr>
            <p:spPr bwMode="auto">
              <a:xfrm>
                <a:off x="2118" y="2806"/>
                <a:ext cx="49" cy="73"/>
              </a:xfrm>
              <a:custGeom>
                <a:gdLst>
                  <a:gd name="T0" fmla="*/ 18 w 21"/>
                  <a:gd name="T1" fmla="*/ 9 h 31"/>
                  <a:gd name="T2" fmla="*/ 21 w 21"/>
                  <a:gd name="T3" fmla="*/ 0 h 31"/>
                  <a:gd name="T4" fmla="*/ 14 w 21"/>
                  <a:gd name="T5" fmla="*/ 3 h 31"/>
                  <a:gd name="T6" fmla="*/ 13 w 21"/>
                  <a:gd name="T7" fmla="*/ 4 h 31"/>
                  <a:gd name="T8" fmla="*/ 4 w 21"/>
                  <a:gd name="T9" fmla="*/ 24 h 31"/>
                  <a:gd name="T10" fmla="*/ 0 w 21"/>
                  <a:gd name="T11" fmla="*/ 31 h 31"/>
                  <a:gd name="T12" fmla="*/ 8 w 21"/>
                  <a:gd name="T13" fmla="*/ 31 h 31"/>
                  <a:gd name="T14" fmla="*/ 13 w 21"/>
                  <a:gd name="T15" fmla="*/ 20 h 31"/>
                  <a:gd name="T16" fmla="*/ 18 w 21"/>
                  <a:gd name="T17" fmla="*/ 9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31">
                    <a:moveTo>
                      <a:pt x="18" y="9"/>
                    </a:moveTo>
                    <a:cubicBezTo>
                      <a:pt x="19" y="6"/>
                      <a:pt x="19" y="3"/>
                      <a:pt x="21" y="0"/>
                    </a:cubicBezTo>
                    <a:cubicBezTo>
                      <a:pt x="18" y="1"/>
                      <a:pt x="16" y="2"/>
                      <a:pt x="14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9" y="10"/>
                      <a:pt x="7" y="17"/>
                      <a:pt x="4" y="24"/>
                    </a:cubicBezTo>
                    <a:cubicBezTo>
                      <a:pt x="3" y="26"/>
                      <a:pt x="1" y="29"/>
                      <a:pt x="0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27"/>
                      <a:pt x="11" y="24"/>
                      <a:pt x="13" y="20"/>
                    </a:cubicBezTo>
                    <a:cubicBezTo>
                      <a:pt x="14" y="16"/>
                      <a:pt x="16" y="13"/>
                      <a:pt x="18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878"/>
              <p:cNvSpPr/>
              <p:nvPr/>
            </p:nvSpPr>
            <p:spPr bwMode="auto">
              <a:xfrm>
                <a:off x="2059" y="2846"/>
                <a:ext cx="30" cy="33"/>
              </a:xfrm>
              <a:custGeom>
                <a:gdLst>
                  <a:gd name="T0" fmla="*/ 13 w 13"/>
                  <a:gd name="T1" fmla="*/ 3 h 14"/>
                  <a:gd name="T2" fmla="*/ 13 w 13"/>
                  <a:gd name="T3" fmla="*/ 0 h 14"/>
                  <a:gd name="T4" fmla="*/ 6 w 13"/>
                  <a:gd name="T5" fmla="*/ 4 h 14"/>
                  <a:gd name="T6" fmla="*/ 4 w 13"/>
                  <a:gd name="T7" fmla="*/ 5 h 14"/>
                  <a:gd name="T8" fmla="*/ 4 w 13"/>
                  <a:gd name="T9" fmla="*/ 5 h 14"/>
                  <a:gd name="T10" fmla="*/ 0 w 13"/>
                  <a:gd name="T11" fmla="*/ 12 h 14"/>
                  <a:gd name="T12" fmla="*/ 0 w 13"/>
                  <a:gd name="T13" fmla="*/ 14 h 14"/>
                  <a:gd name="T14" fmla="*/ 7 w 13"/>
                  <a:gd name="T15" fmla="*/ 14 h 14"/>
                  <a:gd name="T16" fmla="*/ 9 w 13"/>
                  <a:gd name="T17" fmla="*/ 11 h 14"/>
                  <a:gd name="T18" fmla="*/ 13 w 13"/>
                  <a:gd name="T19" fmla="*/ 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4">
                    <a:moveTo>
                      <a:pt x="13" y="3"/>
                    </a:moveTo>
                    <a:cubicBezTo>
                      <a:pt x="13" y="2"/>
                      <a:pt x="13" y="1"/>
                      <a:pt x="13" y="0"/>
                    </a:cubicBezTo>
                    <a:cubicBezTo>
                      <a:pt x="11" y="2"/>
                      <a:pt x="8" y="3"/>
                      <a:pt x="6" y="4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1" y="10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3"/>
                      <a:pt x="8" y="12"/>
                      <a:pt x="9" y="11"/>
                    </a:cubicBezTo>
                    <a:cubicBezTo>
                      <a:pt x="10" y="8"/>
                      <a:pt x="12" y="6"/>
                      <a:pt x="13" y="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879"/>
              <p:cNvSpPr/>
              <p:nvPr/>
            </p:nvSpPr>
            <p:spPr bwMode="auto">
              <a:xfrm>
                <a:off x="2314" y="2789"/>
                <a:ext cx="52" cy="76"/>
              </a:xfrm>
              <a:custGeom>
                <a:gdLst>
                  <a:gd name="T0" fmla="*/ 2 w 22"/>
                  <a:gd name="T1" fmla="*/ 26 h 32"/>
                  <a:gd name="T2" fmla="*/ 0 w 22"/>
                  <a:gd name="T3" fmla="*/ 32 h 32"/>
                  <a:gd name="T4" fmla="*/ 11 w 22"/>
                  <a:gd name="T5" fmla="*/ 28 h 32"/>
                  <a:gd name="T6" fmla="*/ 22 w 22"/>
                  <a:gd name="T7" fmla="*/ 2 h 32"/>
                  <a:gd name="T8" fmla="*/ 14 w 22"/>
                  <a:gd name="T9" fmla="*/ 0 h 32"/>
                  <a:gd name="T10" fmla="*/ 6 w 22"/>
                  <a:gd name="T11" fmla="*/ 17 h 32"/>
                  <a:gd name="T12" fmla="*/ 2 w 22"/>
                  <a:gd name="T13" fmla="*/ 26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32">
                    <a:moveTo>
                      <a:pt x="2" y="26"/>
                    </a:moveTo>
                    <a:cubicBezTo>
                      <a:pt x="2" y="28"/>
                      <a:pt x="1" y="30"/>
                      <a:pt x="0" y="32"/>
                    </a:cubicBezTo>
                    <a:cubicBezTo>
                      <a:pt x="4" y="30"/>
                      <a:pt x="7" y="29"/>
                      <a:pt x="11" y="28"/>
                    </a:cubicBezTo>
                    <a:cubicBezTo>
                      <a:pt x="14" y="19"/>
                      <a:pt x="18" y="11"/>
                      <a:pt x="22" y="2"/>
                    </a:cubicBezTo>
                    <a:cubicBezTo>
                      <a:pt x="19" y="2"/>
                      <a:pt x="16" y="1"/>
                      <a:pt x="14" y="0"/>
                    </a:cubicBezTo>
                    <a:cubicBezTo>
                      <a:pt x="11" y="5"/>
                      <a:pt x="8" y="11"/>
                      <a:pt x="6" y="17"/>
                    </a:cubicBezTo>
                    <a:cubicBezTo>
                      <a:pt x="5" y="20"/>
                      <a:pt x="4" y="23"/>
                      <a:pt x="2" y="2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880"/>
              <p:cNvSpPr/>
              <p:nvPr/>
            </p:nvSpPr>
            <p:spPr bwMode="auto">
              <a:xfrm>
                <a:off x="1876" y="1935"/>
                <a:ext cx="33" cy="33"/>
              </a:xfrm>
              <a:custGeom>
                <a:gdLst>
                  <a:gd name="T0" fmla="*/ 8 w 14"/>
                  <a:gd name="T1" fmla="*/ 14 h 14"/>
                  <a:gd name="T2" fmla="*/ 14 w 14"/>
                  <a:gd name="T3" fmla="*/ 13 h 14"/>
                  <a:gd name="T4" fmla="*/ 14 w 14"/>
                  <a:gd name="T5" fmla="*/ 0 h 14"/>
                  <a:gd name="T6" fmla="*/ 0 w 14"/>
                  <a:gd name="T7" fmla="*/ 0 h 14"/>
                  <a:gd name="T8" fmla="*/ 0 w 14"/>
                  <a:gd name="T9" fmla="*/ 14 h 14"/>
                  <a:gd name="T10" fmla="*/ 8 w 14"/>
                  <a:gd name="T11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8" y="14"/>
                    </a:moveTo>
                    <a:cubicBezTo>
                      <a:pt x="10" y="13"/>
                      <a:pt x="12" y="13"/>
                      <a:pt x="14" y="13"/>
                    </a:cubicBezTo>
                    <a:cubicBezTo>
                      <a:pt x="14" y="9"/>
                      <a:pt x="14" y="5"/>
                      <a:pt x="14" y="0"/>
                    </a:cubicBezTo>
                    <a:cubicBezTo>
                      <a:pt x="9" y="0"/>
                      <a:pt x="4" y="0"/>
                      <a:pt x="0" y="0"/>
                    </a:cubicBezTo>
                    <a:cubicBezTo>
                      <a:pt x="0" y="5"/>
                      <a:pt x="0" y="9"/>
                      <a:pt x="0" y="14"/>
                    </a:cubicBezTo>
                    <a:cubicBezTo>
                      <a:pt x="2" y="14"/>
                      <a:pt x="5" y="14"/>
                      <a:pt x="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881"/>
              <p:cNvSpPr/>
              <p:nvPr/>
            </p:nvSpPr>
            <p:spPr bwMode="auto">
              <a:xfrm>
                <a:off x="2300" y="1726"/>
                <a:ext cx="50" cy="54"/>
              </a:xfrm>
              <a:custGeom>
                <a:gdLst>
                  <a:gd name="T0" fmla="*/ 15 w 21"/>
                  <a:gd name="T1" fmla="*/ 3 h 23"/>
                  <a:gd name="T2" fmla="*/ 7 w 21"/>
                  <a:gd name="T3" fmla="*/ 0 h 23"/>
                  <a:gd name="T4" fmla="*/ 0 w 21"/>
                  <a:gd name="T5" fmla="*/ 4 h 23"/>
                  <a:gd name="T6" fmla="*/ 0 w 21"/>
                  <a:gd name="T7" fmla="*/ 4 h 23"/>
                  <a:gd name="T8" fmla="*/ 8 w 21"/>
                  <a:gd name="T9" fmla="*/ 13 h 23"/>
                  <a:gd name="T10" fmla="*/ 14 w 21"/>
                  <a:gd name="T11" fmla="*/ 23 h 23"/>
                  <a:gd name="T12" fmla="*/ 15 w 21"/>
                  <a:gd name="T13" fmla="*/ 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3">
                    <a:moveTo>
                      <a:pt x="15" y="3"/>
                    </a:moveTo>
                    <a:cubicBezTo>
                      <a:pt x="13" y="1"/>
                      <a:pt x="10" y="0"/>
                      <a:pt x="7" y="0"/>
                    </a:cubicBezTo>
                    <a:cubicBezTo>
                      <a:pt x="4" y="0"/>
                      <a:pt x="1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7"/>
                      <a:pt x="6" y="10"/>
                      <a:pt x="8" y="13"/>
                    </a:cubicBezTo>
                    <a:cubicBezTo>
                      <a:pt x="10" y="16"/>
                      <a:pt x="12" y="19"/>
                      <a:pt x="14" y="23"/>
                    </a:cubicBezTo>
                    <a:cubicBezTo>
                      <a:pt x="20" y="19"/>
                      <a:pt x="21" y="8"/>
                      <a:pt x="15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882"/>
              <p:cNvSpPr/>
              <p:nvPr/>
            </p:nvSpPr>
            <p:spPr bwMode="auto">
              <a:xfrm>
                <a:off x="2182" y="1742"/>
                <a:ext cx="28" cy="31"/>
              </a:xfrm>
              <a:custGeom>
                <a:gdLst>
                  <a:gd name="T0" fmla="*/ 3 w 12"/>
                  <a:gd name="T1" fmla="*/ 9 h 13"/>
                  <a:gd name="T2" fmla="*/ 5 w 12"/>
                  <a:gd name="T3" fmla="*/ 13 h 13"/>
                  <a:gd name="T4" fmla="*/ 12 w 12"/>
                  <a:gd name="T5" fmla="*/ 11 h 13"/>
                  <a:gd name="T6" fmla="*/ 8 w 12"/>
                  <a:gd name="T7" fmla="*/ 0 h 13"/>
                  <a:gd name="T8" fmla="*/ 0 w 12"/>
                  <a:gd name="T9" fmla="*/ 2 h 13"/>
                  <a:gd name="T10" fmla="*/ 3 w 12"/>
                  <a:gd name="T11" fmla="*/ 9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3" y="9"/>
                    </a:moveTo>
                    <a:cubicBezTo>
                      <a:pt x="4" y="10"/>
                      <a:pt x="5" y="12"/>
                      <a:pt x="5" y="13"/>
                    </a:cubicBezTo>
                    <a:cubicBezTo>
                      <a:pt x="7" y="12"/>
                      <a:pt x="10" y="11"/>
                      <a:pt x="12" y="11"/>
                    </a:cubicBezTo>
                    <a:cubicBezTo>
                      <a:pt x="11" y="7"/>
                      <a:pt x="10" y="3"/>
                      <a:pt x="8" y="0"/>
                    </a:cubicBezTo>
                    <a:cubicBezTo>
                      <a:pt x="5" y="0"/>
                      <a:pt x="2" y="1"/>
                      <a:pt x="0" y="2"/>
                    </a:cubicBezTo>
                    <a:cubicBezTo>
                      <a:pt x="1" y="5"/>
                      <a:pt x="2" y="7"/>
                      <a:pt x="3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883"/>
              <p:cNvSpPr/>
              <p:nvPr/>
            </p:nvSpPr>
            <p:spPr bwMode="auto">
              <a:xfrm>
                <a:off x="2335" y="1780"/>
                <a:ext cx="38" cy="62"/>
              </a:xfrm>
              <a:custGeom>
                <a:gdLst>
                  <a:gd name="T0" fmla="*/ 16 w 16"/>
                  <a:gd name="T1" fmla="*/ 12 h 26"/>
                  <a:gd name="T2" fmla="*/ 10 w 16"/>
                  <a:gd name="T3" fmla="*/ 2 h 26"/>
                  <a:gd name="T4" fmla="*/ 0 w 16"/>
                  <a:gd name="T5" fmla="*/ 2 h 26"/>
                  <a:gd name="T6" fmla="*/ 2 w 16"/>
                  <a:gd name="T7" fmla="*/ 26 h 26"/>
                  <a:gd name="T8" fmla="*/ 16 w 16"/>
                  <a:gd name="T9" fmla="*/ 12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6">
                    <a:moveTo>
                      <a:pt x="16" y="12"/>
                    </a:moveTo>
                    <a:cubicBezTo>
                      <a:pt x="16" y="8"/>
                      <a:pt x="14" y="4"/>
                      <a:pt x="10" y="2"/>
                    </a:cubicBezTo>
                    <a:cubicBezTo>
                      <a:pt x="7" y="1"/>
                      <a:pt x="3" y="0"/>
                      <a:pt x="0" y="2"/>
                    </a:cubicBezTo>
                    <a:cubicBezTo>
                      <a:pt x="2" y="10"/>
                      <a:pt x="3" y="18"/>
                      <a:pt x="2" y="26"/>
                    </a:cubicBezTo>
                    <a:cubicBezTo>
                      <a:pt x="9" y="26"/>
                      <a:pt x="16" y="20"/>
                      <a:pt x="16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884"/>
              <p:cNvSpPr/>
              <p:nvPr/>
            </p:nvSpPr>
            <p:spPr bwMode="auto">
              <a:xfrm>
                <a:off x="2260" y="1764"/>
                <a:ext cx="42" cy="42"/>
              </a:xfrm>
              <a:custGeom>
                <a:gdLst>
                  <a:gd name="T0" fmla="*/ 0 w 18"/>
                  <a:gd name="T1" fmla="*/ 10 h 18"/>
                  <a:gd name="T2" fmla="*/ 3 w 18"/>
                  <a:gd name="T3" fmla="*/ 18 h 18"/>
                  <a:gd name="T4" fmla="*/ 12 w 18"/>
                  <a:gd name="T5" fmla="*/ 14 h 18"/>
                  <a:gd name="T6" fmla="*/ 18 w 18"/>
                  <a:gd name="T7" fmla="*/ 13 h 18"/>
                  <a:gd name="T8" fmla="*/ 10 w 18"/>
                  <a:gd name="T9" fmla="*/ 0 h 18"/>
                  <a:gd name="T10" fmla="*/ 0 w 18"/>
                  <a:gd name="T11" fmla="*/ 1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0" y="10"/>
                    </a:moveTo>
                    <a:cubicBezTo>
                      <a:pt x="1" y="12"/>
                      <a:pt x="3" y="15"/>
                      <a:pt x="3" y="18"/>
                    </a:cubicBezTo>
                    <a:cubicBezTo>
                      <a:pt x="6" y="17"/>
                      <a:pt x="9" y="15"/>
                      <a:pt x="12" y="14"/>
                    </a:cubicBezTo>
                    <a:cubicBezTo>
                      <a:pt x="14" y="14"/>
                      <a:pt x="16" y="13"/>
                      <a:pt x="18" y="13"/>
                    </a:cubicBezTo>
                    <a:cubicBezTo>
                      <a:pt x="16" y="8"/>
                      <a:pt x="13" y="4"/>
                      <a:pt x="10" y="0"/>
                    </a:cubicBezTo>
                    <a:cubicBezTo>
                      <a:pt x="7" y="4"/>
                      <a:pt x="3" y="7"/>
                      <a:pt x="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885"/>
              <p:cNvSpPr/>
              <p:nvPr/>
            </p:nvSpPr>
            <p:spPr bwMode="auto">
              <a:xfrm>
                <a:off x="2248" y="1747"/>
                <a:ext cx="33" cy="38"/>
              </a:xfrm>
              <a:custGeom>
                <a:gdLst>
                  <a:gd name="T0" fmla="*/ 14 w 14"/>
                  <a:gd name="T1" fmla="*/ 6 h 16"/>
                  <a:gd name="T2" fmla="*/ 4 w 14"/>
                  <a:gd name="T3" fmla="*/ 0 h 16"/>
                  <a:gd name="T4" fmla="*/ 1 w 14"/>
                  <a:gd name="T5" fmla="*/ 11 h 16"/>
                  <a:gd name="T6" fmla="*/ 0 w 14"/>
                  <a:gd name="T7" fmla="*/ 12 h 16"/>
                  <a:gd name="T8" fmla="*/ 4 w 14"/>
                  <a:gd name="T9" fmla="*/ 16 h 16"/>
                  <a:gd name="T10" fmla="*/ 14 w 14"/>
                  <a:gd name="T11" fmla="*/ 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14" y="6"/>
                    </a:moveTo>
                    <a:cubicBezTo>
                      <a:pt x="11" y="4"/>
                      <a:pt x="8" y="2"/>
                      <a:pt x="4" y="0"/>
                    </a:cubicBezTo>
                    <a:cubicBezTo>
                      <a:pt x="3" y="4"/>
                      <a:pt x="2" y="7"/>
                      <a:pt x="1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7" y="13"/>
                      <a:pt x="10" y="9"/>
                      <a:pt x="1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886"/>
              <p:cNvSpPr/>
              <p:nvPr/>
            </p:nvSpPr>
            <p:spPr bwMode="auto">
              <a:xfrm>
                <a:off x="2231" y="1871"/>
                <a:ext cx="40" cy="37"/>
              </a:xfrm>
              <a:custGeom>
                <a:gdLst>
                  <a:gd name="T0" fmla="*/ 17 w 17"/>
                  <a:gd name="T1" fmla="*/ 10 h 16"/>
                  <a:gd name="T2" fmla="*/ 6 w 17"/>
                  <a:gd name="T3" fmla="*/ 0 h 16"/>
                  <a:gd name="T4" fmla="*/ 1 w 17"/>
                  <a:gd name="T5" fmla="*/ 3 h 16"/>
                  <a:gd name="T6" fmla="*/ 0 w 17"/>
                  <a:gd name="T7" fmla="*/ 3 h 16"/>
                  <a:gd name="T8" fmla="*/ 3 w 17"/>
                  <a:gd name="T9" fmla="*/ 16 h 16"/>
                  <a:gd name="T10" fmla="*/ 17 w 17"/>
                  <a:gd name="T11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17" y="10"/>
                    </a:moveTo>
                    <a:cubicBezTo>
                      <a:pt x="12" y="8"/>
                      <a:pt x="9" y="3"/>
                      <a:pt x="6" y="0"/>
                    </a:cubicBezTo>
                    <a:cubicBezTo>
                      <a:pt x="5" y="1"/>
                      <a:pt x="3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8"/>
                      <a:pt x="2" y="12"/>
                      <a:pt x="3" y="16"/>
                    </a:cubicBezTo>
                    <a:cubicBezTo>
                      <a:pt x="8" y="15"/>
                      <a:pt x="12" y="13"/>
                      <a:pt x="17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887"/>
              <p:cNvSpPr/>
              <p:nvPr/>
            </p:nvSpPr>
            <p:spPr bwMode="auto">
              <a:xfrm>
                <a:off x="2167" y="1875"/>
                <a:ext cx="36" cy="33"/>
              </a:xfrm>
              <a:custGeom>
                <a:gdLst>
                  <a:gd name="T0" fmla="*/ 13 w 15"/>
                  <a:gd name="T1" fmla="*/ 14 h 14"/>
                  <a:gd name="T2" fmla="*/ 15 w 15"/>
                  <a:gd name="T3" fmla="*/ 3 h 14"/>
                  <a:gd name="T4" fmla="*/ 6 w 15"/>
                  <a:gd name="T5" fmla="*/ 0 h 14"/>
                  <a:gd name="T6" fmla="*/ 0 w 15"/>
                  <a:gd name="T7" fmla="*/ 9 h 14"/>
                  <a:gd name="T8" fmla="*/ 7 w 15"/>
                  <a:gd name="T9" fmla="*/ 12 h 14"/>
                  <a:gd name="T10" fmla="*/ 13 w 15"/>
                  <a:gd name="T11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13" y="14"/>
                    </a:moveTo>
                    <a:cubicBezTo>
                      <a:pt x="14" y="10"/>
                      <a:pt x="14" y="6"/>
                      <a:pt x="15" y="3"/>
                    </a:cubicBezTo>
                    <a:cubicBezTo>
                      <a:pt x="12" y="2"/>
                      <a:pt x="9" y="1"/>
                      <a:pt x="6" y="0"/>
                    </a:cubicBezTo>
                    <a:cubicBezTo>
                      <a:pt x="4" y="3"/>
                      <a:pt x="2" y="6"/>
                      <a:pt x="0" y="9"/>
                    </a:cubicBezTo>
                    <a:cubicBezTo>
                      <a:pt x="2" y="10"/>
                      <a:pt x="5" y="11"/>
                      <a:pt x="7" y="12"/>
                    </a:cubicBezTo>
                    <a:cubicBezTo>
                      <a:pt x="9" y="13"/>
                      <a:pt x="11" y="13"/>
                      <a:pt x="13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888"/>
              <p:cNvSpPr/>
              <p:nvPr/>
            </p:nvSpPr>
            <p:spPr bwMode="auto">
              <a:xfrm>
                <a:off x="2269" y="1797"/>
                <a:ext cx="38" cy="36"/>
              </a:xfrm>
              <a:custGeom>
                <a:gdLst>
                  <a:gd name="T0" fmla="*/ 15 w 16"/>
                  <a:gd name="T1" fmla="*/ 4 h 15"/>
                  <a:gd name="T2" fmla="*/ 14 w 16"/>
                  <a:gd name="T3" fmla="*/ 0 h 15"/>
                  <a:gd name="T4" fmla="*/ 7 w 16"/>
                  <a:gd name="T5" fmla="*/ 2 h 15"/>
                  <a:gd name="T6" fmla="*/ 0 w 16"/>
                  <a:gd name="T7" fmla="*/ 5 h 15"/>
                  <a:gd name="T8" fmla="*/ 0 w 16"/>
                  <a:gd name="T9" fmla="*/ 13 h 15"/>
                  <a:gd name="T10" fmla="*/ 16 w 16"/>
                  <a:gd name="T11" fmla="*/ 15 h 15"/>
                  <a:gd name="T12" fmla="*/ 15 w 16"/>
                  <a:gd name="T13" fmla="*/ 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15" y="4"/>
                    </a:moveTo>
                    <a:cubicBezTo>
                      <a:pt x="15" y="2"/>
                      <a:pt x="15" y="1"/>
                      <a:pt x="14" y="0"/>
                    </a:cubicBezTo>
                    <a:cubicBezTo>
                      <a:pt x="12" y="1"/>
                      <a:pt x="10" y="1"/>
                      <a:pt x="7" y="2"/>
                    </a:cubicBezTo>
                    <a:cubicBezTo>
                      <a:pt x="5" y="3"/>
                      <a:pt x="2" y="4"/>
                      <a:pt x="0" y="5"/>
                    </a:cubicBezTo>
                    <a:cubicBezTo>
                      <a:pt x="0" y="8"/>
                      <a:pt x="0" y="10"/>
                      <a:pt x="0" y="13"/>
                    </a:cubicBezTo>
                    <a:cubicBezTo>
                      <a:pt x="5" y="14"/>
                      <a:pt x="11" y="13"/>
                      <a:pt x="16" y="15"/>
                    </a:cubicBezTo>
                    <a:cubicBezTo>
                      <a:pt x="16" y="11"/>
                      <a:pt x="16" y="7"/>
                      <a:pt x="1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889"/>
              <p:cNvSpPr/>
              <p:nvPr/>
            </p:nvSpPr>
            <p:spPr bwMode="auto">
              <a:xfrm>
                <a:off x="2264" y="1830"/>
                <a:ext cx="43" cy="36"/>
              </a:xfrm>
              <a:custGeom>
                <a:gdLst>
                  <a:gd name="T0" fmla="*/ 18 w 18"/>
                  <a:gd name="T1" fmla="*/ 2 h 15"/>
                  <a:gd name="T2" fmla="*/ 2 w 18"/>
                  <a:gd name="T3" fmla="*/ 0 h 15"/>
                  <a:gd name="T4" fmla="*/ 2 w 18"/>
                  <a:gd name="T5" fmla="*/ 1 h 15"/>
                  <a:gd name="T6" fmla="*/ 0 w 18"/>
                  <a:gd name="T7" fmla="*/ 7 h 15"/>
                  <a:gd name="T8" fmla="*/ 13 w 18"/>
                  <a:gd name="T9" fmla="*/ 15 h 15"/>
                  <a:gd name="T10" fmla="*/ 18 w 18"/>
                  <a:gd name="T11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18" y="2"/>
                    </a:moveTo>
                    <a:cubicBezTo>
                      <a:pt x="13" y="1"/>
                      <a:pt x="7" y="1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5"/>
                      <a:pt x="0" y="7"/>
                    </a:cubicBezTo>
                    <a:cubicBezTo>
                      <a:pt x="4" y="10"/>
                      <a:pt x="8" y="13"/>
                      <a:pt x="13" y="15"/>
                    </a:cubicBezTo>
                    <a:cubicBezTo>
                      <a:pt x="15" y="11"/>
                      <a:pt x="17" y="7"/>
                      <a:pt x="18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890"/>
              <p:cNvSpPr/>
              <p:nvPr/>
            </p:nvSpPr>
            <p:spPr bwMode="auto">
              <a:xfrm>
                <a:off x="2203" y="1880"/>
                <a:ext cx="31" cy="31"/>
              </a:xfrm>
              <a:custGeom>
                <a:gdLst>
                  <a:gd name="T0" fmla="*/ 1 w 13"/>
                  <a:gd name="T1" fmla="*/ 1 h 13"/>
                  <a:gd name="T2" fmla="*/ 0 w 13"/>
                  <a:gd name="T3" fmla="*/ 12 h 13"/>
                  <a:gd name="T4" fmla="*/ 13 w 13"/>
                  <a:gd name="T5" fmla="*/ 12 h 13"/>
                  <a:gd name="T6" fmla="*/ 11 w 13"/>
                  <a:gd name="T7" fmla="*/ 0 h 13"/>
                  <a:gd name="T8" fmla="*/ 1 w 13"/>
                  <a:gd name="T9" fmla="*/ 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1" y="5"/>
                      <a:pt x="1" y="8"/>
                      <a:pt x="0" y="12"/>
                    </a:cubicBezTo>
                    <a:cubicBezTo>
                      <a:pt x="4" y="13"/>
                      <a:pt x="9" y="13"/>
                      <a:pt x="13" y="12"/>
                    </a:cubicBezTo>
                    <a:cubicBezTo>
                      <a:pt x="12" y="8"/>
                      <a:pt x="10" y="4"/>
                      <a:pt x="11" y="0"/>
                    </a:cubicBezTo>
                    <a:cubicBezTo>
                      <a:pt x="8" y="1"/>
                      <a:pt x="4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891"/>
              <p:cNvSpPr/>
              <p:nvPr/>
            </p:nvSpPr>
            <p:spPr bwMode="auto">
              <a:xfrm>
                <a:off x="1954" y="1776"/>
                <a:ext cx="48" cy="57"/>
              </a:xfrm>
              <a:custGeom>
                <a:gdLst>
                  <a:gd name="T0" fmla="*/ 0 w 20"/>
                  <a:gd name="T1" fmla="*/ 23 h 24"/>
                  <a:gd name="T2" fmla="*/ 16 w 20"/>
                  <a:gd name="T3" fmla="*/ 18 h 24"/>
                  <a:gd name="T4" fmla="*/ 15 w 20"/>
                  <a:gd name="T5" fmla="*/ 0 h 24"/>
                  <a:gd name="T6" fmla="*/ 13 w 20"/>
                  <a:gd name="T7" fmla="*/ 1 h 24"/>
                  <a:gd name="T8" fmla="*/ 0 w 20"/>
                  <a:gd name="T9" fmla="*/ 23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4">
                    <a:moveTo>
                      <a:pt x="0" y="23"/>
                    </a:moveTo>
                    <a:cubicBezTo>
                      <a:pt x="6" y="24"/>
                      <a:pt x="12" y="23"/>
                      <a:pt x="16" y="18"/>
                    </a:cubicBezTo>
                    <a:cubicBezTo>
                      <a:pt x="20" y="12"/>
                      <a:pt x="19" y="5"/>
                      <a:pt x="15" y="0"/>
                    </a:cubicBezTo>
                    <a:cubicBezTo>
                      <a:pt x="14" y="0"/>
                      <a:pt x="14" y="1"/>
                      <a:pt x="13" y="1"/>
                    </a:cubicBezTo>
                    <a:cubicBezTo>
                      <a:pt x="8" y="8"/>
                      <a:pt x="4" y="15"/>
                      <a:pt x="0" y="2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892"/>
              <p:cNvSpPr/>
              <p:nvPr/>
            </p:nvSpPr>
            <p:spPr bwMode="auto">
              <a:xfrm>
                <a:off x="1912" y="1707"/>
                <a:ext cx="180" cy="562"/>
              </a:xfrm>
              <a:custGeom>
                <a:gdLst>
                  <a:gd name="T0" fmla="*/ 76 w 76"/>
                  <a:gd name="T1" fmla="*/ 0 h 237"/>
                  <a:gd name="T2" fmla="*/ 76 w 76"/>
                  <a:gd name="T3" fmla="*/ 0 h 237"/>
                  <a:gd name="T4" fmla="*/ 46 w 76"/>
                  <a:gd name="T5" fmla="*/ 6 h 237"/>
                  <a:gd name="T6" fmla="*/ 23 w 76"/>
                  <a:gd name="T7" fmla="*/ 28 h 237"/>
                  <a:gd name="T8" fmla="*/ 1 w 76"/>
                  <a:gd name="T9" fmla="*/ 94 h 237"/>
                  <a:gd name="T10" fmla="*/ 2 w 76"/>
                  <a:gd name="T11" fmla="*/ 132 h 237"/>
                  <a:gd name="T12" fmla="*/ 10 w 76"/>
                  <a:gd name="T13" fmla="*/ 170 h 237"/>
                  <a:gd name="T14" fmla="*/ 22 w 76"/>
                  <a:gd name="T15" fmla="*/ 207 h 237"/>
                  <a:gd name="T16" fmla="*/ 34 w 76"/>
                  <a:gd name="T17" fmla="*/ 237 h 237"/>
                  <a:gd name="T18" fmla="*/ 40 w 76"/>
                  <a:gd name="T19" fmla="*/ 231 h 237"/>
                  <a:gd name="T20" fmla="*/ 40 w 76"/>
                  <a:gd name="T21" fmla="*/ 231 h 237"/>
                  <a:gd name="T22" fmla="*/ 27 w 76"/>
                  <a:gd name="T23" fmla="*/ 199 h 237"/>
                  <a:gd name="T24" fmla="*/ 17 w 76"/>
                  <a:gd name="T25" fmla="*/ 168 h 237"/>
                  <a:gd name="T26" fmla="*/ 9 w 76"/>
                  <a:gd name="T27" fmla="*/ 137 h 237"/>
                  <a:gd name="T28" fmla="*/ 7 w 76"/>
                  <a:gd name="T29" fmla="*/ 104 h 237"/>
                  <a:gd name="T30" fmla="*/ 27 w 76"/>
                  <a:gd name="T31" fmla="*/ 33 h 237"/>
                  <a:gd name="T32" fmla="*/ 72 w 76"/>
                  <a:gd name="T33" fmla="*/ 6 h 237"/>
                  <a:gd name="T34" fmla="*/ 76 w 76"/>
                  <a:gd name="T35" fmla="*/ 0 h 2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236">
                    <a:moveTo>
                      <a:pt x="76" y="0"/>
                    </a:moveTo>
                    <a:cubicBezTo>
                      <a:pt x="76" y="0"/>
                      <a:pt x="76" y="0"/>
                      <a:pt x="76" y="0"/>
                    </a:cubicBezTo>
                    <a:cubicBezTo>
                      <a:pt x="66" y="0"/>
                      <a:pt x="55" y="2"/>
                      <a:pt x="46" y="6"/>
                    </a:cubicBezTo>
                    <a:cubicBezTo>
                      <a:pt x="36" y="11"/>
                      <a:pt x="29" y="19"/>
                      <a:pt x="23" y="28"/>
                    </a:cubicBezTo>
                    <a:cubicBezTo>
                      <a:pt x="9" y="47"/>
                      <a:pt x="2" y="70"/>
                      <a:pt x="1" y="94"/>
                    </a:cubicBezTo>
                    <a:cubicBezTo>
                      <a:pt x="0" y="106"/>
                      <a:pt x="1" y="120"/>
                      <a:pt x="2" y="132"/>
                    </a:cubicBezTo>
                    <a:cubicBezTo>
                      <a:pt x="3" y="145"/>
                      <a:pt x="7" y="158"/>
                      <a:pt x="10" y="170"/>
                    </a:cubicBezTo>
                    <a:cubicBezTo>
                      <a:pt x="13" y="182"/>
                      <a:pt x="18" y="194"/>
                      <a:pt x="22" y="207"/>
                    </a:cubicBezTo>
                    <a:cubicBezTo>
                      <a:pt x="25" y="217"/>
                      <a:pt x="29" y="227"/>
                      <a:pt x="34" y="237"/>
                    </a:cubicBezTo>
                    <a:cubicBezTo>
                      <a:pt x="36" y="235"/>
                      <a:pt x="38" y="233"/>
                      <a:pt x="40" y="231"/>
                    </a:cubicBezTo>
                    <a:cubicBezTo>
                      <a:pt x="40" y="231"/>
                      <a:pt x="40" y="231"/>
                      <a:pt x="40" y="231"/>
                    </a:cubicBezTo>
                    <a:cubicBezTo>
                      <a:pt x="35" y="220"/>
                      <a:pt x="31" y="210"/>
                      <a:pt x="27" y="199"/>
                    </a:cubicBezTo>
                    <a:cubicBezTo>
                      <a:pt x="24" y="189"/>
                      <a:pt x="20" y="179"/>
                      <a:pt x="17" y="168"/>
                    </a:cubicBezTo>
                    <a:cubicBezTo>
                      <a:pt x="14" y="158"/>
                      <a:pt x="11" y="147"/>
                      <a:pt x="9" y="137"/>
                    </a:cubicBezTo>
                    <a:cubicBezTo>
                      <a:pt x="8" y="126"/>
                      <a:pt x="7" y="115"/>
                      <a:pt x="7" y="104"/>
                    </a:cubicBezTo>
                    <a:cubicBezTo>
                      <a:pt x="8" y="79"/>
                      <a:pt x="12" y="54"/>
                      <a:pt x="27" y="33"/>
                    </a:cubicBezTo>
                    <a:cubicBezTo>
                      <a:pt x="37" y="19"/>
                      <a:pt x="53" y="5"/>
                      <a:pt x="72" y="6"/>
                    </a:cubicBezTo>
                    <a:cubicBezTo>
                      <a:pt x="73" y="4"/>
                      <a:pt x="74" y="2"/>
                      <a:pt x="76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893"/>
              <p:cNvSpPr/>
              <p:nvPr/>
            </p:nvSpPr>
            <p:spPr bwMode="auto">
              <a:xfrm>
                <a:off x="1938" y="1835"/>
                <a:ext cx="38" cy="59"/>
              </a:xfrm>
              <a:custGeom>
                <a:gdLst>
                  <a:gd name="T0" fmla="*/ 15 w 16"/>
                  <a:gd name="T1" fmla="*/ 15 h 25"/>
                  <a:gd name="T2" fmla="*/ 14 w 16"/>
                  <a:gd name="T3" fmla="*/ 5 h 25"/>
                  <a:gd name="T4" fmla="*/ 6 w 16"/>
                  <a:gd name="T5" fmla="*/ 0 h 25"/>
                  <a:gd name="T6" fmla="*/ 0 w 16"/>
                  <a:gd name="T7" fmla="*/ 24 h 25"/>
                  <a:gd name="T8" fmla="*/ 15 w 16"/>
                  <a:gd name="T9" fmla="*/ 1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5">
                    <a:moveTo>
                      <a:pt x="15" y="15"/>
                    </a:moveTo>
                    <a:cubicBezTo>
                      <a:pt x="16" y="12"/>
                      <a:pt x="16" y="8"/>
                      <a:pt x="14" y="5"/>
                    </a:cubicBezTo>
                    <a:cubicBezTo>
                      <a:pt x="12" y="3"/>
                      <a:pt x="9" y="1"/>
                      <a:pt x="6" y="0"/>
                    </a:cubicBezTo>
                    <a:cubicBezTo>
                      <a:pt x="3" y="8"/>
                      <a:pt x="1" y="16"/>
                      <a:pt x="0" y="24"/>
                    </a:cubicBezTo>
                    <a:cubicBezTo>
                      <a:pt x="6" y="25"/>
                      <a:pt x="13" y="21"/>
                      <a:pt x="15" y="1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894"/>
              <p:cNvSpPr/>
              <p:nvPr/>
            </p:nvSpPr>
            <p:spPr bwMode="auto">
              <a:xfrm>
                <a:off x="1992" y="1733"/>
                <a:ext cx="52" cy="43"/>
              </a:xfrm>
              <a:custGeom>
                <a:gdLst>
                  <a:gd name="T0" fmla="*/ 0 w 22"/>
                  <a:gd name="T1" fmla="*/ 16 h 18"/>
                  <a:gd name="T2" fmla="*/ 8 w 22"/>
                  <a:gd name="T3" fmla="*/ 18 h 18"/>
                  <a:gd name="T4" fmla="*/ 15 w 22"/>
                  <a:gd name="T5" fmla="*/ 15 h 18"/>
                  <a:gd name="T6" fmla="*/ 21 w 22"/>
                  <a:gd name="T7" fmla="*/ 0 h 18"/>
                  <a:gd name="T8" fmla="*/ 0 w 22"/>
                  <a:gd name="T9" fmla="*/ 16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0" y="16"/>
                    </a:moveTo>
                    <a:cubicBezTo>
                      <a:pt x="3" y="17"/>
                      <a:pt x="5" y="18"/>
                      <a:pt x="8" y="18"/>
                    </a:cubicBezTo>
                    <a:cubicBezTo>
                      <a:pt x="11" y="17"/>
                      <a:pt x="13" y="16"/>
                      <a:pt x="15" y="15"/>
                    </a:cubicBezTo>
                    <a:cubicBezTo>
                      <a:pt x="20" y="11"/>
                      <a:pt x="22" y="6"/>
                      <a:pt x="21" y="0"/>
                    </a:cubicBezTo>
                    <a:cubicBezTo>
                      <a:pt x="13" y="4"/>
                      <a:pt x="6" y="9"/>
                      <a:pt x="0" y="1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895"/>
              <p:cNvSpPr/>
              <p:nvPr/>
            </p:nvSpPr>
            <p:spPr bwMode="auto">
              <a:xfrm>
                <a:off x="2047" y="1723"/>
                <a:ext cx="33" cy="26"/>
              </a:xfrm>
              <a:custGeom>
                <a:gdLst>
                  <a:gd name="T0" fmla="*/ 12 w 14"/>
                  <a:gd name="T1" fmla="*/ 9 h 11"/>
                  <a:gd name="T2" fmla="*/ 13 w 14"/>
                  <a:gd name="T3" fmla="*/ 4 h 11"/>
                  <a:gd name="T4" fmla="*/ 14 w 14"/>
                  <a:gd name="T5" fmla="*/ 0 h 11"/>
                  <a:gd name="T6" fmla="*/ 0 w 14"/>
                  <a:gd name="T7" fmla="*/ 3 h 11"/>
                  <a:gd name="T8" fmla="*/ 12 w 14"/>
                  <a:gd name="T9" fmla="*/ 9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1">
                    <a:moveTo>
                      <a:pt x="12" y="9"/>
                    </a:moveTo>
                    <a:cubicBezTo>
                      <a:pt x="12" y="7"/>
                      <a:pt x="12" y="6"/>
                      <a:pt x="13" y="4"/>
                    </a:cubicBezTo>
                    <a:cubicBezTo>
                      <a:pt x="13" y="3"/>
                      <a:pt x="13" y="2"/>
                      <a:pt x="14" y="0"/>
                    </a:cubicBezTo>
                    <a:cubicBezTo>
                      <a:pt x="9" y="0"/>
                      <a:pt x="4" y="1"/>
                      <a:pt x="0" y="3"/>
                    </a:cubicBezTo>
                    <a:cubicBezTo>
                      <a:pt x="1" y="7"/>
                      <a:pt x="8" y="11"/>
                      <a:pt x="12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896"/>
              <p:cNvSpPr/>
              <p:nvPr/>
            </p:nvSpPr>
            <p:spPr bwMode="auto">
              <a:xfrm>
                <a:off x="1933" y="1897"/>
                <a:ext cx="33" cy="61"/>
              </a:xfrm>
              <a:custGeom>
                <a:gdLst>
                  <a:gd name="T0" fmla="*/ 0 w 14"/>
                  <a:gd name="T1" fmla="*/ 26 h 26"/>
                  <a:gd name="T2" fmla="*/ 14 w 14"/>
                  <a:gd name="T3" fmla="*/ 14 h 26"/>
                  <a:gd name="T4" fmla="*/ 9 w 14"/>
                  <a:gd name="T5" fmla="*/ 4 h 26"/>
                  <a:gd name="T6" fmla="*/ 2 w 14"/>
                  <a:gd name="T7" fmla="*/ 1 h 26"/>
                  <a:gd name="T8" fmla="*/ 1 w 14"/>
                  <a:gd name="T9" fmla="*/ 5 h 26"/>
                  <a:gd name="T10" fmla="*/ 0 w 14"/>
                  <a:gd name="T11" fmla="*/ 26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6">
                    <a:moveTo>
                      <a:pt x="0" y="26"/>
                    </a:moveTo>
                    <a:cubicBezTo>
                      <a:pt x="6" y="26"/>
                      <a:pt x="13" y="20"/>
                      <a:pt x="14" y="14"/>
                    </a:cubicBezTo>
                    <a:cubicBezTo>
                      <a:pt x="14" y="10"/>
                      <a:pt x="12" y="6"/>
                      <a:pt x="9" y="4"/>
                    </a:cubicBezTo>
                    <a:cubicBezTo>
                      <a:pt x="7" y="2"/>
                      <a:pt x="4" y="0"/>
                      <a:pt x="2" y="1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0" y="12"/>
                      <a:pt x="0" y="19"/>
                      <a:pt x="0" y="2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897"/>
              <p:cNvSpPr/>
              <p:nvPr/>
            </p:nvSpPr>
            <p:spPr bwMode="auto">
              <a:xfrm>
                <a:off x="1607" y="1441"/>
                <a:ext cx="653" cy="1322"/>
              </a:xfrm>
              <a:custGeom>
                <a:gdLst>
                  <a:gd name="T0" fmla="*/ 9 w 276"/>
                  <a:gd name="T1" fmla="*/ 108 h 557"/>
                  <a:gd name="T2" fmla="*/ 0 w 276"/>
                  <a:gd name="T3" fmla="*/ 145 h 557"/>
                  <a:gd name="T4" fmla="*/ 43 w 276"/>
                  <a:gd name="T5" fmla="*/ 196 h 557"/>
                  <a:gd name="T6" fmla="*/ 45 w 276"/>
                  <a:gd name="T7" fmla="*/ 122 h 557"/>
                  <a:gd name="T8" fmla="*/ 48 w 276"/>
                  <a:gd name="T9" fmla="*/ 160 h 557"/>
                  <a:gd name="T10" fmla="*/ 45 w 276"/>
                  <a:gd name="T11" fmla="*/ 134 h 557"/>
                  <a:gd name="T12" fmla="*/ 19 w 276"/>
                  <a:gd name="T13" fmla="*/ 141 h 557"/>
                  <a:gd name="T14" fmla="*/ 42 w 276"/>
                  <a:gd name="T15" fmla="*/ 106 h 557"/>
                  <a:gd name="T16" fmla="*/ 149 w 276"/>
                  <a:gd name="T17" fmla="*/ 52 h 557"/>
                  <a:gd name="T18" fmla="*/ 200 w 276"/>
                  <a:gd name="T19" fmla="*/ 60 h 557"/>
                  <a:gd name="T20" fmla="*/ 179 w 276"/>
                  <a:gd name="T21" fmla="*/ 37 h 557"/>
                  <a:gd name="T22" fmla="*/ 179 w 276"/>
                  <a:gd name="T23" fmla="*/ 58 h 557"/>
                  <a:gd name="T24" fmla="*/ 207 w 276"/>
                  <a:gd name="T25" fmla="*/ 22 h 557"/>
                  <a:gd name="T26" fmla="*/ 226 w 276"/>
                  <a:gd name="T27" fmla="*/ 50 h 557"/>
                  <a:gd name="T28" fmla="*/ 244 w 276"/>
                  <a:gd name="T29" fmla="*/ 51 h 557"/>
                  <a:gd name="T30" fmla="*/ 233 w 276"/>
                  <a:gd name="T31" fmla="*/ 66 h 557"/>
                  <a:gd name="T32" fmla="*/ 237 w 276"/>
                  <a:gd name="T33" fmla="*/ 91 h 557"/>
                  <a:gd name="T34" fmla="*/ 223 w 276"/>
                  <a:gd name="T35" fmla="*/ 77 h 557"/>
                  <a:gd name="T36" fmla="*/ 211 w 276"/>
                  <a:gd name="T37" fmla="*/ 78 h 557"/>
                  <a:gd name="T38" fmla="*/ 183 w 276"/>
                  <a:gd name="T39" fmla="*/ 85 h 557"/>
                  <a:gd name="T40" fmla="*/ 150 w 276"/>
                  <a:gd name="T41" fmla="*/ 97 h 557"/>
                  <a:gd name="T42" fmla="*/ 110 w 276"/>
                  <a:gd name="T43" fmla="*/ 55 h 557"/>
                  <a:gd name="T44" fmla="*/ 110 w 276"/>
                  <a:gd name="T45" fmla="*/ 82 h 557"/>
                  <a:gd name="T46" fmla="*/ 112 w 276"/>
                  <a:gd name="T47" fmla="*/ 97 h 557"/>
                  <a:gd name="T48" fmla="*/ 92 w 276"/>
                  <a:gd name="T49" fmla="*/ 48 h 557"/>
                  <a:gd name="T50" fmla="*/ 96 w 276"/>
                  <a:gd name="T51" fmla="*/ 182 h 557"/>
                  <a:gd name="T52" fmla="*/ 55 w 276"/>
                  <a:gd name="T53" fmla="*/ 215 h 557"/>
                  <a:gd name="T54" fmla="*/ 69 w 276"/>
                  <a:gd name="T55" fmla="*/ 244 h 557"/>
                  <a:gd name="T56" fmla="*/ 75 w 276"/>
                  <a:gd name="T57" fmla="*/ 238 h 557"/>
                  <a:gd name="T58" fmla="*/ 103 w 276"/>
                  <a:gd name="T59" fmla="*/ 222 h 557"/>
                  <a:gd name="T60" fmla="*/ 76 w 276"/>
                  <a:gd name="T61" fmla="*/ 283 h 557"/>
                  <a:gd name="T62" fmla="*/ 94 w 276"/>
                  <a:gd name="T63" fmla="*/ 293 h 557"/>
                  <a:gd name="T64" fmla="*/ 82 w 276"/>
                  <a:gd name="T65" fmla="*/ 276 h 557"/>
                  <a:gd name="T66" fmla="*/ 114 w 276"/>
                  <a:gd name="T67" fmla="*/ 281 h 557"/>
                  <a:gd name="T68" fmla="*/ 73 w 276"/>
                  <a:gd name="T69" fmla="*/ 320 h 557"/>
                  <a:gd name="T70" fmla="*/ 71 w 276"/>
                  <a:gd name="T71" fmla="*/ 364 h 557"/>
                  <a:gd name="T72" fmla="*/ 105 w 276"/>
                  <a:gd name="T73" fmla="*/ 331 h 557"/>
                  <a:gd name="T74" fmla="*/ 82 w 276"/>
                  <a:gd name="T75" fmla="*/ 351 h 557"/>
                  <a:gd name="T76" fmla="*/ 115 w 276"/>
                  <a:gd name="T77" fmla="*/ 319 h 557"/>
                  <a:gd name="T78" fmla="*/ 99 w 276"/>
                  <a:gd name="T79" fmla="*/ 386 h 557"/>
                  <a:gd name="T80" fmla="*/ 114 w 276"/>
                  <a:gd name="T81" fmla="*/ 422 h 557"/>
                  <a:gd name="T82" fmla="*/ 127 w 276"/>
                  <a:gd name="T83" fmla="*/ 388 h 557"/>
                  <a:gd name="T84" fmla="*/ 104 w 276"/>
                  <a:gd name="T85" fmla="*/ 391 h 557"/>
                  <a:gd name="T86" fmla="*/ 149 w 276"/>
                  <a:gd name="T87" fmla="*/ 406 h 557"/>
                  <a:gd name="T88" fmla="*/ 118 w 276"/>
                  <a:gd name="T89" fmla="*/ 439 h 557"/>
                  <a:gd name="T90" fmla="*/ 110 w 276"/>
                  <a:gd name="T91" fmla="*/ 482 h 557"/>
                  <a:gd name="T92" fmla="*/ 127 w 276"/>
                  <a:gd name="T93" fmla="*/ 486 h 557"/>
                  <a:gd name="T94" fmla="*/ 130 w 276"/>
                  <a:gd name="T95" fmla="*/ 455 h 557"/>
                  <a:gd name="T96" fmla="*/ 118 w 276"/>
                  <a:gd name="T97" fmla="*/ 445 h 557"/>
                  <a:gd name="T98" fmla="*/ 138 w 276"/>
                  <a:gd name="T99" fmla="*/ 496 h 557"/>
                  <a:gd name="T100" fmla="*/ 113 w 276"/>
                  <a:gd name="T101" fmla="*/ 529 h 557"/>
                  <a:gd name="T102" fmla="*/ 131 w 276"/>
                  <a:gd name="T103" fmla="*/ 531 h 557"/>
                  <a:gd name="T104" fmla="*/ 118 w 276"/>
                  <a:gd name="T105" fmla="*/ 519 h 557"/>
                  <a:gd name="T106" fmla="*/ 144 w 276"/>
                  <a:gd name="T107" fmla="*/ 528 h 557"/>
                  <a:gd name="T108" fmla="*/ 130 w 276"/>
                  <a:gd name="T109" fmla="*/ 557 h 557"/>
                  <a:gd name="T110" fmla="*/ 147 w 276"/>
                  <a:gd name="T111" fmla="*/ 530 h 557"/>
                  <a:gd name="T112" fmla="*/ 147 w 276"/>
                  <a:gd name="T113" fmla="*/ 358 h 557"/>
                  <a:gd name="T114" fmla="*/ 132 w 276"/>
                  <a:gd name="T115" fmla="*/ 139 h 557"/>
                  <a:gd name="T116" fmla="*/ 255 w 276"/>
                  <a:gd name="T117" fmla="*/ 131 h 557"/>
                  <a:gd name="T118" fmla="*/ 272 w 276"/>
                  <a:gd name="T119" fmla="*/ 133 h 557"/>
                  <a:gd name="T120" fmla="*/ 275 w 276"/>
                  <a:gd name="T121" fmla="*/ 93 h 557"/>
                  <a:gd name="T122" fmla="*/ 149 w 276"/>
                  <a:gd name="T123" fmla="*/ 0 h 5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6" h="557">
                    <a:moveTo>
                      <a:pt x="47" y="47"/>
                    </a:moveTo>
                    <a:cubicBezTo>
                      <a:pt x="38" y="55"/>
                      <a:pt x="31" y="65"/>
                      <a:pt x="25" y="75"/>
                    </a:cubicBezTo>
                    <a:cubicBezTo>
                      <a:pt x="18" y="85"/>
                      <a:pt x="13" y="96"/>
                      <a:pt x="9" y="108"/>
                    </a:cubicBezTo>
                    <a:cubicBezTo>
                      <a:pt x="7" y="113"/>
                      <a:pt x="6" y="119"/>
                      <a:pt x="4" y="124"/>
                    </a:cubicBezTo>
                    <a:cubicBezTo>
                      <a:pt x="2" y="131"/>
                      <a:pt x="2" y="138"/>
                      <a:pt x="1" y="145"/>
                    </a:cubicBezTo>
                    <a:cubicBezTo>
                      <a:pt x="1" y="145"/>
                      <a:pt x="0" y="145"/>
                      <a:pt x="0" y="145"/>
                    </a:cubicBezTo>
                    <a:cubicBezTo>
                      <a:pt x="7" y="152"/>
                      <a:pt x="13" y="160"/>
                      <a:pt x="20" y="168"/>
                    </a:cubicBezTo>
                    <a:cubicBezTo>
                      <a:pt x="28" y="177"/>
                      <a:pt x="35" y="186"/>
                      <a:pt x="42" y="196"/>
                    </a:cubicBezTo>
                    <a:cubicBezTo>
                      <a:pt x="43" y="196"/>
                      <a:pt x="43" y="196"/>
                      <a:pt x="43" y="196"/>
                    </a:cubicBezTo>
                    <a:cubicBezTo>
                      <a:pt x="63" y="193"/>
                      <a:pt x="82" y="176"/>
                      <a:pt x="84" y="155"/>
                    </a:cubicBezTo>
                    <a:cubicBezTo>
                      <a:pt x="85" y="145"/>
                      <a:pt x="82" y="133"/>
                      <a:pt x="73" y="126"/>
                    </a:cubicBezTo>
                    <a:cubicBezTo>
                      <a:pt x="66" y="120"/>
                      <a:pt x="54" y="116"/>
                      <a:pt x="45" y="122"/>
                    </a:cubicBezTo>
                    <a:cubicBezTo>
                      <a:pt x="37" y="126"/>
                      <a:pt x="33" y="136"/>
                      <a:pt x="34" y="145"/>
                    </a:cubicBezTo>
                    <a:cubicBezTo>
                      <a:pt x="35" y="150"/>
                      <a:pt x="37" y="154"/>
                      <a:pt x="40" y="157"/>
                    </a:cubicBezTo>
                    <a:cubicBezTo>
                      <a:pt x="43" y="159"/>
                      <a:pt x="45" y="161"/>
                      <a:pt x="48" y="160"/>
                    </a:cubicBezTo>
                    <a:cubicBezTo>
                      <a:pt x="51" y="160"/>
                      <a:pt x="54" y="159"/>
                      <a:pt x="55" y="156"/>
                    </a:cubicBezTo>
                    <a:cubicBezTo>
                      <a:pt x="50" y="158"/>
                      <a:pt x="44" y="155"/>
                      <a:pt x="42" y="150"/>
                    </a:cubicBezTo>
                    <a:cubicBezTo>
                      <a:pt x="40" y="145"/>
                      <a:pt x="41" y="139"/>
                      <a:pt x="45" y="134"/>
                    </a:cubicBezTo>
                    <a:cubicBezTo>
                      <a:pt x="52" y="127"/>
                      <a:pt x="64" y="129"/>
                      <a:pt x="70" y="136"/>
                    </a:cubicBezTo>
                    <a:cubicBezTo>
                      <a:pt x="82" y="149"/>
                      <a:pt x="71" y="169"/>
                      <a:pt x="56" y="173"/>
                    </a:cubicBezTo>
                    <a:cubicBezTo>
                      <a:pt x="36" y="178"/>
                      <a:pt x="19" y="159"/>
                      <a:pt x="19" y="141"/>
                    </a:cubicBezTo>
                    <a:cubicBezTo>
                      <a:pt x="18" y="132"/>
                      <a:pt x="22" y="122"/>
                      <a:pt x="28" y="115"/>
                    </a:cubicBezTo>
                    <a:cubicBezTo>
                      <a:pt x="32" y="111"/>
                      <a:pt x="37" y="108"/>
                      <a:pt x="42" y="106"/>
                    </a:cubicBezTo>
                    <a:cubicBezTo>
                      <a:pt x="42" y="106"/>
                      <a:pt x="42" y="106"/>
                      <a:pt x="42" y="106"/>
                    </a:cubicBezTo>
                    <a:cubicBezTo>
                      <a:pt x="40" y="78"/>
                      <a:pt x="54" y="49"/>
                      <a:pt x="79" y="35"/>
                    </a:cubicBezTo>
                    <a:cubicBezTo>
                      <a:pt x="98" y="25"/>
                      <a:pt x="123" y="25"/>
                      <a:pt x="139" y="40"/>
                    </a:cubicBezTo>
                    <a:cubicBezTo>
                      <a:pt x="143" y="44"/>
                      <a:pt x="146" y="47"/>
                      <a:pt x="149" y="52"/>
                    </a:cubicBezTo>
                    <a:cubicBezTo>
                      <a:pt x="149" y="52"/>
                      <a:pt x="149" y="52"/>
                      <a:pt x="149" y="52"/>
                    </a:cubicBezTo>
                    <a:cubicBezTo>
                      <a:pt x="157" y="59"/>
                      <a:pt x="165" y="67"/>
                      <a:pt x="177" y="68"/>
                    </a:cubicBezTo>
                    <a:cubicBezTo>
                      <a:pt x="185" y="70"/>
                      <a:pt x="194" y="67"/>
                      <a:pt x="200" y="60"/>
                    </a:cubicBezTo>
                    <a:cubicBezTo>
                      <a:pt x="205" y="52"/>
                      <a:pt x="207" y="41"/>
                      <a:pt x="199" y="34"/>
                    </a:cubicBezTo>
                    <a:cubicBezTo>
                      <a:pt x="195" y="31"/>
                      <a:pt x="190" y="29"/>
                      <a:pt x="186" y="31"/>
                    </a:cubicBezTo>
                    <a:cubicBezTo>
                      <a:pt x="183" y="31"/>
                      <a:pt x="179" y="34"/>
                      <a:pt x="179" y="37"/>
                    </a:cubicBezTo>
                    <a:cubicBezTo>
                      <a:pt x="181" y="34"/>
                      <a:pt x="186" y="34"/>
                      <a:pt x="189" y="35"/>
                    </a:cubicBezTo>
                    <a:cubicBezTo>
                      <a:pt x="193" y="37"/>
                      <a:pt x="196" y="41"/>
                      <a:pt x="196" y="45"/>
                    </a:cubicBezTo>
                    <a:cubicBezTo>
                      <a:pt x="196" y="54"/>
                      <a:pt x="187" y="60"/>
                      <a:pt x="179" y="58"/>
                    </a:cubicBezTo>
                    <a:cubicBezTo>
                      <a:pt x="169" y="57"/>
                      <a:pt x="163" y="48"/>
                      <a:pt x="164" y="39"/>
                    </a:cubicBezTo>
                    <a:cubicBezTo>
                      <a:pt x="164" y="29"/>
                      <a:pt x="171" y="21"/>
                      <a:pt x="180" y="18"/>
                    </a:cubicBezTo>
                    <a:cubicBezTo>
                      <a:pt x="189" y="15"/>
                      <a:pt x="199" y="17"/>
                      <a:pt x="207" y="22"/>
                    </a:cubicBezTo>
                    <a:cubicBezTo>
                      <a:pt x="215" y="27"/>
                      <a:pt x="220" y="36"/>
                      <a:pt x="221" y="45"/>
                    </a:cubicBezTo>
                    <a:cubicBezTo>
                      <a:pt x="221" y="50"/>
                      <a:pt x="220" y="55"/>
                      <a:pt x="219" y="60"/>
                    </a:cubicBezTo>
                    <a:cubicBezTo>
                      <a:pt x="221" y="57"/>
                      <a:pt x="223" y="53"/>
                      <a:pt x="226" y="50"/>
                    </a:cubicBezTo>
                    <a:cubicBezTo>
                      <a:pt x="228" y="48"/>
                      <a:pt x="230" y="46"/>
                      <a:pt x="233" y="45"/>
                    </a:cubicBezTo>
                    <a:cubicBezTo>
                      <a:pt x="235" y="44"/>
                      <a:pt x="238" y="43"/>
                      <a:pt x="241" y="44"/>
                    </a:cubicBezTo>
                    <a:cubicBezTo>
                      <a:pt x="243" y="45"/>
                      <a:pt x="244" y="48"/>
                      <a:pt x="244" y="51"/>
                    </a:cubicBezTo>
                    <a:cubicBezTo>
                      <a:pt x="244" y="56"/>
                      <a:pt x="238" y="59"/>
                      <a:pt x="233" y="60"/>
                    </a:cubicBezTo>
                    <a:cubicBezTo>
                      <a:pt x="229" y="61"/>
                      <a:pt x="225" y="62"/>
                      <a:pt x="220" y="63"/>
                    </a:cubicBezTo>
                    <a:cubicBezTo>
                      <a:pt x="225" y="64"/>
                      <a:pt x="229" y="65"/>
                      <a:pt x="233" y="66"/>
                    </a:cubicBezTo>
                    <a:cubicBezTo>
                      <a:pt x="244" y="69"/>
                      <a:pt x="256" y="73"/>
                      <a:pt x="262" y="83"/>
                    </a:cubicBezTo>
                    <a:cubicBezTo>
                      <a:pt x="266" y="89"/>
                      <a:pt x="267" y="101"/>
                      <a:pt x="259" y="104"/>
                    </a:cubicBezTo>
                    <a:cubicBezTo>
                      <a:pt x="250" y="107"/>
                      <a:pt x="241" y="98"/>
                      <a:pt x="237" y="91"/>
                    </a:cubicBezTo>
                    <a:cubicBezTo>
                      <a:pt x="234" y="87"/>
                      <a:pt x="231" y="83"/>
                      <a:pt x="228" y="79"/>
                    </a:cubicBezTo>
                    <a:cubicBezTo>
                      <a:pt x="225" y="75"/>
                      <a:pt x="222" y="72"/>
                      <a:pt x="219" y="68"/>
                    </a:cubicBezTo>
                    <a:cubicBezTo>
                      <a:pt x="221" y="71"/>
                      <a:pt x="222" y="74"/>
                      <a:pt x="223" y="77"/>
                    </a:cubicBezTo>
                    <a:cubicBezTo>
                      <a:pt x="224" y="81"/>
                      <a:pt x="227" y="88"/>
                      <a:pt x="224" y="91"/>
                    </a:cubicBezTo>
                    <a:cubicBezTo>
                      <a:pt x="220" y="96"/>
                      <a:pt x="213" y="93"/>
                      <a:pt x="211" y="88"/>
                    </a:cubicBezTo>
                    <a:cubicBezTo>
                      <a:pt x="210" y="85"/>
                      <a:pt x="210" y="81"/>
                      <a:pt x="211" y="78"/>
                    </a:cubicBezTo>
                    <a:cubicBezTo>
                      <a:pt x="212" y="74"/>
                      <a:pt x="214" y="70"/>
                      <a:pt x="215" y="66"/>
                    </a:cubicBezTo>
                    <a:cubicBezTo>
                      <a:pt x="214" y="69"/>
                      <a:pt x="212" y="71"/>
                      <a:pt x="210" y="73"/>
                    </a:cubicBezTo>
                    <a:cubicBezTo>
                      <a:pt x="203" y="80"/>
                      <a:pt x="193" y="85"/>
                      <a:pt x="183" y="85"/>
                    </a:cubicBezTo>
                    <a:cubicBezTo>
                      <a:pt x="178" y="86"/>
                      <a:pt x="173" y="85"/>
                      <a:pt x="168" y="84"/>
                    </a:cubicBezTo>
                    <a:cubicBezTo>
                      <a:pt x="163" y="83"/>
                      <a:pt x="158" y="81"/>
                      <a:pt x="155" y="78"/>
                    </a:cubicBezTo>
                    <a:cubicBezTo>
                      <a:pt x="155" y="85"/>
                      <a:pt x="153" y="92"/>
                      <a:pt x="150" y="97"/>
                    </a:cubicBezTo>
                    <a:cubicBezTo>
                      <a:pt x="140" y="114"/>
                      <a:pt x="116" y="121"/>
                      <a:pt x="100" y="110"/>
                    </a:cubicBezTo>
                    <a:cubicBezTo>
                      <a:pt x="86" y="102"/>
                      <a:pt x="81" y="83"/>
                      <a:pt x="89" y="69"/>
                    </a:cubicBezTo>
                    <a:cubicBezTo>
                      <a:pt x="93" y="61"/>
                      <a:pt x="101" y="55"/>
                      <a:pt x="110" y="55"/>
                    </a:cubicBezTo>
                    <a:cubicBezTo>
                      <a:pt x="119" y="55"/>
                      <a:pt x="129" y="61"/>
                      <a:pt x="131" y="70"/>
                    </a:cubicBezTo>
                    <a:cubicBezTo>
                      <a:pt x="133" y="78"/>
                      <a:pt x="129" y="88"/>
                      <a:pt x="119" y="88"/>
                    </a:cubicBezTo>
                    <a:cubicBezTo>
                      <a:pt x="116" y="88"/>
                      <a:pt x="112" y="86"/>
                      <a:pt x="110" y="82"/>
                    </a:cubicBezTo>
                    <a:cubicBezTo>
                      <a:pt x="109" y="79"/>
                      <a:pt x="108" y="75"/>
                      <a:pt x="110" y="72"/>
                    </a:cubicBezTo>
                    <a:cubicBezTo>
                      <a:pt x="105" y="72"/>
                      <a:pt x="103" y="78"/>
                      <a:pt x="103" y="82"/>
                    </a:cubicBezTo>
                    <a:cubicBezTo>
                      <a:pt x="102" y="88"/>
                      <a:pt x="106" y="95"/>
                      <a:pt x="112" y="97"/>
                    </a:cubicBezTo>
                    <a:cubicBezTo>
                      <a:pt x="125" y="103"/>
                      <a:pt x="137" y="91"/>
                      <a:pt x="139" y="78"/>
                    </a:cubicBezTo>
                    <a:cubicBezTo>
                      <a:pt x="140" y="67"/>
                      <a:pt x="134" y="56"/>
                      <a:pt x="125" y="50"/>
                    </a:cubicBezTo>
                    <a:cubicBezTo>
                      <a:pt x="115" y="44"/>
                      <a:pt x="102" y="43"/>
                      <a:pt x="92" y="48"/>
                    </a:cubicBezTo>
                    <a:cubicBezTo>
                      <a:pt x="70" y="57"/>
                      <a:pt x="59" y="81"/>
                      <a:pt x="59" y="104"/>
                    </a:cubicBezTo>
                    <a:cubicBezTo>
                      <a:pt x="77" y="105"/>
                      <a:pt x="94" y="116"/>
                      <a:pt x="101" y="132"/>
                    </a:cubicBezTo>
                    <a:cubicBezTo>
                      <a:pt x="108" y="148"/>
                      <a:pt x="105" y="167"/>
                      <a:pt x="96" y="182"/>
                    </a:cubicBezTo>
                    <a:cubicBezTo>
                      <a:pt x="92" y="190"/>
                      <a:pt x="86" y="197"/>
                      <a:pt x="79" y="203"/>
                    </a:cubicBezTo>
                    <a:cubicBezTo>
                      <a:pt x="76" y="205"/>
                      <a:pt x="73" y="208"/>
                      <a:pt x="69" y="210"/>
                    </a:cubicBezTo>
                    <a:cubicBezTo>
                      <a:pt x="64" y="212"/>
                      <a:pt x="60" y="213"/>
                      <a:pt x="55" y="215"/>
                    </a:cubicBezTo>
                    <a:cubicBezTo>
                      <a:pt x="56" y="216"/>
                      <a:pt x="57" y="218"/>
                      <a:pt x="58" y="219"/>
                    </a:cubicBezTo>
                    <a:cubicBezTo>
                      <a:pt x="62" y="227"/>
                      <a:pt x="66" y="236"/>
                      <a:pt x="69" y="244"/>
                    </a:cubicBezTo>
                    <a:cubicBezTo>
                      <a:pt x="69" y="244"/>
                      <a:pt x="69" y="244"/>
                      <a:pt x="69" y="244"/>
                    </a:cubicBezTo>
                    <a:cubicBezTo>
                      <a:pt x="75" y="247"/>
                      <a:pt x="83" y="247"/>
                      <a:pt x="88" y="242"/>
                    </a:cubicBezTo>
                    <a:cubicBezTo>
                      <a:pt x="91" y="238"/>
                      <a:pt x="93" y="230"/>
                      <a:pt x="88" y="227"/>
                    </a:cubicBezTo>
                    <a:cubicBezTo>
                      <a:pt x="90" y="234"/>
                      <a:pt x="82" y="239"/>
                      <a:pt x="75" y="238"/>
                    </a:cubicBezTo>
                    <a:cubicBezTo>
                      <a:pt x="70" y="236"/>
                      <a:pt x="68" y="231"/>
                      <a:pt x="68" y="227"/>
                    </a:cubicBezTo>
                    <a:cubicBezTo>
                      <a:pt x="68" y="220"/>
                      <a:pt x="73" y="215"/>
                      <a:pt x="79" y="213"/>
                    </a:cubicBezTo>
                    <a:cubicBezTo>
                      <a:pt x="88" y="209"/>
                      <a:pt x="98" y="213"/>
                      <a:pt x="103" y="222"/>
                    </a:cubicBezTo>
                    <a:cubicBezTo>
                      <a:pt x="107" y="227"/>
                      <a:pt x="107" y="235"/>
                      <a:pt x="105" y="241"/>
                    </a:cubicBezTo>
                    <a:cubicBezTo>
                      <a:pt x="100" y="254"/>
                      <a:pt x="87" y="264"/>
                      <a:pt x="74" y="261"/>
                    </a:cubicBezTo>
                    <a:cubicBezTo>
                      <a:pt x="75" y="268"/>
                      <a:pt x="76" y="276"/>
                      <a:pt x="76" y="283"/>
                    </a:cubicBezTo>
                    <a:cubicBezTo>
                      <a:pt x="77" y="286"/>
                      <a:pt x="77" y="288"/>
                      <a:pt x="77" y="291"/>
                    </a:cubicBezTo>
                    <a:cubicBezTo>
                      <a:pt x="77" y="291"/>
                      <a:pt x="77" y="291"/>
                      <a:pt x="77" y="291"/>
                    </a:cubicBezTo>
                    <a:cubicBezTo>
                      <a:pt x="82" y="295"/>
                      <a:pt x="88" y="296"/>
                      <a:pt x="94" y="293"/>
                    </a:cubicBezTo>
                    <a:cubicBezTo>
                      <a:pt x="98" y="291"/>
                      <a:pt x="102" y="285"/>
                      <a:pt x="99" y="281"/>
                    </a:cubicBezTo>
                    <a:cubicBezTo>
                      <a:pt x="97" y="284"/>
                      <a:pt x="93" y="287"/>
                      <a:pt x="89" y="286"/>
                    </a:cubicBezTo>
                    <a:cubicBezTo>
                      <a:pt x="85" y="284"/>
                      <a:pt x="82" y="281"/>
                      <a:pt x="82" y="276"/>
                    </a:cubicBezTo>
                    <a:cubicBezTo>
                      <a:pt x="82" y="273"/>
                      <a:pt x="83" y="269"/>
                      <a:pt x="86" y="267"/>
                    </a:cubicBezTo>
                    <a:cubicBezTo>
                      <a:pt x="89" y="264"/>
                      <a:pt x="93" y="263"/>
                      <a:pt x="97" y="263"/>
                    </a:cubicBezTo>
                    <a:cubicBezTo>
                      <a:pt x="107" y="264"/>
                      <a:pt x="114" y="271"/>
                      <a:pt x="114" y="281"/>
                    </a:cubicBezTo>
                    <a:cubicBezTo>
                      <a:pt x="114" y="290"/>
                      <a:pt x="109" y="299"/>
                      <a:pt x="101" y="304"/>
                    </a:cubicBezTo>
                    <a:cubicBezTo>
                      <a:pt x="93" y="308"/>
                      <a:pt x="84" y="309"/>
                      <a:pt x="75" y="308"/>
                    </a:cubicBezTo>
                    <a:cubicBezTo>
                      <a:pt x="75" y="312"/>
                      <a:pt x="74" y="316"/>
                      <a:pt x="73" y="320"/>
                    </a:cubicBezTo>
                    <a:cubicBezTo>
                      <a:pt x="72" y="325"/>
                      <a:pt x="70" y="330"/>
                      <a:pt x="69" y="335"/>
                    </a:cubicBezTo>
                    <a:cubicBezTo>
                      <a:pt x="67" y="340"/>
                      <a:pt x="66" y="344"/>
                      <a:pt x="63" y="348"/>
                    </a:cubicBezTo>
                    <a:cubicBezTo>
                      <a:pt x="66" y="354"/>
                      <a:pt x="68" y="359"/>
                      <a:pt x="71" y="364"/>
                    </a:cubicBezTo>
                    <a:cubicBezTo>
                      <a:pt x="79" y="366"/>
                      <a:pt x="88" y="365"/>
                      <a:pt x="96" y="361"/>
                    </a:cubicBezTo>
                    <a:cubicBezTo>
                      <a:pt x="102" y="359"/>
                      <a:pt x="107" y="354"/>
                      <a:pt x="110" y="348"/>
                    </a:cubicBezTo>
                    <a:cubicBezTo>
                      <a:pt x="112" y="342"/>
                      <a:pt x="111" y="335"/>
                      <a:pt x="105" y="331"/>
                    </a:cubicBezTo>
                    <a:cubicBezTo>
                      <a:pt x="102" y="329"/>
                      <a:pt x="95" y="326"/>
                      <a:pt x="92" y="330"/>
                    </a:cubicBezTo>
                    <a:cubicBezTo>
                      <a:pt x="99" y="332"/>
                      <a:pt x="104" y="341"/>
                      <a:pt x="99" y="348"/>
                    </a:cubicBezTo>
                    <a:cubicBezTo>
                      <a:pt x="95" y="353"/>
                      <a:pt x="88" y="355"/>
                      <a:pt x="82" y="351"/>
                    </a:cubicBezTo>
                    <a:cubicBezTo>
                      <a:pt x="77" y="347"/>
                      <a:pt x="73" y="340"/>
                      <a:pt x="74" y="334"/>
                    </a:cubicBezTo>
                    <a:cubicBezTo>
                      <a:pt x="76" y="325"/>
                      <a:pt x="81" y="318"/>
                      <a:pt x="89" y="315"/>
                    </a:cubicBezTo>
                    <a:cubicBezTo>
                      <a:pt x="98" y="312"/>
                      <a:pt x="107" y="313"/>
                      <a:pt x="115" y="319"/>
                    </a:cubicBezTo>
                    <a:cubicBezTo>
                      <a:pt x="122" y="324"/>
                      <a:pt x="128" y="333"/>
                      <a:pt x="128" y="342"/>
                    </a:cubicBezTo>
                    <a:cubicBezTo>
                      <a:pt x="128" y="360"/>
                      <a:pt x="111" y="376"/>
                      <a:pt x="94" y="378"/>
                    </a:cubicBezTo>
                    <a:cubicBezTo>
                      <a:pt x="96" y="381"/>
                      <a:pt x="97" y="383"/>
                      <a:pt x="99" y="386"/>
                    </a:cubicBezTo>
                    <a:cubicBezTo>
                      <a:pt x="104" y="398"/>
                      <a:pt x="103" y="410"/>
                      <a:pt x="96" y="420"/>
                    </a:cubicBezTo>
                    <a:cubicBezTo>
                      <a:pt x="98" y="422"/>
                      <a:pt x="102" y="423"/>
                      <a:pt x="105" y="423"/>
                    </a:cubicBezTo>
                    <a:cubicBezTo>
                      <a:pt x="108" y="423"/>
                      <a:pt x="111" y="423"/>
                      <a:pt x="114" y="422"/>
                    </a:cubicBezTo>
                    <a:cubicBezTo>
                      <a:pt x="120" y="421"/>
                      <a:pt x="126" y="417"/>
                      <a:pt x="130" y="412"/>
                    </a:cubicBezTo>
                    <a:cubicBezTo>
                      <a:pt x="134" y="408"/>
                      <a:pt x="136" y="403"/>
                      <a:pt x="134" y="397"/>
                    </a:cubicBezTo>
                    <a:cubicBezTo>
                      <a:pt x="133" y="392"/>
                      <a:pt x="131" y="389"/>
                      <a:pt x="127" y="388"/>
                    </a:cubicBezTo>
                    <a:cubicBezTo>
                      <a:pt x="130" y="391"/>
                      <a:pt x="129" y="396"/>
                      <a:pt x="127" y="400"/>
                    </a:cubicBezTo>
                    <a:cubicBezTo>
                      <a:pt x="124" y="404"/>
                      <a:pt x="117" y="406"/>
                      <a:pt x="112" y="404"/>
                    </a:cubicBezTo>
                    <a:cubicBezTo>
                      <a:pt x="107" y="402"/>
                      <a:pt x="103" y="396"/>
                      <a:pt x="104" y="391"/>
                    </a:cubicBezTo>
                    <a:cubicBezTo>
                      <a:pt x="105" y="385"/>
                      <a:pt x="109" y="379"/>
                      <a:pt x="114" y="376"/>
                    </a:cubicBezTo>
                    <a:cubicBezTo>
                      <a:pt x="122" y="372"/>
                      <a:pt x="132" y="374"/>
                      <a:pt x="139" y="379"/>
                    </a:cubicBezTo>
                    <a:cubicBezTo>
                      <a:pt x="147" y="386"/>
                      <a:pt x="150" y="396"/>
                      <a:pt x="149" y="406"/>
                    </a:cubicBezTo>
                    <a:cubicBezTo>
                      <a:pt x="149" y="411"/>
                      <a:pt x="148" y="417"/>
                      <a:pt x="145" y="422"/>
                    </a:cubicBezTo>
                    <a:cubicBezTo>
                      <a:pt x="141" y="426"/>
                      <a:pt x="137" y="430"/>
                      <a:pt x="132" y="433"/>
                    </a:cubicBezTo>
                    <a:cubicBezTo>
                      <a:pt x="128" y="436"/>
                      <a:pt x="123" y="438"/>
                      <a:pt x="118" y="439"/>
                    </a:cubicBezTo>
                    <a:cubicBezTo>
                      <a:pt x="113" y="440"/>
                      <a:pt x="107" y="441"/>
                      <a:pt x="102" y="441"/>
                    </a:cubicBezTo>
                    <a:cubicBezTo>
                      <a:pt x="103" y="444"/>
                      <a:pt x="104" y="447"/>
                      <a:pt x="104" y="450"/>
                    </a:cubicBezTo>
                    <a:cubicBezTo>
                      <a:pt x="107" y="461"/>
                      <a:pt x="109" y="471"/>
                      <a:pt x="110" y="482"/>
                    </a:cubicBezTo>
                    <a:cubicBezTo>
                      <a:pt x="110" y="483"/>
                      <a:pt x="110" y="484"/>
                      <a:pt x="110" y="485"/>
                    </a:cubicBezTo>
                    <a:cubicBezTo>
                      <a:pt x="110" y="485"/>
                      <a:pt x="110" y="485"/>
                      <a:pt x="110" y="485"/>
                    </a:cubicBezTo>
                    <a:cubicBezTo>
                      <a:pt x="116" y="487"/>
                      <a:pt x="122" y="488"/>
                      <a:pt x="127" y="486"/>
                    </a:cubicBezTo>
                    <a:cubicBezTo>
                      <a:pt x="132" y="484"/>
                      <a:pt x="136" y="480"/>
                      <a:pt x="138" y="476"/>
                    </a:cubicBezTo>
                    <a:cubicBezTo>
                      <a:pt x="140" y="471"/>
                      <a:pt x="141" y="466"/>
                      <a:pt x="139" y="461"/>
                    </a:cubicBezTo>
                    <a:cubicBezTo>
                      <a:pt x="137" y="458"/>
                      <a:pt x="134" y="455"/>
                      <a:pt x="130" y="455"/>
                    </a:cubicBezTo>
                    <a:cubicBezTo>
                      <a:pt x="134" y="458"/>
                      <a:pt x="135" y="464"/>
                      <a:pt x="133" y="469"/>
                    </a:cubicBezTo>
                    <a:cubicBezTo>
                      <a:pt x="131" y="474"/>
                      <a:pt x="125" y="476"/>
                      <a:pt x="121" y="474"/>
                    </a:cubicBezTo>
                    <a:cubicBezTo>
                      <a:pt x="107" y="471"/>
                      <a:pt x="108" y="452"/>
                      <a:pt x="118" y="445"/>
                    </a:cubicBezTo>
                    <a:cubicBezTo>
                      <a:pt x="126" y="440"/>
                      <a:pt x="137" y="442"/>
                      <a:pt x="143" y="448"/>
                    </a:cubicBezTo>
                    <a:cubicBezTo>
                      <a:pt x="150" y="454"/>
                      <a:pt x="153" y="464"/>
                      <a:pt x="153" y="473"/>
                    </a:cubicBezTo>
                    <a:cubicBezTo>
                      <a:pt x="152" y="483"/>
                      <a:pt x="146" y="491"/>
                      <a:pt x="138" y="496"/>
                    </a:cubicBezTo>
                    <a:cubicBezTo>
                      <a:pt x="131" y="500"/>
                      <a:pt x="120" y="503"/>
                      <a:pt x="112" y="501"/>
                    </a:cubicBezTo>
                    <a:cubicBezTo>
                      <a:pt x="112" y="505"/>
                      <a:pt x="112" y="509"/>
                      <a:pt x="112" y="513"/>
                    </a:cubicBezTo>
                    <a:cubicBezTo>
                      <a:pt x="113" y="518"/>
                      <a:pt x="112" y="523"/>
                      <a:pt x="113" y="529"/>
                    </a:cubicBezTo>
                    <a:cubicBezTo>
                      <a:pt x="113" y="533"/>
                      <a:pt x="113" y="537"/>
                      <a:pt x="113" y="541"/>
                    </a:cubicBezTo>
                    <a:cubicBezTo>
                      <a:pt x="114" y="541"/>
                      <a:pt x="116" y="541"/>
                      <a:pt x="118" y="542"/>
                    </a:cubicBezTo>
                    <a:cubicBezTo>
                      <a:pt x="123" y="539"/>
                      <a:pt x="128" y="536"/>
                      <a:pt x="131" y="531"/>
                    </a:cubicBezTo>
                    <a:cubicBezTo>
                      <a:pt x="133" y="528"/>
                      <a:pt x="135" y="523"/>
                      <a:pt x="134" y="520"/>
                    </a:cubicBezTo>
                    <a:cubicBezTo>
                      <a:pt x="132" y="523"/>
                      <a:pt x="129" y="526"/>
                      <a:pt x="126" y="525"/>
                    </a:cubicBezTo>
                    <a:cubicBezTo>
                      <a:pt x="122" y="525"/>
                      <a:pt x="118" y="522"/>
                      <a:pt x="118" y="519"/>
                    </a:cubicBezTo>
                    <a:cubicBezTo>
                      <a:pt x="117" y="515"/>
                      <a:pt x="118" y="511"/>
                      <a:pt x="120" y="508"/>
                    </a:cubicBezTo>
                    <a:cubicBezTo>
                      <a:pt x="123" y="505"/>
                      <a:pt x="128" y="503"/>
                      <a:pt x="133" y="505"/>
                    </a:cubicBezTo>
                    <a:cubicBezTo>
                      <a:pt x="142" y="507"/>
                      <a:pt x="146" y="519"/>
                      <a:pt x="144" y="528"/>
                    </a:cubicBezTo>
                    <a:cubicBezTo>
                      <a:pt x="143" y="533"/>
                      <a:pt x="141" y="537"/>
                      <a:pt x="139" y="541"/>
                    </a:cubicBezTo>
                    <a:cubicBezTo>
                      <a:pt x="136" y="545"/>
                      <a:pt x="133" y="549"/>
                      <a:pt x="128" y="551"/>
                    </a:cubicBezTo>
                    <a:cubicBezTo>
                      <a:pt x="129" y="553"/>
                      <a:pt x="130" y="555"/>
                      <a:pt x="130" y="557"/>
                    </a:cubicBezTo>
                    <a:cubicBezTo>
                      <a:pt x="131" y="557"/>
                      <a:pt x="131" y="557"/>
                      <a:pt x="132" y="556"/>
                    </a:cubicBezTo>
                    <a:cubicBezTo>
                      <a:pt x="132" y="556"/>
                      <a:pt x="132" y="556"/>
                      <a:pt x="132" y="556"/>
                    </a:cubicBezTo>
                    <a:cubicBezTo>
                      <a:pt x="139" y="549"/>
                      <a:pt x="143" y="539"/>
                      <a:pt x="147" y="530"/>
                    </a:cubicBezTo>
                    <a:cubicBezTo>
                      <a:pt x="150" y="520"/>
                      <a:pt x="153" y="511"/>
                      <a:pt x="156" y="501"/>
                    </a:cubicBezTo>
                    <a:cubicBezTo>
                      <a:pt x="161" y="478"/>
                      <a:pt x="163" y="454"/>
                      <a:pt x="161" y="430"/>
                    </a:cubicBezTo>
                    <a:cubicBezTo>
                      <a:pt x="158" y="406"/>
                      <a:pt x="154" y="381"/>
                      <a:pt x="147" y="358"/>
                    </a:cubicBezTo>
                    <a:cubicBezTo>
                      <a:pt x="139" y="333"/>
                      <a:pt x="130" y="309"/>
                      <a:pt x="122" y="285"/>
                    </a:cubicBezTo>
                    <a:cubicBezTo>
                      <a:pt x="115" y="260"/>
                      <a:pt x="111" y="234"/>
                      <a:pt x="112" y="208"/>
                    </a:cubicBezTo>
                    <a:cubicBezTo>
                      <a:pt x="113" y="184"/>
                      <a:pt x="118" y="159"/>
                      <a:pt x="132" y="139"/>
                    </a:cubicBezTo>
                    <a:cubicBezTo>
                      <a:pt x="142" y="122"/>
                      <a:pt x="157" y="108"/>
                      <a:pt x="176" y="101"/>
                    </a:cubicBezTo>
                    <a:cubicBezTo>
                      <a:pt x="195" y="94"/>
                      <a:pt x="217" y="95"/>
                      <a:pt x="234" y="107"/>
                    </a:cubicBezTo>
                    <a:cubicBezTo>
                      <a:pt x="243" y="113"/>
                      <a:pt x="250" y="121"/>
                      <a:pt x="255" y="131"/>
                    </a:cubicBezTo>
                    <a:cubicBezTo>
                      <a:pt x="259" y="141"/>
                      <a:pt x="260" y="152"/>
                      <a:pt x="256" y="162"/>
                    </a:cubicBezTo>
                    <a:cubicBezTo>
                      <a:pt x="259" y="159"/>
                      <a:pt x="262" y="154"/>
                      <a:pt x="264" y="150"/>
                    </a:cubicBezTo>
                    <a:cubicBezTo>
                      <a:pt x="268" y="145"/>
                      <a:pt x="270" y="139"/>
                      <a:pt x="272" y="133"/>
                    </a:cubicBezTo>
                    <a:cubicBezTo>
                      <a:pt x="274" y="128"/>
                      <a:pt x="274" y="123"/>
                      <a:pt x="275" y="118"/>
                    </a:cubicBezTo>
                    <a:cubicBezTo>
                      <a:pt x="275" y="118"/>
                      <a:pt x="275" y="118"/>
                      <a:pt x="275" y="118"/>
                    </a:cubicBezTo>
                    <a:cubicBezTo>
                      <a:pt x="276" y="109"/>
                      <a:pt x="276" y="101"/>
                      <a:pt x="275" y="93"/>
                    </a:cubicBezTo>
                    <a:cubicBezTo>
                      <a:pt x="268" y="52"/>
                      <a:pt x="234" y="20"/>
                      <a:pt x="196" y="6"/>
                    </a:cubicBezTo>
                    <a:cubicBezTo>
                      <a:pt x="187" y="3"/>
                      <a:pt x="177" y="1"/>
                      <a:pt x="168" y="0"/>
                    </a:cubicBezTo>
                    <a:cubicBezTo>
                      <a:pt x="149" y="0"/>
                      <a:pt x="149" y="0"/>
                      <a:pt x="149" y="0"/>
                    </a:cubicBezTo>
                    <a:cubicBezTo>
                      <a:pt x="122" y="2"/>
                      <a:pt x="96" y="13"/>
                      <a:pt x="73" y="27"/>
                    </a:cubicBezTo>
                    <a:cubicBezTo>
                      <a:pt x="64" y="33"/>
                      <a:pt x="55" y="39"/>
                      <a:pt x="47" y="4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898"/>
              <p:cNvSpPr/>
              <p:nvPr/>
            </p:nvSpPr>
            <p:spPr bwMode="auto">
              <a:xfrm>
                <a:off x="2099" y="1676"/>
                <a:ext cx="35" cy="26"/>
              </a:xfrm>
              <a:custGeom>
                <a:gdLst>
                  <a:gd name="T0" fmla="*/ 8 w 15"/>
                  <a:gd name="T1" fmla="*/ 8 h 11"/>
                  <a:gd name="T2" fmla="*/ 12 w 15"/>
                  <a:gd name="T3" fmla="*/ 9 h 11"/>
                  <a:gd name="T4" fmla="*/ 13 w 15"/>
                  <a:gd name="T5" fmla="*/ 9 h 11"/>
                  <a:gd name="T6" fmla="*/ 13 w 15"/>
                  <a:gd name="T7" fmla="*/ 9 h 11"/>
                  <a:gd name="T8" fmla="*/ 15 w 15"/>
                  <a:gd name="T9" fmla="*/ 4 h 11"/>
                  <a:gd name="T10" fmla="*/ 3 w 15"/>
                  <a:gd name="T11" fmla="*/ 0 h 11"/>
                  <a:gd name="T12" fmla="*/ 2 w 15"/>
                  <a:gd name="T13" fmla="*/ 6 h 11"/>
                  <a:gd name="T14" fmla="*/ 0 w 15"/>
                  <a:gd name="T15" fmla="*/ 11 h 11"/>
                  <a:gd name="T16" fmla="*/ 8 w 15"/>
                  <a:gd name="T17" fmla="*/ 8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1">
                    <a:moveTo>
                      <a:pt x="8" y="8"/>
                    </a:moveTo>
                    <a:cubicBezTo>
                      <a:pt x="9" y="8"/>
                      <a:pt x="10" y="9"/>
                      <a:pt x="12" y="9"/>
                    </a:cubicBezTo>
                    <a:cubicBezTo>
                      <a:pt x="12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7"/>
                      <a:pt x="14" y="5"/>
                      <a:pt x="15" y="4"/>
                    </a:cubicBezTo>
                    <a:cubicBezTo>
                      <a:pt x="11" y="2"/>
                      <a:pt x="7" y="1"/>
                      <a:pt x="3" y="0"/>
                    </a:cubicBezTo>
                    <a:cubicBezTo>
                      <a:pt x="2" y="2"/>
                      <a:pt x="2" y="4"/>
                      <a:pt x="2" y="6"/>
                    </a:cubicBezTo>
                    <a:cubicBezTo>
                      <a:pt x="1" y="8"/>
                      <a:pt x="0" y="9"/>
                      <a:pt x="0" y="11"/>
                    </a:cubicBezTo>
                    <a:cubicBezTo>
                      <a:pt x="2" y="10"/>
                      <a:pt x="5" y="9"/>
                      <a:pt x="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899"/>
              <p:cNvSpPr/>
              <p:nvPr/>
            </p:nvSpPr>
            <p:spPr bwMode="auto">
              <a:xfrm>
                <a:off x="2262" y="1693"/>
                <a:ext cx="35" cy="40"/>
              </a:xfrm>
              <a:custGeom>
                <a:gdLst>
                  <a:gd name="T0" fmla="*/ 15 w 15"/>
                  <a:gd name="T1" fmla="*/ 11 h 17"/>
                  <a:gd name="T2" fmla="*/ 12 w 15"/>
                  <a:gd name="T3" fmla="*/ 5 h 17"/>
                  <a:gd name="T4" fmla="*/ 1 w 15"/>
                  <a:gd name="T5" fmla="*/ 0 h 17"/>
                  <a:gd name="T6" fmla="*/ 0 w 15"/>
                  <a:gd name="T7" fmla="*/ 11 h 17"/>
                  <a:gd name="T8" fmla="*/ 14 w 15"/>
                  <a:gd name="T9" fmla="*/ 17 h 17"/>
                  <a:gd name="T10" fmla="*/ 15 w 15"/>
                  <a:gd name="T11" fmla="*/ 11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7">
                    <a:moveTo>
                      <a:pt x="15" y="11"/>
                    </a:moveTo>
                    <a:cubicBezTo>
                      <a:pt x="15" y="9"/>
                      <a:pt x="14" y="7"/>
                      <a:pt x="12" y="5"/>
                    </a:cubicBezTo>
                    <a:cubicBezTo>
                      <a:pt x="9" y="2"/>
                      <a:pt x="5" y="0"/>
                      <a:pt x="1" y="0"/>
                    </a:cubicBezTo>
                    <a:cubicBezTo>
                      <a:pt x="1" y="4"/>
                      <a:pt x="0" y="8"/>
                      <a:pt x="0" y="11"/>
                    </a:cubicBezTo>
                    <a:cubicBezTo>
                      <a:pt x="5" y="12"/>
                      <a:pt x="10" y="14"/>
                      <a:pt x="14" y="17"/>
                    </a:cubicBezTo>
                    <a:cubicBezTo>
                      <a:pt x="15" y="15"/>
                      <a:pt x="15" y="13"/>
                      <a:pt x="15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900"/>
              <p:cNvSpPr/>
              <p:nvPr/>
            </p:nvSpPr>
            <p:spPr bwMode="auto">
              <a:xfrm>
                <a:off x="2113" y="1899"/>
                <a:ext cx="57" cy="47"/>
              </a:xfrm>
              <a:custGeom>
                <a:gdLst>
                  <a:gd name="T0" fmla="*/ 5 w 24"/>
                  <a:gd name="T1" fmla="*/ 17 h 20"/>
                  <a:gd name="T2" fmla="*/ 15 w 24"/>
                  <a:gd name="T3" fmla="*/ 20 h 20"/>
                  <a:gd name="T4" fmla="*/ 24 w 24"/>
                  <a:gd name="T5" fmla="*/ 14 h 20"/>
                  <a:gd name="T6" fmla="*/ 5 w 24"/>
                  <a:gd name="T7" fmla="*/ 0 h 20"/>
                  <a:gd name="T8" fmla="*/ 5 w 24"/>
                  <a:gd name="T9" fmla="*/ 17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0">
                    <a:moveTo>
                      <a:pt x="5" y="17"/>
                    </a:moveTo>
                    <a:cubicBezTo>
                      <a:pt x="8" y="19"/>
                      <a:pt x="12" y="20"/>
                      <a:pt x="15" y="20"/>
                    </a:cubicBezTo>
                    <a:cubicBezTo>
                      <a:pt x="19" y="19"/>
                      <a:pt x="22" y="17"/>
                      <a:pt x="24" y="14"/>
                    </a:cubicBezTo>
                    <a:cubicBezTo>
                      <a:pt x="17" y="10"/>
                      <a:pt x="10" y="5"/>
                      <a:pt x="5" y="0"/>
                    </a:cubicBezTo>
                    <a:cubicBezTo>
                      <a:pt x="0" y="3"/>
                      <a:pt x="0" y="13"/>
                      <a:pt x="5" y="1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901"/>
              <p:cNvSpPr/>
              <p:nvPr/>
            </p:nvSpPr>
            <p:spPr bwMode="auto">
              <a:xfrm>
                <a:off x="2172" y="1932"/>
                <a:ext cx="66" cy="41"/>
              </a:xfrm>
              <a:custGeom>
                <a:gdLst>
                  <a:gd name="T0" fmla="*/ 1 w 28"/>
                  <a:gd name="T1" fmla="*/ 0 h 17"/>
                  <a:gd name="T2" fmla="*/ 3 w 28"/>
                  <a:gd name="T3" fmla="*/ 12 h 17"/>
                  <a:gd name="T4" fmla="*/ 14 w 28"/>
                  <a:gd name="T5" fmla="*/ 16 h 17"/>
                  <a:gd name="T6" fmla="*/ 23 w 28"/>
                  <a:gd name="T7" fmla="*/ 12 h 17"/>
                  <a:gd name="T8" fmla="*/ 27 w 28"/>
                  <a:gd name="T9" fmla="*/ 8 h 17"/>
                  <a:gd name="T10" fmla="*/ 28 w 28"/>
                  <a:gd name="T11" fmla="*/ 4 h 17"/>
                  <a:gd name="T12" fmla="*/ 6 w 28"/>
                  <a:gd name="T13" fmla="*/ 2 h 17"/>
                  <a:gd name="T14" fmla="*/ 1 w 28"/>
                  <a:gd name="T15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7">
                    <a:moveTo>
                      <a:pt x="1" y="0"/>
                    </a:moveTo>
                    <a:cubicBezTo>
                      <a:pt x="0" y="4"/>
                      <a:pt x="1" y="9"/>
                      <a:pt x="3" y="12"/>
                    </a:cubicBezTo>
                    <a:cubicBezTo>
                      <a:pt x="6" y="15"/>
                      <a:pt x="10" y="17"/>
                      <a:pt x="14" y="16"/>
                    </a:cubicBezTo>
                    <a:cubicBezTo>
                      <a:pt x="17" y="16"/>
                      <a:pt x="21" y="15"/>
                      <a:pt x="23" y="12"/>
                    </a:cubicBezTo>
                    <a:cubicBezTo>
                      <a:pt x="25" y="11"/>
                      <a:pt x="26" y="10"/>
                      <a:pt x="27" y="8"/>
                    </a:cubicBezTo>
                    <a:cubicBezTo>
                      <a:pt x="28" y="7"/>
                      <a:pt x="28" y="6"/>
                      <a:pt x="28" y="4"/>
                    </a:cubicBezTo>
                    <a:cubicBezTo>
                      <a:pt x="21" y="5"/>
                      <a:pt x="13" y="5"/>
                      <a:pt x="6" y="2"/>
                    </a:cubicBezTo>
                    <a:cubicBezTo>
                      <a:pt x="4" y="2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902"/>
              <p:cNvSpPr/>
              <p:nvPr/>
            </p:nvSpPr>
            <p:spPr bwMode="auto">
              <a:xfrm>
                <a:off x="2077" y="1842"/>
                <a:ext cx="45" cy="57"/>
              </a:xfrm>
              <a:custGeom>
                <a:gdLst>
                  <a:gd name="T0" fmla="*/ 1 w 19"/>
                  <a:gd name="T1" fmla="*/ 7 h 24"/>
                  <a:gd name="T2" fmla="*/ 3 w 19"/>
                  <a:gd name="T3" fmla="*/ 18 h 24"/>
                  <a:gd name="T4" fmla="*/ 10 w 19"/>
                  <a:gd name="T5" fmla="*/ 23 h 24"/>
                  <a:gd name="T6" fmla="*/ 14 w 19"/>
                  <a:gd name="T7" fmla="*/ 24 h 24"/>
                  <a:gd name="T8" fmla="*/ 19 w 19"/>
                  <a:gd name="T9" fmla="*/ 22 h 24"/>
                  <a:gd name="T10" fmla="*/ 19 w 19"/>
                  <a:gd name="T11" fmla="*/ 22 h 24"/>
                  <a:gd name="T12" fmla="*/ 9 w 19"/>
                  <a:gd name="T13" fmla="*/ 0 h 24"/>
                  <a:gd name="T14" fmla="*/ 1 w 19"/>
                  <a:gd name="T15" fmla="*/ 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4">
                    <a:moveTo>
                      <a:pt x="1" y="7"/>
                    </a:moveTo>
                    <a:cubicBezTo>
                      <a:pt x="0" y="11"/>
                      <a:pt x="0" y="15"/>
                      <a:pt x="3" y="18"/>
                    </a:cubicBezTo>
                    <a:cubicBezTo>
                      <a:pt x="4" y="20"/>
                      <a:pt x="7" y="22"/>
                      <a:pt x="10" y="23"/>
                    </a:cubicBezTo>
                    <a:cubicBezTo>
                      <a:pt x="11" y="24"/>
                      <a:pt x="13" y="24"/>
                      <a:pt x="14" y="24"/>
                    </a:cubicBezTo>
                    <a:cubicBezTo>
                      <a:pt x="16" y="24"/>
                      <a:pt x="18" y="23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4" y="15"/>
                      <a:pt x="10" y="8"/>
                      <a:pt x="9" y="0"/>
                    </a:cubicBezTo>
                    <a:cubicBezTo>
                      <a:pt x="6" y="2"/>
                      <a:pt x="3" y="3"/>
                      <a:pt x="1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903"/>
              <p:cNvSpPr/>
              <p:nvPr/>
            </p:nvSpPr>
            <p:spPr bwMode="auto">
              <a:xfrm>
                <a:off x="2297" y="2865"/>
                <a:ext cx="76" cy="14"/>
              </a:xfrm>
              <a:custGeom>
                <a:gdLst>
                  <a:gd name="T0" fmla="*/ 12 w 32"/>
                  <a:gd name="T1" fmla="*/ 0 h 6"/>
                  <a:gd name="T2" fmla="*/ 7 w 32"/>
                  <a:gd name="T3" fmla="*/ 2 h 6"/>
                  <a:gd name="T4" fmla="*/ 0 w 32"/>
                  <a:gd name="T5" fmla="*/ 4 h 6"/>
                  <a:gd name="T6" fmla="*/ 7 w 32"/>
                  <a:gd name="T7" fmla="*/ 6 h 6"/>
                  <a:gd name="T8" fmla="*/ 32 w 32"/>
                  <a:gd name="T9" fmla="*/ 6 h 6"/>
                  <a:gd name="T10" fmla="*/ 27 w 32"/>
                  <a:gd name="T11" fmla="*/ 4 h 6"/>
                  <a:gd name="T12" fmla="*/ 12 w 32"/>
                  <a:gd name="T13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6">
                    <a:moveTo>
                      <a:pt x="12" y="0"/>
                    </a:moveTo>
                    <a:cubicBezTo>
                      <a:pt x="11" y="0"/>
                      <a:pt x="9" y="1"/>
                      <a:pt x="7" y="2"/>
                    </a:cubicBezTo>
                    <a:cubicBezTo>
                      <a:pt x="5" y="2"/>
                      <a:pt x="3" y="3"/>
                      <a:pt x="0" y="4"/>
                    </a:cubicBezTo>
                    <a:cubicBezTo>
                      <a:pt x="3" y="4"/>
                      <a:pt x="5" y="5"/>
                      <a:pt x="7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0" y="5"/>
                      <a:pt x="28" y="5"/>
                      <a:pt x="27" y="4"/>
                    </a:cubicBezTo>
                    <a:cubicBezTo>
                      <a:pt x="22" y="2"/>
                      <a:pt x="17" y="1"/>
                      <a:pt x="12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904"/>
              <p:cNvSpPr/>
              <p:nvPr/>
            </p:nvSpPr>
            <p:spPr bwMode="auto">
              <a:xfrm>
                <a:off x="2297" y="1588"/>
                <a:ext cx="41" cy="57"/>
              </a:xfrm>
              <a:custGeom>
                <a:gdLst>
                  <a:gd name="T0" fmla="*/ 13 w 17"/>
                  <a:gd name="T1" fmla="*/ 19 h 24"/>
                  <a:gd name="T2" fmla="*/ 15 w 17"/>
                  <a:gd name="T3" fmla="*/ 8 h 24"/>
                  <a:gd name="T4" fmla="*/ 0 w 17"/>
                  <a:gd name="T5" fmla="*/ 2 h 24"/>
                  <a:gd name="T6" fmla="*/ 7 w 17"/>
                  <a:gd name="T7" fmla="*/ 22 h 24"/>
                  <a:gd name="T8" fmla="*/ 8 w 17"/>
                  <a:gd name="T9" fmla="*/ 24 h 24"/>
                  <a:gd name="T10" fmla="*/ 13 w 17"/>
                  <a:gd name="T11" fmla="*/ 19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4">
                    <a:moveTo>
                      <a:pt x="13" y="19"/>
                    </a:moveTo>
                    <a:cubicBezTo>
                      <a:pt x="15" y="16"/>
                      <a:pt x="17" y="12"/>
                      <a:pt x="15" y="8"/>
                    </a:cubicBezTo>
                    <a:cubicBezTo>
                      <a:pt x="12" y="3"/>
                      <a:pt x="6" y="0"/>
                      <a:pt x="0" y="2"/>
                    </a:cubicBezTo>
                    <a:cubicBezTo>
                      <a:pt x="3" y="8"/>
                      <a:pt x="6" y="15"/>
                      <a:pt x="7" y="22"/>
                    </a:cubicBezTo>
                    <a:cubicBezTo>
                      <a:pt x="7" y="23"/>
                      <a:pt x="8" y="23"/>
                      <a:pt x="8" y="24"/>
                    </a:cubicBezTo>
                    <a:cubicBezTo>
                      <a:pt x="10" y="24"/>
                      <a:pt x="12" y="20"/>
                      <a:pt x="13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905"/>
              <p:cNvSpPr/>
              <p:nvPr/>
            </p:nvSpPr>
            <p:spPr bwMode="auto">
              <a:xfrm>
                <a:off x="2264" y="1526"/>
                <a:ext cx="50" cy="62"/>
              </a:xfrm>
              <a:custGeom>
                <a:gdLst>
                  <a:gd name="T0" fmla="*/ 16 w 21"/>
                  <a:gd name="T1" fmla="*/ 6 h 26"/>
                  <a:gd name="T2" fmla="*/ 0 w 21"/>
                  <a:gd name="T3" fmla="*/ 3 h 26"/>
                  <a:gd name="T4" fmla="*/ 11 w 21"/>
                  <a:gd name="T5" fmla="*/ 22 h 26"/>
                  <a:gd name="T6" fmla="*/ 13 w 21"/>
                  <a:gd name="T7" fmla="*/ 26 h 26"/>
                  <a:gd name="T8" fmla="*/ 16 w 21"/>
                  <a:gd name="T9" fmla="*/ 6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6">
                    <a:moveTo>
                      <a:pt x="16" y="6"/>
                    </a:moveTo>
                    <a:cubicBezTo>
                      <a:pt x="12" y="2"/>
                      <a:pt x="5" y="0"/>
                      <a:pt x="0" y="3"/>
                    </a:cubicBezTo>
                    <a:cubicBezTo>
                      <a:pt x="4" y="9"/>
                      <a:pt x="8" y="15"/>
                      <a:pt x="11" y="22"/>
                    </a:cubicBezTo>
                    <a:cubicBezTo>
                      <a:pt x="12" y="23"/>
                      <a:pt x="13" y="24"/>
                      <a:pt x="13" y="26"/>
                    </a:cubicBezTo>
                    <a:cubicBezTo>
                      <a:pt x="19" y="21"/>
                      <a:pt x="21" y="12"/>
                      <a:pt x="16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906"/>
              <p:cNvSpPr/>
              <p:nvPr/>
            </p:nvSpPr>
            <p:spPr bwMode="auto">
              <a:xfrm>
                <a:off x="2307" y="1847"/>
                <a:ext cx="54" cy="69"/>
              </a:xfrm>
              <a:custGeom>
                <a:gdLst>
                  <a:gd name="T0" fmla="*/ 0 w 23"/>
                  <a:gd name="T1" fmla="*/ 26 h 29"/>
                  <a:gd name="T2" fmla="*/ 13 w 23"/>
                  <a:gd name="T3" fmla="*/ 27 h 29"/>
                  <a:gd name="T4" fmla="*/ 21 w 23"/>
                  <a:gd name="T5" fmla="*/ 20 h 29"/>
                  <a:gd name="T6" fmla="*/ 22 w 23"/>
                  <a:gd name="T7" fmla="*/ 8 h 29"/>
                  <a:gd name="T8" fmla="*/ 13 w 23"/>
                  <a:gd name="T9" fmla="*/ 0 h 29"/>
                  <a:gd name="T10" fmla="*/ 5 w 23"/>
                  <a:gd name="T11" fmla="*/ 20 h 29"/>
                  <a:gd name="T12" fmla="*/ 0 w 23"/>
                  <a:gd name="T13" fmla="*/ 26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8">
                    <a:moveTo>
                      <a:pt x="0" y="26"/>
                    </a:moveTo>
                    <a:cubicBezTo>
                      <a:pt x="4" y="28"/>
                      <a:pt x="8" y="29"/>
                      <a:pt x="13" y="27"/>
                    </a:cubicBezTo>
                    <a:cubicBezTo>
                      <a:pt x="16" y="26"/>
                      <a:pt x="19" y="23"/>
                      <a:pt x="21" y="20"/>
                    </a:cubicBezTo>
                    <a:cubicBezTo>
                      <a:pt x="23" y="16"/>
                      <a:pt x="23" y="12"/>
                      <a:pt x="22" y="8"/>
                    </a:cubicBezTo>
                    <a:cubicBezTo>
                      <a:pt x="20" y="4"/>
                      <a:pt x="17" y="1"/>
                      <a:pt x="13" y="0"/>
                    </a:cubicBezTo>
                    <a:cubicBezTo>
                      <a:pt x="12" y="8"/>
                      <a:pt x="9" y="15"/>
                      <a:pt x="5" y="20"/>
                    </a:cubicBezTo>
                    <a:cubicBezTo>
                      <a:pt x="4" y="23"/>
                      <a:pt x="2" y="24"/>
                      <a:pt x="0" y="2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907"/>
              <p:cNvSpPr/>
              <p:nvPr/>
            </p:nvSpPr>
            <p:spPr bwMode="auto">
              <a:xfrm>
                <a:off x="2068" y="1771"/>
                <a:ext cx="43" cy="64"/>
              </a:xfrm>
              <a:custGeom>
                <a:gdLst>
                  <a:gd name="T0" fmla="*/ 2 w 18"/>
                  <a:gd name="T1" fmla="*/ 13 h 27"/>
                  <a:gd name="T2" fmla="*/ 13 w 18"/>
                  <a:gd name="T3" fmla="*/ 27 h 27"/>
                  <a:gd name="T4" fmla="*/ 13 w 18"/>
                  <a:gd name="T5" fmla="*/ 24 h 27"/>
                  <a:gd name="T6" fmla="*/ 18 w 18"/>
                  <a:gd name="T7" fmla="*/ 2 h 27"/>
                  <a:gd name="T8" fmla="*/ 2 w 18"/>
                  <a:gd name="T9" fmla="*/ 13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2" y="13"/>
                    </a:moveTo>
                    <a:cubicBezTo>
                      <a:pt x="0" y="19"/>
                      <a:pt x="6" y="26"/>
                      <a:pt x="13" y="27"/>
                    </a:cubicBezTo>
                    <a:cubicBezTo>
                      <a:pt x="13" y="26"/>
                      <a:pt x="13" y="25"/>
                      <a:pt x="13" y="24"/>
                    </a:cubicBezTo>
                    <a:cubicBezTo>
                      <a:pt x="13" y="16"/>
                      <a:pt x="15" y="9"/>
                      <a:pt x="18" y="2"/>
                    </a:cubicBezTo>
                    <a:cubicBezTo>
                      <a:pt x="11" y="0"/>
                      <a:pt x="3" y="5"/>
                      <a:pt x="2" y="1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908"/>
              <p:cNvSpPr/>
              <p:nvPr/>
            </p:nvSpPr>
            <p:spPr bwMode="auto">
              <a:xfrm>
                <a:off x="2144" y="1859"/>
                <a:ext cx="35" cy="35"/>
              </a:xfrm>
              <a:custGeom>
                <a:gdLst>
                  <a:gd name="T0" fmla="*/ 9 w 15"/>
                  <a:gd name="T1" fmla="*/ 15 h 15"/>
                  <a:gd name="T2" fmla="*/ 15 w 15"/>
                  <a:gd name="T3" fmla="*/ 6 h 15"/>
                  <a:gd name="T4" fmla="*/ 11 w 15"/>
                  <a:gd name="T5" fmla="*/ 3 h 15"/>
                  <a:gd name="T6" fmla="*/ 9 w 15"/>
                  <a:gd name="T7" fmla="*/ 0 h 15"/>
                  <a:gd name="T8" fmla="*/ 0 w 15"/>
                  <a:gd name="T9" fmla="*/ 6 h 15"/>
                  <a:gd name="T10" fmla="*/ 9 w 15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9" y="15"/>
                    </a:moveTo>
                    <a:cubicBezTo>
                      <a:pt x="11" y="12"/>
                      <a:pt x="13" y="9"/>
                      <a:pt x="15" y="6"/>
                    </a:cubicBezTo>
                    <a:cubicBezTo>
                      <a:pt x="14" y="5"/>
                      <a:pt x="12" y="4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6" y="2"/>
                      <a:pt x="3" y="4"/>
                      <a:pt x="0" y="6"/>
                    </a:cubicBezTo>
                    <a:cubicBezTo>
                      <a:pt x="2" y="9"/>
                      <a:pt x="5" y="12"/>
                      <a:pt x="9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909"/>
              <p:cNvSpPr/>
              <p:nvPr/>
            </p:nvSpPr>
            <p:spPr bwMode="auto">
              <a:xfrm>
                <a:off x="2101" y="1716"/>
                <a:ext cx="237" cy="223"/>
              </a:xfrm>
              <a:custGeom>
                <a:gdLst>
                  <a:gd name="T0" fmla="*/ 7 w 100"/>
                  <a:gd name="T1" fmla="*/ 23 h 94"/>
                  <a:gd name="T2" fmla="*/ 1 w 100"/>
                  <a:gd name="T3" fmla="*/ 54 h 94"/>
                  <a:gd name="T4" fmla="*/ 51 w 100"/>
                  <a:gd name="T5" fmla="*/ 94 h 94"/>
                  <a:gd name="T6" fmla="*/ 82 w 100"/>
                  <a:gd name="T7" fmla="*/ 84 h 94"/>
                  <a:gd name="T8" fmla="*/ 99 w 100"/>
                  <a:gd name="T9" fmla="*/ 54 h 94"/>
                  <a:gd name="T10" fmla="*/ 94 w 100"/>
                  <a:gd name="T11" fmla="*/ 22 h 94"/>
                  <a:gd name="T12" fmla="*/ 82 w 100"/>
                  <a:gd name="T13" fmla="*/ 10 h 94"/>
                  <a:gd name="T14" fmla="*/ 68 w 100"/>
                  <a:gd name="T15" fmla="*/ 3 h 94"/>
                  <a:gd name="T16" fmla="*/ 66 w 100"/>
                  <a:gd name="T17" fmla="*/ 11 h 94"/>
                  <a:gd name="T18" fmla="*/ 68 w 100"/>
                  <a:gd name="T19" fmla="*/ 12 h 94"/>
                  <a:gd name="T20" fmla="*/ 88 w 100"/>
                  <a:gd name="T21" fmla="*/ 35 h 94"/>
                  <a:gd name="T22" fmla="*/ 83 w 100"/>
                  <a:gd name="T23" fmla="*/ 65 h 94"/>
                  <a:gd name="T24" fmla="*/ 65 w 100"/>
                  <a:gd name="T25" fmla="*/ 81 h 94"/>
                  <a:gd name="T26" fmla="*/ 43 w 100"/>
                  <a:gd name="T27" fmla="*/ 83 h 94"/>
                  <a:gd name="T28" fmla="*/ 12 w 100"/>
                  <a:gd name="T29" fmla="*/ 56 h 94"/>
                  <a:gd name="T30" fmla="*/ 18 w 100"/>
                  <a:gd name="T31" fmla="*/ 25 h 94"/>
                  <a:gd name="T32" fmla="*/ 29 w 100"/>
                  <a:gd name="T33" fmla="*/ 15 h 94"/>
                  <a:gd name="T34" fmla="*/ 41 w 100"/>
                  <a:gd name="T35" fmla="*/ 9 h 94"/>
                  <a:gd name="T36" fmla="*/ 33 w 100"/>
                  <a:gd name="T37" fmla="*/ 0 h 94"/>
                  <a:gd name="T38" fmla="*/ 31 w 100"/>
                  <a:gd name="T39" fmla="*/ 1 h 94"/>
                  <a:gd name="T40" fmla="*/ 7 w 100"/>
                  <a:gd name="T41" fmla="*/ 23 h 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0" h="94">
                    <a:moveTo>
                      <a:pt x="7" y="23"/>
                    </a:moveTo>
                    <a:cubicBezTo>
                      <a:pt x="2" y="32"/>
                      <a:pt x="0" y="44"/>
                      <a:pt x="1" y="54"/>
                    </a:cubicBezTo>
                    <a:cubicBezTo>
                      <a:pt x="6" y="77"/>
                      <a:pt x="29" y="94"/>
                      <a:pt x="51" y="94"/>
                    </a:cubicBezTo>
                    <a:cubicBezTo>
                      <a:pt x="62" y="94"/>
                      <a:pt x="74" y="91"/>
                      <a:pt x="82" y="84"/>
                    </a:cubicBezTo>
                    <a:cubicBezTo>
                      <a:pt x="91" y="76"/>
                      <a:pt x="97" y="65"/>
                      <a:pt x="99" y="54"/>
                    </a:cubicBezTo>
                    <a:cubicBezTo>
                      <a:pt x="100" y="43"/>
                      <a:pt x="99" y="32"/>
                      <a:pt x="94" y="22"/>
                    </a:cubicBezTo>
                    <a:cubicBezTo>
                      <a:pt x="91" y="18"/>
                      <a:pt x="87" y="13"/>
                      <a:pt x="82" y="10"/>
                    </a:cubicBezTo>
                    <a:cubicBezTo>
                      <a:pt x="78" y="7"/>
                      <a:pt x="73" y="4"/>
                      <a:pt x="68" y="3"/>
                    </a:cubicBezTo>
                    <a:cubicBezTo>
                      <a:pt x="68" y="6"/>
                      <a:pt x="67" y="8"/>
                      <a:pt x="66" y="11"/>
                    </a:cubicBezTo>
                    <a:cubicBezTo>
                      <a:pt x="67" y="11"/>
                      <a:pt x="67" y="12"/>
                      <a:pt x="68" y="12"/>
                    </a:cubicBezTo>
                    <a:cubicBezTo>
                      <a:pt x="77" y="17"/>
                      <a:pt x="85" y="25"/>
                      <a:pt x="88" y="35"/>
                    </a:cubicBezTo>
                    <a:cubicBezTo>
                      <a:pt x="90" y="45"/>
                      <a:pt x="89" y="56"/>
                      <a:pt x="83" y="65"/>
                    </a:cubicBezTo>
                    <a:cubicBezTo>
                      <a:pt x="79" y="72"/>
                      <a:pt x="73" y="78"/>
                      <a:pt x="65" y="81"/>
                    </a:cubicBezTo>
                    <a:cubicBezTo>
                      <a:pt x="58" y="84"/>
                      <a:pt x="51" y="84"/>
                      <a:pt x="43" y="83"/>
                    </a:cubicBezTo>
                    <a:cubicBezTo>
                      <a:pt x="29" y="81"/>
                      <a:pt x="15" y="71"/>
                      <a:pt x="12" y="56"/>
                    </a:cubicBezTo>
                    <a:cubicBezTo>
                      <a:pt x="9" y="46"/>
                      <a:pt x="12" y="34"/>
                      <a:pt x="18" y="25"/>
                    </a:cubicBezTo>
                    <a:cubicBezTo>
                      <a:pt x="21" y="21"/>
                      <a:pt x="25" y="17"/>
                      <a:pt x="29" y="15"/>
                    </a:cubicBezTo>
                    <a:cubicBezTo>
                      <a:pt x="32" y="12"/>
                      <a:pt x="36" y="10"/>
                      <a:pt x="41" y="9"/>
                    </a:cubicBezTo>
                    <a:cubicBezTo>
                      <a:pt x="38" y="6"/>
                      <a:pt x="36" y="3"/>
                      <a:pt x="33" y="0"/>
                    </a:cubicBezTo>
                    <a:cubicBezTo>
                      <a:pt x="32" y="0"/>
                      <a:pt x="32" y="1"/>
                      <a:pt x="31" y="1"/>
                    </a:cubicBezTo>
                    <a:cubicBezTo>
                      <a:pt x="21" y="6"/>
                      <a:pt x="13" y="13"/>
                      <a:pt x="7" y="2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910"/>
              <p:cNvSpPr/>
              <p:nvPr/>
            </p:nvSpPr>
            <p:spPr bwMode="auto">
              <a:xfrm>
                <a:off x="2094" y="1719"/>
                <a:ext cx="54" cy="52"/>
              </a:xfrm>
              <a:custGeom>
                <a:gdLst>
                  <a:gd name="T0" fmla="*/ 23 w 23"/>
                  <a:gd name="T1" fmla="*/ 5 h 22"/>
                  <a:gd name="T2" fmla="*/ 14 w 23"/>
                  <a:gd name="T3" fmla="*/ 0 h 22"/>
                  <a:gd name="T4" fmla="*/ 4 w 23"/>
                  <a:gd name="T5" fmla="*/ 3 h 22"/>
                  <a:gd name="T6" fmla="*/ 8 w 23"/>
                  <a:gd name="T7" fmla="*/ 22 h 22"/>
                  <a:gd name="T8" fmla="*/ 11 w 23"/>
                  <a:gd name="T9" fmla="*/ 16 h 22"/>
                  <a:gd name="T10" fmla="*/ 23 w 23"/>
                  <a:gd name="T11" fmla="*/ 5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2">
                    <a:moveTo>
                      <a:pt x="23" y="5"/>
                    </a:moveTo>
                    <a:cubicBezTo>
                      <a:pt x="20" y="2"/>
                      <a:pt x="18" y="1"/>
                      <a:pt x="14" y="0"/>
                    </a:cubicBezTo>
                    <a:cubicBezTo>
                      <a:pt x="11" y="0"/>
                      <a:pt x="6" y="0"/>
                      <a:pt x="4" y="3"/>
                    </a:cubicBezTo>
                    <a:cubicBezTo>
                      <a:pt x="0" y="9"/>
                      <a:pt x="4" y="17"/>
                      <a:pt x="8" y="22"/>
                    </a:cubicBezTo>
                    <a:cubicBezTo>
                      <a:pt x="9" y="20"/>
                      <a:pt x="10" y="18"/>
                      <a:pt x="11" y="16"/>
                    </a:cubicBezTo>
                    <a:cubicBezTo>
                      <a:pt x="15" y="12"/>
                      <a:pt x="19" y="8"/>
                      <a:pt x="23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911"/>
              <p:cNvSpPr/>
              <p:nvPr/>
            </p:nvSpPr>
            <p:spPr bwMode="auto">
              <a:xfrm>
                <a:off x="2132" y="1809"/>
                <a:ext cx="28" cy="28"/>
              </a:xfrm>
              <a:custGeom>
                <a:gdLst>
                  <a:gd name="T0" fmla="*/ 0 w 12"/>
                  <a:gd name="T1" fmla="*/ 12 h 12"/>
                  <a:gd name="T2" fmla="*/ 0 w 12"/>
                  <a:gd name="T3" fmla="*/ 12 h 12"/>
                  <a:gd name="T4" fmla="*/ 6 w 12"/>
                  <a:gd name="T5" fmla="*/ 11 h 12"/>
                  <a:gd name="T6" fmla="*/ 11 w 12"/>
                  <a:gd name="T7" fmla="*/ 10 h 12"/>
                  <a:gd name="T8" fmla="*/ 12 w 12"/>
                  <a:gd name="T9" fmla="*/ 2 h 12"/>
                  <a:gd name="T10" fmla="*/ 1 w 12"/>
                  <a:gd name="T11" fmla="*/ 0 h 12"/>
                  <a:gd name="T12" fmla="*/ 0 w 12"/>
                  <a:gd name="T13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2" y="12"/>
                      <a:pt x="4" y="11"/>
                      <a:pt x="6" y="11"/>
                    </a:cubicBezTo>
                    <a:cubicBezTo>
                      <a:pt x="8" y="11"/>
                      <a:pt x="10" y="11"/>
                      <a:pt x="11" y="10"/>
                    </a:cubicBezTo>
                    <a:cubicBezTo>
                      <a:pt x="11" y="8"/>
                      <a:pt x="11" y="5"/>
                      <a:pt x="12" y="2"/>
                    </a:cubicBezTo>
                    <a:cubicBezTo>
                      <a:pt x="8" y="2"/>
                      <a:pt x="5" y="1"/>
                      <a:pt x="1" y="0"/>
                    </a:cubicBezTo>
                    <a:cubicBezTo>
                      <a:pt x="0" y="4"/>
                      <a:pt x="0" y="8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912"/>
              <p:cNvSpPr/>
              <p:nvPr/>
            </p:nvSpPr>
            <p:spPr bwMode="auto">
              <a:xfrm>
                <a:off x="2151" y="1749"/>
                <a:ext cx="40" cy="41"/>
              </a:xfrm>
              <a:custGeom>
                <a:gdLst>
                  <a:gd name="T0" fmla="*/ 17 w 17"/>
                  <a:gd name="T1" fmla="*/ 11 h 17"/>
                  <a:gd name="T2" fmla="*/ 14 w 17"/>
                  <a:gd name="T3" fmla="*/ 6 h 17"/>
                  <a:gd name="T4" fmla="*/ 11 w 17"/>
                  <a:gd name="T5" fmla="*/ 0 h 17"/>
                  <a:gd name="T6" fmla="*/ 0 w 17"/>
                  <a:gd name="T7" fmla="*/ 10 h 17"/>
                  <a:gd name="T8" fmla="*/ 10 w 17"/>
                  <a:gd name="T9" fmla="*/ 17 h 17"/>
                  <a:gd name="T10" fmla="*/ 17 w 17"/>
                  <a:gd name="T11" fmla="*/ 11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17" y="11"/>
                    </a:moveTo>
                    <a:cubicBezTo>
                      <a:pt x="16" y="9"/>
                      <a:pt x="15" y="8"/>
                      <a:pt x="14" y="6"/>
                    </a:cubicBezTo>
                    <a:cubicBezTo>
                      <a:pt x="13" y="4"/>
                      <a:pt x="12" y="2"/>
                      <a:pt x="11" y="0"/>
                    </a:cubicBezTo>
                    <a:cubicBezTo>
                      <a:pt x="7" y="3"/>
                      <a:pt x="3" y="6"/>
                      <a:pt x="0" y="10"/>
                    </a:cubicBezTo>
                    <a:cubicBezTo>
                      <a:pt x="3" y="12"/>
                      <a:pt x="6" y="15"/>
                      <a:pt x="10" y="17"/>
                    </a:cubicBezTo>
                    <a:cubicBezTo>
                      <a:pt x="12" y="14"/>
                      <a:pt x="14" y="12"/>
                      <a:pt x="17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913"/>
              <p:cNvSpPr/>
              <p:nvPr/>
            </p:nvSpPr>
            <p:spPr bwMode="auto">
              <a:xfrm>
                <a:off x="2132" y="1837"/>
                <a:ext cx="31" cy="34"/>
              </a:xfrm>
              <a:custGeom>
                <a:gdLst>
                  <a:gd name="T0" fmla="*/ 13 w 13"/>
                  <a:gd name="T1" fmla="*/ 7 h 14"/>
                  <a:gd name="T2" fmla="*/ 11 w 13"/>
                  <a:gd name="T3" fmla="*/ 0 h 14"/>
                  <a:gd name="T4" fmla="*/ 7 w 13"/>
                  <a:gd name="T5" fmla="*/ 1 h 14"/>
                  <a:gd name="T6" fmla="*/ 0 w 13"/>
                  <a:gd name="T7" fmla="*/ 2 h 14"/>
                  <a:gd name="T8" fmla="*/ 4 w 13"/>
                  <a:gd name="T9" fmla="*/ 14 h 14"/>
                  <a:gd name="T10" fmla="*/ 13 w 13"/>
                  <a:gd name="T11" fmla="*/ 7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13" y="7"/>
                    </a:moveTo>
                    <a:cubicBezTo>
                      <a:pt x="12" y="5"/>
                      <a:pt x="11" y="2"/>
                      <a:pt x="11" y="0"/>
                    </a:cubicBezTo>
                    <a:cubicBezTo>
                      <a:pt x="10" y="0"/>
                      <a:pt x="8" y="0"/>
                      <a:pt x="7" y="1"/>
                    </a:cubicBezTo>
                    <a:cubicBezTo>
                      <a:pt x="5" y="1"/>
                      <a:pt x="2" y="1"/>
                      <a:pt x="0" y="2"/>
                    </a:cubicBezTo>
                    <a:cubicBezTo>
                      <a:pt x="1" y="6"/>
                      <a:pt x="2" y="10"/>
                      <a:pt x="4" y="14"/>
                    </a:cubicBezTo>
                    <a:cubicBezTo>
                      <a:pt x="7" y="12"/>
                      <a:pt x="10" y="10"/>
                      <a:pt x="13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914"/>
              <p:cNvSpPr/>
              <p:nvPr/>
            </p:nvSpPr>
            <p:spPr bwMode="auto">
              <a:xfrm>
                <a:off x="2134" y="1776"/>
                <a:ext cx="36" cy="35"/>
              </a:xfrm>
              <a:custGeom>
                <a:gdLst>
                  <a:gd name="T0" fmla="*/ 0 w 15"/>
                  <a:gd name="T1" fmla="*/ 13 h 15"/>
                  <a:gd name="T2" fmla="*/ 11 w 15"/>
                  <a:gd name="T3" fmla="*/ 15 h 15"/>
                  <a:gd name="T4" fmla="*/ 12 w 15"/>
                  <a:gd name="T5" fmla="*/ 14 h 15"/>
                  <a:gd name="T6" fmla="*/ 15 w 15"/>
                  <a:gd name="T7" fmla="*/ 7 h 15"/>
                  <a:gd name="T8" fmla="*/ 7 w 15"/>
                  <a:gd name="T9" fmla="*/ 0 h 15"/>
                  <a:gd name="T10" fmla="*/ 0 w 15"/>
                  <a:gd name="T11" fmla="*/ 13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0" y="13"/>
                    </a:moveTo>
                    <a:cubicBezTo>
                      <a:pt x="4" y="13"/>
                      <a:pt x="8" y="14"/>
                      <a:pt x="11" y="15"/>
                    </a:cubicBezTo>
                    <a:cubicBezTo>
                      <a:pt x="11" y="15"/>
                      <a:pt x="11" y="14"/>
                      <a:pt x="12" y="14"/>
                    </a:cubicBezTo>
                    <a:cubicBezTo>
                      <a:pt x="12" y="11"/>
                      <a:pt x="14" y="9"/>
                      <a:pt x="15" y="7"/>
                    </a:cubicBezTo>
                    <a:cubicBezTo>
                      <a:pt x="12" y="5"/>
                      <a:pt x="9" y="2"/>
                      <a:pt x="7" y="0"/>
                    </a:cubicBezTo>
                    <a:cubicBezTo>
                      <a:pt x="4" y="4"/>
                      <a:pt x="2" y="8"/>
                      <a:pt x="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915"/>
              <p:cNvSpPr/>
              <p:nvPr/>
            </p:nvSpPr>
            <p:spPr bwMode="auto">
              <a:xfrm>
                <a:off x="2151" y="1697"/>
                <a:ext cx="26" cy="29"/>
              </a:xfrm>
              <a:custGeom>
                <a:gdLst>
                  <a:gd name="T0" fmla="*/ 1 w 11"/>
                  <a:gd name="T1" fmla="*/ 12 h 12"/>
                  <a:gd name="T2" fmla="*/ 11 w 11"/>
                  <a:gd name="T3" fmla="*/ 7 h 12"/>
                  <a:gd name="T4" fmla="*/ 3 w 11"/>
                  <a:gd name="T5" fmla="*/ 0 h 12"/>
                  <a:gd name="T6" fmla="*/ 1 w 11"/>
                  <a:gd name="T7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1" y="12"/>
                    </a:moveTo>
                    <a:cubicBezTo>
                      <a:pt x="4" y="10"/>
                      <a:pt x="7" y="8"/>
                      <a:pt x="11" y="7"/>
                    </a:cubicBezTo>
                    <a:cubicBezTo>
                      <a:pt x="8" y="4"/>
                      <a:pt x="5" y="2"/>
                      <a:pt x="3" y="0"/>
                    </a:cubicBezTo>
                    <a:cubicBezTo>
                      <a:pt x="0" y="4"/>
                      <a:pt x="0" y="8"/>
                      <a:pt x="1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916"/>
              <p:cNvSpPr/>
              <p:nvPr/>
            </p:nvSpPr>
            <p:spPr bwMode="auto">
              <a:xfrm>
                <a:off x="2250" y="1852"/>
                <a:ext cx="43" cy="40"/>
              </a:xfrm>
              <a:custGeom>
                <a:gdLst>
                  <a:gd name="T0" fmla="*/ 10 w 18"/>
                  <a:gd name="T1" fmla="*/ 17 h 17"/>
                  <a:gd name="T2" fmla="*/ 15 w 18"/>
                  <a:gd name="T3" fmla="*/ 12 h 17"/>
                  <a:gd name="T4" fmla="*/ 18 w 18"/>
                  <a:gd name="T5" fmla="*/ 8 h 17"/>
                  <a:gd name="T6" fmla="*/ 5 w 18"/>
                  <a:gd name="T7" fmla="*/ 0 h 17"/>
                  <a:gd name="T8" fmla="*/ 0 w 18"/>
                  <a:gd name="T9" fmla="*/ 7 h 17"/>
                  <a:gd name="T10" fmla="*/ 10 w 18"/>
                  <a:gd name="T11" fmla="*/ 17 h 17"/>
                  <a:gd name="T12" fmla="*/ 10 w 18"/>
                  <a:gd name="T13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2" y="16"/>
                      <a:pt x="14" y="14"/>
                      <a:pt x="15" y="12"/>
                    </a:cubicBezTo>
                    <a:cubicBezTo>
                      <a:pt x="16" y="11"/>
                      <a:pt x="17" y="9"/>
                      <a:pt x="18" y="8"/>
                    </a:cubicBezTo>
                    <a:cubicBezTo>
                      <a:pt x="13" y="6"/>
                      <a:pt x="9" y="2"/>
                      <a:pt x="5" y="0"/>
                    </a:cubicBezTo>
                    <a:cubicBezTo>
                      <a:pt x="4" y="2"/>
                      <a:pt x="2" y="5"/>
                      <a:pt x="0" y="7"/>
                    </a:cubicBezTo>
                    <a:cubicBezTo>
                      <a:pt x="3" y="10"/>
                      <a:pt x="5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917"/>
              <p:cNvSpPr/>
              <p:nvPr/>
            </p:nvSpPr>
            <p:spPr bwMode="auto">
              <a:xfrm>
                <a:off x="2158" y="1773"/>
                <a:ext cx="111" cy="107"/>
              </a:xfrm>
              <a:custGeom>
                <a:gdLst>
                  <a:gd name="T0" fmla="*/ 2 w 47"/>
                  <a:gd name="T1" fmla="*/ 29 h 45"/>
                  <a:gd name="T2" fmla="*/ 10 w 47"/>
                  <a:gd name="T3" fmla="*/ 40 h 45"/>
                  <a:gd name="T4" fmla="*/ 26 w 47"/>
                  <a:gd name="T5" fmla="*/ 44 h 45"/>
                  <a:gd name="T6" fmla="*/ 45 w 47"/>
                  <a:gd name="T7" fmla="*/ 25 h 45"/>
                  <a:gd name="T8" fmla="*/ 37 w 47"/>
                  <a:gd name="T9" fmla="*/ 3 h 45"/>
                  <a:gd name="T10" fmla="*/ 31 w 47"/>
                  <a:gd name="T11" fmla="*/ 14 h 45"/>
                  <a:gd name="T12" fmla="*/ 22 w 47"/>
                  <a:gd name="T13" fmla="*/ 25 h 45"/>
                  <a:gd name="T14" fmla="*/ 21 w 47"/>
                  <a:gd name="T15" fmla="*/ 25 h 45"/>
                  <a:gd name="T16" fmla="*/ 20 w 47"/>
                  <a:gd name="T17" fmla="*/ 24 h 45"/>
                  <a:gd name="T18" fmla="*/ 23 w 47"/>
                  <a:gd name="T19" fmla="*/ 0 h 45"/>
                  <a:gd name="T20" fmla="*/ 14 w 47"/>
                  <a:gd name="T21" fmla="*/ 3 h 45"/>
                  <a:gd name="T22" fmla="*/ 2 w 47"/>
                  <a:gd name="T23" fmla="*/ 29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" h="45">
                    <a:moveTo>
                      <a:pt x="2" y="29"/>
                    </a:moveTo>
                    <a:cubicBezTo>
                      <a:pt x="3" y="33"/>
                      <a:pt x="5" y="38"/>
                      <a:pt x="10" y="40"/>
                    </a:cubicBezTo>
                    <a:cubicBezTo>
                      <a:pt x="14" y="43"/>
                      <a:pt x="20" y="45"/>
                      <a:pt x="26" y="44"/>
                    </a:cubicBezTo>
                    <a:cubicBezTo>
                      <a:pt x="35" y="43"/>
                      <a:pt x="43" y="35"/>
                      <a:pt x="45" y="25"/>
                    </a:cubicBezTo>
                    <a:cubicBezTo>
                      <a:pt x="47" y="17"/>
                      <a:pt x="44" y="8"/>
                      <a:pt x="37" y="3"/>
                    </a:cubicBezTo>
                    <a:cubicBezTo>
                      <a:pt x="36" y="7"/>
                      <a:pt x="33" y="10"/>
                      <a:pt x="31" y="14"/>
                    </a:cubicBezTo>
                    <a:cubicBezTo>
                      <a:pt x="29" y="18"/>
                      <a:pt x="26" y="22"/>
                      <a:pt x="22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0" y="25"/>
                      <a:pt x="20" y="24"/>
                      <a:pt x="20" y="24"/>
                    </a:cubicBezTo>
                    <a:cubicBezTo>
                      <a:pt x="24" y="17"/>
                      <a:pt x="25" y="8"/>
                      <a:pt x="23" y="0"/>
                    </a:cubicBezTo>
                    <a:cubicBezTo>
                      <a:pt x="20" y="0"/>
                      <a:pt x="17" y="1"/>
                      <a:pt x="14" y="3"/>
                    </a:cubicBezTo>
                    <a:cubicBezTo>
                      <a:pt x="5" y="8"/>
                      <a:pt x="0" y="18"/>
                      <a:pt x="2" y="2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918"/>
              <p:cNvSpPr/>
              <p:nvPr/>
            </p:nvSpPr>
            <p:spPr bwMode="auto">
              <a:xfrm>
                <a:off x="2245" y="1913"/>
                <a:ext cx="64" cy="55"/>
              </a:xfrm>
              <a:custGeom>
                <a:gdLst>
                  <a:gd name="T0" fmla="*/ 11 w 27"/>
                  <a:gd name="T1" fmla="*/ 22 h 23"/>
                  <a:gd name="T2" fmla="*/ 21 w 27"/>
                  <a:gd name="T3" fmla="*/ 19 h 23"/>
                  <a:gd name="T4" fmla="*/ 24 w 27"/>
                  <a:gd name="T5" fmla="*/ 0 h 23"/>
                  <a:gd name="T6" fmla="*/ 0 w 27"/>
                  <a:gd name="T7" fmla="*/ 12 h 23"/>
                  <a:gd name="T8" fmla="*/ 11 w 27"/>
                  <a:gd name="T9" fmla="*/ 22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3">
                    <a:moveTo>
                      <a:pt x="11" y="22"/>
                    </a:moveTo>
                    <a:cubicBezTo>
                      <a:pt x="14" y="23"/>
                      <a:pt x="18" y="22"/>
                      <a:pt x="21" y="19"/>
                    </a:cubicBezTo>
                    <a:cubicBezTo>
                      <a:pt x="26" y="14"/>
                      <a:pt x="27" y="7"/>
                      <a:pt x="24" y="0"/>
                    </a:cubicBezTo>
                    <a:cubicBezTo>
                      <a:pt x="18" y="6"/>
                      <a:pt x="9" y="10"/>
                      <a:pt x="0" y="12"/>
                    </a:cubicBezTo>
                    <a:cubicBezTo>
                      <a:pt x="2" y="17"/>
                      <a:pt x="5" y="21"/>
                      <a:pt x="11" y="2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919"/>
              <p:cNvSpPr/>
              <p:nvPr/>
            </p:nvSpPr>
            <p:spPr bwMode="auto">
              <a:xfrm>
                <a:off x="1985" y="2378"/>
                <a:ext cx="135" cy="430"/>
              </a:xfrm>
              <a:custGeom>
                <a:gdLst>
                  <a:gd name="T0" fmla="*/ 12 w 57"/>
                  <a:gd name="T1" fmla="*/ 174 h 181"/>
                  <a:gd name="T2" fmla="*/ 16 w 57"/>
                  <a:gd name="T3" fmla="*/ 173 h 181"/>
                  <a:gd name="T4" fmla="*/ 26 w 57"/>
                  <a:gd name="T5" fmla="*/ 152 h 181"/>
                  <a:gd name="T6" fmla="*/ 27 w 57"/>
                  <a:gd name="T7" fmla="*/ 151 h 181"/>
                  <a:gd name="T8" fmla="*/ 40 w 57"/>
                  <a:gd name="T9" fmla="*/ 138 h 181"/>
                  <a:gd name="T10" fmla="*/ 40 w 57"/>
                  <a:gd name="T11" fmla="*/ 120 h 181"/>
                  <a:gd name="T12" fmla="*/ 40 w 57"/>
                  <a:gd name="T13" fmla="*/ 120 h 181"/>
                  <a:gd name="T14" fmla="*/ 40 w 57"/>
                  <a:gd name="T15" fmla="*/ 119 h 181"/>
                  <a:gd name="T16" fmla="*/ 47 w 57"/>
                  <a:gd name="T17" fmla="*/ 90 h 181"/>
                  <a:gd name="T18" fmla="*/ 47 w 57"/>
                  <a:gd name="T19" fmla="*/ 90 h 181"/>
                  <a:gd name="T20" fmla="*/ 47 w 57"/>
                  <a:gd name="T21" fmla="*/ 89 h 181"/>
                  <a:gd name="T22" fmla="*/ 54 w 57"/>
                  <a:gd name="T23" fmla="*/ 76 h 181"/>
                  <a:gd name="T24" fmla="*/ 48 w 57"/>
                  <a:gd name="T25" fmla="*/ 61 h 181"/>
                  <a:gd name="T26" fmla="*/ 47 w 57"/>
                  <a:gd name="T27" fmla="*/ 59 h 181"/>
                  <a:gd name="T28" fmla="*/ 47 w 57"/>
                  <a:gd name="T29" fmla="*/ 59 h 181"/>
                  <a:gd name="T30" fmla="*/ 56 w 57"/>
                  <a:gd name="T31" fmla="*/ 41 h 181"/>
                  <a:gd name="T32" fmla="*/ 44 w 57"/>
                  <a:gd name="T33" fmla="*/ 25 h 181"/>
                  <a:gd name="T34" fmla="*/ 44 w 57"/>
                  <a:gd name="T35" fmla="*/ 23 h 181"/>
                  <a:gd name="T36" fmla="*/ 50 w 57"/>
                  <a:gd name="T37" fmla="*/ 10 h 181"/>
                  <a:gd name="T38" fmla="*/ 49 w 57"/>
                  <a:gd name="T39" fmla="*/ 1 h 181"/>
                  <a:gd name="T40" fmla="*/ 49 w 57"/>
                  <a:gd name="T41" fmla="*/ 1 h 181"/>
                  <a:gd name="T42" fmla="*/ 48 w 57"/>
                  <a:gd name="T43" fmla="*/ 0 h 181"/>
                  <a:gd name="T44" fmla="*/ 40 w 57"/>
                  <a:gd name="T45" fmla="*/ 6 h 181"/>
                  <a:gd name="T46" fmla="*/ 32 w 57"/>
                  <a:gd name="T47" fmla="*/ 27 h 181"/>
                  <a:gd name="T48" fmla="*/ 47 w 57"/>
                  <a:gd name="T49" fmla="*/ 41 h 181"/>
                  <a:gd name="T50" fmla="*/ 35 w 57"/>
                  <a:gd name="T51" fmla="*/ 59 h 181"/>
                  <a:gd name="T52" fmla="*/ 46 w 57"/>
                  <a:gd name="T53" fmla="*/ 74 h 181"/>
                  <a:gd name="T54" fmla="*/ 41 w 57"/>
                  <a:gd name="T55" fmla="*/ 84 h 181"/>
                  <a:gd name="T56" fmla="*/ 33 w 57"/>
                  <a:gd name="T57" fmla="*/ 88 h 181"/>
                  <a:gd name="T58" fmla="*/ 40 w 57"/>
                  <a:gd name="T59" fmla="*/ 95 h 181"/>
                  <a:gd name="T60" fmla="*/ 41 w 57"/>
                  <a:gd name="T61" fmla="*/ 108 h 181"/>
                  <a:gd name="T62" fmla="*/ 35 w 57"/>
                  <a:gd name="T63" fmla="*/ 117 h 181"/>
                  <a:gd name="T64" fmla="*/ 28 w 57"/>
                  <a:gd name="T65" fmla="*/ 120 h 181"/>
                  <a:gd name="T66" fmla="*/ 30 w 57"/>
                  <a:gd name="T67" fmla="*/ 121 h 181"/>
                  <a:gd name="T68" fmla="*/ 34 w 57"/>
                  <a:gd name="T69" fmla="*/ 127 h 181"/>
                  <a:gd name="T70" fmla="*/ 33 w 57"/>
                  <a:gd name="T71" fmla="*/ 139 h 181"/>
                  <a:gd name="T72" fmla="*/ 24 w 57"/>
                  <a:gd name="T73" fmla="*/ 146 h 181"/>
                  <a:gd name="T74" fmla="*/ 15 w 57"/>
                  <a:gd name="T75" fmla="*/ 146 h 181"/>
                  <a:gd name="T76" fmla="*/ 18 w 57"/>
                  <a:gd name="T77" fmla="*/ 164 h 181"/>
                  <a:gd name="T78" fmla="*/ 0 w 57"/>
                  <a:gd name="T79" fmla="*/ 171 h 181"/>
                  <a:gd name="T80" fmla="*/ 3 w 57"/>
                  <a:gd name="T81" fmla="*/ 180 h 181"/>
                  <a:gd name="T82" fmla="*/ 7 w 57"/>
                  <a:gd name="T83" fmla="*/ 181 h 181"/>
                  <a:gd name="T84" fmla="*/ 8 w 57"/>
                  <a:gd name="T85" fmla="*/ 178 h 181"/>
                  <a:gd name="T86" fmla="*/ 9 w 57"/>
                  <a:gd name="T87" fmla="*/ 175 h 181"/>
                  <a:gd name="T88" fmla="*/ 12 w 57"/>
                  <a:gd name="T89" fmla="*/ 174 h 1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7" h="181">
                    <a:moveTo>
                      <a:pt x="12" y="174"/>
                    </a:moveTo>
                    <a:cubicBezTo>
                      <a:pt x="13" y="174"/>
                      <a:pt x="14" y="174"/>
                      <a:pt x="16" y="173"/>
                    </a:cubicBezTo>
                    <a:cubicBezTo>
                      <a:pt x="23" y="169"/>
                      <a:pt x="27" y="160"/>
                      <a:pt x="26" y="152"/>
                    </a:cubicBezTo>
                    <a:cubicBezTo>
                      <a:pt x="26" y="152"/>
                      <a:pt x="26" y="151"/>
                      <a:pt x="27" y="151"/>
                    </a:cubicBezTo>
                    <a:cubicBezTo>
                      <a:pt x="33" y="149"/>
                      <a:pt x="38" y="144"/>
                      <a:pt x="40" y="138"/>
                    </a:cubicBezTo>
                    <a:cubicBezTo>
                      <a:pt x="43" y="132"/>
                      <a:pt x="43" y="126"/>
                      <a:pt x="40" y="120"/>
                    </a:cubicBezTo>
                    <a:cubicBezTo>
                      <a:pt x="40" y="120"/>
                      <a:pt x="40" y="120"/>
                      <a:pt x="40" y="120"/>
                    </a:cubicBezTo>
                    <a:cubicBezTo>
                      <a:pt x="40" y="119"/>
                      <a:pt x="40" y="119"/>
                      <a:pt x="40" y="119"/>
                    </a:cubicBezTo>
                    <a:cubicBezTo>
                      <a:pt x="51" y="116"/>
                      <a:pt x="55" y="98"/>
                      <a:pt x="47" y="90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6" y="90"/>
                      <a:pt x="46" y="89"/>
                      <a:pt x="47" y="89"/>
                    </a:cubicBezTo>
                    <a:cubicBezTo>
                      <a:pt x="51" y="86"/>
                      <a:pt x="54" y="81"/>
                      <a:pt x="54" y="76"/>
                    </a:cubicBezTo>
                    <a:cubicBezTo>
                      <a:pt x="55" y="70"/>
                      <a:pt x="53" y="64"/>
                      <a:pt x="48" y="61"/>
                    </a:cubicBezTo>
                    <a:cubicBezTo>
                      <a:pt x="47" y="61"/>
                      <a:pt x="47" y="60"/>
                      <a:pt x="47" y="59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54" y="56"/>
                      <a:pt x="57" y="48"/>
                      <a:pt x="56" y="41"/>
                    </a:cubicBezTo>
                    <a:cubicBezTo>
                      <a:pt x="56" y="34"/>
                      <a:pt x="52" y="26"/>
                      <a:pt x="44" y="25"/>
                    </a:cubicBezTo>
                    <a:cubicBezTo>
                      <a:pt x="43" y="24"/>
                      <a:pt x="43" y="23"/>
                      <a:pt x="44" y="23"/>
                    </a:cubicBezTo>
                    <a:cubicBezTo>
                      <a:pt x="48" y="20"/>
                      <a:pt x="50" y="15"/>
                      <a:pt x="50" y="10"/>
                    </a:cubicBezTo>
                    <a:cubicBezTo>
                      <a:pt x="50" y="7"/>
                      <a:pt x="50" y="4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6" y="2"/>
                      <a:pt x="43" y="5"/>
                      <a:pt x="40" y="6"/>
                    </a:cubicBezTo>
                    <a:cubicBezTo>
                      <a:pt x="44" y="14"/>
                      <a:pt x="38" y="23"/>
                      <a:pt x="32" y="27"/>
                    </a:cubicBezTo>
                    <a:cubicBezTo>
                      <a:pt x="39" y="28"/>
                      <a:pt x="46" y="33"/>
                      <a:pt x="47" y="41"/>
                    </a:cubicBezTo>
                    <a:cubicBezTo>
                      <a:pt x="48" y="49"/>
                      <a:pt x="43" y="57"/>
                      <a:pt x="35" y="59"/>
                    </a:cubicBezTo>
                    <a:cubicBezTo>
                      <a:pt x="41" y="61"/>
                      <a:pt x="46" y="67"/>
                      <a:pt x="46" y="74"/>
                    </a:cubicBezTo>
                    <a:cubicBezTo>
                      <a:pt x="46" y="78"/>
                      <a:pt x="44" y="82"/>
                      <a:pt x="41" y="84"/>
                    </a:cubicBezTo>
                    <a:cubicBezTo>
                      <a:pt x="39" y="86"/>
                      <a:pt x="36" y="88"/>
                      <a:pt x="33" y="88"/>
                    </a:cubicBezTo>
                    <a:cubicBezTo>
                      <a:pt x="36" y="89"/>
                      <a:pt x="39" y="92"/>
                      <a:pt x="40" y="95"/>
                    </a:cubicBezTo>
                    <a:cubicBezTo>
                      <a:pt x="42" y="99"/>
                      <a:pt x="43" y="103"/>
                      <a:pt x="41" y="108"/>
                    </a:cubicBezTo>
                    <a:cubicBezTo>
                      <a:pt x="40" y="111"/>
                      <a:pt x="38" y="115"/>
                      <a:pt x="35" y="117"/>
                    </a:cubicBezTo>
                    <a:cubicBezTo>
                      <a:pt x="33" y="119"/>
                      <a:pt x="31" y="120"/>
                      <a:pt x="28" y="120"/>
                    </a:cubicBezTo>
                    <a:cubicBezTo>
                      <a:pt x="29" y="120"/>
                      <a:pt x="30" y="121"/>
                      <a:pt x="30" y="121"/>
                    </a:cubicBezTo>
                    <a:cubicBezTo>
                      <a:pt x="32" y="123"/>
                      <a:pt x="33" y="125"/>
                      <a:pt x="34" y="127"/>
                    </a:cubicBezTo>
                    <a:cubicBezTo>
                      <a:pt x="35" y="131"/>
                      <a:pt x="35" y="135"/>
                      <a:pt x="33" y="139"/>
                    </a:cubicBezTo>
                    <a:cubicBezTo>
                      <a:pt x="31" y="142"/>
                      <a:pt x="28" y="144"/>
                      <a:pt x="24" y="146"/>
                    </a:cubicBezTo>
                    <a:cubicBezTo>
                      <a:pt x="21" y="147"/>
                      <a:pt x="18" y="146"/>
                      <a:pt x="15" y="146"/>
                    </a:cubicBezTo>
                    <a:cubicBezTo>
                      <a:pt x="20" y="151"/>
                      <a:pt x="22" y="158"/>
                      <a:pt x="18" y="164"/>
                    </a:cubicBezTo>
                    <a:cubicBezTo>
                      <a:pt x="14" y="169"/>
                      <a:pt x="7" y="173"/>
                      <a:pt x="0" y="171"/>
                    </a:cubicBezTo>
                    <a:cubicBezTo>
                      <a:pt x="3" y="173"/>
                      <a:pt x="4" y="177"/>
                      <a:pt x="3" y="180"/>
                    </a:cubicBezTo>
                    <a:cubicBezTo>
                      <a:pt x="4" y="180"/>
                      <a:pt x="6" y="180"/>
                      <a:pt x="7" y="181"/>
                    </a:cubicBezTo>
                    <a:cubicBezTo>
                      <a:pt x="7" y="180"/>
                      <a:pt x="8" y="179"/>
                      <a:pt x="8" y="178"/>
                    </a:cubicBezTo>
                    <a:cubicBezTo>
                      <a:pt x="8" y="177"/>
                      <a:pt x="9" y="176"/>
                      <a:pt x="9" y="175"/>
                    </a:cubicBezTo>
                    <a:cubicBezTo>
                      <a:pt x="10" y="175"/>
                      <a:pt x="11" y="175"/>
                      <a:pt x="12" y="17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920"/>
              <p:cNvSpPr/>
              <p:nvPr/>
            </p:nvSpPr>
            <p:spPr bwMode="auto">
              <a:xfrm>
                <a:off x="2068" y="1674"/>
                <a:ext cx="35" cy="30"/>
              </a:xfrm>
              <a:custGeom>
                <a:gdLst>
                  <a:gd name="T0" fmla="*/ 1 w 15"/>
                  <a:gd name="T1" fmla="*/ 13 h 13"/>
                  <a:gd name="T2" fmla="*/ 11 w 15"/>
                  <a:gd name="T3" fmla="*/ 12 h 13"/>
                  <a:gd name="T4" fmla="*/ 13 w 15"/>
                  <a:gd name="T5" fmla="*/ 6 h 13"/>
                  <a:gd name="T6" fmla="*/ 15 w 15"/>
                  <a:gd name="T7" fmla="*/ 1 h 13"/>
                  <a:gd name="T8" fmla="*/ 0 w 15"/>
                  <a:gd name="T9" fmla="*/ 0 h 13"/>
                  <a:gd name="T10" fmla="*/ 0 w 15"/>
                  <a:gd name="T11" fmla="*/ 6 h 13"/>
                  <a:gd name="T12" fmla="*/ 1 w 15"/>
                  <a:gd name="T13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" y="13"/>
                    </a:moveTo>
                    <a:cubicBezTo>
                      <a:pt x="4" y="12"/>
                      <a:pt x="8" y="12"/>
                      <a:pt x="11" y="12"/>
                    </a:cubicBezTo>
                    <a:cubicBezTo>
                      <a:pt x="12" y="10"/>
                      <a:pt x="13" y="9"/>
                      <a:pt x="13" y="6"/>
                    </a:cubicBezTo>
                    <a:cubicBezTo>
                      <a:pt x="14" y="5"/>
                      <a:pt x="14" y="3"/>
                      <a:pt x="15" y="1"/>
                    </a:cubicBezTo>
                    <a:cubicBezTo>
                      <a:pt x="10" y="0"/>
                      <a:pt x="5" y="0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1" y="10"/>
                      <a:pt x="1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921"/>
              <p:cNvSpPr/>
              <p:nvPr/>
            </p:nvSpPr>
            <p:spPr bwMode="auto">
              <a:xfrm>
                <a:off x="2399" y="2808"/>
                <a:ext cx="36" cy="24"/>
              </a:xfrm>
              <a:custGeom>
                <a:gdLst>
                  <a:gd name="T0" fmla="*/ 2 w 15"/>
                  <a:gd name="T1" fmla="*/ 9 h 10"/>
                  <a:gd name="T2" fmla="*/ 15 w 15"/>
                  <a:gd name="T3" fmla="*/ 1 h 10"/>
                  <a:gd name="T4" fmla="*/ 7 w 15"/>
                  <a:gd name="T5" fmla="*/ 0 h 10"/>
                  <a:gd name="T6" fmla="*/ 4 w 15"/>
                  <a:gd name="T7" fmla="*/ 0 h 10"/>
                  <a:gd name="T8" fmla="*/ 0 w 15"/>
                  <a:gd name="T9" fmla="*/ 10 h 10"/>
                  <a:gd name="T10" fmla="*/ 2 w 15"/>
                  <a:gd name="T11" fmla="*/ 9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0">
                    <a:moveTo>
                      <a:pt x="2" y="9"/>
                    </a:moveTo>
                    <a:cubicBezTo>
                      <a:pt x="6" y="7"/>
                      <a:pt x="11" y="4"/>
                      <a:pt x="15" y="1"/>
                    </a:cubicBezTo>
                    <a:cubicBezTo>
                      <a:pt x="12" y="1"/>
                      <a:pt x="9" y="1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1" y="9"/>
                      <a:pt x="1" y="9"/>
                      <a:pt x="2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922"/>
              <p:cNvSpPr/>
              <p:nvPr/>
            </p:nvSpPr>
            <p:spPr bwMode="auto">
              <a:xfrm>
                <a:off x="1919" y="1747"/>
                <a:ext cx="47" cy="45"/>
              </a:xfrm>
              <a:custGeom>
                <a:gdLst>
                  <a:gd name="T0" fmla="*/ 19 w 20"/>
                  <a:gd name="T1" fmla="*/ 9 h 19"/>
                  <a:gd name="T2" fmla="*/ 20 w 20"/>
                  <a:gd name="T3" fmla="*/ 8 h 19"/>
                  <a:gd name="T4" fmla="*/ 15 w 20"/>
                  <a:gd name="T5" fmla="*/ 4 h 19"/>
                  <a:gd name="T6" fmla="*/ 9 w 20"/>
                  <a:gd name="T7" fmla="*/ 0 h 19"/>
                  <a:gd name="T8" fmla="*/ 0 w 20"/>
                  <a:gd name="T9" fmla="*/ 12 h 19"/>
                  <a:gd name="T10" fmla="*/ 12 w 20"/>
                  <a:gd name="T11" fmla="*/ 19 h 19"/>
                  <a:gd name="T12" fmla="*/ 19 w 20"/>
                  <a:gd name="T13" fmla="*/ 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19" y="9"/>
                    </a:moveTo>
                    <a:cubicBezTo>
                      <a:pt x="19" y="9"/>
                      <a:pt x="19" y="8"/>
                      <a:pt x="20" y="8"/>
                    </a:cubicBezTo>
                    <a:cubicBezTo>
                      <a:pt x="18" y="6"/>
                      <a:pt x="17" y="5"/>
                      <a:pt x="15" y="4"/>
                    </a:cubicBezTo>
                    <a:cubicBezTo>
                      <a:pt x="13" y="3"/>
                      <a:pt x="11" y="1"/>
                      <a:pt x="9" y="0"/>
                    </a:cubicBezTo>
                    <a:cubicBezTo>
                      <a:pt x="6" y="4"/>
                      <a:pt x="3" y="8"/>
                      <a:pt x="0" y="12"/>
                    </a:cubicBezTo>
                    <a:cubicBezTo>
                      <a:pt x="4" y="15"/>
                      <a:pt x="9" y="16"/>
                      <a:pt x="12" y="19"/>
                    </a:cubicBezTo>
                    <a:cubicBezTo>
                      <a:pt x="14" y="15"/>
                      <a:pt x="16" y="12"/>
                      <a:pt x="19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923"/>
              <p:cNvSpPr/>
              <p:nvPr/>
            </p:nvSpPr>
            <p:spPr bwMode="auto">
              <a:xfrm>
                <a:off x="1900" y="1780"/>
                <a:ext cx="47" cy="48"/>
              </a:xfrm>
              <a:custGeom>
                <a:gdLst>
                  <a:gd name="T0" fmla="*/ 13 w 20"/>
                  <a:gd name="T1" fmla="*/ 20 h 20"/>
                  <a:gd name="T2" fmla="*/ 20 w 20"/>
                  <a:gd name="T3" fmla="*/ 6 h 20"/>
                  <a:gd name="T4" fmla="*/ 7 w 20"/>
                  <a:gd name="T5" fmla="*/ 0 h 20"/>
                  <a:gd name="T6" fmla="*/ 0 w 20"/>
                  <a:gd name="T7" fmla="*/ 14 h 20"/>
                  <a:gd name="T8" fmla="*/ 7 w 20"/>
                  <a:gd name="T9" fmla="*/ 17 h 20"/>
                  <a:gd name="T10" fmla="*/ 13 w 20"/>
                  <a:gd name="T11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3" y="20"/>
                    </a:moveTo>
                    <a:cubicBezTo>
                      <a:pt x="15" y="15"/>
                      <a:pt x="17" y="10"/>
                      <a:pt x="20" y="6"/>
                    </a:cubicBezTo>
                    <a:cubicBezTo>
                      <a:pt x="16" y="3"/>
                      <a:pt x="11" y="2"/>
                      <a:pt x="7" y="0"/>
                    </a:cubicBezTo>
                    <a:cubicBezTo>
                      <a:pt x="5" y="4"/>
                      <a:pt x="2" y="9"/>
                      <a:pt x="0" y="14"/>
                    </a:cubicBezTo>
                    <a:cubicBezTo>
                      <a:pt x="2" y="15"/>
                      <a:pt x="5" y="16"/>
                      <a:pt x="7" y="17"/>
                    </a:cubicBezTo>
                    <a:cubicBezTo>
                      <a:pt x="9" y="18"/>
                      <a:pt x="11" y="19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924"/>
              <p:cNvSpPr/>
              <p:nvPr/>
            </p:nvSpPr>
            <p:spPr bwMode="auto">
              <a:xfrm>
                <a:off x="1971" y="1697"/>
                <a:ext cx="40" cy="43"/>
              </a:xfrm>
              <a:custGeom>
                <a:gdLst>
                  <a:gd name="T0" fmla="*/ 17 w 17"/>
                  <a:gd name="T1" fmla="*/ 10 h 18"/>
                  <a:gd name="T2" fmla="*/ 12 w 17"/>
                  <a:gd name="T3" fmla="*/ 0 h 18"/>
                  <a:gd name="T4" fmla="*/ 0 w 17"/>
                  <a:gd name="T5" fmla="*/ 8 h 18"/>
                  <a:gd name="T6" fmla="*/ 7 w 17"/>
                  <a:gd name="T7" fmla="*/ 18 h 18"/>
                  <a:gd name="T8" fmla="*/ 17 w 17"/>
                  <a:gd name="T9" fmla="*/ 1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7" y="10"/>
                    </a:moveTo>
                    <a:cubicBezTo>
                      <a:pt x="15" y="7"/>
                      <a:pt x="14" y="3"/>
                      <a:pt x="12" y="0"/>
                    </a:cubicBezTo>
                    <a:cubicBezTo>
                      <a:pt x="7" y="2"/>
                      <a:pt x="4" y="5"/>
                      <a:pt x="0" y="8"/>
                    </a:cubicBezTo>
                    <a:cubicBezTo>
                      <a:pt x="3" y="11"/>
                      <a:pt x="5" y="15"/>
                      <a:pt x="7" y="18"/>
                    </a:cubicBezTo>
                    <a:cubicBezTo>
                      <a:pt x="10" y="15"/>
                      <a:pt x="14" y="13"/>
                      <a:pt x="17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925"/>
              <p:cNvSpPr/>
              <p:nvPr/>
            </p:nvSpPr>
            <p:spPr bwMode="auto">
              <a:xfrm>
                <a:off x="1943" y="1719"/>
                <a:ext cx="42" cy="42"/>
              </a:xfrm>
              <a:custGeom>
                <a:gdLst>
                  <a:gd name="T0" fmla="*/ 10 w 18"/>
                  <a:gd name="T1" fmla="*/ 18 h 18"/>
                  <a:gd name="T2" fmla="*/ 18 w 18"/>
                  <a:gd name="T3" fmla="*/ 10 h 18"/>
                  <a:gd name="T4" fmla="*/ 11 w 18"/>
                  <a:gd name="T5" fmla="*/ 0 h 18"/>
                  <a:gd name="T6" fmla="*/ 0 w 18"/>
                  <a:gd name="T7" fmla="*/ 11 h 18"/>
                  <a:gd name="T8" fmla="*/ 7 w 18"/>
                  <a:gd name="T9" fmla="*/ 15 h 18"/>
                  <a:gd name="T10" fmla="*/ 10 w 18"/>
                  <a:gd name="T11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10" y="18"/>
                    </a:moveTo>
                    <a:cubicBezTo>
                      <a:pt x="13" y="15"/>
                      <a:pt x="15" y="12"/>
                      <a:pt x="18" y="10"/>
                    </a:cubicBezTo>
                    <a:cubicBezTo>
                      <a:pt x="15" y="7"/>
                      <a:pt x="13" y="3"/>
                      <a:pt x="11" y="0"/>
                    </a:cubicBezTo>
                    <a:cubicBezTo>
                      <a:pt x="7" y="3"/>
                      <a:pt x="3" y="7"/>
                      <a:pt x="0" y="11"/>
                    </a:cubicBezTo>
                    <a:cubicBezTo>
                      <a:pt x="2" y="12"/>
                      <a:pt x="4" y="14"/>
                      <a:pt x="7" y="15"/>
                    </a:cubicBezTo>
                    <a:cubicBezTo>
                      <a:pt x="8" y="16"/>
                      <a:pt x="10" y="17"/>
                      <a:pt x="10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926"/>
              <p:cNvSpPr/>
              <p:nvPr/>
            </p:nvSpPr>
            <p:spPr bwMode="auto">
              <a:xfrm>
                <a:off x="2413" y="2813"/>
                <a:ext cx="26" cy="19"/>
              </a:xfrm>
              <a:custGeom>
                <a:gdLst>
                  <a:gd name="T0" fmla="*/ 6 w 11"/>
                  <a:gd name="T1" fmla="*/ 8 h 8"/>
                  <a:gd name="T2" fmla="*/ 11 w 11"/>
                  <a:gd name="T3" fmla="*/ 0 h 8"/>
                  <a:gd name="T4" fmla="*/ 0 w 11"/>
                  <a:gd name="T5" fmla="*/ 6 h 8"/>
                  <a:gd name="T6" fmla="*/ 6 w 11"/>
                  <a:gd name="T7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6" y="8"/>
                    </a:moveTo>
                    <a:cubicBezTo>
                      <a:pt x="8" y="5"/>
                      <a:pt x="10" y="2"/>
                      <a:pt x="11" y="0"/>
                    </a:cubicBezTo>
                    <a:cubicBezTo>
                      <a:pt x="8" y="2"/>
                      <a:pt x="4" y="4"/>
                      <a:pt x="0" y="6"/>
                    </a:cubicBezTo>
                    <a:cubicBezTo>
                      <a:pt x="2" y="7"/>
                      <a:pt x="4" y="8"/>
                      <a:pt x="6" y="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927"/>
              <p:cNvSpPr/>
              <p:nvPr/>
            </p:nvSpPr>
            <p:spPr bwMode="auto">
              <a:xfrm>
                <a:off x="2345" y="2796"/>
                <a:ext cx="40" cy="57"/>
              </a:xfrm>
              <a:custGeom>
                <a:gdLst>
                  <a:gd name="T0" fmla="*/ 7 w 17"/>
                  <a:gd name="T1" fmla="*/ 21 h 24"/>
                  <a:gd name="T2" fmla="*/ 9 w 17"/>
                  <a:gd name="T3" fmla="*/ 21 h 24"/>
                  <a:gd name="T4" fmla="*/ 17 w 17"/>
                  <a:gd name="T5" fmla="*/ 2 h 24"/>
                  <a:gd name="T6" fmla="*/ 15 w 17"/>
                  <a:gd name="T7" fmla="*/ 1 h 24"/>
                  <a:gd name="T8" fmla="*/ 10 w 17"/>
                  <a:gd name="T9" fmla="*/ 0 h 24"/>
                  <a:gd name="T10" fmla="*/ 0 w 17"/>
                  <a:gd name="T11" fmla="*/ 24 h 24"/>
                  <a:gd name="T12" fmla="*/ 7 w 17"/>
                  <a:gd name="T13" fmla="*/ 21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4">
                    <a:moveTo>
                      <a:pt x="7" y="21"/>
                    </a:moveTo>
                    <a:cubicBezTo>
                      <a:pt x="8" y="21"/>
                      <a:pt x="8" y="21"/>
                      <a:pt x="9" y="21"/>
                    </a:cubicBezTo>
                    <a:cubicBezTo>
                      <a:pt x="12" y="15"/>
                      <a:pt x="14" y="8"/>
                      <a:pt x="17" y="2"/>
                    </a:cubicBezTo>
                    <a:cubicBezTo>
                      <a:pt x="16" y="2"/>
                      <a:pt x="15" y="2"/>
                      <a:pt x="15" y="1"/>
                    </a:cubicBezTo>
                    <a:cubicBezTo>
                      <a:pt x="13" y="1"/>
                      <a:pt x="12" y="0"/>
                      <a:pt x="10" y="0"/>
                    </a:cubicBezTo>
                    <a:cubicBezTo>
                      <a:pt x="7" y="8"/>
                      <a:pt x="3" y="16"/>
                      <a:pt x="0" y="24"/>
                    </a:cubicBezTo>
                    <a:cubicBezTo>
                      <a:pt x="2" y="23"/>
                      <a:pt x="5" y="22"/>
                      <a:pt x="7" y="2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928"/>
              <p:cNvSpPr/>
              <p:nvPr/>
            </p:nvSpPr>
            <p:spPr bwMode="auto">
              <a:xfrm>
                <a:off x="2390" y="2829"/>
                <a:ext cx="38" cy="19"/>
              </a:xfrm>
              <a:custGeom>
                <a:gdLst>
                  <a:gd name="T0" fmla="*/ 4 w 16"/>
                  <a:gd name="T1" fmla="*/ 2 h 8"/>
                  <a:gd name="T2" fmla="*/ 0 w 16"/>
                  <a:gd name="T3" fmla="*/ 4 h 8"/>
                  <a:gd name="T4" fmla="*/ 12 w 16"/>
                  <a:gd name="T5" fmla="*/ 8 h 8"/>
                  <a:gd name="T6" fmla="*/ 16 w 16"/>
                  <a:gd name="T7" fmla="*/ 2 h 8"/>
                  <a:gd name="T8" fmla="*/ 9 w 16"/>
                  <a:gd name="T9" fmla="*/ 0 h 8"/>
                  <a:gd name="T10" fmla="*/ 4 w 16"/>
                  <a:gd name="T11" fmla="*/ 2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4" y="2"/>
                    </a:moveTo>
                    <a:cubicBezTo>
                      <a:pt x="3" y="3"/>
                      <a:pt x="2" y="4"/>
                      <a:pt x="0" y="4"/>
                    </a:cubicBezTo>
                    <a:cubicBezTo>
                      <a:pt x="4" y="5"/>
                      <a:pt x="8" y="7"/>
                      <a:pt x="12" y="8"/>
                    </a:cubicBezTo>
                    <a:cubicBezTo>
                      <a:pt x="13" y="6"/>
                      <a:pt x="15" y="4"/>
                      <a:pt x="16" y="2"/>
                    </a:cubicBezTo>
                    <a:cubicBezTo>
                      <a:pt x="13" y="2"/>
                      <a:pt x="11" y="1"/>
                      <a:pt x="9" y="0"/>
                    </a:cubicBezTo>
                    <a:cubicBezTo>
                      <a:pt x="7" y="1"/>
                      <a:pt x="6" y="2"/>
                      <a:pt x="4" y="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929"/>
              <p:cNvSpPr/>
              <p:nvPr/>
            </p:nvSpPr>
            <p:spPr bwMode="auto">
              <a:xfrm>
                <a:off x="2283" y="2877"/>
                <a:ext cx="22" cy="2"/>
              </a:xfrm>
              <a:custGeom>
                <a:gdLst>
                  <a:gd name="T0" fmla="*/ 3 w 9"/>
                  <a:gd name="T1" fmla="*/ 0 h 1"/>
                  <a:gd name="T2" fmla="*/ 0 w 9"/>
                  <a:gd name="T3" fmla="*/ 1 h 1"/>
                  <a:gd name="T4" fmla="*/ 9 w 9"/>
                  <a:gd name="T5" fmla="*/ 1 h 1"/>
                  <a:gd name="T6" fmla="*/ 4 w 9"/>
                  <a:gd name="T7" fmla="*/ 0 h 1"/>
                  <a:gd name="T8" fmla="*/ 3 w 9"/>
                  <a:gd name="T9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930"/>
              <p:cNvSpPr/>
              <p:nvPr/>
            </p:nvSpPr>
            <p:spPr bwMode="auto">
              <a:xfrm>
                <a:off x="2333" y="2853"/>
                <a:ext cx="71" cy="26"/>
              </a:xfrm>
              <a:custGeom>
                <a:gdLst>
                  <a:gd name="T0" fmla="*/ 11 w 30"/>
                  <a:gd name="T1" fmla="*/ 0 h 11"/>
                  <a:gd name="T2" fmla="*/ 0 w 30"/>
                  <a:gd name="T3" fmla="*/ 4 h 11"/>
                  <a:gd name="T4" fmla="*/ 12 w 30"/>
                  <a:gd name="T5" fmla="*/ 8 h 11"/>
                  <a:gd name="T6" fmla="*/ 21 w 30"/>
                  <a:gd name="T7" fmla="*/ 11 h 11"/>
                  <a:gd name="T8" fmla="*/ 26 w 30"/>
                  <a:gd name="T9" fmla="*/ 11 h 11"/>
                  <a:gd name="T10" fmla="*/ 30 w 30"/>
                  <a:gd name="T11" fmla="*/ 6 h 11"/>
                  <a:gd name="T12" fmla="*/ 11 w 30"/>
                  <a:gd name="T13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11" y="0"/>
                    </a:moveTo>
                    <a:cubicBezTo>
                      <a:pt x="7" y="1"/>
                      <a:pt x="4" y="3"/>
                      <a:pt x="0" y="4"/>
                    </a:cubicBezTo>
                    <a:cubicBezTo>
                      <a:pt x="4" y="5"/>
                      <a:pt x="8" y="6"/>
                      <a:pt x="12" y="8"/>
                    </a:cubicBezTo>
                    <a:cubicBezTo>
                      <a:pt x="15" y="9"/>
                      <a:pt x="18" y="10"/>
                      <a:pt x="21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7" y="9"/>
                      <a:pt x="29" y="8"/>
                      <a:pt x="30" y="6"/>
                    </a:cubicBezTo>
                    <a:cubicBezTo>
                      <a:pt x="24" y="4"/>
                      <a:pt x="18" y="1"/>
                      <a:pt x="11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931"/>
              <p:cNvSpPr/>
              <p:nvPr/>
            </p:nvSpPr>
            <p:spPr bwMode="auto">
              <a:xfrm>
                <a:off x="2035" y="1676"/>
                <a:ext cx="31" cy="33"/>
              </a:xfrm>
              <a:custGeom>
                <a:gdLst>
                  <a:gd name="T0" fmla="*/ 13 w 13"/>
                  <a:gd name="T1" fmla="*/ 12 h 14"/>
                  <a:gd name="T2" fmla="*/ 13 w 13"/>
                  <a:gd name="T3" fmla="*/ 12 h 14"/>
                  <a:gd name="T4" fmla="*/ 13 w 13"/>
                  <a:gd name="T5" fmla="*/ 5 h 14"/>
                  <a:gd name="T6" fmla="*/ 12 w 13"/>
                  <a:gd name="T7" fmla="*/ 0 h 14"/>
                  <a:gd name="T8" fmla="*/ 12 w 13"/>
                  <a:gd name="T9" fmla="*/ 0 h 14"/>
                  <a:gd name="T10" fmla="*/ 0 w 13"/>
                  <a:gd name="T11" fmla="*/ 2 h 14"/>
                  <a:gd name="T12" fmla="*/ 3 w 13"/>
                  <a:gd name="T13" fmla="*/ 14 h 14"/>
                  <a:gd name="T14" fmla="*/ 13 w 13"/>
                  <a:gd name="T15" fmla="*/ 1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4">
                    <a:moveTo>
                      <a:pt x="13" y="12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0"/>
                      <a:pt x="13" y="7"/>
                      <a:pt x="13" y="5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0"/>
                      <a:pt x="4" y="1"/>
                      <a:pt x="0" y="2"/>
                    </a:cubicBezTo>
                    <a:cubicBezTo>
                      <a:pt x="1" y="6"/>
                      <a:pt x="2" y="10"/>
                      <a:pt x="3" y="14"/>
                    </a:cubicBezTo>
                    <a:cubicBezTo>
                      <a:pt x="6" y="13"/>
                      <a:pt x="10" y="12"/>
                      <a:pt x="13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932"/>
              <p:cNvSpPr/>
              <p:nvPr/>
            </p:nvSpPr>
            <p:spPr bwMode="auto">
              <a:xfrm>
                <a:off x="2371" y="2803"/>
                <a:ext cx="33" cy="40"/>
              </a:xfrm>
              <a:custGeom>
                <a:gdLst>
                  <a:gd name="T0" fmla="*/ 10 w 14"/>
                  <a:gd name="T1" fmla="*/ 12 h 17"/>
                  <a:gd name="T2" fmla="*/ 10 w 14"/>
                  <a:gd name="T3" fmla="*/ 12 h 17"/>
                  <a:gd name="T4" fmla="*/ 14 w 14"/>
                  <a:gd name="T5" fmla="*/ 1 h 17"/>
                  <a:gd name="T6" fmla="*/ 8 w 14"/>
                  <a:gd name="T7" fmla="*/ 0 h 17"/>
                  <a:gd name="T8" fmla="*/ 0 w 14"/>
                  <a:gd name="T9" fmla="*/ 17 h 17"/>
                  <a:gd name="T10" fmla="*/ 10 w 14"/>
                  <a:gd name="T11" fmla="*/ 12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7">
                    <a:moveTo>
                      <a:pt x="10" y="12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12" y="9"/>
                      <a:pt x="13" y="5"/>
                      <a:pt x="14" y="1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5"/>
                      <a:pt x="3" y="11"/>
                      <a:pt x="0" y="17"/>
                    </a:cubicBezTo>
                    <a:cubicBezTo>
                      <a:pt x="3" y="15"/>
                      <a:pt x="7" y="14"/>
                      <a:pt x="10" y="1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933"/>
              <p:cNvSpPr/>
              <p:nvPr/>
            </p:nvSpPr>
            <p:spPr bwMode="auto">
              <a:xfrm>
                <a:off x="1954" y="2096"/>
                <a:ext cx="43" cy="66"/>
              </a:xfrm>
              <a:custGeom>
                <a:gdLst>
                  <a:gd name="T0" fmla="*/ 17 w 18"/>
                  <a:gd name="T1" fmla="*/ 12 h 28"/>
                  <a:gd name="T2" fmla="*/ 0 w 18"/>
                  <a:gd name="T3" fmla="*/ 3 h 28"/>
                  <a:gd name="T4" fmla="*/ 8 w 18"/>
                  <a:gd name="T5" fmla="*/ 28 h 28"/>
                  <a:gd name="T6" fmla="*/ 17 w 18"/>
                  <a:gd name="T7" fmla="*/ 12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8">
                    <a:moveTo>
                      <a:pt x="17" y="12"/>
                    </a:moveTo>
                    <a:cubicBezTo>
                      <a:pt x="16" y="5"/>
                      <a:pt x="7" y="0"/>
                      <a:pt x="0" y="3"/>
                    </a:cubicBezTo>
                    <a:cubicBezTo>
                      <a:pt x="3" y="11"/>
                      <a:pt x="6" y="19"/>
                      <a:pt x="8" y="28"/>
                    </a:cubicBezTo>
                    <a:cubicBezTo>
                      <a:pt x="15" y="26"/>
                      <a:pt x="18" y="18"/>
                      <a:pt x="17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934"/>
              <p:cNvSpPr/>
              <p:nvPr/>
            </p:nvSpPr>
            <p:spPr bwMode="auto">
              <a:xfrm>
                <a:off x="2364" y="2841"/>
                <a:ext cx="52" cy="24"/>
              </a:xfrm>
              <a:custGeom>
                <a:gdLst>
                  <a:gd name="T0" fmla="*/ 0 w 22"/>
                  <a:gd name="T1" fmla="*/ 4 h 10"/>
                  <a:gd name="T2" fmla="*/ 18 w 22"/>
                  <a:gd name="T3" fmla="*/ 10 h 10"/>
                  <a:gd name="T4" fmla="*/ 22 w 22"/>
                  <a:gd name="T5" fmla="*/ 5 h 10"/>
                  <a:gd name="T6" fmla="*/ 9 w 22"/>
                  <a:gd name="T7" fmla="*/ 0 h 10"/>
                  <a:gd name="T8" fmla="*/ 0 w 22"/>
                  <a:gd name="T9" fmla="*/ 4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0">
                    <a:moveTo>
                      <a:pt x="0" y="4"/>
                    </a:moveTo>
                    <a:cubicBezTo>
                      <a:pt x="6" y="6"/>
                      <a:pt x="12" y="8"/>
                      <a:pt x="18" y="10"/>
                    </a:cubicBezTo>
                    <a:cubicBezTo>
                      <a:pt x="20" y="8"/>
                      <a:pt x="21" y="6"/>
                      <a:pt x="22" y="5"/>
                    </a:cubicBezTo>
                    <a:cubicBezTo>
                      <a:pt x="18" y="3"/>
                      <a:pt x="14" y="1"/>
                      <a:pt x="9" y="0"/>
                    </a:cubicBezTo>
                    <a:cubicBezTo>
                      <a:pt x="6" y="2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935"/>
              <p:cNvSpPr/>
              <p:nvPr/>
            </p:nvSpPr>
            <p:spPr bwMode="auto">
              <a:xfrm>
                <a:off x="1957" y="2272"/>
                <a:ext cx="33" cy="59"/>
              </a:xfrm>
              <a:custGeom>
                <a:gdLst>
                  <a:gd name="T0" fmla="*/ 14 w 14"/>
                  <a:gd name="T1" fmla="*/ 0 h 25"/>
                  <a:gd name="T2" fmla="*/ 13 w 14"/>
                  <a:gd name="T3" fmla="*/ 0 h 25"/>
                  <a:gd name="T4" fmla="*/ 7 w 14"/>
                  <a:gd name="T5" fmla="*/ 3 h 25"/>
                  <a:gd name="T6" fmla="*/ 0 w 14"/>
                  <a:gd name="T7" fmla="*/ 6 h 25"/>
                  <a:gd name="T8" fmla="*/ 6 w 14"/>
                  <a:gd name="T9" fmla="*/ 25 h 25"/>
                  <a:gd name="T10" fmla="*/ 6 w 14"/>
                  <a:gd name="T11" fmla="*/ 19 h 25"/>
                  <a:gd name="T12" fmla="*/ 14 w 14"/>
                  <a:gd name="T13" fmla="*/ 1 h 25"/>
                  <a:gd name="T14" fmla="*/ 14 w 14"/>
                  <a:gd name="T15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5">
                    <a:moveTo>
                      <a:pt x="14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11" y="0"/>
                      <a:pt x="9" y="2"/>
                      <a:pt x="7" y="3"/>
                    </a:cubicBezTo>
                    <a:cubicBezTo>
                      <a:pt x="5" y="4"/>
                      <a:pt x="3" y="5"/>
                      <a:pt x="0" y="6"/>
                    </a:cubicBezTo>
                    <a:cubicBezTo>
                      <a:pt x="2" y="12"/>
                      <a:pt x="4" y="19"/>
                      <a:pt x="6" y="25"/>
                    </a:cubicBezTo>
                    <a:cubicBezTo>
                      <a:pt x="6" y="23"/>
                      <a:pt x="6" y="21"/>
                      <a:pt x="6" y="19"/>
                    </a:cubicBezTo>
                    <a:cubicBezTo>
                      <a:pt x="8" y="13"/>
                      <a:pt x="10" y="6"/>
                      <a:pt x="14" y="1"/>
                    </a:cubicBezTo>
                    <a:cubicBezTo>
                      <a:pt x="14" y="1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936"/>
              <p:cNvSpPr/>
              <p:nvPr/>
            </p:nvSpPr>
            <p:spPr bwMode="auto">
              <a:xfrm>
                <a:off x="1886" y="1818"/>
                <a:ext cx="45" cy="43"/>
              </a:xfrm>
              <a:custGeom>
                <a:gdLst>
                  <a:gd name="T0" fmla="*/ 14 w 19"/>
                  <a:gd name="T1" fmla="*/ 18 h 18"/>
                  <a:gd name="T2" fmla="*/ 19 w 19"/>
                  <a:gd name="T3" fmla="*/ 5 h 18"/>
                  <a:gd name="T4" fmla="*/ 13 w 19"/>
                  <a:gd name="T5" fmla="*/ 3 h 18"/>
                  <a:gd name="T6" fmla="*/ 5 w 19"/>
                  <a:gd name="T7" fmla="*/ 0 h 18"/>
                  <a:gd name="T8" fmla="*/ 0 w 19"/>
                  <a:gd name="T9" fmla="*/ 14 h 18"/>
                  <a:gd name="T10" fmla="*/ 7 w 19"/>
                  <a:gd name="T11" fmla="*/ 16 h 18"/>
                  <a:gd name="T12" fmla="*/ 14 w 19"/>
                  <a:gd name="T13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14" y="18"/>
                    </a:moveTo>
                    <a:cubicBezTo>
                      <a:pt x="16" y="14"/>
                      <a:pt x="17" y="9"/>
                      <a:pt x="19" y="5"/>
                    </a:cubicBezTo>
                    <a:cubicBezTo>
                      <a:pt x="17" y="5"/>
                      <a:pt x="15" y="4"/>
                      <a:pt x="13" y="3"/>
                    </a:cubicBezTo>
                    <a:cubicBezTo>
                      <a:pt x="10" y="2"/>
                      <a:pt x="8" y="1"/>
                      <a:pt x="5" y="0"/>
                    </a:cubicBezTo>
                    <a:cubicBezTo>
                      <a:pt x="3" y="5"/>
                      <a:pt x="2" y="9"/>
                      <a:pt x="0" y="14"/>
                    </a:cubicBezTo>
                    <a:cubicBezTo>
                      <a:pt x="3" y="15"/>
                      <a:pt x="5" y="15"/>
                      <a:pt x="7" y="16"/>
                    </a:cubicBezTo>
                    <a:cubicBezTo>
                      <a:pt x="10" y="17"/>
                      <a:pt x="12" y="17"/>
                      <a:pt x="14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937"/>
              <p:cNvSpPr/>
              <p:nvPr/>
            </p:nvSpPr>
            <p:spPr bwMode="auto">
              <a:xfrm>
                <a:off x="1879" y="1856"/>
                <a:ext cx="40" cy="41"/>
              </a:xfrm>
              <a:custGeom>
                <a:gdLst>
                  <a:gd name="T0" fmla="*/ 14 w 17"/>
                  <a:gd name="T1" fmla="*/ 17 h 17"/>
                  <a:gd name="T2" fmla="*/ 17 w 17"/>
                  <a:gd name="T3" fmla="*/ 3 h 17"/>
                  <a:gd name="T4" fmla="*/ 10 w 17"/>
                  <a:gd name="T5" fmla="*/ 2 h 17"/>
                  <a:gd name="T6" fmla="*/ 3 w 17"/>
                  <a:gd name="T7" fmla="*/ 0 h 17"/>
                  <a:gd name="T8" fmla="*/ 0 w 17"/>
                  <a:gd name="T9" fmla="*/ 16 h 17"/>
                  <a:gd name="T10" fmla="*/ 7 w 17"/>
                  <a:gd name="T11" fmla="*/ 17 h 17"/>
                  <a:gd name="T12" fmla="*/ 14 w 17"/>
                  <a:gd name="T13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14" y="17"/>
                    </a:moveTo>
                    <a:cubicBezTo>
                      <a:pt x="15" y="13"/>
                      <a:pt x="16" y="8"/>
                      <a:pt x="17" y="3"/>
                    </a:cubicBezTo>
                    <a:cubicBezTo>
                      <a:pt x="15" y="3"/>
                      <a:pt x="13" y="2"/>
                      <a:pt x="10" y="2"/>
                    </a:cubicBezTo>
                    <a:cubicBezTo>
                      <a:pt x="8" y="1"/>
                      <a:pt x="5" y="1"/>
                      <a:pt x="3" y="0"/>
                    </a:cubicBezTo>
                    <a:cubicBezTo>
                      <a:pt x="2" y="5"/>
                      <a:pt x="1" y="11"/>
                      <a:pt x="0" y="16"/>
                    </a:cubicBezTo>
                    <a:cubicBezTo>
                      <a:pt x="2" y="16"/>
                      <a:pt x="5" y="16"/>
                      <a:pt x="7" y="17"/>
                    </a:cubicBezTo>
                    <a:cubicBezTo>
                      <a:pt x="10" y="17"/>
                      <a:pt x="12" y="17"/>
                      <a:pt x="14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938"/>
              <p:cNvSpPr/>
              <p:nvPr/>
            </p:nvSpPr>
            <p:spPr bwMode="auto">
              <a:xfrm>
                <a:off x="1945" y="2234"/>
                <a:ext cx="43" cy="47"/>
              </a:xfrm>
              <a:custGeom>
                <a:gdLst>
                  <a:gd name="T0" fmla="*/ 18 w 18"/>
                  <a:gd name="T1" fmla="*/ 14 h 20"/>
                  <a:gd name="T2" fmla="*/ 12 w 18"/>
                  <a:gd name="T3" fmla="*/ 0 h 20"/>
                  <a:gd name="T4" fmla="*/ 0 w 18"/>
                  <a:gd name="T5" fmla="*/ 5 h 20"/>
                  <a:gd name="T6" fmla="*/ 2 w 18"/>
                  <a:gd name="T7" fmla="*/ 11 h 20"/>
                  <a:gd name="T8" fmla="*/ 5 w 18"/>
                  <a:gd name="T9" fmla="*/ 20 h 20"/>
                  <a:gd name="T10" fmla="*/ 12 w 18"/>
                  <a:gd name="T11" fmla="*/ 17 h 20"/>
                  <a:gd name="T12" fmla="*/ 18 w 18"/>
                  <a:gd name="T13" fmla="*/ 1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0">
                    <a:moveTo>
                      <a:pt x="18" y="14"/>
                    </a:moveTo>
                    <a:cubicBezTo>
                      <a:pt x="16" y="10"/>
                      <a:pt x="14" y="5"/>
                      <a:pt x="12" y="0"/>
                    </a:cubicBezTo>
                    <a:cubicBezTo>
                      <a:pt x="8" y="1"/>
                      <a:pt x="4" y="3"/>
                      <a:pt x="0" y="5"/>
                    </a:cubicBezTo>
                    <a:cubicBezTo>
                      <a:pt x="1" y="7"/>
                      <a:pt x="1" y="9"/>
                      <a:pt x="2" y="11"/>
                    </a:cubicBezTo>
                    <a:cubicBezTo>
                      <a:pt x="3" y="14"/>
                      <a:pt x="4" y="17"/>
                      <a:pt x="5" y="20"/>
                    </a:cubicBezTo>
                    <a:cubicBezTo>
                      <a:pt x="7" y="19"/>
                      <a:pt x="10" y="18"/>
                      <a:pt x="12" y="17"/>
                    </a:cubicBezTo>
                    <a:cubicBezTo>
                      <a:pt x="14" y="16"/>
                      <a:pt x="16" y="15"/>
                      <a:pt x="1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939"/>
              <p:cNvSpPr/>
              <p:nvPr/>
            </p:nvSpPr>
            <p:spPr bwMode="auto">
              <a:xfrm>
                <a:off x="1876" y="1899"/>
                <a:ext cx="36" cy="33"/>
              </a:xfrm>
              <a:custGeom>
                <a:gdLst>
                  <a:gd name="T0" fmla="*/ 14 w 15"/>
                  <a:gd name="T1" fmla="*/ 14 h 14"/>
                  <a:gd name="T2" fmla="*/ 15 w 15"/>
                  <a:gd name="T3" fmla="*/ 1 h 14"/>
                  <a:gd name="T4" fmla="*/ 9 w 15"/>
                  <a:gd name="T5" fmla="*/ 0 h 14"/>
                  <a:gd name="T6" fmla="*/ 1 w 15"/>
                  <a:gd name="T7" fmla="*/ 0 h 14"/>
                  <a:gd name="T8" fmla="*/ 0 w 15"/>
                  <a:gd name="T9" fmla="*/ 14 h 14"/>
                  <a:gd name="T10" fmla="*/ 14 w 15"/>
                  <a:gd name="T11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14" y="14"/>
                    </a:moveTo>
                    <a:cubicBezTo>
                      <a:pt x="14" y="9"/>
                      <a:pt x="15" y="5"/>
                      <a:pt x="15" y="1"/>
                    </a:cubicBezTo>
                    <a:cubicBezTo>
                      <a:pt x="13" y="1"/>
                      <a:pt x="11" y="0"/>
                      <a:pt x="9" y="0"/>
                    </a:cubicBezTo>
                    <a:cubicBezTo>
                      <a:pt x="6" y="0"/>
                      <a:pt x="3" y="0"/>
                      <a:pt x="1" y="0"/>
                    </a:cubicBezTo>
                    <a:cubicBezTo>
                      <a:pt x="0" y="4"/>
                      <a:pt x="0" y="9"/>
                      <a:pt x="0" y="14"/>
                    </a:cubicBezTo>
                    <a:cubicBezTo>
                      <a:pt x="4" y="14"/>
                      <a:pt x="9" y="14"/>
                      <a:pt x="14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940"/>
              <p:cNvSpPr/>
              <p:nvPr/>
            </p:nvSpPr>
            <p:spPr bwMode="auto">
              <a:xfrm>
                <a:off x="1940" y="2034"/>
                <a:ext cx="40" cy="64"/>
              </a:xfrm>
              <a:custGeom>
                <a:gdLst>
                  <a:gd name="T0" fmla="*/ 6 w 17"/>
                  <a:gd name="T1" fmla="*/ 27 h 27"/>
                  <a:gd name="T2" fmla="*/ 15 w 17"/>
                  <a:gd name="T3" fmla="*/ 9 h 27"/>
                  <a:gd name="T4" fmla="*/ 0 w 17"/>
                  <a:gd name="T5" fmla="*/ 1 h 27"/>
                  <a:gd name="T6" fmla="*/ 4 w 17"/>
                  <a:gd name="T7" fmla="*/ 22 h 27"/>
                  <a:gd name="T8" fmla="*/ 6 w 17"/>
                  <a:gd name="T9" fmla="*/ 27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6" y="27"/>
                    </a:moveTo>
                    <a:cubicBezTo>
                      <a:pt x="12" y="23"/>
                      <a:pt x="17" y="17"/>
                      <a:pt x="15" y="9"/>
                    </a:cubicBezTo>
                    <a:cubicBezTo>
                      <a:pt x="13" y="2"/>
                      <a:pt x="6" y="0"/>
                      <a:pt x="0" y="1"/>
                    </a:cubicBezTo>
                    <a:cubicBezTo>
                      <a:pt x="1" y="8"/>
                      <a:pt x="3" y="15"/>
                      <a:pt x="4" y="22"/>
                    </a:cubicBezTo>
                    <a:cubicBezTo>
                      <a:pt x="5" y="23"/>
                      <a:pt x="5" y="25"/>
                      <a:pt x="6" y="2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941"/>
              <p:cNvSpPr/>
              <p:nvPr/>
            </p:nvSpPr>
            <p:spPr bwMode="auto">
              <a:xfrm>
                <a:off x="1999" y="2231"/>
                <a:ext cx="24" cy="19"/>
              </a:xfrm>
              <a:custGeom>
                <a:gdLst>
                  <a:gd name="T0" fmla="*/ 10 w 10"/>
                  <a:gd name="T1" fmla="*/ 4 h 8"/>
                  <a:gd name="T2" fmla="*/ 0 w 10"/>
                  <a:gd name="T3" fmla="*/ 0 h 8"/>
                  <a:gd name="T4" fmla="*/ 4 w 10"/>
                  <a:gd name="T5" fmla="*/ 8 h 8"/>
                  <a:gd name="T6" fmla="*/ 10 w 10"/>
                  <a:gd name="T7" fmla="*/ 4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10" y="4"/>
                    </a:moveTo>
                    <a:cubicBezTo>
                      <a:pt x="9" y="1"/>
                      <a:pt x="3" y="0"/>
                      <a:pt x="0" y="0"/>
                    </a:cubicBezTo>
                    <a:cubicBezTo>
                      <a:pt x="2" y="3"/>
                      <a:pt x="3" y="6"/>
                      <a:pt x="4" y="8"/>
                    </a:cubicBezTo>
                    <a:cubicBezTo>
                      <a:pt x="6" y="7"/>
                      <a:pt x="8" y="5"/>
                      <a:pt x="10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942"/>
              <p:cNvSpPr/>
              <p:nvPr/>
            </p:nvSpPr>
            <p:spPr bwMode="auto">
              <a:xfrm>
                <a:off x="1976" y="2162"/>
                <a:ext cx="42" cy="62"/>
              </a:xfrm>
              <a:custGeom>
                <a:gdLst>
                  <a:gd name="T0" fmla="*/ 9 w 18"/>
                  <a:gd name="T1" fmla="*/ 26 h 26"/>
                  <a:gd name="T2" fmla="*/ 13 w 18"/>
                  <a:gd name="T3" fmla="*/ 23 h 26"/>
                  <a:gd name="T4" fmla="*/ 16 w 18"/>
                  <a:gd name="T5" fmla="*/ 18 h 26"/>
                  <a:gd name="T6" fmla="*/ 17 w 18"/>
                  <a:gd name="T7" fmla="*/ 7 h 26"/>
                  <a:gd name="T8" fmla="*/ 0 w 18"/>
                  <a:gd name="T9" fmla="*/ 2 h 26"/>
                  <a:gd name="T10" fmla="*/ 1 w 18"/>
                  <a:gd name="T11" fmla="*/ 3 h 26"/>
                  <a:gd name="T12" fmla="*/ 9 w 18"/>
                  <a:gd name="T13" fmla="*/ 26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6">
                    <a:moveTo>
                      <a:pt x="9" y="26"/>
                    </a:moveTo>
                    <a:cubicBezTo>
                      <a:pt x="11" y="25"/>
                      <a:pt x="12" y="25"/>
                      <a:pt x="13" y="23"/>
                    </a:cubicBezTo>
                    <a:cubicBezTo>
                      <a:pt x="15" y="22"/>
                      <a:pt x="16" y="20"/>
                      <a:pt x="16" y="18"/>
                    </a:cubicBezTo>
                    <a:cubicBezTo>
                      <a:pt x="18" y="14"/>
                      <a:pt x="18" y="10"/>
                      <a:pt x="17" y="7"/>
                    </a:cubicBezTo>
                    <a:cubicBezTo>
                      <a:pt x="13" y="0"/>
                      <a:pt x="6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11"/>
                      <a:pt x="6" y="19"/>
                      <a:pt x="9" y="2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943"/>
              <p:cNvSpPr/>
              <p:nvPr/>
            </p:nvSpPr>
            <p:spPr bwMode="auto">
              <a:xfrm>
                <a:off x="1933" y="1965"/>
                <a:ext cx="38" cy="67"/>
              </a:xfrm>
              <a:custGeom>
                <a:gdLst>
                  <a:gd name="T0" fmla="*/ 15 w 16"/>
                  <a:gd name="T1" fmla="*/ 11 h 28"/>
                  <a:gd name="T2" fmla="*/ 0 w 16"/>
                  <a:gd name="T3" fmla="*/ 0 h 28"/>
                  <a:gd name="T4" fmla="*/ 1 w 16"/>
                  <a:gd name="T5" fmla="*/ 15 h 28"/>
                  <a:gd name="T6" fmla="*/ 2 w 16"/>
                  <a:gd name="T7" fmla="*/ 28 h 28"/>
                  <a:gd name="T8" fmla="*/ 15 w 16"/>
                  <a:gd name="T9" fmla="*/ 11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8">
                    <a:moveTo>
                      <a:pt x="15" y="11"/>
                    </a:moveTo>
                    <a:cubicBezTo>
                      <a:pt x="13" y="5"/>
                      <a:pt x="6" y="0"/>
                      <a:pt x="0" y="0"/>
                    </a:cubicBezTo>
                    <a:cubicBezTo>
                      <a:pt x="0" y="5"/>
                      <a:pt x="0" y="10"/>
                      <a:pt x="1" y="15"/>
                    </a:cubicBezTo>
                    <a:cubicBezTo>
                      <a:pt x="1" y="19"/>
                      <a:pt x="2" y="24"/>
                      <a:pt x="2" y="28"/>
                    </a:cubicBezTo>
                    <a:cubicBezTo>
                      <a:pt x="10" y="26"/>
                      <a:pt x="16" y="20"/>
                      <a:pt x="15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944"/>
              <p:cNvSpPr/>
              <p:nvPr/>
            </p:nvSpPr>
            <p:spPr bwMode="auto">
              <a:xfrm>
                <a:off x="1905" y="2120"/>
                <a:ext cx="40" cy="45"/>
              </a:xfrm>
              <a:custGeom>
                <a:gdLst>
                  <a:gd name="T0" fmla="*/ 12 w 17"/>
                  <a:gd name="T1" fmla="*/ 0 h 19"/>
                  <a:gd name="T2" fmla="*/ 6 w 17"/>
                  <a:gd name="T3" fmla="*/ 1 h 19"/>
                  <a:gd name="T4" fmla="*/ 0 w 17"/>
                  <a:gd name="T5" fmla="*/ 4 h 19"/>
                  <a:gd name="T6" fmla="*/ 5 w 17"/>
                  <a:gd name="T7" fmla="*/ 19 h 19"/>
                  <a:gd name="T8" fmla="*/ 17 w 17"/>
                  <a:gd name="T9" fmla="*/ 15 h 19"/>
                  <a:gd name="T10" fmla="*/ 12 w 17"/>
                  <a:gd name="T11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9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4" y="2"/>
                      <a:pt x="2" y="3"/>
                      <a:pt x="0" y="4"/>
                    </a:cubicBezTo>
                    <a:cubicBezTo>
                      <a:pt x="1" y="9"/>
                      <a:pt x="3" y="14"/>
                      <a:pt x="5" y="19"/>
                    </a:cubicBezTo>
                    <a:cubicBezTo>
                      <a:pt x="9" y="18"/>
                      <a:pt x="13" y="16"/>
                      <a:pt x="17" y="15"/>
                    </a:cubicBezTo>
                    <a:cubicBezTo>
                      <a:pt x="15" y="10"/>
                      <a:pt x="14" y="5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945"/>
              <p:cNvSpPr/>
              <p:nvPr/>
            </p:nvSpPr>
            <p:spPr bwMode="auto">
              <a:xfrm>
                <a:off x="1917" y="2158"/>
                <a:ext cx="40" cy="45"/>
              </a:xfrm>
              <a:custGeom>
                <a:gdLst>
                  <a:gd name="T0" fmla="*/ 17 w 17"/>
                  <a:gd name="T1" fmla="*/ 14 h 19"/>
                  <a:gd name="T2" fmla="*/ 12 w 17"/>
                  <a:gd name="T3" fmla="*/ 0 h 19"/>
                  <a:gd name="T4" fmla="*/ 0 w 17"/>
                  <a:gd name="T5" fmla="*/ 5 h 19"/>
                  <a:gd name="T6" fmla="*/ 5 w 17"/>
                  <a:gd name="T7" fmla="*/ 19 h 19"/>
                  <a:gd name="T8" fmla="*/ 13 w 17"/>
                  <a:gd name="T9" fmla="*/ 16 h 19"/>
                  <a:gd name="T10" fmla="*/ 17 w 17"/>
                  <a:gd name="T11" fmla="*/ 1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9">
                    <a:moveTo>
                      <a:pt x="17" y="14"/>
                    </a:moveTo>
                    <a:cubicBezTo>
                      <a:pt x="16" y="9"/>
                      <a:pt x="14" y="5"/>
                      <a:pt x="12" y="0"/>
                    </a:cubicBezTo>
                    <a:cubicBezTo>
                      <a:pt x="8" y="2"/>
                      <a:pt x="4" y="3"/>
                      <a:pt x="0" y="5"/>
                    </a:cubicBezTo>
                    <a:cubicBezTo>
                      <a:pt x="2" y="9"/>
                      <a:pt x="4" y="14"/>
                      <a:pt x="5" y="19"/>
                    </a:cubicBezTo>
                    <a:cubicBezTo>
                      <a:pt x="8" y="17"/>
                      <a:pt x="11" y="17"/>
                      <a:pt x="13" y="16"/>
                    </a:cubicBezTo>
                    <a:cubicBezTo>
                      <a:pt x="14" y="15"/>
                      <a:pt x="16" y="14"/>
                      <a:pt x="17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946"/>
              <p:cNvSpPr/>
              <p:nvPr/>
            </p:nvSpPr>
            <p:spPr bwMode="auto">
              <a:xfrm>
                <a:off x="2002" y="1683"/>
                <a:ext cx="35" cy="38"/>
              </a:xfrm>
              <a:custGeom>
                <a:gdLst>
                  <a:gd name="T0" fmla="*/ 8 w 15"/>
                  <a:gd name="T1" fmla="*/ 15 h 16"/>
                  <a:gd name="T2" fmla="*/ 15 w 15"/>
                  <a:gd name="T3" fmla="*/ 12 h 16"/>
                  <a:gd name="T4" fmla="*/ 15 w 15"/>
                  <a:gd name="T5" fmla="*/ 12 h 16"/>
                  <a:gd name="T6" fmla="*/ 12 w 15"/>
                  <a:gd name="T7" fmla="*/ 0 h 16"/>
                  <a:gd name="T8" fmla="*/ 0 w 15"/>
                  <a:gd name="T9" fmla="*/ 5 h 16"/>
                  <a:gd name="T10" fmla="*/ 5 w 15"/>
                  <a:gd name="T11" fmla="*/ 16 h 16"/>
                  <a:gd name="T12" fmla="*/ 8 w 15"/>
                  <a:gd name="T13" fmla="*/ 1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6">
                    <a:moveTo>
                      <a:pt x="8" y="15"/>
                    </a:moveTo>
                    <a:cubicBezTo>
                      <a:pt x="10" y="14"/>
                      <a:pt x="13" y="13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7"/>
                      <a:pt x="13" y="4"/>
                      <a:pt x="12" y="0"/>
                    </a:cubicBezTo>
                    <a:cubicBezTo>
                      <a:pt x="8" y="1"/>
                      <a:pt x="4" y="3"/>
                      <a:pt x="0" y="5"/>
                    </a:cubicBezTo>
                    <a:cubicBezTo>
                      <a:pt x="2" y="9"/>
                      <a:pt x="3" y="13"/>
                      <a:pt x="5" y="16"/>
                    </a:cubicBezTo>
                    <a:cubicBezTo>
                      <a:pt x="6" y="15"/>
                      <a:pt x="7" y="15"/>
                      <a:pt x="8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947"/>
              <p:cNvSpPr/>
              <p:nvPr/>
            </p:nvSpPr>
            <p:spPr bwMode="auto">
              <a:xfrm>
                <a:off x="1931" y="2193"/>
                <a:ext cx="40" cy="50"/>
              </a:xfrm>
              <a:custGeom>
                <a:gdLst>
                  <a:gd name="T0" fmla="*/ 12 w 17"/>
                  <a:gd name="T1" fmla="*/ 2 h 21"/>
                  <a:gd name="T2" fmla="*/ 12 w 17"/>
                  <a:gd name="T3" fmla="*/ 0 h 21"/>
                  <a:gd name="T4" fmla="*/ 7 w 17"/>
                  <a:gd name="T5" fmla="*/ 2 h 21"/>
                  <a:gd name="T6" fmla="*/ 0 w 17"/>
                  <a:gd name="T7" fmla="*/ 5 h 21"/>
                  <a:gd name="T8" fmla="*/ 5 w 17"/>
                  <a:gd name="T9" fmla="*/ 21 h 21"/>
                  <a:gd name="T10" fmla="*/ 17 w 17"/>
                  <a:gd name="T11" fmla="*/ 16 h 21"/>
                  <a:gd name="T12" fmla="*/ 12 w 17"/>
                  <a:gd name="T13" fmla="*/ 2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1">
                    <a:moveTo>
                      <a:pt x="12" y="2"/>
                    </a:moveTo>
                    <a:cubicBezTo>
                      <a:pt x="12" y="1"/>
                      <a:pt x="12" y="1"/>
                      <a:pt x="12" y="0"/>
                    </a:cubicBezTo>
                    <a:cubicBezTo>
                      <a:pt x="10" y="1"/>
                      <a:pt x="9" y="2"/>
                      <a:pt x="7" y="2"/>
                    </a:cubicBezTo>
                    <a:cubicBezTo>
                      <a:pt x="5" y="3"/>
                      <a:pt x="2" y="4"/>
                      <a:pt x="0" y="5"/>
                    </a:cubicBezTo>
                    <a:cubicBezTo>
                      <a:pt x="2" y="10"/>
                      <a:pt x="4" y="16"/>
                      <a:pt x="5" y="21"/>
                    </a:cubicBezTo>
                    <a:cubicBezTo>
                      <a:pt x="9" y="19"/>
                      <a:pt x="13" y="17"/>
                      <a:pt x="17" y="16"/>
                    </a:cubicBezTo>
                    <a:cubicBezTo>
                      <a:pt x="15" y="11"/>
                      <a:pt x="14" y="6"/>
                      <a:pt x="1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948"/>
              <p:cNvSpPr/>
              <p:nvPr/>
            </p:nvSpPr>
            <p:spPr bwMode="auto">
              <a:xfrm>
                <a:off x="1893" y="2084"/>
                <a:ext cx="40" cy="40"/>
              </a:xfrm>
              <a:custGeom>
                <a:gdLst>
                  <a:gd name="T0" fmla="*/ 17 w 17"/>
                  <a:gd name="T1" fmla="*/ 13 h 17"/>
                  <a:gd name="T2" fmla="*/ 16 w 17"/>
                  <a:gd name="T3" fmla="*/ 12 h 17"/>
                  <a:gd name="T4" fmla="*/ 13 w 17"/>
                  <a:gd name="T5" fmla="*/ 0 h 17"/>
                  <a:gd name="T6" fmla="*/ 8 w 17"/>
                  <a:gd name="T7" fmla="*/ 1 h 17"/>
                  <a:gd name="T8" fmla="*/ 0 w 17"/>
                  <a:gd name="T9" fmla="*/ 3 h 17"/>
                  <a:gd name="T10" fmla="*/ 4 w 17"/>
                  <a:gd name="T11" fmla="*/ 17 h 17"/>
                  <a:gd name="T12" fmla="*/ 10 w 17"/>
                  <a:gd name="T13" fmla="*/ 15 h 17"/>
                  <a:gd name="T14" fmla="*/ 17 w 17"/>
                  <a:gd name="T15" fmla="*/ 13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7">
                    <a:moveTo>
                      <a:pt x="17" y="13"/>
                    </a:moveTo>
                    <a:cubicBezTo>
                      <a:pt x="17" y="13"/>
                      <a:pt x="17" y="12"/>
                      <a:pt x="16" y="12"/>
                    </a:cubicBezTo>
                    <a:cubicBezTo>
                      <a:pt x="15" y="8"/>
                      <a:pt x="14" y="4"/>
                      <a:pt x="13" y="0"/>
                    </a:cubicBezTo>
                    <a:cubicBezTo>
                      <a:pt x="12" y="0"/>
                      <a:pt x="10" y="0"/>
                      <a:pt x="8" y="1"/>
                    </a:cubicBezTo>
                    <a:cubicBezTo>
                      <a:pt x="5" y="1"/>
                      <a:pt x="3" y="3"/>
                      <a:pt x="0" y="3"/>
                    </a:cubicBezTo>
                    <a:cubicBezTo>
                      <a:pt x="2" y="8"/>
                      <a:pt x="3" y="13"/>
                      <a:pt x="4" y="17"/>
                    </a:cubicBezTo>
                    <a:cubicBezTo>
                      <a:pt x="6" y="17"/>
                      <a:pt x="8" y="16"/>
                      <a:pt x="10" y="15"/>
                    </a:cubicBezTo>
                    <a:cubicBezTo>
                      <a:pt x="12" y="14"/>
                      <a:pt x="15" y="14"/>
                      <a:pt x="17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949"/>
              <p:cNvSpPr/>
              <p:nvPr/>
            </p:nvSpPr>
            <p:spPr bwMode="auto">
              <a:xfrm>
                <a:off x="1876" y="1970"/>
                <a:ext cx="36" cy="38"/>
              </a:xfrm>
              <a:custGeom>
                <a:gdLst>
                  <a:gd name="T0" fmla="*/ 14 w 15"/>
                  <a:gd name="T1" fmla="*/ 0 h 16"/>
                  <a:gd name="T2" fmla="*/ 7 w 15"/>
                  <a:gd name="T3" fmla="*/ 0 h 16"/>
                  <a:gd name="T4" fmla="*/ 0 w 15"/>
                  <a:gd name="T5" fmla="*/ 0 h 16"/>
                  <a:gd name="T6" fmla="*/ 1 w 15"/>
                  <a:gd name="T7" fmla="*/ 16 h 16"/>
                  <a:gd name="T8" fmla="*/ 15 w 15"/>
                  <a:gd name="T9" fmla="*/ 14 h 16"/>
                  <a:gd name="T10" fmla="*/ 14 w 15"/>
                  <a:gd name="T11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14" y="0"/>
                    </a:moveTo>
                    <a:cubicBezTo>
                      <a:pt x="12" y="0"/>
                      <a:pt x="9" y="0"/>
                      <a:pt x="7" y="0"/>
                    </a:cubicBezTo>
                    <a:cubicBezTo>
                      <a:pt x="4" y="0"/>
                      <a:pt x="2" y="1"/>
                      <a:pt x="0" y="0"/>
                    </a:cubicBezTo>
                    <a:cubicBezTo>
                      <a:pt x="0" y="5"/>
                      <a:pt x="0" y="11"/>
                      <a:pt x="1" y="16"/>
                    </a:cubicBezTo>
                    <a:cubicBezTo>
                      <a:pt x="6" y="15"/>
                      <a:pt x="10" y="14"/>
                      <a:pt x="15" y="14"/>
                    </a:cubicBezTo>
                    <a:cubicBezTo>
                      <a:pt x="14" y="9"/>
                      <a:pt x="14" y="5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950"/>
              <p:cNvSpPr/>
              <p:nvPr/>
            </p:nvSpPr>
            <p:spPr bwMode="auto">
              <a:xfrm>
                <a:off x="1886" y="2044"/>
                <a:ext cx="38" cy="42"/>
              </a:xfrm>
              <a:custGeom>
                <a:gdLst>
                  <a:gd name="T0" fmla="*/ 16 w 16"/>
                  <a:gd name="T1" fmla="*/ 15 h 18"/>
                  <a:gd name="T2" fmla="*/ 13 w 16"/>
                  <a:gd name="T3" fmla="*/ 0 h 18"/>
                  <a:gd name="T4" fmla="*/ 6 w 16"/>
                  <a:gd name="T5" fmla="*/ 2 h 18"/>
                  <a:gd name="T6" fmla="*/ 0 w 16"/>
                  <a:gd name="T7" fmla="*/ 3 h 18"/>
                  <a:gd name="T8" fmla="*/ 3 w 16"/>
                  <a:gd name="T9" fmla="*/ 17 h 18"/>
                  <a:gd name="T10" fmla="*/ 3 w 16"/>
                  <a:gd name="T11" fmla="*/ 18 h 18"/>
                  <a:gd name="T12" fmla="*/ 11 w 16"/>
                  <a:gd name="T13" fmla="*/ 16 h 18"/>
                  <a:gd name="T14" fmla="*/ 16 w 16"/>
                  <a:gd name="T15" fmla="*/ 15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8">
                    <a:moveTo>
                      <a:pt x="16" y="15"/>
                    </a:moveTo>
                    <a:cubicBezTo>
                      <a:pt x="15" y="10"/>
                      <a:pt x="14" y="5"/>
                      <a:pt x="13" y="0"/>
                    </a:cubicBezTo>
                    <a:cubicBezTo>
                      <a:pt x="11" y="1"/>
                      <a:pt x="8" y="2"/>
                      <a:pt x="6" y="2"/>
                    </a:cubicBezTo>
                    <a:cubicBezTo>
                      <a:pt x="4" y="2"/>
                      <a:pt x="2" y="2"/>
                      <a:pt x="0" y="3"/>
                    </a:cubicBezTo>
                    <a:cubicBezTo>
                      <a:pt x="1" y="8"/>
                      <a:pt x="2" y="12"/>
                      <a:pt x="3" y="17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6" y="18"/>
                      <a:pt x="8" y="17"/>
                      <a:pt x="11" y="16"/>
                    </a:cubicBezTo>
                    <a:cubicBezTo>
                      <a:pt x="12" y="16"/>
                      <a:pt x="14" y="16"/>
                      <a:pt x="16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951"/>
              <p:cNvSpPr/>
              <p:nvPr/>
            </p:nvSpPr>
            <p:spPr bwMode="auto">
              <a:xfrm>
                <a:off x="1879" y="2006"/>
                <a:ext cx="35" cy="40"/>
              </a:xfrm>
              <a:custGeom>
                <a:gdLst>
                  <a:gd name="T0" fmla="*/ 15 w 15"/>
                  <a:gd name="T1" fmla="*/ 15 h 17"/>
                  <a:gd name="T2" fmla="*/ 15 w 15"/>
                  <a:gd name="T3" fmla="*/ 7 h 17"/>
                  <a:gd name="T4" fmla="*/ 14 w 15"/>
                  <a:gd name="T5" fmla="*/ 0 h 17"/>
                  <a:gd name="T6" fmla="*/ 0 w 15"/>
                  <a:gd name="T7" fmla="*/ 2 h 17"/>
                  <a:gd name="T8" fmla="*/ 2 w 15"/>
                  <a:gd name="T9" fmla="*/ 17 h 17"/>
                  <a:gd name="T10" fmla="*/ 9 w 15"/>
                  <a:gd name="T11" fmla="*/ 16 h 17"/>
                  <a:gd name="T12" fmla="*/ 15 w 15"/>
                  <a:gd name="T13" fmla="*/ 1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7">
                    <a:moveTo>
                      <a:pt x="15" y="15"/>
                    </a:moveTo>
                    <a:cubicBezTo>
                      <a:pt x="15" y="12"/>
                      <a:pt x="15" y="10"/>
                      <a:pt x="15" y="7"/>
                    </a:cubicBezTo>
                    <a:cubicBezTo>
                      <a:pt x="14" y="5"/>
                      <a:pt x="14" y="3"/>
                      <a:pt x="14" y="0"/>
                    </a:cubicBezTo>
                    <a:cubicBezTo>
                      <a:pt x="9" y="1"/>
                      <a:pt x="5" y="1"/>
                      <a:pt x="0" y="2"/>
                    </a:cubicBezTo>
                    <a:cubicBezTo>
                      <a:pt x="1" y="7"/>
                      <a:pt x="2" y="12"/>
                      <a:pt x="2" y="17"/>
                    </a:cubicBezTo>
                    <a:cubicBezTo>
                      <a:pt x="5" y="17"/>
                      <a:pt x="7" y="17"/>
                      <a:pt x="9" y="16"/>
                    </a:cubicBezTo>
                    <a:cubicBezTo>
                      <a:pt x="11" y="16"/>
                      <a:pt x="13" y="15"/>
                      <a:pt x="15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952"/>
              <p:cNvSpPr/>
              <p:nvPr/>
            </p:nvSpPr>
            <p:spPr bwMode="auto">
              <a:xfrm>
                <a:off x="2006" y="2300"/>
                <a:ext cx="29" cy="66"/>
              </a:xfrm>
              <a:custGeom>
                <a:gdLst>
                  <a:gd name="T0" fmla="*/ 4 w 12"/>
                  <a:gd name="T1" fmla="*/ 1 h 28"/>
                  <a:gd name="T2" fmla="*/ 4 w 12"/>
                  <a:gd name="T3" fmla="*/ 0 h 28"/>
                  <a:gd name="T4" fmla="*/ 3 w 12"/>
                  <a:gd name="T5" fmla="*/ 20 h 28"/>
                  <a:gd name="T6" fmla="*/ 12 w 12"/>
                  <a:gd name="T7" fmla="*/ 28 h 28"/>
                  <a:gd name="T8" fmla="*/ 8 w 12"/>
                  <a:gd name="T9" fmla="*/ 14 h 28"/>
                  <a:gd name="T10" fmla="*/ 6 w 12"/>
                  <a:gd name="T11" fmla="*/ 5 h 28"/>
                  <a:gd name="T12" fmla="*/ 4 w 12"/>
                  <a:gd name="T13" fmla="*/ 1 h 28"/>
                  <a:gd name="T14" fmla="*/ 4 w 12"/>
                  <a:gd name="T15" fmla="*/ 1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8">
                    <a:moveTo>
                      <a:pt x="4" y="1"/>
                    </a:moveTo>
                    <a:cubicBezTo>
                      <a:pt x="4" y="1"/>
                      <a:pt x="4" y="1"/>
                      <a:pt x="4" y="0"/>
                    </a:cubicBezTo>
                    <a:cubicBezTo>
                      <a:pt x="1" y="7"/>
                      <a:pt x="0" y="14"/>
                      <a:pt x="3" y="20"/>
                    </a:cubicBezTo>
                    <a:cubicBezTo>
                      <a:pt x="5" y="24"/>
                      <a:pt x="8" y="27"/>
                      <a:pt x="12" y="28"/>
                    </a:cubicBezTo>
                    <a:cubicBezTo>
                      <a:pt x="11" y="23"/>
                      <a:pt x="10" y="18"/>
                      <a:pt x="8" y="14"/>
                    </a:cubicBezTo>
                    <a:cubicBezTo>
                      <a:pt x="7" y="11"/>
                      <a:pt x="6" y="8"/>
                      <a:pt x="6" y="5"/>
                    </a:cubicBezTo>
                    <a:cubicBezTo>
                      <a:pt x="5" y="4"/>
                      <a:pt x="5" y="3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953"/>
              <p:cNvSpPr/>
              <p:nvPr/>
            </p:nvSpPr>
            <p:spPr bwMode="auto">
              <a:xfrm>
                <a:off x="2021" y="2302"/>
                <a:ext cx="28" cy="64"/>
              </a:xfrm>
              <a:custGeom>
                <a:gdLst>
                  <a:gd name="T0" fmla="*/ 10 w 12"/>
                  <a:gd name="T1" fmla="*/ 2 h 27"/>
                  <a:gd name="T2" fmla="*/ 0 w 12"/>
                  <a:gd name="T3" fmla="*/ 1 h 27"/>
                  <a:gd name="T4" fmla="*/ 2 w 12"/>
                  <a:gd name="T5" fmla="*/ 5 h 27"/>
                  <a:gd name="T6" fmla="*/ 4 w 12"/>
                  <a:gd name="T7" fmla="*/ 13 h 27"/>
                  <a:gd name="T8" fmla="*/ 8 w 12"/>
                  <a:gd name="T9" fmla="*/ 27 h 27"/>
                  <a:gd name="T10" fmla="*/ 12 w 12"/>
                  <a:gd name="T11" fmla="*/ 21 h 27"/>
                  <a:gd name="T12" fmla="*/ 9 w 12"/>
                  <a:gd name="T13" fmla="*/ 19 h 27"/>
                  <a:gd name="T14" fmla="*/ 8 w 12"/>
                  <a:gd name="T15" fmla="*/ 6 h 27"/>
                  <a:gd name="T16" fmla="*/ 10 w 12"/>
                  <a:gd name="T17" fmla="*/ 2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7">
                    <a:moveTo>
                      <a:pt x="10" y="2"/>
                    </a:moveTo>
                    <a:cubicBezTo>
                      <a:pt x="7" y="0"/>
                      <a:pt x="3" y="0"/>
                      <a:pt x="0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2" y="8"/>
                      <a:pt x="3" y="10"/>
                      <a:pt x="4" y="13"/>
                    </a:cubicBezTo>
                    <a:cubicBezTo>
                      <a:pt x="5" y="17"/>
                      <a:pt x="6" y="22"/>
                      <a:pt x="8" y="27"/>
                    </a:cubicBezTo>
                    <a:cubicBezTo>
                      <a:pt x="10" y="25"/>
                      <a:pt x="11" y="23"/>
                      <a:pt x="12" y="21"/>
                    </a:cubicBezTo>
                    <a:cubicBezTo>
                      <a:pt x="11" y="21"/>
                      <a:pt x="10" y="20"/>
                      <a:pt x="9" y="19"/>
                    </a:cubicBezTo>
                    <a:cubicBezTo>
                      <a:pt x="6" y="16"/>
                      <a:pt x="5" y="10"/>
                      <a:pt x="8" y="6"/>
                    </a:cubicBezTo>
                    <a:cubicBezTo>
                      <a:pt x="8" y="5"/>
                      <a:pt x="9" y="3"/>
                      <a:pt x="10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954"/>
              <p:cNvSpPr/>
              <p:nvPr/>
            </p:nvSpPr>
            <p:spPr bwMode="auto">
              <a:xfrm>
                <a:off x="2042" y="2355"/>
                <a:ext cx="26" cy="14"/>
              </a:xfrm>
              <a:custGeom>
                <a:gdLst>
                  <a:gd name="T0" fmla="*/ 11 w 11"/>
                  <a:gd name="T1" fmla="*/ 0 h 6"/>
                  <a:gd name="T2" fmla="*/ 5 w 11"/>
                  <a:gd name="T3" fmla="*/ 0 h 6"/>
                  <a:gd name="T4" fmla="*/ 0 w 11"/>
                  <a:gd name="T5" fmla="*/ 6 h 6"/>
                  <a:gd name="T6" fmla="*/ 6 w 11"/>
                  <a:gd name="T7" fmla="*/ 4 h 6"/>
                  <a:gd name="T8" fmla="*/ 11 w 11"/>
                  <a:gd name="T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11" y="0"/>
                    </a:moveTo>
                    <a:cubicBezTo>
                      <a:pt x="9" y="1"/>
                      <a:pt x="7" y="1"/>
                      <a:pt x="5" y="0"/>
                    </a:cubicBezTo>
                    <a:cubicBezTo>
                      <a:pt x="4" y="2"/>
                      <a:pt x="2" y="4"/>
                      <a:pt x="0" y="6"/>
                    </a:cubicBezTo>
                    <a:cubicBezTo>
                      <a:pt x="2" y="6"/>
                      <a:pt x="5" y="5"/>
                      <a:pt x="6" y="4"/>
                    </a:cubicBezTo>
                    <a:cubicBezTo>
                      <a:pt x="8" y="4"/>
                      <a:pt x="11" y="2"/>
                      <a:pt x="11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955"/>
              <p:cNvSpPr/>
              <p:nvPr/>
            </p:nvSpPr>
            <p:spPr bwMode="auto">
              <a:xfrm>
                <a:off x="2018" y="2279"/>
                <a:ext cx="19" cy="21"/>
              </a:xfrm>
              <a:custGeom>
                <a:gdLst>
                  <a:gd name="T0" fmla="*/ 8 w 8"/>
                  <a:gd name="T1" fmla="*/ 0 h 9"/>
                  <a:gd name="T2" fmla="*/ 3 w 8"/>
                  <a:gd name="T3" fmla="*/ 5 h 9"/>
                  <a:gd name="T4" fmla="*/ 0 w 8"/>
                  <a:gd name="T5" fmla="*/ 7 h 9"/>
                  <a:gd name="T6" fmla="*/ 1 w 8"/>
                  <a:gd name="T7" fmla="*/ 9 h 9"/>
                  <a:gd name="T8" fmla="*/ 8 w 8"/>
                  <a:gd name="T9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cubicBezTo>
                      <a:pt x="6" y="1"/>
                      <a:pt x="4" y="3"/>
                      <a:pt x="3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8"/>
                      <a:pt x="0" y="8"/>
                      <a:pt x="1" y="9"/>
                    </a:cubicBezTo>
                    <a:cubicBezTo>
                      <a:pt x="4" y="7"/>
                      <a:pt x="7" y="4"/>
                      <a:pt x="8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956"/>
              <p:cNvSpPr/>
              <p:nvPr/>
            </p:nvSpPr>
            <p:spPr bwMode="auto">
              <a:xfrm>
                <a:off x="2021" y="2476"/>
                <a:ext cx="265" cy="386"/>
              </a:xfrm>
              <a:custGeom>
                <a:gdLst>
                  <a:gd name="T0" fmla="*/ 89 w 112"/>
                  <a:gd name="T1" fmla="*/ 64 h 163"/>
                  <a:gd name="T2" fmla="*/ 91 w 112"/>
                  <a:gd name="T3" fmla="*/ 44 h 163"/>
                  <a:gd name="T4" fmla="*/ 95 w 112"/>
                  <a:gd name="T5" fmla="*/ 26 h 163"/>
                  <a:gd name="T6" fmla="*/ 103 w 112"/>
                  <a:gd name="T7" fmla="*/ 9 h 163"/>
                  <a:gd name="T8" fmla="*/ 112 w 112"/>
                  <a:gd name="T9" fmla="*/ 0 h 163"/>
                  <a:gd name="T10" fmla="*/ 74 w 112"/>
                  <a:gd name="T11" fmla="*/ 6 h 163"/>
                  <a:gd name="T12" fmla="*/ 55 w 112"/>
                  <a:gd name="T13" fmla="*/ 14 h 163"/>
                  <a:gd name="T14" fmla="*/ 39 w 112"/>
                  <a:gd name="T15" fmla="*/ 24 h 163"/>
                  <a:gd name="T16" fmla="*/ 41 w 112"/>
                  <a:gd name="T17" fmla="*/ 33 h 163"/>
                  <a:gd name="T18" fmla="*/ 52 w 112"/>
                  <a:gd name="T19" fmla="*/ 25 h 163"/>
                  <a:gd name="T20" fmla="*/ 55 w 112"/>
                  <a:gd name="T21" fmla="*/ 23 h 163"/>
                  <a:gd name="T22" fmla="*/ 55 w 112"/>
                  <a:gd name="T23" fmla="*/ 23 h 163"/>
                  <a:gd name="T24" fmla="*/ 65 w 112"/>
                  <a:gd name="T25" fmla="*/ 17 h 163"/>
                  <a:gd name="T26" fmla="*/ 79 w 112"/>
                  <a:gd name="T27" fmla="*/ 11 h 163"/>
                  <a:gd name="T28" fmla="*/ 92 w 112"/>
                  <a:gd name="T29" fmla="*/ 9 h 163"/>
                  <a:gd name="T30" fmla="*/ 93 w 112"/>
                  <a:gd name="T31" fmla="*/ 10 h 163"/>
                  <a:gd name="T32" fmla="*/ 93 w 112"/>
                  <a:gd name="T33" fmla="*/ 11 h 163"/>
                  <a:gd name="T34" fmla="*/ 89 w 112"/>
                  <a:gd name="T35" fmla="*/ 21 h 163"/>
                  <a:gd name="T36" fmla="*/ 87 w 112"/>
                  <a:gd name="T37" fmla="*/ 34 h 163"/>
                  <a:gd name="T38" fmla="*/ 85 w 112"/>
                  <a:gd name="T39" fmla="*/ 59 h 163"/>
                  <a:gd name="T40" fmla="*/ 75 w 112"/>
                  <a:gd name="T41" fmla="*/ 97 h 163"/>
                  <a:gd name="T42" fmla="*/ 57 w 112"/>
                  <a:gd name="T43" fmla="*/ 127 h 163"/>
                  <a:gd name="T44" fmla="*/ 32 w 112"/>
                  <a:gd name="T45" fmla="*/ 148 h 163"/>
                  <a:gd name="T46" fmla="*/ 17 w 112"/>
                  <a:gd name="T47" fmla="*/ 155 h 163"/>
                  <a:gd name="T48" fmla="*/ 1 w 112"/>
                  <a:gd name="T49" fmla="*/ 161 h 163"/>
                  <a:gd name="T50" fmla="*/ 0 w 112"/>
                  <a:gd name="T51" fmla="*/ 161 h 163"/>
                  <a:gd name="T52" fmla="*/ 6 w 112"/>
                  <a:gd name="T53" fmla="*/ 163 h 163"/>
                  <a:gd name="T54" fmla="*/ 7 w 112"/>
                  <a:gd name="T55" fmla="*/ 163 h 163"/>
                  <a:gd name="T56" fmla="*/ 14 w 112"/>
                  <a:gd name="T57" fmla="*/ 161 h 163"/>
                  <a:gd name="T58" fmla="*/ 19 w 112"/>
                  <a:gd name="T59" fmla="*/ 159 h 163"/>
                  <a:gd name="T60" fmla="*/ 33 w 112"/>
                  <a:gd name="T61" fmla="*/ 153 h 163"/>
                  <a:gd name="T62" fmla="*/ 45 w 112"/>
                  <a:gd name="T63" fmla="*/ 145 h 163"/>
                  <a:gd name="T64" fmla="*/ 46 w 112"/>
                  <a:gd name="T65" fmla="*/ 145 h 163"/>
                  <a:gd name="T66" fmla="*/ 47 w 112"/>
                  <a:gd name="T67" fmla="*/ 144 h 163"/>
                  <a:gd name="T68" fmla="*/ 47 w 112"/>
                  <a:gd name="T69" fmla="*/ 144 h 163"/>
                  <a:gd name="T70" fmla="*/ 57 w 112"/>
                  <a:gd name="T71" fmla="*/ 136 h 163"/>
                  <a:gd name="T72" fmla="*/ 78 w 112"/>
                  <a:gd name="T73" fmla="*/ 104 h 163"/>
                  <a:gd name="T74" fmla="*/ 89 w 112"/>
                  <a:gd name="T75" fmla="*/ 64 h 1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2" h="163">
                    <a:moveTo>
                      <a:pt x="89" y="64"/>
                    </a:moveTo>
                    <a:cubicBezTo>
                      <a:pt x="90" y="58"/>
                      <a:pt x="90" y="51"/>
                      <a:pt x="91" y="44"/>
                    </a:cubicBezTo>
                    <a:cubicBezTo>
                      <a:pt x="92" y="38"/>
                      <a:pt x="93" y="32"/>
                      <a:pt x="95" y="26"/>
                    </a:cubicBezTo>
                    <a:cubicBezTo>
                      <a:pt x="97" y="20"/>
                      <a:pt x="99" y="14"/>
                      <a:pt x="103" y="9"/>
                    </a:cubicBezTo>
                    <a:cubicBezTo>
                      <a:pt x="105" y="6"/>
                      <a:pt x="108" y="2"/>
                      <a:pt x="112" y="0"/>
                    </a:cubicBezTo>
                    <a:cubicBezTo>
                      <a:pt x="99" y="1"/>
                      <a:pt x="86" y="2"/>
                      <a:pt x="74" y="6"/>
                    </a:cubicBezTo>
                    <a:cubicBezTo>
                      <a:pt x="68" y="8"/>
                      <a:pt x="61" y="11"/>
                      <a:pt x="55" y="14"/>
                    </a:cubicBezTo>
                    <a:cubicBezTo>
                      <a:pt x="49" y="17"/>
                      <a:pt x="44" y="20"/>
                      <a:pt x="39" y="24"/>
                    </a:cubicBezTo>
                    <a:cubicBezTo>
                      <a:pt x="41" y="27"/>
                      <a:pt x="41" y="30"/>
                      <a:pt x="41" y="33"/>
                    </a:cubicBezTo>
                    <a:cubicBezTo>
                      <a:pt x="45" y="30"/>
                      <a:pt x="48" y="27"/>
                      <a:pt x="52" y="25"/>
                    </a:cubicBezTo>
                    <a:cubicBezTo>
                      <a:pt x="53" y="24"/>
                      <a:pt x="54" y="24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8" y="21"/>
                      <a:pt x="61" y="19"/>
                      <a:pt x="65" y="17"/>
                    </a:cubicBezTo>
                    <a:cubicBezTo>
                      <a:pt x="70" y="15"/>
                      <a:pt x="74" y="13"/>
                      <a:pt x="79" y="11"/>
                    </a:cubicBezTo>
                    <a:cubicBezTo>
                      <a:pt x="84" y="10"/>
                      <a:pt x="88" y="9"/>
                      <a:pt x="92" y="9"/>
                    </a:cubicBezTo>
                    <a:cubicBezTo>
                      <a:pt x="93" y="9"/>
                      <a:pt x="93" y="10"/>
                      <a:pt x="93" y="10"/>
                    </a:cubicBezTo>
                    <a:cubicBezTo>
                      <a:pt x="93" y="10"/>
                      <a:pt x="93" y="10"/>
                      <a:pt x="93" y="11"/>
                    </a:cubicBezTo>
                    <a:cubicBezTo>
                      <a:pt x="90" y="13"/>
                      <a:pt x="90" y="17"/>
                      <a:pt x="89" y="21"/>
                    </a:cubicBezTo>
                    <a:cubicBezTo>
                      <a:pt x="88" y="25"/>
                      <a:pt x="87" y="29"/>
                      <a:pt x="87" y="34"/>
                    </a:cubicBezTo>
                    <a:cubicBezTo>
                      <a:pt x="86" y="42"/>
                      <a:pt x="86" y="50"/>
                      <a:pt x="85" y="59"/>
                    </a:cubicBezTo>
                    <a:cubicBezTo>
                      <a:pt x="83" y="72"/>
                      <a:pt x="80" y="84"/>
                      <a:pt x="75" y="97"/>
                    </a:cubicBezTo>
                    <a:cubicBezTo>
                      <a:pt x="70" y="108"/>
                      <a:pt x="65" y="118"/>
                      <a:pt x="57" y="127"/>
                    </a:cubicBezTo>
                    <a:cubicBezTo>
                      <a:pt x="50" y="135"/>
                      <a:pt x="41" y="142"/>
                      <a:pt x="32" y="148"/>
                    </a:cubicBezTo>
                    <a:cubicBezTo>
                      <a:pt x="27" y="151"/>
                      <a:pt x="22" y="153"/>
                      <a:pt x="17" y="155"/>
                    </a:cubicBezTo>
                    <a:cubicBezTo>
                      <a:pt x="12" y="157"/>
                      <a:pt x="6" y="159"/>
                      <a:pt x="1" y="161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3" y="161"/>
                      <a:pt x="5" y="162"/>
                      <a:pt x="6" y="163"/>
                    </a:cubicBezTo>
                    <a:cubicBezTo>
                      <a:pt x="7" y="163"/>
                      <a:pt x="7" y="163"/>
                      <a:pt x="7" y="163"/>
                    </a:cubicBezTo>
                    <a:cubicBezTo>
                      <a:pt x="9" y="163"/>
                      <a:pt x="12" y="162"/>
                      <a:pt x="14" y="161"/>
                    </a:cubicBezTo>
                    <a:cubicBezTo>
                      <a:pt x="16" y="160"/>
                      <a:pt x="18" y="159"/>
                      <a:pt x="19" y="159"/>
                    </a:cubicBezTo>
                    <a:cubicBezTo>
                      <a:pt x="24" y="157"/>
                      <a:pt x="29" y="155"/>
                      <a:pt x="33" y="153"/>
                    </a:cubicBezTo>
                    <a:cubicBezTo>
                      <a:pt x="37" y="150"/>
                      <a:pt x="41" y="148"/>
                      <a:pt x="45" y="145"/>
                    </a:cubicBezTo>
                    <a:cubicBezTo>
                      <a:pt x="45" y="145"/>
                      <a:pt x="45" y="145"/>
                      <a:pt x="46" y="145"/>
                    </a:cubicBezTo>
                    <a:cubicBezTo>
                      <a:pt x="46" y="145"/>
                      <a:pt x="46" y="144"/>
                      <a:pt x="47" y="144"/>
                    </a:cubicBezTo>
                    <a:cubicBezTo>
                      <a:pt x="47" y="144"/>
                      <a:pt x="47" y="144"/>
                      <a:pt x="47" y="144"/>
                    </a:cubicBezTo>
                    <a:cubicBezTo>
                      <a:pt x="50" y="141"/>
                      <a:pt x="54" y="139"/>
                      <a:pt x="57" y="136"/>
                    </a:cubicBezTo>
                    <a:cubicBezTo>
                      <a:pt x="66" y="127"/>
                      <a:pt x="73" y="115"/>
                      <a:pt x="78" y="104"/>
                    </a:cubicBezTo>
                    <a:cubicBezTo>
                      <a:pt x="83" y="91"/>
                      <a:pt x="86" y="78"/>
                      <a:pt x="89" y="6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957"/>
              <p:cNvSpPr/>
              <p:nvPr/>
            </p:nvSpPr>
            <p:spPr bwMode="auto">
              <a:xfrm>
                <a:off x="2103" y="2350"/>
                <a:ext cx="95" cy="180"/>
              </a:xfrm>
              <a:custGeom>
                <a:gdLst>
                  <a:gd name="T0" fmla="*/ 34 w 40"/>
                  <a:gd name="T1" fmla="*/ 3 h 76"/>
                  <a:gd name="T2" fmla="*/ 24 w 40"/>
                  <a:gd name="T3" fmla="*/ 10 h 76"/>
                  <a:gd name="T4" fmla="*/ 19 w 40"/>
                  <a:gd name="T5" fmla="*/ 33 h 76"/>
                  <a:gd name="T6" fmla="*/ 8 w 40"/>
                  <a:gd name="T7" fmla="*/ 53 h 76"/>
                  <a:gd name="T8" fmla="*/ 8 w 40"/>
                  <a:gd name="T9" fmla="*/ 53 h 76"/>
                  <a:gd name="T10" fmla="*/ 8 w 40"/>
                  <a:gd name="T11" fmla="*/ 53 h 76"/>
                  <a:gd name="T12" fmla="*/ 0 w 40"/>
                  <a:gd name="T13" fmla="*/ 72 h 76"/>
                  <a:gd name="T14" fmla="*/ 3 w 40"/>
                  <a:gd name="T15" fmla="*/ 76 h 76"/>
                  <a:gd name="T16" fmla="*/ 8 w 40"/>
                  <a:gd name="T17" fmla="*/ 72 h 76"/>
                  <a:gd name="T18" fmla="*/ 9 w 40"/>
                  <a:gd name="T19" fmla="*/ 72 h 76"/>
                  <a:gd name="T20" fmla="*/ 22 w 40"/>
                  <a:gd name="T21" fmla="*/ 58 h 76"/>
                  <a:gd name="T22" fmla="*/ 32 w 40"/>
                  <a:gd name="T23" fmla="*/ 40 h 76"/>
                  <a:gd name="T24" fmla="*/ 38 w 40"/>
                  <a:gd name="T25" fmla="*/ 19 h 76"/>
                  <a:gd name="T26" fmla="*/ 40 w 40"/>
                  <a:gd name="T27" fmla="*/ 8 h 76"/>
                  <a:gd name="T28" fmla="*/ 39 w 40"/>
                  <a:gd name="T29" fmla="*/ 0 h 76"/>
                  <a:gd name="T30" fmla="*/ 34 w 40"/>
                  <a:gd name="T31" fmla="*/ 3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76">
                    <a:moveTo>
                      <a:pt x="34" y="3"/>
                    </a:moveTo>
                    <a:cubicBezTo>
                      <a:pt x="30" y="5"/>
                      <a:pt x="27" y="8"/>
                      <a:pt x="24" y="10"/>
                    </a:cubicBezTo>
                    <a:cubicBezTo>
                      <a:pt x="24" y="18"/>
                      <a:pt x="21" y="26"/>
                      <a:pt x="19" y="33"/>
                    </a:cubicBezTo>
                    <a:cubicBezTo>
                      <a:pt x="17" y="40"/>
                      <a:pt x="13" y="47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60"/>
                      <a:pt x="6" y="68"/>
                      <a:pt x="0" y="72"/>
                    </a:cubicBezTo>
                    <a:cubicBezTo>
                      <a:pt x="1" y="73"/>
                      <a:pt x="2" y="74"/>
                      <a:pt x="3" y="76"/>
                    </a:cubicBezTo>
                    <a:cubicBezTo>
                      <a:pt x="5" y="74"/>
                      <a:pt x="7" y="73"/>
                      <a:pt x="8" y="72"/>
                    </a:cubicBezTo>
                    <a:cubicBezTo>
                      <a:pt x="8" y="72"/>
                      <a:pt x="8" y="72"/>
                      <a:pt x="9" y="72"/>
                    </a:cubicBezTo>
                    <a:cubicBezTo>
                      <a:pt x="14" y="68"/>
                      <a:pt x="18" y="63"/>
                      <a:pt x="22" y="58"/>
                    </a:cubicBezTo>
                    <a:cubicBezTo>
                      <a:pt x="26" y="52"/>
                      <a:pt x="30" y="47"/>
                      <a:pt x="32" y="40"/>
                    </a:cubicBezTo>
                    <a:cubicBezTo>
                      <a:pt x="35" y="33"/>
                      <a:pt x="37" y="26"/>
                      <a:pt x="38" y="19"/>
                    </a:cubicBezTo>
                    <a:cubicBezTo>
                      <a:pt x="39" y="16"/>
                      <a:pt x="40" y="12"/>
                      <a:pt x="40" y="8"/>
                    </a:cubicBezTo>
                    <a:cubicBezTo>
                      <a:pt x="40" y="5"/>
                      <a:pt x="39" y="3"/>
                      <a:pt x="39" y="0"/>
                    </a:cubicBezTo>
                    <a:cubicBezTo>
                      <a:pt x="37" y="1"/>
                      <a:pt x="36" y="2"/>
                      <a:pt x="34" y="3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958"/>
              <p:cNvSpPr/>
              <p:nvPr/>
            </p:nvSpPr>
            <p:spPr bwMode="auto">
              <a:xfrm>
                <a:off x="2028" y="2272"/>
                <a:ext cx="38" cy="33"/>
              </a:xfrm>
              <a:custGeom>
                <a:gdLst>
                  <a:gd name="T0" fmla="*/ 16 w 16"/>
                  <a:gd name="T1" fmla="*/ 10 h 14"/>
                  <a:gd name="T2" fmla="*/ 11 w 16"/>
                  <a:gd name="T3" fmla="*/ 7 h 14"/>
                  <a:gd name="T4" fmla="*/ 11 w 16"/>
                  <a:gd name="T5" fmla="*/ 5 h 14"/>
                  <a:gd name="T6" fmla="*/ 14 w 16"/>
                  <a:gd name="T7" fmla="*/ 0 h 14"/>
                  <a:gd name="T8" fmla="*/ 5 w 16"/>
                  <a:gd name="T9" fmla="*/ 3 h 14"/>
                  <a:gd name="T10" fmla="*/ 0 w 16"/>
                  <a:gd name="T11" fmla="*/ 12 h 14"/>
                  <a:gd name="T12" fmla="*/ 8 w 16"/>
                  <a:gd name="T13" fmla="*/ 14 h 14"/>
                  <a:gd name="T14" fmla="*/ 16 w 16"/>
                  <a:gd name="T15" fmla="*/ 1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6" y="10"/>
                    </a:moveTo>
                    <a:cubicBezTo>
                      <a:pt x="14" y="8"/>
                      <a:pt x="13" y="7"/>
                      <a:pt x="11" y="7"/>
                    </a:cubicBezTo>
                    <a:cubicBezTo>
                      <a:pt x="10" y="6"/>
                      <a:pt x="10" y="5"/>
                      <a:pt x="11" y="5"/>
                    </a:cubicBezTo>
                    <a:cubicBezTo>
                      <a:pt x="12" y="4"/>
                      <a:pt x="13" y="2"/>
                      <a:pt x="14" y="0"/>
                    </a:cubicBezTo>
                    <a:cubicBezTo>
                      <a:pt x="11" y="0"/>
                      <a:pt x="8" y="1"/>
                      <a:pt x="5" y="3"/>
                    </a:cubicBezTo>
                    <a:cubicBezTo>
                      <a:pt x="5" y="6"/>
                      <a:pt x="3" y="9"/>
                      <a:pt x="0" y="12"/>
                    </a:cubicBezTo>
                    <a:cubicBezTo>
                      <a:pt x="3" y="12"/>
                      <a:pt x="6" y="13"/>
                      <a:pt x="8" y="14"/>
                    </a:cubicBezTo>
                    <a:cubicBezTo>
                      <a:pt x="10" y="12"/>
                      <a:pt x="13" y="10"/>
                      <a:pt x="16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959"/>
              <p:cNvSpPr/>
              <p:nvPr/>
            </p:nvSpPr>
            <p:spPr bwMode="auto">
              <a:xfrm>
                <a:off x="2094" y="2312"/>
                <a:ext cx="215" cy="126"/>
              </a:xfrm>
              <a:custGeom>
                <a:gdLst>
                  <a:gd name="T0" fmla="*/ 18 w 91"/>
                  <a:gd name="T1" fmla="*/ 15 h 53"/>
                  <a:gd name="T2" fmla="*/ 4 w 91"/>
                  <a:gd name="T3" fmla="*/ 29 h 53"/>
                  <a:gd name="T4" fmla="*/ 6 w 91"/>
                  <a:gd name="T5" fmla="*/ 38 h 53"/>
                  <a:gd name="T6" fmla="*/ 0 w 91"/>
                  <a:gd name="T7" fmla="*/ 51 h 53"/>
                  <a:gd name="T8" fmla="*/ 1 w 91"/>
                  <a:gd name="T9" fmla="*/ 51 h 53"/>
                  <a:gd name="T10" fmla="*/ 1 w 91"/>
                  <a:gd name="T11" fmla="*/ 51 h 53"/>
                  <a:gd name="T12" fmla="*/ 7 w 91"/>
                  <a:gd name="T13" fmla="*/ 45 h 53"/>
                  <a:gd name="T14" fmla="*/ 13 w 91"/>
                  <a:gd name="T15" fmla="*/ 39 h 53"/>
                  <a:gd name="T16" fmla="*/ 22 w 91"/>
                  <a:gd name="T17" fmla="*/ 30 h 53"/>
                  <a:gd name="T18" fmla="*/ 44 w 91"/>
                  <a:gd name="T19" fmla="*/ 14 h 53"/>
                  <a:gd name="T20" fmla="*/ 69 w 91"/>
                  <a:gd name="T21" fmla="*/ 15 h 53"/>
                  <a:gd name="T22" fmla="*/ 77 w 91"/>
                  <a:gd name="T23" fmla="*/ 25 h 53"/>
                  <a:gd name="T24" fmla="*/ 77 w 91"/>
                  <a:gd name="T25" fmla="*/ 31 h 53"/>
                  <a:gd name="T26" fmla="*/ 74 w 91"/>
                  <a:gd name="T27" fmla="*/ 34 h 53"/>
                  <a:gd name="T28" fmla="*/ 73 w 91"/>
                  <a:gd name="T29" fmla="*/ 33 h 53"/>
                  <a:gd name="T30" fmla="*/ 60 w 91"/>
                  <a:gd name="T31" fmla="*/ 27 h 53"/>
                  <a:gd name="T32" fmla="*/ 54 w 91"/>
                  <a:gd name="T33" fmla="*/ 39 h 53"/>
                  <a:gd name="T34" fmla="*/ 76 w 91"/>
                  <a:gd name="T35" fmla="*/ 49 h 53"/>
                  <a:gd name="T36" fmla="*/ 90 w 91"/>
                  <a:gd name="T37" fmla="*/ 25 h 53"/>
                  <a:gd name="T38" fmla="*/ 69 w 91"/>
                  <a:gd name="T39" fmla="*/ 3 h 53"/>
                  <a:gd name="T40" fmla="*/ 51 w 91"/>
                  <a:gd name="T41" fmla="*/ 0 h 53"/>
                  <a:gd name="T42" fmla="*/ 34 w 91"/>
                  <a:gd name="T43" fmla="*/ 5 h 53"/>
                  <a:gd name="T44" fmla="*/ 18 w 91"/>
                  <a:gd name="T45" fmla="*/ 15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1" h="52">
                    <a:moveTo>
                      <a:pt x="18" y="15"/>
                    </a:moveTo>
                    <a:cubicBezTo>
                      <a:pt x="13" y="19"/>
                      <a:pt x="9" y="24"/>
                      <a:pt x="4" y="29"/>
                    </a:cubicBezTo>
                    <a:cubicBezTo>
                      <a:pt x="6" y="32"/>
                      <a:pt x="6" y="35"/>
                      <a:pt x="6" y="38"/>
                    </a:cubicBezTo>
                    <a:cubicBezTo>
                      <a:pt x="5" y="43"/>
                      <a:pt x="4" y="48"/>
                      <a:pt x="0" y="51"/>
                    </a:cubicBezTo>
                    <a:cubicBezTo>
                      <a:pt x="0" y="51"/>
                      <a:pt x="1" y="51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3" y="50"/>
                      <a:pt x="5" y="47"/>
                      <a:pt x="7" y="45"/>
                    </a:cubicBezTo>
                    <a:cubicBezTo>
                      <a:pt x="9" y="43"/>
                      <a:pt x="11" y="41"/>
                      <a:pt x="13" y="39"/>
                    </a:cubicBezTo>
                    <a:cubicBezTo>
                      <a:pt x="16" y="36"/>
                      <a:pt x="19" y="33"/>
                      <a:pt x="22" y="30"/>
                    </a:cubicBezTo>
                    <a:cubicBezTo>
                      <a:pt x="28" y="23"/>
                      <a:pt x="35" y="17"/>
                      <a:pt x="44" y="14"/>
                    </a:cubicBezTo>
                    <a:cubicBezTo>
                      <a:pt x="52" y="11"/>
                      <a:pt x="61" y="11"/>
                      <a:pt x="69" y="15"/>
                    </a:cubicBezTo>
                    <a:cubicBezTo>
                      <a:pt x="73" y="17"/>
                      <a:pt x="76" y="20"/>
                      <a:pt x="77" y="25"/>
                    </a:cubicBezTo>
                    <a:cubicBezTo>
                      <a:pt x="78" y="27"/>
                      <a:pt x="78" y="29"/>
                      <a:pt x="77" y="31"/>
                    </a:cubicBezTo>
                    <a:cubicBezTo>
                      <a:pt x="76" y="33"/>
                      <a:pt x="75" y="34"/>
                      <a:pt x="74" y="34"/>
                    </a:cubicBezTo>
                    <a:cubicBezTo>
                      <a:pt x="73" y="34"/>
                      <a:pt x="73" y="34"/>
                      <a:pt x="73" y="33"/>
                    </a:cubicBezTo>
                    <a:cubicBezTo>
                      <a:pt x="71" y="28"/>
                      <a:pt x="65" y="24"/>
                      <a:pt x="60" y="27"/>
                    </a:cubicBezTo>
                    <a:cubicBezTo>
                      <a:pt x="56" y="29"/>
                      <a:pt x="54" y="34"/>
                      <a:pt x="54" y="39"/>
                    </a:cubicBezTo>
                    <a:cubicBezTo>
                      <a:pt x="56" y="48"/>
                      <a:pt x="67" y="53"/>
                      <a:pt x="76" y="49"/>
                    </a:cubicBezTo>
                    <a:cubicBezTo>
                      <a:pt x="85" y="45"/>
                      <a:pt x="91" y="35"/>
                      <a:pt x="90" y="25"/>
                    </a:cubicBezTo>
                    <a:cubicBezTo>
                      <a:pt x="88" y="14"/>
                      <a:pt x="79" y="6"/>
                      <a:pt x="69" y="3"/>
                    </a:cubicBezTo>
                    <a:cubicBezTo>
                      <a:pt x="63" y="1"/>
                      <a:pt x="57" y="0"/>
                      <a:pt x="51" y="0"/>
                    </a:cubicBezTo>
                    <a:cubicBezTo>
                      <a:pt x="45" y="1"/>
                      <a:pt x="39" y="2"/>
                      <a:pt x="34" y="5"/>
                    </a:cubicBezTo>
                    <a:cubicBezTo>
                      <a:pt x="28" y="7"/>
                      <a:pt x="23" y="11"/>
                      <a:pt x="18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960"/>
              <p:cNvSpPr/>
              <p:nvPr/>
            </p:nvSpPr>
            <p:spPr bwMode="auto">
              <a:xfrm>
                <a:off x="2047" y="1664"/>
                <a:ext cx="355" cy="330"/>
              </a:xfrm>
              <a:custGeom>
                <a:gdLst>
                  <a:gd name="T0" fmla="*/ 23 w 150"/>
                  <a:gd name="T1" fmla="*/ 17 h 139"/>
                  <a:gd name="T2" fmla="*/ 15 w 150"/>
                  <a:gd name="T3" fmla="*/ 38 h 139"/>
                  <a:gd name="T4" fmla="*/ 1 w 150"/>
                  <a:gd name="T5" fmla="*/ 57 h 139"/>
                  <a:gd name="T6" fmla="*/ 9 w 150"/>
                  <a:gd name="T7" fmla="*/ 74 h 139"/>
                  <a:gd name="T8" fmla="*/ 20 w 150"/>
                  <a:gd name="T9" fmla="*/ 105 h 139"/>
                  <a:gd name="T10" fmla="*/ 28 w 150"/>
                  <a:gd name="T11" fmla="*/ 126 h 139"/>
                  <a:gd name="T12" fmla="*/ 48 w 150"/>
                  <a:gd name="T13" fmla="*/ 127 h 139"/>
                  <a:gd name="T14" fmla="*/ 71 w 150"/>
                  <a:gd name="T15" fmla="*/ 139 h 139"/>
                  <a:gd name="T16" fmla="*/ 82 w 150"/>
                  <a:gd name="T17" fmla="*/ 132 h 139"/>
                  <a:gd name="T18" fmla="*/ 82 w 150"/>
                  <a:gd name="T19" fmla="*/ 132 h 139"/>
                  <a:gd name="T20" fmla="*/ 84 w 150"/>
                  <a:gd name="T21" fmla="*/ 132 h 139"/>
                  <a:gd name="T22" fmla="*/ 96 w 150"/>
                  <a:gd name="T23" fmla="*/ 137 h 139"/>
                  <a:gd name="T24" fmla="*/ 119 w 150"/>
                  <a:gd name="T25" fmla="*/ 114 h 139"/>
                  <a:gd name="T26" fmla="*/ 140 w 150"/>
                  <a:gd name="T27" fmla="*/ 99 h 139"/>
                  <a:gd name="T28" fmla="*/ 137 w 150"/>
                  <a:gd name="T29" fmla="*/ 77 h 139"/>
                  <a:gd name="T30" fmla="*/ 135 w 150"/>
                  <a:gd name="T31" fmla="*/ 45 h 139"/>
                  <a:gd name="T32" fmla="*/ 135 w 150"/>
                  <a:gd name="T33" fmla="*/ 43 h 139"/>
                  <a:gd name="T34" fmla="*/ 115 w 150"/>
                  <a:gd name="T35" fmla="*/ 20 h 139"/>
                  <a:gd name="T36" fmla="*/ 91 w 150"/>
                  <a:gd name="T37" fmla="*/ 1 h 139"/>
                  <a:gd name="T38" fmla="*/ 105 w 150"/>
                  <a:gd name="T39" fmla="*/ 17 h 139"/>
                  <a:gd name="T40" fmla="*/ 114 w 150"/>
                  <a:gd name="T41" fmla="*/ 24 h 139"/>
                  <a:gd name="T42" fmla="*/ 128 w 150"/>
                  <a:gd name="T43" fmla="*/ 40 h 139"/>
                  <a:gd name="T44" fmla="*/ 132 w 150"/>
                  <a:gd name="T45" fmla="*/ 50 h 139"/>
                  <a:gd name="T46" fmla="*/ 135 w 150"/>
                  <a:gd name="T47" fmla="*/ 72 h 139"/>
                  <a:gd name="T48" fmla="*/ 133 w 150"/>
                  <a:gd name="T49" fmla="*/ 84 h 139"/>
                  <a:gd name="T50" fmla="*/ 122 w 150"/>
                  <a:gd name="T51" fmla="*/ 106 h 139"/>
                  <a:gd name="T52" fmla="*/ 110 w 150"/>
                  <a:gd name="T53" fmla="*/ 105 h 139"/>
                  <a:gd name="T54" fmla="*/ 94 w 150"/>
                  <a:gd name="T55" fmla="*/ 128 h 139"/>
                  <a:gd name="T56" fmla="*/ 81 w 150"/>
                  <a:gd name="T57" fmla="*/ 123 h 139"/>
                  <a:gd name="T58" fmla="*/ 65 w 150"/>
                  <a:gd name="T59" fmla="*/ 131 h 139"/>
                  <a:gd name="T60" fmla="*/ 52 w 150"/>
                  <a:gd name="T61" fmla="*/ 116 h 139"/>
                  <a:gd name="T62" fmla="*/ 32 w 150"/>
                  <a:gd name="T63" fmla="*/ 117 h 139"/>
                  <a:gd name="T64" fmla="*/ 29 w 150"/>
                  <a:gd name="T65" fmla="*/ 100 h 139"/>
                  <a:gd name="T66" fmla="*/ 14 w 150"/>
                  <a:gd name="T67" fmla="*/ 94 h 139"/>
                  <a:gd name="T68" fmla="*/ 17 w 150"/>
                  <a:gd name="T69" fmla="*/ 76 h 139"/>
                  <a:gd name="T70" fmla="*/ 9 w 150"/>
                  <a:gd name="T71" fmla="*/ 57 h 139"/>
                  <a:gd name="T72" fmla="*/ 21 w 150"/>
                  <a:gd name="T73" fmla="*/ 35 h 139"/>
                  <a:gd name="T74" fmla="*/ 43 w 150"/>
                  <a:gd name="T75" fmla="*/ 26 h 139"/>
                  <a:gd name="T76" fmla="*/ 39 w 150"/>
                  <a:gd name="T77" fmla="*/ 10 h 139"/>
                  <a:gd name="T78" fmla="*/ 37 w 150"/>
                  <a:gd name="T79" fmla="*/ 15 h 1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0" h="139">
                    <a:moveTo>
                      <a:pt x="35" y="16"/>
                    </a:moveTo>
                    <a:cubicBezTo>
                      <a:pt x="31" y="15"/>
                      <a:pt x="27" y="15"/>
                      <a:pt x="23" y="17"/>
                    </a:cubicBezTo>
                    <a:cubicBezTo>
                      <a:pt x="19" y="20"/>
                      <a:pt x="16" y="23"/>
                      <a:pt x="15" y="28"/>
                    </a:cubicBezTo>
                    <a:cubicBezTo>
                      <a:pt x="14" y="31"/>
                      <a:pt x="13" y="35"/>
                      <a:pt x="15" y="38"/>
                    </a:cubicBezTo>
                    <a:cubicBezTo>
                      <a:pt x="15" y="39"/>
                      <a:pt x="15" y="39"/>
                      <a:pt x="14" y="40"/>
                    </a:cubicBezTo>
                    <a:cubicBezTo>
                      <a:pt x="7" y="43"/>
                      <a:pt x="2" y="49"/>
                      <a:pt x="1" y="57"/>
                    </a:cubicBezTo>
                    <a:cubicBezTo>
                      <a:pt x="0" y="63"/>
                      <a:pt x="2" y="70"/>
                      <a:pt x="8" y="73"/>
                    </a:cubicBezTo>
                    <a:cubicBezTo>
                      <a:pt x="9" y="73"/>
                      <a:pt x="9" y="74"/>
                      <a:pt x="9" y="74"/>
                    </a:cubicBezTo>
                    <a:cubicBezTo>
                      <a:pt x="5" y="80"/>
                      <a:pt x="3" y="87"/>
                      <a:pt x="6" y="94"/>
                    </a:cubicBezTo>
                    <a:cubicBezTo>
                      <a:pt x="8" y="100"/>
                      <a:pt x="14" y="105"/>
                      <a:pt x="20" y="105"/>
                    </a:cubicBezTo>
                    <a:cubicBezTo>
                      <a:pt x="21" y="105"/>
                      <a:pt x="21" y="106"/>
                      <a:pt x="21" y="106"/>
                    </a:cubicBezTo>
                    <a:cubicBezTo>
                      <a:pt x="19" y="113"/>
                      <a:pt x="21" y="122"/>
                      <a:pt x="28" y="126"/>
                    </a:cubicBezTo>
                    <a:cubicBezTo>
                      <a:pt x="33" y="129"/>
                      <a:pt x="41" y="131"/>
                      <a:pt x="46" y="127"/>
                    </a:cubicBezTo>
                    <a:cubicBezTo>
                      <a:pt x="47" y="126"/>
                      <a:pt x="48" y="127"/>
                      <a:pt x="48" y="127"/>
                    </a:cubicBezTo>
                    <a:cubicBezTo>
                      <a:pt x="50" y="135"/>
                      <a:pt x="58" y="139"/>
                      <a:pt x="66" y="139"/>
                    </a:cubicBezTo>
                    <a:cubicBezTo>
                      <a:pt x="67" y="139"/>
                      <a:pt x="69" y="139"/>
                      <a:pt x="71" y="139"/>
                    </a:cubicBezTo>
                    <a:cubicBezTo>
                      <a:pt x="74" y="138"/>
                      <a:pt x="77" y="137"/>
                      <a:pt x="80" y="135"/>
                    </a:cubicBezTo>
                    <a:cubicBezTo>
                      <a:pt x="81" y="134"/>
                      <a:pt x="82" y="133"/>
                      <a:pt x="82" y="132"/>
                    </a:cubicBezTo>
                    <a:cubicBezTo>
                      <a:pt x="82" y="132"/>
                      <a:pt x="82" y="132"/>
                      <a:pt x="82" y="132"/>
                    </a:cubicBezTo>
                    <a:cubicBezTo>
                      <a:pt x="82" y="132"/>
                      <a:pt x="82" y="132"/>
                      <a:pt x="82" y="132"/>
                    </a:cubicBezTo>
                    <a:cubicBezTo>
                      <a:pt x="83" y="131"/>
                      <a:pt x="83" y="131"/>
                      <a:pt x="83" y="131"/>
                    </a:cubicBezTo>
                    <a:cubicBezTo>
                      <a:pt x="84" y="131"/>
                      <a:pt x="84" y="131"/>
                      <a:pt x="84" y="132"/>
                    </a:cubicBezTo>
                    <a:cubicBezTo>
                      <a:pt x="85" y="134"/>
                      <a:pt x="88" y="135"/>
                      <a:pt x="91" y="136"/>
                    </a:cubicBezTo>
                    <a:cubicBezTo>
                      <a:pt x="92" y="136"/>
                      <a:pt x="94" y="137"/>
                      <a:pt x="96" y="137"/>
                    </a:cubicBezTo>
                    <a:cubicBezTo>
                      <a:pt x="100" y="137"/>
                      <a:pt x="104" y="136"/>
                      <a:pt x="108" y="134"/>
                    </a:cubicBezTo>
                    <a:cubicBezTo>
                      <a:pt x="115" y="130"/>
                      <a:pt x="120" y="123"/>
                      <a:pt x="119" y="114"/>
                    </a:cubicBezTo>
                    <a:cubicBezTo>
                      <a:pt x="119" y="114"/>
                      <a:pt x="119" y="113"/>
                      <a:pt x="120" y="113"/>
                    </a:cubicBezTo>
                    <a:cubicBezTo>
                      <a:pt x="129" y="113"/>
                      <a:pt x="137" y="108"/>
                      <a:pt x="140" y="99"/>
                    </a:cubicBezTo>
                    <a:cubicBezTo>
                      <a:pt x="143" y="92"/>
                      <a:pt x="142" y="84"/>
                      <a:pt x="137" y="78"/>
                    </a:cubicBezTo>
                    <a:cubicBezTo>
                      <a:pt x="137" y="78"/>
                      <a:pt x="137" y="77"/>
                      <a:pt x="137" y="77"/>
                    </a:cubicBezTo>
                    <a:cubicBezTo>
                      <a:pt x="144" y="74"/>
                      <a:pt x="150" y="67"/>
                      <a:pt x="149" y="60"/>
                    </a:cubicBezTo>
                    <a:cubicBezTo>
                      <a:pt x="148" y="52"/>
                      <a:pt x="142" y="48"/>
                      <a:pt x="135" y="45"/>
                    </a:cubicBezTo>
                    <a:cubicBezTo>
                      <a:pt x="135" y="45"/>
                      <a:pt x="134" y="44"/>
                      <a:pt x="134" y="44"/>
                    </a:cubicBezTo>
                    <a:cubicBezTo>
                      <a:pt x="134" y="44"/>
                      <a:pt x="134" y="43"/>
                      <a:pt x="135" y="43"/>
                    </a:cubicBezTo>
                    <a:cubicBezTo>
                      <a:pt x="137" y="38"/>
                      <a:pt x="137" y="30"/>
                      <a:pt x="133" y="26"/>
                    </a:cubicBezTo>
                    <a:cubicBezTo>
                      <a:pt x="129" y="21"/>
                      <a:pt x="122" y="17"/>
                      <a:pt x="115" y="20"/>
                    </a:cubicBezTo>
                    <a:cubicBezTo>
                      <a:pt x="115" y="20"/>
                      <a:pt x="114" y="20"/>
                      <a:pt x="114" y="19"/>
                    </a:cubicBezTo>
                    <a:cubicBezTo>
                      <a:pt x="114" y="8"/>
                      <a:pt x="101" y="0"/>
                      <a:pt x="91" y="1"/>
                    </a:cubicBezTo>
                    <a:cubicBezTo>
                      <a:pt x="91" y="4"/>
                      <a:pt x="91" y="8"/>
                      <a:pt x="91" y="11"/>
                    </a:cubicBezTo>
                    <a:cubicBezTo>
                      <a:pt x="97" y="10"/>
                      <a:pt x="102" y="13"/>
                      <a:pt x="105" y="17"/>
                    </a:cubicBezTo>
                    <a:cubicBezTo>
                      <a:pt x="107" y="19"/>
                      <a:pt x="108" y="23"/>
                      <a:pt x="108" y="27"/>
                    </a:cubicBezTo>
                    <a:cubicBezTo>
                      <a:pt x="109" y="25"/>
                      <a:pt x="112" y="24"/>
                      <a:pt x="114" y="24"/>
                    </a:cubicBezTo>
                    <a:cubicBezTo>
                      <a:pt x="118" y="24"/>
                      <a:pt x="122" y="26"/>
                      <a:pt x="124" y="29"/>
                    </a:cubicBezTo>
                    <a:cubicBezTo>
                      <a:pt x="127" y="32"/>
                      <a:pt x="128" y="35"/>
                      <a:pt x="128" y="40"/>
                    </a:cubicBezTo>
                    <a:cubicBezTo>
                      <a:pt x="127" y="43"/>
                      <a:pt x="126" y="46"/>
                      <a:pt x="124" y="49"/>
                    </a:cubicBezTo>
                    <a:cubicBezTo>
                      <a:pt x="127" y="48"/>
                      <a:pt x="130" y="49"/>
                      <a:pt x="132" y="50"/>
                    </a:cubicBezTo>
                    <a:cubicBezTo>
                      <a:pt x="137" y="52"/>
                      <a:pt x="140" y="56"/>
                      <a:pt x="140" y="61"/>
                    </a:cubicBezTo>
                    <a:cubicBezTo>
                      <a:pt x="140" y="65"/>
                      <a:pt x="138" y="69"/>
                      <a:pt x="135" y="72"/>
                    </a:cubicBezTo>
                    <a:cubicBezTo>
                      <a:pt x="133" y="74"/>
                      <a:pt x="129" y="76"/>
                      <a:pt x="126" y="76"/>
                    </a:cubicBezTo>
                    <a:cubicBezTo>
                      <a:pt x="129" y="78"/>
                      <a:pt x="132" y="81"/>
                      <a:pt x="133" y="84"/>
                    </a:cubicBezTo>
                    <a:cubicBezTo>
                      <a:pt x="135" y="89"/>
                      <a:pt x="135" y="93"/>
                      <a:pt x="132" y="98"/>
                    </a:cubicBezTo>
                    <a:cubicBezTo>
                      <a:pt x="130" y="102"/>
                      <a:pt x="127" y="105"/>
                      <a:pt x="122" y="106"/>
                    </a:cubicBezTo>
                    <a:cubicBezTo>
                      <a:pt x="120" y="107"/>
                      <a:pt x="118" y="108"/>
                      <a:pt x="116" y="107"/>
                    </a:cubicBezTo>
                    <a:cubicBezTo>
                      <a:pt x="114" y="107"/>
                      <a:pt x="112" y="106"/>
                      <a:pt x="110" y="105"/>
                    </a:cubicBezTo>
                    <a:cubicBezTo>
                      <a:pt x="113" y="112"/>
                      <a:pt x="111" y="122"/>
                      <a:pt x="105" y="126"/>
                    </a:cubicBezTo>
                    <a:cubicBezTo>
                      <a:pt x="101" y="129"/>
                      <a:pt x="97" y="129"/>
                      <a:pt x="94" y="128"/>
                    </a:cubicBezTo>
                    <a:cubicBezTo>
                      <a:pt x="88" y="127"/>
                      <a:pt x="85" y="124"/>
                      <a:pt x="83" y="119"/>
                    </a:cubicBezTo>
                    <a:cubicBezTo>
                      <a:pt x="82" y="120"/>
                      <a:pt x="82" y="122"/>
                      <a:pt x="81" y="123"/>
                    </a:cubicBezTo>
                    <a:cubicBezTo>
                      <a:pt x="80" y="125"/>
                      <a:pt x="78" y="126"/>
                      <a:pt x="76" y="128"/>
                    </a:cubicBezTo>
                    <a:cubicBezTo>
                      <a:pt x="73" y="130"/>
                      <a:pt x="69" y="132"/>
                      <a:pt x="65" y="131"/>
                    </a:cubicBezTo>
                    <a:cubicBezTo>
                      <a:pt x="60" y="131"/>
                      <a:pt x="56" y="128"/>
                      <a:pt x="54" y="124"/>
                    </a:cubicBezTo>
                    <a:cubicBezTo>
                      <a:pt x="53" y="122"/>
                      <a:pt x="52" y="119"/>
                      <a:pt x="52" y="116"/>
                    </a:cubicBezTo>
                    <a:cubicBezTo>
                      <a:pt x="50" y="119"/>
                      <a:pt x="47" y="120"/>
                      <a:pt x="43" y="121"/>
                    </a:cubicBezTo>
                    <a:cubicBezTo>
                      <a:pt x="39" y="121"/>
                      <a:pt x="35" y="120"/>
                      <a:pt x="32" y="117"/>
                    </a:cubicBezTo>
                    <a:cubicBezTo>
                      <a:pt x="29" y="114"/>
                      <a:pt x="27" y="111"/>
                      <a:pt x="28" y="107"/>
                    </a:cubicBezTo>
                    <a:cubicBezTo>
                      <a:pt x="28" y="104"/>
                      <a:pt x="28" y="102"/>
                      <a:pt x="29" y="100"/>
                    </a:cubicBezTo>
                    <a:cubicBezTo>
                      <a:pt x="28" y="101"/>
                      <a:pt x="25" y="101"/>
                      <a:pt x="24" y="100"/>
                    </a:cubicBezTo>
                    <a:cubicBezTo>
                      <a:pt x="20" y="100"/>
                      <a:pt x="17" y="97"/>
                      <a:pt x="14" y="94"/>
                    </a:cubicBezTo>
                    <a:cubicBezTo>
                      <a:pt x="12" y="91"/>
                      <a:pt x="11" y="86"/>
                      <a:pt x="12" y="82"/>
                    </a:cubicBezTo>
                    <a:cubicBezTo>
                      <a:pt x="13" y="80"/>
                      <a:pt x="15" y="77"/>
                      <a:pt x="17" y="76"/>
                    </a:cubicBezTo>
                    <a:cubicBezTo>
                      <a:pt x="18" y="75"/>
                      <a:pt x="19" y="74"/>
                      <a:pt x="21" y="74"/>
                    </a:cubicBezTo>
                    <a:cubicBezTo>
                      <a:pt x="14" y="72"/>
                      <a:pt x="7" y="64"/>
                      <a:pt x="9" y="57"/>
                    </a:cubicBezTo>
                    <a:cubicBezTo>
                      <a:pt x="11" y="49"/>
                      <a:pt x="19" y="44"/>
                      <a:pt x="27" y="45"/>
                    </a:cubicBezTo>
                    <a:cubicBezTo>
                      <a:pt x="24" y="42"/>
                      <a:pt x="22" y="39"/>
                      <a:pt x="21" y="35"/>
                    </a:cubicBezTo>
                    <a:cubicBezTo>
                      <a:pt x="21" y="31"/>
                      <a:pt x="21" y="27"/>
                      <a:pt x="23" y="25"/>
                    </a:cubicBezTo>
                    <a:cubicBezTo>
                      <a:pt x="29" y="19"/>
                      <a:pt x="38" y="21"/>
                      <a:pt x="43" y="26"/>
                    </a:cubicBezTo>
                    <a:cubicBezTo>
                      <a:pt x="42" y="22"/>
                      <a:pt x="43" y="17"/>
                      <a:pt x="45" y="13"/>
                    </a:cubicBezTo>
                    <a:cubicBezTo>
                      <a:pt x="43" y="12"/>
                      <a:pt x="41" y="11"/>
                      <a:pt x="39" y="10"/>
                    </a:cubicBezTo>
                    <a:cubicBezTo>
                      <a:pt x="38" y="11"/>
                      <a:pt x="38" y="12"/>
                      <a:pt x="37" y="13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5"/>
                      <a:pt x="36" y="16"/>
                      <a:pt x="35" y="1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961"/>
              <p:cNvSpPr/>
              <p:nvPr/>
            </p:nvSpPr>
            <p:spPr bwMode="auto">
              <a:xfrm>
                <a:off x="1938" y="1738"/>
                <a:ext cx="139" cy="503"/>
              </a:xfrm>
              <a:custGeom>
                <a:gdLst>
                  <a:gd name="T0" fmla="*/ 59 w 59"/>
                  <a:gd name="T1" fmla="*/ 7 h 212"/>
                  <a:gd name="T2" fmla="*/ 58 w 59"/>
                  <a:gd name="T3" fmla="*/ 4 h 212"/>
                  <a:gd name="T4" fmla="*/ 46 w 59"/>
                  <a:gd name="T5" fmla="*/ 0 h 212"/>
                  <a:gd name="T6" fmla="*/ 39 w 59"/>
                  <a:gd name="T7" fmla="*/ 14 h 212"/>
                  <a:gd name="T8" fmla="*/ 30 w 59"/>
                  <a:gd name="T9" fmla="*/ 17 h 212"/>
                  <a:gd name="T10" fmla="*/ 24 w 59"/>
                  <a:gd name="T11" fmla="*/ 16 h 212"/>
                  <a:gd name="T12" fmla="*/ 25 w 59"/>
                  <a:gd name="T13" fmla="*/ 35 h 212"/>
                  <a:gd name="T14" fmla="*/ 10 w 59"/>
                  <a:gd name="T15" fmla="*/ 41 h 212"/>
                  <a:gd name="T16" fmla="*/ 15 w 59"/>
                  <a:gd name="T17" fmla="*/ 46 h 212"/>
                  <a:gd name="T18" fmla="*/ 17 w 59"/>
                  <a:gd name="T19" fmla="*/ 57 h 212"/>
                  <a:gd name="T20" fmla="*/ 4 w 59"/>
                  <a:gd name="T21" fmla="*/ 67 h 212"/>
                  <a:gd name="T22" fmla="*/ 9 w 59"/>
                  <a:gd name="T23" fmla="*/ 70 h 212"/>
                  <a:gd name="T24" fmla="*/ 13 w 59"/>
                  <a:gd name="T25" fmla="*/ 81 h 212"/>
                  <a:gd name="T26" fmla="*/ 0 w 59"/>
                  <a:gd name="T27" fmla="*/ 94 h 212"/>
                  <a:gd name="T28" fmla="*/ 9 w 59"/>
                  <a:gd name="T29" fmla="*/ 99 h 212"/>
                  <a:gd name="T30" fmla="*/ 14 w 59"/>
                  <a:gd name="T31" fmla="*/ 108 h 212"/>
                  <a:gd name="T32" fmla="*/ 4 w 59"/>
                  <a:gd name="T33" fmla="*/ 124 h 212"/>
                  <a:gd name="T34" fmla="*/ 17 w 59"/>
                  <a:gd name="T35" fmla="*/ 134 h 212"/>
                  <a:gd name="T36" fmla="*/ 11 w 59"/>
                  <a:gd name="T37" fmla="*/ 151 h 212"/>
                  <a:gd name="T38" fmla="*/ 25 w 59"/>
                  <a:gd name="T39" fmla="*/ 162 h 212"/>
                  <a:gd name="T40" fmla="*/ 20 w 59"/>
                  <a:gd name="T41" fmla="*/ 179 h 212"/>
                  <a:gd name="T42" fmla="*/ 34 w 59"/>
                  <a:gd name="T43" fmla="*/ 185 h 212"/>
                  <a:gd name="T44" fmla="*/ 34 w 59"/>
                  <a:gd name="T45" fmla="*/ 198 h 212"/>
                  <a:gd name="T46" fmla="*/ 27 w 59"/>
                  <a:gd name="T47" fmla="*/ 206 h 212"/>
                  <a:gd name="T48" fmla="*/ 33 w 59"/>
                  <a:gd name="T49" fmla="*/ 208 h 212"/>
                  <a:gd name="T50" fmla="*/ 38 w 59"/>
                  <a:gd name="T51" fmla="*/ 212 h 212"/>
                  <a:gd name="T52" fmla="*/ 49 w 59"/>
                  <a:gd name="T53" fmla="*/ 208 h 212"/>
                  <a:gd name="T54" fmla="*/ 39 w 59"/>
                  <a:gd name="T55" fmla="*/ 202 h 212"/>
                  <a:gd name="T56" fmla="*/ 38 w 59"/>
                  <a:gd name="T57" fmla="*/ 201 h 212"/>
                  <a:gd name="T58" fmla="*/ 38 w 59"/>
                  <a:gd name="T59" fmla="*/ 201 h 212"/>
                  <a:gd name="T60" fmla="*/ 42 w 59"/>
                  <a:gd name="T61" fmla="*/ 184 h 212"/>
                  <a:gd name="T62" fmla="*/ 31 w 59"/>
                  <a:gd name="T63" fmla="*/ 174 h 212"/>
                  <a:gd name="T64" fmla="*/ 31 w 59"/>
                  <a:gd name="T65" fmla="*/ 173 h 212"/>
                  <a:gd name="T66" fmla="*/ 31 w 59"/>
                  <a:gd name="T67" fmla="*/ 173 h 212"/>
                  <a:gd name="T68" fmla="*/ 31 w 59"/>
                  <a:gd name="T69" fmla="*/ 172 h 212"/>
                  <a:gd name="T70" fmla="*/ 24 w 59"/>
                  <a:gd name="T71" fmla="*/ 149 h 212"/>
                  <a:gd name="T72" fmla="*/ 24 w 59"/>
                  <a:gd name="T73" fmla="*/ 147 h 212"/>
                  <a:gd name="T74" fmla="*/ 27 w 59"/>
                  <a:gd name="T75" fmla="*/ 133 h 212"/>
                  <a:gd name="T76" fmla="*/ 17 w 59"/>
                  <a:gd name="T77" fmla="*/ 124 h 212"/>
                  <a:gd name="T78" fmla="*/ 17 w 59"/>
                  <a:gd name="T79" fmla="*/ 123 h 212"/>
                  <a:gd name="T80" fmla="*/ 24 w 59"/>
                  <a:gd name="T81" fmla="*/ 107 h 212"/>
                  <a:gd name="T82" fmla="*/ 14 w 59"/>
                  <a:gd name="T83" fmla="*/ 95 h 212"/>
                  <a:gd name="T84" fmla="*/ 13 w 59"/>
                  <a:gd name="T85" fmla="*/ 94 h 212"/>
                  <a:gd name="T86" fmla="*/ 13 w 59"/>
                  <a:gd name="T87" fmla="*/ 93 h 212"/>
                  <a:gd name="T88" fmla="*/ 22 w 59"/>
                  <a:gd name="T89" fmla="*/ 80 h 212"/>
                  <a:gd name="T90" fmla="*/ 16 w 59"/>
                  <a:gd name="T91" fmla="*/ 68 h 212"/>
                  <a:gd name="T92" fmla="*/ 16 w 59"/>
                  <a:gd name="T93" fmla="*/ 66 h 212"/>
                  <a:gd name="T94" fmla="*/ 22 w 59"/>
                  <a:gd name="T95" fmla="*/ 47 h 212"/>
                  <a:gd name="T96" fmla="*/ 23 w 59"/>
                  <a:gd name="T97" fmla="*/ 45 h 212"/>
                  <a:gd name="T98" fmla="*/ 34 w 59"/>
                  <a:gd name="T99" fmla="*/ 37 h 212"/>
                  <a:gd name="T100" fmla="*/ 34 w 59"/>
                  <a:gd name="T101" fmla="*/ 24 h 212"/>
                  <a:gd name="T102" fmla="*/ 35 w 59"/>
                  <a:gd name="T103" fmla="*/ 23 h 212"/>
                  <a:gd name="T104" fmla="*/ 43 w 59"/>
                  <a:gd name="T105" fmla="*/ 19 h 212"/>
                  <a:gd name="T106" fmla="*/ 47 w 59"/>
                  <a:gd name="T107" fmla="*/ 12 h 212"/>
                  <a:gd name="T108" fmla="*/ 48 w 59"/>
                  <a:gd name="T109" fmla="*/ 11 h 212"/>
                  <a:gd name="T110" fmla="*/ 51 w 59"/>
                  <a:gd name="T111" fmla="*/ 13 h 212"/>
                  <a:gd name="T112" fmla="*/ 59 w 59"/>
                  <a:gd name="T113" fmla="*/ 7 h 2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9" h="211">
                    <a:moveTo>
                      <a:pt x="59" y="7"/>
                    </a:moveTo>
                    <a:cubicBezTo>
                      <a:pt x="58" y="6"/>
                      <a:pt x="58" y="5"/>
                      <a:pt x="58" y="4"/>
                    </a:cubicBezTo>
                    <a:cubicBezTo>
                      <a:pt x="54" y="6"/>
                      <a:pt x="48" y="4"/>
                      <a:pt x="46" y="0"/>
                    </a:cubicBezTo>
                    <a:cubicBezTo>
                      <a:pt x="46" y="6"/>
                      <a:pt x="43" y="11"/>
                      <a:pt x="39" y="14"/>
                    </a:cubicBezTo>
                    <a:cubicBezTo>
                      <a:pt x="36" y="16"/>
                      <a:pt x="33" y="17"/>
                      <a:pt x="30" y="17"/>
                    </a:cubicBezTo>
                    <a:cubicBezTo>
                      <a:pt x="28" y="17"/>
                      <a:pt x="26" y="17"/>
                      <a:pt x="24" y="16"/>
                    </a:cubicBezTo>
                    <a:cubicBezTo>
                      <a:pt x="28" y="21"/>
                      <a:pt x="29" y="29"/>
                      <a:pt x="25" y="35"/>
                    </a:cubicBezTo>
                    <a:cubicBezTo>
                      <a:pt x="21" y="39"/>
                      <a:pt x="16" y="41"/>
                      <a:pt x="10" y="41"/>
                    </a:cubicBezTo>
                    <a:cubicBezTo>
                      <a:pt x="12" y="42"/>
                      <a:pt x="14" y="44"/>
                      <a:pt x="15" y="46"/>
                    </a:cubicBezTo>
                    <a:cubicBezTo>
                      <a:pt x="17" y="49"/>
                      <a:pt x="18" y="53"/>
                      <a:pt x="17" y="57"/>
                    </a:cubicBezTo>
                    <a:cubicBezTo>
                      <a:pt x="15" y="62"/>
                      <a:pt x="10" y="66"/>
                      <a:pt x="4" y="67"/>
                    </a:cubicBezTo>
                    <a:cubicBezTo>
                      <a:pt x="6" y="68"/>
                      <a:pt x="8" y="69"/>
                      <a:pt x="9" y="70"/>
                    </a:cubicBezTo>
                    <a:cubicBezTo>
                      <a:pt x="12" y="73"/>
                      <a:pt x="14" y="77"/>
                      <a:pt x="13" y="81"/>
                    </a:cubicBezTo>
                    <a:cubicBezTo>
                      <a:pt x="13" y="87"/>
                      <a:pt x="7" y="93"/>
                      <a:pt x="0" y="94"/>
                    </a:cubicBezTo>
                    <a:cubicBezTo>
                      <a:pt x="3" y="95"/>
                      <a:pt x="7" y="97"/>
                      <a:pt x="9" y="99"/>
                    </a:cubicBezTo>
                    <a:cubicBezTo>
                      <a:pt x="12" y="101"/>
                      <a:pt x="14" y="104"/>
                      <a:pt x="14" y="108"/>
                    </a:cubicBezTo>
                    <a:cubicBezTo>
                      <a:pt x="15" y="115"/>
                      <a:pt x="10" y="122"/>
                      <a:pt x="4" y="124"/>
                    </a:cubicBezTo>
                    <a:cubicBezTo>
                      <a:pt x="10" y="124"/>
                      <a:pt x="16" y="127"/>
                      <a:pt x="17" y="134"/>
                    </a:cubicBezTo>
                    <a:cubicBezTo>
                      <a:pt x="19" y="141"/>
                      <a:pt x="16" y="147"/>
                      <a:pt x="11" y="151"/>
                    </a:cubicBezTo>
                    <a:cubicBezTo>
                      <a:pt x="17" y="151"/>
                      <a:pt x="24" y="156"/>
                      <a:pt x="25" y="162"/>
                    </a:cubicBezTo>
                    <a:cubicBezTo>
                      <a:pt x="27" y="168"/>
                      <a:pt x="25" y="175"/>
                      <a:pt x="20" y="179"/>
                    </a:cubicBezTo>
                    <a:cubicBezTo>
                      <a:pt x="25" y="178"/>
                      <a:pt x="32" y="179"/>
                      <a:pt x="34" y="185"/>
                    </a:cubicBezTo>
                    <a:cubicBezTo>
                      <a:pt x="36" y="189"/>
                      <a:pt x="36" y="194"/>
                      <a:pt x="34" y="198"/>
                    </a:cubicBezTo>
                    <a:cubicBezTo>
                      <a:pt x="32" y="202"/>
                      <a:pt x="30" y="204"/>
                      <a:pt x="27" y="206"/>
                    </a:cubicBezTo>
                    <a:cubicBezTo>
                      <a:pt x="29" y="206"/>
                      <a:pt x="32" y="207"/>
                      <a:pt x="33" y="208"/>
                    </a:cubicBezTo>
                    <a:cubicBezTo>
                      <a:pt x="35" y="209"/>
                      <a:pt x="37" y="210"/>
                      <a:pt x="38" y="212"/>
                    </a:cubicBezTo>
                    <a:cubicBezTo>
                      <a:pt x="41" y="210"/>
                      <a:pt x="45" y="209"/>
                      <a:pt x="49" y="208"/>
                    </a:cubicBezTo>
                    <a:cubicBezTo>
                      <a:pt x="47" y="204"/>
                      <a:pt x="43" y="201"/>
                      <a:pt x="39" y="202"/>
                    </a:cubicBezTo>
                    <a:cubicBezTo>
                      <a:pt x="38" y="203"/>
                      <a:pt x="38" y="202"/>
                      <a:pt x="38" y="201"/>
                    </a:cubicBezTo>
                    <a:cubicBezTo>
                      <a:pt x="38" y="201"/>
                      <a:pt x="38" y="201"/>
                      <a:pt x="38" y="201"/>
                    </a:cubicBezTo>
                    <a:cubicBezTo>
                      <a:pt x="43" y="197"/>
                      <a:pt x="44" y="190"/>
                      <a:pt x="42" y="184"/>
                    </a:cubicBezTo>
                    <a:cubicBezTo>
                      <a:pt x="40" y="180"/>
                      <a:pt x="36" y="176"/>
                      <a:pt x="31" y="174"/>
                    </a:cubicBezTo>
                    <a:cubicBezTo>
                      <a:pt x="31" y="174"/>
                      <a:pt x="30" y="174"/>
                      <a:pt x="31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1" y="173"/>
                      <a:pt x="31" y="173"/>
                      <a:pt x="31" y="172"/>
                    </a:cubicBezTo>
                    <a:cubicBezTo>
                      <a:pt x="37" y="164"/>
                      <a:pt x="35" y="151"/>
                      <a:pt x="24" y="149"/>
                    </a:cubicBezTo>
                    <a:cubicBezTo>
                      <a:pt x="24" y="149"/>
                      <a:pt x="24" y="148"/>
                      <a:pt x="24" y="147"/>
                    </a:cubicBezTo>
                    <a:cubicBezTo>
                      <a:pt x="28" y="144"/>
                      <a:pt x="29" y="138"/>
                      <a:pt x="27" y="133"/>
                    </a:cubicBezTo>
                    <a:cubicBezTo>
                      <a:pt x="25" y="129"/>
                      <a:pt x="21" y="126"/>
                      <a:pt x="17" y="124"/>
                    </a:cubicBezTo>
                    <a:cubicBezTo>
                      <a:pt x="16" y="124"/>
                      <a:pt x="16" y="123"/>
                      <a:pt x="17" y="123"/>
                    </a:cubicBezTo>
                    <a:cubicBezTo>
                      <a:pt x="22" y="119"/>
                      <a:pt x="25" y="114"/>
                      <a:pt x="24" y="107"/>
                    </a:cubicBezTo>
                    <a:cubicBezTo>
                      <a:pt x="23" y="102"/>
                      <a:pt x="20" y="95"/>
                      <a:pt x="14" y="95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18" y="90"/>
                      <a:pt x="22" y="85"/>
                      <a:pt x="22" y="80"/>
                    </a:cubicBezTo>
                    <a:cubicBezTo>
                      <a:pt x="23" y="75"/>
                      <a:pt x="21" y="69"/>
                      <a:pt x="16" y="68"/>
                    </a:cubicBezTo>
                    <a:cubicBezTo>
                      <a:pt x="15" y="67"/>
                      <a:pt x="15" y="66"/>
                      <a:pt x="16" y="66"/>
                    </a:cubicBezTo>
                    <a:cubicBezTo>
                      <a:pt x="24" y="64"/>
                      <a:pt x="27" y="54"/>
                      <a:pt x="22" y="47"/>
                    </a:cubicBezTo>
                    <a:cubicBezTo>
                      <a:pt x="22" y="46"/>
                      <a:pt x="22" y="45"/>
                      <a:pt x="23" y="45"/>
                    </a:cubicBezTo>
                    <a:cubicBezTo>
                      <a:pt x="28" y="45"/>
                      <a:pt x="32" y="42"/>
                      <a:pt x="34" y="37"/>
                    </a:cubicBezTo>
                    <a:cubicBezTo>
                      <a:pt x="35" y="33"/>
                      <a:pt x="36" y="28"/>
                      <a:pt x="34" y="24"/>
                    </a:cubicBezTo>
                    <a:cubicBezTo>
                      <a:pt x="34" y="23"/>
                      <a:pt x="34" y="23"/>
                      <a:pt x="35" y="23"/>
                    </a:cubicBezTo>
                    <a:cubicBezTo>
                      <a:pt x="38" y="23"/>
                      <a:pt x="41" y="21"/>
                      <a:pt x="43" y="19"/>
                    </a:cubicBezTo>
                    <a:cubicBezTo>
                      <a:pt x="45" y="17"/>
                      <a:pt x="47" y="15"/>
                      <a:pt x="47" y="12"/>
                    </a:cubicBezTo>
                    <a:cubicBezTo>
                      <a:pt x="47" y="11"/>
                      <a:pt x="48" y="11"/>
                      <a:pt x="48" y="11"/>
                    </a:cubicBezTo>
                    <a:cubicBezTo>
                      <a:pt x="49" y="12"/>
                      <a:pt x="50" y="13"/>
                      <a:pt x="51" y="13"/>
                    </a:cubicBezTo>
                    <a:cubicBezTo>
                      <a:pt x="53" y="11"/>
                      <a:pt x="56" y="9"/>
                      <a:pt x="59" y="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962"/>
              <p:cNvSpPr/>
              <p:nvPr/>
            </p:nvSpPr>
            <p:spPr bwMode="auto">
              <a:xfrm>
                <a:off x="2224" y="1441"/>
                <a:ext cx="149" cy="273"/>
              </a:xfrm>
              <a:custGeom>
                <a:gdLst>
                  <a:gd name="T0" fmla="*/ 2 w 63"/>
                  <a:gd name="T1" fmla="*/ 16 h 115"/>
                  <a:gd name="T2" fmla="*/ 20 w 63"/>
                  <a:gd name="T3" fmla="*/ 20 h 115"/>
                  <a:gd name="T4" fmla="*/ 21 w 63"/>
                  <a:gd name="T5" fmla="*/ 31 h 115"/>
                  <a:gd name="T6" fmla="*/ 19 w 63"/>
                  <a:gd name="T7" fmla="*/ 37 h 115"/>
                  <a:gd name="T8" fmla="*/ 34 w 63"/>
                  <a:gd name="T9" fmla="*/ 41 h 115"/>
                  <a:gd name="T10" fmla="*/ 37 w 63"/>
                  <a:gd name="T11" fmla="*/ 53 h 115"/>
                  <a:gd name="T12" fmla="*/ 33 w 63"/>
                  <a:gd name="T13" fmla="*/ 62 h 115"/>
                  <a:gd name="T14" fmla="*/ 48 w 63"/>
                  <a:gd name="T15" fmla="*/ 71 h 115"/>
                  <a:gd name="T16" fmla="*/ 45 w 63"/>
                  <a:gd name="T17" fmla="*/ 83 h 115"/>
                  <a:gd name="T18" fmla="*/ 42 w 63"/>
                  <a:gd name="T19" fmla="*/ 86 h 115"/>
                  <a:gd name="T20" fmla="*/ 56 w 63"/>
                  <a:gd name="T21" fmla="*/ 99 h 115"/>
                  <a:gd name="T22" fmla="*/ 47 w 63"/>
                  <a:gd name="T23" fmla="*/ 112 h 115"/>
                  <a:gd name="T24" fmla="*/ 55 w 63"/>
                  <a:gd name="T25" fmla="*/ 115 h 115"/>
                  <a:gd name="T26" fmla="*/ 61 w 63"/>
                  <a:gd name="T27" fmla="*/ 106 h 115"/>
                  <a:gd name="T28" fmla="*/ 63 w 63"/>
                  <a:gd name="T29" fmla="*/ 96 h 115"/>
                  <a:gd name="T30" fmla="*/ 56 w 63"/>
                  <a:gd name="T31" fmla="*/ 81 h 115"/>
                  <a:gd name="T32" fmla="*/ 56 w 63"/>
                  <a:gd name="T33" fmla="*/ 80 h 115"/>
                  <a:gd name="T34" fmla="*/ 57 w 63"/>
                  <a:gd name="T35" fmla="*/ 65 h 115"/>
                  <a:gd name="T36" fmla="*/ 46 w 63"/>
                  <a:gd name="T37" fmla="*/ 55 h 115"/>
                  <a:gd name="T38" fmla="*/ 45 w 63"/>
                  <a:gd name="T39" fmla="*/ 54 h 115"/>
                  <a:gd name="T40" fmla="*/ 46 w 63"/>
                  <a:gd name="T41" fmla="*/ 47 h 115"/>
                  <a:gd name="T42" fmla="*/ 45 w 63"/>
                  <a:gd name="T43" fmla="*/ 39 h 115"/>
                  <a:gd name="T44" fmla="*/ 32 w 63"/>
                  <a:gd name="T45" fmla="*/ 30 h 115"/>
                  <a:gd name="T46" fmla="*/ 31 w 63"/>
                  <a:gd name="T47" fmla="*/ 29 h 115"/>
                  <a:gd name="T48" fmla="*/ 14 w 63"/>
                  <a:gd name="T49" fmla="*/ 10 h 115"/>
                  <a:gd name="T50" fmla="*/ 13 w 63"/>
                  <a:gd name="T51" fmla="*/ 9 h 115"/>
                  <a:gd name="T52" fmla="*/ 13 w 63"/>
                  <a:gd name="T53" fmla="*/ 9 h 115"/>
                  <a:gd name="T54" fmla="*/ 12 w 63"/>
                  <a:gd name="T55" fmla="*/ 0 h 115"/>
                  <a:gd name="T56" fmla="*/ 0 w 63"/>
                  <a:gd name="T57" fmla="*/ 0 h 115"/>
                  <a:gd name="T58" fmla="*/ 2 w 63"/>
                  <a:gd name="T59" fmla="*/ 16 h 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2" h="115">
                    <a:moveTo>
                      <a:pt x="2" y="16"/>
                    </a:moveTo>
                    <a:cubicBezTo>
                      <a:pt x="8" y="13"/>
                      <a:pt x="16" y="14"/>
                      <a:pt x="20" y="20"/>
                    </a:cubicBezTo>
                    <a:cubicBezTo>
                      <a:pt x="22" y="24"/>
                      <a:pt x="22" y="28"/>
                      <a:pt x="21" y="31"/>
                    </a:cubicBezTo>
                    <a:cubicBezTo>
                      <a:pt x="20" y="33"/>
                      <a:pt x="20" y="35"/>
                      <a:pt x="19" y="37"/>
                    </a:cubicBezTo>
                    <a:cubicBezTo>
                      <a:pt x="24" y="35"/>
                      <a:pt x="31" y="37"/>
                      <a:pt x="34" y="41"/>
                    </a:cubicBezTo>
                    <a:cubicBezTo>
                      <a:pt x="37" y="45"/>
                      <a:pt x="38" y="49"/>
                      <a:pt x="37" y="53"/>
                    </a:cubicBezTo>
                    <a:cubicBezTo>
                      <a:pt x="37" y="56"/>
                      <a:pt x="35" y="60"/>
                      <a:pt x="33" y="62"/>
                    </a:cubicBezTo>
                    <a:cubicBezTo>
                      <a:pt x="39" y="61"/>
                      <a:pt x="46" y="65"/>
                      <a:pt x="48" y="71"/>
                    </a:cubicBezTo>
                    <a:cubicBezTo>
                      <a:pt x="49" y="75"/>
                      <a:pt x="48" y="80"/>
                      <a:pt x="45" y="83"/>
                    </a:cubicBezTo>
                    <a:cubicBezTo>
                      <a:pt x="44" y="84"/>
                      <a:pt x="43" y="85"/>
                      <a:pt x="42" y="86"/>
                    </a:cubicBezTo>
                    <a:cubicBezTo>
                      <a:pt x="49" y="86"/>
                      <a:pt x="56" y="91"/>
                      <a:pt x="56" y="99"/>
                    </a:cubicBezTo>
                    <a:cubicBezTo>
                      <a:pt x="56" y="104"/>
                      <a:pt x="52" y="109"/>
                      <a:pt x="47" y="112"/>
                    </a:cubicBezTo>
                    <a:cubicBezTo>
                      <a:pt x="50" y="112"/>
                      <a:pt x="52" y="113"/>
                      <a:pt x="55" y="115"/>
                    </a:cubicBezTo>
                    <a:cubicBezTo>
                      <a:pt x="57" y="112"/>
                      <a:pt x="59" y="109"/>
                      <a:pt x="61" y="106"/>
                    </a:cubicBezTo>
                    <a:cubicBezTo>
                      <a:pt x="62" y="103"/>
                      <a:pt x="63" y="100"/>
                      <a:pt x="63" y="96"/>
                    </a:cubicBezTo>
                    <a:cubicBezTo>
                      <a:pt x="63" y="90"/>
                      <a:pt x="61" y="85"/>
                      <a:pt x="56" y="81"/>
                    </a:cubicBezTo>
                    <a:cubicBezTo>
                      <a:pt x="56" y="81"/>
                      <a:pt x="55" y="81"/>
                      <a:pt x="56" y="80"/>
                    </a:cubicBezTo>
                    <a:cubicBezTo>
                      <a:pt x="57" y="75"/>
                      <a:pt x="59" y="70"/>
                      <a:pt x="57" y="65"/>
                    </a:cubicBezTo>
                    <a:cubicBezTo>
                      <a:pt x="55" y="60"/>
                      <a:pt x="51" y="57"/>
                      <a:pt x="46" y="55"/>
                    </a:cubicBezTo>
                    <a:cubicBezTo>
                      <a:pt x="45" y="55"/>
                      <a:pt x="45" y="54"/>
                      <a:pt x="45" y="54"/>
                    </a:cubicBezTo>
                    <a:cubicBezTo>
                      <a:pt x="47" y="52"/>
                      <a:pt x="46" y="49"/>
                      <a:pt x="46" y="47"/>
                    </a:cubicBezTo>
                    <a:cubicBezTo>
                      <a:pt x="47" y="44"/>
                      <a:pt x="46" y="42"/>
                      <a:pt x="45" y="39"/>
                    </a:cubicBezTo>
                    <a:cubicBezTo>
                      <a:pt x="43" y="34"/>
                      <a:pt x="38" y="31"/>
                      <a:pt x="32" y="30"/>
                    </a:cubicBezTo>
                    <a:cubicBezTo>
                      <a:pt x="32" y="30"/>
                      <a:pt x="31" y="30"/>
                      <a:pt x="31" y="29"/>
                    </a:cubicBezTo>
                    <a:cubicBezTo>
                      <a:pt x="34" y="18"/>
                      <a:pt x="25" y="9"/>
                      <a:pt x="14" y="10"/>
                    </a:cubicBezTo>
                    <a:cubicBezTo>
                      <a:pt x="14" y="10"/>
                      <a:pt x="13" y="10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6"/>
                      <a:pt x="13" y="3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4"/>
                      <a:pt x="5" y="11"/>
                      <a:pt x="2" y="1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963"/>
              <p:cNvSpPr/>
              <p:nvPr/>
            </p:nvSpPr>
            <p:spPr bwMode="auto">
              <a:xfrm>
                <a:off x="1718" y="1441"/>
                <a:ext cx="16" cy="9"/>
              </a:xfrm>
              <a:custGeom>
                <a:gdLst>
                  <a:gd name="T0" fmla="*/ 7 w 7"/>
                  <a:gd name="T1" fmla="*/ 4 h 4"/>
                  <a:gd name="T2" fmla="*/ 7 w 7"/>
                  <a:gd name="T3" fmla="*/ 0 h 4"/>
                  <a:gd name="T4" fmla="*/ 0 w 7"/>
                  <a:gd name="T5" fmla="*/ 0 h 4"/>
                  <a:gd name="T6" fmla="*/ 2 w 7"/>
                  <a:gd name="T7" fmla="*/ 1 h 4"/>
                  <a:gd name="T8" fmla="*/ 7 w 7"/>
                  <a:gd name="T9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cubicBezTo>
                      <a:pt x="7" y="3"/>
                      <a:pt x="7" y="1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ubicBezTo>
                      <a:pt x="3" y="2"/>
                      <a:pt x="5" y="3"/>
                      <a:pt x="7" y="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964"/>
              <p:cNvSpPr/>
              <p:nvPr/>
            </p:nvSpPr>
            <p:spPr bwMode="auto">
              <a:xfrm>
                <a:off x="1533" y="1441"/>
                <a:ext cx="156" cy="237"/>
              </a:xfrm>
              <a:custGeom>
                <a:gdLst>
                  <a:gd name="T0" fmla="*/ 54 w 66"/>
                  <a:gd name="T1" fmla="*/ 13 h 100"/>
                  <a:gd name="T2" fmla="*/ 39 w 66"/>
                  <a:gd name="T3" fmla="*/ 18 h 100"/>
                  <a:gd name="T4" fmla="*/ 35 w 66"/>
                  <a:gd name="T5" fmla="*/ 35 h 100"/>
                  <a:gd name="T6" fmla="*/ 34 w 66"/>
                  <a:gd name="T7" fmla="*/ 36 h 100"/>
                  <a:gd name="T8" fmla="*/ 18 w 66"/>
                  <a:gd name="T9" fmla="*/ 43 h 100"/>
                  <a:gd name="T10" fmla="*/ 18 w 66"/>
                  <a:gd name="T11" fmla="*/ 62 h 100"/>
                  <a:gd name="T12" fmla="*/ 18 w 66"/>
                  <a:gd name="T13" fmla="*/ 63 h 100"/>
                  <a:gd name="T14" fmla="*/ 5 w 66"/>
                  <a:gd name="T15" fmla="*/ 90 h 100"/>
                  <a:gd name="T16" fmla="*/ 5 w 66"/>
                  <a:gd name="T17" fmla="*/ 92 h 100"/>
                  <a:gd name="T18" fmla="*/ 2 w 66"/>
                  <a:gd name="T19" fmla="*/ 93 h 100"/>
                  <a:gd name="T20" fmla="*/ 2 w 66"/>
                  <a:gd name="T21" fmla="*/ 95 h 100"/>
                  <a:gd name="T22" fmla="*/ 4 w 66"/>
                  <a:gd name="T23" fmla="*/ 100 h 100"/>
                  <a:gd name="T24" fmla="*/ 13 w 66"/>
                  <a:gd name="T25" fmla="*/ 95 h 100"/>
                  <a:gd name="T26" fmla="*/ 9 w 66"/>
                  <a:gd name="T27" fmla="*/ 88 h 100"/>
                  <a:gd name="T28" fmla="*/ 9 w 66"/>
                  <a:gd name="T29" fmla="*/ 77 h 100"/>
                  <a:gd name="T30" fmla="*/ 25 w 66"/>
                  <a:gd name="T31" fmla="*/ 66 h 100"/>
                  <a:gd name="T32" fmla="*/ 25 w 66"/>
                  <a:gd name="T33" fmla="*/ 65 h 100"/>
                  <a:gd name="T34" fmla="*/ 24 w 66"/>
                  <a:gd name="T35" fmla="*/ 64 h 100"/>
                  <a:gd name="T36" fmla="*/ 23 w 66"/>
                  <a:gd name="T37" fmla="*/ 61 h 100"/>
                  <a:gd name="T38" fmla="*/ 21 w 66"/>
                  <a:gd name="T39" fmla="*/ 56 h 100"/>
                  <a:gd name="T40" fmla="*/ 23 w 66"/>
                  <a:gd name="T41" fmla="*/ 46 h 100"/>
                  <a:gd name="T42" fmla="*/ 31 w 66"/>
                  <a:gd name="T43" fmla="*/ 40 h 100"/>
                  <a:gd name="T44" fmla="*/ 41 w 66"/>
                  <a:gd name="T45" fmla="*/ 42 h 100"/>
                  <a:gd name="T46" fmla="*/ 45 w 66"/>
                  <a:gd name="T47" fmla="*/ 20 h 100"/>
                  <a:gd name="T48" fmla="*/ 61 w 66"/>
                  <a:gd name="T49" fmla="*/ 21 h 100"/>
                  <a:gd name="T50" fmla="*/ 65 w 66"/>
                  <a:gd name="T51" fmla="*/ 0 h 100"/>
                  <a:gd name="T52" fmla="*/ 66 w 66"/>
                  <a:gd name="T53" fmla="*/ 0 h 100"/>
                  <a:gd name="T54" fmla="*/ 58 w 66"/>
                  <a:gd name="T55" fmla="*/ 0 h 100"/>
                  <a:gd name="T56" fmla="*/ 55 w 66"/>
                  <a:gd name="T57" fmla="*/ 13 h 100"/>
                  <a:gd name="T58" fmla="*/ 54 w 66"/>
                  <a:gd name="T59" fmla="*/ 13 h 10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" h="100">
                    <a:moveTo>
                      <a:pt x="54" y="13"/>
                    </a:moveTo>
                    <a:cubicBezTo>
                      <a:pt x="48" y="12"/>
                      <a:pt x="42" y="14"/>
                      <a:pt x="39" y="18"/>
                    </a:cubicBezTo>
                    <a:cubicBezTo>
                      <a:pt x="35" y="23"/>
                      <a:pt x="34" y="29"/>
                      <a:pt x="35" y="35"/>
                    </a:cubicBezTo>
                    <a:cubicBezTo>
                      <a:pt x="35" y="35"/>
                      <a:pt x="35" y="36"/>
                      <a:pt x="34" y="36"/>
                    </a:cubicBezTo>
                    <a:cubicBezTo>
                      <a:pt x="28" y="35"/>
                      <a:pt x="22" y="38"/>
                      <a:pt x="18" y="43"/>
                    </a:cubicBezTo>
                    <a:cubicBezTo>
                      <a:pt x="15" y="48"/>
                      <a:pt x="16" y="56"/>
                      <a:pt x="18" y="62"/>
                    </a:cubicBezTo>
                    <a:cubicBezTo>
                      <a:pt x="19" y="62"/>
                      <a:pt x="18" y="63"/>
                      <a:pt x="18" y="63"/>
                    </a:cubicBezTo>
                    <a:cubicBezTo>
                      <a:pt x="8" y="67"/>
                      <a:pt x="0" y="80"/>
                      <a:pt x="5" y="90"/>
                    </a:cubicBezTo>
                    <a:cubicBezTo>
                      <a:pt x="6" y="91"/>
                      <a:pt x="5" y="92"/>
                      <a:pt x="5" y="92"/>
                    </a:cubicBezTo>
                    <a:cubicBezTo>
                      <a:pt x="4" y="92"/>
                      <a:pt x="3" y="92"/>
                      <a:pt x="2" y="93"/>
                    </a:cubicBezTo>
                    <a:cubicBezTo>
                      <a:pt x="2" y="94"/>
                      <a:pt x="2" y="94"/>
                      <a:pt x="2" y="95"/>
                    </a:cubicBezTo>
                    <a:cubicBezTo>
                      <a:pt x="3" y="97"/>
                      <a:pt x="3" y="98"/>
                      <a:pt x="4" y="100"/>
                    </a:cubicBezTo>
                    <a:cubicBezTo>
                      <a:pt x="6" y="98"/>
                      <a:pt x="10" y="95"/>
                      <a:pt x="13" y="95"/>
                    </a:cubicBezTo>
                    <a:cubicBezTo>
                      <a:pt x="11" y="93"/>
                      <a:pt x="9" y="91"/>
                      <a:pt x="9" y="88"/>
                    </a:cubicBezTo>
                    <a:cubicBezTo>
                      <a:pt x="8" y="84"/>
                      <a:pt x="8" y="80"/>
                      <a:pt x="9" y="77"/>
                    </a:cubicBezTo>
                    <a:cubicBezTo>
                      <a:pt x="11" y="71"/>
                      <a:pt x="18" y="65"/>
                      <a:pt x="25" y="66"/>
                    </a:cubicBezTo>
                    <a:cubicBezTo>
                      <a:pt x="25" y="66"/>
                      <a:pt x="25" y="65"/>
                      <a:pt x="25" y="65"/>
                    </a:cubicBezTo>
                    <a:cubicBezTo>
                      <a:pt x="25" y="66"/>
                      <a:pt x="25" y="65"/>
                      <a:pt x="24" y="64"/>
                    </a:cubicBezTo>
                    <a:cubicBezTo>
                      <a:pt x="24" y="63"/>
                      <a:pt x="23" y="62"/>
                      <a:pt x="23" y="61"/>
                    </a:cubicBezTo>
                    <a:cubicBezTo>
                      <a:pt x="22" y="60"/>
                      <a:pt x="22" y="58"/>
                      <a:pt x="21" y="56"/>
                    </a:cubicBezTo>
                    <a:cubicBezTo>
                      <a:pt x="21" y="53"/>
                      <a:pt x="21" y="49"/>
                      <a:pt x="23" y="46"/>
                    </a:cubicBezTo>
                    <a:cubicBezTo>
                      <a:pt x="25" y="43"/>
                      <a:pt x="28" y="40"/>
                      <a:pt x="31" y="40"/>
                    </a:cubicBezTo>
                    <a:cubicBezTo>
                      <a:pt x="35" y="39"/>
                      <a:pt x="38" y="41"/>
                      <a:pt x="41" y="42"/>
                    </a:cubicBezTo>
                    <a:cubicBezTo>
                      <a:pt x="39" y="35"/>
                      <a:pt x="38" y="24"/>
                      <a:pt x="45" y="20"/>
                    </a:cubicBezTo>
                    <a:cubicBezTo>
                      <a:pt x="50" y="17"/>
                      <a:pt x="56" y="18"/>
                      <a:pt x="61" y="21"/>
                    </a:cubicBezTo>
                    <a:cubicBezTo>
                      <a:pt x="59" y="14"/>
                      <a:pt x="59" y="5"/>
                      <a:pt x="65" y="0"/>
                    </a:cubicBezTo>
                    <a:cubicBezTo>
                      <a:pt x="65" y="0"/>
                      <a:pt x="66" y="0"/>
                      <a:pt x="66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5" y="4"/>
                      <a:pt x="55" y="8"/>
                      <a:pt x="55" y="13"/>
                    </a:cubicBezTo>
                    <a:cubicBezTo>
                      <a:pt x="54" y="13"/>
                      <a:pt x="54" y="13"/>
                      <a:pt x="54" y="1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965"/>
              <p:cNvSpPr/>
              <p:nvPr/>
            </p:nvSpPr>
            <p:spPr bwMode="auto">
              <a:xfrm>
                <a:off x="2316" y="1645"/>
                <a:ext cx="36" cy="59"/>
              </a:xfrm>
              <a:custGeom>
                <a:gdLst>
                  <a:gd name="T0" fmla="*/ 2 w 15"/>
                  <a:gd name="T1" fmla="*/ 25 h 25"/>
                  <a:gd name="T2" fmla="*/ 11 w 15"/>
                  <a:gd name="T3" fmla="*/ 22 h 25"/>
                  <a:gd name="T4" fmla="*/ 15 w 15"/>
                  <a:gd name="T5" fmla="*/ 13 h 25"/>
                  <a:gd name="T6" fmla="*/ 0 w 15"/>
                  <a:gd name="T7" fmla="*/ 1 h 25"/>
                  <a:gd name="T8" fmla="*/ 2 w 15"/>
                  <a:gd name="T9" fmla="*/ 2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5">
                    <a:moveTo>
                      <a:pt x="2" y="25"/>
                    </a:moveTo>
                    <a:cubicBezTo>
                      <a:pt x="5" y="25"/>
                      <a:pt x="8" y="24"/>
                      <a:pt x="11" y="22"/>
                    </a:cubicBezTo>
                    <a:cubicBezTo>
                      <a:pt x="13" y="20"/>
                      <a:pt x="15" y="16"/>
                      <a:pt x="15" y="13"/>
                    </a:cubicBezTo>
                    <a:cubicBezTo>
                      <a:pt x="15" y="5"/>
                      <a:pt x="7" y="0"/>
                      <a:pt x="0" y="1"/>
                    </a:cubicBezTo>
                    <a:cubicBezTo>
                      <a:pt x="2" y="9"/>
                      <a:pt x="3" y="17"/>
                      <a:pt x="2" y="2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966"/>
              <p:cNvSpPr/>
              <p:nvPr/>
            </p:nvSpPr>
            <p:spPr bwMode="auto">
              <a:xfrm>
                <a:off x="1976" y="2222"/>
                <a:ext cx="208" cy="180"/>
              </a:xfrm>
              <a:custGeom>
                <a:gdLst>
                  <a:gd name="T0" fmla="*/ 15 w 88"/>
                  <a:gd name="T1" fmla="*/ 71 h 76"/>
                  <a:gd name="T2" fmla="*/ 43 w 88"/>
                  <a:gd name="T3" fmla="*/ 71 h 76"/>
                  <a:gd name="T4" fmla="*/ 55 w 88"/>
                  <a:gd name="T5" fmla="*/ 43 h 76"/>
                  <a:gd name="T6" fmla="*/ 44 w 88"/>
                  <a:gd name="T7" fmla="*/ 33 h 76"/>
                  <a:gd name="T8" fmla="*/ 31 w 88"/>
                  <a:gd name="T9" fmla="*/ 37 h 76"/>
                  <a:gd name="T10" fmla="*/ 28 w 88"/>
                  <a:gd name="T11" fmla="*/ 50 h 76"/>
                  <a:gd name="T12" fmla="*/ 40 w 88"/>
                  <a:gd name="T13" fmla="*/ 54 h 76"/>
                  <a:gd name="T14" fmla="*/ 41 w 88"/>
                  <a:gd name="T15" fmla="*/ 54 h 76"/>
                  <a:gd name="T16" fmla="*/ 42 w 88"/>
                  <a:gd name="T17" fmla="*/ 55 h 76"/>
                  <a:gd name="T18" fmla="*/ 33 w 88"/>
                  <a:gd name="T19" fmla="*/ 63 h 76"/>
                  <a:gd name="T20" fmla="*/ 20 w 88"/>
                  <a:gd name="T21" fmla="*/ 61 h 76"/>
                  <a:gd name="T22" fmla="*/ 13 w 88"/>
                  <a:gd name="T23" fmla="*/ 40 h 76"/>
                  <a:gd name="T24" fmla="*/ 28 w 88"/>
                  <a:gd name="T25" fmla="*/ 21 h 76"/>
                  <a:gd name="T26" fmla="*/ 56 w 88"/>
                  <a:gd name="T27" fmla="*/ 23 h 76"/>
                  <a:gd name="T28" fmla="*/ 69 w 88"/>
                  <a:gd name="T29" fmla="*/ 33 h 76"/>
                  <a:gd name="T30" fmla="*/ 75 w 88"/>
                  <a:gd name="T31" fmla="*/ 45 h 76"/>
                  <a:gd name="T32" fmla="*/ 76 w 88"/>
                  <a:gd name="T33" fmla="*/ 45 h 76"/>
                  <a:gd name="T34" fmla="*/ 88 w 88"/>
                  <a:gd name="T35" fmla="*/ 39 h 76"/>
                  <a:gd name="T36" fmla="*/ 88 w 88"/>
                  <a:gd name="T37" fmla="*/ 39 h 76"/>
                  <a:gd name="T38" fmla="*/ 82 w 88"/>
                  <a:gd name="T39" fmla="*/ 27 h 76"/>
                  <a:gd name="T40" fmla="*/ 72 w 88"/>
                  <a:gd name="T41" fmla="*/ 16 h 76"/>
                  <a:gd name="T42" fmla="*/ 13 w 88"/>
                  <a:gd name="T43" fmla="*/ 16 h 76"/>
                  <a:gd name="T44" fmla="*/ 4 w 88"/>
                  <a:gd name="T45" fmla="*/ 30 h 76"/>
                  <a:gd name="T46" fmla="*/ 0 w 88"/>
                  <a:gd name="T47" fmla="*/ 46 h 76"/>
                  <a:gd name="T48" fmla="*/ 15 w 88"/>
                  <a:gd name="T49" fmla="*/ 71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76">
                    <a:moveTo>
                      <a:pt x="15" y="71"/>
                    </a:moveTo>
                    <a:cubicBezTo>
                      <a:pt x="23" y="75"/>
                      <a:pt x="35" y="76"/>
                      <a:pt x="43" y="71"/>
                    </a:cubicBezTo>
                    <a:cubicBezTo>
                      <a:pt x="52" y="65"/>
                      <a:pt x="59" y="53"/>
                      <a:pt x="55" y="43"/>
                    </a:cubicBezTo>
                    <a:cubicBezTo>
                      <a:pt x="53" y="38"/>
                      <a:pt x="49" y="34"/>
                      <a:pt x="44" y="33"/>
                    </a:cubicBezTo>
                    <a:cubicBezTo>
                      <a:pt x="39" y="32"/>
                      <a:pt x="34" y="33"/>
                      <a:pt x="31" y="37"/>
                    </a:cubicBezTo>
                    <a:cubicBezTo>
                      <a:pt x="28" y="40"/>
                      <a:pt x="26" y="46"/>
                      <a:pt x="28" y="50"/>
                    </a:cubicBezTo>
                    <a:cubicBezTo>
                      <a:pt x="30" y="54"/>
                      <a:pt x="36" y="56"/>
                      <a:pt x="40" y="54"/>
                    </a:cubicBezTo>
                    <a:cubicBezTo>
                      <a:pt x="40" y="54"/>
                      <a:pt x="41" y="54"/>
                      <a:pt x="41" y="54"/>
                    </a:cubicBezTo>
                    <a:cubicBezTo>
                      <a:pt x="41" y="54"/>
                      <a:pt x="42" y="54"/>
                      <a:pt x="42" y="55"/>
                    </a:cubicBezTo>
                    <a:cubicBezTo>
                      <a:pt x="42" y="59"/>
                      <a:pt x="36" y="62"/>
                      <a:pt x="33" y="63"/>
                    </a:cubicBezTo>
                    <a:cubicBezTo>
                      <a:pt x="29" y="64"/>
                      <a:pt x="24" y="64"/>
                      <a:pt x="20" y="61"/>
                    </a:cubicBezTo>
                    <a:cubicBezTo>
                      <a:pt x="14" y="57"/>
                      <a:pt x="11" y="48"/>
                      <a:pt x="13" y="40"/>
                    </a:cubicBezTo>
                    <a:cubicBezTo>
                      <a:pt x="14" y="31"/>
                      <a:pt x="20" y="24"/>
                      <a:pt x="28" y="21"/>
                    </a:cubicBezTo>
                    <a:cubicBezTo>
                      <a:pt x="38" y="17"/>
                      <a:pt x="47" y="19"/>
                      <a:pt x="56" y="23"/>
                    </a:cubicBezTo>
                    <a:cubicBezTo>
                      <a:pt x="61" y="26"/>
                      <a:pt x="65" y="29"/>
                      <a:pt x="69" y="33"/>
                    </a:cubicBezTo>
                    <a:cubicBezTo>
                      <a:pt x="72" y="37"/>
                      <a:pt x="74" y="41"/>
                      <a:pt x="75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80" y="43"/>
                      <a:pt x="84" y="40"/>
                      <a:pt x="88" y="39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87" y="35"/>
                      <a:pt x="84" y="31"/>
                      <a:pt x="82" y="27"/>
                    </a:cubicBezTo>
                    <a:cubicBezTo>
                      <a:pt x="79" y="23"/>
                      <a:pt x="76" y="19"/>
                      <a:pt x="72" y="16"/>
                    </a:cubicBezTo>
                    <a:cubicBezTo>
                      <a:pt x="56" y="2"/>
                      <a:pt x="28" y="0"/>
                      <a:pt x="13" y="16"/>
                    </a:cubicBezTo>
                    <a:cubicBezTo>
                      <a:pt x="9" y="20"/>
                      <a:pt x="6" y="25"/>
                      <a:pt x="4" y="30"/>
                    </a:cubicBezTo>
                    <a:cubicBezTo>
                      <a:pt x="2" y="35"/>
                      <a:pt x="0" y="40"/>
                      <a:pt x="0" y="46"/>
                    </a:cubicBezTo>
                    <a:cubicBezTo>
                      <a:pt x="0" y="56"/>
                      <a:pt x="5" y="66"/>
                      <a:pt x="15" y="7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967"/>
              <p:cNvSpPr/>
              <p:nvPr/>
            </p:nvSpPr>
            <p:spPr bwMode="auto">
              <a:xfrm>
                <a:off x="2186" y="2651"/>
                <a:ext cx="100" cy="114"/>
              </a:xfrm>
              <a:custGeom>
                <a:gdLst>
                  <a:gd name="T0" fmla="*/ 36 w 42"/>
                  <a:gd name="T1" fmla="*/ 29 h 48"/>
                  <a:gd name="T2" fmla="*/ 42 w 42"/>
                  <a:gd name="T3" fmla="*/ 27 h 48"/>
                  <a:gd name="T4" fmla="*/ 41 w 42"/>
                  <a:gd name="T5" fmla="*/ 20 h 48"/>
                  <a:gd name="T6" fmla="*/ 29 w 42"/>
                  <a:gd name="T7" fmla="*/ 26 h 48"/>
                  <a:gd name="T8" fmla="*/ 29 w 42"/>
                  <a:gd name="T9" fmla="*/ 27 h 48"/>
                  <a:gd name="T10" fmla="*/ 28 w 42"/>
                  <a:gd name="T11" fmla="*/ 26 h 48"/>
                  <a:gd name="T12" fmla="*/ 34 w 42"/>
                  <a:gd name="T13" fmla="*/ 13 h 48"/>
                  <a:gd name="T14" fmla="*/ 40 w 42"/>
                  <a:gd name="T15" fmla="*/ 3 h 48"/>
                  <a:gd name="T16" fmla="*/ 36 w 42"/>
                  <a:gd name="T17" fmla="*/ 1 h 48"/>
                  <a:gd name="T18" fmla="*/ 35 w 42"/>
                  <a:gd name="T19" fmla="*/ 0 h 48"/>
                  <a:gd name="T20" fmla="*/ 29 w 42"/>
                  <a:gd name="T21" fmla="*/ 12 h 48"/>
                  <a:gd name="T22" fmla="*/ 22 w 42"/>
                  <a:gd name="T23" fmla="*/ 24 h 48"/>
                  <a:gd name="T24" fmla="*/ 5 w 42"/>
                  <a:gd name="T25" fmla="*/ 40 h 48"/>
                  <a:gd name="T26" fmla="*/ 0 w 42"/>
                  <a:gd name="T27" fmla="*/ 48 h 48"/>
                  <a:gd name="T28" fmla="*/ 13 w 42"/>
                  <a:gd name="T29" fmla="*/ 44 h 48"/>
                  <a:gd name="T30" fmla="*/ 17 w 42"/>
                  <a:gd name="T31" fmla="*/ 43 h 48"/>
                  <a:gd name="T32" fmla="*/ 29 w 42"/>
                  <a:gd name="T33" fmla="*/ 33 h 48"/>
                  <a:gd name="T34" fmla="*/ 36 w 42"/>
                  <a:gd name="T35" fmla="*/ 29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" h="48">
                    <a:moveTo>
                      <a:pt x="36" y="29"/>
                    </a:moveTo>
                    <a:cubicBezTo>
                      <a:pt x="38" y="28"/>
                      <a:pt x="40" y="28"/>
                      <a:pt x="42" y="27"/>
                    </a:cubicBezTo>
                    <a:cubicBezTo>
                      <a:pt x="41" y="25"/>
                      <a:pt x="41" y="23"/>
                      <a:pt x="41" y="20"/>
                    </a:cubicBezTo>
                    <a:cubicBezTo>
                      <a:pt x="37" y="22"/>
                      <a:pt x="33" y="24"/>
                      <a:pt x="29" y="26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8" y="28"/>
                      <a:pt x="27" y="27"/>
                      <a:pt x="28" y="26"/>
                    </a:cubicBezTo>
                    <a:cubicBezTo>
                      <a:pt x="30" y="22"/>
                      <a:pt x="32" y="17"/>
                      <a:pt x="34" y="13"/>
                    </a:cubicBezTo>
                    <a:cubicBezTo>
                      <a:pt x="36" y="10"/>
                      <a:pt x="38" y="6"/>
                      <a:pt x="40" y="3"/>
                    </a:cubicBezTo>
                    <a:cubicBezTo>
                      <a:pt x="38" y="2"/>
                      <a:pt x="37" y="2"/>
                      <a:pt x="36" y="1"/>
                    </a:cubicBezTo>
                    <a:cubicBezTo>
                      <a:pt x="35" y="1"/>
                      <a:pt x="35" y="0"/>
                      <a:pt x="35" y="0"/>
                    </a:cubicBezTo>
                    <a:cubicBezTo>
                      <a:pt x="33" y="4"/>
                      <a:pt x="32" y="8"/>
                      <a:pt x="29" y="12"/>
                    </a:cubicBezTo>
                    <a:cubicBezTo>
                      <a:pt x="27" y="16"/>
                      <a:pt x="25" y="20"/>
                      <a:pt x="22" y="24"/>
                    </a:cubicBezTo>
                    <a:cubicBezTo>
                      <a:pt x="18" y="31"/>
                      <a:pt x="12" y="36"/>
                      <a:pt x="5" y="40"/>
                    </a:cubicBezTo>
                    <a:cubicBezTo>
                      <a:pt x="3" y="43"/>
                      <a:pt x="2" y="45"/>
                      <a:pt x="0" y="48"/>
                    </a:cubicBezTo>
                    <a:cubicBezTo>
                      <a:pt x="4" y="46"/>
                      <a:pt x="8" y="45"/>
                      <a:pt x="13" y="44"/>
                    </a:cubicBezTo>
                    <a:cubicBezTo>
                      <a:pt x="14" y="44"/>
                      <a:pt x="15" y="44"/>
                      <a:pt x="17" y="43"/>
                    </a:cubicBezTo>
                    <a:cubicBezTo>
                      <a:pt x="21" y="40"/>
                      <a:pt x="25" y="36"/>
                      <a:pt x="29" y="33"/>
                    </a:cubicBezTo>
                    <a:cubicBezTo>
                      <a:pt x="32" y="32"/>
                      <a:pt x="34" y="30"/>
                      <a:pt x="36" y="29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968"/>
              <p:cNvSpPr/>
              <p:nvPr/>
            </p:nvSpPr>
            <p:spPr bwMode="auto">
              <a:xfrm>
                <a:off x="2148" y="2753"/>
                <a:ext cx="339" cy="126"/>
              </a:xfrm>
              <a:custGeom>
                <a:gdLst>
                  <a:gd name="T0" fmla="*/ 143 w 143"/>
                  <a:gd name="T1" fmla="*/ 9 h 53"/>
                  <a:gd name="T2" fmla="*/ 116 w 143"/>
                  <a:gd name="T3" fmla="*/ 13 h 53"/>
                  <a:gd name="T4" fmla="*/ 81 w 143"/>
                  <a:gd name="T5" fmla="*/ 5 h 53"/>
                  <a:gd name="T6" fmla="*/ 47 w 143"/>
                  <a:gd name="T7" fmla="*/ 1 h 53"/>
                  <a:gd name="T8" fmla="*/ 30 w 143"/>
                  <a:gd name="T9" fmla="*/ 3 h 53"/>
                  <a:gd name="T10" fmla="*/ 14 w 143"/>
                  <a:gd name="T11" fmla="*/ 8 h 53"/>
                  <a:gd name="T12" fmla="*/ 13 w 143"/>
                  <a:gd name="T13" fmla="*/ 8 h 53"/>
                  <a:gd name="T14" fmla="*/ 12 w 143"/>
                  <a:gd name="T15" fmla="*/ 11 h 53"/>
                  <a:gd name="T16" fmla="*/ 0 w 143"/>
                  <a:gd name="T17" fmla="*/ 24 h 53"/>
                  <a:gd name="T18" fmla="*/ 0 w 143"/>
                  <a:gd name="T19" fmla="*/ 23 h 53"/>
                  <a:gd name="T20" fmla="*/ 8 w 143"/>
                  <a:gd name="T21" fmla="*/ 19 h 53"/>
                  <a:gd name="T22" fmla="*/ 25 w 143"/>
                  <a:gd name="T23" fmla="*/ 13 h 53"/>
                  <a:gd name="T24" fmla="*/ 58 w 143"/>
                  <a:gd name="T25" fmla="*/ 9 h 53"/>
                  <a:gd name="T26" fmla="*/ 94 w 143"/>
                  <a:gd name="T27" fmla="*/ 16 h 53"/>
                  <a:gd name="T28" fmla="*/ 111 w 143"/>
                  <a:gd name="T29" fmla="*/ 21 h 53"/>
                  <a:gd name="T30" fmla="*/ 124 w 143"/>
                  <a:gd name="T31" fmla="*/ 21 h 53"/>
                  <a:gd name="T32" fmla="*/ 125 w 143"/>
                  <a:gd name="T33" fmla="*/ 21 h 53"/>
                  <a:gd name="T34" fmla="*/ 126 w 143"/>
                  <a:gd name="T35" fmla="*/ 22 h 53"/>
                  <a:gd name="T36" fmla="*/ 106 w 143"/>
                  <a:gd name="T37" fmla="*/ 53 h 53"/>
                  <a:gd name="T38" fmla="*/ 120 w 143"/>
                  <a:gd name="T39" fmla="*/ 53 h 53"/>
                  <a:gd name="T40" fmla="*/ 127 w 143"/>
                  <a:gd name="T41" fmla="*/ 43 h 53"/>
                  <a:gd name="T42" fmla="*/ 143 w 143"/>
                  <a:gd name="T43" fmla="*/ 9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3" h="52">
                    <a:moveTo>
                      <a:pt x="143" y="9"/>
                    </a:moveTo>
                    <a:cubicBezTo>
                      <a:pt x="135" y="14"/>
                      <a:pt x="125" y="14"/>
                      <a:pt x="116" y="13"/>
                    </a:cubicBezTo>
                    <a:cubicBezTo>
                      <a:pt x="104" y="12"/>
                      <a:pt x="93" y="7"/>
                      <a:pt x="81" y="5"/>
                    </a:cubicBezTo>
                    <a:cubicBezTo>
                      <a:pt x="70" y="2"/>
                      <a:pt x="58" y="0"/>
                      <a:pt x="47" y="1"/>
                    </a:cubicBezTo>
                    <a:cubicBezTo>
                      <a:pt x="41" y="1"/>
                      <a:pt x="36" y="2"/>
                      <a:pt x="30" y="3"/>
                    </a:cubicBezTo>
                    <a:cubicBezTo>
                      <a:pt x="25" y="4"/>
                      <a:pt x="18" y="5"/>
                      <a:pt x="14" y="8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2" y="10"/>
                      <a:pt x="12" y="11"/>
                    </a:cubicBezTo>
                    <a:cubicBezTo>
                      <a:pt x="8" y="15"/>
                      <a:pt x="4" y="20"/>
                      <a:pt x="0" y="24"/>
                    </a:cubicBezTo>
                    <a:cubicBezTo>
                      <a:pt x="0" y="24"/>
                      <a:pt x="0" y="23"/>
                      <a:pt x="0" y="23"/>
                    </a:cubicBezTo>
                    <a:cubicBezTo>
                      <a:pt x="3" y="22"/>
                      <a:pt x="6" y="21"/>
                      <a:pt x="8" y="19"/>
                    </a:cubicBezTo>
                    <a:cubicBezTo>
                      <a:pt x="14" y="17"/>
                      <a:pt x="19" y="15"/>
                      <a:pt x="25" y="13"/>
                    </a:cubicBezTo>
                    <a:cubicBezTo>
                      <a:pt x="36" y="10"/>
                      <a:pt x="47" y="8"/>
                      <a:pt x="58" y="9"/>
                    </a:cubicBezTo>
                    <a:cubicBezTo>
                      <a:pt x="71" y="9"/>
                      <a:pt x="82" y="12"/>
                      <a:pt x="94" y="16"/>
                    </a:cubicBezTo>
                    <a:cubicBezTo>
                      <a:pt x="99" y="18"/>
                      <a:pt x="105" y="20"/>
                      <a:pt x="111" y="21"/>
                    </a:cubicBezTo>
                    <a:cubicBezTo>
                      <a:pt x="115" y="22"/>
                      <a:pt x="120" y="23"/>
                      <a:pt x="124" y="21"/>
                    </a:cubicBezTo>
                    <a:cubicBezTo>
                      <a:pt x="124" y="21"/>
                      <a:pt x="125" y="21"/>
                      <a:pt x="125" y="21"/>
                    </a:cubicBezTo>
                    <a:cubicBezTo>
                      <a:pt x="125" y="21"/>
                      <a:pt x="126" y="21"/>
                      <a:pt x="126" y="22"/>
                    </a:cubicBezTo>
                    <a:cubicBezTo>
                      <a:pt x="121" y="33"/>
                      <a:pt x="115" y="44"/>
                      <a:pt x="106" y="53"/>
                    </a:cubicBezTo>
                    <a:cubicBezTo>
                      <a:pt x="120" y="53"/>
                      <a:pt x="120" y="53"/>
                      <a:pt x="120" y="53"/>
                    </a:cubicBezTo>
                    <a:cubicBezTo>
                      <a:pt x="123" y="50"/>
                      <a:pt x="125" y="46"/>
                      <a:pt x="127" y="43"/>
                    </a:cubicBezTo>
                    <a:cubicBezTo>
                      <a:pt x="133" y="32"/>
                      <a:pt x="139" y="21"/>
                      <a:pt x="143" y="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969"/>
              <p:cNvSpPr/>
              <p:nvPr/>
            </p:nvSpPr>
            <p:spPr bwMode="auto">
              <a:xfrm>
                <a:off x="2283" y="2668"/>
                <a:ext cx="74" cy="69"/>
              </a:xfrm>
              <a:custGeom>
                <a:gdLst>
                  <a:gd name="T0" fmla="*/ 13 w 31"/>
                  <a:gd name="T1" fmla="*/ 28 h 29"/>
                  <a:gd name="T2" fmla="*/ 26 w 31"/>
                  <a:gd name="T3" fmla="*/ 26 h 29"/>
                  <a:gd name="T4" fmla="*/ 31 w 31"/>
                  <a:gd name="T5" fmla="*/ 15 h 29"/>
                  <a:gd name="T6" fmla="*/ 25 w 31"/>
                  <a:gd name="T7" fmla="*/ 3 h 29"/>
                  <a:gd name="T8" fmla="*/ 18 w 31"/>
                  <a:gd name="T9" fmla="*/ 0 h 29"/>
                  <a:gd name="T10" fmla="*/ 14 w 31"/>
                  <a:gd name="T11" fmla="*/ 0 h 29"/>
                  <a:gd name="T12" fmla="*/ 3 w 31"/>
                  <a:gd name="T13" fmla="*/ 9 h 29"/>
                  <a:gd name="T14" fmla="*/ 13 w 31"/>
                  <a:gd name="T15" fmla="*/ 28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8">
                    <a:moveTo>
                      <a:pt x="13" y="28"/>
                    </a:moveTo>
                    <a:cubicBezTo>
                      <a:pt x="17" y="29"/>
                      <a:pt x="22" y="29"/>
                      <a:pt x="26" y="26"/>
                    </a:cubicBezTo>
                    <a:cubicBezTo>
                      <a:pt x="29" y="23"/>
                      <a:pt x="31" y="19"/>
                      <a:pt x="31" y="15"/>
                    </a:cubicBezTo>
                    <a:cubicBezTo>
                      <a:pt x="31" y="10"/>
                      <a:pt x="29" y="6"/>
                      <a:pt x="25" y="3"/>
                    </a:cubicBezTo>
                    <a:cubicBezTo>
                      <a:pt x="23" y="2"/>
                      <a:pt x="21" y="1"/>
                      <a:pt x="18" y="0"/>
                    </a:cubicBezTo>
                    <a:cubicBezTo>
                      <a:pt x="17" y="0"/>
                      <a:pt x="15" y="0"/>
                      <a:pt x="14" y="0"/>
                    </a:cubicBezTo>
                    <a:cubicBezTo>
                      <a:pt x="9" y="2"/>
                      <a:pt x="5" y="5"/>
                      <a:pt x="3" y="9"/>
                    </a:cubicBezTo>
                    <a:cubicBezTo>
                      <a:pt x="0" y="17"/>
                      <a:pt x="5" y="26"/>
                      <a:pt x="13" y="28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970"/>
              <p:cNvSpPr/>
              <p:nvPr/>
            </p:nvSpPr>
            <p:spPr bwMode="auto">
              <a:xfrm>
                <a:off x="1649" y="1441"/>
                <a:ext cx="17" cy="26"/>
              </a:xfrm>
              <a:custGeom>
                <a:gdLst>
                  <a:gd name="T0" fmla="*/ 0 w 7"/>
                  <a:gd name="T1" fmla="*/ 11 h 11"/>
                  <a:gd name="T2" fmla="*/ 4 w 7"/>
                  <a:gd name="T3" fmla="*/ 11 h 11"/>
                  <a:gd name="T4" fmla="*/ 7 w 7"/>
                  <a:gd name="T5" fmla="*/ 0 h 11"/>
                  <a:gd name="T6" fmla="*/ 2 w 7"/>
                  <a:gd name="T7" fmla="*/ 0 h 11"/>
                  <a:gd name="T8" fmla="*/ 0 w 7"/>
                  <a:gd name="T9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11"/>
                    </a:moveTo>
                    <a:cubicBezTo>
                      <a:pt x="1" y="11"/>
                      <a:pt x="2" y="11"/>
                      <a:pt x="4" y="11"/>
                    </a:cubicBezTo>
                    <a:cubicBezTo>
                      <a:pt x="4" y="7"/>
                      <a:pt x="5" y="3"/>
                      <a:pt x="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8"/>
                      <a:pt x="0" y="1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971"/>
              <p:cNvSpPr/>
              <p:nvPr/>
            </p:nvSpPr>
            <p:spPr bwMode="auto">
              <a:xfrm>
                <a:off x="2324" y="1441"/>
                <a:ext cx="94" cy="33"/>
              </a:xfrm>
              <a:custGeom>
                <a:gdLst>
                  <a:gd name="T0" fmla="*/ 0 w 40"/>
                  <a:gd name="T1" fmla="*/ 14 h 14"/>
                  <a:gd name="T2" fmla="*/ 0 w 40"/>
                  <a:gd name="T3" fmla="*/ 14 h 14"/>
                  <a:gd name="T4" fmla="*/ 14 w 40"/>
                  <a:gd name="T5" fmla="*/ 10 h 14"/>
                  <a:gd name="T6" fmla="*/ 33 w 40"/>
                  <a:gd name="T7" fmla="*/ 8 h 14"/>
                  <a:gd name="T8" fmla="*/ 37 w 40"/>
                  <a:gd name="T9" fmla="*/ 2 h 14"/>
                  <a:gd name="T10" fmla="*/ 40 w 40"/>
                  <a:gd name="T11" fmla="*/ 0 h 14"/>
                  <a:gd name="T12" fmla="*/ 20 w 40"/>
                  <a:gd name="T13" fmla="*/ 0 h 14"/>
                  <a:gd name="T14" fmla="*/ 6 w 40"/>
                  <a:gd name="T15" fmla="*/ 10 h 14"/>
                  <a:gd name="T16" fmla="*/ 0 w 40"/>
                  <a:gd name="T17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4"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5" y="12"/>
                      <a:pt x="9" y="11"/>
                      <a:pt x="14" y="10"/>
                    </a:cubicBezTo>
                    <a:cubicBezTo>
                      <a:pt x="20" y="9"/>
                      <a:pt x="26" y="8"/>
                      <a:pt x="33" y="8"/>
                    </a:cubicBezTo>
                    <a:cubicBezTo>
                      <a:pt x="34" y="6"/>
                      <a:pt x="35" y="4"/>
                      <a:pt x="37" y="2"/>
                    </a:cubicBezTo>
                    <a:cubicBezTo>
                      <a:pt x="38" y="2"/>
                      <a:pt x="39" y="1"/>
                      <a:pt x="4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6" y="4"/>
                      <a:pt x="11" y="7"/>
                      <a:pt x="6" y="10"/>
                    </a:cubicBezTo>
                    <a:cubicBezTo>
                      <a:pt x="4" y="12"/>
                      <a:pt x="2" y="13"/>
                      <a:pt x="0" y="1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972"/>
              <p:cNvSpPr/>
              <p:nvPr/>
            </p:nvSpPr>
            <p:spPr bwMode="auto">
              <a:xfrm>
                <a:off x="2279" y="1441"/>
                <a:ext cx="85" cy="40"/>
              </a:xfrm>
              <a:custGeom>
                <a:gdLst>
                  <a:gd name="T0" fmla="*/ 8 w 36"/>
                  <a:gd name="T1" fmla="*/ 17 h 17"/>
                  <a:gd name="T2" fmla="*/ 26 w 36"/>
                  <a:gd name="T3" fmla="*/ 8 h 17"/>
                  <a:gd name="T4" fmla="*/ 36 w 36"/>
                  <a:gd name="T5" fmla="*/ 0 h 17"/>
                  <a:gd name="T6" fmla="*/ 18 w 36"/>
                  <a:gd name="T7" fmla="*/ 0 h 17"/>
                  <a:gd name="T8" fmla="*/ 0 w 36"/>
                  <a:gd name="T9" fmla="*/ 10 h 17"/>
                  <a:gd name="T10" fmla="*/ 8 w 36"/>
                  <a:gd name="T11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7">
                    <a:moveTo>
                      <a:pt x="8" y="17"/>
                    </a:moveTo>
                    <a:cubicBezTo>
                      <a:pt x="14" y="14"/>
                      <a:pt x="20" y="12"/>
                      <a:pt x="26" y="8"/>
                    </a:cubicBezTo>
                    <a:cubicBezTo>
                      <a:pt x="29" y="5"/>
                      <a:pt x="33" y="3"/>
                      <a:pt x="3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2" y="4"/>
                      <a:pt x="6" y="7"/>
                      <a:pt x="0" y="10"/>
                    </a:cubicBezTo>
                    <a:cubicBezTo>
                      <a:pt x="3" y="11"/>
                      <a:pt x="6" y="14"/>
                      <a:pt x="8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973"/>
              <p:cNvSpPr/>
              <p:nvPr/>
            </p:nvSpPr>
            <p:spPr bwMode="auto">
              <a:xfrm>
                <a:off x="2300" y="1462"/>
                <a:ext cx="260" cy="250"/>
              </a:xfrm>
              <a:custGeom>
                <a:gdLst>
                  <a:gd name="T0" fmla="*/ 95 w 110"/>
                  <a:gd name="T1" fmla="*/ 59 h 105"/>
                  <a:gd name="T2" fmla="*/ 81 w 110"/>
                  <a:gd name="T3" fmla="*/ 82 h 105"/>
                  <a:gd name="T4" fmla="*/ 54 w 110"/>
                  <a:gd name="T5" fmla="*/ 84 h 105"/>
                  <a:gd name="T6" fmla="*/ 45 w 110"/>
                  <a:gd name="T7" fmla="*/ 59 h 105"/>
                  <a:gd name="T8" fmla="*/ 52 w 110"/>
                  <a:gd name="T9" fmla="*/ 50 h 105"/>
                  <a:gd name="T10" fmla="*/ 64 w 110"/>
                  <a:gd name="T11" fmla="*/ 51 h 105"/>
                  <a:gd name="T12" fmla="*/ 63 w 110"/>
                  <a:gd name="T13" fmla="*/ 53 h 105"/>
                  <a:gd name="T14" fmla="*/ 63 w 110"/>
                  <a:gd name="T15" fmla="*/ 53 h 105"/>
                  <a:gd name="T16" fmla="*/ 55 w 110"/>
                  <a:gd name="T17" fmla="*/ 63 h 105"/>
                  <a:gd name="T18" fmla="*/ 63 w 110"/>
                  <a:gd name="T19" fmla="*/ 74 h 105"/>
                  <a:gd name="T20" fmla="*/ 81 w 110"/>
                  <a:gd name="T21" fmla="*/ 56 h 105"/>
                  <a:gd name="T22" fmla="*/ 61 w 110"/>
                  <a:gd name="T23" fmla="*/ 35 h 105"/>
                  <a:gd name="T24" fmla="*/ 45 w 110"/>
                  <a:gd name="T25" fmla="*/ 38 h 105"/>
                  <a:gd name="T26" fmla="*/ 34 w 110"/>
                  <a:gd name="T27" fmla="*/ 51 h 105"/>
                  <a:gd name="T28" fmla="*/ 35 w 110"/>
                  <a:gd name="T29" fmla="*/ 83 h 105"/>
                  <a:gd name="T30" fmla="*/ 89 w 110"/>
                  <a:gd name="T31" fmla="*/ 93 h 105"/>
                  <a:gd name="T32" fmla="*/ 109 w 110"/>
                  <a:gd name="T33" fmla="*/ 49 h 105"/>
                  <a:gd name="T34" fmla="*/ 71 w 110"/>
                  <a:gd name="T35" fmla="*/ 4 h 105"/>
                  <a:gd name="T36" fmla="*/ 36 w 110"/>
                  <a:gd name="T37" fmla="*/ 1 h 105"/>
                  <a:gd name="T38" fmla="*/ 17 w 110"/>
                  <a:gd name="T39" fmla="*/ 4 h 105"/>
                  <a:gd name="T40" fmla="*/ 8 w 110"/>
                  <a:gd name="T41" fmla="*/ 8 h 105"/>
                  <a:gd name="T42" fmla="*/ 0 w 110"/>
                  <a:gd name="T43" fmla="*/ 11 h 105"/>
                  <a:gd name="T44" fmla="*/ 1 w 110"/>
                  <a:gd name="T45" fmla="*/ 20 h 105"/>
                  <a:gd name="T46" fmla="*/ 11 w 110"/>
                  <a:gd name="T47" fmla="*/ 25 h 105"/>
                  <a:gd name="T48" fmla="*/ 32 w 110"/>
                  <a:gd name="T49" fmla="*/ 16 h 105"/>
                  <a:gd name="T50" fmla="*/ 95 w 110"/>
                  <a:gd name="T51" fmla="*/ 59 h 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0" h="105">
                    <a:moveTo>
                      <a:pt x="95" y="59"/>
                    </a:moveTo>
                    <a:cubicBezTo>
                      <a:pt x="94" y="68"/>
                      <a:pt x="89" y="77"/>
                      <a:pt x="81" y="82"/>
                    </a:cubicBezTo>
                    <a:cubicBezTo>
                      <a:pt x="73" y="88"/>
                      <a:pt x="63" y="90"/>
                      <a:pt x="54" y="84"/>
                    </a:cubicBezTo>
                    <a:cubicBezTo>
                      <a:pt x="46" y="79"/>
                      <a:pt x="41" y="68"/>
                      <a:pt x="45" y="59"/>
                    </a:cubicBezTo>
                    <a:cubicBezTo>
                      <a:pt x="46" y="55"/>
                      <a:pt x="49" y="52"/>
                      <a:pt x="52" y="50"/>
                    </a:cubicBezTo>
                    <a:cubicBezTo>
                      <a:pt x="56" y="49"/>
                      <a:pt x="60" y="49"/>
                      <a:pt x="64" y="51"/>
                    </a:cubicBezTo>
                    <a:cubicBezTo>
                      <a:pt x="64" y="52"/>
                      <a:pt x="64" y="53"/>
                      <a:pt x="63" y="53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58" y="53"/>
                      <a:pt x="56" y="59"/>
                      <a:pt x="55" y="63"/>
                    </a:cubicBezTo>
                    <a:cubicBezTo>
                      <a:pt x="55" y="68"/>
                      <a:pt x="58" y="72"/>
                      <a:pt x="63" y="74"/>
                    </a:cubicBezTo>
                    <a:cubicBezTo>
                      <a:pt x="74" y="78"/>
                      <a:pt x="82" y="66"/>
                      <a:pt x="81" y="56"/>
                    </a:cubicBezTo>
                    <a:cubicBezTo>
                      <a:pt x="81" y="45"/>
                      <a:pt x="72" y="37"/>
                      <a:pt x="61" y="35"/>
                    </a:cubicBezTo>
                    <a:cubicBezTo>
                      <a:pt x="56" y="35"/>
                      <a:pt x="50" y="35"/>
                      <a:pt x="45" y="38"/>
                    </a:cubicBezTo>
                    <a:cubicBezTo>
                      <a:pt x="40" y="41"/>
                      <a:pt x="36" y="45"/>
                      <a:pt x="34" y="51"/>
                    </a:cubicBezTo>
                    <a:cubicBezTo>
                      <a:pt x="30" y="61"/>
                      <a:pt x="30" y="73"/>
                      <a:pt x="35" y="83"/>
                    </a:cubicBezTo>
                    <a:cubicBezTo>
                      <a:pt x="46" y="101"/>
                      <a:pt x="73" y="105"/>
                      <a:pt x="89" y="93"/>
                    </a:cubicBezTo>
                    <a:cubicBezTo>
                      <a:pt x="103" y="83"/>
                      <a:pt x="110" y="66"/>
                      <a:pt x="109" y="49"/>
                    </a:cubicBezTo>
                    <a:cubicBezTo>
                      <a:pt x="108" y="27"/>
                      <a:pt x="92" y="10"/>
                      <a:pt x="71" y="4"/>
                    </a:cubicBezTo>
                    <a:cubicBezTo>
                      <a:pt x="60" y="0"/>
                      <a:pt x="48" y="0"/>
                      <a:pt x="36" y="1"/>
                    </a:cubicBezTo>
                    <a:cubicBezTo>
                      <a:pt x="29" y="2"/>
                      <a:pt x="23" y="3"/>
                      <a:pt x="17" y="4"/>
                    </a:cubicBezTo>
                    <a:cubicBezTo>
                      <a:pt x="14" y="5"/>
                      <a:pt x="11" y="6"/>
                      <a:pt x="8" y="8"/>
                    </a:cubicBezTo>
                    <a:cubicBezTo>
                      <a:pt x="5" y="9"/>
                      <a:pt x="3" y="9"/>
                      <a:pt x="0" y="11"/>
                    </a:cubicBezTo>
                    <a:cubicBezTo>
                      <a:pt x="1" y="14"/>
                      <a:pt x="2" y="17"/>
                      <a:pt x="1" y="20"/>
                    </a:cubicBezTo>
                    <a:cubicBezTo>
                      <a:pt x="5" y="20"/>
                      <a:pt x="8" y="22"/>
                      <a:pt x="11" y="25"/>
                    </a:cubicBezTo>
                    <a:cubicBezTo>
                      <a:pt x="18" y="21"/>
                      <a:pt x="25" y="18"/>
                      <a:pt x="32" y="16"/>
                    </a:cubicBezTo>
                    <a:cubicBezTo>
                      <a:pt x="58" y="12"/>
                      <a:pt x="100" y="26"/>
                      <a:pt x="95" y="5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974"/>
              <p:cNvSpPr/>
              <p:nvPr/>
            </p:nvSpPr>
            <p:spPr bwMode="auto">
              <a:xfrm>
                <a:off x="2255" y="1441"/>
                <a:ext cx="45" cy="21"/>
              </a:xfrm>
              <a:custGeom>
                <a:gdLst>
                  <a:gd name="T0" fmla="*/ 2 w 19"/>
                  <a:gd name="T1" fmla="*/ 8 h 9"/>
                  <a:gd name="T2" fmla="*/ 7 w 19"/>
                  <a:gd name="T3" fmla="*/ 9 h 9"/>
                  <a:gd name="T4" fmla="*/ 7 w 19"/>
                  <a:gd name="T5" fmla="*/ 9 h 9"/>
                  <a:gd name="T6" fmla="*/ 15 w 19"/>
                  <a:gd name="T7" fmla="*/ 6 h 9"/>
                  <a:gd name="T8" fmla="*/ 19 w 19"/>
                  <a:gd name="T9" fmla="*/ 4 h 9"/>
                  <a:gd name="T10" fmla="*/ 10 w 19"/>
                  <a:gd name="T11" fmla="*/ 0 h 9"/>
                  <a:gd name="T12" fmla="*/ 0 w 19"/>
                  <a:gd name="T13" fmla="*/ 0 h 9"/>
                  <a:gd name="T14" fmla="*/ 2 w 19"/>
                  <a:gd name="T15" fmla="*/ 8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9">
                    <a:moveTo>
                      <a:pt x="2" y="8"/>
                    </a:moveTo>
                    <a:cubicBezTo>
                      <a:pt x="3" y="8"/>
                      <a:pt x="5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8"/>
                      <a:pt x="12" y="7"/>
                      <a:pt x="15" y="6"/>
                    </a:cubicBezTo>
                    <a:cubicBezTo>
                      <a:pt x="16" y="5"/>
                      <a:pt x="17" y="4"/>
                      <a:pt x="19" y="4"/>
                    </a:cubicBezTo>
                    <a:cubicBezTo>
                      <a:pt x="16" y="3"/>
                      <a:pt x="13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975"/>
              <p:cNvSpPr/>
              <p:nvPr/>
            </p:nvSpPr>
            <p:spPr bwMode="auto">
              <a:xfrm>
                <a:off x="2288" y="1441"/>
                <a:ext cx="24" cy="5"/>
              </a:xfrm>
              <a:custGeom>
                <a:gdLst>
                  <a:gd name="T0" fmla="*/ 7 w 10"/>
                  <a:gd name="T1" fmla="*/ 2 h 2"/>
                  <a:gd name="T2" fmla="*/ 10 w 10"/>
                  <a:gd name="T3" fmla="*/ 0 h 2"/>
                  <a:gd name="T4" fmla="*/ 0 w 10"/>
                  <a:gd name="T5" fmla="*/ 0 h 2"/>
                  <a:gd name="T6" fmla="*/ 6 w 10"/>
                  <a:gd name="T7" fmla="*/ 2 h 2"/>
                  <a:gd name="T8" fmla="*/ 7 w 10"/>
                  <a:gd name="T9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7" y="2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2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976"/>
              <p:cNvSpPr/>
              <p:nvPr/>
            </p:nvSpPr>
            <p:spPr bwMode="auto">
              <a:xfrm>
                <a:off x="2191" y="2509"/>
                <a:ext cx="17" cy="26"/>
              </a:xfrm>
              <a:custGeom>
                <a:gdLst>
                  <a:gd name="T0" fmla="*/ 5 w 7"/>
                  <a:gd name="T1" fmla="*/ 0 h 11"/>
                  <a:gd name="T2" fmla="*/ 0 w 7"/>
                  <a:gd name="T3" fmla="*/ 2 h 11"/>
                  <a:gd name="T4" fmla="*/ 2 w 7"/>
                  <a:gd name="T5" fmla="*/ 11 h 11"/>
                  <a:gd name="T6" fmla="*/ 7 w 7"/>
                  <a:gd name="T7" fmla="*/ 5 h 11"/>
                  <a:gd name="T8" fmla="*/ 6 w 7"/>
                  <a:gd name="T9" fmla="*/ 4 h 11"/>
                  <a:gd name="T10" fmla="*/ 5 w 7"/>
                  <a:gd name="T11" fmla="*/ 1 h 11"/>
                  <a:gd name="T12" fmla="*/ 5 w 7"/>
                  <a:gd name="T13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">
                    <a:moveTo>
                      <a:pt x="5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0" y="5"/>
                      <a:pt x="1" y="8"/>
                      <a:pt x="2" y="11"/>
                    </a:cubicBezTo>
                    <a:cubicBezTo>
                      <a:pt x="4" y="9"/>
                      <a:pt x="5" y="7"/>
                      <a:pt x="7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977"/>
              <p:cNvSpPr/>
              <p:nvPr/>
            </p:nvSpPr>
            <p:spPr bwMode="auto">
              <a:xfrm>
                <a:off x="1720" y="1472"/>
                <a:ext cx="52" cy="54"/>
              </a:xfrm>
              <a:custGeom>
                <a:gdLst>
                  <a:gd name="T0" fmla="*/ 22 w 22"/>
                  <a:gd name="T1" fmla="*/ 14 h 23"/>
                  <a:gd name="T2" fmla="*/ 19 w 22"/>
                  <a:gd name="T3" fmla="*/ 8 h 23"/>
                  <a:gd name="T4" fmla="*/ 15 w 22"/>
                  <a:gd name="T5" fmla="*/ 0 h 23"/>
                  <a:gd name="T6" fmla="*/ 0 w 22"/>
                  <a:gd name="T7" fmla="*/ 10 h 23"/>
                  <a:gd name="T8" fmla="*/ 9 w 22"/>
                  <a:gd name="T9" fmla="*/ 23 h 23"/>
                  <a:gd name="T10" fmla="*/ 22 w 22"/>
                  <a:gd name="T11" fmla="*/ 14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3">
                    <a:moveTo>
                      <a:pt x="22" y="14"/>
                    </a:moveTo>
                    <a:cubicBezTo>
                      <a:pt x="20" y="12"/>
                      <a:pt x="20" y="10"/>
                      <a:pt x="19" y="8"/>
                    </a:cubicBezTo>
                    <a:cubicBezTo>
                      <a:pt x="18" y="5"/>
                      <a:pt x="17" y="2"/>
                      <a:pt x="15" y="0"/>
                    </a:cubicBezTo>
                    <a:cubicBezTo>
                      <a:pt x="10" y="3"/>
                      <a:pt x="5" y="7"/>
                      <a:pt x="0" y="10"/>
                    </a:cubicBezTo>
                    <a:cubicBezTo>
                      <a:pt x="4" y="14"/>
                      <a:pt x="6" y="19"/>
                      <a:pt x="9" y="23"/>
                    </a:cubicBezTo>
                    <a:cubicBezTo>
                      <a:pt x="13" y="20"/>
                      <a:pt x="17" y="17"/>
                      <a:pt x="22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978"/>
              <p:cNvSpPr/>
              <p:nvPr/>
            </p:nvSpPr>
            <p:spPr bwMode="auto">
              <a:xfrm>
                <a:off x="1512" y="1674"/>
                <a:ext cx="7" cy="19"/>
              </a:xfrm>
              <a:custGeom>
                <a:gdLst>
                  <a:gd name="T0" fmla="*/ 1 w 3"/>
                  <a:gd name="T1" fmla="*/ 0 h 8"/>
                  <a:gd name="T2" fmla="*/ 0 w 3"/>
                  <a:gd name="T3" fmla="*/ 1 h 8"/>
                  <a:gd name="T4" fmla="*/ 0 w 3"/>
                  <a:gd name="T5" fmla="*/ 8 h 8"/>
                  <a:gd name="T6" fmla="*/ 3 w 3"/>
                  <a:gd name="T7" fmla="*/ 6 h 8"/>
                  <a:gd name="T8" fmla="*/ 1 w 3"/>
                  <a:gd name="T9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7"/>
                      <a:pt x="2" y="7"/>
                      <a:pt x="3" y="6"/>
                    </a:cubicBezTo>
                    <a:cubicBezTo>
                      <a:pt x="2" y="4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979"/>
              <p:cNvSpPr/>
              <p:nvPr/>
            </p:nvSpPr>
            <p:spPr bwMode="auto">
              <a:xfrm>
                <a:off x="1512" y="1690"/>
                <a:ext cx="12" cy="26"/>
              </a:xfrm>
              <a:custGeom>
                <a:gdLst>
                  <a:gd name="T0" fmla="*/ 5 w 5"/>
                  <a:gd name="T1" fmla="*/ 6 h 11"/>
                  <a:gd name="T2" fmla="*/ 3 w 5"/>
                  <a:gd name="T3" fmla="*/ 0 h 11"/>
                  <a:gd name="T4" fmla="*/ 0 w 5"/>
                  <a:gd name="T5" fmla="*/ 3 h 11"/>
                  <a:gd name="T6" fmla="*/ 0 w 5"/>
                  <a:gd name="T7" fmla="*/ 11 h 11"/>
                  <a:gd name="T8" fmla="*/ 1 w 5"/>
                  <a:gd name="T9" fmla="*/ 10 h 11"/>
                  <a:gd name="T10" fmla="*/ 5 w 5"/>
                  <a:gd name="T11" fmla="*/ 6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">
                    <a:moveTo>
                      <a:pt x="5" y="6"/>
                    </a:moveTo>
                    <a:cubicBezTo>
                      <a:pt x="5" y="4"/>
                      <a:pt x="4" y="2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9"/>
                      <a:pt x="3" y="6"/>
                      <a:pt x="5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980"/>
              <p:cNvSpPr/>
              <p:nvPr/>
            </p:nvSpPr>
            <p:spPr bwMode="auto">
              <a:xfrm>
                <a:off x="1512" y="1664"/>
                <a:ext cx="2" cy="7"/>
              </a:xfrm>
              <a:custGeom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981"/>
              <p:cNvSpPr/>
              <p:nvPr/>
            </p:nvSpPr>
            <p:spPr bwMode="auto">
              <a:xfrm>
                <a:off x="1512" y="1863"/>
                <a:ext cx="50" cy="45"/>
              </a:xfrm>
              <a:custGeom>
                <a:gdLst>
                  <a:gd name="T0" fmla="*/ 21 w 21"/>
                  <a:gd name="T1" fmla="*/ 19 h 19"/>
                  <a:gd name="T2" fmla="*/ 15 w 21"/>
                  <a:gd name="T3" fmla="*/ 8 h 19"/>
                  <a:gd name="T4" fmla="*/ 6 w 21"/>
                  <a:gd name="T5" fmla="*/ 3 h 19"/>
                  <a:gd name="T6" fmla="*/ 0 w 21"/>
                  <a:gd name="T7" fmla="*/ 0 h 19"/>
                  <a:gd name="T8" fmla="*/ 0 w 21"/>
                  <a:gd name="T9" fmla="*/ 9 h 19"/>
                  <a:gd name="T10" fmla="*/ 11 w 21"/>
                  <a:gd name="T11" fmla="*/ 14 h 19"/>
                  <a:gd name="T12" fmla="*/ 21 w 21"/>
                  <a:gd name="T13" fmla="*/ 1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9">
                    <a:moveTo>
                      <a:pt x="21" y="19"/>
                    </a:moveTo>
                    <a:cubicBezTo>
                      <a:pt x="19" y="16"/>
                      <a:pt x="17" y="12"/>
                      <a:pt x="15" y="8"/>
                    </a:cubicBezTo>
                    <a:cubicBezTo>
                      <a:pt x="12" y="8"/>
                      <a:pt x="9" y="5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11"/>
                      <a:pt x="7" y="12"/>
                      <a:pt x="11" y="14"/>
                    </a:cubicBezTo>
                    <a:cubicBezTo>
                      <a:pt x="14" y="16"/>
                      <a:pt x="18" y="18"/>
                      <a:pt x="21" y="1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982"/>
              <p:cNvSpPr/>
              <p:nvPr/>
            </p:nvSpPr>
            <p:spPr bwMode="auto">
              <a:xfrm>
                <a:off x="1512" y="1809"/>
                <a:ext cx="2" cy="7"/>
              </a:xfrm>
              <a:custGeom>
                <a:gdLst>
                  <a:gd name="T0" fmla="*/ 0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0 w 1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983"/>
              <p:cNvSpPr/>
              <p:nvPr/>
            </p:nvSpPr>
            <p:spPr bwMode="auto">
              <a:xfrm>
                <a:off x="1517" y="1965"/>
                <a:ext cx="109" cy="53"/>
              </a:xfrm>
              <a:custGeom>
                <a:gdLst>
                  <a:gd name="T0" fmla="*/ 41 w 46"/>
                  <a:gd name="T1" fmla="*/ 13 h 22"/>
                  <a:gd name="T2" fmla="*/ 40 w 46"/>
                  <a:gd name="T3" fmla="*/ 12 h 22"/>
                  <a:gd name="T4" fmla="*/ 21 w 46"/>
                  <a:gd name="T5" fmla="*/ 7 h 22"/>
                  <a:gd name="T6" fmla="*/ 9 w 46"/>
                  <a:gd name="T7" fmla="*/ 3 h 22"/>
                  <a:gd name="T8" fmla="*/ 0 w 46"/>
                  <a:gd name="T9" fmla="*/ 0 h 22"/>
                  <a:gd name="T10" fmla="*/ 9 w 46"/>
                  <a:gd name="T11" fmla="*/ 10 h 22"/>
                  <a:gd name="T12" fmla="*/ 14 w 46"/>
                  <a:gd name="T13" fmla="*/ 15 h 22"/>
                  <a:gd name="T14" fmla="*/ 46 w 46"/>
                  <a:gd name="T15" fmla="*/ 22 h 22"/>
                  <a:gd name="T16" fmla="*/ 41 w 46"/>
                  <a:gd name="T17" fmla="*/ 13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22">
                    <a:moveTo>
                      <a:pt x="41" y="13"/>
                    </a:moveTo>
                    <a:cubicBezTo>
                      <a:pt x="40" y="13"/>
                      <a:pt x="40" y="12"/>
                      <a:pt x="40" y="12"/>
                    </a:cubicBezTo>
                    <a:cubicBezTo>
                      <a:pt x="33" y="11"/>
                      <a:pt x="27" y="9"/>
                      <a:pt x="21" y="7"/>
                    </a:cubicBezTo>
                    <a:cubicBezTo>
                      <a:pt x="17" y="6"/>
                      <a:pt x="13" y="5"/>
                      <a:pt x="9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3" y="4"/>
                      <a:pt x="6" y="7"/>
                      <a:pt x="9" y="10"/>
                    </a:cubicBezTo>
                    <a:cubicBezTo>
                      <a:pt x="11" y="12"/>
                      <a:pt x="13" y="14"/>
                      <a:pt x="14" y="15"/>
                    </a:cubicBezTo>
                    <a:cubicBezTo>
                      <a:pt x="25" y="17"/>
                      <a:pt x="36" y="20"/>
                      <a:pt x="46" y="22"/>
                    </a:cubicBezTo>
                    <a:cubicBezTo>
                      <a:pt x="44" y="19"/>
                      <a:pt x="43" y="16"/>
                      <a:pt x="41" y="1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984"/>
              <p:cNvSpPr/>
              <p:nvPr/>
            </p:nvSpPr>
            <p:spPr bwMode="auto">
              <a:xfrm>
                <a:off x="1512" y="1944"/>
                <a:ext cx="97" cy="45"/>
              </a:xfrm>
              <a:custGeom>
                <a:gdLst>
                  <a:gd name="T0" fmla="*/ 22 w 41"/>
                  <a:gd name="T1" fmla="*/ 14 h 19"/>
                  <a:gd name="T2" fmla="*/ 41 w 41"/>
                  <a:gd name="T3" fmla="*/ 19 h 19"/>
                  <a:gd name="T4" fmla="*/ 35 w 41"/>
                  <a:gd name="T5" fmla="*/ 10 h 19"/>
                  <a:gd name="T6" fmla="*/ 1 w 41"/>
                  <a:gd name="T7" fmla="*/ 0 h 19"/>
                  <a:gd name="T8" fmla="*/ 0 w 41"/>
                  <a:gd name="T9" fmla="*/ 7 h 19"/>
                  <a:gd name="T10" fmla="*/ 10 w 41"/>
                  <a:gd name="T11" fmla="*/ 11 h 19"/>
                  <a:gd name="T12" fmla="*/ 22 w 41"/>
                  <a:gd name="T13" fmla="*/ 1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9">
                    <a:moveTo>
                      <a:pt x="22" y="14"/>
                    </a:moveTo>
                    <a:cubicBezTo>
                      <a:pt x="28" y="16"/>
                      <a:pt x="34" y="18"/>
                      <a:pt x="41" y="19"/>
                    </a:cubicBezTo>
                    <a:cubicBezTo>
                      <a:pt x="39" y="16"/>
                      <a:pt x="37" y="13"/>
                      <a:pt x="35" y="10"/>
                    </a:cubicBezTo>
                    <a:cubicBezTo>
                      <a:pt x="23" y="7"/>
                      <a:pt x="13" y="2"/>
                      <a:pt x="1" y="0"/>
                    </a:cubicBezTo>
                    <a:cubicBezTo>
                      <a:pt x="1" y="2"/>
                      <a:pt x="1" y="5"/>
                      <a:pt x="0" y="7"/>
                    </a:cubicBezTo>
                    <a:cubicBezTo>
                      <a:pt x="4" y="8"/>
                      <a:pt x="7" y="9"/>
                      <a:pt x="10" y="11"/>
                    </a:cubicBezTo>
                    <a:cubicBezTo>
                      <a:pt x="14" y="12"/>
                      <a:pt x="18" y="13"/>
                      <a:pt x="22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985"/>
              <p:cNvSpPr/>
              <p:nvPr/>
            </p:nvSpPr>
            <p:spPr bwMode="auto">
              <a:xfrm>
                <a:off x="1581" y="2034"/>
                <a:ext cx="71" cy="29"/>
              </a:xfrm>
              <a:custGeom>
                <a:gdLst>
                  <a:gd name="T0" fmla="*/ 20 w 30"/>
                  <a:gd name="T1" fmla="*/ 9 h 12"/>
                  <a:gd name="T2" fmla="*/ 30 w 30"/>
                  <a:gd name="T3" fmla="*/ 12 h 12"/>
                  <a:gd name="T4" fmla="*/ 27 w 30"/>
                  <a:gd name="T5" fmla="*/ 6 h 12"/>
                  <a:gd name="T6" fmla="*/ 27 w 30"/>
                  <a:gd name="T7" fmla="*/ 6 h 12"/>
                  <a:gd name="T8" fmla="*/ 13 w 30"/>
                  <a:gd name="T9" fmla="*/ 2 h 12"/>
                  <a:gd name="T10" fmla="*/ 0 w 30"/>
                  <a:gd name="T11" fmla="*/ 0 h 12"/>
                  <a:gd name="T12" fmla="*/ 5 w 30"/>
                  <a:gd name="T13" fmla="*/ 5 h 12"/>
                  <a:gd name="T14" fmla="*/ 7 w 30"/>
                  <a:gd name="T15" fmla="*/ 7 h 12"/>
                  <a:gd name="T16" fmla="*/ 7 w 30"/>
                  <a:gd name="T17" fmla="*/ 7 h 12"/>
                  <a:gd name="T18" fmla="*/ 14 w 30"/>
                  <a:gd name="T19" fmla="*/ 8 h 12"/>
                  <a:gd name="T20" fmla="*/ 20 w 30"/>
                  <a:gd name="T21" fmla="*/ 9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12">
                    <a:moveTo>
                      <a:pt x="20" y="9"/>
                    </a:moveTo>
                    <a:cubicBezTo>
                      <a:pt x="24" y="10"/>
                      <a:pt x="27" y="11"/>
                      <a:pt x="30" y="12"/>
                    </a:cubicBezTo>
                    <a:cubicBezTo>
                      <a:pt x="29" y="10"/>
                      <a:pt x="28" y="8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2" y="5"/>
                      <a:pt x="18" y="3"/>
                      <a:pt x="13" y="2"/>
                    </a:cubicBezTo>
                    <a:cubicBezTo>
                      <a:pt x="9" y="1"/>
                      <a:pt x="5" y="0"/>
                      <a:pt x="0" y="0"/>
                    </a:cubicBezTo>
                    <a:cubicBezTo>
                      <a:pt x="2" y="1"/>
                      <a:pt x="4" y="3"/>
                      <a:pt x="5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9" y="7"/>
                      <a:pt x="12" y="7"/>
                      <a:pt x="14" y="8"/>
                    </a:cubicBezTo>
                    <a:cubicBezTo>
                      <a:pt x="16" y="8"/>
                      <a:pt x="18" y="9"/>
                      <a:pt x="20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986"/>
              <p:cNvSpPr/>
              <p:nvPr/>
            </p:nvSpPr>
            <p:spPr bwMode="auto">
              <a:xfrm>
                <a:off x="1512" y="1918"/>
                <a:ext cx="80" cy="45"/>
              </a:xfrm>
              <a:custGeom>
                <a:gdLst>
                  <a:gd name="T0" fmla="*/ 1 w 34"/>
                  <a:gd name="T1" fmla="*/ 9 h 19"/>
                  <a:gd name="T2" fmla="*/ 34 w 34"/>
                  <a:gd name="T3" fmla="*/ 19 h 19"/>
                  <a:gd name="T4" fmla="*/ 28 w 34"/>
                  <a:gd name="T5" fmla="*/ 9 h 19"/>
                  <a:gd name="T6" fmla="*/ 13 w 34"/>
                  <a:gd name="T7" fmla="*/ 4 h 19"/>
                  <a:gd name="T8" fmla="*/ 0 w 34"/>
                  <a:gd name="T9" fmla="*/ 0 h 19"/>
                  <a:gd name="T10" fmla="*/ 0 w 34"/>
                  <a:gd name="T11" fmla="*/ 1 h 19"/>
                  <a:gd name="T12" fmla="*/ 1 w 34"/>
                  <a:gd name="T13" fmla="*/ 9 h 19"/>
                  <a:gd name="T14" fmla="*/ 1 w 34"/>
                  <a:gd name="T15" fmla="*/ 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9">
                    <a:moveTo>
                      <a:pt x="1" y="9"/>
                    </a:moveTo>
                    <a:cubicBezTo>
                      <a:pt x="12" y="12"/>
                      <a:pt x="23" y="16"/>
                      <a:pt x="34" y="19"/>
                    </a:cubicBezTo>
                    <a:cubicBezTo>
                      <a:pt x="32" y="16"/>
                      <a:pt x="30" y="12"/>
                      <a:pt x="28" y="9"/>
                    </a:cubicBezTo>
                    <a:cubicBezTo>
                      <a:pt x="23" y="7"/>
                      <a:pt x="18" y="6"/>
                      <a:pt x="13" y="4"/>
                    </a:cubicBezTo>
                    <a:cubicBezTo>
                      <a:pt x="9" y="3"/>
                      <a:pt x="4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987"/>
              <p:cNvSpPr/>
              <p:nvPr/>
            </p:nvSpPr>
            <p:spPr bwMode="auto">
              <a:xfrm>
                <a:off x="1512" y="1818"/>
                <a:ext cx="17" cy="29"/>
              </a:xfrm>
              <a:custGeom>
                <a:gdLst>
                  <a:gd name="T0" fmla="*/ 2 w 7"/>
                  <a:gd name="T1" fmla="*/ 1 h 12"/>
                  <a:gd name="T2" fmla="*/ 0 w 7"/>
                  <a:gd name="T3" fmla="*/ 0 h 12"/>
                  <a:gd name="T4" fmla="*/ 0 w 7"/>
                  <a:gd name="T5" fmla="*/ 8 h 12"/>
                  <a:gd name="T6" fmla="*/ 7 w 7"/>
                  <a:gd name="T7" fmla="*/ 12 h 12"/>
                  <a:gd name="T8" fmla="*/ 2 w 7"/>
                  <a:gd name="T9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9"/>
                      <a:pt x="5" y="11"/>
                      <a:pt x="7" y="12"/>
                    </a:cubicBezTo>
                    <a:cubicBezTo>
                      <a:pt x="6" y="9"/>
                      <a:pt x="4" y="5"/>
                      <a:pt x="2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988"/>
              <p:cNvSpPr/>
              <p:nvPr/>
            </p:nvSpPr>
            <p:spPr bwMode="auto">
              <a:xfrm>
                <a:off x="1512" y="1842"/>
                <a:ext cx="33" cy="38"/>
              </a:xfrm>
              <a:custGeom>
                <a:gdLst>
                  <a:gd name="T0" fmla="*/ 14 w 14"/>
                  <a:gd name="T1" fmla="*/ 16 h 16"/>
                  <a:gd name="T2" fmla="*/ 8 w 14"/>
                  <a:gd name="T3" fmla="*/ 4 h 16"/>
                  <a:gd name="T4" fmla="*/ 0 w 14"/>
                  <a:gd name="T5" fmla="*/ 0 h 16"/>
                  <a:gd name="T6" fmla="*/ 0 w 14"/>
                  <a:gd name="T7" fmla="*/ 7 h 16"/>
                  <a:gd name="T8" fmla="*/ 5 w 14"/>
                  <a:gd name="T9" fmla="*/ 10 h 16"/>
                  <a:gd name="T10" fmla="*/ 14 w 14"/>
                  <a:gd name="T11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14" y="16"/>
                    </a:moveTo>
                    <a:cubicBezTo>
                      <a:pt x="12" y="12"/>
                      <a:pt x="10" y="8"/>
                      <a:pt x="8" y="4"/>
                    </a:cubicBezTo>
                    <a:cubicBezTo>
                      <a:pt x="5" y="3"/>
                      <a:pt x="3" y="1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3" y="9"/>
                      <a:pt x="5" y="10"/>
                    </a:cubicBezTo>
                    <a:cubicBezTo>
                      <a:pt x="8" y="12"/>
                      <a:pt x="11" y="15"/>
                      <a:pt x="14" y="1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989"/>
              <p:cNvSpPr/>
              <p:nvPr/>
            </p:nvSpPr>
            <p:spPr bwMode="auto">
              <a:xfrm>
                <a:off x="1512" y="1707"/>
                <a:ext cx="21" cy="38"/>
              </a:xfrm>
              <a:custGeom>
                <a:gdLst>
                  <a:gd name="T0" fmla="*/ 9 w 9"/>
                  <a:gd name="T1" fmla="*/ 7 h 16"/>
                  <a:gd name="T2" fmla="*/ 6 w 9"/>
                  <a:gd name="T3" fmla="*/ 0 h 16"/>
                  <a:gd name="T4" fmla="*/ 1 w 9"/>
                  <a:gd name="T5" fmla="*/ 5 h 16"/>
                  <a:gd name="T6" fmla="*/ 0 w 9"/>
                  <a:gd name="T7" fmla="*/ 6 h 16"/>
                  <a:gd name="T8" fmla="*/ 0 w 9"/>
                  <a:gd name="T9" fmla="*/ 16 h 16"/>
                  <a:gd name="T10" fmla="*/ 3 w 9"/>
                  <a:gd name="T11" fmla="*/ 12 h 16"/>
                  <a:gd name="T12" fmla="*/ 9 w 9"/>
                  <a:gd name="T13" fmla="*/ 7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6">
                    <a:moveTo>
                      <a:pt x="9" y="7"/>
                    </a:moveTo>
                    <a:cubicBezTo>
                      <a:pt x="8" y="4"/>
                      <a:pt x="7" y="2"/>
                      <a:pt x="6" y="0"/>
                    </a:cubicBezTo>
                    <a:cubicBezTo>
                      <a:pt x="4" y="1"/>
                      <a:pt x="2" y="3"/>
                      <a:pt x="1" y="5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5"/>
                      <a:pt x="2" y="14"/>
                      <a:pt x="3" y="12"/>
                    </a:cubicBezTo>
                    <a:cubicBezTo>
                      <a:pt x="5" y="10"/>
                      <a:pt x="6" y="8"/>
                      <a:pt x="9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990"/>
              <p:cNvSpPr/>
              <p:nvPr/>
            </p:nvSpPr>
            <p:spPr bwMode="auto">
              <a:xfrm>
                <a:off x="1555" y="2006"/>
                <a:ext cx="87" cy="38"/>
              </a:xfrm>
              <a:custGeom>
                <a:gdLst>
                  <a:gd name="T0" fmla="*/ 37 w 37"/>
                  <a:gd name="T1" fmla="*/ 16 h 16"/>
                  <a:gd name="T2" fmla="*/ 36 w 37"/>
                  <a:gd name="T3" fmla="*/ 14 h 16"/>
                  <a:gd name="T4" fmla="*/ 31 w 37"/>
                  <a:gd name="T5" fmla="*/ 7 h 16"/>
                  <a:gd name="T6" fmla="*/ 0 w 37"/>
                  <a:gd name="T7" fmla="*/ 0 h 16"/>
                  <a:gd name="T8" fmla="*/ 5 w 37"/>
                  <a:gd name="T9" fmla="*/ 5 h 16"/>
                  <a:gd name="T10" fmla="*/ 10 w 37"/>
                  <a:gd name="T11" fmla="*/ 10 h 16"/>
                  <a:gd name="T12" fmla="*/ 10 w 37"/>
                  <a:gd name="T13" fmla="*/ 10 h 16"/>
                  <a:gd name="T14" fmla="*/ 24 w 37"/>
                  <a:gd name="T15" fmla="*/ 13 h 16"/>
                  <a:gd name="T16" fmla="*/ 37 w 37"/>
                  <a:gd name="T17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6">
                    <a:moveTo>
                      <a:pt x="37" y="16"/>
                    </a:moveTo>
                    <a:cubicBezTo>
                      <a:pt x="36" y="15"/>
                      <a:pt x="36" y="15"/>
                      <a:pt x="36" y="14"/>
                    </a:cubicBezTo>
                    <a:cubicBezTo>
                      <a:pt x="34" y="12"/>
                      <a:pt x="33" y="9"/>
                      <a:pt x="31" y="7"/>
                    </a:cubicBezTo>
                    <a:cubicBezTo>
                      <a:pt x="21" y="5"/>
                      <a:pt x="10" y="2"/>
                      <a:pt x="0" y="0"/>
                    </a:cubicBezTo>
                    <a:cubicBezTo>
                      <a:pt x="2" y="2"/>
                      <a:pt x="4" y="3"/>
                      <a:pt x="5" y="5"/>
                    </a:cubicBezTo>
                    <a:cubicBezTo>
                      <a:pt x="7" y="7"/>
                      <a:pt x="8" y="8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5" y="11"/>
                      <a:pt x="20" y="12"/>
                      <a:pt x="24" y="13"/>
                    </a:cubicBezTo>
                    <a:cubicBezTo>
                      <a:pt x="29" y="14"/>
                      <a:pt x="33" y="15"/>
                      <a:pt x="37" y="1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991"/>
              <p:cNvSpPr/>
              <p:nvPr/>
            </p:nvSpPr>
            <p:spPr bwMode="auto">
              <a:xfrm>
                <a:off x="1545" y="1671"/>
                <a:ext cx="19" cy="41"/>
              </a:xfrm>
              <a:custGeom>
                <a:gdLst>
                  <a:gd name="T0" fmla="*/ 0 w 8"/>
                  <a:gd name="T1" fmla="*/ 5 h 17"/>
                  <a:gd name="T2" fmla="*/ 5 w 8"/>
                  <a:gd name="T3" fmla="*/ 17 h 17"/>
                  <a:gd name="T4" fmla="*/ 8 w 8"/>
                  <a:gd name="T5" fmla="*/ 0 h 17"/>
                  <a:gd name="T6" fmla="*/ 0 w 8"/>
                  <a:gd name="T7" fmla="*/ 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7">
                    <a:moveTo>
                      <a:pt x="0" y="5"/>
                    </a:moveTo>
                    <a:cubicBezTo>
                      <a:pt x="1" y="9"/>
                      <a:pt x="3" y="13"/>
                      <a:pt x="5" y="17"/>
                    </a:cubicBezTo>
                    <a:cubicBezTo>
                      <a:pt x="5" y="11"/>
                      <a:pt x="7" y="5"/>
                      <a:pt x="8" y="0"/>
                    </a:cubicBezTo>
                    <a:cubicBezTo>
                      <a:pt x="5" y="0"/>
                      <a:pt x="2" y="2"/>
                      <a:pt x="0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992"/>
              <p:cNvSpPr/>
              <p:nvPr/>
            </p:nvSpPr>
            <p:spPr bwMode="auto">
              <a:xfrm>
                <a:off x="1512" y="1726"/>
                <a:ext cx="31" cy="57"/>
              </a:xfrm>
              <a:custGeom>
                <a:gdLst>
                  <a:gd name="T0" fmla="*/ 13 w 13"/>
                  <a:gd name="T1" fmla="*/ 6 h 24"/>
                  <a:gd name="T2" fmla="*/ 9 w 13"/>
                  <a:gd name="T3" fmla="*/ 0 h 24"/>
                  <a:gd name="T4" fmla="*/ 3 w 13"/>
                  <a:gd name="T5" fmla="*/ 6 h 24"/>
                  <a:gd name="T6" fmla="*/ 0 w 13"/>
                  <a:gd name="T7" fmla="*/ 10 h 24"/>
                  <a:gd name="T8" fmla="*/ 0 w 13"/>
                  <a:gd name="T9" fmla="*/ 24 h 24"/>
                  <a:gd name="T10" fmla="*/ 7 w 13"/>
                  <a:gd name="T11" fmla="*/ 15 h 24"/>
                  <a:gd name="T12" fmla="*/ 13 w 13"/>
                  <a:gd name="T13" fmla="*/ 6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4">
                    <a:moveTo>
                      <a:pt x="13" y="6"/>
                    </a:moveTo>
                    <a:cubicBezTo>
                      <a:pt x="12" y="4"/>
                      <a:pt x="10" y="2"/>
                      <a:pt x="9" y="0"/>
                    </a:cubicBezTo>
                    <a:cubicBezTo>
                      <a:pt x="7" y="1"/>
                      <a:pt x="5" y="4"/>
                      <a:pt x="3" y="6"/>
                    </a:cubicBezTo>
                    <a:cubicBezTo>
                      <a:pt x="2" y="7"/>
                      <a:pt x="1" y="9"/>
                      <a:pt x="0" y="1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1"/>
                      <a:pt x="5" y="18"/>
                      <a:pt x="7" y="15"/>
                    </a:cubicBezTo>
                    <a:cubicBezTo>
                      <a:pt x="8" y="12"/>
                      <a:pt x="10" y="8"/>
                      <a:pt x="13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993"/>
              <p:cNvSpPr/>
              <p:nvPr/>
            </p:nvSpPr>
            <p:spPr bwMode="auto">
              <a:xfrm>
                <a:off x="1512" y="1529"/>
                <a:ext cx="274" cy="735"/>
              </a:xfrm>
              <a:custGeom>
                <a:gdLst>
                  <a:gd name="T0" fmla="*/ 1 w 116"/>
                  <a:gd name="T1" fmla="*/ 29 h 310"/>
                  <a:gd name="T2" fmla="*/ 3 w 116"/>
                  <a:gd name="T3" fmla="*/ 29 h 310"/>
                  <a:gd name="T4" fmla="*/ 1 w 116"/>
                  <a:gd name="T5" fmla="*/ 54 h 310"/>
                  <a:gd name="T6" fmla="*/ 32 w 116"/>
                  <a:gd name="T7" fmla="*/ 114 h 310"/>
                  <a:gd name="T8" fmla="*/ 75 w 116"/>
                  <a:gd name="T9" fmla="*/ 165 h 310"/>
                  <a:gd name="T10" fmla="*/ 101 w 116"/>
                  <a:gd name="T11" fmla="*/ 224 h 310"/>
                  <a:gd name="T12" fmla="*/ 102 w 116"/>
                  <a:gd name="T13" fmla="*/ 260 h 310"/>
                  <a:gd name="T14" fmla="*/ 93 w 116"/>
                  <a:gd name="T15" fmla="*/ 293 h 310"/>
                  <a:gd name="T16" fmla="*/ 102 w 116"/>
                  <a:gd name="T17" fmla="*/ 310 h 310"/>
                  <a:gd name="T18" fmla="*/ 109 w 116"/>
                  <a:gd name="T19" fmla="*/ 292 h 310"/>
                  <a:gd name="T20" fmla="*/ 114 w 116"/>
                  <a:gd name="T21" fmla="*/ 270 h 310"/>
                  <a:gd name="T22" fmla="*/ 112 w 116"/>
                  <a:gd name="T23" fmla="*/ 223 h 310"/>
                  <a:gd name="T24" fmla="*/ 43 w 116"/>
                  <a:gd name="T25" fmla="*/ 113 h 310"/>
                  <a:gd name="T26" fmla="*/ 9 w 116"/>
                  <a:gd name="T27" fmla="*/ 57 h 310"/>
                  <a:gd name="T28" fmla="*/ 12 w 116"/>
                  <a:gd name="T29" fmla="*/ 24 h 310"/>
                  <a:gd name="T30" fmla="*/ 19 w 116"/>
                  <a:gd name="T31" fmla="*/ 9 h 310"/>
                  <a:gd name="T32" fmla="*/ 25 w 116"/>
                  <a:gd name="T33" fmla="*/ 0 h 310"/>
                  <a:gd name="T34" fmla="*/ 10 w 116"/>
                  <a:gd name="T35" fmla="*/ 9 h 310"/>
                  <a:gd name="T36" fmla="*/ 0 w 116"/>
                  <a:gd name="T37" fmla="*/ 18 h 310"/>
                  <a:gd name="T38" fmla="*/ 0 w 116"/>
                  <a:gd name="T39" fmla="*/ 30 h 310"/>
                  <a:gd name="T40" fmla="*/ 1 w 116"/>
                  <a:gd name="T41" fmla="*/ 29 h 310"/>
                  <a:gd name="T42" fmla="*/ 1 w 116"/>
                  <a:gd name="T43" fmla="*/ 29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5" h="310">
                    <a:moveTo>
                      <a:pt x="1" y="29"/>
                    </a:moveTo>
                    <a:cubicBezTo>
                      <a:pt x="2" y="28"/>
                      <a:pt x="4" y="28"/>
                      <a:pt x="3" y="29"/>
                    </a:cubicBezTo>
                    <a:cubicBezTo>
                      <a:pt x="0" y="37"/>
                      <a:pt x="0" y="46"/>
                      <a:pt x="1" y="54"/>
                    </a:cubicBezTo>
                    <a:cubicBezTo>
                      <a:pt x="6" y="76"/>
                      <a:pt x="18" y="96"/>
                      <a:pt x="32" y="114"/>
                    </a:cubicBezTo>
                    <a:cubicBezTo>
                      <a:pt x="46" y="131"/>
                      <a:pt x="63" y="147"/>
                      <a:pt x="75" y="165"/>
                    </a:cubicBezTo>
                    <a:cubicBezTo>
                      <a:pt x="88" y="183"/>
                      <a:pt x="97" y="203"/>
                      <a:pt x="101" y="224"/>
                    </a:cubicBezTo>
                    <a:cubicBezTo>
                      <a:pt x="103" y="236"/>
                      <a:pt x="103" y="248"/>
                      <a:pt x="102" y="260"/>
                    </a:cubicBezTo>
                    <a:cubicBezTo>
                      <a:pt x="100" y="271"/>
                      <a:pt x="97" y="283"/>
                      <a:pt x="93" y="293"/>
                    </a:cubicBezTo>
                    <a:cubicBezTo>
                      <a:pt x="96" y="299"/>
                      <a:pt x="99" y="304"/>
                      <a:pt x="102" y="310"/>
                    </a:cubicBezTo>
                    <a:cubicBezTo>
                      <a:pt x="105" y="304"/>
                      <a:pt x="107" y="298"/>
                      <a:pt x="109" y="292"/>
                    </a:cubicBezTo>
                    <a:cubicBezTo>
                      <a:pt x="111" y="285"/>
                      <a:pt x="113" y="277"/>
                      <a:pt x="114" y="270"/>
                    </a:cubicBezTo>
                    <a:cubicBezTo>
                      <a:pt x="116" y="254"/>
                      <a:pt x="115" y="238"/>
                      <a:pt x="112" y="223"/>
                    </a:cubicBezTo>
                    <a:cubicBezTo>
                      <a:pt x="102" y="179"/>
                      <a:pt x="71" y="146"/>
                      <a:pt x="43" y="113"/>
                    </a:cubicBezTo>
                    <a:cubicBezTo>
                      <a:pt x="29" y="97"/>
                      <a:pt x="14" y="79"/>
                      <a:pt x="9" y="57"/>
                    </a:cubicBezTo>
                    <a:cubicBezTo>
                      <a:pt x="7" y="46"/>
                      <a:pt x="8" y="34"/>
                      <a:pt x="12" y="24"/>
                    </a:cubicBezTo>
                    <a:cubicBezTo>
                      <a:pt x="14" y="19"/>
                      <a:pt x="16" y="14"/>
                      <a:pt x="19" y="9"/>
                    </a:cubicBezTo>
                    <a:cubicBezTo>
                      <a:pt x="21" y="6"/>
                      <a:pt x="22" y="3"/>
                      <a:pt x="25" y="0"/>
                    </a:cubicBezTo>
                    <a:cubicBezTo>
                      <a:pt x="19" y="3"/>
                      <a:pt x="15" y="6"/>
                      <a:pt x="10" y="9"/>
                    </a:cubicBezTo>
                    <a:cubicBezTo>
                      <a:pt x="6" y="12"/>
                      <a:pt x="3" y="15"/>
                      <a:pt x="0" y="18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994"/>
              <p:cNvSpPr/>
              <p:nvPr/>
            </p:nvSpPr>
            <p:spPr bwMode="auto">
              <a:xfrm>
                <a:off x="1628" y="1892"/>
                <a:ext cx="52" cy="145"/>
              </a:xfrm>
              <a:custGeom>
                <a:gdLst>
                  <a:gd name="T0" fmla="*/ 0 w 22"/>
                  <a:gd name="T1" fmla="*/ 51 h 61"/>
                  <a:gd name="T2" fmla="*/ 0 w 22"/>
                  <a:gd name="T3" fmla="*/ 51 h 61"/>
                  <a:gd name="T4" fmla="*/ 0 w 22"/>
                  <a:gd name="T5" fmla="*/ 51 h 61"/>
                  <a:gd name="T6" fmla="*/ 6 w 22"/>
                  <a:gd name="T7" fmla="*/ 61 h 61"/>
                  <a:gd name="T8" fmla="*/ 14 w 22"/>
                  <a:gd name="T9" fmla="*/ 35 h 61"/>
                  <a:gd name="T10" fmla="*/ 22 w 22"/>
                  <a:gd name="T11" fmla="*/ 9 h 61"/>
                  <a:gd name="T12" fmla="*/ 15 w 22"/>
                  <a:gd name="T13" fmla="*/ 0 h 61"/>
                  <a:gd name="T14" fmla="*/ 7 w 22"/>
                  <a:gd name="T15" fmla="*/ 25 h 61"/>
                  <a:gd name="T16" fmla="*/ 0 w 22"/>
                  <a:gd name="T17" fmla="*/ 51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1">
                    <a:moveTo>
                      <a:pt x="0" y="51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2" y="54"/>
                      <a:pt x="4" y="57"/>
                      <a:pt x="6" y="61"/>
                    </a:cubicBezTo>
                    <a:cubicBezTo>
                      <a:pt x="9" y="52"/>
                      <a:pt x="11" y="44"/>
                      <a:pt x="14" y="35"/>
                    </a:cubicBezTo>
                    <a:cubicBezTo>
                      <a:pt x="16" y="26"/>
                      <a:pt x="19" y="18"/>
                      <a:pt x="22" y="9"/>
                    </a:cubicBezTo>
                    <a:cubicBezTo>
                      <a:pt x="20" y="6"/>
                      <a:pt x="17" y="3"/>
                      <a:pt x="15" y="0"/>
                    </a:cubicBezTo>
                    <a:cubicBezTo>
                      <a:pt x="12" y="9"/>
                      <a:pt x="10" y="17"/>
                      <a:pt x="7" y="25"/>
                    </a:cubicBezTo>
                    <a:cubicBezTo>
                      <a:pt x="5" y="34"/>
                      <a:pt x="2" y="42"/>
                      <a:pt x="0" y="5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995"/>
              <p:cNvSpPr/>
              <p:nvPr/>
            </p:nvSpPr>
            <p:spPr bwMode="auto">
              <a:xfrm>
                <a:off x="1512" y="1887"/>
                <a:ext cx="64" cy="48"/>
              </a:xfrm>
              <a:custGeom>
                <a:gdLst>
                  <a:gd name="T0" fmla="*/ 27 w 27"/>
                  <a:gd name="T1" fmla="*/ 20 h 20"/>
                  <a:gd name="T2" fmla="*/ 22 w 27"/>
                  <a:gd name="T3" fmla="*/ 11 h 20"/>
                  <a:gd name="T4" fmla="*/ 10 w 27"/>
                  <a:gd name="T5" fmla="*/ 5 h 20"/>
                  <a:gd name="T6" fmla="*/ 0 w 27"/>
                  <a:gd name="T7" fmla="*/ 0 h 20"/>
                  <a:gd name="T8" fmla="*/ 0 w 27"/>
                  <a:gd name="T9" fmla="*/ 11 h 20"/>
                  <a:gd name="T10" fmla="*/ 14 w 27"/>
                  <a:gd name="T11" fmla="*/ 16 h 20"/>
                  <a:gd name="T12" fmla="*/ 27 w 27"/>
                  <a:gd name="T13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0">
                    <a:moveTo>
                      <a:pt x="27" y="20"/>
                    </a:moveTo>
                    <a:cubicBezTo>
                      <a:pt x="26" y="17"/>
                      <a:pt x="24" y="14"/>
                      <a:pt x="22" y="11"/>
                    </a:cubicBezTo>
                    <a:cubicBezTo>
                      <a:pt x="18" y="10"/>
                      <a:pt x="14" y="7"/>
                      <a:pt x="10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5" y="13"/>
                      <a:pt x="10" y="15"/>
                      <a:pt x="14" y="16"/>
                    </a:cubicBezTo>
                    <a:cubicBezTo>
                      <a:pt x="19" y="18"/>
                      <a:pt x="23" y="19"/>
                      <a:pt x="27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996"/>
              <p:cNvSpPr/>
              <p:nvPr/>
            </p:nvSpPr>
            <p:spPr bwMode="auto">
              <a:xfrm>
                <a:off x="1656" y="1531"/>
                <a:ext cx="55" cy="55"/>
              </a:xfrm>
              <a:custGeom>
                <a:gdLst>
                  <a:gd name="T0" fmla="*/ 18 w 23"/>
                  <a:gd name="T1" fmla="*/ 15 h 23"/>
                  <a:gd name="T2" fmla="*/ 23 w 23"/>
                  <a:gd name="T3" fmla="*/ 10 h 23"/>
                  <a:gd name="T4" fmla="*/ 12 w 23"/>
                  <a:gd name="T5" fmla="*/ 0 h 23"/>
                  <a:gd name="T6" fmla="*/ 0 w 23"/>
                  <a:gd name="T7" fmla="*/ 14 h 23"/>
                  <a:gd name="T8" fmla="*/ 11 w 23"/>
                  <a:gd name="T9" fmla="*/ 23 h 23"/>
                  <a:gd name="T10" fmla="*/ 18 w 23"/>
                  <a:gd name="T11" fmla="*/ 15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3">
                    <a:moveTo>
                      <a:pt x="18" y="15"/>
                    </a:moveTo>
                    <a:cubicBezTo>
                      <a:pt x="20" y="13"/>
                      <a:pt x="21" y="11"/>
                      <a:pt x="23" y="10"/>
                    </a:cubicBezTo>
                    <a:cubicBezTo>
                      <a:pt x="19" y="7"/>
                      <a:pt x="15" y="3"/>
                      <a:pt x="12" y="0"/>
                    </a:cubicBezTo>
                    <a:cubicBezTo>
                      <a:pt x="7" y="4"/>
                      <a:pt x="3" y="9"/>
                      <a:pt x="0" y="14"/>
                    </a:cubicBezTo>
                    <a:cubicBezTo>
                      <a:pt x="3" y="17"/>
                      <a:pt x="7" y="20"/>
                      <a:pt x="11" y="23"/>
                    </a:cubicBezTo>
                    <a:cubicBezTo>
                      <a:pt x="13" y="20"/>
                      <a:pt x="16" y="17"/>
                      <a:pt x="18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997"/>
              <p:cNvSpPr/>
              <p:nvPr/>
            </p:nvSpPr>
            <p:spPr bwMode="auto">
              <a:xfrm>
                <a:off x="1687" y="1498"/>
                <a:ext cx="52" cy="55"/>
              </a:xfrm>
              <a:custGeom>
                <a:gdLst>
                  <a:gd name="T0" fmla="*/ 22 w 22"/>
                  <a:gd name="T1" fmla="*/ 13 h 23"/>
                  <a:gd name="T2" fmla="*/ 13 w 22"/>
                  <a:gd name="T3" fmla="*/ 0 h 23"/>
                  <a:gd name="T4" fmla="*/ 8 w 22"/>
                  <a:gd name="T5" fmla="*/ 5 h 23"/>
                  <a:gd name="T6" fmla="*/ 0 w 22"/>
                  <a:gd name="T7" fmla="*/ 12 h 23"/>
                  <a:gd name="T8" fmla="*/ 11 w 22"/>
                  <a:gd name="T9" fmla="*/ 23 h 23"/>
                  <a:gd name="T10" fmla="*/ 22 w 22"/>
                  <a:gd name="T11" fmla="*/ 1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3">
                    <a:moveTo>
                      <a:pt x="22" y="13"/>
                    </a:moveTo>
                    <a:cubicBezTo>
                      <a:pt x="19" y="9"/>
                      <a:pt x="17" y="4"/>
                      <a:pt x="13" y="0"/>
                    </a:cubicBezTo>
                    <a:cubicBezTo>
                      <a:pt x="11" y="2"/>
                      <a:pt x="9" y="3"/>
                      <a:pt x="8" y="5"/>
                    </a:cubicBezTo>
                    <a:cubicBezTo>
                      <a:pt x="5" y="7"/>
                      <a:pt x="2" y="10"/>
                      <a:pt x="0" y="12"/>
                    </a:cubicBezTo>
                    <a:cubicBezTo>
                      <a:pt x="3" y="16"/>
                      <a:pt x="7" y="19"/>
                      <a:pt x="11" y="23"/>
                    </a:cubicBezTo>
                    <a:cubicBezTo>
                      <a:pt x="14" y="19"/>
                      <a:pt x="18" y="16"/>
                      <a:pt x="22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998"/>
              <p:cNvSpPr/>
              <p:nvPr/>
            </p:nvSpPr>
            <p:spPr bwMode="auto">
              <a:xfrm>
                <a:off x="1630" y="1567"/>
                <a:ext cx="50" cy="52"/>
              </a:xfrm>
              <a:custGeom>
                <a:gdLst>
                  <a:gd name="T0" fmla="*/ 21 w 21"/>
                  <a:gd name="T1" fmla="*/ 9 h 22"/>
                  <a:gd name="T2" fmla="*/ 10 w 21"/>
                  <a:gd name="T3" fmla="*/ 0 h 22"/>
                  <a:gd name="T4" fmla="*/ 7 w 21"/>
                  <a:gd name="T5" fmla="*/ 4 h 22"/>
                  <a:gd name="T6" fmla="*/ 0 w 21"/>
                  <a:gd name="T7" fmla="*/ 15 h 22"/>
                  <a:gd name="T8" fmla="*/ 12 w 21"/>
                  <a:gd name="T9" fmla="*/ 22 h 22"/>
                  <a:gd name="T10" fmla="*/ 21 w 21"/>
                  <a:gd name="T11" fmla="*/ 9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2">
                    <a:moveTo>
                      <a:pt x="21" y="9"/>
                    </a:moveTo>
                    <a:cubicBezTo>
                      <a:pt x="17" y="6"/>
                      <a:pt x="14" y="3"/>
                      <a:pt x="10" y="0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5" y="8"/>
                      <a:pt x="2" y="11"/>
                      <a:pt x="0" y="15"/>
                    </a:cubicBezTo>
                    <a:cubicBezTo>
                      <a:pt x="4" y="17"/>
                      <a:pt x="8" y="20"/>
                      <a:pt x="12" y="22"/>
                    </a:cubicBezTo>
                    <a:cubicBezTo>
                      <a:pt x="15" y="18"/>
                      <a:pt x="18" y="13"/>
                      <a:pt x="21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999"/>
              <p:cNvSpPr/>
              <p:nvPr/>
            </p:nvSpPr>
            <p:spPr bwMode="auto">
              <a:xfrm>
                <a:off x="2255" y="1631"/>
                <a:ext cx="38" cy="38"/>
              </a:xfrm>
              <a:custGeom>
                <a:gdLst>
                  <a:gd name="T0" fmla="*/ 16 w 16"/>
                  <a:gd name="T1" fmla="*/ 16 h 16"/>
                  <a:gd name="T2" fmla="*/ 15 w 16"/>
                  <a:gd name="T3" fmla="*/ 10 h 16"/>
                  <a:gd name="T4" fmla="*/ 12 w 16"/>
                  <a:gd name="T5" fmla="*/ 0 h 16"/>
                  <a:gd name="T6" fmla="*/ 0 w 16"/>
                  <a:gd name="T7" fmla="*/ 3 h 16"/>
                  <a:gd name="T8" fmla="*/ 3 w 16"/>
                  <a:gd name="T9" fmla="*/ 13 h 16"/>
                  <a:gd name="T10" fmla="*/ 16 w 16"/>
                  <a:gd name="T11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16" y="16"/>
                    </a:moveTo>
                    <a:cubicBezTo>
                      <a:pt x="16" y="14"/>
                      <a:pt x="15" y="12"/>
                      <a:pt x="15" y="10"/>
                    </a:cubicBezTo>
                    <a:cubicBezTo>
                      <a:pt x="14" y="7"/>
                      <a:pt x="13" y="3"/>
                      <a:pt x="12" y="0"/>
                    </a:cubicBezTo>
                    <a:cubicBezTo>
                      <a:pt x="8" y="0"/>
                      <a:pt x="4" y="1"/>
                      <a:pt x="0" y="3"/>
                    </a:cubicBezTo>
                    <a:cubicBezTo>
                      <a:pt x="1" y="6"/>
                      <a:pt x="2" y="10"/>
                      <a:pt x="3" y="13"/>
                    </a:cubicBezTo>
                    <a:cubicBezTo>
                      <a:pt x="7" y="13"/>
                      <a:pt x="12" y="14"/>
                      <a:pt x="1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000"/>
              <p:cNvSpPr/>
              <p:nvPr/>
            </p:nvSpPr>
            <p:spPr bwMode="auto">
              <a:xfrm>
                <a:off x="1645" y="1916"/>
                <a:ext cx="52" cy="151"/>
              </a:xfrm>
              <a:custGeom>
                <a:gdLst>
                  <a:gd name="T0" fmla="*/ 18 w 22"/>
                  <a:gd name="T1" fmla="*/ 22 h 64"/>
                  <a:gd name="T2" fmla="*/ 22 w 22"/>
                  <a:gd name="T3" fmla="*/ 9 h 64"/>
                  <a:gd name="T4" fmla="*/ 16 w 22"/>
                  <a:gd name="T5" fmla="*/ 0 h 64"/>
                  <a:gd name="T6" fmla="*/ 8 w 22"/>
                  <a:gd name="T7" fmla="*/ 26 h 64"/>
                  <a:gd name="T8" fmla="*/ 0 w 22"/>
                  <a:gd name="T9" fmla="*/ 52 h 64"/>
                  <a:gd name="T10" fmla="*/ 7 w 22"/>
                  <a:gd name="T11" fmla="*/ 64 h 64"/>
                  <a:gd name="T12" fmla="*/ 14 w 22"/>
                  <a:gd name="T13" fmla="*/ 37 h 64"/>
                  <a:gd name="T14" fmla="*/ 18 w 22"/>
                  <a:gd name="T15" fmla="*/ 22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64">
                    <a:moveTo>
                      <a:pt x="18" y="22"/>
                    </a:moveTo>
                    <a:cubicBezTo>
                      <a:pt x="19" y="18"/>
                      <a:pt x="20" y="14"/>
                      <a:pt x="22" y="9"/>
                    </a:cubicBezTo>
                    <a:cubicBezTo>
                      <a:pt x="20" y="6"/>
                      <a:pt x="18" y="3"/>
                      <a:pt x="16" y="0"/>
                    </a:cubicBezTo>
                    <a:cubicBezTo>
                      <a:pt x="13" y="9"/>
                      <a:pt x="10" y="18"/>
                      <a:pt x="8" y="26"/>
                    </a:cubicBezTo>
                    <a:cubicBezTo>
                      <a:pt x="5" y="35"/>
                      <a:pt x="3" y="44"/>
                      <a:pt x="0" y="52"/>
                    </a:cubicBezTo>
                    <a:cubicBezTo>
                      <a:pt x="2" y="56"/>
                      <a:pt x="5" y="60"/>
                      <a:pt x="7" y="64"/>
                    </a:cubicBezTo>
                    <a:cubicBezTo>
                      <a:pt x="10" y="55"/>
                      <a:pt x="11" y="46"/>
                      <a:pt x="14" y="37"/>
                    </a:cubicBezTo>
                    <a:cubicBezTo>
                      <a:pt x="15" y="32"/>
                      <a:pt x="17" y="27"/>
                      <a:pt x="18" y="2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001"/>
              <p:cNvSpPr/>
              <p:nvPr/>
            </p:nvSpPr>
            <p:spPr bwMode="auto">
              <a:xfrm>
                <a:off x="1536" y="1776"/>
                <a:ext cx="40" cy="97"/>
              </a:xfrm>
              <a:custGeom>
                <a:gdLst>
                  <a:gd name="T0" fmla="*/ 17 w 17"/>
                  <a:gd name="T1" fmla="*/ 6 h 41"/>
                  <a:gd name="T2" fmla="*/ 12 w 17"/>
                  <a:gd name="T3" fmla="*/ 0 h 41"/>
                  <a:gd name="T4" fmla="*/ 6 w 17"/>
                  <a:gd name="T5" fmla="*/ 16 h 41"/>
                  <a:gd name="T6" fmla="*/ 0 w 17"/>
                  <a:gd name="T7" fmla="*/ 31 h 41"/>
                  <a:gd name="T8" fmla="*/ 0 w 17"/>
                  <a:gd name="T9" fmla="*/ 31 h 41"/>
                  <a:gd name="T10" fmla="*/ 4 w 17"/>
                  <a:gd name="T11" fmla="*/ 41 h 41"/>
                  <a:gd name="T12" fmla="*/ 10 w 17"/>
                  <a:gd name="T13" fmla="*/ 22 h 41"/>
                  <a:gd name="T14" fmla="*/ 17 w 17"/>
                  <a:gd name="T15" fmla="*/ 6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1">
                    <a:moveTo>
                      <a:pt x="17" y="6"/>
                    </a:moveTo>
                    <a:cubicBezTo>
                      <a:pt x="15" y="4"/>
                      <a:pt x="14" y="2"/>
                      <a:pt x="12" y="0"/>
                    </a:cubicBezTo>
                    <a:cubicBezTo>
                      <a:pt x="10" y="5"/>
                      <a:pt x="8" y="10"/>
                      <a:pt x="6" y="16"/>
                    </a:cubicBezTo>
                    <a:cubicBezTo>
                      <a:pt x="4" y="21"/>
                      <a:pt x="1" y="25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4"/>
                      <a:pt x="3" y="38"/>
                      <a:pt x="4" y="41"/>
                    </a:cubicBezTo>
                    <a:cubicBezTo>
                      <a:pt x="7" y="35"/>
                      <a:pt x="9" y="29"/>
                      <a:pt x="10" y="22"/>
                    </a:cubicBezTo>
                    <a:cubicBezTo>
                      <a:pt x="12" y="17"/>
                      <a:pt x="14" y="11"/>
                      <a:pt x="17" y="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002"/>
              <p:cNvSpPr/>
              <p:nvPr/>
            </p:nvSpPr>
            <p:spPr bwMode="auto">
              <a:xfrm>
                <a:off x="1548" y="1792"/>
                <a:ext cx="44" cy="109"/>
              </a:xfrm>
              <a:custGeom>
                <a:gdLst>
                  <a:gd name="T0" fmla="*/ 16 w 19"/>
                  <a:gd name="T1" fmla="*/ 16 h 46"/>
                  <a:gd name="T2" fmla="*/ 19 w 19"/>
                  <a:gd name="T3" fmla="*/ 8 h 46"/>
                  <a:gd name="T4" fmla="*/ 13 w 19"/>
                  <a:gd name="T5" fmla="*/ 0 h 46"/>
                  <a:gd name="T6" fmla="*/ 0 w 19"/>
                  <a:gd name="T7" fmla="*/ 35 h 46"/>
                  <a:gd name="T8" fmla="*/ 0 w 19"/>
                  <a:gd name="T9" fmla="*/ 35 h 46"/>
                  <a:gd name="T10" fmla="*/ 6 w 19"/>
                  <a:gd name="T11" fmla="*/ 46 h 46"/>
                  <a:gd name="T12" fmla="*/ 12 w 19"/>
                  <a:gd name="T13" fmla="*/ 26 h 46"/>
                  <a:gd name="T14" fmla="*/ 16 w 19"/>
                  <a:gd name="T15" fmla="*/ 16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6">
                    <a:moveTo>
                      <a:pt x="16" y="16"/>
                    </a:moveTo>
                    <a:cubicBezTo>
                      <a:pt x="17" y="13"/>
                      <a:pt x="18" y="10"/>
                      <a:pt x="19" y="8"/>
                    </a:cubicBezTo>
                    <a:cubicBezTo>
                      <a:pt x="17" y="5"/>
                      <a:pt x="15" y="3"/>
                      <a:pt x="13" y="0"/>
                    </a:cubicBezTo>
                    <a:cubicBezTo>
                      <a:pt x="7" y="11"/>
                      <a:pt x="6" y="24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" y="39"/>
                      <a:pt x="4" y="43"/>
                      <a:pt x="6" y="46"/>
                    </a:cubicBezTo>
                    <a:cubicBezTo>
                      <a:pt x="9" y="40"/>
                      <a:pt x="10" y="33"/>
                      <a:pt x="12" y="26"/>
                    </a:cubicBezTo>
                    <a:cubicBezTo>
                      <a:pt x="13" y="23"/>
                      <a:pt x="15" y="19"/>
                      <a:pt x="16" y="1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003"/>
              <p:cNvSpPr/>
              <p:nvPr/>
            </p:nvSpPr>
            <p:spPr bwMode="auto">
              <a:xfrm>
                <a:off x="1521" y="1759"/>
                <a:ext cx="43" cy="85"/>
              </a:xfrm>
              <a:custGeom>
                <a:gdLst>
                  <a:gd name="T0" fmla="*/ 18 w 18"/>
                  <a:gd name="T1" fmla="*/ 6 h 36"/>
                  <a:gd name="T2" fmla="*/ 14 w 18"/>
                  <a:gd name="T3" fmla="*/ 0 h 36"/>
                  <a:gd name="T4" fmla="*/ 11 w 18"/>
                  <a:gd name="T5" fmla="*/ 7 h 36"/>
                  <a:gd name="T6" fmla="*/ 7 w 18"/>
                  <a:gd name="T7" fmla="*/ 14 h 36"/>
                  <a:gd name="T8" fmla="*/ 0 w 18"/>
                  <a:gd name="T9" fmla="*/ 26 h 36"/>
                  <a:gd name="T10" fmla="*/ 5 w 18"/>
                  <a:gd name="T11" fmla="*/ 36 h 36"/>
                  <a:gd name="T12" fmla="*/ 11 w 18"/>
                  <a:gd name="T13" fmla="*/ 22 h 36"/>
                  <a:gd name="T14" fmla="*/ 18 w 18"/>
                  <a:gd name="T15" fmla="*/ 6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6">
                    <a:moveTo>
                      <a:pt x="18" y="6"/>
                    </a:moveTo>
                    <a:cubicBezTo>
                      <a:pt x="16" y="4"/>
                      <a:pt x="15" y="2"/>
                      <a:pt x="14" y="0"/>
                    </a:cubicBezTo>
                    <a:cubicBezTo>
                      <a:pt x="12" y="2"/>
                      <a:pt x="12" y="5"/>
                      <a:pt x="11" y="7"/>
                    </a:cubicBezTo>
                    <a:cubicBezTo>
                      <a:pt x="10" y="9"/>
                      <a:pt x="8" y="11"/>
                      <a:pt x="7" y="14"/>
                    </a:cubicBezTo>
                    <a:cubicBezTo>
                      <a:pt x="5" y="18"/>
                      <a:pt x="3" y="22"/>
                      <a:pt x="0" y="26"/>
                    </a:cubicBezTo>
                    <a:cubicBezTo>
                      <a:pt x="1" y="29"/>
                      <a:pt x="3" y="33"/>
                      <a:pt x="5" y="36"/>
                    </a:cubicBezTo>
                    <a:cubicBezTo>
                      <a:pt x="6" y="31"/>
                      <a:pt x="9" y="26"/>
                      <a:pt x="11" y="22"/>
                    </a:cubicBezTo>
                    <a:cubicBezTo>
                      <a:pt x="13" y="16"/>
                      <a:pt x="14" y="11"/>
                      <a:pt x="18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004"/>
              <p:cNvSpPr/>
              <p:nvPr/>
            </p:nvSpPr>
            <p:spPr bwMode="auto">
              <a:xfrm>
                <a:off x="1512" y="1742"/>
                <a:ext cx="40" cy="74"/>
              </a:xfrm>
              <a:custGeom>
                <a:gdLst>
                  <a:gd name="T0" fmla="*/ 11 w 17"/>
                  <a:gd name="T1" fmla="*/ 18 h 31"/>
                  <a:gd name="T2" fmla="*/ 15 w 17"/>
                  <a:gd name="T3" fmla="*/ 11 h 31"/>
                  <a:gd name="T4" fmla="*/ 17 w 17"/>
                  <a:gd name="T5" fmla="*/ 6 h 31"/>
                  <a:gd name="T6" fmla="*/ 13 w 17"/>
                  <a:gd name="T7" fmla="*/ 0 h 31"/>
                  <a:gd name="T8" fmla="*/ 13 w 17"/>
                  <a:gd name="T9" fmla="*/ 0 h 31"/>
                  <a:gd name="T10" fmla="*/ 7 w 17"/>
                  <a:gd name="T11" fmla="*/ 10 h 31"/>
                  <a:gd name="T12" fmla="*/ 0 w 17"/>
                  <a:gd name="T13" fmla="*/ 20 h 31"/>
                  <a:gd name="T14" fmla="*/ 0 w 17"/>
                  <a:gd name="T15" fmla="*/ 23 h 31"/>
                  <a:gd name="T16" fmla="*/ 3 w 17"/>
                  <a:gd name="T17" fmla="*/ 31 h 31"/>
                  <a:gd name="T18" fmla="*/ 11 w 17"/>
                  <a:gd name="T19" fmla="*/ 18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1">
                    <a:moveTo>
                      <a:pt x="11" y="18"/>
                    </a:moveTo>
                    <a:cubicBezTo>
                      <a:pt x="12" y="16"/>
                      <a:pt x="14" y="13"/>
                      <a:pt x="15" y="11"/>
                    </a:cubicBezTo>
                    <a:cubicBezTo>
                      <a:pt x="15" y="9"/>
                      <a:pt x="16" y="7"/>
                      <a:pt x="17" y="6"/>
                    </a:cubicBezTo>
                    <a:cubicBezTo>
                      <a:pt x="16" y="4"/>
                      <a:pt x="15" y="2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3"/>
                      <a:pt x="9" y="7"/>
                      <a:pt x="7" y="10"/>
                    </a:cubicBezTo>
                    <a:cubicBezTo>
                      <a:pt x="5" y="13"/>
                      <a:pt x="2" y="17"/>
                      <a:pt x="0" y="2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6"/>
                      <a:pt x="2" y="29"/>
                      <a:pt x="3" y="31"/>
                    </a:cubicBezTo>
                    <a:cubicBezTo>
                      <a:pt x="6" y="27"/>
                      <a:pt x="8" y="23"/>
                      <a:pt x="11" y="1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005"/>
              <p:cNvSpPr/>
              <p:nvPr/>
            </p:nvSpPr>
            <p:spPr bwMode="auto">
              <a:xfrm>
                <a:off x="1581" y="1833"/>
                <a:ext cx="45" cy="125"/>
              </a:xfrm>
              <a:custGeom>
                <a:gdLst>
                  <a:gd name="T0" fmla="*/ 13 w 19"/>
                  <a:gd name="T1" fmla="*/ 29 h 53"/>
                  <a:gd name="T2" fmla="*/ 17 w 19"/>
                  <a:gd name="T3" fmla="*/ 16 h 53"/>
                  <a:gd name="T4" fmla="*/ 19 w 19"/>
                  <a:gd name="T5" fmla="*/ 7 h 53"/>
                  <a:gd name="T6" fmla="*/ 13 w 19"/>
                  <a:gd name="T7" fmla="*/ 0 h 53"/>
                  <a:gd name="T8" fmla="*/ 10 w 19"/>
                  <a:gd name="T9" fmla="*/ 10 h 53"/>
                  <a:gd name="T10" fmla="*/ 7 w 19"/>
                  <a:gd name="T11" fmla="*/ 21 h 53"/>
                  <a:gd name="T12" fmla="*/ 0 w 19"/>
                  <a:gd name="T13" fmla="*/ 43 h 53"/>
                  <a:gd name="T14" fmla="*/ 0 w 19"/>
                  <a:gd name="T15" fmla="*/ 43 h 53"/>
                  <a:gd name="T16" fmla="*/ 1 w 19"/>
                  <a:gd name="T17" fmla="*/ 44 h 53"/>
                  <a:gd name="T18" fmla="*/ 6 w 19"/>
                  <a:gd name="T19" fmla="*/ 53 h 53"/>
                  <a:gd name="T20" fmla="*/ 13 w 19"/>
                  <a:gd name="T21" fmla="*/ 29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52">
                    <a:moveTo>
                      <a:pt x="13" y="29"/>
                    </a:moveTo>
                    <a:cubicBezTo>
                      <a:pt x="14" y="24"/>
                      <a:pt x="15" y="20"/>
                      <a:pt x="17" y="16"/>
                    </a:cubicBezTo>
                    <a:cubicBezTo>
                      <a:pt x="18" y="13"/>
                      <a:pt x="18" y="10"/>
                      <a:pt x="19" y="7"/>
                    </a:cubicBezTo>
                    <a:cubicBezTo>
                      <a:pt x="17" y="5"/>
                      <a:pt x="15" y="3"/>
                      <a:pt x="13" y="0"/>
                    </a:cubicBezTo>
                    <a:cubicBezTo>
                      <a:pt x="11" y="3"/>
                      <a:pt x="11" y="7"/>
                      <a:pt x="10" y="10"/>
                    </a:cubicBezTo>
                    <a:cubicBezTo>
                      <a:pt x="8" y="14"/>
                      <a:pt x="7" y="17"/>
                      <a:pt x="7" y="21"/>
                    </a:cubicBezTo>
                    <a:cubicBezTo>
                      <a:pt x="5" y="28"/>
                      <a:pt x="3" y="36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1" y="44"/>
                      <a:pt x="1" y="44"/>
                    </a:cubicBezTo>
                    <a:cubicBezTo>
                      <a:pt x="2" y="47"/>
                      <a:pt x="4" y="50"/>
                      <a:pt x="6" y="53"/>
                    </a:cubicBezTo>
                    <a:cubicBezTo>
                      <a:pt x="8" y="45"/>
                      <a:pt x="11" y="37"/>
                      <a:pt x="13" y="2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006"/>
              <p:cNvSpPr/>
              <p:nvPr/>
            </p:nvSpPr>
            <p:spPr bwMode="auto">
              <a:xfrm>
                <a:off x="1597" y="1854"/>
                <a:ext cx="48" cy="130"/>
              </a:xfrm>
              <a:custGeom>
                <a:gdLst>
                  <a:gd name="T0" fmla="*/ 7 w 20"/>
                  <a:gd name="T1" fmla="*/ 21 h 55"/>
                  <a:gd name="T2" fmla="*/ 0 w 20"/>
                  <a:gd name="T3" fmla="*/ 45 h 55"/>
                  <a:gd name="T4" fmla="*/ 0 w 20"/>
                  <a:gd name="T5" fmla="*/ 46 h 55"/>
                  <a:gd name="T6" fmla="*/ 5 w 20"/>
                  <a:gd name="T7" fmla="*/ 55 h 55"/>
                  <a:gd name="T8" fmla="*/ 13 w 20"/>
                  <a:gd name="T9" fmla="*/ 31 h 55"/>
                  <a:gd name="T10" fmla="*/ 17 w 20"/>
                  <a:gd name="T11" fmla="*/ 17 h 55"/>
                  <a:gd name="T12" fmla="*/ 20 w 20"/>
                  <a:gd name="T13" fmla="*/ 7 h 55"/>
                  <a:gd name="T14" fmla="*/ 19 w 20"/>
                  <a:gd name="T15" fmla="*/ 6 h 55"/>
                  <a:gd name="T16" fmla="*/ 13 w 20"/>
                  <a:gd name="T17" fmla="*/ 0 h 55"/>
                  <a:gd name="T18" fmla="*/ 11 w 20"/>
                  <a:gd name="T19" fmla="*/ 9 h 55"/>
                  <a:gd name="T20" fmla="*/ 7 w 20"/>
                  <a:gd name="T21" fmla="*/ 21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55">
                    <a:moveTo>
                      <a:pt x="7" y="21"/>
                    </a:moveTo>
                    <a:cubicBezTo>
                      <a:pt x="5" y="29"/>
                      <a:pt x="2" y="37"/>
                      <a:pt x="0" y="45"/>
                    </a:cubicBezTo>
                    <a:cubicBezTo>
                      <a:pt x="0" y="45"/>
                      <a:pt x="0" y="46"/>
                      <a:pt x="0" y="46"/>
                    </a:cubicBezTo>
                    <a:cubicBezTo>
                      <a:pt x="2" y="49"/>
                      <a:pt x="4" y="52"/>
                      <a:pt x="5" y="55"/>
                    </a:cubicBezTo>
                    <a:cubicBezTo>
                      <a:pt x="7" y="47"/>
                      <a:pt x="10" y="39"/>
                      <a:pt x="13" y="31"/>
                    </a:cubicBezTo>
                    <a:cubicBezTo>
                      <a:pt x="14" y="26"/>
                      <a:pt x="15" y="21"/>
                      <a:pt x="17" y="17"/>
                    </a:cubicBezTo>
                    <a:cubicBezTo>
                      <a:pt x="18" y="13"/>
                      <a:pt x="18" y="10"/>
                      <a:pt x="20" y="7"/>
                    </a:cubicBezTo>
                    <a:cubicBezTo>
                      <a:pt x="20" y="6"/>
                      <a:pt x="19" y="6"/>
                      <a:pt x="19" y="6"/>
                    </a:cubicBezTo>
                    <a:cubicBezTo>
                      <a:pt x="17" y="4"/>
                      <a:pt x="15" y="2"/>
                      <a:pt x="13" y="0"/>
                    </a:cubicBezTo>
                    <a:cubicBezTo>
                      <a:pt x="12" y="2"/>
                      <a:pt x="12" y="6"/>
                      <a:pt x="11" y="9"/>
                    </a:cubicBezTo>
                    <a:cubicBezTo>
                      <a:pt x="9" y="13"/>
                      <a:pt x="8" y="17"/>
                      <a:pt x="7" y="2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007"/>
              <p:cNvSpPr/>
              <p:nvPr/>
            </p:nvSpPr>
            <p:spPr bwMode="auto">
              <a:xfrm>
                <a:off x="1564" y="1814"/>
                <a:ext cx="45" cy="116"/>
              </a:xfrm>
              <a:custGeom>
                <a:gdLst>
                  <a:gd name="T0" fmla="*/ 16 w 19"/>
                  <a:gd name="T1" fmla="*/ 16 h 49"/>
                  <a:gd name="T2" fmla="*/ 19 w 19"/>
                  <a:gd name="T3" fmla="*/ 7 h 49"/>
                  <a:gd name="T4" fmla="*/ 13 w 19"/>
                  <a:gd name="T5" fmla="*/ 0 h 49"/>
                  <a:gd name="T6" fmla="*/ 10 w 19"/>
                  <a:gd name="T7" fmla="*/ 9 h 49"/>
                  <a:gd name="T8" fmla="*/ 6 w 19"/>
                  <a:gd name="T9" fmla="*/ 18 h 49"/>
                  <a:gd name="T10" fmla="*/ 0 w 19"/>
                  <a:gd name="T11" fmla="*/ 39 h 49"/>
                  <a:gd name="T12" fmla="*/ 6 w 19"/>
                  <a:gd name="T13" fmla="*/ 49 h 49"/>
                  <a:gd name="T14" fmla="*/ 12 w 19"/>
                  <a:gd name="T15" fmla="*/ 28 h 49"/>
                  <a:gd name="T16" fmla="*/ 16 w 19"/>
                  <a:gd name="T17" fmla="*/ 16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49">
                    <a:moveTo>
                      <a:pt x="16" y="16"/>
                    </a:moveTo>
                    <a:cubicBezTo>
                      <a:pt x="17" y="13"/>
                      <a:pt x="17" y="10"/>
                      <a:pt x="19" y="7"/>
                    </a:cubicBezTo>
                    <a:cubicBezTo>
                      <a:pt x="17" y="5"/>
                      <a:pt x="15" y="2"/>
                      <a:pt x="13" y="0"/>
                    </a:cubicBezTo>
                    <a:cubicBezTo>
                      <a:pt x="12" y="3"/>
                      <a:pt x="11" y="6"/>
                      <a:pt x="10" y="9"/>
                    </a:cubicBezTo>
                    <a:cubicBezTo>
                      <a:pt x="8" y="12"/>
                      <a:pt x="7" y="15"/>
                      <a:pt x="6" y="18"/>
                    </a:cubicBezTo>
                    <a:cubicBezTo>
                      <a:pt x="4" y="25"/>
                      <a:pt x="3" y="32"/>
                      <a:pt x="0" y="39"/>
                    </a:cubicBezTo>
                    <a:cubicBezTo>
                      <a:pt x="2" y="42"/>
                      <a:pt x="4" y="46"/>
                      <a:pt x="6" y="49"/>
                    </a:cubicBezTo>
                    <a:cubicBezTo>
                      <a:pt x="9" y="42"/>
                      <a:pt x="11" y="35"/>
                      <a:pt x="12" y="28"/>
                    </a:cubicBezTo>
                    <a:cubicBezTo>
                      <a:pt x="13" y="24"/>
                      <a:pt x="15" y="20"/>
                      <a:pt x="16" y="1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008"/>
              <p:cNvSpPr/>
              <p:nvPr/>
            </p:nvSpPr>
            <p:spPr bwMode="auto">
              <a:xfrm>
                <a:off x="1614" y="1873"/>
                <a:ext cx="47" cy="135"/>
              </a:xfrm>
              <a:custGeom>
                <a:gdLst>
                  <a:gd name="T0" fmla="*/ 7 w 20"/>
                  <a:gd name="T1" fmla="*/ 23 h 57"/>
                  <a:gd name="T2" fmla="*/ 0 w 20"/>
                  <a:gd name="T3" fmla="*/ 49 h 57"/>
                  <a:gd name="T4" fmla="*/ 5 w 20"/>
                  <a:gd name="T5" fmla="*/ 57 h 57"/>
                  <a:gd name="T6" fmla="*/ 12 w 20"/>
                  <a:gd name="T7" fmla="*/ 34 h 57"/>
                  <a:gd name="T8" fmla="*/ 20 w 20"/>
                  <a:gd name="T9" fmla="*/ 7 h 57"/>
                  <a:gd name="T10" fmla="*/ 14 w 20"/>
                  <a:gd name="T11" fmla="*/ 0 h 57"/>
                  <a:gd name="T12" fmla="*/ 11 w 20"/>
                  <a:gd name="T13" fmla="*/ 10 h 57"/>
                  <a:gd name="T14" fmla="*/ 7 w 20"/>
                  <a:gd name="T15" fmla="*/ 23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57">
                    <a:moveTo>
                      <a:pt x="7" y="23"/>
                    </a:moveTo>
                    <a:cubicBezTo>
                      <a:pt x="5" y="32"/>
                      <a:pt x="1" y="40"/>
                      <a:pt x="0" y="49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6" y="49"/>
                      <a:pt x="9" y="41"/>
                      <a:pt x="12" y="34"/>
                    </a:cubicBezTo>
                    <a:cubicBezTo>
                      <a:pt x="14" y="25"/>
                      <a:pt x="17" y="16"/>
                      <a:pt x="20" y="7"/>
                    </a:cubicBezTo>
                    <a:cubicBezTo>
                      <a:pt x="18" y="5"/>
                      <a:pt x="16" y="2"/>
                      <a:pt x="14" y="0"/>
                    </a:cubicBezTo>
                    <a:cubicBezTo>
                      <a:pt x="12" y="3"/>
                      <a:pt x="12" y="7"/>
                      <a:pt x="11" y="10"/>
                    </a:cubicBezTo>
                    <a:cubicBezTo>
                      <a:pt x="9" y="14"/>
                      <a:pt x="8" y="19"/>
                      <a:pt x="7" y="2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3" name="Freeform 1010"/>
            <p:cNvSpPr/>
            <p:nvPr/>
          </p:nvSpPr>
          <p:spPr bwMode="auto">
            <a:xfrm>
              <a:off x="1602" y="2053"/>
              <a:ext cx="57" cy="22"/>
            </a:xfrm>
            <a:custGeom>
              <a:gdLst>
                <a:gd name="T0" fmla="*/ 11 w 24"/>
                <a:gd name="T1" fmla="*/ 3 h 9"/>
                <a:gd name="T2" fmla="*/ 4 w 24"/>
                <a:gd name="T3" fmla="*/ 1 h 9"/>
                <a:gd name="T4" fmla="*/ 0 w 24"/>
                <a:gd name="T5" fmla="*/ 0 h 9"/>
                <a:gd name="T6" fmla="*/ 6 w 24"/>
                <a:gd name="T7" fmla="*/ 6 h 9"/>
                <a:gd name="T8" fmla="*/ 24 w 24"/>
                <a:gd name="T9" fmla="*/ 9 h 9"/>
                <a:gd name="T10" fmla="*/ 22 w 24"/>
                <a:gd name="T11" fmla="*/ 6 h 9"/>
                <a:gd name="T12" fmla="*/ 11 w 24"/>
                <a:gd name="T13" fmla="*/ 3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9">
                  <a:moveTo>
                    <a:pt x="11" y="3"/>
                  </a:moveTo>
                  <a:cubicBezTo>
                    <a:pt x="9" y="2"/>
                    <a:pt x="7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ubicBezTo>
                    <a:pt x="2" y="2"/>
                    <a:pt x="4" y="4"/>
                    <a:pt x="6" y="6"/>
                  </a:cubicBezTo>
                  <a:cubicBezTo>
                    <a:pt x="12" y="5"/>
                    <a:pt x="18" y="6"/>
                    <a:pt x="24" y="9"/>
                  </a:cubicBezTo>
                  <a:cubicBezTo>
                    <a:pt x="23" y="8"/>
                    <a:pt x="23" y="7"/>
                    <a:pt x="22" y="6"/>
                  </a:cubicBezTo>
                  <a:cubicBezTo>
                    <a:pt x="19" y="5"/>
                    <a:pt x="15" y="4"/>
                    <a:pt x="11" y="3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11"/>
            <p:cNvSpPr/>
            <p:nvPr/>
          </p:nvSpPr>
          <p:spPr bwMode="auto">
            <a:xfrm>
              <a:off x="1512" y="1441"/>
              <a:ext cx="7" cy="17"/>
            </a:xfrm>
            <a:custGeom>
              <a:gdLst>
                <a:gd name="T0" fmla="*/ 0 w 3"/>
                <a:gd name="T1" fmla="*/ 0 h 7"/>
                <a:gd name="T2" fmla="*/ 0 w 3"/>
                <a:gd name="T3" fmla="*/ 7 h 7"/>
                <a:gd name="T4" fmla="*/ 3 w 3"/>
                <a:gd name="T5" fmla="*/ 0 h 7"/>
                <a:gd name="T6" fmla="*/ 0 w 3"/>
                <a:gd name="T7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2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12"/>
            <p:cNvSpPr/>
            <p:nvPr/>
          </p:nvSpPr>
          <p:spPr bwMode="auto">
            <a:xfrm>
              <a:off x="1718" y="2134"/>
              <a:ext cx="33" cy="88"/>
            </a:xfrm>
            <a:custGeom>
              <a:gdLst>
                <a:gd name="T0" fmla="*/ 14 w 14"/>
                <a:gd name="T1" fmla="*/ 0 h 37"/>
                <a:gd name="T2" fmla="*/ 12 w 14"/>
                <a:gd name="T3" fmla="*/ 5 h 37"/>
                <a:gd name="T4" fmla="*/ 8 w 14"/>
                <a:gd name="T5" fmla="*/ 13 h 37"/>
                <a:gd name="T6" fmla="*/ 0 w 14"/>
                <a:gd name="T7" fmla="*/ 29 h 37"/>
                <a:gd name="T8" fmla="*/ 0 w 14"/>
                <a:gd name="T9" fmla="*/ 29 h 37"/>
                <a:gd name="T10" fmla="*/ 5 w 14"/>
                <a:gd name="T11" fmla="*/ 37 h 37"/>
                <a:gd name="T12" fmla="*/ 12 w 14"/>
                <a:gd name="T13" fmla="*/ 12 h 37"/>
                <a:gd name="T14" fmla="*/ 14 w 14"/>
                <a:gd name="T15" fmla="*/ 0 h 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7">
                  <a:moveTo>
                    <a:pt x="14" y="0"/>
                  </a:moveTo>
                  <a:cubicBezTo>
                    <a:pt x="13" y="1"/>
                    <a:pt x="12" y="3"/>
                    <a:pt x="12" y="5"/>
                  </a:cubicBezTo>
                  <a:cubicBezTo>
                    <a:pt x="10" y="7"/>
                    <a:pt x="9" y="10"/>
                    <a:pt x="8" y="13"/>
                  </a:cubicBezTo>
                  <a:cubicBezTo>
                    <a:pt x="6" y="18"/>
                    <a:pt x="3" y="23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2" y="32"/>
                    <a:pt x="3" y="34"/>
                    <a:pt x="5" y="37"/>
                  </a:cubicBezTo>
                  <a:cubicBezTo>
                    <a:pt x="8" y="29"/>
                    <a:pt x="10" y="21"/>
                    <a:pt x="12" y="12"/>
                  </a:cubicBezTo>
                  <a:cubicBezTo>
                    <a:pt x="13" y="8"/>
                    <a:pt x="13" y="4"/>
                    <a:pt x="14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13"/>
            <p:cNvSpPr/>
            <p:nvPr/>
          </p:nvSpPr>
          <p:spPr bwMode="auto">
            <a:xfrm>
              <a:off x="1704" y="2079"/>
              <a:ext cx="47" cy="119"/>
            </a:xfrm>
            <a:custGeom>
              <a:gdLst>
                <a:gd name="T0" fmla="*/ 17 w 20"/>
                <a:gd name="T1" fmla="*/ 25 h 50"/>
                <a:gd name="T2" fmla="*/ 20 w 20"/>
                <a:gd name="T3" fmla="*/ 19 h 50"/>
                <a:gd name="T4" fmla="*/ 19 w 20"/>
                <a:gd name="T5" fmla="*/ 0 h 50"/>
                <a:gd name="T6" fmla="*/ 10 w 20"/>
                <a:gd name="T7" fmla="*/ 20 h 50"/>
                <a:gd name="T8" fmla="*/ 5 w 20"/>
                <a:gd name="T9" fmla="*/ 31 h 50"/>
                <a:gd name="T10" fmla="*/ 3 w 20"/>
                <a:gd name="T11" fmla="*/ 37 h 50"/>
                <a:gd name="T12" fmla="*/ 0 w 20"/>
                <a:gd name="T13" fmla="*/ 42 h 50"/>
                <a:gd name="T14" fmla="*/ 5 w 20"/>
                <a:gd name="T15" fmla="*/ 50 h 50"/>
                <a:gd name="T16" fmla="*/ 13 w 20"/>
                <a:gd name="T17" fmla="*/ 34 h 50"/>
                <a:gd name="T18" fmla="*/ 17 w 20"/>
                <a:gd name="T19" fmla="*/ 25 h 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50">
                  <a:moveTo>
                    <a:pt x="17" y="25"/>
                  </a:moveTo>
                  <a:cubicBezTo>
                    <a:pt x="18" y="23"/>
                    <a:pt x="18" y="21"/>
                    <a:pt x="20" y="19"/>
                  </a:cubicBezTo>
                  <a:cubicBezTo>
                    <a:pt x="20" y="13"/>
                    <a:pt x="20" y="7"/>
                    <a:pt x="19" y="0"/>
                  </a:cubicBezTo>
                  <a:cubicBezTo>
                    <a:pt x="17" y="7"/>
                    <a:pt x="13" y="13"/>
                    <a:pt x="10" y="20"/>
                  </a:cubicBezTo>
                  <a:cubicBezTo>
                    <a:pt x="8" y="23"/>
                    <a:pt x="7" y="27"/>
                    <a:pt x="5" y="31"/>
                  </a:cubicBezTo>
                  <a:cubicBezTo>
                    <a:pt x="4" y="33"/>
                    <a:pt x="4" y="35"/>
                    <a:pt x="3" y="37"/>
                  </a:cubicBezTo>
                  <a:cubicBezTo>
                    <a:pt x="2" y="39"/>
                    <a:pt x="1" y="40"/>
                    <a:pt x="0" y="42"/>
                  </a:cubicBezTo>
                  <a:cubicBezTo>
                    <a:pt x="2" y="45"/>
                    <a:pt x="4" y="48"/>
                    <a:pt x="5" y="50"/>
                  </a:cubicBezTo>
                  <a:cubicBezTo>
                    <a:pt x="8" y="45"/>
                    <a:pt x="11" y="39"/>
                    <a:pt x="13" y="34"/>
                  </a:cubicBezTo>
                  <a:cubicBezTo>
                    <a:pt x="15" y="31"/>
                    <a:pt x="16" y="28"/>
                    <a:pt x="17" y="25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14"/>
            <p:cNvSpPr/>
            <p:nvPr/>
          </p:nvSpPr>
          <p:spPr bwMode="auto">
            <a:xfrm>
              <a:off x="1704" y="2037"/>
              <a:ext cx="45" cy="125"/>
            </a:xfrm>
            <a:custGeom>
              <a:gdLst>
                <a:gd name="T0" fmla="*/ 1 w 19"/>
                <a:gd name="T1" fmla="*/ 53 h 53"/>
                <a:gd name="T2" fmla="*/ 3 w 19"/>
                <a:gd name="T3" fmla="*/ 49 h 53"/>
                <a:gd name="T4" fmla="*/ 8 w 19"/>
                <a:gd name="T5" fmla="*/ 37 h 53"/>
                <a:gd name="T6" fmla="*/ 19 w 19"/>
                <a:gd name="T7" fmla="*/ 15 h 53"/>
                <a:gd name="T8" fmla="*/ 16 w 19"/>
                <a:gd name="T9" fmla="*/ 0 h 53"/>
                <a:gd name="T10" fmla="*/ 8 w 19"/>
                <a:gd name="T11" fmla="*/ 18 h 53"/>
                <a:gd name="T12" fmla="*/ 0 w 19"/>
                <a:gd name="T13" fmla="*/ 38 h 53"/>
                <a:gd name="T14" fmla="*/ 0 w 19"/>
                <a:gd name="T15" fmla="*/ 38 h 53"/>
                <a:gd name="T16" fmla="*/ 1 w 19"/>
                <a:gd name="T17" fmla="*/ 53 h 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52">
                  <a:moveTo>
                    <a:pt x="1" y="53"/>
                  </a:moveTo>
                  <a:cubicBezTo>
                    <a:pt x="2" y="52"/>
                    <a:pt x="3" y="51"/>
                    <a:pt x="3" y="49"/>
                  </a:cubicBezTo>
                  <a:cubicBezTo>
                    <a:pt x="5" y="45"/>
                    <a:pt x="7" y="41"/>
                    <a:pt x="8" y="37"/>
                  </a:cubicBezTo>
                  <a:cubicBezTo>
                    <a:pt x="12" y="30"/>
                    <a:pt x="16" y="23"/>
                    <a:pt x="19" y="15"/>
                  </a:cubicBezTo>
                  <a:cubicBezTo>
                    <a:pt x="18" y="10"/>
                    <a:pt x="17" y="5"/>
                    <a:pt x="16" y="0"/>
                  </a:cubicBezTo>
                  <a:cubicBezTo>
                    <a:pt x="14" y="6"/>
                    <a:pt x="11" y="12"/>
                    <a:pt x="8" y="18"/>
                  </a:cubicBezTo>
                  <a:cubicBezTo>
                    <a:pt x="5" y="25"/>
                    <a:pt x="3" y="32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43"/>
                    <a:pt x="2" y="48"/>
                    <a:pt x="1" y="53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015"/>
            <p:cNvSpPr/>
            <p:nvPr/>
          </p:nvSpPr>
          <p:spPr bwMode="auto">
            <a:xfrm>
              <a:off x="1678" y="1968"/>
              <a:ext cx="49" cy="133"/>
            </a:xfrm>
            <a:custGeom>
              <a:gdLst>
                <a:gd name="T0" fmla="*/ 21 w 21"/>
                <a:gd name="T1" fmla="*/ 11 h 56"/>
                <a:gd name="T2" fmla="*/ 16 w 21"/>
                <a:gd name="T3" fmla="*/ 0 h 56"/>
                <a:gd name="T4" fmla="*/ 13 w 21"/>
                <a:gd name="T5" fmla="*/ 9 h 56"/>
                <a:gd name="T6" fmla="*/ 9 w 21"/>
                <a:gd name="T7" fmla="*/ 23 h 56"/>
                <a:gd name="T8" fmla="*/ 0 w 21"/>
                <a:gd name="T9" fmla="*/ 50 h 56"/>
                <a:gd name="T10" fmla="*/ 4 w 21"/>
                <a:gd name="T11" fmla="*/ 55 h 56"/>
                <a:gd name="T12" fmla="*/ 5 w 21"/>
                <a:gd name="T13" fmla="*/ 56 h 56"/>
                <a:gd name="T14" fmla="*/ 13 w 21"/>
                <a:gd name="T15" fmla="*/ 35 h 56"/>
                <a:gd name="T16" fmla="*/ 21 w 21"/>
                <a:gd name="T17" fmla="*/ 11 h 5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56">
                  <a:moveTo>
                    <a:pt x="21" y="11"/>
                  </a:moveTo>
                  <a:cubicBezTo>
                    <a:pt x="19" y="8"/>
                    <a:pt x="18" y="4"/>
                    <a:pt x="16" y="0"/>
                  </a:cubicBezTo>
                  <a:cubicBezTo>
                    <a:pt x="14" y="3"/>
                    <a:pt x="14" y="6"/>
                    <a:pt x="13" y="9"/>
                  </a:cubicBezTo>
                  <a:cubicBezTo>
                    <a:pt x="12" y="14"/>
                    <a:pt x="10" y="18"/>
                    <a:pt x="9" y="23"/>
                  </a:cubicBezTo>
                  <a:cubicBezTo>
                    <a:pt x="6" y="32"/>
                    <a:pt x="3" y="41"/>
                    <a:pt x="0" y="50"/>
                  </a:cubicBezTo>
                  <a:cubicBezTo>
                    <a:pt x="1" y="51"/>
                    <a:pt x="3" y="53"/>
                    <a:pt x="4" y="55"/>
                  </a:cubicBezTo>
                  <a:cubicBezTo>
                    <a:pt x="5" y="55"/>
                    <a:pt x="5" y="55"/>
                    <a:pt x="5" y="56"/>
                  </a:cubicBezTo>
                  <a:cubicBezTo>
                    <a:pt x="8" y="49"/>
                    <a:pt x="11" y="42"/>
                    <a:pt x="13" y="35"/>
                  </a:cubicBezTo>
                  <a:cubicBezTo>
                    <a:pt x="16" y="27"/>
                    <a:pt x="18" y="19"/>
                    <a:pt x="21" y="11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016"/>
            <p:cNvSpPr/>
            <p:nvPr/>
          </p:nvSpPr>
          <p:spPr bwMode="auto">
            <a:xfrm>
              <a:off x="1661" y="1942"/>
              <a:ext cx="52" cy="142"/>
            </a:xfrm>
            <a:custGeom>
              <a:gdLst>
                <a:gd name="T0" fmla="*/ 19 w 22"/>
                <a:gd name="T1" fmla="*/ 18 h 60"/>
                <a:gd name="T2" fmla="*/ 22 w 22"/>
                <a:gd name="T3" fmla="*/ 10 h 60"/>
                <a:gd name="T4" fmla="*/ 16 w 22"/>
                <a:gd name="T5" fmla="*/ 0 h 60"/>
                <a:gd name="T6" fmla="*/ 12 w 22"/>
                <a:gd name="T7" fmla="*/ 13 h 60"/>
                <a:gd name="T8" fmla="*/ 8 w 22"/>
                <a:gd name="T9" fmla="*/ 27 h 60"/>
                <a:gd name="T10" fmla="*/ 0 w 22"/>
                <a:gd name="T11" fmla="*/ 55 h 60"/>
                <a:gd name="T12" fmla="*/ 1 w 22"/>
                <a:gd name="T13" fmla="*/ 56 h 60"/>
                <a:gd name="T14" fmla="*/ 1 w 22"/>
                <a:gd name="T15" fmla="*/ 57 h 60"/>
                <a:gd name="T16" fmla="*/ 2 w 22"/>
                <a:gd name="T17" fmla="*/ 57 h 60"/>
                <a:gd name="T18" fmla="*/ 5 w 22"/>
                <a:gd name="T19" fmla="*/ 60 h 60"/>
                <a:gd name="T20" fmla="*/ 15 w 22"/>
                <a:gd name="T21" fmla="*/ 32 h 60"/>
                <a:gd name="T22" fmla="*/ 19 w 22"/>
                <a:gd name="T23" fmla="*/ 18 h 6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60">
                  <a:moveTo>
                    <a:pt x="19" y="18"/>
                  </a:moveTo>
                  <a:cubicBezTo>
                    <a:pt x="20" y="16"/>
                    <a:pt x="20" y="12"/>
                    <a:pt x="22" y="10"/>
                  </a:cubicBezTo>
                  <a:cubicBezTo>
                    <a:pt x="20" y="7"/>
                    <a:pt x="18" y="3"/>
                    <a:pt x="16" y="0"/>
                  </a:cubicBezTo>
                  <a:cubicBezTo>
                    <a:pt x="14" y="4"/>
                    <a:pt x="13" y="8"/>
                    <a:pt x="12" y="13"/>
                  </a:cubicBezTo>
                  <a:cubicBezTo>
                    <a:pt x="11" y="17"/>
                    <a:pt x="9" y="22"/>
                    <a:pt x="8" y="27"/>
                  </a:cubicBezTo>
                  <a:cubicBezTo>
                    <a:pt x="6" y="36"/>
                    <a:pt x="4" y="46"/>
                    <a:pt x="0" y="55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6"/>
                    <a:pt x="1" y="57"/>
                  </a:cubicBezTo>
                  <a:cubicBezTo>
                    <a:pt x="1" y="57"/>
                    <a:pt x="1" y="57"/>
                    <a:pt x="2" y="57"/>
                  </a:cubicBezTo>
                  <a:cubicBezTo>
                    <a:pt x="3" y="58"/>
                    <a:pt x="4" y="59"/>
                    <a:pt x="5" y="60"/>
                  </a:cubicBezTo>
                  <a:cubicBezTo>
                    <a:pt x="9" y="51"/>
                    <a:pt x="12" y="41"/>
                    <a:pt x="15" y="32"/>
                  </a:cubicBezTo>
                  <a:cubicBezTo>
                    <a:pt x="16" y="27"/>
                    <a:pt x="18" y="23"/>
                    <a:pt x="19" y="18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017"/>
            <p:cNvSpPr/>
            <p:nvPr/>
          </p:nvSpPr>
          <p:spPr bwMode="auto">
            <a:xfrm>
              <a:off x="1692" y="1999"/>
              <a:ext cx="47" cy="123"/>
            </a:xfrm>
            <a:custGeom>
              <a:gdLst>
                <a:gd name="T0" fmla="*/ 20 w 20"/>
                <a:gd name="T1" fmla="*/ 13 h 52"/>
                <a:gd name="T2" fmla="*/ 16 w 20"/>
                <a:gd name="T3" fmla="*/ 0 h 52"/>
                <a:gd name="T4" fmla="*/ 9 w 20"/>
                <a:gd name="T5" fmla="*/ 22 h 52"/>
                <a:gd name="T6" fmla="*/ 0 w 20"/>
                <a:gd name="T7" fmla="*/ 44 h 52"/>
                <a:gd name="T8" fmla="*/ 4 w 20"/>
                <a:gd name="T9" fmla="*/ 52 h 52"/>
                <a:gd name="T10" fmla="*/ 12 w 20"/>
                <a:gd name="T11" fmla="*/ 34 h 52"/>
                <a:gd name="T12" fmla="*/ 20 w 20"/>
                <a:gd name="T13" fmla="*/ 13 h 5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2">
                  <a:moveTo>
                    <a:pt x="20" y="13"/>
                  </a:moveTo>
                  <a:cubicBezTo>
                    <a:pt x="19" y="9"/>
                    <a:pt x="17" y="5"/>
                    <a:pt x="16" y="0"/>
                  </a:cubicBezTo>
                  <a:cubicBezTo>
                    <a:pt x="13" y="7"/>
                    <a:pt x="11" y="15"/>
                    <a:pt x="9" y="22"/>
                  </a:cubicBezTo>
                  <a:cubicBezTo>
                    <a:pt x="6" y="30"/>
                    <a:pt x="3" y="37"/>
                    <a:pt x="0" y="44"/>
                  </a:cubicBezTo>
                  <a:cubicBezTo>
                    <a:pt x="2" y="47"/>
                    <a:pt x="3" y="49"/>
                    <a:pt x="4" y="52"/>
                  </a:cubicBezTo>
                  <a:cubicBezTo>
                    <a:pt x="7" y="46"/>
                    <a:pt x="9" y="40"/>
                    <a:pt x="12" y="34"/>
                  </a:cubicBezTo>
                  <a:cubicBezTo>
                    <a:pt x="15" y="27"/>
                    <a:pt x="17" y="20"/>
                    <a:pt x="20" y="13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018"/>
            <p:cNvSpPr/>
            <p:nvPr/>
          </p:nvSpPr>
          <p:spPr bwMode="auto">
            <a:xfrm>
              <a:off x="1952" y="2682"/>
              <a:ext cx="47" cy="50"/>
            </a:xfrm>
            <a:custGeom>
              <a:gdLst>
                <a:gd name="T0" fmla="*/ 20 w 20"/>
                <a:gd name="T1" fmla="*/ 5 h 21"/>
                <a:gd name="T2" fmla="*/ 5 w 20"/>
                <a:gd name="T3" fmla="*/ 0 h 21"/>
                <a:gd name="T4" fmla="*/ 0 w 20"/>
                <a:gd name="T5" fmla="*/ 14 h 21"/>
                <a:gd name="T6" fmla="*/ 13 w 20"/>
                <a:gd name="T7" fmla="*/ 21 h 21"/>
                <a:gd name="T8" fmla="*/ 20 w 20"/>
                <a:gd name="T9" fmla="*/ 5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0" y="5"/>
                  </a:moveTo>
                  <a:cubicBezTo>
                    <a:pt x="15" y="4"/>
                    <a:pt x="10" y="1"/>
                    <a:pt x="5" y="0"/>
                  </a:cubicBezTo>
                  <a:cubicBezTo>
                    <a:pt x="3" y="5"/>
                    <a:pt x="2" y="10"/>
                    <a:pt x="0" y="14"/>
                  </a:cubicBezTo>
                  <a:cubicBezTo>
                    <a:pt x="4" y="16"/>
                    <a:pt x="9" y="18"/>
                    <a:pt x="13" y="21"/>
                  </a:cubicBezTo>
                  <a:cubicBezTo>
                    <a:pt x="16" y="16"/>
                    <a:pt x="18" y="10"/>
                    <a:pt x="2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019"/>
            <p:cNvSpPr/>
            <p:nvPr/>
          </p:nvSpPr>
          <p:spPr bwMode="auto">
            <a:xfrm>
              <a:off x="2137" y="2535"/>
              <a:ext cx="30" cy="88"/>
            </a:xfrm>
            <a:custGeom>
              <a:gdLst>
                <a:gd name="T0" fmla="*/ 3 w 13"/>
                <a:gd name="T1" fmla="*/ 2 h 37"/>
                <a:gd name="T2" fmla="*/ 0 w 13"/>
                <a:gd name="T3" fmla="*/ 4 h 37"/>
                <a:gd name="T4" fmla="*/ 3 w 13"/>
                <a:gd name="T5" fmla="*/ 12 h 37"/>
                <a:gd name="T6" fmla="*/ 5 w 13"/>
                <a:gd name="T7" fmla="*/ 22 h 37"/>
                <a:gd name="T8" fmla="*/ 7 w 13"/>
                <a:gd name="T9" fmla="*/ 32 h 37"/>
                <a:gd name="T10" fmla="*/ 9 w 13"/>
                <a:gd name="T11" fmla="*/ 37 h 37"/>
                <a:gd name="T12" fmla="*/ 10 w 13"/>
                <a:gd name="T13" fmla="*/ 33 h 37"/>
                <a:gd name="T14" fmla="*/ 13 w 13"/>
                <a:gd name="T15" fmla="*/ 26 h 37"/>
                <a:gd name="T16" fmla="*/ 9 w 13"/>
                <a:gd name="T17" fmla="*/ 13 h 37"/>
                <a:gd name="T18" fmla="*/ 6 w 13"/>
                <a:gd name="T19" fmla="*/ 0 h 37"/>
                <a:gd name="T20" fmla="*/ 3 w 13"/>
                <a:gd name="T21" fmla="*/ 2 h 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37">
                  <a:moveTo>
                    <a:pt x="3" y="2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1" y="7"/>
                    <a:pt x="2" y="10"/>
                    <a:pt x="3" y="12"/>
                  </a:cubicBezTo>
                  <a:cubicBezTo>
                    <a:pt x="4" y="16"/>
                    <a:pt x="4" y="19"/>
                    <a:pt x="5" y="22"/>
                  </a:cubicBezTo>
                  <a:cubicBezTo>
                    <a:pt x="6" y="26"/>
                    <a:pt x="7" y="29"/>
                    <a:pt x="7" y="32"/>
                  </a:cubicBezTo>
                  <a:cubicBezTo>
                    <a:pt x="8" y="34"/>
                    <a:pt x="8" y="35"/>
                    <a:pt x="9" y="37"/>
                  </a:cubicBezTo>
                  <a:cubicBezTo>
                    <a:pt x="9" y="35"/>
                    <a:pt x="10" y="34"/>
                    <a:pt x="10" y="33"/>
                  </a:cubicBezTo>
                  <a:cubicBezTo>
                    <a:pt x="11" y="30"/>
                    <a:pt x="12" y="28"/>
                    <a:pt x="13" y="26"/>
                  </a:cubicBezTo>
                  <a:cubicBezTo>
                    <a:pt x="12" y="22"/>
                    <a:pt x="11" y="18"/>
                    <a:pt x="9" y="13"/>
                  </a:cubicBezTo>
                  <a:cubicBezTo>
                    <a:pt x="8" y="9"/>
                    <a:pt x="7" y="4"/>
                    <a:pt x="6" y="0"/>
                  </a:cubicBezTo>
                  <a:cubicBezTo>
                    <a:pt x="5" y="1"/>
                    <a:pt x="4" y="1"/>
                    <a:pt x="3" y="2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020"/>
            <p:cNvSpPr/>
            <p:nvPr/>
          </p:nvSpPr>
          <p:spPr bwMode="auto">
            <a:xfrm>
              <a:off x="2153" y="2523"/>
              <a:ext cx="29" cy="67"/>
            </a:xfrm>
            <a:custGeom>
              <a:gdLst>
                <a:gd name="T0" fmla="*/ 0 w 12"/>
                <a:gd name="T1" fmla="*/ 4 h 28"/>
                <a:gd name="T2" fmla="*/ 4 w 12"/>
                <a:gd name="T3" fmla="*/ 18 h 28"/>
                <a:gd name="T4" fmla="*/ 7 w 12"/>
                <a:gd name="T5" fmla="*/ 28 h 28"/>
                <a:gd name="T6" fmla="*/ 10 w 12"/>
                <a:gd name="T7" fmla="*/ 21 h 28"/>
                <a:gd name="T8" fmla="*/ 12 w 12"/>
                <a:gd name="T9" fmla="*/ 17 h 28"/>
                <a:gd name="T10" fmla="*/ 9 w 12"/>
                <a:gd name="T11" fmla="*/ 8 h 28"/>
                <a:gd name="T12" fmla="*/ 7 w 12"/>
                <a:gd name="T13" fmla="*/ 0 h 28"/>
                <a:gd name="T14" fmla="*/ 0 w 12"/>
                <a:gd name="T15" fmla="*/ 4 h 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8">
                  <a:moveTo>
                    <a:pt x="0" y="4"/>
                  </a:moveTo>
                  <a:cubicBezTo>
                    <a:pt x="1" y="9"/>
                    <a:pt x="3" y="13"/>
                    <a:pt x="4" y="18"/>
                  </a:cubicBezTo>
                  <a:cubicBezTo>
                    <a:pt x="5" y="22"/>
                    <a:pt x="6" y="25"/>
                    <a:pt x="7" y="28"/>
                  </a:cubicBezTo>
                  <a:cubicBezTo>
                    <a:pt x="8" y="26"/>
                    <a:pt x="9" y="24"/>
                    <a:pt x="10" y="21"/>
                  </a:cubicBezTo>
                  <a:cubicBezTo>
                    <a:pt x="11" y="20"/>
                    <a:pt x="11" y="19"/>
                    <a:pt x="12" y="17"/>
                  </a:cubicBezTo>
                  <a:cubicBezTo>
                    <a:pt x="11" y="14"/>
                    <a:pt x="10" y="11"/>
                    <a:pt x="9" y="8"/>
                  </a:cubicBezTo>
                  <a:cubicBezTo>
                    <a:pt x="9" y="5"/>
                    <a:pt x="8" y="3"/>
                    <a:pt x="7" y="0"/>
                  </a:cubicBezTo>
                  <a:cubicBezTo>
                    <a:pt x="5" y="1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021"/>
            <p:cNvSpPr/>
            <p:nvPr/>
          </p:nvSpPr>
          <p:spPr bwMode="auto">
            <a:xfrm>
              <a:off x="2172" y="2516"/>
              <a:ext cx="21" cy="43"/>
            </a:xfrm>
            <a:custGeom>
              <a:gdLst>
                <a:gd name="T0" fmla="*/ 1 w 9"/>
                <a:gd name="T1" fmla="*/ 2 h 18"/>
                <a:gd name="T2" fmla="*/ 0 w 9"/>
                <a:gd name="T3" fmla="*/ 3 h 18"/>
                <a:gd name="T4" fmla="*/ 3 w 9"/>
                <a:gd name="T5" fmla="*/ 11 h 18"/>
                <a:gd name="T6" fmla="*/ 5 w 9"/>
                <a:gd name="T7" fmla="*/ 18 h 18"/>
                <a:gd name="T8" fmla="*/ 8 w 9"/>
                <a:gd name="T9" fmla="*/ 11 h 18"/>
                <a:gd name="T10" fmla="*/ 9 w 9"/>
                <a:gd name="T11" fmla="*/ 9 h 18"/>
                <a:gd name="T12" fmla="*/ 9 w 9"/>
                <a:gd name="T13" fmla="*/ 9 h 18"/>
                <a:gd name="T14" fmla="*/ 6 w 9"/>
                <a:gd name="T15" fmla="*/ 0 h 18"/>
                <a:gd name="T16" fmla="*/ 1 w 9"/>
                <a:gd name="T17" fmla="*/ 2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1" y="2"/>
                  </a:moveTo>
                  <a:cubicBezTo>
                    <a:pt x="1" y="2"/>
                    <a:pt x="0" y="2"/>
                    <a:pt x="0" y="3"/>
                  </a:cubicBezTo>
                  <a:cubicBezTo>
                    <a:pt x="2" y="5"/>
                    <a:pt x="2" y="8"/>
                    <a:pt x="3" y="11"/>
                  </a:cubicBezTo>
                  <a:cubicBezTo>
                    <a:pt x="4" y="14"/>
                    <a:pt x="4" y="16"/>
                    <a:pt x="5" y="18"/>
                  </a:cubicBezTo>
                  <a:cubicBezTo>
                    <a:pt x="6" y="16"/>
                    <a:pt x="7" y="13"/>
                    <a:pt x="8" y="11"/>
                  </a:cubicBezTo>
                  <a:cubicBezTo>
                    <a:pt x="8" y="11"/>
                    <a:pt x="9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6"/>
                    <a:pt x="7" y="3"/>
                    <a:pt x="6" y="0"/>
                  </a:cubicBezTo>
                  <a:cubicBezTo>
                    <a:pt x="5" y="0"/>
                    <a:pt x="3" y="1"/>
                    <a:pt x="1" y="2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022"/>
            <p:cNvSpPr/>
            <p:nvPr/>
          </p:nvSpPr>
          <p:spPr bwMode="auto">
            <a:xfrm>
              <a:off x="2120" y="2547"/>
              <a:ext cx="36" cy="107"/>
            </a:xfrm>
            <a:custGeom>
              <a:gdLst>
                <a:gd name="T0" fmla="*/ 0 w 15"/>
                <a:gd name="T1" fmla="*/ 4 h 45"/>
                <a:gd name="T2" fmla="*/ 2 w 15"/>
                <a:gd name="T3" fmla="*/ 10 h 45"/>
                <a:gd name="T4" fmla="*/ 3 w 15"/>
                <a:gd name="T5" fmla="*/ 15 h 45"/>
                <a:gd name="T6" fmla="*/ 5 w 15"/>
                <a:gd name="T7" fmla="*/ 27 h 45"/>
                <a:gd name="T8" fmla="*/ 8 w 15"/>
                <a:gd name="T9" fmla="*/ 38 h 45"/>
                <a:gd name="T10" fmla="*/ 10 w 15"/>
                <a:gd name="T11" fmla="*/ 45 h 45"/>
                <a:gd name="T12" fmla="*/ 15 w 15"/>
                <a:gd name="T13" fmla="*/ 34 h 45"/>
                <a:gd name="T14" fmla="*/ 14 w 15"/>
                <a:gd name="T15" fmla="*/ 30 h 45"/>
                <a:gd name="T16" fmla="*/ 12 w 15"/>
                <a:gd name="T17" fmla="*/ 25 h 45"/>
                <a:gd name="T18" fmla="*/ 10 w 15"/>
                <a:gd name="T19" fmla="*/ 16 h 45"/>
                <a:gd name="T20" fmla="*/ 8 w 15"/>
                <a:gd name="T21" fmla="*/ 7 h 45"/>
                <a:gd name="T22" fmla="*/ 6 w 15"/>
                <a:gd name="T23" fmla="*/ 0 h 45"/>
                <a:gd name="T24" fmla="*/ 0 w 15"/>
                <a:gd name="T25" fmla="*/ 4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45">
                  <a:moveTo>
                    <a:pt x="0" y="4"/>
                  </a:moveTo>
                  <a:cubicBezTo>
                    <a:pt x="0" y="6"/>
                    <a:pt x="1" y="8"/>
                    <a:pt x="2" y="10"/>
                  </a:cubicBezTo>
                  <a:cubicBezTo>
                    <a:pt x="2" y="11"/>
                    <a:pt x="2" y="13"/>
                    <a:pt x="3" y="15"/>
                  </a:cubicBezTo>
                  <a:cubicBezTo>
                    <a:pt x="4" y="19"/>
                    <a:pt x="4" y="23"/>
                    <a:pt x="5" y="27"/>
                  </a:cubicBezTo>
                  <a:cubicBezTo>
                    <a:pt x="6" y="31"/>
                    <a:pt x="7" y="34"/>
                    <a:pt x="8" y="38"/>
                  </a:cubicBezTo>
                  <a:cubicBezTo>
                    <a:pt x="9" y="41"/>
                    <a:pt x="10" y="43"/>
                    <a:pt x="10" y="45"/>
                  </a:cubicBezTo>
                  <a:cubicBezTo>
                    <a:pt x="12" y="42"/>
                    <a:pt x="13" y="38"/>
                    <a:pt x="15" y="34"/>
                  </a:cubicBezTo>
                  <a:cubicBezTo>
                    <a:pt x="15" y="33"/>
                    <a:pt x="14" y="31"/>
                    <a:pt x="14" y="30"/>
                  </a:cubicBezTo>
                  <a:cubicBezTo>
                    <a:pt x="13" y="28"/>
                    <a:pt x="13" y="27"/>
                    <a:pt x="12" y="25"/>
                  </a:cubicBezTo>
                  <a:cubicBezTo>
                    <a:pt x="12" y="22"/>
                    <a:pt x="11" y="19"/>
                    <a:pt x="10" y="16"/>
                  </a:cubicBezTo>
                  <a:cubicBezTo>
                    <a:pt x="10" y="13"/>
                    <a:pt x="9" y="10"/>
                    <a:pt x="8" y="7"/>
                  </a:cubicBezTo>
                  <a:cubicBezTo>
                    <a:pt x="7" y="5"/>
                    <a:pt x="6" y="2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023"/>
            <p:cNvSpPr/>
            <p:nvPr/>
          </p:nvSpPr>
          <p:spPr bwMode="auto">
            <a:xfrm>
              <a:off x="2186" y="2533"/>
              <a:ext cx="41" cy="28"/>
            </a:xfrm>
            <a:custGeom>
              <a:gdLst>
                <a:gd name="T0" fmla="*/ 17 w 17"/>
                <a:gd name="T1" fmla="*/ 0 h 12"/>
                <a:gd name="T2" fmla="*/ 15 w 17"/>
                <a:gd name="T3" fmla="*/ 0 h 12"/>
                <a:gd name="T4" fmla="*/ 12 w 17"/>
                <a:gd name="T5" fmla="*/ 1 h 12"/>
                <a:gd name="T6" fmla="*/ 4 w 17"/>
                <a:gd name="T7" fmla="*/ 4 h 12"/>
                <a:gd name="T8" fmla="*/ 3 w 17"/>
                <a:gd name="T9" fmla="*/ 6 h 12"/>
                <a:gd name="T10" fmla="*/ 0 w 17"/>
                <a:gd name="T11" fmla="*/ 12 h 12"/>
                <a:gd name="T12" fmla="*/ 15 w 17"/>
                <a:gd name="T13" fmla="*/ 7 h 12"/>
                <a:gd name="T14" fmla="*/ 17 w 17"/>
                <a:gd name="T15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2">
                  <a:moveTo>
                    <a:pt x="17" y="0"/>
                  </a:moveTo>
                  <a:cubicBezTo>
                    <a:pt x="16" y="0"/>
                    <a:pt x="16" y="0"/>
                    <a:pt x="15" y="0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0" y="2"/>
                    <a:pt x="7" y="3"/>
                    <a:pt x="4" y="4"/>
                  </a:cubicBezTo>
                  <a:cubicBezTo>
                    <a:pt x="4" y="5"/>
                    <a:pt x="4" y="5"/>
                    <a:pt x="3" y="6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5" y="10"/>
                    <a:pt x="10" y="9"/>
                    <a:pt x="15" y="7"/>
                  </a:cubicBezTo>
                  <a:cubicBezTo>
                    <a:pt x="16" y="5"/>
                    <a:pt x="16" y="3"/>
                    <a:pt x="17" y="0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024"/>
            <p:cNvSpPr/>
            <p:nvPr/>
          </p:nvSpPr>
          <p:spPr bwMode="auto">
            <a:xfrm>
              <a:off x="1988" y="2419"/>
              <a:ext cx="40" cy="40"/>
            </a:xfrm>
            <a:custGeom>
              <a:gdLst>
                <a:gd name="T0" fmla="*/ 17 w 17"/>
                <a:gd name="T1" fmla="*/ 15 h 17"/>
                <a:gd name="T2" fmla="*/ 16 w 17"/>
                <a:gd name="T3" fmla="*/ 9 h 17"/>
                <a:gd name="T4" fmla="*/ 15 w 17"/>
                <a:gd name="T5" fmla="*/ 0 h 17"/>
                <a:gd name="T6" fmla="*/ 0 w 17"/>
                <a:gd name="T7" fmla="*/ 2 h 17"/>
                <a:gd name="T8" fmla="*/ 0 w 17"/>
                <a:gd name="T9" fmla="*/ 6 h 17"/>
                <a:gd name="T10" fmla="*/ 1 w 17"/>
                <a:gd name="T11" fmla="*/ 17 h 17"/>
                <a:gd name="T12" fmla="*/ 17 w 17"/>
                <a:gd name="T13" fmla="*/ 15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17" y="15"/>
                  </a:moveTo>
                  <a:cubicBezTo>
                    <a:pt x="17" y="13"/>
                    <a:pt x="16" y="11"/>
                    <a:pt x="16" y="9"/>
                  </a:cubicBezTo>
                  <a:cubicBezTo>
                    <a:pt x="16" y="6"/>
                    <a:pt x="15" y="3"/>
                    <a:pt x="15" y="0"/>
                  </a:cubicBezTo>
                  <a:cubicBezTo>
                    <a:pt x="10" y="1"/>
                    <a:pt x="5" y="2"/>
                    <a:pt x="0" y="2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1" y="10"/>
                    <a:pt x="1" y="13"/>
                    <a:pt x="1" y="17"/>
                  </a:cubicBezTo>
                  <a:cubicBezTo>
                    <a:pt x="6" y="17"/>
                    <a:pt x="12" y="16"/>
                    <a:pt x="17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025"/>
            <p:cNvSpPr/>
            <p:nvPr/>
          </p:nvSpPr>
          <p:spPr bwMode="auto">
            <a:xfrm>
              <a:off x="2106" y="2559"/>
              <a:ext cx="35" cy="128"/>
            </a:xfrm>
            <a:custGeom>
              <a:gdLst>
                <a:gd name="T0" fmla="*/ 5 w 15"/>
                <a:gd name="T1" fmla="*/ 0 h 54"/>
                <a:gd name="T2" fmla="*/ 5 w 15"/>
                <a:gd name="T3" fmla="*/ 0 h 54"/>
                <a:gd name="T4" fmla="*/ 0 w 15"/>
                <a:gd name="T5" fmla="*/ 12 h 54"/>
                <a:gd name="T6" fmla="*/ 0 w 15"/>
                <a:gd name="T7" fmla="*/ 18 h 54"/>
                <a:gd name="T8" fmla="*/ 2 w 15"/>
                <a:gd name="T9" fmla="*/ 24 h 54"/>
                <a:gd name="T10" fmla="*/ 2 w 15"/>
                <a:gd name="T11" fmla="*/ 24 h 54"/>
                <a:gd name="T12" fmla="*/ 4 w 15"/>
                <a:gd name="T13" fmla="*/ 32 h 54"/>
                <a:gd name="T14" fmla="*/ 7 w 15"/>
                <a:gd name="T15" fmla="*/ 41 h 54"/>
                <a:gd name="T16" fmla="*/ 11 w 15"/>
                <a:gd name="T17" fmla="*/ 54 h 54"/>
                <a:gd name="T18" fmla="*/ 15 w 15"/>
                <a:gd name="T19" fmla="*/ 43 h 54"/>
                <a:gd name="T20" fmla="*/ 15 w 15"/>
                <a:gd name="T21" fmla="*/ 43 h 54"/>
                <a:gd name="T22" fmla="*/ 14 w 15"/>
                <a:gd name="T23" fmla="*/ 38 h 54"/>
                <a:gd name="T24" fmla="*/ 12 w 15"/>
                <a:gd name="T25" fmla="*/ 32 h 54"/>
                <a:gd name="T26" fmla="*/ 10 w 15"/>
                <a:gd name="T27" fmla="*/ 20 h 54"/>
                <a:gd name="T28" fmla="*/ 7 w 15"/>
                <a:gd name="T29" fmla="*/ 9 h 54"/>
                <a:gd name="T30" fmla="*/ 6 w 15"/>
                <a:gd name="T31" fmla="*/ 3 h 54"/>
                <a:gd name="T32" fmla="*/ 5 w 15"/>
                <a:gd name="T33" fmla="*/ 0 h 5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5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4"/>
                    <a:pt x="3" y="9"/>
                    <a:pt x="0" y="12"/>
                  </a:cubicBezTo>
                  <a:cubicBezTo>
                    <a:pt x="0" y="14"/>
                    <a:pt x="0" y="16"/>
                    <a:pt x="0" y="18"/>
                  </a:cubicBezTo>
                  <a:cubicBezTo>
                    <a:pt x="1" y="20"/>
                    <a:pt x="2" y="22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7"/>
                    <a:pt x="3" y="30"/>
                    <a:pt x="4" y="32"/>
                  </a:cubicBezTo>
                  <a:cubicBezTo>
                    <a:pt x="5" y="35"/>
                    <a:pt x="6" y="38"/>
                    <a:pt x="7" y="41"/>
                  </a:cubicBezTo>
                  <a:cubicBezTo>
                    <a:pt x="8" y="46"/>
                    <a:pt x="10" y="50"/>
                    <a:pt x="11" y="54"/>
                  </a:cubicBezTo>
                  <a:cubicBezTo>
                    <a:pt x="12" y="50"/>
                    <a:pt x="14" y="47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1"/>
                    <a:pt x="14" y="39"/>
                    <a:pt x="14" y="38"/>
                  </a:cubicBezTo>
                  <a:cubicBezTo>
                    <a:pt x="13" y="36"/>
                    <a:pt x="13" y="34"/>
                    <a:pt x="12" y="32"/>
                  </a:cubicBezTo>
                  <a:cubicBezTo>
                    <a:pt x="11" y="28"/>
                    <a:pt x="10" y="24"/>
                    <a:pt x="10" y="20"/>
                  </a:cubicBezTo>
                  <a:cubicBezTo>
                    <a:pt x="9" y="16"/>
                    <a:pt x="8" y="12"/>
                    <a:pt x="7" y="9"/>
                  </a:cubicBezTo>
                  <a:cubicBezTo>
                    <a:pt x="7" y="7"/>
                    <a:pt x="6" y="5"/>
                    <a:pt x="6" y="3"/>
                  </a:cubicBezTo>
                  <a:cubicBezTo>
                    <a:pt x="6" y="2"/>
                    <a:pt x="5" y="1"/>
                    <a:pt x="5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026"/>
            <p:cNvSpPr/>
            <p:nvPr/>
          </p:nvSpPr>
          <p:spPr bwMode="auto">
            <a:xfrm>
              <a:off x="2198" y="2504"/>
              <a:ext cx="36" cy="33"/>
            </a:xfrm>
            <a:custGeom>
              <a:gdLst>
                <a:gd name="T0" fmla="*/ 12 w 15"/>
                <a:gd name="T1" fmla="*/ 10 h 14"/>
                <a:gd name="T2" fmla="*/ 14 w 15"/>
                <a:gd name="T3" fmla="*/ 3 h 14"/>
                <a:gd name="T4" fmla="*/ 15 w 15"/>
                <a:gd name="T5" fmla="*/ 0 h 14"/>
                <a:gd name="T6" fmla="*/ 0 w 15"/>
                <a:gd name="T7" fmla="*/ 14 h 14"/>
                <a:gd name="T8" fmla="*/ 9 w 15"/>
                <a:gd name="T9" fmla="*/ 11 h 14"/>
                <a:gd name="T10" fmla="*/ 12 w 15"/>
                <a:gd name="T11" fmla="*/ 11 h 14"/>
                <a:gd name="T12" fmla="*/ 12 w 15"/>
                <a:gd name="T13" fmla="*/ 1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12" y="10"/>
                  </a:moveTo>
                  <a:cubicBezTo>
                    <a:pt x="13" y="8"/>
                    <a:pt x="13" y="5"/>
                    <a:pt x="14" y="3"/>
                  </a:cubicBezTo>
                  <a:cubicBezTo>
                    <a:pt x="14" y="2"/>
                    <a:pt x="14" y="1"/>
                    <a:pt x="15" y="0"/>
                  </a:cubicBezTo>
                  <a:cubicBezTo>
                    <a:pt x="9" y="3"/>
                    <a:pt x="4" y="8"/>
                    <a:pt x="0" y="14"/>
                  </a:cubicBezTo>
                  <a:cubicBezTo>
                    <a:pt x="3" y="13"/>
                    <a:pt x="6" y="12"/>
                    <a:pt x="9" y="11"/>
                  </a:cubicBezTo>
                  <a:cubicBezTo>
                    <a:pt x="9" y="11"/>
                    <a:pt x="11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027"/>
            <p:cNvSpPr/>
            <p:nvPr/>
          </p:nvSpPr>
          <p:spPr bwMode="auto">
            <a:xfrm>
              <a:off x="2205" y="2502"/>
              <a:ext cx="24" cy="14"/>
            </a:xfrm>
            <a:custGeom>
              <a:gdLst>
                <a:gd name="T0" fmla="*/ 0 w 10"/>
                <a:gd name="T1" fmla="*/ 3 h 6"/>
                <a:gd name="T2" fmla="*/ 0 w 10"/>
                <a:gd name="T3" fmla="*/ 4 h 6"/>
                <a:gd name="T4" fmla="*/ 2 w 10"/>
                <a:gd name="T5" fmla="*/ 6 h 6"/>
                <a:gd name="T6" fmla="*/ 10 w 10"/>
                <a:gd name="T7" fmla="*/ 0 h 6"/>
                <a:gd name="T8" fmla="*/ 0 w 10"/>
                <a:gd name="T9" fmla="*/ 3 h 6"/>
                <a:gd name="T10" fmla="*/ 0 w 10"/>
                <a:gd name="T11" fmla="*/ 3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6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028"/>
            <p:cNvSpPr/>
            <p:nvPr/>
          </p:nvSpPr>
          <p:spPr bwMode="auto">
            <a:xfrm>
              <a:off x="1980" y="2725"/>
              <a:ext cx="53" cy="62"/>
            </a:xfrm>
            <a:custGeom>
              <a:gdLst>
                <a:gd name="T0" fmla="*/ 0 w 22"/>
                <a:gd name="T1" fmla="*/ 22 h 26"/>
                <a:gd name="T2" fmla="*/ 18 w 22"/>
                <a:gd name="T3" fmla="*/ 17 h 26"/>
                <a:gd name="T4" fmla="*/ 15 w 22"/>
                <a:gd name="T5" fmla="*/ 0 h 26"/>
                <a:gd name="T6" fmla="*/ 6 w 22"/>
                <a:gd name="T7" fmla="*/ 14 h 26"/>
                <a:gd name="T8" fmla="*/ 0 w 22"/>
                <a:gd name="T9" fmla="*/ 22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6">
                  <a:moveTo>
                    <a:pt x="0" y="22"/>
                  </a:moveTo>
                  <a:cubicBezTo>
                    <a:pt x="6" y="26"/>
                    <a:pt x="15" y="23"/>
                    <a:pt x="18" y="17"/>
                  </a:cubicBezTo>
                  <a:cubicBezTo>
                    <a:pt x="22" y="11"/>
                    <a:pt x="20" y="4"/>
                    <a:pt x="15" y="0"/>
                  </a:cubicBezTo>
                  <a:cubicBezTo>
                    <a:pt x="12" y="4"/>
                    <a:pt x="9" y="9"/>
                    <a:pt x="6" y="14"/>
                  </a:cubicBezTo>
                  <a:cubicBezTo>
                    <a:pt x="4" y="16"/>
                    <a:pt x="2" y="19"/>
                    <a:pt x="0" y="22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029"/>
            <p:cNvSpPr/>
            <p:nvPr/>
          </p:nvSpPr>
          <p:spPr bwMode="auto">
            <a:xfrm>
              <a:off x="2047" y="2395"/>
              <a:ext cx="38" cy="47"/>
            </a:xfrm>
            <a:custGeom>
              <a:gdLst>
                <a:gd name="T0" fmla="*/ 1 w 16"/>
                <a:gd name="T1" fmla="*/ 3 h 20"/>
                <a:gd name="T2" fmla="*/ 0 w 16"/>
                <a:gd name="T3" fmla="*/ 4 h 20"/>
                <a:gd name="T4" fmla="*/ 2 w 16"/>
                <a:gd name="T5" fmla="*/ 13 h 20"/>
                <a:gd name="T6" fmla="*/ 3 w 16"/>
                <a:gd name="T7" fmla="*/ 20 h 20"/>
                <a:gd name="T8" fmla="*/ 13 w 16"/>
                <a:gd name="T9" fmla="*/ 0 h 20"/>
                <a:gd name="T10" fmla="*/ 1 w 16"/>
                <a:gd name="T11" fmla="*/ 3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0">
                  <a:moveTo>
                    <a:pt x="1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1" y="10"/>
                    <a:pt x="2" y="13"/>
                  </a:cubicBezTo>
                  <a:cubicBezTo>
                    <a:pt x="2" y="16"/>
                    <a:pt x="3" y="18"/>
                    <a:pt x="3" y="20"/>
                  </a:cubicBezTo>
                  <a:cubicBezTo>
                    <a:pt x="10" y="16"/>
                    <a:pt x="16" y="8"/>
                    <a:pt x="13" y="0"/>
                  </a:cubicBezTo>
                  <a:cubicBezTo>
                    <a:pt x="9" y="2"/>
                    <a:pt x="5" y="3"/>
                    <a:pt x="1" y="3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030"/>
            <p:cNvSpPr/>
            <p:nvPr/>
          </p:nvSpPr>
          <p:spPr bwMode="auto">
            <a:xfrm>
              <a:off x="1959" y="2400"/>
              <a:ext cx="100" cy="387"/>
            </a:xfrm>
            <a:custGeom>
              <a:gdLst>
                <a:gd name="T0" fmla="*/ 31 w 42"/>
                <a:gd name="T1" fmla="*/ 115 h 163"/>
                <a:gd name="T2" fmla="*/ 40 w 42"/>
                <a:gd name="T3" fmla="*/ 77 h 163"/>
                <a:gd name="T4" fmla="*/ 41 w 42"/>
                <a:gd name="T5" fmla="*/ 39 h 163"/>
                <a:gd name="T6" fmla="*/ 39 w 42"/>
                <a:gd name="T7" fmla="*/ 20 h 163"/>
                <a:gd name="T8" fmla="*/ 37 w 42"/>
                <a:gd name="T9" fmla="*/ 9 h 163"/>
                <a:gd name="T10" fmla="*/ 35 w 42"/>
                <a:gd name="T11" fmla="*/ 1 h 163"/>
                <a:gd name="T12" fmla="*/ 27 w 42"/>
                <a:gd name="T13" fmla="*/ 0 h 163"/>
                <a:gd name="T14" fmla="*/ 28 w 42"/>
                <a:gd name="T15" fmla="*/ 7 h 163"/>
                <a:gd name="T16" fmla="*/ 29 w 42"/>
                <a:gd name="T17" fmla="*/ 15 h 163"/>
                <a:gd name="T18" fmla="*/ 31 w 42"/>
                <a:gd name="T19" fmla="*/ 53 h 163"/>
                <a:gd name="T20" fmla="*/ 27 w 42"/>
                <a:gd name="T21" fmla="*/ 93 h 163"/>
                <a:gd name="T22" fmla="*/ 16 w 42"/>
                <a:gd name="T23" fmla="*/ 130 h 163"/>
                <a:gd name="T24" fmla="*/ 0 w 42"/>
                <a:gd name="T25" fmla="*/ 157 h 163"/>
                <a:gd name="T26" fmla="*/ 4 w 42"/>
                <a:gd name="T27" fmla="*/ 163 h 163"/>
                <a:gd name="T28" fmla="*/ 13 w 42"/>
                <a:gd name="T29" fmla="*/ 150 h 163"/>
                <a:gd name="T30" fmla="*/ 31 w 42"/>
                <a:gd name="T31" fmla="*/ 115 h 1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163">
                  <a:moveTo>
                    <a:pt x="31" y="115"/>
                  </a:moveTo>
                  <a:cubicBezTo>
                    <a:pt x="36" y="103"/>
                    <a:pt x="39" y="90"/>
                    <a:pt x="40" y="77"/>
                  </a:cubicBezTo>
                  <a:cubicBezTo>
                    <a:pt x="42" y="64"/>
                    <a:pt x="42" y="52"/>
                    <a:pt x="41" y="39"/>
                  </a:cubicBezTo>
                  <a:cubicBezTo>
                    <a:pt x="40" y="32"/>
                    <a:pt x="40" y="26"/>
                    <a:pt x="39" y="20"/>
                  </a:cubicBezTo>
                  <a:cubicBezTo>
                    <a:pt x="38" y="16"/>
                    <a:pt x="38" y="13"/>
                    <a:pt x="37" y="9"/>
                  </a:cubicBezTo>
                  <a:cubicBezTo>
                    <a:pt x="36" y="7"/>
                    <a:pt x="35" y="4"/>
                    <a:pt x="35" y="1"/>
                  </a:cubicBezTo>
                  <a:cubicBezTo>
                    <a:pt x="32" y="1"/>
                    <a:pt x="30" y="1"/>
                    <a:pt x="27" y="0"/>
                  </a:cubicBezTo>
                  <a:cubicBezTo>
                    <a:pt x="27" y="2"/>
                    <a:pt x="28" y="5"/>
                    <a:pt x="28" y="7"/>
                  </a:cubicBezTo>
                  <a:cubicBezTo>
                    <a:pt x="28" y="9"/>
                    <a:pt x="29" y="12"/>
                    <a:pt x="29" y="15"/>
                  </a:cubicBezTo>
                  <a:cubicBezTo>
                    <a:pt x="31" y="27"/>
                    <a:pt x="32" y="40"/>
                    <a:pt x="31" y="53"/>
                  </a:cubicBezTo>
                  <a:cubicBezTo>
                    <a:pt x="31" y="66"/>
                    <a:pt x="30" y="80"/>
                    <a:pt x="27" y="93"/>
                  </a:cubicBezTo>
                  <a:cubicBezTo>
                    <a:pt x="25" y="105"/>
                    <a:pt x="21" y="118"/>
                    <a:pt x="16" y="130"/>
                  </a:cubicBezTo>
                  <a:cubicBezTo>
                    <a:pt x="12" y="140"/>
                    <a:pt x="8" y="150"/>
                    <a:pt x="0" y="157"/>
                  </a:cubicBezTo>
                  <a:cubicBezTo>
                    <a:pt x="2" y="159"/>
                    <a:pt x="3" y="161"/>
                    <a:pt x="4" y="163"/>
                  </a:cubicBezTo>
                  <a:cubicBezTo>
                    <a:pt x="7" y="159"/>
                    <a:pt x="10" y="155"/>
                    <a:pt x="13" y="150"/>
                  </a:cubicBezTo>
                  <a:cubicBezTo>
                    <a:pt x="21" y="139"/>
                    <a:pt x="27" y="127"/>
                    <a:pt x="31" y="115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031"/>
            <p:cNvSpPr/>
            <p:nvPr/>
          </p:nvSpPr>
          <p:spPr bwMode="auto">
            <a:xfrm>
              <a:off x="1990" y="2457"/>
              <a:ext cx="40" cy="42"/>
            </a:xfrm>
            <a:custGeom>
              <a:gdLst>
                <a:gd name="T0" fmla="*/ 16 w 17"/>
                <a:gd name="T1" fmla="*/ 0 h 18"/>
                <a:gd name="T2" fmla="*/ 0 w 17"/>
                <a:gd name="T3" fmla="*/ 2 h 18"/>
                <a:gd name="T4" fmla="*/ 1 w 17"/>
                <a:gd name="T5" fmla="*/ 18 h 18"/>
                <a:gd name="T6" fmla="*/ 17 w 17"/>
                <a:gd name="T7" fmla="*/ 17 h 18"/>
                <a:gd name="T8" fmla="*/ 17 w 17"/>
                <a:gd name="T9" fmla="*/ 13 h 18"/>
                <a:gd name="T10" fmla="*/ 16 w 17"/>
                <a:gd name="T11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8">
                  <a:moveTo>
                    <a:pt x="16" y="0"/>
                  </a:moveTo>
                  <a:cubicBezTo>
                    <a:pt x="11" y="1"/>
                    <a:pt x="6" y="2"/>
                    <a:pt x="0" y="2"/>
                  </a:cubicBezTo>
                  <a:cubicBezTo>
                    <a:pt x="1" y="8"/>
                    <a:pt x="1" y="13"/>
                    <a:pt x="1" y="18"/>
                  </a:cubicBezTo>
                  <a:cubicBezTo>
                    <a:pt x="6" y="17"/>
                    <a:pt x="12" y="17"/>
                    <a:pt x="17" y="17"/>
                  </a:cubicBezTo>
                  <a:cubicBezTo>
                    <a:pt x="17" y="16"/>
                    <a:pt x="17" y="14"/>
                    <a:pt x="17" y="13"/>
                  </a:cubicBezTo>
                  <a:cubicBezTo>
                    <a:pt x="17" y="9"/>
                    <a:pt x="16" y="4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032"/>
            <p:cNvSpPr/>
            <p:nvPr/>
          </p:nvSpPr>
          <p:spPr bwMode="auto">
            <a:xfrm>
              <a:off x="2059" y="2521"/>
              <a:ext cx="30" cy="61"/>
            </a:xfrm>
            <a:custGeom>
              <a:gdLst>
                <a:gd name="T0" fmla="*/ 13 w 13"/>
                <a:gd name="T1" fmla="*/ 14 h 26"/>
                <a:gd name="T2" fmla="*/ 1 w 13"/>
                <a:gd name="T3" fmla="*/ 0 h 26"/>
                <a:gd name="T4" fmla="*/ 0 w 13"/>
                <a:gd name="T5" fmla="*/ 26 h 26"/>
                <a:gd name="T6" fmla="*/ 13 w 13"/>
                <a:gd name="T7" fmla="*/ 14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6">
                  <a:moveTo>
                    <a:pt x="13" y="14"/>
                  </a:moveTo>
                  <a:cubicBezTo>
                    <a:pt x="13" y="7"/>
                    <a:pt x="8" y="1"/>
                    <a:pt x="1" y="0"/>
                  </a:cubicBezTo>
                  <a:cubicBezTo>
                    <a:pt x="1" y="9"/>
                    <a:pt x="1" y="18"/>
                    <a:pt x="0" y="26"/>
                  </a:cubicBezTo>
                  <a:cubicBezTo>
                    <a:pt x="7" y="26"/>
                    <a:pt x="13" y="22"/>
                    <a:pt x="13" y="14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033"/>
            <p:cNvSpPr/>
            <p:nvPr/>
          </p:nvSpPr>
          <p:spPr bwMode="auto">
            <a:xfrm>
              <a:off x="2042" y="2590"/>
              <a:ext cx="40" cy="68"/>
            </a:xfrm>
            <a:custGeom>
              <a:gdLst>
                <a:gd name="T0" fmla="*/ 10 w 17"/>
                <a:gd name="T1" fmla="*/ 27 h 29"/>
                <a:gd name="T2" fmla="*/ 16 w 17"/>
                <a:gd name="T3" fmla="*/ 19 h 29"/>
                <a:gd name="T4" fmla="*/ 15 w 17"/>
                <a:gd name="T5" fmla="*/ 8 h 29"/>
                <a:gd name="T6" fmla="*/ 6 w 17"/>
                <a:gd name="T7" fmla="*/ 0 h 29"/>
                <a:gd name="T8" fmla="*/ 3 w 17"/>
                <a:gd name="T9" fmla="*/ 18 h 29"/>
                <a:gd name="T10" fmla="*/ 0 w 17"/>
                <a:gd name="T11" fmla="*/ 28 h 29"/>
                <a:gd name="T12" fmla="*/ 1 w 17"/>
                <a:gd name="T13" fmla="*/ 28 h 29"/>
                <a:gd name="T14" fmla="*/ 10 w 17"/>
                <a:gd name="T15" fmla="*/ 27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8">
                  <a:moveTo>
                    <a:pt x="10" y="27"/>
                  </a:moveTo>
                  <a:cubicBezTo>
                    <a:pt x="13" y="24"/>
                    <a:pt x="15" y="22"/>
                    <a:pt x="16" y="19"/>
                  </a:cubicBezTo>
                  <a:cubicBezTo>
                    <a:pt x="17" y="15"/>
                    <a:pt x="17" y="11"/>
                    <a:pt x="15" y="8"/>
                  </a:cubicBezTo>
                  <a:cubicBezTo>
                    <a:pt x="14" y="5"/>
                    <a:pt x="10" y="0"/>
                    <a:pt x="6" y="0"/>
                  </a:cubicBezTo>
                  <a:cubicBezTo>
                    <a:pt x="6" y="6"/>
                    <a:pt x="4" y="12"/>
                    <a:pt x="3" y="18"/>
                  </a:cubicBezTo>
                  <a:cubicBezTo>
                    <a:pt x="2" y="21"/>
                    <a:pt x="1" y="25"/>
                    <a:pt x="0" y="28"/>
                  </a:cubicBezTo>
                  <a:cubicBezTo>
                    <a:pt x="0" y="28"/>
                    <a:pt x="0" y="28"/>
                    <a:pt x="1" y="28"/>
                  </a:cubicBezTo>
                  <a:cubicBezTo>
                    <a:pt x="4" y="29"/>
                    <a:pt x="8" y="29"/>
                    <a:pt x="10" y="27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034"/>
            <p:cNvSpPr/>
            <p:nvPr/>
          </p:nvSpPr>
          <p:spPr bwMode="auto">
            <a:xfrm>
              <a:off x="2054" y="2447"/>
              <a:ext cx="42" cy="69"/>
            </a:xfrm>
            <a:custGeom>
              <a:gdLst>
                <a:gd name="T0" fmla="*/ 17 w 18"/>
                <a:gd name="T1" fmla="*/ 12 h 29"/>
                <a:gd name="T2" fmla="*/ 0 w 18"/>
                <a:gd name="T3" fmla="*/ 0 h 29"/>
                <a:gd name="T4" fmla="*/ 1 w 18"/>
                <a:gd name="T5" fmla="*/ 3 h 29"/>
                <a:gd name="T6" fmla="*/ 3 w 18"/>
                <a:gd name="T7" fmla="*/ 29 h 29"/>
                <a:gd name="T8" fmla="*/ 17 w 18"/>
                <a:gd name="T9" fmla="*/ 12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8">
                  <a:moveTo>
                    <a:pt x="17" y="12"/>
                  </a:moveTo>
                  <a:cubicBezTo>
                    <a:pt x="15" y="4"/>
                    <a:pt x="8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12"/>
                    <a:pt x="3" y="20"/>
                    <a:pt x="3" y="29"/>
                  </a:cubicBezTo>
                  <a:cubicBezTo>
                    <a:pt x="11" y="28"/>
                    <a:pt x="18" y="21"/>
                    <a:pt x="17" y="12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035"/>
            <p:cNvSpPr/>
            <p:nvPr/>
          </p:nvSpPr>
          <p:spPr bwMode="auto">
            <a:xfrm>
              <a:off x="2018" y="2661"/>
              <a:ext cx="45" cy="61"/>
            </a:xfrm>
            <a:custGeom>
              <a:gdLst>
                <a:gd name="T0" fmla="*/ 0 w 19"/>
                <a:gd name="T1" fmla="*/ 25 h 26"/>
                <a:gd name="T2" fmla="*/ 0 w 19"/>
                <a:gd name="T3" fmla="*/ 25 h 26"/>
                <a:gd name="T4" fmla="*/ 9 w 19"/>
                <a:gd name="T5" fmla="*/ 25 h 26"/>
                <a:gd name="T6" fmla="*/ 17 w 19"/>
                <a:gd name="T7" fmla="*/ 19 h 26"/>
                <a:gd name="T8" fmla="*/ 18 w 19"/>
                <a:gd name="T9" fmla="*/ 7 h 26"/>
                <a:gd name="T10" fmla="*/ 13 w 19"/>
                <a:gd name="T11" fmla="*/ 2 h 26"/>
                <a:gd name="T12" fmla="*/ 10 w 19"/>
                <a:gd name="T13" fmla="*/ 0 h 26"/>
                <a:gd name="T14" fmla="*/ 0 w 19"/>
                <a:gd name="T15" fmla="*/ 25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6"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3" y="25"/>
                    <a:pt x="6" y="26"/>
                    <a:pt x="9" y="25"/>
                  </a:cubicBezTo>
                  <a:cubicBezTo>
                    <a:pt x="13" y="24"/>
                    <a:pt x="16" y="22"/>
                    <a:pt x="17" y="19"/>
                  </a:cubicBezTo>
                  <a:cubicBezTo>
                    <a:pt x="19" y="15"/>
                    <a:pt x="19" y="11"/>
                    <a:pt x="18" y="7"/>
                  </a:cubicBezTo>
                  <a:cubicBezTo>
                    <a:pt x="17" y="5"/>
                    <a:pt x="15" y="3"/>
                    <a:pt x="13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7" y="8"/>
                    <a:pt x="4" y="17"/>
                    <a:pt x="0" y="25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036"/>
            <p:cNvSpPr/>
            <p:nvPr/>
          </p:nvSpPr>
          <p:spPr bwMode="auto">
            <a:xfrm>
              <a:off x="2177" y="2554"/>
              <a:ext cx="45" cy="31"/>
            </a:xfrm>
            <a:custGeom>
              <a:gdLst>
                <a:gd name="T0" fmla="*/ 19 w 19"/>
                <a:gd name="T1" fmla="*/ 0 h 13"/>
                <a:gd name="T2" fmla="*/ 3 w 19"/>
                <a:gd name="T3" fmla="*/ 5 h 13"/>
                <a:gd name="T4" fmla="*/ 0 w 19"/>
                <a:gd name="T5" fmla="*/ 13 h 13"/>
                <a:gd name="T6" fmla="*/ 18 w 19"/>
                <a:gd name="T7" fmla="*/ 7 h 13"/>
                <a:gd name="T8" fmla="*/ 19 w 19"/>
                <a:gd name="T9" fmla="*/ 0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19" y="0"/>
                  </a:moveTo>
                  <a:cubicBezTo>
                    <a:pt x="14" y="1"/>
                    <a:pt x="8" y="3"/>
                    <a:pt x="3" y="5"/>
                  </a:cubicBezTo>
                  <a:cubicBezTo>
                    <a:pt x="2" y="8"/>
                    <a:pt x="1" y="10"/>
                    <a:pt x="0" y="13"/>
                  </a:cubicBezTo>
                  <a:cubicBezTo>
                    <a:pt x="6" y="10"/>
                    <a:pt x="12" y="9"/>
                    <a:pt x="18" y="7"/>
                  </a:cubicBezTo>
                  <a:cubicBezTo>
                    <a:pt x="19" y="5"/>
                    <a:pt x="19" y="2"/>
                    <a:pt x="19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037"/>
            <p:cNvSpPr/>
            <p:nvPr/>
          </p:nvSpPr>
          <p:spPr bwMode="auto">
            <a:xfrm>
              <a:off x="2033" y="2770"/>
              <a:ext cx="16" cy="26"/>
            </a:xfrm>
            <a:custGeom>
              <a:gdLst>
                <a:gd name="T0" fmla="*/ 5 w 7"/>
                <a:gd name="T1" fmla="*/ 0 h 11"/>
                <a:gd name="T2" fmla="*/ 3 w 7"/>
                <a:gd name="T3" fmla="*/ 4 h 11"/>
                <a:gd name="T4" fmla="*/ 0 w 7"/>
                <a:gd name="T5" fmla="*/ 7 h 11"/>
                <a:gd name="T6" fmla="*/ 1 w 7"/>
                <a:gd name="T7" fmla="*/ 11 h 11"/>
                <a:gd name="T8" fmla="*/ 7 w 7"/>
                <a:gd name="T9" fmla="*/ 8 h 11"/>
                <a:gd name="T10" fmla="*/ 5 w 7"/>
                <a:gd name="T11" fmla="*/ 0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5" y="0"/>
                  </a:moveTo>
                  <a:cubicBezTo>
                    <a:pt x="5" y="2"/>
                    <a:pt x="4" y="3"/>
                    <a:pt x="3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0" y="8"/>
                    <a:pt x="0" y="10"/>
                    <a:pt x="1" y="11"/>
                  </a:cubicBezTo>
                  <a:cubicBezTo>
                    <a:pt x="3" y="10"/>
                    <a:pt x="5" y="9"/>
                    <a:pt x="7" y="8"/>
                  </a:cubicBezTo>
                  <a:cubicBezTo>
                    <a:pt x="7" y="5"/>
                    <a:pt x="6" y="3"/>
                    <a:pt x="5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038"/>
            <p:cNvSpPr/>
            <p:nvPr/>
          </p:nvSpPr>
          <p:spPr bwMode="auto">
            <a:xfrm>
              <a:off x="2006" y="2796"/>
              <a:ext cx="10" cy="12"/>
            </a:xfrm>
            <a:custGeom>
              <a:gdLst>
                <a:gd name="T0" fmla="*/ 4 w 4"/>
                <a:gd name="T1" fmla="*/ 0 h 5"/>
                <a:gd name="T2" fmla="*/ 1 w 4"/>
                <a:gd name="T3" fmla="*/ 1 h 5"/>
                <a:gd name="T4" fmla="*/ 0 w 4"/>
                <a:gd name="T5" fmla="*/ 5 h 5"/>
                <a:gd name="T6" fmla="*/ 3 w 4"/>
                <a:gd name="T7" fmla="*/ 4 h 5"/>
                <a:gd name="T8" fmla="*/ 4 w 4"/>
                <a:gd name="T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1" y="5"/>
                    <a:pt x="2" y="5"/>
                    <a:pt x="3" y="4"/>
                  </a:cubicBezTo>
                  <a:cubicBezTo>
                    <a:pt x="3" y="3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039"/>
            <p:cNvSpPr/>
            <p:nvPr/>
          </p:nvSpPr>
          <p:spPr bwMode="auto">
            <a:xfrm>
              <a:off x="2167" y="2575"/>
              <a:ext cx="52" cy="34"/>
            </a:xfrm>
            <a:custGeom>
              <a:gdLst>
                <a:gd name="T0" fmla="*/ 22 w 22"/>
                <a:gd name="T1" fmla="*/ 0 h 14"/>
                <a:gd name="T2" fmla="*/ 22 w 22"/>
                <a:gd name="T3" fmla="*/ 0 h 14"/>
                <a:gd name="T4" fmla="*/ 3 w 22"/>
                <a:gd name="T5" fmla="*/ 6 h 14"/>
                <a:gd name="T6" fmla="*/ 0 w 22"/>
                <a:gd name="T7" fmla="*/ 14 h 14"/>
                <a:gd name="T8" fmla="*/ 10 w 22"/>
                <a:gd name="T9" fmla="*/ 11 h 14"/>
                <a:gd name="T10" fmla="*/ 22 w 22"/>
                <a:gd name="T11" fmla="*/ 8 h 14"/>
                <a:gd name="T12" fmla="*/ 22 w 22"/>
                <a:gd name="T13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4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6" y="2"/>
                    <a:pt x="9" y="3"/>
                    <a:pt x="3" y="6"/>
                  </a:cubicBezTo>
                  <a:cubicBezTo>
                    <a:pt x="2" y="9"/>
                    <a:pt x="1" y="11"/>
                    <a:pt x="0" y="14"/>
                  </a:cubicBezTo>
                  <a:cubicBezTo>
                    <a:pt x="3" y="13"/>
                    <a:pt x="7" y="12"/>
                    <a:pt x="10" y="11"/>
                  </a:cubicBezTo>
                  <a:cubicBezTo>
                    <a:pt x="14" y="10"/>
                    <a:pt x="18" y="9"/>
                    <a:pt x="22" y="8"/>
                  </a:cubicBezTo>
                  <a:cubicBezTo>
                    <a:pt x="22" y="5"/>
                    <a:pt x="22" y="3"/>
                    <a:pt x="22" y="0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040"/>
            <p:cNvSpPr/>
            <p:nvPr/>
          </p:nvSpPr>
          <p:spPr bwMode="auto">
            <a:xfrm>
              <a:off x="2033" y="2789"/>
              <a:ext cx="94" cy="28"/>
            </a:xfrm>
            <a:custGeom>
              <a:gdLst>
                <a:gd name="T0" fmla="*/ 15 w 40"/>
                <a:gd name="T1" fmla="*/ 9 h 12"/>
                <a:gd name="T2" fmla="*/ 24 w 40"/>
                <a:gd name="T3" fmla="*/ 10 h 12"/>
                <a:gd name="T4" fmla="*/ 30 w 40"/>
                <a:gd name="T5" fmla="*/ 12 h 12"/>
                <a:gd name="T6" fmla="*/ 34 w 40"/>
                <a:gd name="T7" fmla="*/ 9 h 12"/>
                <a:gd name="T8" fmla="*/ 40 w 40"/>
                <a:gd name="T9" fmla="*/ 4 h 12"/>
                <a:gd name="T10" fmla="*/ 34 w 40"/>
                <a:gd name="T11" fmla="*/ 4 h 12"/>
                <a:gd name="T12" fmla="*/ 26 w 40"/>
                <a:gd name="T13" fmla="*/ 2 h 12"/>
                <a:gd name="T14" fmla="*/ 9 w 40"/>
                <a:gd name="T15" fmla="*/ 0 h 12"/>
                <a:gd name="T16" fmla="*/ 0 w 40"/>
                <a:gd name="T17" fmla="*/ 6 h 12"/>
                <a:gd name="T18" fmla="*/ 15 w 40"/>
                <a:gd name="T19" fmla="*/ 9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12">
                  <a:moveTo>
                    <a:pt x="15" y="9"/>
                  </a:moveTo>
                  <a:cubicBezTo>
                    <a:pt x="18" y="9"/>
                    <a:pt x="21" y="10"/>
                    <a:pt x="24" y="10"/>
                  </a:cubicBezTo>
                  <a:cubicBezTo>
                    <a:pt x="26" y="11"/>
                    <a:pt x="28" y="11"/>
                    <a:pt x="30" y="12"/>
                  </a:cubicBezTo>
                  <a:cubicBezTo>
                    <a:pt x="32" y="11"/>
                    <a:pt x="33" y="10"/>
                    <a:pt x="34" y="9"/>
                  </a:cubicBezTo>
                  <a:cubicBezTo>
                    <a:pt x="36" y="8"/>
                    <a:pt x="38" y="6"/>
                    <a:pt x="40" y="4"/>
                  </a:cubicBezTo>
                  <a:cubicBezTo>
                    <a:pt x="38" y="4"/>
                    <a:pt x="36" y="4"/>
                    <a:pt x="34" y="4"/>
                  </a:cubicBezTo>
                  <a:cubicBezTo>
                    <a:pt x="31" y="3"/>
                    <a:pt x="28" y="3"/>
                    <a:pt x="26" y="2"/>
                  </a:cubicBezTo>
                  <a:cubicBezTo>
                    <a:pt x="20" y="2"/>
                    <a:pt x="15" y="1"/>
                    <a:pt x="9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5" y="7"/>
                    <a:pt x="10" y="8"/>
                    <a:pt x="15" y="9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041"/>
            <p:cNvSpPr/>
            <p:nvPr/>
          </p:nvSpPr>
          <p:spPr bwMode="auto">
            <a:xfrm>
              <a:off x="2049" y="2737"/>
              <a:ext cx="19" cy="50"/>
            </a:xfrm>
            <a:custGeom>
              <a:gdLst>
                <a:gd name="T0" fmla="*/ 1 w 8"/>
                <a:gd name="T1" fmla="*/ 21 h 21"/>
                <a:gd name="T2" fmla="*/ 8 w 8"/>
                <a:gd name="T3" fmla="*/ 16 h 21"/>
                <a:gd name="T4" fmla="*/ 8 w 8"/>
                <a:gd name="T5" fmla="*/ 15 h 21"/>
                <a:gd name="T6" fmla="*/ 8 w 8"/>
                <a:gd name="T7" fmla="*/ 15 h 21"/>
                <a:gd name="T8" fmla="*/ 6 w 8"/>
                <a:gd name="T9" fmla="*/ 5 h 21"/>
                <a:gd name="T10" fmla="*/ 4 w 8"/>
                <a:gd name="T11" fmla="*/ 0 h 21"/>
                <a:gd name="T12" fmla="*/ 1 w 8"/>
                <a:gd name="T13" fmla="*/ 1 h 21"/>
                <a:gd name="T14" fmla="*/ 0 w 8"/>
                <a:gd name="T15" fmla="*/ 11 h 21"/>
                <a:gd name="T16" fmla="*/ 1 w 8"/>
                <a:gd name="T17" fmla="*/ 21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1">
                  <a:moveTo>
                    <a:pt x="1" y="21"/>
                  </a:moveTo>
                  <a:cubicBezTo>
                    <a:pt x="3" y="19"/>
                    <a:pt x="5" y="17"/>
                    <a:pt x="8" y="16"/>
                  </a:cubicBezTo>
                  <a:cubicBezTo>
                    <a:pt x="8" y="16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2"/>
                    <a:pt x="7" y="8"/>
                    <a:pt x="6" y="5"/>
                  </a:cubicBezTo>
                  <a:cubicBezTo>
                    <a:pt x="5" y="4"/>
                    <a:pt x="4" y="2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5"/>
                    <a:pt x="1" y="8"/>
                    <a:pt x="0" y="11"/>
                  </a:cubicBezTo>
                  <a:cubicBezTo>
                    <a:pt x="0" y="14"/>
                    <a:pt x="1" y="17"/>
                    <a:pt x="1" y="21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042"/>
            <p:cNvSpPr/>
            <p:nvPr/>
          </p:nvSpPr>
          <p:spPr bwMode="auto">
            <a:xfrm>
              <a:off x="2077" y="2699"/>
              <a:ext cx="24" cy="54"/>
            </a:xfrm>
            <a:custGeom>
              <a:gdLst>
                <a:gd name="T0" fmla="*/ 0 w 10"/>
                <a:gd name="T1" fmla="*/ 8 h 23"/>
                <a:gd name="T2" fmla="*/ 5 w 10"/>
                <a:gd name="T3" fmla="*/ 23 h 23"/>
                <a:gd name="T4" fmla="*/ 10 w 10"/>
                <a:gd name="T5" fmla="*/ 17 h 23"/>
                <a:gd name="T6" fmla="*/ 8 w 10"/>
                <a:gd name="T7" fmla="*/ 12 h 23"/>
                <a:gd name="T8" fmla="*/ 6 w 10"/>
                <a:gd name="T9" fmla="*/ 7 h 23"/>
                <a:gd name="T10" fmla="*/ 4 w 10"/>
                <a:gd name="T11" fmla="*/ 0 h 23"/>
                <a:gd name="T12" fmla="*/ 3 w 10"/>
                <a:gd name="T13" fmla="*/ 4 h 23"/>
                <a:gd name="T14" fmla="*/ 0 w 10"/>
                <a:gd name="T15" fmla="*/ 8 h 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3">
                  <a:moveTo>
                    <a:pt x="0" y="8"/>
                  </a:moveTo>
                  <a:cubicBezTo>
                    <a:pt x="0" y="14"/>
                    <a:pt x="3" y="18"/>
                    <a:pt x="5" y="23"/>
                  </a:cubicBezTo>
                  <a:cubicBezTo>
                    <a:pt x="6" y="21"/>
                    <a:pt x="8" y="19"/>
                    <a:pt x="10" y="17"/>
                  </a:cubicBezTo>
                  <a:cubicBezTo>
                    <a:pt x="9" y="15"/>
                    <a:pt x="8" y="13"/>
                    <a:pt x="8" y="12"/>
                  </a:cubicBezTo>
                  <a:cubicBezTo>
                    <a:pt x="7" y="10"/>
                    <a:pt x="7" y="8"/>
                    <a:pt x="6" y="7"/>
                  </a:cubicBezTo>
                  <a:cubicBezTo>
                    <a:pt x="5" y="4"/>
                    <a:pt x="5" y="2"/>
                    <a:pt x="4" y="0"/>
                  </a:cubicBezTo>
                  <a:cubicBezTo>
                    <a:pt x="4" y="1"/>
                    <a:pt x="3" y="3"/>
                    <a:pt x="3" y="4"/>
                  </a:cubicBezTo>
                  <a:cubicBezTo>
                    <a:pt x="2" y="6"/>
                    <a:pt x="1" y="7"/>
                    <a:pt x="0" y="8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043"/>
            <p:cNvSpPr/>
            <p:nvPr/>
          </p:nvSpPr>
          <p:spPr bwMode="auto">
            <a:xfrm>
              <a:off x="2085" y="2656"/>
              <a:ext cx="30" cy="78"/>
            </a:xfrm>
            <a:custGeom>
              <a:gdLst>
                <a:gd name="T0" fmla="*/ 0 w 13"/>
                <a:gd name="T1" fmla="*/ 3 h 33"/>
                <a:gd name="T2" fmla="*/ 2 w 13"/>
                <a:gd name="T3" fmla="*/ 15 h 33"/>
                <a:gd name="T4" fmla="*/ 2 w 13"/>
                <a:gd name="T5" fmla="*/ 15 h 33"/>
                <a:gd name="T6" fmla="*/ 5 w 13"/>
                <a:gd name="T7" fmla="*/ 26 h 33"/>
                <a:gd name="T8" fmla="*/ 7 w 13"/>
                <a:gd name="T9" fmla="*/ 32 h 33"/>
                <a:gd name="T10" fmla="*/ 8 w 13"/>
                <a:gd name="T11" fmla="*/ 33 h 33"/>
                <a:gd name="T12" fmla="*/ 13 w 13"/>
                <a:gd name="T13" fmla="*/ 26 h 33"/>
                <a:gd name="T14" fmla="*/ 5 w 13"/>
                <a:gd name="T15" fmla="*/ 0 h 33"/>
                <a:gd name="T16" fmla="*/ 0 w 13"/>
                <a:gd name="T17" fmla="*/ 3 h 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3">
                  <a:moveTo>
                    <a:pt x="0" y="3"/>
                  </a:moveTo>
                  <a:cubicBezTo>
                    <a:pt x="2" y="7"/>
                    <a:pt x="2" y="11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9"/>
                    <a:pt x="4" y="22"/>
                    <a:pt x="5" y="26"/>
                  </a:cubicBezTo>
                  <a:cubicBezTo>
                    <a:pt x="6" y="28"/>
                    <a:pt x="6" y="30"/>
                    <a:pt x="7" y="32"/>
                  </a:cubicBezTo>
                  <a:cubicBezTo>
                    <a:pt x="7" y="32"/>
                    <a:pt x="8" y="33"/>
                    <a:pt x="8" y="33"/>
                  </a:cubicBezTo>
                  <a:cubicBezTo>
                    <a:pt x="10" y="31"/>
                    <a:pt x="11" y="28"/>
                    <a:pt x="13" y="26"/>
                  </a:cubicBezTo>
                  <a:cubicBezTo>
                    <a:pt x="12" y="17"/>
                    <a:pt x="6" y="9"/>
                    <a:pt x="5" y="0"/>
                  </a:cubicBezTo>
                  <a:cubicBezTo>
                    <a:pt x="4" y="1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044"/>
            <p:cNvSpPr/>
            <p:nvPr/>
          </p:nvSpPr>
          <p:spPr bwMode="auto">
            <a:xfrm>
              <a:off x="2063" y="2722"/>
              <a:ext cx="22" cy="48"/>
            </a:xfrm>
            <a:custGeom>
              <a:gdLst>
                <a:gd name="T0" fmla="*/ 0 w 9"/>
                <a:gd name="T1" fmla="*/ 5 h 20"/>
                <a:gd name="T2" fmla="*/ 1 w 9"/>
                <a:gd name="T3" fmla="*/ 10 h 20"/>
                <a:gd name="T4" fmla="*/ 2 w 9"/>
                <a:gd name="T5" fmla="*/ 14 h 20"/>
                <a:gd name="T6" fmla="*/ 3 w 9"/>
                <a:gd name="T7" fmla="*/ 20 h 20"/>
                <a:gd name="T8" fmla="*/ 9 w 9"/>
                <a:gd name="T9" fmla="*/ 14 h 20"/>
                <a:gd name="T10" fmla="*/ 5 w 9"/>
                <a:gd name="T11" fmla="*/ 0 h 20"/>
                <a:gd name="T12" fmla="*/ 0 w 9"/>
                <a:gd name="T13" fmla="*/ 5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0">
                  <a:moveTo>
                    <a:pt x="0" y="5"/>
                  </a:moveTo>
                  <a:cubicBezTo>
                    <a:pt x="0" y="7"/>
                    <a:pt x="0" y="8"/>
                    <a:pt x="1" y="10"/>
                  </a:cubicBezTo>
                  <a:cubicBezTo>
                    <a:pt x="1" y="11"/>
                    <a:pt x="2" y="13"/>
                    <a:pt x="2" y="14"/>
                  </a:cubicBezTo>
                  <a:cubicBezTo>
                    <a:pt x="3" y="16"/>
                    <a:pt x="3" y="18"/>
                    <a:pt x="3" y="20"/>
                  </a:cubicBezTo>
                  <a:cubicBezTo>
                    <a:pt x="6" y="18"/>
                    <a:pt x="8" y="16"/>
                    <a:pt x="9" y="14"/>
                  </a:cubicBezTo>
                  <a:cubicBezTo>
                    <a:pt x="9" y="9"/>
                    <a:pt x="6" y="5"/>
                    <a:pt x="5" y="0"/>
                  </a:cubicBezTo>
                  <a:cubicBezTo>
                    <a:pt x="3" y="2"/>
                    <a:pt x="2" y="4"/>
                    <a:pt x="0" y="5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045"/>
            <p:cNvSpPr/>
            <p:nvPr/>
          </p:nvSpPr>
          <p:spPr bwMode="auto">
            <a:xfrm>
              <a:off x="2059" y="2772"/>
              <a:ext cx="89" cy="24"/>
            </a:xfrm>
            <a:custGeom>
              <a:gdLst>
                <a:gd name="T0" fmla="*/ 38 w 38"/>
                <a:gd name="T1" fmla="*/ 2 h 10"/>
                <a:gd name="T2" fmla="*/ 25 w 38"/>
                <a:gd name="T3" fmla="*/ 2 h 10"/>
                <a:gd name="T4" fmla="*/ 15 w 38"/>
                <a:gd name="T5" fmla="*/ 1 h 10"/>
                <a:gd name="T6" fmla="*/ 7 w 38"/>
                <a:gd name="T7" fmla="*/ 0 h 10"/>
                <a:gd name="T8" fmla="*/ 6 w 38"/>
                <a:gd name="T9" fmla="*/ 1 h 10"/>
                <a:gd name="T10" fmla="*/ 0 w 38"/>
                <a:gd name="T11" fmla="*/ 6 h 10"/>
                <a:gd name="T12" fmla="*/ 15 w 38"/>
                <a:gd name="T13" fmla="*/ 8 h 10"/>
                <a:gd name="T14" fmla="*/ 30 w 38"/>
                <a:gd name="T15" fmla="*/ 10 h 10"/>
                <a:gd name="T16" fmla="*/ 38 w 38"/>
                <a:gd name="T17" fmla="*/ 2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0">
                  <a:moveTo>
                    <a:pt x="38" y="2"/>
                  </a:moveTo>
                  <a:cubicBezTo>
                    <a:pt x="34" y="3"/>
                    <a:pt x="29" y="2"/>
                    <a:pt x="25" y="2"/>
                  </a:cubicBezTo>
                  <a:cubicBezTo>
                    <a:pt x="21" y="1"/>
                    <a:pt x="18" y="1"/>
                    <a:pt x="15" y="1"/>
                  </a:cubicBezTo>
                  <a:cubicBezTo>
                    <a:pt x="12" y="1"/>
                    <a:pt x="9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5" y="6"/>
                    <a:pt x="10" y="7"/>
                    <a:pt x="15" y="8"/>
                  </a:cubicBezTo>
                  <a:cubicBezTo>
                    <a:pt x="20" y="9"/>
                    <a:pt x="25" y="10"/>
                    <a:pt x="30" y="10"/>
                  </a:cubicBezTo>
                  <a:cubicBezTo>
                    <a:pt x="33" y="8"/>
                    <a:pt x="36" y="5"/>
                    <a:pt x="38" y="2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046"/>
            <p:cNvSpPr/>
            <p:nvPr/>
          </p:nvSpPr>
          <p:spPr bwMode="auto">
            <a:xfrm>
              <a:off x="2018" y="2789"/>
              <a:ext cx="12" cy="17"/>
            </a:xfrm>
            <a:custGeom>
              <a:gdLst>
                <a:gd name="T0" fmla="*/ 0 w 5"/>
                <a:gd name="T1" fmla="*/ 7 h 7"/>
                <a:gd name="T2" fmla="*/ 5 w 5"/>
                <a:gd name="T3" fmla="*/ 4 h 7"/>
                <a:gd name="T4" fmla="*/ 5 w 5"/>
                <a:gd name="T5" fmla="*/ 0 h 7"/>
                <a:gd name="T6" fmla="*/ 0 w 5"/>
                <a:gd name="T7" fmla="*/ 2 h 7"/>
                <a:gd name="T8" fmla="*/ 0 w 5"/>
                <a:gd name="T9" fmla="*/ 7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6"/>
                    <a:pt x="3" y="5"/>
                    <a:pt x="5" y="4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4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047"/>
            <p:cNvSpPr/>
            <p:nvPr/>
          </p:nvSpPr>
          <p:spPr bwMode="auto">
            <a:xfrm>
              <a:off x="2148" y="2618"/>
              <a:ext cx="69" cy="36"/>
            </a:xfrm>
            <a:custGeom>
              <a:gdLst>
                <a:gd name="T0" fmla="*/ 29 w 29"/>
                <a:gd name="T1" fmla="*/ 0 h 15"/>
                <a:gd name="T2" fmla="*/ 16 w 29"/>
                <a:gd name="T3" fmla="*/ 4 h 15"/>
                <a:gd name="T4" fmla="*/ 3 w 29"/>
                <a:gd name="T5" fmla="*/ 7 h 15"/>
                <a:gd name="T6" fmla="*/ 0 w 29"/>
                <a:gd name="T7" fmla="*/ 15 h 15"/>
                <a:gd name="T8" fmla="*/ 15 w 29"/>
                <a:gd name="T9" fmla="*/ 12 h 15"/>
                <a:gd name="T10" fmla="*/ 23 w 29"/>
                <a:gd name="T11" fmla="*/ 10 h 15"/>
                <a:gd name="T12" fmla="*/ 28 w 29"/>
                <a:gd name="T13" fmla="*/ 9 h 15"/>
                <a:gd name="T14" fmla="*/ 29 w 29"/>
                <a:gd name="T15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5">
                  <a:moveTo>
                    <a:pt x="29" y="0"/>
                  </a:moveTo>
                  <a:cubicBezTo>
                    <a:pt x="25" y="1"/>
                    <a:pt x="21" y="3"/>
                    <a:pt x="16" y="4"/>
                  </a:cubicBezTo>
                  <a:cubicBezTo>
                    <a:pt x="12" y="5"/>
                    <a:pt x="8" y="6"/>
                    <a:pt x="3" y="7"/>
                  </a:cubicBezTo>
                  <a:cubicBezTo>
                    <a:pt x="2" y="10"/>
                    <a:pt x="1" y="13"/>
                    <a:pt x="0" y="15"/>
                  </a:cubicBezTo>
                  <a:cubicBezTo>
                    <a:pt x="5" y="14"/>
                    <a:pt x="10" y="13"/>
                    <a:pt x="15" y="12"/>
                  </a:cubicBezTo>
                  <a:cubicBezTo>
                    <a:pt x="17" y="11"/>
                    <a:pt x="20" y="11"/>
                    <a:pt x="23" y="10"/>
                  </a:cubicBezTo>
                  <a:cubicBezTo>
                    <a:pt x="24" y="10"/>
                    <a:pt x="26" y="10"/>
                    <a:pt x="28" y="9"/>
                  </a:cubicBezTo>
                  <a:cubicBezTo>
                    <a:pt x="28" y="6"/>
                    <a:pt x="29" y="3"/>
                    <a:pt x="29" y="0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048"/>
            <p:cNvSpPr/>
            <p:nvPr/>
          </p:nvSpPr>
          <p:spPr bwMode="auto">
            <a:xfrm>
              <a:off x="2141" y="2644"/>
              <a:ext cx="71" cy="31"/>
            </a:xfrm>
            <a:custGeom>
              <a:gdLst>
                <a:gd name="T0" fmla="*/ 30 w 30"/>
                <a:gd name="T1" fmla="*/ 0 h 13"/>
                <a:gd name="T2" fmla="*/ 27 w 30"/>
                <a:gd name="T3" fmla="*/ 0 h 13"/>
                <a:gd name="T4" fmla="*/ 20 w 30"/>
                <a:gd name="T5" fmla="*/ 2 h 13"/>
                <a:gd name="T6" fmla="*/ 3 w 30"/>
                <a:gd name="T7" fmla="*/ 6 h 13"/>
                <a:gd name="T8" fmla="*/ 0 w 30"/>
                <a:gd name="T9" fmla="*/ 13 h 13"/>
                <a:gd name="T10" fmla="*/ 12 w 30"/>
                <a:gd name="T11" fmla="*/ 11 h 13"/>
                <a:gd name="T12" fmla="*/ 28 w 30"/>
                <a:gd name="T13" fmla="*/ 8 h 13"/>
                <a:gd name="T14" fmla="*/ 30 w 30"/>
                <a:gd name="T15" fmla="*/ 0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3">
                  <a:moveTo>
                    <a:pt x="30" y="0"/>
                  </a:moveTo>
                  <a:cubicBezTo>
                    <a:pt x="29" y="0"/>
                    <a:pt x="28" y="0"/>
                    <a:pt x="27" y="0"/>
                  </a:cubicBezTo>
                  <a:cubicBezTo>
                    <a:pt x="25" y="1"/>
                    <a:pt x="22" y="2"/>
                    <a:pt x="20" y="2"/>
                  </a:cubicBezTo>
                  <a:cubicBezTo>
                    <a:pt x="14" y="3"/>
                    <a:pt x="8" y="4"/>
                    <a:pt x="3" y="6"/>
                  </a:cubicBezTo>
                  <a:cubicBezTo>
                    <a:pt x="2" y="8"/>
                    <a:pt x="1" y="11"/>
                    <a:pt x="0" y="13"/>
                  </a:cubicBezTo>
                  <a:cubicBezTo>
                    <a:pt x="4" y="12"/>
                    <a:pt x="8" y="12"/>
                    <a:pt x="12" y="11"/>
                  </a:cubicBezTo>
                  <a:cubicBezTo>
                    <a:pt x="18" y="10"/>
                    <a:pt x="23" y="9"/>
                    <a:pt x="28" y="8"/>
                  </a:cubicBezTo>
                  <a:cubicBezTo>
                    <a:pt x="29" y="5"/>
                    <a:pt x="30" y="2"/>
                    <a:pt x="30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049"/>
            <p:cNvSpPr/>
            <p:nvPr/>
          </p:nvSpPr>
          <p:spPr bwMode="auto">
            <a:xfrm>
              <a:off x="2077" y="2756"/>
              <a:ext cx="88" cy="19"/>
            </a:xfrm>
            <a:custGeom>
              <a:gdLst>
                <a:gd name="T0" fmla="*/ 37 w 37"/>
                <a:gd name="T1" fmla="*/ 0 h 8"/>
                <a:gd name="T2" fmla="*/ 30 w 37"/>
                <a:gd name="T3" fmla="*/ 0 h 8"/>
                <a:gd name="T4" fmla="*/ 23 w 37"/>
                <a:gd name="T5" fmla="*/ 0 h 8"/>
                <a:gd name="T6" fmla="*/ 6 w 37"/>
                <a:gd name="T7" fmla="*/ 0 h 8"/>
                <a:gd name="T8" fmla="*/ 0 w 37"/>
                <a:gd name="T9" fmla="*/ 6 h 8"/>
                <a:gd name="T10" fmla="*/ 6 w 37"/>
                <a:gd name="T11" fmla="*/ 6 h 8"/>
                <a:gd name="T12" fmla="*/ 16 w 37"/>
                <a:gd name="T13" fmla="*/ 7 h 8"/>
                <a:gd name="T14" fmla="*/ 32 w 37"/>
                <a:gd name="T15" fmla="*/ 8 h 8"/>
                <a:gd name="T16" fmla="*/ 37 w 37"/>
                <a:gd name="T17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8">
                  <a:moveTo>
                    <a:pt x="37" y="0"/>
                  </a:moveTo>
                  <a:cubicBezTo>
                    <a:pt x="35" y="0"/>
                    <a:pt x="33" y="1"/>
                    <a:pt x="30" y="0"/>
                  </a:cubicBezTo>
                  <a:cubicBezTo>
                    <a:pt x="28" y="0"/>
                    <a:pt x="25" y="0"/>
                    <a:pt x="23" y="0"/>
                  </a:cubicBezTo>
                  <a:cubicBezTo>
                    <a:pt x="17" y="0"/>
                    <a:pt x="12" y="0"/>
                    <a:pt x="6" y="0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2" y="6"/>
                    <a:pt x="4" y="6"/>
                    <a:pt x="6" y="6"/>
                  </a:cubicBezTo>
                  <a:cubicBezTo>
                    <a:pt x="9" y="7"/>
                    <a:pt x="13" y="7"/>
                    <a:pt x="16" y="7"/>
                  </a:cubicBezTo>
                  <a:cubicBezTo>
                    <a:pt x="21" y="7"/>
                    <a:pt x="26" y="8"/>
                    <a:pt x="32" y="8"/>
                  </a:cubicBezTo>
                  <a:cubicBezTo>
                    <a:pt x="34" y="5"/>
                    <a:pt x="36" y="3"/>
                    <a:pt x="37" y="0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050"/>
            <p:cNvSpPr/>
            <p:nvPr/>
          </p:nvSpPr>
          <p:spPr bwMode="auto">
            <a:xfrm>
              <a:off x="2132" y="2668"/>
              <a:ext cx="76" cy="31"/>
            </a:xfrm>
            <a:custGeom>
              <a:gdLst>
                <a:gd name="T0" fmla="*/ 32 w 32"/>
                <a:gd name="T1" fmla="*/ 0 h 13"/>
                <a:gd name="T2" fmla="*/ 32 w 32"/>
                <a:gd name="T3" fmla="*/ 0 h 13"/>
                <a:gd name="T4" fmla="*/ 17 w 32"/>
                <a:gd name="T5" fmla="*/ 2 h 13"/>
                <a:gd name="T6" fmla="*/ 3 w 32"/>
                <a:gd name="T7" fmla="*/ 5 h 13"/>
                <a:gd name="T8" fmla="*/ 0 w 32"/>
                <a:gd name="T9" fmla="*/ 12 h 13"/>
                <a:gd name="T10" fmla="*/ 0 w 32"/>
                <a:gd name="T11" fmla="*/ 12 h 13"/>
                <a:gd name="T12" fmla="*/ 0 w 32"/>
                <a:gd name="T13" fmla="*/ 13 h 13"/>
                <a:gd name="T14" fmla="*/ 29 w 32"/>
                <a:gd name="T15" fmla="*/ 8 h 13"/>
                <a:gd name="T16" fmla="*/ 32 w 32"/>
                <a:gd name="T17" fmla="*/ 0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3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27" y="1"/>
                    <a:pt x="22" y="1"/>
                    <a:pt x="17" y="2"/>
                  </a:cubicBezTo>
                  <a:cubicBezTo>
                    <a:pt x="13" y="3"/>
                    <a:pt x="8" y="3"/>
                    <a:pt x="3" y="5"/>
                  </a:cubicBezTo>
                  <a:cubicBezTo>
                    <a:pt x="2" y="7"/>
                    <a:pt x="1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10" y="12"/>
                    <a:pt x="20" y="11"/>
                    <a:pt x="29" y="8"/>
                  </a:cubicBezTo>
                  <a:cubicBezTo>
                    <a:pt x="30" y="5"/>
                    <a:pt x="31" y="3"/>
                    <a:pt x="32" y="0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051"/>
            <p:cNvSpPr/>
            <p:nvPr/>
          </p:nvSpPr>
          <p:spPr bwMode="auto">
            <a:xfrm>
              <a:off x="2094" y="2734"/>
              <a:ext cx="85" cy="19"/>
            </a:xfrm>
            <a:custGeom>
              <a:gdLst>
                <a:gd name="T0" fmla="*/ 36 w 36"/>
                <a:gd name="T1" fmla="*/ 0 h 8"/>
                <a:gd name="T2" fmla="*/ 35 w 36"/>
                <a:gd name="T3" fmla="*/ 0 h 8"/>
                <a:gd name="T4" fmla="*/ 31 w 36"/>
                <a:gd name="T5" fmla="*/ 0 h 8"/>
                <a:gd name="T6" fmla="*/ 23 w 36"/>
                <a:gd name="T7" fmla="*/ 0 h 8"/>
                <a:gd name="T8" fmla="*/ 5 w 36"/>
                <a:gd name="T9" fmla="*/ 1 h 8"/>
                <a:gd name="T10" fmla="*/ 0 w 36"/>
                <a:gd name="T11" fmla="*/ 7 h 8"/>
                <a:gd name="T12" fmla="*/ 16 w 36"/>
                <a:gd name="T13" fmla="*/ 8 h 8"/>
                <a:gd name="T14" fmla="*/ 24 w 36"/>
                <a:gd name="T15" fmla="*/ 8 h 8"/>
                <a:gd name="T16" fmla="*/ 31 w 36"/>
                <a:gd name="T17" fmla="*/ 8 h 8"/>
                <a:gd name="T18" fmla="*/ 36 w 36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8">
                  <a:moveTo>
                    <a:pt x="36" y="0"/>
                  </a:moveTo>
                  <a:cubicBezTo>
                    <a:pt x="36" y="0"/>
                    <a:pt x="36" y="0"/>
                    <a:pt x="35" y="0"/>
                  </a:cubicBezTo>
                  <a:cubicBezTo>
                    <a:pt x="34" y="0"/>
                    <a:pt x="33" y="0"/>
                    <a:pt x="31" y="0"/>
                  </a:cubicBezTo>
                  <a:cubicBezTo>
                    <a:pt x="29" y="0"/>
                    <a:pt x="26" y="1"/>
                    <a:pt x="23" y="0"/>
                  </a:cubicBezTo>
                  <a:cubicBezTo>
                    <a:pt x="17" y="0"/>
                    <a:pt x="11" y="1"/>
                    <a:pt x="5" y="1"/>
                  </a:cubicBezTo>
                  <a:cubicBezTo>
                    <a:pt x="4" y="4"/>
                    <a:pt x="2" y="5"/>
                    <a:pt x="0" y="7"/>
                  </a:cubicBezTo>
                  <a:cubicBezTo>
                    <a:pt x="6" y="7"/>
                    <a:pt x="11" y="7"/>
                    <a:pt x="16" y="8"/>
                  </a:cubicBezTo>
                  <a:cubicBezTo>
                    <a:pt x="19" y="8"/>
                    <a:pt x="22" y="8"/>
                    <a:pt x="24" y="8"/>
                  </a:cubicBezTo>
                  <a:cubicBezTo>
                    <a:pt x="27" y="8"/>
                    <a:pt x="29" y="8"/>
                    <a:pt x="31" y="8"/>
                  </a:cubicBezTo>
                  <a:cubicBezTo>
                    <a:pt x="33" y="6"/>
                    <a:pt x="35" y="3"/>
                    <a:pt x="36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052"/>
            <p:cNvSpPr/>
            <p:nvPr/>
          </p:nvSpPr>
          <p:spPr bwMode="auto">
            <a:xfrm>
              <a:off x="2108" y="2713"/>
              <a:ext cx="83" cy="21"/>
            </a:xfrm>
            <a:custGeom>
              <a:gdLst>
                <a:gd name="T0" fmla="*/ 31 w 35"/>
                <a:gd name="T1" fmla="*/ 8 h 9"/>
                <a:gd name="T2" fmla="*/ 31 w 35"/>
                <a:gd name="T3" fmla="*/ 7 h 9"/>
                <a:gd name="T4" fmla="*/ 35 w 35"/>
                <a:gd name="T5" fmla="*/ 0 h 9"/>
                <a:gd name="T6" fmla="*/ 20 w 35"/>
                <a:gd name="T7" fmla="*/ 2 h 9"/>
                <a:gd name="T8" fmla="*/ 4 w 35"/>
                <a:gd name="T9" fmla="*/ 4 h 9"/>
                <a:gd name="T10" fmla="*/ 4 w 35"/>
                <a:gd name="T11" fmla="*/ 4 h 9"/>
                <a:gd name="T12" fmla="*/ 0 w 35"/>
                <a:gd name="T13" fmla="*/ 9 h 9"/>
                <a:gd name="T14" fmla="*/ 15 w 35"/>
                <a:gd name="T15" fmla="*/ 8 h 9"/>
                <a:gd name="T16" fmla="*/ 24 w 35"/>
                <a:gd name="T17" fmla="*/ 8 h 9"/>
                <a:gd name="T18" fmla="*/ 28 w 35"/>
                <a:gd name="T19" fmla="*/ 8 h 9"/>
                <a:gd name="T20" fmla="*/ 31 w 35"/>
                <a:gd name="T21" fmla="*/ 8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9">
                  <a:moveTo>
                    <a:pt x="31" y="8"/>
                  </a:moveTo>
                  <a:cubicBezTo>
                    <a:pt x="31" y="7"/>
                    <a:pt x="31" y="7"/>
                    <a:pt x="31" y="7"/>
                  </a:cubicBezTo>
                  <a:cubicBezTo>
                    <a:pt x="32" y="5"/>
                    <a:pt x="34" y="3"/>
                    <a:pt x="35" y="0"/>
                  </a:cubicBezTo>
                  <a:cubicBezTo>
                    <a:pt x="30" y="1"/>
                    <a:pt x="25" y="1"/>
                    <a:pt x="20" y="2"/>
                  </a:cubicBezTo>
                  <a:cubicBezTo>
                    <a:pt x="14" y="2"/>
                    <a:pt x="9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2" y="7"/>
                    <a:pt x="0" y="9"/>
                  </a:cubicBezTo>
                  <a:cubicBezTo>
                    <a:pt x="5" y="8"/>
                    <a:pt x="10" y="8"/>
                    <a:pt x="15" y="8"/>
                  </a:cubicBezTo>
                  <a:cubicBezTo>
                    <a:pt x="18" y="8"/>
                    <a:pt x="21" y="8"/>
                    <a:pt x="24" y="8"/>
                  </a:cubicBezTo>
                  <a:cubicBezTo>
                    <a:pt x="25" y="8"/>
                    <a:pt x="27" y="8"/>
                    <a:pt x="28" y="8"/>
                  </a:cubicBezTo>
                  <a:cubicBezTo>
                    <a:pt x="29" y="7"/>
                    <a:pt x="30" y="8"/>
                    <a:pt x="31" y="8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053"/>
            <p:cNvSpPr/>
            <p:nvPr/>
          </p:nvSpPr>
          <p:spPr bwMode="auto">
            <a:xfrm>
              <a:off x="2120" y="2692"/>
              <a:ext cx="80" cy="26"/>
            </a:xfrm>
            <a:custGeom>
              <a:gdLst>
                <a:gd name="T0" fmla="*/ 34 w 34"/>
                <a:gd name="T1" fmla="*/ 0 h 11"/>
                <a:gd name="T2" fmla="*/ 4 w 34"/>
                <a:gd name="T3" fmla="*/ 4 h 11"/>
                <a:gd name="T4" fmla="*/ 3 w 34"/>
                <a:gd name="T5" fmla="*/ 6 h 11"/>
                <a:gd name="T6" fmla="*/ 0 w 34"/>
                <a:gd name="T7" fmla="*/ 11 h 11"/>
                <a:gd name="T8" fmla="*/ 15 w 34"/>
                <a:gd name="T9" fmla="*/ 9 h 11"/>
                <a:gd name="T10" fmla="*/ 30 w 34"/>
                <a:gd name="T11" fmla="*/ 8 h 11"/>
                <a:gd name="T12" fmla="*/ 34 w 34"/>
                <a:gd name="T13" fmla="*/ 0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4" y="0"/>
                  </a:moveTo>
                  <a:cubicBezTo>
                    <a:pt x="24" y="3"/>
                    <a:pt x="14" y="3"/>
                    <a:pt x="4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8"/>
                    <a:pt x="1" y="9"/>
                    <a:pt x="0" y="11"/>
                  </a:cubicBezTo>
                  <a:cubicBezTo>
                    <a:pt x="5" y="10"/>
                    <a:pt x="10" y="10"/>
                    <a:pt x="15" y="9"/>
                  </a:cubicBezTo>
                  <a:cubicBezTo>
                    <a:pt x="20" y="8"/>
                    <a:pt x="25" y="8"/>
                    <a:pt x="30" y="8"/>
                  </a:cubicBezTo>
                  <a:cubicBezTo>
                    <a:pt x="32" y="5"/>
                    <a:pt x="33" y="2"/>
                    <a:pt x="34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054"/>
            <p:cNvSpPr/>
            <p:nvPr/>
          </p:nvSpPr>
          <p:spPr bwMode="auto">
            <a:xfrm>
              <a:off x="2179" y="1493"/>
              <a:ext cx="43" cy="45"/>
            </a:xfrm>
            <a:custGeom>
              <a:gdLst>
                <a:gd name="T0" fmla="*/ 18 w 18"/>
                <a:gd name="T1" fmla="*/ 11 h 19"/>
                <a:gd name="T2" fmla="*/ 8 w 18"/>
                <a:gd name="T3" fmla="*/ 0 h 19"/>
                <a:gd name="T4" fmla="*/ 0 w 18"/>
                <a:gd name="T5" fmla="*/ 9 h 19"/>
                <a:gd name="T6" fmla="*/ 10 w 18"/>
                <a:gd name="T7" fmla="*/ 19 h 19"/>
                <a:gd name="T8" fmla="*/ 18 w 18"/>
                <a:gd name="T9" fmla="*/ 11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9">
                  <a:moveTo>
                    <a:pt x="18" y="11"/>
                  </a:moveTo>
                  <a:cubicBezTo>
                    <a:pt x="15" y="7"/>
                    <a:pt x="11" y="4"/>
                    <a:pt x="8" y="0"/>
                  </a:cubicBezTo>
                  <a:cubicBezTo>
                    <a:pt x="5" y="4"/>
                    <a:pt x="2" y="6"/>
                    <a:pt x="0" y="9"/>
                  </a:cubicBezTo>
                  <a:cubicBezTo>
                    <a:pt x="3" y="13"/>
                    <a:pt x="7" y="16"/>
                    <a:pt x="10" y="19"/>
                  </a:cubicBezTo>
                  <a:cubicBezTo>
                    <a:pt x="12" y="17"/>
                    <a:pt x="15" y="13"/>
                    <a:pt x="18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055"/>
            <p:cNvSpPr/>
            <p:nvPr/>
          </p:nvSpPr>
          <p:spPr bwMode="auto">
            <a:xfrm>
              <a:off x="2153" y="1469"/>
              <a:ext cx="43" cy="43"/>
            </a:xfrm>
            <a:custGeom>
              <a:gdLst>
                <a:gd name="T0" fmla="*/ 7 w 18"/>
                <a:gd name="T1" fmla="*/ 0 h 18"/>
                <a:gd name="T2" fmla="*/ 3 w 18"/>
                <a:gd name="T3" fmla="*/ 5 h 18"/>
                <a:gd name="T4" fmla="*/ 0 w 18"/>
                <a:gd name="T5" fmla="*/ 10 h 18"/>
                <a:gd name="T6" fmla="*/ 10 w 18"/>
                <a:gd name="T7" fmla="*/ 18 h 18"/>
                <a:gd name="T8" fmla="*/ 18 w 18"/>
                <a:gd name="T9" fmla="*/ 9 h 18"/>
                <a:gd name="T10" fmla="*/ 7 w 18"/>
                <a:gd name="T11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8">
                  <a:moveTo>
                    <a:pt x="7" y="0"/>
                  </a:moveTo>
                  <a:cubicBezTo>
                    <a:pt x="5" y="2"/>
                    <a:pt x="5" y="3"/>
                    <a:pt x="3" y="5"/>
                  </a:cubicBezTo>
                  <a:cubicBezTo>
                    <a:pt x="2" y="7"/>
                    <a:pt x="1" y="9"/>
                    <a:pt x="0" y="10"/>
                  </a:cubicBezTo>
                  <a:cubicBezTo>
                    <a:pt x="3" y="13"/>
                    <a:pt x="7" y="16"/>
                    <a:pt x="10" y="18"/>
                  </a:cubicBezTo>
                  <a:cubicBezTo>
                    <a:pt x="12" y="15"/>
                    <a:pt x="15" y="12"/>
                    <a:pt x="18" y="9"/>
                  </a:cubicBezTo>
                  <a:cubicBezTo>
                    <a:pt x="14" y="6"/>
                    <a:pt x="11" y="3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056"/>
            <p:cNvSpPr/>
            <p:nvPr/>
          </p:nvSpPr>
          <p:spPr bwMode="auto">
            <a:xfrm>
              <a:off x="2122" y="1448"/>
              <a:ext cx="45" cy="43"/>
            </a:xfrm>
            <a:custGeom>
              <a:gdLst>
                <a:gd name="T0" fmla="*/ 19 w 19"/>
                <a:gd name="T1" fmla="*/ 8 h 18"/>
                <a:gd name="T2" fmla="*/ 6 w 19"/>
                <a:gd name="T3" fmla="*/ 0 h 18"/>
                <a:gd name="T4" fmla="*/ 3 w 19"/>
                <a:gd name="T5" fmla="*/ 4 h 18"/>
                <a:gd name="T6" fmla="*/ 0 w 19"/>
                <a:gd name="T7" fmla="*/ 11 h 18"/>
                <a:gd name="T8" fmla="*/ 0 w 19"/>
                <a:gd name="T9" fmla="*/ 11 h 18"/>
                <a:gd name="T10" fmla="*/ 11 w 19"/>
                <a:gd name="T11" fmla="*/ 18 h 18"/>
                <a:gd name="T12" fmla="*/ 16 w 19"/>
                <a:gd name="T13" fmla="*/ 12 h 18"/>
                <a:gd name="T14" fmla="*/ 19 w 19"/>
                <a:gd name="T15" fmla="*/ 8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8">
                  <a:moveTo>
                    <a:pt x="19" y="8"/>
                  </a:moveTo>
                  <a:cubicBezTo>
                    <a:pt x="14" y="5"/>
                    <a:pt x="10" y="2"/>
                    <a:pt x="6" y="0"/>
                  </a:cubicBezTo>
                  <a:cubicBezTo>
                    <a:pt x="5" y="1"/>
                    <a:pt x="4" y="3"/>
                    <a:pt x="3" y="4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3"/>
                    <a:pt x="8" y="16"/>
                    <a:pt x="11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7" y="11"/>
                    <a:pt x="17" y="9"/>
                    <a:pt x="19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057"/>
            <p:cNvSpPr/>
            <p:nvPr/>
          </p:nvSpPr>
          <p:spPr bwMode="auto">
            <a:xfrm>
              <a:off x="2205" y="1522"/>
              <a:ext cx="40" cy="45"/>
            </a:xfrm>
            <a:custGeom>
              <a:gdLst>
                <a:gd name="T0" fmla="*/ 8 w 17"/>
                <a:gd name="T1" fmla="*/ 0 h 19"/>
                <a:gd name="T2" fmla="*/ 0 w 17"/>
                <a:gd name="T3" fmla="*/ 8 h 19"/>
                <a:gd name="T4" fmla="*/ 5 w 17"/>
                <a:gd name="T5" fmla="*/ 15 h 19"/>
                <a:gd name="T6" fmla="*/ 7 w 17"/>
                <a:gd name="T7" fmla="*/ 19 h 19"/>
                <a:gd name="T8" fmla="*/ 17 w 17"/>
                <a:gd name="T9" fmla="*/ 12 h 19"/>
                <a:gd name="T10" fmla="*/ 8 w 17"/>
                <a:gd name="T11" fmla="*/ 0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9">
                  <a:moveTo>
                    <a:pt x="8" y="0"/>
                  </a:moveTo>
                  <a:cubicBezTo>
                    <a:pt x="5" y="3"/>
                    <a:pt x="3" y="6"/>
                    <a:pt x="0" y="8"/>
                  </a:cubicBezTo>
                  <a:cubicBezTo>
                    <a:pt x="1" y="11"/>
                    <a:pt x="3" y="13"/>
                    <a:pt x="5" y="15"/>
                  </a:cubicBezTo>
                  <a:cubicBezTo>
                    <a:pt x="6" y="16"/>
                    <a:pt x="7" y="17"/>
                    <a:pt x="7" y="19"/>
                  </a:cubicBezTo>
                  <a:cubicBezTo>
                    <a:pt x="10" y="16"/>
                    <a:pt x="13" y="13"/>
                    <a:pt x="17" y="12"/>
                  </a:cubicBezTo>
                  <a:cubicBezTo>
                    <a:pt x="14" y="8"/>
                    <a:pt x="11" y="4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058"/>
            <p:cNvSpPr/>
            <p:nvPr/>
          </p:nvSpPr>
          <p:spPr bwMode="auto">
            <a:xfrm>
              <a:off x="2089" y="1441"/>
              <a:ext cx="43" cy="31"/>
            </a:xfrm>
            <a:custGeom>
              <a:gdLst>
                <a:gd name="T0" fmla="*/ 0 w 18"/>
                <a:gd name="T1" fmla="*/ 7 h 13"/>
                <a:gd name="T2" fmla="*/ 8 w 18"/>
                <a:gd name="T3" fmla="*/ 11 h 13"/>
                <a:gd name="T4" fmla="*/ 13 w 18"/>
                <a:gd name="T5" fmla="*/ 13 h 13"/>
                <a:gd name="T6" fmla="*/ 17 w 18"/>
                <a:gd name="T7" fmla="*/ 6 h 13"/>
                <a:gd name="T8" fmla="*/ 18 w 18"/>
                <a:gd name="T9" fmla="*/ 2 h 13"/>
                <a:gd name="T10" fmla="*/ 15 w 18"/>
                <a:gd name="T11" fmla="*/ 0 h 13"/>
                <a:gd name="T12" fmla="*/ 3 w 18"/>
                <a:gd name="T13" fmla="*/ 0 h 13"/>
                <a:gd name="T14" fmla="*/ 3 w 18"/>
                <a:gd name="T15" fmla="*/ 0 h 13"/>
                <a:gd name="T16" fmla="*/ 0 w 18"/>
                <a:gd name="T17" fmla="*/ 7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3">
                  <a:moveTo>
                    <a:pt x="0" y="7"/>
                  </a:moveTo>
                  <a:cubicBezTo>
                    <a:pt x="3" y="8"/>
                    <a:pt x="5" y="10"/>
                    <a:pt x="8" y="11"/>
                  </a:cubicBezTo>
                  <a:cubicBezTo>
                    <a:pt x="10" y="12"/>
                    <a:pt x="11" y="13"/>
                    <a:pt x="13" y="13"/>
                  </a:cubicBezTo>
                  <a:cubicBezTo>
                    <a:pt x="14" y="11"/>
                    <a:pt x="15" y="8"/>
                    <a:pt x="17" y="6"/>
                  </a:cubicBezTo>
                  <a:cubicBezTo>
                    <a:pt x="17" y="4"/>
                    <a:pt x="18" y="3"/>
                    <a:pt x="18" y="2"/>
                  </a:cubicBezTo>
                  <a:cubicBezTo>
                    <a:pt x="17" y="1"/>
                    <a:pt x="16" y="1"/>
                    <a:pt x="1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5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059"/>
            <p:cNvSpPr/>
            <p:nvPr/>
          </p:nvSpPr>
          <p:spPr bwMode="auto">
            <a:xfrm>
              <a:off x="1578" y="1693"/>
              <a:ext cx="43" cy="49"/>
            </a:xfrm>
            <a:custGeom>
              <a:gdLst>
                <a:gd name="T0" fmla="*/ 14 w 18"/>
                <a:gd name="T1" fmla="*/ 21 h 21"/>
                <a:gd name="T2" fmla="*/ 16 w 18"/>
                <a:gd name="T3" fmla="*/ 12 h 21"/>
                <a:gd name="T4" fmla="*/ 18 w 18"/>
                <a:gd name="T5" fmla="*/ 4 h 21"/>
                <a:gd name="T6" fmla="*/ 5 w 18"/>
                <a:gd name="T7" fmla="*/ 0 h 21"/>
                <a:gd name="T8" fmla="*/ 0 w 18"/>
                <a:gd name="T9" fmla="*/ 17 h 21"/>
                <a:gd name="T10" fmla="*/ 8 w 18"/>
                <a:gd name="T11" fmla="*/ 19 h 21"/>
                <a:gd name="T12" fmla="*/ 14 w 18"/>
                <a:gd name="T13" fmla="*/ 21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1">
                  <a:moveTo>
                    <a:pt x="14" y="21"/>
                  </a:moveTo>
                  <a:cubicBezTo>
                    <a:pt x="14" y="18"/>
                    <a:pt x="15" y="15"/>
                    <a:pt x="16" y="12"/>
                  </a:cubicBezTo>
                  <a:cubicBezTo>
                    <a:pt x="17" y="9"/>
                    <a:pt x="18" y="7"/>
                    <a:pt x="18" y="4"/>
                  </a:cubicBezTo>
                  <a:cubicBezTo>
                    <a:pt x="14" y="3"/>
                    <a:pt x="9" y="1"/>
                    <a:pt x="5" y="0"/>
                  </a:cubicBezTo>
                  <a:cubicBezTo>
                    <a:pt x="3" y="5"/>
                    <a:pt x="2" y="11"/>
                    <a:pt x="0" y="17"/>
                  </a:cubicBezTo>
                  <a:cubicBezTo>
                    <a:pt x="3" y="18"/>
                    <a:pt x="6" y="18"/>
                    <a:pt x="8" y="19"/>
                  </a:cubicBezTo>
                  <a:cubicBezTo>
                    <a:pt x="10" y="20"/>
                    <a:pt x="12" y="21"/>
                    <a:pt x="1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060"/>
            <p:cNvSpPr/>
            <p:nvPr/>
          </p:nvSpPr>
          <p:spPr bwMode="auto">
            <a:xfrm>
              <a:off x="2243" y="1590"/>
              <a:ext cx="40" cy="43"/>
            </a:xfrm>
            <a:custGeom>
              <a:gdLst>
                <a:gd name="T0" fmla="*/ 11 w 17"/>
                <a:gd name="T1" fmla="*/ 0 h 18"/>
                <a:gd name="T2" fmla="*/ 0 w 17"/>
                <a:gd name="T3" fmla="*/ 5 h 18"/>
                <a:gd name="T4" fmla="*/ 5 w 17"/>
                <a:gd name="T5" fmla="*/ 18 h 18"/>
                <a:gd name="T6" fmla="*/ 17 w 17"/>
                <a:gd name="T7" fmla="*/ 15 h 18"/>
                <a:gd name="T8" fmla="*/ 11 w 17"/>
                <a:gd name="T9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">
                  <a:moveTo>
                    <a:pt x="11" y="0"/>
                  </a:moveTo>
                  <a:cubicBezTo>
                    <a:pt x="7" y="2"/>
                    <a:pt x="4" y="3"/>
                    <a:pt x="0" y="5"/>
                  </a:cubicBezTo>
                  <a:cubicBezTo>
                    <a:pt x="2" y="10"/>
                    <a:pt x="4" y="14"/>
                    <a:pt x="5" y="18"/>
                  </a:cubicBezTo>
                  <a:cubicBezTo>
                    <a:pt x="9" y="17"/>
                    <a:pt x="13" y="15"/>
                    <a:pt x="17" y="15"/>
                  </a:cubicBezTo>
                  <a:cubicBezTo>
                    <a:pt x="15" y="10"/>
                    <a:pt x="13" y="5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061"/>
            <p:cNvSpPr/>
            <p:nvPr/>
          </p:nvSpPr>
          <p:spPr bwMode="auto">
            <a:xfrm>
              <a:off x="1590" y="1647"/>
              <a:ext cx="47" cy="53"/>
            </a:xfrm>
            <a:custGeom>
              <a:gdLst>
                <a:gd name="T0" fmla="*/ 19 w 20"/>
                <a:gd name="T1" fmla="*/ 7 h 22"/>
                <a:gd name="T2" fmla="*/ 20 w 20"/>
                <a:gd name="T3" fmla="*/ 6 h 22"/>
                <a:gd name="T4" fmla="*/ 6 w 20"/>
                <a:gd name="T5" fmla="*/ 0 h 22"/>
                <a:gd name="T6" fmla="*/ 4 w 20"/>
                <a:gd name="T7" fmla="*/ 4 h 22"/>
                <a:gd name="T8" fmla="*/ 0 w 20"/>
                <a:gd name="T9" fmla="*/ 17 h 22"/>
                <a:gd name="T10" fmla="*/ 14 w 20"/>
                <a:gd name="T11" fmla="*/ 22 h 22"/>
                <a:gd name="T12" fmla="*/ 19 w 20"/>
                <a:gd name="T13" fmla="*/ 7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2">
                  <a:moveTo>
                    <a:pt x="19" y="7"/>
                  </a:moveTo>
                  <a:cubicBezTo>
                    <a:pt x="20" y="7"/>
                    <a:pt x="20" y="6"/>
                    <a:pt x="20" y="6"/>
                  </a:cubicBezTo>
                  <a:cubicBezTo>
                    <a:pt x="16" y="3"/>
                    <a:pt x="11" y="2"/>
                    <a:pt x="6" y="0"/>
                  </a:cubicBezTo>
                  <a:cubicBezTo>
                    <a:pt x="5" y="1"/>
                    <a:pt x="5" y="2"/>
                    <a:pt x="4" y="4"/>
                  </a:cubicBezTo>
                  <a:cubicBezTo>
                    <a:pt x="3" y="8"/>
                    <a:pt x="1" y="13"/>
                    <a:pt x="0" y="17"/>
                  </a:cubicBezTo>
                  <a:cubicBezTo>
                    <a:pt x="5" y="18"/>
                    <a:pt x="9" y="20"/>
                    <a:pt x="14" y="22"/>
                  </a:cubicBezTo>
                  <a:cubicBezTo>
                    <a:pt x="16" y="17"/>
                    <a:pt x="17" y="12"/>
                    <a:pt x="1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062"/>
            <p:cNvSpPr/>
            <p:nvPr/>
          </p:nvSpPr>
          <p:spPr bwMode="auto">
            <a:xfrm>
              <a:off x="2224" y="1553"/>
              <a:ext cx="43" cy="47"/>
            </a:xfrm>
            <a:custGeom>
              <a:gdLst>
                <a:gd name="T0" fmla="*/ 10 w 18"/>
                <a:gd name="T1" fmla="*/ 0 h 20"/>
                <a:gd name="T2" fmla="*/ 0 w 18"/>
                <a:gd name="T3" fmla="*/ 7 h 20"/>
                <a:gd name="T4" fmla="*/ 7 w 18"/>
                <a:gd name="T5" fmla="*/ 20 h 20"/>
                <a:gd name="T6" fmla="*/ 18 w 18"/>
                <a:gd name="T7" fmla="*/ 15 h 20"/>
                <a:gd name="T8" fmla="*/ 10 w 18"/>
                <a:gd name="T9" fmla="*/ 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0">
                  <a:moveTo>
                    <a:pt x="10" y="0"/>
                  </a:moveTo>
                  <a:cubicBezTo>
                    <a:pt x="6" y="2"/>
                    <a:pt x="3" y="5"/>
                    <a:pt x="0" y="7"/>
                  </a:cubicBezTo>
                  <a:cubicBezTo>
                    <a:pt x="3" y="11"/>
                    <a:pt x="5" y="15"/>
                    <a:pt x="7" y="20"/>
                  </a:cubicBezTo>
                  <a:cubicBezTo>
                    <a:pt x="11" y="18"/>
                    <a:pt x="14" y="16"/>
                    <a:pt x="18" y="15"/>
                  </a:cubicBezTo>
                  <a:cubicBezTo>
                    <a:pt x="16" y="10"/>
                    <a:pt x="13" y="5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63"/>
            <p:cNvSpPr/>
            <p:nvPr/>
          </p:nvSpPr>
          <p:spPr bwMode="auto">
            <a:xfrm>
              <a:off x="1604" y="1605"/>
              <a:ext cx="55" cy="52"/>
            </a:xfrm>
            <a:custGeom>
              <a:gdLst>
                <a:gd name="T0" fmla="*/ 23 w 23"/>
                <a:gd name="T1" fmla="*/ 7 h 22"/>
                <a:gd name="T2" fmla="*/ 10 w 23"/>
                <a:gd name="T3" fmla="*/ 0 h 22"/>
                <a:gd name="T4" fmla="*/ 0 w 23"/>
                <a:gd name="T5" fmla="*/ 16 h 22"/>
                <a:gd name="T6" fmla="*/ 15 w 23"/>
                <a:gd name="T7" fmla="*/ 22 h 22"/>
                <a:gd name="T8" fmla="*/ 23 w 23"/>
                <a:gd name="T9" fmla="*/ 7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23" y="7"/>
                  </a:moveTo>
                  <a:cubicBezTo>
                    <a:pt x="18" y="5"/>
                    <a:pt x="14" y="2"/>
                    <a:pt x="10" y="0"/>
                  </a:cubicBezTo>
                  <a:cubicBezTo>
                    <a:pt x="6" y="5"/>
                    <a:pt x="3" y="11"/>
                    <a:pt x="0" y="16"/>
                  </a:cubicBezTo>
                  <a:cubicBezTo>
                    <a:pt x="5" y="18"/>
                    <a:pt x="10" y="20"/>
                    <a:pt x="15" y="22"/>
                  </a:cubicBezTo>
                  <a:cubicBezTo>
                    <a:pt x="17" y="17"/>
                    <a:pt x="20" y="12"/>
                    <a:pt x="2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064"/>
            <p:cNvSpPr/>
            <p:nvPr/>
          </p:nvSpPr>
          <p:spPr bwMode="auto">
            <a:xfrm>
              <a:off x="1912" y="1441"/>
              <a:ext cx="14" cy="2"/>
            </a:xfrm>
            <a:custGeom>
              <a:gdLst>
                <a:gd name="T0" fmla="*/ 6 w 6"/>
                <a:gd name="T1" fmla="*/ 0 h 1"/>
                <a:gd name="T2" fmla="*/ 0 w 6"/>
                <a:gd name="T3" fmla="*/ 0 h 1"/>
                <a:gd name="T4" fmla="*/ 1 w 6"/>
                <a:gd name="T5" fmla="*/ 1 h 1"/>
                <a:gd name="T6" fmla="*/ 6 w 6"/>
                <a:gd name="T7" fmla="*/ 0 h 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1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065"/>
            <p:cNvSpPr/>
            <p:nvPr/>
          </p:nvSpPr>
          <p:spPr bwMode="auto">
            <a:xfrm>
              <a:off x="1829" y="1441"/>
              <a:ext cx="43" cy="26"/>
            </a:xfrm>
            <a:custGeom>
              <a:gdLst>
                <a:gd name="T0" fmla="*/ 5 w 18"/>
                <a:gd name="T1" fmla="*/ 11 h 11"/>
                <a:gd name="T2" fmla="*/ 18 w 18"/>
                <a:gd name="T3" fmla="*/ 6 h 11"/>
                <a:gd name="T4" fmla="*/ 16 w 18"/>
                <a:gd name="T5" fmla="*/ 0 h 11"/>
                <a:gd name="T6" fmla="*/ 0 w 18"/>
                <a:gd name="T7" fmla="*/ 0 h 11"/>
                <a:gd name="T8" fmla="*/ 2 w 18"/>
                <a:gd name="T9" fmla="*/ 5 h 11"/>
                <a:gd name="T10" fmla="*/ 5 w 18"/>
                <a:gd name="T11" fmla="*/ 11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1">
                  <a:moveTo>
                    <a:pt x="5" y="11"/>
                  </a:moveTo>
                  <a:cubicBezTo>
                    <a:pt x="9" y="9"/>
                    <a:pt x="13" y="8"/>
                    <a:pt x="18" y="6"/>
                  </a:cubicBezTo>
                  <a:cubicBezTo>
                    <a:pt x="17" y="4"/>
                    <a:pt x="17" y="2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2" y="5"/>
                  </a:cubicBezTo>
                  <a:cubicBezTo>
                    <a:pt x="3" y="7"/>
                    <a:pt x="4" y="9"/>
                    <a:pt x="5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066"/>
            <p:cNvSpPr/>
            <p:nvPr/>
          </p:nvSpPr>
          <p:spPr bwMode="auto">
            <a:xfrm>
              <a:off x="1872" y="1441"/>
              <a:ext cx="37" cy="14"/>
            </a:xfrm>
            <a:custGeom>
              <a:gdLst>
                <a:gd name="T0" fmla="*/ 16 w 16"/>
                <a:gd name="T1" fmla="*/ 1 h 6"/>
                <a:gd name="T2" fmla="*/ 16 w 16"/>
                <a:gd name="T3" fmla="*/ 0 h 6"/>
                <a:gd name="T4" fmla="*/ 0 w 16"/>
                <a:gd name="T5" fmla="*/ 0 h 6"/>
                <a:gd name="T6" fmla="*/ 1 w 16"/>
                <a:gd name="T7" fmla="*/ 6 h 6"/>
                <a:gd name="T8" fmla="*/ 16 w 16"/>
                <a:gd name="T9" fmla="*/ 1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6" y="1"/>
                  </a:moveTo>
                  <a:cubicBezTo>
                    <a:pt x="16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1" y="6"/>
                  </a:cubicBezTo>
                  <a:cubicBezTo>
                    <a:pt x="6" y="4"/>
                    <a:pt x="11" y="3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067"/>
            <p:cNvSpPr/>
            <p:nvPr/>
          </p:nvSpPr>
          <p:spPr bwMode="auto">
            <a:xfrm>
              <a:off x="1794" y="1441"/>
              <a:ext cx="42" cy="43"/>
            </a:xfrm>
            <a:custGeom>
              <a:gdLst>
                <a:gd name="T0" fmla="*/ 0 w 18"/>
                <a:gd name="T1" fmla="*/ 5 h 18"/>
                <a:gd name="T2" fmla="*/ 3 w 18"/>
                <a:gd name="T3" fmla="*/ 10 h 18"/>
                <a:gd name="T4" fmla="*/ 6 w 18"/>
                <a:gd name="T5" fmla="*/ 18 h 18"/>
                <a:gd name="T6" fmla="*/ 13 w 18"/>
                <a:gd name="T7" fmla="*/ 14 h 18"/>
                <a:gd name="T8" fmla="*/ 18 w 18"/>
                <a:gd name="T9" fmla="*/ 12 h 18"/>
                <a:gd name="T10" fmla="*/ 15 w 18"/>
                <a:gd name="T11" fmla="*/ 4 h 18"/>
                <a:gd name="T12" fmla="*/ 13 w 18"/>
                <a:gd name="T13" fmla="*/ 0 h 18"/>
                <a:gd name="T14" fmla="*/ 9 w 18"/>
                <a:gd name="T15" fmla="*/ 0 h 18"/>
                <a:gd name="T16" fmla="*/ 0 w 18"/>
                <a:gd name="T17" fmla="*/ 4 h 18"/>
                <a:gd name="T18" fmla="*/ 0 w 18"/>
                <a:gd name="T19" fmla="*/ 5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0" y="5"/>
                  </a:moveTo>
                  <a:cubicBezTo>
                    <a:pt x="2" y="6"/>
                    <a:pt x="2" y="8"/>
                    <a:pt x="3" y="10"/>
                  </a:cubicBezTo>
                  <a:cubicBezTo>
                    <a:pt x="4" y="13"/>
                    <a:pt x="5" y="15"/>
                    <a:pt x="6" y="18"/>
                  </a:cubicBezTo>
                  <a:cubicBezTo>
                    <a:pt x="8" y="17"/>
                    <a:pt x="11" y="16"/>
                    <a:pt x="13" y="14"/>
                  </a:cubicBezTo>
                  <a:cubicBezTo>
                    <a:pt x="15" y="14"/>
                    <a:pt x="17" y="13"/>
                    <a:pt x="18" y="12"/>
                  </a:cubicBezTo>
                  <a:cubicBezTo>
                    <a:pt x="17" y="9"/>
                    <a:pt x="16" y="7"/>
                    <a:pt x="15" y="4"/>
                  </a:cubicBezTo>
                  <a:cubicBezTo>
                    <a:pt x="15" y="3"/>
                    <a:pt x="14" y="1"/>
                    <a:pt x="1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068"/>
            <p:cNvSpPr/>
            <p:nvPr/>
          </p:nvSpPr>
          <p:spPr bwMode="auto">
            <a:xfrm>
              <a:off x="2051" y="1441"/>
              <a:ext cx="41" cy="14"/>
            </a:xfrm>
            <a:custGeom>
              <a:gdLst>
                <a:gd name="T0" fmla="*/ 14 w 17"/>
                <a:gd name="T1" fmla="*/ 6 h 6"/>
                <a:gd name="T2" fmla="*/ 17 w 17"/>
                <a:gd name="T3" fmla="*/ 0 h 6"/>
                <a:gd name="T4" fmla="*/ 0 w 17"/>
                <a:gd name="T5" fmla="*/ 0 h 6"/>
                <a:gd name="T6" fmla="*/ 0 w 17"/>
                <a:gd name="T7" fmla="*/ 2 h 6"/>
                <a:gd name="T8" fmla="*/ 14 w 17"/>
                <a:gd name="T9" fmla="*/ 6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6">
                  <a:moveTo>
                    <a:pt x="14" y="6"/>
                  </a:moveTo>
                  <a:cubicBezTo>
                    <a:pt x="15" y="4"/>
                    <a:pt x="16" y="2"/>
                    <a:pt x="1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5" y="3"/>
                    <a:pt x="10" y="4"/>
                    <a:pt x="1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069"/>
            <p:cNvSpPr/>
            <p:nvPr/>
          </p:nvSpPr>
          <p:spPr bwMode="auto">
            <a:xfrm>
              <a:off x="2035" y="1441"/>
              <a:ext cx="14" cy="2"/>
            </a:xfrm>
            <a:custGeom>
              <a:gdLst>
                <a:gd name="T0" fmla="*/ 6 w 6"/>
                <a:gd name="T1" fmla="*/ 0 h 1"/>
                <a:gd name="T2" fmla="*/ 0 w 6"/>
                <a:gd name="T3" fmla="*/ 0 h 1"/>
                <a:gd name="T4" fmla="*/ 5 w 6"/>
                <a:gd name="T5" fmla="*/ 1 h 1"/>
                <a:gd name="T6" fmla="*/ 6 w 6"/>
                <a:gd name="T7" fmla="*/ 0 h 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070"/>
            <p:cNvSpPr/>
            <p:nvPr/>
          </p:nvSpPr>
          <p:spPr bwMode="auto">
            <a:xfrm>
              <a:off x="1760" y="1453"/>
              <a:ext cx="45" cy="50"/>
            </a:xfrm>
            <a:custGeom>
              <a:gdLst>
                <a:gd name="T0" fmla="*/ 6 w 19"/>
                <a:gd name="T1" fmla="*/ 21 h 21"/>
                <a:gd name="T2" fmla="*/ 19 w 19"/>
                <a:gd name="T3" fmla="*/ 14 h 21"/>
                <a:gd name="T4" fmla="*/ 16 w 19"/>
                <a:gd name="T5" fmla="*/ 6 h 21"/>
                <a:gd name="T6" fmla="*/ 13 w 19"/>
                <a:gd name="T7" fmla="*/ 0 h 21"/>
                <a:gd name="T8" fmla="*/ 13 w 19"/>
                <a:gd name="T9" fmla="*/ 0 h 21"/>
                <a:gd name="T10" fmla="*/ 7 w 19"/>
                <a:gd name="T11" fmla="*/ 3 h 21"/>
                <a:gd name="T12" fmla="*/ 0 w 19"/>
                <a:gd name="T13" fmla="*/ 7 h 21"/>
                <a:gd name="T14" fmla="*/ 3 w 19"/>
                <a:gd name="T15" fmla="*/ 14 h 21"/>
                <a:gd name="T16" fmla="*/ 6 w 19"/>
                <a:gd name="T17" fmla="*/ 21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1">
                  <a:moveTo>
                    <a:pt x="6" y="21"/>
                  </a:moveTo>
                  <a:cubicBezTo>
                    <a:pt x="10" y="18"/>
                    <a:pt x="14" y="16"/>
                    <a:pt x="19" y="14"/>
                  </a:cubicBezTo>
                  <a:cubicBezTo>
                    <a:pt x="18" y="11"/>
                    <a:pt x="17" y="9"/>
                    <a:pt x="16" y="6"/>
                  </a:cubicBezTo>
                  <a:cubicBezTo>
                    <a:pt x="15" y="4"/>
                    <a:pt x="15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1" y="10"/>
                    <a:pt x="2" y="12"/>
                    <a:pt x="3" y="14"/>
                  </a:cubicBezTo>
                  <a:cubicBezTo>
                    <a:pt x="4" y="17"/>
                    <a:pt x="5" y="19"/>
                    <a:pt x="6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071"/>
            <p:cNvSpPr/>
            <p:nvPr/>
          </p:nvSpPr>
          <p:spPr bwMode="auto">
            <a:xfrm>
              <a:off x="1786" y="2070"/>
              <a:ext cx="95" cy="100"/>
            </a:xfrm>
            <a:custGeom>
              <a:gdLst>
                <a:gd name="T0" fmla="*/ 27 w 40"/>
                <a:gd name="T1" fmla="*/ 35 h 42"/>
                <a:gd name="T2" fmla="*/ 35 w 40"/>
                <a:gd name="T3" fmla="*/ 9 h 42"/>
                <a:gd name="T4" fmla="*/ 22 w 40"/>
                <a:gd name="T5" fmla="*/ 0 h 42"/>
                <a:gd name="T6" fmla="*/ 9 w 40"/>
                <a:gd name="T7" fmla="*/ 5 h 42"/>
                <a:gd name="T8" fmla="*/ 9 w 40"/>
                <a:gd name="T9" fmla="*/ 16 h 42"/>
                <a:gd name="T10" fmla="*/ 22 w 40"/>
                <a:gd name="T11" fmla="*/ 14 h 42"/>
                <a:gd name="T12" fmla="*/ 22 w 40"/>
                <a:gd name="T13" fmla="*/ 14 h 42"/>
                <a:gd name="T14" fmla="*/ 24 w 40"/>
                <a:gd name="T15" fmla="*/ 13 h 42"/>
                <a:gd name="T16" fmla="*/ 20 w 40"/>
                <a:gd name="T17" fmla="*/ 29 h 42"/>
                <a:gd name="T18" fmla="*/ 1 w 40"/>
                <a:gd name="T19" fmla="*/ 28 h 42"/>
                <a:gd name="T20" fmla="*/ 0 w 40"/>
                <a:gd name="T21" fmla="*/ 41 h 42"/>
                <a:gd name="T22" fmla="*/ 27 w 40"/>
                <a:gd name="T23" fmla="*/ 35 h 4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42">
                  <a:moveTo>
                    <a:pt x="27" y="35"/>
                  </a:moveTo>
                  <a:cubicBezTo>
                    <a:pt x="34" y="30"/>
                    <a:pt x="40" y="18"/>
                    <a:pt x="35" y="9"/>
                  </a:cubicBezTo>
                  <a:cubicBezTo>
                    <a:pt x="32" y="4"/>
                    <a:pt x="27" y="1"/>
                    <a:pt x="22" y="0"/>
                  </a:cubicBezTo>
                  <a:cubicBezTo>
                    <a:pt x="17" y="0"/>
                    <a:pt x="12" y="1"/>
                    <a:pt x="9" y="5"/>
                  </a:cubicBezTo>
                  <a:cubicBezTo>
                    <a:pt x="7" y="8"/>
                    <a:pt x="6" y="13"/>
                    <a:pt x="9" y="16"/>
                  </a:cubicBezTo>
                  <a:cubicBezTo>
                    <a:pt x="13" y="21"/>
                    <a:pt x="20" y="20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3" y="13"/>
                    <a:pt x="24" y="13"/>
                  </a:cubicBezTo>
                  <a:cubicBezTo>
                    <a:pt x="28" y="18"/>
                    <a:pt x="25" y="26"/>
                    <a:pt x="20" y="29"/>
                  </a:cubicBezTo>
                  <a:cubicBezTo>
                    <a:pt x="14" y="32"/>
                    <a:pt x="6" y="32"/>
                    <a:pt x="1" y="28"/>
                  </a:cubicBezTo>
                  <a:cubicBezTo>
                    <a:pt x="0" y="32"/>
                    <a:pt x="0" y="37"/>
                    <a:pt x="0" y="41"/>
                  </a:cubicBezTo>
                  <a:cubicBezTo>
                    <a:pt x="9" y="42"/>
                    <a:pt x="19" y="41"/>
                    <a:pt x="27" y="35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072"/>
            <p:cNvSpPr/>
            <p:nvPr/>
          </p:nvSpPr>
          <p:spPr bwMode="auto">
            <a:xfrm>
              <a:off x="1865" y="2495"/>
              <a:ext cx="104" cy="135"/>
            </a:xfrm>
            <a:custGeom>
              <a:gdLst>
                <a:gd name="T0" fmla="*/ 24 w 44"/>
                <a:gd name="T1" fmla="*/ 53 h 57"/>
                <a:gd name="T2" fmla="*/ 39 w 44"/>
                <a:gd name="T3" fmla="*/ 38 h 57"/>
                <a:gd name="T4" fmla="*/ 36 w 44"/>
                <a:gd name="T5" fmla="*/ 9 h 57"/>
                <a:gd name="T6" fmla="*/ 24 w 44"/>
                <a:gd name="T7" fmla="*/ 1 h 57"/>
                <a:gd name="T8" fmla="*/ 9 w 44"/>
                <a:gd name="T9" fmla="*/ 3 h 57"/>
                <a:gd name="T10" fmla="*/ 11 w 44"/>
                <a:gd name="T11" fmla="*/ 29 h 57"/>
                <a:gd name="T12" fmla="*/ 22 w 44"/>
                <a:gd name="T13" fmla="*/ 25 h 57"/>
                <a:gd name="T14" fmla="*/ 18 w 44"/>
                <a:gd name="T15" fmla="*/ 11 h 57"/>
                <a:gd name="T16" fmla="*/ 18 w 44"/>
                <a:gd name="T17" fmla="*/ 11 h 57"/>
                <a:gd name="T18" fmla="*/ 19 w 44"/>
                <a:gd name="T19" fmla="*/ 10 h 57"/>
                <a:gd name="T20" fmla="*/ 31 w 44"/>
                <a:gd name="T21" fmla="*/ 16 h 57"/>
                <a:gd name="T22" fmla="*/ 31 w 44"/>
                <a:gd name="T23" fmla="*/ 32 h 57"/>
                <a:gd name="T24" fmla="*/ 19 w 44"/>
                <a:gd name="T25" fmla="*/ 43 h 57"/>
                <a:gd name="T26" fmla="*/ 1 w 44"/>
                <a:gd name="T27" fmla="*/ 43 h 57"/>
                <a:gd name="T28" fmla="*/ 3 w 44"/>
                <a:gd name="T29" fmla="*/ 55 h 57"/>
                <a:gd name="T30" fmla="*/ 3 w 44"/>
                <a:gd name="T31" fmla="*/ 55 h 57"/>
                <a:gd name="T32" fmla="*/ 24 w 44"/>
                <a:gd name="T33" fmla="*/ 53 h 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57">
                  <a:moveTo>
                    <a:pt x="24" y="53"/>
                  </a:moveTo>
                  <a:cubicBezTo>
                    <a:pt x="30" y="50"/>
                    <a:pt x="36" y="45"/>
                    <a:pt x="39" y="38"/>
                  </a:cubicBezTo>
                  <a:cubicBezTo>
                    <a:pt x="44" y="29"/>
                    <a:pt x="43" y="17"/>
                    <a:pt x="36" y="9"/>
                  </a:cubicBezTo>
                  <a:cubicBezTo>
                    <a:pt x="33" y="5"/>
                    <a:pt x="29" y="1"/>
                    <a:pt x="24" y="1"/>
                  </a:cubicBezTo>
                  <a:cubicBezTo>
                    <a:pt x="19" y="0"/>
                    <a:pt x="13" y="0"/>
                    <a:pt x="9" y="3"/>
                  </a:cubicBezTo>
                  <a:cubicBezTo>
                    <a:pt x="2" y="9"/>
                    <a:pt x="0" y="25"/>
                    <a:pt x="11" y="29"/>
                  </a:cubicBezTo>
                  <a:cubicBezTo>
                    <a:pt x="15" y="30"/>
                    <a:pt x="20" y="29"/>
                    <a:pt x="22" y="25"/>
                  </a:cubicBezTo>
                  <a:cubicBezTo>
                    <a:pt x="25" y="21"/>
                    <a:pt x="24" y="14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24" y="9"/>
                    <a:pt x="29" y="11"/>
                    <a:pt x="31" y="16"/>
                  </a:cubicBezTo>
                  <a:cubicBezTo>
                    <a:pt x="34" y="21"/>
                    <a:pt x="34" y="27"/>
                    <a:pt x="31" y="32"/>
                  </a:cubicBezTo>
                  <a:cubicBezTo>
                    <a:pt x="28" y="37"/>
                    <a:pt x="24" y="41"/>
                    <a:pt x="19" y="43"/>
                  </a:cubicBezTo>
                  <a:cubicBezTo>
                    <a:pt x="13" y="45"/>
                    <a:pt x="7" y="45"/>
                    <a:pt x="1" y="43"/>
                  </a:cubicBezTo>
                  <a:cubicBezTo>
                    <a:pt x="2" y="47"/>
                    <a:pt x="2" y="51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9" y="57"/>
                    <a:pt x="18" y="56"/>
                    <a:pt x="24" y="53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073"/>
            <p:cNvSpPr/>
            <p:nvPr/>
          </p:nvSpPr>
          <p:spPr bwMode="auto">
            <a:xfrm>
              <a:off x="1976" y="2359"/>
              <a:ext cx="12" cy="22"/>
            </a:xfrm>
            <a:custGeom>
              <a:gdLst>
                <a:gd name="T0" fmla="*/ 0 w 5"/>
                <a:gd name="T1" fmla="*/ 0 h 9"/>
                <a:gd name="T2" fmla="*/ 2 w 5"/>
                <a:gd name="T3" fmla="*/ 9 h 9"/>
                <a:gd name="T4" fmla="*/ 5 w 5"/>
                <a:gd name="T5" fmla="*/ 8 h 9"/>
                <a:gd name="T6" fmla="*/ 0 w 5"/>
                <a:gd name="T7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1" y="3"/>
                    <a:pt x="2" y="6"/>
                    <a:pt x="2" y="9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3" y="6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074"/>
            <p:cNvSpPr/>
            <p:nvPr/>
          </p:nvSpPr>
          <p:spPr bwMode="auto">
            <a:xfrm>
              <a:off x="1980" y="2381"/>
              <a:ext cx="43" cy="40"/>
            </a:xfrm>
            <a:custGeom>
              <a:gdLst>
                <a:gd name="T0" fmla="*/ 16 w 18"/>
                <a:gd name="T1" fmla="*/ 8 h 17"/>
                <a:gd name="T2" fmla="*/ 5 w 18"/>
                <a:gd name="T3" fmla="*/ 0 h 17"/>
                <a:gd name="T4" fmla="*/ 0 w 18"/>
                <a:gd name="T5" fmla="*/ 1 h 17"/>
                <a:gd name="T6" fmla="*/ 3 w 18"/>
                <a:gd name="T7" fmla="*/ 17 h 17"/>
                <a:gd name="T8" fmla="*/ 18 w 18"/>
                <a:gd name="T9" fmla="*/ 15 h 17"/>
                <a:gd name="T10" fmla="*/ 16 w 18"/>
                <a:gd name="T11" fmla="*/ 8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7">
                  <a:moveTo>
                    <a:pt x="16" y="8"/>
                  </a:moveTo>
                  <a:cubicBezTo>
                    <a:pt x="12" y="6"/>
                    <a:pt x="8" y="4"/>
                    <a:pt x="5" y="0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1" y="6"/>
                    <a:pt x="2" y="12"/>
                    <a:pt x="3" y="17"/>
                  </a:cubicBezTo>
                  <a:cubicBezTo>
                    <a:pt x="8" y="16"/>
                    <a:pt x="13" y="16"/>
                    <a:pt x="18" y="15"/>
                  </a:cubicBezTo>
                  <a:cubicBezTo>
                    <a:pt x="17" y="12"/>
                    <a:pt x="17" y="10"/>
                    <a:pt x="16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075"/>
            <p:cNvSpPr/>
            <p:nvPr/>
          </p:nvSpPr>
          <p:spPr bwMode="auto">
            <a:xfrm>
              <a:off x="1576" y="1738"/>
              <a:ext cx="35" cy="42"/>
            </a:xfrm>
            <a:custGeom>
              <a:gdLst>
                <a:gd name="T0" fmla="*/ 9 w 15"/>
                <a:gd name="T1" fmla="*/ 2 h 18"/>
                <a:gd name="T2" fmla="*/ 1 w 15"/>
                <a:gd name="T3" fmla="*/ 0 h 18"/>
                <a:gd name="T4" fmla="*/ 0 w 15"/>
                <a:gd name="T5" fmla="*/ 3 h 18"/>
                <a:gd name="T6" fmla="*/ 0 w 15"/>
                <a:gd name="T7" fmla="*/ 3 h 18"/>
                <a:gd name="T8" fmla="*/ 12 w 15"/>
                <a:gd name="T9" fmla="*/ 18 h 18"/>
                <a:gd name="T10" fmla="*/ 12 w 15"/>
                <a:gd name="T11" fmla="*/ 18 h 18"/>
                <a:gd name="T12" fmla="*/ 15 w 15"/>
                <a:gd name="T13" fmla="*/ 3 h 18"/>
                <a:gd name="T14" fmla="*/ 9 w 15"/>
                <a:gd name="T15" fmla="*/ 2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9" y="2"/>
                  </a:moveTo>
                  <a:cubicBezTo>
                    <a:pt x="7" y="1"/>
                    <a:pt x="4" y="0"/>
                    <a:pt x="1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8"/>
                    <a:pt x="8" y="13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3"/>
                    <a:pt x="14" y="8"/>
                    <a:pt x="15" y="3"/>
                  </a:cubicBezTo>
                  <a:cubicBezTo>
                    <a:pt x="13" y="3"/>
                    <a:pt x="11" y="2"/>
                    <a:pt x="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076"/>
            <p:cNvSpPr/>
            <p:nvPr/>
          </p:nvSpPr>
          <p:spPr bwMode="auto">
            <a:xfrm>
              <a:off x="1777" y="2186"/>
              <a:ext cx="130" cy="150"/>
            </a:xfrm>
            <a:custGeom>
              <a:gdLst>
                <a:gd name="T0" fmla="*/ 49 w 55"/>
                <a:gd name="T1" fmla="*/ 44 h 63"/>
                <a:gd name="T2" fmla="*/ 54 w 55"/>
                <a:gd name="T3" fmla="*/ 27 h 63"/>
                <a:gd name="T4" fmla="*/ 48 w 55"/>
                <a:gd name="T5" fmla="*/ 11 h 63"/>
                <a:gd name="T6" fmla="*/ 21 w 55"/>
                <a:gd name="T7" fmla="*/ 2 h 63"/>
                <a:gd name="T8" fmla="*/ 9 w 55"/>
                <a:gd name="T9" fmla="*/ 10 h 63"/>
                <a:gd name="T10" fmla="*/ 4 w 55"/>
                <a:gd name="T11" fmla="*/ 22 h 63"/>
                <a:gd name="T12" fmla="*/ 18 w 55"/>
                <a:gd name="T13" fmla="*/ 37 h 63"/>
                <a:gd name="T14" fmla="*/ 27 w 55"/>
                <a:gd name="T15" fmla="*/ 28 h 63"/>
                <a:gd name="T16" fmla="*/ 19 w 55"/>
                <a:gd name="T17" fmla="*/ 18 h 63"/>
                <a:gd name="T18" fmla="*/ 18 w 55"/>
                <a:gd name="T19" fmla="*/ 17 h 63"/>
                <a:gd name="T20" fmla="*/ 33 w 55"/>
                <a:gd name="T21" fmla="*/ 15 h 63"/>
                <a:gd name="T22" fmla="*/ 39 w 55"/>
                <a:gd name="T23" fmla="*/ 21 h 63"/>
                <a:gd name="T24" fmla="*/ 40 w 55"/>
                <a:gd name="T25" fmla="*/ 31 h 63"/>
                <a:gd name="T26" fmla="*/ 0 w 55"/>
                <a:gd name="T27" fmla="*/ 52 h 63"/>
                <a:gd name="T28" fmla="*/ 0 w 55"/>
                <a:gd name="T29" fmla="*/ 53 h 63"/>
                <a:gd name="T30" fmla="*/ 0 w 55"/>
                <a:gd name="T31" fmla="*/ 53 h 63"/>
                <a:gd name="T32" fmla="*/ 21 w 55"/>
                <a:gd name="T33" fmla="*/ 63 h 63"/>
                <a:gd name="T34" fmla="*/ 49 w 55"/>
                <a:gd name="T35" fmla="*/ 44 h 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62">
                  <a:moveTo>
                    <a:pt x="49" y="44"/>
                  </a:moveTo>
                  <a:cubicBezTo>
                    <a:pt x="52" y="39"/>
                    <a:pt x="55" y="33"/>
                    <a:pt x="54" y="27"/>
                  </a:cubicBezTo>
                  <a:cubicBezTo>
                    <a:pt x="54" y="21"/>
                    <a:pt x="52" y="16"/>
                    <a:pt x="48" y="11"/>
                  </a:cubicBezTo>
                  <a:cubicBezTo>
                    <a:pt x="41" y="3"/>
                    <a:pt x="31" y="0"/>
                    <a:pt x="21" y="2"/>
                  </a:cubicBezTo>
                  <a:cubicBezTo>
                    <a:pt x="16" y="3"/>
                    <a:pt x="12" y="6"/>
                    <a:pt x="9" y="10"/>
                  </a:cubicBezTo>
                  <a:cubicBezTo>
                    <a:pt x="6" y="13"/>
                    <a:pt x="3" y="18"/>
                    <a:pt x="4" y="22"/>
                  </a:cubicBezTo>
                  <a:cubicBezTo>
                    <a:pt x="4" y="29"/>
                    <a:pt x="10" y="38"/>
                    <a:pt x="18" y="37"/>
                  </a:cubicBezTo>
                  <a:cubicBezTo>
                    <a:pt x="22" y="37"/>
                    <a:pt x="27" y="33"/>
                    <a:pt x="27" y="28"/>
                  </a:cubicBezTo>
                  <a:cubicBezTo>
                    <a:pt x="27" y="23"/>
                    <a:pt x="24" y="18"/>
                    <a:pt x="19" y="18"/>
                  </a:cubicBezTo>
                  <a:cubicBezTo>
                    <a:pt x="18" y="18"/>
                    <a:pt x="17" y="18"/>
                    <a:pt x="18" y="17"/>
                  </a:cubicBezTo>
                  <a:cubicBezTo>
                    <a:pt x="20" y="11"/>
                    <a:pt x="28" y="13"/>
                    <a:pt x="33" y="15"/>
                  </a:cubicBezTo>
                  <a:cubicBezTo>
                    <a:pt x="35" y="16"/>
                    <a:pt x="38" y="18"/>
                    <a:pt x="39" y="21"/>
                  </a:cubicBezTo>
                  <a:cubicBezTo>
                    <a:pt x="41" y="24"/>
                    <a:pt x="41" y="28"/>
                    <a:pt x="40" y="31"/>
                  </a:cubicBezTo>
                  <a:cubicBezTo>
                    <a:pt x="37" y="48"/>
                    <a:pt x="15" y="55"/>
                    <a:pt x="0" y="5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8" y="53"/>
                    <a:pt x="15" y="57"/>
                    <a:pt x="21" y="63"/>
                  </a:cubicBezTo>
                  <a:cubicBezTo>
                    <a:pt x="32" y="61"/>
                    <a:pt x="43" y="54"/>
                    <a:pt x="49" y="44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077"/>
            <p:cNvSpPr/>
            <p:nvPr/>
          </p:nvSpPr>
          <p:spPr bwMode="auto">
            <a:xfrm>
              <a:off x="1990" y="2540"/>
              <a:ext cx="38" cy="35"/>
            </a:xfrm>
            <a:custGeom>
              <a:gdLst>
                <a:gd name="T0" fmla="*/ 0 w 16"/>
                <a:gd name="T1" fmla="*/ 14 h 15"/>
                <a:gd name="T2" fmla="*/ 15 w 16"/>
                <a:gd name="T3" fmla="*/ 15 h 15"/>
                <a:gd name="T4" fmla="*/ 16 w 16"/>
                <a:gd name="T5" fmla="*/ 0 h 15"/>
                <a:gd name="T6" fmla="*/ 1 w 16"/>
                <a:gd name="T7" fmla="*/ 0 h 15"/>
                <a:gd name="T8" fmla="*/ 0 w 16"/>
                <a:gd name="T9" fmla="*/ 14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0" y="14"/>
                  </a:moveTo>
                  <a:cubicBezTo>
                    <a:pt x="5" y="15"/>
                    <a:pt x="10" y="14"/>
                    <a:pt x="15" y="15"/>
                  </a:cubicBezTo>
                  <a:cubicBezTo>
                    <a:pt x="15" y="10"/>
                    <a:pt x="16" y="5"/>
                    <a:pt x="16" y="0"/>
                  </a:cubicBezTo>
                  <a:cubicBezTo>
                    <a:pt x="11" y="0"/>
                    <a:pt x="6" y="0"/>
                    <a:pt x="1" y="0"/>
                  </a:cubicBezTo>
                  <a:cubicBezTo>
                    <a:pt x="1" y="4"/>
                    <a:pt x="1" y="9"/>
                    <a:pt x="0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078"/>
            <p:cNvSpPr/>
            <p:nvPr/>
          </p:nvSpPr>
          <p:spPr bwMode="auto">
            <a:xfrm>
              <a:off x="1985" y="2575"/>
              <a:ext cx="40" cy="38"/>
            </a:xfrm>
            <a:custGeom>
              <a:gdLst>
                <a:gd name="T0" fmla="*/ 15 w 17"/>
                <a:gd name="T1" fmla="*/ 16 h 16"/>
                <a:gd name="T2" fmla="*/ 17 w 17"/>
                <a:gd name="T3" fmla="*/ 3 h 16"/>
                <a:gd name="T4" fmla="*/ 17 w 17"/>
                <a:gd name="T5" fmla="*/ 1 h 16"/>
                <a:gd name="T6" fmla="*/ 2 w 17"/>
                <a:gd name="T7" fmla="*/ 0 h 16"/>
                <a:gd name="T8" fmla="*/ 1 w 17"/>
                <a:gd name="T9" fmla="*/ 8 h 16"/>
                <a:gd name="T10" fmla="*/ 0 w 17"/>
                <a:gd name="T11" fmla="*/ 14 h 16"/>
                <a:gd name="T12" fmla="*/ 7 w 17"/>
                <a:gd name="T13" fmla="*/ 15 h 16"/>
                <a:gd name="T14" fmla="*/ 15 w 17"/>
                <a:gd name="T15" fmla="*/ 16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15" y="16"/>
                  </a:moveTo>
                  <a:cubicBezTo>
                    <a:pt x="16" y="12"/>
                    <a:pt x="16" y="7"/>
                    <a:pt x="17" y="3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2" y="1"/>
                    <a:pt x="7" y="1"/>
                    <a:pt x="2" y="0"/>
                  </a:cubicBezTo>
                  <a:cubicBezTo>
                    <a:pt x="1" y="3"/>
                    <a:pt x="1" y="5"/>
                    <a:pt x="1" y="8"/>
                  </a:cubicBezTo>
                  <a:cubicBezTo>
                    <a:pt x="0" y="10"/>
                    <a:pt x="0" y="12"/>
                    <a:pt x="0" y="14"/>
                  </a:cubicBezTo>
                  <a:cubicBezTo>
                    <a:pt x="2" y="14"/>
                    <a:pt x="5" y="14"/>
                    <a:pt x="7" y="15"/>
                  </a:cubicBezTo>
                  <a:cubicBezTo>
                    <a:pt x="10" y="15"/>
                    <a:pt x="12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079"/>
            <p:cNvSpPr/>
            <p:nvPr/>
          </p:nvSpPr>
          <p:spPr bwMode="auto">
            <a:xfrm>
              <a:off x="1976" y="2611"/>
              <a:ext cx="45" cy="40"/>
            </a:xfrm>
            <a:custGeom>
              <a:gdLst>
                <a:gd name="T0" fmla="*/ 19 w 19"/>
                <a:gd name="T1" fmla="*/ 3 h 17"/>
                <a:gd name="T2" fmla="*/ 12 w 19"/>
                <a:gd name="T3" fmla="*/ 2 h 17"/>
                <a:gd name="T4" fmla="*/ 3 w 19"/>
                <a:gd name="T5" fmla="*/ 0 h 17"/>
                <a:gd name="T6" fmla="*/ 0 w 19"/>
                <a:gd name="T7" fmla="*/ 13 h 17"/>
                <a:gd name="T8" fmla="*/ 16 w 19"/>
                <a:gd name="T9" fmla="*/ 17 h 17"/>
                <a:gd name="T10" fmla="*/ 19 w 19"/>
                <a:gd name="T11" fmla="*/ 3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7">
                  <a:moveTo>
                    <a:pt x="19" y="3"/>
                  </a:moveTo>
                  <a:cubicBezTo>
                    <a:pt x="16" y="3"/>
                    <a:pt x="14" y="2"/>
                    <a:pt x="12" y="2"/>
                  </a:cubicBezTo>
                  <a:cubicBezTo>
                    <a:pt x="9" y="1"/>
                    <a:pt x="6" y="1"/>
                    <a:pt x="3" y="0"/>
                  </a:cubicBezTo>
                  <a:cubicBezTo>
                    <a:pt x="2" y="5"/>
                    <a:pt x="1" y="9"/>
                    <a:pt x="0" y="13"/>
                  </a:cubicBezTo>
                  <a:cubicBezTo>
                    <a:pt x="5" y="14"/>
                    <a:pt x="10" y="16"/>
                    <a:pt x="16" y="17"/>
                  </a:cubicBezTo>
                  <a:cubicBezTo>
                    <a:pt x="17" y="12"/>
                    <a:pt x="18" y="7"/>
                    <a:pt x="1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080"/>
            <p:cNvSpPr/>
            <p:nvPr/>
          </p:nvSpPr>
          <p:spPr bwMode="auto">
            <a:xfrm>
              <a:off x="1964" y="2647"/>
              <a:ext cx="47" cy="45"/>
            </a:xfrm>
            <a:custGeom>
              <a:gdLst>
                <a:gd name="T0" fmla="*/ 18 w 20"/>
                <a:gd name="T1" fmla="*/ 12 h 19"/>
                <a:gd name="T2" fmla="*/ 20 w 20"/>
                <a:gd name="T3" fmla="*/ 4 h 19"/>
                <a:gd name="T4" fmla="*/ 5 w 20"/>
                <a:gd name="T5" fmla="*/ 0 h 19"/>
                <a:gd name="T6" fmla="*/ 0 w 20"/>
                <a:gd name="T7" fmla="*/ 14 h 19"/>
                <a:gd name="T8" fmla="*/ 15 w 20"/>
                <a:gd name="T9" fmla="*/ 19 h 19"/>
                <a:gd name="T10" fmla="*/ 18 w 20"/>
                <a:gd name="T11" fmla="*/ 12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9">
                  <a:moveTo>
                    <a:pt x="18" y="12"/>
                  </a:moveTo>
                  <a:cubicBezTo>
                    <a:pt x="19" y="9"/>
                    <a:pt x="19" y="7"/>
                    <a:pt x="20" y="4"/>
                  </a:cubicBezTo>
                  <a:cubicBezTo>
                    <a:pt x="15" y="3"/>
                    <a:pt x="10" y="1"/>
                    <a:pt x="5" y="0"/>
                  </a:cubicBezTo>
                  <a:cubicBezTo>
                    <a:pt x="3" y="4"/>
                    <a:pt x="2" y="9"/>
                    <a:pt x="0" y="14"/>
                  </a:cubicBezTo>
                  <a:cubicBezTo>
                    <a:pt x="6" y="15"/>
                    <a:pt x="10" y="18"/>
                    <a:pt x="15" y="19"/>
                  </a:cubicBezTo>
                  <a:cubicBezTo>
                    <a:pt x="16" y="16"/>
                    <a:pt x="17" y="14"/>
                    <a:pt x="1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081"/>
            <p:cNvSpPr/>
            <p:nvPr/>
          </p:nvSpPr>
          <p:spPr bwMode="auto">
            <a:xfrm>
              <a:off x="1836" y="2326"/>
              <a:ext cx="126" cy="157"/>
            </a:xfrm>
            <a:custGeom>
              <a:gdLst>
                <a:gd name="T0" fmla="*/ 17 w 53"/>
                <a:gd name="T1" fmla="*/ 65 h 66"/>
                <a:gd name="T2" fmla="*/ 29 w 53"/>
                <a:gd name="T3" fmla="*/ 61 h 66"/>
                <a:gd name="T4" fmla="*/ 48 w 53"/>
                <a:gd name="T5" fmla="*/ 45 h 66"/>
                <a:gd name="T6" fmla="*/ 45 w 53"/>
                <a:gd name="T7" fmla="*/ 12 h 66"/>
                <a:gd name="T8" fmla="*/ 18 w 53"/>
                <a:gd name="T9" fmla="*/ 5 h 66"/>
                <a:gd name="T10" fmla="*/ 9 w 53"/>
                <a:gd name="T11" fmla="*/ 17 h 66"/>
                <a:gd name="T12" fmla="*/ 15 w 53"/>
                <a:gd name="T13" fmla="*/ 29 h 66"/>
                <a:gd name="T14" fmla="*/ 28 w 53"/>
                <a:gd name="T15" fmla="*/ 26 h 66"/>
                <a:gd name="T16" fmla="*/ 27 w 53"/>
                <a:gd name="T17" fmla="*/ 15 h 66"/>
                <a:gd name="T18" fmla="*/ 27 w 53"/>
                <a:gd name="T19" fmla="*/ 14 h 66"/>
                <a:gd name="T20" fmla="*/ 28 w 53"/>
                <a:gd name="T21" fmla="*/ 13 h 66"/>
                <a:gd name="T22" fmla="*/ 39 w 53"/>
                <a:gd name="T23" fmla="*/ 22 h 66"/>
                <a:gd name="T24" fmla="*/ 35 w 53"/>
                <a:gd name="T25" fmla="*/ 39 h 66"/>
                <a:gd name="T26" fmla="*/ 18 w 53"/>
                <a:gd name="T27" fmla="*/ 51 h 66"/>
                <a:gd name="T28" fmla="*/ 7 w 53"/>
                <a:gd name="T29" fmla="*/ 52 h 66"/>
                <a:gd name="T30" fmla="*/ 0 w 53"/>
                <a:gd name="T31" fmla="*/ 50 h 66"/>
                <a:gd name="T32" fmla="*/ 5 w 53"/>
                <a:gd name="T33" fmla="*/ 66 h 66"/>
                <a:gd name="T34" fmla="*/ 17 w 53"/>
                <a:gd name="T35" fmla="*/ 65 h 6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" h="66">
                  <a:moveTo>
                    <a:pt x="17" y="65"/>
                  </a:moveTo>
                  <a:cubicBezTo>
                    <a:pt x="21" y="64"/>
                    <a:pt x="25" y="63"/>
                    <a:pt x="29" y="61"/>
                  </a:cubicBezTo>
                  <a:cubicBezTo>
                    <a:pt x="36" y="58"/>
                    <a:pt x="44" y="52"/>
                    <a:pt x="48" y="45"/>
                  </a:cubicBezTo>
                  <a:cubicBezTo>
                    <a:pt x="53" y="35"/>
                    <a:pt x="52" y="21"/>
                    <a:pt x="45" y="12"/>
                  </a:cubicBezTo>
                  <a:cubicBezTo>
                    <a:pt x="39" y="4"/>
                    <a:pt x="27" y="0"/>
                    <a:pt x="18" y="5"/>
                  </a:cubicBezTo>
                  <a:cubicBezTo>
                    <a:pt x="14" y="7"/>
                    <a:pt x="10" y="12"/>
                    <a:pt x="9" y="17"/>
                  </a:cubicBezTo>
                  <a:cubicBezTo>
                    <a:pt x="8" y="22"/>
                    <a:pt x="10" y="27"/>
                    <a:pt x="15" y="29"/>
                  </a:cubicBezTo>
                  <a:cubicBezTo>
                    <a:pt x="19" y="30"/>
                    <a:pt x="25" y="30"/>
                    <a:pt x="28" y="26"/>
                  </a:cubicBezTo>
                  <a:cubicBezTo>
                    <a:pt x="31" y="23"/>
                    <a:pt x="31" y="18"/>
                    <a:pt x="27" y="15"/>
                  </a:cubicBezTo>
                  <a:cubicBezTo>
                    <a:pt x="27" y="15"/>
                    <a:pt x="27" y="15"/>
                    <a:pt x="27" y="14"/>
                  </a:cubicBezTo>
                  <a:cubicBezTo>
                    <a:pt x="27" y="14"/>
                    <a:pt x="27" y="13"/>
                    <a:pt x="28" y="13"/>
                  </a:cubicBezTo>
                  <a:cubicBezTo>
                    <a:pt x="33" y="13"/>
                    <a:pt x="37" y="17"/>
                    <a:pt x="39" y="22"/>
                  </a:cubicBezTo>
                  <a:cubicBezTo>
                    <a:pt x="40" y="28"/>
                    <a:pt x="39" y="34"/>
                    <a:pt x="35" y="39"/>
                  </a:cubicBezTo>
                  <a:cubicBezTo>
                    <a:pt x="31" y="45"/>
                    <a:pt x="25" y="50"/>
                    <a:pt x="18" y="51"/>
                  </a:cubicBezTo>
                  <a:cubicBezTo>
                    <a:pt x="14" y="52"/>
                    <a:pt x="11" y="52"/>
                    <a:pt x="7" y="52"/>
                  </a:cubicBezTo>
                  <a:cubicBezTo>
                    <a:pt x="4" y="51"/>
                    <a:pt x="2" y="51"/>
                    <a:pt x="0" y="50"/>
                  </a:cubicBezTo>
                  <a:cubicBezTo>
                    <a:pt x="2" y="55"/>
                    <a:pt x="3" y="61"/>
                    <a:pt x="5" y="66"/>
                  </a:cubicBezTo>
                  <a:cubicBezTo>
                    <a:pt x="9" y="66"/>
                    <a:pt x="13" y="66"/>
                    <a:pt x="17" y="65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082"/>
            <p:cNvSpPr/>
            <p:nvPr/>
          </p:nvSpPr>
          <p:spPr bwMode="auto">
            <a:xfrm>
              <a:off x="2103" y="1600"/>
              <a:ext cx="34" cy="59"/>
            </a:xfrm>
            <a:custGeom>
              <a:gdLst>
                <a:gd name="T0" fmla="*/ 3 w 14"/>
                <a:gd name="T1" fmla="*/ 20 h 25"/>
                <a:gd name="T2" fmla="*/ 10 w 14"/>
                <a:gd name="T3" fmla="*/ 25 h 25"/>
                <a:gd name="T4" fmla="*/ 13 w 14"/>
                <a:gd name="T5" fmla="*/ 21 h 25"/>
                <a:gd name="T6" fmla="*/ 10 w 14"/>
                <a:gd name="T7" fmla="*/ 7 h 25"/>
                <a:gd name="T8" fmla="*/ 7 w 14"/>
                <a:gd name="T9" fmla="*/ 0 h 25"/>
                <a:gd name="T10" fmla="*/ 3 w 14"/>
                <a:gd name="T11" fmla="*/ 20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5">
                  <a:moveTo>
                    <a:pt x="3" y="20"/>
                  </a:moveTo>
                  <a:cubicBezTo>
                    <a:pt x="4" y="23"/>
                    <a:pt x="6" y="25"/>
                    <a:pt x="10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17"/>
                    <a:pt x="12" y="11"/>
                    <a:pt x="10" y="7"/>
                  </a:cubicBezTo>
                  <a:cubicBezTo>
                    <a:pt x="9" y="5"/>
                    <a:pt x="8" y="2"/>
                    <a:pt x="7" y="0"/>
                  </a:cubicBezTo>
                  <a:cubicBezTo>
                    <a:pt x="5" y="6"/>
                    <a:pt x="0" y="13"/>
                    <a:pt x="3" y="20"/>
                  </a:cubicBezTo>
                  <a:close/>
                </a:path>
              </a:pathLst>
            </a:custGeom>
            <a:solidFill>
              <a:srgbClr val="440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083"/>
            <p:cNvSpPr/>
            <p:nvPr/>
          </p:nvSpPr>
          <p:spPr bwMode="auto">
            <a:xfrm>
              <a:off x="2122" y="1593"/>
              <a:ext cx="119" cy="97"/>
            </a:xfrm>
            <a:custGeom>
              <a:gdLst>
                <a:gd name="T0" fmla="*/ 11 w 50"/>
                <a:gd name="T1" fmla="*/ 14 h 41"/>
                <a:gd name="T2" fmla="*/ 20 w 50"/>
                <a:gd name="T3" fmla="*/ 26 h 41"/>
                <a:gd name="T4" fmla="*/ 30 w 50"/>
                <a:gd name="T5" fmla="*/ 36 h 41"/>
                <a:gd name="T6" fmla="*/ 43 w 50"/>
                <a:gd name="T7" fmla="*/ 36 h 41"/>
                <a:gd name="T8" fmla="*/ 34 w 50"/>
                <a:gd name="T9" fmla="*/ 12 h 41"/>
                <a:gd name="T10" fmla="*/ 0 w 50"/>
                <a:gd name="T11" fmla="*/ 0 h 41"/>
                <a:gd name="T12" fmla="*/ 11 w 50"/>
                <a:gd name="T13" fmla="*/ 14 h 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41">
                  <a:moveTo>
                    <a:pt x="11" y="14"/>
                  </a:moveTo>
                  <a:cubicBezTo>
                    <a:pt x="14" y="18"/>
                    <a:pt x="17" y="22"/>
                    <a:pt x="20" y="26"/>
                  </a:cubicBezTo>
                  <a:cubicBezTo>
                    <a:pt x="23" y="30"/>
                    <a:pt x="26" y="34"/>
                    <a:pt x="30" y="36"/>
                  </a:cubicBezTo>
                  <a:cubicBezTo>
                    <a:pt x="34" y="39"/>
                    <a:pt x="40" y="41"/>
                    <a:pt x="43" y="36"/>
                  </a:cubicBezTo>
                  <a:cubicBezTo>
                    <a:pt x="50" y="28"/>
                    <a:pt x="41" y="16"/>
                    <a:pt x="34" y="12"/>
                  </a:cubicBezTo>
                  <a:cubicBezTo>
                    <a:pt x="24" y="5"/>
                    <a:pt x="12" y="3"/>
                    <a:pt x="0" y="0"/>
                  </a:cubicBezTo>
                  <a:cubicBezTo>
                    <a:pt x="4" y="4"/>
                    <a:pt x="8" y="9"/>
                    <a:pt x="11" y="14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084"/>
            <p:cNvSpPr/>
            <p:nvPr/>
          </p:nvSpPr>
          <p:spPr bwMode="auto">
            <a:xfrm>
              <a:off x="1706" y="1510"/>
              <a:ext cx="265" cy="216"/>
            </a:xfrm>
            <a:custGeom>
              <a:gdLst>
                <a:gd name="T0" fmla="*/ 12 w 112"/>
                <a:gd name="T1" fmla="*/ 75 h 91"/>
                <a:gd name="T2" fmla="*/ 15 w 112"/>
                <a:gd name="T3" fmla="*/ 74 h 91"/>
                <a:gd name="T4" fmla="*/ 41 w 112"/>
                <a:gd name="T5" fmla="*/ 22 h 91"/>
                <a:gd name="T6" fmla="*/ 66 w 112"/>
                <a:gd name="T7" fmla="*/ 14 h 91"/>
                <a:gd name="T8" fmla="*/ 92 w 112"/>
                <a:gd name="T9" fmla="*/ 28 h 91"/>
                <a:gd name="T10" fmla="*/ 97 w 112"/>
                <a:gd name="T11" fmla="*/ 54 h 91"/>
                <a:gd name="T12" fmla="*/ 78 w 112"/>
                <a:gd name="T13" fmla="*/ 71 h 91"/>
                <a:gd name="T14" fmla="*/ 59 w 112"/>
                <a:gd name="T15" fmla="*/ 56 h 91"/>
                <a:gd name="T16" fmla="*/ 69 w 112"/>
                <a:gd name="T17" fmla="*/ 41 h 91"/>
                <a:gd name="T18" fmla="*/ 70 w 112"/>
                <a:gd name="T19" fmla="*/ 42 h 91"/>
                <a:gd name="T20" fmla="*/ 70 w 112"/>
                <a:gd name="T21" fmla="*/ 42 h 91"/>
                <a:gd name="T22" fmla="*/ 70 w 112"/>
                <a:gd name="T23" fmla="*/ 42 h 91"/>
                <a:gd name="T24" fmla="*/ 70 w 112"/>
                <a:gd name="T25" fmla="*/ 42 h 91"/>
                <a:gd name="T26" fmla="*/ 69 w 112"/>
                <a:gd name="T27" fmla="*/ 42 h 91"/>
                <a:gd name="T28" fmla="*/ 74 w 112"/>
                <a:gd name="T29" fmla="*/ 56 h 91"/>
                <a:gd name="T30" fmla="*/ 86 w 112"/>
                <a:gd name="T31" fmla="*/ 53 h 91"/>
                <a:gd name="T32" fmla="*/ 86 w 112"/>
                <a:gd name="T33" fmla="*/ 37 h 91"/>
                <a:gd name="T34" fmla="*/ 57 w 112"/>
                <a:gd name="T35" fmla="*/ 31 h 91"/>
                <a:gd name="T36" fmla="*/ 53 w 112"/>
                <a:gd name="T37" fmla="*/ 76 h 91"/>
                <a:gd name="T38" fmla="*/ 106 w 112"/>
                <a:gd name="T39" fmla="*/ 68 h 91"/>
                <a:gd name="T40" fmla="*/ 109 w 112"/>
                <a:gd name="T41" fmla="*/ 34 h 91"/>
                <a:gd name="T42" fmla="*/ 91 w 112"/>
                <a:gd name="T43" fmla="*/ 9 h 91"/>
                <a:gd name="T44" fmla="*/ 58 w 112"/>
                <a:gd name="T45" fmla="*/ 1 h 91"/>
                <a:gd name="T46" fmla="*/ 27 w 112"/>
                <a:gd name="T47" fmla="*/ 15 h 91"/>
                <a:gd name="T48" fmla="*/ 2 w 112"/>
                <a:gd name="T49" fmla="*/ 76 h 91"/>
                <a:gd name="T50" fmla="*/ 12 w 112"/>
                <a:gd name="T51" fmla="*/ 75 h 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2" h="91">
                  <a:moveTo>
                    <a:pt x="12" y="75"/>
                  </a:moveTo>
                  <a:cubicBezTo>
                    <a:pt x="13" y="74"/>
                    <a:pt x="14" y="74"/>
                    <a:pt x="15" y="74"/>
                  </a:cubicBezTo>
                  <a:cubicBezTo>
                    <a:pt x="15" y="54"/>
                    <a:pt x="24" y="33"/>
                    <a:pt x="41" y="22"/>
                  </a:cubicBezTo>
                  <a:cubicBezTo>
                    <a:pt x="48" y="17"/>
                    <a:pt x="57" y="13"/>
                    <a:pt x="66" y="14"/>
                  </a:cubicBezTo>
                  <a:cubicBezTo>
                    <a:pt x="76" y="15"/>
                    <a:pt x="86" y="19"/>
                    <a:pt x="92" y="28"/>
                  </a:cubicBezTo>
                  <a:cubicBezTo>
                    <a:pt x="98" y="35"/>
                    <a:pt x="101" y="45"/>
                    <a:pt x="97" y="54"/>
                  </a:cubicBezTo>
                  <a:cubicBezTo>
                    <a:pt x="94" y="63"/>
                    <a:pt x="88" y="71"/>
                    <a:pt x="78" y="71"/>
                  </a:cubicBezTo>
                  <a:cubicBezTo>
                    <a:pt x="69" y="72"/>
                    <a:pt x="60" y="65"/>
                    <a:pt x="59" y="56"/>
                  </a:cubicBezTo>
                  <a:cubicBezTo>
                    <a:pt x="59" y="50"/>
                    <a:pt x="61" y="40"/>
                    <a:pt x="69" y="41"/>
                  </a:cubicBezTo>
                  <a:cubicBezTo>
                    <a:pt x="69" y="41"/>
                    <a:pt x="70" y="41"/>
                    <a:pt x="70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0" y="42"/>
                    <a:pt x="70" y="42"/>
                    <a:pt x="69" y="42"/>
                  </a:cubicBezTo>
                  <a:cubicBezTo>
                    <a:pt x="66" y="47"/>
                    <a:pt x="69" y="55"/>
                    <a:pt x="74" y="56"/>
                  </a:cubicBezTo>
                  <a:cubicBezTo>
                    <a:pt x="78" y="58"/>
                    <a:pt x="83" y="57"/>
                    <a:pt x="86" y="53"/>
                  </a:cubicBezTo>
                  <a:cubicBezTo>
                    <a:pt x="89" y="48"/>
                    <a:pt x="89" y="42"/>
                    <a:pt x="86" y="37"/>
                  </a:cubicBezTo>
                  <a:cubicBezTo>
                    <a:pt x="80" y="28"/>
                    <a:pt x="66" y="25"/>
                    <a:pt x="57" y="31"/>
                  </a:cubicBezTo>
                  <a:cubicBezTo>
                    <a:pt x="42" y="41"/>
                    <a:pt x="41" y="63"/>
                    <a:pt x="53" y="76"/>
                  </a:cubicBezTo>
                  <a:cubicBezTo>
                    <a:pt x="68" y="91"/>
                    <a:pt x="96" y="86"/>
                    <a:pt x="106" y="68"/>
                  </a:cubicBezTo>
                  <a:cubicBezTo>
                    <a:pt x="112" y="58"/>
                    <a:pt x="112" y="45"/>
                    <a:pt x="109" y="34"/>
                  </a:cubicBezTo>
                  <a:cubicBezTo>
                    <a:pt x="106" y="23"/>
                    <a:pt x="100" y="14"/>
                    <a:pt x="91" y="9"/>
                  </a:cubicBezTo>
                  <a:cubicBezTo>
                    <a:pt x="82" y="2"/>
                    <a:pt x="70" y="0"/>
                    <a:pt x="58" y="1"/>
                  </a:cubicBezTo>
                  <a:cubicBezTo>
                    <a:pt x="47" y="2"/>
                    <a:pt x="36" y="8"/>
                    <a:pt x="27" y="15"/>
                  </a:cubicBezTo>
                  <a:cubicBezTo>
                    <a:pt x="9" y="30"/>
                    <a:pt x="0" y="53"/>
                    <a:pt x="2" y="76"/>
                  </a:cubicBezTo>
                  <a:cubicBezTo>
                    <a:pt x="5" y="75"/>
                    <a:pt x="9" y="75"/>
                    <a:pt x="12" y="75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085"/>
            <p:cNvSpPr/>
            <p:nvPr/>
          </p:nvSpPr>
          <p:spPr bwMode="auto">
            <a:xfrm>
              <a:off x="2127" y="1548"/>
              <a:ext cx="55" cy="38"/>
            </a:xfrm>
            <a:custGeom>
              <a:gdLst>
                <a:gd name="T0" fmla="*/ 22 w 23"/>
                <a:gd name="T1" fmla="*/ 7 h 16"/>
                <a:gd name="T2" fmla="*/ 19 w 23"/>
                <a:gd name="T3" fmla="*/ 0 h 16"/>
                <a:gd name="T4" fmla="*/ 11 w 23"/>
                <a:gd name="T5" fmla="*/ 3 h 16"/>
                <a:gd name="T6" fmla="*/ 5 w 23"/>
                <a:gd name="T7" fmla="*/ 9 h 16"/>
                <a:gd name="T8" fmla="*/ 0 w 23"/>
                <a:gd name="T9" fmla="*/ 16 h 16"/>
                <a:gd name="T10" fmla="*/ 10 w 23"/>
                <a:gd name="T11" fmla="*/ 14 h 16"/>
                <a:gd name="T12" fmla="*/ 22 w 23"/>
                <a:gd name="T13" fmla="*/ 7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6">
                  <a:moveTo>
                    <a:pt x="22" y="7"/>
                  </a:moveTo>
                  <a:cubicBezTo>
                    <a:pt x="23" y="5"/>
                    <a:pt x="22" y="1"/>
                    <a:pt x="19" y="0"/>
                  </a:cubicBezTo>
                  <a:cubicBezTo>
                    <a:pt x="16" y="0"/>
                    <a:pt x="13" y="1"/>
                    <a:pt x="11" y="3"/>
                  </a:cubicBezTo>
                  <a:cubicBezTo>
                    <a:pt x="8" y="5"/>
                    <a:pt x="6" y="7"/>
                    <a:pt x="5" y="9"/>
                  </a:cubicBezTo>
                  <a:cubicBezTo>
                    <a:pt x="3" y="12"/>
                    <a:pt x="2" y="14"/>
                    <a:pt x="0" y="16"/>
                  </a:cubicBezTo>
                  <a:cubicBezTo>
                    <a:pt x="4" y="15"/>
                    <a:pt x="7" y="15"/>
                    <a:pt x="10" y="14"/>
                  </a:cubicBezTo>
                  <a:cubicBezTo>
                    <a:pt x="14" y="13"/>
                    <a:pt x="21" y="11"/>
                    <a:pt x="22" y="7"/>
                  </a:cubicBezTo>
                  <a:close/>
                </a:path>
              </a:pathLst>
            </a:custGeom>
            <a:solidFill>
              <a:srgbClr val="440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86"/>
            <p:cNvSpPr/>
            <p:nvPr/>
          </p:nvSpPr>
          <p:spPr bwMode="auto">
            <a:xfrm>
              <a:off x="1652" y="1688"/>
              <a:ext cx="201" cy="258"/>
            </a:xfrm>
            <a:custGeom>
              <a:gdLst>
                <a:gd name="T0" fmla="*/ 59 w 85"/>
                <a:gd name="T1" fmla="*/ 98 h 109"/>
                <a:gd name="T2" fmla="*/ 84 w 85"/>
                <a:gd name="T3" fmla="*/ 50 h 109"/>
                <a:gd name="T4" fmla="*/ 78 w 85"/>
                <a:gd name="T5" fmla="*/ 24 h 109"/>
                <a:gd name="T6" fmla="*/ 54 w 85"/>
                <a:gd name="T7" fmla="*/ 5 h 109"/>
                <a:gd name="T8" fmla="*/ 24 w 85"/>
                <a:gd name="T9" fmla="*/ 4 h 109"/>
                <a:gd name="T10" fmla="*/ 3 w 85"/>
                <a:gd name="T11" fmla="*/ 25 h 109"/>
                <a:gd name="T12" fmla="*/ 7 w 85"/>
                <a:gd name="T13" fmla="*/ 55 h 109"/>
                <a:gd name="T14" fmla="*/ 33 w 85"/>
                <a:gd name="T15" fmla="*/ 68 h 109"/>
                <a:gd name="T16" fmla="*/ 53 w 85"/>
                <a:gd name="T17" fmla="*/ 52 h 109"/>
                <a:gd name="T18" fmla="*/ 46 w 85"/>
                <a:gd name="T19" fmla="*/ 30 h 109"/>
                <a:gd name="T20" fmla="*/ 27 w 85"/>
                <a:gd name="T21" fmla="*/ 32 h 109"/>
                <a:gd name="T22" fmla="*/ 24 w 85"/>
                <a:gd name="T23" fmla="*/ 45 h 109"/>
                <a:gd name="T24" fmla="*/ 36 w 85"/>
                <a:gd name="T25" fmla="*/ 50 h 109"/>
                <a:gd name="T26" fmla="*/ 37 w 85"/>
                <a:gd name="T27" fmla="*/ 51 h 109"/>
                <a:gd name="T28" fmla="*/ 32 w 85"/>
                <a:gd name="T29" fmla="*/ 58 h 109"/>
                <a:gd name="T30" fmla="*/ 22 w 85"/>
                <a:gd name="T31" fmla="*/ 56 h 109"/>
                <a:gd name="T32" fmla="*/ 13 w 85"/>
                <a:gd name="T33" fmla="*/ 39 h 109"/>
                <a:gd name="T34" fmla="*/ 19 w 85"/>
                <a:gd name="T35" fmla="*/ 21 h 109"/>
                <a:gd name="T36" fmla="*/ 36 w 85"/>
                <a:gd name="T37" fmla="*/ 13 h 109"/>
                <a:gd name="T38" fmla="*/ 60 w 85"/>
                <a:gd name="T39" fmla="*/ 26 h 109"/>
                <a:gd name="T40" fmla="*/ 66 w 85"/>
                <a:gd name="T41" fmla="*/ 55 h 109"/>
                <a:gd name="T42" fmla="*/ 25 w 85"/>
                <a:gd name="T43" fmla="*/ 94 h 109"/>
                <a:gd name="T44" fmla="*/ 35 w 85"/>
                <a:gd name="T45" fmla="*/ 109 h 109"/>
                <a:gd name="T46" fmla="*/ 49 w 85"/>
                <a:gd name="T47" fmla="*/ 104 h 109"/>
                <a:gd name="T48" fmla="*/ 59 w 85"/>
                <a:gd name="T49" fmla="*/ 98 h 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5" h="109">
                  <a:moveTo>
                    <a:pt x="59" y="98"/>
                  </a:moveTo>
                  <a:cubicBezTo>
                    <a:pt x="73" y="86"/>
                    <a:pt x="83" y="69"/>
                    <a:pt x="84" y="50"/>
                  </a:cubicBezTo>
                  <a:cubicBezTo>
                    <a:pt x="85" y="41"/>
                    <a:pt x="83" y="32"/>
                    <a:pt x="78" y="24"/>
                  </a:cubicBezTo>
                  <a:cubicBezTo>
                    <a:pt x="72" y="15"/>
                    <a:pt x="64" y="8"/>
                    <a:pt x="54" y="5"/>
                  </a:cubicBezTo>
                  <a:cubicBezTo>
                    <a:pt x="45" y="1"/>
                    <a:pt x="33" y="0"/>
                    <a:pt x="24" y="4"/>
                  </a:cubicBezTo>
                  <a:cubicBezTo>
                    <a:pt x="14" y="7"/>
                    <a:pt x="6" y="15"/>
                    <a:pt x="3" y="25"/>
                  </a:cubicBezTo>
                  <a:cubicBezTo>
                    <a:pt x="0" y="35"/>
                    <a:pt x="1" y="46"/>
                    <a:pt x="7" y="55"/>
                  </a:cubicBezTo>
                  <a:cubicBezTo>
                    <a:pt x="13" y="63"/>
                    <a:pt x="22" y="69"/>
                    <a:pt x="33" y="68"/>
                  </a:cubicBezTo>
                  <a:cubicBezTo>
                    <a:pt x="42" y="67"/>
                    <a:pt x="50" y="60"/>
                    <a:pt x="53" y="52"/>
                  </a:cubicBezTo>
                  <a:cubicBezTo>
                    <a:pt x="56" y="44"/>
                    <a:pt x="54" y="35"/>
                    <a:pt x="46" y="30"/>
                  </a:cubicBezTo>
                  <a:cubicBezTo>
                    <a:pt x="41" y="27"/>
                    <a:pt x="32" y="26"/>
                    <a:pt x="27" y="32"/>
                  </a:cubicBezTo>
                  <a:cubicBezTo>
                    <a:pt x="24" y="36"/>
                    <a:pt x="23" y="40"/>
                    <a:pt x="24" y="45"/>
                  </a:cubicBezTo>
                  <a:cubicBezTo>
                    <a:pt x="26" y="50"/>
                    <a:pt x="31" y="52"/>
                    <a:pt x="36" y="50"/>
                  </a:cubicBezTo>
                  <a:cubicBezTo>
                    <a:pt x="36" y="50"/>
                    <a:pt x="37" y="50"/>
                    <a:pt x="37" y="51"/>
                  </a:cubicBezTo>
                  <a:cubicBezTo>
                    <a:pt x="38" y="54"/>
                    <a:pt x="35" y="57"/>
                    <a:pt x="32" y="58"/>
                  </a:cubicBezTo>
                  <a:cubicBezTo>
                    <a:pt x="28" y="59"/>
                    <a:pt x="25" y="58"/>
                    <a:pt x="22" y="56"/>
                  </a:cubicBezTo>
                  <a:cubicBezTo>
                    <a:pt x="17" y="52"/>
                    <a:pt x="13" y="46"/>
                    <a:pt x="13" y="39"/>
                  </a:cubicBezTo>
                  <a:cubicBezTo>
                    <a:pt x="13" y="33"/>
                    <a:pt x="15" y="26"/>
                    <a:pt x="19" y="21"/>
                  </a:cubicBezTo>
                  <a:cubicBezTo>
                    <a:pt x="23" y="16"/>
                    <a:pt x="30" y="13"/>
                    <a:pt x="36" y="13"/>
                  </a:cubicBezTo>
                  <a:cubicBezTo>
                    <a:pt x="46" y="13"/>
                    <a:pt x="55" y="18"/>
                    <a:pt x="60" y="26"/>
                  </a:cubicBezTo>
                  <a:cubicBezTo>
                    <a:pt x="66" y="34"/>
                    <a:pt x="68" y="45"/>
                    <a:pt x="66" y="55"/>
                  </a:cubicBezTo>
                  <a:cubicBezTo>
                    <a:pt x="62" y="74"/>
                    <a:pt x="45" y="91"/>
                    <a:pt x="25" y="94"/>
                  </a:cubicBezTo>
                  <a:cubicBezTo>
                    <a:pt x="28" y="99"/>
                    <a:pt x="32" y="104"/>
                    <a:pt x="35" y="109"/>
                  </a:cubicBezTo>
                  <a:cubicBezTo>
                    <a:pt x="40" y="108"/>
                    <a:pt x="45" y="106"/>
                    <a:pt x="49" y="104"/>
                  </a:cubicBezTo>
                  <a:cubicBezTo>
                    <a:pt x="53" y="102"/>
                    <a:pt x="56" y="100"/>
                    <a:pt x="59" y="98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087"/>
            <p:cNvSpPr/>
            <p:nvPr/>
          </p:nvSpPr>
          <p:spPr bwMode="auto">
            <a:xfrm>
              <a:off x="1964" y="1479"/>
              <a:ext cx="163" cy="161"/>
            </a:xfrm>
            <a:custGeom>
              <a:gdLst>
                <a:gd name="T0" fmla="*/ 4 w 69"/>
                <a:gd name="T1" fmla="*/ 60 h 68"/>
                <a:gd name="T2" fmla="*/ 16 w 69"/>
                <a:gd name="T3" fmla="*/ 66 h 68"/>
                <a:gd name="T4" fmla="*/ 30 w 69"/>
                <a:gd name="T5" fmla="*/ 68 h 68"/>
                <a:gd name="T6" fmla="*/ 55 w 69"/>
                <a:gd name="T7" fmla="*/ 58 h 68"/>
                <a:gd name="T8" fmla="*/ 68 w 69"/>
                <a:gd name="T9" fmla="*/ 34 h 68"/>
                <a:gd name="T10" fmla="*/ 59 w 69"/>
                <a:gd name="T11" fmla="*/ 10 h 68"/>
                <a:gd name="T12" fmla="*/ 30 w 69"/>
                <a:gd name="T13" fmla="*/ 3 h 68"/>
                <a:gd name="T14" fmla="*/ 15 w 69"/>
                <a:gd name="T15" fmla="*/ 28 h 68"/>
                <a:gd name="T16" fmla="*/ 24 w 69"/>
                <a:gd name="T17" fmla="*/ 40 h 68"/>
                <a:gd name="T18" fmla="*/ 38 w 69"/>
                <a:gd name="T19" fmla="*/ 38 h 68"/>
                <a:gd name="T20" fmla="*/ 42 w 69"/>
                <a:gd name="T21" fmla="*/ 25 h 68"/>
                <a:gd name="T22" fmla="*/ 35 w 69"/>
                <a:gd name="T23" fmla="*/ 20 h 68"/>
                <a:gd name="T24" fmla="*/ 28 w 69"/>
                <a:gd name="T25" fmla="*/ 23 h 68"/>
                <a:gd name="T26" fmla="*/ 28 w 69"/>
                <a:gd name="T27" fmla="*/ 23 h 68"/>
                <a:gd name="T28" fmla="*/ 26 w 69"/>
                <a:gd name="T29" fmla="*/ 23 h 68"/>
                <a:gd name="T30" fmla="*/ 27 w 69"/>
                <a:gd name="T31" fmla="*/ 18 h 68"/>
                <a:gd name="T32" fmla="*/ 50 w 69"/>
                <a:gd name="T33" fmla="*/ 18 h 68"/>
                <a:gd name="T34" fmla="*/ 51 w 69"/>
                <a:gd name="T35" fmla="*/ 44 h 68"/>
                <a:gd name="T36" fmla="*/ 27 w 69"/>
                <a:gd name="T37" fmla="*/ 54 h 68"/>
                <a:gd name="T38" fmla="*/ 0 w 69"/>
                <a:gd name="T39" fmla="*/ 40 h 68"/>
                <a:gd name="T40" fmla="*/ 3 w 69"/>
                <a:gd name="T41" fmla="*/ 49 h 68"/>
                <a:gd name="T42" fmla="*/ 4 w 69"/>
                <a:gd name="T43" fmla="*/ 60 h 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9" h="68">
                  <a:moveTo>
                    <a:pt x="4" y="60"/>
                  </a:moveTo>
                  <a:cubicBezTo>
                    <a:pt x="7" y="63"/>
                    <a:pt x="12" y="65"/>
                    <a:pt x="16" y="66"/>
                  </a:cubicBezTo>
                  <a:cubicBezTo>
                    <a:pt x="21" y="67"/>
                    <a:pt x="25" y="68"/>
                    <a:pt x="30" y="68"/>
                  </a:cubicBezTo>
                  <a:cubicBezTo>
                    <a:pt x="39" y="68"/>
                    <a:pt x="48" y="64"/>
                    <a:pt x="55" y="58"/>
                  </a:cubicBezTo>
                  <a:cubicBezTo>
                    <a:pt x="62" y="52"/>
                    <a:pt x="68" y="43"/>
                    <a:pt x="68" y="34"/>
                  </a:cubicBezTo>
                  <a:cubicBezTo>
                    <a:pt x="69" y="25"/>
                    <a:pt x="65" y="16"/>
                    <a:pt x="59" y="10"/>
                  </a:cubicBezTo>
                  <a:cubicBezTo>
                    <a:pt x="51" y="4"/>
                    <a:pt x="40" y="0"/>
                    <a:pt x="30" y="3"/>
                  </a:cubicBezTo>
                  <a:cubicBezTo>
                    <a:pt x="21" y="7"/>
                    <a:pt x="12" y="17"/>
                    <a:pt x="15" y="28"/>
                  </a:cubicBezTo>
                  <a:cubicBezTo>
                    <a:pt x="16" y="33"/>
                    <a:pt x="19" y="38"/>
                    <a:pt x="24" y="40"/>
                  </a:cubicBezTo>
                  <a:cubicBezTo>
                    <a:pt x="29" y="41"/>
                    <a:pt x="34" y="41"/>
                    <a:pt x="38" y="38"/>
                  </a:cubicBezTo>
                  <a:cubicBezTo>
                    <a:pt x="42" y="35"/>
                    <a:pt x="44" y="30"/>
                    <a:pt x="42" y="25"/>
                  </a:cubicBezTo>
                  <a:cubicBezTo>
                    <a:pt x="41" y="23"/>
                    <a:pt x="38" y="20"/>
                    <a:pt x="35" y="20"/>
                  </a:cubicBezTo>
                  <a:cubicBezTo>
                    <a:pt x="33" y="20"/>
                    <a:pt x="29" y="21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4"/>
                    <a:pt x="27" y="24"/>
                    <a:pt x="26" y="23"/>
                  </a:cubicBezTo>
                  <a:cubicBezTo>
                    <a:pt x="26" y="21"/>
                    <a:pt x="26" y="19"/>
                    <a:pt x="27" y="18"/>
                  </a:cubicBezTo>
                  <a:cubicBezTo>
                    <a:pt x="32" y="10"/>
                    <a:pt x="44" y="11"/>
                    <a:pt x="50" y="18"/>
                  </a:cubicBezTo>
                  <a:cubicBezTo>
                    <a:pt x="57" y="25"/>
                    <a:pt x="56" y="36"/>
                    <a:pt x="51" y="44"/>
                  </a:cubicBezTo>
                  <a:cubicBezTo>
                    <a:pt x="45" y="51"/>
                    <a:pt x="37" y="55"/>
                    <a:pt x="27" y="54"/>
                  </a:cubicBezTo>
                  <a:cubicBezTo>
                    <a:pt x="16" y="53"/>
                    <a:pt x="8" y="47"/>
                    <a:pt x="0" y="40"/>
                  </a:cubicBezTo>
                  <a:cubicBezTo>
                    <a:pt x="1" y="43"/>
                    <a:pt x="2" y="46"/>
                    <a:pt x="3" y="49"/>
                  </a:cubicBezTo>
                  <a:cubicBezTo>
                    <a:pt x="3" y="53"/>
                    <a:pt x="4" y="56"/>
                    <a:pt x="4" y="60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88"/>
            <p:cNvSpPr/>
            <p:nvPr/>
          </p:nvSpPr>
          <p:spPr bwMode="auto">
            <a:xfrm>
              <a:off x="1772" y="1939"/>
              <a:ext cx="85" cy="124"/>
            </a:xfrm>
            <a:custGeom>
              <a:gdLst>
                <a:gd name="T0" fmla="*/ 29 w 36"/>
                <a:gd name="T1" fmla="*/ 38 h 52"/>
                <a:gd name="T2" fmla="*/ 34 w 36"/>
                <a:gd name="T3" fmla="*/ 18 h 52"/>
                <a:gd name="T4" fmla="*/ 11 w 36"/>
                <a:gd name="T5" fmla="*/ 4 h 52"/>
                <a:gd name="T6" fmla="*/ 0 w 36"/>
                <a:gd name="T7" fmla="*/ 16 h 52"/>
                <a:gd name="T8" fmla="*/ 5 w 36"/>
                <a:gd name="T9" fmla="*/ 26 h 52"/>
                <a:gd name="T10" fmla="*/ 16 w 36"/>
                <a:gd name="T11" fmla="*/ 16 h 52"/>
                <a:gd name="T12" fmla="*/ 16 w 36"/>
                <a:gd name="T13" fmla="*/ 15 h 52"/>
                <a:gd name="T14" fmla="*/ 16 w 36"/>
                <a:gd name="T15" fmla="*/ 14 h 52"/>
                <a:gd name="T16" fmla="*/ 20 w 36"/>
                <a:gd name="T17" fmla="*/ 32 h 52"/>
                <a:gd name="T18" fmla="*/ 0 w 36"/>
                <a:gd name="T19" fmla="*/ 36 h 52"/>
                <a:gd name="T20" fmla="*/ 3 w 36"/>
                <a:gd name="T21" fmla="*/ 49 h 52"/>
                <a:gd name="T22" fmla="*/ 3 w 36"/>
                <a:gd name="T23" fmla="*/ 49 h 52"/>
                <a:gd name="T24" fmla="*/ 29 w 36"/>
                <a:gd name="T25" fmla="*/ 38 h 5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52">
                  <a:moveTo>
                    <a:pt x="29" y="38"/>
                  </a:moveTo>
                  <a:cubicBezTo>
                    <a:pt x="33" y="32"/>
                    <a:pt x="36" y="25"/>
                    <a:pt x="34" y="18"/>
                  </a:cubicBezTo>
                  <a:cubicBezTo>
                    <a:pt x="31" y="8"/>
                    <a:pt x="21" y="0"/>
                    <a:pt x="11" y="4"/>
                  </a:cubicBezTo>
                  <a:cubicBezTo>
                    <a:pt x="6" y="6"/>
                    <a:pt x="1" y="10"/>
                    <a:pt x="0" y="16"/>
                  </a:cubicBezTo>
                  <a:cubicBezTo>
                    <a:pt x="0" y="20"/>
                    <a:pt x="1" y="25"/>
                    <a:pt x="5" y="26"/>
                  </a:cubicBezTo>
                  <a:cubicBezTo>
                    <a:pt x="11" y="28"/>
                    <a:pt x="20" y="22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5" y="15"/>
                    <a:pt x="16" y="14"/>
                    <a:pt x="16" y="14"/>
                  </a:cubicBezTo>
                  <a:cubicBezTo>
                    <a:pt x="24" y="16"/>
                    <a:pt x="24" y="27"/>
                    <a:pt x="20" y="32"/>
                  </a:cubicBezTo>
                  <a:cubicBezTo>
                    <a:pt x="15" y="38"/>
                    <a:pt x="7" y="39"/>
                    <a:pt x="0" y="36"/>
                  </a:cubicBezTo>
                  <a:cubicBezTo>
                    <a:pt x="1" y="40"/>
                    <a:pt x="2" y="45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13" y="52"/>
                    <a:pt x="23" y="46"/>
                    <a:pt x="29" y="38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89"/>
            <p:cNvSpPr/>
            <p:nvPr/>
          </p:nvSpPr>
          <p:spPr bwMode="auto">
            <a:xfrm>
              <a:off x="1992" y="2499"/>
              <a:ext cx="38" cy="38"/>
            </a:xfrm>
            <a:custGeom>
              <a:gdLst>
                <a:gd name="T0" fmla="*/ 16 w 16"/>
                <a:gd name="T1" fmla="*/ 0 h 16"/>
                <a:gd name="T2" fmla="*/ 0 w 16"/>
                <a:gd name="T3" fmla="*/ 1 h 16"/>
                <a:gd name="T4" fmla="*/ 0 w 16"/>
                <a:gd name="T5" fmla="*/ 15 h 16"/>
                <a:gd name="T6" fmla="*/ 15 w 16"/>
                <a:gd name="T7" fmla="*/ 16 h 16"/>
                <a:gd name="T8" fmla="*/ 16 w 16"/>
                <a:gd name="T9" fmla="*/ 0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1" y="1"/>
                    <a:pt x="5" y="0"/>
                    <a:pt x="0" y="1"/>
                  </a:cubicBezTo>
                  <a:cubicBezTo>
                    <a:pt x="0" y="6"/>
                    <a:pt x="0" y="10"/>
                    <a:pt x="0" y="15"/>
                  </a:cubicBezTo>
                  <a:cubicBezTo>
                    <a:pt x="5" y="15"/>
                    <a:pt x="10" y="16"/>
                    <a:pt x="15" y="16"/>
                  </a:cubicBezTo>
                  <a:cubicBezTo>
                    <a:pt x="16" y="10"/>
                    <a:pt x="16" y="5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90"/>
            <p:cNvSpPr/>
            <p:nvPr/>
          </p:nvSpPr>
          <p:spPr bwMode="auto">
            <a:xfrm>
              <a:off x="2158" y="2597"/>
              <a:ext cx="61" cy="35"/>
            </a:xfrm>
            <a:custGeom>
              <a:gdLst>
                <a:gd name="T0" fmla="*/ 26 w 26"/>
                <a:gd name="T1" fmla="*/ 0 h 15"/>
                <a:gd name="T2" fmla="*/ 14 w 26"/>
                <a:gd name="T3" fmla="*/ 4 h 15"/>
                <a:gd name="T4" fmla="*/ 3 w 26"/>
                <a:gd name="T5" fmla="*/ 7 h 15"/>
                <a:gd name="T6" fmla="*/ 2 w 26"/>
                <a:gd name="T7" fmla="*/ 9 h 15"/>
                <a:gd name="T8" fmla="*/ 0 w 26"/>
                <a:gd name="T9" fmla="*/ 15 h 15"/>
                <a:gd name="T10" fmla="*/ 12 w 26"/>
                <a:gd name="T11" fmla="*/ 12 h 15"/>
                <a:gd name="T12" fmla="*/ 25 w 26"/>
                <a:gd name="T13" fmla="*/ 8 h 15"/>
                <a:gd name="T14" fmla="*/ 26 w 26"/>
                <a:gd name="T15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5">
                  <a:moveTo>
                    <a:pt x="26" y="0"/>
                  </a:moveTo>
                  <a:cubicBezTo>
                    <a:pt x="22" y="2"/>
                    <a:pt x="18" y="2"/>
                    <a:pt x="14" y="4"/>
                  </a:cubicBezTo>
                  <a:cubicBezTo>
                    <a:pt x="10" y="5"/>
                    <a:pt x="6" y="5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2" y="11"/>
                    <a:pt x="1" y="13"/>
                    <a:pt x="0" y="15"/>
                  </a:cubicBezTo>
                  <a:cubicBezTo>
                    <a:pt x="4" y="13"/>
                    <a:pt x="8" y="13"/>
                    <a:pt x="12" y="12"/>
                  </a:cubicBezTo>
                  <a:cubicBezTo>
                    <a:pt x="16" y="10"/>
                    <a:pt x="21" y="9"/>
                    <a:pt x="25" y="8"/>
                  </a:cubicBezTo>
                  <a:cubicBezTo>
                    <a:pt x="25" y="5"/>
                    <a:pt x="26" y="3"/>
                    <a:pt x="26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091"/>
            <p:cNvSpPr/>
            <p:nvPr/>
          </p:nvSpPr>
          <p:spPr bwMode="auto">
            <a:xfrm>
              <a:off x="1512" y="1496"/>
              <a:ext cx="33" cy="59"/>
            </a:xfrm>
            <a:custGeom>
              <a:gdLst>
                <a:gd name="T0" fmla="*/ 12 w 14"/>
                <a:gd name="T1" fmla="*/ 15 h 25"/>
                <a:gd name="T2" fmla="*/ 7 w 14"/>
                <a:gd name="T3" fmla="*/ 0 h 25"/>
                <a:gd name="T4" fmla="*/ 0 w 14"/>
                <a:gd name="T5" fmla="*/ 17 h 25"/>
                <a:gd name="T6" fmla="*/ 0 w 14"/>
                <a:gd name="T7" fmla="*/ 25 h 25"/>
                <a:gd name="T8" fmla="*/ 12 w 14"/>
                <a:gd name="T9" fmla="*/ 15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2" y="15"/>
                  </a:moveTo>
                  <a:cubicBezTo>
                    <a:pt x="14" y="9"/>
                    <a:pt x="12" y="3"/>
                    <a:pt x="7" y="0"/>
                  </a:cubicBezTo>
                  <a:cubicBezTo>
                    <a:pt x="5" y="5"/>
                    <a:pt x="2" y="11"/>
                    <a:pt x="0" y="1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5" y="24"/>
                    <a:pt x="10" y="20"/>
                    <a:pt x="12" y="15"/>
                  </a:cubicBezTo>
                  <a:close/>
                </a:path>
              </a:pathLst>
            </a:custGeom>
            <a:solidFill>
              <a:srgbClr val="FF6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092"/>
            <p:cNvSpPr/>
            <p:nvPr/>
          </p:nvSpPr>
          <p:spPr bwMode="auto">
            <a:xfrm>
              <a:off x="1512" y="1553"/>
              <a:ext cx="14" cy="14"/>
            </a:xfrm>
            <a:custGeom>
              <a:gdLst>
                <a:gd name="T0" fmla="*/ 0 w 6"/>
                <a:gd name="T1" fmla="*/ 3 h 6"/>
                <a:gd name="T2" fmla="*/ 0 w 6"/>
                <a:gd name="T3" fmla="*/ 6 h 6"/>
                <a:gd name="T4" fmla="*/ 6 w 6"/>
                <a:gd name="T5" fmla="*/ 0 h 6"/>
                <a:gd name="T6" fmla="*/ 0 w 6"/>
                <a:gd name="T7" fmla="*/ 3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440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093"/>
            <p:cNvSpPr/>
            <p:nvPr/>
          </p:nvSpPr>
          <p:spPr bwMode="auto">
            <a:xfrm>
              <a:off x="1512" y="1441"/>
              <a:ext cx="33" cy="83"/>
            </a:xfrm>
            <a:custGeom>
              <a:gdLst>
                <a:gd name="T0" fmla="*/ 14 w 14"/>
                <a:gd name="T1" fmla="*/ 0 h 35"/>
                <a:gd name="T2" fmla="*/ 5 w 14"/>
                <a:gd name="T3" fmla="*/ 0 h 35"/>
                <a:gd name="T4" fmla="*/ 0 w 14"/>
                <a:gd name="T5" fmla="*/ 13 h 35"/>
                <a:gd name="T6" fmla="*/ 0 w 14"/>
                <a:gd name="T7" fmla="*/ 35 h 35"/>
                <a:gd name="T8" fmla="*/ 5 w 14"/>
                <a:gd name="T9" fmla="*/ 24 h 35"/>
                <a:gd name="T10" fmla="*/ 14 w 14"/>
                <a:gd name="T11" fmla="*/ 0 h 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5">
                  <a:moveTo>
                    <a:pt x="1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4"/>
                    <a:pt x="2" y="8"/>
                    <a:pt x="0" y="1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" y="31"/>
                    <a:pt x="3" y="27"/>
                    <a:pt x="5" y="24"/>
                  </a:cubicBezTo>
                  <a:cubicBezTo>
                    <a:pt x="8" y="16"/>
                    <a:pt x="11" y="8"/>
                    <a:pt x="14" y="0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094"/>
            <p:cNvSpPr/>
            <p:nvPr/>
          </p:nvSpPr>
          <p:spPr bwMode="auto">
            <a:xfrm>
              <a:off x="1533" y="1474"/>
              <a:ext cx="50" cy="74"/>
            </a:xfrm>
            <a:custGeom>
              <a:gdLst>
                <a:gd name="T0" fmla="*/ 20 w 21"/>
                <a:gd name="T1" fmla="*/ 14 h 31"/>
                <a:gd name="T2" fmla="*/ 15 w 21"/>
                <a:gd name="T3" fmla="*/ 0 h 31"/>
                <a:gd name="T4" fmla="*/ 0 w 21"/>
                <a:gd name="T5" fmla="*/ 8 h 31"/>
                <a:gd name="T6" fmla="*/ 4 w 21"/>
                <a:gd name="T7" fmla="*/ 25 h 31"/>
                <a:gd name="T8" fmla="*/ 0 w 21"/>
                <a:gd name="T9" fmla="*/ 31 h 31"/>
                <a:gd name="T10" fmla="*/ 16 w 21"/>
                <a:gd name="T11" fmla="*/ 22 h 31"/>
                <a:gd name="T12" fmla="*/ 20 w 21"/>
                <a:gd name="T13" fmla="*/ 14 h 31"/>
                <a:gd name="T14" fmla="*/ 20 w 21"/>
                <a:gd name="T15" fmla="*/ 14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1">
                  <a:moveTo>
                    <a:pt x="20" y="14"/>
                  </a:moveTo>
                  <a:cubicBezTo>
                    <a:pt x="21" y="9"/>
                    <a:pt x="20" y="3"/>
                    <a:pt x="15" y="0"/>
                  </a:cubicBezTo>
                  <a:cubicBezTo>
                    <a:pt x="13" y="6"/>
                    <a:pt x="6" y="9"/>
                    <a:pt x="0" y="8"/>
                  </a:cubicBezTo>
                  <a:cubicBezTo>
                    <a:pt x="5" y="12"/>
                    <a:pt x="7" y="19"/>
                    <a:pt x="4" y="25"/>
                  </a:cubicBezTo>
                  <a:cubicBezTo>
                    <a:pt x="3" y="27"/>
                    <a:pt x="2" y="29"/>
                    <a:pt x="0" y="31"/>
                  </a:cubicBezTo>
                  <a:cubicBezTo>
                    <a:pt x="5" y="27"/>
                    <a:pt x="10" y="24"/>
                    <a:pt x="16" y="22"/>
                  </a:cubicBezTo>
                  <a:cubicBezTo>
                    <a:pt x="18" y="20"/>
                    <a:pt x="19" y="17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</a:path>
              </a:pathLst>
            </a:custGeom>
            <a:solidFill>
              <a:srgbClr val="440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95"/>
            <p:cNvSpPr/>
            <p:nvPr/>
          </p:nvSpPr>
          <p:spPr bwMode="auto">
            <a:xfrm>
              <a:off x="1569" y="1441"/>
              <a:ext cx="35" cy="24"/>
            </a:xfrm>
            <a:custGeom>
              <a:gdLst>
                <a:gd name="T0" fmla="*/ 1 w 15"/>
                <a:gd name="T1" fmla="*/ 10 h 10"/>
                <a:gd name="T2" fmla="*/ 15 w 15"/>
                <a:gd name="T3" fmla="*/ 0 h 10"/>
                <a:gd name="T4" fmla="*/ 0 w 15"/>
                <a:gd name="T5" fmla="*/ 0 h 10"/>
                <a:gd name="T6" fmla="*/ 1 w 15"/>
                <a:gd name="T7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0">
                  <a:moveTo>
                    <a:pt x="1" y="10"/>
                  </a:moveTo>
                  <a:cubicBezTo>
                    <a:pt x="8" y="10"/>
                    <a:pt x="13" y="6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7"/>
                    <a:pt x="1" y="10"/>
                  </a:cubicBezTo>
                  <a:close/>
                </a:path>
              </a:pathLst>
            </a:custGeom>
            <a:solidFill>
              <a:srgbClr val="440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96"/>
            <p:cNvSpPr/>
            <p:nvPr/>
          </p:nvSpPr>
          <p:spPr bwMode="auto">
            <a:xfrm>
              <a:off x="1531" y="1441"/>
              <a:ext cx="40" cy="50"/>
            </a:xfrm>
            <a:custGeom>
              <a:gdLst>
                <a:gd name="T0" fmla="*/ 0 w 17"/>
                <a:gd name="T1" fmla="*/ 21 h 21"/>
                <a:gd name="T2" fmla="*/ 15 w 17"/>
                <a:gd name="T3" fmla="*/ 12 h 21"/>
                <a:gd name="T4" fmla="*/ 14 w 17"/>
                <a:gd name="T5" fmla="*/ 0 h 21"/>
                <a:gd name="T6" fmla="*/ 8 w 17"/>
                <a:gd name="T7" fmla="*/ 0 h 21"/>
                <a:gd name="T8" fmla="*/ 7 w 17"/>
                <a:gd name="T9" fmla="*/ 3 h 21"/>
                <a:gd name="T10" fmla="*/ 0 w 17"/>
                <a:gd name="T11" fmla="*/ 21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1">
                  <a:moveTo>
                    <a:pt x="0" y="21"/>
                  </a:moveTo>
                  <a:cubicBezTo>
                    <a:pt x="6" y="21"/>
                    <a:pt x="13" y="19"/>
                    <a:pt x="15" y="12"/>
                  </a:cubicBezTo>
                  <a:cubicBezTo>
                    <a:pt x="17" y="8"/>
                    <a:pt x="16" y="4"/>
                    <a:pt x="1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4" y="9"/>
                    <a:pt x="2" y="15"/>
                    <a:pt x="0" y="21"/>
                  </a:cubicBezTo>
                  <a:close/>
                </a:path>
              </a:pathLst>
            </a:custGeom>
            <a:solidFill>
              <a:srgbClr val="FF6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97"/>
            <p:cNvSpPr/>
            <p:nvPr/>
          </p:nvSpPr>
          <p:spPr bwMode="auto">
            <a:xfrm>
              <a:off x="1571" y="1443"/>
              <a:ext cx="50" cy="60"/>
            </a:xfrm>
            <a:custGeom>
              <a:gdLst>
                <a:gd name="T0" fmla="*/ 6 w 21"/>
                <a:gd name="T1" fmla="*/ 24 h 25"/>
                <a:gd name="T2" fmla="*/ 19 w 21"/>
                <a:gd name="T3" fmla="*/ 15 h 25"/>
                <a:gd name="T4" fmla="*/ 15 w 21"/>
                <a:gd name="T5" fmla="*/ 0 h 25"/>
                <a:gd name="T6" fmla="*/ 0 w 21"/>
                <a:gd name="T7" fmla="*/ 11 h 25"/>
                <a:gd name="T8" fmla="*/ 0 w 21"/>
                <a:gd name="T9" fmla="*/ 11 h 25"/>
                <a:gd name="T10" fmla="*/ 6 w 21"/>
                <a:gd name="T11" fmla="*/ 24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5">
                  <a:moveTo>
                    <a:pt x="6" y="24"/>
                  </a:moveTo>
                  <a:cubicBezTo>
                    <a:pt x="11" y="25"/>
                    <a:pt x="17" y="20"/>
                    <a:pt x="19" y="15"/>
                  </a:cubicBezTo>
                  <a:cubicBezTo>
                    <a:pt x="21" y="10"/>
                    <a:pt x="20" y="4"/>
                    <a:pt x="15" y="0"/>
                  </a:cubicBezTo>
                  <a:cubicBezTo>
                    <a:pt x="13" y="6"/>
                    <a:pt x="7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5" y="14"/>
                    <a:pt x="6" y="19"/>
                    <a:pt x="6" y="24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98"/>
            <p:cNvSpPr/>
            <p:nvPr/>
          </p:nvSpPr>
          <p:spPr bwMode="auto">
            <a:xfrm>
              <a:off x="1583" y="1441"/>
              <a:ext cx="69" cy="83"/>
            </a:xfrm>
            <a:custGeom>
              <a:gdLst>
                <a:gd name="T0" fmla="*/ 15 w 29"/>
                <a:gd name="T1" fmla="*/ 17 h 35"/>
                <a:gd name="T2" fmla="*/ 1 w 29"/>
                <a:gd name="T3" fmla="*/ 26 h 35"/>
                <a:gd name="T4" fmla="*/ 0 w 29"/>
                <a:gd name="T5" fmla="*/ 28 h 35"/>
                <a:gd name="T6" fmla="*/ 4 w 29"/>
                <a:gd name="T7" fmla="*/ 35 h 35"/>
                <a:gd name="T8" fmla="*/ 12 w 29"/>
                <a:gd name="T9" fmla="*/ 34 h 35"/>
                <a:gd name="T10" fmla="*/ 17 w 29"/>
                <a:gd name="T11" fmla="*/ 17 h 35"/>
                <a:gd name="T12" fmla="*/ 25 w 29"/>
                <a:gd name="T13" fmla="*/ 12 h 35"/>
                <a:gd name="T14" fmla="*/ 25 w 29"/>
                <a:gd name="T15" fmla="*/ 12 h 35"/>
                <a:gd name="T16" fmla="*/ 29 w 29"/>
                <a:gd name="T17" fmla="*/ 0 h 35"/>
                <a:gd name="T18" fmla="*/ 12 w 29"/>
                <a:gd name="T19" fmla="*/ 0 h 35"/>
                <a:gd name="T20" fmla="*/ 12 w 29"/>
                <a:gd name="T21" fmla="*/ 0 h 35"/>
                <a:gd name="T22" fmla="*/ 15 w 29"/>
                <a:gd name="T23" fmla="*/ 17 h 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5">
                  <a:moveTo>
                    <a:pt x="15" y="17"/>
                  </a:moveTo>
                  <a:cubicBezTo>
                    <a:pt x="12" y="22"/>
                    <a:pt x="6" y="28"/>
                    <a:pt x="1" y="26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3" y="29"/>
                    <a:pt x="4" y="32"/>
                    <a:pt x="4" y="35"/>
                  </a:cubicBezTo>
                  <a:cubicBezTo>
                    <a:pt x="7" y="34"/>
                    <a:pt x="9" y="34"/>
                    <a:pt x="12" y="34"/>
                  </a:cubicBezTo>
                  <a:cubicBezTo>
                    <a:pt x="12" y="28"/>
                    <a:pt x="13" y="21"/>
                    <a:pt x="17" y="17"/>
                  </a:cubicBezTo>
                  <a:cubicBezTo>
                    <a:pt x="19" y="14"/>
                    <a:pt x="22" y="13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8" y="9"/>
                    <a:pt x="29" y="4"/>
                    <a:pt x="2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7" y="4"/>
                    <a:pt x="17" y="12"/>
                    <a:pt x="15" y="17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99"/>
            <p:cNvSpPr/>
            <p:nvPr/>
          </p:nvSpPr>
          <p:spPr bwMode="auto">
            <a:xfrm>
              <a:off x="1531" y="1581"/>
              <a:ext cx="26" cy="76"/>
            </a:xfrm>
            <a:custGeom>
              <a:gdLst>
                <a:gd name="T0" fmla="*/ 11 w 11"/>
                <a:gd name="T1" fmla="*/ 7 h 32"/>
                <a:gd name="T2" fmla="*/ 9 w 11"/>
                <a:gd name="T3" fmla="*/ 4 h 32"/>
                <a:gd name="T4" fmla="*/ 7 w 11"/>
                <a:gd name="T5" fmla="*/ 0 h 32"/>
                <a:gd name="T6" fmla="*/ 3 w 11"/>
                <a:gd name="T7" fmla="*/ 14 h 32"/>
                <a:gd name="T8" fmla="*/ 3 w 11"/>
                <a:gd name="T9" fmla="*/ 32 h 32"/>
                <a:gd name="T10" fmla="*/ 4 w 11"/>
                <a:gd name="T11" fmla="*/ 31 h 32"/>
                <a:gd name="T12" fmla="*/ 11 w 11"/>
                <a:gd name="T13" fmla="*/ 7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2">
                  <a:moveTo>
                    <a:pt x="11" y="7"/>
                  </a:moveTo>
                  <a:cubicBezTo>
                    <a:pt x="10" y="6"/>
                    <a:pt x="10" y="5"/>
                    <a:pt x="9" y="4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5" y="5"/>
                    <a:pt x="3" y="10"/>
                    <a:pt x="3" y="14"/>
                  </a:cubicBezTo>
                  <a:cubicBezTo>
                    <a:pt x="2" y="20"/>
                    <a:pt x="2" y="26"/>
                    <a:pt x="3" y="32"/>
                  </a:cubicBezTo>
                  <a:cubicBezTo>
                    <a:pt x="3" y="32"/>
                    <a:pt x="4" y="32"/>
                    <a:pt x="4" y="31"/>
                  </a:cubicBezTo>
                  <a:cubicBezTo>
                    <a:pt x="0" y="23"/>
                    <a:pt x="4" y="13"/>
                    <a:pt x="11" y="7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100"/>
            <p:cNvSpPr/>
            <p:nvPr/>
          </p:nvSpPr>
          <p:spPr bwMode="auto">
            <a:xfrm>
              <a:off x="1550" y="1512"/>
              <a:ext cx="40" cy="62"/>
            </a:xfrm>
            <a:custGeom>
              <a:gdLst>
                <a:gd name="T0" fmla="*/ 10 w 17"/>
                <a:gd name="T1" fmla="*/ 12 h 26"/>
                <a:gd name="T2" fmla="*/ 17 w 17"/>
                <a:gd name="T3" fmla="*/ 6 h 26"/>
                <a:gd name="T4" fmla="*/ 14 w 17"/>
                <a:gd name="T5" fmla="*/ 0 h 26"/>
                <a:gd name="T6" fmla="*/ 12 w 17"/>
                <a:gd name="T7" fmla="*/ 4 h 26"/>
                <a:gd name="T8" fmla="*/ 12 w 17"/>
                <a:gd name="T9" fmla="*/ 4 h 26"/>
                <a:gd name="T10" fmla="*/ 12 w 17"/>
                <a:gd name="T11" fmla="*/ 4 h 26"/>
                <a:gd name="T12" fmla="*/ 13 w 17"/>
                <a:gd name="T13" fmla="*/ 6 h 26"/>
                <a:gd name="T14" fmla="*/ 2 w 17"/>
                <a:gd name="T15" fmla="*/ 23 h 26"/>
                <a:gd name="T16" fmla="*/ 0 w 17"/>
                <a:gd name="T17" fmla="*/ 26 h 26"/>
                <a:gd name="T18" fmla="*/ 8 w 17"/>
                <a:gd name="T19" fmla="*/ 24 h 26"/>
                <a:gd name="T20" fmla="*/ 10 w 17"/>
                <a:gd name="T21" fmla="*/ 12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6">
                  <a:moveTo>
                    <a:pt x="10" y="12"/>
                  </a:moveTo>
                  <a:cubicBezTo>
                    <a:pt x="12" y="9"/>
                    <a:pt x="14" y="7"/>
                    <a:pt x="17" y="6"/>
                  </a:cubicBezTo>
                  <a:cubicBezTo>
                    <a:pt x="16" y="3"/>
                    <a:pt x="16" y="1"/>
                    <a:pt x="14" y="0"/>
                  </a:cubicBezTo>
                  <a:cubicBezTo>
                    <a:pt x="13" y="1"/>
                    <a:pt x="12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3"/>
                    <a:pt x="14" y="5"/>
                    <a:pt x="13" y="6"/>
                  </a:cubicBezTo>
                  <a:cubicBezTo>
                    <a:pt x="8" y="10"/>
                    <a:pt x="5" y="17"/>
                    <a:pt x="2" y="23"/>
                  </a:cubicBezTo>
                  <a:cubicBezTo>
                    <a:pt x="1" y="24"/>
                    <a:pt x="1" y="25"/>
                    <a:pt x="0" y="26"/>
                  </a:cubicBezTo>
                  <a:cubicBezTo>
                    <a:pt x="3" y="26"/>
                    <a:pt x="5" y="25"/>
                    <a:pt x="8" y="24"/>
                  </a:cubicBezTo>
                  <a:cubicBezTo>
                    <a:pt x="7" y="20"/>
                    <a:pt x="7" y="15"/>
                    <a:pt x="10" y="12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101"/>
            <p:cNvSpPr/>
            <p:nvPr/>
          </p:nvSpPr>
          <p:spPr bwMode="auto">
            <a:xfrm>
              <a:off x="1548" y="1574"/>
              <a:ext cx="23" cy="21"/>
            </a:xfrm>
            <a:custGeom>
              <a:gdLst>
                <a:gd name="T0" fmla="*/ 5 w 10"/>
                <a:gd name="T1" fmla="*/ 9 h 9"/>
                <a:gd name="T2" fmla="*/ 10 w 10"/>
                <a:gd name="T3" fmla="*/ 6 h 9"/>
                <a:gd name="T4" fmla="*/ 9 w 10"/>
                <a:gd name="T5" fmla="*/ 0 h 9"/>
                <a:gd name="T6" fmla="*/ 0 w 10"/>
                <a:gd name="T7" fmla="*/ 1 h 9"/>
                <a:gd name="T8" fmla="*/ 0 w 10"/>
                <a:gd name="T9" fmla="*/ 2 h 9"/>
                <a:gd name="T10" fmla="*/ 5 w 10"/>
                <a:gd name="T11" fmla="*/ 9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7" y="7"/>
                    <a:pt x="8" y="6"/>
                    <a:pt x="10" y="6"/>
                  </a:cubicBezTo>
                  <a:cubicBezTo>
                    <a:pt x="10" y="4"/>
                    <a:pt x="9" y="2"/>
                    <a:pt x="9" y="0"/>
                  </a:cubicBezTo>
                  <a:cubicBezTo>
                    <a:pt x="6" y="0"/>
                    <a:pt x="3" y="2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4" y="6"/>
                    <a:pt x="5" y="9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102"/>
            <p:cNvSpPr/>
            <p:nvPr/>
          </p:nvSpPr>
          <p:spPr bwMode="auto">
            <a:xfrm>
              <a:off x="1988" y="2877"/>
              <a:ext cx="30" cy="2"/>
            </a:xfrm>
            <a:custGeom>
              <a:gdLst>
                <a:gd name="T0" fmla="*/ 0 w 13"/>
                <a:gd name="T1" fmla="*/ 1 h 1"/>
                <a:gd name="T2" fmla="*/ 13 w 13"/>
                <a:gd name="T3" fmla="*/ 1 h 1"/>
                <a:gd name="T4" fmla="*/ 8 w 13"/>
                <a:gd name="T5" fmla="*/ 0 h 1"/>
                <a:gd name="T6" fmla="*/ 0 w 13"/>
                <a:gd name="T7" fmla="*/ 1 h 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1" y="0"/>
                    <a:pt x="9" y="0"/>
                    <a:pt x="8" y="0"/>
                  </a:cubicBezTo>
                  <a:cubicBezTo>
                    <a:pt x="5" y="0"/>
                    <a:pt x="3" y="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103"/>
            <p:cNvSpPr/>
            <p:nvPr/>
          </p:nvSpPr>
          <p:spPr bwMode="auto">
            <a:xfrm>
              <a:off x="1732" y="2862"/>
              <a:ext cx="28" cy="17"/>
            </a:xfrm>
            <a:custGeom>
              <a:gdLst>
                <a:gd name="T0" fmla="*/ 10 w 12"/>
                <a:gd name="T1" fmla="*/ 2 h 7"/>
                <a:gd name="T2" fmla="*/ 1 w 12"/>
                <a:gd name="T3" fmla="*/ 6 h 7"/>
                <a:gd name="T4" fmla="*/ 0 w 12"/>
                <a:gd name="T5" fmla="*/ 7 h 7"/>
                <a:gd name="T6" fmla="*/ 2 w 12"/>
                <a:gd name="T7" fmla="*/ 7 h 7"/>
                <a:gd name="T8" fmla="*/ 8 w 12"/>
                <a:gd name="T9" fmla="*/ 3 h 7"/>
                <a:gd name="T10" fmla="*/ 10 w 12"/>
                <a:gd name="T11" fmla="*/ 6 h 7"/>
                <a:gd name="T12" fmla="*/ 10 w 12"/>
                <a:gd name="T13" fmla="*/ 7 h 7"/>
                <a:gd name="T14" fmla="*/ 12 w 12"/>
                <a:gd name="T15" fmla="*/ 7 h 7"/>
                <a:gd name="T16" fmla="*/ 10 w 12"/>
                <a:gd name="T17" fmla="*/ 2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10" y="2"/>
                  </a:moveTo>
                  <a:cubicBezTo>
                    <a:pt x="7" y="0"/>
                    <a:pt x="3" y="4"/>
                    <a:pt x="1" y="6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5"/>
                    <a:pt x="6" y="4"/>
                    <a:pt x="8" y="3"/>
                  </a:cubicBezTo>
                  <a:cubicBezTo>
                    <a:pt x="9" y="3"/>
                    <a:pt x="10" y="5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104"/>
            <p:cNvSpPr/>
            <p:nvPr/>
          </p:nvSpPr>
          <p:spPr bwMode="auto">
            <a:xfrm>
              <a:off x="1656" y="2851"/>
              <a:ext cx="43" cy="28"/>
            </a:xfrm>
            <a:custGeom>
              <a:gdLst>
                <a:gd name="T0" fmla="*/ 3 w 18"/>
                <a:gd name="T1" fmla="*/ 6 h 12"/>
                <a:gd name="T2" fmla="*/ 1 w 18"/>
                <a:gd name="T3" fmla="*/ 12 h 12"/>
                <a:gd name="T4" fmla="*/ 2 w 18"/>
                <a:gd name="T5" fmla="*/ 12 h 12"/>
                <a:gd name="T6" fmla="*/ 4 w 18"/>
                <a:gd name="T7" fmla="*/ 6 h 12"/>
                <a:gd name="T8" fmla="*/ 16 w 18"/>
                <a:gd name="T9" fmla="*/ 12 h 12"/>
                <a:gd name="T10" fmla="*/ 18 w 18"/>
                <a:gd name="T11" fmla="*/ 12 h 12"/>
                <a:gd name="T12" fmla="*/ 3 w 18"/>
                <a:gd name="T13" fmla="*/ 6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3" y="6"/>
                  </a:moveTo>
                  <a:cubicBezTo>
                    <a:pt x="1" y="8"/>
                    <a:pt x="0" y="10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0"/>
                    <a:pt x="2" y="8"/>
                    <a:pt x="4" y="6"/>
                  </a:cubicBezTo>
                  <a:cubicBezTo>
                    <a:pt x="7" y="3"/>
                    <a:pt x="12" y="7"/>
                    <a:pt x="16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3" y="6"/>
                    <a:pt x="7" y="0"/>
                    <a:pt x="3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105"/>
            <p:cNvSpPr/>
            <p:nvPr/>
          </p:nvSpPr>
          <p:spPr bwMode="auto">
            <a:xfrm>
              <a:off x="1512" y="2651"/>
              <a:ext cx="76" cy="102"/>
            </a:xfrm>
            <a:custGeom>
              <a:gdLst>
                <a:gd name="T0" fmla="*/ 22 w 32"/>
                <a:gd name="T1" fmla="*/ 38 h 43"/>
                <a:gd name="T2" fmla="*/ 31 w 32"/>
                <a:gd name="T3" fmla="*/ 21 h 43"/>
                <a:gd name="T4" fmla="*/ 20 w 32"/>
                <a:gd name="T5" fmla="*/ 3 h 43"/>
                <a:gd name="T6" fmla="*/ 2 w 32"/>
                <a:gd name="T7" fmla="*/ 13 h 43"/>
                <a:gd name="T8" fmla="*/ 6 w 32"/>
                <a:gd name="T9" fmla="*/ 23 h 43"/>
                <a:gd name="T10" fmla="*/ 16 w 32"/>
                <a:gd name="T11" fmla="*/ 24 h 43"/>
                <a:gd name="T12" fmla="*/ 0 w 32"/>
                <a:gd name="T13" fmla="*/ 26 h 43"/>
                <a:gd name="T14" fmla="*/ 0 w 32"/>
                <a:gd name="T15" fmla="*/ 29 h 43"/>
                <a:gd name="T16" fmla="*/ 17 w 32"/>
                <a:gd name="T17" fmla="*/ 23 h 43"/>
                <a:gd name="T18" fmla="*/ 16 w 32"/>
                <a:gd name="T19" fmla="*/ 22 h 43"/>
                <a:gd name="T20" fmla="*/ 5 w 32"/>
                <a:gd name="T21" fmla="*/ 10 h 43"/>
                <a:gd name="T22" fmla="*/ 17 w 32"/>
                <a:gd name="T23" fmla="*/ 4 h 43"/>
                <a:gd name="T24" fmla="*/ 27 w 32"/>
                <a:gd name="T25" fmla="*/ 12 h 43"/>
                <a:gd name="T26" fmla="*/ 24 w 32"/>
                <a:gd name="T27" fmla="*/ 34 h 43"/>
                <a:gd name="T28" fmla="*/ 6 w 32"/>
                <a:gd name="T29" fmla="*/ 40 h 43"/>
                <a:gd name="T30" fmla="*/ 0 w 32"/>
                <a:gd name="T31" fmla="*/ 39 h 43"/>
                <a:gd name="T32" fmla="*/ 0 w 32"/>
                <a:gd name="T33" fmla="*/ 41 h 43"/>
                <a:gd name="T34" fmla="*/ 4 w 32"/>
                <a:gd name="T35" fmla="*/ 42 h 43"/>
                <a:gd name="T36" fmla="*/ 22 w 32"/>
                <a:gd name="T37" fmla="*/ 38 h 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43">
                  <a:moveTo>
                    <a:pt x="22" y="38"/>
                  </a:moveTo>
                  <a:cubicBezTo>
                    <a:pt x="27" y="34"/>
                    <a:pt x="31" y="28"/>
                    <a:pt x="31" y="21"/>
                  </a:cubicBezTo>
                  <a:cubicBezTo>
                    <a:pt x="32" y="13"/>
                    <a:pt x="27" y="5"/>
                    <a:pt x="20" y="3"/>
                  </a:cubicBezTo>
                  <a:cubicBezTo>
                    <a:pt x="12" y="0"/>
                    <a:pt x="3" y="5"/>
                    <a:pt x="2" y="13"/>
                  </a:cubicBezTo>
                  <a:cubicBezTo>
                    <a:pt x="2" y="17"/>
                    <a:pt x="4" y="21"/>
                    <a:pt x="6" y="23"/>
                  </a:cubicBezTo>
                  <a:cubicBezTo>
                    <a:pt x="9" y="25"/>
                    <a:pt x="13" y="25"/>
                    <a:pt x="16" y="24"/>
                  </a:cubicBezTo>
                  <a:cubicBezTo>
                    <a:pt x="14" y="31"/>
                    <a:pt x="5" y="30"/>
                    <a:pt x="0" y="2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6" y="32"/>
                    <a:pt x="16" y="32"/>
                    <a:pt x="17" y="23"/>
                  </a:cubicBezTo>
                  <a:cubicBezTo>
                    <a:pt x="18" y="23"/>
                    <a:pt x="17" y="22"/>
                    <a:pt x="16" y="22"/>
                  </a:cubicBezTo>
                  <a:cubicBezTo>
                    <a:pt x="9" y="27"/>
                    <a:pt x="1" y="17"/>
                    <a:pt x="5" y="10"/>
                  </a:cubicBezTo>
                  <a:cubicBezTo>
                    <a:pt x="7" y="6"/>
                    <a:pt x="13" y="4"/>
                    <a:pt x="17" y="4"/>
                  </a:cubicBezTo>
                  <a:cubicBezTo>
                    <a:pt x="22" y="5"/>
                    <a:pt x="25" y="8"/>
                    <a:pt x="27" y="12"/>
                  </a:cubicBezTo>
                  <a:cubicBezTo>
                    <a:pt x="31" y="19"/>
                    <a:pt x="29" y="28"/>
                    <a:pt x="24" y="34"/>
                  </a:cubicBezTo>
                  <a:cubicBezTo>
                    <a:pt x="20" y="39"/>
                    <a:pt x="13" y="41"/>
                    <a:pt x="6" y="40"/>
                  </a:cubicBezTo>
                  <a:cubicBezTo>
                    <a:pt x="4" y="40"/>
                    <a:pt x="2" y="40"/>
                    <a:pt x="0" y="39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" y="41"/>
                    <a:pt x="3" y="42"/>
                    <a:pt x="4" y="42"/>
                  </a:cubicBezTo>
                  <a:cubicBezTo>
                    <a:pt x="10" y="43"/>
                    <a:pt x="16" y="42"/>
                    <a:pt x="22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106"/>
            <p:cNvSpPr>
              <a:spLocks noEditPoints="1"/>
            </p:cNvSpPr>
            <p:nvPr/>
          </p:nvSpPr>
          <p:spPr bwMode="auto">
            <a:xfrm>
              <a:off x="1512" y="1441"/>
              <a:ext cx="1053" cy="1438"/>
            </a:xfrm>
            <a:custGeom>
              <a:gdLst>
                <a:gd name="T0" fmla="*/ 290 w 445"/>
                <a:gd name="T1" fmla="*/ 383 h 606"/>
                <a:gd name="T2" fmla="*/ 362 w 445"/>
                <a:gd name="T3" fmla="*/ 138 h 606"/>
                <a:gd name="T4" fmla="*/ 334 w 445"/>
                <a:gd name="T5" fmla="*/ 2 h 606"/>
                <a:gd name="T6" fmla="*/ 276 w 445"/>
                <a:gd name="T7" fmla="*/ 0 h 606"/>
                <a:gd name="T8" fmla="*/ 184 w 445"/>
                <a:gd name="T9" fmla="*/ 528 h 606"/>
                <a:gd name="T10" fmla="*/ 114 w 445"/>
                <a:gd name="T11" fmla="*/ 334 h 606"/>
                <a:gd name="T12" fmla="*/ 159 w 445"/>
                <a:gd name="T13" fmla="*/ 88 h 606"/>
                <a:gd name="T14" fmla="*/ 59 w 445"/>
                <a:gd name="T15" fmla="*/ 141 h 606"/>
                <a:gd name="T16" fmla="*/ 31 w 445"/>
                <a:gd name="T17" fmla="*/ 104 h 606"/>
                <a:gd name="T18" fmla="*/ 55 w 445"/>
                <a:gd name="T19" fmla="*/ 12 h 606"/>
                <a:gd name="T20" fmla="*/ 1 w 445"/>
                <a:gd name="T21" fmla="*/ 66 h 606"/>
                <a:gd name="T22" fmla="*/ 0 w 445"/>
                <a:gd name="T23" fmla="*/ 176 h 606"/>
                <a:gd name="T24" fmla="*/ 139 w 445"/>
                <a:gd name="T25" fmla="*/ 481 h 606"/>
                <a:gd name="T26" fmla="*/ 70 w 445"/>
                <a:gd name="T27" fmla="*/ 352 h 606"/>
                <a:gd name="T28" fmla="*/ 0 w 445"/>
                <a:gd name="T29" fmla="*/ 409 h 606"/>
                <a:gd name="T30" fmla="*/ 39 w 445"/>
                <a:gd name="T31" fmla="*/ 572 h 606"/>
                <a:gd name="T32" fmla="*/ 154 w 445"/>
                <a:gd name="T33" fmla="*/ 606 h 606"/>
                <a:gd name="T34" fmla="*/ 141 w 445"/>
                <a:gd name="T35" fmla="*/ 547 h 606"/>
                <a:gd name="T36" fmla="*/ 256 w 445"/>
                <a:gd name="T37" fmla="*/ 606 h 606"/>
                <a:gd name="T38" fmla="*/ 307 w 445"/>
                <a:gd name="T39" fmla="*/ 588 h 606"/>
                <a:gd name="T40" fmla="*/ 375 w 445"/>
                <a:gd name="T41" fmla="*/ 606 h 606"/>
                <a:gd name="T42" fmla="*/ 396 w 445"/>
                <a:gd name="T43" fmla="*/ 62 h 606"/>
                <a:gd name="T44" fmla="*/ 25 w 445"/>
                <a:gd name="T45" fmla="*/ 12 h 606"/>
                <a:gd name="T46" fmla="*/ 111 w 445"/>
                <a:gd name="T47" fmla="*/ 26 h 606"/>
                <a:gd name="T48" fmla="*/ 39 w 445"/>
                <a:gd name="T49" fmla="*/ 143 h 606"/>
                <a:gd name="T50" fmla="*/ 194 w 445"/>
                <a:gd name="T51" fmla="*/ 65 h 606"/>
                <a:gd name="T52" fmla="*/ 113 w 445"/>
                <a:gd name="T53" fmla="*/ 109 h 606"/>
                <a:gd name="T54" fmla="*/ 55 w 445"/>
                <a:gd name="T55" fmla="*/ 180 h 606"/>
                <a:gd name="T56" fmla="*/ 41 w 445"/>
                <a:gd name="T57" fmla="*/ 231 h 606"/>
                <a:gd name="T58" fmla="*/ 63 w 445"/>
                <a:gd name="T59" fmla="*/ 264 h 606"/>
                <a:gd name="T60" fmla="*/ 86 w 445"/>
                <a:gd name="T61" fmla="*/ 319 h 606"/>
                <a:gd name="T62" fmla="*/ 9 w 445"/>
                <a:gd name="T63" fmla="*/ 458 h 606"/>
                <a:gd name="T64" fmla="*/ 41 w 445"/>
                <a:gd name="T65" fmla="*/ 484 h 606"/>
                <a:gd name="T66" fmla="*/ 62 w 445"/>
                <a:gd name="T67" fmla="*/ 578 h 606"/>
                <a:gd name="T68" fmla="*/ 30 w 445"/>
                <a:gd name="T69" fmla="*/ 284 h 606"/>
                <a:gd name="T70" fmla="*/ 168 w 445"/>
                <a:gd name="T71" fmla="*/ 487 h 606"/>
                <a:gd name="T72" fmla="*/ 382 w 445"/>
                <a:gd name="T73" fmla="*/ 576 h 606"/>
                <a:gd name="T74" fmla="*/ 258 w 445"/>
                <a:gd name="T75" fmla="*/ 436 h 606"/>
                <a:gd name="T76" fmla="*/ 224 w 445"/>
                <a:gd name="T77" fmla="*/ 382 h 606"/>
                <a:gd name="T78" fmla="*/ 196 w 445"/>
                <a:gd name="T79" fmla="*/ 193 h 606"/>
                <a:gd name="T80" fmla="*/ 228 w 445"/>
                <a:gd name="T81" fmla="*/ 136 h 606"/>
                <a:gd name="T82" fmla="*/ 203 w 445"/>
                <a:gd name="T83" fmla="*/ 139 h 606"/>
                <a:gd name="T84" fmla="*/ 277 w 445"/>
                <a:gd name="T85" fmla="*/ 11 h 606"/>
                <a:gd name="T86" fmla="*/ 307 w 445"/>
                <a:gd name="T87" fmla="*/ 197 h 606"/>
                <a:gd name="T88" fmla="*/ 274 w 445"/>
                <a:gd name="T89" fmla="*/ 156 h 606"/>
                <a:gd name="T90" fmla="*/ 332 w 445"/>
                <a:gd name="T91" fmla="*/ 181 h 606"/>
                <a:gd name="T92" fmla="*/ 302 w 445"/>
                <a:gd name="T93" fmla="*/ 219 h 606"/>
                <a:gd name="T94" fmla="*/ 255 w 445"/>
                <a:gd name="T95" fmla="*/ 194 h 606"/>
                <a:gd name="T96" fmla="*/ 308 w 445"/>
                <a:gd name="T97" fmla="*/ 226 h 606"/>
                <a:gd name="T98" fmla="*/ 222 w 445"/>
                <a:gd name="T99" fmla="*/ 114 h 606"/>
                <a:gd name="T100" fmla="*/ 154 w 445"/>
                <a:gd name="T101" fmla="*/ 207 h 606"/>
                <a:gd name="T102" fmla="*/ 176 w 445"/>
                <a:gd name="T103" fmla="*/ 321 h 606"/>
                <a:gd name="T104" fmla="*/ 196 w 445"/>
                <a:gd name="T105" fmla="*/ 375 h 606"/>
                <a:gd name="T106" fmla="*/ 218 w 445"/>
                <a:gd name="T107" fmla="*/ 427 h 606"/>
                <a:gd name="T108" fmla="*/ 191 w 445"/>
                <a:gd name="T109" fmla="*/ 557 h 606"/>
                <a:gd name="T110" fmla="*/ 235 w 445"/>
                <a:gd name="T111" fmla="*/ 512 h 606"/>
                <a:gd name="T112" fmla="*/ 225 w 445"/>
                <a:gd name="T113" fmla="*/ 560 h 606"/>
                <a:gd name="T114" fmla="*/ 246 w 445"/>
                <a:gd name="T115" fmla="*/ 569 h 606"/>
                <a:gd name="T116" fmla="*/ 262 w 445"/>
                <a:gd name="T117" fmla="*/ 529 h 606"/>
                <a:gd name="T118" fmla="*/ 297 w 445"/>
                <a:gd name="T119" fmla="*/ 461 h 606"/>
                <a:gd name="T120" fmla="*/ 269 w 445"/>
                <a:gd name="T121" fmla="*/ 483 h 606"/>
                <a:gd name="T122" fmla="*/ 210 w 445"/>
                <a:gd name="T123" fmla="*/ 578 h 606"/>
                <a:gd name="T124" fmla="*/ 310 w 445"/>
                <a:gd name="T125" fmla="*/ 462 h 6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5" h="606">
                  <a:moveTo>
                    <a:pt x="415" y="561"/>
                  </a:moveTo>
                  <a:cubicBezTo>
                    <a:pt x="415" y="560"/>
                    <a:pt x="414" y="560"/>
                    <a:pt x="414" y="560"/>
                  </a:cubicBezTo>
                  <a:cubicBezTo>
                    <a:pt x="414" y="560"/>
                    <a:pt x="413" y="560"/>
                    <a:pt x="413" y="560"/>
                  </a:cubicBezTo>
                  <a:cubicBezTo>
                    <a:pt x="404" y="565"/>
                    <a:pt x="392" y="565"/>
                    <a:pt x="383" y="564"/>
                  </a:cubicBezTo>
                  <a:cubicBezTo>
                    <a:pt x="370" y="562"/>
                    <a:pt x="359" y="558"/>
                    <a:pt x="347" y="555"/>
                  </a:cubicBezTo>
                  <a:cubicBezTo>
                    <a:pt x="336" y="553"/>
                    <a:pt x="325" y="551"/>
                    <a:pt x="314" y="552"/>
                  </a:cubicBezTo>
                  <a:cubicBezTo>
                    <a:pt x="311" y="552"/>
                    <a:pt x="308" y="552"/>
                    <a:pt x="305" y="553"/>
                  </a:cubicBezTo>
                  <a:cubicBezTo>
                    <a:pt x="308" y="550"/>
                    <a:pt x="311" y="547"/>
                    <a:pt x="315" y="545"/>
                  </a:cubicBezTo>
                  <a:cubicBezTo>
                    <a:pt x="317" y="543"/>
                    <a:pt x="320" y="542"/>
                    <a:pt x="323" y="540"/>
                  </a:cubicBezTo>
                  <a:cubicBezTo>
                    <a:pt x="324" y="540"/>
                    <a:pt x="326" y="539"/>
                    <a:pt x="328" y="538"/>
                  </a:cubicBezTo>
                  <a:cubicBezTo>
                    <a:pt x="328" y="539"/>
                    <a:pt x="329" y="540"/>
                    <a:pt x="329" y="540"/>
                  </a:cubicBezTo>
                  <a:cubicBezTo>
                    <a:pt x="333" y="547"/>
                    <a:pt x="341" y="549"/>
                    <a:pt x="349" y="547"/>
                  </a:cubicBezTo>
                  <a:cubicBezTo>
                    <a:pt x="356" y="544"/>
                    <a:pt x="360" y="535"/>
                    <a:pt x="358" y="528"/>
                  </a:cubicBezTo>
                  <a:cubicBezTo>
                    <a:pt x="356" y="518"/>
                    <a:pt x="345" y="512"/>
                    <a:pt x="336" y="517"/>
                  </a:cubicBezTo>
                  <a:cubicBezTo>
                    <a:pt x="335" y="517"/>
                    <a:pt x="333" y="518"/>
                    <a:pt x="331" y="520"/>
                  </a:cubicBezTo>
                  <a:cubicBezTo>
                    <a:pt x="329" y="522"/>
                    <a:pt x="327" y="525"/>
                    <a:pt x="326" y="529"/>
                  </a:cubicBezTo>
                  <a:cubicBezTo>
                    <a:pt x="323" y="530"/>
                    <a:pt x="319" y="532"/>
                    <a:pt x="316" y="534"/>
                  </a:cubicBezTo>
                  <a:cubicBezTo>
                    <a:pt x="317" y="531"/>
                    <a:pt x="318" y="528"/>
                    <a:pt x="320" y="525"/>
                  </a:cubicBezTo>
                  <a:cubicBezTo>
                    <a:pt x="321" y="523"/>
                    <a:pt x="322" y="521"/>
                    <a:pt x="323" y="518"/>
                  </a:cubicBezTo>
                  <a:cubicBezTo>
                    <a:pt x="324" y="517"/>
                    <a:pt x="325" y="515"/>
                    <a:pt x="326" y="513"/>
                  </a:cubicBezTo>
                  <a:cubicBezTo>
                    <a:pt x="331" y="515"/>
                    <a:pt x="335" y="514"/>
                    <a:pt x="339" y="512"/>
                  </a:cubicBezTo>
                  <a:cubicBezTo>
                    <a:pt x="346" y="509"/>
                    <a:pt x="349" y="501"/>
                    <a:pt x="347" y="495"/>
                  </a:cubicBezTo>
                  <a:cubicBezTo>
                    <a:pt x="345" y="489"/>
                    <a:pt x="341" y="485"/>
                    <a:pt x="336" y="483"/>
                  </a:cubicBezTo>
                  <a:cubicBezTo>
                    <a:pt x="333" y="482"/>
                    <a:pt x="330" y="482"/>
                    <a:pt x="328" y="482"/>
                  </a:cubicBezTo>
                  <a:cubicBezTo>
                    <a:pt x="326" y="483"/>
                    <a:pt x="325" y="483"/>
                    <a:pt x="324" y="484"/>
                  </a:cubicBezTo>
                  <a:cubicBezTo>
                    <a:pt x="321" y="486"/>
                    <a:pt x="318" y="489"/>
                    <a:pt x="317" y="492"/>
                  </a:cubicBezTo>
                  <a:cubicBezTo>
                    <a:pt x="314" y="498"/>
                    <a:pt x="314" y="504"/>
                    <a:pt x="319" y="509"/>
                  </a:cubicBezTo>
                  <a:cubicBezTo>
                    <a:pt x="316" y="512"/>
                    <a:pt x="316" y="516"/>
                    <a:pt x="314" y="519"/>
                  </a:cubicBezTo>
                  <a:cubicBezTo>
                    <a:pt x="312" y="524"/>
                    <a:pt x="310" y="528"/>
                    <a:pt x="307" y="532"/>
                  </a:cubicBezTo>
                  <a:cubicBezTo>
                    <a:pt x="302" y="538"/>
                    <a:pt x="298" y="543"/>
                    <a:pt x="291" y="547"/>
                  </a:cubicBezTo>
                  <a:cubicBezTo>
                    <a:pt x="294" y="542"/>
                    <a:pt x="296" y="536"/>
                    <a:pt x="298" y="530"/>
                  </a:cubicBezTo>
                  <a:cubicBezTo>
                    <a:pt x="303" y="517"/>
                    <a:pt x="305" y="504"/>
                    <a:pt x="307" y="491"/>
                  </a:cubicBezTo>
                  <a:cubicBezTo>
                    <a:pt x="308" y="481"/>
                    <a:pt x="309" y="470"/>
                    <a:pt x="312" y="460"/>
                  </a:cubicBezTo>
                  <a:cubicBezTo>
                    <a:pt x="314" y="455"/>
                    <a:pt x="316" y="450"/>
                    <a:pt x="319" y="446"/>
                  </a:cubicBezTo>
                  <a:cubicBezTo>
                    <a:pt x="322" y="442"/>
                    <a:pt x="326" y="437"/>
                    <a:pt x="330" y="436"/>
                  </a:cubicBezTo>
                  <a:cubicBezTo>
                    <a:pt x="331" y="436"/>
                    <a:pt x="331" y="436"/>
                    <a:pt x="331" y="435"/>
                  </a:cubicBezTo>
                  <a:cubicBezTo>
                    <a:pt x="331" y="435"/>
                    <a:pt x="331" y="434"/>
                    <a:pt x="330" y="434"/>
                  </a:cubicBezTo>
                  <a:cubicBezTo>
                    <a:pt x="327" y="434"/>
                    <a:pt x="323" y="434"/>
                    <a:pt x="320" y="435"/>
                  </a:cubicBezTo>
                  <a:cubicBezTo>
                    <a:pt x="317" y="435"/>
                    <a:pt x="313" y="435"/>
                    <a:pt x="310" y="436"/>
                  </a:cubicBezTo>
                  <a:cubicBezTo>
                    <a:pt x="303" y="436"/>
                    <a:pt x="296" y="438"/>
                    <a:pt x="289" y="440"/>
                  </a:cubicBezTo>
                  <a:cubicBezTo>
                    <a:pt x="282" y="442"/>
                    <a:pt x="276" y="445"/>
                    <a:pt x="269" y="449"/>
                  </a:cubicBezTo>
                  <a:cubicBezTo>
                    <a:pt x="268" y="449"/>
                    <a:pt x="267" y="450"/>
                    <a:pt x="266" y="450"/>
                  </a:cubicBezTo>
                  <a:cubicBezTo>
                    <a:pt x="269" y="448"/>
                    <a:pt x="271" y="445"/>
                    <a:pt x="273" y="442"/>
                  </a:cubicBezTo>
                  <a:cubicBezTo>
                    <a:pt x="277" y="437"/>
                    <a:pt x="281" y="431"/>
                    <a:pt x="283" y="425"/>
                  </a:cubicBezTo>
                  <a:cubicBezTo>
                    <a:pt x="286" y="418"/>
                    <a:pt x="288" y="411"/>
                    <a:pt x="290" y="404"/>
                  </a:cubicBezTo>
                  <a:cubicBezTo>
                    <a:pt x="290" y="400"/>
                    <a:pt x="291" y="397"/>
                    <a:pt x="291" y="393"/>
                  </a:cubicBezTo>
                  <a:cubicBezTo>
                    <a:pt x="291" y="389"/>
                    <a:pt x="291" y="386"/>
                    <a:pt x="290" y="383"/>
                  </a:cubicBezTo>
                  <a:cubicBezTo>
                    <a:pt x="295" y="381"/>
                    <a:pt x="301" y="380"/>
                    <a:pt x="306" y="381"/>
                  </a:cubicBezTo>
                  <a:cubicBezTo>
                    <a:pt x="310" y="382"/>
                    <a:pt x="314" y="383"/>
                    <a:pt x="318" y="386"/>
                  </a:cubicBezTo>
                  <a:cubicBezTo>
                    <a:pt x="319" y="388"/>
                    <a:pt x="321" y="390"/>
                    <a:pt x="321" y="392"/>
                  </a:cubicBezTo>
                  <a:cubicBezTo>
                    <a:pt x="322" y="393"/>
                    <a:pt x="322" y="394"/>
                    <a:pt x="322" y="396"/>
                  </a:cubicBezTo>
                  <a:cubicBezTo>
                    <a:pt x="322" y="396"/>
                    <a:pt x="321" y="399"/>
                    <a:pt x="320" y="399"/>
                  </a:cubicBezTo>
                  <a:cubicBezTo>
                    <a:pt x="319" y="395"/>
                    <a:pt x="315" y="392"/>
                    <a:pt x="311" y="391"/>
                  </a:cubicBezTo>
                  <a:cubicBezTo>
                    <a:pt x="307" y="390"/>
                    <a:pt x="304" y="393"/>
                    <a:pt x="301" y="396"/>
                  </a:cubicBezTo>
                  <a:cubicBezTo>
                    <a:pt x="296" y="403"/>
                    <a:pt x="299" y="413"/>
                    <a:pt x="306" y="417"/>
                  </a:cubicBezTo>
                  <a:cubicBezTo>
                    <a:pt x="314" y="422"/>
                    <a:pt x="324" y="419"/>
                    <a:pt x="331" y="413"/>
                  </a:cubicBezTo>
                  <a:cubicBezTo>
                    <a:pt x="337" y="406"/>
                    <a:pt x="339" y="397"/>
                    <a:pt x="337" y="388"/>
                  </a:cubicBezTo>
                  <a:cubicBezTo>
                    <a:pt x="332" y="372"/>
                    <a:pt x="313" y="364"/>
                    <a:pt x="297" y="366"/>
                  </a:cubicBezTo>
                  <a:cubicBezTo>
                    <a:pt x="293" y="366"/>
                    <a:pt x="290" y="366"/>
                    <a:pt x="286" y="367"/>
                  </a:cubicBezTo>
                  <a:cubicBezTo>
                    <a:pt x="284" y="362"/>
                    <a:pt x="281" y="357"/>
                    <a:pt x="278" y="353"/>
                  </a:cubicBezTo>
                  <a:cubicBezTo>
                    <a:pt x="274" y="348"/>
                    <a:pt x="271" y="344"/>
                    <a:pt x="266" y="341"/>
                  </a:cubicBezTo>
                  <a:cubicBezTo>
                    <a:pt x="258" y="335"/>
                    <a:pt x="247" y="332"/>
                    <a:pt x="237" y="332"/>
                  </a:cubicBezTo>
                  <a:cubicBezTo>
                    <a:pt x="235" y="332"/>
                    <a:pt x="233" y="332"/>
                    <a:pt x="231" y="333"/>
                  </a:cubicBezTo>
                  <a:cubicBezTo>
                    <a:pt x="229" y="329"/>
                    <a:pt x="225" y="326"/>
                    <a:pt x="221" y="326"/>
                  </a:cubicBezTo>
                  <a:cubicBezTo>
                    <a:pt x="224" y="322"/>
                    <a:pt x="225" y="315"/>
                    <a:pt x="224" y="310"/>
                  </a:cubicBezTo>
                  <a:cubicBezTo>
                    <a:pt x="222" y="304"/>
                    <a:pt x="218" y="300"/>
                    <a:pt x="213" y="298"/>
                  </a:cubicBezTo>
                  <a:cubicBezTo>
                    <a:pt x="219" y="289"/>
                    <a:pt x="217" y="276"/>
                    <a:pt x="206" y="273"/>
                  </a:cubicBezTo>
                  <a:cubicBezTo>
                    <a:pt x="209" y="269"/>
                    <a:pt x="211" y="264"/>
                    <a:pt x="209" y="259"/>
                  </a:cubicBezTo>
                  <a:cubicBezTo>
                    <a:pt x="208" y="254"/>
                    <a:pt x="204" y="250"/>
                    <a:pt x="199" y="248"/>
                  </a:cubicBezTo>
                  <a:cubicBezTo>
                    <a:pt x="204" y="244"/>
                    <a:pt x="207" y="239"/>
                    <a:pt x="206" y="232"/>
                  </a:cubicBezTo>
                  <a:cubicBezTo>
                    <a:pt x="205" y="227"/>
                    <a:pt x="201" y="220"/>
                    <a:pt x="196" y="218"/>
                  </a:cubicBezTo>
                  <a:cubicBezTo>
                    <a:pt x="200" y="215"/>
                    <a:pt x="204" y="210"/>
                    <a:pt x="204" y="205"/>
                  </a:cubicBezTo>
                  <a:cubicBezTo>
                    <a:pt x="205" y="200"/>
                    <a:pt x="203" y="195"/>
                    <a:pt x="199" y="192"/>
                  </a:cubicBezTo>
                  <a:cubicBezTo>
                    <a:pt x="206" y="188"/>
                    <a:pt x="208" y="179"/>
                    <a:pt x="204" y="172"/>
                  </a:cubicBezTo>
                  <a:cubicBezTo>
                    <a:pt x="209" y="171"/>
                    <a:pt x="213" y="168"/>
                    <a:pt x="215" y="163"/>
                  </a:cubicBezTo>
                  <a:cubicBezTo>
                    <a:pt x="217" y="159"/>
                    <a:pt x="218" y="154"/>
                    <a:pt x="216" y="150"/>
                  </a:cubicBezTo>
                  <a:cubicBezTo>
                    <a:pt x="219" y="149"/>
                    <a:pt x="222" y="148"/>
                    <a:pt x="224" y="146"/>
                  </a:cubicBezTo>
                  <a:cubicBezTo>
                    <a:pt x="226" y="144"/>
                    <a:pt x="228" y="141"/>
                    <a:pt x="228" y="139"/>
                  </a:cubicBezTo>
                  <a:cubicBezTo>
                    <a:pt x="229" y="139"/>
                    <a:pt x="229" y="139"/>
                    <a:pt x="230" y="139"/>
                  </a:cubicBezTo>
                  <a:cubicBezTo>
                    <a:pt x="227" y="142"/>
                    <a:pt x="225" y="147"/>
                    <a:pt x="225" y="151"/>
                  </a:cubicBezTo>
                  <a:cubicBezTo>
                    <a:pt x="224" y="158"/>
                    <a:pt x="227" y="165"/>
                    <a:pt x="233" y="168"/>
                  </a:cubicBezTo>
                  <a:cubicBezTo>
                    <a:pt x="229" y="175"/>
                    <a:pt x="227" y="182"/>
                    <a:pt x="230" y="189"/>
                  </a:cubicBezTo>
                  <a:cubicBezTo>
                    <a:pt x="232" y="195"/>
                    <a:pt x="238" y="200"/>
                    <a:pt x="245" y="201"/>
                  </a:cubicBezTo>
                  <a:cubicBezTo>
                    <a:pt x="243" y="208"/>
                    <a:pt x="246" y="216"/>
                    <a:pt x="252" y="221"/>
                  </a:cubicBezTo>
                  <a:cubicBezTo>
                    <a:pt x="258" y="225"/>
                    <a:pt x="266" y="226"/>
                    <a:pt x="272" y="223"/>
                  </a:cubicBezTo>
                  <a:cubicBezTo>
                    <a:pt x="275" y="231"/>
                    <a:pt x="283" y="235"/>
                    <a:pt x="291" y="235"/>
                  </a:cubicBezTo>
                  <a:cubicBezTo>
                    <a:pt x="297" y="235"/>
                    <a:pt x="306" y="233"/>
                    <a:pt x="309" y="228"/>
                  </a:cubicBezTo>
                  <a:cubicBezTo>
                    <a:pt x="312" y="231"/>
                    <a:pt x="317" y="232"/>
                    <a:pt x="321" y="233"/>
                  </a:cubicBezTo>
                  <a:cubicBezTo>
                    <a:pt x="325" y="233"/>
                    <a:pt x="330" y="232"/>
                    <a:pt x="334" y="230"/>
                  </a:cubicBezTo>
                  <a:cubicBezTo>
                    <a:pt x="342" y="226"/>
                    <a:pt x="347" y="218"/>
                    <a:pt x="347" y="209"/>
                  </a:cubicBezTo>
                  <a:cubicBezTo>
                    <a:pt x="356" y="208"/>
                    <a:pt x="364" y="203"/>
                    <a:pt x="368" y="195"/>
                  </a:cubicBezTo>
                  <a:cubicBezTo>
                    <a:pt x="371" y="187"/>
                    <a:pt x="370" y="178"/>
                    <a:pt x="365" y="172"/>
                  </a:cubicBezTo>
                  <a:cubicBezTo>
                    <a:pt x="372" y="169"/>
                    <a:pt x="377" y="162"/>
                    <a:pt x="377" y="154"/>
                  </a:cubicBezTo>
                  <a:cubicBezTo>
                    <a:pt x="376" y="146"/>
                    <a:pt x="369" y="140"/>
                    <a:pt x="362" y="138"/>
                  </a:cubicBezTo>
                  <a:cubicBezTo>
                    <a:pt x="365" y="132"/>
                    <a:pt x="364" y="124"/>
                    <a:pt x="360" y="119"/>
                  </a:cubicBezTo>
                  <a:cubicBezTo>
                    <a:pt x="359" y="118"/>
                    <a:pt x="358" y="117"/>
                    <a:pt x="357" y="116"/>
                  </a:cubicBezTo>
                  <a:cubicBezTo>
                    <a:pt x="360" y="113"/>
                    <a:pt x="362" y="110"/>
                    <a:pt x="363" y="107"/>
                  </a:cubicBezTo>
                  <a:cubicBezTo>
                    <a:pt x="365" y="103"/>
                    <a:pt x="365" y="99"/>
                    <a:pt x="365" y="96"/>
                  </a:cubicBezTo>
                  <a:cubicBezTo>
                    <a:pt x="365" y="90"/>
                    <a:pt x="363" y="84"/>
                    <a:pt x="358" y="80"/>
                  </a:cubicBezTo>
                  <a:cubicBezTo>
                    <a:pt x="360" y="75"/>
                    <a:pt x="361" y="70"/>
                    <a:pt x="360" y="65"/>
                  </a:cubicBezTo>
                  <a:cubicBezTo>
                    <a:pt x="358" y="60"/>
                    <a:pt x="353" y="56"/>
                    <a:pt x="348" y="54"/>
                  </a:cubicBezTo>
                  <a:cubicBezTo>
                    <a:pt x="349" y="52"/>
                    <a:pt x="349" y="49"/>
                    <a:pt x="349" y="47"/>
                  </a:cubicBezTo>
                  <a:cubicBezTo>
                    <a:pt x="349" y="44"/>
                    <a:pt x="349" y="41"/>
                    <a:pt x="348" y="39"/>
                  </a:cubicBezTo>
                  <a:cubicBezTo>
                    <a:pt x="347" y="37"/>
                    <a:pt x="346" y="36"/>
                    <a:pt x="345" y="35"/>
                  </a:cubicBezTo>
                  <a:cubicBezTo>
                    <a:pt x="354" y="30"/>
                    <a:pt x="364" y="26"/>
                    <a:pt x="375" y="26"/>
                  </a:cubicBezTo>
                  <a:cubicBezTo>
                    <a:pt x="382" y="26"/>
                    <a:pt x="390" y="27"/>
                    <a:pt x="397" y="29"/>
                  </a:cubicBezTo>
                  <a:cubicBezTo>
                    <a:pt x="411" y="34"/>
                    <a:pt x="425" y="44"/>
                    <a:pt x="427" y="59"/>
                  </a:cubicBezTo>
                  <a:cubicBezTo>
                    <a:pt x="429" y="76"/>
                    <a:pt x="415" y="97"/>
                    <a:pt x="397" y="95"/>
                  </a:cubicBezTo>
                  <a:cubicBezTo>
                    <a:pt x="387" y="94"/>
                    <a:pt x="378" y="85"/>
                    <a:pt x="378" y="74"/>
                  </a:cubicBezTo>
                  <a:cubicBezTo>
                    <a:pt x="378" y="70"/>
                    <a:pt x="380" y="65"/>
                    <a:pt x="383" y="63"/>
                  </a:cubicBezTo>
                  <a:cubicBezTo>
                    <a:pt x="386" y="60"/>
                    <a:pt x="391" y="59"/>
                    <a:pt x="394" y="61"/>
                  </a:cubicBezTo>
                  <a:cubicBezTo>
                    <a:pt x="388" y="62"/>
                    <a:pt x="385" y="72"/>
                    <a:pt x="388" y="78"/>
                  </a:cubicBezTo>
                  <a:cubicBezTo>
                    <a:pt x="391" y="86"/>
                    <a:pt x="402" y="88"/>
                    <a:pt x="409" y="83"/>
                  </a:cubicBezTo>
                  <a:cubicBezTo>
                    <a:pt x="416" y="77"/>
                    <a:pt x="418" y="67"/>
                    <a:pt x="415" y="58"/>
                  </a:cubicBezTo>
                  <a:cubicBezTo>
                    <a:pt x="412" y="49"/>
                    <a:pt x="403" y="43"/>
                    <a:pt x="393" y="42"/>
                  </a:cubicBezTo>
                  <a:cubicBezTo>
                    <a:pt x="383" y="41"/>
                    <a:pt x="373" y="46"/>
                    <a:pt x="368" y="55"/>
                  </a:cubicBezTo>
                  <a:cubicBezTo>
                    <a:pt x="362" y="63"/>
                    <a:pt x="361" y="75"/>
                    <a:pt x="363" y="85"/>
                  </a:cubicBezTo>
                  <a:cubicBezTo>
                    <a:pt x="368" y="105"/>
                    <a:pt x="392" y="115"/>
                    <a:pt x="411" y="109"/>
                  </a:cubicBezTo>
                  <a:cubicBezTo>
                    <a:pt x="427" y="105"/>
                    <a:pt x="438" y="91"/>
                    <a:pt x="442" y="75"/>
                  </a:cubicBezTo>
                  <a:cubicBezTo>
                    <a:pt x="444" y="67"/>
                    <a:pt x="445" y="59"/>
                    <a:pt x="443" y="51"/>
                  </a:cubicBezTo>
                  <a:cubicBezTo>
                    <a:pt x="442" y="41"/>
                    <a:pt x="436" y="32"/>
                    <a:pt x="429" y="25"/>
                  </a:cubicBezTo>
                  <a:cubicBezTo>
                    <a:pt x="417" y="14"/>
                    <a:pt x="400" y="8"/>
                    <a:pt x="383" y="8"/>
                  </a:cubicBezTo>
                  <a:cubicBezTo>
                    <a:pt x="382" y="7"/>
                    <a:pt x="380" y="7"/>
                    <a:pt x="378" y="7"/>
                  </a:cubicBezTo>
                  <a:cubicBezTo>
                    <a:pt x="379" y="6"/>
                    <a:pt x="380" y="4"/>
                    <a:pt x="382" y="3"/>
                  </a:cubicBezTo>
                  <a:cubicBezTo>
                    <a:pt x="383" y="2"/>
                    <a:pt x="385" y="1"/>
                    <a:pt x="386" y="0"/>
                  </a:cubicBezTo>
                  <a:cubicBezTo>
                    <a:pt x="383" y="0"/>
                    <a:pt x="383" y="0"/>
                    <a:pt x="383" y="0"/>
                  </a:cubicBezTo>
                  <a:cubicBezTo>
                    <a:pt x="382" y="1"/>
                    <a:pt x="381" y="2"/>
                    <a:pt x="380" y="2"/>
                  </a:cubicBezTo>
                  <a:cubicBezTo>
                    <a:pt x="378" y="4"/>
                    <a:pt x="377" y="6"/>
                    <a:pt x="376" y="8"/>
                  </a:cubicBezTo>
                  <a:cubicBezTo>
                    <a:pt x="369" y="8"/>
                    <a:pt x="363" y="9"/>
                    <a:pt x="357" y="10"/>
                  </a:cubicBezTo>
                  <a:cubicBezTo>
                    <a:pt x="352" y="11"/>
                    <a:pt x="348" y="12"/>
                    <a:pt x="343" y="14"/>
                  </a:cubicBezTo>
                  <a:cubicBezTo>
                    <a:pt x="343" y="14"/>
                    <a:pt x="343" y="14"/>
                    <a:pt x="343" y="14"/>
                  </a:cubicBezTo>
                  <a:cubicBezTo>
                    <a:pt x="345" y="13"/>
                    <a:pt x="347" y="12"/>
                    <a:pt x="349" y="10"/>
                  </a:cubicBezTo>
                  <a:cubicBezTo>
                    <a:pt x="354" y="7"/>
                    <a:pt x="359" y="4"/>
                    <a:pt x="363" y="0"/>
                  </a:cubicBezTo>
                  <a:cubicBezTo>
                    <a:pt x="360" y="0"/>
                    <a:pt x="360" y="0"/>
                    <a:pt x="360" y="0"/>
                  </a:cubicBezTo>
                  <a:cubicBezTo>
                    <a:pt x="357" y="3"/>
                    <a:pt x="353" y="5"/>
                    <a:pt x="350" y="8"/>
                  </a:cubicBezTo>
                  <a:cubicBezTo>
                    <a:pt x="344" y="12"/>
                    <a:pt x="338" y="14"/>
                    <a:pt x="332" y="17"/>
                  </a:cubicBezTo>
                  <a:cubicBezTo>
                    <a:pt x="330" y="14"/>
                    <a:pt x="327" y="11"/>
                    <a:pt x="324" y="10"/>
                  </a:cubicBezTo>
                  <a:cubicBezTo>
                    <a:pt x="330" y="7"/>
                    <a:pt x="336" y="4"/>
                    <a:pt x="342" y="0"/>
                  </a:cubicBezTo>
                  <a:cubicBezTo>
                    <a:pt x="338" y="0"/>
                    <a:pt x="338" y="0"/>
                    <a:pt x="338" y="0"/>
                  </a:cubicBezTo>
                  <a:cubicBezTo>
                    <a:pt x="337" y="1"/>
                    <a:pt x="336" y="2"/>
                    <a:pt x="335" y="2"/>
                  </a:cubicBezTo>
                  <a:cubicBezTo>
                    <a:pt x="335" y="2"/>
                    <a:pt x="334" y="2"/>
                    <a:pt x="334" y="2"/>
                  </a:cubicBezTo>
                  <a:cubicBezTo>
                    <a:pt x="332" y="2"/>
                    <a:pt x="330" y="1"/>
                    <a:pt x="328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7" y="1"/>
                    <a:pt x="330" y="3"/>
                    <a:pt x="333" y="4"/>
                  </a:cubicBezTo>
                  <a:cubicBezTo>
                    <a:pt x="331" y="4"/>
                    <a:pt x="330" y="5"/>
                    <a:pt x="329" y="6"/>
                  </a:cubicBezTo>
                  <a:cubicBezTo>
                    <a:pt x="326" y="7"/>
                    <a:pt x="324" y="8"/>
                    <a:pt x="321" y="9"/>
                  </a:cubicBezTo>
                  <a:cubicBezTo>
                    <a:pt x="321" y="9"/>
                    <a:pt x="321" y="9"/>
                    <a:pt x="321" y="9"/>
                  </a:cubicBezTo>
                  <a:cubicBezTo>
                    <a:pt x="319" y="8"/>
                    <a:pt x="317" y="8"/>
                    <a:pt x="316" y="8"/>
                  </a:cubicBezTo>
                  <a:cubicBezTo>
                    <a:pt x="316" y="5"/>
                    <a:pt x="315" y="3"/>
                    <a:pt x="314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314" y="3"/>
                    <a:pt x="314" y="6"/>
                    <a:pt x="314" y="9"/>
                  </a:cubicBezTo>
                  <a:cubicBezTo>
                    <a:pt x="314" y="9"/>
                    <a:pt x="314" y="9"/>
                    <a:pt x="314" y="9"/>
                  </a:cubicBezTo>
                  <a:cubicBezTo>
                    <a:pt x="314" y="10"/>
                    <a:pt x="315" y="10"/>
                    <a:pt x="315" y="10"/>
                  </a:cubicBezTo>
                  <a:cubicBezTo>
                    <a:pt x="326" y="9"/>
                    <a:pt x="335" y="18"/>
                    <a:pt x="332" y="29"/>
                  </a:cubicBezTo>
                  <a:cubicBezTo>
                    <a:pt x="332" y="30"/>
                    <a:pt x="333" y="30"/>
                    <a:pt x="333" y="30"/>
                  </a:cubicBezTo>
                  <a:cubicBezTo>
                    <a:pt x="339" y="31"/>
                    <a:pt x="344" y="34"/>
                    <a:pt x="346" y="39"/>
                  </a:cubicBezTo>
                  <a:cubicBezTo>
                    <a:pt x="347" y="42"/>
                    <a:pt x="348" y="44"/>
                    <a:pt x="347" y="47"/>
                  </a:cubicBezTo>
                  <a:cubicBezTo>
                    <a:pt x="347" y="49"/>
                    <a:pt x="348" y="52"/>
                    <a:pt x="346" y="54"/>
                  </a:cubicBezTo>
                  <a:cubicBezTo>
                    <a:pt x="346" y="54"/>
                    <a:pt x="346" y="55"/>
                    <a:pt x="347" y="55"/>
                  </a:cubicBezTo>
                  <a:cubicBezTo>
                    <a:pt x="352" y="57"/>
                    <a:pt x="356" y="60"/>
                    <a:pt x="358" y="65"/>
                  </a:cubicBezTo>
                  <a:cubicBezTo>
                    <a:pt x="360" y="70"/>
                    <a:pt x="358" y="75"/>
                    <a:pt x="357" y="80"/>
                  </a:cubicBezTo>
                  <a:cubicBezTo>
                    <a:pt x="356" y="81"/>
                    <a:pt x="357" y="81"/>
                    <a:pt x="357" y="81"/>
                  </a:cubicBezTo>
                  <a:cubicBezTo>
                    <a:pt x="362" y="85"/>
                    <a:pt x="364" y="90"/>
                    <a:pt x="364" y="96"/>
                  </a:cubicBezTo>
                  <a:cubicBezTo>
                    <a:pt x="364" y="100"/>
                    <a:pt x="363" y="103"/>
                    <a:pt x="362" y="106"/>
                  </a:cubicBezTo>
                  <a:cubicBezTo>
                    <a:pt x="360" y="109"/>
                    <a:pt x="358" y="112"/>
                    <a:pt x="356" y="115"/>
                  </a:cubicBezTo>
                  <a:cubicBezTo>
                    <a:pt x="353" y="113"/>
                    <a:pt x="351" y="112"/>
                    <a:pt x="348" y="112"/>
                  </a:cubicBezTo>
                  <a:cubicBezTo>
                    <a:pt x="353" y="109"/>
                    <a:pt x="357" y="104"/>
                    <a:pt x="357" y="99"/>
                  </a:cubicBezTo>
                  <a:cubicBezTo>
                    <a:pt x="357" y="91"/>
                    <a:pt x="350" y="86"/>
                    <a:pt x="343" y="86"/>
                  </a:cubicBezTo>
                  <a:cubicBezTo>
                    <a:pt x="344" y="85"/>
                    <a:pt x="345" y="84"/>
                    <a:pt x="346" y="83"/>
                  </a:cubicBezTo>
                  <a:cubicBezTo>
                    <a:pt x="349" y="80"/>
                    <a:pt x="350" y="75"/>
                    <a:pt x="349" y="71"/>
                  </a:cubicBezTo>
                  <a:cubicBezTo>
                    <a:pt x="347" y="65"/>
                    <a:pt x="340" y="61"/>
                    <a:pt x="334" y="62"/>
                  </a:cubicBezTo>
                  <a:cubicBezTo>
                    <a:pt x="336" y="60"/>
                    <a:pt x="338" y="56"/>
                    <a:pt x="338" y="53"/>
                  </a:cubicBezTo>
                  <a:cubicBezTo>
                    <a:pt x="339" y="49"/>
                    <a:pt x="338" y="45"/>
                    <a:pt x="335" y="41"/>
                  </a:cubicBezTo>
                  <a:cubicBezTo>
                    <a:pt x="332" y="37"/>
                    <a:pt x="325" y="35"/>
                    <a:pt x="320" y="37"/>
                  </a:cubicBezTo>
                  <a:cubicBezTo>
                    <a:pt x="321" y="35"/>
                    <a:pt x="321" y="33"/>
                    <a:pt x="322" y="31"/>
                  </a:cubicBezTo>
                  <a:cubicBezTo>
                    <a:pt x="323" y="28"/>
                    <a:pt x="323" y="24"/>
                    <a:pt x="321" y="20"/>
                  </a:cubicBezTo>
                  <a:cubicBezTo>
                    <a:pt x="317" y="14"/>
                    <a:pt x="309" y="13"/>
                    <a:pt x="303" y="16"/>
                  </a:cubicBezTo>
                  <a:cubicBezTo>
                    <a:pt x="306" y="11"/>
                    <a:pt x="305" y="4"/>
                    <a:pt x="301" y="0"/>
                  </a:cubicBezTo>
                  <a:cubicBezTo>
                    <a:pt x="298" y="0"/>
                    <a:pt x="298" y="0"/>
                    <a:pt x="298" y="0"/>
                  </a:cubicBezTo>
                  <a:cubicBezTo>
                    <a:pt x="298" y="0"/>
                    <a:pt x="299" y="0"/>
                    <a:pt x="299" y="0"/>
                  </a:cubicBezTo>
                  <a:cubicBezTo>
                    <a:pt x="304" y="5"/>
                    <a:pt x="304" y="13"/>
                    <a:pt x="300" y="17"/>
                  </a:cubicBezTo>
                  <a:cubicBezTo>
                    <a:pt x="295" y="13"/>
                    <a:pt x="291" y="9"/>
                    <a:pt x="286" y="5"/>
                  </a:cubicBezTo>
                  <a:cubicBezTo>
                    <a:pt x="284" y="4"/>
                    <a:pt x="283" y="3"/>
                    <a:pt x="281" y="2"/>
                  </a:cubicBezTo>
                  <a:cubicBezTo>
                    <a:pt x="282" y="1"/>
                    <a:pt x="283" y="1"/>
                    <a:pt x="284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79" y="0"/>
                    <a:pt x="279" y="0"/>
                    <a:pt x="279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83" y="5"/>
                    <a:pt x="291" y="11"/>
                    <a:pt x="297" y="17"/>
                  </a:cubicBezTo>
                  <a:cubicBezTo>
                    <a:pt x="306" y="25"/>
                    <a:pt x="313" y="34"/>
                    <a:pt x="319" y="44"/>
                  </a:cubicBezTo>
                  <a:cubicBezTo>
                    <a:pt x="325" y="53"/>
                    <a:pt x="331" y="63"/>
                    <a:pt x="335" y="74"/>
                  </a:cubicBezTo>
                  <a:cubicBezTo>
                    <a:pt x="337" y="80"/>
                    <a:pt x="338" y="86"/>
                    <a:pt x="339" y="92"/>
                  </a:cubicBezTo>
                  <a:cubicBezTo>
                    <a:pt x="340" y="97"/>
                    <a:pt x="341" y="102"/>
                    <a:pt x="341" y="107"/>
                  </a:cubicBezTo>
                  <a:cubicBezTo>
                    <a:pt x="339" y="103"/>
                    <a:pt x="335" y="99"/>
                    <a:pt x="331" y="97"/>
                  </a:cubicBezTo>
                  <a:cubicBezTo>
                    <a:pt x="331" y="97"/>
                    <a:pt x="331" y="97"/>
                    <a:pt x="331" y="96"/>
                  </a:cubicBezTo>
                  <a:cubicBezTo>
                    <a:pt x="326" y="56"/>
                    <a:pt x="298" y="20"/>
                    <a:pt x="262" y="0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0" y="1"/>
                    <a:pt x="261" y="1"/>
                    <a:pt x="262" y="2"/>
                  </a:cubicBezTo>
                  <a:cubicBezTo>
                    <a:pt x="262" y="3"/>
                    <a:pt x="261" y="4"/>
                    <a:pt x="261" y="6"/>
                  </a:cubicBezTo>
                  <a:cubicBezTo>
                    <a:pt x="259" y="8"/>
                    <a:pt x="258" y="11"/>
                    <a:pt x="257" y="13"/>
                  </a:cubicBezTo>
                  <a:cubicBezTo>
                    <a:pt x="255" y="13"/>
                    <a:pt x="254" y="12"/>
                    <a:pt x="252" y="11"/>
                  </a:cubicBezTo>
                  <a:cubicBezTo>
                    <a:pt x="249" y="10"/>
                    <a:pt x="247" y="8"/>
                    <a:pt x="244" y="7"/>
                  </a:cubicBezTo>
                  <a:cubicBezTo>
                    <a:pt x="245" y="5"/>
                    <a:pt x="246" y="2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44" y="2"/>
                    <a:pt x="243" y="4"/>
                    <a:pt x="242" y="6"/>
                  </a:cubicBezTo>
                  <a:cubicBezTo>
                    <a:pt x="238" y="4"/>
                    <a:pt x="233" y="3"/>
                    <a:pt x="228" y="2"/>
                  </a:cubicBezTo>
                  <a:cubicBezTo>
                    <a:pt x="228" y="1"/>
                    <a:pt x="228" y="1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6" y="1"/>
                    <a:pt x="226" y="1"/>
                  </a:cubicBezTo>
                  <a:cubicBezTo>
                    <a:pt x="225" y="1"/>
                    <a:pt x="223" y="0"/>
                    <a:pt x="221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17" y="1"/>
                    <a:pt x="227" y="3"/>
                    <a:pt x="236" y="6"/>
                  </a:cubicBezTo>
                  <a:cubicBezTo>
                    <a:pt x="274" y="20"/>
                    <a:pt x="308" y="52"/>
                    <a:pt x="315" y="93"/>
                  </a:cubicBezTo>
                  <a:cubicBezTo>
                    <a:pt x="316" y="101"/>
                    <a:pt x="316" y="109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4" y="123"/>
                    <a:pt x="314" y="128"/>
                    <a:pt x="312" y="133"/>
                  </a:cubicBezTo>
                  <a:cubicBezTo>
                    <a:pt x="310" y="139"/>
                    <a:pt x="308" y="145"/>
                    <a:pt x="304" y="150"/>
                  </a:cubicBezTo>
                  <a:cubicBezTo>
                    <a:pt x="302" y="154"/>
                    <a:pt x="299" y="159"/>
                    <a:pt x="296" y="162"/>
                  </a:cubicBezTo>
                  <a:cubicBezTo>
                    <a:pt x="300" y="152"/>
                    <a:pt x="299" y="141"/>
                    <a:pt x="295" y="131"/>
                  </a:cubicBezTo>
                  <a:cubicBezTo>
                    <a:pt x="290" y="121"/>
                    <a:pt x="283" y="113"/>
                    <a:pt x="274" y="107"/>
                  </a:cubicBezTo>
                  <a:cubicBezTo>
                    <a:pt x="257" y="95"/>
                    <a:pt x="235" y="94"/>
                    <a:pt x="216" y="101"/>
                  </a:cubicBezTo>
                  <a:cubicBezTo>
                    <a:pt x="197" y="108"/>
                    <a:pt x="182" y="122"/>
                    <a:pt x="172" y="139"/>
                  </a:cubicBezTo>
                  <a:cubicBezTo>
                    <a:pt x="158" y="159"/>
                    <a:pt x="153" y="184"/>
                    <a:pt x="152" y="208"/>
                  </a:cubicBezTo>
                  <a:cubicBezTo>
                    <a:pt x="151" y="234"/>
                    <a:pt x="155" y="260"/>
                    <a:pt x="162" y="285"/>
                  </a:cubicBezTo>
                  <a:cubicBezTo>
                    <a:pt x="170" y="309"/>
                    <a:pt x="179" y="333"/>
                    <a:pt x="187" y="358"/>
                  </a:cubicBezTo>
                  <a:cubicBezTo>
                    <a:pt x="194" y="381"/>
                    <a:pt x="198" y="406"/>
                    <a:pt x="201" y="430"/>
                  </a:cubicBezTo>
                  <a:cubicBezTo>
                    <a:pt x="203" y="454"/>
                    <a:pt x="201" y="478"/>
                    <a:pt x="196" y="501"/>
                  </a:cubicBezTo>
                  <a:cubicBezTo>
                    <a:pt x="193" y="511"/>
                    <a:pt x="190" y="520"/>
                    <a:pt x="187" y="530"/>
                  </a:cubicBezTo>
                  <a:cubicBezTo>
                    <a:pt x="183" y="539"/>
                    <a:pt x="179" y="549"/>
                    <a:pt x="172" y="556"/>
                  </a:cubicBezTo>
                  <a:cubicBezTo>
                    <a:pt x="172" y="556"/>
                    <a:pt x="172" y="556"/>
                    <a:pt x="172" y="556"/>
                  </a:cubicBezTo>
                  <a:cubicBezTo>
                    <a:pt x="171" y="557"/>
                    <a:pt x="171" y="557"/>
                    <a:pt x="170" y="557"/>
                  </a:cubicBezTo>
                  <a:cubicBezTo>
                    <a:pt x="170" y="555"/>
                    <a:pt x="169" y="553"/>
                    <a:pt x="168" y="551"/>
                  </a:cubicBezTo>
                  <a:cubicBezTo>
                    <a:pt x="173" y="549"/>
                    <a:pt x="176" y="545"/>
                    <a:pt x="179" y="541"/>
                  </a:cubicBezTo>
                  <a:cubicBezTo>
                    <a:pt x="181" y="537"/>
                    <a:pt x="183" y="533"/>
                    <a:pt x="184" y="528"/>
                  </a:cubicBezTo>
                  <a:cubicBezTo>
                    <a:pt x="186" y="519"/>
                    <a:pt x="182" y="507"/>
                    <a:pt x="173" y="505"/>
                  </a:cubicBezTo>
                  <a:cubicBezTo>
                    <a:pt x="168" y="503"/>
                    <a:pt x="163" y="505"/>
                    <a:pt x="160" y="508"/>
                  </a:cubicBezTo>
                  <a:cubicBezTo>
                    <a:pt x="158" y="511"/>
                    <a:pt x="157" y="515"/>
                    <a:pt x="158" y="519"/>
                  </a:cubicBezTo>
                  <a:cubicBezTo>
                    <a:pt x="158" y="522"/>
                    <a:pt x="162" y="525"/>
                    <a:pt x="166" y="525"/>
                  </a:cubicBezTo>
                  <a:cubicBezTo>
                    <a:pt x="169" y="526"/>
                    <a:pt x="172" y="523"/>
                    <a:pt x="174" y="520"/>
                  </a:cubicBezTo>
                  <a:cubicBezTo>
                    <a:pt x="175" y="523"/>
                    <a:pt x="173" y="528"/>
                    <a:pt x="171" y="531"/>
                  </a:cubicBezTo>
                  <a:cubicBezTo>
                    <a:pt x="168" y="536"/>
                    <a:pt x="163" y="539"/>
                    <a:pt x="158" y="542"/>
                  </a:cubicBezTo>
                  <a:cubicBezTo>
                    <a:pt x="156" y="541"/>
                    <a:pt x="154" y="541"/>
                    <a:pt x="153" y="541"/>
                  </a:cubicBezTo>
                  <a:cubicBezTo>
                    <a:pt x="153" y="537"/>
                    <a:pt x="153" y="533"/>
                    <a:pt x="153" y="529"/>
                  </a:cubicBezTo>
                  <a:cubicBezTo>
                    <a:pt x="152" y="523"/>
                    <a:pt x="153" y="518"/>
                    <a:pt x="152" y="513"/>
                  </a:cubicBezTo>
                  <a:cubicBezTo>
                    <a:pt x="152" y="509"/>
                    <a:pt x="152" y="505"/>
                    <a:pt x="152" y="501"/>
                  </a:cubicBezTo>
                  <a:cubicBezTo>
                    <a:pt x="160" y="503"/>
                    <a:pt x="171" y="500"/>
                    <a:pt x="178" y="496"/>
                  </a:cubicBezTo>
                  <a:cubicBezTo>
                    <a:pt x="186" y="491"/>
                    <a:pt x="192" y="483"/>
                    <a:pt x="193" y="473"/>
                  </a:cubicBezTo>
                  <a:cubicBezTo>
                    <a:pt x="193" y="464"/>
                    <a:pt x="190" y="454"/>
                    <a:pt x="183" y="448"/>
                  </a:cubicBezTo>
                  <a:cubicBezTo>
                    <a:pt x="177" y="442"/>
                    <a:pt x="166" y="440"/>
                    <a:pt x="158" y="445"/>
                  </a:cubicBezTo>
                  <a:cubicBezTo>
                    <a:pt x="148" y="452"/>
                    <a:pt x="147" y="471"/>
                    <a:pt x="161" y="474"/>
                  </a:cubicBezTo>
                  <a:cubicBezTo>
                    <a:pt x="165" y="476"/>
                    <a:pt x="171" y="474"/>
                    <a:pt x="173" y="469"/>
                  </a:cubicBezTo>
                  <a:cubicBezTo>
                    <a:pt x="175" y="464"/>
                    <a:pt x="174" y="458"/>
                    <a:pt x="170" y="455"/>
                  </a:cubicBezTo>
                  <a:cubicBezTo>
                    <a:pt x="174" y="455"/>
                    <a:pt x="177" y="458"/>
                    <a:pt x="179" y="461"/>
                  </a:cubicBezTo>
                  <a:cubicBezTo>
                    <a:pt x="181" y="466"/>
                    <a:pt x="180" y="471"/>
                    <a:pt x="178" y="476"/>
                  </a:cubicBezTo>
                  <a:cubicBezTo>
                    <a:pt x="176" y="480"/>
                    <a:pt x="172" y="484"/>
                    <a:pt x="167" y="486"/>
                  </a:cubicBezTo>
                  <a:cubicBezTo>
                    <a:pt x="162" y="488"/>
                    <a:pt x="156" y="487"/>
                    <a:pt x="150" y="485"/>
                  </a:cubicBezTo>
                  <a:cubicBezTo>
                    <a:pt x="150" y="485"/>
                    <a:pt x="150" y="485"/>
                    <a:pt x="150" y="485"/>
                  </a:cubicBezTo>
                  <a:cubicBezTo>
                    <a:pt x="150" y="484"/>
                    <a:pt x="150" y="483"/>
                    <a:pt x="150" y="482"/>
                  </a:cubicBezTo>
                  <a:cubicBezTo>
                    <a:pt x="149" y="471"/>
                    <a:pt x="147" y="461"/>
                    <a:pt x="144" y="450"/>
                  </a:cubicBezTo>
                  <a:cubicBezTo>
                    <a:pt x="144" y="447"/>
                    <a:pt x="143" y="444"/>
                    <a:pt x="142" y="441"/>
                  </a:cubicBezTo>
                  <a:cubicBezTo>
                    <a:pt x="147" y="441"/>
                    <a:pt x="153" y="440"/>
                    <a:pt x="158" y="439"/>
                  </a:cubicBezTo>
                  <a:cubicBezTo>
                    <a:pt x="163" y="438"/>
                    <a:pt x="168" y="436"/>
                    <a:pt x="172" y="433"/>
                  </a:cubicBezTo>
                  <a:cubicBezTo>
                    <a:pt x="177" y="430"/>
                    <a:pt x="181" y="426"/>
                    <a:pt x="185" y="422"/>
                  </a:cubicBezTo>
                  <a:cubicBezTo>
                    <a:pt x="188" y="417"/>
                    <a:pt x="189" y="411"/>
                    <a:pt x="189" y="406"/>
                  </a:cubicBezTo>
                  <a:cubicBezTo>
                    <a:pt x="190" y="396"/>
                    <a:pt x="187" y="386"/>
                    <a:pt x="179" y="379"/>
                  </a:cubicBezTo>
                  <a:cubicBezTo>
                    <a:pt x="172" y="374"/>
                    <a:pt x="162" y="372"/>
                    <a:pt x="154" y="376"/>
                  </a:cubicBezTo>
                  <a:cubicBezTo>
                    <a:pt x="149" y="379"/>
                    <a:pt x="145" y="385"/>
                    <a:pt x="144" y="391"/>
                  </a:cubicBezTo>
                  <a:cubicBezTo>
                    <a:pt x="143" y="396"/>
                    <a:pt x="147" y="402"/>
                    <a:pt x="152" y="404"/>
                  </a:cubicBezTo>
                  <a:cubicBezTo>
                    <a:pt x="157" y="406"/>
                    <a:pt x="164" y="404"/>
                    <a:pt x="167" y="400"/>
                  </a:cubicBezTo>
                  <a:cubicBezTo>
                    <a:pt x="169" y="396"/>
                    <a:pt x="170" y="391"/>
                    <a:pt x="167" y="388"/>
                  </a:cubicBezTo>
                  <a:cubicBezTo>
                    <a:pt x="171" y="389"/>
                    <a:pt x="173" y="392"/>
                    <a:pt x="174" y="397"/>
                  </a:cubicBezTo>
                  <a:cubicBezTo>
                    <a:pt x="176" y="403"/>
                    <a:pt x="174" y="408"/>
                    <a:pt x="170" y="412"/>
                  </a:cubicBezTo>
                  <a:cubicBezTo>
                    <a:pt x="166" y="417"/>
                    <a:pt x="160" y="421"/>
                    <a:pt x="154" y="422"/>
                  </a:cubicBezTo>
                  <a:cubicBezTo>
                    <a:pt x="151" y="423"/>
                    <a:pt x="148" y="423"/>
                    <a:pt x="145" y="423"/>
                  </a:cubicBezTo>
                  <a:cubicBezTo>
                    <a:pt x="142" y="423"/>
                    <a:pt x="138" y="422"/>
                    <a:pt x="136" y="420"/>
                  </a:cubicBezTo>
                  <a:cubicBezTo>
                    <a:pt x="143" y="410"/>
                    <a:pt x="144" y="398"/>
                    <a:pt x="139" y="386"/>
                  </a:cubicBezTo>
                  <a:cubicBezTo>
                    <a:pt x="137" y="383"/>
                    <a:pt x="136" y="381"/>
                    <a:pt x="134" y="378"/>
                  </a:cubicBezTo>
                  <a:cubicBezTo>
                    <a:pt x="151" y="376"/>
                    <a:pt x="168" y="360"/>
                    <a:pt x="168" y="342"/>
                  </a:cubicBezTo>
                  <a:cubicBezTo>
                    <a:pt x="168" y="333"/>
                    <a:pt x="162" y="324"/>
                    <a:pt x="155" y="319"/>
                  </a:cubicBezTo>
                  <a:cubicBezTo>
                    <a:pt x="147" y="313"/>
                    <a:pt x="138" y="312"/>
                    <a:pt x="129" y="315"/>
                  </a:cubicBezTo>
                  <a:cubicBezTo>
                    <a:pt x="121" y="318"/>
                    <a:pt x="116" y="325"/>
                    <a:pt x="114" y="334"/>
                  </a:cubicBezTo>
                  <a:cubicBezTo>
                    <a:pt x="113" y="340"/>
                    <a:pt x="117" y="347"/>
                    <a:pt x="122" y="351"/>
                  </a:cubicBezTo>
                  <a:cubicBezTo>
                    <a:pt x="128" y="355"/>
                    <a:pt x="135" y="353"/>
                    <a:pt x="139" y="348"/>
                  </a:cubicBezTo>
                  <a:cubicBezTo>
                    <a:pt x="144" y="341"/>
                    <a:pt x="139" y="332"/>
                    <a:pt x="132" y="330"/>
                  </a:cubicBezTo>
                  <a:cubicBezTo>
                    <a:pt x="135" y="326"/>
                    <a:pt x="142" y="329"/>
                    <a:pt x="145" y="331"/>
                  </a:cubicBezTo>
                  <a:cubicBezTo>
                    <a:pt x="151" y="335"/>
                    <a:pt x="152" y="342"/>
                    <a:pt x="150" y="348"/>
                  </a:cubicBezTo>
                  <a:cubicBezTo>
                    <a:pt x="147" y="354"/>
                    <a:pt x="142" y="359"/>
                    <a:pt x="136" y="361"/>
                  </a:cubicBezTo>
                  <a:cubicBezTo>
                    <a:pt x="128" y="365"/>
                    <a:pt x="119" y="366"/>
                    <a:pt x="111" y="364"/>
                  </a:cubicBezTo>
                  <a:cubicBezTo>
                    <a:pt x="108" y="359"/>
                    <a:pt x="106" y="354"/>
                    <a:pt x="103" y="348"/>
                  </a:cubicBezTo>
                  <a:cubicBezTo>
                    <a:pt x="106" y="344"/>
                    <a:pt x="107" y="340"/>
                    <a:pt x="109" y="335"/>
                  </a:cubicBezTo>
                  <a:cubicBezTo>
                    <a:pt x="110" y="330"/>
                    <a:pt x="112" y="325"/>
                    <a:pt x="113" y="320"/>
                  </a:cubicBezTo>
                  <a:cubicBezTo>
                    <a:pt x="114" y="316"/>
                    <a:pt x="115" y="312"/>
                    <a:pt x="115" y="308"/>
                  </a:cubicBezTo>
                  <a:cubicBezTo>
                    <a:pt x="124" y="309"/>
                    <a:pt x="133" y="308"/>
                    <a:pt x="141" y="304"/>
                  </a:cubicBezTo>
                  <a:cubicBezTo>
                    <a:pt x="149" y="299"/>
                    <a:pt x="154" y="290"/>
                    <a:pt x="154" y="281"/>
                  </a:cubicBezTo>
                  <a:cubicBezTo>
                    <a:pt x="154" y="271"/>
                    <a:pt x="147" y="264"/>
                    <a:pt x="137" y="263"/>
                  </a:cubicBezTo>
                  <a:cubicBezTo>
                    <a:pt x="133" y="263"/>
                    <a:pt x="129" y="264"/>
                    <a:pt x="126" y="267"/>
                  </a:cubicBezTo>
                  <a:cubicBezTo>
                    <a:pt x="123" y="269"/>
                    <a:pt x="122" y="273"/>
                    <a:pt x="122" y="276"/>
                  </a:cubicBezTo>
                  <a:cubicBezTo>
                    <a:pt x="122" y="281"/>
                    <a:pt x="125" y="284"/>
                    <a:pt x="129" y="286"/>
                  </a:cubicBezTo>
                  <a:cubicBezTo>
                    <a:pt x="133" y="287"/>
                    <a:pt x="137" y="284"/>
                    <a:pt x="139" y="281"/>
                  </a:cubicBezTo>
                  <a:cubicBezTo>
                    <a:pt x="142" y="285"/>
                    <a:pt x="138" y="291"/>
                    <a:pt x="134" y="293"/>
                  </a:cubicBezTo>
                  <a:cubicBezTo>
                    <a:pt x="128" y="296"/>
                    <a:pt x="122" y="295"/>
                    <a:pt x="117" y="291"/>
                  </a:cubicBezTo>
                  <a:cubicBezTo>
                    <a:pt x="117" y="291"/>
                    <a:pt x="117" y="291"/>
                    <a:pt x="117" y="291"/>
                  </a:cubicBezTo>
                  <a:cubicBezTo>
                    <a:pt x="117" y="288"/>
                    <a:pt x="117" y="286"/>
                    <a:pt x="116" y="283"/>
                  </a:cubicBezTo>
                  <a:cubicBezTo>
                    <a:pt x="116" y="276"/>
                    <a:pt x="115" y="268"/>
                    <a:pt x="114" y="261"/>
                  </a:cubicBezTo>
                  <a:cubicBezTo>
                    <a:pt x="127" y="264"/>
                    <a:pt x="140" y="254"/>
                    <a:pt x="145" y="241"/>
                  </a:cubicBezTo>
                  <a:cubicBezTo>
                    <a:pt x="147" y="235"/>
                    <a:pt x="147" y="227"/>
                    <a:pt x="143" y="222"/>
                  </a:cubicBezTo>
                  <a:cubicBezTo>
                    <a:pt x="138" y="213"/>
                    <a:pt x="128" y="209"/>
                    <a:pt x="119" y="213"/>
                  </a:cubicBezTo>
                  <a:cubicBezTo>
                    <a:pt x="113" y="215"/>
                    <a:pt x="108" y="220"/>
                    <a:pt x="108" y="227"/>
                  </a:cubicBezTo>
                  <a:cubicBezTo>
                    <a:pt x="108" y="231"/>
                    <a:pt x="110" y="236"/>
                    <a:pt x="115" y="238"/>
                  </a:cubicBezTo>
                  <a:cubicBezTo>
                    <a:pt x="122" y="239"/>
                    <a:pt x="130" y="234"/>
                    <a:pt x="128" y="227"/>
                  </a:cubicBezTo>
                  <a:cubicBezTo>
                    <a:pt x="133" y="230"/>
                    <a:pt x="131" y="238"/>
                    <a:pt x="128" y="242"/>
                  </a:cubicBezTo>
                  <a:cubicBezTo>
                    <a:pt x="123" y="247"/>
                    <a:pt x="115" y="247"/>
                    <a:pt x="109" y="244"/>
                  </a:cubicBezTo>
                  <a:cubicBezTo>
                    <a:pt x="109" y="244"/>
                    <a:pt x="109" y="244"/>
                    <a:pt x="109" y="244"/>
                  </a:cubicBezTo>
                  <a:cubicBezTo>
                    <a:pt x="106" y="236"/>
                    <a:pt x="102" y="227"/>
                    <a:pt x="98" y="219"/>
                  </a:cubicBezTo>
                  <a:cubicBezTo>
                    <a:pt x="97" y="218"/>
                    <a:pt x="96" y="216"/>
                    <a:pt x="95" y="215"/>
                  </a:cubicBezTo>
                  <a:cubicBezTo>
                    <a:pt x="100" y="213"/>
                    <a:pt x="104" y="212"/>
                    <a:pt x="109" y="210"/>
                  </a:cubicBezTo>
                  <a:cubicBezTo>
                    <a:pt x="113" y="208"/>
                    <a:pt x="116" y="205"/>
                    <a:pt x="119" y="203"/>
                  </a:cubicBezTo>
                  <a:cubicBezTo>
                    <a:pt x="126" y="197"/>
                    <a:pt x="132" y="190"/>
                    <a:pt x="136" y="182"/>
                  </a:cubicBezTo>
                  <a:cubicBezTo>
                    <a:pt x="145" y="167"/>
                    <a:pt x="148" y="148"/>
                    <a:pt x="141" y="132"/>
                  </a:cubicBezTo>
                  <a:cubicBezTo>
                    <a:pt x="134" y="116"/>
                    <a:pt x="117" y="105"/>
                    <a:pt x="99" y="104"/>
                  </a:cubicBezTo>
                  <a:cubicBezTo>
                    <a:pt x="99" y="81"/>
                    <a:pt x="110" y="57"/>
                    <a:pt x="132" y="48"/>
                  </a:cubicBezTo>
                  <a:cubicBezTo>
                    <a:pt x="142" y="43"/>
                    <a:pt x="155" y="44"/>
                    <a:pt x="165" y="50"/>
                  </a:cubicBezTo>
                  <a:cubicBezTo>
                    <a:pt x="174" y="56"/>
                    <a:pt x="180" y="67"/>
                    <a:pt x="179" y="78"/>
                  </a:cubicBezTo>
                  <a:cubicBezTo>
                    <a:pt x="177" y="91"/>
                    <a:pt x="165" y="103"/>
                    <a:pt x="152" y="97"/>
                  </a:cubicBezTo>
                  <a:cubicBezTo>
                    <a:pt x="146" y="95"/>
                    <a:pt x="142" y="88"/>
                    <a:pt x="143" y="82"/>
                  </a:cubicBezTo>
                  <a:cubicBezTo>
                    <a:pt x="143" y="78"/>
                    <a:pt x="145" y="72"/>
                    <a:pt x="150" y="72"/>
                  </a:cubicBezTo>
                  <a:cubicBezTo>
                    <a:pt x="148" y="75"/>
                    <a:pt x="149" y="79"/>
                    <a:pt x="150" y="82"/>
                  </a:cubicBezTo>
                  <a:cubicBezTo>
                    <a:pt x="152" y="86"/>
                    <a:pt x="156" y="88"/>
                    <a:pt x="159" y="88"/>
                  </a:cubicBezTo>
                  <a:cubicBezTo>
                    <a:pt x="169" y="88"/>
                    <a:pt x="173" y="78"/>
                    <a:pt x="171" y="70"/>
                  </a:cubicBezTo>
                  <a:cubicBezTo>
                    <a:pt x="169" y="61"/>
                    <a:pt x="159" y="55"/>
                    <a:pt x="150" y="55"/>
                  </a:cubicBezTo>
                  <a:cubicBezTo>
                    <a:pt x="141" y="55"/>
                    <a:pt x="133" y="61"/>
                    <a:pt x="129" y="69"/>
                  </a:cubicBezTo>
                  <a:cubicBezTo>
                    <a:pt x="121" y="83"/>
                    <a:pt x="126" y="102"/>
                    <a:pt x="140" y="110"/>
                  </a:cubicBezTo>
                  <a:cubicBezTo>
                    <a:pt x="156" y="121"/>
                    <a:pt x="180" y="114"/>
                    <a:pt x="190" y="97"/>
                  </a:cubicBezTo>
                  <a:cubicBezTo>
                    <a:pt x="193" y="92"/>
                    <a:pt x="195" y="85"/>
                    <a:pt x="195" y="78"/>
                  </a:cubicBezTo>
                  <a:cubicBezTo>
                    <a:pt x="198" y="81"/>
                    <a:pt x="203" y="83"/>
                    <a:pt x="208" y="84"/>
                  </a:cubicBezTo>
                  <a:cubicBezTo>
                    <a:pt x="213" y="85"/>
                    <a:pt x="218" y="86"/>
                    <a:pt x="223" y="85"/>
                  </a:cubicBezTo>
                  <a:cubicBezTo>
                    <a:pt x="233" y="85"/>
                    <a:pt x="243" y="80"/>
                    <a:pt x="250" y="73"/>
                  </a:cubicBezTo>
                  <a:cubicBezTo>
                    <a:pt x="252" y="71"/>
                    <a:pt x="254" y="69"/>
                    <a:pt x="255" y="66"/>
                  </a:cubicBezTo>
                  <a:cubicBezTo>
                    <a:pt x="254" y="70"/>
                    <a:pt x="252" y="74"/>
                    <a:pt x="251" y="78"/>
                  </a:cubicBezTo>
                  <a:cubicBezTo>
                    <a:pt x="250" y="81"/>
                    <a:pt x="250" y="85"/>
                    <a:pt x="251" y="88"/>
                  </a:cubicBezTo>
                  <a:cubicBezTo>
                    <a:pt x="253" y="93"/>
                    <a:pt x="260" y="96"/>
                    <a:pt x="264" y="91"/>
                  </a:cubicBezTo>
                  <a:cubicBezTo>
                    <a:pt x="267" y="88"/>
                    <a:pt x="264" y="81"/>
                    <a:pt x="263" y="77"/>
                  </a:cubicBezTo>
                  <a:cubicBezTo>
                    <a:pt x="262" y="74"/>
                    <a:pt x="261" y="71"/>
                    <a:pt x="259" y="68"/>
                  </a:cubicBezTo>
                  <a:cubicBezTo>
                    <a:pt x="262" y="72"/>
                    <a:pt x="265" y="75"/>
                    <a:pt x="268" y="79"/>
                  </a:cubicBezTo>
                  <a:cubicBezTo>
                    <a:pt x="271" y="83"/>
                    <a:pt x="274" y="87"/>
                    <a:pt x="277" y="91"/>
                  </a:cubicBezTo>
                  <a:cubicBezTo>
                    <a:pt x="281" y="98"/>
                    <a:pt x="290" y="107"/>
                    <a:pt x="299" y="104"/>
                  </a:cubicBezTo>
                  <a:cubicBezTo>
                    <a:pt x="307" y="101"/>
                    <a:pt x="306" y="89"/>
                    <a:pt x="302" y="83"/>
                  </a:cubicBezTo>
                  <a:cubicBezTo>
                    <a:pt x="296" y="73"/>
                    <a:pt x="284" y="69"/>
                    <a:pt x="273" y="66"/>
                  </a:cubicBezTo>
                  <a:cubicBezTo>
                    <a:pt x="269" y="65"/>
                    <a:pt x="265" y="64"/>
                    <a:pt x="260" y="63"/>
                  </a:cubicBezTo>
                  <a:cubicBezTo>
                    <a:pt x="265" y="62"/>
                    <a:pt x="269" y="61"/>
                    <a:pt x="273" y="60"/>
                  </a:cubicBezTo>
                  <a:cubicBezTo>
                    <a:pt x="278" y="59"/>
                    <a:pt x="284" y="56"/>
                    <a:pt x="284" y="51"/>
                  </a:cubicBezTo>
                  <a:cubicBezTo>
                    <a:pt x="284" y="48"/>
                    <a:pt x="283" y="45"/>
                    <a:pt x="281" y="44"/>
                  </a:cubicBezTo>
                  <a:cubicBezTo>
                    <a:pt x="278" y="43"/>
                    <a:pt x="275" y="44"/>
                    <a:pt x="273" y="45"/>
                  </a:cubicBezTo>
                  <a:cubicBezTo>
                    <a:pt x="270" y="46"/>
                    <a:pt x="268" y="48"/>
                    <a:pt x="266" y="50"/>
                  </a:cubicBezTo>
                  <a:cubicBezTo>
                    <a:pt x="263" y="53"/>
                    <a:pt x="261" y="57"/>
                    <a:pt x="259" y="60"/>
                  </a:cubicBezTo>
                  <a:cubicBezTo>
                    <a:pt x="260" y="55"/>
                    <a:pt x="261" y="50"/>
                    <a:pt x="261" y="45"/>
                  </a:cubicBezTo>
                  <a:cubicBezTo>
                    <a:pt x="260" y="36"/>
                    <a:pt x="255" y="27"/>
                    <a:pt x="247" y="22"/>
                  </a:cubicBezTo>
                  <a:cubicBezTo>
                    <a:pt x="239" y="17"/>
                    <a:pt x="229" y="15"/>
                    <a:pt x="220" y="18"/>
                  </a:cubicBezTo>
                  <a:cubicBezTo>
                    <a:pt x="211" y="21"/>
                    <a:pt x="204" y="29"/>
                    <a:pt x="204" y="39"/>
                  </a:cubicBezTo>
                  <a:cubicBezTo>
                    <a:pt x="203" y="48"/>
                    <a:pt x="209" y="57"/>
                    <a:pt x="219" y="58"/>
                  </a:cubicBezTo>
                  <a:cubicBezTo>
                    <a:pt x="227" y="60"/>
                    <a:pt x="236" y="54"/>
                    <a:pt x="236" y="45"/>
                  </a:cubicBezTo>
                  <a:cubicBezTo>
                    <a:pt x="236" y="41"/>
                    <a:pt x="233" y="37"/>
                    <a:pt x="229" y="35"/>
                  </a:cubicBezTo>
                  <a:cubicBezTo>
                    <a:pt x="226" y="34"/>
                    <a:pt x="221" y="34"/>
                    <a:pt x="219" y="37"/>
                  </a:cubicBezTo>
                  <a:cubicBezTo>
                    <a:pt x="219" y="34"/>
                    <a:pt x="223" y="31"/>
                    <a:pt x="226" y="31"/>
                  </a:cubicBezTo>
                  <a:cubicBezTo>
                    <a:pt x="230" y="29"/>
                    <a:pt x="235" y="31"/>
                    <a:pt x="239" y="34"/>
                  </a:cubicBezTo>
                  <a:cubicBezTo>
                    <a:pt x="247" y="41"/>
                    <a:pt x="245" y="52"/>
                    <a:pt x="240" y="60"/>
                  </a:cubicBezTo>
                  <a:cubicBezTo>
                    <a:pt x="234" y="67"/>
                    <a:pt x="225" y="70"/>
                    <a:pt x="217" y="68"/>
                  </a:cubicBezTo>
                  <a:cubicBezTo>
                    <a:pt x="205" y="67"/>
                    <a:pt x="197" y="59"/>
                    <a:pt x="189" y="52"/>
                  </a:cubicBezTo>
                  <a:cubicBezTo>
                    <a:pt x="189" y="52"/>
                    <a:pt x="189" y="52"/>
                    <a:pt x="189" y="52"/>
                  </a:cubicBezTo>
                  <a:cubicBezTo>
                    <a:pt x="186" y="47"/>
                    <a:pt x="183" y="44"/>
                    <a:pt x="179" y="40"/>
                  </a:cubicBezTo>
                  <a:cubicBezTo>
                    <a:pt x="163" y="25"/>
                    <a:pt x="138" y="25"/>
                    <a:pt x="119" y="35"/>
                  </a:cubicBezTo>
                  <a:cubicBezTo>
                    <a:pt x="94" y="49"/>
                    <a:pt x="80" y="78"/>
                    <a:pt x="82" y="106"/>
                  </a:cubicBezTo>
                  <a:cubicBezTo>
                    <a:pt x="82" y="106"/>
                    <a:pt x="82" y="106"/>
                    <a:pt x="82" y="106"/>
                  </a:cubicBezTo>
                  <a:cubicBezTo>
                    <a:pt x="77" y="108"/>
                    <a:pt x="72" y="111"/>
                    <a:pt x="68" y="115"/>
                  </a:cubicBezTo>
                  <a:cubicBezTo>
                    <a:pt x="62" y="122"/>
                    <a:pt x="58" y="132"/>
                    <a:pt x="59" y="141"/>
                  </a:cubicBezTo>
                  <a:cubicBezTo>
                    <a:pt x="59" y="159"/>
                    <a:pt x="76" y="178"/>
                    <a:pt x="96" y="173"/>
                  </a:cubicBezTo>
                  <a:cubicBezTo>
                    <a:pt x="111" y="169"/>
                    <a:pt x="122" y="149"/>
                    <a:pt x="110" y="136"/>
                  </a:cubicBezTo>
                  <a:cubicBezTo>
                    <a:pt x="104" y="129"/>
                    <a:pt x="92" y="127"/>
                    <a:pt x="85" y="134"/>
                  </a:cubicBezTo>
                  <a:cubicBezTo>
                    <a:pt x="81" y="139"/>
                    <a:pt x="80" y="145"/>
                    <a:pt x="82" y="150"/>
                  </a:cubicBezTo>
                  <a:cubicBezTo>
                    <a:pt x="84" y="155"/>
                    <a:pt x="90" y="158"/>
                    <a:pt x="95" y="156"/>
                  </a:cubicBezTo>
                  <a:cubicBezTo>
                    <a:pt x="94" y="159"/>
                    <a:pt x="91" y="160"/>
                    <a:pt x="88" y="160"/>
                  </a:cubicBezTo>
                  <a:cubicBezTo>
                    <a:pt x="85" y="161"/>
                    <a:pt x="83" y="159"/>
                    <a:pt x="80" y="157"/>
                  </a:cubicBezTo>
                  <a:cubicBezTo>
                    <a:pt x="77" y="154"/>
                    <a:pt x="75" y="150"/>
                    <a:pt x="74" y="145"/>
                  </a:cubicBezTo>
                  <a:cubicBezTo>
                    <a:pt x="73" y="136"/>
                    <a:pt x="77" y="126"/>
                    <a:pt x="85" y="122"/>
                  </a:cubicBezTo>
                  <a:cubicBezTo>
                    <a:pt x="94" y="116"/>
                    <a:pt x="106" y="120"/>
                    <a:pt x="113" y="126"/>
                  </a:cubicBezTo>
                  <a:cubicBezTo>
                    <a:pt x="122" y="133"/>
                    <a:pt x="125" y="145"/>
                    <a:pt x="124" y="155"/>
                  </a:cubicBezTo>
                  <a:cubicBezTo>
                    <a:pt x="122" y="176"/>
                    <a:pt x="103" y="193"/>
                    <a:pt x="83" y="196"/>
                  </a:cubicBezTo>
                  <a:cubicBezTo>
                    <a:pt x="83" y="196"/>
                    <a:pt x="83" y="196"/>
                    <a:pt x="82" y="196"/>
                  </a:cubicBezTo>
                  <a:cubicBezTo>
                    <a:pt x="75" y="186"/>
                    <a:pt x="68" y="177"/>
                    <a:pt x="60" y="168"/>
                  </a:cubicBezTo>
                  <a:cubicBezTo>
                    <a:pt x="53" y="160"/>
                    <a:pt x="47" y="152"/>
                    <a:pt x="40" y="145"/>
                  </a:cubicBezTo>
                  <a:cubicBezTo>
                    <a:pt x="40" y="145"/>
                    <a:pt x="41" y="145"/>
                    <a:pt x="41" y="145"/>
                  </a:cubicBezTo>
                  <a:cubicBezTo>
                    <a:pt x="42" y="138"/>
                    <a:pt x="42" y="131"/>
                    <a:pt x="44" y="124"/>
                  </a:cubicBezTo>
                  <a:cubicBezTo>
                    <a:pt x="46" y="119"/>
                    <a:pt x="47" y="113"/>
                    <a:pt x="49" y="108"/>
                  </a:cubicBezTo>
                  <a:cubicBezTo>
                    <a:pt x="53" y="96"/>
                    <a:pt x="58" y="85"/>
                    <a:pt x="65" y="75"/>
                  </a:cubicBezTo>
                  <a:cubicBezTo>
                    <a:pt x="71" y="65"/>
                    <a:pt x="78" y="55"/>
                    <a:pt x="87" y="47"/>
                  </a:cubicBezTo>
                  <a:cubicBezTo>
                    <a:pt x="95" y="39"/>
                    <a:pt x="104" y="33"/>
                    <a:pt x="113" y="27"/>
                  </a:cubicBezTo>
                  <a:cubicBezTo>
                    <a:pt x="136" y="13"/>
                    <a:pt x="162" y="2"/>
                    <a:pt x="189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73" y="0"/>
                    <a:pt x="171" y="1"/>
                    <a:pt x="170" y="1"/>
                  </a:cubicBezTo>
                  <a:cubicBezTo>
                    <a:pt x="170" y="1"/>
                    <a:pt x="170" y="0"/>
                    <a:pt x="169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1"/>
                    <a:pt x="168" y="1"/>
                  </a:cubicBezTo>
                  <a:cubicBezTo>
                    <a:pt x="163" y="3"/>
                    <a:pt x="158" y="4"/>
                    <a:pt x="153" y="6"/>
                  </a:cubicBezTo>
                  <a:cubicBezTo>
                    <a:pt x="153" y="4"/>
                    <a:pt x="152" y="2"/>
                    <a:pt x="152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1" y="2"/>
                    <a:pt x="151" y="4"/>
                    <a:pt x="152" y="6"/>
                  </a:cubicBezTo>
                  <a:cubicBezTo>
                    <a:pt x="147" y="8"/>
                    <a:pt x="143" y="9"/>
                    <a:pt x="139" y="11"/>
                  </a:cubicBezTo>
                  <a:cubicBezTo>
                    <a:pt x="138" y="9"/>
                    <a:pt x="137" y="7"/>
                    <a:pt x="136" y="5"/>
                  </a:cubicBezTo>
                  <a:cubicBezTo>
                    <a:pt x="135" y="3"/>
                    <a:pt x="135" y="2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3" y="1"/>
                    <a:pt x="134" y="3"/>
                    <a:pt x="134" y="4"/>
                  </a:cubicBezTo>
                  <a:cubicBezTo>
                    <a:pt x="135" y="7"/>
                    <a:pt x="136" y="9"/>
                    <a:pt x="137" y="12"/>
                  </a:cubicBezTo>
                  <a:cubicBezTo>
                    <a:pt x="136" y="13"/>
                    <a:pt x="134" y="14"/>
                    <a:pt x="132" y="14"/>
                  </a:cubicBezTo>
                  <a:cubicBezTo>
                    <a:pt x="130" y="16"/>
                    <a:pt x="127" y="17"/>
                    <a:pt x="125" y="18"/>
                  </a:cubicBezTo>
                  <a:cubicBezTo>
                    <a:pt x="124" y="15"/>
                    <a:pt x="123" y="13"/>
                    <a:pt x="122" y="10"/>
                  </a:cubicBezTo>
                  <a:cubicBezTo>
                    <a:pt x="121" y="8"/>
                    <a:pt x="121" y="6"/>
                    <a:pt x="119" y="5"/>
                  </a:cubicBezTo>
                  <a:cubicBezTo>
                    <a:pt x="119" y="5"/>
                    <a:pt x="119" y="4"/>
                    <a:pt x="119" y="4"/>
                  </a:cubicBezTo>
                  <a:cubicBezTo>
                    <a:pt x="122" y="3"/>
                    <a:pt x="125" y="1"/>
                    <a:pt x="128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04" y="10"/>
                    <a:pt x="83" y="22"/>
                    <a:pt x="68" y="40"/>
                  </a:cubicBezTo>
                  <a:cubicBezTo>
                    <a:pt x="60" y="49"/>
                    <a:pt x="53" y="59"/>
                    <a:pt x="46" y="70"/>
                  </a:cubicBezTo>
                  <a:cubicBezTo>
                    <a:pt x="39" y="80"/>
                    <a:pt x="34" y="92"/>
                    <a:pt x="31" y="104"/>
                  </a:cubicBezTo>
                  <a:cubicBezTo>
                    <a:pt x="29" y="111"/>
                    <a:pt x="28" y="119"/>
                    <a:pt x="26" y="126"/>
                  </a:cubicBezTo>
                  <a:cubicBezTo>
                    <a:pt x="24" y="123"/>
                    <a:pt x="22" y="120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6" y="68"/>
                    <a:pt x="59" y="26"/>
                    <a:pt x="100" y="2"/>
                  </a:cubicBezTo>
                  <a:cubicBezTo>
                    <a:pt x="102" y="2"/>
                    <a:pt x="103" y="1"/>
                    <a:pt x="105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99" y="1"/>
                    <a:pt x="97" y="2"/>
                    <a:pt x="95" y="3"/>
                  </a:cubicBezTo>
                  <a:cubicBezTo>
                    <a:pt x="95" y="2"/>
                    <a:pt x="95" y="1"/>
                    <a:pt x="9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"/>
                    <a:pt x="94" y="3"/>
                    <a:pt x="94" y="4"/>
                  </a:cubicBezTo>
                  <a:cubicBezTo>
                    <a:pt x="92" y="3"/>
                    <a:pt x="90" y="2"/>
                    <a:pt x="89" y="1"/>
                  </a:cubicBezTo>
                  <a:cubicBezTo>
                    <a:pt x="88" y="1"/>
                    <a:pt x="87" y="0"/>
                    <a:pt x="87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  <a:cubicBezTo>
                    <a:pt x="68" y="5"/>
                    <a:pt x="68" y="14"/>
                    <a:pt x="70" y="21"/>
                  </a:cubicBezTo>
                  <a:cubicBezTo>
                    <a:pt x="65" y="18"/>
                    <a:pt x="59" y="17"/>
                    <a:pt x="54" y="20"/>
                  </a:cubicBezTo>
                  <a:cubicBezTo>
                    <a:pt x="47" y="24"/>
                    <a:pt x="48" y="35"/>
                    <a:pt x="50" y="42"/>
                  </a:cubicBezTo>
                  <a:cubicBezTo>
                    <a:pt x="47" y="41"/>
                    <a:pt x="44" y="39"/>
                    <a:pt x="40" y="40"/>
                  </a:cubicBezTo>
                  <a:cubicBezTo>
                    <a:pt x="37" y="40"/>
                    <a:pt x="34" y="43"/>
                    <a:pt x="32" y="46"/>
                  </a:cubicBezTo>
                  <a:cubicBezTo>
                    <a:pt x="30" y="49"/>
                    <a:pt x="30" y="53"/>
                    <a:pt x="30" y="56"/>
                  </a:cubicBezTo>
                  <a:cubicBezTo>
                    <a:pt x="31" y="58"/>
                    <a:pt x="31" y="60"/>
                    <a:pt x="32" y="61"/>
                  </a:cubicBezTo>
                  <a:cubicBezTo>
                    <a:pt x="32" y="62"/>
                    <a:pt x="33" y="63"/>
                    <a:pt x="33" y="64"/>
                  </a:cubicBezTo>
                  <a:cubicBezTo>
                    <a:pt x="34" y="65"/>
                    <a:pt x="34" y="66"/>
                    <a:pt x="34" y="65"/>
                  </a:cubicBezTo>
                  <a:cubicBezTo>
                    <a:pt x="34" y="65"/>
                    <a:pt x="34" y="66"/>
                    <a:pt x="34" y="66"/>
                  </a:cubicBezTo>
                  <a:cubicBezTo>
                    <a:pt x="27" y="65"/>
                    <a:pt x="20" y="71"/>
                    <a:pt x="18" y="77"/>
                  </a:cubicBezTo>
                  <a:cubicBezTo>
                    <a:pt x="17" y="80"/>
                    <a:pt x="17" y="84"/>
                    <a:pt x="18" y="88"/>
                  </a:cubicBezTo>
                  <a:cubicBezTo>
                    <a:pt x="18" y="91"/>
                    <a:pt x="20" y="93"/>
                    <a:pt x="22" y="95"/>
                  </a:cubicBezTo>
                  <a:cubicBezTo>
                    <a:pt x="19" y="95"/>
                    <a:pt x="15" y="98"/>
                    <a:pt x="13" y="100"/>
                  </a:cubicBezTo>
                  <a:cubicBezTo>
                    <a:pt x="12" y="98"/>
                    <a:pt x="12" y="97"/>
                    <a:pt x="11" y="95"/>
                  </a:cubicBezTo>
                  <a:cubicBezTo>
                    <a:pt x="11" y="94"/>
                    <a:pt x="11" y="94"/>
                    <a:pt x="11" y="93"/>
                  </a:cubicBezTo>
                  <a:cubicBezTo>
                    <a:pt x="12" y="92"/>
                    <a:pt x="13" y="92"/>
                    <a:pt x="14" y="92"/>
                  </a:cubicBezTo>
                  <a:cubicBezTo>
                    <a:pt x="14" y="92"/>
                    <a:pt x="15" y="91"/>
                    <a:pt x="14" y="90"/>
                  </a:cubicBezTo>
                  <a:cubicBezTo>
                    <a:pt x="9" y="80"/>
                    <a:pt x="17" y="67"/>
                    <a:pt x="27" y="63"/>
                  </a:cubicBezTo>
                  <a:cubicBezTo>
                    <a:pt x="27" y="63"/>
                    <a:pt x="28" y="62"/>
                    <a:pt x="27" y="62"/>
                  </a:cubicBezTo>
                  <a:cubicBezTo>
                    <a:pt x="25" y="56"/>
                    <a:pt x="24" y="48"/>
                    <a:pt x="27" y="43"/>
                  </a:cubicBezTo>
                  <a:cubicBezTo>
                    <a:pt x="31" y="38"/>
                    <a:pt x="37" y="35"/>
                    <a:pt x="43" y="36"/>
                  </a:cubicBezTo>
                  <a:cubicBezTo>
                    <a:pt x="44" y="36"/>
                    <a:pt x="44" y="35"/>
                    <a:pt x="44" y="35"/>
                  </a:cubicBezTo>
                  <a:cubicBezTo>
                    <a:pt x="43" y="29"/>
                    <a:pt x="44" y="23"/>
                    <a:pt x="48" y="18"/>
                  </a:cubicBezTo>
                  <a:cubicBezTo>
                    <a:pt x="51" y="14"/>
                    <a:pt x="57" y="12"/>
                    <a:pt x="63" y="13"/>
                  </a:cubicBezTo>
                  <a:cubicBezTo>
                    <a:pt x="63" y="13"/>
                    <a:pt x="63" y="13"/>
                    <a:pt x="64" y="13"/>
                  </a:cubicBezTo>
                  <a:cubicBezTo>
                    <a:pt x="64" y="8"/>
                    <a:pt x="64" y="4"/>
                    <a:pt x="67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3" y="3"/>
                    <a:pt x="62" y="7"/>
                    <a:pt x="62" y="11"/>
                  </a:cubicBezTo>
                  <a:cubicBezTo>
                    <a:pt x="60" y="11"/>
                    <a:pt x="59" y="11"/>
                    <a:pt x="58" y="11"/>
                  </a:cubicBezTo>
                  <a:cubicBezTo>
                    <a:pt x="60" y="8"/>
                    <a:pt x="61" y="4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4"/>
                    <a:pt x="58" y="9"/>
                    <a:pt x="55" y="12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2" y="13"/>
                    <a:pt x="49" y="14"/>
                    <a:pt x="47" y="17"/>
                  </a:cubicBezTo>
                  <a:cubicBezTo>
                    <a:pt x="43" y="21"/>
                    <a:pt x="42" y="28"/>
                    <a:pt x="42" y="34"/>
                  </a:cubicBezTo>
                  <a:cubicBezTo>
                    <a:pt x="39" y="34"/>
                    <a:pt x="37" y="34"/>
                    <a:pt x="34" y="35"/>
                  </a:cubicBezTo>
                  <a:cubicBezTo>
                    <a:pt x="34" y="32"/>
                    <a:pt x="33" y="29"/>
                    <a:pt x="30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6" y="28"/>
                    <a:pt x="42" y="22"/>
                    <a:pt x="45" y="17"/>
                  </a:cubicBezTo>
                  <a:cubicBezTo>
                    <a:pt x="47" y="12"/>
                    <a:pt x="47" y="4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7" y="6"/>
                    <a:pt x="32" y="10"/>
                    <a:pt x="25" y="10"/>
                  </a:cubicBezTo>
                  <a:cubicBezTo>
                    <a:pt x="26" y="7"/>
                    <a:pt x="25" y="3"/>
                    <a:pt x="2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4"/>
                    <a:pt x="25" y="8"/>
                    <a:pt x="23" y="12"/>
                  </a:cubicBezTo>
                  <a:cubicBezTo>
                    <a:pt x="21" y="19"/>
                    <a:pt x="14" y="21"/>
                    <a:pt x="8" y="21"/>
                  </a:cubicBezTo>
                  <a:cubicBezTo>
                    <a:pt x="10" y="15"/>
                    <a:pt x="12" y="9"/>
                    <a:pt x="15" y="3"/>
                  </a:cubicBezTo>
                  <a:cubicBezTo>
                    <a:pt x="15" y="2"/>
                    <a:pt x="15" y="1"/>
                    <a:pt x="1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8"/>
                    <a:pt x="8" y="16"/>
                    <a:pt x="5" y="24"/>
                  </a:cubicBezTo>
                  <a:cubicBezTo>
                    <a:pt x="3" y="27"/>
                    <a:pt x="2" y="31"/>
                    <a:pt x="0" y="35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2" y="34"/>
                    <a:pt x="5" y="28"/>
                    <a:pt x="7" y="23"/>
                  </a:cubicBezTo>
                  <a:cubicBezTo>
                    <a:pt x="12" y="26"/>
                    <a:pt x="14" y="32"/>
                    <a:pt x="12" y="38"/>
                  </a:cubicBezTo>
                  <a:cubicBezTo>
                    <a:pt x="10" y="43"/>
                    <a:pt x="5" y="47"/>
                    <a:pt x="0" y="48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" y="49"/>
                    <a:pt x="4" y="48"/>
                    <a:pt x="6" y="47"/>
                  </a:cubicBezTo>
                  <a:cubicBezTo>
                    <a:pt x="4" y="49"/>
                    <a:pt x="2" y="51"/>
                    <a:pt x="0" y="53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3" y="52"/>
                    <a:pt x="6" y="49"/>
                    <a:pt x="10" y="46"/>
                  </a:cubicBezTo>
                  <a:cubicBezTo>
                    <a:pt x="15" y="43"/>
                    <a:pt x="19" y="40"/>
                    <a:pt x="25" y="37"/>
                  </a:cubicBezTo>
                  <a:cubicBezTo>
                    <a:pt x="22" y="40"/>
                    <a:pt x="21" y="43"/>
                    <a:pt x="19" y="46"/>
                  </a:cubicBezTo>
                  <a:cubicBezTo>
                    <a:pt x="16" y="51"/>
                    <a:pt x="14" y="56"/>
                    <a:pt x="12" y="61"/>
                  </a:cubicBezTo>
                  <a:cubicBezTo>
                    <a:pt x="8" y="71"/>
                    <a:pt x="7" y="83"/>
                    <a:pt x="9" y="94"/>
                  </a:cubicBezTo>
                  <a:cubicBezTo>
                    <a:pt x="14" y="116"/>
                    <a:pt x="29" y="134"/>
                    <a:pt x="43" y="150"/>
                  </a:cubicBezTo>
                  <a:cubicBezTo>
                    <a:pt x="71" y="183"/>
                    <a:pt x="102" y="216"/>
                    <a:pt x="112" y="260"/>
                  </a:cubicBezTo>
                  <a:cubicBezTo>
                    <a:pt x="115" y="275"/>
                    <a:pt x="116" y="291"/>
                    <a:pt x="114" y="307"/>
                  </a:cubicBezTo>
                  <a:cubicBezTo>
                    <a:pt x="113" y="314"/>
                    <a:pt x="111" y="322"/>
                    <a:pt x="109" y="329"/>
                  </a:cubicBezTo>
                  <a:cubicBezTo>
                    <a:pt x="107" y="335"/>
                    <a:pt x="105" y="341"/>
                    <a:pt x="102" y="347"/>
                  </a:cubicBezTo>
                  <a:cubicBezTo>
                    <a:pt x="99" y="341"/>
                    <a:pt x="96" y="336"/>
                    <a:pt x="93" y="330"/>
                  </a:cubicBezTo>
                  <a:cubicBezTo>
                    <a:pt x="97" y="320"/>
                    <a:pt x="100" y="308"/>
                    <a:pt x="102" y="297"/>
                  </a:cubicBezTo>
                  <a:cubicBezTo>
                    <a:pt x="103" y="285"/>
                    <a:pt x="103" y="273"/>
                    <a:pt x="101" y="261"/>
                  </a:cubicBezTo>
                  <a:cubicBezTo>
                    <a:pt x="97" y="240"/>
                    <a:pt x="88" y="220"/>
                    <a:pt x="75" y="202"/>
                  </a:cubicBezTo>
                  <a:cubicBezTo>
                    <a:pt x="63" y="184"/>
                    <a:pt x="46" y="168"/>
                    <a:pt x="32" y="151"/>
                  </a:cubicBezTo>
                  <a:cubicBezTo>
                    <a:pt x="18" y="133"/>
                    <a:pt x="6" y="113"/>
                    <a:pt x="1" y="91"/>
                  </a:cubicBezTo>
                  <a:cubicBezTo>
                    <a:pt x="0" y="83"/>
                    <a:pt x="0" y="74"/>
                    <a:pt x="3" y="66"/>
                  </a:cubicBezTo>
                  <a:cubicBezTo>
                    <a:pt x="4" y="65"/>
                    <a:pt x="2" y="65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0" y="67"/>
                    <a:pt x="0" y="67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1" y="97"/>
                    <a:pt x="0" y="97"/>
                    <a:pt x="0" y="97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99"/>
                    <a:pt x="1" y="99"/>
                    <a:pt x="1" y="98"/>
                  </a:cubicBezTo>
                  <a:cubicBezTo>
                    <a:pt x="2" y="100"/>
                    <a:pt x="2" y="102"/>
                    <a:pt x="3" y="104"/>
                  </a:cubicBezTo>
                  <a:cubicBezTo>
                    <a:pt x="2" y="105"/>
                    <a:pt x="1" y="105"/>
                    <a:pt x="0" y="106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1" y="107"/>
                    <a:pt x="2" y="106"/>
                    <a:pt x="3" y="105"/>
                  </a:cubicBezTo>
                  <a:cubicBezTo>
                    <a:pt x="4" y="107"/>
                    <a:pt x="5" y="109"/>
                    <a:pt x="5" y="111"/>
                  </a:cubicBezTo>
                  <a:cubicBezTo>
                    <a:pt x="3" y="111"/>
                    <a:pt x="2" y="114"/>
                    <a:pt x="1" y="115"/>
                  </a:cubicBezTo>
                  <a:cubicBezTo>
                    <a:pt x="0" y="115"/>
                    <a:pt x="0" y="115"/>
                    <a:pt x="0" y="11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1" y="117"/>
                    <a:pt x="1" y="117"/>
                  </a:cubicBezTo>
                  <a:cubicBezTo>
                    <a:pt x="2" y="115"/>
                    <a:pt x="4" y="113"/>
                    <a:pt x="6" y="112"/>
                  </a:cubicBezTo>
                  <a:cubicBezTo>
                    <a:pt x="7" y="114"/>
                    <a:pt x="8" y="116"/>
                    <a:pt x="9" y="119"/>
                  </a:cubicBezTo>
                  <a:cubicBezTo>
                    <a:pt x="6" y="120"/>
                    <a:pt x="5" y="122"/>
                    <a:pt x="3" y="124"/>
                  </a:cubicBezTo>
                  <a:cubicBezTo>
                    <a:pt x="2" y="126"/>
                    <a:pt x="1" y="127"/>
                    <a:pt x="0" y="128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" y="129"/>
                    <a:pt x="2" y="127"/>
                    <a:pt x="3" y="126"/>
                  </a:cubicBezTo>
                  <a:cubicBezTo>
                    <a:pt x="5" y="124"/>
                    <a:pt x="7" y="121"/>
                    <a:pt x="9" y="120"/>
                  </a:cubicBezTo>
                  <a:cubicBezTo>
                    <a:pt x="10" y="122"/>
                    <a:pt x="12" y="124"/>
                    <a:pt x="13" y="126"/>
                  </a:cubicBezTo>
                  <a:cubicBezTo>
                    <a:pt x="10" y="128"/>
                    <a:pt x="8" y="132"/>
                    <a:pt x="7" y="135"/>
                  </a:cubicBezTo>
                  <a:cubicBezTo>
                    <a:pt x="5" y="138"/>
                    <a:pt x="2" y="141"/>
                    <a:pt x="0" y="144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2" y="144"/>
                    <a:pt x="5" y="140"/>
                    <a:pt x="7" y="137"/>
                  </a:cubicBezTo>
                  <a:cubicBezTo>
                    <a:pt x="9" y="134"/>
                    <a:pt x="11" y="130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5" y="129"/>
                    <a:pt x="16" y="131"/>
                    <a:pt x="17" y="133"/>
                  </a:cubicBezTo>
                  <a:cubicBezTo>
                    <a:pt x="16" y="134"/>
                    <a:pt x="15" y="136"/>
                    <a:pt x="15" y="138"/>
                  </a:cubicBezTo>
                  <a:cubicBezTo>
                    <a:pt x="14" y="140"/>
                    <a:pt x="12" y="143"/>
                    <a:pt x="11" y="145"/>
                  </a:cubicBezTo>
                  <a:cubicBezTo>
                    <a:pt x="8" y="150"/>
                    <a:pt x="6" y="154"/>
                    <a:pt x="3" y="158"/>
                  </a:cubicBezTo>
                  <a:cubicBezTo>
                    <a:pt x="2" y="156"/>
                    <a:pt x="1" y="153"/>
                    <a:pt x="0" y="150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6"/>
                    <a:pt x="1" y="157"/>
                    <a:pt x="1" y="158"/>
                  </a:cubicBezTo>
                  <a:cubicBezTo>
                    <a:pt x="1" y="158"/>
                    <a:pt x="0" y="158"/>
                    <a:pt x="0" y="157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1" y="160"/>
                    <a:pt x="1" y="160"/>
                    <a:pt x="2" y="160"/>
                  </a:cubicBezTo>
                  <a:cubicBezTo>
                    <a:pt x="4" y="164"/>
                    <a:pt x="6" y="168"/>
                    <a:pt x="7" y="171"/>
                  </a:cubicBezTo>
                  <a:cubicBezTo>
                    <a:pt x="5" y="170"/>
                    <a:pt x="2" y="168"/>
                    <a:pt x="0" y="167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3" y="170"/>
                    <a:pt x="5" y="172"/>
                    <a:pt x="8" y="173"/>
                  </a:cubicBezTo>
                  <a:cubicBezTo>
                    <a:pt x="10" y="177"/>
                    <a:pt x="12" y="181"/>
                    <a:pt x="14" y="185"/>
                  </a:cubicBezTo>
                  <a:cubicBezTo>
                    <a:pt x="11" y="184"/>
                    <a:pt x="8" y="181"/>
                    <a:pt x="5" y="179"/>
                  </a:cubicBezTo>
                  <a:cubicBezTo>
                    <a:pt x="3" y="178"/>
                    <a:pt x="2" y="177"/>
                    <a:pt x="0" y="176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2" y="179"/>
                    <a:pt x="4" y="180"/>
                    <a:pt x="6" y="181"/>
                  </a:cubicBezTo>
                  <a:cubicBezTo>
                    <a:pt x="9" y="183"/>
                    <a:pt x="12" y="186"/>
                    <a:pt x="15" y="186"/>
                  </a:cubicBezTo>
                  <a:cubicBezTo>
                    <a:pt x="17" y="190"/>
                    <a:pt x="19" y="194"/>
                    <a:pt x="21" y="197"/>
                  </a:cubicBezTo>
                  <a:cubicBezTo>
                    <a:pt x="18" y="196"/>
                    <a:pt x="14" y="194"/>
                    <a:pt x="11" y="192"/>
                  </a:cubicBezTo>
                  <a:cubicBezTo>
                    <a:pt x="7" y="190"/>
                    <a:pt x="4" y="189"/>
                    <a:pt x="0" y="187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3" y="190"/>
                    <a:pt x="7" y="192"/>
                    <a:pt x="10" y="193"/>
                  </a:cubicBezTo>
                  <a:cubicBezTo>
                    <a:pt x="14" y="195"/>
                    <a:pt x="18" y="198"/>
                    <a:pt x="22" y="199"/>
                  </a:cubicBezTo>
                  <a:cubicBezTo>
                    <a:pt x="24" y="202"/>
                    <a:pt x="26" y="205"/>
                    <a:pt x="27" y="208"/>
                  </a:cubicBezTo>
                  <a:cubicBezTo>
                    <a:pt x="23" y="207"/>
                    <a:pt x="19" y="206"/>
                    <a:pt x="14" y="204"/>
                  </a:cubicBezTo>
                  <a:cubicBezTo>
                    <a:pt x="10" y="203"/>
                    <a:pt x="5" y="201"/>
                    <a:pt x="0" y="199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4" y="202"/>
                    <a:pt x="9" y="204"/>
                    <a:pt x="13" y="205"/>
                  </a:cubicBezTo>
                  <a:cubicBezTo>
                    <a:pt x="18" y="207"/>
                    <a:pt x="23" y="208"/>
                    <a:pt x="28" y="210"/>
                  </a:cubicBezTo>
                  <a:cubicBezTo>
                    <a:pt x="30" y="213"/>
                    <a:pt x="32" y="217"/>
                    <a:pt x="34" y="220"/>
                  </a:cubicBezTo>
                  <a:cubicBezTo>
                    <a:pt x="23" y="217"/>
                    <a:pt x="12" y="213"/>
                    <a:pt x="1" y="210"/>
                  </a:cubicBezTo>
                  <a:cubicBezTo>
                    <a:pt x="1" y="210"/>
                    <a:pt x="1" y="210"/>
                    <a:pt x="1" y="210"/>
                  </a:cubicBezTo>
                  <a:cubicBezTo>
                    <a:pt x="1" y="208"/>
                    <a:pt x="1" y="205"/>
                    <a:pt x="0" y="20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4" y="225"/>
                    <a:pt x="7" y="229"/>
                    <a:pt x="10" y="233"/>
                  </a:cubicBezTo>
                  <a:cubicBezTo>
                    <a:pt x="14" y="237"/>
                    <a:pt x="18" y="240"/>
                    <a:pt x="22" y="244"/>
                  </a:cubicBezTo>
                  <a:cubicBezTo>
                    <a:pt x="26" y="248"/>
                    <a:pt x="29" y="252"/>
                    <a:pt x="33" y="256"/>
                  </a:cubicBezTo>
                  <a:cubicBezTo>
                    <a:pt x="36" y="259"/>
                    <a:pt x="39" y="262"/>
                    <a:pt x="43" y="265"/>
                  </a:cubicBezTo>
                  <a:cubicBezTo>
                    <a:pt x="43" y="266"/>
                    <a:pt x="43" y="266"/>
                    <a:pt x="44" y="266"/>
                  </a:cubicBezTo>
                  <a:cubicBezTo>
                    <a:pt x="55" y="262"/>
                    <a:pt x="66" y="270"/>
                    <a:pt x="73" y="278"/>
                  </a:cubicBezTo>
                  <a:cubicBezTo>
                    <a:pt x="81" y="287"/>
                    <a:pt x="82" y="299"/>
                    <a:pt x="80" y="310"/>
                  </a:cubicBezTo>
                  <a:cubicBezTo>
                    <a:pt x="79" y="311"/>
                    <a:pt x="79" y="311"/>
                    <a:pt x="79" y="311"/>
                  </a:cubicBezTo>
                  <a:cubicBezTo>
                    <a:pt x="90" y="329"/>
                    <a:pt x="101" y="347"/>
                    <a:pt x="110" y="365"/>
                  </a:cubicBezTo>
                  <a:cubicBezTo>
                    <a:pt x="110" y="365"/>
                    <a:pt x="110" y="366"/>
                    <a:pt x="110" y="366"/>
                  </a:cubicBezTo>
                  <a:cubicBezTo>
                    <a:pt x="110" y="367"/>
                    <a:pt x="111" y="367"/>
                    <a:pt x="111" y="368"/>
                  </a:cubicBezTo>
                  <a:cubicBezTo>
                    <a:pt x="111" y="368"/>
                    <a:pt x="111" y="368"/>
                    <a:pt x="111" y="368"/>
                  </a:cubicBezTo>
                  <a:cubicBezTo>
                    <a:pt x="111" y="369"/>
                    <a:pt x="112" y="369"/>
                    <a:pt x="112" y="369"/>
                  </a:cubicBezTo>
                  <a:cubicBezTo>
                    <a:pt x="123" y="368"/>
                    <a:pt x="133" y="377"/>
                    <a:pt x="137" y="387"/>
                  </a:cubicBezTo>
                  <a:cubicBezTo>
                    <a:pt x="140" y="392"/>
                    <a:pt x="141" y="398"/>
                    <a:pt x="141" y="403"/>
                  </a:cubicBezTo>
                  <a:cubicBezTo>
                    <a:pt x="140" y="410"/>
                    <a:pt x="137" y="415"/>
                    <a:pt x="134" y="420"/>
                  </a:cubicBezTo>
                  <a:cubicBezTo>
                    <a:pt x="134" y="420"/>
                    <a:pt x="134" y="420"/>
                    <a:pt x="134" y="421"/>
                  </a:cubicBezTo>
                  <a:cubicBezTo>
                    <a:pt x="134" y="421"/>
                    <a:pt x="134" y="421"/>
                    <a:pt x="134" y="421"/>
                  </a:cubicBezTo>
                  <a:cubicBezTo>
                    <a:pt x="138" y="431"/>
                    <a:pt x="140" y="441"/>
                    <a:pt x="143" y="451"/>
                  </a:cubicBezTo>
                  <a:cubicBezTo>
                    <a:pt x="145" y="461"/>
                    <a:pt x="147" y="471"/>
                    <a:pt x="148" y="481"/>
                  </a:cubicBezTo>
                  <a:cubicBezTo>
                    <a:pt x="149" y="491"/>
                    <a:pt x="150" y="502"/>
                    <a:pt x="151" y="512"/>
                  </a:cubicBezTo>
                  <a:cubicBezTo>
                    <a:pt x="151" y="517"/>
                    <a:pt x="151" y="522"/>
                    <a:pt x="151" y="527"/>
                  </a:cubicBezTo>
                  <a:cubicBezTo>
                    <a:pt x="151" y="532"/>
                    <a:pt x="151" y="536"/>
                    <a:pt x="151" y="541"/>
                  </a:cubicBezTo>
                  <a:cubicBezTo>
                    <a:pt x="148" y="541"/>
                    <a:pt x="144" y="542"/>
                    <a:pt x="142" y="544"/>
                  </a:cubicBezTo>
                  <a:cubicBezTo>
                    <a:pt x="142" y="539"/>
                    <a:pt x="142" y="534"/>
                    <a:pt x="142" y="529"/>
                  </a:cubicBezTo>
                  <a:cubicBezTo>
                    <a:pt x="142" y="524"/>
                    <a:pt x="142" y="519"/>
                    <a:pt x="142" y="514"/>
                  </a:cubicBezTo>
                  <a:cubicBezTo>
                    <a:pt x="141" y="503"/>
                    <a:pt x="140" y="492"/>
                    <a:pt x="139" y="481"/>
                  </a:cubicBezTo>
                  <a:cubicBezTo>
                    <a:pt x="137" y="471"/>
                    <a:pt x="135" y="460"/>
                    <a:pt x="133" y="450"/>
                  </a:cubicBezTo>
                  <a:cubicBezTo>
                    <a:pt x="131" y="445"/>
                    <a:pt x="129" y="440"/>
                    <a:pt x="128" y="435"/>
                  </a:cubicBezTo>
                  <a:cubicBezTo>
                    <a:pt x="127" y="432"/>
                    <a:pt x="126" y="429"/>
                    <a:pt x="125" y="426"/>
                  </a:cubicBezTo>
                  <a:cubicBezTo>
                    <a:pt x="125" y="424"/>
                    <a:pt x="124" y="422"/>
                    <a:pt x="123" y="420"/>
                  </a:cubicBezTo>
                  <a:cubicBezTo>
                    <a:pt x="127" y="417"/>
                    <a:pt x="129" y="413"/>
                    <a:pt x="130" y="409"/>
                  </a:cubicBezTo>
                  <a:cubicBezTo>
                    <a:pt x="132" y="402"/>
                    <a:pt x="130" y="395"/>
                    <a:pt x="127" y="390"/>
                  </a:cubicBezTo>
                  <a:cubicBezTo>
                    <a:pt x="127" y="389"/>
                    <a:pt x="127" y="389"/>
                    <a:pt x="127" y="389"/>
                  </a:cubicBezTo>
                  <a:cubicBezTo>
                    <a:pt x="124" y="384"/>
                    <a:pt x="119" y="381"/>
                    <a:pt x="114" y="379"/>
                  </a:cubicBezTo>
                  <a:cubicBezTo>
                    <a:pt x="111" y="379"/>
                    <a:pt x="108" y="378"/>
                    <a:pt x="105" y="378"/>
                  </a:cubicBezTo>
                  <a:cubicBezTo>
                    <a:pt x="105" y="378"/>
                    <a:pt x="105" y="378"/>
                    <a:pt x="105" y="378"/>
                  </a:cubicBezTo>
                  <a:cubicBezTo>
                    <a:pt x="100" y="366"/>
                    <a:pt x="94" y="355"/>
                    <a:pt x="87" y="344"/>
                  </a:cubicBezTo>
                  <a:cubicBezTo>
                    <a:pt x="81" y="333"/>
                    <a:pt x="74" y="322"/>
                    <a:pt x="67" y="312"/>
                  </a:cubicBezTo>
                  <a:cubicBezTo>
                    <a:pt x="68" y="312"/>
                    <a:pt x="68" y="311"/>
                    <a:pt x="68" y="311"/>
                  </a:cubicBezTo>
                  <a:cubicBezTo>
                    <a:pt x="72" y="304"/>
                    <a:pt x="71" y="295"/>
                    <a:pt x="67" y="288"/>
                  </a:cubicBezTo>
                  <a:cubicBezTo>
                    <a:pt x="66" y="286"/>
                    <a:pt x="64" y="284"/>
                    <a:pt x="63" y="282"/>
                  </a:cubicBezTo>
                  <a:cubicBezTo>
                    <a:pt x="60" y="279"/>
                    <a:pt x="56" y="277"/>
                    <a:pt x="51" y="276"/>
                  </a:cubicBezTo>
                  <a:cubicBezTo>
                    <a:pt x="49" y="276"/>
                    <a:pt x="46" y="276"/>
                    <a:pt x="43" y="276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2" y="276"/>
                    <a:pt x="41" y="276"/>
                    <a:pt x="40" y="276"/>
                  </a:cubicBezTo>
                  <a:cubicBezTo>
                    <a:pt x="32" y="267"/>
                    <a:pt x="23" y="258"/>
                    <a:pt x="14" y="249"/>
                  </a:cubicBezTo>
                  <a:cubicBezTo>
                    <a:pt x="10" y="244"/>
                    <a:pt x="5" y="239"/>
                    <a:pt x="1" y="235"/>
                  </a:cubicBezTo>
                  <a:cubicBezTo>
                    <a:pt x="1" y="235"/>
                    <a:pt x="0" y="234"/>
                    <a:pt x="0" y="234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4" y="241"/>
                    <a:pt x="8" y="245"/>
                    <a:pt x="12" y="249"/>
                  </a:cubicBezTo>
                  <a:cubicBezTo>
                    <a:pt x="21" y="258"/>
                    <a:pt x="30" y="268"/>
                    <a:pt x="39" y="277"/>
                  </a:cubicBezTo>
                  <a:cubicBezTo>
                    <a:pt x="36" y="278"/>
                    <a:pt x="33" y="279"/>
                    <a:pt x="31" y="280"/>
                  </a:cubicBezTo>
                  <a:cubicBezTo>
                    <a:pt x="30" y="281"/>
                    <a:pt x="29" y="282"/>
                    <a:pt x="28" y="283"/>
                  </a:cubicBezTo>
                  <a:cubicBezTo>
                    <a:pt x="28" y="283"/>
                    <a:pt x="28" y="283"/>
                    <a:pt x="28" y="283"/>
                  </a:cubicBezTo>
                  <a:cubicBezTo>
                    <a:pt x="27" y="284"/>
                    <a:pt x="26" y="285"/>
                    <a:pt x="26" y="287"/>
                  </a:cubicBezTo>
                  <a:cubicBezTo>
                    <a:pt x="17" y="278"/>
                    <a:pt x="8" y="268"/>
                    <a:pt x="0" y="259"/>
                  </a:cubicBezTo>
                  <a:cubicBezTo>
                    <a:pt x="0" y="262"/>
                    <a:pt x="0" y="262"/>
                    <a:pt x="0" y="262"/>
                  </a:cubicBezTo>
                  <a:cubicBezTo>
                    <a:pt x="1" y="263"/>
                    <a:pt x="2" y="264"/>
                    <a:pt x="4" y="265"/>
                  </a:cubicBezTo>
                  <a:cubicBezTo>
                    <a:pt x="3" y="268"/>
                    <a:pt x="1" y="270"/>
                    <a:pt x="0" y="272"/>
                  </a:cubicBezTo>
                  <a:cubicBezTo>
                    <a:pt x="0" y="275"/>
                    <a:pt x="0" y="275"/>
                    <a:pt x="0" y="275"/>
                  </a:cubicBezTo>
                  <a:cubicBezTo>
                    <a:pt x="2" y="273"/>
                    <a:pt x="3" y="270"/>
                    <a:pt x="5" y="267"/>
                  </a:cubicBezTo>
                  <a:cubicBezTo>
                    <a:pt x="11" y="274"/>
                    <a:pt x="18" y="281"/>
                    <a:pt x="25" y="288"/>
                  </a:cubicBezTo>
                  <a:cubicBezTo>
                    <a:pt x="24" y="288"/>
                    <a:pt x="24" y="289"/>
                    <a:pt x="24" y="289"/>
                  </a:cubicBezTo>
                  <a:cubicBezTo>
                    <a:pt x="22" y="294"/>
                    <a:pt x="21" y="300"/>
                    <a:pt x="23" y="306"/>
                  </a:cubicBezTo>
                  <a:cubicBezTo>
                    <a:pt x="15" y="307"/>
                    <a:pt x="9" y="311"/>
                    <a:pt x="3" y="315"/>
                  </a:cubicBezTo>
                  <a:cubicBezTo>
                    <a:pt x="2" y="316"/>
                    <a:pt x="1" y="317"/>
                    <a:pt x="0" y="317"/>
                  </a:cubicBezTo>
                  <a:cubicBezTo>
                    <a:pt x="0" y="319"/>
                    <a:pt x="0" y="319"/>
                    <a:pt x="0" y="319"/>
                  </a:cubicBezTo>
                  <a:cubicBezTo>
                    <a:pt x="1" y="319"/>
                    <a:pt x="2" y="318"/>
                    <a:pt x="3" y="317"/>
                  </a:cubicBezTo>
                  <a:cubicBezTo>
                    <a:pt x="9" y="312"/>
                    <a:pt x="16" y="308"/>
                    <a:pt x="23" y="307"/>
                  </a:cubicBezTo>
                  <a:cubicBezTo>
                    <a:pt x="24" y="309"/>
                    <a:pt x="25" y="311"/>
                    <a:pt x="26" y="313"/>
                  </a:cubicBezTo>
                  <a:cubicBezTo>
                    <a:pt x="31" y="320"/>
                    <a:pt x="40" y="323"/>
                    <a:pt x="49" y="323"/>
                  </a:cubicBezTo>
                  <a:cubicBezTo>
                    <a:pt x="50" y="323"/>
                    <a:pt x="51" y="323"/>
                    <a:pt x="52" y="322"/>
                  </a:cubicBezTo>
                  <a:cubicBezTo>
                    <a:pt x="59" y="331"/>
                    <a:pt x="65" y="342"/>
                    <a:pt x="70" y="352"/>
                  </a:cubicBezTo>
                  <a:cubicBezTo>
                    <a:pt x="76" y="363"/>
                    <a:pt x="82" y="375"/>
                    <a:pt x="88" y="386"/>
                  </a:cubicBezTo>
                  <a:cubicBezTo>
                    <a:pt x="86" y="388"/>
                    <a:pt x="85" y="390"/>
                    <a:pt x="84" y="393"/>
                  </a:cubicBezTo>
                  <a:cubicBezTo>
                    <a:pt x="84" y="393"/>
                    <a:pt x="83" y="394"/>
                    <a:pt x="83" y="395"/>
                  </a:cubicBezTo>
                  <a:cubicBezTo>
                    <a:pt x="80" y="391"/>
                    <a:pt x="77" y="388"/>
                    <a:pt x="73" y="385"/>
                  </a:cubicBezTo>
                  <a:cubicBezTo>
                    <a:pt x="69" y="381"/>
                    <a:pt x="64" y="377"/>
                    <a:pt x="58" y="373"/>
                  </a:cubicBezTo>
                  <a:cubicBezTo>
                    <a:pt x="49" y="367"/>
                    <a:pt x="38" y="362"/>
                    <a:pt x="26" y="360"/>
                  </a:cubicBezTo>
                  <a:cubicBezTo>
                    <a:pt x="17" y="358"/>
                    <a:pt x="8" y="359"/>
                    <a:pt x="0" y="362"/>
                  </a:cubicBezTo>
                  <a:cubicBezTo>
                    <a:pt x="0" y="364"/>
                    <a:pt x="0" y="364"/>
                    <a:pt x="0" y="364"/>
                  </a:cubicBezTo>
                  <a:cubicBezTo>
                    <a:pt x="8" y="361"/>
                    <a:pt x="18" y="360"/>
                    <a:pt x="26" y="362"/>
                  </a:cubicBezTo>
                  <a:cubicBezTo>
                    <a:pt x="38" y="364"/>
                    <a:pt x="49" y="369"/>
                    <a:pt x="58" y="375"/>
                  </a:cubicBezTo>
                  <a:cubicBezTo>
                    <a:pt x="67" y="381"/>
                    <a:pt x="76" y="388"/>
                    <a:pt x="83" y="397"/>
                  </a:cubicBezTo>
                  <a:cubicBezTo>
                    <a:pt x="81" y="403"/>
                    <a:pt x="82" y="409"/>
                    <a:pt x="85" y="414"/>
                  </a:cubicBezTo>
                  <a:cubicBezTo>
                    <a:pt x="89" y="419"/>
                    <a:pt x="94" y="423"/>
                    <a:pt x="100" y="424"/>
                  </a:cubicBezTo>
                  <a:cubicBezTo>
                    <a:pt x="101" y="424"/>
                    <a:pt x="101" y="424"/>
                    <a:pt x="101" y="424"/>
                  </a:cubicBezTo>
                  <a:cubicBezTo>
                    <a:pt x="101" y="426"/>
                    <a:pt x="102" y="427"/>
                    <a:pt x="102" y="429"/>
                  </a:cubicBezTo>
                  <a:cubicBezTo>
                    <a:pt x="103" y="431"/>
                    <a:pt x="103" y="434"/>
                    <a:pt x="104" y="436"/>
                  </a:cubicBezTo>
                  <a:cubicBezTo>
                    <a:pt x="105" y="442"/>
                    <a:pt x="106" y="447"/>
                    <a:pt x="108" y="452"/>
                  </a:cubicBezTo>
                  <a:cubicBezTo>
                    <a:pt x="110" y="462"/>
                    <a:pt x="112" y="472"/>
                    <a:pt x="114" y="482"/>
                  </a:cubicBezTo>
                  <a:cubicBezTo>
                    <a:pt x="116" y="492"/>
                    <a:pt x="117" y="502"/>
                    <a:pt x="118" y="512"/>
                  </a:cubicBezTo>
                  <a:cubicBezTo>
                    <a:pt x="119" y="517"/>
                    <a:pt x="119" y="522"/>
                    <a:pt x="119" y="527"/>
                  </a:cubicBezTo>
                  <a:cubicBezTo>
                    <a:pt x="120" y="530"/>
                    <a:pt x="119" y="532"/>
                    <a:pt x="120" y="534"/>
                  </a:cubicBezTo>
                  <a:cubicBezTo>
                    <a:pt x="120" y="536"/>
                    <a:pt x="120" y="538"/>
                    <a:pt x="120" y="539"/>
                  </a:cubicBezTo>
                  <a:cubicBezTo>
                    <a:pt x="117" y="541"/>
                    <a:pt x="114" y="544"/>
                    <a:pt x="112" y="546"/>
                  </a:cubicBezTo>
                  <a:cubicBezTo>
                    <a:pt x="112" y="545"/>
                    <a:pt x="111" y="544"/>
                    <a:pt x="110" y="543"/>
                  </a:cubicBezTo>
                  <a:cubicBezTo>
                    <a:pt x="112" y="539"/>
                    <a:pt x="114" y="535"/>
                    <a:pt x="118" y="531"/>
                  </a:cubicBezTo>
                  <a:cubicBezTo>
                    <a:pt x="118" y="531"/>
                    <a:pt x="117" y="530"/>
                    <a:pt x="117" y="530"/>
                  </a:cubicBezTo>
                  <a:cubicBezTo>
                    <a:pt x="117" y="530"/>
                    <a:pt x="116" y="530"/>
                    <a:pt x="116" y="530"/>
                  </a:cubicBezTo>
                  <a:cubicBezTo>
                    <a:pt x="105" y="535"/>
                    <a:pt x="95" y="541"/>
                    <a:pt x="86" y="549"/>
                  </a:cubicBezTo>
                  <a:cubicBezTo>
                    <a:pt x="83" y="552"/>
                    <a:pt x="81" y="554"/>
                    <a:pt x="79" y="556"/>
                  </a:cubicBezTo>
                  <a:cubicBezTo>
                    <a:pt x="83" y="535"/>
                    <a:pt x="84" y="513"/>
                    <a:pt x="80" y="492"/>
                  </a:cubicBezTo>
                  <a:cubicBezTo>
                    <a:pt x="76" y="471"/>
                    <a:pt x="69" y="450"/>
                    <a:pt x="57" y="431"/>
                  </a:cubicBezTo>
                  <a:cubicBezTo>
                    <a:pt x="45" y="412"/>
                    <a:pt x="27" y="398"/>
                    <a:pt x="7" y="388"/>
                  </a:cubicBezTo>
                  <a:cubicBezTo>
                    <a:pt x="5" y="387"/>
                    <a:pt x="2" y="386"/>
                    <a:pt x="0" y="385"/>
                  </a:cubicBezTo>
                  <a:cubicBezTo>
                    <a:pt x="0" y="387"/>
                    <a:pt x="0" y="387"/>
                    <a:pt x="0" y="387"/>
                  </a:cubicBezTo>
                  <a:cubicBezTo>
                    <a:pt x="21" y="395"/>
                    <a:pt x="39" y="409"/>
                    <a:pt x="52" y="426"/>
                  </a:cubicBezTo>
                  <a:cubicBezTo>
                    <a:pt x="65" y="444"/>
                    <a:pt x="73" y="466"/>
                    <a:pt x="77" y="488"/>
                  </a:cubicBezTo>
                  <a:cubicBezTo>
                    <a:pt x="82" y="511"/>
                    <a:pt x="82" y="535"/>
                    <a:pt x="77" y="559"/>
                  </a:cubicBezTo>
                  <a:cubicBezTo>
                    <a:pt x="73" y="563"/>
                    <a:pt x="69" y="568"/>
                    <a:pt x="66" y="572"/>
                  </a:cubicBezTo>
                  <a:cubicBezTo>
                    <a:pt x="68" y="563"/>
                    <a:pt x="70" y="554"/>
                    <a:pt x="70" y="545"/>
                  </a:cubicBezTo>
                  <a:cubicBezTo>
                    <a:pt x="72" y="534"/>
                    <a:pt x="72" y="523"/>
                    <a:pt x="71" y="512"/>
                  </a:cubicBezTo>
                  <a:cubicBezTo>
                    <a:pt x="69" y="490"/>
                    <a:pt x="62" y="468"/>
                    <a:pt x="52" y="449"/>
                  </a:cubicBezTo>
                  <a:cubicBezTo>
                    <a:pt x="41" y="429"/>
                    <a:pt x="26" y="413"/>
                    <a:pt x="7" y="402"/>
                  </a:cubicBezTo>
                  <a:cubicBezTo>
                    <a:pt x="5" y="401"/>
                    <a:pt x="2" y="400"/>
                    <a:pt x="0" y="399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4" y="403"/>
                    <a:pt x="9" y="405"/>
                    <a:pt x="13" y="408"/>
                  </a:cubicBezTo>
                  <a:cubicBezTo>
                    <a:pt x="12" y="409"/>
                    <a:pt x="11" y="410"/>
                    <a:pt x="11" y="412"/>
                  </a:cubicBezTo>
                  <a:cubicBezTo>
                    <a:pt x="8" y="410"/>
                    <a:pt x="4" y="409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4" y="410"/>
                    <a:pt x="7" y="411"/>
                    <a:pt x="10" y="413"/>
                  </a:cubicBezTo>
                  <a:cubicBezTo>
                    <a:pt x="9" y="416"/>
                    <a:pt x="8" y="419"/>
                    <a:pt x="8" y="422"/>
                  </a:cubicBezTo>
                  <a:cubicBezTo>
                    <a:pt x="5" y="421"/>
                    <a:pt x="3" y="421"/>
                    <a:pt x="0" y="421"/>
                  </a:cubicBezTo>
                  <a:cubicBezTo>
                    <a:pt x="0" y="422"/>
                    <a:pt x="0" y="422"/>
                    <a:pt x="0" y="422"/>
                  </a:cubicBezTo>
                  <a:cubicBezTo>
                    <a:pt x="3" y="422"/>
                    <a:pt x="5" y="423"/>
                    <a:pt x="7" y="424"/>
                  </a:cubicBezTo>
                  <a:cubicBezTo>
                    <a:pt x="7" y="426"/>
                    <a:pt x="7" y="429"/>
                    <a:pt x="6" y="431"/>
                  </a:cubicBezTo>
                  <a:cubicBezTo>
                    <a:pt x="6" y="432"/>
                    <a:pt x="6" y="432"/>
                    <a:pt x="6" y="432"/>
                  </a:cubicBezTo>
                  <a:cubicBezTo>
                    <a:pt x="4" y="431"/>
                    <a:pt x="2" y="431"/>
                    <a:pt x="0" y="431"/>
                  </a:cubicBezTo>
                  <a:cubicBezTo>
                    <a:pt x="0" y="433"/>
                    <a:pt x="0" y="433"/>
                    <a:pt x="0" y="433"/>
                  </a:cubicBezTo>
                  <a:cubicBezTo>
                    <a:pt x="2" y="432"/>
                    <a:pt x="4" y="433"/>
                    <a:pt x="6" y="434"/>
                  </a:cubicBezTo>
                  <a:cubicBezTo>
                    <a:pt x="6" y="434"/>
                    <a:pt x="6" y="434"/>
                    <a:pt x="6" y="434"/>
                  </a:cubicBezTo>
                  <a:cubicBezTo>
                    <a:pt x="5" y="442"/>
                    <a:pt x="6" y="449"/>
                    <a:pt x="7" y="457"/>
                  </a:cubicBezTo>
                  <a:cubicBezTo>
                    <a:pt x="5" y="452"/>
                    <a:pt x="3" y="448"/>
                    <a:pt x="0" y="444"/>
                  </a:cubicBezTo>
                  <a:cubicBezTo>
                    <a:pt x="0" y="446"/>
                    <a:pt x="0" y="446"/>
                    <a:pt x="0" y="446"/>
                  </a:cubicBezTo>
                  <a:cubicBezTo>
                    <a:pt x="3" y="450"/>
                    <a:pt x="4" y="454"/>
                    <a:pt x="6" y="458"/>
                  </a:cubicBezTo>
                  <a:cubicBezTo>
                    <a:pt x="4" y="459"/>
                    <a:pt x="2" y="460"/>
                    <a:pt x="0" y="460"/>
                  </a:cubicBezTo>
                  <a:cubicBezTo>
                    <a:pt x="0" y="462"/>
                    <a:pt x="0" y="462"/>
                    <a:pt x="0" y="462"/>
                  </a:cubicBezTo>
                  <a:cubicBezTo>
                    <a:pt x="4" y="461"/>
                    <a:pt x="9" y="459"/>
                    <a:pt x="13" y="459"/>
                  </a:cubicBezTo>
                  <a:cubicBezTo>
                    <a:pt x="28" y="457"/>
                    <a:pt x="45" y="460"/>
                    <a:pt x="59" y="467"/>
                  </a:cubicBezTo>
                  <a:cubicBezTo>
                    <a:pt x="60" y="471"/>
                    <a:pt x="61" y="475"/>
                    <a:pt x="63" y="479"/>
                  </a:cubicBezTo>
                  <a:cubicBezTo>
                    <a:pt x="58" y="474"/>
                    <a:pt x="51" y="471"/>
                    <a:pt x="44" y="469"/>
                  </a:cubicBezTo>
                  <a:cubicBezTo>
                    <a:pt x="36" y="466"/>
                    <a:pt x="28" y="465"/>
                    <a:pt x="19" y="465"/>
                  </a:cubicBezTo>
                  <a:cubicBezTo>
                    <a:pt x="13" y="465"/>
                    <a:pt x="6" y="466"/>
                    <a:pt x="0" y="469"/>
                  </a:cubicBezTo>
                  <a:cubicBezTo>
                    <a:pt x="0" y="470"/>
                    <a:pt x="0" y="470"/>
                    <a:pt x="0" y="470"/>
                  </a:cubicBezTo>
                  <a:cubicBezTo>
                    <a:pt x="2" y="469"/>
                    <a:pt x="4" y="469"/>
                    <a:pt x="7" y="468"/>
                  </a:cubicBezTo>
                  <a:cubicBezTo>
                    <a:pt x="6" y="472"/>
                    <a:pt x="7" y="476"/>
                    <a:pt x="9" y="480"/>
                  </a:cubicBezTo>
                  <a:cubicBezTo>
                    <a:pt x="6" y="480"/>
                    <a:pt x="3" y="481"/>
                    <a:pt x="0" y="482"/>
                  </a:cubicBezTo>
                  <a:cubicBezTo>
                    <a:pt x="0" y="484"/>
                    <a:pt x="0" y="484"/>
                    <a:pt x="0" y="484"/>
                  </a:cubicBezTo>
                  <a:cubicBezTo>
                    <a:pt x="5" y="482"/>
                    <a:pt x="10" y="481"/>
                    <a:pt x="15" y="481"/>
                  </a:cubicBezTo>
                  <a:cubicBezTo>
                    <a:pt x="25" y="480"/>
                    <a:pt x="36" y="483"/>
                    <a:pt x="45" y="487"/>
                  </a:cubicBezTo>
                  <a:cubicBezTo>
                    <a:pt x="50" y="490"/>
                    <a:pt x="55" y="492"/>
                    <a:pt x="59" y="497"/>
                  </a:cubicBezTo>
                  <a:cubicBezTo>
                    <a:pt x="63" y="501"/>
                    <a:pt x="66" y="505"/>
                    <a:pt x="69" y="509"/>
                  </a:cubicBezTo>
                  <a:cubicBezTo>
                    <a:pt x="69" y="515"/>
                    <a:pt x="70" y="521"/>
                    <a:pt x="70" y="527"/>
                  </a:cubicBezTo>
                  <a:cubicBezTo>
                    <a:pt x="70" y="535"/>
                    <a:pt x="69" y="543"/>
                    <a:pt x="68" y="551"/>
                  </a:cubicBezTo>
                  <a:cubicBezTo>
                    <a:pt x="67" y="557"/>
                    <a:pt x="66" y="562"/>
                    <a:pt x="65" y="567"/>
                  </a:cubicBezTo>
                  <a:cubicBezTo>
                    <a:pt x="60" y="566"/>
                    <a:pt x="55" y="566"/>
                    <a:pt x="50" y="568"/>
                  </a:cubicBezTo>
                  <a:cubicBezTo>
                    <a:pt x="54" y="559"/>
                    <a:pt x="57" y="550"/>
                    <a:pt x="58" y="540"/>
                  </a:cubicBezTo>
                  <a:cubicBezTo>
                    <a:pt x="60" y="531"/>
                    <a:pt x="58" y="521"/>
                    <a:pt x="54" y="512"/>
                  </a:cubicBezTo>
                  <a:cubicBezTo>
                    <a:pt x="46" y="495"/>
                    <a:pt x="26" y="485"/>
                    <a:pt x="8" y="489"/>
                  </a:cubicBezTo>
                  <a:cubicBezTo>
                    <a:pt x="5" y="490"/>
                    <a:pt x="3" y="491"/>
                    <a:pt x="0" y="492"/>
                  </a:cubicBezTo>
                  <a:cubicBezTo>
                    <a:pt x="0" y="494"/>
                    <a:pt x="0" y="494"/>
                    <a:pt x="0" y="494"/>
                  </a:cubicBezTo>
                  <a:cubicBezTo>
                    <a:pt x="5" y="492"/>
                    <a:pt x="11" y="490"/>
                    <a:pt x="17" y="490"/>
                  </a:cubicBezTo>
                  <a:cubicBezTo>
                    <a:pt x="34" y="490"/>
                    <a:pt x="49" y="502"/>
                    <a:pt x="55" y="518"/>
                  </a:cubicBezTo>
                  <a:cubicBezTo>
                    <a:pt x="57" y="526"/>
                    <a:pt x="58" y="534"/>
                    <a:pt x="56" y="543"/>
                  </a:cubicBezTo>
                  <a:cubicBezTo>
                    <a:pt x="55" y="551"/>
                    <a:pt x="52" y="561"/>
                    <a:pt x="47" y="568"/>
                  </a:cubicBezTo>
                  <a:cubicBezTo>
                    <a:pt x="45" y="569"/>
                    <a:pt x="42" y="571"/>
                    <a:pt x="39" y="572"/>
                  </a:cubicBezTo>
                  <a:cubicBezTo>
                    <a:pt x="38" y="570"/>
                    <a:pt x="36" y="569"/>
                    <a:pt x="34" y="567"/>
                  </a:cubicBezTo>
                  <a:cubicBezTo>
                    <a:pt x="45" y="553"/>
                    <a:pt x="52" y="529"/>
                    <a:pt x="38" y="513"/>
                  </a:cubicBezTo>
                  <a:cubicBezTo>
                    <a:pt x="29" y="503"/>
                    <a:pt x="11" y="500"/>
                    <a:pt x="0" y="509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5" y="506"/>
                    <a:pt x="14" y="504"/>
                    <a:pt x="21" y="506"/>
                  </a:cubicBezTo>
                  <a:cubicBezTo>
                    <a:pt x="30" y="507"/>
                    <a:pt x="39" y="514"/>
                    <a:pt x="42" y="523"/>
                  </a:cubicBezTo>
                  <a:cubicBezTo>
                    <a:pt x="48" y="537"/>
                    <a:pt x="41" y="555"/>
                    <a:pt x="32" y="567"/>
                  </a:cubicBezTo>
                  <a:cubicBezTo>
                    <a:pt x="28" y="564"/>
                    <a:pt x="23" y="563"/>
                    <a:pt x="17" y="563"/>
                  </a:cubicBezTo>
                  <a:cubicBezTo>
                    <a:pt x="11" y="563"/>
                    <a:pt x="5" y="566"/>
                    <a:pt x="0" y="570"/>
                  </a:cubicBezTo>
                  <a:cubicBezTo>
                    <a:pt x="0" y="572"/>
                    <a:pt x="0" y="572"/>
                    <a:pt x="0" y="572"/>
                  </a:cubicBezTo>
                  <a:cubicBezTo>
                    <a:pt x="5" y="568"/>
                    <a:pt x="10" y="565"/>
                    <a:pt x="17" y="565"/>
                  </a:cubicBezTo>
                  <a:cubicBezTo>
                    <a:pt x="25" y="564"/>
                    <a:pt x="32" y="567"/>
                    <a:pt x="38" y="573"/>
                  </a:cubicBezTo>
                  <a:cubicBezTo>
                    <a:pt x="36" y="575"/>
                    <a:pt x="33" y="577"/>
                    <a:pt x="31" y="579"/>
                  </a:cubicBezTo>
                  <a:cubicBezTo>
                    <a:pt x="27" y="576"/>
                    <a:pt x="22" y="574"/>
                    <a:pt x="17" y="574"/>
                  </a:cubicBezTo>
                  <a:cubicBezTo>
                    <a:pt x="12" y="574"/>
                    <a:pt x="7" y="577"/>
                    <a:pt x="4" y="581"/>
                  </a:cubicBezTo>
                  <a:cubicBezTo>
                    <a:pt x="4" y="581"/>
                    <a:pt x="4" y="581"/>
                    <a:pt x="4" y="581"/>
                  </a:cubicBezTo>
                  <a:cubicBezTo>
                    <a:pt x="3" y="580"/>
                    <a:pt x="1" y="580"/>
                    <a:pt x="0" y="579"/>
                  </a:cubicBezTo>
                  <a:cubicBezTo>
                    <a:pt x="0" y="581"/>
                    <a:pt x="0" y="581"/>
                    <a:pt x="0" y="581"/>
                  </a:cubicBezTo>
                  <a:cubicBezTo>
                    <a:pt x="2" y="582"/>
                    <a:pt x="3" y="583"/>
                    <a:pt x="5" y="584"/>
                  </a:cubicBezTo>
                  <a:cubicBezTo>
                    <a:pt x="13" y="590"/>
                    <a:pt x="21" y="598"/>
                    <a:pt x="27" y="606"/>
                  </a:cubicBezTo>
                  <a:cubicBezTo>
                    <a:pt x="31" y="606"/>
                    <a:pt x="31" y="606"/>
                    <a:pt x="31" y="606"/>
                  </a:cubicBezTo>
                  <a:cubicBezTo>
                    <a:pt x="30" y="590"/>
                    <a:pt x="46" y="576"/>
                    <a:pt x="62" y="579"/>
                  </a:cubicBezTo>
                  <a:cubicBezTo>
                    <a:pt x="60" y="582"/>
                    <a:pt x="58" y="585"/>
                    <a:pt x="57" y="588"/>
                  </a:cubicBezTo>
                  <a:cubicBezTo>
                    <a:pt x="53" y="587"/>
                    <a:pt x="49" y="587"/>
                    <a:pt x="46" y="590"/>
                  </a:cubicBezTo>
                  <a:cubicBezTo>
                    <a:pt x="43" y="592"/>
                    <a:pt x="41" y="597"/>
                    <a:pt x="39" y="601"/>
                  </a:cubicBezTo>
                  <a:cubicBezTo>
                    <a:pt x="39" y="601"/>
                    <a:pt x="39" y="601"/>
                    <a:pt x="39" y="601"/>
                  </a:cubicBezTo>
                  <a:cubicBezTo>
                    <a:pt x="36" y="602"/>
                    <a:pt x="33" y="604"/>
                    <a:pt x="31" y="606"/>
                  </a:cubicBezTo>
                  <a:cubicBezTo>
                    <a:pt x="33" y="606"/>
                    <a:pt x="33" y="606"/>
                    <a:pt x="33" y="606"/>
                  </a:cubicBezTo>
                  <a:cubicBezTo>
                    <a:pt x="39" y="602"/>
                    <a:pt x="46" y="600"/>
                    <a:pt x="52" y="602"/>
                  </a:cubicBezTo>
                  <a:cubicBezTo>
                    <a:pt x="52" y="603"/>
                    <a:pt x="51" y="605"/>
                    <a:pt x="51" y="606"/>
                  </a:cubicBezTo>
                  <a:cubicBezTo>
                    <a:pt x="53" y="606"/>
                    <a:pt x="53" y="606"/>
                    <a:pt x="53" y="606"/>
                  </a:cubicBezTo>
                  <a:cubicBezTo>
                    <a:pt x="54" y="602"/>
                    <a:pt x="55" y="599"/>
                    <a:pt x="56" y="595"/>
                  </a:cubicBezTo>
                  <a:cubicBezTo>
                    <a:pt x="58" y="589"/>
                    <a:pt x="61" y="584"/>
                    <a:pt x="64" y="579"/>
                  </a:cubicBezTo>
                  <a:cubicBezTo>
                    <a:pt x="64" y="579"/>
                    <a:pt x="64" y="579"/>
                    <a:pt x="64" y="579"/>
                  </a:cubicBezTo>
                  <a:cubicBezTo>
                    <a:pt x="64" y="578"/>
                    <a:pt x="64" y="578"/>
                    <a:pt x="65" y="578"/>
                  </a:cubicBezTo>
                  <a:cubicBezTo>
                    <a:pt x="71" y="567"/>
                    <a:pt x="78" y="559"/>
                    <a:pt x="87" y="551"/>
                  </a:cubicBezTo>
                  <a:cubicBezTo>
                    <a:pt x="95" y="543"/>
                    <a:pt x="104" y="538"/>
                    <a:pt x="114" y="533"/>
                  </a:cubicBezTo>
                  <a:cubicBezTo>
                    <a:pt x="108" y="540"/>
                    <a:pt x="105" y="550"/>
                    <a:pt x="104" y="560"/>
                  </a:cubicBezTo>
                  <a:cubicBezTo>
                    <a:pt x="102" y="571"/>
                    <a:pt x="103" y="583"/>
                    <a:pt x="105" y="595"/>
                  </a:cubicBezTo>
                  <a:cubicBezTo>
                    <a:pt x="106" y="599"/>
                    <a:pt x="107" y="602"/>
                    <a:pt x="107" y="606"/>
                  </a:cubicBezTo>
                  <a:cubicBezTo>
                    <a:pt x="109" y="606"/>
                    <a:pt x="109" y="606"/>
                    <a:pt x="109" y="606"/>
                  </a:cubicBezTo>
                  <a:cubicBezTo>
                    <a:pt x="109" y="602"/>
                    <a:pt x="108" y="598"/>
                    <a:pt x="107" y="595"/>
                  </a:cubicBezTo>
                  <a:cubicBezTo>
                    <a:pt x="112" y="594"/>
                    <a:pt x="118" y="594"/>
                    <a:pt x="122" y="595"/>
                  </a:cubicBezTo>
                  <a:cubicBezTo>
                    <a:pt x="128" y="596"/>
                    <a:pt x="133" y="597"/>
                    <a:pt x="137" y="599"/>
                  </a:cubicBezTo>
                  <a:cubicBezTo>
                    <a:pt x="142" y="601"/>
                    <a:pt x="147" y="603"/>
                    <a:pt x="151" y="606"/>
                  </a:cubicBezTo>
                  <a:cubicBezTo>
                    <a:pt x="154" y="606"/>
                    <a:pt x="154" y="606"/>
                    <a:pt x="154" y="606"/>
                  </a:cubicBezTo>
                  <a:cubicBezTo>
                    <a:pt x="154" y="606"/>
                    <a:pt x="154" y="606"/>
                    <a:pt x="154" y="606"/>
                  </a:cubicBezTo>
                  <a:cubicBezTo>
                    <a:pt x="157" y="602"/>
                    <a:pt x="158" y="598"/>
                    <a:pt x="160" y="594"/>
                  </a:cubicBezTo>
                  <a:cubicBezTo>
                    <a:pt x="162" y="595"/>
                    <a:pt x="164" y="596"/>
                    <a:pt x="166" y="598"/>
                  </a:cubicBezTo>
                  <a:cubicBezTo>
                    <a:pt x="170" y="600"/>
                    <a:pt x="173" y="603"/>
                    <a:pt x="177" y="606"/>
                  </a:cubicBezTo>
                  <a:cubicBezTo>
                    <a:pt x="176" y="606"/>
                    <a:pt x="176" y="606"/>
                    <a:pt x="176" y="606"/>
                  </a:cubicBezTo>
                  <a:cubicBezTo>
                    <a:pt x="179" y="606"/>
                    <a:pt x="179" y="606"/>
                    <a:pt x="179" y="606"/>
                  </a:cubicBezTo>
                  <a:cubicBezTo>
                    <a:pt x="169" y="596"/>
                    <a:pt x="155" y="588"/>
                    <a:pt x="142" y="584"/>
                  </a:cubicBezTo>
                  <a:cubicBezTo>
                    <a:pt x="136" y="581"/>
                    <a:pt x="130" y="579"/>
                    <a:pt x="123" y="578"/>
                  </a:cubicBezTo>
                  <a:cubicBezTo>
                    <a:pt x="117" y="577"/>
                    <a:pt x="111" y="577"/>
                    <a:pt x="105" y="578"/>
                  </a:cubicBezTo>
                  <a:cubicBezTo>
                    <a:pt x="105" y="576"/>
                    <a:pt x="105" y="574"/>
                    <a:pt x="105" y="573"/>
                  </a:cubicBezTo>
                  <a:cubicBezTo>
                    <a:pt x="116" y="570"/>
                    <a:pt x="129" y="573"/>
                    <a:pt x="140" y="576"/>
                  </a:cubicBezTo>
                  <a:cubicBezTo>
                    <a:pt x="152" y="579"/>
                    <a:pt x="164" y="585"/>
                    <a:pt x="175" y="593"/>
                  </a:cubicBezTo>
                  <a:cubicBezTo>
                    <a:pt x="179" y="597"/>
                    <a:pt x="184" y="601"/>
                    <a:pt x="187" y="606"/>
                  </a:cubicBezTo>
                  <a:cubicBezTo>
                    <a:pt x="189" y="606"/>
                    <a:pt x="189" y="606"/>
                    <a:pt x="189" y="606"/>
                  </a:cubicBezTo>
                  <a:cubicBezTo>
                    <a:pt x="186" y="602"/>
                    <a:pt x="183" y="598"/>
                    <a:pt x="179" y="595"/>
                  </a:cubicBezTo>
                  <a:cubicBezTo>
                    <a:pt x="183" y="593"/>
                    <a:pt x="186" y="590"/>
                    <a:pt x="189" y="588"/>
                  </a:cubicBezTo>
                  <a:cubicBezTo>
                    <a:pt x="193" y="586"/>
                    <a:pt x="197" y="584"/>
                    <a:pt x="201" y="587"/>
                  </a:cubicBezTo>
                  <a:cubicBezTo>
                    <a:pt x="205" y="590"/>
                    <a:pt x="204" y="596"/>
                    <a:pt x="202" y="600"/>
                  </a:cubicBezTo>
                  <a:cubicBezTo>
                    <a:pt x="201" y="602"/>
                    <a:pt x="199" y="604"/>
                    <a:pt x="197" y="606"/>
                  </a:cubicBezTo>
                  <a:cubicBezTo>
                    <a:pt x="200" y="606"/>
                    <a:pt x="200" y="606"/>
                    <a:pt x="200" y="606"/>
                  </a:cubicBezTo>
                  <a:cubicBezTo>
                    <a:pt x="201" y="604"/>
                    <a:pt x="203" y="602"/>
                    <a:pt x="204" y="600"/>
                  </a:cubicBezTo>
                  <a:cubicBezTo>
                    <a:pt x="206" y="596"/>
                    <a:pt x="206" y="590"/>
                    <a:pt x="203" y="586"/>
                  </a:cubicBezTo>
                  <a:cubicBezTo>
                    <a:pt x="200" y="583"/>
                    <a:pt x="195" y="583"/>
                    <a:pt x="191" y="585"/>
                  </a:cubicBezTo>
                  <a:cubicBezTo>
                    <a:pt x="189" y="586"/>
                    <a:pt x="187" y="587"/>
                    <a:pt x="186" y="589"/>
                  </a:cubicBezTo>
                  <a:cubicBezTo>
                    <a:pt x="184" y="590"/>
                    <a:pt x="182" y="591"/>
                    <a:pt x="180" y="592"/>
                  </a:cubicBezTo>
                  <a:cubicBezTo>
                    <a:pt x="181" y="591"/>
                    <a:pt x="182" y="590"/>
                    <a:pt x="182" y="589"/>
                  </a:cubicBezTo>
                  <a:cubicBezTo>
                    <a:pt x="183" y="586"/>
                    <a:pt x="184" y="583"/>
                    <a:pt x="185" y="581"/>
                  </a:cubicBezTo>
                  <a:cubicBezTo>
                    <a:pt x="186" y="575"/>
                    <a:pt x="185" y="568"/>
                    <a:pt x="180" y="566"/>
                  </a:cubicBezTo>
                  <a:cubicBezTo>
                    <a:pt x="175" y="563"/>
                    <a:pt x="171" y="566"/>
                    <a:pt x="168" y="568"/>
                  </a:cubicBezTo>
                  <a:cubicBezTo>
                    <a:pt x="164" y="571"/>
                    <a:pt x="161" y="575"/>
                    <a:pt x="159" y="578"/>
                  </a:cubicBezTo>
                  <a:cubicBezTo>
                    <a:pt x="159" y="576"/>
                    <a:pt x="160" y="573"/>
                    <a:pt x="160" y="571"/>
                  </a:cubicBezTo>
                  <a:cubicBezTo>
                    <a:pt x="161" y="568"/>
                    <a:pt x="161" y="565"/>
                    <a:pt x="161" y="562"/>
                  </a:cubicBezTo>
                  <a:cubicBezTo>
                    <a:pt x="161" y="557"/>
                    <a:pt x="159" y="551"/>
                    <a:pt x="153" y="550"/>
                  </a:cubicBezTo>
                  <a:cubicBezTo>
                    <a:pt x="149" y="549"/>
                    <a:pt x="145" y="553"/>
                    <a:pt x="143" y="556"/>
                  </a:cubicBezTo>
                  <a:cubicBezTo>
                    <a:pt x="139" y="560"/>
                    <a:pt x="136" y="565"/>
                    <a:pt x="135" y="570"/>
                  </a:cubicBezTo>
                  <a:cubicBezTo>
                    <a:pt x="135" y="565"/>
                    <a:pt x="134" y="561"/>
                    <a:pt x="133" y="557"/>
                  </a:cubicBezTo>
                  <a:cubicBezTo>
                    <a:pt x="132" y="554"/>
                    <a:pt x="129" y="550"/>
                    <a:pt x="126" y="549"/>
                  </a:cubicBezTo>
                  <a:cubicBezTo>
                    <a:pt x="123" y="547"/>
                    <a:pt x="119" y="549"/>
                    <a:pt x="117" y="552"/>
                  </a:cubicBezTo>
                  <a:cubicBezTo>
                    <a:pt x="114" y="556"/>
                    <a:pt x="113" y="561"/>
                    <a:pt x="112" y="566"/>
                  </a:cubicBezTo>
                  <a:cubicBezTo>
                    <a:pt x="112" y="562"/>
                    <a:pt x="110" y="557"/>
                    <a:pt x="107" y="555"/>
                  </a:cubicBezTo>
                  <a:cubicBezTo>
                    <a:pt x="107" y="552"/>
                    <a:pt x="108" y="550"/>
                    <a:pt x="109" y="547"/>
                  </a:cubicBezTo>
                  <a:cubicBezTo>
                    <a:pt x="109" y="547"/>
                    <a:pt x="109" y="546"/>
                    <a:pt x="109" y="545"/>
                  </a:cubicBezTo>
                  <a:cubicBezTo>
                    <a:pt x="110" y="546"/>
                    <a:pt x="111" y="547"/>
                    <a:pt x="112" y="548"/>
                  </a:cubicBezTo>
                  <a:cubicBezTo>
                    <a:pt x="112" y="548"/>
                    <a:pt x="112" y="548"/>
                    <a:pt x="112" y="548"/>
                  </a:cubicBezTo>
                  <a:cubicBezTo>
                    <a:pt x="113" y="548"/>
                    <a:pt x="113" y="548"/>
                    <a:pt x="113" y="548"/>
                  </a:cubicBezTo>
                  <a:cubicBezTo>
                    <a:pt x="117" y="544"/>
                    <a:pt x="120" y="540"/>
                    <a:pt x="126" y="539"/>
                  </a:cubicBezTo>
                  <a:cubicBezTo>
                    <a:pt x="131" y="539"/>
                    <a:pt x="137" y="542"/>
                    <a:pt x="139" y="547"/>
                  </a:cubicBezTo>
                  <a:cubicBezTo>
                    <a:pt x="140" y="548"/>
                    <a:pt x="140" y="548"/>
                    <a:pt x="141" y="547"/>
                  </a:cubicBezTo>
                  <a:cubicBezTo>
                    <a:pt x="145" y="542"/>
                    <a:pt x="152" y="542"/>
                    <a:pt x="158" y="543"/>
                  </a:cubicBezTo>
                  <a:cubicBezTo>
                    <a:pt x="164" y="546"/>
                    <a:pt x="169" y="552"/>
                    <a:pt x="168" y="559"/>
                  </a:cubicBezTo>
                  <a:cubicBezTo>
                    <a:pt x="168" y="559"/>
                    <a:pt x="169" y="560"/>
                    <a:pt x="169" y="560"/>
                  </a:cubicBezTo>
                  <a:cubicBezTo>
                    <a:pt x="172" y="558"/>
                    <a:pt x="175" y="557"/>
                    <a:pt x="178" y="558"/>
                  </a:cubicBezTo>
                  <a:cubicBezTo>
                    <a:pt x="181" y="558"/>
                    <a:pt x="184" y="559"/>
                    <a:pt x="187" y="561"/>
                  </a:cubicBezTo>
                  <a:cubicBezTo>
                    <a:pt x="192" y="564"/>
                    <a:pt x="192" y="570"/>
                    <a:pt x="193" y="576"/>
                  </a:cubicBezTo>
                  <a:cubicBezTo>
                    <a:pt x="193" y="576"/>
                    <a:pt x="193" y="577"/>
                    <a:pt x="194" y="577"/>
                  </a:cubicBezTo>
                  <a:cubicBezTo>
                    <a:pt x="198" y="576"/>
                    <a:pt x="203" y="576"/>
                    <a:pt x="207" y="578"/>
                  </a:cubicBezTo>
                  <a:cubicBezTo>
                    <a:pt x="207" y="578"/>
                    <a:pt x="207" y="579"/>
                    <a:pt x="208" y="579"/>
                  </a:cubicBezTo>
                  <a:cubicBezTo>
                    <a:pt x="209" y="579"/>
                    <a:pt x="210" y="580"/>
                    <a:pt x="211" y="581"/>
                  </a:cubicBezTo>
                  <a:cubicBezTo>
                    <a:pt x="214" y="585"/>
                    <a:pt x="216" y="592"/>
                    <a:pt x="213" y="597"/>
                  </a:cubicBezTo>
                  <a:cubicBezTo>
                    <a:pt x="213" y="597"/>
                    <a:pt x="213" y="598"/>
                    <a:pt x="214" y="598"/>
                  </a:cubicBezTo>
                  <a:cubicBezTo>
                    <a:pt x="219" y="599"/>
                    <a:pt x="223" y="602"/>
                    <a:pt x="225" y="606"/>
                  </a:cubicBezTo>
                  <a:cubicBezTo>
                    <a:pt x="227" y="606"/>
                    <a:pt x="227" y="606"/>
                    <a:pt x="227" y="606"/>
                  </a:cubicBezTo>
                  <a:cubicBezTo>
                    <a:pt x="226" y="604"/>
                    <a:pt x="225" y="602"/>
                    <a:pt x="223" y="601"/>
                  </a:cubicBezTo>
                  <a:cubicBezTo>
                    <a:pt x="225" y="601"/>
                    <a:pt x="227" y="600"/>
                    <a:pt x="228" y="599"/>
                  </a:cubicBezTo>
                  <a:cubicBezTo>
                    <a:pt x="230" y="599"/>
                    <a:pt x="231" y="598"/>
                    <a:pt x="232" y="598"/>
                  </a:cubicBezTo>
                  <a:cubicBezTo>
                    <a:pt x="231" y="599"/>
                    <a:pt x="231" y="601"/>
                    <a:pt x="230" y="602"/>
                  </a:cubicBezTo>
                  <a:cubicBezTo>
                    <a:pt x="230" y="604"/>
                    <a:pt x="229" y="605"/>
                    <a:pt x="229" y="606"/>
                  </a:cubicBezTo>
                  <a:cubicBezTo>
                    <a:pt x="231" y="606"/>
                    <a:pt x="231" y="606"/>
                    <a:pt x="231" y="606"/>
                  </a:cubicBezTo>
                  <a:cubicBezTo>
                    <a:pt x="231" y="605"/>
                    <a:pt x="231" y="605"/>
                    <a:pt x="231" y="604"/>
                  </a:cubicBezTo>
                  <a:cubicBezTo>
                    <a:pt x="232" y="602"/>
                    <a:pt x="233" y="599"/>
                    <a:pt x="235" y="597"/>
                  </a:cubicBezTo>
                  <a:cubicBezTo>
                    <a:pt x="235" y="597"/>
                    <a:pt x="235" y="597"/>
                    <a:pt x="235" y="597"/>
                  </a:cubicBezTo>
                  <a:cubicBezTo>
                    <a:pt x="235" y="596"/>
                    <a:pt x="236" y="596"/>
                    <a:pt x="237" y="596"/>
                  </a:cubicBezTo>
                  <a:cubicBezTo>
                    <a:pt x="239" y="595"/>
                    <a:pt x="242" y="594"/>
                    <a:pt x="244" y="592"/>
                  </a:cubicBezTo>
                  <a:cubicBezTo>
                    <a:pt x="244" y="593"/>
                    <a:pt x="244" y="594"/>
                    <a:pt x="244" y="595"/>
                  </a:cubicBezTo>
                  <a:cubicBezTo>
                    <a:pt x="243" y="598"/>
                    <a:pt x="241" y="600"/>
                    <a:pt x="240" y="603"/>
                  </a:cubicBezTo>
                  <a:cubicBezTo>
                    <a:pt x="239" y="604"/>
                    <a:pt x="239" y="605"/>
                    <a:pt x="238" y="606"/>
                  </a:cubicBezTo>
                  <a:cubicBezTo>
                    <a:pt x="240" y="606"/>
                    <a:pt x="240" y="606"/>
                    <a:pt x="240" y="606"/>
                  </a:cubicBezTo>
                  <a:cubicBezTo>
                    <a:pt x="241" y="603"/>
                    <a:pt x="242" y="601"/>
                    <a:pt x="244" y="598"/>
                  </a:cubicBezTo>
                  <a:cubicBezTo>
                    <a:pt x="245" y="596"/>
                    <a:pt x="245" y="593"/>
                    <a:pt x="247" y="591"/>
                  </a:cubicBezTo>
                  <a:cubicBezTo>
                    <a:pt x="247" y="591"/>
                    <a:pt x="247" y="591"/>
                    <a:pt x="247" y="591"/>
                  </a:cubicBezTo>
                  <a:cubicBezTo>
                    <a:pt x="249" y="590"/>
                    <a:pt x="251" y="589"/>
                    <a:pt x="254" y="588"/>
                  </a:cubicBezTo>
                  <a:cubicBezTo>
                    <a:pt x="254" y="588"/>
                    <a:pt x="254" y="588"/>
                    <a:pt x="254" y="587"/>
                  </a:cubicBezTo>
                  <a:cubicBezTo>
                    <a:pt x="253" y="589"/>
                    <a:pt x="253" y="590"/>
                    <a:pt x="252" y="592"/>
                  </a:cubicBezTo>
                  <a:cubicBezTo>
                    <a:pt x="252" y="595"/>
                    <a:pt x="251" y="598"/>
                    <a:pt x="249" y="600"/>
                  </a:cubicBezTo>
                  <a:cubicBezTo>
                    <a:pt x="249" y="602"/>
                    <a:pt x="248" y="604"/>
                    <a:pt x="247" y="606"/>
                  </a:cubicBezTo>
                  <a:cubicBezTo>
                    <a:pt x="248" y="606"/>
                    <a:pt x="248" y="606"/>
                    <a:pt x="248" y="606"/>
                  </a:cubicBezTo>
                  <a:cubicBezTo>
                    <a:pt x="249" y="605"/>
                    <a:pt x="249" y="604"/>
                    <a:pt x="250" y="603"/>
                  </a:cubicBezTo>
                  <a:cubicBezTo>
                    <a:pt x="251" y="600"/>
                    <a:pt x="252" y="597"/>
                    <a:pt x="253" y="594"/>
                  </a:cubicBezTo>
                  <a:cubicBezTo>
                    <a:pt x="254" y="591"/>
                    <a:pt x="255" y="588"/>
                    <a:pt x="256" y="586"/>
                  </a:cubicBezTo>
                  <a:cubicBezTo>
                    <a:pt x="258" y="584"/>
                    <a:pt x="261" y="583"/>
                    <a:pt x="263" y="582"/>
                  </a:cubicBezTo>
                  <a:cubicBezTo>
                    <a:pt x="264" y="581"/>
                    <a:pt x="265" y="580"/>
                    <a:pt x="266" y="580"/>
                  </a:cubicBezTo>
                  <a:cubicBezTo>
                    <a:pt x="265" y="582"/>
                    <a:pt x="264" y="584"/>
                    <a:pt x="263" y="587"/>
                  </a:cubicBezTo>
                  <a:cubicBezTo>
                    <a:pt x="262" y="590"/>
                    <a:pt x="261" y="594"/>
                    <a:pt x="259" y="597"/>
                  </a:cubicBezTo>
                  <a:cubicBezTo>
                    <a:pt x="258" y="600"/>
                    <a:pt x="256" y="603"/>
                    <a:pt x="255" y="606"/>
                  </a:cubicBezTo>
                  <a:cubicBezTo>
                    <a:pt x="256" y="606"/>
                    <a:pt x="256" y="606"/>
                    <a:pt x="256" y="606"/>
                  </a:cubicBezTo>
                  <a:cubicBezTo>
                    <a:pt x="257" y="604"/>
                    <a:pt x="259" y="601"/>
                    <a:pt x="260" y="599"/>
                  </a:cubicBezTo>
                  <a:cubicBezTo>
                    <a:pt x="263" y="592"/>
                    <a:pt x="265" y="585"/>
                    <a:pt x="269" y="579"/>
                  </a:cubicBezTo>
                  <a:cubicBezTo>
                    <a:pt x="269" y="579"/>
                    <a:pt x="269" y="578"/>
                    <a:pt x="270" y="578"/>
                  </a:cubicBezTo>
                  <a:cubicBezTo>
                    <a:pt x="272" y="577"/>
                    <a:pt x="274" y="576"/>
                    <a:pt x="277" y="575"/>
                  </a:cubicBezTo>
                  <a:cubicBezTo>
                    <a:pt x="275" y="578"/>
                    <a:pt x="275" y="581"/>
                    <a:pt x="274" y="584"/>
                  </a:cubicBezTo>
                  <a:cubicBezTo>
                    <a:pt x="272" y="588"/>
                    <a:pt x="270" y="591"/>
                    <a:pt x="269" y="595"/>
                  </a:cubicBezTo>
                  <a:cubicBezTo>
                    <a:pt x="267" y="599"/>
                    <a:pt x="265" y="602"/>
                    <a:pt x="264" y="606"/>
                  </a:cubicBezTo>
                  <a:cubicBezTo>
                    <a:pt x="265" y="606"/>
                    <a:pt x="265" y="606"/>
                    <a:pt x="265" y="606"/>
                  </a:cubicBezTo>
                  <a:cubicBezTo>
                    <a:pt x="267" y="603"/>
                    <a:pt x="268" y="600"/>
                    <a:pt x="270" y="597"/>
                  </a:cubicBezTo>
                  <a:cubicBezTo>
                    <a:pt x="272" y="593"/>
                    <a:pt x="273" y="589"/>
                    <a:pt x="275" y="585"/>
                  </a:cubicBezTo>
                  <a:cubicBezTo>
                    <a:pt x="276" y="581"/>
                    <a:pt x="277" y="577"/>
                    <a:pt x="279" y="574"/>
                  </a:cubicBezTo>
                  <a:cubicBezTo>
                    <a:pt x="281" y="572"/>
                    <a:pt x="284" y="571"/>
                    <a:pt x="287" y="570"/>
                  </a:cubicBezTo>
                  <a:cubicBezTo>
                    <a:pt x="286" y="572"/>
                    <a:pt x="286" y="574"/>
                    <a:pt x="286" y="576"/>
                  </a:cubicBezTo>
                  <a:cubicBezTo>
                    <a:pt x="284" y="580"/>
                    <a:pt x="282" y="585"/>
                    <a:pt x="280" y="590"/>
                  </a:cubicBezTo>
                  <a:cubicBezTo>
                    <a:pt x="278" y="595"/>
                    <a:pt x="276" y="601"/>
                    <a:pt x="273" y="606"/>
                  </a:cubicBezTo>
                  <a:cubicBezTo>
                    <a:pt x="275" y="606"/>
                    <a:pt x="275" y="606"/>
                    <a:pt x="275" y="606"/>
                  </a:cubicBezTo>
                  <a:cubicBezTo>
                    <a:pt x="277" y="601"/>
                    <a:pt x="279" y="596"/>
                    <a:pt x="281" y="592"/>
                  </a:cubicBezTo>
                  <a:cubicBezTo>
                    <a:pt x="283" y="587"/>
                    <a:pt x="285" y="583"/>
                    <a:pt x="286" y="578"/>
                  </a:cubicBezTo>
                  <a:cubicBezTo>
                    <a:pt x="287" y="577"/>
                    <a:pt x="287" y="575"/>
                    <a:pt x="288" y="574"/>
                  </a:cubicBezTo>
                  <a:cubicBezTo>
                    <a:pt x="288" y="572"/>
                    <a:pt x="288" y="570"/>
                    <a:pt x="289" y="569"/>
                  </a:cubicBezTo>
                  <a:cubicBezTo>
                    <a:pt x="289" y="569"/>
                    <a:pt x="289" y="569"/>
                    <a:pt x="289" y="569"/>
                  </a:cubicBezTo>
                  <a:cubicBezTo>
                    <a:pt x="292" y="569"/>
                    <a:pt x="294" y="568"/>
                    <a:pt x="296" y="567"/>
                  </a:cubicBezTo>
                  <a:cubicBezTo>
                    <a:pt x="296" y="567"/>
                    <a:pt x="296" y="567"/>
                    <a:pt x="297" y="567"/>
                  </a:cubicBezTo>
                  <a:cubicBezTo>
                    <a:pt x="295" y="570"/>
                    <a:pt x="294" y="573"/>
                    <a:pt x="293" y="576"/>
                  </a:cubicBezTo>
                  <a:cubicBezTo>
                    <a:pt x="292" y="581"/>
                    <a:pt x="290" y="585"/>
                    <a:pt x="288" y="590"/>
                  </a:cubicBezTo>
                  <a:cubicBezTo>
                    <a:pt x="286" y="595"/>
                    <a:pt x="284" y="600"/>
                    <a:pt x="281" y="606"/>
                  </a:cubicBezTo>
                  <a:cubicBezTo>
                    <a:pt x="283" y="606"/>
                    <a:pt x="283" y="606"/>
                    <a:pt x="283" y="606"/>
                  </a:cubicBezTo>
                  <a:cubicBezTo>
                    <a:pt x="285" y="601"/>
                    <a:pt x="287" y="596"/>
                    <a:pt x="289" y="591"/>
                  </a:cubicBezTo>
                  <a:cubicBezTo>
                    <a:pt x="291" y="587"/>
                    <a:pt x="292" y="583"/>
                    <a:pt x="294" y="578"/>
                  </a:cubicBezTo>
                  <a:cubicBezTo>
                    <a:pt x="295" y="575"/>
                    <a:pt x="296" y="570"/>
                    <a:pt x="298" y="567"/>
                  </a:cubicBezTo>
                  <a:cubicBezTo>
                    <a:pt x="301" y="566"/>
                    <a:pt x="303" y="566"/>
                    <a:pt x="305" y="565"/>
                  </a:cubicBezTo>
                  <a:cubicBezTo>
                    <a:pt x="303" y="568"/>
                    <a:pt x="302" y="572"/>
                    <a:pt x="301" y="575"/>
                  </a:cubicBezTo>
                  <a:cubicBezTo>
                    <a:pt x="300" y="579"/>
                    <a:pt x="298" y="584"/>
                    <a:pt x="297" y="588"/>
                  </a:cubicBezTo>
                  <a:cubicBezTo>
                    <a:pt x="294" y="594"/>
                    <a:pt x="292" y="600"/>
                    <a:pt x="289" y="606"/>
                  </a:cubicBezTo>
                  <a:cubicBezTo>
                    <a:pt x="291" y="606"/>
                    <a:pt x="291" y="606"/>
                    <a:pt x="291" y="606"/>
                  </a:cubicBezTo>
                  <a:cubicBezTo>
                    <a:pt x="293" y="600"/>
                    <a:pt x="295" y="595"/>
                    <a:pt x="298" y="589"/>
                  </a:cubicBezTo>
                  <a:cubicBezTo>
                    <a:pt x="299" y="585"/>
                    <a:pt x="301" y="581"/>
                    <a:pt x="302" y="577"/>
                  </a:cubicBezTo>
                  <a:cubicBezTo>
                    <a:pt x="304" y="573"/>
                    <a:pt x="304" y="569"/>
                    <a:pt x="307" y="565"/>
                  </a:cubicBezTo>
                  <a:cubicBezTo>
                    <a:pt x="309" y="565"/>
                    <a:pt x="312" y="564"/>
                    <a:pt x="314" y="564"/>
                  </a:cubicBezTo>
                  <a:cubicBezTo>
                    <a:pt x="313" y="565"/>
                    <a:pt x="313" y="566"/>
                    <a:pt x="313" y="567"/>
                  </a:cubicBezTo>
                  <a:cubicBezTo>
                    <a:pt x="312" y="569"/>
                    <a:pt x="312" y="571"/>
                    <a:pt x="311" y="573"/>
                  </a:cubicBezTo>
                  <a:cubicBezTo>
                    <a:pt x="310" y="577"/>
                    <a:pt x="308" y="581"/>
                    <a:pt x="306" y="586"/>
                  </a:cubicBezTo>
                  <a:cubicBezTo>
                    <a:pt x="304" y="590"/>
                    <a:pt x="302" y="594"/>
                    <a:pt x="301" y="599"/>
                  </a:cubicBezTo>
                  <a:cubicBezTo>
                    <a:pt x="300" y="601"/>
                    <a:pt x="299" y="604"/>
                    <a:pt x="298" y="606"/>
                  </a:cubicBezTo>
                  <a:cubicBezTo>
                    <a:pt x="300" y="606"/>
                    <a:pt x="300" y="606"/>
                    <a:pt x="300" y="606"/>
                  </a:cubicBezTo>
                  <a:cubicBezTo>
                    <a:pt x="300" y="604"/>
                    <a:pt x="301" y="602"/>
                    <a:pt x="302" y="600"/>
                  </a:cubicBezTo>
                  <a:cubicBezTo>
                    <a:pt x="303" y="596"/>
                    <a:pt x="305" y="592"/>
                    <a:pt x="307" y="588"/>
                  </a:cubicBezTo>
                  <a:cubicBezTo>
                    <a:pt x="308" y="584"/>
                    <a:pt x="310" y="580"/>
                    <a:pt x="312" y="576"/>
                  </a:cubicBezTo>
                  <a:cubicBezTo>
                    <a:pt x="312" y="574"/>
                    <a:pt x="313" y="572"/>
                    <a:pt x="314" y="570"/>
                  </a:cubicBezTo>
                  <a:cubicBezTo>
                    <a:pt x="314" y="568"/>
                    <a:pt x="315" y="566"/>
                    <a:pt x="316" y="564"/>
                  </a:cubicBezTo>
                  <a:cubicBezTo>
                    <a:pt x="318" y="564"/>
                    <a:pt x="321" y="563"/>
                    <a:pt x="323" y="563"/>
                  </a:cubicBezTo>
                  <a:cubicBezTo>
                    <a:pt x="322" y="565"/>
                    <a:pt x="322" y="568"/>
                    <a:pt x="321" y="569"/>
                  </a:cubicBezTo>
                  <a:cubicBezTo>
                    <a:pt x="319" y="574"/>
                    <a:pt x="318" y="579"/>
                    <a:pt x="316" y="583"/>
                  </a:cubicBezTo>
                  <a:cubicBezTo>
                    <a:pt x="314" y="587"/>
                    <a:pt x="312" y="592"/>
                    <a:pt x="310" y="596"/>
                  </a:cubicBezTo>
                  <a:cubicBezTo>
                    <a:pt x="309" y="599"/>
                    <a:pt x="308" y="603"/>
                    <a:pt x="307" y="606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9" y="603"/>
                    <a:pt x="310" y="601"/>
                    <a:pt x="311" y="598"/>
                  </a:cubicBezTo>
                  <a:cubicBezTo>
                    <a:pt x="313" y="594"/>
                    <a:pt x="315" y="589"/>
                    <a:pt x="317" y="585"/>
                  </a:cubicBezTo>
                  <a:cubicBezTo>
                    <a:pt x="318" y="581"/>
                    <a:pt x="320" y="577"/>
                    <a:pt x="321" y="573"/>
                  </a:cubicBezTo>
                  <a:cubicBezTo>
                    <a:pt x="322" y="571"/>
                    <a:pt x="323" y="569"/>
                    <a:pt x="323" y="568"/>
                  </a:cubicBezTo>
                  <a:cubicBezTo>
                    <a:pt x="324" y="566"/>
                    <a:pt x="324" y="565"/>
                    <a:pt x="325" y="563"/>
                  </a:cubicBezTo>
                  <a:cubicBezTo>
                    <a:pt x="327" y="563"/>
                    <a:pt x="328" y="563"/>
                    <a:pt x="330" y="564"/>
                  </a:cubicBezTo>
                  <a:cubicBezTo>
                    <a:pt x="331" y="564"/>
                    <a:pt x="332" y="564"/>
                    <a:pt x="332" y="564"/>
                  </a:cubicBezTo>
                  <a:cubicBezTo>
                    <a:pt x="331" y="566"/>
                    <a:pt x="330" y="570"/>
                    <a:pt x="329" y="572"/>
                  </a:cubicBezTo>
                  <a:cubicBezTo>
                    <a:pt x="328" y="576"/>
                    <a:pt x="326" y="580"/>
                    <a:pt x="324" y="584"/>
                  </a:cubicBezTo>
                  <a:cubicBezTo>
                    <a:pt x="321" y="591"/>
                    <a:pt x="319" y="599"/>
                    <a:pt x="316" y="606"/>
                  </a:cubicBezTo>
                  <a:cubicBezTo>
                    <a:pt x="317" y="606"/>
                    <a:pt x="317" y="606"/>
                    <a:pt x="317" y="606"/>
                  </a:cubicBezTo>
                  <a:cubicBezTo>
                    <a:pt x="320" y="599"/>
                    <a:pt x="323" y="592"/>
                    <a:pt x="325" y="586"/>
                  </a:cubicBezTo>
                  <a:cubicBezTo>
                    <a:pt x="327" y="582"/>
                    <a:pt x="328" y="578"/>
                    <a:pt x="330" y="574"/>
                  </a:cubicBezTo>
                  <a:cubicBezTo>
                    <a:pt x="331" y="571"/>
                    <a:pt x="332" y="567"/>
                    <a:pt x="334" y="564"/>
                  </a:cubicBezTo>
                  <a:cubicBezTo>
                    <a:pt x="337" y="564"/>
                    <a:pt x="339" y="565"/>
                    <a:pt x="342" y="565"/>
                  </a:cubicBezTo>
                  <a:cubicBezTo>
                    <a:pt x="339" y="571"/>
                    <a:pt x="337" y="578"/>
                    <a:pt x="334" y="584"/>
                  </a:cubicBezTo>
                  <a:cubicBezTo>
                    <a:pt x="332" y="588"/>
                    <a:pt x="331" y="591"/>
                    <a:pt x="330" y="595"/>
                  </a:cubicBezTo>
                  <a:cubicBezTo>
                    <a:pt x="328" y="598"/>
                    <a:pt x="328" y="601"/>
                    <a:pt x="326" y="604"/>
                  </a:cubicBezTo>
                  <a:cubicBezTo>
                    <a:pt x="326" y="604"/>
                    <a:pt x="326" y="604"/>
                    <a:pt x="326" y="604"/>
                  </a:cubicBezTo>
                  <a:cubicBezTo>
                    <a:pt x="325" y="604"/>
                    <a:pt x="323" y="605"/>
                    <a:pt x="322" y="605"/>
                  </a:cubicBezTo>
                  <a:cubicBezTo>
                    <a:pt x="321" y="605"/>
                    <a:pt x="320" y="606"/>
                    <a:pt x="319" y="606"/>
                  </a:cubicBezTo>
                  <a:cubicBezTo>
                    <a:pt x="326" y="606"/>
                    <a:pt x="326" y="606"/>
                    <a:pt x="326" y="606"/>
                  </a:cubicBezTo>
                  <a:cubicBezTo>
                    <a:pt x="327" y="606"/>
                    <a:pt x="328" y="605"/>
                    <a:pt x="329" y="605"/>
                  </a:cubicBezTo>
                  <a:cubicBezTo>
                    <a:pt x="330" y="605"/>
                    <a:pt x="330" y="605"/>
                    <a:pt x="330" y="605"/>
                  </a:cubicBezTo>
                  <a:cubicBezTo>
                    <a:pt x="331" y="605"/>
                    <a:pt x="333" y="606"/>
                    <a:pt x="335" y="606"/>
                  </a:cubicBezTo>
                  <a:cubicBezTo>
                    <a:pt x="339" y="606"/>
                    <a:pt x="339" y="606"/>
                    <a:pt x="339" y="606"/>
                  </a:cubicBezTo>
                  <a:cubicBezTo>
                    <a:pt x="337" y="605"/>
                    <a:pt x="335" y="604"/>
                    <a:pt x="332" y="604"/>
                  </a:cubicBezTo>
                  <a:cubicBezTo>
                    <a:pt x="335" y="603"/>
                    <a:pt x="337" y="602"/>
                    <a:pt x="339" y="602"/>
                  </a:cubicBezTo>
                  <a:cubicBezTo>
                    <a:pt x="341" y="601"/>
                    <a:pt x="343" y="600"/>
                    <a:pt x="344" y="600"/>
                  </a:cubicBezTo>
                  <a:cubicBezTo>
                    <a:pt x="349" y="601"/>
                    <a:pt x="354" y="602"/>
                    <a:pt x="359" y="604"/>
                  </a:cubicBezTo>
                  <a:cubicBezTo>
                    <a:pt x="360" y="605"/>
                    <a:pt x="362" y="605"/>
                    <a:pt x="364" y="606"/>
                  </a:cubicBezTo>
                  <a:cubicBezTo>
                    <a:pt x="368" y="606"/>
                    <a:pt x="368" y="606"/>
                    <a:pt x="368" y="606"/>
                  </a:cubicBezTo>
                  <a:cubicBezTo>
                    <a:pt x="365" y="605"/>
                    <a:pt x="362" y="604"/>
                    <a:pt x="359" y="603"/>
                  </a:cubicBezTo>
                  <a:cubicBezTo>
                    <a:pt x="355" y="601"/>
                    <a:pt x="351" y="600"/>
                    <a:pt x="347" y="599"/>
                  </a:cubicBezTo>
                  <a:cubicBezTo>
                    <a:pt x="351" y="598"/>
                    <a:pt x="354" y="596"/>
                    <a:pt x="358" y="595"/>
                  </a:cubicBezTo>
                  <a:cubicBezTo>
                    <a:pt x="365" y="596"/>
                    <a:pt x="371" y="599"/>
                    <a:pt x="377" y="601"/>
                  </a:cubicBezTo>
                  <a:cubicBezTo>
                    <a:pt x="376" y="603"/>
                    <a:pt x="374" y="604"/>
                    <a:pt x="373" y="606"/>
                  </a:cubicBezTo>
                  <a:cubicBezTo>
                    <a:pt x="375" y="606"/>
                    <a:pt x="375" y="606"/>
                    <a:pt x="375" y="606"/>
                  </a:cubicBezTo>
                  <a:cubicBezTo>
                    <a:pt x="384" y="597"/>
                    <a:pt x="390" y="586"/>
                    <a:pt x="395" y="575"/>
                  </a:cubicBezTo>
                  <a:cubicBezTo>
                    <a:pt x="395" y="574"/>
                    <a:pt x="394" y="574"/>
                    <a:pt x="394" y="574"/>
                  </a:cubicBezTo>
                  <a:cubicBezTo>
                    <a:pt x="394" y="574"/>
                    <a:pt x="393" y="574"/>
                    <a:pt x="393" y="574"/>
                  </a:cubicBezTo>
                  <a:cubicBezTo>
                    <a:pt x="389" y="576"/>
                    <a:pt x="384" y="575"/>
                    <a:pt x="380" y="574"/>
                  </a:cubicBezTo>
                  <a:cubicBezTo>
                    <a:pt x="374" y="573"/>
                    <a:pt x="368" y="571"/>
                    <a:pt x="363" y="569"/>
                  </a:cubicBezTo>
                  <a:cubicBezTo>
                    <a:pt x="351" y="565"/>
                    <a:pt x="340" y="562"/>
                    <a:pt x="327" y="562"/>
                  </a:cubicBezTo>
                  <a:cubicBezTo>
                    <a:pt x="316" y="561"/>
                    <a:pt x="305" y="563"/>
                    <a:pt x="294" y="566"/>
                  </a:cubicBezTo>
                  <a:cubicBezTo>
                    <a:pt x="288" y="568"/>
                    <a:pt x="283" y="570"/>
                    <a:pt x="277" y="572"/>
                  </a:cubicBezTo>
                  <a:cubicBezTo>
                    <a:pt x="275" y="574"/>
                    <a:pt x="272" y="575"/>
                    <a:pt x="269" y="576"/>
                  </a:cubicBezTo>
                  <a:cubicBezTo>
                    <a:pt x="269" y="576"/>
                    <a:pt x="269" y="577"/>
                    <a:pt x="269" y="577"/>
                  </a:cubicBezTo>
                  <a:cubicBezTo>
                    <a:pt x="273" y="573"/>
                    <a:pt x="277" y="568"/>
                    <a:pt x="281" y="564"/>
                  </a:cubicBezTo>
                  <a:cubicBezTo>
                    <a:pt x="281" y="563"/>
                    <a:pt x="282" y="562"/>
                    <a:pt x="282" y="561"/>
                  </a:cubicBezTo>
                  <a:cubicBezTo>
                    <a:pt x="283" y="561"/>
                    <a:pt x="283" y="561"/>
                    <a:pt x="283" y="561"/>
                  </a:cubicBezTo>
                  <a:cubicBezTo>
                    <a:pt x="287" y="558"/>
                    <a:pt x="294" y="557"/>
                    <a:pt x="299" y="556"/>
                  </a:cubicBezTo>
                  <a:cubicBezTo>
                    <a:pt x="305" y="555"/>
                    <a:pt x="310" y="554"/>
                    <a:pt x="316" y="554"/>
                  </a:cubicBezTo>
                  <a:cubicBezTo>
                    <a:pt x="327" y="553"/>
                    <a:pt x="339" y="555"/>
                    <a:pt x="350" y="558"/>
                  </a:cubicBezTo>
                  <a:cubicBezTo>
                    <a:pt x="362" y="560"/>
                    <a:pt x="373" y="565"/>
                    <a:pt x="385" y="566"/>
                  </a:cubicBezTo>
                  <a:cubicBezTo>
                    <a:pt x="394" y="567"/>
                    <a:pt x="404" y="567"/>
                    <a:pt x="412" y="562"/>
                  </a:cubicBezTo>
                  <a:cubicBezTo>
                    <a:pt x="408" y="574"/>
                    <a:pt x="402" y="585"/>
                    <a:pt x="396" y="596"/>
                  </a:cubicBezTo>
                  <a:cubicBezTo>
                    <a:pt x="394" y="599"/>
                    <a:pt x="392" y="603"/>
                    <a:pt x="389" y="606"/>
                  </a:cubicBezTo>
                  <a:cubicBezTo>
                    <a:pt x="391" y="606"/>
                    <a:pt x="391" y="606"/>
                    <a:pt x="391" y="606"/>
                  </a:cubicBezTo>
                  <a:cubicBezTo>
                    <a:pt x="393" y="603"/>
                    <a:pt x="395" y="601"/>
                    <a:pt x="397" y="598"/>
                  </a:cubicBezTo>
                  <a:cubicBezTo>
                    <a:pt x="404" y="586"/>
                    <a:pt x="410" y="574"/>
                    <a:pt x="415" y="561"/>
                  </a:cubicBezTo>
                  <a:close/>
                  <a:moveTo>
                    <a:pt x="329" y="526"/>
                  </a:moveTo>
                  <a:cubicBezTo>
                    <a:pt x="331" y="522"/>
                    <a:pt x="335" y="519"/>
                    <a:pt x="340" y="517"/>
                  </a:cubicBezTo>
                  <a:cubicBezTo>
                    <a:pt x="341" y="517"/>
                    <a:pt x="343" y="517"/>
                    <a:pt x="344" y="517"/>
                  </a:cubicBezTo>
                  <a:cubicBezTo>
                    <a:pt x="347" y="518"/>
                    <a:pt x="349" y="519"/>
                    <a:pt x="351" y="520"/>
                  </a:cubicBezTo>
                  <a:cubicBezTo>
                    <a:pt x="355" y="523"/>
                    <a:pt x="357" y="527"/>
                    <a:pt x="357" y="532"/>
                  </a:cubicBezTo>
                  <a:cubicBezTo>
                    <a:pt x="357" y="536"/>
                    <a:pt x="355" y="540"/>
                    <a:pt x="352" y="543"/>
                  </a:cubicBezTo>
                  <a:cubicBezTo>
                    <a:pt x="348" y="546"/>
                    <a:pt x="343" y="546"/>
                    <a:pt x="339" y="545"/>
                  </a:cubicBezTo>
                  <a:cubicBezTo>
                    <a:pt x="331" y="543"/>
                    <a:pt x="326" y="534"/>
                    <a:pt x="329" y="526"/>
                  </a:cubicBezTo>
                  <a:close/>
                  <a:moveTo>
                    <a:pt x="334" y="29"/>
                  </a:moveTo>
                  <a:cubicBezTo>
                    <a:pt x="335" y="26"/>
                    <a:pt x="334" y="23"/>
                    <a:pt x="333" y="20"/>
                  </a:cubicBezTo>
                  <a:cubicBezTo>
                    <a:pt x="336" y="18"/>
                    <a:pt x="338" y="18"/>
                    <a:pt x="341" y="17"/>
                  </a:cubicBezTo>
                  <a:cubicBezTo>
                    <a:pt x="344" y="15"/>
                    <a:pt x="347" y="14"/>
                    <a:pt x="350" y="13"/>
                  </a:cubicBezTo>
                  <a:cubicBezTo>
                    <a:pt x="356" y="12"/>
                    <a:pt x="362" y="11"/>
                    <a:pt x="369" y="10"/>
                  </a:cubicBezTo>
                  <a:cubicBezTo>
                    <a:pt x="381" y="9"/>
                    <a:pt x="393" y="9"/>
                    <a:pt x="404" y="13"/>
                  </a:cubicBezTo>
                  <a:cubicBezTo>
                    <a:pt x="425" y="19"/>
                    <a:pt x="441" y="36"/>
                    <a:pt x="442" y="58"/>
                  </a:cubicBezTo>
                  <a:cubicBezTo>
                    <a:pt x="443" y="75"/>
                    <a:pt x="436" y="92"/>
                    <a:pt x="422" y="102"/>
                  </a:cubicBezTo>
                  <a:cubicBezTo>
                    <a:pt x="406" y="114"/>
                    <a:pt x="379" y="110"/>
                    <a:pt x="368" y="92"/>
                  </a:cubicBezTo>
                  <a:cubicBezTo>
                    <a:pt x="363" y="82"/>
                    <a:pt x="363" y="70"/>
                    <a:pt x="367" y="60"/>
                  </a:cubicBezTo>
                  <a:cubicBezTo>
                    <a:pt x="369" y="54"/>
                    <a:pt x="373" y="50"/>
                    <a:pt x="378" y="47"/>
                  </a:cubicBezTo>
                  <a:cubicBezTo>
                    <a:pt x="383" y="44"/>
                    <a:pt x="389" y="44"/>
                    <a:pt x="394" y="44"/>
                  </a:cubicBezTo>
                  <a:cubicBezTo>
                    <a:pt x="405" y="46"/>
                    <a:pt x="414" y="54"/>
                    <a:pt x="414" y="65"/>
                  </a:cubicBezTo>
                  <a:cubicBezTo>
                    <a:pt x="415" y="75"/>
                    <a:pt x="407" y="87"/>
                    <a:pt x="396" y="83"/>
                  </a:cubicBezTo>
                  <a:cubicBezTo>
                    <a:pt x="391" y="81"/>
                    <a:pt x="388" y="77"/>
                    <a:pt x="388" y="72"/>
                  </a:cubicBezTo>
                  <a:cubicBezTo>
                    <a:pt x="389" y="68"/>
                    <a:pt x="391" y="62"/>
                    <a:pt x="396" y="62"/>
                  </a:cubicBezTo>
                  <a:cubicBezTo>
                    <a:pt x="396" y="62"/>
                    <a:pt x="396" y="62"/>
                    <a:pt x="396" y="62"/>
                  </a:cubicBezTo>
                  <a:cubicBezTo>
                    <a:pt x="397" y="62"/>
                    <a:pt x="397" y="61"/>
                    <a:pt x="397" y="60"/>
                  </a:cubicBezTo>
                  <a:cubicBezTo>
                    <a:pt x="393" y="58"/>
                    <a:pt x="389" y="58"/>
                    <a:pt x="385" y="59"/>
                  </a:cubicBezTo>
                  <a:cubicBezTo>
                    <a:pt x="382" y="61"/>
                    <a:pt x="379" y="64"/>
                    <a:pt x="378" y="68"/>
                  </a:cubicBezTo>
                  <a:cubicBezTo>
                    <a:pt x="374" y="77"/>
                    <a:pt x="379" y="88"/>
                    <a:pt x="387" y="93"/>
                  </a:cubicBezTo>
                  <a:cubicBezTo>
                    <a:pt x="396" y="99"/>
                    <a:pt x="406" y="97"/>
                    <a:pt x="414" y="91"/>
                  </a:cubicBezTo>
                  <a:cubicBezTo>
                    <a:pt x="422" y="86"/>
                    <a:pt x="427" y="77"/>
                    <a:pt x="428" y="68"/>
                  </a:cubicBezTo>
                  <a:cubicBezTo>
                    <a:pt x="433" y="35"/>
                    <a:pt x="391" y="21"/>
                    <a:pt x="365" y="25"/>
                  </a:cubicBezTo>
                  <a:cubicBezTo>
                    <a:pt x="358" y="27"/>
                    <a:pt x="351" y="30"/>
                    <a:pt x="344" y="34"/>
                  </a:cubicBezTo>
                  <a:cubicBezTo>
                    <a:pt x="341" y="31"/>
                    <a:pt x="338" y="29"/>
                    <a:pt x="334" y="29"/>
                  </a:cubicBezTo>
                  <a:close/>
                  <a:moveTo>
                    <a:pt x="117" y="293"/>
                  </a:moveTo>
                  <a:cubicBezTo>
                    <a:pt x="122" y="297"/>
                    <a:pt x="130" y="297"/>
                    <a:pt x="136" y="294"/>
                  </a:cubicBezTo>
                  <a:cubicBezTo>
                    <a:pt x="141" y="291"/>
                    <a:pt x="144" y="283"/>
                    <a:pt x="140" y="278"/>
                  </a:cubicBezTo>
                  <a:cubicBezTo>
                    <a:pt x="139" y="278"/>
                    <a:pt x="138" y="278"/>
                    <a:pt x="138" y="279"/>
                  </a:cubicBezTo>
                  <a:cubicBezTo>
                    <a:pt x="138" y="279"/>
                    <a:pt x="138" y="279"/>
                    <a:pt x="138" y="279"/>
                  </a:cubicBezTo>
                  <a:cubicBezTo>
                    <a:pt x="136" y="285"/>
                    <a:pt x="129" y="286"/>
                    <a:pt x="125" y="281"/>
                  </a:cubicBezTo>
                  <a:cubicBezTo>
                    <a:pt x="122" y="278"/>
                    <a:pt x="123" y="273"/>
                    <a:pt x="125" y="270"/>
                  </a:cubicBezTo>
                  <a:cubicBezTo>
                    <a:pt x="128" y="266"/>
                    <a:pt x="133" y="265"/>
                    <a:pt x="138" y="265"/>
                  </a:cubicBezTo>
                  <a:cubicBezTo>
                    <a:pt x="143" y="266"/>
                    <a:pt x="148" y="269"/>
                    <a:pt x="151" y="274"/>
                  </a:cubicBezTo>
                  <a:cubicBezTo>
                    <a:pt x="156" y="283"/>
                    <a:pt x="150" y="295"/>
                    <a:pt x="143" y="300"/>
                  </a:cubicBezTo>
                  <a:cubicBezTo>
                    <a:pt x="135" y="306"/>
                    <a:pt x="125" y="307"/>
                    <a:pt x="116" y="306"/>
                  </a:cubicBezTo>
                  <a:cubicBezTo>
                    <a:pt x="116" y="302"/>
                    <a:pt x="116" y="297"/>
                    <a:pt x="117" y="293"/>
                  </a:cubicBezTo>
                  <a:close/>
                  <a:moveTo>
                    <a:pt x="76" y="1"/>
                  </a:moveTo>
                  <a:cubicBezTo>
                    <a:pt x="78" y="0"/>
                    <a:pt x="82" y="0"/>
                    <a:pt x="84" y="1"/>
                  </a:cubicBezTo>
                  <a:cubicBezTo>
                    <a:pt x="87" y="2"/>
                    <a:pt x="90" y="4"/>
                    <a:pt x="93" y="5"/>
                  </a:cubicBezTo>
                  <a:cubicBezTo>
                    <a:pt x="93" y="5"/>
                    <a:pt x="92" y="5"/>
                    <a:pt x="92" y="5"/>
                  </a:cubicBezTo>
                  <a:cubicBezTo>
                    <a:pt x="85" y="10"/>
                    <a:pt x="78" y="15"/>
                    <a:pt x="72" y="21"/>
                  </a:cubicBezTo>
                  <a:cubicBezTo>
                    <a:pt x="70" y="14"/>
                    <a:pt x="69" y="5"/>
                    <a:pt x="76" y="1"/>
                  </a:cubicBezTo>
                  <a:close/>
                  <a:moveTo>
                    <a:pt x="55" y="21"/>
                  </a:moveTo>
                  <a:cubicBezTo>
                    <a:pt x="59" y="18"/>
                    <a:pt x="65" y="20"/>
                    <a:pt x="69" y="23"/>
                  </a:cubicBezTo>
                  <a:cubicBezTo>
                    <a:pt x="63" y="28"/>
                    <a:pt x="57" y="34"/>
                    <a:pt x="52" y="41"/>
                  </a:cubicBezTo>
                  <a:cubicBezTo>
                    <a:pt x="50" y="35"/>
                    <a:pt x="49" y="26"/>
                    <a:pt x="55" y="21"/>
                  </a:cubicBezTo>
                  <a:close/>
                  <a:moveTo>
                    <a:pt x="33" y="59"/>
                  </a:moveTo>
                  <a:cubicBezTo>
                    <a:pt x="32" y="56"/>
                    <a:pt x="31" y="52"/>
                    <a:pt x="32" y="48"/>
                  </a:cubicBezTo>
                  <a:cubicBezTo>
                    <a:pt x="34" y="45"/>
                    <a:pt x="37" y="42"/>
                    <a:pt x="40" y="41"/>
                  </a:cubicBezTo>
                  <a:cubicBezTo>
                    <a:pt x="44" y="41"/>
                    <a:pt x="47" y="42"/>
                    <a:pt x="50" y="43"/>
                  </a:cubicBezTo>
                  <a:cubicBezTo>
                    <a:pt x="48" y="45"/>
                    <a:pt x="47" y="48"/>
                    <a:pt x="45" y="51"/>
                  </a:cubicBezTo>
                  <a:cubicBezTo>
                    <a:pt x="42" y="55"/>
                    <a:pt x="39" y="60"/>
                    <a:pt x="36" y="65"/>
                  </a:cubicBezTo>
                  <a:cubicBezTo>
                    <a:pt x="36" y="65"/>
                    <a:pt x="36" y="65"/>
                    <a:pt x="36" y="64"/>
                  </a:cubicBezTo>
                  <a:cubicBezTo>
                    <a:pt x="35" y="63"/>
                    <a:pt x="34" y="61"/>
                    <a:pt x="33" y="59"/>
                  </a:cubicBezTo>
                  <a:close/>
                  <a:moveTo>
                    <a:pt x="21" y="92"/>
                  </a:moveTo>
                  <a:cubicBezTo>
                    <a:pt x="20" y="91"/>
                    <a:pt x="20" y="89"/>
                    <a:pt x="19" y="87"/>
                  </a:cubicBezTo>
                  <a:cubicBezTo>
                    <a:pt x="18" y="84"/>
                    <a:pt x="19" y="81"/>
                    <a:pt x="20" y="78"/>
                  </a:cubicBezTo>
                  <a:cubicBezTo>
                    <a:pt x="21" y="72"/>
                    <a:pt x="28" y="67"/>
                    <a:pt x="34" y="67"/>
                  </a:cubicBezTo>
                  <a:cubicBezTo>
                    <a:pt x="30" y="76"/>
                    <a:pt x="26" y="85"/>
                    <a:pt x="23" y="94"/>
                  </a:cubicBezTo>
                  <a:cubicBezTo>
                    <a:pt x="23" y="93"/>
                    <a:pt x="22" y="92"/>
                    <a:pt x="21" y="92"/>
                  </a:cubicBezTo>
                  <a:close/>
                  <a:moveTo>
                    <a:pt x="25" y="12"/>
                  </a:moveTo>
                  <a:cubicBezTo>
                    <a:pt x="32" y="12"/>
                    <a:pt x="38" y="7"/>
                    <a:pt x="40" y="1"/>
                  </a:cubicBezTo>
                  <a:cubicBezTo>
                    <a:pt x="45" y="5"/>
                    <a:pt x="46" y="11"/>
                    <a:pt x="44" y="16"/>
                  </a:cubicBezTo>
                  <a:cubicBezTo>
                    <a:pt x="42" y="21"/>
                    <a:pt x="36" y="26"/>
                    <a:pt x="31" y="25"/>
                  </a:cubicBezTo>
                  <a:cubicBezTo>
                    <a:pt x="31" y="20"/>
                    <a:pt x="30" y="15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lose/>
                  <a:moveTo>
                    <a:pt x="25" y="36"/>
                  </a:moveTo>
                  <a:cubicBezTo>
                    <a:pt x="19" y="38"/>
                    <a:pt x="14" y="41"/>
                    <a:pt x="9" y="45"/>
                  </a:cubicBezTo>
                  <a:cubicBezTo>
                    <a:pt x="11" y="43"/>
                    <a:pt x="12" y="41"/>
                    <a:pt x="13" y="39"/>
                  </a:cubicBezTo>
                  <a:cubicBezTo>
                    <a:pt x="16" y="33"/>
                    <a:pt x="14" y="26"/>
                    <a:pt x="9" y="22"/>
                  </a:cubicBezTo>
                  <a:cubicBezTo>
                    <a:pt x="15" y="23"/>
                    <a:pt x="22" y="20"/>
                    <a:pt x="24" y="14"/>
                  </a:cubicBezTo>
                  <a:cubicBezTo>
                    <a:pt x="29" y="17"/>
                    <a:pt x="30" y="23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8" y="31"/>
                    <a:pt x="27" y="34"/>
                    <a:pt x="25" y="36"/>
                  </a:cubicBezTo>
                  <a:close/>
                  <a:moveTo>
                    <a:pt x="18" y="53"/>
                  </a:moveTo>
                  <a:cubicBezTo>
                    <a:pt x="21" y="47"/>
                    <a:pt x="24" y="40"/>
                    <a:pt x="29" y="36"/>
                  </a:cubicBezTo>
                  <a:cubicBezTo>
                    <a:pt x="30" y="35"/>
                    <a:pt x="29" y="33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3"/>
                    <a:pt x="29" y="31"/>
                    <a:pt x="30" y="30"/>
                  </a:cubicBezTo>
                  <a:cubicBezTo>
                    <a:pt x="32" y="31"/>
                    <a:pt x="32" y="33"/>
                    <a:pt x="33" y="36"/>
                  </a:cubicBezTo>
                  <a:cubicBezTo>
                    <a:pt x="30" y="37"/>
                    <a:pt x="28" y="39"/>
                    <a:pt x="26" y="42"/>
                  </a:cubicBezTo>
                  <a:cubicBezTo>
                    <a:pt x="23" y="45"/>
                    <a:pt x="23" y="50"/>
                    <a:pt x="24" y="54"/>
                  </a:cubicBezTo>
                  <a:cubicBezTo>
                    <a:pt x="21" y="55"/>
                    <a:pt x="19" y="56"/>
                    <a:pt x="16" y="56"/>
                  </a:cubicBezTo>
                  <a:cubicBezTo>
                    <a:pt x="17" y="55"/>
                    <a:pt x="17" y="54"/>
                    <a:pt x="18" y="53"/>
                  </a:cubicBezTo>
                  <a:close/>
                  <a:moveTo>
                    <a:pt x="15" y="57"/>
                  </a:moveTo>
                  <a:cubicBezTo>
                    <a:pt x="18" y="58"/>
                    <a:pt x="21" y="56"/>
                    <a:pt x="24" y="56"/>
                  </a:cubicBezTo>
                  <a:cubicBezTo>
                    <a:pt x="24" y="58"/>
                    <a:pt x="25" y="60"/>
                    <a:pt x="25" y="62"/>
                  </a:cubicBezTo>
                  <a:cubicBezTo>
                    <a:pt x="23" y="62"/>
                    <a:pt x="22" y="63"/>
                    <a:pt x="20" y="65"/>
                  </a:cubicBezTo>
                  <a:cubicBezTo>
                    <a:pt x="19" y="62"/>
                    <a:pt x="17" y="60"/>
                    <a:pt x="15" y="58"/>
                  </a:cubicBezTo>
                  <a:cubicBezTo>
                    <a:pt x="15" y="58"/>
                    <a:pt x="15" y="58"/>
                    <a:pt x="15" y="57"/>
                  </a:cubicBezTo>
                  <a:close/>
                  <a:moveTo>
                    <a:pt x="11" y="73"/>
                  </a:moveTo>
                  <a:cubicBezTo>
                    <a:pt x="11" y="69"/>
                    <a:pt x="13" y="64"/>
                    <a:pt x="15" y="59"/>
                  </a:cubicBezTo>
                  <a:cubicBezTo>
                    <a:pt x="16" y="60"/>
                    <a:pt x="16" y="61"/>
                    <a:pt x="17" y="63"/>
                  </a:cubicBezTo>
                  <a:cubicBezTo>
                    <a:pt x="18" y="64"/>
                    <a:pt x="18" y="65"/>
                    <a:pt x="19" y="66"/>
                  </a:cubicBezTo>
                  <a:cubicBezTo>
                    <a:pt x="12" y="72"/>
                    <a:pt x="8" y="82"/>
                    <a:pt x="12" y="90"/>
                  </a:cubicBezTo>
                  <a:cubicBezTo>
                    <a:pt x="12" y="91"/>
                    <a:pt x="11" y="91"/>
                    <a:pt x="11" y="91"/>
                  </a:cubicBezTo>
                  <a:cubicBezTo>
                    <a:pt x="10" y="85"/>
                    <a:pt x="10" y="79"/>
                    <a:pt x="11" y="73"/>
                  </a:cubicBezTo>
                  <a:close/>
                  <a:moveTo>
                    <a:pt x="14" y="102"/>
                  </a:moveTo>
                  <a:cubicBezTo>
                    <a:pt x="16" y="99"/>
                    <a:pt x="19" y="97"/>
                    <a:pt x="22" y="97"/>
                  </a:cubicBezTo>
                  <a:cubicBezTo>
                    <a:pt x="21" y="102"/>
                    <a:pt x="19" y="108"/>
                    <a:pt x="19" y="114"/>
                  </a:cubicBezTo>
                  <a:cubicBezTo>
                    <a:pt x="17" y="110"/>
                    <a:pt x="15" y="106"/>
                    <a:pt x="14" y="102"/>
                  </a:cubicBezTo>
                  <a:close/>
                  <a:moveTo>
                    <a:pt x="112" y="8"/>
                  </a:moveTo>
                  <a:cubicBezTo>
                    <a:pt x="114" y="7"/>
                    <a:pt x="116" y="6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20" y="7"/>
                    <a:pt x="120" y="9"/>
                    <a:pt x="121" y="11"/>
                  </a:cubicBezTo>
                  <a:cubicBezTo>
                    <a:pt x="122" y="14"/>
                    <a:pt x="123" y="16"/>
                    <a:pt x="124" y="19"/>
                  </a:cubicBezTo>
                  <a:cubicBezTo>
                    <a:pt x="119" y="21"/>
                    <a:pt x="115" y="23"/>
                    <a:pt x="111" y="26"/>
                  </a:cubicBezTo>
                  <a:cubicBezTo>
                    <a:pt x="110" y="24"/>
                    <a:pt x="109" y="22"/>
                    <a:pt x="108" y="19"/>
                  </a:cubicBezTo>
                  <a:cubicBezTo>
                    <a:pt x="107" y="17"/>
                    <a:pt x="106" y="15"/>
                    <a:pt x="105" y="12"/>
                  </a:cubicBezTo>
                  <a:cubicBezTo>
                    <a:pt x="107" y="11"/>
                    <a:pt x="109" y="10"/>
                    <a:pt x="112" y="8"/>
                  </a:cubicBezTo>
                  <a:close/>
                  <a:moveTo>
                    <a:pt x="103" y="13"/>
                  </a:moveTo>
                  <a:cubicBezTo>
                    <a:pt x="105" y="15"/>
                    <a:pt x="106" y="18"/>
                    <a:pt x="107" y="21"/>
                  </a:cubicBezTo>
                  <a:cubicBezTo>
                    <a:pt x="108" y="23"/>
                    <a:pt x="108" y="25"/>
                    <a:pt x="110" y="27"/>
                  </a:cubicBezTo>
                  <a:cubicBezTo>
                    <a:pt x="105" y="30"/>
                    <a:pt x="101" y="33"/>
                    <a:pt x="97" y="36"/>
                  </a:cubicBezTo>
                  <a:cubicBezTo>
                    <a:pt x="94" y="32"/>
                    <a:pt x="92" y="27"/>
                    <a:pt x="88" y="23"/>
                  </a:cubicBezTo>
                  <a:cubicBezTo>
                    <a:pt x="93" y="20"/>
                    <a:pt x="98" y="16"/>
                    <a:pt x="103" y="13"/>
                  </a:cubicBezTo>
                  <a:close/>
                  <a:moveTo>
                    <a:pt x="82" y="29"/>
                  </a:moveTo>
                  <a:cubicBezTo>
                    <a:pt x="83" y="27"/>
                    <a:pt x="85" y="26"/>
                    <a:pt x="87" y="24"/>
                  </a:cubicBezTo>
                  <a:cubicBezTo>
                    <a:pt x="91" y="28"/>
                    <a:pt x="93" y="33"/>
                    <a:pt x="96" y="37"/>
                  </a:cubicBezTo>
                  <a:cubicBezTo>
                    <a:pt x="92" y="40"/>
                    <a:pt x="88" y="43"/>
                    <a:pt x="85" y="47"/>
                  </a:cubicBezTo>
                  <a:cubicBezTo>
                    <a:pt x="81" y="43"/>
                    <a:pt x="77" y="40"/>
                    <a:pt x="74" y="36"/>
                  </a:cubicBezTo>
                  <a:cubicBezTo>
                    <a:pt x="76" y="34"/>
                    <a:pt x="79" y="31"/>
                    <a:pt x="82" y="29"/>
                  </a:cubicBezTo>
                  <a:close/>
                  <a:moveTo>
                    <a:pt x="73" y="38"/>
                  </a:moveTo>
                  <a:cubicBezTo>
                    <a:pt x="76" y="41"/>
                    <a:pt x="80" y="45"/>
                    <a:pt x="84" y="48"/>
                  </a:cubicBezTo>
                  <a:cubicBezTo>
                    <a:pt x="82" y="49"/>
                    <a:pt x="81" y="51"/>
                    <a:pt x="79" y="53"/>
                  </a:cubicBezTo>
                  <a:cubicBezTo>
                    <a:pt x="77" y="55"/>
                    <a:pt x="74" y="58"/>
                    <a:pt x="72" y="61"/>
                  </a:cubicBezTo>
                  <a:cubicBezTo>
                    <a:pt x="68" y="58"/>
                    <a:pt x="64" y="55"/>
                    <a:pt x="61" y="52"/>
                  </a:cubicBezTo>
                  <a:cubicBezTo>
                    <a:pt x="64" y="47"/>
                    <a:pt x="68" y="42"/>
                    <a:pt x="73" y="38"/>
                  </a:cubicBezTo>
                  <a:close/>
                  <a:moveTo>
                    <a:pt x="57" y="57"/>
                  </a:moveTo>
                  <a:cubicBezTo>
                    <a:pt x="58" y="56"/>
                    <a:pt x="59" y="55"/>
                    <a:pt x="60" y="53"/>
                  </a:cubicBezTo>
                  <a:cubicBezTo>
                    <a:pt x="64" y="56"/>
                    <a:pt x="67" y="59"/>
                    <a:pt x="71" y="62"/>
                  </a:cubicBezTo>
                  <a:cubicBezTo>
                    <a:pt x="68" y="66"/>
                    <a:pt x="65" y="71"/>
                    <a:pt x="62" y="75"/>
                  </a:cubicBezTo>
                  <a:cubicBezTo>
                    <a:pt x="58" y="73"/>
                    <a:pt x="54" y="70"/>
                    <a:pt x="50" y="68"/>
                  </a:cubicBezTo>
                  <a:cubicBezTo>
                    <a:pt x="52" y="64"/>
                    <a:pt x="55" y="61"/>
                    <a:pt x="57" y="57"/>
                  </a:cubicBezTo>
                  <a:close/>
                  <a:moveTo>
                    <a:pt x="49" y="69"/>
                  </a:moveTo>
                  <a:cubicBezTo>
                    <a:pt x="53" y="71"/>
                    <a:pt x="57" y="74"/>
                    <a:pt x="62" y="76"/>
                  </a:cubicBezTo>
                  <a:cubicBezTo>
                    <a:pt x="59" y="81"/>
                    <a:pt x="56" y="86"/>
                    <a:pt x="54" y="91"/>
                  </a:cubicBezTo>
                  <a:cubicBezTo>
                    <a:pt x="49" y="89"/>
                    <a:pt x="44" y="87"/>
                    <a:pt x="39" y="85"/>
                  </a:cubicBezTo>
                  <a:cubicBezTo>
                    <a:pt x="42" y="80"/>
                    <a:pt x="45" y="74"/>
                    <a:pt x="49" y="69"/>
                  </a:cubicBezTo>
                  <a:close/>
                  <a:moveTo>
                    <a:pt x="37" y="91"/>
                  </a:moveTo>
                  <a:cubicBezTo>
                    <a:pt x="38" y="89"/>
                    <a:pt x="38" y="88"/>
                    <a:pt x="39" y="87"/>
                  </a:cubicBezTo>
                  <a:cubicBezTo>
                    <a:pt x="44" y="89"/>
                    <a:pt x="49" y="90"/>
                    <a:pt x="53" y="93"/>
                  </a:cubicBezTo>
                  <a:cubicBezTo>
                    <a:pt x="53" y="93"/>
                    <a:pt x="53" y="94"/>
                    <a:pt x="52" y="94"/>
                  </a:cubicBezTo>
                  <a:cubicBezTo>
                    <a:pt x="50" y="99"/>
                    <a:pt x="49" y="104"/>
                    <a:pt x="47" y="109"/>
                  </a:cubicBezTo>
                  <a:cubicBezTo>
                    <a:pt x="42" y="107"/>
                    <a:pt x="38" y="105"/>
                    <a:pt x="33" y="104"/>
                  </a:cubicBezTo>
                  <a:cubicBezTo>
                    <a:pt x="34" y="100"/>
                    <a:pt x="36" y="95"/>
                    <a:pt x="37" y="91"/>
                  </a:cubicBezTo>
                  <a:close/>
                  <a:moveTo>
                    <a:pt x="33" y="106"/>
                  </a:moveTo>
                  <a:cubicBezTo>
                    <a:pt x="37" y="107"/>
                    <a:pt x="42" y="109"/>
                    <a:pt x="46" y="110"/>
                  </a:cubicBezTo>
                  <a:cubicBezTo>
                    <a:pt x="46" y="113"/>
                    <a:pt x="45" y="115"/>
                    <a:pt x="44" y="118"/>
                  </a:cubicBezTo>
                  <a:cubicBezTo>
                    <a:pt x="43" y="121"/>
                    <a:pt x="42" y="124"/>
                    <a:pt x="42" y="127"/>
                  </a:cubicBezTo>
                  <a:cubicBezTo>
                    <a:pt x="40" y="127"/>
                    <a:pt x="38" y="126"/>
                    <a:pt x="36" y="125"/>
                  </a:cubicBezTo>
                  <a:cubicBezTo>
                    <a:pt x="34" y="124"/>
                    <a:pt x="31" y="124"/>
                    <a:pt x="28" y="123"/>
                  </a:cubicBezTo>
                  <a:cubicBezTo>
                    <a:pt x="30" y="117"/>
                    <a:pt x="31" y="111"/>
                    <a:pt x="33" y="106"/>
                  </a:cubicBezTo>
                  <a:close/>
                  <a:moveTo>
                    <a:pt x="39" y="143"/>
                  </a:moveTo>
                  <a:cubicBezTo>
                    <a:pt x="35" y="138"/>
                    <a:pt x="31" y="133"/>
                    <a:pt x="27" y="128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28" y="127"/>
                    <a:pt x="28" y="126"/>
                    <a:pt x="28" y="125"/>
                  </a:cubicBezTo>
                  <a:cubicBezTo>
                    <a:pt x="31" y="125"/>
                    <a:pt x="34" y="126"/>
                    <a:pt x="36" y="127"/>
                  </a:cubicBezTo>
                  <a:cubicBezTo>
                    <a:pt x="38" y="127"/>
                    <a:pt x="40" y="128"/>
                    <a:pt x="42" y="128"/>
                  </a:cubicBezTo>
                  <a:cubicBezTo>
                    <a:pt x="41" y="133"/>
                    <a:pt x="40" y="138"/>
                    <a:pt x="39" y="143"/>
                  </a:cubicBezTo>
                  <a:cubicBezTo>
                    <a:pt x="39" y="143"/>
                    <a:pt x="39" y="143"/>
                    <a:pt x="39" y="143"/>
                  </a:cubicBezTo>
                  <a:close/>
                  <a:moveTo>
                    <a:pt x="260" y="74"/>
                  </a:moveTo>
                  <a:cubicBezTo>
                    <a:pt x="262" y="78"/>
                    <a:pt x="264" y="84"/>
                    <a:pt x="263" y="88"/>
                  </a:cubicBezTo>
                  <a:cubicBezTo>
                    <a:pt x="263" y="90"/>
                    <a:pt x="262" y="91"/>
                    <a:pt x="260" y="92"/>
                  </a:cubicBezTo>
                  <a:cubicBezTo>
                    <a:pt x="256" y="92"/>
                    <a:pt x="254" y="90"/>
                    <a:pt x="253" y="87"/>
                  </a:cubicBezTo>
                  <a:cubicBezTo>
                    <a:pt x="250" y="80"/>
                    <a:pt x="255" y="73"/>
                    <a:pt x="257" y="67"/>
                  </a:cubicBezTo>
                  <a:cubicBezTo>
                    <a:pt x="258" y="69"/>
                    <a:pt x="259" y="72"/>
                    <a:pt x="260" y="74"/>
                  </a:cubicBezTo>
                  <a:close/>
                  <a:moveTo>
                    <a:pt x="265" y="54"/>
                  </a:moveTo>
                  <a:cubicBezTo>
                    <a:pt x="266" y="52"/>
                    <a:pt x="268" y="50"/>
                    <a:pt x="271" y="48"/>
                  </a:cubicBezTo>
                  <a:cubicBezTo>
                    <a:pt x="273" y="46"/>
                    <a:pt x="276" y="45"/>
                    <a:pt x="279" y="45"/>
                  </a:cubicBezTo>
                  <a:cubicBezTo>
                    <a:pt x="282" y="46"/>
                    <a:pt x="283" y="50"/>
                    <a:pt x="282" y="52"/>
                  </a:cubicBezTo>
                  <a:cubicBezTo>
                    <a:pt x="281" y="56"/>
                    <a:pt x="274" y="58"/>
                    <a:pt x="270" y="59"/>
                  </a:cubicBezTo>
                  <a:cubicBezTo>
                    <a:pt x="267" y="60"/>
                    <a:pt x="264" y="60"/>
                    <a:pt x="260" y="61"/>
                  </a:cubicBezTo>
                  <a:cubicBezTo>
                    <a:pt x="262" y="59"/>
                    <a:pt x="263" y="57"/>
                    <a:pt x="265" y="54"/>
                  </a:cubicBezTo>
                  <a:close/>
                  <a:moveTo>
                    <a:pt x="292" y="76"/>
                  </a:moveTo>
                  <a:cubicBezTo>
                    <a:pt x="299" y="80"/>
                    <a:pt x="308" y="92"/>
                    <a:pt x="301" y="100"/>
                  </a:cubicBezTo>
                  <a:cubicBezTo>
                    <a:pt x="298" y="105"/>
                    <a:pt x="292" y="103"/>
                    <a:pt x="288" y="100"/>
                  </a:cubicBezTo>
                  <a:cubicBezTo>
                    <a:pt x="284" y="98"/>
                    <a:pt x="281" y="94"/>
                    <a:pt x="278" y="90"/>
                  </a:cubicBezTo>
                  <a:cubicBezTo>
                    <a:pt x="275" y="86"/>
                    <a:pt x="272" y="82"/>
                    <a:pt x="269" y="78"/>
                  </a:cubicBezTo>
                  <a:cubicBezTo>
                    <a:pt x="266" y="73"/>
                    <a:pt x="262" y="68"/>
                    <a:pt x="258" y="64"/>
                  </a:cubicBezTo>
                  <a:cubicBezTo>
                    <a:pt x="270" y="67"/>
                    <a:pt x="282" y="69"/>
                    <a:pt x="292" y="76"/>
                  </a:cubicBezTo>
                  <a:close/>
                  <a:moveTo>
                    <a:pt x="218" y="70"/>
                  </a:moveTo>
                  <a:cubicBezTo>
                    <a:pt x="228" y="71"/>
                    <a:pt x="236" y="67"/>
                    <a:pt x="242" y="60"/>
                  </a:cubicBezTo>
                  <a:cubicBezTo>
                    <a:pt x="247" y="52"/>
                    <a:pt x="248" y="41"/>
                    <a:pt x="241" y="34"/>
                  </a:cubicBezTo>
                  <a:cubicBezTo>
                    <a:pt x="235" y="27"/>
                    <a:pt x="223" y="26"/>
                    <a:pt x="218" y="34"/>
                  </a:cubicBezTo>
                  <a:cubicBezTo>
                    <a:pt x="217" y="35"/>
                    <a:pt x="217" y="37"/>
                    <a:pt x="217" y="39"/>
                  </a:cubicBezTo>
                  <a:cubicBezTo>
                    <a:pt x="218" y="40"/>
                    <a:pt x="219" y="40"/>
                    <a:pt x="219" y="39"/>
                  </a:cubicBezTo>
                  <a:cubicBezTo>
                    <a:pt x="219" y="39"/>
                    <a:pt x="219" y="39"/>
                    <a:pt x="219" y="39"/>
                  </a:cubicBezTo>
                  <a:cubicBezTo>
                    <a:pt x="220" y="37"/>
                    <a:pt x="224" y="36"/>
                    <a:pt x="226" y="36"/>
                  </a:cubicBezTo>
                  <a:cubicBezTo>
                    <a:pt x="229" y="36"/>
                    <a:pt x="232" y="39"/>
                    <a:pt x="233" y="41"/>
                  </a:cubicBezTo>
                  <a:cubicBezTo>
                    <a:pt x="235" y="46"/>
                    <a:pt x="233" y="51"/>
                    <a:pt x="229" y="54"/>
                  </a:cubicBezTo>
                  <a:cubicBezTo>
                    <a:pt x="225" y="57"/>
                    <a:pt x="220" y="57"/>
                    <a:pt x="215" y="56"/>
                  </a:cubicBezTo>
                  <a:cubicBezTo>
                    <a:pt x="210" y="54"/>
                    <a:pt x="207" y="49"/>
                    <a:pt x="206" y="44"/>
                  </a:cubicBezTo>
                  <a:cubicBezTo>
                    <a:pt x="203" y="33"/>
                    <a:pt x="212" y="23"/>
                    <a:pt x="221" y="19"/>
                  </a:cubicBezTo>
                  <a:cubicBezTo>
                    <a:pt x="231" y="16"/>
                    <a:pt x="242" y="20"/>
                    <a:pt x="250" y="26"/>
                  </a:cubicBezTo>
                  <a:cubicBezTo>
                    <a:pt x="256" y="32"/>
                    <a:pt x="260" y="41"/>
                    <a:pt x="259" y="50"/>
                  </a:cubicBezTo>
                  <a:cubicBezTo>
                    <a:pt x="259" y="59"/>
                    <a:pt x="253" y="68"/>
                    <a:pt x="246" y="74"/>
                  </a:cubicBezTo>
                  <a:cubicBezTo>
                    <a:pt x="239" y="80"/>
                    <a:pt x="230" y="84"/>
                    <a:pt x="221" y="84"/>
                  </a:cubicBezTo>
                  <a:cubicBezTo>
                    <a:pt x="216" y="84"/>
                    <a:pt x="212" y="83"/>
                    <a:pt x="207" y="82"/>
                  </a:cubicBezTo>
                  <a:cubicBezTo>
                    <a:pt x="203" y="81"/>
                    <a:pt x="198" y="79"/>
                    <a:pt x="195" y="76"/>
                  </a:cubicBezTo>
                  <a:cubicBezTo>
                    <a:pt x="195" y="72"/>
                    <a:pt x="194" y="69"/>
                    <a:pt x="194" y="65"/>
                  </a:cubicBezTo>
                  <a:cubicBezTo>
                    <a:pt x="193" y="62"/>
                    <a:pt x="192" y="59"/>
                    <a:pt x="191" y="56"/>
                  </a:cubicBezTo>
                  <a:cubicBezTo>
                    <a:pt x="199" y="63"/>
                    <a:pt x="207" y="69"/>
                    <a:pt x="218" y="70"/>
                  </a:cubicBezTo>
                  <a:close/>
                  <a:moveTo>
                    <a:pt x="109" y="44"/>
                  </a:moveTo>
                  <a:cubicBezTo>
                    <a:pt x="118" y="37"/>
                    <a:pt x="129" y="31"/>
                    <a:pt x="140" y="30"/>
                  </a:cubicBezTo>
                  <a:cubicBezTo>
                    <a:pt x="152" y="29"/>
                    <a:pt x="164" y="31"/>
                    <a:pt x="173" y="38"/>
                  </a:cubicBezTo>
                  <a:cubicBezTo>
                    <a:pt x="182" y="43"/>
                    <a:pt x="188" y="52"/>
                    <a:pt x="191" y="63"/>
                  </a:cubicBezTo>
                  <a:cubicBezTo>
                    <a:pt x="194" y="74"/>
                    <a:pt x="194" y="87"/>
                    <a:pt x="188" y="97"/>
                  </a:cubicBezTo>
                  <a:cubicBezTo>
                    <a:pt x="178" y="115"/>
                    <a:pt x="150" y="120"/>
                    <a:pt x="135" y="105"/>
                  </a:cubicBezTo>
                  <a:cubicBezTo>
                    <a:pt x="123" y="92"/>
                    <a:pt x="124" y="70"/>
                    <a:pt x="139" y="60"/>
                  </a:cubicBezTo>
                  <a:cubicBezTo>
                    <a:pt x="148" y="54"/>
                    <a:pt x="162" y="57"/>
                    <a:pt x="168" y="66"/>
                  </a:cubicBezTo>
                  <a:cubicBezTo>
                    <a:pt x="171" y="71"/>
                    <a:pt x="171" y="77"/>
                    <a:pt x="168" y="82"/>
                  </a:cubicBezTo>
                  <a:cubicBezTo>
                    <a:pt x="165" y="86"/>
                    <a:pt x="160" y="87"/>
                    <a:pt x="156" y="85"/>
                  </a:cubicBezTo>
                  <a:cubicBezTo>
                    <a:pt x="151" y="84"/>
                    <a:pt x="148" y="76"/>
                    <a:pt x="151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0"/>
                    <a:pt x="151" y="70"/>
                    <a:pt x="151" y="70"/>
                  </a:cubicBezTo>
                  <a:cubicBezTo>
                    <a:pt x="143" y="69"/>
                    <a:pt x="141" y="79"/>
                    <a:pt x="141" y="85"/>
                  </a:cubicBezTo>
                  <a:cubicBezTo>
                    <a:pt x="142" y="94"/>
                    <a:pt x="151" y="101"/>
                    <a:pt x="160" y="100"/>
                  </a:cubicBezTo>
                  <a:cubicBezTo>
                    <a:pt x="170" y="100"/>
                    <a:pt x="176" y="92"/>
                    <a:pt x="179" y="83"/>
                  </a:cubicBezTo>
                  <a:cubicBezTo>
                    <a:pt x="183" y="74"/>
                    <a:pt x="180" y="64"/>
                    <a:pt x="174" y="57"/>
                  </a:cubicBezTo>
                  <a:cubicBezTo>
                    <a:pt x="168" y="48"/>
                    <a:pt x="158" y="44"/>
                    <a:pt x="148" y="43"/>
                  </a:cubicBezTo>
                  <a:cubicBezTo>
                    <a:pt x="139" y="42"/>
                    <a:pt x="130" y="46"/>
                    <a:pt x="123" y="51"/>
                  </a:cubicBezTo>
                  <a:cubicBezTo>
                    <a:pt x="106" y="62"/>
                    <a:pt x="97" y="83"/>
                    <a:pt x="97" y="103"/>
                  </a:cubicBezTo>
                  <a:cubicBezTo>
                    <a:pt x="96" y="103"/>
                    <a:pt x="95" y="103"/>
                    <a:pt x="94" y="104"/>
                  </a:cubicBezTo>
                  <a:cubicBezTo>
                    <a:pt x="91" y="104"/>
                    <a:pt x="87" y="104"/>
                    <a:pt x="84" y="105"/>
                  </a:cubicBezTo>
                  <a:cubicBezTo>
                    <a:pt x="82" y="82"/>
                    <a:pt x="91" y="59"/>
                    <a:pt x="109" y="44"/>
                  </a:cubicBezTo>
                  <a:close/>
                  <a:moveTo>
                    <a:pt x="84" y="198"/>
                  </a:moveTo>
                  <a:cubicBezTo>
                    <a:pt x="104" y="195"/>
                    <a:pt x="121" y="178"/>
                    <a:pt x="125" y="159"/>
                  </a:cubicBezTo>
                  <a:cubicBezTo>
                    <a:pt x="127" y="149"/>
                    <a:pt x="125" y="138"/>
                    <a:pt x="119" y="130"/>
                  </a:cubicBezTo>
                  <a:cubicBezTo>
                    <a:pt x="114" y="122"/>
                    <a:pt x="105" y="117"/>
                    <a:pt x="95" y="117"/>
                  </a:cubicBezTo>
                  <a:cubicBezTo>
                    <a:pt x="89" y="117"/>
                    <a:pt x="82" y="120"/>
                    <a:pt x="78" y="125"/>
                  </a:cubicBezTo>
                  <a:cubicBezTo>
                    <a:pt x="74" y="130"/>
                    <a:pt x="72" y="137"/>
                    <a:pt x="72" y="143"/>
                  </a:cubicBezTo>
                  <a:cubicBezTo>
                    <a:pt x="72" y="150"/>
                    <a:pt x="76" y="156"/>
                    <a:pt x="81" y="160"/>
                  </a:cubicBezTo>
                  <a:cubicBezTo>
                    <a:pt x="84" y="162"/>
                    <a:pt x="87" y="163"/>
                    <a:pt x="91" y="162"/>
                  </a:cubicBezTo>
                  <a:cubicBezTo>
                    <a:pt x="94" y="161"/>
                    <a:pt x="97" y="158"/>
                    <a:pt x="96" y="155"/>
                  </a:cubicBezTo>
                  <a:cubicBezTo>
                    <a:pt x="96" y="154"/>
                    <a:pt x="95" y="154"/>
                    <a:pt x="95" y="154"/>
                  </a:cubicBezTo>
                  <a:cubicBezTo>
                    <a:pt x="90" y="156"/>
                    <a:pt x="85" y="154"/>
                    <a:pt x="83" y="149"/>
                  </a:cubicBezTo>
                  <a:cubicBezTo>
                    <a:pt x="82" y="144"/>
                    <a:pt x="83" y="140"/>
                    <a:pt x="86" y="136"/>
                  </a:cubicBezTo>
                  <a:cubicBezTo>
                    <a:pt x="91" y="130"/>
                    <a:pt x="100" y="131"/>
                    <a:pt x="105" y="134"/>
                  </a:cubicBezTo>
                  <a:cubicBezTo>
                    <a:pt x="113" y="139"/>
                    <a:pt x="115" y="148"/>
                    <a:pt x="112" y="156"/>
                  </a:cubicBezTo>
                  <a:cubicBezTo>
                    <a:pt x="109" y="164"/>
                    <a:pt x="101" y="171"/>
                    <a:pt x="92" y="172"/>
                  </a:cubicBezTo>
                  <a:cubicBezTo>
                    <a:pt x="81" y="173"/>
                    <a:pt x="72" y="167"/>
                    <a:pt x="66" y="159"/>
                  </a:cubicBezTo>
                  <a:cubicBezTo>
                    <a:pt x="60" y="150"/>
                    <a:pt x="59" y="139"/>
                    <a:pt x="62" y="129"/>
                  </a:cubicBezTo>
                  <a:cubicBezTo>
                    <a:pt x="65" y="119"/>
                    <a:pt x="73" y="111"/>
                    <a:pt x="83" y="108"/>
                  </a:cubicBezTo>
                  <a:cubicBezTo>
                    <a:pt x="92" y="104"/>
                    <a:pt x="104" y="105"/>
                    <a:pt x="113" y="109"/>
                  </a:cubicBezTo>
                  <a:cubicBezTo>
                    <a:pt x="123" y="112"/>
                    <a:pt x="131" y="119"/>
                    <a:pt x="137" y="128"/>
                  </a:cubicBezTo>
                  <a:cubicBezTo>
                    <a:pt x="142" y="136"/>
                    <a:pt x="144" y="145"/>
                    <a:pt x="143" y="154"/>
                  </a:cubicBezTo>
                  <a:cubicBezTo>
                    <a:pt x="142" y="173"/>
                    <a:pt x="132" y="190"/>
                    <a:pt x="118" y="202"/>
                  </a:cubicBezTo>
                  <a:cubicBezTo>
                    <a:pt x="115" y="204"/>
                    <a:pt x="112" y="206"/>
                    <a:pt x="108" y="208"/>
                  </a:cubicBezTo>
                  <a:cubicBezTo>
                    <a:pt x="104" y="210"/>
                    <a:pt x="99" y="212"/>
                    <a:pt x="94" y="213"/>
                  </a:cubicBezTo>
                  <a:cubicBezTo>
                    <a:pt x="91" y="208"/>
                    <a:pt x="87" y="203"/>
                    <a:pt x="84" y="198"/>
                  </a:cubicBezTo>
                  <a:close/>
                  <a:moveTo>
                    <a:pt x="113" y="259"/>
                  </a:moveTo>
                  <a:cubicBezTo>
                    <a:pt x="112" y="255"/>
                    <a:pt x="111" y="250"/>
                    <a:pt x="110" y="246"/>
                  </a:cubicBezTo>
                  <a:cubicBezTo>
                    <a:pt x="117" y="249"/>
                    <a:pt x="125" y="248"/>
                    <a:pt x="130" y="242"/>
                  </a:cubicBezTo>
                  <a:cubicBezTo>
                    <a:pt x="134" y="237"/>
                    <a:pt x="134" y="226"/>
                    <a:pt x="126" y="224"/>
                  </a:cubicBezTo>
                  <a:cubicBezTo>
                    <a:pt x="126" y="224"/>
                    <a:pt x="125" y="225"/>
                    <a:pt x="126" y="225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30" y="232"/>
                    <a:pt x="121" y="238"/>
                    <a:pt x="115" y="236"/>
                  </a:cubicBezTo>
                  <a:cubicBezTo>
                    <a:pt x="111" y="235"/>
                    <a:pt x="110" y="230"/>
                    <a:pt x="110" y="226"/>
                  </a:cubicBezTo>
                  <a:cubicBezTo>
                    <a:pt x="111" y="220"/>
                    <a:pt x="116" y="216"/>
                    <a:pt x="121" y="214"/>
                  </a:cubicBezTo>
                  <a:cubicBezTo>
                    <a:pt x="131" y="210"/>
                    <a:pt x="141" y="218"/>
                    <a:pt x="144" y="228"/>
                  </a:cubicBezTo>
                  <a:cubicBezTo>
                    <a:pt x="146" y="235"/>
                    <a:pt x="143" y="242"/>
                    <a:pt x="139" y="248"/>
                  </a:cubicBezTo>
                  <a:cubicBezTo>
                    <a:pt x="133" y="256"/>
                    <a:pt x="123" y="262"/>
                    <a:pt x="113" y="259"/>
                  </a:cubicBezTo>
                  <a:cubicBezTo>
                    <a:pt x="113" y="259"/>
                    <a:pt x="113" y="259"/>
                    <a:pt x="113" y="259"/>
                  </a:cubicBezTo>
                  <a:close/>
                  <a:moveTo>
                    <a:pt x="71" y="199"/>
                  </a:moveTo>
                  <a:cubicBezTo>
                    <a:pt x="68" y="208"/>
                    <a:pt x="65" y="216"/>
                    <a:pt x="63" y="225"/>
                  </a:cubicBezTo>
                  <a:cubicBezTo>
                    <a:pt x="60" y="234"/>
                    <a:pt x="58" y="242"/>
                    <a:pt x="55" y="251"/>
                  </a:cubicBezTo>
                  <a:cubicBezTo>
                    <a:pt x="53" y="247"/>
                    <a:pt x="51" y="244"/>
                    <a:pt x="49" y="241"/>
                  </a:cubicBezTo>
                  <a:cubicBezTo>
                    <a:pt x="49" y="241"/>
                    <a:pt x="49" y="241"/>
                    <a:pt x="49" y="241"/>
                  </a:cubicBezTo>
                  <a:cubicBezTo>
                    <a:pt x="49" y="241"/>
                    <a:pt x="49" y="241"/>
                    <a:pt x="49" y="241"/>
                  </a:cubicBezTo>
                  <a:cubicBezTo>
                    <a:pt x="51" y="232"/>
                    <a:pt x="54" y="224"/>
                    <a:pt x="56" y="215"/>
                  </a:cubicBezTo>
                  <a:cubicBezTo>
                    <a:pt x="59" y="207"/>
                    <a:pt x="61" y="199"/>
                    <a:pt x="64" y="190"/>
                  </a:cubicBezTo>
                  <a:cubicBezTo>
                    <a:pt x="66" y="193"/>
                    <a:pt x="69" y="196"/>
                    <a:pt x="71" y="199"/>
                  </a:cubicBezTo>
                  <a:close/>
                  <a:moveTo>
                    <a:pt x="63" y="189"/>
                  </a:moveTo>
                  <a:cubicBezTo>
                    <a:pt x="60" y="198"/>
                    <a:pt x="57" y="207"/>
                    <a:pt x="55" y="216"/>
                  </a:cubicBezTo>
                  <a:cubicBezTo>
                    <a:pt x="52" y="223"/>
                    <a:pt x="49" y="231"/>
                    <a:pt x="48" y="239"/>
                  </a:cubicBezTo>
                  <a:cubicBezTo>
                    <a:pt x="46" y="236"/>
                    <a:pt x="44" y="233"/>
                    <a:pt x="43" y="231"/>
                  </a:cubicBezTo>
                  <a:cubicBezTo>
                    <a:pt x="44" y="222"/>
                    <a:pt x="48" y="214"/>
                    <a:pt x="50" y="205"/>
                  </a:cubicBezTo>
                  <a:cubicBezTo>
                    <a:pt x="51" y="201"/>
                    <a:pt x="52" y="196"/>
                    <a:pt x="54" y="192"/>
                  </a:cubicBezTo>
                  <a:cubicBezTo>
                    <a:pt x="55" y="189"/>
                    <a:pt x="55" y="185"/>
                    <a:pt x="57" y="182"/>
                  </a:cubicBezTo>
                  <a:cubicBezTo>
                    <a:pt x="59" y="184"/>
                    <a:pt x="61" y="187"/>
                    <a:pt x="63" y="189"/>
                  </a:cubicBezTo>
                  <a:close/>
                  <a:moveTo>
                    <a:pt x="55" y="180"/>
                  </a:moveTo>
                  <a:cubicBezTo>
                    <a:pt x="55" y="180"/>
                    <a:pt x="56" y="180"/>
                    <a:pt x="56" y="181"/>
                  </a:cubicBezTo>
                  <a:cubicBezTo>
                    <a:pt x="54" y="184"/>
                    <a:pt x="54" y="187"/>
                    <a:pt x="53" y="191"/>
                  </a:cubicBezTo>
                  <a:cubicBezTo>
                    <a:pt x="51" y="195"/>
                    <a:pt x="50" y="200"/>
                    <a:pt x="49" y="205"/>
                  </a:cubicBezTo>
                  <a:cubicBezTo>
                    <a:pt x="46" y="213"/>
                    <a:pt x="43" y="221"/>
                    <a:pt x="41" y="229"/>
                  </a:cubicBezTo>
                  <a:cubicBezTo>
                    <a:pt x="40" y="226"/>
                    <a:pt x="38" y="223"/>
                    <a:pt x="36" y="220"/>
                  </a:cubicBezTo>
                  <a:cubicBezTo>
                    <a:pt x="36" y="220"/>
                    <a:pt x="36" y="219"/>
                    <a:pt x="36" y="219"/>
                  </a:cubicBezTo>
                  <a:cubicBezTo>
                    <a:pt x="38" y="211"/>
                    <a:pt x="41" y="203"/>
                    <a:pt x="43" y="195"/>
                  </a:cubicBezTo>
                  <a:cubicBezTo>
                    <a:pt x="44" y="191"/>
                    <a:pt x="45" y="187"/>
                    <a:pt x="47" y="183"/>
                  </a:cubicBezTo>
                  <a:cubicBezTo>
                    <a:pt x="48" y="180"/>
                    <a:pt x="48" y="176"/>
                    <a:pt x="49" y="174"/>
                  </a:cubicBezTo>
                  <a:cubicBezTo>
                    <a:pt x="51" y="176"/>
                    <a:pt x="53" y="178"/>
                    <a:pt x="55" y="180"/>
                  </a:cubicBezTo>
                  <a:close/>
                  <a:moveTo>
                    <a:pt x="4" y="160"/>
                  </a:moveTo>
                  <a:cubicBezTo>
                    <a:pt x="7" y="156"/>
                    <a:pt x="9" y="152"/>
                    <a:pt x="11" y="148"/>
                  </a:cubicBezTo>
                  <a:cubicBezTo>
                    <a:pt x="12" y="145"/>
                    <a:pt x="14" y="143"/>
                    <a:pt x="15" y="141"/>
                  </a:cubicBezTo>
                  <a:cubicBezTo>
                    <a:pt x="16" y="139"/>
                    <a:pt x="16" y="136"/>
                    <a:pt x="18" y="134"/>
                  </a:cubicBezTo>
                  <a:cubicBezTo>
                    <a:pt x="19" y="136"/>
                    <a:pt x="20" y="138"/>
                    <a:pt x="22" y="140"/>
                  </a:cubicBezTo>
                  <a:cubicBezTo>
                    <a:pt x="18" y="145"/>
                    <a:pt x="17" y="150"/>
                    <a:pt x="15" y="156"/>
                  </a:cubicBezTo>
                  <a:cubicBezTo>
                    <a:pt x="13" y="160"/>
                    <a:pt x="10" y="165"/>
                    <a:pt x="9" y="170"/>
                  </a:cubicBezTo>
                  <a:cubicBezTo>
                    <a:pt x="7" y="167"/>
                    <a:pt x="5" y="163"/>
                    <a:pt x="4" y="160"/>
                  </a:cubicBezTo>
                  <a:close/>
                  <a:moveTo>
                    <a:pt x="14" y="182"/>
                  </a:moveTo>
                  <a:cubicBezTo>
                    <a:pt x="13" y="179"/>
                    <a:pt x="11" y="175"/>
                    <a:pt x="10" y="172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1" y="166"/>
                    <a:pt x="14" y="162"/>
                    <a:pt x="16" y="157"/>
                  </a:cubicBezTo>
                  <a:cubicBezTo>
                    <a:pt x="18" y="151"/>
                    <a:pt x="20" y="146"/>
                    <a:pt x="22" y="141"/>
                  </a:cubicBezTo>
                  <a:cubicBezTo>
                    <a:pt x="24" y="143"/>
                    <a:pt x="25" y="145"/>
                    <a:pt x="27" y="147"/>
                  </a:cubicBezTo>
                  <a:cubicBezTo>
                    <a:pt x="24" y="152"/>
                    <a:pt x="22" y="158"/>
                    <a:pt x="20" y="163"/>
                  </a:cubicBezTo>
                  <a:cubicBezTo>
                    <a:pt x="19" y="170"/>
                    <a:pt x="17" y="176"/>
                    <a:pt x="14" y="182"/>
                  </a:cubicBezTo>
                  <a:close/>
                  <a:moveTo>
                    <a:pt x="21" y="194"/>
                  </a:moveTo>
                  <a:cubicBezTo>
                    <a:pt x="19" y="191"/>
                    <a:pt x="17" y="187"/>
                    <a:pt x="15" y="183"/>
                  </a:cubicBezTo>
                  <a:cubicBezTo>
                    <a:pt x="15" y="183"/>
                    <a:pt x="15" y="183"/>
                    <a:pt x="15" y="183"/>
                  </a:cubicBezTo>
                  <a:cubicBezTo>
                    <a:pt x="21" y="172"/>
                    <a:pt x="22" y="159"/>
                    <a:pt x="28" y="148"/>
                  </a:cubicBezTo>
                  <a:cubicBezTo>
                    <a:pt x="30" y="151"/>
                    <a:pt x="32" y="153"/>
                    <a:pt x="34" y="156"/>
                  </a:cubicBezTo>
                  <a:cubicBezTo>
                    <a:pt x="33" y="158"/>
                    <a:pt x="32" y="161"/>
                    <a:pt x="31" y="164"/>
                  </a:cubicBezTo>
                  <a:cubicBezTo>
                    <a:pt x="30" y="167"/>
                    <a:pt x="28" y="171"/>
                    <a:pt x="27" y="174"/>
                  </a:cubicBezTo>
                  <a:cubicBezTo>
                    <a:pt x="25" y="181"/>
                    <a:pt x="24" y="188"/>
                    <a:pt x="21" y="194"/>
                  </a:cubicBezTo>
                  <a:close/>
                  <a:moveTo>
                    <a:pt x="28" y="206"/>
                  </a:moveTo>
                  <a:cubicBezTo>
                    <a:pt x="26" y="203"/>
                    <a:pt x="24" y="199"/>
                    <a:pt x="22" y="196"/>
                  </a:cubicBezTo>
                  <a:cubicBezTo>
                    <a:pt x="25" y="189"/>
                    <a:pt x="26" y="182"/>
                    <a:pt x="28" y="175"/>
                  </a:cubicBezTo>
                  <a:cubicBezTo>
                    <a:pt x="29" y="172"/>
                    <a:pt x="30" y="169"/>
                    <a:pt x="32" y="166"/>
                  </a:cubicBezTo>
                  <a:cubicBezTo>
                    <a:pt x="33" y="163"/>
                    <a:pt x="34" y="160"/>
                    <a:pt x="35" y="157"/>
                  </a:cubicBezTo>
                  <a:cubicBezTo>
                    <a:pt x="37" y="159"/>
                    <a:pt x="39" y="162"/>
                    <a:pt x="41" y="164"/>
                  </a:cubicBezTo>
                  <a:cubicBezTo>
                    <a:pt x="39" y="167"/>
                    <a:pt x="39" y="170"/>
                    <a:pt x="38" y="173"/>
                  </a:cubicBezTo>
                  <a:cubicBezTo>
                    <a:pt x="37" y="177"/>
                    <a:pt x="35" y="181"/>
                    <a:pt x="34" y="185"/>
                  </a:cubicBezTo>
                  <a:cubicBezTo>
                    <a:pt x="33" y="192"/>
                    <a:pt x="31" y="199"/>
                    <a:pt x="28" y="206"/>
                  </a:cubicBezTo>
                  <a:close/>
                  <a:moveTo>
                    <a:pt x="30" y="209"/>
                  </a:moveTo>
                  <a:cubicBezTo>
                    <a:pt x="30" y="209"/>
                    <a:pt x="29" y="208"/>
                    <a:pt x="29" y="208"/>
                  </a:cubicBezTo>
                  <a:cubicBezTo>
                    <a:pt x="29" y="208"/>
                    <a:pt x="29" y="208"/>
                    <a:pt x="29" y="208"/>
                  </a:cubicBezTo>
                  <a:cubicBezTo>
                    <a:pt x="32" y="201"/>
                    <a:pt x="34" y="193"/>
                    <a:pt x="36" y="186"/>
                  </a:cubicBezTo>
                  <a:cubicBezTo>
                    <a:pt x="36" y="182"/>
                    <a:pt x="37" y="179"/>
                    <a:pt x="39" y="175"/>
                  </a:cubicBezTo>
                  <a:cubicBezTo>
                    <a:pt x="40" y="172"/>
                    <a:pt x="40" y="168"/>
                    <a:pt x="42" y="165"/>
                  </a:cubicBezTo>
                  <a:cubicBezTo>
                    <a:pt x="44" y="168"/>
                    <a:pt x="46" y="170"/>
                    <a:pt x="48" y="172"/>
                  </a:cubicBezTo>
                  <a:cubicBezTo>
                    <a:pt x="47" y="175"/>
                    <a:pt x="47" y="178"/>
                    <a:pt x="46" y="181"/>
                  </a:cubicBezTo>
                  <a:cubicBezTo>
                    <a:pt x="44" y="185"/>
                    <a:pt x="43" y="189"/>
                    <a:pt x="42" y="194"/>
                  </a:cubicBezTo>
                  <a:cubicBezTo>
                    <a:pt x="40" y="202"/>
                    <a:pt x="37" y="210"/>
                    <a:pt x="35" y="218"/>
                  </a:cubicBezTo>
                  <a:cubicBezTo>
                    <a:pt x="33" y="215"/>
                    <a:pt x="31" y="212"/>
                    <a:pt x="30" y="209"/>
                  </a:cubicBezTo>
                  <a:close/>
                  <a:moveTo>
                    <a:pt x="1" y="212"/>
                  </a:moveTo>
                  <a:cubicBezTo>
                    <a:pt x="13" y="214"/>
                    <a:pt x="23" y="219"/>
                    <a:pt x="35" y="222"/>
                  </a:cubicBezTo>
                  <a:cubicBezTo>
                    <a:pt x="37" y="225"/>
                    <a:pt x="39" y="228"/>
                    <a:pt x="41" y="231"/>
                  </a:cubicBezTo>
                  <a:cubicBezTo>
                    <a:pt x="34" y="230"/>
                    <a:pt x="28" y="228"/>
                    <a:pt x="22" y="226"/>
                  </a:cubicBezTo>
                  <a:cubicBezTo>
                    <a:pt x="18" y="225"/>
                    <a:pt x="14" y="224"/>
                    <a:pt x="10" y="223"/>
                  </a:cubicBezTo>
                  <a:cubicBezTo>
                    <a:pt x="7" y="221"/>
                    <a:pt x="4" y="220"/>
                    <a:pt x="0" y="219"/>
                  </a:cubicBezTo>
                  <a:cubicBezTo>
                    <a:pt x="1" y="217"/>
                    <a:pt x="1" y="214"/>
                    <a:pt x="1" y="212"/>
                  </a:cubicBezTo>
                  <a:close/>
                  <a:moveTo>
                    <a:pt x="11" y="231"/>
                  </a:moveTo>
                  <a:cubicBezTo>
                    <a:pt x="8" y="228"/>
                    <a:pt x="5" y="225"/>
                    <a:pt x="2" y="221"/>
                  </a:cubicBezTo>
                  <a:cubicBezTo>
                    <a:pt x="5" y="222"/>
                    <a:pt x="8" y="223"/>
                    <a:pt x="11" y="224"/>
                  </a:cubicBezTo>
                  <a:cubicBezTo>
                    <a:pt x="15" y="226"/>
                    <a:pt x="19" y="227"/>
                    <a:pt x="23" y="228"/>
                  </a:cubicBezTo>
                  <a:cubicBezTo>
                    <a:pt x="29" y="230"/>
                    <a:pt x="35" y="232"/>
                    <a:pt x="42" y="233"/>
                  </a:cubicBezTo>
                  <a:cubicBezTo>
                    <a:pt x="42" y="233"/>
                    <a:pt x="42" y="234"/>
                    <a:pt x="43" y="234"/>
                  </a:cubicBezTo>
                  <a:cubicBezTo>
                    <a:pt x="45" y="237"/>
                    <a:pt x="46" y="240"/>
                    <a:pt x="48" y="243"/>
                  </a:cubicBezTo>
                  <a:cubicBezTo>
                    <a:pt x="38" y="241"/>
                    <a:pt x="27" y="238"/>
                    <a:pt x="16" y="236"/>
                  </a:cubicBezTo>
                  <a:cubicBezTo>
                    <a:pt x="15" y="235"/>
                    <a:pt x="13" y="233"/>
                    <a:pt x="11" y="231"/>
                  </a:cubicBezTo>
                  <a:close/>
                  <a:moveTo>
                    <a:pt x="28" y="248"/>
                  </a:moveTo>
                  <a:cubicBezTo>
                    <a:pt x="26" y="246"/>
                    <a:pt x="25" y="245"/>
                    <a:pt x="23" y="243"/>
                  </a:cubicBezTo>
                  <a:cubicBezTo>
                    <a:pt x="22" y="241"/>
                    <a:pt x="20" y="240"/>
                    <a:pt x="18" y="238"/>
                  </a:cubicBezTo>
                  <a:cubicBezTo>
                    <a:pt x="28" y="240"/>
                    <a:pt x="39" y="243"/>
                    <a:pt x="49" y="245"/>
                  </a:cubicBezTo>
                  <a:cubicBezTo>
                    <a:pt x="51" y="247"/>
                    <a:pt x="52" y="250"/>
                    <a:pt x="54" y="252"/>
                  </a:cubicBezTo>
                  <a:cubicBezTo>
                    <a:pt x="54" y="253"/>
                    <a:pt x="54" y="253"/>
                    <a:pt x="55" y="254"/>
                  </a:cubicBezTo>
                  <a:cubicBezTo>
                    <a:pt x="51" y="253"/>
                    <a:pt x="47" y="252"/>
                    <a:pt x="42" y="251"/>
                  </a:cubicBezTo>
                  <a:cubicBezTo>
                    <a:pt x="38" y="250"/>
                    <a:pt x="33" y="249"/>
                    <a:pt x="28" y="248"/>
                  </a:cubicBezTo>
                  <a:cubicBezTo>
                    <a:pt x="28" y="248"/>
                    <a:pt x="28" y="248"/>
                    <a:pt x="28" y="248"/>
                  </a:cubicBezTo>
                  <a:close/>
                  <a:moveTo>
                    <a:pt x="36" y="257"/>
                  </a:moveTo>
                  <a:cubicBezTo>
                    <a:pt x="35" y="256"/>
                    <a:pt x="35" y="256"/>
                    <a:pt x="34" y="255"/>
                  </a:cubicBezTo>
                  <a:cubicBezTo>
                    <a:pt x="33" y="253"/>
                    <a:pt x="31" y="251"/>
                    <a:pt x="29" y="250"/>
                  </a:cubicBezTo>
                  <a:cubicBezTo>
                    <a:pt x="34" y="250"/>
                    <a:pt x="38" y="251"/>
                    <a:pt x="42" y="252"/>
                  </a:cubicBezTo>
                  <a:cubicBezTo>
                    <a:pt x="47" y="253"/>
                    <a:pt x="51" y="255"/>
                    <a:pt x="56" y="256"/>
                  </a:cubicBezTo>
                  <a:cubicBezTo>
                    <a:pt x="56" y="256"/>
                    <a:pt x="56" y="256"/>
                    <a:pt x="56" y="256"/>
                  </a:cubicBezTo>
                  <a:cubicBezTo>
                    <a:pt x="57" y="258"/>
                    <a:pt x="58" y="260"/>
                    <a:pt x="59" y="262"/>
                  </a:cubicBezTo>
                  <a:cubicBezTo>
                    <a:pt x="56" y="261"/>
                    <a:pt x="53" y="260"/>
                    <a:pt x="49" y="259"/>
                  </a:cubicBezTo>
                  <a:cubicBezTo>
                    <a:pt x="47" y="259"/>
                    <a:pt x="45" y="258"/>
                    <a:pt x="43" y="258"/>
                  </a:cubicBezTo>
                  <a:cubicBezTo>
                    <a:pt x="41" y="257"/>
                    <a:pt x="38" y="257"/>
                    <a:pt x="36" y="257"/>
                  </a:cubicBezTo>
                  <a:cubicBezTo>
                    <a:pt x="36" y="257"/>
                    <a:pt x="36" y="257"/>
                    <a:pt x="36" y="257"/>
                  </a:cubicBezTo>
                  <a:close/>
                  <a:moveTo>
                    <a:pt x="44" y="264"/>
                  </a:moveTo>
                  <a:cubicBezTo>
                    <a:pt x="42" y="262"/>
                    <a:pt x="40" y="260"/>
                    <a:pt x="38" y="258"/>
                  </a:cubicBezTo>
                  <a:cubicBezTo>
                    <a:pt x="39" y="259"/>
                    <a:pt x="41" y="259"/>
                    <a:pt x="42" y="259"/>
                  </a:cubicBezTo>
                  <a:cubicBezTo>
                    <a:pt x="45" y="259"/>
                    <a:pt x="47" y="260"/>
                    <a:pt x="49" y="261"/>
                  </a:cubicBezTo>
                  <a:cubicBezTo>
                    <a:pt x="53" y="262"/>
                    <a:pt x="57" y="263"/>
                    <a:pt x="60" y="264"/>
                  </a:cubicBezTo>
                  <a:cubicBezTo>
                    <a:pt x="61" y="265"/>
                    <a:pt x="61" y="266"/>
                    <a:pt x="62" y="267"/>
                  </a:cubicBezTo>
                  <a:cubicBezTo>
                    <a:pt x="56" y="264"/>
                    <a:pt x="50" y="263"/>
                    <a:pt x="44" y="264"/>
                  </a:cubicBezTo>
                  <a:close/>
                  <a:moveTo>
                    <a:pt x="56" y="252"/>
                  </a:moveTo>
                  <a:cubicBezTo>
                    <a:pt x="59" y="244"/>
                    <a:pt x="61" y="235"/>
                    <a:pt x="64" y="226"/>
                  </a:cubicBezTo>
                  <a:cubicBezTo>
                    <a:pt x="66" y="218"/>
                    <a:pt x="69" y="209"/>
                    <a:pt x="72" y="200"/>
                  </a:cubicBezTo>
                  <a:cubicBezTo>
                    <a:pt x="74" y="203"/>
                    <a:pt x="76" y="206"/>
                    <a:pt x="78" y="209"/>
                  </a:cubicBezTo>
                  <a:cubicBezTo>
                    <a:pt x="76" y="214"/>
                    <a:pt x="75" y="218"/>
                    <a:pt x="74" y="222"/>
                  </a:cubicBezTo>
                  <a:cubicBezTo>
                    <a:pt x="73" y="227"/>
                    <a:pt x="71" y="232"/>
                    <a:pt x="70" y="237"/>
                  </a:cubicBezTo>
                  <a:cubicBezTo>
                    <a:pt x="67" y="246"/>
                    <a:pt x="66" y="255"/>
                    <a:pt x="63" y="264"/>
                  </a:cubicBezTo>
                  <a:cubicBezTo>
                    <a:pt x="61" y="260"/>
                    <a:pt x="58" y="256"/>
                    <a:pt x="56" y="252"/>
                  </a:cubicBezTo>
                  <a:close/>
                  <a:moveTo>
                    <a:pt x="65" y="268"/>
                  </a:moveTo>
                  <a:cubicBezTo>
                    <a:pt x="64" y="268"/>
                    <a:pt x="64" y="268"/>
                    <a:pt x="64" y="268"/>
                  </a:cubicBezTo>
                  <a:cubicBezTo>
                    <a:pt x="64" y="267"/>
                    <a:pt x="64" y="267"/>
                    <a:pt x="64" y="267"/>
                  </a:cubicBezTo>
                  <a:cubicBezTo>
                    <a:pt x="64" y="267"/>
                    <a:pt x="64" y="267"/>
                    <a:pt x="63" y="266"/>
                  </a:cubicBezTo>
                  <a:cubicBezTo>
                    <a:pt x="67" y="257"/>
                    <a:pt x="69" y="247"/>
                    <a:pt x="71" y="238"/>
                  </a:cubicBezTo>
                  <a:cubicBezTo>
                    <a:pt x="72" y="233"/>
                    <a:pt x="74" y="228"/>
                    <a:pt x="75" y="224"/>
                  </a:cubicBezTo>
                  <a:cubicBezTo>
                    <a:pt x="76" y="219"/>
                    <a:pt x="77" y="215"/>
                    <a:pt x="79" y="211"/>
                  </a:cubicBezTo>
                  <a:cubicBezTo>
                    <a:pt x="81" y="214"/>
                    <a:pt x="83" y="218"/>
                    <a:pt x="85" y="221"/>
                  </a:cubicBezTo>
                  <a:cubicBezTo>
                    <a:pt x="83" y="223"/>
                    <a:pt x="83" y="227"/>
                    <a:pt x="82" y="229"/>
                  </a:cubicBezTo>
                  <a:cubicBezTo>
                    <a:pt x="81" y="234"/>
                    <a:pt x="79" y="238"/>
                    <a:pt x="78" y="243"/>
                  </a:cubicBezTo>
                  <a:cubicBezTo>
                    <a:pt x="75" y="252"/>
                    <a:pt x="72" y="262"/>
                    <a:pt x="68" y="271"/>
                  </a:cubicBezTo>
                  <a:cubicBezTo>
                    <a:pt x="67" y="270"/>
                    <a:pt x="66" y="269"/>
                    <a:pt x="65" y="268"/>
                  </a:cubicBezTo>
                  <a:close/>
                  <a:moveTo>
                    <a:pt x="74" y="277"/>
                  </a:moveTo>
                  <a:cubicBezTo>
                    <a:pt x="73" y="275"/>
                    <a:pt x="71" y="273"/>
                    <a:pt x="70" y="272"/>
                  </a:cubicBezTo>
                  <a:cubicBezTo>
                    <a:pt x="73" y="263"/>
                    <a:pt x="76" y="254"/>
                    <a:pt x="79" y="245"/>
                  </a:cubicBezTo>
                  <a:cubicBezTo>
                    <a:pt x="80" y="240"/>
                    <a:pt x="82" y="236"/>
                    <a:pt x="83" y="231"/>
                  </a:cubicBezTo>
                  <a:cubicBezTo>
                    <a:pt x="84" y="228"/>
                    <a:pt x="84" y="225"/>
                    <a:pt x="86" y="222"/>
                  </a:cubicBezTo>
                  <a:cubicBezTo>
                    <a:pt x="88" y="226"/>
                    <a:pt x="89" y="230"/>
                    <a:pt x="91" y="233"/>
                  </a:cubicBezTo>
                  <a:cubicBezTo>
                    <a:pt x="88" y="241"/>
                    <a:pt x="86" y="249"/>
                    <a:pt x="83" y="257"/>
                  </a:cubicBezTo>
                  <a:cubicBezTo>
                    <a:pt x="81" y="264"/>
                    <a:pt x="78" y="271"/>
                    <a:pt x="75" y="278"/>
                  </a:cubicBezTo>
                  <a:cubicBezTo>
                    <a:pt x="75" y="277"/>
                    <a:pt x="75" y="277"/>
                    <a:pt x="74" y="277"/>
                  </a:cubicBezTo>
                  <a:close/>
                  <a:moveTo>
                    <a:pt x="80" y="287"/>
                  </a:moveTo>
                  <a:cubicBezTo>
                    <a:pt x="79" y="284"/>
                    <a:pt x="78" y="282"/>
                    <a:pt x="76" y="279"/>
                  </a:cubicBezTo>
                  <a:cubicBezTo>
                    <a:pt x="79" y="272"/>
                    <a:pt x="82" y="265"/>
                    <a:pt x="85" y="257"/>
                  </a:cubicBezTo>
                  <a:cubicBezTo>
                    <a:pt x="87" y="250"/>
                    <a:pt x="89" y="242"/>
                    <a:pt x="92" y="235"/>
                  </a:cubicBezTo>
                  <a:cubicBezTo>
                    <a:pt x="93" y="240"/>
                    <a:pt x="95" y="244"/>
                    <a:pt x="96" y="248"/>
                  </a:cubicBezTo>
                  <a:cubicBezTo>
                    <a:pt x="93" y="255"/>
                    <a:pt x="91" y="262"/>
                    <a:pt x="88" y="269"/>
                  </a:cubicBezTo>
                  <a:cubicBezTo>
                    <a:pt x="85" y="275"/>
                    <a:pt x="83" y="281"/>
                    <a:pt x="80" y="287"/>
                  </a:cubicBezTo>
                  <a:close/>
                  <a:moveTo>
                    <a:pt x="81" y="289"/>
                  </a:moveTo>
                  <a:cubicBezTo>
                    <a:pt x="84" y="283"/>
                    <a:pt x="86" y="276"/>
                    <a:pt x="89" y="269"/>
                  </a:cubicBezTo>
                  <a:cubicBezTo>
                    <a:pt x="92" y="263"/>
                    <a:pt x="95" y="257"/>
                    <a:pt x="97" y="251"/>
                  </a:cubicBezTo>
                  <a:cubicBezTo>
                    <a:pt x="98" y="256"/>
                    <a:pt x="99" y="261"/>
                    <a:pt x="100" y="266"/>
                  </a:cubicBezTo>
                  <a:cubicBezTo>
                    <a:pt x="97" y="274"/>
                    <a:pt x="93" y="281"/>
                    <a:pt x="89" y="288"/>
                  </a:cubicBezTo>
                  <a:cubicBezTo>
                    <a:pt x="88" y="292"/>
                    <a:pt x="86" y="296"/>
                    <a:pt x="84" y="300"/>
                  </a:cubicBezTo>
                  <a:cubicBezTo>
                    <a:pt x="84" y="302"/>
                    <a:pt x="83" y="303"/>
                    <a:pt x="82" y="304"/>
                  </a:cubicBezTo>
                  <a:cubicBezTo>
                    <a:pt x="83" y="299"/>
                    <a:pt x="82" y="294"/>
                    <a:pt x="81" y="289"/>
                  </a:cubicBezTo>
                  <a:cubicBezTo>
                    <a:pt x="81" y="289"/>
                    <a:pt x="81" y="289"/>
                    <a:pt x="81" y="289"/>
                  </a:cubicBezTo>
                  <a:close/>
                  <a:moveTo>
                    <a:pt x="81" y="311"/>
                  </a:moveTo>
                  <a:cubicBezTo>
                    <a:pt x="82" y="309"/>
                    <a:pt x="83" y="308"/>
                    <a:pt x="84" y="306"/>
                  </a:cubicBezTo>
                  <a:cubicBezTo>
                    <a:pt x="85" y="304"/>
                    <a:pt x="85" y="302"/>
                    <a:pt x="86" y="300"/>
                  </a:cubicBezTo>
                  <a:cubicBezTo>
                    <a:pt x="88" y="296"/>
                    <a:pt x="89" y="292"/>
                    <a:pt x="91" y="289"/>
                  </a:cubicBezTo>
                  <a:cubicBezTo>
                    <a:pt x="94" y="282"/>
                    <a:pt x="98" y="276"/>
                    <a:pt x="100" y="269"/>
                  </a:cubicBezTo>
                  <a:cubicBezTo>
                    <a:pt x="101" y="276"/>
                    <a:pt x="101" y="282"/>
                    <a:pt x="101" y="288"/>
                  </a:cubicBezTo>
                  <a:cubicBezTo>
                    <a:pt x="99" y="290"/>
                    <a:pt x="99" y="292"/>
                    <a:pt x="98" y="294"/>
                  </a:cubicBezTo>
                  <a:cubicBezTo>
                    <a:pt x="97" y="297"/>
                    <a:pt x="96" y="300"/>
                    <a:pt x="94" y="303"/>
                  </a:cubicBezTo>
                  <a:cubicBezTo>
                    <a:pt x="92" y="308"/>
                    <a:pt x="89" y="314"/>
                    <a:pt x="86" y="319"/>
                  </a:cubicBezTo>
                  <a:cubicBezTo>
                    <a:pt x="85" y="317"/>
                    <a:pt x="83" y="314"/>
                    <a:pt x="81" y="311"/>
                  </a:cubicBezTo>
                  <a:close/>
                  <a:moveTo>
                    <a:pt x="87" y="321"/>
                  </a:moveTo>
                  <a:cubicBezTo>
                    <a:pt x="87" y="321"/>
                    <a:pt x="87" y="321"/>
                    <a:pt x="87" y="321"/>
                  </a:cubicBezTo>
                  <a:cubicBezTo>
                    <a:pt x="90" y="315"/>
                    <a:pt x="93" y="310"/>
                    <a:pt x="95" y="305"/>
                  </a:cubicBezTo>
                  <a:cubicBezTo>
                    <a:pt x="96" y="302"/>
                    <a:pt x="97" y="299"/>
                    <a:pt x="99" y="297"/>
                  </a:cubicBezTo>
                  <a:cubicBezTo>
                    <a:pt x="99" y="295"/>
                    <a:pt x="100" y="293"/>
                    <a:pt x="101" y="292"/>
                  </a:cubicBezTo>
                  <a:cubicBezTo>
                    <a:pt x="100" y="296"/>
                    <a:pt x="100" y="300"/>
                    <a:pt x="99" y="304"/>
                  </a:cubicBezTo>
                  <a:cubicBezTo>
                    <a:pt x="97" y="313"/>
                    <a:pt x="95" y="321"/>
                    <a:pt x="92" y="329"/>
                  </a:cubicBezTo>
                  <a:cubicBezTo>
                    <a:pt x="90" y="326"/>
                    <a:pt x="89" y="324"/>
                    <a:pt x="87" y="321"/>
                  </a:cubicBezTo>
                  <a:close/>
                  <a:moveTo>
                    <a:pt x="112" y="367"/>
                  </a:moveTo>
                  <a:cubicBezTo>
                    <a:pt x="112" y="367"/>
                    <a:pt x="112" y="367"/>
                    <a:pt x="112" y="367"/>
                  </a:cubicBezTo>
                  <a:cubicBezTo>
                    <a:pt x="112" y="367"/>
                    <a:pt x="112" y="367"/>
                    <a:pt x="112" y="366"/>
                  </a:cubicBezTo>
                  <a:cubicBezTo>
                    <a:pt x="127" y="369"/>
                    <a:pt x="149" y="362"/>
                    <a:pt x="152" y="345"/>
                  </a:cubicBezTo>
                  <a:cubicBezTo>
                    <a:pt x="153" y="342"/>
                    <a:pt x="153" y="338"/>
                    <a:pt x="151" y="335"/>
                  </a:cubicBezTo>
                  <a:cubicBezTo>
                    <a:pt x="150" y="332"/>
                    <a:pt x="147" y="330"/>
                    <a:pt x="145" y="329"/>
                  </a:cubicBezTo>
                  <a:cubicBezTo>
                    <a:pt x="140" y="327"/>
                    <a:pt x="132" y="325"/>
                    <a:pt x="130" y="331"/>
                  </a:cubicBezTo>
                  <a:cubicBezTo>
                    <a:pt x="129" y="332"/>
                    <a:pt x="130" y="332"/>
                    <a:pt x="131" y="332"/>
                  </a:cubicBezTo>
                  <a:cubicBezTo>
                    <a:pt x="136" y="332"/>
                    <a:pt x="139" y="337"/>
                    <a:pt x="139" y="342"/>
                  </a:cubicBezTo>
                  <a:cubicBezTo>
                    <a:pt x="139" y="347"/>
                    <a:pt x="134" y="351"/>
                    <a:pt x="130" y="351"/>
                  </a:cubicBezTo>
                  <a:cubicBezTo>
                    <a:pt x="122" y="352"/>
                    <a:pt x="116" y="343"/>
                    <a:pt x="116" y="336"/>
                  </a:cubicBezTo>
                  <a:cubicBezTo>
                    <a:pt x="115" y="332"/>
                    <a:pt x="118" y="327"/>
                    <a:pt x="121" y="324"/>
                  </a:cubicBezTo>
                  <a:cubicBezTo>
                    <a:pt x="124" y="320"/>
                    <a:pt x="128" y="317"/>
                    <a:pt x="133" y="316"/>
                  </a:cubicBezTo>
                  <a:cubicBezTo>
                    <a:pt x="143" y="314"/>
                    <a:pt x="153" y="317"/>
                    <a:pt x="160" y="325"/>
                  </a:cubicBezTo>
                  <a:cubicBezTo>
                    <a:pt x="164" y="330"/>
                    <a:pt x="166" y="335"/>
                    <a:pt x="166" y="341"/>
                  </a:cubicBezTo>
                  <a:cubicBezTo>
                    <a:pt x="167" y="347"/>
                    <a:pt x="164" y="353"/>
                    <a:pt x="161" y="358"/>
                  </a:cubicBezTo>
                  <a:cubicBezTo>
                    <a:pt x="155" y="368"/>
                    <a:pt x="144" y="375"/>
                    <a:pt x="133" y="377"/>
                  </a:cubicBezTo>
                  <a:cubicBezTo>
                    <a:pt x="127" y="371"/>
                    <a:pt x="120" y="367"/>
                    <a:pt x="112" y="367"/>
                  </a:cubicBezTo>
                  <a:close/>
                  <a:moveTo>
                    <a:pt x="137" y="423"/>
                  </a:moveTo>
                  <a:cubicBezTo>
                    <a:pt x="139" y="424"/>
                    <a:pt x="141" y="424"/>
                    <a:pt x="144" y="425"/>
                  </a:cubicBezTo>
                  <a:cubicBezTo>
                    <a:pt x="148" y="425"/>
                    <a:pt x="151" y="425"/>
                    <a:pt x="155" y="424"/>
                  </a:cubicBezTo>
                  <a:cubicBezTo>
                    <a:pt x="162" y="423"/>
                    <a:pt x="168" y="418"/>
                    <a:pt x="172" y="412"/>
                  </a:cubicBezTo>
                  <a:cubicBezTo>
                    <a:pt x="176" y="407"/>
                    <a:pt x="177" y="401"/>
                    <a:pt x="176" y="395"/>
                  </a:cubicBezTo>
                  <a:cubicBezTo>
                    <a:pt x="174" y="390"/>
                    <a:pt x="170" y="386"/>
                    <a:pt x="165" y="386"/>
                  </a:cubicBezTo>
                  <a:cubicBezTo>
                    <a:pt x="164" y="386"/>
                    <a:pt x="164" y="387"/>
                    <a:pt x="164" y="387"/>
                  </a:cubicBezTo>
                  <a:cubicBezTo>
                    <a:pt x="164" y="388"/>
                    <a:pt x="164" y="388"/>
                    <a:pt x="164" y="388"/>
                  </a:cubicBezTo>
                  <a:cubicBezTo>
                    <a:pt x="168" y="391"/>
                    <a:pt x="168" y="396"/>
                    <a:pt x="165" y="399"/>
                  </a:cubicBezTo>
                  <a:cubicBezTo>
                    <a:pt x="162" y="403"/>
                    <a:pt x="156" y="403"/>
                    <a:pt x="152" y="402"/>
                  </a:cubicBezTo>
                  <a:cubicBezTo>
                    <a:pt x="147" y="400"/>
                    <a:pt x="145" y="395"/>
                    <a:pt x="146" y="390"/>
                  </a:cubicBezTo>
                  <a:cubicBezTo>
                    <a:pt x="147" y="385"/>
                    <a:pt x="151" y="380"/>
                    <a:pt x="155" y="378"/>
                  </a:cubicBezTo>
                  <a:cubicBezTo>
                    <a:pt x="164" y="373"/>
                    <a:pt x="176" y="377"/>
                    <a:pt x="182" y="385"/>
                  </a:cubicBezTo>
                  <a:cubicBezTo>
                    <a:pt x="189" y="394"/>
                    <a:pt x="190" y="408"/>
                    <a:pt x="185" y="418"/>
                  </a:cubicBezTo>
                  <a:cubicBezTo>
                    <a:pt x="181" y="425"/>
                    <a:pt x="173" y="431"/>
                    <a:pt x="166" y="434"/>
                  </a:cubicBezTo>
                  <a:cubicBezTo>
                    <a:pt x="162" y="436"/>
                    <a:pt x="158" y="437"/>
                    <a:pt x="154" y="438"/>
                  </a:cubicBezTo>
                  <a:cubicBezTo>
                    <a:pt x="150" y="439"/>
                    <a:pt x="146" y="439"/>
                    <a:pt x="142" y="439"/>
                  </a:cubicBezTo>
                  <a:cubicBezTo>
                    <a:pt x="140" y="434"/>
                    <a:pt x="139" y="428"/>
                    <a:pt x="137" y="423"/>
                  </a:cubicBezTo>
                  <a:close/>
                  <a:moveTo>
                    <a:pt x="13" y="457"/>
                  </a:moveTo>
                  <a:cubicBezTo>
                    <a:pt x="12" y="457"/>
                    <a:pt x="10" y="458"/>
                    <a:pt x="9" y="458"/>
                  </a:cubicBezTo>
                  <a:cubicBezTo>
                    <a:pt x="8" y="449"/>
                    <a:pt x="7" y="441"/>
                    <a:pt x="8" y="432"/>
                  </a:cubicBezTo>
                  <a:cubicBezTo>
                    <a:pt x="9" y="424"/>
                    <a:pt x="10" y="416"/>
                    <a:pt x="14" y="409"/>
                  </a:cubicBezTo>
                  <a:cubicBezTo>
                    <a:pt x="19" y="412"/>
                    <a:pt x="23" y="415"/>
                    <a:pt x="27" y="419"/>
                  </a:cubicBezTo>
                  <a:cubicBezTo>
                    <a:pt x="22" y="424"/>
                    <a:pt x="17" y="429"/>
                    <a:pt x="15" y="436"/>
                  </a:cubicBezTo>
                  <a:cubicBezTo>
                    <a:pt x="14" y="443"/>
                    <a:pt x="14" y="450"/>
                    <a:pt x="17" y="457"/>
                  </a:cubicBezTo>
                  <a:cubicBezTo>
                    <a:pt x="16" y="457"/>
                    <a:pt x="14" y="457"/>
                    <a:pt x="13" y="457"/>
                  </a:cubicBezTo>
                  <a:close/>
                  <a:moveTo>
                    <a:pt x="24" y="457"/>
                  </a:moveTo>
                  <a:cubicBezTo>
                    <a:pt x="22" y="457"/>
                    <a:pt x="20" y="457"/>
                    <a:pt x="18" y="457"/>
                  </a:cubicBezTo>
                  <a:cubicBezTo>
                    <a:pt x="18" y="457"/>
                    <a:pt x="18" y="457"/>
                    <a:pt x="18" y="457"/>
                  </a:cubicBezTo>
                  <a:cubicBezTo>
                    <a:pt x="16" y="450"/>
                    <a:pt x="16" y="444"/>
                    <a:pt x="17" y="437"/>
                  </a:cubicBezTo>
                  <a:cubicBezTo>
                    <a:pt x="18" y="430"/>
                    <a:pt x="23" y="425"/>
                    <a:pt x="28" y="420"/>
                  </a:cubicBezTo>
                  <a:cubicBezTo>
                    <a:pt x="32" y="423"/>
                    <a:pt x="35" y="427"/>
                    <a:pt x="38" y="431"/>
                  </a:cubicBezTo>
                  <a:cubicBezTo>
                    <a:pt x="34" y="433"/>
                    <a:pt x="30" y="438"/>
                    <a:pt x="27" y="442"/>
                  </a:cubicBezTo>
                  <a:cubicBezTo>
                    <a:pt x="25" y="446"/>
                    <a:pt x="23" y="452"/>
                    <a:pt x="24" y="457"/>
                  </a:cubicBezTo>
                  <a:close/>
                  <a:moveTo>
                    <a:pt x="26" y="457"/>
                  </a:moveTo>
                  <a:cubicBezTo>
                    <a:pt x="23" y="447"/>
                    <a:pt x="31" y="437"/>
                    <a:pt x="39" y="433"/>
                  </a:cubicBezTo>
                  <a:cubicBezTo>
                    <a:pt x="41" y="435"/>
                    <a:pt x="43" y="437"/>
                    <a:pt x="44" y="440"/>
                  </a:cubicBezTo>
                  <a:cubicBezTo>
                    <a:pt x="37" y="442"/>
                    <a:pt x="33" y="451"/>
                    <a:pt x="33" y="458"/>
                  </a:cubicBezTo>
                  <a:cubicBezTo>
                    <a:pt x="31" y="457"/>
                    <a:pt x="28" y="457"/>
                    <a:pt x="26" y="457"/>
                  </a:cubicBezTo>
                  <a:close/>
                  <a:moveTo>
                    <a:pt x="40" y="459"/>
                  </a:moveTo>
                  <a:cubicBezTo>
                    <a:pt x="38" y="458"/>
                    <a:pt x="36" y="458"/>
                    <a:pt x="35" y="458"/>
                  </a:cubicBezTo>
                  <a:cubicBezTo>
                    <a:pt x="35" y="451"/>
                    <a:pt x="38" y="443"/>
                    <a:pt x="45" y="441"/>
                  </a:cubicBezTo>
                  <a:cubicBezTo>
                    <a:pt x="47" y="443"/>
                    <a:pt x="48" y="446"/>
                    <a:pt x="49" y="448"/>
                  </a:cubicBezTo>
                  <a:cubicBezTo>
                    <a:pt x="44" y="449"/>
                    <a:pt x="41" y="453"/>
                    <a:pt x="40" y="459"/>
                  </a:cubicBezTo>
                  <a:cubicBezTo>
                    <a:pt x="40" y="459"/>
                    <a:pt x="40" y="459"/>
                    <a:pt x="40" y="459"/>
                  </a:cubicBezTo>
                  <a:close/>
                  <a:moveTo>
                    <a:pt x="42" y="459"/>
                  </a:moveTo>
                  <a:cubicBezTo>
                    <a:pt x="42" y="459"/>
                    <a:pt x="42" y="459"/>
                    <a:pt x="42" y="459"/>
                  </a:cubicBezTo>
                  <a:cubicBezTo>
                    <a:pt x="42" y="454"/>
                    <a:pt x="45" y="450"/>
                    <a:pt x="50" y="449"/>
                  </a:cubicBezTo>
                  <a:cubicBezTo>
                    <a:pt x="53" y="454"/>
                    <a:pt x="56" y="460"/>
                    <a:pt x="58" y="465"/>
                  </a:cubicBezTo>
                  <a:cubicBezTo>
                    <a:pt x="53" y="463"/>
                    <a:pt x="47" y="461"/>
                    <a:pt x="42" y="459"/>
                  </a:cubicBezTo>
                  <a:close/>
                  <a:moveTo>
                    <a:pt x="19" y="479"/>
                  </a:moveTo>
                  <a:cubicBezTo>
                    <a:pt x="18" y="479"/>
                    <a:pt x="17" y="479"/>
                    <a:pt x="16" y="479"/>
                  </a:cubicBezTo>
                  <a:cubicBezTo>
                    <a:pt x="14" y="479"/>
                    <a:pt x="12" y="479"/>
                    <a:pt x="10" y="479"/>
                  </a:cubicBezTo>
                  <a:cubicBezTo>
                    <a:pt x="9" y="476"/>
                    <a:pt x="8" y="472"/>
                    <a:pt x="8" y="468"/>
                  </a:cubicBezTo>
                  <a:cubicBezTo>
                    <a:pt x="11" y="467"/>
                    <a:pt x="14" y="467"/>
                    <a:pt x="17" y="467"/>
                  </a:cubicBezTo>
                  <a:cubicBezTo>
                    <a:pt x="18" y="466"/>
                    <a:pt x="19" y="466"/>
                    <a:pt x="20" y="466"/>
                  </a:cubicBezTo>
                  <a:cubicBezTo>
                    <a:pt x="19" y="471"/>
                    <a:pt x="19" y="475"/>
                    <a:pt x="19" y="479"/>
                  </a:cubicBezTo>
                  <a:close/>
                  <a:moveTo>
                    <a:pt x="21" y="479"/>
                  </a:moveTo>
                  <a:cubicBezTo>
                    <a:pt x="21" y="475"/>
                    <a:pt x="21" y="471"/>
                    <a:pt x="21" y="466"/>
                  </a:cubicBezTo>
                  <a:cubicBezTo>
                    <a:pt x="25" y="466"/>
                    <a:pt x="29" y="467"/>
                    <a:pt x="33" y="468"/>
                  </a:cubicBezTo>
                  <a:cubicBezTo>
                    <a:pt x="32" y="472"/>
                    <a:pt x="32" y="476"/>
                    <a:pt x="30" y="480"/>
                  </a:cubicBezTo>
                  <a:cubicBezTo>
                    <a:pt x="27" y="480"/>
                    <a:pt x="24" y="479"/>
                    <a:pt x="21" y="479"/>
                  </a:cubicBezTo>
                  <a:close/>
                  <a:moveTo>
                    <a:pt x="32" y="481"/>
                  </a:moveTo>
                  <a:cubicBezTo>
                    <a:pt x="33" y="477"/>
                    <a:pt x="33" y="472"/>
                    <a:pt x="35" y="468"/>
                  </a:cubicBezTo>
                  <a:cubicBezTo>
                    <a:pt x="37" y="469"/>
                    <a:pt x="40" y="469"/>
                    <a:pt x="42" y="470"/>
                  </a:cubicBezTo>
                  <a:cubicBezTo>
                    <a:pt x="44" y="470"/>
                    <a:pt x="45" y="471"/>
                    <a:pt x="46" y="471"/>
                  </a:cubicBezTo>
                  <a:cubicBezTo>
                    <a:pt x="44" y="475"/>
                    <a:pt x="42" y="479"/>
                    <a:pt x="41" y="484"/>
                  </a:cubicBezTo>
                  <a:cubicBezTo>
                    <a:pt x="38" y="483"/>
                    <a:pt x="35" y="481"/>
                    <a:pt x="32" y="481"/>
                  </a:cubicBezTo>
                  <a:close/>
                  <a:moveTo>
                    <a:pt x="47" y="487"/>
                  </a:moveTo>
                  <a:cubicBezTo>
                    <a:pt x="46" y="486"/>
                    <a:pt x="44" y="485"/>
                    <a:pt x="42" y="484"/>
                  </a:cubicBezTo>
                  <a:cubicBezTo>
                    <a:pt x="44" y="480"/>
                    <a:pt x="46" y="476"/>
                    <a:pt x="47" y="472"/>
                  </a:cubicBezTo>
                  <a:cubicBezTo>
                    <a:pt x="51" y="473"/>
                    <a:pt x="55" y="475"/>
                    <a:pt x="58" y="477"/>
                  </a:cubicBezTo>
                  <a:cubicBezTo>
                    <a:pt x="55" y="481"/>
                    <a:pt x="55" y="486"/>
                    <a:pt x="52" y="489"/>
                  </a:cubicBezTo>
                  <a:cubicBezTo>
                    <a:pt x="50" y="488"/>
                    <a:pt x="49" y="487"/>
                    <a:pt x="47" y="487"/>
                  </a:cubicBezTo>
                  <a:close/>
                  <a:moveTo>
                    <a:pt x="53" y="490"/>
                  </a:moveTo>
                  <a:cubicBezTo>
                    <a:pt x="56" y="486"/>
                    <a:pt x="57" y="482"/>
                    <a:pt x="59" y="478"/>
                  </a:cubicBezTo>
                  <a:cubicBezTo>
                    <a:pt x="61" y="479"/>
                    <a:pt x="62" y="481"/>
                    <a:pt x="64" y="482"/>
                  </a:cubicBezTo>
                  <a:cubicBezTo>
                    <a:pt x="64" y="485"/>
                    <a:pt x="65" y="487"/>
                    <a:pt x="65" y="489"/>
                  </a:cubicBezTo>
                  <a:cubicBezTo>
                    <a:pt x="63" y="491"/>
                    <a:pt x="62" y="494"/>
                    <a:pt x="60" y="495"/>
                  </a:cubicBezTo>
                  <a:cubicBezTo>
                    <a:pt x="58" y="493"/>
                    <a:pt x="55" y="491"/>
                    <a:pt x="53" y="490"/>
                  </a:cubicBezTo>
                  <a:close/>
                  <a:moveTo>
                    <a:pt x="61" y="496"/>
                  </a:moveTo>
                  <a:cubicBezTo>
                    <a:pt x="61" y="496"/>
                    <a:pt x="61" y="496"/>
                    <a:pt x="61" y="496"/>
                  </a:cubicBezTo>
                  <a:cubicBezTo>
                    <a:pt x="63" y="495"/>
                    <a:pt x="64" y="493"/>
                    <a:pt x="66" y="491"/>
                  </a:cubicBezTo>
                  <a:cubicBezTo>
                    <a:pt x="67" y="496"/>
                    <a:pt x="68" y="501"/>
                    <a:pt x="68" y="506"/>
                  </a:cubicBezTo>
                  <a:cubicBezTo>
                    <a:pt x="66" y="502"/>
                    <a:pt x="64" y="499"/>
                    <a:pt x="61" y="496"/>
                  </a:cubicBezTo>
                  <a:close/>
                  <a:moveTo>
                    <a:pt x="55" y="593"/>
                  </a:moveTo>
                  <a:cubicBezTo>
                    <a:pt x="54" y="595"/>
                    <a:pt x="53" y="598"/>
                    <a:pt x="52" y="601"/>
                  </a:cubicBezTo>
                  <a:cubicBezTo>
                    <a:pt x="49" y="599"/>
                    <a:pt x="45" y="599"/>
                    <a:pt x="41" y="600"/>
                  </a:cubicBezTo>
                  <a:cubicBezTo>
                    <a:pt x="42" y="597"/>
                    <a:pt x="44" y="594"/>
                    <a:pt x="46" y="592"/>
                  </a:cubicBezTo>
                  <a:cubicBezTo>
                    <a:pt x="49" y="589"/>
                    <a:pt x="53" y="588"/>
                    <a:pt x="56" y="589"/>
                  </a:cubicBezTo>
                  <a:cubicBezTo>
                    <a:pt x="56" y="590"/>
                    <a:pt x="55" y="592"/>
                    <a:pt x="55" y="593"/>
                  </a:cubicBezTo>
                  <a:close/>
                  <a:moveTo>
                    <a:pt x="6" y="582"/>
                  </a:moveTo>
                  <a:cubicBezTo>
                    <a:pt x="6" y="582"/>
                    <a:pt x="6" y="582"/>
                    <a:pt x="6" y="582"/>
                  </a:cubicBezTo>
                  <a:cubicBezTo>
                    <a:pt x="8" y="578"/>
                    <a:pt x="12" y="575"/>
                    <a:pt x="17" y="575"/>
                  </a:cubicBezTo>
                  <a:cubicBezTo>
                    <a:pt x="22" y="575"/>
                    <a:pt x="26" y="577"/>
                    <a:pt x="30" y="580"/>
                  </a:cubicBezTo>
                  <a:cubicBezTo>
                    <a:pt x="28" y="581"/>
                    <a:pt x="27" y="583"/>
                    <a:pt x="25" y="586"/>
                  </a:cubicBezTo>
                  <a:cubicBezTo>
                    <a:pt x="20" y="583"/>
                    <a:pt x="15" y="582"/>
                    <a:pt x="10" y="586"/>
                  </a:cubicBezTo>
                  <a:cubicBezTo>
                    <a:pt x="8" y="585"/>
                    <a:pt x="7" y="583"/>
                    <a:pt x="6" y="582"/>
                  </a:cubicBezTo>
                  <a:close/>
                  <a:moveTo>
                    <a:pt x="14" y="589"/>
                  </a:moveTo>
                  <a:cubicBezTo>
                    <a:pt x="13" y="588"/>
                    <a:pt x="12" y="587"/>
                    <a:pt x="11" y="587"/>
                  </a:cubicBezTo>
                  <a:cubicBezTo>
                    <a:pt x="15" y="583"/>
                    <a:pt x="20" y="584"/>
                    <a:pt x="25" y="587"/>
                  </a:cubicBezTo>
                  <a:cubicBezTo>
                    <a:pt x="23" y="589"/>
                    <a:pt x="21" y="592"/>
                    <a:pt x="20" y="595"/>
                  </a:cubicBezTo>
                  <a:cubicBezTo>
                    <a:pt x="18" y="593"/>
                    <a:pt x="16" y="591"/>
                    <a:pt x="14" y="589"/>
                  </a:cubicBezTo>
                  <a:close/>
                  <a:moveTo>
                    <a:pt x="62" y="578"/>
                  </a:moveTo>
                  <a:cubicBezTo>
                    <a:pt x="46" y="574"/>
                    <a:pt x="29" y="589"/>
                    <a:pt x="29" y="606"/>
                  </a:cubicBezTo>
                  <a:cubicBezTo>
                    <a:pt x="27" y="603"/>
                    <a:pt x="24" y="600"/>
                    <a:pt x="22" y="597"/>
                  </a:cubicBezTo>
                  <a:cubicBezTo>
                    <a:pt x="22" y="597"/>
                    <a:pt x="22" y="597"/>
                    <a:pt x="22" y="597"/>
                  </a:cubicBezTo>
                  <a:cubicBezTo>
                    <a:pt x="25" y="588"/>
                    <a:pt x="31" y="579"/>
                    <a:pt x="40" y="574"/>
                  </a:cubicBezTo>
                  <a:cubicBezTo>
                    <a:pt x="40" y="574"/>
                    <a:pt x="40" y="574"/>
                    <a:pt x="40" y="574"/>
                  </a:cubicBezTo>
                  <a:cubicBezTo>
                    <a:pt x="42" y="572"/>
                    <a:pt x="45" y="571"/>
                    <a:pt x="48" y="570"/>
                  </a:cubicBezTo>
                  <a:cubicBezTo>
                    <a:pt x="48" y="570"/>
                    <a:pt x="48" y="570"/>
                    <a:pt x="49" y="569"/>
                  </a:cubicBezTo>
                  <a:cubicBezTo>
                    <a:pt x="49" y="569"/>
                    <a:pt x="49" y="569"/>
                    <a:pt x="49" y="569"/>
                  </a:cubicBezTo>
                  <a:cubicBezTo>
                    <a:pt x="54" y="568"/>
                    <a:pt x="59" y="567"/>
                    <a:pt x="65" y="569"/>
                  </a:cubicBezTo>
                  <a:cubicBezTo>
                    <a:pt x="64" y="572"/>
                    <a:pt x="63" y="575"/>
                    <a:pt x="62" y="578"/>
                  </a:cubicBezTo>
                  <a:close/>
                  <a:moveTo>
                    <a:pt x="159" y="593"/>
                  </a:moveTo>
                  <a:cubicBezTo>
                    <a:pt x="157" y="597"/>
                    <a:pt x="155" y="601"/>
                    <a:pt x="153" y="605"/>
                  </a:cubicBezTo>
                  <a:cubicBezTo>
                    <a:pt x="149" y="603"/>
                    <a:pt x="145" y="600"/>
                    <a:pt x="142" y="599"/>
                  </a:cubicBezTo>
                  <a:cubicBezTo>
                    <a:pt x="140" y="598"/>
                    <a:pt x="138" y="597"/>
                    <a:pt x="137" y="597"/>
                  </a:cubicBezTo>
                  <a:cubicBezTo>
                    <a:pt x="138" y="593"/>
                    <a:pt x="140" y="589"/>
                    <a:pt x="141" y="585"/>
                  </a:cubicBezTo>
                  <a:cubicBezTo>
                    <a:pt x="147" y="587"/>
                    <a:pt x="153" y="590"/>
                    <a:pt x="159" y="593"/>
                  </a:cubicBezTo>
                  <a:close/>
                  <a:moveTo>
                    <a:pt x="135" y="583"/>
                  </a:moveTo>
                  <a:cubicBezTo>
                    <a:pt x="136" y="583"/>
                    <a:pt x="138" y="584"/>
                    <a:pt x="139" y="584"/>
                  </a:cubicBezTo>
                  <a:cubicBezTo>
                    <a:pt x="138" y="588"/>
                    <a:pt x="137" y="592"/>
                    <a:pt x="135" y="596"/>
                  </a:cubicBezTo>
                  <a:cubicBezTo>
                    <a:pt x="132" y="595"/>
                    <a:pt x="128" y="594"/>
                    <a:pt x="124" y="593"/>
                  </a:cubicBezTo>
                  <a:cubicBezTo>
                    <a:pt x="123" y="593"/>
                    <a:pt x="121" y="593"/>
                    <a:pt x="119" y="593"/>
                  </a:cubicBezTo>
                  <a:cubicBezTo>
                    <a:pt x="120" y="588"/>
                    <a:pt x="120" y="584"/>
                    <a:pt x="121" y="580"/>
                  </a:cubicBezTo>
                  <a:cubicBezTo>
                    <a:pt x="126" y="580"/>
                    <a:pt x="130" y="582"/>
                    <a:pt x="135" y="583"/>
                  </a:cubicBezTo>
                  <a:close/>
                  <a:moveTo>
                    <a:pt x="119" y="579"/>
                  </a:moveTo>
                  <a:cubicBezTo>
                    <a:pt x="118" y="584"/>
                    <a:pt x="119" y="588"/>
                    <a:pt x="118" y="592"/>
                  </a:cubicBezTo>
                  <a:cubicBezTo>
                    <a:pt x="114" y="592"/>
                    <a:pt x="110" y="592"/>
                    <a:pt x="107" y="593"/>
                  </a:cubicBezTo>
                  <a:cubicBezTo>
                    <a:pt x="106" y="589"/>
                    <a:pt x="106" y="586"/>
                    <a:pt x="106" y="583"/>
                  </a:cubicBezTo>
                  <a:cubicBezTo>
                    <a:pt x="105" y="582"/>
                    <a:pt x="105" y="581"/>
                    <a:pt x="105" y="580"/>
                  </a:cubicBezTo>
                  <a:cubicBezTo>
                    <a:pt x="110" y="579"/>
                    <a:pt x="115" y="579"/>
                    <a:pt x="119" y="579"/>
                  </a:cubicBezTo>
                  <a:close/>
                  <a:moveTo>
                    <a:pt x="167" y="571"/>
                  </a:moveTo>
                  <a:cubicBezTo>
                    <a:pt x="169" y="569"/>
                    <a:pt x="173" y="566"/>
                    <a:pt x="178" y="567"/>
                  </a:cubicBezTo>
                  <a:cubicBezTo>
                    <a:pt x="183" y="568"/>
                    <a:pt x="184" y="575"/>
                    <a:pt x="184" y="580"/>
                  </a:cubicBezTo>
                  <a:cubicBezTo>
                    <a:pt x="183" y="582"/>
                    <a:pt x="182" y="585"/>
                    <a:pt x="181" y="587"/>
                  </a:cubicBezTo>
                  <a:cubicBezTo>
                    <a:pt x="180" y="589"/>
                    <a:pt x="179" y="592"/>
                    <a:pt x="177" y="593"/>
                  </a:cubicBezTo>
                  <a:cubicBezTo>
                    <a:pt x="173" y="590"/>
                    <a:pt x="168" y="586"/>
                    <a:pt x="163" y="584"/>
                  </a:cubicBezTo>
                  <a:cubicBezTo>
                    <a:pt x="162" y="583"/>
                    <a:pt x="160" y="582"/>
                    <a:pt x="159" y="581"/>
                  </a:cubicBezTo>
                  <a:cubicBezTo>
                    <a:pt x="161" y="578"/>
                    <a:pt x="163" y="574"/>
                    <a:pt x="167" y="571"/>
                  </a:cubicBezTo>
                  <a:close/>
                  <a:moveTo>
                    <a:pt x="143" y="559"/>
                  </a:moveTo>
                  <a:cubicBezTo>
                    <a:pt x="145" y="556"/>
                    <a:pt x="149" y="551"/>
                    <a:pt x="153" y="551"/>
                  </a:cubicBezTo>
                  <a:cubicBezTo>
                    <a:pt x="159" y="552"/>
                    <a:pt x="160" y="560"/>
                    <a:pt x="160" y="564"/>
                  </a:cubicBezTo>
                  <a:cubicBezTo>
                    <a:pt x="160" y="567"/>
                    <a:pt x="159" y="570"/>
                    <a:pt x="159" y="572"/>
                  </a:cubicBezTo>
                  <a:cubicBezTo>
                    <a:pt x="158" y="575"/>
                    <a:pt x="157" y="577"/>
                    <a:pt x="157" y="580"/>
                  </a:cubicBezTo>
                  <a:cubicBezTo>
                    <a:pt x="150" y="577"/>
                    <a:pt x="143" y="575"/>
                    <a:pt x="136" y="573"/>
                  </a:cubicBezTo>
                  <a:cubicBezTo>
                    <a:pt x="137" y="568"/>
                    <a:pt x="139" y="563"/>
                    <a:pt x="143" y="559"/>
                  </a:cubicBezTo>
                  <a:close/>
                  <a:moveTo>
                    <a:pt x="126" y="551"/>
                  </a:moveTo>
                  <a:cubicBezTo>
                    <a:pt x="129" y="552"/>
                    <a:pt x="131" y="555"/>
                    <a:pt x="132" y="558"/>
                  </a:cubicBezTo>
                  <a:cubicBezTo>
                    <a:pt x="134" y="563"/>
                    <a:pt x="133" y="568"/>
                    <a:pt x="133" y="572"/>
                  </a:cubicBezTo>
                  <a:cubicBezTo>
                    <a:pt x="133" y="572"/>
                    <a:pt x="133" y="572"/>
                    <a:pt x="133" y="572"/>
                  </a:cubicBezTo>
                  <a:cubicBezTo>
                    <a:pt x="126" y="571"/>
                    <a:pt x="120" y="570"/>
                    <a:pt x="113" y="570"/>
                  </a:cubicBezTo>
                  <a:cubicBezTo>
                    <a:pt x="115" y="564"/>
                    <a:pt x="117" y="545"/>
                    <a:pt x="126" y="551"/>
                  </a:cubicBezTo>
                  <a:close/>
                  <a:moveTo>
                    <a:pt x="111" y="570"/>
                  </a:moveTo>
                  <a:cubicBezTo>
                    <a:pt x="109" y="570"/>
                    <a:pt x="107" y="570"/>
                    <a:pt x="105" y="571"/>
                  </a:cubicBezTo>
                  <a:cubicBezTo>
                    <a:pt x="105" y="566"/>
                    <a:pt x="106" y="561"/>
                    <a:pt x="106" y="556"/>
                  </a:cubicBezTo>
                  <a:cubicBezTo>
                    <a:pt x="110" y="560"/>
                    <a:pt x="111" y="565"/>
                    <a:pt x="111" y="570"/>
                  </a:cubicBezTo>
                  <a:close/>
                  <a:moveTo>
                    <a:pt x="47" y="321"/>
                  </a:moveTo>
                  <a:cubicBezTo>
                    <a:pt x="37" y="321"/>
                    <a:pt x="28" y="316"/>
                    <a:pt x="25" y="306"/>
                  </a:cubicBezTo>
                  <a:cubicBezTo>
                    <a:pt x="22" y="299"/>
                    <a:pt x="24" y="290"/>
                    <a:pt x="30" y="284"/>
                  </a:cubicBezTo>
                  <a:cubicBezTo>
                    <a:pt x="36" y="278"/>
                    <a:pt x="47" y="276"/>
                    <a:pt x="55" y="279"/>
                  </a:cubicBezTo>
                  <a:cubicBezTo>
                    <a:pt x="58" y="281"/>
                    <a:pt x="61" y="283"/>
                    <a:pt x="63" y="285"/>
                  </a:cubicBezTo>
                  <a:cubicBezTo>
                    <a:pt x="63" y="285"/>
                    <a:pt x="63" y="285"/>
                    <a:pt x="63" y="285"/>
                  </a:cubicBezTo>
                  <a:cubicBezTo>
                    <a:pt x="63" y="285"/>
                    <a:pt x="63" y="286"/>
                    <a:pt x="63" y="286"/>
                  </a:cubicBezTo>
                  <a:cubicBezTo>
                    <a:pt x="67" y="291"/>
                    <a:pt x="69" y="298"/>
                    <a:pt x="68" y="304"/>
                  </a:cubicBezTo>
                  <a:cubicBezTo>
                    <a:pt x="68" y="306"/>
                    <a:pt x="67" y="309"/>
                    <a:pt x="66" y="311"/>
                  </a:cubicBezTo>
                  <a:cubicBezTo>
                    <a:pt x="66" y="311"/>
                    <a:pt x="66" y="311"/>
                    <a:pt x="66" y="311"/>
                  </a:cubicBezTo>
                  <a:cubicBezTo>
                    <a:pt x="62" y="317"/>
                    <a:pt x="54" y="321"/>
                    <a:pt x="47" y="321"/>
                  </a:cubicBezTo>
                  <a:close/>
                  <a:moveTo>
                    <a:pt x="71" y="351"/>
                  </a:moveTo>
                  <a:cubicBezTo>
                    <a:pt x="66" y="341"/>
                    <a:pt x="61" y="331"/>
                    <a:pt x="53" y="322"/>
                  </a:cubicBezTo>
                  <a:cubicBezTo>
                    <a:pt x="59" y="321"/>
                    <a:pt x="64" y="318"/>
                    <a:pt x="67" y="313"/>
                  </a:cubicBezTo>
                  <a:cubicBezTo>
                    <a:pt x="73" y="324"/>
                    <a:pt x="80" y="334"/>
                    <a:pt x="86" y="344"/>
                  </a:cubicBezTo>
                  <a:cubicBezTo>
                    <a:pt x="92" y="356"/>
                    <a:pt x="98" y="366"/>
                    <a:pt x="103" y="378"/>
                  </a:cubicBezTo>
                  <a:cubicBezTo>
                    <a:pt x="102" y="378"/>
                    <a:pt x="102" y="378"/>
                    <a:pt x="101" y="378"/>
                  </a:cubicBezTo>
                  <a:cubicBezTo>
                    <a:pt x="99" y="379"/>
                    <a:pt x="97" y="379"/>
                    <a:pt x="95" y="380"/>
                  </a:cubicBezTo>
                  <a:cubicBezTo>
                    <a:pt x="95" y="380"/>
                    <a:pt x="94" y="381"/>
                    <a:pt x="94" y="381"/>
                  </a:cubicBezTo>
                  <a:cubicBezTo>
                    <a:pt x="94" y="381"/>
                    <a:pt x="94" y="381"/>
                    <a:pt x="93" y="381"/>
                  </a:cubicBezTo>
                  <a:cubicBezTo>
                    <a:pt x="92" y="382"/>
                    <a:pt x="90" y="383"/>
                    <a:pt x="89" y="385"/>
                  </a:cubicBezTo>
                  <a:cubicBezTo>
                    <a:pt x="83" y="374"/>
                    <a:pt x="77" y="363"/>
                    <a:pt x="71" y="351"/>
                  </a:cubicBezTo>
                  <a:close/>
                  <a:moveTo>
                    <a:pt x="100" y="422"/>
                  </a:moveTo>
                  <a:cubicBezTo>
                    <a:pt x="94" y="421"/>
                    <a:pt x="90" y="418"/>
                    <a:pt x="87" y="413"/>
                  </a:cubicBezTo>
                  <a:cubicBezTo>
                    <a:pt x="83" y="408"/>
                    <a:pt x="83" y="400"/>
                    <a:pt x="85" y="394"/>
                  </a:cubicBezTo>
                  <a:cubicBezTo>
                    <a:pt x="88" y="387"/>
                    <a:pt x="93" y="382"/>
                    <a:pt x="100" y="380"/>
                  </a:cubicBezTo>
                  <a:cubicBezTo>
                    <a:pt x="114" y="377"/>
                    <a:pt x="130" y="389"/>
                    <a:pt x="129" y="405"/>
                  </a:cubicBezTo>
                  <a:cubicBezTo>
                    <a:pt x="128" y="419"/>
                    <a:pt x="112" y="426"/>
                    <a:pt x="100" y="422"/>
                  </a:cubicBezTo>
                  <a:close/>
                  <a:moveTo>
                    <a:pt x="140" y="528"/>
                  </a:moveTo>
                  <a:cubicBezTo>
                    <a:pt x="140" y="534"/>
                    <a:pt x="140" y="539"/>
                    <a:pt x="140" y="544"/>
                  </a:cubicBezTo>
                  <a:cubicBezTo>
                    <a:pt x="137" y="540"/>
                    <a:pt x="132" y="538"/>
                    <a:pt x="127" y="537"/>
                  </a:cubicBezTo>
                  <a:cubicBezTo>
                    <a:pt x="125" y="537"/>
                    <a:pt x="123" y="538"/>
                    <a:pt x="121" y="538"/>
                  </a:cubicBezTo>
                  <a:cubicBezTo>
                    <a:pt x="121" y="538"/>
                    <a:pt x="121" y="537"/>
                    <a:pt x="121" y="536"/>
                  </a:cubicBezTo>
                  <a:cubicBezTo>
                    <a:pt x="121" y="534"/>
                    <a:pt x="121" y="532"/>
                    <a:pt x="121" y="530"/>
                  </a:cubicBezTo>
                  <a:cubicBezTo>
                    <a:pt x="121" y="525"/>
                    <a:pt x="121" y="520"/>
                    <a:pt x="120" y="515"/>
                  </a:cubicBezTo>
                  <a:cubicBezTo>
                    <a:pt x="119" y="505"/>
                    <a:pt x="118" y="494"/>
                    <a:pt x="116" y="484"/>
                  </a:cubicBezTo>
                  <a:cubicBezTo>
                    <a:pt x="115" y="474"/>
                    <a:pt x="112" y="464"/>
                    <a:pt x="110" y="454"/>
                  </a:cubicBezTo>
                  <a:cubicBezTo>
                    <a:pt x="109" y="449"/>
                    <a:pt x="107" y="444"/>
                    <a:pt x="106" y="438"/>
                  </a:cubicBezTo>
                  <a:cubicBezTo>
                    <a:pt x="105" y="436"/>
                    <a:pt x="105" y="433"/>
                    <a:pt x="105" y="431"/>
                  </a:cubicBezTo>
                  <a:cubicBezTo>
                    <a:pt x="104" y="429"/>
                    <a:pt x="103" y="427"/>
                    <a:pt x="103" y="425"/>
                  </a:cubicBezTo>
                  <a:cubicBezTo>
                    <a:pt x="109" y="425"/>
                    <a:pt x="117" y="424"/>
                    <a:pt x="122" y="421"/>
                  </a:cubicBezTo>
                  <a:cubicBezTo>
                    <a:pt x="122" y="422"/>
                    <a:pt x="123" y="424"/>
                    <a:pt x="124" y="426"/>
                  </a:cubicBezTo>
                  <a:cubicBezTo>
                    <a:pt x="124" y="428"/>
                    <a:pt x="125" y="431"/>
                    <a:pt x="126" y="433"/>
                  </a:cubicBezTo>
                  <a:cubicBezTo>
                    <a:pt x="127" y="438"/>
                    <a:pt x="129" y="443"/>
                    <a:pt x="130" y="449"/>
                  </a:cubicBezTo>
                  <a:cubicBezTo>
                    <a:pt x="133" y="459"/>
                    <a:pt x="135" y="470"/>
                    <a:pt x="137" y="480"/>
                  </a:cubicBezTo>
                  <a:cubicBezTo>
                    <a:pt x="138" y="491"/>
                    <a:pt x="140" y="502"/>
                    <a:pt x="140" y="512"/>
                  </a:cubicBezTo>
                  <a:cubicBezTo>
                    <a:pt x="140" y="518"/>
                    <a:pt x="140" y="523"/>
                    <a:pt x="140" y="528"/>
                  </a:cubicBezTo>
                  <a:close/>
                  <a:moveTo>
                    <a:pt x="152" y="499"/>
                  </a:moveTo>
                  <a:cubicBezTo>
                    <a:pt x="151" y="495"/>
                    <a:pt x="151" y="491"/>
                    <a:pt x="150" y="487"/>
                  </a:cubicBezTo>
                  <a:cubicBezTo>
                    <a:pt x="156" y="489"/>
                    <a:pt x="162" y="489"/>
                    <a:pt x="168" y="487"/>
                  </a:cubicBezTo>
                  <a:cubicBezTo>
                    <a:pt x="173" y="485"/>
                    <a:pt x="177" y="481"/>
                    <a:pt x="180" y="476"/>
                  </a:cubicBezTo>
                  <a:cubicBezTo>
                    <a:pt x="183" y="471"/>
                    <a:pt x="183" y="465"/>
                    <a:pt x="180" y="460"/>
                  </a:cubicBezTo>
                  <a:cubicBezTo>
                    <a:pt x="178" y="455"/>
                    <a:pt x="173" y="453"/>
                    <a:pt x="168" y="454"/>
                  </a:cubicBezTo>
                  <a:cubicBezTo>
                    <a:pt x="167" y="454"/>
                    <a:pt x="167" y="454"/>
                    <a:pt x="167" y="455"/>
                  </a:cubicBezTo>
                  <a:cubicBezTo>
                    <a:pt x="167" y="455"/>
                    <a:pt x="167" y="455"/>
                    <a:pt x="167" y="455"/>
                  </a:cubicBezTo>
                  <a:cubicBezTo>
                    <a:pt x="173" y="458"/>
                    <a:pt x="174" y="465"/>
                    <a:pt x="171" y="469"/>
                  </a:cubicBezTo>
                  <a:cubicBezTo>
                    <a:pt x="169" y="473"/>
                    <a:pt x="164" y="474"/>
                    <a:pt x="160" y="473"/>
                  </a:cubicBezTo>
                  <a:cubicBezTo>
                    <a:pt x="149" y="469"/>
                    <a:pt x="151" y="453"/>
                    <a:pt x="158" y="447"/>
                  </a:cubicBezTo>
                  <a:cubicBezTo>
                    <a:pt x="162" y="444"/>
                    <a:pt x="168" y="444"/>
                    <a:pt x="173" y="445"/>
                  </a:cubicBezTo>
                  <a:cubicBezTo>
                    <a:pt x="178" y="445"/>
                    <a:pt x="182" y="449"/>
                    <a:pt x="185" y="453"/>
                  </a:cubicBezTo>
                  <a:cubicBezTo>
                    <a:pt x="192" y="461"/>
                    <a:pt x="193" y="473"/>
                    <a:pt x="188" y="482"/>
                  </a:cubicBezTo>
                  <a:cubicBezTo>
                    <a:pt x="185" y="489"/>
                    <a:pt x="179" y="494"/>
                    <a:pt x="173" y="497"/>
                  </a:cubicBezTo>
                  <a:cubicBezTo>
                    <a:pt x="167" y="500"/>
                    <a:pt x="158" y="501"/>
                    <a:pt x="152" y="499"/>
                  </a:cubicBezTo>
                  <a:cubicBezTo>
                    <a:pt x="152" y="499"/>
                    <a:pt x="152" y="499"/>
                    <a:pt x="152" y="499"/>
                  </a:cubicBezTo>
                  <a:close/>
                  <a:moveTo>
                    <a:pt x="168" y="550"/>
                  </a:moveTo>
                  <a:cubicBezTo>
                    <a:pt x="166" y="547"/>
                    <a:pt x="163" y="544"/>
                    <a:pt x="160" y="543"/>
                  </a:cubicBezTo>
                  <a:cubicBezTo>
                    <a:pt x="165" y="540"/>
                    <a:pt x="170" y="536"/>
                    <a:pt x="173" y="531"/>
                  </a:cubicBezTo>
                  <a:cubicBezTo>
                    <a:pt x="174" y="528"/>
                    <a:pt x="177" y="521"/>
                    <a:pt x="174" y="518"/>
                  </a:cubicBezTo>
                  <a:cubicBezTo>
                    <a:pt x="174" y="517"/>
                    <a:pt x="173" y="518"/>
                    <a:pt x="173" y="518"/>
                  </a:cubicBezTo>
                  <a:cubicBezTo>
                    <a:pt x="173" y="518"/>
                    <a:pt x="173" y="518"/>
                    <a:pt x="173" y="518"/>
                  </a:cubicBezTo>
                  <a:cubicBezTo>
                    <a:pt x="171" y="522"/>
                    <a:pt x="168" y="525"/>
                    <a:pt x="164" y="523"/>
                  </a:cubicBezTo>
                  <a:cubicBezTo>
                    <a:pt x="160" y="522"/>
                    <a:pt x="159" y="519"/>
                    <a:pt x="159" y="515"/>
                  </a:cubicBezTo>
                  <a:cubicBezTo>
                    <a:pt x="160" y="506"/>
                    <a:pt x="170" y="504"/>
                    <a:pt x="177" y="509"/>
                  </a:cubicBezTo>
                  <a:cubicBezTo>
                    <a:pt x="183" y="513"/>
                    <a:pt x="184" y="523"/>
                    <a:pt x="182" y="530"/>
                  </a:cubicBezTo>
                  <a:cubicBezTo>
                    <a:pt x="181" y="534"/>
                    <a:pt x="179" y="538"/>
                    <a:pt x="177" y="541"/>
                  </a:cubicBezTo>
                  <a:cubicBezTo>
                    <a:pt x="174" y="544"/>
                    <a:pt x="171" y="548"/>
                    <a:pt x="168" y="550"/>
                  </a:cubicBezTo>
                  <a:close/>
                  <a:moveTo>
                    <a:pt x="378" y="600"/>
                  </a:moveTo>
                  <a:cubicBezTo>
                    <a:pt x="372" y="598"/>
                    <a:pt x="366" y="596"/>
                    <a:pt x="360" y="594"/>
                  </a:cubicBezTo>
                  <a:cubicBezTo>
                    <a:pt x="363" y="593"/>
                    <a:pt x="366" y="592"/>
                    <a:pt x="369" y="590"/>
                  </a:cubicBezTo>
                  <a:cubicBezTo>
                    <a:pt x="374" y="591"/>
                    <a:pt x="378" y="593"/>
                    <a:pt x="382" y="595"/>
                  </a:cubicBezTo>
                  <a:cubicBezTo>
                    <a:pt x="381" y="596"/>
                    <a:pt x="380" y="598"/>
                    <a:pt x="378" y="600"/>
                  </a:cubicBezTo>
                  <a:close/>
                  <a:moveTo>
                    <a:pt x="383" y="593"/>
                  </a:moveTo>
                  <a:cubicBezTo>
                    <a:pt x="379" y="592"/>
                    <a:pt x="375" y="590"/>
                    <a:pt x="371" y="589"/>
                  </a:cubicBezTo>
                  <a:cubicBezTo>
                    <a:pt x="373" y="589"/>
                    <a:pt x="374" y="588"/>
                    <a:pt x="375" y="587"/>
                  </a:cubicBezTo>
                  <a:cubicBezTo>
                    <a:pt x="377" y="587"/>
                    <a:pt x="378" y="586"/>
                    <a:pt x="380" y="585"/>
                  </a:cubicBezTo>
                  <a:cubicBezTo>
                    <a:pt x="382" y="586"/>
                    <a:pt x="384" y="587"/>
                    <a:pt x="387" y="587"/>
                  </a:cubicBezTo>
                  <a:cubicBezTo>
                    <a:pt x="386" y="589"/>
                    <a:pt x="384" y="591"/>
                    <a:pt x="383" y="593"/>
                  </a:cubicBezTo>
                  <a:close/>
                  <a:moveTo>
                    <a:pt x="387" y="586"/>
                  </a:moveTo>
                  <a:cubicBezTo>
                    <a:pt x="385" y="586"/>
                    <a:pt x="383" y="585"/>
                    <a:pt x="381" y="584"/>
                  </a:cubicBezTo>
                  <a:cubicBezTo>
                    <a:pt x="385" y="582"/>
                    <a:pt x="389" y="580"/>
                    <a:pt x="392" y="578"/>
                  </a:cubicBezTo>
                  <a:cubicBezTo>
                    <a:pt x="391" y="580"/>
                    <a:pt x="389" y="583"/>
                    <a:pt x="387" y="586"/>
                  </a:cubicBezTo>
                  <a:close/>
                  <a:moveTo>
                    <a:pt x="382" y="576"/>
                  </a:moveTo>
                  <a:cubicBezTo>
                    <a:pt x="384" y="577"/>
                    <a:pt x="387" y="577"/>
                    <a:pt x="390" y="577"/>
                  </a:cubicBezTo>
                  <a:cubicBezTo>
                    <a:pt x="386" y="580"/>
                    <a:pt x="381" y="583"/>
                    <a:pt x="377" y="585"/>
                  </a:cubicBezTo>
                  <a:cubicBezTo>
                    <a:pt x="376" y="585"/>
                    <a:pt x="376" y="585"/>
                    <a:pt x="375" y="586"/>
                  </a:cubicBezTo>
                  <a:cubicBezTo>
                    <a:pt x="376" y="582"/>
                    <a:pt x="378" y="579"/>
                    <a:pt x="379" y="576"/>
                  </a:cubicBezTo>
                  <a:cubicBezTo>
                    <a:pt x="380" y="576"/>
                    <a:pt x="381" y="576"/>
                    <a:pt x="382" y="576"/>
                  </a:cubicBezTo>
                  <a:close/>
                  <a:moveTo>
                    <a:pt x="377" y="575"/>
                  </a:moveTo>
                  <a:cubicBezTo>
                    <a:pt x="376" y="579"/>
                    <a:pt x="375" y="583"/>
                    <a:pt x="373" y="586"/>
                  </a:cubicBezTo>
                  <a:cubicBezTo>
                    <a:pt x="373" y="586"/>
                    <a:pt x="373" y="586"/>
                    <a:pt x="373" y="586"/>
                  </a:cubicBezTo>
                  <a:cubicBezTo>
                    <a:pt x="370" y="588"/>
                    <a:pt x="366" y="589"/>
                    <a:pt x="363" y="591"/>
                  </a:cubicBezTo>
                  <a:cubicBezTo>
                    <a:pt x="366" y="585"/>
                    <a:pt x="367" y="579"/>
                    <a:pt x="371" y="574"/>
                  </a:cubicBezTo>
                  <a:cubicBezTo>
                    <a:pt x="373" y="574"/>
                    <a:pt x="375" y="575"/>
                    <a:pt x="377" y="575"/>
                  </a:cubicBezTo>
                  <a:close/>
                  <a:moveTo>
                    <a:pt x="367" y="572"/>
                  </a:moveTo>
                  <a:cubicBezTo>
                    <a:pt x="367" y="573"/>
                    <a:pt x="368" y="573"/>
                    <a:pt x="369" y="573"/>
                  </a:cubicBezTo>
                  <a:cubicBezTo>
                    <a:pt x="366" y="579"/>
                    <a:pt x="364" y="586"/>
                    <a:pt x="361" y="592"/>
                  </a:cubicBezTo>
                  <a:cubicBezTo>
                    <a:pt x="360" y="592"/>
                    <a:pt x="360" y="592"/>
                    <a:pt x="359" y="592"/>
                  </a:cubicBezTo>
                  <a:cubicBezTo>
                    <a:pt x="357" y="593"/>
                    <a:pt x="354" y="594"/>
                    <a:pt x="352" y="595"/>
                  </a:cubicBezTo>
                  <a:cubicBezTo>
                    <a:pt x="355" y="587"/>
                    <a:pt x="359" y="579"/>
                    <a:pt x="362" y="571"/>
                  </a:cubicBezTo>
                  <a:cubicBezTo>
                    <a:pt x="364" y="571"/>
                    <a:pt x="365" y="572"/>
                    <a:pt x="367" y="572"/>
                  </a:cubicBezTo>
                  <a:close/>
                  <a:moveTo>
                    <a:pt x="361" y="570"/>
                  </a:moveTo>
                  <a:cubicBezTo>
                    <a:pt x="357" y="579"/>
                    <a:pt x="353" y="587"/>
                    <a:pt x="350" y="596"/>
                  </a:cubicBezTo>
                  <a:cubicBezTo>
                    <a:pt x="346" y="597"/>
                    <a:pt x="343" y="598"/>
                    <a:pt x="339" y="600"/>
                  </a:cubicBezTo>
                  <a:cubicBezTo>
                    <a:pt x="340" y="598"/>
                    <a:pt x="341" y="596"/>
                    <a:pt x="341" y="594"/>
                  </a:cubicBezTo>
                  <a:cubicBezTo>
                    <a:pt x="343" y="591"/>
                    <a:pt x="344" y="588"/>
                    <a:pt x="345" y="585"/>
                  </a:cubicBezTo>
                  <a:cubicBezTo>
                    <a:pt x="347" y="579"/>
                    <a:pt x="350" y="573"/>
                    <a:pt x="353" y="568"/>
                  </a:cubicBezTo>
                  <a:cubicBezTo>
                    <a:pt x="355" y="569"/>
                    <a:pt x="358" y="570"/>
                    <a:pt x="361" y="570"/>
                  </a:cubicBezTo>
                  <a:close/>
                  <a:moveTo>
                    <a:pt x="351" y="568"/>
                  </a:moveTo>
                  <a:cubicBezTo>
                    <a:pt x="349" y="573"/>
                    <a:pt x="346" y="578"/>
                    <a:pt x="344" y="583"/>
                  </a:cubicBezTo>
                  <a:cubicBezTo>
                    <a:pt x="343" y="586"/>
                    <a:pt x="342" y="589"/>
                    <a:pt x="341" y="592"/>
                  </a:cubicBezTo>
                  <a:cubicBezTo>
                    <a:pt x="340" y="595"/>
                    <a:pt x="339" y="598"/>
                    <a:pt x="337" y="600"/>
                  </a:cubicBezTo>
                  <a:cubicBezTo>
                    <a:pt x="337" y="600"/>
                    <a:pt x="337" y="600"/>
                    <a:pt x="337" y="600"/>
                  </a:cubicBezTo>
                  <a:cubicBezTo>
                    <a:pt x="334" y="601"/>
                    <a:pt x="331" y="602"/>
                    <a:pt x="328" y="603"/>
                  </a:cubicBezTo>
                  <a:cubicBezTo>
                    <a:pt x="329" y="601"/>
                    <a:pt x="330" y="598"/>
                    <a:pt x="331" y="596"/>
                  </a:cubicBezTo>
                  <a:cubicBezTo>
                    <a:pt x="332" y="592"/>
                    <a:pt x="333" y="589"/>
                    <a:pt x="335" y="586"/>
                  </a:cubicBezTo>
                  <a:cubicBezTo>
                    <a:pt x="338" y="579"/>
                    <a:pt x="340" y="572"/>
                    <a:pt x="343" y="565"/>
                  </a:cubicBezTo>
                  <a:cubicBezTo>
                    <a:pt x="346" y="566"/>
                    <a:pt x="349" y="567"/>
                    <a:pt x="351" y="568"/>
                  </a:cubicBezTo>
                  <a:close/>
                  <a:moveTo>
                    <a:pt x="318" y="505"/>
                  </a:moveTo>
                  <a:cubicBezTo>
                    <a:pt x="316" y="502"/>
                    <a:pt x="316" y="497"/>
                    <a:pt x="318" y="493"/>
                  </a:cubicBezTo>
                  <a:cubicBezTo>
                    <a:pt x="320" y="488"/>
                    <a:pt x="324" y="485"/>
                    <a:pt x="329" y="484"/>
                  </a:cubicBezTo>
                  <a:cubicBezTo>
                    <a:pt x="331" y="484"/>
                    <a:pt x="333" y="484"/>
                    <a:pt x="334" y="485"/>
                  </a:cubicBezTo>
                  <a:cubicBezTo>
                    <a:pt x="339" y="486"/>
                    <a:pt x="342" y="489"/>
                    <a:pt x="344" y="493"/>
                  </a:cubicBezTo>
                  <a:cubicBezTo>
                    <a:pt x="348" y="500"/>
                    <a:pt x="345" y="509"/>
                    <a:pt x="336" y="512"/>
                  </a:cubicBezTo>
                  <a:cubicBezTo>
                    <a:pt x="330" y="513"/>
                    <a:pt x="322" y="511"/>
                    <a:pt x="318" y="505"/>
                  </a:cubicBezTo>
                  <a:close/>
                  <a:moveTo>
                    <a:pt x="288" y="402"/>
                  </a:moveTo>
                  <a:cubicBezTo>
                    <a:pt x="287" y="409"/>
                    <a:pt x="285" y="416"/>
                    <a:pt x="282" y="423"/>
                  </a:cubicBezTo>
                  <a:cubicBezTo>
                    <a:pt x="280" y="430"/>
                    <a:pt x="276" y="435"/>
                    <a:pt x="272" y="441"/>
                  </a:cubicBezTo>
                  <a:cubicBezTo>
                    <a:pt x="268" y="446"/>
                    <a:pt x="264" y="451"/>
                    <a:pt x="259" y="455"/>
                  </a:cubicBezTo>
                  <a:cubicBezTo>
                    <a:pt x="258" y="455"/>
                    <a:pt x="258" y="455"/>
                    <a:pt x="258" y="455"/>
                  </a:cubicBezTo>
                  <a:cubicBezTo>
                    <a:pt x="257" y="456"/>
                    <a:pt x="255" y="457"/>
                    <a:pt x="253" y="459"/>
                  </a:cubicBezTo>
                  <a:cubicBezTo>
                    <a:pt x="252" y="457"/>
                    <a:pt x="251" y="456"/>
                    <a:pt x="250" y="455"/>
                  </a:cubicBezTo>
                  <a:cubicBezTo>
                    <a:pt x="256" y="451"/>
                    <a:pt x="258" y="443"/>
                    <a:pt x="258" y="436"/>
                  </a:cubicBezTo>
                  <a:cubicBezTo>
                    <a:pt x="258" y="436"/>
                    <a:pt x="258" y="436"/>
                    <a:pt x="258" y="436"/>
                  </a:cubicBezTo>
                  <a:cubicBezTo>
                    <a:pt x="258" y="436"/>
                    <a:pt x="258" y="436"/>
                    <a:pt x="258" y="436"/>
                  </a:cubicBezTo>
                  <a:cubicBezTo>
                    <a:pt x="263" y="430"/>
                    <a:pt x="267" y="423"/>
                    <a:pt x="269" y="416"/>
                  </a:cubicBezTo>
                  <a:cubicBezTo>
                    <a:pt x="271" y="409"/>
                    <a:pt x="274" y="401"/>
                    <a:pt x="274" y="393"/>
                  </a:cubicBezTo>
                  <a:cubicBezTo>
                    <a:pt x="277" y="391"/>
                    <a:pt x="280" y="388"/>
                    <a:pt x="284" y="386"/>
                  </a:cubicBezTo>
                  <a:cubicBezTo>
                    <a:pt x="286" y="385"/>
                    <a:pt x="287" y="384"/>
                    <a:pt x="289" y="383"/>
                  </a:cubicBezTo>
                  <a:cubicBezTo>
                    <a:pt x="289" y="386"/>
                    <a:pt x="290" y="388"/>
                    <a:pt x="290" y="391"/>
                  </a:cubicBezTo>
                  <a:cubicBezTo>
                    <a:pt x="290" y="395"/>
                    <a:pt x="289" y="399"/>
                    <a:pt x="288" y="402"/>
                  </a:cubicBezTo>
                  <a:close/>
                  <a:moveTo>
                    <a:pt x="258" y="433"/>
                  </a:moveTo>
                  <a:cubicBezTo>
                    <a:pt x="257" y="428"/>
                    <a:pt x="254" y="422"/>
                    <a:pt x="249" y="419"/>
                  </a:cubicBezTo>
                  <a:cubicBezTo>
                    <a:pt x="250" y="418"/>
                    <a:pt x="251" y="417"/>
                    <a:pt x="252" y="415"/>
                  </a:cubicBezTo>
                  <a:cubicBezTo>
                    <a:pt x="254" y="413"/>
                    <a:pt x="256" y="411"/>
                    <a:pt x="258" y="409"/>
                  </a:cubicBezTo>
                  <a:cubicBezTo>
                    <a:pt x="261" y="407"/>
                    <a:pt x="263" y="404"/>
                    <a:pt x="266" y="401"/>
                  </a:cubicBezTo>
                  <a:cubicBezTo>
                    <a:pt x="268" y="399"/>
                    <a:pt x="270" y="397"/>
                    <a:pt x="272" y="395"/>
                  </a:cubicBezTo>
                  <a:cubicBezTo>
                    <a:pt x="272" y="398"/>
                    <a:pt x="272" y="401"/>
                    <a:pt x="271" y="404"/>
                  </a:cubicBezTo>
                  <a:cubicBezTo>
                    <a:pt x="270" y="408"/>
                    <a:pt x="269" y="411"/>
                    <a:pt x="268" y="415"/>
                  </a:cubicBezTo>
                  <a:cubicBezTo>
                    <a:pt x="266" y="422"/>
                    <a:pt x="262" y="428"/>
                    <a:pt x="258" y="433"/>
                  </a:cubicBezTo>
                  <a:close/>
                  <a:moveTo>
                    <a:pt x="297" y="367"/>
                  </a:moveTo>
                  <a:cubicBezTo>
                    <a:pt x="303" y="367"/>
                    <a:pt x="309" y="368"/>
                    <a:pt x="315" y="370"/>
                  </a:cubicBezTo>
                  <a:cubicBezTo>
                    <a:pt x="325" y="373"/>
                    <a:pt x="334" y="381"/>
                    <a:pt x="336" y="392"/>
                  </a:cubicBezTo>
                  <a:cubicBezTo>
                    <a:pt x="337" y="402"/>
                    <a:pt x="331" y="412"/>
                    <a:pt x="322" y="416"/>
                  </a:cubicBezTo>
                  <a:cubicBezTo>
                    <a:pt x="313" y="420"/>
                    <a:pt x="302" y="415"/>
                    <a:pt x="300" y="406"/>
                  </a:cubicBezTo>
                  <a:cubicBezTo>
                    <a:pt x="300" y="401"/>
                    <a:pt x="302" y="396"/>
                    <a:pt x="306" y="394"/>
                  </a:cubicBezTo>
                  <a:cubicBezTo>
                    <a:pt x="311" y="391"/>
                    <a:pt x="317" y="395"/>
                    <a:pt x="319" y="400"/>
                  </a:cubicBezTo>
                  <a:cubicBezTo>
                    <a:pt x="319" y="401"/>
                    <a:pt x="319" y="401"/>
                    <a:pt x="320" y="401"/>
                  </a:cubicBezTo>
                  <a:cubicBezTo>
                    <a:pt x="321" y="401"/>
                    <a:pt x="322" y="400"/>
                    <a:pt x="323" y="398"/>
                  </a:cubicBezTo>
                  <a:cubicBezTo>
                    <a:pt x="324" y="396"/>
                    <a:pt x="324" y="394"/>
                    <a:pt x="323" y="392"/>
                  </a:cubicBezTo>
                  <a:cubicBezTo>
                    <a:pt x="322" y="387"/>
                    <a:pt x="319" y="384"/>
                    <a:pt x="315" y="382"/>
                  </a:cubicBezTo>
                  <a:cubicBezTo>
                    <a:pt x="307" y="378"/>
                    <a:pt x="298" y="378"/>
                    <a:pt x="290" y="381"/>
                  </a:cubicBezTo>
                  <a:cubicBezTo>
                    <a:pt x="281" y="384"/>
                    <a:pt x="274" y="390"/>
                    <a:pt x="268" y="397"/>
                  </a:cubicBezTo>
                  <a:cubicBezTo>
                    <a:pt x="265" y="400"/>
                    <a:pt x="262" y="403"/>
                    <a:pt x="259" y="406"/>
                  </a:cubicBezTo>
                  <a:cubicBezTo>
                    <a:pt x="257" y="408"/>
                    <a:pt x="255" y="410"/>
                    <a:pt x="253" y="412"/>
                  </a:cubicBezTo>
                  <a:cubicBezTo>
                    <a:pt x="251" y="414"/>
                    <a:pt x="249" y="417"/>
                    <a:pt x="247" y="418"/>
                  </a:cubicBezTo>
                  <a:cubicBezTo>
                    <a:pt x="247" y="418"/>
                    <a:pt x="247" y="418"/>
                    <a:pt x="247" y="418"/>
                  </a:cubicBezTo>
                  <a:cubicBezTo>
                    <a:pt x="247" y="418"/>
                    <a:pt x="246" y="418"/>
                    <a:pt x="246" y="418"/>
                  </a:cubicBezTo>
                  <a:cubicBezTo>
                    <a:pt x="250" y="415"/>
                    <a:pt x="251" y="410"/>
                    <a:pt x="252" y="405"/>
                  </a:cubicBezTo>
                  <a:cubicBezTo>
                    <a:pt x="252" y="402"/>
                    <a:pt x="252" y="399"/>
                    <a:pt x="250" y="396"/>
                  </a:cubicBezTo>
                  <a:cubicBezTo>
                    <a:pt x="255" y="391"/>
                    <a:pt x="259" y="386"/>
                    <a:pt x="264" y="382"/>
                  </a:cubicBezTo>
                  <a:cubicBezTo>
                    <a:pt x="269" y="378"/>
                    <a:pt x="274" y="374"/>
                    <a:pt x="280" y="372"/>
                  </a:cubicBezTo>
                  <a:cubicBezTo>
                    <a:pt x="285" y="369"/>
                    <a:pt x="291" y="368"/>
                    <a:pt x="297" y="367"/>
                  </a:cubicBezTo>
                  <a:close/>
                  <a:moveTo>
                    <a:pt x="224" y="382"/>
                  </a:moveTo>
                  <a:cubicBezTo>
                    <a:pt x="225" y="383"/>
                    <a:pt x="226" y="384"/>
                    <a:pt x="227" y="384"/>
                  </a:cubicBezTo>
                  <a:cubicBezTo>
                    <a:pt x="226" y="386"/>
                    <a:pt x="225" y="388"/>
                    <a:pt x="223" y="390"/>
                  </a:cubicBezTo>
                  <a:cubicBezTo>
                    <a:pt x="221" y="385"/>
                    <a:pt x="220" y="380"/>
                    <a:pt x="219" y="376"/>
                  </a:cubicBezTo>
                  <a:cubicBezTo>
                    <a:pt x="218" y="373"/>
                    <a:pt x="217" y="371"/>
                    <a:pt x="217" y="368"/>
                  </a:cubicBezTo>
                  <a:cubicBezTo>
                    <a:pt x="216" y="367"/>
                    <a:pt x="215" y="365"/>
                    <a:pt x="215" y="364"/>
                  </a:cubicBezTo>
                  <a:cubicBezTo>
                    <a:pt x="218" y="363"/>
                    <a:pt x="222" y="363"/>
                    <a:pt x="225" y="365"/>
                  </a:cubicBezTo>
                  <a:cubicBezTo>
                    <a:pt x="224" y="366"/>
                    <a:pt x="223" y="368"/>
                    <a:pt x="223" y="369"/>
                  </a:cubicBezTo>
                  <a:cubicBezTo>
                    <a:pt x="220" y="373"/>
                    <a:pt x="221" y="379"/>
                    <a:pt x="224" y="382"/>
                  </a:cubicBezTo>
                  <a:close/>
                  <a:moveTo>
                    <a:pt x="229" y="385"/>
                  </a:moveTo>
                  <a:cubicBezTo>
                    <a:pt x="231" y="386"/>
                    <a:pt x="233" y="386"/>
                    <a:pt x="235" y="385"/>
                  </a:cubicBezTo>
                  <a:cubicBezTo>
                    <a:pt x="235" y="387"/>
                    <a:pt x="232" y="389"/>
                    <a:pt x="230" y="389"/>
                  </a:cubicBezTo>
                  <a:cubicBezTo>
                    <a:pt x="229" y="390"/>
                    <a:pt x="226" y="391"/>
                    <a:pt x="224" y="391"/>
                  </a:cubicBezTo>
                  <a:cubicBezTo>
                    <a:pt x="226" y="389"/>
                    <a:pt x="228" y="387"/>
                    <a:pt x="229" y="385"/>
                  </a:cubicBezTo>
                  <a:close/>
                  <a:moveTo>
                    <a:pt x="215" y="367"/>
                  </a:moveTo>
                  <a:cubicBezTo>
                    <a:pt x="215" y="370"/>
                    <a:pt x="216" y="373"/>
                    <a:pt x="217" y="376"/>
                  </a:cubicBezTo>
                  <a:cubicBezTo>
                    <a:pt x="219" y="380"/>
                    <a:pt x="220" y="385"/>
                    <a:pt x="221" y="390"/>
                  </a:cubicBezTo>
                  <a:cubicBezTo>
                    <a:pt x="217" y="389"/>
                    <a:pt x="214" y="386"/>
                    <a:pt x="212" y="382"/>
                  </a:cubicBezTo>
                  <a:cubicBezTo>
                    <a:pt x="209" y="376"/>
                    <a:pt x="210" y="369"/>
                    <a:pt x="213" y="362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14" y="365"/>
                    <a:pt x="214" y="366"/>
                    <a:pt x="215" y="367"/>
                  </a:cubicBezTo>
                  <a:close/>
                  <a:moveTo>
                    <a:pt x="214" y="360"/>
                  </a:moveTo>
                  <a:cubicBezTo>
                    <a:pt x="215" y="359"/>
                    <a:pt x="216" y="358"/>
                    <a:pt x="217" y="358"/>
                  </a:cubicBezTo>
                  <a:cubicBezTo>
                    <a:pt x="218" y="356"/>
                    <a:pt x="220" y="354"/>
                    <a:pt x="222" y="353"/>
                  </a:cubicBezTo>
                  <a:cubicBezTo>
                    <a:pt x="221" y="357"/>
                    <a:pt x="218" y="360"/>
                    <a:pt x="215" y="362"/>
                  </a:cubicBezTo>
                  <a:cubicBezTo>
                    <a:pt x="214" y="361"/>
                    <a:pt x="214" y="361"/>
                    <a:pt x="214" y="360"/>
                  </a:cubicBezTo>
                  <a:close/>
                  <a:moveTo>
                    <a:pt x="218" y="362"/>
                  </a:moveTo>
                  <a:cubicBezTo>
                    <a:pt x="221" y="359"/>
                    <a:pt x="223" y="356"/>
                    <a:pt x="223" y="353"/>
                  </a:cubicBezTo>
                  <a:cubicBezTo>
                    <a:pt x="226" y="351"/>
                    <a:pt x="229" y="350"/>
                    <a:pt x="232" y="350"/>
                  </a:cubicBezTo>
                  <a:cubicBezTo>
                    <a:pt x="231" y="352"/>
                    <a:pt x="230" y="354"/>
                    <a:pt x="229" y="355"/>
                  </a:cubicBezTo>
                  <a:cubicBezTo>
                    <a:pt x="228" y="355"/>
                    <a:pt x="228" y="356"/>
                    <a:pt x="229" y="357"/>
                  </a:cubicBezTo>
                  <a:cubicBezTo>
                    <a:pt x="231" y="357"/>
                    <a:pt x="232" y="358"/>
                    <a:pt x="234" y="360"/>
                  </a:cubicBezTo>
                  <a:cubicBezTo>
                    <a:pt x="231" y="360"/>
                    <a:pt x="228" y="362"/>
                    <a:pt x="226" y="364"/>
                  </a:cubicBezTo>
                  <a:cubicBezTo>
                    <a:pt x="224" y="363"/>
                    <a:pt x="221" y="362"/>
                    <a:pt x="218" y="362"/>
                  </a:cubicBezTo>
                  <a:close/>
                  <a:moveTo>
                    <a:pt x="231" y="356"/>
                  </a:moveTo>
                  <a:cubicBezTo>
                    <a:pt x="232" y="354"/>
                    <a:pt x="233" y="352"/>
                    <a:pt x="233" y="350"/>
                  </a:cubicBezTo>
                  <a:cubicBezTo>
                    <a:pt x="248" y="349"/>
                    <a:pt x="264" y="359"/>
                    <a:pt x="269" y="373"/>
                  </a:cubicBezTo>
                  <a:cubicBezTo>
                    <a:pt x="270" y="374"/>
                    <a:pt x="270" y="374"/>
                    <a:pt x="270" y="375"/>
                  </a:cubicBezTo>
                  <a:cubicBezTo>
                    <a:pt x="266" y="378"/>
                    <a:pt x="263" y="380"/>
                    <a:pt x="260" y="383"/>
                  </a:cubicBezTo>
                  <a:cubicBezTo>
                    <a:pt x="257" y="387"/>
                    <a:pt x="253" y="391"/>
                    <a:pt x="249" y="394"/>
                  </a:cubicBezTo>
                  <a:cubicBezTo>
                    <a:pt x="249" y="394"/>
                    <a:pt x="249" y="394"/>
                    <a:pt x="249" y="393"/>
                  </a:cubicBezTo>
                  <a:cubicBezTo>
                    <a:pt x="249" y="393"/>
                    <a:pt x="250" y="392"/>
                    <a:pt x="250" y="391"/>
                  </a:cubicBezTo>
                  <a:cubicBezTo>
                    <a:pt x="255" y="383"/>
                    <a:pt x="255" y="372"/>
                    <a:pt x="249" y="365"/>
                  </a:cubicBezTo>
                  <a:cubicBezTo>
                    <a:pt x="245" y="361"/>
                    <a:pt x="241" y="359"/>
                    <a:pt x="236" y="360"/>
                  </a:cubicBezTo>
                  <a:cubicBezTo>
                    <a:pt x="234" y="358"/>
                    <a:pt x="232" y="357"/>
                    <a:pt x="231" y="356"/>
                  </a:cubicBezTo>
                  <a:close/>
                  <a:moveTo>
                    <a:pt x="228" y="136"/>
                  </a:moveTo>
                  <a:cubicBezTo>
                    <a:pt x="228" y="136"/>
                    <a:pt x="227" y="136"/>
                    <a:pt x="227" y="137"/>
                  </a:cubicBezTo>
                  <a:cubicBezTo>
                    <a:pt x="227" y="140"/>
                    <a:pt x="225" y="142"/>
                    <a:pt x="223" y="144"/>
                  </a:cubicBezTo>
                  <a:cubicBezTo>
                    <a:pt x="221" y="146"/>
                    <a:pt x="218" y="148"/>
                    <a:pt x="215" y="148"/>
                  </a:cubicBezTo>
                  <a:cubicBezTo>
                    <a:pt x="214" y="148"/>
                    <a:pt x="214" y="148"/>
                    <a:pt x="214" y="149"/>
                  </a:cubicBezTo>
                  <a:cubicBezTo>
                    <a:pt x="216" y="153"/>
                    <a:pt x="215" y="158"/>
                    <a:pt x="214" y="162"/>
                  </a:cubicBezTo>
                  <a:cubicBezTo>
                    <a:pt x="212" y="167"/>
                    <a:pt x="208" y="170"/>
                    <a:pt x="203" y="170"/>
                  </a:cubicBezTo>
                  <a:cubicBezTo>
                    <a:pt x="202" y="170"/>
                    <a:pt x="202" y="171"/>
                    <a:pt x="202" y="172"/>
                  </a:cubicBezTo>
                  <a:cubicBezTo>
                    <a:pt x="207" y="179"/>
                    <a:pt x="204" y="189"/>
                    <a:pt x="196" y="191"/>
                  </a:cubicBezTo>
                  <a:cubicBezTo>
                    <a:pt x="195" y="191"/>
                    <a:pt x="195" y="192"/>
                    <a:pt x="196" y="193"/>
                  </a:cubicBezTo>
                  <a:cubicBezTo>
                    <a:pt x="201" y="194"/>
                    <a:pt x="203" y="200"/>
                    <a:pt x="202" y="205"/>
                  </a:cubicBezTo>
                  <a:cubicBezTo>
                    <a:pt x="202" y="210"/>
                    <a:pt x="198" y="215"/>
                    <a:pt x="193" y="218"/>
                  </a:cubicBezTo>
                  <a:cubicBezTo>
                    <a:pt x="193" y="218"/>
                    <a:pt x="193" y="218"/>
                    <a:pt x="193" y="219"/>
                  </a:cubicBezTo>
                  <a:cubicBezTo>
                    <a:pt x="193" y="219"/>
                    <a:pt x="193" y="219"/>
                    <a:pt x="194" y="220"/>
                  </a:cubicBezTo>
                  <a:cubicBezTo>
                    <a:pt x="200" y="220"/>
                    <a:pt x="203" y="227"/>
                    <a:pt x="204" y="232"/>
                  </a:cubicBezTo>
                  <a:cubicBezTo>
                    <a:pt x="205" y="239"/>
                    <a:pt x="202" y="244"/>
                    <a:pt x="197" y="248"/>
                  </a:cubicBezTo>
                  <a:cubicBezTo>
                    <a:pt x="196" y="248"/>
                    <a:pt x="196" y="249"/>
                    <a:pt x="197" y="249"/>
                  </a:cubicBezTo>
                  <a:cubicBezTo>
                    <a:pt x="201" y="251"/>
                    <a:pt x="205" y="254"/>
                    <a:pt x="207" y="258"/>
                  </a:cubicBezTo>
                  <a:cubicBezTo>
                    <a:pt x="209" y="263"/>
                    <a:pt x="208" y="269"/>
                    <a:pt x="204" y="272"/>
                  </a:cubicBezTo>
                  <a:cubicBezTo>
                    <a:pt x="204" y="273"/>
                    <a:pt x="204" y="274"/>
                    <a:pt x="204" y="274"/>
                  </a:cubicBezTo>
                  <a:cubicBezTo>
                    <a:pt x="215" y="276"/>
                    <a:pt x="217" y="289"/>
                    <a:pt x="211" y="297"/>
                  </a:cubicBezTo>
                  <a:cubicBezTo>
                    <a:pt x="211" y="298"/>
                    <a:pt x="211" y="298"/>
                    <a:pt x="211" y="298"/>
                  </a:cubicBezTo>
                  <a:cubicBezTo>
                    <a:pt x="211" y="298"/>
                    <a:pt x="211" y="298"/>
                    <a:pt x="211" y="298"/>
                  </a:cubicBezTo>
                  <a:cubicBezTo>
                    <a:pt x="210" y="299"/>
                    <a:pt x="211" y="299"/>
                    <a:pt x="211" y="299"/>
                  </a:cubicBezTo>
                  <a:cubicBezTo>
                    <a:pt x="216" y="301"/>
                    <a:pt x="220" y="305"/>
                    <a:pt x="222" y="309"/>
                  </a:cubicBezTo>
                  <a:cubicBezTo>
                    <a:pt x="224" y="315"/>
                    <a:pt x="223" y="322"/>
                    <a:pt x="218" y="326"/>
                  </a:cubicBezTo>
                  <a:cubicBezTo>
                    <a:pt x="218" y="326"/>
                    <a:pt x="218" y="326"/>
                    <a:pt x="218" y="326"/>
                  </a:cubicBezTo>
                  <a:cubicBezTo>
                    <a:pt x="218" y="327"/>
                    <a:pt x="218" y="328"/>
                    <a:pt x="219" y="327"/>
                  </a:cubicBezTo>
                  <a:cubicBezTo>
                    <a:pt x="223" y="326"/>
                    <a:pt x="227" y="329"/>
                    <a:pt x="229" y="333"/>
                  </a:cubicBezTo>
                  <a:cubicBezTo>
                    <a:pt x="225" y="334"/>
                    <a:pt x="221" y="335"/>
                    <a:pt x="218" y="337"/>
                  </a:cubicBezTo>
                  <a:cubicBezTo>
                    <a:pt x="217" y="335"/>
                    <a:pt x="215" y="334"/>
                    <a:pt x="213" y="333"/>
                  </a:cubicBezTo>
                  <a:cubicBezTo>
                    <a:pt x="212" y="332"/>
                    <a:pt x="209" y="331"/>
                    <a:pt x="207" y="331"/>
                  </a:cubicBezTo>
                  <a:cubicBezTo>
                    <a:pt x="210" y="329"/>
                    <a:pt x="212" y="327"/>
                    <a:pt x="214" y="323"/>
                  </a:cubicBezTo>
                  <a:cubicBezTo>
                    <a:pt x="216" y="319"/>
                    <a:pt x="216" y="314"/>
                    <a:pt x="214" y="310"/>
                  </a:cubicBezTo>
                  <a:cubicBezTo>
                    <a:pt x="212" y="304"/>
                    <a:pt x="205" y="303"/>
                    <a:pt x="200" y="304"/>
                  </a:cubicBezTo>
                  <a:cubicBezTo>
                    <a:pt x="205" y="300"/>
                    <a:pt x="207" y="293"/>
                    <a:pt x="205" y="287"/>
                  </a:cubicBezTo>
                  <a:cubicBezTo>
                    <a:pt x="204" y="281"/>
                    <a:pt x="197" y="276"/>
                    <a:pt x="191" y="276"/>
                  </a:cubicBezTo>
                  <a:cubicBezTo>
                    <a:pt x="196" y="272"/>
                    <a:pt x="199" y="266"/>
                    <a:pt x="197" y="259"/>
                  </a:cubicBezTo>
                  <a:cubicBezTo>
                    <a:pt x="196" y="252"/>
                    <a:pt x="190" y="249"/>
                    <a:pt x="184" y="249"/>
                  </a:cubicBezTo>
                  <a:cubicBezTo>
                    <a:pt x="190" y="247"/>
                    <a:pt x="195" y="240"/>
                    <a:pt x="194" y="233"/>
                  </a:cubicBezTo>
                  <a:cubicBezTo>
                    <a:pt x="194" y="229"/>
                    <a:pt x="192" y="226"/>
                    <a:pt x="189" y="224"/>
                  </a:cubicBezTo>
                  <a:cubicBezTo>
                    <a:pt x="187" y="222"/>
                    <a:pt x="183" y="220"/>
                    <a:pt x="180" y="219"/>
                  </a:cubicBezTo>
                  <a:cubicBezTo>
                    <a:pt x="187" y="218"/>
                    <a:pt x="193" y="212"/>
                    <a:pt x="193" y="206"/>
                  </a:cubicBezTo>
                  <a:cubicBezTo>
                    <a:pt x="194" y="202"/>
                    <a:pt x="192" y="198"/>
                    <a:pt x="189" y="195"/>
                  </a:cubicBezTo>
                  <a:cubicBezTo>
                    <a:pt x="188" y="194"/>
                    <a:pt x="186" y="193"/>
                    <a:pt x="184" y="192"/>
                  </a:cubicBezTo>
                  <a:cubicBezTo>
                    <a:pt x="190" y="191"/>
                    <a:pt x="195" y="187"/>
                    <a:pt x="197" y="182"/>
                  </a:cubicBezTo>
                  <a:cubicBezTo>
                    <a:pt x="198" y="178"/>
                    <a:pt x="197" y="174"/>
                    <a:pt x="195" y="171"/>
                  </a:cubicBezTo>
                  <a:cubicBezTo>
                    <a:pt x="194" y="169"/>
                    <a:pt x="192" y="167"/>
                    <a:pt x="190" y="166"/>
                  </a:cubicBezTo>
                  <a:cubicBezTo>
                    <a:pt x="196" y="166"/>
                    <a:pt x="201" y="164"/>
                    <a:pt x="205" y="160"/>
                  </a:cubicBezTo>
                  <a:cubicBezTo>
                    <a:pt x="209" y="154"/>
                    <a:pt x="208" y="146"/>
                    <a:pt x="204" y="141"/>
                  </a:cubicBezTo>
                  <a:cubicBezTo>
                    <a:pt x="206" y="142"/>
                    <a:pt x="208" y="142"/>
                    <a:pt x="210" y="142"/>
                  </a:cubicBezTo>
                  <a:cubicBezTo>
                    <a:pt x="213" y="142"/>
                    <a:pt x="216" y="141"/>
                    <a:pt x="219" y="139"/>
                  </a:cubicBezTo>
                  <a:cubicBezTo>
                    <a:pt x="223" y="136"/>
                    <a:pt x="226" y="131"/>
                    <a:pt x="226" y="125"/>
                  </a:cubicBezTo>
                  <a:cubicBezTo>
                    <a:pt x="228" y="129"/>
                    <a:pt x="234" y="131"/>
                    <a:pt x="238" y="129"/>
                  </a:cubicBezTo>
                  <a:cubicBezTo>
                    <a:pt x="238" y="130"/>
                    <a:pt x="238" y="131"/>
                    <a:pt x="239" y="132"/>
                  </a:cubicBezTo>
                  <a:cubicBezTo>
                    <a:pt x="236" y="134"/>
                    <a:pt x="233" y="136"/>
                    <a:pt x="231" y="138"/>
                  </a:cubicBezTo>
                  <a:cubicBezTo>
                    <a:pt x="230" y="138"/>
                    <a:pt x="229" y="137"/>
                    <a:pt x="228" y="136"/>
                  </a:cubicBezTo>
                  <a:close/>
                  <a:moveTo>
                    <a:pt x="196" y="145"/>
                  </a:moveTo>
                  <a:cubicBezTo>
                    <a:pt x="181" y="166"/>
                    <a:pt x="177" y="191"/>
                    <a:pt x="176" y="216"/>
                  </a:cubicBezTo>
                  <a:cubicBezTo>
                    <a:pt x="176" y="227"/>
                    <a:pt x="177" y="238"/>
                    <a:pt x="178" y="249"/>
                  </a:cubicBezTo>
                  <a:cubicBezTo>
                    <a:pt x="180" y="259"/>
                    <a:pt x="183" y="270"/>
                    <a:pt x="186" y="280"/>
                  </a:cubicBezTo>
                  <a:cubicBezTo>
                    <a:pt x="189" y="291"/>
                    <a:pt x="193" y="301"/>
                    <a:pt x="196" y="311"/>
                  </a:cubicBezTo>
                  <a:cubicBezTo>
                    <a:pt x="200" y="322"/>
                    <a:pt x="204" y="332"/>
                    <a:pt x="209" y="343"/>
                  </a:cubicBezTo>
                  <a:cubicBezTo>
                    <a:pt x="209" y="343"/>
                    <a:pt x="209" y="343"/>
                    <a:pt x="209" y="343"/>
                  </a:cubicBezTo>
                  <a:cubicBezTo>
                    <a:pt x="207" y="345"/>
                    <a:pt x="205" y="347"/>
                    <a:pt x="203" y="349"/>
                  </a:cubicBezTo>
                  <a:cubicBezTo>
                    <a:pt x="198" y="339"/>
                    <a:pt x="194" y="329"/>
                    <a:pt x="191" y="319"/>
                  </a:cubicBezTo>
                  <a:cubicBezTo>
                    <a:pt x="187" y="306"/>
                    <a:pt x="182" y="294"/>
                    <a:pt x="179" y="282"/>
                  </a:cubicBezTo>
                  <a:cubicBezTo>
                    <a:pt x="176" y="270"/>
                    <a:pt x="172" y="257"/>
                    <a:pt x="171" y="244"/>
                  </a:cubicBezTo>
                  <a:cubicBezTo>
                    <a:pt x="170" y="232"/>
                    <a:pt x="169" y="218"/>
                    <a:pt x="170" y="206"/>
                  </a:cubicBezTo>
                  <a:cubicBezTo>
                    <a:pt x="171" y="182"/>
                    <a:pt x="178" y="159"/>
                    <a:pt x="192" y="140"/>
                  </a:cubicBezTo>
                  <a:cubicBezTo>
                    <a:pt x="198" y="131"/>
                    <a:pt x="205" y="123"/>
                    <a:pt x="215" y="118"/>
                  </a:cubicBezTo>
                  <a:cubicBezTo>
                    <a:pt x="224" y="114"/>
                    <a:pt x="235" y="112"/>
                    <a:pt x="245" y="112"/>
                  </a:cubicBezTo>
                  <a:cubicBezTo>
                    <a:pt x="245" y="112"/>
                    <a:pt x="245" y="112"/>
                    <a:pt x="245" y="112"/>
                  </a:cubicBezTo>
                  <a:cubicBezTo>
                    <a:pt x="243" y="114"/>
                    <a:pt x="242" y="116"/>
                    <a:pt x="241" y="118"/>
                  </a:cubicBezTo>
                  <a:cubicBezTo>
                    <a:pt x="222" y="117"/>
                    <a:pt x="206" y="131"/>
                    <a:pt x="196" y="145"/>
                  </a:cubicBezTo>
                  <a:close/>
                  <a:moveTo>
                    <a:pt x="240" y="119"/>
                  </a:moveTo>
                  <a:cubicBezTo>
                    <a:pt x="239" y="121"/>
                    <a:pt x="239" y="122"/>
                    <a:pt x="239" y="123"/>
                  </a:cubicBezTo>
                  <a:cubicBezTo>
                    <a:pt x="238" y="125"/>
                    <a:pt x="238" y="126"/>
                    <a:pt x="238" y="128"/>
                  </a:cubicBezTo>
                  <a:cubicBezTo>
                    <a:pt x="234" y="130"/>
                    <a:pt x="227" y="126"/>
                    <a:pt x="226" y="122"/>
                  </a:cubicBezTo>
                  <a:cubicBezTo>
                    <a:pt x="230" y="120"/>
                    <a:pt x="235" y="119"/>
                    <a:pt x="240" y="119"/>
                  </a:cubicBezTo>
                  <a:close/>
                  <a:moveTo>
                    <a:pt x="195" y="304"/>
                  </a:moveTo>
                  <a:cubicBezTo>
                    <a:pt x="193" y="295"/>
                    <a:pt x="190" y="287"/>
                    <a:pt x="187" y="279"/>
                  </a:cubicBezTo>
                  <a:cubicBezTo>
                    <a:pt x="194" y="276"/>
                    <a:pt x="203" y="281"/>
                    <a:pt x="204" y="288"/>
                  </a:cubicBezTo>
                  <a:cubicBezTo>
                    <a:pt x="205" y="294"/>
                    <a:pt x="202" y="302"/>
                    <a:pt x="195" y="304"/>
                  </a:cubicBezTo>
                  <a:close/>
                  <a:moveTo>
                    <a:pt x="213" y="311"/>
                  </a:moveTo>
                  <a:cubicBezTo>
                    <a:pt x="214" y="314"/>
                    <a:pt x="214" y="318"/>
                    <a:pt x="212" y="322"/>
                  </a:cubicBezTo>
                  <a:cubicBezTo>
                    <a:pt x="212" y="324"/>
                    <a:pt x="211" y="326"/>
                    <a:pt x="209" y="327"/>
                  </a:cubicBezTo>
                  <a:cubicBezTo>
                    <a:pt x="208" y="329"/>
                    <a:pt x="207" y="329"/>
                    <a:pt x="205" y="330"/>
                  </a:cubicBezTo>
                  <a:cubicBezTo>
                    <a:pt x="202" y="323"/>
                    <a:pt x="199" y="315"/>
                    <a:pt x="197" y="307"/>
                  </a:cubicBezTo>
                  <a:cubicBezTo>
                    <a:pt x="196" y="307"/>
                    <a:pt x="196" y="306"/>
                    <a:pt x="196" y="306"/>
                  </a:cubicBezTo>
                  <a:cubicBezTo>
                    <a:pt x="202" y="305"/>
                    <a:pt x="209" y="304"/>
                    <a:pt x="213" y="311"/>
                  </a:cubicBezTo>
                  <a:close/>
                  <a:moveTo>
                    <a:pt x="180" y="249"/>
                  </a:moveTo>
                  <a:cubicBezTo>
                    <a:pt x="180" y="245"/>
                    <a:pt x="179" y="240"/>
                    <a:pt x="179" y="236"/>
                  </a:cubicBezTo>
                  <a:cubicBezTo>
                    <a:pt x="178" y="231"/>
                    <a:pt x="178" y="226"/>
                    <a:pt x="178" y="221"/>
                  </a:cubicBezTo>
                  <a:cubicBezTo>
                    <a:pt x="184" y="221"/>
                    <a:pt x="191" y="226"/>
                    <a:pt x="193" y="232"/>
                  </a:cubicBezTo>
                  <a:cubicBezTo>
                    <a:pt x="194" y="241"/>
                    <a:pt x="188" y="247"/>
                    <a:pt x="180" y="249"/>
                  </a:cubicBezTo>
                  <a:close/>
                  <a:moveTo>
                    <a:pt x="196" y="259"/>
                  </a:moveTo>
                  <a:cubicBezTo>
                    <a:pt x="198" y="267"/>
                    <a:pt x="193" y="273"/>
                    <a:pt x="187" y="277"/>
                  </a:cubicBezTo>
                  <a:cubicBezTo>
                    <a:pt x="186" y="275"/>
                    <a:pt x="186" y="273"/>
                    <a:pt x="185" y="272"/>
                  </a:cubicBezTo>
                  <a:cubicBezTo>
                    <a:pt x="184" y="265"/>
                    <a:pt x="182" y="258"/>
                    <a:pt x="181" y="251"/>
                  </a:cubicBezTo>
                  <a:cubicBezTo>
                    <a:pt x="187" y="250"/>
                    <a:pt x="194" y="252"/>
                    <a:pt x="196" y="259"/>
                  </a:cubicBezTo>
                  <a:close/>
                  <a:moveTo>
                    <a:pt x="218" y="138"/>
                  </a:moveTo>
                  <a:cubicBezTo>
                    <a:pt x="216" y="139"/>
                    <a:pt x="214" y="140"/>
                    <a:pt x="211" y="141"/>
                  </a:cubicBezTo>
                  <a:cubicBezTo>
                    <a:pt x="208" y="141"/>
                    <a:pt x="206" y="140"/>
                    <a:pt x="203" y="139"/>
                  </a:cubicBezTo>
                  <a:cubicBezTo>
                    <a:pt x="209" y="132"/>
                    <a:pt x="216" y="127"/>
                    <a:pt x="224" y="123"/>
                  </a:cubicBezTo>
                  <a:cubicBezTo>
                    <a:pt x="225" y="129"/>
                    <a:pt x="223" y="134"/>
                    <a:pt x="218" y="138"/>
                  </a:cubicBezTo>
                  <a:close/>
                  <a:moveTo>
                    <a:pt x="203" y="159"/>
                  </a:moveTo>
                  <a:cubicBezTo>
                    <a:pt x="199" y="164"/>
                    <a:pt x="193" y="165"/>
                    <a:pt x="187" y="164"/>
                  </a:cubicBezTo>
                  <a:cubicBezTo>
                    <a:pt x="191" y="156"/>
                    <a:pt x="195" y="149"/>
                    <a:pt x="200" y="142"/>
                  </a:cubicBezTo>
                  <a:cubicBezTo>
                    <a:pt x="201" y="142"/>
                    <a:pt x="201" y="141"/>
                    <a:pt x="202" y="141"/>
                  </a:cubicBezTo>
                  <a:cubicBezTo>
                    <a:pt x="206" y="146"/>
                    <a:pt x="207" y="153"/>
                    <a:pt x="203" y="159"/>
                  </a:cubicBezTo>
                  <a:close/>
                  <a:moveTo>
                    <a:pt x="194" y="171"/>
                  </a:moveTo>
                  <a:cubicBezTo>
                    <a:pt x="196" y="174"/>
                    <a:pt x="196" y="178"/>
                    <a:pt x="195" y="181"/>
                  </a:cubicBezTo>
                  <a:cubicBezTo>
                    <a:pt x="193" y="187"/>
                    <a:pt x="186" y="191"/>
                    <a:pt x="180" y="190"/>
                  </a:cubicBezTo>
                  <a:cubicBezTo>
                    <a:pt x="181" y="182"/>
                    <a:pt x="183" y="174"/>
                    <a:pt x="186" y="166"/>
                  </a:cubicBezTo>
                  <a:cubicBezTo>
                    <a:pt x="189" y="167"/>
                    <a:pt x="192" y="169"/>
                    <a:pt x="194" y="171"/>
                  </a:cubicBezTo>
                  <a:close/>
                  <a:moveTo>
                    <a:pt x="187" y="196"/>
                  </a:moveTo>
                  <a:cubicBezTo>
                    <a:pt x="190" y="198"/>
                    <a:pt x="192" y="202"/>
                    <a:pt x="192" y="206"/>
                  </a:cubicBezTo>
                  <a:cubicBezTo>
                    <a:pt x="191" y="212"/>
                    <a:pt x="184" y="218"/>
                    <a:pt x="178" y="218"/>
                  </a:cubicBezTo>
                  <a:cubicBezTo>
                    <a:pt x="178" y="211"/>
                    <a:pt x="178" y="204"/>
                    <a:pt x="179" y="197"/>
                  </a:cubicBezTo>
                  <a:cubicBezTo>
                    <a:pt x="179" y="196"/>
                    <a:pt x="179" y="194"/>
                    <a:pt x="180" y="193"/>
                  </a:cubicBezTo>
                  <a:cubicBezTo>
                    <a:pt x="182" y="192"/>
                    <a:pt x="185" y="194"/>
                    <a:pt x="187" y="196"/>
                  </a:cubicBezTo>
                  <a:close/>
                  <a:moveTo>
                    <a:pt x="206" y="333"/>
                  </a:moveTo>
                  <a:cubicBezTo>
                    <a:pt x="209" y="333"/>
                    <a:pt x="215" y="334"/>
                    <a:pt x="216" y="337"/>
                  </a:cubicBezTo>
                  <a:cubicBezTo>
                    <a:pt x="214" y="338"/>
                    <a:pt x="212" y="340"/>
                    <a:pt x="210" y="341"/>
                  </a:cubicBezTo>
                  <a:cubicBezTo>
                    <a:pt x="209" y="339"/>
                    <a:pt x="208" y="336"/>
                    <a:pt x="206" y="333"/>
                  </a:cubicBezTo>
                  <a:close/>
                  <a:moveTo>
                    <a:pt x="302" y="19"/>
                  </a:moveTo>
                  <a:cubicBezTo>
                    <a:pt x="307" y="14"/>
                    <a:pt x="315" y="15"/>
                    <a:pt x="319" y="21"/>
                  </a:cubicBezTo>
                  <a:cubicBezTo>
                    <a:pt x="322" y="25"/>
                    <a:pt x="321" y="34"/>
                    <a:pt x="317" y="37"/>
                  </a:cubicBezTo>
                  <a:cubicBezTo>
                    <a:pt x="312" y="31"/>
                    <a:pt x="307" y="25"/>
                    <a:pt x="302" y="19"/>
                  </a:cubicBezTo>
                  <a:close/>
                  <a:moveTo>
                    <a:pt x="329" y="58"/>
                  </a:moveTo>
                  <a:cubicBezTo>
                    <a:pt x="326" y="51"/>
                    <a:pt x="322" y="45"/>
                    <a:pt x="318" y="39"/>
                  </a:cubicBezTo>
                  <a:cubicBezTo>
                    <a:pt x="323" y="36"/>
                    <a:pt x="330" y="38"/>
                    <a:pt x="334" y="42"/>
                  </a:cubicBezTo>
                  <a:cubicBezTo>
                    <a:pt x="339" y="48"/>
                    <a:pt x="337" y="57"/>
                    <a:pt x="331" y="62"/>
                  </a:cubicBezTo>
                  <a:cubicBezTo>
                    <a:pt x="331" y="60"/>
                    <a:pt x="330" y="59"/>
                    <a:pt x="329" y="58"/>
                  </a:cubicBezTo>
                  <a:close/>
                  <a:moveTo>
                    <a:pt x="339" y="84"/>
                  </a:moveTo>
                  <a:cubicBezTo>
                    <a:pt x="338" y="77"/>
                    <a:pt x="335" y="70"/>
                    <a:pt x="332" y="64"/>
                  </a:cubicBezTo>
                  <a:cubicBezTo>
                    <a:pt x="338" y="62"/>
                    <a:pt x="344" y="65"/>
                    <a:pt x="347" y="70"/>
                  </a:cubicBezTo>
                  <a:cubicBezTo>
                    <a:pt x="349" y="74"/>
                    <a:pt x="347" y="78"/>
                    <a:pt x="345" y="81"/>
                  </a:cubicBezTo>
                  <a:cubicBezTo>
                    <a:pt x="344" y="82"/>
                    <a:pt x="342" y="86"/>
                    <a:pt x="340" y="86"/>
                  </a:cubicBezTo>
                  <a:cubicBezTo>
                    <a:pt x="340" y="85"/>
                    <a:pt x="339" y="85"/>
                    <a:pt x="339" y="84"/>
                  </a:cubicBezTo>
                  <a:close/>
                  <a:moveTo>
                    <a:pt x="340" y="87"/>
                  </a:moveTo>
                  <a:cubicBezTo>
                    <a:pt x="347" y="86"/>
                    <a:pt x="355" y="91"/>
                    <a:pt x="355" y="99"/>
                  </a:cubicBezTo>
                  <a:cubicBezTo>
                    <a:pt x="355" y="102"/>
                    <a:pt x="353" y="106"/>
                    <a:pt x="351" y="108"/>
                  </a:cubicBezTo>
                  <a:cubicBezTo>
                    <a:pt x="348" y="110"/>
                    <a:pt x="345" y="111"/>
                    <a:pt x="342" y="111"/>
                  </a:cubicBezTo>
                  <a:cubicBezTo>
                    <a:pt x="343" y="103"/>
                    <a:pt x="342" y="95"/>
                    <a:pt x="340" y="87"/>
                  </a:cubicBezTo>
                  <a:close/>
                  <a:moveTo>
                    <a:pt x="258" y="14"/>
                  </a:moveTo>
                  <a:cubicBezTo>
                    <a:pt x="258" y="14"/>
                    <a:pt x="258" y="14"/>
                    <a:pt x="258" y="14"/>
                  </a:cubicBezTo>
                  <a:cubicBezTo>
                    <a:pt x="259" y="12"/>
                    <a:pt x="260" y="10"/>
                    <a:pt x="261" y="7"/>
                  </a:cubicBezTo>
                  <a:cubicBezTo>
                    <a:pt x="262" y="6"/>
                    <a:pt x="263" y="4"/>
                    <a:pt x="264" y="3"/>
                  </a:cubicBezTo>
                  <a:cubicBezTo>
                    <a:pt x="268" y="5"/>
                    <a:pt x="272" y="8"/>
                    <a:pt x="277" y="11"/>
                  </a:cubicBezTo>
                  <a:cubicBezTo>
                    <a:pt x="275" y="12"/>
                    <a:pt x="275" y="14"/>
                    <a:pt x="274" y="15"/>
                  </a:cubicBezTo>
                  <a:cubicBezTo>
                    <a:pt x="272" y="17"/>
                    <a:pt x="271" y="19"/>
                    <a:pt x="269" y="21"/>
                  </a:cubicBezTo>
                  <a:cubicBezTo>
                    <a:pt x="266" y="19"/>
                    <a:pt x="262" y="16"/>
                    <a:pt x="258" y="14"/>
                  </a:cubicBezTo>
                  <a:close/>
                  <a:moveTo>
                    <a:pt x="271" y="22"/>
                  </a:moveTo>
                  <a:cubicBezTo>
                    <a:pt x="272" y="21"/>
                    <a:pt x="273" y="19"/>
                    <a:pt x="274" y="17"/>
                  </a:cubicBezTo>
                  <a:cubicBezTo>
                    <a:pt x="276" y="15"/>
                    <a:pt x="276" y="14"/>
                    <a:pt x="278" y="12"/>
                  </a:cubicBezTo>
                  <a:cubicBezTo>
                    <a:pt x="282" y="15"/>
                    <a:pt x="285" y="18"/>
                    <a:pt x="289" y="21"/>
                  </a:cubicBezTo>
                  <a:cubicBezTo>
                    <a:pt x="286" y="24"/>
                    <a:pt x="283" y="27"/>
                    <a:pt x="281" y="30"/>
                  </a:cubicBezTo>
                  <a:cubicBezTo>
                    <a:pt x="278" y="28"/>
                    <a:pt x="274" y="25"/>
                    <a:pt x="271" y="22"/>
                  </a:cubicBezTo>
                  <a:close/>
                  <a:moveTo>
                    <a:pt x="282" y="31"/>
                  </a:moveTo>
                  <a:cubicBezTo>
                    <a:pt x="284" y="28"/>
                    <a:pt x="287" y="26"/>
                    <a:pt x="290" y="22"/>
                  </a:cubicBezTo>
                  <a:cubicBezTo>
                    <a:pt x="293" y="26"/>
                    <a:pt x="297" y="29"/>
                    <a:pt x="300" y="33"/>
                  </a:cubicBezTo>
                  <a:cubicBezTo>
                    <a:pt x="297" y="35"/>
                    <a:pt x="294" y="39"/>
                    <a:pt x="292" y="41"/>
                  </a:cubicBezTo>
                  <a:cubicBezTo>
                    <a:pt x="289" y="38"/>
                    <a:pt x="285" y="35"/>
                    <a:pt x="282" y="31"/>
                  </a:cubicBezTo>
                  <a:close/>
                  <a:moveTo>
                    <a:pt x="298" y="49"/>
                  </a:moveTo>
                  <a:cubicBezTo>
                    <a:pt x="296" y="47"/>
                    <a:pt x="294" y="45"/>
                    <a:pt x="293" y="42"/>
                  </a:cubicBezTo>
                  <a:cubicBezTo>
                    <a:pt x="296" y="40"/>
                    <a:pt x="298" y="37"/>
                    <a:pt x="301" y="34"/>
                  </a:cubicBezTo>
                  <a:cubicBezTo>
                    <a:pt x="304" y="38"/>
                    <a:pt x="307" y="42"/>
                    <a:pt x="310" y="46"/>
                  </a:cubicBezTo>
                  <a:cubicBezTo>
                    <a:pt x="306" y="47"/>
                    <a:pt x="303" y="50"/>
                    <a:pt x="300" y="53"/>
                  </a:cubicBezTo>
                  <a:cubicBezTo>
                    <a:pt x="300" y="51"/>
                    <a:pt x="299" y="50"/>
                    <a:pt x="298" y="49"/>
                  </a:cubicBezTo>
                  <a:close/>
                  <a:moveTo>
                    <a:pt x="301" y="54"/>
                  </a:moveTo>
                  <a:cubicBezTo>
                    <a:pt x="304" y="52"/>
                    <a:pt x="307" y="49"/>
                    <a:pt x="311" y="47"/>
                  </a:cubicBezTo>
                  <a:cubicBezTo>
                    <a:pt x="314" y="52"/>
                    <a:pt x="317" y="57"/>
                    <a:pt x="319" y="62"/>
                  </a:cubicBezTo>
                  <a:cubicBezTo>
                    <a:pt x="315" y="63"/>
                    <a:pt x="312" y="65"/>
                    <a:pt x="308" y="67"/>
                  </a:cubicBezTo>
                  <a:cubicBezTo>
                    <a:pt x="306" y="62"/>
                    <a:pt x="304" y="58"/>
                    <a:pt x="301" y="54"/>
                  </a:cubicBezTo>
                  <a:close/>
                  <a:moveTo>
                    <a:pt x="309" y="68"/>
                  </a:moveTo>
                  <a:cubicBezTo>
                    <a:pt x="313" y="66"/>
                    <a:pt x="316" y="65"/>
                    <a:pt x="320" y="63"/>
                  </a:cubicBezTo>
                  <a:cubicBezTo>
                    <a:pt x="322" y="68"/>
                    <a:pt x="324" y="73"/>
                    <a:pt x="326" y="78"/>
                  </a:cubicBezTo>
                  <a:cubicBezTo>
                    <a:pt x="322" y="78"/>
                    <a:pt x="318" y="80"/>
                    <a:pt x="314" y="81"/>
                  </a:cubicBezTo>
                  <a:cubicBezTo>
                    <a:pt x="313" y="77"/>
                    <a:pt x="311" y="73"/>
                    <a:pt x="309" y="68"/>
                  </a:cubicBezTo>
                  <a:close/>
                  <a:moveTo>
                    <a:pt x="314" y="83"/>
                  </a:moveTo>
                  <a:cubicBezTo>
                    <a:pt x="318" y="81"/>
                    <a:pt x="322" y="80"/>
                    <a:pt x="326" y="80"/>
                  </a:cubicBezTo>
                  <a:cubicBezTo>
                    <a:pt x="327" y="83"/>
                    <a:pt x="328" y="87"/>
                    <a:pt x="329" y="90"/>
                  </a:cubicBezTo>
                  <a:cubicBezTo>
                    <a:pt x="329" y="92"/>
                    <a:pt x="330" y="94"/>
                    <a:pt x="330" y="96"/>
                  </a:cubicBezTo>
                  <a:cubicBezTo>
                    <a:pt x="326" y="94"/>
                    <a:pt x="321" y="93"/>
                    <a:pt x="317" y="93"/>
                  </a:cubicBezTo>
                  <a:cubicBezTo>
                    <a:pt x="316" y="90"/>
                    <a:pt x="315" y="86"/>
                    <a:pt x="314" y="83"/>
                  </a:cubicBezTo>
                  <a:close/>
                  <a:moveTo>
                    <a:pt x="312" y="140"/>
                  </a:moveTo>
                  <a:cubicBezTo>
                    <a:pt x="313" y="136"/>
                    <a:pt x="314" y="133"/>
                    <a:pt x="315" y="129"/>
                  </a:cubicBezTo>
                  <a:cubicBezTo>
                    <a:pt x="319" y="131"/>
                    <a:pt x="322" y="133"/>
                    <a:pt x="325" y="135"/>
                  </a:cubicBezTo>
                  <a:cubicBezTo>
                    <a:pt x="321" y="138"/>
                    <a:pt x="318" y="142"/>
                    <a:pt x="315" y="145"/>
                  </a:cubicBezTo>
                  <a:cubicBezTo>
                    <a:pt x="314" y="143"/>
                    <a:pt x="312" y="142"/>
                    <a:pt x="311" y="141"/>
                  </a:cubicBezTo>
                  <a:cubicBezTo>
                    <a:pt x="311" y="141"/>
                    <a:pt x="311" y="140"/>
                    <a:pt x="312" y="140"/>
                  </a:cubicBezTo>
                  <a:close/>
                  <a:moveTo>
                    <a:pt x="304" y="184"/>
                  </a:moveTo>
                  <a:cubicBezTo>
                    <a:pt x="304" y="184"/>
                    <a:pt x="305" y="184"/>
                    <a:pt x="305" y="184"/>
                  </a:cubicBezTo>
                  <a:cubicBezTo>
                    <a:pt x="307" y="183"/>
                    <a:pt x="309" y="182"/>
                    <a:pt x="310" y="181"/>
                  </a:cubicBezTo>
                  <a:cubicBezTo>
                    <a:pt x="313" y="184"/>
                    <a:pt x="316" y="189"/>
                    <a:pt x="321" y="191"/>
                  </a:cubicBezTo>
                  <a:cubicBezTo>
                    <a:pt x="316" y="194"/>
                    <a:pt x="312" y="196"/>
                    <a:pt x="307" y="197"/>
                  </a:cubicBezTo>
                  <a:cubicBezTo>
                    <a:pt x="306" y="193"/>
                    <a:pt x="304" y="189"/>
                    <a:pt x="304" y="184"/>
                  </a:cubicBezTo>
                  <a:close/>
                  <a:moveTo>
                    <a:pt x="305" y="197"/>
                  </a:moveTo>
                  <a:cubicBezTo>
                    <a:pt x="301" y="198"/>
                    <a:pt x="296" y="198"/>
                    <a:pt x="292" y="197"/>
                  </a:cubicBezTo>
                  <a:cubicBezTo>
                    <a:pt x="293" y="193"/>
                    <a:pt x="293" y="190"/>
                    <a:pt x="293" y="186"/>
                  </a:cubicBezTo>
                  <a:cubicBezTo>
                    <a:pt x="296" y="186"/>
                    <a:pt x="300" y="186"/>
                    <a:pt x="303" y="185"/>
                  </a:cubicBezTo>
                  <a:cubicBezTo>
                    <a:pt x="302" y="189"/>
                    <a:pt x="304" y="193"/>
                    <a:pt x="305" y="197"/>
                  </a:cubicBezTo>
                  <a:close/>
                  <a:moveTo>
                    <a:pt x="312" y="180"/>
                  </a:moveTo>
                  <a:cubicBezTo>
                    <a:pt x="314" y="178"/>
                    <a:pt x="316" y="175"/>
                    <a:pt x="317" y="173"/>
                  </a:cubicBezTo>
                  <a:cubicBezTo>
                    <a:pt x="321" y="175"/>
                    <a:pt x="325" y="179"/>
                    <a:pt x="330" y="181"/>
                  </a:cubicBezTo>
                  <a:cubicBezTo>
                    <a:pt x="329" y="182"/>
                    <a:pt x="328" y="184"/>
                    <a:pt x="327" y="185"/>
                  </a:cubicBezTo>
                  <a:cubicBezTo>
                    <a:pt x="326" y="187"/>
                    <a:pt x="324" y="189"/>
                    <a:pt x="322" y="190"/>
                  </a:cubicBezTo>
                  <a:cubicBezTo>
                    <a:pt x="322" y="190"/>
                    <a:pt x="322" y="190"/>
                    <a:pt x="322" y="190"/>
                  </a:cubicBezTo>
                  <a:cubicBezTo>
                    <a:pt x="317" y="188"/>
                    <a:pt x="315" y="183"/>
                    <a:pt x="312" y="180"/>
                  </a:cubicBezTo>
                  <a:close/>
                  <a:moveTo>
                    <a:pt x="318" y="171"/>
                  </a:moveTo>
                  <a:cubicBezTo>
                    <a:pt x="319" y="169"/>
                    <a:pt x="319" y="167"/>
                    <a:pt x="320" y="165"/>
                  </a:cubicBezTo>
                  <a:cubicBezTo>
                    <a:pt x="320" y="165"/>
                    <a:pt x="320" y="165"/>
                    <a:pt x="320" y="164"/>
                  </a:cubicBezTo>
                  <a:cubicBezTo>
                    <a:pt x="325" y="165"/>
                    <a:pt x="331" y="165"/>
                    <a:pt x="336" y="166"/>
                  </a:cubicBezTo>
                  <a:cubicBezTo>
                    <a:pt x="335" y="171"/>
                    <a:pt x="333" y="175"/>
                    <a:pt x="331" y="179"/>
                  </a:cubicBezTo>
                  <a:cubicBezTo>
                    <a:pt x="326" y="177"/>
                    <a:pt x="322" y="174"/>
                    <a:pt x="318" y="171"/>
                  </a:cubicBezTo>
                  <a:close/>
                  <a:moveTo>
                    <a:pt x="320" y="163"/>
                  </a:moveTo>
                  <a:cubicBezTo>
                    <a:pt x="320" y="160"/>
                    <a:pt x="320" y="158"/>
                    <a:pt x="320" y="155"/>
                  </a:cubicBezTo>
                  <a:cubicBezTo>
                    <a:pt x="322" y="154"/>
                    <a:pt x="325" y="153"/>
                    <a:pt x="327" y="152"/>
                  </a:cubicBezTo>
                  <a:cubicBezTo>
                    <a:pt x="330" y="151"/>
                    <a:pt x="332" y="151"/>
                    <a:pt x="334" y="150"/>
                  </a:cubicBezTo>
                  <a:cubicBezTo>
                    <a:pt x="335" y="151"/>
                    <a:pt x="335" y="152"/>
                    <a:pt x="335" y="154"/>
                  </a:cubicBezTo>
                  <a:cubicBezTo>
                    <a:pt x="336" y="157"/>
                    <a:pt x="336" y="161"/>
                    <a:pt x="336" y="165"/>
                  </a:cubicBezTo>
                  <a:cubicBezTo>
                    <a:pt x="331" y="163"/>
                    <a:pt x="325" y="164"/>
                    <a:pt x="320" y="163"/>
                  </a:cubicBezTo>
                  <a:close/>
                  <a:moveTo>
                    <a:pt x="328" y="150"/>
                  </a:moveTo>
                  <a:cubicBezTo>
                    <a:pt x="325" y="151"/>
                    <a:pt x="322" y="153"/>
                    <a:pt x="319" y="154"/>
                  </a:cubicBezTo>
                  <a:cubicBezTo>
                    <a:pt x="319" y="151"/>
                    <a:pt x="317" y="148"/>
                    <a:pt x="316" y="146"/>
                  </a:cubicBezTo>
                  <a:cubicBezTo>
                    <a:pt x="319" y="143"/>
                    <a:pt x="323" y="140"/>
                    <a:pt x="326" y="136"/>
                  </a:cubicBezTo>
                  <a:cubicBezTo>
                    <a:pt x="329" y="140"/>
                    <a:pt x="332" y="144"/>
                    <a:pt x="334" y="149"/>
                  </a:cubicBezTo>
                  <a:cubicBezTo>
                    <a:pt x="332" y="149"/>
                    <a:pt x="330" y="150"/>
                    <a:pt x="328" y="150"/>
                  </a:cubicBezTo>
                  <a:close/>
                  <a:moveTo>
                    <a:pt x="293" y="164"/>
                  </a:moveTo>
                  <a:cubicBezTo>
                    <a:pt x="293" y="164"/>
                    <a:pt x="293" y="165"/>
                    <a:pt x="294" y="165"/>
                  </a:cubicBezTo>
                  <a:cubicBezTo>
                    <a:pt x="294" y="165"/>
                    <a:pt x="294" y="165"/>
                    <a:pt x="295" y="165"/>
                  </a:cubicBezTo>
                  <a:cubicBezTo>
                    <a:pt x="299" y="162"/>
                    <a:pt x="302" y="158"/>
                    <a:pt x="304" y="154"/>
                  </a:cubicBezTo>
                  <a:cubicBezTo>
                    <a:pt x="306" y="150"/>
                    <a:pt x="309" y="147"/>
                    <a:pt x="310" y="143"/>
                  </a:cubicBezTo>
                  <a:cubicBezTo>
                    <a:pt x="317" y="148"/>
                    <a:pt x="320" y="157"/>
                    <a:pt x="318" y="165"/>
                  </a:cubicBezTo>
                  <a:cubicBezTo>
                    <a:pt x="316" y="175"/>
                    <a:pt x="308" y="183"/>
                    <a:pt x="299" y="184"/>
                  </a:cubicBezTo>
                  <a:cubicBezTo>
                    <a:pt x="293" y="185"/>
                    <a:pt x="287" y="183"/>
                    <a:pt x="283" y="180"/>
                  </a:cubicBezTo>
                  <a:cubicBezTo>
                    <a:pt x="278" y="178"/>
                    <a:pt x="276" y="173"/>
                    <a:pt x="275" y="169"/>
                  </a:cubicBezTo>
                  <a:cubicBezTo>
                    <a:pt x="273" y="158"/>
                    <a:pt x="278" y="148"/>
                    <a:pt x="287" y="143"/>
                  </a:cubicBezTo>
                  <a:cubicBezTo>
                    <a:pt x="290" y="141"/>
                    <a:pt x="293" y="140"/>
                    <a:pt x="296" y="140"/>
                  </a:cubicBezTo>
                  <a:cubicBezTo>
                    <a:pt x="298" y="148"/>
                    <a:pt x="297" y="157"/>
                    <a:pt x="293" y="164"/>
                  </a:cubicBezTo>
                  <a:close/>
                  <a:moveTo>
                    <a:pt x="278" y="148"/>
                  </a:moveTo>
                  <a:cubicBezTo>
                    <a:pt x="277" y="150"/>
                    <a:pt x="275" y="152"/>
                    <a:pt x="275" y="155"/>
                  </a:cubicBezTo>
                  <a:cubicBezTo>
                    <a:pt x="274" y="155"/>
                    <a:pt x="274" y="156"/>
                    <a:pt x="274" y="156"/>
                  </a:cubicBezTo>
                  <a:cubicBezTo>
                    <a:pt x="271" y="155"/>
                    <a:pt x="267" y="154"/>
                    <a:pt x="263" y="154"/>
                  </a:cubicBezTo>
                  <a:cubicBezTo>
                    <a:pt x="265" y="149"/>
                    <a:pt x="267" y="145"/>
                    <a:pt x="270" y="141"/>
                  </a:cubicBezTo>
                  <a:cubicBezTo>
                    <a:pt x="272" y="143"/>
                    <a:pt x="275" y="146"/>
                    <a:pt x="278" y="148"/>
                  </a:cubicBezTo>
                  <a:close/>
                  <a:moveTo>
                    <a:pt x="270" y="140"/>
                  </a:moveTo>
                  <a:cubicBezTo>
                    <a:pt x="273" y="136"/>
                    <a:pt x="277" y="133"/>
                    <a:pt x="281" y="130"/>
                  </a:cubicBezTo>
                  <a:cubicBezTo>
                    <a:pt x="282" y="132"/>
                    <a:pt x="283" y="134"/>
                    <a:pt x="284" y="136"/>
                  </a:cubicBezTo>
                  <a:cubicBezTo>
                    <a:pt x="285" y="138"/>
                    <a:pt x="286" y="139"/>
                    <a:pt x="287" y="141"/>
                  </a:cubicBezTo>
                  <a:cubicBezTo>
                    <a:pt x="284" y="142"/>
                    <a:pt x="282" y="144"/>
                    <a:pt x="280" y="147"/>
                  </a:cubicBezTo>
                  <a:cubicBezTo>
                    <a:pt x="276" y="145"/>
                    <a:pt x="273" y="142"/>
                    <a:pt x="270" y="140"/>
                  </a:cubicBezTo>
                  <a:close/>
                  <a:moveTo>
                    <a:pt x="274" y="157"/>
                  </a:moveTo>
                  <a:cubicBezTo>
                    <a:pt x="273" y="160"/>
                    <a:pt x="273" y="163"/>
                    <a:pt x="273" y="165"/>
                  </a:cubicBezTo>
                  <a:cubicBezTo>
                    <a:pt x="272" y="166"/>
                    <a:pt x="270" y="166"/>
                    <a:pt x="268" y="166"/>
                  </a:cubicBezTo>
                  <a:cubicBezTo>
                    <a:pt x="266" y="166"/>
                    <a:pt x="264" y="167"/>
                    <a:pt x="262" y="167"/>
                  </a:cubicBezTo>
                  <a:cubicBezTo>
                    <a:pt x="262" y="167"/>
                    <a:pt x="262" y="167"/>
                    <a:pt x="262" y="167"/>
                  </a:cubicBezTo>
                  <a:cubicBezTo>
                    <a:pt x="262" y="163"/>
                    <a:pt x="262" y="159"/>
                    <a:pt x="263" y="155"/>
                  </a:cubicBezTo>
                  <a:cubicBezTo>
                    <a:pt x="267" y="156"/>
                    <a:pt x="270" y="157"/>
                    <a:pt x="274" y="157"/>
                  </a:cubicBezTo>
                  <a:close/>
                  <a:moveTo>
                    <a:pt x="269" y="168"/>
                  </a:moveTo>
                  <a:cubicBezTo>
                    <a:pt x="270" y="167"/>
                    <a:pt x="272" y="167"/>
                    <a:pt x="273" y="167"/>
                  </a:cubicBezTo>
                  <a:cubicBezTo>
                    <a:pt x="273" y="169"/>
                    <a:pt x="274" y="172"/>
                    <a:pt x="275" y="174"/>
                  </a:cubicBezTo>
                  <a:cubicBezTo>
                    <a:pt x="272" y="177"/>
                    <a:pt x="269" y="179"/>
                    <a:pt x="266" y="181"/>
                  </a:cubicBezTo>
                  <a:cubicBezTo>
                    <a:pt x="264" y="177"/>
                    <a:pt x="263" y="173"/>
                    <a:pt x="262" y="169"/>
                  </a:cubicBezTo>
                  <a:cubicBezTo>
                    <a:pt x="264" y="168"/>
                    <a:pt x="267" y="168"/>
                    <a:pt x="269" y="168"/>
                  </a:cubicBezTo>
                  <a:close/>
                  <a:moveTo>
                    <a:pt x="276" y="176"/>
                  </a:moveTo>
                  <a:cubicBezTo>
                    <a:pt x="277" y="177"/>
                    <a:pt x="277" y="178"/>
                    <a:pt x="278" y="179"/>
                  </a:cubicBezTo>
                  <a:cubicBezTo>
                    <a:pt x="279" y="180"/>
                    <a:pt x="281" y="181"/>
                    <a:pt x="282" y="182"/>
                  </a:cubicBezTo>
                  <a:cubicBezTo>
                    <a:pt x="280" y="185"/>
                    <a:pt x="278" y="188"/>
                    <a:pt x="276" y="191"/>
                  </a:cubicBezTo>
                  <a:cubicBezTo>
                    <a:pt x="272" y="188"/>
                    <a:pt x="269" y="185"/>
                    <a:pt x="267" y="182"/>
                  </a:cubicBezTo>
                  <a:cubicBezTo>
                    <a:pt x="270" y="180"/>
                    <a:pt x="273" y="178"/>
                    <a:pt x="276" y="176"/>
                  </a:cubicBezTo>
                  <a:close/>
                  <a:moveTo>
                    <a:pt x="283" y="183"/>
                  </a:moveTo>
                  <a:cubicBezTo>
                    <a:pt x="286" y="184"/>
                    <a:pt x="289" y="185"/>
                    <a:pt x="292" y="186"/>
                  </a:cubicBezTo>
                  <a:cubicBezTo>
                    <a:pt x="291" y="189"/>
                    <a:pt x="291" y="193"/>
                    <a:pt x="290" y="197"/>
                  </a:cubicBezTo>
                  <a:cubicBezTo>
                    <a:pt x="288" y="196"/>
                    <a:pt x="286" y="196"/>
                    <a:pt x="284" y="195"/>
                  </a:cubicBezTo>
                  <a:cubicBezTo>
                    <a:pt x="282" y="194"/>
                    <a:pt x="279" y="193"/>
                    <a:pt x="277" y="192"/>
                  </a:cubicBezTo>
                  <a:cubicBezTo>
                    <a:pt x="279" y="189"/>
                    <a:pt x="281" y="186"/>
                    <a:pt x="283" y="183"/>
                  </a:cubicBezTo>
                  <a:close/>
                  <a:moveTo>
                    <a:pt x="295" y="138"/>
                  </a:moveTo>
                  <a:cubicBezTo>
                    <a:pt x="293" y="138"/>
                    <a:pt x="290" y="139"/>
                    <a:pt x="288" y="140"/>
                  </a:cubicBezTo>
                  <a:cubicBezTo>
                    <a:pt x="288" y="139"/>
                    <a:pt x="287" y="137"/>
                    <a:pt x="286" y="136"/>
                  </a:cubicBezTo>
                  <a:cubicBezTo>
                    <a:pt x="285" y="134"/>
                    <a:pt x="284" y="132"/>
                    <a:pt x="283" y="129"/>
                  </a:cubicBezTo>
                  <a:cubicBezTo>
                    <a:pt x="285" y="128"/>
                    <a:pt x="288" y="127"/>
                    <a:pt x="291" y="127"/>
                  </a:cubicBezTo>
                  <a:cubicBezTo>
                    <a:pt x="293" y="130"/>
                    <a:pt x="294" y="134"/>
                    <a:pt x="295" y="138"/>
                  </a:cubicBezTo>
                  <a:close/>
                  <a:moveTo>
                    <a:pt x="290" y="125"/>
                  </a:moveTo>
                  <a:cubicBezTo>
                    <a:pt x="285" y="126"/>
                    <a:pt x="281" y="128"/>
                    <a:pt x="278" y="131"/>
                  </a:cubicBezTo>
                  <a:cubicBezTo>
                    <a:pt x="274" y="133"/>
                    <a:pt x="270" y="137"/>
                    <a:pt x="267" y="141"/>
                  </a:cubicBezTo>
                  <a:cubicBezTo>
                    <a:pt x="261" y="150"/>
                    <a:pt x="258" y="162"/>
                    <a:pt x="261" y="172"/>
                  </a:cubicBezTo>
                  <a:cubicBezTo>
                    <a:pt x="264" y="187"/>
                    <a:pt x="278" y="197"/>
                    <a:pt x="292" y="199"/>
                  </a:cubicBezTo>
                  <a:cubicBezTo>
                    <a:pt x="300" y="200"/>
                    <a:pt x="307" y="200"/>
                    <a:pt x="314" y="197"/>
                  </a:cubicBezTo>
                  <a:cubicBezTo>
                    <a:pt x="322" y="194"/>
                    <a:pt x="328" y="188"/>
                    <a:pt x="332" y="181"/>
                  </a:cubicBezTo>
                  <a:cubicBezTo>
                    <a:pt x="338" y="172"/>
                    <a:pt x="339" y="161"/>
                    <a:pt x="337" y="151"/>
                  </a:cubicBezTo>
                  <a:cubicBezTo>
                    <a:pt x="334" y="141"/>
                    <a:pt x="326" y="133"/>
                    <a:pt x="317" y="128"/>
                  </a:cubicBezTo>
                  <a:cubicBezTo>
                    <a:pt x="316" y="128"/>
                    <a:pt x="316" y="127"/>
                    <a:pt x="315" y="127"/>
                  </a:cubicBezTo>
                  <a:cubicBezTo>
                    <a:pt x="316" y="124"/>
                    <a:pt x="317" y="122"/>
                    <a:pt x="317" y="119"/>
                  </a:cubicBezTo>
                  <a:cubicBezTo>
                    <a:pt x="322" y="120"/>
                    <a:pt x="327" y="123"/>
                    <a:pt x="331" y="126"/>
                  </a:cubicBezTo>
                  <a:cubicBezTo>
                    <a:pt x="336" y="129"/>
                    <a:pt x="340" y="134"/>
                    <a:pt x="343" y="138"/>
                  </a:cubicBezTo>
                  <a:cubicBezTo>
                    <a:pt x="348" y="148"/>
                    <a:pt x="349" y="159"/>
                    <a:pt x="348" y="170"/>
                  </a:cubicBezTo>
                  <a:cubicBezTo>
                    <a:pt x="346" y="181"/>
                    <a:pt x="340" y="192"/>
                    <a:pt x="331" y="200"/>
                  </a:cubicBezTo>
                  <a:cubicBezTo>
                    <a:pt x="323" y="207"/>
                    <a:pt x="311" y="210"/>
                    <a:pt x="300" y="210"/>
                  </a:cubicBezTo>
                  <a:cubicBezTo>
                    <a:pt x="278" y="210"/>
                    <a:pt x="255" y="193"/>
                    <a:pt x="250" y="170"/>
                  </a:cubicBezTo>
                  <a:cubicBezTo>
                    <a:pt x="249" y="160"/>
                    <a:pt x="251" y="148"/>
                    <a:pt x="256" y="139"/>
                  </a:cubicBezTo>
                  <a:cubicBezTo>
                    <a:pt x="262" y="129"/>
                    <a:pt x="270" y="122"/>
                    <a:pt x="280" y="117"/>
                  </a:cubicBezTo>
                  <a:cubicBezTo>
                    <a:pt x="281" y="117"/>
                    <a:pt x="281" y="116"/>
                    <a:pt x="282" y="116"/>
                  </a:cubicBezTo>
                  <a:cubicBezTo>
                    <a:pt x="285" y="119"/>
                    <a:pt x="287" y="122"/>
                    <a:pt x="290" y="125"/>
                  </a:cubicBezTo>
                  <a:close/>
                  <a:moveTo>
                    <a:pt x="317" y="117"/>
                  </a:moveTo>
                  <a:cubicBezTo>
                    <a:pt x="317" y="114"/>
                    <a:pt x="318" y="110"/>
                    <a:pt x="318" y="106"/>
                  </a:cubicBezTo>
                  <a:cubicBezTo>
                    <a:pt x="322" y="106"/>
                    <a:pt x="326" y="108"/>
                    <a:pt x="329" y="111"/>
                  </a:cubicBezTo>
                  <a:cubicBezTo>
                    <a:pt x="331" y="113"/>
                    <a:pt x="332" y="115"/>
                    <a:pt x="332" y="117"/>
                  </a:cubicBezTo>
                  <a:cubicBezTo>
                    <a:pt x="332" y="119"/>
                    <a:pt x="332" y="121"/>
                    <a:pt x="331" y="123"/>
                  </a:cubicBezTo>
                  <a:cubicBezTo>
                    <a:pt x="327" y="120"/>
                    <a:pt x="322" y="118"/>
                    <a:pt x="317" y="117"/>
                  </a:cubicBezTo>
                  <a:close/>
                  <a:moveTo>
                    <a:pt x="348" y="145"/>
                  </a:moveTo>
                  <a:cubicBezTo>
                    <a:pt x="351" y="143"/>
                    <a:pt x="355" y="144"/>
                    <a:pt x="358" y="145"/>
                  </a:cubicBezTo>
                  <a:cubicBezTo>
                    <a:pt x="362" y="147"/>
                    <a:pt x="364" y="151"/>
                    <a:pt x="364" y="155"/>
                  </a:cubicBezTo>
                  <a:cubicBezTo>
                    <a:pt x="364" y="163"/>
                    <a:pt x="357" y="169"/>
                    <a:pt x="350" y="169"/>
                  </a:cubicBezTo>
                  <a:cubicBezTo>
                    <a:pt x="351" y="161"/>
                    <a:pt x="350" y="153"/>
                    <a:pt x="348" y="145"/>
                  </a:cubicBezTo>
                  <a:close/>
                  <a:moveTo>
                    <a:pt x="358" y="179"/>
                  </a:moveTo>
                  <a:cubicBezTo>
                    <a:pt x="359" y="183"/>
                    <a:pt x="359" y="187"/>
                    <a:pt x="357" y="191"/>
                  </a:cubicBezTo>
                  <a:cubicBezTo>
                    <a:pt x="355" y="194"/>
                    <a:pt x="352" y="197"/>
                    <a:pt x="349" y="198"/>
                  </a:cubicBezTo>
                  <a:cubicBezTo>
                    <a:pt x="344" y="200"/>
                    <a:pt x="340" y="199"/>
                    <a:pt x="336" y="197"/>
                  </a:cubicBezTo>
                  <a:cubicBezTo>
                    <a:pt x="338" y="195"/>
                    <a:pt x="340" y="194"/>
                    <a:pt x="341" y="191"/>
                  </a:cubicBezTo>
                  <a:cubicBezTo>
                    <a:pt x="345" y="186"/>
                    <a:pt x="348" y="179"/>
                    <a:pt x="349" y="171"/>
                  </a:cubicBezTo>
                  <a:cubicBezTo>
                    <a:pt x="353" y="172"/>
                    <a:pt x="356" y="175"/>
                    <a:pt x="358" y="179"/>
                  </a:cubicBezTo>
                  <a:close/>
                  <a:moveTo>
                    <a:pt x="347" y="143"/>
                  </a:moveTo>
                  <a:cubicBezTo>
                    <a:pt x="345" y="139"/>
                    <a:pt x="343" y="136"/>
                    <a:pt x="341" y="133"/>
                  </a:cubicBezTo>
                  <a:cubicBezTo>
                    <a:pt x="339" y="130"/>
                    <a:pt x="336" y="127"/>
                    <a:pt x="333" y="124"/>
                  </a:cubicBezTo>
                  <a:cubicBezTo>
                    <a:pt x="333" y="124"/>
                    <a:pt x="333" y="124"/>
                    <a:pt x="333" y="124"/>
                  </a:cubicBezTo>
                  <a:cubicBezTo>
                    <a:pt x="334" y="122"/>
                    <a:pt x="337" y="120"/>
                    <a:pt x="340" y="120"/>
                  </a:cubicBezTo>
                  <a:cubicBezTo>
                    <a:pt x="343" y="120"/>
                    <a:pt x="346" y="121"/>
                    <a:pt x="348" y="123"/>
                  </a:cubicBezTo>
                  <a:cubicBezTo>
                    <a:pt x="354" y="128"/>
                    <a:pt x="353" y="139"/>
                    <a:pt x="347" y="143"/>
                  </a:cubicBezTo>
                  <a:close/>
                  <a:moveTo>
                    <a:pt x="331" y="218"/>
                  </a:moveTo>
                  <a:cubicBezTo>
                    <a:pt x="328" y="221"/>
                    <a:pt x="324" y="222"/>
                    <a:pt x="321" y="221"/>
                  </a:cubicBezTo>
                  <a:cubicBezTo>
                    <a:pt x="315" y="220"/>
                    <a:pt x="312" y="216"/>
                    <a:pt x="310" y="211"/>
                  </a:cubicBezTo>
                  <a:cubicBezTo>
                    <a:pt x="319" y="209"/>
                    <a:pt x="328" y="205"/>
                    <a:pt x="334" y="199"/>
                  </a:cubicBezTo>
                  <a:cubicBezTo>
                    <a:pt x="337" y="206"/>
                    <a:pt x="336" y="213"/>
                    <a:pt x="331" y="218"/>
                  </a:cubicBezTo>
                  <a:close/>
                  <a:moveTo>
                    <a:pt x="307" y="211"/>
                  </a:moveTo>
                  <a:cubicBezTo>
                    <a:pt x="307" y="213"/>
                    <a:pt x="307" y="214"/>
                    <a:pt x="306" y="215"/>
                  </a:cubicBezTo>
                  <a:cubicBezTo>
                    <a:pt x="305" y="217"/>
                    <a:pt x="304" y="218"/>
                    <a:pt x="302" y="219"/>
                  </a:cubicBezTo>
                  <a:cubicBezTo>
                    <a:pt x="300" y="222"/>
                    <a:pt x="296" y="223"/>
                    <a:pt x="293" y="223"/>
                  </a:cubicBezTo>
                  <a:cubicBezTo>
                    <a:pt x="289" y="224"/>
                    <a:pt x="285" y="222"/>
                    <a:pt x="282" y="219"/>
                  </a:cubicBezTo>
                  <a:cubicBezTo>
                    <a:pt x="280" y="216"/>
                    <a:pt x="279" y="211"/>
                    <a:pt x="280" y="207"/>
                  </a:cubicBezTo>
                  <a:cubicBezTo>
                    <a:pt x="282" y="208"/>
                    <a:pt x="283" y="209"/>
                    <a:pt x="285" y="209"/>
                  </a:cubicBezTo>
                  <a:cubicBezTo>
                    <a:pt x="292" y="212"/>
                    <a:pt x="300" y="212"/>
                    <a:pt x="307" y="211"/>
                  </a:cubicBezTo>
                  <a:close/>
                  <a:moveTo>
                    <a:pt x="248" y="166"/>
                  </a:moveTo>
                  <a:cubicBezTo>
                    <a:pt x="241" y="165"/>
                    <a:pt x="235" y="158"/>
                    <a:pt x="237" y="152"/>
                  </a:cubicBezTo>
                  <a:cubicBezTo>
                    <a:pt x="238" y="144"/>
                    <a:pt x="246" y="139"/>
                    <a:pt x="253" y="141"/>
                  </a:cubicBezTo>
                  <a:cubicBezTo>
                    <a:pt x="250" y="148"/>
                    <a:pt x="248" y="155"/>
                    <a:pt x="248" y="163"/>
                  </a:cubicBezTo>
                  <a:cubicBezTo>
                    <a:pt x="248" y="164"/>
                    <a:pt x="248" y="165"/>
                    <a:pt x="248" y="166"/>
                  </a:cubicBezTo>
                  <a:close/>
                  <a:moveTo>
                    <a:pt x="248" y="169"/>
                  </a:moveTo>
                  <a:cubicBezTo>
                    <a:pt x="249" y="177"/>
                    <a:pt x="253" y="184"/>
                    <a:pt x="258" y="191"/>
                  </a:cubicBezTo>
                  <a:cubicBezTo>
                    <a:pt x="258" y="191"/>
                    <a:pt x="258" y="191"/>
                    <a:pt x="258" y="191"/>
                  </a:cubicBezTo>
                  <a:cubicBezTo>
                    <a:pt x="257" y="192"/>
                    <a:pt x="255" y="193"/>
                    <a:pt x="253" y="193"/>
                  </a:cubicBezTo>
                  <a:cubicBezTo>
                    <a:pt x="252" y="193"/>
                    <a:pt x="250" y="193"/>
                    <a:pt x="249" y="192"/>
                  </a:cubicBezTo>
                  <a:cubicBezTo>
                    <a:pt x="246" y="191"/>
                    <a:pt x="243" y="189"/>
                    <a:pt x="242" y="187"/>
                  </a:cubicBezTo>
                  <a:cubicBezTo>
                    <a:pt x="239" y="184"/>
                    <a:pt x="239" y="180"/>
                    <a:pt x="240" y="176"/>
                  </a:cubicBezTo>
                  <a:cubicBezTo>
                    <a:pt x="242" y="172"/>
                    <a:pt x="245" y="171"/>
                    <a:pt x="248" y="169"/>
                  </a:cubicBezTo>
                  <a:close/>
                  <a:moveTo>
                    <a:pt x="259" y="193"/>
                  </a:moveTo>
                  <a:cubicBezTo>
                    <a:pt x="264" y="198"/>
                    <a:pt x="271" y="203"/>
                    <a:pt x="278" y="207"/>
                  </a:cubicBezTo>
                  <a:cubicBezTo>
                    <a:pt x="276" y="210"/>
                    <a:pt x="273" y="212"/>
                    <a:pt x="269" y="213"/>
                  </a:cubicBezTo>
                  <a:cubicBezTo>
                    <a:pt x="266" y="213"/>
                    <a:pt x="262" y="212"/>
                    <a:pt x="259" y="210"/>
                  </a:cubicBezTo>
                  <a:cubicBezTo>
                    <a:pt x="254" y="206"/>
                    <a:pt x="254" y="196"/>
                    <a:pt x="259" y="193"/>
                  </a:cubicBezTo>
                  <a:close/>
                  <a:moveTo>
                    <a:pt x="250" y="120"/>
                  </a:moveTo>
                  <a:cubicBezTo>
                    <a:pt x="252" y="117"/>
                    <a:pt x="257" y="117"/>
                    <a:pt x="260" y="117"/>
                  </a:cubicBezTo>
                  <a:cubicBezTo>
                    <a:pt x="264" y="118"/>
                    <a:pt x="266" y="119"/>
                    <a:pt x="269" y="122"/>
                  </a:cubicBezTo>
                  <a:cubicBezTo>
                    <a:pt x="265" y="125"/>
                    <a:pt x="261" y="129"/>
                    <a:pt x="257" y="133"/>
                  </a:cubicBezTo>
                  <a:cubicBezTo>
                    <a:pt x="256" y="135"/>
                    <a:pt x="255" y="137"/>
                    <a:pt x="254" y="139"/>
                  </a:cubicBezTo>
                  <a:cubicBezTo>
                    <a:pt x="250" y="134"/>
                    <a:pt x="246" y="126"/>
                    <a:pt x="250" y="120"/>
                  </a:cubicBezTo>
                  <a:close/>
                  <a:moveTo>
                    <a:pt x="281" y="115"/>
                  </a:moveTo>
                  <a:cubicBezTo>
                    <a:pt x="277" y="116"/>
                    <a:pt x="274" y="118"/>
                    <a:pt x="271" y="120"/>
                  </a:cubicBezTo>
                  <a:cubicBezTo>
                    <a:pt x="270" y="116"/>
                    <a:pt x="270" y="112"/>
                    <a:pt x="273" y="108"/>
                  </a:cubicBezTo>
                  <a:cubicBezTo>
                    <a:pt x="275" y="110"/>
                    <a:pt x="278" y="112"/>
                    <a:pt x="281" y="115"/>
                  </a:cubicBezTo>
                  <a:close/>
                  <a:moveTo>
                    <a:pt x="263" y="107"/>
                  </a:moveTo>
                  <a:cubicBezTo>
                    <a:pt x="264" y="106"/>
                    <a:pt x="264" y="105"/>
                    <a:pt x="265" y="104"/>
                  </a:cubicBezTo>
                  <a:cubicBezTo>
                    <a:pt x="267" y="105"/>
                    <a:pt x="269" y="106"/>
                    <a:pt x="271" y="107"/>
                  </a:cubicBezTo>
                  <a:cubicBezTo>
                    <a:pt x="269" y="111"/>
                    <a:pt x="268" y="116"/>
                    <a:pt x="269" y="120"/>
                  </a:cubicBezTo>
                  <a:cubicBezTo>
                    <a:pt x="264" y="115"/>
                    <a:pt x="255" y="113"/>
                    <a:pt x="249" y="119"/>
                  </a:cubicBezTo>
                  <a:cubicBezTo>
                    <a:pt x="247" y="121"/>
                    <a:pt x="247" y="125"/>
                    <a:pt x="247" y="129"/>
                  </a:cubicBezTo>
                  <a:cubicBezTo>
                    <a:pt x="248" y="133"/>
                    <a:pt x="250" y="136"/>
                    <a:pt x="253" y="139"/>
                  </a:cubicBezTo>
                  <a:cubicBezTo>
                    <a:pt x="245" y="138"/>
                    <a:pt x="237" y="143"/>
                    <a:pt x="235" y="151"/>
                  </a:cubicBezTo>
                  <a:cubicBezTo>
                    <a:pt x="233" y="158"/>
                    <a:pt x="240" y="166"/>
                    <a:pt x="247" y="168"/>
                  </a:cubicBezTo>
                  <a:cubicBezTo>
                    <a:pt x="245" y="168"/>
                    <a:pt x="244" y="169"/>
                    <a:pt x="243" y="170"/>
                  </a:cubicBezTo>
                  <a:cubicBezTo>
                    <a:pt x="241" y="171"/>
                    <a:pt x="239" y="174"/>
                    <a:pt x="238" y="176"/>
                  </a:cubicBezTo>
                  <a:cubicBezTo>
                    <a:pt x="237" y="180"/>
                    <a:pt x="238" y="185"/>
                    <a:pt x="240" y="188"/>
                  </a:cubicBezTo>
                  <a:cubicBezTo>
                    <a:pt x="243" y="191"/>
                    <a:pt x="246" y="194"/>
                    <a:pt x="250" y="194"/>
                  </a:cubicBezTo>
                  <a:cubicBezTo>
                    <a:pt x="251" y="195"/>
                    <a:pt x="254" y="195"/>
                    <a:pt x="255" y="194"/>
                  </a:cubicBezTo>
                  <a:cubicBezTo>
                    <a:pt x="254" y="196"/>
                    <a:pt x="254" y="198"/>
                    <a:pt x="254" y="201"/>
                  </a:cubicBezTo>
                  <a:cubicBezTo>
                    <a:pt x="253" y="205"/>
                    <a:pt x="255" y="208"/>
                    <a:pt x="258" y="211"/>
                  </a:cubicBezTo>
                  <a:cubicBezTo>
                    <a:pt x="261" y="214"/>
                    <a:pt x="265" y="215"/>
                    <a:pt x="269" y="215"/>
                  </a:cubicBezTo>
                  <a:cubicBezTo>
                    <a:pt x="273" y="214"/>
                    <a:pt x="276" y="213"/>
                    <a:pt x="278" y="210"/>
                  </a:cubicBezTo>
                  <a:cubicBezTo>
                    <a:pt x="278" y="213"/>
                    <a:pt x="279" y="216"/>
                    <a:pt x="280" y="218"/>
                  </a:cubicBezTo>
                  <a:cubicBezTo>
                    <a:pt x="282" y="222"/>
                    <a:pt x="286" y="225"/>
                    <a:pt x="291" y="225"/>
                  </a:cubicBezTo>
                  <a:cubicBezTo>
                    <a:pt x="295" y="226"/>
                    <a:pt x="299" y="224"/>
                    <a:pt x="302" y="222"/>
                  </a:cubicBezTo>
                  <a:cubicBezTo>
                    <a:pt x="304" y="220"/>
                    <a:pt x="306" y="219"/>
                    <a:pt x="307" y="217"/>
                  </a:cubicBezTo>
                  <a:cubicBezTo>
                    <a:pt x="308" y="216"/>
                    <a:pt x="308" y="214"/>
                    <a:pt x="309" y="213"/>
                  </a:cubicBezTo>
                  <a:cubicBezTo>
                    <a:pt x="311" y="218"/>
                    <a:pt x="314" y="221"/>
                    <a:pt x="320" y="222"/>
                  </a:cubicBezTo>
                  <a:cubicBezTo>
                    <a:pt x="323" y="223"/>
                    <a:pt x="327" y="223"/>
                    <a:pt x="331" y="220"/>
                  </a:cubicBezTo>
                  <a:cubicBezTo>
                    <a:pt x="337" y="216"/>
                    <a:pt x="339" y="206"/>
                    <a:pt x="336" y="199"/>
                  </a:cubicBezTo>
                  <a:cubicBezTo>
                    <a:pt x="338" y="200"/>
                    <a:pt x="340" y="201"/>
                    <a:pt x="342" y="201"/>
                  </a:cubicBezTo>
                  <a:cubicBezTo>
                    <a:pt x="344" y="202"/>
                    <a:pt x="346" y="201"/>
                    <a:pt x="348" y="200"/>
                  </a:cubicBezTo>
                  <a:cubicBezTo>
                    <a:pt x="353" y="199"/>
                    <a:pt x="356" y="196"/>
                    <a:pt x="358" y="192"/>
                  </a:cubicBezTo>
                  <a:cubicBezTo>
                    <a:pt x="361" y="187"/>
                    <a:pt x="361" y="183"/>
                    <a:pt x="359" y="178"/>
                  </a:cubicBezTo>
                  <a:cubicBezTo>
                    <a:pt x="358" y="175"/>
                    <a:pt x="355" y="172"/>
                    <a:pt x="352" y="170"/>
                  </a:cubicBezTo>
                  <a:cubicBezTo>
                    <a:pt x="355" y="170"/>
                    <a:pt x="359" y="168"/>
                    <a:pt x="361" y="166"/>
                  </a:cubicBezTo>
                  <a:cubicBezTo>
                    <a:pt x="364" y="163"/>
                    <a:pt x="366" y="159"/>
                    <a:pt x="366" y="155"/>
                  </a:cubicBezTo>
                  <a:cubicBezTo>
                    <a:pt x="366" y="150"/>
                    <a:pt x="363" y="146"/>
                    <a:pt x="358" y="144"/>
                  </a:cubicBezTo>
                  <a:cubicBezTo>
                    <a:pt x="356" y="143"/>
                    <a:pt x="353" y="142"/>
                    <a:pt x="350" y="143"/>
                  </a:cubicBezTo>
                  <a:cubicBezTo>
                    <a:pt x="352" y="140"/>
                    <a:pt x="353" y="137"/>
                    <a:pt x="354" y="134"/>
                  </a:cubicBezTo>
                  <a:cubicBezTo>
                    <a:pt x="354" y="129"/>
                    <a:pt x="353" y="126"/>
                    <a:pt x="350" y="123"/>
                  </a:cubicBezTo>
                  <a:cubicBezTo>
                    <a:pt x="348" y="120"/>
                    <a:pt x="344" y="118"/>
                    <a:pt x="340" y="118"/>
                  </a:cubicBezTo>
                  <a:cubicBezTo>
                    <a:pt x="338" y="118"/>
                    <a:pt x="335" y="119"/>
                    <a:pt x="334" y="121"/>
                  </a:cubicBezTo>
                  <a:cubicBezTo>
                    <a:pt x="334" y="117"/>
                    <a:pt x="333" y="113"/>
                    <a:pt x="331" y="111"/>
                  </a:cubicBezTo>
                  <a:cubicBezTo>
                    <a:pt x="328" y="107"/>
                    <a:pt x="323" y="104"/>
                    <a:pt x="317" y="105"/>
                  </a:cubicBezTo>
                  <a:cubicBezTo>
                    <a:pt x="317" y="102"/>
                    <a:pt x="317" y="98"/>
                    <a:pt x="317" y="95"/>
                  </a:cubicBezTo>
                  <a:cubicBezTo>
                    <a:pt x="327" y="94"/>
                    <a:pt x="340" y="102"/>
                    <a:pt x="340" y="113"/>
                  </a:cubicBezTo>
                  <a:cubicBezTo>
                    <a:pt x="340" y="114"/>
                    <a:pt x="341" y="114"/>
                    <a:pt x="341" y="114"/>
                  </a:cubicBezTo>
                  <a:cubicBezTo>
                    <a:pt x="348" y="111"/>
                    <a:pt x="355" y="115"/>
                    <a:pt x="359" y="120"/>
                  </a:cubicBezTo>
                  <a:cubicBezTo>
                    <a:pt x="363" y="124"/>
                    <a:pt x="363" y="132"/>
                    <a:pt x="361" y="137"/>
                  </a:cubicBezTo>
                  <a:cubicBezTo>
                    <a:pt x="360" y="137"/>
                    <a:pt x="360" y="138"/>
                    <a:pt x="360" y="138"/>
                  </a:cubicBezTo>
                  <a:cubicBezTo>
                    <a:pt x="360" y="138"/>
                    <a:pt x="361" y="139"/>
                    <a:pt x="361" y="139"/>
                  </a:cubicBezTo>
                  <a:cubicBezTo>
                    <a:pt x="368" y="142"/>
                    <a:pt x="374" y="146"/>
                    <a:pt x="375" y="154"/>
                  </a:cubicBezTo>
                  <a:cubicBezTo>
                    <a:pt x="376" y="161"/>
                    <a:pt x="370" y="168"/>
                    <a:pt x="363" y="171"/>
                  </a:cubicBezTo>
                  <a:cubicBezTo>
                    <a:pt x="363" y="171"/>
                    <a:pt x="363" y="172"/>
                    <a:pt x="363" y="172"/>
                  </a:cubicBezTo>
                  <a:cubicBezTo>
                    <a:pt x="368" y="178"/>
                    <a:pt x="369" y="186"/>
                    <a:pt x="366" y="193"/>
                  </a:cubicBezTo>
                  <a:cubicBezTo>
                    <a:pt x="363" y="202"/>
                    <a:pt x="355" y="207"/>
                    <a:pt x="346" y="207"/>
                  </a:cubicBezTo>
                  <a:cubicBezTo>
                    <a:pt x="345" y="207"/>
                    <a:pt x="345" y="208"/>
                    <a:pt x="345" y="208"/>
                  </a:cubicBezTo>
                  <a:cubicBezTo>
                    <a:pt x="346" y="217"/>
                    <a:pt x="341" y="224"/>
                    <a:pt x="334" y="228"/>
                  </a:cubicBezTo>
                  <a:cubicBezTo>
                    <a:pt x="330" y="230"/>
                    <a:pt x="326" y="231"/>
                    <a:pt x="322" y="231"/>
                  </a:cubicBezTo>
                  <a:cubicBezTo>
                    <a:pt x="320" y="231"/>
                    <a:pt x="318" y="230"/>
                    <a:pt x="317" y="230"/>
                  </a:cubicBezTo>
                  <a:cubicBezTo>
                    <a:pt x="314" y="229"/>
                    <a:pt x="311" y="228"/>
                    <a:pt x="310" y="226"/>
                  </a:cubicBezTo>
                  <a:cubicBezTo>
                    <a:pt x="310" y="225"/>
                    <a:pt x="310" y="225"/>
                    <a:pt x="309" y="225"/>
                  </a:cubicBezTo>
                  <a:cubicBezTo>
                    <a:pt x="309" y="225"/>
                    <a:pt x="309" y="225"/>
                    <a:pt x="308" y="226"/>
                  </a:cubicBezTo>
                  <a:cubicBezTo>
                    <a:pt x="308" y="226"/>
                    <a:pt x="308" y="226"/>
                    <a:pt x="308" y="226"/>
                  </a:cubicBezTo>
                  <a:cubicBezTo>
                    <a:pt x="308" y="226"/>
                    <a:pt x="308" y="226"/>
                    <a:pt x="308" y="226"/>
                  </a:cubicBezTo>
                  <a:cubicBezTo>
                    <a:pt x="308" y="227"/>
                    <a:pt x="307" y="228"/>
                    <a:pt x="306" y="229"/>
                  </a:cubicBezTo>
                  <a:cubicBezTo>
                    <a:pt x="303" y="231"/>
                    <a:pt x="300" y="232"/>
                    <a:pt x="297" y="233"/>
                  </a:cubicBezTo>
                  <a:cubicBezTo>
                    <a:pt x="295" y="233"/>
                    <a:pt x="293" y="233"/>
                    <a:pt x="292" y="233"/>
                  </a:cubicBezTo>
                  <a:cubicBezTo>
                    <a:pt x="284" y="233"/>
                    <a:pt x="276" y="229"/>
                    <a:pt x="274" y="221"/>
                  </a:cubicBezTo>
                  <a:cubicBezTo>
                    <a:pt x="274" y="221"/>
                    <a:pt x="273" y="220"/>
                    <a:pt x="272" y="221"/>
                  </a:cubicBezTo>
                  <a:cubicBezTo>
                    <a:pt x="267" y="225"/>
                    <a:pt x="259" y="223"/>
                    <a:pt x="254" y="220"/>
                  </a:cubicBezTo>
                  <a:cubicBezTo>
                    <a:pt x="247" y="216"/>
                    <a:pt x="245" y="207"/>
                    <a:pt x="247" y="200"/>
                  </a:cubicBezTo>
                  <a:cubicBezTo>
                    <a:pt x="247" y="200"/>
                    <a:pt x="247" y="199"/>
                    <a:pt x="246" y="199"/>
                  </a:cubicBezTo>
                  <a:cubicBezTo>
                    <a:pt x="240" y="199"/>
                    <a:pt x="234" y="194"/>
                    <a:pt x="232" y="188"/>
                  </a:cubicBezTo>
                  <a:cubicBezTo>
                    <a:pt x="229" y="181"/>
                    <a:pt x="231" y="174"/>
                    <a:pt x="235" y="168"/>
                  </a:cubicBezTo>
                  <a:cubicBezTo>
                    <a:pt x="235" y="168"/>
                    <a:pt x="235" y="167"/>
                    <a:pt x="234" y="167"/>
                  </a:cubicBezTo>
                  <a:cubicBezTo>
                    <a:pt x="228" y="164"/>
                    <a:pt x="226" y="157"/>
                    <a:pt x="227" y="151"/>
                  </a:cubicBezTo>
                  <a:cubicBezTo>
                    <a:pt x="228" y="143"/>
                    <a:pt x="233" y="137"/>
                    <a:pt x="240" y="134"/>
                  </a:cubicBezTo>
                  <a:cubicBezTo>
                    <a:pt x="241" y="133"/>
                    <a:pt x="241" y="133"/>
                    <a:pt x="241" y="132"/>
                  </a:cubicBezTo>
                  <a:cubicBezTo>
                    <a:pt x="239" y="129"/>
                    <a:pt x="240" y="125"/>
                    <a:pt x="241" y="122"/>
                  </a:cubicBezTo>
                  <a:cubicBezTo>
                    <a:pt x="242" y="117"/>
                    <a:pt x="245" y="114"/>
                    <a:pt x="249" y="111"/>
                  </a:cubicBezTo>
                  <a:cubicBezTo>
                    <a:pt x="253" y="109"/>
                    <a:pt x="257" y="109"/>
                    <a:pt x="261" y="110"/>
                  </a:cubicBezTo>
                  <a:cubicBezTo>
                    <a:pt x="262" y="110"/>
                    <a:pt x="263" y="109"/>
                    <a:pt x="263" y="109"/>
                  </a:cubicBezTo>
                  <a:cubicBezTo>
                    <a:pt x="263" y="108"/>
                    <a:pt x="263" y="108"/>
                    <a:pt x="263" y="107"/>
                  </a:cubicBezTo>
                  <a:close/>
                  <a:moveTo>
                    <a:pt x="251" y="99"/>
                  </a:moveTo>
                  <a:cubicBezTo>
                    <a:pt x="255" y="100"/>
                    <a:pt x="259" y="101"/>
                    <a:pt x="263" y="103"/>
                  </a:cubicBezTo>
                  <a:cubicBezTo>
                    <a:pt x="262" y="104"/>
                    <a:pt x="262" y="106"/>
                    <a:pt x="261" y="108"/>
                  </a:cubicBezTo>
                  <a:cubicBezTo>
                    <a:pt x="261" y="108"/>
                    <a:pt x="261" y="108"/>
                    <a:pt x="261" y="108"/>
                  </a:cubicBezTo>
                  <a:cubicBezTo>
                    <a:pt x="261" y="108"/>
                    <a:pt x="260" y="108"/>
                    <a:pt x="260" y="108"/>
                  </a:cubicBezTo>
                  <a:cubicBezTo>
                    <a:pt x="258" y="108"/>
                    <a:pt x="257" y="107"/>
                    <a:pt x="256" y="107"/>
                  </a:cubicBezTo>
                  <a:cubicBezTo>
                    <a:pt x="253" y="108"/>
                    <a:pt x="250" y="109"/>
                    <a:pt x="248" y="110"/>
                  </a:cubicBezTo>
                  <a:cubicBezTo>
                    <a:pt x="248" y="108"/>
                    <a:pt x="249" y="107"/>
                    <a:pt x="250" y="105"/>
                  </a:cubicBezTo>
                  <a:cubicBezTo>
                    <a:pt x="250" y="103"/>
                    <a:pt x="250" y="101"/>
                    <a:pt x="251" y="99"/>
                  </a:cubicBezTo>
                  <a:close/>
                  <a:moveTo>
                    <a:pt x="250" y="99"/>
                  </a:moveTo>
                  <a:cubicBezTo>
                    <a:pt x="249" y="101"/>
                    <a:pt x="249" y="103"/>
                    <a:pt x="248" y="104"/>
                  </a:cubicBezTo>
                  <a:cubicBezTo>
                    <a:pt x="248" y="107"/>
                    <a:pt x="247" y="108"/>
                    <a:pt x="246" y="110"/>
                  </a:cubicBezTo>
                  <a:cubicBezTo>
                    <a:pt x="243" y="110"/>
                    <a:pt x="239" y="110"/>
                    <a:pt x="236" y="111"/>
                  </a:cubicBezTo>
                  <a:cubicBezTo>
                    <a:pt x="236" y="108"/>
                    <a:pt x="235" y="106"/>
                    <a:pt x="235" y="104"/>
                  </a:cubicBezTo>
                  <a:cubicBezTo>
                    <a:pt x="235" y="102"/>
                    <a:pt x="235" y="100"/>
                    <a:pt x="235" y="98"/>
                  </a:cubicBezTo>
                  <a:cubicBezTo>
                    <a:pt x="240" y="98"/>
                    <a:pt x="245" y="98"/>
                    <a:pt x="250" y="99"/>
                  </a:cubicBezTo>
                  <a:close/>
                  <a:moveTo>
                    <a:pt x="233" y="99"/>
                  </a:moveTo>
                  <a:cubicBezTo>
                    <a:pt x="233" y="99"/>
                    <a:pt x="233" y="99"/>
                    <a:pt x="233" y="99"/>
                  </a:cubicBezTo>
                  <a:cubicBezTo>
                    <a:pt x="234" y="100"/>
                    <a:pt x="234" y="102"/>
                    <a:pt x="234" y="104"/>
                  </a:cubicBezTo>
                  <a:cubicBezTo>
                    <a:pt x="234" y="106"/>
                    <a:pt x="234" y="109"/>
                    <a:pt x="234" y="111"/>
                  </a:cubicBezTo>
                  <a:cubicBezTo>
                    <a:pt x="234" y="111"/>
                    <a:pt x="234" y="111"/>
                    <a:pt x="234" y="111"/>
                  </a:cubicBezTo>
                  <a:cubicBezTo>
                    <a:pt x="231" y="111"/>
                    <a:pt x="227" y="112"/>
                    <a:pt x="224" y="113"/>
                  </a:cubicBezTo>
                  <a:cubicBezTo>
                    <a:pt x="223" y="109"/>
                    <a:pt x="222" y="105"/>
                    <a:pt x="221" y="101"/>
                  </a:cubicBezTo>
                  <a:cubicBezTo>
                    <a:pt x="225" y="100"/>
                    <a:pt x="229" y="99"/>
                    <a:pt x="233" y="99"/>
                  </a:cubicBezTo>
                  <a:close/>
                  <a:moveTo>
                    <a:pt x="219" y="102"/>
                  </a:moveTo>
                  <a:cubicBezTo>
                    <a:pt x="220" y="106"/>
                    <a:pt x="222" y="109"/>
                    <a:pt x="222" y="114"/>
                  </a:cubicBezTo>
                  <a:cubicBezTo>
                    <a:pt x="222" y="114"/>
                    <a:pt x="222" y="114"/>
                    <a:pt x="222" y="114"/>
                  </a:cubicBezTo>
                  <a:cubicBezTo>
                    <a:pt x="220" y="115"/>
                    <a:pt x="217" y="116"/>
                    <a:pt x="215" y="117"/>
                  </a:cubicBezTo>
                  <a:cubicBezTo>
                    <a:pt x="214" y="117"/>
                    <a:pt x="213" y="117"/>
                    <a:pt x="212" y="118"/>
                  </a:cubicBezTo>
                  <a:cubicBezTo>
                    <a:pt x="210" y="115"/>
                    <a:pt x="209" y="111"/>
                    <a:pt x="207" y="107"/>
                  </a:cubicBezTo>
                  <a:cubicBezTo>
                    <a:pt x="211" y="105"/>
                    <a:pt x="215" y="103"/>
                    <a:pt x="219" y="102"/>
                  </a:cubicBezTo>
                  <a:close/>
                  <a:moveTo>
                    <a:pt x="206" y="108"/>
                  </a:moveTo>
                  <a:cubicBezTo>
                    <a:pt x="208" y="111"/>
                    <a:pt x="209" y="115"/>
                    <a:pt x="211" y="118"/>
                  </a:cubicBezTo>
                  <a:cubicBezTo>
                    <a:pt x="208" y="121"/>
                    <a:pt x="204" y="123"/>
                    <a:pt x="201" y="126"/>
                  </a:cubicBezTo>
                  <a:cubicBezTo>
                    <a:pt x="199" y="123"/>
                    <a:pt x="197" y="119"/>
                    <a:pt x="194" y="116"/>
                  </a:cubicBezTo>
                  <a:cubicBezTo>
                    <a:pt x="198" y="113"/>
                    <a:pt x="201" y="110"/>
                    <a:pt x="206" y="108"/>
                  </a:cubicBezTo>
                  <a:close/>
                  <a:moveTo>
                    <a:pt x="193" y="117"/>
                  </a:moveTo>
                  <a:cubicBezTo>
                    <a:pt x="195" y="120"/>
                    <a:pt x="197" y="124"/>
                    <a:pt x="200" y="127"/>
                  </a:cubicBezTo>
                  <a:cubicBezTo>
                    <a:pt x="197" y="129"/>
                    <a:pt x="195" y="132"/>
                    <a:pt x="192" y="135"/>
                  </a:cubicBezTo>
                  <a:cubicBezTo>
                    <a:pt x="192" y="134"/>
                    <a:pt x="190" y="133"/>
                    <a:pt x="189" y="132"/>
                  </a:cubicBezTo>
                  <a:cubicBezTo>
                    <a:pt x="186" y="131"/>
                    <a:pt x="184" y="129"/>
                    <a:pt x="182" y="128"/>
                  </a:cubicBezTo>
                  <a:cubicBezTo>
                    <a:pt x="185" y="124"/>
                    <a:pt x="189" y="120"/>
                    <a:pt x="193" y="117"/>
                  </a:cubicBezTo>
                  <a:close/>
                  <a:moveTo>
                    <a:pt x="181" y="129"/>
                  </a:moveTo>
                  <a:cubicBezTo>
                    <a:pt x="183" y="130"/>
                    <a:pt x="185" y="132"/>
                    <a:pt x="187" y="133"/>
                  </a:cubicBezTo>
                  <a:cubicBezTo>
                    <a:pt x="189" y="134"/>
                    <a:pt x="190" y="135"/>
                    <a:pt x="192" y="137"/>
                  </a:cubicBezTo>
                  <a:cubicBezTo>
                    <a:pt x="191" y="137"/>
                    <a:pt x="191" y="138"/>
                    <a:pt x="191" y="138"/>
                  </a:cubicBezTo>
                  <a:cubicBezTo>
                    <a:pt x="188" y="141"/>
                    <a:pt x="186" y="144"/>
                    <a:pt x="184" y="148"/>
                  </a:cubicBezTo>
                  <a:cubicBezTo>
                    <a:pt x="181" y="145"/>
                    <a:pt x="176" y="144"/>
                    <a:pt x="172" y="141"/>
                  </a:cubicBezTo>
                  <a:cubicBezTo>
                    <a:pt x="175" y="137"/>
                    <a:pt x="178" y="133"/>
                    <a:pt x="181" y="129"/>
                  </a:cubicBezTo>
                  <a:close/>
                  <a:moveTo>
                    <a:pt x="171" y="143"/>
                  </a:moveTo>
                  <a:cubicBezTo>
                    <a:pt x="175" y="145"/>
                    <a:pt x="180" y="146"/>
                    <a:pt x="184" y="149"/>
                  </a:cubicBezTo>
                  <a:cubicBezTo>
                    <a:pt x="181" y="153"/>
                    <a:pt x="179" y="158"/>
                    <a:pt x="177" y="163"/>
                  </a:cubicBezTo>
                  <a:cubicBezTo>
                    <a:pt x="175" y="162"/>
                    <a:pt x="173" y="161"/>
                    <a:pt x="171" y="160"/>
                  </a:cubicBezTo>
                  <a:cubicBezTo>
                    <a:pt x="169" y="159"/>
                    <a:pt x="166" y="158"/>
                    <a:pt x="164" y="157"/>
                  </a:cubicBezTo>
                  <a:cubicBezTo>
                    <a:pt x="166" y="152"/>
                    <a:pt x="169" y="147"/>
                    <a:pt x="171" y="143"/>
                  </a:cubicBezTo>
                  <a:close/>
                  <a:moveTo>
                    <a:pt x="163" y="159"/>
                  </a:moveTo>
                  <a:cubicBezTo>
                    <a:pt x="166" y="160"/>
                    <a:pt x="168" y="161"/>
                    <a:pt x="171" y="162"/>
                  </a:cubicBezTo>
                  <a:cubicBezTo>
                    <a:pt x="173" y="163"/>
                    <a:pt x="175" y="164"/>
                    <a:pt x="177" y="164"/>
                  </a:cubicBezTo>
                  <a:cubicBezTo>
                    <a:pt x="175" y="168"/>
                    <a:pt x="174" y="173"/>
                    <a:pt x="172" y="177"/>
                  </a:cubicBezTo>
                  <a:cubicBezTo>
                    <a:pt x="170" y="176"/>
                    <a:pt x="168" y="176"/>
                    <a:pt x="165" y="175"/>
                  </a:cubicBezTo>
                  <a:cubicBezTo>
                    <a:pt x="163" y="174"/>
                    <a:pt x="161" y="174"/>
                    <a:pt x="158" y="173"/>
                  </a:cubicBezTo>
                  <a:cubicBezTo>
                    <a:pt x="160" y="168"/>
                    <a:pt x="161" y="164"/>
                    <a:pt x="163" y="159"/>
                  </a:cubicBezTo>
                  <a:close/>
                  <a:moveTo>
                    <a:pt x="158" y="175"/>
                  </a:moveTo>
                  <a:cubicBezTo>
                    <a:pt x="160" y="176"/>
                    <a:pt x="163" y="176"/>
                    <a:pt x="165" y="177"/>
                  </a:cubicBezTo>
                  <a:cubicBezTo>
                    <a:pt x="168" y="177"/>
                    <a:pt x="170" y="178"/>
                    <a:pt x="172" y="178"/>
                  </a:cubicBezTo>
                  <a:cubicBezTo>
                    <a:pt x="171" y="183"/>
                    <a:pt x="170" y="188"/>
                    <a:pt x="169" y="192"/>
                  </a:cubicBezTo>
                  <a:cubicBezTo>
                    <a:pt x="167" y="192"/>
                    <a:pt x="165" y="192"/>
                    <a:pt x="162" y="192"/>
                  </a:cubicBezTo>
                  <a:cubicBezTo>
                    <a:pt x="160" y="191"/>
                    <a:pt x="157" y="191"/>
                    <a:pt x="155" y="191"/>
                  </a:cubicBezTo>
                  <a:cubicBezTo>
                    <a:pt x="156" y="186"/>
                    <a:pt x="157" y="180"/>
                    <a:pt x="158" y="175"/>
                  </a:cubicBezTo>
                  <a:close/>
                  <a:moveTo>
                    <a:pt x="155" y="193"/>
                  </a:moveTo>
                  <a:cubicBezTo>
                    <a:pt x="157" y="193"/>
                    <a:pt x="160" y="193"/>
                    <a:pt x="163" y="193"/>
                  </a:cubicBezTo>
                  <a:cubicBezTo>
                    <a:pt x="165" y="193"/>
                    <a:pt x="167" y="194"/>
                    <a:pt x="169" y="194"/>
                  </a:cubicBezTo>
                  <a:cubicBezTo>
                    <a:pt x="169" y="198"/>
                    <a:pt x="168" y="202"/>
                    <a:pt x="168" y="207"/>
                  </a:cubicBezTo>
                  <a:cubicBezTo>
                    <a:pt x="163" y="207"/>
                    <a:pt x="158" y="207"/>
                    <a:pt x="154" y="207"/>
                  </a:cubicBezTo>
                  <a:cubicBezTo>
                    <a:pt x="154" y="202"/>
                    <a:pt x="154" y="197"/>
                    <a:pt x="155" y="193"/>
                  </a:cubicBezTo>
                  <a:close/>
                  <a:moveTo>
                    <a:pt x="154" y="208"/>
                  </a:moveTo>
                  <a:cubicBezTo>
                    <a:pt x="158" y="208"/>
                    <a:pt x="163" y="208"/>
                    <a:pt x="168" y="208"/>
                  </a:cubicBezTo>
                  <a:cubicBezTo>
                    <a:pt x="168" y="213"/>
                    <a:pt x="168" y="217"/>
                    <a:pt x="168" y="221"/>
                  </a:cubicBezTo>
                  <a:cubicBezTo>
                    <a:pt x="166" y="221"/>
                    <a:pt x="164" y="221"/>
                    <a:pt x="162" y="222"/>
                  </a:cubicBezTo>
                  <a:cubicBezTo>
                    <a:pt x="159" y="222"/>
                    <a:pt x="156" y="222"/>
                    <a:pt x="154" y="222"/>
                  </a:cubicBezTo>
                  <a:cubicBezTo>
                    <a:pt x="154" y="217"/>
                    <a:pt x="154" y="213"/>
                    <a:pt x="154" y="208"/>
                  </a:cubicBezTo>
                  <a:close/>
                  <a:moveTo>
                    <a:pt x="154" y="223"/>
                  </a:moveTo>
                  <a:cubicBezTo>
                    <a:pt x="156" y="224"/>
                    <a:pt x="158" y="223"/>
                    <a:pt x="161" y="223"/>
                  </a:cubicBezTo>
                  <a:cubicBezTo>
                    <a:pt x="163" y="223"/>
                    <a:pt x="166" y="223"/>
                    <a:pt x="168" y="223"/>
                  </a:cubicBezTo>
                  <a:cubicBezTo>
                    <a:pt x="168" y="228"/>
                    <a:pt x="168" y="232"/>
                    <a:pt x="169" y="237"/>
                  </a:cubicBezTo>
                  <a:cubicBezTo>
                    <a:pt x="164" y="237"/>
                    <a:pt x="160" y="238"/>
                    <a:pt x="155" y="239"/>
                  </a:cubicBezTo>
                  <a:cubicBezTo>
                    <a:pt x="154" y="234"/>
                    <a:pt x="154" y="228"/>
                    <a:pt x="154" y="223"/>
                  </a:cubicBezTo>
                  <a:close/>
                  <a:moveTo>
                    <a:pt x="155" y="240"/>
                  </a:moveTo>
                  <a:cubicBezTo>
                    <a:pt x="160" y="239"/>
                    <a:pt x="164" y="239"/>
                    <a:pt x="169" y="238"/>
                  </a:cubicBezTo>
                  <a:cubicBezTo>
                    <a:pt x="169" y="241"/>
                    <a:pt x="169" y="243"/>
                    <a:pt x="170" y="245"/>
                  </a:cubicBezTo>
                  <a:cubicBezTo>
                    <a:pt x="170" y="248"/>
                    <a:pt x="170" y="250"/>
                    <a:pt x="170" y="253"/>
                  </a:cubicBezTo>
                  <a:cubicBezTo>
                    <a:pt x="168" y="253"/>
                    <a:pt x="166" y="254"/>
                    <a:pt x="164" y="254"/>
                  </a:cubicBezTo>
                  <a:cubicBezTo>
                    <a:pt x="162" y="255"/>
                    <a:pt x="160" y="255"/>
                    <a:pt x="157" y="255"/>
                  </a:cubicBezTo>
                  <a:cubicBezTo>
                    <a:pt x="157" y="250"/>
                    <a:pt x="156" y="245"/>
                    <a:pt x="155" y="240"/>
                  </a:cubicBezTo>
                  <a:close/>
                  <a:moveTo>
                    <a:pt x="161" y="271"/>
                  </a:moveTo>
                  <a:cubicBezTo>
                    <a:pt x="160" y="266"/>
                    <a:pt x="159" y="262"/>
                    <a:pt x="158" y="257"/>
                  </a:cubicBezTo>
                  <a:cubicBezTo>
                    <a:pt x="160" y="256"/>
                    <a:pt x="162" y="256"/>
                    <a:pt x="164" y="256"/>
                  </a:cubicBezTo>
                  <a:cubicBezTo>
                    <a:pt x="166" y="256"/>
                    <a:pt x="169" y="255"/>
                    <a:pt x="171" y="254"/>
                  </a:cubicBezTo>
                  <a:cubicBezTo>
                    <a:pt x="172" y="259"/>
                    <a:pt x="173" y="264"/>
                    <a:pt x="174" y="269"/>
                  </a:cubicBezTo>
                  <a:cubicBezTo>
                    <a:pt x="172" y="270"/>
                    <a:pt x="170" y="270"/>
                    <a:pt x="169" y="270"/>
                  </a:cubicBezTo>
                  <a:cubicBezTo>
                    <a:pt x="166" y="271"/>
                    <a:pt x="164" y="272"/>
                    <a:pt x="161" y="272"/>
                  </a:cubicBezTo>
                  <a:cubicBezTo>
                    <a:pt x="161" y="272"/>
                    <a:pt x="161" y="271"/>
                    <a:pt x="161" y="271"/>
                  </a:cubicBezTo>
                  <a:close/>
                  <a:moveTo>
                    <a:pt x="161" y="274"/>
                  </a:moveTo>
                  <a:cubicBezTo>
                    <a:pt x="164" y="274"/>
                    <a:pt x="166" y="272"/>
                    <a:pt x="169" y="272"/>
                  </a:cubicBezTo>
                  <a:cubicBezTo>
                    <a:pt x="171" y="271"/>
                    <a:pt x="173" y="271"/>
                    <a:pt x="174" y="271"/>
                  </a:cubicBezTo>
                  <a:cubicBezTo>
                    <a:pt x="175" y="275"/>
                    <a:pt x="176" y="279"/>
                    <a:pt x="177" y="283"/>
                  </a:cubicBezTo>
                  <a:cubicBezTo>
                    <a:pt x="178" y="283"/>
                    <a:pt x="178" y="284"/>
                    <a:pt x="178" y="284"/>
                  </a:cubicBezTo>
                  <a:cubicBezTo>
                    <a:pt x="176" y="285"/>
                    <a:pt x="173" y="285"/>
                    <a:pt x="171" y="286"/>
                  </a:cubicBezTo>
                  <a:cubicBezTo>
                    <a:pt x="169" y="287"/>
                    <a:pt x="167" y="288"/>
                    <a:pt x="165" y="288"/>
                  </a:cubicBezTo>
                  <a:cubicBezTo>
                    <a:pt x="164" y="284"/>
                    <a:pt x="163" y="279"/>
                    <a:pt x="161" y="274"/>
                  </a:cubicBezTo>
                  <a:close/>
                  <a:moveTo>
                    <a:pt x="166" y="290"/>
                  </a:moveTo>
                  <a:cubicBezTo>
                    <a:pt x="168" y="289"/>
                    <a:pt x="170" y="288"/>
                    <a:pt x="172" y="287"/>
                  </a:cubicBezTo>
                  <a:cubicBezTo>
                    <a:pt x="174" y="287"/>
                    <a:pt x="176" y="286"/>
                    <a:pt x="178" y="286"/>
                  </a:cubicBezTo>
                  <a:cubicBezTo>
                    <a:pt x="180" y="291"/>
                    <a:pt x="181" y="296"/>
                    <a:pt x="183" y="301"/>
                  </a:cubicBezTo>
                  <a:cubicBezTo>
                    <a:pt x="179" y="302"/>
                    <a:pt x="175" y="304"/>
                    <a:pt x="171" y="305"/>
                  </a:cubicBezTo>
                  <a:cubicBezTo>
                    <a:pt x="169" y="300"/>
                    <a:pt x="167" y="295"/>
                    <a:pt x="166" y="290"/>
                  </a:cubicBezTo>
                  <a:close/>
                  <a:moveTo>
                    <a:pt x="171" y="307"/>
                  </a:moveTo>
                  <a:cubicBezTo>
                    <a:pt x="175" y="305"/>
                    <a:pt x="179" y="304"/>
                    <a:pt x="183" y="302"/>
                  </a:cubicBezTo>
                  <a:cubicBezTo>
                    <a:pt x="185" y="307"/>
                    <a:pt x="187" y="311"/>
                    <a:pt x="188" y="316"/>
                  </a:cubicBezTo>
                  <a:cubicBezTo>
                    <a:pt x="187" y="316"/>
                    <a:pt x="185" y="317"/>
                    <a:pt x="184" y="318"/>
                  </a:cubicBezTo>
                  <a:cubicBezTo>
                    <a:pt x="182" y="319"/>
                    <a:pt x="179" y="319"/>
                    <a:pt x="176" y="321"/>
                  </a:cubicBezTo>
                  <a:cubicBezTo>
                    <a:pt x="175" y="316"/>
                    <a:pt x="173" y="311"/>
                    <a:pt x="171" y="307"/>
                  </a:cubicBezTo>
                  <a:close/>
                  <a:moveTo>
                    <a:pt x="177" y="322"/>
                  </a:moveTo>
                  <a:cubicBezTo>
                    <a:pt x="179" y="321"/>
                    <a:pt x="182" y="320"/>
                    <a:pt x="184" y="319"/>
                  </a:cubicBezTo>
                  <a:cubicBezTo>
                    <a:pt x="186" y="319"/>
                    <a:pt x="187" y="318"/>
                    <a:pt x="189" y="317"/>
                  </a:cubicBezTo>
                  <a:cubicBezTo>
                    <a:pt x="189" y="318"/>
                    <a:pt x="189" y="318"/>
                    <a:pt x="189" y="319"/>
                  </a:cubicBezTo>
                  <a:cubicBezTo>
                    <a:pt x="191" y="323"/>
                    <a:pt x="192" y="328"/>
                    <a:pt x="194" y="333"/>
                  </a:cubicBezTo>
                  <a:cubicBezTo>
                    <a:pt x="190" y="334"/>
                    <a:pt x="186" y="336"/>
                    <a:pt x="182" y="338"/>
                  </a:cubicBezTo>
                  <a:cubicBezTo>
                    <a:pt x="181" y="333"/>
                    <a:pt x="179" y="327"/>
                    <a:pt x="177" y="322"/>
                  </a:cubicBezTo>
                  <a:close/>
                  <a:moveTo>
                    <a:pt x="185" y="345"/>
                  </a:moveTo>
                  <a:cubicBezTo>
                    <a:pt x="184" y="343"/>
                    <a:pt x="184" y="341"/>
                    <a:pt x="183" y="339"/>
                  </a:cubicBezTo>
                  <a:cubicBezTo>
                    <a:pt x="187" y="337"/>
                    <a:pt x="191" y="335"/>
                    <a:pt x="195" y="334"/>
                  </a:cubicBezTo>
                  <a:cubicBezTo>
                    <a:pt x="197" y="339"/>
                    <a:pt x="199" y="344"/>
                    <a:pt x="201" y="348"/>
                  </a:cubicBezTo>
                  <a:cubicBezTo>
                    <a:pt x="199" y="349"/>
                    <a:pt x="197" y="350"/>
                    <a:pt x="195" y="351"/>
                  </a:cubicBezTo>
                  <a:cubicBezTo>
                    <a:pt x="193" y="352"/>
                    <a:pt x="190" y="353"/>
                    <a:pt x="188" y="354"/>
                  </a:cubicBezTo>
                  <a:cubicBezTo>
                    <a:pt x="187" y="351"/>
                    <a:pt x="186" y="348"/>
                    <a:pt x="185" y="345"/>
                  </a:cubicBezTo>
                  <a:close/>
                  <a:moveTo>
                    <a:pt x="194" y="375"/>
                  </a:moveTo>
                  <a:cubicBezTo>
                    <a:pt x="192" y="369"/>
                    <a:pt x="190" y="362"/>
                    <a:pt x="188" y="356"/>
                  </a:cubicBezTo>
                  <a:cubicBezTo>
                    <a:pt x="191" y="355"/>
                    <a:pt x="193" y="354"/>
                    <a:pt x="195" y="353"/>
                  </a:cubicBezTo>
                  <a:cubicBezTo>
                    <a:pt x="197" y="352"/>
                    <a:pt x="199" y="350"/>
                    <a:pt x="201" y="350"/>
                  </a:cubicBezTo>
                  <a:cubicBezTo>
                    <a:pt x="202" y="350"/>
                    <a:pt x="202" y="350"/>
                    <a:pt x="202" y="350"/>
                  </a:cubicBezTo>
                  <a:cubicBezTo>
                    <a:pt x="202" y="350"/>
                    <a:pt x="202" y="351"/>
                    <a:pt x="202" y="351"/>
                  </a:cubicBezTo>
                  <a:cubicBezTo>
                    <a:pt x="198" y="356"/>
                    <a:pt x="196" y="363"/>
                    <a:pt x="194" y="369"/>
                  </a:cubicBezTo>
                  <a:cubicBezTo>
                    <a:pt x="194" y="371"/>
                    <a:pt x="194" y="373"/>
                    <a:pt x="194" y="375"/>
                  </a:cubicBezTo>
                  <a:close/>
                  <a:moveTo>
                    <a:pt x="200" y="359"/>
                  </a:moveTo>
                  <a:cubicBezTo>
                    <a:pt x="202" y="354"/>
                    <a:pt x="205" y="349"/>
                    <a:pt x="209" y="345"/>
                  </a:cubicBezTo>
                  <a:cubicBezTo>
                    <a:pt x="224" y="329"/>
                    <a:pt x="252" y="331"/>
                    <a:pt x="268" y="345"/>
                  </a:cubicBezTo>
                  <a:cubicBezTo>
                    <a:pt x="272" y="348"/>
                    <a:pt x="275" y="352"/>
                    <a:pt x="278" y="356"/>
                  </a:cubicBezTo>
                  <a:cubicBezTo>
                    <a:pt x="280" y="360"/>
                    <a:pt x="283" y="364"/>
                    <a:pt x="284" y="368"/>
                  </a:cubicBezTo>
                  <a:cubicBezTo>
                    <a:pt x="284" y="368"/>
                    <a:pt x="284" y="368"/>
                    <a:pt x="284" y="368"/>
                  </a:cubicBezTo>
                  <a:cubicBezTo>
                    <a:pt x="280" y="369"/>
                    <a:pt x="276" y="372"/>
                    <a:pt x="272" y="374"/>
                  </a:cubicBezTo>
                  <a:cubicBezTo>
                    <a:pt x="272" y="374"/>
                    <a:pt x="272" y="374"/>
                    <a:pt x="271" y="374"/>
                  </a:cubicBezTo>
                  <a:cubicBezTo>
                    <a:pt x="270" y="370"/>
                    <a:pt x="268" y="366"/>
                    <a:pt x="265" y="362"/>
                  </a:cubicBezTo>
                  <a:cubicBezTo>
                    <a:pt x="261" y="358"/>
                    <a:pt x="257" y="355"/>
                    <a:pt x="252" y="352"/>
                  </a:cubicBezTo>
                  <a:cubicBezTo>
                    <a:pt x="243" y="348"/>
                    <a:pt x="234" y="346"/>
                    <a:pt x="224" y="350"/>
                  </a:cubicBezTo>
                  <a:cubicBezTo>
                    <a:pt x="216" y="353"/>
                    <a:pt x="210" y="360"/>
                    <a:pt x="209" y="369"/>
                  </a:cubicBezTo>
                  <a:cubicBezTo>
                    <a:pt x="207" y="377"/>
                    <a:pt x="210" y="386"/>
                    <a:pt x="216" y="390"/>
                  </a:cubicBezTo>
                  <a:cubicBezTo>
                    <a:pt x="220" y="393"/>
                    <a:pt x="225" y="393"/>
                    <a:pt x="229" y="392"/>
                  </a:cubicBezTo>
                  <a:cubicBezTo>
                    <a:pt x="232" y="391"/>
                    <a:pt x="238" y="388"/>
                    <a:pt x="238" y="384"/>
                  </a:cubicBezTo>
                  <a:cubicBezTo>
                    <a:pt x="238" y="383"/>
                    <a:pt x="237" y="383"/>
                    <a:pt x="237" y="383"/>
                  </a:cubicBezTo>
                  <a:cubicBezTo>
                    <a:pt x="237" y="383"/>
                    <a:pt x="236" y="383"/>
                    <a:pt x="236" y="383"/>
                  </a:cubicBezTo>
                  <a:cubicBezTo>
                    <a:pt x="232" y="385"/>
                    <a:pt x="226" y="383"/>
                    <a:pt x="224" y="379"/>
                  </a:cubicBezTo>
                  <a:cubicBezTo>
                    <a:pt x="222" y="375"/>
                    <a:pt x="224" y="369"/>
                    <a:pt x="227" y="366"/>
                  </a:cubicBezTo>
                  <a:cubicBezTo>
                    <a:pt x="230" y="362"/>
                    <a:pt x="235" y="361"/>
                    <a:pt x="240" y="362"/>
                  </a:cubicBezTo>
                  <a:cubicBezTo>
                    <a:pt x="245" y="363"/>
                    <a:pt x="249" y="367"/>
                    <a:pt x="251" y="372"/>
                  </a:cubicBezTo>
                  <a:cubicBezTo>
                    <a:pt x="255" y="382"/>
                    <a:pt x="248" y="394"/>
                    <a:pt x="239" y="400"/>
                  </a:cubicBezTo>
                  <a:cubicBezTo>
                    <a:pt x="231" y="405"/>
                    <a:pt x="219" y="404"/>
                    <a:pt x="211" y="400"/>
                  </a:cubicBezTo>
                  <a:cubicBezTo>
                    <a:pt x="201" y="395"/>
                    <a:pt x="196" y="385"/>
                    <a:pt x="196" y="375"/>
                  </a:cubicBezTo>
                  <a:cubicBezTo>
                    <a:pt x="196" y="369"/>
                    <a:pt x="198" y="364"/>
                    <a:pt x="200" y="359"/>
                  </a:cubicBezTo>
                  <a:close/>
                  <a:moveTo>
                    <a:pt x="225" y="512"/>
                  </a:moveTo>
                  <a:cubicBezTo>
                    <a:pt x="224" y="512"/>
                    <a:pt x="224" y="512"/>
                    <a:pt x="224" y="512"/>
                  </a:cubicBezTo>
                  <a:cubicBezTo>
                    <a:pt x="225" y="509"/>
                    <a:pt x="226" y="505"/>
                    <a:pt x="227" y="502"/>
                  </a:cubicBezTo>
                  <a:cubicBezTo>
                    <a:pt x="228" y="496"/>
                    <a:pt x="230" y="490"/>
                    <a:pt x="230" y="484"/>
                  </a:cubicBezTo>
                  <a:cubicBezTo>
                    <a:pt x="234" y="484"/>
                    <a:pt x="238" y="489"/>
                    <a:pt x="239" y="492"/>
                  </a:cubicBezTo>
                  <a:cubicBezTo>
                    <a:pt x="241" y="495"/>
                    <a:pt x="241" y="499"/>
                    <a:pt x="240" y="503"/>
                  </a:cubicBezTo>
                  <a:cubicBezTo>
                    <a:pt x="239" y="506"/>
                    <a:pt x="237" y="508"/>
                    <a:pt x="234" y="511"/>
                  </a:cubicBezTo>
                  <a:cubicBezTo>
                    <a:pt x="232" y="513"/>
                    <a:pt x="228" y="513"/>
                    <a:pt x="225" y="512"/>
                  </a:cubicBezTo>
                  <a:close/>
                  <a:moveTo>
                    <a:pt x="227" y="516"/>
                  </a:moveTo>
                  <a:cubicBezTo>
                    <a:pt x="229" y="517"/>
                    <a:pt x="231" y="519"/>
                    <a:pt x="232" y="521"/>
                  </a:cubicBezTo>
                  <a:cubicBezTo>
                    <a:pt x="233" y="525"/>
                    <a:pt x="233" y="529"/>
                    <a:pt x="231" y="533"/>
                  </a:cubicBezTo>
                  <a:cubicBezTo>
                    <a:pt x="230" y="536"/>
                    <a:pt x="227" y="538"/>
                    <a:pt x="223" y="539"/>
                  </a:cubicBezTo>
                  <a:cubicBezTo>
                    <a:pt x="220" y="540"/>
                    <a:pt x="217" y="539"/>
                    <a:pt x="214" y="539"/>
                  </a:cubicBezTo>
                  <a:cubicBezTo>
                    <a:pt x="214" y="539"/>
                    <a:pt x="214" y="539"/>
                    <a:pt x="214" y="539"/>
                  </a:cubicBezTo>
                  <a:cubicBezTo>
                    <a:pt x="218" y="531"/>
                    <a:pt x="221" y="522"/>
                    <a:pt x="224" y="514"/>
                  </a:cubicBezTo>
                  <a:cubicBezTo>
                    <a:pt x="225" y="514"/>
                    <a:pt x="226" y="515"/>
                    <a:pt x="227" y="516"/>
                  </a:cubicBezTo>
                  <a:close/>
                  <a:moveTo>
                    <a:pt x="232" y="453"/>
                  </a:moveTo>
                  <a:cubicBezTo>
                    <a:pt x="232" y="444"/>
                    <a:pt x="231" y="436"/>
                    <a:pt x="230" y="427"/>
                  </a:cubicBezTo>
                  <a:cubicBezTo>
                    <a:pt x="230" y="426"/>
                    <a:pt x="229" y="425"/>
                    <a:pt x="229" y="424"/>
                  </a:cubicBezTo>
                  <a:cubicBezTo>
                    <a:pt x="237" y="424"/>
                    <a:pt x="244" y="428"/>
                    <a:pt x="246" y="436"/>
                  </a:cubicBezTo>
                  <a:cubicBezTo>
                    <a:pt x="247" y="445"/>
                    <a:pt x="240" y="452"/>
                    <a:pt x="232" y="453"/>
                  </a:cubicBezTo>
                  <a:close/>
                  <a:moveTo>
                    <a:pt x="232" y="455"/>
                  </a:moveTo>
                  <a:cubicBezTo>
                    <a:pt x="239" y="456"/>
                    <a:pt x="244" y="462"/>
                    <a:pt x="244" y="469"/>
                  </a:cubicBezTo>
                  <a:cubicBezTo>
                    <a:pt x="244" y="477"/>
                    <a:pt x="238" y="481"/>
                    <a:pt x="231" y="481"/>
                  </a:cubicBezTo>
                  <a:cubicBezTo>
                    <a:pt x="232" y="473"/>
                    <a:pt x="232" y="464"/>
                    <a:pt x="232" y="455"/>
                  </a:cubicBezTo>
                  <a:close/>
                  <a:moveTo>
                    <a:pt x="229" y="422"/>
                  </a:moveTo>
                  <a:cubicBezTo>
                    <a:pt x="229" y="420"/>
                    <a:pt x="228" y="418"/>
                    <a:pt x="228" y="415"/>
                  </a:cubicBezTo>
                  <a:cubicBezTo>
                    <a:pt x="227" y="412"/>
                    <a:pt x="226" y="409"/>
                    <a:pt x="226" y="406"/>
                  </a:cubicBezTo>
                  <a:cubicBezTo>
                    <a:pt x="226" y="406"/>
                    <a:pt x="226" y="406"/>
                    <a:pt x="227" y="405"/>
                  </a:cubicBezTo>
                  <a:cubicBezTo>
                    <a:pt x="231" y="405"/>
                    <a:pt x="235" y="404"/>
                    <a:pt x="239" y="402"/>
                  </a:cubicBezTo>
                  <a:cubicBezTo>
                    <a:pt x="242" y="410"/>
                    <a:pt x="236" y="418"/>
                    <a:pt x="229" y="422"/>
                  </a:cubicBezTo>
                  <a:close/>
                  <a:moveTo>
                    <a:pt x="196" y="387"/>
                  </a:moveTo>
                  <a:cubicBezTo>
                    <a:pt x="198" y="390"/>
                    <a:pt x="199" y="393"/>
                    <a:pt x="201" y="395"/>
                  </a:cubicBezTo>
                  <a:cubicBezTo>
                    <a:pt x="200" y="395"/>
                    <a:pt x="199" y="396"/>
                    <a:pt x="198" y="396"/>
                  </a:cubicBezTo>
                  <a:cubicBezTo>
                    <a:pt x="198" y="393"/>
                    <a:pt x="197" y="390"/>
                    <a:pt x="196" y="387"/>
                  </a:cubicBezTo>
                  <a:close/>
                  <a:moveTo>
                    <a:pt x="201" y="413"/>
                  </a:moveTo>
                  <a:cubicBezTo>
                    <a:pt x="200" y="408"/>
                    <a:pt x="199" y="402"/>
                    <a:pt x="198" y="397"/>
                  </a:cubicBezTo>
                  <a:cubicBezTo>
                    <a:pt x="200" y="397"/>
                    <a:pt x="201" y="397"/>
                    <a:pt x="203" y="396"/>
                  </a:cubicBezTo>
                  <a:cubicBezTo>
                    <a:pt x="206" y="400"/>
                    <a:pt x="210" y="402"/>
                    <a:pt x="214" y="404"/>
                  </a:cubicBezTo>
                  <a:cubicBezTo>
                    <a:pt x="215" y="406"/>
                    <a:pt x="215" y="408"/>
                    <a:pt x="216" y="411"/>
                  </a:cubicBezTo>
                  <a:cubicBezTo>
                    <a:pt x="211" y="412"/>
                    <a:pt x="206" y="412"/>
                    <a:pt x="201" y="413"/>
                  </a:cubicBezTo>
                  <a:close/>
                  <a:moveTo>
                    <a:pt x="201" y="418"/>
                  </a:moveTo>
                  <a:cubicBezTo>
                    <a:pt x="201" y="417"/>
                    <a:pt x="201" y="415"/>
                    <a:pt x="201" y="414"/>
                  </a:cubicBezTo>
                  <a:cubicBezTo>
                    <a:pt x="206" y="414"/>
                    <a:pt x="211" y="413"/>
                    <a:pt x="216" y="412"/>
                  </a:cubicBezTo>
                  <a:cubicBezTo>
                    <a:pt x="216" y="415"/>
                    <a:pt x="217" y="418"/>
                    <a:pt x="217" y="421"/>
                  </a:cubicBezTo>
                  <a:cubicBezTo>
                    <a:pt x="217" y="423"/>
                    <a:pt x="218" y="425"/>
                    <a:pt x="218" y="427"/>
                  </a:cubicBezTo>
                  <a:cubicBezTo>
                    <a:pt x="213" y="428"/>
                    <a:pt x="207" y="429"/>
                    <a:pt x="202" y="429"/>
                  </a:cubicBezTo>
                  <a:cubicBezTo>
                    <a:pt x="202" y="425"/>
                    <a:pt x="202" y="422"/>
                    <a:pt x="201" y="418"/>
                  </a:cubicBezTo>
                  <a:close/>
                  <a:moveTo>
                    <a:pt x="203" y="461"/>
                  </a:moveTo>
                  <a:cubicBezTo>
                    <a:pt x="203" y="456"/>
                    <a:pt x="203" y="452"/>
                    <a:pt x="203" y="447"/>
                  </a:cubicBezTo>
                  <a:cubicBezTo>
                    <a:pt x="208" y="446"/>
                    <a:pt x="214" y="447"/>
                    <a:pt x="219" y="446"/>
                  </a:cubicBezTo>
                  <a:cubicBezTo>
                    <a:pt x="219" y="451"/>
                    <a:pt x="219" y="456"/>
                    <a:pt x="218" y="462"/>
                  </a:cubicBezTo>
                  <a:cubicBezTo>
                    <a:pt x="213" y="462"/>
                    <a:pt x="208" y="461"/>
                    <a:pt x="203" y="461"/>
                  </a:cubicBezTo>
                  <a:close/>
                  <a:moveTo>
                    <a:pt x="218" y="463"/>
                  </a:moveTo>
                  <a:cubicBezTo>
                    <a:pt x="218" y="468"/>
                    <a:pt x="217" y="473"/>
                    <a:pt x="217" y="478"/>
                  </a:cubicBezTo>
                  <a:cubicBezTo>
                    <a:pt x="212" y="477"/>
                    <a:pt x="207" y="478"/>
                    <a:pt x="202" y="477"/>
                  </a:cubicBezTo>
                  <a:cubicBezTo>
                    <a:pt x="203" y="472"/>
                    <a:pt x="203" y="467"/>
                    <a:pt x="203" y="463"/>
                  </a:cubicBezTo>
                  <a:cubicBezTo>
                    <a:pt x="208" y="463"/>
                    <a:pt x="213" y="463"/>
                    <a:pt x="218" y="463"/>
                  </a:cubicBezTo>
                  <a:close/>
                  <a:moveTo>
                    <a:pt x="203" y="446"/>
                  </a:moveTo>
                  <a:cubicBezTo>
                    <a:pt x="203" y="441"/>
                    <a:pt x="203" y="436"/>
                    <a:pt x="202" y="430"/>
                  </a:cubicBezTo>
                  <a:cubicBezTo>
                    <a:pt x="208" y="430"/>
                    <a:pt x="213" y="429"/>
                    <a:pt x="218" y="428"/>
                  </a:cubicBezTo>
                  <a:cubicBezTo>
                    <a:pt x="218" y="432"/>
                    <a:pt x="219" y="437"/>
                    <a:pt x="219" y="441"/>
                  </a:cubicBezTo>
                  <a:cubicBezTo>
                    <a:pt x="219" y="442"/>
                    <a:pt x="219" y="444"/>
                    <a:pt x="219" y="445"/>
                  </a:cubicBezTo>
                  <a:cubicBezTo>
                    <a:pt x="214" y="445"/>
                    <a:pt x="208" y="445"/>
                    <a:pt x="203" y="446"/>
                  </a:cubicBezTo>
                  <a:close/>
                  <a:moveTo>
                    <a:pt x="201" y="486"/>
                  </a:moveTo>
                  <a:cubicBezTo>
                    <a:pt x="201" y="483"/>
                    <a:pt x="201" y="481"/>
                    <a:pt x="202" y="478"/>
                  </a:cubicBezTo>
                  <a:cubicBezTo>
                    <a:pt x="207" y="479"/>
                    <a:pt x="212" y="479"/>
                    <a:pt x="217" y="479"/>
                  </a:cubicBezTo>
                  <a:cubicBezTo>
                    <a:pt x="217" y="480"/>
                    <a:pt x="217" y="480"/>
                    <a:pt x="217" y="481"/>
                  </a:cubicBezTo>
                  <a:cubicBezTo>
                    <a:pt x="216" y="485"/>
                    <a:pt x="216" y="490"/>
                    <a:pt x="215" y="494"/>
                  </a:cubicBezTo>
                  <a:cubicBezTo>
                    <a:pt x="212" y="494"/>
                    <a:pt x="210" y="493"/>
                    <a:pt x="207" y="493"/>
                  </a:cubicBezTo>
                  <a:cubicBezTo>
                    <a:pt x="205" y="492"/>
                    <a:pt x="202" y="492"/>
                    <a:pt x="200" y="492"/>
                  </a:cubicBezTo>
                  <a:cubicBezTo>
                    <a:pt x="200" y="490"/>
                    <a:pt x="200" y="488"/>
                    <a:pt x="201" y="486"/>
                  </a:cubicBezTo>
                  <a:close/>
                  <a:moveTo>
                    <a:pt x="199" y="493"/>
                  </a:moveTo>
                  <a:cubicBezTo>
                    <a:pt x="202" y="494"/>
                    <a:pt x="205" y="494"/>
                    <a:pt x="208" y="495"/>
                  </a:cubicBezTo>
                  <a:cubicBezTo>
                    <a:pt x="210" y="495"/>
                    <a:pt x="212" y="496"/>
                    <a:pt x="215" y="496"/>
                  </a:cubicBezTo>
                  <a:cubicBezTo>
                    <a:pt x="214" y="500"/>
                    <a:pt x="213" y="505"/>
                    <a:pt x="212" y="510"/>
                  </a:cubicBezTo>
                  <a:cubicBezTo>
                    <a:pt x="206" y="509"/>
                    <a:pt x="201" y="507"/>
                    <a:pt x="196" y="506"/>
                  </a:cubicBezTo>
                  <a:cubicBezTo>
                    <a:pt x="197" y="502"/>
                    <a:pt x="198" y="498"/>
                    <a:pt x="199" y="493"/>
                  </a:cubicBezTo>
                  <a:close/>
                  <a:moveTo>
                    <a:pt x="196" y="508"/>
                  </a:moveTo>
                  <a:cubicBezTo>
                    <a:pt x="201" y="509"/>
                    <a:pt x="206" y="511"/>
                    <a:pt x="211" y="512"/>
                  </a:cubicBezTo>
                  <a:cubicBezTo>
                    <a:pt x="210" y="515"/>
                    <a:pt x="210" y="517"/>
                    <a:pt x="209" y="520"/>
                  </a:cubicBezTo>
                  <a:cubicBezTo>
                    <a:pt x="208" y="522"/>
                    <a:pt x="207" y="524"/>
                    <a:pt x="206" y="527"/>
                  </a:cubicBezTo>
                  <a:cubicBezTo>
                    <a:pt x="201" y="526"/>
                    <a:pt x="197" y="523"/>
                    <a:pt x="191" y="522"/>
                  </a:cubicBezTo>
                  <a:cubicBezTo>
                    <a:pt x="193" y="517"/>
                    <a:pt x="194" y="512"/>
                    <a:pt x="196" y="508"/>
                  </a:cubicBezTo>
                  <a:close/>
                  <a:moveTo>
                    <a:pt x="191" y="523"/>
                  </a:moveTo>
                  <a:cubicBezTo>
                    <a:pt x="196" y="524"/>
                    <a:pt x="201" y="527"/>
                    <a:pt x="206" y="528"/>
                  </a:cubicBezTo>
                  <a:cubicBezTo>
                    <a:pt x="204" y="533"/>
                    <a:pt x="202" y="539"/>
                    <a:pt x="199" y="544"/>
                  </a:cubicBezTo>
                  <a:cubicBezTo>
                    <a:pt x="195" y="541"/>
                    <a:pt x="190" y="539"/>
                    <a:pt x="186" y="537"/>
                  </a:cubicBezTo>
                  <a:cubicBezTo>
                    <a:pt x="188" y="533"/>
                    <a:pt x="189" y="528"/>
                    <a:pt x="191" y="523"/>
                  </a:cubicBezTo>
                  <a:close/>
                  <a:moveTo>
                    <a:pt x="185" y="539"/>
                  </a:moveTo>
                  <a:cubicBezTo>
                    <a:pt x="190" y="541"/>
                    <a:pt x="194" y="543"/>
                    <a:pt x="199" y="545"/>
                  </a:cubicBezTo>
                  <a:cubicBezTo>
                    <a:pt x="197" y="548"/>
                    <a:pt x="196" y="550"/>
                    <a:pt x="194" y="553"/>
                  </a:cubicBezTo>
                  <a:cubicBezTo>
                    <a:pt x="193" y="554"/>
                    <a:pt x="192" y="556"/>
                    <a:pt x="191" y="557"/>
                  </a:cubicBezTo>
                  <a:cubicBezTo>
                    <a:pt x="187" y="555"/>
                    <a:pt x="183" y="552"/>
                    <a:pt x="180" y="550"/>
                  </a:cubicBezTo>
                  <a:cubicBezTo>
                    <a:pt x="182" y="546"/>
                    <a:pt x="183" y="543"/>
                    <a:pt x="185" y="539"/>
                  </a:cubicBezTo>
                  <a:close/>
                  <a:moveTo>
                    <a:pt x="188" y="560"/>
                  </a:moveTo>
                  <a:cubicBezTo>
                    <a:pt x="188" y="560"/>
                    <a:pt x="188" y="559"/>
                    <a:pt x="187" y="559"/>
                  </a:cubicBezTo>
                  <a:cubicBezTo>
                    <a:pt x="184" y="557"/>
                    <a:pt x="179" y="555"/>
                    <a:pt x="175" y="556"/>
                  </a:cubicBezTo>
                  <a:cubicBezTo>
                    <a:pt x="176" y="554"/>
                    <a:pt x="178" y="553"/>
                    <a:pt x="179" y="551"/>
                  </a:cubicBezTo>
                  <a:cubicBezTo>
                    <a:pt x="182" y="554"/>
                    <a:pt x="186" y="556"/>
                    <a:pt x="190" y="559"/>
                  </a:cubicBezTo>
                  <a:cubicBezTo>
                    <a:pt x="189" y="559"/>
                    <a:pt x="189" y="559"/>
                    <a:pt x="188" y="560"/>
                  </a:cubicBezTo>
                  <a:close/>
                  <a:moveTo>
                    <a:pt x="193" y="567"/>
                  </a:moveTo>
                  <a:cubicBezTo>
                    <a:pt x="192" y="565"/>
                    <a:pt x="191" y="563"/>
                    <a:pt x="189" y="561"/>
                  </a:cubicBezTo>
                  <a:cubicBezTo>
                    <a:pt x="197" y="554"/>
                    <a:pt x="201" y="544"/>
                    <a:pt x="205" y="534"/>
                  </a:cubicBezTo>
                  <a:cubicBezTo>
                    <a:pt x="210" y="522"/>
                    <a:pt x="214" y="509"/>
                    <a:pt x="216" y="497"/>
                  </a:cubicBezTo>
                  <a:cubicBezTo>
                    <a:pt x="219" y="484"/>
                    <a:pt x="220" y="470"/>
                    <a:pt x="220" y="457"/>
                  </a:cubicBezTo>
                  <a:cubicBezTo>
                    <a:pt x="221" y="444"/>
                    <a:pt x="220" y="431"/>
                    <a:pt x="218" y="419"/>
                  </a:cubicBezTo>
                  <a:cubicBezTo>
                    <a:pt x="218" y="416"/>
                    <a:pt x="217" y="413"/>
                    <a:pt x="217" y="411"/>
                  </a:cubicBezTo>
                  <a:cubicBezTo>
                    <a:pt x="217" y="409"/>
                    <a:pt x="216" y="406"/>
                    <a:pt x="216" y="404"/>
                  </a:cubicBezTo>
                  <a:cubicBezTo>
                    <a:pt x="219" y="405"/>
                    <a:pt x="221" y="405"/>
                    <a:pt x="224" y="405"/>
                  </a:cubicBezTo>
                  <a:cubicBezTo>
                    <a:pt x="224" y="408"/>
                    <a:pt x="225" y="411"/>
                    <a:pt x="226" y="413"/>
                  </a:cubicBezTo>
                  <a:cubicBezTo>
                    <a:pt x="227" y="417"/>
                    <a:pt x="227" y="420"/>
                    <a:pt x="228" y="424"/>
                  </a:cubicBezTo>
                  <a:cubicBezTo>
                    <a:pt x="229" y="430"/>
                    <a:pt x="229" y="436"/>
                    <a:pt x="230" y="443"/>
                  </a:cubicBezTo>
                  <a:cubicBezTo>
                    <a:pt x="231" y="456"/>
                    <a:pt x="231" y="468"/>
                    <a:pt x="229" y="481"/>
                  </a:cubicBezTo>
                  <a:cubicBezTo>
                    <a:pt x="228" y="494"/>
                    <a:pt x="225" y="507"/>
                    <a:pt x="220" y="519"/>
                  </a:cubicBezTo>
                  <a:cubicBezTo>
                    <a:pt x="216" y="531"/>
                    <a:pt x="210" y="543"/>
                    <a:pt x="202" y="554"/>
                  </a:cubicBezTo>
                  <a:cubicBezTo>
                    <a:pt x="199" y="559"/>
                    <a:pt x="196" y="563"/>
                    <a:pt x="193" y="567"/>
                  </a:cubicBezTo>
                  <a:close/>
                  <a:moveTo>
                    <a:pt x="216" y="558"/>
                  </a:moveTo>
                  <a:cubicBezTo>
                    <a:pt x="213" y="564"/>
                    <a:pt x="204" y="567"/>
                    <a:pt x="198" y="563"/>
                  </a:cubicBezTo>
                  <a:cubicBezTo>
                    <a:pt x="200" y="560"/>
                    <a:pt x="202" y="557"/>
                    <a:pt x="204" y="555"/>
                  </a:cubicBezTo>
                  <a:cubicBezTo>
                    <a:pt x="207" y="550"/>
                    <a:pt x="210" y="545"/>
                    <a:pt x="213" y="541"/>
                  </a:cubicBezTo>
                  <a:cubicBezTo>
                    <a:pt x="218" y="545"/>
                    <a:pt x="220" y="552"/>
                    <a:pt x="216" y="558"/>
                  </a:cubicBezTo>
                  <a:close/>
                  <a:moveTo>
                    <a:pt x="201" y="574"/>
                  </a:moveTo>
                  <a:cubicBezTo>
                    <a:pt x="201" y="574"/>
                    <a:pt x="201" y="574"/>
                    <a:pt x="201" y="575"/>
                  </a:cubicBezTo>
                  <a:cubicBezTo>
                    <a:pt x="199" y="574"/>
                    <a:pt x="196" y="575"/>
                    <a:pt x="194" y="575"/>
                  </a:cubicBezTo>
                  <a:cubicBezTo>
                    <a:pt x="194" y="573"/>
                    <a:pt x="194" y="571"/>
                    <a:pt x="193" y="568"/>
                  </a:cubicBezTo>
                  <a:cubicBezTo>
                    <a:pt x="193" y="568"/>
                    <a:pt x="193" y="568"/>
                    <a:pt x="193" y="568"/>
                  </a:cubicBezTo>
                  <a:cubicBezTo>
                    <a:pt x="194" y="567"/>
                    <a:pt x="196" y="566"/>
                    <a:pt x="197" y="564"/>
                  </a:cubicBezTo>
                  <a:cubicBezTo>
                    <a:pt x="199" y="567"/>
                    <a:pt x="203" y="571"/>
                    <a:pt x="201" y="574"/>
                  </a:cubicBezTo>
                  <a:close/>
                  <a:moveTo>
                    <a:pt x="207" y="576"/>
                  </a:moveTo>
                  <a:cubicBezTo>
                    <a:pt x="206" y="575"/>
                    <a:pt x="204" y="575"/>
                    <a:pt x="203" y="575"/>
                  </a:cubicBezTo>
                  <a:cubicBezTo>
                    <a:pt x="204" y="572"/>
                    <a:pt x="203" y="568"/>
                    <a:pt x="200" y="566"/>
                  </a:cubicBezTo>
                  <a:cubicBezTo>
                    <a:pt x="207" y="568"/>
                    <a:pt x="214" y="564"/>
                    <a:pt x="218" y="559"/>
                  </a:cubicBezTo>
                  <a:cubicBezTo>
                    <a:pt x="222" y="553"/>
                    <a:pt x="220" y="546"/>
                    <a:pt x="215" y="541"/>
                  </a:cubicBezTo>
                  <a:cubicBezTo>
                    <a:pt x="218" y="541"/>
                    <a:pt x="221" y="542"/>
                    <a:pt x="224" y="541"/>
                  </a:cubicBezTo>
                  <a:cubicBezTo>
                    <a:pt x="228" y="539"/>
                    <a:pt x="231" y="537"/>
                    <a:pt x="233" y="534"/>
                  </a:cubicBezTo>
                  <a:cubicBezTo>
                    <a:pt x="235" y="530"/>
                    <a:pt x="235" y="526"/>
                    <a:pt x="234" y="522"/>
                  </a:cubicBezTo>
                  <a:cubicBezTo>
                    <a:pt x="233" y="520"/>
                    <a:pt x="232" y="518"/>
                    <a:pt x="230" y="516"/>
                  </a:cubicBezTo>
                  <a:cubicBezTo>
                    <a:pt x="230" y="516"/>
                    <a:pt x="229" y="515"/>
                    <a:pt x="228" y="515"/>
                  </a:cubicBezTo>
                  <a:cubicBezTo>
                    <a:pt x="231" y="515"/>
                    <a:pt x="233" y="514"/>
                    <a:pt x="235" y="512"/>
                  </a:cubicBezTo>
                  <a:cubicBezTo>
                    <a:pt x="238" y="510"/>
                    <a:pt x="240" y="506"/>
                    <a:pt x="241" y="503"/>
                  </a:cubicBezTo>
                  <a:cubicBezTo>
                    <a:pt x="243" y="498"/>
                    <a:pt x="242" y="494"/>
                    <a:pt x="240" y="490"/>
                  </a:cubicBezTo>
                  <a:cubicBezTo>
                    <a:pt x="239" y="487"/>
                    <a:pt x="236" y="484"/>
                    <a:pt x="233" y="483"/>
                  </a:cubicBezTo>
                  <a:cubicBezTo>
                    <a:pt x="236" y="483"/>
                    <a:pt x="239" y="481"/>
                    <a:pt x="241" y="479"/>
                  </a:cubicBezTo>
                  <a:cubicBezTo>
                    <a:pt x="244" y="477"/>
                    <a:pt x="246" y="473"/>
                    <a:pt x="246" y="469"/>
                  </a:cubicBezTo>
                  <a:cubicBezTo>
                    <a:pt x="246" y="462"/>
                    <a:pt x="241" y="456"/>
                    <a:pt x="235" y="454"/>
                  </a:cubicBezTo>
                  <a:cubicBezTo>
                    <a:pt x="243" y="452"/>
                    <a:pt x="248" y="444"/>
                    <a:pt x="247" y="436"/>
                  </a:cubicBezTo>
                  <a:cubicBezTo>
                    <a:pt x="246" y="428"/>
                    <a:pt x="239" y="423"/>
                    <a:pt x="232" y="422"/>
                  </a:cubicBezTo>
                  <a:cubicBezTo>
                    <a:pt x="238" y="418"/>
                    <a:pt x="244" y="409"/>
                    <a:pt x="240" y="401"/>
                  </a:cubicBezTo>
                  <a:cubicBezTo>
                    <a:pt x="243" y="400"/>
                    <a:pt x="246" y="397"/>
                    <a:pt x="248" y="395"/>
                  </a:cubicBezTo>
                  <a:cubicBezTo>
                    <a:pt x="248" y="395"/>
                    <a:pt x="248" y="395"/>
                    <a:pt x="249" y="396"/>
                  </a:cubicBezTo>
                  <a:cubicBezTo>
                    <a:pt x="249" y="396"/>
                    <a:pt x="249" y="396"/>
                    <a:pt x="249" y="396"/>
                  </a:cubicBezTo>
                  <a:cubicBezTo>
                    <a:pt x="250" y="399"/>
                    <a:pt x="250" y="402"/>
                    <a:pt x="250" y="405"/>
                  </a:cubicBezTo>
                  <a:cubicBezTo>
                    <a:pt x="250" y="410"/>
                    <a:pt x="248" y="415"/>
                    <a:pt x="244" y="418"/>
                  </a:cubicBezTo>
                  <a:cubicBezTo>
                    <a:pt x="243" y="418"/>
                    <a:pt x="243" y="419"/>
                    <a:pt x="244" y="420"/>
                  </a:cubicBezTo>
                  <a:cubicBezTo>
                    <a:pt x="252" y="421"/>
                    <a:pt x="256" y="429"/>
                    <a:pt x="256" y="436"/>
                  </a:cubicBezTo>
                  <a:cubicBezTo>
                    <a:pt x="257" y="443"/>
                    <a:pt x="254" y="451"/>
                    <a:pt x="247" y="454"/>
                  </a:cubicBezTo>
                  <a:cubicBezTo>
                    <a:pt x="247" y="454"/>
                    <a:pt x="247" y="454"/>
                    <a:pt x="247" y="454"/>
                  </a:cubicBezTo>
                  <a:cubicBezTo>
                    <a:pt x="247" y="455"/>
                    <a:pt x="247" y="456"/>
                    <a:pt x="248" y="456"/>
                  </a:cubicBezTo>
                  <a:cubicBezTo>
                    <a:pt x="253" y="459"/>
                    <a:pt x="255" y="465"/>
                    <a:pt x="254" y="471"/>
                  </a:cubicBezTo>
                  <a:cubicBezTo>
                    <a:pt x="254" y="476"/>
                    <a:pt x="251" y="481"/>
                    <a:pt x="247" y="484"/>
                  </a:cubicBezTo>
                  <a:cubicBezTo>
                    <a:pt x="246" y="484"/>
                    <a:pt x="246" y="485"/>
                    <a:pt x="247" y="485"/>
                  </a:cubicBezTo>
                  <a:cubicBezTo>
                    <a:pt x="247" y="485"/>
                    <a:pt x="247" y="485"/>
                    <a:pt x="247" y="485"/>
                  </a:cubicBezTo>
                  <a:cubicBezTo>
                    <a:pt x="255" y="493"/>
                    <a:pt x="251" y="511"/>
                    <a:pt x="240" y="514"/>
                  </a:cubicBezTo>
                  <a:cubicBezTo>
                    <a:pt x="240" y="514"/>
                    <a:pt x="240" y="514"/>
                    <a:pt x="240" y="515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3" y="521"/>
                    <a:pt x="243" y="527"/>
                    <a:pt x="240" y="533"/>
                  </a:cubicBezTo>
                  <a:cubicBezTo>
                    <a:pt x="238" y="539"/>
                    <a:pt x="233" y="544"/>
                    <a:pt x="227" y="546"/>
                  </a:cubicBezTo>
                  <a:cubicBezTo>
                    <a:pt x="226" y="546"/>
                    <a:pt x="226" y="547"/>
                    <a:pt x="226" y="547"/>
                  </a:cubicBezTo>
                  <a:cubicBezTo>
                    <a:pt x="227" y="555"/>
                    <a:pt x="223" y="564"/>
                    <a:pt x="216" y="568"/>
                  </a:cubicBezTo>
                  <a:cubicBezTo>
                    <a:pt x="214" y="569"/>
                    <a:pt x="213" y="569"/>
                    <a:pt x="212" y="569"/>
                  </a:cubicBezTo>
                  <a:cubicBezTo>
                    <a:pt x="211" y="570"/>
                    <a:pt x="210" y="570"/>
                    <a:pt x="209" y="570"/>
                  </a:cubicBezTo>
                  <a:cubicBezTo>
                    <a:pt x="209" y="571"/>
                    <a:pt x="208" y="572"/>
                    <a:pt x="208" y="573"/>
                  </a:cubicBezTo>
                  <a:cubicBezTo>
                    <a:pt x="208" y="574"/>
                    <a:pt x="207" y="575"/>
                    <a:pt x="207" y="576"/>
                  </a:cubicBezTo>
                  <a:close/>
                  <a:moveTo>
                    <a:pt x="229" y="568"/>
                  </a:moveTo>
                  <a:cubicBezTo>
                    <a:pt x="235" y="569"/>
                    <a:pt x="240" y="570"/>
                    <a:pt x="246" y="570"/>
                  </a:cubicBezTo>
                  <a:cubicBezTo>
                    <a:pt x="248" y="571"/>
                    <a:pt x="251" y="571"/>
                    <a:pt x="254" y="572"/>
                  </a:cubicBezTo>
                  <a:cubicBezTo>
                    <a:pt x="256" y="572"/>
                    <a:pt x="258" y="572"/>
                    <a:pt x="260" y="572"/>
                  </a:cubicBezTo>
                  <a:cubicBezTo>
                    <a:pt x="258" y="574"/>
                    <a:pt x="256" y="576"/>
                    <a:pt x="254" y="577"/>
                  </a:cubicBezTo>
                  <a:cubicBezTo>
                    <a:pt x="253" y="578"/>
                    <a:pt x="252" y="579"/>
                    <a:pt x="250" y="580"/>
                  </a:cubicBezTo>
                  <a:cubicBezTo>
                    <a:pt x="248" y="579"/>
                    <a:pt x="246" y="579"/>
                    <a:pt x="244" y="578"/>
                  </a:cubicBezTo>
                  <a:cubicBezTo>
                    <a:pt x="241" y="578"/>
                    <a:pt x="238" y="577"/>
                    <a:pt x="235" y="577"/>
                  </a:cubicBezTo>
                  <a:cubicBezTo>
                    <a:pt x="230" y="576"/>
                    <a:pt x="225" y="575"/>
                    <a:pt x="220" y="574"/>
                  </a:cubicBezTo>
                  <a:cubicBezTo>
                    <a:pt x="223" y="572"/>
                    <a:pt x="226" y="570"/>
                    <a:pt x="229" y="568"/>
                  </a:cubicBezTo>
                  <a:close/>
                  <a:moveTo>
                    <a:pt x="220" y="567"/>
                  </a:moveTo>
                  <a:cubicBezTo>
                    <a:pt x="221" y="566"/>
                    <a:pt x="222" y="565"/>
                    <a:pt x="223" y="564"/>
                  </a:cubicBezTo>
                  <a:cubicBezTo>
                    <a:pt x="224" y="563"/>
                    <a:pt x="225" y="562"/>
                    <a:pt x="225" y="560"/>
                  </a:cubicBezTo>
                  <a:cubicBezTo>
                    <a:pt x="226" y="563"/>
                    <a:pt x="227" y="565"/>
                    <a:pt x="227" y="568"/>
                  </a:cubicBezTo>
                  <a:cubicBezTo>
                    <a:pt x="225" y="569"/>
                    <a:pt x="223" y="570"/>
                    <a:pt x="221" y="571"/>
                  </a:cubicBezTo>
                  <a:cubicBezTo>
                    <a:pt x="220" y="570"/>
                    <a:pt x="220" y="568"/>
                    <a:pt x="220" y="567"/>
                  </a:cubicBezTo>
                  <a:close/>
                  <a:moveTo>
                    <a:pt x="228" y="547"/>
                  </a:moveTo>
                  <a:cubicBezTo>
                    <a:pt x="229" y="547"/>
                    <a:pt x="230" y="547"/>
                    <a:pt x="231" y="546"/>
                  </a:cubicBezTo>
                  <a:cubicBezTo>
                    <a:pt x="231" y="548"/>
                    <a:pt x="232" y="550"/>
                    <a:pt x="233" y="551"/>
                  </a:cubicBezTo>
                  <a:cubicBezTo>
                    <a:pt x="234" y="554"/>
                    <a:pt x="235" y="558"/>
                    <a:pt x="235" y="561"/>
                  </a:cubicBezTo>
                  <a:cubicBezTo>
                    <a:pt x="235" y="561"/>
                    <a:pt x="235" y="561"/>
                    <a:pt x="235" y="561"/>
                  </a:cubicBezTo>
                  <a:cubicBezTo>
                    <a:pt x="235" y="561"/>
                    <a:pt x="235" y="562"/>
                    <a:pt x="235" y="562"/>
                  </a:cubicBezTo>
                  <a:cubicBezTo>
                    <a:pt x="232" y="563"/>
                    <a:pt x="230" y="565"/>
                    <a:pt x="228" y="567"/>
                  </a:cubicBezTo>
                  <a:cubicBezTo>
                    <a:pt x="228" y="563"/>
                    <a:pt x="227" y="560"/>
                    <a:pt x="227" y="557"/>
                  </a:cubicBezTo>
                  <a:cubicBezTo>
                    <a:pt x="228" y="554"/>
                    <a:pt x="228" y="551"/>
                    <a:pt x="228" y="547"/>
                  </a:cubicBezTo>
                  <a:close/>
                  <a:moveTo>
                    <a:pt x="255" y="538"/>
                  </a:moveTo>
                  <a:cubicBezTo>
                    <a:pt x="253" y="540"/>
                    <a:pt x="252" y="543"/>
                    <a:pt x="250" y="545"/>
                  </a:cubicBezTo>
                  <a:cubicBezTo>
                    <a:pt x="250" y="545"/>
                    <a:pt x="249" y="544"/>
                    <a:pt x="249" y="544"/>
                  </a:cubicBezTo>
                  <a:cubicBezTo>
                    <a:pt x="248" y="542"/>
                    <a:pt x="248" y="540"/>
                    <a:pt x="247" y="538"/>
                  </a:cubicBezTo>
                  <a:cubicBezTo>
                    <a:pt x="246" y="534"/>
                    <a:pt x="245" y="531"/>
                    <a:pt x="244" y="527"/>
                  </a:cubicBezTo>
                  <a:cubicBezTo>
                    <a:pt x="244" y="527"/>
                    <a:pt x="244" y="527"/>
                    <a:pt x="244" y="527"/>
                  </a:cubicBezTo>
                  <a:cubicBezTo>
                    <a:pt x="244" y="523"/>
                    <a:pt x="244" y="519"/>
                    <a:pt x="242" y="515"/>
                  </a:cubicBezTo>
                  <a:cubicBezTo>
                    <a:pt x="244" y="515"/>
                    <a:pt x="246" y="513"/>
                    <a:pt x="247" y="512"/>
                  </a:cubicBezTo>
                  <a:cubicBezTo>
                    <a:pt x="248" y="521"/>
                    <a:pt x="254" y="529"/>
                    <a:pt x="255" y="538"/>
                  </a:cubicBezTo>
                  <a:close/>
                  <a:moveTo>
                    <a:pt x="248" y="511"/>
                  </a:moveTo>
                  <a:cubicBezTo>
                    <a:pt x="250" y="508"/>
                    <a:pt x="252" y="505"/>
                    <a:pt x="252" y="502"/>
                  </a:cubicBezTo>
                  <a:cubicBezTo>
                    <a:pt x="252" y="501"/>
                    <a:pt x="253" y="501"/>
                    <a:pt x="253" y="500"/>
                  </a:cubicBezTo>
                  <a:cubicBezTo>
                    <a:pt x="253" y="501"/>
                    <a:pt x="253" y="502"/>
                    <a:pt x="254" y="503"/>
                  </a:cubicBezTo>
                  <a:cubicBezTo>
                    <a:pt x="254" y="506"/>
                    <a:pt x="255" y="509"/>
                    <a:pt x="256" y="512"/>
                  </a:cubicBezTo>
                  <a:cubicBezTo>
                    <a:pt x="257" y="517"/>
                    <a:pt x="260" y="522"/>
                    <a:pt x="261" y="528"/>
                  </a:cubicBezTo>
                  <a:cubicBezTo>
                    <a:pt x="260" y="529"/>
                    <a:pt x="259" y="530"/>
                    <a:pt x="259" y="531"/>
                  </a:cubicBezTo>
                  <a:cubicBezTo>
                    <a:pt x="258" y="532"/>
                    <a:pt x="257" y="534"/>
                    <a:pt x="256" y="536"/>
                  </a:cubicBezTo>
                  <a:cubicBezTo>
                    <a:pt x="255" y="532"/>
                    <a:pt x="254" y="529"/>
                    <a:pt x="253" y="525"/>
                  </a:cubicBezTo>
                  <a:cubicBezTo>
                    <a:pt x="251" y="520"/>
                    <a:pt x="249" y="515"/>
                    <a:pt x="248" y="511"/>
                  </a:cubicBezTo>
                  <a:close/>
                  <a:moveTo>
                    <a:pt x="245" y="537"/>
                  </a:moveTo>
                  <a:cubicBezTo>
                    <a:pt x="246" y="538"/>
                    <a:pt x="246" y="540"/>
                    <a:pt x="247" y="542"/>
                  </a:cubicBezTo>
                  <a:cubicBezTo>
                    <a:pt x="247" y="543"/>
                    <a:pt x="248" y="545"/>
                    <a:pt x="249" y="547"/>
                  </a:cubicBezTo>
                  <a:cubicBezTo>
                    <a:pt x="247" y="549"/>
                    <a:pt x="245" y="551"/>
                    <a:pt x="244" y="553"/>
                  </a:cubicBezTo>
                  <a:cubicBezTo>
                    <a:pt x="242" y="548"/>
                    <a:pt x="239" y="544"/>
                    <a:pt x="239" y="538"/>
                  </a:cubicBezTo>
                  <a:cubicBezTo>
                    <a:pt x="240" y="537"/>
                    <a:pt x="241" y="536"/>
                    <a:pt x="242" y="534"/>
                  </a:cubicBezTo>
                  <a:cubicBezTo>
                    <a:pt x="242" y="533"/>
                    <a:pt x="243" y="531"/>
                    <a:pt x="243" y="530"/>
                  </a:cubicBezTo>
                  <a:cubicBezTo>
                    <a:pt x="244" y="532"/>
                    <a:pt x="244" y="534"/>
                    <a:pt x="245" y="537"/>
                  </a:cubicBezTo>
                  <a:close/>
                  <a:moveTo>
                    <a:pt x="242" y="554"/>
                  </a:moveTo>
                  <a:cubicBezTo>
                    <a:pt x="241" y="556"/>
                    <a:pt x="239" y="558"/>
                    <a:pt x="236" y="560"/>
                  </a:cubicBezTo>
                  <a:cubicBezTo>
                    <a:pt x="236" y="558"/>
                    <a:pt x="236" y="556"/>
                    <a:pt x="235" y="554"/>
                  </a:cubicBezTo>
                  <a:cubicBezTo>
                    <a:pt x="235" y="553"/>
                    <a:pt x="234" y="551"/>
                    <a:pt x="234" y="550"/>
                  </a:cubicBezTo>
                  <a:cubicBezTo>
                    <a:pt x="233" y="548"/>
                    <a:pt x="233" y="547"/>
                    <a:pt x="233" y="545"/>
                  </a:cubicBezTo>
                  <a:cubicBezTo>
                    <a:pt x="235" y="544"/>
                    <a:pt x="236" y="542"/>
                    <a:pt x="238" y="540"/>
                  </a:cubicBezTo>
                  <a:cubicBezTo>
                    <a:pt x="239" y="545"/>
                    <a:pt x="242" y="549"/>
                    <a:pt x="242" y="554"/>
                  </a:cubicBezTo>
                  <a:close/>
                  <a:moveTo>
                    <a:pt x="246" y="569"/>
                  </a:moveTo>
                  <a:cubicBezTo>
                    <a:pt x="241" y="568"/>
                    <a:pt x="236" y="567"/>
                    <a:pt x="231" y="567"/>
                  </a:cubicBezTo>
                  <a:cubicBezTo>
                    <a:pt x="233" y="565"/>
                    <a:pt x="235" y="564"/>
                    <a:pt x="237" y="562"/>
                  </a:cubicBezTo>
                  <a:cubicBezTo>
                    <a:pt x="237" y="562"/>
                    <a:pt x="237" y="562"/>
                    <a:pt x="238" y="561"/>
                  </a:cubicBezTo>
                  <a:cubicBezTo>
                    <a:pt x="240" y="561"/>
                    <a:pt x="243" y="562"/>
                    <a:pt x="246" y="562"/>
                  </a:cubicBezTo>
                  <a:cubicBezTo>
                    <a:pt x="249" y="562"/>
                    <a:pt x="252" y="562"/>
                    <a:pt x="256" y="563"/>
                  </a:cubicBezTo>
                  <a:cubicBezTo>
                    <a:pt x="260" y="563"/>
                    <a:pt x="265" y="564"/>
                    <a:pt x="269" y="563"/>
                  </a:cubicBezTo>
                  <a:cubicBezTo>
                    <a:pt x="267" y="566"/>
                    <a:pt x="264" y="569"/>
                    <a:pt x="261" y="571"/>
                  </a:cubicBezTo>
                  <a:cubicBezTo>
                    <a:pt x="256" y="571"/>
                    <a:pt x="251" y="570"/>
                    <a:pt x="246" y="569"/>
                  </a:cubicBezTo>
                  <a:close/>
                  <a:moveTo>
                    <a:pt x="255" y="561"/>
                  </a:moveTo>
                  <a:cubicBezTo>
                    <a:pt x="252" y="561"/>
                    <a:pt x="248" y="561"/>
                    <a:pt x="245" y="560"/>
                  </a:cubicBezTo>
                  <a:cubicBezTo>
                    <a:pt x="243" y="560"/>
                    <a:pt x="241" y="560"/>
                    <a:pt x="239" y="560"/>
                  </a:cubicBezTo>
                  <a:cubicBezTo>
                    <a:pt x="241" y="558"/>
                    <a:pt x="243" y="556"/>
                    <a:pt x="245" y="554"/>
                  </a:cubicBezTo>
                  <a:cubicBezTo>
                    <a:pt x="251" y="554"/>
                    <a:pt x="256" y="554"/>
                    <a:pt x="262" y="554"/>
                  </a:cubicBezTo>
                  <a:cubicBezTo>
                    <a:pt x="264" y="554"/>
                    <a:pt x="267" y="554"/>
                    <a:pt x="269" y="554"/>
                  </a:cubicBezTo>
                  <a:cubicBezTo>
                    <a:pt x="272" y="555"/>
                    <a:pt x="274" y="554"/>
                    <a:pt x="276" y="554"/>
                  </a:cubicBezTo>
                  <a:cubicBezTo>
                    <a:pt x="275" y="557"/>
                    <a:pt x="273" y="559"/>
                    <a:pt x="271" y="562"/>
                  </a:cubicBezTo>
                  <a:cubicBezTo>
                    <a:pt x="265" y="562"/>
                    <a:pt x="260" y="561"/>
                    <a:pt x="255" y="561"/>
                  </a:cubicBezTo>
                  <a:close/>
                  <a:moveTo>
                    <a:pt x="270" y="553"/>
                  </a:moveTo>
                  <a:cubicBezTo>
                    <a:pt x="268" y="553"/>
                    <a:pt x="265" y="553"/>
                    <a:pt x="262" y="553"/>
                  </a:cubicBezTo>
                  <a:cubicBezTo>
                    <a:pt x="257" y="552"/>
                    <a:pt x="252" y="552"/>
                    <a:pt x="246" y="552"/>
                  </a:cubicBezTo>
                  <a:cubicBezTo>
                    <a:pt x="248" y="550"/>
                    <a:pt x="250" y="549"/>
                    <a:pt x="251" y="546"/>
                  </a:cubicBezTo>
                  <a:cubicBezTo>
                    <a:pt x="257" y="546"/>
                    <a:pt x="263" y="545"/>
                    <a:pt x="269" y="545"/>
                  </a:cubicBezTo>
                  <a:cubicBezTo>
                    <a:pt x="272" y="546"/>
                    <a:pt x="275" y="545"/>
                    <a:pt x="277" y="545"/>
                  </a:cubicBezTo>
                  <a:cubicBezTo>
                    <a:pt x="279" y="545"/>
                    <a:pt x="280" y="545"/>
                    <a:pt x="281" y="545"/>
                  </a:cubicBezTo>
                  <a:cubicBezTo>
                    <a:pt x="282" y="545"/>
                    <a:pt x="282" y="545"/>
                    <a:pt x="282" y="545"/>
                  </a:cubicBezTo>
                  <a:cubicBezTo>
                    <a:pt x="281" y="548"/>
                    <a:pt x="279" y="551"/>
                    <a:pt x="277" y="553"/>
                  </a:cubicBezTo>
                  <a:cubicBezTo>
                    <a:pt x="275" y="553"/>
                    <a:pt x="273" y="553"/>
                    <a:pt x="270" y="553"/>
                  </a:cubicBezTo>
                  <a:close/>
                  <a:moveTo>
                    <a:pt x="280" y="544"/>
                  </a:moveTo>
                  <a:cubicBezTo>
                    <a:pt x="279" y="544"/>
                    <a:pt x="277" y="544"/>
                    <a:pt x="276" y="544"/>
                  </a:cubicBezTo>
                  <a:cubicBezTo>
                    <a:pt x="273" y="544"/>
                    <a:pt x="270" y="544"/>
                    <a:pt x="267" y="544"/>
                  </a:cubicBezTo>
                  <a:cubicBezTo>
                    <a:pt x="262" y="544"/>
                    <a:pt x="257" y="544"/>
                    <a:pt x="252" y="545"/>
                  </a:cubicBezTo>
                  <a:cubicBezTo>
                    <a:pt x="254" y="543"/>
                    <a:pt x="255" y="541"/>
                    <a:pt x="256" y="540"/>
                  </a:cubicBezTo>
                  <a:cubicBezTo>
                    <a:pt x="256" y="540"/>
                    <a:pt x="256" y="540"/>
                    <a:pt x="256" y="540"/>
                  </a:cubicBezTo>
                  <a:cubicBezTo>
                    <a:pt x="261" y="539"/>
                    <a:pt x="266" y="538"/>
                    <a:pt x="272" y="538"/>
                  </a:cubicBezTo>
                  <a:cubicBezTo>
                    <a:pt x="277" y="537"/>
                    <a:pt x="282" y="537"/>
                    <a:pt x="287" y="536"/>
                  </a:cubicBezTo>
                  <a:cubicBezTo>
                    <a:pt x="286" y="539"/>
                    <a:pt x="284" y="541"/>
                    <a:pt x="283" y="543"/>
                  </a:cubicBezTo>
                  <a:cubicBezTo>
                    <a:pt x="283" y="543"/>
                    <a:pt x="283" y="543"/>
                    <a:pt x="283" y="544"/>
                  </a:cubicBezTo>
                  <a:cubicBezTo>
                    <a:pt x="282" y="544"/>
                    <a:pt x="281" y="543"/>
                    <a:pt x="280" y="544"/>
                  </a:cubicBezTo>
                  <a:close/>
                  <a:moveTo>
                    <a:pt x="272" y="536"/>
                  </a:moveTo>
                  <a:cubicBezTo>
                    <a:pt x="267" y="537"/>
                    <a:pt x="262" y="537"/>
                    <a:pt x="257" y="538"/>
                  </a:cubicBezTo>
                  <a:cubicBezTo>
                    <a:pt x="258" y="536"/>
                    <a:pt x="259" y="535"/>
                    <a:pt x="260" y="533"/>
                  </a:cubicBezTo>
                  <a:cubicBezTo>
                    <a:pt x="260" y="532"/>
                    <a:pt x="260" y="532"/>
                    <a:pt x="261" y="531"/>
                  </a:cubicBezTo>
                  <a:cubicBezTo>
                    <a:pt x="271" y="530"/>
                    <a:pt x="281" y="530"/>
                    <a:pt x="291" y="527"/>
                  </a:cubicBezTo>
                  <a:cubicBezTo>
                    <a:pt x="290" y="529"/>
                    <a:pt x="289" y="532"/>
                    <a:pt x="287" y="535"/>
                  </a:cubicBezTo>
                  <a:cubicBezTo>
                    <a:pt x="282" y="535"/>
                    <a:pt x="277" y="535"/>
                    <a:pt x="272" y="536"/>
                  </a:cubicBezTo>
                  <a:close/>
                  <a:moveTo>
                    <a:pt x="262" y="530"/>
                  </a:moveTo>
                  <a:cubicBezTo>
                    <a:pt x="262" y="529"/>
                    <a:pt x="262" y="529"/>
                    <a:pt x="262" y="529"/>
                  </a:cubicBezTo>
                  <a:cubicBezTo>
                    <a:pt x="262" y="529"/>
                    <a:pt x="262" y="529"/>
                    <a:pt x="262" y="529"/>
                  </a:cubicBezTo>
                  <a:cubicBezTo>
                    <a:pt x="263" y="526"/>
                    <a:pt x="264" y="524"/>
                    <a:pt x="265" y="522"/>
                  </a:cubicBezTo>
                  <a:cubicBezTo>
                    <a:pt x="270" y="520"/>
                    <a:pt x="275" y="520"/>
                    <a:pt x="279" y="519"/>
                  </a:cubicBezTo>
                  <a:cubicBezTo>
                    <a:pt x="284" y="518"/>
                    <a:pt x="289" y="518"/>
                    <a:pt x="294" y="517"/>
                  </a:cubicBezTo>
                  <a:cubicBezTo>
                    <a:pt x="294" y="517"/>
                    <a:pt x="294" y="517"/>
                    <a:pt x="294" y="517"/>
                  </a:cubicBezTo>
                  <a:cubicBezTo>
                    <a:pt x="293" y="520"/>
                    <a:pt x="292" y="522"/>
                    <a:pt x="291" y="525"/>
                  </a:cubicBezTo>
                  <a:cubicBezTo>
                    <a:pt x="282" y="528"/>
                    <a:pt x="272" y="529"/>
                    <a:pt x="262" y="530"/>
                  </a:cubicBezTo>
                  <a:close/>
                  <a:moveTo>
                    <a:pt x="278" y="518"/>
                  </a:moveTo>
                  <a:cubicBezTo>
                    <a:pt x="274" y="519"/>
                    <a:pt x="270" y="519"/>
                    <a:pt x="266" y="520"/>
                  </a:cubicBezTo>
                  <a:cubicBezTo>
                    <a:pt x="267" y="518"/>
                    <a:pt x="268" y="515"/>
                    <a:pt x="269" y="513"/>
                  </a:cubicBezTo>
                  <a:cubicBezTo>
                    <a:pt x="274" y="511"/>
                    <a:pt x="280" y="510"/>
                    <a:pt x="286" y="509"/>
                  </a:cubicBezTo>
                  <a:cubicBezTo>
                    <a:pt x="288" y="509"/>
                    <a:pt x="291" y="508"/>
                    <a:pt x="293" y="507"/>
                  </a:cubicBezTo>
                  <a:cubicBezTo>
                    <a:pt x="294" y="507"/>
                    <a:pt x="295" y="507"/>
                    <a:pt x="296" y="507"/>
                  </a:cubicBezTo>
                  <a:cubicBezTo>
                    <a:pt x="296" y="509"/>
                    <a:pt x="295" y="512"/>
                    <a:pt x="294" y="515"/>
                  </a:cubicBezTo>
                  <a:cubicBezTo>
                    <a:pt x="289" y="516"/>
                    <a:pt x="284" y="517"/>
                    <a:pt x="278" y="518"/>
                  </a:cubicBezTo>
                  <a:close/>
                  <a:moveTo>
                    <a:pt x="292" y="506"/>
                  </a:moveTo>
                  <a:cubicBezTo>
                    <a:pt x="289" y="507"/>
                    <a:pt x="286" y="507"/>
                    <a:pt x="284" y="508"/>
                  </a:cubicBezTo>
                  <a:cubicBezTo>
                    <a:pt x="279" y="509"/>
                    <a:pt x="274" y="510"/>
                    <a:pt x="269" y="511"/>
                  </a:cubicBezTo>
                  <a:cubicBezTo>
                    <a:pt x="270" y="509"/>
                    <a:pt x="271" y="506"/>
                    <a:pt x="272" y="503"/>
                  </a:cubicBezTo>
                  <a:cubicBezTo>
                    <a:pt x="277" y="502"/>
                    <a:pt x="281" y="501"/>
                    <a:pt x="285" y="500"/>
                  </a:cubicBezTo>
                  <a:cubicBezTo>
                    <a:pt x="290" y="499"/>
                    <a:pt x="294" y="497"/>
                    <a:pt x="298" y="496"/>
                  </a:cubicBezTo>
                  <a:cubicBezTo>
                    <a:pt x="298" y="499"/>
                    <a:pt x="297" y="502"/>
                    <a:pt x="297" y="505"/>
                  </a:cubicBezTo>
                  <a:cubicBezTo>
                    <a:pt x="295" y="506"/>
                    <a:pt x="293" y="506"/>
                    <a:pt x="292" y="506"/>
                  </a:cubicBezTo>
                  <a:close/>
                  <a:moveTo>
                    <a:pt x="285" y="499"/>
                  </a:moveTo>
                  <a:cubicBezTo>
                    <a:pt x="281" y="500"/>
                    <a:pt x="277" y="500"/>
                    <a:pt x="273" y="502"/>
                  </a:cubicBezTo>
                  <a:cubicBezTo>
                    <a:pt x="274" y="500"/>
                    <a:pt x="275" y="498"/>
                    <a:pt x="275" y="496"/>
                  </a:cubicBezTo>
                  <a:cubicBezTo>
                    <a:pt x="275" y="495"/>
                    <a:pt x="276" y="495"/>
                    <a:pt x="276" y="494"/>
                  </a:cubicBezTo>
                  <a:cubicBezTo>
                    <a:pt x="279" y="492"/>
                    <a:pt x="283" y="492"/>
                    <a:pt x="287" y="491"/>
                  </a:cubicBezTo>
                  <a:cubicBezTo>
                    <a:pt x="291" y="489"/>
                    <a:pt x="295" y="489"/>
                    <a:pt x="299" y="487"/>
                  </a:cubicBezTo>
                  <a:cubicBezTo>
                    <a:pt x="299" y="490"/>
                    <a:pt x="298" y="492"/>
                    <a:pt x="298" y="495"/>
                  </a:cubicBezTo>
                  <a:cubicBezTo>
                    <a:pt x="294" y="496"/>
                    <a:pt x="289" y="497"/>
                    <a:pt x="285" y="499"/>
                  </a:cubicBezTo>
                  <a:close/>
                  <a:moveTo>
                    <a:pt x="287" y="489"/>
                  </a:moveTo>
                  <a:cubicBezTo>
                    <a:pt x="284" y="490"/>
                    <a:pt x="280" y="491"/>
                    <a:pt x="277" y="492"/>
                  </a:cubicBezTo>
                  <a:cubicBezTo>
                    <a:pt x="278" y="489"/>
                    <a:pt x="279" y="487"/>
                    <a:pt x="280" y="484"/>
                  </a:cubicBezTo>
                  <a:cubicBezTo>
                    <a:pt x="286" y="481"/>
                    <a:pt x="293" y="480"/>
                    <a:pt x="299" y="478"/>
                  </a:cubicBezTo>
                  <a:cubicBezTo>
                    <a:pt x="299" y="478"/>
                    <a:pt x="299" y="478"/>
                    <a:pt x="299" y="478"/>
                  </a:cubicBezTo>
                  <a:cubicBezTo>
                    <a:pt x="299" y="481"/>
                    <a:pt x="299" y="483"/>
                    <a:pt x="299" y="486"/>
                  </a:cubicBezTo>
                  <a:cubicBezTo>
                    <a:pt x="295" y="487"/>
                    <a:pt x="291" y="488"/>
                    <a:pt x="287" y="489"/>
                  </a:cubicBezTo>
                  <a:close/>
                  <a:moveTo>
                    <a:pt x="281" y="482"/>
                  </a:moveTo>
                  <a:cubicBezTo>
                    <a:pt x="282" y="479"/>
                    <a:pt x="283" y="477"/>
                    <a:pt x="284" y="474"/>
                  </a:cubicBezTo>
                  <a:cubicBezTo>
                    <a:pt x="289" y="472"/>
                    <a:pt x="295" y="470"/>
                    <a:pt x="300" y="469"/>
                  </a:cubicBezTo>
                  <a:cubicBezTo>
                    <a:pt x="300" y="471"/>
                    <a:pt x="300" y="474"/>
                    <a:pt x="299" y="476"/>
                  </a:cubicBezTo>
                  <a:cubicBezTo>
                    <a:pt x="293" y="478"/>
                    <a:pt x="287" y="479"/>
                    <a:pt x="281" y="482"/>
                  </a:cubicBezTo>
                  <a:close/>
                  <a:moveTo>
                    <a:pt x="285" y="472"/>
                  </a:moveTo>
                  <a:cubicBezTo>
                    <a:pt x="286" y="470"/>
                    <a:pt x="287" y="468"/>
                    <a:pt x="288" y="466"/>
                  </a:cubicBezTo>
                  <a:cubicBezTo>
                    <a:pt x="289" y="465"/>
                    <a:pt x="289" y="465"/>
                    <a:pt x="289" y="464"/>
                  </a:cubicBezTo>
                  <a:cubicBezTo>
                    <a:pt x="292" y="463"/>
                    <a:pt x="295" y="462"/>
                    <a:pt x="297" y="461"/>
                  </a:cubicBezTo>
                  <a:cubicBezTo>
                    <a:pt x="298" y="461"/>
                    <a:pt x="299" y="461"/>
                    <a:pt x="300" y="460"/>
                  </a:cubicBezTo>
                  <a:cubicBezTo>
                    <a:pt x="301" y="460"/>
                    <a:pt x="301" y="460"/>
                    <a:pt x="302" y="460"/>
                  </a:cubicBezTo>
                  <a:cubicBezTo>
                    <a:pt x="301" y="463"/>
                    <a:pt x="301" y="465"/>
                    <a:pt x="300" y="467"/>
                  </a:cubicBezTo>
                  <a:cubicBezTo>
                    <a:pt x="295" y="469"/>
                    <a:pt x="290" y="470"/>
                    <a:pt x="285" y="472"/>
                  </a:cubicBezTo>
                  <a:close/>
                  <a:moveTo>
                    <a:pt x="299" y="459"/>
                  </a:moveTo>
                  <a:cubicBezTo>
                    <a:pt x="296" y="460"/>
                    <a:pt x="293" y="461"/>
                    <a:pt x="290" y="462"/>
                  </a:cubicBezTo>
                  <a:cubicBezTo>
                    <a:pt x="294" y="456"/>
                    <a:pt x="299" y="451"/>
                    <a:pt x="305" y="448"/>
                  </a:cubicBezTo>
                  <a:cubicBezTo>
                    <a:pt x="304" y="449"/>
                    <a:pt x="304" y="450"/>
                    <a:pt x="304" y="451"/>
                  </a:cubicBezTo>
                  <a:cubicBezTo>
                    <a:pt x="303" y="453"/>
                    <a:pt x="303" y="456"/>
                    <a:pt x="302" y="458"/>
                  </a:cubicBezTo>
                  <a:cubicBezTo>
                    <a:pt x="302" y="458"/>
                    <a:pt x="302" y="459"/>
                    <a:pt x="302" y="459"/>
                  </a:cubicBezTo>
                  <a:cubicBezTo>
                    <a:pt x="301" y="459"/>
                    <a:pt x="299" y="459"/>
                    <a:pt x="299" y="459"/>
                  </a:cubicBezTo>
                  <a:close/>
                  <a:moveTo>
                    <a:pt x="295" y="453"/>
                  </a:moveTo>
                  <a:cubicBezTo>
                    <a:pt x="294" y="453"/>
                    <a:pt x="294" y="452"/>
                    <a:pt x="293" y="451"/>
                  </a:cubicBezTo>
                  <a:cubicBezTo>
                    <a:pt x="293" y="451"/>
                    <a:pt x="293" y="450"/>
                    <a:pt x="293" y="450"/>
                  </a:cubicBezTo>
                  <a:cubicBezTo>
                    <a:pt x="293" y="450"/>
                    <a:pt x="293" y="450"/>
                    <a:pt x="293" y="450"/>
                  </a:cubicBezTo>
                  <a:cubicBezTo>
                    <a:pt x="296" y="449"/>
                    <a:pt x="299" y="448"/>
                    <a:pt x="303" y="447"/>
                  </a:cubicBezTo>
                  <a:cubicBezTo>
                    <a:pt x="300" y="449"/>
                    <a:pt x="297" y="451"/>
                    <a:pt x="295" y="453"/>
                  </a:cubicBezTo>
                  <a:close/>
                  <a:moveTo>
                    <a:pt x="293" y="454"/>
                  </a:moveTo>
                  <a:cubicBezTo>
                    <a:pt x="293" y="455"/>
                    <a:pt x="293" y="455"/>
                    <a:pt x="294" y="455"/>
                  </a:cubicBezTo>
                  <a:cubicBezTo>
                    <a:pt x="292" y="457"/>
                    <a:pt x="291" y="459"/>
                    <a:pt x="289" y="461"/>
                  </a:cubicBezTo>
                  <a:cubicBezTo>
                    <a:pt x="288" y="458"/>
                    <a:pt x="287" y="455"/>
                    <a:pt x="287" y="452"/>
                  </a:cubicBezTo>
                  <a:cubicBezTo>
                    <a:pt x="288" y="451"/>
                    <a:pt x="290" y="451"/>
                    <a:pt x="292" y="450"/>
                  </a:cubicBezTo>
                  <a:cubicBezTo>
                    <a:pt x="292" y="450"/>
                    <a:pt x="292" y="450"/>
                    <a:pt x="292" y="451"/>
                  </a:cubicBezTo>
                  <a:cubicBezTo>
                    <a:pt x="292" y="452"/>
                    <a:pt x="293" y="453"/>
                    <a:pt x="293" y="454"/>
                  </a:cubicBezTo>
                  <a:close/>
                  <a:moveTo>
                    <a:pt x="288" y="462"/>
                  </a:moveTo>
                  <a:cubicBezTo>
                    <a:pt x="288" y="462"/>
                    <a:pt x="288" y="462"/>
                    <a:pt x="288" y="462"/>
                  </a:cubicBezTo>
                  <a:cubicBezTo>
                    <a:pt x="288" y="463"/>
                    <a:pt x="287" y="464"/>
                    <a:pt x="287" y="464"/>
                  </a:cubicBezTo>
                  <a:cubicBezTo>
                    <a:pt x="286" y="466"/>
                    <a:pt x="285" y="469"/>
                    <a:pt x="284" y="471"/>
                  </a:cubicBezTo>
                  <a:cubicBezTo>
                    <a:pt x="283" y="469"/>
                    <a:pt x="283" y="467"/>
                    <a:pt x="282" y="464"/>
                  </a:cubicBezTo>
                  <a:cubicBezTo>
                    <a:pt x="281" y="461"/>
                    <a:pt x="281" y="458"/>
                    <a:pt x="279" y="456"/>
                  </a:cubicBezTo>
                  <a:cubicBezTo>
                    <a:pt x="279" y="455"/>
                    <a:pt x="280" y="455"/>
                    <a:pt x="280" y="455"/>
                  </a:cubicBezTo>
                  <a:cubicBezTo>
                    <a:pt x="282" y="454"/>
                    <a:pt x="284" y="453"/>
                    <a:pt x="285" y="453"/>
                  </a:cubicBezTo>
                  <a:cubicBezTo>
                    <a:pt x="286" y="456"/>
                    <a:pt x="287" y="459"/>
                    <a:pt x="288" y="462"/>
                  </a:cubicBezTo>
                  <a:close/>
                  <a:moveTo>
                    <a:pt x="280" y="464"/>
                  </a:moveTo>
                  <a:cubicBezTo>
                    <a:pt x="281" y="467"/>
                    <a:pt x="282" y="470"/>
                    <a:pt x="283" y="473"/>
                  </a:cubicBezTo>
                  <a:cubicBezTo>
                    <a:pt x="282" y="475"/>
                    <a:pt x="282" y="476"/>
                    <a:pt x="281" y="477"/>
                  </a:cubicBezTo>
                  <a:cubicBezTo>
                    <a:pt x="280" y="480"/>
                    <a:pt x="279" y="482"/>
                    <a:pt x="278" y="484"/>
                  </a:cubicBezTo>
                  <a:cubicBezTo>
                    <a:pt x="277" y="481"/>
                    <a:pt x="276" y="478"/>
                    <a:pt x="275" y="474"/>
                  </a:cubicBezTo>
                  <a:cubicBezTo>
                    <a:pt x="274" y="469"/>
                    <a:pt x="272" y="465"/>
                    <a:pt x="271" y="460"/>
                  </a:cubicBezTo>
                  <a:cubicBezTo>
                    <a:pt x="273" y="459"/>
                    <a:pt x="276" y="457"/>
                    <a:pt x="278" y="456"/>
                  </a:cubicBezTo>
                  <a:cubicBezTo>
                    <a:pt x="279" y="459"/>
                    <a:pt x="280" y="461"/>
                    <a:pt x="280" y="464"/>
                  </a:cubicBezTo>
                  <a:close/>
                  <a:moveTo>
                    <a:pt x="273" y="474"/>
                  </a:moveTo>
                  <a:cubicBezTo>
                    <a:pt x="275" y="479"/>
                    <a:pt x="276" y="483"/>
                    <a:pt x="277" y="487"/>
                  </a:cubicBezTo>
                  <a:cubicBezTo>
                    <a:pt x="276" y="489"/>
                    <a:pt x="275" y="491"/>
                    <a:pt x="274" y="494"/>
                  </a:cubicBezTo>
                  <a:cubicBezTo>
                    <a:pt x="274" y="495"/>
                    <a:pt x="273" y="496"/>
                    <a:pt x="273" y="498"/>
                  </a:cubicBezTo>
                  <a:cubicBezTo>
                    <a:pt x="272" y="496"/>
                    <a:pt x="272" y="495"/>
                    <a:pt x="271" y="493"/>
                  </a:cubicBezTo>
                  <a:cubicBezTo>
                    <a:pt x="271" y="490"/>
                    <a:pt x="270" y="487"/>
                    <a:pt x="269" y="483"/>
                  </a:cubicBezTo>
                  <a:cubicBezTo>
                    <a:pt x="268" y="480"/>
                    <a:pt x="268" y="477"/>
                    <a:pt x="267" y="473"/>
                  </a:cubicBezTo>
                  <a:cubicBezTo>
                    <a:pt x="266" y="471"/>
                    <a:pt x="265" y="468"/>
                    <a:pt x="264" y="465"/>
                  </a:cubicBezTo>
                  <a:cubicBezTo>
                    <a:pt x="265" y="464"/>
                    <a:pt x="266" y="463"/>
                    <a:pt x="267" y="463"/>
                  </a:cubicBezTo>
                  <a:cubicBezTo>
                    <a:pt x="268" y="462"/>
                    <a:pt x="269" y="462"/>
                    <a:pt x="270" y="461"/>
                  </a:cubicBezTo>
                  <a:cubicBezTo>
                    <a:pt x="271" y="465"/>
                    <a:pt x="272" y="470"/>
                    <a:pt x="273" y="474"/>
                  </a:cubicBezTo>
                  <a:close/>
                  <a:moveTo>
                    <a:pt x="265" y="473"/>
                  </a:moveTo>
                  <a:cubicBezTo>
                    <a:pt x="266" y="476"/>
                    <a:pt x="267" y="479"/>
                    <a:pt x="267" y="482"/>
                  </a:cubicBezTo>
                  <a:cubicBezTo>
                    <a:pt x="268" y="485"/>
                    <a:pt x="269" y="488"/>
                    <a:pt x="269" y="491"/>
                  </a:cubicBezTo>
                  <a:cubicBezTo>
                    <a:pt x="270" y="493"/>
                    <a:pt x="270" y="494"/>
                    <a:pt x="271" y="496"/>
                  </a:cubicBezTo>
                  <a:cubicBezTo>
                    <a:pt x="271" y="497"/>
                    <a:pt x="272" y="499"/>
                    <a:pt x="272" y="500"/>
                  </a:cubicBezTo>
                  <a:cubicBezTo>
                    <a:pt x="270" y="504"/>
                    <a:pt x="269" y="508"/>
                    <a:pt x="267" y="511"/>
                  </a:cubicBezTo>
                  <a:cubicBezTo>
                    <a:pt x="267" y="509"/>
                    <a:pt x="266" y="507"/>
                    <a:pt x="265" y="504"/>
                  </a:cubicBezTo>
                  <a:cubicBezTo>
                    <a:pt x="264" y="500"/>
                    <a:pt x="263" y="497"/>
                    <a:pt x="262" y="493"/>
                  </a:cubicBezTo>
                  <a:cubicBezTo>
                    <a:pt x="261" y="489"/>
                    <a:pt x="261" y="485"/>
                    <a:pt x="260" y="481"/>
                  </a:cubicBezTo>
                  <a:cubicBezTo>
                    <a:pt x="259" y="479"/>
                    <a:pt x="259" y="477"/>
                    <a:pt x="259" y="476"/>
                  </a:cubicBezTo>
                  <a:cubicBezTo>
                    <a:pt x="258" y="474"/>
                    <a:pt x="257" y="472"/>
                    <a:pt x="257" y="470"/>
                  </a:cubicBezTo>
                  <a:cubicBezTo>
                    <a:pt x="259" y="468"/>
                    <a:pt x="261" y="467"/>
                    <a:pt x="263" y="466"/>
                  </a:cubicBezTo>
                  <a:cubicBezTo>
                    <a:pt x="263" y="468"/>
                    <a:pt x="264" y="471"/>
                    <a:pt x="265" y="473"/>
                  </a:cubicBezTo>
                  <a:close/>
                  <a:moveTo>
                    <a:pt x="258" y="480"/>
                  </a:moveTo>
                  <a:cubicBezTo>
                    <a:pt x="259" y="483"/>
                    <a:pt x="260" y="487"/>
                    <a:pt x="261" y="491"/>
                  </a:cubicBezTo>
                  <a:cubicBezTo>
                    <a:pt x="261" y="495"/>
                    <a:pt x="262" y="499"/>
                    <a:pt x="263" y="503"/>
                  </a:cubicBezTo>
                  <a:cubicBezTo>
                    <a:pt x="264" y="505"/>
                    <a:pt x="264" y="507"/>
                    <a:pt x="265" y="509"/>
                  </a:cubicBezTo>
                  <a:cubicBezTo>
                    <a:pt x="265" y="510"/>
                    <a:pt x="266" y="512"/>
                    <a:pt x="266" y="514"/>
                  </a:cubicBezTo>
                  <a:cubicBezTo>
                    <a:pt x="266" y="514"/>
                    <a:pt x="266" y="514"/>
                    <a:pt x="266" y="514"/>
                  </a:cubicBezTo>
                  <a:cubicBezTo>
                    <a:pt x="265" y="518"/>
                    <a:pt x="263" y="521"/>
                    <a:pt x="262" y="525"/>
                  </a:cubicBezTo>
                  <a:cubicBezTo>
                    <a:pt x="261" y="521"/>
                    <a:pt x="259" y="517"/>
                    <a:pt x="258" y="512"/>
                  </a:cubicBezTo>
                  <a:cubicBezTo>
                    <a:pt x="257" y="509"/>
                    <a:pt x="256" y="506"/>
                    <a:pt x="255" y="503"/>
                  </a:cubicBezTo>
                  <a:cubicBezTo>
                    <a:pt x="254" y="501"/>
                    <a:pt x="253" y="498"/>
                    <a:pt x="253" y="495"/>
                  </a:cubicBezTo>
                  <a:cubicBezTo>
                    <a:pt x="253" y="495"/>
                    <a:pt x="253" y="495"/>
                    <a:pt x="253" y="495"/>
                  </a:cubicBezTo>
                  <a:cubicBezTo>
                    <a:pt x="253" y="493"/>
                    <a:pt x="252" y="491"/>
                    <a:pt x="251" y="489"/>
                  </a:cubicBezTo>
                  <a:cubicBezTo>
                    <a:pt x="251" y="487"/>
                    <a:pt x="251" y="485"/>
                    <a:pt x="251" y="483"/>
                  </a:cubicBezTo>
                  <a:cubicBezTo>
                    <a:pt x="254" y="480"/>
                    <a:pt x="256" y="475"/>
                    <a:pt x="256" y="471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256" y="472"/>
                    <a:pt x="257" y="473"/>
                    <a:pt x="257" y="474"/>
                  </a:cubicBezTo>
                  <a:cubicBezTo>
                    <a:pt x="257" y="476"/>
                    <a:pt x="258" y="478"/>
                    <a:pt x="258" y="480"/>
                  </a:cubicBezTo>
                  <a:close/>
                  <a:moveTo>
                    <a:pt x="219" y="572"/>
                  </a:moveTo>
                  <a:cubicBezTo>
                    <a:pt x="217" y="573"/>
                    <a:pt x="216" y="574"/>
                    <a:pt x="214" y="575"/>
                  </a:cubicBezTo>
                  <a:cubicBezTo>
                    <a:pt x="214" y="573"/>
                    <a:pt x="214" y="572"/>
                    <a:pt x="214" y="570"/>
                  </a:cubicBezTo>
                  <a:cubicBezTo>
                    <a:pt x="216" y="570"/>
                    <a:pt x="217" y="569"/>
                    <a:pt x="219" y="568"/>
                  </a:cubicBezTo>
                  <a:cubicBezTo>
                    <a:pt x="219" y="569"/>
                    <a:pt x="219" y="571"/>
                    <a:pt x="219" y="572"/>
                  </a:cubicBezTo>
                  <a:close/>
                  <a:moveTo>
                    <a:pt x="210" y="572"/>
                  </a:moveTo>
                  <a:cubicBezTo>
                    <a:pt x="211" y="572"/>
                    <a:pt x="212" y="571"/>
                    <a:pt x="213" y="571"/>
                  </a:cubicBezTo>
                  <a:cubicBezTo>
                    <a:pt x="212" y="572"/>
                    <a:pt x="212" y="574"/>
                    <a:pt x="212" y="575"/>
                  </a:cubicBezTo>
                  <a:cubicBezTo>
                    <a:pt x="211" y="576"/>
                    <a:pt x="210" y="576"/>
                    <a:pt x="209" y="576"/>
                  </a:cubicBezTo>
                  <a:cubicBezTo>
                    <a:pt x="209" y="575"/>
                    <a:pt x="210" y="573"/>
                    <a:pt x="210" y="572"/>
                  </a:cubicBezTo>
                  <a:close/>
                  <a:moveTo>
                    <a:pt x="212" y="580"/>
                  </a:moveTo>
                  <a:cubicBezTo>
                    <a:pt x="212" y="579"/>
                    <a:pt x="211" y="579"/>
                    <a:pt x="210" y="578"/>
                  </a:cubicBezTo>
                  <a:cubicBezTo>
                    <a:pt x="213" y="577"/>
                    <a:pt x="215" y="576"/>
                    <a:pt x="218" y="575"/>
                  </a:cubicBezTo>
                  <a:cubicBezTo>
                    <a:pt x="223" y="576"/>
                    <a:pt x="229" y="577"/>
                    <a:pt x="235" y="578"/>
                  </a:cubicBezTo>
                  <a:cubicBezTo>
                    <a:pt x="238" y="579"/>
                    <a:pt x="241" y="579"/>
                    <a:pt x="243" y="580"/>
                  </a:cubicBezTo>
                  <a:cubicBezTo>
                    <a:pt x="245" y="580"/>
                    <a:pt x="247" y="581"/>
                    <a:pt x="248" y="581"/>
                  </a:cubicBezTo>
                  <a:cubicBezTo>
                    <a:pt x="244" y="583"/>
                    <a:pt x="240" y="586"/>
                    <a:pt x="236" y="587"/>
                  </a:cubicBezTo>
                  <a:cubicBezTo>
                    <a:pt x="232" y="587"/>
                    <a:pt x="228" y="585"/>
                    <a:pt x="224" y="584"/>
                  </a:cubicBezTo>
                  <a:cubicBezTo>
                    <a:pt x="220" y="583"/>
                    <a:pt x="217" y="582"/>
                    <a:pt x="213" y="581"/>
                  </a:cubicBezTo>
                  <a:cubicBezTo>
                    <a:pt x="213" y="581"/>
                    <a:pt x="213" y="581"/>
                    <a:pt x="212" y="580"/>
                  </a:cubicBezTo>
                  <a:close/>
                  <a:moveTo>
                    <a:pt x="214" y="583"/>
                  </a:moveTo>
                  <a:cubicBezTo>
                    <a:pt x="218" y="584"/>
                    <a:pt x="221" y="585"/>
                    <a:pt x="225" y="586"/>
                  </a:cubicBezTo>
                  <a:cubicBezTo>
                    <a:pt x="228" y="587"/>
                    <a:pt x="231" y="588"/>
                    <a:pt x="234" y="589"/>
                  </a:cubicBezTo>
                  <a:cubicBezTo>
                    <a:pt x="228" y="591"/>
                    <a:pt x="222" y="593"/>
                    <a:pt x="216" y="595"/>
                  </a:cubicBezTo>
                  <a:cubicBezTo>
                    <a:pt x="217" y="591"/>
                    <a:pt x="216" y="587"/>
                    <a:pt x="214" y="583"/>
                  </a:cubicBezTo>
                  <a:close/>
                  <a:moveTo>
                    <a:pt x="272" y="572"/>
                  </a:moveTo>
                  <a:cubicBezTo>
                    <a:pt x="269" y="575"/>
                    <a:pt x="265" y="577"/>
                    <a:pt x="262" y="580"/>
                  </a:cubicBezTo>
                  <a:cubicBezTo>
                    <a:pt x="262" y="580"/>
                    <a:pt x="262" y="580"/>
                    <a:pt x="262" y="580"/>
                  </a:cubicBezTo>
                  <a:cubicBezTo>
                    <a:pt x="261" y="580"/>
                    <a:pt x="261" y="581"/>
                    <a:pt x="261" y="581"/>
                  </a:cubicBezTo>
                  <a:cubicBezTo>
                    <a:pt x="260" y="581"/>
                    <a:pt x="260" y="581"/>
                    <a:pt x="260" y="581"/>
                  </a:cubicBezTo>
                  <a:cubicBezTo>
                    <a:pt x="256" y="584"/>
                    <a:pt x="252" y="586"/>
                    <a:pt x="248" y="589"/>
                  </a:cubicBezTo>
                  <a:cubicBezTo>
                    <a:pt x="244" y="591"/>
                    <a:pt x="239" y="593"/>
                    <a:pt x="234" y="595"/>
                  </a:cubicBezTo>
                  <a:cubicBezTo>
                    <a:pt x="233" y="595"/>
                    <a:pt x="231" y="596"/>
                    <a:pt x="229" y="597"/>
                  </a:cubicBezTo>
                  <a:cubicBezTo>
                    <a:pt x="227" y="598"/>
                    <a:pt x="224" y="599"/>
                    <a:pt x="222" y="599"/>
                  </a:cubicBezTo>
                  <a:cubicBezTo>
                    <a:pt x="222" y="599"/>
                    <a:pt x="222" y="599"/>
                    <a:pt x="221" y="599"/>
                  </a:cubicBezTo>
                  <a:cubicBezTo>
                    <a:pt x="220" y="598"/>
                    <a:pt x="218" y="597"/>
                    <a:pt x="215" y="597"/>
                  </a:cubicBezTo>
                  <a:cubicBezTo>
                    <a:pt x="215" y="597"/>
                    <a:pt x="215" y="597"/>
                    <a:pt x="216" y="597"/>
                  </a:cubicBezTo>
                  <a:cubicBezTo>
                    <a:pt x="221" y="595"/>
                    <a:pt x="227" y="593"/>
                    <a:pt x="232" y="591"/>
                  </a:cubicBezTo>
                  <a:cubicBezTo>
                    <a:pt x="237" y="589"/>
                    <a:pt x="242" y="587"/>
                    <a:pt x="247" y="584"/>
                  </a:cubicBezTo>
                  <a:cubicBezTo>
                    <a:pt x="256" y="578"/>
                    <a:pt x="265" y="571"/>
                    <a:pt x="272" y="563"/>
                  </a:cubicBezTo>
                  <a:cubicBezTo>
                    <a:pt x="280" y="554"/>
                    <a:pt x="285" y="544"/>
                    <a:pt x="290" y="533"/>
                  </a:cubicBezTo>
                  <a:cubicBezTo>
                    <a:pt x="295" y="520"/>
                    <a:pt x="298" y="508"/>
                    <a:pt x="300" y="495"/>
                  </a:cubicBezTo>
                  <a:cubicBezTo>
                    <a:pt x="301" y="486"/>
                    <a:pt x="301" y="478"/>
                    <a:pt x="302" y="470"/>
                  </a:cubicBezTo>
                  <a:cubicBezTo>
                    <a:pt x="302" y="465"/>
                    <a:pt x="303" y="461"/>
                    <a:pt x="304" y="457"/>
                  </a:cubicBezTo>
                  <a:cubicBezTo>
                    <a:pt x="305" y="453"/>
                    <a:pt x="305" y="449"/>
                    <a:pt x="308" y="447"/>
                  </a:cubicBezTo>
                  <a:cubicBezTo>
                    <a:pt x="308" y="446"/>
                    <a:pt x="308" y="446"/>
                    <a:pt x="308" y="446"/>
                  </a:cubicBezTo>
                  <a:cubicBezTo>
                    <a:pt x="308" y="446"/>
                    <a:pt x="308" y="445"/>
                    <a:pt x="307" y="445"/>
                  </a:cubicBezTo>
                  <a:cubicBezTo>
                    <a:pt x="303" y="445"/>
                    <a:pt x="299" y="446"/>
                    <a:pt x="294" y="447"/>
                  </a:cubicBezTo>
                  <a:cubicBezTo>
                    <a:pt x="289" y="449"/>
                    <a:pt x="285" y="451"/>
                    <a:pt x="280" y="453"/>
                  </a:cubicBezTo>
                  <a:cubicBezTo>
                    <a:pt x="276" y="455"/>
                    <a:pt x="273" y="457"/>
                    <a:pt x="270" y="459"/>
                  </a:cubicBezTo>
                  <a:cubicBezTo>
                    <a:pt x="270" y="459"/>
                    <a:pt x="270" y="459"/>
                    <a:pt x="270" y="459"/>
                  </a:cubicBezTo>
                  <a:cubicBezTo>
                    <a:pt x="269" y="460"/>
                    <a:pt x="268" y="460"/>
                    <a:pt x="267" y="461"/>
                  </a:cubicBezTo>
                  <a:cubicBezTo>
                    <a:pt x="263" y="463"/>
                    <a:pt x="260" y="466"/>
                    <a:pt x="256" y="469"/>
                  </a:cubicBezTo>
                  <a:cubicBezTo>
                    <a:pt x="256" y="466"/>
                    <a:pt x="256" y="463"/>
                    <a:pt x="254" y="460"/>
                  </a:cubicBezTo>
                  <a:cubicBezTo>
                    <a:pt x="259" y="456"/>
                    <a:pt x="264" y="453"/>
                    <a:pt x="270" y="450"/>
                  </a:cubicBezTo>
                  <a:cubicBezTo>
                    <a:pt x="276" y="447"/>
                    <a:pt x="283" y="444"/>
                    <a:pt x="289" y="442"/>
                  </a:cubicBezTo>
                  <a:cubicBezTo>
                    <a:pt x="301" y="438"/>
                    <a:pt x="314" y="437"/>
                    <a:pt x="327" y="436"/>
                  </a:cubicBezTo>
                  <a:cubicBezTo>
                    <a:pt x="323" y="438"/>
                    <a:pt x="320" y="442"/>
                    <a:pt x="318" y="445"/>
                  </a:cubicBezTo>
                  <a:cubicBezTo>
                    <a:pt x="314" y="450"/>
                    <a:pt x="312" y="456"/>
                    <a:pt x="310" y="462"/>
                  </a:cubicBezTo>
                  <a:cubicBezTo>
                    <a:pt x="308" y="468"/>
                    <a:pt x="307" y="474"/>
                    <a:pt x="306" y="480"/>
                  </a:cubicBezTo>
                  <a:cubicBezTo>
                    <a:pt x="305" y="487"/>
                    <a:pt x="305" y="494"/>
                    <a:pt x="304" y="500"/>
                  </a:cubicBezTo>
                  <a:cubicBezTo>
                    <a:pt x="301" y="514"/>
                    <a:pt x="298" y="527"/>
                    <a:pt x="293" y="540"/>
                  </a:cubicBezTo>
                  <a:cubicBezTo>
                    <a:pt x="288" y="551"/>
                    <a:pt x="281" y="563"/>
                    <a:pt x="272" y="572"/>
                  </a:cubicBezTo>
                  <a:close/>
                  <a:moveTo>
                    <a:pt x="298" y="554"/>
                  </a:moveTo>
                  <a:cubicBezTo>
                    <a:pt x="293" y="555"/>
                    <a:pt x="289" y="556"/>
                    <a:pt x="285" y="558"/>
                  </a:cubicBezTo>
                  <a:cubicBezTo>
                    <a:pt x="287" y="555"/>
                    <a:pt x="288" y="553"/>
                    <a:pt x="290" y="550"/>
                  </a:cubicBezTo>
                  <a:cubicBezTo>
                    <a:pt x="297" y="546"/>
                    <a:pt x="303" y="541"/>
                    <a:pt x="307" y="534"/>
                  </a:cubicBezTo>
                  <a:cubicBezTo>
                    <a:pt x="310" y="530"/>
                    <a:pt x="312" y="526"/>
                    <a:pt x="314" y="522"/>
                  </a:cubicBezTo>
                  <a:cubicBezTo>
                    <a:pt x="317" y="518"/>
                    <a:pt x="318" y="514"/>
                    <a:pt x="320" y="510"/>
                  </a:cubicBezTo>
                  <a:cubicBezTo>
                    <a:pt x="320" y="510"/>
                    <a:pt x="320" y="511"/>
                    <a:pt x="321" y="511"/>
                  </a:cubicBezTo>
                  <a:cubicBezTo>
                    <a:pt x="322" y="512"/>
                    <a:pt x="323" y="512"/>
                    <a:pt x="325" y="513"/>
                  </a:cubicBezTo>
                  <a:cubicBezTo>
                    <a:pt x="323" y="516"/>
                    <a:pt x="321" y="520"/>
                    <a:pt x="319" y="523"/>
                  </a:cubicBezTo>
                  <a:cubicBezTo>
                    <a:pt x="317" y="527"/>
                    <a:pt x="315" y="532"/>
                    <a:pt x="313" y="536"/>
                  </a:cubicBezTo>
                  <a:cubicBezTo>
                    <a:pt x="312" y="537"/>
                    <a:pt x="313" y="538"/>
                    <a:pt x="314" y="537"/>
                  </a:cubicBezTo>
                  <a:cubicBezTo>
                    <a:pt x="314" y="537"/>
                    <a:pt x="314" y="537"/>
                    <a:pt x="314" y="536"/>
                  </a:cubicBezTo>
                  <a:cubicBezTo>
                    <a:pt x="318" y="534"/>
                    <a:pt x="322" y="532"/>
                    <a:pt x="326" y="530"/>
                  </a:cubicBezTo>
                  <a:cubicBezTo>
                    <a:pt x="326" y="533"/>
                    <a:pt x="326" y="535"/>
                    <a:pt x="327" y="537"/>
                  </a:cubicBezTo>
                  <a:cubicBezTo>
                    <a:pt x="325" y="538"/>
                    <a:pt x="323" y="538"/>
                    <a:pt x="321" y="539"/>
                  </a:cubicBezTo>
                  <a:cubicBezTo>
                    <a:pt x="319" y="540"/>
                    <a:pt x="317" y="542"/>
                    <a:pt x="314" y="543"/>
                  </a:cubicBezTo>
                  <a:cubicBezTo>
                    <a:pt x="310" y="546"/>
                    <a:pt x="306" y="550"/>
                    <a:pt x="302" y="553"/>
                  </a:cubicBezTo>
                  <a:cubicBezTo>
                    <a:pt x="300" y="554"/>
                    <a:pt x="299" y="554"/>
                    <a:pt x="298" y="5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7"/>
            <p:cNvSpPr/>
            <p:nvPr/>
          </p:nvSpPr>
          <p:spPr bwMode="auto">
            <a:xfrm>
              <a:off x="1512" y="1441"/>
              <a:ext cx="12" cy="31"/>
            </a:xfrm>
            <a:custGeom>
              <a:gdLst>
                <a:gd name="T0" fmla="*/ 3 w 5"/>
                <a:gd name="T1" fmla="*/ 0 h 13"/>
                <a:gd name="T2" fmla="*/ 0 w 5"/>
                <a:gd name="T3" fmla="*/ 7 h 13"/>
                <a:gd name="T4" fmla="*/ 0 w 5"/>
                <a:gd name="T5" fmla="*/ 13 h 13"/>
                <a:gd name="T6" fmla="*/ 5 w 5"/>
                <a:gd name="T7" fmla="*/ 0 h 13"/>
                <a:gd name="T8" fmla="*/ 3 w 5"/>
                <a:gd name="T9" fmla="*/ 0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3" y="0"/>
                  </a:moveTo>
                  <a:cubicBezTo>
                    <a:pt x="2" y="2"/>
                    <a:pt x="1" y="5"/>
                    <a:pt x="0" y="7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8"/>
                    <a:pt x="3" y="4"/>
                    <a:pt x="5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08"/>
            <p:cNvSpPr/>
            <p:nvPr/>
          </p:nvSpPr>
          <p:spPr bwMode="auto">
            <a:xfrm>
              <a:off x="1540" y="2877"/>
              <a:ext cx="12" cy="2"/>
            </a:xfrm>
            <a:custGeom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09"/>
            <p:cNvSpPr/>
            <p:nvPr/>
          </p:nvSpPr>
          <p:spPr bwMode="auto">
            <a:xfrm>
              <a:off x="1512" y="2867"/>
              <a:ext cx="2" cy="12"/>
            </a:xfrm>
            <a:custGeom>
              <a:gdLst>
                <a:gd name="T0" fmla="*/ 0 w 1"/>
                <a:gd name="T1" fmla="*/ 5 h 5"/>
                <a:gd name="T2" fmla="*/ 1 w 1"/>
                <a:gd name="T3" fmla="*/ 5 h 5"/>
                <a:gd name="T4" fmla="*/ 0 w 1"/>
                <a:gd name="T5" fmla="*/ 0 h 5"/>
                <a:gd name="T6" fmla="*/ 0 w 1"/>
                <a:gd name="T7" fmla="*/ 5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1" y="1"/>
                    <a:pt x="0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10"/>
            <p:cNvSpPr/>
            <p:nvPr/>
          </p:nvSpPr>
          <p:spPr bwMode="auto">
            <a:xfrm>
              <a:off x="1694" y="2796"/>
              <a:ext cx="40" cy="83"/>
            </a:xfrm>
            <a:custGeom>
              <a:gdLst>
                <a:gd name="T0" fmla="*/ 17 w 17"/>
                <a:gd name="T1" fmla="*/ 13 h 35"/>
                <a:gd name="T2" fmla="*/ 8 w 17"/>
                <a:gd name="T3" fmla="*/ 0 h 35"/>
                <a:gd name="T4" fmla="*/ 1 w 17"/>
                <a:gd name="T5" fmla="*/ 4 h 35"/>
                <a:gd name="T6" fmla="*/ 0 w 17"/>
                <a:gd name="T7" fmla="*/ 15 h 35"/>
                <a:gd name="T8" fmla="*/ 3 w 17"/>
                <a:gd name="T9" fmla="*/ 27 h 35"/>
                <a:gd name="T10" fmla="*/ 5 w 17"/>
                <a:gd name="T11" fmla="*/ 35 h 35"/>
                <a:gd name="T12" fmla="*/ 7 w 17"/>
                <a:gd name="T13" fmla="*/ 35 h 35"/>
                <a:gd name="T14" fmla="*/ 3 w 17"/>
                <a:gd name="T15" fmla="*/ 19 h 35"/>
                <a:gd name="T16" fmla="*/ 2 w 17"/>
                <a:gd name="T17" fmla="*/ 8 h 35"/>
                <a:gd name="T18" fmla="*/ 7 w 17"/>
                <a:gd name="T19" fmla="*/ 2 h 35"/>
                <a:gd name="T20" fmla="*/ 13 w 17"/>
                <a:gd name="T21" fmla="*/ 7 h 35"/>
                <a:gd name="T22" fmla="*/ 15 w 17"/>
                <a:gd name="T23" fmla="*/ 17 h 35"/>
                <a:gd name="T24" fmla="*/ 11 w 17"/>
                <a:gd name="T25" fmla="*/ 35 h 35"/>
                <a:gd name="T26" fmla="*/ 13 w 17"/>
                <a:gd name="T27" fmla="*/ 35 h 35"/>
                <a:gd name="T28" fmla="*/ 17 w 17"/>
                <a:gd name="T29" fmla="*/ 13 h 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35">
                  <a:moveTo>
                    <a:pt x="17" y="13"/>
                  </a:moveTo>
                  <a:cubicBezTo>
                    <a:pt x="16" y="9"/>
                    <a:pt x="13" y="1"/>
                    <a:pt x="8" y="0"/>
                  </a:cubicBezTo>
                  <a:cubicBezTo>
                    <a:pt x="5" y="0"/>
                    <a:pt x="3" y="2"/>
                    <a:pt x="1" y="4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1" y="19"/>
                    <a:pt x="2" y="23"/>
                    <a:pt x="3" y="27"/>
                  </a:cubicBezTo>
                  <a:cubicBezTo>
                    <a:pt x="4" y="30"/>
                    <a:pt x="4" y="32"/>
                    <a:pt x="5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5" y="30"/>
                    <a:pt x="4" y="24"/>
                    <a:pt x="3" y="19"/>
                  </a:cubicBezTo>
                  <a:cubicBezTo>
                    <a:pt x="2" y="15"/>
                    <a:pt x="2" y="12"/>
                    <a:pt x="2" y="8"/>
                  </a:cubicBezTo>
                  <a:cubicBezTo>
                    <a:pt x="2" y="5"/>
                    <a:pt x="4" y="1"/>
                    <a:pt x="7" y="2"/>
                  </a:cubicBezTo>
                  <a:cubicBezTo>
                    <a:pt x="10" y="3"/>
                    <a:pt x="12" y="5"/>
                    <a:pt x="13" y="7"/>
                  </a:cubicBezTo>
                  <a:cubicBezTo>
                    <a:pt x="15" y="10"/>
                    <a:pt x="15" y="13"/>
                    <a:pt x="15" y="17"/>
                  </a:cubicBezTo>
                  <a:cubicBezTo>
                    <a:pt x="15" y="23"/>
                    <a:pt x="13" y="29"/>
                    <a:pt x="11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5" y="28"/>
                    <a:pt x="17" y="21"/>
                    <a:pt x="17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14" name="文本框 1113"/>
          <p:cNvSpPr txBox="1"/>
          <p:nvPr/>
        </p:nvSpPr>
        <p:spPr>
          <a:xfrm>
            <a:off x="3505200" y="2152918"/>
            <a:ext cx="1210588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肆</a:t>
            </a:r>
          </a:p>
        </p:txBody>
      </p:sp>
      <p:sp>
        <p:nvSpPr>
          <p:cNvPr id="1115" name="矩形 1114"/>
          <p:cNvSpPr/>
          <p:nvPr/>
        </p:nvSpPr>
        <p:spPr>
          <a:xfrm>
            <a:off x="2543662" y="4126275"/>
            <a:ext cx="3285638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60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输入标题</a:t>
            </a:r>
          </a:p>
        </p:txBody>
      </p:sp>
    </p:spTree>
    <p:extLst>
      <p:ext uri="{BB962C8B-B14F-4D97-AF65-F5344CB8AC3E}">
        <p14:creationId val="687069974"/>
      </p:ext>
    </p:extLst>
  </p:cSld>
  <p:clrMapOvr>
    <a:masterClrMapping/>
  </p:clrMapOvr>
  <p:transition spd="slow" advTm="1000">
    <p:push dir="u"/>
  </p:transition>
  <p:timing/>
</p:sld>
</file>

<file path=ppt/slides/slide23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9" name="组合 8"/>
          <p:cNvGrpSpPr/>
          <p:nvPr/>
        </p:nvGrpSpPr>
        <p:grpSpPr>
          <a:xfrm>
            <a:off x="1021080" y="0"/>
            <a:ext cx="4724400" cy="6864320"/>
            <a:chOff x="3449320" y="0"/>
            <a:chExt cx="4724400" cy="6864320"/>
          </a:xfrm>
        </p:grpSpPr>
        <p:sp>
          <p:nvSpPr>
            <p:cNvPr id="4" name="矩形 3"/>
            <p:cNvSpPr/>
            <p:nvPr/>
          </p:nvSpPr>
          <p:spPr>
            <a:xfrm>
              <a:off x="3449320" y="0"/>
              <a:ext cx="4724400" cy="68580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95000"/>
                </a:schemeClr>
              </a:solidFill>
            </a:ln>
            <a:effectLst>
              <a:outerShdw blurRad="50800" dist="25400" dir="8100000" algn="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73" t="4128" r="40059" b="44354"/>
            <a:stretch>
              <a:fillRect/>
            </a:stretch>
          </p:blipFill>
          <p:spPr>
            <a:xfrm rot="10800000">
              <a:off x="5723228" y="5521942"/>
              <a:ext cx="2436511" cy="1342378"/>
            </a:xfrm>
            <a:prstGeom prst="rect">
              <a:avLst/>
            </a:prstGeom>
          </p:spPr>
        </p:pic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3"/>
            <a:srcRect b="67646"/>
            <a:stretch>
              <a:fillRect/>
            </a:stretch>
          </p:blipFill>
          <p:spPr>
            <a:xfrm>
              <a:off x="3449320" y="0"/>
              <a:ext cx="2057400" cy="1232473"/>
            </a:xfrm>
            <a:prstGeom prst="rect">
              <a:avLst/>
            </a:prstGeom>
          </p:spPr>
        </p:pic>
      </p:grpSp>
      <p:sp>
        <p:nvSpPr>
          <p:cNvPr id="11" name="文本框 10"/>
          <p:cNvSpPr txBox="1"/>
          <p:nvPr/>
        </p:nvSpPr>
        <p:spPr>
          <a:xfrm>
            <a:off x="1573490" y="4104533"/>
            <a:ext cx="223651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  <p:sp>
        <p:nvSpPr>
          <p:cNvPr id="12" name="文本框 11"/>
          <p:cNvSpPr txBox="1"/>
          <p:nvPr/>
        </p:nvSpPr>
        <p:spPr>
          <a:xfrm>
            <a:off x="1573490" y="4689309"/>
            <a:ext cx="38976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民族</a:t>
            </a:r>
            <a:r>
              <a:rPr lang="zh-CN" altLang="en-US" sz="16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是指经长期历史发展而形成的稳定共同体，一群基于历史、文化、语言、宗教或行为与其它人群有所区别的群体</a:t>
            </a:r>
          </a:p>
        </p:txBody>
      </p:sp>
      <p:graphicFrame>
        <p:nvGraphicFramePr>
          <p:cNvPr id="17" name="图表 16"/>
          <p:cNvGraphicFramePr/>
          <p:nvPr>
            <p:extLst>
              <p:ext uri="{D42A27DB-BD31-4B8C-83A1-F6EECF244321}">
                <p14:modId val="1763503160"/>
              </p:ext>
            </p:extLst>
          </p:nvPr>
        </p:nvGraphicFramePr>
        <p:xfrm>
          <a:off x="1361440" y="1252652"/>
          <a:ext cx="4041141" cy="2694094"/>
        </p:xfrm>
        <a:graphic>
          <a:graphicData uri="http://schemas.openxmlformats.org/drawingml/2006/chart">
            <c:chart xmlns:c="http://schemas.openxmlformats.org/drawingml/2006/chart" r:id="rId4"/>
          </a:graphicData>
        </a:graphic>
      </p:graphicFrame>
      <p:grpSp>
        <p:nvGrpSpPr>
          <p:cNvPr id="13" name="组合 12"/>
          <p:cNvGrpSpPr/>
          <p:nvPr/>
        </p:nvGrpSpPr>
        <p:grpSpPr>
          <a:xfrm>
            <a:off x="6447779" y="0"/>
            <a:ext cx="4753621" cy="6864320"/>
            <a:chOff x="3420099" y="0"/>
            <a:chExt cx="4753621" cy="6864320"/>
          </a:xfrm>
        </p:grpSpPr>
        <p:sp>
          <p:nvSpPr>
            <p:cNvPr id="18" name="矩形 17"/>
            <p:cNvSpPr/>
            <p:nvPr/>
          </p:nvSpPr>
          <p:spPr>
            <a:xfrm>
              <a:off x="3449320" y="0"/>
              <a:ext cx="4724400" cy="68580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95000"/>
                </a:schemeClr>
              </a:solidFill>
            </a:ln>
            <a:effectLst>
              <a:outerShdw blurRad="50800" dist="25400" dir="8100000" algn="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19" name="图片 18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73" t="4128" r="40059" b="44354"/>
            <a:stretch>
              <a:fillRect/>
            </a:stretch>
          </p:blipFill>
          <p:spPr>
            <a:xfrm rot="10800000" flipH="1">
              <a:off x="3420099" y="5521942"/>
              <a:ext cx="2332035" cy="1342378"/>
            </a:xfrm>
            <a:prstGeom prst="rect">
              <a:avLst/>
            </a:prstGeom>
          </p:spPr>
        </p:pic>
        <p:pic>
          <p:nvPicPr>
            <p:cNvPr id="20" name="图片 19"/>
            <p:cNvPicPr>
              <a:picLocks noChangeAspect="1"/>
            </p:cNvPicPr>
            <p:nvPr/>
          </p:nvPicPr>
          <p:blipFill>
            <a:blip r:embed="rId3"/>
            <a:srcRect b="67646"/>
            <a:stretch>
              <a:fillRect/>
            </a:stretch>
          </p:blipFill>
          <p:spPr>
            <a:xfrm flipH="1">
              <a:off x="6146800" y="0"/>
              <a:ext cx="2026920" cy="1232473"/>
            </a:xfrm>
            <a:prstGeom prst="rect">
              <a:avLst/>
            </a:prstGeom>
          </p:spPr>
        </p:pic>
      </p:grpSp>
      <p:sp>
        <p:nvSpPr>
          <p:cNvPr id="14" name="文本框 13"/>
          <p:cNvSpPr txBox="1"/>
          <p:nvPr/>
        </p:nvSpPr>
        <p:spPr>
          <a:xfrm>
            <a:off x="7029410" y="4104532"/>
            <a:ext cx="223651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7029410" y="4689309"/>
            <a:ext cx="38976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民族</a:t>
            </a:r>
            <a:r>
              <a:rPr lang="zh-CN" altLang="en-US" sz="16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是指经长期历史发展而形成的稳定共同体，一群基于历史、文化、语言、宗教或行为与其它人群有所区别的群体</a:t>
            </a:r>
          </a:p>
        </p:txBody>
      </p:sp>
      <p:graphicFrame>
        <p:nvGraphicFramePr>
          <p:cNvPr id="16" name="图表 15"/>
          <p:cNvGraphicFramePr/>
          <p:nvPr>
            <p:extLst>
              <p:ext uri="{D42A27DB-BD31-4B8C-83A1-F6EECF244321}">
                <p14:modId val="1763503160"/>
              </p:ext>
            </p:extLst>
          </p:nvPr>
        </p:nvGraphicFramePr>
        <p:xfrm>
          <a:off x="6817360" y="1252652"/>
          <a:ext cx="4041141" cy="2694094"/>
        </p:xfrm>
        <a:graphic>
          <a:graphicData uri="http://schemas.openxmlformats.org/drawingml/2006/chart">
            <c:chart xmlns:c="http://schemas.openxmlformats.org/drawingml/2006/chart" r:id="rId6"/>
          </a:graphicData>
        </a:graphic>
      </p:graphicFrame>
    </p:spTree>
    <p:extLst>
      <p:ext uri="{BB962C8B-B14F-4D97-AF65-F5344CB8AC3E}">
        <p14:creationId val="646599179"/>
      </p:ext>
    </p:extLst>
  </p:cSld>
  <p:clrMapOvr>
    <a:masterClrMapping/>
  </p:clrMapOvr>
  <p:transition spd="slow" advTm="1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7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7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7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6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6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6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4" grpId="0"/>
      <p:bldP spid="15" grpId="0"/>
      <p:bldGraphic spid="17" grpId="0">
        <p:bldSub>
          <a:bldChart bld="series"/>
        </p:bldSub>
      </p:bldGraphic>
      <p:bldGraphic spid="16" grpId="0">
        <p:bldSub>
          <a:bldChart bld="series"/>
        </p:bldSub>
      </p:bldGraphic>
    </p:bldLst>
  </p:timing>
</p:sld>
</file>

<file path=ppt/slides/slide24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021780"/>
            <a:ext cx="851460" cy="851460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5400000">
            <a:off x="-15240" y="0"/>
            <a:ext cx="851460" cy="851460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6200000">
            <a:off x="11355780" y="6006540"/>
            <a:ext cx="851460" cy="85146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00000">
            <a:off x="11340540" y="-21140"/>
            <a:ext cx="851460" cy="851460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4717257" y="293975"/>
            <a:ext cx="275748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40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  <p:graphicFrame>
        <p:nvGraphicFramePr>
          <p:cNvPr id="13" name="图表 12"/>
          <p:cNvGraphicFramePr/>
          <p:nvPr>
            <p:extLst>
              <p:ext uri="{D42A27DB-BD31-4B8C-83A1-F6EECF244321}">
                <p14:modId val="2795366581"/>
              </p:ext>
            </p:extLst>
          </p:nvPr>
        </p:nvGraphicFramePr>
        <p:xfrm>
          <a:off x="2123440" y="2098039"/>
          <a:ext cx="3637280" cy="2424854"/>
        </p:xfrm>
        <a:graphic>
          <a:graphicData uri="http://schemas.openxmlformats.org/drawingml/2006/chart">
            <c:chart xmlns:c="http://schemas.openxmlformats.org/drawingml/2006/chart" r:id="rId3"/>
          </a:graphicData>
        </a:graphic>
      </p:graphicFrame>
      <p:sp>
        <p:nvSpPr>
          <p:cNvPr id="14" name="文本框 13"/>
          <p:cNvSpPr txBox="1"/>
          <p:nvPr/>
        </p:nvSpPr>
        <p:spPr>
          <a:xfrm>
            <a:off x="3509109" y="2835199"/>
            <a:ext cx="86594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82%</a:t>
            </a:r>
            <a:endParaRPr lang="zh-CN" altLang="en-US" sz="3200">
              <a:solidFill>
                <a:schemeClr val="tx1">
                  <a:lumMod val="75000"/>
                  <a:lumOff val="25000"/>
                </a:schemeClr>
              </a:solidFill>
              <a:latin typeface="方正启体简体" panose="03000509000000000000" pitchFamily="65" charset="-122"/>
              <a:ea typeface="方正启体简体" panose="03000509000000000000" pitchFamily="65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3080306" y="4790333"/>
            <a:ext cx="1723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2536776" y="5237949"/>
            <a:ext cx="28106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2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民族</a:t>
            </a:r>
            <a:r>
              <a:rPr lang="zh-CN" altLang="en-US" sz="12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是指经长期历史发展而形成的稳定共同体，一群基于历史、文化、语言、宗教或行为与其它人群有所区别的群体</a:t>
            </a:r>
          </a:p>
        </p:txBody>
      </p:sp>
      <p:graphicFrame>
        <p:nvGraphicFramePr>
          <p:cNvPr id="17" name="图表 16"/>
          <p:cNvGraphicFramePr/>
          <p:nvPr>
            <p:extLst>
              <p:ext uri="{D42A27DB-BD31-4B8C-83A1-F6EECF244321}">
                <p14:modId val="4010520930"/>
              </p:ext>
            </p:extLst>
          </p:nvPr>
        </p:nvGraphicFramePr>
        <p:xfrm>
          <a:off x="6436360" y="2113279"/>
          <a:ext cx="3637280" cy="2424854"/>
        </p:xfrm>
        <a:graphic>
          <a:graphicData uri="http://schemas.openxmlformats.org/drawingml/2006/chart">
            <c:chart xmlns:c="http://schemas.openxmlformats.org/drawingml/2006/chart" r:id="rId4"/>
          </a:graphicData>
        </a:graphic>
      </p:graphicFrame>
      <p:sp>
        <p:nvSpPr>
          <p:cNvPr id="18" name="文本框 17"/>
          <p:cNvSpPr txBox="1"/>
          <p:nvPr/>
        </p:nvSpPr>
        <p:spPr>
          <a:xfrm>
            <a:off x="7822029" y="2850439"/>
            <a:ext cx="86594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82%</a:t>
            </a:r>
            <a:endParaRPr lang="zh-CN" altLang="en-US" sz="3200">
              <a:solidFill>
                <a:schemeClr val="tx1">
                  <a:lumMod val="75000"/>
                  <a:lumOff val="25000"/>
                </a:schemeClr>
              </a:solidFill>
              <a:latin typeface="方正启体简体" panose="03000509000000000000" pitchFamily="65" charset="-122"/>
              <a:ea typeface="方正启体简体" panose="03000509000000000000" pitchFamily="65" charset="-122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7393226" y="4805573"/>
            <a:ext cx="1723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  <p:sp>
        <p:nvSpPr>
          <p:cNvPr id="20" name="文本框 19"/>
          <p:cNvSpPr txBox="1"/>
          <p:nvPr/>
        </p:nvSpPr>
        <p:spPr>
          <a:xfrm>
            <a:off x="6849696" y="5253189"/>
            <a:ext cx="28106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2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民族</a:t>
            </a:r>
            <a:r>
              <a:rPr lang="zh-CN" altLang="en-US" sz="12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是指经长期历史发展而形成的稳定共同体，一群基于历史、文化、语言、宗教或行为与其它人群有所区别的群体</a:t>
            </a:r>
          </a:p>
        </p:txBody>
      </p:sp>
    </p:spTree>
    <p:extLst>
      <p:ext uri="{BB962C8B-B14F-4D97-AF65-F5344CB8AC3E}">
        <p14:creationId val="1381514454"/>
      </p:ext>
    </p:extLst>
  </p:cSld>
  <p:clrMapOvr>
    <a:masterClrMapping/>
  </p:clrMapOvr>
  <p:transition spd="slow" advTm="1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6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7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/>
      <p:bldP spid="18" grpId="0"/>
      <p:bldP spid="19" grpId="0"/>
      <p:bldP spid="20" grpId="0"/>
      <p:bldGraphic spid="13" grpId="0">
        <p:bldAsOne/>
      </p:bldGraphic>
      <p:bldGraphic spid="17" grpId="0">
        <p:bldAsOne/>
      </p:bldGraphic>
    </p:bldLst>
  </p:timing>
</p:sld>
</file>

<file path=ppt/slides/slide25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5665" y="2802270"/>
            <a:ext cx="11916335" cy="2501250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3246792" y="1667834"/>
            <a:ext cx="5985234" cy="4854886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  <a:effectLst>
            <a:outerShdw blurRad="50800" dist="25400" dir="8100000" algn="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6" name="图表 5"/>
          <p:cNvGraphicFramePr/>
          <p:nvPr>
            <p:extLst>
              <p:ext uri="{D42A27DB-BD31-4B8C-83A1-F6EECF244321}">
                <p14:modId val="893111862"/>
              </p:ext>
            </p:extLst>
          </p:nvPr>
        </p:nvGraphicFramePr>
        <p:xfrm>
          <a:off x="3460824" y="1830941"/>
          <a:ext cx="5760048" cy="3456093"/>
        </p:xfrm>
        <a:graphic>
          <a:graphicData uri="http://schemas.openxmlformats.org/drawingml/2006/chart">
            <c:chart xmlns:c="http://schemas.openxmlformats.org/drawingml/2006/chart" r:id="rId3"/>
          </a:graphicData>
        </a:graphic>
      </p:graphicFrame>
      <p:sp>
        <p:nvSpPr>
          <p:cNvPr id="7" name="文本框 6"/>
          <p:cNvSpPr txBox="1"/>
          <p:nvPr/>
        </p:nvSpPr>
        <p:spPr>
          <a:xfrm>
            <a:off x="3508970" y="5154286"/>
            <a:ext cx="223651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3508970" y="5739063"/>
            <a:ext cx="571190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民族</a:t>
            </a:r>
            <a:r>
              <a:rPr lang="zh-CN" altLang="en-US" sz="16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是指经长期历史发展而形成的稳定共同体，一群基于历史、文化、语言、宗教或行为与其它人群有所区别的群体</a:t>
            </a:r>
          </a:p>
        </p:txBody>
      </p:sp>
      <p:sp>
        <p:nvSpPr>
          <p:cNvPr id="9" name="文本框 8"/>
          <p:cNvSpPr txBox="1"/>
          <p:nvPr/>
        </p:nvSpPr>
        <p:spPr>
          <a:xfrm>
            <a:off x="4717257" y="293975"/>
            <a:ext cx="275748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40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</p:spTree>
    <p:extLst>
      <p:ext uri="{BB962C8B-B14F-4D97-AF65-F5344CB8AC3E}">
        <p14:creationId val="3316351712"/>
      </p:ext>
    </p:extLst>
  </p:cSld>
  <p:clrMapOvr>
    <a:masterClrMapping/>
  </p:clrMapOvr>
  <p:transition spd="slow" advTm="1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6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6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6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6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/>
      <p:bldP spid="8" grpId="0"/>
      <p:bldGraphic spid="6" grpId="0">
        <p:bldSub>
          <a:bldChart bld="category"/>
        </p:bldSub>
      </p:bldGraphic>
    </p:bldLst>
  </p:timing>
</p:sld>
</file>

<file path=ppt/slides/slide26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2" name="文本框 21"/>
          <p:cNvSpPr txBox="1"/>
          <p:nvPr/>
        </p:nvSpPr>
        <p:spPr>
          <a:xfrm>
            <a:off x="4717257" y="293975"/>
            <a:ext cx="275748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40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  <p:grpSp>
        <p:nvGrpSpPr>
          <p:cNvPr id="2" name="组合 1"/>
          <p:cNvGrpSpPr/>
          <p:nvPr/>
        </p:nvGrpSpPr>
        <p:grpSpPr>
          <a:xfrm>
            <a:off x="1812150" y="2440121"/>
            <a:ext cx="1403490" cy="1361918"/>
            <a:chOff x="1812150" y="2440121"/>
            <a:chExt cx="1403490" cy="1361918"/>
          </a:xfrm>
        </p:grpSpPr>
        <p:grpSp>
          <p:nvGrpSpPr>
            <p:cNvPr id="9" name="组合 8"/>
            <p:cNvGrpSpPr/>
            <p:nvPr/>
          </p:nvGrpSpPr>
          <p:grpSpPr>
            <a:xfrm>
              <a:off x="1812150" y="2440121"/>
              <a:ext cx="1403490" cy="1361918"/>
              <a:chOff x="1095870" y="1754320"/>
              <a:chExt cx="4802636" cy="4660381"/>
            </a:xfrm>
          </p:grpSpPr>
          <p:sp>
            <p:nvSpPr>
              <p:cNvPr id="4" name="矩形 3"/>
              <p:cNvSpPr/>
              <p:nvPr/>
            </p:nvSpPr>
            <p:spPr>
              <a:xfrm>
                <a:off x="1117600" y="1775460"/>
                <a:ext cx="4724400" cy="461810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25400" dir="8100000" algn="tr" rotWithShape="0">
                  <a:prstClr val="black">
                    <a:alpha val="3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pic>
            <p:nvPicPr>
              <p:cNvPr id="5" name="图片 4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1113866" y="5563241"/>
                <a:ext cx="851460" cy="851460"/>
              </a:xfrm>
              <a:prstGeom prst="rect">
                <a:avLst/>
              </a:prstGeom>
            </p:spPr>
          </p:pic>
          <p:pic>
            <p:nvPicPr>
              <p:cNvPr id="6" name="图片 5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 rot="5400000">
                <a:off x="1095870" y="1775460"/>
                <a:ext cx="851460" cy="851460"/>
              </a:xfrm>
              <a:prstGeom prst="rect">
                <a:avLst/>
              </a:prstGeom>
            </p:spPr>
          </p:pic>
          <p:pic>
            <p:nvPicPr>
              <p:cNvPr id="7" name="图片 6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 rot="16200000">
                <a:off x="5047046" y="5553054"/>
                <a:ext cx="851460" cy="851460"/>
              </a:xfrm>
              <a:prstGeom prst="rect">
                <a:avLst/>
              </a:prstGeom>
            </p:spPr>
          </p:pic>
          <p:pic>
            <p:nvPicPr>
              <p:cNvPr id="8" name="图片 7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 rot="10800000">
                <a:off x="4990582" y="1754320"/>
                <a:ext cx="851460" cy="851460"/>
              </a:xfrm>
              <a:prstGeom prst="rect">
                <a:avLst/>
              </a:prstGeom>
            </p:spPr>
          </p:pic>
        </p:grpSp>
        <p:pic>
          <p:nvPicPr>
            <p:cNvPr id="24" name="图片 2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21669" y="2758855"/>
              <a:ext cx="723810" cy="676190"/>
            </a:xfrm>
            <a:prstGeom prst="rect">
              <a:avLst/>
            </a:prstGeom>
          </p:spPr>
        </p:pic>
      </p:grpSp>
      <p:grpSp>
        <p:nvGrpSpPr>
          <p:cNvPr id="3" name="组合 2"/>
          <p:cNvGrpSpPr/>
          <p:nvPr/>
        </p:nvGrpSpPr>
        <p:grpSpPr>
          <a:xfrm>
            <a:off x="5380900" y="2455361"/>
            <a:ext cx="1403490" cy="1361918"/>
            <a:chOff x="5380900" y="2455361"/>
            <a:chExt cx="1403490" cy="1361918"/>
          </a:xfrm>
        </p:grpSpPr>
        <p:grpSp>
          <p:nvGrpSpPr>
            <p:cNvPr id="10" name="组合 9"/>
            <p:cNvGrpSpPr/>
            <p:nvPr/>
          </p:nvGrpSpPr>
          <p:grpSpPr>
            <a:xfrm>
              <a:off x="5380900" y="2455361"/>
              <a:ext cx="1403490" cy="1361918"/>
              <a:chOff x="1095870" y="1754320"/>
              <a:chExt cx="4802636" cy="4660381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1117600" y="1775460"/>
                <a:ext cx="4724400" cy="461810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25400" dir="8100000" algn="tr" rotWithShape="0">
                  <a:prstClr val="black">
                    <a:alpha val="3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pic>
            <p:nvPicPr>
              <p:cNvPr id="12" name="图片 11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1113866" y="5563241"/>
                <a:ext cx="851460" cy="851460"/>
              </a:xfrm>
              <a:prstGeom prst="rect">
                <a:avLst/>
              </a:prstGeom>
            </p:spPr>
          </p:pic>
          <p:pic>
            <p:nvPicPr>
              <p:cNvPr id="13" name="图片 12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 rot="5400000">
                <a:off x="1095870" y="1775460"/>
                <a:ext cx="851460" cy="851460"/>
              </a:xfrm>
              <a:prstGeom prst="rect">
                <a:avLst/>
              </a:prstGeom>
            </p:spPr>
          </p:pic>
          <p:pic>
            <p:nvPicPr>
              <p:cNvPr id="14" name="图片 13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 rot="16200000">
                <a:off x="5047046" y="5553054"/>
                <a:ext cx="851460" cy="851460"/>
              </a:xfrm>
              <a:prstGeom prst="rect">
                <a:avLst/>
              </a:prstGeom>
            </p:spPr>
          </p:pic>
          <p:pic>
            <p:nvPicPr>
              <p:cNvPr id="15" name="图片 14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 rot="10800000">
                <a:off x="4990582" y="1754320"/>
                <a:ext cx="851460" cy="851460"/>
              </a:xfrm>
              <a:prstGeom prst="rect">
                <a:avLst/>
              </a:prstGeom>
            </p:spPr>
          </p:pic>
        </p:grpSp>
        <p:pic>
          <p:nvPicPr>
            <p:cNvPr id="25" name="图片 2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758836" y="2892188"/>
              <a:ext cx="647619" cy="542857"/>
            </a:xfrm>
            <a:prstGeom prst="rect">
              <a:avLst/>
            </a:prstGeom>
          </p:spPr>
        </p:pic>
      </p:grpSp>
      <p:grpSp>
        <p:nvGrpSpPr>
          <p:cNvPr id="23" name="组合 22"/>
          <p:cNvGrpSpPr/>
          <p:nvPr/>
        </p:nvGrpSpPr>
        <p:grpSpPr>
          <a:xfrm>
            <a:off x="8977540" y="2433943"/>
            <a:ext cx="1403490" cy="1361918"/>
            <a:chOff x="8977540" y="2433943"/>
            <a:chExt cx="1403490" cy="1361918"/>
          </a:xfrm>
        </p:grpSpPr>
        <p:grpSp>
          <p:nvGrpSpPr>
            <p:cNvPr id="16" name="组合 15"/>
            <p:cNvGrpSpPr/>
            <p:nvPr/>
          </p:nvGrpSpPr>
          <p:grpSpPr>
            <a:xfrm>
              <a:off x="8977540" y="2433943"/>
              <a:ext cx="1403490" cy="1361918"/>
              <a:chOff x="1095870" y="1754320"/>
              <a:chExt cx="4802636" cy="4660381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1117600" y="1775460"/>
                <a:ext cx="4724400" cy="461810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25400" dir="8100000" algn="tr" rotWithShape="0">
                  <a:prstClr val="black">
                    <a:alpha val="3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pic>
            <p:nvPicPr>
              <p:cNvPr id="18" name="图片 17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1113866" y="5563241"/>
                <a:ext cx="851460" cy="851460"/>
              </a:xfrm>
              <a:prstGeom prst="rect">
                <a:avLst/>
              </a:prstGeom>
            </p:spPr>
          </p:pic>
          <p:pic>
            <p:nvPicPr>
              <p:cNvPr id="19" name="图片 18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 rot="5400000">
                <a:off x="1095870" y="1775460"/>
                <a:ext cx="851460" cy="851460"/>
              </a:xfrm>
              <a:prstGeom prst="rect">
                <a:avLst/>
              </a:prstGeom>
            </p:spPr>
          </p:pic>
          <p:pic>
            <p:nvPicPr>
              <p:cNvPr id="20" name="图片 19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 rot="16200000">
                <a:off x="5047046" y="5553054"/>
                <a:ext cx="851460" cy="851460"/>
              </a:xfrm>
              <a:prstGeom prst="rect">
                <a:avLst/>
              </a:prstGeom>
            </p:spPr>
          </p:pic>
          <p:pic>
            <p:nvPicPr>
              <p:cNvPr id="21" name="图片 20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 rot="10800000">
                <a:off x="4990582" y="1754320"/>
                <a:ext cx="851460" cy="851460"/>
              </a:xfrm>
              <a:prstGeom prst="rect">
                <a:avLst/>
              </a:prstGeom>
            </p:spPr>
          </p:pic>
        </p:grpSp>
        <p:pic>
          <p:nvPicPr>
            <p:cNvPr id="26" name="图片 2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379285" y="2892188"/>
              <a:ext cx="600000" cy="523810"/>
            </a:xfrm>
            <a:prstGeom prst="rect">
              <a:avLst/>
            </a:prstGeom>
          </p:spPr>
        </p:pic>
      </p:grpSp>
      <p:sp>
        <p:nvSpPr>
          <p:cNvPr id="27" name="文本框 26"/>
          <p:cNvSpPr txBox="1"/>
          <p:nvPr/>
        </p:nvSpPr>
        <p:spPr>
          <a:xfrm>
            <a:off x="1624231" y="4077317"/>
            <a:ext cx="1723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  <p:sp>
        <p:nvSpPr>
          <p:cNvPr id="28" name="文本框 27"/>
          <p:cNvSpPr txBox="1"/>
          <p:nvPr/>
        </p:nvSpPr>
        <p:spPr>
          <a:xfrm>
            <a:off x="1466810" y="4662093"/>
            <a:ext cx="203839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4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民族</a:t>
            </a: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是指经长期历史发展而形成的稳定共同体</a:t>
            </a:r>
          </a:p>
        </p:txBody>
      </p:sp>
      <p:sp>
        <p:nvSpPr>
          <p:cNvPr id="29" name="文本框 28"/>
          <p:cNvSpPr txBox="1"/>
          <p:nvPr/>
        </p:nvSpPr>
        <p:spPr>
          <a:xfrm>
            <a:off x="5220871" y="4077317"/>
            <a:ext cx="1723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  <p:sp>
        <p:nvSpPr>
          <p:cNvPr id="30" name="文本框 29"/>
          <p:cNvSpPr txBox="1"/>
          <p:nvPr/>
        </p:nvSpPr>
        <p:spPr>
          <a:xfrm>
            <a:off x="5063450" y="4662093"/>
            <a:ext cx="203839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4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民族</a:t>
            </a: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是指经长期历史发展而形成的稳定共同体</a:t>
            </a:r>
          </a:p>
        </p:txBody>
      </p:sp>
      <p:sp>
        <p:nvSpPr>
          <p:cNvPr id="31" name="文本框 30"/>
          <p:cNvSpPr txBox="1"/>
          <p:nvPr/>
        </p:nvSpPr>
        <p:spPr>
          <a:xfrm>
            <a:off x="8817511" y="4077317"/>
            <a:ext cx="1723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  <p:sp>
        <p:nvSpPr>
          <p:cNvPr id="32" name="文本框 31"/>
          <p:cNvSpPr txBox="1"/>
          <p:nvPr/>
        </p:nvSpPr>
        <p:spPr>
          <a:xfrm>
            <a:off x="8660090" y="4662093"/>
            <a:ext cx="203839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4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民族</a:t>
            </a: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是指经长期历史发展而形成的稳定共同体</a:t>
            </a:r>
          </a:p>
        </p:txBody>
      </p:sp>
    </p:spTree>
    <p:extLst>
      <p:ext uri="{BB962C8B-B14F-4D97-AF65-F5344CB8AC3E}">
        <p14:creationId val="1975293211"/>
      </p:ext>
    </p:extLst>
  </p:cSld>
  <p:clrMapOvr>
    <a:masterClrMapping/>
  </p:clrMapOvr>
  <p:transition spd="slow" advTm="1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3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/>
      <p:bldP spid="29" grpId="0"/>
      <p:bldP spid="30" grpId="0"/>
      <p:bldP spid="31" grpId="0"/>
      <p:bldP spid="32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7" name="组合 6"/>
          <p:cNvGrpSpPr/>
          <p:nvPr/>
        </p:nvGrpSpPr>
        <p:grpSpPr>
          <a:xfrm>
            <a:off x="354941" y="2456680"/>
            <a:ext cx="5609318" cy="2832444"/>
            <a:chOff x="2209070" y="2081525"/>
            <a:chExt cx="5897882" cy="2978155"/>
          </a:xfrm>
          <a:effectLst/>
        </p:grpSpPr>
        <p:sp>
          <p:nvSpPr>
            <p:cNvPr id="8" name="矩形 7"/>
            <p:cNvSpPr/>
            <p:nvPr/>
          </p:nvSpPr>
          <p:spPr>
            <a:xfrm>
              <a:off x="2239552" y="2081527"/>
              <a:ext cx="5867398" cy="2962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95000"/>
                </a:schemeClr>
              </a:solidFill>
            </a:ln>
            <a:effectLst>
              <a:outerShdw blurRad="50800" dist="25400" dir="8100000" algn="tr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/>
            </a:p>
          </p:txBody>
        </p:sp>
        <p:pic>
          <p:nvPicPr>
            <p:cNvPr id="11" name="图片 10"/>
            <p:cNvPicPr>
              <a:picLocks noChangeAspect="1"/>
            </p:cNvPicPr>
            <p:nvPr/>
          </p:nvPicPr>
          <p:blipFill>
            <a:blip r:embed="rId2"/>
            <a:srcRect l="-271" r="66043"/>
            <a:stretch>
              <a:fillRect/>
            </a:stretch>
          </p:blipFill>
          <p:spPr>
            <a:xfrm>
              <a:off x="2209070" y="2096767"/>
              <a:ext cx="1921886" cy="2962913"/>
            </a:xfrm>
            <a:prstGeom prst="rect">
              <a:avLst/>
            </a:prstGeom>
          </p:spPr>
        </p:pic>
        <p:pic>
          <p:nvPicPr>
            <p:cNvPr id="13" name="图片 12"/>
            <p:cNvPicPr>
              <a:picLocks noChangeAspect="1"/>
            </p:cNvPicPr>
            <p:nvPr/>
          </p:nvPicPr>
          <p:blipFill>
            <a:blip r:embed="rId2"/>
            <a:srcRect l="35285" t="-1029" r="30487" b="1029"/>
            <a:stretch>
              <a:fillRect/>
            </a:stretch>
          </p:blipFill>
          <p:spPr>
            <a:xfrm>
              <a:off x="6185066" y="2081525"/>
              <a:ext cx="1921886" cy="2962913"/>
            </a:xfrm>
            <a:prstGeom prst="rect">
              <a:avLst/>
            </a:prstGeom>
          </p:spPr>
        </p:pic>
      </p:grpSp>
      <p:graphicFrame>
        <p:nvGraphicFramePr>
          <p:cNvPr id="5" name="图表 4"/>
          <p:cNvGraphicFramePr/>
          <p:nvPr>
            <p:extLst>
              <p:ext uri="{D42A27DB-BD31-4B8C-83A1-F6EECF244321}">
                <p14:modId val="3868005500"/>
              </p:ext>
            </p:extLst>
          </p:nvPr>
        </p:nvGraphicFramePr>
        <p:xfrm>
          <a:off x="1791713" y="2629824"/>
          <a:ext cx="2966253" cy="2086049"/>
        </p:xfrm>
        <a:graphic>
          <a:graphicData uri="http://schemas.openxmlformats.org/drawingml/2006/chart">
            <c:chart xmlns:c="http://schemas.openxmlformats.org/drawingml/2006/chart" r:id="rId3"/>
          </a:graphicData>
        </a:graphic>
      </p:graphicFrame>
      <p:sp>
        <p:nvSpPr>
          <p:cNvPr id="23" name="文本框 22"/>
          <p:cNvSpPr txBox="1"/>
          <p:nvPr/>
        </p:nvSpPr>
        <p:spPr>
          <a:xfrm>
            <a:off x="2543136" y="4757912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  <p:sp>
        <p:nvSpPr>
          <p:cNvPr id="28" name="文本框 27"/>
          <p:cNvSpPr txBox="1"/>
          <p:nvPr/>
        </p:nvSpPr>
        <p:spPr>
          <a:xfrm>
            <a:off x="4717257" y="293975"/>
            <a:ext cx="275748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40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  <p:grpSp>
        <p:nvGrpSpPr>
          <p:cNvPr id="29" name="组合 28"/>
          <p:cNvGrpSpPr/>
          <p:nvPr/>
        </p:nvGrpSpPr>
        <p:grpSpPr>
          <a:xfrm>
            <a:off x="6187440" y="2438414"/>
            <a:ext cx="5609318" cy="2832444"/>
            <a:chOff x="2209070" y="2081525"/>
            <a:chExt cx="5897882" cy="2978155"/>
          </a:xfrm>
          <a:effectLst/>
        </p:grpSpPr>
        <p:sp>
          <p:nvSpPr>
            <p:cNvPr id="30" name="矩形 29"/>
            <p:cNvSpPr/>
            <p:nvPr/>
          </p:nvSpPr>
          <p:spPr>
            <a:xfrm>
              <a:off x="2239552" y="2081527"/>
              <a:ext cx="5867398" cy="2962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95000"/>
                </a:schemeClr>
              </a:solidFill>
            </a:ln>
            <a:effectLst>
              <a:outerShdw blurRad="50800" dist="25400" dir="8100000" algn="tr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/>
            </a:p>
          </p:txBody>
        </p:sp>
        <p:pic>
          <p:nvPicPr>
            <p:cNvPr id="31" name="图片 30"/>
            <p:cNvPicPr>
              <a:picLocks noChangeAspect="1"/>
            </p:cNvPicPr>
            <p:nvPr/>
          </p:nvPicPr>
          <p:blipFill>
            <a:blip r:embed="rId2"/>
            <a:srcRect l="-271" r="66043"/>
            <a:stretch>
              <a:fillRect/>
            </a:stretch>
          </p:blipFill>
          <p:spPr>
            <a:xfrm>
              <a:off x="2209070" y="2096767"/>
              <a:ext cx="1921886" cy="2962913"/>
            </a:xfrm>
            <a:prstGeom prst="rect">
              <a:avLst/>
            </a:prstGeom>
          </p:spPr>
        </p:pic>
        <p:pic>
          <p:nvPicPr>
            <p:cNvPr id="32" name="图片 31"/>
            <p:cNvPicPr>
              <a:picLocks noChangeAspect="1"/>
            </p:cNvPicPr>
            <p:nvPr/>
          </p:nvPicPr>
          <p:blipFill>
            <a:blip r:embed="rId2"/>
            <a:srcRect l="35285" t="-1029" r="30487" b="1029"/>
            <a:stretch>
              <a:fillRect/>
            </a:stretch>
          </p:blipFill>
          <p:spPr>
            <a:xfrm>
              <a:off x="6185066" y="2081525"/>
              <a:ext cx="1921886" cy="2962913"/>
            </a:xfrm>
            <a:prstGeom prst="rect">
              <a:avLst/>
            </a:prstGeom>
          </p:spPr>
        </p:pic>
      </p:grpSp>
      <p:graphicFrame>
        <p:nvGraphicFramePr>
          <p:cNvPr id="33" name="图表 32"/>
          <p:cNvGraphicFramePr/>
          <p:nvPr>
            <p:extLst>
              <p:ext uri="{D42A27DB-BD31-4B8C-83A1-F6EECF244321}">
                <p14:modId val="4154483107"/>
              </p:ext>
            </p:extLst>
          </p:nvPr>
        </p:nvGraphicFramePr>
        <p:xfrm>
          <a:off x="7659113" y="2641383"/>
          <a:ext cx="2966253" cy="2086049"/>
        </p:xfrm>
        <a:graphic>
          <a:graphicData uri="http://schemas.openxmlformats.org/drawingml/2006/chart">
            <c:chart xmlns:c="http://schemas.openxmlformats.org/drawingml/2006/chart" r:id="rId4"/>
          </a:graphicData>
        </a:graphic>
      </p:graphicFrame>
      <p:sp>
        <p:nvSpPr>
          <p:cNvPr id="34" name="文本框 33"/>
          <p:cNvSpPr txBox="1"/>
          <p:nvPr/>
        </p:nvSpPr>
        <p:spPr>
          <a:xfrm>
            <a:off x="8410536" y="4769471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</p:spTree>
    <p:extLst>
      <p:ext uri="{BB962C8B-B14F-4D97-AF65-F5344CB8AC3E}">
        <p14:creationId val="833149062"/>
      </p:ext>
    </p:extLst>
  </p:cSld>
  <p:clrMapOvr>
    <a:masterClrMapping/>
  </p:clrMapOvr>
  <p:transition spd="slow" advTm="1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5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5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5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5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3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3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3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3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3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34" grpId="0"/>
      <p:bldGraphic spid="5" grpId="0" uiExpand="1">
        <p:bldSub>
          <a:bldChart bld="category"/>
        </p:bldSub>
      </p:bldGraphic>
      <p:bldGraphic spid="33" grpId="0" uiExpand="1">
        <p:bldSub>
          <a:bldChart bld="category"/>
        </p:bldSub>
      </p:bldGraphic>
    </p:bldLst>
  </p:timing>
</p:sld>
</file>

<file path=ppt/slides/slide28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9A203AF0-E1D9-43B8-B00D-0965D9429D2C}"/>
              </a:ext>
            </a:extLst>
          </p:cNvPr>
          <p:cNvSpPr txBox="1"/>
          <p:nvPr/>
        </p:nvSpPr>
        <p:spPr>
          <a:xfrm>
            <a:off x="4717257" y="293975"/>
            <a:ext cx="275748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40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8D191191-E362-42F0-BA1C-DF9D57290D77}"/>
              </a:ext>
            </a:extLst>
          </p:cNvPr>
          <p:cNvGrpSpPr/>
          <p:nvPr/>
        </p:nvGrpSpPr>
        <p:grpSpPr>
          <a:xfrm>
            <a:off x="1862059" y="1530729"/>
            <a:ext cx="7996681" cy="3813976"/>
            <a:chOff x="1862059" y="1530729"/>
            <a:chExt cx="7996681" cy="3813976"/>
          </a:xfrm>
          <a:solidFill>
            <a:schemeClr val="bg1">
              <a:lumMod val="65000"/>
            </a:schemeClr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F50739C0-7F34-45AA-BC4C-8B63F70E41CF}"/>
                </a:ext>
              </a:extLst>
            </p:cNvPr>
            <p:cNvSpPr/>
            <p:nvPr/>
          </p:nvSpPr>
          <p:spPr bwMode="auto">
            <a:xfrm>
              <a:off x="2420441" y="3001463"/>
              <a:ext cx="29449" cy="42153"/>
            </a:xfrm>
            <a:custGeom>
              <a:gdLst>
                <a:gd name="T0" fmla="*/ 10 w 15"/>
                <a:gd name="T1" fmla="*/ 21 h 22"/>
                <a:gd name="T2" fmla="*/ 12 w 15"/>
                <a:gd name="T3" fmla="*/ 0 h 22"/>
                <a:gd name="T4" fmla="*/ 5 w 15"/>
                <a:gd name="T5" fmla="*/ 6 h 22"/>
                <a:gd name="T6" fmla="*/ 10 w 15"/>
                <a:gd name="T7" fmla="*/ 21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2">
                  <a:moveTo>
                    <a:pt x="10" y="21"/>
                  </a:moveTo>
                  <a:cubicBezTo>
                    <a:pt x="15" y="21"/>
                    <a:pt x="14" y="0"/>
                    <a:pt x="12" y="0"/>
                  </a:cubicBezTo>
                  <a:cubicBezTo>
                    <a:pt x="10" y="0"/>
                    <a:pt x="10" y="3"/>
                    <a:pt x="5" y="6"/>
                  </a:cubicBezTo>
                  <a:cubicBezTo>
                    <a:pt x="0" y="9"/>
                    <a:pt x="5" y="22"/>
                    <a:pt x="10" y="21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7" name="Freeform 53">
              <a:extLst>
                <a:ext uri="{FF2B5EF4-FFF2-40B4-BE49-F238E27FC236}">
                  <a16:creationId xmlns:a16="http://schemas.microsoft.com/office/drawing/2014/main" id="{E57B01AE-A870-4FB0-B163-BE7DAE616860}"/>
                </a:ext>
              </a:extLst>
            </p:cNvPr>
            <p:cNvSpPr txBox="1"/>
            <p:nvPr/>
          </p:nvSpPr>
          <p:spPr>
            <a:xfrm>
              <a:off x="3997593" y="2206545"/>
              <a:ext cx="1618126" cy="277063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r>
                <a:rPr lang="zh-CN" altLang="en-US" sz="1200">
                  <a:solidFill>
                    <a:srgbClr val="E6E9E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原创</a:t>
              </a:r>
              <a:r>
                <a:rPr lang="en-US" altLang="zh-CN" sz="1200">
                  <a:solidFill>
                    <a:srgbClr val="E6E9E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@@729615610</a:t>
              </a:r>
              <a:endParaRPr lang="zh-CN" altLang="en-US" sz="1200">
                <a:solidFill>
                  <a:srgbClr val="E6E9EE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54">
              <a:extLst>
                <a:ext uri="{FF2B5EF4-FFF2-40B4-BE49-F238E27FC236}">
                  <a16:creationId xmlns:a16="http://schemas.microsoft.com/office/drawing/2014/main" id="{B4C94852-6D8A-4884-ABB9-259A2DBE919A}"/>
                </a:ext>
              </a:extLst>
            </p:cNvPr>
            <p:cNvSpPr/>
            <p:nvPr/>
          </p:nvSpPr>
          <p:spPr bwMode="auto">
            <a:xfrm>
              <a:off x="2287053" y="3075952"/>
              <a:ext cx="25407" cy="24830"/>
            </a:xfrm>
            <a:custGeom>
              <a:gdLst>
                <a:gd name="T0" fmla="*/ 12 w 13"/>
                <a:gd name="T1" fmla="*/ 6 h 13"/>
                <a:gd name="T2" fmla="*/ 2 w 13"/>
                <a:gd name="T3" fmla="*/ 9 h 13"/>
                <a:gd name="T4" fmla="*/ 12 w 13"/>
                <a:gd name="T5" fmla="*/ 6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3">
                  <a:moveTo>
                    <a:pt x="12" y="6"/>
                  </a:moveTo>
                  <a:cubicBezTo>
                    <a:pt x="11" y="0"/>
                    <a:pt x="0" y="8"/>
                    <a:pt x="2" y="9"/>
                  </a:cubicBezTo>
                  <a:cubicBezTo>
                    <a:pt x="7" y="13"/>
                    <a:pt x="13" y="12"/>
                    <a:pt x="12" y="6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9" name="Freeform 55">
              <a:extLst>
                <a:ext uri="{FF2B5EF4-FFF2-40B4-BE49-F238E27FC236}">
                  <a16:creationId xmlns:a16="http://schemas.microsoft.com/office/drawing/2014/main" id="{C70BE8FF-DE8F-4EF6-A802-2247AB8BD4B4}"/>
                </a:ext>
              </a:extLst>
            </p:cNvPr>
            <p:cNvSpPr/>
            <p:nvPr/>
          </p:nvSpPr>
          <p:spPr bwMode="auto">
            <a:xfrm>
              <a:off x="2733990" y="3184511"/>
              <a:ext cx="67560" cy="19055"/>
            </a:xfrm>
            <a:custGeom>
              <a:gdLst>
                <a:gd name="T0" fmla="*/ 35 w 35"/>
                <a:gd name="T1" fmla="*/ 6 h 10"/>
                <a:gd name="T2" fmla="*/ 28 w 35"/>
                <a:gd name="T3" fmla="*/ 5 h 10"/>
                <a:gd name="T4" fmla="*/ 10 w 35"/>
                <a:gd name="T5" fmla="*/ 3 h 10"/>
                <a:gd name="T6" fmla="*/ 3 w 35"/>
                <a:gd name="T7" fmla="*/ 6 h 10"/>
                <a:gd name="T8" fmla="*/ 20 w 35"/>
                <a:gd name="T9" fmla="*/ 10 h 10"/>
                <a:gd name="T10" fmla="*/ 35 w 35"/>
                <a:gd name="T11" fmla="*/ 6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0">
                  <a:moveTo>
                    <a:pt x="35" y="6"/>
                  </a:moveTo>
                  <a:cubicBezTo>
                    <a:pt x="35" y="4"/>
                    <a:pt x="31" y="7"/>
                    <a:pt x="28" y="5"/>
                  </a:cubicBezTo>
                  <a:cubicBezTo>
                    <a:pt x="25" y="4"/>
                    <a:pt x="13" y="6"/>
                    <a:pt x="10" y="3"/>
                  </a:cubicBezTo>
                  <a:cubicBezTo>
                    <a:pt x="7" y="0"/>
                    <a:pt x="0" y="5"/>
                    <a:pt x="3" y="6"/>
                  </a:cubicBezTo>
                  <a:cubicBezTo>
                    <a:pt x="7" y="7"/>
                    <a:pt x="13" y="10"/>
                    <a:pt x="20" y="10"/>
                  </a:cubicBezTo>
                  <a:cubicBezTo>
                    <a:pt x="26" y="10"/>
                    <a:pt x="35" y="7"/>
                    <a:pt x="35" y="6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0" name="Freeform 56">
              <a:extLst>
                <a:ext uri="{FF2B5EF4-FFF2-40B4-BE49-F238E27FC236}">
                  <a16:creationId xmlns:a16="http://schemas.microsoft.com/office/drawing/2014/main" id="{17AB060C-6E6E-4610-967C-AFE88445E92C}"/>
                </a:ext>
              </a:extLst>
            </p:cNvPr>
            <p:cNvSpPr/>
            <p:nvPr/>
          </p:nvSpPr>
          <p:spPr bwMode="auto">
            <a:xfrm>
              <a:off x="2925122" y="3180468"/>
              <a:ext cx="58321" cy="36379"/>
            </a:xfrm>
            <a:custGeom>
              <a:gdLst>
                <a:gd name="T0" fmla="*/ 20 w 30"/>
                <a:gd name="T1" fmla="*/ 12 h 19"/>
                <a:gd name="T2" fmla="*/ 26 w 30"/>
                <a:gd name="T3" fmla="*/ 5 h 19"/>
                <a:gd name="T4" fmla="*/ 26 w 30"/>
                <a:gd name="T5" fmla="*/ 2 h 19"/>
                <a:gd name="T6" fmla="*/ 10 w 30"/>
                <a:gd name="T7" fmla="*/ 7 h 19"/>
                <a:gd name="T8" fmla="*/ 5 w 30"/>
                <a:gd name="T9" fmla="*/ 15 h 19"/>
                <a:gd name="T10" fmla="*/ 20 w 30"/>
                <a:gd name="T11" fmla="*/ 12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9">
                  <a:moveTo>
                    <a:pt x="20" y="12"/>
                  </a:moveTo>
                  <a:cubicBezTo>
                    <a:pt x="20" y="10"/>
                    <a:pt x="23" y="6"/>
                    <a:pt x="26" y="5"/>
                  </a:cubicBezTo>
                  <a:cubicBezTo>
                    <a:pt x="30" y="3"/>
                    <a:pt x="29" y="0"/>
                    <a:pt x="26" y="2"/>
                  </a:cubicBezTo>
                  <a:cubicBezTo>
                    <a:pt x="24" y="5"/>
                    <a:pt x="18" y="7"/>
                    <a:pt x="10" y="7"/>
                  </a:cubicBezTo>
                  <a:cubicBezTo>
                    <a:pt x="3" y="8"/>
                    <a:pt x="0" y="12"/>
                    <a:pt x="5" y="15"/>
                  </a:cubicBezTo>
                  <a:cubicBezTo>
                    <a:pt x="11" y="19"/>
                    <a:pt x="21" y="14"/>
                    <a:pt x="20" y="12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1" name="Freeform 58">
              <a:extLst>
                <a:ext uri="{FF2B5EF4-FFF2-40B4-BE49-F238E27FC236}">
                  <a16:creationId xmlns:a16="http://schemas.microsoft.com/office/drawing/2014/main" id="{6A167000-EEFC-4E3A-9DEC-082F8D10DCF8}"/>
                </a:ext>
              </a:extLst>
            </p:cNvPr>
            <p:cNvSpPr/>
            <p:nvPr/>
          </p:nvSpPr>
          <p:spPr bwMode="auto">
            <a:xfrm>
              <a:off x="2008728" y="2652690"/>
              <a:ext cx="110290" cy="116066"/>
            </a:xfrm>
            <a:custGeom>
              <a:gdLst>
                <a:gd name="T0" fmla="*/ 12 w 57"/>
                <a:gd name="T1" fmla="*/ 61 h 61"/>
                <a:gd name="T2" fmla="*/ 32 w 57"/>
                <a:gd name="T3" fmla="*/ 53 h 61"/>
                <a:gd name="T4" fmla="*/ 45 w 57"/>
                <a:gd name="T5" fmla="*/ 50 h 61"/>
                <a:gd name="T6" fmla="*/ 45 w 57"/>
                <a:gd name="T7" fmla="*/ 24 h 61"/>
                <a:gd name="T8" fmla="*/ 45 w 57"/>
                <a:gd name="T9" fmla="*/ 22 h 61"/>
                <a:gd name="T10" fmla="*/ 54 w 57"/>
                <a:gd name="T11" fmla="*/ 16 h 61"/>
                <a:gd name="T12" fmla="*/ 48 w 57"/>
                <a:gd name="T13" fmla="*/ 4 h 61"/>
                <a:gd name="T14" fmla="*/ 33 w 57"/>
                <a:gd name="T15" fmla="*/ 6 h 61"/>
                <a:gd name="T16" fmla="*/ 32 w 57"/>
                <a:gd name="T17" fmla="*/ 6 h 61"/>
                <a:gd name="T18" fmla="*/ 21 w 57"/>
                <a:gd name="T19" fmla="*/ 8 h 61"/>
                <a:gd name="T20" fmla="*/ 26 w 57"/>
                <a:gd name="T21" fmla="*/ 13 h 61"/>
                <a:gd name="T22" fmla="*/ 17 w 57"/>
                <a:gd name="T23" fmla="*/ 18 h 61"/>
                <a:gd name="T24" fmla="*/ 5 w 57"/>
                <a:gd name="T25" fmla="*/ 18 h 61"/>
                <a:gd name="T26" fmla="*/ 6 w 57"/>
                <a:gd name="T27" fmla="*/ 27 h 61"/>
                <a:gd name="T28" fmla="*/ 11 w 57"/>
                <a:gd name="T29" fmla="*/ 35 h 61"/>
                <a:gd name="T30" fmla="*/ 8 w 57"/>
                <a:gd name="T31" fmla="*/ 44 h 61"/>
                <a:gd name="T32" fmla="*/ 1 w 57"/>
                <a:gd name="T33" fmla="*/ 52 h 61"/>
                <a:gd name="T34" fmla="*/ 12 w 57"/>
                <a:gd name="T35" fmla="*/ 61 h 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61">
                  <a:moveTo>
                    <a:pt x="12" y="61"/>
                  </a:moveTo>
                  <a:cubicBezTo>
                    <a:pt x="16" y="61"/>
                    <a:pt x="26" y="58"/>
                    <a:pt x="32" y="53"/>
                  </a:cubicBezTo>
                  <a:cubicBezTo>
                    <a:pt x="37" y="47"/>
                    <a:pt x="40" y="52"/>
                    <a:pt x="45" y="50"/>
                  </a:cubicBezTo>
                  <a:cubicBezTo>
                    <a:pt x="51" y="47"/>
                    <a:pt x="47" y="28"/>
                    <a:pt x="45" y="24"/>
                  </a:cubicBezTo>
                  <a:cubicBezTo>
                    <a:pt x="45" y="23"/>
                    <a:pt x="45" y="22"/>
                    <a:pt x="45" y="22"/>
                  </a:cubicBezTo>
                  <a:cubicBezTo>
                    <a:pt x="46" y="19"/>
                    <a:pt x="51" y="19"/>
                    <a:pt x="54" y="16"/>
                  </a:cubicBezTo>
                  <a:cubicBezTo>
                    <a:pt x="57" y="13"/>
                    <a:pt x="52" y="8"/>
                    <a:pt x="48" y="4"/>
                  </a:cubicBezTo>
                  <a:cubicBezTo>
                    <a:pt x="43" y="0"/>
                    <a:pt x="38" y="6"/>
                    <a:pt x="33" y="6"/>
                  </a:cubicBezTo>
                  <a:cubicBezTo>
                    <a:pt x="33" y="6"/>
                    <a:pt x="33" y="6"/>
                    <a:pt x="32" y="6"/>
                  </a:cubicBezTo>
                  <a:cubicBezTo>
                    <a:pt x="27" y="4"/>
                    <a:pt x="21" y="4"/>
                    <a:pt x="21" y="8"/>
                  </a:cubicBezTo>
                  <a:cubicBezTo>
                    <a:pt x="21" y="12"/>
                    <a:pt x="26" y="11"/>
                    <a:pt x="26" y="13"/>
                  </a:cubicBezTo>
                  <a:cubicBezTo>
                    <a:pt x="26" y="16"/>
                    <a:pt x="21" y="15"/>
                    <a:pt x="17" y="18"/>
                  </a:cubicBezTo>
                  <a:cubicBezTo>
                    <a:pt x="13" y="21"/>
                    <a:pt x="9" y="16"/>
                    <a:pt x="5" y="18"/>
                  </a:cubicBezTo>
                  <a:cubicBezTo>
                    <a:pt x="1" y="20"/>
                    <a:pt x="9" y="23"/>
                    <a:pt x="6" y="27"/>
                  </a:cubicBezTo>
                  <a:cubicBezTo>
                    <a:pt x="3" y="31"/>
                    <a:pt x="6" y="31"/>
                    <a:pt x="11" y="35"/>
                  </a:cubicBezTo>
                  <a:cubicBezTo>
                    <a:pt x="16" y="39"/>
                    <a:pt x="8" y="40"/>
                    <a:pt x="8" y="44"/>
                  </a:cubicBezTo>
                  <a:cubicBezTo>
                    <a:pt x="8" y="49"/>
                    <a:pt x="2" y="49"/>
                    <a:pt x="1" y="52"/>
                  </a:cubicBezTo>
                  <a:cubicBezTo>
                    <a:pt x="0" y="55"/>
                    <a:pt x="6" y="61"/>
                    <a:pt x="12" y="61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2" name="Freeform 59">
              <a:extLst>
                <a:ext uri="{FF2B5EF4-FFF2-40B4-BE49-F238E27FC236}">
                  <a16:creationId xmlns:a16="http://schemas.microsoft.com/office/drawing/2014/main" id="{DCB2C94C-0B9D-4C8D-8EB3-7BD8F5624C84}"/>
                </a:ext>
              </a:extLst>
            </p:cNvPr>
            <p:cNvSpPr/>
            <p:nvPr/>
          </p:nvSpPr>
          <p:spPr bwMode="auto">
            <a:xfrm>
              <a:off x="2086105" y="2542400"/>
              <a:ext cx="191709" cy="272550"/>
            </a:xfrm>
            <a:custGeom>
              <a:gdLst>
                <a:gd name="T0" fmla="*/ 3 w 99"/>
                <a:gd name="T1" fmla="*/ 24 h 143"/>
                <a:gd name="T2" fmla="*/ 11 w 99"/>
                <a:gd name="T3" fmla="*/ 31 h 143"/>
                <a:gd name="T4" fmla="*/ 7 w 99"/>
                <a:gd name="T5" fmla="*/ 39 h 143"/>
                <a:gd name="T6" fmla="*/ 13 w 99"/>
                <a:gd name="T7" fmla="*/ 45 h 143"/>
                <a:gd name="T8" fmla="*/ 4 w 99"/>
                <a:gd name="T9" fmla="*/ 52 h 143"/>
                <a:gd name="T10" fmla="*/ 12 w 99"/>
                <a:gd name="T11" fmla="*/ 50 h 143"/>
                <a:gd name="T12" fmla="*/ 17 w 99"/>
                <a:gd name="T13" fmla="*/ 56 h 143"/>
                <a:gd name="T14" fmla="*/ 23 w 99"/>
                <a:gd name="T15" fmla="*/ 48 h 143"/>
                <a:gd name="T16" fmla="*/ 24 w 99"/>
                <a:gd name="T17" fmla="*/ 55 h 143"/>
                <a:gd name="T18" fmla="*/ 20 w 99"/>
                <a:gd name="T19" fmla="*/ 67 h 143"/>
                <a:gd name="T20" fmla="*/ 36 w 99"/>
                <a:gd name="T21" fmla="*/ 65 h 143"/>
                <a:gd name="T22" fmla="*/ 39 w 99"/>
                <a:gd name="T23" fmla="*/ 69 h 143"/>
                <a:gd name="T24" fmla="*/ 41 w 99"/>
                <a:gd name="T25" fmla="*/ 76 h 143"/>
                <a:gd name="T26" fmla="*/ 44 w 99"/>
                <a:gd name="T27" fmla="*/ 80 h 143"/>
                <a:gd name="T28" fmla="*/ 43 w 99"/>
                <a:gd name="T29" fmla="*/ 90 h 143"/>
                <a:gd name="T30" fmla="*/ 31 w 99"/>
                <a:gd name="T31" fmla="*/ 90 h 143"/>
                <a:gd name="T32" fmla="*/ 28 w 99"/>
                <a:gd name="T33" fmla="*/ 92 h 143"/>
                <a:gd name="T34" fmla="*/ 25 w 99"/>
                <a:gd name="T35" fmla="*/ 99 h 143"/>
                <a:gd name="T36" fmla="*/ 31 w 99"/>
                <a:gd name="T37" fmla="*/ 104 h 143"/>
                <a:gd name="T38" fmla="*/ 20 w 99"/>
                <a:gd name="T39" fmla="*/ 111 h 143"/>
                <a:gd name="T40" fmla="*/ 25 w 99"/>
                <a:gd name="T41" fmla="*/ 116 h 143"/>
                <a:gd name="T42" fmla="*/ 31 w 99"/>
                <a:gd name="T43" fmla="*/ 117 h 143"/>
                <a:gd name="T44" fmla="*/ 43 w 99"/>
                <a:gd name="T45" fmla="*/ 119 h 143"/>
                <a:gd name="T46" fmla="*/ 44 w 99"/>
                <a:gd name="T47" fmla="*/ 122 h 143"/>
                <a:gd name="T48" fmla="*/ 32 w 99"/>
                <a:gd name="T49" fmla="*/ 124 h 143"/>
                <a:gd name="T50" fmla="*/ 17 w 99"/>
                <a:gd name="T51" fmla="*/ 141 h 143"/>
                <a:gd name="T52" fmla="*/ 26 w 99"/>
                <a:gd name="T53" fmla="*/ 137 h 143"/>
                <a:gd name="T54" fmla="*/ 34 w 99"/>
                <a:gd name="T55" fmla="*/ 138 h 143"/>
                <a:gd name="T56" fmla="*/ 39 w 99"/>
                <a:gd name="T57" fmla="*/ 133 h 143"/>
                <a:gd name="T58" fmla="*/ 47 w 99"/>
                <a:gd name="T59" fmla="*/ 132 h 143"/>
                <a:gd name="T60" fmla="*/ 56 w 99"/>
                <a:gd name="T61" fmla="*/ 130 h 143"/>
                <a:gd name="T62" fmla="*/ 65 w 99"/>
                <a:gd name="T63" fmla="*/ 132 h 143"/>
                <a:gd name="T64" fmla="*/ 78 w 99"/>
                <a:gd name="T65" fmla="*/ 129 h 143"/>
                <a:gd name="T66" fmla="*/ 93 w 99"/>
                <a:gd name="T67" fmla="*/ 123 h 143"/>
                <a:gd name="T68" fmla="*/ 89 w 99"/>
                <a:gd name="T69" fmla="*/ 121 h 143"/>
                <a:gd name="T70" fmla="*/ 89 w 99"/>
                <a:gd name="T71" fmla="*/ 114 h 143"/>
                <a:gd name="T72" fmla="*/ 99 w 99"/>
                <a:gd name="T73" fmla="*/ 103 h 143"/>
                <a:gd name="T74" fmla="*/ 87 w 99"/>
                <a:gd name="T75" fmla="*/ 97 h 143"/>
                <a:gd name="T76" fmla="*/ 81 w 99"/>
                <a:gd name="T77" fmla="*/ 97 h 143"/>
                <a:gd name="T78" fmla="*/ 81 w 99"/>
                <a:gd name="T79" fmla="*/ 90 h 143"/>
                <a:gd name="T80" fmla="*/ 78 w 99"/>
                <a:gd name="T81" fmla="*/ 84 h 143"/>
                <a:gd name="T82" fmla="*/ 69 w 99"/>
                <a:gd name="T83" fmla="*/ 71 h 143"/>
                <a:gd name="T84" fmla="*/ 62 w 99"/>
                <a:gd name="T85" fmla="*/ 57 h 143"/>
                <a:gd name="T86" fmla="*/ 54 w 99"/>
                <a:gd name="T87" fmla="*/ 51 h 143"/>
                <a:gd name="T88" fmla="*/ 44 w 99"/>
                <a:gd name="T89" fmla="*/ 50 h 143"/>
                <a:gd name="T90" fmla="*/ 48 w 99"/>
                <a:gd name="T91" fmla="*/ 42 h 143"/>
                <a:gd name="T92" fmla="*/ 57 w 99"/>
                <a:gd name="T93" fmla="*/ 23 h 143"/>
                <a:gd name="T94" fmla="*/ 36 w 99"/>
                <a:gd name="T95" fmla="*/ 22 h 143"/>
                <a:gd name="T96" fmla="*/ 32 w 99"/>
                <a:gd name="T97" fmla="*/ 18 h 143"/>
                <a:gd name="T98" fmla="*/ 40 w 99"/>
                <a:gd name="T99" fmla="*/ 9 h 143"/>
                <a:gd name="T100" fmla="*/ 42 w 99"/>
                <a:gd name="T101" fmla="*/ 2 h 143"/>
                <a:gd name="T102" fmla="*/ 37 w 99"/>
                <a:gd name="T103" fmla="*/ 6 h 143"/>
                <a:gd name="T104" fmla="*/ 25 w 99"/>
                <a:gd name="T105" fmla="*/ 7 h 143"/>
                <a:gd name="T106" fmla="*/ 18 w 99"/>
                <a:gd name="T107" fmla="*/ 16 h 143"/>
                <a:gd name="T108" fmla="*/ 13 w 99"/>
                <a:gd name="T109" fmla="*/ 24 h 143"/>
                <a:gd name="T110" fmla="*/ 10 w 99"/>
                <a:gd name="T111" fmla="*/ 27 h 143"/>
                <a:gd name="T112" fmla="*/ 3 w 99"/>
                <a:gd name="T113" fmla="*/ 24 h 1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9" h="143">
                  <a:moveTo>
                    <a:pt x="3" y="24"/>
                  </a:moveTo>
                  <a:cubicBezTo>
                    <a:pt x="0" y="27"/>
                    <a:pt x="7" y="31"/>
                    <a:pt x="11" y="31"/>
                  </a:cubicBezTo>
                  <a:cubicBezTo>
                    <a:pt x="16" y="32"/>
                    <a:pt x="8" y="35"/>
                    <a:pt x="7" y="39"/>
                  </a:cubicBezTo>
                  <a:cubicBezTo>
                    <a:pt x="6" y="44"/>
                    <a:pt x="13" y="42"/>
                    <a:pt x="13" y="45"/>
                  </a:cubicBezTo>
                  <a:cubicBezTo>
                    <a:pt x="14" y="49"/>
                    <a:pt x="4" y="49"/>
                    <a:pt x="4" y="52"/>
                  </a:cubicBezTo>
                  <a:cubicBezTo>
                    <a:pt x="4" y="56"/>
                    <a:pt x="9" y="51"/>
                    <a:pt x="12" y="50"/>
                  </a:cubicBezTo>
                  <a:cubicBezTo>
                    <a:pt x="14" y="48"/>
                    <a:pt x="11" y="57"/>
                    <a:pt x="17" y="56"/>
                  </a:cubicBezTo>
                  <a:cubicBezTo>
                    <a:pt x="23" y="55"/>
                    <a:pt x="21" y="47"/>
                    <a:pt x="23" y="48"/>
                  </a:cubicBezTo>
                  <a:cubicBezTo>
                    <a:pt x="25" y="48"/>
                    <a:pt x="22" y="52"/>
                    <a:pt x="24" y="55"/>
                  </a:cubicBezTo>
                  <a:cubicBezTo>
                    <a:pt x="26" y="59"/>
                    <a:pt x="20" y="64"/>
                    <a:pt x="20" y="67"/>
                  </a:cubicBezTo>
                  <a:cubicBezTo>
                    <a:pt x="20" y="69"/>
                    <a:pt x="32" y="69"/>
                    <a:pt x="36" y="65"/>
                  </a:cubicBezTo>
                  <a:cubicBezTo>
                    <a:pt x="40" y="61"/>
                    <a:pt x="42" y="66"/>
                    <a:pt x="39" y="69"/>
                  </a:cubicBezTo>
                  <a:cubicBezTo>
                    <a:pt x="36" y="72"/>
                    <a:pt x="38" y="74"/>
                    <a:pt x="41" y="76"/>
                  </a:cubicBezTo>
                  <a:cubicBezTo>
                    <a:pt x="44" y="77"/>
                    <a:pt x="45" y="77"/>
                    <a:pt x="44" y="80"/>
                  </a:cubicBezTo>
                  <a:cubicBezTo>
                    <a:pt x="42" y="82"/>
                    <a:pt x="44" y="87"/>
                    <a:pt x="43" y="90"/>
                  </a:cubicBezTo>
                  <a:cubicBezTo>
                    <a:pt x="42" y="92"/>
                    <a:pt x="32" y="92"/>
                    <a:pt x="31" y="90"/>
                  </a:cubicBezTo>
                  <a:cubicBezTo>
                    <a:pt x="31" y="89"/>
                    <a:pt x="27" y="90"/>
                    <a:pt x="28" y="92"/>
                  </a:cubicBezTo>
                  <a:cubicBezTo>
                    <a:pt x="29" y="95"/>
                    <a:pt x="24" y="97"/>
                    <a:pt x="25" y="99"/>
                  </a:cubicBezTo>
                  <a:cubicBezTo>
                    <a:pt x="25" y="101"/>
                    <a:pt x="31" y="101"/>
                    <a:pt x="31" y="104"/>
                  </a:cubicBezTo>
                  <a:cubicBezTo>
                    <a:pt x="31" y="106"/>
                    <a:pt x="27" y="109"/>
                    <a:pt x="20" y="111"/>
                  </a:cubicBezTo>
                  <a:cubicBezTo>
                    <a:pt x="14" y="113"/>
                    <a:pt x="22" y="118"/>
                    <a:pt x="25" y="116"/>
                  </a:cubicBezTo>
                  <a:cubicBezTo>
                    <a:pt x="28" y="114"/>
                    <a:pt x="27" y="117"/>
                    <a:pt x="31" y="117"/>
                  </a:cubicBezTo>
                  <a:cubicBezTo>
                    <a:pt x="36" y="117"/>
                    <a:pt x="38" y="121"/>
                    <a:pt x="43" y="119"/>
                  </a:cubicBezTo>
                  <a:cubicBezTo>
                    <a:pt x="48" y="117"/>
                    <a:pt x="48" y="119"/>
                    <a:pt x="44" y="122"/>
                  </a:cubicBezTo>
                  <a:cubicBezTo>
                    <a:pt x="41" y="125"/>
                    <a:pt x="35" y="122"/>
                    <a:pt x="32" y="124"/>
                  </a:cubicBezTo>
                  <a:cubicBezTo>
                    <a:pt x="28" y="125"/>
                    <a:pt x="15" y="138"/>
                    <a:pt x="17" y="141"/>
                  </a:cubicBezTo>
                  <a:cubicBezTo>
                    <a:pt x="19" y="143"/>
                    <a:pt x="21" y="139"/>
                    <a:pt x="26" y="137"/>
                  </a:cubicBezTo>
                  <a:cubicBezTo>
                    <a:pt x="31" y="135"/>
                    <a:pt x="31" y="138"/>
                    <a:pt x="34" y="138"/>
                  </a:cubicBezTo>
                  <a:cubicBezTo>
                    <a:pt x="37" y="139"/>
                    <a:pt x="37" y="133"/>
                    <a:pt x="39" y="133"/>
                  </a:cubicBezTo>
                  <a:cubicBezTo>
                    <a:pt x="41" y="134"/>
                    <a:pt x="43" y="131"/>
                    <a:pt x="47" y="132"/>
                  </a:cubicBezTo>
                  <a:cubicBezTo>
                    <a:pt x="51" y="133"/>
                    <a:pt x="54" y="131"/>
                    <a:pt x="56" y="130"/>
                  </a:cubicBezTo>
                  <a:cubicBezTo>
                    <a:pt x="58" y="128"/>
                    <a:pt x="63" y="133"/>
                    <a:pt x="65" y="132"/>
                  </a:cubicBezTo>
                  <a:cubicBezTo>
                    <a:pt x="67" y="131"/>
                    <a:pt x="74" y="129"/>
                    <a:pt x="78" y="129"/>
                  </a:cubicBezTo>
                  <a:cubicBezTo>
                    <a:pt x="81" y="130"/>
                    <a:pt x="91" y="125"/>
                    <a:pt x="93" y="123"/>
                  </a:cubicBezTo>
                  <a:cubicBezTo>
                    <a:pt x="96" y="121"/>
                    <a:pt x="92" y="120"/>
                    <a:pt x="89" y="121"/>
                  </a:cubicBezTo>
                  <a:cubicBezTo>
                    <a:pt x="85" y="121"/>
                    <a:pt x="86" y="117"/>
                    <a:pt x="89" y="114"/>
                  </a:cubicBezTo>
                  <a:cubicBezTo>
                    <a:pt x="93" y="111"/>
                    <a:pt x="98" y="108"/>
                    <a:pt x="99" y="103"/>
                  </a:cubicBezTo>
                  <a:cubicBezTo>
                    <a:pt x="99" y="98"/>
                    <a:pt x="88" y="95"/>
                    <a:pt x="87" y="97"/>
                  </a:cubicBezTo>
                  <a:cubicBezTo>
                    <a:pt x="86" y="100"/>
                    <a:pt x="83" y="100"/>
                    <a:pt x="81" y="97"/>
                  </a:cubicBezTo>
                  <a:cubicBezTo>
                    <a:pt x="80" y="94"/>
                    <a:pt x="83" y="91"/>
                    <a:pt x="81" y="90"/>
                  </a:cubicBezTo>
                  <a:cubicBezTo>
                    <a:pt x="79" y="90"/>
                    <a:pt x="77" y="86"/>
                    <a:pt x="78" y="84"/>
                  </a:cubicBezTo>
                  <a:cubicBezTo>
                    <a:pt x="78" y="83"/>
                    <a:pt x="75" y="72"/>
                    <a:pt x="69" y="71"/>
                  </a:cubicBezTo>
                  <a:cubicBezTo>
                    <a:pt x="63" y="69"/>
                    <a:pt x="63" y="61"/>
                    <a:pt x="62" y="57"/>
                  </a:cubicBezTo>
                  <a:cubicBezTo>
                    <a:pt x="61" y="53"/>
                    <a:pt x="57" y="55"/>
                    <a:pt x="54" y="51"/>
                  </a:cubicBezTo>
                  <a:cubicBezTo>
                    <a:pt x="51" y="48"/>
                    <a:pt x="46" y="49"/>
                    <a:pt x="44" y="50"/>
                  </a:cubicBezTo>
                  <a:cubicBezTo>
                    <a:pt x="41" y="50"/>
                    <a:pt x="44" y="45"/>
                    <a:pt x="48" y="42"/>
                  </a:cubicBezTo>
                  <a:cubicBezTo>
                    <a:pt x="52" y="40"/>
                    <a:pt x="57" y="25"/>
                    <a:pt x="57" y="23"/>
                  </a:cubicBezTo>
                  <a:cubicBezTo>
                    <a:pt x="57" y="20"/>
                    <a:pt x="39" y="20"/>
                    <a:pt x="36" y="22"/>
                  </a:cubicBezTo>
                  <a:cubicBezTo>
                    <a:pt x="32" y="23"/>
                    <a:pt x="29" y="19"/>
                    <a:pt x="32" y="18"/>
                  </a:cubicBezTo>
                  <a:cubicBezTo>
                    <a:pt x="35" y="17"/>
                    <a:pt x="41" y="11"/>
                    <a:pt x="40" y="9"/>
                  </a:cubicBezTo>
                  <a:cubicBezTo>
                    <a:pt x="40" y="6"/>
                    <a:pt x="45" y="4"/>
                    <a:pt x="42" y="2"/>
                  </a:cubicBezTo>
                  <a:cubicBezTo>
                    <a:pt x="40" y="0"/>
                    <a:pt x="39" y="5"/>
                    <a:pt x="37" y="6"/>
                  </a:cubicBezTo>
                  <a:cubicBezTo>
                    <a:pt x="35" y="8"/>
                    <a:pt x="30" y="8"/>
                    <a:pt x="25" y="7"/>
                  </a:cubicBezTo>
                  <a:cubicBezTo>
                    <a:pt x="20" y="6"/>
                    <a:pt x="18" y="13"/>
                    <a:pt x="18" y="16"/>
                  </a:cubicBezTo>
                  <a:cubicBezTo>
                    <a:pt x="18" y="19"/>
                    <a:pt x="12" y="21"/>
                    <a:pt x="13" y="24"/>
                  </a:cubicBezTo>
                  <a:cubicBezTo>
                    <a:pt x="14" y="26"/>
                    <a:pt x="12" y="28"/>
                    <a:pt x="10" y="27"/>
                  </a:cubicBezTo>
                  <a:cubicBezTo>
                    <a:pt x="8" y="25"/>
                    <a:pt x="7" y="22"/>
                    <a:pt x="3" y="24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3" name="Freeform 60">
              <a:extLst>
                <a:ext uri="{FF2B5EF4-FFF2-40B4-BE49-F238E27FC236}">
                  <a16:creationId xmlns:a16="http://schemas.microsoft.com/office/drawing/2014/main" id="{BD6F6390-F948-4E46-859E-4373C580B06F}"/>
                </a:ext>
              </a:extLst>
            </p:cNvPr>
            <p:cNvSpPr/>
            <p:nvPr/>
          </p:nvSpPr>
          <p:spPr bwMode="auto">
            <a:xfrm>
              <a:off x="2076866" y="2555681"/>
              <a:ext cx="24830" cy="23098"/>
            </a:xfrm>
            <a:custGeom>
              <a:gdLst>
                <a:gd name="T0" fmla="*/ 4 w 13"/>
                <a:gd name="T1" fmla="*/ 12 h 12"/>
                <a:gd name="T2" fmla="*/ 11 w 13"/>
                <a:gd name="T3" fmla="*/ 2 h 12"/>
                <a:gd name="T4" fmla="*/ 4 w 13"/>
                <a:gd name="T5" fmla="*/ 12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2">
                  <a:moveTo>
                    <a:pt x="4" y="12"/>
                  </a:moveTo>
                  <a:cubicBezTo>
                    <a:pt x="8" y="12"/>
                    <a:pt x="13" y="5"/>
                    <a:pt x="11" y="2"/>
                  </a:cubicBezTo>
                  <a:cubicBezTo>
                    <a:pt x="9" y="0"/>
                    <a:pt x="0" y="12"/>
                    <a:pt x="4" y="12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4" name="Freeform 61">
              <a:extLst>
                <a:ext uri="{FF2B5EF4-FFF2-40B4-BE49-F238E27FC236}">
                  <a16:creationId xmlns:a16="http://schemas.microsoft.com/office/drawing/2014/main" id="{42FF424D-D0B1-423E-A836-9D09B6E14802}"/>
                </a:ext>
              </a:extLst>
            </p:cNvPr>
            <p:cNvSpPr/>
            <p:nvPr/>
          </p:nvSpPr>
          <p:spPr bwMode="auto">
            <a:xfrm>
              <a:off x="2203902" y="2485233"/>
              <a:ext cx="15591" cy="26563"/>
            </a:xfrm>
            <a:custGeom>
              <a:gdLst>
                <a:gd name="T0" fmla="*/ 2 w 8"/>
                <a:gd name="T1" fmla="*/ 13 h 14"/>
                <a:gd name="T2" fmla="*/ 4 w 8"/>
                <a:gd name="T3" fmla="*/ 1 h 14"/>
                <a:gd name="T4" fmla="*/ 2 w 8"/>
                <a:gd name="T5" fmla="*/ 13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2" y="13"/>
                  </a:moveTo>
                  <a:cubicBezTo>
                    <a:pt x="5" y="10"/>
                    <a:pt x="8" y="0"/>
                    <a:pt x="4" y="1"/>
                  </a:cubicBezTo>
                  <a:cubicBezTo>
                    <a:pt x="0" y="2"/>
                    <a:pt x="1" y="14"/>
                    <a:pt x="2" y="13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5" name="Freeform 62">
              <a:extLst>
                <a:ext uri="{FF2B5EF4-FFF2-40B4-BE49-F238E27FC236}">
                  <a16:creationId xmlns:a16="http://schemas.microsoft.com/office/drawing/2014/main" id="{AB7E54E3-55A1-4321-9D42-3737537F3D88}"/>
                </a:ext>
              </a:extLst>
            </p:cNvPr>
            <p:cNvSpPr/>
            <p:nvPr/>
          </p:nvSpPr>
          <p:spPr bwMode="auto">
            <a:xfrm>
              <a:off x="2478763" y="2627861"/>
              <a:ext cx="38688" cy="49659"/>
            </a:xfrm>
            <a:custGeom>
              <a:gdLst>
                <a:gd name="T0" fmla="*/ 5 w 20"/>
                <a:gd name="T1" fmla="*/ 21 h 26"/>
                <a:gd name="T2" fmla="*/ 8 w 20"/>
                <a:gd name="T3" fmla="*/ 26 h 26"/>
                <a:gd name="T4" fmla="*/ 16 w 20"/>
                <a:gd name="T5" fmla="*/ 16 h 26"/>
                <a:gd name="T6" fmla="*/ 18 w 20"/>
                <a:gd name="T7" fmla="*/ 4 h 26"/>
                <a:gd name="T8" fmla="*/ 15 w 20"/>
                <a:gd name="T9" fmla="*/ 7 h 26"/>
                <a:gd name="T10" fmla="*/ 11 w 20"/>
                <a:gd name="T11" fmla="*/ 4 h 26"/>
                <a:gd name="T12" fmla="*/ 3 w 20"/>
                <a:gd name="T13" fmla="*/ 7 h 26"/>
                <a:gd name="T14" fmla="*/ 8 w 20"/>
                <a:gd name="T15" fmla="*/ 18 h 26"/>
                <a:gd name="T16" fmla="*/ 5 w 20"/>
                <a:gd name="T17" fmla="*/ 21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6">
                  <a:moveTo>
                    <a:pt x="5" y="21"/>
                  </a:moveTo>
                  <a:cubicBezTo>
                    <a:pt x="2" y="20"/>
                    <a:pt x="3" y="25"/>
                    <a:pt x="8" y="26"/>
                  </a:cubicBezTo>
                  <a:cubicBezTo>
                    <a:pt x="12" y="26"/>
                    <a:pt x="16" y="18"/>
                    <a:pt x="16" y="16"/>
                  </a:cubicBezTo>
                  <a:cubicBezTo>
                    <a:pt x="15" y="14"/>
                    <a:pt x="20" y="5"/>
                    <a:pt x="18" y="4"/>
                  </a:cubicBezTo>
                  <a:cubicBezTo>
                    <a:pt x="17" y="3"/>
                    <a:pt x="16" y="6"/>
                    <a:pt x="15" y="7"/>
                  </a:cubicBezTo>
                  <a:cubicBezTo>
                    <a:pt x="13" y="7"/>
                    <a:pt x="11" y="0"/>
                    <a:pt x="11" y="4"/>
                  </a:cubicBezTo>
                  <a:cubicBezTo>
                    <a:pt x="10" y="8"/>
                    <a:pt x="7" y="3"/>
                    <a:pt x="3" y="7"/>
                  </a:cubicBezTo>
                  <a:cubicBezTo>
                    <a:pt x="0" y="12"/>
                    <a:pt x="5" y="16"/>
                    <a:pt x="8" y="18"/>
                  </a:cubicBezTo>
                  <a:cubicBezTo>
                    <a:pt x="10" y="19"/>
                    <a:pt x="8" y="21"/>
                    <a:pt x="5" y="21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6" name="Freeform 63">
              <a:extLst>
                <a:ext uri="{FF2B5EF4-FFF2-40B4-BE49-F238E27FC236}">
                  <a16:creationId xmlns:a16="http://schemas.microsoft.com/office/drawing/2014/main" id="{805F9B48-329E-48F3-A5F1-F9E4111F95B9}"/>
                </a:ext>
              </a:extLst>
            </p:cNvPr>
            <p:cNvSpPr/>
            <p:nvPr/>
          </p:nvSpPr>
          <p:spPr bwMode="auto">
            <a:xfrm>
              <a:off x="2625431" y="2576468"/>
              <a:ext cx="31182" cy="32337"/>
            </a:xfrm>
            <a:custGeom>
              <a:gdLst>
                <a:gd name="T0" fmla="*/ 9 w 16"/>
                <a:gd name="T1" fmla="*/ 0 h 17"/>
                <a:gd name="T2" fmla="*/ 2 w 16"/>
                <a:gd name="T3" fmla="*/ 15 h 17"/>
                <a:gd name="T4" fmla="*/ 9 w 16"/>
                <a:gd name="T5" fmla="*/ 0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7">
                  <a:moveTo>
                    <a:pt x="9" y="0"/>
                  </a:moveTo>
                  <a:cubicBezTo>
                    <a:pt x="3" y="1"/>
                    <a:pt x="0" y="13"/>
                    <a:pt x="2" y="15"/>
                  </a:cubicBezTo>
                  <a:cubicBezTo>
                    <a:pt x="3" y="17"/>
                    <a:pt x="16" y="0"/>
                    <a:pt x="9" y="0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7" name="Freeform 64">
              <a:extLst>
                <a:ext uri="{FF2B5EF4-FFF2-40B4-BE49-F238E27FC236}">
                  <a16:creationId xmlns:a16="http://schemas.microsoft.com/office/drawing/2014/main" id="{E7E0DDF6-3174-43AF-A973-B1DCF3F30FC6}"/>
                </a:ext>
              </a:extLst>
            </p:cNvPr>
            <p:cNvSpPr/>
            <p:nvPr/>
          </p:nvSpPr>
          <p:spPr bwMode="auto">
            <a:xfrm>
              <a:off x="2706850" y="2549907"/>
              <a:ext cx="31182" cy="20787"/>
            </a:xfrm>
            <a:custGeom>
              <a:gdLst>
                <a:gd name="T0" fmla="*/ 3 w 16"/>
                <a:gd name="T1" fmla="*/ 11 h 11"/>
                <a:gd name="T2" fmla="*/ 14 w 16"/>
                <a:gd name="T3" fmla="*/ 3 h 11"/>
                <a:gd name="T4" fmla="*/ 7 w 16"/>
                <a:gd name="T5" fmla="*/ 1 h 11"/>
                <a:gd name="T6" fmla="*/ 3 w 16"/>
                <a:gd name="T7" fmla="*/ 11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1">
                  <a:moveTo>
                    <a:pt x="3" y="11"/>
                  </a:moveTo>
                  <a:cubicBezTo>
                    <a:pt x="6" y="11"/>
                    <a:pt x="13" y="5"/>
                    <a:pt x="14" y="3"/>
                  </a:cubicBezTo>
                  <a:cubicBezTo>
                    <a:pt x="16" y="2"/>
                    <a:pt x="13" y="0"/>
                    <a:pt x="7" y="1"/>
                  </a:cubicBezTo>
                  <a:cubicBezTo>
                    <a:pt x="1" y="3"/>
                    <a:pt x="0" y="11"/>
                    <a:pt x="3" y="11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8" name="Freeform 65">
              <a:extLst>
                <a:ext uri="{FF2B5EF4-FFF2-40B4-BE49-F238E27FC236}">
                  <a16:creationId xmlns:a16="http://schemas.microsoft.com/office/drawing/2014/main" id="{825A1FD2-5772-49DF-845A-DC09475FD833}"/>
                </a:ext>
              </a:extLst>
            </p:cNvPr>
            <p:cNvSpPr/>
            <p:nvPr/>
          </p:nvSpPr>
          <p:spPr bwMode="auto">
            <a:xfrm>
              <a:off x="2712625" y="2538357"/>
              <a:ext cx="21366" cy="9816"/>
            </a:xfrm>
            <a:custGeom>
              <a:gdLst>
                <a:gd name="T0" fmla="*/ 9 w 11"/>
                <a:gd name="T1" fmla="*/ 2 h 5"/>
                <a:gd name="T2" fmla="*/ 2 w 11"/>
                <a:gd name="T3" fmla="*/ 3 h 5"/>
                <a:gd name="T4" fmla="*/ 9 w 11"/>
                <a:gd name="T5" fmla="*/ 2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">
                  <a:moveTo>
                    <a:pt x="9" y="2"/>
                  </a:moveTo>
                  <a:cubicBezTo>
                    <a:pt x="11" y="0"/>
                    <a:pt x="0" y="1"/>
                    <a:pt x="2" y="3"/>
                  </a:cubicBezTo>
                  <a:cubicBezTo>
                    <a:pt x="4" y="5"/>
                    <a:pt x="8" y="5"/>
                    <a:pt x="9" y="2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9" name="Freeform 66">
              <a:extLst>
                <a:ext uri="{FF2B5EF4-FFF2-40B4-BE49-F238E27FC236}">
                  <a16:creationId xmlns:a16="http://schemas.microsoft.com/office/drawing/2014/main" id="{7B42A277-F594-48C1-8112-DA5E661DAD3C}"/>
                </a:ext>
              </a:extLst>
            </p:cNvPr>
            <p:cNvSpPr/>
            <p:nvPr/>
          </p:nvSpPr>
          <p:spPr bwMode="auto">
            <a:xfrm>
              <a:off x="2459130" y="1772676"/>
              <a:ext cx="40998" cy="32337"/>
            </a:xfrm>
            <a:custGeom>
              <a:gdLst>
                <a:gd name="T0" fmla="*/ 12 w 21"/>
                <a:gd name="T1" fmla="*/ 11 h 17"/>
                <a:gd name="T2" fmla="*/ 20 w 21"/>
                <a:gd name="T3" fmla="*/ 17 h 17"/>
                <a:gd name="T4" fmla="*/ 12 w 21"/>
                <a:gd name="T5" fmla="*/ 7 h 17"/>
                <a:gd name="T6" fmla="*/ 5 w 21"/>
                <a:gd name="T7" fmla="*/ 1 h 17"/>
                <a:gd name="T8" fmla="*/ 12 w 21"/>
                <a:gd name="T9" fmla="*/ 11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12" y="11"/>
                  </a:moveTo>
                  <a:cubicBezTo>
                    <a:pt x="15" y="12"/>
                    <a:pt x="17" y="17"/>
                    <a:pt x="20" y="17"/>
                  </a:cubicBezTo>
                  <a:cubicBezTo>
                    <a:pt x="21" y="16"/>
                    <a:pt x="15" y="10"/>
                    <a:pt x="12" y="7"/>
                  </a:cubicBezTo>
                  <a:cubicBezTo>
                    <a:pt x="9" y="3"/>
                    <a:pt x="9" y="0"/>
                    <a:pt x="5" y="1"/>
                  </a:cubicBezTo>
                  <a:cubicBezTo>
                    <a:pt x="0" y="2"/>
                    <a:pt x="9" y="10"/>
                    <a:pt x="12" y="11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0" name="Freeform 67">
              <a:extLst>
                <a:ext uri="{FF2B5EF4-FFF2-40B4-BE49-F238E27FC236}">
                  <a16:creationId xmlns:a16="http://schemas.microsoft.com/office/drawing/2014/main" id="{A8E191E0-04B4-4ED1-B30B-DC0D32AEA44D}"/>
                </a:ext>
              </a:extLst>
            </p:cNvPr>
            <p:cNvSpPr/>
            <p:nvPr/>
          </p:nvSpPr>
          <p:spPr bwMode="auto">
            <a:xfrm>
              <a:off x="2619657" y="1692412"/>
              <a:ext cx="210765" cy="66983"/>
            </a:xfrm>
            <a:custGeom>
              <a:gdLst>
                <a:gd name="T0" fmla="*/ 8 w 109"/>
                <a:gd name="T1" fmla="*/ 13 h 35"/>
                <a:gd name="T2" fmla="*/ 7 w 109"/>
                <a:gd name="T3" fmla="*/ 17 h 35"/>
                <a:gd name="T4" fmla="*/ 48 w 109"/>
                <a:gd name="T5" fmla="*/ 18 h 35"/>
                <a:gd name="T6" fmla="*/ 25 w 109"/>
                <a:gd name="T7" fmla="*/ 26 h 35"/>
                <a:gd name="T8" fmla="*/ 51 w 109"/>
                <a:gd name="T9" fmla="*/ 30 h 35"/>
                <a:gd name="T10" fmla="*/ 65 w 109"/>
                <a:gd name="T11" fmla="*/ 34 h 35"/>
                <a:gd name="T12" fmla="*/ 77 w 109"/>
                <a:gd name="T13" fmla="*/ 31 h 35"/>
                <a:gd name="T14" fmla="*/ 92 w 109"/>
                <a:gd name="T15" fmla="*/ 25 h 35"/>
                <a:gd name="T16" fmla="*/ 107 w 109"/>
                <a:gd name="T17" fmla="*/ 12 h 35"/>
                <a:gd name="T18" fmla="*/ 85 w 109"/>
                <a:gd name="T19" fmla="*/ 8 h 35"/>
                <a:gd name="T20" fmla="*/ 68 w 109"/>
                <a:gd name="T21" fmla="*/ 6 h 35"/>
                <a:gd name="T22" fmla="*/ 62 w 109"/>
                <a:gd name="T23" fmla="*/ 9 h 35"/>
                <a:gd name="T24" fmla="*/ 56 w 109"/>
                <a:gd name="T25" fmla="*/ 2 h 35"/>
                <a:gd name="T26" fmla="*/ 54 w 109"/>
                <a:gd name="T27" fmla="*/ 13 h 35"/>
                <a:gd name="T28" fmla="*/ 45 w 109"/>
                <a:gd name="T29" fmla="*/ 8 h 35"/>
                <a:gd name="T30" fmla="*/ 35 w 109"/>
                <a:gd name="T31" fmla="*/ 7 h 35"/>
                <a:gd name="T32" fmla="*/ 23 w 109"/>
                <a:gd name="T33" fmla="*/ 0 h 35"/>
                <a:gd name="T34" fmla="*/ 24 w 109"/>
                <a:gd name="T35" fmla="*/ 5 h 35"/>
                <a:gd name="T36" fmla="*/ 16 w 109"/>
                <a:gd name="T37" fmla="*/ 3 h 35"/>
                <a:gd name="T38" fmla="*/ 16 w 109"/>
                <a:gd name="T39" fmla="*/ 9 h 35"/>
                <a:gd name="T40" fmla="*/ 7 w 109"/>
                <a:gd name="T41" fmla="*/ 3 h 35"/>
                <a:gd name="T42" fmla="*/ 3 w 109"/>
                <a:gd name="T43" fmla="*/ 8 h 35"/>
                <a:gd name="T44" fmla="*/ 8 w 109"/>
                <a:gd name="T45" fmla="*/ 13 h 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9" h="35">
                  <a:moveTo>
                    <a:pt x="8" y="13"/>
                  </a:moveTo>
                  <a:cubicBezTo>
                    <a:pt x="11" y="14"/>
                    <a:pt x="5" y="14"/>
                    <a:pt x="7" y="17"/>
                  </a:cubicBezTo>
                  <a:cubicBezTo>
                    <a:pt x="15" y="24"/>
                    <a:pt x="44" y="16"/>
                    <a:pt x="48" y="18"/>
                  </a:cubicBezTo>
                  <a:cubicBezTo>
                    <a:pt x="52" y="20"/>
                    <a:pt x="23" y="23"/>
                    <a:pt x="25" y="26"/>
                  </a:cubicBezTo>
                  <a:cubicBezTo>
                    <a:pt x="26" y="29"/>
                    <a:pt x="49" y="32"/>
                    <a:pt x="51" y="30"/>
                  </a:cubicBezTo>
                  <a:cubicBezTo>
                    <a:pt x="53" y="28"/>
                    <a:pt x="57" y="34"/>
                    <a:pt x="65" y="34"/>
                  </a:cubicBezTo>
                  <a:cubicBezTo>
                    <a:pt x="72" y="35"/>
                    <a:pt x="72" y="31"/>
                    <a:pt x="77" y="31"/>
                  </a:cubicBezTo>
                  <a:cubicBezTo>
                    <a:pt x="83" y="31"/>
                    <a:pt x="92" y="28"/>
                    <a:pt x="92" y="25"/>
                  </a:cubicBezTo>
                  <a:cubicBezTo>
                    <a:pt x="92" y="21"/>
                    <a:pt x="109" y="17"/>
                    <a:pt x="107" y="12"/>
                  </a:cubicBezTo>
                  <a:cubicBezTo>
                    <a:pt x="106" y="6"/>
                    <a:pt x="90" y="10"/>
                    <a:pt x="85" y="8"/>
                  </a:cubicBezTo>
                  <a:cubicBezTo>
                    <a:pt x="81" y="6"/>
                    <a:pt x="70" y="3"/>
                    <a:pt x="68" y="6"/>
                  </a:cubicBezTo>
                  <a:cubicBezTo>
                    <a:pt x="67" y="10"/>
                    <a:pt x="64" y="11"/>
                    <a:pt x="62" y="9"/>
                  </a:cubicBezTo>
                  <a:cubicBezTo>
                    <a:pt x="61" y="8"/>
                    <a:pt x="63" y="0"/>
                    <a:pt x="56" y="2"/>
                  </a:cubicBezTo>
                  <a:cubicBezTo>
                    <a:pt x="48" y="4"/>
                    <a:pt x="55" y="12"/>
                    <a:pt x="54" y="13"/>
                  </a:cubicBezTo>
                  <a:cubicBezTo>
                    <a:pt x="52" y="14"/>
                    <a:pt x="45" y="11"/>
                    <a:pt x="45" y="8"/>
                  </a:cubicBezTo>
                  <a:cubicBezTo>
                    <a:pt x="44" y="4"/>
                    <a:pt x="36" y="12"/>
                    <a:pt x="35" y="7"/>
                  </a:cubicBezTo>
                  <a:cubicBezTo>
                    <a:pt x="34" y="3"/>
                    <a:pt x="25" y="0"/>
                    <a:pt x="23" y="0"/>
                  </a:cubicBezTo>
                  <a:cubicBezTo>
                    <a:pt x="21" y="1"/>
                    <a:pt x="25" y="3"/>
                    <a:pt x="24" y="5"/>
                  </a:cubicBezTo>
                  <a:cubicBezTo>
                    <a:pt x="23" y="7"/>
                    <a:pt x="18" y="3"/>
                    <a:pt x="16" y="3"/>
                  </a:cubicBezTo>
                  <a:cubicBezTo>
                    <a:pt x="14" y="3"/>
                    <a:pt x="17" y="7"/>
                    <a:pt x="16" y="9"/>
                  </a:cubicBezTo>
                  <a:cubicBezTo>
                    <a:pt x="15" y="11"/>
                    <a:pt x="11" y="3"/>
                    <a:pt x="7" y="3"/>
                  </a:cubicBezTo>
                  <a:cubicBezTo>
                    <a:pt x="4" y="3"/>
                    <a:pt x="5" y="7"/>
                    <a:pt x="3" y="8"/>
                  </a:cubicBezTo>
                  <a:cubicBezTo>
                    <a:pt x="0" y="8"/>
                    <a:pt x="6" y="11"/>
                    <a:pt x="8" y="13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1" name="Freeform 68">
              <a:extLst>
                <a:ext uri="{FF2B5EF4-FFF2-40B4-BE49-F238E27FC236}">
                  <a16:creationId xmlns:a16="http://schemas.microsoft.com/office/drawing/2014/main" id="{C5C77D79-CF3D-4FAC-ADB9-C7A84FDD5E06}"/>
                </a:ext>
              </a:extLst>
            </p:cNvPr>
            <p:cNvSpPr/>
            <p:nvPr/>
          </p:nvSpPr>
          <p:spPr bwMode="auto">
            <a:xfrm>
              <a:off x="2471256" y="1713777"/>
              <a:ext cx="299113" cy="169190"/>
            </a:xfrm>
            <a:custGeom>
              <a:gdLst>
                <a:gd name="T0" fmla="*/ 9 w 155"/>
                <a:gd name="T1" fmla="*/ 33 h 89"/>
                <a:gd name="T2" fmla="*/ 37 w 155"/>
                <a:gd name="T3" fmla="*/ 46 h 89"/>
                <a:gd name="T4" fmla="*/ 49 w 155"/>
                <a:gd name="T5" fmla="*/ 33 h 89"/>
                <a:gd name="T6" fmla="*/ 60 w 155"/>
                <a:gd name="T7" fmla="*/ 38 h 89"/>
                <a:gd name="T8" fmla="*/ 51 w 155"/>
                <a:gd name="T9" fmla="*/ 48 h 89"/>
                <a:gd name="T10" fmla="*/ 43 w 155"/>
                <a:gd name="T11" fmla="*/ 58 h 89"/>
                <a:gd name="T12" fmla="*/ 55 w 155"/>
                <a:gd name="T13" fmla="*/ 60 h 89"/>
                <a:gd name="T14" fmla="*/ 34 w 155"/>
                <a:gd name="T15" fmla="*/ 66 h 89"/>
                <a:gd name="T16" fmla="*/ 57 w 155"/>
                <a:gd name="T17" fmla="*/ 77 h 89"/>
                <a:gd name="T18" fmla="*/ 61 w 155"/>
                <a:gd name="T19" fmla="*/ 86 h 89"/>
                <a:gd name="T20" fmla="*/ 81 w 155"/>
                <a:gd name="T21" fmla="*/ 64 h 89"/>
                <a:gd name="T22" fmla="*/ 91 w 155"/>
                <a:gd name="T23" fmla="*/ 50 h 89"/>
                <a:gd name="T24" fmla="*/ 108 w 155"/>
                <a:gd name="T25" fmla="*/ 37 h 89"/>
                <a:gd name="T26" fmla="*/ 112 w 155"/>
                <a:gd name="T27" fmla="*/ 48 h 89"/>
                <a:gd name="T28" fmla="*/ 114 w 155"/>
                <a:gd name="T29" fmla="*/ 62 h 89"/>
                <a:gd name="T30" fmla="*/ 131 w 155"/>
                <a:gd name="T31" fmla="*/ 70 h 89"/>
                <a:gd name="T32" fmla="*/ 155 w 155"/>
                <a:gd name="T33" fmla="*/ 57 h 89"/>
                <a:gd name="T34" fmla="*/ 138 w 155"/>
                <a:gd name="T35" fmla="*/ 53 h 89"/>
                <a:gd name="T36" fmla="*/ 127 w 155"/>
                <a:gd name="T37" fmla="*/ 45 h 89"/>
                <a:gd name="T38" fmla="*/ 119 w 155"/>
                <a:gd name="T39" fmla="*/ 32 h 89"/>
                <a:gd name="T40" fmla="*/ 105 w 155"/>
                <a:gd name="T41" fmla="*/ 26 h 89"/>
                <a:gd name="T42" fmla="*/ 90 w 155"/>
                <a:gd name="T43" fmla="*/ 23 h 89"/>
                <a:gd name="T44" fmla="*/ 76 w 155"/>
                <a:gd name="T45" fmla="*/ 18 h 89"/>
                <a:gd name="T46" fmla="*/ 67 w 155"/>
                <a:gd name="T47" fmla="*/ 6 h 89"/>
                <a:gd name="T48" fmla="*/ 59 w 155"/>
                <a:gd name="T49" fmla="*/ 6 h 89"/>
                <a:gd name="T50" fmla="*/ 64 w 155"/>
                <a:gd name="T51" fmla="*/ 28 h 89"/>
                <a:gd name="T52" fmla="*/ 44 w 155"/>
                <a:gd name="T53" fmla="*/ 8 h 89"/>
                <a:gd name="T54" fmla="*/ 36 w 155"/>
                <a:gd name="T55" fmla="*/ 19 h 89"/>
                <a:gd name="T56" fmla="*/ 37 w 155"/>
                <a:gd name="T57" fmla="*/ 9 h 89"/>
                <a:gd name="T58" fmla="*/ 21 w 155"/>
                <a:gd name="T59" fmla="*/ 8 h 89"/>
                <a:gd name="T60" fmla="*/ 4 w 155"/>
                <a:gd name="T61" fmla="*/ 12 h 89"/>
                <a:gd name="T62" fmla="*/ 16 w 155"/>
                <a:gd name="T63" fmla="*/ 22 h 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5" h="89">
                  <a:moveTo>
                    <a:pt x="16" y="22"/>
                  </a:moveTo>
                  <a:cubicBezTo>
                    <a:pt x="21" y="23"/>
                    <a:pt x="11" y="28"/>
                    <a:pt x="9" y="33"/>
                  </a:cubicBezTo>
                  <a:cubicBezTo>
                    <a:pt x="8" y="38"/>
                    <a:pt x="17" y="42"/>
                    <a:pt x="21" y="45"/>
                  </a:cubicBezTo>
                  <a:cubicBezTo>
                    <a:pt x="24" y="49"/>
                    <a:pt x="33" y="48"/>
                    <a:pt x="37" y="46"/>
                  </a:cubicBezTo>
                  <a:cubicBezTo>
                    <a:pt x="40" y="44"/>
                    <a:pt x="39" y="37"/>
                    <a:pt x="43" y="38"/>
                  </a:cubicBezTo>
                  <a:cubicBezTo>
                    <a:pt x="47" y="38"/>
                    <a:pt x="45" y="34"/>
                    <a:pt x="49" y="33"/>
                  </a:cubicBezTo>
                  <a:cubicBezTo>
                    <a:pt x="52" y="31"/>
                    <a:pt x="53" y="36"/>
                    <a:pt x="50" y="39"/>
                  </a:cubicBezTo>
                  <a:cubicBezTo>
                    <a:pt x="47" y="43"/>
                    <a:pt x="55" y="43"/>
                    <a:pt x="60" y="38"/>
                  </a:cubicBezTo>
                  <a:cubicBezTo>
                    <a:pt x="64" y="34"/>
                    <a:pt x="65" y="38"/>
                    <a:pt x="64" y="42"/>
                  </a:cubicBezTo>
                  <a:cubicBezTo>
                    <a:pt x="63" y="46"/>
                    <a:pt x="54" y="44"/>
                    <a:pt x="51" y="48"/>
                  </a:cubicBezTo>
                  <a:cubicBezTo>
                    <a:pt x="47" y="53"/>
                    <a:pt x="37" y="49"/>
                    <a:pt x="33" y="54"/>
                  </a:cubicBezTo>
                  <a:cubicBezTo>
                    <a:pt x="28" y="59"/>
                    <a:pt x="37" y="60"/>
                    <a:pt x="43" y="58"/>
                  </a:cubicBezTo>
                  <a:cubicBezTo>
                    <a:pt x="49" y="57"/>
                    <a:pt x="61" y="56"/>
                    <a:pt x="66" y="57"/>
                  </a:cubicBezTo>
                  <a:cubicBezTo>
                    <a:pt x="70" y="58"/>
                    <a:pt x="63" y="60"/>
                    <a:pt x="55" y="60"/>
                  </a:cubicBezTo>
                  <a:cubicBezTo>
                    <a:pt x="48" y="60"/>
                    <a:pt x="45" y="62"/>
                    <a:pt x="45" y="64"/>
                  </a:cubicBezTo>
                  <a:cubicBezTo>
                    <a:pt x="46" y="66"/>
                    <a:pt x="35" y="62"/>
                    <a:pt x="34" y="66"/>
                  </a:cubicBezTo>
                  <a:cubicBezTo>
                    <a:pt x="34" y="71"/>
                    <a:pt x="44" y="73"/>
                    <a:pt x="46" y="75"/>
                  </a:cubicBezTo>
                  <a:cubicBezTo>
                    <a:pt x="47" y="78"/>
                    <a:pt x="54" y="76"/>
                    <a:pt x="57" y="77"/>
                  </a:cubicBezTo>
                  <a:cubicBezTo>
                    <a:pt x="60" y="78"/>
                    <a:pt x="52" y="80"/>
                    <a:pt x="51" y="81"/>
                  </a:cubicBezTo>
                  <a:cubicBezTo>
                    <a:pt x="50" y="82"/>
                    <a:pt x="59" y="84"/>
                    <a:pt x="61" y="86"/>
                  </a:cubicBezTo>
                  <a:cubicBezTo>
                    <a:pt x="62" y="89"/>
                    <a:pt x="68" y="88"/>
                    <a:pt x="68" y="84"/>
                  </a:cubicBezTo>
                  <a:cubicBezTo>
                    <a:pt x="68" y="80"/>
                    <a:pt x="74" y="67"/>
                    <a:pt x="81" y="64"/>
                  </a:cubicBezTo>
                  <a:cubicBezTo>
                    <a:pt x="89" y="61"/>
                    <a:pt x="84" y="59"/>
                    <a:pt x="85" y="54"/>
                  </a:cubicBezTo>
                  <a:cubicBezTo>
                    <a:pt x="86" y="50"/>
                    <a:pt x="92" y="54"/>
                    <a:pt x="91" y="50"/>
                  </a:cubicBezTo>
                  <a:cubicBezTo>
                    <a:pt x="89" y="47"/>
                    <a:pt x="90" y="45"/>
                    <a:pt x="95" y="41"/>
                  </a:cubicBezTo>
                  <a:cubicBezTo>
                    <a:pt x="99" y="36"/>
                    <a:pt x="102" y="39"/>
                    <a:pt x="108" y="37"/>
                  </a:cubicBezTo>
                  <a:cubicBezTo>
                    <a:pt x="114" y="34"/>
                    <a:pt x="117" y="39"/>
                    <a:pt x="110" y="39"/>
                  </a:cubicBezTo>
                  <a:cubicBezTo>
                    <a:pt x="105" y="40"/>
                    <a:pt x="108" y="46"/>
                    <a:pt x="112" y="48"/>
                  </a:cubicBezTo>
                  <a:cubicBezTo>
                    <a:pt x="117" y="49"/>
                    <a:pt x="113" y="51"/>
                    <a:pt x="116" y="52"/>
                  </a:cubicBezTo>
                  <a:cubicBezTo>
                    <a:pt x="120" y="52"/>
                    <a:pt x="119" y="58"/>
                    <a:pt x="114" y="62"/>
                  </a:cubicBezTo>
                  <a:cubicBezTo>
                    <a:pt x="110" y="67"/>
                    <a:pt x="115" y="68"/>
                    <a:pt x="125" y="65"/>
                  </a:cubicBezTo>
                  <a:cubicBezTo>
                    <a:pt x="134" y="61"/>
                    <a:pt x="128" y="68"/>
                    <a:pt x="131" y="70"/>
                  </a:cubicBezTo>
                  <a:cubicBezTo>
                    <a:pt x="134" y="73"/>
                    <a:pt x="141" y="68"/>
                    <a:pt x="145" y="64"/>
                  </a:cubicBezTo>
                  <a:cubicBezTo>
                    <a:pt x="149" y="59"/>
                    <a:pt x="155" y="60"/>
                    <a:pt x="155" y="57"/>
                  </a:cubicBezTo>
                  <a:cubicBezTo>
                    <a:pt x="155" y="54"/>
                    <a:pt x="151" y="54"/>
                    <a:pt x="147" y="55"/>
                  </a:cubicBezTo>
                  <a:cubicBezTo>
                    <a:pt x="144" y="57"/>
                    <a:pt x="135" y="56"/>
                    <a:pt x="138" y="53"/>
                  </a:cubicBezTo>
                  <a:cubicBezTo>
                    <a:pt x="141" y="50"/>
                    <a:pt x="140" y="48"/>
                    <a:pt x="136" y="48"/>
                  </a:cubicBezTo>
                  <a:cubicBezTo>
                    <a:pt x="131" y="49"/>
                    <a:pt x="123" y="47"/>
                    <a:pt x="127" y="45"/>
                  </a:cubicBezTo>
                  <a:cubicBezTo>
                    <a:pt x="131" y="44"/>
                    <a:pt x="124" y="39"/>
                    <a:pt x="121" y="39"/>
                  </a:cubicBezTo>
                  <a:cubicBezTo>
                    <a:pt x="117" y="39"/>
                    <a:pt x="118" y="35"/>
                    <a:pt x="119" y="32"/>
                  </a:cubicBezTo>
                  <a:cubicBezTo>
                    <a:pt x="119" y="30"/>
                    <a:pt x="109" y="28"/>
                    <a:pt x="111" y="27"/>
                  </a:cubicBezTo>
                  <a:cubicBezTo>
                    <a:pt x="113" y="26"/>
                    <a:pt x="106" y="24"/>
                    <a:pt x="105" y="26"/>
                  </a:cubicBezTo>
                  <a:cubicBezTo>
                    <a:pt x="103" y="28"/>
                    <a:pt x="100" y="28"/>
                    <a:pt x="100" y="25"/>
                  </a:cubicBezTo>
                  <a:cubicBezTo>
                    <a:pt x="100" y="22"/>
                    <a:pt x="93" y="22"/>
                    <a:pt x="90" y="23"/>
                  </a:cubicBezTo>
                  <a:cubicBezTo>
                    <a:pt x="87" y="23"/>
                    <a:pt x="88" y="16"/>
                    <a:pt x="85" y="14"/>
                  </a:cubicBezTo>
                  <a:cubicBezTo>
                    <a:pt x="82" y="12"/>
                    <a:pt x="78" y="18"/>
                    <a:pt x="76" y="18"/>
                  </a:cubicBezTo>
                  <a:cubicBezTo>
                    <a:pt x="74" y="17"/>
                    <a:pt x="78" y="13"/>
                    <a:pt x="79" y="10"/>
                  </a:cubicBezTo>
                  <a:cubicBezTo>
                    <a:pt x="80" y="7"/>
                    <a:pt x="69" y="3"/>
                    <a:pt x="67" y="6"/>
                  </a:cubicBezTo>
                  <a:cubicBezTo>
                    <a:pt x="66" y="9"/>
                    <a:pt x="64" y="1"/>
                    <a:pt x="61" y="1"/>
                  </a:cubicBezTo>
                  <a:cubicBezTo>
                    <a:pt x="59" y="0"/>
                    <a:pt x="61" y="6"/>
                    <a:pt x="59" y="6"/>
                  </a:cubicBezTo>
                  <a:cubicBezTo>
                    <a:pt x="56" y="7"/>
                    <a:pt x="53" y="9"/>
                    <a:pt x="57" y="11"/>
                  </a:cubicBezTo>
                  <a:cubicBezTo>
                    <a:pt x="61" y="14"/>
                    <a:pt x="65" y="26"/>
                    <a:pt x="64" y="28"/>
                  </a:cubicBezTo>
                  <a:cubicBezTo>
                    <a:pt x="64" y="30"/>
                    <a:pt x="52" y="19"/>
                    <a:pt x="52" y="14"/>
                  </a:cubicBezTo>
                  <a:cubicBezTo>
                    <a:pt x="51" y="9"/>
                    <a:pt x="45" y="5"/>
                    <a:pt x="44" y="8"/>
                  </a:cubicBezTo>
                  <a:cubicBezTo>
                    <a:pt x="42" y="12"/>
                    <a:pt x="38" y="14"/>
                    <a:pt x="39" y="17"/>
                  </a:cubicBezTo>
                  <a:cubicBezTo>
                    <a:pt x="40" y="21"/>
                    <a:pt x="36" y="22"/>
                    <a:pt x="36" y="19"/>
                  </a:cubicBezTo>
                  <a:cubicBezTo>
                    <a:pt x="36" y="16"/>
                    <a:pt x="30" y="13"/>
                    <a:pt x="28" y="13"/>
                  </a:cubicBezTo>
                  <a:cubicBezTo>
                    <a:pt x="25" y="12"/>
                    <a:pt x="33" y="11"/>
                    <a:pt x="37" y="9"/>
                  </a:cubicBezTo>
                  <a:cubicBezTo>
                    <a:pt x="41" y="7"/>
                    <a:pt x="34" y="5"/>
                    <a:pt x="31" y="7"/>
                  </a:cubicBezTo>
                  <a:cubicBezTo>
                    <a:pt x="27" y="9"/>
                    <a:pt x="23" y="6"/>
                    <a:pt x="21" y="8"/>
                  </a:cubicBezTo>
                  <a:cubicBezTo>
                    <a:pt x="19" y="11"/>
                    <a:pt x="17" y="8"/>
                    <a:pt x="13" y="8"/>
                  </a:cubicBezTo>
                  <a:cubicBezTo>
                    <a:pt x="10" y="7"/>
                    <a:pt x="7" y="13"/>
                    <a:pt x="4" y="12"/>
                  </a:cubicBezTo>
                  <a:cubicBezTo>
                    <a:pt x="2" y="11"/>
                    <a:pt x="0" y="17"/>
                    <a:pt x="4" y="23"/>
                  </a:cubicBezTo>
                  <a:cubicBezTo>
                    <a:pt x="8" y="29"/>
                    <a:pt x="11" y="21"/>
                    <a:pt x="16" y="22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2" name="Freeform 69">
              <a:extLst>
                <a:ext uri="{FF2B5EF4-FFF2-40B4-BE49-F238E27FC236}">
                  <a16:creationId xmlns:a16="http://schemas.microsoft.com/office/drawing/2014/main" id="{D92F3A32-6118-498F-898C-9B08D3E09DE2}"/>
                </a:ext>
              </a:extLst>
            </p:cNvPr>
            <p:cNvSpPr/>
            <p:nvPr/>
          </p:nvSpPr>
          <p:spPr bwMode="auto">
            <a:xfrm>
              <a:off x="6329694" y="2393421"/>
              <a:ext cx="73335" cy="27140"/>
            </a:xfrm>
            <a:custGeom>
              <a:gdLst>
                <a:gd name="T0" fmla="*/ 17 w 38"/>
                <a:gd name="T1" fmla="*/ 2 h 14"/>
                <a:gd name="T2" fmla="*/ 3 w 38"/>
                <a:gd name="T3" fmla="*/ 6 h 14"/>
                <a:gd name="T4" fmla="*/ 24 w 38"/>
                <a:gd name="T5" fmla="*/ 11 h 14"/>
                <a:gd name="T6" fmla="*/ 38 w 38"/>
                <a:gd name="T7" fmla="*/ 9 h 14"/>
                <a:gd name="T8" fmla="*/ 17 w 38"/>
                <a:gd name="T9" fmla="*/ 2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4">
                  <a:moveTo>
                    <a:pt x="17" y="2"/>
                  </a:moveTo>
                  <a:cubicBezTo>
                    <a:pt x="15" y="4"/>
                    <a:pt x="0" y="3"/>
                    <a:pt x="3" y="6"/>
                  </a:cubicBezTo>
                  <a:cubicBezTo>
                    <a:pt x="6" y="9"/>
                    <a:pt x="18" y="8"/>
                    <a:pt x="24" y="11"/>
                  </a:cubicBezTo>
                  <a:cubicBezTo>
                    <a:pt x="30" y="14"/>
                    <a:pt x="38" y="12"/>
                    <a:pt x="38" y="9"/>
                  </a:cubicBezTo>
                  <a:cubicBezTo>
                    <a:pt x="38" y="6"/>
                    <a:pt x="19" y="0"/>
                    <a:pt x="17" y="2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3" name="Freeform 70">
              <a:extLst>
                <a:ext uri="{FF2B5EF4-FFF2-40B4-BE49-F238E27FC236}">
                  <a16:creationId xmlns:a16="http://schemas.microsoft.com/office/drawing/2014/main" id="{0985036E-8B82-4E0C-9FED-4CFE7BD683F2}"/>
                </a:ext>
              </a:extLst>
            </p:cNvPr>
            <p:cNvSpPr/>
            <p:nvPr/>
          </p:nvSpPr>
          <p:spPr bwMode="auto">
            <a:xfrm>
              <a:off x="5063374" y="3045348"/>
              <a:ext cx="255228" cy="202103"/>
            </a:xfrm>
            <a:custGeom>
              <a:gdLst>
                <a:gd name="T0" fmla="*/ 53 w 132"/>
                <a:gd name="T1" fmla="*/ 78 h 106"/>
                <a:gd name="T2" fmla="*/ 40 w 132"/>
                <a:gd name="T3" fmla="*/ 80 h 106"/>
                <a:gd name="T4" fmla="*/ 23 w 132"/>
                <a:gd name="T5" fmla="*/ 81 h 106"/>
                <a:gd name="T6" fmla="*/ 6 w 132"/>
                <a:gd name="T7" fmla="*/ 94 h 106"/>
                <a:gd name="T8" fmla="*/ 6 w 132"/>
                <a:gd name="T9" fmla="*/ 100 h 106"/>
                <a:gd name="T10" fmla="*/ 18 w 132"/>
                <a:gd name="T11" fmla="*/ 97 h 106"/>
                <a:gd name="T12" fmla="*/ 46 w 132"/>
                <a:gd name="T13" fmla="*/ 90 h 106"/>
                <a:gd name="T14" fmla="*/ 51 w 132"/>
                <a:gd name="T15" fmla="*/ 100 h 106"/>
                <a:gd name="T16" fmla="*/ 64 w 132"/>
                <a:gd name="T17" fmla="*/ 100 h 106"/>
                <a:gd name="T18" fmla="*/ 68 w 132"/>
                <a:gd name="T19" fmla="*/ 92 h 106"/>
                <a:gd name="T20" fmla="*/ 72 w 132"/>
                <a:gd name="T21" fmla="*/ 90 h 106"/>
                <a:gd name="T22" fmla="*/ 86 w 132"/>
                <a:gd name="T23" fmla="*/ 89 h 106"/>
                <a:gd name="T24" fmla="*/ 94 w 132"/>
                <a:gd name="T25" fmla="*/ 90 h 106"/>
                <a:gd name="T26" fmla="*/ 101 w 132"/>
                <a:gd name="T27" fmla="*/ 83 h 106"/>
                <a:gd name="T28" fmla="*/ 112 w 132"/>
                <a:gd name="T29" fmla="*/ 82 h 106"/>
                <a:gd name="T30" fmla="*/ 115 w 132"/>
                <a:gd name="T31" fmla="*/ 66 h 106"/>
                <a:gd name="T32" fmla="*/ 117 w 132"/>
                <a:gd name="T33" fmla="*/ 48 h 106"/>
                <a:gd name="T34" fmla="*/ 128 w 132"/>
                <a:gd name="T35" fmla="*/ 36 h 106"/>
                <a:gd name="T36" fmla="*/ 122 w 132"/>
                <a:gd name="T37" fmla="*/ 6 h 106"/>
                <a:gd name="T38" fmla="*/ 108 w 132"/>
                <a:gd name="T39" fmla="*/ 10 h 106"/>
                <a:gd name="T40" fmla="*/ 106 w 132"/>
                <a:gd name="T41" fmla="*/ 25 h 106"/>
                <a:gd name="T42" fmla="*/ 100 w 132"/>
                <a:gd name="T43" fmla="*/ 40 h 106"/>
                <a:gd name="T44" fmla="*/ 93 w 132"/>
                <a:gd name="T45" fmla="*/ 51 h 106"/>
                <a:gd name="T46" fmla="*/ 83 w 132"/>
                <a:gd name="T47" fmla="*/ 59 h 106"/>
                <a:gd name="T48" fmla="*/ 76 w 132"/>
                <a:gd name="T49" fmla="*/ 55 h 106"/>
                <a:gd name="T50" fmla="*/ 67 w 132"/>
                <a:gd name="T51" fmla="*/ 64 h 106"/>
                <a:gd name="T52" fmla="*/ 60 w 132"/>
                <a:gd name="T53" fmla="*/ 76 h 106"/>
                <a:gd name="T54" fmla="*/ 53 w 132"/>
                <a:gd name="T55" fmla="*/ 78 h 1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2" h="105">
                  <a:moveTo>
                    <a:pt x="53" y="78"/>
                  </a:moveTo>
                  <a:cubicBezTo>
                    <a:pt x="54" y="75"/>
                    <a:pt x="47" y="77"/>
                    <a:pt x="40" y="80"/>
                  </a:cubicBezTo>
                  <a:cubicBezTo>
                    <a:pt x="32" y="83"/>
                    <a:pt x="27" y="76"/>
                    <a:pt x="23" y="81"/>
                  </a:cubicBezTo>
                  <a:cubicBezTo>
                    <a:pt x="19" y="85"/>
                    <a:pt x="11" y="93"/>
                    <a:pt x="6" y="94"/>
                  </a:cubicBezTo>
                  <a:cubicBezTo>
                    <a:pt x="0" y="95"/>
                    <a:pt x="3" y="101"/>
                    <a:pt x="6" y="100"/>
                  </a:cubicBezTo>
                  <a:cubicBezTo>
                    <a:pt x="10" y="98"/>
                    <a:pt x="16" y="100"/>
                    <a:pt x="18" y="97"/>
                  </a:cubicBezTo>
                  <a:cubicBezTo>
                    <a:pt x="20" y="94"/>
                    <a:pt x="36" y="91"/>
                    <a:pt x="46" y="90"/>
                  </a:cubicBezTo>
                  <a:cubicBezTo>
                    <a:pt x="56" y="90"/>
                    <a:pt x="50" y="95"/>
                    <a:pt x="51" y="100"/>
                  </a:cubicBezTo>
                  <a:cubicBezTo>
                    <a:pt x="52" y="106"/>
                    <a:pt x="60" y="105"/>
                    <a:pt x="64" y="100"/>
                  </a:cubicBezTo>
                  <a:cubicBezTo>
                    <a:pt x="69" y="95"/>
                    <a:pt x="72" y="95"/>
                    <a:pt x="68" y="92"/>
                  </a:cubicBezTo>
                  <a:cubicBezTo>
                    <a:pt x="65" y="89"/>
                    <a:pt x="69" y="86"/>
                    <a:pt x="72" y="90"/>
                  </a:cubicBezTo>
                  <a:cubicBezTo>
                    <a:pt x="74" y="94"/>
                    <a:pt x="83" y="95"/>
                    <a:pt x="86" y="89"/>
                  </a:cubicBezTo>
                  <a:cubicBezTo>
                    <a:pt x="89" y="84"/>
                    <a:pt x="90" y="90"/>
                    <a:pt x="94" y="90"/>
                  </a:cubicBezTo>
                  <a:cubicBezTo>
                    <a:pt x="98" y="90"/>
                    <a:pt x="101" y="80"/>
                    <a:pt x="101" y="83"/>
                  </a:cubicBezTo>
                  <a:cubicBezTo>
                    <a:pt x="101" y="87"/>
                    <a:pt x="108" y="86"/>
                    <a:pt x="112" y="82"/>
                  </a:cubicBezTo>
                  <a:cubicBezTo>
                    <a:pt x="116" y="77"/>
                    <a:pt x="112" y="70"/>
                    <a:pt x="115" y="66"/>
                  </a:cubicBezTo>
                  <a:cubicBezTo>
                    <a:pt x="117" y="62"/>
                    <a:pt x="120" y="53"/>
                    <a:pt x="117" y="48"/>
                  </a:cubicBezTo>
                  <a:cubicBezTo>
                    <a:pt x="115" y="43"/>
                    <a:pt x="123" y="40"/>
                    <a:pt x="128" y="36"/>
                  </a:cubicBezTo>
                  <a:cubicBezTo>
                    <a:pt x="132" y="32"/>
                    <a:pt x="123" y="12"/>
                    <a:pt x="122" y="6"/>
                  </a:cubicBezTo>
                  <a:cubicBezTo>
                    <a:pt x="122" y="0"/>
                    <a:pt x="111" y="8"/>
                    <a:pt x="108" y="10"/>
                  </a:cubicBezTo>
                  <a:cubicBezTo>
                    <a:pt x="105" y="12"/>
                    <a:pt x="102" y="22"/>
                    <a:pt x="106" y="25"/>
                  </a:cubicBezTo>
                  <a:cubicBezTo>
                    <a:pt x="110" y="28"/>
                    <a:pt x="100" y="34"/>
                    <a:pt x="100" y="40"/>
                  </a:cubicBezTo>
                  <a:cubicBezTo>
                    <a:pt x="101" y="46"/>
                    <a:pt x="94" y="46"/>
                    <a:pt x="93" y="51"/>
                  </a:cubicBezTo>
                  <a:cubicBezTo>
                    <a:pt x="92" y="56"/>
                    <a:pt x="89" y="55"/>
                    <a:pt x="83" y="59"/>
                  </a:cubicBezTo>
                  <a:cubicBezTo>
                    <a:pt x="77" y="63"/>
                    <a:pt x="74" y="58"/>
                    <a:pt x="76" y="55"/>
                  </a:cubicBezTo>
                  <a:cubicBezTo>
                    <a:pt x="77" y="52"/>
                    <a:pt x="67" y="57"/>
                    <a:pt x="67" y="64"/>
                  </a:cubicBezTo>
                  <a:cubicBezTo>
                    <a:pt x="68" y="72"/>
                    <a:pt x="58" y="72"/>
                    <a:pt x="60" y="76"/>
                  </a:cubicBezTo>
                  <a:cubicBezTo>
                    <a:pt x="63" y="79"/>
                    <a:pt x="53" y="81"/>
                    <a:pt x="53" y="78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4" name="Freeform 71">
              <a:extLst>
                <a:ext uri="{FF2B5EF4-FFF2-40B4-BE49-F238E27FC236}">
                  <a16:creationId xmlns:a16="http://schemas.microsoft.com/office/drawing/2014/main" id="{F4FC1A0E-9D78-44BC-A7F2-CAE9BBCB0127}"/>
                </a:ext>
              </a:extLst>
            </p:cNvPr>
            <p:cNvSpPr/>
            <p:nvPr/>
          </p:nvSpPr>
          <p:spPr bwMode="auto">
            <a:xfrm>
              <a:off x="5038544" y="3237635"/>
              <a:ext cx="61786" cy="68716"/>
            </a:xfrm>
            <a:custGeom>
              <a:gdLst>
                <a:gd name="T0" fmla="*/ 7 w 32"/>
                <a:gd name="T1" fmla="*/ 5 h 36"/>
                <a:gd name="T2" fmla="*/ 2 w 32"/>
                <a:gd name="T3" fmla="*/ 13 h 36"/>
                <a:gd name="T4" fmla="*/ 8 w 32"/>
                <a:gd name="T5" fmla="*/ 10 h 36"/>
                <a:gd name="T6" fmla="*/ 10 w 32"/>
                <a:gd name="T7" fmla="*/ 21 h 36"/>
                <a:gd name="T8" fmla="*/ 14 w 32"/>
                <a:gd name="T9" fmla="*/ 35 h 36"/>
                <a:gd name="T10" fmla="*/ 27 w 32"/>
                <a:gd name="T11" fmla="*/ 16 h 36"/>
                <a:gd name="T12" fmla="*/ 25 w 32"/>
                <a:gd name="T13" fmla="*/ 9 h 36"/>
                <a:gd name="T14" fmla="*/ 17 w 32"/>
                <a:gd name="T15" fmla="*/ 3 h 36"/>
                <a:gd name="T16" fmla="*/ 7 w 32"/>
                <a:gd name="T17" fmla="*/ 5 h 3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6">
                  <a:moveTo>
                    <a:pt x="7" y="5"/>
                  </a:moveTo>
                  <a:cubicBezTo>
                    <a:pt x="2" y="9"/>
                    <a:pt x="0" y="10"/>
                    <a:pt x="2" y="13"/>
                  </a:cubicBezTo>
                  <a:cubicBezTo>
                    <a:pt x="4" y="17"/>
                    <a:pt x="7" y="14"/>
                    <a:pt x="8" y="10"/>
                  </a:cubicBezTo>
                  <a:cubicBezTo>
                    <a:pt x="10" y="6"/>
                    <a:pt x="13" y="15"/>
                    <a:pt x="10" y="21"/>
                  </a:cubicBezTo>
                  <a:cubicBezTo>
                    <a:pt x="7" y="27"/>
                    <a:pt x="10" y="36"/>
                    <a:pt x="14" y="35"/>
                  </a:cubicBezTo>
                  <a:cubicBezTo>
                    <a:pt x="18" y="34"/>
                    <a:pt x="22" y="22"/>
                    <a:pt x="27" y="16"/>
                  </a:cubicBezTo>
                  <a:cubicBezTo>
                    <a:pt x="32" y="10"/>
                    <a:pt x="25" y="12"/>
                    <a:pt x="25" y="9"/>
                  </a:cubicBezTo>
                  <a:cubicBezTo>
                    <a:pt x="25" y="5"/>
                    <a:pt x="17" y="6"/>
                    <a:pt x="17" y="3"/>
                  </a:cubicBezTo>
                  <a:cubicBezTo>
                    <a:pt x="17" y="0"/>
                    <a:pt x="12" y="2"/>
                    <a:pt x="7" y="5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5" name="Freeform 72">
              <a:extLst>
                <a:ext uri="{FF2B5EF4-FFF2-40B4-BE49-F238E27FC236}">
                  <a16:creationId xmlns:a16="http://schemas.microsoft.com/office/drawing/2014/main" id="{D6A9A030-5AE2-43A4-95DC-EC405A8D3EC6}"/>
                </a:ext>
              </a:extLst>
            </p:cNvPr>
            <p:cNvSpPr/>
            <p:nvPr/>
          </p:nvSpPr>
          <p:spPr bwMode="auto">
            <a:xfrm>
              <a:off x="5264322" y="2936790"/>
              <a:ext cx="147247" cy="114333"/>
            </a:xfrm>
            <a:custGeom>
              <a:gdLst>
                <a:gd name="T0" fmla="*/ 9 w 76"/>
                <a:gd name="T1" fmla="*/ 35 h 60"/>
                <a:gd name="T2" fmla="*/ 4 w 76"/>
                <a:gd name="T3" fmla="*/ 42 h 60"/>
                <a:gd name="T4" fmla="*/ 2 w 76"/>
                <a:gd name="T5" fmla="*/ 48 h 60"/>
                <a:gd name="T6" fmla="*/ 2 w 76"/>
                <a:gd name="T7" fmla="*/ 57 h 60"/>
                <a:gd name="T8" fmla="*/ 8 w 76"/>
                <a:gd name="T9" fmla="*/ 55 h 60"/>
                <a:gd name="T10" fmla="*/ 14 w 76"/>
                <a:gd name="T11" fmla="*/ 53 h 60"/>
                <a:gd name="T12" fmla="*/ 7 w 76"/>
                <a:gd name="T13" fmla="*/ 45 h 60"/>
                <a:gd name="T14" fmla="*/ 17 w 76"/>
                <a:gd name="T15" fmla="*/ 44 h 60"/>
                <a:gd name="T16" fmla="*/ 34 w 76"/>
                <a:gd name="T17" fmla="*/ 48 h 60"/>
                <a:gd name="T18" fmla="*/ 41 w 76"/>
                <a:gd name="T19" fmla="*/ 45 h 60"/>
                <a:gd name="T20" fmla="*/ 57 w 76"/>
                <a:gd name="T21" fmla="*/ 38 h 60"/>
                <a:gd name="T22" fmla="*/ 63 w 76"/>
                <a:gd name="T23" fmla="*/ 32 h 60"/>
                <a:gd name="T24" fmla="*/ 76 w 76"/>
                <a:gd name="T25" fmla="*/ 18 h 60"/>
                <a:gd name="T26" fmla="*/ 65 w 76"/>
                <a:gd name="T27" fmla="*/ 21 h 60"/>
                <a:gd name="T28" fmla="*/ 54 w 76"/>
                <a:gd name="T29" fmla="*/ 24 h 60"/>
                <a:gd name="T30" fmla="*/ 29 w 76"/>
                <a:gd name="T31" fmla="*/ 6 h 60"/>
                <a:gd name="T32" fmla="*/ 22 w 76"/>
                <a:gd name="T33" fmla="*/ 9 h 60"/>
                <a:gd name="T34" fmla="*/ 21 w 76"/>
                <a:gd name="T35" fmla="*/ 21 h 60"/>
                <a:gd name="T36" fmla="*/ 18 w 76"/>
                <a:gd name="T37" fmla="*/ 31 h 60"/>
                <a:gd name="T38" fmla="*/ 9 w 76"/>
                <a:gd name="T39" fmla="*/ 35 h 6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60">
                  <a:moveTo>
                    <a:pt x="9" y="35"/>
                  </a:moveTo>
                  <a:cubicBezTo>
                    <a:pt x="5" y="36"/>
                    <a:pt x="9" y="40"/>
                    <a:pt x="4" y="42"/>
                  </a:cubicBezTo>
                  <a:cubicBezTo>
                    <a:pt x="0" y="44"/>
                    <a:pt x="0" y="47"/>
                    <a:pt x="2" y="48"/>
                  </a:cubicBezTo>
                  <a:cubicBezTo>
                    <a:pt x="5" y="50"/>
                    <a:pt x="3" y="54"/>
                    <a:pt x="2" y="57"/>
                  </a:cubicBezTo>
                  <a:cubicBezTo>
                    <a:pt x="2" y="60"/>
                    <a:pt x="5" y="58"/>
                    <a:pt x="8" y="55"/>
                  </a:cubicBezTo>
                  <a:cubicBezTo>
                    <a:pt x="11" y="52"/>
                    <a:pt x="13" y="56"/>
                    <a:pt x="14" y="53"/>
                  </a:cubicBezTo>
                  <a:cubicBezTo>
                    <a:pt x="15" y="50"/>
                    <a:pt x="7" y="48"/>
                    <a:pt x="7" y="45"/>
                  </a:cubicBezTo>
                  <a:cubicBezTo>
                    <a:pt x="8" y="42"/>
                    <a:pt x="13" y="46"/>
                    <a:pt x="17" y="44"/>
                  </a:cubicBezTo>
                  <a:cubicBezTo>
                    <a:pt x="21" y="42"/>
                    <a:pt x="29" y="44"/>
                    <a:pt x="34" y="48"/>
                  </a:cubicBezTo>
                  <a:cubicBezTo>
                    <a:pt x="39" y="52"/>
                    <a:pt x="40" y="51"/>
                    <a:pt x="41" y="45"/>
                  </a:cubicBezTo>
                  <a:cubicBezTo>
                    <a:pt x="42" y="40"/>
                    <a:pt x="50" y="38"/>
                    <a:pt x="57" y="38"/>
                  </a:cubicBezTo>
                  <a:cubicBezTo>
                    <a:pt x="65" y="38"/>
                    <a:pt x="66" y="34"/>
                    <a:pt x="63" y="32"/>
                  </a:cubicBezTo>
                  <a:cubicBezTo>
                    <a:pt x="61" y="31"/>
                    <a:pt x="76" y="21"/>
                    <a:pt x="76" y="18"/>
                  </a:cubicBezTo>
                  <a:cubicBezTo>
                    <a:pt x="75" y="16"/>
                    <a:pt x="68" y="24"/>
                    <a:pt x="65" y="21"/>
                  </a:cubicBezTo>
                  <a:cubicBezTo>
                    <a:pt x="63" y="18"/>
                    <a:pt x="59" y="23"/>
                    <a:pt x="54" y="24"/>
                  </a:cubicBezTo>
                  <a:cubicBezTo>
                    <a:pt x="49" y="25"/>
                    <a:pt x="33" y="12"/>
                    <a:pt x="29" y="6"/>
                  </a:cubicBezTo>
                  <a:cubicBezTo>
                    <a:pt x="25" y="0"/>
                    <a:pt x="19" y="5"/>
                    <a:pt x="22" y="9"/>
                  </a:cubicBezTo>
                  <a:cubicBezTo>
                    <a:pt x="25" y="14"/>
                    <a:pt x="21" y="15"/>
                    <a:pt x="21" y="21"/>
                  </a:cubicBezTo>
                  <a:cubicBezTo>
                    <a:pt x="21" y="27"/>
                    <a:pt x="17" y="27"/>
                    <a:pt x="18" y="31"/>
                  </a:cubicBezTo>
                  <a:cubicBezTo>
                    <a:pt x="19" y="35"/>
                    <a:pt x="13" y="34"/>
                    <a:pt x="9" y="35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6" name="Freeform 73">
              <a:extLst>
                <a:ext uri="{FF2B5EF4-FFF2-40B4-BE49-F238E27FC236}">
                  <a16:creationId xmlns:a16="http://schemas.microsoft.com/office/drawing/2014/main" id="{027A054A-464A-44C0-8B0D-411F6E12121A}"/>
                </a:ext>
              </a:extLst>
            </p:cNvPr>
            <p:cNvSpPr/>
            <p:nvPr/>
          </p:nvSpPr>
          <p:spPr bwMode="auto">
            <a:xfrm>
              <a:off x="5098597" y="3222622"/>
              <a:ext cx="53701" cy="43885"/>
            </a:xfrm>
            <a:custGeom>
              <a:gdLst>
                <a:gd name="T0" fmla="*/ 11 w 28"/>
                <a:gd name="T1" fmla="*/ 19 h 23"/>
                <a:gd name="T2" fmla="*/ 20 w 28"/>
                <a:gd name="T3" fmla="*/ 15 h 23"/>
                <a:gd name="T4" fmla="*/ 28 w 28"/>
                <a:gd name="T5" fmla="*/ 5 h 23"/>
                <a:gd name="T6" fmla="*/ 17 w 28"/>
                <a:gd name="T7" fmla="*/ 4 h 23"/>
                <a:gd name="T8" fmla="*/ 6 w 28"/>
                <a:gd name="T9" fmla="*/ 7 h 23"/>
                <a:gd name="T10" fmla="*/ 4 w 28"/>
                <a:gd name="T11" fmla="*/ 22 h 23"/>
                <a:gd name="T12" fmla="*/ 11 w 28"/>
                <a:gd name="T13" fmla="*/ 19 h 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11" y="19"/>
                  </a:moveTo>
                  <a:cubicBezTo>
                    <a:pt x="12" y="15"/>
                    <a:pt x="17" y="13"/>
                    <a:pt x="20" y="15"/>
                  </a:cubicBezTo>
                  <a:cubicBezTo>
                    <a:pt x="24" y="17"/>
                    <a:pt x="28" y="10"/>
                    <a:pt x="28" y="5"/>
                  </a:cubicBezTo>
                  <a:cubicBezTo>
                    <a:pt x="28" y="0"/>
                    <a:pt x="18" y="0"/>
                    <a:pt x="17" y="4"/>
                  </a:cubicBezTo>
                  <a:cubicBezTo>
                    <a:pt x="15" y="7"/>
                    <a:pt x="11" y="6"/>
                    <a:pt x="6" y="7"/>
                  </a:cubicBezTo>
                  <a:cubicBezTo>
                    <a:pt x="1" y="8"/>
                    <a:pt x="0" y="20"/>
                    <a:pt x="4" y="22"/>
                  </a:cubicBezTo>
                  <a:cubicBezTo>
                    <a:pt x="7" y="23"/>
                    <a:pt x="10" y="23"/>
                    <a:pt x="11" y="19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7" name="Freeform 74">
              <a:extLst>
                <a:ext uri="{FF2B5EF4-FFF2-40B4-BE49-F238E27FC236}">
                  <a16:creationId xmlns:a16="http://schemas.microsoft.com/office/drawing/2014/main" id="{CB14B0E4-C705-46F6-B7CC-39ECAE793848}"/>
                </a:ext>
              </a:extLst>
            </p:cNvPr>
            <p:cNvSpPr/>
            <p:nvPr/>
          </p:nvSpPr>
          <p:spPr bwMode="auto">
            <a:xfrm>
              <a:off x="4572552" y="3557535"/>
              <a:ext cx="57744" cy="49659"/>
            </a:xfrm>
            <a:custGeom>
              <a:gdLst>
                <a:gd name="T0" fmla="*/ 24 w 30"/>
                <a:gd name="T1" fmla="*/ 16 h 26"/>
                <a:gd name="T2" fmla="*/ 30 w 30"/>
                <a:gd name="T3" fmla="*/ 3 h 26"/>
                <a:gd name="T4" fmla="*/ 16 w 30"/>
                <a:gd name="T5" fmla="*/ 2 h 26"/>
                <a:gd name="T6" fmla="*/ 5 w 30"/>
                <a:gd name="T7" fmla="*/ 17 h 26"/>
                <a:gd name="T8" fmla="*/ 24 w 30"/>
                <a:gd name="T9" fmla="*/ 16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6">
                  <a:moveTo>
                    <a:pt x="24" y="16"/>
                  </a:moveTo>
                  <a:cubicBezTo>
                    <a:pt x="24" y="12"/>
                    <a:pt x="30" y="6"/>
                    <a:pt x="30" y="3"/>
                  </a:cubicBezTo>
                  <a:cubicBezTo>
                    <a:pt x="29" y="0"/>
                    <a:pt x="20" y="2"/>
                    <a:pt x="16" y="2"/>
                  </a:cubicBezTo>
                  <a:cubicBezTo>
                    <a:pt x="11" y="2"/>
                    <a:pt x="0" y="8"/>
                    <a:pt x="5" y="17"/>
                  </a:cubicBezTo>
                  <a:cubicBezTo>
                    <a:pt x="9" y="26"/>
                    <a:pt x="23" y="20"/>
                    <a:pt x="24" y="16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8" name="Freeform 75">
              <a:extLst>
                <a:ext uri="{FF2B5EF4-FFF2-40B4-BE49-F238E27FC236}">
                  <a16:creationId xmlns:a16="http://schemas.microsoft.com/office/drawing/2014/main" id="{DBA1B2C7-F92B-4BC7-9C43-73EB35B9B67F}"/>
                </a:ext>
              </a:extLst>
            </p:cNvPr>
            <p:cNvSpPr/>
            <p:nvPr/>
          </p:nvSpPr>
          <p:spPr bwMode="auto">
            <a:xfrm>
              <a:off x="4825470" y="3438006"/>
              <a:ext cx="52547" cy="73912"/>
            </a:xfrm>
            <a:custGeom>
              <a:gdLst>
                <a:gd name="T0" fmla="*/ 10 w 27"/>
                <a:gd name="T1" fmla="*/ 39 h 39"/>
                <a:gd name="T2" fmla="*/ 24 w 27"/>
                <a:gd name="T3" fmla="*/ 4 h 39"/>
                <a:gd name="T4" fmla="*/ 4 w 27"/>
                <a:gd name="T5" fmla="*/ 19 h 39"/>
                <a:gd name="T6" fmla="*/ 10 w 27"/>
                <a:gd name="T7" fmla="*/ 39 h 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39">
                  <a:moveTo>
                    <a:pt x="10" y="39"/>
                  </a:moveTo>
                  <a:cubicBezTo>
                    <a:pt x="13" y="36"/>
                    <a:pt x="27" y="8"/>
                    <a:pt x="24" y="4"/>
                  </a:cubicBezTo>
                  <a:cubicBezTo>
                    <a:pt x="21" y="0"/>
                    <a:pt x="7" y="6"/>
                    <a:pt x="4" y="19"/>
                  </a:cubicBezTo>
                  <a:cubicBezTo>
                    <a:pt x="0" y="33"/>
                    <a:pt x="8" y="39"/>
                    <a:pt x="10" y="39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9" name="Freeform 76">
              <a:extLst>
                <a:ext uri="{FF2B5EF4-FFF2-40B4-BE49-F238E27FC236}">
                  <a16:creationId xmlns:a16="http://schemas.microsoft.com/office/drawing/2014/main" id="{16FF001E-925A-4BC6-9553-64ACE0DB5256}"/>
                </a:ext>
              </a:extLst>
            </p:cNvPr>
            <p:cNvSpPr/>
            <p:nvPr/>
          </p:nvSpPr>
          <p:spPr bwMode="auto">
            <a:xfrm>
              <a:off x="4908620" y="3778694"/>
              <a:ext cx="23675" cy="23098"/>
            </a:xfrm>
            <a:custGeom>
              <a:gdLst>
                <a:gd name="T0" fmla="*/ 10 w 12"/>
                <a:gd name="T1" fmla="*/ 3 h 12"/>
                <a:gd name="T2" fmla="*/ 1 w 12"/>
                <a:gd name="T3" fmla="*/ 9 h 12"/>
                <a:gd name="T4" fmla="*/ 10 w 12"/>
                <a:gd name="T5" fmla="*/ 3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10" y="3"/>
                  </a:moveTo>
                  <a:cubicBezTo>
                    <a:pt x="7" y="0"/>
                    <a:pt x="0" y="6"/>
                    <a:pt x="1" y="9"/>
                  </a:cubicBezTo>
                  <a:cubicBezTo>
                    <a:pt x="3" y="12"/>
                    <a:pt x="12" y="7"/>
                    <a:pt x="10" y="3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30" name="Freeform 77">
              <a:extLst>
                <a:ext uri="{FF2B5EF4-FFF2-40B4-BE49-F238E27FC236}">
                  <a16:creationId xmlns:a16="http://schemas.microsoft.com/office/drawing/2014/main" id="{C4CE8452-DDF2-4542-A399-1ABE9936C117}"/>
                </a:ext>
              </a:extLst>
            </p:cNvPr>
            <p:cNvSpPr/>
            <p:nvPr/>
          </p:nvSpPr>
          <p:spPr bwMode="auto">
            <a:xfrm>
              <a:off x="4835286" y="3702473"/>
              <a:ext cx="36956" cy="34069"/>
            </a:xfrm>
            <a:custGeom>
              <a:gdLst>
                <a:gd name="T0" fmla="*/ 1 w 19"/>
                <a:gd name="T1" fmla="*/ 3 h 18"/>
                <a:gd name="T2" fmla="*/ 11 w 19"/>
                <a:gd name="T3" fmla="*/ 15 h 18"/>
                <a:gd name="T4" fmla="*/ 1 w 19"/>
                <a:gd name="T5" fmla="*/ 3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8">
                  <a:moveTo>
                    <a:pt x="1" y="3"/>
                  </a:moveTo>
                  <a:cubicBezTo>
                    <a:pt x="2" y="8"/>
                    <a:pt x="4" y="18"/>
                    <a:pt x="11" y="15"/>
                  </a:cubicBezTo>
                  <a:cubicBezTo>
                    <a:pt x="19" y="13"/>
                    <a:pt x="0" y="0"/>
                    <a:pt x="1" y="3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31" name="Freeform 78">
              <a:extLst>
                <a:ext uri="{FF2B5EF4-FFF2-40B4-BE49-F238E27FC236}">
                  <a16:creationId xmlns:a16="http://schemas.microsoft.com/office/drawing/2014/main" id="{75FA31F8-7E0C-49CB-A326-6A84EADE09B7}"/>
                </a:ext>
              </a:extLst>
            </p:cNvPr>
            <p:cNvSpPr/>
            <p:nvPr/>
          </p:nvSpPr>
          <p:spPr bwMode="auto">
            <a:xfrm>
              <a:off x="4765993" y="3752132"/>
              <a:ext cx="53701" cy="72180"/>
            </a:xfrm>
            <a:custGeom>
              <a:gdLst>
                <a:gd name="T0" fmla="*/ 16 w 28"/>
                <a:gd name="T1" fmla="*/ 16 h 38"/>
                <a:gd name="T2" fmla="*/ 2 w 28"/>
                <a:gd name="T3" fmla="*/ 35 h 38"/>
                <a:gd name="T4" fmla="*/ 22 w 28"/>
                <a:gd name="T5" fmla="*/ 16 h 38"/>
                <a:gd name="T6" fmla="*/ 25 w 28"/>
                <a:gd name="T7" fmla="*/ 4 h 38"/>
                <a:gd name="T8" fmla="*/ 16 w 28"/>
                <a:gd name="T9" fmla="*/ 16 h 3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8">
                  <a:moveTo>
                    <a:pt x="16" y="16"/>
                  </a:moveTo>
                  <a:cubicBezTo>
                    <a:pt x="11" y="22"/>
                    <a:pt x="0" y="32"/>
                    <a:pt x="2" y="35"/>
                  </a:cubicBezTo>
                  <a:cubicBezTo>
                    <a:pt x="4" y="38"/>
                    <a:pt x="16" y="20"/>
                    <a:pt x="22" y="16"/>
                  </a:cubicBezTo>
                  <a:cubicBezTo>
                    <a:pt x="28" y="11"/>
                    <a:pt x="27" y="8"/>
                    <a:pt x="25" y="4"/>
                  </a:cubicBezTo>
                  <a:cubicBezTo>
                    <a:pt x="23" y="0"/>
                    <a:pt x="21" y="10"/>
                    <a:pt x="16" y="16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32" name="Freeform 79">
              <a:extLst>
                <a:ext uri="{FF2B5EF4-FFF2-40B4-BE49-F238E27FC236}">
                  <a16:creationId xmlns:a16="http://schemas.microsoft.com/office/drawing/2014/main" id="{740090A7-DF69-4453-81FB-F71D5FC4E5B8}"/>
                </a:ext>
              </a:extLst>
            </p:cNvPr>
            <p:cNvSpPr/>
            <p:nvPr/>
          </p:nvSpPr>
          <p:spPr bwMode="auto">
            <a:xfrm>
              <a:off x="4862426" y="3738851"/>
              <a:ext cx="51969" cy="68716"/>
            </a:xfrm>
            <a:custGeom>
              <a:gdLst>
                <a:gd name="T0" fmla="*/ 5 w 27"/>
                <a:gd name="T1" fmla="*/ 1 h 36"/>
                <a:gd name="T2" fmla="*/ 5 w 27"/>
                <a:gd name="T3" fmla="*/ 17 h 36"/>
                <a:gd name="T4" fmla="*/ 11 w 27"/>
                <a:gd name="T5" fmla="*/ 13 h 36"/>
                <a:gd name="T6" fmla="*/ 12 w 27"/>
                <a:gd name="T7" fmla="*/ 22 h 36"/>
                <a:gd name="T8" fmla="*/ 14 w 27"/>
                <a:gd name="T9" fmla="*/ 35 h 36"/>
                <a:gd name="T10" fmla="*/ 26 w 27"/>
                <a:gd name="T11" fmla="*/ 17 h 36"/>
                <a:gd name="T12" fmla="*/ 22 w 27"/>
                <a:gd name="T13" fmla="*/ 15 h 36"/>
                <a:gd name="T14" fmla="*/ 5 w 27"/>
                <a:gd name="T15" fmla="*/ 1 h 3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36">
                  <a:moveTo>
                    <a:pt x="5" y="1"/>
                  </a:moveTo>
                  <a:cubicBezTo>
                    <a:pt x="0" y="2"/>
                    <a:pt x="1" y="17"/>
                    <a:pt x="5" y="17"/>
                  </a:cubicBezTo>
                  <a:cubicBezTo>
                    <a:pt x="7" y="16"/>
                    <a:pt x="11" y="17"/>
                    <a:pt x="11" y="13"/>
                  </a:cubicBezTo>
                  <a:cubicBezTo>
                    <a:pt x="12" y="10"/>
                    <a:pt x="15" y="19"/>
                    <a:pt x="12" y="22"/>
                  </a:cubicBezTo>
                  <a:cubicBezTo>
                    <a:pt x="9" y="25"/>
                    <a:pt x="9" y="34"/>
                    <a:pt x="14" y="35"/>
                  </a:cubicBezTo>
                  <a:cubicBezTo>
                    <a:pt x="19" y="36"/>
                    <a:pt x="27" y="20"/>
                    <a:pt x="26" y="17"/>
                  </a:cubicBezTo>
                  <a:cubicBezTo>
                    <a:pt x="25" y="14"/>
                    <a:pt x="21" y="19"/>
                    <a:pt x="22" y="15"/>
                  </a:cubicBezTo>
                  <a:cubicBezTo>
                    <a:pt x="23" y="11"/>
                    <a:pt x="10" y="0"/>
                    <a:pt x="5" y="1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33" name="Freeform 80">
              <a:extLst>
                <a:ext uri="{FF2B5EF4-FFF2-40B4-BE49-F238E27FC236}">
                  <a16:creationId xmlns:a16="http://schemas.microsoft.com/office/drawing/2014/main" id="{925904CF-4DDF-43F6-A788-F88ECCC3FC2D}"/>
                </a:ext>
              </a:extLst>
            </p:cNvPr>
            <p:cNvSpPr/>
            <p:nvPr/>
          </p:nvSpPr>
          <p:spPr bwMode="auto">
            <a:xfrm>
              <a:off x="4864158" y="3782736"/>
              <a:ext cx="112601" cy="98742"/>
            </a:xfrm>
            <a:custGeom>
              <a:gdLst>
                <a:gd name="T0" fmla="*/ 44 w 58"/>
                <a:gd name="T1" fmla="*/ 7 h 52"/>
                <a:gd name="T2" fmla="*/ 37 w 58"/>
                <a:gd name="T3" fmla="*/ 13 h 52"/>
                <a:gd name="T4" fmla="*/ 31 w 58"/>
                <a:gd name="T5" fmla="*/ 18 h 52"/>
                <a:gd name="T6" fmla="*/ 21 w 58"/>
                <a:gd name="T7" fmla="*/ 16 h 52"/>
                <a:gd name="T8" fmla="*/ 8 w 58"/>
                <a:gd name="T9" fmla="*/ 23 h 52"/>
                <a:gd name="T10" fmla="*/ 3 w 58"/>
                <a:gd name="T11" fmla="*/ 35 h 52"/>
                <a:gd name="T12" fmla="*/ 13 w 58"/>
                <a:gd name="T13" fmla="*/ 30 h 52"/>
                <a:gd name="T14" fmla="*/ 22 w 58"/>
                <a:gd name="T15" fmla="*/ 27 h 52"/>
                <a:gd name="T16" fmla="*/ 31 w 58"/>
                <a:gd name="T17" fmla="*/ 46 h 52"/>
                <a:gd name="T18" fmla="*/ 43 w 58"/>
                <a:gd name="T19" fmla="*/ 52 h 52"/>
                <a:gd name="T20" fmla="*/ 42 w 58"/>
                <a:gd name="T21" fmla="*/ 38 h 52"/>
                <a:gd name="T22" fmla="*/ 54 w 58"/>
                <a:gd name="T23" fmla="*/ 33 h 52"/>
                <a:gd name="T24" fmla="*/ 52 w 58"/>
                <a:gd name="T25" fmla="*/ 8 h 52"/>
                <a:gd name="T26" fmla="*/ 44 w 58"/>
                <a:gd name="T27" fmla="*/ 7 h 5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52">
                  <a:moveTo>
                    <a:pt x="44" y="7"/>
                  </a:moveTo>
                  <a:cubicBezTo>
                    <a:pt x="47" y="12"/>
                    <a:pt x="38" y="8"/>
                    <a:pt x="37" y="13"/>
                  </a:cubicBezTo>
                  <a:cubicBezTo>
                    <a:pt x="37" y="18"/>
                    <a:pt x="30" y="14"/>
                    <a:pt x="31" y="18"/>
                  </a:cubicBezTo>
                  <a:cubicBezTo>
                    <a:pt x="31" y="22"/>
                    <a:pt x="24" y="18"/>
                    <a:pt x="21" y="16"/>
                  </a:cubicBezTo>
                  <a:cubicBezTo>
                    <a:pt x="17" y="13"/>
                    <a:pt x="13" y="22"/>
                    <a:pt x="8" y="23"/>
                  </a:cubicBezTo>
                  <a:cubicBezTo>
                    <a:pt x="3" y="25"/>
                    <a:pt x="0" y="35"/>
                    <a:pt x="3" y="35"/>
                  </a:cubicBezTo>
                  <a:cubicBezTo>
                    <a:pt x="7" y="35"/>
                    <a:pt x="9" y="29"/>
                    <a:pt x="13" y="30"/>
                  </a:cubicBezTo>
                  <a:cubicBezTo>
                    <a:pt x="17" y="30"/>
                    <a:pt x="16" y="26"/>
                    <a:pt x="22" y="27"/>
                  </a:cubicBezTo>
                  <a:cubicBezTo>
                    <a:pt x="27" y="28"/>
                    <a:pt x="23" y="45"/>
                    <a:pt x="31" y="46"/>
                  </a:cubicBezTo>
                  <a:cubicBezTo>
                    <a:pt x="39" y="47"/>
                    <a:pt x="39" y="52"/>
                    <a:pt x="43" y="52"/>
                  </a:cubicBezTo>
                  <a:cubicBezTo>
                    <a:pt x="46" y="52"/>
                    <a:pt x="42" y="41"/>
                    <a:pt x="42" y="38"/>
                  </a:cubicBezTo>
                  <a:cubicBezTo>
                    <a:pt x="43" y="34"/>
                    <a:pt x="50" y="37"/>
                    <a:pt x="54" y="33"/>
                  </a:cubicBezTo>
                  <a:cubicBezTo>
                    <a:pt x="58" y="28"/>
                    <a:pt x="52" y="16"/>
                    <a:pt x="52" y="8"/>
                  </a:cubicBezTo>
                  <a:cubicBezTo>
                    <a:pt x="52" y="0"/>
                    <a:pt x="41" y="2"/>
                    <a:pt x="44" y="7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34" name="Freeform 81">
              <a:extLst>
                <a:ext uri="{FF2B5EF4-FFF2-40B4-BE49-F238E27FC236}">
                  <a16:creationId xmlns:a16="http://schemas.microsoft.com/office/drawing/2014/main" id="{DE00E4D0-4D38-4A22-A5EF-DF0EDF83BB9A}"/>
                </a:ext>
              </a:extLst>
            </p:cNvPr>
            <p:cNvSpPr/>
            <p:nvPr/>
          </p:nvSpPr>
          <p:spPr bwMode="auto">
            <a:xfrm>
              <a:off x="4822005" y="3592181"/>
              <a:ext cx="133388" cy="196329"/>
            </a:xfrm>
            <a:custGeom>
              <a:gdLst>
                <a:gd name="T0" fmla="*/ 1 w 69"/>
                <a:gd name="T1" fmla="*/ 27 h 103"/>
                <a:gd name="T2" fmla="*/ 4 w 69"/>
                <a:gd name="T3" fmla="*/ 43 h 103"/>
                <a:gd name="T4" fmla="*/ 7 w 69"/>
                <a:gd name="T5" fmla="*/ 51 h 103"/>
                <a:gd name="T6" fmla="*/ 19 w 69"/>
                <a:gd name="T7" fmla="*/ 55 h 103"/>
                <a:gd name="T8" fmla="*/ 29 w 69"/>
                <a:gd name="T9" fmla="*/ 58 h 103"/>
                <a:gd name="T10" fmla="*/ 43 w 69"/>
                <a:gd name="T11" fmla="*/ 68 h 103"/>
                <a:gd name="T12" fmla="*/ 46 w 69"/>
                <a:gd name="T13" fmla="*/ 78 h 103"/>
                <a:gd name="T14" fmla="*/ 51 w 69"/>
                <a:gd name="T15" fmla="*/ 83 h 103"/>
                <a:gd name="T16" fmla="*/ 56 w 69"/>
                <a:gd name="T17" fmla="*/ 97 h 103"/>
                <a:gd name="T18" fmla="*/ 60 w 69"/>
                <a:gd name="T19" fmla="*/ 94 h 103"/>
                <a:gd name="T20" fmla="*/ 65 w 69"/>
                <a:gd name="T21" fmla="*/ 88 h 103"/>
                <a:gd name="T22" fmla="*/ 62 w 69"/>
                <a:gd name="T23" fmla="*/ 74 h 103"/>
                <a:gd name="T24" fmla="*/ 49 w 69"/>
                <a:gd name="T25" fmla="*/ 65 h 103"/>
                <a:gd name="T26" fmla="*/ 42 w 69"/>
                <a:gd name="T27" fmla="*/ 55 h 103"/>
                <a:gd name="T28" fmla="*/ 26 w 69"/>
                <a:gd name="T29" fmla="*/ 52 h 103"/>
                <a:gd name="T30" fmla="*/ 20 w 69"/>
                <a:gd name="T31" fmla="*/ 42 h 103"/>
                <a:gd name="T32" fmla="*/ 28 w 69"/>
                <a:gd name="T33" fmla="*/ 26 h 103"/>
                <a:gd name="T34" fmla="*/ 27 w 69"/>
                <a:gd name="T35" fmla="*/ 8 h 103"/>
                <a:gd name="T36" fmla="*/ 25 w 69"/>
                <a:gd name="T37" fmla="*/ 4 h 103"/>
                <a:gd name="T38" fmla="*/ 9 w 69"/>
                <a:gd name="T39" fmla="*/ 2 h 103"/>
                <a:gd name="T40" fmla="*/ 7 w 69"/>
                <a:gd name="T41" fmla="*/ 29 h 103"/>
                <a:gd name="T42" fmla="*/ 1 w 69"/>
                <a:gd name="T43" fmla="*/ 27 h 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9" h="103">
                  <a:moveTo>
                    <a:pt x="1" y="27"/>
                  </a:moveTo>
                  <a:cubicBezTo>
                    <a:pt x="0" y="30"/>
                    <a:pt x="2" y="43"/>
                    <a:pt x="4" y="43"/>
                  </a:cubicBezTo>
                  <a:cubicBezTo>
                    <a:pt x="7" y="43"/>
                    <a:pt x="9" y="46"/>
                    <a:pt x="7" y="51"/>
                  </a:cubicBezTo>
                  <a:cubicBezTo>
                    <a:pt x="6" y="57"/>
                    <a:pt x="12" y="57"/>
                    <a:pt x="19" y="55"/>
                  </a:cubicBezTo>
                  <a:cubicBezTo>
                    <a:pt x="25" y="53"/>
                    <a:pt x="23" y="59"/>
                    <a:pt x="29" y="58"/>
                  </a:cubicBezTo>
                  <a:cubicBezTo>
                    <a:pt x="35" y="57"/>
                    <a:pt x="44" y="65"/>
                    <a:pt x="43" y="68"/>
                  </a:cubicBezTo>
                  <a:cubicBezTo>
                    <a:pt x="41" y="71"/>
                    <a:pt x="43" y="81"/>
                    <a:pt x="46" y="78"/>
                  </a:cubicBezTo>
                  <a:cubicBezTo>
                    <a:pt x="49" y="76"/>
                    <a:pt x="54" y="79"/>
                    <a:pt x="51" y="83"/>
                  </a:cubicBezTo>
                  <a:cubicBezTo>
                    <a:pt x="48" y="88"/>
                    <a:pt x="55" y="92"/>
                    <a:pt x="56" y="97"/>
                  </a:cubicBezTo>
                  <a:cubicBezTo>
                    <a:pt x="57" y="103"/>
                    <a:pt x="61" y="98"/>
                    <a:pt x="60" y="94"/>
                  </a:cubicBezTo>
                  <a:cubicBezTo>
                    <a:pt x="59" y="90"/>
                    <a:pt x="61" y="91"/>
                    <a:pt x="65" y="88"/>
                  </a:cubicBezTo>
                  <a:cubicBezTo>
                    <a:pt x="69" y="85"/>
                    <a:pt x="65" y="80"/>
                    <a:pt x="62" y="74"/>
                  </a:cubicBezTo>
                  <a:cubicBezTo>
                    <a:pt x="59" y="68"/>
                    <a:pt x="49" y="70"/>
                    <a:pt x="49" y="65"/>
                  </a:cubicBezTo>
                  <a:cubicBezTo>
                    <a:pt x="49" y="60"/>
                    <a:pt x="42" y="58"/>
                    <a:pt x="42" y="55"/>
                  </a:cubicBezTo>
                  <a:cubicBezTo>
                    <a:pt x="41" y="52"/>
                    <a:pt x="32" y="49"/>
                    <a:pt x="26" y="52"/>
                  </a:cubicBezTo>
                  <a:cubicBezTo>
                    <a:pt x="20" y="56"/>
                    <a:pt x="24" y="46"/>
                    <a:pt x="20" y="42"/>
                  </a:cubicBezTo>
                  <a:cubicBezTo>
                    <a:pt x="16" y="38"/>
                    <a:pt x="23" y="31"/>
                    <a:pt x="28" y="26"/>
                  </a:cubicBezTo>
                  <a:cubicBezTo>
                    <a:pt x="33" y="21"/>
                    <a:pt x="27" y="12"/>
                    <a:pt x="27" y="8"/>
                  </a:cubicBezTo>
                  <a:cubicBezTo>
                    <a:pt x="28" y="4"/>
                    <a:pt x="28" y="2"/>
                    <a:pt x="25" y="4"/>
                  </a:cubicBezTo>
                  <a:cubicBezTo>
                    <a:pt x="23" y="5"/>
                    <a:pt x="13" y="0"/>
                    <a:pt x="9" y="2"/>
                  </a:cubicBezTo>
                  <a:cubicBezTo>
                    <a:pt x="5" y="5"/>
                    <a:pt x="9" y="27"/>
                    <a:pt x="7" y="29"/>
                  </a:cubicBezTo>
                  <a:cubicBezTo>
                    <a:pt x="5" y="30"/>
                    <a:pt x="2" y="25"/>
                    <a:pt x="1" y="27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35" name="Freeform 82">
              <a:extLst>
                <a:ext uri="{FF2B5EF4-FFF2-40B4-BE49-F238E27FC236}">
                  <a16:creationId xmlns:a16="http://schemas.microsoft.com/office/drawing/2014/main" id="{243A5EE2-21AC-49F7-9D37-2C1219761B08}"/>
                </a:ext>
              </a:extLst>
            </p:cNvPr>
            <p:cNvSpPr/>
            <p:nvPr/>
          </p:nvSpPr>
          <p:spPr bwMode="auto">
            <a:xfrm>
              <a:off x="5448525" y="4092820"/>
              <a:ext cx="92390" cy="46195"/>
            </a:xfrm>
            <a:custGeom>
              <a:gdLst>
                <a:gd name="T0" fmla="*/ 38 w 48"/>
                <a:gd name="T1" fmla="*/ 7 h 24"/>
                <a:gd name="T2" fmla="*/ 25 w 48"/>
                <a:gd name="T3" fmla="*/ 15 h 24"/>
                <a:gd name="T4" fmla="*/ 1 w 48"/>
                <a:gd name="T5" fmla="*/ 16 h 24"/>
                <a:gd name="T6" fmla="*/ 19 w 48"/>
                <a:gd name="T7" fmla="*/ 24 h 24"/>
                <a:gd name="T8" fmla="*/ 42 w 48"/>
                <a:gd name="T9" fmla="*/ 13 h 24"/>
                <a:gd name="T10" fmla="*/ 46 w 48"/>
                <a:gd name="T11" fmla="*/ 3 h 24"/>
                <a:gd name="T12" fmla="*/ 38 w 48"/>
                <a:gd name="T13" fmla="*/ 7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24">
                  <a:moveTo>
                    <a:pt x="38" y="7"/>
                  </a:moveTo>
                  <a:cubicBezTo>
                    <a:pt x="38" y="10"/>
                    <a:pt x="33" y="12"/>
                    <a:pt x="25" y="15"/>
                  </a:cubicBezTo>
                  <a:cubicBezTo>
                    <a:pt x="16" y="18"/>
                    <a:pt x="1" y="11"/>
                    <a:pt x="1" y="16"/>
                  </a:cubicBezTo>
                  <a:cubicBezTo>
                    <a:pt x="0" y="19"/>
                    <a:pt x="10" y="24"/>
                    <a:pt x="19" y="24"/>
                  </a:cubicBezTo>
                  <a:cubicBezTo>
                    <a:pt x="28" y="24"/>
                    <a:pt x="42" y="15"/>
                    <a:pt x="42" y="13"/>
                  </a:cubicBezTo>
                  <a:cubicBezTo>
                    <a:pt x="42" y="10"/>
                    <a:pt x="48" y="5"/>
                    <a:pt x="46" y="3"/>
                  </a:cubicBezTo>
                  <a:cubicBezTo>
                    <a:pt x="43" y="0"/>
                    <a:pt x="38" y="4"/>
                    <a:pt x="38" y="7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36" name="Freeform 83">
              <a:extLst>
                <a:ext uri="{FF2B5EF4-FFF2-40B4-BE49-F238E27FC236}">
                  <a16:creationId xmlns:a16="http://schemas.microsoft.com/office/drawing/2014/main" id="{700C5F77-0C70-411B-BF51-AEABD246AD91}"/>
                </a:ext>
              </a:extLst>
            </p:cNvPr>
            <p:cNvSpPr/>
            <p:nvPr/>
          </p:nvSpPr>
          <p:spPr bwMode="auto">
            <a:xfrm>
              <a:off x="5525324" y="4072032"/>
              <a:ext cx="38688" cy="34646"/>
            </a:xfrm>
            <a:custGeom>
              <a:gdLst>
                <a:gd name="T0" fmla="*/ 6 w 20"/>
                <a:gd name="T1" fmla="*/ 6 h 18"/>
                <a:gd name="T2" fmla="*/ 13 w 20"/>
                <a:gd name="T3" fmla="*/ 17 h 18"/>
                <a:gd name="T4" fmla="*/ 10 w 20"/>
                <a:gd name="T5" fmla="*/ 5 h 18"/>
                <a:gd name="T6" fmla="*/ 6 w 20"/>
                <a:gd name="T7" fmla="*/ 6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6" y="6"/>
                  </a:moveTo>
                  <a:cubicBezTo>
                    <a:pt x="13" y="12"/>
                    <a:pt x="9" y="18"/>
                    <a:pt x="13" y="17"/>
                  </a:cubicBezTo>
                  <a:cubicBezTo>
                    <a:pt x="20" y="15"/>
                    <a:pt x="15" y="9"/>
                    <a:pt x="10" y="5"/>
                  </a:cubicBezTo>
                  <a:cubicBezTo>
                    <a:pt x="4" y="2"/>
                    <a:pt x="0" y="0"/>
                    <a:pt x="6" y="6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36BA572C-0B80-4238-A9EE-1853AFB2609D}"/>
                </a:ext>
              </a:extLst>
            </p:cNvPr>
            <p:cNvSpPr/>
            <p:nvPr/>
          </p:nvSpPr>
          <p:spPr bwMode="auto">
            <a:xfrm>
              <a:off x="3971439" y="3788510"/>
              <a:ext cx="46195" cy="89503"/>
            </a:xfrm>
            <a:custGeom>
              <a:gdLst>
                <a:gd name="T0" fmla="*/ 5 w 24"/>
                <a:gd name="T1" fmla="*/ 1 h 47"/>
                <a:gd name="T2" fmla="*/ 1 w 24"/>
                <a:gd name="T3" fmla="*/ 11 h 47"/>
                <a:gd name="T4" fmla="*/ 1 w 24"/>
                <a:gd name="T5" fmla="*/ 26 h 47"/>
                <a:gd name="T6" fmla="*/ 6 w 24"/>
                <a:gd name="T7" fmla="*/ 43 h 47"/>
                <a:gd name="T8" fmla="*/ 24 w 24"/>
                <a:gd name="T9" fmla="*/ 27 h 47"/>
                <a:gd name="T10" fmla="*/ 5 w 24"/>
                <a:gd name="T11" fmla="*/ 1 h 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47">
                  <a:moveTo>
                    <a:pt x="5" y="1"/>
                  </a:moveTo>
                  <a:cubicBezTo>
                    <a:pt x="2" y="1"/>
                    <a:pt x="3" y="7"/>
                    <a:pt x="1" y="11"/>
                  </a:cubicBezTo>
                  <a:cubicBezTo>
                    <a:pt x="0" y="16"/>
                    <a:pt x="0" y="20"/>
                    <a:pt x="1" y="26"/>
                  </a:cubicBezTo>
                  <a:cubicBezTo>
                    <a:pt x="1" y="33"/>
                    <a:pt x="1" y="39"/>
                    <a:pt x="6" y="43"/>
                  </a:cubicBezTo>
                  <a:cubicBezTo>
                    <a:pt x="13" y="47"/>
                    <a:pt x="23" y="36"/>
                    <a:pt x="24" y="27"/>
                  </a:cubicBezTo>
                  <a:cubicBezTo>
                    <a:pt x="24" y="18"/>
                    <a:pt x="8" y="0"/>
                    <a:pt x="5" y="1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38" name="Freeform 85">
              <a:extLst>
                <a:ext uri="{FF2B5EF4-FFF2-40B4-BE49-F238E27FC236}">
                  <a16:creationId xmlns:a16="http://schemas.microsoft.com/office/drawing/2014/main" id="{BCE40E6D-CDA3-4720-A9E6-C5D41223074A}"/>
                </a:ext>
              </a:extLst>
            </p:cNvPr>
            <p:cNvSpPr/>
            <p:nvPr/>
          </p:nvSpPr>
          <p:spPr bwMode="auto">
            <a:xfrm>
              <a:off x="3158984" y="4247573"/>
              <a:ext cx="162837" cy="315858"/>
            </a:xfrm>
            <a:custGeom>
              <a:gdLst>
                <a:gd name="T0" fmla="*/ 71 w 84"/>
                <a:gd name="T1" fmla="*/ 6 h 166"/>
                <a:gd name="T2" fmla="*/ 67 w 84"/>
                <a:gd name="T3" fmla="*/ 9 h 166"/>
                <a:gd name="T4" fmla="*/ 65 w 84"/>
                <a:gd name="T5" fmla="*/ 17 h 166"/>
                <a:gd name="T6" fmla="*/ 59 w 84"/>
                <a:gd name="T7" fmla="*/ 22 h 166"/>
                <a:gd name="T8" fmla="*/ 53 w 84"/>
                <a:gd name="T9" fmla="*/ 27 h 166"/>
                <a:gd name="T10" fmla="*/ 53 w 84"/>
                <a:gd name="T11" fmla="*/ 33 h 166"/>
                <a:gd name="T12" fmla="*/ 44 w 84"/>
                <a:gd name="T13" fmla="*/ 40 h 166"/>
                <a:gd name="T14" fmla="*/ 29 w 84"/>
                <a:gd name="T15" fmla="*/ 48 h 166"/>
                <a:gd name="T16" fmla="*/ 14 w 84"/>
                <a:gd name="T17" fmla="*/ 51 h 166"/>
                <a:gd name="T18" fmla="*/ 10 w 84"/>
                <a:gd name="T19" fmla="*/ 66 h 166"/>
                <a:gd name="T20" fmla="*/ 11 w 84"/>
                <a:gd name="T21" fmla="*/ 86 h 166"/>
                <a:gd name="T22" fmla="*/ 8 w 84"/>
                <a:gd name="T23" fmla="*/ 109 h 166"/>
                <a:gd name="T24" fmla="*/ 4 w 84"/>
                <a:gd name="T25" fmla="*/ 136 h 166"/>
                <a:gd name="T26" fmla="*/ 11 w 84"/>
                <a:gd name="T27" fmla="*/ 157 h 166"/>
                <a:gd name="T28" fmla="*/ 31 w 84"/>
                <a:gd name="T29" fmla="*/ 162 h 166"/>
                <a:gd name="T30" fmla="*/ 43 w 84"/>
                <a:gd name="T31" fmla="*/ 158 h 166"/>
                <a:gd name="T32" fmla="*/ 59 w 84"/>
                <a:gd name="T33" fmla="*/ 111 h 166"/>
                <a:gd name="T34" fmla="*/ 72 w 84"/>
                <a:gd name="T35" fmla="*/ 67 h 166"/>
                <a:gd name="T36" fmla="*/ 74 w 84"/>
                <a:gd name="T37" fmla="*/ 54 h 166"/>
                <a:gd name="T38" fmla="*/ 77 w 84"/>
                <a:gd name="T39" fmla="*/ 47 h 166"/>
                <a:gd name="T40" fmla="*/ 83 w 84"/>
                <a:gd name="T41" fmla="*/ 46 h 166"/>
                <a:gd name="T42" fmla="*/ 79 w 84"/>
                <a:gd name="T43" fmla="*/ 24 h 166"/>
                <a:gd name="T44" fmla="*/ 71 w 84"/>
                <a:gd name="T45" fmla="*/ 6 h 16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" h="166">
                  <a:moveTo>
                    <a:pt x="71" y="6"/>
                  </a:moveTo>
                  <a:cubicBezTo>
                    <a:pt x="69" y="0"/>
                    <a:pt x="68" y="8"/>
                    <a:pt x="67" y="9"/>
                  </a:cubicBezTo>
                  <a:cubicBezTo>
                    <a:pt x="66" y="10"/>
                    <a:pt x="65" y="14"/>
                    <a:pt x="65" y="17"/>
                  </a:cubicBezTo>
                  <a:cubicBezTo>
                    <a:pt x="66" y="20"/>
                    <a:pt x="61" y="22"/>
                    <a:pt x="59" y="22"/>
                  </a:cubicBezTo>
                  <a:cubicBezTo>
                    <a:pt x="56" y="22"/>
                    <a:pt x="52" y="23"/>
                    <a:pt x="53" y="27"/>
                  </a:cubicBezTo>
                  <a:cubicBezTo>
                    <a:pt x="54" y="31"/>
                    <a:pt x="51" y="30"/>
                    <a:pt x="53" y="33"/>
                  </a:cubicBezTo>
                  <a:cubicBezTo>
                    <a:pt x="54" y="36"/>
                    <a:pt x="49" y="40"/>
                    <a:pt x="44" y="40"/>
                  </a:cubicBezTo>
                  <a:cubicBezTo>
                    <a:pt x="40" y="40"/>
                    <a:pt x="34" y="49"/>
                    <a:pt x="29" y="48"/>
                  </a:cubicBezTo>
                  <a:cubicBezTo>
                    <a:pt x="24" y="47"/>
                    <a:pt x="19" y="51"/>
                    <a:pt x="14" y="51"/>
                  </a:cubicBezTo>
                  <a:cubicBezTo>
                    <a:pt x="10" y="50"/>
                    <a:pt x="13" y="60"/>
                    <a:pt x="10" y="66"/>
                  </a:cubicBezTo>
                  <a:cubicBezTo>
                    <a:pt x="6" y="72"/>
                    <a:pt x="8" y="79"/>
                    <a:pt x="11" y="86"/>
                  </a:cubicBezTo>
                  <a:cubicBezTo>
                    <a:pt x="14" y="93"/>
                    <a:pt x="16" y="99"/>
                    <a:pt x="8" y="109"/>
                  </a:cubicBezTo>
                  <a:cubicBezTo>
                    <a:pt x="0" y="119"/>
                    <a:pt x="1" y="129"/>
                    <a:pt x="4" y="136"/>
                  </a:cubicBezTo>
                  <a:cubicBezTo>
                    <a:pt x="7" y="143"/>
                    <a:pt x="7" y="153"/>
                    <a:pt x="11" y="157"/>
                  </a:cubicBezTo>
                  <a:cubicBezTo>
                    <a:pt x="16" y="162"/>
                    <a:pt x="28" y="166"/>
                    <a:pt x="31" y="162"/>
                  </a:cubicBezTo>
                  <a:cubicBezTo>
                    <a:pt x="35" y="159"/>
                    <a:pt x="39" y="163"/>
                    <a:pt x="43" y="158"/>
                  </a:cubicBezTo>
                  <a:cubicBezTo>
                    <a:pt x="47" y="153"/>
                    <a:pt x="54" y="128"/>
                    <a:pt x="59" y="111"/>
                  </a:cubicBezTo>
                  <a:cubicBezTo>
                    <a:pt x="65" y="94"/>
                    <a:pt x="72" y="71"/>
                    <a:pt x="72" y="67"/>
                  </a:cubicBezTo>
                  <a:cubicBezTo>
                    <a:pt x="71" y="62"/>
                    <a:pt x="76" y="59"/>
                    <a:pt x="74" y="54"/>
                  </a:cubicBezTo>
                  <a:cubicBezTo>
                    <a:pt x="72" y="49"/>
                    <a:pt x="74" y="43"/>
                    <a:pt x="77" y="47"/>
                  </a:cubicBezTo>
                  <a:cubicBezTo>
                    <a:pt x="79" y="51"/>
                    <a:pt x="82" y="51"/>
                    <a:pt x="83" y="46"/>
                  </a:cubicBezTo>
                  <a:cubicBezTo>
                    <a:pt x="84" y="40"/>
                    <a:pt x="79" y="32"/>
                    <a:pt x="79" y="24"/>
                  </a:cubicBezTo>
                  <a:cubicBezTo>
                    <a:pt x="79" y="17"/>
                    <a:pt x="72" y="9"/>
                    <a:pt x="71" y="6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39" name="Freeform 86">
              <a:extLst>
                <a:ext uri="{FF2B5EF4-FFF2-40B4-BE49-F238E27FC236}">
                  <a16:creationId xmlns:a16="http://schemas.microsoft.com/office/drawing/2014/main" id="{B818FFCD-1FC4-4A3C-901A-40061D890FB0}"/>
                </a:ext>
              </a:extLst>
            </p:cNvPr>
            <p:cNvSpPr/>
            <p:nvPr/>
          </p:nvSpPr>
          <p:spPr bwMode="auto">
            <a:xfrm>
              <a:off x="3383607" y="3719795"/>
              <a:ext cx="30605" cy="15013"/>
            </a:xfrm>
            <a:custGeom>
              <a:gdLst>
                <a:gd name="T0" fmla="*/ 4 w 16"/>
                <a:gd name="T1" fmla="*/ 4 h 8"/>
                <a:gd name="T2" fmla="*/ 15 w 16"/>
                <a:gd name="T3" fmla="*/ 2 h 8"/>
                <a:gd name="T4" fmla="*/ 4 w 16"/>
                <a:gd name="T5" fmla="*/ 4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8">
                  <a:moveTo>
                    <a:pt x="4" y="4"/>
                  </a:moveTo>
                  <a:cubicBezTo>
                    <a:pt x="8" y="8"/>
                    <a:pt x="15" y="3"/>
                    <a:pt x="15" y="2"/>
                  </a:cubicBezTo>
                  <a:cubicBezTo>
                    <a:pt x="16" y="0"/>
                    <a:pt x="0" y="0"/>
                    <a:pt x="4" y="4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40" name="Freeform 87">
              <a:extLst>
                <a:ext uri="{FF2B5EF4-FFF2-40B4-BE49-F238E27FC236}">
                  <a16:creationId xmlns:a16="http://schemas.microsoft.com/office/drawing/2014/main" id="{EA49C55A-30BD-436A-84A3-BE24FFA2D57D}"/>
                </a:ext>
              </a:extLst>
            </p:cNvPr>
            <p:cNvSpPr/>
            <p:nvPr/>
          </p:nvSpPr>
          <p:spPr bwMode="auto">
            <a:xfrm>
              <a:off x="3706395" y="5144911"/>
              <a:ext cx="57744" cy="34069"/>
            </a:xfrm>
            <a:custGeom>
              <a:gdLst>
                <a:gd name="T0" fmla="*/ 13 w 30"/>
                <a:gd name="T1" fmla="*/ 3 h 18"/>
                <a:gd name="T2" fmla="*/ 10 w 30"/>
                <a:gd name="T3" fmla="*/ 16 h 18"/>
                <a:gd name="T4" fmla="*/ 19 w 30"/>
                <a:gd name="T5" fmla="*/ 16 h 18"/>
                <a:gd name="T6" fmla="*/ 29 w 30"/>
                <a:gd name="T7" fmla="*/ 11 h 18"/>
                <a:gd name="T8" fmla="*/ 13 w 30"/>
                <a:gd name="T9" fmla="*/ 3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8">
                  <a:moveTo>
                    <a:pt x="13" y="3"/>
                  </a:moveTo>
                  <a:cubicBezTo>
                    <a:pt x="12" y="0"/>
                    <a:pt x="0" y="11"/>
                    <a:pt x="10" y="16"/>
                  </a:cubicBezTo>
                  <a:cubicBezTo>
                    <a:pt x="14" y="18"/>
                    <a:pt x="16" y="13"/>
                    <a:pt x="19" y="16"/>
                  </a:cubicBezTo>
                  <a:cubicBezTo>
                    <a:pt x="22" y="18"/>
                    <a:pt x="28" y="17"/>
                    <a:pt x="29" y="11"/>
                  </a:cubicBezTo>
                  <a:cubicBezTo>
                    <a:pt x="30" y="6"/>
                    <a:pt x="15" y="7"/>
                    <a:pt x="13" y="3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41" name="Freeform 88">
              <a:extLst>
                <a:ext uri="{FF2B5EF4-FFF2-40B4-BE49-F238E27FC236}">
                  <a16:creationId xmlns:a16="http://schemas.microsoft.com/office/drawing/2014/main" id="{4791BDD8-3AED-456A-8371-D31C37E6739D}"/>
                </a:ext>
              </a:extLst>
            </p:cNvPr>
            <p:cNvSpPr/>
            <p:nvPr/>
          </p:nvSpPr>
          <p:spPr bwMode="auto">
            <a:xfrm>
              <a:off x="5587687" y="4115917"/>
              <a:ext cx="42153" cy="42153"/>
            </a:xfrm>
            <a:custGeom>
              <a:gdLst>
                <a:gd name="T0" fmla="*/ 1 w 22"/>
                <a:gd name="T1" fmla="*/ 3 h 22"/>
                <a:gd name="T2" fmla="*/ 15 w 22"/>
                <a:gd name="T3" fmla="*/ 19 h 22"/>
                <a:gd name="T4" fmla="*/ 1 w 22"/>
                <a:gd name="T5" fmla="*/ 3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" y="3"/>
                  </a:moveTo>
                  <a:cubicBezTo>
                    <a:pt x="0" y="6"/>
                    <a:pt x="11" y="22"/>
                    <a:pt x="15" y="19"/>
                  </a:cubicBezTo>
                  <a:cubicBezTo>
                    <a:pt x="22" y="15"/>
                    <a:pt x="2" y="0"/>
                    <a:pt x="1" y="3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42" name="Freeform 89">
              <a:extLst>
                <a:ext uri="{FF2B5EF4-FFF2-40B4-BE49-F238E27FC236}">
                  <a16:creationId xmlns:a16="http://schemas.microsoft.com/office/drawing/2014/main" id="{F1773C45-B620-4008-AB81-AE72B233F163}"/>
                </a:ext>
              </a:extLst>
            </p:cNvPr>
            <p:cNvSpPr/>
            <p:nvPr/>
          </p:nvSpPr>
          <p:spPr bwMode="auto">
            <a:xfrm>
              <a:off x="5697400" y="4196181"/>
              <a:ext cx="29449" cy="26563"/>
            </a:xfrm>
            <a:custGeom>
              <a:gdLst>
                <a:gd name="T0" fmla="*/ 1 w 15"/>
                <a:gd name="T1" fmla="*/ 6 h 14"/>
                <a:gd name="T2" fmla="*/ 12 w 15"/>
                <a:gd name="T3" fmla="*/ 12 h 14"/>
                <a:gd name="T4" fmla="*/ 1 w 15"/>
                <a:gd name="T5" fmla="*/ 6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" y="6"/>
                  </a:moveTo>
                  <a:cubicBezTo>
                    <a:pt x="2" y="11"/>
                    <a:pt x="9" y="14"/>
                    <a:pt x="12" y="12"/>
                  </a:cubicBezTo>
                  <a:cubicBezTo>
                    <a:pt x="15" y="10"/>
                    <a:pt x="0" y="0"/>
                    <a:pt x="1" y="6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43" name="Freeform 90">
              <a:extLst>
                <a:ext uri="{FF2B5EF4-FFF2-40B4-BE49-F238E27FC236}">
                  <a16:creationId xmlns:a16="http://schemas.microsoft.com/office/drawing/2014/main" id="{6D30471A-18D2-431E-80FB-4CDDC81F9961}"/>
                </a:ext>
              </a:extLst>
            </p:cNvPr>
            <p:cNvSpPr/>
            <p:nvPr/>
          </p:nvSpPr>
          <p:spPr bwMode="auto">
            <a:xfrm>
              <a:off x="5736089" y="4222744"/>
              <a:ext cx="29449" cy="19055"/>
            </a:xfrm>
            <a:custGeom>
              <a:gdLst>
                <a:gd name="T0" fmla="*/ 1 w 15"/>
                <a:gd name="T1" fmla="*/ 3 h 10"/>
                <a:gd name="T2" fmla="*/ 12 w 15"/>
                <a:gd name="T3" fmla="*/ 8 h 10"/>
                <a:gd name="T4" fmla="*/ 1 w 15"/>
                <a:gd name="T5" fmla="*/ 3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1" y="3"/>
                  </a:moveTo>
                  <a:cubicBezTo>
                    <a:pt x="2" y="4"/>
                    <a:pt x="8" y="10"/>
                    <a:pt x="12" y="8"/>
                  </a:cubicBezTo>
                  <a:cubicBezTo>
                    <a:pt x="15" y="5"/>
                    <a:pt x="0" y="0"/>
                    <a:pt x="1" y="3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44" name="Freeform 91">
              <a:extLst>
                <a:ext uri="{FF2B5EF4-FFF2-40B4-BE49-F238E27FC236}">
                  <a16:creationId xmlns:a16="http://schemas.microsoft.com/office/drawing/2014/main" id="{AE79A1C5-C08A-4FCE-8AB9-1474D04C8633}"/>
                </a:ext>
              </a:extLst>
            </p:cNvPr>
            <p:cNvSpPr/>
            <p:nvPr/>
          </p:nvSpPr>
          <p:spPr bwMode="auto">
            <a:xfrm>
              <a:off x="5629840" y="4144789"/>
              <a:ext cx="23098" cy="20787"/>
            </a:xfrm>
            <a:custGeom>
              <a:gdLst>
                <a:gd name="T0" fmla="*/ 0 w 12"/>
                <a:gd name="T1" fmla="*/ 2 h 11"/>
                <a:gd name="T2" fmla="*/ 10 w 12"/>
                <a:gd name="T3" fmla="*/ 10 h 11"/>
                <a:gd name="T4" fmla="*/ 0 w 12"/>
                <a:gd name="T5" fmla="*/ 2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1">
                  <a:moveTo>
                    <a:pt x="0" y="2"/>
                  </a:moveTo>
                  <a:cubicBezTo>
                    <a:pt x="0" y="3"/>
                    <a:pt x="8" y="11"/>
                    <a:pt x="10" y="10"/>
                  </a:cubicBezTo>
                  <a:cubicBezTo>
                    <a:pt x="12" y="8"/>
                    <a:pt x="1" y="0"/>
                    <a:pt x="0" y="2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45" name="Freeform 92">
              <a:extLst>
                <a:ext uri="{FF2B5EF4-FFF2-40B4-BE49-F238E27FC236}">
                  <a16:creationId xmlns:a16="http://schemas.microsoft.com/office/drawing/2014/main" id="{664F2CA0-04FE-47AA-911D-2F4382BB604C}"/>
                </a:ext>
              </a:extLst>
            </p:cNvPr>
            <p:cNvSpPr/>
            <p:nvPr/>
          </p:nvSpPr>
          <p:spPr bwMode="auto">
            <a:xfrm>
              <a:off x="5717033" y="4177126"/>
              <a:ext cx="24830" cy="38111"/>
            </a:xfrm>
            <a:custGeom>
              <a:gdLst>
                <a:gd name="T0" fmla="*/ 3 w 13"/>
                <a:gd name="T1" fmla="*/ 4 h 20"/>
                <a:gd name="T2" fmla="*/ 12 w 13"/>
                <a:gd name="T3" fmla="*/ 20 h 20"/>
                <a:gd name="T4" fmla="*/ 3 w 13"/>
                <a:gd name="T5" fmla="*/ 4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0">
                  <a:moveTo>
                    <a:pt x="3" y="4"/>
                  </a:moveTo>
                  <a:cubicBezTo>
                    <a:pt x="0" y="10"/>
                    <a:pt x="10" y="19"/>
                    <a:pt x="12" y="20"/>
                  </a:cubicBezTo>
                  <a:cubicBezTo>
                    <a:pt x="13" y="20"/>
                    <a:pt x="4" y="0"/>
                    <a:pt x="3" y="4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46" name="Freeform 93">
              <a:extLst>
                <a:ext uri="{FF2B5EF4-FFF2-40B4-BE49-F238E27FC236}">
                  <a16:creationId xmlns:a16="http://schemas.microsoft.com/office/drawing/2014/main" id="{70FB8D90-C4F2-4104-9B40-0818BBBF5F14}"/>
                </a:ext>
              </a:extLst>
            </p:cNvPr>
            <p:cNvSpPr/>
            <p:nvPr/>
          </p:nvSpPr>
          <p:spPr bwMode="auto">
            <a:xfrm>
              <a:off x="5672571" y="4163845"/>
              <a:ext cx="36956" cy="26563"/>
            </a:xfrm>
            <a:custGeom>
              <a:gdLst>
                <a:gd name="T0" fmla="*/ 16 w 19"/>
                <a:gd name="T1" fmla="*/ 12 h 14"/>
                <a:gd name="T2" fmla="*/ 0 w 19"/>
                <a:gd name="T3" fmla="*/ 3 h 14"/>
                <a:gd name="T4" fmla="*/ 16 w 19"/>
                <a:gd name="T5" fmla="*/ 12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16" y="12"/>
                  </a:moveTo>
                  <a:cubicBezTo>
                    <a:pt x="19" y="10"/>
                    <a:pt x="0" y="0"/>
                    <a:pt x="0" y="3"/>
                  </a:cubicBezTo>
                  <a:cubicBezTo>
                    <a:pt x="0" y="6"/>
                    <a:pt x="13" y="14"/>
                    <a:pt x="16" y="12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47" name="Freeform 94">
              <a:extLst>
                <a:ext uri="{FF2B5EF4-FFF2-40B4-BE49-F238E27FC236}">
                  <a16:creationId xmlns:a16="http://schemas.microsoft.com/office/drawing/2014/main" id="{18B44965-C0D5-45AC-A532-0E179F3B6A34}"/>
                </a:ext>
              </a:extLst>
            </p:cNvPr>
            <p:cNvSpPr/>
            <p:nvPr/>
          </p:nvSpPr>
          <p:spPr bwMode="auto">
            <a:xfrm>
              <a:off x="5040276" y="4245263"/>
              <a:ext cx="36956" cy="17323"/>
            </a:xfrm>
            <a:custGeom>
              <a:gdLst>
                <a:gd name="T0" fmla="*/ 4 w 19"/>
                <a:gd name="T1" fmla="*/ 7 h 9"/>
                <a:gd name="T2" fmla="*/ 19 w 19"/>
                <a:gd name="T3" fmla="*/ 3 h 9"/>
                <a:gd name="T4" fmla="*/ 4 w 19"/>
                <a:gd name="T5" fmla="*/ 7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9">
                  <a:moveTo>
                    <a:pt x="4" y="7"/>
                  </a:moveTo>
                  <a:cubicBezTo>
                    <a:pt x="7" y="9"/>
                    <a:pt x="19" y="6"/>
                    <a:pt x="19" y="3"/>
                  </a:cubicBezTo>
                  <a:cubicBezTo>
                    <a:pt x="18" y="0"/>
                    <a:pt x="0" y="4"/>
                    <a:pt x="4" y="7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48" name="Freeform 95">
              <a:extLst>
                <a:ext uri="{FF2B5EF4-FFF2-40B4-BE49-F238E27FC236}">
                  <a16:creationId xmlns:a16="http://schemas.microsoft.com/office/drawing/2014/main" id="{98086466-7E44-4EA3-A063-7967AD957B98}"/>
                </a:ext>
              </a:extLst>
            </p:cNvPr>
            <p:cNvSpPr/>
            <p:nvPr/>
          </p:nvSpPr>
          <p:spPr bwMode="auto">
            <a:xfrm>
              <a:off x="4671293" y="4230250"/>
              <a:ext cx="895029" cy="668673"/>
            </a:xfrm>
            <a:custGeom>
              <a:gdLst>
                <a:gd name="T0" fmla="*/ 457 w 463"/>
                <a:gd name="T1" fmla="*/ 180 h 351"/>
                <a:gd name="T2" fmla="*/ 438 w 463"/>
                <a:gd name="T3" fmla="*/ 160 h 351"/>
                <a:gd name="T4" fmla="*/ 424 w 463"/>
                <a:gd name="T5" fmla="*/ 140 h 351"/>
                <a:gd name="T6" fmla="*/ 410 w 463"/>
                <a:gd name="T7" fmla="*/ 124 h 351"/>
                <a:gd name="T8" fmla="*/ 378 w 463"/>
                <a:gd name="T9" fmla="*/ 93 h 351"/>
                <a:gd name="T10" fmla="*/ 367 w 463"/>
                <a:gd name="T11" fmla="*/ 54 h 351"/>
                <a:gd name="T12" fmla="*/ 347 w 463"/>
                <a:gd name="T13" fmla="*/ 34 h 351"/>
                <a:gd name="T14" fmla="*/ 329 w 463"/>
                <a:gd name="T15" fmla="*/ 10 h 351"/>
                <a:gd name="T16" fmla="*/ 324 w 463"/>
                <a:gd name="T17" fmla="*/ 52 h 351"/>
                <a:gd name="T18" fmla="*/ 297 w 463"/>
                <a:gd name="T19" fmla="*/ 76 h 351"/>
                <a:gd name="T20" fmla="*/ 265 w 463"/>
                <a:gd name="T21" fmla="*/ 59 h 351"/>
                <a:gd name="T22" fmla="*/ 259 w 463"/>
                <a:gd name="T23" fmla="*/ 35 h 351"/>
                <a:gd name="T24" fmla="*/ 268 w 463"/>
                <a:gd name="T25" fmla="*/ 17 h 351"/>
                <a:gd name="T26" fmla="*/ 251 w 463"/>
                <a:gd name="T27" fmla="*/ 19 h 351"/>
                <a:gd name="T28" fmla="*/ 222 w 463"/>
                <a:gd name="T29" fmla="*/ 13 h 351"/>
                <a:gd name="T30" fmla="*/ 194 w 463"/>
                <a:gd name="T31" fmla="*/ 32 h 351"/>
                <a:gd name="T32" fmla="*/ 184 w 463"/>
                <a:gd name="T33" fmla="*/ 51 h 351"/>
                <a:gd name="T34" fmla="*/ 167 w 463"/>
                <a:gd name="T35" fmla="*/ 44 h 351"/>
                <a:gd name="T36" fmla="*/ 147 w 463"/>
                <a:gd name="T37" fmla="*/ 46 h 351"/>
                <a:gd name="T38" fmla="*/ 131 w 463"/>
                <a:gd name="T39" fmla="*/ 55 h 351"/>
                <a:gd name="T40" fmla="*/ 123 w 463"/>
                <a:gd name="T41" fmla="*/ 74 h 351"/>
                <a:gd name="T42" fmla="*/ 106 w 463"/>
                <a:gd name="T43" fmla="*/ 75 h 351"/>
                <a:gd name="T44" fmla="*/ 69 w 463"/>
                <a:gd name="T45" fmla="*/ 110 h 351"/>
                <a:gd name="T46" fmla="*/ 34 w 463"/>
                <a:gd name="T47" fmla="*/ 122 h 351"/>
                <a:gd name="T48" fmla="*/ 13 w 463"/>
                <a:gd name="T49" fmla="*/ 131 h 351"/>
                <a:gd name="T50" fmla="*/ 6 w 463"/>
                <a:gd name="T51" fmla="*/ 170 h 351"/>
                <a:gd name="T52" fmla="*/ 9 w 463"/>
                <a:gd name="T53" fmla="*/ 187 h 351"/>
                <a:gd name="T54" fmla="*/ 22 w 463"/>
                <a:gd name="T55" fmla="*/ 228 h 351"/>
                <a:gd name="T56" fmla="*/ 23 w 463"/>
                <a:gd name="T57" fmla="*/ 278 h 351"/>
                <a:gd name="T58" fmla="*/ 56 w 463"/>
                <a:gd name="T59" fmla="*/ 295 h 351"/>
                <a:gd name="T60" fmla="*/ 104 w 463"/>
                <a:gd name="T61" fmla="*/ 281 h 351"/>
                <a:gd name="T62" fmla="*/ 157 w 463"/>
                <a:gd name="T63" fmla="*/ 260 h 351"/>
                <a:gd name="T64" fmla="*/ 219 w 463"/>
                <a:gd name="T65" fmla="*/ 257 h 351"/>
                <a:gd name="T66" fmla="*/ 240 w 463"/>
                <a:gd name="T67" fmla="*/ 269 h 351"/>
                <a:gd name="T68" fmla="*/ 262 w 463"/>
                <a:gd name="T69" fmla="*/ 287 h 351"/>
                <a:gd name="T70" fmla="*/ 278 w 463"/>
                <a:gd name="T71" fmla="*/ 285 h 351"/>
                <a:gd name="T72" fmla="*/ 288 w 463"/>
                <a:gd name="T73" fmla="*/ 289 h 351"/>
                <a:gd name="T74" fmla="*/ 304 w 463"/>
                <a:gd name="T75" fmla="*/ 317 h 351"/>
                <a:gd name="T76" fmla="*/ 344 w 463"/>
                <a:gd name="T77" fmla="*/ 344 h 351"/>
                <a:gd name="T78" fmla="*/ 365 w 463"/>
                <a:gd name="T79" fmla="*/ 341 h 351"/>
                <a:gd name="T80" fmla="*/ 379 w 463"/>
                <a:gd name="T81" fmla="*/ 349 h 351"/>
                <a:gd name="T82" fmla="*/ 419 w 463"/>
                <a:gd name="T83" fmla="*/ 330 h 351"/>
                <a:gd name="T84" fmla="*/ 443 w 463"/>
                <a:gd name="T85" fmla="*/ 266 h 351"/>
                <a:gd name="T86" fmla="*/ 458 w 463"/>
                <a:gd name="T87" fmla="*/ 228 h 3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62" h="351">
                  <a:moveTo>
                    <a:pt x="460" y="207"/>
                  </a:moveTo>
                  <a:cubicBezTo>
                    <a:pt x="462" y="205"/>
                    <a:pt x="459" y="197"/>
                    <a:pt x="457" y="199"/>
                  </a:cubicBezTo>
                  <a:cubicBezTo>
                    <a:pt x="456" y="200"/>
                    <a:pt x="456" y="186"/>
                    <a:pt x="457" y="180"/>
                  </a:cubicBezTo>
                  <a:cubicBezTo>
                    <a:pt x="458" y="174"/>
                    <a:pt x="457" y="174"/>
                    <a:pt x="454" y="178"/>
                  </a:cubicBezTo>
                  <a:cubicBezTo>
                    <a:pt x="451" y="181"/>
                    <a:pt x="447" y="171"/>
                    <a:pt x="447" y="169"/>
                  </a:cubicBezTo>
                  <a:cubicBezTo>
                    <a:pt x="446" y="166"/>
                    <a:pt x="442" y="159"/>
                    <a:pt x="438" y="160"/>
                  </a:cubicBezTo>
                  <a:cubicBezTo>
                    <a:pt x="434" y="161"/>
                    <a:pt x="436" y="154"/>
                    <a:pt x="432" y="155"/>
                  </a:cubicBezTo>
                  <a:cubicBezTo>
                    <a:pt x="428" y="156"/>
                    <a:pt x="428" y="149"/>
                    <a:pt x="428" y="143"/>
                  </a:cubicBezTo>
                  <a:cubicBezTo>
                    <a:pt x="429" y="137"/>
                    <a:pt x="426" y="142"/>
                    <a:pt x="424" y="140"/>
                  </a:cubicBezTo>
                  <a:cubicBezTo>
                    <a:pt x="422" y="137"/>
                    <a:pt x="420" y="139"/>
                    <a:pt x="417" y="140"/>
                  </a:cubicBezTo>
                  <a:cubicBezTo>
                    <a:pt x="415" y="141"/>
                    <a:pt x="414" y="135"/>
                    <a:pt x="415" y="132"/>
                  </a:cubicBezTo>
                  <a:cubicBezTo>
                    <a:pt x="415" y="130"/>
                    <a:pt x="414" y="127"/>
                    <a:pt x="410" y="124"/>
                  </a:cubicBezTo>
                  <a:cubicBezTo>
                    <a:pt x="407" y="121"/>
                    <a:pt x="406" y="119"/>
                    <a:pt x="407" y="116"/>
                  </a:cubicBezTo>
                  <a:cubicBezTo>
                    <a:pt x="407" y="113"/>
                    <a:pt x="385" y="102"/>
                    <a:pt x="381" y="101"/>
                  </a:cubicBezTo>
                  <a:cubicBezTo>
                    <a:pt x="376" y="100"/>
                    <a:pt x="380" y="95"/>
                    <a:pt x="378" y="93"/>
                  </a:cubicBezTo>
                  <a:cubicBezTo>
                    <a:pt x="376" y="91"/>
                    <a:pt x="375" y="85"/>
                    <a:pt x="375" y="79"/>
                  </a:cubicBezTo>
                  <a:cubicBezTo>
                    <a:pt x="375" y="74"/>
                    <a:pt x="368" y="72"/>
                    <a:pt x="368" y="67"/>
                  </a:cubicBezTo>
                  <a:cubicBezTo>
                    <a:pt x="369" y="63"/>
                    <a:pt x="366" y="59"/>
                    <a:pt x="367" y="54"/>
                  </a:cubicBezTo>
                  <a:cubicBezTo>
                    <a:pt x="367" y="49"/>
                    <a:pt x="360" y="47"/>
                    <a:pt x="359" y="45"/>
                  </a:cubicBezTo>
                  <a:cubicBezTo>
                    <a:pt x="359" y="42"/>
                    <a:pt x="355" y="44"/>
                    <a:pt x="351" y="45"/>
                  </a:cubicBezTo>
                  <a:cubicBezTo>
                    <a:pt x="346" y="45"/>
                    <a:pt x="347" y="39"/>
                    <a:pt x="347" y="34"/>
                  </a:cubicBezTo>
                  <a:cubicBezTo>
                    <a:pt x="348" y="28"/>
                    <a:pt x="345" y="18"/>
                    <a:pt x="342" y="16"/>
                  </a:cubicBezTo>
                  <a:cubicBezTo>
                    <a:pt x="338" y="13"/>
                    <a:pt x="338" y="3"/>
                    <a:pt x="336" y="2"/>
                  </a:cubicBezTo>
                  <a:cubicBezTo>
                    <a:pt x="335" y="0"/>
                    <a:pt x="329" y="7"/>
                    <a:pt x="329" y="10"/>
                  </a:cubicBezTo>
                  <a:cubicBezTo>
                    <a:pt x="329" y="13"/>
                    <a:pt x="329" y="17"/>
                    <a:pt x="326" y="19"/>
                  </a:cubicBezTo>
                  <a:cubicBezTo>
                    <a:pt x="324" y="21"/>
                    <a:pt x="328" y="29"/>
                    <a:pt x="325" y="32"/>
                  </a:cubicBezTo>
                  <a:cubicBezTo>
                    <a:pt x="322" y="34"/>
                    <a:pt x="325" y="45"/>
                    <a:pt x="324" y="52"/>
                  </a:cubicBezTo>
                  <a:cubicBezTo>
                    <a:pt x="323" y="58"/>
                    <a:pt x="323" y="65"/>
                    <a:pt x="320" y="69"/>
                  </a:cubicBezTo>
                  <a:cubicBezTo>
                    <a:pt x="317" y="73"/>
                    <a:pt x="317" y="80"/>
                    <a:pt x="311" y="82"/>
                  </a:cubicBezTo>
                  <a:cubicBezTo>
                    <a:pt x="305" y="84"/>
                    <a:pt x="297" y="80"/>
                    <a:pt x="297" y="76"/>
                  </a:cubicBezTo>
                  <a:cubicBezTo>
                    <a:pt x="297" y="73"/>
                    <a:pt x="291" y="71"/>
                    <a:pt x="287" y="72"/>
                  </a:cubicBezTo>
                  <a:cubicBezTo>
                    <a:pt x="284" y="72"/>
                    <a:pt x="282" y="67"/>
                    <a:pt x="276" y="63"/>
                  </a:cubicBezTo>
                  <a:cubicBezTo>
                    <a:pt x="271" y="59"/>
                    <a:pt x="266" y="64"/>
                    <a:pt x="265" y="59"/>
                  </a:cubicBezTo>
                  <a:cubicBezTo>
                    <a:pt x="263" y="54"/>
                    <a:pt x="261" y="53"/>
                    <a:pt x="257" y="50"/>
                  </a:cubicBezTo>
                  <a:cubicBezTo>
                    <a:pt x="253" y="48"/>
                    <a:pt x="254" y="48"/>
                    <a:pt x="258" y="45"/>
                  </a:cubicBezTo>
                  <a:cubicBezTo>
                    <a:pt x="262" y="42"/>
                    <a:pt x="261" y="39"/>
                    <a:pt x="259" y="35"/>
                  </a:cubicBezTo>
                  <a:cubicBezTo>
                    <a:pt x="257" y="32"/>
                    <a:pt x="261" y="33"/>
                    <a:pt x="266" y="30"/>
                  </a:cubicBezTo>
                  <a:cubicBezTo>
                    <a:pt x="271" y="27"/>
                    <a:pt x="266" y="24"/>
                    <a:pt x="270" y="23"/>
                  </a:cubicBezTo>
                  <a:cubicBezTo>
                    <a:pt x="274" y="21"/>
                    <a:pt x="272" y="18"/>
                    <a:pt x="268" y="17"/>
                  </a:cubicBezTo>
                  <a:cubicBezTo>
                    <a:pt x="264" y="16"/>
                    <a:pt x="265" y="21"/>
                    <a:pt x="263" y="22"/>
                  </a:cubicBezTo>
                  <a:cubicBezTo>
                    <a:pt x="262" y="22"/>
                    <a:pt x="260" y="15"/>
                    <a:pt x="259" y="16"/>
                  </a:cubicBezTo>
                  <a:cubicBezTo>
                    <a:pt x="258" y="16"/>
                    <a:pt x="253" y="22"/>
                    <a:pt x="251" y="19"/>
                  </a:cubicBezTo>
                  <a:cubicBezTo>
                    <a:pt x="248" y="16"/>
                    <a:pt x="234" y="13"/>
                    <a:pt x="229" y="12"/>
                  </a:cubicBezTo>
                  <a:cubicBezTo>
                    <a:pt x="223" y="12"/>
                    <a:pt x="221" y="5"/>
                    <a:pt x="218" y="6"/>
                  </a:cubicBezTo>
                  <a:cubicBezTo>
                    <a:pt x="215" y="7"/>
                    <a:pt x="219" y="9"/>
                    <a:pt x="222" y="13"/>
                  </a:cubicBezTo>
                  <a:cubicBezTo>
                    <a:pt x="226" y="17"/>
                    <a:pt x="210" y="20"/>
                    <a:pt x="205" y="19"/>
                  </a:cubicBezTo>
                  <a:cubicBezTo>
                    <a:pt x="200" y="17"/>
                    <a:pt x="206" y="22"/>
                    <a:pt x="202" y="22"/>
                  </a:cubicBezTo>
                  <a:cubicBezTo>
                    <a:pt x="198" y="22"/>
                    <a:pt x="197" y="29"/>
                    <a:pt x="194" y="32"/>
                  </a:cubicBezTo>
                  <a:cubicBezTo>
                    <a:pt x="191" y="36"/>
                    <a:pt x="193" y="38"/>
                    <a:pt x="189" y="40"/>
                  </a:cubicBezTo>
                  <a:cubicBezTo>
                    <a:pt x="186" y="43"/>
                    <a:pt x="186" y="45"/>
                    <a:pt x="190" y="50"/>
                  </a:cubicBezTo>
                  <a:cubicBezTo>
                    <a:pt x="194" y="55"/>
                    <a:pt x="188" y="55"/>
                    <a:pt x="184" y="51"/>
                  </a:cubicBezTo>
                  <a:cubicBezTo>
                    <a:pt x="180" y="47"/>
                    <a:pt x="177" y="47"/>
                    <a:pt x="177" y="52"/>
                  </a:cubicBezTo>
                  <a:cubicBezTo>
                    <a:pt x="177" y="56"/>
                    <a:pt x="172" y="54"/>
                    <a:pt x="173" y="49"/>
                  </a:cubicBezTo>
                  <a:cubicBezTo>
                    <a:pt x="174" y="44"/>
                    <a:pt x="168" y="47"/>
                    <a:pt x="167" y="44"/>
                  </a:cubicBezTo>
                  <a:cubicBezTo>
                    <a:pt x="166" y="41"/>
                    <a:pt x="161" y="37"/>
                    <a:pt x="157" y="37"/>
                  </a:cubicBezTo>
                  <a:cubicBezTo>
                    <a:pt x="154" y="37"/>
                    <a:pt x="154" y="41"/>
                    <a:pt x="151" y="41"/>
                  </a:cubicBezTo>
                  <a:cubicBezTo>
                    <a:pt x="148" y="41"/>
                    <a:pt x="147" y="42"/>
                    <a:pt x="147" y="46"/>
                  </a:cubicBezTo>
                  <a:cubicBezTo>
                    <a:pt x="148" y="49"/>
                    <a:pt x="142" y="46"/>
                    <a:pt x="139" y="46"/>
                  </a:cubicBezTo>
                  <a:cubicBezTo>
                    <a:pt x="135" y="47"/>
                    <a:pt x="139" y="51"/>
                    <a:pt x="137" y="51"/>
                  </a:cubicBezTo>
                  <a:cubicBezTo>
                    <a:pt x="135" y="51"/>
                    <a:pt x="135" y="55"/>
                    <a:pt x="131" y="55"/>
                  </a:cubicBezTo>
                  <a:cubicBezTo>
                    <a:pt x="128" y="55"/>
                    <a:pt x="129" y="62"/>
                    <a:pt x="129" y="66"/>
                  </a:cubicBezTo>
                  <a:cubicBezTo>
                    <a:pt x="130" y="70"/>
                    <a:pt x="124" y="64"/>
                    <a:pt x="121" y="65"/>
                  </a:cubicBezTo>
                  <a:cubicBezTo>
                    <a:pt x="118" y="66"/>
                    <a:pt x="122" y="69"/>
                    <a:pt x="123" y="74"/>
                  </a:cubicBezTo>
                  <a:cubicBezTo>
                    <a:pt x="124" y="78"/>
                    <a:pt x="121" y="78"/>
                    <a:pt x="119" y="79"/>
                  </a:cubicBezTo>
                  <a:cubicBezTo>
                    <a:pt x="117" y="81"/>
                    <a:pt x="115" y="75"/>
                    <a:pt x="115" y="71"/>
                  </a:cubicBezTo>
                  <a:cubicBezTo>
                    <a:pt x="115" y="67"/>
                    <a:pt x="110" y="71"/>
                    <a:pt x="106" y="75"/>
                  </a:cubicBezTo>
                  <a:cubicBezTo>
                    <a:pt x="101" y="80"/>
                    <a:pt x="107" y="87"/>
                    <a:pt x="105" y="89"/>
                  </a:cubicBezTo>
                  <a:cubicBezTo>
                    <a:pt x="103" y="90"/>
                    <a:pt x="94" y="98"/>
                    <a:pt x="89" y="105"/>
                  </a:cubicBezTo>
                  <a:cubicBezTo>
                    <a:pt x="84" y="111"/>
                    <a:pt x="73" y="107"/>
                    <a:pt x="69" y="110"/>
                  </a:cubicBezTo>
                  <a:cubicBezTo>
                    <a:pt x="66" y="113"/>
                    <a:pt x="62" y="111"/>
                    <a:pt x="58" y="114"/>
                  </a:cubicBezTo>
                  <a:cubicBezTo>
                    <a:pt x="55" y="116"/>
                    <a:pt x="48" y="122"/>
                    <a:pt x="48" y="118"/>
                  </a:cubicBezTo>
                  <a:cubicBezTo>
                    <a:pt x="47" y="115"/>
                    <a:pt x="38" y="118"/>
                    <a:pt x="34" y="122"/>
                  </a:cubicBezTo>
                  <a:cubicBezTo>
                    <a:pt x="30" y="126"/>
                    <a:pt x="24" y="129"/>
                    <a:pt x="20" y="129"/>
                  </a:cubicBezTo>
                  <a:cubicBezTo>
                    <a:pt x="16" y="130"/>
                    <a:pt x="16" y="136"/>
                    <a:pt x="14" y="138"/>
                  </a:cubicBezTo>
                  <a:cubicBezTo>
                    <a:pt x="12" y="139"/>
                    <a:pt x="13" y="132"/>
                    <a:pt x="13" y="131"/>
                  </a:cubicBezTo>
                  <a:cubicBezTo>
                    <a:pt x="13" y="129"/>
                    <a:pt x="9" y="134"/>
                    <a:pt x="7" y="139"/>
                  </a:cubicBezTo>
                  <a:cubicBezTo>
                    <a:pt x="5" y="144"/>
                    <a:pt x="11" y="146"/>
                    <a:pt x="8" y="152"/>
                  </a:cubicBezTo>
                  <a:cubicBezTo>
                    <a:pt x="4" y="157"/>
                    <a:pt x="0" y="163"/>
                    <a:pt x="6" y="170"/>
                  </a:cubicBezTo>
                  <a:cubicBezTo>
                    <a:pt x="11" y="177"/>
                    <a:pt x="14" y="181"/>
                    <a:pt x="12" y="185"/>
                  </a:cubicBezTo>
                  <a:cubicBezTo>
                    <a:pt x="10" y="188"/>
                    <a:pt x="7" y="178"/>
                    <a:pt x="5" y="179"/>
                  </a:cubicBezTo>
                  <a:cubicBezTo>
                    <a:pt x="4" y="180"/>
                    <a:pt x="10" y="185"/>
                    <a:pt x="9" y="187"/>
                  </a:cubicBezTo>
                  <a:cubicBezTo>
                    <a:pt x="7" y="189"/>
                    <a:pt x="2" y="178"/>
                    <a:pt x="1" y="181"/>
                  </a:cubicBezTo>
                  <a:cubicBezTo>
                    <a:pt x="0" y="183"/>
                    <a:pt x="12" y="200"/>
                    <a:pt x="12" y="206"/>
                  </a:cubicBezTo>
                  <a:cubicBezTo>
                    <a:pt x="12" y="213"/>
                    <a:pt x="22" y="219"/>
                    <a:pt x="22" y="228"/>
                  </a:cubicBezTo>
                  <a:cubicBezTo>
                    <a:pt x="21" y="237"/>
                    <a:pt x="30" y="251"/>
                    <a:pt x="32" y="253"/>
                  </a:cubicBezTo>
                  <a:cubicBezTo>
                    <a:pt x="33" y="256"/>
                    <a:pt x="28" y="262"/>
                    <a:pt x="29" y="268"/>
                  </a:cubicBezTo>
                  <a:cubicBezTo>
                    <a:pt x="30" y="275"/>
                    <a:pt x="27" y="278"/>
                    <a:pt x="23" y="278"/>
                  </a:cubicBezTo>
                  <a:cubicBezTo>
                    <a:pt x="18" y="278"/>
                    <a:pt x="21" y="285"/>
                    <a:pt x="26" y="285"/>
                  </a:cubicBezTo>
                  <a:cubicBezTo>
                    <a:pt x="30" y="286"/>
                    <a:pt x="29" y="289"/>
                    <a:pt x="34" y="292"/>
                  </a:cubicBezTo>
                  <a:cubicBezTo>
                    <a:pt x="39" y="296"/>
                    <a:pt x="52" y="295"/>
                    <a:pt x="56" y="295"/>
                  </a:cubicBezTo>
                  <a:cubicBezTo>
                    <a:pt x="60" y="295"/>
                    <a:pt x="61" y="288"/>
                    <a:pt x="67" y="288"/>
                  </a:cubicBezTo>
                  <a:cubicBezTo>
                    <a:pt x="73" y="288"/>
                    <a:pt x="72" y="286"/>
                    <a:pt x="75" y="282"/>
                  </a:cubicBezTo>
                  <a:cubicBezTo>
                    <a:pt x="78" y="279"/>
                    <a:pt x="91" y="280"/>
                    <a:pt x="104" y="281"/>
                  </a:cubicBezTo>
                  <a:cubicBezTo>
                    <a:pt x="117" y="281"/>
                    <a:pt x="123" y="277"/>
                    <a:pt x="125" y="272"/>
                  </a:cubicBezTo>
                  <a:cubicBezTo>
                    <a:pt x="127" y="267"/>
                    <a:pt x="136" y="267"/>
                    <a:pt x="140" y="263"/>
                  </a:cubicBezTo>
                  <a:cubicBezTo>
                    <a:pt x="144" y="260"/>
                    <a:pt x="147" y="260"/>
                    <a:pt x="157" y="260"/>
                  </a:cubicBezTo>
                  <a:cubicBezTo>
                    <a:pt x="167" y="261"/>
                    <a:pt x="176" y="255"/>
                    <a:pt x="182" y="253"/>
                  </a:cubicBezTo>
                  <a:cubicBezTo>
                    <a:pt x="188" y="250"/>
                    <a:pt x="200" y="251"/>
                    <a:pt x="206" y="250"/>
                  </a:cubicBezTo>
                  <a:cubicBezTo>
                    <a:pt x="212" y="248"/>
                    <a:pt x="213" y="257"/>
                    <a:pt x="219" y="257"/>
                  </a:cubicBezTo>
                  <a:cubicBezTo>
                    <a:pt x="226" y="256"/>
                    <a:pt x="229" y="259"/>
                    <a:pt x="233" y="258"/>
                  </a:cubicBezTo>
                  <a:cubicBezTo>
                    <a:pt x="236" y="258"/>
                    <a:pt x="236" y="261"/>
                    <a:pt x="239" y="262"/>
                  </a:cubicBezTo>
                  <a:cubicBezTo>
                    <a:pt x="243" y="262"/>
                    <a:pt x="242" y="265"/>
                    <a:pt x="240" y="269"/>
                  </a:cubicBezTo>
                  <a:cubicBezTo>
                    <a:pt x="238" y="272"/>
                    <a:pt x="245" y="272"/>
                    <a:pt x="250" y="278"/>
                  </a:cubicBezTo>
                  <a:cubicBezTo>
                    <a:pt x="255" y="285"/>
                    <a:pt x="250" y="286"/>
                    <a:pt x="253" y="291"/>
                  </a:cubicBezTo>
                  <a:cubicBezTo>
                    <a:pt x="255" y="296"/>
                    <a:pt x="257" y="294"/>
                    <a:pt x="262" y="287"/>
                  </a:cubicBezTo>
                  <a:cubicBezTo>
                    <a:pt x="267" y="280"/>
                    <a:pt x="272" y="285"/>
                    <a:pt x="273" y="279"/>
                  </a:cubicBezTo>
                  <a:cubicBezTo>
                    <a:pt x="274" y="273"/>
                    <a:pt x="279" y="266"/>
                    <a:pt x="283" y="269"/>
                  </a:cubicBezTo>
                  <a:cubicBezTo>
                    <a:pt x="286" y="272"/>
                    <a:pt x="280" y="273"/>
                    <a:pt x="278" y="285"/>
                  </a:cubicBezTo>
                  <a:cubicBezTo>
                    <a:pt x="276" y="296"/>
                    <a:pt x="272" y="290"/>
                    <a:pt x="271" y="294"/>
                  </a:cubicBezTo>
                  <a:cubicBezTo>
                    <a:pt x="270" y="297"/>
                    <a:pt x="281" y="299"/>
                    <a:pt x="281" y="293"/>
                  </a:cubicBezTo>
                  <a:cubicBezTo>
                    <a:pt x="281" y="287"/>
                    <a:pt x="283" y="284"/>
                    <a:pt x="288" y="289"/>
                  </a:cubicBezTo>
                  <a:cubicBezTo>
                    <a:pt x="292" y="295"/>
                    <a:pt x="285" y="299"/>
                    <a:pt x="286" y="302"/>
                  </a:cubicBezTo>
                  <a:cubicBezTo>
                    <a:pt x="287" y="304"/>
                    <a:pt x="292" y="301"/>
                    <a:pt x="294" y="301"/>
                  </a:cubicBezTo>
                  <a:cubicBezTo>
                    <a:pt x="299" y="302"/>
                    <a:pt x="305" y="312"/>
                    <a:pt x="304" y="317"/>
                  </a:cubicBezTo>
                  <a:cubicBezTo>
                    <a:pt x="303" y="322"/>
                    <a:pt x="301" y="327"/>
                    <a:pt x="310" y="331"/>
                  </a:cubicBezTo>
                  <a:cubicBezTo>
                    <a:pt x="318" y="336"/>
                    <a:pt x="315" y="336"/>
                    <a:pt x="321" y="336"/>
                  </a:cubicBezTo>
                  <a:cubicBezTo>
                    <a:pt x="328" y="336"/>
                    <a:pt x="341" y="341"/>
                    <a:pt x="344" y="344"/>
                  </a:cubicBezTo>
                  <a:cubicBezTo>
                    <a:pt x="348" y="347"/>
                    <a:pt x="357" y="342"/>
                    <a:pt x="358" y="336"/>
                  </a:cubicBezTo>
                  <a:cubicBezTo>
                    <a:pt x="360" y="330"/>
                    <a:pt x="367" y="336"/>
                    <a:pt x="363" y="338"/>
                  </a:cubicBezTo>
                  <a:cubicBezTo>
                    <a:pt x="360" y="340"/>
                    <a:pt x="365" y="345"/>
                    <a:pt x="365" y="341"/>
                  </a:cubicBezTo>
                  <a:cubicBezTo>
                    <a:pt x="365" y="338"/>
                    <a:pt x="367" y="335"/>
                    <a:pt x="368" y="339"/>
                  </a:cubicBezTo>
                  <a:cubicBezTo>
                    <a:pt x="369" y="343"/>
                    <a:pt x="374" y="343"/>
                    <a:pt x="376" y="346"/>
                  </a:cubicBezTo>
                  <a:cubicBezTo>
                    <a:pt x="377" y="349"/>
                    <a:pt x="379" y="351"/>
                    <a:pt x="379" y="349"/>
                  </a:cubicBezTo>
                  <a:cubicBezTo>
                    <a:pt x="379" y="346"/>
                    <a:pt x="380" y="344"/>
                    <a:pt x="384" y="342"/>
                  </a:cubicBezTo>
                  <a:cubicBezTo>
                    <a:pt x="388" y="341"/>
                    <a:pt x="391" y="338"/>
                    <a:pt x="395" y="335"/>
                  </a:cubicBezTo>
                  <a:cubicBezTo>
                    <a:pt x="399" y="331"/>
                    <a:pt x="417" y="330"/>
                    <a:pt x="419" y="330"/>
                  </a:cubicBezTo>
                  <a:cubicBezTo>
                    <a:pt x="420" y="330"/>
                    <a:pt x="421" y="315"/>
                    <a:pt x="422" y="308"/>
                  </a:cubicBezTo>
                  <a:cubicBezTo>
                    <a:pt x="423" y="300"/>
                    <a:pt x="430" y="299"/>
                    <a:pt x="431" y="290"/>
                  </a:cubicBezTo>
                  <a:cubicBezTo>
                    <a:pt x="432" y="282"/>
                    <a:pt x="441" y="267"/>
                    <a:pt x="443" y="266"/>
                  </a:cubicBezTo>
                  <a:cubicBezTo>
                    <a:pt x="445" y="265"/>
                    <a:pt x="449" y="263"/>
                    <a:pt x="450" y="258"/>
                  </a:cubicBezTo>
                  <a:cubicBezTo>
                    <a:pt x="450" y="254"/>
                    <a:pt x="456" y="248"/>
                    <a:pt x="456" y="243"/>
                  </a:cubicBezTo>
                  <a:cubicBezTo>
                    <a:pt x="456" y="237"/>
                    <a:pt x="459" y="230"/>
                    <a:pt x="458" y="228"/>
                  </a:cubicBezTo>
                  <a:cubicBezTo>
                    <a:pt x="458" y="227"/>
                    <a:pt x="456" y="221"/>
                    <a:pt x="460" y="217"/>
                  </a:cubicBezTo>
                  <a:cubicBezTo>
                    <a:pt x="463" y="213"/>
                    <a:pt x="458" y="208"/>
                    <a:pt x="460" y="207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49" name="Freeform 96">
              <a:extLst>
                <a:ext uri="{FF2B5EF4-FFF2-40B4-BE49-F238E27FC236}">
                  <a16:creationId xmlns:a16="http://schemas.microsoft.com/office/drawing/2014/main" id="{5C37F456-94B2-429D-81C1-4C54129A070D}"/>
                </a:ext>
              </a:extLst>
            </p:cNvPr>
            <p:cNvSpPr/>
            <p:nvPr/>
          </p:nvSpPr>
          <p:spPr bwMode="auto">
            <a:xfrm>
              <a:off x="5361331" y="4931259"/>
              <a:ext cx="87193" cy="83729"/>
            </a:xfrm>
            <a:custGeom>
              <a:gdLst>
                <a:gd name="T0" fmla="*/ 22 w 45"/>
                <a:gd name="T1" fmla="*/ 9 h 44"/>
                <a:gd name="T2" fmla="*/ 3 w 45"/>
                <a:gd name="T3" fmla="*/ 3 h 44"/>
                <a:gd name="T4" fmla="*/ 8 w 45"/>
                <a:gd name="T5" fmla="*/ 26 h 44"/>
                <a:gd name="T6" fmla="*/ 23 w 45"/>
                <a:gd name="T7" fmla="*/ 43 h 44"/>
                <a:gd name="T8" fmla="*/ 29 w 45"/>
                <a:gd name="T9" fmla="*/ 39 h 44"/>
                <a:gd name="T10" fmla="*/ 32 w 45"/>
                <a:gd name="T11" fmla="*/ 33 h 44"/>
                <a:gd name="T12" fmla="*/ 38 w 45"/>
                <a:gd name="T13" fmla="*/ 34 h 44"/>
                <a:gd name="T14" fmla="*/ 41 w 45"/>
                <a:gd name="T15" fmla="*/ 22 h 44"/>
                <a:gd name="T16" fmla="*/ 41 w 45"/>
                <a:gd name="T17" fmla="*/ 5 h 44"/>
                <a:gd name="T18" fmla="*/ 22 w 45"/>
                <a:gd name="T19" fmla="*/ 9 h 4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4">
                  <a:moveTo>
                    <a:pt x="22" y="9"/>
                  </a:moveTo>
                  <a:cubicBezTo>
                    <a:pt x="15" y="9"/>
                    <a:pt x="5" y="2"/>
                    <a:pt x="3" y="3"/>
                  </a:cubicBezTo>
                  <a:cubicBezTo>
                    <a:pt x="0" y="4"/>
                    <a:pt x="11" y="21"/>
                    <a:pt x="8" y="26"/>
                  </a:cubicBezTo>
                  <a:cubicBezTo>
                    <a:pt x="4" y="30"/>
                    <a:pt x="18" y="42"/>
                    <a:pt x="23" y="43"/>
                  </a:cubicBezTo>
                  <a:cubicBezTo>
                    <a:pt x="28" y="44"/>
                    <a:pt x="26" y="38"/>
                    <a:pt x="29" y="39"/>
                  </a:cubicBezTo>
                  <a:cubicBezTo>
                    <a:pt x="32" y="39"/>
                    <a:pt x="31" y="35"/>
                    <a:pt x="32" y="33"/>
                  </a:cubicBezTo>
                  <a:cubicBezTo>
                    <a:pt x="32" y="30"/>
                    <a:pt x="35" y="36"/>
                    <a:pt x="38" y="34"/>
                  </a:cubicBezTo>
                  <a:cubicBezTo>
                    <a:pt x="41" y="33"/>
                    <a:pt x="37" y="22"/>
                    <a:pt x="41" y="22"/>
                  </a:cubicBezTo>
                  <a:cubicBezTo>
                    <a:pt x="45" y="22"/>
                    <a:pt x="42" y="9"/>
                    <a:pt x="41" y="5"/>
                  </a:cubicBezTo>
                  <a:cubicBezTo>
                    <a:pt x="40" y="0"/>
                    <a:pt x="29" y="8"/>
                    <a:pt x="22" y="9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50" name="Freeform 97">
              <a:extLst>
                <a:ext uri="{FF2B5EF4-FFF2-40B4-BE49-F238E27FC236}">
                  <a16:creationId xmlns:a16="http://schemas.microsoft.com/office/drawing/2014/main" id="{8738F8E0-E859-440A-8CA5-E8C5CD899807}"/>
                </a:ext>
              </a:extLst>
            </p:cNvPr>
            <p:cNvSpPr/>
            <p:nvPr/>
          </p:nvSpPr>
          <p:spPr bwMode="auto">
            <a:xfrm>
              <a:off x="5179439" y="4805378"/>
              <a:ext cx="34646" cy="15591"/>
            </a:xfrm>
            <a:custGeom>
              <a:gdLst>
                <a:gd name="T0" fmla="*/ 3 w 18"/>
                <a:gd name="T1" fmla="*/ 5 h 8"/>
                <a:gd name="T2" fmla="*/ 16 w 18"/>
                <a:gd name="T3" fmla="*/ 3 h 8"/>
                <a:gd name="T4" fmla="*/ 3 w 18"/>
                <a:gd name="T5" fmla="*/ 5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8">
                  <a:moveTo>
                    <a:pt x="3" y="5"/>
                  </a:moveTo>
                  <a:cubicBezTo>
                    <a:pt x="6" y="8"/>
                    <a:pt x="15" y="7"/>
                    <a:pt x="16" y="3"/>
                  </a:cubicBezTo>
                  <a:cubicBezTo>
                    <a:pt x="18" y="0"/>
                    <a:pt x="0" y="3"/>
                    <a:pt x="3" y="5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51" name="Freeform 98">
              <a:extLst>
                <a:ext uri="{FF2B5EF4-FFF2-40B4-BE49-F238E27FC236}">
                  <a16:creationId xmlns:a16="http://schemas.microsoft.com/office/drawing/2014/main" id="{2B89FDCB-52EC-4357-8599-3A0945576E76}"/>
                </a:ext>
              </a:extLst>
            </p:cNvPr>
            <p:cNvSpPr/>
            <p:nvPr/>
          </p:nvSpPr>
          <p:spPr bwMode="auto">
            <a:xfrm>
              <a:off x="5842914" y="4932991"/>
              <a:ext cx="175541" cy="163992"/>
            </a:xfrm>
            <a:custGeom>
              <a:gdLst>
                <a:gd name="T0" fmla="*/ 87 w 91"/>
                <a:gd name="T1" fmla="*/ 5 h 86"/>
                <a:gd name="T2" fmla="*/ 78 w 91"/>
                <a:gd name="T3" fmla="*/ 8 h 86"/>
                <a:gd name="T4" fmla="*/ 67 w 91"/>
                <a:gd name="T5" fmla="*/ 4 h 86"/>
                <a:gd name="T6" fmla="*/ 61 w 91"/>
                <a:gd name="T7" fmla="*/ 13 h 86"/>
                <a:gd name="T8" fmla="*/ 52 w 91"/>
                <a:gd name="T9" fmla="*/ 29 h 86"/>
                <a:gd name="T10" fmla="*/ 21 w 91"/>
                <a:gd name="T11" fmla="*/ 50 h 86"/>
                <a:gd name="T12" fmla="*/ 7 w 91"/>
                <a:gd name="T13" fmla="*/ 63 h 86"/>
                <a:gd name="T14" fmla="*/ 4 w 91"/>
                <a:gd name="T15" fmla="*/ 75 h 86"/>
                <a:gd name="T16" fmla="*/ 14 w 91"/>
                <a:gd name="T17" fmla="*/ 80 h 86"/>
                <a:gd name="T18" fmla="*/ 22 w 91"/>
                <a:gd name="T19" fmla="*/ 83 h 86"/>
                <a:gd name="T20" fmla="*/ 43 w 91"/>
                <a:gd name="T21" fmla="*/ 78 h 86"/>
                <a:gd name="T22" fmla="*/ 50 w 91"/>
                <a:gd name="T23" fmla="*/ 65 h 86"/>
                <a:gd name="T24" fmla="*/ 56 w 91"/>
                <a:gd name="T25" fmla="*/ 54 h 86"/>
                <a:gd name="T26" fmla="*/ 69 w 91"/>
                <a:gd name="T27" fmla="*/ 46 h 86"/>
                <a:gd name="T28" fmla="*/ 72 w 91"/>
                <a:gd name="T29" fmla="*/ 40 h 86"/>
                <a:gd name="T30" fmla="*/ 80 w 91"/>
                <a:gd name="T31" fmla="*/ 29 h 86"/>
                <a:gd name="T32" fmla="*/ 89 w 91"/>
                <a:gd name="T33" fmla="*/ 15 h 86"/>
                <a:gd name="T34" fmla="*/ 87 w 91"/>
                <a:gd name="T35" fmla="*/ 5 h 8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1" h="86">
                  <a:moveTo>
                    <a:pt x="87" y="5"/>
                  </a:moveTo>
                  <a:cubicBezTo>
                    <a:pt x="84" y="3"/>
                    <a:pt x="82" y="6"/>
                    <a:pt x="78" y="8"/>
                  </a:cubicBezTo>
                  <a:cubicBezTo>
                    <a:pt x="74" y="10"/>
                    <a:pt x="72" y="0"/>
                    <a:pt x="67" y="4"/>
                  </a:cubicBezTo>
                  <a:cubicBezTo>
                    <a:pt x="62" y="7"/>
                    <a:pt x="67" y="9"/>
                    <a:pt x="61" y="13"/>
                  </a:cubicBezTo>
                  <a:cubicBezTo>
                    <a:pt x="56" y="18"/>
                    <a:pt x="58" y="19"/>
                    <a:pt x="52" y="29"/>
                  </a:cubicBezTo>
                  <a:cubicBezTo>
                    <a:pt x="46" y="39"/>
                    <a:pt x="24" y="44"/>
                    <a:pt x="21" y="50"/>
                  </a:cubicBezTo>
                  <a:cubicBezTo>
                    <a:pt x="18" y="55"/>
                    <a:pt x="7" y="59"/>
                    <a:pt x="7" y="63"/>
                  </a:cubicBezTo>
                  <a:cubicBezTo>
                    <a:pt x="7" y="67"/>
                    <a:pt x="0" y="70"/>
                    <a:pt x="4" y="75"/>
                  </a:cubicBezTo>
                  <a:cubicBezTo>
                    <a:pt x="7" y="80"/>
                    <a:pt x="11" y="77"/>
                    <a:pt x="14" y="80"/>
                  </a:cubicBezTo>
                  <a:cubicBezTo>
                    <a:pt x="17" y="83"/>
                    <a:pt x="21" y="80"/>
                    <a:pt x="22" y="83"/>
                  </a:cubicBezTo>
                  <a:cubicBezTo>
                    <a:pt x="24" y="86"/>
                    <a:pt x="35" y="86"/>
                    <a:pt x="43" y="78"/>
                  </a:cubicBezTo>
                  <a:cubicBezTo>
                    <a:pt x="51" y="71"/>
                    <a:pt x="47" y="67"/>
                    <a:pt x="50" y="65"/>
                  </a:cubicBezTo>
                  <a:cubicBezTo>
                    <a:pt x="54" y="63"/>
                    <a:pt x="54" y="57"/>
                    <a:pt x="56" y="54"/>
                  </a:cubicBezTo>
                  <a:cubicBezTo>
                    <a:pt x="58" y="50"/>
                    <a:pt x="60" y="46"/>
                    <a:pt x="69" y="46"/>
                  </a:cubicBezTo>
                  <a:cubicBezTo>
                    <a:pt x="78" y="46"/>
                    <a:pt x="73" y="44"/>
                    <a:pt x="72" y="40"/>
                  </a:cubicBezTo>
                  <a:cubicBezTo>
                    <a:pt x="72" y="36"/>
                    <a:pt x="80" y="35"/>
                    <a:pt x="80" y="29"/>
                  </a:cubicBezTo>
                  <a:cubicBezTo>
                    <a:pt x="80" y="24"/>
                    <a:pt x="91" y="19"/>
                    <a:pt x="89" y="15"/>
                  </a:cubicBezTo>
                  <a:cubicBezTo>
                    <a:pt x="86" y="10"/>
                    <a:pt x="91" y="8"/>
                    <a:pt x="87" y="5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52" name="Freeform 99">
              <a:extLst>
                <a:ext uri="{FF2B5EF4-FFF2-40B4-BE49-F238E27FC236}">
                  <a16:creationId xmlns:a16="http://schemas.microsoft.com/office/drawing/2014/main" id="{C62616E8-4F30-42F1-AAEB-D071A311BBD4}"/>
                </a:ext>
              </a:extLst>
            </p:cNvPr>
            <p:cNvSpPr/>
            <p:nvPr/>
          </p:nvSpPr>
          <p:spPr bwMode="auto">
            <a:xfrm>
              <a:off x="5863703" y="5091210"/>
              <a:ext cx="21366" cy="17323"/>
            </a:xfrm>
            <a:custGeom>
              <a:gdLst>
                <a:gd name="T0" fmla="*/ 4 w 11"/>
                <a:gd name="T1" fmla="*/ 9 h 9"/>
                <a:gd name="T2" fmla="*/ 8 w 11"/>
                <a:gd name="T3" fmla="*/ 4 h 9"/>
                <a:gd name="T4" fmla="*/ 4 w 11"/>
                <a:gd name="T5" fmla="*/ 9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">
                  <a:moveTo>
                    <a:pt x="4" y="9"/>
                  </a:moveTo>
                  <a:cubicBezTo>
                    <a:pt x="6" y="9"/>
                    <a:pt x="11" y="8"/>
                    <a:pt x="8" y="4"/>
                  </a:cubicBezTo>
                  <a:cubicBezTo>
                    <a:pt x="5" y="0"/>
                    <a:pt x="0" y="7"/>
                    <a:pt x="4" y="9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53" name="Freeform 100">
              <a:extLst>
                <a:ext uri="{FF2B5EF4-FFF2-40B4-BE49-F238E27FC236}">
                  <a16:creationId xmlns:a16="http://schemas.microsoft.com/office/drawing/2014/main" id="{F8C9A564-5291-43D3-95E7-0E2A2F31D244}"/>
                </a:ext>
              </a:extLst>
            </p:cNvPr>
            <p:cNvSpPr/>
            <p:nvPr/>
          </p:nvSpPr>
          <p:spPr bwMode="auto">
            <a:xfrm>
              <a:off x="5983809" y="4788632"/>
              <a:ext cx="131656" cy="173231"/>
            </a:xfrm>
            <a:custGeom>
              <a:gdLst>
                <a:gd name="T0" fmla="*/ 55 w 68"/>
                <a:gd name="T1" fmla="*/ 41 h 91"/>
                <a:gd name="T2" fmla="*/ 44 w 68"/>
                <a:gd name="T3" fmla="*/ 40 h 91"/>
                <a:gd name="T4" fmla="*/ 37 w 68"/>
                <a:gd name="T5" fmla="*/ 33 h 91"/>
                <a:gd name="T6" fmla="*/ 32 w 68"/>
                <a:gd name="T7" fmla="*/ 24 h 91"/>
                <a:gd name="T8" fmla="*/ 32 w 68"/>
                <a:gd name="T9" fmla="*/ 31 h 91"/>
                <a:gd name="T10" fmla="*/ 27 w 68"/>
                <a:gd name="T11" fmla="*/ 28 h 91"/>
                <a:gd name="T12" fmla="*/ 23 w 68"/>
                <a:gd name="T13" fmla="*/ 21 h 91"/>
                <a:gd name="T14" fmla="*/ 19 w 68"/>
                <a:gd name="T15" fmla="*/ 10 h 91"/>
                <a:gd name="T16" fmla="*/ 5 w 68"/>
                <a:gd name="T17" fmla="*/ 0 h 91"/>
                <a:gd name="T18" fmla="*/ 8 w 68"/>
                <a:gd name="T19" fmla="*/ 12 h 91"/>
                <a:gd name="T20" fmla="*/ 16 w 68"/>
                <a:gd name="T21" fmla="*/ 20 h 91"/>
                <a:gd name="T22" fmla="*/ 23 w 68"/>
                <a:gd name="T23" fmla="*/ 29 h 91"/>
                <a:gd name="T24" fmla="*/ 21 w 68"/>
                <a:gd name="T25" fmla="*/ 46 h 91"/>
                <a:gd name="T26" fmla="*/ 12 w 68"/>
                <a:gd name="T27" fmla="*/ 56 h 91"/>
                <a:gd name="T28" fmla="*/ 27 w 68"/>
                <a:gd name="T29" fmla="*/ 70 h 91"/>
                <a:gd name="T30" fmla="*/ 24 w 68"/>
                <a:gd name="T31" fmla="*/ 88 h 91"/>
                <a:gd name="T32" fmla="*/ 34 w 68"/>
                <a:gd name="T33" fmla="*/ 89 h 91"/>
                <a:gd name="T34" fmla="*/ 46 w 68"/>
                <a:gd name="T35" fmla="*/ 72 h 91"/>
                <a:gd name="T36" fmla="*/ 50 w 68"/>
                <a:gd name="T37" fmla="*/ 60 h 91"/>
                <a:gd name="T38" fmla="*/ 57 w 68"/>
                <a:gd name="T39" fmla="*/ 57 h 91"/>
                <a:gd name="T40" fmla="*/ 62 w 68"/>
                <a:gd name="T41" fmla="*/ 51 h 91"/>
                <a:gd name="T42" fmla="*/ 66 w 68"/>
                <a:gd name="T43" fmla="*/ 41 h 91"/>
                <a:gd name="T44" fmla="*/ 55 w 68"/>
                <a:gd name="T45" fmla="*/ 41 h 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8" h="91">
                  <a:moveTo>
                    <a:pt x="55" y="41"/>
                  </a:moveTo>
                  <a:cubicBezTo>
                    <a:pt x="53" y="45"/>
                    <a:pt x="48" y="40"/>
                    <a:pt x="44" y="40"/>
                  </a:cubicBezTo>
                  <a:cubicBezTo>
                    <a:pt x="40" y="40"/>
                    <a:pt x="37" y="37"/>
                    <a:pt x="37" y="33"/>
                  </a:cubicBezTo>
                  <a:cubicBezTo>
                    <a:pt x="37" y="30"/>
                    <a:pt x="36" y="24"/>
                    <a:pt x="32" y="24"/>
                  </a:cubicBezTo>
                  <a:cubicBezTo>
                    <a:pt x="28" y="25"/>
                    <a:pt x="33" y="29"/>
                    <a:pt x="32" y="31"/>
                  </a:cubicBezTo>
                  <a:cubicBezTo>
                    <a:pt x="30" y="33"/>
                    <a:pt x="29" y="28"/>
                    <a:pt x="27" y="28"/>
                  </a:cubicBezTo>
                  <a:cubicBezTo>
                    <a:pt x="25" y="28"/>
                    <a:pt x="23" y="26"/>
                    <a:pt x="23" y="21"/>
                  </a:cubicBezTo>
                  <a:cubicBezTo>
                    <a:pt x="23" y="16"/>
                    <a:pt x="19" y="16"/>
                    <a:pt x="19" y="10"/>
                  </a:cubicBezTo>
                  <a:cubicBezTo>
                    <a:pt x="19" y="5"/>
                    <a:pt x="10" y="0"/>
                    <a:pt x="5" y="0"/>
                  </a:cubicBezTo>
                  <a:cubicBezTo>
                    <a:pt x="0" y="0"/>
                    <a:pt x="6" y="9"/>
                    <a:pt x="8" y="12"/>
                  </a:cubicBezTo>
                  <a:cubicBezTo>
                    <a:pt x="11" y="15"/>
                    <a:pt x="16" y="18"/>
                    <a:pt x="16" y="20"/>
                  </a:cubicBezTo>
                  <a:cubicBezTo>
                    <a:pt x="16" y="22"/>
                    <a:pt x="20" y="28"/>
                    <a:pt x="23" y="29"/>
                  </a:cubicBezTo>
                  <a:cubicBezTo>
                    <a:pt x="26" y="30"/>
                    <a:pt x="21" y="39"/>
                    <a:pt x="21" y="46"/>
                  </a:cubicBezTo>
                  <a:cubicBezTo>
                    <a:pt x="21" y="53"/>
                    <a:pt x="16" y="52"/>
                    <a:pt x="12" y="56"/>
                  </a:cubicBezTo>
                  <a:cubicBezTo>
                    <a:pt x="8" y="61"/>
                    <a:pt x="21" y="65"/>
                    <a:pt x="27" y="70"/>
                  </a:cubicBezTo>
                  <a:cubicBezTo>
                    <a:pt x="32" y="74"/>
                    <a:pt x="22" y="85"/>
                    <a:pt x="24" y="88"/>
                  </a:cubicBezTo>
                  <a:cubicBezTo>
                    <a:pt x="24" y="89"/>
                    <a:pt x="28" y="91"/>
                    <a:pt x="34" y="89"/>
                  </a:cubicBezTo>
                  <a:cubicBezTo>
                    <a:pt x="40" y="88"/>
                    <a:pt x="42" y="75"/>
                    <a:pt x="46" y="72"/>
                  </a:cubicBezTo>
                  <a:cubicBezTo>
                    <a:pt x="50" y="68"/>
                    <a:pt x="48" y="63"/>
                    <a:pt x="50" y="60"/>
                  </a:cubicBezTo>
                  <a:cubicBezTo>
                    <a:pt x="52" y="57"/>
                    <a:pt x="55" y="57"/>
                    <a:pt x="57" y="57"/>
                  </a:cubicBezTo>
                  <a:cubicBezTo>
                    <a:pt x="60" y="57"/>
                    <a:pt x="59" y="51"/>
                    <a:pt x="62" y="51"/>
                  </a:cubicBezTo>
                  <a:cubicBezTo>
                    <a:pt x="66" y="51"/>
                    <a:pt x="64" y="46"/>
                    <a:pt x="66" y="41"/>
                  </a:cubicBezTo>
                  <a:cubicBezTo>
                    <a:pt x="68" y="35"/>
                    <a:pt x="57" y="37"/>
                    <a:pt x="55" y="41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54" name="Freeform 101">
              <a:extLst>
                <a:ext uri="{FF2B5EF4-FFF2-40B4-BE49-F238E27FC236}">
                  <a16:creationId xmlns:a16="http://schemas.microsoft.com/office/drawing/2014/main" id="{D5423E9A-0BF3-41D4-A3DE-8B4F46180C05}"/>
                </a:ext>
              </a:extLst>
            </p:cNvPr>
            <p:cNvSpPr/>
            <p:nvPr/>
          </p:nvSpPr>
          <p:spPr bwMode="auto">
            <a:xfrm>
              <a:off x="6109691" y="4353822"/>
              <a:ext cx="30605" cy="23098"/>
            </a:xfrm>
            <a:custGeom>
              <a:gdLst>
                <a:gd name="T0" fmla="*/ 5 w 16"/>
                <a:gd name="T1" fmla="*/ 11 h 12"/>
                <a:gd name="T2" fmla="*/ 16 w 16"/>
                <a:gd name="T3" fmla="*/ 4 h 12"/>
                <a:gd name="T4" fmla="*/ 5 w 16"/>
                <a:gd name="T5" fmla="*/ 11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5" y="11"/>
                  </a:moveTo>
                  <a:cubicBezTo>
                    <a:pt x="7" y="12"/>
                    <a:pt x="16" y="9"/>
                    <a:pt x="16" y="4"/>
                  </a:cubicBezTo>
                  <a:cubicBezTo>
                    <a:pt x="16" y="0"/>
                    <a:pt x="0" y="9"/>
                    <a:pt x="5" y="11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55" name="Freeform 102">
              <a:extLst>
                <a:ext uri="{FF2B5EF4-FFF2-40B4-BE49-F238E27FC236}">
                  <a16:creationId xmlns:a16="http://schemas.microsoft.com/office/drawing/2014/main" id="{DE1AA2B1-AD91-4B7E-B61F-711FD0669426}"/>
                </a:ext>
              </a:extLst>
            </p:cNvPr>
            <p:cNvSpPr/>
            <p:nvPr/>
          </p:nvSpPr>
          <p:spPr bwMode="auto">
            <a:xfrm>
              <a:off x="6080241" y="4378651"/>
              <a:ext cx="32914" cy="28872"/>
            </a:xfrm>
            <a:custGeom>
              <a:gdLst>
                <a:gd name="T0" fmla="*/ 4 w 17"/>
                <a:gd name="T1" fmla="*/ 11 h 15"/>
                <a:gd name="T2" fmla="*/ 17 w 17"/>
                <a:gd name="T3" fmla="*/ 7 h 15"/>
                <a:gd name="T4" fmla="*/ 4 w 17"/>
                <a:gd name="T5" fmla="*/ 11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4" y="11"/>
                  </a:moveTo>
                  <a:cubicBezTo>
                    <a:pt x="8" y="15"/>
                    <a:pt x="17" y="15"/>
                    <a:pt x="17" y="7"/>
                  </a:cubicBezTo>
                  <a:cubicBezTo>
                    <a:pt x="17" y="0"/>
                    <a:pt x="0" y="7"/>
                    <a:pt x="4" y="11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56" name="Freeform 103">
              <a:extLst>
                <a:ext uri="{FF2B5EF4-FFF2-40B4-BE49-F238E27FC236}">
                  <a16:creationId xmlns:a16="http://schemas.microsoft.com/office/drawing/2014/main" id="{6004684F-3FD0-4999-8DC5-81EA5FB7220E}"/>
                </a:ext>
              </a:extLst>
            </p:cNvPr>
            <p:cNvSpPr/>
            <p:nvPr/>
          </p:nvSpPr>
          <p:spPr bwMode="auto">
            <a:xfrm>
              <a:off x="6113155" y="2100082"/>
              <a:ext cx="102784" cy="34646"/>
            </a:xfrm>
            <a:custGeom>
              <a:gdLst>
                <a:gd name="T0" fmla="*/ 8 w 53"/>
                <a:gd name="T1" fmla="*/ 14 h 18"/>
                <a:gd name="T2" fmla="*/ 24 w 53"/>
                <a:gd name="T3" fmla="*/ 14 h 18"/>
                <a:gd name="T4" fmla="*/ 47 w 53"/>
                <a:gd name="T5" fmla="*/ 11 h 18"/>
                <a:gd name="T6" fmla="*/ 35 w 53"/>
                <a:gd name="T7" fmla="*/ 2 h 18"/>
                <a:gd name="T8" fmla="*/ 8 w 53"/>
                <a:gd name="T9" fmla="*/ 14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8">
                  <a:moveTo>
                    <a:pt x="8" y="14"/>
                  </a:moveTo>
                  <a:cubicBezTo>
                    <a:pt x="14" y="18"/>
                    <a:pt x="18" y="10"/>
                    <a:pt x="24" y="14"/>
                  </a:cubicBezTo>
                  <a:cubicBezTo>
                    <a:pt x="29" y="18"/>
                    <a:pt x="42" y="12"/>
                    <a:pt x="47" y="11"/>
                  </a:cubicBezTo>
                  <a:cubicBezTo>
                    <a:pt x="53" y="10"/>
                    <a:pt x="50" y="4"/>
                    <a:pt x="35" y="2"/>
                  </a:cubicBezTo>
                  <a:cubicBezTo>
                    <a:pt x="20" y="0"/>
                    <a:pt x="0" y="11"/>
                    <a:pt x="8" y="14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57" name="Freeform 104">
              <a:extLst>
                <a:ext uri="{FF2B5EF4-FFF2-40B4-BE49-F238E27FC236}">
                  <a16:creationId xmlns:a16="http://schemas.microsoft.com/office/drawing/2014/main" id="{17BC567F-C5B2-4BDA-99B3-5E273E35B860}"/>
                </a:ext>
              </a:extLst>
            </p:cNvPr>
            <p:cNvSpPr/>
            <p:nvPr/>
          </p:nvSpPr>
          <p:spPr bwMode="auto">
            <a:xfrm>
              <a:off x="5260857" y="1980554"/>
              <a:ext cx="36379" cy="20787"/>
            </a:xfrm>
            <a:custGeom>
              <a:gdLst>
                <a:gd name="T0" fmla="*/ 19 w 19"/>
                <a:gd name="T1" fmla="*/ 5 h 11"/>
                <a:gd name="T2" fmla="*/ 8 w 19"/>
                <a:gd name="T3" fmla="*/ 9 h 11"/>
                <a:gd name="T4" fmla="*/ 19 w 19"/>
                <a:gd name="T5" fmla="*/ 5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1">
                  <a:moveTo>
                    <a:pt x="19" y="5"/>
                  </a:moveTo>
                  <a:cubicBezTo>
                    <a:pt x="19" y="0"/>
                    <a:pt x="0" y="7"/>
                    <a:pt x="8" y="9"/>
                  </a:cubicBezTo>
                  <a:cubicBezTo>
                    <a:pt x="12" y="11"/>
                    <a:pt x="19" y="10"/>
                    <a:pt x="19" y="5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58" name="Freeform 105">
              <a:extLst>
                <a:ext uri="{FF2B5EF4-FFF2-40B4-BE49-F238E27FC236}">
                  <a16:creationId xmlns:a16="http://schemas.microsoft.com/office/drawing/2014/main" id="{5C6A9F02-9472-4E47-B1C9-A5C5B27541D8}"/>
                </a:ext>
              </a:extLst>
            </p:cNvPr>
            <p:cNvSpPr/>
            <p:nvPr/>
          </p:nvSpPr>
          <p:spPr bwMode="auto">
            <a:xfrm>
              <a:off x="3261768" y="1667582"/>
              <a:ext cx="102207" cy="49659"/>
            </a:xfrm>
            <a:custGeom>
              <a:gdLst>
                <a:gd name="T0" fmla="*/ 28 w 53"/>
                <a:gd name="T1" fmla="*/ 10 h 26"/>
                <a:gd name="T2" fmla="*/ 13 w 53"/>
                <a:gd name="T3" fmla="*/ 15 h 26"/>
                <a:gd name="T4" fmla="*/ 2 w 53"/>
                <a:gd name="T5" fmla="*/ 21 h 26"/>
                <a:gd name="T6" fmla="*/ 21 w 53"/>
                <a:gd name="T7" fmla="*/ 22 h 26"/>
                <a:gd name="T8" fmla="*/ 30 w 53"/>
                <a:gd name="T9" fmla="*/ 19 h 26"/>
                <a:gd name="T10" fmla="*/ 43 w 53"/>
                <a:gd name="T11" fmla="*/ 12 h 26"/>
                <a:gd name="T12" fmla="*/ 44 w 53"/>
                <a:gd name="T13" fmla="*/ 4 h 26"/>
                <a:gd name="T14" fmla="*/ 28 w 53"/>
                <a:gd name="T15" fmla="*/ 10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26">
                  <a:moveTo>
                    <a:pt x="28" y="10"/>
                  </a:moveTo>
                  <a:cubicBezTo>
                    <a:pt x="33" y="13"/>
                    <a:pt x="15" y="12"/>
                    <a:pt x="13" y="15"/>
                  </a:cubicBezTo>
                  <a:cubicBezTo>
                    <a:pt x="11" y="19"/>
                    <a:pt x="0" y="17"/>
                    <a:pt x="2" y="21"/>
                  </a:cubicBezTo>
                  <a:cubicBezTo>
                    <a:pt x="4" y="25"/>
                    <a:pt x="21" y="26"/>
                    <a:pt x="21" y="22"/>
                  </a:cubicBezTo>
                  <a:cubicBezTo>
                    <a:pt x="21" y="19"/>
                    <a:pt x="30" y="22"/>
                    <a:pt x="30" y="19"/>
                  </a:cubicBezTo>
                  <a:cubicBezTo>
                    <a:pt x="30" y="16"/>
                    <a:pt x="34" y="13"/>
                    <a:pt x="43" y="12"/>
                  </a:cubicBezTo>
                  <a:cubicBezTo>
                    <a:pt x="53" y="11"/>
                    <a:pt x="53" y="8"/>
                    <a:pt x="44" y="4"/>
                  </a:cubicBezTo>
                  <a:cubicBezTo>
                    <a:pt x="35" y="0"/>
                    <a:pt x="24" y="6"/>
                    <a:pt x="28" y="10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59" name="Freeform 106">
              <a:extLst>
                <a:ext uri="{FF2B5EF4-FFF2-40B4-BE49-F238E27FC236}">
                  <a16:creationId xmlns:a16="http://schemas.microsoft.com/office/drawing/2014/main" id="{E009E44E-6149-417E-9618-A6059D2E476D}"/>
                </a:ext>
              </a:extLst>
            </p:cNvPr>
            <p:cNvSpPr/>
            <p:nvPr/>
          </p:nvSpPr>
          <p:spPr bwMode="auto">
            <a:xfrm>
              <a:off x="3373791" y="1696454"/>
              <a:ext cx="32914" cy="20787"/>
            </a:xfrm>
            <a:custGeom>
              <a:gdLst>
                <a:gd name="T0" fmla="*/ 17 w 17"/>
                <a:gd name="T1" fmla="*/ 6 h 11"/>
                <a:gd name="T2" fmla="*/ 3 w 17"/>
                <a:gd name="T3" fmla="*/ 7 h 11"/>
                <a:gd name="T4" fmla="*/ 17 w 17"/>
                <a:gd name="T5" fmla="*/ 6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17" y="6"/>
                  </a:moveTo>
                  <a:cubicBezTo>
                    <a:pt x="17" y="0"/>
                    <a:pt x="0" y="6"/>
                    <a:pt x="3" y="7"/>
                  </a:cubicBezTo>
                  <a:cubicBezTo>
                    <a:pt x="6" y="8"/>
                    <a:pt x="17" y="11"/>
                    <a:pt x="17" y="6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60" name="Freeform 107">
              <a:extLst>
                <a:ext uri="{FF2B5EF4-FFF2-40B4-BE49-F238E27FC236}">
                  <a16:creationId xmlns:a16="http://schemas.microsoft.com/office/drawing/2014/main" id="{C40B5643-8078-4248-A67E-C9AE19C3772D}"/>
                </a:ext>
              </a:extLst>
            </p:cNvPr>
            <p:cNvSpPr/>
            <p:nvPr/>
          </p:nvSpPr>
          <p:spPr bwMode="auto">
            <a:xfrm>
              <a:off x="3275050" y="2172840"/>
              <a:ext cx="61786" cy="41576"/>
            </a:xfrm>
            <a:custGeom>
              <a:gdLst>
                <a:gd name="T0" fmla="*/ 7 w 32"/>
                <a:gd name="T1" fmla="*/ 14 h 22"/>
                <a:gd name="T2" fmla="*/ 28 w 32"/>
                <a:gd name="T3" fmla="*/ 10 h 22"/>
                <a:gd name="T4" fmla="*/ 18 w 32"/>
                <a:gd name="T5" fmla="*/ 2 h 22"/>
                <a:gd name="T6" fmla="*/ 7 w 32"/>
                <a:gd name="T7" fmla="*/ 14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2">
                  <a:moveTo>
                    <a:pt x="7" y="14"/>
                  </a:moveTo>
                  <a:cubicBezTo>
                    <a:pt x="16" y="22"/>
                    <a:pt x="24" y="10"/>
                    <a:pt x="28" y="10"/>
                  </a:cubicBezTo>
                  <a:cubicBezTo>
                    <a:pt x="32" y="9"/>
                    <a:pt x="25" y="4"/>
                    <a:pt x="18" y="2"/>
                  </a:cubicBezTo>
                  <a:cubicBezTo>
                    <a:pt x="11" y="0"/>
                    <a:pt x="0" y="8"/>
                    <a:pt x="7" y="14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61" name="Freeform 108">
              <a:extLst>
                <a:ext uri="{FF2B5EF4-FFF2-40B4-BE49-F238E27FC236}">
                  <a16:creationId xmlns:a16="http://schemas.microsoft.com/office/drawing/2014/main" id="{EC9B4AF7-D5CE-4C04-8313-F13B54625585}"/>
                </a:ext>
              </a:extLst>
            </p:cNvPr>
            <p:cNvSpPr/>
            <p:nvPr/>
          </p:nvSpPr>
          <p:spPr bwMode="auto">
            <a:xfrm>
              <a:off x="3350694" y="1860446"/>
              <a:ext cx="405939" cy="280058"/>
            </a:xfrm>
            <a:custGeom>
              <a:gdLst>
                <a:gd name="T0" fmla="*/ 27 w 210"/>
                <a:gd name="T1" fmla="*/ 89 h 147"/>
                <a:gd name="T2" fmla="*/ 19 w 210"/>
                <a:gd name="T3" fmla="*/ 94 h 147"/>
                <a:gd name="T4" fmla="*/ 22 w 210"/>
                <a:gd name="T5" fmla="*/ 102 h 147"/>
                <a:gd name="T6" fmla="*/ 16 w 210"/>
                <a:gd name="T7" fmla="*/ 109 h 147"/>
                <a:gd name="T8" fmla="*/ 2 w 210"/>
                <a:gd name="T9" fmla="*/ 116 h 147"/>
                <a:gd name="T10" fmla="*/ 13 w 210"/>
                <a:gd name="T11" fmla="*/ 123 h 147"/>
                <a:gd name="T12" fmla="*/ 15 w 210"/>
                <a:gd name="T13" fmla="*/ 131 h 147"/>
                <a:gd name="T14" fmla="*/ 19 w 210"/>
                <a:gd name="T15" fmla="*/ 127 h 147"/>
                <a:gd name="T16" fmla="*/ 28 w 210"/>
                <a:gd name="T17" fmla="*/ 134 h 147"/>
                <a:gd name="T18" fmla="*/ 43 w 210"/>
                <a:gd name="T19" fmla="*/ 142 h 147"/>
                <a:gd name="T20" fmla="*/ 72 w 210"/>
                <a:gd name="T21" fmla="*/ 142 h 147"/>
                <a:gd name="T22" fmla="*/ 57 w 210"/>
                <a:gd name="T23" fmla="*/ 128 h 147"/>
                <a:gd name="T24" fmla="*/ 53 w 210"/>
                <a:gd name="T25" fmla="*/ 104 h 147"/>
                <a:gd name="T26" fmla="*/ 62 w 210"/>
                <a:gd name="T27" fmla="*/ 91 h 147"/>
                <a:gd name="T28" fmla="*/ 72 w 210"/>
                <a:gd name="T29" fmla="*/ 79 h 147"/>
                <a:gd name="T30" fmla="*/ 78 w 210"/>
                <a:gd name="T31" fmla="*/ 71 h 147"/>
                <a:gd name="T32" fmla="*/ 85 w 210"/>
                <a:gd name="T33" fmla="*/ 60 h 147"/>
                <a:gd name="T34" fmla="*/ 95 w 210"/>
                <a:gd name="T35" fmla="*/ 57 h 147"/>
                <a:gd name="T36" fmla="*/ 110 w 210"/>
                <a:gd name="T37" fmla="*/ 50 h 147"/>
                <a:gd name="T38" fmla="*/ 173 w 210"/>
                <a:gd name="T39" fmla="*/ 26 h 147"/>
                <a:gd name="T40" fmla="*/ 202 w 210"/>
                <a:gd name="T41" fmla="*/ 6 h 147"/>
                <a:gd name="T42" fmla="*/ 167 w 210"/>
                <a:gd name="T43" fmla="*/ 13 h 147"/>
                <a:gd name="T44" fmla="*/ 149 w 210"/>
                <a:gd name="T45" fmla="*/ 17 h 147"/>
                <a:gd name="T46" fmla="*/ 127 w 210"/>
                <a:gd name="T47" fmla="*/ 19 h 147"/>
                <a:gd name="T48" fmla="*/ 110 w 210"/>
                <a:gd name="T49" fmla="*/ 23 h 147"/>
                <a:gd name="T50" fmla="*/ 96 w 210"/>
                <a:gd name="T51" fmla="*/ 27 h 147"/>
                <a:gd name="T52" fmla="*/ 81 w 210"/>
                <a:gd name="T53" fmla="*/ 33 h 147"/>
                <a:gd name="T54" fmla="*/ 73 w 210"/>
                <a:gd name="T55" fmla="*/ 39 h 147"/>
                <a:gd name="T56" fmla="*/ 63 w 210"/>
                <a:gd name="T57" fmla="*/ 42 h 147"/>
                <a:gd name="T58" fmla="*/ 60 w 210"/>
                <a:gd name="T59" fmla="*/ 50 h 147"/>
                <a:gd name="T60" fmla="*/ 54 w 210"/>
                <a:gd name="T61" fmla="*/ 57 h 147"/>
                <a:gd name="T62" fmla="*/ 51 w 210"/>
                <a:gd name="T63" fmla="*/ 64 h 147"/>
                <a:gd name="T64" fmla="*/ 41 w 210"/>
                <a:gd name="T65" fmla="*/ 69 h 147"/>
                <a:gd name="T66" fmla="*/ 40 w 210"/>
                <a:gd name="T67" fmla="*/ 77 h 147"/>
                <a:gd name="T68" fmla="*/ 37 w 210"/>
                <a:gd name="T69" fmla="*/ 84 h 147"/>
                <a:gd name="T70" fmla="*/ 27 w 210"/>
                <a:gd name="T71" fmla="*/ 89 h 1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0" h="147">
                  <a:moveTo>
                    <a:pt x="27" y="89"/>
                  </a:moveTo>
                  <a:cubicBezTo>
                    <a:pt x="27" y="92"/>
                    <a:pt x="25" y="94"/>
                    <a:pt x="19" y="94"/>
                  </a:cubicBezTo>
                  <a:cubicBezTo>
                    <a:pt x="12" y="94"/>
                    <a:pt x="22" y="98"/>
                    <a:pt x="22" y="102"/>
                  </a:cubicBezTo>
                  <a:cubicBezTo>
                    <a:pt x="23" y="106"/>
                    <a:pt x="16" y="103"/>
                    <a:pt x="16" y="109"/>
                  </a:cubicBezTo>
                  <a:cubicBezTo>
                    <a:pt x="15" y="114"/>
                    <a:pt x="3" y="109"/>
                    <a:pt x="2" y="116"/>
                  </a:cubicBezTo>
                  <a:cubicBezTo>
                    <a:pt x="0" y="123"/>
                    <a:pt x="8" y="122"/>
                    <a:pt x="13" y="123"/>
                  </a:cubicBezTo>
                  <a:cubicBezTo>
                    <a:pt x="18" y="123"/>
                    <a:pt x="11" y="128"/>
                    <a:pt x="15" y="131"/>
                  </a:cubicBezTo>
                  <a:cubicBezTo>
                    <a:pt x="19" y="134"/>
                    <a:pt x="22" y="133"/>
                    <a:pt x="19" y="127"/>
                  </a:cubicBezTo>
                  <a:cubicBezTo>
                    <a:pt x="17" y="122"/>
                    <a:pt x="33" y="129"/>
                    <a:pt x="28" y="134"/>
                  </a:cubicBezTo>
                  <a:cubicBezTo>
                    <a:pt x="23" y="138"/>
                    <a:pt x="36" y="141"/>
                    <a:pt x="43" y="142"/>
                  </a:cubicBezTo>
                  <a:cubicBezTo>
                    <a:pt x="49" y="142"/>
                    <a:pt x="71" y="147"/>
                    <a:pt x="72" y="142"/>
                  </a:cubicBezTo>
                  <a:cubicBezTo>
                    <a:pt x="72" y="138"/>
                    <a:pt x="64" y="135"/>
                    <a:pt x="57" y="128"/>
                  </a:cubicBezTo>
                  <a:cubicBezTo>
                    <a:pt x="50" y="121"/>
                    <a:pt x="45" y="109"/>
                    <a:pt x="53" y="104"/>
                  </a:cubicBezTo>
                  <a:cubicBezTo>
                    <a:pt x="61" y="99"/>
                    <a:pt x="54" y="96"/>
                    <a:pt x="62" y="91"/>
                  </a:cubicBezTo>
                  <a:cubicBezTo>
                    <a:pt x="70" y="85"/>
                    <a:pt x="65" y="80"/>
                    <a:pt x="72" y="79"/>
                  </a:cubicBezTo>
                  <a:cubicBezTo>
                    <a:pt x="78" y="78"/>
                    <a:pt x="71" y="72"/>
                    <a:pt x="78" y="71"/>
                  </a:cubicBezTo>
                  <a:cubicBezTo>
                    <a:pt x="84" y="70"/>
                    <a:pt x="86" y="63"/>
                    <a:pt x="85" y="60"/>
                  </a:cubicBezTo>
                  <a:cubicBezTo>
                    <a:pt x="84" y="58"/>
                    <a:pt x="92" y="61"/>
                    <a:pt x="95" y="57"/>
                  </a:cubicBezTo>
                  <a:cubicBezTo>
                    <a:pt x="99" y="53"/>
                    <a:pt x="108" y="55"/>
                    <a:pt x="110" y="50"/>
                  </a:cubicBezTo>
                  <a:cubicBezTo>
                    <a:pt x="113" y="44"/>
                    <a:pt x="151" y="31"/>
                    <a:pt x="173" y="26"/>
                  </a:cubicBezTo>
                  <a:cubicBezTo>
                    <a:pt x="195" y="21"/>
                    <a:pt x="210" y="12"/>
                    <a:pt x="202" y="6"/>
                  </a:cubicBezTo>
                  <a:cubicBezTo>
                    <a:pt x="194" y="0"/>
                    <a:pt x="173" y="8"/>
                    <a:pt x="167" y="13"/>
                  </a:cubicBezTo>
                  <a:cubicBezTo>
                    <a:pt x="162" y="17"/>
                    <a:pt x="154" y="14"/>
                    <a:pt x="149" y="17"/>
                  </a:cubicBezTo>
                  <a:cubicBezTo>
                    <a:pt x="144" y="20"/>
                    <a:pt x="132" y="23"/>
                    <a:pt x="127" y="19"/>
                  </a:cubicBezTo>
                  <a:cubicBezTo>
                    <a:pt x="121" y="15"/>
                    <a:pt x="114" y="23"/>
                    <a:pt x="110" y="23"/>
                  </a:cubicBezTo>
                  <a:cubicBezTo>
                    <a:pt x="106" y="23"/>
                    <a:pt x="101" y="27"/>
                    <a:pt x="96" y="27"/>
                  </a:cubicBezTo>
                  <a:cubicBezTo>
                    <a:pt x="91" y="27"/>
                    <a:pt x="82" y="31"/>
                    <a:pt x="81" y="33"/>
                  </a:cubicBezTo>
                  <a:cubicBezTo>
                    <a:pt x="81" y="36"/>
                    <a:pt x="73" y="35"/>
                    <a:pt x="73" y="39"/>
                  </a:cubicBezTo>
                  <a:cubicBezTo>
                    <a:pt x="73" y="42"/>
                    <a:pt x="66" y="45"/>
                    <a:pt x="63" y="42"/>
                  </a:cubicBezTo>
                  <a:cubicBezTo>
                    <a:pt x="60" y="39"/>
                    <a:pt x="56" y="45"/>
                    <a:pt x="60" y="50"/>
                  </a:cubicBezTo>
                  <a:cubicBezTo>
                    <a:pt x="65" y="54"/>
                    <a:pt x="52" y="54"/>
                    <a:pt x="54" y="57"/>
                  </a:cubicBezTo>
                  <a:cubicBezTo>
                    <a:pt x="56" y="60"/>
                    <a:pt x="49" y="61"/>
                    <a:pt x="51" y="64"/>
                  </a:cubicBezTo>
                  <a:cubicBezTo>
                    <a:pt x="52" y="67"/>
                    <a:pt x="46" y="68"/>
                    <a:pt x="41" y="69"/>
                  </a:cubicBezTo>
                  <a:cubicBezTo>
                    <a:pt x="36" y="70"/>
                    <a:pt x="33" y="77"/>
                    <a:pt x="40" y="77"/>
                  </a:cubicBezTo>
                  <a:cubicBezTo>
                    <a:pt x="46" y="78"/>
                    <a:pt x="36" y="79"/>
                    <a:pt x="37" y="84"/>
                  </a:cubicBezTo>
                  <a:cubicBezTo>
                    <a:pt x="37" y="89"/>
                    <a:pt x="26" y="85"/>
                    <a:pt x="27" y="89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62" name="Freeform 109">
              <a:extLst>
                <a:ext uri="{FF2B5EF4-FFF2-40B4-BE49-F238E27FC236}">
                  <a16:creationId xmlns:a16="http://schemas.microsoft.com/office/drawing/2014/main" id="{F6E91F98-62CF-49F2-8784-EEA7703883B8}"/>
                </a:ext>
              </a:extLst>
            </p:cNvPr>
            <p:cNvSpPr/>
            <p:nvPr/>
          </p:nvSpPr>
          <p:spPr bwMode="auto">
            <a:xfrm>
              <a:off x="4373336" y="1743804"/>
              <a:ext cx="143205" cy="80264"/>
            </a:xfrm>
            <a:custGeom>
              <a:gdLst>
                <a:gd name="T0" fmla="*/ 5 w 74"/>
                <a:gd name="T1" fmla="*/ 40 h 42"/>
                <a:gd name="T2" fmla="*/ 34 w 74"/>
                <a:gd name="T3" fmla="*/ 37 h 42"/>
                <a:gd name="T4" fmla="*/ 73 w 74"/>
                <a:gd name="T5" fmla="*/ 24 h 42"/>
                <a:gd name="T6" fmla="*/ 59 w 74"/>
                <a:gd name="T7" fmla="*/ 14 h 42"/>
                <a:gd name="T8" fmla="*/ 42 w 74"/>
                <a:gd name="T9" fmla="*/ 17 h 42"/>
                <a:gd name="T10" fmla="*/ 44 w 74"/>
                <a:gd name="T11" fmla="*/ 11 h 42"/>
                <a:gd name="T12" fmla="*/ 37 w 74"/>
                <a:gd name="T13" fmla="*/ 4 h 42"/>
                <a:gd name="T14" fmla="*/ 25 w 74"/>
                <a:gd name="T15" fmla="*/ 8 h 42"/>
                <a:gd name="T16" fmla="*/ 21 w 74"/>
                <a:gd name="T17" fmla="*/ 17 h 42"/>
                <a:gd name="T18" fmla="*/ 13 w 74"/>
                <a:gd name="T19" fmla="*/ 24 h 42"/>
                <a:gd name="T20" fmla="*/ 5 w 74"/>
                <a:gd name="T21" fmla="*/ 40 h 4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42">
                  <a:moveTo>
                    <a:pt x="5" y="40"/>
                  </a:moveTo>
                  <a:cubicBezTo>
                    <a:pt x="9" y="42"/>
                    <a:pt x="24" y="36"/>
                    <a:pt x="34" y="37"/>
                  </a:cubicBezTo>
                  <a:cubicBezTo>
                    <a:pt x="44" y="37"/>
                    <a:pt x="72" y="29"/>
                    <a:pt x="73" y="24"/>
                  </a:cubicBezTo>
                  <a:cubicBezTo>
                    <a:pt x="74" y="18"/>
                    <a:pt x="63" y="19"/>
                    <a:pt x="59" y="14"/>
                  </a:cubicBezTo>
                  <a:cubicBezTo>
                    <a:pt x="54" y="9"/>
                    <a:pt x="45" y="13"/>
                    <a:pt x="42" y="17"/>
                  </a:cubicBezTo>
                  <a:cubicBezTo>
                    <a:pt x="40" y="21"/>
                    <a:pt x="37" y="18"/>
                    <a:pt x="44" y="11"/>
                  </a:cubicBezTo>
                  <a:cubicBezTo>
                    <a:pt x="50" y="5"/>
                    <a:pt x="37" y="0"/>
                    <a:pt x="37" y="4"/>
                  </a:cubicBezTo>
                  <a:cubicBezTo>
                    <a:pt x="37" y="8"/>
                    <a:pt x="25" y="5"/>
                    <a:pt x="25" y="8"/>
                  </a:cubicBezTo>
                  <a:cubicBezTo>
                    <a:pt x="25" y="12"/>
                    <a:pt x="21" y="14"/>
                    <a:pt x="21" y="17"/>
                  </a:cubicBezTo>
                  <a:cubicBezTo>
                    <a:pt x="21" y="21"/>
                    <a:pt x="13" y="15"/>
                    <a:pt x="13" y="24"/>
                  </a:cubicBezTo>
                  <a:cubicBezTo>
                    <a:pt x="12" y="32"/>
                    <a:pt x="0" y="37"/>
                    <a:pt x="5" y="40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63" name="Freeform 110">
              <a:extLst>
                <a:ext uri="{FF2B5EF4-FFF2-40B4-BE49-F238E27FC236}">
                  <a16:creationId xmlns:a16="http://schemas.microsoft.com/office/drawing/2014/main" id="{E5BD76C1-80E3-47EF-B34B-B9D9FCE0B578}"/>
                </a:ext>
              </a:extLst>
            </p:cNvPr>
            <p:cNvSpPr/>
            <p:nvPr/>
          </p:nvSpPr>
          <p:spPr bwMode="auto">
            <a:xfrm>
              <a:off x="3217305" y="1677398"/>
              <a:ext cx="77376" cy="28295"/>
            </a:xfrm>
            <a:custGeom>
              <a:gdLst>
                <a:gd name="T0" fmla="*/ 20 w 40"/>
                <a:gd name="T1" fmla="*/ 8 h 15"/>
                <a:gd name="T2" fmla="*/ 39 w 40"/>
                <a:gd name="T3" fmla="*/ 4 h 15"/>
                <a:gd name="T4" fmla="*/ 19 w 40"/>
                <a:gd name="T5" fmla="*/ 3 h 15"/>
                <a:gd name="T6" fmla="*/ 2 w 40"/>
                <a:gd name="T7" fmla="*/ 7 h 15"/>
                <a:gd name="T8" fmla="*/ 20 w 40"/>
                <a:gd name="T9" fmla="*/ 8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5">
                  <a:moveTo>
                    <a:pt x="20" y="8"/>
                  </a:moveTo>
                  <a:cubicBezTo>
                    <a:pt x="28" y="1"/>
                    <a:pt x="38" y="7"/>
                    <a:pt x="39" y="4"/>
                  </a:cubicBezTo>
                  <a:cubicBezTo>
                    <a:pt x="40" y="1"/>
                    <a:pt x="25" y="0"/>
                    <a:pt x="19" y="3"/>
                  </a:cubicBezTo>
                  <a:cubicBezTo>
                    <a:pt x="13" y="6"/>
                    <a:pt x="0" y="3"/>
                    <a:pt x="2" y="7"/>
                  </a:cubicBezTo>
                  <a:cubicBezTo>
                    <a:pt x="3" y="9"/>
                    <a:pt x="12" y="15"/>
                    <a:pt x="20" y="8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64" name="Freeform 111">
              <a:extLst>
                <a:ext uri="{FF2B5EF4-FFF2-40B4-BE49-F238E27FC236}">
                  <a16:creationId xmlns:a16="http://schemas.microsoft.com/office/drawing/2014/main" id="{03B74BF0-62D9-4C1E-909F-135080944AC9}"/>
                </a:ext>
              </a:extLst>
            </p:cNvPr>
            <p:cNvSpPr/>
            <p:nvPr/>
          </p:nvSpPr>
          <p:spPr bwMode="auto">
            <a:xfrm>
              <a:off x="4261312" y="1709735"/>
              <a:ext cx="140895" cy="70448"/>
            </a:xfrm>
            <a:custGeom>
              <a:gdLst>
                <a:gd name="T0" fmla="*/ 11 w 73"/>
                <a:gd name="T1" fmla="*/ 11 h 37"/>
                <a:gd name="T2" fmla="*/ 3 w 73"/>
                <a:gd name="T3" fmla="*/ 21 h 37"/>
                <a:gd name="T4" fmla="*/ 12 w 73"/>
                <a:gd name="T5" fmla="*/ 23 h 37"/>
                <a:gd name="T6" fmla="*/ 23 w 73"/>
                <a:gd name="T7" fmla="*/ 31 h 37"/>
                <a:gd name="T8" fmla="*/ 55 w 73"/>
                <a:gd name="T9" fmla="*/ 37 h 37"/>
                <a:gd name="T10" fmla="*/ 62 w 73"/>
                <a:gd name="T11" fmla="*/ 29 h 37"/>
                <a:gd name="T12" fmla="*/ 67 w 73"/>
                <a:gd name="T13" fmla="*/ 16 h 37"/>
                <a:gd name="T14" fmla="*/ 51 w 73"/>
                <a:gd name="T15" fmla="*/ 9 h 37"/>
                <a:gd name="T16" fmla="*/ 42 w 73"/>
                <a:gd name="T17" fmla="*/ 4 h 37"/>
                <a:gd name="T18" fmla="*/ 11 w 73"/>
                <a:gd name="T19" fmla="*/ 11 h 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37">
                  <a:moveTo>
                    <a:pt x="11" y="11"/>
                  </a:moveTo>
                  <a:cubicBezTo>
                    <a:pt x="11" y="14"/>
                    <a:pt x="0" y="18"/>
                    <a:pt x="3" y="21"/>
                  </a:cubicBezTo>
                  <a:cubicBezTo>
                    <a:pt x="6" y="23"/>
                    <a:pt x="8" y="22"/>
                    <a:pt x="12" y="23"/>
                  </a:cubicBezTo>
                  <a:cubicBezTo>
                    <a:pt x="15" y="24"/>
                    <a:pt x="17" y="32"/>
                    <a:pt x="23" y="31"/>
                  </a:cubicBezTo>
                  <a:cubicBezTo>
                    <a:pt x="29" y="29"/>
                    <a:pt x="45" y="37"/>
                    <a:pt x="55" y="37"/>
                  </a:cubicBezTo>
                  <a:cubicBezTo>
                    <a:pt x="64" y="37"/>
                    <a:pt x="65" y="29"/>
                    <a:pt x="62" y="29"/>
                  </a:cubicBezTo>
                  <a:cubicBezTo>
                    <a:pt x="59" y="29"/>
                    <a:pt x="62" y="24"/>
                    <a:pt x="67" y="16"/>
                  </a:cubicBezTo>
                  <a:cubicBezTo>
                    <a:pt x="73" y="9"/>
                    <a:pt x="51" y="3"/>
                    <a:pt x="51" y="9"/>
                  </a:cubicBezTo>
                  <a:cubicBezTo>
                    <a:pt x="51" y="15"/>
                    <a:pt x="44" y="8"/>
                    <a:pt x="42" y="4"/>
                  </a:cubicBezTo>
                  <a:cubicBezTo>
                    <a:pt x="40" y="0"/>
                    <a:pt x="11" y="7"/>
                    <a:pt x="11" y="11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65" name="Freeform 112">
              <a:extLst>
                <a:ext uri="{FF2B5EF4-FFF2-40B4-BE49-F238E27FC236}">
                  <a16:creationId xmlns:a16="http://schemas.microsoft.com/office/drawing/2014/main" id="{5A5B6960-75D8-4FBD-9047-D64BD9A578BF}"/>
                </a:ext>
              </a:extLst>
            </p:cNvPr>
            <p:cNvSpPr/>
            <p:nvPr/>
          </p:nvSpPr>
          <p:spPr bwMode="auto">
            <a:xfrm>
              <a:off x="3416521" y="1660075"/>
              <a:ext cx="83151" cy="36379"/>
            </a:xfrm>
            <a:custGeom>
              <a:gdLst>
                <a:gd name="T0" fmla="*/ 42 w 43"/>
                <a:gd name="T1" fmla="*/ 9 h 19"/>
                <a:gd name="T2" fmla="*/ 23 w 43"/>
                <a:gd name="T3" fmla="*/ 4 h 19"/>
                <a:gd name="T4" fmla="*/ 15 w 43"/>
                <a:gd name="T5" fmla="*/ 5 h 19"/>
                <a:gd name="T6" fmla="*/ 3 w 43"/>
                <a:gd name="T7" fmla="*/ 12 h 19"/>
                <a:gd name="T8" fmla="*/ 42 w 43"/>
                <a:gd name="T9" fmla="*/ 9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9">
                  <a:moveTo>
                    <a:pt x="42" y="9"/>
                  </a:moveTo>
                  <a:cubicBezTo>
                    <a:pt x="43" y="2"/>
                    <a:pt x="32" y="7"/>
                    <a:pt x="23" y="4"/>
                  </a:cubicBezTo>
                  <a:cubicBezTo>
                    <a:pt x="14" y="0"/>
                    <a:pt x="9" y="0"/>
                    <a:pt x="15" y="5"/>
                  </a:cubicBezTo>
                  <a:cubicBezTo>
                    <a:pt x="18" y="8"/>
                    <a:pt x="0" y="9"/>
                    <a:pt x="3" y="12"/>
                  </a:cubicBezTo>
                  <a:cubicBezTo>
                    <a:pt x="9" y="19"/>
                    <a:pt x="41" y="16"/>
                    <a:pt x="42" y="9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66" name="Freeform 113">
              <a:extLst>
                <a:ext uri="{FF2B5EF4-FFF2-40B4-BE49-F238E27FC236}">
                  <a16:creationId xmlns:a16="http://schemas.microsoft.com/office/drawing/2014/main" id="{80BFA8ED-F95A-47B7-A87D-4DC8FAF95C79}"/>
                </a:ext>
              </a:extLst>
            </p:cNvPr>
            <p:cNvSpPr/>
            <p:nvPr/>
          </p:nvSpPr>
          <p:spPr bwMode="auto">
            <a:xfrm>
              <a:off x="5401752" y="1926851"/>
              <a:ext cx="112023" cy="42153"/>
            </a:xfrm>
            <a:custGeom>
              <a:gdLst>
                <a:gd name="T0" fmla="*/ 4 w 58"/>
                <a:gd name="T1" fmla="*/ 12 h 22"/>
                <a:gd name="T2" fmla="*/ 31 w 58"/>
                <a:gd name="T3" fmla="*/ 21 h 22"/>
                <a:gd name="T4" fmla="*/ 58 w 58"/>
                <a:gd name="T5" fmla="*/ 16 h 22"/>
                <a:gd name="T6" fmla="*/ 40 w 58"/>
                <a:gd name="T7" fmla="*/ 10 h 22"/>
                <a:gd name="T8" fmla="*/ 27 w 58"/>
                <a:gd name="T9" fmla="*/ 8 h 22"/>
                <a:gd name="T10" fmla="*/ 11 w 58"/>
                <a:gd name="T11" fmla="*/ 4 h 22"/>
                <a:gd name="T12" fmla="*/ 4 w 58"/>
                <a:gd name="T13" fmla="*/ 12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22">
                  <a:moveTo>
                    <a:pt x="4" y="12"/>
                  </a:moveTo>
                  <a:cubicBezTo>
                    <a:pt x="12" y="13"/>
                    <a:pt x="16" y="20"/>
                    <a:pt x="31" y="21"/>
                  </a:cubicBezTo>
                  <a:cubicBezTo>
                    <a:pt x="46" y="22"/>
                    <a:pt x="58" y="19"/>
                    <a:pt x="58" y="16"/>
                  </a:cubicBezTo>
                  <a:cubicBezTo>
                    <a:pt x="58" y="13"/>
                    <a:pt x="44" y="8"/>
                    <a:pt x="40" y="10"/>
                  </a:cubicBezTo>
                  <a:cubicBezTo>
                    <a:pt x="35" y="13"/>
                    <a:pt x="32" y="6"/>
                    <a:pt x="27" y="8"/>
                  </a:cubicBezTo>
                  <a:cubicBezTo>
                    <a:pt x="21" y="9"/>
                    <a:pt x="14" y="9"/>
                    <a:pt x="11" y="4"/>
                  </a:cubicBezTo>
                  <a:cubicBezTo>
                    <a:pt x="9" y="0"/>
                    <a:pt x="0" y="12"/>
                    <a:pt x="4" y="12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67" name="Freeform 114">
              <a:extLst>
                <a:ext uri="{FF2B5EF4-FFF2-40B4-BE49-F238E27FC236}">
                  <a16:creationId xmlns:a16="http://schemas.microsoft.com/office/drawing/2014/main" id="{BFDC6D76-C028-407B-8571-72B566E1DA3F}"/>
                </a:ext>
              </a:extLst>
            </p:cNvPr>
            <p:cNvSpPr/>
            <p:nvPr/>
          </p:nvSpPr>
          <p:spPr bwMode="auto">
            <a:xfrm>
              <a:off x="3455209" y="1694721"/>
              <a:ext cx="79109" cy="28295"/>
            </a:xfrm>
            <a:custGeom>
              <a:gdLst>
                <a:gd name="T0" fmla="*/ 18 w 41"/>
                <a:gd name="T1" fmla="*/ 2 h 15"/>
                <a:gd name="T2" fmla="*/ 10 w 41"/>
                <a:gd name="T3" fmla="*/ 5 h 15"/>
                <a:gd name="T4" fmla="*/ 3 w 41"/>
                <a:gd name="T5" fmla="*/ 12 h 15"/>
                <a:gd name="T6" fmla="*/ 28 w 41"/>
                <a:gd name="T7" fmla="*/ 10 h 15"/>
                <a:gd name="T8" fmla="*/ 40 w 41"/>
                <a:gd name="T9" fmla="*/ 5 h 15"/>
                <a:gd name="T10" fmla="*/ 18 w 41"/>
                <a:gd name="T11" fmla="*/ 2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15">
                  <a:moveTo>
                    <a:pt x="18" y="2"/>
                  </a:moveTo>
                  <a:cubicBezTo>
                    <a:pt x="19" y="5"/>
                    <a:pt x="17" y="5"/>
                    <a:pt x="10" y="5"/>
                  </a:cubicBezTo>
                  <a:cubicBezTo>
                    <a:pt x="3" y="5"/>
                    <a:pt x="0" y="9"/>
                    <a:pt x="3" y="12"/>
                  </a:cubicBezTo>
                  <a:cubicBezTo>
                    <a:pt x="7" y="15"/>
                    <a:pt x="25" y="14"/>
                    <a:pt x="28" y="10"/>
                  </a:cubicBezTo>
                  <a:cubicBezTo>
                    <a:pt x="31" y="6"/>
                    <a:pt x="39" y="9"/>
                    <a:pt x="40" y="5"/>
                  </a:cubicBezTo>
                  <a:cubicBezTo>
                    <a:pt x="41" y="1"/>
                    <a:pt x="17" y="0"/>
                    <a:pt x="18" y="2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68" name="Freeform 115">
              <a:extLst>
                <a:ext uri="{FF2B5EF4-FFF2-40B4-BE49-F238E27FC236}">
                  <a16:creationId xmlns:a16="http://schemas.microsoft.com/office/drawing/2014/main" id="{65F87A6D-9C2D-45FD-9FD9-CE9DD5F2A953}"/>
                </a:ext>
              </a:extLst>
            </p:cNvPr>
            <p:cNvSpPr/>
            <p:nvPr/>
          </p:nvSpPr>
          <p:spPr bwMode="auto">
            <a:xfrm>
              <a:off x="5193297" y="1896247"/>
              <a:ext cx="192864" cy="74490"/>
            </a:xfrm>
            <a:custGeom>
              <a:gdLst>
                <a:gd name="T0" fmla="*/ 11 w 100"/>
                <a:gd name="T1" fmla="*/ 28 h 39"/>
                <a:gd name="T2" fmla="*/ 20 w 100"/>
                <a:gd name="T3" fmla="*/ 36 h 39"/>
                <a:gd name="T4" fmla="*/ 36 w 100"/>
                <a:gd name="T5" fmla="*/ 33 h 39"/>
                <a:gd name="T6" fmla="*/ 47 w 100"/>
                <a:gd name="T7" fmla="*/ 35 h 39"/>
                <a:gd name="T8" fmla="*/ 67 w 100"/>
                <a:gd name="T9" fmla="*/ 33 h 39"/>
                <a:gd name="T10" fmla="*/ 66 w 100"/>
                <a:gd name="T11" fmla="*/ 20 h 39"/>
                <a:gd name="T12" fmla="*/ 72 w 100"/>
                <a:gd name="T13" fmla="*/ 22 h 39"/>
                <a:gd name="T14" fmla="*/ 87 w 100"/>
                <a:gd name="T15" fmla="*/ 32 h 39"/>
                <a:gd name="T16" fmla="*/ 95 w 100"/>
                <a:gd name="T17" fmla="*/ 23 h 39"/>
                <a:gd name="T18" fmla="*/ 92 w 100"/>
                <a:gd name="T19" fmla="*/ 13 h 39"/>
                <a:gd name="T20" fmla="*/ 67 w 100"/>
                <a:gd name="T21" fmla="*/ 8 h 39"/>
                <a:gd name="T22" fmla="*/ 51 w 100"/>
                <a:gd name="T23" fmla="*/ 12 h 39"/>
                <a:gd name="T24" fmla="*/ 30 w 100"/>
                <a:gd name="T25" fmla="*/ 2 h 39"/>
                <a:gd name="T26" fmla="*/ 11 w 100"/>
                <a:gd name="T27" fmla="*/ 28 h 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0" h="39">
                  <a:moveTo>
                    <a:pt x="11" y="28"/>
                  </a:moveTo>
                  <a:cubicBezTo>
                    <a:pt x="15" y="31"/>
                    <a:pt x="17" y="33"/>
                    <a:pt x="20" y="36"/>
                  </a:cubicBezTo>
                  <a:cubicBezTo>
                    <a:pt x="22" y="38"/>
                    <a:pt x="32" y="34"/>
                    <a:pt x="36" y="33"/>
                  </a:cubicBezTo>
                  <a:cubicBezTo>
                    <a:pt x="40" y="32"/>
                    <a:pt x="41" y="39"/>
                    <a:pt x="47" y="35"/>
                  </a:cubicBezTo>
                  <a:cubicBezTo>
                    <a:pt x="53" y="31"/>
                    <a:pt x="60" y="33"/>
                    <a:pt x="67" y="33"/>
                  </a:cubicBezTo>
                  <a:cubicBezTo>
                    <a:pt x="74" y="33"/>
                    <a:pt x="66" y="24"/>
                    <a:pt x="66" y="20"/>
                  </a:cubicBezTo>
                  <a:cubicBezTo>
                    <a:pt x="66" y="16"/>
                    <a:pt x="75" y="19"/>
                    <a:pt x="72" y="22"/>
                  </a:cubicBezTo>
                  <a:cubicBezTo>
                    <a:pt x="69" y="25"/>
                    <a:pt x="76" y="33"/>
                    <a:pt x="87" y="32"/>
                  </a:cubicBezTo>
                  <a:cubicBezTo>
                    <a:pt x="97" y="32"/>
                    <a:pt x="89" y="25"/>
                    <a:pt x="95" y="23"/>
                  </a:cubicBezTo>
                  <a:cubicBezTo>
                    <a:pt x="100" y="20"/>
                    <a:pt x="99" y="18"/>
                    <a:pt x="92" y="13"/>
                  </a:cubicBezTo>
                  <a:cubicBezTo>
                    <a:pt x="84" y="8"/>
                    <a:pt x="74" y="11"/>
                    <a:pt x="67" y="8"/>
                  </a:cubicBezTo>
                  <a:cubicBezTo>
                    <a:pt x="60" y="5"/>
                    <a:pt x="52" y="5"/>
                    <a:pt x="51" y="12"/>
                  </a:cubicBezTo>
                  <a:cubicBezTo>
                    <a:pt x="51" y="20"/>
                    <a:pt x="37" y="4"/>
                    <a:pt x="30" y="2"/>
                  </a:cubicBezTo>
                  <a:cubicBezTo>
                    <a:pt x="22" y="0"/>
                    <a:pt x="0" y="23"/>
                    <a:pt x="11" y="28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69" name="Freeform 116">
              <a:extLst>
                <a:ext uri="{FF2B5EF4-FFF2-40B4-BE49-F238E27FC236}">
                  <a16:creationId xmlns:a16="http://schemas.microsoft.com/office/drawing/2014/main" id="{FDCA6755-0CB7-4803-8770-EA4CD1F79E54}"/>
                </a:ext>
              </a:extLst>
            </p:cNvPr>
            <p:cNvSpPr/>
            <p:nvPr/>
          </p:nvSpPr>
          <p:spPr bwMode="auto">
            <a:xfrm>
              <a:off x="5305321" y="2690801"/>
              <a:ext cx="65828" cy="243679"/>
            </a:xfrm>
            <a:custGeom>
              <a:gdLst>
                <a:gd name="T0" fmla="*/ 7 w 34"/>
                <a:gd name="T1" fmla="*/ 48 h 128"/>
                <a:gd name="T2" fmla="*/ 6 w 34"/>
                <a:gd name="T3" fmla="*/ 91 h 128"/>
                <a:gd name="T4" fmla="*/ 4 w 34"/>
                <a:gd name="T5" fmla="*/ 123 h 128"/>
                <a:gd name="T6" fmla="*/ 11 w 34"/>
                <a:gd name="T7" fmla="*/ 116 h 128"/>
                <a:gd name="T8" fmla="*/ 21 w 34"/>
                <a:gd name="T9" fmla="*/ 124 h 128"/>
                <a:gd name="T10" fmla="*/ 19 w 34"/>
                <a:gd name="T11" fmla="*/ 114 h 128"/>
                <a:gd name="T12" fmla="*/ 11 w 34"/>
                <a:gd name="T13" fmla="*/ 101 h 128"/>
                <a:gd name="T14" fmla="*/ 15 w 34"/>
                <a:gd name="T15" fmla="*/ 82 h 128"/>
                <a:gd name="T16" fmla="*/ 28 w 34"/>
                <a:gd name="T17" fmla="*/ 81 h 128"/>
                <a:gd name="T18" fmla="*/ 32 w 34"/>
                <a:gd name="T19" fmla="*/ 79 h 128"/>
                <a:gd name="T20" fmla="*/ 20 w 34"/>
                <a:gd name="T21" fmla="*/ 39 h 128"/>
                <a:gd name="T22" fmla="*/ 18 w 34"/>
                <a:gd name="T23" fmla="*/ 15 h 128"/>
                <a:gd name="T24" fmla="*/ 11 w 34"/>
                <a:gd name="T25" fmla="*/ 2 h 128"/>
                <a:gd name="T26" fmla="*/ 6 w 34"/>
                <a:gd name="T27" fmla="*/ 13 h 128"/>
                <a:gd name="T28" fmla="*/ 3 w 34"/>
                <a:gd name="T29" fmla="*/ 26 h 128"/>
                <a:gd name="T30" fmla="*/ 7 w 34"/>
                <a:gd name="T31" fmla="*/ 48 h 1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128">
                  <a:moveTo>
                    <a:pt x="7" y="48"/>
                  </a:moveTo>
                  <a:cubicBezTo>
                    <a:pt x="10" y="54"/>
                    <a:pt x="3" y="86"/>
                    <a:pt x="6" y="91"/>
                  </a:cubicBezTo>
                  <a:cubicBezTo>
                    <a:pt x="9" y="97"/>
                    <a:pt x="2" y="120"/>
                    <a:pt x="4" y="123"/>
                  </a:cubicBezTo>
                  <a:cubicBezTo>
                    <a:pt x="8" y="128"/>
                    <a:pt x="5" y="117"/>
                    <a:pt x="11" y="116"/>
                  </a:cubicBezTo>
                  <a:cubicBezTo>
                    <a:pt x="17" y="115"/>
                    <a:pt x="17" y="122"/>
                    <a:pt x="21" y="124"/>
                  </a:cubicBezTo>
                  <a:cubicBezTo>
                    <a:pt x="25" y="126"/>
                    <a:pt x="22" y="113"/>
                    <a:pt x="19" y="114"/>
                  </a:cubicBezTo>
                  <a:cubicBezTo>
                    <a:pt x="16" y="115"/>
                    <a:pt x="13" y="106"/>
                    <a:pt x="11" y="101"/>
                  </a:cubicBezTo>
                  <a:cubicBezTo>
                    <a:pt x="10" y="95"/>
                    <a:pt x="15" y="89"/>
                    <a:pt x="15" y="82"/>
                  </a:cubicBezTo>
                  <a:cubicBezTo>
                    <a:pt x="15" y="76"/>
                    <a:pt x="23" y="76"/>
                    <a:pt x="28" y="81"/>
                  </a:cubicBezTo>
                  <a:cubicBezTo>
                    <a:pt x="33" y="86"/>
                    <a:pt x="34" y="83"/>
                    <a:pt x="32" y="79"/>
                  </a:cubicBezTo>
                  <a:cubicBezTo>
                    <a:pt x="30" y="75"/>
                    <a:pt x="23" y="49"/>
                    <a:pt x="20" y="39"/>
                  </a:cubicBezTo>
                  <a:cubicBezTo>
                    <a:pt x="16" y="29"/>
                    <a:pt x="25" y="20"/>
                    <a:pt x="18" y="15"/>
                  </a:cubicBezTo>
                  <a:cubicBezTo>
                    <a:pt x="12" y="10"/>
                    <a:pt x="14" y="0"/>
                    <a:pt x="11" y="2"/>
                  </a:cubicBezTo>
                  <a:cubicBezTo>
                    <a:pt x="8" y="4"/>
                    <a:pt x="11" y="13"/>
                    <a:pt x="6" y="13"/>
                  </a:cubicBezTo>
                  <a:cubicBezTo>
                    <a:pt x="0" y="14"/>
                    <a:pt x="5" y="19"/>
                    <a:pt x="3" y="26"/>
                  </a:cubicBezTo>
                  <a:cubicBezTo>
                    <a:pt x="1" y="32"/>
                    <a:pt x="4" y="42"/>
                    <a:pt x="7" y="48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70" name="Freeform 117">
              <a:extLst>
                <a:ext uri="{FF2B5EF4-FFF2-40B4-BE49-F238E27FC236}">
                  <a16:creationId xmlns:a16="http://schemas.microsoft.com/office/drawing/2014/main" id="{01BEC53B-D32F-41BF-987A-70FBF8AE1745}"/>
                </a:ext>
              </a:extLst>
            </p:cNvPr>
            <p:cNvSpPr/>
            <p:nvPr/>
          </p:nvSpPr>
          <p:spPr bwMode="auto">
            <a:xfrm>
              <a:off x="3458674" y="1645062"/>
              <a:ext cx="73912" cy="19055"/>
            </a:xfrm>
            <a:custGeom>
              <a:gdLst>
                <a:gd name="T0" fmla="*/ 15 w 38"/>
                <a:gd name="T1" fmla="*/ 10 h 10"/>
                <a:gd name="T2" fmla="*/ 26 w 38"/>
                <a:gd name="T3" fmla="*/ 6 h 10"/>
                <a:gd name="T4" fmla="*/ 35 w 38"/>
                <a:gd name="T5" fmla="*/ 3 h 10"/>
                <a:gd name="T6" fmla="*/ 15 w 38"/>
                <a:gd name="T7" fmla="*/ 4 h 10"/>
                <a:gd name="T8" fmla="*/ 0 w 38"/>
                <a:gd name="T9" fmla="*/ 6 h 10"/>
                <a:gd name="T10" fmla="*/ 15 w 38"/>
                <a:gd name="T11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0">
                  <a:moveTo>
                    <a:pt x="15" y="10"/>
                  </a:moveTo>
                  <a:cubicBezTo>
                    <a:pt x="23" y="10"/>
                    <a:pt x="20" y="5"/>
                    <a:pt x="26" y="6"/>
                  </a:cubicBezTo>
                  <a:cubicBezTo>
                    <a:pt x="31" y="7"/>
                    <a:pt x="38" y="6"/>
                    <a:pt x="35" y="3"/>
                  </a:cubicBezTo>
                  <a:cubicBezTo>
                    <a:pt x="33" y="0"/>
                    <a:pt x="13" y="1"/>
                    <a:pt x="15" y="4"/>
                  </a:cubicBezTo>
                  <a:cubicBezTo>
                    <a:pt x="17" y="6"/>
                    <a:pt x="0" y="5"/>
                    <a:pt x="0" y="6"/>
                  </a:cubicBezTo>
                  <a:cubicBezTo>
                    <a:pt x="1" y="8"/>
                    <a:pt x="7" y="10"/>
                    <a:pt x="15" y="10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71" name="Freeform 118">
              <a:extLst>
                <a:ext uri="{FF2B5EF4-FFF2-40B4-BE49-F238E27FC236}">
                  <a16:creationId xmlns:a16="http://schemas.microsoft.com/office/drawing/2014/main" id="{AA5A69E7-AECF-469D-9A33-DED8E4188199}"/>
                </a:ext>
              </a:extLst>
            </p:cNvPr>
            <p:cNvSpPr/>
            <p:nvPr/>
          </p:nvSpPr>
          <p:spPr bwMode="auto">
            <a:xfrm>
              <a:off x="4644154" y="1972469"/>
              <a:ext cx="44463" cy="24830"/>
            </a:xfrm>
            <a:custGeom>
              <a:gdLst>
                <a:gd name="T0" fmla="*/ 9 w 23"/>
                <a:gd name="T1" fmla="*/ 3 h 13"/>
                <a:gd name="T2" fmla="*/ 2 w 23"/>
                <a:gd name="T3" fmla="*/ 8 h 13"/>
                <a:gd name="T4" fmla="*/ 22 w 23"/>
                <a:gd name="T5" fmla="*/ 5 h 13"/>
                <a:gd name="T6" fmla="*/ 9 w 23"/>
                <a:gd name="T7" fmla="*/ 3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3">
                  <a:moveTo>
                    <a:pt x="9" y="3"/>
                  </a:moveTo>
                  <a:cubicBezTo>
                    <a:pt x="7" y="6"/>
                    <a:pt x="0" y="6"/>
                    <a:pt x="2" y="8"/>
                  </a:cubicBezTo>
                  <a:cubicBezTo>
                    <a:pt x="5" y="13"/>
                    <a:pt x="22" y="10"/>
                    <a:pt x="22" y="5"/>
                  </a:cubicBezTo>
                  <a:cubicBezTo>
                    <a:pt x="23" y="0"/>
                    <a:pt x="10" y="0"/>
                    <a:pt x="9" y="3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72" name="Freeform 119">
              <a:extLst>
                <a:ext uri="{FF2B5EF4-FFF2-40B4-BE49-F238E27FC236}">
                  <a16:creationId xmlns:a16="http://schemas.microsoft.com/office/drawing/2014/main" id="{BBA39C88-AB73-484A-8B0C-B885A3673E40}"/>
                </a:ext>
              </a:extLst>
            </p:cNvPr>
            <p:cNvSpPr/>
            <p:nvPr/>
          </p:nvSpPr>
          <p:spPr bwMode="auto">
            <a:xfrm>
              <a:off x="5282223" y="2001341"/>
              <a:ext cx="77376" cy="32337"/>
            </a:xfrm>
            <a:custGeom>
              <a:gdLst>
                <a:gd name="T0" fmla="*/ 34 w 40"/>
                <a:gd name="T1" fmla="*/ 16 h 17"/>
                <a:gd name="T2" fmla="*/ 20 w 40"/>
                <a:gd name="T3" fmla="*/ 2 h 17"/>
                <a:gd name="T4" fmla="*/ 1 w 40"/>
                <a:gd name="T5" fmla="*/ 11 h 17"/>
                <a:gd name="T6" fmla="*/ 34 w 40"/>
                <a:gd name="T7" fmla="*/ 16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7">
                  <a:moveTo>
                    <a:pt x="34" y="16"/>
                  </a:moveTo>
                  <a:cubicBezTo>
                    <a:pt x="40" y="15"/>
                    <a:pt x="30" y="4"/>
                    <a:pt x="20" y="2"/>
                  </a:cubicBezTo>
                  <a:cubicBezTo>
                    <a:pt x="9" y="0"/>
                    <a:pt x="0" y="9"/>
                    <a:pt x="1" y="11"/>
                  </a:cubicBezTo>
                  <a:cubicBezTo>
                    <a:pt x="4" y="15"/>
                    <a:pt x="28" y="17"/>
                    <a:pt x="34" y="16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73" name="Freeform 120">
              <a:extLst>
                <a:ext uri="{FF2B5EF4-FFF2-40B4-BE49-F238E27FC236}">
                  <a16:creationId xmlns:a16="http://schemas.microsoft.com/office/drawing/2014/main" id="{8E9CADB4-F205-4ED0-BCED-8EC06AB97159}"/>
                </a:ext>
              </a:extLst>
            </p:cNvPr>
            <p:cNvSpPr/>
            <p:nvPr/>
          </p:nvSpPr>
          <p:spPr bwMode="auto">
            <a:xfrm>
              <a:off x="4218582" y="1652569"/>
              <a:ext cx="133388" cy="91235"/>
            </a:xfrm>
            <a:custGeom>
              <a:gdLst>
                <a:gd name="T0" fmla="*/ 15 w 69"/>
                <a:gd name="T1" fmla="*/ 31 h 48"/>
                <a:gd name="T2" fmla="*/ 13 w 69"/>
                <a:gd name="T3" fmla="*/ 36 h 48"/>
                <a:gd name="T4" fmla="*/ 5 w 69"/>
                <a:gd name="T5" fmla="*/ 40 h 48"/>
                <a:gd name="T6" fmla="*/ 15 w 69"/>
                <a:gd name="T7" fmla="*/ 46 h 48"/>
                <a:gd name="T8" fmla="*/ 28 w 69"/>
                <a:gd name="T9" fmla="*/ 38 h 48"/>
                <a:gd name="T10" fmla="*/ 59 w 69"/>
                <a:gd name="T11" fmla="*/ 29 h 48"/>
                <a:gd name="T12" fmla="*/ 62 w 69"/>
                <a:gd name="T13" fmla="*/ 20 h 48"/>
                <a:gd name="T14" fmla="*/ 57 w 69"/>
                <a:gd name="T15" fmla="*/ 14 h 48"/>
                <a:gd name="T16" fmla="*/ 49 w 69"/>
                <a:gd name="T17" fmla="*/ 3 h 48"/>
                <a:gd name="T18" fmla="*/ 33 w 69"/>
                <a:gd name="T19" fmla="*/ 8 h 48"/>
                <a:gd name="T20" fmla="*/ 20 w 69"/>
                <a:gd name="T21" fmla="*/ 16 h 48"/>
                <a:gd name="T22" fmla="*/ 15 w 69"/>
                <a:gd name="T23" fmla="*/ 24 h 48"/>
                <a:gd name="T24" fmla="*/ 15 w 69"/>
                <a:gd name="T25" fmla="*/ 31 h 4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48">
                  <a:moveTo>
                    <a:pt x="15" y="31"/>
                  </a:moveTo>
                  <a:cubicBezTo>
                    <a:pt x="22" y="34"/>
                    <a:pt x="19" y="36"/>
                    <a:pt x="13" y="36"/>
                  </a:cubicBezTo>
                  <a:cubicBezTo>
                    <a:pt x="6" y="36"/>
                    <a:pt x="0" y="38"/>
                    <a:pt x="5" y="40"/>
                  </a:cubicBezTo>
                  <a:cubicBezTo>
                    <a:pt x="8" y="41"/>
                    <a:pt x="8" y="45"/>
                    <a:pt x="15" y="46"/>
                  </a:cubicBezTo>
                  <a:cubicBezTo>
                    <a:pt x="22" y="48"/>
                    <a:pt x="29" y="42"/>
                    <a:pt x="28" y="38"/>
                  </a:cubicBezTo>
                  <a:cubicBezTo>
                    <a:pt x="27" y="34"/>
                    <a:pt x="52" y="31"/>
                    <a:pt x="59" y="29"/>
                  </a:cubicBezTo>
                  <a:cubicBezTo>
                    <a:pt x="66" y="27"/>
                    <a:pt x="55" y="20"/>
                    <a:pt x="62" y="20"/>
                  </a:cubicBezTo>
                  <a:cubicBezTo>
                    <a:pt x="69" y="19"/>
                    <a:pt x="66" y="16"/>
                    <a:pt x="57" y="14"/>
                  </a:cubicBezTo>
                  <a:cubicBezTo>
                    <a:pt x="48" y="13"/>
                    <a:pt x="52" y="5"/>
                    <a:pt x="49" y="3"/>
                  </a:cubicBezTo>
                  <a:cubicBezTo>
                    <a:pt x="46" y="0"/>
                    <a:pt x="44" y="6"/>
                    <a:pt x="33" y="8"/>
                  </a:cubicBezTo>
                  <a:cubicBezTo>
                    <a:pt x="21" y="11"/>
                    <a:pt x="15" y="14"/>
                    <a:pt x="20" y="16"/>
                  </a:cubicBezTo>
                  <a:cubicBezTo>
                    <a:pt x="25" y="18"/>
                    <a:pt x="20" y="24"/>
                    <a:pt x="15" y="24"/>
                  </a:cubicBezTo>
                  <a:cubicBezTo>
                    <a:pt x="10" y="23"/>
                    <a:pt x="9" y="29"/>
                    <a:pt x="15" y="31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74" name="Freeform 121">
              <a:extLst>
                <a:ext uri="{FF2B5EF4-FFF2-40B4-BE49-F238E27FC236}">
                  <a16:creationId xmlns:a16="http://schemas.microsoft.com/office/drawing/2014/main" id="{BFD89E83-98B0-47D2-ACD0-B2239F5AD3D9}"/>
                </a:ext>
              </a:extLst>
            </p:cNvPr>
            <p:cNvSpPr/>
            <p:nvPr/>
          </p:nvSpPr>
          <p:spPr bwMode="auto">
            <a:xfrm>
              <a:off x="3951807" y="2029636"/>
              <a:ext cx="27140" cy="21366"/>
            </a:xfrm>
            <a:custGeom>
              <a:gdLst>
                <a:gd name="T0" fmla="*/ 4 w 14"/>
                <a:gd name="T1" fmla="*/ 9 h 11"/>
                <a:gd name="T2" fmla="*/ 13 w 14"/>
                <a:gd name="T3" fmla="*/ 5 h 11"/>
                <a:gd name="T4" fmla="*/ 4 w 14"/>
                <a:gd name="T5" fmla="*/ 9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1">
                  <a:moveTo>
                    <a:pt x="4" y="9"/>
                  </a:moveTo>
                  <a:cubicBezTo>
                    <a:pt x="10" y="11"/>
                    <a:pt x="14" y="10"/>
                    <a:pt x="13" y="5"/>
                  </a:cubicBezTo>
                  <a:cubicBezTo>
                    <a:pt x="12" y="0"/>
                    <a:pt x="0" y="6"/>
                    <a:pt x="4" y="9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75" name="Freeform 122">
              <a:extLst>
                <a:ext uri="{FF2B5EF4-FFF2-40B4-BE49-F238E27FC236}">
                  <a16:creationId xmlns:a16="http://schemas.microsoft.com/office/drawing/2014/main" id="{215761DC-AF26-4C37-ABBE-B40D5A62EEFA}"/>
                </a:ext>
              </a:extLst>
            </p:cNvPr>
            <p:cNvSpPr/>
            <p:nvPr/>
          </p:nvSpPr>
          <p:spPr bwMode="auto">
            <a:xfrm>
              <a:off x="4191443" y="1658343"/>
              <a:ext cx="42730" cy="19055"/>
            </a:xfrm>
            <a:custGeom>
              <a:gdLst>
                <a:gd name="T0" fmla="*/ 21 w 22"/>
                <a:gd name="T1" fmla="*/ 5 h 10"/>
                <a:gd name="T2" fmla="*/ 6 w 22"/>
                <a:gd name="T3" fmla="*/ 7 h 10"/>
                <a:gd name="T4" fmla="*/ 21 w 22"/>
                <a:gd name="T5" fmla="*/ 5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21" y="5"/>
                  </a:moveTo>
                  <a:cubicBezTo>
                    <a:pt x="22" y="0"/>
                    <a:pt x="0" y="2"/>
                    <a:pt x="6" y="7"/>
                  </a:cubicBezTo>
                  <a:cubicBezTo>
                    <a:pt x="8" y="8"/>
                    <a:pt x="19" y="10"/>
                    <a:pt x="21" y="5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76" name="Freeform 123">
              <a:extLst>
                <a:ext uri="{FF2B5EF4-FFF2-40B4-BE49-F238E27FC236}">
                  <a16:creationId xmlns:a16="http://schemas.microsoft.com/office/drawing/2014/main" id="{2D2B58D5-7071-43F5-90AD-D29A85D40D77}"/>
                </a:ext>
              </a:extLst>
            </p:cNvPr>
            <p:cNvSpPr/>
            <p:nvPr/>
          </p:nvSpPr>
          <p:spPr bwMode="auto">
            <a:xfrm>
              <a:off x="3530277" y="1667582"/>
              <a:ext cx="75644" cy="38111"/>
            </a:xfrm>
            <a:custGeom>
              <a:gdLst>
                <a:gd name="T0" fmla="*/ 36 w 39"/>
                <a:gd name="T1" fmla="*/ 10 h 20"/>
                <a:gd name="T2" fmla="*/ 31 w 39"/>
                <a:gd name="T3" fmla="*/ 4 h 20"/>
                <a:gd name="T4" fmla="*/ 13 w 39"/>
                <a:gd name="T5" fmla="*/ 4 h 20"/>
                <a:gd name="T6" fmla="*/ 4 w 39"/>
                <a:gd name="T7" fmla="*/ 14 h 20"/>
                <a:gd name="T8" fmla="*/ 36 w 39"/>
                <a:gd name="T9" fmla="*/ 1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0">
                  <a:moveTo>
                    <a:pt x="36" y="10"/>
                  </a:moveTo>
                  <a:cubicBezTo>
                    <a:pt x="39" y="7"/>
                    <a:pt x="32" y="7"/>
                    <a:pt x="31" y="4"/>
                  </a:cubicBezTo>
                  <a:cubicBezTo>
                    <a:pt x="31" y="1"/>
                    <a:pt x="12" y="0"/>
                    <a:pt x="13" y="4"/>
                  </a:cubicBezTo>
                  <a:cubicBezTo>
                    <a:pt x="14" y="7"/>
                    <a:pt x="0" y="10"/>
                    <a:pt x="4" y="14"/>
                  </a:cubicBezTo>
                  <a:cubicBezTo>
                    <a:pt x="12" y="20"/>
                    <a:pt x="34" y="13"/>
                    <a:pt x="36" y="10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77" name="Freeform 124">
              <a:extLst>
                <a:ext uri="{FF2B5EF4-FFF2-40B4-BE49-F238E27FC236}">
                  <a16:creationId xmlns:a16="http://schemas.microsoft.com/office/drawing/2014/main" id="{D4788D33-6684-4E4F-9CED-95023FC710A6}"/>
                </a:ext>
              </a:extLst>
            </p:cNvPr>
            <p:cNvSpPr/>
            <p:nvPr/>
          </p:nvSpPr>
          <p:spPr bwMode="auto">
            <a:xfrm>
              <a:off x="3764139" y="2020396"/>
              <a:ext cx="44463" cy="17323"/>
            </a:xfrm>
            <a:custGeom>
              <a:gdLst>
                <a:gd name="T0" fmla="*/ 4 w 23"/>
                <a:gd name="T1" fmla="*/ 9 h 9"/>
                <a:gd name="T2" fmla="*/ 21 w 23"/>
                <a:gd name="T3" fmla="*/ 5 h 9"/>
                <a:gd name="T4" fmla="*/ 9 w 23"/>
                <a:gd name="T5" fmla="*/ 0 h 9"/>
                <a:gd name="T6" fmla="*/ 4 w 23"/>
                <a:gd name="T7" fmla="*/ 9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9">
                  <a:moveTo>
                    <a:pt x="4" y="9"/>
                  </a:moveTo>
                  <a:cubicBezTo>
                    <a:pt x="8" y="9"/>
                    <a:pt x="20" y="7"/>
                    <a:pt x="21" y="5"/>
                  </a:cubicBezTo>
                  <a:cubicBezTo>
                    <a:pt x="23" y="2"/>
                    <a:pt x="17" y="0"/>
                    <a:pt x="9" y="0"/>
                  </a:cubicBezTo>
                  <a:cubicBezTo>
                    <a:pt x="1" y="0"/>
                    <a:pt x="0" y="8"/>
                    <a:pt x="4" y="9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78" name="Freeform 125">
              <a:extLst>
                <a:ext uri="{FF2B5EF4-FFF2-40B4-BE49-F238E27FC236}">
                  <a16:creationId xmlns:a16="http://schemas.microsoft.com/office/drawing/2014/main" id="{186009E8-2A0C-4B78-AB25-82592FC7C13E}"/>
                </a:ext>
              </a:extLst>
            </p:cNvPr>
            <p:cNvSpPr/>
            <p:nvPr/>
          </p:nvSpPr>
          <p:spPr bwMode="auto">
            <a:xfrm>
              <a:off x="3605921" y="1662385"/>
              <a:ext cx="65828" cy="26563"/>
            </a:xfrm>
            <a:custGeom>
              <a:gdLst>
                <a:gd name="T0" fmla="*/ 22 w 34"/>
                <a:gd name="T1" fmla="*/ 11 h 14"/>
                <a:gd name="T2" fmla="*/ 27 w 34"/>
                <a:gd name="T3" fmla="*/ 2 h 14"/>
                <a:gd name="T4" fmla="*/ 16 w 34"/>
                <a:gd name="T5" fmla="*/ 5 h 14"/>
                <a:gd name="T6" fmla="*/ 3 w 34"/>
                <a:gd name="T7" fmla="*/ 10 h 14"/>
                <a:gd name="T8" fmla="*/ 22 w 34"/>
                <a:gd name="T9" fmla="*/ 11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4">
                  <a:moveTo>
                    <a:pt x="22" y="11"/>
                  </a:moveTo>
                  <a:cubicBezTo>
                    <a:pt x="34" y="10"/>
                    <a:pt x="34" y="3"/>
                    <a:pt x="27" y="2"/>
                  </a:cubicBezTo>
                  <a:cubicBezTo>
                    <a:pt x="21" y="0"/>
                    <a:pt x="20" y="6"/>
                    <a:pt x="16" y="5"/>
                  </a:cubicBezTo>
                  <a:cubicBezTo>
                    <a:pt x="13" y="5"/>
                    <a:pt x="0" y="7"/>
                    <a:pt x="3" y="10"/>
                  </a:cubicBezTo>
                  <a:cubicBezTo>
                    <a:pt x="6" y="14"/>
                    <a:pt x="15" y="12"/>
                    <a:pt x="22" y="11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79" name="Freeform 126">
              <a:extLst>
                <a:ext uri="{FF2B5EF4-FFF2-40B4-BE49-F238E27FC236}">
                  <a16:creationId xmlns:a16="http://schemas.microsoft.com/office/drawing/2014/main" id="{B094F725-4953-481B-9E06-E3D3FB6A11FE}"/>
                </a:ext>
              </a:extLst>
            </p:cNvPr>
            <p:cNvSpPr/>
            <p:nvPr/>
          </p:nvSpPr>
          <p:spPr bwMode="auto">
            <a:xfrm>
              <a:off x="5794410" y="4443902"/>
              <a:ext cx="73335" cy="54857"/>
            </a:xfrm>
            <a:custGeom>
              <a:gdLst>
                <a:gd name="T0" fmla="*/ 34 w 38"/>
                <a:gd name="T1" fmla="*/ 27 h 29"/>
                <a:gd name="T2" fmla="*/ 1 w 38"/>
                <a:gd name="T3" fmla="*/ 4 h 29"/>
                <a:gd name="T4" fmla="*/ 34 w 38"/>
                <a:gd name="T5" fmla="*/ 27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8">
                  <a:moveTo>
                    <a:pt x="34" y="27"/>
                  </a:moveTo>
                  <a:cubicBezTo>
                    <a:pt x="38" y="24"/>
                    <a:pt x="0" y="0"/>
                    <a:pt x="1" y="4"/>
                  </a:cubicBezTo>
                  <a:cubicBezTo>
                    <a:pt x="2" y="8"/>
                    <a:pt x="30" y="29"/>
                    <a:pt x="34" y="27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80" name="Freeform 129">
              <a:extLst>
                <a:ext uri="{FF2B5EF4-FFF2-40B4-BE49-F238E27FC236}">
                  <a16:creationId xmlns:a16="http://schemas.microsoft.com/office/drawing/2014/main" id="{6472DF8A-7BB2-4326-ACEE-83165AB8CE79}"/>
                </a:ext>
              </a:extLst>
            </p:cNvPr>
            <p:cNvSpPr/>
            <p:nvPr/>
          </p:nvSpPr>
          <p:spPr bwMode="auto">
            <a:xfrm>
              <a:off x="4324831" y="3963474"/>
              <a:ext cx="23098" cy="30605"/>
            </a:xfrm>
            <a:custGeom>
              <a:gdLst>
                <a:gd name="T0" fmla="*/ 1 w 12"/>
                <a:gd name="T1" fmla="*/ 3 h 16"/>
                <a:gd name="T2" fmla="*/ 8 w 12"/>
                <a:gd name="T3" fmla="*/ 12 h 16"/>
                <a:gd name="T4" fmla="*/ 1 w 12"/>
                <a:gd name="T5" fmla="*/ 3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6">
                  <a:moveTo>
                    <a:pt x="1" y="3"/>
                  </a:moveTo>
                  <a:cubicBezTo>
                    <a:pt x="0" y="6"/>
                    <a:pt x="4" y="16"/>
                    <a:pt x="8" y="12"/>
                  </a:cubicBezTo>
                  <a:cubicBezTo>
                    <a:pt x="12" y="8"/>
                    <a:pt x="1" y="0"/>
                    <a:pt x="1" y="3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81" name="Freeform 130">
              <a:extLst>
                <a:ext uri="{FF2B5EF4-FFF2-40B4-BE49-F238E27FC236}">
                  <a16:creationId xmlns:a16="http://schemas.microsoft.com/office/drawing/2014/main" id="{0626C5A3-1BE2-4CC3-AFF1-84D734354185}"/>
                </a:ext>
              </a:extLst>
            </p:cNvPr>
            <p:cNvSpPr/>
            <p:nvPr/>
          </p:nvSpPr>
          <p:spPr bwMode="auto">
            <a:xfrm>
              <a:off x="4506724" y="4121692"/>
              <a:ext cx="233862" cy="74490"/>
            </a:xfrm>
            <a:custGeom>
              <a:gdLst>
                <a:gd name="T0" fmla="*/ 101 w 121"/>
                <a:gd name="T1" fmla="*/ 33 h 39"/>
                <a:gd name="T2" fmla="*/ 114 w 121"/>
                <a:gd name="T3" fmla="*/ 34 h 39"/>
                <a:gd name="T4" fmla="*/ 103 w 121"/>
                <a:gd name="T5" fmla="*/ 27 h 39"/>
                <a:gd name="T6" fmla="*/ 83 w 121"/>
                <a:gd name="T7" fmla="*/ 24 h 39"/>
                <a:gd name="T8" fmla="*/ 94 w 121"/>
                <a:gd name="T9" fmla="*/ 16 h 39"/>
                <a:gd name="T10" fmla="*/ 81 w 121"/>
                <a:gd name="T11" fmla="*/ 16 h 39"/>
                <a:gd name="T12" fmla="*/ 58 w 121"/>
                <a:gd name="T13" fmla="*/ 13 h 39"/>
                <a:gd name="T14" fmla="*/ 34 w 121"/>
                <a:gd name="T15" fmla="*/ 8 h 39"/>
                <a:gd name="T16" fmla="*/ 7 w 121"/>
                <a:gd name="T17" fmla="*/ 6 h 39"/>
                <a:gd name="T18" fmla="*/ 2 w 121"/>
                <a:gd name="T19" fmla="*/ 13 h 39"/>
                <a:gd name="T20" fmla="*/ 10 w 121"/>
                <a:gd name="T21" fmla="*/ 15 h 39"/>
                <a:gd name="T22" fmla="*/ 16 w 121"/>
                <a:gd name="T23" fmla="*/ 21 h 39"/>
                <a:gd name="T24" fmla="*/ 36 w 121"/>
                <a:gd name="T25" fmla="*/ 23 h 39"/>
                <a:gd name="T26" fmla="*/ 58 w 121"/>
                <a:gd name="T27" fmla="*/ 28 h 39"/>
                <a:gd name="T28" fmla="*/ 86 w 121"/>
                <a:gd name="T29" fmla="*/ 33 h 39"/>
                <a:gd name="T30" fmla="*/ 101 w 121"/>
                <a:gd name="T31" fmla="*/ 33 h 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39">
                  <a:moveTo>
                    <a:pt x="101" y="33"/>
                  </a:moveTo>
                  <a:cubicBezTo>
                    <a:pt x="103" y="30"/>
                    <a:pt x="107" y="39"/>
                    <a:pt x="114" y="34"/>
                  </a:cubicBezTo>
                  <a:cubicBezTo>
                    <a:pt x="121" y="29"/>
                    <a:pt x="103" y="31"/>
                    <a:pt x="103" y="27"/>
                  </a:cubicBezTo>
                  <a:cubicBezTo>
                    <a:pt x="102" y="23"/>
                    <a:pt x="89" y="26"/>
                    <a:pt x="83" y="24"/>
                  </a:cubicBezTo>
                  <a:cubicBezTo>
                    <a:pt x="77" y="21"/>
                    <a:pt x="90" y="19"/>
                    <a:pt x="94" y="16"/>
                  </a:cubicBezTo>
                  <a:cubicBezTo>
                    <a:pt x="99" y="13"/>
                    <a:pt x="92" y="12"/>
                    <a:pt x="81" y="16"/>
                  </a:cubicBezTo>
                  <a:cubicBezTo>
                    <a:pt x="70" y="19"/>
                    <a:pt x="58" y="8"/>
                    <a:pt x="58" y="13"/>
                  </a:cubicBezTo>
                  <a:cubicBezTo>
                    <a:pt x="57" y="18"/>
                    <a:pt x="38" y="11"/>
                    <a:pt x="34" y="8"/>
                  </a:cubicBezTo>
                  <a:cubicBezTo>
                    <a:pt x="29" y="4"/>
                    <a:pt x="11" y="0"/>
                    <a:pt x="7" y="6"/>
                  </a:cubicBezTo>
                  <a:cubicBezTo>
                    <a:pt x="4" y="13"/>
                    <a:pt x="0" y="7"/>
                    <a:pt x="2" y="13"/>
                  </a:cubicBezTo>
                  <a:cubicBezTo>
                    <a:pt x="3" y="17"/>
                    <a:pt x="7" y="15"/>
                    <a:pt x="10" y="15"/>
                  </a:cubicBezTo>
                  <a:cubicBezTo>
                    <a:pt x="13" y="15"/>
                    <a:pt x="12" y="20"/>
                    <a:pt x="16" y="21"/>
                  </a:cubicBezTo>
                  <a:cubicBezTo>
                    <a:pt x="21" y="22"/>
                    <a:pt x="35" y="26"/>
                    <a:pt x="36" y="23"/>
                  </a:cubicBezTo>
                  <a:cubicBezTo>
                    <a:pt x="38" y="20"/>
                    <a:pt x="51" y="23"/>
                    <a:pt x="58" y="28"/>
                  </a:cubicBezTo>
                  <a:cubicBezTo>
                    <a:pt x="64" y="33"/>
                    <a:pt x="80" y="34"/>
                    <a:pt x="86" y="33"/>
                  </a:cubicBezTo>
                  <a:cubicBezTo>
                    <a:pt x="92" y="32"/>
                    <a:pt x="98" y="37"/>
                    <a:pt x="101" y="33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82" name="Freeform 131">
              <a:extLst>
                <a:ext uri="{FF2B5EF4-FFF2-40B4-BE49-F238E27FC236}">
                  <a16:creationId xmlns:a16="http://schemas.microsoft.com/office/drawing/2014/main" id="{48B67FC7-B8F7-441E-9817-E0D711E9AB67}"/>
                </a:ext>
              </a:extLst>
            </p:cNvPr>
            <p:cNvSpPr/>
            <p:nvPr/>
          </p:nvSpPr>
          <p:spPr bwMode="auto">
            <a:xfrm>
              <a:off x="4551186" y="4057019"/>
              <a:ext cx="17323" cy="19055"/>
            </a:xfrm>
            <a:custGeom>
              <a:gdLst>
                <a:gd name="T0" fmla="*/ 9 w 9"/>
                <a:gd name="T1" fmla="*/ 3 h 10"/>
                <a:gd name="T2" fmla="*/ 3 w 9"/>
                <a:gd name="T3" fmla="*/ 6 h 10"/>
                <a:gd name="T4" fmla="*/ 9 w 9"/>
                <a:gd name="T5" fmla="*/ 3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3"/>
                  </a:moveTo>
                  <a:cubicBezTo>
                    <a:pt x="9" y="0"/>
                    <a:pt x="0" y="1"/>
                    <a:pt x="3" y="6"/>
                  </a:cubicBezTo>
                  <a:cubicBezTo>
                    <a:pt x="6" y="10"/>
                    <a:pt x="9" y="6"/>
                    <a:pt x="9" y="3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83" name="Freeform 132">
              <a:extLst>
                <a:ext uri="{FF2B5EF4-FFF2-40B4-BE49-F238E27FC236}">
                  <a16:creationId xmlns:a16="http://schemas.microsoft.com/office/drawing/2014/main" id="{55C6A467-3D6A-48B5-BFD1-87B43DA6AE86}"/>
                </a:ext>
              </a:extLst>
            </p:cNvPr>
            <p:cNvSpPr/>
            <p:nvPr/>
          </p:nvSpPr>
          <p:spPr bwMode="auto">
            <a:xfrm>
              <a:off x="4572552" y="3853183"/>
              <a:ext cx="239636" cy="237904"/>
            </a:xfrm>
            <a:custGeom>
              <a:gdLst>
                <a:gd name="T0" fmla="*/ 4 w 124"/>
                <a:gd name="T1" fmla="*/ 70 h 125"/>
                <a:gd name="T2" fmla="*/ 10 w 124"/>
                <a:gd name="T3" fmla="*/ 86 h 125"/>
                <a:gd name="T4" fmla="*/ 20 w 124"/>
                <a:gd name="T5" fmla="*/ 97 h 125"/>
                <a:gd name="T6" fmla="*/ 31 w 124"/>
                <a:gd name="T7" fmla="*/ 112 h 125"/>
                <a:gd name="T8" fmla="*/ 40 w 124"/>
                <a:gd name="T9" fmla="*/ 116 h 125"/>
                <a:gd name="T10" fmla="*/ 55 w 124"/>
                <a:gd name="T11" fmla="*/ 115 h 125"/>
                <a:gd name="T12" fmla="*/ 69 w 124"/>
                <a:gd name="T13" fmla="*/ 121 h 125"/>
                <a:gd name="T14" fmla="*/ 85 w 124"/>
                <a:gd name="T15" fmla="*/ 119 h 125"/>
                <a:gd name="T16" fmla="*/ 94 w 124"/>
                <a:gd name="T17" fmla="*/ 94 h 125"/>
                <a:gd name="T18" fmla="*/ 101 w 124"/>
                <a:gd name="T19" fmla="*/ 76 h 125"/>
                <a:gd name="T20" fmla="*/ 118 w 124"/>
                <a:gd name="T21" fmla="*/ 67 h 125"/>
                <a:gd name="T22" fmla="*/ 110 w 124"/>
                <a:gd name="T23" fmla="*/ 58 h 125"/>
                <a:gd name="T24" fmla="*/ 106 w 124"/>
                <a:gd name="T25" fmla="*/ 49 h 125"/>
                <a:gd name="T26" fmla="*/ 103 w 124"/>
                <a:gd name="T27" fmla="*/ 39 h 125"/>
                <a:gd name="T28" fmla="*/ 103 w 124"/>
                <a:gd name="T29" fmla="*/ 30 h 125"/>
                <a:gd name="T30" fmla="*/ 105 w 124"/>
                <a:gd name="T31" fmla="*/ 29 h 125"/>
                <a:gd name="T32" fmla="*/ 112 w 124"/>
                <a:gd name="T33" fmla="*/ 23 h 125"/>
                <a:gd name="T34" fmla="*/ 122 w 124"/>
                <a:gd name="T35" fmla="*/ 18 h 125"/>
                <a:gd name="T36" fmla="*/ 115 w 124"/>
                <a:gd name="T37" fmla="*/ 12 h 125"/>
                <a:gd name="T38" fmla="*/ 105 w 124"/>
                <a:gd name="T39" fmla="*/ 9 h 125"/>
                <a:gd name="T40" fmla="*/ 94 w 124"/>
                <a:gd name="T41" fmla="*/ 0 h 125"/>
                <a:gd name="T42" fmla="*/ 85 w 124"/>
                <a:gd name="T43" fmla="*/ 12 h 125"/>
                <a:gd name="T44" fmla="*/ 79 w 124"/>
                <a:gd name="T45" fmla="*/ 19 h 125"/>
                <a:gd name="T46" fmla="*/ 77 w 124"/>
                <a:gd name="T47" fmla="*/ 22 h 125"/>
                <a:gd name="T48" fmla="*/ 71 w 124"/>
                <a:gd name="T49" fmla="*/ 25 h 125"/>
                <a:gd name="T50" fmla="*/ 63 w 124"/>
                <a:gd name="T51" fmla="*/ 24 h 125"/>
                <a:gd name="T52" fmla="*/ 63 w 124"/>
                <a:gd name="T53" fmla="*/ 24 h 125"/>
                <a:gd name="T54" fmla="*/ 53 w 124"/>
                <a:gd name="T55" fmla="*/ 39 h 125"/>
                <a:gd name="T56" fmla="*/ 37 w 124"/>
                <a:gd name="T57" fmla="*/ 44 h 125"/>
                <a:gd name="T58" fmla="*/ 30 w 124"/>
                <a:gd name="T59" fmla="*/ 59 h 125"/>
                <a:gd name="T60" fmla="*/ 13 w 124"/>
                <a:gd name="T61" fmla="*/ 54 h 125"/>
                <a:gd name="T62" fmla="*/ 12 w 124"/>
                <a:gd name="T63" fmla="*/ 54 h 125"/>
                <a:gd name="T64" fmla="*/ 4 w 124"/>
                <a:gd name="T65" fmla="*/ 70 h 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25">
                  <a:moveTo>
                    <a:pt x="4" y="70"/>
                  </a:moveTo>
                  <a:cubicBezTo>
                    <a:pt x="9" y="75"/>
                    <a:pt x="8" y="82"/>
                    <a:pt x="10" y="86"/>
                  </a:cubicBezTo>
                  <a:cubicBezTo>
                    <a:pt x="13" y="89"/>
                    <a:pt x="20" y="90"/>
                    <a:pt x="20" y="97"/>
                  </a:cubicBezTo>
                  <a:cubicBezTo>
                    <a:pt x="20" y="104"/>
                    <a:pt x="26" y="115"/>
                    <a:pt x="31" y="112"/>
                  </a:cubicBezTo>
                  <a:cubicBezTo>
                    <a:pt x="35" y="109"/>
                    <a:pt x="38" y="113"/>
                    <a:pt x="40" y="116"/>
                  </a:cubicBezTo>
                  <a:cubicBezTo>
                    <a:pt x="41" y="119"/>
                    <a:pt x="51" y="114"/>
                    <a:pt x="55" y="115"/>
                  </a:cubicBezTo>
                  <a:cubicBezTo>
                    <a:pt x="58" y="115"/>
                    <a:pt x="68" y="117"/>
                    <a:pt x="69" y="121"/>
                  </a:cubicBezTo>
                  <a:cubicBezTo>
                    <a:pt x="70" y="125"/>
                    <a:pt x="79" y="121"/>
                    <a:pt x="85" y="119"/>
                  </a:cubicBezTo>
                  <a:cubicBezTo>
                    <a:pt x="92" y="116"/>
                    <a:pt x="88" y="97"/>
                    <a:pt x="94" y="94"/>
                  </a:cubicBezTo>
                  <a:cubicBezTo>
                    <a:pt x="100" y="90"/>
                    <a:pt x="101" y="83"/>
                    <a:pt x="101" y="76"/>
                  </a:cubicBezTo>
                  <a:cubicBezTo>
                    <a:pt x="100" y="70"/>
                    <a:pt x="115" y="69"/>
                    <a:pt x="118" y="67"/>
                  </a:cubicBezTo>
                  <a:cubicBezTo>
                    <a:pt x="120" y="64"/>
                    <a:pt x="114" y="60"/>
                    <a:pt x="110" y="58"/>
                  </a:cubicBezTo>
                  <a:cubicBezTo>
                    <a:pt x="106" y="56"/>
                    <a:pt x="109" y="51"/>
                    <a:pt x="106" y="49"/>
                  </a:cubicBezTo>
                  <a:cubicBezTo>
                    <a:pt x="103" y="46"/>
                    <a:pt x="98" y="39"/>
                    <a:pt x="103" y="39"/>
                  </a:cubicBezTo>
                  <a:cubicBezTo>
                    <a:pt x="107" y="38"/>
                    <a:pt x="100" y="32"/>
                    <a:pt x="103" y="30"/>
                  </a:cubicBezTo>
                  <a:cubicBezTo>
                    <a:pt x="104" y="30"/>
                    <a:pt x="104" y="30"/>
                    <a:pt x="105" y="29"/>
                  </a:cubicBezTo>
                  <a:cubicBezTo>
                    <a:pt x="109" y="27"/>
                    <a:pt x="115" y="25"/>
                    <a:pt x="112" y="23"/>
                  </a:cubicBezTo>
                  <a:cubicBezTo>
                    <a:pt x="109" y="20"/>
                    <a:pt x="121" y="22"/>
                    <a:pt x="122" y="18"/>
                  </a:cubicBezTo>
                  <a:cubicBezTo>
                    <a:pt x="124" y="14"/>
                    <a:pt x="118" y="11"/>
                    <a:pt x="115" y="12"/>
                  </a:cubicBezTo>
                  <a:cubicBezTo>
                    <a:pt x="112" y="12"/>
                    <a:pt x="105" y="12"/>
                    <a:pt x="105" y="9"/>
                  </a:cubicBezTo>
                  <a:cubicBezTo>
                    <a:pt x="105" y="6"/>
                    <a:pt x="98" y="0"/>
                    <a:pt x="94" y="0"/>
                  </a:cubicBezTo>
                  <a:cubicBezTo>
                    <a:pt x="90" y="0"/>
                    <a:pt x="86" y="8"/>
                    <a:pt x="85" y="12"/>
                  </a:cubicBezTo>
                  <a:cubicBezTo>
                    <a:pt x="85" y="15"/>
                    <a:pt x="79" y="15"/>
                    <a:pt x="79" y="19"/>
                  </a:cubicBezTo>
                  <a:cubicBezTo>
                    <a:pt x="80" y="21"/>
                    <a:pt x="78" y="22"/>
                    <a:pt x="77" y="22"/>
                  </a:cubicBezTo>
                  <a:cubicBezTo>
                    <a:pt x="74" y="23"/>
                    <a:pt x="71" y="23"/>
                    <a:pt x="71" y="25"/>
                  </a:cubicBezTo>
                  <a:cubicBezTo>
                    <a:pt x="71" y="28"/>
                    <a:pt x="66" y="24"/>
                    <a:pt x="63" y="24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1" y="24"/>
                    <a:pt x="55" y="33"/>
                    <a:pt x="53" y="39"/>
                  </a:cubicBezTo>
                  <a:cubicBezTo>
                    <a:pt x="52" y="46"/>
                    <a:pt x="46" y="44"/>
                    <a:pt x="37" y="44"/>
                  </a:cubicBezTo>
                  <a:cubicBezTo>
                    <a:pt x="28" y="45"/>
                    <a:pt x="32" y="54"/>
                    <a:pt x="30" y="59"/>
                  </a:cubicBezTo>
                  <a:cubicBezTo>
                    <a:pt x="28" y="62"/>
                    <a:pt x="18" y="55"/>
                    <a:pt x="13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7" y="55"/>
                    <a:pt x="0" y="66"/>
                    <a:pt x="4" y="70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84" name="Freeform 133">
              <a:extLst>
                <a:ext uri="{FF2B5EF4-FFF2-40B4-BE49-F238E27FC236}">
                  <a16:creationId xmlns:a16="http://schemas.microsoft.com/office/drawing/2014/main" id="{F8BE4E8C-6743-4BE6-A3DF-52260BCED6CD}"/>
                </a:ext>
              </a:extLst>
            </p:cNvPr>
            <p:cNvSpPr/>
            <p:nvPr/>
          </p:nvSpPr>
          <p:spPr bwMode="auto">
            <a:xfrm>
              <a:off x="4284410" y="3869929"/>
              <a:ext cx="251186" cy="261002"/>
            </a:xfrm>
            <a:custGeom>
              <a:gdLst>
                <a:gd name="T0" fmla="*/ 121 w 130"/>
                <a:gd name="T1" fmla="*/ 118 h 137"/>
                <a:gd name="T2" fmla="*/ 123 w 130"/>
                <a:gd name="T3" fmla="*/ 106 h 137"/>
                <a:gd name="T4" fmla="*/ 127 w 130"/>
                <a:gd name="T5" fmla="*/ 103 h 137"/>
                <a:gd name="T6" fmla="*/ 128 w 130"/>
                <a:gd name="T7" fmla="*/ 96 h 137"/>
                <a:gd name="T8" fmla="*/ 118 w 130"/>
                <a:gd name="T9" fmla="*/ 87 h 137"/>
                <a:gd name="T10" fmla="*/ 117 w 130"/>
                <a:gd name="T11" fmla="*/ 92 h 137"/>
                <a:gd name="T12" fmla="*/ 121 w 130"/>
                <a:gd name="T13" fmla="*/ 98 h 137"/>
                <a:gd name="T14" fmla="*/ 114 w 130"/>
                <a:gd name="T15" fmla="*/ 96 h 137"/>
                <a:gd name="T16" fmla="*/ 107 w 130"/>
                <a:gd name="T17" fmla="*/ 90 h 137"/>
                <a:gd name="T18" fmla="*/ 97 w 130"/>
                <a:gd name="T19" fmla="*/ 80 h 137"/>
                <a:gd name="T20" fmla="*/ 95 w 130"/>
                <a:gd name="T21" fmla="*/ 72 h 137"/>
                <a:gd name="T22" fmla="*/ 89 w 130"/>
                <a:gd name="T23" fmla="*/ 61 h 137"/>
                <a:gd name="T24" fmla="*/ 83 w 130"/>
                <a:gd name="T25" fmla="*/ 56 h 137"/>
                <a:gd name="T26" fmla="*/ 78 w 130"/>
                <a:gd name="T27" fmla="*/ 51 h 137"/>
                <a:gd name="T28" fmla="*/ 71 w 130"/>
                <a:gd name="T29" fmla="*/ 47 h 137"/>
                <a:gd name="T30" fmla="*/ 62 w 130"/>
                <a:gd name="T31" fmla="*/ 44 h 137"/>
                <a:gd name="T32" fmla="*/ 52 w 130"/>
                <a:gd name="T33" fmla="*/ 34 h 137"/>
                <a:gd name="T34" fmla="*/ 33 w 130"/>
                <a:gd name="T35" fmla="*/ 17 h 137"/>
                <a:gd name="T36" fmla="*/ 17 w 130"/>
                <a:gd name="T37" fmla="*/ 9 h 137"/>
                <a:gd name="T38" fmla="*/ 2 w 130"/>
                <a:gd name="T39" fmla="*/ 5 h 137"/>
                <a:gd name="T40" fmla="*/ 18 w 130"/>
                <a:gd name="T41" fmla="*/ 27 h 137"/>
                <a:gd name="T42" fmla="*/ 33 w 130"/>
                <a:gd name="T43" fmla="*/ 43 h 137"/>
                <a:gd name="T44" fmla="*/ 45 w 130"/>
                <a:gd name="T45" fmla="*/ 65 h 137"/>
                <a:gd name="T46" fmla="*/ 63 w 130"/>
                <a:gd name="T47" fmla="*/ 91 h 137"/>
                <a:gd name="T48" fmla="*/ 79 w 130"/>
                <a:gd name="T49" fmla="*/ 111 h 137"/>
                <a:gd name="T50" fmla="*/ 99 w 130"/>
                <a:gd name="T51" fmla="*/ 128 h 137"/>
                <a:gd name="T52" fmla="*/ 105 w 130"/>
                <a:gd name="T53" fmla="*/ 134 h 137"/>
                <a:gd name="T54" fmla="*/ 117 w 130"/>
                <a:gd name="T55" fmla="*/ 134 h 137"/>
                <a:gd name="T56" fmla="*/ 121 w 130"/>
                <a:gd name="T57" fmla="*/ 118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0" h="137">
                  <a:moveTo>
                    <a:pt x="121" y="118"/>
                  </a:moveTo>
                  <a:cubicBezTo>
                    <a:pt x="121" y="113"/>
                    <a:pt x="123" y="108"/>
                    <a:pt x="123" y="106"/>
                  </a:cubicBezTo>
                  <a:cubicBezTo>
                    <a:pt x="123" y="104"/>
                    <a:pt x="124" y="103"/>
                    <a:pt x="127" y="103"/>
                  </a:cubicBezTo>
                  <a:cubicBezTo>
                    <a:pt x="130" y="104"/>
                    <a:pt x="130" y="97"/>
                    <a:pt x="128" y="96"/>
                  </a:cubicBezTo>
                  <a:cubicBezTo>
                    <a:pt x="125" y="96"/>
                    <a:pt x="124" y="87"/>
                    <a:pt x="118" y="87"/>
                  </a:cubicBezTo>
                  <a:cubicBezTo>
                    <a:pt x="113" y="87"/>
                    <a:pt x="114" y="92"/>
                    <a:pt x="117" y="92"/>
                  </a:cubicBezTo>
                  <a:cubicBezTo>
                    <a:pt x="120" y="93"/>
                    <a:pt x="122" y="95"/>
                    <a:pt x="121" y="98"/>
                  </a:cubicBezTo>
                  <a:cubicBezTo>
                    <a:pt x="120" y="100"/>
                    <a:pt x="119" y="95"/>
                    <a:pt x="114" y="96"/>
                  </a:cubicBezTo>
                  <a:cubicBezTo>
                    <a:pt x="110" y="96"/>
                    <a:pt x="113" y="90"/>
                    <a:pt x="107" y="90"/>
                  </a:cubicBezTo>
                  <a:cubicBezTo>
                    <a:pt x="102" y="89"/>
                    <a:pt x="103" y="80"/>
                    <a:pt x="97" y="80"/>
                  </a:cubicBezTo>
                  <a:cubicBezTo>
                    <a:pt x="92" y="80"/>
                    <a:pt x="91" y="75"/>
                    <a:pt x="95" y="72"/>
                  </a:cubicBezTo>
                  <a:cubicBezTo>
                    <a:pt x="99" y="68"/>
                    <a:pt x="89" y="65"/>
                    <a:pt x="89" y="61"/>
                  </a:cubicBezTo>
                  <a:cubicBezTo>
                    <a:pt x="89" y="57"/>
                    <a:pt x="83" y="60"/>
                    <a:pt x="83" y="56"/>
                  </a:cubicBezTo>
                  <a:cubicBezTo>
                    <a:pt x="83" y="53"/>
                    <a:pt x="81" y="55"/>
                    <a:pt x="78" y="51"/>
                  </a:cubicBezTo>
                  <a:cubicBezTo>
                    <a:pt x="75" y="47"/>
                    <a:pt x="73" y="50"/>
                    <a:pt x="71" y="47"/>
                  </a:cubicBezTo>
                  <a:cubicBezTo>
                    <a:pt x="68" y="44"/>
                    <a:pt x="64" y="43"/>
                    <a:pt x="62" y="44"/>
                  </a:cubicBezTo>
                  <a:cubicBezTo>
                    <a:pt x="60" y="45"/>
                    <a:pt x="54" y="39"/>
                    <a:pt x="52" y="34"/>
                  </a:cubicBezTo>
                  <a:cubicBezTo>
                    <a:pt x="51" y="30"/>
                    <a:pt x="35" y="23"/>
                    <a:pt x="33" y="17"/>
                  </a:cubicBezTo>
                  <a:cubicBezTo>
                    <a:pt x="31" y="11"/>
                    <a:pt x="26" y="9"/>
                    <a:pt x="17" y="9"/>
                  </a:cubicBezTo>
                  <a:cubicBezTo>
                    <a:pt x="8" y="10"/>
                    <a:pt x="4" y="0"/>
                    <a:pt x="2" y="5"/>
                  </a:cubicBezTo>
                  <a:cubicBezTo>
                    <a:pt x="0" y="11"/>
                    <a:pt x="12" y="23"/>
                    <a:pt x="18" y="27"/>
                  </a:cubicBezTo>
                  <a:cubicBezTo>
                    <a:pt x="23" y="30"/>
                    <a:pt x="26" y="42"/>
                    <a:pt x="33" y="43"/>
                  </a:cubicBezTo>
                  <a:cubicBezTo>
                    <a:pt x="40" y="43"/>
                    <a:pt x="40" y="64"/>
                    <a:pt x="45" y="65"/>
                  </a:cubicBezTo>
                  <a:cubicBezTo>
                    <a:pt x="50" y="66"/>
                    <a:pt x="61" y="83"/>
                    <a:pt x="63" y="91"/>
                  </a:cubicBezTo>
                  <a:cubicBezTo>
                    <a:pt x="64" y="100"/>
                    <a:pt x="75" y="104"/>
                    <a:pt x="79" y="111"/>
                  </a:cubicBezTo>
                  <a:cubicBezTo>
                    <a:pt x="83" y="117"/>
                    <a:pt x="97" y="126"/>
                    <a:pt x="99" y="128"/>
                  </a:cubicBezTo>
                  <a:cubicBezTo>
                    <a:pt x="101" y="131"/>
                    <a:pt x="103" y="137"/>
                    <a:pt x="105" y="134"/>
                  </a:cubicBezTo>
                  <a:cubicBezTo>
                    <a:pt x="107" y="131"/>
                    <a:pt x="114" y="134"/>
                    <a:pt x="117" y="134"/>
                  </a:cubicBezTo>
                  <a:cubicBezTo>
                    <a:pt x="120" y="135"/>
                    <a:pt x="121" y="122"/>
                    <a:pt x="121" y="118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85" name="Freeform 134">
              <a:extLst>
                <a:ext uri="{FF2B5EF4-FFF2-40B4-BE49-F238E27FC236}">
                  <a16:creationId xmlns:a16="http://schemas.microsoft.com/office/drawing/2014/main" id="{33D96202-AF5F-4A35-8E11-DB7AA9133846}"/>
                </a:ext>
              </a:extLst>
            </p:cNvPr>
            <p:cNvSpPr/>
            <p:nvPr/>
          </p:nvSpPr>
          <p:spPr bwMode="auto">
            <a:xfrm>
              <a:off x="4798907" y="4203688"/>
              <a:ext cx="44463" cy="26563"/>
            </a:xfrm>
            <a:custGeom>
              <a:gdLst>
                <a:gd name="T0" fmla="*/ 12 w 23"/>
                <a:gd name="T1" fmla="*/ 8 h 14"/>
                <a:gd name="T2" fmla="*/ 23 w 23"/>
                <a:gd name="T3" fmla="*/ 9 h 14"/>
                <a:gd name="T4" fmla="*/ 2 w 23"/>
                <a:gd name="T5" fmla="*/ 3 h 14"/>
                <a:gd name="T6" fmla="*/ 12 w 23"/>
                <a:gd name="T7" fmla="*/ 8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4">
                  <a:moveTo>
                    <a:pt x="12" y="8"/>
                  </a:moveTo>
                  <a:cubicBezTo>
                    <a:pt x="14" y="10"/>
                    <a:pt x="23" y="14"/>
                    <a:pt x="23" y="9"/>
                  </a:cubicBezTo>
                  <a:cubicBezTo>
                    <a:pt x="23" y="3"/>
                    <a:pt x="0" y="0"/>
                    <a:pt x="2" y="3"/>
                  </a:cubicBezTo>
                  <a:cubicBezTo>
                    <a:pt x="4" y="6"/>
                    <a:pt x="10" y="6"/>
                    <a:pt x="12" y="8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86" name="Freeform 135">
              <a:extLst>
                <a:ext uri="{FF2B5EF4-FFF2-40B4-BE49-F238E27FC236}">
                  <a16:creationId xmlns:a16="http://schemas.microsoft.com/office/drawing/2014/main" id="{E180263C-B9B2-4355-999C-995795978B95}"/>
                </a:ext>
              </a:extLst>
            </p:cNvPr>
            <p:cNvSpPr/>
            <p:nvPr/>
          </p:nvSpPr>
          <p:spPr bwMode="auto">
            <a:xfrm>
              <a:off x="4356012" y="4013134"/>
              <a:ext cx="17323" cy="26563"/>
            </a:xfrm>
            <a:custGeom>
              <a:gdLst>
                <a:gd name="T0" fmla="*/ 1 w 9"/>
                <a:gd name="T1" fmla="*/ 6 h 14"/>
                <a:gd name="T2" fmla="*/ 6 w 9"/>
                <a:gd name="T3" fmla="*/ 12 h 14"/>
                <a:gd name="T4" fmla="*/ 1 w 9"/>
                <a:gd name="T5" fmla="*/ 6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4">
                  <a:moveTo>
                    <a:pt x="1" y="6"/>
                  </a:moveTo>
                  <a:cubicBezTo>
                    <a:pt x="0" y="7"/>
                    <a:pt x="4" y="14"/>
                    <a:pt x="6" y="12"/>
                  </a:cubicBezTo>
                  <a:cubicBezTo>
                    <a:pt x="9" y="10"/>
                    <a:pt x="3" y="0"/>
                    <a:pt x="1" y="6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87" name="Freeform 136">
              <a:extLst>
                <a:ext uri="{FF2B5EF4-FFF2-40B4-BE49-F238E27FC236}">
                  <a16:creationId xmlns:a16="http://schemas.microsoft.com/office/drawing/2014/main" id="{B3011DC7-6266-4C28-BE8E-2F11D624FE90}"/>
                </a:ext>
              </a:extLst>
            </p:cNvPr>
            <p:cNvSpPr/>
            <p:nvPr/>
          </p:nvSpPr>
          <p:spPr bwMode="auto">
            <a:xfrm>
              <a:off x="4734812" y="4173084"/>
              <a:ext cx="71602" cy="32337"/>
            </a:xfrm>
            <a:custGeom>
              <a:gdLst>
                <a:gd name="T0" fmla="*/ 18 w 37"/>
                <a:gd name="T1" fmla="*/ 3 h 17"/>
                <a:gd name="T2" fmla="*/ 8 w 37"/>
                <a:gd name="T3" fmla="*/ 4 h 17"/>
                <a:gd name="T4" fmla="*/ 3 w 37"/>
                <a:gd name="T5" fmla="*/ 10 h 17"/>
                <a:gd name="T6" fmla="*/ 19 w 37"/>
                <a:gd name="T7" fmla="*/ 13 h 17"/>
                <a:gd name="T8" fmla="*/ 35 w 37"/>
                <a:gd name="T9" fmla="*/ 8 h 17"/>
                <a:gd name="T10" fmla="*/ 18 w 37"/>
                <a:gd name="T11" fmla="*/ 3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7">
                  <a:moveTo>
                    <a:pt x="18" y="3"/>
                  </a:moveTo>
                  <a:cubicBezTo>
                    <a:pt x="17" y="6"/>
                    <a:pt x="11" y="6"/>
                    <a:pt x="8" y="4"/>
                  </a:cubicBezTo>
                  <a:cubicBezTo>
                    <a:pt x="5" y="2"/>
                    <a:pt x="0" y="7"/>
                    <a:pt x="3" y="10"/>
                  </a:cubicBezTo>
                  <a:cubicBezTo>
                    <a:pt x="4" y="11"/>
                    <a:pt x="11" y="17"/>
                    <a:pt x="19" y="13"/>
                  </a:cubicBezTo>
                  <a:cubicBezTo>
                    <a:pt x="27" y="9"/>
                    <a:pt x="33" y="12"/>
                    <a:pt x="35" y="8"/>
                  </a:cubicBezTo>
                  <a:cubicBezTo>
                    <a:pt x="37" y="4"/>
                    <a:pt x="20" y="0"/>
                    <a:pt x="18" y="3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88" name="Freeform 137">
              <a:extLst>
                <a:ext uri="{FF2B5EF4-FFF2-40B4-BE49-F238E27FC236}">
                  <a16:creationId xmlns:a16="http://schemas.microsoft.com/office/drawing/2014/main" id="{D40B4ADC-9E52-47D8-B51A-285CE61DA25A}"/>
                </a:ext>
              </a:extLst>
            </p:cNvPr>
            <p:cNvSpPr/>
            <p:nvPr/>
          </p:nvSpPr>
          <p:spPr bwMode="auto">
            <a:xfrm>
              <a:off x="4999856" y="4058751"/>
              <a:ext cx="67560" cy="26563"/>
            </a:xfrm>
            <a:custGeom>
              <a:gdLst>
                <a:gd name="T0" fmla="*/ 1 w 35"/>
                <a:gd name="T1" fmla="*/ 6 h 14"/>
                <a:gd name="T2" fmla="*/ 17 w 35"/>
                <a:gd name="T3" fmla="*/ 9 h 14"/>
                <a:gd name="T4" fmla="*/ 31 w 35"/>
                <a:gd name="T5" fmla="*/ 14 h 14"/>
                <a:gd name="T6" fmla="*/ 23 w 35"/>
                <a:gd name="T7" fmla="*/ 2 h 14"/>
                <a:gd name="T8" fmla="*/ 1 w 35"/>
                <a:gd name="T9" fmla="*/ 6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4">
                  <a:moveTo>
                    <a:pt x="1" y="6"/>
                  </a:moveTo>
                  <a:cubicBezTo>
                    <a:pt x="3" y="10"/>
                    <a:pt x="10" y="9"/>
                    <a:pt x="17" y="9"/>
                  </a:cubicBezTo>
                  <a:cubicBezTo>
                    <a:pt x="24" y="9"/>
                    <a:pt x="27" y="14"/>
                    <a:pt x="31" y="14"/>
                  </a:cubicBezTo>
                  <a:cubicBezTo>
                    <a:pt x="35" y="14"/>
                    <a:pt x="32" y="5"/>
                    <a:pt x="23" y="2"/>
                  </a:cubicBezTo>
                  <a:cubicBezTo>
                    <a:pt x="15" y="0"/>
                    <a:pt x="0" y="2"/>
                    <a:pt x="1" y="6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89" name="Freeform 138">
              <a:extLst>
                <a:ext uri="{FF2B5EF4-FFF2-40B4-BE49-F238E27FC236}">
                  <a16:creationId xmlns:a16="http://schemas.microsoft.com/office/drawing/2014/main" id="{684BFC3C-8388-432C-B636-059DC7B9952B}"/>
                </a:ext>
              </a:extLst>
            </p:cNvPr>
            <p:cNvSpPr/>
            <p:nvPr/>
          </p:nvSpPr>
          <p:spPr bwMode="auto">
            <a:xfrm>
              <a:off x="4897072" y="4177126"/>
              <a:ext cx="91235" cy="51392"/>
            </a:xfrm>
            <a:custGeom>
              <a:gdLst>
                <a:gd name="T0" fmla="*/ 4 w 47"/>
                <a:gd name="T1" fmla="*/ 25 h 27"/>
                <a:gd name="T2" fmla="*/ 18 w 47"/>
                <a:gd name="T3" fmla="*/ 17 h 27"/>
                <a:gd name="T4" fmla="*/ 20 w 47"/>
                <a:gd name="T5" fmla="*/ 15 h 27"/>
                <a:gd name="T6" fmla="*/ 21 w 47"/>
                <a:gd name="T7" fmla="*/ 14 h 27"/>
                <a:gd name="T8" fmla="*/ 22 w 47"/>
                <a:gd name="T9" fmla="*/ 13 h 27"/>
                <a:gd name="T10" fmla="*/ 46 w 47"/>
                <a:gd name="T11" fmla="*/ 2 h 27"/>
                <a:gd name="T12" fmla="*/ 29 w 47"/>
                <a:gd name="T13" fmla="*/ 3 h 27"/>
                <a:gd name="T14" fmla="*/ 20 w 47"/>
                <a:gd name="T15" fmla="*/ 9 h 27"/>
                <a:gd name="T16" fmla="*/ 19 w 47"/>
                <a:gd name="T17" fmla="*/ 9 h 27"/>
                <a:gd name="T18" fmla="*/ 15 w 47"/>
                <a:gd name="T19" fmla="*/ 11 h 27"/>
                <a:gd name="T20" fmla="*/ 13 w 47"/>
                <a:gd name="T21" fmla="*/ 11 h 27"/>
                <a:gd name="T22" fmla="*/ 13 w 47"/>
                <a:gd name="T23" fmla="*/ 11 h 27"/>
                <a:gd name="T24" fmla="*/ 10 w 47"/>
                <a:gd name="T25" fmla="*/ 12 h 27"/>
                <a:gd name="T26" fmla="*/ 4 w 47"/>
                <a:gd name="T27" fmla="*/ 25 h 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27">
                  <a:moveTo>
                    <a:pt x="4" y="25"/>
                  </a:moveTo>
                  <a:cubicBezTo>
                    <a:pt x="9" y="27"/>
                    <a:pt x="15" y="21"/>
                    <a:pt x="18" y="17"/>
                  </a:cubicBezTo>
                  <a:cubicBezTo>
                    <a:pt x="19" y="16"/>
                    <a:pt x="20" y="15"/>
                    <a:pt x="20" y="15"/>
                  </a:cubicBezTo>
                  <a:cubicBezTo>
                    <a:pt x="20" y="15"/>
                    <a:pt x="21" y="14"/>
                    <a:pt x="21" y="14"/>
                  </a:cubicBezTo>
                  <a:cubicBezTo>
                    <a:pt x="21" y="14"/>
                    <a:pt x="22" y="13"/>
                    <a:pt x="22" y="13"/>
                  </a:cubicBezTo>
                  <a:cubicBezTo>
                    <a:pt x="29" y="9"/>
                    <a:pt x="45" y="4"/>
                    <a:pt x="46" y="2"/>
                  </a:cubicBezTo>
                  <a:cubicBezTo>
                    <a:pt x="47" y="0"/>
                    <a:pt x="36" y="3"/>
                    <a:pt x="29" y="3"/>
                  </a:cubicBezTo>
                  <a:cubicBezTo>
                    <a:pt x="25" y="2"/>
                    <a:pt x="23" y="6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10"/>
                    <a:pt x="16" y="11"/>
                    <a:pt x="15" y="11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1" y="12"/>
                    <a:pt x="10" y="12"/>
                  </a:cubicBezTo>
                  <a:cubicBezTo>
                    <a:pt x="3" y="15"/>
                    <a:pt x="0" y="22"/>
                    <a:pt x="4" y="25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90" name="Freeform 139">
              <a:extLst>
                <a:ext uri="{FF2B5EF4-FFF2-40B4-BE49-F238E27FC236}">
                  <a16:creationId xmlns:a16="http://schemas.microsoft.com/office/drawing/2014/main" id="{B2653589-0AE6-41CB-BC25-F14C5B2B0121}"/>
                </a:ext>
              </a:extLst>
            </p:cNvPr>
            <p:cNvSpPr/>
            <p:nvPr/>
          </p:nvSpPr>
          <p:spPr bwMode="auto">
            <a:xfrm>
              <a:off x="4787359" y="3957700"/>
              <a:ext cx="154176" cy="169767"/>
            </a:xfrm>
            <a:custGeom>
              <a:gdLst>
                <a:gd name="T0" fmla="*/ 15 w 80"/>
                <a:gd name="T1" fmla="*/ 30 h 89"/>
                <a:gd name="T2" fmla="*/ 6 w 80"/>
                <a:gd name="T3" fmla="*/ 52 h 89"/>
                <a:gd name="T4" fmla="*/ 13 w 80"/>
                <a:gd name="T5" fmla="*/ 63 h 89"/>
                <a:gd name="T6" fmla="*/ 17 w 80"/>
                <a:gd name="T7" fmla="*/ 75 h 89"/>
                <a:gd name="T8" fmla="*/ 18 w 80"/>
                <a:gd name="T9" fmla="*/ 88 h 89"/>
                <a:gd name="T10" fmla="*/ 24 w 80"/>
                <a:gd name="T11" fmla="*/ 77 h 89"/>
                <a:gd name="T12" fmla="*/ 22 w 80"/>
                <a:gd name="T13" fmla="*/ 56 h 89"/>
                <a:gd name="T14" fmla="*/ 30 w 80"/>
                <a:gd name="T15" fmla="*/ 61 h 89"/>
                <a:gd name="T16" fmla="*/ 35 w 80"/>
                <a:gd name="T17" fmla="*/ 72 h 89"/>
                <a:gd name="T18" fmla="*/ 46 w 80"/>
                <a:gd name="T19" fmla="*/ 74 h 89"/>
                <a:gd name="T20" fmla="*/ 46 w 80"/>
                <a:gd name="T21" fmla="*/ 65 h 89"/>
                <a:gd name="T22" fmla="*/ 44 w 80"/>
                <a:gd name="T23" fmla="*/ 52 h 89"/>
                <a:gd name="T24" fmla="*/ 40 w 80"/>
                <a:gd name="T25" fmla="*/ 43 h 89"/>
                <a:gd name="T26" fmla="*/ 57 w 80"/>
                <a:gd name="T27" fmla="*/ 30 h 89"/>
                <a:gd name="T28" fmla="*/ 34 w 80"/>
                <a:gd name="T29" fmla="*/ 37 h 89"/>
                <a:gd name="T30" fmla="*/ 20 w 80"/>
                <a:gd name="T31" fmla="*/ 26 h 89"/>
                <a:gd name="T32" fmla="*/ 58 w 80"/>
                <a:gd name="T33" fmla="*/ 18 h 89"/>
                <a:gd name="T34" fmla="*/ 77 w 80"/>
                <a:gd name="T35" fmla="*/ 6 h 89"/>
                <a:gd name="T36" fmla="*/ 65 w 80"/>
                <a:gd name="T37" fmla="*/ 11 h 89"/>
                <a:gd name="T38" fmla="*/ 37 w 80"/>
                <a:gd name="T39" fmla="*/ 8 h 89"/>
                <a:gd name="T40" fmla="*/ 23 w 80"/>
                <a:gd name="T41" fmla="*/ 13 h 89"/>
                <a:gd name="T42" fmla="*/ 15 w 80"/>
                <a:gd name="T43" fmla="*/ 30 h 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0" h="89">
                  <a:moveTo>
                    <a:pt x="15" y="30"/>
                  </a:moveTo>
                  <a:cubicBezTo>
                    <a:pt x="12" y="32"/>
                    <a:pt x="12" y="42"/>
                    <a:pt x="6" y="52"/>
                  </a:cubicBezTo>
                  <a:cubicBezTo>
                    <a:pt x="0" y="61"/>
                    <a:pt x="8" y="63"/>
                    <a:pt x="13" y="63"/>
                  </a:cubicBezTo>
                  <a:cubicBezTo>
                    <a:pt x="18" y="63"/>
                    <a:pt x="18" y="71"/>
                    <a:pt x="17" y="75"/>
                  </a:cubicBezTo>
                  <a:cubicBezTo>
                    <a:pt x="16" y="79"/>
                    <a:pt x="14" y="89"/>
                    <a:pt x="18" y="88"/>
                  </a:cubicBezTo>
                  <a:cubicBezTo>
                    <a:pt x="23" y="86"/>
                    <a:pt x="27" y="79"/>
                    <a:pt x="24" y="77"/>
                  </a:cubicBezTo>
                  <a:cubicBezTo>
                    <a:pt x="21" y="75"/>
                    <a:pt x="21" y="60"/>
                    <a:pt x="22" y="56"/>
                  </a:cubicBezTo>
                  <a:cubicBezTo>
                    <a:pt x="24" y="53"/>
                    <a:pt x="33" y="55"/>
                    <a:pt x="30" y="61"/>
                  </a:cubicBezTo>
                  <a:cubicBezTo>
                    <a:pt x="27" y="67"/>
                    <a:pt x="35" y="66"/>
                    <a:pt x="35" y="72"/>
                  </a:cubicBezTo>
                  <a:cubicBezTo>
                    <a:pt x="35" y="79"/>
                    <a:pt x="40" y="75"/>
                    <a:pt x="46" y="74"/>
                  </a:cubicBezTo>
                  <a:cubicBezTo>
                    <a:pt x="51" y="72"/>
                    <a:pt x="50" y="69"/>
                    <a:pt x="46" y="65"/>
                  </a:cubicBezTo>
                  <a:cubicBezTo>
                    <a:pt x="43" y="61"/>
                    <a:pt x="49" y="55"/>
                    <a:pt x="44" y="52"/>
                  </a:cubicBezTo>
                  <a:cubicBezTo>
                    <a:pt x="39" y="49"/>
                    <a:pt x="36" y="44"/>
                    <a:pt x="40" y="43"/>
                  </a:cubicBezTo>
                  <a:cubicBezTo>
                    <a:pt x="45" y="42"/>
                    <a:pt x="59" y="34"/>
                    <a:pt x="57" y="30"/>
                  </a:cubicBezTo>
                  <a:cubicBezTo>
                    <a:pt x="56" y="27"/>
                    <a:pt x="36" y="31"/>
                    <a:pt x="34" y="37"/>
                  </a:cubicBezTo>
                  <a:cubicBezTo>
                    <a:pt x="33" y="43"/>
                    <a:pt x="19" y="36"/>
                    <a:pt x="20" y="26"/>
                  </a:cubicBezTo>
                  <a:cubicBezTo>
                    <a:pt x="22" y="16"/>
                    <a:pt x="50" y="14"/>
                    <a:pt x="58" y="18"/>
                  </a:cubicBezTo>
                  <a:cubicBezTo>
                    <a:pt x="66" y="21"/>
                    <a:pt x="74" y="12"/>
                    <a:pt x="77" y="6"/>
                  </a:cubicBezTo>
                  <a:cubicBezTo>
                    <a:pt x="80" y="0"/>
                    <a:pt x="71" y="7"/>
                    <a:pt x="65" y="11"/>
                  </a:cubicBezTo>
                  <a:cubicBezTo>
                    <a:pt x="60" y="14"/>
                    <a:pt x="45" y="10"/>
                    <a:pt x="37" y="8"/>
                  </a:cubicBezTo>
                  <a:cubicBezTo>
                    <a:pt x="29" y="5"/>
                    <a:pt x="30" y="12"/>
                    <a:pt x="23" y="13"/>
                  </a:cubicBezTo>
                  <a:cubicBezTo>
                    <a:pt x="17" y="14"/>
                    <a:pt x="18" y="28"/>
                    <a:pt x="15" y="30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91" name="Freeform 140">
              <a:extLst>
                <a:ext uri="{FF2B5EF4-FFF2-40B4-BE49-F238E27FC236}">
                  <a16:creationId xmlns:a16="http://schemas.microsoft.com/office/drawing/2014/main" id="{2341EB0A-98CD-4F0D-BE20-34AFD34DF2C9}"/>
                </a:ext>
              </a:extLst>
            </p:cNvPr>
            <p:cNvSpPr/>
            <p:nvPr/>
          </p:nvSpPr>
          <p:spPr bwMode="auto">
            <a:xfrm>
              <a:off x="4955393" y="4060484"/>
              <a:ext cx="34646" cy="27140"/>
            </a:xfrm>
            <a:custGeom>
              <a:gdLst>
                <a:gd name="T0" fmla="*/ 1 w 18"/>
                <a:gd name="T1" fmla="*/ 6 h 14"/>
                <a:gd name="T2" fmla="*/ 15 w 18"/>
                <a:gd name="T3" fmla="*/ 10 h 14"/>
                <a:gd name="T4" fmla="*/ 1 w 18"/>
                <a:gd name="T5" fmla="*/ 6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1" y="6"/>
                  </a:moveTo>
                  <a:cubicBezTo>
                    <a:pt x="3" y="11"/>
                    <a:pt x="12" y="14"/>
                    <a:pt x="15" y="10"/>
                  </a:cubicBezTo>
                  <a:cubicBezTo>
                    <a:pt x="18" y="5"/>
                    <a:pt x="0" y="0"/>
                    <a:pt x="1" y="6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92" name="Freeform 141">
              <a:extLst>
                <a:ext uri="{FF2B5EF4-FFF2-40B4-BE49-F238E27FC236}">
                  <a16:creationId xmlns:a16="http://schemas.microsoft.com/office/drawing/2014/main" id="{0B35D92A-58A4-4EAD-9DBC-B934E82ECAE3}"/>
                </a:ext>
              </a:extLst>
            </p:cNvPr>
            <p:cNvSpPr/>
            <p:nvPr/>
          </p:nvSpPr>
          <p:spPr bwMode="auto">
            <a:xfrm>
              <a:off x="4980222" y="3948461"/>
              <a:ext cx="44463" cy="62941"/>
            </a:xfrm>
            <a:custGeom>
              <a:gdLst>
                <a:gd name="T0" fmla="*/ 13 w 23"/>
                <a:gd name="T1" fmla="*/ 12 h 33"/>
                <a:gd name="T2" fmla="*/ 5 w 23"/>
                <a:gd name="T3" fmla="*/ 8 h 33"/>
                <a:gd name="T4" fmla="*/ 11 w 23"/>
                <a:gd name="T5" fmla="*/ 32 h 33"/>
                <a:gd name="T6" fmla="*/ 16 w 23"/>
                <a:gd name="T7" fmla="*/ 23 h 33"/>
                <a:gd name="T8" fmla="*/ 20 w 23"/>
                <a:gd name="T9" fmla="*/ 15 h 33"/>
                <a:gd name="T10" fmla="*/ 13 w 23"/>
                <a:gd name="T11" fmla="*/ 12 h 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3">
                  <a:moveTo>
                    <a:pt x="13" y="12"/>
                  </a:moveTo>
                  <a:cubicBezTo>
                    <a:pt x="13" y="10"/>
                    <a:pt x="11" y="0"/>
                    <a:pt x="5" y="8"/>
                  </a:cubicBezTo>
                  <a:cubicBezTo>
                    <a:pt x="0" y="15"/>
                    <a:pt x="7" y="33"/>
                    <a:pt x="11" y="32"/>
                  </a:cubicBezTo>
                  <a:cubicBezTo>
                    <a:pt x="15" y="32"/>
                    <a:pt x="8" y="23"/>
                    <a:pt x="16" y="23"/>
                  </a:cubicBezTo>
                  <a:cubicBezTo>
                    <a:pt x="23" y="24"/>
                    <a:pt x="20" y="20"/>
                    <a:pt x="20" y="15"/>
                  </a:cubicBezTo>
                  <a:cubicBezTo>
                    <a:pt x="20" y="10"/>
                    <a:pt x="13" y="14"/>
                    <a:pt x="13" y="12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93" name="Freeform 142">
              <a:extLst>
                <a:ext uri="{FF2B5EF4-FFF2-40B4-BE49-F238E27FC236}">
                  <a16:creationId xmlns:a16="http://schemas.microsoft.com/office/drawing/2014/main" id="{BE8CCDB0-6031-4CA1-A172-40BA34839ECC}"/>
                </a:ext>
              </a:extLst>
            </p:cNvPr>
            <p:cNvSpPr/>
            <p:nvPr/>
          </p:nvSpPr>
          <p:spPr bwMode="auto">
            <a:xfrm>
              <a:off x="4816230" y="4177126"/>
              <a:ext cx="107981" cy="19055"/>
            </a:xfrm>
            <a:custGeom>
              <a:gdLst>
                <a:gd name="T0" fmla="*/ 43 w 56"/>
                <a:gd name="T1" fmla="*/ 5 h 10"/>
                <a:gd name="T2" fmla="*/ 47 w 56"/>
                <a:gd name="T3" fmla="*/ 1 h 10"/>
                <a:gd name="T4" fmla="*/ 23 w 56"/>
                <a:gd name="T5" fmla="*/ 3 h 10"/>
                <a:gd name="T6" fmla="*/ 2 w 56"/>
                <a:gd name="T7" fmla="*/ 6 h 10"/>
                <a:gd name="T8" fmla="*/ 20 w 56"/>
                <a:gd name="T9" fmla="*/ 10 h 10"/>
                <a:gd name="T10" fmla="*/ 43 w 56"/>
                <a:gd name="T11" fmla="*/ 5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10">
                  <a:moveTo>
                    <a:pt x="43" y="5"/>
                  </a:moveTo>
                  <a:cubicBezTo>
                    <a:pt x="49" y="4"/>
                    <a:pt x="56" y="3"/>
                    <a:pt x="47" y="1"/>
                  </a:cubicBezTo>
                  <a:cubicBezTo>
                    <a:pt x="38" y="0"/>
                    <a:pt x="32" y="7"/>
                    <a:pt x="23" y="3"/>
                  </a:cubicBezTo>
                  <a:cubicBezTo>
                    <a:pt x="14" y="0"/>
                    <a:pt x="0" y="3"/>
                    <a:pt x="2" y="6"/>
                  </a:cubicBezTo>
                  <a:cubicBezTo>
                    <a:pt x="3" y="9"/>
                    <a:pt x="11" y="9"/>
                    <a:pt x="20" y="10"/>
                  </a:cubicBezTo>
                  <a:cubicBezTo>
                    <a:pt x="29" y="10"/>
                    <a:pt x="37" y="5"/>
                    <a:pt x="43" y="5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94" name="Freeform 143">
              <a:extLst>
                <a:ext uri="{FF2B5EF4-FFF2-40B4-BE49-F238E27FC236}">
                  <a16:creationId xmlns:a16="http://schemas.microsoft.com/office/drawing/2014/main" id="{20B40A71-977E-43EF-8F2C-B71153F6726A}"/>
                </a:ext>
              </a:extLst>
            </p:cNvPr>
            <p:cNvSpPr/>
            <p:nvPr/>
          </p:nvSpPr>
          <p:spPr bwMode="auto">
            <a:xfrm>
              <a:off x="2509367" y="3123302"/>
              <a:ext cx="65828" cy="39844"/>
            </a:xfrm>
            <a:custGeom>
              <a:gdLst>
                <a:gd name="T0" fmla="*/ 24 w 34"/>
                <a:gd name="T1" fmla="*/ 2 h 21"/>
                <a:gd name="T2" fmla="*/ 11 w 34"/>
                <a:gd name="T3" fmla="*/ 2 h 21"/>
                <a:gd name="T4" fmla="*/ 1 w 34"/>
                <a:gd name="T5" fmla="*/ 6 h 21"/>
                <a:gd name="T6" fmla="*/ 13 w 34"/>
                <a:gd name="T7" fmla="*/ 13 h 21"/>
                <a:gd name="T8" fmla="*/ 26 w 34"/>
                <a:gd name="T9" fmla="*/ 21 h 21"/>
                <a:gd name="T10" fmla="*/ 29 w 34"/>
                <a:gd name="T11" fmla="*/ 13 h 21"/>
                <a:gd name="T12" fmla="*/ 33 w 34"/>
                <a:gd name="T13" fmla="*/ 2 h 21"/>
                <a:gd name="T14" fmla="*/ 24 w 34"/>
                <a:gd name="T15" fmla="*/ 2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1">
                  <a:moveTo>
                    <a:pt x="24" y="2"/>
                  </a:moveTo>
                  <a:cubicBezTo>
                    <a:pt x="18" y="3"/>
                    <a:pt x="15" y="4"/>
                    <a:pt x="11" y="2"/>
                  </a:cubicBezTo>
                  <a:cubicBezTo>
                    <a:pt x="7" y="0"/>
                    <a:pt x="0" y="4"/>
                    <a:pt x="1" y="6"/>
                  </a:cubicBezTo>
                  <a:cubicBezTo>
                    <a:pt x="2" y="8"/>
                    <a:pt x="5" y="10"/>
                    <a:pt x="13" y="13"/>
                  </a:cubicBezTo>
                  <a:cubicBezTo>
                    <a:pt x="21" y="15"/>
                    <a:pt x="22" y="20"/>
                    <a:pt x="26" y="21"/>
                  </a:cubicBezTo>
                  <a:cubicBezTo>
                    <a:pt x="29" y="21"/>
                    <a:pt x="30" y="17"/>
                    <a:pt x="29" y="13"/>
                  </a:cubicBezTo>
                  <a:cubicBezTo>
                    <a:pt x="28" y="8"/>
                    <a:pt x="33" y="3"/>
                    <a:pt x="33" y="2"/>
                  </a:cubicBezTo>
                  <a:cubicBezTo>
                    <a:pt x="34" y="2"/>
                    <a:pt x="31" y="0"/>
                    <a:pt x="24" y="2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95" name="Freeform 144">
              <a:extLst>
                <a:ext uri="{FF2B5EF4-FFF2-40B4-BE49-F238E27FC236}">
                  <a16:creationId xmlns:a16="http://schemas.microsoft.com/office/drawing/2014/main" id="{FB64DA0C-B0E6-4823-90DC-004202F7BF4A}"/>
                </a:ext>
              </a:extLst>
            </p:cNvPr>
            <p:cNvSpPr/>
            <p:nvPr/>
          </p:nvSpPr>
          <p:spPr bwMode="auto">
            <a:xfrm>
              <a:off x="2412935" y="3048813"/>
              <a:ext cx="42730" cy="65251"/>
            </a:xfrm>
            <a:custGeom>
              <a:gdLst>
                <a:gd name="T0" fmla="*/ 2 w 22"/>
                <a:gd name="T1" fmla="*/ 5 h 34"/>
                <a:gd name="T2" fmla="*/ 6 w 22"/>
                <a:gd name="T3" fmla="*/ 19 h 34"/>
                <a:gd name="T4" fmla="*/ 11 w 22"/>
                <a:gd name="T5" fmla="*/ 30 h 34"/>
                <a:gd name="T6" fmla="*/ 18 w 22"/>
                <a:gd name="T7" fmla="*/ 25 h 34"/>
                <a:gd name="T8" fmla="*/ 20 w 22"/>
                <a:gd name="T9" fmla="*/ 7 h 34"/>
                <a:gd name="T10" fmla="*/ 10 w 22"/>
                <a:gd name="T11" fmla="*/ 3 h 34"/>
                <a:gd name="T12" fmla="*/ 2 w 22"/>
                <a:gd name="T13" fmla="*/ 5 h 3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4">
                  <a:moveTo>
                    <a:pt x="2" y="5"/>
                  </a:moveTo>
                  <a:cubicBezTo>
                    <a:pt x="0" y="8"/>
                    <a:pt x="7" y="13"/>
                    <a:pt x="6" y="19"/>
                  </a:cubicBezTo>
                  <a:cubicBezTo>
                    <a:pt x="4" y="26"/>
                    <a:pt x="7" y="34"/>
                    <a:pt x="11" y="30"/>
                  </a:cubicBezTo>
                  <a:cubicBezTo>
                    <a:pt x="14" y="26"/>
                    <a:pt x="16" y="28"/>
                    <a:pt x="18" y="25"/>
                  </a:cubicBezTo>
                  <a:cubicBezTo>
                    <a:pt x="21" y="23"/>
                    <a:pt x="19" y="12"/>
                    <a:pt x="20" y="7"/>
                  </a:cubicBezTo>
                  <a:cubicBezTo>
                    <a:pt x="22" y="2"/>
                    <a:pt x="14" y="0"/>
                    <a:pt x="10" y="3"/>
                  </a:cubicBezTo>
                  <a:cubicBezTo>
                    <a:pt x="6" y="6"/>
                    <a:pt x="3" y="2"/>
                    <a:pt x="2" y="5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96" name="Freeform 6">
              <a:extLst>
                <a:ext uri="{FF2B5EF4-FFF2-40B4-BE49-F238E27FC236}">
                  <a16:creationId xmlns:a16="http://schemas.microsoft.com/office/drawing/2014/main" id="{BDD90377-C424-4C76-BB96-8965A16B69E9}"/>
                </a:ext>
              </a:extLst>
            </p:cNvPr>
            <p:cNvSpPr/>
            <p:nvPr/>
          </p:nvSpPr>
          <p:spPr bwMode="auto">
            <a:xfrm>
              <a:off x="8480396" y="3551761"/>
              <a:ext cx="135120" cy="57166"/>
            </a:xfrm>
            <a:custGeom>
              <a:gdLst>
                <a:gd name="T0" fmla="*/ 16 w 70"/>
                <a:gd name="T1" fmla="*/ 25 h 30"/>
                <a:gd name="T2" fmla="*/ 31 w 70"/>
                <a:gd name="T3" fmla="*/ 27 h 30"/>
                <a:gd name="T4" fmla="*/ 32 w 70"/>
                <a:gd name="T5" fmla="*/ 28 h 30"/>
                <a:gd name="T6" fmla="*/ 46 w 70"/>
                <a:gd name="T7" fmla="*/ 23 h 30"/>
                <a:gd name="T8" fmla="*/ 70 w 70"/>
                <a:gd name="T9" fmla="*/ 18 h 30"/>
                <a:gd name="T10" fmla="*/ 40 w 70"/>
                <a:gd name="T11" fmla="*/ 6 h 30"/>
                <a:gd name="T12" fmla="*/ 34 w 70"/>
                <a:gd name="T13" fmla="*/ 6 h 30"/>
                <a:gd name="T14" fmla="*/ 16 w 70"/>
                <a:gd name="T15" fmla="*/ 2 h 30"/>
                <a:gd name="T16" fmla="*/ 23 w 70"/>
                <a:gd name="T17" fmla="*/ 18 h 30"/>
                <a:gd name="T18" fmla="*/ 1 w 70"/>
                <a:gd name="T19" fmla="*/ 22 h 30"/>
                <a:gd name="T20" fmla="*/ 16 w 70"/>
                <a:gd name="T21" fmla="*/ 25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30">
                  <a:moveTo>
                    <a:pt x="16" y="25"/>
                  </a:moveTo>
                  <a:cubicBezTo>
                    <a:pt x="23" y="23"/>
                    <a:pt x="28" y="25"/>
                    <a:pt x="31" y="27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6" y="30"/>
                    <a:pt x="37" y="26"/>
                    <a:pt x="46" y="23"/>
                  </a:cubicBezTo>
                  <a:cubicBezTo>
                    <a:pt x="55" y="20"/>
                    <a:pt x="70" y="25"/>
                    <a:pt x="70" y="18"/>
                  </a:cubicBezTo>
                  <a:cubicBezTo>
                    <a:pt x="70" y="11"/>
                    <a:pt x="46" y="4"/>
                    <a:pt x="40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27" y="4"/>
                    <a:pt x="19" y="0"/>
                    <a:pt x="16" y="2"/>
                  </a:cubicBezTo>
                  <a:cubicBezTo>
                    <a:pt x="11" y="6"/>
                    <a:pt x="23" y="13"/>
                    <a:pt x="23" y="18"/>
                  </a:cubicBezTo>
                  <a:cubicBezTo>
                    <a:pt x="23" y="22"/>
                    <a:pt x="3" y="17"/>
                    <a:pt x="1" y="22"/>
                  </a:cubicBezTo>
                  <a:cubicBezTo>
                    <a:pt x="0" y="24"/>
                    <a:pt x="8" y="28"/>
                    <a:pt x="16" y="25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97" name="Freeform 7">
              <a:extLst>
                <a:ext uri="{FF2B5EF4-FFF2-40B4-BE49-F238E27FC236}">
                  <a16:creationId xmlns:a16="http://schemas.microsoft.com/office/drawing/2014/main" id="{FE2ADDC0-E25A-453C-B7B4-FC86B8F829CC}"/>
                </a:ext>
              </a:extLst>
            </p:cNvPr>
            <p:cNvSpPr/>
            <p:nvPr/>
          </p:nvSpPr>
          <p:spPr bwMode="auto">
            <a:xfrm>
              <a:off x="8259815" y="3477849"/>
              <a:ext cx="230398" cy="81996"/>
            </a:xfrm>
            <a:custGeom>
              <a:gdLst>
                <a:gd name="T0" fmla="*/ 117 w 119"/>
                <a:gd name="T1" fmla="*/ 40 h 43"/>
                <a:gd name="T2" fmla="*/ 96 w 119"/>
                <a:gd name="T3" fmla="*/ 27 h 43"/>
                <a:gd name="T4" fmla="*/ 42 w 119"/>
                <a:gd name="T5" fmla="*/ 5 h 43"/>
                <a:gd name="T6" fmla="*/ 2 w 119"/>
                <a:gd name="T7" fmla="*/ 19 h 43"/>
                <a:gd name="T8" fmla="*/ 21 w 119"/>
                <a:gd name="T9" fmla="*/ 10 h 43"/>
                <a:gd name="T10" fmla="*/ 32 w 119"/>
                <a:gd name="T11" fmla="*/ 15 h 43"/>
                <a:gd name="T12" fmla="*/ 51 w 119"/>
                <a:gd name="T13" fmla="*/ 19 h 43"/>
                <a:gd name="T14" fmla="*/ 75 w 119"/>
                <a:gd name="T15" fmla="*/ 32 h 43"/>
                <a:gd name="T16" fmla="*/ 81 w 119"/>
                <a:gd name="T17" fmla="*/ 41 h 43"/>
                <a:gd name="T18" fmla="*/ 117 w 119"/>
                <a:gd name="T19" fmla="*/ 40 h 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43">
                  <a:moveTo>
                    <a:pt x="117" y="40"/>
                  </a:moveTo>
                  <a:cubicBezTo>
                    <a:pt x="119" y="37"/>
                    <a:pt x="104" y="27"/>
                    <a:pt x="96" y="27"/>
                  </a:cubicBezTo>
                  <a:cubicBezTo>
                    <a:pt x="89" y="27"/>
                    <a:pt x="64" y="10"/>
                    <a:pt x="42" y="5"/>
                  </a:cubicBezTo>
                  <a:cubicBezTo>
                    <a:pt x="19" y="0"/>
                    <a:pt x="0" y="17"/>
                    <a:pt x="2" y="19"/>
                  </a:cubicBezTo>
                  <a:cubicBezTo>
                    <a:pt x="5" y="23"/>
                    <a:pt x="16" y="14"/>
                    <a:pt x="21" y="10"/>
                  </a:cubicBezTo>
                  <a:cubicBezTo>
                    <a:pt x="27" y="6"/>
                    <a:pt x="32" y="12"/>
                    <a:pt x="32" y="15"/>
                  </a:cubicBezTo>
                  <a:cubicBezTo>
                    <a:pt x="33" y="17"/>
                    <a:pt x="40" y="19"/>
                    <a:pt x="51" y="19"/>
                  </a:cubicBezTo>
                  <a:cubicBezTo>
                    <a:pt x="63" y="20"/>
                    <a:pt x="64" y="29"/>
                    <a:pt x="75" y="32"/>
                  </a:cubicBezTo>
                  <a:cubicBezTo>
                    <a:pt x="86" y="34"/>
                    <a:pt x="75" y="39"/>
                    <a:pt x="81" y="41"/>
                  </a:cubicBezTo>
                  <a:cubicBezTo>
                    <a:pt x="86" y="43"/>
                    <a:pt x="115" y="42"/>
                    <a:pt x="117" y="40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98" name="Freeform 8">
              <a:extLst>
                <a:ext uri="{FF2B5EF4-FFF2-40B4-BE49-F238E27FC236}">
                  <a16:creationId xmlns:a16="http://schemas.microsoft.com/office/drawing/2014/main" id="{B466D9E8-1802-4326-908C-C15084FC30E9}"/>
                </a:ext>
              </a:extLst>
            </p:cNvPr>
            <p:cNvSpPr/>
            <p:nvPr/>
          </p:nvSpPr>
          <p:spPr bwMode="auto">
            <a:xfrm>
              <a:off x="8391472" y="3588140"/>
              <a:ext cx="54279" cy="23098"/>
            </a:xfrm>
            <a:custGeom>
              <a:gdLst>
                <a:gd name="T0" fmla="*/ 3 w 28"/>
                <a:gd name="T1" fmla="*/ 4 h 12"/>
                <a:gd name="T2" fmla="*/ 26 w 28"/>
                <a:gd name="T3" fmla="*/ 8 h 12"/>
                <a:gd name="T4" fmla="*/ 3 w 28"/>
                <a:gd name="T5" fmla="*/ 4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2">
                  <a:moveTo>
                    <a:pt x="3" y="4"/>
                  </a:moveTo>
                  <a:cubicBezTo>
                    <a:pt x="5" y="7"/>
                    <a:pt x="24" y="12"/>
                    <a:pt x="26" y="8"/>
                  </a:cubicBezTo>
                  <a:cubicBezTo>
                    <a:pt x="28" y="3"/>
                    <a:pt x="0" y="0"/>
                    <a:pt x="3" y="4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99" name="Freeform 9">
              <a:extLst>
                <a:ext uri="{FF2B5EF4-FFF2-40B4-BE49-F238E27FC236}">
                  <a16:creationId xmlns:a16="http://schemas.microsoft.com/office/drawing/2014/main" id="{9C78568C-2CCD-42EB-A441-0554CDD9427D}"/>
                </a:ext>
              </a:extLst>
            </p:cNvPr>
            <p:cNvSpPr/>
            <p:nvPr/>
          </p:nvSpPr>
          <p:spPr bwMode="auto">
            <a:xfrm>
              <a:off x="8636882" y="3584675"/>
              <a:ext cx="48505" cy="26563"/>
            </a:xfrm>
            <a:custGeom>
              <a:gdLst>
                <a:gd name="T0" fmla="*/ 4 w 25"/>
                <a:gd name="T1" fmla="*/ 7 h 14"/>
                <a:gd name="T2" fmla="*/ 23 w 25"/>
                <a:gd name="T3" fmla="*/ 7 h 14"/>
                <a:gd name="T4" fmla="*/ 4 w 25"/>
                <a:gd name="T5" fmla="*/ 7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4">
                  <a:moveTo>
                    <a:pt x="4" y="7"/>
                  </a:moveTo>
                  <a:cubicBezTo>
                    <a:pt x="9" y="14"/>
                    <a:pt x="22" y="10"/>
                    <a:pt x="23" y="7"/>
                  </a:cubicBezTo>
                  <a:cubicBezTo>
                    <a:pt x="25" y="2"/>
                    <a:pt x="0" y="0"/>
                    <a:pt x="4" y="7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00" name="Freeform 10">
              <a:extLst>
                <a:ext uri="{FF2B5EF4-FFF2-40B4-BE49-F238E27FC236}">
                  <a16:creationId xmlns:a16="http://schemas.microsoft.com/office/drawing/2014/main" id="{C3BCAABF-9FE8-4ACA-B499-EC275B6AE4B3}"/>
                </a:ext>
              </a:extLst>
            </p:cNvPr>
            <p:cNvSpPr/>
            <p:nvPr/>
          </p:nvSpPr>
          <p:spPr bwMode="auto">
            <a:xfrm>
              <a:off x="8772003" y="5213049"/>
              <a:ext cx="46773" cy="32914"/>
            </a:xfrm>
            <a:custGeom>
              <a:gdLst>
                <a:gd name="T0" fmla="*/ 19 w 24"/>
                <a:gd name="T1" fmla="*/ 1 h 17"/>
                <a:gd name="T2" fmla="*/ 6 w 24"/>
                <a:gd name="T3" fmla="*/ 14 h 17"/>
                <a:gd name="T4" fmla="*/ 19 w 24"/>
                <a:gd name="T5" fmla="*/ 1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7">
                  <a:moveTo>
                    <a:pt x="19" y="1"/>
                  </a:moveTo>
                  <a:cubicBezTo>
                    <a:pt x="13" y="0"/>
                    <a:pt x="0" y="12"/>
                    <a:pt x="6" y="14"/>
                  </a:cubicBezTo>
                  <a:cubicBezTo>
                    <a:pt x="12" y="17"/>
                    <a:pt x="24" y="2"/>
                    <a:pt x="19" y="1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01" name="Freeform 11">
              <a:extLst>
                <a:ext uri="{FF2B5EF4-FFF2-40B4-BE49-F238E27FC236}">
                  <a16:creationId xmlns:a16="http://schemas.microsoft.com/office/drawing/2014/main" id="{7DDBD9E0-28BD-4C18-93B1-5F69286F4C15}"/>
                </a:ext>
              </a:extLst>
            </p:cNvPr>
            <p:cNvSpPr/>
            <p:nvPr/>
          </p:nvSpPr>
          <p:spPr bwMode="auto">
            <a:xfrm>
              <a:off x="8804916" y="5211317"/>
              <a:ext cx="46773" cy="34646"/>
            </a:xfrm>
            <a:custGeom>
              <a:gdLst>
                <a:gd name="T0" fmla="*/ 4 w 24"/>
                <a:gd name="T1" fmla="*/ 16 h 18"/>
                <a:gd name="T2" fmla="*/ 22 w 24"/>
                <a:gd name="T3" fmla="*/ 8 h 18"/>
                <a:gd name="T4" fmla="*/ 4 w 24"/>
                <a:gd name="T5" fmla="*/ 16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8">
                  <a:moveTo>
                    <a:pt x="4" y="16"/>
                  </a:moveTo>
                  <a:cubicBezTo>
                    <a:pt x="8" y="18"/>
                    <a:pt x="24" y="11"/>
                    <a:pt x="22" y="8"/>
                  </a:cubicBezTo>
                  <a:cubicBezTo>
                    <a:pt x="18" y="0"/>
                    <a:pt x="0" y="14"/>
                    <a:pt x="4" y="16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02" name="Freeform 12">
              <a:extLst>
                <a:ext uri="{FF2B5EF4-FFF2-40B4-BE49-F238E27FC236}">
                  <a16:creationId xmlns:a16="http://schemas.microsoft.com/office/drawing/2014/main" id="{D4B6C5CD-7F35-4928-A298-2DD07A31B071}"/>
                </a:ext>
              </a:extLst>
            </p:cNvPr>
            <p:cNvSpPr/>
            <p:nvPr/>
          </p:nvSpPr>
          <p:spPr bwMode="auto">
            <a:xfrm>
              <a:off x="8103330" y="3980797"/>
              <a:ext cx="27140" cy="41576"/>
            </a:xfrm>
            <a:custGeom>
              <a:gdLst>
                <a:gd name="T0" fmla="*/ 5 w 14"/>
                <a:gd name="T1" fmla="*/ 7 h 22"/>
                <a:gd name="T2" fmla="*/ 12 w 14"/>
                <a:gd name="T3" fmla="*/ 19 h 22"/>
                <a:gd name="T4" fmla="*/ 5 w 14"/>
                <a:gd name="T5" fmla="*/ 7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2">
                  <a:moveTo>
                    <a:pt x="5" y="7"/>
                  </a:moveTo>
                  <a:cubicBezTo>
                    <a:pt x="0" y="15"/>
                    <a:pt x="10" y="22"/>
                    <a:pt x="12" y="19"/>
                  </a:cubicBezTo>
                  <a:cubicBezTo>
                    <a:pt x="14" y="15"/>
                    <a:pt x="10" y="0"/>
                    <a:pt x="5" y="7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03" name="Freeform 13">
              <a:extLst>
                <a:ext uri="{FF2B5EF4-FFF2-40B4-BE49-F238E27FC236}">
                  <a16:creationId xmlns:a16="http://schemas.microsoft.com/office/drawing/2014/main" id="{0C75B74D-6933-4E63-9005-AEE9A1F29226}"/>
                </a:ext>
              </a:extLst>
            </p:cNvPr>
            <p:cNvSpPr/>
            <p:nvPr/>
          </p:nvSpPr>
          <p:spPr bwMode="auto">
            <a:xfrm>
              <a:off x="8909434" y="2142235"/>
              <a:ext cx="71602" cy="49659"/>
            </a:xfrm>
            <a:custGeom>
              <a:gdLst>
                <a:gd name="T0" fmla="*/ 37 w 37"/>
                <a:gd name="T1" fmla="*/ 17 h 26"/>
                <a:gd name="T2" fmla="*/ 28 w 37"/>
                <a:gd name="T3" fmla="*/ 9 h 26"/>
                <a:gd name="T4" fmla="*/ 6 w 37"/>
                <a:gd name="T5" fmla="*/ 5 h 26"/>
                <a:gd name="T6" fmla="*/ 4 w 37"/>
                <a:gd name="T7" fmla="*/ 14 h 26"/>
                <a:gd name="T8" fmla="*/ 16 w 37"/>
                <a:gd name="T9" fmla="*/ 22 h 26"/>
                <a:gd name="T10" fmla="*/ 37 w 37"/>
                <a:gd name="T11" fmla="*/ 17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26">
                  <a:moveTo>
                    <a:pt x="37" y="17"/>
                  </a:moveTo>
                  <a:cubicBezTo>
                    <a:pt x="37" y="12"/>
                    <a:pt x="31" y="15"/>
                    <a:pt x="28" y="9"/>
                  </a:cubicBezTo>
                  <a:cubicBezTo>
                    <a:pt x="24" y="2"/>
                    <a:pt x="7" y="0"/>
                    <a:pt x="6" y="5"/>
                  </a:cubicBezTo>
                  <a:cubicBezTo>
                    <a:pt x="5" y="7"/>
                    <a:pt x="0" y="10"/>
                    <a:pt x="4" y="14"/>
                  </a:cubicBezTo>
                  <a:cubicBezTo>
                    <a:pt x="8" y="19"/>
                    <a:pt x="11" y="17"/>
                    <a:pt x="16" y="22"/>
                  </a:cubicBezTo>
                  <a:cubicBezTo>
                    <a:pt x="21" y="26"/>
                    <a:pt x="36" y="22"/>
                    <a:pt x="37" y="17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04" name="Freeform 14">
              <a:extLst>
                <a:ext uri="{FF2B5EF4-FFF2-40B4-BE49-F238E27FC236}">
                  <a16:creationId xmlns:a16="http://schemas.microsoft.com/office/drawing/2014/main" id="{C7226781-CB8F-486B-8007-1C17364FCC38}"/>
                </a:ext>
              </a:extLst>
            </p:cNvPr>
            <p:cNvSpPr/>
            <p:nvPr/>
          </p:nvSpPr>
          <p:spPr bwMode="auto">
            <a:xfrm>
              <a:off x="8523127" y="1530729"/>
              <a:ext cx="1335613" cy="982799"/>
            </a:xfrm>
            <a:custGeom>
              <a:gdLst>
                <a:gd name="T0" fmla="*/ 531 w 691"/>
                <a:gd name="T1" fmla="*/ 324 h 516"/>
                <a:gd name="T2" fmla="*/ 553 w 691"/>
                <a:gd name="T3" fmla="*/ 311 h 516"/>
                <a:gd name="T4" fmla="*/ 552 w 691"/>
                <a:gd name="T5" fmla="*/ 278 h 516"/>
                <a:gd name="T6" fmla="*/ 552 w 691"/>
                <a:gd name="T7" fmla="*/ 268 h 516"/>
                <a:gd name="T8" fmla="*/ 577 w 691"/>
                <a:gd name="T9" fmla="*/ 259 h 516"/>
                <a:gd name="T10" fmla="*/ 606 w 691"/>
                <a:gd name="T11" fmla="*/ 238 h 516"/>
                <a:gd name="T12" fmla="*/ 608 w 691"/>
                <a:gd name="T13" fmla="*/ 214 h 516"/>
                <a:gd name="T14" fmla="*/ 574 w 691"/>
                <a:gd name="T15" fmla="*/ 180 h 516"/>
                <a:gd name="T16" fmla="*/ 613 w 691"/>
                <a:gd name="T17" fmla="*/ 166 h 516"/>
                <a:gd name="T18" fmla="*/ 587 w 691"/>
                <a:gd name="T19" fmla="*/ 154 h 516"/>
                <a:gd name="T20" fmla="*/ 605 w 691"/>
                <a:gd name="T21" fmla="*/ 118 h 516"/>
                <a:gd name="T22" fmla="*/ 598 w 691"/>
                <a:gd name="T23" fmla="*/ 104 h 516"/>
                <a:gd name="T24" fmla="*/ 621 w 691"/>
                <a:gd name="T25" fmla="*/ 85 h 516"/>
                <a:gd name="T26" fmla="*/ 665 w 691"/>
                <a:gd name="T27" fmla="*/ 70 h 516"/>
                <a:gd name="T28" fmla="*/ 629 w 691"/>
                <a:gd name="T29" fmla="*/ 58 h 516"/>
                <a:gd name="T30" fmla="*/ 574 w 691"/>
                <a:gd name="T31" fmla="*/ 71 h 516"/>
                <a:gd name="T32" fmla="*/ 567 w 691"/>
                <a:gd name="T33" fmla="*/ 43 h 516"/>
                <a:gd name="T34" fmla="*/ 540 w 691"/>
                <a:gd name="T35" fmla="*/ 49 h 516"/>
                <a:gd name="T36" fmla="*/ 498 w 691"/>
                <a:gd name="T37" fmla="*/ 42 h 516"/>
                <a:gd name="T38" fmla="*/ 562 w 691"/>
                <a:gd name="T39" fmla="*/ 22 h 516"/>
                <a:gd name="T40" fmla="*/ 501 w 691"/>
                <a:gd name="T41" fmla="*/ 5 h 516"/>
                <a:gd name="T42" fmla="*/ 404 w 691"/>
                <a:gd name="T43" fmla="*/ 5 h 516"/>
                <a:gd name="T44" fmla="*/ 367 w 691"/>
                <a:gd name="T45" fmla="*/ 11 h 516"/>
                <a:gd name="T46" fmla="*/ 311 w 691"/>
                <a:gd name="T47" fmla="*/ 26 h 516"/>
                <a:gd name="T48" fmla="*/ 305 w 691"/>
                <a:gd name="T49" fmla="*/ 47 h 516"/>
                <a:gd name="T50" fmla="*/ 263 w 691"/>
                <a:gd name="T51" fmla="*/ 47 h 516"/>
                <a:gd name="T52" fmla="*/ 226 w 691"/>
                <a:gd name="T53" fmla="*/ 50 h 516"/>
                <a:gd name="T54" fmla="*/ 176 w 691"/>
                <a:gd name="T55" fmla="*/ 40 h 516"/>
                <a:gd name="T56" fmla="*/ 130 w 691"/>
                <a:gd name="T57" fmla="*/ 53 h 516"/>
                <a:gd name="T58" fmla="*/ 60 w 691"/>
                <a:gd name="T59" fmla="*/ 95 h 516"/>
                <a:gd name="T60" fmla="*/ 43 w 691"/>
                <a:gd name="T61" fmla="*/ 126 h 516"/>
                <a:gd name="T62" fmla="*/ 26 w 691"/>
                <a:gd name="T63" fmla="*/ 156 h 516"/>
                <a:gd name="T64" fmla="*/ 44 w 691"/>
                <a:gd name="T65" fmla="*/ 167 h 516"/>
                <a:gd name="T66" fmla="*/ 37 w 691"/>
                <a:gd name="T67" fmla="*/ 187 h 516"/>
                <a:gd name="T68" fmla="*/ 80 w 691"/>
                <a:gd name="T69" fmla="*/ 195 h 516"/>
                <a:gd name="T70" fmla="*/ 145 w 691"/>
                <a:gd name="T71" fmla="*/ 199 h 516"/>
                <a:gd name="T72" fmla="*/ 189 w 691"/>
                <a:gd name="T73" fmla="*/ 244 h 516"/>
                <a:gd name="T74" fmla="*/ 197 w 691"/>
                <a:gd name="T75" fmla="*/ 282 h 516"/>
                <a:gd name="T76" fmla="*/ 223 w 691"/>
                <a:gd name="T77" fmla="*/ 302 h 516"/>
                <a:gd name="T78" fmla="*/ 210 w 691"/>
                <a:gd name="T79" fmla="*/ 314 h 516"/>
                <a:gd name="T80" fmla="*/ 248 w 691"/>
                <a:gd name="T81" fmla="*/ 356 h 516"/>
                <a:gd name="T82" fmla="*/ 215 w 691"/>
                <a:gd name="T83" fmla="*/ 381 h 516"/>
                <a:gd name="T84" fmla="*/ 233 w 691"/>
                <a:gd name="T85" fmla="*/ 417 h 516"/>
                <a:gd name="T86" fmla="*/ 248 w 691"/>
                <a:gd name="T87" fmla="*/ 454 h 516"/>
                <a:gd name="T88" fmla="*/ 274 w 691"/>
                <a:gd name="T89" fmla="*/ 490 h 516"/>
                <a:gd name="T90" fmla="*/ 311 w 691"/>
                <a:gd name="T91" fmla="*/ 508 h 516"/>
                <a:gd name="T92" fmla="*/ 345 w 691"/>
                <a:gd name="T93" fmla="*/ 489 h 516"/>
                <a:gd name="T94" fmla="*/ 358 w 691"/>
                <a:gd name="T95" fmla="*/ 458 h 516"/>
                <a:gd name="T96" fmla="*/ 368 w 691"/>
                <a:gd name="T97" fmla="*/ 436 h 516"/>
                <a:gd name="T98" fmla="*/ 373 w 691"/>
                <a:gd name="T99" fmla="*/ 420 h 516"/>
                <a:gd name="T100" fmla="*/ 399 w 691"/>
                <a:gd name="T101" fmla="*/ 404 h 516"/>
                <a:gd name="T102" fmla="*/ 447 w 691"/>
                <a:gd name="T103" fmla="*/ 384 h 516"/>
                <a:gd name="T104" fmla="*/ 483 w 691"/>
                <a:gd name="T105" fmla="*/ 363 h 516"/>
                <a:gd name="T106" fmla="*/ 572 w 691"/>
                <a:gd name="T107" fmla="*/ 331 h 5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1" h="516">
                  <a:moveTo>
                    <a:pt x="576" y="326"/>
                  </a:moveTo>
                  <a:cubicBezTo>
                    <a:pt x="572" y="328"/>
                    <a:pt x="563" y="328"/>
                    <a:pt x="556" y="327"/>
                  </a:cubicBezTo>
                  <a:cubicBezTo>
                    <a:pt x="550" y="325"/>
                    <a:pt x="539" y="319"/>
                    <a:pt x="531" y="324"/>
                  </a:cubicBezTo>
                  <a:cubicBezTo>
                    <a:pt x="524" y="328"/>
                    <a:pt x="528" y="317"/>
                    <a:pt x="535" y="316"/>
                  </a:cubicBezTo>
                  <a:cubicBezTo>
                    <a:pt x="541" y="315"/>
                    <a:pt x="538" y="312"/>
                    <a:pt x="537" y="306"/>
                  </a:cubicBezTo>
                  <a:cubicBezTo>
                    <a:pt x="535" y="299"/>
                    <a:pt x="547" y="303"/>
                    <a:pt x="553" y="311"/>
                  </a:cubicBezTo>
                  <a:cubicBezTo>
                    <a:pt x="558" y="319"/>
                    <a:pt x="568" y="322"/>
                    <a:pt x="577" y="319"/>
                  </a:cubicBezTo>
                  <a:cubicBezTo>
                    <a:pt x="586" y="317"/>
                    <a:pt x="578" y="309"/>
                    <a:pt x="581" y="304"/>
                  </a:cubicBezTo>
                  <a:cubicBezTo>
                    <a:pt x="585" y="299"/>
                    <a:pt x="554" y="284"/>
                    <a:pt x="552" y="278"/>
                  </a:cubicBezTo>
                  <a:cubicBezTo>
                    <a:pt x="550" y="273"/>
                    <a:pt x="560" y="277"/>
                    <a:pt x="569" y="280"/>
                  </a:cubicBezTo>
                  <a:cubicBezTo>
                    <a:pt x="577" y="284"/>
                    <a:pt x="579" y="273"/>
                    <a:pt x="579" y="269"/>
                  </a:cubicBezTo>
                  <a:cubicBezTo>
                    <a:pt x="579" y="264"/>
                    <a:pt x="561" y="264"/>
                    <a:pt x="552" y="268"/>
                  </a:cubicBezTo>
                  <a:cubicBezTo>
                    <a:pt x="544" y="273"/>
                    <a:pt x="536" y="262"/>
                    <a:pt x="547" y="261"/>
                  </a:cubicBezTo>
                  <a:cubicBezTo>
                    <a:pt x="559" y="260"/>
                    <a:pt x="548" y="255"/>
                    <a:pt x="552" y="252"/>
                  </a:cubicBezTo>
                  <a:cubicBezTo>
                    <a:pt x="555" y="248"/>
                    <a:pt x="569" y="261"/>
                    <a:pt x="577" y="259"/>
                  </a:cubicBezTo>
                  <a:cubicBezTo>
                    <a:pt x="584" y="257"/>
                    <a:pt x="589" y="259"/>
                    <a:pt x="596" y="254"/>
                  </a:cubicBezTo>
                  <a:cubicBezTo>
                    <a:pt x="602" y="249"/>
                    <a:pt x="584" y="245"/>
                    <a:pt x="581" y="240"/>
                  </a:cubicBezTo>
                  <a:cubicBezTo>
                    <a:pt x="577" y="236"/>
                    <a:pt x="599" y="238"/>
                    <a:pt x="606" y="238"/>
                  </a:cubicBezTo>
                  <a:cubicBezTo>
                    <a:pt x="612" y="238"/>
                    <a:pt x="614" y="228"/>
                    <a:pt x="609" y="230"/>
                  </a:cubicBezTo>
                  <a:cubicBezTo>
                    <a:pt x="603" y="232"/>
                    <a:pt x="584" y="224"/>
                    <a:pt x="588" y="218"/>
                  </a:cubicBezTo>
                  <a:cubicBezTo>
                    <a:pt x="592" y="212"/>
                    <a:pt x="600" y="219"/>
                    <a:pt x="608" y="214"/>
                  </a:cubicBezTo>
                  <a:cubicBezTo>
                    <a:pt x="616" y="210"/>
                    <a:pt x="609" y="194"/>
                    <a:pt x="603" y="194"/>
                  </a:cubicBezTo>
                  <a:cubicBezTo>
                    <a:pt x="597" y="194"/>
                    <a:pt x="583" y="192"/>
                    <a:pt x="583" y="189"/>
                  </a:cubicBezTo>
                  <a:cubicBezTo>
                    <a:pt x="583" y="186"/>
                    <a:pt x="571" y="183"/>
                    <a:pt x="574" y="180"/>
                  </a:cubicBezTo>
                  <a:cubicBezTo>
                    <a:pt x="578" y="177"/>
                    <a:pt x="582" y="184"/>
                    <a:pt x="590" y="178"/>
                  </a:cubicBezTo>
                  <a:cubicBezTo>
                    <a:pt x="597" y="172"/>
                    <a:pt x="613" y="179"/>
                    <a:pt x="620" y="178"/>
                  </a:cubicBezTo>
                  <a:cubicBezTo>
                    <a:pt x="627" y="177"/>
                    <a:pt x="617" y="164"/>
                    <a:pt x="613" y="166"/>
                  </a:cubicBezTo>
                  <a:cubicBezTo>
                    <a:pt x="609" y="168"/>
                    <a:pt x="596" y="169"/>
                    <a:pt x="595" y="162"/>
                  </a:cubicBezTo>
                  <a:cubicBezTo>
                    <a:pt x="594" y="155"/>
                    <a:pt x="608" y="162"/>
                    <a:pt x="610" y="159"/>
                  </a:cubicBezTo>
                  <a:cubicBezTo>
                    <a:pt x="612" y="155"/>
                    <a:pt x="591" y="147"/>
                    <a:pt x="587" y="154"/>
                  </a:cubicBezTo>
                  <a:cubicBezTo>
                    <a:pt x="584" y="161"/>
                    <a:pt x="572" y="158"/>
                    <a:pt x="578" y="154"/>
                  </a:cubicBezTo>
                  <a:cubicBezTo>
                    <a:pt x="585" y="150"/>
                    <a:pt x="586" y="139"/>
                    <a:pt x="585" y="133"/>
                  </a:cubicBezTo>
                  <a:cubicBezTo>
                    <a:pt x="585" y="128"/>
                    <a:pt x="608" y="127"/>
                    <a:pt x="605" y="118"/>
                  </a:cubicBezTo>
                  <a:cubicBezTo>
                    <a:pt x="603" y="109"/>
                    <a:pt x="616" y="107"/>
                    <a:pt x="624" y="107"/>
                  </a:cubicBezTo>
                  <a:cubicBezTo>
                    <a:pt x="632" y="107"/>
                    <a:pt x="624" y="97"/>
                    <a:pt x="616" y="98"/>
                  </a:cubicBezTo>
                  <a:cubicBezTo>
                    <a:pt x="609" y="99"/>
                    <a:pt x="601" y="107"/>
                    <a:pt x="598" y="104"/>
                  </a:cubicBezTo>
                  <a:cubicBezTo>
                    <a:pt x="594" y="100"/>
                    <a:pt x="606" y="94"/>
                    <a:pt x="613" y="94"/>
                  </a:cubicBezTo>
                  <a:cubicBezTo>
                    <a:pt x="620" y="94"/>
                    <a:pt x="636" y="94"/>
                    <a:pt x="641" y="90"/>
                  </a:cubicBezTo>
                  <a:cubicBezTo>
                    <a:pt x="647" y="87"/>
                    <a:pt x="631" y="84"/>
                    <a:pt x="621" y="85"/>
                  </a:cubicBezTo>
                  <a:cubicBezTo>
                    <a:pt x="610" y="87"/>
                    <a:pt x="610" y="82"/>
                    <a:pt x="626" y="82"/>
                  </a:cubicBezTo>
                  <a:cubicBezTo>
                    <a:pt x="642" y="81"/>
                    <a:pt x="639" y="78"/>
                    <a:pt x="651" y="77"/>
                  </a:cubicBezTo>
                  <a:cubicBezTo>
                    <a:pt x="662" y="75"/>
                    <a:pt x="658" y="71"/>
                    <a:pt x="665" y="70"/>
                  </a:cubicBezTo>
                  <a:cubicBezTo>
                    <a:pt x="672" y="70"/>
                    <a:pt x="691" y="62"/>
                    <a:pt x="691" y="59"/>
                  </a:cubicBezTo>
                  <a:cubicBezTo>
                    <a:pt x="691" y="55"/>
                    <a:pt x="664" y="48"/>
                    <a:pt x="652" y="48"/>
                  </a:cubicBezTo>
                  <a:cubicBezTo>
                    <a:pt x="640" y="48"/>
                    <a:pt x="630" y="50"/>
                    <a:pt x="629" y="58"/>
                  </a:cubicBezTo>
                  <a:cubicBezTo>
                    <a:pt x="628" y="67"/>
                    <a:pt x="613" y="57"/>
                    <a:pt x="606" y="60"/>
                  </a:cubicBezTo>
                  <a:cubicBezTo>
                    <a:pt x="599" y="63"/>
                    <a:pt x="603" y="53"/>
                    <a:pt x="596" y="56"/>
                  </a:cubicBezTo>
                  <a:cubicBezTo>
                    <a:pt x="589" y="59"/>
                    <a:pt x="582" y="67"/>
                    <a:pt x="574" y="71"/>
                  </a:cubicBezTo>
                  <a:cubicBezTo>
                    <a:pt x="566" y="74"/>
                    <a:pt x="560" y="82"/>
                    <a:pt x="555" y="83"/>
                  </a:cubicBezTo>
                  <a:cubicBezTo>
                    <a:pt x="550" y="84"/>
                    <a:pt x="566" y="68"/>
                    <a:pt x="574" y="60"/>
                  </a:cubicBezTo>
                  <a:cubicBezTo>
                    <a:pt x="582" y="52"/>
                    <a:pt x="577" y="42"/>
                    <a:pt x="567" y="43"/>
                  </a:cubicBezTo>
                  <a:cubicBezTo>
                    <a:pt x="556" y="44"/>
                    <a:pt x="558" y="51"/>
                    <a:pt x="552" y="52"/>
                  </a:cubicBezTo>
                  <a:cubicBezTo>
                    <a:pt x="546" y="54"/>
                    <a:pt x="518" y="68"/>
                    <a:pt x="516" y="64"/>
                  </a:cubicBezTo>
                  <a:cubicBezTo>
                    <a:pt x="515" y="59"/>
                    <a:pt x="540" y="52"/>
                    <a:pt x="540" y="49"/>
                  </a:cubicBezTo>
                  <a:cubicBezTo>
                    <a:pt x="539" y="46"/>
                    <a:pt x="508" y="46"/>
                    <a:pt x="494" y="48"/>
                  </a:cubicBezTo>
                  <a:cubicBezTo>
                    <a:pt x="480" y="50"/>
                    <a:pt x="455" y="58"/>
                    <a:pt x="455" y="54"/>
                  </a:cubicBezTo>
                  <a:cubicBezTo>
                    <a:pt x="455" y="50"/>
                    <a:pt x="484" y="44"/>
                    <a:pt x="498" y="42"/>
                  </a:cubicBezTo>
                  <a:cubicBezTo>
                    <a:pt x="513" y="40"/>
                    <a:pt x="540" y="43"/>
                    <a:pt x="551" y="39"/>
                  </a:cubicBezTo>
                  <a:cubicBezTo>
                    <a:pt x="563" y="34"/>
                    <a:pt x="580" y="34"/>
                    <a:pt x="583" y="30"/>
                  </a:cubicBezTo>
                  <a:cubicBezTo>
                    <a:pt x="586" y="26"/>
                    <a:pt x="570" y="21"/>
                    <a:pt x="562" y="22"/>
                  </a:cubicBezTo>
                  <a:cubicBezTo>
                    <a:pt x="554" y="22"/>
                    <a:pt x="546" y="21"/>
                    <a:pt x="546" y="17"/>
                  </a:cubicBezTo>
                  <a:cubicBezTo>
                    <a:pt x="547" y="13"/>
                    <a:pt x="534" y="12"/>
                    <a:pt x="533" y="9"/>
                  </a:cubicBezTo>
                  <a:cubicBezTo>
                    <a:pt x="531" y="6"/>
                    <a:pt x="506" y="8"/>
                    <a:pt x="501" y="5"/>
                  </a:cubicBezTo>
                  <a:cubicBezTo>
                    <a:pt x="496" y="2"/>
                    <a:pt x="480" y="0"/>
                    <a:pt x="467" y="1"/>
                  </a:cubicBezTo>
                  <a:cubicBezTo>
                    <a:pt x="453" y="2"/>
                    <a:pt x="426" y="2"/>
                    <a:pt x="420" y="2"/>
                  </a:cubicBezTo>
                  <a:cubicBezTo>
                    <a:pt x="413" y="3"/>
                    <a:pt x="409" y="5"/>
                    <a:pt x="404" y="5"/>
                  </a:cubicBezTo>
                  <a:cubicBezTo>
                    <a:pt x="398" y="5"/>
                    <a:pt x="389" y="7"/>
                    <a:pt x="393" y="10"/>
                  </a:cubicBezTo>
                  <a:cubicBezTo>
                    <a:pt x="399" y="17"/>
                    <a:pt x="384" y="20"/>
                    <a:pt x="385" y="15"/>
                  </a:cubicBezTo>
                  <a:cubicBezTo>
                    <a:pt x="386" y="10"/>
                    <a:pt x="372" y="7"/>
                    <a:pt x="367" y="11"/>
                  </a:cubicBezTo>
                  <a:cubicBezTo>
                    <a:pt x="362" y="15"/>
                    <a:pt x="340" y="7"/>
                    <a:pt x="337" y="11"/>
                  </a:cubicBezTo>
                  <a:cubicBezTo>
                    <a:pt x="333" y="15"/>
                    <a:pt x="307" y="14"/>
                    <a:pt x="299" y="15"/>
                  </a:cubicBezTo>
                  <a:cubicBezTo>
                    <a:pt x="292" y="17"/>
                    <a:pt x="311" y="22"/>
                    <a:pt x="311" y="26"/>
                  </a:cubicBezTo>
                  <a:cubicBezTo>
                    <a:pt x="310" y="29"/>
                    <a:pt x="286" y="26"/>
                    <a:pt x="291" y="32"/>
                  </a:cubicBezTo>
                  <a:cubicBezTo>
                    <a:pt x="296" y="38"/>
                    <a:pt x="312" y="42"/>
                    <a:pt x="319" y="50"/>
                  </a:cubicBezTo>
                  <a:cubicBezTo>
                    <a:pt x="327" y="57"/>
                    <a:pt x="313" y="53"/>
                    <a:pt x="305" y="47"/>
                  </a:cubicBezTo>
                  <a:cubicBezTo>
                    <a:pt x="296" y="41"/>
                    <a:pt x="285" y="43"/>
                    <a:pt x="280" y="38"/>
                  </a:cubicBezTo>
                  <a:cubicBezTo>
                    <a:pt x="274" y="32"/>
                    <a:pt x="254" y="28"/>
                    <a:pt x="249" y="31"/>
                  </a:cubicBezTo>
                  <a:cubicBezTo>
                    <a:pt x="243" y="35"/>
                    <a:pt x="263" y="42"/>
                    <a:pt x="263" y="47"/>
                  </a:cubicBezTo>
                  <a:cubicBezTo>
                    <a:pt x="263" y="51"/>
                    <a:pt x="250" y="46"/>
                    <a:pt x="247" y="47"/>
                  </a:cubicBezTo>
                  <a:cubicBezTo>
                    <a:pt x="245" y="49"/>
                    <a:pt x="233" y="36"/>
                    <a:pt x="227" y="36"/>
                  </a:cubicBezTo>
                  <a:cubicBezTo>
                    <a:pt x="220" y="36"/>
                    <a:pt x="226" y="42"/>
                    <a:pt x="226" y="50"/>
                  </a:cubicBezTo>
                  <a:cubicBezTo>
                    <a:pt x="226" y="59"/>
                    <a:pt x="213" y="64"/>
                    <a:pt x="216" y="58"/>
                  </a:cubicBezTo>
                  <a:cubicBezTo>
                    <a:pt x="220" y="52"/>
                    <a:pt x="217" y="38"/>
                    <a:pt x="210" y="35"/>
                  </a:cubicBezTo>
                  <a:cubicBezTo>
                    <a:pt x="203" y="32"/>
                    <a:pt x="185" y="41"/>
                    <a:pt x="176" y="40"/>
                  </a:cubicBezTo>
                  <a:cubicBezTo>
                    <a:pt x="167" y="40"/>
                    <a:pt x="154" y="43"/>
                    <a:pt x="162" y="48"/>
                  </a:cubicBezTo>
                  <a:cubicBezTo>
                    <a:pt x="170" y="52"/>
                    <a:pt x="162" y="55"/>
                    <a:pt x="155" y="50"/>
                  </a:cubicBezTo>
                  <a:cubicBezTo>
                    <a:pt x="148" y="45"/>
                    <a:pt x="125" y="50"/>
                    <a:pt x="130" y="53"/>
                  </a:cubicBezTo>
                  <a:cubicBezTo>
                    <a:pt x="134" y="57"/>
                    <a:pt x="136" y="66"/>
                    <a:pt x="133" y="70"/>
                  </a:cubicBezTo>
                  <a:cubicBezTo>
                    <a:pt x="130" y="74"/>
                    <a:pt x="120" y="66"/>
                    <a:pt x="111" y="67"/>
                  </a:cubicBezTo>
                  <a:cubicBezTo>
                    <a:pt x="102" y="68"/>
                    <a:pt x="58" y="89"/>
                    <a:pt x="60" y="95"/>
                  </a:cubicBezTo>
                  <a:cubicBezTo>
                    <a:pt x="63" y="100"/>
                    <a:pt x="82" y="96"/>
                    <a:pt x="88" y="99"/>
                  </a:cubicBezTo>
                  <a:cubicBezTo>
                    <a:pt x="94" y="102"/>
                    <a:pt x="86" y="115"/>
                    <a:pt x="79" y="120"/>
                  </a:cubicBezTo>
                  <a:cubicBezTo>
                    <a:pt x="71" y="125"/>
                    <a:pt x="44" y="120"/>
                    <a:pt x="43" y="126"/>
                  </a:cubicBezTo>
                  <a:cubicBezTo>
                    <a:pt x="43" y="132"/>
                    <a:pt x="0" y="133"/>
                    <a:pt x="0" y="143"/>
                  </a:cubicBezTo>
                  <a:cubicBezTo>
                    <a:pt x="0" y="146"/>
                    <a:pt x="2" y="150"/>
                    <a:pt x="7" y="151"/>
                  </a:cubicBezTo>
                  <a:cubicBezTo>
                    <a:pt x="13" y="152"/>
                    <a:pt x="20" y="150"/>
                    <a:pt x="26" y="156"/>
                  </a:cubicBezTo>
                  <a:cubicBezTo>
                    <a:pt x="31" y="162"/>
                    <a:pt x="46" y="163"/>
                    <a:pt x="56" y="159"/>
                  </a:cubicBezTo>
                  <a:cubicBezTo>
                    <a:pt x="67" y="155"/>
                    <a:pt x="74" y="159"/>
                    <a:pt x="74" y="165"/>
                  </a:cubicBezTo>
                  <a:cubicBezTo>
                    <a:pt x="74" y="171"/>
                    <a:pt x="51" y="163"/>
                    <a:pt x="44" y="167"/>
                  </a:cubicBezTo>
                  <a:cubicBezTo>
                    <a:pt x="37" y="172"/>
                    <a:pt x="15" y="168"/>
                    <a:pt x="16" y="173"/>
                  </a:cubicBezTo>
                  <a:cubicBezTo>
                    <a:pt x="17" y="177"/>
                    <a:pt x="28" y="176"/>
                    <a:pt x="36" y="178"/>
                  </a:cubicBezTo>
                  <a:cubicBezTo>
                    <a:pt x="45" y="180"/>
                    <a:pt x="37" y="183"/>
                    <a:pt x="37" y="187"/>
                  </a:cubicBezTo>
                  <a:cubicBezTo>
                    <a:pt x="36" y="191"/>
                    <a:pt x="41" y="190"/>
                    <a:pt x="50" y="194"/>
                  </a:cubicBezTo>
                  <a:cubicBezTo>
                    <a:pt x="59" y="199"/>
                    <a:pt x="73" y="201"/>
                    <a:pt x="68" y="196"/>
                  </a:cubicBezTo>
                  <a:cubicBezTo>
                    <a:pt x="64" y="191"/>
                    <a:pt x="77" y="192"/>
                    <a:pt x="80" y="195"/>
                  </a:cubicBezTo>
                  <a:cubicBezTo>
                    <a:pt x="82" y="198"/>
                    <a:pt x="88" y="191"/>
                    <a:pt x="95" y="192"/>
                  </a:cubicBezTo>
                  <a:cubicBezTo>
                    <a:pt x="101" y="194"/>
                    <a:pt x="103" y="186"/>
                    <a:pt x="108" y="190"/>
                  </a:cubicBezTo>
                  <a:cubicBezTo>
                    <a:pt x="113" y="193"/>
                    <a:pt x="137" y="195"/>
                    <a:pt x="145" y="199"/>
                  </a:cubicBezTo>
                  <a:cubicBezTo>
                    <a:pt x="153" y="204"/>
                    <a:pt x="164" y="205"/>
                    <a:pt x="163" y="211"/>
                  </a:cubicBezTo>
                  <a:cubicBezTo>
                    <a:pt x="162" y="217"/>
                    <a:pt x="169" y="222"/>
                    <a:pt x="178" y="226"/>
                  </a:cubicBezTo>
                  <a:cubicBezTo>
                    <a:pt x="187" y="230"/>
                    <a:pt x="189" y="239"/>
                    <a:pt x="189" y="244"/>
                  </a:cubicBezTo>
                  <a:cubicBezTo>
                    <a:pt x="188" y="250"/>
                    <a:pt x="198" y="254"/>
                    <a:pt x="197" y="257"/>
                  </a:cubicBezTo>
                  <a:cubicBezTo>
                    <a:pt x="195" y="259"/>
                    <a:pt x="196" y="263"/>
                    <a:pt x="202" y="268"/>
                  </a:cubicBezTo>
                  <a:cubicBezTo>
                    <a:pt x="208" y="274"/>
                    <a:pt x="193" y="278"/>
                    <a:pt x="197" y="282"/>
                  </a:cubicBezTo>
                  <a:cubicBezTo>
                    <a:pt x="200" y="287"/>
                    <a:pt x="191" y="296"/>
                    <a:pt x="202" y="298"/>
                  </a:cubicBezTo>
                  <a:cubicBezTo>
                    <a:pt x="213" y="299"/>
                    <a:pt x="211" y="290"/>
                    <a:pt x="219" y="290"/>
                  </a:cubicBezTo>
                  <a:cubicBezTo>
                    <a:pt x="227" y="290"/>
                    <a:pt x="219" y="297"/>
                    <a:pt x="223" y="302"/>
                  </a:cubicBezTo>
                  <a:cubicBezTo>
                    <a:pt x="227" y="306"/>
                    <a:pt x="236" y="305"/>
                    <a:pt x="245" y="312"/>
                  </a:cubicBezTo>
                  <a:cubicBezTo>
                    <a:pt x="253" y="319"/>
                    <a:pt x="248" y="322"/>
                    <a:pt x="240" y="317"/>
                  </a:cubicBezTo>
                  <a:cubicBezTo>
                    <a:pt x="232" y="311"/>
                    <a:pt x="210" y="312"/>
                    <a:pt x="210" y="314"/>
                  </a:cubicBezTo>
                  <a:cubicBezTo>
                    <a:pt x="210" y="316"/>
                    <a:pt x="235" y="330"/>
                    <a:pt x="240" y="328"/>
                  </a:cubicBezTo>
                  <a:cubicBezTo>
                    <a:pt x="246" y="326"/>
                    <a:pt x="254" y="337"/>
                    <a:pt x="250" y="340"/>
                  </a:cubicBezTo>
                  <a:cubicBezTo>
                    <a:pt x="247" y="343"/>
                    <a:pt x="249" y="352"/>
                    <a:pt x="248" y="356"/>
                  </a:cubicBezTo>
                  <a:cubicBezTo>
                    <a:pt x="247" y="360"/>
                    <a:pt x="239" y="356"/>
                    <a:pt x="234" y="356"/>
                  </a:cubicBezTo>
                  <a:cubicBezTo>
                    <a:pt x="228" y="357"/>
                    <a:pt x="225" y="359"/>
                    <a:pt x="225" y="364"/>
                  </a:cubicBezTo>
                  <a:cubicBezTo>
                    <a:pt x="225" y="370"/>
                    <a:pt x="216" y="374"/>
                    <a:pt x="215" y="381"/>
                  </a:cubicBezTo>
                  <a:cubicBezTo>
                    <a:pt x="214" y="388"/>
                    <a:pt x="222" y="388"/>
                    <a:pt x="226" y="391"/>
                  </a:cubicBezTo>
                  <a:cubicBezTo>
                    <a:pt x="231" y="394"/>
                    <a:pt x="218" y="396"/>
                    <a:pt x="218" y="401"/>
                  </a:cubicBezTo>
                  <a:cubicBezTo>
                    <a:pt x="217" y="406"/>
                    <a:pt x="229" y="415"/>
                    <a:pt x="233" y="417"/>
                  </a:cubicBezTo>
                  <a:cubicBezTo>
                    <a:pt x="238" y="419"/>
                    <a:pt x="234" y="431"/>
                    <a:pt x="235" y="436"/>
                  </a:cubicBezTo>
                  <a:cubicBezTo>
                    <a:pt x="237" y="442"/>
                    <a:pt x="243" y="435"/>
                    <a:pt x="242" y="442"/>
                  </a:cubicBezTo>
                  <a:cubicBezTo>
                    <a:pt x="241" y="450"/>
                    <a:pt x="247" y="449"/>
                    <a:pt x="248" y="454"/>
                  </a:cubicBezTo>
                  <a:cubicBezTo>
                    <a:pt x="248" y="458"/>
                    <a:pt x="258" y="457"/>
                    <a:pt x="256" y="463"/>
                  </a:cubicBezTo>
                  <a:cubicBezTo>
                    <a:pt x="254" y="469"/>
                    <a:pt x="259" y="474"/>
                    <a:pt x="262" y="477"/>
                  </a:cubicBezTo>
                  <a:cubicBezTo>
                    <a:pt x="264" y="480"/>
                    <a:pt x="273" y="486"/>
                    <a:pt x="274" y="490"/>
                  </a:cubicBezTo>
                  <a:cubicBezTo>
                    <a:pt x="276" y="495"/>
                    <a:pt x="281" y="500"/>
                    <a:pt x="287" y="499"/>
                  </a:cubicBezTo>
                  <a:cubicBezTo>
                    <a:pt x="293" y="497"/>
                    <a:pt x="293" y="503"/>
                    <a:pt x="298" y="502"/>
                  </a:cubicBezTo>
                  <a:cubicBezTo>
                    <a:pt x="303" y="501"/>
                    <a:pt x="310" y="504"/>
                    <a:pt x="311" y="508"/>
                  </a:cubicBezTo>
                  <a:cubicBezTo>
                    <a:pt x="313" y="511"/>
                    <a:pt x="327" y="515"/>
                    <a:pt x="331" y="515"/>
                  </a:cubicBezTo>
                  <a:cubicBezTo>
                    <a:pt x="335" y="516"/>
                    <a:pt x="336" y="509"/>
                    <a:pt x="339" y="507"/>
                  </a:cubicBezTo>
                  <a:cubicBezTo>
                    <a:pt x="343" y="505"/>
                    <a:pt x="342" y="490"/>
                    <a:pt x="345" y="489"/>
                  </a:cubicBezTo>
                  <a:cubicBezTo>
                    <a:pt x="348" y="488"/>
                    <a:pt x="347" y="473"/>
                    <a:pt x="344" y="471"/>
                  </a:cubicBezTo>
                  <a:cubicBezTo>
                    <a:pt x="341" y="470"/>
                    <a:pt x="342" y="465"/>
                    <a:pt x="350" y="466"/>
                  </a:cubicBezTo>
                  <a:cubicBezTo>
                    <a:pt x="357" y="467"/>
                    <a:pt x="355" y="459"/>
                    <a:pt x="358" y="458"/>
                  </a:cubicBezTo>
                  <a:cubicBezTo>
                    <a:pt x="362" y="457"/>
                    <a:pt x="360" y="450"/>
                    <a:pt x="363" y="449"/>
                  </a:cubicBezTo>
                  <a:cubicBezTo>
                    <a:pt x="366" y="449"/>
                    <a:pt x="365" y="444"/>
                    <a:pt x="363" y="441"/>
                  </a:cubicBezTo>
                  <a:cubicBezTo>
                    <a:pt x="361" y="439"/>
                    <a:pt x="364" y="437"/>
                    <a:pt x="368" y="436"/>
                  </a:cubicBezTo>
                  <a:cubicBezTo>
                    <a:pt x="372" y="435"/>
                    <a:pt x="371" y="430"/>
                    <a:pt x="365" y="428"/>
                  </a:cubicBezTo>
                  <a:cubicBezTo>
                    <a:pt x="360" y="426"/>
                    <a:pt x="362" y="420"/>
                    <a:pt x="367" y="423"/>
                  </a:cubicBezTo>
                  <a:cubicBezTo>
                    <a:pt x="372" y="427"/>
                    <a:pt x="376" y="424"/>
                    <a:pt x="373" y="420"/>
                  </a:cubicBezTo>
                  <a:cubicBezTo>
                    <a:pt x="370" y="416"/>
                    <a:pt x="377" y="414"/>
                    <a:pt x="384" y="414"/>
                  </a:cubicBezTo>
                  <a:cubicBezTo>
                    <a:pt x="391" y="413"/>
                    <a:pt x="395" y="409"/>
                    <a:pt x="393" y="404"/>
                  </a:cubicBezTo>
                  <a:cubicBezTo>
                    <a:pt x="392" y="399"/>
                    <a:pt x="401" y="399"/>
                    <a:pt x="399" y="404"/>
                  </a:cubicBezTo>
                  <a:cubicBezTo>
                    <a:pt x="397" y="408"/>
                    <a:pt x="398" y="413"/>
                    <a:pt x="401" y="410"/>
                  </a:cubicBezTo>
                  <a:cubicBezTo>
                    <a:pt x="405" y="406"/>
                    <a:pt x="411" y="409"/>
                    <a:pt x="422" y="405"/>
                  </a:cubicBezTo>
                  <a:cubicBezTo>
                    <a:pt x="434" y="402"/>
                    <a:pt x="445" y="393"/>
                    <a:pt x="447" y="384"/>
                  </a:cubicBezTo>
                  <a:cubicBezTo>
                    <a:pt x="450" y="375"/>
                    <a:pt x="463" y="376"/>
                    <a:pt x="461" y="370"/>
                  </a:cubicBezTo>
                  <a:cubicBezTo>
                    <a:pt x="460" y="364"/>
                    <a:pt x="464" y="361"/>
                    <a:pt x="472" y="365"/>
                  </a:cubicBezTo>
                  <a:cubicBezTo>
                    <a:pt x="480" y="369"/>
                    <a:pt x="474" y="363"/>
                    <a:pt x="483" y="363"/>
                  </a:cubicBezTo>
                  <a:cubicBezTo>
                    <a:pt x="492" y="363"/>
                    <a:pt x="491" y="359"/>
                    <a:pt x="500" y="359"/>
                  </a:cubicBezTo>
                  <a:cubicBezTo>
                    <a:pt x="509" y="359"/>
                    <a:pt x="532" y="355"/>
                    <a:pt x="540" y="348"/>
                  </a:cubicBezTo>
                  <a:cubicBezTo>
                    <a:pt x="548" y="341"/>
                    <a:pt x="565" y="336"/>
                    <a:pt x="572" y="331"/>
                  </a:cubicBezTo>
                  <a:cubicBezTo>
                    <a:pt x="579" y="327"/>
                    <a:pt x="581" y="323"/>
                    <a:pt x="576" y="326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05" name="Freeform 15">
              <a:extLst>
                <a:ext uri="{FF2B5EF4-FFF2-40B4-BE49-F238E27FC236}">
                  <a16:creationId xmlns:a16="http://schemas.microsoft.com/office/drawing/2014/main" id="{8DF31F98-76D9-479D-873A-9C5A4F29F380}"/>
                </a:ext>
              </a:extLst>
            </p:cNvPr>
            <p:cNvSpPr/>
            <p:nvPr/>
          </p:nvSpPr>
          <p:spPr bwMode="auto">
            <a:xfrm>
              <a:off x="9286500" y="5297355"/>
              <a:ext cx="51969" cy="38111"/>
            </a:xfrm>
            <a:custGeom>
              <a:gdLst>
                <a:gd name="T0" fmla="*/ 0 w 27"/>
                <a:gd name="T1" fmla="*/ 2 h 20"/>
                <a:gd name="T2" fmla="*/ 10 w 27"/>
                <a:gd name="T3" fmla="*/ 9 h 20"/>
                <a:gd name="T4" fmla="*/ 23 w 27"/>
                <a:gd name="T5" fmla="*/ 13 h 20"/>
                <a:gd name="T6" fmla="*/ 0 w 27"/>
                <a:gd name="T7" fmla="*/ 2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0">
                  <a:moveTo>
                    <a:pt x="0" y="2"/>
                  </a:moveTo>
                  <a:cubicBezTo>
                    <a:pt x="1" y="7"/>
                    <a:pt x="6" y="5"/>
                    <a:pt x="10" y="9"/>
                  </a:cubicBezTo>
                  <a:cubicBezTo>
                    <a:pt x="14" y="12"/>
                    <a:pt x="18" y="20"/>
                    <a:pt x="23" y="13"/>
                  </a:cubicBezTo>
                  <a:cubicBezTo>
                    <a:pt x="27" y="6"/>
                    <a:pt x="0" y="0"/>
                    <a:pt x="0" y="2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06" name="Freeform 16">
              <a:extLst>
                <a:ext uri="{FF2B5EF4-FFF2-40B4-BE49-F238E27FC236}">
                  <a16:creationId xmlns:a16="http://schemas.microsoft.com/office/drawing/2014/main" id="{EDA9CB0E-D33B-4700-AE1E-803596729D10}"/>
                </a:ext>
              </a:extLst>
            </p:cNvPr>
            <p:cNvSpPr/>
            <p:nvPr/>
          </p:nvSpPr>
          <p:spPr bwMode="auto">
            <a:xfrm>
              <a:off x="7989574" y="1917612"/>
              <a:ext cx="90658" cy="51392"/>
            </a:xfrm>
            <a:custGeom>
              <a:gdLst>
                <a:gd name="T0" fmla="*/ 38 w 47"/>
                <a:gd name="T1" fmla="*/ 26 h 27"/>
                <a:gd name="T2" fmla="*/ 33 w 47"/>
                <a:gd name="T3" fmla="*/ 7 h 27"/>
                <a:gd name="T4" fmla="*/ 4 w 47"/>
                <a:gd name="T5" fmla="*/ 18 h 27"/>
                <a:gd name="T6" fmla="*/ 38 w 47"/>
                <a:gd name="T7" fmla="*/ 26 h 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27">
                  <a:moveTo>
                    <a:pt x="38" y="26"/>
                  </a:moveTo>
                  <a:cubicBezTo>
                    <a:pt x="47" y="26"/>
                    <a:pt x="43" y="15"/>
                    <a:pt x="33" y="7"/>
                  </a:cubicBezTo>
                  <a:cubicBezTo>
                    <a:pt x="23" y="0"/>
                    <a:pt x="0" y="15"/>
                    <a:pt x="4" y="18"/>
                  </a:cubicBezTo>
                  <a:cubicBezTo>
                    <a:pt x="9" y="22"/>
                    <a:pt x="29" y="27"/>
                    <a:pt x="38" y="26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07" name="Freeform 17">
              <a:extLst>
                <a:ext uri="{FF2B5EF4-FFF2-40B4-BE49-F238E27FC236}">
                  <a16:creationId xmlns:a16="http://schemas.microsoft.com/office/drawing/2014/main" id="{EF03819F-9554-4EB1-A1B3-D793A7065906}"/>
                </a:ext>
              </a:extLst>
            </p:cNvPr>
            <p:cNvSpPr/>
            <p:nvPr/>
          </p:nvSpPr>
          <p:spPr bwMode="auto">
            <a:xfrm>
              <a:off x="8107372" y="1828110"/>
              <a:ext cx="56012" cy="30026"/>
            </a:xfrm>
            <a:custGeom>
              <a:gdLst>
                <a:gd name="T0" fmla="*/ 20 w 29"/>
                <a:gd name="T1" fmla="*/ 4 h 16"/>
                <a:gd name="T2" fmla="*/ 9 w 29"/>
                <a:gd name="T3" fmla="*/ 13 h 16"/>
                <a:gd name="T4" fmla="*/ 20 w 29"/>
                <a:gd name="T5" fmla="*/ 4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6">
                  <a:moveTo>
                    <a:pt x="20" y="4"/>
                  </a:moveTo>
                  <a:cubicBezTo>
                    <a:pt x="11" y="0"/>
                    <a:pt x="0" y="9"/>
                    <a:pt x="9" y="13"/>
                  </a:cubicBezTo>
                  <a:cubicBezTo>
                    <a:pt x="17" y="16"/>
                    <a:pt x="29" y="9"/>
                    <a:pt x="20" y="4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08" name="Freeform 18">
              <a:extLst>
                <a:ext uri="{FF2B5EF4-FFF2-40B4-BE49-F238E27FC236}">
                  <a16:creationId xmlns:a16="http://schemas.microsoft.com/office/drawing/2014/main" id="{A5FEF230-B4E7-4129-9033-1DDF9407F016}"/>
                </a:ext>
              </a:extLst>
            </p:cNvPr>
            <p:cNvSpPr/>
            <p:nvPr/>
          </p:nvSpPr>
          <p:spPr bwMode="auto">
            <a:xfrm>
              <a:off x="8337192" y="1993834"/>
              <a:ext cx="104516" cy="58898"/>
            </a:xfrm>
            <a:custGeom>
              <a:gdLst>
                <a:gd name="T0" fmla="*/ 3 w 54"/>
                <a:gd name="T1" fmla="*/ 7 h 31"/>
                <a:gd name="T2" fmla="*/ 10 w 54"/>
                <a:gd name="T3" fmla="*/ 21 h 31"/>
                <a:gd name="T4" fmla="*/ 27 w 54"/>
                <a:gd name="T5" fmla="*/ 26 h 31"/>
                <a:gd name="T6" fmla="*/ 54 w 54"/>
                <a:gd name="T7" fmla="*/ 22 h 31"/>
                <a:gd name="T8" fmla="*/ 26 w 54"/>
                <a:gd name="T9" fmla="*/ 8 h 31"/>
                <a:gd name="T10" fmla="*/ 3 w 54"/>
                <a:gd name="T11" fmla="*/ 7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1">
                  <a:moveTo>
                    <a:pt x="3" y="7"/>
                  </a:moveTo>
                  <a:cubicBezTo>
                    <a:pt x="0" y="13"/>
                    <a:pt x="10" y="13"/>
                    <a:pt x="10" y="21"/>
                  </a:cubicBezTo>
                  <a:cubicBezTo>
                    <a:pt x="11" y="28"/>
                    <a:pt x="20" y="31"/>
                    <a:pt x="27" y="26"/>
                  </a:cubicBezTo>
                  <a:cubicBezTo>
                    <a:pt x="34" y="22"/>
                    <a:pt x="54" y="28"/>
                    <a:pt x="54" y="22"/>
                  </a:cubicBezTo>
                  <a:cubicBezTo>
                    <a:pt x="54" y="16"/>
                    <a:pt x="33" y="6"/>
                    <a:pt x="26" y="8"/>
                  </a:cubicBezTo>
                  <a:cubicBezTo>
                    <a:pt x="18" y="9"/>
                    <a:pt x="6" y="0"/>
                    <a:pt x="3" y="7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09" name="Freeform 19">
              <a:extLst>
                <a:ext uri="{FF2B5EF4-FFF2-40B4-BE49-F238E27FC236}">
                  <a16:creationId xmlns:a16="http://schemas.microsoft.com/office/drawing/2014/main" id="{D5FA5F85-7853-41B7-B21F-0A1710BAC2B0}"/>
                </a:ext>
              </a:extLst>
            </p:cNvPr>
            <p:cNvSpPr/>
            <p:nvPr/>
          </p:nvSpPr>
          <p:spPr bwMode="auto">
            <a:xfrm>
              <a:off x="7861961" y="1980554"/>
              <a:ext cx="148401" cy="135120"/>
            </a:xfrm>
            <a:custGeom>
              <a:gdLst>
                <a:gd name="T0" fmla="*/ 40 w 77"/>
                <a:gd name="T1" fmla="*/ 63 h 71"/>
                <a:gd name="T2" fmla="*/ 60 w 77"/>
                <a:gd name="T3" fmla="*/ 58 h 71"/>
                <a:gd name="T4" fmla="*/ 75 w 77"/>
                <a:gd name="T5" fmla="*/ 30 h 71"/>
                <a:gd name="T6" fmla="*/ 68 w 77"/>
                <a:gd name="T7" fmla="*/ 29 h 71"/>
                <a:gd name="T8" fmla="*/ 67 w 77"/>
                <a:gd name="T9" fmla="*/ 33 h 71"/>
                <a:gd name="T10" fmla="*/ 53 w 77"/>
                <a:gd name="T11" fmla="*/ 28 h 71"/>
                <a:gd name="T12" fmla="*/ 67 w 77"/>
                <a:gd name="T13" fmla="*/ 16 h 71"/>
                <a:gd name="T14" fmla="*/ 59 w 77"/>
                <a:gd name="T15" fmla="*/ 5 h 71"/>
                <a:gd name="T16" fmla="*/ 45 w 77"/>
                <a:gd name="T17" fmla="*/ 9 h 71"/>
                <a:gd name="T18" fmla="*/ 38 w 77"/>
                <a:gd name="T19" fmla="*/ 11 h 71"/>
                <a:gd name="T20" fmla="*/ 19 w 77"/>
                <a:gd name="T21" fmla="*/ 20 h 71"/>
                <a:gd name="T22" fmla="*/ 31 w 77"/>
                <a:gd name="T23" fmla="*/ 30 h 71"/>
                <a:gd name="T24" fmla="*/ 9 w 77"/>
                <a:gd name="T25" fmla="*/ 28 h 71"/>
                <a:gd name="T26" fmla="*/ 17 w 77"/>
                <a:gd name="T27" fmla="*/ 44 h 71"/>
                <a:gd name="T28" fmla="*/ 40 w 77"/>
                <a:gd name="T29" fmla="*/ 63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7" h="71">
                  <a:moveTo>
                    <a:pt x="40" y="63"/>
                  </a:moveTo>
                  <a:cubicBezTo>
                    <a:pt x="51" y="71"/>
                    <a:pt x="48" y="57"/>
                    <a:pt x="60" y="58"/>
                  </a:cubicBezTo>
                  <a:cubicBezTo>
                    <a:pt x="73" y="58"/>
                    <a:pt x="73" y="38"/>
                    <a:pt x="75" y="30"/>
                  </a:cubicBezTo>
                  <a:cubicBezTo>
                    <a:pt x="77" y="23"/>
                    <a:pt x="65" y="23"/>
                    <a:pt x="68" y="29"/>
                  </a:cubicBezTo>
                  <a:cubicBezTo>
                    <a:pt x="71" y="34"/>
                    <a:pt x="68" y="40"/>
                    <a:pt x="67" y="33"/>
                  </a:cubicBezTo>
                  <a:cubicBezTo>
                    <a:pt x="66" y="27"/>
                    <a:pt x="56" y="33"/>
                    <a:pt x="53" y="28"/>
                  </a:cubicBezTo>
                  <a:cubicBezTo>
                    <a:pt x="49" y="23"/>
                    <a:pt x="64" y="22"/>
                    <a:pt x="67" y="16"/>
                  </a:cubicBezTo>
                  <a:cubicBezTo>
                    <a:pt x="71" y="9"/>
                    <a:pt x="56" y="10"/>
                    <a:pt x="59" y="5"/>
                  </a:cubicBezTo>
                  <a:cubicBezTo>
                    <a:pt x="63" y="0"/>
                    <a:pt x="37" y="6"/>
                    <a:pt x="45" y="9"/>
                  </a:cubicBezTo>
                  <a:cubicBezTo>
                    <a:pt x="52" y="12"/>
                    <a:pt x="45" y="16"/>
                    <a:pt x="38" y="11"/>
                  </a:cubicBezTo>
                  <a:cubicBezTo>
                    <a:pt x="31" y="6"/>
                    <a:pt x="12" y="14"/>
                    <a:pt x="19" y="20"/>
                  </a:cubicBezTo>
                  <a:cubicBezTo>
                    <a:pt x="24" y="24"/>
                    <a:pt x="41" y="17"/>
                    <a:pt x="31" y="30"/>
                  </a:cubicBezTo>
                  <a:cubicBezTo>
                    <a:pt x="22" y="43"/>
                    <a:pt x="18" y="26"/>
                    <a:pt x="9" y="28"/>
                  </a:cubicBezTo>
                  <a:cubicBezTo>
                    <a:pt x="0" y="29"/>
                    <a:pt x="4" y="40"/>
                    <a:pt x="17" y="44"/>
                  </a:cubicBezTo>
                  <a:cubicBezTo>
                    <a:pt x="31" y="48"/>
                    <a:pt x="29" y="56"/>
                    <a:pt x="40" y="63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10" name="Freeform 20">
              <a:extLst>
                <a:ext uri="{FF2B5EF4-FFF2-40B4-BE49-F238E27FC236}">
                  <a16:creationId xmlns:a16="http://schemas.microsoft.com/office/drawing/2014/main" id="{50A03C45-2140-40BA-85A5-613DC99FAB7A}"/>
                </a:ext>
              </a:extLst>
            </p:cNvPr>
            <p:cNvSpPr/>
            <p:nvPr/>
          </p:nvSpPr>
          <p:spPr bwMode="auto">
            <a:xfrm>
              <a:off x="7998813" y="1822335"/>
              <a:ext cx="77376" cy="32337"/>
            </a:xfrm>
            <a:custGeom>
              <a:gdLst>
                <a:gd name="T0" fmla="*/ 39 w 40"/>
                <a:gd name="T1" fmla="*/ 3 h 17"/>
                <a:gd name="T2" fmla="*/ 6 w 40"/>
                <a:gd name="T3" fmla="*/ 9 h 17"/>
                <a:gd name="T4" fmla="*/ 39 w 40"/>
                <a:gd name="T5" fmla="*/ 3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17">
                  <a:moveTo>
                    <a:pt x="39" y="3"/>
                  </a:moveTo>
                  <a:cubicBezTo>
                    <a:pt x="38" y="0"/>
                    <a:pt x="0" y="5"/>
                    <a:pt x="6" y="9"/>
                  </a:cubicBezTo>
                  <a:cubicBezTo>
                    <a:pt x="16" y="17"/>
                    <a:pt x="40" y="6"/>
                    <a:pt x="39" y="3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11" name="Freeform 21">
              <a:extLst>
                <a:ext uri="{FF2B5EF4-FFF2-40B4-BE49-F238E27FC236}">
                  <a16:creationId xmlns:a16="http://schemas.microsoft.com/office/drawing/2014/main" id="{0A18A23F-41CE-4585-B259-512806EE57B1}"/>
                </a:ext>
              </a:extLst>
            </p:cNvPr>
            <p:cNvSpPr/>
            <p:nvPr/>
          </p:nvSpPr>
          <p:spPr bwMode="auto">
            <a:xfrm>
              <a:off x="7820963" y="1863911"/>
              <a:ext cx="170344" cy="95277"/>
            </a:xfrm>
            <a:custGeom>
              <a:gdLst>
                <a:gd name="T0" fmla="*/ 69 w 88"/>
                <a:gd name="T1" fmla="*/ 8 h 50"/>
                <a:gd name="T2" fmla="*/ 48 w 88"/>
                <a:gd name="T3" fmla="*/ 4 h 50"/>
                <a:gd name="T4" fmla="*/ 52 w 88"/>
                <a:gd name="T5" fmla="*/ 17 h 50"/>
                <a:gd name="T6" fmla="*/ 39 w 88"/>
                <a:gd name="T7" fmla="*/ 13 h 50"/>
                <a:gd name="T8" fmla="*/ 35 w 88"/>
                <a:gd name="T9" fmla="*/ 21 h 50"/>
                <a:gd name="T10" fmla="*/ 28 w 88"/>
                <a:gd name="T11" fmla="*/ 22 h 50"/>
                <a:gd name="T12" fmla="*/ 9 w 88"/>
                <a:gd name="T13" fmla="*/ 5 h 50"/>
                <a:gd name="T14" fmla="*/ 8 w 88"/>
                <a:gd name="T15" fmla="*/ 19 h 50"/>
                <a:gd name="T16" fmla="*/ 26 w 88"/>
                <a:gd name="T17" fmla="*/ 31 h 50"/>
                <a:gd name="T18" fmla="*/ 53 w 88"/>
                <a:gd name="T19" fmla="*/ 31 h 50"/>
                <a:gd name="T20" fmla="*/ 50 w 88"/>
                <a:gd name="T21" fmla="*/ 45 h 50"/>
                <a:gd name="T22" fmla="*/ 74 w 88"/>
                <a:gd name="T23" fmla="*/ 46 h 50"/>
                <a:gd name="T24" fmla="*/ 83 w 88"/>
                <a:gd name="T25" fmla="*/ 37 h 50"/>
                <a:gd name="T26" fmla="*/ 82 w 88"/>
                <a:gd name="T27" fmla="*/ 25 h 50"/>
                <a:gd name="T28" fmla="*/ 69 w 88"/>
                <a:gd name="T29" fmla="*/ 8 h 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50">
                  <a:moveTo>
                    <a:pt x="69" y="8"/>
                  </a:moveTo>
                  <a:cubicBezTo>
                    <a:pt x="69" y="13"/>
                    <a:pt x="57" y="7"/>
                    <a:pt x="48" y="4"/>
                  </a:cubicBezTo>
                  <a:cubicBezTo>
                    <a:pt x="39" y="0"/>
                    <a:pt x="45" y="11"/>
                    <a:pt x="52" y="17"/>
                  </a:cubicBezTo>
                  <a:cubicBezTo>
                    <a:pt x="59" y="23"/>
                    <a:pt x="48" y="20"/>
                    <a:pt x="39" y="13"/>
                  </a:cubicBezTo>
                  <a:cubicBezTo>
                    <a:pt x="29" y="7"/>
                    <a:pt x="30" y="18"/>
                    <a:pt x="35" y="21"/>
                  </a:cubicBezTo>
                  <a:cubicBezTo>
                    <a:pt x="39" y="25"/>
                    <a:pt x="34" y="30"/>
                    <a:pt x="28" y="22"/>
                  </a:cubicBezTo>
                  <a:cubicBezTo>
                    <a:pt x="22" y="14"/>
                    <a:pt x="19" y="5"/>
                    <a:pt x="9" y="5"/>
                  </a:cubicBezTo>
                  <a:cubicBezTo>
                    <a:pt x="0" y="4"/>
                    <a:pt x="4" y="14"/>
                    <a:pt x="8" y="19"/>
                  </a:cubicBezTo>
                  <a:cubicBezTo>
                    <a:pt x="13" y="25"/>
                    <a:pt x="18" y="27"/>
                    <a:pt x="26" y="31"/>
                  </a:cubicBezTo>
                  <a:cubicBezTo>
                    <a:pt x="34" y="36"/>
                    <a:pt x="47" y="29"/>
                    <a:pt x="53" y="31"/>
                  </a:cubicBezTo>
                  <a:cubicBezTo>
                    <a:pt x="59" y="32"/>
                    <a:pt x="46" y="40"/>
                    <a:pt x="50" y="45"/>
                  </a:cubicBezTo>
                  <a:cubicBezTo>
                    <a:pt x="54" y="50"/>
                    <a:pt x="65" y="46"/>
                    <a:pt x="74" y="46"/>
                  </a:cubicBezTo>
                  <a:cubicBezTo>
                    <a:pt x="82" y="45"/>
                    <a:pt x="78" y="40"/>
                    <a:pt x="83" y="37"/>
                  </a:cubicBezTo>
                  <a:cubicBezTo>
                    <a:pt x="88" y="33"/>
                    <a:pt x="78" y="34"/>
                    <a:pt x="82" y="25"/>
                  </a:cubicBezTo>
                  <a:cubicBezTo>
                    <a:pt x="86" y="17"/>
                    <a:pt x="70" y="3"/>
                    <a:pt x="69" y="8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12" name="Freeform 22">
              <a:extLst>
                <a:ext uri="{FF2B5EF4-FFF2-40B4-BE49-F238E27FC236}">
                  <a16:creationId xmlns:a16="http://schemas.microsoft.com/office/drawing/2014/main" id="{763F92C9-ED9F-41A4-B637-CDED79EF50E8}"/>
                </a:ext>
              </a:extLst>
            </p:cNvPr>
            <p:cNvSpPr/>
            <p:nvPr/>
          </p:nvSpPr>
          <p:spPr bwMode="auto">
            <a:xfrm>
              <a:off x="7913931" y="1709735"/>
              <a:ext cx="48505" cy="32337"/>
            </a:xfrm>
            <a:custGeom>
              <a:gdLst>
                <a:gd name="T0" fmla="*/ 21 w 25"/>
                <a:gd name="T1" fmla="*/ 11 h 17"/>
                <a:gd name="T2" fmla="*/ 6 w 25"/>
                <a:gd name="T3" fmla="*/ 5 h 17"/>
                <a:gd name="T4" fmla="*/ 21 w 25"/>
                <a:gd name="T5" fmla="*/ 11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7">
                  <a:moveTo>
                    <a:pt x="21" y="11"/>
                  </a:moveTo>
                  <a:cubicBezTo>
                    <a:pt x="25" y="5"/>
                    <a:pt x="0" y="0"/>
                    <a:pt x="6" y="5"/>
                  </a:cubicBezTo>
                  <a:cubicBezTo>
                    <a:pt x="10" y="8"/>
                    <a:pt x="18" y="17"/>
                    <a:pt x="21" y="11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13" name="Freeform 23">
              <a:extLst>
                <a:ext uri="{FF2B5EF4-FFF2-40B4-BE49-F238E27FC236}">
                  <a16:creationId xmlns:a16="http://schemas.microsoft.com/office/drawing/2014/main" id="{3576D757-7BE1-49A0-AAEB-215B15B3D39A}"/>
                </a:ext>
              </a:extLst>
            </p:cNvPr>
            <p:cNvSpPr/>
            <p:nvPr/>
          </p:nvSpPr>
          <p:spPr bwMode="auto">
            <a:xfrm>
              <a:off x="7962435" y="1768633"/>
              <a:ext cx="84884" cy="55434"/>
            </a:xfrm>
            <a:custGeom>
              <a:gdLst>
                <a:gd name="T0" fmla="*/ 17 w 44"/>
                <a:gd name="T1" fmla="*/ 29 h 29"/>
                <a:gd name="T2" fmla="*/ 37 w 44"/>
                <a:gd name="T3" fmla="*/ 25 h 29"/>
                <a:gd name="T4" fmla="*/ 38 w 44"/>
                <a:gd name="T5" fmla="*/ 17 h 29"/>
                <a:gd name="T6" fmla="*/ 26 w 44"/>
                <a:gd name="T7" fmla="*/ 12 h 29"/>
                <a:gd name="T8" fmla="*/ 3 w 44"/>
                <a:gd name="T9" fmla="*/ 5 h 29"/>
                <a:gd name="T10" fmla="*/ 17 w 44"/>
                <a:gd name="T11" fmla="*/ 29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28">
                  <a:moveTo>
                    <a:pt x="17" y="29"/>
                  </a:moveTo>
                  <a:cubicBezTo>
                    <a:pt x="25" y="29"/>
                    <a:pt x="31" y="28"/>
                    <a:pt x="37" y="25"/>
                  </a:cubicBezTo>
                  <a:cubicBezTo>
                    <a:pt x="44" y="23"/>
                    <a:pt x="34" y="23"/>
                    <a:pt x="38" y="17"/>
                  </a:cubicBezTo>
                  <a:cubicBezTo>
                    <a:pt x="43" y="11"/>
                    <a:pt x="27" y="10"/>
                    <a:pt x="26" y="12"/>
                  </a:cubicBezTo>
                  <a:cubicBezTo>
                    <a:pt x="25" y="14"/>
                    <a:pt x="6" y="0"/>
                    <a:pt x="3" y="5"/>
                  </a:cubicBezTo>
                  <a:cubicBezTo>
                    <a:pt x="0" y="9"/>
                    <a:pt x="10" y="29"/>
                    <a:pt x="17" y="29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14" name="Freeform 24">
              <a:extLst>
                <a:ext uri="{FF2B5EF4-FFF2-40B4-BE49-F238E27FC236}">
                  <a16:creationId xmlns:a16="http://schemas.microsoft.com/office/drawing/2014/main" id="{7829B030-DD66-4ED9-9DC2-8B1A9F1CED7B}"/>
                </a:ext>
              </a:extLst>
            </p:cNvPr>
            <p:cNvSpPr/>
            <p:nvPr/>
          </p:nvSpPr>
          <p:spPr bwMode="auto">
            <a:xfrm>
              <a:off x="7991307" y="1637556"/>
              <a:ext cx="256960" cy="179006"/>
            </a:xfrm>
            <a:custGeom>
              <a:gdLst>
                <a:gd name="T0" fmla="*/ 8 w 133"/>
                <a:gd name="T1" fmla="*/ 48 h 94"/>
                <a:gd name="T2" fmla="*/ 19 w 133"/>
                <a:gd name="T3" fmla="*/ 60 h 94"/>
                <a:gd name="T4" fmla="*/ 52 w 133"/>
                <a:gd name="T5" fmla="*/ 61 h 94"/>
                <a:gd name="T6" fmla="*/ 32 w 133"/>
                <a:gd name="T7" fmla="*/ 71 h 94"/>
                <a:gd name="T8" fmla="*/ 48 w 133"/>
                <a:gd name="T9" fmla="*/ 83 h 94"/>
                <a:gd name="T10" fmla="*/ 75 w 133"/>
                <a:gd name="T11" fmla="*/ 90 h 94"/>
                <a:gd name="T12" fmla="*/ 91 w 133"/>
                <a:gd name="T13" fmla="*/ 90 h 94"/>
                <a:gd name="T14" fmla="*/ 102 w 133"/>
                <a:gd name="T15" fmla="*/ 77 h 94"/>
                <a:gd name="T16" fmla="*/ 114 w 133"/>
                <a:gd name="T17" fmla="*/ 68 h 94"/>
                <a:gd name="T18" fmla="*/ 133 w 133"/>
                <a:gd name="T19" fmla="*/ 61 h 94"/>
                <a:gd name="T20" fmla="*/ 122 w 133"/>
                <a:gd name="T21" fmla="*/ 56 h 94"/>
                <a:gd name="T22" fmla="*/ 111 w 133"/>
                <a:gd name="T23" fmla="*/ 49 h 94"/>
                <a:gd name="T24" fmla="*/ 106 w 133"/>
                <a:gd name="T25" fmla="*/ 38 h 94"/>
                <a:gd name="T26" fmla="*/ 98 w 133"/>
                <a:gd name="T27" fmla="*/ 36 h 94"/>
                <a:gd name="T28" fmla="*/ 87 w 133"/>
                <a:gd name="T29" fmla="*/ 31 h 94"/>
                <a:gd name="T30" fmla="*/ 52 w 133"/>
                <a:gd name="T31" fmla="*/ 12 h 94"/>
                <a:gd name="T32" fmla="*/ 32 w 133"/>
                <a:gd name="T33" fmla="*/ 9 h 94"/>
                <a:gd name="T34" fmla="*/ 33 w 133"/>
                <a:gd name="T35" fmla="*/ 14 h 94"/>
                <a:gd name="T36" fmla="*/ 26 w 133"/>
                <a:gd name="T37" fmla="*/ 19 h 94"/>
                <a:gd name="T38" fmla="*/ 16 w 133"/>
                <a:gd name="T39" fmla="*/ 24 h 94"/>
                <a:gd name="T40" fmla="*/ 18 w 133"/>
                <a:gd name="T41" fmla="*/ 37 h 94"/>
                <a:gd name="T42" fmla="*/ 12 w 133"/>
                <a:gd name="T43" fmla="*/ 42 h 94"/>
                <a:gd name="T44" fmla="*/ 8 w 133"/>
                <a:gd name="T45" fmla="*/ 48 h 9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94">
                  <a:moveTo>
                    <a:pt x="8" y="48"/>
                  </a:moveTo>
                  <a:cubicBezTo>
                    <a:pt x="16" y="52"/>
                    <a:pt x="11" y="57"/>
                    <a:pt x="19" y="60"/>
                  </a:cubicBezTo>
                  <a:cubicBezTo>
                    <a:pt x="27" y="64"/>
                    <a:pt x="50" y="56"/>
                    <a:pt x="52" y="61"/>
                  </a:cubicBezTo>
                  <a:cubicBezTo>
                    <a:pt x="54" y="67"/>
                    <a:pt x="29" y="67"/>
                    <a:pt x="32" y="71"/>
                  </a:cubicBezTo>
                  <a:cubicBezTo>
                    <a:pt x="36" y="74"/>
                    <a:pt x="50" y="80"/>
                    <a:pt x="48" y="83"/>
                  </a:cubicBezTo>
                  <a:cubicBezTo>
                    <a:pt x="46" y="86"/>
                    <a:pt x="72" y="94"/>
                    <a:pt x="75" y="90"/>
                  </a:cubicBezTo>
                  <a:cubicBezTo>
                    <a:pt x="77" y="86"/>
                    <a:pt x="84" y="87"/>
                    <a:pt x="91" y="90"/>
                  </a:cubicBezTo>
                  <a:cubicBezTo>
                    <a:pt x="97" y="92"/>
                    <a:pt x="98" y="74"/>
                    <a:pt x="102" y="77"/>
                  </a:cubicBezTo>
                  <a:cubicBezTo>
                    <a:pt x="107" y="80"/>
                    <a:pt x="106" y="71"/>
                    <a:pt x="114" y="68"/>
                  </a:cubicBezTo>
                  <a:cubicBezTo>
                    <a:pt x="121" y="65"/>
                    <a:pt x="132" y="65"/>
                    <a:pt x="133" y="61"/>
                  </a:cubicBezTo>
                  <a:cubicBezTo>
                    <a:pt x="133" y="59"/>
                    <a:pt x="131" y="55"/>
                    <a:pt x="122" y="56"/>
                  </a:cubicBezTo>
                  <a:cubicBezTo>
                    <a:pt x="113" y="57"/>
                    <a:pt x="107" y="54"/>
                    <a:pt x="111" y="49"/>
                  </a:cubicBezTo>
                  <a:cubicBezTo>
                    <a:pt x="115" y="44"/>
                    <a:pt x="101" y="42"/>
                    <a:pt x="106" y="38"/>
                  </a:cubicBezTo>
                  <a:cubicBezTo>
                    <a:pt x="111" y="34"/>
                    <a:pt x="96" y="30"/>
                    <a:pt x="98" y="36"/>
                  </a:cubicBezTo>
                  <a:cubicBezTo>
                    <a:pt x="99" y="42"/>
                    <a:pt x="89" y="37"/>
                    <a:pt x="87" y="31"/>
                  </a:cubicBezTo>
                  <a:cubicBezTo>
                    <a:pt x="86" y="26"/>
                    <a:pt x="65" y="24"/>
                    <a:pt x="52" y="12"/>
                  </a:cubicBezTo>
                  <a:cubicBezTo>
                    <a:pt x="38" y="0"/>
                    <a:pt x="24" y="8"/>
                    <a:pt x="32" y="9"/>
                  </a:cubicBezTo>
                  <a:cubicBezTo>
                    <a:pt x="40" y="11"/>
                    <a:pt x="40" y="15"/>
                    <a:pt x="33" y="14"/>
                  </a:cubicBezTo>
                  <a:cubicBezTo>
                    <a:pt x="27" y="14"/>
                    <a:pt x="15" y="15"/>
                    <a:pt x="26" y="19"/>
                  </a:cubicBezTo>
                  <a:cubicBezTo>
                    <a:pt x="36" y="23"/>
                    <a:pt x="25" y="24"/>
                    <a:pt x="16" y="24"/>
                  </a:cubicBezTo>
                  <a:cubicBezTo>
                    <a:pt x="8" y="24"/>
                    <a:pt x="7" y="35"/>
                    <a:pt x="18" y="37"/>
                  </a:cubicBezTo>
                  <a:cubicBezTo>
                    <a:pt x="29" y="38"/>
                    <a:pt x="21" y="45"/>
                    <a:pt x="12" y="42"/>
                  </a:cubicBezTo>
                  <a:cubicBezTo>
                    <a:pt x="3" y="40"/>
                    <a:pt x="0" y="44"/>
                    <a:pt x="8" y="48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15" name="Freeform 25">
              <a:extLst>
                <a:ext uri="{FF2B5EF4-FFF2-40B4-BE49-F238E27FC236}">
                  <a16:creationId xmlns:a16="http://schemas.microsoft.com/office/drawing/2014/main" id="{E7A6AD77-3803-4CBA-9D3D-9DFFD2F2E5AE}"/>
                </a:ext>
              </a:extLst>
            </p:cNvPr>
            <p:cNvSpPr/>
            <p:nvPr/>
          </p:nvSpPr>
          <p:spPr bwMode="auto">
            <a:xfrm>
              <a:off x="8263858" y="2404969"/>
              <a:ext cx="57744" cy="40420"/>
            </a:xfrm>
            <a:custGeom>
              <a:gdLst>
                <a:gd name="T0" fmla="*/ 10 w 30"/>
                <a:gd name="T1" fmla="*/ 16 h 21"/>
                <a:gd name="T2" fmla="*/ 29 w 30"/>
                <a:gd name="T3" fmla="*/ 4 h 21"/>
                <a:gd name="T4" fmla="*/ 10 w 30"/>
                <a:gd name="T5" fmla="*/ 16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1">
                  <a:moveTo>
                    <a:pt x="10" y="16"/>
                  </a:moveTo>
                  <a:cubicBezTo>
                    <a:pt x="18" y="21"/>
                    <a:pt x="30" y="8"/>
                    <a:pt x="29" y="4"/>
                  </a:cubicBezTo>
                  <a:cubicBezTo>
                    <a:pt x="28" y="0"/>
                    <a:pt x="0" y="10"/>
                    <a:pt x="10" y="16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16" name="Freeform 26">
              <a:extLst>
                <a:ext uri="{FF2B5EF4-FFF2-40B4-BE49-F238E27FC236}">
                  <a16:creationId xmlns:a16="http://schemas.microsoft.com/office/drawing/2014/main" id="{D60500DB-E6EB-49AB-BD48-48804E81F353}"/>
                </a:ext>
              </a:extLst>
            </p:cNvPr>
            <p:cNvSpPr/>
            <p:nvPr/>
          </p:nvSpPr>
          <p:spPr bwMode="auto">
            <a:xfrm>
              <a:off x="8136244" y="1997299"/>
              <a:ext cx="649617" cy="459063"/>
            </a:xfrm>
            <a:custGeom>
              <a:gdLst>
                <a:gd name="T0" fmla="*/ 215 w 336"/>
                <a:gd name="T1" fmla="*/ 54 h 241"/>
                <a:gd name="T2" fmla="*/ 185 w 336"/>
                <a:gd name="T3" fmla="*/ 44 h 241"/>
                <a:gd name="T4" fmla="*/ 147 w 336"/>
                <a:gd name="T5" fmla="*/ 27 h 241"/>
                <a:gd name="T6" fmla="*/ 127 w 336"/>
                <a:gd name="T7" fmla="*/ 34 h 241"/>
                <a:gd name="T8" fmla="*/ 109 w 336"/>
                <a:gd name="T9" fmla="*/ 21 h 241"/>
                <a:gd name="T10" fmla="*/ 79 w 336"/>
                <a:gd name="T11" fmla="*/ 7 h 241"/>
                <a:gd name="T12" fmla="*/ 59 w 336"/>
                <a:gd name="T13" fmla="*/ 33 h 241"/>
                <a:gd name="T14" fmla="*/ 65 w 336"/>
                <a:gd name="T15" fmla="*/ 52 h 241"/>
                <a:gd name="T16" fmla="*/ 43 w 336"/>
                <a:gd name="T17" fmla="*/ 30 h 241"/>
                <a:gd name="T18" fmla="*/ 61 w 336"/>
                <a:gd name="T19" fmla="*/ 4 h 241"/>
                <a:gd name="T20" fmla="*/ 6 w 336"/>
                <a:gd name="T21" fmla="*/ 54 h 241"/>
                <a:gd name="T22" fmla="*/ 27 w 336"/>
                <a:gd name="T23" fmla="*/ 64 h 241"/>
                <a:gd name="T24" fmla="*/ 32 w 336"/>
                <a:gd name="T25" fmla="*/ 76 h 241"/>
                <a:gd name="T26" fmla="*/ 66 w 336"/>
                <a:gd name="T27" fmla="*/ 82 h 241"/>
                <a:gd name="T28" fmla="*/ 103 w 336"/>
                <a:gd name="T29" fmla="*/ 82 h 241"/>
                <a:gd name="T30" fmla="*/ 127 w 336"/>
                <a:gd name="T31" fmla="*/ 78 h 241"/>
                <a:gd name="T32" fmla="*/ 143 w 336"/>
                <a:gd name="T33" fmla="*/ 81 h 241"/>
                <a:gd name="T34" fmla="*/ 166 w 336"/>
                <a:gd name="T35" fmla="*/ 98 h 241"/>
                <a:gd name="T36" fmla="*/ 172 w 336"/>
                <a:gd name="T37" fmla="*/ 103 h 241"/>
                <a:gd name="T38" fmla="*/ 200 w 336"/>
                <a:gd name="T39" fmla="*/ 125 h 241"/>
                <a:gd name="T40" fmla="*/ 218 w 336"/>
                <a:gd name="T41" fmla="*/ 143 h 241"/>
                <a:gd name="T42" fmla="*/ 219 w 336"/>
                <a:gd name="T43" fmla="*/ 159 h 241"/>
                <a:gd name="T44" fmla="*/ 188 w 336"/>
                <a:gd name="T45" fmla="*/ 168 h 241"/>
                <a:gd name="T46" fmla="*/ 146 w 336"/>
                <a:gd name="T47" fmla="*/ 176 h 241"/>
                <a:gd name="T48" fmla="*/ 165 w 336"/>
                <a:gd name="T49" fmla="*/ 191 h 241"/>
                <a:gd name="T50" fmla="*/ 193 w 336"/>
                <a:gd name="T51" fmla="*/ 188 h 241"/>
                <a:gd name="T52" fmla="*/ 212 w 336"/>
                <a:gd name="T53" fmla="*/ 214 h 241"/>
                <a:gd name="T54" fmla="*/ 274 w 336"/>
                <a:gd name="T55" fmla="*/ 236 h 241"/>
                <a:gd name="T56" fmla="*/ 262 w 336"/>
                <a:gd name="T57" fmla="*/ 209 h 241"/>
                <a:gd name="T58" fmla="*/ 286 w 336"/>
                <a:gd name="T59" fmla="*/ 198 h 241"/>
                <a:gd name="T60" fmla="*/ 256 w 336"/>
                <a:gd name="T61" fmla="*/ 166 h 241"/>
                <a:gd name="T62" fmla="*/ 275 w 336"/>
                <a:gd name="T63" fmla="*/ 159 h 241"/>
                <a:gd name="T64" fmla="*/ 304 w 336"/>
                <a:gd name="T65" fmla="*/ 172 h 241"/>
                <a:gd name="T66" fmla="*/ 330 w 336"/>
                <a:gd name="T67" fmla="*/ 151 h 241"/>
                <a:gd name="T68" fmla="*/ 307 w 336"/>
                <a:gd name="T69" fmla="*/ 134 h 241"/>
                <a:gd name="T70" fmla="*/ 267 w 336"/>
                <a:gd name="T71" fmla="*/ 117 h 241"/>
                <a:gd name="T72" fmla="*/ 268 w 336"/>
                <a:gd name="T73" fmla="*/ 101 h 241"/>
                <a:gd name="T74" fmla="*/ 261 w 336"/>
                <a:gd name="T75" fmla="*/ 89 h 241"/>
                <a:gd name="T76" fmla="*/ 247 w 336"/>
                <a:gd name="T77" fmla="*/ 84 h 241"/>
                <a:gd name="T78" fmla="*/ 232 w 336"/>
                <a:gd name="T79" fmla="*/ 69 h 241"/>
                <a:gd name="T80" fmla="*/ 209 w 336"/>
                <a:gd name="T81" fmla="*/ 67 h 2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6" h="241">
                  <a:moveTo>
                    <a:pt x="205" y="63"/>
                  </a:moveTo>
                  <a:cubicBezTo>
                    <a:pt x="210" y="63"/>
                    <a:pt x="216" y="59"/>
                    <a:pt x="215" y="54"/>
                  </a:cubicBezTo>
                  <a:cubicBezTo>
                    <a:pt x="213" y="50"/>
                    <a:pt x="200" y="49"/>
                    <a:pt x="198" y="55"/>
                  </a:cubicBezTo>
                  <a:cubicBezTo>
                    <a:pt x="195" y="60"/>
                    <a:pt x="185" y="49"/>
                    <a:pt x="185" y="44"/>
                  </a:cubicBezTo>
                  <a:cubicBezTo>
                    <a:pt x="185" y="40"/>
                    <a:pt x="169" y="44"/>
                    <a:pt x="171" y="36"/>
                  </a:cubicBezTo>
                  <a:cubicBezTo>
                    <a:pt x="173" y="29"/>
                    <a:pt x="152" y="27"/>
                    <a:pt x="147" y="27"/>
                  </a:cubicBezTo>
                  <a:cubicBezTo>
                    <a:pt x="141" y="27"/>
                    <a:pt x="133" y="31"/>
                    <a:pt x="134" y="36"/>
                  </a:cubicBezTo>
                  <a:cubicBezTo>
                    <a:pt x="135" y="41"/>
                    <a:pt x="128" y="39"/>
                    <a:pt x="127" y="34"/>
                  </a:cubicBezTo>
                  <a:cubicBezTo>
                    <a:pt x="126" y="28"/>
                    <a:pt x="113" y="40"/>
                    <a:pt x="109" y="40"/>
                  </a:cubicBezTo>
                  <a:cubicBezTo>
                    <a:pt x="105" y="40"/>
                    <a:pt x="111" y="25"/>
                    <a:pt x="109" y="21"/>
                  </a:cubicBezTo>
                  <a:cubicBezTo>
                    <a:pt x="107" y="16"/>
                    <a:pt x="104" y="15"/>
                    <a:pt x="101" y="7"/>
                  </a:cubicBezTo>
                  <a:cubicBezTo>
                    <a:pt x="98" y="0"/>
                    <a:pt x="83" y="3"/>
                    <a:pt x="79" y="7"/>
                  </a:cubicBezTo>
                  <a:cubicBezTo>
                    <a:pt x="75" y="12"/>
                    <a:pt x="62" y="10"/>
                    <a:pt x="55" y="17"/>
                  </a:cubicBezTo>
                  <a:cubicBezTo>
                    <a:pt x="48" y="24"/>
                    <a:pt x="56" y="31"/>
                    <a:pt x="59" y="33"/>
                  </a:cubicBezTo>
                  <a:cubicBezTo>
                    <a:pt x="62" y="36"/>
                    <a:pt x="48" y="40"/>
                    <a:pt x="53" y="44"/>
                  </a:cubicBezTo>
                  <a:cubicBezTo>
                    <a:pt x="57" y="48"/>
                    <a:pt x="64" y="46"/>
                    <a:pt x="65" y="52"/>
                  </a:cubicBezTo>
                  <a:cubicBezTo>
                    <a:pt x="65" y="59"/>
                    <a:pt x="48" y="50"/>
                    <a:pt x="46" y="45"/>
                  </a:cubicBezTo>
                  <a:cubicBezTo>
                    <a:pt x="43" y="39"/>
                    <a:pt x="47" y="34"/>
                    <a:pt x="43" y="30"/>
                  </a:cubicBezTo>
                  <a:cubicBezTo>
                    <a:pt x="40" y="26"/>
                    <a:pt x="43" y="21"/>
                    <a:pt x="49" y="14"/>
                  </a:cubicBezTo>
                  <a:cubicBezTo>
                    <a:pt x="56" y="7"/>
                    <a:pt x="61" y="8"/>
                    <a:pt x="61" y="4"/>
                  </a:cubicBezTo>
                  <a:cubicBezTo>
                    <a:pt x="61" y="0"/>
                    <a:pt x="33" y="0"/>
                    <a:pt x="16" y="15"/>
                  </a:cubicBezTo>
                  <a:cubicBezTo>
                    <a:pt x="0" y="30"/>
                    <a:pt x="5" y="50"/>
                    <a:pt x="6" y="54"/>
                  </a:cubicBezTo>
                  <a:cubicBezTo>
                    <a:pt x="7" y="58"/>
                    <a:pt x="21" y="56"/>
                    <a:pt x="30" y="59"/>
                  </a:cubicBezTo>
                  <a:cubicBezTo>
                    <a:pt x="38" y="61"/>
                    <a:pt x="34" y="65"/>
                    <a:pt x="27" y="64"/>
                  </a:cubicBezTo>
                  <a:cubicBezTo>
                    <a:pt x="21" y="63"/>
                    <a:pt x="10" y="61"/>
                    <a:pt x="10" y="65"/>
                  </a:cubicBezTo>
                  <a:cubicBezTo>
                    <a:pt x="11" y="70"/>
                    <a:pt x="24" y="78"/>
                    <a:pt x="32" y="76"/>
                  </a:cubicBezTo>
                  <a:cubicBezTo>
                    <a:pt x="40" y="74"/>
                    <a:pt x="40" y="74"/>
                    <a:pt x="44" y="79"/>
                  </a:cubicBezTo>
                  <a:cubicBezTo>
                    <a:pt x="47" y="83"/>
                    <a:pt x="57" y="82"/>
                    <a:pt x="66" y="82"/>
                  </a:cubicBezTo>
                  <a:cubicBezTo>
                    <a:pt x="76" y="83"/>
                    <a:pt x="87" y="86"/>
                    <a:pt x="91" y="87"/>
                  </a:cubicBezTo>
                  <a:cubicBezTo>
                    <a:pt x="96" y="87"/>
                    <a:pt x="101" y="84"/>
                    <a:pt x="103" y="82"/>
                  </a:cubicBezTo>
                  <a:cubicBezTo>
                    <a:pt x="104" y="79"/>
                    <a:pt x="123" y="86"/>
                    <a:pt x="128" y="85"/>
                  </a:cubicBezTo>
                  <a:cubicBezTo>
                    <a:pt x="134" y="85"/>
                    <a:pt x="130" y="80"/>
                    <a:pt x="127" y="78"/>
                  </a:cubicBezTo>
                  <a:cubicBezTo>
                    <a:pt x="123" y="77"/>
                    <a:pt x="125" y="70"/>
                    <a:pt x="129" y="73"/>
                  </a:cubicBezTo>
                  <a:cubicBezTo>
                    <a:pt x="134" y="75"/>
                    <a:pt x="141" y="77"/>
                    <a:pt x="143" y="81"/>
                  </a:cubicBezTo>
                  <a:cubicBezTo>
                    <a:pt x="144" y="85"/>
                    <a:pt x="148" y="83"/>
                    <a:pt x="149" y="87"/>
                  </a:cubicBezTo>
                  <a:cubicBezTo>
                    <a:pt x="149" y="90"/>
                    <a:pt x="165" y="94"/>
                    <a:pt x="166" y="98"/>
                  </a:cubicBezTo>
                  <a:cubicBezTo>
                    <a:pt x="166" y="102"/>
                    <a:pt x="150" y="104"/>
                    <a:pt x="155" y="108"/>
                  </a:cubicBezTo>
                  <a:cubicBezTo>
                    <a:pt x="159" y="111"/>
                    <a:pt x="166" y="103"/>
                    <a:pt x="172" y="103"/>
                  </a:cubicBezTo>
                  <a:cubicBezTo>
                    <a:pt x="178" y="102"/>
                    <a:pt x="178" y="116"/>
                    <a:pt x="183" y="114"/>
                  </a:cubicBezTo>
                  <a:cubicBezTo>
                    <a:pt x="189" y="111"/>
                    <a:pt x="194" y="116"/>
                    <a:pt x="200" y="125"/>
                  </a:cubicBezTo>
                  <a:cubicBezTo>
                    <a:pt x="206" y="133"/>
                    <a:pt x="199" y="141"/>
                    <a:pt x="200" y="144"/>
                  </a:cubicBezTo>
                  <a:cubicBezTo>
                    <a:pt x="200" y="147"/>
                    <a:pt x="212" y="146"/>
                    <a:pt x="218" y="143"/>
                  </a:cubicBezTo>
                  <a:cubicBezTo>
                    <a:pt x="225" y="139"/>
                    <a:pt x="231" y="147"/>
                    <a:pt x="236" y="151"/>
                  </a:cubicBezTo>
                  <a:cubicBezTo>
                    <a:pt x="241" y="156"/>
                    <a:pt x="217" y="163"/>
                    <a:pt x="219" y="159"/>
                  </a:cubicBezTo>
                  <a:cubicBezTo>
                    <a:pt x="221" y="155"/>
                    <a:pt x="205" y="143"/>
                    <a:pt x="191" y="149"/>
                  </a:cubicBezTo>
                  <a:cubicBezTo>
                    <a:pt x="176" y="154"/>
                    <a:pt x="186" y="163"/>
                    <a:pt x="188" y="168"/>
                  </a:cubicBezTo>
                  <a:cubicBezTo>
                    <a:pt x="189" y="173"/>
                    <a:pt x="175" y="178"/>
                    <a:pt x="161" y="173"/>
                  </a:cubicBezTo>
                  <a:cubicBezTo>
                    <a:pt x="148" y="169"/>
                    <a:pt x="152" y="176"/>
                    <a:pt x="146" y="176"/>
                  </a:cubicBezTo>
                  <a:cubicBezTo>
                    <a:pt x="141" y="176"/>
                    <a:pt x="135" y="185"/>
                    <a:pt x="140" y="190"/>
                  </a:cubicBezTo>
                  <a:cubicBezTo>
                    <a:pt x="145" y="196"/>
                    <a:pt x="156" y="191"/>
                    <a:pt x="165" y="191"/>
                  </a:cubicBezTo>
                  <a:cubicBezTo>
                    <a:pt x="174" y="192"/>
                    <a:pt x="175" y="194"/>
                    <a:pt x="176" y="189"/>
                  </a:cubicBezTo>
                  <a:cubicBezTo>
                    <a:pt x="177" y="184"/>
                    <a:pt x="186" y="187"/>
                    <a:pt x="193" y="188"/>
                  </a:cubicBezTo>
                  <a:cubicBezTo>
                    <a:pt x="199" y="190"/>
                    <a:pt x="198" y="199"/>
                    <a:pt x="206" y="200"/>
                  </a:cubicBezTo>
                  <a:cubicBezTo>
                    <a:pt x="214" y="201"/>
                    <a:pt x="207" y="209"/>
                    <a:pt x="212" y="214"/>
                  </a:cubicBezTo>
                  <a:cubicBezTo>
                    <a:pt x="217" y="220"/>
                    <a:pt x="233" y="217"/>
                    <a:pt x="239" y="223"/>
                  </a:cubicBezTo>
                  <a:cubicBezTo>
                    <a:pt x="245" y="229"/>
                    <a:pt x="271" y="241"/>
                    <a:pt x="274" y="236"/>
                  </a:cubicBezTo>
                  <a:cubicBezTo>
                    <a:pt x="278" y="231"/>
                    <a:pt x="252" y="208"/>
                    <a:pt x="245" y="206"/>
                  </a:cubicBezTo>
                  <a:cubicBezTo>
                    <a:pt x="237" y="204"/>
                    <a:pt x="252" y="202"/>
                    <a:pt x="262" y="209"/>
                  </a:cubicBezTo>
                  <a:cubicBezTo>
                    <a:pt x="271" y="217"/>
                    <a:pt x="285" y="220"/>
                    <a:pt x="292" y="211"/>
                  </a:cubicBezTo>
                  <a:cubicBezTo>
                    <a:pt x="299" y="202"/>
                    <a:pt x="286" y="205"/>
                    <a:pt x="286" y="198"/>
                  </a:cubicBezTo>
                  <a:cubicBezTo>
                    <a:pt x="286" y="192"/>
                    <a:pt x="282" y="183"/>
                    <a:pt x="275" y="183"/>
                  </a:cubicBezTo>
                  <a:cubicBezTo>
                    <a:pt x="268" y="183"/>
                    <a:pt x="250" y="169"/>
                    <a:pt x="256" y="166"/>
                  </a:cubicBezTo>
                  <a:cubicBezTo>
                    <a:pt x="263" y="163"/>
                    <a:pt x="254" y="159"/>
                    <a:pt x="259" y="153"/>
                  </a:cubicBezTo>
                  <a:cubicBezTo>
                    <a:pt x="264" y="148"/>
                    <a:pt x="269" y="158"/>
                    <a:pt x="275" y="159"/>
                  </a:cubicBezTo>
                  <a:cubicBezTo>
                    <a:pt x="281" y="159"/>
                    <a:pt x="282" y="167"/>
                    <a:pt x="292" y="175"/>
                  </a:cubicBezTo>
                  <a:cubicBezTo>
                    <a:pt x="301" y="183"/>
                    <a:pt x="302" y="177"/>
                    <a:pt x="304" y="172"/>
                  </a:cubicBezTo>
                  <a:cubicBezTo>
                    <a:pt x="305" y="166"/>
                    <a:pt x="316" y="171"/>
                    <a:pt x="315" y="165"/>
                  </a:cubicBezTo>
                  <a:cubicBezTo>
                    <a:pt x="315" y="160"/>
                    <a:pt x="324" y="153"/>
                    <a:pt x="330" y="151"/>
                  </a:cubicBezTo>
                  <a:cubicBezTo>
                    <a:pt x="336" y="148"/>
                    <a:pt x="325" y="142"/>
                    <a:pt x="317" y="143"/>
                  </a:cubicBezTo>
                  <a:cubicBezTo>
                    <a:pt x="309" y="143"/>
                    <a:pt x="307" y="138"/>
                    <a:pt x="307" y="134"/>
                  </a:cubicBezTo>
                  <a:cubicBezTo>
                    <a:pt x="307" y="131"/>
                    <a:pt x="292" y="122"/>
                    <a:pt x="287" y="124"/>
                  </a:cubicBezTo>
                  <a:cubicBezTo>
                    <a:pt x="282" y="125"/>
                    <a:pt x="274" y="117"/>
                    <a:pt x="267" y="117"/>
                  </a:cubicBezTo>
                  <a:cubicBezTo>
                    <a:pt x="261" y="116"/>
                    <a:pt x="251" y="111"/>
                    <a:pt x="252" y="104"/>
                  </a:cubicBezTo>
                  <a:cubicBezTo>
                    <a:pt x="253" y="97"/>
                    <a:pt x="265" y="106"/>
                    <a:pt x="268" y="101"/>
                  </a:cubicBezTo>
                  <a:cubicBezTo>
                    <a:pt x="270" y="95"/>
                    <a:pt x="255" y="98"/>
                    <a:pt x="255" y="94"/>
                  </a:cubicBezTo>
                  <a:cubicBezTo>
                    <a:pt x="254" y="90"/>
                    <a:pt x="258" y="92"/>
                    <a:pt x="261" y="89"/>
                  </a:cubicBezTo>
                  <a:cubicBezTo>
                    <a:pt x="264" y="87"/>
                    <a:pt x="259" y="82"/>
                    <a:pt x="255" y="80"/>
                  </a:cubicBezTo>
                  <a:cubicBezTo>
                    <a:pt x="252" y="78"/>
                    <a:pt x="251" y="84"/>
                    <a:pt x="247" y="84"/>
                  </a:cubicBezTo>
                  <a:cubicBezTo>
                    <a:pt x="244" y="84"/>
                    <a:pt x="247" y="78"/>
                    <a:pt x="249" y="75"/>
                  </a:cubicBezTo>
                  <a:cubicBezTo>
                    <a:pt x="252" y="71"/>
                    <a:pt x="238" y="67"/>
                    <a:pt x="232" y="69"/>
                  </a:cubicBezTo>
                  <a:cubicBezTo>
                    <a:pt x="226" y="71"/>
                    <a:pt x="224" y="68"/>
                    <a:pt x="224" y="64"/>
                  </a:cubicBezTo>
                  <a:cubicBezTo>
                    <a:pt x="224" y="60"/>
                    <a:pt x="213" y="64"/>
                    <a:pt x="209" y="67"/>
                  </a:cubicBezTo>
                  <a:cubicBezTo>
                    <a:pt x="205" y="70"/>
                    <a:pt x="200" y="64"/>
                    <a:pt x="205" y="63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17" name="Freeform 27">
              <a:extLst>
                <a:ext uri="{FF2B5EF4-FFF2-40B4-BE49-F238E27FC236}">
                  <a16:creationId xmlns:a16="http://schemas.microsoft.com/office/drawing/2014/main" id="{18EC422B-6471-465D-825D-6558286EE60F}"/>
                </a:ext>
              </a:extLst>
            </p:cNvPr>
            <p:cNvSpPr/>
            <p:nvPr/>
          </p:nvSpPr>
          <p:spPr bwMode="auto">
            <a:xfrm>
              <a:off x="8410527" y="2218457"/>
              <a:ext cx="65828" cy="49659"/>
            </a:xfrm>
            <a:custGeom>
              <a:gdLst>
                <a:gd name="T0" fmla="*/ 28 w 34"/>
                <a:gd name="T1" fmla="*/ 19 h 26"/>
                <a:gd name="T2" fmla="*/ 29 w 34"/>
                <a:gd name="T3" fmla="*/ 4 h 26"/>
                <a:gd name="T4" fmla="*/ 15 w 34"/>
                <a:gd name="T5" fmla="*/ 0 h 26"/>
                <a:gd name="T6" fmla="*/ 5 w 34"/>
                <a:gd name="T7" fmla="*/ 18 h 26"/>
                <a:gd name="T8" fmla="*/ 28 w 34"/>
                <a:gd name="T9" fmla="*/ 19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6">
                  <a:moveTo>
                    <a:pt x="28" y="19"/>
                  </a:moveTo>
                  <a:cubicBezTo>
                    <a:pt x="34" y="18"/>
                    <a:pt x="33" y="9"/>
                    <a:pt x="29" y="4"/>
                  </a:cubicBezTo>
                  <a:cubicBezTo>
                    <a:pt x="27" y="0"/>
                    <a:pt x="20" y="0"/>
                    <a:pt x="15" y="0"/>
                  </a:cubicBezTo>
                  <a:cubicBezTo>
                    <a:pt x="9" y="1"/>
                    <a:pt x="0" y="9"/>
                    <a:pt x="5" y="18"/>
                  </a:cubicBezTo>
                  <a:cubicBezTo>
                    <a:pt x="10" y="26"/>
                    <a:pt x="22" y="20"/>
                    <a:pt x="28" y="19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18" name="Freeform 28">
              <a:extLst>
                <a:ext uri="{FF2B5EF4-FFF2-40B4-BE49-F238E27FC236}">
                  <a16:creationId xmlns:a16="http://schemas.microsoft.com/office/drawing/2014/main" id="{F925C2B8-1042-43A9-B64B-E2582F9D41CA}"/>
                </a:ext>
              </a:extLst>
            </p:cNvPr>
            <p:cNvSpPr/>
            <p:nvPr/>
          </p:nvSpPr>
          <p:spPr bwMode="auto">
            <a:xfrm>
              <a:off x="8087739" y="1548052"/>
              <a:ext cx="707939" cy="353969"/>
            </a:xfrm>
            <a:custGeom>
              <a:gdLst>
                <a:gd name="T0" fmla="*/ 25 w 366"/>
                <a:gd name="T1" fmla="*/ 47 h 186"/>
                <a:gd name="T2" fmla="*/ 26 w 366"/>
                <a:gd name="T3" fmla="*/ 59 h 186"/>
                <a:gd name="T4" fmla="*/ 65 w 366"/>
                <a:gd name="T5" fmla="*/ 67 h 186"/>
                <a:gd name="T6" fmla="*/ 101 w 366"/>
                <a:gd name="T7" fmla="*/ 75 h 186"/>
                <a:gd name="T8" fmla="*/ 149 w 366"/>
                <a:gd name="T9" fmla="*/ 62 h 186"/>
                <a:gd name="T10" fmla="*/ 112 w 366"/>
                <a:gd name="T11" fmla="*/ 80 h 186"/>
                <a:gd name="T12" fmla="*/ 107 w 366"/>
                <a:gd name="T13" fmla="*/ 89 h 186"/>
                <a:gd name="T14" fmla="*/ 72 w 366"/>
                <a:gd name="T15" fmla="*/ 99 h 186"/>
                <a:gd name="T16" fmla="*/ 115 w 366"/>
                <a:gd name="T17" fmla="*/ 126 h 186"/>
                <a:gd name="T18" fmla="*/ 55 w 366"/>
                <a:gd name="T19" fmla="*/ 133 h 186"/>
                <a:gd name="T20" fmla="*/ 80 w 366"/>
                <a:gd name="T21" fmla="*/ 141 h 186"/>
                <a:gd name="T22" fmla="*/ 78 w 366"/>
                <a:gd name="T23" fmla="*/ 154 h 186"/>
                <a:gd name="T24" fmla="*/ 57 w 366"/>
                <a:gd name="T25" fmla="*/ 155 h 186"/>
                <a:gd name="T26" fmla="*/ 33 w 366"/>
                <a:gd name="T27" fmla="*/ 174 h 186"/>
                <a:gd name="T28" fmla="*/ 90 w 366"/>
                <a:gd name="T29" fmla="*/ 179 h 186"/>
                <a:gd name="T30" fmla="*/ 130 w 366"/>
                <a:gd name="T31" fmla="*/ 182 h 186"/>
                <a:gd name="T32" fmla="*/ 161 w 366"/>
                <a:gd name="T33" fmla="*/ 176 h 186"/>
                <a:gd name="T34" fmla="*/ 152 w 366"/>
                <a:gd name="T35" fmla="*/ 166 h 186"/>
                <a:gd name="T36" fmla="*/ 129 w 366"/>
                <a:gd name="T37" fmla="*/ 155 h 186"/>
                <a:gd name="T38" fmla="*/ 161 w 366"/>
                <a:gd name="T39" fmla="*/ 143 h 186"/>
                <a:gd name="T40" fmla="*/ 204 w 366"/>
                <a:gd name="T41" fmla="*/ 119 h 186"/>
                <a:gd name="T42" fmla="*/ 200 w 366"/>
                <a:gd name="T43" fmla="*/ 106 h 186"/>
                <a:gd name="T44" fmla="*/ 236 w 366"/>
                <a:gd name="T45" fmla="*/ 97 h 186"/>
                <a:gd name="T46" fmla="*/ 281 w 366"/>
                <a:gd name="T47" fmla="*/ 68 h 186"/>
                <a:gd name="T48" fmla="*/ 285 w 366"/>
                <a:gd name="T49" fmla="*/ 50 h 186"/>
                <a:gd name="T50" fmla="*/ 346 w 366"/>
                <a:gd name="T51" fmla="*/ 34 h 186"/>
                <a:gd name="T52" fmla="*/ 331 w 366"/>
                <a:gd name="T53" fmla="*/ 16 h 186"/>
                <a:gd name="T54" fmla="*/ 293 w 366"/>
                <a:gd name="T55" fmla="*/ 16 h 186"/>
                <a:gd name="T56" fmla="*/ 258 w 366"/>
                <a:gd name="T57" fmla="*/ 5 h 186"/>
                <a:gd name="T58" fmla="*/ 218 w 366"/>
                <a:gd name="T59" fmla="*/ 10 h 186"/>
                <a:gd name="T60" fmla="*/ 182 w 366"/>
                <a:gd name="T61" fmla="*/ 8 h 186"/>
                <a:gd name="T62" fmla="*/ 144 w 366"/>
                <a:gd name="T63" fmla="*/ 11 h 186"/>
                <a:gd name="T64" fmla="*/ 131 w 366"/>
                <a:gd name="T65" fmla="*/ 19 h 186"/>
                <a:gd name="T66" fmla="*/ 99 w 366"/>
                <a:gd name="T67" fmla="*/ 27 h 186"/>
                <a:gd name="T68" fmla="*/ 68 w 366"/>
                <a:gd name="T69" fmla="*/ 31 h 186"/>
                <a:gd name="T70" fmla="*/ 43 w 366"/>
                <a:gd name="T71" fmla="*/ 34 h 186"/>
                <a:gd name="T72" fmla="*/ 10 w 366"/>
                <a:gd name="T73" fmla="*/ 43 h 18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6" h="186">
                  <a:moveTo>
                    <a:pt x="19" y="46"/>
                  </a:moveTo>
                  <a:cubicBezTo>
                    <a:pt x="26" y="41"/>
                    <a:pt x="31" y="44"/>
                    <a:pt x="25" y="47"/>
                  </a:cubicBezTo>
                  <a:cubicBezTo>
                    <a:pt x="19" y="50"/>
                    <a:pt x="21" y="52"/>
                    <a:pt x="30" y="52"/>
                  </a:cubicBezTo>
                  <a:cubicBezTo>
                    <a:pt x="38" y="51"/>
                    <a:pt x="26" y="54"/>
                    <a:pt x="26" y="59"/>
                  </a:cubicBezTo>
                  <a:cubicBezTo>
                    <a:pt x="26" y="64"/>
                    <a:pt x="36" y="61"/>
                    <a:pt x="37" y="66"/>
                  </a:cubicBezTo>
                  <a:cubicBezTo>
                    <a:pt x="37" y="71"/>
                    <a:pt x="59" y="73"/>
                    <a:pt x="65" y="67"/>
                  </a:cubicBezTo>
                  <a:cubicBezTo>
                    <a:pt x="72" y="61"/>
                    <a:pt x="69" y="69"/>
                    <a:pt x="69" y="73"/>
                  </a:cubicBezTo>
                  <a:cubicBezTo>
                    <a:pt x="68" y="77"/>
                    <a:pt x="99" y="80"/>
                    <a:pt x="101" y="75"/>
                  </a:cubicBezTo>
                  <a:cubicBezTo>
                    <a:pt x="102" y="70"/>
                    <a:pt x="107" y="72"/>
                    <a:pt x="113" y="74"/>
                  </a:cubicBezTo>
                  <a:cubicBezTo>
                    <a:pt x="119" y="75"/>
                    <a:pt x="148" y="68"/>
                    <a:pt x="149" y="62"/>
                  </a:cubicBezTo>
                  <a:cubicBezTo>
                    <a:pt x="149" y="56"/>
                    <a:pt x="158" y="65"/>
                    <a:pt x="149" y="72"/>
                  </a:cubicBezTo>
                  <a:cubicBezTo>
                    <a:pt x="139" y="78"/>
                    <a:pt x="120" y="77"/>
                    <a:pt x="112" y="80"/>
                  </a:cubicBezTo>
                  <a:cubicBezTo>
                    <a:pt x="103" y="82"/>
                    <a:pt x="117" y="88"/>
                    <a:pt x="126" y="95"/>
                  </a:cubicBezTo>
                  <a:cubicBezTo>
                    <a:pt x="134" y="101"/>
                    <a:pt x="115" y="98"/>
                    <a:pt x="107" y="89"/>
                  </a:cubicBezTo>
                  <a:cubicBezTo>
                    <a:pt x="99" y="81"/>
                    <a:pt x="81" y="81"/>
                    <a:pt x="71" y="81"/>
                  </a:cubicBezTo>
                  <a:cubicBezTo>
                    <a:pt x="62" y="82"/>
                    <a:pt x="65" y="99"/>
                    <a:pt x="72" y="99"/>
                  </a:cubicBezTo>
                  <a:cubicBezTo>
                    <a:pt x="79" y="99"/>
                    <a:pt x="86" y="102"/>
                    <a:pt x="93" y="113"/>
                  </a:cubicBezTo>
                  <a:cubicBezTo>
                    <a:pt x="100" y="124"/>
                    <a:pt x="115" y="121"/>
                    <a:pt x="115" y="126"/>
                  </a:cubicBezTo>
                  <a:cubicBezTo>
                    <a:pt x="115" y="131"/>
                    <a:pt x="95" y="122"/>
                    <a:pt x="84" y="120"/>
                  </a:cubicBezTo>
                  <a:cubicBezTo>
                    <a:pt x="73" y="118"/>
                    <a:pt x="56" y="125"/>
                    <a:pt x="55" y="133"/>
                  </a:cubicBezTo>
                  <a:cubicBezTo>
                    <a:pt x="55" y="141"/>
                    <a:pt x="71" y="140"/>
                    <a:pt x="82" y="134"/>
                  </a:cubicBezTo>
                  <a:cubicBezTo>
                    <a:pt x="93" y="127"/>
                    <a:pt x="85" y="136"/>
                    <a:pt x="80" y="141"/>
                  </a:cubicBezTo>
                  <a:cubicBezTo>
                    <a:pt x="74" y="146"/>
                    <a:pt x="93" y="150"/>
                    <a:pt x="93" y="156"/>
                  </a:cubicBezTo>
                  <a:cubicBezTo>
                    <a:pt x="93" y="162"/>
                    <a:pt x="79" y="160"/>
                    <a:pt x="78" y="154"/>
                  </a:cubicBezTo>
                  <a:cubicBezTo>
                    <a:pt x="76" y="149"/>
                    <a:pt x="71" y="143"/>
                    <a:pt x="58" y="144"/>
                  </a:cubicBezTo>
                  <a:cubicBezTo>
                    <a:pt x="45" y="145"/>
                    <a:pt x="49" y="154"/>
                    <a:pt x="57" y="155"/>
                  </a:cubicBezTo>
                  <a:cubicBezTo>
                    <a:pt x="65" y="156"/>
                    <a:pt x="65" y="162"/>
                    <a:pt x="56" y="162"/>
                  </a:cubicBezTo>
                  <a:cubicBezTo>
                    <a:pt x="47" y="162"/>
                    <a:pt x="27" y="168"/>
                    <a:pt x="33" y="174"/>
                  </a:cubicBezTo>
                  <a:cubicBezTo>
                    <a:pt x="40" y="180"/>
                    <a:pt x="66" y="174"/>
                    <a:pt x="70" y="178"/>
                  </a:cubicBezTo>
                  <a:cubicBezTo>
                    <a:pt x="75" y="182"/>
                    <a:pt x="87" y="183"/>
                    <a:pt x="90" y="179"/>
                  </a:cubicBezTo>
                  <a:cubicBezTo>
                    <a:pt x="93" y="174"/>
                    <a:pt x="103" y="176"/>
                    <a:pt x="113" y="176"/>
                  </a:cubicBezTo>
                  <a:cubicBezTo>
                    <a:pt x="123" y="176"/>
                    <a:pt x="126" y="178"/>
                    <a:pt x="130" y="182"/>
                  </a:cubicBezTo>
                  <a:cubicBezTo>
                    <a:pt x="135" y="186"/>
                    <a:pt x="143" y="184"/>
                    <a:pt x="148" y="180"/>
                  </a:cubicBezTo>
                  <a:cubicBezTo>
                    <a:pt x="154" y="176"/>
                    <a:pt x="154" y="176"/>
                    <a:pt x="161" y="176"/>
                  </a:cubicBezTo>
                  <a:cubicBezTo>
                    <a:pt x="168" y="176"/>
                    <a:pt x="169" y="172"/>
                    <a:pt x="166" y="166"/>
                  </a:cubicBezTo>
                  <a:cubicBezTo>
                    <a:pt x="162" y="161"/>
                    <a:pt x="153" y="170"/>
                    <a:pt x="152" y="166"/>
                  </a:cubicBezTo>
                  <a:cubicBezTo>
                    <a:pt x="151" y="161"/>
                    <a:pt x="143" y="160"/>
                    <a:pt x="129" y="162"/>
                  </a:cubicBezTo>
                  <a:cubicBezTo>
                    <a:pt x="115" y="164"/>
                    <a:pt x="121" y="153"/>
                    <a:pt x="129" y="155"/>
                  </a:cubicBezTo>
                  <a:cubicBezTo>
                    <a:pt x="138" y="158"/>
                    <a:pt x="149" y="157"/>
                    <a:pt x="159" y="154"/>
                  </a:cubicBezTo>
                  <a:cubicBezTo>
                    <a:pt x="168" y="152"/>
                    <a:pt x="161" y="147"/>
                    <a:pt x="161" y="143"/>
                  </a:cubicBezTo>
                  <a:cubicBezTo>
                    <a:pt x="161" y="139"/>
                    <a:pt x="173" y="142"/>
                    <a:pt x="182" y="142"/>
                  </a:cubicBezTo>
                  <a:cubicBezTo>
                    <a:pt x="191" y="142"/>
                    <a:pt x="204" y="127"/>
                    <a:pt x="204" y="119"/>
                  </a:cubicBezTo>
                  <a:cubicBezTo>
                    <a:pt x="205" y="110"/>
                    <a:pt x="184" y="112"/>
                    <a:pt x="174" y="112"/>
                  </a:cubicBezTo>
                  <a:cubicBezTo>
                    <a:pt x="164" y="112"/>
                    <a:pt x="181" y="105"/>
                    <a:pt x="200" y="106"/>
                  </a:cubicBezTo>
                  <a:cubicBezTo>
                    <a:pt x="219" y="107"/>
                    <a:pt x="210" y="98"/>
                    <a:pt x="214" y="95"/>
                  </a:cubicBezTo>
                  <a:cubicBezTo>
                    <a:pt x="217" y="92"/>
                    <a:pt x="226" y="99"/>
                    <a:pt x="236" y="97"/>
                  </a:cubicBezTo>
                  <a:cubicBezTo>
                    <a:pt x="245" y="95"/>
                    <a:pt x="239" y="87"/>
                    <a:pt x="245" y="87"/>
                  </a:cubicBezTo>
                  <a:cubicBezTo>
                    <a:pt x="250" y="87"/>
                    <a:pt x="260" y="80"/>
                    <a:pt x="281" y="68"/>
                  </a:cubicBezTo>
                  <a:cubicBezTo>
                    <a:pt x="301" y="57"/>
                    <a:pt x="317" y="59"/>
                    <a:pt x="318" y="52"/>
                  </a:cubicBezTo>
                  <a:cubicBezTo>
                    <a:pt x="319" y="46"/>
                    <a:pt x="290" y="52"/>
                    <a:pt x="285" y="50"/>
                  </a:cubicBezTo>
                  <a:cubicBezTo>
                    <a:pt x="280" y="48"/>
                    <a:pt x="305" y="43"/>
                    <a:pt x="311" y="44"/>
                  </a:cubicBezTo>
                  <a:cubicBezTo>
                    <a:pt x="317" y="46"/>
                    <a:pt x="325" y="44"/>
                    <a:pt x="346" y="34"/>
                  </a:cubicBezTo>
                  <a:cubicBezTo>
                    <a:pt x="366" y="24"/>
                    <a:pt x="357" y="22"/>
                    <a:pt x="349" y="23"/>
                  </a:cubicBezTo>
                  <a:cubicBezTo>
                    <a:pt x="340" y="25"/>
                    <a:pt x="331" y="22"/>
                    <a:pt x="331" y="16"/>
                  </a:cubicBezTo>
                  <a:cubicBezTo>
                    <a:pt x="332" y="11"/>
                    <a:pt x="319" y="16"/>
                    <a:pt x="318" y="13"/>
                  </a:cubicBezTo>
                  <a:cubicBezTo>
                    <a:pt x="318" y="10"/>
                    <a:pt x="306" y="11"/>
                    <a:pt x="293" y="16"/>
                  </a:cubicBezTo>
                  <a:cubicBezTo>
                    <a:pt x="280" y="21"/>
                    <a:pt x="292" y="11"/>
                    <a:pt x="297" y="9"/>
                  </a:cubicBezTo>
                  <a:cubicBezTo>
                    <a:pt x="303" y="7"/>
                    <a:pt x="264" y="9"/>
                    <a:pt x="258" y="5"/>
                  </a:cubicBezTo>
                  <a:cubicBezTo>
                    <a:pt x="251" y="0"/>
                    <a:pt x="244" y="12"/>
                    <a:pt x="238" y="6"/>
                  </a:cubicBezTo>
                  <a:cubicBezTo>
                    <a:pt x="232" y="0"/>
                    <a:pt x="216" y="5"/>
                    <a:pt x="218" y="10"/>
                  </a:cubicBezTo>
                  <a:cubicBezTo>
                    <a:pt x="220" y="14"/>
                    <a:pt x="216" y="14"/>
                    <a:pt x="210" y="9"/>
                  </a:cubicBezTo>
                  <a:cubicBezTo>
                    <a:pt x="204" y="4"/>
                    <a:pt x="192" y="10"/>
                    <a:pt x="182" y="8"/>
                  </a:cubicBezTo>
                  <a:cubicBezTo>
                    <a:pt x="171" y="7"/>
                    <a:pt x="176" y="17"/>
                    <a:pt x="164" y="12"/>
                  </a:cubicBezTo>
                  <a:cubicBezTo>
                    <a:pt x="153" y="7"/>
                    <a:pt x="140" y="9"/>
                    <a:pt x="144" y="11"/>
                  </a:cubicBezTo>
                  <a:cubicBezTo>
                    <a:pt x="147" y="12"/>
                    <a:pt x="143" y="15"/>
                    <a:pt x="138" y="14"/>
                  </a:cubicBezTo>
                  <a:cubicBezTo>
                    <a:pt x="133" y="12"/>
                    <a:pt x="128" y="14"/>
                    <a:pt x="131" y="19"/>
                  </a:cubicBezTo>
                  <a:cubicBezTo>
                    <a:pt x="133" y="24"/>
                    <a:pt x="112" y="18"/>
                    <a:pt x="112" y="23"/>
                  </a:cubicBezTo>
                  <a:cubicBezTo>
                    <a:pt x="112" y="29"/>
                    <a:pt x="105" y="32"/>
                    <a:pt x="99" y="27"/>
                  </a:cubicBezTo>
                  <a:cubicBezTo>
                    <a:pt x="93" y="22"/>
                    <a:pt x="74" y="20"/>
                    <a:pt x="79" y="25"/>
                  </a:cubicBezTo>
                  <a:cubicBezTo>
                    <a:pt x="85" y="29"/>
                    <a:pt x="62" y="27"/>
                    <a:pt x="68" y="31"/>
                  </a:cubicBezTo>
                  <a:cubicBezTo>
                    <a:pt x="74" y="36"/>
                    <a:pt x="61" y="39"/>
                    <a:pt x="61" y="37"/>
                  </a:cubicBezTo>
                  <a:cubicBezTo>
                    <a:pt x="61" y="34"/>
                    <a:pt x="48" y="30"/>
                    <a:pt x="43" y="34"/>
                  </a:cubicBezTo>
                  <a:cubicBezTo>
                    <a:pt x="38" y="39"/>
                    <a:pt x="37" y="44"/>
                    <a:pt x="34" y="41"/>
                  </a:cubicBezTo>
                  <a:cubicBezTo>
                    <a:pt x="32" y="38"/>
                    <a:pt x="21" y="39"/>
                    <a:pt x="10" y="43"/>
                  </a:cubicBezTo>
                  <a:cubicBezTo>
                    <a:pt x="0" y="47"/>
                    <a:pt x="12" y="50"/>
                    <a:pt x="19" y="46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19" name="Freeform 29">
              <a:extLst>
                <a:ext uri="{FF2B5EF4-FFF2-40B4-BE49-F238E27FC236}">
                  <a16:creationId xmlns:a16="http://schemas.microsoft.com/office/drawing/2014/main" id="{920FFD5D-4A98-4F15-B29D-3948BABDC265}"/>
                </a:ext>
              </a:extLst>
            </p:cNvPr>
            <p:cNvSpPr/>
            <p:nvPr/>
          </p:nvSpPr>
          <p:spPr bwMode="auto">
            <a:xfrm>
              <a:off x="8352783" y="2431532"/>
              <a:ext cx="34646" cy="27140"/>
            </a:xfrm>
            <a:custGeom>
              <a:gdLst>
                <a:gd name="T0" fmla="*/ 8 w 18"/>
                <a:gd name="T1" fmla="*/ 13 h 14"/>
                <a:gd name="T2" fmla="*/ 9 w 18"/>
                <a:gd name="T3" fmla="*/ 1 h 14"/>
                <a:gd name="T4" fmla="*/ 8 w 18"/>
                <a:gd name="T5" fmla="*/ 13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8" y="13"/>
                  </a:moveTo>
                  <a:cubicBezTo>
                    <a:pt x="11" y="13"/>
                    <a:pt x="18" y="0"/>
                    <a:pt x="9" y="1"/>
                  </a:cubicBezTo>
                  <a:cubicBezTo>
                    <a:pt x="0" y="1"/>
                    <a:pt x="2" y="14"/>
                    <a:pt x="8" y="13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20" name="Freeform 30">
              <a:extLst>
                <a:ext uri="{FF2B5EF4-FFF2-40B4-BE49-F238E27FC236}">
                  <a16:creationId xmlns:a16="http://schemas.microsoft.com/office/drawing/2014/main" id="{D837FA54-F625-4C75-BD6E-7781FAC24742}"/>
                </a:ext>
              </a:extLst>
            </p:cNvPr>
            <p:cNvSpPr/>
            <p:nvPr/>
          </p:nvSpPr>
          <p:spPr bwMode="auto">
            <a:xfrm>
              <a:off x="7796133" y="1747846"/>
              <a:ext cx="158218" cy="81996"/>
            </a:xfrm>
            <a:custGeom>
              <a:gdLst>
                <a:gd name="T0" fmla="*/ 14 w 82"/>
                <a:gd name="T1" fmla="*/ 14 h 43"/>
                <a:gd name="T2" fmla="*/ 29 w 82"/>
                <a:gd name="T3" fmla="*/ 21 h 43"/>
                <a:gd name="T4" fmla="*/ 11 w 82"/>
                <a:gd name="T5" fmla="*/ 24 h 43"/>
                <a:gd name="T6" fmla="*/ 25 w 82"/>
                <a:gd name="T7" fmla="*/ 28 h 43"/>
                <a:gd name="T8" fmla="*/ 55 w 82"/>
                <a:gd name="T9" fmla="*/ 34 h 43"/>
                <a:gd name="T10" fmla="*/ 76 w 82"/>
                <a:gd name="T11" fmla="*/ 36 h 43"/>
                <a:gd name="T12" fmla="*/ 72 w 82"/>
                <a:gd name="T13" fmla="*/ 24 h 43"/>
                <a:gd name="T14" fmla="*/ 58 w 82"/>
                <a:gd name="T15" fmla="*/ 16 h 43"/>
                <a:gd name="T16" fmla="*/ 46 w 82"/>
                <a:gd name="T17" fmla="*/ 8 h 43"/>
                <a:gd name="T18" fmla="*/ 39 w 82"/>
                <a:gd name="T19" fmla="*/ 7 h 43"/>
                <a:gd name="T20" fmla="*/ 6 w 82"/>
                <a:gd name="T21" fmla="*/ 2 h 43"/>
                <a:gd name="T22" fmla="*/ 14 w 82"/>
                <a:gd name="T23" fmla="*/ 14 h 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43">
                  <a:moveTo>
                    <a:pt x="14" y="14"/>
                  </a:moveTo>
                  <a:cubicBezTo>
                    <a:pt x="20" y="10"/>
                    <a:pt x="31" y="17"/>
                    <a:pt x="29" y="21"/>
                  </a:cubicBezTo>
                  <a:cubicBezTo>
                    <a:pt x="27" y="26"/>
                    <a:pt x="9" y="20"/>
                    <a:pt x="11" y="24"/>
                  </a:cubicBezTo>
                  <a:cubicBezTo>
                    <a:pt x="11" y="26"/>
                    <a:pt x="13" y="32"/>
                    <a:pt x="25" y="28"/>
                  </a:cubicBezTo>
                  <a:cubicBezTo>
                    <a:pt x="37" y="25"/>
                    <a:pt x="47" y="27"/>
                    <a:pt x="55" y="34"/>
                  </a:cubicBezTo>
                  <a:cubicBezTo>
                    <a:pt x="63" y="40"/>
                    <a:pt x="71" y="43"/>
                    <a:pt x="76" y="36"/>
                  </a:cubicBezTo>
                  <a:cubicBezTo>
                    <a:pt x="82" y="30"/>
                    <a:pt x="69" y="29"/>
                    <a:pt x="72" y="24"/>
                  </a:cubicBezTo>
                  <a:cubicBezTo>
                    <a:pt x="74" y="19"/>
                    <a:pt x="64" y="16"/>
                    <a:pt x="58" y="16"/>
                  </a:cubicBezTo>
                  <a:cubicBezTo>
                    <a:pt x="53" y="16"/>
                    <a:pt x="51" y="6"/>
                    <a:pt x="46" y="8"/>
                  </a:cubicBezTo>
                  <a:cubicBezTo>
                    <a:pt x="42" y="10"/>
                    <a:pt x="39" y="13"/>
                    <a:pt x="39" y="7"/>
                  </a:cubicBezTo>
                  <a:cubicBezTo>
                    <a:pt x="39" y="0"/>
                    <a:pt x="13" y="0"/>
                    <a:pt x="6" y="2"/>
                  </a:cubicBezTo>
                  <a:cubicBezTo>
                    <a:pt x="0" y="5"/>
                    <a:pt x="8" y="18"/>
                    <a:pt x="14" y="14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21" name="Freeform 31">
              <a:extLst>
                <a:ext uri="{FF2B5EF4-FFF2-40B4-BE49-F238E27FC236}">
                  <a16:creationId xmlns:a16="http://schemas.microsoft.com/office/drawing/2014/main" id="{91930216-75B7-4D01-AC72-C0E334103FD3}"/>
                </a:ext>
              </a:extLst>
            </p:cNvPr>
            <p:cNvSpPr/>
            <p:nvPr/>
          </p:nvSpPr>
          <p:spPr bwMode="auto">
            <a:xfrm>
              <a:off x="7502217" y="1999608"/>
              <a:ext cx="404207" cy="213075"/>
            </a:xfrm>
            <a:custGeom>
              <a:gdLst>
                <a:gd name="T0" fmla="*/ 193 w 209"/>
                <a:gd name="T1" fmla="*/ 85 h 112"/>
                <a:gd name="T2" fmla="*/ 209 w 209"/>
                <a:gd name="T3" fmla="*/ 85 h 112"/>
                <a:gd name="T4" fmla="*/ 189 w 209"/>
                <a:gd name="T5" fmla="*/ 70 h 112"/>
                <a:gd name="T6" fmla="*/ 171 w 209"/>
                <a:gd name="T7" fmla="*/ 61 h 112"/>
                <a:gd name="T8" fmla="*/ 166 w 209"/>
                <a:gd name="T9" fmla="*/ 45 h 112"/>
                <a:gd name="T10" fmla="*/ 162 w 209"/>
                <a:gd name="T11" fmla="*/ 19 h 112"/>
                <a:gd name="T12" fmla="*/ 163 w 209"/>
                <a:gd name="T13" fmla="*/ 3 h 112"/>
                <a:gd name="T14" fmla="*/ 141 w 209"/>
                <a:gd name="T15" fmla="*/ 8 h 112"/>
                <a:gd name="T16" fmla="*/ 155 w 209"/>
                <a:gd name="T17" fmla="*/ 20 h 112"/>
                <a:gd name="T18" fmla="*/ 140 w 209"/>
                <a:gd name="T19" fmla="*/ 14 h 112"/>
                <a:gd name="T20" fmla="*/ 128 w 209"/>
                <a:gd name="T21" fmla="*/ 14 h 112"/>
                <a:gd name="T22" fmla="*/ 135 w 209"/>
                <a:gd name="T23" fmla="*/ 42 h 112"/>
                <a:gd name="T24" fmla="*/ 128 w 209"/>
                <a:gd name="T25" fmla="*/ 48 h 112"/>
                <a:gd name="T26" fmla="*/ 120 w 209"/>
                <a:gd name="T27" fmla="*/ 28 h 112"/>
                <a:gd name="T28" fmla="*/ 99 w 209"/>
                <a:gd name="T29" fmla="*/ 20 h 112"/>
                <a:gd name="T30" fmla="*/ 107 w 209"/>
                <a:gd name="T31" fmla="*/ 30 h 112"/>
                <a:gd name="T32" fmla="*/ 94 w 209"/>
                <a:gd name="T33" fmla="*/ 31 h 112"/>
                <a:gd name="T34" fmla="*/ 91 w 209"/>
                <a:gd name="T35" fmla="*/ 28 h 112"/>
                <a:gd name="T36" fmla="*/ 73 w 209"/>
                <a:gd name="T37" fmla="*/ 19 h 112"/>
                <a:gd name="T38" fmla="*/ 65 w 209"/>
                <a:gd name="T39" fmla="*/ 30 h 112"/>
                <a:gd name="T40" fmla="*/ 57 w 209"/>
                <a:gd name="T41" fmla="*/ 26 h 112"/>
                <a:gd name="T42" fmla="*/ 59 w 209"/>
                <a:gd name="T43" fmla="*/ 13 h 112"/>
                <a:gd name="T44" fmla="*/ 30 w 209"/>
                <a:gd name="T45" fmla="*/ 20 h 112"/>
                <a:gd name="T46" fmla="*/ 10 w 209"/>
                <a:gd name="T47" fmla="*/ 32 h 112"/>
                <a:gd name="T48" fmla="*/ 6 w 209"/>
                <a:gd name="T49" fmla="*/ 40 h 112"/>
                <a:gd name="T50" fmla="*/ 12 w 209"/>
                <a:gd name="T51" fmla="*/ 49 h 112"/>
                <a:gd name="T52" fmla="*/ 16 w 209"/>
                <a:gd name="T53" fmla="*/ 55 h 112"/>
                <a:gd name="T54" fmla="*/ 43 w 209"/>
                <a:gd name="T55" fmla="*/ 51 h 112"/>
                <a:gd name="T56" fmla="*/ 13 w 209"/>
                <a:gd name="T57" fmla="*/ 63 h 112"/>
                <a:gd name="T58" fmla="*/ 46 w 209"/>
                <a:gd name="T59" fmla="*/ 70 h 112"/>
                <a:gd name="T60" fmla="*/ 85 w 209"/>
                <a:gd name="T61" fmla="*/ 75 h 112"/>
                <a:gd name="T62" fmla="*/ 56 w 209"/>
                <a:gd name="T63" fmla="*/ 77 h 112"/>
                <a:gd name="T64" fmla="*/ 23 w 209"/>
                <a:gd name="T65" fmla="*/ 85 h 112"/>
                <a:gd name="T66" fmla="*/ 38 w 209"/>
                <a:gd name="T67" fmla="*/ 95 h 112"/>
                <a:gd name="T68" fmla="*/ 64 w 209"/>
                <a:gd name="T69" fmla="*/ 101 h 112"/>
                <a:gd name="T70" fmla="*/ 89 w 209"/>
                <a:gd name="T71" fmla="*/ 112 h 112"/>
                <a:gd name="T72" fmla="*/ 123 w 209"/>
                <a:gd name="T73" fmla="*/ 104 h 112"/>
                <a:gd name="T74" fmla="*/ 139 w 209"/>
                <a:gd name="T75" fmla="*/ 97 h 112"/>
                <a:gd name="T76" fmla="*/ 148 w 209"/>
                <a:gd name="T77" fmla="*/ 98 h 112"/>
                <a:gd name="T78" fmla="*/ 162 w 209"/>
                <a:gd name="T79" fmla="*/ 103 h 112"/>
                <a:gd name="T80" fmla="*/ 198 w 209"/>
                <a:gd name="T81" fmla="*/ 103 h 112"/>
                <a:gd name="T82" fmla="*/ 190 w 209"/>
                <a:gd name="T83" fmla="*/ 93 h 112"/>
                <a:gd name="T84" fmla="*/ 182 w 209"/>
                <a:gd name="T85" fmla="*/ 93 h 112"/>
                <a:gd name="T86" fmla="*/ 193 w 209"/>
                <a:gd name="T87" fmla="*/ 85 h 1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9" h="112">
                  <a:moveTo>
                    <a:pt x="193" y="85"/>
                  </a:moveTo>
                  <a:cubicBezTo>
                    <a:pt x="196" y="82"/>
                    <a:pt x="208" y="92"/>
                    <a:pt x="209" y="85"/>
                  </a:cubicBezTo>
                  <a:cubicBezTo>
                    <a:pt x="209" y="77"/>
                    <a:pt x="195" y="74"/>
                    <a:pt x="189" y="70"/>
                  </a:cubicBezTo>
                  <a:cubicBezTo>
                    <a:pt x="183" y="66"/>
                    <a:pt x="180" y="68"/>
                    <a:pt x="171" y="61"/>
                  </a:cubicBezTo>
                  <a:cubicBezTo>
                    <a:pt x="161" y="54"/>
                    <a:pt x="173" y="50"/>
                    <a:pt x="166" y="45"/>
                  </a:cubicBezTo>
                  <a:cubicBezTo>
                    <a:pt x="159" y="39"/>
                    <a:pt x="157" y="24"/>
                    <a:pt x="162" y="19"/>
                  </a:cubicBezTo>
                  <a:cubicBezTo>
                    <a:pt x="167" y="14"/>
                    <a:pt x="172" y="7"/>
                    <a:pt x="163" y="3"/>
                  </a:cubicBezTo>
                  <a:cubicBezTo>
                    <a:pt x="154" y="0"/>
                    <a:pt x="140" y="6"/>
                    <a:pt x="141" y="8"/>
                  </a:cubicBezTo>
                  <a:cubicBezTo>
                    <a:pt x="143" y="10"/>
                    <a:pt x="155" y="17"/>
                    <a:pt x="155" y="20"/>
                  </a:cubicBezTo>
                  <a:cubicBezTo>
                    <a:pt x="155" y="23"/>
                    <a:pt x="144" y="12"/>
                    <a:pt x="140" y="14"/>
                  </a:cubicBezTo>
                  <a:cubicBezTo>
                    <a:pt x="136" y="17"/>
                    <a:pt x="131" y="9"/>
                    <a:pt x="128" y="14"/>
                  </a:cubicBezTo>
                  <a:cubicBezTo>
                    <a:pt x="124" y="19"/>
                    <a:pt x="132" y="37"/>
                    <a:pt x="135" y="42"/>
                  </a:cubicBezTo>
                  <a:cubicBezTo>
                    <a:pt x="138" y="47"/>
                    <a:pt x="132" y="47"/>
                    <a:pt x="128" y="48"/>
                  </a:cubicBezTo>
                  <a:cubicBezTo>
                    <a:pt x="124" y="49"/>
                    <a:pt x="124" y="34"/>
                    <a:pt x="120" y="28"/>
                  </a:cubicBezTo>
                  <a:cubicBezTo>
                    <a:pt x="116" y="23"/>
                    <a:pt x="100" y="16"/>
                    <a:pt x="99" y="20"/>
                  </a:cubicBezTo>
                  <a:cubicBezTo>
                    <a:pt x="98" y="24"/>
                    <a:pt x="109" y="24"/>
                    <a:pt x="107" y="30"/>
                  </a:cubicBezTo>
                  <a:cubicBezTo>
                    <a:pt x="106" y="35"/>
                    <a:pt x="100" y="26"/>
                    <a:pt x="94" y="31"/>
                  </a:cubicBezTo>
                  <a:cubicBezTo>
                    <a:pt x="89" y="35"/>
                    <a:pt x="90" y="32"/>
                    <a:pt x="91" y="28"/>
                  </a:cubicBezTo>
                  <a:cubicBezTo>
                    <a:pt x="92" y="23"/>
                    <a:pt x="83" y="18"/>
                    <a:pt x="73" y="19"/>
                  </a:cubicBezTo>
                  <a:cubicBezTo>
                    <a:pt x="63" y="20"/>
                    <a:pt x="68" y="27"/>
                    <a:pt x="65" y="30"/>
                  </a:cubicBezTo>
                  <a:cubicBezTo>
                    <a:pt x="62" y="32"/>
                    <a:pt x="47" y="28"/>
                    <a:pt x="57" y="26"/>
                  </a:cubicBezTo>
                  <a:cubicBezTo>
                    <a:pt x="66" y="24"/>
                    <a:pt x="62" y="19"/>
                    <a:pt x="59" y="13"/>
                  </a:cubicBezTo>
                  <a:cubicBezTo>
                    <a:pt x="55" y="8"/>
                    <a:pt x="46" y="14"/>
                    <a:pt x="30" y="20"/>
                  </a:cubicBezTo>
                  <a:cubicBezTo>
                    <a:pt x="15" y="25"/>
                    <a:pt x="8" y="31"/>
                    <a:pt x="10" y="32"/>
                  </a:cubicBezTo>
                  <a:cubicBezTo>
                    <a:pt x="12" y="32"/>
                    <a:pt x="12" y="35"/>
                    <a:pt x="6" y="40"/>
                  </a:cubicBezTo>
                  <a:cubicBezTo>
                    <a:pt x="0" y="45"/>
                    <a:pt x="6" y="49"/>
                    <a:pt x="12" y="49"/>
                  </a:cubicBezTo>
                  <a:cubicBezTo>
                    <a:pt x="17" y="49"/>
                    <a:pt x="12" y="54"/>
                    <a:pt x="16" y="55"/>
                  </a:cubicBezTo>
                  <a:cubicBezTo>
                    <a:pt x="20" y="56"/>
                    <a:pt x="38" y="48"/>
                    <a:pt x="43" y="51"/>
                  </a:cubicBezTo>
                  <a:cubicBezTo>
                    <a:pt x="48" y="55"/>
                    <a:pt x="13" y="57"/>
                    <a:pt x="13" y="63"/>
                  </a:cubicBezTo>
                  <a:cubicBezTo>
                    <a:pt x="13" y="69"/>
                    <a:pt x="32" y="72"/>
                    <a:pt x="46" y="70"/>
                  </a:cubicBezTo>
                  <a:cubicBezTo>
                    <a:pt x="60" y="67"/>
                    <a:pt x="85" y="72"/>
                    <a:pt x="85" y="75"/>
                  </a:cubicBezTo>
                  <a:cubicBezTo>
                    <a:pt x="85" y="79"/>
                    <a:pt x="68" y="78"/>
                    <a:pt x="56" y="77"/>
                  </a:cubicBezTo>
                  <a:cubicBezTo>
                    <a:pt x="43" y="77"/>
                    <a:pt x="22" y="81"/>
                    <a:pt x="23" y="85"/>
                  </a:cubicBezTo>
                  <a:cubicBezTo>
                    <a:pt x="24" y="89"/>
                    <a:pt x="25" y="89"/>
                    <a:pt x="38" y="95"/>
                  </a:cubicBezTo>
                  <a:cubicBezTo>
                    <a:pt x="51" y="101"/>
                    <a:pt x="65" y="92"/>
                    <a:pt x="64" y="101"/>
                  </a:cubicBezTo>
                  <a:cubicBezTo>
                    <a:pt x="64" y="109"/>
                    <a:pt x="71" y="111"/>
                    <a:pt x="89" y="112"/>
                  </a:cubicBezTo>
                  <a:cubicBezTo>
                    <a:pt x="106" y="112"/>
                    <a:pt x="114" y="104"/>
                    <a:pt x="123" y="104"/>
                  </a:cubicBezTo>
                  <a:cubicBezTo>
                    <a:pt x="131" y="105"/>
                    <a:pt x="135" y="103"/>
                    <a:pt x="139" y="97"/>
                  </a:cubicBezTo>
                  <a:cubicBezTo>
                    <a:pt x="143" y="91"/>
                    <a:pt x="147" y="95"/>
                    <a:pt x="148" y="98"/>
                  </a:cubicBezTo>
                  <a:cubicBezTo>
                    <a:pt x="149" y="101"/>
                    <a:pt x="160" y="100"/>
                    <a:pt x="162" y="103"/>
                  </a:cubicBezTo>
                  <a:cubicBezTo>
                    <a:pt x="169" y="109"/>
                    <a:pt x="190" y="107"/>
                    <a:pt x="198" y="103"/>
                  </a:cubicBezTo>
                  <a:cubicBezTo>
                    <a:pt x="206" y="99"/>
                    <a:pt x="194" y="88"/>
                    <a:pt x="190" y="93"/>
                  </a:cubicBezTo>
                  <a:cubicBezTo>
                    <a:pt x="186" y="98"/>
                    <a:pt x="183" y="95"/>
                    <a:pt x="182" y="93"/>
                  </a:cubicBezTo>
                  <a:cubicBezTo>
                    <a:pt x="181" y="90"/>
                    <a:pt x="190" y="89"/>
                    <a:pt x="193" y="85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22" name="Freeform 32">
              <a:extLst>
                <a:ext uri="{FF2B5EF4-FFF2-40B4-BE49-F238E27FC236}">
                  <a16:creationId xmlns:a16="http://schemas.microsoft.com/office/drawing/2014/main" id="{931610B9-F0A9-47F8-959E-6B7AE0829548}"/>
                </a:ext>
              </a:extLst>
            </p:cNvPr>
            <p:cNvSpPr/>
            <p:nvPr/>
          </p:nvSpPr>
          <p:spPr bwMode="auto">
            <a:xfrm>
              <a:off x="7989574" y="1858136"/>
              <a:ext cx="382264" cy="116642"/>
            </a:xfrm>
            <a:custGeom>
              <a:gdLst>
                <a:gd name="T0" fmla="*/ 56 w 198"/>
                <a:gd name="T1" fmla="*/ 47 h 61"/>
                <a:gd name="T2" fmla="*/ 69 w 198"/>
                <a:gd name="T3" fmla="*/ 54 h 61"/>
                <a:gd name="T4" fmla="*/ 87 w 198"/>
                <a:gd name="T5" fmla="*/ 57 h 61"/>
                <a:gd name="T6" fmla="*/ 95 w 198"/>
                <a:gd name="T7" fmla="*/ 53 h 61"/>
                <a:gd name="T8" fmla="*/ 133 w 198"/>
                <a:gd name="T9" fmla="*/ 60 h 61"/>
                <a:gd name="T10" fmla="*/ 158 w 198"/>
                <a:gd name="T11" fmla="*/ 54 h 61"/>
                <a:gd name="T12" fmla="*/ 188 w 198"/>
                <a:gd name="T13" fmla="*/ 57 h 61"/>
                <a:gd name="T14" fmla="*/ 198 w 198"/>
                <a:gd name="T15" fmla="*/ 39 h 61"/>
                <a:gd name="T16" fmla="*/ 134 w 198"/>
                <a:gd name="T17" fmla="*/ 34 h 61"/>
                <a:gd name="T18" fmla="*/ 102 w 198"/>
                <a:gd name="T19" fmla="*/ 36 h 61"/>
                <a:gd name="T20" fmla="*/ 84 w 198"/>
                <a:gd name="T21" fmla="*/ 30 h 61"/>
                <a:gd name="T22" fmla="*/ 87 w 198"/>
                <a:gd name="T23" fmla="*/ 20 h 61"/>
                <a:gd name="T24" fmla="*/ 57 w 198"/>
                <a:gd name="T25" fmla="*/ 11 h 61"/>
                <a:gd name="T26" fmla="*/ 33 w 198"/>
                <a:gd name="T27" fmla="*/ 4 h 61"/>
                <a:gd name="T28" fmla="*/ 5 w 198"/>
                <a:gd name="T29" fmla="*/ 8 h 61"/>
                <a:gd name="T30" fmla="*/ 40 w 198"/>
                <a:gd name="T31" fmla="*/ 18 h 61"/>
                <a:gd name="T32" fmla="*/ 55 w 198"/>
                <a:gd name="T33" fmla="*/ 30 h 61"/>
                <a:gd name="T34" fmla="*/ 56 w 198"/>
                <a:gd name="T35" fmla="*/ 47 h 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8" h="61">
                  <a:moveTo>
                    <a:pt x="56" y="47"/>
                  </a:moveTo>
                  <a:cubicBezTo>
                    <a:pt x="59" y="57"/>
                    <a:pt x="63" y="50"/>
                    <a:pt x="69" y="54"/>
                  </a:cubicBezTo>
                  <a:cubicBezTo>
                    <a:pt x="74" y="58"/>
                    <a:pt x="83" y="61"/>
                    <a:pt x="87" y="57"/>
                  </a:cubicBezTo>
                  <a:cubicBezTo>
                    <a:pt x="92" y="53"/>
                    <a:pt x="94" y="50"/>
                    <a:pt x="95" y="53"/>
                  </a:cubicBezTo>
                  <a:cubicBezTo>
                    <a:pt x="98" y="59"/>
                    <a:pt x="109" y="60"/>
                    <a:pt x="133" y="60"/>
                  </a:cubicBezTo>
                  <a:cubicBezTo>
                    <a:pt x="157" y="61"/>
                    <a:pt x="151" y="50"/>
                    <a:pt x="158" y="54"/>
                  </a:cubicBezTo>
                  <a:cubicBezTo>
                    <a:pt x="165" y="58"/>
                    <a:pt x="181" y="58"/>
                    <a:pt x="188" y="57"/>
                  </a:cubicBezTo>
                  <a:cubicBezTo>
                    <a:pt x="195" y="55"/>
                    <a:pt x="198" y="44"/>
                    <a:pt x="198" y="39"/>
                  </a:cubicBezTo>
                  <a:cubicBezTo>
                    <a:pt x="197" y="33"/>
                    <a:pt x="144" y="29"/>
                    <a:pt x="134" y="34"/>
                  </a:cubicBezTo>
                  <a:cubicBezTo>
                    <a:pt x="125" y="40"/>
                    <a:pt x="110" y="32"/>
                    <a:pt x="102" y="36"/>
                  </a:cubicBezTo>
                  <a:cubicBezTo>
                    <a:pt x="95" y="40"/>
                    <a:pt x="97" y="31"/>
                    <a:pt x="84" y="30"/>
                  </a:cubicBezTo>
                  <a:cubicBezTo>
                    <a:pt x="70" y="30"/>
                    <a:pt x="85" y="23"/>
                    <a:pt x="87" y="20"/>
                  </a:cubicBezTo>
                  <a:cubicBezTo>
                    <a:pt x="90" y="17"/>
                    <a:pt x="67" y="9"/>
                    <a:pt x="57" y="11"/>
                  </a:cubicBezTo>
                  <a:cubicBezTo>
                    <a:pt x="48" y="13"/>
                    <a:pt x="42" y="8"/>
                    <a:pt x="33" y="4"/>
                  </a:cubicBezTo>
                  <a:cubicBezTo>
                    <a:pt x="24" y="0"/>
                    <a:pt x="0" y="1"/>
                    <a:pt x="5" y="8"/>
                  </a:cubicBezTo>
                  <a:cubicBezTo>
                    <a:pt x="8" y="13"/>
                    <a:pt x="37" y="23"/>
                    <a:pt x="40" y="18"/>
                  </a:cubicBezTo>
                  <a:cubicBezTo>
                    <a:pt x="43" y="13"/>
                    <a:pt x="51" y="24"/>
                    <a:pt x="55" y="30"/>
                  </a:cubicBezTo>
                  <a:cubicBezTo>
                    <a:pt x="60" y="35"/>
                    <a:pt x="52" y="37"/>
                    <a:pt x="56" y="47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23" name="Freeform 33">
              <a:extLst>
                <a:ext uri="{FF2B5EF4-FFF2-40B4-BE49-F238E27FC236}">
                  <a16:creationId xmlns:a16="http://schemas.microsoft.com/office/drawing/2014/main" id="{12FB042B-1DC4-4924-AC58-2404A7B9449D}"/>
                </a:ext>
              </a:extLst>
            </p:cNvPr>
            <p:cNvSpPr/>
            <p:nvPr/>
          </p:nvSpPr>
          <p:spPr bwMode="auto">
            <a:xfrm>
              <a:off x="7819231" y="1923386"/>
              <a:ext cx="32914" cy="30026"/>
            </a:xfrm>
            <a:custGeom>
              <a:gdLst>
                <a:gd name="T0" fmla="*/ 14 w 17"/>
                <a:gd name="T1" fmla="*/ 12 h 16"/>
                <a:gd name="T2" fmla="*/ 3 w 17"/>
                <a:gd name="T3" fmla="*/ 7 h 16"/>
                <a:gd name="T4" fmla="*/ 14 w 17"/>
                <a:gd name="T5" fmla="*/ 12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6">
                  <a:moveTo>
                    <a:pt x="14" y="12"/>
                  </a:moveTo>
                  <a:cubicBezTo>
                    <a:pt x="17" y="8"/>
                    <a:pt x="6" y="0"/>
                    <a:pt x="3" y="7"/>
                  </a:cubicBezTo>
                  <a:cubicBezTo>
                    <a:pt x="0" y="14"/>
                    <a:pt x="10" y="16"/>
                    <a:pt x="14" y="12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24" name="Freeform 34">
              <a:extLst>
                <a:ext uri="{FF2B5EF4-FFF2-40B4-BE49-F238E27FC236}">
                  <a16:creationId xmlns:a16="http://schemas.microsoft.com/office/drawing/2014/main" id="{28D91A66-2974-4ACE-859F-A40C1BA9C055}"/>
                </a:ext>
              </a:extLst>
            </p:cNvPr>
            <p:cNvSpPr/>
            <p:nvPr/>
          </p:nvSpPr>
          <p:spPr bwMode="auto">
            <a:xfrm>
              <a:off x="8202072" y="2303918"/>
              <a:ext cx="152444" cy="101051"/>
            </a:xfrm>
            <a:custGeom>
              <a:gdLst>
                <a:gd name="T0" fmla="*/ 78 w 79"/>
                <a:gd name="T1" fmla="*/ 42 h 53"/>
                <a:gd name="T2" fmla="*/ 62 w 79"/>
                <a:gd name="T3" fmla="*/ 29 h 53"/>
                <a:gd name="T4" fmla="*/ 40 w 79"/>
                <a:gd name="T5" fmla="*/ 16 h 53"/>
                <a:gd name="T6" fmla="*/ 26 w 79"/>
                <a:gd name="T7" fmla="*/ 6 h 53"/>
                <a:gd name="T8" fmla="*/ 14 w 79"/>
                <a:gd name="T9" fmla="*/ 13 h 53"/>
                <a:gd name="T10" fmla="*/ 11 w 79"/>
                <a:gd name="T11" fmla="*/ 29 h 53"/>
                <a:gd name="T12" fmla="*/ 1 w 79"/>
                <a:gd name="T13" fmla="*/ 44 h 53"/>
                <a:gd name="T14" fmla="*/ 15 w 79"/>
                <a:gd name="T15" fmla="*/ 43 h 53"/>
                <a:gd name="T16" fmla="*/ 21 w 79"/>
                <a:gd name="T17" fmla="*/ 52 h 53"/>
                <a:gd name="T18" fmla="*/ 40 w 79"/>
                <a:gd name="T19" fmla="*/ 42 h 53"/>
                <a:gd name="T20" fmla="*/ 55 w 79"/>
                <a:gd name="T21" fmla="*/ 41 h 53"/>
                <a:gd name="T22" fmla="*/ 78 w 79"/>
                <a:gd name="T23" fmla="*/ 42 h 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2">
                  <a:moveTo>
                    <a:pt x="78" y="42"/>
                  </a:moveTo>
                  <a:cubicBezTo>
                    <a:pt x="79" y="37"/>
                    <a:pt x="61" y="35"/>
                    <a:pt x="62" y="29"/>
                  </a:cubicBezTo>
                  <a:cubicBezTo>
                    <a:pt x="63" y="24"/>
                    <a:pt x="46" y="19"/>
                    <a:pt x="40" y="16"/>
                  </a:cubicBezTo>
                  <a:cubicBezTo>
                    <a:pt x="35" y="13"/>
                    <a:pt x="26" y="12"/>
                    <a:pt x="26" y="6"/>
                  </a:cubicBezTo>
                  <a:cubicBezTo>
                    <a:pt x="26" y="0"/>
                    <a:pt x="14" y="4"/>
                    <a:pt x="14" y="13"/>
                  </a:cubicBezTo>
                  <a:cubicBezTo>
                    <a:pt x="13" y="22"/>
                    <a:pt x="8" y="20"/>
                    <a:pt x="11" y="29"/>
                  </a:cubicBezTo>
                  <a:cubicBezTo>
                    <a:pt x="13" y="37"/>
                    <a:pt x="0" y="39"/>
                    <a:pt x="1" y="44"/>
                  </a:cubicBezTo>
                  <a:cubicBezTo>
                    <a:pt x="3" y="48"/>
                    <a:pt x="9" y="43"/>
                    <a:pt x="15" y="43"/>
                  </a:cubicBezTo>
                  <a:cubicBezTo>
                    <a:pt x="21" y="43"/>
                    <a:pt x="14" y="52"/>
                    <a:pt x="21" y="52"/>
                  </a:cubicBezTo>
                  <a:cubicBezTo>
                    <a:pt x="27" y="53"/>
                    <a:pt x="38" y="46"/>
                    <a:pt x="40" y="42"/>
                  </a:cubicBezTo>
                  <a:cubicBezTo>
                    <a:pt x="43" y="38"/>
                    <a:pt x="48" y="36"/>
                    <a:pt x="55" y="41"/>
                  </a:cubicBezTo>
                  <a:cubicBezTo>
                    <a:pt x="62" y="46"/>
                    <a:pt x="77" y="47"/>
                    <a:pt x="78" y="42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25" name="Freeform 35">
              <a:extLst>
                <a:ext uri="{FF2B5EF4-FFF2-40B4-BE49-F238E27FC236}">
                  <a16:creationId xmlns:a16="http://schemas.microsoft.com/office/drawing/2014/main" id="{9E032AEE-7321-4C1A-893F-B3FA29B1AD0A}"/>
                </a:ext>
              </a:extLst>
            </p:cNvPr>
            <p:cNvSpPr/>
            <p:nvPr/>
          </p:nvSpPr>
          <p:spPr bwMode="auto">
            <a:xfrm>
              <a:off x="7498176" y="1896247"/>
              <a:ext cx="44463" cy="32337"/>
            </a:xfrm>
            <a:custGeom>
              <a:gdLst>
                <a:gd name="T0" fmla="*/ 5 w 23"/>
                <a:gd name="T1" fmla="*/ 16 h 17"/>
                <a:gd name="T2" fmla="*/ 22 w 23"/>
                <a:gd name="T3" fmla="*/ 5 h 17"/>
                <a:gd name="T4" fmla="*/ 5 w 23"/>
                <a:gd name="T5" fmla="*/ 16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5" y="16"/>
                  </a:moveTo>
                  <a:cubicBezTo>
                    <a:pt x="14" y="17"/>
                    <a:pt x="23" y="9"/>
                    <a:pt x="22" y="5"/>
                  </a:cubicBezTo>
                  <a:cubicBezTo>
                    <a:pt x="22" y="0"/>
                    <a:pt x="0" y="16"/>
                    <a:pt x="5" y="16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26" name="Freeform 36">
              <a:extLst>
                <a:ext uri="{FF2B5EF4-FFF2-40B4-BE49-F238E27FC236}">
                  <a16:creationId xmlns:a16="http://schemas.microsoft.com/office/drawing/2014/main" id="{BB5369F3-31E0-4B10-B600-F3A06B1A87EB}"/>
                </a:ext>
              </a:extLst>
            </p:cNvPr>
            <p:cNvSpPr/>
            <p:nvPr/>
          </p:nvSpPr>
          <p:spPr bwMode="auto">
            <a:xfrm>
              <a:off x="8704442" y="2810909"/>
              <a:ext cx="64096" cy="36379"/>
            </a:xfrm>
            <a:custGeom>
              <a:gdLst>
                <a:gd name="T0" fmla="*/ 1 w 33"/>
                <a:gd name="T1" fmla="*/ 3 h 19"/>
                <a:gd name="T2" fmla="*/ 32 w 33"/>
                <a:gd name="T3" fmla="*/ 14 h 19"/>
                <a:gd name="T4" fmla="*/ 1 w 33"/>
                <a:gd name="T5" fmla="*/ 3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9">
                  <a:moveTo>
                    <a:pt x="1" y="3"/>
                  </a:moveTo>
                  <a:cubicBezTo>
                    <a:pt x="2" y="7"/>
                    <a:pt x="31" y="19"/>
                    <a:pt x="32" y="14"/>
                  </a:cubicBezTo>
                  <a:cubicBezTo>
                    <a:pt x="33" y="8"/>
                    <a:pt x="0" y="0"/>
                    <a:pt x="1" y="3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27" name="Freeform 37">
              <a:extLst>
                <a:ext uri="{FF2B5EF4-FFF2-40B4-BE49-F238E27FC236}">
                  <a16:creationId xmlns:a16="http://schemas.microsoft.com/office/drawing/2014/main" id="{26DF913C-9A55-4FCB-B40E-5F0C07753467}"/>
                </a:ext>
              </a:extLst>
            </p:cNvPr>
            <p:cNvSpPr/>
            <p:nvPr/>
          </p:nvSpPr>
          <p:spPr bwMode="auto">
            <a:xfrm>
              <a:off x="7351507" y="1964962"/>
              <a:ext cx="243679" cy="152444"/>
            </a:xfrm>
            <a:custGeom>
              <a:gdLst>
                <a:gd name="T0" fmla="*/ 21 w 126"/>
                <a:gd name="T1" fmla="*/ 62 h 80"/>
                <a:gd name="T2" fmla="*/ 37 w 126"/>
                <a:gd name="T3" fmla="*/ 80 h 80"/>
                <a:gd name="T4" fmla="*/ 44 w 126"/>
                <a:gd name="T5" fmla="*/ 75 h 80"/>
                <a:gd name="T6" fmla="*/ 55 w 126"/>
                <a:gd name="T7" fmla="*/ 72 h 80"/>
                <a:gd name="T8" fmla="*/ 66 w 126"/>
                <a:gd name="T9" fmla="*/ 64 h 80"/>
                <a:gd name="T10" fmla="*/ 77 w 126"/>
                <a:gd name="T11" fmla="*/ 53 h 80"/>
                <a:gd name="T12" fmla="*/ 86 w 126"/>
                <a:gd name="T13" fmla="*/ 42 h 80"/>
                <a:gd name="T14" fmla="*/ 122 w 126"/>
                <a:gd name="T15" fmla="*/ 27 h 80"/>
                <a:gd name="T16" fmla="*/ 108 w 126"/>
                <a:gd name="T17" fmla="*/ 14 h 80"/>
                <a:gd name="T18" fmla="*/ 85 w 126"/>
                <a:gd name="T19" fmla="*/ 12 h 80"/>
                <a:gd name="T20" fmla="*/ 78 w 126"/>
                <a:gd name="T21" fmla="*/ 9 h 80"/>
                <a:gd name="T22" fmla="*/ 55 w 126"/>
                <a:gd name="T23" fmla="*/ 3 h 80"/>
                <a:gd name="T24" fmla="*/ 20 w 126"/>
                <a:gd name="T25" fmla="*/ 8 h 80"/>
                <a:gd name="T26" fmla="*/ 25 w 126"/>
                <a:gd name="T27" fmla="*/ 19 h 80"/>
                <a:gd name="T28" fmla="*/ 17 w 126"/>
                <a:gd name="T29" fmla="*/ 36 h 80"/>
                <a:gd name="T30" fmla="*/ 7 w 126"/>
                <a:gd name="T31" fmla="*/ 53 h 80"/>
                <a:gd name="T32" fmla="*/ 21 w 126"/>
                <a:gd name="T33" fmla="*/ 62 h 8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5" h="80">
                  <a:moveTo>
                    <a:pt x="21" y="62"/>
                  </a:moveTo>
                  <a:cubicBezTo>
                    <a:pt x="30" y="64"/>
                    <a:pt x="31" y="80"/>
                    <a:pt x="37" y="80"/>
                  </a:cubicBezTo>
                  <a:cubicBezTo>
                    <a:pt x="41" y="80"/>
                    <a:pt x="38" y="75"/>
                    <a:pt x="44" y="75"/>
                  </a:cubicBezTo>
                  <a:cubicBezTo>
                    <a:pt x="51" y="75"/>
                    <a:pt x="49" y="72"/>
                    <a:pt x="55" y="72"/>
                  </a:cubicBezTo>
                  <a:cubicBezTo>
                    <a:pt x="61" y="73"/>
                    <a:pt x="66" y="71"/>
                    <a:pt x="66" y="64"/>
                  </a:cubicBezTo>
                  <a:cubicBezTo>
                    <a:pt x="66" y="57"/>
                    <a:pt x="71" y="54"/>
                    <a:pt x="77" y="53"/>
                  </a:cubicBezTo>
                  <a:cubicBezTo>
                    <a:pt x="83" y="51"/>
                    <a:pt x="77" y="44"/>
                    <a:pt x="86" y="42"/>
                  </a:cubicBezTo>
                  <a:cubicBezTo>
                    <a:pt x="94" y="40"/>
                    <a:pt x="118" y="30"/>
                    <a:pt x="122" y="27"/>
                  </a:cubicBezTo>
                  <a:cubicBezTo>
                    <a:pt x="126" y="24"/>
                    <a:pt x="117" y="20"/>
                    <a:pt x="108" y="14"/>
                  </a:cubicBezTo>
                  <a:cubicBezTo>
                    <a:pt x="99" y="9"/>
                    <a:pt x="92" y="7"/>
                    <a:pt x="85" y="12"/>
                  </a:cubicBezTo>
                  <a:cubicBezTo>
                    <a:pt x="78" y="16"/>
                    <a:pt x="83" y="7"/>
                    <a:pt x="78" y="9"/>
                  </a:cubicBezTo>
                  <a:cubicBezTo>
                    <a:pt x="72" y="12"/>
                    <a:pt x="57" y="5"/>
                    <a:pt x="55" y="3"/>
                  </a:cubicBezTo>
                  <a:cubicBezTo>
                    <a:pt x="53" y="0"/>
                    <a:pt x="26" y="8"/>
                    <a:pt x="20" y="8"/>
                  </a:cubicBezTo>
                  <a:cubicBezTo>
                    <a:pt x="13" y="8"/>
                    <a:pt x="20" y="15"/>
                    <a:pt x="25" y="19"/>
                  </a:cubicBezTo>
                  <a:cubicBezTo>
                    <a:pt x="29" y="22"/>
                    <a:pt x="14" y="33"/>
                    <a:pt x="17" y="36"/>
                  </a:cubicBezTo>
                  <a:cubicBezTo>
                    <a:pt x="20" y="38"/>
                    <a:pt x="14" y="45"/>
                    <a:pt x="7" y="53"/>
                  </a:cubicBezTo>
                  <a:cubicBezTo>
                    <a:pt x="0" y="61"/>
                    <a:pt x="12" y="60"/>
                    <a:pt x="21" y="62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28" name="Freeform 38">
              <a:extLst>
                <a:ext uri="{FF2B5EF4-FFF2-40B4-BE49-F238E27FC236}">
                  <a16:creationId xmlns:a16="http://schemas.microsoft.com/office/drawing/2014/main" id="{09873BF7-D7BA-47E8-B21D-730CE0B8233A}"/>
                </a:ext>
              </a:extLst>
            </p:cNvPr>
            <p:cNvSpPr/>
            <p:nvPr/>
          </p:nvSpPr>
          <p:spPr bwMode="auto">
            <a:xfrm>
              <a:off x="8810691" y="2767023"/>
              <a:ext cx="157063" cy="137430"/>
            </a:xfrm>
            <a:custGeom>
              <a:gdLst>
                <a:gd name="T0" fmla="*/ 44 w 81"/>
                <a:gd name="T1" fmla="*/ 5 h 72"/>
                <a:gd name="T2" fmla="*/ 39 w 81"/>
                <a:gd name="T3" fmla="*/ 2 h 72"/>
                <a:gd name="T4" fmla="*/ 21 w 81"/>
                <a:gd name="T5" fmla="*/ 27 h 72"/>
                <a:gd name="T6" fmla="*/ 16 w 81"/>
                <a:gd name="T7" fmla="*/ 38 h 72"/>
                <a:gd name="T8" fmla="*/ 9 w 81"/>
                <a:gd name="T9" fmla="*/ 44 h 72"/>
                <a:gd name="T10" fmla="*/ 6 w 81"/>
                <a:gd name="T11" fmla="*/ 58 h 72"/>
                <a:gd name="T12" fmla="*/ 23 w 81"/>
                <a:gd name="T13" fmla="*/ 58 h 72"/>
                <a:gd name="T14" fmla="*/ 39 w 81"/>
                <a:gd name="T15" fmla="*/ 55 h 72"/>
                <a:gd name="T16" fmla="*/ 50 w 81"/>
                <a:gd name="T17" fmla="*/ 58 h 72"/>
                <a:gd name="T18" fmla="*/ 47 w 81"/>
                <a:gd name="T19" fmla="*/ 66 h 72"/>
                <a:gd name="T20" fmla="*/ 57 w 81"/>
                <a:gd name="T21" fmla="*/ 62 h 72"/>
                <a:gd name="T22" fmla="*/ 64 w 81"/>
                <a:gd name="T23" fmla="*/ 65 h 72"/>
                <a:gd name="T24" fmla="*/ 78 w 81"/>
                <a:gd name="T25" fmla="*/ 66 h 72"/>
                <a:gd name="T26" fmla="*/ 73 w 81"/>
                <a:gd name="T27" fmla="*/ 56 h 72"/>
                <a:gd name="T28" fmla="*/ 72 w 81"/>
                <a:gd name="T29" fmla="*/ 50 h 72"/>
                <a:gd name="T30" fmla="*/ 67 w 81"/>
                <a:gd name="T31" fmla="*/ 48 h 72"/>
                <a:gd name="T32" fmla="*/ 68 w 81"/>
                <a:gd name="T33" fmla="*/ 37 h 72"/>
                <a:gd name="T34" fmla="*/ 59 w 81"/>
                <a:gd name="T35" fmla="*/ 34 h 72"/>
                <a:gd name="T36" fmla="*/ 49 w 81"/>
                <a:gd name="T37" fmla="*/ 32 h 72"/>
                <a:gd name="T38" fmla="*/ 44 w 81"/>
                <a:gd name="T39" fmla="*/ 26 h 72"/>
                <a:gd name="T40" fmla="*/ 35 w 81"/>
                <a:gd name="T41" fmla="*/ 26 h 72"/>
                <a:gd name="T42" fmla="*/ 36 w 81"/>
                <a:gd name="T43" fmla="*/ 18 h 72"/>
                <a:gd name="T44" fmla="*/ 44 w 81"/>
                <a:gd name="T45" fmla="*/ 5 h 7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" h="72">
                  <a:moveTo>
                    <a:pt x="44" y="5"/>
                  </a:moveTo>
                  <a:cubicBezTo>
                    <a:pt x="49" y="3"/>
                    <a:pt x="44" y="0"/>
                    <a:pt x="39" y="2"/>
                  </a:cubicBezTo>
                  <a:cubicBezTo>
                    <a:pt x="34" y="4"/>
                    <a:pt x="21" y="22"/>
                    <a:pt x="21" y="27"/>
                  </a:cubicBezTo>
                  <a:cubicBezTo>
                    <a:pt x="21" y="32"/>
                    <a:pt x="20" y="38"/>
                    <a:pt x="16" y="38"/>
                  </a:cubicBezTo>
                  <a:cubicBezTo>
                    <a:pt x="11" y="37"/>
                    <a:pt x="6" y="42"/>
                    <a:pt x="9" y="44"/>
                  </a:cubicBezTo>
                  <a:cubicBezTo>
                    <a:pt x="13" y="47"/>
                    <a:pt x="0" y="54"/>
                    <a:pt x="6" y="58"/>
                  </a:cubicBezTo>
                  <a:cubicBezTo>
                    <a:pt x="10" y="60"/>
                    <a:pt x="17" y="57"/>
                    <a:pt x="23" y="58"/>
                  </a:cubicBezTo>
                  <a:cubicBezTo>
                    <a:pt x="29" y="58"/>
                    <a:pt x="34" y="59"/>
                    <a:pt x="39" y="55"/>
                  </a:cubicBezTo>
                  <a:cubicBezTo>
                    <a:pt x="44" y="51"/>
                    <a:pt x="44" y="58"/>
                    <a:pt x="50" y="58"/>
                  </a:cubicBezTo>
                  <a:cubicBezTo>
                    <a:pt x="55" y="57"/>
                    <a:pt x="47" y="62"/>
                    <a:pt x="47" y="66"/>
                  </a:cubicBezTo>
                  <a:cubicBezTo>
                    <a:pt x="47" y="69"/>
                    <a:pt x="53" y="64"/>
                    <a:pt x="57" y="62"/>
                  </a:cubicBezTo>
                  <a:cubicBezTo>
                    <a:pt x="61" y="60"/>
                    <a:pt x="66" y="62"/>
                    <a:pt x="64" y="65"/>
                  </a:cubicBezTo>
                  <a:cubicBezTo>
                    <a:pt x="62" y="68"/>
                    <a:pt x="75" y="72"/>
                    <a:pt x="78" y="66"/>
                  </a:cubicBezTo>
                  <a:cubicBezTo>
                    <a:pt x="81" y="61"/>
                    <a:pt x="75" y="53"/>
                    <a:pt x="73" y="56"/>
                  </a:cubicBezTo>
                  <a:cubicBezTo>
                    <a:pt x="71" y="60"/>
                    <a:pt x="68" y="54"/>
                    <a:pt x="72" y="50"/>
                  </a:cubicBezTo>
                  <a:cubicBezTo>
                    <a:pt x="76" y="47"/>
                    <a:pt x="71" y="46"/>
                    <a:pt x="67" y="48"/>
                  </a:cubicBezTo>
                  <a:cubicBezTo>
                    <a:pt x="63" y="50"/>
                    <a:pt x="64" y="39"/>
                    <a:pt x="68" y="37"/>
                  </a:cubicBezTo>
                  <a:cubicBezTo>
                    <a:pt x="72" y="35"/>
                    <a:pt x="59" y="31"/>
                    <a:pt x="59" y="34"/>
                  </a:cubicBezTo>
                  <a:cubicBezTo>
                    <a:pt x="59" y="38"/>
                    <a:pt x="50" y="36"/>
                    <a:pt x="49" y="32"/>
                  </a:cubicBezTo>
                  <a:cubicBezTo>
                    <a:pt x="48" y="29"/>
                    <a:pt x="42" y="28"/>
                    <a:pt x="44" y="26"/>
                  </a:cubicBezTo>
                  <a:cubicBezTo>
                    <a:pt x="46" y="23"/>
                    <a:pt x="36" y="22"/>
                    <a:pt x="35" y="26"/>
                  </a:cubicBezTo>
                  <a:cubicBezTo>
                    <a:pt x="34" y="30"/>
                    <a:pt x="31" y="23"/>
                    <a:pt x="36" y="18"/>
                  </a:cubicBezTo>
                  <a:cubicBezTo>
                    <a:pt x="41" y="13"/>
                    <a:pt x="40" y="8"/>
                    <a:pt x="44" y="5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29" name="Freeform 39">
              <a:extLst>
                <a:ext uri="{FF2B5EF4-FFF2-40B4-BE49-F238E27FC236}">
                  <a16:creationId xmlns:a16="http://schemas.microsoft.com/office/drawing/2014/main" id="{9CA1852B-382C-4414-8B74-477AC2D739B2}"/>
                </a:ext>
              </a:extLst>
            </p:cNvPr>
            <p:cNvSpPr/>
            <p:nvPr/>
          </p:nvSpPr>
          <p:spPr bwMode="auto">
            <a:xfrm>
              <a:off x="7186936" y="2690801"/>
              <a:ext cx="56012" cy="61209"/>
            </a:xfrm>
            <a:custGeom>
              <a:gdLst>
                <a:gd name="T0" fmla="*/ 9 w 29"/>
                <a:gd name="T1" fmla="*/ 4 h 32"/>
                <a:gd name="T2" fmla="*/ 26 w 29"/>
                <a:gd name="T3" fmla="*/ 29 h 32"/>
                <a:gd name="T4" fmla="*/ 21 w 29"/>
                <a:gd name="T5" fmla="*/ 12 h 32"/>
                <a:gd name="T6" fmla="*/ 9 w 29"/>
                <a:gd name="T7" fmla="*/ 4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32">
                  <a:moveTo>
                    <a:pt x="9" y="4"/>
                  </a:moveTo>
                  <a:cubicBezTo>
                    <a:pt x="0" y="9"/>
                    <a:pt x="21" y="32"/>
                    <a:pt x="26" y="29"/>
                  </a:cubicBezTo>
                  <a:cubicBezTo>
                    <a:pt x="29" y="27"/>
                    <a:pt x="21" y="18"/>
                    <a:pt x="21" y="12"/>
                  </a:cubicBezTo>
                  <a:cubicBezTo>
                    <a:pt x="21" y="6"/>
                    <a:pt x="18" y="0"/>
                    <a:pt x="9" y="4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30" name="Freeform 40">
              <a:extLst>
                <a:ext uri="{FF2B5EF4-FFF2-40B4-BE49-F238E27FC236}">
                  <a16:creationId xmlns:a16="http://schemas.microsoft.com/office/drawing/2014/main" id="{ECE51ECA-EFE2-4F54-9327-7EB70A515B2A}"/>
                </a:ext>
              </a:extLst>
            </p:cNvPr>
            <p:cNvSpPr/>
            <p:nvPr/>
          </p:nvSpPr>
          <p:spPr bwMode="auto">
            <a:xfrm>
              <a:off x="7793824" y="1814251"/>
              <a:ext cx="42730" cy="51969"/>
            </a:xfrm>
            <a:custGeom>
              <a:gdLst>
                <a:gd name="T0" fmla="*/ 18 w 22"/>
                <a:gd name="T1" fmla="*/ 21 h 27"/>
                <a:gd name="T2" fmla="*/ 1 w 22"/>
                <a:gd name="T3" fmla="*/ 8 h 27"/>
                <a:gd name="T4" fmla="*/ 18 w 22"/>
                <a:gd name="T5" fmla="*/ 21 h 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7">
                  <a:moveTo>
                    <a:pt x="18" y="21"/>
                  </a:moveTo>
                  <a:cubicBezTo>
                    <a:pt x="22" y="16"/>
                    <a:pt x="2" y="0"/>
                    <a:pt x="1" y="8"/>
                  </a:cubicBezTo>
                  <a:cubicBezTo>
                    <a:pt x="0" y="15"/>
                    <a:pt x="14" y="27"/>
                    <a:pt x="18" y="21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31" name="Freeform 41">
              <a:extLst>
                <a:ext uri="{FF2B5EF4-FFF2-40B4-BE49-F238E27FC236}">
                  <a16:creationId xmlns:a16="http://schemas.microsoft.com/office/drawing/2014/main" id="{C6DBFA67-5765-47BE-98BC-D68D390A22A8}"/>
                </a:ext>
              </a:extLst>
            </p:cNvPr>
            <p:cNvSpPr/>
            <p:nvPr/>
          </p:nvSpPr>
          <p:spPr bwMode="auto">
            <a:xfrm>
              <a:off x="7596917" y="1816561"/>
              <a:ext cx="36956" cy="22520"/>
            </a:xfrm>
            <a:custGeom>
              <a:gdLst>
                <a:gd name="T0" fmla="*/ 16 w 19"/>
                <a:gd name="T1" fmla="*/ 6 h 12"/>
                <a:gd name="T2" fmla="*/ 1 w 19"/>
                <a:gd name="T3" fmla="*/ 3 h 12"/>
                <a:gd name="T4" fmla="*/ 16 w 19"/>
                <a:gd name="T5" fmla="*/ 6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2">
                  <a:moveTo>
                    <a:pt x="16" y="6"/>
                  </a:moveTo>
                  <a:cubicBezTo>
                    <a:pt x="19" y="0"/>
                    <a:pt x="0" y="1"/>
                    <a:pt x="1" y="3"/>
                  </a:cubicBezTo>
                  <a:cubicBezTo>
                    <a:pt x="5" y="7"/>
                    <a:pt x="14" y="12"/>
                    <a:pt x="16" y="6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32" name="Freeform 42">
              <a:extLst>
                <a:ext uri="{FF2B5EF4-FFF2-40B4-BE49-F238E27FC236}">
                  <a16:creationId xmlns:a16="http://schemas.microsoft.com/office/drawing/2014/main" id="{720A0675-23FA-4288-96F0-85F9259DE6EA}"/>
                </a:ext>
              </a:extLst>
            </p:cNvPr>
            <p:cNvSpPr/>
            <p:nvPr/>
          </p:nvSpPr>
          <p:spPr bwMode="auto">
            <a:xfrm>
              <a:off x="7420799" y="1831574"/>
              <a:ext cx="172076" cy="86038"/>
            </a:xfrm>
            <a:custGeom>
              <a:gdLst>
                <a:gd name="T0" fmla="*/ 3 w 89"/>
                <a:gd name="T1" fmla="*/ 36 h 45"/>
                <a:gd name="T2" fmla="*/ 7 w 89"/>
                <a:gd name="T3" fmla="*/ 43 h 45"/>
                <a:gd name="T4" fmla="*/ 15 w 89"/>
                <a:gd name="T5" fmla="*/ 41 h 45"/>
                <a:gd name="T6" fmla="*/ 24 w 89"/>
                <a:gd name="T7" fmla="*/ 36 h 45"/>
                <a:gd name="T8" fmla="*/ 32 w 89"/>
                <a:gd name="T9" fmla="*/ 45 h 45"/>
                <a:gd name="T10" fmla="*/ 42 w 89"/>
                <a:gd name="T11" fmla="*/ 36 h 45"/>
                <a:gd name="T12" fmla="*/ 49 w 89"/>
                <a:gd name="T13" fmla="*/ 31 h 45"/>
                <a:gd name="T14" fmla="*/ 56 w 89"/>
                <a:gd name="T15" fmla="*/ 21 h 45"/>
                <a:gd name="T16" fmla="*/ 59 w 89"/>
                <a:gd name="T17" fmla="*/ 31 h 45"/>
                <a:gd name="T18" fmla="*/ 70 w 89"/>
                <a:gd name="T19" fmla="*/ 28 h 45"/>
                <a:gd name="T20" fmla="*/ 79 w 89"/>
                <a:gd name="T21" fmla="*/ 24 h 45"/>
                <a:gd name="T22" fmla="*/ 79 w 89"/>
                <a:gd name="T23" fmla="*/ 15 h 45"/>
                <a:gd name="T24" fmla="*/ 86 w 89"/>
                <a:gd name="T25" fmla="*/ 9 h 45"/>
                <a:gd name="T26" fmla="*/ 77 w 89"/>
                <a:gd name="T27" fmla="*/ 4 h 45"/>
                <a:gd name="T28" fmla="*/ 70 w 89"/>
                <a:gd name="T29" fmla="*/ 9 h 45"/>
                <a:gd name="T30" fmla="*/ 55 w 89"/>
                <a:gd name="T31" fmla="*/ 7 h 45"/>
                <a:gd name="T32" fmla="*/ 34 w 89"/>
                <a:gd name="T33" fmla="*/ 18 h 45"/>
                <a:gd name="T34" fmla="*/ 18 w 89"/>
                <a:gd name="T35" fmla="*/ 28 h 45"/>
                <a:gd name="T36" fmla="*/ 3 w 89"/>
                <a:gd name="T37" fmla="*/ 36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9" h="45">
                  <a:moveTo>
                    <a:pt x="3" y="36"/>
                  </a:moveTo>
                  <a:cubicBezTo>
                    <a:pt x="7" y="38"/>
                    <a:pt x="3" y="45"/>
                    <a:pt x="7" y="43"/>
                  </a:cubicBezTo>
                  <a:cubicBezTo>
                    <a:pt x="11" y="41"/>
                    <a:pt x="12" y="40"/>
                    <a:pt x="15" y="41"/>
                  </a:cubicBezTo>
                  <a:cubicBezTo>
                    <a:pt x="21" y="43"/>
                    <a:pt x="22" y="38"/>
                    <a:pt x="24" y="36"/>
                  </a:cubicBezTo>
                  <a:cubicBezTo>
                    <a:pt x="27" y="33"/>
                    <a:pt x="26" y="45"/>
                    <a:pt x="32" y="45"/>
                  </a:cubicBezTo>
                  <a:cubicBezTo>
                    <a:pt x="38" y="45"/>
                    <a:pt x="37" y="33"/>
                    <a:pt x="42" y="36"/>
                  </a:cubicBezTo>
                  <a:cubicBezTo>
                    <a:pt x="47" y="40"/>
                    <a:pt x="48" y="35"/>
                    <a:pt x="49" y="31"/>
                  </a:cubicBezTo>
                  <a:cubicBezTo>
                    <a:pt x="50" y="28"/>
                    <a:pt x="50" y="22"/>
                    <a:pt x="56" y="21"/>
                  </a:cubicBezTo>
                  <a:cubicBezTo>
                    <a:pt x="61" y="20"/>
                    <a:pt x="57" y="26"/>
                    <a:pt x="59" y="31"/>
                  </a:cubicBezTo>
                  <a:cubicBezTo>
                    <a:pt x="63" y="37"/>
                    <a:pt x="69" y="31"/>
                    <a:pt x="70" y="28"/>
                  </a:cubicBezTo>
                  <a:cubicBezTo>
                    <a:pt x="70" y="25"/>
                    <a:pt x="79" y="27"/>
                    <a:pt x="79" y="24"/>
                  </a:cubicBezTo>
                  <a:cubicBezTo>
                    <a:pt x="78" y="20"/>
                    <a:pt x="81" y="19"/>
                    <a:pt x="79" y="15"/>
                  </a:cubicBezTo>
                  <a:cubicBezTo>
                    <a:pt x="76" y="11"/>
                    <a:pt x="83" y="12"/>
                    <a:pt x="86" y="9"/>
                  </a:cubicBezTo>
                  <a:cubicBezTo>
                    <a:pt x="89" y="6"/>
                    <a:pt x="82" y="9"/>
                    <a:pt x="77" y="4"/>
                  </a:cubicBezTo>
                  <a:cubicBezTo>
                    <a:pt x="72" y="0"/>
                    <a:pt x="70" y="6"/>
                    <a:pt x="70" y="9"/>
                  </a:cubicBezTo>
                  <a:cubicBezTo>
                    <a:pt x="70" y="12"/>
                    <a:pt x="60" y="9"/>
                    <a:pt x="55" y="7"/>
                  </a:cubicBezTo>
                  <a:cubicBezTo>
                    <a:pt x="49" y="5"/>
                    <a:pt x="42" y="14"/>
                    <a:pt x="34" y="18"/>
                  </a:cubicBezTo>
                  <a:cubicBezTo>
                    <a:pt x="26" y="22"/>
                    <a:pt x="26" y="29"/>
                    <a:pt x="18" y="28"/>
                  </a:cubicBezTo>
                  <a:cubicBezTo>
                    <a:pt x="11" y="28"/>
                    <a:pt x="0" y="35"/>
                    <a:pt x="3" y="36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33" name="Freeform 43">
              <a:extLst>
                <a:ext uri="{FF2B5EF4-FFF2-40B4-BE49-F238E27FC236}">
                  <a16:creationId xmlns:a16="http://schemas.microsoft.com/office/drawing/2014/main" id="{6CAA0CFB-AE00-4E7D-8B52-B004A19E24D0}"/>
                </a:ext>
              </a:extLst>
            </p:cNvPr>
            <p:cNvSpPr/>
            <p:nvPr/>
          </p:nvSpPr>
          <p:spPr bwMode="auto">
            <a:xfrm>
              <a:off x="7639647" y="1810787"/>
              <a:ext cx="80841" cy="41576"/>
            </a:xfrm>
            <a:custGeom>
              <a:gdLst>
                <a:gd name="T0" fmla="*/ 36 w 42"/>
                <a:gd name="T1" fmla="*/ 6 h 22"/>
                <a:gd name="T2" fmla="*/ 29 w 42"/>
                <a:gd name="T3" fmla="*/ 2 h 22"/>
                <a:gd name="T4" fmla="*/ 0 w 42"/>
                <a:gd name="T5" fmla="*/ 11 h 22"/>
                <a:gd name="T6" fmla="*/ 15 w 42"/>
                <a:gd name="T7" fmla="*/ 21 h 22"/>
                <a:gd name="T8" fmla="*/ 31 w 42"/>
                <a:gd name="T9" fmla="*/ 11 h 22"/>
                <a:gd name="T10" fmla="*/ 36 w 42"/>
                <a:gd name="T11" fmla="*/ 6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2">
                  <a:moveTo>
                    <a:pt x="36" y="6"/>
                  </a:moveTo>
                  <a:cubicBezTo>
                    <a:pt x="42" y="5"/>
                    <a:pt x="39" y="0"/>
                    <a:pt x="29" y="2"/>
                  </a:cubicBezTo>
                  <a:cubicBezTo>
                    <a:pt x="18" y="3"/>
                    <a:pt x="0" y="3"/>
                    <a:pt x="0" y="11"/>
                  </a:cubicBezTo>
                  <a:cubicBezTo>
                    <a:pt x="0" y="17"/>
                    <a:pt x="4" y="20"/>
                    <a:pt x="15" y="21"/>
                  </a:cubicBezTo>
                  <a:cubicBezTo>
                    <a:pt x="27" y="22"/>
                    <a:pt x="37" y="11"/>
                    <a:pt x="31" y="11"/>
                  </a:cubicBezTo>
                  <a:cubicBezTo>
                    <a:pt x="26" y="11"/>
                    <a:pt x="29" y="7"/>
                    <a:pt x="36" y="6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34" name="Freeform 44">
              <a:extLst>
                <a:ext uri="{FF2B5EF4-FFF2-40B4-BE49-F238E27FC236}">
                  <a16:creationId xmlns:a16="http://schemas.microsoft.com/office/drawing/2014/main" id="{10B108E8-C1A9-47B5-8340-AFB546C37044}"/>
                </a:ext>
              </a:extLst>
            </p:cNvPr>
            <p:cNvSpPr/>
            <p:nvPr/>
          </p:nvSpPr>
          <p:spPr bwMode="auto">
            <a:xfrm>
              <a:off x="7540905" y="1869685"/>
              <a:ext cx="268509" cy="114333"/>
            </a:xfrm>
            <a:custGeom>
              <a:gdLst>
                <a:gd name="T0" fmla="*/ 19 w 139"/>
                <a:gd name="T1" fmla="*/ 14 h 60"/>
                <a:gd name="T2" fmla="*/ 21 w 139"/>
                <a:gd name="T3" fmla="*/ 21 h 60"/>
                <a:gd name="T4" fmla="*/ 20 w 139"/>
                <a:gd name="T5" fmla="*/ 23 h 60"/>
                <a:gd name="T6" fmla="*/ 11 w 139"/>
                <a:gd name="T7" fmla="*/ 31 h 60"/>
                <a:gd name="T8" fmla="*/ 23 w 139"/>
                <a:gd name="T9" fmla="*/ 31 h 60"/>
                <a:gd name="T10" fmla="*/ 3 w 139"/>
                <a:gd name="T11" fmla="*/ 37 h 60"/>
                <a:gd name="T12" fmla="*/ 17 w 139"/>
                <a:gd name="T13" fmla="*/ 41 h 60"/>
                <a:gd name="T14" fmla="*/ 33 w 139"/>
                <a:gd name="T15" fmla="*/ 40 h 60"/>
                <a:gd name="T16" fmla="*/ 42 w 139"/>
                <a:gd name="T17" fmla="*/ 36 h 60"/>
                <a:gd name="T18" fmla="*/ 63 w 139"/>
                <a:gd name="T19" fmla="*/ 38 h 60"/>
                <a:gd name="T20" fmla="*/ 47 w 139"/>
                <a:gd name="T21" fmla="*/ 47 h 60"/>
                <a:gd name="T22" fmla="*/ 46 w 139"/>
                <a:gd name="T23" fmla="*/ 57 h 60"/>
                <a:gd name="T24" fmla="*/ 86 w 139"/>
                <a:gd name="T25" fmla="*/ 45 h 60"/>
                <a:gd name="T26" fmla="*/ 102 w 139"/>
                <a:gd name="T27" fmla="*/ 44 h 60"/>
                <a:gd name="T28" fmla="*/ 128 w 139"/>
                <a:gd name="T29" fmla="*/ 42 h 60"/>
                <a:gd name="T30" fmla="*/ 132 w 139"/>
                <a:gd name="T31" fmla="*/ 19 h 60"/>
                <a:gd name="T32" fmla="*/ 119 w 139"/>
                <a:gd name="T33" fmla="*/ 24 h 60"/>
                <a:gd name="T34" fmla="*/ 106 w 139"/>
                <a:gd name="T35" fmla="*/ 13 h 60"/>
                <a:gd name="T36" fmla="*/ 98 w 139"/>
                <a:gd name="T37" fmla="*/ 1 h 60"/>
                <a:gd name="T38" fmla="*/ 86 w 139"/>
                <a:gd name="T39" fmla="*/ 14 h 60"/>
                <a:gd name="T40" fmla="*/ 87 w 139"/>
                <a:gd name="T41" fmla="*/ 21 h 60"/>
                <a:gd name="T42" fmla="*/ 96 w 139"/>
                <a:gd name="T43" fmla="*/ 30 h 60"/>
                <a:gd name="T44" fmla="*/ 70 w 139"/>
                <a:gd name="T45" fmla="*/ 25 h 60"/>
                <a:gd name="T46" fmla="*/ 43 w 139"/>
                <a:gd name="T47" fmla="*/ 13 h 60"/>
                <a:gd name="T48" fmla="*/ 31 w 139"/>
                <a:gd name="T49" fmla="*/ 7 h 60"/>
                <a:gd name="T50" fmla="*/ 19 w 139"/>
                <a:gd name="T51" fmla="*/ 14 h 6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9" h="60">
                  <a:moveTo>
                    <a:pt x="19" y="14"/>
                  </a:moveTo>
                  <a:cubicBezTo>
                    <a:pt x="12" y="14"/>
                    <a:pt x="13" y="21"/>
                    <a:pt x="21" y="21"/>
                  </a:cubicBezTo>
                  <a:cubicBezTo>
                    <a:pt x="29" y="21"/>
                    <a:pt x="31" y="24"/>
                    <a:pt x="20" y="23"/>
                  </a:cubicBezTo>
                  <a:cubicBezTo>
                    <a:pt x="8" y="23"/>
                    <a:pt x="3" y="33"/>
                    <a:pt x="11" y="31"/>
                  </a:cubicBezTo>
                  <a:cubicBezTo>
                    <a:pt x="19" y="29"/>
                    <a:pt x="29" y="29"/>
                    <a:pt x="23" y="31"/>
                  </a:cubicBezTo>
                  <a:cubicBezTo>
                    <a:pt x="17" y="33"/>
                    <a:pt x="0" y="34"/>
                    <a:pt x="3" y="37"/>
                  </a:cubicBezTo>
                  <a:cubicBezTo>
                    <a:pt x="4" y="39"/>
                    <a:pt x="11" y="39"/>
                    <a:pt x="17" y="41"/>
                  </a:cubicBezTo>
                  <a:cubicBezTo>
                    <a:pt x="24" y="44"/>
                    <a:pt x="28" y="45"/>
                    <a:pt x="33" y="40"/>
                  </a:cubicBezTo>
                  <a:cubicBezTo>
                    <a:pt x="38" y="34"/>
                    <a:pt x="44" y="29"/>
                    <a:pt x="42" y="36"/>
                  </a:cubicBezTo>
                  <a:cubicBezTo>
                    <a:pt x="39" y="44"/>
                    <a:pt x="50" y="38"/>
                    <a:pt x="63" y="38"/>
                  </a:cubicBezTo>
                  <a:cubicBezTo>
                    <a:pt x="77" y="37"/>
                    <a:pt x="61" y="46"/>
                    <a:pt x="47" y="47"/>
                  </a:cubicBezTo>
                  <a:cubicBezTo>
                    <a:pt x="33" y="48"/>
                    <a:pt x="35" y="55"/>
                    <a:pt x="46" y="57"/>
                  </a:cubicBezTo>
                  <a:cubicBezTo>
                    <a:pt x="57" y="60"/>
                    <a:pt x="81" y="50"/>
                    <a:pt x="86" y="45"/>
                  </a:cubicBezTo>
                  <a:cubicBezTo>
                    <a:pt x="92" y="39"/>
                    <a:pt x="97" y="48"/>
                    <a:pt x="102" y="44"/>
                  </a:cubicBezTo>
                  <a:cubicBezTo>
                    <a:pt x="108" y="40"/>
                    <a:pt x="118" y="44"/>
                    <a:pt x="128" y="42"/>
                  </a:cubicBezTo>
                  <a:cubicBezTo>
                    <a:pt x="137" y="40"/>
                    <a:pt x="139" y="22"/>
                    <a:pt x="132" y="19"/>
                  </a:cubicBezTo>
                  <a:cubicBezTo>
                    <a:pt x="125" y="16"/>
                    <a:pt x="125" y="23"/>
                    <a:pt x="119" y="24"/>
                  </a:cubicBezTo>
                  <a:cubicBezTo>
                    <a:pt x="114" y="25"/>
                    <a:pt x="111" y="18"/>
                    <a:pt x="106" y="13"/>
                  </a:cubicBezTo>
                  <a:cubicBezTo>
                    <a:pt x="102" y="9"/>
                    <a:pt x="105" y="0"/>
                    <a:pt x="98" y="1"/>
                  </a:cubicBezTo>
                  <a:cubicBezTo>
                    <a:pt x="92" y="2"/>
                    <a:pt x="78" y="13"/>
                    <a:pt x="86" y="14"/>
                  </a:cubicBezTo>
                  <a:cubicBezTo>
                    <a:pt x="95" y="15"/>
                    <a:pt x="92" y="19"/>
                    <a:pt x="87" y="21"/>
                  </a:cubicBezTo>
                  <a:cubicBezTo>
                    <a:pt x="83" y="23"/>
                    <a:pt x="98" y="27"/>
                    <a:pt x="96" y="30"/>
                  </a:cubicBezTo>
                  <a:cubicBezTo>
                    <a:pt x="94" y="33"/>
                    <a:pt x="71" y="30"/>
                    <a:pt x="70" y="25"/>
                  </a:cubicBezTo>
                  <a:cubicBezTo>
                    <a:pt x="69" y="20"/>
                    <a:pt x="51" y="11"/>
                    <a:pt x="43" y="13"/>
                  </a:cubicBezTo>
                  <a:cubicBezTo>
                    <a:pt x="36" y="15"/>
                    <a:pt x="39" y="7"/>
                    <a:pt x="31" y="7"/>
                  </a:cubicBezTo>
                  <a:cubicBezTo>
                    <a:pt x="24" y="6"/>
                    <a:pt x="26" y="13"/>
                    <a:pt x="19" y="14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35" name="Freeform 45">
              <a:extLst>
                <a:ext uri="{FF2B5EF4-FFF2-40B4-BE49-F238E27FC236}">
                  <a16:creationId xmlns:a16="http://schemas.microsoft.com/office/drawing/2014/main" id="{6AA2E8E2-03D8-4195-94F2-024811683CC4}"/>
                </a:ext>
              </a:extLst>
            </p:cNvPr>
            <p:cNvSpPr/>
            <p:nvPr/>
          </p:nvSpPr>
          <p:spPr bwMode="auto">
            <a:xfrm>
              <a:off x="7621747" y="1780182"/>
              <a:ext cx="102784" cy="32337"/>
            </a:xfrm>
            <a:custGeom>
              <a:gdLst>
                <a:gd name="T0" fmla="*/ 20 w 53"/>
                <a:gd name="T1" fmla="*/ 13 h 17"/>
                <a:gd name="T2" fmla="*/ 34 w 53"/>
                <a:gd name="T3" fmla="*/ 11 h 17"/>
                <a:gd name="T4" fmla="*/ 53 w 53"/>
                <a:gd name="T5" fmla="*/ 9 h 17"/>
                <a:gd name="T6" fmla="*/ 28 w 53"/>
                <a:gd name="T7" fmla="*/ 3 h 17"/>
                <a:gd name="T8" fmla="*/ 7 w 53"/>
                <a:gd name="T9" fmla="*/ 12 h 17"/>
                <a:gd name="T10" fmla="*/ 20 w 53"/>
                <a:gd name="T11" fmla="*/ 13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17">
                  <a:moveTo>
                    <a:pt x="20" y="13"/>
                  </a:moveTo>
                  <a:cubicBezTo>
                    <a:pt x="25" y="15"/>
                    <a:pt x="30" y="8"/>
                    <a:pt x="34" y="11"/>
                  </a:cubicBezTo>
                  <a:cubicBezTo>
                    <a:pt x="37" y="14"/>
                    <a:pt x="53" y="17"/>
                    <a:pt x="53" y="9"/>
                  </a:cubicBezTo>
                  <a:cubicBezTo>
                    <a:pt x="53" y="1"/>
                    <a:pt x="33" y="0"/>
                    <a:pt x="28" y="3"/>
                  </a:cubicBezTo>
                  <a:cubicBezTo>
                    <a:pt x="23" y="6"/>
                    <a:pt x="0" y="7"/>
                    <a:pt x="7" y="12"/>
                  </a:cubicBezTo>
                  <a:cubicBezTo>
                    <a:pt x="11" y="15"/>
                    <a:pt x="15" y="11"/>
                    <a:pt x="20" y="13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36" name="Freeform 46">
              <a:extLst>
                <a:ext uri="{FF2B5EF4-FFF2-40B4-BE49-F238E27FC236}">
                  <a16:creationId xmlns:a16="http://schemas.microsoft.com/office/drawing/2014/main" id="{EC6D333F-5D66-416F-B87C-78598A4749E5}"/>
                </a:ext>
              </a:extLst>
            </p:cNvPr>
            <p:cNvSpPr/>
            <p:nvPr/>
          </p:nvSpPr>
          <p:spPr bwMode="auto">
            <a:xfrm>
              <a:off x="6692072" y="3555803"/>
              <a:ext cx="32914" cy="32337"/>
            </a:xfrm>
            <a:custGeom>
              <a:gdLst>
                <a:gd name="T0" fmla="*/ 7 w 17"/>
                <a:gd name="T1" fmla="*/ 1 h 17"/>
                <a:gd name="T2" fmla="*/ 7 w 17"/>
                <a:gd name="T3" fmla="*/ 14 h 17"/>
                <a:gd name="T4" fmla="*/ 15 w 17"/>
                <a:gd name="T5" fmla="*/ 10 h 17"/>
                <a:gd name="T6" fmla="*/ 7 w 17"/>
                <a:gd name="T7" fmla="*/ 1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7">
                  <a:moveTo>
                    <a:pt x="7" y="1"/>
                  </a:moveTo>
                  <a:cubicBezTo>
                    <a:pt x="0" y="1"/>
                    <a:pt x="4" y="17"/>
                    <a:pt x="7" y="14"/>
                  </a:cubicBezTo>
                  <a:cubicBezTo>
                    <a:pt x="10" y="13"/>
                    <a:pt x="14" y="12"/>
                    <a:pt x="15" y="10"/>
                  </a:cubicBezTo>
                  <a:cubicBezTo>
                    <a:pt x="17" y="7"/>
                    <a:pt x="13" y="0"/>
                    <a:pt x="7" y="1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37" name="Freeform 47">
              <a:extLst>
                <a:ext uri="{FF2B5EF4-FFF2-40B4-BE49-F238E27FC236}">
                  <a16:creationId xmlns:a16="http://schemas.microsoft.com/office/drawing/2014/main" id="{22746E0F-CE73-4D54-B7D9-042AF41CD8C1}"/>
                </a:ext>
              </a:extLst>
            </p:cNvPr>
            <p:cNvSpPr/>
            <p:nvPr/>
          </p:nvSpPr>
          <p:spPr bwMode="auto">
            <a:xfrm>
              <a:off x="6720944" y="2555681"/>
              <a:ext cx="65828" cy="61209"/>
            </a:xfrm>
            <a:custGeom>
              <a:gdLst>
                <a:gd name="T0" fmla="*/ 29 w 34"/>
                <a:gd name="T1" fmla="*/ 3 h 32"/>
                <a:gd name="T2" fmla="*/ 20 w 34"/>
                <a:gd name="T3" fmla="*/ 6 h 32"/>
                <a:gd name="T4" fmla="*/ 10 w 34"/>
                <a:gd name="T5" fmla="*/ 18 h 32"/>
                <a:gd name="T6" fmla="*/ 2 w 34"/>
                <a:gd name="T7" fmla="*/ 21 h 32"/>
                <a:gd name="T8" fmla="*/ 7 w 34"/>
                <a:gd name="T9" fmla="*/ 30 h 32"/>
                <a:gd name="T10" fmla="*/ 13 w 34"/>
                <a:gd name="T11" fmla="*/ 30 h 32"/>
                <a:gd name="T12" fmla="*/ 27 w 34"/>
                <a:gd name="T13" fmla="*/ 19 h 32"/>
                <a:gd name="T14" fmla="*/ 23 w 34"/>
                <a:gd name="T15" fmla="*/ 12 h 32"/>
                <a:gd name="T16" fmla="*/ 31 w 34"/>
                <a:gd name="T17" fmla="*/ 9 h 32"/>
                <a:gd name="T18" fmla="*/ 29 w 34"/>
                <a:gd name="T19" fmla="*/ 3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2">
                  <a:moveTo>
                    <a:pt x="29" y="3"/>
                  </a:moveTo>
                  <a:cubicBezTo>
                    <a:pt x="29" y="0"/>
                    <a:pt x="25" y="1"/>
                    <a:pt x="20" y="6"/>
                  </a:cubicBezTo>
                  <a:cubicBezTo>
                    <a:pt x="15" y="12"/>
                    <a:pt x="11" y="15"/>
                    <a:pt x="10" y="18"/>
                  </a:cubicBezTo>
                  <a:cubicBezTo>
                    <a:pt x="9" y="21"/>
                    <a:pt x="4" y="17"/>
                    <a:pt x="2" y="21"/>
                  </a:cubicBezTo>
                  <a:cubicBezTo>
                    <a:pt x="0" y="24"/>
                    <a:pt x="3" y="32"/>
                    <a:pt x="7" y="30"/>
                  </a:cubicBezTo>
                  <a:cubicBezTo>
                    <a:pt x="10" y="27"/>
                    <a:pt x="10" y="30"/>
                    <a:pt x="13" y="30"/>
                  </a:cubicBezTo>
                  <a:cubicBezTo>
                    <a:pt x="15" y="30"/>
                    <a:pt x="25" y="23"/>
                    <a:pt x="27" y="19"/>
                  </a:cubicBezTo>
                  <a:cubicBezTo>
                    <a:pt x="30" y="16"/>
                    <a:pt x="23" y="15"/>
                    <a:pt x="23" y="12"/>
                  </a:cubicBezTo>
                  <a:cubicBezTo>
                    <a:pt x="23" y="10"/>
                    <a:pt x="28" y="10"/>
                    <a:pt x="31" y="9"/>
                  </a:cubicBezTo>
                  <a:cubicBezTo>
                    <a:pt x="34" y="7"/>
                    <a:pt x="29" y="6"/>
                    <a:pt x="29" y="3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38" name="Freeform 48">
              <a:extLst>
                <a:ext uri="{FF2B5EF4-FFF2-40B4-BE49-F238E27FC236}">
                  <a16:creationId xmlns:a16="http://schemas.microsoft.com/office/drawing/2014/main" id="{3CB53F43-88D9-47D4-A8A3-D252DB4DE5F4}"/>
                </a:ext>
              </a:extLst>
            </p:cNvPr>
            <p:cNvSpPr/>
            <p:nvPr/>
          </p:nvSpPr>
          <p:spPr bwMode="auto">
            <a:xfrm>
              <a:off x="6682256" y="3536748"/>
              <a:ext cx="15591" cy="15013"/>
            </a:xfrm>
            <a:custGeom>
              <a:gdLst>
                <a:gd name="T0" fmla="*/ 3 w 8"/>
                <a:gd name="T1" fmla="*/ 1 h 8"/>
                <a:gd name="T2" fmla="*/ 4 w 8"/>
                <a:gd name="T3" fmla="*/ 7 h 8"/>
                <a:gd name="T4" fmla="*/ 3 w 8"/>
                <a:gd name="T5" fmla="*/ 1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0" y="2"/>
                    <a:pt x="2" y="8"/>
                    <a:pt x="4" y="7"/>
                  </a:cubicBezTo>
                  <a:cubicBezTo>
                    <a:pt x="8" y="4"/>
                    <a:pt x="7" y="0"/>
                    <a:pt x="3" y="1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39" name="Freeform 49">
              <a:extLst>
                <a:ext uri="{FF2B5EF4-FFF2-40B4-BE49-F238E27FC236}">
                  <a16:creationId xmlns:a16="http://schemas.microsoft.com/office/drawing/2014/main" id="{78780228-18DB-4853-B308-3A6845C4B72E}"/>
                </a:ext>
              </a:extLst>
            </p:cNvPr>
            <p:cNvSpPr/>
            <p:nvPr/>
          </p:nvSpPr>
          <p:spPr bwMode="auto">
            <a:xfrm>
              <a:off x="6446661" y="2498515"/>
              <a:ext cx="42153" cy="24830"/>
            </a:xfrm>
            <a:custGeom>
              <a:gdLst>
                <a:gd name="T0" fmla="*/ 12 w 22"/>
                <a:gd name="T1" fmla="*/ 4 h 13"/>
                <a:gd name="T2" fmla="*/ 2 w 22"/>
                <a:gd name="T3" fmla="*/ 7 h 13"/>
                <a:gd name="T4" fmla="*/ 17 w 22"/>
                <a:gd name="T5" fmla="*/ 12 h 13"/>
                <a:gd name="T6" fmla="*/ 20 w 22"/>
                <a:gd name="T7" fmla="*/ 4 h 13"/>
                <a:gd name="T8" fmla="*/ 12 w 22"/>
                <a:gd name="T9" fmla="*/ 4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3">
                  <a:moveTo>
                    <a:pt x="12" y="4"/>
                  </a:moveTo>
                  <a:cubicBezTo>
                    <a:pt x="11" y="0"/>
                    <a:pt x="0" y="3"/>
                    <a:pt x="2" y="7"/>
                  </a:cubicBezTo>
                  <a:cubicBezTo>
                    <a:pt x="3" y="11"/>
                    <a:pt x="13" y="13"/>
                    <a:pt x="17" y="12"/>
                  </a:cubicBezTo>
                  <a:cubicBezTo>
                    <a:pt x="21" y="11"/>
                    <a:pt x="22" y="7"/>
                    <a:pt x="20" y="4"/>
                  </a:cubicBezTo>
                  <a:cubicBezTo>
                    <a:pt x="17" y="2"/>
                    <a:pt x="12" y="8"/>
                    <a:pt x="12" y="4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40" name="Freeform 50">
              <a:extLst>
                <a:ext uri="{FF2B5EF4-FFF2-40B4-BE49-F238E27FC236}">
                  <a16:creationId xmlns:a16="http://schemas.microsoft.com/office/drawing/2014/main" id="{E71DDC30-105F-4C5E-884E-27A1023BB0AE}"/>
                </a:ext>
              </a:extLst>
            </p:cNvPr>
            <p:cNvSpPr/>
            <p:nvPr/>
          </p:nvSpPr>
          <p:spPr bwMode="auto">
            <a:xfrm>
              <a:off x="6607189" y="3508453"/>
              <a:ext cx="21366" cy="13281"/>
            </a:xfrm>
            <a:custGeom>
              <a:gdLst>
                <a:gd name="T0" fmla="*/ 3 w 11"/>
                <a:gd name="T1" fmla="*/ 3 h 7"/>
                <a:gd name="T2" fmla="*/ 10 w 11"/>
                <a:gd name="T3" fmla="*/ 3 h 7"/>
                <a:gd name="T4" fmla="*/ 3 w 11"/>
                <a:gd name="T5" fmla="*/ 3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3" y="3"/>
                  </a:moveTo>
                  <a:cubicBezTo>
                    <a:pt x="7" y="7"/>
                    <a:pt x="9" y="6"/>
                    <a:pt x="10" y="3"/>
                  </a:cubicBezTo>
                  <a:cubicBezTo>
                    <a:pt x="11" y="0"/>
                    <a:pt x="0" y="0"/>
                    <a:pt x="3" y="3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41" name="Freeform 51">
              <a:extLst>
                <a:ext uri="{FF2B5EF4-FFF2-40B4-BE49-F238E27FC236}">
                  <a16:creationId xmlns:a16="http://schemas.microsoft.com/office/drawing/2014/main" id="{F4A3FE58-5016-439B-9DFC-3061C1F0030D}"/>
                </a:ext>
              </a:extLst>
            </p:cNvPr>
            <p:cNvSpPr/>
            <p:nvPr/>
          </p:nvSpPr>
          <p:spPr bwMode="auto">
            <a:xfrm>
              <a:off x="6440886" y="2694843"/>
              <a:ext cx="24830" cy="24830"/>
            </a:xfrm>
            <a:custGeom>
              <a:gdLst>
                <a:gd name="T0" fmla="*/ 5 w 13"/>
                <a:gd name="T1" fmla="*/ 11 h 13"/>
                <a:gd name="T2" fmla="*/ 11 w 13"/>
                <a:gd name="T3" fmla="*/ 3 h 13"/>
                <a:gd name="T4" fmla="*/ 5 w 13"/>
                <a:gd name="T5" fmla="*/ 11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3">
                  <a:moveTo>
                    <a:pt x="5" y="11"/>
                  </a:moveTo>
                  <a:cubicBezTo>
                    <a:pt x="11" y="9"/>
                    <a:pt x="13" y="6"/>
                    <a:pt x="11" y="3"/>
                  </a:cubicBezTo>
                  <a:cubicBezTo>
                    <a:pt x="8" y="0"/>
                    <a:pt x="0" y="13"/>
                    <a:pt x="5" y="11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42" name="Freeform 52">
              <a:extLst>
                <a:ext uri="{FF2B5EF4-FFF2-40B4-BE49-F238E27FC236}">
                  <a16:creationId xmlns:a16="http://schemas.microsoft.com/office/drawing/2014/main" id="{91FB08A4-7676-4FE8-A8C4-81F326BC919C}"/>
                </a:ext>
              </a:extLst>
            </p:cNvPr>
            <p:cNvSpPr/>
            <p:nvPr/>
          </p:nvSpPr>
          <p:spPr bwMode="auto">
            <a:xfrm>
              <a:off x="6492856" y="2670014"/>
              <a:ext cx="50238" cy="19055"/>
            </a:xfrm>
            <a:custGeom>
              <a:gdLst>
                <a:gd name="T0" fmla="*/ 20 w 26"/>
                <a:gd name="T1" fmla="*/ 2 h 10"/>
                <a:gd name="T2" fmla="*/ 5 w 26"/>
                <a:gd name="T3" fmla="*/ 9 h 10"/>
                <a:gd name="T4" fmla="*/ 14 w 26"/>
                <a:gd name="T5" fmla="*/ 6 h 10"/>
                <a:gd name="T6" fmla="*/ 20 w 26"/>
                <a:gd name="T7" fmla="*/ 2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0">
                  <a:moveTo>
                    <a:pt x="20" y="2"/>
                  </a:moveTo>
                  <a:cubicBezTo>
                    <a:pt x="15" y="0"/>
                    <a:pt x="0" y="9"/>
                    <a:pt x="5" y="9"/>
                  </a:cubicBezTo>
                  <a:cubicBezTo>
                    <a:pt x="9" y="10"/>
                    <a:pt x="10" y="6"/>
                    <a:pt x="14" y="6"/>
                  </a:cubicBezTo>
                  <a:cubicBezTo>
                    <a:pt x="18" y="6"/>
                    <a:pt x="26" y="4"/>
                    <a:pt x="20" y="2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43" name="Freeform 53">
              <a:extLst>
                <a:ext uri="{FF2B5EF4-FFF2-40B4-BE49-F238E27FC236}">
                  <a16:creationId xmlns:a16="http://schemas.microsoft.com/office/drawing/2014/main" id="{8E30E1B9-40C6-44C4-AFD7-206AF6B46D51}"/>
                </a:ext>
              </a:extLst>
            </p:cNvPr>
            <p:cNvSpPr/>
            <p:nvPr/>
          </p:nvSpPr>
          <p:spPr bwMode="auto">
            <a:xfrm>
              <a:off x="6641835" y="3521735"/>
              <a:ext cx="23098" cy="15013"/>
            </a:xfrm>
            <a:custGeom>
              <a:gdLst>
                <a:gd name="T0" fmla="*/ 3 w 12"/>
                <a:gd name="T1" fmla="*/ 4 h 8"/>
                <a:gd name="T2" fmla="*/ 10 w 12"/>
                <a:gd name="T3" fmla="*/ 5 h 8"/>
                <a:gd name="T4" fmla="*/ 3 w 12"/>
                <a:gd name="T5" fmla="*/ 4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3" y="4"/>
                  </a:moveTo>
                  <a:cubicBezTo>
                    <a:pt x="5" y="8"/>
                    <a:pt x="8" y="8"/>
                    <a:pt x="10" y="5"/>
                  </a:cubicBezTo>
                  <a:cubicBezTo>
                    <a:pt x="12" y="2"/>
                    <a:pt x="0" y="0"/>
                    <a:pt x="3" y="4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44" name="Freeform 57">
              <a:extLst>
                <a:ext uri="{FF2B5EF4-FFF2-40B4-BE49-F238E27FC236}">
                  <a16:creationId xmlns:a16="http://schemas.microsoft.com/office/drawing/2014/main" id="{15F6CF37-C9E1-481F-A97D-07DD44F9102C}"/>
                </a:ext>
              </a:extLst>
            </p:cNvPr>
            <p:cNvSpPr/>
            <p:nvPr/>
          </p:nvSpPr>
          <p:spPr bwMode="auto">
            <a:xfrm>
              <a:off x="9591965" y="2284862"/>
              <a:ext cx="233862" cy="116642"/>
            </a:xfrm>
            <a:custGeom>
              <a:gdLst>
                <a:gd name="T0" fmla="*/ 102 w 121"/>
                <a:gd name="T1" fmla="*/ 43 h 61"/>
                <a:gd name="T2" fmla="*/ 111 w 121"/>
                <a:gd name="T3" fmla="*/ 36 h 61"/>
                <a:gd name="T4" fmla="*/ 120 w 121"/>
                <a:gd name="T5" fmla="*/ 27 h 61"/>
                <a:gd name="T6" fmla="*/ 114 w 121"/>
                <a:gd name="T7" fmla="*/ 18 h 61"/>
                <a:gd name="T8" fmla="*/ 108 w 121"/>
                <a:gd name="T9" fmla="*/ 13 h 61"/>
                <a:gd name="T10" fmla="*/ 106 w 121"/>
                <a:gd name="T11" fmla="*/ 6 h 61"/>
                <a:gd name="T12" fmla="*/ 98 w 121"/>
                <a:gd name="T13" fmla="*/ 6 h 61"/>
                <a:gd name="T14" fmla="*/ 87 w 121"/>
                <a:gd name="T15" fmla="*/ 1 h 61"/>
                <a:gd name="T16" fmla="*/ 86 w 121"/>
                <a:gd name="T17" fmla="*/ 8 h 61"/>
                <a:gd name="T18" fmla="*/ 79 w 121"/>
                <a:gd name="T19" fmla="*/ 8 h 61"/>
                <a:gd name="T20" fmla="*/ 75 w 121"/>
                <a:gd name="T21" fmla="*/ 8 h 61"/>
                <a:gd name="T22" fmla="*/ 68 w 121"/>
                <a:gd name="T23" fmla="*/ 9 h 61"/>
                <a:gd name="T24" fmla="*/ 62 w 121"/>
                <a:gd name="T25" fmla="*/ 7 h 61"/>
                <a:gd name="T26" fmla="*/ 55 w 121"/>
                <a:gd name="T27" fmla="*/ 13 h 61"/>
                <a:gd name="T28" fmla="*/ 50 w 121"/>
                <a:gd name="T29" fmla="*/ 10 h 61"/>
                <a:gd name="T30" fmla="*/ 45 w 121"/>
                <a:gd name="T31" fmla="*/ 14 h 61"/>
                <a:gd name="T32" fmla="*/ 44 w 121"/>
                <a:gd name="T33" fmla="*/ 19 h 61"/>
                <a:gd name="T34" fmla="*/ 36 w 121"/>
                <a:gd name="T35" fmla="*/ 22 h 61"/>
                <a:gd name="T36" fmla="*/ 33 w 121"/>
                <a:gd name="T37" fmla="*/ 13 h 61"/>
                <a:gd name="T38" fmla="*/ 16 w 121"/>
                <a:gd name="T39" fmla="*/ 2 h 61"/>
                <a:gd name="T40" fmla="*/ 18 w 121"/>
                <a:gd name="T41" fmla="*/ 8 h 61"/>
                <a:gd name="T42" fmla="*/ 14 w 121"/>
                <a:gd name="T43" fmla="*/ 8 h 61"/>
                <a:gd name="T44" fmla="*/ 6 w 121"/>
                <a:gd name="T45" fmla="*/ 11 h 61"/>
                <a:gd name="T46" fmla="*/ 1 w 121"/>
                <a:gd name="T47" fmla="*/ 18 h 61"/>
                <a:gd name="T48" fmla="*/ 11 w 121"/>
                <a:gd name="T49" fmla="*/ 21 h 61"/>
                <a:gd name="T50" fmla="*/ 25 w 121"/>
                <a:gd name="T51" fmla="*/ 21 h 61"/>
                <a:gd name="T52" fmla="*/ 23 w 121"/>
                <a:gd name="T53" fmla="*/ 26 h 61"/>
                <a:gd name="T54" fmla="*/ 17 w 121"/>
                <a:gd name="T55" fmla="*/ 30 h 61"/>
                <a:gd name="T56" fmla="*/ 4 w 121"/>
                <a:gd name="T57" fmla="*/ 33 h 61"/>
                <a:gd name="T58" fmla="*/ 21 w 121"/>
                <a:gd name="T59" fmla="*/ 33 h 61"/>
                <a:gd name="T60" fmla="*/ 25 w 121"/>
                <a:gd name="T61" fmla="*/ 38 h 61"/>
                <a:gd name="T62" fmla="*/ 28 w 121"/>
                <a:gd name="T63" fmla="*/ 41 h 61"/>
                <a:gd name="T64" fmla="*/ 24 w 121"/>
                <a:gd name="T65" fmla="*/ 47 h 61"/>
                <a:gd name="T66" fmla="*/ 18 w 121"/>
                <a:gd name="T67" fmla="*/ 50 h 61"/>
                <a:gd name="T68" fmla="*/ 33 w 121"/>
                <a:gd name="T69" fmla="*/ 50 h 61"/>
                <a:gd name="T70" fmla="*/ 53 w 121"/>
                <a:gd name="T71" fmla="*/ 58 h 61"/>
                <a:gd name="T72" fmla="*/ 73 w 121"/>
                <a:gd name="T73" fmla="*/ 53 h 61"/>
                <a:gd name="T74" fmla="*/ 87 w 121"/>
                <a:gd name="T75" fmla="*/ 49 h 61"/>
                <a:gd name="T76" fmla="*/ 102 w 121"/>
                <a:gd name="T77" fmla="*/ 43 h 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0" h="61">
                  <a:moveTo>
                    <a:pt x="102" y="43"/>
                  </a:moveTo>
                  <a:cubicBezTo>
                    <a:pt x="108" y="43"/>
                    <a:pt x="108" y="35"/>
                    <a:pt x="111" y="36"/>
                  </a:cubicBezTo>
                  <a:cubicBezTo>
                    <a:pt x="114" y="36"/>
                    <a:pt x="118" y="31"/>
                    <a:pt x="120" y="27"/>
                  </a:cubicBezTo>
                  <a:cubicBezTo>
                    <a:pt x="121" y="24"/>
                    <a:pt x="118" y="18"/>
                    <a:pt x="114" y="18"/>
                  </a:cubicBezTo>
                  <a:cubicBezTo>
                    <a:pt x="110" y="18"/>
                    <a:pt x="107" y="15"/>
                    <a:pt x="108" y="13"/>
                  </a:cubicBezTo>
                  <a:cubicBezTo>
                    <a:pt x="108" y="10"/>
                    <a:pt x="105" y="7"/>
                    <a:pt x="106" y="6"/>
                  </a:cubicBezTo>
                  <a:cubicBezTo>
                    <a:pt x="106" y="4"/>
                    <a:pt x="101" y="5"/>
                    <a:pt x="98" y="6"/>
                  </a:cubicBezTo>
                  <a:cubicBezTo>
                    <a:pt x="95" y="7"/>
                    <a:pt x="90" y="0"/>
                    <a:pt x="87" y="1"/>
                  </a:cubicBezTo>
                  <a:cubicBezTo>
                    <a:pt x="85" y="2"/>
                    <a:pt x="86" y="6"/>
                    <a:pt x="86" y="8"/>
                  </a:cubicBezTo>
                  <a:cubicBezTo>
                    <a:pt x="85" y="10"/>
                    <a:pt x="79" y="6"/>
                    <a:pt x="79" y="8"/>
                  </a:cubicBezTo>
                  <a:cubicBezTo>
                    <a:pt x="79" y="11"/>
                    <a:pt x="77" y="11"/>
                    <a:pt x="75" y="8"/>
                  </a:cubicBezTo>
                  <a:cubicBezTo>
                    <a:pt x="73" y="6"/>
                    <a:pt x="68" y="7"/>
                    <a:pt x="68" y="9"/>
                  </a:cubicBezTo>
                  <a:cubicBezTo>
                    <a:pt x="68" y="11"/>
                    <a:pt x="66" y="10"/>
                    <a:pt x="62" y="7"/>
                  </a:cubicBezTo>
                  <a:cubicBezTo>
                    <a:pt x="58" y="5"/>
                    <a:pt x="54" y="10"/>
                    <a:pt x="55" y="13"/>
                  </a:cubicBezTo>
                  <a:cubicBezTo>
                    <a:pt x="55" y="15"/>
                    <a:pt x="53" y="16"/>
                    <a:pt x="50" y="10"/>
                  </a:cubicBezTo>
                  <a:cubicBezTo>
                    <a:pt x="47" y="5"/>
                    <a:pt x="43" y="11"/>
                    <a:pt x="45" y="14"/>
                  </a:cubicBezTo>
                  <a:cubicBezTo>
                    <a:pt x="47" y="17"/>
                    <a:pt x="46" y="20"/>
                    <a:pt x="44" y="19"/>
                  </a:cubicBezTo>
                  <a:cubicBezTo>
                    <a:pt x="41" y="17"/>
                    <a:pt x="38" y="20"/>
                    <a:pt x="36" y="22"/>
                  </a:cubicBezTo>
                  <a:cubicBezTo>
                    <a:pt x="35" y="25"/>
                    <a:pt x="29" y="15"/>
                    <a:pt x="33" y="13"/>
                  </a:cubicBezTo>
                  <a:cubicBezTo>
                    <a:pt x="37" y="11"/>
                    <a:pt x="21" y="2"/>
                    <a:pt x="16" y="2"/>
                  </a:cubicBezTo>
                  <a:cubicBezTo>
                    <a:pt x="11" y="2"/>
                    <a:pt x="14" y="6"/>
                    <a:pt x="18" y="8"/>
                  </a:cubicBezTo>
                  <a:cubicBezTo>
                    <a:pt x="21" y="11"/>
                    <a:pt x="15" y="10"/>
                    <a:pt x="14" y="8"/>
                  </a:cubicBezTo>
                  <a:cubicBezTo>
                    <a:pt x="12" y="6"/>
                    <a:pt x="8" y="7"/>
                    <a:pt x="6" y="11"/>
                  </a:cubicBezTo>
                  <a:cubicBezTo>
                    <a:pt x="4" y="14"/>
                    <a:pt x="1" y="16"/>
                    <a:pt x="1" y="18"/>
                  </a:cubicBezTo>
                  <a:cubicBezTo>
                    <a:pt x="0" y="21"/>
                    <a:pt x="6" y="23"/>
                    <a:pt x="11" y="21"/>
                  </a:cubicBezTo>
                  <a:cubicBezTo>
                    <a:pt x="17" y="19"/>
                    <a:pt x="22" y="18"/>
                    <a:pt x="25" y="21"/>
                  </a:cubicBezTo>
                  <a:cubicBezTo>
                    <a:pt x="28" y="23"/>
                    <a:pt x="20" y="24"/>
                    <a:pt x="23" y="26"/>
                  </a:cubicBezTo>
                  <a:cubicBezTo>
                    <a:pt x="26" y="28"/>
                    <a:pt x="23" y="30"/>
                    <a:pt x="17" y="30"/>
                  </a:cubicBezTo>
                  <a:cubicBezTo>
                    <a:pt x="11" y="29"/>
                    <a:pt x="3" y="31"/>
                    <a:pt x="4" y="33"/>
                  </a:cubicBezTo>
                  <a:cubicBezTo>
                    <a:pt x="5" y="35"/>
                    <a:pt x="20" y="31"/>
                    <a:pt x="21" y="33"/>
                  </a:cubicBezTo>
                  <a:cubicBezTo>
                    <a:pt x="21" y="36"/>
                    <a:pt x="21" y="39"/>
                    <a:pt x="25" y="38"/>
                  </a:cubicBezTo>
                  <a:cubicBezTo>
                    <a:pt x="29" y="36"/>
                    <a:pt x="26" y="41"/>
                    <a:pt x="28" y="41"/>
                  </a:cubicBezTo>
                  <a:cubicBezTo>
                    <a:pt x="30" y="42"/>
                    <a:pt x="29" y="46"/>
                    <a:pt x="24" y="47"/>
                  </a:cubicBezTo>
                  <a:cubicBezTo>
                    <a:pt x="19" y="47"/>
                    <a:pt x="16" y="48"/>
                    <a:pt x="18" y="50"/>
                  </a:cubicBezTo>
                  <a:cubicBezTo>
                    <a:pt x="21" y="53"/>
                    <a:pt x="27" y="51"/>
                    <a:pt x="33" y="50"/>
                  </a:cubicBezTo>
                  <a:cubicBezTo>
                    <a:pt x="38" y="48"/>
                    <a:pt x="47" y="55"/>
                    <a:pt x="53" y="58"/>
                  </a:cubicBezTo>
                  <a:cubicBezTo>
                    <a:pt x="60" y="61"/>
                    <a:pt x="71" y="57"/>
                    <a:pt x="73" y="53"/>
                  </a:cubicBezTo>
                  <a:cubicBezTo>
                    <a:pt x="74" y="50"/>
                    <a:pt x="83" y="51"/>
                    <a:pt x="87" y="49"/>
                  </a:cubicBezTo>
                  <a:cubicBezTo>
                    <a:pt x="90" y="46"/>
                    <a:pt x="95" y="43"/>
                    <a:pt x="102" y="43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45" name="Freeform 127">
              <a:extLst>
                <a:ext uri="{FF2B5EF4-FFF2-40B4-BE49-F238E27FC236}">
                  <a16:creationId xmlns:a16="http://schemas.microsoft.com/office/drawing/2014/main" id="{4AEBE79B-BE1C-4743-B995-FB4AD0CED335}"/>
                </a:ext>
              </a:extLst>
            </p:cNvPr>
            <p:cNvSpPr/>
            <p:nvPr/>
          </p:nvSpPr>
          <p:spPr bwMode="auto">
            <a:xfrm>
              <a:off x="8398978" y="3433963"/>
              <a:ext cx="19633" cy="39844"/>
            </a:xfrm>
            <a:custGeom>
              <a:gdLst>
                <a:gd name="T0" fmla="*/ 4 w 10"/>
                <a:gd name="T1" fmla="*/ 4 h 21"/>
                <a:gd name="T2" fmla="*/ 0 w 10"/>
                <a:gd name="T3" fmla="*/ 7 h 21"/>
                <a:gd name="T4" fmla="*/ 4 w 10"/>
                <a:gd name="T5" fmla="*/ 15 h 21"/>
                <a:gd name="T6" fmla="*/ 8 w 10"/>
                <a:gd name="T7" fmla="*/ 19 h 21"/>
                <a:gd name="T8" fmla="*/ 5 w 10"/>
                <a:gd name="T9" fmla="*/ 13 h 21"/>
                <a:gd name="T10" fmla="*/ 4 w 10"/>
                <a:gd name="T11" fmla="*/ 4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1">
                  <a:moveTo>
                    <a:pt x="4" y="4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2"/>
                    <a:pt x="4" y="12"/>
                    <a:pt x="4" y="15"/>
                  </a:cubicBezTo>
                  <a:cubicBezTo>
                    <a:pt x="4" y="18"/>
                    <a:pt x="8" y="21"/>
                    <a:pt x="8" y="19"/>
                  </a:cubicBezTo>
                  <a:cubicBezTo>
                    <a:pt x="10" y="17"/>
                    <a:pt x="6" y="14"/>
                    <a:pt x="5" y="13"/>
                  </a:cubicBezTo>
                  <a:cubicBezTo>
                    <a:pt x="5" y="11"/>
                    <a:pt x="6" y="8"/>
                    <a:pt x="4" y="4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46" name="Freeform 128">
              <a:extLst>
                <a:ext uri="{FF2B5EF4-FFF2-40B4-BE49-F238E27FC236}">
                  <a16:creationId xmlns:a16="http://schemas.microsoft.com/office/drawing/2014/main" id="{67666EC7-E493-413D-A7DE-184B52D90AA5}"/>
                </a:ext>
              </a:extLst>
            </p:cNvPr>
            <p:cNvSpPr/>
            <p:nvPr/>
          </p:nvSpPr>
          <p:spPr bwMode="auto">
            <a:xfrm>
              <a:off x="8758722" y="3759638"/>
              <a:ext cx="25407" cy="20787"/>
            </a:xfrm>
            <a:custGeom>
              <a:gdLst>
                <a:gd name="T0" fmla="*/ 2 w 13"/>
                <a:gd name="T1" fmla="*/ 10 h 11"/>
                <a:gd name="T2" fmla="*/ 11 w 13"/>
                <a:gd name="T3" fmla="*/ 9 h 11"/>
                <a:gd name="T4" fmla="*/ 10 w 13"/>
                <a:gd name="T5" fmla="*/ 2 h 11"/>
                <a:gd name="T6" fmla="*/ 2 w 13"/>
                <a:gd name="T7" fmla="*/ 5 h 11"/>
                <a:gd name="T8" fmla="*/ 2 w 13"/>
                <a:gd name="T9" fmla="*/ 10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2" y="10"/>
                  </a:moveTo>
                  <a:cubicBezTo>
                    <a:pt x="4" y="11"/>
                    <a:pt x="9" y="10"/>
                    <a:pt x="11" y="9"/>
                  </a:cubicBezTo>
                  <a:cubicBezTo>
                    <a:pt x="13" y="8"/>
                    <a:pt x="13" y="4"/>
                    <a:pt x="10" y="2"/>
                  </a:cubicBezTo>
                  <a:cubicBezTo>
                    <a:pt x="8" y="0"/>
                    <a:pt x="0" y="3"/>
                    <a:pt x="2" y="5"/>
                  </a:cubicBezTo>
                  <a:cubicBezTo>
                    <a:pt x="5" y="6"/>
                    <a:pt x="1" y="8"/>
                    <a:pt x="2" y="10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47" name="Freeform 145">
              <a:extLst>
                <a:ext uri="{FF2B5EF4-FFF2-40B4-BE49-F238E27FC236}">
                  <a16:creationId xmlns:a16="http://schemas.microsoft.com/office/drawing/2014/main" id="{BB479E70-FAFE-43EC-91DE-B8B2812EBE0A}"/>
                </a:ext>
              </a:extLst>
            </p:cNvPr>
            <p:cNvSpPr/>
            <p:nvPr/>
          </p:nvSpPr>
          <p:spPr bwMode="auto">
            <a:xfrm>
              <a:off x="7556497" y="3264197"/>
              <a:ext cx="657124" cy="401896"/>
            </a:xfrm>
            <a:custGeom>
              <a:gdLst>
                <a:gd name="T0" fmla="*/ 164 w 340"/>
                <a:gd name="T1" fmla="*/ 176 h 211"/>
                <a:gd name="T2" fmla="*/ 220 w 340"/>
                <a:gd name="T3" fmla="*/ 201 h 211"/>
                <a:gd name="T4" fmla="*/ 260 w 340"/>
                <a:gd name="T5" fmla="*/ 201 h 211"/>
                <a:gd name="T6" fmla="*/ 276 w 340"/>
                <a:gd name="T7" fmla="*/ 209 h 211"/>
                <a:gd name="T8" fmla="*/ 278 w 340"/>
                <a:gd name="T9" fmla="*/ 206 h 211"/>
                <a:gd name="T10" fmla="*/ 280 w 340"/>
                <a:gd name="T11" fmla="*/ 203 h 211"/>
                <a:gd name="T12" fmla="*/ 281 w 340"/>
                <a:gd name="T13" fmla="*/ 202 h 211"/>
                <a:gd name="T14" fmla="*/ 282 w 340"/>
                <a:gd name="T15" fmla="*/ 201 h 211"/>
                <a:gd name="T16" fmla="*/ 283 w 340"/>
                <a:gd name="T17" fmla="*/ 200 h 211"/>
                <a:gd name="T18" fmla="*/ 283 w 340"/>
                <a:gd name="T19" fmla="*/ 200 h 211"/>
                <a:gd name="T20" fmla="*/ 284 w 340"/>
                <a:gd name="T21" fmla="*/ 199 h 211"/>
                <a:gd name="T22" fmla="*/ 286 w 340"/>
                <a:gd name="T23" fmla="*/ 199 h 211"/>
                <a:gd name="T24" fmla="*/ 290 w 340"/>
                <a:gd name="T25" fmla="*/ 188 h 211"/>
                <a:gd name="T26" fmla="*/ 294 w 340"/>
                <a:gd name="T27" fmla="*/ 178 h 211"/>
                <a:gd name="T28" fmla="*/ 313 w 340"/>
                <a:gd name="T29" fmla="*/ 179 h 211"/>
                <a:gd name="T30" fmla="*/ 316 w 340"/>
                <a:gd name="T31" fmla="*/ 177 h 211"/>
                <a:gd name="T32" fmla="*/ 323 w 340"/>
                <a:gd name="T33" fmla="*/ 172 h 211"/>
                <a:gd name="T34" fmla="*/ 327 w 340"/>
                <a:gd name="T35" fmla="*/ 174 h 211"/>
                <a:gd name="T36" fmla="*/ 334 w 340"/>
                <a:gd name="T37" fmla="*/ 147 h 211"/>
                <a:gd name="T38" fmla="*/ 336 w 340"/>
                <a:gd name="T39" fmla="*/ 137 h 211"/>
                <a:gd name="T40" fmla="*/ 313 w 340"/>
                <a:gd name="T41" fmla="*/ 138 h 211"/>
                <a:gd name="T42" fmla="*/ 291 w 340"/>
                <a:gd name="T43" fmla="*/ 167 h 211"/>
                <a:gd name="T44" fmla="*/ 279 w 340"/>
                <a:gd name="T45" fmla="*/ 170 h 211"/>
                <a:gd name="T46" fmla="*/ 247 w 340"/>
                <a:gd name="T47" fmla="*/ 173 h 211"/>
                <a:gd name="T48" fmla="*/ 226 w 340"/>
                <a:gd name="T49" fmla="*/ 148 h 211"/>
                <a:gd name="T50" fmla="*/ 220 w 340"/>
                <a:gd name="T51" fmla="*/ 89 h 211"/>
                <a:gd name="T52" fmla="*/ 218 w 340"/>
                <a:gd name="T53" fmla="*/ 83 h 211"/>
                <a:gd name="T54" fmla="*/ 202 w 340"/>
                <a:gd name="T55" fmla="*/ 78 h 211"/>
                <a:gd name="T56" fmla="*/ 195 w 340"/>
                <a:gd name="T57" fmla="*/ 62 h 211"/>
                <a:gd name="T58" fmla="*/ 159 w 340"/>
                <a:gd name="T59" fmla="*/ 43 h 211"/>
                <a:gd name="T60" fmla="*/ 146 w 340"/>
                <a:gd name="T61" fmla="*/ 41 h 211"/>
                <a:gd name="T62" fmla="*/ 119 w 340"/>
                <a:gd name="T63" fmla="*/ 12 h 211"/>
                <a:gd name="T64" fmla="*/ 65 w 340"/>
                <a:gd name="T65" fmla="*/ 17 h 211"/>
                <a:gd name="T66" fmla="*/ 36 w 340"/>
                <a:gd name="T67" fmla="*/ 7 h 211"/>
                <a:gd name="T68" fmla="*/ 5 w 340"/>
                <a:gd name="T69" fmla="*/ 11 h 211"/>
                <a:gd name="T70" fmla="*/ 34 w 340"/>
                <a:gd name="T71" fmla="*/ 60 h 211"/>
                <a:gd name="T72" fmla="*/ 25 w 340"/>
                <a:gd name="T73" fmla="*/ 61 h 211"/>
                <a:gd name="T74" fmla="*/ 51 w 340"/>
                <a:gd name="T75" fmla="*/ 78 h 211"/>
                <a:gd name="T76" fmla="*/ 67 w 340"/>
                <a:gd name="T77" fmla="*/ 104 h 211"/>
                <a:gd name="T78" fmla="*/ 82 w 340"/>
                <a:gd name="T79" fmla="*/ 111 h 211"/>
                <a:gd name="T80" fmla="*/ 70 w 340"/>
                <a:gd name="T81" fmla="*/ 98 h 211"/>
                <a:gd name="T82" fmla="*/ 49 w 340"/>
                <a:gd name="T83" fmla="*/ 60 h 211"/>
                <a:gd name="T84" fmla="*/ 41 w 340"/>
                <a:gd name="T85" fmla="*/ 42 h 211"/>
                <a:gd name="T86" fmla="*/ 22 w 340"/>
                <a:gd name="T87" fmla="*/ 12 h 211"/>
                <a:gd name="T88" fmla="*/ 30 w 340"/>
                <a:gd name="T89" fmla="*/ 12 h 211"/>
                <a:gd name="T90" fmla="*/ 40 w 340"/>
                <a:gd name="T91" fmla="*/ 15 h 211"/>
                <a:gd name="T92" fmla="*/ 47 w 340"/>
                <a:gd name="T93" fmla="*/ 30 h 211"/>
                <a:gd name="T94" fmla="*/ 53 w 340"/>
                <a:gd name="T95" fmla="*/ 46 h 211"/>
                <a:gd name="T96" fmla="*/ 72 w 340"/>
                <a:gd name="T97" fmla="*/ 60 h 211"/>
                <a:gd name="T98" fmla="*/ 88 w 340"/>
                <a:gd name="T99" fmla="*/ 74 h 211"/>
                <a:gd name="T100" fmla="*/ 100 w 340"/>
                <a:gd name="T101" fmla="*/ 92 h 211"/>
                <a:gd name="T102" fmla="*/ 133 w 340"/>
                <a:gd name="T103" fmla="*/ 136 h 211"/>
                <a:gd name="T104" fmla="*/ 131 w 340"/>
                <a:gd name="T105" fmla="*/ 148 h 2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0" h="211">
                  <a:moveTo>
                    <a:pt x="137" y="162"/>
                  </a:moveTo>
                  <a:cubicBezTo>
                    <a:pt x="142" y="162"/>
                    <a:pt x="147" y="166"/>
                    <a:pt x="151" y="170"/>
                  </a:cubicBezTo>
                  <a:cubicBezTo>
                    <a:pt x="152" y="171"/>
                    <a:pt x="153" y="172"/>
                    <a:pt x="154" y="173"/>
                  </a:cubicBezTo>
                  <a:cubicBezTo>
                    <a:pt x="157" y="175"/>
                    <a:pt x="160" y="176"/>
                    <a:pt x="164" y="176"/>
                  </a:cubicBezTo>
                  <a:cubicBezTo>
                    <a:pt x="166" y="177"/>
                    <a:pt x="169" y="177"/>
                    <a:pt x="172" y="178"/>
                  </a:cubicBezTo>
                  <a:cubicBezTo>
                    <a:pt x="175" y="179"/>
                    <a:pt x="177" y="181"/>
                    <a:pt x="180" y="183"/>
                  </a:cubicBezTo>
                  <a:cubicBezTo>
                    <a:pt x="184" y="185"/>
                    <a:pt x="188" y="188"/>
                    <a:pt x="194" y="189"/>
                  </a:cubicBezTo>
                  <a:cubicBezTo>
                    <a:pt x="203" y="192"/>
                    <a:pt x="213" y="196"/>
                    <a:pt x="220" y="201"/>
                  </a:cubicBezTo>
                  <a:cubicBezTo>
                    <a:pt x="222" y="202"/>
                    <a:pt x="225" y="203"/>
                    <a:pt x="228" y="203"/>
                  </a:cubicBezTo>
                  <a:cubicBezTo>
                    <a:pt x="231" y="203"/>
                    <a:pt x="236" y="202"/>
                    <a:pt x="242" y="199"/>
                  </a:cubicBezTo>
                  <a:cubicBezTo>
                    <a:pt x="244" y="198"/>
                    <a:pt x="246" y="198"/>
                    <a:pt x="249" y="198"/>
                  </a:cubicBezTo>
                  <a:cubicBezTo>
                    <a:pt x="253" y="198"/>
                    <a:pt x="257" y="200"/>
                    <a:pt x="260" y="201"/>
                  </a:cubicBezTo>
                  <a:cubicBezTo>
                    <a:pt x="261" y="201"/>
                    <a:pt x="262" y="202"/>
                    <a:pt x="263" y="202"/>
                  </a:cubicBezTo>
                  <a:cubicBezTo>
                    <a:pt x="265" y="203"/>
                    <a:pt x="269" y="206"/>
                    <a:pt x="274" y="211"/>
                  </a:cubicBezTo>
                  <a:cubicBezTo>
                    <a:pt x="275" y="211"/>
                    <a:pt x="275" y="211"/>
                    <a:pt x="275" y="211"/>
                  </a:cubicBezTo>
                  <a:cubicBezTo>
                    <a:pt x="275" y="210"/>
                    <a:pt x="275" y="210"/>
                    <a:pt x="276" y="209"/>
                  </a:cubicBezTo>
                  <a:cubicBezTo>
                    <a:pt x="276" y="209"/>
                    <a:pt x="276" y="209"/>
                    <a:pt x="276" y="209"/>
                  </a:cubicBezTo>
                  <a:cubicBezTo>
                    <a:pt x="276" y="208"/>
                    <a:pt x="277" y="208"/>
                    <a:pt x="277" y="208"/>
                  </a:cubicBezTo>
                  <a:cubicBezTo>
                    <a:pt x="277" y="207"/>
                    <a:pt x="277" y="207"/>
                    <a:pt x="277" y="207"/>
                  </a:cubicBezTo>
                  <a:cubicBezTo>
                    <a:pt x="278" y="207"/>
                    <a:pt x="278" y="206"/>
                    <a:pt x="278" y="206"/>
                  </a:cubicBezTo>
                  <a:cubicBezTo>
                    <a:pt x="278" y="206"/>
                    <a:pt x="278" y="206"/>
                    <a:pt x="279" y="205"/>
                  </a:cubicBezTo>
                  <a:cubicBezTo>
                    <a:pt x="279" y="205"/>
                    <a:pt x="279" y="205"/>
                    <a:pt x="279" y="205"/>
                  </a:cubicBezTo>
                  <a:cubicBezTo>
                    <a:pt x="279" y="204"/>
                    <a:pt x="279" y="204"/>
                    <a:pt x="280" y="204"/>
                  </a:cubicBezTo>
                  <a:cubicBezTo>
                    <a:pt x="280" y="204"/>
                    <a:pt x="280" y="204"/>
                    <a:pt x="280" y="203"/>
                  </a:cubicBezTo>
                  <a:cubicBezTo>
                    <a:pt x="280" y="203"/>
                    <a:pt x="280" y="203"/>
                    <a:pt x="280" y="203"/>
                  </a:cubicBezTo>
                  <a:cubicBezTo>
                    <a:pt x="280" y="203"/>
                    <a:pt x="281" y="203"/>
                    <a:pt x="281" y="202"/>
                  </a:cubicBezTo>
                  <a:cubicBezTo>
                    <a:pt x="281" y="202"/>
                    <a:pt x="281" y="202"/>
                    <a:pt x="281" y="202"/>
                  </a:cubicBezTo>
                  <a:cubicBezTo>
                    <a:pt x="281" y="202"/>
                    <a:pt x="281" y="202"/>
                    <a:pt x="281" y="202"/>
                  </a:cubicBezTo>
                  <a:cubicBezTo>
                    <a:pt x="281" y="202"/>
                    <a:pt x="282" y="201"/>
                    <a:pt x="282" y="201"/>
                  </a:cubicBezTo>
                  <a:cubicBezTo>
                    <a:pt x="282" y="201"/>
                    <a:pt x="282" y="201"/>
                    <a:pt x="282" y="201"/>
                  </a:cubicBezTo>
                  <a:cubicBezTo>
                    <a:pt x="282" y="201"/>
                    <a:pt x="282" y="201"/>
                    <a:pt x="282" y="201"/>
                  </a:cubicBezTo>
                  <a:cubicBezTo>
                    <a:pt x="282" y="201"/>
                    <a:pt x="282" y="201"/>
                    <a:pt x="282" y="201"/>
                  </a:cubicBezTo>
                  <a:cubicBezTo>
                    <a:pt x="282" y="200"/>
                    <a:pt x="282" y="200"/>
                    <a:pt x="283" y="200"/>
                  </a:cubicBezTo>
                  <a:cubicBezTo>
                    <a:pt x="283" y="200"/>
                    <a:pt x="283" y="200"/>
                    <a:pt x="283" y="200"/>
                  </a:cubicBezTo>
                  <a:cubicBezTo>
                    <a:pt x="283" y="200"/>
                    <a:pt x="283" y="200"/>
                    <a:pt x="283" y="200"/>
                  </a:cubicBezTo>
                  <a:cubicBezTo>
                    <a:pt x="283" y="200"/>
                    <a:pt x="283" y="200"/>
                    <a:pt x="283" y="200"/>
                  </a:cubicBezTo>
                  <a:cubicBezTo>
                    <a:pt x="283" y="200"/>
                    <a:pt x="283" y="200"/>
                    <a:pt x="283" y="200"/>
                  </a:cubicBezTo>
                  <a:cubicBezTo>
                    <a:pt x="283" y="200"/>
                    <a:pt x="283" y="200"/>
                    <a:pt x="283" y="200"/>
                  </a:cubicBezTo>
                  <a:cubicBezTo>
                    <a:pt x="283" y="200"/>
                    <a:pt x="283" y="200"/>
                    <a:pt x="283" y="200"/>
                  </a:cubicBezTo>
                  <a:cubicBezTo>
                    <a:pt x="283" y="200"/>
                    <a:pt x="283" y="200"/>
                    <a:pt x="283" y="200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3" y="199"/>
                    <a:pt x="284" y="199"/>
                    <a:pt x="284" y="199"/>
                  </a:cubicBezTo>
                  <a:cubicBezTo>
                    <a:pt x="284" y="199"/>
                    <a:pt x="284" y="199"/>
                    <a:pt x="284" y="199"/>
                  </a:cubicBezTo>
                  <a:cubicBezTo>
                    <a:pt x="284" y="199"/>
                    <a:pt x="284" y="199"/>
                    <a:pt x="284" y="199"/>
                  </a:cubicBezTo>
                  <a:cubicBezTo>
                    <a:pt x="284" y="199"/>
                    <a:pt x="284" y="199"/>
                    <a:pt x="284" y="199"/>
                  </a:cubicBezTo>
                  <a:cubicBezTo>
                    <a:pt x="284" y="199"/>
                    <a:pt x="284" y="199"/>
                    <a:pt x="285" y="199"/>
                  </a:cubicBezTo>
                  <a:cubicBezTo>
                    <a:pt x="285" y="199"/>
                    <a:pt x="286" y="199"/>
                    <a:pt x="286" y="199"/>
                  </a:cubicBezTo>
                  <a:cubicBezTo>
                    <a:pt x="288" y="200"/>
                    <a:pt x="290" y="200"/>
                    <a:pt x="291" y="200"/>
                  </a:cubicBezTo>
                  <a:cubicBezTo>
                    <a:pt x="297" y="200"/>
                    <a:pt x="298" y="199"/>
                    <a:pt x="298" y="198"/>
                  </a:cubicBezTo>
                  <a:cubicBezTo>
                    <a:pt x="298" y="197"/>
                    <a:pt x="294" y="193"/>
                    <a:pt x="293" y="192"/>
                  </a:cubicBezTo>
                  <a:cubicBezTo>
                    <a:pt x="290" y="190"/>
                    <a:pt x="289" y="189"/>
                    <a:pt x="290" y="188"/>
                  </a:cubicBezTo>
                  <a:cubicBezTo>
                    <a:pt x="290" y="187"/>
                    <a:pt x="290" y="187"/>
                    <a:pt x="290" y="187"/>
                  </a:cubicBezTo>
                  <a:cubicBezTo>
                    <a:pt x="290" y="187"/>
                    <a:pt x="290" y="187"/>
                    <a:pt x="290" y="187"/>
                  </a:cubicBezTo>
                  <a:cubicBezTo>
                    <a:pt x="290" y="187"/>
                    <a:pt x="291" y="185"/>
                    <a:pt x="291" y="184"/>
                  </a:cubicBezTo>
                  <a:cubicBezTo>
                    <a:pt x="292" y="181"/>
                    <a:pt x="292" y="178"/>
                    <a:pt x="294" y="178"/>
                  </a:cubicBezTo>
                  <a:cubicBezTo>
                    <a:pt x="294" y="178"/>
                    <a:pt x="295" y="178"/>
                    <a:pt x="295" y="178"/>
                  </a:cubicBezTo>
                  <a:cubicBezTo>
                    <a:pt x="295" y="178"/>
                    <a:pt x="296" y="178"/>
                    <a:pt x="297" y="178"/>
                  </a:cubicBezTo>
                  <a:cubicBezTo>
                    <a:pt x="302" y="179"/>
                    <a:pt x="310" y="179"/>
                    <a:pt x="313" y="179"/>
                  </a:cubicBezTo>
                  <a:cubicBezTo>
                    <a:pt x="313" y="179"/>
                    <a:pt x="313" y="179"/>
                    <a:pt x="313" y="179"/>
                  </a:cubicBezTo>
                  <a:cubicBezTo>
                    <a:pt x="314" y="178"/>
                    <a:pt x="314" y="178"/>
                    <a:pt x="314" y="178"/>
                  </a:cubicBezTo>
                  <a:cubicBezTo>
                    <a:pt x="314" y="178"/>
                    <a:pt x="314" y="178"/>
                    <a:pt x="314" y="178"/>
                  </a:cubicBezTo>
                  <a:cubicBezTo>
                    <a:pt x="314" y="178"/>
                    <a:pt x="315" y="178"/>
                    <a:pt x="315" y="177"/>
                  </a:cubicBezTo>
                  <a:cubicBezTo>
                    <a:pt x="315" y="177"/>
                    <a:pt x="315" y="177"/>
                    <a:pt x="316" y="177"/>
                  </a:cubicBezTo>
                  <a:cubicBezTo>
                    <a:pt x="317" y="175"/>
                    <a:pt x="319" y="172"/>
                    <a:pt x="322" y="171"/>
                  </a:cubicBezTo>
                  <a:cubicBezTo>
                    <a:pt x="322" y="171"/>
                    <a:pt x="322" y="171"/>
                    <a:pt x="322" y="171"/>
                  </a:cubicBezTo>
                  <a:cubicBezTo>
                    <a:pt x="322" y="171"/>
                    <a:pt x="323" y="171"/>
                    <a:pt x="323" y="172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4" y="172"/>
                    <a:pt x="324" y="172"/>
                    <a:pt x="324" y="172"/>
                  </a:cubicBezTo>
                  <a:cubicBezTo>
                    <a:pt x="325" y="172"/>
                    <a:pt x="325" y="172"/>
                    <a:pt x="325" y="172"/>
                  </a:cubicBezTo>
                  <a:cubicBezTo>
                    <a:pt x="325" y="173"/>
                    <a:pt x="326" y="173"/>
                    <a:pt x="326" y="173"/>
                  </a:cubicBezTo>
                  <a:cubicBezTo>
                    <a:pt x="326" y="173"/>
                    <a:pt x="326" y="174"/>
                    <a:pt x="327" y="174"/>
                  </a:cubicBezTo>
                  <a:cubicBezTo>
                    <a:pt x="327" y="174"/>
                    <a:pt x="327" y="174"/>
                    <a:pt x="327" y="174"/>
                  </a:cubicBezTo>
                  <a:cubicBezTo>
                    <a:pt x="330" y="171"/>
                    <a:pt x="331" y="165"/>
                    <a:pt x="331" y="160"/>
                  </a:cubicBezTo>
                  <a:cubicBezTo>
                    <a:pt x="332" y="158"/>
                    <a:pt x="331" y="156"/>
                    <a:pt x="331" y="155"/>
                  </a:cubicBezTo>
                  <a:cubicBezTo>
                    <a:pt x="331" y="152"/>
                    <a:pt x="331" y="150"/>
                    <a:pt x="334" y="147"/>
                  </a:cubicBezTo>
                  <a:cubicBezTo>
                    <a:pt x="335" y="146"/>
                    <a:pt x="336" y="145"/>
                    <a:pt x="337" y="144"/>
                  </a:cubicBezTo>
                  <a:cubicBezTo>
                    <a:pt x="339" y="143"/>
                    <a:pt x="340" y="142"/>
                    <a:pt x="340" y="139"/>
                  </a:cubicBezTo>
                  <a:cubicBezTo>
                    <a:pt x="339" y="137"/>
                    <a:pt x="339" y="137"/>
                    <a:pt x="338" y="137"/>
                  </a:cubicBezTo>
                  <a:cubicBezTo>
                    <a:pt x="338" y="137"/>
                    <a:pt x="337" y="137"/>
                    <a:pt x="336" y="137"/>
                  </a:cubicBezTo>
                  <a:cubicBezTo>
                    <a:pt x="335" y="137"/>
                    <a:pt x="334" y="138"/>
                    <a:pt x="333" y="138"/>
                  </a:cubicBezTo>
                  <a:cubicBezTo>
                    <a:pt x="332" y="138"/>
                    <a:pt x="331" y="137"/>
                    <a:pt x="330" y="137"/>
                  </a:cubicBezTo>
                  <a:cubicBezTo>
                    <a:pt x="328" y="135"/>
                    <a:pt x="325" y="135"/>
                    <a:pt x="320" y="136"/>
                  </a:cubicBezTo>
                  <a:cubicBezTo>
                    <a:pt x="318" y="137"/>
                    <a:pt x="316" y="137"/>
                    <a:pt x="313" y="138"/>
                  </a:cubicBezTo>
                  <a:cubicBezTo>
                    <a:pt x="303" y="139"/>
                    <a:pt x="299" y="143"/>
                    <a:pt x="299" y="150"/>
                  </a:cubicBezTo>
                  <a:cubicBezTo>
                    <a:pt x="300" y="153"/>
                    <a:pt x="299" y="155"/>
                    <a:pt x="298" y="156"/>
                  </a:cubicBezTo>
                  <a:cubicBezTo>
                    <a:pt x="297" y="157"/>
                    <a:pt x="296" y="157"/>
                    <a:pt x="296" y="160"/>
                  </a:cubicBezTo>
                  <a:cubicBezTo>
                    <a:pt x="296" y="164"/>
                    <a:pt x="293" y="166"/>
                    <a:pt x="291" y="167"/>
                  </a:cubicBezTo>
                  <a:cubicBezTo>
                    <a:pt x="290" y="168"/>
                    <a:pt x="289" y="169"/>
                    <a:pt x="289" y="170"/>
                  </a:cubicBezTo>
                  <a:cubicBezTo>
                    <a:pt x="289" y="171"/>
                    <a:pt x="289" y="171"/>
                    <a:pt x="288" y="172"/>
                  </a:cubicBezTo>
                  <a:cubicBezTo>
                    <a:pt x="288" y="172"/>
                    <a:pt x="287" y="173"/>
                    <a:pt x="286" y="173"/>
                  </a:cubicBezTo>
                  <a:cubicBezTo>
                    <a:pt x="284" y="173"/>
                    <a:pt x="279" y="170"/>
                    <a:pt x="279" y="170"/>
                  </a:cubicBezTo>
                  <a:cubicBezTo>
                    <a:pt x="279" y="170"/>
                    <a:pt x="279" y="170"/>
                    <a:pt x="278" y="170"/>
                  </a:cubicBezTo>
                  <a:cubicBezTo>
                    <a:pt x="275" y="170"/>
                    <a:pt x="266" y="172"/>
                    <a:pt x="259" y="174"/>
                  </a:cubicBezTo>
                  <a:cubicBezTo>
                    <a:pt x="256" y="175"/>
                    <a:pt x="254" y="175"/>
                    <a:pt x="253" y="176"/>
                  </a:cubicBezTo>
                  <a:cubicBezTo>
                    <a:pt x="251" y="176"/>
                    <a:pt x="249" y="174"/>
                    <a:pt x="247" y="173"/>
                  </a:cubicBezTo>
                  <a:cubicBezTo>
                    <a:pt x="245" y="171"/>
                    <a:pt x="242" y="170"/>
                    <a:pt x="240" y="170"/>
                  </a:cubicBezTo>
                  <a:cubicBezTo>
                    <a:pt x="240" y="170"/>
                    <a:pt x="240" y="170"/>
                    <a:pt x="240" y="170"/>
                  </a:cubicBezTo>
                  <a:cubicBezTo>
                    <a:pt x="234" y="170"/>
                    <a:pt x="233" y="161"/>
                    <a:pt x="233" y="157"/>
                  </a:cubicBezTo>
                  <a:cubicBezTo>
                    <a:pt x="232" y="154"/>
                    <a:pt x="229" y="151"/>
                    <a:pt x="226" y="148"/>
                  </a:cubicBezTo>
                  <a:cubicBezTo>
                    <a:pt x="224" y="147"/>
                    <a:pt x="222" y="145"/>
                    <a:pt x="221" y="143"/>
                  </a:cubicBezTo>
                  <a:cubicBezTo>
                    <a:pt x="217" y="138"/>
                    <a:pt x="216" y="126"/>
                    <a:pt x="216" y="120"/>
                  </a:cubicBezTo>
                  <a:cubicBezTo>
                    <a:pt x="216" y="119"/>
                    <a:pt x="216" y="119"/>
                    <a:pt x="216" y="119"/>
                  </a:cubicBezTo>
                  <a:cubicBezTo>
                    <a:pt x="216" y="113"/>
                    <a:pt x="215" y="101"/>
                    <a:pt x="220" y="89"/>
                  </a:cubicBezTo>
                  <a:cubicBezTo>
                    <a:pt x="221" y="87"/>
                    <a:pt x="221" y="86"/>
                    <a:pt x="221" y="85"/>
                  </a:cubicBezTo>
                  <a:cubicBezTo>
                    <a:pt x="221" y="84"/>
                    <a:pt x="220" y="84"/>
                    <a:pt x="220" y="84"/>
                  </a:cubicBezTo>
                  <a:cubicBezTo>
                    <a:pt x="220" y="84"/>
                    <a:pt x="219" y="84"/>
                    <a:pt x="219" y="84"/>
                  </a:cubicBezTo>
                  <a:cubicBezTo>
                    <a:pt x="218" y="84"/>
                    <a:pt x="218" y="83"/>
                    <a:pt x="218" y="83"/>
                  </a:cubicBezTo>
                  <a:cubicBezTo>
                    <a:pt x="218" y="83"/>
                    <a:pt x="218" y="83"/>
                    <a:pt x="217" y="83"/>
                  </a:cubicBezTo>
                  <a:cubicBezTo>
                    <a:pt x="217" y="83"/>
                    <a:pt x="217" y="83"/>
                    <a:pt x="217" y="83"/>
                  </a:cubicBezTo>
                  <a:cubicBezTo>
                    <a:pt x="214" y="83"/>
                    <a:pt x="210" y="81"/>
                    <a:pt x="206" y="80"/>
                  </a:cubicBezTo>
                  <a:cubicBezTo>
                    <a:pt x="204" y="79"/>
                    <a:pt x="202" y="78"/>
                    <a:pt x="202" y="78"/>
                  </a:cubicBezTo>
                  <a:cubicBezTo>
                    <a:pt x="200" y="78"/>
                    <a:pt x="199" y="76"/>
                    <a:pt x="199" y="74"/>
                  </a:cubicBezTo>
                  <a:cubicBezTo>
                    <a:pt x="198" y="73"/>
                    <a:pt x="198" y="71"/>
                    <a:pt x="198" y="70"/>
                  </a:cubicBezTo>
                  <a:cubicBezTo>
                    <a:pt x="197" y="69"/>
                    <a:pt x="196" y="67"/>
                    <a:pt x="196" y="66"/>
                  </a:cubicBezTo>
                  <a:cubicBezTo>
                    <a:pt x="196" y="64"/>
                    <a:pt x="196" y="63"/>
                    <a:pt x="195" y="62"/>
                  </a:cubicBezTo>
                  <a:cubicBezTo>
                    <a:pt x="193" y="60"/>
                    <a:pt x="186" y="54"/>
                    <a:pt x="184" y="46"/>
                  </a:cubicBezTo>
                  <a:cubicBezTo>
                    <a:pt x="182" y="40"/>
                    <a:pt x="169" y="36"/>
                    <a:pt x="165" y="36"/>
                  </a:cubicBezTo>
                  <a:cubicBezTo>
                    <a:pt x="165" y="36"/>
                    <a:pt x="165" y="36"/>
                    <a:pt x="165" y="36"/>
                  </a:cubicBezTo>
                  <a:cubicBezTo>
                    <a:pt x="162" y="36"/>
                    <a:pt x="160" y="40"/>
                    <a:pt x="159" y="43"/>
                  </a:cubicBezTo>
                  <a:cubicBezTo>
                    <a:pt x="158" y="45"/>
                    <a:pt x="157" y="46"/>
                    <a:pt x="157" y="46"/>
                  </a:cubicBezTo>
                  <a:cubicBezTo>
                    <a:pt x="156" y="46"/>
                    <a:pt x="156" y="46"/>
                    <a:pt x="156" y="46"/>
                  </a:cubicBezTo>
                  <a:cubicBezTo>
                    <a:pt x="156" y="46"/>
                    <a:pt x="155" y="46"/>
                    <a:pt x="154" y="46"/>
                  </a:cubicBezTo>
                  <a:cubicBezTo>
                    <a:pt x="153" y="45"/>
                    <a:pt x="150" y="43"/>
                    <a:pt x="146" y="41"/>
                  </a:cubicBezTo>
                  <a:cubicBezTo>
                    <a:pt x="145" y="40"/>
                    <a:pt x="143" y="40"/>
                    <a:pt x="143" y="39"/>
                  </a:cubicBezTo>
                  <a:cubicBezTo>
                    <a:pt x="140" y="38"/>
                    <a:pt x="138" y="35"/>
                    <a:pt x="138" y="31"/>
                  </a:cubicBezTo>
                  <a:cubicBezTo>
                    <a:pt x="138" y="28"/>
                    <a:pt x="133" y="24"/>
                    <a:pt x="132" y="23"/>
                  </a:cubicBezTo>
                  <a:cubicBezTo>
                    <a:pt x="130" y="23"/>
                    <a:pt x="122" y="15"/>
                    <a:pt x="119" y="12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5" y="17"/>
                    <a:pt x="64" y="16"/>
                    <a:pt x="61" y="15"/>
                  </a:cubicBezTo>
                  <a:cubicBezTo>
                    <a:pt x="60" y="15"/>
                    <a:pt x="59" y="14"/>
                    <a:pt x="57" y="14"/>
                  </a:cubicBezTo>
                  <a:cubicBezTo>
                    <a:pt x="56" y="14"/>
                    <a:pt x="56" y="13"/>
                    <a:pt x="55" y="13"/>
                  </a:cubicBezTo>
                  <a:cubicBezTo>
                    <a:pt x="48" y="10"/>
                    <a:pt x="39" y="7"/>
                    <a:pt x="36" y="7"/>
                  </a:cubicBezTo>
                  <a:cubicBezTo>
                    <a:pt x="33" y="6"/>
                    <a:pt x="29" y="3"/>
                    <a:pt x="26" y="1"/>
                  </a:cubicBezTo>
                  <a:cubicBezTo>
                    <a:pt x="25" y="1"/>
                    <a:pt x="24" y="0"/>
                    <a:pt x="2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3" y="9"/>
                    <a:pt x="5" y="11"/>
                  </a:cubicBezTo>
                  <a:cubicBezTo>
                    <a:pt x="10" y="18"/>
                    <a:pt x="14" y="29"/>
                    <a:pt x="14" y="34"/>
                  </a:cubicBezTo>
                  <a:cubicBezTo>
                    <a:pt x="15" y="36"/>
                    <a:pt x="19" y="39"/>
                    <a:pt x="24" y="42"/>
                  </a:cubicBezTo>
                  <a:cubicBezTo>
                    <a:pt x="25" y="43"/>
                    <a:pt x="27" y="43"/>
                    <a:pt x="28" y="44"/>
                  </a:cubicBezTo>
                  <a:cubicBezTo>
                    <a:pt x="35" y="48"/>
                    <a:pt x="35" y="58"/>
                    <a:pt x="34" y="60"/>
                  </a:cubicBezTo>
                  <a:cubicBezTo>
                    <a:pt x="34" y="61"/>
                    <a:pt x="33" y="62"/>
                    <a:pt x="31" y="62"/>
                  </a:cubicBezTo>
                  <a:cubicBezTo>
                    <a:pt x="30" y="62"/>
                    <a:pt x="29" y="62"/>
                    <a:pt x="28" y="61"/>
                  </a:cubicBezTo>
                  <a:cubicBezTo>
                    <a:pt x="27" y="61"/>
                    <a:pt x="26" y="61"/>
                    <a:pt x="26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3"/>
                    <a:pt x="34" y="70"/>
                    <a:pt x="38" y="70"/>
                  </a:cubicBezTo>
                  <a:cubicBezTo>
                    <a:pt x="38" y="70"/>
                    <a:pt x="39" y="70"/>
                    <a:pt x="39" y="70"/>
                  </a:cubicBezTo>
                  <a:cubicBezTo>
                    <a:pt x="42" y="70"/>
                    <a:pt x="44" y="72"/>
                    <a:pt x="48" y="76"/>
                  </a:cubicBezTo>
                  <a:cubicBezTo>
                    <a:pt x="49" y="77"/>
                    <a:pt x="50" y="77"/>
                    <a:pt x="51" y="78"/>
                  </a:cubicBezTo>
                  <a:cubicBezTo>
                    <a:pt x="54" y="81"/>
                    <a:pt x="56" y="85"/>
                    <a:pt x="56" y="89"/>
                  </a:cubicBezTo>
                  <a:cubicBezTo>
                    <a:pt x="56" y="91"/>
                    <a:pt x="55" y="93"/>
                    <a:pt x="54" y="94"/>
                  </a:cubicBezTo>
                  <a:cubicBezTo>
                    <a:pt x="54" y="95"/>
                    <a:pt x="59" y="99"/>
                    <a:pt x="64" y="101"/>
                  </a:cubicBezTo>
                  <a:cubicBezTo>
                    <a:pt x="65" y="102"/>
                    <a:pt x="66" y="103"/>
                    <a:pt x="67" y="104"/>
                  </a:cubicBezTo>
                  <a:cubicBezTo>
                    <a:pt x="77" y="110"/>
                    <a:pt x="79" y="118"/>
                    <a:pt x="79" y="119"/>
                  </a:cubicBezTo>
                  <a:cubicBezTo>
                    <a:pt x="80" y="119"/>
                    <a:pt x="80" y="119"/>
                    <a:pt x="80" y="119"/>
                  </a:cubicBezTo>
                  <a:cubicBezTo>
                    <a:pt x="81" y="119"/>
                    <a:pt x="82" y="117"/>
                    <a:pt x="83" y="115"/>
                  </a:cubicBezTo>
                  <a:cubicBezTo>
                    <a:pt x="84" y="113"/>
                    <a:pt x="83" y="113"/>
                    <a:pt x="82" y="111"/>
                  </a:cubicBezTo>
                  <a:cubicBezTo>
                    <a:pt x="81" y="110"/>
                    <a:pt x="80" y="109"/>
                    <a:pt x="80" y="106"/>
                  </a:cubicBezTo>
                  <a:cubicBezTo>
                    <a:pt x="80" y="104"/>
                    <a:pt x="78" y="104"/>
                    <a:pt x="74" y="104"/>
                  </a:cubicBezTo>
                  <a:cubicBezTo>
                    <a:pt x="73" y="104"/>
                    <a:pt x="73" y="103"/>
                    <a:pt x="72" y="103"/>
                  </a:cubicBezTo>
                  <a:cubicBezTo>
                    <a:pt x="69" y="103"/>
                    <a:pt x="70" y="100"/>
                    <a:pt x="70" y="98"/>
                  </a:cubicBezTo>
                  <a:cubicBezTo>
                    <a:pt x="70" y="96"/>
                    <a:pt x="70" y="94"/>
                    <a:pt x="69" y="93"/>
                  </a:cubicBezTo>
                  <a:cubicBezTo>
                    <a:pt x="65" y="90"/>
                    <a:pt x="63" y="83"/>
                    <a:pt x="61" y="77"/>
                  </a:cubicBezTo>
                  <a:cubicBezTo>
                    <a:pt x="60" y="74"/>
                    <a:pt x="58" y="71"/>
                    <a:pt x="55" y="68"/>
                  </a:cubicBezTo>
                  <a:cubicBezTo>
                    <a:pt x="52" y="65"/>
                    <a:pt x="50" y="63"/>
                    <a:pt x="49" y="60"/>
                  </a:cubicBezTo>
                  <a:cubicBezTo>
                    <a:pt x="45" y="54"/>
                    <a:pt x="42" y="49"/>
                    <a:pt x="40" y="48"/>
                  </a:cubicBezTo>
                  <a:cubicBezTo>
                    <a:pt x="39" y="48"/>
                    <a:pt x="39" y="47"/>
                    <a:pt x="39" y="47"/>
                  </a:cubicBezTo>
                  <a:cubicBezTo>
                    <a:pt x="39" y="46"/>
                    <a:pt x="40" y="45"/>
                    <a:pt x="40" y="44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0" y="41"/>
                    <a:pt x="39" y="40"/>
                    <a:pt x="37" y="40"/>
                  </a:cubicBezTo>
                  <a:cubicBezTo>
                    <a:pt x="36" y="39"/>
                    <a:pt x="34" y="39"/>
                    <a:pt x="33" y="38"/>
                  </a:cubicBezTo>
                  <a:cubicBezTo>
                    <a:pt x="28" y="36"/>
                    <a:pt x="26" y="33"/>
                    <a:pt x="26" y="29"/>
                  </a:cubicBezTo>
                  <a:cubicBezTo>
                    <a:pt x="26" y="25"/>
                    <a:pt x="23" y="15"/>
                    <a:pt x="22" y="12"/>
                  </a:cubicBezTo>
                  <a:cubicBezTo>
                    <a:pt x="22" y="11"/>
                    <a:pt x="22" y="10"/>
                    <a:pt x="22" y="9"/>
                  </a:cubicBezTo>
                  <a:cubicBezTo>
                    <a:pt x="23" y="8"/>
                    <a:pt x="26" y="8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9" y="11"/>
                    <a:pt x="29" y="12"/>
                    <a:pt x="30" y="12"/>
                  </a:cubicBezTo>
                  <a:cubicBezTo>
                    <a:pt x="30" y="12"/>
                    <a:pt x="30" y="12"/>
                    <a:pt x="31" y="12"/>
                  </a:cubicBezTo>
                  <a:cubicBezTo>
                    <a:pt x="31" y="11"/>
                    <a:pt x="32" y="11"/>
                    <a:pt x="33" y="11"/>
                  </a:cubicBezTo>
                  <a:cubicBezTo>
                    <a:pt x="35" y="11"/>
                    <a:pt x="37" y="13"/>
                    <a:pt x="38" y="15"/>
                  </a:cubicBezTo>
                  <a:cubicBezTo>
                    <a:pt x="38" y="15"/>
                    <a:pt x="38" y="15"/>
                    <a:pt x="40" y="15"/>
                  </a:cubicBezTo>
                  <a:cubicBezTo>
                    <a:pt x="40" y="15"/>
                    <a:pt x="41" y="15"/>
                    <a:pt x="41" y="15"/>
                  </a:cubicBezTo>
                  <a:cubicBezTo>
                    <a:pt x="43" y="15"/>
                    <a:pt x="44" y="15"/>
                    <a:pt x="45" y="16"/>
                  </a:cubicBezTo>
                  <a:cubicBezTo>
                    <a:pt x="46" y="17"/>
                    <a:pt x="46" y="18"/>
                    <a:pt x="45" y="19"/>
                  </a:cubicBezTo>
                  <a:cubicBezTo>
                    <a:pt x="45" y="20"/>
                    <a:pt x="43" y="23"/>
                    <a:pt x="47" y="30"/>
                  </a:cubicBezTo>
                  <a:cubicBezTo>
                    <a:pt x="51" y="37"/>
                    <a:pt x="52" y="38"/>
                    <a:pt x="50" y="40"/>
                  </a:cubicBezTo>
                  <a:cubicBezTo>
                    <a:pt x="50" y="40"/>
                    <a:pt x="49" y="41"/>
                    <a:pt x="49" y="44"/>
                  </a:cubicBezTo>
                  <a:cubicBezTo>
                    <a:pt x="49" y="46"/>
                    <a:pt x="50" y="47"/>
                    <a:pt x="51" y="47"/>
                  </a:cubicBezTo>
                  <a:cubicBezTo>
                    <a:pt x="51" y="47"/>
                    <a:pt x="52" y="47"/>
                    <a:pt x="53" y="46"/>
                  </a:cubicBezTo>
                  <a:cubicBezTo>
                    <a:pt x="53" y="46"/>
                    <a:pt x="54" y="45"/>
                    <a:pt x="54" y="45"/>
                  </a:cubicBezTo>
                  <a:cubicBezTo>
                    <a:pt x="56" y="45"/>
                    <a:pt x="58" y="47"/>
                    <a:pt x="63" y="52"/>
                  </a:cubicBezTo>
                  <a:cubicBezTo>
                    <a:pt x="64" y="54"/>
                    <a:pt x="66" y="55"/>
                    <a:pt x="68" y="56"/>
                  </a:cubicBezTo>
                  <a:cubicBezTo>
                    <a:pt x="70" y="57"/>
                    <a:pt x="72" y="58"/>
                    <a:pt x="72" y="60"/>
                  </a:cubicBezTo>
                  <a:cubicBezTo>
                    <a:pt x="72" y="61"/>
                    <a:pt x="73" y="65"/>
                    <a:pt x="77" y="66"/>
                  </a:cubicBezTo>
                  <a:cubicBezTo>
                    <a:pt x="80" y="67"/>
                    <a:pt x="81" y="68"/>
                    <a:pt x="82" y="70"/>
                  </a:cubicBezTo>
                  <a:cubicBezTo>
                    <a:pt x="83" y="71"/>
                    <a:pt x="84" y="72"/>
                    <a:pt x="85" y="72"/>
                  </a:cubicBezTo>
                  <a:cubicBezTo>
                    <a:pt x="86" y="72"/>
                    <a:pt x="87" y="73"/>
                    <a:pt x="88" y="74"/>
                  </a:cubicBezTo>
                  <a:cubicBezTo>
                    <a:pt x="88" y="76"/>
                    <a:pt x="88" y="78"/>
                    <a:pt x="87" y="80"/>
                  </a:cubicBezTo>
                  <a:cubicBezTo>
                    <a:pt x="87" y="81"/>
                    <a:pt x="87" y="82"/>
                    <a:pt x="87" y="83"/>
                  </a:cubicBezTo>
                  <a:cubicBezTo>
                    <a:pt x="88" y="85"/>
                    <a:pt x="90" y="86"/>
                    <a:pt x="94" y="88"/>
                  </a:cubicBezTo>
                  <a:cubicBezTo>
                    <a:pt x="98" y="89"/>
                    <a:pt x="99" y="90"/>
                    <a:pt x="100" y="92"/>
                  </a:cubicBezTo>
                  <a:cubicBezTo>
                    <a:pt x="100" y="93"/>
                    <a:pt x="101" y="94"/>
                    <a:pt x="103" y="96"/>
                  </a:cubicBezTo>
                  <a:cubicBezTo>
                    <a:pt x="109" y="102"/>
                    <a:pt x="124" y="119"/>
                    <a:pt x="128" y="124"/>
                  </a:cubicBezTo>
                  <a:cubicBezTo>
                    <a:pt x="130" y="128"/>
                    <a:pt x="132" y="131"/>
                    <a:pt x="133" y="134"/>
                  </a:cubicBezTo>
                  <a:cubicBezTo>
                    <a:pt x="133" y="135"/>
                    <a:pt x="133" y="135"/>
                    <a:pt x="133" y="136"/>
                  </a:cubicBezTo>
                  <a:cubicBezTo>
                    <a:pt x="134" y="138"/>
                    <a:pt x="133" y="140"/>
                    <a:pt x="133" y="141"/>
                  </a:cubicBezTo>
                  <a:cubicBezTo>
                    <a:pt x="132" y="142"/>
                    <a:pt x="132" y="143"/>
                    <a:pt x="133" y="144"/>
                  </a:cubicBezTo>
                  <a:cubicBezTo>
                    <a:pt x="133" y="144"/>
                    <a:pt x="133" y="145"/>
                    <a:pt x="133" y="146"/>
                  </a:cubicBezTo>
                  <a:cubicBezTo>
                    <a:pt x="133" y="147"/>
                    <a:pt x="132" y="148"/>
                    <a:pt x="131" y="148"/>
                  </a:cubicBezTo>
                  <a:cubicBezTo>
                    <a:pt x="130" y="148"/>
                    <a:pt x="129" y="148"/>
                    <a:pt x="129" y="148"/>
                  </a:cubicBezTo>
                  <a:cubicBezTo>
                    <a:pt x="130" y="151"/>
                    <a:pt x="133" y="161"/>
                    <a:pt x="137" y="162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48" name="Freeform 146">
              <a:extLst>
                <a:ext uri="{FF2B5EF4-FFF2-40B4-BE49-F238E27FC236}">
                  <a16:creationId xmlns:a16="http://schemas.microsoft.com/office/drawing/2014/main" id="{15DFA507-C87D-4B80-B900-583CDF671A60}"/>
                </a:ext>
              </a:extLst>
            </p:cNvPr>
            <p:cNvSpPr/>
            <p:nvPr/>
          </p:nvSpPr>
          <p:spPr bwMode="auto">
            <a:xfrm>
              <a:off x="8234986" y="3757906"/>
              <a:ext cx="65828" cy="53124"/>
            </a:xfrm>
            <a:custGeom>
              <a:gdLst>
                <a:gd name="T0" fmla="*/ 33 w 34"/>
                <a:gd name="T1" fmla="*/ 20 h 28"/>
                <a:gd name="T2" fmla="*/ 33 w 34"/>
                <a:gd name="T3" fmla="*/ 19 h 28"/>
                <a:gd name="T4" fmla="*/ 33 w 34"/>
                <a:gd name="T5" fmla="*/ 18 h 28"/>
                <a:gd name="T6" fmla="*/ 34 w 34"/>
                <a:gd name="T7" fmla="*/ 17 h 28"/>
                <a:gd name="T8" fmla="*/ 34 w 34"/>
                <a:gd name="T9" fmla="*/ 16 h 28"/>
                <a:gd name="T10" fmla="*/ 24 w 34"/>
                <a:gd name="T11" fmla="*/ 3 h 28"/>
                <a:gd name="T12" fmla="*/ 22 w 34"/>
                <a:gd name="T13" fmla="*/ 3 h 28"/>
                <a:gd name="T14" fmla="*/ 22 w 34"/>
                <a:gd name="T15" fmla="*/ 3 h 28"/>
                <a:gd name="T16" fmla="*/ 22 w 34"/>
                <a:gd name="T17" fmla="*/ 3 h 28"/>
                <a:gd name="T18" fmla="*/ 20 w 34"/>
                <a:gd name="T19" fmla="*/ 3 h 28"/>
                <a:gd name="T20" fmla="*/ 20 w 34"/>
                <a:gd name="T21" fmla="*/ 3 h 28"/>
                <a:gd name="T22" fmla="*/ 18 w 34"/>
                <a:gd name="T23" fmla="*/ 2 h 28"/>
                <a:gd name="T24" fmla="*/ 12 w 34"/>
                <a:gd name="T25" fmla="*/ 1 h 28"/>
                <a:gd name="T26" fmla="*/ 7 w 34"/>
                <a:gd name="T27" fmla="*/ 1 h 28"/>
                <a:gd name="T28" fmla="*/ 6 w 34"/>
                <a:gd name="T29" fmla="*/ 0 h 28"/>
                <a:gd name="T30" fmla="*/ 6 w 34"/>
                <a:gd name="T31" fmla="*/ 0 h 28"/>
                <a:gd name="T32" fmla="*/ 5 w 34"/>
                <a:gd name="T33" fmla="*/ 0 h 28"/>
                <a:gd name="T34" fmla="*/ 5 w 34"/>
                <a:gd name="T35" fmla="*/ 0 h 28"/>
                <a:gd name="T36" fmla="*/ 3 w 34"/>
                <a:gd name="T37" fmla="*/ 0 h 28"/>
                <a:gd name="T38" fmla="*/ 3 w 34"/>
                <a:gd name="T39" fmla="*/ 0 h 28"/>
                <a:gd name="T40" fmla="*/ 3 w 34"/>
                <a:gd name="T41" fmla="*/ 0 h 28"/>
                <a:gd name="T42" fmla="*/ 1 w 34"/>
                <a:gd name="T43" fmla="*/ 5 h 28"/>
                <a:gd name="T44" fmla="*/ 0 w 34"/>
                <a:gd name="T45" fmla="*/ 8 h 28"/>
                <a:gd name="T46" fmla="*/ 4 w 34"/>
                <a:gd name="T47" fmla="*/ 13 h 28"/>
                <a:gd name="T48" fmla="*/ 6 w 34"/>
                <a:gd name="T49" fmla="*/ 13 h 28"/>
                <a:gd name="T50" fmla="*/ 7 w 34"/>
                <a:gd name="T51" fmla="*/ 13 h 28"/>
                <a:gd name="T52" fmla="*/ 10 w 34"/>
                <a:gd name="T53" fmla="*/ 11 h 28"/>
                <a:gd name="T54" fmla="*/ 14 w 34"/>
                <a:gd name="T55" fmla="*/ 14 h 28"/>
                <a:gd name="T56" fmla="*/ 15 w 34"/>
                <a:gd name="T57" fmla="*/ 16 h 28"/>
                <a:gd name="T58" fmla="*/ 22 w 34"/>
                <a:gd name="T59" fmla="*/ 19 h 28"/>
                <a:gd name="T60" fmla="*/ 24 w 34"/>
                <a:gd name="T61" fmla="*/ 24 h 28"/>
                <a:gd name="T62" fmla="*/ 25 w 34"/>
                <a:gd name="T63" fmla="*/ 27 h 28"/>
                <a:gd name="T64" fmla="*/ 29 w 34"/>
                <a:gd name="T65" fmla="*/ 28 h 28"/>
                <a:gd name="T66" fmla="*/ 32 w 34"/>
                <a:gd name="T67" fmla="*/ 28 h 28"/>
                <a:gd name="T68" fmla="*/ 32 w 34"/>
                <a:gd name="T69" fmla="*/ 27 h 28"/>
                <a:gd name="T70" fmla="*/ 33 w 34"/>
                <a:gd name="T71" fmla="*/ 24 h 28"/>
                <a:gd name="T72" fmla="*/ 33 w 34"/>
                <a:gd name="T73" fmla="*/ 22 h 28"/>
                <a:gd name="T74" fmla="*/ 33 w 34"/>
                <a:gd name="T75" fmla="*/ 22 h 28"/>
                <a:gd name="T76" fmla="*/ 33 w 34"/>
                <a:gd name="T77" fmla="*/ 20 h 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28">
                  <a:moveTo>
                    <a:pt x="33" y="20"/>
                  </a:moveTo>
                  <a:cubicBezTo>
                    <a:pt x="33" y="20"/>
                    <a:pt x="33" y="20"/>
                    <a:pt x="33" y="19"/>
                  </a:cubicBezTo>
                  <a:cubicBezTo>
                    <a:pt x="33" y="19"/>
                    <a:pt x="33" y="19"/>
                    <a:pt x="33" y="18"/>
                  </a:cubicBezTo>
                  <a:cubicBezTo>
                    <a:pt x="33" y="18"/>
                    <a:pt x="34" y="17"/>
                    <a:pt x="34" y="17"/>
                  </a:cubicBezTo>
                  <a:cubicBezTo>
                    <a:pt x="34" y="17"/>
                    <a:pt x="34" y="17"/>
                    <a:pt x="34" y="16"/>
                  </a:cubicBezTo>
                  <a:cubicBezTo>
                    <a:pt x="31" y="12"/>
                    <a:pt x="26" y="7"/>
                    <a:pt x="24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3"/>
                    <a:pt x="18" y="2"/>
                  </a:cubicBezTo>
                  <a:cubicBezTo>
                    <a:pt x="17" y="2"/>
                    <a:pt x="15" y="2"/>
                    <a:pt x="12" y="1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2" y="4"/>
                    <a:pt x="1" y="5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9"/>
                    <a:pt x="1" y="11"/>
                    <a:pt x="4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1"/>
                    <a:pt x="10" y="11"/>
                  </a:cubicBezTo>
                  <a:cubicBezTo>
                    <a:pt x="12" y="11"/>
                    <a:pt x="13" y="13"/>
                    <a:pt x="14" y="14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7" y="16"/>
                    <a:pt x="20" y="17"/>
                    <a:pt x="22" y="19"/>
                  </a:cubicBezTo>
                  <a:cubicBezTo>
                    <a:pt x="23" y="21"/>
                    <a:pt x="24" y="22"/>
                    <a:pt x="24" y="24"/>
                  </a:cubicBezTo>
                  <a:cubicBezTo>
                    <a:pt x="24" y="25"/>
                    <a:pt x="24" y="26"/>
                    <a:pt x="25" y="27"/>
                  </a:cubicBezTo>
                  <a:cubicBezTo>
                    <a:pt x="26" y="28"/>
                    <a:pt x="27" y="28"/>
                    <a:pt x="29" y="28"/>
                  </a:cubicBezTo>
                  <a:cubicBezTo>
                    <a:pt x="30" y="28"/>
                    <a:pt x="31" y="28"/>
                    <a:pt x="32" y="28"/>
                  </a:cubicBezTo>
                  <a:cubicBezTo>
                    <a:pt x="32" y="28"/>
                    <a:pt x="32" y="27"/>
                    <a:pt x="32" y="27"/>
                  </a:cubicBezTo>
                  <a:cubicBezTo>
                    <a:pt x="33" y="26"/>
                    <a:pt x="33" y="24"/>
                    <a:pt x="33" y="24"/>
                  </a:cubicBezTo>
                  <a:cubicBezTo>
                    <a:pt x="33" y="23"/>
                    <a:pt x="33" y="23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1"/>
                    <a:pt x="33" y="21"/>
                    <a:pt x="33" y="20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49" name="Freeform 147">
              <a:extLst>
                <a:ext uri="{FF2B5EF4-FFF2-40B4-BE49-F238E27FC236}">
                  <a16:creationId xmlns:a16="http://schemas.microsoft.com/office/drawing/2014/main" id="{8A011E2E-AD6F-41BA-87F5-DF47FDA759F5}"/>
                </a:ext>
              </a:extLst>
            </p:cNvPr>
            <p:cNvSpPr/>
            <p:nvPr/>
          </p:nvSpPr>
          <p:spPr bwMode="auto">
            <a:xfrm>
              <a:off x="8161074" y="3647038"/>
              <a:ext cx="127614" cy="65251"/>
            </a:xfrm>
            <a:custGeom>
              <a:gdLst>
                <a:gd name="T0" fmla="*/ 24 w 66"/>
                <a:gd name="T1" fmla="*/ 33 h 34"/>
                <a:gd name="T2" fmla="*/ 27 w 66"/>
                <a:gd name="T3" fmla="*/ 31 h 34"/>
                <a:gd name="T4" fmla="*/ 26 w 66"/>
                <a:gd name="T5" fmla="*/ 30 h 34"/>
                <a:gd name="T6" fmla="*/ 27 w 66"/>
                <a:gd name="T7" fmla="*/ 25 h 34"/>
                <a:gd name="T8" fmla="*/ 31 w 66"/>
                <a:gd name="T9" fmla="*/ 23 h 34"/>
                <a:gd name="T10" fmla="*/ 43 w 66"/>
                <a:gd name="T11" fmla="*/ 19 h 34"/>
                <a:gd name="T12" fmla="*/ 49 w 66"/>
                <a:gd name="T13" fmla="*/ 15 h 34"/>
                <a:gd name="T14" fmla="*/ 52 w 66"/>
                <a:gd name="T15" fmla="*/ 15 h 34"/>
                <a:gd name="T16" fmla="*/ 54 w 66"/>
                <a:gd name="T17" fmla="*/ 16 h 34"/>
                <a:gd name="T18" fmla="*/ 57 w 66"/>
                <a:gd name="T19" fmla="*/ 14 h 34"/>
                <a:gd name="T20" fmla="*/ 59 w 66"/>
                <a:gd name="T21" fmla="*/ 13 h 34"/>
                <a:gd name="T22" fmla="*/ 60 w 66"/>
                <a:gd name="T23" fmla="*/ 13 h 34"/>
                <a:gd name="T24" fmla="*/ 61 w 66"/>
                <a:gd name="T25" fmla="*/ 12 h 34"/>
                <a:gd name="T26" fmla="*/ 62 w 66"/>
                <a:gd name="T27" fmla="*/ 11 h 34"/>
                <a:gd name="T28" fmla="*/ 64 w 66"/>
                <a:gd name="T29" fmla="*/ 11 h 34"/>
                <a:gd name="T30" fmla="*/ 65 w 66"/>
                <a:gd name="T31" fmla="*/ 10 h 34"/>
                <a:gd name="T32" fmla="*/ 66 w 66"/>
                <a:gd name="T33" fmla="*/ 10 h 34"/>
                <a:gd name="T34" fmla="*/ 62 w 66"/>
                <a:gd name="T35" fmla="*/ 7 h 34"/>
                <a:gd name="T36" fmla="*/ 54 w 66"/>
                <a:gd name="T37" fmla="*/ 3 h 34"/>
                <a:gd name="T38" fmla="*/ 45 w 66"/>
                <a:gd name="T39" fmla="*/ 0 h 34"/>
                <a:gd name="T40" fmla="*/ 31 w 66"/>
                <a:gd name="T41" fmla="*/ 3 h 34"/>
                <a:gd name="T42" fmla="*/ 22 w 66"/>
                <a:gd name="T43" fmla="*/ 3 h 34"/>
                <a:gd name="T44" fmla="*/ 16 w 66"/>
                <a:gd name="T45" fmla="*/ 3 h 34"/>
                <a:gd name="T46" fmla="*/ 10 w 66"/>
                <a:gd name="T47" fmla="*/ 4 h 34"/>
                <a:gd name="T48" fmla="*/ 10 w 66"/>
                <a:gd name="T49" fmla="*/ 4 h 34"/>
                <a:gd name="T50" fmla="*/ 8 w 66"/>
                <a:gd name="T51" fmla="*/ 7 h 34"/>
                <a:gd name="T52" fmla="*/ 7 w 66"/>
                <a:gd name="T53" fmla="*/ 7 h 34"/>
                <a:gd name="T54" fmla="*/ 4 w 66"/>
                <a:gd name="T55" fmla="*/ 10 h 34"/>
                <a:gd name="T56" fmla="*/ 1 w 66"/>
                <a:gd name="T57" fmla="*/ 16 h 34"/>
                <a:gd name="T58" fmla="*/ 0 w 66"/>
                <a:gd name="T59" fmla="*/ 18 h 34"/>
                <a:gd name="T60" fmla="*/ 1 w 66"/>
                <a:gd name="T61" fmla="*/ 18 h 34"/>
                <a:gd name="T62" fmla="*/ 2 w 66"/>
                <a:gd name="T63" fmla="*/ 19 h 34"/>
                <a:gd name="T64" fmla="*/ 4 w 66"/>
                <a:gd name="T65" fmla="*/ 20 h 34"/>
                <a:gd name="T66" fmla="*/ 11 w 66"/>
                <a:gd name="T67" fmla="*/ 22 h 34"/>
                <a:gd name="T68" fmla="*/ 12 w 66"/>
                <a:gd name="T69" fmla="*/ 22 h 34"/>
                <a:gd name="T70" fmla="*/ 17 w 66"/>
                <a:gd name="T71" fmla="*/ 23 h 34"/>
                <a:gd name="T72" fmla="*/ 17 w 66"/>
                <a:gd name="T73" fmla="*/ 23 h 34"/>
                <a:gd name="T74" fmla="*/ 17 w 66"/>
                <a:gd name="T75" fmla="*/ 24 h 34"/>
                <a:gd name="T76" fmla="*/ 17 w 66"/>
                <a:gd name="T77" fmla="*/ 24 h 34"/>
                <a:gd name="T78" fmla="*/ 17 w 66"/>
                <a:gd name="T79" fmla="*/ 24 h 34"/>
                <a:gd name="T80" fmla="*/ 17 w 66"/>
                <a:gd name="T81" fmla="*/ 24 h 34"/>
                <a:gd name="T82" fmla="*/ 17 w 66"/>
                <a:gd name="T83" fmla="*/ 25 h 34"/>
                <a:gd name="T84" fmla="*/ 17 w 66"/>
                <a:gd name="T85" fmla="*/ 25 h 34"/>
                <a:gd name="T86" fmla="*/ 17 w 66"/>
                <a:gd name="T87" fmla="*/ 25 h 34"/>
                <a:gd name="T88" fmla="*/ 17 w 66"/>
                <a:gd name="T89" fmla="*/ 26 h 34"/>
                <a:gd name="T90" fmla="*/ 17 w 66"/>
                <a:gd name="T91" fmla="*/ 26 h 34"/>
                <a:gd name="T92" fmla="*/ 17 w 66"/>
                <a:gd name="T93" fmla="*/ 27 h 34"/>
                <a:gd name="T94" fmla="*/ 17 w 66"/>
                <a:gd name="T95" fmla="*/ 28 h 34"/>
                <a:gd name="T96" fmla="*/ 17 w 66"/>
                <a:gd name="T97" fmla="*/ 29 h 34"/>
                <a:gd name="T98" fmla="*/ 17 w 66"/>
                <a:gd name="T99" fmla="*/ 29 h 34"/>
                <a:gd name="T100" fmla="*/ 17 w 66"/>
                <a:gd name="T101" fmla="*/ 29 h 34"/>
                <a:gd name="T102" fmla="*/ 17 w 66"/>
                <a:gd name="T103" fmla="*/ 29 h 34"/>
                <a:gd name="T104" fmla="*/ 20 w 66"/>
                <a:gd name="T105" fmla="*/ 30 h 34"/>
                <a:gd name="T106" fmla="*/ 21 w 66"/>
                <a:gd name="T107" fmla="*/ 34 h 34"/>
                <a:gd name="T108" fmla="*/ 24 w 66"/>
                <a:gd name="T109" fmla="*/ 33 h 3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6" h="34">
                  <a:moveTo>
                    <a:pt x="24" y="33"/>
                  </a:moveTo>
                  <a:cubicBezTo>
                    <a:pt x="25" y="32"/>
                    <a:pt x="26" y="31"/>
                    <a:pt x="27" y="31"/>
                  </a:cubicBezTo>
                  <a:cubicBezTo>
                    <a:pt x="27" y="31"/>
                    <a:pt x="27" y="30"/>
                    <a:pt x="26" y="30"/>
                  </a:cubicBezTo>
                  <a:cubicBezTo>
                    <a:pt x="26" y="29"/>
                    <a:pt x="26" y="27"/>
                    <a:pt x="27" y="25"/>
                  </a:cubicBezTo>
                  <a:cubicBezTo>
                    <a:pt x="28" y="24"/>
                    <a:pt x="29" y="23"/>
                    <a:pt x="31" y="23"/>
                  </a:cubicBezTo>
                  <a:cubicBezTo>
                    <a:pt x="38" y="23"/>
                    <a:pt x="42" y="22"/>
                    <a:pt x="43" y="19"/>
                  </a:cubicBezTo>
                  <a:cubicBezTo>
                    <a:pt x="43" y="15"/>
                    <a:pt x="48" y="15"/>
                    <a:pt x="49" y="15"/>
                  </a:cubicBezTo>
                  <a:cubicBezTo>
                    <a:pt x="50" y="15"/>
                    <a:pt x="51" y="15"/>
                    <a:pt x="52" y="15"/>
                  </a:cubicBezTo>
                  <a:cubicBezTo>
                    <a:pt x="53" y="15"/>
                    <a:pt x="54" y="16"/>
                    <a:pt x="54" y="16"/>
                  </a:cubicBezTo>
                  <a:cubicBezTo>
                    <a:pt x="55" y="15"/>
                    <a:pt x="56" y="15"/>
                    <a:pt x="57" y="14"/>
                  </a:cubicBezTo>
                  <a:cubicBezTo>
                    <a:pt x="57" y="14"/>
                    <a:pt x="58" y="13"/>
                    <a:pt x="59" y="13"/>
                  </a:cubicBezTo>
                  <a:cubicBezTo>
                    <a:pt x="59" y="13"/>
                    <a:pt x="59" y="13"/>
                    <a:pt x="60" y="13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2" y="12"/>
                    <a:pt x="62" y="11"/>
                    <a:pt x="62" y="11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5" y="11"/>
                    <a:pt x="65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5" y="8"/>
                    <a:pt x="62" y="7"/>
                  </a:cubicBezTo>
                  <a:cubicBezTo>
                    <a:pt x="60" y="6"/>
                    <a:pt x="57" y="5"/>
                    <a:pt x="54" y="3"/>
                  </a:cubicBezTo>
                  <a:cubicBezTo>
                    <a:pt x="52" y="1"/>
                    <a:pt x="49" y="0"/>
                    <a:pt x="45" y="0"/>
                  </a:cubicBezTo>
                  <a:cubicBezTo>
                    <a:pt x="39" y="0"/>
                    <a:pt x="33" y="2"/>
                    <a:pt x="31" y="3"/>
                  </a:cubicBezTo>
                  <a:cubicBezTo>
                    <a:pt x="29" y="4"/>
                    <a:pt x="25" y="4"/>
                    <a:pt x="22" y="3"/>
                  </a:cubicBezTo>
                  <a:cubicBezTo>
                    <a:pt x="20" y="3"/>
                    <a:pt x="18" y="3"/>
                    <a:pt x="16" y="3"/>
                  </a:cubicBezTo>
                  <a:cubicBezTo>
                    <a:pt x="14" y="3"/>
                    <a:pt x="12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9" y="6"/>
                    <a:pt x="8" y="7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6" y="8"/>
                    <a:pt x="5" y="9"/>
                    <a:pt x="4" y="10"/>
                  </a:cubicBezTo>
                  <a:cubicBezTo>
                    <a:pt x="2" y="12"/>
                    <a:pt x="1" y="15"/>
                    <a:pt x="1" y="16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2" y="18"/>
                    <a:pt x="2" y="19"/>
                  </a:cubicBezTo>
                  <a:cubicBezTo>
                    <a:pt x="3" y="19"/>
                    <a:pt x="3" y="19"/>
                    <a:pt x="4" y="20"/>
                  </a:cubicBezTo>
                  <a:cubicBezTo>
                    <a:pt x="6" y="21"/>
                    <a:pt x="9" y="22"/>
                    <a:pt x="11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5" y="22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8"/>
                    <a:pt x="17" y="28"/>
                  </a:cubicBezTo>
                  <a:cubicBezTo>
                    <a:pt x="17" y="28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9"/>
                    <a:pt x="19" y="30"/>
                    <a:pt x="20" y="30"/>
                  </a:cubicBezTo>
                  <a:cubicBezTo>
                    <a:pt x="21" y="31"/>
                    <a:pt x="21" y="33"/>
                    <a:pt x="21" y="34"/>
                  </a:cubicBezTo>
                  <a:lnTo>
                    <a:pt x="24" y="33"/>
                  </a:ln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50" name="Freeform 148">
              <a:extLst>
                <a:ext uri="{FF2B5EF4-FFF2-40B4-BE49-F238E27FC236}">
                  <a16:creationId xmlns:a16="http://schemas.microsoft.com/office/drawing/2014/main" id="{0E3265F8-CB71-4B78-9280-3A505BB0448D}"/>
                </a:ext>
              </a:extLst>
            </p:cNvPr>
            <p:cNvSpPr/>
            <p:nvPr/>
          </p:nvSpPr>
          <p:spPr bwMode="auto">
            <a:xfrm>
              <a:off x="8146060" y="3683416"/>
              <a:ext cx="44463" cy="24830"/>
            </a:xfrm>
            <a:custGeom>
              <a:gdLst>
                <a:gd name="T0" fmla="*/ 23 w 23"/>
                <a:gd name="T1" fmla="*/ 6 h 13"/>
                <a:gd name="T2" fmla="*/ 23 w 23"/>
                <a:gd name="T3" fmla="*/ 6 h 13"/>
                <a:gd name="T4" fmla="*/ 23 w 23"/>
                <a:gd name="T5" fmla="*/ 6 h 13"/>
                <a:gd name="T6" fmla="*/ 23 w 23"/>
                <a:gd name="T7" fmla="*/ 6 h 13"/>
                <a:gd name="T8" fmla="*/ 23 w 23"/>
                <a:gd name="T9" fmla="*/ 5 h 13"/>
                <a:gd name="T10" fmla="*/ 23 w 23"/>
                <a:gd name="T11" fmla="*/ 5 h 13"/>
                <a:gd name="T12" fmla="*/ 23 w 23"/>
                <a:gd name="T13" fmla="*/ 5 h 13"/>
                <a:gd name="T14" fmla="*/ 20 w 23"/>
                <a:gd name="T15" fmla="*/ 5 h 13"/>
                <a:gd name="T16" fmla="*/ 19 w 23"/>
                <a:gd name="T17" fmla="*/ 5 h 13"/>
                <a:gd name="T18" fmla="*/ 11 w 23"/>
                <a:gd name="T19" fmla="*/ 2 h 13"/>
                <a:gd name="T20" fmla="*/ 9 w 23"/>
                <a:gd name="T21" fmla="*/ 1 h 13"/>
                <a:gd name="T22" fmla="*/ 8 w 23"/>
                <a:gd name="T23" fmla="*/ 1 h 13"/>
                <a:gd name="T24" fmla="*/ 7 w 23"/>
                <a:gd name="T25" fmla="*/ 0 h 13"/>
                <a:gd name="T26" fmla="*/ 6 w 23"/>
                <a:gd name="T27" fmla="*/ 0 h 13"/>
                <a:gd name="T28" fmla="*/ 6 w 23"/>
                <a:gd name="T29" fmla="*/ 0 h 13"/>
                <a:gd name="T30" fmla="*/ 6 w 23"/>
                <a:gd name="T31" fmla="*/ 1 h 13"/>
                <a:gd name="T32" fmla="*/ 6 w 23"/>
                <a:gd name="T33" fmla="*/ 1 h 13"/>
                <a:gd name="T34" fmla="*/ 5 w 23"/>
                <a:gd name="T35" fmla="*/ 1 h 13"/>
                <a:gd name="T36" fmla="*/ 5 w 23"/>
                <a:gd name="T37" fmla="*/ 1 h 13"/>
                <a:gd name="T38" fmla="*/ 5 w 23"/>
                <a:gd name="T39" fmla="*/ 1 h 13"/>
                <a:gd name="T40" fmla="*/ 4 w 23"/>
                <a:gd name="T41" fmla="*/ 2 h 13"/>
                <a:gd name="T42" fmla="*/ 4 w 23"/>
                <a:gd name="T43" fmla="*/ 2 h 13"/>
                <a:gd name="T44" fmla="*/ 3 w 23"/>
                <a:gd name="T45" fmla="*/ 3 h 13"/>
                <a:gd name="T46" fmla="*/ 3 w 23"/>
                <a:gd name="T47" fmla="*/ 3 h 13"/>
                <a:gd name="T48" fmla="*/ 2 w 23"/>
                <a:gd name="T49" fmla="*/ 4 h 13"/>
                <a:gd name="T50" fmla="*/ 1 w 23"/>
                <a:gd name="T51" fmla="*/ 5 h 13"/>
                <a:gd name="T52" fmla="*/ 0 w 23"/>
                <a:gd name="T53" fmla="*/ 6 h 13"/>
                <a:gd name="T54" fmla="*/ 0 w 23"/>
                <a:gd name="T55" fmla="*/ 6 h 13"/>
                <a:gd name="T56" fmla="*/ 20 w 23"/>
                <a:gd name="T57" fmla="*/ 13 h 13"/>
                <a:gd name="T58" fmla="*/ 23 w 23"/>
                <a:gd name="T59" fmla="*/ 12 h 13"/>
                <a:gd name="T60" fmla="*/ 23 w 23"/>
                <a:gd name="T61" fmla="*/ 11 h 13"/>
                <a:gd name="T62" fmla="*/ 23 w 23"/>
                <a:gd name="T63" fmla="*/ 10 h 13"/>
                <a:gd name="T64" fmla="*/ 23 w 23"/>
                <a:gd name="T65" fmla="*/ 9 h 13"/>
                <a:gd name="T66" fmla="*/ 23 w 23"/>
                <a:gd name="T67" fmla="*/ 8 h 13"/>
                <a:gd name="T68" fmla="*/ 23 w 23"/>
                <a:gd name="T69" fmla="*/ 8 h 13"/>
                <a:gd name="T70" fmla="*/ 23 w 23"/>
                <a:gd name="T71" fmla="*/ 7 h 13"/>
                <a:gd name="T72" fmla="*/ 23 w 23"/>
                <a:gd name="T73" fmla="*/ 7 h 13"/>
                <a:gd name="T74" fmla="*/ 23 w 23"/>
                <a:gd name="T75" fmla="*/ 7 h 13"/>
                <a:gd name="T76" fmla="*/ 23 w 23"/>
                <a:gd name="T77" fmla="*/ 6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13">
                  <a:moveTo>
                    <a:pt x="23" y="6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2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6" y="5"/>
                    <a:pt x="14" y="4"/>
                    <a:pt x="11" y="2"/>
                  </a:cubicBezTo>
                  <a:cubicBezTo>
                    <a:pt x="10" y="2"/>
                    <a:pt x="10" y="2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5"/>
                    <a:pt x="1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9"/>
                    <a:pt x="17" y="13"/>
                    <a:pt x="20" y="13"/>
                  </a:cubicBezTo>
                  <a:cubicBezTo>
                    <a:pt x="21" y="13"/>
                    <a:pt x="22" y="12"/>
                    <a:pt x="23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3" y="9"/>
                    <a:pt x="23" y="9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6"/>
                    <a:pt x="23" y="6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51" name="Freeform 149">
              <a:extLst>
                <a:ext uri="{FF2B5EF4-FFF2-40B4-BE49-F238E27FC236}">
                  <a16:creationId xmlns:a16="http://schemas.microsoft.com/office/drawing/2014/main" id="{58E31D73-CB53-43DA-80F1-F8446C8D97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26408" y="1989792"/>
              <a:ext cx="1869743" cy="1030726"/>
            </a:xfrm>
            <a:custGeom>
              <a:gdLst>
                <a:gd name="T0" fmla="*/ 174 w 967"/>
                <a:gd name="T1" fmla="*/ 425 h 541"/>
                <a:gd name="T2" fmla="*/ 521 w 967"/>
                <a:gd name="T3" fmla="*/ 440 h 541"/>
                <a:gd name="T4" fmla="*/ 538 w 967"/>
                <a:gd name="T5" fmla="*/ 452 h 541"/>
                <a:gd name="T6" fmla="*/ 558 w 967"/>
                <a:gd name="T7" fmla="*/ 457 h 541"/>
                <a:gd name="T8" fmla="*/ 624 w 967"/>
                <a:gd name="T9" fmla="*/ 460 h 541"/>
                <a:gd name="T10" fmla="*/ 666 w 967"/>
                <a:gd name="T11" fmla="*/ 532 h 541"/>
                <a:gd name="T12" fmla="*/ 702 w 967"/>
                <a:gd name="T13" fmla="*/ 530 h 541"/>
                <a:gd name="T14" fmla="*/ 745 w 967"/>
                <a:gd name="T15" fmla="*/ 504 h 541"/>
                <a:gd name="T16" fmla="*/ 809 w 967"/>
                <a:gd name="T17" fmla="*/ 470 h 541"/>
                <a:gd name="T18" fmla="*/ 831 w 967"/>
                <a:gd name="T19" fmla="*/ 475 h 541"/>
                <a:gd name="T20" fmla="*/ 868 w 967"/>
                <a:gd name="T21" fmla="*/ 492 h 541"/>
                <a:gd name="T22" fmla="*/ 856 w 967"/>
                <a:gd name="T23" fmla="*/ 522 h 541"/>
                <a:gd name="T24" fmla="*/ 914 w 967"/>
                <a:gd name="T25" fmla="*/ 481 h 541"/>
                <a:gd name="T26" fmla="*/ 854 w 967"/>
                <a:gd name="T27" fmla="*/ 467 h 541"/>
                <a:gd name="T28" fmla="*/ 823 w 967"/>
                <a:gd name="T29" fmla="*/ 443 h 541"/>
                <a:gd name="T30" fmla="*/ 960 w 967"/>
                <a:gd name="T31" fmla="*/ 392 h 541"/>
                <a:gd name="T32" fmla="*/ 921 w 967"/>
                <a:gd name="T33" fmla="*/ 372 h 541"/>
                <a:gd name="T34" fmla="*/ 888 w 967"/>
                <a:gd name="T35" fmla="*/ 329 h 541"/>
                <a:gd name="T36" fmla="*/ 874 w 967"/>
                <a:gd name="T37" fmla="*/ 280 h 541"/>
                <a:gd name="T38" fmla="*/ 842 w 967"/>
                <a:gd name="T39" fmla="*/ 299 h 541"/>
                <a:gd name="T40" fmla="*/ 807 w 967"/>
                <a:gd name="T41" fmla="*/ 267 h 541"/>
                <a:gd name="T42" fmla="*/ 756 w 967"/>
                <a:gd name="T43" fmla="*/ 234 h 541"/>
                <a:gd name="T44" fmla="*/ 714 w 967"/>
                <a:gd name="T45" fmla="*/ 258 h 541"/>
                <a:gd name="T46" fmla="*/ 705 w 967"/>
                <a:gd name="T47" fmla="*/ 386 h 541"/>
                <a:gd name="T48" fmla="*/ 683 w 967"/>
                <a:gd name="T49" fmla="*/ 409 h 541"/>
                <a:gd name="T50" fmla="*/ 588 w 967"/>
                <a:gd name="T51" fmla="*/ 326 h 541"/>
                <a:gd name="T52" fmla="*/ 537 w 967"/>
                <a:gd name="T53" fmla="*/ 295 h 541"/>
                <a:gd name="T54" fmla="*/ 568 w 967"/>
                <a:gd name="T55" fmla="*/ 215 h 541"/>
                <a:gd name="T56" fmla="*/ 594 w 967"/>
                <a:gd name="T57" fmla="*/ 200 h 541"/>
                <a:gd name="T58" fmla="*/ 622 w 967"/>
                <a:gd name="T59" fmla="*/ 163 h 541"/>
                <a:gd name="T60" fmla="*/ 667 w 967"/>
                <a:gd name="T61" fmla="*/ 147 h 541"/>
                <a:gd name="T62" fmla="*/ 674 w 967"/>
                <a:gd name="T63" fmla="*/ 105 h 541"/>
                <a:gd name="T64" fmla="*/ 630 w 967"/>
                <a:gd name="T65" fmla="*/ 113 h 541"/>
                <a:gd name="T66" fmla="*/ 606 w 967"/>
                <a:gd name="T67" fmla="*/ 143 h 541"/>
                <a:gd name="T68" fmla="*/ 570 w 967"/>
                <a:gd name="T69" fmla="*/ 111 h 541"/>
                <a:gd name="T70" fmla="*/ 555 w 967"/>
                <a:gd name="T71" fmla="*/ 79 h 541"/>
                <a:gd name="T72" fmla="*/ 538 w 967"/>
                <a:gd name="T73" fmla="*/ 34 h 541"/>
                <a:gd name="T74" fmla="*/ 519 w 967"/>
                <a:gd name="T75" fmla="*/ 3 h 541"/>
                <a:gd name="T76" fmla="*/ 517 w 967"/>
                <a:gd name="T77" fmla="*/ 62 h 541"/>
                <a:gd name="T78" fmla="*/ 528 w 967"/>
                <a:gd name="T79" fmla="*/ 112 h 541"/>
                <a:gd name="T80" fmla="*/ 505 w 967"/>
                <a:gd name="T81" fmla="*/ 135 h 541"/>
                <a:gd name="T82" fmla="*/ 521 w 967"/>
                <a:gd name="T83" fmla="*/ 106 h 541"/>
                <a:gd name="T84" fmla="*/ 476 w 967"/>
                <a:gd name="T85" fmla="*/ 108 h 541"/>
                <a:gd name="T86" fmla="*/ 426 w 967"/>
                <a:gd name="T87" fmla="*/ 127 h 541"/>
                <a:gd name="T88" fmla="*/ 399 w 967"/>
                <a:gd name="T89" fmla="*/ 116 h 541"/>
                <a:gd name="T90" fmla="*/ 363 w 967"/>
                <a:gd name="T91" fmla="*/ 134 h 541"/>
                <a:gd name="T92" fmla="*/ 257 w 967"/>
                <a:gd name="T93" fmla="*/ 105 h 541"/>
                <a:gd name="T94" fmla="*/ 147 w 967"/>
                <a:gd name="T95" fmla="*/ 76 h 541"/>
                <a:gd name="T96" fmla="*/ 97 w 967"/>
                <a:gd name="T97" fmla="*/ 108 h 541"/>
                <a:gd name="T98" fmla="*/ 92 w 967"/>
                <a:gd name="T99" fmla="*/ 99 h 541"/>
                <a:gd name="T100" fmla="*/ 20 w 967"/>
                <a:gd name="T101" fmla="*/ 99 h 541"/>
                <a:gd name="T102" fmla="*/ 18 w 967"/>
                <a:gd name="T103" fmla="*/ 265 h 541"/>
                <a:gd name="T104" fmla="*/ 35 w 967"/>
                <a:gd name="T105" fmla="*/ 284 h 541"/>
                <a:gd name="T106" fmla="*/ 52 w 967"/>
                <a:gd name="T107" fmla="*/ 283 h 541"/>
                <a:gd name="T108" fmla="*/ 70 w 967"/>
                <a:gd name="T109" fmla="*/ 283 h 541"/>
                <a:gd name="T110" fmla="*/ 102 w 967"/>
                <a:gd name="T111" fmla="*/ 326 h 541"/>
                <a:gd name="T112" fmla="*/ 126 w 967"/>
                <a:gd name="T113" fmla="*/ 350 h 541"/>
                <a:gd name="T114" fmla="*/ 122 w 967"/>
                <a:gd name="T115" fmla="*/ 378 h 541"/>
                <a:gd name="T116" fmla="*/ 475 w 967"/>
                <a:gd name="T117" fmla="*/ 379 h 541"/>
                <a:gd name="T118" fmla="*/ 353 w 967"/>
                <a:gd name="T119" fmla="*/ 231 h 541"/>
                <a:gd name="T120" fmla="*/ 246 w 967"/>
                <a:gd name="T121" fmla="*/ 150 h 541"/>
                <a:gd name="T122" fmla="*/ 245 w 967"/>
                <a:gd name="T123" fmla="*/ 179 h 541"/>
                <a:gd name="T124" fmla="*/ 202 w 967"/>
                <a:gd name="T125" fmla="*/ 182 h 5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4" h="541">
                  <a:moveTo>
                    <a:pt x="137" y="390"/>
                  </a:moveTo>
                  <a:cubicBezTo>
                    <a:pt x="137" y="390"/>
                    <a:pt x="138" y="390"/>
                    <a:pt x="138" y="390"/>
                  </a:cubicBezTo>
                  <a:cubicBezTo>
                    <a:pt x="139" y="389"/>
                    <a:pt x="139" y="389"/>
                    <a:pt x="140" y="389"/>
                  </a:cubicBezTo>
                  <a:cubicBezTo>
                    <a:pt x="141" y="389"/>
                    <a:pt x="142" y="389"/>
                    <a:pt x="143" y="390"/>
                  </a:cubicBezTo>
                  <a:cubicBezTo>
                    <a:pt x="144" y="390"/>
                    <a:pt x="144" y="391"/>
                    <a:pt x="145" y="392"/>
                  </a:cubicBezTo>
                  <a:cubicBezTo>
                    <a:pt x="147" y="393"/>
                    <a:pt x="148" y="395"/>
                    <a:pt x="149" y="395"/>
                  </a:cubicBezTo>
                  <a:cubicBezTo>
                    <a:pt x="150" y="396"/>
                    <a:pt x="150" y="396"/>
                    <a:pt x="151" y="397"/>
                  </a:cubicBezTo>
                  <a:cubicBezTo>
                    <a:pt x="152" y="398"/>
                    <a:pt x="152" y="399"/>
                    <a:pt x="152" y="400"/>
                  </a:cubicBezTo>
                  <a:cubicBezTo>
                    <a:pt x="152" y="400"/>
                    <a:pt x="152" y="401"/>
                    <a:pt x="151" y="402"/>
                  </a:cubicBezTo>
                  <a:cubicBezTo>
                    <a:pt x="151" y="402"/>
                    <a:pt x="150" y="402"/>
                    <a:pt x="149" y="402"/>
                  </a:cubicBezTo>
                  <a:cubicBezTo>
                    <a:pt x="148" y="402"/>
                    <a:pt x="148" y="402"/>
                    <a:pt x="148" y="403"/>
                  </a:cubicBezTo>
                  <a:cubicBezTo>
                    <a:pt x="147" y="403"/>
                    <a:pt x="147" y="404"/>
                    <a:pt x="147" y="404"/>
                  </a:cubicBezTo>
                  <a:cubicBezTo>
                    <a:pt x="147" y="405"/>
                    <a:pt x="147" y="406"/>
                    <a:pt x="148" y="406"/>
                  </a:cubicBezTo>
                  <a:cubicBezTo>
                    <a:pt x="148" y="407"/>
                    <a:pt x="148" y="407"/>
                    <a:pt x="149" y="407"/>
                  </a:cubicBezTo>
                  <a:cubicBezTo>
                    <a:pt x="149" y="407"/>
                    <a:pt x="150" y="407"/>
                    <a:pt x="151" y="408"/>
                  </a:cubicBezTo>
                  <a:cubicBezTo>
                    <a:pt x="151" y="408"/>
                    <a:pt x="151" y="409"/>
                    <a:pt x="152" y="409"/>
                  </a:cubicBezTo>
                  <a:cubicBezTo>
                    <a:pt x="152" y="410"/>
                    <a:pt x="152" y="412"/>
                    <a:pt x="152" y="413"/>
                  </a:cubicBezTo>
                  <a:cubicBezTo>
                    <a:pt x="152" y="413"/>
                    <a:pt x="152" y="414"/>
                    <a:pt x="152" y="414"/>
                  </a:cubicBezTo>
                  <a:cubicBezTo>
                    <a:pt x="152" y="414"/>
                    <a:pt x="152" y="414"/>
                    <a:pt x="152" y="414"/>
                  </a:cubicBezTo>
                  <a:cubicBezTo>
                    <a:pt x="152" y="414"/>
                    <a:pt x="152" y="414"/>
                    <a:pt x="152" y="414"/>
                  </a:cubicBezTo>
                  <a:cubicBezTo>
                    <a:pt x="153" y="415"/>
                    <a:pt x="153" y="415"/>
                    <a:pt x="153" y="415"/>
                  </a:cubicBezTo>
                  <a:cubicBezTo>
                    <a:pt x="153" y="415"/>
                    <a:pt x="154" y="416"/>
                    <a:pt x="155" y="416"/>
                  </a:cubicBezTo>
                  <a:cubicBezTo>
                    <a:pt x="157" y="417"/>
                    <a:pt x="160" y="418"/>
                    <a:pt x="162" y="418"/>
                  </a:cubicBezTo>
                  <a:cubicBezTo>
                    <a:pt x="162" y="418"/>
                    <a:pt x="162" y="417"/>
                    <a:pt x="163" y="417"/>
                  </a:cubicBezTo>
                  <a:cubicBezTo>
                    <a:pt x="163" y="417"/>
                    <a:pt x="164" y="417"/>
                    <a:pt x="164" y="417"/>
                  </a:cubicBezTo>
                  <a:cubicBezTo>
                    <a:pt x="166" y="417"/>
                    <a:pt x="167" y="418"/>
                    <a:pt x="169" y="419"/>
                  </a:cubicBezTo>
                  <a:cubicBezTo>
                    <a:pt x="170" y="420"/>
                    <a:pt x="171" y="421"/>
                    <a:pt x="172" y="423"/>
                  </a:cubicBezTo>
                  <a:cubicBezTo>
                    <a:pt x="172" y="423"/>
                    <a:pt x="173" y="424"/>
                    <a:pt x="174" y="425"/>
                  </a:cubicBezTo>
                  <a:cubicBezTo>
                    <a:pt x="176" y="425"/>
                    <a:pt x="177" y="426"/>
                    <a:pt x="178" y="426"/>
                  </a:cubicBezTo>
                  <a:cubicBezTo>
                    <a:pt x="179" y="426"/>
                    <a:pt x="180" y="426"/>
                    <a:pt x="180" y="425"/>
                  </a:cubicBezTo>
                  <a:cubicBezTo>
                    <a:pt x="180" y="425"/>
                    <a:pt x="181" y="425"/>
                    <a:pt x="181" y="425"/>
                  </a:cubicBezTo>
                  <a:cubicBezTo>
                    <a:pt x="182" y="425"/>
                    <a:pt x="183" y="425"/>
                    <a:pt x="183" y="426"/>
                  </a:cubicBezTo>
                  <a:cubicBezTo>
                    <a:pt x="184" y="426"/>
                    <a:pt x="184" y="427"/>
                    <a:pt x="184" y="428"/>
                  </a:cubicBezTo>
                  <a:cubicBezTo>
                    <a:pt x="185" y="429"/>
                    <a:pt x="186" y="431"/>
                    <a:pt x="186" y="433"/>
                  </a:cubicBezTo>
                  <a:cubicBezTo>
                    <a:pt x="186" y="433"/>
                    <a:pt x="186" y="433"/>
                    <a:pt x="186" y="434"/>
                  </a:cubicBezTo>
                  <a:cubicBezTo>
                    <a:pt x="186" y="434"/>
                    <a:pt x="187" y="434"/>
                    <a:pt x="188" y="434"/>
                  </a:cubicBezTo>
                  <a:cubicBezTo>
                    <a:pt x="189" y="434"/>
                    <a:pt x="191" y="433"/>
                    <a:pt x="193" y="433"/>
                  </a:cubicBezTo>
                  <a:cubicBezTo>
                    <a:pt x="194" y="433"/>
                    <a:pt x="194" y="433"/>
                    <a:pt x="194" y="433"/>
                  </a:cubicBezTo>
                  <a:cubicBezTo>
                    <a:pt x="195" y="433"/>
                    <a:pt x="196" y="434"/>
                    <a:pt x="197" y="434"/>
                  </a:cubicBezTo>
                  <a:cubicBezTo>
                    <a:pt x="198" y="435"/>
                    <a:pt x="198" y="436"/>
                    <a:pt x="199" y="436"/>
                  </a:cubicBezTo>
                  <a:cubicBezTo>
                    <a:pt x="199" y="436"/>
                    <a:pt x="199" y="436"/>
                    <a:pt x="200" y="436"/>
                  </a:cubicBezTo>
                  <a:cubicBezTo>
                    <a:pt x="200" y="436"/>
                    <a:pt x="200" y="436"/>
                    <a:pt x="200" y="436"/>
                  </a:cubicBezTo>
                  <a:cubicBezTo>
                    <a:pt x="200" y="436"/>
                    <a:pt x="201" y="436"/>
                    <a:pt x="201" y="436"/>
                  </a:cubicBezTo>
                  <a:cubicBezTo>
                    <a:pt x="202" y="436"/>
                    <a:pt x="203" y="437"/>
                    <a:pt x="204" y="438"/>
                  </a:cubicBezTo>
                  <a:cubicBezTo>
                    <a:pt x="205" y="438"/>
                    <a:pt x="206" y="439"/>
                    <a:pt x="206" y="441"/>
                  </a:cubicBezTo>
                  <a:cubicBezTo>
                    <a:pt x="207" y="443"/>
                    <a:pt x="208" y="445"/>
                    <a:pt x="209" y="447"/>
                  </a:cubicBezTo>
                  <a:cubicBezTo>
                    <a:pt x="292" y="446"/>
                    <a:pt x="292" y="446"/>
                    <a:pt x="292" y="446"/>
                  </a:cubicBezTo>
                  <a:cubicBezTo>
                    <a:pt x="518" y="445"/>
                    <a:pt x="518" y="445"/>
                    <a:pt x="518" y="445"/>
                  </a:cubicBezTo>
                  <a:cubicBezTo>
                    <a:pt x="519" y="444"/>
                    <a:pt x="519" y="442"/>
                    <a:pt x="520" y="441"/>
                  </a:cubicBezTo>
                  <a:cubicBezTo>
                    <a:pt x="520" y="441"/>
                    <a:pt x="520" y="441"/>
                    <a:pt x="520" y="441"/>
                  </a:cubicBezTo>
                  <a:cubicBezTo>
                    <a:pt x="520" y="441"/>
                    <a:pt x="520" y="441"/>
                    <a:pt x="520" y="441"/>
                  </a:cubicBezTo>
                  <a:cubicBezTo>
                    <a:pt x="520" y="441"/>
                    <a:pt x="520" y="441"/>
                    <a:pt x="520" y="441"/>
                  </a:cubicBezTo>
                  <a:cubicBezTo>
                    <a:pt x="520" y="441"/>
                    <a:pt x="520" y="440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0" y="440"/>
                    <a:pt x="521" y="440"/>
                    <a:pt x="521" y="440"/>
                  </a:cubicBezTo>
                  <a:cubicBezTo>
                    <a:pt x="521" y="440"/>
                    <a:pt x="521" y="440"/>
                    <a:pt x="521" y="440"/>
                  </a:cubicBezTo>
                  <a:cubicBezTo>
                    <a:pt x="521" y="440"/>
                    <a:pt x="522" y="440"/>
                    <a:pt x="522" y="440"/>
                  </a:cubicBezTo>
                  <a:cubicBezTo>
                    <a:pt x="522" y="440"/>
                    <a:pt x="522" y="440"/>
                    <a:pt x="522" y="440"/>
                  </a:cubicBezTo>
                  <a:cubicBezTo>
                    <a:pt x="522" y="440"/>
                    <a:pt x="523" y="440"/>
                    <a:pt x="523" y="440"/>
                  </a:cubicBezTo>
                  <a:cubicBezTo>
                    <a:pt x="523" y="440"/>
                    <a:pt x="524" y="440"/>
                    <a:pt x="524" y="440"/>
                  </a:cubicBezTo>
                  <a:cubicBezTo>
                    <a:pt x="524" y="440"/>
                    <a:pt x="524" y="440"/>
                    <a:pt x="524" y="440"/>
                  </a:cubicBezTo>
                  <a:cubicBezTo>
                    <a:pt x="524" y="441"/>
                    <a:pt x="525" y="441"/>
                    <a:pt x="525" y="441"/>
                  </a:cubicBezTo>
                  <a:cubicBezTo>
                    <a:pt x="525" y="442"/>
                    <a:pt x="525" y="442"/>
                    <a:pt x="525" y="442"/>
                  </a:cubicBezTo>
                  <a:cubicBezTo>
                    <a:pt x="525" y="442"/>
                    <a:pt x="526" y="442"/>
                    <a:pt x="526" y="443"/>
                  </a:cubicBezTo>
                  <a:cubicBezTo>
                    <a:pt x="526" y="443"/>
                    <a:pt x="526" y="443"/>
                    <a:pt x="526" y="443"/>
                  </a:cubicBezTo>
                  <a:cubicBezTo>
                    <a:pt x="526" y="443"/>
                    <a:pt x="526" y="444"/>
                    <a:pt x="526" y="444"/>
                  </a:cubicBezTo>
                  <a:cubicBezTo>
                    <a:pt x="526" y="444"/>
                    <a:pt x="526" y="444"/>
                    <a:pt x="526" y="444"/>
                  </a:cubicBezTo>
                  <a:cubicBezTo>
                    <a:pt x="526" y="444"/>
                    <a:pt x="526" y="444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5"/>
                    <a:pt x="526" y="446"/>
                    <a:pt x="526" y="446"/>
                  </a:cubicBezTo>
                  <a:cubicBezTo>
                    <a:pt x="526" y="446"/>
                    <a:pt x="526" y="446"/>
                    <a:pt x="526" y="446"/>
                  </a:cubicBezTo>
                  <a:cubicBezTo>
                    <a:pt x="526" y="447"/>
                    <a:pt x="527" y="447"/>
                    <a:pt x="527" y="448"/>
                  </a:cubicBezTo>
                  <a:cubicBezTo>
                    <a:pt x="527" y="448"/>
                    <a:pt x="527" y="448"/>
                    <a:pt x="527" y="448"/>
                  </a:cubicBezTo>
                  <a:cubicBezTo>
                    <a:pt x="528" y="449"/>
                    <a:pt x="528" y="449"/>
                    <a:pt x="528" y="449"/>
                  </a:cubicBezTo>
                  <a:cubicBezTo>
                    <a:pt x="528" y="449"/>
                    <a:pt x="528" y="449"/>
                    <a:pt x="528" y="449"/>
                  </a:cubicBezTo>
                  <a:cubicBezTo>
                    <a:pt x="529" y="449"/>
                    <a:pt x="530" y="450"/>
                    <a:pt x="531" y="450"/>
                  </a:cubicBezTo>
                  <a:cubicBezTo>
                    <a:pt x="531" y="450"/>
                    <a:pt x="532" y="451"/>
                    <a:pt x="532" y="451"/>
                  </a:cubicBezTo>
                  <a:cubicBezTo>
                    <a:pt x="532" y="451"/>
                    <a:pt x="532" y="451"/>
                    <a:pt x="532" y="451"/>
                  </a:cubicBezTo>
                  <a:cubicBezTo>
                    <a:pt x="533" y="451"/>
                    <a:pt x="533" y="451"/>
                    <a:pt x="533" y="451"/>
                  </a:cubicBezTo>
                  <a:cubicBezTo>
                    <a:pt x="534" y="452"/>
                    <a:pt x="534" y="452"/>
                    <a:pt x="535" y="452"/>
                  </a:cubicBezTo>
                  <a:cubicBezTo>
                    <a:pt x="535" y="452"/>
                    <a:pt x="535" y="452"/>
                    <a:pt x="535" y="452"/>
                  </a:cubicBezTo>
                  <a:cubicBezTo>
                    <a:pt x="536" y="452"/>
                    <a:pt x="536" y="452"/>
                    <a:pt x="536" y="452"/>
                  </a:cubicBezTo>
                  <a:cubicBezTo>
                    <a:pt x="537" y="452"/>
                    <a:pt x="537" y="452"/>
                    <a:pt x="537" y="452"/>
                  </a:cubicBezTo>
                  <a:cubicBezTo>
                    <a:pt x="538" y="452"/>
                    <a:pt x="538" y="452"/>
                    <a:pt x="538" y="452"/>
                  </a:cubicBezTo>
                  <a:cubicBezTo>
                    <a:pt x="539" y="452"/>
                    <a:pt x="539" y="451"/>
                    <a:pt x="540" y="451"/>
                  </a:cubicBezTo>
                  <a:cubicBezTo>
                    <a:pt x="540" y="451"/>
                    <a:pt x="540" y="451"/>
                    <a:pt x="540" y="451"/>
                  </a:cubicBezTo>
                  <a:cubicBezTo>
                    <a:pt x="540" y="451"/>
                    <a:pt x="541" y="451"/>
                    <a:pt x="541" y="450"/>
                  </a:cubicBezTo>
                  <a:cubicBezTo>
                    <a:pt x="541" y="450"/>
                    <a:pt x="541" y="450"/>
                    <a:pt x="542" y="450"/>
                  </a:cubicBezTo>
                  <a:cubicBezTo>
                    <a:pt x="542" y="450"/>
                    <a:pt x="543" y="450"/>
                    <a:pt x="543" y="450"/>
                  </a:cubicBezTo>
                  <a:cubicBezTo>
                    <a:pt x="543" y="450"/>
                    <a:pt x="543" y="450"/>
                    <a:pt x="543" y="450"/>
                  </a:cubicBezTo>
                  <a:cubicBezTo>
                    <a:pt x="544" y="450"/>
                    <a:pt x="544" y="450"/>
                    <a:pt x="545" y="450"/>
                  </a:cubicBezTo>
                  <a:cubicBezTo>
                    <a:pt x="545" y="450"/>
                    <a:pt x="545" y="450"/>
                    <a:pt x="545" y="450"/>
                  </a:cubicBezTo>
                  <a:cubicBezTo>
                    <a:pt x="546" y="451"/>
                    <a:pt x="546" y="451"/>
                    <a:pt x="546" y="451"/>
                  </a:cubicBezTo>
                  <a:cubicBezTo>
                    <a:pt x="546" y="451"/>
                    <a:pt x="547" y="451"/>
                    <a:pt x="547" y="451"/>
                  </a:cubicBezTo>
                  <a:cubicBezTo>
                    <a:pt x="547" y="451"/>
                    <a:pt x="547" y="451"/>
                    <a:pt x="547" y="452"/>
                  </a:cubicBezTo>
                  <a:cubicBezTo>
                    <a:pt x="548" y="452"/>
                    <a:pt x="548" y="452"/>
                    <a:pt x="549" y="453"/>
                  </a:cubicBezTo>
                  <a:cubicBezTo>
                    <a:pt x="549" y="453"/>
                    <a:pt x="549" y="453"/>
                    <a:pt x="549" y="453"/>
                  </a:cubicBezTo>
                  <a:cubicBezTo>
                    <a:pt x="549" y="453"/>
                    <a:pt x="549" y="454"/>
                    <a:pt x="550" y="454"/>
                  </a:cubicBezTo>
                  <a:cubicBezTo>
                    <a:pt x="550" y="454"/>
                    <a:pt x="550" y="454"/>
                    <a:pt x="550" y="454"/>
                  </a:cubicBezTo>
                  <a:cubicBezTo>
                    <a:pt x="551" y="455"/>
                    <a:pt x="552" y="455"/>
                    <a:pt x="553" y="455"/>
                  </a:cubicBezTo>
                  <a:cubicBezTo>
                    <a:pt x="553" y="455"/>
                    <a:pt x="554" y="455"/>
                    <a:pt x="554" y="455"/>
                  </a:cubicBezTo>
                  <a:cubicBezTo>
                    <a:pt x="555" y="455"/>
                    <a:pt x="555" y="455"/>
                    <a:pt x="555" y="455"/>
                  </a:cubicBezTo>
                  <a:cubicBezTo>
                    <a:pt x="555" y="455"/>
                    <a:pt x="555" y="455"/>
                    <a:pt x="555" y="455"/>
                  </a:cubicBezTo>
                  <a:cubicBezTo>
                    <a:pt x="555" y="455"/>
                    <a:pt x="555" y="455"/>
                    <a:pt x="556" y="455"/>
                  </a:cubicBezTo>
                  <a:cubicBezTo>
                    <a:pt x="556" y="455"/>
                    <a:pt x="556" y="455"/>
                    <a:pt x="556" y="455"/>
                  </a:cubicBezTo>
                  <a:cubicBezTo>
                    <a:pt x="556" y="455"/>
                    <a:pt x="556" y="455"/>
                    <a:pt x="557" y="455"/>
                  </a:cubicBezTo>
                  <a:cubicBezTo>
                    <a:pt x="557" y="455"/>
                    <a:pt x="557" y="456"/>
                    <a:pt x="557" y="456"/>
                  </a:cubicBezTo>
                  <a:cubicBezTo>
                    <a:pt x="557" y="456"/>
                    <a:pt x="558" y="456"/>
                    <a:pt x="558" y="457"/>
                  </a:cubicBezTo>
                  <a:cubicBezTo>
                    <a:pt x="558" y="457"/>
                    <a:pt x="558" y="457"/>
                    <a:pt x="558" y="457"/>
                  </a:cubicBezTo>
                  <a:cubicBezTo>
                    <a:pt x="558" y="457"/>
                    <a:pt x="558" y="457"/>
                    <a:pt x="558" y="457"/>
                  </a:cubicBezTo>
                  <a:cubicBezTo>
                    <a:pt x="558" y="457"/>
                    <a:pt x="558" y="457"/>
                    <a:pt x="558" y="457"/>
                  </a:cubicBezTo>
                  <a:cubicBezTo>
                    <a:pt x="558" y="457"/>
                    <a:pt x="558" y="457"/>
                    <a:pt x="558" y="457"/>
                  </a:cubicBezTo>
                  <a:cubicBezTo>
                    <a:pt x="558" y="457"/>
                    <a:pt x="559" y="457"/>
                    <a:pt x="559" y="458"/>
                  </a:cubicBezTo>
                  <a:cubicBezTo>
                    <a:pt x="559" y="458"/>
                    <a:pt x="560" y="458"/>
                    <a:pt x="560" y="458"/>
                  </a:cubicBezTo>
                  <a:cubicBezTo>
                    <a:pt x="560" y="459"/>
                    <a:pt x="560" y="459"/>
                    <a:pt x="561" y="459"/>
                  </a:cubicBezTo>
                  <a:cubicBezTo>
                    <a:pt x="561" y="459"/>
                    <a:pt x="561" y="459"/>
                    <a:pt x="561" y="459"/>
                  </a:cubicBezTo>
                  <a:cubicBezTo>
                    <a:pt x="561" y="459"/>
                    <a:pt x="562" y="459"/>
                    <a:pt x="562" y="459"/>
                  </a:cubicBezTo>
                  <a:cubicBezTo>
                    <a:pt x="562" y="460"/>
                    <a:pt x="562" y="460"/>
                    <a:pt x="563" y="460"/>
                  </a:cubicBezTo>
                  <a:cubicBezTo>
                    <a:pt x="563" y="460"/>
                    <a:pt x="563" y="460"/>
                    <a:pt x="563" y="460"/>
                  </a:cubicBezTo>
                  <a:cubicBezTo>
                    <a:pt x="564" y="460"/>
                    <a:pt x="564" y="460"/>
                    <a:pt x="565" y="459"/>
                  </a:cubicBezTo>
                  <a:cubicBezTo>
                    <a:pt x="565" y="459"/>
                    <a:pt x="565" y="459"/>
                    <a:pt x="565" y="459"/>
                  </a:cubicBezTo>
                  <a:cubicBezTo>
                    <a:pt x="565" y="459"/>
                    <a:pt x="566" y="459"/>
                    <a:pt x="566" y="458"/>
                  </a:cubicBezTo>
                  <a:cubicBezTo>
                    <a:pt x="566" y="458"/>
                    <a:pt x="566" y="458"/>
                    <a:pt x="566" y="458"/>
                  </a:cubicBezTo>
                  <a:cubicBezTo>
                    <a:pt x="567" y="458"/>
                    <a:pt x="567" y="457"/>
                    <a:pt x="568" y="457"/>
                  </a:cubicBezTo>
                  <a:cubicBezTo>
                    <a:pt x="568" y="457"/>
                    <a:pt x="568" y="457"/>
                    <a:pt x="568" y="457"/>
                  </a:cubicBezTo>
                  <a:cubicBezTo>
                    <a:pt x="569" y="457"/>
                    <a:pt x="569" y="457"/>
                    <a:pt x="570" y="457"/>
                  </a:cubicBezTo>
                  <a:cubicBezTo>
                    <a:pt x="571" y="457"/>
                    <a:pt x="572" y="457"/>
                    <a:pt x="573" y="457"/>
                  </a:cubicBezTo>
                  <a:cubicBezTo>
                    <a:pt x="573" y="457"/>
                    <a:pt x="573" y="457"/>
                    <a:pt x="573" y="457"/>
                  </a:cubicBezTo>
                  <a:cubicBezTo>
                    <a:pt x="574" y="457"/>
                    <a:pt x="575" y="458"/>
                    <a:pt x="576" y="458"/>
                  </a:cubicBezTo>
                  <a:cubicBezTo>
                    <a:pt x="577" y="458"/>
                    <a:pt x="577" y="458"/>
                    <a:pt x="577" y="458"/>
                  </a:cubicBezTo>
                  <a:cubicBezTo>
                    <a:pt x="578" y="458"/>
                    <a:pt x="579" y="459"/>
                    <a:pt x="580" y="459"/>
                  </a:cubicBezTo>
                  <a:cubicBezTo>
                    <a:pt x="580" y="459"/>
                    <a:pt x="580" y="459"/>
                    <a:pt x="580" y="459"/>
                  </a:cubicBezTo>
                  <a:cubicBezTo>
                    <a:pt x="581" y="459"/>
                    <a:pt x="582" y="460"/>
                    <a:pt x="582" y="460"/>
                  </a:cubicBezTo>
                  <a:cubicBezTo>
                    <a:pt x="583" y="460"/>
                    <a:pt x="583" y="460"/>
                    <a:pt x="583" y="460"/>
                  </a:cubicBezTo>
                  <a:cubicBezTo>
                    <a:pt x="583" y="460"/>
                    <a:pt x="583" y="460"/>
                    <a:pt x="583" y="460"/>
                  </a:cubicBezTo>
                  <a:cubicBezTo>
                    <a:pt x="587" y="457"/>
                    <a:pt x="590" y="451"/>
                    <a:pt x="594" y="448"/>
                  </a:cubicBezTo>
                  <a:cubicBezTo>
                    <a:pt x="595" y="447"/>
                    <a:pt x="596" y="446"/>
                    <a:pt x="598" y="446"/>
                  </a:cubicBezTo>
                  <a:cubicBezTo>
                    <a:pt x="603" y="446"/>
                    <a:pt x="613" y="447"/>
                    <a:pt x="619" y="451"/>
                  </a:cubicBezTo>
                  <a:cubicBezTo>
                    <a:pt x="621" y="453"/>
                    <a:pt x="622" y="455"/>
                    <a:pt x="623" y="457"/>
                  </a:cubicBezTo>
                  <a:cubicBezTo>
                    <a:pt x="623" y="459"/>
                    <a:pt x="623" y="459"/>
                    <a:pt x="624" y="460"/>
                  </a:cubicBezTo>
                  <a:cubicBezTo>
                    <a:pt x="624" y="460"/>
                    <a:pt x="625" y="461"/>
                    <a:pt x="626" y="461"/>
                  </a:cubicBezTo>
                  <a:cubicBezTo>
                    <a:pt x="628" y="461"/>
                    <a:pt x="630" y="461"/>
                    <a:pt x="632" y="461"/>
                  </a:cubicBezTo>
                  <a:cubicBezTo>
                    <a:pt x="633" y="462"/>
                    <a:pt x="634" y="464"/>
                    <a:pt x="635" y="466"/>
                  </a:cubicBezTo>
                  <a:cubicBezTo>
                    <a:pt x="635" y="469"/>
                    <a:pt x="637" y="471"/>
                    <a:pt x="638" y="474"/>
                  </a:cubicBezTo>
                  <a:cubicBezTo>
                    <a:pt x="640" y="476"/>
                    <a:pt x="641" y="478"/>
                    <a:pt x="641" y="481"/>
                  </a:cubicBezTo>
                  <a:cubicBezTo>
                    <a:pt x="641" y="481"/>
                    <a:pt x="641" y="481"/>
                    <a:pt x="641" y="481"/>
                  </a:cubicBezTo>
                  <a:cubicBezTo>
                    <a:pt x="642" y="482"/>
                    <a:pt x="643" y="482"/>
                    <a:pt x="644" y="483"/>
                  </a:cubicBezTo>
                  <a:cubicBezTo>
                    <a:pt x="645" y="484"/>
                    <a:pt x="646" y="484"/>
                    <a:pt x="647" y="485"/>
                  </a:cubicBezTo>
                  <a:cubicBezTo>
                    <a:pt x="648" y="485"/>
                    <a:pt x="649" y="485"/>
                    <a:pt x="650" y="485"/>
                  </a:cubicBezTo>
                  <a:cubicBezTo>
                    <a:pt x="654" y="485"/>
                    <a:pt x="660" y="486"/>
                    <a:pt x="664" y="487"/>
                  </a:cubicBezTo>
                  <a:cubicBezTo>
                    <a:pt x="666" y="488"/>
                    <a:pt x="667" y="488"/>
                    <a:pt x="669" y="488"/>
                  </a:cubicBezTo>
                  <a:cubicBezTo>
                    <a:pt x="671" y="488"/>
                    <a:pt x="673" y="488"/>
                    <a:pt x="676" y="488"/>
                  </a:cubicBezTo>
                  <a:cubicBezTo>
                    <a:pt x="678" y="488"/>
                    <a:pt x="680" y="488"/>
                    <a:pt x="681" y="489"/>
                  </a:cubicBezTo>
                  <a:cubicBezTo>
                    <a:pt x="683" y="490"/>
                    <a:pt x="685" y="491"/>
                    <a:pt x="686" y="493"/>
                  </a:cubicBezTo>
                  <a:cubicBezTo>
                    <a:pt x="687" y="498"/>
                    <a:pt x="690" y="502"/>
                    <a:pt x="692" y="505"/>
                  </a:cubicBezTo>
                  <a:cubicBezTo>
                    <a:pt x="693" y="505"/>
                    <a:pt x="693" y="506"/>
                    <a:pt x="693" y="507"/>
                  </a:cubicBezTo>
                  <a:cubicBezTo>
                    <a:pt x="693" y="508"/>
                    <a:pt x="693" y="509"/>
                    <a:pt x="692" y="510"/>
                  </a:cubicBezTo>
                  <a:cubicBezTo>
                    <a:pt x="691" y="510"/>
                    <a:pt x="690" y="510"/>
                    <a:pt x="689" y="510"/>
                  </a:cubicBezTo>
                  <a:cubicBezTo>
                    <a:pt x="688" y="510"/>
                    <a:pt x="688" y="510"/>
                    <a:pt x="688" y="510"/>
                  </a:cubicBezTo>
                  <a:cubicBezTo>
                    <a:pt x="684" y="510"/>
                    <a:pt x="680" y="507"/>
                    <a:pt x="677" y="506"/>
                  </a:cubicBezTo>
                  <a:cubicBezTo>
                    <a:pt x="676" y="506"/>
                    <a:pt x="676" y="505"/>
                    <a:pt x="675" y="505"/>
                  </a:cubicBezTo>
                  <a:cubicBezTo>
                    <a:pt x="675" y="505"/>
                    <a:pt x="675" y="505"/>
                    <a:pt x="675" y="505"/>
                  </a:cubicBezTo>
                  <a:cubicBezTo>
                    <a:pt x="675" y="506"/>
                    <a:pt x="675" y="506"/>
                    <a:pt x="675" y="506"/>
                  </a:cubicBezTo>
                  <a:cubicBezTo>
                    <a:pt x="675" y="507"/>
                    <a:pt x="675" y="507"/>
                    <a:pt x="675" y="507"/>
                  </a:cubicBezTo>
                  <a:cubicBezTo>
                    <a:pt x="675" y="508"/>
                    <a:pt x="675" y="509"/>
                    <a:pt x="674" y="510"/>
                  </a:cubicBezTo>
                  <a:cubicBezTo>
                    <a:pt x="673" y="511"/>
                    <a:pt x="673" y="511"/>
                    <a:pt x="672" y="512"/>
                  </a:cubicBezTo>
                  <a:cubicBezTo>
                    <a:pt x="672" y="513"/>
                    <a:pt x="672" y="514"/>
                    <a:pt x="672" y="516"/>
                  </a:cubicBezTo>
                  <a:cubicBezTo>
                    <a:pt x="672" y="522"/>
                    <a:pt x="669" y="529"/>
                    <a:pt x="666" y="532"/>
                  </a:cubicBezTo>
                  <a:cubicBezTo>
                    <a:pt x="665" y="533"/>
                    <a:pt x="664" y="534"/>
                    <a:pt x="663" y="534"/>
                  </a:cubicBezTo>
                  <a:cubicBezTo>
                    <a:pt x="663" y="535"/>
                    <a:pt x="663" y="535"/>
                    <a:pt x="663" y="536"/>
                  </a:cubicBezTo>
                  <a:cubicBezTo>
                    <a:pt x="663" y="536"/>
                    <a:pt x="663" y="537"/>
                    <a:pt x="663" y="537"/>
                  </a:cubicBezTo>
                  <a:cubicBezTo>
                    <a:pt x="663" y="537"/>
                    <a:pt x="663" y="538"/>
                    <a:pt x="663" y="538"/>
                  </a:cubicBezTo>
                  <a:cubicBezTo>
                    <a:pt x="663" y="538"/>
                    <a:pt x="664" y="539"/>
                    <a:pt x="664" y="539"/>
                  </a:cubicBezTo>
                  <a:cubicBezTo>
                    <a:pt x="664" y="540"/>
                    <a:pt x="664" y="540"/>
                    <a:pt x="664" y="540"/>
                  </a:cubicBezTo>
                  <a:cubicBezTo>
                    <a:pt x="664" y="540"/>
                    <a:pt x="664" y="540"/>
                    <a:pt x="665" y="541"/>
                  </a:cubicBezTo>
                  <a:cubicBezTo>
                    <a:pt x="666" y="539"/>
                    <a:pt x="668" y="538"/>
                    <a:pt x="670" y="537"/>
                  </a:cubicBezTo>
                  <a:cubicBezTo>
                    <a:pt x="673" y="535"/>
                    <a:pt x="675" y="534"/>
                    <a:pt x="678" y="534"/>
                  </a:cubicBezTo>
                  <a:cubicBezTo>
                    <a:pt x="678" y="534"/>
                    <a:pt x="678" y="534"/>
                    <a:pt x="678" y="534"/>
                  </a:cubicBezTo>
                  <a:cubicBezTo>
                    <a:pt x="678" y="534"/>
                    <a:pt x="678" y="534"/>
                    <a:pt x="678" y="534"/>
                  </a:cubicBezTo>
                  <a:cubicBezTo>
                    <a:pt x="678" y="534"/>
                    <a:pt x="678" y="534"/>
                    <a:pt x="678" y="534"/>
                  </a:cubicBezTo>
                  <a:cubicBezTo>
                    <a:pt x="678" y="534"/>
                    <a:pt x="678" y="534"/>
                    <a:pt x="678" y="534"/>
                  </a:cubicBezTo>
                  <a:cubicBezTo>
                    <a:pt x="681" y="534"/>
                    <a:pt x="683" y="535"/>
                    <a:pt x="685" y="535"/>
                  </a:cubicBezTo>
                  <a:cubicBezTo>
                    <a:pt x="687" y="536"/>
                    <a:pt x="688" y="537"/>
                    <a:pt x="689" y="537"/>
                  </a:cubicBezTo>
                  <a:cubicBezTo>
                    <a:pt x="690" y="537"/>
                    <a:pt x="691" y="536"/>
                    <a:pt x="692" y="536"/>
                  </a:cubicBezTo>
                  <a:cubicBezTo>
                    <a:pt x="694" y="534"/>
                    <a:pt x="695" y="533"/>
                    <a:pt x="696" y="533"/>
                  </a:cubicBezTo>
                  <a:cubicBezTo>
                    <a:pt x="697" y="532"/>
                    <a:pt x="698" y="532"/>
                    <a:pt x="699" y="532"/>
                  </a:cubicBezTo>
                  <a:cubicBezTo>
                    <a:pt x="699" y="532"/>
                    <a:pt x="700" y="532"/>
                    <a:pt x="700" y="532"/>
                  </a:cubicBezTo>
                  <a:cubicBezTo>
                    <a:pt x="700" y="533"/>
                    <a:pt x="700" y="533"/>
                    <a:pt x="701" y="533"/>
                  </a:cubicBezTo>
                  <a:cubicBezTo>
                    <a:pt x="701" y="533"/>
                    <a:pt x="701" y="533"/>
                    <a:pt x="701" y="533"/>
                  </a:cubicBezTo>
                  <a:cubicBezTo>
                    <a:pt x="701" y="533"/>
                    <a:pt x="701" y="533"/>
                    <a:pt x="701" y="533"/>
                  </a:cubicBezTo>
                  <a:cubicBezTo>
                    <a:pt x="702" y="533"/>
                    <a:pt x="702" y="532"/>
                    <a:pt x="702" y="532"/>
                  </a:cubicBezTo>
                  <a:cubicBezTo>
                    <a:pt x="702" y="532"/>
                    <a:pt x="702" y="532"/>
                    <a:pt x="702" y="532"/>
                  </a:cubicBezTo>
                  <a:cubicBezTo>
                    <a:pt x="702" y="532"/>
                    <a:pt x="702" y="532"/>
                    <a:pt x="702" y="532"/>
                  </a:cubicBezTo>
                  <a:cubicBezTo>
                    <a:pt x="702" y="532"/>
                    <a:pt x="702" y="532"/>
                    <a:pt x="702" y="532"/>
                  </a:cubicBezTo>
                  <a:cubicBezTo>
                    <a:pt x="702" y="532"/>
                    <a:pt x="702" y="531"/>
                    <a:pt x="702" y="531"/>
                  </a:cubicBezTo>
                  <a:cubicBezTo>
                    <a:pt x="702" y="531"/>
                    <a:pt x="702" y="530"/>
                    <a:pt x="702" y="530"/>
                  </a:cubicBezTo>
                  <a:cubicBezTo>
                    <a:pt x="702" y="530"/>
                    <a:pt x="702" y="529"/>
                    <a:pt x="702" y="529"/>
                  </a:cubicBezTo>
                  <a:cubicBezTo>
                    <a:pt x="700" y="529"/>
                    <a:pt x="699" y="529"/>
                    <a:pt x="698" y="529"/>
                  </a:cubicBezTo>
                  <a:cubicBezTo>
                    <a:pt x="697" y="529"/>
                    <a:pt x="696" y="529"/>
                    <a:pt x="695" y="528"/>
                  </a:cubicBezTo>
                  <a:cubicBezTo>
                    <a:pt x="694" y="528"/>
                    <a:pt x="694" y="527"/>
                    <a:pt x="693" y="526"/>
                  </a:cubicBezTo>
                  <a:cubicBezTo>
                    <a:pt x="693" y="525"/>
                    <a:pt x="693" y="525"/>
                    <a:pt x="693" y="525"/>
                  </a:cubicBezTo>
                  <a:cubicBezTo>
                    <a:pt x="693" y="523"/>
                    <a:pt x="694" y="522"/>
                    <a:pt x="696" y="521"/>
                  </a:cubicBezTo>
                  <a:cubicBezTo>
                    <a:pt x="697" y="520"/>
                    <a:pt x="699" y="519"/>
                    <a:pt x="701" y="518"/>
                  </a:cubicBezTo>
                  <a:cubicBezTo>
                    <a:pt x="706" y="516"/>
                    <a:pt x="711" y="515"/>
                    <a:pt x="715" y="515"/>
                  </a:cubicBezTo>
                  <a:cubicBezTo>
                    <a:pt x="716" y="515"/>
                    <a:pt x="717" y="515"/>
                    <a:pt x="717" y="515"/>
                  </a:cubicBezTo>
                  <a:cubicBezTo>
                    <a:pt x="717" y="515"/>
                    <a:pt x="717" y="515"/>
                    <a:pt x="717" y="515"/>
                  </a:cubicBezTo>
                  <a:cubicBezTo>
                    <a:pt x="718" y="515"/>
                    <a:pt x="719" y="515"/>
                    <a:pt x="719" y="515"/>
                  </a:cubicBezTo>
                  <a:cubicBezTo>
                    <a:pt x="721" y="515"/>
                    <a:pt x="723" y="515"/>
                    <a:pt x="725" y="514"/>
                  </a:cubicBezTo>
                  <a:cubicBezTo>
                    <a:pt x="727" y="514"/>
                    <a:pt x="729" y="513"/>
                    <a:pt x="730" y="513"/>
                  </a:cubicBezTo>
                  <a:cubicBezTo>
                    <a:pt x="731" y="513"/>
                    <a:pt x="732" y="513"/>
                    <a:pt x="733" y="514"/>
                  </a:cubicBezTo>
                  <a:cubicBezTo>
                    <a:pt x="733" y="514"/>
                    <a:pt x="734" y="513"/>
                    <a:pt x="734" y="513"/>
                  </a:cubicBezTo>
                  <a:cubicBezTo>
                    <a:pt x="735" y="512"/>
                    <a:pt x="735" y="512"/>
                    <a:pt x="735" y="512"/>
                  </a:cubicBezTo>
                  <a:cubicBezTo>
                    <a:pt x="736" y="512"/>
                    <a:pt x="736" y="511"/>
                    <a:pt x="736" y="511"/>
                  </a:cubicBezTo>
                  <a:cubicBezTo>
                    <a:pt x="736" y="511"/>
                    <a:pt x="737" y="510"/>
                    <a:pt x="738" y="510"/>
                  </a:cubicBezTo>
                  <a:cubicBezTo>
                    <a:pt x="738" y="510"/>
                    <a:pt x="738" y="510"/>
                    <a:pt x="738" y="510"/>
                  </a:cubicBezTo>
                  <a:cubicBezTo>
                    <a:pt x="738" y="509"/>
                    <a:pt x="739" y="509"/>
                    <a:pt x="740" y="508"/>
                  </a:cubicBezTo>
                  <a:cubicBezTo>
                    <a:pt x="740" y="508"/>
                    <a:pt x="740" y="508"/>
                    <a:pt x="740" y="508"/>
                  </a:cubicBezTo>
                  <a:cubicBezTo>
                    <a:pt x="740" y="508"/>
                    <a:pt x="740" y="508"/>
                    <a:pt x="740" y="508"/>
                  </a:cubicBezTo>
                  <a:cubicBezTo>
                    <a:pt x="740" y="507"/>
                    <a:pt x="741" y="507"/>
                    <a:pt x="742" y="507"/>
                  </a:cubicBezTo>
                  <a:cubicBezTo>
                    <a:pt x="742" y="506"/>
                    <a:pt x="742" y="506"/>
                    <a:pt x="742" y="506"/>
                  </a:cubicBezTo>
                  <a:cubicBezTo>
                    <a:pt x="742" y="506"/>
                    <a:pt x="743" y="506"/>
                    <a:pt x="743" y="505"/>
                  </a:cubicBezTo>
                  <a:cubicBezTo>
                    <a:pt x="743" y="505"/>
                    <a:pt x="743" y="505"/>
                    <a:pt x="744" y="505"/>
                  </a:cubicBezTo>
                  <a:cubicBezTo>
                    <a:pt x="744" y="505"/>
                    <a:pt x="744" y="504"/>
                    <a:pt x="745" y="504"/>
                  </a:cubicBezTo>
                  <a:cubicBezTo>
                    <a:pt x="745" y="504"/>
                    <a:pt x="745" y="504"/>
                    <a:pt x="745" y="504"/>
                  </a:cubicBezTo>
                  <a:cubicBezTo>
                    <a:pt x="746" y="504"/>
                    <a:pt x="746" y="503"/>
                    <a:pt x="746" y="503"/>
                  </a:cubicBezTo>
                  <a:cubicBezTo>
                    <a:pt x="746" y="503"/>
                    <a:pt x="746" y="503"/>
                    <a:pt x="746" y="503"/>
                  </a:cubicBezTo>
                  <a:cubicBezTo>
                    <a:pt x="746" y="503"/>
                    <a:pt x="747" y="503"/>
                    <a:pt x="747" y="503"/>
                  </a:cubicBezTo>
                  <a:cubicBezTo>
                    <a:pt x="747" y="503"/>
                    <a:pt x="747" y="503"/>
                    <a:pt x="747" y="503"/>
                  </a:cubicBezTo>
                  <a:cubicBezTo>
                    <a:pt x="747" y="503"/>
                    <a:pt x="747" y="503"/>
                    <a:pt x="747" y="503"/>
                  </a:cubicBezTo>
                  <a:cubicBezTo>
                    <a:pt x="748" y="503"/>
                    <a:pt x="748" y="503"/>
                    <a:pt x="748" y="503"/>
                  </a:cubicBezTo>
                  <a:cubicBezTo>
                    <a:pt x="749" y="503"/>
                    <a:pt x="756" y="503"/>
                    <a:pt x="763" y="503"/>
                  </a:cubicBezTo>
                  <a:cubicBezTo>
                    <a:pt x="764" y="503"/>
                    <a:pt x="764" y="503"/>
                    <a:pt x="764" y="503"/>
                  </a:cubicBezTo>
                  <a:cubicBezTo>
                    <a:pt x="774" y="503"/>
                    <a:pt x="784" y="503"/>
                    <a:pt x="786" y="503"/>
                  </a:cubicBezTo>
                  <a:cubicBezTo>
                    <a:pt x="787" y="502"/>
                    <a:pt x="787" y="502"/>
                    <a:pt x="788" y="501"/>
                  </a:cubicBezTo>
                  <a:cubicBezTo>
                    <a:pt x="789" y="501"/>
                    <a:pt x="789" y="501"/>
                    <a:pt x="789" y="500"/>
                  </a:cubicBezTo>
                  <a:cubicBezTo>
                    <a:pt x="790" y="500"/>
                    <a:pt x="790" y="500"/>
                    <a:pt x="790" y="500"/>
                  </a:cubicBezTo>
                  <a:cubicBezTo>
                    <a:pt x="791" y="499"/>
                    <a:pt x="791" y="499"/>
                    <a:pt x="792" y="499"/>
                  </a:cubicBezTo>
                  <a:cubicBezTo>
                    <a:pt x="792" y="498"/>
                    <a:pt x="792" y="498"/>
                    <a:pt x="793" y="498"/>
                  </a:cubicBezTo>
                  <a:cubicBezTo>
                    <a:pt x="793" y="497"/>
                    <a:pt x="793" y="497"/>
                    <a:pt x="793" y="497"/>
                  </a:cubicBezTo>
                  <a:cubicBezTo>
                    <a:pt x="794" y="497"/>
                    <a:pt x="794" y="496"/>
                    <a:pt x="795" y="496"/>
                  </a:cubicBezTo>
                  <a:cubicBezTo>
                    <a:pt x="795" y="495"/>
                    <a:pt x="795" y="495"/>
                    <a:pt x="795" y="495"/>
                  </a:cubicBezTo>
                  <a:cubicBezTo>
                    <a:pt x="796" y="495"/>
                    <a:pt x="796" y="494"/>
                    <a:pt x="797" y="493"/>
                  </a:cubicBezTo>
                  <a:cubicBezTo>
                    <a:pt x="797" y="493"/>
                    <a:pt x="797" y="493"/>
                    <a:pt x="797" y="493"/>
                  </a:cubicBezTo>
                  <a:cubicBezTo>
                    <a:pt x="798" y="492"/>
                    <a:pt x="798" y="492"/>
                    <a:pt x="799" y="491"/>
                  </a:cubicBezTo>
                  <a:cubicBezTo>
                    <a:pt x="799" y="491"/>
                    <a:pt x="799" y="491"/>
                    <a:pt x="799" y="491"/>
                  </a:cubicBezTo>
                  <a:cubicBezTo>
                    <a:pt x="799" y="490"/>
                    <a:pt x="799" y="489"/>
                    <a:pt x="800" y="489"/>
                  </a:cubicBezTo>
                  <a:cubicBezTo>
                    <a:pt x="800" y="488"/>
                    <a:pt x="800" y="488"/>
                    <a:pt x="800" y="487"/>
                  </a:cubicBezTo>
                  <a:cubicBezTo>
                    <a:pt x="801" y="483"/>
                    <a:pt x="804" y="477"/>
                    <a:pt x="807" y="473"/>
                  </a:cubicBezTo>
                  <a:cubicBezTo>
                    <a:pt x="807" y="473"/>
                    <a:pt x="807" y="473"/>
                    <a:pt x="807" y="472"/>
                  </a:cubicBezTo>
                  <a:cubicBezTo>
                    <a:pt x="807" y="472"/>
                    <a:pt x="808" y="472"/>
                    <a:pt x="808" y="471"/>
                  </a:cubicBezTo>
                  <a:cubicBezTo>
                    <a:pt x="808" y="471"/>
                    <a:pt x="808" y="471"/>
                    <a:pt x="808" y="471"/>
                  </a:cubicBezTo>
                  <a:cubicBezTo>
                    <a:pt x="808" y="471"/>
                    <a:pt x="809" y="470"/>
                    <a:pt x="809" y="470"/>
                  </a:cubicBezTo>
                  <a:cubicBezTo>
                    <a:pt x="810" y="469"/>
                    <a:pt x="811" y="468"/>
                    <a:pt x="812" y="468"/>
                  </a:cubicBezTo>
                  <a:cubicBezTo>
                    <a:pt x="813" y="467"/>
                    <a:pt x="813" y="467"/>
                    <a:pt x="813" y="467"/>
                  </a:cubicBezTo>
                  <a:cubicBezTo>
                    <a:pt x="813" y="467"/>
                    <a:pt x="813" y="467"/>
                    <a:pt x="813" y="467"/>
                  </a:cubicBezTo>
                  <a:cubicBezTo>
                    <a:pt x="814" y="467"/>
                    <a:pt x="814" y="467"/>
                    <a:pt x="814" y="467"/>
                  </a:cubicBezTo>
                  <a:cubicBezTo>
                    <a:pt x="814" y="467"/>
                    <a:pt x="815" y="468"/>
                    <a:pt x="816" y="468"/>
                  </a:cubicBezTo>
                  <a:cubicBezTo>
                    <a:pt x="816" y="468"/>
                    <a:pt x="817" y="469"/>
                    <a:pt x="817" y="469"/>
                  </a:cubicBezTo>
                  <a:cubicBezTo>
                    <a:pt x="817" y="469"/>
                    <a:pt x="817" y="469"/>
                    <a:pt x="818" y="469"/>
                  </a:cubicBezTo>
                  <a:cubicBezTo>
                    <a:pt x="818" y="469"/>
                    <a:pt x="819" y="469"/>
                    <a:pt x="819" y="470"/>
                  </a:cubicBezTo>
                  <a:cubicBezTo>
                    <a:pt x="820" y="470"/>
                    <a:pt x="820" y="470"/>
                    <a:pt x="820" y="470"/>
                  </a:cubicBezTo>
                  <a:cubicBezTo>
                    <a:pt x="820" y="470"/>
                    <a:pt x="821" y="470"/>
                    <a:pt x="821" y="470"/>
                  </a:cubicBezTo>
                  <a:cubicBezTo>
                    <a:pt x="822" y="470"/>
                    <a:pt x="823" y="470"/>
                    <a:pt x="824" y="470"/>
                  </a:cubicBezTo>
                  <a:cubicBezTo>
                    <a:pt x="824" y="470"/>
                    <a:pt x="824" y="470"/>
                    <a:pt x="824" y="470"/>
                  </a:cubicBezTo>
                  <a:cubicBezTo>
                    <a:pt x="825" y="470"/>
                    <a:pt x="826" y="470"/>
                    <a:pt x="827" y="470"/>
                  </a:cubicBezTo>
                  <a:cubicBezTo>
                    <a:pt x="827" y="470"/>
                    <a:pt x="827" y="470"/>
                    <a:pt x="827" y="470"/>
                  </a:cubicBezTo>
                  <a:cubicBezTo>
                    <a:pt x="827" y="470"/>
                    <a:pt x="827" y="470"/>
                    <a:pt x="827" y="470"/>
                  </a:cubicBezTo>
                  <a:cubicBezTo>
                    <a:pt x="828" y="470"/>
                    <a:pt x="828" y="471"/>
                    <a:pt x="828" y="471"/>
                  </a:cubicBezTo>
                  <a:cubicBezTo>
                    <a:pt x="828" y="471"/>
                    <a:pt x="829" y="471"/>
                    <a:pt x="829" y="471"/>
                  </a:cubicBezTo>
                  <a:cubicBezTo>
                    <a:pt x="829" y="471"/>
                    <a:pt x="830" y="471"/>
                    <a:pt x="830" y="471"/>
                  </a:cubicBezTo>
                  <a:cubicBezTo>
                    <a:pt x="830" y="471"/>
                    <a:pt x="830" y="471"/>
                    <a:pt x="830" y="471"/>
                  </a:cubicBezTo>
                  <a:cubicBezTo>
                    <a:pt x="830" y="471"/>
                    <a:pt x="830" y="471"/>
                    <a:pt x="830" y="471"/>
                  </a:cubicBezTo>
                  <a:cubicBezTo>
                    <a:pt x="830" y="472"/>
                    <a:pt x="830" y="472"/>
                    <a:pt x="831" y="472"/>
                  </a:cubicBezTo>
                  <a:cubicBezTo>
                    <a:pt x="831" y="472"/>
                    <a:pt x="831" y="472"/>
                    <a:pt x="831" y="472"/>
                  </a:cubicBezTo>
                  <a:cubicBezTo>
                    <a:pt x="831" y="472"/>
                    <a:pt x="831" y="473"/>
                    <a:pt x="831" y="473"/>
                  </a:cubicBezTo>
                  <a:cubicBezTo>
                    <a:pt x="831" y="473"/>
                    <a:pt x="831" y="473"/>
                    <a:pt x="831" y="473"/>
                  </a:cubicBezTo>
                  <a:cubicBezTo>
                    <a:pt x="831" y="474"/>
                    <a:pt x="831" y="474"/>
                    <a:pt x="831" y="474"/>
                  </a:cubicBezTo>
                  <a:cubicBezTo>
                    <a:pt x="831" y="474"/>
                    <a:pt x="831" y="474"/>
                    <a:pt x="831" y="474"/>
                  </a:cubicBezTo>
                  <a:cubicBezTo>
                    <a:pt x="831" y="474"/>
                    <a:pt x="831" y="474"/>
                    <a:pt x="831" y="475"/>
                  </a:cubicBezTo>
                  <a:cubicBezTo>
                    <a:pt x="831" y="475"/>
                    <a:pt x="831" y="475"/>
                    <a:pt x="831" y="475"/>
                  </a:cubicBezTo>
                  <a:cubicBezTo>
                    <a:pt x="831" y="475"/>
                    <a:pt x="831" y="475"/>
                    <a:pt x="831" y="475"/>
                  </a:cubicBezTo>
                  <a:cubicBezTo>
                    <a:pt x="831" y="476"/>
                    <a:pt x="831" y="476"/>
                    <a:pt x="831" y="476"/>
                  </a:cubicBezTo>
                  <a:cubicBezTo>
                    <a:pt x="831" y="476"/>
                    <a:pt x="831" y="477"/>
                    <a:pt x="831" y="477"/>
                  </a:cubicBezTo>
                  <a:cubicBezTo>
                    <a:pt x="831" y="477"/>
                    <a:pt x="831" y="477"/>
                    <a:pt x="831" y="477"/>
                  </a:cubicBezTo>
                  <a:cubicBezTo>
                    <a:pt x="831" y="478"/>
                    <a:pt x="831" y="478"/>
                    <a:pt x="831" y="479"/>
                  </a:cubicBezTo>
                  <a:cubicBezTo>
                    <a:pt x="831" y="479"/>
                    <a:pt x="831" y="479"/>
                    <a:pt x="831" y="479"/>
                  </a:cubicBezTo>
                  <a:cubicBezTo>
                    <a:pt x="831" y="481"/>
                    <a:pt x="831" y="482"/>
                    <a:pt x="831" y="484"/>
                  </a:cubicBezTo>
                  <a:cubicBezTo>
                    <a:pt x="831" y="484"/>
                    <a:pt x="831" y="484"/>
                    <a:pt x="831" y="484"/>
                  </a:cubicBezTo>
                  <a:cubicBezTo>
                    <a:pt x="831" y="485"/>
                    <a:pt x="832" y="487"/>
                    <a:pt x="832" y="489"/>
                  </a:cubicBezTo>
                  <a:cubicBezTo>
                    <a:pt x="832" y="489"/>
                    <a:pt x="832" y="489"/>
                    <a:pt x="832" y="490"/>
                  </a:cubicBezTo>
                  <a:cubicBezTo>
                    <a:pt x="833" y="491"/>
                    <a:pt x="833" y="492"/>
                    <a:pt x="833" y="493"/>
                  </a:cubicBezTo>
                  <a:cubicBezTo>
                    <a:pt x="834" y="493"/>
                    <a:pt x="834" y="493"/>
                    <a:pt x="834" y="493"/>
                  </a:cubicBezTo>
                  <a:cubicBezTo>
                    <a:pt x="834" y="494"/>
                    <a:pt x="835" y="495"/>
                    <a:pt x="835" y="496"/>
                  </a:cubicBezTo>
                  <a:cubicBezTo>
                    <a:pt x="835" y="496"/>
                    <a:pt x="835" y="496"/>
                    <a:pt x="835" y="496"/>
                  </a:cubicBezTo>
                  <a:cubicBezTo>
                    <a:pt x="836" y="497"/>
                    <a:pt x="837" y="498"/>
                    <a:pt x="837" y="500"/>
                  </a:cubicBezTo>
                  <a:cubicBezTo>
                    <a:pt x="837" y="500"/>
                    <a:pt x="838" y="500"/>
                    <a:pt x="838" y="500"/>
                  </a:cubicBezTo>
                  <a:cubicBezTo>
                    <a:pt x="838" y="501"/>
                    <a:pt x="839" y="502"/>
                    <a:pt x="840" y="503"/>
                  </a:cubicBezTo>
                  <a:cubicBezTo>
                    <a:pt x="842" y="502"/>
                    <a:pt x="844" y="501"/>
                    <a:pt x="845" y="500"/>
                  </a:cubicBezTo>
                  <a:cubicBezTo>
                    <a:pt x="848" y="499"/>
                    <a:pt x="849" y="499"/>
                    <a:pt x="851" y="499"/>
                  </a:cubicBezTo>
                  <a:cubicBezTo>
                    <a:pt x="851" y="499"/>
                    <a:pt x="851" y="499"/>
                    <a:pt x="851" y="499"/>
                  </a:cubicBezTo>
                  <a:cubicBezTo>
                    <a:pt x="851" y="499"/>
                    <a:pt x="851" y="499"/>
                    <a:pt x="851" y="499"/>
                  </a:cubicBezTo>
                  <a:cubicBezTo>
                    <a:pt x="852" y="499"/>
                    <a:pt x="852" y="499"/>
                    <a:pt x="852" y="499"/>
                  </a:cubicBezTo>
                  <a:cubicBezTo>
                    <a:pt x="853" y="499"/>
                    <a:pt x="856" y="497"/>
                    <a:pt x="858" y="495"/>
                  </a:cubicBezTo>
                  <a:cubicBezTo>
                    <a:pt x="861" y="494"/>
                    <a:pt x="863" y="491"/>
                    <a:pt x="864" y="490"/>
                  </a:cubicBezTo>
                  <a:cubicBezTo>
                    <a:pt x="864" y="489"/>
                    <a:pt x="864" y="489"/>
                    <a:pt x="864" y="489"/>
                  </a:cubicBezTo>
                  <a:cubicBezTo>
                    <a:pt x="865" y="488"/>
                    <a:pt x="865" y="488"/>
                    <a:pt x="866" y="488"/>
                  </a:cubicBezTo>
                  <a:cubicBezTo>
                    <a:pt x="867" y="488"/>
                    <a:pt x="867" y="489"/>
                    <a:pt x="868" y="489"/>
                  </a:cubicBezTo>
                  <a:cubicBezTo>
                    <a:pt x="868" y="490"/>
                    <a:pt x="868" y="491"/>
                    <a:pt x="868" y="492"/>
                  </a:cubicBezTo>
                  <a:cubicBezTo>
                    <a:pt x="868" y="493"/>
                    <a:pt x="868" y="493"/>
                    <a:pt x="868" y="494"/>
                  </a:cubicBezTo>
                  <a:cubicBezTo>
                    <a:pt x="867" y="495"/>
                    <a:pt x="867" y="496"/>
                    <a:pt x="866" y="496"/>
                  </a:cubicBezTo>
                  <a:cubicBezTo>
                    <a:pt x="865" y="496"/>
                    <a:pt x="865" y="496"/>
                    <a:pt x="865" y="496"/>
                  </a:cubicBezTo>
                  <a:cubicBezTo>
                    <a:pt x="866" y="496"/>
                    <a:pt x="866" y="496"/>
                    <a:pt x="866" y="496"/>
                  </a:cubicBezTo>
                  <a:cubicBezTo>
                    <a:pt x="866" y="496"/>
                    <a:pt x="867" y="497"/>
                    <a:pt x="868" y="497"/>
                  </a:cubicBezTo>
                  <a:cubicBezTo>
                    <a:pt x="870" y="497"/>
                    <a:pt x="872" y="498"/>
                    <a:pt x="875" y="498"/>
                  </a:cubicBezTo>
                  <a:cubicBezTo>
                    <a:pt x="875" y="498"/>
                    <a:pt x="875" y="498"/>
                    <a:pt x="875" y="498"/>
                  </a:cubicBezTo>
                  <a:cubicBezTo>
                    <a:pt x="876" y="498"/>
                    <a:pt x="876" y="498"/>
                    <a:pt x="876" y="498"/>
                  </a:cubicBezTo>
                  <a:cubicBezTo>
                    <a:pt x="877" y="498"/>
                    <a:pt x="878" y="498"/>
                    <a:pt x="878" y="498"/>
                  </a:cubicBezTo>
                  <a:cubicBezTo>
                    <a:pt x="879" y="498"/>
                    <a:pt x="879" y="498"/>
                    <a:pt x="879" y="498"/>
                  </a:cubicBezTo>
                  <a:cubicBezTo>
                    <a:pt x="879" y="499"/>
                    <a:pt x="879" y="499"/>
                    <a:pt x="879" y="499"/>
                  </a:cubicBezTo>
                  <a:cubicBezTo>
                    <a:pt x="879" y="500"/>
                    <a:pt x="879" y="500"/>
                    <a:pt x="878" y="500"/>
                  </a:cubicBezTo>
                  <a:cubicBezTo>
                    <a:pt x="878" y="500"/>
                    <a:pt x="878" y="500"/>
                    <a:pt x="878" y="500"/>
                  </a:cubicBezTo>
                  <a:cubicBezTo>
                    <a:pt x="877" y="501"/>
                    <a:pt x="877" y="501"/>
                    <a:pt x="877" y="501"/>
                  </a:cubicBezTo>
                  <a:cubicBezTo>
                    <a:pt x="876" y="501"/>
                    <a:pt x="876" y="501"/>
                    <a:pt x="875" y="501"/>
                  </a:cubicBezTo>
                  <a:cubicBezTo>
                    <a:pt x="872" y="502"/>
                    <a:pt x="870" y="502"/>
                    <a:pt x="868" y="502"/>
                  </a:cubicBezTo>
                  <a:cubicBezTo>
                    <a:pt x="867" y="502"/>
                    <a:pt x="867" y="502"/>
                    <a:pt x="867" y="502"/>
                  </a:cubicBezTo>
                  <a:cubicBezTo>
                    <a:pt x="867" y="502"/>
                    <a:pt x="867" y="502"/>
                    <a:pt x="867" y="502"/>
                  </a:cubicBezTo>
                  <a:cubicBezTo>
                    <a:pt x="867" y="502"/>
                    <a:pt x="867" y="502"/>
                    <a:pt x="867" y="502"/>
                  </a:cubicBezTo>
                  <a:cubicBezTo>
                    <a:pt x="867" y="502"/>
                    <a:pt x="867" y="502"/>
                    <a:pt x="867" y="502"/>
                  </a:cubicBezTo>
                  <a:cubicBezTo>
                    <a:pt x="867" y="502"/>
                    <a:pt x="867" y="502"/>
                    <a:pt x="867" y="502"/>
                  </a:cubicBezTo>
                  <a:cubicBezTo>
                    <a:pt x="866" y="502"/>
                    <a:pt x="866" y="502"/>
                    <a:pt x="866" y="502"/>
                  </a:cubicBezTo>
                  <a:cubicBezTo>
                    <a:pt x="863" y="502"/>
                    <a:pt x="862" y="502"/>
                    <a:pt x="860" y="503"/>
                  </a:cubicBezTo>
                  <a:cubicBezTo>
                    <a:pt x="858" y="504"/>
                    <a:pt x="856" y="506"/>
                    <a:pt x="853" y="509"/>
                  </a:cubicBezTo>
                  <a:cubicBezTo>
                    <a:pt x="850" y="513"/>
                    <a:pt x="849" y="515"/>
                    <a:pt x="849" y="516"/>
                  </a:cubicBezTo>
                  <a:cubicBezTo>
                    <a:pt x="849" y="517"/>
                    <a:pt x="849" y="517"/>
                    <a:pt x="850" y="518"/>
                  </a:cubicBezTo>
                  <a:cubicBezTo>
                    <a:pt x="850" y="519"/>
                    <a:pt x="851" y="519"/>
                    <a:pt x="852" y="520"/>
                  </a:cubicBezTo>
                  <a:cubicBezTo>
                    <a:pt x="853" y="522"/>
                    <a:pt x="855" y="522"/>
                    <a:pt x="856" y="522"/>
                  </a:cubicBezTo>
                  <a:cubicBezTo>
                    <a:pt x="859" y="522"/>
                    <a:pt x="862" y="520"/>
                    <a:pt x="865" y="518"/>
                  </a:cubicBezTo>
                  <a:cubicBezTo>
                    <a:pt x="867" y="516"/>
                    <a:pt x="868" y="514"/>
                    <a:pt x="869" y="513"/>
                  </a:cubicBezTo>
                  <a:cubicBezTo>
                    <a:pt x="870" y="511"/>
                    <a:pt x="871" y="510"/>
                    <a:pt x="873" y="509"/>
                  </a:cubicBezTo>
                  <a:cubicBezTo>
                    <a:pt x="874" y="508"/>
                    <a:pt x="875" y="508"/>
                    <a:pt x="876" y="508"/>
                  </a:cubicBezTo>
                  <a:cubicBezTo>
                    <a:pt x="877" y="508"/>
                    <a:pt x="877" y="508"/>
                    <a:pt x="877" y="508"/>
                  </a:cubicBezTo>
                  <a:cubicBezTo>
                    <a:pt x="877" y="508"/>
                    <a:pt x="877" y="508"/>
                    <a:pt x="877" y="508"/>
                  </a:cubicBezTo>
                  <a:cubicBezTo>
                    <a:pt x="877" y="508"/>
                    <a:pt x="877" y="508"/>
                    <a:pt x="877" y="508"/>
                  </a:cubicBezTo>
                  <a:cubicBezTo>
                    <a:pt x="880" y="508"/>
                    <a:pt x="885" y="507"/>
                    <a:pt x="890" y="505"/>
                  </a:cubicBezTo>
                  <a:cubicBezTo>
                    <a:pt x="894" y="504"/>
                    <a:pt x="899" y="502"/>
                    <a:pt x="902" y="501"/>
                  </a:cubicBezTo>
                  <a:cubicBezTo>
                    <a:pt x="904" y="501"/>
                    <a:pt x="905" y="500"/>
                    <a:pt x="905" y="500"/>
                  </a:cubicBezTo>
                  <a:cubicBezTo>
                    <a:pt x="905" y="500"/>
                    <a:pt x="905" y="500"/>
                    <a:pt x="905" y="500"/>
                  </a:cubicBezTo>
                  <a:cubicBezTo>
                    <a:pt x="905" y="500"/>
                    <a:pt x="905" y="500"/>
                    <a:pt x="905" y="500"/>
                  </a:cubicBezTo>
                  <a:cubicBezTo>
                    <a:pt x="905" y="499"/>
                    <a:pt x="905" y="499"/>
                    <a:pt x="905" y="499"/>
                  </a:cubicBezTo>
                  <a:cubicBezTo>
                    <a:pt x="904" y="498"/>
                    <a:pt x="904" y="497"/>
                    <a:pt x="904" y="496"/>
                  </a:cubicBezTo>
                  <a:cubicBezTo>
                    <a:pt x="904" y="496"/>
                    <a:pt x="904" y="495"/>
                    <a:pt x="905" y="495"/>
                  </a:cubicBezTo>
                  <a:cubicBezTo>
                    <a:pt x="905" y="494"/>
                    <a:pt x="906" y="494"/>
                    <a:pt x="906" y="494"/>
                  </a:cubicBezTo>
                  <a:cubicBezTo>
                    <a:pt x="908" y="493"/>
                    <a:pt x="909" y="493"/>
                    <a:pt x="911" y="493"/>
                  </a:cubicBezTo>
                  <a:cubicBezTo>
                    <a:pt x="914" y="492"/>
                    <a:pt x="918" y="491"/>
                    <a:pt x="919" y="490"/>
                  </a:cubicBezTo>
                  <a:cubicBezTo>
                    <a:pt x="920" y="489"/>
                    <a:pt x="921" y="489"/>
                    <a:pt x="921" y="489"/>
                  </a:cubicBezTo>
                  <a:cubicBezTo>
                    <a:pt x="920" y="488"/>
                    <a:pt x="920" y="488"/>
                    <a:pt x="920" y="488"/>
                  </a:cubicBezTo>
                  <a:cubicBezTo>
                    <a:pt x="920" y="488"/>
                    <a:pt x="920" y="488"/>
                    <a:pt x="920" y="488"/>
                  </a:cubicBezTo>
                  <a:cubicBezTo>
                    <a:pt x="919" y="488"/>
                    <a:pt x="918" y="487"/>
                    <a:pt x="917" y="487"/>
                  </a:cubicBezTo>
                  <a:cubicBezTo>
                    <a:pt x="916" y="487"/>
                    <a:pt x="916" y="487"/>
                    <a:pt x="916" y="487"/>
                  </a:cubicBezTo>
                  <a:cubicBezTo>
                    <a:pt x="916" y="487"/>
                    <a:pt x="916" y="487"/>
                    <a:pt x="916" y="487"/>
                  </a:cubicBezTo>
                  <a:cubicBezTo>
                    <a:pt x="915" y="487"/>
                    <a:pt x="915" y="487"/>
                    <a:pt x="915" y="487"/>
                  </a:cubicBezTo>
                  <a:cubicBezTo>
                    <a:pt x="915" y="487"/>
                    <a:pt x="914" y="487"/>
                    <a:pt x="913" y="487"/>
                  </a:cubicBezTo>
                  <a:cubicBezTo>
                    <a:pt x="913" y="486"/>
                    <a:pt x="913" y="485"/>
                    <a:pt x="913" y="485"/>
                  </a:cubicBezTo>
                  <a:cubicBezTo>
                    <a:pt x="913" y="484"/>
                    <a:pt x="913" y="483"/>
                    <a:pt x="914" y="481"/>
                  </a:cubicBezTo>
                  <a:cubicBezTo>
                    <a:pt x="914" y="480"/>
                    <a:pt x="914" y="479"/>
                    <a:pt x="914" y="479"/>
                  </a:cubicBezTo>
                  <a:cubicBezTo>
                    <a:pt x="914" y="479"/>
                    <a:pt x="912" y="479"/>
                    <a:pt x="911" y="480"/>
                  </a:cubicBezTo>
                  <a:cubicBezTo>
                    <a:pt x="910" y="481"/>
                    <a:pt x="909" y="483"/>
                    <a:pt x="909" y="483"/>
                  </a:cubicBezTo>
                  <a:cubicBezTo>
                    <a:pt x="909" y="484"/>
                    <a:pt x="908" y="485"/>
                    <a:pt x="908" y="486"/>
                  </a:cubicBezTo>
                  <a:cubicBezTo>
                    <a:pt x="907" y="486"/>
                    <a:pt x="907" y="487"/>
                    <a:pt x="906" y="487"/>
                  </a:cubicBezTo>
                  <a:cubicBezTo>
                    <a:pt x="905" y="488"/>
                    <a:pt x="903" y="489"/>
                    <a:pt x="903" y="489"/>
                  </a:cubicBezTo>
                  <a:cubicBezTo>
                    <a:pt x="903" y="490"/>
                    <a:pt x="903" y="490"/>
                    <a:pt x="903" y="490"/>
                  </a:cubicBezTo>
                  <a:cubicBezTo>
                    <a:pt x="903" y="491"/>
                    <a:pt x="903" y="492"/>
                    <a:pt x="903" y="492"/>
                  </a:cubicBezTo>
                  <a:cubicBezTo>
                    <a:pt x="903" y="493"/>
                    <a:pt x="903" y="494"/>
                    <a:pt x="902" y="494"/>
                  </a:cubicBezTo>
                  <a:cubicBezTo>
                    <a:pt x="901" y="494"/>
                    <a:pt x="901" y="494"/>
                    <a:pt x="901" y="494"/>
                  </a:cubicBezTo>
                  <a:cubicBezTo>
                    <a:pt x="901" y="495"/>
                    <a:pt x="900" y="495"/>
                    <a:pt x="900" y="495"/>
                  </a:cubicBezTo>
                  <a:cubicBezTo>
                    <a:pt x="899" y="495"/>
                    <a:pt x="899" y="495"/>
                    <a:pt x="898" y="495"/>
                  </a:cubicBezTo>
                  <a:cubicBezTo>
                    <a:pt x="896" y="496"/>
                    <a:pt x="894" y="496"/>
                    <a:pt x="892" y="496"/>
                  </a:cubicBezTo>
                  <a:cubicBezTo>
                    <a:pt x="887" y="496"/>
                    <a:pt x="881" y="495"/>
                    <a:pt x="878" y="493"/>
                  </a:cubicBezTo>
                  <a:cubicBezTo>
                    <a:pt x="877" y="493"/>
                    <a:pt x="876" y="492"/>
                    <a:pt x="876" y="491"/>
                  </a:cubicBezTo>
                  <a:cubicBezTo>
                    <a:pt x="876" y="491"/>
                    <a:pt x="876" y="490"/>
                    <a:pt x="875" y="490"/>
                  </a:cubicBezTo>
                  <a:cubicBezTo>
                    <a:pt x="875" y="489"/>
                    <a:pt x="874" y="489"/>
                    <a:pt x="873" y="488"/>
                  </a:cubicBezTo>
                  <a:cubicBezTo>
                    <a:pt x="871" y="487"/>
                    <a:pt x="868" y="486"/>
                    <a:pt x="866" y="485"/>
                  </a:cubicBezTo>
                  <a:cubicBezTo>
                    <a:pt x="865" y="484"/>
                    <a:pt x="864" y="483"/>
                    <a:pt x="864" y="481"/>
                  </a:cubicBezTo>
                  <a:cubicBezTo>
                    <a:pt x="864" y="480"/>
                    <a:pt x="863" y="478"/>
                    <a:pt x="862" y="477"/>
                  </a:cubicBezTo>
                  <a:cubicBezTo>
                    <a:pt x="862" y="476"/>
                    <a:pt x="861" y="475"/>
                    <a:pt x="861" y="473"/>
                  </a:cubicBezTo>
                  <a:cubicBezTo>
                    <a:pt x="861" y="472"/>
                    <a:pt x="861" y="470"/>
                    <a:pt x="863" y="469"/>
                  </a:cubicBezTo>
                  <a:cubicBezTo>
                    <a:pt x="864" y="467"/>
                    <a:pt x="864" y="466"/>
                    <a:pt x="864" y="466"/>
                  </a:cubicBezTo>
                  <a:cubicBezTo>
                    <a:pt x="864" y="465"/>
                    <a:pt x="864" y="465"/>
                    <a:pt x="864" y="465"/>
                  </a:cubicBezTo>
                  <a:cubicBezTo>
                    <a:pt x="864" y="465"/>
                    <a:pt x="863" y="465"/>
                    <a:pt x="863" y="465"/>
                  </a:cubicBezTo>
                  <a:cubicBezTo>
                    <a:pt x="862" y="465"/>
                    <a:pt x="860" y="465"/>
                    <a:pt x="859" y="466"/>
                  </a:cubicBezTo>
                  <a:cubicBezTo>
                    <a:pt x="858" y="467"/>
                    <a:pt x="857" y="468"/>
                    <a:pt x="856" y="468"/>
                  </a:cubicBezTo>
                  <a:cubicBezTo>
                    <a:pt x="855" y="468"/>
                    <a:pt x="854" y="468"/>
                    <a:pt x="854" y="467"/>
                  </a:cubicBezTo>
                  <a:cubicBezTo>
                    <a:pt x="853" y="466"/>
                    <a:pt x="853" y="466"/>
                    <a:pt x="853" y="465"/>
                  </a:cubicBezTo>
                  <a:cubicBezTo>
                    <a:pt x="853" y="463"/>
                    <a:pt x="854" y="461"/>
                    <a:pt x="857" y="460"/>
                  </a:cubicBezTo>
                  <a:cubicBezTo>
                    <a:pt x="861" y="459"/>
                    <a:pt x="866" y="457"/>
                    <a:pt x="868" y="455"/>
                  </a:cubicBezTo>
                  <a:cubicBezTo>
                    <a:pt x="869" y="454"/>
                    <a:pt x="869" y="453"/>
                    <a:pt x="869" y="452"/>
                  </a:cubicBezTo>
                  <a:cubicBezTo>
                    <a:pt x="869" y="450"/>
                    <a:pt x="869" y="449"/>
                    <a:pt x="868" y="447"/>
                  </a:cubicBezTo>
                  <a:cubicBezTo>
                    <a:pt x="867" y="446"/>
                    <a:pt x="866" y="445"/>
                    <a:pt x="865" y="445"/>
                  </a:cubicBezTo>
                  <a:cubicBezTo>
                    <a:pt x="863" y="444"/>
                    <a:pt x="861" y="444"/>
                    <a:pt x="859" y="444"/>
                  </a:cubicBezTo>
                  <a:cubicBezTo>
                    <a:pt x="847" y="444"/>
                    <a:pt x="826" y="452"/>
                    <a:pt x="820" y="455"/>
                  </a:cubicBezTo>
                  <a:cubicBezTo>
                    <a:pt x="817" y="457"/>
                    <a:pt x="814" y="461"/>
                    <a:pt x="810" y="464"/>
                  </a:cubicBezTo>
                  <a:cubicBezTo>
                    <a:pt x="807" y="468"/>
                    <a:pt x="803" y="471"/>
                    <a:pt x="801" y="474"/>
                  </a:cubicBezTo>
                  <a:cubicBezTo>
                    <a:pt x="799" y="475"/>
                    <a:pt x="797" y="477"/>
                    <a:pt x="795" y="477"/>
                  </a:cubicBezTo>
                  <a:cubicBezTo>
                    <a:pt x="795" y="477"/>
                    <a:pt x="794" y="477"/>
                    <a:pt x="794" y="476"/>
                  </a:cubicBezTo>
                  <a:cubicBezTo>
                    <a:pt x="794" y="476"/>
                    <a:pt x="793" y="476"/>
                    <a:pt x="793" y="475"/>
                  </a:cubicBezTo>
                  <a:cubicBezTo>
                    <a:pt x="793" y="475"/>
                    <a:pt x="793" y="474"/>
                    <a:pt x="794" y="474"/>
                  </a:cubicBezTo>
                  <a:cubicBezTo>
                    <a:pt x="794" y="473"/>
                    <a:pt x="794" y="473"/>
                    <a:pt x="794" y="473"/>
                  </a:cubicBezTo>
                  <a:cubicBezTo>
                    <a:pt x="795" y="472"/>
                    <a:pt x="796" y="471"/>
                    <a:pt x="797" y="471"/>
                  </a:cubicBezTo>
                  <a:cubicBezTo>
                    <a:pt x="798" y="469"/>
                    <a:pt x="801" y="467"/>
                    <a:pt x="802" y="466"/>
                  </a:cubicBezTo>
                  <a:cubicBezTo>
                    <a:pt x="803" y="465"/>
                    <a:pt x="804" y="464"/>
                    <a:pt x="805" y="463"/>
                  </a:cubicBezTo>
                  <a:cubicBezTo>
                    <a:pt x="805" y="462"/>
                    <a:pt x="805" y="461"/>
                    <a:pt x="805" y="460"/>
                  </a:cubicBezTo>
                  <a:cubicBezTo>
                    <a:pt x="805" y="460"/>
                    <a:pt x="805" y="460"/>
                    <a:pt x="805" y="459"/>
                  </a:cubicBezTo>
                  <a:cubicBezTo>
                    <a:pt x="805" y="458"/>
                    <a:pt x="805" y="458"/>
                    <a:pt x="805" y="458"/>
                  </a:cubicBezTo>
                  <a:cubicBezTo>
                    <a:pt x="805" y="458"/>
                    <a:pt x="806" y="458"/>
                    <a:pt x="806" y="458"/>
                  </a:cubicBezTo>
                  <a:cubicBezTo>
                    <a:pt x="807" y="457"/>
                    <a:pt x="807" y="457"/>
                    <a:pt x="807" y="457"/>
                  </a:cubicBezTo>
                  <a:cubicBezTo>
                    <a:pt x="807" y="457"/>
                    <a:pt x="808" y="457"/>
                    <a:pt x="808" y="458"/>
                  </a:cubicBezTo>
                  <a:cubicBezTo>
                    <a:pt x="808" y="458"/>
                    <a:pt x="808" y="458"/>
                    <a:pt x="808" y="458"/>
                  </a:cubicBezTo>
                  <a:cubicBezTo>
                    <a:pt x="808" y="458"/>
                    <a:pt x="809" y="457"/>
                    <a:pt x="810" y="456"/>
                  </a:cubicBezTo>
                  <a:cubicBezTo>
                    <a:pt x="812" y="455"/>
                    <a:pt x="813" y="454"/>
                    <a:pt x="814" y="452"/>
                  </a:cubicBezTo>
                  <a:cubicBezTo>
                    <a:pt x="817" y="449"/>
                    <a:pt x="820" y="445"/>
                    <a:pt x="823" y="443"/>
                  </a:cubicBezTo>
                  <a:cubicBezTo>
                    <a:pt x="826" y="441"/>
                    <a:pt x="828" y="441"/>
                    <a:pt x="830" y="441"/>
                  </a:cubicBezTo>
                  <a:cubicBezTo>
                    <a:pt x="831" y="441"/>
                    <a:pt x="832" y="441"/>
                    <a:pt x="832" y="441"/>
                  </a:cubicBezTo>
                  <a:cubicBezTo>
                    <a:pt x="833" y="441"/>
                    <a:pt x="834" y="441"/>
                    <a:pt x="834" y="441"/>
                  </a:cubicBezTo>
                  <a:cubicBezTo>
                    <a:pt x="834" y="441"/>
                    <a:pt x="834" y="441"/>
                    <a:pt x="834" y="440"/>
                  </a:cubicBezTo>
                  <a:cubicBezTo>
                    <a:pt x="835" y="438"/>
                    <a:pt x="836" y="437"/>
                    <a:pt x="837" y="435"/>
                  </a:cubicBezTo>
                  <a:cubicBezTo>
                    <a:pt x="838" y="434"/>
                    <a:pt x="840" y="432"/>
                    <a:pt x="843" y="430"/>
                  </a:cubicBezTo>
                  <a:cubicBezTo>
                    <a:pt x="844" y="429"/>
                    <a:pt x="844" y="429"/>
                    <a:pt x="846" y="428"/>
                  </a:cubicBezTo>
                  <a:cubicBezTo>
                    <a:pt x="847" y="428"/>
                    <a:pt x="848" y="428"/>
                    <a:pt x="850" y="427"/>
                  </a:cubicBezTo>
                  <a:cubicBezTo>
                    <a:pt x="854" y="427"/>
                    <a:pt x="858" y="427"/>
                    <a:pt x="864" y="426"/>
                  </a:cubicBezTo>
                  <a:cubicBezTo>
                    <a:pt x="874" y="426"/>
                    <a:pt x="886" y="426"/>
                    <a:pt x="896" y="426"/>
                  </a:cubicBezTo>
                  <a:cubicBezTo>
                    <a:pt x="905" y="426"/>
                    <a:pt x="912" y="426"/>
                    <a:pt x="914" y="426"/>
                  </a:cubicBezTo>
                  <a:cubicBezTo>
                    <a:pt x="914" y="426"/>
                    <a:pt x="914" y="426"/>
                    <a:pt x="914" y="426"/>
                  </a:cubicBezTo>
                  <a:cubicBezTo>
                    <a:pt x="917" y="426"/>
                    <a:pt x="921" y="424"/>
                    <a:pt x="925" y="422"/>
                  </a:cubicBezTo>
                  <a:cubicBezTo>
                    <a:pt x="928" y="419"/>
                    <a:pt x="932" y="416"/>
                    <a:pt x="933" y="414"/>
                  </a:cubicBezTo>
                  <a:cubicBezTo>
                    <a:pt x="935" y="412"/>
                    <a:pt x="936" y="410"/>
                    <a:pt x="938" y="410"/>
                  </a:cubicBezTo>
                  <a:cubicBezTo>
                    <a:pt x="940" y="409"/>
                    <a:pt x="942" y="409"/>
                    <a:pt x="945" y="409"/>
                  </a:cubicBezTo>
                  <a:cubicBezTo>
                    <a:pt x="946" y="409"/>
                    <a:pt x="948" y="409"/>
                    <a:pt x="950" y="409"/>
                  </a:cubicBezTo>
                  <a:cubicBezTo>
                    <a:pt x="951" y="409"/>
                    <a:pt x="951" y="409"/>
                    <a:pt x="951" y="409"/>
                  </a:cubicBezTo>
                  <a:cubicBezTo>
                    <a:pt x="954" y="409"/>
                    <a:pt x="956" y="407"/>
                    <a:pt x="959" y="405"/>
                  </a:cubicBezTo>
                  <a:cubicBezTo>
                    <a:pt x="961" y="403"/>
                    <a:pt x="963" y="401"/>
                    <a:pt x="965" y="400"/>
                  </a:cubicBezTo>
                  <a:cubicBezTo>
                    <a:pt x="966" y="399"/>
                    <a:pt x="966" y="399"/>
                    <a:pt x="967" y="398"/>
                  </a:cubicBezTo>
                  <a:cubicBezTo>
                    <a:pt x="967" y="398"/>
                    <a:pt x="967" y="398"/>
                    <a:pt x="967" y="398"/>
                  </a:cubicBezTo>
                  <a:cubicBezTo>
                    <a:pt x="967" y="398"/>
                    <a:pt x="967" y="398"/>
                    <a:pt x="967" y="398"/>
                  </a:cubicBezTo>
                  <a:cubicBezTo>
                    <a:pt x="966" y="397"/>
                    <a:pt x="966" y="397"/>
                    <a:pt x="966" y="397"/>
                  </a:cubicBezTo>
                  <a:cubicBezTo>
                    <a:pt x="966" y="397"/>
                    <a:pt x="965" y="397"/>
                    <a:pt x="964" y="397"/>
                  </a:cubicBezTo>
                  <a:cubicBezTo>
                    <a:pt x="962" y="396"/>
                    <a:pt x="960" y="395"/>
                    <a:pt x="959" y="394"/>
                  </a:cubicBezTo>
                  <a:cubicBezTo>
                    <a:pt x="959" y="394"/>
                    <a:pt x="959" y="394"/>
                    <a:pt x="959" y="393"/>
                  </a:cubicBezTo>
                  <a:cubicBezTo>
                    <a:pt x="959" y="392"/>
                    <a:pt x="959" y="392"/>
                    <a:pt x="960" y="392"/>
                  </a:cubicBezTo>
                  <a:cubicBezTo>
                    <a:pt x="960" y="391"/>
                    <a:pt x="961" y="391"/>
                    <a:pt x="961" y="391"/>
                  </a:cubicBezTo>
                  <a:cubicBezTo>
                    <a:pt x="963" y="391"/>
                    <a:pt x="964" y="391"/>
                    <a:pt x="965" y="390"/>
                  </a:cubicBezTo>
                  <a:cubicBezTo>
                    <a:pt x="966" y="389"/>
                    <a:pt x="966" y="387"/>
                    <a:pt x="967" y="385"/>
                  </a:cubicBezTo>
                  <a:cubicBezTo>
                    <a:pt x="967" y="384"/>
                    <a:pt x="967" y="384"/>
                    <a:pt x="967" y="384"/>
                  </a:cubicBezTo>
                  <a:cubicBezTo>
                    <a:pt x="967" y="383"/>
                    <a:pt x="967" y="383"/>
                    <a:pt x="967" y="383"/>
                  </a:cubicBezTo>
                  <a:cubicBezTo>
                    <a:pt x="967" y="383"/>
                    <a:pt x="967" y="383"/>
                    <a:pt x="966" y="382"/>
                  </a:cubicBezTo>
                  <a:cubicBezTo>
                    <a:pt x="965" y="381"/>
                    <a:pt x="963" y="380"/>
                    <a:pt x="961" y="377"/>
                  </a:cubicBezTo>
                  <a:cubicBezTo>
                    <a:pt x="960" y="376"/>
                    <a:pt x="959" y="375"/>
                    <a:pt x="958" y="375"/>
                  </a:cubicBezTo>
                  <a:cubicBezTo>
                    <a:pt x="958" y="375"/>
                    <a:pt x="957" y="376"/>
                    <a:pt x="955" y="377"/>
                  </a:cubicBezTo>
                  <a:cubicBezTo>
                    <a:pt x="954" y="378"/>
                    <a:pt x="952" y="379"/>
                    <a:pt x="950" y="379"/>
                  </a:cubicBezTo>
                  <a:cubicBezTo>
                    <a:pt x="950" y="379"/>
                    <a:pt x="950" y="379"/>
                    <a:pt x="950" y="379"/>
                  </a:cubicBezTo>
                  <a:cubicBezTo>
                    <a:pt x="950" y="379"/>
                    <a:pt x="950" y="379"/>
                    <a:pt x="950" y="379"/>
                  </a:cubicBezTo>
                  <a:cubicBezTo>
                    <a:pt x="949" y="379"/>
                    <a:pt x="949" y="379"/>
                    <a:pt x="948" y="379"/>
                  </a:cubicBezTo>
                  <a:cubicBezTo>
                    <a:pt x="948" y="378"/>
                    <a:pt x="947" y="378"/>
                    <a:pt x="947" y="377"/>
                  </a:cubicBezTo>
                  <a:cubicBezTo>
                    <a:pt x="947" y="376"/>
                    <a:pt x="948" y="375"/>
                    <a:pt x="949" y="374"/>
                  </a:cubicBezTo>
                  <a:cubicBezTo>
                    <a:pt x="949" y="373"/>
                    <a:pt x="949" y="372"/>
                    <a:pt x="949" y="371"/>
                  </a:cubicBezTo>
                  <a:cubicBezTo>
                    <a:pt x="949" y="371"/>
                    <a:pt x="949" y="371"/>
                    <a:pt x="949" y="370"/>
                  </a:cubicBezTo>
                  <a:cubicBezTo>
                    <a:pt x="948" y="370"/>
                    <a:pt x="946" y="369"/>
                    <a:pt x="945" y="369"/>
                  </a:cubicBezTo>
                  <a:cubicBezTo>
                    <a:pt x="941" y="369"/>
                    <a:pt x="936" y="371"/>
                    <a:pt x="932" y="374"/>
                  </a:cubicBezTo>
                  <a:cubicBezTo>
                    <a:pt x="930" y="377"/>
                    <a:pt x="928" y="377"/>
                    <a:pt x="927" y="377"/>
                  </a:cubicBezTo>
                  <a:cubicBezTo>
                    <a:pt x="926" y="377"/>
                    <a:pt x="926" y="377"/>
                    <a:pt x="925" y="377"/>
                  </a:cubicBezTo>
                  <a:cubicBezTo>
                    <a:pt x="925" y="377"/>
                    <a:pt x="925" y="377"/>
                    <a:pt x="924" y="377"/>
                  </a:cubicBezTo>
                  <a:cubicBezTo>
                    <a:pt x="924" y="378"/>
                    <a:pt x="923" y="378"/>
                    <a:pt x="922" y="379"/>
                  </a:cubicBezTo>
                  <a:cubicBezTo>
                    <a:pt x="920" y="380"/>
                    <a:pt x="919" y="381"/>
                    <a:pt x="918" y="381"/>
                  </a:cubicBezTo>
                  <a:cubicBezTo>
                    <a:pt x="917" y="381"/>
                    <a:pt x="916" y="381"/>
                    <a:pt x="916" y="380"/>
                  </a:cubicBezTo>
                  <a:cubicBezTo>
                    <a:pt x="916" y="379"/>
                    <a:pt x="916" y="379"/>
                    <a:pt x="916" y="378"/>
                  </a:cubicBezTo>
                  <a:cubicBezTo>
                    <a:pt x="916" y="376"/>
                    <a:pt x="916" y="374"/>
                    <a:pt x="918" y="373"/>
                  </a:cubicBezTo>
                  <a:cubicBezTo>
                    <a:pt x="919" y="372"/>
                    <a:pt x="920" y="372"/>
                    <a:pt x="921" y="372"/>
                  </a:cubicBezTo>
                  <a:cubicBezTo>
                    <a:pt x="922" y="372"/>
                    <a:pt x="922" y="372"/>
                    <a:pt x="923" y="372"/>
                  </a:cubicBezTo>
                  <a:cubicBezTo>
                    <a:pt x="923" y="371"/>
                    <a:pt x="923" y="371"/>
                    <a:pt x="924" y="370"/>
                  </a:cubicBezTo>
                  <a:cubicBezTo>
                    <a:pt x="925" y="370"/>
                    <a:pt x="925" y="369"/>
                    <a:pt x="926" y="369"/>
                  </a:cubicBezTo>
                  <a:cubicBezTo>
                    <a:pt x="927" y="369"/>
                    <a:pt x="928" y="369"/>
                    <a:pt x="929" y="369"/>
                  </a:cubicBezTo>
                  <a:cubicBezTo>
                    <a:pt x="930" y="368"/>
                    <a:pt x="932" y="368"/>
                    <a:pt x="934" y="367"/>
                  </a:cubicBezTo>
                  <a:cubicBezTo>
                    <a:pt x="939" y="364"/>
                    <a:pt x="943" y="364"/>
                    <a:pt x="945" y="363"/>
                  </a:cubicBezTo>
                  <a:cubicBezTo>
                    <a:pt x="946" y="363"/>
                    <a:pt x="946" y="363"/>
                    <a:pt x="947" y="362"/>
                  </a:cubicBezTo>
                  <a:cubicBezTo>
                    <a:pt x="947" y="361"/>
                    <a:pt x="947" y="361"/>
                    <a:pt x="947" y="361"/>
                  </a:cubicBezTo>
                  <a:cubicBezTo>
                    <a:pt x="947" y="361"/>
                    <a:pt x="946" y="360"/>
                    <a:pt x="945" y="359"/>
                  </a:cubicBezTo>
                  <a:cubicBezTo>
                    <a:pt x="944" y="359"/>
                    <a:pt x="943" y="358"/>
                    <a:pt x="941" y="358"/>
                  </a:cubicBezTo>
                  <a:cubicBezTo>
                    <a:pt x="941" y="358"/>
                    <a:pt x="940" y="358"/>
                    <a:pt x="939" y="358"/>
                  </a:cubicBezTo>
                  <a:cubicBezTo>
                    <a:pt x="939" y="358"/>
                    <a:pt x="939" y="358"/>
                    <a:pt x="938" y="358"/>
                  </a:cubicBezTo>
                  <a:cubicBezTo>
                    <a:pt x="936" y="358"/>
                    <a:pt x="935" y="358"/>
                    <a:pt x="933" y="357"/>
                  </a:cubicBezTo>
                  <a:cubicBezTo>
                    <a:pt x="932" y="355"/>
                    <a:pt x="931" y="354"/>
                    <a:pt x="930" y="354"/>
                  </a:cubicBezTo>
                  <a:cubicBezTo>
                    <a:pt x="929" y="353"/>
                    <a:pt x="928" y="353"/>
                    <a:pt x="928" y="353"/>
                  </a:cubicBezTo>
                  <a:cubicBezTo>
                    <a:pt x="927" y="353"/>
                    <a:pt x="927" y="353"/>
                    <a:pt x="927" y="353"/>
                  </a:cubicBezTo>
                  <a:cubicBezTo>
                    <a:pt x="926" y="354"/>
                    <a:pt x="926" y="354"/>
                    <a:pt x="925" y="354"/>
                  </a:cubicBezTo>
                  <a:cubicBezTo>
                    <a:pt x="924" y="354"/>
                    <a:pt x="923" y="353"/>
                    <a:pt x="923" y="353"/>
                  </a:cubicBezTo>
                  <a:cubicBezTo>
                    <a:pt x="922" y="352"/>
                    <a:pt x="922" y="352"/>
                    <a:pt x="922" y="352"/>
                  </a:cubicBezTo>
                  <a:cubicBezTo>
                    <a:pt x="921" y="351"/>
                    <a:pt x="921" y="351"/>
                    <a:pt x="921" y="351"/>
                  </a:cubicBezTo>
                  <a:cubicBezTo>
                    <a:pt x="921" y="351"/>
                    <a:pt x="921" y="352"/>
                    <a:pt x="920" y="352"/>
                  </a:cubicBezTo>
                  <a:cubicBezTo>
                    <a:pt x="919" y="353"/>
                    <a:pt x="918" y="353"/>
                    <a:pt x="917" y="353"/>
                  </a:cubicBezTo>
                  <a:cubicBezTo>
                    <a:pt x="916" y="353"/>
                    <a:pt x="914" y="352"/>
                    <a:pt x="913" y="351"/>
                  </a:cubicBezTo>
                  <a:cubicBezTo>
                    <a:pt x="912" y="349"/>
                    <a:pt x="911" y="348"/>
                    <a:pt x="911" y="346"/>
                  </a:cubicBezTo>
                  <a:cubicBezTo>
                    <a:pt x="910" y="344"/>
                    <a:pt x="907" y="341"/>
                    <a:pt x="903" y="338"/>
                  </a:cubicBezTo>
                  <a:cubicBezTo>
                    <a:pt x="900" y="335"/>
                    <a:pt x="896" y="333"/>
                    <a:pt x="892" y="332"/>
                  </a:cubicBezTo>
                  <a:cubicBezTo>
                    <a:pt x="891" y="332"/>
                    <a:pt x="890" y="331"/>
                    <a:pt x="890" y="331"/>
                  </a:cubicBezTo>
                  <a:cubicBezTo>
                    <a:pt x="889" y="330"/>
                    <a:pt x="888" y="329"/>
                    <a:pt x="888" y="329"/>
                  </a:cubicBezTo>
                  <a:cubicBezTo>
                    <a:pt x="888" y="328"/>
                    <a:pt x="889" y="327"/>
                    <a:pt x="889" y="327"/>
                  </a:cubicBezTo>
                  <a:cubicBezTo>
                    <a:pt x="890" y="326"/>
                    <a:pt x="891" y="326"/>
                    <a:pt x="891" y="326"/>
                  </a:cubicBezTo>
                  <a:cubicBezTo>
                    <a:pt x="892" y="326"/>
                    <a:pt x="894" y="327"/>
                    <a:pt x="895" y="327"/>
                  </a:cubicBezTo>
                  <a:cubicBezTo>
                    <a:pt x="895" y="328"/>
                    <a:pt x="896" y="328"/>
                    <a:pt x="896" y="328"/>
                  </a:cubicBezTo>
                  <a:cubicBezTo>
                    <a:pt x="897" y="328"/>
                    <a:pt x="898" y="327"/>
                    <a:pt x="899" y="326"/>
                  </a:cubicBezTo>
                  <a:cubicBezTo>
                    <a:pt x="901" y="325"/>
                    <a:pt x="902" y="324"/>
                    <a:pt x="902" y="323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1"/>
                    <a:pt x="901" y="320"/>
                  </a:cubicBezTo>
                  <a:cubicBezTo>
                    <a:pt x="900" y="320"/>
                    <a:pt x="899" y="319"/>
                    <a:pt x="898" y="319"/>
                  </a:cubicBezTo>
                  <a:cubicBezTo>
                    <a:pt x="897" y="319"/>
                    <a:pt x="897" y="318"/>
                    <a:pt x="896" y="317"/>
                  </a:cubicBezTo>
                  <a:cubicBezTo>
                    <a:pt x="896" y="317"/>
                    <a:pt x="896" y="316"/>
                    <a:pt x="896" y="315"/>
                  </a:cubicBezTo>
                  <a:cubicBezTo>
                    <a:pt x="896" y="314"/>
                    <a:pt x="896" y="313"/>
                    <a:pt x="896" y="312"/>
                  </a:cubicBezTo>
                  <a:cubicBezTo>
                    <a:pt x="896" y="312"/>
                    <a:pt x="896" y="312"/>
                    <a:pt x="896" y="312"/>
                  </a:cubicBezTo>
                  <a:cubicBezTo>
                    <a:pt x="896" y="312"/>
                    <a:pt x="896" y="311"/>
                    <a:pt x="896" y="311"/>
                  </a:cubicBezTo>
                  <a:cubicBezTo>
                    <a:pt x="895" y="311"/>
                    <a:pt x="895" y="310"/>
                    <a:pt x="894" y="310"/>
                  </a:cubicBezTo>
                  <a:cubicBezTo>
                    <a:pt x="893" y="309"/>
                    <a:pt x="891" y="308"/>
                    <a:pt x="890" y="306"/>
                  </a:cubicBezTo>
                  <a:cubicBezTo>
                    <a:pt x="890" y="306"/>
                    <a:pt x="889" y="305"/>
                    <a:pt x="889" y="304"/>
                  </a:cubicBezTo>
                  <a:cubicBezTo>
                    <a:pt x="889" y="303"/>
                    <a:pt x="888" y="303"/>
                    <a:pt x="888" y="302"/>
                  </a:cubicBezTo>
                  <a:cubicBezTo>
                    <a:pt x="887" y="301"/>
                    <a:pt x="886" y="301"/>
                    <a:pt x="885" y="300"/>
                  </a:cubicBezTo>
                  <a:cubicBezTo>
                    <a:pt x="885" y="299"/>
                    <a:pt x="884" y="298"/>
                    <a:pt x="884" y="298"/>
                  </a:cubicBezTo>
                  <a:cubicBezTo>
                    <a:pt x="885" y="297"/>
                    <a:pt x="885" y="297"/>
                    <a:pt x="885" y="297"/>
                  </a:cubicBezTo>
                  <a:cubicBezTo>
                    <a:pt x="885" y="297"/>
                    <a:pt x="885" y="297"/>
                    <a:pt x="885" y="297"/>
                  </a:cubicBezTo>
                  <a:cubicBezTo>
                    <a:pt x="885" y="297"/>
                    <a:pt x="884" y="296"/>
                    <a:pt x="884" y="296"/>
                  </a:cubicBezTo>
                  <a:cubicBezTo>
                    <a:pt x="884" y="295"/>
                    <a:pt x="883" y="295"/>
                    <a:pt x="883" y="294"/>
                  </a:cubicBezTo>
                  <a:cubicBezTo>
                    <a:pt x="882" y="292"/>
                    <a:pt x="880" y="291"/>
                    <a:pt x="880" y="289"/>
                  </a:cubicBezTo>
                  <a:cubicBezTo>
                    <a:pt x="880" y="289"/>
                    <a:pt x="880" y="288"/>
                    <a:pt x="880" y="287"/>
                  </a:cubicBezTo>
                  <a:cubicBezTo>
                    <a:pt x="879" y="287"/>
                    <a:pt x="879" y="286"/>
                    <a:pt x="878" y="285"/>
                  </a:cubicBezTo>
                  <a:cubicBezTo>
                    <a:pt x="877" y="283"/>
                    <a:pt x="875" y="282"/>
                    <a:pt x="874" y="280"/>
                  </a:cubicBezTo>
                  <a:cubicBezTo>
                    <a:pt x="873" y="279"/>
                    <a:pt x="873" y="278"/>
                    <a:pt x="873" y="276"/>
                  </a:cubicBezTo>
                  <a:cubicBezTo>
                    <a:pt x="872" y="275"/>
                    <a:pt x="872" y="274"/>
                    <a:pt x="870" y="272"/>
                  </a:cubicBezTo>
                  <a:cubicBezTo>
                    <a:pt x="869" y="271"/>
                    <a:pt x="868" y="269"/>
                    <a:pt x="867" y="266"/>
                  </a:cubicBezTo>
                  <a:cubicBezTo>
                    <a:pt x="866" y="265"/>
                    <a:pt x="866" y="265"/>
                    <a:pt x="866" y="265"/>
                  </a:cubicBezTo>
                  <a:cubicBezTo>
                    <a:pt x="866" y="265"/>
                    <a:pt x="866" y="265"/>
                    <a:pt x="866" y="265"/>
                  </a:cubicBezTo>
                  <a:cubicBezTo>
                    <a:pt x="866" y="265"/>
                    <a:pt x="866" y="265"/>
                    <a:pt x="866" y="265"/>
                  </a:cubicBezTo>
                  <a:cubicBezTo>
                    <a:pt x="866" y="265"/>
                    <a:pt x="865" y="265"/>
                    <a:pt x="865" y="266"/>
                  </a:cubicBezTo>
                  <a:cubicBezTo>
                    <a:pt x="865" y="267"/>
                    <a:pt x="864" y="268"/>
                    <a:pt x="864" y="270"/>
                  </a:cubicBezTo>
                  <a:cubicBezTo>
                    <a:pt x="863" y="275"/>
                    <a:pt x="859" y="276"/>
                    <a:pt x="858" y="277"/>
                  </a:cubicBezTo>
                  <a:cubicBezTo>
                    <a:pt x="858" y="277"/>
                    <a:pt x="858" y="277"/>
                    <a:pt x="858" y="277"/>
                  </a:cubicBezTo>
                  <a:cubicBezTo>
                    <a:pt x="858" y="277"/>
                    <a:pt x="858" y="277"/>
                    <a:pt x="858" y="277"/>
                  </a:cubicBezTo>
                  <a:cubicBezTo>
                    <a:pt x="859" y="278"/>
                    <a:pt x="860" y="280"/>
                    <a:pt x="860" y="281"/>
                  </a:cubicBezTo>
                  <a:cubicBezTo>
                    <a:pt x="860" y="282"/>
                    <a:pt x="859" y="283"/>
                    <a:pt x="859" y="283"/>
                  </a:cubicBezTo>
                  <a:cubicBezTo>
                    <a:pt x="858" y="284"/>
                    <a:pt x="857" y="284"/>
                    <a:pt x="857" y="285"/>
                  </a:cubicBezTo>
                  <a:cubicBezTo>
                    <a:pt x="856" y="285"/>
                    <a:pt x="856" y="286"/>
                    <a:pt x="856" y="287"/>
                  </a:cubicBezTo>
                  <a:cubicBezTo>
                    <a:pt x="856" y="287"/>
                    <a:pt x="856" y="288"/>
                    <a:pt x="857" y="289"/>
                  </a:cubicBezTo>
                  <a:cubicBezTo>
                    <a:pt x="857" y="290"/>
                    <a:pt x="856" y="290"/>
                    <a:pt x="856" y="291"/>
                  </a:cubicBezTo>
                  <a:cubicBezTo>
                    <a:pt x="855" y="291"/>
                    <a:pt x="855" y="292"/>
                    <a:pt x="854" y="292"/>
                  </a:cubicBezTo>
                  <a:cubicBezTo>
                    <a:pt x="853" y="292"/>
                    <a:pt x="853" y="292"/>
                    <a:pt x="853" y="292"/>
                  </a:cubicBezTo>
                  <a:cubicBezTo>
                    <a:pt x="853" y="292"/>
                    <a:pt x="853" y="292"/>
                    <a:pt x="852" y="293"/>
                  </a:cubicBezTo>
                  <a:cubicBezTo>
                    <a:pt x="852" y="294"/>
                    <a:pt x="852" y="295"/>
                    <a:pt x="852" y="296"/>
                  </a:cubicBezTo>
                  <a:cubicBezTo>
                    <a:pt x="851" y="296"/>
                    <a:pt x="851" y="296"/>
                    <a:pt x="851" y="296"/>
                  </a:cubicBezTo>
                  <a:cubicBezTo>
                    <a:pt x="851" y="297"/>
                    <a:pt x="851" y="297"/>
                    <a:pt x="851" y="297"/>
                  </a:cubicBezTo>
                  <a:cubicBezTo>
                    <a:pt x="850" y="297"/>
                    <a:pt x="850" y="296"/>
                    <a:pt x="849" y="296"/>
                  </a:cubicBezTo>
                  <a:cubicBezTo>
                    <a:pt x="849" y="295"/>
                    <a:pt x="849" y="295"/>
                    <a:pt x="849" y="295"/>
                  </a:cubicBezTo>
                  <a:cubicBezTo>
                    <a:pt x="848" y="294"/>
                    <a:pt x="847" y="294"/>
                    <a:pt x="846" y="294"/>
                  </a:cubicBezTo>
                  <a:cubicBezTo>
                    <a:pt x="845" y="294"/>
                    <a:pt x="844" y="294"/>
                    <a:pt x="844" y="296"/>
                  </a:cubicBezTo>
                  <a:cubicBezTo>
                    <a:pt x="844" y="297"/>
                    <a:pt x="843" y="298"/>
                    <a:pt x="842" y="299"/>
                  </a:cubicBezTo>
                  <a:cubicBezTo>
                    <a:pt x="842" y="300"/>
                    <a:pt x="841" y="301"/>
                    <a:pt x="839" y="301"/>
                  </a:cubicBezTo>
                  <a:cubicBezTo>
                    <a:pt x="837" y="303"/>
                    <a:pt x="834" y="303"/>
                    <a:pt x="832" y="303"/>
                  </a:cubicBezTo>
                  <a:cubicBezTo>
                    <a:pt x="832" y="303"/>
                    <a:pt x="832" y="303"/>
                    <a:pt x="832" y="303"/>
                  </a:cubicBezTo>
                  <a:cubicBezTo>
                    <a:pt x="832" y="303"/>
                    <a:pt x="832" y="303"/>
                    <a:pt x="832" y="303"/>
                  </a:cubicBezTo>
                  <a:cubicBezTo>
                    <a:pt x="831" y="303"/>
                    <a:pt x="830" y="303"/>
                    <a:pt x="830" y="302"/>
                  </a:cubicBezTo>
                  <a:cubicBezTo>
                    <a:pt x="829" y="302"/>
                    <a:pt x="829" y="301"/>
                    <a:pt x="828" y="301"/>
                  </a:cubicBezTo>
                  <a:cubicBezTo>
                    <a:pt x="828" y="299"/>
                    <a:pt x="827" y="298"/>
                    <a:pt x="827" y="298"/>
                  </a:cubicBezTo>
                  <a:cubicBezTo>
                    <a:pt x="827" y="298"/>
                    <a:pt x="827" y="298"/>
                    <a:pt x="827" y="298"/>
                  </a:cubicBezTo>
                  <a:cubicBezTo>
                    <a:pt x="826" y="298"/>
                    <a:pt x="826" y="298"/>
                    <a:pt x="826" y="298"/>
                  </a:cubicBezTo>
                  <a:cubicBezTo>
                    <a:pt x="826" y="298"/>
                    <a:pt x="825" y="299"/>
                    <a:pt x="825" y="299"/>
                  </a:cubicBezTo>
                  <a:cubicBezTo>
                    <a:pt x="824" y="299"/>
                    <a:pt x="824" y="298"/>
                    <a:pt x="823" y="298"/>
                  </a:cubicBezTo>
                  <a:cubicBezTo>
                    <a:pt x="823" y="297"/>
                    <a:pt x="823" y="297"/>
                    <a:pt x="822" y="296"/>
                  </a:cubicBezTo>
                  <a:cubicBezTo>
                    <a:pt x="822" y="295"/>
                    <a:pt x="821" y="294"/>
                    <a:pt x="821" y="293"/>
                  </a:cubicBezTo>
                  <a:cubicBezTo>
                    <a:pt x="820" y="293"/>
                    <a:pt x="820" y="293"/>
                    <a:pt x="819" y="293"/>
                  </a:cubicBezTo>
                  <a:cubicBezTo>
                    <a:pt x="819" y="293"/>
                    <a:pt x="819" y="293"/>
                    <a:pt x="819" y="293"/>
                  </a:cubicBezTo>
                  <a:cubicBezTo>
                    <a:pt x="819" y="293"/>
                    <a:pt x="819" y="293"/>
                    <a:pt x="819" y="293"/>
                  </a:cubicBezTo>
                  <a:cubicBezTo>
                    <a:pt x="819" y="293"/>
                    <a:pt x="818" y="293"/>
                    <a:pt x="818" y="293"/>
                  </a:cubicBezTo>
                  <a:cubicBezTo>
                    <a:pt x="816" y="293"/>
                    <a:pt x="815" y="293"/>
                    <a:pt x="814" y="292"/>
                  </a:cubicBezTo>
                  <a:cubicBezTo>
                    <a:pt x="813" y="292"/>
                    <a:pt x="812" y="291"/>
                    <a:pt x="812" y="289"/>
                  </a:cubicBezTo>
                  <a:cubicBezTo>
                    <a:pt x="812" y="289"/>
                    <a:pt x="812" y="288"/>
                    <a:pt x="812" y="288"/>
                  </a:cubicBezTo>
                  <a:cubicBezTo>
                    <a:pt x="812" y="287"/>
                    <a:pt x="812" y="287"/>
                    <a:pt x="812" y="287"/>
                  </a:cubicBezTo>
                  <a:cubicBezTo>
                    <a:pt x="812" y="287"/>
                    <a:pt x="812" y="286"/>
                    <a:pt x="811" y="285"/>
                  </a:cubicBezTo>
                  <a:cubicBezTo>
                    <a:pt x="810" y="284"/>
                    <a:pt x="809" y="284"/>
                    <a:pt x="808" y="283"/>
                  </a:cubicBezTo>
                  <a:cubicBezTo>
                    <a:pt x="808" y="283"/>
                    <a:pt x="807" y="282"/>
                    <a:pt x="807" y="281"/>
                  </a:cubicBezTo>
                  <a:cubicBezTo>
                    <a:pt x="807" y="280"/>
                    <a:pt x="808" y="280"/>
                    <a:pt x="808" y="279"/>
                  </a:cubicBezTo>
                  <a:cubicBezTo>
                    <a:pt x="809" y="279"/>
                    <a:pt x="809" y="279"/>
                    <a:pt x="809" y="278"/>
                  </a:cubicBezTo>
                  <a:cubicBezTo>
                    <a:pt x="809" y="277"/>
                    <a:pt x="808" y="275"/>
                    <a:pt x="808" y="274"/>
                  </a:cubicBezTo>
                  <a:cubicBezTo>
                    <a:pt x="807" y="272"/>
                    <a:pt x="807" y="270"/>
                    <a:pt x="807" y="267"/>
                  </a:cubicBezTo>
                  <a:cubicBezTo>
                    <a:pt x="806" y="267"/>
                    <a:pt x="806" y="267"/>
                    <a:pt x="806" y="266"/>
                  </a:cubicBezTo>
                  <a:cubicBezTo>
                    <a:pt x="806" y="262"/>
                    <a:pt x="809" y="260"/>
                    <a:pt x="810" y="259"/>
                  </a:cubicBezTo>
                  <a:cubicBezTo>
                    <a:pt x="810" y="258"/>
                    <a:pt x="810" y="258"/>
                    <a:pt x="810" y="258"/>
                  </a:cubicBezTo>
                  <a:cubicBezTo>
                    <a:pt x="810" y="257"/>
                    <a:pt x="810" y="257"/>
                    <a:pt x="810" y="257"/>
                  </a:cubicBezTo>
                  <a:cubicBezTo>
                    <a:pt x="810" y="257"/>
                    <a:pt x="810" y="257"/>
                    <a:pt x="809" y="257"/>
                  </a:cubicBezTo>
                  <a:cubicBezTo>
                    <a:pt x="808" y="257"/>
                    <a:pt x="807" y="257"/>
                    <a:pt x="806" y="258"/>
                  </a:cubicBezTo>
                  <a:cubicBezTo>
                    <a:pt x="805" y="259"/>
                    <a:pt x="805" y="259"/>
                    <a:pt x="804" y="259"/>
                  </a:cubicBezTo>
                  <a:cubicBezTo>
                    <a:pt x="803" y="259"/>
                    <a:pt x="803" y="258"/>
                    <a:pt x="802" y="258"/>
                  </a:cubicBezTo>
                  <a:cubicBezTo>
                    <a:pt x="802" y="258"/>
                    <a:pt x="801" y="257"/>
                    <a:pt x="801" y="257"/>
                  </a:cubicBezTo>
                  <a:cubicBezTo>
                    <a:pt x="800" y="256"/>
                    <a:pt x="800" y="256"/>
                    <a:pt x="799" y="256"/>
                  </a:cubicBezTo>
                  <a:cubicBezTo>
                    <a:pt x="799" y="256"/>
                    <a:pt x="799" y="256"/>
                    <a:pt x="799" y="256"/>
                  </a:cubicBezTo>
                  <a:cubicBezTo>
                    <a:pt x="799" y="256"/>
                    <a:pt x="799" y="256"/>
                    <a:pt x="799" y="256"/>
                  </a:cubicBezTo>
                  <a:cubicBezTo>
                    <a:pt x="799" y="256"/>
                    <a:pt x="798" y="256"/>
                    <a:pt x="797" y="256"/>
                  </a:cubicBezTo>
                  <a:cubicBezTo>
                    <a:pt x="794" y="256"/>
                    <a:pt x="789" y="255"/>
                    <a:pt x="786" y="253"/>
                  </a:cubicBezTo>
                  <a:cubicBezTo>
                    <a:pt x="785" y="253"/>
                    <a:pt x="785" y="252"/>
                    <a:pt x="785" y="250"/>
                  </a:cubicBezTo>
                  <a:cubicBezTo>
                    <a:pt x="784" y="249"/>
                    <a:pt x="784" y="249"/>
                    <a:pt x="784" y="248"/>
                  </a:cubicBezTo>
                  <a:cubicBezTo>
                    <a:pt x="784" y="248"/>
                    <a:pt x="783" y="248"/>
                    <a:pt x="783" y="248"/>
                  </a:cubicBezTo>
                  <a:cubicBezTo>
                    <a:pt x="782" y="247"/>
                    <a:pt x="780" y="246"/>
                    <a:pt x="779" y="244"/>
                  </a:cubicBezTo>
                  <a:cubicBezTo>
                    <a:pt x="779" y="243"/>
                    <a:pt x="778" y="243"/>
                    <a:pt x="778" y="242"/>
                  </a:cubicBezTo>
                  <a:cubicBezTo>
                    <a:pt x="777" y="242"/>
                    <a:pt x="777" y="242"/>
                    <a:pt x="776" y="242"/>
                  </a:cubicBezTo>
                  <a:cubicBezTo>
                    <a:pt x="775" y="242"/>
                    <a:pt x="774" y="242"/>
                    <a:pt x="774" y="241"/>
                  </a:cubicBezTo>
                  <a:cubicBezTo>
                    <a:pt x="774" y="241"/>
                    <a:pt x="774" y="240"/>
                    <a:pt x="774" y="240"/>
                  </a:cubicBezTo>
                  <a:cubicBezTo>
                    <a:pt x="774" y="238"/>
                    <a:pt x="773" y="238"/>
                    <a:pt x="773" y="237"/>
                  </a:cubicBezTo>
                  <a:cubicBezTo>
                    <a:pt x="772" y="237"/>
                    <a:pt x="771" y="236"/>
                    <a:pt x="770" y="236"/>
                  </a:cubicBezTo>
                  <a:cubicBezTo>
                    <a:pt x="768" y="236"/>
                    <a:pt x="767" y="235"/>
                    <a:pt x="766" y="234"/>
                  </a:cubicBezTo>
                  <a:cubicBezTo>
                    <a:pt x="765" y="233"/>
                    <a:pt x="764" y="232"/>
                    <a:pt x="762" y="232"/>
                  </a:cubicBezTo>
                  <a:cubicBezTo>
                    <a:pt x="761" y="232"/>
                    <a:pt x="761" y="232"/>
                    <a:pt x="761" y="232"/>
                  </a:cubicBezTo>
                  <a:cubicBezTo>
                    <a:pt x="759" y="232"/>
                    <a:pt x="757" y="233"/>
                    <a:pt x="756" y="234"/>
                  </a:cubicBezTo>
                  <a:cubicBezTo>
                    <a:pt x="754" y="234"/>
                    <a:pt x="752" y="235"/>
                    <a:pt x="751" y="236"/>
                  </a:cubicBezTo>
                  <a:cubicBezTo>
                    <a:pt x="751" y="236"/>
                    <a:pt x="750" y="236"/>
                    <a:pt x="750" y="236"/>
                  </a:cubicBezTo>
                  <a:cubicBezTo>
                    <a:pt x="749" y="236"/>
                    <a:pt x="747" y="235"/>
                    <a:pt x="746" y="235"/>
                  </a:cubicBezTo>
                  <a:cubicBezTo>
                    <a:pt x="744" y="234"/>
                    <a:pt x="743" y="234"/>
                    <a:pt x="742" y="234"/>
                  </a:cubicBezTo>
                  <a:cubicBezTo>
                    <a:pt x="741" y="234"/>
                    <a:pt x="741" y="234"/>
                    <a:pt x="741" y="234"/>
                  </a:cubicBezTo>
                  <a:cubicBezTo>
                    <a:pt x="741" y="234"/>
                    <a:pt x="740" y="235"/>
                    <a:pt x="739" y="235"/>
                  </a:cubicBezTo>
                  <a:cubicBezTo>
                    <a:pt x="739" y="235"/>
                    <a:pt x="738" y="234"/>
                    <a:pt x="738" y="234"/>
                  </a:cubicBezTo>
                  <a:cubicBezTo>
                    <a:pt x="737" y="234"/>
                    <a:pt x="737" y="234"/>
                    <a:pt x="736" y="233"/>
                  </a:cubicBezTo>
                  <a:cubicBezTo>
                    <a:pt x="735" y="233"/>
                    <a:pt x="734" y="232"/>
                    <a:pt x="731" y="231"/>
                  </a:cubicBezTo>
                  <a:cubicBezTo>
                    <a:pt x="728" y="230"/>
                    <a:pt x="724" y="230"/>
                    <a:pt x="721" y="230"/>
                  </a:cubicBezTo>
                  <a:cubicBezTo>
                    <a:pt x="719" y="230"/>
                    <a:pt x="718" y="230"/>
                    <a:pt x="718" y="230"/>
                  </a:cubicBezTo>
                  <a:cubicBezTo>
                    <a:pt x="717" y="230"/>
                    <a:pt x="717" y="230"/>
                    <a:pt x="717" y="230"/>
                  </a:cubicBezTo>
                  <a:cubicBezTo>
                    <a:pt x="717" y="231"/>
                    <a:pt x="717" y="232"/>
                    <a:pt x="716" y="232"/>
                  </a:cubicBezTo>
                  <a:cubicBezTo>
                    <a:pt x="716" y="233"/>
                    <a:pt x="715" y="233"/>
                    <a:pt x="715" y="234"/>
                  </a:cubicBezTo>
                  <a:cubicBezTo>
                    <a:pt x="713" y="235"/>
                    <a:pt x="713" y="236"/>
                    <a:pt x="713" y="237"/>
                  </a:cubicBezTo>
                  <a:cubicBezTo>
                    <a:pt x="713" y="238"/>
                    <a:pt x="713" y="238"/>
                    <a:pt x="713" y="238"/>
                  </a:cubicBezTo>
                  <a:cubicBezTo>
                    <a:pt x="713" y="240"/>
                    <a:pt x="714" y="241"/>
                    <a:pt x="715" y="241"/>
                  </a:cubicBezTo>
                  <a:cubicBezTo>
                    <a:pt x="716" y="242"/>
                    <a:pt x="717" y="243"/>
                    <a:pt x="718" y="243"/>
                  </a:cubicBezTo>
                  <a:cubicBezTo>
                    <a:pt x="719" y="244"/>
                    <a:pt x="720" y="245"/>
                    <a:pt x="720" y="246"/>
                  </a:cubicBezTo>
                  <a:cubicBezTo>
                    <a:pt x="720" y="246"/>
                    <a:pt x="720" y="247"/>
                    <a:pt x="720" y="247"/>
                  </a:cubicBezTo>
                  <a:cubicBezTo>
                    <a:pt x="720" y="248"/>
                    <a:pt x="720" y="248"/>
                    <a:pt x="720" y="249"/>
                  </a:cubicBezTo>
                  <a:cubicBezTo>
                    <a:pt x="720" y="249"/>
                    <a:pt x="719" y="249"/>
                    <a:pt x="719" y="250"/>
                  </a:cubicBezTo>
                  <a:cubicBezTo>
                    <a:pt x="718" y="250"/>
                    <a:pt x="718" y="250"/>
                    <a:pt x="718" y="251"/>
                  </a:cubicBezTo>
                  <a:cubicBezTo>
                    <a:pt x="717" y="251"/>
                    <a:pt x="717" y="251"/>
                    <a:pt x="717" y="252"/>
                  </a:cubicBezTo>
                  <a:cubicBezTo>
                    <a:pt x="717" y="253"/>
                    <a:pt x="716" y="254"/>
                    <a:pt x="716" y="255"/>
                  </a:cubicBezTo>
                  <a:cubicBezTo>
                    <a:pt x="715" y="255"/>
                    <a:pt x="714" y="256"/>
                    <a:pt x="714" y="256"/>
                  </a:cubicBezTo>
                  <a:cubicBezTo>
                    <a:pt x="714" y="257"/>
                    <a:pt x="714" y="257"/>
                    <a:pt x="714" y="257"/>
                  </a:cubicBezTo>
                  <a:cubicBezTo>
                    <a:pt x="714" y="257"/>
                    <a:pt x="714" y="257"/>
                    <a:pt x="714" y="258"/>
                  </a:cubicBezTo>
                  <a:cubicBezTo>
                    <a:pt x="714" y="258"/>
                    <a:pt x="714" y="258"/>
                    <a:pt x="715" y="258"/>
                  </a:cubicBezTo>
                  <a:cubicBezTo>
                    <a:pt x="716" y="259"/>
                    <a:pt x="717" y="260"/>
                    <a:pt x="717" y="263"/>
                  </a:cubicBezTo>
                  <a:cubicBezTo>
                    <a:pt x="718" y="265"/>
                    <a:pt x="719" y="266"/>
                    <a:pt x="720" y="267"/>
                  </a:cubicBezTo>
                  <a:cubicBezTo>
                    <a:pt x="720" y="268"/>
                    <a:pt x="721" y="270"/>
                    <a:pt x="722" y="273"/>
                  </a:cubicBezTo>
                  <a:cubicBezTo>
                    <a:pt x="722" y="274"/>
                    <a:pt x="722" y="275"/>
                    <a:pt x="722" y="275"/>
                  </a:cubicBezTo>
                  <a:cubicBezTo>
                    <a:pt x="722" y="276"/>
                    <a:pt x="722" y="277"/>
                    <a:pt x="721" y="278"/>
                  </a:cubicBezTo>
                  <a:cubicBezTo>
                    <a:pt x="721" y="278"/>
                    <a:pt x="720" y="279"/>
                    <a:pt x="720" y="279"/>
                  </a:cubicBezTo>
                  <a:cubicBezTo>
                    <a:pt x="719" y="280"/>
                    <a:pt x="717" y="280"/>
                    <a:pt x="717" y="280"/>
                  </a:cubicBezTo>
                  <a:cubicBezTo>
                    <a:pt x="716" y="280"/>
                    <a:pt x="716" y="280"/>
                    <a:pt x="716" y="280"/>
                  </a:cubicBezTo>
                  <a:cubicBezTo>
                    <a:pt x="716" y="280"/>
                    <a:pt x="716" y="281"/>
                    <a:pt x="716" y="282"/>
                  </a:cubicBezTo>
                  <a:cubicBezTo>
                    <a:pt x="716" y="283"/>
                    <a:pt x="716" y="285"/>
                    <a:pt x="714" y="287"/>
                  </a:cubicBezTo>
                  <a:cubicBezTo>
                    <a:pt x="712" y="289"/>
                    <a:pt x="711" y="290"/>
                    <a:pt x="710" y="291"/>
                  </a:cubicBezTo>
                  <a:cubicBezTo>
                    <a:pt x="710" y="293"/>
                    <a:pt x="709" y="294"/>
                    <a:pt x="709" y="295"/>
                  </a:cubicBezTo>
                  <a:cubicBezTo>
                    <a:pt x="709" y="296"/>
                    <a:pt x="709" y="296"/>
                    <a:pt x="710" y="297"/>
                  </a:cubicBezTo>
                  <a:cubicBezTo>
                    <a:pt x="711" y="298"/>
                    <a:pt x="714" y="299"/>
                    <a:pt x="718" y="302"/>
                  </a:cubicBezTo>
                  <a:cubicBezTo>
                    <a:pt x="721" y="304"/>
                    <a:pt x="725" y="307"/>
                    <a:pt x="727" y="310"/>
                  </a:cubicBezTo>
                  <a:cubicBezTo>
                    <a:pt x="730" y="315"/>
                    <a:pt x="731" y="320"/>
                    <a:pt x="731" y="326"/>
                  </a:cubicBezTo>
                  <a:cubicBezTo>
                    <a:pt x="731" y="329"/>
                    <a:pt x="730" y="333"/>
                    <a:pt x="730" y="336"/>
                  </a:cubicBezTo>
                  <a:cubicBezTo>
                    <a:pt x="729" y="340"/>
                    <a:pt x="726" y="342"/>
                    <a:pt x="723" y="345"/>
                  </a:cubicBezTo>
                  <a:cubicBezTo>
                    <a:pt x="720" y="347"/>
                    <a:pt x="716" y="349"/>
                    <a:pt x="713" y="352"/>
                  </a:cubicBezTo>
                  <a:cubicBezTo>
                    <a:pt x="707" y="359"/>
                    <a:pt x="700" y="358"/>
                    <a:pt x="697" y="358"/>
                  </a:cubicBezTo>
                  <a:cubicBezTo>
                    <a:pt x="697" y="358"/>
                    <a:pt x="697" y="358"/>
                    <a:pt x="697" y="358"/>
                  </a:cubicBezTo>
                  <a:cubicBezTo>
                    <a:pt x="697" y="358"/>
                    <a:pt x="696" y="359"/>
                    <a:pt x="696" y="359"/>
                  </a:cubicBezTo>
                  <a:cubicBezTo>
                    <a:pt x="696" y="361"/>
                    <a:pt x="698" y="364"/>
                    <a:pt x="701" y="367"/>
                  </a:cubicBezTo>
                  <a:cubicBezTo>
                    <a:pt x="703" y="370"/>
                    <a:pt x="703" y="372"/>
                    <a:pt x="703" y="373"/>
                  </a:cubicBezTo>
                  <a:cubicBezTo>
                    <a:pt x="703" y="374"/>
                    <a:pt x="703" y="375"/>
                    <a:pt x="703" y="376"/>
                  </a:cubicBezTo>
                  <a:cubicBezTo>
                    <a:pt x="703" y="377"/>
                    <a:pt x="703" y="378"/>
                    <a:pt x="704" y="379"/>
                  </a:cubicBezTo>
                  <a:cubicBezTo>
                    <a:pt x="705" y="382"/>
                    <a:pt x="705" y="384"/>
                    <a:pt x="705" y="386"/>
                  </a:cubicBezTo>
                  <a:cubicBezTo>
                    <a:pt x="705" y="388"/>
                    <a:pt x="706" y="390"/>
                    <a:pt x="707" y="392"/>
                  </a:cubicBezTo>
                  <a:cubicBezTo>
                    <a:pt x="708" y="394"/>
                    <a:pt x="709" y="395"/>
                    <a:pt x="709" y="397"/>
                  </a:cubicBezTo>
                  <a:cubicBezTo>
                    <a:pt x="709" y="398"/>
                    <a:pt x="708" y="399"/>
                    <a:pt x="707" y="400"/>
                  </a:cubicBezTo>
                  <a:cubicBezTo>
                    <a:pt x="707" y="401"/>
                    <a:pt x="706" y="402"/>
                    <a:pt x="704" y="403"/>
                  </a:cubicBezTo>
                  <a:cubicBezTo>
                    <a:pt x="704" y="403"/>
                    <a:pt x="704" y="404"/>
                    <a:pt x="704" y="404"/>
                  </a:cubicBezTo>
                  <a:cubicBezTo>
                    <a:pt x="704" y="404"/>
                    <a:pt x="704" y="404"/>
                    <a:pt x="704" y="404"/>
                  </a:cubicBezTo>
                  <a:cubicBezTo>
                    <a:pt x="705" y="405"/>
                    <a:pt x="706" y="406"/>
                    <a:pt x="706" y="408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7" y="409"/>
                    <a:pt x="706" y="410"/>
                    <a:pt x="706" y="410"/>
                  </a:cubicBezTo>
                  <a:cubicBezTo>
                    <a:pt x="706" y="410"/>
                    <a:pt x="706" y="411"/>
                    <a:pt x="706" y="411"/>
                  </a:cubicBezTo>
                  <a:cubicBezTo>
                    <a:pt x="705" y="411"/>
                    <a:pt x="705" y="411"/>
                    <a:pt x="705" y="411"/>
                  </a:cubicBezTo>
                  <a:cubicBezTo>
                    <a:pt x="704" y="411"/>
                    <a:pt x="704" y="411"/>
                    <a:pt x="704" y="411"/>
                  </a:cubicBezTo>
                  <a:cubicBezTo>
                    <a:pt x="703" y="411"/>
                    <a:pt x="703" y="411"/>
                    <a:pt x="702" y="410"/>
                  </a:cubicBezTo>
                  <a:cubicBezTo>
                    <a:pt x="702" y="410"/>
                    <a:pt x="701" y="409"/>
                    <a:pt x="700" y="408"/>
                  </a:cubicBezTo>
                  <a:cubicBezTo>
                    <a:pt x="699" y="408"/>
                    <a:pt x="699" y="408"/>
                    <a:pt x="699" y="408"/>
                  </a:cubicBezTo>
                  <a:cubicBezTo>
                    <a:pt x="699" y="408"/>
                    <a:pt x="698" y="408"/>
                    <a:pt x="698" y="409"/>
                  </a:cubicBezTo>
                  <a:cubicBezTo>
                    <a:pt x="697" y="409"/>
                    <a:pt x="697" y="410"/>
                    <a:pt x="697" y="410"/>
                  </a:cubicBezTo>
                  <a:cubicBezTo>
                    <a:pt x="696" y="412"/>
                    <a:pt x="695" y="414"/>
                    <a:pt x="695" y="415"/>
                  </a:cubicBezTo>
                  <a:cubicBezTo>
                    <a:pt x="695" y="415"/>
                    <a:pt x="695" y="415"/>
                    <a:pt x="695" y="416"/>
                  </a:cubicBezTo>
                  <a:cubicBezTo>
                    <a:pt x="694" y="416"/>
                    <a:pt x="694" y="416"/>
                    <a:pt x="694" y="416"/>
                  </a:cubicBezTo>
                  <a:cubicBezTo>
                    <a:pt x="693" y="416"/>
                    <a:pt x="692" y="416"/>
                    <a:pt x="692" y="416"/>
                  </a:cubicBezTo>
                  <a:cubicBezTo>
                    <a:pt x="691" y="415"/>
                    <a:pt x="690" y="415"/>
                    <a:pt x="689" y="414"/>
                  </a:cubicBezTo>
                  <a:cubicBezTo>
                    <a:pt x="688" y="414"/>
                    <a:pt x="686" y="413"/>
                    <a:pt x="685" y="412"/>
                  </a:cubicBezTo>
                  <a:cubicBezTo>
                    <a:pt x="685" y="412"/>
                    <a:pt x="685" y="412"/>
                    <a:pt x="685" y="412"/>
                  </a:cubicBezTo>
                  <a:cubicBezTo>
                    <a:pt x="685" y="412"/>
                    <a:pt x="685" y="412"/>
                    <a:pt x="685" y="412"/>
                  </a:cubicBezTo>
                  <a:cubicBezTo>
                    <a:pt x="684" y="412"/>
                    <a:pt x="684" y="412"/>
                    <a:pt x="683" y="412"/>
                  </a:cubicBezTo>
                  <a:cubicBezTo>
                    <a:pt x="683" y="411"/>
                    <a:pt x="683" y="411"/>
                    <a:pt x="683" y="411"/>
                  </a:cubicBezTo>
                  <a:cubicBezTo>
                    <a:pt x="683" y="410"/>
                    <a:pt x="683" y="409"/>
                    <a:pt x="683" y="409"/>
                  </a:cubicBezTo>
                  <a:cubicBezTo>
                    <a:pt x="683" y="407"/>
                    <a:pt x="682" y="406"/>
                    <a:pt x="680" y="404"/>
                  </a:cubicBezTo>
                  <a:cubicBezTo>
                    <a:pt x="679" y="403"/>
                    <a:pt x="677" y="402"/>
                    <a:pt x="676" y="401"/>
                  </a:cubicBezTo>
                  <a:cubicBezTo>
                    <a:pt x="674" y="400"/>
                    <a:pt x="673" y="399"/>
                    <a:pt x="673" y="398"/>
                  </a:cubicBezTo>
                  <a:cubicBezTo>
                    <a:pt x="672" y="398"/>
                    <a:pt x="672" y="397"/>
                    <a:pt x="672" y="396"/>
                  </a:cubicBezTo>
                  <a:cubicBezTo>
                    <a:pt x="672" y="395"/>
                    <a:pt x="672" y="395"/>
                    <a:pt x="671" y="394"/>
                  </a:cubicBezTo>
                  <a:cubicBezTo>
                    <a:pt x="671" y="394"/>
                    <a:pt x="670" y="393"/>
                    <a:pt x="670" y="393"/>
                  </a:cubicBezTo>
                  <a:cubicBezTo>
                    <a:pt x="668" y="392"/>
                    <a:pt x="667" y="390"/>
                    <a:pt x="665" y="389"/>
                  </a:cubicBezTo>
                  <a:cubicBezTo>
                    <a:pt x="665" y="388"/>
                    <a:pt x="664" y="387"/>
                    <a:pt x="664" y="386"/>
                  </a:cubicBezTo>
                  <a:cubicBezTo>
                    <a:pt x="664" y="383"/>
                    <a:pt x="664" y="380"/>
                    <a:pt x="664" y="376"/>
                  </a:cubicBezTo>
                  <a:cubicBezTo>
                    <a:pt x="664" y="374"/>
                    <a:pt x="664" y="373"/>
                    <a:pt x="664" y="372"/>
                  </a:cubicBezTo>
                  <a:cubicBezTo>
                    <a:pt x="664" y="370"/>
                    <a:pt x="664" y="369"/>
                    <a:pt x="663" y="369"/>
                  </a:cubicBezTo>
                  <a:cubicBezTo>
                    <a:pt x="663" y="368"/>
                    <a:pt x="662" y="367"/>
                    <a:pt x="662" y="365"/>
                  </a:cubicBezTo>
                  <a:cubicBezTo>
                    <a:pt x="662" y="363"/>
                    <a:pt x="664" y="361"/>
                    <a:pt x="665" y="359"/>
                  </a:cubicBezTo>
                  <a:cubicBezTo>
                    <a:pt x="665" y="359"/>
                    <a:pt x="665" y="358"/>
                    <a:pt x="665" y="358"/>
                  </a:cubicBezTo>
                  <a:cubicBezTo>
                    <a:pt x="665" y="357"/>
                    <a:pt x="664" y="356"/>
                    <a:pt x="663" y="355"/>
                  </a:cubicBezTo>
                  <a:cubicBezTo>
                    <a:pt x="662" y="354"/>
                    <a:pt x="661" y="353"/>
                    <a:pt x="659" y="353"/>
                  </a:cubicBezTo>
                  <a:cubicBezTo>
                    <a:pt x="655" y="353"/>
                    <a:pt x="650" y="352"/>
                    <a:pt x="645" y="352"/>
                  </a:cubicBezTo>
                  <a:cubicBezTo>
                    <a:pt x="644" y="352"/>
                    <a:pt x="643" y="352"/>
                    <a:pt x="642" y="352"/>
                  </a:cubicBezTo>
                  <a:cubicBezTo>
                    <a:pt x="642" y="352"/>
                    <a:pt x="642" y="352"/>
                    <a:pt x="642" y="352"/>
                  </a:cubicBezTo>
                  <a:cubicBezTo>
                    <a:pt x="641" y="352"/>
                    <a:pt x="640" y="352"/>
                    <a:pt x="639" y="352"/>
                  </a:cubicBezTo>
                  <a:cubicBezTo>
                    <a:pt x="635" y="352"/>
                    <a:pt x="632" y="352"/>
                    <a:pt x="630" y="350"/>
                  </a:cubicBezTo>
                  <a:cubicBezTo>
                    <a:pt x="628" y="348"/>
                    <a:pt x="622" y="345"/>
                    <a:pt x="615" y="343"/>
                  </a:cubicBezTo>
                  <a:cubicBezTo>
                    <a:pt x="607" y="340"/>
                    <a:pt x="603" y="336"/>
                    <a:pt x="602" y="334"/>
                  </a:cubicBezTo>
                  <a:cubicBezTo>
                    <a:pt x="602" y="334"/>
                    <a:pt x="602" y="333"/>
                    <a:pt x="601" y="333"/>
                  </a:cubicBezTo>
                  <a:cubicBezTo>
                    <a:pt x="601" y="333"/>
                    <a:pt x="600" y="332"/>
                    <a:pt x="599" y="332"/>
                  </a:cubicBezTo>
                  <a:cubicBezTo>
                    <a:pt x="598" y="331"/>
                    <a:pt x="596" y="330"/>
                    <a:pt x="595" y="330"/>
                  </a:cubicBezTo>
                  <a:cubicBezTo>
                    <a:pt x="593" y="329"/>
                    <a:pt x="593" y="328"/>
                    <a:pt x="592" y="328"/>
                  </a:cubicBezTo>
                  <a:cubicBezTo>
                    <a:pt x="592" y="327"/>
                    <a:pt x="590" y="326"/>
                    <a:pt x="588" y="326"/>
                  </a:cubicBezTo>
                  <a:cubicBezTo>
                    <a:pt x="586" y="325"/>
                    <a:pt x="584" y="325"/>
                    <a:pt x="582" y="325"/>
                  </a:cubicBezTo>
                  <a:cubicBezTo>
                    <a:pt x="582" y="325"/>
                    <a:pt x="581" y="325"/>
                    <a:pt x="581" y="325"/>
                  </a:cubicBezTo>
                  <a:cubicBezTo>
                    <a:pt x="581" y="325"/>
                    <a:pt x="581" y="325"/>
                    <a:pt x="581" y="325"/>
                  </a:cubicBezTo>
                  <a:cubicBezTo>
                    <a:pt x="580" y="325"/>
                    <a:pt x="580" y="325"/>
                    <a:pt x="580" y="325"/>
                  </a:cubicBezTo>
                  <a:cubicBezTo>
                    <a:pt x="579" y="325"/>
                    <a:pt x="578" y="325"/>
                    <a:pt x="577" y="324"/>
                  </a:cubicBezTo>
                  <a:cubicBezTo>
                    <a:pt x="576" y="323"/>
                    <a:pt x="574" y="323"/>
                    <a:pt x="573" y="322"/>
                  </a:cubicBezTo>
                  <a:cubicBezTo>
                    <a:pt x="570" y="320"/>
                    <a:pt x="567" y="319"/>
                    <a:pt x="566" y="319"/>
                  </a:cubicBezTo>
                  <a:cubicBezTo>
                    <a:pt x="566" y="319"/>
                    <a:pt x="566" y="319"/>
                    <a:pt x="566" y="319"/>
                  </a:cubicBezTo>
                  <a:cubicBezTo>
                    <a:pt x="566" y="319"/>
                    <a:pt x="566" y="319"/>
                    <a:pt x="566" y="319"/>
                  </a:cubicBezTo>
                  <a:cubicBezTo>
                    <a:pt x="564" y="319"/>
                    <a:pt x="562" y="320"/>
                    <a:pt x="559" y="321"/>
                  </a:cubicBezTo>
                  <a:cubicBezTo>
                    <a:pt x="556" y="322"/>
                    <a:pt x="554" y="322"/>
                    <a:pt x="552" y="323"/>
                  </a:cubicBezTo>
                  <a:cubicBezTo>
                    <a:pt x="550" y="324"/>
                    <a:pt x="550" y="324"/>
                    <a:pt x="549" y="324"/>
                  </a:cubicBezTo>
                  <a:cubicBezTo>
                    <a:pt x="549" y="324"/>
                    <a:pt x="549" y="324"/>
                    <a:pt x="549" y="324"/>
                  </a:cubicBezTo>
                  <a:cubicBezTo>
                    <a:pt x="549" y="324"/>
                    <a:pt x="549" y="324"/>
                    <a:pt x="549" y="324"/>
                  </a:cubicBezTo>
                  <a:cubicBezTo>
                    <a:pt x="548" y="324"/>
                    <a:pt x="548" y="324"/>
                    <a:pt x="547" y="324"/>
                  </a:cubicBezTo>
                  <a:cubicBezTo>
                    <a:pt x="547" y="323"/>
                    <a:pt x="547" y="323"/>
                    <a:pt x="547" y="322"/>
                  </a:cubicBezTo>
                  <a:cubicBezTo>
                    <a:pt x="547" y="322"/>
                    <a:pt x="547" y="321"/>
                    <a:pt x="548" y="320"/>
                  </a:cubicBezTo>
                  <a:cubicBezTo>
                    <a:pt x="548" y="319"/>
                    <a:pt x="549" y="318"/>
                    <a:pt x="549" y="317"/>
                  </a:cubicBezTo>
                  <a:cubicBezTo>
                    <a:pt x="549" y="317"/>
                    <a:pt x="549" y="317"/>
                    <a:pt x="549" y="317"/>
                  </a:cubicBezTo>
                  <a:cubicBezTo>
                    <a:pt x="549" y="317"/>
                    <a:pt x="549" y="317"/>
                    <a:pt x="549" y="317"/>
                  </a:cubicBezTo>
                  <a:cubicBezTo>
                    <a:pt x="549" y="317"/>
                    <a:pt x="549" y="317"/>
                    <a:pt x="549" y="317"/>
                  </a:cubicBezTo>
                  <a:cubicBezTo>
                    <a:pt x="549" y="316"/>
                    <a:pt x="549" y="316"/>
                    <a:pt x="549" y="315"/>
                  </a:cubicBezTo>
                  <a:cubicBezTo>
                    <a:pt x="548" y="314"/>
                    <a:pt x="548" y="312"/>
                    <a:pt x="547" y="311"/>
                  </a:cubicBezTo>
                  <a:cubicBezTo>
                    <a:pt x="546" y="309"/>
                    <a:pt x="545" y="306"/>
                    <a:pt x="544" y="304"/>
                  </a:cubicBezTo>
                  <a:cubicBezTo>
                    <a:pt x="544" y="301"/>
                    <a:pt x="543" y="299"/>
                    <a:pt x="542" y="297"/>
                  </a:cubicBezTo>
                  <a:cubicBezTo>
                    <a:pt x="541" y="295"/>
                    <a:pt x="540" y="295"/>
                    <a:pt x="538" y="295"/>
                  </a:cubicBezTo>
                  <a:cubicBezTo>
                    <a:pt x="537" y="295"/>
                    <a:pt x="537" y="295"/>
                    <a:pt x="537" y="295"/>
                  </a:cubicBezTo>
                  <a:cubicBezTo>
                    <a:pt x="537" y="295"/>
                    <a:pt x="537" y="295"/>
                    <a:pt x="537" y="295"/>
                  </a:cubicBezTo>
                  <a:cubicBezTo>
                    <a:pt x="536" y="295"/>
                    <a:pt x="536" y="295"/>
                    <a:pt x="535" y="295"/>
                  </a:cubicBezTo>
                  <a:cubicBezTo>
                    <a:pt x="530" y="295"/>
                    <a:pt x="525" y="292"/>
                    <a:pt x="524" y="291"/>
                  </a:cubicBezTo>
                  <a:cubicBezTo>
                    <a:pt x="524" y="291"/>
                    <a:pt x="524" y="291"/>
                    <a:pt x="524" y="291"/>
                  </a:cubicBezTo>
                  <a:cubicBezTo>
                    <a:pt x="523" y="291"/>
                    <a:pt x="523" y="291"/>
                    <a:pt x="523" y="291"/>
                  </a:cubicBezTo>
                  <a:cubicBezTo>
                    <a:pt x="523" y="290"/>
                    <a:pt x="523" y="290"/>
                    <a:pt x="523" y="290"/>
                  </a:cubicBezTo>
                  <a:cubicBezTo>
                    <a:pt x="523" y="289"/>
                    <a:pt x="523" y="288"/>
                    <a:pt x="523" y="287"/>
                  </a:cubicBezTo>
                  <a:cubicBezTo>
                    <a:pt x="522" y="285"/>
                    <a:pt x="522" y="283"/>
                    <a:pt x="522" y="280"/>
                  </a:cubicBezTo>
                  <a:cubicBezTo>
                    <a:pt x="522" y="276"/>
                    <a:pt x="522" y="272"/>
                    <a:pt x="523" y="269"/>
                  </a:cubicBezTo>
                  <a:cubicBezTo>
                    <a:pt x="524" y="264"/>
                    <a:pt x="528" y="258"/>
                    <a:pt x="530" y="254"/>
                  </a:cubicBezTo>
                  <a:cubicBezTo>
                    <a:pt x="530" y="252"/>
                    <a:pt x="531" y="251"/>
                    <a:pt x="531" y="251"/>
                  </a:cubicBezTo>
                  <a:cubicBezTo>
                    <a:pt x="531" y="248"/>
                    <a:pt x="532" y="247"/>
                    <a:pt x="534" y="245"/>
                  </a:cubicBezTo>
                  <a:cubicBezTo>
                    <a:pt x="535" y="244"/>
                    <a:pt x="538" y="244"/>
                    <a:pt x="539" y="243"/>
                  </a:cubicBezTo>
                  <a:cubicBezTo>
                    <a:pt x="540" y="243"/>
                    <a:pt x="540" y="243"/>
                    <a:pt x="540" y="242"/>
                  </a:cubicBezTo>
                  <a:cubicBezTo>
                    <a:pt x="541" y="242"/>
                    <a:pt x="541" y="242"/>
                    <a:pt x="541" y="241"/>
                  </a:cubicBezTo>
                  <a:cubicBezTo>
                    <a:pt x="541" y="240"/>
                    <a:pt x="541" y="238"/>
                    <a:pt x="542" y="236"/>
                  </a:cubicBezTo>
                  <a:cubicBezTo>
                    <a:pt x="542" y="235"/>
                    <a:pt x="543" y="234"/>
                    <a:pt x="544" y="234"/>
                  </a:cubicBezTo>
                  <a:cubicBezTo>
                    <a:pt x="546" y="234"/>
                    <a:pt x="547" y="234"/>
                    <a:pt x="547" y="233"/>
                  </a:cubicBezTo>
                  <a:cubicBezTo>
                    <a:pt x="547" y="233"/>
                    <a:pt x="548" y="232"/>
                    <a:pt x="548" y="230"/>
                  </a:cubicBezTo>
                  <a:cubicBezTo>
                    <a:pt x="548" y="229"/>
                    <a:pt x="549" y="228"/>
                    <a:pt x="550" y="228"/>
                  </a:cubicBezTo>
                  <a:cubicBezTo>
                    <a:pt x="550" y="228"/>
                    <a:pt x="551" y="228"/>
                    <a:pt x="551" y="228"/>
                  </a:cubicBezTo>
                  <a:cubicBezTo>
                    <a:pt x="550" y="227"/>
                    <a:pt x="550" y="226"/>
                    <a:pt x="550" y="225"/>
                  </a:cubicBezTo>
                  <a:cubicBezTo>
                    <a:pt x="550" y="224"/>
                    <a:pt x="550" y="224"/>
                    <a:pt x="551" y="224"/>
                  </a:cubicBezTo>
                  <a:cubicBezTo>
                    <a:pt x="551" y="223"/>
                    <a:pt x="551" y="223"/>
                    <a:pt x="552" y="223"/>
                  </a:cubicBezTo>
                  <a:cubicBezTo>
                    <a:pt x="553" y="223"/>
                    <a:pt x="555" y="223"/>
                    <a:pt x="557" y="223"/>
                  </a:cubicBezTo>
                  <a:cubicBezTo>
                    <a:pt x="561" y="223"/>
                    <a:pt x="566" y="222"/>
                    <a:pt x="568" y="219"/>
                  </a:cubicBezTo>
                  <a:cubicBezTo>
                    <a:pt x="569" y="219"/>
                    <a:pt x="569" y="218"/>
                    <a:pt x="569" y="217"/>
                  </a:cubicBezTo>
                  <a:cubicBezTo>
                    <a:pt x="569" y="216"/>
                    <a:pt x="569" y="216"/>
                    <a:pt x="569" y="216"/>
                  </a:cubicBezTo>
                  <a:cubicBezTo>
                    <a:pt x="569" y="215"/>
                    <a:pt x="569" y="215"/>
                    <a:pt x="568" y="215"/>
                  </a:cubicBezTo>
                  <a:cubicBezTo>
                    <a:pt x="567" y="214"/>
                    <a:pt x="566" y="214"/>
                    <a:pt x="565" y="214"/>
                  </a:cubicBezTo>
                  <a:cubicBezTo>
                    <a:pt x="563" y="213"/>
                    <a:pt x="560" y="213"/>
                    <a:pt x="558" y="213"/>
                  </a:cubicBezTo>
                  <a:cubicBezTo>
                    <a:pt x="556" y="213"/>
                    <a:pt x="555" y="213"/>
                    <a:pt x="554" y="212"/>
                  </a:cubicBezTo>
                  <a:cubicBezTo>
                    <a:pt x="553" y="211"/>
                    <a:pt x="553" y="210"/>
                    <a:pt x="553" y="210"/>
                  </a:cubicBezTo>
                  <a:cubicBezTo>
                    <a:pt x="552" y="209"/>
                    <a:pt x="552" y="209"/>
                    <a:pt x="552" y="209"/>
                  </a:cubicBezTo>
                  <a:cubicBezTo>
                    <a:pt x="552" y="209"/>
                    <a:pt x="552" y="208"/>
                    <a:pt x="551" y="208"/>
                  </a:cubicBezTo>
                  <a:cubicBezTo>
                    <a:pt x="550" y="208"/>
                    <a:pt x="549" y="207"/>
                    <a:pt x="547" y="207"/>
                  </a:cubicBezTo>
                  <a:cubicBezTo>
                    <a:pt x="543" y="206"/>
                    <a:pt x="539" y="205"/>
                    <a:pt x="537" y="204"/>
                  </a:cubicBezTo>
                  <a:cubicBezTo>
                    <a:pt x="536" y="204"/>
                    <a:pt x="536" y="204"/>
                    <a:pt x="535" y="203"/>
                  </a:cubicBezTo>
                  <a:cubicBezTo>
                    <a:pt x="535" y="203"/>
                    <a:pt x="535" y="203"/>
                    <a:pt x="535" y="202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6" y="200"/>
                    <a:pt x="537" y="200"/>
                  </a:cubicBezTo>
                  <a:cubicBezTo>
                    <a:pt x="537" y="200"/>
                    <a:pt x="538" y="200"/>
                    <a:pt x="539" y="200"/>
                  </a:cubicBezTo>
                  <a:cubicBezTo>
                    <a:pt x="545" y="200"/>
                    <a:pt x="557" y="203"/>
                    <a:pt x="562" y="205"/>
                  </a:cubicBezTo>
                  <a:cubicBezTo>
                    <a:pt x="566" y="207"/>
                    <a:pt x="568" y="207"/>
                    <a:pt x="571" y="207"/>
                  </a:cubicBezTo>
                  <a:cubicBezTo>
                    <a:pt x="572" y="207"/>
                    <a:pt x="573" y="207"/>
                    <a:pt x="575" y="207"/>
                  </a:cubicBezTo>
                  <a:cubicBezTo>
                    <a:pt x="575" y="207"/>
                    <a:pt x="575" y="207"/>
                    <a:pt x="575" y="207"/>
                  </a:cubicBezTo>
                  <a:cubicBezTo>
                    <a:pt x="576" y="207"/>
                    <a:pt x="576" y="207"/>
                    <a:pt x="577" y="207"/>
                  </a:cubicBezTo>
                  <a:cubicBezTo>
                    <a:pt x="577" y="206"/>
                    <a:pt x="577" y="206"/>
                    <a:pt x="577" y="205"/>
                  </a:cubicBezTo>
                  <a:cubicBezTo>
                    <a:pt x="577" y="203"/>
                    <a:pt x="577" y="202"/>
                    <a:pt x="577" y="200"/>
                  </a:cubicBezTo>
                  <a:cubicBezTo>
                    <a:pt x="577" y="199"/>
                    <a:pt x="577" y="199"/>
                    <a:pt x="577" y="198"/>
                  </a:cubicBezTo>
                  <a:cubicBezTo>
                    <a:pt x="577" y="198"/>
                    <a:pt x="577" y="197"/>
                    <a:pt x="578" y="197"/>
                  </a:cubicBezTo>
                  <a:cubicBezTo>
                    <a:pt x="578" y="197"/>
                    <a:pt x="579" y="197"/>
                    <a:pt x="579" y="197"/>
                  </a:cubicBezTo>
                  <a:cubicBezTo>
                    <a:pt x="581" y="197"/>
                    <a:pt x="583" y="198"/>
                    <a:pt x="585" y="199"/>
                  </a:cubicBezTo>
                  <a:cubicBezTo>
                    <a:pt x="588" y="200"/>
                    <a:pt x="591" y="201"/>
                    <a:pt x="593" y="201"/>
                  </a:cubicBezTo>
                  <a:cubicBezTo>
                    <a:pt x="593" y="201"/>
                    <a:pt x="594" y="201"/>
                    <a:pt x="594" y="200"/>
                  </a:cubicBezTo>
                  <a:cubicBezTo>
                    <a:pt x="597" y="200"/>
                    <a:pt x="599" y="197"/>
                    <a:pt x="602" y="193"/>
                  </a:cubicBezTo>
                  <a:cubicBezTo>
                    <a:pt x="605" y="190"/>
                    <a:pt x="607" y="186"/>
                    <a:pt x="610" y="184"/>
                  </a:cubicBezTo>
                  <a:cubicBezTo>
                    <a:pt x="611" y="183"/>
                    <a:pt x="611" y="182"/>
                    <a:pt x="611" y="182"/>
                  </a:cubicBezTo>
                  <a:cubicBezTo>
                    <a:pt x="611" y="182"/>
                    <a:pt x="611" y="182"/>
                    <a:pt x="611" y="182"/>
                  </a:cubicBezTo>
                  <a:cubicBezTo>
                    <a:pt x="611" y="182"/>
                    <a:pt x="611" y="181"/>
                    <a:pt x="610" y="181"/>
                  </a:cubicBezTo>
                  <a:cubicBezTo>
                    <a:pt x="609" y="181"/>
                    <a:pt x="607" y="180"/>
                    <a:pt x="604" y="180"/>
                  </a:cubicBezTo>
                  <a:cubicBezTo>
                    <a:pt x="604" y="180"/>
                    <a:pt x="603" y="180"/>
                    <a:pt x="602" y="180"/>
                  </a:cubicBezTo>
                  <a:cubicBezTo>
                    <a:pt x="602" y="180"/>
                    <a:pt x="602" y="180"/>
                    <a:pt x="602" y="180"/>
                  </a:cubicBezTo>
                  <a:cubicBezTo>
                    <a:pt x="601" y="180"/>
                    <a:pt x="600" y="180"/>
                    <a:pt x="599" y="180"/>
                  </a:cubicBezTo>
                  <a:cubicBezTo>
                    <a:pt x="591" y="180"/>
                    <a:pt x="586" y="177"/>
                    <a:pt x="582" y="174"/>
                  </a:cubicBezTo>
                  <a:cubicBezTo>
                    <a:pt x="580" y="173"/>
                    <a:pt x="579" y="172"/>
                    <a:pt x="579" y="171"/>
                  </a:cubicBezTo>
                  <a:cubicBezTo>
                    <a:pt x="578" y="170"/>
                    <a:pt x="578" y="169"/>
                    <a:pt x="578" y="168"/>
                  </a:cubicBezTo>
                  <a:cubicBezTo>
                    <a:pt x="578" y="167"/>
                    <a:pt x="578" y="167"/>
                    <a:pt x="579" y="166"/>
                  </a:cubicBezTo>
                  <a:cubicBezTo>
                    <a:pt x="580" y="166"/>
                    <a:pt x="581" y="166"/>
                    <a:pt x="582" y="166"/>
                  </a:cubicBezTo>
                  <a:cubicBezTo>
                    <a:pt x="582" y="166"/>
                    <a:pt x="583" y="166"/>
                    <a:pt x="583" y="166"/>
                  </a:cubicBezTo>
                  <a:cubicBezTo>
                    <a:pt x="583" y="166"/>
                    <a:pt x="583" y="166"/>
                    <a:pt x="583" y="166"/>
                  </a:cubicBezTo>
                  <a:cubicBezTo>
                    <a:pt x="585" y="166"/>
                    <a:pt x="588" y="167"/>
                    <a:pt x="592" y="169"/>
                  </a:cubicBezTo>
                  <a:cubicBezTo>
                    <a:pt x="595" y="171"/>
                    <a:pt x="598" y="173"/>
                    <a:pt x="601" y="175"/>
                  </a:cubicBezTo>
                  <a:cubicBezTo>
                    <a:pt x="603" y="176"/>
                    <a:pt x="605" y="177"/>
                    <a:pt x="606" y="177"/>
                  </a:cubicBezTo>
                  <a:cubicBezTo>
                    <a:pt x="606" y="177"/>
                    <a:pt x="606" y="177"/>
                    <a:pt x="606" y="177"/>
                  </a:cubicBezTo>
                  <a:cubicBezTo>
                    <a:pt x="606" y="177"/>
                    <a:pt x="606" y="177"/>
                    <a:pt x="606" y="177"/>
                  </a:cubicBezTo>
                  <a:cubicBezTo>
                    <a:pt x="607" y="177"/>
                    <a:pt x="608" y="176"/>
                    <a:pt x="609" y="175"/>
                  </a:cubicBezTo>
                  <a:cubicBezTo>
                    <a:pt x="611" y="174"/>
                    <a:pt x="612" y="173"/>
                    <a:pt x="614" y="172"/>
                  </a:cubicBezTo>
                  <a:cubicBezTo>
                    <a:pt x="617" y="169"/>
                    <a:pt x="620" y="166"/>
                    <a:pt x="622" y="165"/>
                  </a:cubicBezTo>
                  <a:cubicBezTo>
                    <a:pt x="623" y="164"/>
                    <a:pt x="623" y="164"/>
                    <a:pt x="623" y="164"/>
                  </a:cubicBezTo>
                  <a:cubicBezTo>
                    <a:pt x="623" y="164"/>
                    <a:pt x="623" y="164"/>
                    <a:pt x="623" y="164"/>
                  </a:cubicBezTo>
                  <a:cubicBezTo>
                    <a:pt x="623" y="164"/>
                    <a:pt x="623" y="164"/>
                    <a:pt x="623" y="164"/>
                  </a:cubicBezTo>
                  <a:cubicBezTo>
                    <a:pt x="622" y="163"/>
                    <a:pt x="622" y="163"/>
                    <a:pt x="622" y="163"/>
                  </a:cubicBezTo>
                  <a:cubicBezTo>
                    <a:pt x="622" y="163"/>
                    <a:pt x="621" y="163"/>
                    <a:pt x="620" y="162"/>
                  </a:cubicBezTo>
                  <a:cubicBezTo>
                    <a:pt x="619" y="161"/>
                    <a:pt x="617" y="161"/>
                    <a:pt x="615" y="160"/>
                  </a:cubicBezTo>
                  <a:cubicBezTo>
                    <a:pt x="615" y="159"/>
                    <a:pt x="614" y="159"/>
                    <a:pt x="614" y="158"/>
                  </a:cubicBezTo>
                  <a:cubicBezTo>
                    <a:pt x="614" y="157"/>
                    <a:pt x="615" y="157"/>
                    <a:pt x="615" y="157"/>
                  </a:cubicBezTo>
                  <a:cubicBezTo>
                    <a:pt x="615" y="156"/>
                    <a:pt x="616" y="156"/>
                    <a:pt x="616" y="156"/>
                  </a:cubicBezTo>
                  <a:cubicBezTo>
                    <a:pt x="617" y="155"/>
                    <a:pt x="618" y="155"/>
                    <a:pt x="619" y="155"/>
                  </a:cubicBezTo>
                  <a:cubicBezTo>
                    <a:pt x="621" y="154"/>
                    <a:pt x="623" y="154"/>
                    <a:pt x="625" y="154"/>
                  </a:cubicBezTo>
                  <a:cubicBezTo>
                    <a:pt x="627" y="154"/>
                    <a:pt x="629" y="155"/>
                    <a:pt x="630" y="156"/>
                  </a:cubicBezTo>
                  <a:cubicBezTo>
                    <a:pt x="631" y="158"/>
                    <a:pt x="632" y="159"/>
                    <a:pt x="633" y="160"/>
                  </a:cubicBezTo>
                  <a:cubicBezTo>
                    <a:pt x="633" y="160"/>
                    <a:pt x="633" y="160"/>
                    <a:pt x="634" y="160"/>
                  </a:cubicBezTo>
                  <a:cubicBezTo>
                    <a:pt x="635" y="160"/>
                    <a:pt x="637" y="159"/>
                    <a:pt x="639" y="159"/>
                  </a:cubicBezTo>
                  <a:cubicBezTo>
                    <a:pt x="641" y="159"/>
                    <a:pt x="642" y="158"/>
                    <a:pt x="644" y="158"/>
                  </a:cubicBezTo>
                  <a:cubicBezTo>
                    <a:pt x="644" y="158"/>
                    <a:pt x="644" y="158"/>
                    <a:pt x="644" y="158"/>
                  </a:cubicBezTo>
                  <a:cubicBezTo>
                    <a:pt x="644" y="158"/>
                    <a:pt x="644" y="158"/>
                    <a:pt x="644" y="157"/>
                  </a:cubicBezTo>
                  <a:cubicBezTo>
                    <a:pt x="644" y="157"/>
                    <a:pt x="643" y="156"/>
                    <a:pt x="642" y="155"/>
                  </a:cubicBezTo>
                  <a:cubicBezTo>
                    <a:pt x="641" y="154"/>
                    <a:pt x="639" y="153"/>
                    <a:pt x="637" y="152"/>
                  </a:cubicBezTo>
                  <a:cubicBezTo>
                    <a:pt x="636" y="152"/>
                    <a:pt x="636" y="151"/>
                    <a:pt x="635" y="151"/>
                  </a:cubicBezTo>
                  <a:cubicBezTo>
                    <a:pt x="635" y="150"/>
                    <a:pt x="634" y="149"/>
                    <a:pt x="634" y="149"/>
                  </a:cubicBezTo>
                  <a:cubicBezTo>
                    <a:pt x="634" y="148"/>
                    <a:pt x="635" y="147"/>
                    <a:pt x="635" y="147"/>
                  </a:cubicBezTo>
                  <a:cubicBezTo>
                    <a:pt x="636" y="146"/>
                    <a:pt x="637" y="146"/>
                    <a:pt x="638" y="146"/>
                  </a:cubicBezTo>
                  <a:cubicBezTo>
                    <a:pt x="639" y="146"/>
                    <a:pt x="640" y="146"/>
                    <a:pt x="641" y="148"/>
                  </a:cubicBezTo>
                  <a:cubicBezTo>
                    <a:pt x="641" y="149"/>
                    <a:pt x="642" y="150"/>
                    <a:pt x="644" y="150"/>
                  </a:cubicBezTo>
                  <a:cubicBezTo>
                    <a:pt x="645" y="151"/>
                    <a:pt x="647" y="152"/>
                    <a:pt x="648" y="154"/>
                  </a:cubicBezTo>
                  <a:cubicBezTo>
                    <a:pt x="649" y="156"/>
                    <a:pt x="649" y="156"/>
                    <a:pt x="650" y="157"/>
                  </a:cubicBezTo>
                  <a:cubicBezTo>
                    <a:pt x="650" y="157"/>
                    <a:pt x="650" y="157"/>
                    <a:pt x="651" y="157"/>
                  </a:cubicBezTo>
                  <a:cubicBezTo>
                    <a:pt x="651" y="157"/>
                    <a:pt x="652" y="157"/>
                    <a:pt x="653" y="156"/>
                  </a:cubicBezTo>
                  <a:cubicBezTo>
                    <a:pt x="654" y="155"/>
                    <a:pt x="655" y="155"/>
                    <a:pt x="657" y="154"/>
                  </a:cubicBezTo>
                  <a:cubicBezTo>
                    <a:pt x="662" y="152"/>
                    <a:pt x="664" y="150"/>
                    <a:pt x="667" y="147"/>
                  </a:cubicBezTo>
                  <a:cubicBezTo>
                    <a:pt x="668" y="145"/>
                    <a:pt x="669" y="145"/>
                    <a:pt x="670" y="145"/>
                  </a:cubicBezTo>
                  <a:cubicBezTo>
                    <a:pt x="671" y="145"/>
                    <a:pt x="671" y="145"/>
                    <a:pt x="671" y="145"/>
                  </a:cubicBezTo>
                  <a:cubicBezTo>
                    <a:pt x="672" y="144"/>
                    <a:pt x="672" y="144"/>
                    <a:pt x="673" y="143"/>
                  </a:cubicBezTo>
                  <a:cubicBezTo>
                    <a:pt x="674" y="142"/>
                    <a:pt x="674" y="141"/>
                    <a:pt x="674" y="140"/>
                  </a:cubicBezTo>
                  <a:cubicBezTo>
                    <a:pt x="674" y="138"/>
                    <a:pt x="673" y="137"/>
                    <a:pt x="672" y="136"/>
                  </a:cubicBezTo>
                  <a:cubicBezTo>
                    <a:pt x="671" y="134"/>
                    <a:pt x="669" y="133"/>
                    <a:pt x="668" y="132"/>
                  </a:cubicBezTo>
                  <a:cubicBezTo>
                    <a:pt x="666" y="130"/>
                    <a:pt x="666" y="129"/>
                    <a:pt x="666" y="127"/>
                  </a:cubicBezTo>
                  <a:cubicBezTo>
                    <a:pt x="666" y="127"/>
                    <a:pt x="666" y="126"/>
                    <a:pt x="666" y="126"/>
                  </a:cubicBezTo>
                  <a:cubicBezTo>
                    <a:pt x="666" y="125"/>
                    <a:pt x="666" y="125"/>
                    <a:pt x="665" y="125"/>
                  </a:cubicBezTo>
                  <a:cubicBezTo>
                    <a:pt x="665" y="124"/>
                    <a:pt x="665" y="124"/>
                    <a:pt x="664" y="124"/>
                  </a:cubicBezTo>
                  <a:cubicBezTo>
                    <a:pt x="663" y="123"/>
                    <a:pt x="662" y="122"/>
                    <a:pt x="662" y="122"/>
                  </a:cubicBezTo>
                  <a:cubicBezTo>
                    <a:pt x="661" y="121"/>
                    <a:pt x="661" y="120"/>
                    <a:pt x="660" y="119"/>
                  </a:cubicBezTo>
                  <a:cubicBezTo>
                    <a:pt x="660" y="119"/>
                    <a:pt x="661" y="118"/>
                    <a:pt x="661" y="117"/>
                  </a:cubicBezTo>
                  <a:cubicBezTo>
                    <a:pt x="662" y="117"/>
                    <a:pt x="663" y="117"/>
                    <a:pt x="664" y="117"/>
                  </a:cubicBezTo>
                  <a:cubicBezTo>
                    <a:pt x="664" y="117"/>
                    <a:pt x="665" y="117"/>
                    <a:pt x="665" y="117"/>
                  </a:cubicBezTo>
                  <a:cubicBezTo>
                    <a:pt x="665" y="117"/>
                    <a:pt x="665" y="117"/>
                    <a:pt x="665" y="117"/>
                  </a:cubicBezTo>
                  <a:cubicBezTo>
                    <a:pt x="666" y="117"/>
                    <a:pt x="667" y="117"/>
                    <a:pt x="668" y="117"/>
                  </a:cubicBezTo>
                  <a:cubicBezTo>
                    <a:pt x="671" y="117"/>
                    <a:pt x="674" y="116"/>
                    <a:pt x="675" y="114"/>
                  </a:cubicBezTo>
                  <a:cubicBezTo>
                    <a:pt x="676" y="113"/>
                    <a:pt x="676" y="113"/>
                    <a:pt x="676" y="113"/>
                  </a:cubicBezTo>
                  <a:cubicBezTo>
                    <a:pt x="675" y="113"/>
                    <a:pt x="675" y="113"/>
                    <a:pt x="675" y="113"/>
                  </a:cubicBezTo>
                  <a:cubicBezTo>
                    <a:pt x="675" y="112"/>
                    <a:pt x="675" y="112"/>
                    <a:pt x="674" y="112"/>
                  </a:cubicBezTo>
                  <a:cubicBezTo>
                    <a:pt x="673" y="111"/>
                    <a:pt x="672" y="111"/>
                    <a:pt x="671" y="110"/>
                  </a:cubicBezTo>
                  <a:cubicBezTo>
                    <a:pt x="671" y="109"/>
                    <a:pt x="671" y="109"/>
                    <a:pt x="671" y="109"/>
                  </a:cubicBezTo>
                  <a:cubicBezTo>
                    <a:pt x="671" y="108"/>
                    <a:pt x="671" y="108"/>
                    <a:pt x="672" y="107"/>
                  </a:cubicBezTo>
                  <a:cubicBezTo>
                    <a:pt x="672" y="107"/>
                    <a:pt x="672" y="107"/>
                    <a:pt x="673" y="106"/>
                  </a:cubicBezTo>
                  <a:cubicBezTo>
                    <a:pt x="673" y="106"/>
                    <a:pt x="674" y="106"/>
                    <a:pt x="674" y="106"/>
                  </a:cubicBezTo>
                  <a:cubicBezTo>
                    <a:pt x="674" y="105"/>
                    <a:pt x="674" y="105"/>
                    <a:pt x="674" y="105"/>
                  </a:cubicBezTo>
                  <a:cubicBezTo>
                    <a:pt x="674" y="105"/>
                    <a:pt x="674" y="105"/>
                    <a:pt x="674" y="105"/>
                  </a:cubicBezTo>
                  <a:cubicBezTo>
                    <a:pt x="674" y="104"/>
                    <a:pt x="674" y="104"/>
                    <a:pt x="673" y="104"/>
                  </a:cubicBezTo>
                  <a:cubicBezTo>
                    <a:pt x="672" y="104"/>
                    <a:pt x="671" y="103"/>
                    <a:pt x="669" y="103"/>
                  </a:cubicBezTo>
                  <a:cubicBezTo>
                    <a:pt x="667" y="103"/>
                    <a:pt x="665" y="103"/>
                    <a:pt x="663" y="102"/>
                  </a:cubicBezTo>
                  <a:cubicBezTo>
                    <a:pt x="661" y="100"/>
                    <a:pt x="660" y="99"/>
                    <a:pt x="660" y="96"/>
                  </a:cubicBezTo>
                  <a:cubicBezTo>
                    <a:pt x="660" y="96"/>
                    <a:pt x="660" y="96"/>
                    <a:pt x="660" y="96"/>
                  </a:cubicBezTo>
                  <a:cubicBezTo>
                    <a:pt x="659" y="95"/>
                    <a:pt x="659" y="95"/>
                    <a:pt x="659" y="95"/>
                  </a:cubicBezTo>
                  <a:cubicBezTo>
                    <a:pt x="659" y="95"/>
                    <a:pt x="658" y="95"/>
                    <a:pt x="656" y="95"/>
                  </a:cubicBezTo>
                  <a:cubicBezTo>
                    <a:pt x="654" y="95"/>
                    <a:pt x="651" y="95"/>
                    <a:pt x="648" y="94"/>
                  </a:cubicBezTo>
                  <a:cubicBezTo>
                    <a:pt x="645" y="92"/>
                    <a:pt x="640" y="92"/>
                    <a:pt x="636" y="92"/>
                  </a:cubicBezTo>
                  <a:cubicBezTo>
                    <a:pt x="634" y="92"/>
                    <a:pt x="632" y="92"/>
                    <a:pt x="631" y="92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630" y="92"/>
                    <a:pt x="630" y="92"/>
                    <a:pt x="630" y="92"/>
                  </a:cubicBezTo>
                  <a:cubicBezTo>
                    <a:pt x="630" y="93"/>
                    <a:pt x="630" y="93"/>
                    <a:pt x="630" y="93"/>
                  </a:cubicBezTo>
                  <a:cubicBezTo>
                    <a:pt x="630" y="94"/>
                    <a:pt x="630" y="95"/>
                    <a:pt x="630" y="96"/>
                  </a:cubicBezTo>
                  <a:cubicBezTo>
                    <a:pt x="630" y="98"/>
                    <a:pt x="630" y="100"/>
                    <a:pt x="631" y="101"/>
                  </a:cubicBezTo>
                  <a:cubicBezTo>
                    <a:pt x="632" y="101"/>
                    <a:pt x="632" y="101"/>
                    <a:pt x="632" y="101"/>
                  </a:cubicBezTo>
                  <a:cubicBezTo>
                    <a:pt x="633" y="101"/>
                    <a:pt x="635" y="102"/>
                    <a:pt x="636" y="103"/>
                  </a:cubicBezTo>
                  <a:cubicBezTo>
                    <a:pt x="637" y="104"/>
                    <a:pt x="637" y="105"/>
                    <a:pt x="637" y="106"/>
                  </a:cubicBezTo>
                  <a:cubicBezTo>
                    <a:pt x="637" y="107"/>
                    <a:pt x="637" y="108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10"/>
                    <a:pt x="635" y="110"/>
                    <a:pt x="635" y="110"/>
                  </a:cubicBezTo>
                  <a:cubicBezTo>
                    <a:pt x="635" y="110"/>
                    <a:pt x="635" y="111"/>
                    <a:pt x="635" y="112"/>
                  </a:cubicBezTo>
                  <a:cubicBezTo>
                    <a:pt x="635" y="112"/>
                    <a:pt x="635" y="113"/>
                    <a:pt x="635" y="113"/>
                  </a:cubicBezTo>
                  <a:cubicBezTo>
                    <a:pt x="634" y="113"/>
                    <a:pt x="634" y="114"/>
                    <a:pt x="633" y="114"/>
                  </a:cubicBezTo>
                  <a:cubicBezTo>
                    <a:pt x="633" y="114"/>
                    <a:pt x="633" y="114"/>
                    <a:pt x="633" y="114"/>
                  </a:cubicBezTo>
                  <a:cubicBezTo>
                    <a:pt x="633" y="114"/>
                    <a:pt x="633" y="114"/>
                    <a:pt x="633" y="114"/>
                  </a:cubicBezTo>
                  <a:cubicBezTo>
                    <a:pt x="633" y="114"/>
                    <a:pt x="633" y="114"/>
                    <a:pt x="633" y="114"/>
                  </a:cubicBezTo>
                  <a:cubicBezTo>
                    <a:pt x="632" y="114"/>
                    <a:pt x="631" y="113"/>
                    <a:pt x="630" y="113"/>
                  </a:cubicBezTo>
                  <a:cubicBezTo>
                    <a:pt x="629" y="113"/>
                    <a:pt x="629" y="114"/>
                    <a:pt x="628" y="114"/>
                  </a:cubicBezTo>
                  <a:cubicBezTo>
                    <a:pt x="628" y="115"/>
                    <a:pt x="627" y="116"/>
                    <a:pt x="627" y="118"/>
                  </a:cubicBezTo>
                  <a:cubicBezTo>
                    <a:pt x="626" y="121"/>
                    <a:pt x="626" y="123"/>
                    <a:pt x="625" y="125"/>
                  </a:cubicBezTo>
                  <a:cubicBezTo>
                    <a:pt x="624" y="127"/>
                    <a:pt x="623" y="129"/>
                    <a:pt x="621" y="130"/>
                  </a:cubicBezTo>
                  <a:cubicBezTo>
                    <a:pt x="620" y="130"/>
                    <a:pt x="620" y="130"/>
                    <a:pt x="619" y="130"/>
                  </a:cubicBezTo>
                  <a:cubicBezTo>
                    <a:pt x="618" y="130"/>
                    <a:pt x="618" y="130"/>
                    <a:pt x="617" y="129"/>
                  </a:cubicBezTo>
                  <a:cubicBezTo>
                    <a:pt x="617" y="129"/>
                    <a:pt x="617" y="128"/>
                    <a:pt x="617" y="128"/>
                  </a:cubicBezTo>
                  <a:cubicBezTo>
                    <a:pt x="617" y="126"/>
                    <a:pt x="617" y="125"/>
                    <a:pt x="616" y="124"/>
                  </a:cubicBezTo>
                  <a:cubicBezTo>
                    <a:pt x="616" y="123"/>
                    <a:pt x="616" y="123"/>
                    <a:pt x="616" y="123"/>
                  </a:cubicBezTo>
                  <a:cubicBezTo>
                    <a:pt x="615" y="123"/>
                    <a:pt x="615" y="123"/>
                    <a:pt x="615" y="123"/>
                  </a:cubicBezTo>
                  <a:cubicBezTo>
                    <a:pt x="615" y="123"/>
                    <a:pt x="615" y="123"/>
                    <a:pt x="615" y="123"/>
                  </a:cubicBezTo>
                  <a:cubicBezTo>
                    <a:pt x="615" y="123"/>
                    <a:pt x="615" y="123"/>
                    <a:pt x="615" y="123"/>
                  </a:cubicBezTo>
                  <a:cubicBezTo>
                    <a:pt x="615" y="123"/>
                    <a:pt x="614" y="123"/>
                    <a:pt x="614" y="124"/>
                  </a:cubicBezTo>
                  <a:cubicBezTo>
                    <a:pt x="613" y="125"/>
                    <a:pt x="613" y="126"/>
                    <a:pt x="613" y="127"/>
                  </a:cubicBezTo>
                  <a:cubicBezTo>
                    <a:pt x="613" y="128"/>
                    <a:pt x="613" y="128"/>
                    <a:pt x="613" y="129"/>
                  </a:cubicBezTo>
                  <a:cubicBezTo>
                    <a:pt x="613" y="129"/>
                    <a:pt x="614" y="130"/>
                    <a:pt x="614" y="130"/>
                  </a:cubicBezTo>
                  <a:cubicBezTo>
                    <a:pt x="616" y="130"/>
                    <a:pt x="617" y="131"/>
                    <a:pt x="618" y="133"/>
                  </a:cubicBezTo>
                  <a:cubicBezTo>
                    <a:pt x="618" y="134"/>
                    <a:pt x="619" y="136"/>
                    <a:pt x="619" y="137"/>
                  </a:cubicBezTo>
                  <a:cubicBezTo>
                    <a:pt x="619" y="138"/>
                    <a:pt x="619" y="138"/>
                    <a:pt x="619" y="138"/>
                  </a:cubicBezTo>
                  <a:cubicBezTo>
                    <a:pt x="619" y="139"/>
                    <a:pt x="619" y="140"/>
                    <a:pt x="618" y="140"/>
                  </a:cubicBezTo>
                  <a:cubicBezTo>
                    <a:pt x="618" y="141"/>
                    <a:pt x="617" y="141"/>
                    <a:pt x="616" y="141"/>
                  </a:cubicBezTo>
                  <a:cubicBezTo>
                    <a:pt x="615" y="141"/>
                    <a:pt x="614" y="141"/>
                    <a:pt x="613" y="142"/>
                  </a:cubicBezTo>
                  <a:cubicBezTo>
                    <a:pt x="612" y="142"/>
                    <a:pt x="611" y="143"/>
                    <a:pt x="611" y="144"/>
                  </a:cubicBezTo>
                  <a:cubicBezTo>
                    <a:pt x="611" y="144"/>
                    <a:pt x="610" y="145"/>
                    <a:pt x="610" y="145"/>
                  </a:cubicBezTo>
                  <a:cubicBezTo>
                    <a:pt x="610" y="145"/>
                    <a:pt x="609" y="146"/>
                    <a:pt x="608" y="146"/>
                  </a:cubicBezTo>
                  <a:cubicBezTo>
                    <a:pt x="608" y="146"/>
                    <a:pt x="608" y="145"/>
                    <a:pt x="607" y="145"/>
                  </a:cubicBezTo>
                  <a:cubicBezTo>
                    <a:pt x="607" y="145"/>
                    <a:pt x="607" y="145"/>
                    <a:pt x="607" y="145"/>
                  </a:cubicBezTo>
                  <a:cubicBezTo>
                    <a:pt x="606" y="144"/>
                    <a:pt x="606" y="143"/>
                    <a:pt x="606" y="143"/>
                  </a:cubicBezTo>
                  <a:cubicBezTo>
                    <a:pt x="605" y="141"/>
                    <a:pt x="604" y="140"/>
                    <a:pt x="603" y="139"/>
                  </a:cubicBezTo>
                  <a:cubicBezTo>
                    <a:pt x="601" y="137"/>
                    <a:pt x="599" y="135"/>
                    <a:pt x="598" y="133"/>
                  </a:cubicBezTo>
                  <a:cubicBezTo>
                    <a:pt x="596" y="131"/>
                    <a:pt x="595" y="129"/>
                    <a:pt x="595" y="127"/>
                  </a:cubicBezTo>
                  <a:cubicBezTo>
                    <a:pt x="595" y="126"/>
                    <a:pt x="595" y="126"/>
                    <a:pt x="595" y="126"/>
                  </a:cubicBezTo>
                  <a:cubicBezTo>
                    <a:pt x="595" y="124"/>
                    <a:pt x="596" y="123"/>
                    <a:pt x="597" y="122"/>
                  </a:cubicBezTo>
                  <a:cubicBezTo>
                    <a:pt x="598" y="121"/>
                    <a:pt x="599" y="121"/>
                    <a:pt x="601" y="120"/>
                  </a:cubicBezTo>
                  <a:cubicBezTo>
                    <a:pt x="601" y="120"/>
                    <a:pt x="601" y="120"/>
                    <a:pt x="601" y="120"/>
                  </a:cubicBezTo>
                  <a:cubicBezTo>
                    <a:pt x="601" y="120"/>
                    <a:pt x="601" y="120"/>
                    <a:pt x="601" y="120"/>
                  </a:cubicBezTo>
                  <a:cubicBezTo>
                    <a:pt x="601" y="120"/>
                    <a:pt x="601" y="119"/>
                    <a:pt x="601" y="118"/>
                  </a:cubicBezTo>
                  <a:cubicBezTo>
                    <a:pt x="600" y="117"/>
                    <a:pt x="600" y="116"/>
                    <a:pt x="600" y="114"/>
                  </a:cubicBezTo>
                  <a:cubicBezTo>
                    <a:pt x="600" y="113"/>
                    <a:pt x="599" y="112"/>
                    <a:pt x="599" y="112"/>
                  </a:cubicBezTo>
                  <a:cubicBezTo>
                    <a:pt x="599" y="112"/>
                    <a:pt x="599" y="111"/>
                    <a:pt x="598" y="111"/>
                  </a:cubicBezTo>
                  <a:cubicBezTo>
                    <a:pt x="597" y="110"/>
                    <a:pt x="595" y="109"/>
                    <a:pt x="592" y="107"/>
                  </a:cubicBezTo>
                  <a:cubicBezTo>
                    <a:pt x="590" y="104"/>
                    <a:pt x="588" y="103"/>
                    <a:pt x="586" y="103"/>
                  </a:cubicBezTo>
                  <a:cubicBezTo>
                    <a:pt x="585" y="103"/>
                    <a:pt x="584" y="104"/>
                    <a:pt x="583" y="104"/>
                  </a:cubicBezTo>
                  <a:cubicBezTo>
                    <a:pt x="583" y="105"/>
                    <a:pt x="583" y="106"/>
                    <a:pt x="582" y="107"/>
                  </a:cubicBezTo>
                  <a:cubicBezTo>
                    <a:pt x="582" y="108"/>
                    <a:pt x="582" y="109"/>
                    <a:pt x="581" y="111"/>
                  </a:cubicBezTo>
                  <a:cubicBezTo>
                    <a:pt x="581" y="111"/>
                    <a:pt x="580" y="112"/>
                    <a:pt x="579" y="113"/>
                  </a:cubicBezTo>
                  <a:cubicBezTo>
                    <a:pt x="578" y="113"/>
                    <a:pt x="578" y="113"/>
                    <a:pt x="578" y="113"/>
                  </a:cubicBezTo>
                  <a:cubicBezTo>
                    <a:pt x="578" y="114"/>
                    <a:pt x="577" y="115"/>
                    <a:pt x="577" y="115"/>
                  </a:cubicBezTo>
                  <a:cubicBezTo>
                    <a:pt x="577" y="117"/>
                    <a:pt x="577" y="118"/>
                    <a:pt x="576" y="120"/>
                  </a:cubicBezTo>
                  <a:cubicBezTo>
                    <a:pt x="576" y="120"/>
                    <a:pt x="575" y="121"/>
                    <a:pt x="574" y="122"/>
                  </a:cubicBezTo>
                  <a:cubicBezTo>
                    <a:pt x="574" y="122"/>
                    <a:pt x="574" y="122"/>
                    <a:pt x="574" y="122"/>
                  </a:cubicBezTo>
                  <a:cubicBezTo>
                    <a:pt x="573" y="122"/>
                    <a:pt x="573" y="122"/>
                    <a:pt x="573" y="122"/>
                  </a:cubicBezTo>
                  <a:cubicBezTo>
                    <a:pt x="573" y="122"/>
                    <a:pt x="572" y="121"/>
                    <a:pt x="572" y="121"/>
                  </a:cubicBezTo>
                  <a:cubicBezTo>
                    <a:pt x="572" y="121"/>
                    <a:pt x="571" y="120"/>
                    <a:pt x="571" y="120"/>
                  </a:cubicBezTo>
                  <a:cubicBezTo>
                    <a:pt x="571" y="119"/>
                    <a:pt x="571" y="118"/>
                    <a:pt x="571" y="117"/>
                  </a:cubicBezTo>
                  <a:cubicBezTo>
                    <a:pt x="570" y="115"/>
                    <a:pt x="570" y="113"/>
                    <a:pt x="570" y="111"/>
                  </a:cubicBezTo>
                  <a:cubicBezTo>
                    <a:pt x="570" y="109"/>
                    <a:pt x="570" y="108"/>
                    <a:pt x="569" y="108"/>
                  </a:cubicBezTo>
                  <a:cubicBezTo>
                    <a:pt x="569" y="108"/>
                    <a:pt x="569" y="108"/>
                    <a:pt x="569" y="108"/>
                  </a:cubicBezTo>
                  <a:cubicBezTo>
                    <a:pt x="569" y="108"/>
                    <a:pt x="569" y="108"/>
                    <a:pt x="569" y="108"/>
                  </a:cubicBezTo>
                  <a:cubicBezTo>
                    <a:pt x="568" y="107"/>
                    <a:pt x="567" y="106"/>
                    <a:pt x="567" y="105"/>
                  </a:cubicBezTo>
                  <a:cubicBezTo>
                    <a:pt x="567" y="104"/>
                    <a:pt x="568" y="103"/>
                    <a:pt x="568" y="103"/>
                  </a:cubicBezTo>
                  <a:cubicBezTo>
                    <a:pt x="569" y="102"/>
                    <a:pt x="570" y="102"/>
                    <a:pt x="571" y="101"/>
                  </a:cubicBezTo>
                  <a:cubicBezTo>
                    <a:pt x="571" y="101"/>
                    <a:pt x="571" y="101"/>
                    <a:pt x="571" y="101"/>
                  </a:cubicBezTo>
                  <a:cubicBezTo>
                    <a:pt x="572" y="101"/>
                    <a:pt x="573" y="101"/>
                    <a:pt x="574" y="100"/>
                  </a:cubicBezTo>
                  <a:cubicBezTo>
                    <a:pt x="574" y="100"/>
                    <a:pt x="575" y="99"/>
                    <a:pt x="575" y="99"/>
                  </a:cubicBezTo>
                  <a:cubicBezTo>
                    <a:pt x="575" y="99"/>
                    <a:pt x="574" y="99"/>
                    <a:pt x="574" y="99"/>
                  </a:cubicBezTo>
                  <a:cubicBezTo>
                    <a:pt x="572" y="99"/>
                    <a:pt x="570" y="98"/>
                    <a:pt x="568" y="97"/>
                  </a:cubicBezTo>
                  <a:cubicBezTo>
                    <a:pt x="565" y="96"/>
                    <a:pt x="563" y="95"/>
                    <a:pt x="562" y="94"/>
                  </a:cubicBezTo>
                  <a:cubicBezTo>
                    <a:pt x="562" y="94"/>
                    <a:pt x="562" y="94"/>
                    <a:pt x="562" y="94"/>
                  </a:cubicBezTo>
                  <a:cubicBezTo>
                    <a:pt x="562" y="94"/>
                    <a:pt x="562" y="94"/>
                    <a:pt x="562" y="94"/>
                  </a:cubicBezTo>
                  <a:cubicBezTo>
                    <a:pt x="562" y="94"/>
                    <a:pt x="561" y="95"/>
                    <a:pt x="559" y="95"/>
                  </a:cubicBezTo>
                  <a:cubicBezTo>
                    <a:pt x="558" y="96"/>
                    <a:pt x="557" y="97"/>
                    <a:pt x="556" y="97"/>
                  </a:cubicBezTo>
                  <a:cubicBezTo>
                    <a:pt x="555" y="97"/>
                    <a:pt x="554" y="97"/>
                    <a:pt x="554" y="96"/>
                  </a:cubicBezTo>
                  <a:cubicBezTo>
                    <a:pt x="553" y="96"/>
                    <a:pt x="552" y="94"/>
                    <a:pt x="552" y="93"/>
                  </a:cubicBezTo>
                  <a:cubicBezTo>
                    <a:pt x="552" y="92"/>
                    <a:pt x="553" y="90"/>
                    <a:pt x="553" y="89"/>
                  </a:cubicBezTo>
                  <a:cubicBezTo>
                    <a:pt x="553" y="88"/>
                    <a:pt x="554" y="87"/>
                    <a:pt x="554" y="86"/>
                  </a:cubicBezTo>
                  <a:cubicBezTo>
                    <a:pt x="554" y="85"/>
                    <a:pt x="554" y="85"/>
                    <a:pt x="554" y="84"/>
                  </a:cubicBezTo>
                  <a:cubicBezTo>
                    <a:pt x="555" y="84"/>
                    <a:pt x="555" y="84"/>
                    <a:pt x="556" y="84"/>
                  </a:cubicBezTo>
                  <a:cubicBezTo>
                    <a:pt x="557" y="84"/>
                    <a:pt x="558" y="84"/>
                    <a:pt x="558" y="84"/>
                  </a:cubicBezTo>
                  <a:cubicBezTo>
                    <a:pt x="559" y="84"/>
                    <a:pt x="560" y="84"/>
                    <a:pt x="560" y="83"/>
                  </a:cubicBezTo>
                  <a:cubicBezTo>
                    <a:pt x="561" y="83"/>
                    <a:pt x="561" y="83"/>
                    <a:pt x="561" y="83"/>
                  </a:cubicBezTo>
                  <a:cubicBezTo>
                    <a:pt x="560" y="82"/>
                    <a:pt x="560" y="82"/>
                    <a:pt x="560" y="82"/>
                  </a:cubicBezTo>
                  <a:cubicBezTo>
                    <a:pt x="560" y="82"/>
                    <a:pt x="560" y="82"/>
                    <a:pt x="559" y="81"/>
                  </a:cubicBezTo>
                  <a:cubicBezTo>
                    <a:pt x="558" y="81"/>
                    <a:pt x="556" y="80"/>
                    <a:pt x="555" y="79"/>
                  </a:cubicBezTo>
                  <a:cubicBezTo>
                    <a:pt x="554" y="79"/>
                    <a:pt x="553" y="78"/>
                    <a:pt x="553" y="76"/>
                  </a:cubicBezTo>
                  <a:cubicBezTo>
                    <a:pt x="553" y="76"/>
                    <a:pt x="553" y="75"/>
                    <a:pt x="552" y="75"/>
                  </a:cubicBezTo>
                  <a:cubicBezTo>
                    <a:pt x="552" y="74"/>
                    <a:pt x="551" y="74"/>
                    <a:pt x="550" y="73"/>
                  </a:cubicBezTo>
                  <a:cubicBezTo>
                    <a:pt x="548" y="72"/>
                    <a:pt x="545" y="72"/>
                    <a:pt x="544" y="71"/>
                  </a:cubicBezTo>
                  <a:cubicBezTo>
                    <a:pt x="543" y="71"/>
                    <a:pt x="543" y="71"/>
                    <a:pt x="543" y="70"/>
                  </a:cubicBezTo>
                  <a:cubicBezTo>
                    <a:pt x="543" y="70"/>
                    <a:pt x="542" y="69"/>
                    <a:pt x="542" y="69"/>
                  </a:cubicBezTo>
                  <a:cubicBezTo>
                    <a:pt x="542" y="68"/>
                    <a:pt x="543" y="66"/>
                    <a:pt x="543" y="65"/>
                  </a:cubicBezTo>
                  <a:cubicBezTo>
                    <a:pt x="544" y="64"/>
                    <a:pt x="544" y="62"/>
                    <a:pt x="544" y="62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0"/>
                    <a:pt x="542" y="58"/>
                    <a:pt x="540" y="57"/>
                  </a:cubicBezTo>
                  <a:cubicBezTo>
                    <a:pt x="538" y="55"/>
                    <a:pt x="536" y="53"/>
                    <a:pt x="534" y="52"/>
                  </a:cubicBezTo>
                  <a:cubicBezTo>
                    <a:pt x="533" y="52"/>
                    <a:pt x="532" y="51"/>
                    <a:pt x="531" y="51"/>
                  </a:cubicBezTo>
                  <a:cubicBezTo>
                    <a:pt x="530" y="51"/>
                    <a:pt x="530" y="51"/>
                    <a:pt x="530" y="51"/>
                  </a:cubicBezTo>
                  <a:cubicBezTo>
                    <a:pt x="530" y="51"/>
                    <a:pt x="530" y="51"/>
                    <a:pt x="530" y="51"/>
                  </a:cubicBezTo>
                  <a:cubicBezTo>
                    <a:pt x="530" y="51"/>
                    <a:pt x="530" y="51"/>
                    <a:pt x="530" y="51"/>
                  </a:cubicBezTo>
                  <a:cubicBezTo>
                    <a:pt x="528" y="51"/>
                    <a:pt x="527" y="51"/>
                    <a:pt x="526" y="50"/>
                  </a:cubicBezTo>
                  <a:cubicBezTo>
                    <a:pt x="526" y="49"/>
                    <a:pt x="525" y="48"/>
                    <a:pt x="525" y="47"/>
                  </a:cubicBezTo>
                  <a:cubicBezTo>
                    <a:pt x="525" y="46"/>
                    <a:pt x="525" y="46"/>
                    <a:pt x="526" y="45"/>
                  </a:cubicBezTo>
                  <a:cubicBezTo>
                    <a:pt x="526" y="45"/>
                    <a:pt x="527" y="44"/>
                    <a:pt x="527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9" y="44"/>
                    <a:pt x="529" y="44"/>
                    <a:pt x="531" y="43"/>
                  </a:cubicBezTo>
                  <a:cubicBezTo>
                    <a:pt x="532" y="42"/>
                    <a:pt x="533" y="41"/>
                    <a:pt x="535" y="39"/>
                  </a:cubicBezTo>
                  <a:cubicBezTo>
                    <a:pt x="536" y="37"/>
                    <a:pt x="537" y="36"/>
                    <a:pt x="538" y="35"/>
                  </a:cubicBezTo>
                  <a:cubicBezTo>
                    <a:pt x="538" y="35"/>
                    <a:pt x="538" y="34"/>
                    <a:pt x="538" y="34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38" y="33"/>
                    <a:pt x="538" y="33"/>
                    <a:pt x="537" y="33"/>
                  </a:cubicBezTo>
                  <a:cubicBezTo>
                    <a:pt x="537" y="33"/>
                    <a:pt x="537" y="33"/>
                    <a:pt x="537" y="33"/>
                  </a:cubicBezTo>
                  <a:cubicBezTo>
                    <a:pt x="536" y="33"/>
                    <a:pt x="535" y="32"/>
                    <a:pt x="535" y="32"/>
                  </a:cubicBezTo>
                  <a:cubicBezTo>
                    <a:pt x="534" y="31"/>
                    <a:pt x="534" y="31"/>
                    <a:pt x="534" y="30"/>
                  </a:cubicBezTo>
                  <a:cubicBezTo>
                    <a:pt x="534" y="29"/>
                    <a:pt x="534" y="28"/>
                    <a:pt x="535" y="28"/>
                  </a:cubicBezTo>
                  <a:cubicBezTo>
                    <a:pt x="536" y="27"/>
                    <a:pt x="537" y="27"/>
                    <a:pt x="538" y="27"/>
                  </a:cubicBezTo>
                  <a:cubicBezTo>
                    <a:pt x="538" y="27"/>
                    <a:pt x="538" y="27"/>
                    <a:pt x="538" y="27"/>
                  </a:cubicBezTo>
                  <a:cubicBezTo>
                    <a:pt x="538" y="27"/>
                    <a:pt x="538" y="27"/>
                    <a:pt x="538" y="27"/>
                  </a:cubicBezTo>
                  <a:cubicBezTo>
                    <a:pt x="538" y="27"/>
                    <a:pt x="538" y="27"/>
                    <a:pt x="538" y="27"/>
                  </a:cubicBezTo>
                  <a:cubicBezTo>
                    <a:pt x="538" y="27"/>
                    <a:pt x="538" y="27"/>
                    <a:pt x="538" y="27"/>
                  </a:cubicBezTo>
                  <a:cubicBezTo>
                    <a:pt x="543" y="28"/>
                    <a:pt x="549" y="30"/>
                    <a:pt x="553" y="30"/>
                  </a:cubicBezTo>
                  <a:cubicBezTo>
                    <a:pt x="554" y="30"/>
                    <a:pt x="555" y="29"/>
                    <a:pt x="555" y="29"/>
                  </a:cubicBezTo>
                  <a:cubicBezTo>
                    <a:pt x="555" y="29"/>
                    <a:pt x="555" y="29"/>
                    <a:pt x="555" y="29"/>
                  </a:cubicBezTo>
                  <a:cubicBezTo>
                    <a:pt x="556" y="29"/>
                    <a:pt x="557" y="27"/>
                    <a:pt x="558" y="26"/>
                  </a:cubicBezTo>
                  <a:cubicBezTo>
                    <a:pt x="560" y="24"/>
                    <a:pt x="561" y="22"/>
                    <a:pt x="563" y="19"/>
                  </a:cubicBezTo>
                  <a:cubicBezTo>
                    <a:pt x="566" y="15"/>
                    <a:pt x="569" y="10"/>
                    <a:pt x="571" y="7"/>
                  </a:cubicBezTo>
                  <a:cubicBezTo>
                    <a:pt x="572" y="6"/>
                    <a:pt x="572" y="5"/>
                    <a:pt x="572" y="5"/>
                  </a:cubicBezTo>
                  <a:cubicBezTo>
                    <a:pt x="572" y="4"/>
                    <a:pt x="572" y="4"/>
                    <a:pt x="572" y="4"/>
                  </a:cubicBezTo>
                  <a:cubicBezTo>
                    <a:pt x="572" y="4"/>
                    <a:pt x="571" y="4"/>
                    <a:pt x="571" y="4"/>
                  </a:cubicBezTo>
                  <a:cubicBezTo>
                    <a:pt x="570" y="3"/>
                    <a:pt x="568" y="3"/>
                    <a:pt x="566" y="3"/>
                  </a:cubicBezTo>
                  <a:cubicBezTo>
                    <a:pt x="564" y="3"/>
                    <a:pt x="562" y="3"/>
                    <a:pt x="560" y="4"/>
                  </a:cubicBezTo>
                  <a:cubicBezTo>
                    <a:pt x="560" y="4"/>
                    <a:pt x="559" y="4"/>
                    <a:pt x="558" y="4"/>
                  </a:cubicBezTo>
                  <a:cubicBezTo>
                    <a:pt x="554" y="4"/>
                    <a:pt x="552" y="3"/>
                    <a:pt x="549" y="2"/>
                  </a:cubicBezTo>
                  <a:cubicBezTo>
                    <a:pt x="547" y="1"/>
                    <a:pt x="545" y="0"/>
                    <a:pt x="542" y="0"/>
                  </a:cubicBezTo>
                  <a:cubicBezTo>
                    <a:pt x="541" y="0"/>
                    <a:pt x="540" y="0"/>
                    <a:pt x="539" y="0"/>
                  </a:cubicBezTo>
                  <a:cubicBezTo>
                    <a:pt x="533" y="0"/>
                    <a:pt x="526" y="1"/>
                    <a:pt x="521" y="2"/>
                  </a:cubicBezTo>
                  <a:cubicBezTo>
                    <a:pt x="520" y="2"/>
                    <a:pt x="519" y="3"/>
                    <a:pt x="519" y="3"/>
                  </a:cubicBezTo>
                  <a:cubicBezTo>
                    <a:pt x="519" y="3"/>
                    <a:pt x="519" y="3"/>
                    <a:pt x="519" y="3"/>
                  </a:cubicBezTo>
                  <a:cubicBezTo>
                    <a:pt x="519" y="3"/>
                    <a:pt x="519" y="4"/>
                    <a:pt x="520" y="5"/>
                  </a:cubicBezTo>
                  <a:cubicBezTo>
                    <a:pt x="520" y="5"/>
                    <a:pt x="521" y="6"/>
                    <a:pt x="522" y="7"/>
                  </a:cubicBezTo>
                  <a:cubicBezTo>
                    <a:pt x="522" y="7"/>
                    <a:pt x="522" y="8"/>
                    <a:pt x="522" y="9"/>
                  </a:cubicBezTo>
                  <a:cubicBezTo>
                    <a:pt x="522" y="9"/>
                    <a:pt x="522" y="9"/>
                    <a:pt x="522" y="9"/>
                  </a:cubicBezTo>
                  <a:cubicBezTo>
                    <a:pt x="522" y="9"/>
                    <a:pt x="522" y="9"/>
                    <a:pt x="522" y="9"/>
                  </a:cubicBezTo>
                  <a:cubicBezTo>
                    <a:pt x="522" y="10"/>
                    <a:pt x="522" y="10"/>
                    <a:pt x="521" y="11"/>
                  </a:cubicBezTo>
                  <a:cubicBezTo>
                    <a:pt x="521" y="11"/>
                    <a:pt x="521" y="11"/>
                    <a:pt x="520" y="11"/>
                  </a:cubicBezTo>
                  <a:cubicBezTo>
                    <a:pt x="519" y="11"/>
                    <a:pt x="518" y="10"/>
                    <a:pt x="517" y="10"/>
                  </a:cubicBezTo>
                  <a:cubicBezTo>
                    <a:pt x="516" y="10"/>
                    <a:pt x="515" y="9"/>
                    <a:pt x="515" y="9"/>
                  </a:cubicBezTo>
                  <a:cubicBezTo>
                    <a:pt x="514" y="9"/>
                    <a:pt x="514" y="9"/>
                    <a:pt x="514" y="9"/>
                  </a:cubicBezTo>
                  <a:cubicBezTo>
                    <a:pt x="514" y="9"/>
                    <a:pt x="514" y="9"/>
                    <a:pt x="514" y="9"/>
                  </a:cubicBezTo>
                  <a:cubicBezTo>
                    <a:pt x="514" y="9"/>
                    <a:pt x="514" y="9"/>
                    <a:pt x="514" y="9"/>
                  </a:cubicBezTo>
                  <a:cubicBezTo>
                    <a:pt x="514" y="10"/>
                    <a:pt x="514" y="10"/>
                    <a:pt x="514" y="10"/>
                  </a:cubicBezTo>
                  <a:cubicBezTo>
                    <a:pt x="514" y="11"/>
                    <a:pt x="515" y="14"/>
                    <a:pt x="515" y="18"/>
                  </a:cubicBezTo>
                  <a:cubicBezTo>
                    <a:pt x="515" y="19"/>
                    <a:pt x="515" y="20"/>
                    <a:pt x="515" y="21"/>
                  </a:cubicBezTo>
                  <a:cubicBezTo>
                    <a:pt x="515" y="22"/>
                    <a:pt x="515" y="23"/>
                    <a:pt x="515" y="24"/>
                  </a:cubicBezTo>
                  <a:cubicBezTo>
                    <a:pt x="515" y="27"/>
                    <a:pt x="515" y="29"/>
                    <a:pt x="516" y="30"/>
                  </a:cubicBezTo>
                  <a:cubicBezTo>
                    <a:pt x="517" y="31"/>
                    <a:pt x="518" y="32"/>
                    <a:pt x="519" y="33"/>
                  </a:cubicBezTo>
                  <a:cubicBezTo>
                    <a:pt x="521" y="36"/>
                    <a:pt x="521" y="39"/>
                    <a:pt x="521" y="42"/>
                  </a:cubicBezTo>
                  <a:cubicBezTo>
                    <a:pt x="521" y="44"/>
                    <a:pt x="521" y="45"/>
                    <a:pt x="521" y="47"/>
                  </a:cubicBezTo>
                  <a:cubicBezTo>
                    <a:pt x="521" y="49"/>
                    <a:pt x="520" y="51"/>
                    <a:pt x="519" y="52"/>
                  </a:cubicBezTo>
                  <a:cubicBezTo>
                    <a:pt x="518" y="53"/>
                    <a:pt x="516" y="53"/>
                    <a:pt x="515" y="54"/>
                  </a:cubicBezTo>
                  <a:cubicBezTo>
                    <a:pt x="515" y="54"/>
                    <a:pt x="514" y="54"/>
                    <a:pt x="514" y="54"/>
                  </a:cubicBezTo>
                  <a:cubicBezTo>
                    <a:pt x="514" y="54"/>
                    <a:pt x="514" y="54"/>
                    <a:pt x="514" y="54"/>
                  </a:cubicBezTo>
                  <a:cubicBezTo>
                    <a:pt x="515" y="54"/>
                    <a:pt x="515" y="55"/>
                    <a:pt x="516" y="55"/>
                  </a:cubicBezTo>
                  <a:cubicBezTo>
                    <a:pt x="517" y="56"/>
                    <a:pt x="518" y="57"/>
                    <a:pt x="518" y="59"/>
                  </a:cubicBezTo>
                  <a:cubicBezTo>
                    <a:pt x="518" y="60"/>
                    <a:pt x="518" y="60"/>
                    <a:pt x="518" y="60"/>
                  </a:cubicBezTo>
                  <a:cubicBezTo>
                    <a:pt x="518" y="61"/>
                    <a:pt x="517" y="61"/>
                    <a:pt x="517" y="62"/>
                  </a:cubicBezTo>
                  <a:cubicBezTo>
                    <a:pt x="516" y="62"/>
                    <a:pt x="516" y="62"/>
                    <a:pt x="515" y="62"/>
                  </a:cubicBezTo>
                  <a:cubicBezTo>
                    <a:pt x="514" y="62"/>
                    <a:pt x="513" y="62"/>
                    <a:pt x="512" y="61"/>
                  </a:cubicBezTo>
                  <a:cubicBezTo>
                    <a:pt x="510" y="60"/>
                    <a:pt x="509" y="60"/>
                    <a:pt x="508" y="60"/>
                  </a:cubicBezTo>
                  <a:cubicBezTo>
                    <a:pt x="508" y="60"/>
                    <a:pt x="508" y="60"/>
                    <a:pt x="508" y="60"/>
                  </a:cubicBezTo>
                  <a:cubicBezTo>
                    <a:pt x="508" y="60"/>
                    <a:pt x="508" y="60"/>
                    <a:pt x="508" y="60"/>
                  </a:cubicBezTo>
                  <a:cubicBezTo>
                    <a:pt x="507" y="60"/>
                    <a:pt x="506" y="61"/>
                    <a:pt x="506" y="63"/>
                  </a:cubicBezTo>
                  <a:cubicBezTo>
                    <a:pt x="505" y="64"/>
                    <a:pt x="505" y="66"/>
                    <a:pt x="505" y="67"/>
                  </a:cubicBezTo>
                  <a:cubicBezTo>
                    <a:pt x="505" y="69"/>
                    <a:pt x="505" y="70"/>
                    <a:pt x="506" y="71"/>
                  </a:cubicBezTo>
                  <a:cubicBezTo>
                    <a:pt x="507" y="72"/>
                    <a:pt x="508" y="72"/>
                    <a:pt x="509" y="73"/>
                  </a:cubicBezTo>
                  <a:cubicBezTo>
                    <a:pt x="509" y="74"/>
                    <a:pt x="510" y="74"/>
                    <a:pt x="510" y="74"/>
                  </a:cubicBezTo>
                  <a:cubicBezTo>
                    <a:pt x="510" y="76"/>
                    <a:pt x="509" y="76"/>
                    <a:pt x="508" y="77"/>
                  </a:cubicBezTo>
                  <a:cubicBezTo>
                    <a:pt x="507" y="79"/>
                    <a:pt x="505" y="81"/>
                    <a:pt x="505" y="83"/>
                  </a:cubicBezTo>
                  <a:cubicBezTo>
                    <a:pt x="505" y="85"/>
                    <a:pt x="506" y="87"/>
                    <a:pt x="509" y="89"/>
                  </a:cubicBezTo>
                  <a:cubicBezTo>
                    <a:pt x="511" y="91"/>
                    <a:pt x="515" y="92"/>
                    <a:pt x="520" y="93"/>
                  </a:cubicBezTo>
                  <a:cubicBezTo>
                    <a:pt x="524" y="94"/>
                    <a:pt x="528" y="95"/>
                    <a:pt x="531" y="97"/>
                  </a:cubicBezTo>
                  <a:cubicBezTo>
                    <a:pt x="532" y="97"/>
                    <a:pt x="533" y="98"/>
                    <a:pt x="533" y="98"/>
                  </a:cubicBezTo>
                  <a:cubicBezTo>
                    <a:pt x="533" y="98"/>
                    <a:pt x="534" y="99"/>
                    <a:pt x="534" y="100"/>
                  </a:cubicBezTo>
                  <a:cubicBezTo>
                    <a:pt x="534" y="100"/>
                    <a:pt x="533" y="101"/>
                    <a:pt x="533" y="101"/>
                  </a:cubicBezTo>
                  <a:cubicBezTo>
                    <a:pt x="532" y="101"/>
                    <a:pt x="532" y="101"/>
                    <a:pt x="532" y="101"/>
                  </a:cubicBezTo>
                  <a:cubicBezTo>
                    <a:pt x="532" y="101"/>
                    <a:pt x="531" y="102"/>
                    <a:pt x="531" y="102"/>
                  </a:cubicBezTo>
                  <a:cubicBezTo>
                    <a:pt x="531" y="102"/>
                    <a:pt x="531" y="102"/>
                    <a:pt x="531" y="102"/>
                  </a:cubicBezTo>
                  <a:cubicBezTo>
                    <a:pt x="531" y="102"/>
                    <a:pt x="531" y="102"/>
                    <a:pt x="531" y="103"/>
                  </a:cubicBezTo>
                  <a:cubicBezTo>
                    <a:pt x="531" y="103"/>
                    <a:pt x="531" y="103"/>
                    <a:pt x="531" y="103"/>
                  </a:cubicBezTo>
                  <a:cubicBezTo>
                    <a:pt x="532" y="104"/>
                    <a:pt x="532" y="104"/>
                    <a:pt x="532" y="105"/>
                  </a:cubicBezTo>
                  <a:cubicBezTo>
                    <a:pt x="532" y="107"/>
                    <a:pt x="531" y="108"/>
                    <a:pt x="530" y="109"/>
                  </a:cubicBezTo>
                  <a:cubicBezTo>
                    <a:pt x="530" y="109"/>
                    <a:pt x="529" y="110"/>
                    <a:pt x="528" y="111"/>
                  </a:cubicBezTo>
                  <a:cubicBezTo>
                    <a:pt x="528" y="111"/>
                    <a:pt x="528" y="112"/>
                    <a:pt x="528" y="112"/>
                  </a:cubicBezTo>
                  <a:cubicBezTo>
                    <a:pt x="528" y="112"/>
                    <a:pt x="528" y="112"/>
                    <a:pt x="528" y="112"/>
                  </a:cubicBezTo>
                  <a:cubicBezTo>
                    <a:pt x="528" y="113"/>
                    <a:pt x="528" y="113"/>
                    <a:pt x="528" y="113"/>
                  </a:cubicBezTo>
                  <a:cubicBezTo>
                    <a:pt x="528" y="113"/>
                    <a:pt x="528" y="113"/>
                    <a:pt x="528" y="113"/>
                  </a:cubicBezTo>
                  <a:cubicBezTo>
                    <a:pt x="528" y="113"/>
                    <a:pt x="529" y="112"/>
                    <a:pt x="529" y="112"/>
                  </a:cubicBezTo>
                  <a:cubicBezTo>
                    <a:pt x="530" y="111"/>
                    <a:pt x="531" y="110"/>
                    <a:pt x="532" y="108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07"/>
                    <a:pt x="532" y="107"/>
                    <a:pt x="533" y="106"/>
                  </a:cubicBezTo>
                  <a:cubicBezTo>
                    <a:pt x="533" y="106"/>
                    <a:pt x="534" y="105"/>
                    <a:pt x="535" y="105"/>
                  </a:cubicBezTo>
                  <a:cubicBezTo>
                    <a:pt x="536" y="105"/>
                    <a:pt x="536" y="106"/>
                    <a:pt x="537" y="106"/>
                  </a:cubicBezTo>
                  <a:cubicBezTo>
                    <a:pt x="537" y="107"/>
                    <a:pt x="537" y="108"/>
                    <a:pt x="538" y="108"/>
                  </a:cubicBezTo>
                  <a:cubicBezTo>
                    <a:pt x="538" y="110"/>
                    <a:pt x="539" y="112"/>
                    <a:pt x="539" y="114"/>
                  </a:cubicBezTo>
                  <a:cubicBezTo>
                    <a:pt x="538" y="115"/>
                    <a:pt x="538" y="115"/>
                    <a:pt x="538" y="115"/>
                  </a:cubicBezTo>
                  <a:cubicBezTo>
                    <a:pt x="538" y="116"/>
                    <a:pt x="538" y="117"/>
                    <a:pt x="537" y="118"/>
                  </a:cubicBezTo>
                  <a:cubicBezTo>
                    <a:pt x="537" y="118"/>
                    <a:pt x="536" y="119"/>
                    <a:pt x="535" y="119"/>
                  </a:cubicBezTo>
                  <a:cubicBezTo>
                    <a:pt x="534" y="119"/>
                    <a:pt x="532" y="120"/>
                    <a:pt x="531" y="122"/>
                  </a:cubicBezTo>
                  <a:cubicBezTo>
                    <a:pt x="529" y="124"/>
                    <a:pt x="528" y="125"/>
                    <a:pt x="527" y="126"/>
                  </a:cubicBezTo>
                  <a:cubicBezTo>
                    <a:pt x="525" y="127"/>
                    <a:pt x="524" y="127"/>
                    <a:pt x="522" y="127"/>
                  </a:cubicBezTo>
                  <a:cubicBezTo>
                    <a:pt x="521" y="127"/>
                    <a:pt x="520" y="127"/>
                    <a:pt x="519" y="127"/>
                  </a:cubicBezTo>
                  <a:cubicBezTo>
                    <a:pt x="519" y="127"/>
                    <a:pt x="519" y="127"/>
                    <a:pt x="519" y="127"/>
                  </a:cubicBezTo>
                  <a:cubicBezTo>
                    <a:pt x="518" y="127"/>
                    <a:pt x="518" y="127"/>
                    <a:pt x="518" y="127"/>
                  </a:cubicBezTo>
                  <a:cubicBezTo>
                    <a:pt x="518" y="127"/>
                    <a:pt x="517" y="127"/>
                    <a:pt x="517" y="127"/>
                  </a:cubicBezTo>
                  <a:cubicBezTo>
                    <a:pt x="517" y="127"/>
                    <a:pt x="517" y="128"/>
                    <a:pt x="517" y="128"/>
                  </a:cubicBezTo>
                  <a:cubicBezTo>
                    <a:pt x="517" y="130"/>
                    <a:pt x="518" y="134"/>
                    <a:pt x="520" y="136"/>
                  </a:cubicBezTo>
                  <a:cubicBezTo>
                    <a:pt x="520" y="137"/>
                    <a:pt x="520" y="138"/>
                    <a:pt x="520" y="139"/>
                  </a:cubicBezTo>
                  <a:cubicBezTo>
                    <a:pt x="520" y="140"/>
                    <a:pt x="520" y="141"/>
                    <a:pt x="519" y="142"/>
                  </a:cubicBezTo>
                  <a:cubicBezTo>
                    <a:pt x="518" y="142"/>
                    <a:pt x="517" y="143"/>
                    <a:pt x="516" y="143"/>
                  </a:cubicBezTo>
                  <a:cubicBezTo>
                    <a:pt x="515" y="143"/>
                    <a:pt x="514" y="142"/>
                    <a:pt x="512" y="142"/>
                  </a:cubicBezTo>
                  <a:cubicBezTo>
                    <a:pt x="510" y="141"/>
                    <a:pt x="508" y="141"/>
                    <a:pt x="507" y="139"/>
                  </a:cubicBezTo>
                  <a:cubicBezTo>
                    <a:pt x="506" y="138"/>
                    <a:pt x="505" y="137"/>
                    <a:pt x="505" y="135"/>
                  </a:cubicBezTo>
                  <a:cubicBezTo>
                    <a:pt x="505" y="134"/>
                    <a:pt x="505" y="132"/>
                    <a:pt x="506" y="131"/>
                  </a:cubicBezTo>
                  <a:cubicBezTo>
                    <a:pt x="507" y="130"/>
                    <a:pt x="508" y="129"/>
                    <a:pt x="508" y="127"/>
                  </a:cubicBezTo>
                  <a:cubicBezTo>
                    <a:pt x="509" y="126"/>
                    <a:pt x="509" y="125"/>
                    <a:pt x="509" y="124"/>
                  </a:cubicBezTo>
                  <a:cubicBezTo>
                    <a:pt x="509" y="124"/>
                    <a:pt x="509" y="124"/>
                    <a:pt x="509" y="124"/>
                  </a:cubicBezTo>
                  <a:cubicBezTo>
                    <a:pt x="509" y="124"/>
                    <a:pt x="509" y="124"/>
                    <a:pt x="509" y="124"/>
                  </a:cubicBezTo>
                  <a:cubicBezTo>
                    <a:pt x="509" y="124"/>
                    <a:pt x="509" y="124"/>
                    <a:pt x="509" y="124"/>
                  </a:cubicBezTo>
                  <a:cubicBezTo>
                    <a:pt x="508" y="124"/>
                    <a:pt x="508" y="124"/>
                    <a:pt x="508" y="124"/>
                  </a:cubicBezTo>
                  <a:cubicBezTo>
                    <a:pt x="508" y="124"/>
                    <a:pt x="508" y="124"/>
                    <a:pt x="508" y="124"/>
                  </a:cubicBezTo>
                  <a:cubicBezTo>
                    <a:pt x="508" y="124"/>
                    <a:pt x="507" y="124"/>
                    <a:pt x="506" y="124"/>
                  </a:cubicBezTo>
                  <a:cubicBezTo>
                    <a:pt x="504" y="124"/>
                    <a:pt x="502" y="124"/>
                    <a:pt x="500" y="123"/>
                  </a:cubicBezTo>
                  <a:cubicBezTo>
                    <a:pt x="498" y="123"/>
                    <a:pt x="496" y="122"/>
                    <a:pt x="494" y="120"/>
                  </a:cubicBezTo>
                  <a:cubicBezTo>
                    <a:pt x="494" y="119"/>
                    <a:pt x="494" y="119"/>
                    <a:pt x="494" y="118"/>
                  </a:cubicBezTo>
                  <a:cubicBezTo>
                    <a:pt x="494" y="117"/>
                    <a:pt x="494" y="117"/>
                    <a:pt x="494" y="116"/>
                  </a:cubicBezTo>
                  <a:cubicBezTo>
                    <a:pt x="495" y="116"/>
                    <a:pt x="495" y="116"/>
                    <a:pt x="496" y="116"/>
                  </a:cubicBezTo>
                  <a:cubicBezTo>
                    <a:pt x="498" y="116"/>
                    <a:pt x="500" y="117"/>
                    <a:pt x="504" y="117"/>
                  </a:cubicBezTo>
                  <a:cubicBezTo>
                    <a:pt x="503" y="117"/>
                    <a:pt x="503" y="117"/>
                    <a:pt x="503" y="117"/>
                  </a:cubicBezTo>
                  <a:cubicBezTo>
                    <a:pt x="504" y="117"/>
                    <a:pt x="504" y="117"/>
                    <a:pt x="504" y="117"/>
                  </a:cubicBezTo>
                  <a:cubicBezTo>
                    <a:pt x="504" y="117"/>
                    <a:pt x="504" y="117"/>
                    <a:pt x="505" y="117"/>
                  </a:cubicBezTo>
                  <a:cubicBezTo>
                    <a:pt x="505" y="117"/>
                    <a:pt x="506" y="117"/>
                    <a:pt x="506" y="117"/>
                  </a:cubicBezTo>
                  <a:cubicBezTo>
                    <a:pt x="506" y="117"/>
                    <a:pt x="506" y="117"/>
                    <a:pt x="506" y="117"/>
                  </a:cubicBezTo>
                  <a:cubicBezTo>
                    <a:pt x="506" y="116"/>
                    <a:pt x="506" y="116"/>
                    <a:pt x="506" y="115"/>
                  </a:cubicBezTo>
                  <a:cubicBezTo>
                    <a:pt x="506" y="114"/>
                    <a:pt x="507" y="113"/>
                    <a:pt x="508" y="113"/>
                  </a:cubicBezTo>
                  <a:cubicBezTo>
                    <a:pt x="508" y="113"/>
                    <a:pt x="509" y="113"/>
                    <a:pt x="509" y="113"/>
                  </a:cubicBezTo>
                  <a:cubicBezTo>
                    <a:pt x="513" y="113"/>
                    <a:pt x="515" y="114"/>
                    <a:pt x="517" y="114"/>
                  </a:cubicBezTo>
                  <a:cubicBezTo>
                    <a:pt x="519" y="114"/>
                    <a:pt x="520" y="113"/>
                    <a:pt x="522" y="112"/>
                  </a:cubicBezTo>
                  <a:cubicBezTo>
                    <a:pt x="522" y="112"/>
                    <a:pt x="522" y="112"/>
                    <a:pt x="522" y="112"/>
                  </a:cubicBezTo>
                  <a:cubicBezTo>
                    <a:pt x="523" y="111"/>
                    <a:pt x="523" y="111"/>
                    <a:pt x="523" y="110"/>
                  </a:cubicBezTo>
                  <a:cubicBezTo>
                    <a:pt x="523" y="108"/>
                    <a:pt x="522" y="107"/>
                    <a:pt x="521" y="106"/>
                  </a:cubicBezTo>
                  <a:cubicBezTo>
                    <a:pt x="520" y="104"/>
                    <a:pt x="518" y="104"/>
                    <a:pt x="517" y="104"/>
                  </a:cubicBezTo>
                  <a:cubicBezTo>
                    <a:pt x="517" y="104"/>
                    <a:pt x="517" y="104"/>
                    <a:pt x="517" y="104"/>
                  </a:cubicBezTo>
                  <a:cubicBezTo>
                    <a:pt x="517" y="104"/>
                    <a:pt x="517" y="104"/>
                    <a:pt x="517" y="104"/>
                  </a:cubicBezTo>
                  <a:cubicBezTo>
                    <a:pt x="515" y="104"/>
                    <a:pt x="512" y="105"/>
                    <a:pt x="510" y="105"/>
                  </a:cubicBezTo>
                  <a:cubicBezTo>
                    <a:pt x="509" y="105"/>
                    <a:pt x="508" y="105"/>
                    <a:pt x="507" y="105"/>
                  </a:cubicBezTo>
                  <a:cubicBezTo>
                    <a:pt x="507" y="104"/>
                    <a:pt x="506" y="103"/>
                    <a:pt x="506" y="102"/>
                  </a:cubicBezTo>
                  <a:cubicBezTo>
                    <a:pt x="506" y="101"/>
                    <a:pt x="507" y="100"/>
                    <a:pt x="508" y="100"/>
                  </a:cubicBezTo>
                  <a:cubicBezTo>
                    <a:pt x="508" y="99"/>
                    <a:pt x="509" y="99"/>
                    <a:pt x="510" y="99"/>
                  </a:cubicBezTo>
                  <a:cubicBezTo>
                    <a:pt x="512" y="99"/>
                    <a:pt x="513" y="100"/>
                    <a:pt x="515" y="99"/>
                  </a:cubicBezTo>
                  <a:cubicBezTo>
                    <a:pt x="515" y="99"/>
                    <a:pt x="516" y="99"/>
                    <a:pt x="516" y="99"/>
                  </a:cubicBezTo>
                  <a:cubicBezTo>
                    <a:pt x="516" y="99"/>
                    <a:pt x="516" y="99"/>
                    <a:pt x="516" y="99"/>
                  </a:cubicBezTo>
                  <a:cubicBezTo>
                    <a:pt x="516" y="99"/>
                    <a:pt x="516" y="99"/>
                    <a:pt x="516" y="99"/>
                  </a:cubicBezTo>
                  <a:cubicBezTo>
                    <a:pt x="516" y="99"/>
                    <a:pt x="516" y="99"/>
                    <a:pt x="516" y="99"/>
                  </a:cubicBezTo>
                  <a:cubicBezTo>
                    <a:pt x="516" y="99"/>
                    <a:pt x="516" y="98"/>
                    <a:pt x="515" y="98"/>
                  </a:cubicBezTo>
                  <a:cubicBezTo>
                    <a:pt x="514" y="98"/>
                    <a:pt x="513" y="97"/>
                    <a:pt x="512" y="97"/>
                  </a:cubicBezTo>
                  <a:cubicBezTo>
                    <a:pt x="511" y="97"/>
                    <a:pt x="511" y="97"/>
                    <a:pt x="510" y="97"/>
                  </a:cubicBezTo>
                  <a:cubicBezTo>
                    <a:pt x="510" y="97"/>
                    <a:pt x="510" y="97"/>
                    <a:pt x="510" y="97"/>
                  </a:cubicBezTo>
                  <a:cubicBezTo>
                    <a:pt x="508" y="98"/>
                    <a:pt x="506" y="98"/>
                    <a:pt x="505" y="98"/>
                  </a:cubicBezTo>
                  <a:cubicBezTo>
                    <a:pt x="502" y="98"/>
                    <a:pt x="499" y="97"/>
                    <a:pt x="497" y="94"/>
                  </a:cubicBezTo>
                  <a:cubicBezTo>
                    <a:pt x="495" y="92"/>
                    <a:pt x="492" y="91"/>
                    <a:pt x="490" y="91"/>
                  </a:cubicBezTo>
                  <a:cubicBezTo>
                    <a:pt x="489" y="91"/>
                    <a:pt x="488" y="91"/>
                    <a:pt x="487" y="92"/>
                  </a:cubicBezTo>
                  <a:cubicBezTo>
                    <a:pt x="486" y="93"/>
                    <a:pt x="486" y="94"/>
                    <a:pt x="485" y="97"/>
                  </a:cubicBezTo>
                  <a:cubicBezTo>
                    <a:pt x="485" y="101"/>
                    <a:pt x="483" y="103"/>
                    <a:pt x="481" y="103"/>
                  </a:cubicBezTo>
                  <a:cubicBezTo>
                    <a:pt x="479" y="104"/>
                    <a:pt x="477" y="104"/>
                    <a:pt x="476" y="104"/>
                  </a:cubicBezTo>
                  <a:cubicBezTo>
                    <a:pt x="475" y="104"/>
                    <a:pt x="474" y="104"/>
                    <a:pt x="474" y="105"/>
                  </a:cubicBezTo>
                  <a:cubicBezTo>
                    <a:pt x="473" y="105"/>
                    <a:pt x="473" y="106"/>
                    <a:pt x="473" y="106"/>
                  </a:cubicBezTo>
                  <a:cubicBezTo>
                    <a:pt x="473" y="106"/>
                    <a:pt x="473" y="106"/>
                    <a:pt x="474" y="107"/>
                  </a:cubicBezTo>
                  <a:cubicBezTo>
                    <a:pt x="474" y="107"/>
                    <a:pt x="475" y="108"/>
                    <a:pt x="476" y="108"/>
                  </a:cubicBezTo>
                  <a:cubicBezTo>
                    <a:pt x="477" y="109"/>
                    <a:pt x="480" y="109"/>
                    <a:pt x="483" y="109"/>
                  </a:cubicBezTo>
                  <a:cubicBezTo>
                    <a:pt x="487" y="109"/>
                    <a:pt x="491" y="112"/>
                    <a:pt x="492" y="114"/>
                  </a:cubicBezTo>
                  <a:cubicBezTo>
                    <a:pt x="493" y="114"/>
                    <a:pt x="493" y="115"/>
                    <a:pt x="493" y="116"/>
                  </a:cubicBezTo>
                  <a:cubicBezTo>
                    <a:pt x="493" y="116"/>
                    <a:pt x="493" y="117"/>
                    <a:pt x="493" y="117"/>
                  </a:cubicBezTo>
                  <a:cubicBezTo>
                    <a:pt x="492" y="118"/>
                    <a:pt x="492" y="118"/>
                    <a:pt x="491" y="118"/>
                  </a:cubicBezTo>
                  <a:cubicBezTo>
                    <a:pt x="491" y="118"/>
                    <a:pt x="490" y="118"/>
                    <a:pt x="490" y="118"/>
                  </a:cubicBezTo>
                  <a:cubicBezTo>
                    <a:pt x="490" y="119"/>
                    <a:pt x="490" y="119"/>
                    <a:pt x="489" y="120"/>
                  </a:cubicBezTo>
                  <a:cubicBezTo>
                    <a:pt x="489" y="121"/>
                    <a:pt x="488" y="121"/>
                    <a:pt x="487" y="121"/>
                  </a:cubicBezTo>
                  <a:cubicBezTo>
                    <a:pt x="487" y="121"/>
                    <a:pt x="486" y="121"/>
                    <a:pt x="486" y="120"/>
                  </a:cubicBezTo>
                  <a:cubicBezTo>
                    <a:pt x="486" y="120"/>
                    <a:pt x="486" y="120"/>
                    <a:pt x="486" y="120"/>
                  </a:cubicBezTo>
                  <a:cubicBezTo>
                    <a:pt x="485" y="120"/>
                    <a:pt x="484" y="120"/>
                    <a:pt x="483" y="120"/>
                  </a:cubicBezTo>
                  <a:cubicBezTo>
                    <a:pt x="483" y="120"/>
                    <a:pt x="482" y="120"/>
                    <a:pt x="482" y="120"/>
                  </a:cubicBezTo>
                  <a:cubicBezTo>
                    <a:pt x="482" y="121"/>
                    <a:pt x="482" y="121"/>
                    <a:pt x="482" y="121"/>
                  </a:cubicBezTo>
                  <a:cubicBezTo>
                    <a:pt x="482" y="121"/>
                    <a:pt x="482" y="121"/>
                    <a:pt x="482" y="122"/>
                  </a:cubicBezTo>
                  <a:cubicBezTo>
                    <a:pt x="483" y="123"/>
                    <a:pt x="483" y="124"/>
                    <a:pt x="483" y="125"/>
                  </a:cubicBezTo>
                  <a:cubicBezTo>
                    <a:pt x="483" y="126"/>
                    <a:pt x="483" y="127"/>
                    <a:pt x="482" y="127"/>
                  </a:cubicBezTo>
                  <a:cubicBezTo>
                    <a:pt x="482" y="128"/>
                    <a:pt x="482" y="129"/>
                    <a:pt x="482" y="130"/>
                  </a:cubicBezTo>
                  <a:cubicBezTo>
                    <a:pt x="482" y="130"/>
                    <a:pt x="482" y="130"/>
                    <a:pt x="482" y="130"/>
                  </a:cubicBezTo>
                  <a:cubicBezTo>
                    <a:pt x="482" y="130"/>
                    <a:pt x="482" y="130"/>
                    <a:pt x="482" y="130"/>
                  </a:cubicBezTo>
                  <a:cubicBezTo>
                    <a:pt x="482" y="131"/>
                    <a:pt x="481" y="131"/>
                    <a:pt x="481" y="132"/>
                  </a:cubicBezTo>
                  <a:cubicBezTo>
                    <a:pt x="480" y="132"/>
                    <a:pt x="480" y="132"/>
                    <a:pt x="479" y="132"/>
                  </a:cubicBezTo>
                  <a:cubicBezTo>
                    <a:pt x="478" y="132"/>
                    <a:pt x="477" y="132"/>
                    <a:pt x="475" y="132"/>
                  </a:cubicBezTo>
                  <a:cubicBezTo>
                    <a:pt x="474" y="131"/>
                    <a:pt x="472" y="131"/>
                    <a:pt x="470" y="131"/>
                  </a:cubicBezTo>
                  <a:cubicBezTo>
                    <a:pt x="470" y="131"/>
                    <a:pt x="469" y="131"/>
                    <a:pt x="468" y="131"/>
                  </a:cubicBezTo>
                  <a:cubicBezTo>
                    <a:pt x="463" y="131"/>
                    <a:pt x="455" y="132"/>
                    <a:pt x="448" y="133"/>
                  </a:cubicBezTo>
                  <a:cubicBezTo>
                    <a:pt x="447" y="134"/>
                    <a:pt x="445" y="134"/>
                    <a:pt x="444" y="134"/>
                  </a:cubicBezTo>
                  <a:cubicBezTo>
                    <a:pt x="438" y="134"/>
                    <a:pt x="432" y="132"/>
                    <a:pt x="430" y="129"/>
                  </a:cubicBezTo>
                  <a:cubicBezTo>
                    <a:pt x="429" y="128"/>
                    <a:pt x="428" y="127"/>
                    <a:pt x="426" y="127"/>
                  </a:cubicBezTo>
                  <a:cubicBezTo>
                    <a:pt x="425" y="126"/>
                    <a:pt x="424" y="126"/>
                    <a:pt x="422" y="126"/>
                  </a:cubicBezTo>
                  <a:cubicBezTo>
                    <a:pt x="421" y="126"/>
                    <a:pt x="420" y="126"/>
                    <a:pt x="418" y="126"/>
                  </a:cubicBezTo>
                  <a:cubicBezTo>
                    <a:pt x="417" y="126"/>
                    <a:pt x="416" y="126"/>
                    <a:pt x="415" y="125"/>
                  </a:cubicBezTo>
                  <a:cubicBezTo>
                    <a:pt x="414" y="125"/>
                    <a:pt x="414" y="124"/>
                    <a:pt x="413" y="124"/>
                  </a:cubicBezTo>
                  <a:cubicBezTo>
                    <a:pt x="412" y="122"/>
                    <a:pt x="411" y="122"/>
                    <a:pt x="408" y="121"/>
                  </a:cubicBezTo>
                  <a:cubicBezTo>
                    <a:pt x="407" y="121"/>
                    <a:pt x="405" y="121"/>
                    <a:pt x="404" y="120"/>
                  </a:cubicBezTo>
                  <a:cubicBezTo>
                    <a:pt x="403" y="119"/>
                    <a:pt x="403" y="118"/>
                    <a:pt x="403" y="117"/>
                  </a:cubicBezTo>
                  <a:cubicBezTo>
                    <a:pt x="402" y="115"/>
                    <a:pt x="402" y="113"/>
                    <a:pt x="402" y="112"/>
                  </a:cubicBezTo>
                  <a:cubicBezTo>
                    <a:pt x="402" y="111"/>
                    <a:pt x="402" y="111"/>
                    <a:pt x="402" y="111"/>
                  </a:cubicBezTo>
                  <a:cubicBezTo>
                    <a:pt x="401" y="111"/>
                    <a:pt x="401" y="111"/>
                    <a:pt x="400" y="111"/>
                  </a:cubicBezTo>
                  <a:cubicBezTo>
                    <a:pt x="400" y="110"/>
                    <a:pt x="398" y="110"/>
                    <a:pt x="397" y="110"/>
                  </a:cubicBezTo>
                  <a:cubicBezTo>
                    <a:pt x="392" y="110"/>
                    <a:pt x="387" y="111"/>
                    <a:pt x="385" y="113"/>
                  </a:cubicBezTo>
                  <a:cubicBezTo>
                    <a:pt x="383" y="114"/>
                    <a:pt x="380" y="115"/>
                    <a:pt x="378" y="115"/>
                  </a:cubicBezTo>
                  <a:cubicBezTo>
                    <a:pt x="375" y="116"/>
                    <a:pt x="373" y="116"/>
                    <a:pt x="371" y="117"/>
                  </a:cubicBezTo>
                  <a:cubicBezTo>
                    <a:pt x="370" y="118"/>
                    <a:pt x="369" y="119"/>
                    <a:pt x="369" y="120"/>
                  </a:cubicBezTo>
                  <a:cubicBezTo>
                    <a:pt x="368" y="121"/>
                    <a:pt x="368" y="121"/>
                    <a:pt x="368" y="122"/>
                  </a:cubicBezTo>
                  <a:cubicBezTo>
                    <a:pt x="368" y="123"/>
                    <a:pt x="368" y="123"/>
                    <a:pt x="368" y="123"/>
                  </a:cubicBezTo>
                  <a:cubicBezTo>
                    <a:pt x="369" y="123"/>
                    <a:pt x="369" y="123"/>
                    <a:pt x="369" y="123"/>
                  </a:cubicBezTo>
                  <a:cubicBezTo>
                    <a:pt x="369" y="123"/>
                    <a:pt x="370" y="123"/>
                    <a:pt x="371" y="123"/>
                  </a:cubicBezTo>
                  <a:cubicBezTo>
                    <a:pt x="371" y="123"/>
                    <a:pt x="372" y="123"/>
                    <a:pt x="373" y="123"/>
                  </a:cubicBezTo>
                  <a:cubicBezTo>
                    <a:pt x="373" y="123"/>
                    <a:pt x="374" y="123"/>
                    <a:pt x="374" y="123"/>
                  </a:cubicBezTo>
                  <a:cubicBezTo>
                    <a:pt x="375" y="122"/>
                    <a:pt x="375" y="122"/>
                    <a:pt x="376" y="122"/>
                  </a:cubicBezTo>
                  <a:cubicBezTo>
                    <a:pt x="377" y="121"/>
                    <a:pt x="379" y="119"/>
                    <a:pt x="381" y="119"/>
                  </a:cubicBezTo>
                  <a:cubicBezTo>
                    <a:pt x="382" y="119"/>
                    <a:pt x="383" y="120"/>
                    <a:pt x="383" y="120"/>
                  </a:cubicBezTo>
                  <a:cubicBezTo>
                    <a:pt x="384" y="120"/>
                    <a:pt x="384" y="120"/>
                    <a:pt x="384" y="120"/>
                  </a:cubicBezTo>
                  <a:cubicBezTo>
                    <a:pt x="388" y="120"/>
                    <a:pt x="391" y="117"/>
                    <a:pt x="394" y="116"/>
                  </a:cubicBezTo>
                  <a:cubicBezTo>
                    <a:pt x="395" y="115"/>
                    <a:pt x="396" y="115"/>
                    <a:pt x="397" y="115"/>
                  </a:cubicBezTo>
                  <a:cubicBezTo>
                    <a:pt x="397" y="115"/>
                    <a:pt x="398" y="115"/>
                    <a:pt x="399" y="116"/>
                  </a:cubicBezTo>
                  <a:cubicBezTo>
                    <a:pt x="399" y="116"/>
                    <a:pt x="400" y="117"/>
                    <a:pt x="400" y="117"/>
                  </a:cubicBezTo>
                  <a:cubicBezTo>
                    <a:pt x="400" y="118"/>
                    <a:pt x="399" y="119"/>
                    <a:pt x="399" y="119"/>
                  </a:cubicBezTo>
                  <a:cubicBezTo>
                    <a:pt x="398" y="120"/>
                    <a:pt x="398" y="120"/>
                    <a:pt x="397" y="121"/>
                  </a:cubicBezTo>
                  <a:cubicBezTo>
                    <a:pt x="396" y="122"/>
                    <a:pt x="394" y="123"/>
                    <a:pt x="392" y="123"/>
                  </a:cubicBezTo>
                  <a:cubicBezTo>
                    <a:pt x="388" y="125"/>
                    <a:pt x="383" y="127"/>
                    <a:pt x="380" y="127"/>
                  </a:cubicBezTo>
                  <a:cubicBezTo>
                    <a:pt x="379" y="127"/>
                    <a:pt x="378" y="128"/>
                    <a:pt x="377" y="128"/>
                  </a:cubicBezTo>
                  <a:cubicBezTo>
                    <a:pt x="377" y="129"/>
                    <a:pt x="377" y="129"/>
                    <a:pt x="377" y="130"/>
                  </a:cubicBezTo>
                  <a:cubicBezTo>
                    <a:pt x="376" y="132"/>
                    <a:pt x="378" y="136"/>
                    <a:pt x="382" y="141"/>
                  </a:cubicBezTo>
                  <a:cubicBezTo>
                    <a:pt x="383" y="143"/>
                    <a:pt x="384" y="145"/>
                    <a:pt x="384" y="146"/>
                  </a:cubicBezTo>
                  <a:cubicBezTo>
                    <a:pt x="384" y="147"/>
                    <a:pt x="384" y="148"/>
                    <a:pt x="383" y="148"/>
                  </a:cubicBezTo>
                  <a:cubicBezTo>
                    <a:pt x="383" y="148"/>
                    <a:pt x="382" y="149"/>
                    <a:pt x="382" y="149"/>
                  </a:cubicBezTo>
                  <a:cubicBezTo>
                    <a:pt x="381" y="149"/>
                    <a:pt x="380" y="149"/>
                    <a:pt x="380" y="149"/>
                  </a:cubicBezTo>
                  <a:cubicBezTo>
                    <a:pt x="379" y="149"/>
                    <a:pt x="379" y="150"/>
                    <a:pt x="379" y="150"/>
                  </a:cubicBezTo>
                  <a:cubicBezTo>
                    <a:pt x="379" y="151"/>
                    <a:pt x="379" y="152"/>
                    <a:pt x="378" y="152"/>
                  </a:cubicBezTo>
                  <a:cubicBezTo>
                    <a:pt x="378" y="153"/>
                    <a:pt x="377" y="153"/>
                    <a:pt x="376" y="153"/>
                  </a:cubicBezTo>
                  <a:cubicBezTo>
                    <a:pt x="374" y="153"/>
                    <a:pt x="371" y="151"/>
                    <a:pt x="370" y="150"/>
                  </a:cubicBezTo>
                  <a:cubicBezTo>
                    <a:pt x="370" y="150"/>
                    <a:pt x="369" y="149"/>
                    <a:pt x="369" y="148"/>
                  </a:cubicBezTo>
                  <a:cubicBezTo>
                    <a:pt x="369" y="148"/>
                    <a:pt x="369" y="147"/>
                    <a:pt x="370" y="147"/>
                  </a:cubicBezTo>
                  <a:cubicBezTo>
                    <a:pt x="370" y="147"/>
                    <a:pt x="370" y="146"/>
                    <a:pt x="371" y="146"/>
                  </a:cubicBezTo>
                  <a:cubicBezTo>
                    <a:pt x="372" y="146"/>
                    <a:pt x="372" y="146"/>
                    <a:pt x="373" y="145"/>
                  </a:cubicBezTo>
                  <a:cubicBezTo>
                    <a:pt x="373" y="145"/>
                    <a:pt x="373" y="145"/>
                    <a:pt x="373" y="144"/>
                  </a:cubicBezTo>
                  <a:cubicBezTo>
                    <a:pt x="373" y="143"/>
                    <a:pt x="371" y="140"/>
                    <a:pt x="369" y="139"/>
                  </a:cubicBezTo>
                  <a:cubicBezTo>
                    <a:pt x="368" y="137"/>
                    <a:pt x="366" y="137"/>
                    <a:pt x="365" y="137"/>
                  </a:cubicBezTo>
                  <a:cubicBezTo>
                    <a:pt x="365" y="137"/>
                    <a:pt x="365" y="137"/>
                    <a:pt x="364" y="137"/>
                  </a:cubicBezTo>
                  <a:cubicBezTo>
                    <a:pt x="363" y="136"/>
                    <a:pt x="363" y="136"/>
                    <a:pt x="363" y="136"/>
                  </a:cubicBezTo>
                  <a:cubicBezTo>
                    <a:pt x="363" y="135"/>
                    <a:pt x="363" y="135"/>
                    <a:pt x="363" y="135"/>
                  </a:cubicBezTo>
                  <a:cubicBezTo>
                    <a:pt x="363" y="134"/>
                    <a:pt x="363" y="134"/>
                    <a:pt x="363" y="134"/>
                  </a:cubicBezTo>
                  <a:cubicBezTo>
                    <a:pt x="363" y="134"/>
                    <a:pt x="363" y="134"/>
                    <a:pt x="363" y="134"/>
                  </a:cubicBezTo>
                  <a:cubicBezTo>
                    <a:pt x="363" y="134"/>
                    <a:pt x="363" y="134"/>
                    <a:pt x="363" y="134"/>
                  </a:cubicBezTo>
                  <a:cubicBezTo>
                    <a:pt x="363" y="134"/>
                    <a:pt x="363" y="134"/>
                    <a:pt x="363" y="134"/>
                  </a:cubicBezTo>
                  <a:cubicBezTo>
                    <a:pt x="362" y="134"/>
                    <a:pt x="362" y="134"/>
                    <a:pt x="360" y="134"/>
                  </a:cubicBezTo>
                  <a:cubicBezTo>
                    <a:pt x="359" y="134"/>
                    <a:pt x="358" y="134"/>
                    <a:pt x="356" y="133"/>
                  </a:cubicBezTo>
                  <a:cubicBezTo>
                    <a:pt x="355" y="132"/>
                    <a:pt x="354" y="131"/>
                    <a:pt x="353" y="130"/>
                  </a:cubicBezTo>
                  <a:cubicBezTo>
                    <a:pt x="352" y="130"/>
                    <a:pt x="351" y="130"/>
                    <a:pt x="350" y="130"/>
                  </a:cubicBezTo>
                  <a:cubicBezTo>
                    <a:pt x="350" y="130"/>
                    <a:pt x="349" y="130"/>
                    <a:pt x="347" y="130"/>
                  </a:cubicBezTo>
                  <a:cubicBezTo>
                    <a:pt x="345" y="132"/>
                    <a:pt x="342" y="132"/>
                    <a:pt x="339" y="133"/>
                  </a:cubicBezTo>
                  <a:cubicBezTo>
                    <a:pt x="335" y="133"/>
                    <a:pt x="331" y="133"/>
                    <a:pt x="326" y="134"/>
                  </a:cubicBezTo>
                  <a:cubicBezTo>
                    <a:pt x="322" y="135"/>
                    <a:pt x="317" y="135"/>
                    <a:pt x="312" y="135"/>
                  </a:cubicBezTo>
                  <a:cubicBezTo>
                    <a:pt x="308" y="135"/>
                    <a:pt x="303" y="135"/>
                    <a:pt x="300" y="134"/>
                  </a:cubicBezTo>
                  <a:cubicBezTo>
                    <a:pt x="296" y="134"/>
                    <a:pt x="294" y="133"/>
                    <a:pt x="292" y="132"/>
                  </a:cubicBezTo>
                  <a:cubicBezTo>
                    <a:pt x="291" y="131"/>
                    <a:pt x="291" y="130"/>
                    <a:pt x="291" y="129"/>
                  </a:cubicBezTo>
                  <a:cubicBezTo>
                    <a:pt x="291" y="128"/>
                    <a:pt x="292" y="127"/>
                    <a:pt x="293" y="126"/>
                  </a:cubicBezTo>
                  <a:cubicBezTo>
                    <a:pt x="294" y="125"/>
                    <a:pt x="295" y="124"/>
                    <a:pt x="296" y="124"/>
                  </a:cubicBezTo>
                  <a:cubicBezTo>
                    <a:pt x="299" y="122"/>
                    <a:pt x="302" y="121"/>
                    <a:pt x="305" y="121"/>
                  </a:cubicBezTo>
                  <a:cubicBezTo>
                    <a:pt x="305" y="121"/>
                    <a:pt x="305" y="121"/>
                    <a:pt x="306" y="121"/>
                  </a:cubicBezTo>
                  <a:cubicBezTo>
                    <a:pt x="306" y="121"/>
                    <a:pt x="306" y="121"/>
                    <a:pt x="306" y="121"/>
                  </a:cubicBezTo>
                  <a:cubicBezTo>
                    <a:pt x="306" y="121"/>
                    <a:pt x="306" y="121"/>
                    <a:pt x="306" y="121"/>
                  </a:cubicBezTo>
                  <a:cubicBezTo>
                    <a:pt x="306" y="121"/>
                    <a:pt x="306" y="120"/>
                    <a:pt x="305" y="119"/>
                  </a:cubicBezTo>
                  <a:cubicBezTo>
                    <a:pt x="304" y="117"/>
                    <a:pt x="302" y="116"/>
                    <a:pt x="301" y="114"/>
                  </a:cubicBezTo>
                  <a:cubicBezTo>
                    <a:pt x="297" y="111"/>
                    <a:pt x="289" y="109"/>
                    <a:pt x="285" y="109"/>
                  </a:cubicBezTo>
                  <a:cubicBezTo>
                    <a:pt x="285" y="109"/>
                    <a:pt x="284" y="109"/>
                    <a:pt x="284" y="109"/>
                  </a:cubicBezTo>
                  <a:cubicBezTo>
                    <a:pt x="284" y="109"/>
                    <a:pt x="284" y="109"/>
                    <a:pt x="284" y="109"/>
                  </a:cubicBezTo>
                  <a:cubicBezTo>
                    <a:pt x="284" y="110"/>
                    <a:pt x="284" y="111"/>
                    <a:pt x="283" y="111"/>
                  </a:cubicBezTo>
                  <a:cubicBezTo>
                    <a:pt x="282" y="111"/>
                    <a:pt x="282" y="111"/>
                    <a:pt x="281" y="111"/>
                  </a:cubicBezTo>
                  <a:cubicBezTo>
                    <a:pt x="278" y="111"/>
                    <a:pt x="273" y="110"/>
                    <a:pt x="266" y="109"/>
                  </a:cubicBezTo>
                  <a:cubicBezTo>
                    <a:pt x="262" y="108"/>
                    <a:pt x="259" y="106"/>
                    <a:pt x="257" y="105"/>
                  </a:cubicBezTo>
                  <a:cubicBezTo>
                    <a:pt x="254" y="104"/>
                    <a:pt x="253" y="103"/>
                    <a:pt x="250" y="103"/>
                  </a:cubicBezTo>
                  <a:cubicBezTo>
                    <a:pt x="244" y="103"/>
                    <a:pt x="235" y="101"/>
                    <a:pt x="227" y="96"/>
                  </a:cubicBezTo>
                  <a:cubicBezTo>
                    <a:pt x="225" y="93"/>
                    <a:pt x="220" y="92"/>
                    <a:pt x="215" y="92"/>
                  </a:cubicBezTo>
                  <a:cubicBezTo>
                    <a:pt x="212" y="92"/>
                    <a:pt x="210" y="93"/>
                    <a:pt x="207" y="94"/>
                  </a:cubicBezTo>
                  <a:cubicBezTo>
                    <a:pt x="205" y="94"/>
                    <a:pt x="204" y="95"/>
                    <a:pt x="203" y="96"/>
                  </a:cubicBezTo>
                  <a:cubicBezTo>
                    <a:pt x="202" y="99"/>
                    <a:pt x="200" y="100"/>
                    <a:pt x="198" y="101"/>
                  </a:cubicBezTo>
                  <a:cubicBezTo>
                    <a:pt x="196" y="102"/>
                    <a:pt x="193" y="102"/>
                    <a:pt x="191" y="102"/>
                  </a:cubicBezTo>
                  <a:cubicBezTo>
                    <a:pt x="190" y="102"/>
                    <a:pt x="190" y="102"/>
                    <a:pt x="189" y="102"/>
                  </a:cubicBezTo>
                  <a:cubicBezTo>
                    <a:pt x="189" y="102"/>
                    <a:pt x="188" y="101"/>
                    <a:pt x="187" y="101"/>
                  </a:cubicBezTo>
                  <a:cubicBezTo>
                    <a:pt x="187" y="101"/>
                    <a:pt x="186" y="100"/>
                    <a:pt x="187" y="100"/>
                  </a:cubicBezTo>
                  <a:cubicBezTo>
                    <a:pt x="187" y="98"/>
                    <a:pt x="187" y="97"/>
                    <a:pt x="188" y="96"/>
                  </a:cubicBezTo>
                  <a:cubicBezTo>
                    <a:pt x="188" y="96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4"/>
                    <a:pt x="188" y="93"/>
                    <a:pt x="188" y="92"/>
                  </a:cubicBezTo>
                  <a:cubicBezTo>
                    <a:pt x="188" y="92"/>
                    <a:pt x="188" y="91"/>
                    <a:pt x="188" y="90"/>
                  </a:cubicBezTo>
                  <a:cubicBezTo>
                    <a:pt x="188" y="89"/>
                    <a:pt x="188" y="87"/>
                    <a:pt x="187" y="86"/>
                  </a:cubicBezTo>
                  <a:cubicBezTo>
                    <a:pt x="187" y="86"/>
                    <a:pt x="187" y="86"/>
                    <a:pt x="186" y="86"/>
                  </a:cubicBezTo>
                  <a:cubicBezTo>
                    <a:pt x="186" y="86"/>
                    <a:pt x="186" y="86"/>
                    <a:pt x="186" y="86"/>
                  </a:cubicBezTo>
                  <a:cubicBezTo>
                    <a:pt x="186" y="86"/>
                    <a:pt x="185" y="86"/>
                    <a:pt x="185" y="87"/>
                  </a:cubicBezTo>
                  <a:cubicBezTo>
                    <a:pt x="184" y="88"/>
                    <a:pt x="183" y="89"/>
                    <a:pt x="182" y="90"/>
                  </a:cubicBezTo>
                  <a:cubicBezTo>
                    <a:pt x="181" y="93"/>
                    <a:pt x="179" y="96"/>
                    <a:pt x="177" y="99"/>
                  </a:cubicBezTo>
                  <a:cubicBezTo>
                    <a:pt x="175" y="100"/>
                    <a:pt x="174" y="102"/>
                    <a:pt x="171" y="102"/>
                  </a:cubicBezTo>
                  <a:cubicBezTo>
                    <a:pt x="171" y="102"/>
                    <a:pt x="171" y="102"/>
                    <a:pt x="171" y="102"/>
                  </a:cubicBezTo>
                  <a:cubicBezTo>
                    <a:pt x="171" y="102"/>
                    <a:pt x="171" y="102"/>
                    <a:pt x="171" y="102"/>
                  </a:cubicBezTo>
                  <a:cubicBezTo>
                    <a:pt x="169" y="101"/>
                    <a:pt x="167" y="100"/>
                    <a:pt x="165" y="98"/>
                  </a:cubicBezTo>
                  <a:cubicBezTo>
                    <a:pt x="164" y="96"/>
                    <a:pt x="162" y="94"/>
                    <a:pt x="161" y="91"/>
                  </a:cubicBezTo>
                  <a:cubicBezTo>
                    <a:pt x="159" y="86"/>
                    <a:pt x="156" y="81"/>
                    <a:pt x="153" y="79"/>
                  </a:cubicBezTo>
                  <a:cubicBezTo>
                    <a:pt x="151" y="77"/>
                    <a:pt x="148" y="76"/>
                    <a:pt x="147" y="76"/>
                  </a:cubicBezTo>
                  <a:cubicBezTo>
                    <a:pt x="146" y="76"/>
                    <a:pt x="146" y="76"/>
                    <a:pt x="146" y="76"/>
                  </a:cubicBezTo>
                  <a:cubicBezTo>
                    <a:pt x="146" y="76"/>
                    <a:pt x="146" y="76"/>
                    <a:pt x="146" y="76"/>
                  </a:cubicBezTo>
                  <a:cubicBezTo>
                    <a:pt x="146" y="76"/>
                    <a:pt x="146" y="76"/>
                    <a:pt x="146" y="76"/>
                  </a:cubicBezTo>
                  <a:cubicBezTo>
                    <a:pt x="146" y="76"/>
                    <a:pt x="147" y="78"/>
                    <a:pt x="148" y="79"/>
                  </a:cubicBezTo>
                  <a:cubicBezTo>
                    <a:pt x="149" y="81"/>
                    <a:pt x="150" y="82"/>
                    <a:pt x="150" y="83"/>
                  </a:cubicBezTo>
                  <a:cubicBezTo>
                    <a:pt x="150" y="84"/>
                    <a:pt x="149" y="85"/>
                    <a:pt x="149" y="85"/>
                  </a:cubicBezTo>
                  <a:cubicBezTo>
                    <a:pt x="148" y="85"/>
                    <a:pt x="148" y="85"/>
                    <a:pt x="147" y="85"/>
                  </a:cubicBezTo>
                  <a:cubicBezTo>
                    <a:pt x="146" y="85"/>
                    <a:pt x="145" y="85"/>
                    <a:pt x="145" y="86"/>
                  </a:cubicBezTo>
                  <a:cubicBezTo>
                    <a:pt x="144" y="86"/>
                    <a:pt x="144" y="86"/>
                    <a:pt x="144" y="86"/>
                  </a:cubicBezTo>
                  <a:cubicBezTo>
                    <a:pt x="144" y="86"/>
                    <a:pt x="144" y="86"/>
                    <a:pt x="144" y="86"/>
                  </a:cubicBezTo>
                  <a:cubicBezTo>
                    <a:pt x="144" y="87"/>
                    <a:pt x="144" y="87"/>
                    <a:pt x="144" y="87"/>
                  </a:cubicBezTo>
                  <a:cubicBezTo>
                    <a:pt x="144" y="89"/>
                    <a:pt x="143" y="90"/>
                    <a:pt x="142" y="92"/>
                  </a:cubicBezTo>
                  <a:cubicBezTo>
                    <a:pt x="141" y="93"/>
                    <a:pt x="139" y="94"/>
                    <a:pt x="138" y="95"/>
                  </a:cubicBezTo>
                  <a:cubicBezTo>
                    <a:pt x="137" y="95"/>
                    <a:pt x="136" y="95"/>
                    <a:pt x="136" y="95"/>
                  </a:cubicBezTo>
                  <a:cubicBezTo>
                    <a:pt x="135" y="95"/>
                    <a:pt x="135" y="95"/>
                    <a:pt x="135" y="95"/>
                  </a:cubicBezTo>
                  <a:cubicBezTo>
                    <a:pt x="134" y="95"/>
                    <a:pt x="134" y="94"/>
                    <a:pt x="134" y="94"/>
                  </a:cubicBezTo>
                  <a:cubicBezTo>
                    <a:pt x="134" y="94"/>
                    <a:pt x="134" y="94"/>
                    <a:pt x="134" y="94"/>
                  </a:cubicBezTo>
                  <a:cubicBezTo>
                    <a:pt x="134" y="94"/>
                    <a:pt x="134" y="94"/>
                    <a:pt x="134" y="94"/>
                  </a:cubicBezTo>
                  <a:cubicBezTo>
                    <a:pt x="134" y="93"/>
                    <a:pt x="134" y="93"/>
                    <a:pt x="133" y="93"/>
                  </a:cubicBezTo>
                  <a:cubicBezTo>
                    <a:pt x="133" y="92"/>
                    <a:pt x="132" y="92"/>
                    <a:pt x="132" y="92"/>
                  </a:cubicBezTo>
                  <a:cubicBezTo>
                    <a:pt x="130" y="92"/>
                    <a:pt x="127" y="93"/>
                    <a:pt x="125" y="96"/>
                  </a:cubicBezTo>
                  <a:cubicBezTo>
                    <a:pt x="121" y="100"/>
                    <a:pt x="118" y="102"/>
                    <a:pt x="116" y="102"/>
                  </a:cubicBezTo>
                  <a:cubicBezTo>
                    <a:pt x="114" y="102"/>
                    <a:pt x="113" y="101"/>
                    <a:pt x="112" y="100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2" y="100"/>
                    <a:pt x="109" y="100"/>
                    <a:pt x="107" y="102"/>
                  </a:cubicBezTo>
                  <a:cubicBezTo>
                    <a:pt x="104" y="103"/>
                    <a:pt x="101" y="104"/>
                    <a:pt x="99" y="106"/>
                  </a:cubicBezTo>
                  <a:cubicBezTo>
                    <a:pt x="98" y="107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7" y="111"/>
                    <a:pt x="96" y="112"/>
                    <a:pt x="94" y="113"/>
                  </a:cubicBezTo>
                  <a:cubicBezTo>
                    <a:pt x="93" y="114"/>
                    <a:pt x="91" y="115"/>
                    <a:pt x="89" y="115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7" y="115"/>
                    <a:pt x="87" y="114"/>
                    <a:pt x="86" y="114"/>
                  </a:cubicBezTo>
                  <a:cubicBezTo>
                    <a:pt x="85" y="114"/>
                    <a:pt x="85" y="113"/>
                    <a:pt x="85" y="112"/>
                  </a:cubicBezTo>
                  <a:cubicBezTo>
                    <a:pt x="85" y="111"/>
                    <a:pt x="86" y="110"/>
                    <a:pt x="87" y="109"/>
                  </a:cubicBezTo>
                  <a:cubicBezTo>
                    <a:pt x="88" y="108"/>
                    <a:pt x="89" y="107"/>
                    <a:pt x="91" y="106"/>
                  </a:cubicBezTo>
                  <a:cubicBezTo>
                    <a:pt x="93" y="105"/>
                    <a:pt x="96" y="103"/>
                    <a:pt x="101" y="100"/>
                  </a:cubicBezTo>
                  <a:cubicBezTo>
                    <a:pt x="105" y="97"/>
                    <a:pt x="109" y="94"/>
                    <a:pt x="113" y="94"/>
                  </a:cubicBezTo>
                  <a:cubicBezTo>
                    <a:pt x="115" y="93"/>
                    <a:pt x="119" y="92"/>
                    <a:pt x="122" y="91"/>
                  </a:cubicBezTo>
                  <a:cubicBezTo>
                    <a:pt x="125" y="90"/>
                    <a:pt x="128" y="88"/>
                    <a:pt x="129" y="87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29" y="86"/>
                    <a:pt x="129" y="86"/>
                    <a:pt x="129" y="86"/>
                  </a:cubicBezTo>
                  <a:cubicBezTo>
                    <a:pt x="129" y="86"/>
                    <a:pt x="129" y="86"/>
                    <a:pt x="129" y="86"/>
                  </a:cubicBezTo>
                  <a:cubicBezTo>
                    <a:pt x="129" y="86"/>
                    <a:pt x="129" y="86"/>
                    <a:pt x="128" y="86"/>
                  </a:cubicBezTo>
                  <a:cubicBezTo>
                    <a:pt x="127" y="86"/>
                    <a:pt x="125" y="86"/>
                    <a:pt x="123" y="86"/>
                  </a:cubicBezTo>
                  <a:cubicBezTo>
                    <a:pt x="122" y="86"/>
                    <a:pt x="121" y="86"/>
                    <a:pt x="121" y="86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18" y="86"/>
                    <a:pt x="115" y="87"/>
                    <a:pt x="113" y="88"/>
                  </a:cubicBezTo>
                  <a:cubicBezTo>
                    <a:pt x="110" y="90"/>
                    <a:pt x="107" y="91"/>
                    <a:pt x="103" y="93"/>
                  </a:cubicBezTo>
                  <a:cubicBezTo>
                    <a:pt x="99" y="95"/>
                    <a:pt x="95" y="95"/>
                    <a:pt x="93" y="96"/>
                  </a:cubicBezTo>
                  <a:cubicBezTo>
                    <a:pt x="92" y="96"/>
                    <a:pt x="91" y="96"/>
                    <a:pt x="91" y="96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2" y="98"/>
                    <a:pt x="92" y="98"/>
                    <a:pt x="92" y="99"/>
                  </a:cubicBezTo>
                  <a:cubicBezTo>
                    <a:pt x="92" y="99"/>
                    <a:pt x="91" y="100"/>
                    <a:pt x="91" y="100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88" y="101"/>
                    <a:pt x="86" y="100"/>
                    <a:pt x="85" y="100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3" y="101"/>
                    <a:pt x="83" y="101"/>
                    <a:pt x="83" y="101"/>
                  </a:cubicBezTo>
                  <a:cubicBezTo>
                    <a:pt x="83" y="102"/>
                    <a:pt x="82" y="102"/>
                    <a:pt x="81" y="102"/>
                  </a:cubicBezTo>
                  <a:cubicBezTo>
                    <a:pt x="79" y="102"/>
                    <a:pt x="78" y="101"/>
                    <a:pt x="78" y="100"/>
                  </a:cubicBezTo>
                  <a:cubicBezTo>
                    <a:pt x="78" y="99"/>
                    <a:pt x="79" y="98"/>
                    <a:pt x="79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7"/>
                    <a:pt x="79" y="97"/>
                    <a:pt x="78" y="97"/>
                  </a:cubicBezTo>
                  <a:cubicBezTo>
                    <a:pt x="77" y="97"/>
                    <a:pt x="76" y="96"/>
                    <a:pt x="75" y="96"/>
                  </a:cubicBezTo>
                  <a:cubicBezTo>
                    <a:pt x="75" y="96"/>
                    <a:pt x="75" y="96"/>
                    <a:pt x="75" y="96"/>
                  </a:cubicBezTo>
                  <a:cubicBezTo>
                    <a:pt x="75" y="97"/>
                    <a:pt x="74" y="99"/>
                    <a:pt x="73" y="99"/>
                  </a:cubicBezTo>
                  <a:cubicBezTo>
                    <a:pt x="72" y="100"/>
                    <a:pt x="70" y="101"/>
                    <a:pt x="66" y="101"/>
                  </a:cubicBezTo>
                  <a:cubicBezTo>
                    <a:pt x="63" y="101"/>
                    <a:pt x="60" y="102"/>
                    <a:pt x="59" y="104"/>
                  </a:cubicBezTo>
                  <a:cubicBezTo>
                    <a:pt x="58" y="104"/>
                    <a:pt x="58" y="105"/>
                    <a:pt x="58" y="105"/>
                  </a:cubicBezTo>
                  <a:cubicBezTo>
                    <a:pt x="58" y="105"/>
                    <a:pt x="58" y="106"/>
                    <a:pt x="59" y="106"/>
                  </a:cubicBezTo>
                  <a:cubicBezTo>
                    <a:pt x="61" y="108"/>
                    <a:pt x="63" y="109"/>
                    <a:pt x="64" y="111"/>
                  </a:cubicBezTo>
                  <a:cubicBezTo>
                    <a:pt x="64" y="111"/>
                    <a:pt x="65" y="112"/>
                    <a:pt x="65" y="112"/>
                  </a:cubicBezTo>
                  <a:cubicBezTo>
                    <a:pt x="65" y="113"/>
                    <a:pt x="64" y="114"/>
                    <a:pt x="64" y="114"/>
                  </a:cubicBezTo>
                  <a:cubicBezTo>
                    <a:pt x="63" y="115"/>
                    <a:pt x="63" y="115"/>
                    <a:pt x="62" y="115"/>
                  </a:cubicBezTo>
                  <a:cubicBezTo>
                    <a:pt x="61" y="115"/>
                    <a:pt x="60" y="115"/>
                    <a:pt x="59" y="114"/>
                  </a:cubicBezTo>
                  <a:cubicBezTo>
                    <a:pt x="58" y="114"/>
                    <a:pt x="57" y="113"/>
                    <a:pt x="56" y="112"/>
                  </a:cubicBezTo>
                  <a:cubicBezTo>
                    <a:pt x="53" y="111"/>
                    <a:pt x="51" y="110"/>
                    <a:pt x="47" y="110"/>
                  </a:cubicBezTo>
                  <a:cubicBezTo>
                    <a:pt x="47" y="110"/>
                    <a:pt x="46" y="110"/>
                    <a:pt x="46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1" y="110"/>
                    <a:pt x="35" y="108"/>
                    <a:pt x="31" y="106"/>
                  </a:cubicBezTo>
                  <a:cubicBezTo>
                    <a:pt x="26" y="103"/>
                    <a:pt x="22" y="101"/>
                    <a:pt x="20" y="99"/>
                  </a:cubicBezTo>
                  <a:cubicBezTo>
                    <a:pt x="19" y="98"/>
                    <a:pt x="19" y="98"/>
                    <a:pt x="19" y="97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9" y="97"/>
                    <a:pt x="18" y="97"/>
                    <a:pt x="18" y="97"/>
                  </a:cubicBezTo>
                  <a:cubicBezTo>
                    <a:pt x="16" y="97"/>
                    <a:pt x="15" y="97"/>
                    <a:pt x="13" y="97"/>
                  </a:cubicBezTo>
                  <a:cubicBezTo>
                    <a:pt x="9" y="97"/>
                    <a:pt x="4" y="97"/>
                    <a:pt x="0" y="96"/>
                  </a:cubicBezTo>
                  <a:cubicBezTo>
                    <a:pt x="0" y="267"/>
                    <a:pt x="0" y="267"/>
                    <a:pt x="0" y="267"/>
                  </a:cubicBezTo>
                  <a:cubicBezTo>
                    <a:pt x="0" y="268"/>
                    <a:pt x="0" y="268"/>
                    <a:pt x="1" y="268"/>
                  </a:cubicBezTo>
                  <a:cubicBezTo>
                    <a:pt x="1" y="268"/>
                    <a:pt x="1" y="268"/>
                    <a:pt x="1" y="268"/>
                  </a:cubicBezTo>
                  <a:cubicBezTo>
                    <a:pt x="1" y="268"/>
                    <a:pt x="2" y="268"/>
                    <a:pt x="2" y="269"/>
                  </a:cubicBezTo>
                  <a:cubicBezTo>
                    <a:pt x="2" y="269"/>
                    <a:pt x="2" y="269"/>
                    <a:pt x="2" y="269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4" y="269"/>
                    <a:pt x="4" y="269"/>
                    <a:pt x="4" y="269"/>
                  </a:cubicBezTo>
                  <a:cubicBezTo>
                    <a:pt x="4" y="269"/>
                    <a:pt x="4" y="269"/>
                    <a:pt x="4" y="269"/>
                  </a:cubicBezTo>
                  <a:cubicBezTo>
                    <a:pt x="4" y="268"/>
                    <a:pt x="5" y="268"/>
                    <a:pt x="5" y="268"/>
                  </a:cubicBezTo>
                  <a:cubicBezTo>
                    <a:pt x="5" y="268"/>
                    <a:pt x="6" y="268"/>
                    <a:pt x="6" y="267"/>
                  </a:cubicBezTo>
                  <a:cubicBezTo>
                    <a:pt x="6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8" y="267"/>
                    <a:pt x="9" y="267"/>
                    <a:pt x="10" y="267"/>
                  </a:cubicBezTo>
                  <a:cubicBezTo>
                    <a:pt x="10" y="267"/>
                    <a:pt x="11" y="267"/>
                    <a:pt x="12" y="267"/>
                  </a:cubicBezTo>
                  <a:cubicBezTo>
                    <a:pt x="12" y="267"/>
                    <a:pt x="12" y="267"/>
                    <a:pt x="12" y="267"/>
                  </a:cubicBezTo>
                  <a:cubicBezTo>
                    <a:pt x="12" y="267"/>
                    <a:pt x="13" y="267"/>
                    <a:pt x="13" y="267"/>
                  </a:cubicBezTo>
                  <a:cubicBezTo>
                    <a:pt x="14" y="267"/>
                    <a:pt x="14" y="267"/>
                    <a:pt x="15" y="266"/>
                  </a:cubicBezTo>
                  <a:cubicBezTo>
                    <a:pt x="15" y="266"/>
                    <a:pt x="15" y="266"/>
                    <a:pt x="15" y="266"/>
                  </a:cubicBezTo>
                  <a:cubicBezTo>
                    <a:pt x="15" y="266"/>
                    <a:pt x="15" y="266"/>
                    <a:pt x="16" y="266"/>
                  </a:cubicBezTo>
                  <a:cubicBezTo>
                    <a:pt x="16" y="266"/>
                    <a:pt x="16" y="266"/>
                    <a:pt x="16" y="266"/>
                  </a:cubicBezTo>
                  <a:cubicBezTo>
                    <a:pt x="17" y="266"/>
                    <a:pt x="18" y="265"/>
                    <a:pt x="18" y="265"/>
                  </a:cubicBezTo>
                  <a:cubicBezTo>
                    <a:pt x="18" y="265"/>
                    <a:pt x="18" y="265"/>
                    <a:pt x="18" y="265"/>
                  </a:cubicBezTo>
                  <a:cubicBezTo>
                    <a:pt x="19" y="265"/>
                    <a:pt x="19" y="266"/>
                    <a:pt x="19" y="266"/>
                  </a:cubicBezTo>
                  <a:cubicBezTo>
                    <a:pt x="20" y="266"/>
                    <a:pt x="20" y="266"/>
                    <a:pt x="20" y="266"/>
                  </a:cubicBezTo>
                  <a:cubicBezTo>
                    <a:pt x="20" y="266"/>
                    <a:pt x="20" y="266"/>
                    <a:pt x="21" y="266"/>
                  </a:cubicBezTo>
                  <a:cubicBezTo>
                    <a:pt x="21" y="266"/>
                    <a:pt x="21" y="267"/>
                    <a:pt x="21" y="267"/>
                  </a:cubicBezTo>
                  <a:cubicBezTo>
                    <a:pt x="21" y="267"/>
                    <a:pt x="22" y="267"/>
                    <a:pt x="22" y="267"/>
                  </a:cubicBezTo>
                  <a:cubicBezTo>
                    <a:pt x="22" y="267"/>
                    <a:pt x="22" y="268"/>
                    <a:pt x="22" y="268"/>
                  </a:cubicBezTo>
                  <a:cubicBezTo>
                    <a:pt x="22" y="268"/>
                    <a:pt x="22" y="268"/>
                    <a:pt x="23" y="268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3" y="268"/>
                    <a:pt x="23" y="268"/>
                    <a:pt x="23" y="269"/>
                  </a:cubicBezTo>
                  <a:cubicBezTo>
                    <a:pt x="23" y="269"/>
                    <a:pt x="23" y="270"/>
                    <a:pt x="24" y="271"/>
                  </a:cubicBezTo>
                  <a:cubicBezTo>
                    <a:pt x="24" y="271"/>
                    <a:pt x="24" y="271"/>
                    <a:pt x="24" y="271"/>
                  </a:cubicBezTo>
                  <a:cubicBezTo>
                    <a:pt x="24" y="272"/>
                    <a:pt x="24" y="272"/>
                    <a:pt x="24" y="273"/>
                  </a:cubicBezTo>
                  <a:cubicBezTo>
                    <a:pt x="24" y="273"/>
                    <a:pt x="24" y="273"/>
                    <a:pt x="24" y="273"/>
                  </a:cubicBezTo>
                  <a:cubicBezTo>
                    <a:pt x="24" y="273"/>
                    <a:pt x="24" y="274"/>
                    <a:pt x="25" y="274"/>
                  </a:cubicBezTo>
                  <a:cubicBezTo>
                    <a:pt x="25" y="275"/>
                    <a:pt x="26" y="275"/>
                    <a:pt x="26" y="276"/>
                  </a:cubicBezTo>
                  <a:cubicBezTo>
                    <a:pt x="26" y="276"/>
                    <a:pt x="26" y="276"/>
                    <a:pt x="27" y="276"/>
                  </a:cubicBezTo>
                  <a:cubicBezTo>
                    <a:pt x="27" y="276"/>
                    <a:pt x="27" y="277"/>
                    <a:pt x="28" y="277"/>
                  </a:cubicBezTo>
                  <a:cubicBezTo>
                    <a:pt x="28" y="277"/>
                    <a:pt x="29" y="278"/>
                    <a:pt x="29" y="278"/>
                  </a:cubicBezTo>
                  <a:cubicBezTo>
                    <a:pt x="29" y="278"/>
                    <a:pt x="29" y="278"/>
                    <a:pt x="29" y="278"/>
                  </a:cubicBezTo>
                  <a:cubicBezTo>
                    <a:pt x="29" y="278"/>
                    <a:pt x="30" y="279"/>
                    <a:pt x="30" y="279"/>
                  </a:cubicBezTo>
                  <a:cubicBezTo>
                    <a:pt x="30" y="279"/>
                    <a:pt x="31" y="279"/>
                    <a:pt x="31" y="280"/>
                  </a:cubicBezTo>
                  <a:cubicBezTo>
                    <a:pt x="31" y="280"/>
                    <a:pt x="32" y="280"/>
                    <a:pt x="32" y="280"/>
                  </a:cubicBezTo>
                  <a:cubicBezTo>
                    <a:pt x="32" y="281"/>
                    <a:pt x="33" y="281"/>
                    <a:pt x="33" y="281"/>
                  </a:cubicBezTo>
                  <a:cubicBezTo>
                    <a:pt x="33" y="282"/>
                    <a:pt x="33" y="282"/>
                    <a:pt x="34" y="282"/>
                  </a:cubicBezTo>
                  <a:cubicBezTo>
                    <a:pt x="34" y="282"/>
                    <a:pt x="35" y="283"/>
                    <a:pt x="35" y="284"/>
                  </a:cubicBezTo>
                  <a:cubicBezTo>
                    <a:pt x="35" y="284"/>
                    <a:pt x="35" y="284"/>
                    <a:pt x="35" y="284"/>
                  </a:cubicBezTo>
                  <a:cubicBezTo>
                    <a:pt x="35" y="284"/>
                    <a:pt x="35" y="284"/>
                    <a:pt x="35" y="284"/>
                  </a:cubicBezTo>
                  <a:cubicBezTo>
                    <a:pt x="36" y="284"/>
                    <a:pt x="36" y="285"/>
                    <a:pt x="37" y="286"/>
                  </a:cubicBezTo>
                  <a:cubicBezTo>
                    <a:pt x="37" y="286"/>
                    <a:pt x="37" y="286"/>
                    <a:pt x="37" y="286"/>
                  </a:cubicBezTo>
                  <a:cubicBezTo>
                    <a:pt x="37" y="287"/>
                    <a:pt x="38" y="287"/>
                    <a:pt x="38" y="288"/>
                  </a:cubicBezTo>
                  <a:cubicBezTo>
                    <a:pt x="38" y="288"/>
                    <a:pt x="38" y="288"/>
                    <a:pt x="39" y="288"/>
                  </a:cubicBezTo>
                  <a:cubicBezTo>
                    <a:pt x="39" y="288"/>
                    <a:pt x="39" y="288"/>
                    <a:pt x="39" y="288"/>
                  </a:cubicBezTo>
                  <a:cubicBezTo>
                    <a:pt x="39" y="289"/>
                    <a:pt x="39" y="289"/>
                    <a:pt x="40" y="289"/>
                  </a:cubicBezTo>
                  <a:cubicBezTo>
                    <a:pt x="40" y="289"/>
                    <a:pt x="40" y="289"/>
                    <a:pt x="40" y="289"/>
                  </a:cubicBezTo>
                  <a:cubicBezTo>
                    <a:pt x="40" y="289"/>
                    <a:pt x="40" y="290"/>
                    <a:pt x="41" y="290"/>
                  </a:cubicBezTo>
                  <a:cubicBezTo>
                    <a:pt x="41" y="290"/>
                    <a:pt x="41" y="290"/>
                    <a:pt x="41" y="290"/>
                  </a:cubicBezTo>
                  <a:cubicBezTo>
                    <a:pt x="41" y="290"/>
                    <a:pt x="41" y="290"/>
                    <a:pt x="41" y="290"/>
                  </a:cubicBezTo>
                  <a:cubicBezTo>
                    <a:pt x="41" y="290"/>
                    <a:pt x="41" y="290"/>
                    <a:pt x="41" y="289"/>
                  </a:cubicBezTo>
                  <a:cubicBezTo>
                    <a:pt x="42" y="289"/>
                    <a:pt x="42" y="289"/>
                    <a:pt x="42" y="289"/>
                  </a:cubicBezTo>
                  <a:cubicBezTo>
                    <a:pt x="42" y="289"/>
                    <a:pt x="42" y="289"/>
                    <a:pt x="42" y="289"/>
                  </a:cubicBezTo>
                  <a:cubicBezTo>
                    <a:pt x="43" y="289"/>
                    <a:pt x="44" y="288"/>
                    <a:pt x="45" y="288"/>
                  </a:cubicBezTo>
                  <a:cubicBezTo>
                    <a:pt x="45" y="288"/>
                    <a:pt x="46" y="287"/>
                    <a:pt x="46" y="287"/>
                  </a:cubicBezTo>
                  <a:cubicBezTo>
                    <a:pt x="46" y="287"/>
                    <a:pt x="46" y="287"/>
                    <a:pt x="46" y="287"/>
                  </a:cubicBezTo>
                  <a:cubicBezTo>
                    <a:pt x="46" y="287"/>
                    <a:pt x="46" y="287"/>
                    <a:pt x="46" y="287"/>
                  </a:cubicBezTo>
                  <a:cubicBezTo>
                    <a:pt x="47" y="287"/>
                    <a:pt x="47" y="287"/>
                    <a:pt x="47" y="287"/>
                  </a:cubicBezTo>
                  <a:cubicBezTo>
                    <a:pt x="47" y="287"/>
                    <a:pt x="48" y="286"/>
                    <a:pt x="48" y="286"/>
                  </a:cubicBezTo>
                  <a:cubicBezTo>
                    <a:pt x="48" y="286"/>
                    <a:pt x="48" y="286"/>
                    <a:pt x="48" y="286"/>
                  </a:cubicBezTo>
                  <a:cubicBezTo>
                    <a:pt x="49" y="286"/>
                    <a:pt x="49" y="286"/>
                    <a:pt x="49" y="286"/>
                  </a:cubicBezTo>
                  <a:cubicBezTo>
                    <a:pt x="49" y="286"/>
                    <a:pt x="49" y="286"/>
                    <a:pt x="50" y="285"/>
                  </a:cubicBezTo>
                  <a:cubicBezTo>
                    <a:pt x="50" y="285"/>
                    <a:pt x="50" y="285"/>
                    <a:pt x="50" y="285"/>
                  </a:cubicBezTo>
                  <a:cubicBezTo>
                    <a:pt x="50" y="285"/>
                    <a:pt x="50" y="285"/>
                    <a:pt x="50" y="285"/>
                  </a:cubicBezTo>
                  <a:cubicBezTo>
                    <a:pt x="51" y="285"/>
                    <a:pt x="51" y="285"/>
                    <a:pt x="51" y="284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51" y="284"/>
                    <a:pt x="51" y="284"/>
                    <a:pt x="52" y="284"/>
                  </a:cubicBezTo>
                  <a:cubicBezTo>
                    <a:pt x="52" y="284"/>
                    <a:pt x="52" y="283"/>
                    <a:pt x="52" y="283"/>
                  </a:cubicBezTo>
                  <a:cubicBezTo>
                    <a:pt x="52" y="283"/>
                    <a:pt x="52" y="283"/>
                    <a:pt x="52" y="283"/>
                  </a:cubicBezTo>
                  <a:cubicBezTo>
                    <a:pt x="52" y="283"/>
                    <a:pt x="52" y="282"/>
                    <a:pt x="52" y="282"/>
                  </a:cubicBezTo>
                  <a:cubicBezTo>
                    <a:pt x="52" y="282"/>
                    <a:pt x="52" y="282"/>
                    <a:pt x="52" y="282"/>
                  </a:cubicBezTo>
                  <a:cubicBezTo>
                    <a:pt x="52" y="281"/>
                    <a:pt x="52" y="281"/>
                    <a:pt x="53" y="281"/>
                  </a:cubicBezTo>
                  <a:cubicBezTo>
                    <a:pt x="53" y="281"/>
                    <a:pt x="53" y="281"/>
                    <a:pt x="53" y="280"/>
                  </a:cubicBezTo>
                  <a:cubicBezTo>
                    <a:pt x="53" y="280"/>
                    <a:pt x="53" y="280"/>
                    <a:pt x="53" y="280"/>
                  </a:cubicBezTo>
                  <a:cubicBezTo>
                    <a:pt x="53" y="280"/>
                    <a:pt x="53" y="280"/>
                    <a:pt x="53" y="280"/>
                  </a:cubicBezTo>
                  <a:cubicBezTo>
                    <a:pt x="53" y="280"/>
                    <a:pt x="53" y="280"/>
                    <a:pt x="53" y="279"/>
                  </a:cubicBezTo>
                  <a:cubicBezTo>
                    <a:pt x="54" y="279"/>
                    <a:pt x="54" y="279"/>
                    <a:pt x="54" y="279"/>
                  </a:cubicBezTo>
                  <a:cubicBezTo>
                    <a:pt x="54" y="279"/>
                    <a:pt x="54" y="279"/>
                    <a:pt x="55" y="279"/>
                  </a:cubicBezTo>
                  <a:cubicBezTo>
                    <a:pt x="55" y="279"/>
                    <a:pt x="55" y="279"/>
                    <a:pt x="55" y="278"/>
                  </a:cubicBezTo>
                  <a:cubicBezTo>
                    <a:pt x="55" y="278"/>
                    <a:pt x="55" y="278"/>
                    <a:pt x="55" y="278"/>
                  </a:cubicBezTo>
                  <a:cubicBezTo>
                    <a:pt x="55" y="278"/>
                    <a:pt x="55" y="278"/>
                    <a:pt x="55" y="278"/>
                  </a:cubicBezTo>
                  <a:cubicBezTo>
                    <a:pt x="56" y="278"/>
                    <a:pt x="57" y="278"/>
                    <a:pt x="58" y="278"/>
                  </a:cubicBezTo>
                  <a:cubicBezTo>
                    <a:pt x="58" y="278"/>
                    <a:pt x="58" y="278"/>
                    <a:pt x="58" y="278"/>
                  </a:cubicBezTo>
                  <a:cubicBezTo>
                    <a:pt x="59" y="278"/>
                    <a:pt x="60" y="277"/>
                    <a:pt x="61" y="277"/>
                  </a:cubicBezTo>
                  <a:cubicBezTo>
                    <a:pt x="62" y="277"/>
                    <a:pt x="63" y="278"/>
                    <a:pt x="64" y="278"/>
                  </a:cubicBezTo>
                  <a:cubicBezTo>
                    <a:pt x="64" y="278"/>
                    <a:pt x="64" y="278"/>
                    <a:pt x="64" y="278"/>
                  </a:cubicBezTo>
                  <a:cubicBezTo>
                    <a:pt x="65" y="278"/>
                    <a:pt x="66" y="278"/>
                    <a:pt x="66" y="278"/>
                  </a:cubicBezTo>
                  <a:cubicBezTo>
                    <a:pt x="67" y="278"/>
                    <a:pt x="67" y="278"/>
                    <a:pt x="67" y="279"/>
                  </a:cubicBezTo>
                  <a:cubicBezTo>
                    <a:pt x="67" y="279"/>
                    <a:pt x="67" y="279"/>
                    <a:pt x="67" y="279"/>
                  </a:cubicBezTo>
                  <a:cubicBezTo>
                    <a:pt x="67" y="279"/>
                    <a:pt x="67" y="279"/>
                    <a:pt x="68" y="279"/>
                  </a:cubicBezTo>
                  <a:cubicBezTo>
                    <a:pt x="68" y="279"/>
                    <a:pt x="68" y="279"/>
                    <a:pt x="68" y="279"/>
                  </a:cubicBezTo>
                  <a:cubicBezTo>
                    <a:pt x="68" y="280"/>
                    <a:pt x="68" y="280"/>
                    <a:pt x="68" y="280"/>
                  </a:cubicBezTo>
                  <a:cubicBezTo>
                    <a:pt x="69" y="280"/>
                    <a:pt x="69" y="280"/>
                    <a:pt x="69" y="280"/>
                  </a:cubicBezTo>
                  <a:cubicBezTo>
                    <a:pt x="69" y="280"/>
                    <a:pt x="69" y="281"/>
                    <a:pt x="69" y="281"/>
                  </a:cubicBezTo>
                  <a:cubicBezTo>
                    <a:pt x="69" y="281"/>
                    <a:pt x="69" y="281"/>
                    <a:pt x="69" y="281"/>
                  </a:cubicBezTo>
                  <a:cubicBezTo>
                    <a:pt x="69" y="282"/>
                    <a:pt x="70" y="282"/>
                    <a:pt x="70" y="283"/>
                  </a:cubicBezTo>
                  <a:cubicBezTo>
                    <a:pt x="70" y="283"/>
                    <a:pt x="70" y="283"/>
                    <a:pt x="70" y="283"/>
                  </a:cubicBezTo>
                  <a:cubicBezTo>
                    <a:pt x="70" y="284"/>
                    <a:pt x="71" y="285"/>
                    <a:pt x="72" y="286"/>
                  </a:cubicBezTo>
                  <a:cubicBezTo>
                    <a:pt x="72" y="286"/>
                    <a:pt x="72" y="287"/>
                    <a:pt x="72" y="287"/>
                  </a:cubicBezTo>
                  <a:cubicBezTo>
                    <a:pt x="72" y="287"/>
                    <a:pt x="73" y="287"/>
                    <a:pt x="73" y="288"/>
                  </a:cubicBezTo>
                  <a:cubicBezTo>
                    <a:pt x="73" y="288"/>
                    <a:pt x="73" y="288"/>
                    <a:pt x="74" y="288"/>
                  </a:cubicBezTo>
                  <a:cubicBezTo>
                    <a:pt x="74" y="288"/>
                    <a:pt x="74" y="289"/>
                    <a:pt x="74" y="289"/>
                  </a:cubicBezTo>
                  <a:cubicBezTo>
                    <a:pt x="75" y="289"/>
                    <a:pt x="75" y="289"/>
                    <a:pt x="75" y="289"/>
                  </a:cubicBezTo>
                  <a:cubicBezTo>
                    <a:pt x="75" y="290"/>
                    <a:pt x="76" y="290"/>
                    <a:pt x="76" y="290"/>
                  </a:cubicBezTo>
                  <a:cubicBezTo>
                    <a:pt x="76" y="290"/>
                    <a:pt x="77" y="291"/>
                    <a:pt x="77" y="291"/>
                  </a:cubicBezTo>
                  <a:cubicBezTo>
                    <a:pt x="77" y="291"/>
                    <a:pt x="77" y="291"/>
                    <a:pt x="77" y="291"/>
                  </a:cubicBezTo>
                  <a:cubicBezTo>
                    <a:pt x="78" y="291"/>
                    <a:pt x="78" y="292"/>
                    <a:pt x="78" y="292"/>
                  </a:cubicBezTo>
                  <a:cubicBezTo>
                    <a:pt x="78" y="292"/>
                    <a:pt x="78" y="292"/>
                    <a:pt x="78" y="292"/>
                  </a:cubicBezTo>
                  <a:cubicBezTo>
                    <a:pt x="79" y="293"/>
                    <a:pt x="80" y="294"/>
                    <a:pt x="82" y="295"/>
                  </a:cubicBezTo>
                  <a:cubicBezTo>
                    <a:pt x="82" y="295"/>
                    <a:pt x="82" y="296"/>
                    <a:pt x="82" y="296"/>
                  </a:cubicBezTo>
                  <a:cubicBezTo>
                    <a:pt x="84" y="297"/>
                    <a:pt x="85" y="298"/>
                    <a:pt x="86" y="299"/>
                  </a:cubicBezTo>
                  <a:cubicBezTo>
                    <a:pt x="86" y="299"/>
                    <a:pt x="86" y="300"/>
                    <a:pt x="87" y="300"/>
                  </a:cubicBezTo>
                  <a:cubicBezTo>
                    <a:pt x="88" y="301"/>
                    <a:pt x="89" y="303"/>
                    <a:pt x="90" y="304"/>
                  </a:cubicBezTo>
                  <a:cubicBezTo>
                    <a:pt x="90" y="304"/>
                    <a:pt x="90" y="304"/>
                    <a:pt x="90" y="305"/>
                  </a:cubicBezTo>
                  <a:cubicBezTo>
                    <a:pt x="92" y="306"/>
                    <a:pt x="93" y="308"/>
                    <a:pt x="94" y="310"/>
                  </a:cubicBezTo>
                  <a:cubicBezTo>
                    <a:pt x="94" y="310"/>
                    <a:pt x="94" y="310"/>
                    <a:pt x="94" y="310"/>
                  </a:cubicBezTo>
                  <a:cubicBezTo>
                    <a:pt x="95" y="311"/>
                    <a:pt x="96" y="313"/>
                    <a:pt x="96" y="314"/>
                  </a:cubicBezTo>
                  <a:cubicBezTo>
                    <a:pt x="96" y="314"/>
                    <a:pt x="96" y="315"/>
                    <a:pt x="97" y="315"/>
                  </a:cubicBezTo>
                  <a:cubicBezTo>
                    <a:pt x="97" y="316"/>
                    <a:pt x="98" y="317"/>
                    <a:pt x="99" y="319"/>
                  </a:cubicBezTo>
                  <a:cubicBezTo>
                    <a:pt x="99" y="320"/>
                    <a:pt x="99" y="320"/>
                    <a:pt x="100" y="321"/>
                  </a:cubicBezTo>
                  <a:cubicBezTo>
                    <a:pt x="100" y="321"/>
                    <a:pt x="100" y="321"/>
                    <a:pt x="100" y="321"/>
                  </a:cubicBezTo>
                  <a:cubicBezTo>
                    <a:pt x="100" y="322"/>
                    <a:pt x="101" y="323"/>
                    <a:pt x="101" y="324"/>
                  </a:cubicBezTo>
                  <a:cubicBezTo>
                    <a:pt x="101" y="324"/>
                    <a:pt x="101" y="324"/>
                    <a:pt x="101" y="324"/>
                  </a:cubicBezTo>
                  <a:cubicBezTo>
                    <a:pt x="102" y="324"/>
                    <a:pt x="102" y="325"/>
                    <a:pt x="102" y="326"/>
                  </a:cubicBezTo>
                  <a:cubicBezTo>
                    <a:pt x="102" y="326"/>
                    <a:pt x="102" y="326"/>
                    <a:pt x="103" y="326"/>
                  </a:cubicBezTo>
                  <a:cubicBezTo>
                    <a:pt x="103" y="327"/>
                    <a:pt x="104" y="328"/>
                    <a:pt x="105" y="329"/>
                  </a:cubicBezTo>
                  <a:cubicBezTo>
                    <a:pt x="106" y="329"/>
                    <a:pt x="106" y="329"/>
                    <a:pt x="106" y="329"/>
                  </a:cubicBezTo>
                  <a:cubicBezTo>
                    <a:pt x="107" y="330"/>
                    <a:pt x="108" y="331"/>
                    <a:pt x="110" y="331"/>
                  </a:cubicBezTo>
                  <a:cubicBezTo>
                    <a:pt x="110" y="332"/>
                    <a:pt x="110" y="332"/>
                    <a:pt x="111" y="332"/>
                  </a:cubicBezTo>
                  <a:cubicBezTo>
                    <a:pt x="111" y="332"/>
                    <a:pt x="112" y="333"/>
                    <a:pt x="113" y="333"/>
                  </a:cubicBezTo>
                  <a:cubicBezTo>
                    <a:pt x="113" y="333"/>
                    <a:pt x="113" y="333"/>
                    <a:pt x="113" y="333"/>
                  </a:cubicBezTo>
                  <a:cubicBezTo>
                    <a:pt x="113" y="333"/>
                    <a:pt x="113" y="333"/>
                    <a:pt x="113" y="333"/>
                  </a:cubicBezTo>
                  <a:cubicBezTo>
                    <a:pt x="114" y="333"/>
                    <a:pt x="115" y="334"/>
                    <a:pt x="116" y="334"/>
                  </a:cubicBezTo>
                  <a:cubicBezTo>
                    <a:pt x="116" y="334"/>
                    <a:pt x="117" y="334"/>
                    <a:pt x="117" y="334"/>
                  </a:cubicBezTo>
                  <a:cubicBezTo>
                    <a:pt x="117" y="335"/>
                    <a:pt x="118" y="335"/>
                    <a:pt x="119" y="335"/>
                  </a:cubicBezTo>
                  <a:cubicBezTo>
                    <a:pt x="119" y="335"/>
                    <a:pt x="119" y="335"/>
                    <a:pt x="119" y="336"/>
                  </a:cubicBezTo>
                  <a:cubicBezTo>
                    <a:pt x="120" y="336"/>
                    <a:pt x="120" y="336"/>
                    <a:pt x="121" y="337"/>
                  </a:cubicBezTo>
                  <a:cubicBezTo>
                    <a:pt x="121" y="337"/>
                    <a:pt x="121" y="337"/>
                    <a:pt x="121" y="337"/>
                  </a:cubicBezTo>
                  <a:cubicBezTo>
                    <a:pt x="122" y="337"/>
                    <a:pt x="122" y="337"/>
                    <a:pt x="123" y="338"/>
                  </a:cubicBezTo>
                  <a:cubicBezTo>
                    <a:pt x="123" y="338"/>
                    <a:pt x="123" y="338"/>
                    <a:pt x="123" y="338"/>
                  </a:cubicBezTo>
                  <a:cubicBezTo>
                    <a:pt x="123" y="338"/>
                    <a:pt x="123" y="338"/>
                    <a:pt x="123" y="338"/>
                  </a:cubicBezTo>
                  <a:cubicBezTo>
                    <a:pt x="125" y="339"/>
                    <a:pt x="125" y="341"/>
                    <a:pt x="125" y="342"/>
                  </a:cubicBezTo>
                  <a:cubicBezTo>
                    <a:pt x="125" y="342"/>
                    <a:pt x="125" y="342"/>
                    <a:pt x="125" y="343"/>
                  </a:cubicBezTo>
                  <a:cubicBezTo>
                    <a:pt x="125" y="343"/>
                    <a:pt x="125" y="343"/>
                    <a:pt x="125" y="343"/>
                  </a:cubicBezTo>
                  <a:cubicBezTo>
                    <a:pt x="125" y="343"/>
                    <a:pt x="125" y="344"/>
                    <a:pt x="125" y="344"/>
                  </a:cubicBezTo>
                  <a:cubicBezTo>
                    <a:pt x="125" y="344"/>
                    <a:pt x="125" y="345"/>
                    <a:pt x="125" y="345"/>
                  </a:cubicBezTo>
                  <a:cubicBezTo>
                    <a:pt x="125" y="345"/>
                    <a:pt x="125" y="346"/>
                    <a:pt x="125" y="346"/>
                  </a:cubicBezTo>
                  <a:cubicBezTo>
                    <a:pt x="124" y="346"/>
                    <a:pt x="124" y="347"/>
                    <a:pt x="124" y="347"/>
                  </a:cubicBezTo>
                  <a:cubicBezTo>
                    <a:pt x="124" y="347"/>
                    <a:pt x="124" y="347"/>
                    <a:pt x="125" y="348"/>
                  </a:cubicBezTo>
                  <a:cubicBezTo>
                    <a:pt x="125" y="348"/>
                    <a:pt x="125" y="348"/>
                    <a:pt x="125" y="348"/>
                  </a:cubicBezTo>
                  <a:cubicBezTo>
                    <a:pt x="125" y="348"/>
                    <a:pt x="125" y="349"/>
                    <a:pt x="125" y="349"/>
                  </a:cubicBezTo>
                  <a:cubicBezTo>
                    <a:pt x="126" y="349"/>
                    <a:pt x="126" y="349"/>
                    <a:pt x="126" y="350"/>
                  </a:cubicBezTo>
                  <a:cubicBezTo>
                    <a:pt x="126" y="350"/>
                    <a:pt x="126" y="350"/>
                    <a:pt x="127" y="350"/>
                  </a:cubicBezTo>
                  <a:cubicBezTo>
                    <a:pt x="127" y="351"/>
                    <a:pt x="127" y="351"/>
                    <a:pt x="127" y="351"/>
                  </a:cubicBezTo>
                  <a:cubicBezTo>
                    <a:pt x="128" y="351"/>
                    <a:pt x="128" y="352"/>
                    <a:pt x="128" y="352"/>
                  </a:cubicBezTo>
                  <a:cubicBezTo>
                    <a:pt x="128" y="352"/>
                    <a:pt x="128" y="352"/>
                    <a:pt x="128" y="352"/>
                  </a:cubicBezTo>
                  <a:cubicBezTo>
                    <a:pt x="128" y="352"/>
                    <a:pt x="128" y="352"/>
                    <a:pt x="128" y="352"/>
                  </a:cubicBezTo>
                  <a:cubicBezTo>
                    <a:pt x="128" y="352"/>
                    <a:pt x="128" y="353"/>
                    <a:pt x="128" y="353"/>
                  </a:cubicBezTo>
                  <a:cubicBezTo>
                    <a:pt x="128" y="353"/>
                    <a:pt x="128" y="353"/>
                    <a:pt x="128" y="353"/>
                  </a:cubicBezTo>
                  <a:cubicBezTo>
                    <a:pt x="129" y="354"/>
                    <a:pt x="129" y="354"/>
                    <a:pt x="129" y="354"/>
                  </a:cubicBezTo>
                  <a:cubicBezTo>
                    <a:pt x="129" y="354"/>
                    <a:pt x="129" y="354"/>
                    <a:pt x="129" y="354"/>
                  </a:cubicBezTo>
                  <a:cubicBezTo>
                    <a:pt x="129" y="354"/>
                    <a:pt x="129" y="354"/>
                    <a:pt x="129" y="354"/>
                  </a:cubicBezTo>
                  <a:cubicBezTo>
                    <a:pt x="129" y="354"/>
                    <a:pt x="128" y="354"/>
                    <a:pt x="128" y="355"/>
                  </a:cubicBezTo>
                  <a:cubicBezTo>
                    <a:pt x="128" y="355"/>
                    <a:pt x="128" y="355"/>
                    <a:pt x="128" y="355"/>
                  </a:cubicBezTo>
                  <a:cubicBezTo>
                    <a:pt x="128" y="355"/>
                    <a:pt x="128" y="355"/>
                    <a:pt x="128" y="355"/>
                  </a:cubicBezTo>
                  <a:cubicBezTo>
                    <a:pt x="128" y="355"/>
                    <a:pt x="128" y="356"/>
                    <a:pt x="128" y="356"/>
                  </a:cubicBezTo>
                  <a:cubicBezTo>
                    <a:pt x="128" y="356"/>
                    <a:pt x="128" y="356"/>
                    <a:pt x="128" y="356"/>
                  </a:cubicBezTo>
                  <a:cubicBezTo>
                    <a:pt x="127" y="356"/>
                    <a:pt x="127" y="356"/>
                    <a:pt x="127" y="356"/>
                  </a:cubicBezTo>
                  <a:cubicBezTo>
                    <a:pt x="127" y="357"/>
                    <a:pt x="127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4" y="359"/>
                    <a:pt x="122" y="360"/>
                    <a:pt x="119" y="362"/>
                  </a:cubicBezTo>
                  <a:cubicBezTo>
                    <a:pt x="120" y="363"/>
                    <a:pt x="120" y="363"/>
                    <a:pt x="120" y="364"/>
                  </a:cubicBezTo>
                  <a:cubicBezTo>
                    <a:pt x="121" y="365"/>
                    <a:pt x="122" y="366"/>
                    <a:pt x="124" y="367"/>
                  </a:cubicBezTo>
                  <a:cubicBezTo>
                    <a:pt x="124" y="367"/>
                    <a:pt x="125" y="368"/>
                    <a:pt x="125" y="368"/>
                  </a:cubicBezTo>
                  <a:cubicBezTo>
                    <a:pt x="125" y="369"/>
                    <a:pt x="124" y="369"/>
                    <a:pt x="124" y="370"/>
                  </a:cubicBezTo>
                  <a:cubicBezTo>
                    <a:pt x="123" y="370"/>
                    <a:pt x="123" y="370"/>
                    <a:pt x="123" y="370"/>
                  </a:cubicBezTo>
                  <a:cubicBezTo>
                    <a:pt x="122" y="371"/>
                    <a:pt x="122" y="371"/>
                    <a:pt x="121" y="371"/>
                  </a:cubicBezTo>
                  <a:cubicBezTo>
                    <a:pt x="121" y="371"/>
                    <a:pt x="121" y="371"/>
                    <a:pt x="121" y="371"/>
                  </a:cubicBezTo>
                  <a:cubicBezTo>
                    <a:pt x="122" y="372"/>
                    <a:pt x="122" y="374"/>
                    <a:pt x="122" y="375"/>
                  </a:cubicBezTo>
                  <a:cubicBezTo>
                    <a:pt x="122" y="376"/>
                    <a:pt x="122" y="377"/>
                    <a:pt x="122" y="378"/>
                  </a:cubicBezTo>
                  <a:cubicBezTo>
                    <a:pt x="122" y="378"/>
                    <a:pt x="122" y="379"/>
                    <a:pt x="123" y="380"/>
                  </a:cubicBezTo>
                  <a:cubicBezTo>
                    <a:pt x="124" y="381"/>
                    <a:pt x="125" y="381"/>
                    <a:pt x="126" y="381"/>
                  </a:cubicBezTo>
                  <a:cubicBezTo>
                    <a:pt x="128" y="381"/>
                    <a:pt x="130" y="380"/>
                    <a:pt x="131" y="379"/>
                  </a:cubicBezTo>
                  <a:cubicBezTo>
                    <a:pt x="132" y="379"/>
                    <a:pt x="132" y="379"/>
                    <a:pt x="133" y="379"/>
                  </a:cubicBezTo>
                  <a:cubicBezTo>
                    <a:pt x="134" y="379"/>
                    <a:pt x="135" y="379"/>
                    <a:pt x="135" y="380"/>
                  </a:cubicBezTo>
                  <a:cubicBezTo>
                    <a:pt x="136" y="381"/>
                    <a:pt x="136" y="382"/>
                    <a:pt x="136" y="383"/>
                  </a:cubicBezTo>
                  <a:cubicBezTo>
                    <a:pt x="136" y="384"/>
                    <a:pt x="136" y="386"/>
                    <a:pt x="135" y="387"/>
                  </a:cubicBezTo>
                  <a:cubicBezTo>
                    <a:pt x="135" y="388"/>
                    <a:pt x="135" y="388"/>
                    <a:pt x="135" y="389"/>
                  </a:cubicBezTo>
                  <a:cubicBezTo>
                    <a:pt x="135" y="389"/>
                    <a:pt x="135" y="390"/>
                    <a:pt x="135" y="390"/>
                  </a:cubicBezTo>
                  <a:cubicBezTo>
                    <a:pt x="136" y="390"/>
                    <a:pt x="136" y="390"/>
                    <a:pt x="137" y="390"/>
                  </a:cubicBezTo>
                  <a:close/>
                  <a:moveTo>
                    <a:pt x="478" y="373"/>
                  </a:moveTo>
                  <a:cubicBezTo>
                    <a:pt x="480" y="372"/>
                    <a:pt x="482" y="371"/>
                    <a:pt x="484" y="371"/>
                  </a:cubicBezTo>
                  <a:cubicBezTo>
                    <a:pt x="486" y="371"/>
                    <a:pt x="489" y="372"/>
                    <a:pt x="491" y="374"/>
                  </a:cubicBezTo>
                  <a:cubicBezTo>
                    <a:pt x="492" y="376"/>
                    <a:pt x="493" y="378"/>
                    <a:pt x="494" y="381"/>
                  </a:cubicBezTo>
                  <a:cubicBezTo>
                    <a:pt x="495" y="383"/>
                    <a:pt x="496" y="387"/>
                    <a:pt x="498" y="390"/>
                  </a:cubicBezTo>
                  <a:cubicBezTo>
                    <a:pt x="500" y="396"/>
                    <a:pt x="502" y="403"/>
                    <a:pt x="504" y="406"/>
                  </a:cubicBezTo>
                  <a:cubicBezTo>
                    <a:pt x="506" y="410"/>
                    <a:pt x="507" y="414"/>
                    <a:pt x="507" y="417"/>
                  </a:cubicBezTo>
                  <a:cubicBezTo>
                    <a:pt x="507" y="419"/>
                    <a:pt x="506" y="421"/>
                    <a:pt x="506" y="423"/>
                  </a:cubicBezTo>
                  <a:cubicBezTo>
                    <a:pt x="505" y="424"/>
                    <a:pt x="504" y="425"/>
                    <a:pt x="502" y="425"/>
                  </a:cubicBezTo>
                  <a:cubicBezTo>
                    <a:pt x="502" y="425"/>
                    <a:pt x="502" y="425"/>
                    <a:pt x="502" y="425"/>
                  </a:cubicBezTo>
                  <a:cubicBezTo>
                    <a:pt x="502" y="425"/>
                    <a:pt x="502" y="425"/>
                    <a:pt x="502" y="425"/>
                  </a:cubicBezTo>
                  <a:cubicBezTo>
                    <a:pt x="501" y="425"/>
                    <a:pt x="501" y="425"/>
                    <a:pt x="500" y="425"/>
                  </a:cubicBezTo>
                  <a:cubicBezTo>
                    <a:pt x="500" y="424"/>
                    <a:pt x="499" y="424"/>
                    <a:pt x="499" y="423"/>
                  </a:cubicBezTo>
                  <a:cubicBezTo>
                    <a:pt x="499" y="422"/>
                    <a:pt x="499" y="421"/>
                    <a:pt x="498" y="420"/>
                  </a:cubicBezTo>
                  <a:cubicBezTo>
                    <a:pt x="498" y="417"/>
                    <a:pt x="498" y="413"/>
                    <a:pt x="497" y="410"/>
                  </a:cubicBezTo>
                  <a:cubicBezTo>
                    <a:pt x="496" y="408"/>
                    <a:pt x="495" y="406"/>
                    <a:pt x="492" y="405"/>
                  </a:cubicBezTo>
                  <a:cubicBezTo>
                    <a:pt x="486" y="402"/>
                    <a:pt x="482" y="397"/>
                    <a:pt x="479" y="392"/>
                  </a:cubicBezTo>
                  <a:cubicBezTo>
                    <a:pt x="476" y="388"/>
                    <a:pt x="475" y="383"/>
                    <a:pt x="475" y="379"/>
                  </a:cubicBezTo>
                  <a:cubicBezTo>
                    <a:pt x="475" y="377"/>
                    <a:pt x="476" y="375"/>
                    <a:pt x="478" y="373"/>
                  </a:cubicBezTo>
                  <a:close/>
                  <a:moveTo>
                    <a:pt x="274" y="253"/>
                  </a:moveTo>
                  <a:cubicBezTo>
                    <a:pt x="274" y="253"/>
                    <a:pt x="274" y="253"/>
                    <a:pt x="274" y="253"/>
                  </a:cubicBezTo>
                  <a:cubicBezTo>
                    <a:pt x="274" y="253"/>
                    <a:pt x="275" y="252"/>
                    <a:pt x="275" y="252"/>
                  </a:cubicBezTo>
                  <a:cubicBezTo>
                    <a:pt x="276" y="252"/>
                    <a:pt x="277" y="252"/>
                    <a:pt x="278" y="252"/>
                  </a:cubicBezTo>
                  <a:cubicBezTo>
                    <a:pt x="281" y="252"/>
                    <a:pt x="284" y="251"/>
                    <a:pt x="284" y="251"/>
                  </a:cubicBezTo>
                  <a:cubicBezTo>
                    <a:pt x="285" y="250"/>
                    <a:pt x="285" y="250"/>
                    <a:pt x="285" y="250"/>
                  </a:cubicBezTo>
                  <a:cubicBezTo>
                    <a:pt x="285" y="248"/>
                    <a:pt x="286" y="246"/>
                    <a:pt x="288" y="244"/>
                  </a:cubicBezTo>
                  <a:cubicBezTo>
                    <a:pt x="290" y="242"/>
                    <a:pt x="292" y="241"/>
                    <a:pt x="295" y="241"/>
                  </a:cubicBezTo>
                  <a:cubicBezTo>
                    <a:pt x="296" y="241"/>
                    <a:pt x="296" y="240"/>
                    <a:pt x="296" y="240"/>
                  </a:cubicBezTo>
                  <a:cubicBezTo>
                    <a:pt x="297" y="240"/>
                    <a:pt x="297" y="239"/>
                    <a:pt x="297" y="239"/>
                  </a:cubicBezTo>
                  <a:cubicBezTo>
                    <a:pt x="297" y="237"/>
                    <a:pt x="295" y="234"/>
                    <a:pt x="291" y="232"/>
                  </a:cubicBezTo>
                  <a:cubicBezTo>
                    <a:pt x="290" y="232"/>
                    <a:pt x="289" y="231"/>
                    <a:pt x="289" y="231"/>
                  </a:cubicBezTo>
                  <a:cubicBezTo>
                    <a:pt x="288" y="230"/>
                    <a:pt x="288" y="230"/>
                    <a:pt x="288" y="229"/>
                  </a:cubicBezTo>
                  <a:cubicBezTo>
                    <a:pt x="288" y="228"/>
                    <a:pt x="289" y="228"/>
                    <a:pt x="289" y="228"/>
                  </a:cubicBezTo>
                  <a:cubicBezTo>
                    <a:pt x="290" y="227"/>
                    <a:pt x="290" y="227"/>
                    <a:pt x="291" y="227"/>
                  </a:cubicBezTo>
                  <a:cubicBezTo>
                    <a:pt x="292" y="226"/>
                    <a:pt x="294" y="226"/>
                    <a:pt x="296" y="226"/>
                  </a:cubicBezTo>
                  <a:cubicBezTo>
                    <a:pt x="298" y="226"/>
                    <a:pt x="301" y="226"/>
                    <a:pt x="303" y="227"/>
                  </a:cubicBezTo>
                  <a:cubicBezTo>
                    <a:pt x="305" y="228"/>
                    <a:pt x="307" y="229"/>
                    <a:pt x="308" y="230"/>
                  </a:cubicBezTo>
                  <a:cubicBezTo>
                    <a:pt x="311" y="235"/>
                    <a:pt x="316" y="238"/>
                    <a:pt x="320" y="238"/>
                  </a:cubicBezTo>
                  <a:cubicBezTo>
                    <a:pt x="322" y="238"/>
                    <a:pt x="323" y="238"/>
                    <a:pt x="324" y="237"/>
                  </a:cubicBezTo>
                  <a:cubicBezTo>
                    <a:pt x="325" y="235"/>
                    <a:pt x="327" y="234"/>
                    <a:pt x="329" y="233"/>
                  </a:cubicBezTo>
                  <a:cubicBezTo>
                    <a:pt x="332" y="231"/>
                    <a:pt x="334" y="230"/>
                    <a:pt x="337" y="229"/>
                  </a:cubicBezTo>
                  <a:cubicBezTo>
                    <a:pt x="343" y="226"/>
                    <a:pt x="349" y="223"/>
                    <a:pt x="353" y="223"/>
                  </a:cubicBezTo>
                  <a:cubicBezTo>
                    <a:pt x="354" y="223"/>
                    <a:pt x="355" y="223"/>
                    <a:pt x="355" y="224"/>
                  </a:cubicBezTo>
                  <a:cubicBezTo>
                    <a:pt x="356" y="224"/>
                    <a:pt x="356" y="225"/>
                    <a:pt x="356" y="226"/>
                  </a:cubicBezTo>
                  <a:cubicBezTo>
                    <a:pt x="356" y="227"/>
                    <a:pt x="356" y="228"/>
                    <a:pt x="355" y="229"/>
                  </a:cubicBezTo>
                  <a:cubicBezTo>
                    <a:pt x="355" y="230"/>
                    <a:pt x="354" y="230"/>
                    <a:pt x="353" y="231"/>
                  </a:cubicBezTo>
                  <a:cubicBezTo>
                    <a:pt x="351" y="232"/>
                    <a:pt x="348" y="234"/>
                    <a:pt x="345" y="235"/>
                  </a:cubicBezTo>
                  <a:cubicBezTo>
                    <a:pt x="339" y="237"/>
                    <a:pt x="333" y="240"/>
                    <a:pt x="329" y="243"/>
                  </a:cubicBezTo>
                  <a:cubicBezTo>
                    <a:pt x="328" y="243"/>
                    <a:pt x="328" y="243"/>
                    <a:pt x="328" y="243"/>
                  </a:cubicBezTo>
                  <a:cubicBezTo>
                    <a:pt x="329" y="243"/>
                    <a:pt x="329" y="243"/>
                    <a:pt x="329" y="243"/>
                  </a:cubicBezTo>
                  <a:cubicBezTo>
                    <a:pt x="325" y="247"/>
                    <a:pt x="323" y="248"/>
                    <a:pt x="321" y="249"/>
                  </a:cubicBezTo>
                  <a:cubicBezTo>
                    <a:pt x="319" y="249"/>
                    <a:pt x="318" y="249"/>
                    <a:pt x="315" y="250"/>
                  </a:cubicBezTo>
                  <a:cubicBezTo>
                    <a:pt x="313" y="250"/>
                    <a:pt x="313" y="250"/>
                    <a:pt x="312" y="251"/>
                  </a:cubicBezTo>
                  <a:cubicBezTo>
                    <a:pt x="312" y="251"/>
                    <a:pt x="312" y="252"/>
                    <a:pt x="311" y="252"/>
                  </a:cubicBezTo>
                  <a:cubicBezTo>
                    <a:pt x="311" y="253"/>
                    <a:pt x="311" y="255"/>
                    <a:pt x="309" y="257"/>
                  </a:cubicBezTo>
                  <a:cubicBezTo>
                    <a:pt x="309" y="258"/>
                    <a:pt x="307" y="258"/>
                    <a:pt x="305" y="258"/>
                  </a:cubicBezTo>
                  <a:cubicBezTo>
                    <a:pt x="305" y="258"/>
                    <a:pt x="305" y="258"/>
                    <a:pt x="305" y="258"/>
                  </a:cubicBezTo>
                  <a:cubicBezTo>
                    <a:pt x="302" y="259"/>
                    <a:pt x="297" y="259"/>
                    <a:pt x="293" y="259"/>
                  </a:cubicBezTo>
                  <a:cubicBezTo>
                    <a:pt x="286" y="259"/>
                    <a:pt x="280" y="258"/>
                    <a:pt x="276" y="257"/>
                  </a:cubicBezTo>
                  <a:cubicBezTo>
                    <a:pt x="275" y="256"/>
                    <a:pt x="274" y="256"/>
                    <a:pt x="273" y="255"/>
                  </a:cubicBezTo>
                  <a:cubicBezTo>
                    <a:pt x="273" y="254"/>
                    <a:pt x="273" y="254"/>
                    <a:pt x="273" y="254"/>
                  </a:cubicBezTo>
                  <a:cubicBezTo>
                    <a:pt x="273" y="254"/>
                    <a:pt x="273" y="253"/>
                    <a:pt x="274" y="253"/>
                  </a:cubicBezTo>
                  <a:close/>
                  <a:moveTo>
                    <a:pt x="186" y="163"/>
                  </a:moveTo>
                  <a:cubicBezTo>
                    <a:pt x="187" y="163"/>
                    <a:pt x="187" y="163"/>
                    <a:pt x="187" y="163"/>
                  </a:cubicBezTo>
                  <a:cubicBezTo>
                    <a:pt x="187" y="162"/>
                    <a:pt x="187" y="162"/>
                    <a:pt x="187" y="162"/>
                  </a:cubicBezTo>
                  <a:cubicBezTo>
                    <a:pt x="188" y="162"/>
                    <a:pt x="188" y="162"/>
                    <a:pt x="189" y="162"/>
                  </a:cubicBezTo>
                  <a:cubicBezTo>
                    <a:pt x="191" y="161"/>
                    <a:pt x="193" y="161"/>
                    <a:pt x="195" y="160"/>
                  </a:cubicBezTo>
                  <a:cubicBezTo>
                    <a:pt x="200" y="160"/>
                    <a:pt x="206" y="158"/>
                    <a:pt x="210" y="157"/>
                  </a:cubicBezTo>
                  <a:cubicBezTo>
                    <a:pt x="213" y="156"/>
                    <a:pt x="216" y="155"/>
                    <a:pt x="216" y="154"/>
                  </a:cubicBezTo>
                  <a:cubicBezTo>
                    <a:pt x="219" y="153"/>
                    <a:pt x="223" y="151"/>
                    <a:pt x="227" y="150"/>
                  </a:cubicBezTo>
                  <a:cubicBezTo>
                    <a:pt x="232" y="148"/>
                    <a:pt x="237" y="147"/>
                    <a:pt x="240" y="147"/>
                  </a:cubicBezTo>
                  <a:cubicBezTo>
                    <a:pt x="242" y="147"/>
                    <a:pt x="243" y="147"/>
                    <a:pt x="244" y="148"/>
                  </a:cubicBezTo>
                  <a:cubicBezTo>
                    <a:pt x="245" y="148"/>
                    <a:pt x="246" y="148"/>
                    <a:pt x="246" y="149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6" y="151"/>
                    <a:pt x="246" y="152"/>
                    <a:pt x="245" y="153"/>
                  </a:cubicBezTo>
                  <a:cubicBezTo>
                    <a:pt x="245" y="153"/>
                    <a:pt x="244" y="154"/>
                    <a:pt x="243" y="154"/>
                  </a:cubicBezTo>
                  <a:cubicBezTo>
                    <a:pt x="242" y="155"/>
                    <a:pt x="241" y="156"/>
                    <a:pt x="240" y="157"/>
                  </a:cubicBezTo>
                  <a:cubicBezTo>
                    <a:pt x="239" y="157"/>
                    <a:pt x="239" y="158"/>
                    <a:pt x="239" y="158"/>
                  </a:cubicBezTo>
                  <a:cubicBezTo>
                    <a:pt x="239" y="158"/>
                    <a:pt x="239" y="158"/>
                    <a:pt x="239" y="158"/>
                  </a:cubicBezTo>
                  <a:cubicBezTo>
                    <a:pt x="239" y="158"/>
                    <a:pt x="240" y="159"/>
                    <a:pt x="240" y="159"/>
                  </a:cubicBezTo>
                  <a:cubicBezTo>
                    <a:pt x="242" y="160"/>
                    <a:pt x="245" y="161"/>
                    <a:pt x="247" y="161"/>
                  </a:cubicBezTo>
                  <a:cubicBezTo>
                    <a:pt x="250" y="161"/>
                    <a:pt x="252" y="160"/>
                    <a:pt x="254" y="160"/>
                  </a:cubicBezTo>
                  <a:cubicBezTo>
                    <a:pt x="256" y="159"/>
                    <a:pt x="257" y="158"/>
                    <a:pt x="258" y="157"/>
                  </a:cubicBezTo>
                  <a:cubicBezTo>
                    <a:pt x="259" y="155"/>
                    <a:pt x="262" y="154"/>
                    <a:pt x="264" y="154"/>
                  </a:cubicBezTo>
                  <a:cubicBezTo>
                    <a:pt x="265" y="154"/>
                    <a:pt x="266" y="154"/>
                    <a:pt x="267" y="155"/>
                  </a:cubicBezTo>
                  <a:cubicBezTo>
                    <a:pt x="268" y="156"/>
                    <a:pt x="268" y="157"/>
                    <a:pt x="268" y="158"/>
                  </a:cubicBezTo>
                  <a:cubicBezTo>
                    <a:pt x="268" y="159"/>
                    <a:pt x="267" y="161"/>
                    <a:pt x="266" y="163"/>
                  </a:cubicBezTo>
                  <a:cubicBezTo>
                    <a:pt x="265" y="162"/>
                    <a:pt x="265" y="162"/>
                    <a:pt x="265" y="162"/>
                  </a:cubicBezTo>
                  <a:cubicBezTo>
                    <a:pt x="265" y="162"/>
                    <a:pt x="265" y="162"/>
                    <a:pt x="265" y="162"/>
                  </a:cubicBezTo>
                  <a:cubicBezTo>
                    <a:pt x="266" y="163"/>
                    <a:pt x="266" y="163"/>
                    <a:pt x="266" y="163"/>
                  </a:cubicBezTo>
                  <a:cubicBezTo>
                    <a:pt x="263" y="166"/>
                    <a:pt x="261" y="168"/>
                    <a:pt x="259" y="170"/>
                  </a:cubicBezTo>
                  <a:cubicBezTo>
                    <a:pt x="257" y="171"/>
                    <a:pt x="255" y="172"/>
                    <a:pt x="253" y="172"/>
                  </a:cubicBezTo>
                  <a:cubicBezTo>
                    <a:pt x="252" y="172"/>
                    <a:pt x="251" y="172"/>
                    <a:pt x="249" y="171"/>
                  </a:cubicBezTo>
                  <a:cubicBezTo>
                    <a:pt x="248" y="171"/>
                    <a:pt x="248" y="171"/>
                    <a:pt x="247" y="171"/>
                  </a:cubicBezTo>
                  <a:cubicBezTo>
                    <a:pt x="245" y="171"/>
                    <a:pt x="244" y="172"/>
                    <a:pt x="243" y="172"/>
                  </a:cubicBezTo>
                  <a:cubicBezTo>
                    <a:pt x="242" y="172"/>
                    <a:pt x="242" y="173"/>
                    <a:pt x="242" y="173"/>
                  </a:cubicBezTo>
                  <a:cubicBezTo>
                    <a:pt x="242" y="173"/>
                    <a:pt x="242" y="174"/>
                    <a:pt x="243" y="174"/>
                  </a:cubicBezTo>
                  <a:cubicBezTo>
                    <a:pt x="243" y="174"/>
                    <a:pt x="243" y="174"/>
                    <a:pt x="243" y="174"/>
                  </a:cubicBezTo>
                  <a:cubicBezTo>
                    <a:pt x="243" y="174"/>
                    <a:pt x="243" y="174"/>
                    <a:pt x="243" y="174"/>
                  </a:cubicBezTo>
                  <a:cubicBezTo>
                    <a:pt x="243" y="175"/>
                    <a:pt x="244" y="175"/>
                    <a:pt x="244" y="176"/>
                  </a:cubicBezTo>
                  <a:cubicBezTo>
                    <a:pt x="245" y="176"/>
                    <a:pt x="245" y="177"/>
                    <a:pt x="245" y="178"/>
                  </a:cubicBezTo>
                  <a:cubicBezTo>
                    <a:pt x="245" y="178"/>
                    <a:pt x="245" y="179"/>
                    <a:pt x="245" y="179"/>
                  </a:cubicBezTo>
                  <a:cubicBezTo>
                    <a:pt x="244" y="180"/>
                    <a:pt x="244" y="180"/>
                    <a:pt x="243" y="180"/>
                  </a:cubicBezTo>
                  <a:cubicBezTo>
                    <a:pt x="242" y="181"/>
                    <a:pt x="241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4" y="183"/>
                    <a:pt x="231" y="186"/>
                    <a:pt x="228" y="188"/>
                  </a:cubicBezTo>
                  <a:cubicBezTo>
                    <a:pt x="227" y="188"/>
                    <a:pt x="226" y="188"/>
                    <a:pt x="225" y="188"/>
                  </a:cubicBezTo>
                  <a:cubicBezTo>
                    <a:pt x="224" y="188"/>
                    <a:pt x="224" y="188"/>
                    <a:pt x="224" y="188"/>
                  </a:cubicBezTo>
                  <a:cubicBezTo>
                    <a:pt x="224" y="188"/>
                    <a:pt x="224" y="188"/>
                    <a:pt x="224" y="188"/>
                  </a:cubicBezTo>
                  <a:cubicBezTo>
                    <a:pt x="223" y="188"/>
                    <a:pt x="223" y="188"/>
                    <a:pt x="223" y="188"/>
                  </a:cubicBezTo>
                  <a:cubicBezTo>
                    <a:pt x="223" y="187"/>
                    <a:pt x="223" y="187"/>
                    <a:pt x="223" y="187"/>
                  </a:cubicBezTo>
                  <a:cubicBezTo>
                    <a:pt x="223" y="187"/>
                    <a:pt x="223" y="186"/>
                    <a:pt x="223" y="186"/>
                  </a:cubicBezTo>
                  <a:cubicBezTo>
                    <a:pt x="224" y="185"/>
                    <a:pt x="224" y="185"/>
                    <a:pt x="224" y="185"/>
                  </a:cubicBezTo>
                  <a:cubicBezTo>
                    <a:pt x="225" y="184"/>
                    <a:pt x="225" y="183"/>
                    <a:pt x="226" y="183"/>
                  </a:cubicBezTo>
                  <a:cubicBezTo>
                    <a:pt x="228" y="181"/>
                    <a:pt x="230" y="179"/>
                    <a:pt x="231" y="177"/>
                  </a:cubicBezTo>
                  <a:cubicBezTo>
                    <a:pt x="232" y="176"/>
                    <a:pt x="232" y="175"/>
                    <a:pt x="232" y="175"/>
                  </a:cubicBezTo>
                  <a:cubicBezTo>
                    <a:pt x="232" y="174"/>
                    <a:pt x="232" y="174"/>
                    <a:pt x="232" y="174"/>
                  </a:cubicBezTo>
                  <a:cubicBezTo>
                    <a:pt x="231" y="174"/>
                    <a:pt x="231" y="174"/>
                    <a:pt x="230" y="174"/>
                  </a:cubicBezTo>
                  <a:cubicBezTo>
                    <a:pt x="229" y="174"/>
                    <a:pt x="227" y="175"/>
                    <a:pt x="226" y="176"/>
                  </a:cubicBezTo>
                  <a:cubicBezTo>
                    <a:pt x="224" y="177"/>
                    <a:pt x="222" y="178"/>
                    <a:pt x="221" y="180"/>
                  </a:cubicBezTo>
                  <a:cubicBezTo>
                    <a:pt x="220" y="180"/>
                    <a:pt x="220" y="181"/>
                    <a:pt x="220" y="182"/>
                  </a:cubicBezTo>
                  <a:cubicBezTo>
                    <a:pt x="220" y="183"/>
                    <a:pt x="220" y="183"/>
                    <a:pt x="219" y="184"/>
                  </a:cubicBezTo>
                  <a:cubicBezTo>
                    <a:pt x="218" y="185"/>
                    <a:pt x="218" y="185"/>
                    <a:pt x="217" y="185"/>
                  </a:cubicBezTo>
                  <a:cubicBezTo>
                    <a:pt x="215" y="186"/>
                    <a:pt x="213" y="186"/>
                    <a:pt x="211" y="186"/>
                  </a:cubicBezTo>
                  <a:cubicBezTo>
                    <a:pt x="210" y="186"/>
                    <a:pt x="210" y="186"/>
                    <a:pt x="209" y="186"/>
                  </a:cubicBezTo>
                  <a:cubicBezTo>
                    <a:pt x="209" y="186"/>
                    <a:pt x="209" y="186"/>
                    <a:pt x="209" y="186"/>
                  </a:cubicBezTo>
                  <a:cubicBezTo>
                    <a:pt x="209" y="186"/>
                    <a:pt x="209" y="186"/>
                    <a:pt x="209" y="186"/>
                  </a:cubicBezTo>
                  <a:cubicBezTo>
                    <a:pt x="209" y="186"/>
                    <a:pt x="209" y="186"/>
                    <a:pt x="209" y="186"/>
                  </a:cubicBezTo>
                  <a:cubicBezTo>
                    <a:pt x="207" y="186"/>
                    <a:pt x="204" y="185"/>
                    <a:pt x="203" y="183"/>
                  </a:cubicBezTo>
                  <a:cubicBezTo>
                    <a:pt x="202" y="183"/>
                    <a:pt x="202" y="182"/>
                    <a:pt x="202" y="182"/>
                  </a:cubicBezTo>
                  <a:cubicBezTo>
                    <a:pt x="202" y="181"/>
                    <a:pt x="202" y="180"/>
                    <a:pt x="202" y="180"/>
                  </a:cubicBezTo>
                  <a:cubicBezTo>
                    <a:pt x="203" y="180"/>
                    <a:pt x="203" y="180"/>
                    <a:pt x="204" y="180"/>
                  </a:cubicBezTo>
                  <a:cubicBezTo>
                    <a:pt x="205" y="180"/>
                    <a:pt x="205" y="180"/>
                    <a:pt x="205" y="179"/>
                  </a:cubicBezTo>
                  <a:cubicBezTo>
                    <a:pt x="205" y="179"/>
                    <a:pt x="206" y="178"/>
                    <a:pt x="206" y="178"/>
                  </a:cubicBezTo>
                  <a:cubicBezTo>
                    <a:pt x="206" y="176"/>
                    <a:pt x="207" y="174"/>
                    <a:pt x="210" y="173"/>
                  </a:cubicBezTo>
                  <a:cubicBezTo>
                    <a:pt x="210" y="173"/>
                    <a:pt x="210" y="173"/>
                    <a:pt x="210" y="173"/>
                  </a:cubicBezTo>
                  <a:cubicBezTo>
                    <a:pt x="211" y="173"/>
                    <a:pt x="211" y="173"/>
                    <a:pt x="211" y="173"/>
                  </a:cubicBezTo>
                  <a:cubicBezTo>
                    <a:pt x="211" y="172"/>
                    <a:pt x="211" y="172"/>
                    <a:pt x="211" y="172"/>
                  </a:cubicBezTo>
                  <a:cubicBezTo>
                    <a:pt x="212" y="172"/>
                    <a:pt x="211" y="171"/>
                    <a:pt x="211" y="171"/>
                  </a:cubicBezTo>
                  <a:cubicBezTo>
                    <a:pt x="210" y="170"/>
                    <a:pt x="210" y="169"/>
                    <a:pt x="210" y="168"/>
                  </a:cubicBezTo>
                  <a:cubicBezTo>
                    <a:pt x="210" y="167"/>
                    <a:pt x="210" y="167"/>
                    <a:pt x="210" y="167"/>
                  </a:cubicBezTo>
                  <a:cubicBezTo>
                    <a:pt x="211" y="166"/>
                    <a:pt x="211" y="166"/>
                    <a:pt x="212" y="166"/>
                  </a:cubicBezTo>
                  <a:cubicBezTo>
                    <a:pt x="212" y="165"/>
                    <a:pt x="213" y="165"/>
                    <a:pt x="213" y="165"/>
                  </a:cubicBezTo>
                  <a:cubicBezTo>
                    <a:pt x="215" y="165"/>
                    <a:pt x="218" y="166"/>
                    <a:pt x="220" y="166"/>
                  </a:cubicBezTo>
                  <a:cubicBezTo>
                    <a:pt x="221" y="166"/>
                    <a:pt x="222" y="166"/>
                    <a:pt x="222" y="166"/>
                  </a:cubicBezTo>
                  <a:cubicBezTo>
                    <a:pt x="222" y="166"/>
                    <a:pt x="222" y="166"/>
                    <a:pt x="222" y="165"/>
                  </a:cubicBezTo>
                  <a:cubicBezTo>
                    <a:pt x="222" y="165"/>
                    <a:pt x="222" y="165"/>
                    <a:pt x="222" y="165"/>
                  </a:cubicBezTo>
                  <a:cubicBezTo>
                    <a:pt x="222" y="165"/>
                    <a:pt x="222" y="164"/>
                    <a:pt x="222" y="164"/>
                  </a:cubicBezTo>
                  <a:cubicBezTo>
                    <a:pt x="221" y="163"/>
                    <a:pt x="220" y="163"/>
                    <a:pt x="219" y="162"/>
                  </a:cubicBezTo>
                  <a:cubicBezTo>
                    <a:pt x="217" y="161"/>
                    <a:pt x="215" y="161"/>
                    <a:pt x="213" y="161"/>
                  </a:cubicBezTo>
                  <a:cubicBezTo>
                    <a:pt x="211" y="161"/>
                    <a:pt x="210" y="161"/>
                    <a:pt x="210" y="161"/>
                  </a:cubicBezTo>
                  <a:cubicBezTo>
                    <a:pt x="210" y="161"/>
                    <a:pt x="210" y="161"/>
                    <a:pt x="210" y="161"/>
                  </a:cubicBezTo>
                  <a:cubicBezTo>
                    <a:pt x="207" y="163"/>
                    <a:pt x="202" y="167"/>
                    <a:pt x="195" y="167"/>
                  </a:cubicBezTo>
                  <a:cubicBezTo>
                    <a:pt x="192" y="167"/>
                    <a:pt x="190" y="166"/>
                    <a:pt x="187" y="165"/>
                  </a:cubicBezTo>
                  <a:cubicBezTo>
                    <a:pt x="186" y="165"/>
                    <a:pt x="186" y="165"/>
                    <a:pt x="186" y="165"/>
                  </a:cubicBezTo>
                  <a:cubicBezTo>
                    <a:pt x="186" y="164"/>
                    <a:pt x="186" y="164"/>
                    <a:pt x="186" y="164"/>
                  </a:cubicBezTo>
                  <a:lnTo>
                    <a:pt x="186" y="163"/>
                  </a:ln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4BC1EB"/>
                </a:solidFill>
                <a:latin typeface="Source Sans Pro" charset="0"/>
              </a:endParaRPr>
            </a:p>
          </p:txBody>
        </p:sp>
        <p:sp>
          <p:nvSpPr>
            <p:cNvPr id="152" name="Freeform 150">
              <a:extLst>
                <a:ext uri="{FF2B5EF4-FFF2-40B4-BE49-F238E27FC236}">
                  <a16:creationId xmlns:a16="http://schemas.microsoft.com/office/drawing/2014/main" id="{3B6BE72A-5D2F-4C03-9560-A924830EEE8D}"/>
                </a:ext>
              </a:extLst>
            </p:cNvPr>
            <p:cNvSpPr/>
            <p:nvPr/>
          </p:nvSpPr>
          <p:spPr bwMode="auto">
            <a:xfrm>
              <a:off x="7307043" y="2790120"/>
              <a:ext cx="113755" cy="68716"/>
            </a:xfrm>
            <a:custGeom>
              <a:gdLst>
                <a:gd name="T0" fmla="*/ 4 w 59"/>
                <a:gd name="T1" fmla="*/ 6 h 36"/>
                <a:gd name="T2" fmla="*/ 5 w 59"/>
                <a:gd name="T3" fmla="*/ 8 h 36"/>
                <a:gd name="T4" fmla="*/ 7 w 59"/>
                <a:gd name="T5" fmla="*/ 9 h 36"/>
                <a:gd name="T6" fmla="*/ 8 w 59"/>
                <a:gd name="T7" fmla="*/ 9 h 36"/>
                <a:gd name="T8" fmla="*/ 9 w 59"/>
                <a:gd name="T9" fmla="*/ 9 h 36"/>
                <a:gd name="T10" fmla="*/ 11 w 59"/>
                <a:gd name="T11" fmla="*/ 9 h 36"/>
                <a:gd name="T12" fmla="*/ 12 w 59"/>
                <a:gd name="T13" fmla="*/ 11 h 36"/>
                <a:gd name="T14" fmla="*/ 15 w 59"/>
                <a:gd name="T15" fmla="*/ 14 h 36"/>
                <a:gd name="T16" fmla="*/ 16 w 59"/>
                <a:gd name="T17" fmla="*/ 15 h 36"/>
                <a:gd name="T18" fmla="*/ 20 w 59"/>
                <a:gd name="T19" fmla="*/ 17 h 36"/>
                <a:gd name="T20" fmla="*/ 22 w 59"/>
                <a:gd name="T21" fmla="*/ 19 h 36"/>
                <a:gd name="T22" fmla="*/ 23 w 59"/>
                <a:gd name="T23" fmla="*/ 20 h 36"/>
                <a:gd name="T24" fmla="*/ 28 w 59"/>
                <a:gd name="T25" fmla="*/ 22 h 36"/>
                <a:gd name="T26" fmla="*/ 30 w 59"/>
                <a:gd name="T27" fmla="*/ 26 h 36"/>
                <a:gd name="T28" fmla="*/ 32 w 59"/>
                <a:gd name="T29" fmla="*/ 27 h 36"/>
                <a:gd name="T30" fmla="*/ 34 w 59"/>
                <a:gd name="T31" fmla="*/ 27 h 36"/>
                <a:gd name="T32" fmla="*/ 36 w 59"/>
                <a:gd name="T33" fmla="*/ 28 h 36"/>
                <a:gd name="T34" fmla="*/ 36 w 59"/>
                <a:gd name="T35" fmla="*/ 29 h 36"/>
                <a:gd name="T36" fmla="*/ 37 w 59"/>
                <a:gd name="T37" fmla="*/ 30 h 36"/>
                <a:gd name="T38" fmla="*/ 38 w 59"/>
                <a:gd name="T39" fmla="*/ 32 h 36"/>
                <a:gd name="T40" fmla="*/ 41 w 59"/>
                <a:gd name="T41" fmla="*/ 35 h 36"/>
                <a:gd name="T42" fmla="*/ 51 w 59"/>
                <a:gd name="T43" fmla="*/ 36 h 36"/>
                <a:gd name="T44" fmla="*/ 51 w 59"/>
                <a:gd name="T45" fmla="*/ 36 h 36"/>
                <a:gd name="T46" fmla="*/ 55 w 59"/>
                <a:gd name="T47" fmla="*/ 35 h 36"/>
                <a:gd name="T48" fmla="*/ 57 w 59"/>
                <a:gd name="T49" fmla="*/ 35 h 36"/>
                <a:gd name="T50" fmla="*/ 58 w 59"/>
                <a:gd name="T51" fmla="*/ 31 h 36"/>
                <a:gd name="T52" fmla="*/ 58 w 59"/>
                <a:gd name="T53" fmla="*/ 31 h 36"/>
                <a:gd name="T54" fmla="*/ 59 w 59"/>
                <a:gd name="T55" fmla="*/ 30 h 36"/>
                <a:gd name="T56" fmla="*/ 58 w 59"/>
                <a:gd name="T57" fmla="*/ 30 h 36"/>
                <a:gd name="T58" fmla="*/ 57 w 59"/>
                <a:gd name="T59" fmla="*/ 30 h 36"/>
                <a:gd name="T60" fmla="*/ 52 w 59"/>
                <a:gd name="T61" fmla="*/ 27 h 36"/>
                <a:gd name="T62" fmla="*/ 47 w 59"/>
                <a:gd name="T63" fmla="*/ 25 h 36"/>
                <a:gd name="T64" fmla="*/ 41 w 59"/>
                <a:gd name="T65" fmla="*/ 23 h 36"/>
                <a:gd name="T66" fmla="*/ 38 w 59"/>
                <a:gd name="T67" fmla="*/ 21 h 36"/>
                <a:gd name="T68" fmla="*/ 29 w 59"/>
                <a:gd name="T69" fmla="*/ 8 h 36"/>
                <a:gd name="T70" fmla="*/ 26 w 59"/>
                <a:gd name="T71" fmla="*/ 7 h 36"/>
                <a:gd name="T72" fmla="*/ 26 w 59"/>
                <a:gd name="T73" fmla="*/ 7 h 36"/>
                <a:gd name="T74" fmla="*/ 26 w 59"/>
                <a:gd name="T75" fmla="*/ 7 h 36"/>
                <a:gd name="T76" fmla="*/ 23 w 59"/>
                <a:gd name="T77" fmla="*/ 7 h 36"/>
                <a:gd name="T78" fmla="*/ 11 w 59"/>
                <a:gd name="T79" fmla="*/ 3 h 36"/>
                <a:gd name="T80" fmla="*/ 4 w 59"/>
                <a:gd name="T81" fmla="*/ 0 h 36"/>
                <a:gd name="T82" fmla="*/ 0 w 59"/>
                <a:gd name="T83" fmla="*/ 2 h 36"/>
                <a:gd name="T84" fmla="*/ 0 w 59"/>
                <a:gd name="T85" fmla="*/ 2 h 36"/>
                <a:gd name="T86" fmla="*/ 0 w 59"/>
                <a:gd name="T87" fmla="*/ 2 h 36"/>
                <a:gd name="T88" fmla="*/ 3 w 59"/>
                <a:gd name="T89" fmla="*/ 4 h 36"/>
                <a:gd name="T90" fmla="*/ 4 w 59"/>
                <a:gd name="T91" fmla="*/ 6 h 36"/>
                <a:gd name="T92" fmla="*/ 4 w 59"/>
                <a:gd name="T93" fmla="*/ 6 h 3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9" h="36">
                  <a:moveTo>
                    <a:pt x="4" y="6"/>
                  </a:moveTo>
                  <a:cubicBezTo>
                    <a:pt x="4" y="7"/>
                    <a:pt x="4" y="8"/>
                    <a:pt x="5" y="8"/>
                  </a:cubicBezTo>
                  <a:cubicBezTo>
                    <a:pt x="5" y="8"/>
                    <a:pt x="6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1" y="9"/>
                  </a:cubicBezTo>
                  <a:cubicBezTo>
                    <a:pt x="11" y="10"/>
                    <a:pt x="12" y="10"/>
                    <a:pt x="12" y="11"/>
                  </a:cubicBezTo>
                  <a:cubicBezTo>
                    <a:pt x="13" y="12"/>
                    <a:pt x="14" y="13"/>
                    <a:pt x="15" y="14"/>
                  </a:cubicBezTo>
                  <a:cubicBezTo>
                    <a:pt x="15" y="14"/>
                    <a:pt x="16" y="15"/>
                    <a:pt x="16" y="15"/>
                  </a:cubicBezTo>
                  <a:cubicBezTo>
                    <a:pt x="18" y="15"/>
                    <a:pt x="19" y="16"/>
                    <a:pt x="20" y="17"/>
                  </a:cubicBezTo>
                  <a:cubicBezTo>
                    <a:pt x="20" y="18"/>
                    <a:pt x="21" y="18"/>
                    <a:pt x="22" y="19"/>
                  </a:cubicBezTo>
                  <a:cubicBezTo>
                    <a:pt x="22" y="19"/>
                    <a:pt x="23" y="20"/>
                    <a:pt x="23" y="20"/>
                  </a:cubicBezTo>
                  <a:cubicBezTo>
                    <a:pt x="26" y="20"/>
                    <a:pt x="27" y="21"/>
                    <a:pt x="28" y="22"/>
                  </a:cubicBezTo>
                  <a:cubicBezTo>
                    <a:pt x="29" y="24"/>
                    <a:pt x="30" y="25"/>
                    <a:pt x="30" y="26"/>
                  </a:cubicBezTo>
                  <a:cubicBezTo>
                    <a:pt x="31" y="27"/>
                    <a:pt x="31" y="27"/>
                    <a:pt x="32" y="27"/>
                  </a:cubicBezTo>
                  <a:cubicBezTo>
                    <a:pt x="33" y="27"/>
                    <a:pt x="33" y="27"/>
                    <a:pt x="34" y="27"/>
                  </a:cubicBezTo>
                  <a:cubicBezTo>
                    <a:pt x="35" y="27"/>
                    <a:pt x="35" y="27"/>
                    <a:pt x="36" y="28"/>
                  </a:cubicBezTo>
                  <a:cubicBezTo>
                    <a:pt x="36" y="28"/>
                    <a:pt x="36" y="29"/>
                    <a:pt x="36" y="29"/>
                  </a:cubicBezTo>
                  <a:cubicBezTo>
                    <a:pt x="36" y="30"/>
                    <a:pt x="36" y="30"/>
                    <a:pt x="37" y="30"/>
                  </a:cubicBezTo>
                  <a:cubicBezTo>
                    <a:pt x="37" y="31"/>
                    <a:pt x="37" y="31"/>
                    <a:pt x="38" y="32"/>
                  </a:cubicBezTo>
                  <a:cubicBezTo>
                    <a:pt x="39" y="32"/>
                    <a:pt x="40" y="33"/>
                    <a:pt x="41" y="35"/>
                  </a:cubicBezTo>
                  <a:cubicBezTo>
                    <a:pt x="45" y="35"/>
                    <a:pt x="48" y="36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3" y="36"/>
                    <a:pt x="54" y="36"/>
                    <a:pt x="55" y="35"/>
                  </a:cubicBezTo>
                  <a:cubicBezTo>
                    <a:pt x="56" y="35"/>
                    <a:pt x="56" y="35"/>
                    <a:pt x="57" y="35"/>
                  </a:cubicBezTo>
                  <a:cubicBezTo>
                    <a:pt x="57" y="33"/>
                    <a:pt x="58" y="3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8" y="30"/>
                    <a:pt x="57" y="30"/>
                  </a:cubicBezTo>
                  <a:cubicBezTo>
                    <a:pt x="55" y="30"/>
                    <a:pt x="53" y="29"/>
                    <a:pt x="52" y="27"/>
                  </a:cubicBezTo>
                  <a:cubicBezTo>
                    <a:pt x="51" y="26"/>
                    <a:pt x="49" y="26"/>
                    <a:pt x="47" y="25"/>
                  </a:cubicBezTo>
                  <a:cubicBezTo>
                    <a:pt x="45" y="24"/>
                    <a:pt x="43" y="24"/>
                    <a:pt x="41" y="23"/>
                  </a:cubicBezTo>
                  <a:cubicBezTo>
                    <a:pt x="40" y="23"/>
                    <a:pt x="39" y="22"/>
                    <a:pt x="38" y="21"/>
                  </a:cubicBezTo>
                  <a:cubicBezTo>
                    <a:pt x="38" y="19"/>
                    <a:pt x="33" y="12"/>
                    <a:pt x="29" y="8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19" y="7"/>
                    <a:pt x="15" y="6"/>
                    <a:pt x="11" y="3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3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53" name="Freeform 151">
              <a:extLst>
                <a:ext uri="{FF2B5EF4-FFF2-40B4-BE49-F238E27FC236}">
                  <a16:creationId xmlns:a16="http://schemas.microsoft.com/office/drawing/2014/main" id="{050C7C4D-5DE4-4EEA-986E-FECF3F80707C}"/>
                </a:ext>
              </a:extLst>
            </p:cNvPr>
            <p:cNvSpPr/>
            <p:nvPr/>
          </p:nvSpPr>
          <p:spPr bwMode="auto">
            <a:xfrm>
              <a:off x="7387884" y="2831696"/>
              <a:ext cx="1258814" cy="609774"/>
            </a:xfrm>
            <a:custGeom>
              <a:gdLst>
                <a:gd name="T0" fmla="*/ 72 w 651"/>
                <a:gd name="T1" fmla="*/ 209 h 320"/>
                <a:gd name="T2" fmla="*/ 184 w 651"/>
                <a:gd name="T3" fmla="*/ 242 h 320"/>
                <a:gd name="T4" fmla="*/ 243 w 651"/>
                <a:gd name="T5" fmla="*/ 271 h 320"/>
                <a:gd name="T6" fmla="*/ 289 w 651"/>
                <a:gd name="T7" fmla="*/ 303 h 320"/>
                <a:gd name="T8" fmla="*/ 306 w 651"/>
                <a:gd name="T9" fmla="*/ 309 h 320"/>
                <a:gd name="T10" fmla="*/ 308 w 651"/>
                <a:gd name="T11" fmla="*/ 285 h 320"/>
                <a:gd name="T12" fmla="*/ 340 w 651"/>
                <a:gd name="T13" fmla="*/ 264 h 320"/>
                <a:gd name="T14" fmla="*/ 359 w 651"/>
                <a:gd name="T15" fmla="*/ 261 h 320"/>
                <a:gd name="T16" fmla="*/ 386 w 651"/>
                <a:gd name="T17" fmla="*/ 268 h 320"/>
                <a:gd name="T18" fmla="*/ 394 w 651"/>
                <a:gd name="T19" fmla="*/ 260 h 320"/>
                <a:gd name="T20" fmla="*/ 418 w 651"/>
                <a:gd name="T21" fmla="*/ 256 h 320"/>
                <a:gd name="T22" fmla="*/ 467 w 651"/>
                <a:gd name="T23" fmla="*/ 264 h 320"/>
                <a:gd name="T24" fmla="*/ 490 w 651"/>
                <a:gd name="T25" fmla="*/ 317 h 320"/>
                <a:gd name="T26" fmla="*/ 486 w 651"/>
                <a:gd name="T27" fmla="*/ 250 h 320"/>
                <a:gd name="T28" fmla="*/ 538 w 651"/>
                <a:gd name="T29" fmla="*/ 200 h 320"/>
                <a:gd name="T30" fmla="*/ 554 w 651"/>
                <a:gd name="T31" fmla="*/ 185 h 320"/>
                <a:gd name="T32" fmla="*/ 544 w 651"/>
                <a:gd name="T33" fmla="*/ 165 h 320"/>
                <a:gd name="T34" fmla="*/ 549 w 651"/>
                <a:gd name="T35" fmla="*/ 136 h 320"/>
                <a:gd name="T36" fmla="*/ 554 w 651"/>
                <a:gd name="T37" fmla="*/ 140 h 320"/>
                <a:gd name="T38" fmla="*/ 576 w 651"/>
                <a:gd name="T39" fmla="*/ 121 h 320"/>
                <a:gd name="T40" fmla="*/ 594 w 651"/>
                <a:gd name="T41" fmla="*/ 110 h 320"/>
                <a:gd name="T42" fmla="*/ 606 w 651"/>
                <a:gd name="T43" fmla="*/ 95 h 320"/>
                <a:gd name="T44" fmla="*/ 632 w 651"/>
                <a:gd name="T45" fmla="*/ 67 h 320"/>
                <a:gd name="T46" fmla="*/ 645 w 651"/>
                <a:gd name="T47" fmla="*/ 52 h 320"/>
                <a:gd name="T48" fmla="*/ 642 w 651"/>
                <a:gd name="T49" fmla="*/ 32 h 320"/>
                <a:gd name="T50" fmla="*/ 639 w 651"/>
                <a:gd name="T51" fmla="*/ 30 h 320"/>
                <a:gd name="T52" fmla="*/ 626 w 651"/>
                <a:gd name="T53" fmla="*/ 27 h 320"/>
                <a:gd name="T54" fmla="*/ 622 w 651"/>
                <a:gd name="T55" fmla="*/ 31 h 320"/>
                <a:gd name="T56" fmla="*/ 614 w 651"/>
                <a:gd name="T57" fmla="*/ 49 h 320"/>
                <a:gd name="T58" fmla="*/ 610 w 651"/>
                <a:gd name="T59" fmla="*/ 54 h 320"/>
                <a:gd name="T60" fmla="*/ 600 w 651"/>
                <a:gd name="T61" fmla="*/ 63 h 320"/>
                <a:gd name="T62" fmla="*/ 557 w 651"/>
                <a:gd name="T63" fmla="*/ 65 h 320"/>
                <a:gd name="T64" fmla="*/ 547 w 651"/>
                <a:gd name="T65" fmla="*/ 73 h 320"/>
                <a:gd name="T66" fmla="*/ 517 w 651"/>
                <a:gd name="T67" fmla="*/ 90 h 320"/>
                <a:gd name="T68" fmla="*/ 514 w 651"/>
                <a:gd name="T69" fmla="*/ 94 h 320"/>
                <a:gd name="T70" fmla="*/ 476 w 651"/>
                <a:gd name="T71" fmla="*/ 100 h 320"/>
                <a:gd name="T72" fmla="*/ 474 w 651"/>
                <a:gd name="T73" fmla="*/ 92 h 320"/>
                <a:gd name="T74" fmla="*/ 463 w 651"/>
                <a:gd name="T75" fmla="*/ 59 h 320"/>
                <a:gd name="T76" fmla="*/ 414 w 651"/>
                <a:gd name="T77" fmla="*/ 84 h 320"/>
                <a:gd name="T78" fmla="*/ 458 w 651"/>
                <a:gd name="T79" fmla="*/ 44 h 320"/>
                <a:gd name="T80" fmla="*/ 432 w 651"/>
                <a:gd name="T81" fmla="*/ 40 h 320"/>
                <a:gd name="T82" fmla="*/ 408 w 651"/>
                <a:gd name="T83" fmla="*/ 29 h 320"/>
                <a:gd name="T84" fmla="*/ 367 w 651"/>
                <a:gd name="T85" fmla="*/ 33 h 320"/>
                <a:gd name="T86" fmla="*/ 383 w 651"/>
                <a:gd name="T87" fmla="*/ 17 h 320"/>
                <a:gd name="T88" fmla="*/ 379 w 651"/>
                <a:gd name="T89" fmla="*/ 19 h 320"/>
                <a:gd name="T90" fmla="*/ 372 w 651"/>
                <a:gd name="T91" fmla="*/ 18 h 320"/>
                <a:gd name="T92" fmla="*/ 368 w 651"/>
                <a:gd name="T93" fmla="*/ 15 h 320"/>
                <a:gd name="T94" fmla="*/ 365 w 651"/>
                <a:gd name="T95" fmla="*/ 15 h 320"/>
                <a:gd name="T96" fmla="*/ 359 w 651"/>
                <a:gd name="T97" fmla="*/ 11 h 320"/>
                <a:gd name="T98" fmla="*/ 355 w 651"/>
                <a:gd name="T99" fmla="*/ 10 h 320"/>
                <a:gd name="T100" fmla="*/ 349 w 651"/>
                <a:gd name="T101" fmla="*/ 12 h 320"/>
                <a:gd name="T102" fmla="*/ 339 w 651"/>
                <a:gd name="T103" fmla="*/ 8 h 320"/>
                <a:gd name="T104" fmla="*/ 337 w 651"/>
                <a:gd name="T105" fmla="*/ 4 h 320"/>
                <a:gd name="T106" fmla="*/ 336 w 651"/>
                <a:gd name="T107" fmla="*/ 0 h 320"/>
                <a:gd name="T108" fmla="*/ 334 w 651"/>
                <a:gd name="T109" fmla="*/ 1 h 320"/>
                <a:gd name="T110" fmla="*/ 333 w 651"/>
                <a:gd name="T111" fmla="*/ 5 h 320"/>
                <a:gd name="T112" fmla="*/ 21 w 651"/>
                <a:gd name="T113" fmla="*/ 32 h 320"/>
                <a:gd name="T114" fmla="*/ 12 w 651"/>
                <a:gd name="T115" fmla="*/ 15 h 320"/>
                <a:gd name="T116" fmla="*/ 8 w 651"/>
                <a:gd name="T117" fmla="*/ 36 h 320"/>
                <a:gd name="T118" fmla="*/ 6 w 651"/>
                <a:gd name="T119" fmla="*/ 82 h 320"/>
                <a:gd name="T120" fmla="*/ 23 w 651"/>
                <a:gd name="T121" fmla="*/ 159 h 3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51" h="320">
                  <a:moveTo>
                    <a:pt x="32" y="179"/>
                  </a:moveTo>
                  <a:cubicBezTo>
                    <a:pt x="32" y="181"/>
                    <a:pt x="37" y="185"/>
                    <a:pt x="42" y="190"/>
                  </a:cubicBezTo>
                  <a:cubicBezTo>
                    <a:pt x="43" y="191"/>
                    <a:pt x="43" y="191"/>
                    <a:pt x="43" y="191"/>
                  </a:cubicBezTo>
                  <a:cubicBezTo>
                    <a:pt x="47" y="194"/>
                    <a:pt x="47" y="197"/>
                    <a:pt x="47" y="199"/>
                  </a:cubicBezTo>
                  <a:cubicBezTo>
                    <a:pt x="47" y="201"/>
                    <a:pt x="47" y="201"/>
                    <a:pt x="48" y="201"/>
                  </a:cubicBezTo>
                  <a:cubicBezTo>
                    <a:pt x="54" y="201"/>
                    <a:pt x="59" y="204"/>
                    <a:pt x="63" y="207"/>
                  </a:cubicBezTo>
                  <a:cubicBezTo>
                    <a:pt x="66" y="209"/>
                    <a:pt x="68" y="209"/>
                    <a:pt x="69" y="209"/>
                  </a:cubicBezTo>
                  <a:cubicBezTo>
                    <a:pt x="70" y="209"/>
                    <a:pt x="71" y="209"/>
                    <a:pt x="72" y="209"/>
                  </a:cubicBezTo>
                  <a:cubicBezTo>
                    <a:pt x="76" y="210"/>
                    <a:pt x="82" y="217"/>
                    <a:pt x="83" y="222"/>
                  </a:cubicBezTo>
                  <a:cubicBezTo>
                    <a:pt x="84" y="224"/>
                    <a:pt x="85" y="226"/>
                    <a:pt x="86" y="228"/>
                  </a:cubicBezTo>
                  <a:cubicBezTo>
                    <a:pt x="111" y="225"/>
                    <a:pt x="111" y="225"/>
                    <a:pt x="111" y="225"/>
                  </a:cubicBezTo>
                  <a:cubicBezTo>
                    <a:pt x="112" y="225"/>
                    <a:pt x="112" y="225"/>
                    <a:pt x="112" y="225"/>
                  </a:cubicBezTo>
                  <a:cubicBezTo>
                    <a:pt x="112" y="225"/>
                    <a:pt x="118" y="229"/>
                    <a:pt x="122" y="231"/>
                  </a:cubicBezTo>
                  <a:cubicBezTo>
                    <a:pt x="123" y="231"/>
                    <a:pt x="123" y="232"/>
                    <a:pt x="124" y="232"/>
                  </a:cubicBezTo>
                  <a:cubicBezTo>
                    <a:pt x="128" y="233"/>
                    <a:pt x="150" y="241"/>
                    <a:pt x="153" y="242"/>
                  </a:cubicBezTo>
                  <a:cubicBezTo>
                    <a:pt x="184" y="242"/>
                    <a:pt x="184" y="242"/>
                    <a:pt x="184" y="242"/>
                  </a:cubicBezTo>
                  <a:cubicBezTo>
                    <a:pt x="188" y="237"/>
                    <a:pt x="188" y="237"/>
                    <a:pt x="188" y="237"/>
                  </a:cubicBezTo>
                  <a:cubicBezTo>
                    <a:pt x="206" y="237"/>
                    <a:pt x="206" y="237"/>
                    <a:pt x="206" y="237"/>
                  </a:cubicBezTo>
                  <a:cubicBezTo>
                    <a:pt x="207" y="237"/>
                    <a:pt x="207" y="237"/>
                    <a:pt x="207" y="237"/>
                  </a:cubicBezTo>
                  <a:cubicBezTo>
                    <a:pt x="212" y="242"/>
                    <a:pt x="218" y="248"/>
                    <a:pt x="219" y="248"/>
                  </a:cubicBezTo>
                  <a:cubicBezTo>
                    <a:pt x="221" y="249"/>
                    <a:pt x="227" y="254"/>
                    <a:pt x="227" y="258"/>
                  </a:cubicBezTo>
                  <a:cubicBezTo>
                    <a:pt x="227" y="261"/>
                    <a:pt x="228" y="263"/>
                    <a:pt x="231" y="264"/>
                  </a:cubicBezTo>
                  <a:cubicBezTo>
                    <a:pt x="231" y="265"/>
                    <a:pt x="233" y="266"/>
                    <a:pt x="234" y="267"/>
                  </a:cubicBezTo>
                  <a:cubicBezTo>
                    <a:pt x="237" y="268"/>
                    <a:pt x="241" y="271"/>
                    <a:pt x="243" y="271"/>
                  </a:cubicBezTo>
                  <a:cubicBezTo>
                    <a:pt x="243" y="271"/>
                    <a:pt x="244" y="270"/>
                    <a:pt x="244" y="269"/>
                  </a:cubicBezTo>
                  <a:cubicBezTo>
                    <a:pt x="246" y="266"/>
                    <a:pt x="248" y="261"/>
                    <a:pt x="252" y="261"/>
                  </a:cubicBezTo>
                  <a:cubicBezTo>
                    <a:pt x="257" y="261"/>
                    <a:pt x="271" y="265"/>
                    <a:pt x="273" y="273"/>
                  </a:cubicBezTo>
                  <a:cubicBezTo>
                    <a:pt x="275" y="280"/>
                    <a:pt x="281" y="286"/>
                    <a:pt x="283" y="287"/>
                  </a:cubicBezTo>
                  <a:cubicBezTo>
                    <a:pt x="285" y="289"/>
                    <a:pt x="285" y="291"/>
                    <a:pt x="285" y="293"/>
                  </a:cubicBezTo>
                  <a:cubicBezTo>
                    <a:pt x="285" y="294"/>
                    <a:pt x="286" y="295"/>
                    <a:pt x="286" y="296"/>
                  </a:cubicBezTo>
                  <a:cubicBezTo>
                    <a:pt x="287" y="297"/>
                    <a:pt x="287" y="299"/>
                    <a:pt x="288" y="300"/>
                  </a:cubicBezTo>
                  <a:cubicBezTo>
                    <a:pt x="288" y="301"/>
                    <a:pt x="288" y="303"/>
                    <a:pt x="289" y="303"/>
                  </a:cubicBezTo>
                  <a:cubicBezTo>
                    <a:pt x="289" y="303"/>
                    <a:pt x="289" y="303"/>
                    <a:pt x="289" y="303"/>
                  </a:cubicBezTo>
                  <a:cubicBezTo>
                    <a:pt x="289" y="303"/>
                    <a:pt x="291" y="303"/>
                    <a:pt x="294" y="305"/>
                  </a:cubicBezTo>
                  <a:cubicBezTo>
                    <a:pt x="297" y="306"/>
                    <a:pt x="302" y="308"/>
                    <a:pt x="304" y="308"/>
                  </a:cubicBezTo>
                  <a:cubicBezTo>
                    <a:pt x="304" y="308"/>
                    <a:pt x="304" y="308"/>
                    <a:pt x="304" y="308"/>
                  </a:cubicBezTo>
                  <a:cubicBezTo>
                    <a:pt x="304" y="308"/>
                    <a:pt x="304" y="308"/>
                    <a:pt x="304" y="308"/>
                  </a:cubicBezTo>
                  <a:cubicBezTo>
                    <a:pt x="304" y="308"/>
                    <a:pt x="304" y="308"/>
                    <a:pt x="304" y="308"/>
                  </a:cubicBezTo>
                  <a:cubicBezTo>
                    <a:pt x="305" y="308"/>
                    <a:pt x="305" y="308"/>
                    <a:pt x="305" y="308"/>
                  </a:cubicBezTo>
                  <a:cubicBezTo>
                    <a:pt x="305" y="308"/>
                    <a:pt x="305" y="308"/>
                    <a:pt x="306" y="309"/>
                  </a:cubicBezTo>
                  <a:cubicBezTo>
                    <a:pt x="306" y="309"/>
                    <a:pt x="306" y="309"/>
                    <a:pt x="306" y="309"/>
                  </a:cubicBezTo>
                  <a:cubicBezTo>
                    <a:pt x="307" y="309"/>
                    <a:pt x="307" y="309"/>
                    <a:pt x="308" y="309"/>
                  </a:cubicBezTo>
                  <a:cubicBezTo>
                    <a:pt x="308" y="309"/>
                    <a:pt x="308" y="309"/>
                    <a:pt x="308" y="309"/>
                  </a:cubicBezTo>
                  <a:cubicBezTo>
                    <a:pt x="308" y="306"/>
                    <a:pt x="306" y="305"/>
                    <a:pt x="305" y="303"/>
                  </a:cubicBezTo>
                  <a:cubicBezTo>
                    <a:pt x="304" y="301"/>
                    <a:pt x="303" y="300"/>
                    <a:pt x="303" y="299"/>
                  </a:cubicBezTo>
                  <a:cubicBezTo>
                    <a:pt x="303" y="298"/>
                    <a:pt x="304" y="297"/>
                    <a:pt x="305" y="296"/>
                  </a:cubicBezTo>
                  <a:cubicBezTo>
                    <a:pt x="308" y="293"/>
                    <a:pt x="308" y="292"/>
                    <a:pt x="307" y="289"/>
                  </a:cubicBezTo>
                  <a:cubicBezTo>
                    <a:pt x="307" y="288"/>
                    <a:pt x="306" y="286"/>
                    <a:pt x="308" y="285"/>
                  </a:cubicBezTo>
                  <a:cubicBezTo>
                    <a:pt x="309" y="285"/>
                    <a:pt x="310" y="284"/>
                    <a:pt x="310" y="284"/>
                  </a:cubicBezTo>
                  <a:cubicBezTo>
                    <a:pt x="313" y="282"/>
                    <a:pt x="316" y="281"/>
                    <a:pt x="316" y="279"/>
                  </a:cubicBezTo>
                  <a:cubicBezTo>
                    <a:pt x="316" y="276"/>
                    <a:pt x="317" y="275"/>
                    <a:pt x="320" y="275"/>
                  </a:cubicBezTo>
                  <a:cubicBezTo>
                    <a:pt x="321" y="275"/>
                    <a:pt x="323" y="275"/>
                    <a:pt x="324" y="275"/>
                  </a:cubicBezTo>
                  <a:cubicBezTo>
                    <a:pt x="326" y="276"/>
                    <a:pt x="330" y="273"/>
                    <a:pt x="332" y="270"/>
                  </a:cubicBezTo>
                  <a:cubicBezTo>
                    <a:pt x="333" y="269"/>
                    <a:pt x="334" y="268"/>
                    <a:pt x="334" y="267"/>
                  </a:cubicBezTo>
                  <a:cubicBezTo>
                    <a:pt x="333" y="266"/>
                    <a:pt x="333" y="265"/>
                    <a:pt x="334" y="264"/>
                  </a:cubicBezTo>
                  <a:cubicBezTo>
                    <a:pt x="335" y="263"/>
                    <a:pt x="336" y="263"/>
                    <a:pt x="340" y="264"/>
                  </a:cubicBezTo>
                  <a:cubicBezTo>
                    <a:pt x="342" y="264"/>
                    <a:pt x="343" y="263"/>
                    <a:pt x="344" y="262"/>
                  </a:cubicBezTo>
                  <a:cubicBezTo>
                    <a:pt x="344" y="261"/>
                    <a:pt x="345" y="259"/>
                    <a:pt x="346" y="259"/>
                  </a:cubicBezTo>
                  <a:cubicBezTo>
                    <a:pt x="347" y="259"/>
                    <a:pt x="347" y="259"/>
                    <a:pt x="347" y="259"/>
                  </a:cubicBezTo>
                  <a:cubicBezTo>
                    <a:pt x="348" y="260"/>
                    <a:pt x="349" y="260"/>
                    <a:pt x="349" y="260"/>
                  </a:cubicBezTo>
                  <a:cubicBezTo>
                    <a:pt x="350" y="261"/>
                    <a:pt x="351" y="261"/>
                    <a:pt x="352" y="261"/>
                  </a:cubicBezTo>
                  <a:cubicBezTo>
                    <a:pt x="352" y="261"/>
                    <a:pt x="352" y="261"/>
                    <a:pt x="352" y="261"/>
                  </a:cubicBezTo>
                  <a:cubicBezTo>
                    <a:pt x="352" y="259"/>
                    <a:pt x="353" y="258"/>
                    <a:pt x="354" y="258"/>
                  </a:cubicBezTo>
                  <a:cubicBezTo>
                    <a:pt x="356" y="258"/>
                    <a:pt x="358" y="260"/>
                    <a:pt x="359" y="261"/>
                  </a:cubicBezTo>
                  <a:cubicBezTo>
                    <a:pt x="360" y="263"/>
                    <a:pt x="362" y="264"/>
                    <a:pt x="364" y="264"/>
                  </a:cubicBezTo>
                  <a:cubicBezTo>
                    <a:pt x="365" y="264"/>
                    <a:pt x="366" y="264"/>
                    <a:pt x="367" y="262"/>
                  </a:cubicBezTo>
                  <a:cubicBezTo>
                    <a:pt x="367" y="260"/>
                    <a:pt x="368" y="260"/>
                    <a:pt x="369" y="260"/>
                  </a:cubicBezTo>
                  <a:cubicBezTo>
                    <a:pt x="370" y="260"/>
                    <a:pt x="372" y="261"/>
                    <a:pt x="376" y="265"/>
                  </a:cubicBezTo>
                  <a:cubicBezTo>
                    <a:pt x="378" y="267"/>
                    <a:pt x="379" y="268"/>
                    <a:pt x="381" y="268"/>
                  </a:cubicBezTo>
                  <a:cubicBezTo>
                    <a:pt x="382" y="268"/>
                    <a:pt x="382" y="268"/>
                    <a:pt x="382" y="268"/>
                  </a:cubicBezTo>
                  <a:cubicBezTo>
                    <a:pt x="383" y="268"/>
                    <a:pt x="384" y="268"/>
                    <a:pt x="385" y="268"/>
                  </a:cubicBezTo>
                  <a:cubicBezTo>
                    <a:pt x="385" y="268"/>
                    <a:pt x="385" y="268"/>
                    <a:pt x="386" y="268"/>
                  </a:cubicBezTo>
                  <a:cubicBezTo>
                    <a:pt x="388" y="268"/>
                    <a:pt x="388" y="267"/>
                    <a:pt x="388" y="265"/>
                  </a:cubicBezTo>
                  <a:cubicBezTo>
                    <a:pt x="389" y="263"/>
                    <a:pt x="390" y="263"/>
                    <a:pt x="390" y="263"/>
                  </a:cubicBezTo>
                  <a:cubicBezTo>
                    <a:pt x="391" y="263"/>
                    <a:pt x="392" y="264"/>
                    <a:pt x="393" y="266"/>
                  </a:cubicBezTo>
                  <a:cubicBezTo>
                    <a:pt x="395" y="267"/>
                    <a:pt x="397" y="270"/>
                    <a:pt x="400" y="271"/>
                  </a:cubicBezTo>
                  <a:cubicBezTo>
                    <a:pt x="400" y="271"/>
                    <a:pt x="400" y="271"/>
                    <a:pt x="401" y="271"/>
                  </a:cubicBezTo>
                  <a:cubicBezTo>
                    <a:pt x="400" y="270"/>
                    <a:pt x="399" y="269"/>
                    <a:pt x="396" y="267"/>
                  </a:cubicBezTo>
                  <a:cubicBezTo>
                    <a:pt x="394" y="265"/>
                    <a:pt x="394" y="263"/>
                    <a:pt x="395" y="262"/>
                  </a:cubicBezTo>
                  <a:cubicBezTo>
                    <a:pt x="395" y="261"/>
                    <a:pt x="395" y="261"/>
                    <a:pt x="394" y="260"/>
                  </a:cubicBezTo>
                  <a:cubicBezTo>
                    <a:pt x="393" y="259"/>
                    <a:pt x="393" y="258"/>
                    <a:pt x="393" y="258"/>
                  </a:cubicBezTo>
                  <a:cubicBezTo>
                    <a:pt x="394" y="255"/>
                    <a:pt x="400" y="253"/>
                    <a:pt x="405" y="254"/>
                  </a:cubicBezTo>
                  <a:cubicBezTo>
                    <a:pt x="406" y="254"/>
                    <a:pt x="408" y="254"/>
                    <a:pt x="408" y="254"/>
                  </a:cubicBezTo>
                  <a:cubicBezTo>
                    <a:pt x="409" y="254"/>
                    <a:pt x="409" y="254"/>
                    <a:pt x="410" y="254"/>
                  </a:cubicBezTo>
                  <a:cubicBezTo>
                    <a:pt x="410" y="254"/>
                    <a:pt x="410" y="254"/>
                    <a:pt x="412" y="252"/>
                  </a:cubicBezTo>
                  <a:cubicBezTo>
                    <a:pt x="412" y="251"/>
                    <a:pt x="413" y="250"/>
                    <a:pt x="414" y="250"/>
                  </a:cubicBezTo>
                  <a:cubicBezTo>
                    <a:pt x="417" y="250"/>
                    <a:pt x="418" y="253"/>
                    <a:pt x="418" y="256"/>
                  </a:cubicBezTo>
                  <a:cubicBezTo>
                    <a:pt x="418" y="256"/>
                    <a:pt x="418" y="256"/>
                    <a:pt x="418" y="256"/>
                  </a:cubicBezTo>
                  <a:cubicBezTo>
                    <a:pt x="420" y="256"/>
                    <a:pt x="422" y="255"/>
                    <a:pt x="424" y="255"/>
                  </a:cubicBezTo>
                  <a:cubicBezTo>
                    <a:pt x="427" y="254"/>
                    <a:pt x="430" y="253"/>
                    <a:pt x="432" y="253"/>
                  </a:cubicBezTo>
                  <a:cubicBezTo>
                    <a:pt x="438" y="253"/>
                    <a:pt x="443" y="258"/>
                    <a:pt x="443" y="261"/>
                  </a:cubicBezTo>
                  <a:cubicBezTo>
                    <a:pt x="444" y="264"/>
                    <a:pt x="447" y="264"/>
                    <a:pt x="450" y="262"/>
                  </a:cubicBezTo>
                  <a:cubicBezTo>
                    <a:pt x="450" y="262"/>
                    <a:pt x="450" y="261"/>
                    <a:pt x="451" y="261"/>
                  </a:cubicBezTo>
                  <a:cubicBezTo>
                    <a:pt x="453" y="259"/>
                    <a:pt x="455" y="257"/>
                    <a:pt x="458" y="257"/>
                  </a:cubicBezTo>
                  <a:cubicBezTo>
                    <a:pt x="459" y="257"/>
                    <a:pt x="460" y="258"/>
                    <a:pt x="461" y="259"/>
                  </a:cubicBezTo>
                  <a:cubicBezTo>
                    <a:pt x="463" y="260"/>
                    <a:pt x="465" y="262"/>
                    <a:pt x="467" y="264"/>
                  </a:cubicBezTo>
                  <a:cubicBezTo>
                    <a:pt x="469" y="267"/>
                    <a:pt x="471" y="269"/>
                    <a:pt x="473" y="271"/>
                  </a:cubicBezTo>
                  <a:cubicBezTo>
                    <a:pt x="476" y="274"/>
                    <a:pt x="474" y="277"/>
                    <a:pt x="474" y="280"/>
                  </a:cubicBezTo>
                  <a:cubicBezTo>
                    <a:pt x="473" y="282"/>
                    <a:pt x="472" y="283"/>
                    <a:pt x="473" y="284"/>
                  </a:cubicBezTo>
                  <a:cubicBezTo>
                    <a:pt x="474" y="286"/>
                    <a:pt x="474" y="287"/>
                    <a:pt x="474" y="289"/>
                  </a:cubicBezTo>
                  <a:cubicBezTo>
                    <a:pt x="475" y="291"/>
                    <a:pt x="475" y="293"/>
                    <a:pt x="478" y="295"/>
                  </a:cubicBezTo>
                  <a:cubicBezTo>
                    <a:pt x="481" y="297"/>
                    <a:pt x="481" y="301"/>
                    <a:pt x="481" y="303"/>
                  </a:cubicBezTo>
                  <a:cubicBezTo>
                    <a:pt x="481" y="306"/>
                    <a:pt x="481" y="306"/>
                    <a:pt x="482" y="307"/>
                  </a:cubicBezTo>
                  <a:cubicBezTo>
                    <a:pt x="486" y="308"/>
                    <a:pt x="490" y="315"/>
                    <a:pt x="490" y="317"/>
                  </a:cubicBezTo>
                  <a:cubicBezTo>
                    <a:pt x="490" y="318"/>
                    <a:pt x="493" y="320"/>
                    <a:pt x="495" y="320"/>
                  </a:cubicBezTo>
                  <a:cubicBezTo>
                    <a:pt x="496" y="320"/>
                    <a:pt x="497" y="319"/>
                    <a:pt x="497" y="319"/>
                  </a:cubicBezTo>
                  <a:cubicBezTo>
                    <a:pt x="497" y="316"/>
                    <a:pt x="498" y="314"/>
                    <a:pt x="499" y="312"/>
                  </a:cubicBezTo>
                  <a:cubicBezTo>
                    <a:pt x="501" y="309"/>
                    <a:pt x="502" y="307"/>
                    <a:pt x="502" y="305"/>
                  </a:cubicBezTo>
                  <a:cubicBezTo>
                    <a:pt x="502" y="302"/>
                    <a:pt x="499" y="288"/>
                    <a:pt x="496" y="283"/>
                  </a:cubicBezTo>
                  <a:cubicBezTo>
                    <a:pt x="494" y="281"/>
                    <a:pt x="494" y="279"/>
                    <a:pt x="494" y="278"/>
                  </a:cubicBezTo>
                  <a:cubicBezTo>
                    <a:pt x="494" y="276"/>
                    <a:pt x="494" y="275"/>
                    <a:pt x="492" y="273"/>
                  </a:cubicBezTo>
                  <a:cubicBezTo>
                    <a:pt x="488" y="267"/>
                    <a:pt x="486" y="258"/>
                    <a:pt x="486" y="250"/>
                  </a:cubicBezTo>
                  <a:cubicBezTo>
                    <a:pt x="486" y="242"/>
                    <a:pt x="495" y="230"/>
                    <a:pt x="500" y="226"/>
                  </a:cubicBezTo>
                  <a:cubicBezTo>
                    <a:pt x="502" y="224"/>
                    <a:pt x="504" y="223"/>
                    <a:pt x="506" y="223"/>
                  </a:cubicBezTo>
                  <a:cubicBezTo>
                    <a:pt x="508" y="222"/>
                    <a:pt x="509" y="222"/>
                    <a:pt x="509" y="221"/>
                  </a:cubicBezTo>
                  <a:cubicBezTo>
                    <a:pt x="510" y="216"/>
                    <a:pt x="516" y="211"/>
                    <a:pt x="519" y="211"/>
                  </a:cubicBezTo>
                  <a:cubicBezTo>
                    <a:pt x="520" y="211"/>
                    <a:pt x="520" y="211"/>
                    <a:pt x="521" y="211"/>
                  </a:cubicBezTo>
                  <a:cubicBezTo>
                    <a:pt x="521" y="211"/>
                    <a:pt x="522" y="211"/>
                    <a:pt x="522" y="211"/>
                  </a:cubicBezTo>
                  <a:cubicBezTo>
                    <a:pt x="524" y="211"/>
                    <a:pt x="525" y="211"/>
                    <a:pt x="525" y="209"/>
                  </a:cubicBezTo>
                  <a:cubicBezTo>
                    <a:pt x="526" y="205"/>
                    <a:pt x="532" y="201"/>
                    <a:pt x="538" y="200"/>
                  </a:cubicBezTo>
                  <a:cubicBezTo>
                    <a:pt x="540" y="200"/>
                    <a:pt x="541" y="199"/>
                    <a:pt x="541" y="199"/>
                  </a:cubicBezTo>
                  <a:cubicBezTo>
                    <a:pt x="541" y="198"/>
                    <a:pt x="540" y="197"/>
                    <a:pt x="539" y="196"/>
                  </a:cubicBezTo>
                  <a:cubicBezTo>
                    <a:pt x="539" y="195"/>
                    <a:pt x="539" y="195"/>
                    <a:pt x="538" y="194"/>
                  </a:cubicBezTo>
                  <a:cubicBezTo>
                    <a:pt x="538" y="193"/>
                    <a:pt x="538" y="191"/>
                    <a:pt x="538" y="190"/>
                  </a:cubicBezTo>
                  <a:cubicBezTo>
                    <a:pt x="539" y="188"/>
                    <a:pt x="542" y="187"/>
                    <a:pt x="543" y="189"/>
                  </a:cubicBezTo>
                  <a:cubicBezTo>
                    <a:pt x="544" y="190"/>
                    <a:pt x="547" y="191"/>
                    <a:pt x="549" y="189"/>
                  </a:cubicBezTo>
                  <a:cubicBezTo>
                    <a:pt x="552" y="187"/>
                    <a:pt x="554" y="185"/>
                    <a:pt x="554" y="185"/>
                  </a:cubicBezTo>
                  <a:cubicBezTo>
                    <a:pt x="554" y="185"/>
                    <a:pt x="554" y="185"/>
                    <a:pt x="554" y="185"/>
                  </a:cubicBezTo>
                  <a:cubicBezTo>
                    <a:pt x="554" y="185"/>
                    <a:pt x="553" y="184"/>
                    <a:pt x="552" y="184"/>
                  </a:cubicBezTo>
                  <a:cubicBezTo>
                    <a:pt x="549" y="184"/>
                    <a:pt x="547" y="183"/>
                    <a:pt x="546" y="182"/>
                  </a:cubicBezTo>
                  <a:cubicBezTo>
                    <a:pt x="546" y="181"/>
                    <a:pt x="546" y="180"/>
                    <a:pt x="549" y="179"/>
                  </a:cubicBezTo>
                  <a:cubicBezTo>
                    <a:pt x="549" y="179"/>
                    <a:pt x="550" y="178"/>
                    <a:pt x="549" y="177"/>
                  </a:cubicBezTo>
                  <a:cubicBezTo>
                    <a:pt x="549" y="175"/>
                    <a:pt x="547" y="173"/>
                    <a:pt x="545" y="173"/>
                  </a:cubicBezTo>
                  <a:cubicBezTo>
                    <a:pt x="544" y="173"/>
                    <a:pt x="542" y="172"/>
                    <a:pt x="541" y="171"/>
                  </a:cubicBezTo>
                  <a:cubicBezTo>
                    <a:pt x="541" y="169"/>
                    <a:pt x="542" y="168"/>
                    <a:pt x="544" y="166"/>
                  </a:cubicBezTo>
                  <a:cubicBezTo>
                    <a:pt x="544" y="165"/>
                    <a:pt x="544" y="165"/>
                    <a:pt x="544" y="165"/>
                  </a:cubicBezTo>
                  <a:cubicBezTo>
                    <a:pt x="544" y="163"/>
                    <a:pt x="540" y="159"/>
                    <a:pt x="537" y="158"/>
                  </a:cubicBezTo>
                  <a:cubicBezTo>
                    <a:pt x="537" y="158"/>
                    <a:pt x="537" y="158"/>
                    <a:pt x="537" y="158"/>
                  </a:cubicBezTo>
                  <a:cubicBezTo>
                    <a:pt x="536" y="157"/>
                    <a:pt x="535" y="156"/>
                    <a:pt x="536" y="155"/>
                  </a:cubicBezTo>
                  <a:cubicBezTo>
                    <a:pt x="536" y="154"/>
                    <a:pt x="538" y="153"/>
                    <a:pt x="542" y="152"/>
                  </a:cubicBezTo>
                  <a:cubicBezTo>
                    <a:pt x="542" y="151"/>
                    <a:pt x="542" y="147"/>
                    <a:pt x="542" y="145"/>
                  </a:cubicBezTo>
                  <a:cubicBezTo>
                    <a:pt x="542" y="142"/>
                    <a:pt x="542" y="139"/>
                    <a:pt x="543" y="138"/>
                  </a:cubicBezTo>
                  <a:cubicBezTo>
                    <a:pt x="544" y="136"/>
                    <a:pt x="545" y="135"/>
                    <a:pt x="547" y="135"/>
                  </a:cubicBezTo>
                  <a:cubicBezTo>
                    <a:pt x="548" y="135"/>
                    <a:pt x="548" y="135"/>
                    <a:pt x="549" y="136"/>
                  </a:cubicBezTo>
                  <a:cubicBezTo>
                    <a:pt x="549" y="137"/>
                    <a:pt x="549" y="137"/>
                    <a:pt x="548" y="139"/>
                  </a:cubicBezTo>
                  <a:cubicBezTo>
                    <a:pt x="546" y="142"/>
                    <a:pt x="545" y="145"/>
                    <a:pt x="547" y="148"/>
                  </a:cubicBezTo>
                  <a:cubicBezTo>
                    <a:pt x="551" y="153"/>
                    <a:pt x="552" y="157"/>
                    <a:pt x="550" y="163"/>
                  </a:cubicBezTo>
                  <a:cubicBezTo>
                    <a:pt x="550" y="164"/>
                    <a:pt x="550" y="164"/>
                    <a:pt x="550" y="165"/>
                  </a:cubicBezTo>
                  <a:cubicBezTo>
                    <a:pt x="551" y="164"/>
                    <a:pt x="552" y="162"/>
                    <a:pt x="554" y="159"/>
                  </a:cubicBezTo>
                  <a:cubicBezTo>
                    <a:pt x="557" y="153"/>
                    <a:pt x="557" y="148"/>
                    <a:pt x="556" y="146"/>
                  </a:cubicBezTo>
                  <a:cubicBezTo>
                    <a:pt x="556" y="146"/>
                    <a:pt x="556" y="146"/>
                    <a:pt x="556" y="146"/>
                  </a:cubicBezTo>
                  <a:cubicBezTo>
                    <a:pt x="554" y="145"/>
                    <a:pt x="553" y="142"/>
                    <a:pt x="554" y="140"/>
                  </a:cubicBezTo>
                  <a:cubicBezTo>
                    <a:pt x="554" y="138"/>
                    <a:pt x="555" y="138"/>
                    <a:pt x="555" y="138"/>
                  </a:cubicBezTo>
                  <a:cubicBezTo>
                    <a:pt x="556" y="138"/>
                    <a:pt x="557" y="138"/>
                    <a:pt x="558" y="139"/>
                  </a:cubicBezTo>
                  <a:cubicBezTo>
                    <a:pt x="559" y="141"/>
                    <a:pt x="560" y="142"/>
                    <a:pt x="560" y="142"/>
                  </a:cubicBezTo>
                  <a:cubicBezTo>
                    <a:pt x="561" y="142"/>
                    <a:pt x="563" y="140"/>
                    <a:pt x="564" y="139"/>
                  </a:cubicBezTo>
                  <a:cubicBezTo>
                    <a:pt x="568" y="135"/>
                    <a:pt x="571" y="129"/>
                    <a:pt x="571" y="127"/>
                  </a:cubicBezTo>
                  <a:cubicBezTo>
                    <a:pt x="571" y="126"/>
                    <a:pt x="570" y="126"/>
                    <a:pt x="570" y="126"/>
                  </a:cubicBezTo>
                  <a:cubicBezTo>
                    <a:pt x="569" y="125"/>
                    <a:pt x="569" y="124"/>
                    <a:pt x="569" y="124"/>
                  </a:cubicBezTo>
                  <a:cubicBezTo>
                    <a:pt x="569" y="122"/>
                    <a:pt x="573" y="121"/>
                    <a:pt x="576" y="121"/>
                  </a:cubicBezTo>
                  <a:cubicBezTo>
                    <a:pt x="576" y="121"/>
                    <a:pt x="577" y="121"/>
                    <a:pt x="577" y="121"/>
                  </a:cubicBezTo>
                  <a:cubicBezTo>
                    <a:pt x="582" y="121"/>
                    <a:pt x="592" y="118"/>
                    <a:pt x="593" y="117"/>
                  </a:cubicBezTo>
                  <a:cubicBezTo>
                    <a:pt x="593" y="117"/>
                    <a:pt x="593" y="117"/>
                    <a:pt x="593" y="117"/>
                  </a:cubicBezTo>
                  <a:cubicBezTo>
                    <a:pt x="593" y="117"/>
                    <a:pt x="592" y="117"/>
                    <a:pt x="591" y="117"/>
                  </a:cubicBezTo>
                  <a:cubicBezTo>
                    <a:pt x="590" y="117"/>
                    <a:pt x="587" y="117"/>
                    <a:pt x="584" y="118"/>
                  </a:cubicBezTo>
                  <a:cubicBezTo>
                    <a:pt x="581" y="118"/>
                    <a:pt x="578" y="119"/>
                    <a:pt x="576" y="119"/>
                  </a:cubicBezTo>
                  <a:cubicBezTo>
                    <a:pt x="576" y="118"/>
                    <a:pt x="575" y="118"/>
                    <a:pt x="575" y="117"/>
                  </a:cubicBezTo>
                  <a:cubicBezTo>
                    <a:pt x="575" y="113"/>
                    <a:pt x="591" y="110"/>
                    <a:pt x="594" y="110"/>
                  </a:cubicBezTo>
                  <a:cubicBezTo>
                    <a:pt x="597" y="110"/>
                    <a:pt x="597" y="109"/>
                    <a:pt x="598" y="107"/>
                  </a:cubicBezTo>
                  <a:cubicBezTo>
                    <a:pt x="598" y="106"/>
                    <a:pt x="598" y="105"/>
                    <a:pt x="599" y="105"/>
                  </a:cubicBezTo>
                  <a:cubicBezTo>
                    <a:pt x="600" y="105"/>
                    <a:pt x="600" y="105"/>
                    <a:pt x="601" y="106"/>
                  </a:cubicBezTo>
                  <a:cubicBezTo>
                    <a:pt x="603" y="108"/>
                    <a:pt x="606" y="109"/>
                    <a:pt x="609" y="106"/>
                  </a:cubicBezTo>
                  <a:cubicBezTo>
                    <a:pt x="610" y="106"/>
                    <a:pt x="610" y="105"/>
                    <a:pt x="610" y="104"/>
                  </a:cubicBezTo>
                  <a:cubicBezTo>
                    <a:pt x="610" y="102"/>
                    <a:pt x="608" y="100"/>
                    <a:pt x="606" y="100"/>
                  </a:cubicBezTo>
                  <a:cubicBezTo>
                    <a:pt x="606" y="99"/>
                    <a:pt x="605" y="99"/>
                    <a:pt x="604" y="98"/>
                  </a:cubicBezTo>
                  <a:cubicBezTo>
                    <a:pt x="604" y="97"/>
                    <a:pt x="605" y="96"/>
                    <a:pt x="606" y="95"/>
                  </a:cubicBezTo>
                  <a:cubicBezTo>
                    <a:pt x="606" y="95"/>
                    <a:pt x="607" y="94"/>
                    <a:pt x="607" y="93"/>
                  </a:cubicBezTo>
                  <a:cubicBezTo>
                    <a:pt x="606" y="92"/>
                    <a:pt x="607" y="89"/>
                    <a:pt x="608" y="87"/>
                  </a:cubicBezTo>
                  <a:cubicBezTo>
                    <a:pt x="609" y="85"/>
                    <a:pt x="611" y="80"/>
                    <a:pt x="615" y="80"/>
                  </a:cubicBezTo>
                  <a:cubicBezTo>
                    <a:pt x="617" y="79"/>
                    <a:pt x="617" y="78"/>
                    <a:pt x="618" y="78"/>
                  </a:cubicBezTo>
                  <a:cubicBezTo>
                    <a:pt x="619" y="77"/>
                    <a:pt x="619" y="76"/>
                    <a:pt x="622" y="76"/>
                  </a:cubicBezTo>
                  <a:cubicBezTo>
                    <a:pt x="624" y="76"/>
                    <a:pt x="625" y="74"/>
                    <a:pt x="626" y="72"/>
                  </a:cubicBezTo>
                  <a:cubicBezTo>
                    <a:pt x="627" y="70"/>
                    <a:pt x="628" y="69"/>
                    <a:pt x="629" y="68"/>
                  </a:cubicBezTo>
                  <a:cubicBezTo>
                    <a:pt x="630" y="67"/>
                    <a:pt x="631" y="67"/>
                    <a:pt x="632" y="67"/>
                  </a:cubicBezTo>
                  <a:cubicBezTo>
                    <a:pt x="633" y="67"/>
                    <a:pt x="635" y="67"/>
                    <a:pt x="636" y="68"/>
                  </a:cubicBezTo>
                  <a:cubicBezTo>
                    <a:pt x="638" y="69"/>
                    <a:pt x="641" y="70"/>
                    <a:pt x="643" y="68"/>
                  </a:cubicBezTo>
                  <a:cubicBezTo>
                    <a:pt x="645" y="66"/>
                    <a:pt x="648" y="64"/>
                    <a:pt x="651" y="62"/>
                  </a:cubicBezTo>
                  <a:cubicBezTo>
                    <a:pt x="650" y="61"/>
                    <a:pt x="650" y="60"/>
                    <a:pt x="649" y="59"/>
                  </a:cubicBezTo>
                  <a:cubicBezTo>
                    <a:pt x="649" y="59"/>
                    <a:pt x="649" y="59"/>
                    <a:pt x="648" y="59"/>
                  </a:cubicBezTo>
                  <a:cubicBezTo>
                    <a:pt x="648" y="57"/>
                    <a:pt x="647" y="56"/>
                    <a:pt x="647" y="55"/>
                  </a:cubicBezTo>
                  <a:cubicBezTo>
                    <a:pt x="646" y="55"/>
                    <a:pt x="646" y="55"/>
                    <a:pt x="646" y="55"/>
                  </a:cubicBezTo>
                  <a:cubicBezTo>
                    <a:pt x="646" y="54"/>
                    <a:pt x="645" y="53"/>
                    <a:pt x="645" y="52"/>
                  </a:cubicBezTo>
                  <a:cubicBezTo>
                    <a:pt x="645" y="51"/>
                    <a:pt x="645" y="51"/>
                    <a:pt x="645" y="51"/>
                  </a:cubicBezTo>
                  <a:cubicBezTo>
                    <a:pt x="642" y="45"/>
                    <a:pt x="642" y="41"/>
                    <a:pt x="642" y="37"/>
                  </a:cubicBezTo>
                  <a:cubicBezTo>
                    <a:pt x="642" y="37"/>
                    <a:pt x="642" y="37"/>
                    <a:pt x="642" y="37"/>
                  </a:cubicBezTo>
                  <a:cubicBezTo>
                    <a:pt x="642" y="37"/>
                    <a:pt x="642" y="37"/>
                    <a:pt x="642" y="37"/>
                  </a:cubicBezTo>
                  <a:cubicBezTo>
                    <a:pt x="642" y="36"/>
                    <a:pt x="642" y="35"/>
                    <a:pt x="642" y="34"/>
                  </a:cubicBezTo>
                  <a:cubicBezTo>
                    <a:pt x="642" y="34"/>
                    <a:pt x="642" y="34"/>
                    <a:pt x="642" y="33"/>
                  </a:cubicBezTo>
                  <a:cubicBezTo>
                    <a:pt x="642" y="33"/>
                    <a:pt x="642" y="33"/>
                    <a:pt x="642" y="33"/>
                  </a:cubicBezTo>
                  <a:cubicBezTo>
                    <a:pt x="642" y="33"/>
                    <a:pt x="642" y="33"/>
                    <a:pt x="642" y="32"/>
                  </a:cubicBezTo>
                  <a:cubicBezTo>
                    <a:pt x="642" y="32"/>
                    <a:pt x="642" y="32"/>
                    <a:pt x="642" y="32"/>
                  </a:cubicBezTo>
                  <a:cubicBezTo>
                    <a:pt x="642" y="32"/>
                    <a:pt x="642" y="31"/>
                    <a:pt x="642" y="31"/>
                  </a:cubicBezTo>
                  <a:cubicBezTo>
                    <a:pt x="642" y="31"/>
                    <a:pt x="642" y="31"/>
                    <a:pt x="642" y="31"/>
                  </a:cubicBezTo>
                  <a:cubicBezTo>
                    <a:pt x="642" y="31"/>
                    <a:pt x="642" y="31"/>
                    <a:pt x="642" y="31"/>
                  </a:cubicBezTo>
                  <a:cubicBezTo>
                    <a:pt x="642" y="31"/>
                    <a:pt x="642" y="31"/>
                    <a:pt x="642" y="31"/>
                  </a:cubicBezTo>
                  <a:cubicBezTo>
                    <a:pt x="641" y="31"/>
                    <a:pt x="641" y="31"/>
                    <a:pt x="641" y="31"/>
                  </a:cubicBezTo>
                  <a:cubicBezTo>
                    <a:pt x="641" y="31"/>
                    <a:pt x="641" y="31"/>
                    <a:pt x="641" y="31"/>
                  </a:cubicBezTo>
                  <a:cubicBezTo>
                    <a:pt x="640" y="30"/>
                    <a:pt x="640" y="30"/>
                    <a:pt x="639" y="30"/>
                  </a:cubicBezTo>
                  <a:cubicBezTo>
                    <a:pt x="639" y="30"/>
                    <a:pt x="639" y="30"/>
                    <a:pt x="639" y="30"/>
                  </a:cubicBezTo>
                  <a:cubicBezTo>
                    <a:pt x="638" y="30"/>
                    <a:pt x="638" y="30"/>
                    <a:pt x="637" y="30"/>
                  </a:cubicBezTo>
                  <a:cubicBezTo>
                    <a:pt x="636" y="30"/>
                    <a:pt x="636" y="30"/>
                    <a:pt x="635" y="30"/>
                  </a:cubicBezTo>
                  <a:cubicBezTo>
                    <a:pt x="635" y="30"/>
                    <a:pt x="635" y="30"/>
                    <a:pt x="634" y="30"/>
                  </a:cubicBezTo>
                  <a:cubicBezTo>
                    <a:pt x="633" y="30"/>
                    <a:pt x="631" y="29"/>
                    <a:pt x="629" y="29"/>
                  </a:cubicBezTo>
                  <a:cubicBezTo>
                    <a:pt x="629" y="29"/>
                    <a:pt x="628" y="28"/>
                    <a:pt x="627" y="28"/>
                  </a:cubicBezTo>
                  <a:cubicBezTo>
                    <a:pt x="627" y="27"/>
                    <a:pt x="627" y="27"/>
                    <a:pt x="627" y="27"/>
                  </a:cubicBezTo>
                  <a:cubicBezTo>
                    <a:pt x="626" y="27"/>
                    <a:pt x="626" y="27"/>
                    <a:pt x="626" y="27"/>
                  </a:cubicBezTo>
                  <a:cubicBezTo>
                    <a:pt x="626" y="27"/>
                    <a:pt x="626" y="27"/>
                    <a:pt x="626" y="27"/>
                  </a:cubicBezTo>
                  <a:cubicBezTo>
                    <a:pt x="626" y="28"/>
                    <a:pt x="625" y="28"/>
                    <a:pt x="625" y="28"/>
                  </a:cubicBezTo>
                  <a:cubicBezTo>
                    <a:pt x="625" y="28"/>
                    <a:pt x="625" y="28"/>
                    <a:pt x="625" y="28"/>
                  </a:cubicBezTo>
                  <a:cubicBezTo>
                    <a:pt x="625" y="28"/>
                    <a:pt x="625" y="28"/>
                    <a:pt x="624" y="28"/>
                  </a:cubicBezTo>
                  <a:cubicBezTo>
                    <a:pt x="624" y="28"/>
                    <a:pt x="624" y="28"/>
                    <a:pt x="624" y="28"/>
                  </a:cubicBezTo>
                  <a:cubicBezTo>
                    <a:pt x="624" y="29"/>
                    <a:pt x="624" y="29"/>
                    <a:pt x="624" y="29"/>
                  </a:cubicBezTo>
                  <a:cubicBezTo>
                    <a:pt x="624" y="29"/>
                    <a:pt x="624" y="29"/>
                    <a:pt x="623" y="29"/>
                  </a:cubicBezTo>
                  <a:cubicBezTo>
                    <a:pt x="623" y="30"/>
                    <a:pt x="622" y="31"/>
                    <a:pt x="622" y="31"/>
                  </a:cubicBezTo>
                  <a:cubicBezTo>
                    <a:pt x="622" y="32"/>
                    <a:pt x="621" y="32"/>
                    <a:pt x="621" y="32"/>
                  </a:cubicBezTo>
                  <a:cubicBezTo>
                    <a:pt x="621" y="33"/>
                    <a:pt x="620" y="33"/>
                    <a:pt x="620" y="34"/>
                  </a:cubicBezTo>
                  <a:cubicBezTo>
                    <a:pt x="620" y="34"/>
                    <a:pt x="620" y="35"/>
                    <a:pt x="619" y="35"/>
                  </a:cubicBezTo>
                  <a:cubicBezTo>
                    <a:pt x="619" y="36"/>
                    <a:pt x="618" y="37"/>
                    <a:pt x="618" y="38"/>
                  </a:cubicBezTo>
                  <a:cubicBezTo>
                    <a:pt x="618" y="38"/>
                    <a:pt x="618" y="38"/>
                    <a:pt x="618" y="38"/>
                  </a:cubicBezTo>
                  <a:cubicBezTo>
                    <a:pt x="616" y="42"/>
                    <a:pt x="615" y="45"/>
                    <a:pt x="615" y="47"/>
                  </a:cubicBezTo>
                  <a:cubicBezTo>
                    <a:pt x="615" y="47"/>
                    <a:pt x="615" y="47"/>
                    <a:pt x="615" y="47"/>
                  </a:cubicBezTo>
                  <a:cubicBezTo>
                    <a:pt x="614" y="48"/>
                    <a:pt x="614" y="48"/>
                    <a:pt x="614" y="49"/>
                  </a:cubicBezTo>
                  <a:cubicBezTo>
                    <a:pt x="614" y="49"/>
                    <a:pt x="614" y="49"/>
                    <a:pt x="614" y="49"/>
                  </a:cubicBezTo>
                  <a:cubicBezTo>
                    <a:pt x="614" y="49"/>
                    <a:pt x="614" y="50"/>
                    <a:pt x="613" y="50"/>
                  </a:cubicBezTo>
                  <a:cubicBezTo>
                    <a:pt x="613" y="50"/>
                    <a:pt x="613" y="51"/>
                    <a:pt x="613" y="51"/>
                  </a:cubicBezTo>
                  <a:cubicBezTo>
                    <a:pt x="613" y="51"/>
                    <a:pt x="613" y="51"/>
                    <a:pt x="613" y="51"/>
                  </a:cubicBezTo>
                  <a:cubicBezTo>
                    <a:pt x="612" y="52"/>
                    <a:pt x="612" y="52"/>
                    <a:pt x="612" y="52"/>
                  </a:cubicBezTo>
                  <a:cubicBezTo>
                    <a:pt x="612" y="52"/>
                    <a:pt x="612" y="52"/>
                    <a:pt x="612" y="53"/>
                  </a:cubicBezTo>
                  <a:cubicBezTo>
                    <a:pt x="611" y="53"/>
                    <a:pt x="611" y="53"/>
                    <a:pt x="611" y="54"/>
                  </a:cubicBezTo>
                  <a:cubicBezTo>
                    <a:pt x="611" y="54"/>
                    <a:pt x="611" y="54"/>
                    <a:pt x="610" y="54"/>
                  </a:cubicBezTo>
                  <a:cubicBezTo>
                    <a:pt x="610" y="54"/>
                    <a:pt x="610" y="54"/>
                    <a:pt x="610" y="55"/>
                  </a:cubicBezTo>
                  <a:cubicBezTo>
                    <a:pt x="610" y="55"/>
                    <a:pt x="609" y="55"/>
                    <a:pt x="609" y="55"/>
                  </a:cubicBezTo>
                  <a:cubicBezTo>
                    <a:pt x="609" y="55"/>
                    <a:pt x="609" y="55"/>
                    <a:pt x="609" y="55"/>
                  </a:cubicBezTo>
                  <a:cubicBezTo>
                    <a:pt x="605" y="59"/>
                    <a:pt x="601" y="62"/>
                    <a:pt x="600" y="62"/>
                  </a:cubicBezTo>
                  <a:cubicBezTo>
                    <a:pt x="600" y="62"/>
                    <a:pt x="600" y="62"/>
                    <a:pt x="600" y="62"/>
                  </a:cubicBezTo>
                  <a:cubicBezTo>
                    <a:pt x="600" y="62"/>
                    <a:pt x="600" y="62"/>
                    <a:pt x="600" y="62"/>
                  </a:cubicBezTo>
                  <a:cubicBezTo>
                    <a:pt x="600" y="63"/>
                    <a:pt x="600" y="63"/>
                    <a:pt x="600" y="63"/>
                  </a:cubicBezTo>
                  <a:cubicBezTo>
                    <a:pt x="600" y="63"/>
                    <a:pt x="600" y="63"/>
                    <a:pt x="600" y="63"/>
                  </a:cubicBezTo>
                  <a:cubicBezTo>
                    <a:pt x="599" y="63"/>
                    <a:pt x="595" y="63"/>
                    <a:pt x="589" y="63"/>
                  </a:cubicBezTo>
                  <a:cubicBezTo>
                    <a:pt x="588" y="63"/>
                    <a:pt x="586" y="63"/>
                    <a:pt x="585" y="63"/>
                  </a:cubicBezTo>
                  <a:cubicBezTo>
                    <a:pt x="583" y="63"/>
                    <a:pt x="582" y="63"/>
                    <a:pt x="580" y="63"/>
                  </a:cubicBezTo>
                  <a:cubicBezTo>
                    <a:pt x="571" y="63"/>
                    <a:pt x="562" y="63"/>
                    <a:pt x="561" y="63"/>
                  </a:cubicBezTo>
                  <a:cubicBezTo>
                    <a:pt x="561" y="63"/>
                    <a:pt x="561" y="63"/>
                    <a:pt x="561" y="63"/>
                  </a:cubicBezTo>
                  <a:cubicBezTo>
                    <a:pt x="560" y="63"/>
                    <a:pt x="560" y="63"/>
                    <a:pt x="560" y="63"/>
                  </a:cubicBezTo>
                  <a:cubicBezTo>
                    <a:pt x="560" y="63"/>
                    <a:pt x="559" y="64"/>
                    <a:pt x="559" y="64"/>
                  </a:cubicBezTo>
                  <a:cubicBezTo>
                    <a:pt x="558" y="64"/>
                    <a:pt x="558" y="65"/>
                    <a:pt x="557" y="65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56" y="66"/>
                    <a:pt x="556" y="66"/>
                    <a:pt x="555" y="67"/>
                  </a:cubicBezTo>
                  <a:cubicBezTo>
                    <a:pt x="555" y="67"/>
                    <a:pt x="555" y="67"/>
                    <a:pt x="555" y="67"/>
                  </a:cubicBezTo>
                  <a:cubicBezTo>
                    <a:pt x="554" y="68"/>
                    <a:pt x="552" y="69"/>
                    <a:pt x="551" y="70"/>
                  </a:cubicBezTo>
                  <a:cubicBezTo>
                    <a:pt x="551" y="70"/>
                    <a:pt x="551" y="70"/>
                    <a:pt x="551" y="70"/>
                  </a:cubicBezTo>
                  <a:cubicBezTo>
                    <a:pt x="550" y="71"/>
                    <a:pt x="549" y="72"/>
                    <a:pt x="549" y="72"/>
                  </a:cubicBezTo>
                  <a:cubicBezTo>
                    <a:pt x="548" y="72"/>
                    <a:pt x="548" y="73"/>
                    <a:pt x="548" y="73"/>
                  </a:cubicBezTo>
                  <a:cubicBezTo>
                    <a:pt x="547" y="73"/>
                    <a:pt x="547" y="73"/>
                    <a:pt x="547" y="73"/>
                  </a:cubicBezTo>
                  <a:cubicBezTo>
                    <a:pt x="548" y="75"/>
                    <a:pt x="548" y="77"/>
                    <a:pt x="547" y="78"/>
                  </a:cubicBezTo>
                  <a:cubicBezTo>
                    <a:pt x="545" y="83"/>
                    <a:pt x="534" y="85"/>
                    <a:pt x="524" y="86"/>
                  </a:cubicBezTo>
                  <a:cubicBezTo>
                    <a:pt x="521" y="86"/>
                    <a:pt x="519" y="86"/>
                    <a:pt x="517" y="87"/>
                  </a:cubicBezTo>
                  <a:cubicBezTo>
                    <a:pt x="517" y="87"/>
                    <a:pt x="517" y="87"/>
                    <a:pt x="517" y="87"/>
                  </a:cubicBezTo>
                  <a:cubicBezTo>
                    <a:pt x="517" y="87"/>
                    <a:pt x="517" y="88"/>
                    <a:pt x="517" y="88"/>
                  </a:cubicBezTo>
                  <a:cubicBezTo>
                    <a:pt x="517" y="88"/>
                    <a:pt x="517" y="89"/>
                    <a:pt x="517" y="89"/>
                  </a:cubicBezTo>
                  <a:cubicBezTo>
                    <a:pt x="517" y="89"/>
                    <a:pt x="517" y="89"/>
                    <a:pt x="517" y="90"/>
                  </a:cubicBezTo>
                  <a:cubicBezTo>
                    <a:pt x="517" y="90"/>
                    <a:pt x="517" y="90"/>
                    <a:pt x="517" y="90"/>
                  </a:cubicBezTo>
                  <a:cubicBezTo>
                    <a:pt x="517" y="90"/>
                    <a:pt x="517" y="90"/>
                    <a:pt x="517" y="90"/>
                  </a:cubicBezTo>
                  <a:cubicBezTo>
                    <a:pt x="517" y="91"/>
                    <a:pt x="517" y="91"/>
                    <a:pt x="516" y="91"/>
                  </a:cubicBezTo>
                  <a:cubicBezTo>
                    <a:pt x="516" y="91"/>
                    <a:pt x="516" y="92"/>
                    <a:pt x="516" y="92"/>
                  </a:cubicBezTo>
                  <a:cubicBezTo>
                    <a:pt x="516" y="92"/>
                    <a:pt x="516" y="92"/>
                    <a:pt x="516" y="92"/>
                  </a:cubicBezTo>
                  <a:cubicBezTo>
                    <a:pt x="516" y="92"/>
                    <a:pt x="516" y="92"/>
                    <a:pt x="516" y="92"/>
                  </a:cubicBezTo>
                  <a:cubicBezTo>
                    <a:pt x="515" y="92"/>
                    <a:pt x="515" y="92"/>
                    <a:pt x="515" y="93"/>
                  </a:cubicBezTo>
                  <a:cubicBezTo>
                    <a:pt x="515" y="93"/>
                    <a:pt x="515" y="93"/>
                    <a:pt x="515" y="93"/>
                  </a:cubicBezTo>
                  <a:cubicBezTo>
                    <a:pt x="514" y="93"/>
                    <a:pt x="514" y="93"/>
                    <a:pt x="514" y="94"/>
                  </a:cubicBezTo>
                  <a:cubicBezTo>
                    <a:pt x="514" y="94"/>
                    <a:pt x="513" y="94"/>
                    <a:pt x="513" y="94"/>
                  </a:cubicBezTo>
                  <a:cubicBezTo>
                    <a:pt x="511" y="97"/>
                    <a:pt x="502" y="102"/>
                    <a:pt x="491" y="108"/>
                  </a:cubicBezTo>
                  <a:cubicBezTo>
                    <a:pt x="490" y="108"/>
                    <a:pt x="488" y="109"/>
                    <a:pt x="487" y="110"/>
                  </a:cubicBezTo>
                  <a:cubicBezTo>
                    <a:pt x="481" y="113"/>
                    <a:pt x="472" y="113"/>
                    <a:pt x="467" y="110"/>
                  </a:cubicBezTo>
                  <a:cubicBezTo>
                    <a:pt x="465" y="109"/>
                    <a:pt x="463" y="106"/>
                    <a:pt x="463" y="104"/>
                  </a:cubicBezTo>
                  <a:cubicBezTo>
                    <a:pt x="463" y="99"/>
                    <a:pt x="466" y="97"/>
                    <a:pt x="468" y="97"/>
                  </a:cubicBezTo>
                  <a:cubicBezTo>
                    <a:pt x="471" y="97"/>
                    <a:pt x="473" y="99"/>
                    <a:pt x="474" y="101"/>
                  </a:cubicBezTo>
                  <a:cubicBezTo>
                    <a:pt x="474" y="101"/>
                    <a:pt x="475" y="101"/>
                    <a:pt x="476" y="100"/>
                  </a:cubicBezTo>
                  <a:cubicBezTo>
                    <a:pt x="476" y="100"/>
                    <a:pt x="476" y="100"/>
                    <a:pt x="476" y="100"/>
                  </a:cubicBezTo>
                  <a:cubicBezTo>
                    <a:pt x="475" y="99"/>
                    <a:pt x="475" y="99"/>
                    <a:pt x="475" y="99"/>
                  </a:cubicBezTo>
                  <a:cubicBezTo>
                    <a:pt x="475" y="98"/>
                    <a:pt x="475" y="98"/>
                    <a:pt x="475" y="98"/>
                  </a:cubicBezTo>
                  <a:cubicBezTo>
                    <a:pt x="475" y="98"/>
                    <a:pt x="475" y="97"/>
                    <a:pt x="474" y="97"/>
                  </a:cubicBezTo>
                  <a:cubicBezTo>
                    <a:pt x="474" y="97"/>
                    <a:pt x="474" y="96"/>
                    <a:pt x="474" y="96"/>
                  </a:cubicBezTo>
                  <a:cubicBezTo>
                    <a:pt x="474" y="95"/>
                    <a:pt x="474" y="95"/>
                    <a:pt x="474" y="94"/>
                  </a:cubicBezTo>
                  <a:cubicBezTo>
                    <a:pt x="474" y="94"/>
                    <a:pt x="474" y="94"/>
                    <a:pt x="474" y="94"/>
                  </a:cubicBezTo>
                  <a:cubicBezTo>
                    <a:pt x="474" y="93"/>
                    <a:pt x="474" y="93"/>
                    <a:pt x="474" y="92"/>
                  </a:cubicBezTo>
                  <a:cubicBezTo>
                    <a:pt x="473" y="91"/>
                    <a:pt x="473" y="88"/>
                    <a:pt x="473" y="86"/>
                  </a:cubicBezTo>
                  <a:cubicBezTo>
                    <a:pt x="474" y="82"/>
                    <a:pt x="473" y="79"/>
                    <a:pt x="471" y="78"/>
                  </a:cubicBezTo>
                  <a:cubicBezTo>
                    <a:pt x="469" y="77"/>
                    <a:pt x="465" y="79"/>
                    <a:pt x="463" y="80"/>
                  </a:cubicBezTo>
                  <a:cubicBezTo>
                    <a:pt x="462" y="81"/>
                    <a:pt x="461" y="82"/>
                    <a:pt x="460" y="82"/>
                  </a:cubicBezTo>
                  <a:cubicBezTo>
                    <a:pt x="459" y="82"/>
                    <a:pt x="459" y="82"/>
                    <a:pt x="459" y="81"/>
                  </a:cubicBezTo>
                  <a:cubicBezTo>
                    <a:pt x="458" y="81"/>
                    <a:pt x="458" y="80"/>
                    <a:pt x="458" y="79"/>
                  </a:cubicBezTo>
                  <a:cubicBezTo>
                    <a:pt x="459" y="76"/>
                    <a:pt x="460" y="74"/>
                    <a:pt x="461" y="72"/>
                  </a:cubicBezTo>
                  <a:cubicBezTo>
                    <a:pt x="464" y="68"/>
                    <a:pt x="466" y="64"/>
                    <a:pt x="463" y="59"/>
                  </a:cubicBezTo>
                  <a:cubicBezTo>
                    <a:pt x="460" y="54"/>
                    <a:pt x="456" y="53"/>
                    <a:pt x="453" y="53"/>
                  </a:cubicBezTo>
                  <a:cubicBezTo>
                    <a:pt x="450" y="53"/>
                    <a:pt x="448" y="54"/>
                    <a:pt x="447" y="57"/>
                  </a:cubicBezTo>
                  <a:cubicBezTo>
                    <a:pt x="446" y="61"/>
                    <a:pt x="443" y="62"/>
                    <a:pt x="440" y="62"/>
                  </a:cubicBezTo>
                  <a:cubicBezTo>
                    <a:pt x="438" y="63"/>
                    <a:pt x="437" y="63"/>
                    <a:pt x="436" y="65"/>
                  </a:cubicBezTo>
                  <a:cubicBezTo>
                    <a:pt x="433" y="70"/>
                    <a:pt x="431" y="81"/>
                    <a:pt x="433" y="89"/>
                  </a:cubicBezTo>
                  <a:cubicBezTo>
                    <a:pt x="435" y="98"/>
                    <a:pt x="431" y="102"/>
                    <a:pt x="424" y="106"/>
                  </a:cubicBezTo>
                  <a:cubicBezTo>
                    <a:pt x="421" y="108"/>
                    <a:pt x="418" y="108"/>
                    <a:pt x="416" y="105"/>
                  </a:cubicBezTo>
                  <a:cubicBezTo>
                    <a:pt x="413" y="101"/>
                    <a:pt x="412" y="93"/>
                    <a:pt x="414" y="84"/>
                  </a:cubicBezTo>
                  <a:cubicBezTo>
                    <a:pt x="415" y="80"/>
                    <a:pt x="416" y="77"/>
                    <a:pt x="417" y="74"/>
                  </a:cubicBezTo>
                  <a:cubicBezTo>
                    <a:pt x="418" y="70"/>
                    <a:pt x="419" y="67"/>
                    <a:pt x="419" y="66"/>
                  </a:cubicBezTo>
                  <a:cubicBezTo>
                    <a:pt x="419" y="66"/>
                    <a:pt x="418" y="65"/>
                    <a:pt x="418" y="65"/>
                  </a:cubicBezTo>
                  <a:cubicBezTo>
                    <a:pt x="416" y="65"/>
                    <a:pt x="416" y="64"/>
                    <a:pt x="416" y="64"/>
                  </a:cubicBezTo>
                  <a:cubicBezTo>
                    <a:pt x="415" y="60"/>
                    <a:pt x="426" y="51"/>
                    <a:pt x="435" y="49"/>
                  </a:cubicBezTo>
                  <a:cubicBezTo>
                    <a:pt x="439" y="48"/>
                    <a:pt x="444" y="47"/>
                    <a:pt x="448" y="47"/>
                  </a:cubicBezTo>
                  <a:cubicBezTo>
                    <a:pt x="452" y="47"/>
                    <a:pt x="457" y="46"/>
                    <a:pt x="457" y="45"/>
                  </a:cubicBezTo>
                  <a:cubicBezTo>
                    <a:pt x="457" y="45"/>
                    <a:pt x="457" y="44"/>
                    <a:pt x="458" y="44"/>
                  </a:cubicBezTo>
                  <a:cubicBezTo>
                    <a:pt x="457" y="43"/>
                    <a:pt x="456" y="43"/>
                    <a:pt x="456" y="42"/>
                  </a:cubicBezTo>
                  <a:cubicBezTo>
                    <a:pt x="456" y="42"/>
                    <a:pt x="456" y="42"/>
                    <a:pt x="455" y="42"/>
                  </a:cubicBezTo>
                  <a:cubicBezTo>
                    <a:pt x="455" y="42"/>
                    <a:pt x="454" y="41"/>
                    <a:pt x="453" y="41"/>
                  </a:cubicBezTo>
                  <a:cubicBezTo>
                    <a:pt x="453" y="41"/>
                    <a:pt x="453" y="42"/>
                    <a:pt x="452" y="42"/>
                  </a:cubicBezTo>
                  <a:cubicBezTo>
                    <a:pt x="452" y="43"/>
                    <a:pt x="451" y="43"/>
                    <a:pt x="450" y="43"/>
                  </a:cubicBezTo>
                  <a:cubicBezTo>
                    <a:pt x="449" y="43"/>
                    <a:pt x="448" y="42"/>
                    <a:pt x="447" y="41"/>
                  </a:cubicBezTo>
                  <a:cubicBezTo>
                    <a:pt x="446" y="40"/>
                    <a:pt x="445" y="38"/>
                    <a:pt x="441" y="38"/>
                  </a:cubicBezTo>
                  <a:cubicBezTo>
                    <a:pt x="438" y="38"/>
                    <a:pt x="435" y="39"/>
                    <a:pt x="432" y="40"/>
                  </a:cubicBezTo>
                  <a:cubicBezTo>
                    <a:pt x="429" y="41"/>
                    <a:pt x="426" y="43"/>
                    <a:pt x="424" y="43"/>
                  </a:cubicBezTo>
                  <a:cubicBezTo>
                    <a:pt x="422" y="43"/>
                    <a:pt x="421" y="42"/>
                    <a:pt x="420" y="42"/>
                  </a:cubicBezTo>
                  <a:cubicBezTo>
                    <a:pt x="417" y="40"/>
                    <a:pt x="416" y="38"/>
                    <a:pt x="415" y="37"/>
                  </a:cubicBezTo>
                  <a:cubicBezTo>
                    <a:pt x="414" y="35"/>
                    <a:pt x="414" y="35"/>
                    <a:pt x="412" y="35"/>
                  </a:cubicBezTo>
                  <a:cubicBezTo>
                    <a:pt x="411" y="35"/>
                    <a:pt x="410" y="35"/>
                    <a:pt x="409" y="34"/>
                  </a:cubicBezTo>
                  <a:cubicBezTo>
                    <a:pt x="408" y="33"/>
                    <a:pt x="409" y="31"/>
                    <a:pt x="410" y="29"/>
                  </a:cubicBezTo>
                  <a:cubicBezTo>
                    <a:pt x="410" y="29"/>
                    <a:pt x="410" y="28"/>
                    <a:pt x="410" y="28"/>
                  </a:cubicBezTo>
                  <a:cubicBezTo>
                    <a:pt x="410" y="28"/>
                    <a:pt x="409" y="28"/>
                    <a:pt x="408" y="29"/>
                  </a:cubicBezTo>
                  <a:cubicBezTo>
                    <a:pt x="406" y="30"/>
                    <a:pt x="404" y="31"/>
                    <a:pt x="402" y="33"/>
                  </a:cubicBezTo>
                  <a:cubicBezTo>
                    <a:pt x="396" y="37"/>
                    <a:pt x="390" y="41"/>
                    <a:pt x="386" y="41"/>
                  </a:cubicBezTo>
                  <a:cubicBezTo>
                    <a:pt x="384" y="41"/>
                    <a:pt x="383" y="40"/>
                    <a:pt x="382" y="39"/>
                  </a:cubicBezTo>
                  <a:cubicBezTo>
                    <a:pt x="380" y="38"/>
                    <a:pt x="379" y="37"/>
                    <a:pt x="377" y="37"/>
                  </a:cubicBezTo>
                  <a:cubicBezTo>
                    <a:pt x="376" y="37"/>
                    <a:pt x="375" y="38"/>
                    <a:pt x="374" y="38"/>
                  </a:cubicBezTo>
                  <a:cubicBezTo>
                    <a:pt x="373" y="38"/>
                    <a:pt x="372" y="38"/>
                    <a:pt x="371" y="38"/>
                  </a:cubicBezTo>
                  <a:cubicBezTo>
                    <a:pt x="369" y="38"/>
                    <a:pt x="368" y="38"/>
                    <a:pt x="367" y="37"/>
                  </a:cubicBezTo>
                  <a:cubicBezTo>
                    <a:pt x="366" y="36"/>
                    <a:pt x="366" y="34"/>
                    <a:pt x="367" y="33"/>
                  </a:cubicBezTo>
                  <a:cubicBezTo>
                    <a:pt x="369" y="28"/>
                    <a:pt x="383" y="20"/>
                    <a:pt x="390" y="20"/>
                  </a:cubicBezTo>
                  <a:cubicBezTo>
                    <a:pt x="391" y="20"/>
                    <a:pt x="391" y="20"/>
                    <a:pt x="391" y="20"/>
                  </a:cubicBezTo>
                  <a:cubicBezTo>
                    <a:pt x="392" y="20"/>
                    <a:pt x="393" y="20"/>
                    <a:pt x="394" y="19"/>
                  </a:cubicBezTo>
                  <a:cubicBezTo>
                    <a:pt x="392" y="19"/>
                    <a:pt x="391" y="18"/>
                    <a:pt x="389" y="18"/>
                  </a:cubicBezTo>
                  <a:cubicBezTo>
                    <a:pt x="389" y="18"/>
                    <a:pt x="388" y="18"/>
                    <a:pt x="388" y="18"/>
                  </a:cubicBezTo>
                  <a:cubicBezTo>
                    <a:pt x="387" y="17"/>
                    <a:pt x="387" y="17"/>
                    <a:pt x="386" y="17"/>
                  </a:cubicBezTo>
                  <a:cubicBezTo>
                    <a:pt x="386" y="17"/>
                    <a:pt x="386" y="17"/>
                    <a:pt x="386" y="17"/>
                  </a:cubicBezTo>
                  <a:cubicBezTo>
                    <a:pt x="385" y="17"/>
                    <a:pt x="384" y="17"/>
                    <a:pt x="383" y="17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2" y="17"/>
                    <a:pt x="382" y="17"/>
                  </a:cubicBezTo>
                  <a:cubicBezTo>
                    <a:pt x="381" y="17"/>
                    <a:pt x="381" y="17"/>
                    <a:pt x="381" y="17"/>
                  </a:cubicBezTo>
                  <a:cubicBezTo>
                    <a:pt x="381" y="17"/>
                    <a:pt x="381" y="17"/>
                    <a:pt x="381" y="17"/>
                  </a:cubicBezTo>
                  <a:cubicBezTo>
                    <a:pt x="381" y="17"/>
                    <a:pt x="381" y="17"/>
                    <a:pt x="381" y="17"/>
                  </a:cubicBezTo>
                  <a:cubicBezTo>
                    <a:pt x="381" y="18"/>
                    <a:pt x="380" y="18"/>
                    <a:pt x="380" y="18"/>
                  </a:cubicBezTo>
                  <a:cubicBezTo>
                    <a:pt x="380" y="18"/>
                    <a:pt x="380" y="18"/>
                    <a:pt x="380" y="18"/>
                  </a:cubicBezTo>
                  <a:cubicBezTo>
                    <a:pt x="380" y="19"/>
                    <a:pt x="379" y="19"/>
                    <a:pt x="379" y="19"/>
                  </a:cubicBezTo>
                  <a:cubicBezTo>
                    <a:pt x="379" y="19"/>
                    <a:pt x="379" y="19"/>
                    <a:pt x="379" y="19"/>
                  </a:cubicBezTo>
                  <a:cubicBezTo>
                    <a:pt x="378" y="19"/>
                    <a:pt x="378" y="19"/>
                    <a:pt x="378" y="19"/>
                  </a:cubicBezTo>
                  <a:cubicBezTo>
                    <a:pt x="378" y="19"/>
                    <a:pt x="378" y="20"/>
                    <a:pt x="377" y="20"/>
                  </a:cubicBezTo>
                  <a:cubicBezTo>
                    <a:pt x="377" y="20"/>
                    <a:pt x="377" y="20"/>
                    <a:pt x="376" y="20"/>
                  </a:cubicBezTo>
                  <a:cubicBezTo>
                    <a:pt x="376" y="20"/>
                    <a:pt x="375" y="20"/>
                    <a:pt x="374" y="19"/>
                  </a:cubicBezTo>
                  <a:cubicBezTo>
                    <a:pt x="374" y="19"/>
                    <a:pt x="374" y="19"/>
                    <a:pt x="374" y="19"/>
                  </a:cubicBezTo>
                  <a:cubicBezTo>
                    <a:pt x="373" y="19"/>
                    <a:pt x="373" y="19"/>
                    <a:pt x="372" y="18"/>
                  </a:cubicBezTo>
                  <a:cubicBezTo>
                    <a:pt x="372" y="18"/>
                    <a:pt x="372" y="18"/>
                    <a:pt x="372" y="18"/>
                  </a:cubicBezTo>
                  <a:cubicBezTo>
                    <a:pt x="372" y="18"/>
                    <a:pt x="371" y="18"/>
                    <a:pt x="371" y="17"/>
                  </a:cubicBezTo>
                  <a:cubicBezTo>
                    <a:pt x="370" y="17"/>
                    <a:pt x="370" y="16"/>
                    <a:pt x="370" y="16"/>
                  </a:cubicBezTo>
                  <a:cubicBezTo>
                    <a:pt x="370" y="16"/>
                    <a:pt x="369" y="16"/>
                    <a:pt x="369" y="16"/>
                  </a:cubicBezTo>
                  <a:cubicBezTo>
                    <a:pt x="369" y="16"/>
                    <a:pt x="369" y="16"/>
                    <a:pt x="369" y="16"/>
                  </a:cubicBezTo>
                  <a:cubicBezTo>
                    <a:pt x="369" y="16"/>
                    <a:pt x="369" y="16"/>
                    <a:pt x="369" y="16"/>
                  </a:cubicBezTo>
                  <a:cubicBezTo>
                    <a:pt x="369" y="16"/>
                    <a:pt x="369" y="15"/>
                    <a:pt x="369" y="15"/>
                  </a:cubicBezTo>
                  <a:cubicBezTo>
                    <a:pt x="369" y="15"/>
                    <a:pt x="369" y="15"/>
                    <a:pt x="369" y="15"/>
                  </a:cubicBezTo>
                  <a:cubicBezTo>
                    <a:pt x="369" y="15"/>
                    <a:pt x="368" y="15"/>
                    <a:pt x="368" y="15"/>
                  </a:cubicBezTo>
                  <a:cubicBezTo>
                    <a:pt x="368" y="15"/>
                    <a:pt x="368" y="15"/>
                    <a:pt x="368" y="15"/>
                  </a:cubicBezTo>
                  <a:cubicBezTo>
                    <a:pt x="368" y="15"/>
                    <a:pt x="368" y="15"/>
                    <a:pt x="368" y="15"/>
                  </a:cubicBezTo>
                  <a:cubicBezTo>
                    <a:pt x="368" y="15"/>
                    <a:pt x="368" y="15"/>
                    <a:pt x="368" y="15"/>
                  </a:cubicBezTo>
                  <a:cubicBezTo>
                    <a:pt x="367" y="15"/>
                    <a:pt x="367" y="15"/>
                    <a:pt x="367" y="15"/>
                  </a:cubicBezTo>
                  <a:cubicBezTo>
                    <a:pt x="367" y="15"/>
                    <a:pt x="366" y="15"/>
                    <a:pt x="366" y="15"/>
                  </a:cubicBezTo>
                  <a:cubicBezTo>
                    <a:pt x="366" y="15"/>
                    <a:pt x="366" y="15"/>
                    <a:pt x="366" y="15"/>
                  </a:cubicBezTo>
                  <a:cubicBezTo>
                    <a:pt x="366" y="15"/>
                    <a:pt x="366" y="15"/>
                    <a:pt x="366" y="15"/>
                  </a:cubicBezTo>
                  <a:cubicBezTo>
                    <a:pt x="365" y="15"/>
                    <a:pt x="365" y="15"/>
                    <a:pt x="365" y="15"/>
                  </a:cubicBezTo>
                  <a:cubicBezTo>
                    <a:pt x="365" y="15"/>
                    <a:pt x="365" y="15"/>
                    <a:pt x="365" y="15"/>
                  </a:cubicBezTo>
                  <a:cubicBezTo>
                    <a:pt x="364" y="15"/>
                    <a:pt x="364" y="15"/>
                    <a:pt x="363" y="14"/>
                  </a:cubicBezTo>
                  <a:cubicBezTo>
                    <a:pt x="363" y="14"/>
                    <a:pt x="363" y="14"/>
                    <a:pt x="363" y="14"/>
                  </a:cubicBezTo>
                  <a:cubicBezTo>
                    <a:pt x="363" y="14"/>
                    <a:pt x="362" y="14"/>
                    <a:pt x="362" y="14"/>
                  </a:cubicBezTo>
                  <a:cubicBezTo>
                    <a:pt x="362" y="14"/>
                    <a:pt x="362" y="14"/>
                    <a:pt x="362" y="13"/>
                  </a:cubicBezTo>
                  <a:cubicBezTo>
                    <a:pt x="361" y="13"/>
                    <a:pt x="361" y="13"/>
                    <a:pt x="360" y="12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2"/>
                    <a:pt x="359" y="11"/>
                    <a:pt x="359" y="11"/>
                  </a:cubicBezTo>
                  <a:cubicBezTo>
                    <a:pt x="359" y="11"/>
                    <a:pt x="359" y="11"/>
                    <a:pt x="359" y="11"/>
                  </a:cubicBezTo>
                  <a:cubicBezTo>
                    <a:pt x="359" y="11"/>
                    <a:pt x="358" y="11"/>
                    <a:pt x="358" y="11"/>
                  </a:cubicBezTo>
                  <a:cubicBezTo>
                    <a:pt x="358" y="10"/>
                    <a:pt x="358" y="10"/>
                    <a:pt x="358" y="10"/>
                  </a:cubicBezTo>
                  <a:cubicBezTo>
                    <a:pt x="358" y="10"/>
                    <a:pt x="357" y="10"/>
                    <a:pt x="357" y="10"/>
                  </a:cubicBezTo>
                  <a:cubicBezTo>
                    <a:pt x="357" y="10"/>
                    <a:pt x="357" y="10"/>
                    <a:pt x="356" y="10"/>
                  </a:cubicBezTo>
                  <a:cubicBezTo>
                    <a:pt x="356" y="10"/>
                    <a:pt x="356" y="10"/>
                    <a:pt x="356" y="10"/>
                  </a:cubicBezTo>
                  <a:cubicBezTo>
                    <a:pt x="356" y="10"/>
                    <a:pt x="355" y="10"/>
                    <a:pt x="355" y="10"/>
                  </a:cubicBezTo>
                  <a:cubicBezTo>
                    <a:pt x="355" y="10"/>
                    <a:pt x="355" y="10"/>
                    <a:pt x="355" y="10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54" y="11"/>
                    <a:pt x="354" y="11"/>
                    <a:pt x="353" y="11"/>
                  </a:cubicBezTo>
                  <a:cubicBezTo>
                    <a:pt x="353" y="11"/>
                    <a:pt x="353" y="11"/>
                    <a:pt x="352" y="11"/>
                  </a:cubicBezTo>
                  <a:cubicBezTo>
                    <a:pt x="352" y="11"/>
                    <a:pt x="352" y="11"/>
                    <a:pt x="352" y="11"/>
                  </a:cubicBezTo>
                  <a:cubicBezTo>
                    <a:pt x="352" y="12"/>
                    <a:pt x="352" y="12"/>
                    <a:pt x="351" y="12"/>
                  </a:cubicBezTo>
                  <a:cubicBezTo>
                    <a:pt x="351" y="12"/>
                    <a:pt x="351" y="12"/>
                    <a:pt x="351" y="12"/>
                  </a:cubicBezTo>
                  <a:cubicBezTo>
                    <a:pt x="351" y="12"/>
                    <a:pt x="351" y="12"/>
                    <a:pt x="351" y="12"/>
                  </a:cubicBezTo>
                  <a:cubicBezTo>
                    <a:pt x="350" y="12"/>
                    <a:pt x="350" y="12"/>
                    <a:pt x="349" y="12"/>
                  </a:cubicBezTo>
                  <a:cubicBezTo>
                    <a:pt x="348" y="12"/>
                    <a:pt x="347" y="12"/>
                    <a:pt x="345" y="11"/>
                  </a:cubicBezTo>
                  <a:cubicBezTo>
                    <a:pt x="345" y="11"/>
                    <a:pt x="345" y="11"/>
                    <a:pt x="344" y="10"/>
                  </a:cubicBezTo>
                  <a:cubicBezTo>
                    <a:pt x="344" y="10"/>
                    <a:pt x="343" y="10"/>
                    <a:pt x="343" y="10"/>
                  </a:cubicBezTo>
                  <a:cubicBezTo>
                    <a:pt x="342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0" y="9"/>
                    <a:pt x="340" y="8"/>
                    <a:pt x="339" y="8"/>
                  </a:cubicBezTo>
                  <a:cubicBezTo>
                    <a:pt x="339" y="8"/>
                    <a:pt x="339" y="8"/>
                    <a:pt x="339" y="8"/>
                  </a:cubicBezTo>
                  <a:cubicBezTo>
                    <a:pt x="339" y="8"/>
                    <a:pt x="339" y="8"/>
                    <a:pt x="338" y="7"/>
                  </a:cubicBezTo>
                  <a:cubicBezTo>
                    <a:pt x="338" y="7"/>
                    <a:pt x="338" y="7"/>
                    <a:pt x="338" y="7"/>
                  </a:cubicBezTo>
                  <a:cubicBezTo>
                    <a:pt x="338" y="7"/>
                    <a:pt x="338" y="7"/>
                    <a:pt x="338" y="6"/>
                  </a:cubicBezTo>
                  <a:cubicBezTo>
                    <a:pt x="338" y="6"/>
                    <a:pt x="338" y="6"/>
                    <a:pt x="338" y="6"/>
                  </a:cubicBezTo>
                  <a:cubicBezTo>
                    <a:pt x="338" y="6"/>
                    <a:pt x="338" y="6"/>
                    <a:pt x="338" y="5"/>
                  </a:cubicBezTo>
                  <a:cubicBezTo>
                    <a:pt x="338" y="5"/>
                    <a:pt x="338" y="5"/>
                    <a:pt x="338" y="5"/>
                  </a:cubicBezTo>
                  <a:cubicBezTo>
                    <a:pt x="338" y="5"/>
                    <a:pt x="338" y="5"/>
                    <a:pt x="338" y="5"/>
                  </a:cubicBezTo>
                  <a:cubicBezTo>
                    <a:pt x="337" y="5"/>
                    <a:pt x="337" y="4"/>
                    <a:pt x="337" y="4"/>
                  </a:cubicBezTo>
                  <a:cubicBezTo>
                    <a:pt x="337" y="4"/>
                    <a:pt x="337" y="3"/>
                    <a:pt x="337" y="3"/>
                  </a:cubicBezTo>
                  <a:cubicBezTo>
                    <a:pt x="337" y="3"/>
                    <a:pt x="337" y="2"/>
                    <a:pt x="337" y="2"/>
                  </a:cubicBezTo>
                  <a:cubicBezTo>
                    <a:pt x="337" y="2"/>
                    <a:pt x="337" y="2"/>
                    <a:pt x="337" y="2"/>
                  </a:cubicBezTo>
                  <a:cubicBezTo>
                    <a:pt x="337" y="2"/>
                    <a:pt x="337" y="1"/>
                    <a:pt x="337" y="1"/>
                  </a:cubicBezTo>
                  <a:cubicBezTo>
                    <a:pt x="337" y="1"/>
                    <a:pt x="337" y="1"/>
                    <a:pt x="336" y="1"/>
                  </a:cubicBezTo>
                  <a:cubicBezTo>
                    <a:pt x="336" y="1"/>
                    <a:pt x="336" y="0"/>
                    <a:pt x="336" y="0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1"/>
                    <a:pt x="334" y="1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4" y="1"/>
                    <a:pt x="334" y="2"/>
                    <a:pt x="334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4" y="3"/>
                    <a:pt x="333" y="3"/>
                    <a:pt x="333" y="3"/>
                  </a:cubicBezTo>
                  <a:cubicBezTo>
                    <a:pt x="333" y="4"/>
                    <a:pt x="333" y="4"/>
                    <a:pt x="333" y="4"/>
                  </a:cubicBezTo>
                  <a:cubicBezTo>
                    <a:pt x="333" y="4"/>
                    <a:pt x="333" y="4"/>
                    <a:pt x="333" y="4"/>
                  </a:cubicBezTo>
                  <a:cubicBezTo>
                    <a:pt x="333" y="4"/>
                    <a:pt x="333" y="4"/>
                    <a:pt x="333" y="4"/>
                  </a:cubicBezTo>
                  <a:cubicBezTo>
                    <a:pt x="333" y="5"/>
                    <a:pt x="333" y="5"/>
                    <a:pt x="333" y="5"/>
                  </a:cubicBezTo>
                  <a:cubicBezTo>
                    <a:pt x="333" y="5"/>
                    <a:pt x="333" y="5"/>
                    <a:pt x="333" y="5"/>
                  </a:cubicBezTo>
                  <a:cubicBezTo>
                    <a:pt x="332" y="5"/>
                    <a:pt x="332" y="5"/>
                    <a:pt x="332" y="5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6" y="10"/>
                    <a:pt x="26" y="12"/>
                    <a:pt x="26" y="14"/>
                  </a:cubicBezTo>
                  <a:cubicBezTo>
                    <a:pt x="25" y="16"/>
                    <a:pt x="25" y="17"/>
                    <a:pt x="26" y="19"/>
                  </a:cubicBezTo>
                  <a:cubicBezTo>
                    <a:pt x="27" y="22"/>
                    <a:pt x="26" y="27"/>
                    <a:pt x="24" y="30"/>
                  </a:cubicBezTo>
                  <a:cubicBezTo>
                    <a:pt x="24" y="31"/>
                    <a:pt x="23" y="32"/>
                    <a:pt x="21" y="32"/>
                  </a:cubicBezTo>
                  <a:cubicBezTo>
                    <a:pt x="19" y="32"/>
                    <a:pt x="17" y="30"/>
                    <a:pt x="17" y="29"/>
                  </a:cubicBezTo>
                  <a:cubicBezTo>
                    <a:pt x="17" y="27"/>
                    <a:pt x="18" y="25"/>
                    <a:pt x="19" y="24"/>
                  </a:cubicBezTo>
                  <a:cubicBezTo>
                    <a:pt x="20" y="23"/>
                    <a:pt x="20" y="22"/>
                    <a:pt x="20" y="21"/>
                  </a:cubicBezTo>
                  <a:cubicBezTo>
                    <a:pt x="20" y="20"/>
                    <a:pt x="19" y="19"/>
                    <a:pt x="18" y="19"/>
                  </a:cubicBezTo>
                  <a:cubicBezTo>
                    <a:pt x="17" y="19"/>
                    <a:pt x="17" y="19"/>
                    <a:pt x="16" y="18"/>
                  </a:cubicBezTo>
                  <a:cubicBezTo>
                    <a:pt x="16" y="17"/>
                    <a:pt x="15" y="16"/>
                    <a:pt x="15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3" y="15"/>
                    <a:pt x="13" y="15"/>
                    <a:pt x="12" y="15"/>
                  </a:cubicBezTo>
                  <a:cubicBezTo>
                    <a:pt x="12" y="15"/>
                    <a:pt x="11" y="15"/>
                    <a:pt x="11" y="15"/>
                  </a:cubicBezTo>
                  <a:cubicBezTo>
                    <a:pt x="10" y="16"/>
                    <a:pt x="10" y="16"/>
                    <a:pt x="9" y="16"/>
                  </a:cubicBezTo>
                  <a:cubicBezTo>
                    <a:pt x="9" y="16"/>
                    <a:pt x="8" y="16"/>
                    <a:pt x="8" y="16"/>
                  </a:cubicBezTo>
                  <a:cubicBezTo>
                    <a:pt x="8" y="16"/>
                    <a:pt x="7" y="15"/>
                    <a:pt x="6" y="15"/>
                  </a:cubicBezTo>
                  <a:cubicBezTo>
                    <a:pt x="5" y="15"/>
                    <a:pt x="3" y="15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8"/>
                    <a:pt x="1" y="24"/>
                    <a:pt x="5" y="29"/>
                  </a:cubicBezTo>
                  <a:cubicBezTo>
                    <a:pt x="7" y="32"/>
                    <a:pt x="8" y="34"/>
                    <a:pt x="8" y="36"/>
                  </a:cubicBezTo>
                  <a:cubicBezTo>
                    <a:pt x="8" y="37"/>
                    <a:pt x="8" y="38"/>
                    <a:pt x="10" y="39"/>
                  </a:cubicBezTo>
                  <a:cubicBezTo>
                    <a:pt x="12" y="40"/>
                    <a:pt x="13" y="42"/>
                    <a:pt x="13" y="43"/>
                  </a:cubicBezTo>
                  <a:cubicBezTo>
                    <a:pt x="13" y="44"/>
                    <a:pt x="12" y="45"/>
                    <a:pt x="9" y="45"/>
                  </a:cubicBezTo>
                  <a:cubicBezTo>
                    <a:pt x="9" y="45"/>
                    <a:pt x="8" y="45"/>
                    <a:pt x="8" y="45"/>
                  </a:cubicBezTo>
                  <a:cubicBezTo>
                    <a:pt x="8" y="45"/>
                    <a:pt x="8" y="46"/>
                    <a:pt x="8" y="47"/>
                  </a:cubicBezTo>
                  <a:cubicBezTo>
                    <a:pt x="8" y="49"/>
                    <a:pt x="9" y="51"/>
                    <a:pt x="8" y="54"/>
                  </a:cubicBezTo>
                  <a:cubicBezTo>
                    <a:pt x="7" y="58"/>
                    <a:pt x="7" y="65"/>
                    <a:pt x="7" y="71"/>
                  </a:cubicBezTo>
                  <a:cubicBezTo>
                    <a:pt x="7" y="76"/>
                    <a:pt x="7" y="80"/>
                    <a:pt x="6" y="82"/>
                  </a:cubicBezTo>
                  <a:cubicBezTo>
                    <a:pt x="6" y="84"/>
                    <a:pt x="5" y="85"/>
                    <a:pt x="4" y="87"/>
                  </a:cubicBezTo>
                  <a:cubicBezTo>
                    <a:pt x="3" y="91"/>
                    <a:pt x="1" y="96"/>
                    <a:pt x="3" y="99"/>
                  </a:cubicBezTo>
                  <a:cubicBezTo>
                    <a:pt x="7" y="105"/>
                    <a:pt x="9" y="112"/>
                    <a:pt x="7" y="118"/>
                  </a:cubicBezTo>
                  <a:cubicBezTo>
                    <a:pt x="5" y="124"/>
                    <a:pt x="6" y="127"/>
                    <a:pt x="8" y="132"/>
                  </a:cubicBezTo>
                  <a:cubicBezTo>
                    <a:pt x="10" y="134"/>
                    <a:pt x="10" y="138"/>
                    <a:pt x="10" y="140"/>
                  </a:cubicBezTo>
                  <a:cubicBezTo>
                    <a:pt x="10" y="143"/>
                    <a:pt x="10" y="146"/>
                    <a:pt x="11" y="146"/>
                  </a:cubicBezTo>
                  <a:cubicBezTo>
                    <a:pt x="14" y="148"/>
                    <a:pt x="17" y="151"/>
                    <a:pt x="20" y="156"/>
                  </a:cubicBezTo>
                  <a:cubicBezTo>
                    <a:pt x="21" y="158"/>
                    <a:pt x="22" y="159"/>
                    <a:pt x="23" y="159"/>
                  </a:cubicBezTo>
                  <a:cubicBezTo>
                    <a:pt x="25" y="160"/>
                    <a:pt x="26" y="160"/>
                    <a:pt x="26" y="163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6" y="167"/>
                    <a:pt x="27" y="168"/>
                    <a:pt x="30" y="169"/>
                  </a:cubicBezTo>
                  <a:cubicBezTo>
                    <a:pt x="34" y="171"/>
                    <a:pt x="33" y="174"/>
                    <a:pt x="32" y="177"/>
                  </a:cubicBezTo>
                  <a:cubicBezTo>
                    <a:pt x="32" y="178"/>
                    <a:pt x="32" y="178"/>
                    <a:pt x="32" y="179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54" name="Freeform 152">
              <a:extLst>
                <a:ext uri="{FF2B5EF4-FFF2-40B4-BE49-F238E27FC236}">
                  <a16:creationId xmlns:a16="http://schemas.microsoft.com/office/drawing/2014/main" id="{387D3F1B-DA4B-4DAD-89A5-4E5848627599}"/>
                </a:ext>
              </a:extLst>
            </p:cNvPr>
            <p:cNvSpPr/>
            <p:nvPr/>
          </p:nvSpPr>
          <p:spPr bwMode="auto">
            <a:xfrm>
              <a:off x="8497720" y="3885519"/>
              <a:ext cx="862115" cy="868466"/>
            </a:xfrm>
            <a:custGeom>
              <a:gdLst>
                <a:gd name="T0" fmla="*/ 403 w 446"/>
                <a:gd name="T1" fmla="*/ 103 h 456"/>
                <a:gd name="T2" fmla="*/ 334 w 446"/>
                <a:gd name="T3" fmla="*/ 95 h 456"/>
                <a:gd name="T4" fmla="*/ 292 w 446"/>
                <a:gd name="T5" fmla="*/ 76 h 456"/>
                <a:gd name="T6" fmla="*/ 288 w 446"/>
                <a:gd name="T7" fmla="*/ 65 h 456"/>
                <a:gd name="T8" fmla="*/ 256 w 446"/>
                <a:gd name="T9" fmla="*/ 63 h 456"/>
                <a:gd name="T10" fmla="*/ 259 w 446"/>
                <a:gd name="T11" fmla="*/ 22 h 456"/>
                <a:gd name="T12" fmla="*/ 250 w 446"/>
                <a:gd name="T13" fmla="*/ 18 h 456"/>
                <a:gd name="T14" fmla="*/ 245 w 446"/>
                <a:gd name="T15" fmla="*/ 27 h 456"/>
                <a:gd name="T16" fmla="*/ 227 w 446"/>
                <a:gd name="T17" fmla="*/ 36 h 456"/>
                <a:gd name="T18" fmla="*/ 223 w 446"/>
                <a:gd name="T19" fmla="*/ 35 h 456"/>
                <a:gd name="T20" fmla="*/ 219 w 446"/>
                <a:gd name="T21" fmla="*/ 32 h 456"/>
                <a:gd name="T22" fmla="*/ 207 w 446"/>
                <a:gd name="T23" fmla="*/ 31 h 456"/>
                <a:gd name="T24" fmla="*/ 200 w 446"/>
                <a:gd name="T25" fmla="*/ 39 h 456"/>
                <a:gd name="T26" fmla="*/ 190 w 446"/>
                <a:gd name="T27" fmla="*/ 38 h 456"/>
                <a:gd name="T28" fmla="*/ 172 w 446"/>
                <a:gd name="T29" fmla="*/ 45 h 456"/>
                <a:gd name="T30" fmla="*/ 155 w 446"/>
                <a:gd name="T31" fmla="*/ 0 h 456"/>
                <a:gd name="T32" fmla="*/ 152 w 446"/>
                <a:gd name="T33" fmla="*/ 3 h 456"/>
                <a:gd name="T34" fmla="*/ 127 w 446"/>
                <a:gd name="T35" fmla="*/ 16 h 456"/>
                <a:gd name="T36" fmla="*/ 108 w 446"/>
                <a:gd name="T37" fmla="*/ 12 h 456"/>
                <a:gd name="T38" fmla="*/ 113 w 446"/>
                <a:gd name="T39" fmla="*/ 30 h 456"/>
                <a:gd name="T40" fmla="*/ 111 w 446"/>
                <a:gd name="T41" fmla="*/ 41 h 456"/>
                <a:gd name="T42" fmla="*/ 90 w 446"/>
                <a:gd name="T43" fmla="*/ 51 h 456"/>
                <a:gd name="T44" fmla="*/ 77 w 446"/>
                <a:gd name="T45" fmla="*/ 41 h 456"/>
                <a:gd name="T46" fmla="*/ 71 w 446"/>
                <a:gd name="T47" fmla="*/ 38 h 456"/>
                <a:gd name="T48" fmla="*/ 46 w 446"/>
                <a:gd name="T49" fmla="*/ 41 h 456"/>
                <a:gd name="T50" fmla="*/ 48 w 446"/>
                <a:gd name="T51" fmla="*/ 65 h 456"/>
                <a:gd name="T52" fmla="*/ 43 w 446"/>
                <a:gd name="T53" fmla="*/ 107 h 456"/>
                <a:gd name="T54" fmla="*/ 41 w 446"/>
                <a:gd name="T55" fmla="*/ 107 h 456"/>
                <a:gd name="T56" fmla="*/ 9 w 446"/>
                <a:gd name="T57" fmla="*/ 124 h 456"/>
                <a:gd name="T58" fmla="*/ 1 w 446"/>
                <a:gd name="T59" fmla="*/ 143 h 456"/>
                <a:gd name="T60" fmla="*/ 9 w 446"/>
                <a:gd name="T61" fmla="*/ 164 h 456"/>
                <a:gd name="T62" fmla="*/ 23 w 446"/>
                <a:gd name="T63" fmla="*/ 172 h 456"/>
                <a:gd name="T64" fmla="*/ 39 w 446"/>
                <a:gd name="T65" fmla="*/ 184 h 456"/>
                <a:gd name="T66" fmla="*/ 45 w 446"/>
                <a:gd name="T67" fmla="*/ 183 h 456"/>
                <a:gd name="T68" fmla="*/ 51 w 446"/>
                <a:gd name="T69" fmla="*/ 183 h 456"/>
                <a:gd name="T70" fmla="*/ 86 w 446"/>
                <a:gd name="T71" fmla="*/ 171 h 456"/>
                <a:gd name="T72" fmla="*/ 104 w 446"/>
                <a:gd name="T73" fmla="*/ 196 h 456"/>
                <a:gd name="T74" fmla="*/ 119 w 446"/>
                <a:gd name="T75" fmla="*/ 202 h 456"/>
                <a:gd name="T76" fmla="*/ 137 w 446"/>
                <a:gd name="T77" fmla="*/ 213 h 456"/>
                <a:gd name="T78" fmla="*/ 141 w 446"/>
                <a:gd name="T79" fmla="*/ 213 h 456"/>
                <a:gd name="T80" fmla="*/ 155 w 446"/>
                <a:gd name="T81" fmla="*/ 232 h 456"/>
                <a:gd name="T82" fmla="*/ 185 w 446"/>
                <a:gd name="T83" fmla="*/ 263 h 456"/>
                <a:gd name="T84" fmla="*/ 182 w 446"/>
                <a:gd name="T85" fmla="*/ 284 h 456"/>
                <a:gd name="T86" fmla="*/ 182 w 446"/>
                <a:gd name="T87" fmla="*/ 287 h 456"/>
                <a:gd name="T88" fmla="*/ 182 w 446"/>
                <a:gd name="T89" fmla="*/ 312 h 456"/>
                <a:gd name="T90" fmla="*/ 211 w 446"/>
                <a:gd name="T91" fmla="*/ 336 h 456"/>
                <a:gd name="T92" fmla="*/ 222 w 446"/>
                <a:gd name="T93" fmla="*/ 337 h 456"/>
                <a:gd name="T94" fmla="*/ 220 w 446"/>
                <a:gd name="T95" fmla="*/ 352 h 456"/>
                <a:gd name="T96" fmla="*/ 221 w 446"/>
                <a:gd name="T97" fmla="*/ 378 h 456"/>
                <a:gd name="T98" fmla="*/ 191 w 446"/>
                <a:gd name="T99" fmla="*/ 411 h 456"/>
                <a:gd name="T100" fmla="*/ 219 w 446"/>
                <a:gd name="T101" fmla="*/ 428 h 456"/>
                <a:gd name="T102" fmla="*/ 230 w 446"/>
                <a:gd name="T103" fmla="*/ 450 h 456"/>
                <a:gd name="T104" fmla="*/ 242 w 446"/>
                <a:gd name="T105" fmla="*/ 444 h 456"/>
                <a:gd name="T106" fmla="*/ 262 w 446"/>
                <a:gd name="T107" fmla="*/ 413 h 456"/>
                <a:gd name="T108" fmla="*/ 286 w 446"/>
                <a:gd name="T109" fmla="*/ 377 h 456"/>
                <a:gd name="T110" fmla="*/ 323 w 446"/>
                <a:gd name="T111" fmla="*/ 332 h 456"/>
                <a:gd name="T112" fmla="*/ 357 w 446"/>
                <a:gd name="T113" fmla="*/ 324 h 456"/>
                <a:gd name="T114" fmla="*/ 385 w 446"/>
                <a:gd name="T115" fmla="*/ 285 h 456"/>
                <a:gd name="T116" fmla="*/ 396 w 446"/>
                <a:gd name="T117" fmla="*/ 248 h 456"/>
                <a:gd name="T118" fmla="*/ 401 w 446"/>
                <a:gd name="T119" fmla="*/ 201 h 456"/>
                <a:gd name="T120" fmla="*/ 442 w 446"/>
                <a:gd name="T121" fmla="*/ 156 h 45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6" h="456">
                  <a:moveTo>
                    <a:pt x="441" y="128"/>
                  </a:moveTo>
                  <a:cubicBezTo>
                    <a:pt x="440" y="127"/>
                    <a:pt x="440" y="125"/>
                    <a:pt x="440" y="124"/>
                  </a:cubicBezTo>
                  <a:cubicBezTo>
                    <a:pt x="438" y="118"/>
                    <a:pt x="437" y="118"/>
                    <a:pt x="435" y="118"/>
                  </a:cubicBezTo>
                  <a:cubicBezTo>
                    <a:pt x="434" y="118"/>
                    <a:pt x="434" y="118"/>
                    <a:pt x="433" y="118"/>
                  </a:cubicBezTo>
                  <a:cubicBezTo>
                    <a:pt x="432" y="118"/>
                    <a:pt x="432" y="118"/>
                    <a:pt x="431" y="118"/>
                  </a:cubicBezTo>
                  <a:cubicBezTo>
                    <a:pt x="430" y="118"/>
                    <a:pt x="430" y="118"/>
                    <a:pt x="430" y="118"/>
                  </a:cubicBezTo>
                  <a:cubicBezTo>
                    <a:pt x="421" y="118"/>
                    <a:pt x="412" y="113"/>
                    <a:pt x="403" y="103"/>
                  </a:cubicBezTo>
                  <a:cubicBezTo>
                    <a:pt x="396" y="96"/>
                    <a:pt x="388" y="92"/>
                    <a:pt x="380" y="92"/>
                  </a:cubicBezTo>
                  <a:cubicBezTo>
                    <a:pt x="377" y="92"/>
                    <a:pt x="374" y="92"/>
                    <a:pt x="371" y="93"/>
                  </a:cubicBezTo>
                  <a:cubicBezTo>
                    <a:pt x="370" y="93"/>
                    <a:pt x="368" y="94"/>
                    <a:pt x="367" y="94"/>
                  </a:cubicBezTo>
                  <a:cubicBezTo>
                    <a:pt x="362" y="94"/>
                    <a:pt x="358" y="92"/>
                    <a:pt x="354" y="90"/>
                  </a:cubicBezTo>
                  <a:cubicBezTo>
                    <a:pt x="352" y="89"/>
                    <a:pt x="350" y="88"/>
                    <a:pt x="348" y="88"/>
                  </a:cubicBezTo>
                  <a:cubicBezTo>
                    <a:pt x="345" y="87"/>
                    <a:pt x="342" y="90"/>
                    <a:pt x="339" y="92"/>
                  </a:cubicBezTo>
                  <a:cubicBezTo>
                    <a:pt x="337" y="93"/>
                    <a:pt x="336" y="94"/>
                    <a:pt x="334" y="95"/>
                  </a:cubicBezTo>
                  <a:cubicBezTo>
                    <a:pt x="333" y="96"/>
                    <a:pt x="332" y="95"/>
                    <a:pt x="332" y="95"/>
                  </a:cubicBezTo>
                  <a:cubicBezTo>
                    <a:pt x="331" y="94"/>
                    <a:pt x="332" y="92"/>
                    <a:pt x="333" y="90"/>
                  </a:cubicBezTo>
                  <a:cubicBezTo>
                    <a:pt x="334" y="88"/>
                    <a:pt x="335" y="85"/>
                    <a:pt x="335" y="83"/>
                  </a:cubicBezTo>
                  <a:cubicBezTo>
                    <a:pt x="335" y="82"/>
                    <a:pt x="333" y="78"/>
                    <a:pt x="309" y="68"/>
                  </a:cubicBezTo>
                  <a:cubicBezTo>
                    <a:pt x="305" y="67"/>
                    <a:pt x="302" y="66"/>
                    <a:pt x="300" y="66"/>
                  </a:cubicBezTo>
                  <a:cubicBezTo>
                    <a:pt x="296" y="66"/>
                    <a:pt x="294" y="68"/>
                    <a:pt x="294" y="72"/>
                  </a:cubicBezTo>
                  <a:cubicBezTo>
                    <a:pt x="294" y="74"/>
                    <a:pt x="294" y="76"/>
                    <a:pt x="292" y="76"/>
                  </a:cubicBezTo>
                  <a:cubicBezTo>
                    <a:pt x="291" y="76"/>
                    <a:pt x="291" y="76"/>
                    <a:pt x="290" y="76"/>
                  </a:cubicBezTo>
                  <a:cubicBezTo>
                    <a:pt x="290" y="76"/>
                    <a:pt x="289" y="76"/>
                    <a:pt x="289" y="76"/>
                  </a:cubicBezTo>
                  <a:cubicBezTo>
                    <a:pt x="288" y="76"/>
                    <a:pt x="287" y="76"/>
                    <a:pt x="286" y="78"/>
                  </a:cubicBezTo>
                  <a:cubicBezTo>
                    <a:pt x="284" y="83"/>
                    <a:pt x="281" y="83"/>
                    <a:pt x="280" y="83"/>
                  </a:cubicBezTo>
                  <a:cubicBezTo>
                    <a:pt x="279" y="83"/>
                    <a:pt x="277" y="82"/>
                    <a:pt x="277" y="81"/>
                  </a:cubicBezTo>
                  <a:cubicBezTo>
                    <a:pt x="277" y="79"/>
                    <a:pt x="277" y="78"/>
                    <a:pt x="279" y="77"/>
                  </a:cubicBezTo>
                  <a:cubicBezTo>
                    <a:pt x="283" y="75"/>
                    <a:pt x="287" y="70"/>
                    <a:pt x="288" y="65"/>
                  </a:cubicBezTo>
                  <a:cubicBezTo>
                    <a:pt x="288" y="65"/>
                    <a:pt x="288" y="64"/>
                    <a:pt x="288" y="64"/>
                  </a:cubicBezTo>
                  <a:cubicBezTo>
                    <a:pt x="286" y="62"/>
                    <a:pt x="278" y="59"/>
                    <a:pt x="272" y="59"/>
                  </a:cubicBezTo>
                  <a:cubicBezTo>
                    <a:pt x="270" y="59"/>
                    <a:pt x="268" y="60"/>
                    <a:pt x="267" y="60"/>
                  </a:cubicBezTo>
                  <a:cubicBezTo>
                    <a:pt x="264" y="61"/>
                    <a:pt x="264" y="64"/>
                    <a:pt x="263" y="66"/>
                  </a:cubicBezTo>
                  <a:cubicBezTo>
                    <a:pt x="263" y="67"/>
                    <a:pt x="262" y="69"/>
                    <a:pt x="261" y="69"/>
                  </a:cubicBezTo>
                  <a:cubicBezTo>
                    <a:pt x="260" y="69"/>
                    <a:pt x="259" y="69"/>
                    <a:pt x="259" y="69"/>
                  </a:cubicBezTo>
                  <a:cubicBezTo>
                    <a:pt x="256" y="67"/>
                    <a:pt x="255" y="65"/>
                    <a:pt x="256" y="63"/>
                  </a:cubicBezTo>
                  <a:cubicBezTo>
                    <a:pt x="257" y="60"/>
                    <a:pt x="259" y="58"/>
                    <a:pt x="262" y="58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5" y="58"/>
                    <a:pt x="268" y="53"/>
                    <a:pt x="272" y="44"/>
                  </a:cubicBezTo>
                  <a:cubicBezTo>
                    <a:pt x="274" y="41"/>
                    <a:pt x="272" y="40"/>
                    <a:pt x="269" y="37"/>
                  </a:cubicBezTo>
                  <a:cubicBezTo>
                    <a:pt x="267" y="36"/>
                    <a:pt x="265" y="35"/>
                    <a:pt x="263" y="33"/>
                  </a:cubicBezTo>
                  <a:cubicBezTo>
                    <a:pt x="261" y="31"/>
                    <a:pt x="260" y="26"/>
                    <a:pt x="259" y="22"/>
                  </a:cubicBezTo>
                  <a:cubicBezTo>
                    <a:pt x="258" y="18"/>
                    <a:pt x="258" y="14"/>
                    <a:pt x="256" y="12"/>
                  </a:cubicBezTo>
                  <a:cubicBezTo>
                    <a:pt x="256" y="13"/>
                    <a:pt x="255" y="13"/>
                    <a:pt x="255" y="13"/>
                  </a:cubicBezTo>
                  <a:cubicBezTo>
                    <a:pt x="255" y="13"/>
                    <a:pt x="255" y="14"/>
                    <a:pt x="254" y="14"/>
                  </a:cubicBezTo>
                  <a:cubicBezTo>
                    <a:pt x="254" y="14"/>
                    <a:pt x="254" y="15"/>
                    <a:pt x="253" y="15"/>
                  </a:cubicBezTo>
                  <a:cubicBezTo>
                    <a:pt x="253" y="15"/>
                    <a:pt x="253" y="16"/>
                    <a:pt x="252" y="16"/>
                  </a:cubicBezTo>
                  <a:cubicBezTo>
                    <a:pt x="252" y="17"/>
                    <a:pt x="252" y="17"/>
                    <a:pt x="251" y="17"/>
                  </a:cubicBezTo>
                  <a:cubicBezTo>
                    <a:pt x="251" y="18"/>
                    <a:pt x="251" y="18"/>
                    <a:pt x="250" y="18"/>
                  </a:cubicBezTo>
                  <a:cubicBezTo>
                    <a:pt x="250" y="19"/>
                    <a:pt x="250" y="19"/>
                    <a:pt x="249" y="20"/>
                  </a:cubicBezTo>
                  <a:cubicBezTo>
                    <a:pt x="249" y="20"/>
                    <a:pt x="249" y="20"/>
                    <a:pt x="249" y="21"/>
                  </a:cubicBezTo>
                  <a:cubicBezTo>
                    <a:pt x="248" y="21"/>
                    <a:pt x="248" y="22"/>
                    <a:pt x="248" y="22"/>
                  </a:cubicBezTo>
                  <a:cubicBezTo>
                    <a:pt x="247" y="22"/>
                    <a:pt x="247" y="23"/>
                    <a:pt x="247" y="23"/>
                  </a:cubicBezTo>
                  <a:cubicBezTo>
                    <a:pt x="247" y="23"/>
                    <a:pt x="246" y="24"/>
                    <a:pt x="246" y="24"/>
                  </a:cubicBezTo>
                  <a:cubicBezTo>
                    <a:pt x="246" y="25"/>
                    <a:pt x="246" y="25"/>
                    <a:pt x="246" y="25"/>
                  </a:cubicBezTo>
                  <a:cubicBezTo>
                    <a:pt x="245" y="26"/>
                    <a:pt x="245" y="26"/>
                    <a:pt x="245" y="27"/>
                  </a:cubicBezTo>
                  <a:cubicBezTo>
                    <a:pt x="245" y="27"/>
                    <a:pt x="244" y="27"/>
                    <a:pt x="244" y="27"/>
                  </a:cubicBezTo>
                  <a:cubicBezTo>
                    <a:pt x="244" y="28"/>
                    <a:pt x="244" y="29"/>
                    <a:pt x="244" y="29"/>
                  </a:cubicBezTo>
                  <a:cubicBezTo>
                    <a:pt x="242" y="34"/>
                    <a:pt x="240" y="34"/>
                    <a:pt x="236" y="34"/>
                  </a:cubicBezTo>
                  <a:cubicBezTo>
                    <a:pt x="235" y="34"/>
                    <a:pt x="233" y="34"/>
                    <a:pt x="231" y="35"/>
                  </a:cubicBezTo>
                  <a:cubicBezTo>
                    <a:pt x="230" y="35"/>
                    <a:pt x="230" y="35"/>
                    <a:pt x="229" y="35"/>
                  </a:cubicBezTo>
                  <a:cubicBezTo>
                    <a:pt x="229" y="36"/>
                    <a:pt x="228" y="36"/>
                    <a:pt x="228" y="36"/>
                  </a:cubicBezTo>
                  <a:cubicBezTo>
                    <a:pt x="228" y="36"/>
                    <a:pt x="227" y="36"/>
                    <a:pt x="227" y="36"/>
                  </a:cubicBezTo>
                  <a:cubicBezTo>
                    <a:pt x="227" y="36"/>
                    <a:pt x="227" y="36"/>
                    <a:pt x="227" y="36"/>
                  </a:cubicBezTo>
                  <a:cubicBezTo>
                    <a:pt x="227" y="36"/>
                    <a:pt x="227" y="36"/>
                    <a:pt x="227" y="36"/>
                  </a:cubicBezTo>
                  <a:cubicBezTo>
                    <a:pt x="226" y="36"/>
                    <a:pt x="226" y="36"/>
                    <a:pt x="226" y="36"/>
                  </a:cubicBezTo>
                  <a:cubicBezTo>
                    <a:pt x="226" y="36"/>
                    <a:pt x="225" y="36"/>
                    <a:pt x="225" y="36"/>
                  </a:cubicBezTo>
                  <a:cubicBezTo>
                    <a:pt x="225" y="36"/>
                    <a:pt x="225" y="35"/>
                    <a:pt x="224" y="35"/>
                  </a:cubicBezTo>
                  <a:cubicBezTo>
                    <a:pt x="224" y="35"/>
                    <a:pt x="224" y="35"/>
                    <a:pt x="223" y="35"/>
                  </a:cubicBezTo>
                  <a:cubicBezTo>
                    <a:pt x="223" y="35"/>
                    <a:pt x="223" y="35"/>
                    <a:pt x="223" y="35"/>
                  </a:cubicBezTo>
                  <a:cubicBezTo>
                    <a:pt x="222" y="35"/>
                    <a:pt x="222" y="34"/>
                    <a:pt x="222" y="34"/>
                  </a:cubicBezTo>
                  <a:cubicBezTo>
                    <a:pt x="221" y="34"/>
                    <a:pt x="221" y="34"/>
                    <a:pt x="221" y="34"/>
                  </a:cubicBezTo>
                  <a:cubicBezTo>
                    <a:pt x="221" y="34"/>
                    <a:pt x="221" y="34"/>
                    <a:pt x="221" y="34"/>
                  </a:cubicBezTo>
                  <a:cubicBezTo>
                    <a:pt x="221" y="34"/>
                    <a:pt x="221" y="34"/>
                    <a:pt x="221" y="34"/>
                  </a:cubicBezTo>
                  <a:cubicBezTo>
                    <a:pt x="220" y="33"/>
                    <a:pt x="220" y="33"/>
                    <a:pt x="220" y="33"/>
                  </a:cubicBezTo>
                  <a:cubicBezTo>
                    <a:pt x="220" y="33"/>
                    <a:pt x="220" y="33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32"/>
                    <a:pt x="219" y="32"/>
                    <a:pt x="219" y="31"/>
                  </a:cubicBezTo>
                  <a:cubicBezTo>
                    <a:pt x="219" y="31"/>
                    <a:pt x="219" y="31"/>
                    <a:pt x="219" y="31"/>
                  </a:cubicBezTo>
                  <a:cubicBezTo>
                    <a:pt x="219" y="31"/>
                    <a:pt x="218" y="31"/>
                    <a:pt x="218" y="30"/>
                  </a:cubicBezTo>
                  <a:cubicBezTo>
                    <a:pt x="217" y="30"/>
                    <a:pt x="217" y="30"/>
                    <a:pt x="216" y="30"/>
                  </a:cubicBezTo>
                  <a:cubicBezTo>
                    <a:pt x="215" y="30"/>
                    <a:pt x="214" y="31"/>
                    <a:pt x="213" y="31"/>
                  </a:cubicBezTo>
                  <a:cubicBezTo>
                    <a:pt x="211" y="31"/>
                    <a:pt x="209" y="31"/>
                    <a:pt x="207" y="31"/>
                  </a:cubicBezTo>
                  <a:cubicBezTo>
                    <a:pt x="207" y="31"/>
                    <a:pt x="207" y="31"/>
                    <a:pt x="207" y="31"/>
                  </a:cubicBezTo>
                  <a:cubicBezTo>
                    <a:pt x="206" y="31"/>
                    <a:pt x="205" y="32"/>
                    <a:pt x="205" y="34"/>
                  </a:cubicBezTo>
                  <a:cubicBezTo>
                    <a:pt x="205" y="35"/>
                    <a:pt x="205" y="37"/>
                    <a:pt x="203" y="38"/>
                  </a:cubicBezTo>
                  <a:cubicBezTo>
                    <a:pt x="202" y="38"/>
                    <a:pt x="202" y="39"/>
                    <a:pt x="201" y="39"/>
                  </a:cubicBezTo>
                  <a:cubicBezTo>
                    <a:pt x="201" y="39"/>
                    <a:pt x="201" y="39"/>
                    <a:pt x="201" y="39"/>
                  </a:cubicBezTo>
                  <a:cubicBezTo>
                    <a:pt x="201" y="39"/>
                    <a:pt x="201" y="39"/>
                    <a:pt x="201" y="39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199" y="39"/>
                    <a:pt x="199" y="39"/>
                    <a:pt x="199" y="39"/>
                  </a:cubicBezTo>
                  <a:cubicBezTo>
                    <a:pt x="199" y="39"/>
                    <a:pt x="199" y="39"/>
                    <a:pt x="199" y="39"/>
                  </a:cubicBezTo>
                  <a:cubicBezTo>
                    <a:pt x="196" y="38"/>
                    <a:pt x="196" y="38"/>
                    <a:pt x="196" y="38"/>
                  </a:cubicBezTo>
                  <a:cubicBezTo>
                    <a:pt x="196" y="38"/>
                    <a:pt x="196" y="38"/>
                    <a:pt x="196" y="38"/>
                  </a:cubicBezTo>
                  <a:cubicBezTo>
                    <a:pt x="194" y="37"/>
                    <a:pt x="193" y="37"/>
                    <a:pt x="191" y="37"/>
                  </a:cubicBezTo>
                  <a:cubicBezTo>
                    <a:pt x="190" y="37"/>
                    <a:pt x="190" y="37"/>
                    <a:pt x="190" y="38"/>
                  </a:cubicBezTo>
                  <a:cubicBezTo>
                    <a:pt x="188" y="39"/>
                    <a:pt x="187" y="39"/>
                    <a:pt x="186" y="40"/>
                  </a:cubicBezTo>
                  <a:cubicBezTo>
                    <a:pt x="186" y="40"/>
                    <a:pt x="186" y="40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84" y="40"/>
                    <a:pt x="184" y="40"/>
                    <a:pt x="184" y="40"/>
                  </a:cubicBezTo>
                  <a:cubicBezTo>
                    <a:pt x="183" y="42"/>
                    <a:pt x="181" y="42"/>
                    <a:pt x="179" y="43"/>
                  </a:cubicBezTo>
                  <a:cubicBezTo>
                    <a:pt x="178" y="43"/>
                    <a:pt x="177" y="43"/>
                    <a:pt x="176" y="43"/>
                  </a:cubicBezTo>
                  <a:cubicBezTo>
                    <a:pt x="176" y="44"/>
                    <a:pt x="174" y="45"/>
                    <a:pt x="172" y="45"/>
                  </a:cubicBezTo>
                  <a:cubicBezTo>
                    <a:pt x="170" y="45"/>
                    <a:pt x="167" y="44"/>
                    <a:pt x="163" y="39"/>
                  </a:cubicBezTo>
                  <a:cubicBezTo>
                    <a:pt x="159" y="35"/>
                    <a:pt x="158" y="28"/>
                    <a:pt x="158" y="24"/>
                  </a:cubicBezTo>
                  <a:cubicBezTo>
                    <a:pt x="158" y="21"/>
                    <a:pt x="159" y="19"/>
                    <a:pt x="160" y="18"/>
                  </a:cubicBezTo>
                  <a:cubicBezTo>
                    <a:pt x="161" y="17"/>
                    <a:pt x="162" y="15"/>
                    <a:pt x="162" y="13"/>
                  </a:cubicBezTo>
                  <a:cubicBezTo>
                    <a:pt x="162" y="12"/>
                    <a:pt x="161" y="10"/>
                    <a:pt x="160" y="10"/>
                  </a:cubicBezTo>
                  <a:cubicBezTo>
                    <a:pt x="157" y="9"/>
                    <a:pt x="157" y="6"/>
                    <a:pt x="157" y="4"/>
                  </a:cubicBezTo>
                  <a:cubicBezTo>
                    <a:pt x="157" y="2"/>
                    <a:pt x="157" y="1"/>
                    <a:pt x="155" y="0"/>
                  </a:cubicBezTo>
                  <a:cubicBezTo>
                    <a:pt x="155" y="0"/>
                    <a:pt x="154" y="0"/>
                    <a:pt x="154" y="1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54" y="1"/>
                    <a:pt x="153" y="1"/>
                    <a:pt x="153" y="1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3" y="2"/>
                    <a:pt x="152" y="2"/>
                  </a:cubicBezTo>
                  <a:cubicBezTo>
                    <a:pt x="152" y="2"/>
                    <a:pt x="152" y="2"/>
                    <a:pt x="152" y="2"/>
                  </a:cubicBezTo>
                  <a:cubicBezTo>
                    <a:pt x="152" y="2"/>
                    <a:pt x="152" y="3"/>
                    <a:pt x="152" y="3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51" y="5"/>
                    <a:pt x="150" y="6"/>
                    <a:pt x="148" y="7"/>
                  </a:cubicBezTo>
                  <a:cubicBezTo>
                    <a:pt x="148" y="7"/>
                    <a:pt x="146" y="8"/>
                    <a:pt x="145" y="9"/>
                  </a:cubicBezTo>
                  <a:cubicBezTo>
                    <a:pt x="141" y="10"/>
                    <a:pt x="138" y="12"/>
                    <a:pt x="135" y="12"/>
                  </a:cubicBezTo>
                  <a:cubicBezTo>
                    <a:pt x="135" y="12"/>
                    <a:pt x="134" y="12"/>
                    <a:pt x="134" y="12"/>
                  </a:cubicBezTo>
                  <a:cubicBezTo>
                    <a:pt x="134" y="12"/>
                    <a:pt x="133" y="12"/>
                    <a:pt x="133" y="12"/>
                  </a:cubicBezTo>
                  <a:cubicBezTo>
                    <a:pt x="131" y="12"/>
                    <a:pt x="127" y="13"/>
                    <a:pt x="127" y="16"/>
                  </a:cubicBezTo>
                  <a:cubicBezTo>
                    <a:pt x="127" y="18"/>
                    <a:pt x="126" y="19"/>
                    <a:pt x="125" y="19"/>
                  </a:cubicBezTo>
                  <a:cubicBezTo>
                    <a:pt x="123" y="19"/>
                    <a:pt x="122" y="18"/>
                    <a:pt x="121" y="16"/>
                  </a:cubicBezTo>
                  <a:cubicBezTo>
                    <a:pt x="121" y="15"/>
                    <a:pt x="121" y="15"/>
                    <a:pt x="121" y="15"/>
                  </a:cubicBezTo>
                  <a:cubicBezTo>
                    <a:pt x="120" y="15"/>
                    <a:pt x="118" y="14"/>
                    <a:pt x="117" y="14"/>
                  </a:cubicBezTo>
                  <a:cubicBezTo>
                    <a:pt x="115" y="14"/>
                    <a:pt x="114" y="14"/>
                    <a:pt x="113" y="13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1" y="12"/>
                    <a:pt x="110" y="12"/>
                    <a:pt x="108" y="12"/>
                  </a:cubicBezTo>
                  <a:cubicBezTo>
                    <a:pt x="107" y="12"/>
                    <a:pt x="106" y="12"/>
                    <a:pt x="105" y="12"/>
                  </a:cubicBezTo>
                  <a:cubicBezTo>
                    <a:pt x="105" y="12"/>
                    <a:pt x="105" y="12"/>
                    <a:pt x="105" y="12"/>
                  </a:cubicBezTo>
                  <a:cubicBezTo>
                    <a:pt x="110" y="15"/>
                    <a:pt x="110" y="18"/>
                    <a:pt x="110" y="22"/>
                  </a:cubicBezTo>
                  <a:cubicBezTo>
                    <a:pt x="110" y="23"/>
                    <a:pt x="111" y="24"/>
                    <a:pt x="111" y="24"/>
                  </a:cubicBezTo>
                  <a:cubicBezTo>
                    <a:pt x="112" y="25"/>
                    <a:pt x="113" y="26"/>
                    <a:pt x="113" y="29"/>
                  </a:cubicBezTo>
                  <a:cubicBezTo>
                    <a:pt x="113" y="29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4" y="30"/>
                    <a:pt x="114" y="30"/>
                    <a:pt x="114" y="30"/>
                  </a:cubicBezTo>
                  <a:cubicBezTo>
                    <a:pt x="114" y="30"/>
                    <a:pt x="115" y="30"/>
                    <a:pt x="115" y="30"/>
                  </a:cubicBezTo>
                  <a:cubicBezTo>
                    <a:pt x="116" y="30"/>
                    <a:pt x="117" y="29"/>
                    <a:pt x="118" y="29"/>
                  </a:cubicBezTo>
                  <a:cubicBezTo>
                    <a:pt x="119" y="29"/>
                    <a:pt x="121" y="30"/>
                    <a:pt x="121" y="32"/>
                  </a:cubicBezTo>
                  <a:cubicBezTo>
                    <a:pt x="121" y="33"/>
                    <a:pt x="120" y="36"/>
                    <a:pt x="117" y="36"/>
                  </a:cubicBezTo>
                  <a:cubicBezTo>
                    <a:pt x="114" y="37"/>
                    <a:pt x="112" y="38"/>
                    <a:pt x="111" y="41"/>
                  </a:cubicBezTo>
                  <a:cubicBezTo>
                    <a:pt x="110" y="44"/>
                    <a:pt x="109" y="44"/>
                    <a:pt x="107" y="44"/>
                  </a:cubicBezTo>
                  <a:cubicBezTo>
                    <a:pt x="106" y="44"/>
                    <a:pt x="105" y="45"/>
                    <a:pt x="103" y="46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100" y="48"/>
                    <a:pt x="98" y="50"/>
                    <a:pt x="96" y="50"/>
                  </a:cubicBezTo>
                  <a:cubicBezTo>
                    <a:pt x="96" y="50"/>
                    <a:pt x="95" y="50"/>
                    <a:pt x="94" y="50"/>
                  </a:cubicBezTo>
                  <a:cubicBezTo>
                    <a:pt x="93" y="49"/>
                    <a:pt x="92" y="49"/>
                    <a:pt x="90" y="50"/>
                  </a:cubicBezTo>
                  <a:cubicBezTo>
                    <a:pt x="90" y="51"/>
                    <a:pt x="90" y="51"/>
                    <a:pt x="90" y="51"/>
                  </a:cubicBezTo>
                  <a:cubicBezTo>
                    <a:pt x="89" y="51"/>
                    <a:pt x="89" y="51"/>
                    <a:pt x="88" y="51"/>
                  </a:cubicBezTo>
                  <a:cubicBezTo>
                    <a:pt x="88" y="51"/>
                    <a:pt x="88" y="51"/>
                    <a:pt x="88" y="51"/>
                  </a:cubicBezTo>
                  <a:cubicBezTo>
                    <a:pt x="86" y="52"/>
                    <a:pt x="85" y="51"/>
                    <a:pt x="83" y="49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0" y="47"/>
                    <a:pt x="79" y="45"/>
                    <a:pt x="78" y="43"/>
                  </a:cubicBezTo>
                  <a:cubicBezTo>
                    <a:pt x="78" y="43"/>
                    <a:pt x="77" y="42"/>
                    <a:pt x="77" y="42"/>
                  </a:cubicBezTo>
                  <a:cubicBezTo>
                    <a:pt x="77" y="42"/>
                    <a:pt x="77" y="42"/>
                    <a:pt x="77" y="41"/>
                  </a:cubicBezTo>
                  <a:cubicBezTo>
                    <a:pt x="76" y="41"/>
                    <a:pt x="76" y="41"/>
                    <a:pt x="76" y="40"/>
                  </a:cubicBezTo>
                  <a:cubicBezTo>
                    <a:pt x="76" y="40"/>
                    <a:pt x="76" y="40"/>
                    <a:pt x="75" y="40"/>
                  </a:cubicBezTo>
                  <a:cubicBezTo>
                    <a:pt x="75" y="39"/>
                    <a:pt x="75" y="39"/>
                    <a:pt x="75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2" y="37"/>
                    <a:pt x="72" y="38"/>
                    <a:pt x="71" y="38"/>
                  </a:cubicBezTo>
                  <a:cubicBezTo>
                    <a:pt x="71" y="38"/>
                    <a:pt x="71" y="38"/>
                    <a:pt x="70" y="38"/>
                  </a:cubicBezTo>
                  <a:cubicBezTo>
                    <a:pt x="70" y="38"/>
                    <a:pt x="70" y="38"/>
                    <a:pt x="70" y="38"/>
                  </a:cubicBezTo>
                  <a:cubicBezTo>
                    <a:pt x="68" y="39"/>
                    <a:pt x="65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1" y="40"/>
                    <a:pt x="59" y="40"/>
                  </a:cubicBezTo>
                  <a:cubicBezTo>
                    <a:pt x="58" y="40"/>
                    <a:pt x="56" y="40"/>
                    <a:pt x="54" y="40"/>
                  </a:cubicBezTo>
                  <a:cubicBezTo>
                    <a:pt x="47" y="40"/>
                    <a:pt x="47" y="41"/>
                    <a:pt x="46" y="41"/>
                  </a:cubicBezTo>
                  <a:cubicBezTo>
                    <a:pt x="46" y="41"/>
                    <a:pt x="46" y="43"/>
                    <a:pt x="47" y="44"/>
                  </a:cubicBezTo>
                  <a:cubicBezTo>
                    <a:pt x="48" y="45"/>
                    <a:pt x="48" y="45"/>
                    <a:pt x="49" y="46"/>
                  </a:cubicBezTo>
                  <a:cubicBezTo>
                    <a:pt x="52" y="46"/>
                    <a:pt x="53" y="47"/>
                    <a:pt x="53" y="48"/>
                  </a:cubicBezTo>
                  <a:cubicBezTo>
                    <a:pt x="54" y="50"/>
                    <a:pt x="52" y="51"/>
                    <a:pt x="51" y="52"/>
                  </a:cubicBezTo>
                  <a:cubicBezTo>
                    <a:pt x="50" y="53"/>
                    <a:pt x="48" y="53"/>
                    <a:pt x="47" y="53"/>
                  </a:cubicBezTo>
                  <a:cubicBezTo>
                    <a:pt x="45" y="54"/>
                    <a:pt x="44" y="54"/>
                    <a:pt x="44" y="57"/>
                  </a:cubicBezTo>
                  <a:cubicBezTo>
                    <a:pt x="44" y="60"/>
                    <a:pt x="46" y="63"/>
                    <a:pt x="48" y="65"/>
                  </a:cubicBezTo>
                  <a:cubicBezTo>
                    <a:pt x="50" y="69"/>
                    <a:pt x="52" y="72"/>
                    <a:pt x="51" y="76"/>
                  </a:cubicBezTo>
                  <a:cubicBezTo>
                    <a:pt x="50" y="79"/>
                    <a:pt x="49" y="88"/>
                    <a:pt x="49" y="91"/>
                  </a:cubicBezTo>
                  <a:cubicBezTo>
                    <a:pt x="49" y="91"/>
                    <a:pt x="48" y="104"/>
                    <a:pt x="45" y="107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2" y="107"/>
                    <a:pt x="41" y="107"/>
                    <a:pt x="41" y="107"/>
                  </a:cubicBezTo>
                  <a:cubicBezTo>
                    <a:pt x="41" y="107"/>
                    <a:pt x="40" y="107"/>
                    <a:pt x="40" y="107"/>
                  </a:cubicBezTo>
                  <a:cubicBezTo>
                    <a:pt x="38" y="106"/>
                    <a:pt x="36" y="106"/>
                    <a:pt x="35" y="108"/>
                  </a:cubicBezTo>
                  <a:cubicBezTo>
                    <a:pt x="32" y="109"/>
                    <a:pt x="30" y="110"/>
                    <a:pt x="28" y="110"/>
                  </a:cubicBezTo>
                  <a:cubicBezTo>
                    <a:pt x="25" y="111"/>
                    <a:pt x="23" y="111"/>
                    <a:pt x="21" y="113"/>
                  </a:cubicBezTo>
                  <a:cubicBezTo>
                    <a:pt x="19" y="114"/>
                    <a:pt x="17" y="115"/>
                    <a:pt x="15" y="116"/>
                  </a:cubicBezTo>
                  <a:cubicBezTo>
                    <a:pt x="12" y="116"/>
                    <a:pt x="11" y="117"/>
                    <a:pt x="11" y="119"/>
                  </a:cubicBezTo>
                  <a:cubicBezTo>
                    <a:pt x="11" y="121"/>
                    <a:pt x="10" y="123"/>
                    <a:pt x="9" y="124"/>
                  </a:cubicBezTo>
                  <a:cubicBezTo>
                    <a:pt x="8" y="126"/>
                    <a:pt x="7" y="127"/>
                    <a:pt x="8" y="129"/>
                  </a:cubicBezTo>
                  <a:cubicBezTo>
                    <a:pt x="8" y="132"/>
                    <a:pt x="7" y="133"/>
                    <a:pt x="5" y="134"/>
                  </a:cubicBezTo>
                  <a:cubicBezTo>
                    <a:pt x="4" y="134"/>
                    <a:pt x="3" y="135"/>
                    <a:pt x="2" y="136"/>
                  </a:cubicBezTo>
                  <a:cubicBezTo>
                    <a:pt x="1" y="137"/>
                    <a:pt x="1" y="138"/>
                    <a:pt x="1" y="139"/>
                  </a:cubicBezTo>
                  <a:cubicBezTo>
                    <a:pt x="1" y="140"/>
                    <a:pt x="2" y="140"/>
                    <a:pt x="2" y="140"/>
                  </a:cubicBezTo>
                  <a:cubicBezTo>
                    <a:pt x="2" y="140"/>
                    <a:pt x="2" y="141"/>
                    <a:pt x="2" y="141"/>
                  </a:cubicBezTo>
                  <a:cubicBezTo>
                    <a:pt x="2" y="142"/>
                    <a:pt x="1" y="142"/>
                    <a:pt x="1" y="143"/>
                  </a:cubicBezTo>
                  <a:cubicBezTo>
                    <a:pt x="0" y="144"/>
                    <a:pt x="0" y="144"/>
                    <a:pt x="0" y="145"/>
                  </a:cubicBezTo>
                  <a:cubicBezTo>
                    <a:pt x="0" y="146"/>
                    <a:pt x="1" y="147"/>
                    <a:pt x="2" y="148"/>
                  </a:cubicBezTo>
                  <a:cubicBezTo>
                    <a:pt x="2" y="149"/>
                    <a:pt x="3" y="150"/>
                    <a:pt x="3" y="151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2"/>
                    <a:pt x="5" y="153"/>
                    <a:pt x="5" y="154"/>
                  </a:cubicBezTo>
                  <a:cubicBezTo>
                    <a:pt x="7" y="157"/>
                    <a:pt x="9" y="159"/>
                    <a:pt x="9" y="162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10" y="165"/>
                    <a:pt x="11" y="165"/>
                    <a:pt x="12" y="165"/>
                  </a:cubicBezTo>
                  <a:cubicBezTo>
                    <a:pt x="12" y="165"/>
                    <a:pt x="13" y="165"/>
                    <a:pt x="13" y="165"/>
                  </a:cubicBezTo>
                  <a:cubicBezTo>
                    <a:pt x="13" y="165"/>
                    <a:pt x="13" y="165"/>
                    <a:pt x="13" y="165"/>
                  </a:cubicBezTo>
                  <a:cubicBezTo>
                    <a:pt x="16" y="165"/>
                    <a:pt x="16" y="167"/>
                    <a:pt x="16" y="168"/>
                  </a:cubicBezTo>
                  <a:cubicBezTo>
                    <a:pt x="17" y="170"/>
                    <a:pt x="17" y="171"/>
                    <a:pt x="18" y="171"/>
                  </a:cubicBezTo>
                  <a:cubicBezTo>
                    <a:pt x="18" y="171"/>
                    <a:pt x="19" y="172"/>
                    <a:pt x="19" y="172"/>
                  </a:cubicBezTo>
                  <a:cubicBezTo>
                    <a:pt x="21" y="172"/>
                    <a:pt x="22" y="172"/>
                    <a:pt x="23" y="172"/>
                  </a:cubicBezTo>
                  <a:cubicBezTo>
                    <a:pt x="24" y="172"/>
                    <a:pt x="25" y="172"/>
                    <a:pt x="26" y="172"/>
                  </a:cubicBezTo>
                  <a:cubicBezTo>
                    <a:pt x="29" y="172"/>
                    <a:pt x="30" y="171"/>
                    <a:pt x="30" y="170"/>
                  </a:cubicBezTo>
                  <a:cubicBezTo>
                    <a:pt x="31" y="169"/>
                    <a:pt x="33" y="166"/>
                    <a:pt x="35" y="166"/>
                  </a:cubicBezTo>
                  <a:cubicBezTo>
                    <a:pt x="35" y="166"/>
                    <a:pt x="37" y="167"/>
                    <a:pt x="37" y="170"/>
                  </a:cubicBezTo>
                  <a:cubicBezTo>
                    <a:pt x="37" y="171"/>
                    <a:pt x="37" y="171"/>
                    <a:pt x="37" y="172"/>
                  </a:cubicBezTo>
                  <a:cubicBezTo>
                    <a:pt x="37" y="176"/>
                    <a:pt x="37" y="182"/>
                    <a:pt x="38" y="184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9" y="183"/>
                    <a:pt x="40" y="183"/>
                    <a:pt x="40" y="183"/>
                  </a:cubicBezTo>
                  <a:cubicBezTo>
                    <a:pt x="40" y="183"/>
                    <a:pt x="41" y="183"/>
                    <a:pt x="41" y="183"/>
                  </a:cubicBezTo>
                  <a:cubicBezTo>
                    <a:pt x="41" y="183"/>
                    <a:pt x="41" y="183"/>
                    <a:pt x="42" y="183"/>
                  </a:cubicBezTo>
                  <a:cubicBezTo>
                    <a:pt x="42" y="183"/>
                    <a:pt x="42" y="183"/>
                    <a:pt x="43" y="183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4" y="183"/>
                    <a:pt x="44" y="183"/>
                    <a:pt x="45" y="183"/>
                  </a:cubicBezTo>
                  <a:cubicBezTo>
                    <a:pt x="45" y="183"/>
                    <a:pt x="45" y="183"/>
                    <a:pt x="45" y="183"/>
                  </a:cubicBezTo>
                  <a:cubicBezTo>
                    <a:pt x="46" y="183"/>
                    <a:pt x="47" y="183"/>
                    <a:pt x="48" y="183"/>
                  </a:cubicBezTo>
                  <a:cubicBezTo>
                    <a:pt x="48" y="183"/>
                    <a:pt x="48" y="183"/>
                    <a:pt x="48" y="183"/>
                  </a:cubicBezTo>
                  <a:cubicBezTo>
                    <a:pt x="50" y="183"/>
                    <a:pt x="50" y="183"/>
                    <a:pt x="50" y="183"/>
                  </a:cubicBezTo>
                  <a:cubicBezTo>
                    <a:pt x="50" y="183"/>
                    <a:pt x="50" y="183"/>
                    <a:pt x="50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2" y="183"/>
                    <a:pt x="53" y="184"/>
                    <a:pt x="54" y="184"/>
                  </a:cubicBezTo>
                  <a:cubicBezTo>
                    <a:pt x="54" y="184"/>
                    <a:pt x="55" y="184"/>
                    <a:pt x="56" y="184"/>
                  </a:cubicBezTo>
                  <a:cubicBezTo>
                    <a:pt x="58" y="185"/>
                    <a:pt x="61" y="184"/>
                    <a:pt x="63" y="182"/>
                  </a:cubicBezTo>
                  <a:cubicBezTo>
                    <a:pt x="64" y="180"/>
                    <a:pt x="66" y="180"/>
                    <a:pt x="67" y="179"/>
                  </a:cubicBezTo>
                  <a:cubicBezTo>
                    <a:pt x="69" y="178"/>
                    <a:pt x="70" y="178"/>
                    <a:pt x="72" y="177"/>
                  </a:cubicBezTo>
                  <a:cubicBezTo>
                    <a:pt x="73" y="176"/>
                    <a:pt x="74" y="176"/>
                    <a:pt x="75" y="175"/>
                  </a:cubicBezTo>
                  <a:cubicBezTo>
                    <a:pt x="79" y="173"/>
                    <a:pt x="83" y="171"/>
                    <a:pt x="86" y="171"/>
                  </a:cubicBezTo>
                  <a:cubicBezTo>
                    <a:pt x="88" y="171"/>
                    <a:pt x="89" y="170"/>
                    <a:pt x="91" y="170"/>
                  </a:cubicBezTo>
                  <a:cubicBezTo>
                    <a:pt x="92" y="170"/>
                    <a:pt x="94" y="170"/>
                    <a:pt x="95" y="170"/>
                  </a:cubicBezTo>
                  <a:cubicBezTo>
                    <a:pt x="96" y="170"/>
                    <a:pt x="97" y="170"/>
                    <a:pt x="98" y="170"/>
                  </a:cubicBezTo>
                  <a:cubicBezTo>
                    <a:pt x="98" y="171"/>
                    <a:pt x="98" y="171"/>
                    <a:pt x="98" y="172"/>
                  </a:cubicBezTo>
                  <a:cubicBezTo>
                    <a:pt x="97" y="175"/>
                    <a:pt x="96" y="188"/>
                    <a:pt x="101" y="194"/>
                  </a:cubicBezTo>
                  <a:cubicBezTo>
                    <a:pt x="102" y="194"/>
                    <a:pt x="103" y="195"/>
                    <a:pt x="103" y="196"/>
                  </a:cubicBezTo>
                  <a:cubicBezTo>
                    <a:pt x="103" y="196"/>
                    <a:pt x="103" y="196"/>
                    <a:pt x="104" y="196"/>
                  </a:cubicBezTo>
                  <a:cubicBezTo>
                    <a:pt x="104" y="197"/>
                    <a:pt x="105" y="197"/>
                    <a:pt x="105" y="198"/>
                  </a:cubicBezTo>
                  <a:cubicBezTo>
                    <a:pt x="105" y="198"/>
                    <a:pt x="105" y="198"/>
                    <a:pt x="106" y="198"/>
                  </a:cubicBezTo>
                  <a:cubicBezTo>
                    <a:pt x="106" y="198"/>
                    <a:pt x="106" y="199"/>
                    <a:pt x="106" y="199"/>
                  </a:cubicBezTo>
                  <a:cubicBezTo>
                    <a:pt x="107" y="199"/>
                    <a:pt x="107" y="199"/>
                    <a:pt x="108" y="200"/>
                  </a:cubicBezTo>
                  <a:cubicBezTo>
                    <a:pt x="108" y="200"/>
                    <a:pt x="108" y="200"/>
                    <a:pt x="108" y="200"/>
                  </a:cubicBezTo>
                  <a:cubicBezTo>
                    <a:pt x="110" y="201"/>
                    <a:pt x="111" y="202"/>
                    <a:pt x="114" y="201"/>
                  </a:cubicBezTo>
                  <a:cubicBezTo>
                    <a:pt x="117" y="201"/>
                    <a:pt x="118" y="202"/>
                    <a:pt x="119" y="202"/>
                  </a:cubicBezTo>
                  <a:cubicBezTo>
                    <a:pt x="120" y="203"/>
                    <a:pt x="120" y="203"/>
                    <a:pt x="121" y="203"/>
                  </a:cubicBezTo>
                  <a:cubicBezTo>
                    <a:pt x="121" y="203"/>
                    <a:pt x="121" y="203"/>
                    <a:pt x="122" y="203"/>
                  </a:cubicBezTo>
                  <a:cubicBezTo>
                    <a:pt x="125" y="203"/>
                    <a:pt x="125" y="204"/>
                    <a:pt x="125" y="206"/>
                  </a:cubicBezTo>
                  <a:cubicBezTo>
                    <a:pt x="126" y="207"/>
                    <a:pt x="126" y="207"/>
                    <a:pt x="127" y="207"/>
                  </a:cubicBezTo>
                  <a:cubicBezTo>
                    <a:pt x="133" y="207"/>
                    <a:pt x="137" y="209"/>
                    <a:pt x="137" y="212"/>
                  </a:cubicBezTo>
                  <a:cubicBezTo>
                    <a:pt x="137" y="212"/>
                    <a:pt x="137" y="212"/>
                    <a:pt x="137" y="212"/>
                  </a:cubicBezTo>
                  <a:cubicBezTo>
                    <a:pt x="137" y="212"/>
                    <a:pt x="137" y="212"/>
                    <a:pt x="137" y="213"/>
                  </a:cubicBezTo>
                  <a:cubicBezTo>
                    <a:pt x="137" y="213"/>
                    <a:pt x="137" y="213"/>
                    <a:pt x="137" y="213"/>
                  </a:cubicBezTo>
                  <a:cubicBezTo>
                    <a:pt x="137" y="213"/>
                    <a:pt x="137" y="213"/>
                    <a:pt x="137" y="213"/>
                  </a:cubicBezTo>
                  <a:cubicBezTo>
                    <a:pt x="137" y="213"/>
                    <a:pt x="137" y="213"/>
                    <a:pt x="137" y="213"/>
                  </a:cubicBezTo>
                  <a:cubicBezTo>
                    <a:pt x="138" y="213"/>
                    <a:pt x="138" y="213"/>
                    <a:pt x="138" y="213"/>
                  </a:cubicBezTo>
                  <a:cubicBezTo>
                    <a:pt x="138" y="213"/>
                    <a:pt x="138" y="213"/>
                    <a:pt x="139" y="213"/>
                  </a:cubicBezTo>
                  <a:cubicBezTo>
                    <a:pt x="139" y="213"/>
                    <a:pt x="139" y="213"/>
                    <a:pt x="139" y="213"/>
                  </a:cubicBezTo>
                  <a:cubicBezTo>
                    <a:pt x="140" y="213"/>
                    <a:pt x="140" y="213"/>
                    <a:pt x="141" y="213"/>
                  </a:cubicBezTo>
                  <a:cubicBezTo>
                    <a:pt x="141" y="213"/>
                    <a:pt x="142" y="213"/>
                    <a:pt x="142" y="213"/>
                  </a:cubicBezTo>
                  <a:cubicBezTo>
                    <a:pt x="145" y="213"/>
                    <a:pt x="148" y="213"/>
                    <a:pt x="149" y="214"/>
                  </a:cubicBezTo>
                  <a:cubicBezTo>
                    <a:pt x="150" y="215"/>
                    <a:pt x="150" y="215"/>
                    <a:pt x="150" y="215"/>
                  </a:cubicBezTo>
                  <a:cubicBezTo>
                    <a:pt x="152" y="217"/>
                    <a:pt x="154" y="219"/>
                    <a:pt x="154" y="223"/>
                  </a:cubicBezTo>
                  <a:cubicBezTo>
                    <a:pt x="153" y="224"/>
                    <a:pt x="154" y="226"/>
                    <a:pt x="155" y="227"/>
                  </a:cubicBezTo>
                  <a:cubicBezTo>
                    <a:pt x="156" y="228"/>
                    <a:pt x="157" y="229"/>
                    <a:pt x="156" y="230"/>
                  </a:cubicBezTo>
                  <a:cubicBezTo>
                    <a:pt x="156" y="231"/>
                    <a:pt x="156" y="232"/>
                    <a:pt x="155" y="232"/>
                  </a:cubicBezTo>
                  <a:cubicBezTo>
                    <a:pt x="154" y="233"/>
                    <a:pt x="154" y="233"/>
                    <a:pt x="155" y="235"/>
                  </a:cubicBezTo>
                  <a:cubicBezTo>
                    <a:pt x="156" y="237"/>
                    <a:pt x="156" y="239"/>
                    <a:pt x="157" y="240"/>
                  </a:cubicBezTo>
                  <a:cubicBezTo>
                    <a:pt x="157" y="244"/>
                    <a:pt x="161" y="246"/>
                    <a:pt x="168" y="245"/>
                  </a:cubicBezTo>
                  <a:cubicBezTo>
                    <a:pt x="169" y="245"/>
                    <a:pt x="170" y="245"/>
                    <a:pt x="171" y="245"/>
                  </a:cubicBezTo>
                  <a:cubicBezTo>
                    <a:pt x="176" y="245"/>
                    <a:pt x="178" y="246"/>
                    <a:pt x="178" y="252"/>
                  </a:cubicBezTo>
                  <a:cubicBezTo>
                    <a:pt x="178" y="254"/>
                    <a:pt x="180" y="256"/>
                    <a:pt x="181" y="257"/>
                  </a:cubicBezTo>
                  <a:cubicBezTo>
                    <a:pt x="183" y="259"/>
                    <a:pt x="184" y="260"/>
                    <a:pt x="185" y="263"/>
                  </a:cubicBezTo>
                  <a:cubicBezTo>
                    <a:pt x="186" y="266"/>
                    <a:pt x="185" y="269"/>
                    <a:pt x="184" y="272"/>
                  </a:cubicBezTo>
                  <a:cubicBezTo>
                    <a:pt x="184" y="274"/>
                    <a:pt x="183" y="276"/>
                    <a:pt x="184" y="277"/>
                  </a:cubicBezTo>
                  <a:cubicBezTo>
                    <a:pt x="184" y="278"/>
                    <a:pt x="184" y="279"/>
                    <a:pt x="184" y="279"/>
                  </a:cubicBezTo>
                  <a:cubicBezTo>
                    <a:pt x="184" y="280"/>
                    <a:pt x="184" y="280"/>
                    <a:pt x="183" y="280"/>
                  </a:cubicBezTo>
                  <a:cubicBezTo>
                    <a:pt x="183" y="281"/>
                    <a:pt x="183" y="281"/>
                    <a:pt x="183" y="282"/>
                  </a:cubicBezTo>
                  <a:cubicBezTo>
                    <a:pt x="183" y="282"/>
                    <a:pt x="183" y="282"/>
                    <a:pt x="183" y="282"/>
                  </a:cubicBezTo>
                  <a:cubicBezTo>
                    <a:pt x="183" y="283"/>
                    <a:pt x="182" y="283"/>
                    <a:pt x="182" y="284"/>
                  </a:cubicBezTo>
                  <a:cubicBezTo>
                    <a:pt x="182" y="284"/>
                    <a:pt x="182" y="284"/>
                    <a:pt x="182" y="284"/>
                  </a:cubicBezTo>
                  <a:cubicBezTo>
                    <a:pt x="182" y="284"/>
                    <a:pt x="182" y="284"/>
                    <a:pt x="181" y="285"/>
                  </a:cubicBezTo>
                  <a:cubicBezTo>
                    <a:pt x="181" y="285"/>
                    <a:pt x="181" y="285"/>
                    <a:pt x="181" y="285"/>
                  </a:cubicBezTo>
                  <a:cubicBezTo>
                    <a:pt x="181" y="285"/>
                    <a:pt x="181" y="286"/>
                    <a:pt x="181" y="286"/>
                  </a:cubicBezTo>
                  <a:cubicBezTo>
                    <a:pt x="181" y="286"/>
                    <a:pt x="181" y="286"/>
                    <a:pt x="181" y="286"/>
                  </a:cubicBezTo>
                  <a:cubicBezTo>
                    <a:pt x="181" y="286"/>
                    <a:pt x="181" y="287"/>
                    <a:pt x="182" y="287"/>
                  </a:cubicBezTo>
                  <a:cubicBezTo>
                    <a:pt x="182" y="287"/>
                    <a:pt x="182" y="287"/>
                    <a:pt x="182" y="287"/>
                  </a:cubicBezTo>
                  <a:cubicBezTo>
                    <a:pt x="182" y="288"/>
                    <a:pt x="182" y="288"/>
                    <a:pt x="182" y="288"/>
                  </a:cubicBezTo>
                  <a:cubicBezTo>
                    <a:pt x="182" y="288"/>
                    <a:pt x="182" y="288"/>
                    <a:pt x="182" y="289"/>
                  </a:cubicBezTo>
                  <a:cubicBezTo>
                    <a:pt x="182" y="289"/>
                    <a:pt x="182" y="289"/>
                    <a:pt x="182" y="290"/>
                  </a:cubicBezTo>
                  <a:cubicBezTo>
                    <a:pt x="182" y="291"/>
                    <a:pt x="181" y="292"/>
                    <a:pt x="180" y="292"/>
                  </a:cubicBezTo>
                  <a:cubicBezTo>
                    <a:pt x="180" y="292"/>
                    <a:pt x="180" y="293"/>
                    <a:pt x="181" y="295"/>
                  </a:cubicBezTo>
                  <a:cubicBezTo>
                    <a:pt x="182" y="298"/>
                    <a:pt x="184" y="301"/>
                    <a:pt x="183" y="305"/>
                  </a:cubicBezTo>
                  <a:cubicBezTo>
                    <a:pt x="182" y="309"/>
                    <a:pt x="181" y="311"/>
                    <a:pt x="182" y="312"/>
                  </a:cubicBezTo>
                  <a:cubicBezTo>
                    <a:pt x="183" y="313"/>
                    <a:pt x="184" y="313"/>
                    <a:pt x="187" y="313"/>
                  </a:cubicBezTo>
                  <a:cubicBezTo>
                    <a:pt x="191" y="313"/>
                    <a:pt x="193" y="314"/>
                    <a:pt x="195" y="315"/>
                  </a:cubicBezTo>
                  <a:cubicBezTo>
                    <a:pt x="195" y="315"/>
                    <a:pt x="195" y="315"/>
                    <a:pt x="196" y="315"/>
                  </a:cubicBezTo>
                  <a:cubicBezTo>
                    <a:pt x="196" y="315"/>
                    <a:pt x="196" y="315"/>
                    <a:pt x="197" y="314"/>
                  </a:cubicBezTo>
                  <a:cubicBezTo>
                    <a:pt x="197" y="314"/>
                    <a:pt x="198" y="314"/>
                    <a:pt x="198" y="314"/>
                  </a:cubicBezTo>
                  <a:cubicBezTo>
                    <a:pt x="202" y="314"/>
                    <a:pt x="205" y="321"/>
                    <a:pt x="206" y="324"/>
                  </a:cubicBezTo>
                  <a:cubicBezTo>
                    <a:pt x="207" y="329"/>
                    <a:pt x="210" y="335"/>
                    <a:pt x="211" y="336"/>
                  </a:cubicBezTo>
                  <a:cubicBezTo>
                    <a:pt x="211" y="336"/>
                    <a:pt x="211" y="336"/>
                    <a:pt x="212" y="336"/>
                  </a:cubicBezTo>
                  <a:cubicBezTo>
                    <a:pt x="213" y="335"/>
                    <a:pt x="215" y="334"/>
                    <a:pt x="217" y="334"/>
                  </a:cubicBezTo>
                  <a:cubicBezTo>
                    <a:pt x="218" y="334"/>
                    <a:pt x="219" y="334"/>
                    <a:pt x="220" y="334"/>
                  </a:cubicBezTo>
                  <a:cubicBezTo>
                    <a:pt x="221" y="335"/>
                    <a:pt x="221" y="335"/>
                    <a:pt x="221" y="335"/>
                  </a:cubicBezTo>
                  <a:cubicBezTo>
                    <a:pt x="221" y="335"/>
                    <a:pt x="221" y="335"/>
                    <a:pt x="221" y="335"/>
                  </a:cubicBezTo>
                  <a:cubicBezTo>
                    <a:pt x="222" y="336"/>
                    <a:pt x="222" y="336"/>
                    <a:pt x="222" y="336"/>
                  </a:cubicBezTo>
                  <a:cubicBezTo>
                    <a:pt x="222" y="337"/>
                    <a:pt x="222" y="337"/>
                    <a:pt x="222" y="337"/>
                  </a:cubicBezTo>
                  <a:cubicBezTo>
                    <a:pt x="222" y="337"/>
                    <a:pt x="222" y="338"/>
                    <a:pt x="222" y="338"/>
                  </a:cubicBezTo>
                  <a:cubicBezTo>
                    <a:pt x="222" y="339"/>
                    <a:pt x="222" y="340"/>
                    <a:pt x="222" y="341"/>
                  </a:cubicBezTo>
                  <a:cubicBezTo>
                    <a:pt x="222" y="341"/>
                    <a:pt x="222" y="341"/>
                    <a:pt x="222" y="342"/>
                  </a:cubicBezTo>
                  <a:cubicBezTo>
                    <a:pt x="222" y="342"/>
                    <a:pt x="222" y="342"/>
                    <a:pt x="222" y="342"/>
                  </a:cubicBezTo>
                  <a:cubicBezTo>
                    <a:pt x="222" y="344"/>
                    <a:pt x="221" y="346"/>
                    <a:pt x="221" y="348"/>
                  </a:cubicBezTo>
                  <a:cubicBezTo>
                    <a:pt x="221" y="349"/>
                    <a:pt x="221" y="350"/>
                    <a:pt x="220" y="351"/>
                  </a:cubicBezTo>
                  <a:cubicBezTo>
                    <a:pt x="220" y="351"/>
                    <a:pt x="220" y="352"/>
                    <a:pt x="220" y="352"/>
                  </a:cubicBezTo>
                  <a:cubicBezTo>
                    <a:pt x="220" y="353"/>
                    <a:pt x="220" y="353"/>
                    <a:pt x="220" y="354"/>
                  </a:cubicBezTo>
                  <a:cubicBezTo>
                    <a:pt x="220" y="354"/>
                    <a:pt x="220" y="354"/>
                    <a:pt x="220" y="354"/>
                  </a:cubicBezTo>
                  <a:cubicBezTo>
                    <a:pt x="220" y="354"/>
                    <a:pt x="221" y="354"/>
                    <a:pt x="221" y="354"/>
                  </a:cubicBezTo>
                  <a:cubicBezTo>
                    <a:pt x="225" y="354"/>
                    <a:pt x="226" y="355"/>
                    <a:pt x="227" y="355"/>
                  </a:cubicBezTo>
                  <a:cubicBezTo>
                    <a:pt x="229" y="356"/>
                    <a:pt x="230" y="369"/>
                    <a:pt x="229" y="373"/>
                  </a:cubicBezTo>
                  <a:cubicBezTo>
                    <a:pt x="229" y="373"/>
                    <a:pt x="229" y="373"/>
                    <a:pt x="229" y="373"/>
                  </a:cubicBezTo>
                  <a:cubicBezTo>
                    <a:pt x="228" y="375"/>
                    <a:pt x="225" y="377"/>
                    <a:pt x="221" y="378"/>
                  </a:cubicBezTo>
                  <a:cubicBezTo>
                    <a:pt x="219" y="379"/>
                    <a:pt x="217" y="380"/>
                    <a:pt x="215" y="382"/>
                  </a:cubicBezTo>
                  <a:cubicBezTo>
                    <a:pt x="211" y="384"/>
                    <a:pt x="201" y="394"/>
                    <a:pt x="196" y="402"/>
                  </a:cubicBezTo>
                  <a:cubicBezTo>
                    <a:pt x="194" y="405"/>
                    <a:pt x="191" y="408"/>
                    <a:pt x="189" y="411"/>
                  </a:cubicBezTo>
                  <a:cubicBezTo>
                    <a:pt x="188" y="411"/>
                    <a:pt x="188" y="412"/>
                    <a:pt x="187" y="412"/>
                  </a:cubicBezTo>
                  <a:cubicBezTo>
                    <a:pt x="187" y="412"/>
                    <a:pt x="187" y="412"/>
                    <a:pt x="188" y="412"/>
                  </a:cubicBezTo>
                  <a:cubicBezTo>
                    <a:pt x="188" y="412"/>
                    <a:pt x="188" y="412"/>
                    <a:pt x="188" y="412"/>
                  </a:cubicBezTo>
                  <a:cubicBezTo>
                    <a:pt x="189" y="412"/>
                    <a:pt x="190" y="411"/>
                    <a:pt x="191" y="411"/>
                  </a:cubicBezTo>
                  <a:cubicBezTo>
                    <a:pt x="194" y="411"/>
                    <a:pt x="196" y="413"/>
                    <a:pt x="199" y="416"/>
                  </a:cubicBezTo>
                  <a:cubicBezTo>
                    <a:pt x="201" y="418"/>
                    <a:pt x="202" y="420"/>
                    <a:pt x="203" y="422"/>
                  </a:cubicBezTo>
                  <a:cubicBezTo>
                    <a:pt x="203" y="422"/>
                    <a:pt x="203" y="423"/>
                    <a:pt x="203" y="423"/>
                  </a:cubicBezTo>
                  <a:cubicBezTo>
                    <a:pt x="203" y="423"/>
                    <a:pt x="204" y="423"/>
                    <a:pt x="204" y="422"/>
                  </a:cubicBezTo>
                  <a:cubicBezTo>
                    <a:pt x="205" y="421"/>
                    <a:pt x="206" y="420"/>
                    <a:pt x="207" y="420"/>
                  </a:cubicBezTo>
                  <a:cubicBezTo>
                    <a:pt x="208" y="420"/>
                    <a:pt x="209" y="421"/>
                    <a:pt x="210" y="422"/>
                  </a:cubicBezTo>
                  <a:cubicBezTo>
                    <a:pt x="212" y="424"/>
                    <a:pt x="216" y="427"/>
                    <a:pt x="219" y="428"/>
                  </a:cubicBezTo>
                  <a:cubicBezTo>
                    <a:pt x="221" y="430"/>
                    <a:pt x="222" y="431"/>
                    <a:pt x="223" y="431"/>
                  </a:cubicBezTo>
                  <a:cubicBezTo>
                    <a:pt x="223" y="432"/>
                    <a:pt x="224" y="432"/>
                    <a:pt x="225" y="433"/>
                  </a:cubicBezTo>
                  <a:cubicBezTo>
                    <a:pt x="227" y="435"/>
                    <a:pt x="231" y="437"/>
                    <a:pt x="231" y="441"/>
                  </a:cubicBezTo>
                  <a:cubicBezTo>
                    <a:pt x="231" y="442"/>
                    <a:pt x="231" y="443"/>
                    <a:pt x="231" y="444"/>
                  </a:cubicBezTo>
                  <a:cubicBezTo>
                    <a:pt x="231" y="445"/>
                    <a:pt x="230" y="446"/>
                    <a:pt x="230" y="447"/>
                  </a:cubicBezTo>
                  <a:cubicBezTo>
                    <a:pt x="230" y="447"/>
                    <a:pt x="230" y="447"/>
                    <a:pt x="230" y="447"/>
                  </a:cubicBezTo>
                  <a:cubicBezTo>
                    <a:pt x="230" y="448"/>
                    <a:pt x="230" y="449"/>
                    <a:pt x="230" y="450"/>
                  </a:cubicBezTo>
                  <a:cubicBezTo>
                    <a:pt x="230" y="450"/>
                    <a:pt x="230" y="450"/>
                    <a:pt x="230" y="450"/>
                  </a:cubicBezTo>
                  <a:cubicBezTo>
                    <a:pt x="230" y="451"/>
                    <a:pt x="230" y="452"/>
                    <a:pt x="231" y="453"/>
                  </a:cubicBezTo>
                  <a:cubicBezTo>
                    <a:pt x="231" y="453"/>
                    <a:pt x="231" y="453"/>
                    <a:pt x="231" y="453"/>
                  </a:cubicBezTo>
                  <a:cubicBezTo>
                    <a:pt x="231" y="454"/>
                    <a:pt x="231" y="455"/>
                    <a:pt x="231" y="456"/>
                  </a:cubicBezTo>
                  <a:cubicBezTo>
                    <a:pt x="231" y="456"/>
                    <a:pt x="231" y="456"/>
                    <a:pt x="231" y="456"/>
                  </a:cubicBezTo>
                  <a:cubicBezTo>
                    <a:pt x="232" y="455"/>
                    <a:pt x="234" y="453"/>
                    <a:pt x="236" y="452"/>
                  </a:cubicBezTo>
                  <a:cubicBezTo>
                    <a:pt x="240" y="449"/>
                    <a:pt x="241" y="447"/>
                    <a:pt x="242" y="444"/>
                  </a:cubicBezTo>
                  <a:cubicBezTo>
                    <a:pt x="242" y="442"/>
                    <a:pt x="243" y="440"/>
                    <a:pt x="244" y="438"/>
                  </a:cubicBezTo>
                  <a:cubicBezTo>
                    <a:pt x="245" y="436"/>
                    <a:pt x="245" y="434"/>
                    <a:pt x="246" y="433"/>
                  </a:cubicBezTo>
                  <a:cubicBezTo>
                    <a:pt x="246" y="430"/>
                    <a:pt x="247" y="428"/>
                    <a:pt x="250" y="424"/>
                  </a:cubicBezTo>
                  <a:cubicBezTo>
                    <a:pt x="252" y="422"/>
                    <a:pt x="252" y="421"/>
                    <a:pt x="252" y="419"/>
                  </a:cubicBezTo>
                  <a:cubicBezTo>
                    <a:pt x="252" y="417"/>
                    <a:pt x="252" y="414"/>
                    <a:pt x="256" y="412"/>
                  </a:cubicBezTo>
                  <a:cubicBezTo>
                    <a:pt x="258" y="412"/>
                    <a:pt x="259" y="411"/>
                    <a:pt x="260" y="411"/>
                  </a:cubicBezTo>
                  <a:cubicBezTo>
                    <a:pt x="261" y="411"/>
                    <a:pt x="262" y="412"/>
                    <a:pt x="262" y="413"/>
                  </a:cubicBezTo>
                  <a:cubicBezTo>
                    <a:pt x="264" y="415"/>
                    <a:pt x="261" y="420"/>
                    <a:pt x="258" y="424"/>
                  </a:cubicBezTo>
                  <a:cubicBezTo>
                    <a:pt x="256" y="426"/>
                    <a:pt x="255" y="427"/>
                    <a:pt x="255" y="428"/>
                  </a:cubicBezTo>
                  <a:cubicBezTo>
                    <a:pt x="255" y="428"/>
                    <a:pt x="256" y="427"/>
                    <a:pt x="257" y="426"/>
                  </a:cubicBezTo>
                  <a:cubicBezTo>
                    <a:pt x="263" y="422"/>
                    <a:pt x="266" y="416"/>
                    <a:pt x="269" y="409"/>
                  </a:cubicBezTo>
                  <a:cubicBezTo>
                    <a:pt x="270" y="407"/>
                    <a:pt x="271" y="406"/>
                    <a:pt x="271" y="405"/>
                  </a:cubicBezTo>
                  <a:cubicBezTo>
                    <a:pt x="275" y="396"/>
                    <a:pt x="279" y="393"/>
                    <a:pt x="283" y="392"/>
                  </a:cubicBezTo>
                  <a:cubicBezTo>
                    <a:pt x="285" y="392"/>
                    <a:pt x="287" y="388"/>
                    <a:pt x="286" y="377"/>
                  </a:cubicBezTo>
                  <a:cubicBezTo>
                    <a:pt x="286" y="375"/>
                    <a:pt x="285" y="374"/>
                    <a:pt x="285" y="372"/>
                  </a:cubicBezTo>
                  <a:cubicBezTo>
                    <a:pt x="285" y="367"/>
                    <a:pt x="284" y="363"/>
                    <a:pt x="286" y="360"/>
                  </a:cubicBezTo>
                  <a:cubicBezTo>
                    <a:pt x="287" y="358"/>
                    <a:pt x="287" y="356"/>
                    <a:pt x="287" y="355"/>
                  </a:cubicBezTo>
                  <a:cubicBezTo>
                    <a:pt x="288" y="353"/>
                    <a:pt x="288" y="351"/>
                    <a:pt x="290" y="351"/>
                  </a:cubicBezTo>
                  <a:cubicBezTo>
                    <a:pt x="294" y="351"/>
                    <a:pt x="299" y="346"/>
                    <a:pt x="304" y="340"/>
                  </a:cubicBezTo>
                  <a:cubicBezTo>
                    <a:pt x="310" y="335"/>
                    <a:pt x="313" y="334"/>
                    <a:pt x="319" y="334"/>
                  </a:cubicBezTo>
                  <a:cubicBezTo>
                    <a:pt x="322" y="333"/>
                    <a:pt x="322" y="333"/>
                    <a:pt x="323" y="332"/>
                  </a:cubicBezTo>
                  <a:cubicBezTo>
                    <a:pt x="323" y="331"/>
                    <a:pt x="324" y="331"/>
                    <a:pt x="325" y="330"/>
                  </a:cubicBezTo>
                  <a:cubicBezTo>
                    <a:pt x="328" y="329"/>
                    <a:pt x="330" y="327"/>
                    <a:pt x="332" y="326"/>
                  </a:cubicBezTo>
                  <a:cubicBezTo>
                    <a:pt x="333" y="325"/>
                    <a:pt x="333" y="324"/>
                    <a:pt x="334" y="324"/>
                  </a:cubicBezTo>
                  <a:cubicBezTo>
                    <a:pt x="335" y="323"/>
                    <a:pt x="336" y="322"/>
                    <a:pt x="339" y="322"/>
                  </a:cubicBezTo>
                  <a:cubicBezTo>
                    <a:pt x="341" y="322"/>
                    <a:pt x="344" y="323"/>
                    <a:pt x="346" y="323"/>
                  </a:cubicBezTo>
                  <a:cubicBezTo>
                    <a:pt x="349" y="323"/>
                    <a:pt x="351" y="324"/>
                    <a:pt x="353" y="324"/>
                  </a:cubicBezTo>
                  <a:cubicBezTo>
                    <a:pt x="357" y="324"/>
                    <a:pt x="357" y="324"/>
                    <a:pt x="357" y="324"/>
                  </a:cubicBezTo>
                  <a:cubicBezTo>
                    <a:pt x="361" y="324"/>
                    <a:pt x="362" y="323"/>
                    <a:pt x="362" y="321"/>
                  </a:cubicBezTo>
                  <a:cubicBezTo>
                    <a:pt x="362" y="317"/>
                    <a:pt x="365" y="314"/>
                    <a:pt x="369" y="314"/>
                  </a:cubicBezTo>
                  <a:cubicBezTo>
                    <a:pt x="372" y="314"/>
                    <a:pt x="373" y="313"/>
                    <a:pt x="373" y="309"/>
                  </a:cubicBezTo>
                  <a:cubicBezTo>
                    <a:pt x="373" y="303"/>
                    <a:pt x="375" y="300"/>
                    <a:pt x="378" y="298"/>
                  </a:cubicBezTo>
                  <a:cubicBezTo>
                    <a:pt x="380" y="296"/>
                    <a:pt x="381" y="293"/>
                    <a:pt x="382" y="290"/>
                  </a:cubicBezTo>
                  <a:cubicBezTo>
                    <a:pt x="382" y="289"/>
                    <a:pt x="382" y="288"/>
                    <a:pt x="383" y="288"/>
                  </a:cubicBezTo>
                  <a:cubicBezTo>
                    <a:pt x="383" y="286"/>
                    <a:pt x="384" y="285"/>
                    <a:pt x="385" y="285"/>
                  </a:cubicBezTo>
                  <a:cubicBezTo>
                    <a:pt x="386" y="284"/>
                    <a:pt x="387" y="284"/>
                    <a:pt x="387" y="282"/>
                  </a:cubicBezTo>
                  <a:cubicBezTo>
                    <a:pt x="387" y="279"/>
                    <a:pt x="387" y="277"/>
                    <a:pt x="388" y="274"/>
                  </a:cubicBezTo>
                  <a:cubicBezTo>
                    <a:pt x="388" y="272"/>
                    <a:pt x="388" y="270"/>
                    <a:pt x="388" y="268"/>
                  </a:cubicBezTo>
                  <a:cubicBezTo>
                    <a:pt x="388" y="265"/>
                    <a:pt x="390" y="264"/>
                    <a:pt x="392" y="263"/>
                  </a:cubicBezTo>
                  <a:cubicBezTo>
                    <a:pt x="393" y="263"/>
                    <a:pt x="394" y="262"/>
                    <a:pt x="394" y="262"/>
                  </a:cubicBezTo>
                  <a:cubicBezTo>
                    <a:pt x="395" y="261"/>
                    <a:pt x="395" y="260"/>
                    <a:pt x="395" y="258"/>
                  </a:cubicBezTo>
                  <a:cubicBezTo>
                    <a:pt x="394" y="256"/>
                    <a:pt x="394" y="252"/>
                    <a:pt x="396" y="248"/>
                  </a:cubicBezTo>
                  <a:cubicBezTo>
                    <a:pt x="397" y="243"/>
                    <a:pt x="397" y="238"/>
                    <a:pt x="396" y="233"/>
                  </a:cubicBezTo>
                  <a:cubicBezTo>
                    <a:pt x="396" y="231"/>
                    <a:pt x="395" y="228"/>
                    <a:pt x="395" y="226"/>
                  </a:cubicBezTo>
                  <a:cubicBezTo>
                    <a:pt x="395" y="219"/>
                    <a:pt x="395" y="211"/>
                    <a:pt x="398" y="209"/>
                  </a:cubicBezTo>
                  <a:cubicBezTo>
                    <a:pt x="399" y="208"/>
                    <a:pt x="399" y="208"/>
                    <a:pt x="399" y="207"/>
                  </a:cubicBezTo>
                  <a:cubicBezTo>
                    <a:pt x="399" y="207"/>
                    <a:pt x="399" y="207"/>
                    <a:pt x="398" y="206"/>
                  </a:cubicBezTo>
                  <a:cubicBezTo>
                    <a:pt x="397" y="205"/>
                    <a:pt x="396" y="204"/>
                    <a:pt x="397" y="203"/>
                  </a:cubicBezTo>
                  <a:cubicBezTo>
                    <a:pt x="397" y="202"/>
                    <a:pt x="399" y="200"/>
                    <a:pt x="401" y="201"/>
                  </a:cubicBezTo>
                  <a:cubicBezTo>
                    <a:pt x="401" y="201"/>
                    <a:pt x="402" y="202"/>
                    <a:pt x="403" y="202"/>
                  </a:cubicBezTo>
                  <a:cubicBezTo>
                    <a:pt x="404" y="203"/>
                    <a:pt x="405" y="204"/>
                    <a:pt x="407" y="203"/>
                  </a:cubicBezTo>
                  <a:cubicBezTo>
                    <a:pt x="409" y="202"/>
                    <a:pt x="412" y="195"/>
                    <a:pt x="414" y="189"/>
                  </a:cubicBezTo>
                  <a:cubicBezTo>
                    <a:pt x="415" y="186"/>
                    <a:pt x="415" y="186"/>
                    <a:pt x="415" y="186"/>
                  </a:cubicBezTo>
                  <a:cubicBezTo>
                    <a:pt x="418" y="180"/>
                    <a:pt x="421" y="179"/>
                    <a:pt x="424" y="178"/>
                  </a:cubicBezTo>
                  <a:cubicBezTo>
                    <a:pt x="425" y="178"/>
                    <a:pt x="426" y="178"/>
                    <a:pt x="427" y="177"/>
                  </a:cubicBezTo>
                  <a:cubicBezTo>
                    <a:pt x="430" y="176"/>
                    <a:pt x="437" y="167"/>
                    <a:pt x="442" y="156"/>
                  </a:cubicBezTo>
                  <a:cubicBezTo>
                    <a:pt x="446" y="146"/>
                    <a:pt x="443" y="136"/>
                    <a:pt x="441" y="128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55" name="Freeform 153">
              <a:extLst>
                <a:ext uri="{FF2B5EF4-FFF2-40B4-BE49-F238E27FC236}">
                  <a16:creationId xmlns:a16="http://schemas.microsoft.com/office/drawing/2014/main" id="{657240D7-6B01-4B91-BE3D-16F43BB82E5F}"/>
                </a:ext>
              </a:extLst>
            </p:cNvPr>
            <p:cNvSpPr/>
            <p:nvPr/>
          </p:nvSpPr>
          <p:spPr bwMode="auto">
            <a:xfrm>
              <a:off x="8501762" y="4482013"/>
              <a:ext cx="436543" cy="763950"/>
            </a:xfrm>
            <a:custGeom>
              <a:gdLst>
                <a:gd name="T0" fmla="*/ 183 w 226"/>
                <a:gd name="T1" fmla="*/ 174 h 401"/>
                <a:gd name="T2" fmla="*/ 171 w 226"/>
                <a:gd name="T3" fmla="*/ 152 h 401"/>
                <a:gd name="T4" fmla="*/ 175 w 226"/>
                <a:gd name="T5" fmla="*/ 148 h 401"/>
                <a:gd name="T6" fmla="*/ 172 w 226"/>
                <a:gd name="T7" fmla="*/ 140 h 401"/>
                <a:gd name="T8" fmla="*/ 179 w 226"/>
                <a:gd name="T9" fmla="*/ 105 h 401"/>
                <a:gd name="T10" fmla="*/ 181 w 226"/>
                <a:gd name="T11" fmla="*/ 101 h 401"/>
                <a:gd name="T12" fmla="*/ 192 w 226"/>
                <a:gd name="T13" fmla="*/ 88 h 401"/>
                <a:gd name="T14" fmla="*/ 224 w 226"/>
                <a:gd name="T15" fmla="*/ 44 h 401"/>
                <a:gd name="T16" fmla="*/ 216 w 226"/>
                <a:gd name="T17" fmla="*/ 56 h 401"/>
                <a:gd name="T18" fmla="*/ 202 w 226"/>
                <a:gd name="T19" fmla="*/ 65 h 401"/>
                <a:gd name="T20" fmla="*/ 187 w 226"/>
                <a:gd name="T21" fmla="*/ 67 h 401"/>
                <a:gd name="T22" fmla="*/ 174 w 226"/>
                <a:gd name="T23" fmla="*/ 56 h 401"/>
                <a:gd name="T24" fmla="*/ 150 w 226"/>
                <a:gd name="T25" fmla="*/ 25 h 401"/>
                <a:gd name="T26" fmla="*/ 133 w 226"/>
                <a:gd name="T27" fmla="*/ 13 h 401"/>
                <a:gd name="T28" fmla="*/ 127 w 226"/>
                <a:gd name="T29" fmla="*/ 8 h 401"/>
                <a:gd name="T30" fmla="*/ 123 w 226"/>
                <a:gd name="T31" fmla="*/ 2 h 401"/>
                <a:gd name="T32" fmla="*/ 112 w 226"/>
                <a:gd name="T33" fmla="*/ 0 h 401"/>
                <a:gd name="T34" fmla="*/ 91 w 226"/>
                <a:gd name="T35" fmla="*/ 2 h 401"/>
                <a:gd name="T36" fmla="*/ 74 w 226"/>
                <a:gd name="T37" fmla="*/ 10 h 401"/>
                <a:gd name="T38" fmla="*/ 73 w 226"/>
                <a:gd name="T39" fmla="*/ 15 h 401"/>
                <a:gd name="T40" fmla="*/ 73 w 226"/>
                <a:gd name="T41" fmla="*/ 19 h 401"/>
                <a:gd name="T42" fmla="*/ 66 w 226"/>
                <a:gd name="T43" fmla="*/ 27 h 401"/>
                <a:gd name="T44" fmla="*/ 59 w 226"/>
                <a:gd name="T45" fmla="*/ 53 h 401"/>
                <a:gd name="T46" fmla="*/ 53 w 226"/>
                <a:gd name="T47" fmla="*/ 65 h 401"/>
                <a:gd name="T48" fmla="*/ 43 w 226"/>
                <a:gd name="T49" fmla="*/ 101 h 401"/>
                <a:gd name="T50" fmla="*/ 36 w 226"/>
                <a:gd name="T51" fmla="*/ 122 h 401"/>
                <a:gd name="T52" fmla="*/ 43 w 226"/>
                <a:gd name="T53" fmla="*/ 144 h 401"/>
                <a:gd name="T54" fmla="*/ 36 w 226"/>
                <a:gd name="T55" fmla="*/ 169 h 401"/>
                <a:gd name="T56" fmla="*/ 28 w 226"/>
                <a:gd name="T57" fmla="*/ 195 h 401"/>
                <a:gd name="T58" fmla="*/ 26 w 226"/>
                <a:gd name="T59" fmla="*/ 212 h 401"/>
                <a:gd name="T60" fmla="*/ 19 w 226"/>
                <a:gd name="T61" fmla="*/ 234 h 401"/>
                <a:gd name="T62" fmla="*/ 19 w 226"/>
                <a:gd name="T63" fmla="*/ 257 h 401"/>
                <a:gd name="T64" fmla="*/ 20 w 226"/>
                <a:gd name="T65" fmla="*/ 282 h 401"/>
                <a:gd name="T66" fmla="*/ 28 w 226"/>
                <a:gd name="T67" fmla="*/ 290 h 401"/>
                <a:gd name="T68" fmla="*/ 20 w 226"/>
                <a:gd name="T69" fmla="*/ 293 h 401"/>
                <a:gd name="T70" fmla="*/ 22 w 226"/>
                <a:gd name="T71" fmla="*/ 303 h 401"/>
                <a:gd name="T72" fmla="*/ 20 w 226"/>
                <a:gd name="T73" fmla="*/ 320 h 401"/>
                <a:gd name="T74" fmla="*/ 13 w 226"/>
                <a:gd name="T75" fmla="*/ 338 h 401"/>
                <a:gd name="T76" fmla="*/ 2 w 226"/>
                <a:gd name="T77" fmla="*/ 361 h 401"/>
                <a:gd name="T78" fmla="*/ 15 w 226"/>
                <a:gd name="T79" fmla="*/ 378 h 401"/>
                <a:gd name="T80" fmla="*/ 34 w 226"/>
                <a:gd name="T81" fmla="*/ 396 h 401"/>
                <a:gd name="T82" fmla="*/ 47 w 226"/>
                <a:gd name="T83" fmla="*/ 400 h 401"/>
                <a:gd name="T84" fmla="*/ 53 w 226"/>
                <a:gd name="T85" fmla="*/ 397 h 401"/>
                <a:gd name="T86" fmla="*/ 51 w 226"/>
                <a:gd name="T87" fmla="*/ 372 h 401"/>
                <a:gd name="T88" fmla="*/ 72 w 226"/>
                <a:gd name="T89" fmla="*/ 347 h 401"/>
                <a:gd name="T90" fmla="*/ 81 w 226"/>
                <a:gd name="T91" fmla="*/ 324 h 401"/>
                <a:gd name="T92" fmla="*/ 88 w 226"/>
                <a:gd name="T93" fmla="*/ 292 h 401"/>
                <a:gd name="T94" fmla="*/ 101 w 226"/>
                <a:gd name="T95" fmla="*/ 267 h 401"/>
                <a:gd name="T96" fmla="*/ 113 w 226"/>
                <a:gd name="T97" fmla="*/ 260 h 401"/>
                <a:gd name="T98" fmla="*/ 101 w 226"/>
                <a:gd name="T99" fmla="*/ 258 h 401"/>
                <a:gd name="T100" fmla="*/ 97 w 226"/>
                <a:gd name="T101" fmla="*/ 235 h 401"/>
                <a:gd name="T102" fmla="*/ 127 w 226"/>
                <a:gd name="T103" fmla="*/ 223 h 401"/>
                <a:gd name="T104" fmla="*/ 132 w 226"/>
                <a:gd name="T105" fmla="*/ 211 h 4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6" h="401">
                  <a:moveTo>
                    <a:pt x="188" y="189"/>
                  </a:moveTo>
                  <a:cubicBezTo>
                    <a:pt x="189" y="187"/>
                    <a:pt x="191" y="185"/>
                    <a:pt x="191" y="184"/>
                  </a:cubicBezTo>
                  <a:cubicBezTo>
                    <a:pt x="192" y="183"/>
                    <a:pt x="192" y="181"/>
                    <a:pt x="192" y="180"/>
                  </a:cubicBezTo>
                  <a:cubicBezTo>
                    <a:pt x="191" y="179"/>
                    <a:pt x="189" y="178"/>
                    <a:pt x="187" y="178"/>
                  </a:cubicBezTo>
                  <a:cubicBezTo>
                    <a:pt x="185" y="178"/>
                    <a:pt x="184" y="176"/>
                    <a:pt x="183" y="174"/>
                  </a:cubicBezTo>
                  <a:cubicBezTo>
                    <a:pt x="182" y="172"/>
                    <a:pt x="183" y="169"/>
                    <a:pt x="185" y="166"/>
                  </a:cubicBezTo>
                  <a:cubicBezTo>
                    <a:pt x="185" y="166"/>
                    <a:pt x="186" y="165"/>
                    <a:pt x="185" y="164"/>
                  </a:cubicBezTo>
                  <a:cubicBezTo>
                    <a:pt x="185" y="163"/>
                    <a:pt x="182" y="162"/>
                    <a:pt x="179" y="161"/>
                  </a:cubicBezTo>
                  <a:cubicBezTo>
                    <a:pt x="176" y="161"/>
                    <a:pt x="170" y="159"/>
                    <a:pt x="169" y="156"/>
                  </a:cubicBezTo>
                  <a:cubicBezTo>
                    <a:pt x="169" y="155"/>
                    <a:pt x="169" y="154"/>
                    <a:pt x="171" y="152"/>
                  </a:cubicBezTo>
                  <a:cubicBezTo>
                    <a:pt x="172" y="150"/>
                    <a:pt x="174" y="150"/>
                    <a:pt x="175" y="150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5" y="150"/>
                    <a:pt x="175" y="150"/>
                    <a:pt x="175" y="149"/>
                  </a:cubicBezTo>
                  <a:cubicBezTo>
                    <a:pt x="175" y="149"/>
                    <a:pt x="175" y="149"/>
                    <a:pt x="175" y="149"/>
                  </a:cubicBezTo>
                  <a:cubicBezTo>
                    <a:pt x="175" y="149"/>
                    <a:pt x="175" y="149"/>
                    <a:pt x="175" y="148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73" y="147"/>
                    <a:pt x="172" y="146"/>
                    <a:pt x="172" y="140"/>
                  </a:cubicBezTo>
                  <a:cubicBezTo>
                    <a:pt x="172" y="137"/>
                    <a:pt x="173" y="135"/>
                    <a:pt x="173" y="134"/>
                  </a:cubicBezTo>
                  <a:cubicBezTo>
                    <a:pt x="174" y="132"/>
                    <a:pt x="175" y="130"/>
                    <a:pt x="175" y="126"/>
                  </a:cubicBezTo>
                  <a:cubicBezTo>
                    <a:pt x="175" y="120"/>
                    <a:pt x="176" y="116"/>
                    <a:pt x="177" y="113"/>
                  </a:cubicBezTo>
                  <a:cubicBezTo>
                    <a:pt x="178" y="110"/>
                    <a:pt x="179" y="108"/>
                    <a:pt x="179" y="106"/>
                  </a:cubicBezTo>
                  <a:cubicBezTo>
                    <a:pt x="179" y="106"/>
                    <a:pt x="179" y="105"/>
                    <a:pt x="179" y="105"/>
                  </a:cubicBezTo>
                  <a:cubicBezTo>
                    <a:pt x="179" y="105"/>
                    <a:pt x="179" y="105"/>
                    <a:pt x="179" y="104"/>
                  </a:cubicBezTo>
                  <a:cubicBezTo>
                    <a:pt x="179" y="104"/>
                    <a:pt x="180" y="103"/>
                    <a:pt x="180" y="103"/>
                  </a:cubicBezTo>
                  <a:cubicBezTo>
                    <a:pt x="180" y="103"/>
                    <a:pt x="180" y="103"/>
                    <a:pt x="180" y="103"/>
                  </a:cubicBezTo>
                  <a:cubicBezTo>
                    <a:pt x="180" y="102"/>
                    <a:pt x="181" y="102"/>
                    <a:pt x="181" y="101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2" y="100"/>
                    <a:pt x="182" y="100"/>
                    <a:pt x="182" y="100"/>
                  </a:cubicBezTo>
                  <a:cubicBezTo>
                    <a:pt x="183" y="99"/>
                    <a:pt x="184" y="98"/>
                    <a:pt x="185" y="96"/>
                  </a:cubicBezTo>
                  <a:cubicBezTo>
                    <a:pt x="187" y="94"/>
                    <a:pt x="190" y="91"/>
                    <a:pt x="192" y="88"/>
                  </a:cubicBezTo>
                  <a:cubicBezTo>
                    <a:pt x="195" y="83"/>
                    <a:pt x="201" y="77"/>
                    <a:pt x="205" y="72"/>
                  </a:cubicBezTo>
                  <a:cubicBezTo>
                    <a:pt x="208" y="70"/>
                    <a:pt x="211" y="68"/>
                    <a:pt x="212" y="67"/>
                  </a:cubicBezTo>
                  <a:cubicBezTo>
                    <a:pt x="214" y="66"/>
                    <a:pt x="216" y="65"/>
                    <a:pt x="219" y="64"/>
                  </a:cubicBezTo>
                  <a:cubicBezTo>
                    <a:pt x="221" y="62"/>
                    <a:pt x="225" y="61"/>
                    <a:pt x="225" y="60"/>
                  </a:cubicBezTo>
                  <a:cubicBezTo>
                    <a:pt x="226" y="57"/>
                    <a:pt x="225" y="45"/>
                    <a:pt x="224" y="44"/>
                  </a:cubicBezTo>
                  <a:cubicBezTo>
                    <a:pt x="224" y="44"/>
                    <a:pt x="223" y="43"/>
                    <a:pt x="219" y="43"/>
                  </a:cubicBezTo>
                  <a:cubicBezTo>
                    <a:pt x="219" y="43"/>
                    <a:pt x="218" y="43"/>
                    <a:pt x="218" y="43"/>
                  </a:cubicBezTo>
                  <a:cubicBezTo>
                    <a:pt x="218" y="43"/>
                    <a:pt x="218" y="43"/>
                    <a:pt x="218" y="43"/>
                  </a:cubicBezTo>
                  <a:cubicBezTo>
                    <a:pt x="218" y="44"/>
                    <a:pt x="218" y="44"/>
                    <a:pt x="218" y="45"/>
                  </a:cubicBezTo>
                  <a:cubicBezTo>
                    <a:pt x="218" y="48"/>
                    <a:pt x="217" y="53"/>
                    <a:pt x="216" y="56"/>
                  </a:cubicBezTo>
                  <a:cubicBezTo>
                    <a:pt x="215" y="58"/>
                    <a:pt x="214" y="59"/>
                    <a:pt x="214" y="60"/>
                  </a:cubicBezTo>
                  <a:cubicBezTo>
                    <a:pt x="213" y="61"/>
                    <a:pt x="212" y="61"/>
                    <a:pt x="211" y="61"/>
                  </a:cubicBezTo>
                  <a:cubicBezTo>
                    <a:pt x="211" y="61"/>
                    <a:pt x="211" y="61"/>
                    <a:pt x="211" y="61"/>
                  </a:cubicBezTo>
                  <a:cubicBezTo>
                    <a:pt x="210" y="61"/>
                    <a:pt x="208" y="62"/>
                    <a:pt x="207" y="63"/>
                  </a:cubicBezTo>
                  <a:cubicBezTo>
                    <a:pt x="205" y="65"/>
                    <a:pt x="204" y="66"/>
                    <a:pt x="202" y="65"/>
                  </a:cubicBezTo>
                  <a:cubicBezTo>
                    <a:pt x="201" y="65"/>
                    <a:pt x="200" y="66"/>
                    <a:pt x="199" y="67"/>
                  </a:cubicBezTo>
                  <a:cubicBezTo>
                    <a:pt x="198" y="67"/>
                    <a:pt x="196" y="68"/>
                    <a:pt x="194" y="68"/>
                  </a:cubicBezTo>
                  <a:cubicBezTo>
                    <a:pt x="194" y="68"/>
                    <a:pt x="193" y="68"/>
                    <a:pt x="192" y="67"/>
                  </a:cubicBezTo>
                  <a:cubicBezTo>
                    <a:pt x="191" y="67"/>
                    <a:pt x="190" y="67"/>
                    <a:pt x="189" y="67"/>
                  </a:cubicBezTo>
                  <a:cubicBezTo>
                    <a:pt x="188" y="67"/>
                    <a:pt x="188" y="67"/>
                    <a:pt x="187" y="67"/>
                  </a:cubicBezTo>
                  <a:cubicBezTo>
                    <a:pt x="184" y="67"/>
                    <a:pt x="182" y="67"/>
                    <a:pt x="181" y="66"/>
                  </a:cubicBezTo>
                  <a:cubicBezTo>
                    <a:pt x="180" y="66"/>
                    <a:pt x="178" y="66"/>
                    <a:pt x="176" y="65"/>
                  </a:cubicBezTo>
                  <a:cubicBezTo>
                    <a:pt x="173" y="65"/>
                    <a:pt x="170" y="65"/>
                    <a:pt x="170" y="63"/>
                  </a:cubicBezTo>
                  <a:cubicBezTo>
                    <a:pt x="170" y="62"/>
                    <a:pt x="171" y="61"/>
                    <a:pt x="172" y="61"/>
                  </a:cubicBezTo>
                  <a:cubicBezTo>
                    <a:pt x="173" y="60"/>
                    <a:pt x="174" y="59"/>
                    <a:pt x="174" y="56"/>
                  </a:cubicBezTo>
                  <a:cubicBezTo>
                    <a:pt x="174" y="52"/>
                    <a:pt x="177" y="48"/>
                    <a:pt x="180" y="45"/>
                  </a:cubicBezTo>
                  <a:cubicBezTo>
                    <a:pt x="181" y="44"/>
                    <a:pt x="183" y="42"/>
                    <a:pt x="183" y="41"/>
                  </a:cubicBezTo>
                  <a:cubicBezTo>
                    <a:pt x="182" y="40"/>
                    <a:pt x="177" y="38"/>
                    <a:pt x="174" y="37"/>
                  </a:cubicBezTo>
                  <a:cubicBezTo>
                    <a:pt x="167" y="34"/>
                    <a:pt x="163" y="32"/>
                    <a:pt x="162" y="31"/>
                  </a:cubicBezTo>
                  <a:cubicBezTo>
                    <a:pt x="160" y="28"/>
                    <a:pt x="157" y="25"/>
                    <a:pt x="150" y="25"/>
                  </a:cubicBezTo>
                  <a:cubicBezTo>
                    <a:pt x="146" y="24"/>
                    <a:pt x="144" y="22"/>
                    <a:pt x="142" y="20"/>
                  </a:cubicBezTo>
                  <a:cubicBezTo>
                    <a:pt x="141" y="19"/>
                    <a:pt x="139" y="18"/>
                    <a:pt x="137" y="17"/>
                  </a:cubicBezTo>
                  <a:cubicBezTo>
                    <a:pt x="137" y="16"/>
                    <a:pt x="136" y="16"/>
                    <a:pt x="135" y="15"/>
                  </a:cubicBezTo>
                  <a:cubicBezTo>
                    <a:pt x="135" y="15"/>
                    <a:pt x="135" y="15"/>
                    <a:pt x="134" y="15"/>
                  </a:cubicBezTo>
                  <a:cubicBezTo>
                    <a:pt x="134" y="14"/>
                    <a:pt x="133" y="14"/>
                    <a:pt x="133" y="13"/>
                  </a:cubicBezTo>
                  <a:cubicBezTo>
                    <a:pt x="133" y="13"/>
                    <a:pt x="132" y="13"/>
                    <a:pt x="132" y="13"/>
                  </a:cubicBezTo>
                  <a:cubicBezTo>
                    <a:pt x="132" y="12"/>
                    <a:pt x="131" y="12"/>
                    <a:pt x="131" y="11"/>
                  </a:cubicBezTo>
                  <a:cubicBezTo>
                    <a:pt x="130" y="11"/>
                    <a:pt x="130" y="11"/>
                    <a:pt x="130" y="10"/>
                  </a:cubicBezTo>
                  <a:cubicBezTo>
                    <a:pt x="129" y="10"/>
                    <a:pt x="129" y="9"/>
                    <a:pt x="128" y="9"/>
                  </a:cubicBezTo>
                  <a:cubicBezTo>
                    <a:pt x="128" y="9"/>
                    <a:pt x="128" y="8"/>
                    <a:pt x="127" y="8"/>
                  </a:cubicBezTo>
                  <a:cubicBezTo>
                    <a:pt x="127" y="8"/>
                    <a:pt x="127" y="7"/>
                    <a:pt x="126" y="7"/>
                  </a:cubicBezTo>
                  <a:cubicBezTo>
                    <a:pt x="126" y="6"/>
                    <a:pt x="126" y="6"/>
                    <a:pt x="125" y="6"/>
                  </a:cubicBezTo>
                  <a:cubicBezTo>
                    <a:pt x="125" y="5"/>
                    <a:pt x="125" y="5"/>
                    <a:pt x="124" y="4"/>
                  </a:cubicBezTo>
                  <a:cubicBezTo>
                    <a:pt x="124" y="4"/>
                    <a:pt x="124" y="4"/>
                    <a:pt x="123" y="4"/>
                  </a:cubicBezTo>
                  <a:cubicBezTo>
                    <a:pt x="123" y="3"/>
                    <a:pt x="123" y="3"/>
                    <a:pt x="123" y="2"/>
                  </a:cubicBezTo>
                  <a:cubicBezTo>
                    <a:pt x="122" y="2"/>
                    <a:pt x="122" y="2"/>
                    <a:pt x="122" y="2"/>
                  </a:cubicBezTo>
                  <a:cubicBezTo>
                    <a:pt x="122" y="1"/>
                    <a:pt x="122" y="1"/>
                    <a:pt x="121" y="1"/>
                  </a:cubicBezTo>
                  <a:cubicBezTo>
                    <a:pt x="121" y="1"/>
                    <a:pt x="121" y="1"/>
                    <a:pt x="120" y="1"/>
                  </a:cubicBezTo>
                  <a:cubicBezTo>
                    <a:pt x="118" y="0"/>
                    <a:pt x="116" y="0"/>
                    <a:pt x="114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1" y="1"/>
                    <a:pt x="111" y="2"/>
                    <a:pt x="110" y="3"/>
                  </a:cubicBezTo>
                  <a:cubicBezTo>
                    <a:pt x="109" y="6"/>
                    <a:pt x="108" y="9"/>
                    <a:pt x="106" y="9"/>
                  </a:cubicBezTo>
                  <a:cubicBezTo>
                    <a:pt x="105" y="9"/>
                    <a:pt x="104" y="8"/>
                    <a:pt x="103" y="7"/>
                  </a:cubicBezTo>
                  <a:cubicBezTo>
                    <a:pt x="102" y="3"/>
                    <a:pt x="97" y="3"/>
                    <a:pt x="93" y="2"/>
                  </a:cubicBezTo>
                  <a:cubicBezTo>
                    <a:pt x="92" y="2"/>
                    <a:pt x="92" y="2"/>
                    <a:pt x="91" y="2"/>
                  </a:cubicBezTo>
                  <a:cubicBezTo>
                    <a:pt x="89" y="2"/>
                    <a:pt x="88" y="1"/>
                    <a:pt x="87" y="0"/>
                  </a:cubicBezTo>
                  <a:cubicBezTo>
                    <a:pt x="86" y="0"/>
                    <a:pt x="86" y="0"/>
                    <a:pt x="85" y="0"/>
                  </a:cubicBezTo>
                  <a:cubicBezTo>
                    <a:pt x="85" y="0"/>
                    <a:pt x="84" y="1"/>
                    <a:pt x="82" y="2"/>
                  </a:cubicBezTo>
                  <a:cubicBezTo>
                    <a:pt x="80" y="5"/>
                    <a:pt x="77" y="7"/>
                    <a:pt x="74" y="9"/>
                  </a:cubicBezTo>
                  <a:cubicBezTo>
                    <a:pt x="74" y="9"/>
                    <a:pt x="74" y="10"/>
                    <a:pt x="74" y="10"/>
                  </a:cubicBezTo>
                  <a:cubicBezTo>
                    <a:pt x="74" y="10"/>
                    <a:pt x="74" y="10"/>
                    <a:pt x="74" y="11"/>
                  </a:cubicBezTo>
                  <a:cubicBezTo>
                    <a:pt x="74" y="11"/>
                    <a:pt x="74" y="11"/>
                    <a:pt x="74" y="12"/>
                  </a:cubicBezTo>
                  <a:cubicBezTo>
                    <a:pt x="74" y="12"/>
                    <a:pt x="74" y="12"/>
                    <a:pt x="74" y="13"/>
                  </a:cubicBezTo>
                  <a:cubicBezTo>
                    <a:pt x="74" y="13"/>
                    <a:pt x="74" y="13"/>
                    <a:pt x="73" y="14"/>
                  </a:cubicBezTo>
                  <a:cubicBezTo>
                    <a:pt x="73" y="14"/>
                    <a:pt x="73" y="14"/>
                    <a:pt x="73" y="15"/>
                  </a:cubicBezTo>
                  <a:cubicBezTo>
                    <a:pt x="73" y="15"/>
                    <a:pt x="73" y="15"/>
                    <a:pt x="73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2" y="22"/>
                    <a:pt x="72" y="22"/>
                  </a:cubicBezTo>
                  <a:cubicBezTo>
                    <a:pt x="71" y="23"/>
                    <a:pt x="69" y="25"/>
                    <a:pt x="66" y="27"/>
                  </a:cubicBezTo>
                  <a:cubicBezTo>
                    <a:pt x="63" y="28"/>
                    <a:pt x="59" y="31"/>
                    <a:pt x="59" y="32"/>
                  </a:cubicBezTo>
                  <a:cubicBezTo>
                    <a:pt x="59" y="33"/>
                    <a:pt x="59" y="34"/>
                    <a:pt x="59" y="35"/>
                  </a:cubicBezTo>
                  <a:cubicBezTo>
                    <a:pt x="59" y="37"/>
                    <a:pt x="60" y="39"/>
                    <a:pt x="58" y="41"/>
                  </a:cubicBezTo>
                  <a:cubicBezTo>
                    <a:pt x="58" y="41"/>
                    <a:pt x="58" y="43"/>
                    <a:pt x="59" y="44"/>
                  </a:cubicBezTo>
                  <a:cubicBezTo>
                    <a:pt x="60" y="47"/>
                    <a:pt x="62" y="51"/>
                    <a:pt x="59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4"/>
                    <a:pt x="58" y="55"/>
                    <a:pt x="59" y="55"/>
                  </a:cubicBezTo>
                  <a:cubicBezTo>
                    <a:pt x="60" y="57"/>
                    <a:pt x="61" y="59"/>
                    <a:pt x="59" y="60"/>
                  </a:cubicBezTo>
                  <a:cubicBezTo>
                    <a:pt x="58" y="61"/>
                    <a:pt x="57" y="62"/>
                    <a:pt x="56" y="62"/>
                  </a:cubicBezTo>
                  <a:cubicBezTo>
                    <a:pt x="54" y="63"/>
                    <a:pt x="53" y="64"/>
                    <a:pt x="53" y="65"/>
                  </a:cubicBezTo>
                  <a:cubicBezTo>
                    <a:pt x="53" y="68"/>
                    <a:pt x="52" y="74"/>
                    <a:pt x="49" y="75"/>
                  </a:cubicBezTo>
                  <a:cubicBezTo>
                    <a:pt x="46" y="76"/>
                    <a:pt x="44" y="81"/>
                    <a:pt x="44" y="84"/>
                  </a:cubicBezTo>
                  <a:cubicBezTo>
                    <a:pt x="44" y="87"/>
                    <a:pt x="43" y="87"/>
                    <a:pt x="42" y="88"/>
                  </a:cubicBezTo>
                  <a:cubicBezTo>
                    <a:pt x="41" y="88"/>
                    <a:pt x="41" y="88"/>
                    <a:pt x="41" y="90"/>
                  </a:cubicBezTo>
                  <a:cubicBezTo>
                    <a:pt x="43" y="94"/>
                    <a:pt x="44" y="99"/>
                    <a:pt x="43" y="101"/>
                  </a:cubicBezTo>
                  <a:cubicBezTo>
                    <a:pt x="42" y="102"/>
                    <a:pt x="42" y="103"/>
                    <a:pt x="40" y="103"/>
                  </a:cubicBezTo>
                  <a:cubicBezTo>
                    <a:pt x="39" y="103"/>
                    <a:pt x="38" y="106"/>
                    <a:pt x="38" y="108"/>
                  </a:cubicBezTo>
                  <a:cubicBezTo>
                    <a:pt x="38" y="110"/>
                    <a:pt x="37" y="112"/>
                    <a:pt x="35" y="112"/>
                  </a:cubicBezTo>
                  <a:cubicBezTo>
                    <a:pt x="35" y="112"/>
                    <a:pt x="35" y="112"/>
                    <a:pt x="35" y="114"/>
                  </a:cubicBezTo>
                  <a:cubicBezTo>
                    <a:pt x="34" y="116"/>
                    <a:pt x="35" y="120"/>
                    <a:pt x="36" y="122"/>
                  </a:cubicBezTo>
                  <a:cubicBezTo>
                    <a:pt x="40" y="127"/>
                    <a:pt x="40" y="131"/>
                    <a:pt x="40" y="134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41" y="136"/>
                    <a:pt x="41" y="137"/>
                    <a:pt x="42" y="138"/>
                  </a:cubicBezTo>
                  <a:cubicBezTo>
                    <a:pt x="42" y="139"/>
                    <a:pt x="43" y="141"/>
                    <a:pt x="43" y="142"/>
                  </a:cubicBezTo>
                  <a:cubicBezTo>
                    <a:pt x="43" y="143"/>
                    <a:pt x="43" y="144"/>
                    <a:pt x="43" y="144"/>
                  </a:cubicBezTo>
                  <a:cubicBezTo>
                    <a:pt x="42" y="146"/>
                    <a:pt x="42" y="147"/>
                    <a:pt x="42" y="148"/>
                  </a:cubicBezTo>
                  <a:cubicBezTo>
                    <a:pt x="42" y="151"/>
                    <a:pt x="41" y="153"/>
                    <a:pt x="39" y="154"/>
                  </a:cubicBezTo>
                  <a:cubicBezTo>
                    <a:pt x="39" y="155"/>
                    <a:pt x="39" y="156"/>
                    <a:pt x="38" y="157"/>
                  </a:cubicBezTo>
                  <a:cubicBezTo>
                    <a:pt x="38" y="159"/>
                    <a:pt x="38" y="162"/>
                    <a:pt x="36" y="163"/>
                  </a:cubicBezTo>
                  <a:cubicBezTo>
                    <a:pt x="35" y="163"/>
                    <a:pt x="36" y="167"/>
                    <a:pt x="36" y="169"/>
                  </a:cubicBezTo>
                  <a:cubicBezTo>
                    <a:pt x="37" y="172"/>
                    <a:pt x="38" y="175"/>
                    <a:pt x="36" y="177"/>
                  </a:cubicBezTo>
                  <a:cubicBezTo>
                    <a:pt x="36" y="177"/>
                    <a:pt x="35" y="178"/>
                    <a:pt x="34" y="178"/>
                  </a:cubicBezTo>
                  <a:cubicBezTo>
                    <a:pt x="31" y="180"/>
                    <a:pt x="28" y="182"/>
                    <a:pt x="28" y="187"/>
                  </a:cubicBezTo>
                  <a:cubicBezTo>
                    <a:pt x="28" y="188"/>
                    <a:pt x="28" y="189"/>
                    <a:pt x="28" y="189"/>
                  </a:cubicBezTo>
                  <a:cubicBezTo>
                    <a:pt x="28" y="191"/>
                    <a:pt x="28" y="193"/>
                    <a:pt x="28" y="195"/>
                  </a:cubicBezTo>
                  <a:cubicBezTo>
                    <a:pt x="29" y="198"/>
                    <a:pt x="29" y="200"/>
                    <a:pt x="28" y="202"/>
                  </a:cubicBezTo>
                  <a:cubicBezTo>
                    <a:pt x="28" y="202"/>
                    <a:pt x="28" y="202"/>
                    <a:pt x="28" y="202"/>
                  </a:cubicBezTo>
                  <a:cubicBezTo>
                    <a:pt x="28" y="203"/>
                    <a:pt x="29" y="203"/>
                    <a:pt x="29" y="203"/>
                  </a:cubicBezTo>
                  <a:cubicBezTo>
                    <a:pt x="30" y="204"/>
                    <a:pt x="32" y="205"/>
                    <a:pt x="31" y="208"/>
                  </a:cubicBezTo>
                  <a:cubicBezTo>
                    <a:pt x="31" y="212"/>
                    <a:pt x="28" y="212"/>
                    <a:pt x="26" y="212"/>
                  </a:cubicBezTo>
                  <a:cubicBezTo>
                    <a:pt x="25" y="212"/>
                    <a:pt x="25" y="213"/>
                    <a:pt x="25" y="213"/>
                  </a:cubicBezTo>
                  <a:cubicBezTo>
                    <a:pt x="25" y="214"/>
                    <a:pt x="25" y="215"/>
                    <a:pt x="25" y="216"/>
                  </a:cubicBezTo>
                  <a:cubicBezTo>
                    <a:pt x="25" y="219"/>
                    <a:pt x="25" y="222"/>
                    <a:pt x="23" y="222"/>
                  </a:cubicBezTo>
                  <a:cubicBezTo>
                    <a:pt x="23" y="222"/>
                    <a:pt x="21" y="223"/>
                    <a:pt x="21" y="228"/>
                  </a:cubicBezTo>
                  <a:cubicBezTo>
                    <a:pt x="21" y="232"/>
                    <a:pt x="20" y="233"/>
                    <a:pt x="19" y="234"/>
                  </a:cubicBezTo>
                  <a:cubicBezTo>
                    <a:pt x="18" y="235"/>
                    <a:pt x="18" y="236"/>
                    <a:pt x="18" y="236"/>
                  </a:cubicBezTo>
                  <a:cubicBezTo>
                    <a:pt x="18" y="237"/>
                    <a:pt x="18" y="238"/>
                    <a:pt x="19" y="240"/>
                  </a:cubicBezTo>
                  <a:cubicBezTo>
                    <a:pt x="20" y="241"/>
                    <a:pt x="20" y="242"/>
                    <a:pt x="20" y="244"/>
                  </a:cubicBezTo>
                  <a:cubicBezTo>
                    <a:pt x="20" y="245"/>
                    <a:pt x="20" y="246"/>
                    <a:pt x="20" y="247"/>
                  </a:cubicBezTo>
                  <a:cubicBezTo>
                    <a:pt x="21" y="252"/>
                    <a:pt x="21" y="257"/>
                    <a:pt x="19" y="257"/>
                  </a:cubicBezTo>
                  <a:cubicBezTo>
                    <a:pt x="18" y="257"/>
                    <a:pt x="17" y="259"/>
                    <a:pt x="17" y="262"/>
                  </a:cubicBezTo>
                  <a:cubicBezTo>
                    <a:pt x="17" y="265"/>
                    <a:pt x="17" y="267"/>
                    <a:pt x="17" y="267"/>
                  </a:cubicBezTo>
                  <a:cubicBezTo>
                    <a:pt x="20" y="269"/>
                    <a:pt x="20" y="272"/>
                    <a:pt x="19" y="274"/>
                  </a:cubicBezTo>
                  <a:cubicBezTo>
                    <a:pt x="19" y="275"/>
                    <a:pt x="19" y="275"/>
                    <a:pt x="20" y="276"/>
                  </a:cubicBezTo>
                  <a:cubicBezTo>
                    <a:pt x="21" y="277"/>
                    <a:pt x="23" y="279"/>
                    <a:pt x="20" y="282"/>
                  </a:cubicBezTo>
                  <a:cubicBezTo>
                    <a:pt x="19" y="283"/>
                    <a:pt x="19" y="284"/>
                    <a:pt x="19" y="285"/>
                  </a:cubicBezTo>
                  <a:cubicBezTo>
                    <a:pt x="20" y="286"/>
                    <a:pt x="21" y="286"/>
                    <a:pt x="23" y="286"/>
                  </a:cubicBezTo>
                  <a:cubicBezTo>
                    <a:pt x="23" y="286"/>
                    <a:pt x="23" y="286"/>
                    <a:pt x="24" y="286"/>
                  </a:cubicBezTo>
                  <a:cubicBezTo>
                    <a:pt x="24" y="286"/>
                    <a:pt x="25" y="286"/>
                    <a:pt x="25" y="286"/>
                  </a:cubicBezTo>
                  <a:cubicBezTo>
                    <a:pt x="27" y="287"/>
                    <a:pt x="28" y="289"/>
                    <a:pt x="28" y="290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8" y="291"/>
                    <a:pt x="27" y="292"/>
                    <a:pt x="27" y="292"/>
                  </a:cubicBezTo>
                  <a:cubicBezTo>
                    <a:pt x="27" y="292"/>
                    <a:pt x="26" y="293"/>
                    <a:pt x="25" y="293"/>
                  </a:cubicBezTo>
                  <a:cubicBezTo>
                    <a:pt x="23" y="293"/>
                    <a:pt x="21" y="293"/>
                    <a:pt x="20" y="293"/>
                  </a:cubicBezTo>
                  <a:cubicBezTo>
                    <a:pt x="21" y="293"/>
                    <a:pt x="21" y="293"/>
                    <a:pt x="21" y="294"/>
                  </a:cubicBezTo>
                  <a:cubicBezTo>
                    <a:pt x="22" y="294"/>
                    <a:pt x="22" y="295"/>
                    <a:pt x="23" y="295"/>
                  </a:cubicBezTo>
                  <a:cubicBezTo>
                    <a:pt x="25" y="297"/>
                    <a:pt x="25" y="298"/>
                    <a:pt x="25" y="300"/>
                  </a:cubicBezTo>
                  <a:cubicBezTo>
                    <a:pt x="25" y="301"/>
                    <a:pt x="24" y="302"/>
                    <a:pt x="23" y="302"/>
                  </a:cubicBezTo>
                  <a:cubicBezTo>
                    <a:pt x="23" y="302"/>
                    <a:pt x="23" y="303"/>
                    <a:pt x="22" y="303"/>
                  </a:cubicBezTo>
                  <a:cubicBezTo>
                    <a:pt x="20" y="303"/>
                    <a:pt x="21" y="304"/>
                    <a:pt x="21" y="306"/>
                  </a:cubicBezTo>
                  <a:cubicBezTo>
                    <a:pt x="21" y="307"/>
                    <a:pt x="22" y="309"/>
                    <a:pt x="21" y="311"/>
                  </a:cubicBezTo>
                  <a:cubicBezTo>
                    <a:pt x="21" y="312"/>
                    <a:pt x="21" y="314"/>
                    <a:pt x="22" y="315"/>
                  </a:cubicBezTo>
                  <a:cubicBezTo>
                    <a:pt x="22" y="317"/>
                    <a:pt x="23" y="318"/>
                    <a:pt x="22" y="319"/>
                  </a:cubicBezTo>
                  <a:cubicBezTo>
                    <a:pt x="22" y="320"/>
                    <a:pt x="21" y="320"/>
                    <a:pt x="20" y="320"/>
                  </a:cubicBezTo>
                  <a:cubicBezTo>
                    <a:pt x="20" y="320"/>
                    <a:pt x="19" y="321"/>
                    <a:pt x="20" y="323"/>
                  </a:cubicBezTo>
                  <a:cubicBezTo>
                    <a:pt x="20" y="325"/>
                    <a:pt x="20" y="328"/>
                    <a:pt x="17" y="328"/>
                  </a:cubicBezTo>
                  <a:cubicBezTo>
                    <a:pt x="15" y="328"/>
                    <a:pt x="15" y="329"/>
                    <a:pt x="14" y="331"/>
                  </a:cubicBezTo>
                  <a:cubicBezTo>
                    <a:pt x="14" y="332"/>
                    <a:pt x="14" y="334"/>
                    <a:pt x="12" y="335"/>
                  </a:cubicBezTo>
                  <a:cubicBezTo>
                    <a:pt x="12" y="336"/>
                    <a:pt x="12" y="336"/>
                    <a:pt x="13" y="338"/>
                  </a:cubicBezTo>
                  <a:cubicBezTo>
                    <a:pt x="14" y="340"/>
                    <a:pt x="15" y="342"/>
                    <a:pt x="13" y="344"/>
                  </a:cubicBezTo>
                  <a:cubicBezTo>
                    <a:pt x="11" y="345"/>
                    <a:pt x="11" y="347"/>
                    <a:pt x="11" y="348"/>
                  </a:cubicBezTo>
                  <a:cubicBezTo>
                    <a:pt x="11" y="350"/>
                    <a:pt x="10" y="352"/>
                    <a:pt x="7" y="352"/>
                  </a:cubicBezTo>
                  <a:cubicBezTo>
                    <a:pt x="4" y="352"/>
                    <a:pt x="3" y="357"/>
                    <a:pt x="2" y="359"/>
                  </a:cubicBezTo>
                  <a:cubicBezTo>
                    <a:pt x="2" y="359"/>
                    <a:pt x="2" y="360"/>
                    <a:pt x="2" y="361"/>
                  </a:cubicBezTo>
                  <a:cubicBezTo>
                    <a:pt x="1" y="363"/>
                    <a:pt x="0" y="366"/>
                    <a:pt x="2" y="368"/>
                  </a:cubicBezTo>
                  <a:cubicBezTo>
                    <a:pt x="4" y="371"/>
                    <a:pt x="4" y="373"/>
                    <a:pt x="4" y="374"/>
                  </a:cubicBezTo>
                  <a:cubicBezTo>
                    <a:pt x="4" y="375"/>
                    <a:pt x="4" y="375"/>
                    <a:pt x="4" y="376"/>
                  </a:cubicBezTo>
                  <a:cubicBezTo>
                    <a:pt x="5" y="376"/>
                    <a:pt x="7" y="376"/>
                    <a:pt x="8" y="376"/>
                  </a:cubicBezTo>
                  <a:cubicBezTo>
                    <a:pt x="11" y="376"/>
                    <a:pt x="14" y="376"/>
                    <a:pt x="15" y="378"/>
                  </a:cubicBezTo>
                  <a:cubicBezTo>
                    <a:pt x="15" y="378"/>
                    <a:pt x="16" y="379"/>
                    <a:pt x="15" y="380"/>
                  </a:cubicBezTo>
                  <a:cubicBezTo>
                    <a:pt x="14" y="384"/>
                    <a:pt x="14" y="391"/>
                    <a:pt x="15" y="392"/>
                  </a:cubicBezTo>
                  <a:cubicBezTo>
                    <a:pt x="16" y="392"/>
                    <a:pt x="17" y="393"/>
                    <a:pt x="18" y="394"/>
                  </a:cubicBezTo>
                  <a:cubicBezTo>
                    <a:pt x="18" y="395"/>
                    <a:pt x="19" y="397"/>
                    <a:pt x="20" y="397"/>
                  </a:cubicBezTo>
                  <a:cubicBezTo>
                    <a:pt x="21" y="396"/>
                    <a:pt x="28" y="396"/>
                    <a:pt x="34" y="396"/>
                  </a:cubicBezTo>
                  <a:cubicBezTo>
                    <a:pt x="37" y="396"/>
                    <a:pt x="39" y="396"/>
                    <a:pt x="40" y="396"/>
                  </a:cubicBezTo>
                  <a:cubicBezTo>
                    <a:pt x="41" y="396"/>
                    <a:pt x="42" y="397"/>
                    <a:pt x="43" y="397"/>
                  </a:cubicBezTo>
                  <a:cubicBezTo>
                    <a:pt x="43" y="397"/>
                    <a:pt x="44" y="397"/>
                    <a:pt x="44" y="398"/>
                  </a:cubicBezTo>
                  <a:cubicBezTo>
                    <a:pt x="45" y="398"/>
                    <a:pt x="45" y="399"/>
                    <a:pt x="46" y="399"/>
                  </a:cubicBezTo>
                  <a:cubicBezTo>
                    <a:pt x="46" y="399"/>
                    <a:pt x="46" y="399"/>
                    <a:pt x="47" y="400"/>
                  </a:cubicBezTo>
                  <a:cubicBezTo>
                    <a:pt x="47" y="399"/>
                    <a:pt x="47" y="399"/>
                    <a:pt x="48" y="399"/>
                  </a:cubicBezTo>
                  <a:cubicBezTo>
                    <a:pt x="49" y="399"/>
                    <a:pt x="51" y="400"/>
                    <a:pt x="53" y="401"/>
                  </a:cubicBezTo>
                  <a:cubicBezTo>
                    <a:pt x="54" y="401"/>
                    <a:pt x="55" y="401"/>
                    <a:pt x="56" y="401"/>
                  </a:cubicBezTo>
                  <a:cubicBezTo>
                    <a:pt x="56" y="401"/>
                    <a:pt x="56" y="401"/>
                    <a:pt x="56" y="401"/>
                  </a:cubicBezTo>
                  <a:cubicBezTo>
                    <a:pt x="56" y="401"/>
                    <a:pt x="54" y="398"/>
                    <a:pt x="53" y="397"/>
                  </a:cubicBezTo>
                  <a:cubicBezTo>
                    <a:pt x="51" y="394"/>
                    <a:pt x="50" y="393"/>
                    <a:pt x="50" y="391"/>
                  </a:cubicBezTo>
                  <a:cubicBezTo>
                    <a:pt x="50" y="390"/>
                    <a:pt x="50" y="389"/>
                    <a:pt x="49" y="387"/>
                  </a:cubicBezTo>
                  <a:cubicBezTo>
                    <a:pt x="49" y="386"/>
                    <a:pt x="49" y="384"/>
                    <a:pt x="49" y="383"/>
                  </a:cubicBezTo>
                  <a:cubicBezTo>
                    <a:pt x="49" y="383"/>
                    <a:pt x="49" y="382"/>
                    <a:pt x="49" y="382"/>
                  </a:cubicBezTo>
                  <a:cubicBezTo>
                    <a:pt x="48" y="379"/>
                    <a:pt x="48" y="374"/>
                    <a:pt x="51" y="372"/>
                  </a:cubicBezTo>
                  <a:cubicBezTo>
                    <a:pt x="53" y="371"/>
                    <a:pt x="54" y="370"/>
                    <a:pt x="54" y="369"/>
                  </a:cubicBezTo>
                  <a:cubicBezTo>
                    <a:pt x="55" y="368"/>
                    <a:pt x="56" y="367"/>
                    <a:pt x="58" y="367"/>
                  </a:cubicBezTo>
                  <a:cubicBezTo>
                    <a:pt x="60" y="367"/>
                    <a:pt x="64" y="365"/>
                    <a:pt x="64" y="360"/>
                  </a:cubicBezTo>
                  <a:cubicBezTo>
                    <a:pt x="64" y="354"/>
                    <a:pt x="67" y="351"/>
                    <a:pt x="72" y="347"/>
                  </a:cubicBezTo>
                  <a:cubicBezTo>
                    <a:pt x="72" y="347"/>
                    <a:pt x="72" y="347"/>
                    <a:pt x="72" y="347"/>
                  </a:cubicBezTo>
                  <a:cubicBezTo>
                    <a:pt x="74" y="345"/>
                    <a:pt x="77" y="343"/>
                    <a:pt x="79" y="342"/>
                  </a:cubicBezTo>
                  <a:cubicBezTo>
                    <a:pt x="82" y="340"/>
                    <a:pt x="85" y="338"/>
                    <a:pt x="85" y="337"/>
                  </a:cubicBezTo>
                  <a:cubicBezTo>
                    <a:pt x="84" y="336"/>
                    <a:pt x="85" y="333"/>
                    <a:pt x="86" y="330"/>
                  </a:cubicBezTo>
                  <a:cubicBezTo>
                    <a:pt x="87" y="328"/>
                    <a:pt x="87" y="326"/>
                    <a:pt x="87" y="326"/>
                  </a:cubicBezTo>
                  <a:cubicBezTo>
                    <a:pt x="87" y="325"/>
                    <a:pt x="83" y="324"/>
                    <a:pt x="81" y="324"/>
                  </a:cubicBezTo>
                  <a:cubicBezTo>
                    <a:pt x="79" y="324"/>
                    <a:pt x="78" y="324"/>
                    <a:pt x="77" y="324"/>
                  </a:cubicBezTo>
                  <a:cubicBezTo>
                    <a:pt x="74" y="323"/>
                    <a:pt x="69" y="319"/>
                    <a:pt x="68" y="314"/>
                  </a:cubicBezTo>
                  <a:cubicBezTo>
                    <a:pt x="66" y="311"/>
                    <a:pt x="67" y="308"/>
                    <a:pt x="68" y="305"/>
                  </a:cubicBezTo>
                  <a:cubicBezTo>
                    <a:pt x="71" y="300"/>
                    <a:pt x="76" y="295"/>
                    <a:pt x="88" y="294"/>
                  </a:cubicBezTo>
                  <a:cubicBezTo>
                    <a:pt x="88" y="294"/>
                    <a:pt x="88" y="294"/>
                    <a:pt x="88" y="292"/>
                  </a:cubicBezTo>
                  <a:cubicBezTo>
                    <a:pt x="88" y="291"/>
                    <a:pt x="88" y="289"/>
                    <a:pt x="90" y="288"/>
                  </a:cubicBezTo>
                  <a:cubicBezTo>
                    <a:pt x="92" y="287"/>
                    <a:pt x="92" y="285"/>
                    <a:pt x="92" y="281"/>
                  </a:cubicBezTo>
                  <a:cubicBezTo>
                    <a:pt x="92" y="277"/>
                    <a:pt x="92" y="269"/>
                    <a:pt x="98" y="269"/>
                  </a:cubicBezTo>
                  <a:cubicBezTo>
                    <a:pt x="100" y="268"/>
                    <a:pt x="101" y="267"/>
                    <a:pt x="101" y="267"/>
                  </a:cubicBezTo>
                  <a:cubicBezTo>
                    <a:pt x="101" y="267"/>
                    <a:pt x="101" y="267"/>
                    <a:pt x="101" y="267"/>
                  </a:cubicBezTo>
                  <a:cubicBezTo>
                    <a:pt x="99" y="266"/>
                    <a:pt x="97" y="265"/>
                    <a:pt x="98" y="263"/>
                  </a:cubicBezTo>
                  <a:cubicBezTo>
                    <a:pt x="98" y="262"/>
                    <a:pt x="98" y="261"/>
                    <a:pt x="101" y="260"/>
                  </a:cubicBezTo>
                  <a:cubicBezTo>
                    <a:pt x="105" y="260"/>
                    <a:pt x="105" y="262"/>
                    <a:pt x="106" y="263"/>
                  </a:cubicBezTo>
                  <a:cubicBezTo>
                    <a:pt x="107" y="264"/>
                    <a:pt x="107" y="264"/>
                    <a:pt x="108" y="264"/>
                  </a:cubicBezTo>
                  <a:cubicBezTo>
                    <a:pt x="109" y="264"/>
                    <a:pt x="112" y="262"/>
                    <a:pt x="113" y="260"/>
                  </a:cubicBezTo>
                  <a:cubicBezTo>
                    <a:pt x="113" y="259"/>
                    <a:pt x="113" y="258"/>
                    <a:pt x="112" y="257"/>
                  </a:cubicBezTo>
                  <a:cubicBezTo>
                    <a:pt x="111" y="257"/>
                    <a:pt x="110" y="256"/>
                    <a:pt x="110" y="256"/>
                  </a:cubicBezTo>
                  <a:cubicBezTo>
                    <a:pt x="109" y="256"/>
                    <a:pt x="108" y="257"/>
                    <a:pt x="107" y="258"/>
                  </a:cubicBezTo>
                  <a:cubicBezTo>
                    <a:pt x="106" y="258"/>
                    <a:pt x="106" y="259"/>
                    <a:pt x="105" y="259"/>
                  </a:cubicBezTo>
                  <a:cubicBezTo>
                    <a:pt x="103" y="260"/>
                    <a:pt x="102" y="259"/>
                    <a:pt x="101" y="258"/>
                  </a:cubicBezTo>
                  <a:cubicBezTo>
                    <a:pt x="100" y="257"/>
                    <a:pt x="99" y="256"/>
                    <a:pt x="98" y="256"/>
                  </a:cubicBezTo>
                  <a:cubicBezTo>
                    <a:pt x="96" y="256"/>
                    <a:pt x="96" y="253"/>
                    <a:pt x="96" y="251"/>
                  </a:cubicBezTo>
                  <a:cubicBezTo>
                    <a:pt x="96" y="249"/>
                    <a:pt x="96" y="248"/>
                    <a:pt x="96" y="247"/>
                  </a:cubicBezTo>
                  <a:cubicBezTo>
                    <a:pt x="95" y="245"/>
                    <a:pt x="93" y="239"/>
                    <a:pt x="95" y="236"/>
                  </a:cubicBezTo>
                  <a:cubicBezTo>
                    <a:pt x="96" y="235"/>
                    <a:pt x="96" y="235"/>
                    <a:pt x="97" y="235"/>
                  </a:cubicBezTo>
                  <a:cubicBezTo>
                    <a:pt x="99" y="235"/>
                    <a:pt x="101" y="236"/>
                    <a:pt x="104" y="237"/>
                  </a:cubicBezTo>
                  <a:cubicBezTo>
                    <a:pt x="107" y="238"/>
                    <a:pt x="111" y="240"/>
                    <a:pt x="114" y="240"/>
                  </a:cubicBezTo>
                  <a:cubicBezTo>
                    <a:pt x="121" y="241"/>
                    <a:pt x="126" y="237"/>
                    <a:pt x="126" y="235"/>
                  </a:cubicBezTo>
                  <a:cubicBezTo>
                    <a:pt x="126" y="234"/>
                    <a:pt x="126" y="233"/>
                    <a:pt x="125" y="232"/>
                  </a:cubicBezTo>
                  <a:cubicBezTo>
                    <a:pt x="125" y="230"/>
                    <a:pt x="124" y="226"/>
                    <a:pt x="127" y="223"/>
                  </a:cubicBezTo>
                  <a:cubicBezTo>
                    <a:pt x="129" y="222"/>
                    <a:pt x="129" y="222"/>
                    <a:pt x="129" y="221"/>
                  </a:cubicBezTo>
                  <a:cubicBezTo>
                    <a:pt x="129" y="221"/>
                    <a:pt x="129" y="220"/>
                    <a:pt x="128" y="219"/>
                  </a:cubicBezTo>
                  <a:cubicBezTo>
                    <a:pt x="128" y="219"/>
                    <a:pt x="127" y="218"/>
                    <a:pt x="127" y="216"/>
                  </a:cubicBezTo>
                  <a:cubicBezTo>
                    <a:pt x="126" y="214"/>
                    <a:pt x="126" y="212"/>
                    <a:pt x="127" y="211"/>
                  </a:cubicBezTo>
                  <a:cubicBezTo>
                    <a:pt x="128" y="209"/>
                    <a:pt x="131" y="209"/>
                    <a:pt x="132" y="211"/>
                  </a:cubicBezTo>
                  <a:cubicBezTo>
                    <a:pt x="132" y="211"/>
                    <a:pt x="133" y="211"/>
                    <a:pt x="137" y="211"/>
                  </a:cubicBezTo>
                  <a:cubicBezTo>
                    <a:pt x="143" y="211"/>
                    <a:pt x="152" y="210"/>
                    <a:pt x="160" y="209"/>
                  </a:cubicBezTo>
                  <a:cubicBezTo>
                    <a:pt x="172" y="206"/>
                    <a:pt x="180" y="202"/>
                    <a:pt x="181" y="199"/>
                  </a:cubicBezTo>
                  <a:cubicBezTo>
                    <a:pt x="182" y="196"/>
                    <a:pt x="185" y="192"/>
                    <a:pt x="188" y="189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56" name="Freeform 154">
              <a:extLst>
                <a:ext uri="{FF2B5EF4-FFF2-40B4-BE49-F238E27FC236}">
                  <a16:creationId xmlns:a16="http://schemas.microsoft.com/office/drawing/2014/main" id="{69FEFCE7-BD81-4143-80D8-3ECD7B192685}"/>
                </a:ext>
              </a:extLst>
            </p:cNvPr>
            <p:cNvSpPr/>
            <p:nvPr/>
          </p:nvSpPr>
          <p:spPr bwMode="auto">
            <a:xfrm>
              <a:off x="6438577" y="2108167"/>
              <a:ext cx="833243" cy="567621"/>
            </a:xfrm>
            <a:custGeom>
              <a:gdLst>
                <a:gd name="T0" fmla="*/ 429 w 431"/>
                <a:gd name="T1" fmla="*/ 293 h 298"/>
                <a:gd name="T2" fmla="*/ 430 w 431"/>
                <a:gd name="T3" fmla="*/ 290 h 298"/>
                <a:gd name="T4" fmla="*/ 427 w 431"/>
                <a:gd name="T5" fmla="*/ 286 h 298"/>
                <a:gd name="T6" fmla="*/ 427 w 431"/>
                <a:gd name="T7" fmla="*/ 280 h 298"/>
                <a:gd name="T8" fmla="*/ 413 w 431"/>
                <a:gd name="T9" fmla="*/ 271 h 298"/>
                <a:gd name="T10" fmla="*/ 405 w 431"/>
                <a:gd name="T11" fmla="*/ 265 h 298"/>
                <a:gd name="T12" fmla="*/ 399 w 431"/>
                <a:gd name="T13" fmla="*/ 253 h 298"/>
                <a:gd name="T14" fmla="*/ 385 w 431"/>
                <a:gd name="T15" fmla="*/ 235 h 298"/>
                <a:gd name="T16" fmla="*/ 372 w 431"/>
                <a:gd name="T17" fmla="*/ 223 h 298"/>
                <a:gd name="T18" fmla="*/ 370 w 431"/>
                <a:gd name="T19" fmla="*/ 218 h 298"/>
                <a:gd name="T20" fmla="*/ 359 w 431"/>
                <a:gd name="T21" fmla="*/ 219 h 298"/>
                <a:gd name="T22" fmla="*/ 356 w 431"/>
                <a:gd name="T23" fmla="*/ 224 h 298"/>
                <a:gd name="T24" fmla="*/ 347 w 431"/>
                <a:gd name="T25" fmla="*/ 229 h 298"/>
                <a:gd name="T26" fmla="*/ 341 w 431"/>
                <a:gd name="T27" fmla="*/ 227 h 298"/>
                <a:gd name="T28" fmla="*/ 333 w 431"/>
                <a:gd name="T29" fmla="*/ 218 h 298"/>
                <a:gd name="T30" fmla="*/ 326 w 431"/>
                <a:gd name="T31" fmla="*/ 212 h 298"/>
                <a:gd name="T32" fmla="*/ 324 w 431"/>
                <a:gd name="T33" fmla="*/ 206 h 298"/>
                <a:gd name="T34" fmla="*/ 316 w 431"/>
                <a:gd name="T35" fmla="*/ 207 h 298"/>
                <a:gd name="T36" fmla="*/ 309 w 431"/>
                <a:gd name="T37" fmla="*/ 209 h 298"/>
                <a:gd name="T38" fmla="*/ 302 w 431"/>
                <a:gd name="T39" fmla="*/ 207 h 298"/>
                <a:gd name="T40" fmla="*/ 274 w 431"/>
                <a:gd name="T41" fmla="*/ 27 h 298"/>
                <a:gd name="T42" fmla="*/ 183 w 431"/>
                <a:gd name="T43" fmla="*/ 20 h 298"/>
                <a:gd name="T44" fmla="*/ 152 w 431"/>
                <a:gd name="T45" fmla="*/ 11 h 298"/>
                <a:gd name="T46" fmla="*/ 136 w 431"/>
                <a:gd name="T47" fmla="*/ 3 h 298"/>
                <a:gd name="T48" fmla="*/ 90 w 431"/>
                <a:gd name="T49" fmla="*/ 15 h 298"/>
                <a:gd name="T50" fmla="*/ 54 w 431"/>
                <a:gd name="T51" fmla="*/ 32 h 298"/>
                <a:gd name="T52" fmla="*/ 16 w 431"/>
                <a:gd name="T53" fmla="*/ 59 h 298"/>
                <a:gd name="T54" fmla="*/ 76 w 431"/>
                <a:gd name="T55" fmla="*/ 95 h 298"/>
                <a:gd name="T56" fmla="*/ 46 w 431"/>
                <a:gd name="T57" fmla="*/ 104 h 298"/>
                <a:gd name="T58" fmla="*/ 25 w 431"/>
                <a:gd name="T59" fmla="*/ 101 h 298"/>
                <a:gd name="T60" fmla="*/ 17 w 431"/>
                <a:gd name="T61" fmla="*/ 120 h 298"/>
                <a:gd name="T62" fmla="*/ 55 w 431"/>
                <a:gd name="T63" fmla="*/ 134 h 298"/>
                <a:gd name="T64" fmla="*/ 67 w 431"/>
                <a:gd name="T65" fmla="*/ 153 h 298"/>
                <a:gd name="T66" fmla="*/ 37 w 431"/>
                <a:gd name="T67" fmla="*/ 158 h 298"/>
                <a:gd name="T68" fmla="*/ 29 w 431"/>
                <a:gd name="T69" fmla="*/ 192 h 298"/>
                <a:gd name="T70" fmla="*/ 58 w 431"/>
                <a:gd name="T71" fmla="*/ 211 h 298"/>
                <a:gd name="T72" fmla="*/ 83 w 431"/>
                <a:gd name="T73" fmla="*/ 229 h 298"/>
                <a:gd name="T74" fmla="*/ 122 w 431"/>
                <a:gd name="T75" fmla="*/ 230 h 298"/>
                <a:gd name="T76" fmla="*/ 74 w 431"/>
                <a:gd name="T77" fmla="*/ 283 h 298"/>
                <a:gd name="T78" fmla="*/ 74 w 431"/>
                <a:gd name="T79" fmla="*/ 288 h 298"/>
                <a:gd name="T80" fmla="*/ 126 w 431"/>
                <a:gd name="T81" fmla="*/ 261 h 298"/>
                <a:gd name="T82" fmla="*/ 156 w 431"/>
                <a:gd name="T83" fmla="*/ 229 h 298"/>
                <a:gd name="T84" fmla="*/ 179 w 431"/>
                <a:gd name="T85" fmla="*/ 199 h 298"/>
                <a:gd name="T86" fmla="*/ 194 w 431"/>
                <a:gd name="T87" fmla="*/ 196 h 298"/>
                <a:gd name="T88" fmla="*/ 184 w 431"/>
                <a:gd name="T89" fmla="*/ 225 h 298"/>
                <a:gd name="T90" fmla="*/ 222 w 431"/>
                <a:gd name="T91" fmla="*/ 206 h 298"/>
                <a:gd name="T92" fmla="*/ 237 w 431"/>
                <a:gd name="T93" fmla="*/ 197 h 298"/>
                <a:gd name="T94" fmla="*/ 241 w 431"/>
                <a:gd name="T95" fmla="*/ 207 h 298"/>
                <a:gd name="T96" fmla="*/ 273 w 431"/>
                <a:gd name="T97" fmla="*/ 210 h 298"/>
                <a:gd name="T98" fmla="*/ 321 w 431"/>
                <a:gd name="T99" fmla="*/ 212 h 298"/>
                <a:gd name="T100" fmla="*/ 340 w 431"/>
                <a:gd name="T101" fmla="*/ 232 h 298"/>
                <a:gd name="T102" fmla="*/ 366 w 431"/>
                <a:gd name="T103" fmla="*/ 231 h 298"/>
                <a:gd name="T104" fmla="*/ 357 w 431"/>
                <a:gd name="T105" fmla="*/ 247 h 298"/>
                <a:gd name="T106" fmla="*/ 375 w 431"/>
                <a:gd name="T107" fmla="*/ 251 h 298"/>
                <a:gd name="T108" fmla="*/ 388 w 431"/>
                <a:gd name="T109" fmla="*/ 260 h 298"/>
                <a:gd name="T110" fmla="*/ 387 w 431"/>
                <a:gd name="T111" fmla="*/ 272 h 298"/>
                <a:gd name="T112" fmla="*/ 398 w 431"/>
                <a:gd name="T113" fmla="*/ 265 h 298"/>
                <a:gd name="T114" fmla="*/ 393 w 431"/>
                <a:gd name="T115" fmla="*/ 284 h 298"/>
                <a:gd name="T116" fmla="*/ 404 w 431"/>
                <a:gd name="T117" fmla="*/ 290 h 29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1" h="298">
                  <a:moveTo>
                    <a:pt x="419" y="297"/>
                  </a:moveTo>
                  <a:cubicBezTo>
                    <a:pt x="419" y="297"/>
                    <a:pt x="419" y="297"/>
                    <a:pt x="420" y="297"/>
                  </a:cubicBezTo>
                  <a:cubicBezTo>
                    <a:pt x="420" y="297"/>
                    <a:pt x="421" y="296"/>
                    <a:pt x="422" y="296"/>
                  </a:cubicBezTo>
                  <a:cubicBezTo>
                    <a:pt x="422" y="296"/>
                    <a:pt x="423" y="297"/>
                    <a:pt x="423" y="297"/>
                  </a:cubicBezTo>
                  <a:cubicBezTo>
                    <a:pt x="423" y="297"/>
                    <a:pt x="423" y="297"/>
                    <a:pt x="423" y="298"/>
                  </a:cubicBezTo>
                  <a:cubicBezTo>
                    <a:pt x="423" y="298"/>
                    <a:pt x="423" y="298"/>
                    <a:pt x="423" y="298"/>
                  </a:cubicBezTo>
                  <a:cubicBezTo>
                    <a:pt x="424" y="297"/>
                    <a:pt x="425" y="296"/>
                    <a:pt x="426" y="296"/>
                  </a:cubicBezTo>
                  <a:cubicBezTo>
                    <a:pt x="426" y="295"/>
                    <a:pt x="427" y="295"/>
                    <a:pt x="427" y="295"/>
                  </a:cubicBezTo>
                  <a:cubicBezTo>
                    <a:pt x="428" y="295"/>
                    <a:pt x="429" y="294"/>
                    <a:pt x="429" y="293"/>
                  </a:cubicBezTo>
                  <a:cubicBezTo>
                    <a:pt x="429" y="293"/>
                    <a:pt x="429" y="293"/>
                    <a:pt x="429" y="293"/>
                  </a:cubicBezTo>
                  <a:cubicBezTo>
                    <a:pt x="430" y="293"/>
                    <a:pt x="430" y="293"/>
                    <a:pt x="430" y="293"/>
                  </a:cubicBezTo>
                  <a:cubicBezTo>
                    <a:pt x="430" y="293"/>
                    <a:pt x="430" y="293"/>
                    <a:pt x="430" y="293"/>
                  </a:cubicBezTo>
                  <a:cubicBezTo>
                    <a:pt x="430" y="292"/>
                    <a:pt x="431" y="292"/>
                    <a:pt x="431" y="292"/>
                  </a:cubicBezTo>
                  <a:cubicBezTo>
                    <a:pt x="431" y="292"/>
                    <a:pt x="431" y="292"/>
                    <a:pt x="431" y="292"/>
                  </a:cubicBezTo>
                  <a:cubicBezTo>
                    <a:pt x="431" y="292"/>
                    <a:pt x="431" y="292"/>
                    <a:pt x="430" y="291"/>
                  </a:cubicBezTo>
                  <a:cubicBezTo>
                    <a:pt x="430" y="291"/>
                    <a:pt x="430" y="291"/>
                    <a:pt x="430" y="291"/>
                  </a:cubicBezTo>
                  <a:cubicBezTo>
                    <a:pt x="430" y="291"/>
                    <a:pt x="430" y="291"/>
                    <a:pt x="430" y="291"/>
                  </a:cubicBezTo>
                  <a:cubicBezTo>
                    <a:pt x="430" y="291"/>
                    <a:pt x="430" y="290"/>
                    <a:pt x="430" y="290"/>
                  </a:cubicBezTo>
                  <a:cubicBezTo>
                    <a:pt x="429" y="290"/>
                    <a:pt x="429" y="290"/>
                    <a:pt x="429" y="290"/>
                  </a:cubicBezTo>
                  <a:cubicBezTo>
                    <a:pt x="429" y="290"/>
                    <a:pt x="429" y="289"/>
                    <a:pt x="429" y="289"/>
                  </a:cubicBezTo>
                  <a:cubicBezTo>
                    <a:pt x="429" y="289"/>
                    <a:pt x="429" y="289"/>
                    <a:pt x="429" y="289"/>
                  </a:cubicBezTo>
                  <a:cubicBezTo>
                    <a:pt x="428" y="289"/>
                    <a:pt x="428" y="289"/>
                    <a:pt x="428" y="289"/>
                  </a:cubicBezTo>
                  <a:cubicBezTo>
                    <a:pt x="428" y="288"/>
                    <a:pt x="428" y="288"/>
                    <a:pt x="428" y="288"/>
                  </a:cubicBezTo>
                  <a:cubicBezTo>
                    <a:pt x="428" y="288"/>
                    <a:pt x="427" y="288"/>
                    <a:pt x="427" y="287"/>
                  </a:cubicBezTo>
                  <a:cubicBezTo>
                    <a:pt x="427" y="287"/>
                    <a:pt x="427" y="287"/>
                    <a:pt x="427" y="287"/>
                  </a:cubicBezTo>
                  <a:cubicBezTo>
                    <a:pt x="427" y="287"/>
                    <a:pt x="427" y="287"/>
                    <a:pt x="427" y="286"/>
                  </a:cubicBezTo>
                  <a:cubicBezTo>
                    <a:pt x="427" y="286"/>
                    <a:pt x="427" y="286"/>
                    <a:pt x="427" y="286"/>
                  </a:cubicBezTo>
                  <a:cubicBezTo>
                    <a:pt x="426" y="286"/>
                    <a:pt x="426" y="285"/>
                    <a:pt x="426" y="285"/>
                  </a:cubicBezTo>
                  <a:cubicBezTo>
                    <a:pt x="426" y="285"/>
                    <a:pt x="426" y="285"/>
                    <a:pt x="426" y="285"/>
                  </a:cubicBezTo>
                  <a:cubicBezTo>
                    <a:pt x="426" y="285"/>
                    <a:pt x="426" y="285"/>
                    <a:pt x="426" y="285"/>
                  </a:cubicBezTo>
                  <a:cubicBezTo>
                    <a:pt x="426" y="284"/>
                    <a:pt x="426" y="284"/>
                    <a:pt x="427" y="283"/>
                  </a:cubicBezTo>
                  <a:cubicBezTo>
                    <a:pt x="427" y="283"/>
                    <a:pt x="427" y="283"/>
                    <a:pt x="427" y="283"/>
                  </a:cubicBezTo>
                  <a:cubicBezTo>
                    <a:pt x="427" y="282"/>
                    <a:pt x="427" y="281"/>
                    <a:pt x="427" y="281"/>
                  </a:cubicBezTo>
                  <a:cubicBezTo>
                    <a:pt x="427" y="281"/>
                    <a:pt x="427" y="280"/>
                    <a:pt x="427" y="280"/>
                  </a:cubicBezTo>
                  <a:cubicBezTo>
                    <a:pt x="427" y="280"/>
                    <a:pt x="427" y="280"/>
                    <a:pt x="427" y="280"/>
                  </a:cubicBezTo>
                  <a:cubicBezTo>
                    <a:pt x="427" y="280"/>
                    <a:pt x="427" y="280"/>
                    <a:pt x="427" y="280"/>
                  </a:cubicBezTo>
                  <a:cubicBezTo>
                    <a:pt x="427" y="279"/>
                    <a:pt x="427" y="279"/>
                    <a:pt x="427" y="279"/>
                  </a:cubicBezTo>
                  <a:cubicBezTo>
                    <a:pt x="427" y="279"/>
                    <a:pt x="427" y="279"/>
                    <a:pt x="427" y="279"/>
                  </a:cubicBezTo>
                  <a:cubicBezTo>
                    <a:pt x="427" y="279"/>
                    <a:pt x="427" y="278"/>
                    <a:pt x="426" y="278"/>
                  </a:cubicBezTo>
                  <a:cubicBezTo>
                    <a:pt x="426" y="278"/>
                    <a:pt x="426" y="278"/>
                    <a:pt x="426" y="278"/>
                  </a:cubicBezTo>
                  <a:cubicBezTo>
                    <a:pt x="426" y="278"/>
                    <a:pt x="426" y="278"/>
                    <a:pt x="425" y="277"/>
                  </a:cubicBezTo>
                  <a:cubicBezTo>
                    <a:pt x="424" y="276"/>
                    <a:pt x="422" y="275"/>
                    <a:pt x="420" y="274"/>
                  </a:cubicBezTo>
                  <a:cubicBezTo>
                    <a:pt x="420" y="274"/>
                    <a:pt x="420" y="274"/>
                    <a:pt x="419" y="274"/>
                  </a:cubicBezTo>
                  <a:cubicBezTo>
                    <a:pt x="419" y="274"/>
                    <a:pt x="418" y="273"/>
                    <a:pt x="417" y="273"/>
                  </a:cubicBezTo>
                  <a:cubicBezTo>
                    <a:pt x="415" y="272"/>
                    <a:pt x="414" y="272"/>
                    <a:pt x="413" y="271"/>
                  </a:cubicBezTo>
                  <a:cubicBezTo>
                    <a:pt x="413" y="271"/>
                    <a:pt x="413" y="271"/>
                    <a:pt x="413" y="271"/>
                  </a:cubicBezTo>
                  <a:cubicBezTo>
                    <a:pt x="412" y="271"/>
                    <a:pt x="411" y="270"/>
                    <a:pt x="410" y="270"/>
                  </a:cubicBezTo>
                  <a:cubicBezTo>
                    <a:pt x="410" y="270"/>
                    <a:pt x="410" y="270"/>
                    <a:pt x="410" y="270"/>
                  </a:cubicBezTo>
                  <a:cubicBezTo>
                    <a:pt x="410" y="269"/>
                    <a:pt x="409" y="269"/>
                    <a:pt x="409" y="269"/>
                  </a:cubicBezTo>
                  <a:cubicBezTo>
                    <a:pt x="408" y="268"/>
                    <a:pt x="408" y="268"/>
                    <a:pt x="408" y="268"/>
                  </a:cubicBezTo>
                  <a:cubicBezTo>
                    <a:pt x="407" y="268"/>
                    <a:pt x="407" y="267"/>
                    <a:pt x="407" y="267"/>
                  </a:cubicBezTo>
                  <a:cubicBezTo>
                    <a:pt x="406" y="267"/>
                    <a:pt x="406" y="267"/>
                    <a:pt x="406" y="266"/>
                  </a:cubicBezTo>
                  <a:cubicBezTo>
                    <a:pt x="406" y="266"/>
                    <a:pt x="405" y="266"/>
                    <a:pt x="405" y="265"/>
                  </a:cubicBezTo>
                  <a:cubicBezTo>
                    <a:pt x="405" y="265"/>
                    <a:pt x="405" y="265"/>
                    <a:pt x="405" y="265"/>
                  </a:cubicBezTo>
                  <a:cubicBezTo>
                    <a:pt x="405" y="265"/>
                    <a:pt x="405" y="265"/>
                    <a:pt x="405" y="264"/>
                  </a:cubicBezTo>
                  <a:cubicBezTo>
                    <a:pt x="404" y="264"/>
                    <a:pt x="404" y="263"/>
                    <a:pt x="404" y="263"/>
                  </a:cubicBezTo>
                  <a:cubicBezTo>
                    <a:pt x="403" y="263"/>
                    <a:pt x="403" y="263"/>
                    <a:pt x="403" y="262"/>
                  </a:cubicBezTo>
                  <a:cubicBezTo>
                    <a:pt x="403" y="262"/>
                    <a:pt x="403" y="261"/>
                    <a:pt x="402" y="261"/>
                  </a:cubicBezTo>
                  <a:cubicBezTo>
                    <a:pt x="402" y="260"/>
                    <a:pt x="402" y="260"/>
                    <a:pt x="402" y="260"/>
                  </a:cubicBezTo>
                  <a:cubicBezTo>
                    <a:pt x="402" y="259"/>
                    <a:pt x="401" y="258"/>
                    <a:pt x="401" y="257"/>
                  </a:cubicBezTo>
                  <a:cubicBezTo>
                    <a:pt x="401" y="257"/>
                    <a:pt x="401" y="257"/>
                    <a:pt x="401" y="257"/>
                  </a:cubicBezTo>
                  <a:cubicBezTo>
                    <a:pt x="400" y="256"/>
                    <a:pt x="399" y="255"/>
                    <a:pt x="399" y="254"/>
                  </a:cubicBezTo>
                  <a:cubicBezTo>
                    <a:pt x="399" y="254"/>
                    <a:pt x="399" y="253"/>
                    <a:pt x="399" y="253"/>
                  </a:cubicBezTo>
                  <a:cubicBezTo>
                    <a:pt x="398" y="252"/>
                    <a:pt x="397" y="250"/>
                    <a:pt x="396" y="249"/>
                  </a:cubicBezTo>
                  <a:cubicBezTo>
                    <a:pt x="396" y="249"/>
                    <a:pt x="396" y="249"/>
                    <a:pt x="396" y="249"/>
                  </a:cubicBezTo>
                  <a:cubicBezTo>
                    <a:pt x="395" y="247"/>
                    <a:pt x="395" y="246"/>
                    <a:pt x="394" y="245"/>
                  </a:cubicBezTo>
                  <a:cubicBezTo>
                    <a:pt x="394" y="245"/>
                    <a:pt x="393" y="244"/>
                    <a:pt x="393" y="244"/>
                  </a:cubicBezTo>
                  <a:cubicBezTo>
                    <a:pt x="392" y="243"/>
                    <a:pt x="392" y="242"/>
                    <a:pt x="391" y="241"/>
                  </a:cubicBezTo>
                  <a:cubicBezTo>
                    <a:pt x="391" y="241"/>
                    <a:pt x="391" y="241"/>
                    <a:pt x="391" y="241"/>
                  </a:cubicBezTo>
                  <a:cubicBezTo>
                    <a:pt x="390" y="240"/>
                    <a:pt x="389" y="239"/>
                    <a:pt x="388" y="238"/>
                  </a:cubicBezTo>
                  <a:cubicBezTo>
                    <a:pt x="388" y="238"/>
                    <a:pt x="388" y="238"/>
                    <a:pt x="388" y="238"/>
                  </a:cubicBezTo>
                  <a:cubicBezTo>
                    <a:pt x="387" y="237"/>
                    <a:pt x="386" y="236"/>
                    <a:pt x="385" y="235"/>
                  </a:cubicBezTo>
                  <a:cubicBezTo>
                    <a:pt x="385" y="235"/>
                    <a:pt x="385" y="235"/>
                    <a:pt x="384" y="235"/>
                  </a:cubicBezTo>
                  <a:cubicBezTo>
                    <a:pt x="383" y="233"/>
                    <a:pt x="381" y="231"/>
                    <a:pt x="379" y="230"/>
                  </a:cubicBezTo>
                  <a:cubicBezTo>
                    <a:pt x="377" y="228"/>
                    <a:pt x="376" y="227"/>
                    <a:pt x="375" y="226"/>
                  </a:cubicBezTo>
                  <a:cubicBezTo>
                    <a:pt x="375" y="226"/>
                    <a:pt x="375" y="226"/>
                    <a:pt x="374" y="226"/>
                  </a:cubicBezTo>
                  <a:cubicBezTo>
                    <a:pt x="374" y="226"/>
                    <a:pt x="374" y="226"/>
                    <a:pt x="374" y="225"/>
                  </a:cubicBezTo>
                  <a:cubicBezTo>
                    <a:pt x="374" y="225"/>
                    <a:pt x="374" y="225"/>
                    <a:pt x="374" y="225"/>
                  </a:cubicBezTo>
                  <a:cubicBezTo>
                    <a:pt x="373" y="225"/>
                    <a:pt x="373" y="224"/>
                    <a:pt x="373" y="224"/>
                  </a:cubicBezTo>
                  <a:cubicBezTo>
                    <a:pt x="373" y="224"/>
                    <a:pt x="373" y="224"/>
                    <a:pt x="373" y="224"/>
                  </a:cubicBezTo>
                  <a:cubicBezTo>
                    <a:pt x="373" y="223"/>
                    <a:pt x="372" y="223"/>
                    <a:pt x="372" y="223"/>
                  </a:cubicBezTo>
                  <a:cubicBezTo>
                    <a:pt x="372" y="223"/>
                    <a:pt x="372" y="222"/>
                    <a:pt x="372" y="222"/>
                  </a:cubicBezTo>
                  <a:cubicBezTo>
                    <a:pt x="372" y="222"/>
                    <a:pt x="372" y="222"/>
                    <a:pt x="372" y="222"/>
                  </a:cubicBezTo>
                  <a:cubicBezTo>
                    <a:pt x="372" y="221"/>
                    <a:pt x="372" y="221"/>
                    <a:pt x="372" y="221"/>
                  </a:cubicBezTo>
                  <a:cubicBezTo>
                    <a:pt x="372" y="220"/>
                    <a:pt x="372" y="220"/>
                    <a:pt x="371" y="220"/>
                  </a:cubicBezTo>
                  <a:cubicBezTo>
                    <a:pt x="371" y="220"/>
                    <a:pt x="371" y="220"/>
                    <a:pt x="371" y="220"/>
                  </a:cubicBezTo>
                  <a:cubicBezTo>
                    <a:pt x="371" y="220"/>
                    <a:pt x="371" y="219"/>
                    <a:pt x="371" y="219"/>
                  </a:cubicBezTo>
                  <a:cubicBezTo>
                    <a:pt x="371" y="219"/>
                    <a:pt x="371" y="219"/>
                    <a:pt x="371" y="219"/>
                  </a:cubicBezTo>
                  <a:cubicBezTo>
                    <a:pt x="371" y="219"/>
                    <a:pt x="371" y="219"/>
                    <a:pt x="370" y="219"/>
                  </a:cubicBezTo>
                  <a:cubicBezTo>
                    <a:pt x="370" y="219"/>
                    <a:pt x="370" y="219"/>
                    <a:pt x="370" y="218"/>
                  </a:cubicBezTo>
                  <a:cubicBezTo>
                    <a:pt x="370" y="218"/>
                    <a:pt x="370" y="218"/>
                    <a:pt x="370" y="218"/>
                  </a:cubicBezTo>
                  <a:cubicBezTo>
                    <a:pt x="369" y="218"/>
                    <a:pt x="368" y="218"/>
                    <a:pt x="368" y="218"/>
                  </a:cubicBezTo>
                  <a:cubicBezTo>
                    <a:pt x="368" y="218"/>
                    <a:pt x="368" y="218"/>
                    <a:pt x="367" y="218"/>
                  </a:cubicBezTo>
                  <a:cubicBezTo>
                    <a:pt x="367" y="218"/>
                    <a:pt x="366" y="217"/>
                    <a:pt x="365" y="217"/>
                  </a:cubicBezTo>
                  <a:cubicBezTo>
                    <a:pt x="364" y="217"/>
                    <a:pt x="364" y="217"/>
                    <a:pt x="363" y="218"/>
                  </a:cubicBezTo>
                  <a:cubicBezTo>
                    <a:pt x="363" y="218"/>
                    <a:pt x="363" y="218"/>
                    <a:pt x="363" y="218"/>
                  </a:cubicBezTo>
                  <a:cubicBezTo>
                    <a:pt x="362" y="218"/>
                    <a:pt x="360" y="218"/>
                    <a:pt x="360" y="218"/>
                  </a:cubicBezTo>
                  <a:cubicBezTo>
                    <a:pt x="360" y="218"/>
                    <a:pt x="360" y="218"/>
                    <a:pt x="360" y="218"/>
                  </a:cubicBezTo>
                  <a:cubicBezTo>
                    <a:pt x="359" y="219"/>
                    <a:pt x="359" y="219"/>
                    <a:pt x="359" y="219"/>
                  </a:cubicBezTo>
                  <a:cubicBezTo>
                    <a:pt x="359" y="219"/>
                    <a:pt x="359" y="219"/>
                    <a:pt x="359" y="219"/>
                  </a:cubicBezTo>
                  <a:cubicBezTo>
                    <a:pt x="358" y="220"/>
                    <a:pt x="358" y="220"/>
                    <a:pt x="358" y="220"/>
                  </a:cubicBezTo>
                  <a:cubicBezTo>
                    <a:pt x="358" y="220"/>
                    <a:pt x="358" y="220"/>
                    <a:pt x="358" y="220"/>
                  </a:cubicBezTo>
                  <a:cubicBezTo>
                    <a:pt x="358" y="220"/>
                    <a:pt x="358" y="221"/>
                    <a:pt x="358" y="222"/>
                  </a:cubicBezTo>
                  <a:cubicBezTo>
                    <a:pt x="358" y="222"/>
                    <a:pt x="358" y="222"/>
                    <a:pt x="358" y="222"/>
                  </a:cubicBezTo>
                  <a:cubicBezTo>
                    <a:pt x="358" y="222"/>
                    <a:pt x="357" y="223"/>
                    <a:pt x="357" y="223"/>
                  </a:cubicBezTo>
                  <a:cubicBezTo>
                    <a:pt x="357" y="223"/>
                    <a:pt x="357" y="223"/>
                    <a:pt x="357" y="223"/>
                  </a:cubicBezTo>
                  <a:cubicBezTo>
                    <a:pt x="357" y="223"/>
                    <a:pt x="357" y="223"/>
                    <a:pt x="357" y="223"/>
                  </a:cubicBezTo>
                  <a:cubicBezTo>
                    <a:pt x="357" y="224"/>
                    <a:pt x="356" y="224"/>
                    <a:pt x="356" y="224"/>
                  </a:cubicBezTo>
                  <a:cubicBezTo>
                    <a:pt x="356" y="224"/>
                    <a:pt x="355" y="225"/>
                    <a:pt x="355" y="225"/>
                  </a:cubicBezTo>
                  <a:cubicBezTo>
                    <a:pt x="355" y="225"/>
                    <a:pt x="355" y="225"/>
                    <a:pt x="354" y="225"/>
                  </a:cubicBezTo>
                  <a:cubicBezTo>
                    <a:pt x="354" y="225"/>
                    <a:pt x="354" y="225"/>
                    <a:pt x="354" y="225"/>
                  </a:cubicBezTo>
                  <a:cubicBezTo>
                    <a:pt x="354" y="226"/>
                    <a:pt x="354" y="226"/>
                    <a:pt x="354" y="226"/>
                  </a:cubicBezTo>
                  <a:cubicBezTo>
                    <a:pt x="353" y="226"/>
                    <a:pt x="352" y="227"/>
                    <a:pt x="351" y="227"/>
                  </a:cubicBezTo>
                  <a:cubicBezTo>
                    <a:pt x="351" y="227"/>
                    <a:pt x="350" y="227"/>
                    <a:pt x="350" y="227"/>
                  </a:cubicBezTo>
                  <a:cubicBezTo>
                    <a:pt x="350" y="228"/>
                    <a:pt x="349" y="228"/>
                    <a:pt x="349" y="228"/>
                  </a:cubicBezTo>
                  <a:cubicBezTo>
                    <a:pt x="348" y="228"/>
                    <a:pt x="348" y="228"/>
                    <a:pt x="348" y="229"/>
                  </a:cubicBezTo>
                  <a:cubicBezTo>
                    <a:pt x="348" y="229"/>
                    <a:pt x="347" y="229"/>
                    <a:pt x="347" y="229"/>
                  </a:cubicBezTo>
                  <a:cubicBezTo>
                    <a:pt x="347" y="229"/>
                    <a:pt x="347" y="229"/>
                    <a:pt x="346" y="229"/>
                  </a:cubicBezTo>
                  <a:cubicBezTo>
                    <a:pt x="346" y="229"/>
                    <a:pt x="345" y="230"/>
                    <a:pt x="345" y="230"/>
                  </a:cubicBezTo>
                  <a:cubicBezTo>
                    <a:pt x="345" y="230"/>
                    <a:pt x="345" y="230"/>
                    <a:pt x="345" y="230"/>
                  </a:cubicBezTo>
                  <a:cubicBezTo>
                    <a:pt x="344" y="230"/>
                    <a:pt x="344" y="229"/>
                    <a:pt x="343" y="229"/>
                  </a:cubicBezTo>
                  <a:cubicBezTo>
                    <a:pt x="343" y="229"/>
                    <a:pt x="343" y="229"/>
                    <a:pt x="343" y="229"/>
                  </a:cubicBezTo>
                  <a:cubicBezTo>
                    <a:pt x="342" y="229"/>
                    <a:pt x="342" y="229"/>
                    <a:pt x="342" y="228"/>
                  </a:cubicBezTo>
                  <a:cubicBezTo>
                    <a:pt x="342" y="228"/>
                    <a:pt x="342" y="228"/>
                    <a:pt x="342" y="228"/>
                  </a:cubicBezTo>
                  <a:cubicBezTo>
                    <a:pt x="341" y="228"/>
                    <a:pt x="341" y="228"/>
                    <a:pt x="341" y="227"/>
                  </a:cubicBezTo>
                  <a:cubicBezTo>
                    <a:pt x="341" y="227"/>
                    <a:pt x="341" y="227"/>
                    <a:pt x="341" y="227"/>
                  </a:cubicBezTo>
                  <a:cubicBezTo>
                    <a:pt x="340" y="226"/>
                    <a:pt x="340" y="226"/>
                    <a:pt x="339" y="225"/>
                  </a:cubicBezTo>
                  <a:cubicBezTo>
                    <a:pt x="339" y="225"/>
                    <a:pt x="338" y="224"/>
                    <a:pt x="338" y="223"/>
                  </a:cubicBezTo>
                  <a:cubicBezTo>
                    <a:pt x="338" y="223"/>
                    <a:pt x="337" y="223"/>
                    <a:pt x="337" y="223"/>
                  </a:cubicBezTo>
                  <a:cubicBezTo>
                    <a:pt x="337" y="222"/>
                    <a:pt x="337" y="222"/>
                    <a:pt x="336" y="222"/>
                  </a:cubicBezTo>
                  <a:cubicBezTo>
                    <a:pt x="336" y="221"/>
                    <a:pt x="336" y="221"/>
                    <a:pt x="336" y="221"/>
                  </a:cubicBezTo>
                  <a:cubicBezTo>
                    <a:pt x="336" y="221"/>
                    <a:pt x="335" y="221"/>
                    <a:pt x="335" y="220"/>
                  </a:cubicBezTo>
                  <a:cubicBezTo>
                    <a:pt x="335" y="220"/>
                    <a:pt x="335" y="220"/>
                    <a:pt x="334" y="220"/>
                  </a:cubicBezTo>
                  <a:cubicBezTo>
                    <a:pt x="334" y="219"/>
                    <a:pt x="334" y="219"/>
                    <a:pt x="334" y="219"/>
                  </a:cubicBezTo>
                  <a:cubicBezTo>
                    <a:pt x="333" y="219"/>
                    <a:pt x="333" y="219"/>
                    <a:pt x="333" y="218"/>
                  </a:cubicBezTo>
                  <a:cubicBezTo>
                    <a:pt x="332" y="218"/>
                    <a:pt x="332" y="218"/>
                    <a:pt x="332" y="217"/>
                  </a:cubicBezTo>
                  <a:cubicBezTo>
                    <a:pt x="331" y="217"/>
                    <a:pt x="331" y="217"/>
                    <a:pt x="330" y="216"/>
                  </a:cubicBezTo>
                  <a:cubicBezTo>
                    <a:pt x="330" y="216"/>
                    <a:pt x="330" y="216"/>
                    <a:pt x="330" y="216"/>
                  </a:cubicBezTo>
                  <a:cubicBezTo>
                    <a:pt x="329" y="215"/>
                    <a:pt x="328" y="214"/>
                    <a:pt x="328" y="214"/>
                  </a:cubicBezTo>
                  <a:cubicBezTo>
                    <a:pt x="328" y="214"/>
                    <a:pt x="327" y="214"/>
                    <a:pt x="327" y="214"/>
                  </a:cubicBezTo>
                  <a:cubicBezTo>
                    <a:pt x="327" y="214"/>
                    <a:pt x="327" y="213"/>
                    <a:pt x="327" y="213"/>
                  </a:cubicBezTo>
                  <a:cubicBezTo>
                    <a:pt x="327" y="213"/>
                    <a:pt x="327" y="213"/>
                    <a:pt x="327" y="213"/>
                  </a:cubicBezTo>
                  <a:cubicBezTo>
                    <a:pt x="327" y="213"/>
                    <a:pt x="326" y="213"/>
                    <a:pt x="326" y="212"/>
                  </a:cubicBezTo>
                  <a:cubicBezTo>
                    <a:pt x="326" y="212"/>
                    <a:pt x="326" y="212"/>
                    <a:pt x="326" y="212"/>
                  </a:cubicBezTo>
                  <a:cubicBezTo>
                    <a:pt x="326" y="212"/>
                    <a:pt x="326" y="212"/>
                    <a:pt x="326" y="212"/>
                  </a:cubicBezTo>
                  <a:cubicBezTo>
                    <a:pt x="326" y="211"/>
                    <a:pt x="326" y="211"/>
                    <a:pt x="326" y="211"/>
                  </a:cubicBezTo>
                  <a:cubicBezTo>
                    <a:pt x="326" y="211"/>
                    <a:pt x="326" y="211"/>
                    <a:pt x="326" y="211"/>
                  </a:cubicBezTo>
                  <a:cubicBezTo>
                    <a:pt x="326" y="210"/>
                    <a:pt x="326" y="210"/>
                    <a:pt x="326" y="209"/>
                  </a:cubicBezTo>
                  <a:cubicBezTo>
                    <a:pt x="326" y="209"/>
                    <a:pt x="326" y="209"/>
                    <a:pt x="326" y="209"/>
                  </a:cubicBezTo>
                  <a:cubicBezTo>
                    <a:pt x="325" y="208"/>
                    <a:pt x="325" y="208"/>
                    <a:pt x="325" y="208"/>
                  </a:cubicBezTo>
                  <a:cubicBezTo>
                    <a:pt x="325" y="207"/>
                    <a:pt x="325" y="207"/>
                    <a:pt x="325" y="207"/>
                  </a:cubicBezTo>
                  <a:cubicBezTo>
                    <a:pt x="325" y="207"/>
                    <a:pt x="325" y="207"/>
                    <a:pt x="324" y="207"/>
                  </a:cubicBezTo>
                  <a:cubicBezTo>
                    <a:pt x="324" y="207"/>
                    <a:pt x="324" y="206"/>
                    <a:pt x="324" y="206"/>
                  </a:cubicBezTo>
                  <a:cubicBezTo>
                    <a:pt x="324" y="206"/>
                    <a:pt x="324" y="206"/>
                    <a:pt x="324" y="206"/>
                  </a:cubicBezTo>
                  <a:cubicBezTo>
                    <a:pt x="324" y="206"/>
                    <a:pt x="323" y="206"/>
                    <a:pt x="323" y="206"/>
                  </a:cubicBezTo>
                  <a:cubicBezTo>
                    <a:pt x="323" y="206"/>
                    <a:pt x="323" y="206"/>
                    <a:pt x="323" y="206"/>
                  </a:cubicBezTo>
                  <a:cubicBezTo>
                    <a:pt x="323" y="206"/>
                    <a:pt x="322" y="205"/>
                    <a:pt x="322" y="205"/>
                  </a:cubicBezTo>
                  <a:cubicBezTo>
                    <a:pt x="322" y="205"/>
                    <a:pt x="321" y="206"/>
                    <a:pt x="321" y="206"/>
                  </a:cubicBezTo>
                  <a:cubicBezTo>
                    <a:pt x="321" y="206"/>
                    <a:pt x="320" y="206"/>
                    <a:pt x="320" y="206"/>
                  </a:cubicBezTo>
                  <a:cubicBezTo>
                    <a:pt x="319" y="206"/>
                    <a:pt x="318" y="207"/>
                    <a:pt x="318" y="207"/>
                  </a:cubicBezTo>
                  <a:cubicBezTo>
                    <a:pt x="318" y="207"/>
                    <a:pt x="317" y="207"/>
                    <a:pt x="317" y="207"/>
                  </a:cubicBezTo>
                  <a:cubicBezTo>
                    <a:pt x="317" y="207"/>
                    <a:pt x="317" y="207"/>
                    <a:pt x="316" y="207"/>
                  </a:cubicBezTo>
                  <a:cubicBezTo>
                    <a:pt x="316" y="207"/>
                    <a:pt x="316" y="207"/>
                    <a:pt x="315" y="207"/>
                  </a:cubicBezTo>
                  <a:cubicBezTo>
                    <a:pt x="315" y="207"/>
                    <a:pt x="315" y="207"/>
                    <a:pt x="315" y="207"/>
                  </a:cubicBezTo>
                  <a:cubicBezTo>
                    <a:pt x="314" y="207"/>
                    <a:pt x="314" y="207"/>
                    <a:pt x="314" y="207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2" y="207"/>
                    <a:pt x="312" y="207"/>
                    <a:pt x="311" y="207"/>
                  </a:cubicBezTo>
                  <a:cubicBezTo>
                    <a:pt x="311" y="207"/>
                    <a:pt x="311" y="207"/>
                    <a:pt x="311" y="207"/>
                  </a:cubicBezTo>
                  <a:cubicBezTo>
                    <a:pt x="311" y="207"/>
                    <a:pt x="310" y="207"/>
                    <a:pt x="310" y="207"/>
                  </a:cubicBezTo>
                  <a:cubicBezTo>
                    <a:pt x="310" y="208"/>
                    <a:pt x="310" y="208"/>
                    <a:pt x="310" y="208"/>
                  </a:cubicBezTo>
                  <a:cubicBezTo>
                    <a:pt x="309" y="208"/>
                    <a:pt x="309" y="208"/>
                    <a:pt x="309" y="209"/>
                  </a:cubicBezTo>
                  <a:cubicBezTo>
                    <a:pt x="308" y="209"/>
                    <a:pt x="308" y="209"/>
                    <a:pt x="307" y="209"/>
                  </a:cubicBezTo>
                  <a:cubicBezTo>
                    <a:pt x="307" y="209"/>
                    <a:pt x="307" y="209"/>
                    <a:pt x="307" y="209"/>
                  </a:cubicBezTo>
                  <a:cubicBezTo>
                    <a:pt x="307" y="209"/>
                    <a:pt x="306" y="209"/>
                    <a:pt x="306" y="209"/>
                  </a:cubicBezTo>
                  <a:cubicBezTo>
                    <a:pt x="305" y="208"/>
                    <a:pt x="305" y="208"/>
                    <a:pt x="305" y="208"/>
                  </a:cubicBezTo>
                  <a:cubicBezTo>
                    <a:pt x="305" y="208"/>
                    <a:pt x="304" y="208"/>
                    <a:pt x="304" y="208"/>
                  </a:cubicBezTo>
                  <a:cubicBezTo>
                    <a:pt x="304" y="208"/>
                    <a:pt x="304" y="208"/>
                    <a:pt x="304" y="208"/>
                  </a:cubicBezTo>
                  <a:cubicBezTo>
                    <a:pt x="304" y="208"/>
                    <a:pt x="303" y="207"/>
                    <a:pt x="303" y="207"/>
                  </a:cubicBezTo>
                  <a:cubicBezTo>
                    <a:pt x="303" y="207"/>
                    <a:pt x="303" y="207"/>
                    <a:pt x="303" y="207"/>
                  </a:cubicBezTo>
                  <a:cubicBezTo>
                    <a:pt x="303" y="207"/>
                    <a:pt x="302" y="207"/>
                    <a:pt x="302" y="207"/>
                  </a:cubicBezTo>
                  <a:cubicBezTo>
                    <a:pt x="302" y="207"/>
                    <a:pt x="302" y="207"/>
                    <a:pt x="302" y="207"/>
                  </a:cubicBezTo>
                  <a:cubicBezTo>
                    <a:pt x="302" y="207"/>
                    <a:pt x="302" y="207"/>
                    <a:pt x="302" y="207"/>
                  </a:cubicBezTo>
                  <a:cubicBezTo>
                    <a:pt x="302" y="206"/>
                    <a:pt x="302" y="206"/>
                    <a:pt x="302" y="206"/>
                  </a:cubicBezTo>
                  <a:cubicBezTo>
                    <a:pt x="302" y="206"/>
                    <a:pt x="302" y="206"/>
                    <a:pt x="302" y="206"/>
                  </a:cubicBezTo>
                  <a:cubicBezTo>
                    <a:pt x="302" y="34"/>
                    <a:pt x="302" y="34"/>
                    <a:pt x="302" y="34"/>
                  </a:cubicBezTo>
                  <a:cubicBezTo>
                    <a:pt x="300" y="34"/>
                    <a:pt x="299" y="33"/>
                    <a:pt x="297" y="33"/>
                  </a:cubicBezTo>
                  <a:cubicBezTo>
                    <a:pt x="296" y="33"/>
                    <a:pt x="295" y="32"/>
                    <a:pt x="293" y="32"/>
                  </a:cubicBezTo>
                  <a:cubicBezTo>
                    <a:pt x="288" y="29"/>
                    <a:pt x="281" y="26"/>
                    <a:pt x="276" y="26"/>
                  </a:cubicBezTo>
                  <a:cubicBezTo>
                    <a:pt x="275" y="26"/>
                    <a:pt x="275" y="26"/>
                    <a:pt x="274" y="27"/>
                  </a:cubicBezTo>
                  <a:cubicBezTo>
                    <a:pt x="270" y="27"/>
                    <a:pt x="264" y="28"/>
                    <a:pt x="259" y="28"/>
                  </a:cubicBezTo>
                  <a:cubicBezTo>
                    <a:pt x="256" y="28"/>
                    <a:pt x="254" y="28"/>
                    <a:pt x="252" y="27"/>
                  </a:cubicBezTo>
                  <a:cubicBezTo>
                    <a:pt x="250" y="26"/>
                    <a:pt x="246" y="24"/>
                    <a:pt x="240" y="24"/>
                  </a:cubicBezTo>
                  <a:cubicBezTo>
                    <a:pt x="239" y="24"/>
                    <a:pt x="237" y="25"/>
                    <a:pt x="235" y="25"/>
                  </a:cubicBezTo>
                  <a:cubicBezTo>
                    <a:pt x="234" y="25"/>
                    <a:pt x="234" y="25"/>
                    <a:pt x="233" y="25"/>
                  </a:cubicBezTo>
                  <a:cubicBezTo>
                    <a:pt x="229" y="25"/>
                    <a:pt x="225" y="23"/>
                    <a:pt x="221" y="22"/>
                  </a:cubicBezTo>
                  <a:cubicBezTo>
                    <a:pt x="218" y="20"/>
                    <a:pt x="215" y="19"/>
                    <a:pt x="211" y="18"/>
                  </a:cubicBezTo>
                  <a:cubicBezTo>
                    <a:pt x="208" y="17"/>
                    <a:pt x="205" y="17"/>
                    <a:pt x="202" y="17"/>
                  </a:cubicBezTo>
                  <a:cubicBezTo>
                    <a:pt x="194" y="17"/>
                    <a:pt x="185" y="19"/>
                    <a:pt x="183" y="20"/>
                  </a:cubicBezTo>
                  <a:cubicBezTo>
                    <a:pt x="180" y="21"/>
                    <a:pt x="179" y="19"/>
                    <a:pt x="178" y="18"/>
                  </a:cubicBezTo>
                  <a:cubicBezTo>
                    <a:pt x="177" y="17"/>
                    <a:pt x="177" y="16"/>
                    <a:pt x="175" y="17"/>
                  </a:cubicBezTo>
                  <a:cubicBezTo>
                    <a:pt x="175" y="17"/>
                    <a:pt x="174" y="17"/>
                    <a:pt x="174" y="17"/>
                  </a:cubicBezTo>
                  <a:cubicBezTo>
                    <a:pt x="173" y="17"/>
                    <a:pt x="173" y="17"/>
                    <a:pt x="172" y="16"/>
                  </a:cubicBezTo>
                  <a:cubicBezTo>
                    <a:pt x="171" y="15"/>
                    <a:pt x="171" y="15"/>
                    <a:pt x="172" y="14"/>
                  </a:cubicBezTo>
                  <a:cubicBezTo>
                    <a:pt x="172" y="13"/>
                    <a:pt x="172" y="12"/>
                    <a:pt x="171" y="10"/>
                  </a:cubicBezTo>
                  <a:cubicBezTo>
                    <a:pt x="170" y="10"/>
                    <a:pt x="169" y="9"/>
                    <a:pt x="166" y="9"/>
                  </a:cubicBezTo>
                  <a:cubicBezTo>
                    <a:pt x="163" y="9"/>
                    <a:pt x="159" y="10"/>
                    <a:pt x="156" y="10"/>
                  </a:cubicBezTo>
                  <a:cubicBezTo>
                    <a:pt x="155" y="11"/>
                    <a:pt x="153" y="11"/>
                    <a:pt x="152" y="11"/>
                  </a:cubicBezTo>
                  <a:cubicBezTo>
                    <a:pt x="149" y="11"/>
                    <a:pt x="147" y="10"/>
                    <a:pt x="147" y="9"/>
                  </a:cubicBezTo>
                  <a:cubicBezTo>
                    <a:pt x="146" y="8"/>
                    <a:pt x="145" y="7"/>
                    <a:pt x="146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4" y="5"/>
                    <a:pt x="143" y="6"/>
                    <a:pt x="142" y="8"/>
                  </a:cubicBezTo>
                  <a:cubicBezTo>
                    <a:pt x="140" y="10"/>
                    <a:pt x="138" y="11"/>
                    <a:pt x="135" y="11"/>
                  </a:cubicBezTo>
                  <a:cubicBezTo>
                    <a:pt x="134" y="11"/>
                    <a:pt x="132" y="10"/>
                    <a:pt x="131" y="9"/>
                  </a:cubicBezTo>
                  <a:cubicBezTo>
                    <a:pt x="131" y="9"/>
                    <a:pt x="131" y="8"/>
                    <a:pt x="131" y="8"/>
                  </a:cubicBezTo>
                  <a:cubicBezTo>
                    <a:pt x="131" y="6"/>
                    <a:pt x="132" y="6"/>
                    <a:pt x="133" y="5"/>
                  </a:cubicBezTo>
                  <a:cubicBezTo>
                    <a:pt x="134" y="5"/>
                    <a:pt x="135" y="4"/>
                    <a:pt x="136" y="3"/>
                  </a:cubicBezTo>
                  <a:cubicBezTo>
                    <a:pt x="136" y="3"/>
                    <a:pt x="135" y="2"/>
                    <a:pt x="129" y="1"/>
                  </a:cubicBezTo>
                  <a:cubicBezTo>
                    <a:pt x="128" y="1"/>
                    <a:pt x="128" y="0"/>
                    <a:pt x="127" y="0"/>
                  </a:cubicBezTo>
                  <a:cubicBezTo>
                    <a:pt x="125" y="0"/>
                    <a:pt x="121" y="3"/>
                    <a:pt x="116" y="7"/>
                  </a:cubicBezTo>
                  <a:cubicBezTo>
                    <a:pt x="113" y="10"/>
                    <a:pt x="109" y="12"/>
                    <a:pt x="103" y="12"/>
                  </a:cubicBezTo>
                  <a:cubicBezTo>
                    <a:pt x="101" y="12"/>
                    <a:pt x="99" y="11"/>
                    <a:pt x="98" y="11"/>
                  </a:cubicBezTo>
                  <a:cubicBezTo>
                    <a:pt x="97" y="11"/>
                    <a:pt x="96" y="11"/>
                    <a:pt x="96" y="11"/>
                  </a:cubicBezTo>
                  <a:cubicBezTo>
                    <a:pt x="92" y="11"/>
                    <a:pt x="90" y="12"/>
                    <a:pt x="89" y="13"/>
                  </a:cubicBezTo>
                  <a:cubicBezTo>
                    <a:pt x="88" y="13"/>
                    <a:pt x="88" y="13"/>
                    <a:pt x="88" y="14"/>
                  </a:cubicBezTo>
                  <a:cubicBezTo>
                    <a:pt x="89" y="14"/>
                    <a:pt x="89" y="14"/>
                    <a:pt x="90" y="15"/>
                  </a:cubicBezTo>
                  <a:cubicBezTo>
                    <a:pt x="91" y="16"/>
                    <a:pt x="92" y="16"/>
                    <a:pt x="92" y="17"/>
                  </a:cubicBezTo>
                  <a:cubicBezTo>
                    <a:pt x="92" y="19"/>
                    <a:pt x="91" y="20"/>
                    <a:pt x="91" y="20"/>
                  </a:cubicBezTo>
                  <a:cubicBezTo>
                    <a:pt x="90" y="21"/>
                    <a:pt x="89" y="21"/>
                    <a:pt x="88" y="21"/>
                  </a:cubicBezTo>
                  <a:cubicBezTo>
                    <a:pt x="87" y="21"/>
                    <a:pt x="86" y="21"/>
                    <a:pt x="85" y="20"/>
                  </a:cubicBezTo>
                  <a:cubicBezTo>
                    <a:pt x="85" y="19"/>
                    <a:pt x="84" y="19"/>
                    <a:pt x="84" y="19"/>
                  </a:cubicBezTo>
                  <a:cubicBezTo>
                    <a:pt x="83" y="19"/>
                    <a:pt x="83" y="19"/>
                    <a:pt x="82" y="19"/>
                  </a:cubicBezTo>
                  <a:cubicBezTo>
                    <a:pt x="79" y="23"/>
                    <a:pt x="72" y="23"/>
                    <a:pt x="69" y="23"/>
                  </a:cubicBezTo>
                  <a:cubicBezTo>
                    <a:pt x="68" y="23"/>
                    <a:pt x="66" y="23"/>
                    <a:pt x="65" y="23"/>
                  </a:cubicBezTo>
                  <a:cubicBezTo>
                    <a:pt x="63" y="23"/>
                    <a:pt x="56" y="30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2" y="34"/>
                    <a:pt x="52" y="34"/>
                    <a:pt x="52" y="36"/>
                  </a:cubicBezTo>
                  <a:cubicBezTo>
                    <a:pt x="52" y="38"/>
                    <a:pt x="52" y="40"/>
                    <a:pt x="48" y="45"/>
                  </a:cubicBezTo>
                  <a:cubicBezTo>
                    <a:pt x="44" y="49"/>
                    <a:pt x="36" y="51"/>
                    <a:pt x="25" y="51"/>
                  </a:cubicBezTo>
                  <a:cubicBezTo>
                    <a:pt x="23" y="51"/>
                    <a:pt x="22" y="51"/>
                    <a:pt x="20" y="51"/>
                  </a:cubicBezTo>
                  <a:cubicBezTo>
                    <a:pt x="19" y="51"/>
                    <a:pt x="18" y="51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5"/>
                    <a:pt x="18" y="57"/>
                    <a:pt x="17" y="58"/>
                  </a:cubicBezTo>
                  <a:cubicBezTo>
                    <a:pt x="16" y="58"/>
                    <a:pt x="16" y="59"/>
                    <a:pt x="16" y="59"/>
                  </a:cubicBezTo>
                  <a:cubicBezTo>
                    <a:pt x="17" y="60"/>
                    <a:pt x="19" y="62"/>
                    <a:pt x="29" y="64"/>
                  </a:cubicBezTo>
                  <a:cubicBezTo>
                    <a:pt x="39" y="67"/>
                    <a:pt x="46" y="81"/>
                    <a:pt x="48" y="84"/>
                  </a:cubicBezTo>
                  <a:cubicBezTo>
                    <a:pt x="48" y="85"/>
                    <a:pt x="48" y="85"/>
                    <a:pt x="51" y="85"/>
                  </a:cubicBezTo>
                  <a:cubicBezTo>
                    <a:pt x="53" y="85"/>
                    <a:pt x="55" y="85"/>
                    <a:pt x="58" y="85"/>
                  </a:cubicBezTo>
                  <a:cubicBezTo>
                    <a:pt x="61" y="84"/>
                    <a:pt x="64" y="84"/>
                    <a:pt x="66" y="84"/>
                  </a:cubicBezTo>
                  <a:cubicBezTo>
                    <a:pt x="69" y="85"/>
                    <a:pt x="69" y="88"/>
                    <a:pt x="69" y="90"/>
                  </a:cubicBezTo>
                  <a:cubicBezTo>
                    <a:pt x="69" y="92"/>
                    <a:pt x="69" y="94"/>
                    <a:pt x="70" y="94"/>
                  </a:cubicBezTo>
                  <a:cubicBezTo>
                    <a:pt x="71" y="95"/>
                    <a:pt x="73" y="95"/>
                    <a:pt x="74" y="95"/>
                  </a:cubicBezTo>
                  <a:cubicBezTo>
                    <a:pt x="75" y="95"/>
                    <a:pt x="75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9" y="95"/>
                    <a:pt x="82" y="95"/>
                    <a:pt x="82" y="97"/>
                  </a:cubicBezTo>
                  <a:cubicBezTo>
                    <a:pt x="83" y="98"/>
                    <a:pt x="83" y="99"/>
                    <a:pt x="82" y="99"/>
                  </a:cubicBezTo>
                  <a:cubicBezTo>
                    <a:pt x="82" y="100"/>
                    <a:pt x="80" y="100"/>
                    <a:pt x="77" y="100"/>
                  </a:cubicBezTo>
                  <a:cubicBezTo>
                    <a:pt x="74" y="100"/>
                    <a:pt x="71" y="100"/>
                    <a:pt x="69" y="102"/>
                  </a:cubicBezTo>
                  <a:cubicBezTo>
                    <a:pt x="65" y="105"/>
                    <a:pt x="63" y="106"/>
                    <a:pt x="61" y="106"/>
                  </a:cubicBezTo>
                  <a:cubicBezTo>
                    <a:pt x="60" y="106"/>
                    <a:pt x="59" y="106"/>
                    <a:pt x="58" y="105"/>
                  </a:cubicBezTo>
                  <a:cubicBezTo>
                    <a:pt x="57" y="104"/>
                    <a:pt x="56" y="104"/>
                    <a:pt x="53" y="104"/>
                  </a:cubicBezTo>
                  <a:cubicBezTo>
                    <a:pt x="51" y="104"/>
                    <a:pt x="49" y="104"/>
                    <a:pt x="46" y="104"/>
                  </a:cubicBezTo>
                  <a:cubicBezTo>
                    <a:pt x="46" y="104"/>
                    <a:pt x="45" y="105"/>
                    <a:pt x="44" y="105"/>
                  </a:cubicBezTo>
                  <a:cubicBezTo>
                    <a:pt x="42" y="105"/>
                    <a:pt x="42" y="104"/>
                    <a:pt x="41" y="104"/>
                  </a:cubicBezTo>
                  <a:cubicBezTo>
                    <a:pt x="41" y="102"/>
                    <a:pt x="41" y="100"/>
                    <a:pt x="42" y="98"/>
                  </a:cubicBezTo>
                  <a:cubicBezTo>
                    <a:pt x="43" y="97"/>
                    <a:pt x="43" y="96"/>
                    <a:pt x="43" y="96"/>
                  </a:cubicBezTo>
                  <a:cubicBezTo>
                    <a:pt x="43" y="96"/>
                    <a:pt x="43" y="95"/>
                    <a:pt x="43" y="95"/>
                  </a:cubicBezTo>
                  <a:cubicBezTo>
                    <a:pt x="42" y="95"/>
                    <a:pt x="41" y="94"/>
                    <a:pt x="40" y="94"/>
                  </a:cubicBezTo>
                  <a:cubicBezTo>
                    <a:pt x="37" y="94"/>
                    <a:pt x="34" y="95"/>
                    <a:pt x="30" y="97"/>
                  </a:cubicBezTo>
                  <a:cubicBezTo>
                    <a:pt x="27" y="99"/>
                    <a:pt x="25" y="100"/>
                    <a:pt x="25" y="101"/>
                  </a:cubicBezTo>
                  <a:cubicBezTo>
                    <a:pt x="25" y="101"/>
                    <a:pt x="25" y="101"/>
                    <a:pt x="25" y="101"/>
                  </a:cubicBezTo>
                  <a:cubicBezTo>
                    <a:pt x="25" y="101"/>
                    <a:pt x="25" y="102"/>
                    <a:pt x="25" y="103"/>
                  </a:cubicBezTo>
                  <a:cubicBezTo>
                    <a:pt x="24" y="105"/>
                    <a:pt x="23" y="105"/>
                    <a:pt x="22" y="105"/>
                  </a:cubicBezTo>
                  <a:cubicBezTo>
                    <a:pt x="22" y="105"/>
                    <a:pt x="21" y="105"/>
                    <a:pt x="20" y="105"/>
                  </a:cubicBezTo>
                  <a:cubicBezTo>
                    <a:pt x="19" y="104"/>
                    <a:pt x="17" y="104"/>
                    <a:pt x="15" y="105"/>
                  </a:cubicBezTo>
                  <a:cubicBezTo>
                    <a:pt x="13" y="106"/>
                    <a:pt x="10" y="107"/>
                    <a:pt x="8" y="108"/>
                  </a:cubicBezTo>
                  <a:cubicBezTo>
                    <a:pt x="4" y="110"/>
                    <a:pt x="0" y="112"/>
                    <a:pt x="0" y="113"/>
                  </a:cubicBezTo>
                  <a:cubicBezTo>
                    <a:pt x="1" y="116"/>
                    <a:pt x="10" y="117"/>
                    <a:pt x="14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6" y="118"/>
                    <a:pt x="17" y="119"/>
                    <a:pt x="17" y="120"/>
                  </a:cubicBezTo>
                  <a:cubicBezTo>
                    <a:pt x="18" y="121"/>
                    <a:pt x="16" y="122"/>
                    <a:pt x="15" y="123"/>
                  </a:cubicBezTo>
                  <a:cubicBezTo>
                    <a:pt x="14" y="123"/>
                    <a:pt x="14" y="124"/>
                    <a:pt x="13" y="124"/>
                  </a:cubicBezTo>
                  <a:cubicBezTo>
                    <a:pt x="16" y="125"/>
                    <a:pt x="16" y="126"/>
                    <a:pt x="17" y="127"/>
                  </a:cubicBezTo>
                  <a:cubicBezTo>
                    <a:pt x="18" y="129"/>
                    <a:pt x="19" y="131"/>
                    <a:pt x="22" y="132"/>
                  </a:cubicBezTo>
                  <a:cubicBezTo>
                    <a:pt x="24" y="133"/>
                    <a:pt x="26" y="134"/>
                    <a:pt x="30" y="134"/>
                  </a:cubicBezTo>
                  <a:cubicBezTo>
                    <a:pt x="33" y="134"/>
                    <a:pt x="37" y="133"/>
                    <a:pt x="41" y="133"/>
                  </a:cubicBezTo>
                  <a:cubicBezTo>
                    <a:pt x="43" y="132"/>
                    <a:pt x="44" y="132"/>
                    <a:pt x="45" y="132"/>
                  </a:cubicBezTo>
                  <a:cubicBezTo>
                    <a:pt x="47" y="132"/>
                    <a:pt x="49" y="133"/>
                    <a:pt x="50" y="133"/>
                  </a:cubicBezTo>
                  <a:cubicBezTo>
                    <a:pt x="52" y="134"/>
                    <a:pt x="54" y="135"/>
                    <a:pt x="55" y="134"/>
                  </a:cubicBezTo>
                  <a:cubicBezTo>
                    <a:pt x="58" y="131"/>
                    <a:pt x="65" y="125"/>
                    <a:pt x="71" y="125"/>
                  </a:cubicBezTo>
                  <a:cubicBezTo>
                    <a:pt x="73" y="125"/>
                    <a:pt x="75" y="125"/>
                    <a:pt x="76" y="127"/>
                  </a:cubicBezTo>
                  <a:cubicBezTo>
                    <a:pt x="78" y="128"/>
                    <a:pt x="78" y="129"/>
                    <a:pt x="78" y="130"/>
                  </a:cubicBezTo>
                  <a:cubicBezTo>
                    <a:pt x="78" y="132"/>
                    <a:pt x="76" y="133"/>
                    <a:pt x="75" y="133"/>
                  </a:cubicBezTo>
                  <a:cubicBezTo>
                    <a:pt x="74" y="133"/>
                    <a:pt x="73" y="134"/>
                    <a:pt x="73" y="134"/>
                  </a:cubicBezTo>
                  <a:cubicBezTo>
                    <a:pt x="73" y="134"/>
                    <a:pt x="73" y="134"/>
                    <a:pt x="73" y="134"/>
                  </a:cubicBezTo>
                  <a:cubicBezTo>
                    <a:pt x="76" y="137"/>
                    <a:pt x="78" y="141"/>
                    <a:pt x="78" y="145"/>
                  </a:cubicBezTo>
                  <a:cubicBezTo>
                    <a:pt x="77" y="148"/>
                    <a:pt x="76" y="150"/>
                    <a:pt x="74" y="151"/>
                  </a:cubicBezTo>
                  <a:cubicBezTo>
                    <a:pt x="72" y="152"/>
                    <a:pt x="70" y="153"/>
                    <a:pt x="67" y="153"/>
                  </a:cubicBezTo>
                  <a:cubicBezTo>
                    <a:pt x="65" y="153"/>
                    <a:pt x="64" y="153"/>
                    <a:pt x="62" y="153"/>
                  </a:cubicBezTo>
                  <a:cubicBezTo>
                    <a:pt x="61" y="152"/>
                    <a:pt x="61" y="152"/>
                    <a:pt x="60" y="152"/>
                  </a:cubicBezTo>
                  <a:cubicBezTo>
                    <a:pt x="60" y="152"/>
                    <a:pt x="60" y="152"/>
                    <a:pt x="60" y="152"/>
                  </a:cubicBezTo>
                  <a:cubicBezTo>
                    <a:pt x="59" y="152"/>
                    <a:pt x="59" y="152"/>
                    <a:pt x="59" y="154"/>
                  </a:cubicBezTo>
                  <a:cubicBezTo>
                    <a:pt x="58" y="156"/>
                    <a:pt x="57" y="159"/>
                    <a:pt x="55" y="161"/>
                  </a:cubicBezTo>
                  <a:cubicBezTo>
                    <a:pt x="54" y="162"/>
                    <a:pt x="52" y="162"/>
                    <a:pt x="51" y="162"/>
                  </a:cubicBezTo>
                  <a:cubicBezTo>
                    <a:pt x="49" y="162"/>
                    <a:pt x="48" y="161"/>
                    <a:pt x="46" y="160"/>
                  </a:cubicBezTo>
                  <a:cubicBezTo>
                    <a:pt x="44" y="159"/>
                    <a:pt x="42" y="157"/>
                    <a:pt x="40" y="157"/>
                  </a:cubicBezTo>
                  <a:cubicBezTo>
                    <a:pt x="39" y="157"/>
                    <a:pt x="38" y="158"/>
                    <a:pt x="37" y="158"/>
                  </a:cubicBezTo>
                  <a:cubicBezTo>
                    <a:pt x="36" y="160"/>
                    <a:pt x="36" y="164"/>
                    <a:pt x="36" y="167"/>
                  </a:cubicBezTo>
                  <a:cubicBezTo>
                    <a:pt x="36" y="168"/>
                    <a:pt x="36" y="168"/>
                    <a:pt x="36" y="168"/>
                  </a:cubicBezTo>
                  <a:cubicBezTo>
                    <a:pt x="36" y="170"/>
                    <a:pt x="34" y="171"/>
                    <a:pt x="32" y="171"/>
                  </a:cubicBezTo>
                  <a:cubicBezTo>
                    <a:pt x="29" y="171"/>
                    <a:pt x="26" y="172"/>
                    <a:pt x="25" y="176"/>
                  </a:cubicBezTo>
                  <a:cubicBezTo>
                    <a:pt x="24" y="181"/>
                    <a:pt x="20" y="182"/>
                    <a:pt x="18" y="182"/>
                  </a:cubicBezTo>
                  <a:cubicBezTo>
                    <a:pt x="18" y="182"/>
                    <a:pt x="17" y="182"/>
                    <a:pt x="17" y="182"/>
                  </a:cubicBezTo>
                  <a:cubicBezTo>
                    <a:pt x="17" y="182"/>
                    <a:pt x="17" y="183"/>
                    <a:pt x="19" y="186"/>
                  </a:cubicBezTo>
                  <a:cubicBezTo>
                    <a:pt x="23" y="190"/>
                    <a:pt x="24" y="190"/>
                    <a:pt x="25" y="190"/>
                  </a:cubicBezTo>
                  <a:cubicBezTo>
                    <a:pt x="26" y="190"/>
                    <a:pt x="27" y="190"/>
                    <a:pt x="29" y="192"/>
                  </a:cubicBezTo>
                  <a:cubicBezTo>
                    <a:pt x="33" y="194"/>
                    <a:pt x="30" y="198"/>
                    <a:pt x="29" y="200"/>
                  </a:cubicBezTo>
                  <a:cubicBezTo>
                    <a:pt x="29" y="201"/>
                    <a:pt x="28" y="202"/>
                    <a:pt x="28" y="202"/>
                  </a:cubicBezTo>
                  <a:cubicBezTo>
                    <a:pt x="28" y="202"/>
                    <a:pt x="28" y="202"/>
                    <a:pt x="28" y="202"/>
                  </a:cubicBezTo>
                  <a:cubicBezTo>
                    <a:pt x="28" y="202"/>
                    <a:pt x="28" y="203"/>
                    <a:pt x="28" y="203"/>
                  </a:cubicBezTo>
                  <a:cubicBezTo>
                    <a:pt x="32" y="203"/>
                    <a:pt x="36" y="208"/>
                    <a:pt x="39" y="212"/>
                  </a:cubicBezTo>
                  <a:cubicBezTo>
                    <a:pt x="41" y="214"/>
                    <a:pt x="42" y="215"/>
                    <a:pt x="43" y="216"/>
                  </a:cubicBezTo>
                  <a:cubicBezTo>
                    <a:pt x="44" y="218"/>
                    <a:pt x="47" y="217"/>
                    <a:pt x="49" y="216"/>
                  </a:cubicBezTo>
                  <a:cubicBezTo>
                    <a:pt x="51" y="215"/>
                    <a:pt x="53" y="214"/>
                    <a:pt x="55" y="214"/>
                  </a:cubicBezTo>
                  <a:cubicBezTo>
                    <a:pt x="57" y="214"/>
                    <a:pt x="58" y="212"/>
                    <a:pt x="58" y="211"/>
                  </a:cubicBezTo>
                  <a:cubicBezTo>
                    <a:pt x="59" y="210"/>
                    <a:pt x="59" y="208"/>
                    <a:pt x="60" y="208"/>
                  </a:cubicBezTo>
                  <a:cubicBezTo>
                    <a:pt x="61" y="208"/>
                    <a:pt x="61" y="209"/>
                    <a:pt x="62" y="209"/>
                  </a:cubicBezTo>
                  <a:cubicBezTo>
                    <a:pt x="64" y="212"/>
                    <a:pt x="68" y="217"/>
                    <a:pt x="68" y="221"/>
                  </a:cubicBezTo>
                  <a:cubicBezTo>
                    <a:pt x="68" y="222"/>
                    <a:pt x="67" y="223"/>
                    <a:pt x="66" y="224"/>
                  </a:cubicBezTo>
                  <a:cubicBezTo>
                    <a:pt x="65" y="225"/>
                    <a:pt x="65" y="227"/>
                    <a:pt x="66" y="230"/>
                  </a:cubicBezTo>
                  <a:cubicBezTo>
                    <a:pt x="66" y="232"/>
                    <a:pt x="66" y="233"/>
                    <a:pt x="66" y="234"/>
                  </a:cubicBezTo>
                  <a:cubicBezTo>
                    <a:pt x="66" y="234"/>
                    <a:pt x="67" y="235"/>
                    <a:pt x="69" y="235"/>
                  </a:cubicBezTo>
                  <a:cubicBezTo>
                    <a:pt x="72" y="235"/>
                    <a:pt x="76" y="234"/>
                    <a:pt x="76" y="232"/>
                  </a:cubicBezTo>
                  <a:cubicBezTo>
                    <a:pt x="76" y="230"/>
                    <a:pt x="79" y="229"/>
                    <a:pt x="83" y="229"/>
                  </a:cubicBezTo>
                  <a:cubicBezTo>
                    <a:pt x="87" y="229"/>
                    <a:pt x="91" y="230"/>
                    <a:pt x="93" y="233"/>
                  </a:cubicBezTo>
                  <a:cubicBezTo>
                    <a:pt x="96" y="236"/>
                    <a:pt x="98" y="238"/>
                    <a:pt x="98" y="238"/>
                  </a:cubicBezTo>
                  <a:cubicBezTo>
                    <a:pt x="98" y="238"/>
                    <a:pt x="98" y="237"/>
                    <a:pt x="98" y="236"/>
                  </a:cubicBezTo>
                  <a:cubicBezTo>
                    <a:pt x="98" y="232"/>
                    <a:pt x="101" y="228"/>
                    <a:pt x="103" y="228"/>
                  </a:cubicBezTo>
                  <a:cubicBezTo>
                    <a:pt x="104" y="228"/>
                    <a:pt x="105" y="228"/>
                    <a:pt x="105" y="230"/>
                  </a:cubicBezTo>
                  <a:cubicBezTo>
                    <a:pt x="105" y="231"/>
                    <a:pt x="105" y="233"/>
                    <a:pt x="109" y="233"/>
                  </a:cubicBezTo>
                  <a:cubicBezTo>
                    <a:pt x="110" y="233"/>
                    <a:pt x="113" y="232"/>
                    <a:pt x="116" y="231"/>
                  </a:cubicBezTo>
                  <a:cubicBezTo>
                    <a:pt x="119" y="229"/>
                    <a:pt x="120" y="229"/>
                    <a:pt x="121" y="229"/>
                  </a:cubicBezTo>
                  <a:cubicBezTo>
                    <a:pt x="121" y="229"/>
                    <a:pt x="122" y="230"/>
                    <a:pt x="122" y="230"/>
                  </a:cubicBezTo>
                  <a:cubicBezTo>
                    <a:pt x="123" y="231"/>
                    <a:pt x="121" y="233"/>
                    <a:pt x="119" y="236"/>
                  </a:cubicBezTo>
                  <a:cubicBezTo>
                    <a:pt x="118" y="237"/>
                    <a:pt x="118" y="237"/>
                    <a:pt x="118" y="237"/>
                  </a:cubicBezTo>
                  <a:cubicBezTo>
                    <a:pt x="115" y="241"/>
                    <a:pt x="115" y="245"/>
                    <a:pt x="115" y="249"/>
                  </a:cubicBezTo>
                  <a:cubicBezTo>
                    <a:pt x="115" y="252"/>
                    <a:pt x="116" y="255"/>
                    <a:pt x="113" y="256"/>
                  </a:cubicBezTo>
                  <a:cubicBezTo>
                    <a:pt x="112" y="256"/>
                    <a:pt x="110" y="258"/>
                    <a:pt x="109" y="260"/>
                  </a:cubicBezTo>
                  <a:cubicBezTo>
                    <a:pt x="106" y="264"/>
                    <a:pt x="103" y="267"/>
                    <a:pt x="99" y="268"/>
                  </a:cubicBezTo>
                  <a:cubicBezTo>
                    <a:pt x="93" y="269"/>
                    <a:pt x="83" y="280"/>
                    <a:pt x="81" y="282"/>
                  </a:cubicBezTo>
                  <a:cubicBezTo>
                    <a:pt x="80" y="283"/>
                    <a:pt x="79" y="283"/>
                    <a:pt x="78" y="283"/>
                  </a:cubicBezTo>
                  <a:cubicBezTo>
                    <a:pt x="77" y="283"/>
                    <a:pt x="76" y="283"/>
                    <a:pt x="74" y="283"/>
                  </a:cubicBezTo>
                  <a:cubicBezTo>
                    <a:pt x="72" y="282"/>
                    <a:pt x="70" y="282"/>
                    <a:pt x="68" y="282"/>
                  </a:cubicBezTo>
                  <a:cubicBezTo>
                    <a:pt x="64" y="282"/>
                    <a:pt x="64" y="283"/>
                    <a:pt x="63" y="284"/>
                  </a:cubicBezTo>
                  <a:cubicBezTo>
                    <a:pt x="62" y="287"/>
                    <a:pt x="60" y="289"/>
                    <a:pt x="58" y="292"/>
                  </a:cubicBezTo>
                  <a:cubicBezTo>
                    <a:pt x="56" y="293"/>
                    <a:pt x="55" y="294"/>
                    <a:pt x="55" y="295"/>
                  </a:cubicBezTo>
                  <a:cubicBezTo>
                    <a:pt x="55" y="295"/>
                    <a:pt x="55" y="295"/>
                    <a:pt x="55" y="295"/>
                  </a:cubicBezTo>
                  <a:cubicBezTo>
                    <a:pt x="58" y="295"/>
                    <a:pt x="66" y="290"/>
                    <a:pt x="67" y="288"/>
                  </a:cubicBezTo>
                  <a:cubicBezTo>
                    <a:pt x="67" y="286"/>
                    <a:pt x="68" y="286"/>
                    <a:pt x="69" y="286"/>
                  </a:cubicBezTo>
                  <a:cubicBezTo>
                    <a:pt x="70" y="286"/>
                    <a:pt x="71" y="286"/>
                    <a:pt x="72" y="288"/>
                  </a:cubicBezTo>
                  <a:cubicBezTo>
                    <a:pt x="73" y="288"/>
                    <a:pt x="73" y="288"/>
                    <a:pt x="74" y="288"/>
                  </a:cubicBezTo>
                  <a:cubicBezTo>
                    <a:pt x="75" y="288"/>
                    <a:pt x="78" y="286"/>
                    <a:pt x="80" y="285"/>
                  </a:cubicBezTo>
                  <a:cubicBezTo>
                    <a:pt x="82" y="284"/>
                    <a:pt x="83" y="283"/>
                    <a:pt x="85" y="283"/>
                  </a:cubicBezTo>
                  <a:cubicBezTo>
                    <a:pt x="87" y="283"/>
                    <a:pt x="88" y="283"/>
                    <a:pt x="89" y="283"/>
                  </a:cubicBezTo>
                  <a:cubicBezTo>
                    <a:pt x="89" y="283"/>
                    <a:pt x="89" y="283"/>
                    <a:pt x="89" y="283"/>
                  </a:cubicBezTo>
                  <a:cubicBezTo>
                    <a:pt x="90" y="283"/>
                    <a:pt x="91" y="283"/>
                    <a:pt x="91" y="282"/>
                  </a:cubicBezTo>
                  <a:cubicBezTo>
                    <a:pt x="93" y="282"/>
                    <a:pt x="95" y="280"/>
                    <a:pt x="99" y="279"/>
                  </a:cubicBezTo>
                  <a:cubicBezTo>
                    <a:pt x="104" y="279"/>
                    <a:pt x="104" y="278"/>
                    <a:pt x="104" y="276"/>
                  </a:cubicBezTo>
                  <a:cubicBezTo>
                    <a:pt x="104" y="275"/>
                    <a:pt x="105" y="274"/>
                    <a:pt x="105" y="273"/>
                  </a:cubicBezTo>
                  <a:cubicBezTo>
                    <a:pt x="107" y="269"/>
                    <a:pt x="124" y="262"/>
                    <a:pt x="126" y="261"/>
                  </a:cubicBezTo>
                  <a:cubicBezTo>
                    <a:pt x="127" y="261"/>
                    <a:pt x="127" y="260"/>
                    <a:pt x="128" y="259"/>
                  </a:cubicBezTo>
                  <a:cubicBezTo>
                    <a:pt x="128" y="257"/>
                    <a:pt x="129" y="255"/>
                    <a:pt x="131" y="255"/>
                  </a:cubicBezTo>
                  <a:cubicBezTo>
                    <a:pt x="134" y="255"/>
                    <a:pt x="140" y="250"/>
                    <a:pt x="143" y="247"/>
                  </a:cubicBezTo>
                  <a:cubicBezTo>
                    <a:pt x="146" y="245"/>
                    <a:pt x="147" y="245"/>
                    <a:pt x="149" y="244"/>
                  </a:cubicBezTo>
                  <a:cubicBezTo>
                    <a:pt x="150" y="244"/>
                    <a:pt x="151" y="244"/>
                    <a:pt x="152" y="244"/>
                  </a:cubicBezTo>
                  <a:cubicBezTo>
                    <a:pt x="153" y="244"/>
                    <a:pt x="153" y="242"/>
                    <a:pt x="153" y="240"/>
                  </a:cubicBezTo>
                  <a:cubicBezTo>
                    <a:pt x="153" y="238"/>
                    <a:pt x="153" y="236"/>
                    <a:pt x="156" y="236"/>
                  </a:cubicBezTo>
                  <a:cubicBezTo>
                    <a:pt x="159" y="235"/>
                    <a:pt x="161" y="233"/>
                    <a:pt x="161" y="231"/>
                  </a:cubicBezTo>
                  <a:cubicBezTo>
                    <a:pt x="161" y="230"/>
                    <a:pt x="158" y="229"/>
                    <a:pt x="156" y="229"/>
                  </a:cubicBezTo>
                  <a:cubicBezTo>
                    <a:pt x="154" y="228"/>
                    <a:pt x="152" y="228"/>
                    <a:pt x="152" y="227"/>
                  </a:cubicBezTo>
                  <a:cubicBezTo>
                    <a:pt x="152" y="226"/>
                    <a:pt x="152" y="225"/>
                    <a:pt x="152" y="224"/>
                  </a:cubicBezTo>
                  <a:cubicBezTo>
                    <a:pt x="154" y="221"/>
                    <a:pt x="159" y="217"/>
                    <a:pt x="162" y="217"/>
                  </a:cubicBezTo>
                  <a:cubicBezTo>
                    <a:pt x="162" y="217"/>
                    <a:pt x="162" y="217"/>
                    <a:pt x="162" y="217"/>
                  </a:cubicBezTo>
                  <a:cubicBezTo>
                    <a:pt x="162" y="217"/>
                    <a:pt x="162" y="217"/>
                    <a:pt x="162" y="217"/>
                  </a:cubicBezTo>
                  <a:cubicBezTo>
                    <a:pt x="165" y="217"/>
                    <a:pt x="168" y="215"/>
                    <a:pt x="168" y="212"/>
                  </a:cubicBezTo>
                  <a:cubicBezTo>
                    <a:pt x="169" y="208"/>
                    <a:pt x="171" y="207"/>
                    <a:pt x="173" y="206"/>
                  </a:cubicBezTo>
                  <a:cubicBezTo>
                    <a:pt x="174" y="205"/>
                    <a:pt x="175" y="204"/>
                    <a:pt x="176" y="203"/>
                  </a:cubicBezTo>
                  <a:cubicBezTo>
                    <a:pt x="178" y="201"/>
                    <a:pt x="178" y="200"/>
                    <a:pt x="179" y="199"/>
                  </a:cubicBezTo>
                  <a:cubicBezTo>
                    <a:pt x="179" y="197"/>
                    <a:pt x="180" y="196"/>
                    <a:pt x="183" y="196"/>
                  </a:cubicBezTo>
                  <a:cubicBezTo>
                    <a:pt x="184" y="195"/>
                    <a:pt x="186" y="194"/>
                    <a:pt x="188" y="192"/>
                  </a:cubicBezTo>
                  <a:cubicBezTo>
                    <a:pt x="189" y="191"/>
                    <a:pt x="191" y="190"/>
                    <a:pt x="192" y="189"/>
                  </a:cubicBezTo>
                  <a:cubicBezTo>
                    <a:pt x="195" y="188"/>
                    <a:pt x="195" y="189"/>
                    <a:pt x="195" y="190"/>
                  </a:cubicBezTo>
                  <a:cubicBezTo>
                    <a:pt x="196" y="191"/>
                    <a:pt x="196" y="191"/>
                    <a:pt x="199" y="192"/>
                  </a:cubicBezTo>
                  <a:cubicBezTo>
                    <a:pt x="203" y="192"/>
                    <a:pt x="205" y="194"/>
                    <a:pt x="205" y="196"/>
                  </a:cubicBezTo>
                  <a:cubicBezTo>
                    <a:pt x="205" y="197"/>
                    <a:pt x="204" y="198"/>
                    <a:pt x="202" y="198"/>
                  </a:cubicBezTo>
                  <a:cubicBezTo>
                    <a:pt x="201" y="198"/>
                    <a:pt x="200" y="198"/>
                    <a:pt x="199" y="198"/>
                  </a:cubicBezTo>
                  <a:cubicBezTo>
                    <a:pt x="197" y="197"/>
                    <a:pt x="196" y="196"/>
                    <a:pt x="194" y="196"/>
                  </a:cubicBezTo>
                  <a:cubicBezTo>
                    <a:pt x="193" y="196"/>
                    <a:pt x="191" y="197"/>
                    <a:pt x="188" y="200"/>
                  </a:cubicBezTo>
                  <a:cubicBezTo>
                    <a:pt x="186" y="202"/>
                    <a:pt x="186" y="203"/>
                    <a:pt x="186" y="204"/>
                  </a:cubicBezTo>
                  <a:cubicBezTo>
                    <a:pt x="186" y="206"/>
                    <a:pt x="186" y="208"/>
                    <a:pt x="184" y="210"/>
                  </a:cubicBezTo>
                  <a:cubicBezTo>
                    <a:pt x="181" y="213"/>
                    <a:pt x="181" y="215"/>
                    <a:pt x="182" y="216"/>
                  </a:cubicBezTo>
                  <a:cubicBezTo>
                    <a:pt x="182" y="216"/>
                    <a:pt x="183" y="217"/>
                    <a:pt x="184" y="217"/>
                  </a:cubicBezTo>
                  <a:cubicBezTo>
                    <a:pt x="186" y="217"/>
                    <a:pt x="187" y="218"/>
                    <a:pt x="187" y="219"/>
                  </a:cubicBezTo>
                  <a:cubicBezTo>
                    <a:pt x="187" y="221"/>
                    <a:pt x="183" y="223"/>
                    <a:pt x="180" y="224"/>
                  </a:cubicBezTo>
                  <a:cubicBezTo>
                    <a:pt x="179" y="224"/>
                    <a:pt x="179" y="224"/>
                    <a:pt x="179" y="224"/>
                  </a:cubicBezTo>
                  <a:cubicBezTo>
                    <a:pt x="179" y="224"/>
                    <a:pt x="181" y="225"/>
                    <a:pt x="184" y="225"/>
                  </a:cubicBezTo>
                  <a:cubicBezTo>
                    <a:pt x="188" y="225"/>
                    <a:pt x="192" y="222"/>
                    <a:pt x="197" y="219"/>
                  </a:cubicBezTo>
                  <a:cubicBezTo>
                    <a:pt x="200" y="217"/>
                    <a:pt x="203" y="215"/>
                    <a:pt x="206" y="213"/>
                  </a:cubicBezTo>
                  <a:cubicBezTo>
                    <a:pt x="209" y="212"/>
                    <a:pt x="211" y="211"/>
                    <a:pt x="214" y="211"/>
                  </a:cubicBezTo>
                  <a:cubicBezTo>
                    <a:pt x="217" y="211"/>
                    <a:pt x="218" y="212"/>
                    <a:pt x="220" y="212"/>
                  </a:cubicBezTo>
                  <a:cubicBezTo>
                    <a:pt x="221" y="212"/>
                    <a:pt x="222" y="212"/>
                    <a:pt x="223" y="212"/>
                  </a:cubicBezTo>
                  <a:cubicBezTo>
                    <a:pt x="223" y="212"/>
                    <a:pt x="222" y="212"/>
                    <a:pt x="222" y="211"/>
                  </a:cubicBezTo>
                  <a:cubicBezTo>
                    <a:pt x="222" y="210"/>
                    <a:pt x="221" y="209"/>
                    <a:pt x="221" y="208"/>
                  </a:cubicBezTo>
                  <a:cubicBezTo>
                    <a:pt x="222" y="208"/>
                    <a:pt x="222" y="207"/>
                    <a:pt x="223" y="207"/>
                  </a:cubicBezTo>
                  <a:cubicBezTo>
                    <a:pt x="222" y="207"/>
                    <a:pt x="222" y="207"/>
                    <a:pt x="222" y="206"/>
                  </a:cubicBezTo>
                  <a:cubicBezTo>
                    <a:pt x="221" y="205"/>
                    <a:pt x="218" y="204"/>
                    <a:pt x="217" y="201"/>
                  </a:cubicBezTo>
                  <a:cubicBezTo>
                    <a:pt x="217" y="200"/>
                    <a:pt x="217" y="199"/>
                    <a:pt x="217" y="198"/>
                  </a:cubicBezTo>
                  <a:cubicBezTo>
                    <a:pt x="218" y="197"/>
                    <a:pt x="218" y="197"/>
                    <a:pt x="219" y="197"/>
                  </a:cubicBezTo>
                  <a:cubicBezTo>
                    <a:pt x="220" y="196"/>
                    <a:pt x="221" y="196"/>
                    <a:pt x="221" y="195"/>
                  </a:cubicBezTo>
                  <a:cubicBezTo>
                    <a:pt x="222" y="193"/>
                    <a:pt x="223" y="192"/>
                    <a:pt x="224" y="192"/>
                  </a:cubicBezTo>
                  <a:cubicBezTo>
                    <a:pt x="226" y="192"/>
                    <a:pt x="227" y="193"/>
                    <a:pt x="229" y="194"/>
                  </a:cubicBezTo>
                  <a:cubicBezTo>
                    <a:pt x="229" y="194"/>
                    <a:pt x="230" y="194"/>
                    <a:pt x="231" y="194"/>
                  </a:cubicBezTo>
                  <a:cubicBezTo>
                    <a:pt x="232" y="194"/>
                    <a:pt x="232" y="194"/>
                    <a:pt x="233" y="194"/>
                  </a:cubicBezTo>
                  <a:cubicBezTo>
                    <a:pt x="234" y="194"/>
                    <a:pt x="236" y="195"/>
                    <a:pt x="237" y="197"/>
                  </a:cubicBezTo>
                  <a:cubicBezTo>
                    <a:pt x="238" y="199"/>
                    <a:pt x="239" y="199"/>
                    <a:pt x="239" y="199"/>
                  </a:cubicBezTo>
                  <a:cubicBezTo>
                    <a:pt x="239" y="199"/>
                    <a:pt x="240" y="199"/>
                    <a:pt x="240" y="198"/>
                  </a:cubicBezTo>
                  <a:cubicBezTo>
                    <a:pt x="241" y="198"/>
                    <a:pt x="242" y="198"/>
                    <a:pt x="243" y="198"/>
                  </a:cubicBezTo>
                  <a:cubicBezTo>
                    <a:pt x="244" y="198"/>
                    <a:pt x="245" y="198"/>
                    <a:pt x="246" y="199"/>
                  </a:cubicBezTo>
                  <a:cubicBezTo>
                    <a:pt x="247" y="200"/>
                    <a:pt x="248" y="201"/>
                    <a:pt x="248" y="202"/>
                  </a:cubicBezTo>
                  <a:cubicBezTo>
                    <a:pt x="247" y="203"/>
                    <a:pt x="246" y="204"/>
                    <a:pt x="243" y="204"/>
                  </a:cubicBezTo>
                  <a:cubicBezTo>
                    <a:pt x="242" y="204"/>
                    <a:pt x="241" y="204"/>
                    <a:pt x="240" y="205"/>
                  </a:cubicBezTo>
                  <a:cubicBezTo>
                    <a:pt x="239" y="205"/>
                    <a:pt x="239" y="206"/>
                    <a:pt x="239" y="206"/>
                  </a:cubicBezTo>
                  <a:cubicBezTo>
                    <a:pt x="239" y="207"/>
                    <a:pt x="240" y="208"/>
                    <a:pt x="241" y="207"/>
                  </a:cubicBezTo>
                  <a:cubicBezTo>
                    <a:pt x="243" y="205"/>
                    <a:pt x="245" y="203"/>
                    <a:pt x="247" y="203"/>
                  </a:cubicBezTo>
                  <a:cubicBezTo>
                    <a:pt x="249" y="203"/>
                    <a:pt x="250" y="204"/>
                    <a:pt x="251" y="205"/>
                  </a:cubicBezTo>
                  <a:cubicBezTo>
                    <a:pt x="252" y="206"/>
                    <a:pt x="253" y="206"/>
                    <a:pt x="253" y="206"/>
                  </a:cubicBezTo>
                  <a:cubicBezTo>
                    <a:pt x="254" y="206"/>
                    <a:pt x="255" y="205"/>
                    <a:pt x="257" y="204"/>
                  </a:cubicBezTo>
                  <a:cubicBezTo>
                    <a:pt x="257" y="203"/>
                    <a:pt x="258" y="203"/>
                    <a:pt x="259" y="203"/>
                  </a:cubicBezTo>
                  <a:cubicBezTo>
                    <a:pt x="259" y="203"/>
                    <a:pt x="260" y="203"/>
                    <a:pt x="261" y="205"/>
                  </a:cubicBezTo>
                  <a:cubicBezTo>
                    <a:pt x="261" y="205"/>
                    <a:pt x="261" y="206"/>
                    <a:pt x="261" y="207"/>
                  </a:cubicBezTo>
                  <a:cubicBezTo>
                    <a:pt x="261" y="208"/>
                    <a:pt x="267" y="209"/>
                    <a:pt x="271" y="210"/>
                  </a:cubicBezTo>
                  <a:cubicBezTo>
                    <a:pt x="273" y="210"/>
                    <a:pt x="273" y="210"/>
                    <a:pt x="273" y="210"/>
                  </a:cubicBezTo>
                  <a:cubicBezTo>
                    <a:pt x="274" y="210"/>
                    <a:pt x="277" y="211"/>
                    <a:pt x="279" y="211"/>
                  </a:cubicBezTo>
                  <a:cubicBezTo>
                    <a:pt x="285" y="211"/>
                    <a:pt x="291" y="210"/>
                    <a:pt x="294" y="210"/>
                  </a:cubicBezTo>
                  <a:cubicBezTo>
                    <a:pt x="295" y="209"/>
                    <a:pt x="296" y="209"/>
                    <a:pt x="297" y="209"/>
                  </a:cubicBezTo>
                  <a:cubicBezTo>
                    <a:pt x="297" y="209"/>
                    <a:pt x="297" y="209"/>
                    <a:pt x="297" y="209"/>
                  </a:cubicBezTo>
                  <a:cubicBezTo>
                    <a:pt x="299" y="209"/>
                    <a:pt x="300" y="211"/>
                    <a:pt x="301" y="212"/>
                  </a:cubicBezTo>
                  <a:cubicBezTo>
                    <a:pt x="302" y="213"/>
                    <a:pt x="303" y="215"/>
                    <a:pt x="307" y="216"/>
                  </a:cubicBezTo>
                  <a:cubicBezTo>
                    <a:pt x="311" y="217"/>
                    <a:pt x="313" y="215"/>
                    <a:pt x="315" y="213"/>
                  </a:cubicBezTo>
                  <a:cubicBezTo>
                    <a:pt x="316" y="212"/>
                    <a:pt x="318" y="211"/>
                    <a:pt x="319" y="211"/>
                  </a:cubicBezTo>
                  <a:cubicBezTo>
                    <a:pt x="320" y="211"/>
                    <a:pt x="321" y="211"/>
                    <a:pt x="321" y="212"/>
                  </a:cubicBezTo>
                  <a:cubicBezTo>
                    <a:pt x="323" y="213"/>
                    <a:pt x="323" y="214"/>
                    <a:pt x="323" y="215"/>
                  </a:cubicBezTo>
                  <a:cubicBezTo>
                    <a:pt x="323" y="217"/>
                    <a:pt x="322" y="218"/>
                    <a:pt x="321" y="219"/>
                  </a:cubicBezTo>
                  <a:cubicBezTo>
                    <a:pt x="320" y="219"/>
                    <a:pt x="320" y="220"/>
                    <a:pt x="319" y="220"/>
                  </a:cubicBezTo>
                  <a:cubicBezTo>
                    <a:pt x="319" y="221"/>
                    <a:pt x="319" y="221"/>
                    <a:pt x="319" y="221"/>
                  </a:cubicBezTo>
                  <a:cubicBezTo>
                    <a:pt x="319" y="221"/>
                    <a:pt x="321" y="222"/>
                    <a:pt x="322" y="222"/>
                  </a:cubicBezTo>
                  <a:cubicBezTo>
                    <a:pt x="323" y="222"/>
                    <a:pt x="324" y="222"/>
                    <a:pt x="324" y="223"/>
                  </a:cubicBezTo>
                  <a:cubicBezTo>
                    <a:pt x="325" y="223"/>
                    <a:pt x="326" y="223"/>
                    <a:pt x="327" y="224"/>
                  </a:cubicBezTo>
                  <a:cubicBezTo>
                    <a:pt x="330" y="225"/>
                    <a:pt x="335" y="227"/>
                    <a:pt x="338" y="229"/>
                  </a:cubicBezTo>
                  <a:cubicBezTo>
                    <a:pt x="339" y="230"/>
                    <a:pt x="339" y="231"/>
                    <a:pt x="340" y="232"/>
                  </a:cubicBezTo>
                  <a:cubicBezTo>
                    <a:pt x="342" y="234"/>
                    <a:pt x="345" y="237"/>
                    <a:pt x="351" y="240"/>
                  </a:cubicBezTo>
                  <a:cubicBezTo>
                    <a:pt x="353" y="241"/>
                    <a:pt x="353" y="241"/>
                    <a:pt x="353" y="240"/>
                  </a:cubicBezTo>
                  <a:cubicBezTo>
                    <a:pt x="354" y="240"/>
                    <a:pt x="353" y="239"/>
                    <a:pt x="353" y="238"/>
                  </a:cubicBezTo>
                  <a:cubicBezTo>
                    <a:pt x="353" y="236"/>
                    <a:pt x="353" y="235"/>
                    <a:pt x="354" y="234"/>
                  </a:cubicBezTo>
                  <a:cubicBezTo>
                    <a:pt x="355" y="233"/>
                    <a:pt x="356" y="233"/>
                    <a:pt x="358" y="235"/>
                  </a:cubicBezTo>
                  <a:cubicBezTo>
                    <a:pt x="360" y="237"/>
                    <a:pt x="361" y="237"/>
                    <a:pt x="362" y="237"/>
                  </a:cubicBezTo>
                  <a:cubicBezTo>
                    <a:pt x="363" y="237"/>
                    <a:pt x="364" y="237"/>
                    <a:pt x="367" y="239"/>
                  </a:cubicBezTo>
                  <a:cubicBezTo>
                    <a:pt x="367" y="240"/>
                    <a:pt x="368" y="240"/>
                    <a:pt x="368" y="241"/>
                  </a:cubicBezTo>
                  <a:cubicBezTo>
                    <a:pt x="368" y="239"/>
                    <a:pt x="367" y="233"/>
                    <a:pt x="366" y="231"/>
                  </a:cubicBezTo>
                  <a:cubicBezTo>
                    <a:pt x="365" y="228"/>
                    <a:pt x="365" y="227"/>
                    <a:pt x="366" y="226"/>
                  </a:cubicBezTo>
                  <a:cubicBezTo>
                    <a:pt x="366" y="226"/>
                    <a:pt x="366" y="226"/>
                    <a:pt x="367" y="226"/>
                  </a:cubicBezTo>
                  <a:cubicBezTo>
                    <a:pt x="369" y="226"/>
                    <a:pt x="372" y="230"/>
                    <a:pt x="372" y="231"/>
                  </a:cubicBezTo>
                  <a:cubicBezTo>
                    <a:pt x="375" y="235"/>
                    <a:pt x="375" y="242"/>
                    <a:pt x="373" y="247"/>
                  </a:cubicBezTo>
                  <a:cubicBezTo>
                    <a:pt x="373" y="248"/>
                    <a:pt x="371" y="249"/>
                    <a:pt x="369" y="249"/>
                  </a:cubicBezTo>
                  <a:cubicBezTo>
                    <a:pt x="367" y="249"/>
                    <a:pt x="365" y="248"/>
                    <a:pt x="364" y="247"/>
                  </a:cubicBezTo>
                  <a:cubicBezTo>
                    <a:pt x="363" y="246"/>
                    <a:pt x="363" y="245"/>
                    <a:pt x="363" y="244"/>
                  </a:cubicBezTo>
                  <a:cubicBezTo>
                    <a:pt x="363" y="244"/>
                    <a:pt x="363" y="244"/>
                    <a:pt x="362" y="244"/>
                  </a:cubicBezTo>
                  <a:cubicBezTo>
                    <a:pt x="360" y="244"/>
                    <a:pt x="357" y="245"/>
                    <a:pt x="357" y="247"/>
                  </a:cubicBezTo>
                  <a:cubicBezTo>
                    <a:pt x="357" y="250"/>
                    <a:pt x="362" y="256"/>
                    <a:pt x="366" y="257"/>
                  </a:cubicBezTo>
                  <a:cubicBezTo>
                    <a:pt x="369" y="257"/>
                    <a:pt x="369" y="260"/>
                    <a:pt x="369" y="262"/>
                  </a:cubicBezTo>
                  <a:cubicBezTo>
                    <a:pt x="369" y="263"/>
                    <a:pt x="369" y="264"/>
                    <a:pt x="369" y="264"/>
                  </a:cubicBezTo>
                  <a:cubicBezTo>
                    <a:pt x="372" y="265"/>
                    <a:pt x="373" y="268"/>
                    <a:pt x="373" y="269"/>
                  </a:cubicBezTo>
                  <a:cubicBezTo>
                    <a:pt x="373" y="270"/>
                    <a:pt x="374" y="271"/>
                    <a:pt x="374" y="271"/>
                  </a:cubicBezTo>
                  <a:cubicBezTo>
                    <a:pt x="374" y="271"/>
                    <a:pt x="374" y="271"/>
                    <a:pt x="374" y="270"/>
                  </a:cubicBezTo>
                  <a:cubicBezTo>
                    <a:pt x="375" y="268"/>
                    <a:pt x="374" y="263"/>
                    <a:pt x="372" y="260"/>
                  </a:cubicBezTo>
                  <a:cubicBezTo>
                    <a:pt x="371" y="258"/>
                    <a:pt x="371" y="255"/>
                    <a:pt x="372" y="253"/>
                  </a:cubicBezTo>
                  <a:cubicBezTo>
                    <a:pt x="372" y="251"/>
                    <a:pt x="374" y="251"/>
                    <a:pt x="375" y="251"/>
                  </a:cubicBezTo>
                  <a:cubicBezTo>
                    <a:pt x="378" y="252"/>
                    <a:pt x="377" y="255"/>
                    <a:pt x="377" y="257"/>
                  </a:cubicBezTo>
                  <a:cubicBezTo>
                    <a:pt x="377" y="258"/>
                    <a:pt x="377" y="259"/>
                    <a:pt x="377" y="259"/>
                  </a:cubicBezTo>
                  <a:cubicBezTo>
                    <a:pt x="378" y="260"/>
                    <a:pt x="379" y="259"/>
                    <a:pt x="379" y="258"/>
                  </a:cubicBezTo>
                  <a:cubicBezTo>
                    <a:pt x="380" y="257"/>
                    <a:pt x="381" y="256"/>
                    <a:pt x="383" y="255"/>
                  </a:cubicBezTo>
                  <a:cubicBezTo>
                    <a:pt x="384" y="255"/>
                    <a:pt x="384" y="253"/>
                    <a:pt x="383" y="251"/>
                  </a:cubicBezTo>
                  <a:cubicBezTo>
                    <a:pt x="382" y="249"/>
                    <a:pt x="381" y="247"/>
                    <a:pt x="382" y="245"/>
                  </a:cubicBezTo>
                  <a:cubicBezTo>
                    <a:pt x="383" y="244"/>
                    <a:pt x="384" y="244"/>
                    <a:pt x="384" y="244"/>
                  </a:cubicBezTo>
                  <a:cubicBezTo>
                    <a:pt x="387" y="244"/>
                    <a:pt x="390" y="249"/>
                    <a:pt x="391" y="253"/>
                  </a:cubicBezTo>
                  <a:cubicBezTo>
                    <a:pt x="392" y="257"/>
                    <a:pt x="390" y="258"/>
                    <a:pt x="388" y="260"/>
                  </a:cubicBezTo>
                  <a:cubicBezTo>
                    <a:pt x="387" y="260"/>
                    <a:pt x="387" y="261"/>
                    <a:pt x="387" y="261"/>
                  </a:cubicBezTo>
                  <a:cubicBezTo>
                    <a:pt x="387" y="264"/>
                    <a:pt x="384" y="264"/>
                    <a:pt x="383" y="264"/>
                  </a:cubicBezTo>
                  <a:cubicBezTo>
                    <a:pt x="382" y="264"/>
                    <a:pt x="381" y="264"/>
                    <a:pt x="380" y="265"/>
                  </a:cubicBezTo>
                  <a:cubicBezTo>
                    <a:pt x="380" y="265"/>
                    <a:pt x="380" y="267"/>
                    <a:pt x="380" y="271"/>
                  </a:cubicBezTo>
                  <a:cubicBezTo>
                    <a:pt x="380" y="273"/>
                    <a:pt x="381" y="274"/>
                    <a:pt x="381" y="275"/>
                  </a:cubicBezTo>
                  <a:cubicBezTo>
                    <a:pt x="382" y="274"/>
                    <a:pt x="382" y="273"/>
                    <a:pt x="382" y="272"/>
                  </a:cubicBezTo>
                  <a:cubicBezTo>
                    <a:pt x="383" y="271"/>
                    <a:pt x="384" y="270"/>
                    <a:pt x="385" y="270"/>
                  </a:cubicBezTo>
                  <a:cubicBezTo>
                    <a:pt x="386" y="270"/>
                    <a:pt x="386" y="271"/>
                    <a:pt x="386" y="272"/>
                  </a:cubicBezTo>
                  <a:cubicBezTo>
                    <a:pt x="387" y="272"/>
                    <a:pt x="387" y="272"/>
                    <a:pt x="387" y="272"/>
                  </a:cubicBezTo>
                  <a:cubicBezTo>
                    <a:pt x="387" y="272"/>
                    <a:pt x="388" y="271"/>
                    <a:pt x="388" y="270"/>
                  </a:cubicBezTo>
                  <a:cubicBezTo>
                    <a:pt x="390" y="269"/>
                    <a:pt x="391" y="268"/>
                    <a:pt x="392" y="268"/>
                  </a:cubicBezTo>
                  <a:cubicBezTo>
                    <a:pt x="392" y="268"/>
                    <a:pt x="393" y="269"/>
                    <a:pt x="394" y="270"/>
                  </a:cubicBezTo>
                  <a:cubicBezTo>
                    <a:pt x="395" y="273"/>
                    <a:pt x="399" y="277"/>
                    <a:pt x="402" y="277"/>
                  </a:cubicBezTo>
                  <a:cubicBezTo>
                    <a:pt x="402" y="277"/>
                    <a:pt x="402" y="277"/>
                    <a:pt x="402" y="277"/>
                  </a:cubicBezTo>
                  <a:cubicBezTo>
                    <a:pt x="402" y="277"/>
                    <a:pt x="402" y="277"/>
                    <a:pt x="402" y="277"/>
                  </a:cubicBezTo>
                  <a:cubicBezTo>
                    <a:pt x="402" y="275"/>
                    <a:pt x="400" y="273"/>
                    <a:pt x="398" y="273"/>
                  </a:cubicBezTo>
                  <a:cubicBezTo>
                    <a:pt x="396" y="273"/>
                    <a:pt x="394" y="272"/>
                    <a:pt x="394" y="269"/>
                  </a:cubicBezTo>
                  <a:cubicBezTo>
                    <a:pt x="394" y="267"/>
                    <a:pt x="396" y="265"/>
                    <a:pt x="398" y="265"/>
                  </a:cubicBezTo>
                  <a:cubicBezTo>
                    <a:pt x="399" y="265"/>
                    <a:pt x="401" y="266"/>
                    <a:pt x="403" y="268"/>
                  </a:cubicBezTo>
                  <a:cubicBezTo>
                    <a:pt x="405" y="271"/>
                    <a:pt x="408" y="275"/>
                    <a:pt x="408" y="277"/>
                  </a:cubicBezTo>
                  <a:cubicBezTo>
                    <a:pt x="408" y="280"/>
                    <a:pt x="406" y="281"/>
                    <a:pt x="405" y="281"/>
                  </a:cubicBezTo>
                  <a:cubicBezTo>
                    <a:pt x="404" y="282"/>
                    <a:pt x="403" y="283"/>
                    <a:pt x="402" y="284"/>
                  </a:cubicBezTo>
                  <a:cubicBezTo>
                    <a:pt x="401" y="284"/>
                    <a:pt x="400" y="285"/>
                    <a:pt x="400" y="285"/>
                  </a:cubicBezTo>
                  <a:cubicBezTo>
                    <a:pt x="398" y="285"/>
                    <a:pt x="397" y="283"/>
                    <a:pt x="395" y="282"/>
                  </a:cubicBezTo>
                  <a:cubicBezTo>
                    <a:pt x="394" y="281"/>
                    <a:pt x="392" y="279"/>
                    <a:pt x="391" y="279"/>
                  </a:cubicBezTo>
                  <a:cubicBezTo>
                    <a:pt x="391" y="279"/>
                    <a:pt x="391" y="279"/>
                    <a:pt x="391" y="279"/>
                  </a:cubicBezTo>
                  <a:cubicBezTo>
                    <a:pt x="391" y="280"/>
                    <a:pt x="392" y="283"/>
                    <a:pt x="393" y="284"/>
                  </a:cubicBezTo>
                  <a:cubicBezTo>
                    <a:pt x="393" y="285"/>
                    <a:pt x="393" y="286"/>
                    <a:pt x="394" y="287"/>
                  </a:cubicBezTo>
                  <a:cubicBezTo>
                    <a:pt x="394" y="289"/>
                    <a:pt x="394" y="291"/>
                    <a:pt x="393" y="292"/>
                  </a:cubicBezTo>
                  <a:cubicBezTo>
                    <a:pt x="392" y="295"/>
                    <a:pt x="392" y="296"/>
                    <a:pt x="394" y="297"/>
                  </a:cubicBezTo>
                  <a:cubicBezTo>
                    <a:pt x="395" y="298"/>
                    <a:pt x="395" y="298"/>
                    <a:pt x="395" y="298"/>
                  </a:cubicBezTo>
                  <a:cubicBezTo>
                    <a:pt x="395" y="298"/>
                    <a:pt x="395" y="297"/>
                    <a:pt x="395" y="296"/>
                  </a:cubicBezTo>
                  <a:cubicBezTo>
                    <a:pt x="395" y="295"/>
                    <a:pt x="396" y="295"/>
                    <a:pt x="396" y="294"/>
                  </a:cubicBezTo>
                  <a:cubicBezTo>
                    <a:pt x="396" y="293"/>
                    <a:pt x="397" y="293"/>
                    <a:pt x="398" y="293"/>
                  </a:cubicBezTo>
                  <a:cubicBezTo>
                    <a:pt x="399" y="293"/>
                    <a:pt x="401" y="294"/>
                    <a:pt x="404" y="296"/>
                  </a:cubicBezTo>
                  <a:cubicBezTo>
                    <a:pt x="404" y="296"/>
                    <a:pt x="404" y="293"/>
                    <a:pt x="404" y="290"/>
                  </a:cubicBezTo>
                  <a:cubicBezTo>
                    <a:pt x="404" y="289"/>
                    <a:pt x="405" y="288"/>
                    <a:pt x="407" y="288"/>
                  </a:cubicBezTo>
                  <a:cubicBezTo>
                    <a:pt x="408" y="288"/>
                    <a:pt x="411" y="290"/>
                    <a:pt x="412" y="292"/>
                  </a:cubicBezTo>
                  <a:cubicBezTo>
                    <a:pt x="412" y="292"/>
                    <a:pt x="412" y="292"/>
                    <a:pt x="412" y="292"/>
                  </a:cubicBezTo>
                  <a:cubicBezTo>
                    <a:pt x="412" y="292"/>
                    <a:pt x="413" y="291"/>
                    <a:pt x="413" y="291"/>
                  </a:cubicBezTo>
                  <a:cubicBezTo>
                    <a:pt x="413" y="290"/>
                    <a:pt x="415" y="288"/>
                    <a:pt x="417" y="289"/>
                  </a:cubicBezTo>
                  <a:cubicBezTo>
                    <a:pt x="417" y="289"/>
                    <a:pt x="418" y="289"/>
                    <a:pt x="419" y="290"/>
                  </a:cubicBezTo>
                  <a:cubicBezTo>
                    <a:pt x="419" y="291"/>
                    <a:pt x="419" y="293"/>
                    <a:pt x="419" y="295"/>
                  </a:cubicBezTo>
                  <a:cubicBezTo>
                    <a:pt x="419" y="296"/>
                    <a:pt x="419" y="297"/>
                    <a:pt x="419" y="297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57" name="Freeform 155">
              <a:extLst>
                <a:ext uri="{FF2B5EF4-FFF2-40B4-BE49-F238E27FC236}">
                  <a16:creationId xmlns:a16="http://schemas.microsoft.com/office/drawing/2014/main" id="{3E0399F3-2667-4D2C-BE30-EB0563066A69}"/>
                </a:ext>
              </a:extLst>
            </p:cNvPr>
            <p:cNvSpPr/>
            <p:nvPr/>
          </p:nvSpPr>
          <p:spPr bwMode="auto">
            <a:xfrm>
              <a:off x="8621292" y="5329692"/>
              <a:ext cx="17323" cy="3465"/>
            </a:xfrm>
            <a:custGeom>
              <a:gdLst>
                <a:gd name="T0" fmla="*/ 9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4 w 9"/>
                <a:gd name="T7" fmla="*/ 0 h 2"/>
                <a:gd name="T8" fmla="*/ 0 w 9"/>
                <a:gd name="T9" fmla="*/ 0 h 2"/>
                <a:gd name="T10" fmla="*/ 0 w 9"/>
                <a:gd name="T11" fmla="*/ 0 h 2"/>
                <a:gd name="T12" fmla="*/ 3 w 9"/>
                <a:gd name="T13" fmla="*/ 1 h 2"/>
                <a:gd name="T14" fmla="*/ 7 w 9"/>
                <a:gd name="T15" fmla="*/ 2 h 2"/>
                <a:gd name="T16" fmla="*/ 9 w 9"/>
                <a:gd name="T17" fmla="*/ 0 h 2"/>
                <a:gd name="T18" fmla="*/ 9 w 9"/>
                <a:gd name="T19" fmla="*/ 0 h 2"/>
                <a:gd name="T20" fmla="*/ 9 w 9"/>
                <a:gd name="T21" fmla="*/ 0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6" y="2"/>
                    <a:pt x="7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58" name="Freeform 156">
              <a:extLst>
                <a:ext uri="{FF2B5EF4-FFF2-40B4-BE49-F238E27FC236}">
                  <a16:creationId xmlns:a16="http://schemas.microsoft.com/office/drawing/2014/main" id="{E0D914A2-313F-4645-8865-DFF99C25D7A0}"/>
                </a:ext>
              </a:extLst>
            </p:cNvPr>
            <p:cNvSpPr/>
            <p:nvPr/>
          </p:nvSpPr>
          <p:spPr bwMode="auto">
            <a:xfrm>
              <a:off x="8333150" y="4001585"/>
              <a:ext cx="274861" cy="396122"/>
            </a:xfrm>
            <a:custGeom>
              <a:gdLst>
                <a:gd name="T0" fmla="*/ 79 w 142"/>
                <a:gd name="T1" fmla="*/ 177 h 208"/>
                <a:gd name="T2" fmla="*/ 125 w 142"/>
                <a:gd name="T3" fmla="*/ 207 h 208"/>
                <a:gd name="T4" fmla="*/ 127 w 142"/>
                <a:gd name="T5" fmla="*/ 207 h 208"/>
                <a:gd name="T6" fmla="*/ 132 w 142"/>
                <a:gd name="T7" fmla="*/ 198 h 208"/>
                <a:gd name="T8" fmla="*/ 131 w 142"/>
                <a:gd name="T9" fmla="*/ 197 h 208"/>
                <a:gd name="T10" fmla="*/ 132 w 142"/>
                <a:gd name="T11" fmla="*/ 195 h 208"/>
                <a:gd name="T12" fmla="*/ 139 w 142"/>
                <a:gd name="T13" fmla="*/ 185 h 208"/>
                <a:gd name="T14" fmla="*/ 136 w 142"/>
                <a:gd name="T15" fmla="*/ 175 h 208"/>
                <a:gd name="T16" fmla="*/ 140 w 142"/>
                <a:gd name="T17" fmla="*/ 161 h 208"/>
                <a:gd name="T18" fmla="*/ 140 w 142"/>
                <a:gd name="T19" fmla="*/ 143 h 208"/>
                <a:gd name="T20" fmla="*/ 137 w 142"/>
                <a:gd name="T21" fmla="*/ 130 h 208"/>
                <a:gd name="T22" fmla="*/ 136 w 142"/>
                <a:gd name="T23" fmla="*/ 127 h 208"/>
                <a:gd name="T24" fmla="*/ 134 w 142"/>
                <a:gd name="T25" fmla="*/ 124 h 208"/>
                <a:gd name="T26" fmla="*/ 131 w 142"/>
                <a:gd name="T27" fmla="*/ 124 h 208"/>
                <a:gd name="T28" fmla="*/ 124 w 142"/>
                <a:gd name="T29" fmla="*/ 124 h 208"/>
                <a:gd name="T30" fmla="*/ 120 w 142"/>
                <a:gd name="T31" fmla="*/ 111 h 208"/>
                <a:gd name="T32" fmla="*/ 117 w 142"/>
                <a:gd name="T33" fmla="*/ 110 h 208"/>
                <a:gd name="T34" fmla="*/ 104 w 142"/>
                <a:gd name="T35" fmla="*/ 113 h 208"/>
                <a:gd name="T36" fmla="*/ 98 w 142"/>
                <a:gd name="T37" fmla="*/ 106 h 208"/>
                <a:gd name="T38" fmla="*/ 92 w 142"/>
                <a:gd name="T39" fmla="*/ 101 h 208"/>
                <a:gd name="T40" fmla="*/ 87 w 142"/>
                <a:gd name="T41" fmla="*/ 91 h 208"/>
                <a:gd name="T42" fmla="*/ 84 w 142"/>
                <a:gd name="T43" fmla="*/ 81 h 208"/>
                <a:gd name="T44" fmla="*/ 84 w 142"/>
                <a:gd name="T45" fmla="*/ 79 h 208"/>
                <a:gd name="T46" fmla="*/ 91 w 142"/>
                <a:gd name="T47" fmla="*/ 68 h 208"/>
                <a:gd name="T48" fmla="*/ 99 w 142"/>
                <a:gd name="T49" fmla="*/ 53 h 208"/>
                <a:gd name="T50" fmla="*/ 118 w 142"/>
                <a:gd name="T51" fmla="*/ 45 h 208"/>
                <a:gd name="T52" fmla="*/ 124 w 142"/>
                <a:gd name="T53" fmla="*/ 43 h 208"/>
                <a:gd name="T54" fmla="*/ 126 w 142"/>
                <a:gd name="T55" fmla="*/ 30 h 208"/>
                <a:gd name="T56" fmla="*/ 116 w 142"/>
                <a:gd name="T57" fmla="*/ 25 h 208"/>
                <a:gd name="T58" fmla="*/ 105 w 142"/>
                <a:gd name="T59" fmla="*/ 26 h 208"/>
                <a:gd name="T60" fmla="*/ 92 w 142"/>
                <a:gd name="T61" fmla="*/ 25 h 208"/>
                <a:gd name="T62" fmla="*/ 87 w 142"/>
                <a:gd name="T63" fmla="*/ 16 h 208"/>
                <a:gd name="T64" fmla="*/ 76 w 142"/>
                <a:gd name="T65" fmla="*/ 5 h 208"/>
                <a:gd name="T66" fmla="*/ 68 w 142"/>
                <a:gd name="T67" fmla="*/ 0 h 208"/>
                <a:gd name="T68" fmla="*/ 66 w 142"/>
                <a:gd name="T69" fmla="*/ 1 h 208"/>
                <a:gd name="T70" fmla="*/ 68 w 142"/>
                <a:gd name="T71" fmla="*/ 3 h 208"/>
                <a:gd name="T72" fmla="*/ 69 w 142"/>
                <a:gd name="T73" fmla="*/ 6 h 208"/>
                <a:gd name="T74" fmla="*/ 66 w 142"/>
                <a:gd name="T75" fmla="*/ 12 h 208"/>
                <a:gd name="T76" fmla="*/ 39 w 142"/>
                <a:gd name="T77" fmla="*/ 33 h 208"/>
                <a:gd name="T78" fmla="*/ 28 w 142"/>
                <a:gd name="T79" fmla="*/ 52 h 208"/>
                <a:gd name="T80" fmla="*/ 19 w 142"/>
                <a:gd name="T81" fmla="*/ 51 h 208"/>
                <a:gd name="T82" fmla="*/ 18 w 142"/>
                <a:gd name="T83" fmla="*/ 50 h 208"/>
                <a:gd name="T84" fmla="*/ 11 w 142"/>
                <a:gd name="T85" fmla="*/ 49 h 208"/>
                <a:gd name="T86" fmla="*/ 11 w 142"/>
                <a:gd name="T87" fmla="*/ 41 h 208"/>
                <a:gd name="T88" fmla="*/ 10 w 142"/>
                <a:gd name="T89" fmla="*/ 39 h 208"/>
                <a:gd name="T90" fmla="*/ 9 w 142"/>
                <a:gd name="T91" fmla="*/ 37 h 208"/>
                <a:gd name="T92" fmla="*/ 5 w 142"/>
                <a:gd name="T93" fmla="*/ 61 h 208"/>
                <a:gd name="T94" fmla="*/ 2 w 142"/>
                <a:gd name="T95" fmla="*/ 65 h 208"/>
                <a:gd name="T96" fmla="*/ 20 w 142"/>
                <a:gd name="T97" fmla="*/ 82 h 208"/>
                <a:gd name="T98" fmla="*/ 33 w 142"/>
                <a:gd name="T99" fmla="*/ 107 h 208"/>
                <a:gd name="T100" fmla="*/ 61 w 142"/>
                <a:gd name="T101" fmla="*/ 164 h 20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" h="208">
                  <a:moveTo>
                    <a:pt x="61" y="164"/>
                  </a:moveTo>
                  <a:cubicBezTo>
                    <a:pt x="63" y="165"/>
                    <a:pt x="64" y="166"/>
                    <a:pt x="65" y="167"/>
                  </a:cubicBezTo>
                  <a:cubicBezTo>
                    <a:pt x="68" y="170"/>
                    <a:pt x="72" y="173"/>
                    <a:pt x="79" y="177"/>
                  </a:cubicBezTo>
                  <a:cubicBezTo>
                    <a:pt x="99" y="187"/>
                    <a:pt x="110" y="193"/>
                    <a:pt x="112" y="197"/>
                  </a:cubicBezTo>
                  <a:cubicBezTo>
                    <a:pt x="114" y="201"/>
                    <a:pt x="121" y="205"/>
                    <a:pt x="124" y="207"/>
                  </a:cubicBezTo>
                  <a:cubicBezTo>
                    <a:pt x="125" y="207"/>
                    <a:pt x="125" y="207"/>
                    <a:pt x="125" y="207"/>
                  </a:cubicBezTo>
                  <a:cubicBezTo>
                    <a:pt x="125" y="207"/>
                    <a:pt x="126" y="208"/>
                    <a:pt x="126" y="208"/>
                  </a:cubicBezTo>
                  <a:cubicBezTo>
                    <a:pt x="126" y="208"/>
                    <a:pt x="126" y="208"/>
                    <a:pt x="126" y="208"/>
                  </a:cubicBezTo>
                  <a:cubicBezTo>
                    <a:pt x="126" y="208"/>
                    <a:pt x="127" y="207"/>
                    <a:pt x="127" y="207"/>
                  </a:cubicBezTo>
                  <a:cubicBezTo>
                    <a:pt x="129" y="206"/>
                    <a:pt x="130" y="203"/>
                    <a:pt x="130" y="201"/>
                  </a:cubicBezTo>
                  <a:cubicBezTo>
                    <a:pt x="131" y="200"/>
                    <a:pt x="131" y="199"/>
                    <a:pt x="131" y="199"/>
                  </a:cubicBezTo>
                  <a:cubicBezTo>
                    <a:pt x="131" y="199"/>
                    <a:pt x="131" y="199"/>
                    <a:pt x="132" y="198"/>
                  </a:cubicBezTo>
                  <a:cubicBezTo>
                    <a:pt x="132" y="198"/>
                    <a:pt x="132" y="198"/>
                    <a:pt x="132" y="198"/>
                  </a:cubicBezTo>
                  <a:cubicBezTo>
                    <a:pt x="132" y="198"/>
                    <a:pt x="132" y="198"/>
                    <a:pt x="132" y="198"/>
                  </a:cubicBezTo>
                  <a:cubicBezTo>
                    <a:pt x="132" y="198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5"/>
                    <a:pt x="132" y="195"/>
                    <a:pt x="132" y="195"/>
                  </a:cubicBezTo>
                  <a:cubicBezTo>
                    <a:pt x="132" y="195"/>
                    <a:pt x="132" y="194"/>
                    <a:pt x="132" y="194"/>
                  </a:cubicBezTo>
                  <a:cubicBezTo>
                    <a:pt x="132" y="194"/>
                    <a:pt x="133" y="194"/>
                    <a:pt x="133" y="193"/>
                  </a:cubicBezTo>
                  <a:cubicBezTo>
                    <a:pt x="135" y="192"/>
                    <a:pt x="139" y="187"/>
                    <a:pt x="139" y="185"/>
                  </a:cubicBezTo>
                  <a:cubicBezTo>
                    <a:pt x="139" y="185"/>
                    <a:pt x="138" y="184"/>
                    <a:pt x="137" y="184"/>
                  </a:cubicBezTo>
                  <a:cubicBezTo>
                    <a:pt x="136" y="183"/>
                    <a:pt x="134" y="182"/>
                    <a:pt x="134" y="180"/>
                  </a:cubicBezTo>
                  <a:cubicBezTo>
                    <a:pt x="134" y="178"/>
                    <a:pt x="135" y="177"/>
                    <a:pt x="136" y="175"/>
                  </a:cubicBezTo>
                  <a:cubicBezTo>
                    <a:pt x="137" y="174"/>
                    <a:pt x="138" y="171"/>
                    <a:pt x="137" y="171"/>
                  </a:cubicBezTo>
                  <a:cubicBezTo>
                    <a:pt x="136" y="169"/>
                    <a:pt x="137" y="167"/>
                    <a:pt x="138" y="165"/>
                  </a:cubicBezTo>
                  <a:cubicBezTo>
                    <a:pt x="139" y="163"/>
                    <a:pt x="140" y="162"/>
                    <a:pt x="140" y="161"/>
                  </a:cubicBezTo>
                  <a:cubicBezTo>
                    <a:pt x="140" y="161"/>
                    <a:pt x="139" y="160"/>
                    <a:pt x="139" y="159"/>
                  </a:cubicBezTo>
                  <a:cubicBezTo>
                    <a:pt x="138" y="149"/>
                    <a:pt x="138" y="145"/>
                    <a:pt x="139" y="144"/>
                  </a:cubicBezTo>
                  <a:cubicBezTo>
                    <a:pt x="139" y="144"/>
                    <a:pt x="140" y="144"/>
                    <a:pt x="140" y="143"/>
                  </a:cubicBezTo>
                  <a:cubicBezTo>
                    <a:pt x="142" y="142"/>
                    <a:pt x="142" y="141"/>
                    <a:pt x="142" y="139"/>
                  </a:cubicBezTo>
                  <a:cubicBezTo>
                    <a:pt x="141" y="138"/>
                    <a:pt x="140" y="135"/>
                    <a:pt x="138" y="133"/>
                  </a:cubicBezTo>
                  <a:cubicBezTo>
                    <a:pt x="138" y="132"/>
                    <a:pt x="138" y="131"/>
                    <a:pt x="137" y="130"/>
                  </a:cubicBezTo>
                  <a:cubicBezTo>
                    <a:pt x="137" y="130"/>
                    <a:pt x="137" y="130"/>
                    <a:pt x="137" y="130"/>
                  </a:cubicBezTo>
                  <a:cubicBezTo>
                    <a:pt x="137" y="129"/>
                    <a:pt x="136" y="129"/>
                    <a:pt x="136" y="128"/>
                  </a:cubicBezTo>
                  <a:cubicBezTo>
                    <a:pt x="136" y="128"/>
                    <a:pt x="136" y="128"/>
                    <a:pt x="136" y="127"/>
                  </a:cubicBezTo>
                  <a:cubicBezTo>
                    <a:pt x="135" y="127"/>
                    <a:pt x="135" y="126"/>
                    <a:pt x="135" y="126"/>
                  </a:cubicBezTo>
                  <a:cubicBezTo>
                    <a:pt x="135" y="125"/>
                    <a:pt x="135" y="125"/>
                    <a:pt x="135" y="125"/>
                  </a:cubicBezTo>
                  <a:cubicBezTo>
                    <a:pt x="134" y="125"/>
                    <a:pt x="134" y="124"/>
                    <a:pt x="134" y="124"/>
                  </a:cubicBezTo>
                  <a:cubicBezTo>
                    <a:pt x="134" y="124"/>
                    <a:pt x="134" y="124"/>
                    <a:pt x="134" y="124"/>
                  </a:cubicBezTo>
                  <a:cubicBezTo>
                    <a:pt x="133" y="124"/>
                    <a:pt x="132" y="124"/>
                    <a:pt x="132" y="124"/>
                  </a:cubicBezTo>
                  <a:cubicBezTo>
                    <a:pt x="131" y="124"/>
                    <a:pt x="131" y="124"/>
                    <a:pt x="131" y="124"/>
                  </a:cubicBezTo>
                  <a:cubicBezTo>
                    <a:pt x="129" y="124"/>
                    <a:pt x="128" y="124"/>
                    <a:pt x="126" y="124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5" y="124"/>
                    <a:pt x="125" y="124"/>
                    <a:pt x="124" y="124"/>
                  </a:cubicBezTo>
                  <a:cubicBezTo>
                    <a:pt x="123" y="125"/>
                    <a:pt x="122" y="125"/>
                    <a:pt x="122" y="124"/>
                  </a:cubicBezTo>
                  <a:cubicBezTo>
                    <a:pt x="120" y="122"/>
                    <a:pt x="120" y="118"/>
                    <a:pt x="120" y="113"/>
                  </a:cubicBezTo>
                  <a:cubicBezTo>
                    <a:pt x="120" y="113"/>
                    <a:pt x="120" y="112"/>
                    <a:pt x="120" y="111"/>
                  </a:cubicBezTo>
                  <a:cubicBezTo>
                    <a:pt x="120" y="110"/>
                    <a:pt x="120" y="110"/>
                    <a:pt x="120" y="109"/>
                  </a:cubicBezTo>
                  <a:cubicBezTo>
                    <a:pt x="120" y="108"/>
                    <a:pt x="120" y="107"/>
                    <a:pt x="120" y="107"/>
                  </a:cubicBezTo>
                  <a:cubicBezTo>
                    <a:pt x="119" y="107"/>
                    <a:pt x="118" y="109"/>
                    <a:pt x="117" y="110"/>
                  </a:cubicBezTo>
                  <a:cubicBezTo>
                    <a:pt x="116" y="113"/>
                    <a:pt x="114" y="113"/>
                    <a:pt x="111" y="113"/>
                  </a:cubicBezTo>
                  <a:cubicBezTo>
                    <a:pt x="110" y="113"/>
                    <a:pt x="109" y="113"/>
                    <a:pt x="108" y="113"/>
                  </a:cubicBezTo>
                  <a:cubicBezTo>
                    <a:pt x="107" y="113"/>
                    <a:pt x="106" y="113"/>
                    <a:pt x="104" y="113"/>
                  </a:cubicBezTo>
                  <a:cubicBezTo>
                    <a:pt x="100" y="113"/>
                    <a:pt x="100" y="110"/>
                    <a:pt x="99" y="108"/>
                  </a:cubicBezTo>
                  <a:cubicBezTo>
                    <a:pt x="99" y="107"/>
                    <a:pt x="99" y="107"/>
                    <a:pt x="99" y="106"/>
                  </a:cubicBezTo>
                  <a:cubicBezTo>
                    <a:pt x="99" y="106"/>
                    <a:pt x="99" y="106"/>
                    <a:pt x="98" y="106"/>
                  </a:cubicBezTo>
                  <a:cubicBezTo>
                    <a:pt x="98" y="106"/>
                    <a:pt x="98" y="106"/>
                    <a:pt x="97" y="106"/>
                  </a:cubicBezTo>
                  <a:cubicBezTo>
                    <a:pt x="95" y="106"/>
                    <a:pt x="94" y="106"/>
                    <a:pt x="93" y="105"/>
                  </a:cubicBezTo>
                  <a:cubicBezTo>
                    <a:pt x="92" y="104"/>
                    <a:pt x="91" y="102"/>
                    <a:pt x="92" y="101"/>
                  </a:cubicBezTo>
                  <a:cubicBezTo>
                    <a:pt x="92" y="99"/>
                    <a:pt x="90" y="97"/>
                    <a:pt x="89" y="94"/>
                  </a:cubicBezTo>
                  <a:cubicBezTo>
                    <a:pt x="88" y="93"/>
                    <a:pt x="88" y="93"/>
                    <a:pt x="87" y="92"/>
                  </a:cubicBezTo>
                  <a:cubicBezTo>
                    <a:pt x="87" y="91"/>
                    <a:pt x="87" y="91"/>
                    <a:pt x="87" y="91"/>
                  </a:cubicBezTo>
                  <a:cubicBezTo>
                    <a:pt x="86" y="90"/>
                    <a:pt x="85" y="89"/>
                    <a:pt x="85" y="88"/>
                  </a:cubicBezTo>
                  <a:cubicBezTo>
                    <a:pt x="84" y="86"/>
                    <a:pt x="83" y="85"/>
                    <a:pt x="83" y="83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1"/>
                    <a:pt x="85" y="80"/>
                    <a:pt x="85" y="80"/>
                  </a:cubicBezTo>
                  <a:cubicBezTo>
                    <a:pt x="85" y="80"/>
                    <a:pt x="85" y="80"/>
                    <a:pt x="85" y="79"/>
                  </a:cubicBezTo>
                  <a:cubicBezTo>
                    <a:pt x="85" y="79"/>
                    <a:pt x="84" y="79"/>
                    <a:pt x="84" y="79"/>
                  </a:cubicBezTo>
                  <a:cubicBezTo>
                    <a:pt x="84" y="77"/>
                    <a:pt x="84" y="75"/>
                    <a:pt x="86" y="73"/>
                  </a:cubicBezTo>
                  <a:cubicBezTo>
                    <a:pt x="87" y="72"/>
                    <a:pt x="88" y="72"/>
                    <a:pt x="89" y="71"/>
                  </a:cubicBezTo>
                  <a:cubicBezTo>
                    <a:pt x="91" y="70"/>
                    <a:pt x="91" y="70"/>
                    <a:pt x="91" y="68"/>
                  </a:cubicBezTo>
                  <a:cubicBezTo>
                    <a:pt x="90" y="66"/>
                    <a:pt x="91" y="64"/>
                    <a:pt x="92" y="62"/>
                  </a:cubicBezTo>
                  <a:cubicBezTo>
                    <a:pt x="93" y="61"/>
                    <a:pt x="94" y="59"/>
                    <a:pt x="94" y="57"/>
                  </a:cubicBezTo>
                  <a:cubicBezTo>
                    <a:pt x="94" y="54"/>
                    <a:pt x="97" y="53"/>
                    <a:pt x="99" y="53"/>
                  </a:cubicBezTo>
                  <a:cubicBezTo>
                    <a:pt x="101" y="52"/>
                    <a:pt x="103" y="51"/>
                    <a:pt x="105" y="50"/>
                  </a:cubicBezTo>
                  <a:cubicBezTo>
                    <a:pt x="107" y="48"/>
                    <a:pt x="110" y="48"/>
                    <a:pt x="112" y="47"/>
                  </a:cubicBezTo>
                  <a:cubicBezTo>
                    <a:pt x="115" y="47"/>
                    <a:pt x="117" y="47"/>
                    <a:pt x="118" y="45"/>
                  </a:cubicBezTo>
                  <a:cubicBezTo>
                    <a:pt x="120" y="44"/>
                    <a:pt x="121" y="43"/>
                    <a:pt x="123" y="43"/>
                  </a:cubicBezTo>
                  <a:cubicBezTo>
                    <a:pt x="123" y="43"/>
                    <a:pt x="124" y="43"/>
                    <a:pt x="124" y="44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2" y="42"/>
                    <a:pt x="121" y="41"/>
                    <a:pt x="120" y="40"/>
                  </a:cubicBezTo>
                  <a:cubicBezTo>
                    <a:pt x="119" y="38"/>
                    <a:pt x="122" y="36"/>
                    <a:pt x="124" y="33"/>
                  </a:cubicBezTo>
                  <a:cubicBezTo>
                    <a:pt x="125" y="32"/>
                    <a:pt x="126" y="31"/>
                    <a:pt x="126" y="30"/>
                  </a:cubicBezTo>
                  <a:cubicBezTo>
                    <a:pt x="126" y="30"/>
                    <a:pt x="126" y="30"/>
                    <a:pt x="126" y="29"/>
                  </a:cubicBezTo>
                  <a:cubicBezTo>
                    <a:pt x="126" y="29"/>
                    <a:pt x="125" y="27"/>
                    <a:pt x="119" y="25"/>
                  </a:cubicBezTo>
                  <a:cubicBezTo>
                    <a:pt x="118" y="24"/>
                    <a:pt x="117" y="25"/>
                    <a:pt x="116" y="25"/>
                  </a:cubicBezTo>
                  <a:cubicBezTo>
                    <a:pt x="114" y="25"/>
                    <a:pt x="112" y="26"/>
                    <a:pt x="111" y="25"/>
                  </a:cubicBezTo>
                  <a:cubicBezTo>
                    <a:pt x="111" y="25"/>
                    <a:pt x="110" y="25"/>
                    <a:pt x="109" y="25"/>
                  </a:cubicBezTo>
                  <a:cubicBezTo>
                    <a:pt x="108" y="25"/>
                    <a:pt x="106" y="25"/>
                    <a:pt x="105" y="26"/>
                  </a:cubicBezTo>
                  <a:cubicBezTo>
                    <a:pt x="104" y="27"/>
                    <a:pt x="102" y="27"/>
                    <a:pt x="99" y="27"/>
                  </a:cubicBezTo>
                  <a:cubicBezTo>
                    <a:pt x="99" y="27"/>
                    <a:pt x="99" y="27"/>
                    <a:pt x="98" y="27"/>
                  </a:cubicBezTo>
                  <a:cubicBezTo>
                    <a:pt x="96" y="27"/>
                    <a:pt x="93" y="27"/>
                    <a:pt x="92" y="25"/>
                  </a:cubicBezTo>
                  <a:cubicBezTo>
                    <a:pt x="91" y="25"/>
                    <a:pt x="91" y="24"/>
                    <a:pt x="91" y="23"/>
                  </a:cubicBezTo>
                  <a:cubicBezTo>
                    <a:pt x="91" y="22"/>
                    <a:pt x="90" y="21"/>
                    <a:pt x="89" y="20"/>
                  </a:cubicBezTo>
                  <a:cubicBezTo>
                    <a:pt x="88" y="19"/>
                    <a:pt x="86" y="18"/>
                    <a:pt x="87" y="16"/>
                  </a:cubicBezTo>
                  <a:cubicBezTo>
                    <a:pt x="87" y="15"/>
                    <a:pt x="86" y="14"/>
                    <a:pt x="85" y="13"/>
                  </a:cubicBezTo>
                  <a:cubicBezTo>
                    <a:pt x="84" y="12"/>
                    <a:pt x="82" y="10"/>
                    <a:pt x="80" y="10"/>
                  </a:cubicBezTo>
                  <a:cubicBezTo>
                    <a:pt x="77" y="10"/>
                    <a:pt x="76" y="7"/>
                    <a:pt x="76" y="5"/>
                  </a:cubicBezTo>
                  <a:cubicBezTo>
                    <a:pt x="75" y="3"/>
                    <a:pt x="74" y="1"/>
                    <a:pt x="73" y="1"/>
                  </a:cubicBezTo>
                  <a:cubicBezTo>
                    <a:pt x="73" y="0"/>
                    <a:pt x="72" y="0"/>
                    <a:pt x="71" y="0"/>
                  </a:cubicBezTo>
                  <a:cubicBezTo>
                    <a:pt x="70" y="0"/>
                    <a:pt x="69" y="0"/>
                    <a:pt x="68" y="0"/>
                  </a:cubicBezTo>
                  <a:cubicBezTo>
                    <a:pt x="68" y="0"/>
                    <a:pt x="68" y="1"/>
                    <a:pt x="67" y="1"/>
                  </a:cubicBezTo>
                  <a:cubicBezTo>
                    <a:pt x="67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67" y="1"/>
                    <a:pt x="67" y="2"/>
                  </a:cubicBezTo>
                  <a:cubicBezTo>
                    <a:pt x="67" y="2"/>
                    <a:pt x="67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4"/>
                    <a:pt x="68" y="4"/>
                    <a:pt x="69" y="4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8" y="8"/>
                    <a:pt x="67" y="9"/>
                  </a:cubicBezTo>
                  <a:cubicBezTo>
                    <a:pt x="66" y="10"/>
                    <a:pt x="66" y="10"/>
                    <a:pt x="66" y="12"/>
                  </a:cubicBezTo>
                  <a:cubicBezTo>
                    <a:pt x="65" y="13"/>
                    <a:pt x="65" y="15"/>
                    <a:pt x="61" y="20"/>
                  </a:cubicBezTo>
                  <a:cubicBezTo>
                    <a:pt x="56" y="28"/>
                    <a:pt x="46" y="30"/>
                    <a:pt x="41" y="32"/>
                  </a:cubicBezTo>
                  <a:cubicBezTo>
                    <a:pt x="40" y="32"/>
                    <a:pt x="39" y="32"/>
                    <a:pt x="39" y="33"/>
                  </a:cubicBezTo>
                  <a:cubicBezTo>
                    <a:pt x="35" y="34"/>
                    <a:pt x="33" y="39"/>
                    <a:pt x="31" y="45"/>
                  </a:cubicBezTo>
                  <a:cubicBezTo>
                    <a:pt x="30" y="47"/>
                    <a:pt x="30" y="48"/>
                    <a:pt x="29" y="50"/>
                  </a:cubicBezTo>
                  <a:cubicBezTo>
                    <a:pt x="29" y="51"/>
                    <a:pt x="29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7" y="53"/>
                    <a:pt x="26" y="55"/>
                    <a:pt x="24" y="55"/>
                  </a:cubicBezTo>
                  <a:cubicBezTo>
                    <a:pt x="23" y="55"/>
                    <a:pt x="21" y="53"/>
                    <a:pt x="19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8" y="50"/>
                    <a:pt x="18" y="50"/>
                  </a:cubicBezTo>
                  <a:cubicBezTo>
                    <a:pt x="18" y="49"/>
                    <a:pt x="17" y="50"/>
                    <a:pt x="16" y="50"/>
                  </a:cubicBezTo>
                  <a:cubicBezTo>
                    <a:pt x="16" y="50"/>
                    <a:pt x="15" y="50"/>
                    <a:pt x="14" y="50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8" y="46"/>
                    <a:pt x="8" y="45"/>
                    <a:pt x="10" y="43"/>
                  </a:cubicBezTo>
                  <a:cubicBezTo>
                    <a:pt x="10" y="42"/>
                    <a:pt x="10" y="42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0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0" y="39"/>
                    <a:pt x="10" y="39"/>
                  </a:cubicBezTo>
                  <a:cubicBezTo>
                    <a:pt x="10" y="39"/>
                    <a:pt x="10" y="39"/>
                    <a:pt x="10" y="38"/>
                  </a:cubicBezTo>
                  <a:cubicBezTo>
                    <a:pt x="10" y="38"/>
                    <a:pt x="10" y="38"/>
                    <a:pt x="9" y="38"/>
                  </a:cubicBezTo>
                  <a:cubicBezTo>
                    <a:pt x="9" y="38"/>
                    <a:pt x="9" y="38"/>
                    <a:pt x="9" y="37"/>
                  </a:cubicBezTo>
                  <a:cubicBezTo>
                    <a:pt x="6" y="38"/>
                    <a:pt x="3" y="43"/>
                    <a:pt x="1" y="47"/>
                  </a:cubicBezTo>
                  <a:cubicBezTo>
                    <a:pt x="0" y="49"/>
                    <a:pt x="2" y="54"/>
                    <a:pt x="4" y="57"/>
                  </a:cubicBezTo>
                  <a:cubicBezTo>
                    <a:pt x="4" y="59"/>
                    <a:pt x="5" y="60"/>
                    <a:pt x="5" y="61"/>
                  </a:cubicBezTo>
                  <a:cubicBezTo>
                    <a:pt x="5" y="62"/>
                    <a:pt x="6" y="63"/>
                    <a:pt x="5" y="63"/>
                  </a:cubicBezTo>
                  <a:cubicBezTo>
                    <a:pt x="4" y="64"/>
                    <a:pt x="4" y="64"/>
                    <a:pt x="3" y="64"/>
                  </a:cubicBezTo>
                  <a:cubicBezTo>
                    <a:pt x="2" y="64"/>
                    <a:pt x="2" y="64"/>
                    <a:pt x="2" y="65"/>
                  </a:cubicBezTo>
                  <a:cubicBezTo>
                    <a:pt x="2" y="66"/>
                    <a:pt x="6" y="69"/>
                    <a:pt x="9" y="71"/>
                  </a:cubicBezTo>
                  <a:cubicBezTo>
                    <a:pt x="11" y="72"/>
                    <a:pt x="12" y="73"/>
                    <a:pt x="14" y="74"/>
                  </a:cubicBezTo>
                  <a:cubicBezTo>
                    <a:pt x="16" y="75"/>
                    <a:pt x="18" y="79"/>
                    <a:pt x="20" y="82"/>
                  </a:cubicBezTo>
                  <a:cubicBezTo>
                    <a:pt x="22" y="85"/>
                    <a:pt x="23" y="87"/>
                    <a:pt x="25" y="89"/>
                  </a:cubicBezTo>
                  <a:cubicBezTo>
                    <a:pt x="28" y="92"/>
                    <a:pt x="29" y="95"/>
                    <a:pt x="30" y="99"/>
                  </a:cubicBezTo>
                  <a:cubicBezTo>
                    <a:pt x="31" y="101"/>
                    <a:pt x="32" y="104"/>
                    <a:pt x="33" y="107"/>
                  </a:cubicBezTo>
                  <a:cubicBezTo>
                    <a:pt x="37" y="116"/>
                    <a:pt x="45" y="133"/>
                    <a:pt x="51" y="140"/>
                  </a:cubicBezTo>
                  <a:cubicBezTo>
                    <a:pt x="53" y="143"/>
                    <a:pt x="60" y="152"/>
                    <a:pt x="57" y="155"/>
                  </a:cubicBezTo>
                  <a:cubicBezTo>
                    <a:pt x="56" y="157"/>
                    <a:pt x="58" y="162"/>
                    <a:pt x="61" y="164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59" name="Freeform 157">
              <a:extLst>
                <a:ext uri="{FF2B5EF4-FFF2-40B4-BE49-F238E27FC236}">
                  <a16:creationId xmlns:a16="http://schemas.microsoft.com/office/drawing/2014/main" id="{5BE2C6F1-519B-4EB2-8096-1364B6D9A113}"/>
                </a:ext>
              </a:extLst>
            </p:cNvPr>
            <p:cNvSpPr/>
            <p:nvPr/>
          </p:nvSpPr>
          <p:spPr bwMode="auto">
            <a:xfrm>
              <a:off x="8608010" y="5278300"/>
              <a:ext cx="75067" cy="51392"/>
            </a:xfrm>
            <a:custGeom>
              <a:gdLst>
                <a:gd name="T0" fmla="*/ 18 w 39"/>
                <a:gd name="T1" fmla="*/ 25 h 27"/>
                <a:gd name="T2" fmla="*/ 19 w 39"/>
                <a:gd name="T3" fmla="*/ 26 h 27"/>
                <a:gd name="T4" fmla="*/ 20 w 39"/>
                <a:gd name="T5" fmla="*/ 26 h 27"/>
                <a:gd name="T6" fmla="*/ 20 w 39"/>
                <a:gd name="T7" fmla="*/ 26 h 27"/>
                <a:gd name="T8" fmla="*/ 22 w 39"/>
                <a:gd name="T9" fmla="*/ 27 h 27"/>
                <a:gd name="T10" fmla="*/ 24 w 39"/>
                <a:gd name="T11" fmla="*/ 26 h 27"/>
                <a:gd name="T12" fmla="*/ 31 w 39"/>
                <a:gd name="T13" fmla="*/ 24 h 27"/>
                <a:gd name="T14" fmla="*/ 38 w 39"/>
                <a:gd name="T15" fmla="*/ 22 h 27"/>
                <a:gd name="T16" fmla="*/ 39 w 39"/>
                <a:gd name="T17" fmla="*/ 22 h 27"/>
                <a:gd name="T18" fmla="*/ 31 w 39"/>
                <a:gd name="T19" fmla="*/ 21 h 27"/>
                <a:gd name="T20" fmla="*/ 10 w 39"/>
                <a:gd name="T21" fmla="*/ 8 h 27"/>
                <a:gd name="T22" fmla="*/ 8 w 39"/>
                <a:gd name="T23" fmla="*/ 6 h 27"/>
                <a:gd name="T24" fmla="*/ 5 w 39"/>
                <a:gd name="T25" fmla="*/ 2 h 27"/>
                <a:gd name="T26" fmla="*/ 4 w 39"/>
                <a:gd name="T27" fmla="*/ 0 h 27"/>
                <a:gd name="T28" fmla="*/ 3 w 39"/>
                <a:gd name="T29" fmla="*/ 1 h 27"/>
                <a:gd name="T30" fmla="*/ 1 w 39"/>
                <a:gd name="T31" fmla="*/ 0 h 27"/>
                <a:gd name="T32" fmla="*/ 0 w 39"/>
                <a:gd name="T33" fmla="*/ 2 h 27"/>
                <a:gd name="T34" fmla="*/ 0 w 39"/>
                <a:gd name="T35" fmla="*/ 3 h 27"/>
                <a:gd name="T36" fmla="*/ 0 w 39"/>
                <a:gd name="T37" fmla="*/ 6 h 27"/>
                <a:gd name="T38" fmla="*/ 0 w 39"/>
                <a:gd name="T39" fmla="*/ 9 h 27"/>
                <a:gd name="T40" fmla="*/ 0 w 39"/>
                <a:gd name="T41" fmla="*/ 10 h 27"/>
                <a:gd name="T42" fmla="*/ 0 w 39"/>
                <a:gd name="T43" fmla="*/ 13 h 27"/>
                <a:gd name="T44" fmla="*/ 0 w 39"/>
                <a:gd name="T45" fmla="*/ 13 h 27"/>
                <a:gd name="T46" fmla="*/ 0 w 39"/>
                <a:gd name="T47" fmla="*/ 17 h 27"/>
                <a:gd name="T48" fmla="*/ 0 w 39"/>
                <a:gd name="T49" fmla="*/ 17 h 27"/>
                <a:gd name="T50" fmla="*/ 0 w 39"/>
                <a:gd name="T51" fmla="*/ 24 h 27"/>
                <a:gd name="T52" fmla="*/ 1 w 39"/>
                <a:gd name="T53" fmla="*/ 24 h 27"/>
                <a:gd name="T54" fmla="*/ 1 w 39"/>
                <a:gd name="T55" fmla="*/ 25 h 27"/>
                <a:gd name="T56" fmla="*/ 4 w 39"/>
                <a:gd name="T57" fmla="*/ 25 h 27"/>
                <a:gd name="T58" fmla="*/ 11 w 39"/>
                <a:gd name="T59" fmla="*/ 25 h 27"/>
                <a:gd name="T60" fmla="*/ 14 w 39"/>
                <a:gd name="T61" fmla="*/ 25 h 27"/>
                <a:gd name="T62" fmla="*/ 15 w 39"/>
                <a:gd name="T63" fmla="*/ 25 h 27"/>
                <a:gd name="T64" fmla="*/ 16 w 39"/>
                <a:gd name="T65" fmla="*/ 25 h 27"/>
                <a:gd name="T66" fmla="*/ 17 w 39"/>
                <a:gd name="T67" fmla="*/ 25 h 27"/>
                <a:gd name="T68" fmla="*/ 18 w 39"/>
                <a:gd name="T69" fmla="*/ 25 h 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" h="27">
                  <a:moveTo>
                    <a:pt x="18" y="25"/>
                  </a:moveTo>
                  <a:cubicBezTo>
                    <a:pt x="18" y="25"/>
                    <a:pt x="19" y="26"/>
                    <a:pt x="19" y="26"/>
                  </a:cubicBezTo>
                  <a:cubicBezTo>
                    <a:pt x="19" y="26"/>
                    <a:pt x="19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2" y="27"/>
                    <a:pt x="22" y="27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5" y="24"/>
                    <a:pt x="28" y="24"/>
                    <a:pt x="31" y="24"/>
                  </a:cubicBezTo>
                  <a:cubicBezTo>
                    <a:pt x="33" y="24"/>
                    <a:pt x="36" y="23"/>
                    <a:pt x="38" y="22"/>
                  </a:cubicBezTo>
                  <a:cubicBezTo>
                    <a:pt x="38" y="22"/>
                    <a:pt x="38" y="22"/>
                    <a:pt x="39" y="22"/>
                  </a:cubicBezTo>
                  <a:cubicBezTo>
                    <a:pt x="38" y="21"/>
                    <a:pt x="36" y="21"/>
                    <a:pt x="31" y="21"/>
                  </a:cubicBezTo>
                  <a:cubicBezTo>
                    <a:pt x="26" y="20"/>
                    <a:pt x="18" y="14"/>
                    <a:pt x="10" y="8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6" y="4"/>
                    <a:pt x="6" y="3"/>
                    <a:pt x="5" y="2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0" y="22"/>
                    <a:pt x="0" y="24"/>
                  </a:cubicBezTo>
                  <a:cubicBezTo>
                    <a:pt x="0" y="24"/>
                    <a:pt x="0" y="24"/>
                    <a:pt x="1" y="24"/>
                  </a:cubicBezTo>
                  <a:cubicBezTo>
                    <a:pt x="1" y="24"/>
                    <a:pt x="1" y="25"/>
                    <a:pt x="1" y="25"/>
                  </a:cubicBezTo>
                  <a:cubicBezTo>
                    <a:pt x="1" y="25"/>
                    <a:pt x="2" y="25"/>
                    <a:pt x="4" y="25"/>
                  </a:cubicBezTo>
                  <a:cubicBezTo>
                    <a:pt x="6" y="25"/>
                    <a:pt x="8" y="25"/>
                    <a:pt x="11" y="25"/>
                  </a:cubicBezTo>
                  <a:cubicBezTo>
                    <a:pt x="12" y="25"/>
                    <a:pt x="13" y="25"/>
                    <a:pt x="14" y="25"/>
                  </a:cubicBezTo>
                  <a:cubicBezTo>
                    <a:pt x="14" y="25"/>
                    <a:pt x="14" y="25"/>
                    <a:pt x="15" y="25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8" y="25"/>
                    <a:pt x="18" y="25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60" name="Freeform 158">
              <a:extLst>
                <a:ext uri="{FF2B5EF4-FFF2-40B4-BE49-F238E27FC236}">
                  <a16:creationId xmlns:a16="http://schemas.microsoft.com/office/drawing/2014/main" id="{6638CB4C-99B4-4F12-81E8-B9B2C5D6A8A1}"/>
                </a:ext>
              </a:extLst>
            </p:cNvPr>
            <p:cNvSpPr/>
            <p:nvPr/>
          </p:nvSpPr>
          <p:spPr bwMode="auto">
            <a:xfrm>
              <a:off x="8457300" y="4382694"/>
              <a:ext cx="183626" cy="962011"/>
            </a:xfrm>
            <a:custGeom>
              <a:gdLst>
                <a:gd name="T0" fmla="*/ 78 w 95"/>
                <a:gd name="T1" fmla="*/ 497 h 505"/>
                <a:gd name="T2" fmla="*/ 76 w 95"/>
                <a:gd name="T3" fmla="*/ 460 h 505"/>
                <a:gd name="T4" fmla="*/ 57 w 95"/>
                <a:gd name="T5" fmla="*/ 450 h 505"/>
                <a:gd name="T6" fmla="*/ 31 w 95"/>
                <a:gd name="T7" fmla="*/ 430 h 505"/>
                <a:gd name="T8" fmla="*/ 23 w 95"/>
                <a:gd name="T9" fmla="*/ 410 h 505"/>
                <a:gd name="T10" fmla="*/ 39 w 95"/>
                <a:gd name="T11" fmla="*/ 378 h 505"/>
                <a:gd name="T12" fmla="*/ 45 w 95"/>
                <a:gd name="T13" fmla="*/ 353 h 505"/>
                <a:gd name="T14" fmla="*/ 47 w 95"/>
                <a:gd name="T15" fmla="*/ 340 h 505"/>
                <a:gd name="T16" fmla="*/ 39 w 95"/>
                <a:gd name="T17" fmla="*/ 321 h 505"/>
                <a:gd name="T18" fmla="*/ 40 w 95"/>
                <a:gd name="T19" fmla="*/ 285 h 505"/>
                <a:gd name="T20" fmla="*/ 51 w 95"/>
                <a:gd name="T21" fmla="*/ 257 h 505"/>
                <a:gd name="T22" fmla="*/ 58 w 95"/>
                <a:gd name="T23" fmla="*/ 213 h 505"/>
                <a:gd name="T24" fmla="*/ 58 w 95"/>
                <a:gd name="T25" fmla="*/ 176 h 505"/>
                <a:gd name="T26" fmla="*/ 64 w 95"/>
                <a:gd name="T27" fmla="*/ 138 h 505"/>
                <a:gd name="T28" fmla="*/ 79 w 95"/>
                <a:gd name="T29" fmla="*/ 105 h 505"/>
                <a:gd name="T30" fmla="*/ 93 w 95"/>
                <a:gd name="T31" fmla="*/ 73 h 505"/>
                <a:gd name="T32" fmla="*/ 94 w 95"/>
                <a:gd name="T33" fmla="*/ 68 h 505"/>
                <a:gd name="T34" fmla="*/ 95 w 95"/>
                <a:gd name="T35" fmla="*/ 62 h 505"/>
                <a:gd name="T36" fmla="*/ 89 w 95"/>
                <a:gd name="T37" fmla="*/ 64 h 505"/>
                <a:gd name="T38" fmla="*/ 76 w 95"/>
                <a:gd name="T39" fmla="*/ 33 h 505"/>
                <a:gd name="T40" fmla="*/ 75 w 95"/>
                <a:gd name="T41" fmla="*/ 17 h 505"/>
                <a:gd name="T42" fmla="*/ 69 w 95"/>
                <a:gd name="T43" fmla="*/ 1 h 505"/>
                <a:gd name="T44" fmla="*/ 62 w 95"/>
                <a:gd name="T45" fmla="*/ 13 h 505"/>
                <a:gd name="T46" fmla="*/ 59 w 95"/>
                <a:gd name="T47" fmla="*/ 88 h 505"/>
                <a:gd name="T48" fmla="*/ 50 w 95"/>
                <a:gd name="T49" fmla="*/ 148 h 505"/>
                <a:gd name="T50" fmla="*/ 42 w 95"/>
                <a:gd name="T51" fmla="*/ 200 h 505"/>
                <a:gd name="T52" fmla="*/ 24 w 95"/>
                <a:gd name="T53" fmla="*/ 248 h 505"/>
                <a:gd name="T54" fmla="*/ 21 w 95"/>
                <a:gd name="T55" fmla="*/ 289 h 505"/>
                <a:gd name="T56" fmla="*/ 19 w 95"/>
                <a:gd name="T57" fmla="*/ 322 h 505"/>
                <a:gd name="T58" fmla="*/ 31 w 95"/>
                <a:gd name="T59" fmla="*/ 301 h 505"/>
                <a:gd name="T60" fmla="*/ 29 w 95"/>
                <a:gd name="T61" fmla="*/ 326 h 505"/>
                <a:gd name="T62" fmla="*/ 27 w 95"/>
                <a:gd name="T63" fmla="*/ 345 h 505"/>
                <a:gd name="T64" fmla="*/ 23 w 95"/>
                <a:gd name="T65" fmla="*/ 362 h 505"/>
                <a:gd name="T66" fmla="*/ 14 w 95"/>
                <a:gd name="T67" fmla="*/ 354 h 505"/>
                <a:gd name="T68" fmla="*/ 6 w 95"/>
                <a:gd name="T69" fmla="*/ 366 h 505"/>
                <a:gd name="T70" fmla="*/ 10 w 95"/>
                <a:gd name="T71" fmla="*/ 372 h 505"/>
                <a:gd name="T72" fmla="*/ 12 w 95"/>
                <a:gd name="T73" fmla="*/ 385 h 505"/>
                <a:gd name="T74" fmla="*/ 15 w 95"/>
                <a:gd name="T75" fmla="*/ 390 h 505"/>
                <a:gd name="T76" fmla="*/ 3 w 95"/>
                <a:gd name="T77" fmla="*/ 399 h 505"/>
                <a:gd name="T78" fmla="*/ 3 w 95"/>
                <a:gd name="T79" fmla="*/ 410 h 505"/>
                <a:gd name="T80" fmla="*/ 11 w 95"/>
                <a:gd name="T81" fmla="*/ 414 h 505"/>
                <a:gd name="T82" fmla="*/ 12 w 95"/>
                <a:gd name="T83" fmla="*/ 428 h 505"/>
                <a:gd name="T84" fmla="*/ 12 w 95"/>
                <a:gd name="T85" fmla="*/ 436 h 505"/>
                <a:gd name="T86" fmla="*/ 16 w 95"/>
                <a:gd name="T87" fmla="*/ 445 h 505"/>
                <a:gd name="T88" fmla="*/ 33 w 95"/>
                <a:gd name="T89" fmla="*/ 448 h 505"/>
                <a:gd name="T90" fmla="*/ 27 w 95"/>
                <a:gd name="T91" fmla="*/ 455 h 505"/>
                <a:gd name="T92" fmla="*/ 40 w 95"/>
                <a:gd name="T93" fmla="*/ 460 h 505"/>
                <a:gd name="T94" fmla="*/ 25 w 95"/>
                <a:gd name="T95" fmla="*/ 468 h 505"/>
                <a:gd name="T96" fmla="*/ 42 w 95"/>
                <a:gd name="T97" fmla="*/ 469 h 505"/>
                <a:gd name="T98" fmla="*/ 20 w 95"/>
                <a:gd name="T99" fmla="*/ 472 h 505"/>
                <a:gd name="T100" fmla="*/ 39 w 95"/>
                <a:gd name="T101" fmla="*/ 483 h 505"/>
                <a:gd name="T102" fmla="*/ 50 w 95"/>
                <a:gd name="T103" fmla="*/ 469 h 505"/>
                <a:gd name="T104" fmla="*/ 63 w 95"/>
                <a:gd name="T105" fmla="*/ 470 h 505"/>
                <a:gd name="T106" fmla="*/ 63 w 95"/>
                <a:gd name="T107" fmla="*/ 485 h 505"/>
                <a:gd name="T108" fmla="*/ 55 w 95"/>
                <a:gd name="T109" fmla="*/ 485 h 505"/>
                <a:gd name="T110" fmla="*/ 43 w 95"/>
                <a:gd name="T111" fmla="*/ 489 h 505"/>
                <a:gd name="T112" fmla="*/ 59 w 95"/>
                <a:gd name="T113" fmla="*/ 490 h 505"/>
                <a:gd name="T114" fmla="*/ 79 w 95"/>
                <a:gd name="T115" fmla="*/ 501 h 5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" h="505">
                  <a:moveTo>
                    <a:pt x="79" y="501"/>
                  </a:moveTo>
                  <a:cubicBezTo>
                    <a:pt x="80" y="503"/>
                    <a:pt x="82" y="505"/>
                    <a:pt x="83" y="505"/>
                  </a:cubicBezTo>
                  <a:cubicBezTo>
                    <a:pt x="84" y="505"/>
                    <a:pt x="84" y="505"/>
                    <a:pt x="84" y="505"/>
                  </a:cubicBezTo>
                  <a:cubicBezTo>
                    <a:pt x="84" y="505"/>
                    <a:pt x="83" y="502"/>
                    <a:pt x="81" y="499"/>
                  </a:cubicBezTo>
                  <a:cubicBezTo>
                    <a:pt x="80" y="499"/>
                    <a:pt x="79" y="498"/>
                    <a:pt x="80" y="497"/>
                  </a:cubicBezTo>
                  <a:cubicBezTo>
                    <a:pt x="79" y="497"/>
                    <a:pt x="79" y="497"/>
                    <a:pt x="79" y="497"/>
                  </a:cubicBezTo>
                  <a:cubicBezTo>
                    <a:pt x="78" y="497"/>
                    <a:pt x="78" y="497"/>
                    <a:pt x="78" y="497"/>
                  </a:cubicBezTo>
                  <a:cubicBezTo>
                    <a:pt x="78" y="497"/>
                    <a:pt x="78" y="497"/>
                    <a:pt x="78" y="497"/>
                  </a:cubicBezTo>
                  <a:cubicBezTo>
                    <a:pt x="77" y="497"/>
                    <a:pt x="76" y="497"/>
                    <a:pt x="76" y="484"/>
                  </a:cubicBezTo>
                  <a:cubicBezTo>
                    <a:pt x="76" y="483"/>
                    <a:pt x="76" y="482"/>
                    <a:pt x="76" y="481"/>
                  </a:cubicBezTo>
                  <a:cubicBezTo>
                    <a:pt x="76" y="481"/>
                    <a:pt x="76" y="481"/>
                    <a:pt x="76" y="481"/>
                  </a:cubicBezTo>
                  <a:cubicBezTo>
                    <a:pt x="76" y="476"/>
                    <a:pt x="77" y="469"/>
                    <a:pt x="77" y="461"/>
                  </a:cubicBezTo>
                  <a:cubicBezTo>
                    <a:pt x="77" y="461"/>
                    <a:pt x="77" y="460"/>
                    <a:pt x="77" y="460"/>
                  </a:cubicBezTo>
                  <a:cubicBezTo>
                    <a:pt x="76" y="460"/>
                    <a:pt x="76" y="460"/>
                    <a:pt x="76" y="460"/>
                  </a:cubicBezTo>
                  <a:cubicBezTo>
                    <a:pt x="73" y="460"/>
                    <a:pt x="69" y="460"/>
                    <a:pt x="68" y="458"/>
                  </a:cubicBezTo>
                  <a:cubicBezTo>
                    <a:pt x="67" y="457"/>
                    <a:pt x="67" y="456"/>
                    <a:pt x="67" y="454"/>
                  </a:cubicBezTo>
                  <a:cubicBezTo>
                    <a:pt x="67" y="454"/>
                    <a:pt x="67" y="453"/>
                    <a:pt x="68" y="453"/>
                  </a:cubicBezTo>
                  <a:cubicBezTo>
                    <a:pt x="67" y="452"/>
                    <a:pt x="67" y="452"/>
                    <a:pt x="66" y="452"/>
                  </a:cubicBezTo>
                  <a:cubicBezTo>
                    <a:pt x="66" y="452"/>
                    <a:pt x="66" y="451"/>
                    <a:pt x="66" y="451"/>
                  </a:cubicBezTo>
                  <a:cubicBezTo>
                    <a:pt x="65" y="451"/>
                    <a:pt x="64" y="450"/>
                    <a:pt x="63" y="450"/>
                  </a:cubicBezTo>
                  <a:cubicBezTo>
                    <a:pt x="62" y="450"/>
                    <a:pt x="59" y="450"/>
                    <a:pt x="57" y="450"/>
                  </a:cubicBezTo>
                  <a:cubicBezTo>
                    <a:pt x="51" y="450"/>
                    <a:pt x="45" y="450"/>
                    <a:pt x="43" y="451"/>
                  </a:cubicBezTo>
                  <a:cubicBezTo>
                    <a:pt x="41" y="451"/>
                    <a:pt x="40" y="449"/>
                    <a:pt x="39" y="447"/>
                  </a:cubicBezTo>
                  <a:cubicBezTo>
                    <a:pt x="39" y="447"/>
                    <a:pt x="38" y="446"/>
                    <a:pt x="38" y="446"/>
                  </a:cubicBezTo>
                  <a:cubicBezTo>
                    <a:pt x="37" y="446"/>
                    <a:pt x="37" y="446"/>
                    <a:pt x="36" y="445"/>
                  </a:cubicBezTo>
                  <a:cubicBezTo>
                    <a:pt x="35" y="443"/>
                    <a:pt x="35" y="435"/>
                    <a:pt x="36" y="432"/>
                  </a:cubicBezTo>
                  <a:cubicBezTo>
                    <a:pt x="36" y="431"/>
                    <a:pt x="36" y="431"/>
                    <a:pt x="36" y="431"/>
                  </a:cubicBezTo>
                  <a:cubicBezTo>
                    <a:pt x="36" y="430"/>
                    <a:pt x="33" y="430"/>
                    <a:pt x="31" y="430"/>
                  </a:cubicBezTo>
                  <a:cubicBezTo>
                    <a:pt x="31" y="430"/>
                    <a:pt x="30" y="430"/>
                    <a:pt x="30" y="430"/>
                  </a:cubicBezTo>
                  <a:cubicBezTo>
                    <a:pt x="28" y="430"/>
                    <a:pt x="27" y="430"/>
                    <a:pt x="26" y="429"/>
                  </a:cubicBezTo>
                  <a:cubicBezTo>
                    <a:pt x="25" y="429"/>
                    <a:pt x="25" y="428"/>
                    <a:pt x="25" y="427"/>
                  </a:cubicBezTo>
                  <a:cubicBezTo>
                    <a:pt x="25" y="426"/>
                    <a:pt x="25" y="426"/>
                    <a:pt x="25" y="426"/>
                  </a:cubicBezTo>
                  <a:cubicBezTo>
                    <a:pt x="25" y="424"/>
                    <a:pt x="25" y="423"/>
                    <a:pt x="24" y="422"/>
                  </a:cubicBezTo>
                  <a:cubicBezTo>
                    <a:pt x="21" y="419"/>
                    <a:pt x="22" y="415"/>
                    <a:pt x="23" y="412"/>
                  </a:cubicBezTo>
                  <a:cubicBezTo>
                    <a:pt x="23" y="412"/>
                    <a:pt x="23" y="411"/>
                    <a:pt x="23" y="410"/>
                  </a:cubicBezTo>
                  <a:cubicBezTo>
                    <a:pt x="24" y="408"/>
                    <a:pt x="26" y="402"/>
                    <a:pt x="30" y="402"/>
                  </a:cubicBezTo>
                  <a:cubicBezTo>
                    <a:pt x="31" y="402"/>
                    <a:pt x="31" y="402"/>
                    <a:pt x="32" y="400"/>
                  </a:cubicBezTo>
                  <a:cubicBezTo>
                    <a:pt x="32" y="398"/>
                    <a:pt x="32" y="396"/>
                    <a:pt x="35" y="395"/>
                  </a:cubicBezTo>
                  <a:cubicBezTo>
                    <a:pt x="36" y="394"/>
                    <a:pt x="35" y="393"/>
                    <a:pt x="34" y="391"/>
                  </a:cubicBezTo>
                  <a:cubicBezTo>
                    <a:pt x="33" y="390"/>
                    <a:pt x="32" y="387"/>
                    <a:pt x="34" y="386"/>
                  </a:cubicBezTo>
                  <a:cubicBezTo>
                    <a:pt x="35" y="385"/>
                    <a:pt x="35" y="384"/>
                    <a:pt x="35" y="383"/>
                  </a:cubicBezTo>
                  <a:cubicBezTo>
                    <a:pt x="36" y="381"/>
                    <a:pt x="36" y="379"/>
                    <a:pt x="39" y="378"/>
                  </a:cubicBezTo>
                  <a:cubicBezTo>
                    <a:pt x="41" y="378"/>
                    <a:pt x="41" y="377"/>
                    <a:pt x="41" y="375"/>
                  </a:cubicBezTo>
                  <a:cubicBezTo>
                    <a:pt x="41" y="373"/>
                    <a:pt x="40" y="371"/>
                    <a:pt x="43" y="370"/>
                  </a:cubicBezTo>
                  <a:cubicBezTo>
                    <a:pt x="43" y="370"/>
                    <a:pt x="43" y="370"/>
                    <a:pt x="43" y="370"/>
                  </a:cubicBezTo>
                  <a:cubicBezTo>
                    <a:pt x="43" y="370"/>
                    <a:pt x="43" y="369"/>
                    <a:pt x="43" y="368"/>
                  </a:cubicBezTo>
                  <a:cubicBezTo>
                    <a:pt x="42" y="366"/>
                    <a:pt x="42" y="364"/>
                    <a:pt x="42" y="362"/>
                  </a:cubicBezTo>
                  <a:cubicBezTo>
                    <a:pt x="43" y="361"/>
                    <a:pt x="42" y="360"/>
                    <a:pt x="42" y="359"/>
                  </a:cubicBezTo>
                  <a:cubicBezTo>
                    <a:pt x="42" y="357"/>
                    <a:pt x="41" y="354"/>
                    <a:pt x="45" y="353"/>
                  </a:cubicBezTo>
                  <a:cubicBezTo>
                    <a:pt x="45" y="353"/>
                    <a:pt x="46" y="352"/>
                    <a:pt x="46" y="352"/>
                  </a:cubicBezTo>
                  <a:cubicBezTo>
                    <a:pt x="46" y="351"/>
                    <a:pt x="46" y="350"/>
                    <a:pt x="43" y="347"/>
                  </a:cubicBezTo>
                  <a:cubicBezTo>
                    <a:pt x="42" y="347"/>
                    <a:pt x="41" y="346"/>
                    <a:pt x="41" y="344"/>
                  </a:cubicBezTo>
                  <a:cubicBezTo>
                    <a:pt x="42" y="343"/>
                    <a:pt x="44" y="343"/>
                    <a:pt x="48" y="343"/>
                  </a:cubicBezTo>
                  <a:cubicBezTo>
                    <a:pt x="48" y="343"/>
                    <a:pt x="48" y="343"/>
                    <a:pt x="48" y="343"/>
                  </a:cubicBezTo>
                  <a:cubicBezTo>
                    <a:pt x="49" y="343"/>
                    <a:pt x="49" y="342"/>
                    <a:pt x="49" y="342"/>
                  </a:cubicBezTo>
                  <a:cubicBezTo>
                    <a:pt x="49" y="341"/>
                    <a:pt x="48" y="340"/>
                    <a:pt x="47" y="340"/>
                  </a:cubicBezTo>
                  <a:cubicBezTo>
                    <a:pt x="47" y="340"/>
                    <a:pt x="47" y="340"/>
                    <a:pt x="46" y="340"/>
                  </a:cubicBezTo>
                  <a:cubicBezTo>
                    <a:pt x="44" y="341"/>
                    <a:pt x="41" y="340"/>
                    <a:pt x="41" y="338"/>
                  </a:cubicBezTo>
                  <a:cubicBezTo>
                    <a:pt x="40" y="336"/>
                    <a:pt x="40" y="335"/>
                    <a:pt x="41" y="334"/>
                  </a:cubicBezTo>
                  <a:cubicBezTo>
                    <a:pt x="41" y="333"/>
                    <a:pt x="41" y="333"/>
                    <a:pt x="42" y="332"/>
                  </a:cubicBezTo>
                  <a:cubicBezTo>
                    <a:pt x="43" y="331"/>
                    <a:pt x="43" y="331"/>
                    <a:pt x="41" y="329"/>
                  </a:cubicBezTo>
                  <a:cubicBezTo>
                    <a:pt x="40" y="328"/>
                    <a:pt x="39" y="327"/>
                    <a:pt x="40" y="326"/>
                  </a:cubicBezTo>
                  <a:cubicBezTo>
                    <a:pt x="41" y="324"/>
                    <a:pt x="41" y="322"/>
                    <a:pt x="39" y="321"/>
                  </a:cubicBezTo>
                  <a:cubicBezTo>
                    <a:pt x="37" y="319"/>
                    <a:pt x="38" y="314"/>
                    <a:pt x="38" y="312"/>
                  </a:cubicBezTo>
                  <a:cubicBezTo>
                    <a:pt x="39" y="310"/>
                    <a:pt x="40" y="307"/>
                    <a:pt x="41" y="307"/>
                  </a:cubicBezTo>
                  <a:cubicBezTo>
                    <a:pt x="42" y="306"/>
                    <a:pt x="42" y="301"/>
                    <a:pt x="41" y="299"/>
                  </a:cubicBezTo>
                  <a:cubicBezTo>
                    <a:pt x="41" y="298"/>
                    <a:pt x="41" y="297"/>
                    <a:pt x="41" y="296"/>
                  </a:cubicBezTo>
                  <a:cubicBezTo>
                    <a:pt x="41" y="295"/>
                    <a:pt x="41" y="294"/>
                    <a:pt x="40" y="292"/>
                  </a:cubicBezTo>
                  <a:cubicBezTo>
                    <a:pt x="39" y="291"/>
                    <a:pt x="39" y="289"/>
                    <a:pt x="39" y="288"/>
                  </a:cubicBezTo>
                  <a:cubicBezTo>
                    <a:pt x="39" y="287"/>
                    <a:pt x="40" y="286"/>
                    <a:pt x="40" y="285"/>
                  </a:cubicBezTo>
                  <a:cubicBezTo>
                    <a:pt x="41" y="284"/>
                    <a:pt x="42" y="283"/>
                    <a:pt x="42" y="280"/>
                  </a:cubicBezTo>
                  <a:cubicBezTo>
                    <a:pt x="42" y="277"/>
                    <a:pt x="42" y="273"/>
                    <a:pt x="46" y="272"/>
                  </a:cubicBezTo>
                  <a:cubicBezTo>
                    <a:pt x="46" y="272"/>
                    <a:pt x="46" y="270"/>
                    <a:pt x="46" y="268"/>
                  </a:cubicBezTo>
                  <a:cubicBezTo>
                    <a:pt x="46" y="267"/>
                    <a:pt x="46" y="266"/>
                    <a:pt x="46" y="265"/>
                  </a:cubicBezTo>
                  <a:cubicBezTo>
                    <a:pt x="46" y="263"/>
                    <a:pt x="48" y="262"/>
                    <a:pt x="49" y="262"/>
                  </a:cubicBezTo>
                  <a:cubicBezTo>
                    <a:pt x="51" y="262"/>
                    <a:pt x="52" y="262"/>
                    <a:pt x="52" y="260"/>
                  </a:cubicBezTo>
                  <a:cubicBezTo>
                    <a:pt x="52" y="258"/>
                    <a:pt x="52" y="258"/>
                    <a:pt x="51" y="257"/>
                  </a:cubicBezTo>
                  <a:cubicBezTo>
                    <a:pt x="50" y="256"/>
                    <a:pt x="49" y="255"/>
                    <a:pt x="49" y="254"/>
                  </a:cubicBezTo>
                  <a:cubicBezTo>
                    <a:pt x="50" y="252"/>
                    <a:pt x="50" y="250"/>
                    <a:pt x="49" y="247"/>
                  </a:cubicBezTo>
                  <a:cubicBezTo>
                    <a:pt x="49" y="245"/>
                    <a:pt x="49" y="242"/>
                    <a:pt x="49" y="239"/>
                  </a:cubicBezTo>
                  <a:cubicBezTo>
                    <a:pt x="49" y="233"/>
                    <a:pt x="53" y="230"/>
                    <a:pt x="56" y="228"/>
                  </a:cubicBezTo>
                  <a:cubicBezTo>
                    <a:pt x="57" y="228"/>
                    <a:pt x="57" y="227"/>
                    <a:pt x="58" y="227"/>
                  </a:cubicBezTo>
                  <a:cubicBezTo>
                    <a:pt x="59" y="226"/>
                    <a:pt x="58" y="223"/>
                    <a:pt x="57" y="221"/>
                  </a:cubicBezTo>
                  <a:cubicBezTo>
                    <a:pt x="57" y="217"/>
                    <a:pt x="56" y="214"/>
                    <a:pt x="58" y="213"/>
                  </a:cubicBezTo>
                  <a:cubicBezTo>
                    <a:pt x="59" y="212"/>
                    <a:pt x="59" y="211"/>
                    <a:pt x="59" y="209"/>
                  </a:cubicBezTo>
                  <a:cubicBezTo>
                    <a:pt x="60" y="208"/>
                    <a:pt x="60" y="206"/>
                    <a:pt x="61" y="205"/>
                  </a:cubicBezTo>
                  <a:cubicBezTo>
                    <a:pt x="62" y="204"/>
                    <a:pt x="63" y="202"/>
                    <a:pt x="63" y="200"/>
                  </a:cubicBezTo>
                  <a:cubicBezTo>
                    <a:pt x="63" y="199"/>
                    <a:pt x="63" y="197"/>
                    <a:pt x="64" y="196"/>
                  </a:cubicBezTo>
                  <a:cubicBezTo>
                    <a:pt x="65" y="194"/>
                    <a:pt x="64" y="193"/>
                    <a:pt x="63" y="191"/>
                  </a:cubicBezTo>
                  <a:cubicBezTo>
                    <a:pt x="62" y="190"/>
                    <a:pt x="61" y="188"/>
                    <a:pt x="61" y="186"/>
                  </a:cubicBezTo>
                  <a:cubicBezTo>
                    <a:pt x="61" y="183"/>
                    <a:pt x="61" y="180"/>
                    <a:pt x="58" y="176"/>
                  </a:cubicBezTo>
                  <a:cubicBezTo>
                    <a:pt x="55" y="172"/>
                    <a:pt x="55" y="166"/>
                    <a:pt x="56" y="163"/>
                  </a:cubicBezTo>
                  <a:cubicBezTo>
                    <a:pt x="57" y="162"/>
                    <a:pt x="58" y="162"/>
                    <a:pt x="58" y="162"/>
                  </a:cubicBezTo>
                  <a:cubicBezTo>
                    <a:pt x="59" y="162"/>
                    <a:pt x="59" y="160"/>
                    <a:pt x="59" y="159"/>
                  </a:cubicBezTo>
                  <a:cubicBezTo>
                    <a:pt x="60" y="157"/>
                    <a:pt x="60" y="154"/>
                    <a:pt x="63" y="153"/>
                  </a:cubicBezTo>
                  <a:cubicBezTo>
                    <a:pt x="63" y="153"/>
                    <a:pt x="64" y="153"/>
                    <a:pt x="64" y="152"/>
                  </a:cubicBezTo>
                  <a:cubicBezTo>
                    <a:pt x="65" y="150"/>
                    <a:pt x="63" y="146"/>
                    <a:pt x="62" y="143"/>
                  </a:cubicBezTo>
                  <a:cubicBezTo>
                    <a:pt x="61" y="140"/>
                    <a:pt x="63" y="139"/>
                    <a:pt x="64" y="138"/>
                  </a:cubicBezTo>
                  <a:cubicBezTo>
                    <a:pt x="65" y="138"/>
                    <a:pt x="65" y="138"/>
                    <a:pt x="65" y="136"/>
                  </a:cubicBezTo>
                  <a:cubicBezTo>
                    <a:pt x="65" y="132"/>
                    <a:pt x="68" y="127"/>
                    <a:pt x="71" y="125"/>
                  </a:cubicBezTo>
                  <a:cubicBezTo>
                    <a:pt x="73" y="124"/>
                    <a:pt x="74" y="120"/>
                    <a:pt x="74" y="117"/>
                  </a:cubicBezTo>
                  <a:cubicBezTo>
                    <a:pt x="74" y="115"/>
                    <a:pt x="76" y="114"/>
                    <a:pt x="78" y="112"/>
                  </a:cubicBezTo>
                  <a:cubicBezTo>
                    <a:pt x="79" y="112"/>
                    <a:pt x="80" y="111"/>
                    <a:pt x="81" y="111"/>
                  </a:cubicBezTo>
                  <a:cubicBezTo>
                    <a:pt x="81" y="110"/>
                    <a:pt x="81" y="110"/>
                    <a:pt x="80" y="109"/>
                  </a:cubicBezTo>
                  <a:cubicBezTo>
                    <a:pt x="80" y="107"/>
                    <a:pt x="79" y="106"/>
                    <a:pt x="79" y="105"/>
                  </a:cubicBezTo>
                  <a:cubicBezTo>
                    <a:pt x="79" y="104"/>
                    <a:pt x="80" y="104"/>
                    <a:pt x="81" y="103"/>
                  </a:cubicBezTo>
                  <a:cubicBezTo>
                    <a:pt x="82" y="102"/>
                    <a:pt x="81" y="100"/>
                    <a:pt x="80" y="97"/>
                  </a:cubicBezTo>
                  <a:cubicBezTo>
                    <a:pt x="79" y="94"/>
                    <a:pt x="78" y="92"/>
                    <a:pt x="80" y="91"/>
                  </a:cubicBezTo>
                  <a:cubicBezTo>
                    <a:pt x="80" y="90"/>
                    <a:pt x="80" y="89"/>
                    <a:pt x="80" y="87"/>
                  </a:cubicBezTo>
                  <a:cubicBezTo>
                    <a:pt x="80" y="86"/>
                    <a:pt x="80" y="85"/>
                    <a:pt x="80" y="84"/>
                  </a:cubicBezTo>
                  <a:cubicBezTo>
                    <a:pt x="80" y="82"/>
                    <a:pt x="83" y="80"/>
                    <a:pt x="87" y="77"/>
                  </a:cubicBezTo>
                  <a:cubicBezTo>
                    <a:pt x="90" y="76"/>
                    <a:pt x="92" y="74"/>
                    <a:pt x="93" y="73"/>
                  </a:cubicBezTo>
                  <a:cubicBezTo>
                    <a:pt x="93" y="73"/>
                    <a:pt x="93" y="73"/>
                    <a:pt x="93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3" y="72"/>
                    <a:pt x="93" y="71"/>
                  </a:cubicBezTo>
                  <a:cubicBezTo>
                    <a:pt x="93" y="71"/>
                    <a:pt x="94" y="71"/>
                    <a:pt x="94" y="71"/>
                  </a:cubicBezTo>
                  <a:cubicBezTo>
                    <a:pt x="94" y="71"/>
                    <a:pt x="94" y="70"/>
                    <a:pt x="94" y="70"/>
                  </a:cubicBezTo>
                  <a:cubicBezTo>
                    <a:pt x="94" y="70"/>
                    <a:pt x="94" y="70"/>
                    <a:pt x="94" y="69"/>
                  </a:cubicBezTo>
                  <a:cubicBezTo>
                    <a:pt x="94" y="69"/>
                    <a:pt x="94" y="69"/>
                    <a:pt x="94" y="68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94" y="67"/>
                    <a:pt x="94" y="66"/>
                    <a:pt x="94" y="66"/>
                  </a:cubicBezTo>
                  <a:cubicBezTo>
                    <a:pt x="94" y="66"/>
                    <a:pt x="95" y="65"/>
                    <a:pt x="95" y="65"/>
                  </a:cubicBezTo>
                  <a:cubicBezTo>
                    <a:pt x="95" y="65"/>
                    <a:pt x="95" y="64"/>
                    <a:pt x="95" y="64"/>
                  </a:cubicBezTo>
                  <a:cubicBezTo>
                    <a:pt x="95" y="64"/>
                    <a:pt x="95" y="63"/>
                    <a:pt x="95" y="63"/>
                  </a:cubicBezTo>
                  <a:cubicBezTo>
                    <a:pt x="95" y="63"/>
                    <a:pt x="95" y="63"/>
                    <a:pt x="95" y="62"/>
                  </a:cubicBezTo>
                  <a:cubicBezTo>
                    <a:pt x="94" y="63"/>
                    <a:pt x="93" y="63"/>
                    <a:pt x="92" y="63"/>
                  </a:cubicBezTo>
                  <a:cubicBezTo>
                    <a:pt x="92" y="63"/>
                    <a:pt x="92" y="64"/>
                    <a:pt x="92" y="64"/>
                  </a:cubicBezTo>
                  <a:cubicBezTo>
                    <a:pt x="92" y="64"/>
                    <a:pt x="91" y="64"/>
                    <a:pt x="91" y="64"/>
                  </a:cubicBezTo>
                  <a:cubicBezTo>
                    <a:pt x="91" y="64"/>
                    <a:pt x="91" y="64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8" y="62"/>
                    <a:pt x="88" y="60"/>
                    <a:pt x="87" y="59"/>
                  </a:cubicBezTo>
                  <a:cubicBezTo>
                    <a:pt x="87" y="56"/>
                    <a:pt x="87" y="53"/>
                    <a:pt x="86" y="51"/>
                  </a:cubicBezTo>
                  <a:cubicBezTo>
                    <a:pt x="84" y="49"/>
                    <a:pt x="84" y="47"/>
                    <a:pt x="83" y="45"/>
                  </a:cubicBezTo>
                  <a:cubicBezTo>
                    <a:pt x="83" y="43"/>
                    <a:pt x="83" y="41"/>
                    <a:pt x="82" y="41"/>
                  </a:cubicBezTo>
                  <a:cubicBezTo>
                    <a:pt x="79" y="40"/>
                    <a:pt x="77" y="36"/>
                    <a:pt x="76" y="33"/>
                  </a:cubicBezTo>
                  <a:cubicBezTo>
                    <a:pt x="76" y="33"/>
                    <a:pt x="76" y="32"/>
                    <a:pt x="76" y="32"/>
                  </a:cubicBezTo>
                  <a:cubicBezTo>
                    <a:pt x="76" y="31"/>
                    <a:pt x="77" y="30"/>
                    <a:pt x="78" y="30"/>
                  </a:cubicBezTo>
                  <a:cubicBezTo>
                    <a:pt x="79" y="29"/>
                    <a:pt x="79" y="28"/>
                    <a:pt x="79" y="26"/>
                  </a:cubicBezTo>
                  <a:cubicBezTo>
                    <a:pt x="78" y="25"/>
                    <a:pt x="78" y="23"/>
                    <a:pt x="80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1"/>
                    <a:pt x="80" y="21"/>
                    <a:pt x="79" y="20"/>
                  </a:cubicBezTo>
                  <a:cubicBezTo>
                    <a:pt x="78" y="20"/>
                    <a:pt x="77" y="18"/>
                    <a:pt x="75" y="17"/>
                  </a:cubicBezTo>
                  <a:cubicBezTo>
                    <a:pt x="73" y="15"/>
                    <a:pt x="74" y="12"/>
                    <a:pt x="74" y="10"/>
                  </a:cubicBezTo>
                  <a:cubicBezTo>
                    <a:pt x="74" y="8"/>
                    <a:pt x="74" y="6"/>
                    <a:pt x="73" y="5"/>
                  </a:cubicBezTo>
                  <a:cubicBezTo>
                    <a:pt x="72" y="5"/>
                    <a:pt x="72" y="4"/>
                    <a:pt x="71" y="4"/>
                  </a:cubicBezTo>
                  <a:cubicBezTo>
                    <a:pt x="71" y="4"/>
                    <a:pt x="71" y="3"/>
                    <a:pt x="71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70" y="2"/>
                    <a:pt x="69" y="2"/>
                  </a:cubicBezTo>
                  <a:cubicBezTo>
                    <a:pt x="69" y="2"/>
                    <a:pt x="69" y="1"/>
                    <a:pt x="69" y="1"/>
                  </a:cubicBezTo>
                  <a:cubicBezTo>
                    <a:pt x="69" y="1"/>
                    <a:pt x="69" y="1"/>
                    <a:pt x="69" y="0"/>
                  </a:cubicBezTo>
                  <a:cubicBezTo>
                    <a:pt x="69" y="1"/>
                    <a:pt x="69" y="1"/>
                    <a:pt x="68" y="2"/>
                  </a:cubicBezTo>
                  <a:cubicBezTo>
                    <a:pt x="68" y="4"/>
                    <a:pt x="67" y="8"/>
                    <a:pt x="64" y="9"/>
                  </a:cubicBezTo>
                  <a:cubicBezTo>
                    <a:pt x="64" y="9"/>
                    <a:pt x="64" y="9"/>
                    <a:pt x="63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2" y="10"/>
                    <a:pt x="62" y="10"/>
                  </a:cubicBezTo>
                  <a:cubicBezTo>
                    <a:pt x="62" y="11"/>
                    <a:pt x="62" y="12"/>
                    <a:pt x="62" y="13"/>
                  </a:cubicBezTo>
                  <a:cubicBezTo>
                    <a:pt x="62" y="15"/>
                    <a:pt x="62" y="18"/>
                    <a:pt x="62" y="20"/>
                  </a:cubicBezTo>
                  <a:cubicBezTo>
                    <a:pt x="64" y="24"/>
                    <a:pt x="65" y="42"/>
                    <a:pt x="63" y="49"/>
                  </a:cubicBezTo>
                  <a:cubicBezTo>
                    <a:pt x="61" y="57"/>
                    <a:pt x="60" y="62"/>
                    <a:pt x="58" y="66"/>
                  </a:cubicBezTo>
                  <a:cubicBezTo>
                    <a:pt x="58" y="68"/>
                    <a:pt x="59" y="69"/>
                    <a:pt x="59" y="70"/>
                  </a:cubicBezTo>
                  <a:cubicBezTo>
                    <a:pt x="60" y="70"/>
                    <a:pt x="61" y="72"/>
                    <a:pt x="60" y="73"/>
                  </a:cubicBezTo>
                  <a:cubicBezTo>
                    <a:pt x="58" y="75"/>
                    <a:pt x="59" y="78"/>
                    <a:pt x="59" y="82"/>
                  </a:cubicBezTo>
                  <a:cubicBezTo>
                    <a:pt x="59" y="84"/>
                    <a:pt x="59" y="86"/>
                    <a:pt x="59" y="88"/>
                  </a:cubicBezTo>
                  <a:cubicBezTo>
                    <a:pt x="59" y="93"/>
                    <a:pt x="57" y="100"/>
                    <a:pt x="56" y="105"/>
                  </a:cubicBezTo>
                  <a:cubicBezTo>
                    <a:pt x="55" y="109"/>
                    <a:pt x="54" y="112"/>
                    <a:pt x="54" y="113"/>
                  </a:cubicBezTo>
                  <a:cubicBezTo>
                    <a:pt x="54" y="115"/>
                    <a:pt x="53" y="117"/>
                    <a:pt x="52" y="119"/>
                  </a:cubicBezTo>
                  <a:cubicBezTo>
                    <a:pt x="51" y="121"/>
                    <a:pt x="50" y="123"/>
                    <a:pt x="51" y="125"/>
                  </a:cubicBezTo>
                  <a:cubicBezTo>
                    <a:pt x="51" y="130"/>
                    <a:pt x="48" y="133"/>
                    <a:pt x="45" y="136"/>
                  </a:cubicBezTo>
                  <a:cubicBezTo>
                    <a:pt x="44" y="136"/>
                    <a:pt x="46" y="139"/>
                    <a:pt x="47" y="141"/>
                  </a:cubicBezTo>
                  <a:cubicBezTo>
                    <a:pt x="49" y="144"/>
                    <a:pt x="50" y="146"/>
                    <a:pt x="50" y="148"/>
                  </a:cubicBezTo>
                  <a:cubicBezTo>
                    <a:pt x="50" y="150"/>
                    <a:pt x="49" y="152"/>
                    <a:pt x="48" y="153"/>
                  </a:cubicBezTo>
                  <a:cubicBezTo>
                    <a:pt x="46" y="155"/>
                    <a:pt x="45" y="157"/>
                    <a:pt x="46" y="160"/>
                  </a:cubicBezTo>
                  <a:cubicBezTo>
                    <a:pt x="47" y="167"/>
                    <a:pt x="46" y="177"/>
                    <a:pt x="46" y="182"/>
                  </a:cubicBezTo>
                  <a:cubicBezTo>
                    <a:pt x="46" y="184"/>
                    <a:pt x="46" y="185"/>
                    <a:pt x="46" y="185"/>
                  </a:cubicBezTo>
                  <a:cubicBezTo>
                    <a:pt x="46" y="187"/>
                    <a:pt x="45" y="188"/>
                    <a:pt x="44" y="188"/>
                  </a:cubicBezTo>
                  <a:cubicBezTo>
                    <a:pt x="44" y="189"/>
                    <a:pt x="43" y="190"/>
                    <a:pt x="43" y="193"/>
                  </a:cubicBezTo>
                  <a:cubicBezTo>
                    <a:pt x="44" y="196"/>
                    <a:pt x="43" y="198"/>
                    <a:pt x="42" y="200"/>
                  </a:cubicBezTo>
                  <a:cubicBezTo>
                    <a:pt x="41" y="202"/>
                    <a:pt x="40" y="204"/>
                    <a:pt x="39" y="207"/>
                  </a:cubicBezTo>
                  <a:cubicBezTo>
                    <a:pt x="39" y="213"/>
                    <a:pt x="35" y="220"/>
                    <a:pt x="33" y="226"/>
                  </a:cubicBezTo>
                  <a:cubicBezTo>
                    <a:pt x="32" y="228"/>
                    <a:pt x="31" y="230"/>
                    <a:pt x="30" y="231"/>
                  </a:cubicBezTo>
                  <a:cubicBezTo>
                    <a:pt x="30" y="233"/>
                    <a:pt x="29" y="234"/>
                    <a:pt x="29" y="235"/>
                  </a:cubicBezTo>
                  <a:cubicBezTo>
                    <a:pt x="28" y="239"/>
                    <a:pt x="27" y="241"/>
                    <a:pt x="24" y="241"/>
                  </a:cubicBezTo>
                  <a:cubicBezTo>
                    <a:pt x="24" y="241"/>
                    <a:pt x="23" y="241"/>
                    <a:pt x="23" y="242"/>
                  </a:cubicBezTo>
                  <a:cubicBezTo>
                    <a:pt x="22" y="243"/>
                    <a:pt x="22" y="245"/>
                    <a:pt x="24" y="248"/>
                  </a:cubicBezTo>
                  <a:cubicBezTo>
                    <a:pt x="25" y="251"/>
                    <a:pt x="25" y="253"/>
                    <a:pt x="24" y="255"/>
                  </a:cubicBezTo>
                  <a:cubicBezTo>
                    <a:pt x="24" y="258"/>
                    <a:pt x="24" y="260"/>
                    <a:pt x="25" y="262"/>
                  </a:cubicBezTo>
                  <a:cubicBezTo>
                    <a:pt x="28" y="267"/>
                    <a:pt x="27" y="269"/>
                    <a:pt x="26" y="273"/>
                  </a:cubicBezTo>
                  <a:cubicBezTo>
                    <a:pt x="26" y="274"/>
                    <a:pt x="26" y="274"/>
                    <a:pt x="26" y="274"/>
                  </a:cubicBezTo>
                  <a:cubicBezTo>
                    <a:pt x="25" y="276"/>
                    <a:pt x="24" y="278"/>
                    <a:pt x="24" y="279"/>
                  </a:cubicBezTo>
                  <a:cubicBezTo>
                    <a:pt x="23" y="280"/>
                    <a:pt x="22" y="281"/>
                    <a:pt x="22" y="284"/>
                  </a:cubicBezTo>
                  <a:cubicBezTo>
                    <a:pt x="22" y="286"/>
                    <a:pt x="22" y="287"/>
                    <a:pt x="21" y="289"/>
                  </a:cubicBezTo>
                  <a:cubicBezTo>
                    <a:pt x="20" y="291"/>
                    <a:pt x="20" y="294"/>
                    <a:pt x="21" y="296"/>
                  </a:cubicBezTo>
                  <a:cubicBezTo>
                    <a:pt x="22" y="300"/>
                    <a:pt x="22" y="302"/>
                    <a:pt x="21" y="303"/>
                  </a:cubicBezTo>
                  <a:cubicBezTo>
                    <a:pt x="21" y="304"/>
                    <a:pt x="20" y="305"/>
                    <a:pt x="19" y="305"/>
                  </a:cubicBezTo>
                  <a:cubicBezTo>
                    <a:pt x="17" y="305"/>
                    <a:pt x="16" y="311"/>
                    <a:pt x="15" y="316"/>
                  </a:cubicBezTo>
                  <a:cubicBezTo>
                    <a:pt x="15" y="319"/>
                    <a:pt x="14" y="322"/>
                    <a:pt x="15" y="322"/>
                  </a:cubicBezTo>
                  <a:cubicBezTo>
                    <a:pt x="15" y="323"/>
                    <a:pt x="17" y="323"/>
                    <a:pt x="19" y="322"/>
                  </a:cubicBezTo>
                  <a:cubicBezTo>
                    <a:pt x="19" y="322"/>
                    <a:pt x="19" y="322"/>
                    <a:pt x="19" y="322"/>
                  </a:cubicBezTo>
                  <a:cubicBezTo>
                    <a:pt x="22" y="322"/>
                    <a:pt x="22" y="316"/>
                    <a:pt x="22" y="311"/>
                  </a:cubicBezTo>
                  <a:cubicBezTo>
                    <a:pt x="22" y="309"/>
                    <a:pt x="22" y="307"/>
                    <a:pt x="22" y="305"/>
                  </a:cubicBezTo>
                  <a:cubicBezTo>
                    <a:pt x="22" y="305"/>
                    <a:pt x="22" y="302"/>
                    <a:pt x="24" y="302"/>
                  </a:cubicBezTo>
                  <a:cubicBezTo>
                    <a:pt x="25" y="302"/>
                    <a:pt x="25" y="302"/>
                    <a:pt x="25" y="301"/>
                  </a:cubicBezTo>
                  <a:cubicBezTo>
                    <a:pt x="26" y="300"/>
                    <a:pt x="26" y="299"/>
                    <a:pt x="28" y="298"/>
                  </a:cubicBezTo>
                  <a:cubicBezTo>
                    <a:pt x="30" y="298"/>
                    <a:pt x="30" y="298"/>
                    <a:pt x="31" y="298"/>
                  </a:cubicBezTo>
                  <a:cubicBezTo>
                    <a:pt x="32" y="299"/>
                    <a:pt x="31" y="300"/>
                    <a:pt x="31" y="301"/>
                  </a:cubicBezTo>
                  <a:cubicBezTo>
                    <a:pt x="31" y="302"/>
                    <a:pt x="32" y="302"/>
                    <a:pt x="32" y="302"/>
                  </a:cubicBezTo>
                  <a:cubicBezTo>
                    <a:pt x="34" y="303"/>
                    <a:pt x="35" y="304"/>
                    <a:pt x="35" y="305"/>
                  </a:cubicBezTo>
                  <a:cubicBezTo>
                    <a:pt x="35" y="306"/>
                    <a:pt x="35" y="308"/>
                    <a:pt x="33" y="309"/>
                  </a:cubicBezTo>
                  <a:cubicBezTo>
                    <a:pt x="32" y="310"/>
                    <a:pt x="32" y="311"/>
                    <a:pt x="32" y="313"/>
                  </a:cubicBezTo>
                  <a:cubicBezTo>
                    <a:pt x="33" y="315"/>
                    <a:pt x="33" y="317"/>
                    <a:pt x="32" y="318"/>
                  </a:cubicBezTo>
                  <a:cubicBezTo>
                    <a:pt x="31" y="319"/>
                    <a:pt x="31" y="319"/>
                    <a:pt x="31" y="319"/>
                  </a:cubicBezTo>
                  <a:cubicBezTo>
                    <a:pt x="30" y="322"/>
                    <a:pt x="28" y="324"/>
                    <a:pt x="29" y="326"/>
                  </a:cubicBezTo>
                  <a:cubicBezTo>
                    <a:pt x="30" y="328"/>
                    <a:pt x="30" y="330"/>
                    <a:pt x="29" y="331"/>
                  </a:cubicBezTo>
                  <a:cubicBezTo>
                    <a:pt x="28" y="331"/>
                    <a:pt x="28" y="332"/>
                    <a:pt x="27" y="334"/>
                  </a:cubicBezTo>
                  <a:cubicBezTo>
                    <a:pt x="27" y="336"/>
                    <a:pt x="28" y="337"/>
                    <a:pt x="28" y="337"/>
                  </a:cubicBezTo>
                  <a:cubicBezTo>
                    <a:pt x="29" y="338"/>
                    <a:pt x="29" y="339"/>
                    <a:pt x="27" y="340"/>
                  </a:cubicBezTo>
                  <a:cubicBezTo>
                    <a:pt x="28" y="340"/>
                    <a:pt x="28" y="341"/>
                    <a:pt x="28" y="341"/>
                  </a:cubicBezTo>
                  <a:cubicBezTo>
                    <a:pt x="28" y="342"/>
                    <a:pt x="29" y="343"/>
                    <a:pt x="28" y="344"/>
                  </a:cubicBezTo>
                  <a:cubicBezTo>
                    <a:pt x="28" y="345"/>
                    <a:pt x="28" y="345"/>
                    <a:pt x="27" y="345"/>
                  </a:cubicBezTo>
                  <a:cubicBezTo>
                    <a:pt x="27" y="345"/>
                    <a:pt x="27" y="345"/>
                    <a:pt x="26" y="345"/>
                  </a:cubicBezTo>
                  <a:cubicBezTo>
                    <a:pt x="26" y="346"/>
                    <a:pt x="27" y="349"/>
                    <a:pt x="28" y="350"/>
                  </a:cubicBezTo>
                  <a:cubicBezTo>
                    <a:pt x="28" y="351"/>
                    <a:pt x="29" y="352"/>
                    <a:pt x="28" y="353"/>
                  </a:cubicBezTo>
                  <a:cubicBezTo>
                    <a:pt x="28" y="354"/>
                    <a:pt x="27" y="354"/>
                    <a:pt x="25" y="354"/>
                  </a:cubicBezTo>
                  <a:cubicBezTo>
                    <a:pt x="24" y="354"/>
                    <a:pt x="23" y="354"/>
                    <a:pt x="22" y="355"/>
                  </a:cubicBezTo>
                  <a:cubicBezTo>
                    <a:pt x="22" y="355"/>
                    <a:pt x="22" y="356"/>
                    <a:pt x="23" y="357"/>
                  </a:cubicBezTo>
                  <a:cubicBezTo>
                    <a:pt x="23" y="359"/>
                    <a:pt x="24" y="360"/>
                    <a:pt x="23" y="362"/>
                  </a:cubicBezTo>
                  <a:cubicBezTo>
                    <a:pt x="23" y="363"/>
                    <a:pt x="22" y="364"/>
                    <a:pt x="21" y="364"/>
                  </a:cubicBezTo>
                  <a:cubicBezTo>
                    <a:pt x="19" y="364"/>
                    <a:pt x="17" y="362"/>
                    <a:pt x="15" y="360"/>
                  </a:cubicBezTo>
                  <a:cubicBezTo>
                    <a:pt x="15" y="360"/>
                    <a:pt x="15" y="360"/>
                    <a:pt x="15" y="359"/>
                  </a:cubicBezTo>
                  <a:cubicBezTo>
                    <a:pt x="14" y="359"/>
                    <a:pt x="14" y="358"/>
                    <a:pt x="14" y="358"/>
                  </a:cubicBezTo>
                  <a:cubicBezTo>
                    <a:pt x="14" y="357"/>
                    <a:pt x="15" y="356"/>
                    <a:pt x="16" y="354"/>
                  </a:cubicBezTo>
                  <a:cubicBezTo>
                    <a:pt x="16" y="354"/>
                    <a:pt x="15" y="354"/>
                    <a:pt x="15" y="354"/>
                  </a:cubicBezTo>
                  <a:cubicBezTo>
                    <a:pt x="14" y="354"/>
                    <a:pt x="14" y="354"/>
                    <a:pt x="14" y="354"/>
                  </a:cubicBezTo>
                  <a:cubicBezTo>
                    <a:pt x="13" y="354"/>
                    <a:pt x="13" y="354"/>
                    <a:pt x="13" y="354"/>
                  </a:cubicBezTo>
                  <a:cubicBezTo>
                    <a:pt x="13" y="354"/>
                    <a:pt x="13" y="354"/>
                    <a:pt x="13" y="355"/>
                  </a:cubicBezTo>
                  <a:cubicBezTo>
                    <a:pt x="13" y="357"/>
                    <a:pt x="11" y="358"/>
                    <a:pt x="9" y="359"/>
                  </a:cubicBezTo>
                  <a:cubicBezTo>
                    <a:pt x="8" y="359"/>
                    <a:pt x="7" y="359"/>
                    <a:pt x="6" y="360"/>
                  </a:cubicBezTo>
                  <a:cubicBezTo>
                    <a:pt x="6" y="361"/>
                    <a:pt x="6" y="361"/>
                    <a:pt x="7" y="362"/>
                  </a:cubicBezTo>
                  <a:cubicBezTo>
                    <a:pt x="7" y="363"/>
                    <a:pt x="8" y="364"/>
                    <a:pt x="8" y="365"/>
                  </a:cubicBezTo>
                  <a:cubicBezTo>
                    <a:pt x="7" y="365"/>
                    <a:pt x="7" y="366"/>
                    <a:pt x="6" y="366"/>
                  </a:cubicBezTo>
                  <a:cubicBezTo>
                    <a:pt x="4" y="367"/>
                    <a:pt x="0" y="370"/>
                    <a:pt x="0" y="372"/>
                  </a:cubicBezTo>
                  <a:cubicBezTo>
                    <a:pt x="0" y="372"/>
                    <a:pt x="0" y="372"/>
                    <a:pt x="0" y="373"/>
                  </a:cubicBezTo>
                  <a:cubicBezTo>
                    <a:pt x="0" y="373"/>
                    <a:pt x="1" y="373"/>
                    <a:pt x="1" y="372"/>
                  </a:cubicBezTo>
                  <a:cubicBezTo>
                    <a:pt x="1" y="370"/>
                    <a:pt x="2" y="369"/>
                    <a:pt x="4" y="369"/>
                  </a:cubicBezTo>
                  <a:cubicBezTo>
                    <a:pt x="6" y="369"/>
                    <a:pt x="7" y="370"/>
                    <a:pt x="8" y="372"/>
                  </a:cubicBezTo>
                  <a:cubicBezTo>
                    <a:pt x="8" y="373"/>
                    <a:pt x="8" y="373"/>
                    <a:pt x="9" y="373"/>
                  </a:cubicBezTo>
                  <a:cubicBezTo>
                    <a:pt x="9" y="373"/>
                    <a:pt x="9" y="372"/>
                    <a:pt x="10" y="372"/>
                  </a:cubicBezTo>
                  <a:cubicBezTo>
                    <a:pt x="11" y="372"/>
                    <a:pt x="12" y="372"/>
                    <a:pt x="14" y="372"/>
                  </a:cubicBezTo>
                  <a:cubicBezTo>
                    <a:pt x="16" y="372"/>
                    <a:pt x="17" y="375"/>
                    <a:pt x="17" y="377"/>
                  </a:cubicBezTo>
                  <a:cubicBezTo>
                    <a:pt x="17" y="378"/>
                    <a:pt x="16" y="380"/>
                    <a:pt x="15" y="380"/>
                  </a:cubicBezTo>
                  <a:cubicBezTo>
                    <a:pt x="14" y="380"/>
                    <a:pt x="14" y="380"/>
                    <a:pt x="14" y="380"/>
                  </a:cubicBezTo>
                  <a:cubicBezTo>
                    <a:pt x="14" y="380"/>
                    <a:pt x="14" y="380"/>
                    <a:pt x="14" y="380"/>
                  </a:cubicBezTo>
                  <a:cubicBezTo>
                    <a:pt x="14" y="380"/>
                    <a:pt x="14" y="380"/>
                    <a:pt x="13" y="380"/>
                  </a:cubicBezTo>
                  <a:cubicBezTo>
                    <a:pt x="12" y="381"/>
                    <a:pt x="12" y="383"/>
                    <a:pt x="12" y="385"/>
                  </a:cubicBezTo>
                  <a:cubicBezTo>
                    <a:pt x="12" y="386"/>
                    <a:pt x="12" y="386"/>
                    <a:pt x="13" y="386"/>
                  </a:cubicBezTo>
                  <a:cubicBezTo>
                    <a:pt x="14" y="386"/>
                    <a:pt x="16" y="386"/>
                    <a:pt x="17" y="386"/>
                  </a:cubicBezTo>
                  <a:cubicBezTo>
                    <a:pt x="19" y="386"/>
                    <a:pt x="21" y="385"/>
                    <a:pt x="22" y="386"/>
                  </a:cubicBezTo>
                  <a:cubicBezTo>
                    <a:pt x="24" y="386"/>
                    <a:pt x="25" y="389"/>
                    <a:pt x="24" y="390"/>
                  </a:cubicBezTo>
                  <a:cubicBezTo>
                    <a:pt x="24" y="392"/>
                    <a:pt x="23" y="392"/>
                    <a:pt x="22" y="392"/>
                  </a:cubicBezTo>
                  <a:cubicBezTo>
                    <a:pt x="22" y="392"/>
                    <a:pt x="22" y="392"/>
                    <a:pt x="21" y="392"/>
                  </a:cubicBezTo>
                  <a:cubicBezTo>
                    <a:pt x="19" y="390"/>
                    <a:pt x="16" y="388"/>
                    <a:pt x="15" y="390"/>
                  </a:cubicBezTo>
                  <a:cubicBezTo>
                    <a:pt x="14" y="391"/>
                    <a:pt x="13" y="392"/>
                    <a:pt x="11" y="392"/>
                  </a:cubicBezTo>
                  <a:cubicBezTo>
                    <a:pt x="10" y="392"/>
                    <a:pt x="9" y="392"/>
                    <a:pt x="8" y="391"/>
                  </a:cubicBezTo>
                  <a:cubicBezTo>
                    <a:pt x="7" y="391"/>
                    <a:pt x="7" y="391"/>
                    <a:pt x="7" y="391"/>
                  </a:cubicBezTo>
                  <a:cubicBezTo>
                    <a:pt x="7" y="391"/>
                    <a:pt x="7" y="391"/>
                    <a:pt x="7" y="391"/>
                  </a:cubicBezTo>
                  <a:cubicBezTo>
                    <a:pt x="5" y="391"/>
                    <a:pt x="1" y="393"/>
                    <a:pt x="0" y="395"/>
                  </a:cubicBezTo>
                  <a:cubicBezTo>
                    <a:pt x="0" y="395"/>
                    <a:pt x="0" y="395"/>
                    <a:pt x="1" y="395"/>
                  </a:cubicBezTo>
                  <a:cubicBezTo>
                    <a:pt x="2" y="396"/>
                    <a:pt x="3" y="398"/>
                    <a:pt x="3" y="399"/>
                  </a:cubicBezTo>
                  <a:cubicBezTo>
                    <a:pt x="4" y="399"/>
                    <a:pt x="4" y="400"/>
                    <a:pt x="4" y="400"/>
                  </a:cubicBezTo>
                  <a:cubicBezTo>
                    <a:pt x="6" y="400"/>
                    <a:pt x="8" y="399"/>
                    <a:pt x="9" y="397"/>
                  </a:cubicBezTo>
                  <a:cubicBezTo>
                    <a:pt x="10" y="396"/>
                    <a:pt x="11" y="394"/>
                    <a:pt x="13" y="394"/>
                  </a:cubicBezTo>
                  <a:cubicBezTo>
                    <a:pt x="14" y="394"/>
                    <a:pt x="15" y="395"/>
                    <a:pt x="15" y="398"/>
                  </a:cubicBezTo>
                  <a:cubicBezTo>
                    <a:pt x="16" y="402"/>
                    <a:pt x="13" y="402"/>
                    <a:pt x="12" y="402"/>
                  </a:cubicBezTo>
                  <a:cubicBezTo>
                    <a:pt x="10" y="403"/>
                    <a:pt x="10" y="403"/>
                    <a:pt x="10" y="403"/>
                  </a:cubicBezTo>
                  <a:cubicBezTo>
                    <a:pt x="9" y="406"/>
                    <a:pt x="7" y="408"/>
                    <a:pt x="3" y="410"/>
                  </a:cubicBezTo>
                  <a:cubicBezTo>
                    <a:pt x="3" y="411"/>
                    <a:pt x="2" y="412"/>
                    <a:pt x="3" y="412"/>
                  </a:cubicBezTo>
                  <a:cubicBezTo>
                    <a:pt x="3" y="413"/>
                    <a:pt x="4" y="414"/>
                    <a:pt x="5" y="413"/>
                  </a:cubicBezTo>
                  <a:cubicBezTo>
                    <a:pt x="6" y="413"/>
                    <a:pt x="6" y="413"/>
                    <a:pt x="7" y="414"/>
                  </a:cubicBezTo>
                  <a:cubicBezTo>
                    <a:pt x="7" y="414"/>
                    <a:pt x="7" y="415"/>
                    <a:pt x="7" y="415"/>
                  </a:cubicBezTo>
                  <a:cubicBezTo>
                    <a:pt x="7" y="416"/>
                    <a:pt x="7" y="417"/>
                    <a:pt x="8" y="417"/>
                  </a:cubicBezTo>
                  <a:cubicBezTo>
                    <a:pt x="9" y="417"/>
                    <a:pt x="10" y="417"/>
                    <a:pt x="10" y="416"/>
                  </a:cubicBezTo>
                  <a:cubicBezTo>
                    <a:pt x="11" y="416"/>
                    <a:pt x="11" y="415"/>
                    <a:pt x="11" y="414"/>
                  </a:cubicBezTo>
                  <a:cubicBezTo>
                    <a:pt x="10" y="412"/>
                    <a:pt x="11" y="410"/>
                    <a:pt x="12" y="408"/>
                  </a:cubicBezTo>
                  <a:cubicBezTo>
                    <a:pt x="13" y="406"/>
                    <a:pt x="15" y="406"/>
                    <a:pt x="17" y="407"/>
                  </a:cubicBezTo>
                  <a:cubicBezTo>
                    <a:pt x="19" y="410"/>
                    <a:pt x="18" y="412"/>
                    <a:pt x="17" y="414"/>
                  </a:cubicBezTo>
                  <a:cubicBezTo>
                    <a:pt x="16" y="415"/>
                    <a:pt x="16" y="415"/>
                    <a:pt x="16" y="416"/>
                  </a:cubicBezTo>
                  <a:cubicBezTo>
                    <a:pt x="16" y="417"/>
                    <a:pt x="15" y="419"/>
                    <a:pt x="15" y="420"/>
                  </a:cubicBezTo>
                  <a:cubicBezTo>
                    <a:pt x="14" y="422"/>
                    <a:pt x="14" y="423"/>
                    <a:pt x="14" y="425"/>
                  </a:cubicBezTo>
                  <a:cubicBezTo>
                    <a:pt x="14" y="427"/>
                    <a:pt x="13" y="427"/>
                    <a:pt x="12" y="428"/>
                  </a:cubicBezTo>
                  <a:cubicBezTo>
                    <a:pt x="11" y="428"/>
                    <a:pt x="11" y="428"/>
                    <a:pt x="11" y="429"/>
                  </a:cubicBezTo>
                  <a:cubicBezTo>
                    <a:pt x="11" y="431"/>
                    <a:pt x="9" y="431"/>
                    <a:pt x="8" y="432"/>
                  </a:cubicBezTo>
                  <a:cubicBezTo>
                    <a:pt x="9" y="433"/>
                    <a:pt x="8" y="435"/>
                    <a:pt x="7" y="436"/>
                  </a:cubicBezTo>
                  <a:cubicBezTo>
                    <a:pt x="7" y="437"/>
                    <a:pt x="6" y="438"/>
                    <a:pt x="7" y="438"/>
                  </a:cubicBezTo>
                  <a:cubicBezTo>
                    <a:pt x="7" y="438"/>
                    <a:pt x="8" y="438"/>
                    <a:pt x="8" y="437"/>
                  </a:cubicBezTo>
                  <a:cubicBezTo>
                    <a:pt x="9" y="437"/>
                    <a:pt x="10" y="436"/>
                    <a:pt x="11" y="436"/>
                  </a:cubicBezTo>
                  <a:cubicBezTo>
                    <a:pt x="12" y="436"/>
                    <a:pt x="12" y="436"/>
                    <a:pt x="12" y="436"/>
                  </a:cubicBezTo>
                  <a:cubicBezTo>
                    <a:pt x="13" y="436"/>
                    <a:pt x="14" y="436"/>
                    <a:pt x="14" y="437"/>
                  </a:cubicBezTo>
                  <a:cubicBezTo>
                    <a:pt x="14" y="437"/>
                    <a:pt x="15" y="437"/>
                    <a:pt x="15" y="437"/>
                  </a:cubicBezTo>
                  <a:cubicBezTo>
                    <a:pt x="15" y="437"/>
                    <a:pt x="16" y="437"/>
                    <a:pt x="17" y="436"/>
                  </a:cubicBezTo>
                  <a:cubicBezTo>
                    <a:pt x="18" y="436"/>
                    <a:pt x="19" y="436"/>
                    <a:pt x="19" y="436"/>
                  </a:cubicBezTo>
                  <a:cubicBezTo>
                    <a:pt x="21" y="436"/>
                    <a:pt x="22" y="437"/>
                    <a:pt x="23" y="439"/>
                  </a:cubicBezTo>
                  <a:cubicBezTo>
                    <a:pt x="23" y="440"/>
                    <a:pt x="22" y="441"/>
                    <a:pt x="20" y="442"/>
                  </a:cubicBezTo>
                  <a:cubicBezTo>
                    <a:pt x="18" y="442"/>
                    <a:pt x="16" y="444"/>
                    <a:pt x="16" y="445"/>
                  </a:cubicBezTo>
                  <a:cubicBezTo>
                    <a:pt x="16" y="445"/>
                    <a:pt x="16" y="445"/>
                    <a:pt x="17" y="445"/>
                  </a:cubicBezTo>
                  <a:cubicBezTo>
                    <a:pt x="18" y="445"/>
                    <a:pt x="19" y="444"/>
                    <a:pt x="19" y="444"/>
                  </a:cubicBezTo>
                  <a:cubicBezTo>
                    <a:pt x="21" y="444"/>
                    <a:pt x="22" y="445"/>
                    <a:pt x="22" y="447"/>
                  </a:cubicBezTo>
                  <a:cubicBezTo>
                    <a:pt x="23" y="448"/>
                    <a:pt x="23" y="448"/>
                    <a:pt x="23" y="448"/>
                  </a:cubicBezTo>
                  <a:cubicBezTo>
                    <a:pt x="24" y="448"/>
                    <a:pt x="24" y="447"/>
                    <a:pt x="24" y="446"/>
                  </a:cubicBezTo>
                  <a:cubicBezTo>
                    <a:pt x="24" y="444"/>
                    <a:pt x="25" y="443"/>
                    <a:pt x="27" y="443"/>
                  </a:cubicBezTo>
                  <a:cubicBezTo>
                    <a:pt x="29" y="443"/>
                    <a:pt x="33" y="445"/>
                    <a:pt x="33" y="448"/>
                  </a:cubicBezTo>
                  <a:cubicBezTo>
                    <a:pt x="34" y="449"/>
                    <a:pt x="34" y="450"/>
                    <a:pt x="33" y="450"/>
                  </a:cubicBezTo>
                  <a:cubicBezTo>
                    <a:pt x="31" y="453"/>
                    <a:pt x="26" y="454"/>
                    <a:pt x="22" y="453"/>
                  </a:cubicBezTo>
                  <a:cubicBezTo>
                    <a:pt x="21" y="453"/>
                    <a:pt x="20" y="453"/>
                    <a:pt x="19" y="454"/>
                  </a:cubicBezTo>
                  <a:cubicBezTo>
                    <a:pt x="19" y="455"/>
                    <a:pt x="19" y="457"/>
                    <a:pt x="20" y="458"/>
                  </a:cubicBezTo>
                  <a:cubicBezTo>
                    <a:pt x="21" y="459"/>
                    <a:pt x="21" y="459"/>
                    <a:pt x="22" y="459"/>
                  </a:cubicBezTo>
                  <a:cubicBezTo>
                    <a:pt x="23" y="459"/>
                    <a:pt x="25" y="457"/>
                    <a:pt x="26" y="456"/>
                  </a:cubicBezTo>
                  <a:cubicBezTo>
                    <a:pt x="27" y="455"/>
                    <a:pt x="27" y="455"/>
                    <a:pt x="27" y="455"/>
                  </a:cubicBezTo>
                  <a:cubicBezTo>
                    <a:pt x="29" y="454"/>
                    <a:pt x="33" y="453"/>
                    <a:pt x="35" y="453"/>
                  </a:cubicBezTo>
                  <a:cubicBezTo>
                    <a:pt x="36" y="453"/>
                    <a:pt x="45" y="453"/>
                    <a:pt x="46" y="457"/>
                  </a:cubicBezTo>
                  <a:cubicBezTo>
                    <a:pt x="46" y="458"/>
                    <a:pt x="46" y="458"/>
                    <a:pt x="46" y="459"/>
                  </a:cubicBezTo>
                  <a:cubicBezTo>
                    <a:pt x="45" y="460"/>
                    <a:pt x="44" y="460"/>
                    <a:pt x="42" y="460"/>
                  </a:cubicBezTo>
                  <a:cubicBezTo>
                    <a:pt x="42" y="460"/>
                    <a:pt x="42" y="460"/>
                    <a:pt x="42" y="460"/>
                  </a:cubicBezTo>
                  <a:cubicBezTo>
                    <a:pt x="42" y="460"/>
                    <a:pt x="42" y="460"/>
                    <a:pt x="41" y="460"/>
                  </a:cubicBezTo>
                  <a:cubicBezTo>
                    <a:pt x="41" y="460"/>
                    <a:pt x="40" y="460"/>
                    <a:pt x="40" y="460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8" y="461"/>
                    <a:pt x="35" y="463"/>
                    <a:pt x="33" y="463"/>
                  </a:cubicBezTo>
                  <a:cubicBezTo>
                    <a:pt x="31" y="463"/>
                    <a:pt x="30" y="462"/>
                    <a:pt x="30" y="461"/>
                  </a:cubicBezTo>
                  <a:cubicBezTo>
                    <a:pt x="30" y="461"/>
                    <a:pt x="30" y="461"/>
                    <a:pt x="30" y="461"/>
                  </a:cubicBezTo>
                  <a:cubicBezTo>
                    <a:pt x="28" y="461"/>
                    <a:pt x="26" y="463"/>
                    <a:pt x="25" y="465"/>
                  </a:cubicBezTo>
                  <a:cubicBezTo>
                    <a:pt x="25" y="466"/>
                    <a:pt x="25" y="467"/>
                    <a:pt x="24" y="468"/>
                  </a:cubicBezTo>
                  <a:cubicBezTo>
                    <a:pt x="24" y="468"/>
                    <a:pt x="25" y="468"/>
                    <a:pt x="25" y="468"/>
                  </a:cubicBezTo>
                  <a:cubicBezTo>
                    <a:pt x="26" y="469"/>
                    <a:pt x="27" y="468"/>
                    <a:pt x="28" y="467"/>
                  </a:cubicBezTo>
                  <a:cubicBezTo>
                    <a:pt x="29" y="465"/>
                    <a:pt x="31" y="464"/>
                    <a:pt x="35" y="464"/>
                  </a:cubicBezTo>
                  <a:cubicBezTo>
                    <a:pt x="38" y="464"/>
                    <a:pt x="41" y="463"/>
                    <a:pt x="43" y="462"/>
                  </a:cubicBezTo>
                  <a:cubicBezTo>
                    <a:pt x="44" y="461"/>
                    <a:pt x="45" y="460"/>
                    <a:pt x="46" y="460"/>
                  </a:cubicBezTo>
                  <a:cubicBezTo>
                    <a:pt x="47" y="460"/>
                    <a:pt x="48" y="461"/>
                    <a:pt x="49" y="462"/>
                  </a:cubicBezTo>
                  <a:cubicBezTo>
                    <a:pt x="49" y="463"/>
                    <a:pt x="49" y="465"/>
                    <a:pt x="48" y="466"/>
                  </a:cubicBezTo>
                  <a:cubicBezTo>
                    <a:pt x="47" y="468"/>
                    <a:pt x="45" y="469"/>
                    <a:pt x="42" y="469"/>
                  </a:cubicBezTo>
                  <a:cubicBezTo>
                    <a:pt x="41" y="469"/>
                    <a:pt x="39" y="469"/>
                    <a:pt x="39" y="468"/>
                  </a:cubicBezTo>
                  <a:cubicBezTo>
                    <a:pt x="38" y="467"/>
                    <a:pt x="37" y="467"/>
                    <a:pt x="36" y="468"/>
                  </a:cubicBezTo>
                  <a:cubicBezTo>
                    <a:pt x="35" y="469"/>
                    <a:pt x="34" y="471"/>
                    <a:pt x="34" y="473"/>
                  </a:cubicBezTo>
                  <a:cubicBezTo>
                    <a:pt x="35" y="473"/>
                    <a:pt x="34" y="474"/>
                    <a:pt x="34" y="474"/>
                  </a:cubicBezTo>
                  <a:cubicBezTo>
                    <a:pt x="33" y="476"/>
                    <a:pt x="30" y="475"/>
                    <a:pt x="26" y="473"/>
                  </a:cubicBezTo>
                  <a:cubicBezTo>
                    <a:pt x="24" y="473"/>
                    <a:pt x="23" y="472"/>
                    <a:pt x="21" y="472"/>
                  </a:cubicBezTo>
                  <a:cubicBezTo>
                    <a:pt x="21" y="472"/>
                    <a:pt x="20" y="472"/>
                    <a:pt x="20" y="472"/>
                  </a:cubicBezTo>
                  <a:cubicBezTo>
                    <a:pt x="20" y="473"/>
                    <a:pt x="21" y="475"/>
                    <a:pt x="23" y="478"/>
                  </a:cubicBezTo>
                  <a:cubicBezTo>
                    <a:pt x="25" y="480"/>
                    <a:pt x="26" y="479"/>
                    <a:pt x="27" y="479"/>
                  </a:cubicBezTo>
                  <a:cubicBezTo>
                    <a:pt x="28" y="479"/>
                    <a:pt x="29" y="479"/>
                    <a:pt x="29" y="479"/>
                  </a:cubicBezTo>
                  <a:cubicBezTo>
                    <a:pt x="31" y="479"/>
                    <a:pt x="32" y="479"/>
                    <a:pt x="33" y="480"/>
                  </a:cubicBezTo>
                  <a:cubicBezTo>
                    <a:pt x="35" y="481"/>
                    <a:pt x="36" y="482"/>
                    <a:pt x="36" y="483"/>
                  </a:cubicBezTo>
                  <a:cubicBezTo>
                    <a:pt x="37" y="483"/>
                    <a:pt x="37" y="484"/>
                    <a:pt x="38" y="484"/>
                  </a:cubicBezTo>
                  <a:cubicBezTo>
                    <a:pt x="38" y="484"/>
                    <a:pt x="38" y="484"/>
                    <a:pt x="39" y="483"/>
                  </a:cubicBezTo>
                  <a:cubicBezTo>
                    <a:pt x="40" y="483"/>
                    <a:pt x="40" y="482"/>
                    <a:pt x="40" y="482"/>
                  </a:cubicBezTo>
                  <a:cubicBezTo>
                    <a:pt x="40" y="482"/>
                    <a:pt x="39" y="482"/>
                    <a:pt x="39" y="482"/>
                  </a:cubicBezTo>
                  <a:cubicBezTo>
                    <a:pt x="38" y="482"/>
                    <a:pt x="38" y="481"/>
                    <a:pt x="37" y="481"/>
                  </a:cubicBezTo>
                  <a:cubicBezTo>
                    <a:pt x="36" y="480"/>
                    <a:pt x="36" y="479"/>
                    <a:pt x="36" y="478"/>
                  </a:cubicBezTo>
                  <a:cubicBezTo>
                    <a:pt x="37" y="475"/>
                    <a:pt x="40" y="474"/>
                    <a:pt x="43" y="476"/>
                  </a:cubicBezTo>
                  <a:cubicBezTo>
                    <a:pt x="45" y="477"/>
                    <a:pt x="48" y="476"/>
                    <a:pt x="49" y="474"/>
                  </a:cubicBezTo>
                  <a:cubicBezTo>
                    <a:pt x="50" y="473"/>
                    <a:pt x="51" y="471"/>
                    <a:pt x="50" y="469"/>
                  </a:cubicBezTo>
                  <a:cubicBezTo>
                    <a:pt x="48" y="462"/>
                    <a:pt x="57" y="459"/>
                    <a:pt x="61" y="457"/>
                  </a:cubicBezTo>
                  <a:cubicBezTo>
                    <a:pt x="62" y="457"/>
                    <a:pt x="62" y="457"/>
                    <a:pt x="63" y="457"/>
                  </a:cubicBezTo>
                  <a:cubicBezTo>
                    <a:pt x="65" y="457"/>
                    <a:pt x="65" y="458"/>
                    <a:pt x="65" y="458"/>
                  </a:cubicBezTo>
                  <a:cubicBezTo>
                    <a:pt x="66" y="460"/>
                    <a:pt x="63" y="463"/>
                    <a:pt x="60" y="465"/>
                  </a:cubicBezTo>
                  <a:cubicBezTo>
                    <a:pt x="59" y="465"/>
                    <a:pt x="57" y="466"/>
                    <a:pt x="57" y="467"/>
                  </a:cubicBezTo>
                  <a:cubicBezTo>
                    <a:pt x="57" y="467"/>
                    <a:pt x="57" y="468"/>
                    <a:pt x="58" y="469"/>
                  </a:cubicBezTo>
                  <a:cubicBezTo>
                    <a:pt x="60" y="471"/>
                    <a:pt x="61" y="470"/>
                    <a:pt x="63" y="470"/>
                  </a:cubicBezTo>
                  <a:cubicBezTo>
                    <a:pt x="65" y="469"/>
                    <a:pt x="67" y="468"/>
                    <a:pt x="69" y="470"/>
                  </a:cubicBezTo>
                  <a:cubicBezTo>
                    <a:pt x="69" y="471"/>
                    <a:pt x="70" y="471"/>
                    <a:pt x="70" y="472"/>
                  </a:cubicBezTo>
                  <a:cubicBezTo>
                    <a:pt x="69" y="473"/>
                    <a:pt x="68" y="474"/>
                    <a:pt x="66" y="474"/>
                  </a:cubicBezTo>
                  <a:cubicBezTo>
                    <a:pt x="65" y="475"/>
                    <a:pt x="63" y="475"/>
                    <a:pt x="63" y="476"/>
                  </a:cubicBezTo>
                  <a:cubicBezTo>
                    <a:pt x="62" y="477"/>
                    <a:pt x="63" y="478"/>
                    <a:pt x="64" y="479"/>
                  </a:cubicBezTo>
                  <a:cubicBezTo>
                    <a:pt x="64" y="480"/>
                    <a:pt x="65" y="481"/>
                    <a:pt x="65" y="482"/>
                  </a:cubicBezTo>
                  <a:cubicBezTo>
                    <a:pt x="64" y="483"/>
                    <a:pt x="64" y="484"/>
                    <a:pt x="63" y="485"/>
                  </a:cubicBezTo>
                  <a:cubicBezTo>
                    <a:pt x="62" y="485"/>
                    <a:pt x="62" y="485"/>
                    <a:pt x="61" y="485"/>
                  </a:cubicBezTo>
                  <a:cubicBezTo>
                    <a:pt x="59" y="485"/>
                    <a:pt x="58" y="482"/>
                    <a:pt x="58" y="479"/>
                  </a:cubicBezTo>
                  <a:cubicBezTo>
                    <a:pt x="58" y="478"/>
                    <a:pt x="58" y="475"/>
                    <a:pt x="57" y="475"/>
                  </a:cubicBezTo>
                  <a:cubicBezTo>
                    <a:pt x="56" y="475"/>
                    <a:pt x="56" y="475"/>
                    <a:pt x="55" y="476"/>
                  </a:cubicBezTo>
                  <a:cubicBezTo>
                    <a:pt x="55" y="476"/>
                    <a:pt x="55" y="477"/>
                    <a:pt x="56" y="481"/>
                  </a:cubicBezTo>
                  <a:cubicBezTo>
                    <a:pt x="57" y="483"/>
                    <a:pt x="57" y="484"/>
                    <a:pt x="57" y="484"/>
                  </a:cubicBezTo>
                  <a:cubicBezTo>
                    <a:pt x="56" y="485"/>
                    <a:pt x="56" y="485"/>
                    <a:pt x="55" y="485"/>
                  </a:cubicBezTo>
                  <a:cubicBezTo>
                    <a:pt x="54" y="485"/>
                    <a:pt x="50" y="481"/>
                    <a:pt x="49" y="480"/>
                  </a:cubicBezTo>
                  <a:cubicBezTo>
                    <a:pt x="48" y="479"/>
                    <a:pt x="47" y="479"/>
                    <a:pt x="47" y="480"/>
                  </a:cubicBezTo>
                  <a:cubicBezTo>
                    <a:pt x="47" y="481"/>
                    <a:pt x="46" y="482"/>
                    <a:pt x="47" y="483"/>
                  </a:cubicBezTo>
                  <a:cubicBezTo>
                    <a:pt x="48" y="483"/>
                    <a:pt x="49" y="484"/>
                    <a:pt x="48" y="485"/>
                  </a:cubicBezTo>
                  <a:cubicBezTo>
                    <a:pt x="48" y="486"/>
                    <a:pt x="47" y="486"/>
                    <a:pt x="46" y="486"/>
                  </a:cubicBezTo>
                  <a:cubicBezTo>
                    <a:pt x="43" y="486"/>
                    <a:pt x="42" y="487"/>
                    <a:pt x="42" y="488"/>
                  </a:cubicBezTo>
                  <a:cubicBezTo>
                    <a:pt x="42" y="489"/>
                    <a:pt x="42" y="489"/>
                    <a:pt x="43" y="489"/>
                  </a:cubicBezTo>
                  <a:cubicBezTo>
                    <a:pt x="43" y="489"/>
                    <a:pt x="44" y="489"/>
                    <a:pt x="44" y="489"/>
                  </a:cubicBezTo>
                  <a:cubicBezTo>
                    <a:pt x="46" y="489"/>
                    <a:pt x="48" y="488"/>
                    <a:pt x="49" y="489"/>
                  </a:cubicBezTo>
                  <a:cubicBezTo>
                    <a:pt x="53" y="490"/>
                    <a:pt x="53" y="492"/>
                    <a:pt x="54" y="495"/>
                  </a:cubicBezTo>
                  <a:cubicBezTo>
                    <a:pt x="54" y="497"/>
                    <a:pt x="54" y="498"/>
                    <a:pt x="56" y="499"/>
                  </a:cubicBezTo>
                  <a:cubicBezTo>
                    <a:pt x="56" y="499"/>
                    <a:pt x="56" y="499"/>
                    <a:pt x="56" y="499"/>
                  </a:cubicBezTo>
                  <a:cubicBezTo>
                    <a:pt x="56" y="499"/>
                    <a:pt x="56" y="497"/>
                    <a:pt x="56" y="497"/>
                  </a:cubicBezTo>
                  <a:cubicBezTo>
                    <a:pt x="56" y="494"/>
                    <a:pt x="56" y="491"/>
                    <a:pt x="59" y="490"/>
                  </a:cubicBezTo>
                  <a:cubicBezTo>
                    <a:pt x="59" y="490"/>
                    <a:pt x="59" y="490"/>
                    <a:pt x="59" y="490"/>
                  </a:cubicBezTo>
                  <a:cubicBezTo>
                    <a:pt x="61" y="490"/>
                    <a:pt x="62" y="492"/>
                    <a:pt x="62" y="494"/>
                  </a:cubicBezTo>
                  <a:cubicBezTo>
                    <a:pt x="63" y="496"/>
                    <a:pt x="63" y="499"/>
                    <a:pt x="67" y="501"/>
                  </a:cubicBezTo>
                  <a:cubicBezTo>
                    <a:pt x="68" y="501"/>
                    <a:pt x="69" y="501"/>
                    <a:pt x="69" y="501"/>
                  </a:cubicBezTo>
                  <a:cubicBezTo>
                    <a:pt x="69" y="500"/>
                    <a:pt x="68" y="498"/>
                    <a:pt x="70" y="497"/>
                  </a:cubicBezTo>
                  <a:cubicBezTo>
                    <a:pt x="71" y="496"/>
                    <a:pt x="72" y="496"/>
                    <a:pt x="72" y="496"/>
                  </a:cubicBezTo>
                  <a:cubicBezTo>
                    <a:pt x="74" y="496"/>
                    <a:pt x="76" y="499"/>
                    <a:pt x="79" y="501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61" name="Freeform 159">
              <a:extLst>
                <a:ext uri="{FF2B5EF4-FFF2-40B4-BE49-F238E27FC236}">
                  <a16:creationId xmlns:a16="http://schemas.microsoft.com/office/drawing/2014/main" id="{E0B25728-772F-4908-B425-6E30A78C15D0}"/>
                </a:ext>
              </a:extLst>
            </p:cNvPr>
            <p:cNvSpPr/>
            <p:nvPr/>
          </p:nvSpPr>
          <p:spPr bwMode="auto">
            <a:xfrm>
              <a:off x="8484439" y="5038086"/>
              <a:ext cx="11548" cy="13281"/>
            </a:xfrm>
            <a:custGeom>
              <a:gdLst>
                <a:gd name="T0" fmla="*/ 5 w 6"/>
                <a:gd name="T1" fmla="*/ 6 h 7"/>
                <a:gd name="T2" fmla="*/ 5 w 6"/>
                <a:gd name="T3" fmla="*/ 3 h 7"/>
                <a:gd name="T4" fmla="*/ 1 w 6"/>
                <a:gd name="T5" fmla="*/ 0 h 7"/>
                <a:gd name="T6" fmla="*/ 1 w 6"/>
                <a:gd name="T7" fmla="*/ 0 h 7"/>
                <a:gd name="T8" fmla="*/ 0 w 6"/>
                <a:gd name="T9" fmla="*/ 0 h 7"/>
                <a:gd name="T10" fmla="*/ 2 w 6"/>
                <a:gd name="T11" fmla="*/ 3 h 7"/>
                <a:gd name="T12" fmla="*/ 5 w 6"/>
                <a:gd name="T13" fmla="*/ 7 h 7"/>
                <a:gd name="T14" fmla="*/ 5 w 6"/>
                <a:gd name="T15" fmla="*/ 6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5" y="6"/>
                  </a:moveTo>
                  <a:cubicBezTo>
                    <a:pt x="6" y="6"/>
                    <a:pt x="6" y="4"/>
                    <a:pt x="5" y="3"/>
                  </a:cubicBezTo>
                  <a:cubicBezTo>
                    <a:pt x="4" y="1"/>
                    <a:pt x="3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2" y="3"/>
                  </a:cubicBezTo>
                  <a:cubicBezTo>
                    <a:pt x="3" y="4"/>
                    <a:pt x="5" y="6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62" name="Freeform 160">
              <a:extLst>
                <a:ext uri="{FF2B5EF4-FFF2-40B4-BE49-F238E27FC236}">
                  <a16:creationId xmlns:a16="http://schemas.microsoft.com/office/drawing/2014/main" id="{416291F0-492A-4B45-B85B-43D8EE35B21E}"/>
                </a:ext>
              </a:extLst>
            </p:cNvPr>
            <p:cNvSpPr/>
            <p:nvPr/>
          </p:nvSpPr>
          <p:spPr bwMode="auto">
            <a:xfrm>
              <a:off x="8202072" y="3670136"/>
              <a:ext cx="86615" cy="89503"/>
            </a:xfrm>
            <a:custGeom>
              <a:gdLst>
                <a:gd name="T0" fmla="*/ 1 w 45"/>
                <a:gd name="T1" fmla="*/ 27 h 47"/>
                <a:gd name="T2" fmla="*/ 8 w 45"/>
                <a:gd name="T3" fmla="*/ 33 h 47"/>
                <a:gd name="T4" fmla="*/ 15 w 45"/>
                <a:gd name="T5" fmla="*/ 40 h 47"/>
                <a:gd name="T6" fmla="*/ 19 w 45"/>
                <a:gd name="T7" fmla="*/ 44 h 47"/>
                <a:gd name="T8" fmla="*/ 21 w 45"/>
                <a:gd name="T9" fmla="*/ 44 h 47"/>
                <a:gd name="T10" fmla="*/ 25 w 45"/>
                <a:gd name="T11" fmla="*/ 45 h 47"/>
                <a:gd name="T12" fmla="*/ 29 w 45"/>
                <a:gd name="T13" fmla="*/ 45 h 47"/>
                <a:gd name="T14" fmla="*/ 36 w 45"/>
                <a:gd name="T15" fmla="*/ 47 h 47"/>
                <a:gd name="T16" fmla="*/ 37 w 45"/>
                <a:gd name="T17" fmla="*/ 47 h 47"/>
                <a:gd name="T18" fmla="*/ 38 w 45"/>
                <a:gd name="T19" fmla="*/ 47 h 47"/>
                <a:gd name="T20" fmla="*/ 39 w 45"/>
                <a:gd name="T21" fmla="*/ 47 h 47"/>
                <a:gd name="T22" fmla="*/ 40 w 45"/>
                <a:gd name="T23" fmla="*/ 47 h 47"/>
                <a:gd name="T24" fmla="*/ 39 w 45"/>
                <a:gd name="T25" fmla="*/ 46 h 47"/>
                <a:gd name="T26" fmla="*/ 41 w 45"/>
                <a:gd name="T27" fmla="*/ 34 h 47"/>
                <a:gd name="T28" fmla="*/ 42 w 45"/>
                <a:gd name="T29" fmla="*/ 31 h 47"/>
                <a:gd name="T30" fmla="*/ 42 w 45"/>
                <a:gd name="T31" fmla="*/ 23 h 47"/>
                <a:gd name="T32" fmla="*/ 43 w 45"/>
                <a:gd name="T33" fmla="*/ 11 h 47"/>
                <a:gd name="T34" fmla="*/ 45 w 45"/>
                <a:gd name="T35" fmla="*/ 6 h 47"/>
                <a:gd name="T36" fmla="*/ 45 w 45"/>
                <a:gd name="T37" fmla="*/ 0 h 47"/>
                <a:gd name="T38" fmla="*/ 44 w 45"/>
                <a:gd name="T39" fmla="*/ 0 h 47"/>
                <a:gd name="T40" fmla="*/ 43 w 45"/>
                <a:gd name="T41" fmla="*/ 1 h 47"/>
                <a:gd name="T42" fmla="*/ 42 w 45"/>
                <a:gd name="T43" fmla="*/ 1 h 47"/>
                <a:gd name="T44" fmla="*/ 41 w 45"/>
                <a:gd name="T45" fmla="*/ 2 h 47"/>
                <a:gd name="T46" fmla="*/ 39 w 45"/>
                <a:gd name="T47" fmla="*/ 2 h 47"/>
                <a:gd name="T48" fmla="*/ 39 w 45"/>
                <a:gd name="T49" fmla="*/ 3 h 47"/>
                <a:gd name="T50" fmla="*/ 37 w 45"/>
                <a:gd name="T51" fmla="*/ 4 h 47"/>
                <a:gd name="T52" fmla="*/ 33 w 45"/>
                <a:gd name="T53" fmla="*/ 6 h 47"/>
                <a:gd name="T54" fmla="*/ 31 w 45"/>
                <a:gd name="T55" fmla="*/ 5 h 47"/>
                <a:gd name="T56" fmla="*/ 28 w 45"/>
                <a:gd name="T57" fmla="*/ 5 h 47"/>
                <a:gd name="T58" fmla="*/ 23 w 45"/>
                <a:gd name="T59" fmla="*/ 7 h 47"/>
                <a:gd name="T60" fmla="*/ 10 w 45"/>
                <a:gd name="T61" fmla="*/ 13 h 47"/>
                <a:gd name="T62" fmla="*/ 7 w 45"/>
                <a:gd name="T63" fmla="*/ 14 h 47"/>
                <a:gd name="T64" fmla="*/ 7 w 45"/>
                <a:gd name="T65" fmla="*/ 18 h 47"/>
                <a:gd name="T66" fmla="*/ 7 w 45"/>
                <a:gd name="T67" fmla="*/ 20 h 47"/>
                <a:gd name="T68" fmla="*/ 4 w 45"/>
                <a:gd name="T69" fmla="*/ 23 h 47"/>
                <a:gd name="T70" fmla="*/ 3 w 45"/>
                <a:gd name="T71" fmla="*/ 23 h 47"/>
                <a:gd name="T72" fmla="*/ 0 w 45"/>
                <a:gd name="T73" fmla="*/ 24 h 47"/>
                <a:gd name="T74" fmla="*/ 1 w 45"/>
                <a:gd name="T75" fmla="*/ 27 h 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7">
                  <a:moveTo>
                    <a:pt x="1" y="27"/>
                  </a:moveTo>
                  <a:cubicBezTo>
                    <a:pt x="3" y="28"/>
                    <a:pt x="6" y="31"/>
                    <a:pt x="8" y="33"/>
                  </a:cubicBezTo>
                  <a:cubicBezTo>
                    <a:pt x="10" y="36"/>
                    <a:pt x="13" y="39"/>
                    <a:pt x="15" y="40"/>
                  </a:cubicBezTo>
                  <a:cubicBezTo>
                    <a:pt x="17" y="41"/>
                    <a:pt x="18" y="43"/>
                    <a:pt x="19" y="44"/>
                  </a:cubicBezTo>
                  <a:cubicBezTo>
                    <a:pt x="20" y="44"/>
                    <a:pt x="21" y="44"/>
                    <a:pt x="21" y="44"/>
                  </a:cubicBezTo>
                  <a:cubicBezTo>
                    <a:pt x="23" y="44"/>
                    <a:pt x="24" y="44"/>
                    <a:pt x="25" y="45"/>
                  </a:cubicBezTo>
                  <a:cubicBezTo>
                    <a:pt x="26" y="45"/>
                    <a:pt x="28" y="45"/>
                    <a:pt x="29" y="45"/>
                  </a:cubicBezTo>
                  <a:cubicBezTo>
                    <a:pt x="32" y="46"/>
                    <a:pt x="35" y="46"/>
                    <a:pt x="36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9" y="47"/>
                    <a:pt x="39" y="47"/>
                  </a:cubicBezTo>
                  <a:cubicBezTo>
                    <a:pt x="39" y="47"/>
                    <a:pt x="39" y="47"/>
                    <a:pt x="40" y="47"/>
                  </a:cubicBezTo>
                  <a:cubicBezTo>
                    <a:pt x="39" y="47"/>
                    <a:pt x="39" y="47"/>
                    <a:pt x="39" y="46"/>
                  </a:cubicBezTo>
                  <a:cubicBezTo>
                    <a:pt x="37" y="43"/>
                    <a:pt x="39" y="39"/>
                    <a:pt x="41" y="34"/>
                  </a:cubicBezTo>
                  <a:cubicBezTo>
                    <a:pt x="41" y="33"/>
                    <a:pt x="41" y="32"/>
                    <a:pt x="42" y="31"/>
                  </a:cubicBezTo>
                  <a:cubicBezTo>
                    <a:pt x="42" y="29"/>
                    <a:pt x="42" y="26"/>
                    <a:pt x="42" y="23"/>
                  </a:cubicBezTo>
                  <a:cubicBezTo>
                    <a:pt x="42" y="18"/>
                    <a:pt x="41" y="13"/>
                    <a:pt x="43" y="11"/>
                  </a:cubicBezTo>
                  <a:cubicBezTo>
                    <a:pt x="45" y="10"/>
                    <a:pt x="45" y="9"/>
                    <a:pt x="45" y="6"/>
                  </a:cubicBezTo>
                  <a:cubicBezTo>
                    <a:pt x="45" y="5"/>
                    <a:pt x="45" y="3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cubicBezTo>
                    <a:pt x="44" y="1"/>
                    <a:pt x="44" y="1"/>
                    <a:pt x="43" y="1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2" y="1"/>
                    <a:pt x="41" y="1"/>
                    <a:pt x="41" y="2"/>
                  </a:cubicBezTo>
                  <a:cubicBezTo>
                    <a:pt x="40" y="2"/>
                    <a:pt x="40" y="2"/>
                    <a:pt x="39" y="2"/>
                  </a:cubicBezTo>
                  <a:cubicBezTo>
                    <a:pt x="39" y="2"/>
                    <a:pt x="39" y="3"/>
                    <a:pt x="39" y="3"/>
                  </a:cubicBezTo>
                  <a:cubicBezTo>
                    <a:pt x="38" y="3"/>
                    <a:pt x="37" y="3"/>
                    <a:pt x="37" y="4"/>
                  </a:cubicBezTo>
                  <a:cubicBezTo>
                    <a:pt x="35" y="5"/>
                    <a:pt x="34" y="5"/>
                    <a:pt x="33" y="6"/>
                  </a:cubicBezTo>
                  <a:cubicBezTo>
                    <a:pt x="33" y="6"/>
                    <a:pt x="32" y="6"/>
                    <a:pt x="31" y="5"/>
                  </a:cubicBezTo>
                  <a:cubicBezTo>
                    <a:pt x="30" y="5"/>
                    <a:pt x="29" y="5"/>
                    <a:pt x="28" y="5"/>
                  </a:cubicBezTo>
                  <a:cubicBezTo>
                    <a:pt x="24" y="5"/>
                    <a:pt x="24" y="6"/>
                    <a:pt x="23" y="7"/>
                  </a:cubicBezTo>
                  <a:cubicBezTo>
                    <a:pt x="22" y="12"/>
                    <a:pt x="17" y="13"/>
                    <a:pt x="10" y="13"/>
                  </a:cubicBezTo>
                  <a:cubicBezTo>
                    <a:pt x="9" y="13"/>
                    <a:pt x="8" y="14"/>
                    <a:pt x="7" y="14"/>
                  </a:cubicBezTo>
                  <a:cubicBezTo>
                    <a:pt x="7" y="15"/>
                    <a:pt x="7" y="17"/>
                    <a:pt x="7" y="18"/>
                  </a:cubicBezTo>
                  <a:cubicBezTo>
                    <a:pt x="8" y="18"/>
                    <a:pt x="8" y="19"/>
                    <a:pt x="7" y="20"/>
                  </a:cubicBezTo>
                  <a:cubicBezTo>
                    <a:pt x="7" y="21"/>
                    <a:pt x="5" y="23"/>
                    <a:pt x="4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0" y="26"/>
                    <a:pt x="1" y="27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63" name="Freeform 161">
              <a:extLst>
                <a:ext uri="{FF2B5EF4-FFF2-40B4-BE49-F238E27FC236}">
                  <a16:creationId xmlns:a16="http://schemas.microsoft.com/office/drawing/2014/main" id="{5DBB712C-C02D-4C00-8CC1-BF98D0EEDAD4}"/>
                </a:ext>
              </a:extLst>
            </p:cNvPr>
            <p:cNvSpPr/>
            <p:nvPr/>
          </p:nvSpPr>
          <p:spPr bwMode="auto">
            <a:xfrm>
              <a:off x="8090048" y="3607194"/>
              <a:ext cx="84884" cy="86038"/>
            </a:xfrm>
            <a:custGeom>
              <a:gdLst>
                <a:gd name="T0" fmla="*/ 12 w 44"/>
                <a:gd name="T1" fmla="*/ 42 h 45"/>
                <a:gd name="T2" fmla="*/ 19 w 44"/>
                <a:gd name="T3" fmla="*/ 43 h 45"/>
                <a:gd name="T4" fmla="*/ 21 w 44"/>
                <a:gd name="T5" fmla="*/ 43 h 45"/>
                <a:gd name="T6" fmla="*/ 27 w 44"/>
                <a:gd name="T7" fmla="*/ 45 h 45"/>
                <a:gd name="T8" fmla="*/ 28 w 44"/>
                <a:gd name="T9" fmla="*/ 44 h 45"/>
                <a:gd name="T10" fmla="*/ 29 w 44"/>
                <a:gd name="T11" fmla="*/ 43 h 45"/>
                <a:gd name="T12" fmla="*/ 30 w 44"/>
                <a:gd name="T13" fmla="*/ 42 h 45"/>
                <a:gd name="T14" fmla="*/ 31 w 44"/>
                <a:gd name="T15" fmla="*/ 42 h 45"/>
                <a:gd name="T16" fmla="*/ 32 w 44"/>
                <a:gd name="T17" fmla="*/ 41 h 45"/>
                <a:gd name="T18" fmla="*/ 32 w 44"/>
                <a:gd name="T19" fmla="*/ 40 h 45"/>
                <a:gd name="T20" fmla="*/ 33 w 44"/>
                <a:gd name="T21" fmla="*/ 40 h 45"/>
                <a:gd name="T22" fmla="*/ 33 w 44"/>
                <a:gd name="T23" fmla="*/ 40 h 45"/>
                <a:gd name="T24" fmla="*/ 33 w 44"/>
                <a:gd name="T25" fmla="*/ 39 h 45"/>
                <a:gd name="T26" fmla="*/ 34 w 44"/>
                <a:gd name="T27" fmla="*/ 39 h 45"/>
                <a:gd name="T28" fmla="*/ 34 w 44"/>
                <a:gd name="T29" fmla="*/ 39 h 45"/>
                <a:gd name="T30" fmla="*/ 34 w 44"/>
                <a:gd name="T31" fmla="*/ 39 h 45"/>
                <a:gd name="T32" fmla="*/ 35 w 44"/>
                <a:gd name="T33" fmla="*/ 39 h 45"/>
                <a:gd name="T34" fmla="*/ 35 w 44"/>
                <a:gd name="T35" fmla="*/ 39 h 45"/>
                <a:gd name="T36" fmla="*/ 35 w 44"/>
                <a:gd name="T37" fmla="*/ 38 h 45"/>
                <a:gd name="T38" fmla="*/ 35 w 44"/>
                <a:gd name="T39" fmla="*/ 38 h 45"/>
                <a:gd name="T40" fmla="*/ 36 w 44"/>
                <a:gd name="T41" fmla="*/ 37 h 45"/>
                <a:gd name="T42" fmla="*/ 40 w 44"/>
                <a:gd name="T43" fmla="*/ 30 h 45"/>
                <a:gd name="T44" fmla="*/ 43 w 44"/>
                <a:gd name="T45" fmla="*/ 27 h 45"/>
                <a:gd name="T46" fmla="*/ 43 w 44"/>
                <a:gd name="T47" fmla="*/ 27 h 45"/>
                <a:gd name="T48" fmla="*/ 44 w 44"/>
                <a:gd name="T49" fmla="*/ 26 h 45"/>
                <a:gd name="T50" fmla="*/ 42 w 44"/>
                <a:gd name="T51" fmla="*/ 25 h 45"/>
                <a:gd name="T52" fmla="*/ 41 w 44"/>
                <a:gd name="T53" fmla="*/ 23 h 45"/>
                <a:gd name="T54" fmla="*/ 36 w 44"/>
                <a:gd name="T55" fmla="*/ 23 h 45"/>
                <a:gd name="T56" fmla="*/ 36 w 44"/>
                <a:gd name="T57" fmla="*/ 1 h 45"/>
                <a:gd name="T58" fmla="*/ 33 w 44"/>
                <a:gd name="T59" fmla="*/ 1 h 45"/>
                <a:gd name="T60" fmla="*/ 21 w 44"/>
                <a:gd name="T61" fmla="*/ 0 h 45"/>
                <a:gd name="T62" fmla="*/ 19 w 44"/>
                <a:gd name="T63" fmla="*/ 0 h 45"/>
                <a:gd name="T64" fmla="*/ 18 w 44"/>
                <a:gd name="T65" fmla="*/ 0 h 45"/>
                <a:gd name="T66" fmla="*/ 17 w 44"/>
                <a:gd name="T67" fmla="*/ 5 h 45"/>
                <a:gd name="T68" fmla="*/ 16 w 44"/>
                <a:gd name="T69" fmla="*/ 8 h 45"/>
                <a:gd name="T70" fmla="*/ 18 w 44"/>
                <a:gd name="T71" fmla="*/ 10 h 45"/>
                <a:gd name="T72" fmla="*/ 24 w 44"/>
                <a:gd name="T73" fmla="*/ 19 h 45"/>
                <a:gd name="T74" fmla="*/ 15 w 44"/>
                <a:gd name="T75" fmla="*/ 22 h 45"/>
                <a:gd name="T76" fmla="*/ 10 w 44"/>
                <a:gd name="T77" fmla="*/ 21 h 45"/>
                <a:gd name="T78" fmla="*/ 9 w 44"/>
                <a:gd name="T79" fmla="*/ 21 h 45"/>
                <a:gd name="T80" fmla="*/ 8 w 44"/>
                <a:gd name="T81" fmla="*/ 21 h 45"/>
                <a:gd name="T82" fmla="*/ 7 w 44"/>
                <a:gd name="T83" fmla="*/ 22 h 45"/>
                <a:gd name="T84" fmla="*/ 7 w 44"/>
                <a:gd name="T85" fmla="*/ 22 h 45"/>
                <a:gd name="T86" fmla="*/ 7 w 44"/>
                <a:gd name="T87" fmla="*/ 23 h 45"/>
                <a:gd name="T88" fmla="*/ 6 w 44"/>
                <a:gd name="T89" fmla="*/ 24 h 45"/>
                <a:gd name="T90" fmla="*/ 6 w 44"/>
                <a:gd name="T91" fmla="*/ 25 h 45"/>
                <a:gd name="T92" fmla="*/ 5 w 44"/>
                <a:gd name="T93" fmla="*/ 25 h 45"/>
                <a:gd name="T94" fmla="*/ 4 w 44"/>
                <a:gd name="T95" fmla="*/ 26 h 45"/>
                <a:gd name="T96" fmla="*/ 4 w 44"/>
                <a:gd name="T97" fmla="*/ 27 h 45"/>
                <a:gd name="T98" fmla="*/ 3 w 44"/>
                <a:gd name="T99" fmla="*/ 28 h 45"/>
                <a:gd name="T100" fmla="*/ 2 w 44"/>
                <a:gd name="T101" fmla="*/ 29 h 45"/>
                <a:gd name="T102" fmla="*/ 1 w 44"/>
                <a:gd name="T103" fmla="*/ 30 h 45"/>
                <a:gd name="T104" fmla="*/ 0 w 44"/>
                <a:gd name="T105" fmla="*/ 32 h 45"/>
                <a:gd name="T106" fmla="*/ 0 w 44"/>
                <a:gd name="T107" fmla="*/ 32 h 45"/>
                <a:gd name="T108" fmla="*/ 2 w 44"/>
                <a:gd name="T109" fmla="*/ 34 h 45"/>
                <a:gd name="T110" fmla="*/ 12 w 44"/>
                <a:gd name="T111" fmla="*/ 42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4" h="45">
                  <a:moveTo>
                    <a:pt x="12" y="42"/>
                  </a:moveTo>
                  <a:cubicBezTo>
                    <a:pt x="14" y="44"/>
                    <a:pt x="17" y="44"/>
                    <a:pt x="19" y="43"/>
                  </a:cubicBezTo>
                  <a:cubicBezTo>
                    <a:pt x="20" y="43"/>
                    <a:pt x="21" y="43"/>
                    <a:pt x="21" y="43"/>
                  </a:cubicBezTo>
                  <a:cubicBezTo>
                    <a:pt x="23" y="43"/>
                    <a:pt x="25" y="44"/>
                    <a:pt x="27" y="45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30" y="42"/>
                    <a:pt x="30" y="42"/>
                  </a:cubicBezTo>
                  <a:cubicBezTo>
                    <a:pt x="30" y="42"/>
                    <a:pt x="30" y="42"/>
                    <a:pt x="31" y="42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2" y="41"/>
                    <a:pt x="32" y="40"/>
                    <a:pt x="32" y="40"/>
                  </a:cubicBezTo>
                  <a:cubicBezTo>
                    <a:pt x="32" y="40"/>
                    <a:pt x="32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6" y="37"/>
                    <a:pt x="36" y="37"/>
                  </a:cubicBezTo>
                  <a:cubicBezTo>
                    <a:pt x="36" y="35"/>
                    <a:pt x="37" y="32"/>
                    <a:pt x="40" y="30"/>
                  </a:cubicBezTo>
                  <a:cubicBezTo>
                    <a:pt x="41" y="29"/>
                    <a:pt x="42" y="28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6"/>
                    <a:pt x="44" y="26"/>
                    <a:pt x="44" y="26"/>
                  </a:cubicBezTo>
                  <a:cubicBezTo>
                    <a:pt x="43" y="26"/>
                    <a:pt x="42" y="26"/>
                    <a:pt x="42" y="25"/>
                  </a:cubicBezTo>
                  <a:cubicBezTo>
                    <a:pt x="41" y="25"/>
                    <a:pt x="41" y="24"/>
                    <a:pt x="41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3" y="1"/>
                  </a:cubicBezTo>
                  <a:cubicBezTo>
                    <a:pt x="30" y="1"/>
                    <a:pt x="25" y="0"/>
                    <a:pt x="21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1"/>
                    <a:pt x="17" y="3"/>
                    <a:pt x="17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7" y="10"/>
                    <a:pt x="18" y="10"/>
                  </a:cubicBezTo>
                  <a:cubicBezTo>
                    <a:pt x="21" y="13"/>
                    <a:pt x="25" y="17"/>
                    <a:pt x="24" y="19"/>
                  </a:cubicBezTo>
                  <a:cubicBezTo>
                    <a:pt x="23" y="21"/>
                    <a:pt x="20" y="22"/>
                    <a:pt x="15" y="22"/>
                  </a:cubicBezTo>
                  <a:cubicBezTo>
                    <a:pt x="13" y="22"/>
                    <a:pt x="12" y="22"/>
                    <a:pt x="10" y="21"/>
                  </a:cubicBezTo>
                  <a:cubicBezTo>
                    <a:pt x="10" y="21"/>
                    <a:pt x="9" y="21"/>
                    <a:pt x="9" y="21"/>
                  </a:cubicBezTo>
                  <a:cubicBezTo>
                    <a:pt x="9" y="21"/>
                    <a:pt x="8" y="21"/>
                    <a:pt x="8" y="21"/>
                  </a:cubicBezTo>
                  <a:cubicBezTo>
                    <a:pt x="8" y="21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6" y="24"/>
                    <a:pt x="6" y="24"/>
                    <a:pt x="6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6"/>
                    <a:pt x="4" y="26"/>
                  </a:cubicBezTo>
                  <a:cubicBezTo>
                    <a:pt x="4" y="26"/>
                    <a:pt x="4" y="27"/>
                    <a:pt x="4" y="27"/>
                  </a:cubicBezTo>
                  <a:cubicBezTo>
                    <a:pt x="4" y="27"/>
                    <a:pt x="3" y="28"/>
                    <a:pt x="3" y="28"/>
                  </a:cubicBezTo>
                  <a:cubicBezTo>
                    <a:pt x="3" y="28"/>
                    <a:pt x="2" y="29"/>
                    <a:pt x="2" y="29"/>
                  </a:cubicBezTo>
                  <a:cubicBezTo>
                    <a:pt x="2" y="30"/>
                    <a:pt x="2" y="30"/>
                    <a:pt x="1" y="30"/>
                  </a:cubicBezTo>
                  <a:cubicBezTo>
                    <a:pt x="1" y="31"/>
                    <a:pt x="1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6" y="38"/>
                    <a:pt x="10" y="41"/>
                    <a:pt x="12" y="42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64" name="Freeform 162">
              <a:extLst>
                <a:ext uri="{FF2B5EF4-FFF2-40B4-BE49-F238E27FC236}">
                  <a16:creationId xmlns:a16="http://schemas.microsoft.com/office/drawing/2014/main" id="{9F513939-AA7D-42FF-93AF-2BB117C97125}"/>
                </a:ext>
              </a:extLst>
            </p:cNvPr>
            <p:cNvSpPr/>
            <p:nvPr/>
          </p:nvSpPr>
          <p:spPr bwMode="auto">
            <a:xfrm>
              <a:off x="8341234" y="3967516"/>
              <a:ext cx="121840" cy="135120"/>
            </a:xfrm>
            <a:custGeom>
              <a:gdLst>
                <a:gd name="T0" fmla="*/ 61 w 63"/>
                <a:gd name="T1" fmla="*/ 21 h 71"/>
                <a:gd name="T2" fmla="*/ 59 w 63"/>
                <a:gd name="T3" fmla="*/ 19 h 71"/>
                <a:gd name="T4" fmla="*/ 58 w 63"/>
                <a:gd name="T5" fmla="*/ 18 h 71"/>
                <a:gd name="T6" fmla="*/ 52 w 63"/>
                <a:gd name="T7" fmla="*/ 12 h 71"/>
                <a:gd name="T8" fmla="*/ 42 w 63"/>
                <a:gd name="T9" fmla="*/ 12 h 71"/>
                <a:gd name="T10" fmla="*/ 36 w 63"/>
                <a:gd name="T11" fmla="*/ 7 h 71"/>
                <a:gd name="T12" fmla="*/ 34 w 63"/>
                <a:gd name="T13" fmla="*/ 7 h 71"/>
                <a:gd name="T14" fmla="*/ 33 w 63"/>
                <a:gd name="T15" fmla="*/ 6 h 71"/>
                <a:gd name="T16" fmla="*/ 31 w 63"/>
                <a:gd name="T17" fmla="*/ 5 h 71"/>
                <a:gd name="T18" fmla="*/ 29 w 63"/>
                <a:gd name="T19" fmla="*/ 4 h 71"/>
                <a:gd name="T20" fmla="*/ 27 w 63"/>
                <a:gd name="T21" fmla="*/ 3 h 71"/>
                <a:gd name="T22" fmla="*/ 25 w 63"/>
                <a:gd name="T23" fmla="*/ 2 h 71"/>
                <a:gd name="T24" fmla="*/ 23 w 63"/>
                <a:gd name="T25" fmla="*/ 0 h 71"/>
                <a:gd name="T26" fmla="*/ 22 w 63"/>
                <a:gd name="T27" fmla="*/ 2 h 71"/>
                <a:gd name="T28" fmla="*/ 11 w 63"/>
                <a:gd name="T29" fmla="*/ 11 h 71"/>
                <a:gd name="T30" fmla="*/ 9 w 63"/>
                <a:gd name="T31" fmla="*/ 16 h 71"/>
                <a:gd name="T32" fmla="*/ 6 w 63"/>
                <a:gd name="T33" fmla="*/ 22 h 71"/>
                <a:gd name="T34" fmla="*/ 0 w 63"/>
                <a:gd name="T35" fmla="*/ 29 h 71"/>
                <a:gd name="T36" fmla="*/ 1 w 63"/>
                <a:gd name="T37" fmla="*/ 39 h 71"/>
                <a:gd name="T38" fmla="*/ 2 w 63"/>
                <a:gd name="T39" fmla="*/ 42 h 71"/>
                <a:gd name="T40" fmla="*/ 9 w 63"/>
                <a:gd name="T41" fmla="*/ 46 h 71"/>
                <a:gd name="T42" fmla="*/ 12 w 63"/>
                <a:gd name="T43" fmla="*/ 47 h 71"/>
                <a:gd name="T44" fmla="*/ 7 w 63"/>
                <a:gd name="T45" fmla="*/ 55 h 71"/>
                <a:gd name="T46" fmla="*/ 8 w 63"/>
                <a:gd name="T47" fmla="*/ 56 h 71"/>
                <a:gd name="T48" fmla="*/ 9 w 63"/>
                <a:gd name="T49" fmla="*/ 58 h 71"/>
                <a:gd name="T50" fmla="*/ 9 w 63"/>
                <a:gd name="T51" fmla="*/ 59 h 71"/>
                <a:gd name="T52" fmla="*/ 7 w 63"/>
                <a:gd name="T53" fmla="*/ 62 h 71"/>
                <a:gd name="T54" fmla="*/ 10 w 63"/>
                <a:gd name="T55" fmla="*/ 66 h 71"/>
                <a:gd name="T56" fmla="*/ 13 w 63"/>
                <a:gd name="T57" fmla="*/ 65 h 71"/>
                <a:gd name="T58" fmla="*/ 20 w 63"/>
                <a:gd name="T59" fmla="*/ 71 h 71"/>
                <a:gd name="T60" fmla="*/ 25 w 63"/>
                <a:gd name="T61" fmla="*/ 62 h 71"/>
                <a:gd name="T62" fmla="*/ 36 w 63"/>
                <a:gd name="T63" fmla="*/ 48 h 71"/>
                <a:gd name="T64" fmla="*/ 60 w 63"/>
                <a:gd name="T65" fmla="*/ 29 h 71"/>
                <a:gd name="T66" fmla="*/ 63 w 63"/>
                <a:gd name="T67" fmla="*/ 25 h 71"/>
                <a:gd name="T68" fmla="*/ 63 w 63"/>
                <a:gd name="T69" fmla="*/ 24 h 71"/>
                <a:gd name="T70" fmla="*/ 62 w 63"/>
                <a:gd name="T71" fmla="*/ 22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71">
                  <a:moveTo>
                    <a:pt x="62" y="22"/>
                  </a:moveTo>
                  <a:cubicBezTo>
                    <a:pt x="62" y="22"/>
                    <a:pt x="61" y="21"/>
                    <a:pt x="61" y="21"/>
                  </a:cubicBezTo>
                  <a:cubicBezTo>
                    <a:pt x="61" y="21"/>
                    <a:pt x="61" y="21"/>
                    <a:pt x="61" y="20"/>
                  </a:cubicBezTo>
                  <a:cubicBezTo>
                    <a:pt x="60" y="20"/>
                    <a:pt x="60" y="19"/>
                    <a:pt x="59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7" y="16"/>
                    <a:pt x="54" y="13"/>
                    <a:pt x="53" y="12"/>
                  </a:cubicBezTo>
                  <a:cubicBezTo>
                    <a:pt x="53" y="12"/>
                    <a:pt x="52" y="12"/>
                    <a:pt x="52" y="12"/>
                  </a:cubicBezTo>
                  <a:cubicBezTo>
                    <a:pt x="51" y="13"/>
                    <a:pt x="49" y="14"/>
                    <a:pt x="48" y="14"/>
                  </a:cubicBezTo>
                  <a:cubicBezTo>
                    <a:pt x="46" y="14"/>
                    <a:pt x="44" y="13"/>
                    <a:pt x="42" y="12"/>
                  </a:cubicBezTo>
                  <a:cubicBezTo>
                    <a:pt x="41" y="11"/>
                    <a:pt x="40" y="10"/>
                    <a:pt x="39" y="9"/>
                  </a:cubicBezTo>
                  <a:cubicBezTo>
                    <a:pt x="38" y="8"/>
                    <a:pt x="37" y="7"/>
                    <a:pt x="36" y="7"/>
                  </a:cubicBezTo>
                  <a:cubicBezTo>
                    <a:pt x="36" y="7"/>
                    <a:pt x="35" y="7"/>
                    <a:pt x="35" y="7"/>
                  </a:cubicBezTo>
                  <a:cubicBezTo>
                    <a:pt x="35" y="7"/>
                    <a:pt x="34" y="7"/>
                    <a:pt x="34" y="7"/>
                  </a:cubicBezTo>
                  <a:cubicBezTo>
                    <a:pt x="34" y="7"/>
                    <a:pt x="34" y="7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2"/>
                    <a:pt x="22" y="2"/>
                  </a:cubicBezTo>
                  <a:cubicBezTo>
                    <a:pt x="21" y="4"/>
                    <a:pt x="18" y="5"/>
                    <a:pt x="14" y="5"/>
                  </a:cubicBezTo>
                  <a:cubicBezTo>
                    <a:pt x="12" y="5"/>
                    <a:pt x="11" y="7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8" y="17"/>
                    <a:pt x="7" y="18"/>
                    <a:pt x="6" y="19"/>
                  </a:cubicBezTo>
                  <a:cubicBezTo>
                    <a:pt x="6" y="20"/>
                    <a:pt x="6" y="21"/>
                    <a:pt x="6" y="22"/>
                  </a:cubicBezTo>
                  <a:cubicBezTo>
                    <a:pt x="6" y="23"/>
                    <a:pt x="5" y="24"/>
                    <a:pt x="3" y="26"/>
                  </a:cubicBezTo>
                  <a:cubicBezTo>
                    <a:pt x="1" y="27"/>
                    <a:pt x="0" y="28"/>
                    <a:pt x="0" y="29"/>
                  </a:cubicBezTo>
                  <a:cubicBezTo>
                    <a:pt x="0" y="30"/>
                    <a:pt x="0" y="31"/>
                    <a:pt x="1" y="32"/>
                  </a:cubicBezTo>
                  <a:cubicBezTo>
                    <a:pt x="3" y="35"/>
                    <a:pt x="1" y="37"/>
                    <a:pt x="1" y="39"/>
                  </a:cubicBezTo>
                  <a:cubicBezTo>
                    <a:pt x="1" y="40"/>
                    <a:pt x="0" y="40"/>
                    <a:pt x="0" y="40"/>
                  </a:cubicBezTo>
                  <a:cubicBezTo>
                    <a:pt x="0" y="41"/>
                    <a:pt x="1" y="41"/>
                    <a:pt x="2" y="42"/>
                  </a:cubicBezTo>
                  <a:cubicBezTo>
                    <a:pt x="3" y="43"/>
                    <a:pt x="5" y="44"/>
                    <a:pt x="6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10" y="45"/>
                    <a:pt x="10" y="45"/>
                  </a:cubicBezTo>
                  <a:cubicBezTo>
                    <a:pt x="11" y="45"/>
                    <a:pt x="12" y="46"/>
                    <a:pt x="12" y="47"/>
                  </a:cubicBezTo>
                  <a:cubicBezTo>
                    <a:pt x="13" y="48"/>
                    <a:pt x="13" y="50"/>
                    <a:pt x="12" y="52"/>
                  </a:cubicBezTo>
                  <a:cubicBezTo>
                    <a:pt x="11" y="53"/>
                    <a:pt x="9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8" y="57"/>
                    <a:pt x="8" y="57"/>
                  </a:cubicBezTo>
                  <a:cubicBezTo>
                    <a:pt x="9" y="57"/>
                    <a:pt x="9" y="58"/>
                    <a:pt x="9" y="58"/>
                  </a:cubicBezTo>
                  <a:cubicBezTo>
                    <a:pt x="9" y="58"/>
                    <a:pt x="9" y="58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60"/>
                    <a:pt x="9" y="60"/>
                    <a:pt x="8" y="61"/>
                  </a:cubicBezTo>
                  <a:cubicBezTo>
                    <a:pt x="8" y="61"/>
                    <a:pt x="8" y="62"/>
                    <a:pt x="7" y="62"/>
                  </a:cubicBezTo>
                  <a:cubicBezTo>
                    <a:pt x="6" y="63"/>
                    <a:pt x="6" y="63"/>
                    <a:pt x="8" y="65"/>
                  </a:cubicBezTo>
                  <a:cubicBezTo>
                    <a:pt x="9" y="66"/>
                    <a:pt x="10" y="66"/>
                    <a:pt x="10" y="66"/>
                  </a:cubicBezTo>
                  <a:cubicBezTo>
                    <a:pt x="11" y="66"/>
                    <a:pt x="11" y="66"/>
                    <a:pt x="12" y="66"/>
                  </a:cubicBezTo>
                  <a:cubicBezTo>
                    <a:pt x="12" y="66"/>
                    <a:pt x="13" y="65"/>
                    <a:pt x="13" y="65"/>
                  </a:cubicBezTo>
                  <a:cubicBezTo>
                    <a:pt x="15" y="65"/>
                    <a:pt x="16" y="66"/>
                    <a:pt x="17" y="68"/>
                  </a:cubicBezTo>
                  <a:cubicBezTo>
                    <a:pt x="18" y="69"/>
                    <a:pt x="19" y="71"/>
                    <a:pt x="20" y="71"/>
                  </a:cubicBezTo>
                  <a:cubicBezTo>
                    <a:pt x="21" y="71"/>
                    <a:pt x="22" y="70"/>
                    <a:pt x="23" y="67"/>
                  </a:cubicBezTo>
                  <a:cubicBezTo>
                    <a:pt x="24" y="66"/>
                    <a:pt x="25" y="64"/>
                    <a:pt x="25" y="62"/>
                  </a:cubicBezTo>
                  <a:cubicBezTo>
                    <a:pt x="27" y="56"/>
                    <a:pt x="30" y="50"/>
                    <a:pt x="34" y="49"/>
                  </a:cubicBezTo>
                  <a:cubicBezTo>
                    <a:pt x="35" y="48"/>
                    <a:pt x="35" y="48"/>
                    <a:pt x="36" y="48"/>
                  </a:cubicBezTo>
                  <a:cubicBezTo>
                    <a:pt x="42" y="47"/>
                    <a:pt x="50" y="44"/>
                    <a:pt x="56" y="37"/>
                  </a:cubicBezTo>
                  <a:cubicBezTo>
                    <a:pt x="59" y="33"/>
                    <a:pt x="60" y="30"/>
                    <a:pt x="60" y="29"/>
                  </a:cubicBezTo>
                  <a:cubicBezTo>
                    <a:pt x="60" y="28"/>
                    <a:pt x="60" y="27"/>
                    <a:pt x="62" y="25"/>
                  </a:cubicBezTo>
                  <a:cubicBezTo>
                    <a:pt x="62" y="25"/>
                    <a:pt x="62" y="25"/>
                    <a:pt x="63" y="25"/>
                  </a:cubicBezTo>
                  <a:cubicBezTo>
                    <a:pt x="63" y="25"/>
                    <a:pt x="63" y="24"/>
                    <a:pt x="63" y="24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2" y="23"/>
                    <a:pt x="62" y="22"/>
                  </a:cubicBezTo>
                  <a:cubicBezTo>
                    <a:pt x="62" y="22"/>
                    <a:pt x="62" y="22"/>
                    <a:pt x="62" y="22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65" name="Freeform 163">
              <a:extLst>
                <a:ext uri="{FF2B5EF4-FFF2-40B4-BE49-F238E27FC236}">
                  <a16:creationId xmlns:a16="http://schemas.microsoft.com/office/drawing/2014/main" id="{D094F69D-94C6-499E-870C-28C91EC03A04}"/>
                </a:ext>
              </a:extLst>
            </p:cNvPr>
            <p:cNvSpPr/>
            <p:nvPr/>
          </p:nvSpPr>
          <p:spPr bwMode="auto">
            <a:xfrm>
              <a:off x="8385697" y="3727302"/>
              <a:ext cx="255228" cy="358011"/>
            </a:xfrm>
            <a:custGeom>
              <a:gdLst>
                <a:gd name="T0" fmla="*/ 132 w 132"/>
                <a:gd name="T1" fmla="*/ 116 h 188"/>
                <a:gd name="T2" fmla="*/ 128 w 132"/>
                <a:gd name="T3" fmla="*/ 109 h 188"/>
                <a:gd name="T4" fmla="*/ 126 w 132"/>
                <a:gd name="T5" fmla="*/ 96 h 188"/>
                <a:gd name="T6" fmla="*/ 129 w 132"/>
                <a:gd name="T7" fmla="*/ 72 h 188"/>
                <a:gd name="T8" fmla="*/ 119 w 132"/>
                <a:gd name="T9" fmla="*/ 72 h 188"/>
                <a:gd name="T10" fmla="*/ 95 w 132"/>
                <a:gd name="T11" fmla="*/ 62 h 188"/>
                <a:gd name="T12" fmla="*/ 81 w 132"/>
                <a:gd name="T13" fmla="*/ 63 h 188"/>
                <a:gd name="T14" fmla="*/ 79 w 132"/>
                <a:gd name="T15" fmla="*/ 63 h 188"/>
                <a:gd name="T16" fmla="*/ 73 w 132"/>
                <a:gd name="T17" fmla="*/ 48 h 188"/>
                <a:gd name="T18" fmla="*/ 71 w 132"/>
                <a:gd name="T19" fmla="*/ 44 h 188"/>
                <a:gd name="T20" fmla="*/ 64 w 132"/>
                <a:gd name="T21" fmla="*/ 39 h 188"/>
                <a:gd name="T22" fmla="*/ 64 w 132"/>
                <a:gd name="T23" fmla="*/ 39 h 188"/>
                <a:gd name="T24" fmla="*/ 65 w 132"/>
                <a:gd name="T25" fmla="*/ 32 h 188"/>
                <a:gd name="T26" fmla="*/ 72 w 132"/>
                <a:gd name="T27" fmla="*/ 15 h 188"/>
                <a:gd name="T28" fmla="*/ 79 w 132"/>
                <a:gd name="T29" fmla="*/ 9 h 188"/>
                <a:gd name="T30" fmla="*/ 88 w 132"/>
                <a:gd name="T31" fmla="*/ 3 h 188"/>
                <a:gd name="T32" fmla="*/ 74 w 132"/>
                <a:gd name="T33" fmla="*/ 7 h 188"/>
                <a:gd name="T34" fmla="*/ 59 w 132"/>
                <a:gd name="T35" fmla="*/ 14 h 188"/>
                <a:gd name="T36" fmla="*/ 51 w 132"/>
                <a:gd name="T37" fmla="*/ 16 h 188"/>
                <a:gd name="T38" fmla="*/ 41 w 132"/>
                <a:gd name="T39" fmla="*/ 19 h 188"/>
                <a:gd name="T40" fmla="*/ 34 w 132"/>
                <a:gd name="T41" fmla="*/ 35 h 188"/>
                <a:gd name="T42" fmla="*/ 21 w 132"/>
                <a:gd name="T43" fmla="*/ 49 h 188"/>
                <a:gd name="T44" fmla="*/ 20 w 132"/>
                <a:gd name="T45" fmla="*/ 51 h 188"/>
                <a:gd name="T46" fmla="*/ 18 w 132"/>
                <a:gd name="T47" fmla="*/ 53 h 188"/>
                <a:gd name="T48" fmla="*/ 17 w 132"/>
                <a:gd name="T49" fmla="*/ 55 h 188"/>
                <a:gd name="T50" fmla="*/ 15 w 132"/>
                <a:gd name="T51" fmla="*/ 56 h 188"/>
                <a:gd name="T52" fmla="*/ 14 w 132"/>
                <a:gd name="T53" fmla="*/ 58 h 188"/>
                <a:gd name="T54" fmla="*/ 12 w 132"/>
                <a:gd name="T55" fmla="*/ 59 h 188"/>
                <a:gd name="T56" fmla="*/ 18 w 132"/>
                <a:gd name="T57" fmla="*/ 69 h 188"/>
                <a:gd name="T58" fmla="*/ 19 w 132"/>
                <a:gd name="T59" fmla="*/ 94 h 188"/>
                <a:gd name="T60" fmla="*/ 7 w 132"/>
                <a:gd name="T61" fmla="*/ 113 h 188"/>
                <a:gd name="T62" fmla="*/ 0 w 132"/>
                <a:gd name="T63" fmla="*/ 124 h 188"/>
                <a:gd name="T64" fmla="*/ 3 w 132"/>
                <a:gd name="T65" fmla="*/ 126 h 188"/>
                <a:gd name="T66" fmla="*/ 5 w 132"/>
                <a:gd name="T67" fmla="*/ 128 h 188"/>
                <a:gd name="T68" fmla="*/ 9 w 132"/>
                <a:gd name="T69" fmla="*/ 129 h 188"/>
                <a:gd name="T70" fmla="*/ 11 w 132"/>
                <a:gd name="T71" fmla="*/ 130 h 188"/>
                <a:gd name="T72" fmla="*/ 13 w 132"/>
                <a:gd name="T73" fmla="*/ 131 h 188"/>
                <a:gd name="T74" fmla="*/ 25 w 132"/>
                <a:gd name="T75" fmla="*/ 138 h 188"/>
                <a:gd name="T76" fmla="*/ 37 w 132"/>
                <a:gd name="T77" fmla="*/ 143 h 188"/>
                <a:gd name="T78" fmla="*/ 41 w 132"/>
                <a:gd name="T79" fmla="*/ 142 h 188"/>
                <a:gd name="T80" fmla="*/ 45 w 132"/>
                <a:gd name="T81" fmla="*/ 142 h 188"/>
                <a:gd name="T82" fmla="*/ 50 w 132"/>
                <a:gd name="T83" fmla="*/ 148 h 188"/>
                <a:gd name="T84" fmla="*/ 62 w 132"/>
                <a:gd name="T85" fmla="*/ 160 h 188"/>
                <a:gd name="T86" fmla="*/ 66 w 132"/>
                <a:gd name="T87" fmla="*/ 168 h 188"/>
                <a:gd name="T88" fmla="*/ 85 w 132"/>
                <a:gd name="T89" fmla="*/ 167 h 188"/>
                <a:gd name="T90" fmla="*/ 90 w 132"/>
                <a:gd name="T91" fmla="*/ 167 h 188"/>
                <a:gd name="T92" fmla="*/ 91 w 132"/>
                <a:gd name="T93" fmla="*/ 167 h 188"/>
                <a:gd name="T94" fmla="*/ 101 w 132"/>
                <a:gd name="T95" fmla="*/ 175 h 188"/>
                <a:gd name="T96" fmla="*/ 98 w 132"/>
                <a:gd name="T97" fmla="*/ 185 h 188"/>
                <a:gd name="T98" fmla="*/ 101 w 132"/>
                <a:gd name="T99" fmla="*/ 188 h 188"/>
                <a:gd name="T100" fmla="*/ 105 w 132"/>
                <a:gd name="T101" fmla="*/ 177 h 188"/>
                <a:gd name="T102" fmla="*/ 107 w 132"/>
                <a:gd name="T103" fmla="*/ 158 h 188"/>
                <a:gd name="T104" fmla="*/ 104 w 132"/>
                <a:gd name="T105" fmla="*/ 134 h 188"/>
                <a:gd name="T106" fmla="*/ 106 w 132"/>
                <a:gd name="T107" fmla="*/ 130 h 188"/>
                <a:gd name="T108" fmla="*/ 112 w 132"/>
                <a:gd name="T109" fmla="*/ 121 h 188"/>
                <a:gd name="T110" fmla="*/ 122 w 132"/>
                <a:gd name="T111" fmla="*/ 121 h 188"/>
                <a:gd name="T112" fmla="*/ 124 w 132"/>
                <a:gd name="T113" fmla="*/ 120 h 188"/>
                <a:gd name="T114" fmla="*/ 126 w 132"/>
                <a:gd name="T115" fmla="*/ 120 h 188"/>
                <a:gd name="T116" fmla="*/ 131 w 132"/>
                <a:gd name="T117" fmla="*/ 118 h 188"/>
                <a:gd name="T118" fmla="*/ 132 w 132"/>
                <a:gd name="T119" fmla="*/ 118 h 18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2" h="188">
                  <a:moveTo>
                    <a:pt x="132" y="118"/>
                  </a:moveTo>
                  <a:cubicBezTo>
                    <a:pt x="132" y="117"/>
                    <a:pt x="132" y="117"/>
                    <a:pt x="132" y="117"/>
                  </a:cubicBezTo>
                  <a:cubicBezTo>
                    <a:pt x="132" y="117"/>
                    <a:pt x="132" y="117"/>
                    <a:pt x="132" y="116"/>
                  </a:cubicBezTo>
                  <a:cubicBezTo>
                    <a:pt x="132" y="116"/>
                    <a:pt x="132" y="116"/>
                    <a:pt x="132" y="115"/>
                  </a:cubicBezTo>
                  <a:cubicBezTo>
                    <a:pt x="132" y="115"/>
                    <a:pt x="132" y="114"/>
                    <a:pt x="130" y="113"/>
                  </a:cubicBezTo>
                  <a:cubicBezTo>
                    <a:pt x="129" y="112"/>
                    <a:pt x="128" y="111"/>
                    <a:pt x="128" y="109"/>
                  </a:cubicBezTo>
                  <a:cubicBezTo>
                    <a:pt x="128" y="107"/>
                    <a:pt x="130" y="104"/>
                    <a:pt x="131" y="103"/>
                  </a:cubicBezTo>
                  <a:cubicBezTo>
                    <a:pt x="132" y="102"/>
                    <a:pt x="131" y="100"/>
                    <a:pt x="128" y="98"/>
                  </a:cubicBezTo>
                  <a:cubicBezTo>
                    <a:pt x="128" y="97"/>
                    <a:pt x="127" y="96"/>
                    <a:pt x="126" y="96"/>
                  </a:cubicBezTo>
                  <a:cubicBezTo>
                    <a:pt x="123" y="92"/>
                    <a:pt x="126" y="79"/>
                    <a:pt x="129" y="74"/>
                  </a:cubicBezTo>
                  <a:cubicBezTo>
                    <a:pt x="129" y="73"/>
                    <a:pt x="129" y="73"/>
                    <a:pt x="129" y="73"/>
                  </a:cubicBezTo>
                  <a:cubicBezTo>
                    <a:pt x="130" y="73"/>
                    <a:pt x="130" y="72"/>
                    <a:pt x="129" y="72"/>
                  </a:cubicBezTo>
                  <a:cubicBezTo>
                    <a:pt x="129" y="72"/>
                    <a:pt x="129" y="71"/>
                    <a:pt x="127" y="71"/>
                  </a:cubicBezTo>
                  <a:cubicBezTo>
                    <a:pt x="126" y="71"/>
                    <a:pt x="126" y="71"/>
                    <a:pt x="125" y="71"/>
                  </a:cubicBezTo>
                  <a:cubicBezTo>
                    <a:pt x="123" y="71"/>
                    <a:pt x="121" y="71"/>
                    <a:pt x="119" y="72"/>
                  </a:cubicBezTo>
                  <a:cubicBezTo>
                    <a:pt x="118" y="72"/>
                    <a:pt x="117" y="72"/>
                    <a:pt x="117" y="72"/>
                  </a:cubicBezTo>
                  <a:cubicBezTo>
                    <a:pt x="110" y="73"/>
                    <a:pt x="104" y="70"/>
                    <a:pt x="100" y="65"/>
                  </a:cubicBezTo>
                  <a:cubicBezTo>
                    <a:pt x="99" y="63"/>
                    <a:pt x="97" y="62"/>
                    <a:pt x="95" y="62"/>
                  </a:cubicBezTo>
                  <a:cubicBezTo>
                    <a:pt x="93" y="62"/>
                    <a:pt x="91" y="62"/>
                    <a:pt x="90" y="63"/>
                  </a:cubicBezTo>
                  <a:cubicBezTo>
                    <a:pt x="87" y="63"/>
                    <a:pt x="85" y="63"/>
                    <a:pt x="82" y="63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0" y="63"/>
                    <a:pt x="79" y="63"/>
                    <a:pt x="79" y="63"/>
                  </a:cubicBezTo>
                  <a:cubicBezTo>
                    <a:pt x="77" y="63"/>
                    <a:pt x="76" y="62"/>
                    <a:pt x="75" y="61"/>
                  </a:cubicBezTo>
                  <a:cubicBezTo>
                    <a:pt x="73" y="59"/>
                    <a:pt x="73" y="56"/>
                    <a:pt x="73" y="53"/>
                  </a:cubicBezTo>
                  <a:cubicBezTo>
                    <a:pt x="73" y="51"/>
                    <a:pt x="73" y="49"/>
                    <a:pt x="73" y="48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73" y="47"/>
                    <a:pt x="73" y="46"/>
                  </a:cubicBezTo>
                  <a:cubicBezTo>
                    <a:pt x="73" y="45"/>
                    <a:pt x="72" y="44"/>
                    <a:pt x="71" y="44"/>
                  </a:cubicBezTo>
                  <a:cubicBezTo>
                    <a:pt x="70" y="43"/>
                    <a:pt x="68" y="42"/>
                    <a:pt x="68" y="40"/>
                  </a:cubicBezTo>
                  <a:cubicBezTo>
                    <a:pt x="68" y="39"/>
                    <a:pt x="68" y="38"/>
                    <a:pt x="66" y="38"/>
                  </a:cubicBezTo>
                  <a:cubicBezTo>
                    <a:pt x="65" y="38"/>
                    <a:pt x="65" y="38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3" y="39"/>
                    <a:pt x="63" y="38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2" y="36"/>
                    <a:pt x="63" y="35"/>
                    <a:pt x="65" y="32"/>
                  </a:cubicBezTo>
                  <a:cubicBezTo>
                    <a:pt x="66" y="30"/>
                    <a:pt x="66" y="29"/>
                    <a:pt x="66" y="25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1"/>
                    <a:pt x="70" y="18"/>
                    <a:pt x="72" y="15"/>
                  </a:cubicBezTo>
                  <a:cubicBezTo>
                    <a:pt x="74" y="14"/>
                    <a:pt x="75" y="12"/>
                    <a:pt x="77" y="11"/>
                  </a:cubicBezTo>
                  <a:cubicBezTo>
                    <a:pt x="77" y="10"/>
                    <a:pt x="77" y="10"/>
                    <a:pt x="78" y="9"/>
                  </a:cubicBezTo>
                  <a:cubicBezTo>
                    <a:pt x="78" y="9"/>
                    <a:pt x="79" y="9"/>
                    <a:pt x="79" y="9"/>
                  </a:cubicBezTo>
                  <a:cubicBezTo>
                    <a:pt x="79" y="9"/>
                    <a:pt x="80" y="8"/>
                    <a:pt x="80" y="8"/>
                  </a:cubicBezTo>
                  <a:cubicBezTo>
                    <a:pt x="81" y="7"/>
                    <a:pt x="82" y="6"/>
                    <a:pt x="83" y="6"/>
                  </a:cubicBezTo>
                  <a:cubicBezTo>
                    <a:pt x="86" y="5"/>
                    <a:pt x="88" y="4"/>
                    <a:pt x="88" y="3"/>
                  </a:cubicBezTo>
                  <a:cubicBezTo>
                    <a:pt x="88" y="2"/>
                    <a:pt x="87" y="2"/>
                    <a:pt x="86" y="1"/>
                  </a:cubicBezTo>
                  <a:cubicBezTo>
                    <a:pt x="84" y="0"/>
                    <a:pt x="82" y="1"/>
                    <a:pt x="80" y="3"/>
                  </a:cubicBezTo>
                  <a:cubicBezTo>
                    <a:pt x="78" y="5"/>
                    <a:pt x="76" y="6"/>
                    <a:pt x="74" y="7"/>
                  </a:cubicBezTo>
                  <a:cubicBezTo>
                    <a:pt x="71" y="7"/>
                    <a:pt x="69" y="9"/>
                    <a:pt x="68" y="10"/>
                  </a:cubicBezTo>
                  <a:cubicBezTo>
                    <a:pt x="67" y="11"/>
                    <a:pt x="66" y="12"/>
                    <a:pt x="64" y="12"/>
                  </a:cubicBezTo>
                  <a:cubicBezTo>
                    <a:pt x="63" y="13"/>
                    <a:pt x="60" y="13"/>
                    <a:pt x="59" y="14"/>
                  </a:cubicBezTo>
                  <a:cubicBezTo>
                    <a:pt x="56" y="14"/>
                    <a:pt x="55" y="14"/>
                    <a:pt x="54" y="15"/>
                  </a:cubicBezTo>
                  <a:cubicBezTo>
                    <a:pt x="54" y="17"/>
                    <a:pt x="53" y="17"/>
                    <a:pt x="53" y="17"/>
                  </a:cubicBezTo>
                  <a:cubicBezTo>
                    <a:pt x="52" y="17"/>
                    <a:pt x="51" y="17"/>
                    <a:pt x="51" y="16"/>
                  </a:cubicBezTo>
                  <a:cubicBezTo>
                    <a:pt x="50" y="16"/>
                    <a:pt x="49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6" y="15"/>
                    <a:pt x="43" y="17"/>
                    <a:pt x="41" y="19"/>
                  </a:cubicBezTo>
                  <a:cubicBezTo>
                    <a:pt x="40" y="21"/>
                    <a:pt x="39" y="23"/>
                    <a:pt x="39" y="24"/>
                  </a:cubicBezTo>
                  <a:cubicBezTo>
                    <a:pt x="39" y="24"/>
                    <a:pt x="39" y="25"/>
                    <a:pt x="39" y="25"/>
                  </a:cubicBezTo>
                  <a:cubicBezTo>
                    <a:pt x="39" y="28"/>
                    <a:pt x="40" y="32"/>
                    <a:pt x="34" y="35"/>
                  </a:cubicBezTo>
                  <a:cubicBezTo>
                    <a:pt x="30" y="38"/>
                    <a:pt x="28" y="42"/>
                    <a:pt x="26" y="45"/>
                  </a:cubicBezTo>
                  <a:cubicBezTo>
                    <a:pt x="25" y="46"/>
                    <a:pt x="24" y="47"/>
                    <a:pt x="23" y="48"/>
                  </a:cubicBezTo>
                  <a:cubicBezTo>
                    <a:pt x="23" y="49"/>
                    <a:pt x="22" y="50"/>
                    <a:pt x="21" y="49"/>
                  </a:cubicBezTo>
                  <a:cubicBezTo>
                    <a:pt x="21" y="49"/>
                    <a:pt x="21" y="49"/>
                    <a:pt x="21" y="50"/>
                  </a:cubicBezTo>
                  <a:cubicBezTo>
                    <a:pt x="21" y="50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2"/>
                    <a:pt x="19" y="52"/>
                    <a:pt x="19" y="53"/>
                  </a:cubicBezTo>
                  <a:cubicBezTo>
                    <a:pt x="19" y="53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4"/>
                    <a:pt x="18" y="54"/>
                  </a:cubicBezTo>
                  <a:cubicBezTo>
                    <a:pt x="18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5"/>
                  </a:cubicBezTo>
                  <a:cubicBezTo>
                    <a:pt x="17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6"/>
                  </a:cubicBezTo>
                  <a:cubicBezTo>
                    <a:pt x="16" y="56"/>
                    <a:pt x="15" y="56"/>
                    <a:pt x="15" y="56"/>
                  </a:cubicBezTo>
                  <a:cubicBezTo>
                    <a:pt x="15" y="56"/>
                    <a:pt x="15" y="56"/>
                    <a:pt x="15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4" y="57"/>
                    <a:pt x="14" y="58"/>
                  </a:cubicBezTo>
                  <a:cubicBezTo>
                    <a:pt x="14" y="58"/>
                    <a:pt x="13" y="58"/>
                    <a:pt x="13" y="58"/>
                  </a:cubicBezTo>
                  <a:cubicBezTo>
                    <a:pt x="13" y="58"/>
                    <a:pt x="13" y="59"/>
                    <a:pt x="13" y="59"/>
                  </a:cubicBezTo>
                  <a:cubicBezTo>
                    <a:pt x="13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3" y="60"/>
                    <a:pt x="14" y="61"/>
                    <a:pt x="15" y="62"/>
                  </a:cubicBezTo>
                  <a:cubicBezTo>
                    <a:pt x="18" y="65"/>
                    <a:pt x="18" y="67"/>
                    <a:pt x="18" y="69"/>
                  </a:cubicBezTo>
                  <a:cubicBezTo>
                    <a:pt x="17" y="70"/>
                    <a:pt x="17" y="70"/>
                    <a:pt x="18" y="71"/>
                  </a:cubicBezTo>
                  <a:cubicBezTo>
                    <a:pt x="20" y="76"/>
                    <a:pt x="18" y="78"/>
                    <a:pt x="17" y="78"/>
                  </a:cubicBezTo>
                  <a:cubicBezTo>
                    <a:pt x="16" y="80"/>
                    <a:pt x="17" y="92"/>
                    <a:pt x="19" y="94"/>
                  </a:cubicBezTo>
                  <a:cubicBezTo>
                    <a:pt x="22" y="97"/>
                    <a:pt x="20" y="99"/>
                    <a:pt x="19" y="102"/>
                  </a:cubicBezTo>
                  <a:cubicBezTo>
                    <a:pt x="18" y="103"/>
                    <a:pt x="18" y="104"/>
                    <a:pt x="17" y="105"/>
                  </a:cubicBezTo>
                  <a:cubicBezTo>
                    <a:pt x="15" y="110"/>
                    <a:pt x="12" y="113"/>
                    <a:pt x="7" y="113"/>
                  </a:cubicBezTo>
                  <a:cubicBezTo>
                    <a:pt x="5" y="113"/>
                    <a:pt x="4" y="115"/>
                    <a:pt x="3" y="118"/>
                  </a:cubicBezTo>
                  <a:cubicBezTo>
                    <a:pt x="3" y="119"/>
                    <a:pt x="3" y="121"/>
                    <a:pt x="1" y="121"/>
                  </a:cubicBezTo>
                  <a:cubicBezTo>
                    <a:pt x="1" y="121"/>
                    <a:pt x="0" y="122"/>
                    <a:pt x="0" y="124"/>
                  </a:cubicBezTo>
                  <a:cubicBezTo>
                    <a:pt x="0" y="124"/>
                    <a:pt x="1" y="124"/>
                    <a:pt x="1" y="124"/>
                  </a:cubicBezTo>
                  <a:cubicBezTo>
                    <a:pt x="1" y="125"/>
                    <a:pt x="1" y="125"/>
                    <a:pt x="2" y="125"/>
                  </a:cubicBezTo>
                  <a:cubicBezTo>
                    <a:pt x="2" y="125"/>
                    <a:pt x="2" y="126"/>
                    <a:pt x="3" y="126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5" y="127"/>
                    <a:pt x="5" y="127"/>
                    <a:pt x="5" y="128"/>
                  </a:cubicBezTo>
                  <a:cubicBezTo>
                    <a:pt x="6" y="128"/>
                    <a:pt x="6" y="128"/>
                    <a:pt x="7" y="128"/>
                  </a:cubicBezTo>
                  <a:cubicBezTo>
                    <a:pt x="7" y="128"/>
                    <a:pt x="7" y="129"/>
                    <a:pt x="7" y="129"/>
                  </a:cubicBezTo>
                  <a:cubicBezTo>
                    <a:pt x="8" y="129"/>
                    <a:pt x="8" y="129"/>
                    <a:pt x="9" y="129"/>
                  </a:cubicBezTo>
                  <a:cubicBezTo>
                    <a:pt x="9" y="129"/>
                    <a:pt x="9" y="130"/>
                    <a:pt x="9" y="130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0"/>
                    <a:pt x="11" y="130"/>
                    <a:pt x="11" y="130"/>
                  </a:cubicBezTo>
                  <a:cubicBezTo>
                    <a:pt x="11" y="131"/>
                    <a:pt x="11" y="131"/>
                    <a:pt x="12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3" y="131"/>
                    <a:pt x="13" y="131"/>
                  </a:cubicBezTo>
                  <a:cubicBezTo>
                    <a:pt x="15" y="131"/>
                    <a:pt x="16" y="132"/>
                    <a:pt x="17" y="134"/>
                  </a:cubicBezTo>
                  <a:cubicBezTo>
                    <a:pt x="18" y="135"/>
                    <a:pt x="19" y="136"/>
                    <a:pt x="20" y="136"/>
                  </a:cubicBezTo>
                  <a:cubicBezTo>
                    <a:pt x="22" y="137"/>
                    <a:pt x="23" y="138"/>
                    <a:pt x="25" y="138"/>
                  </a:cubicBezTo>
                  <a:cubicBezTo>
                    <a:pt x="26" y="138"/>
                    <a:pt x="28" y="137"/>
                    <a:pt x="28" y="137"/>
                  </a:cubicBezTo>
                  <a:cubicBezTo>
                    <a:pt x="28" y="136"/>
                    <a:pt x="29" y="136"/>
                    <a:pt x="29" y="136"/>
                  </a:cubicBezTo>
                  <a:cubicBezTo>
                    <a:pt x="31" y="136"/>
                    <a:pt x="33" y="138"/>
                    <a:pt x="37" y="143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8" y="143"/>
                    <a:pt x="39" y="143"/>
                    <a:pt x="39" y="143"/>
                  </a:cubicBezTo>
                  <a:cubicBezTo>
                    <a:pt x="40" y="143"/>
                    <a:pt x="40" y="143"/>
                    <a:pt x="41" y="142"/>
                  </a:cubicBezTo>
                  <a:cubicBezTo>
                    <a:pt x="41" y="142"/>
                    <a:pt x="42" y="142"/>
                    <a:pt x="43" y="142"/>
                  </a:cubicBezTo>
                  <a:cubicBezTo>
                    <a:pt x="43" y="142"/>
                    <a:pt x="43" y="142"/>
                    <a:pt x="44" y="142"/>
                  </a:cubicBezTo>
                  <a:cubicBezTo>
                    <a:pt x="44" y="142"/>
                    <a:pt x="45" y="142"/>
                    <a:pt x="45" y="142"/>
                  </a:cubicBezTo>
                  <a:cubicBezTo>
                    <a:pt x="45" y="142"/>
                    <a:pt x="46" y="142"/>
                    <a:pt x="46" y="142"/>
                  </a:cubicBezTo>
                  <a:cubicBezTo>
                    <a:pt x="46" y="143"/>
                    <a:pt x="47" y="143"/>
                    <a:pt x="47" y="143"/>
                  </a:cubicBezTo>
                  <a:cubicBezTo>
                    <a:pt x="49" y="144"/>
                    <a:pt x="50" y="146"/>
                    <a:pt x="50" y="148"/>
                  </a:cubicBezTo>
                  <a:cubicBezTo>
                    <a:pt x="51" y="151"/>
                    <a:pt x="52" y="152"/>
                    <a:pt x="54" y="152"/>
                  </a:cubicBezTo>
                  <a:cubicBezTo>
                    <a:pt x="56" y="152"/>
                    <a:pt x="58" y="154"/>
                    <a:pt x="60" y="156"/>
                  </a:cubicBezTo>
                  <a:cubicBezTo>
                    <a:pt x="61" y="157"/>
                    <a:pt x="62" y="159"/>
                    <a:pt x="62" y="160"/>
                  </a:cubicBezTo>
                  <a:cubicBezTo>
                    <a:pt x="61" y="161"/>
                    <a:pt x="62" y="162"/>
                    <a:pt x="63" y="162"/>
                  </a:cubicBezTo>
                  <a:cubicBezTo>
                    <a:pt x="64" y="164"/>
                    <a:pt x="66" y="165"/>
                    <a:pt x="66" y="167"/>
                  </a:cubicBezTo>
                  <a:cubicBezTo>
                    <a:pt x="66" y="168"/>
                    <a:pt x="66" y="168"/>
                    <a:pt x="66" y="168"/>
                  </a:cubicBezTo>
                  <a:cubicBezTo>
                    <a:pt x="66" y="168"/>
                    <a:pt x="68" y="169"/>
                    <a:pt x="71" y="169"/>
                  </a:cubicBezTo>
                  <a:cubicBezTo>
                    <a:pt x="75" y="169"/>
                    <a:pt x="77" y="168"/>
                    <a:pt x="77" y="168"/>
                  </a:cubicBezTo>
                  <a:cubicBezTo>
                    <a:pt x="79" y="167"/>
                    <a:pt x="83" y="166"/>
                    <a:pt x="85" y="167"/>
                  </a:cubicBezTo>
                  <a:cubicBezTo>
                    <a:pt x="85" y="167"/>
                    <a:pt x="86" y="168"/>
                    <a:pt x="86" y="167"/>
                  </a:cubicBezTo>
                  <a:cubicBezTo>
                    <a:pt x="87" y="167"/>
                    <a:pt x="88" y="167"/>
                    <a:pt x="88" y="167"/>
                  </a:cubicBezTo>
                  <a:cubicBezTo>
                    <a:pt x="89" y="167"/>
                    <a:pt x="90" y="167"/>
                    <a:pt x="90" y="167"/>
                  </a:cubicBezTo>
                  <a:cubicBezTo>
                    <a:pt x="90" y="167"/>
                    <a:pt x="90" y="167"/>
                    <a:pt x="91" y="167"/>
                  </a:cubicBezTo>
                  <a:cubicBezTo>
                    <a:pt x="91" y="167"/>
                    <a:pt x="91" y="167"/>
                    <a:pt x="91" y="167"/>
                  </a:cubicBezTo>
                  <a:cubicBezTo>
                    <a:pt x="91" y="167"/>
                    <a:pt x="91" y="167"/>
                    <a:pt x="91" y="167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8" y="169"/>
                    <a:pt x="101" y="171"/>
                    <a:pt x="101" y="173"/>
                  </a:cubicBezTo>
                  <a:cubicBezTo>
                    <a:pt x="102" y="174"/>
                    <a:pt x="101" y="174"/>
                    <a:pt x="101" y="175"/>
                  </a:cubicBezTo>
                  <a:cubicBezTo>
                    <a:pt x="100" y="176"/>
                    <a:pt x="99" y="177"/>
                    <a:pt x="98" y="178"/>
                  </a:cubicBezTo>
                  <a:cubicBezTo>
                    <a:pt x="97" y="180"/>
                    <a:pt x="95" y="182"/>
                    <a:pt x="95" y="183"/>
                  </a:cubicBezTo>
                  <a:cubicBezTo>
                    <a:pt x="96" y="184"/>
                    <a:pt x="97" y="185"/>
                    <a:pt x="98" y="185"/>
                  </a:cubicBezTo>
                  <a:cubicBezTo>
                    <a:pt x="98" y="186"/>
                    <a:pt x="99" y="186"/>
                    <a:pt x="99" y="187"/>
                  </a:cubicBezTo>
                  <a:cubicBezTo>
                    <a:pt x="100" y="187"/>
                    <a:pt x="100" y="187"/>
                    <a:pt x="100" y="187"/>
                  </a:cubicBezTo>
                  <a:cubicBezTo>
                    <a:pt x="100" y="187"/>
                    <a:pt x="101" y="188"/>
                    <a:pt x="101" y="188"/>
                  </a:cubicBezTo>
                  <a:cubicBezTo>
                    <a:pt x="101" y="188"/>
                    <a:pt x="101" y="188"/>
                    <a:pt x="101" y="188"/>
                  </a:cubicBezTo>
                  <a:cubicBezTo>
                    <a:pt x="103" y="187"/>
                    <a:pt x="104" y="182"/>
                    <a:pt x="105" y="178"/>
                  </a:cubicBezTo>
                  <a:cubicBezTo>
                    <a:pt x="105" y="178"/>
                    <a:pt x="105" y="177"/>
                    <a:pt x="105" y="177"/>
                  </a:cubicBezTo>
                  <a:cubicBezTo>
                    <a:pt x="105" y="177"/>
                    <a:pt x="105" y="176"/>
                    <a:pt x="105" y="176"/>
                  </a:cubicBezTo>
                  <a:cubicBezTo>
                    <a:pt x="105" y="175"/>
                    <a:pt x="105" y="174"/>
                    <a:pt x="105" y="174"/>
                  </a:cubicBezTo>
                  <a:cubicBezTo>
                    <a:pt x="105" y="171"/>
                    <a:pt x="106" y="162"/>
                    <a:pt x="107" y="158"/>
                  </a:cubicBezTo>
                  <a:cubicBezTo>
                    <a:pt x="108" y="155"/>
                    <a:pt x="106" y="153"/>
                    <a:pt x="104" y="150"/>
                  </a:cubicBezTo>
                  <a:cubicBezTo>
                    <a:pt x="102" y="147"/>
                    <a:pt x="100" y="144"/>
                    <a:pt x="100" y="140"/>
                  </a:cubicBezTo>
                  <a:cubicBezTo>
                    <a:pt x="100" y="135"/>
                    <a:pt x="102" y="135"/>
                    <a:pt x="104" y="134"/>
                  </a:cubicBezTo>
                  <a:cubicBezTo>
                    <a:pt x="106" y="134"/>
                    <a:pt x="107" y="134"/>
                    <a:pt x="108" y="133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32"/>
                    <a:pt x="109" y="131"/>
                    <a:pt x="106" y="130"/>
                  </a:cubicBezTo>
                  <a:cubicBezTo>
                    <a:pt x="105" y="130"/>
                    <a:pt x="104" y="129"/>
                    <a:pt x="103" y="128"/>
                  </a:cubicBezTo>
                  <a:cubicBezTo>
                    <a:pt x="102" y="126"/>
                    <a:pt x="102" y="124"/>
                    <a:pt x="103" y="123"/>
                  </a:cubicBezTo>
                  <a:cubicBezTo>
                    <a:pt x="103" y="122"/>
                    <a:pt x="105" y="121"/>
                    <a:pt x="112" y="121"/>
                  </a:cubicBezTo>
                  <a:cubicBezTo>
                    <a:pt x="114" y="121"/>
                    <a:pt x="116" y="121"/>
                    <a:pt x="117" y="121"/>
                  </a:cubicBezTo>
                  <a:cubicBezTo>
                    <a:pt x="119" y="121"/>
                    <a:pt x="120" y="121"/>
                    <a:pt x="121" y="121"/>
                  </a:cubicBezTo>
                  <a:cubicBezTo>
                    <a:pt x="121" y="121"/>
                    <a:pt x="121" y="121"/>
                    <a:pt x="122" y="121"/>
                  </a:cubicBezTo>
                  <a:cubicBezTo>
                    <a:pt x="122" y="121"/>
                    <a:pt x="122" y="121"/>
                    <a:pt x="122" y="121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4" y="121"/>
                    <a:pt x="124" y="121"/>
                    <a:pt x="124" y="120"/>
                  </a:cubicBezTo>
                  <a:cubicBezTo>
                    <a:pt x="124" y="120"/>
                    <a:pt x="125" y="120"/>
                    <a:pt x="125" y="120"/>
                  </a:cubicBezTo>
                  <a:cubicBezTo>
                    <a:pt x="125" y="120"/>
                    <a:pt x="125" y="120"/>
                    <a:pt x="126" y="120"/>
                  </a:cubicBezTo>
                  <a:cubicBezTo>
                    <a:pt x="126" y="120"/>
                    <a:pt x="126" y="120"/>
                    <a:pt x="126" y="120"/>
                  </a:cubicBezTo>
                  <a:cubicBezTo>
                    <a:pt x="127" y="119"/>
                    <a:pt x="129" y="119"/>
                    <a:pt x="130" y="119"/>
                  </a:cubicBezTo>
                  <a:cubicBezTo>
                    <a:pt x="130" y="118"/>
                    <a:pt x="130" y="118"/>
                    <a:pt x="130" y="118"/>
                  </a:cubicBezTo>
                  <a:cubicBezTo>
                    <a:pt x="130" y="118"/>
                    <a:pt x="131" y="118"/>
                    <a:pt x="131" y="118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31" y="118"/>
                    <a:pt x="132" y="118"/>
                    <a:pt x="132" y="118"/>
                  </a:cubicBezTo>
                  <a:cubicBezTo>
                    <a:pt x="132" y="118"/>
                    <a:pt x="132" y="118"/>
                    <a:pt x="132" y="118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66" name="Freeform 164">
              <a:extLst>
                <a:ext uri="{FF2B5EF4-FFF2-40B4-BE49-F238E27FC236}">
                  <a16:creationId xmlns:a16="http://schemas.microsoft.com/office/drawing/2014/main" id="{24B7A663-9D47-4ED0-BF06-90F9CFE682CC}"/>
                </a:ext>
              </a:extLst>
            </p:cNvPr>
            <p:cNvSpPr/>
            <p:nvPr/>
          </p:nvSpPr>
          <p:spPr bwMode="auto">
            <a:xfrm>
              <a:off x="8300814" y="3786201"/>
              <a:ext cx="121261" cy="51392"/>
            </a:xfrm>
            <a:custGeom>
              <a:gdLst>
                <a:gd name="T0" fmla="*/ 14 w 63"/>
                <a:gd name="T1" fmla="*/ 20 h 27"/>
                <a:gd name="T2" fmla="*/ 18 w 63"/>
                <a:gd name="T3" fmla="*/ 23 h 27"/>
                <a:gd name="T4" fmla="*/ 22 w 63"/>
                <a:gd name="T5" fmla="*/ 26 h 27"/>
                <a:gd name="T6" fmla="*/ 24 w 63"/>
                <a:gd name="T7" fmla="*/ 27 h 27"/>
                <a:gd name="T8" fmla="*/ 29 w 63"/>
                <a:gd name="T9" fmla="*/ 24 h 27"/>
                <a:gd name="T10" fmla="*/ 28 w 63"/>
                <a:gd name="T11" fmla="*/ 22 h 27"/>
                <a:gd name="T12" fmla="*/ 26 w 63"/>
                <a:gd name="T13" fmla="*/ 18 h 27"/>
                <a:gd name="T14" fmla="*/ 28 w 63"/>
                <a:gd name="T15" fmla="*/ 15 h 27"/>
                <a:gd name="T16" fmla="*/ 32 w 63"/>
                <a:gd name="T17" fmla="*/ 12 h 27"/>
                <a:gd name="T18" fmla="*/ 42 w 63"/>
                <a:gd name="T19" fmla="*/ 7 h 27"/>
                <a:gd name="T20" fmla="*/ 45 w 63"/>
                <a:gd name="T21" fmla="*/ 8 h 27"/>
                <a:gd name="T22" fmla="*/ 51 w 63"/>
                <a:gd name="T23" fmla="*/ 12 h 27"/>
                <a:gd name="T24" fmla="*/ 49 w 63"/>
                <a:gd name="T25" fmla="*/ 17 h 27"/>
                <a:gd name="T26" fmla="*/ 55 w 63"/>
                <a:gd name="T27" fmla="*/ 27 h 27"/>
                <a:gd name="T28" fmla="*/ 56 w 63"/>
                <a:gd name="T29" fmla="*/ 26 h 27"/>
                <a:gd name="T30" fmla="*/ 57 w 63"/>
                <a:gd name="T31" fmla="*/ 25 h 27"/>
                <a:gd name="T32" fmla="*/ 58 w 63"/>
                <a:gd name="T33" fmla="*/ 23 h 27"/>
                <a:gd name="T34" fmla="*/ 59 w 63"/>
                <a:gd name="T35" fmla="*/ 23 h 27"/>
                <a:gd name="T36" fmla="*/ 60 w 63"/>
                <a:gd name="T37" fmla="*/ 22 h 27"/>
                <a:gd name="T38" fmla="*/ 61 w 63"/>
                <a:gd name="T39" fmla="*/ 21 h 27"/>
                <a:gd name="T40" fmla="*/ 62 w 63"/>
                <a:gd name="T41" fmla="*/ 20 h 27"/>
                <a:gd name="T42" fmla="*/ 62 w 63"/>
                <a:gd name="T43" fmla="*/ 20 h 27"/>
                <a:gd name="T44" fmla="*/ 62 w 63"/>
                <a:gd name="T45" fmla="*/ 20 h 27"/>
                <a:gd name="T46" fmla="*/ 62 w 63"/>
                <a:gd name="T47" fmla="*/ 19 h 27"/>
                <a:gd name="T48" fmla="*/ 62 w 63"/>
                <a:gd name="T49" fmla="*/ 19 h 27"/>
                <a:gd name="T50" fmla="*/ 63 w 63"/>
                <a:gd name="T51" fmla="*/ 18 h 27"/>
                <a:gd name="T52" fmla="*/ 63 w 63"/>
                <a:gd name="T53" fmla="*/ 18 h 27"/>
                <a:gd name="T54" fmla="*/ 63 w 63"/>
                <a:gd name="T55" fmla="*/ 18 h 27"/>
                <a:gd name="T56" fmla="*/ 57 w 63"/>
                <a:gd name="T57" fmla="*/ 10 h 27"/>
                <a:gd name="T58" fmla="*/ 56 w 63"/>
                <a:gd name="T59" fmla="*/ 9 h 27"/>
                <a:gd name="T60" fmla="*/ 46 w 63"/>
                <a:gd name="T61" fmla="*/ 3 h 27"/>
                <a:gd name="T62" fmla="*/ 41 w 63"/>
                <a:gd name="T63" fmla="*/ 2 h 27"/>
                <a:gd name="T64" fmla="*/ 26 w 63"/>
                <a:gd name="T65" fmla="*/ 8 h 27"/>
                <a:gd name="T66" fmla="*/ 18 w 63"/>
                <a:gd name="T67" fmla="*/ 11 h 27"/>
                <a:gd name="T68" fmla="*/ 7 w 63"/>
                <a:gd name="T69" fmla="*/ 7 h 27"/>
                <a:gd name="T70" fmla="*/ 2 w 63"/>
                <a:gd name="T71" fmla="*/ 3 h 27"/>
                <a:gd name="T72" fmla="*/ 1 w 63"/>
                <a:gd name="T73" fmla="*/ 3 h 27"/>
                <a:gd name="T74" fmla="*/ 1 w 63"/>
                <a:gd name="T75" fmla="*/ 4 h 27"/>
                <a:gd name="T76" fmla="*/ 1 w 63"/>
                <a:gd name="T77" fmla="*/ 5 h 27"/>
                <a:gd name="T78" fmla="*/ 1 w 63"/>
                <a:gd name="T79" fmla="*/ 6 h 27"/>
                <a:gd name="T80" fmla="*/ 1 w 63"/>
                <a:gd name="T81" fmla="*/ 7 h 27"/>
                <a:gd name="T82" fmla="*/ 1 w 63"/>
                <a:gd name="T83" fmla="*/ 7 h 27"/>
                <a:gd name="T84" fmla="*/ 1 w 63"/>
                <a:gd name="T85" fmla="*/ 8 h 27"/>
                <a:gd name="T86" fmla="*/ 0 w 63"/>
                <a:gd name="T87" fmla="*/ 13 h 27"/>
                <a:gd name="T88" fmla="*/ 0 w 63"/>
                <a:gd name="T89" fmla="*/ 14 h 27"/>
                <a:gd name="T90" fmla="*/ 14 w 63"/>
                <a:gd name="T91" fmla="*/ 20 h 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2" h="27">
                  <a:moveTo>
                    <a:pt x="14" y="20"/>
                  </a:moveTo>
                  <a:cubicBezTo>
                    <a:pt x="15" y="22"/>
                    <a:pt x="16" y="23"/>
                    <a:pt x="18" y="23"/>
                  </a:cubicBezTo>
                  <a:cubicBezTo>
                    <a:pt x="19" y="23"/>
                    <a:pt x="21" y="24"/>
                    <a:pt x="22" y="26"/>
                  </a:cubicBezTo>
                  <a:cubicBezTo>
                    <a:pt x="22" y="27"/>
                    <a:pt x="23" y="27"/>
                    <a:pt x="24" y="27"/>
                  </a:cubicBezTo>
                  <a:cubicBezTo>
                    <a:pt x="26" y="27"/>
                    <a:pt x="28" y="25"/>
                    <a:pt x="29" y="24"/>
                  </a:cubicBezTo>
                  <a:cubicBezTo>
                    <a:pt x="29" y="23"/>
                    <a:pt x="29" y="23"/>
                    <a:pt x="28" y="22"/>
                  </a:cubicBezTo>
                  <a:cubicBezTo>
                    <a:pt x="27" y="21"/>
                    <a:pt x="26" y="20"/>
                    <a:pt x="26" y="18"/>
                  </a:cubicBezTo>
                  <a:cubicBezTo>
                    <a:pt x="25" y="16"/>
                    <a:pt x="27" y="15"/>
                    <a:pt x="28" y="15"/>
                  </a:cubicBezTo>
                  <a:cubicBezTo>
                    <a:pt x="30" y="14"/>
                    <a:pt x="31" y="14"/>
                    <a:pt x="32" y="12"/>
                  </a:cubicBezTo>
                  <a:cubicBezTo>
                    <a:pt x="33" y="9"/>
                    <a:pt x="38" y="7"/>
                    <a:pt x="42" y="7"/>
                  </a:cubicBezTo>
                  <a:cubicBezTo>
                    <a:pt x="43" y="7"/>
                    <a:pt x="44" y="7"/>
                    <a:pt x="45" y="8"/>
                  </a:cubicBezTo>
                  <a:cubicBezTo>
                    <a:pt x="48" y="9"/>
                    <a:pt x="50" y="11"/>
                    <a:pt x="51" y="12"/>
                  </a:cubicBezTo>
                  <a:cubicBezTo>
                    <a:pt x="51" y="14"/>
                    <a:pt x="50" y="15"/>
                    <a:pt x="49" y="17"/>
                  </a:cubicBezTo>
                  <a:cubicBezTo>
                    <a:pt x="47" y="19"/>
                    <a:pt x="52" y="24"/>
                    <a:pt x="55" y="27"/>
                  </a:cubicBezTo>
                  <a:cubicBezTo>
                    <a:pt x="55" y="26"/>
                    <a:pt x="56" y="26"/>
                    <a:pt x="56" y="26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7" y="24"/>
                    <a:pt x="58" y="24"/>
                    <a:pt x="58" y="23"/>
                  </a:cubicBezTo>
                  <a:cubicBezTo>
                    <a:pt x="58" y="23"/>
                    <a:pt x="59" y="23"/>
                    <a:pt x="59" y="23"/>
                  </a:cubicBezTo>
                  <a:cubicBezTo>
                    <a:pt x="59" y="22"/>
                    <a:pt x="60" y="22"/>
                    <a:pt x="60" y="22"/>
                  </a:cubicBezTo>
                  <a:cubicBezTo>
                    <a:pt x="60" y="21"/>
                    <a:pt x="60" y="21"/>
                    <a:pt x="61" y="21"/>
                  </a:cubicBezTo>
                  <a:cubicBezTo>
                    <a:pt x="61" y="21"/>
                    <a:pt x="62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3" y="19"/>
                    <a:pt x="63" y="19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1" y="16"/>
                    <a:pt x="59" y="14"/>
                    <a:pt x="57" y="10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4" y="5"/>
                    <a:pt x="50" y="4"/>
                    <a:pt x="46" y="3"/>
                  </a:cubicBezTo>
                  <a:cubicBezTo>
                    <a:pt x="44" y="3"/>
                    <a:pt x="42" y="2"/>
                    <a:pt x="41" y="2"/>
                  </a:cubicBezTo>
                  <a:cubicBezTo>
                    <a:pt x="37" y="0"/>
                    <a:pt x="32" y="2"/>
                    <a:pt x="26" y="8"/>
                  </a:cubicBezTo>
                  <a:cubicBezTo>
                    <a:pt x="24" y="10"/>
                    <a:pt x="21" y="11"/>
                    <a:pt x="18" y="11"/>
                  </a:cubicBezTo>
                  <a:cubicBezTo>
                    <a:pt x="14" y="11"/>
                    <a:pt x="10" y="9"/>
                    <a:pt x="7" y="7"/>
                  </a:cubicBezTo>
                  <a:cubicBezTo>
                    <a:pt x="6" y="7"/>
                    <a:pt x="4" y="5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9"/>
                    <a:pt x="1" y="11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4" y="15"/>
                    <a:pt x="10" y="17"/>
                    <a:pt x="14" y="20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67" name="Freeform 165">
              <a:extLst>
                <a:ext uri="{FF2B5EF4-FFF2-40B4-BE49-F238E27FC236}">
                  <a16:creationId xmlns:a16="http://schemas.microsoft.com/office/drawing/2014/main" id="{D3CD0F79-CD99-42A1-AFF7-D49E43E10E73}"/>
                </a:ext>
              </a:extLst>
            </p:cNvPr>
            <p:cNvSpPr/>
            <p:nvPr/>
          </p:nvSpPr>
          <p:spPr bwMode="auto">
            <a:xfrm>
              <a:off x="8163384" y="3593914"/>
              <a:ext cx="23098" cy="53124"/>
            </a:xfrm>
            <a:custGeom>
              <a:gdLst>
                <a:gd name="T0" fmla="*/ 0 w 12"/>
                <a:gd name="T1" fmla="*/ 28 h 28"/>
                <a:gd name="T2" fmla="*/ 3 w 12"/>
                <a:gd name="T3" fmla="*/ 28 h 28"/>
                <a:gd name="T4" fmla="*/ 7 w 12"/>
                <a:gd name="T5" fmla="*/ 22 h 28"/>
                <a:gd name="T6" fmla="*/ 8 w 12"/>
                <a:gd name="T7" fmla="*/ 13 h 28"/>
                <a:gd name="T8" fmla="*/ 11 w 12"/>
                <a:gd name="T9" fmla="*/ 3 h 28"/>
                <a:gd name="T10" fmla="*/ 12 w 12"/>
                <a:gd name="T11" fmla="*/ 3 h 28"/>
                <a:gd name="T12" fmla="*/ 12 w 12"/>
                <a:gd name="T13" fmla="*/ 2 h 28"/>
                <a:gd name="T14" fmla="*/ 10 w 12"/>
                <a:gd name="T15" fmla="*/ 2 h 28"/>
                <a:gd name="T16" fmla="*/ 10 w 12"/>
                <a:gd name="T17" fmla="*/ 1 h 28"/>
                <a:gd name="T18" fmla="*/ 9 w 12"/>
                <a:gd name="T19" fmla="*/ 1 h 28"/>
                <a:gd name="T20" fmla="*/ 9 w 12"/>
                <a:gd name="T21" fmla="*/ 1 h 28"/>
                <a:gd name="T22" fmla="*/ 8 w 12"/>
                <a:gd name="T23" fmla="*/ 0 h 28"/>
                <a:gd name="T24" fmla="*/ 8 w 12"/>
                <a:gd name="T25" fmla="*/ 0 h 28"/>
                <a:gd name="T26" fmla="*/ 8 w 12"/>
                <a:gd name="T27" fmla="*/ 0 h 28"/>
                <a:gd name="T28" fmla="*/ 3 w 12"/>
                <a:gd name="T29" fmla="*/ 5 h 28"/>
                <a:gd name="T30" fmla="*/ 1 w 12"/>
                <a:gd name="T31" fmla="*/ 7 h 28"/>
                <a:gd name="T32" fmla="*/ 1 w 12"/>
                <a:gd name="T33" fmla="*/ 7 h 28"/>
                <a:gd name="T34" fmla="*/ 1 w 12"/>
                <a:gd name="T35" fmla="*/ 7 h 28"/>
                <a:gd name="T36" fmla="*/ 0 w 12"/>
                <a:gd name="T37" fmla="*/ 7 h 28"/>
                <a:gd name="T38" fmla="*/ 0 w 12"/>
                <a:gd name="T39" fmla="*/ 28 h 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28">
                  <a:moveTo>
                    <a:pt x="0" y="28"/>
                  </a:moveTo>
                  <a:cubicBezTo>
                    <a:pt x="3" y="28"/>
                    <a:pt x="3" y="28"/>
                    <a:pt x="3" y="28"/>
                  </a:cubicBezTo>
                  <a:cubicBezTo>
                    <a:pt x="4" y="26"/>
                    <a:pt x="5" y="23"/>
                    <a:pt x="7" y="22"/>
                  </a:cubicBezTo>
                  <a:cubicBezTo>
                    <a:pt x="9" y="21"/>
                    <a:pt x="8" y="17"/>
                    <a:pt x="8" y="13"/>
                  </a:cubicBezTo>
                  <a:cubicBezTo>
                    <a:pt x="7" y="9"/>
                    <a:pt x="7" y="4"/>
                    <a:pt x="11" y="3"/>
                  </a:cubicBezTo>
                  <a:cubicBezTo>
                    <a:pt x="11" y="3"/>
                    <a:pt x="11" y="3"/>
                    <a:pt x="12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4" y="3"/>
                    <a:pt x="3" y="5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lnTo>
                    <a:pt x="0" y="28"/>
                  </a:ln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68" name="Freeform 166">
              <a:extLst>
                <a:ext uri="{FF2B5EF4-FFF2-40B4-BE49-F238E27FC236}">
                  <a16:creationId xmlns:a16="http://schemas.microsoft.com/office/drawing/2014/main" id="{1FC9CB59-0031-49E1-920A-9B392FC7A461}"/>
                </a:ext>
              </a:extLst>
            </p:cNvPr>
            <p:cNvSpPr/>
            <p:nvPr/>
          </p:nvSpPr>
          <p:spPr bwMode="auto">
            <a:xfrm>
              <a:off x="8837831" y="4671990"/>
              <a:ext cx="104516" cy="110868"/>
            </a:xfrm>
            <a:custGeom>
              <a:gdLst>
                <a:gd name="T0" fmla="*/ 25 w 54"/>
                <a:gd name="T1" fmla="*/ 57 h 58"/>
                <a:gd name="T2" fmla="*/ 29 w 54"/>
                <a:gd name="T3" fmla="*/ 57 h 58"/>
                <a:gd name="T4" fmla="*/ 35 w 54"/>
                <a:gd name="T5" fmla="*/ 57 h 58"/>
                <a:gd name="T6" fmla="*/ 35 w 54"/>
                <a:gd name="T7" fmla="*/ 57 h 58"/>
                <a:gd name="T8" fmla="*/ 45 w 54"/>
                <a:gd name="T9" fmla="*/ 55 h 58"/>
                <a:gd name="T10" fmla="*/ 52 w 54"/>
                <a:gd name="T11" fmla="*/ 48 h 58"/>
                <a:gd name="T12" fmla="*/ 54 w 54"/>
                <a:gd name="T13" fmla="*/ 45 h 58"/>
                <a:gd name="T14" fmla="*/ 54 w 54"/>
                <a:gd name="T15" fmla="*/ 44 h 58"/>
                <a:gd name="T16" fmla="*/ 53 w 54"/>
                <a:gd name="T17" fmla="*/ 43 h 58"/>
                <a:gd name="T18" fmla="*/ 53 w 54"/>
                <a:gd name="T19" fmla="*/ 42 h 58"/>
                <a:gd name="T20" fmla="*/ 53 w 54"/>
                <a:gd name="T21" fmla="*/ 42 h 58"/>
                <a:gd name="T22" fmla="*/ 53 w 54"/>
                <a:gd name="T23" fmla="*/ 40 h 58"/>
                <a:gd name="T24" fmla="*/ 52 w 54"/>
                <a:gd name="T25" fmla="*/ 40 h 58"/>
                <a:gd name="T26" fmla="*/ 52 w 54"/>
                <a:gd name="T27" fmla="*/ 39 h 58"/>
                <a:gd name="T28" fmla="*/ 52 w 54"/>
                <a:gd name="T29" fmla="*/ 38 h 58"/>
                <a:gd name="T30" fmla="*/ 52 w 54"/>
                <a:gd name="T31" fmla="*/ 37 h 58"/>
                <a:gd name="T32" fmla="*/ 52 w 54"/>
                <a:gd name="T33" fmla="*/ 36 h 58"/>
                <a:gd name="T34" fmla="*/ 52 w 54"/>
                <a:gd name="T35" fmla="*/ 35 h 58"/>
                <a:gd name="T36" fmla="*/ 52 w 54"/>
                <a:gd name="T37" fmla="*/ 34 h 58"/>
                <a:gd name="T38" fmla="*/ 52 w 54"/>
                <a:gd name="T39" fmla="*/ 33 h 58"/>
                <a:gd name="T40" fmla="*/ 52 w 54"/>
                <a:gd name="T41" fmla="*/ 33 h 58"/>
                <a:gd name="T42" fmla="*/ 53 w 54"/>
                <a:gd name="T43" fmla="*/ 31 h 58"/>
                <a:gd name="T44" fmla="*/ 53 w 54"/>
                <a:gd name="T45" fmla="*/ 28 h 58"/>
                <a:gd name="T46" fmla="*/ 48 w 54"/>
                <a:gd name="T47" fmla="*/ 22 h 58"/>
                <a:gd name="T48" fmla="*/ 45 w 54"/>
                <a:gd name="T49" fmla="*/ 20 h 58"/>
                <a:gd name="T50" fmla="*/ 42 w 54"/>
                <a:gd name="T51" fmla="*/ 17 h 58"/>
                <a:gd name="T52" fmla="*/ 33 w 54"/>
                <a:gd name="T53" fmla="*/ 10 h 58"/>
                <a:gd name="T54" fmla="*/ 31 w 54"/>
                <a:gd name="T55" fmla="*/ 9 h 58"/>
                <a:gd name="T56" fmla="*/ 30 w 54"/>
                <a:gd name="T57" fmla="*/ 10 h 58"/>
                <a:gd name="T58" fmla="*/ 27 w 54"/>
                <a:gd name="T59" fmla="*/ 12 h 58"/>
                <a:gd name="T60" fmla="*/ 27 w 54"/>
                <a:gd name="T61" fmla="*/ 12 h 58"/>
                <a:gd name="T62" fmla="*/ 25 w 54"/>
                <a:gd name="T63" fmla="*/ 10 h 58"/>
                <a:gd name="T64" fmla="*/ 21 w 54"/>
                <a:gd name="T65" fmla="*/ 4 h 58"/>
                <a:gd name="T66" fmla="*/ 13 w 54"/>
                <a:gd name="T67" fmla="*/ 1 h 58"/>
                <a:gd name="T68" fmla="*/ 11 w 54"/>
                <a:gd name="T69" fmla="*/ 1 h 58"/>
                <a:gd name="T70" fmla="*/ 11 w 54"/>
                <a:gd name="T71" fmla="*/ 1 h 58"/>
                <a:gd name="T72" fmla="*/ 10 w 54"/>
                <a:gd name="T73" fmla="*/ 1 h 58"/>
                <a:gd name="T74" fmla="*/ 8 w 54"/>
                <a:gd name="T75" fmla="*/ 4 h 58"/>
                <a:gd name="T76" fmla="*/ 8 w 54"/>
                <a:gd name="T77" fmla="*/ 4 h 58"/>
                <a:gd name="T78" fmla="*/ 7 w 54"/>
                <a:gd name="T79" fmla="*/ 5 h 58"/>
                <a:gd name="T80" fmla="*/ 7 w 54"/>
                <a:gd name="T81" fmla="*/ 5 h 58"/>
                <a:gd name="T82" fmla="*/ 7 w 54"/>
                <a:gd name="T83" fmla="*/ 6 h 58"/>
                <a:gd name="T84" fmla="*/ 5 w 54"/>
                <a:gd name="T85" fmla="*/ 14 h 58"/>
                <a:gd name="T86" fmla="*/ 3 w 54"/>
                <a:gd name="T87" fmla="*/ 26 h 58"/>
                <a:gd name="T88" fmla="*/ 1 w 54"/>
                <a:gd name="T89" fmla="*/ 35 h 58"/>
                <a:gd name="T90" fmla="*/ 0 w 54"/>
                <a:gd name="T91" fmla="*/ 40 h 58"/>
                <a:gd name="T92" fmla="*/ 2 w 54"/>
                <a:gd name="T93" fmla="*/ 46 h 58"/>
                <a:gd name="T94" fmla="*/ 3 w 54"/>
                <a:gd name="T95" fmla="*/ 47 h 58"/>
                <a:gd name="T96" fmla="*/ 3 w 54"/>
                <a:gd name="T97" fmla="*/ 47 h 58"/>
                <a:gd name="T98" fmla="*/ 3 w 54"/>
                <a:gd name="T99" fmla="*/ 47 h 58"/>
                <a:gd name="T100" fmla="*/ 3 w 54"/>
                <a:gd name="T101" fmla="*/ 48 h 58"/>
                <a:gd name="T102" fmla="*/ 3 w 54"/>
                <a:gd name="T103" fmla="*/ 48 h 58"/>
                <a:gd name="T104" fmla="*/ 3 w 54"/>
                <a:gd name="T105" fmla="*/ 49 h 58"/>
                <a:gd name="T106" fmla="*/ 3 w 54"/>
                <a:gd name="T107" fmla="*/ 50 h 58"/>
                <a:gd name="T108" fmla="*/ 3 w 54"/>
                <a:gd name="T109" fmla="*/ 51 h 58"/>
                <a:gd name="T110" fmla="*/ 2 w 54"/>
                <a:gd name="T111" fmla="*/ 52 h 58"/>
                <a:gd name="T112" fmla="*/ 3 w 54"/>
                <a:gd name="T113" fmla="*/ 52 h 58"/>
                <a:gd name="T114" fmla="*/ 6 w 54"/>
                <a:gd name="T115" fmla="*/ 53 h 58"/>
                <a:gd name="T116" fmla="*/ 7 w 54"/>
                <a:gd name="T117" fmla="*/ 53 h 58"/>
                <a:gd name="T118" fmla="*/ 21 w 54"/>
                <a:gd name="T119" fmla="*/ 57 h 58"/>
                <a:gd name="T120" fmla="*/ 23 w 54"/>
                <a:gd name="T121" fmla="*/ 58 h 58"/>
                <a:gd name="T122" fmla="*/ 25 w 54"/>
                <a:gd name="T123" fmla="*/ 57 h 5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" h="57">
                  <a:moveTo>
                    <a:pt x="25" y="57"/>
                  </a:moveTo>
                  <a:cubicBezTo>
                    <a:pt x="25" y="57"/>
                    <a:pt x="26" y="56"/>
                    <a:pt x="29" y="57"/>
                  </a:cubicBezTo>
                  <a:cubicBezTo>
                    <a:pt x="31" y="57"/>
                    <a:pt x="33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9" y="57"/>
                    <a:pt x="43" y="57"/>
                    <a:pt x="45" y="55"/>
                  </a:cubicBezTo>
                  <a:cubicBezTo>
                    <a:pt x="48" y="53"/>
                    <a:pt x="50" y="51"/>
                    <a:pt x="52" y="48"/>
                  </a:cubicBezTo>
                  <a:cubicBezTo>
                    <a:pt x="52" y="47"/>
                    <a:pt x="53" y="46"/>
                    <a:pt x="54" y="45"/>
                  </a:cubicBezTo>
                  <a:cubicBezTo>
                    <a:pt x="54" y="45"/>
                    <a:pt x="54" y="44"/>
                    <a:pt x="54" y="44"/>
                  </a:cubicBezTo>
                  <a:cubicBezTo>
                    <a:pt x="53" y="44"/>
                    <a:pt x="53" y="44"/>
                    <a:pt x="53" y="43"/>
                  </a:cubicBezTo>
                  <a:cubicBezTo>
                    <a:pt x="53" y="43"/>
                    <a:pt x="53" y="43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1"/>
                    <a:pt x="53" y="41"/>
                    <a:pt x="53" y="40"/>
                  </a:cubicBezTo>
                  <a:cubicBezTo>
                    <a:pt x="53" y="40"/>
                    <a:pt x="52" y="40"/>
                    <a:pt x="52" y="40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2" y="37"/>
                    <a:pt x="52" y="36"/>
                    <a:pt x="52" y="36"/>
                  </a:cubicBezTo>
                  <a:cubicBezTo>
                    <a:pt x="52" y="36"/>
                    <a:pt x="52" y="35"/>
                    <a:pt x="52" y="35"/>
                  </a:cubicBezTo>
                  <a:cubicBezTo>
                    <a:pt x="52" y="35"/>
                    <a:pt x="52" y="34"/>
                    <a:pt x="52" y="34"/>
                  </a:cubicBezTo>
                  <a:cubicBezTo>
                    <a:pt x="52" y="34"/>
                    <a:pt x="52" y="33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2"/>
                    <a:pt x="53" y="32"/>
                    <a:pt x="53" y="31"/>
                  </a:cubicBezTo>
                  <a:cubicBezTo>
                    <a:pt x="53" y="30"/>
                    <a:pt x="53" y="29"/>
                    <a:pt x="53" y="28"/>
                  </a:cubicBezTo>
                  <a:cubicBezTo>
                    <a:pt x="53" y="25"/>
                    <a:pt x="50" y="23"/>
                    <a:pt x="48" y="22"/>
                  </a:cubicBezTo>
                  <a:cubicBezTo>
                    <a:pt x="47" y="21"/>
                    <a:pt x="46" y="20"/>
                    <a:pt x="45" y="20"/>
                  </a:cubicBezTo>
                  <a:cubicBezTo>
                    <a:pt x="45" y="19"/>
                    <a:pt x="43" y="18"/>
                    <a:pt x="42" y="17"/>
                  </a:cubicBezTo>
                  <a:cubicBezTo>
                    <a:pt x="39" y="15"/>
                    <a:pt x="35" y="13"/>
                    <a:pt x="33" y="10"/>
                  </a:cubicBezTo>
                  <a:cubicBezTo>
                    <a:pt x="32" y="9"/>
                    <a:pt x="32" y="9"/>
                    <a:pt x="31" y="9"/>
                  </a:cubicBezTo>
                  <a:cubicBezTo>
                    <a:pt x="31" y="9"/>
                    <a:pt x="30" y="10"/>
                    <a:pt x="30" y="10"/>
                  </a:cubicBezTo>
                  <a:cubicBezTo>
                    <a:pt x="29" y="11"/>
                    <a:pt x="28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5" y="11"/>
                    <a:pt x="25" y="10"/>
                  </a:cubicBezTo>
                  <a:cubicBezTo>
                    <a:pt x="24" y="8"/>
                    <a:pt x="23" y="6"/>
                    <a:pt x="21" y="4"/>
                  </a:cubicBezTo>
                  <a:cubicBezTo>
                    <a:pt x="19" y="1"/>
                    <a:pt x="16" y="0"/>
                    <a:pt x="13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6" y="11"/>
                    <a:pt x="5" y="14"/>
                  </a:cubicBezTo>
                  <a:cubicBezTo>
                    <a:pt x="4" y="17"/>
                    <a:pt x="3" y="21"/>
                    <a:pt x="3" y="26"/>
                  </a:cubicBezTo>
                  <a:cubicBezTo>
                    <a:pt x="3" y="31"/>
                    <a:pt x="2" y="33"/>
                    <a:pt x="1" y="35"/>
                  </a:cubicBezTo>
                  <a:cubicBezTo>
                    <a:pt x="0" y="36"/>
                    <a:pt x="0" y="37"/>
                    <a:pt x="0" y="40"/>
                  </a:cubicBezTo>
                  <a:cubicBezTo>
                    <a:pt x="0" y="45"/>
                    <a:pt x="1" y="45"/>
                    <a:pt x="2" y="46"/>
                  </a:cubicBezTo>
                  <a:cubicBezTo>
                    <a:pt x="2" y="46"/>
                    <a:pt x="2" y="46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9"/>
                    <a:pt x="3" y="49"/>
                  </a:cubicBezTo>
                  <a:cubicBezTo>
                    <a:pt x="3" y="49"/>
                    <a:pt x="3" y="50"/>
                    <a:pt x="3" y="50"/>
                  </a:cubicBezTo>
                  <a:cubicBezTo>
                    <a:pt x="3" y="50"/>
                    <a:pt x="3" y="51"/>
                    <a:pt x="3" y="51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2"/>
                    <a:pt x="2" y="52"/>
                    <a:pt x="3" y="52"/>
                  </a:cubicBezTo>
                  <a:cubicBezTo>
                    <a:pt x="3" y="53"/>
                    <a:pt x="4" y="53"/>
                    <a:pt x="6" y="53"/>
                  </a:cubicBezTo>
                  <a:cubicBezTo>
                    <a:pt x="6" y="53"/>
                    <a:pt x="7" y="53"/>
                    <a:pt x="7" y="53"/>
                  </a:cubicBezTo>
                  <a:cubicBezTo>
                    <a:pt x="12" y="53"/>
                    <a:pt x="16" y="55"/>
                    <a:pt x="21" y="57"/>
                  </a:cubicBezTo>
                  <a:cubicBezTo>
                    <a:pt x="22" y="58"/>
                    <a:pt x="23" y="58"/>
                    <a:pt x="23" y="58"/>
                  </a:cubicBezTo>
                  <a:cubicBezTo>
                    <a:pt x="24" y="58"/>
                    <a:pt x="24" y="58"/>
                    <a:pt x="25" y="57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69" name="Freeform 167">
              <a:extLst>
                <a:ext uri="{FF2B5EF4-FFF2-40B4-BE49-F238E27FC236}">
                  <a16:creationId xmlns:a16="http://schemas.microsoft.com/office/drawing/2014/main" id="{34719D8C-8BAF-4DB3-89EB-53B280F8E0F7}"/>
                </a:ext>
              </a:extLst>
            </p:cNvPr>
            <p:cNvSpPr/>
            <p:nvPr/>
          </p:nvSpPr>
          <p:spPr bwMode="auto">
            <a:xfrm>
              <a:off x="8609743" y="5259244"/>
              <a:ext cx="5774" cy="10971"/>
            </a:xfrm>
            <a:custGeom>
              <a:gdLst>
                <a:gd name="T0" fmla="*/ 0 w 3"/>
                <a:gd name="T1" fmla="*/ 0 h 6"/>
                <a:gd name="T2" fmla="*/ 0 w 3"/>
                <a:gd name="T3" fmla="*/ 1 h 6"/>
                <a:gd name="T4" fmla="*/ 0 w 3"/>
                <a:gd name="T5" fmla="*/ 6 h 6"/>
                <a:gd name="T6" fmla="*/ 0 w 3"/>
                <a:gd name="T7" fmla="*/ 6 h 6"/>
                <a:gd name="T8" fmla="*/ 3 w 3"/>
                <a:gd name="T9" fmla="*/ 4 h 6"/>
                <a:gd name="T10" fmla="*/ 3 w 3"/>
                <a:gd name="T11" fmla="*/ 3 h 6"/>
                <a:gd name="T12" fmla="*/ 0 w 3"/>
                <a:gd name="T13" fmla="*/ 0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2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2"/>
                    <a:pt x="1" y="1"/>
                    <a:pt x="0" y="0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70" name="Freeform 168">
              <a:extLst>
                <a:ext uri="{FF2B5EF4-FFF2-40B4-BE49-F238E27FC236}">
                  <a16:creationId xmlns:a16="http://schemas.microsoft.com/office/drawing/2014/main" id="{78F4F3E0-D6B6-42D8-8122-AAAA387E3689}"/>
                </a:ext>
              </a:extLst>
            </p:cNvPr>
            <p:cNvSpPr/>
            <p:nvPr/>
          </p:nvSpPr>
          <p:spPr bwMode="auto">
            <a:xfrm>
              <a:off x="8590688" y="4212927"/>
              <a:ext cx="262734" cy="288142"/>
            </a:xfrm>
            <a:custGeom>
              <a:gdLst>
                <a:gd name="T0" fmla="*/ 5 w 136"/>
                <a:gd name="T1" fmla="*/ 17 h 151"/>
                <a:gd name="T2" fmla="*/ 11 w 136"/>
                <a:gd name="T3" fmla="*/ 28 h 151"/>
                <a:gd name="T4" fmla="*/ 8 w 136"/>
                <a:gd name="T5" fmla="*/ 48 h 151"/>
                <a:gd name="T6" fmla="*/ 6 w 136"/>
                <a:gd name="T7" fmla="*/ 58 h 151"/>
                <a:gd name="T8" fmla="*/ 5 w 136"/>
                <a:gd name="T9" fmla="*/ 71 h 151"/>
                <a:gd name="T10" fmla="*/ 1 w 136"/>
                <a:gd name="T11" fmla="*/ 84 h 151"/>
                <a:gd name="T12" fmla="*/ 1 w 136"/>
                <a:gd name="T13" fmla="*/ 85 h 151"/>
                <a:gd name="T14" fmla="*/ 1 w 136"/>
                <a:gd name="T15" fmla="*/ 87 h 151"/>
                <a:gd name="T16" fmla="*/ 5 w 136"/>
                <a:gd name="T17" fmla="*/ 92 h 151"/>
                <a:gd name="T18" fmla="*/ 11 w 136"/>
                <a:gd name="T19" fmla="*/ 108 h 151"/>
                <a:gd name="T20" fmla="*/ 12 w 136"/>
                <a:gd name="T21" fmla="*/ 112 h 151"/>
                <a:gd name="T22" fmla="*/ 9 w 136"/>
                <a:gd name="T23" fmla="*/ 122 h 151"/>
                <a:gd name="T24" fmla="*/ 18 w 136"/>
                <a:gd name="T25" fmla="*/ 138 h 151"/>
                <a:gd name="T26" fmla="*/ 21 w 136"/>
                <a:gd name="T27" fmla="*/ 151 h 151"/>
                <a:gd name="T28" fmla="*/ 23 w 136"/>
                <a:gd name="T29" fmla="*/ 150 h 151"/>
                <a:gd name="T30" fmla="*/ 35 w 136"/>
                <a:gd name="T31" fmla="*/ 142 h 151"/>
                <a:gd name="T32" fmla="*/ 45 w 136"/>
                <a:gd name="T33" fmla="*/ 141 h 151"/>
                <a:gd name="T34" fmla="*/ 60 w 136"/>
                <a:gd name="T35" fmla="*/ 148 h 151"/>
                <a:gd name="T36" fmla="*/ 68 w 136"/>
                <a:gd name="T37" fmla="*/ 139 h 151"/>
                <a:gd name="T38" fmla="*/ 77 w 136"/>
                <a:gd name="T39" fmla="*/ 140 h 151"/>
                <a:gd name="T40" fmla="*/ 80 w 136"/>
                <a:gd name="T41" fmla="*/ 140 h 151"/>
                <a:gd name="T42" fmla="*/ 91 w 136"/>
                <a:gd name="T43" fmla="*/ 112 h 151"/>
                <a:gd name="T44" fmla="*/ 115 w 136"/>
                <a:gd name="T45" fmla="*/ 108 h 151"/>
                <a:gd name="T46" fmla="*/ 129 w 136"/>
                <a:gd name="T47" fmla="*/ 113 h 151"/>
                <a:gd name="T48" fmla="*/ 133 w 136"/>
                <a:gd name="T49" fmla="*/ 110 h 151"/>
                <a:gd name="T50" fmla="*/ 134 w 136"/>
                <a:gd name="T51" fmla="*/ 108 h 151"/>
                <a:gd name="T52" fmla="*/ 135 w 136"/>
                <a:gd name="T53" fmla="*/ 91 h 151"/>
                <a:gd name="T54" fmla="*/ 123 w 136"/>
                <a:gd name="T55" fmla="*/ 75 h 151"/>
                <a:gd name="T56" fmla="*/ 115 w 136"/>
                <a:gd name="T57" fmla="*/ 75 h 151"/>
                <a:gd name="T58" fmla="*/ 104 w 136"/>
                <a:gd name="T59" fmla="*/ 61 h 151"/>
                <a:gd name="T60" fmla="*/ 105 w 136"/>
                <a:gd name="T61" fmla="*/ 56 h 151"/>
                <a:gd name="T62" fmla="*/ 100 w 136"/>
                <a:gd name="T63" fmla="*/ 44 h 151"/>
                <a:gd name="T64" fmla="*/ 93 w 136"/>
                <a:gd name="T65" fmla="*/ 43 h 151"/>
                <a:gd name="T66" fmla="*/ 89 w 136"/>
                <a:gd name="T67" fmla="*/ 43 h 151"/>
                <a:gd name="T68" fmla="*/ 88 w 136"/>
                <a:gd name="T69" fmla="*/ 42 h 151"/>
                <a:gd name="T70" fmla="*/ 87 w 136"/>
                <a:gd name="T71" fmla="*/ 41 h 151"/>
                <a:gd name="T72" fmla="*/ 79 w 136"/>
                <a:gd name="T73" fmla="*/ 37 h 151"/>
                <a:gd name="T74" fmla="*/ 73 w 136"/>
                <a:gd name="T75" fmla="*/ 33 h 151"/>
                <a:gd name="T76" fmla="*/ 52 w 136"/>
                <a:gd name="T77" fmla="*/ 23 h 151"/>
                <a:gd name="T78" fmla="*/ 47 w 136"/>
                <a:gd name="T79" fmla="*/ 0 h 151"/>
                <a:gd name="T80" fmla="*/ 28 w 136"/>
                <a:gd name="T81" fmla="*/ 5 h 151"/>
                <a:gd name="T82" fmla="*/ 16 w 136"/>
                <a:gd name="T83" fmla="*/ 11 h 151"/>
                <a:gd name="T84" fmla="*/ 3 w 136"/>
                <a:gd name="T85" fmla="*/ 13 h 1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" h="151">
                  <a:moveTo>
                    <a:pt x="3" y="13"/>
                  </a:moveTo>
                  <a:cubicBezTo>
                    <a:pt x="3" y="13"/>
                    <a:pt x="4" y="13"/>
                    <a:pt x="4" y="13"/>
                  </a:cubicBezTo>
                  <a:cubicBezTo>
                    <a:pt x="4" y="15"/>
                    <a:pt x="5" y="16"/>
                    <a:pt x="5" y="17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6" y="19"/>
                    <a:pt x="7" y="20"/>
                    <a:pt x="7" y="21"/>
                  </a:cubicBezTo>
                  <a:cubicBezTo>
                    <a:pt x="9" y="24"/>
                    <a:pt x="10" y="26"/>
                    <a:pt x="11" y="28"/>
                  </a:cubicBezTo>
                  <a:cubicBezTo>
                    <a:pt x="12" y="31"/>
                    <a:pt x="10" y="33"/>
                    <a:pt x="8" y="34"/>
                  </a:cubicBezTo>
                  <a:cubicBezTo>
                    <a:pt x="8" y="34"/>
                    <a:pt x="8" y="34"/>
                    <a:pt x="7" y="35"/>
                  </a:cubicBezTo>
                  <a:cubicBezTo>
                    <a:pt x="7" y="35"/>
                    <a:pt x="7" y="40"/>
                    <a:pt x="8" y="48"/>
                  </a:cubicBezTo>
                  <a:cubicBezTo>
                    <a:pt x="8" y="49"/>
                    <a:pt x="9" y="49"/>
                    <a:pt x="9" y="50"/>
                  </a:cubicBezTo>
                  <a:cubicBezTo>
                    <a:pt x="9" y="51"/>
                    <a:pt x="8" y="53"/>
                    <a:pt x="7" y="55"/>
                  </a:cubicBezTo>
                  <a:cubicBezTo>
                    <a:pt x="6" y="56"/>
                    <a:pt x="5" y="58"/>
                    <a:pt x="6" y="58"/>
                  </a:cubicBezTo>
                  <a:cubicBezTo>
                    <a:pt x="7" y="60"/>
                    <a:pt x="6" y="62"/>
                    <a:pt x="5" y="65"/>
                  </a:cubicBezTo>
                  <a:cubicBezTo>
                    <a:pt x="4" y="66"/>
                    <a:pt x="3" y="68"/>
                    <a:pt x="3" y="69"/>
                  </a:cubicBezTo>
                  <a:cubicBezTo>
                    <a:pt x="3" y="70"/>
                    <a:pt x="4" y="70"/>
                    <a:pt x="5" y="71"/>
                  </a:cubicBezTo>
                  <a:cubicBezTo>
                    <a:pt x="6" y="72"/>
                    <a:pt x="8" y="73"/>
                    <a:pt x="8" y="74"/>
                  </a:cubicBezTo>
                  <a:cubicBezTo>
                    <a:pt x="8" y="77"/>
                    <a:pt x="4" y="83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85"/>
                    <a:pt x="0" y="86"/>
                    <a:pt x="0" y="86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1" y="87"/>
                    <a:pt x="1" y="88"/>
                    <a:pt x="1" y="88"/>
                  </a:cubicBezTo>
                  <a:cubicBezTo>
                    <a:pt x="2" y="89"/>
                    <a:pt x="2" y="90"/>
                    <a:pt x="3" y="91"/>
                  </a:cubicBezTo>
                  <a:cubicBezTo>
                    <a:pt x="4" y="92"/>
                    <a:pt x="4" y="92"/>
                    <a:pt x="5" y="92"/>
                  </a:cubicBezTo>
                  <a:cubicBezTo>
                    <a:pt x="7" y="94"/>
                    <a:pt x="7" y="97"/>
                    <a:pt x="7" y="99"/>
                  </a:cubicBezTo>
                  <a:cubicBezTo>
                    <a:pt x="7" y="101"/>
                    <a:pt x="6" y="103"/>
                    <a:pt x="8" y="105"/>
                  </a:cubicBezTo>
                  <a:cubicBezTo>
                    <a:pt x="9" y="106"/>
                    <a:pt x="10" y="107"/>
                    <a:pt x="11" y="108"/>
                  </a:cubicBezTo>
                  <a:cubicBezTo>
                    <a:pt x="12" y="108"/>
                    <a:pt x="13" y="109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1"/>
                    <a:pt x="13" y="112"/>
                    <a:pt x="12" y="112"/>
                  </a:cubicBezTo>
                  <a:cubicBezTo>
                    <a:pt x="12" y="113"/>
                    <a:pt x="11" y="114"/>
                    <a:pt x="12" y="115"/>
                  </a:cubicBezTo>
                  <a:cubicBezTo>
                    <a:pt x="12" y="117"/>
                    <a:pt x="12" y="119"/>
                    <a:pt x="10" y="120"/>
                  </a:cubicBezTo>
                  <a:cubicBezTo>
                    <a:pt x="10" y="120"/>
                    <a:pt x="9" y="121"/>
                    <a:pt x="9" y="122"/>
                  </a:cubicBezTo>
                  <a:cubicBezTo>
                    <a:pt x="10" y="124"/>
                    <a:pt x="12" y="127"/>
                    <a:pt x="14" y="128"/>
                  </a:cubicBezTo>
                  <a:cubicBezTo>
                    <a:pt x="16" y="129"/>
                    <a:pt x="16" y="131"/>
                    <a:pt x="16" y="133"/>
                  </a:cubicBezTo>
                  <a:cubicBezTo>
                    <a:pt x="16" y="135"/>
                    <a:pt x="17" y="137"/>
                    <a:pt x="18" y="138"/>
                  </a:cubicBezTo>
                  <a:cubicBezTo>
                    <a:pt x="20" y="141"/>
                    <a:pt x="20" y="144"/>
                    <a:pt x="20" y="148"/>
                  </a:cubicBezTo>
                  <a:cubicBezTo>
                    <a:pt x="20" y="149"/>
                    <a:pt x="21" y="150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2" y="151"/>
                  </a:cubicBezTo>
                  <a:cubicBezTo>
                    <a:pt x="22" y="151"/>
                    <a:pt x="22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4" y="150"/>
                    <a:pt x="25" y="149"/>
                    <a:pt x="26" y="148"/>
                  </a:cubicBezTo>
                  <a:cubicBezTo>
                    <a:pt x="26" y="148"/>
                    <a:pt x="26" y="148"/>
                    <a:pt x="26" y="148"/>
                  </a:cubicBezTo>
                  <a:cubicBezTo>
                    <a:pt x="29" y="147"/>
                    <a:pt x="32" y="144"/>
                    <a:pt x="35" y="142"/>
                  </a:cubicBezTo>
                  <a:cubicBezTo>
                    <a:pt x="37" y="140"/>
                    <a:pt x="38" y="139"/>
                    <a:pt x="39" y="139"/>
                  </a:cubicBezTo>
                  <a:cubicBezTo>
                    <a:pt x="40" y="139"/>
                    <a:pt x="41" y="139"/>
                    <a:pt x="42" y="140"/>
                  </a:cubicBezTo>
                  <a:cubicBezTo>
                    <a:pt x="43" y="140"/>
                    <a:pt x="44" y="141"/>
                    <a:pt x="45" y="141"/>
                  </a:cubicBezTo>
                  <a:cubicBezTo>
                    <a:pt x="46" y="141"/>
                    <a:pt x="47" y="141"/>
                    <a:pt x="47" y="141"/>
                  </a:cubicBezTo>
                  <a:cubicBezTo>
                    <a:pt x="52" y="142"/>
                    <a:pt x="57" y="143"/>
                    <a:pt x="59" y="147"/>
                  </a:cubicBezTo>
                  <a:cubicBezTo>
                    <a:pt x="59" y="148"/>
                    <a:pt x="60" y="148"/>
                    <a:pt x="60" y="148"/>
                  </a:cubicBezTo>
                  <a:cubicBezTo>
                    <a:pt x="60" y="148"/>
                    <a:pt x="62" y="145"/>
                    <a:pt x="62" y="143"/>
                  </a:cubicBezTo>
                  <a:cubicBezTo>
                    <a:pt x="63" y="142"/>
                    <a:pt x="64" y="141"/>
                    <a:pt x="64" y="140"/>
                  </a:cubicBezTo>
                  <a:cubicBezTo>
                    <a:pt x="65" y="139"/>
                    <a:pt x="66" y="139"/>
                    <a:pt x="68" y="139"/>
                  </a:cubicBezTo>
                  <a:cubicBezTo>
                    <a:pt x="70" y="139"/>
                    <a:pt x="72" y="139"/>
                    <a:pt x="75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7" y="140"/>
                    <a:pt x="77" y="140"/>
                    <a:pt x="77" y="140"/>
                  </a:cubicBezTo>
                  <a:cubicBezTo>
                    <a:pt x="78" y="140"/>
                    <a:pt x="78" y="140"/>
                    <a:pt x="78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80" y="140"/>
                    <a:pt x="80" y="140"/>
                  </a:cubicBezTo>
                  <a:cubicBezTo>
                    <a:pt x="81" y="139"/>
                    <a:pt x="82" y="129"/>
                    <a:pt x="82" y="125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2" y="121"/>
                    <a:pt x="87" y="115"/>
                    <a:pt x="91" y="112"/>
                  </a:cubicBezTo>
                  <a:cubicBezTo>
                    <a:pt x="94" y="110"/>
                    <a:pt x="97" y="110"/>
                    <a:pt x="100" y="110"/>
                  </a:cubicBezTo>
                  <a:cubicBezTo>
                    <a:pt x="102" y="110"/>
                    <a:pt x="104" y="110"/>
                    <a:pt x="105" y="110"/>
                  </a:cubicBezTo>
                  <a:cubicBezTo>
                    <a:pt x="108" y="108"/>
                    <a:pt x="111" y="108"/>
                    <a:pt x="115" y="108"/>
                  </a:cubicBezTo>
                  <a:cubicBezTo>
                    <a:pt x="119" y="108"/>
                    <a:pt x="119" y="108"/>
                    <a:pt x="119" y="108"/>
                  </a:cubicBezTo>
                  <a:cubicBezTo>
                    <a:pt x="122" y="108"/>
                    <a:pt x="124" y="110"/>
                    <a:pt x="126" y="111"/>
                  </a:cubicBezTo>
                  <a:cubicBezTo>
                    <a:pt x="127" y="112"/>
                    <a:pt x="128" y="113"/>
                    <a:pt x="129" y="113"/>
                  </a:cubicBezTo>
                  <a:cubicBezTo>
                    <a:pt x="130" y="113"/>
                    <a:pt x="130" y="113"/>
                    <a:pt x="131" y="112"/>
                  </a:cubicBezTo>
                  <a:cubicBezTo>
                    <a:pt x="131" y="112"/>
                    <a:pt x="131" y="112"/>
                    <a:pt x="131" y="112"/>
                  </a:cubicBezTo>
                  <a:cubicBezTo>
                    <a:pt x="131" y="112"/>
                    <a:pt x="132" y="111"/>
                    <a:pt x="133" y="110"/>
                  </a:cubicBezTo>
                  <a:cubicBezTo>
                    <a:pt x="133" y="110"/>
                    <a:pt x="133" y="109"/>
                    <a:pt x="133" y="109"/>
                  </a:cubicBezTo>
                  <a:cubicBezTo>
                    <a:pt x="133" y="109"/>
                    <a:pt x="133" y="108"/>
                    <a:pt x="133" y="108"/>
                  </a:cubicBezTo>
                  <a:cubicBezTo>
                    <a:pt x="133" y="108"/>
                    <a:pt x="134" y="108"/>
                    <a:pt x="134" y="108"/>
                  </a:cubicBezTo>
                  <a:cubicBezTo>
                    <a:pt x="134" y="107"/>
                    <a:pt x="134" y="106"/>
                    <a:pt x="134" y="106"/>
                  </a:cubicBezTo>
                  <a:cubicBezTo>
                    <a:pt x="133" y="104"/>
                    <a:pt x="134" y="102"/>
                    <a:pt x="134" y="99"/>
                  </a:cubicBezTo>
                  <a:cubicBezTo>
                    <a:pt x="135" y="97"/>
                    <a:pt x="136" y="94"/>
                    <a:pt x="135" y="91"/>
                  </a:cubicBezTo>
                  <a:cubicBezTo>
                    <a:pt x="134" y="89"/>
                    <a:pt x="133" y="88"/>
                    <a:pt x="132" y="87"/>
                  </a:cubicBezTo>
                  <a:cubicBezTo>
                    <a:pt x="130" y="85"/>
                    <a:pt x="128" y="83"/>
                    <a:pt x="128" y="80"/>
                  </a:cubicBezTo>
                  <a:cubicBezTo>
                    <a:pt x="128" y="76"/>
                    <a:pt x="127" y="75"/>
                    <a:pt x="123" y="75"/>
                  </a:cubicBezTo>
                  <a:cubicBezTo>
                    <a:pt x="122" y="75"/>
                    <a:pt x="121" y="75"/>
                    <a:pt x="120" y="75"/>
                  </a:cubicBezTo>
                  <a:cubicBezTo>
                    <a:pt x="119" y="75"/>
                    <a:pt x="119" y="75"/>
                    <a:pt x="118" y="75"/>
                  </a:cubicBezTo>
                  <a:cubicBezTo>
                    <a:pt x="117" y="75"/>
                    <a:pt x="116" y="75"/>
                    <a:pt x="115" y="75"/>
                  </a:cubicBezTo>
                  <a:cubicBezTo>
                    <a:pt x="108" y="74"/>
                    <a:pt x="107" y="71"/>
                    <a:pt x="107" y="69"/>
                  </a:cubicBezTo>
                  <a:cubicBezTo>
                    <a:pt x="106" y="67"/>
                    <a:pt x="106" y="66"/>
                    <a:pt x="105" y="64"/>
                  </a:cubicBezTo>
                  <a:cubicBezTo>
                    <a:pt x="105" y="63"/>
                    <a:pt x="104" y="62"/>
                    <a:pt x="104" y="61"/>
                  </a:cubicBezTo>
                  <a:cubicBezTo>
                    <a:pt x="104" y="60"/>
                    <a:pt x="104" y="59"/>
                    <a:pt x="106" y="58"/>
                  </a:cubicBezTo>
                  <a:cubicBezTo>
                    <a:pt x="106" y="58"/>
                    <a:pt x="106" y="58"/>
                    <a:pt x="106" y="58"/>
                  </a:cubicBezTo>
                  <a:cubicBezTo>
                    <a:pt x="106" y="58"/>
                    <a:pt x="106" y="57"/>
                    <a:pt x="105" y="56"/>
                  </a:cubicBezTo>
                  <a:cubicBezTo>
                    <a:pt x="104" y="54"/>
                    <a:pt x="103" y="53"/>
                    <a:pt x="104" y="50"/>
                  </a:cubicBezTo>
                  <a:cubicBezTo>
                    <a:pt x="104" y="47"/>
                    <a:pt x="102" y="46"/>
                    <a:pt x="100" y="44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9" y="43"/>
                    <a:pt x="97" y="43"/>
                    <a:pt x="96" y="43"/>
                  </a:cubicBezTo>
                  <a:cubicBezTo>
                    <a:pt x="96" y="43"/>
                    <a:pt x="95" y="43"/>
                    <a:pt x="94" y="43"/>
                  </a:cubicBezTo>
                  <a:cubicBezTo>
                    <a:pt x="94" y="43"/>
                    <a:pt x="93" y="43"/>
                    <a:pt x="93" y="43"/>
                  </a:cubicBezTo>
                  <a:cubicBezTo>
                    <a:pt x="92" y="43"/>
                    <a:pt x="91" y="43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89" y="43"/>
                    <a:pt x="89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9" y="43"/>
                    <a:pt x="88" y="42"/>
                    <a:pt x="88" y="42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88" y="42"/>
                    <a:pt x="87" y="42"/>
                    <a:pt x="87" y="42"/>
                  </a:cubicBezTo>
                  <a:cubicBezTo>
                    <a:pt x="87" y="42"/>
                    <a:pt x="87" y="41"/>
                    <a:pt x="87" y="41"/>
                  </a:cubicBezTo>
                  <a:cubicBezTo>
                    <a:pt x="87" y="41"/>
                    <a:pt x="87" y="41"/>
                    <a:pt x="87" y="41"/>
                  </a:cubicBezTo>
                  <a:cubicBezTo>
                    <a:pt x="87" y="41"/>
                    <a:pt x="87" y="40"/>
                    <a:pt x="87" y="40"/>
                  </a:cubicBezTo>
                  <a:cubicBezTo>
                    <a:pt x="87" y="38"/>
                    <a:pt x="82" y="37"/>
                    <a:pt x="79" y="37"/>
                  </a:cubicBezTo>
                  <a:cubicBezTo>
                    <a:pt x="76" y="37"/>
                    <a:pt x="76" y="35"/>
                    <a:pt x="75" y="34"/>
                  </a:cubicBezTo>
                  <a:cubicBezTo>
                    <a:pt x="75" y="33"/>
                    <a:pt x="75" y="33"/>
                    <a:pt x="74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2" y="33"/>
                    <a:pt x="71" y="32"/>
                    <a:pt x="70" y="32"/>
                  </a:cubicBezTo>
                  <a:cubicBezTo>
                    <a:pt x="69" y="31"/>
                    <a:pt x="68" y="31"/>
                    <a:pt x="66" y="31"/>
                  </a:cubicBezTo>
                  <a:cubicBezTo>
                    <a:pt x="60" y="32"/>
                    <a:pt x="57" y="29"/>
                    <a:pt x="52" y="23"/>
                  </a:cubicBezTo>
                  <a:cubicBezTo>
                    <a:pt x="46" y="16"/>
                    <a:pt x="47" y="4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7" y="0"/>
                  </a:cubicBezTo>
                  <a:cubicBezTo>
                    <a:pt x="46" y="0"/>
                    <a:pt x="45" y="0"/>
                    <a:pt x="43" y="0"/>
                  </a:cubicBezTo>
                  <a:cubicBezTo>
                    <a:pt x="41" y="0"/>
                    <a:pt x="40" y="1"/>
                    <a:pt x="38" y="1"/>
                  </a:cubicBezTo>
                  <a:cubicBezTo>
                    <a:pt x="35" y="1"/>
                    <a:pt x="32" y="3"/>
                    <a:pt x="28" y="5"/>
                  </a:cubicBezTo>
                  <a:cubicBezTo>
                    <a:pt x="27" y="5"/>
                    <a:pt x="26" y="6"/>
                    <a:pt x="25" y="6"/>
                  </a:cubicBezTo>
                  <a:cubicBezTo>
                    <a:pt x="23" y="8"/>
                    <a:pt x="22" y="8"/>
                    <a:pt x="20" y="9"/>
                  </a:cubicBezTo>
                  <a:cubicBezTo>
                    <a:pt x="18" y="10"/>
                    <a:pt x="17" y="10"/>
                    <a:pt x="16" y="11"/>
                  </a:cubicBezTo>
                  <a:cubicBezTo>
                    <a:pt x="13" y="14"/>
                    <a:pt x="9" y="15"/>
                    <a:pt x="5" y="14"/>
                  </a:cubicBezTo>
                  <a:cubicBezTo>
                    <a:pt x="5" y="14"/>
                    <a:pt x="4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71" name="Freeform 169">
              <a:extLst>
                <a:ext uri="{FF2B5EF4-FFF2-40B4-BE49-F238E27FC236}">
                  <a16:creationId xmlns:a16="http://schemas.microsoft.com/office/drawing/2014/main" id="{570BFA15-64A1-4B69-8C99-2F85F4B664A7}"/>
                </a:ext>
              </a:extLst>
            </p:cNvPr>
            <p:cNvSpPr/>
            <p:nvPr/>
          </p:nvSpPr>
          <p:spPr bwMode="auto">
            <a:xfrm>
              <a:off x="8926756" y="3873971"/>
              <a:ext cx="61786" cy="76222"/>
            </a:xfrm>
            <a:custGeom>
              <a:gdLst>
                <a:gd name="T0" fmla="*/ 14 w 32"/>
                <a:gd name="T1" fmla="*/ 38 h 40"/>
                <a:gd name="T2" fmla="*/ 20 w 32"/>
                <a:gd name="T3" fmla="*/ 35 h 40"/>
                <a:gd name="T4" fmla="*/ 21 w 32"/>
                <a:gd name="T5" fmla="*/ 32 h 40"/>
                <a:gd name="T6" fmla="*/ 21 w 32"/>
                <a:gd name="T7" fmla="*/ 31 h 40"/>
                <a:gd name="T8" fmla="*/ 22 w 32"/>
                <a:gd name="T9" fmla="*/ 29 h 40"/>
                <a:gd name="T10" fmla="*/ 23 w 32"/>
                <a:gd name="T11" fmla="*/ 28 h 40"/>
                <a:gd name="T12" fmla="*/ 24 w 32"/>
                <a:gd name="T13" fmla="*/ 27 h 40"/>
                <a:gd name="T14" fmla="*/ 25 w 32"/>
                <a:gd name="T15" fmla="*/ 26 h 40"/>
                <a:gd name="T16" fmla="*/ 26 w 32"/>
                <a:gd name="T17" fmla="*/ 24 h 40"/>
                <a:gd name="T18" fmla="*/ 27 w 32"/>
                <a:gd name="T19" fmla="*/ 23 h 40"/>
                <a:gd name="T20" fmla="*/ 28 w 32"/>
                <a:gd name="T21" fmla="*/ 22 h 40"/>
                <a:gd name="T22" fmla="*/ 29 w 32"/>
                <a:gd name="T23" fmla="*/ 21 h 40"/>
                <a:gd name="T24" fmla="*/ 30 w 32"/>
                <a:gd name="T25" fmla="*/ 20 h 40"/>
                <a:gd name="T26" fmla="*/ 31 w 32"/>
                <a:gd name="T27" fmla="*/ 19 h 40"/>
                <a:gd name="T28" fmla="*/ 31 w 32"/>
                <a:gd name="T29" fmla="*/ 18 h 40"/>
                <a:gd name="T30" fmla="*/ 32 w 32"/>
                <a:gd name="T31" fmla="*/ 17 h 40"/>
                <a:gd name="T32" fmla="*/ 32 w 32"/>
                <a:gd name="T33" fmla="*/ 17 h 40"/>
                <a:gd name="T34" fmla="*/ 26 w 32"/>
                <a:gd name="T35" fmla="*/ 12 h 40"/>
                <a:gd name="T36" fmla="*/ 14 w 32"/>
                <a:gd name="T37" fmla="*/ 3 h 40"/>
                <a:gd name="T38" fmla="*/ 6 w 32"/>
                <a:gd name="T39" fmla="*/ 0 h 40"/>
                <a:gd name="T40" fmla="*/ 6 w 32"/>
                <a:gd name="T41" fmla="*/ 0 h 40"/>
                <a:gd name="T42" fmla="*/ 5 w 32"/>
                <a:gd name="T43" fmla="*/ 1 h 40"/>
                <a:gd name="T44" fmla="*/ 5 w 32"/>
                <a:gd name="T45" fmla="*/ 2 h 40"/>
                <a:gd name="T46" fmla="*/ 5 w 32"/>
                <a:gd name="T47" fmla="*/ 2 h 40"/>
                <a:gd name="T48" fmla="*/ 5 w 32"/>
                <a:gd name="T49" fmla="*/ 3 h 40"/>
                <a:gd name="T50" fmla="*/ 5 w 32"/>
                <a:gd name="T51" fmla="*/ 3 h 40"/>
                <a:gd name="T52" fmla="*/ 4 w 32"/>
                <a:gd name="T53" fmla="*/ 4 h 40"/>
                <a:gd name="T54" fmla="*/ 4 w 32"/>
                <a:gd name="T55" fmla="*/ 4 h 40"/>
                <a:gd name="T56" fmla="*/ 4 w 32"/>
                <a:gd name="T57" fmla="*/ 4 h 40"/>
                <a:gd name="T58" fmla="*/ 4 w 32"/>
                <a:gd name="T59" fmla="*/ 4 h 40"/>
                <a:gd name="T60" fmla="*/ 4 w 32"/>
                <a:gd name="T61" fmla="*/ 5 h 40"/>
                <a:gd name="T62" fmla="*/ 4 w 32"/>
                <a:gd name="T63" fmla="*/ 5 h 40"/>
                <a:gd name="T64" fmla="*/ 4 w 32"/>
                <a:gd name="T65" fmla="*/ 5 h 40"/>
                <a:gd name="T66" fmla="*/ 4 w 32"/>
                <a:gd name="T67" fmla="*/ 5 h 40"/>
                <a:gd name="T68" fmla="*/ 3 w 32"/>
                <a:gd name="T69" fmla="*/ 5 h 40"/>
                <a:gd name="T70" fmla="*/ 2 w 32"/>
                <a:gd name="T71" fmla="*/ 17 h 40"/>
                <a:gd name="T72" fmla="*/ 3 w 32"/>
                <a:gd name="T73" fmla="*/ 33 h 40"/>
                <a:gd name="T74" fmla="*/ 2 w 32"/>
                <a:gd name="T75" fmla="*/ 34 h 40"/>
                <a:gd name="T76" fmla="*/ 2 w 32"/>
                <a:gd name="T77" fmla="*/ 34 h 40"/>
                <a:gd name="T78" fmla="*/ 1 w 32"/>
                <a:gd name="T79" fmla="*/ 36 h 40"/>
                <a:gd name="T80" fmla="*/ 1 w 32"/>
                <a:gd name="T81" fmla="*/ 36 h 40"/>
                <a:gd name="T82" fmla="*/ 1 w 32"/>
                <a:gd name="T83" fmla="*/ 37 h 40"/>
                <a:gd name="T84" fmla="*/ 0 w 32"/>
                <a:gd name="T85" fmla="*/ 38 h 40"/>
                <a:gd name="T86" fmla="*/ 0 w 32"/>
                <a:gd name="T87" fmla="*/ 38 h 40"/>
                <a:gd name="T88" fmla="*/ 0 w 32"/>
                <a:gd name="T89" fmla="*/ 38 h 40"/>
                <a:gd name="T90" fmla="*/ 2 w 32"/>
                <a:gd name="T91" fmla="*/ 39 h 40"/>
                <a:gd name="T92" fmla="*/ 2 w 32"/>
                <a:gd name="T93" fmla="*/ 39 h 40"/>
                <a:gd name="T94" fmla="*/ 5 w 32"/>
                <a:gd name="T95" fmla="*/ 40 h 40"/>
                <a:gd name="T96" fmla="*/ 5 w 32"/>
                <a:gd name="T97" fmla="*/ 40 h 40"/>
                <a:gd name="T98" fmla="*/ 6 w 32"/>
                <a:gd name="T99" fmla="*/ 40 h 40"/>
                <a:gd name="T100" fmla="*/ 7 w 32"/>
                <a:gd name="T101" fmla="*/ 40 h 40"/>
                <a:gd name="T102" fmla="*/ 8 w 32"/>
                <a:gd name="T103" fmla="*/ 39 h 40"/>
                <a:gd name="T104" fmla="*/ 14 w 32"/>
                <a:gd name="T105" fmla="*/ 38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2" h="40">
                  <a:moveTo>
                    <a:pt x="14" y="38"/>
                  </a:moveTo>
                  <a:cubicBezTo>
                    <a:pt x="17" y="38"/>
                    <a:pt x="18" y="39"/>
                    <a:pt x="20" y="35"/>
                  </a:cubicBezTo>
                  <a:cubicBezTo>
                    <a:pt x="20" y="34"/>
                    <a:pt x="20" y="33"/>
                    <a:pt x="21" y="32"/>
                  </a:cubicBezTo>
                  <a:cubicBezTo>
                    <a:pt x="21" y="32"/>
                    <a:pt x="21" y="31"/>
                    <a:pt x="21" y="31"/>
                  </a:cubicBezTo>
                  <a:cubicBezTo>
                    <a:pt x="22" y="31"/>
                    <a:pt x="22" y="30"/>
                    <a:pt x="22" y="29"/>
                  </a:cubicBezTo>
                  <a:cubicBezTo>
                    <a:pt x="22" y="29"/>
                    <a:pt x="23" y="29"/>
                    <a:pt x="23" y="28"/>
                  </a:cubicBezTo>
                  <a:cubicBezTo>
                    <a:pt x="23" y="28"/>
                    <a:pt x="24" y="27"/>
                    <a:pt x="24" y="27"/>
                  </a:cubicBezTo>
                  <a:cubicBezTo>
                    <a:pt x="24" y="26"/>
                    <a:pt x="25" y="26"/>
                    <a:pt x="25" y="26"/>
                  </a:cubicBezTo>
                  <a:cubicBezTo>
                    <a:pt x="25" y="25"/>
                    <a:pt x="26" y="25"/>
                    <a:pt x="26" y="24"/>
                  </a:cubicBezTo>
                  <a:cubicBezTo>
                    <a:pt x="26" y="24"/>
                    <a:pt x="27" y="24"/>
                    <a:pt x="27" y="23"/>
                  </a:cubicBezTo>
                  <a:cubicBezTo>
                    <a:pt x="27" y="23"/>
                    <a:pt x="28" y="22"/>
                    <a:pt x="28" y="22"/>
                  </a:cubicBezTo>
                  <a:cubicBezTo>
                    <a:pt x="28" y="22"/>
                    <a:pt x="29" y="21"/>
                    <a:pt x="29" y="21"/>
                  </a:cubicBezTo>
                  <a:cubicBezTo>
                    <a:pt x="29" y="21"/>
                    <a:pt x="29" y="20"/>
                    <a:pt x="30" y="20"/>
                  </a:cubicBezTo>
                  <a:cubicBezTo>
                    <a:pt x="30" y="19"/>
                    <a:pt x="30" y="19"/>
                    <a:pt x="31" y="19"/>
                  </a:cubicBezTo>
                  <a:cubicBezTo>
                    <a:pt x="31" y="19"/>
                    <a:pt x="31" y="18"/>
                    <a:pt x="31" y="18"/>
                  </a:cubicBezTo>
                  <a:cubicBezTo>
                    <a:pt x="32" y="18"/>
                    <a:pt x="32" y="18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0" y="16"/>
                    <a:pt x="28" y="14"/>
                    <a:pt x="26" y="12"/>
                  </a:cubicBezTo>
                  <a:cubicBezTo>
                    <a:pt x="22" y="8"/>
                    <a:pt x="18" y="4"/>
                    <a:pt x="14" y="3"/>
                  </a:cubicBezTo>
                  <a:cubicBezTo>
                    <a:pt x="11" y="2"/>
                    <a:pt x="8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1" y="7"/>
                    <a:pt x="0" y="13"/>
                    <a:pt x="2" y="17"/>
                  </a:cubicBezTo>
                  <a:cubicBezTo>
                    <a:pt x="4" y="22"/>
                    <a:pt x="4" y="31"/>
                    <a:pt x="3" y="33"/>
                  </a:cubicBezTo>
                  <a:cubicBezTo>
                    <a:pt x="3" y="33"/>
                    <a:pt x="3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5"/>
                    <a:pt x="2" y="35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7"/>
                    <a:pt x="1" y="37"/>
                  </a:cubicBezTo>
                  <a:cubicBezTo>
                    <a:pt x="0" y="37"/>
                    <a:pt x="0" y="37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3" y="40"/>
                    <a:pt x="4" y="40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0"/>
                    <a:pt x="6" y="40"/>
                    <a:pt x="6" y="40"/>
                  </a:cubicBezTo>
                  <a:cubicBezTo>
                    <a:pt x="6" y="40"/>
                    <a:pt x="6" y="40"/>
                    <a:pt x="7" y="40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11" y="38"/>
                    <a:pt x="13" y="38"/>
                    <a:pt x="14" y="38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72" name="Freeform 170">
              <a:extLst>
                <a:ext uri="{FF2B5EF4-FFF2-40B4-BE49-F238E27FC236}">
                  <a16:creationId xmlns:a16="http://schemas.microsoft.com/office/drawing/2014/main" id="{82700260-83EB-4141-B9FF-CDA301FE8DE5}"/>
                </a:ext>
              </a:extLst>
            </p:cNvPr>
            <p:cNvSpPr/>
            <p:nvPr/>
          </p:nvSpPr>
          <p:spPr bwMode="auto">
            <a:xfrm>
              <a:off x="8741398" y="4422536"/>
              <a:ext cx="183626" cy="187090"/>
            </a:xfrm>
            <a:custGeom>
              <a:gdLst>
                <a:gd name="T0" fmla="*/ 54 w 95"/>
                <a:gd name="T1" fmla="*/ 7 h 98"/>
                <a:gd name="T2" fmla="*/ 54 w 95"/>
                <a:gd name="T3" fmla="*/ 6 h 98"/>
                <a:gd name="T4" fmla="*/ 53 w 95"/>
                <a:gd name="T5" fmla="*/ 5 h 98"/>
                <a:gd name="T6" fmla="*/ 53 w 95"/>
                <a:gd name="T7" fmla="*/ 4 h 98"/>
                <a:gd name="T8" fmla="*/ 53 w 95"/>
                <a:gd name="T9" fmla="*/ 4 h 98"/>
                <a:gd name="T10" fmla="*/ 50 w 95"/>
                <a:gd name="T11" fmla="*/ 5 h 98"/>
                <a:gd name="T12" fmla="*/ 48 w 95"/>
                <a:gd name="T13" fmla="*/ 4 h 98"/>
                <a:gd name="T14" fmla="*/ 47 w 95"/>
                <a:gd name="T15" fmla="*/ 3 h 98"/>
                <a:gd name="T16" fmla="*/ 37 w 95"/>
                <a:gd name="T17" fmla="*/ 0 h 98"/>
                <a:gd name="T18" fmla="*/ 22 w 95"/>
                <a:gd name="T19" fmla="*/ 2 h 98"/>
                <a:gd name="T20" fmla="*/ 6 w 95"/>
                <a:gd name="T21" fmla="*/ 13 h 98"/>
                <a:gd name="T22" fmla="*/ 0 w 95"/>
                <a:gd name="T23" fmla="*/ 32 h 98"/>
                <a:gd name="T24" fmla="*/ 0 w 95"/>
                <a:gd name="T25" fmla="*/ 32 h 98"/>
                <a:gd name="T26" fmla="*/ 2 w 95"/>
                <a:gd name="T27" fmla="*/ 35 h 98"/>
                <a:gd name="T28" fmla="*/ 4 w 95"/>
                <a:gd name="T29" fmla="*/ 37 h 98"/>
                <a:gd name="T30" fmla="*/ 6 w 95"/>
                <a:gd name="T31" fmla="*/ 39 h 98"/>
                <a:gd name="T32" fmla="*/ 8 w 95"/>
                <a:gd name="T33" fmla="*/ 41 h 98"/>
                <a:gd name="T34" fmla="*/ 10 w 95"/>
                <a:gd name="T35" fmla="*/ 43 h 98"/>
                <a:gd name="T36" fmla="*/ 12 w 95"/>
                <a:gd name="T37" fmla="*/ 45 h 98"/>
                <a:gd name="T38" fmla="*/ 19 w 95"/>
                <a:gd name="T39" fmla="*/ 50 h 98"/>
                <a:gd name="T40" fmla="*/ 40 w 95"/>
                <a:gd name="T41" fmla="*/ 60 h 98"/>
                <a:gd name="T42" fmla="*/ 61 w 95"/>
                <a:gd name="T43" fmla="*/ 71 h 98"/>
                <a:gd name="T44" fmla="*/ 52 w 95"/>
                <a:gd name="T45" fmla="*/ 87 h 98"/>
                <a:gd name="T46" fmla="*/ 48 w 95"/>
                <a:gd name="T47" fmla="*/ 94 h 98"/>
                <a:gd name="T48" fmla="*/ 58 w 95"/>
                <a:gd name="T49" fmla="*/ 96 h 98"/>
                <a:gd name="T50" fmla="*/ 65 w 95"/>
                <a:gd name="T51" fmla="*/ 96 h 98"/>
                <a:gd name="T52" fmla="*/ 74 w 95"/>
                <a:gd name="T53" fmla="*/ 96 h 98"/>
                <a:gd name="T54" fmla="*/ 79 w 95"/>
                <a:gd name="T55" fmla="*/ 95 h 98"/>
                <a:gd name="T56" fmla="*/ 87 w 95"/>
                <a:gd name="T57" fmla="*/ 90 h 98"/>
                <a:gd name="T58" fmla="*/ 88 w 95"/>
                <a:gd name="T59" fmla="*/ 89 h 98"/>
                <a:gd name="T60" fmla="*/ 92 w 95"/>
                <a:gd name="T61" fmla="*/ 74 h 98"/>
                <a:gd name="T62" fmla="*/ 92 w 95"/>
                <a:gd name="T63" fmla="*/ 73 h 98"/>
                <a:gd name="T64" fmla="*/ 92 w 95"/>
                <a:gd name="T65" fmla="*/ 72 h 98"/>
                <a:gd name="T66" fmla="*/ 92 w 95"/>
                <a:gd name="T67" fmla="*/ 72 h 98"/>
                <a:gd name="T68" fmla="*/ 92 w 95"/>
                <a:gd name="T69" fmla="*/ 70 h 98"/>
                <a:gd name="T70" fmla="*/ 93 w 95"/>
                <a:gd name="T71" fmla="*/ 66 h 98"/>
                <a:gd name="T72" fmla="*/ 94 w 95"/>
                <a:gd name="T73" fmla="*/ 55 h 98"/>
                <a:gd name="T74" fmla="*/ 87 w 95"/>
                <a:gd name="T75" fmla="*/ 55 h 98"/>
                <a:gd name="T76" fmla="*/ 78 w 95"/>
                <a:gd name="T77" fmla="*/ 43 h 98"/>
                <a:gd name="T78" fmla="*/ 72 w 95"/>
                <a:gd name="T79" fmla="*/ 34 h 98"/>
                <a:gd name="T80" fmla="*/ 61 w 95"/>
                <a:gd name="T81" fmla="*/ 33 h 98"/>
                <a:gd name="T82" fmla="*/ 55 w 95"/>
                <a:gd name="T83" fmla="*/ 23 h 98"/>
                <a:gd name="T84" fmla="*/ 53 w 95"/>
                <a:gd name="T85" fmla="*/ 8 h 9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5" h="98">
                  <a:moveTo>
                    <a:pt x="53" y="8"/>
                  </a:moveTo>
                  <a:cubicBezTo>
                    <a:pt x="54" y="8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5"/>
                    <a:pt x="52" y="5"/>
                    <a:pt x="51" y="5"/>
                  </a:cubicBezTo>
                  <a:cubicBezTo>
                    <a:pt x="51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3"/>
                    <a:pt x="47" y="3"/>
                    <a:pt x="47" y="3"/>
                  </a:cubicBezTo>
                  <a:cubicBezTo>
                    <a:pt x="45" y="2"/>
                    <a:pt x="43" y="0"/>
                    <a:pt x="41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3" y="0"/>
                    <a:pt x="30" y="0"/>
                    <a:pt x="28" y="1"/>
                  </a:cubicBezTo>
                  <a:cubicBezTo>
                    <a:pt x="26" y="2"/>
                    <a:pt x="24" y="2"/>
                    <a:pt x="22" y="2"/>
                  </a:cubicBezTo>
                  <a:cubicBezTo>
                    <a:pt x="19" y="2"/>
                    <a:pt x="16" y="2"/>
                    <a:pt x="14" y="4"/>
                  </a:cubicBezTo>
                  <a:cubicBezTo>
                    <a:pt x="10" y="7"/>
                    <a:pt x="6" y="12"/>
                    <a:pt x="6" y="13"/>
                  </a:cubicBezTo>
                  <a:cubicBezTo>
                    <a:pt x="6" y="15"/>
                    <a:pt x="5" y="31"/>
                    <a:pt x="2" y="32"/>
                  </a:cubicBezTo>
                  <a:cubicBezTo>
                    <a:pt x="2" y="32"/>
                    <a:pt x="1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3"/>
                    <a:pt x="1" y="33"/>
                    <a:pt x="2" y="34"/>
                  </a:cubicBezTo>
                  <a:cubicBezTo>
                    <a:pt x="2" y="34"/>
                    <a:pt x="2" y="34"/>
                    <a:pt x="2" y="35"/>
                  </a:cubicBezTo>
                  <a:cubicBezTo>
                    <a:pt x="2" y="35"/>
                    <a:pt x="3" y="36"/>
                    <a:pt x="3" y="36"/>
                  </a:cubicBezTo>
                  <a:cubicBezTo>
                    <a:pt x="3" y="36"/>
                    <a:pt x="4" y="37"/>
                    <a:pt x="4" y="37"/>
                  </a:cubicBezTo>
                  <a:cubicBezTo>
                    <a:pt x="4" y="37"/>
                    <a:pt x="5" y="38"/>
                    <a:pt x="5" y="38"/>
                  </a:cubicBezTo>
                  <a:cubicBezTo>
                    <a:pt x="5" y="38"/>
                    <a:pt x="6" y="39"/>
                    <a:pt x="6" y="39"/>
                  </a:cubicBezTo>
                  <a:cubicBezTo>
                    <a:pt x="6" y="39"/>
                    <a:pt x="7" y="40"/>
                    <a:pt x="7" y="4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9" y="41"/>
                    <a:pt x="9" y="42"/>
                    <a:pt x="9" y="42"/>
                  </a:cubicBezTo>
                  <a:cubicBezTo>
                    <a:pt x="10" y="42"/>
                    <a:pt x="10" y="43"/>
                    <a:pt x="10" y="43"/>
                  </a:cubicBezTo>
                  <a:cubicBezTo>
                    <a:pt x="11" y="43"/>
                    <a:pt x="11" y="44"/>
                    <a:pt x="12" y="44"/>
                  </a:cubicBezTo>
                  <a:cubicBezTo>
                    <a:pt x="12" y="44"/>
                    <a:pt x="12" y="44"/>
                    <a:pt x="12" y="45"/>
                  </a:cubicBezTo>
                  <a:cubicBezTo>
                    <a:pt x="13" y="45"/>
                    <a:pt x="14" y="46"/>
                    <a:pt x="14" y="46"/>
                  </a:cubicBezTo>
                  <a:cubicBezTo>
                    <a:pt x="17" y="47"/>
                    <a:pt x="18" y="49"/>
                    <a:pt x="19" y="50"/>
                  </a:cubicBezTo>
                  <a:cubicBezTo>
                    <a:pt x="21" y="52"/>
                    <a:pt x="22" y="53"/>
                    <a:pt x="26" y="54"/>
                  </a:cubicBezTo>
                  <a:cubicBezTo>
                    <a:pt x="34" y="54"/>
                    <a:pt x="37" y="58"/>
                    <a:pt x="40" y="60"/>
                  </a:cubicBezTo>
                  <a:cubicBezTo>
                    <a:pt x="41" y="62"/>
                    <a:pt x="46" y="64"/>
                    <a:pt x="50" y="66"/>
                  </a:cubicBezTo>
                  <a:cubicBezTo>
                    <a:pt x="56" y="68"/>
                    <a:pt x="60" y="70"/>
                    <a:pt x="61" y="71"/>
                  </a:cubicBezTo>
                  <a:cubicBezTo>
                    <a:pt x="62" y="73"/>
                    <a:pt x="60" y="75"/>
                    <a:pt x="57" y="77"/>
                  </a:cubicBezTo>
                  <a:cubicBezTo>
                    <a:pt x="55" y="80"/>
                    <a:pt x="52" y="84"/>
                    <a:pt x="52" y="87"/>
                  </a:cubicBezTo>
                  <a:cubicBezTo>
                    <a:pt x="52" y="91"/>
                    <a:pt x="50" y="92"/>
                    <a:pt x="49" y="93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9" y="94"/>
                    <a:pt x="51" y="94"/>
                    <a:pt x="52" y="94"/>
                  </a:cubicBezTo>
                  <a:cubicBezTo>
                    <a:pt x="54" y="95"/>
                    <a:pt x="57" y="95"/>
                    <a:pt x="58" y="96"/>
                  </a:cubicBezTo>
                  <a:cubicBezTo>
                    <a:pt x="59" y="96"/>
                    <a:pt x="61" y="96"/>
                    <a:pt x="62" y="96"/>
                  </a:cubicBezTo>
                  <a:cubicBezTo>
                    <a:pt x="63" y="96"/>
                    <a:pt x="64" y="96"/>
                    <a:pt x="65" y="96"/>
                  </a:cubicBezTo>
                  <a:cubicBezTo>
                    <a:pt x="67" y="96"/>
                    <a:pt x="68" y="96"/>
                    <a:pt x="69" y="97"/>
                  </a:cubicBezTo>
                  <a:cubicBezTo>
                    <a:pt x="70" y="98"/>
                    <a:pt x="72" y="97"/>
                    <a:pt x="74" y="96"/>
                  </a:cubicBezTo>
                  <a:cubicBezTo>
                    <a:pt x="76" y="95"/>
                    <a:pt x="77" y="94"/>
                    <a:pt x="79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80" y="95"/>
                    <a:pt x="81" y="94"/>
                    <a:pt x="82" y="93"/>
                  </a:cubicBezTo>
                  <a:cubicBezTo>
                    <a:pt x="83" y="91"/>
                    <a:pt x="85" y="90"/>
                    <a:pt x="87" y="90"/>
                  </a:cubicBezTo>
                  <a:cubicBezTo>
                    <a:pt x="87" y="90"/>
                    <a:pt x="87" y="90"/>
                    <a:pt x="87" y="90"/>
                  </a:cubicBezTo>
                  <a:cubicBezTo>
                    <a:pt x="88" y="90"/>
                    <a:pt x="88" y="90"/>
                    <a:pt x="88" y="89"/>
                  </a:cubicBezTo>
                  <a:cubicBezTo>
                    <a:pt x="91" y="87"/>
                    <a:pt x="92" y="78"/>
                    <a:pt x="92" y="75"/>
                  </a:cubicBezTo>
                  <a:cubicBezTo>
                    <a:pt x="92" y="75"/>
                    <a:pt x="92" y="74"/>
                    <a:pt x="92" y="74"/>
                  </a:cubicBezTo>
                  <a:cubicBezTo>
                    <a:pt x="92" y="74"/>
                    <a:pt x="92" y="74"/>
                    <a:pt x="92" y="74"/>
                  </a:cubicBezTo>
                  <a:cubicBezTo>
                    <a:pt x="92" y="73"/>
                    <a:pt x="92" y="73"/>
                    <a:pt x="92" y="73"/>
                  </a:cubicBezTo>
                  <a:cubicBezTo>
                    <a:pt x="92" y="73"/>
                    <a:pt x="92" y="73"/>
                    <a:pt x="92" y="73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2" y="72"/>
                    <a:pt x="92" y="72"/>
                    <a:pt x="92" y="71"/>
                  </a:cubicBezTo>
                  <a:cubicBezTo>
                    <a:pt x="92" y="71"/>
                    <a:pt x="92" y="71"/>
                    <a:pt x="92" y="70"/>
                  </a:cubicBezTo>
                  <a:cubicBezTo>
                    <a:pt x="92" y="70"/>
                    <a:pt x="92" y="70"/>
                    <a:pt x="92" y="69"/>
                  </a:cubicBezTo>
                  <a:cubicBezTo>
                    <a:pt x="93" y="68"/>
                    <a:pt x="93" y="67"/>
                    <a:pt x="93" y="66"/>
                  </a:cubicBezTo>
                  <a:cubicBezTo>
                    <a:pt x="93" y="64"/>
                    <a:pt x="94" y="62"/>
                    <a:pt x="94" y="60"/>
                  </a:cubicBezTo>
                  <a:cubicBezTo>
                    <a:pt x="94" y="58"/>
                    <a:pt x="95" y="56"/>
                    <a:pt x="94" y="55"/>
                  </a:cubicBezTo>
                  <a:cubicBezTo>
                    <a:pt x="94" y="54"/>
                    <a:pt x="94" y="54"/>
                    <a:pt x="93" y="54"/>
                  </a:cubicBezTo>
                  <a:cubicBezTo>
                    <a:pt x="91" y="53"/>
                    <a:pt x="89" y="54"/>
                    <a:pt x="87" y="55"/>
                  </a:cubicBezTo>
                  <a:cubicBezTo>
                    <a:pt x="86" y="56"/>
                    <a:pt x="85" y="56"/>
                    <a:pt x="84" y="56"/>
                  </a:cubicBezTo>
                  <a:cubicBezTo>
                    <a:pt x="82" y="56"/>
                    <a:pt x="78" y="44"/>
                    <a:pt x="78" y="43"/>
                  </a:cubicBezTo>
                  <a:cubicBezTo>
                    <a:pt x="77" y="39"/>
                    <a:pt x="74" y="34"/>
                    <a:pt x="72" y="34"/>
                  </a:cubicBezTo>
                  <a:cubicBezTo>
                    <a:pt x="72" y="34"/>
                    <a:pt x="72" y="34"/>
                    <a:pt x="72" y="34"/>
                  </a:cubicBezTo>
                  <a:cubicBezTo>
                    <a:pt x="70" y="35"/>
                    <a:pt x="69" y="35"/>
                    <a:pt x="68" y="34"/>
                  </a:cubicBezTo>
                  <a:cubicBezTo>
                    <a:pt x="67" y="34"/>
                    <a:pt x="65" y="33"/>
                    <a:pt x="61" y="33"/>
                  </a:cubicBezTo>
                  <a:cubicBezTo>
                    <a:pt x="58" y="33"/>
                    <a:pt x="56" y="33"/>
                    <a:pt x="54" y="31"/>
                  </a:cubicBezTo>
                  <a:cubicBezTo>
                    <a:pt x="53" y="30"/>
                    <a:pt x="54" y="27"/>
                    <a:pt x="55" y="23"/>
                  </a:cubicBezTo>
                  <a:cubicBezTo>
                    <a:pt x="56" y="19"/>
                    <a:pt x="54" y="16"/>
                    <a:pt x="53" y="14"/>
                  </a:cubicBezTo>
                  <a:cubicBezTo>
                    <a:pt x="52" y="12"/>
                    <a:pt x="51" y="10"/>
                    <a:pt x="53" y="8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73" name="Freeform 171">
              <a:extLst>
                <a:ext uri="{FF2B5EF4-FFF2-40B4-BE49-F238E27FC236}">
                  <a16:creationId xmlns:a16="http://schemas.microsoft.com/office/drawing/2014/main" id="{53FDBA6D-A0A7-4D88-928D-BA8C2754427F}"/>
                </a:ext>
              </a:extLst>
            </p:cNvPr>
            <p:cNvSpPr/>
            <p:nvPr/>
          </p:nvSpPr>
          <p:spPr bwMode="auto">
            <a:xfrm>
              <a:off x="8509268" y="3734808"/>
              <a:ext cx="295648" cy="244256"/>
            </a:xfrm>
            <a:custGeom>
              <a:gdLst>
                <a:gd name="T0" fmla="*/ 141 w 153"/>
                <a:gd name="T1" fmla="*/ 76 h 128"/>
                <a:gd name="T2" fmla="*/ 138 w 153"/>
                <a:gd name="T3" fmla="*/ 74 h 128"/>
                <a:gd name="T4" fmla="*/ 138 w 153"/>
                <a:gd name="T5" fmla="*/ 66 h 128"/>
                <a:gd name="T6" fmla="*/ 147 w 153"/>
                <a:gd name="T7" fmla="*/ 58 h 128"/>
                <a:gd name="T8" fmla="*/ 149 w 153"/>
                <a:gd name="T9" fmla="*/ 46 h 128"/>
                <a:gd name="T10" fmla="*/ 151 w 153"/>
                <a:gd name="T11" fmla="*/ 44 h 128"/>
                <a:gd name="T12" fmla="*/ 152 w 153"/>
                <a:gd name="T13" fmla="*/ 42 h 128"/>
                <a:gd name="T14" fmla="*/ 138 w 153"/>
                <a:gd name="T15" fmla="*/ 41 h 128"/>
                <a:gd name="T16" fmla="*/ 137 w 153"/>
                <a:gd name="T17" fmla="*/ 36 h 128"/>
                <a:gd name="T18" fmla="*/ 124 w 153"/>
                <a:gd name="T19" fmla="*/ 25 h 128"/>
                <a:gd name="T20" fmla="*/ 119 w 153"/>
                <a:gd name="T21" fmla="*/ 16 h 128"/>
                <a:gd name="T22" fmla="*/ 92 w 153"/>
                <a:gd name="T23" fmla="*/ 24 h 128"/>
                <a:gd name="T24" fmla="*/ 65 w 153"/>
                <a:gd name="T25" fmla="*/ 19 h 128"/>
                <a:gd name="T26" fmla="*/ 55 w 153"/>
                <a:gd name="T27" fmla="*/ 8 h 128"/>
                <a:gd name="T28" fmla="*/ 40 w 153"/>
                <a:gd name="T29" fmla="*/ 0 h 128"/>
                <a:gd name="T30" fmla="*/ 37 w 153"/>
                <a:gd name="T31" fmla="*/ 7 h 128"/>
                <a:gd name="T32" fmla="*/ 24 w 153"/>
                <a:gd name="T33" fmla="*/ 22 h 128"/>
                <a:gd name="T34" fmla="*/ 12 w 153"/>
                <a:gd name="T35" fmla="*/ 28 h 128"/>
                <a:gd name="T36" fmla="*/ 15 w 153"/>
                <a:gd name="T37" fmla="*/ 7 h 128"/>
                <a:gd name="T38" fmla="*/ 10 w 153"/>
                <a:gd name="T39" fmla="*/ 12 h 128"/>
                <a:gd name="T40" fmla="*/ 3 w 153"/>
                <a:gd name="T41" fmla="*/ 29 h 128"/>
                <a:gd name="T42" fmla="*/ 6 w 153"/>
                <a:gd name="T43" fmla="*/ 36 h 128"/>
                <a:gd name="T44" fmla="*/ 11 w 153"/>
                <a:gd name="T45" fmla="*/ 44 h 128"/>
                <a:gd name="T46" fmla="*/ 18 w 153"/>
                <a:gd name="T47" fmla="*/ 57 h 128"/>
                <a:gd name="T48" fmla="*/ 38 w 153"/>
                <a:gd name="T49" fmla="*/ 59 h 128"/>
                <a:gd name="T50" fmla="*/ 54 w 153"/>
                <a:gd name="T51" fmla="*/ 66 h 128"/>
                <a:gd name="T52" fmla="*/ 61 w 153"/>
                <a:gd name="T53" fmla="*/ 65 h 128"/>
                <a:gd name="T54" fmla="*/ 67 w 153"/>
                <a:gd name="T55" fmla="*/ 71 h 128"/>
                <a:gd name="T56" fmla="*/ 68 w 153"/>
                <a:gd name="T57" fmla="*/ 100 h 128"/>
                <a:gd name="T58" fmla="*/ 70 w 153"/>
                <a:gd name="T59" fmla="*/ 114 h 128"/>
                <a:gd name="T60" fmla="*/ 72 w 153"/>
                <a:gd name="T61" fmla="*/ 118 h 128"/>
                <a:gd name="T62" fmla="*/ 77 w 153"/>
                <a:gd name="T63" fmla="*/ 125 h 128"/>
                <a:gd name="T64" fmla="*/ 82 w 153"/>
                <a:gd name="T65" fmla="*/ 128 h 128"/>
                <a:gd name="T66" fmla="*/ 91 w 153"/>
                <a:gd name="T67" fmla="*/ 127 h 128"/>
                <a:gd name="T68" fmla="*/ 101 w 153"/>
                <a:gd name="T69" fmla="*/ 121 h 128"/>
                <a:gd name="T70" fmla="*/ 113 w 153"/>
                <a:gd name="T71" fmla="*/ 111 h 128"/>
                <a:gd name="T72" fmla="*/ 107 w 153"/>
                <a:gd name="T73" fmla="*/ 111 h 128"/>
                <a:gd name="T74" fmla="*/ 106 w 153"/>
                <a:gd name="T75" fmla="*/ 110 h 128"/>
                <a:gd name="T76" fmla="*/ 105 w 153"/>
                <a:gd name="T77" fmla="*/ 108 h 128"/>
                <a:gd name="T78" fmla="*/ 98 w 153"/>
                <a:gd name="T79" fmla="*/ 93 h 128"/>
                <a:gd name="T80" fmla="*/ 107 w 153"/>
                <a:gd name="T81" fmla="*/ 90 h 128"/>
                <a:gd name="T82" fmla="*/ 119 w 153"/>
                <a:gd name="T83" fmla="*/ 96 h 128"/>
                <a:gd name="T84" fmla="*/ 136 w 153"/>
                <a:gd name="T85" fmla="*/ 87 h 128"/>
                <a:gd name="T86" fmla="*/ 142 w 153"/>
                <a:gd name="T87" fmla="*/ 84 h 128"/>
                <a:gd name="T88" fmla="*/ 144 w 153"/>
                <a:gd name="T89" fmla="*/ 81 h 1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3" h="128">
                  <a:moveTo>
                    <a:pt x="143" y="79"/>
                  </a:moveTo>
                  <a:cubicBezTo>
                    <a:pt x="143" y="79"/>
                    <a:pt x="142" y="78"/>
                    <a:pt x="142" y="78"/>
                  </a:cubicBezTo>
                  <a:cubicBezTo>
                    <a:pt x="141" y="77"/>
                    <a:pt x="141" y="77"/>
                    <a:pt x="141" y="76"/>
                  </a:cubicBezTo>
                  <a:cubicBezTo>
                    <a:pt x="140" y="76"/>
                    <a:pt x="140" y="76"/>
                    <a:pt x="140" y="75"/>
                  </a:cubicBezTo>
                  <a:cubicBezTo>
                    <a:pt x="139" y="75"/>
                    <a:pt x="139" y="75"/>
                    <a:pt x="139" y="74"/>
                  </a:cubicBezTo>
                  <a:cubicBezTo>
                    <a:pt x="139" y="74"/>
                    <a:pt x="138" y="74"/>
                    <a:pt x="138" y="74"/>
                  </a:cubicBezTo>
                  <a:cubicBezTo>
                    <a:pt x="138" y="73"/>
                    <a:pt x="137" y="73"/>
                    <a:pt x="137" y="73"/>
                  </a:cubicBezTo>
                  <a:cubicBezTo>
                    <a:pt x="135" y="71"/>
                    <a:pt x="136" y="69"/>
                    <a:pt x="137" y="68"/>
                  </a:cubicBezTo>
                  <a:cubicBezTo>
                    <a:pt x="138" y="67"/>
                    <a:pt x="138" y="67"/>
                    <a:pt x="138" y="66"/>
                  </a:cubicBezTo>
                  <a:cubicBezTo>
                    <a:pt x="138" y="64"/>
                    <a:pt x="138" y="63"/>
                    <a:pt x="139" y="62"/>
                  </a:cubicBezTo>
                  <a:cubicBezTo>
                    <a:pt x="140" y="60"/>
                    <a:pt x="141" y="60"/>
                    <a:pt x="144" y="59"/>
                  </a:cubicBezTo>
                  <a:cubicBezTo>
                    <a:pt x="146" y="59"/>
                    <a:pt x="147" y="59"/>
                    <a:pt x="147" y="58"/>
                  </a:cubicBezTo>
                  <a:cubicBezTo>
                    <a:pt x="147" y="57"/>
                    <a:pt x="147" y="56"/>
                    <a:pt x="145" y="55"/>
                  </a:cubicBezTo>
                  <a:cubicBezTo>
                    <a:pt x="144" y="55"/>
                    <a:pt x="144" y="54"/>
                    <a:pt x="144" y="53"/>
                  </a:cubicBezTo>
                  <a:cubicBezTo>
                    <a:pt x="144" y="50"/>
                    <a:pt x="147" y="47"/>
                    <a:pt x="149" y="46"/>
                  </a:cubicBezTo>
                  <a:cubicBezTo>
                    <a:pt x="150" y="46"/>
                    <a:pt x="150" y="46"/>
                    <a:pt x="150" y="45"/>
                  </a:cubicBezTo>
                  <a:cubicBezTo>
                    <a:pt x="150" y="45"/>
                    <a:pt x="150" y="45"/>
                    <a:pt x="150" y="45"/>
                  </a:cubicBezTo>
                  <a:cubicBezTo>
                    <a:pt x="151" y="45"/>
                    <a:pt x="151" y="45"/>
                    <a:pt x="151" y="44"/>
                  </a:cubicBezTo>
                  <a:cubicBezTo>
                    <a:pt x="151" y="44"/>
                    <a:pt x="151" y="44"/>
                    <a:pt x="151" y="44"/>
                  </a:cubicBezTo>
                  <a:cubicBezTo>
                    <a:pt x="151" y="44"/>
                    <a:pt x="152" y="43"/>
                    <a:pt x="152" y="43"/>
                  </a:cubicBezTo>
                  <a:cubicBezTo>
                    <a:pt x="152" y="43"/>
                    <a:pt x="152" y="43"/>
                    <a:pt x="152" y="42"/>
                  </a:cubicBezTo>
                  <a:cubicBezTo>
                    <a:pt x="152" y="42"/>
                    <a:pt x="153" y="42"/>
                    <a:pt x="153" y="42"/>
                  </a:cubicBezTo>
                  <a:cubicBezTo>
                    <a:pt x="149" y="41"/>
                    <a:pt x="145" y="40"/>
                    <a:pt x="142" y="40"/>
                  </a:cubicBezTo>
                  <a:cubicBezTo>
                    <a:pt x="140" y="40"/>
                    <a:pt x="139" y="41"/>
                    <a:pt x="138" y="41"/>
                  </a:cubicBezTo>
                  <a:cubicBezTo>
                    <a:pt x="137" y="41"/>
                    <a:pt x="137" y="41"/>
                    <a:pt x="137" y="41"/>
                  </a:cubicBezTo>
                  <a:cubicBezTo>
                    <a:pt x="137" y="41"/>
                    <a:pt x="136" y="40"/>
                    <a:pt x="136" y="40"/>
                  </a:cubicBezTo>
                  <a:cubicBezTo>
                    <a:pt x="135" y="39"/>
                    <a:pt x="136" y="37"/>
                    <a:pt x="137" y="36"/>
                  </a:cubicBezTo>
                  <a:cubicBezTo>
                    <a:pt x="138" y="34"/>
                    <a:pt x="140" y="32"/>
                    <a:pt x="140" y="30"/>
                  </a:cubicBezTo>
                  <a:cubicBezTo>
                    <a:pt x="140" y="28"/>
                    <a:pt x="132" y="26"/>
                    <a:pt x="127" y="26"/>
                  </a:cubicBezTo>
                  <a:cubicBezTo>
                    <a:pt x="126" y="25"/>
                    <a:pt x="125" y="25"/>
                    <a:pt x="124" y="25"/>
                  </a:cubicBezTo>
                  <a:cubicBezTo>
                    <a:pt x="121" y="24"/>
                    <a:pt x="120" y="22"/>
                    <a:pt x="120" y="21"/>
                  </a:cubicBezTo>
                  <a:cubicBezTo>
                    <a:pt x="120" y="19"/>
                    <a:pt x="122" y="17"/>
                    <a:pt x="125" y="17"/>
                  </a:cubicBezTo>
                  <a:cubicBezTo>
                    <a:pt x="123" y="16"/>
                    <a:pt x="121" y="16"/>
                    <a:pt x="119" y="16"/>
                  </a:cubicBezTo>
                  <a:cubicBezTo>
                    <a:pt x="118" y="16"/>
                    <a:pt x="117" y="16"/>
                    <a:pt x="116" y="16"/>
                  </a:cubicBezTo>
                  <a:cubicBezTo>
                    <a:pt x="110" y="17"/>
                    <a:pt x="100" y="21"/>
                    <a:pt x="95" y="24"/>
                  </a:cubicBezTo>
                  <a:cubicBezTo>
                    <a:pt x="94" y="24"/>
                    <a:pt x="93" y="24"/>
                    <a:pt x="92" y="24"/>
                  </a:cubicBezTo>
                  <a:cubicBezTo>
                    <a:pt x="89" y="24"/>
                    <a:pt x="87" y="23"/>
                    <a:pt x="83" y="21"/>
                  </a:cubicBezTo>
                  <a:cubicBezTo>
                    <a:pt x="80" y="19"/>
                    <a:pt x="76" y="17"/>
                    <a:pt x="73" y="18"/>
                  </a:cubicBezTo>
                  <a:cubicBezTo>
                    <a:pt x="71" y="19"/>
                    <a:pt x="68" y="19"/>
                    <a:pt x="65" y="19"/>
                  </a:cubicBezTo>
                  <a:cubicBezTo>
                    <a:pt x="63" y="19"/>
                    <a:pt x="60" y="19"/>
                    <a:pt x="58" y="17"/>
                  </a:cubicBezTo>
                  <a:cubicBezTo>
                    <a:pt x="58" y="16"/>
                    <a:pt x="57" y="15"/>
                    <a:pt x="57" y="14"/>
                  </a:cubicBezTo>
                  <a:cubicBezTo>
                    <a:pt x="57" y="12"/>
                    <a:pt x="57" y="10"/>
                    <a:pt x="55" y="8"/>
                  </a:cubicBezTo>
                  <a:cubicBezTo>
                    <a:pt x="54" y="7"/>
                    <a:pt x="52" y="6"/>
                    <a:pt x="50" y="6"/>
                  </a:cubicBezTo>
                  <a:cubicBezTo>
                    <a:pt x="46" y="7"/>
                    <a:pt x="44" y="4"/>
                    <a:pt x="43" y="3"/>
                  </a:cubicBezTo>
                  <a:cubicBezTo>
                    <a:pt x="42" y="1"/>
                    <a:pt x="42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1"/>
                    <a:pt x="39" y="2"/>
                    <a:pt x="39" y="2"/>
                  </a:cubicBezTo>
                  <a:cubicBezTo>
                    <a:pt x="39" y="4"/>
                    <a:pt x="39" y="6"/>
                    <a:pt x="37" y="7"/>
                  </a:cubicBezTo>
                  <a:cubicBezTo>
                    <a:pt x="36" y="8"/>
                    <a:pt x="35" y="8"/>
                    <a:pt x="34" y="8"/>
                  </a:cubicBezTo>
                  <a:cubicBezTo>
                    <a:pt x="30" y="10"/>
                    <a:pt x="23" y="12"/>
                    <a:pt x="22" y="15"/>
                  </a:cubicBezTo>
                  <a:cubicBezTo>
                    <a:pt x="22" y="17"/>
                    <a:pt x="23" y="20"/>
                    <a:pt x="24" y="22"/>
                  </a:cubicBezTo>
                  <a:cubicBezTo>
                    <a:pt x="26" y="25"/>
                    <a:pt x="28" y="29"/>
                    <a:pt x="26" y="32"/>
                  </a:cubicBezTo>
                  <a:cubicBezTo>
                    <a:pt x="25" y="34"/>
                    <a:pt x="24" y="35"/>
                    <a:pt x="22" y="35"/>
                  </a:cubicBezTo>
                  <a:cubicBezTo>
                    <a:pt x="18" y="35"/>
                    <a:pt x="14" y="32"/>
                    <a:pt x="12" y="28"/>
                  </a:cubicBezTo>
                  <a:cubicBezTo>
                    <a:pt x="11" y="25"/>
                    <a:pt x="13" y="21"/>
                    <a:pt x="15" y="18"/>
                  </a:cubicBezTo>
                  <a:cubicBezTo>
                    <a:pt x="16" y="16"/>
                    <a:pt x="18" y="14"/>
                    <a:pt x="17" y="13"/>
                  </a:cubicBezTo>
                  <a:cubicBezTo>
                    <a:pt x="17" y="13"/>
                    <a:pt x="15" y="10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4" y="7"/>
                    <a:pt x="14" y="8"/>
                  </a:cubicBezTo>
                  <a:cubicBezTo>
                    <a:pt x="13" y="9"/>
                    <a:pt x="11" y="11"/>
                    <a:pt x="10" y="12"/>
                  </a:cubicBezTo>
                  <a:cubicBezTo>
                    <a:pt x="7" y="15"/>
                    <a:pt x="4" y="17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5"/>
                    <a:pt x="4" y="27"/>
                    <a:pt x="3" y="29"/>
                  </a:cubicBezTo>
                  <a:cubicBezTo>
                    <a:pt x="1" y="31"/>
                    <a:pt x="0" y="32"/>
                    <a:pt x="0" y="32"/>
                  </a:cubicBezTo>
                  <a:cubicBezTo>
                    <a:pt x="1" y="32"/>
                    <a:pt x="1" y="32"/>
                    <a:pt x="2" y="32"/>
                  </a:cubicBezTo>
                  <a:cubicBezTo>
                    <a:pt x="6" y="32"/>
                    <a:pt x="6" y="34"/>
                    <a:pt x="6" y="36"/>
                  </a:cubicBezTo>
                  <a:cubicBezTo>
                    <a:pt x="6" y="37"/>
                    <a:pt x="7" y="37"/>
                    <a:pt x="8" y="38"/>
                  </a:cubicBezTo>
                  <a:cubicBezTo>
                    <a:pt x="10" y="39"/>
                    <a:pt x="12" y="41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7"/>
                    <a:pt x="10" y="53"/>
                    <a:pt x="13" y="56"/>
                  </a:cubicBezTo>
                  <a:cubicBezTo>
                    <a:pt x="14" y="57"/>
                    <a:pt x="15" y="57"/>
                    <a:pt x="17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20" y="57"/>
                    <a:pt x="23" y="57"/>
                    <a:pt x="25" y="57"/>
                  </a:cubicBezTo>
                  <a:cubicBezTo>
                    <a:pt x="27" y="56"/>
                    <a:pt x="29" y="56"/>
                    <a:pt x="31" y="56"/>
                  </a:cubicBezTo>
                  <a:cubicBezTo>
                    <a:pt x="34" y="56"/>
                    <a:pt x="36" y="57"/>
                    <a:pt x="38" y="59"/>
                  </a:cubicBezTo>
                  <a:cubicBezTo>
                    <a:pt x="41" y="64"/>
                    <a:pt x="45" y="66"/>
                    <a:pt x="50" y="66"/>
                  </a:cubicBezTo>
                  <a:cubicBezTo>
                    <a:pt x="51" y="66"/>
                    <a:pt x="52" y="66"/>
                    <a:pt x="53" y="66"/>
                  </a:cubicBezTo>
                  <a:cubicBezTo>
                    <a:pt x="53" y="66"/>
                    <a:pt x="54" y="66"/>
                    <a:pt x="54" y="66"/>
                  </a:cubicBezTo>
                  <a:cubicBezTo>
                    <a:pt x="57" y="65"/>
                    <a:pt x="59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2" y="65"/>
                    <a:pt x="63" y="65"/>
                    <a:pt x="63" y="65"/>
                  </a:cubicBezTo>
                  <a:cubicBezTo>
                    <a:pt x="65" y="66"/>
                    <a:pt x="67" y="66"/>
                    <a:pt x="67" y="67"/>
                  </a:cubicBezTo>
                  <a:cubicBezTo>
                    <a:pt x="68" y="68"/>
                    <a:pt x="68" y="69"/>
                    <a:pt x="67" y="71"/>
                  </a:cubicBezTo>
                  <a:cubicBezTo>
                    <a:pt x="63" y="76"/>
                    <a:pt x="61" y="88"/>
                    <a:pt x="64" y="90"/>
                  </a:cubicBezTo>
                  <a:cubicBezTo>
                    <a:pt x="64" y="91"/>
                    <a:pt x="65" y="92"/>
                    <a:pt x="66" y="92"/>
                  </a:cubicBezTo>
                  <a:cubicBezTo>
                    <a:pt x="68" y="95"/>
                    <a:pt x="71" y="97"/>
                    <a:pt x="68" y="100"/>
                  </a:cubicBezTo>
                  <a:cubicBezTo>
                    <a:pt x="67" y="102"/>
                    <a:pt x="66" y="104"/>
                    <a:pt x="66" y="105"/>
                  </a:cubicBezTo>
                  <a:cubicBezTo>
                    <a:pt x="66" y="106"/>
                    <a:pt x="67" y="107"/>
                    <a:pt x="68" y="107"/>
                  </a:cubicBezTo>
                  <a:cubicBezTo>
                    <a:pt x="69" y="109"/>
                    <a:pt x="71" y="111"/>
                    <a:pt x="70" y="114"/>
                  </a:cubicBezTo>
                  <a:cubicBezTo>
                    <a:pt x="70" y="114"/>
                    <a:pt x="70" y="115"/>
                    <a:pt x="69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70" y="116"/>
                    <a:pt x="71" y="117"/>
                    <a:pt x="72" y="118"/>
                  </a:cubicBezTo>
                  <a:cubicBezTo>
                    <a:pt x="72" y="118"/>
                    <a:pt x="72" y="119"/>
                    <a:pt x="72" y="119"/>
                  </a:cubicBezTo>
                  <a:cubicBezTo>
                    <a:pt x="73" y="120"/>
                    <a:pt x="73" y="121"/>
                    <a:pt x="74" y="121"/>
                  </a:cubicBezTo>
                  <a:cubicBezTo>
                    <a:pt x="75" y="123"/>
                    <a:pt x="76" y="125"/>
                    <a:pt x="77" y="125"/>
                  </a:cubicBezTo>
                  <a:cubicBezTo>
                    <a:pt x="78" y="126"/>
                    <a:pt x="78" y="126"/>
                    <a:pt x="78" y="126"/>
                  </a:cubicBezTo>
                  <a:cubicBezTo>
                    <a:pt x="80" y="128"/>
                    <a:pt x="80" y="128"/>
                    <a:pt x="81" y="128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4" y="127"/>
                    <a:pt x="86" y="126"/>
                    <a:pt x="87" y="126"/>
                  </a:cubicBezTo>
                  <a:cubicBezTo>
                    <a:pt x="88" y="126"/>
                    <a:pt x="89" y="127"/>
                    <a:pt x="90" y="127"/>
                  </a:cubicBezTo>
                  <a:cubicBezTo>
                    <a:pt x="90" y="127"/>
                    <a:pt x="90" y="127"/>
                    <a:pt x="91" y="127"/>
                  </a:cubicBezTo>
                  <a:cubicBezTo>
                    <a:pt x="92" y="127"/>
                    <a:pt x="94" y="125"/>
                    <a:pt x="95" y="124"/>
                  </a:cubicBezTo>
                  <a:cubicBezTo>
                    <a:pt x="96" y="123"/>
                    <a:pt x="96" y="123"/>
                    <a:pt x="96" y="123"/>
                  </a:cubicBezTo>
                  <a:cubicBezTo>
                    <a:pt x="98" y="122"/>
                    <a:pt x="99" y="121"/>
                    <a:pt x="101" y="121"/>
                  </a:cubicBezTo>
                  <a:cubicBezTo>
                    <a:pt x="102" y="121"/>
                    <a:pt x="103" y="121"/>
                    <a:pt x="103" y="120"/>
                  </a:cubicBezTo>
                  <a:cubicBezTo>
                    <a:pt x="105" y="116"/>
                    <a:pt x="107" y="114"/>
                    <a:pt x="111" y="113"/>
                  </a:cubicBezTo>
                  <a:cubicBezTo>
                    <a:pt x="112" y="113"/>
                    <a:pt x="113" y="112"/>
                    <a:pt x="113" y="111"/>
                  </a:cubicBezTo>
                  <a:cubicBezTo>
                    <a:pt x="113" y="110"/>
                    <a:pt x="111" y="110"/>
                    <a:pt x="110" y="111"/>
                  </a:cubicBezTo>
                  <a:cubicBezTo>
                    <a:pt x="109" y="111"/>
                    <a:pt x="108" y="111"/>
                    <a:pt x="108" y="111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107" y="111"/>
                    <a:pt x="106" y="111"/>
                    <a:pt x="106" y="111"/>
                  </a:cubicBezTo>
                  <a:cubicBezTo>
                    <a:pt x="106" y="111"/>
                    <a:pt x="106" y="111"/>
                    <a:pt x="106" y="111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106" y="110"/>
                    <a:pt x="106" y="110"/>
                    <a:pt x="105" y="109"/>
                  </a:cubicBezTo>
                  <a:cubicBezTo>
                    <a:pt x="105" y="109"/>
                    <a:pt x="105" y="109"/>
                    <a:pt x="105" y="108"/>
                  </a:cubicBezTo>
                  <a:cubicBezTo>
                    <a:pt x="105" y="106"/>
                    <a:pt x="105" y="105"/>
                    <a:pt x="104" y="105"/>
                  </a:cubicBezTo>
                  <a:cubicBezTo>
                    <a:pt x="103" y="104"/>
                    <a:pt x="102" y="103"/>
                    <a:pt x="102" y="101"/>
                  </a:cubicBezTo>
                  <a:cubicBezTo>
                    <a:pt x="102" y="97"/>
                    <a:pt x="102" y="95"/>
                    <a:pt x="98" y="93"/>
                  </a:cubicBezTo>
                  <a:cubicBezTo>
                    <a:pt x="97" y="92"/>
                    <a:pt x="97" y="91"/>
                    <a:pt x="97" y="91"/>
                  </a:cubicBezTo>
                  <a:cubicBezTo>
                    <a:pt x="97" y="89"/>
                    <a:pt x="101" y="89"/>
                    <a:pt x="102" y="89"/>
                  </a:cubicBezTo>
                  <a:cubicBezTo>
                    <a:pt x="103" y="89"/>
                    <a:pt x="106" y="89"/>
                    <a:pt x="107" y="90"/>
                  </a:cubicBezTo>
                  <a:cubicBezTo>
                    <a:pt x="108" y="91"/>
                    <a:pt x="109" y="91"/>
                    <a:pt x="111" y="91"/>
                  </a:cubicBezTo>
                  <a:cubicBezTo>
                    <a:pt x="114" y="91"/>
                    <a:pt x="117" y="92"/>
                    <a:pt x="117" y="94"/>
                  </a:cubicBezTo>
                  <a:cubicBezTo>
                    <a:pt x="117" y="95"/>
                    <a:pt x="118" y="96"/>
                    <a:pt x="119" y="96"/>
                  </a:cubicBezTo>
                  <a:cubicBezTo>
                    <a:pt x="119" y="96"/>
                    <a:pt x="119" y="95"/>
                    <a:pt x="119" y="95"/>
                  </a:cubicBezTo>
                  <a:cubicBezTo>
                    <a:pt x="119" y="90"/>
                    <a:pt x="125" y="89"/>
                    <a:pt x="128" y="89"/>
                  </a:cubicBezTo>
                  <a:cubicBezTo>
                    <a:pt x="130" y="90"/>
                    <a:pt x="133" y="88"/>
                    <a:pt x="136" y="87"/>
                  </a:cubicBezTo>
                  <a:cubicBezTo>
                    <a:pt x="137" y="87"/>
                    <a:pt x="137" y="86"/>
                    <a:pt x="138" y="86"/>
                  </a:cubicBezTo>
                  <a:cubicBezTo>
                    <a:pt x="139" y="85"/>
                    <a:pt x="141" y="84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3"/>
                    <a:pt x="143" y="82"/>
                    <a:pt x="144" y="81"/>
                  </a:cubicBezTo>
                  <a:cubicBezTo>
                    <a:pt x="144" y="81"/>
                    <a:pt x="144" y="81"/>
                    <a:pt x="144" y="81"/>
                  </a:cubicBezTo>
                  <a:cubicBezTo>
                    <a:pt x="144" y="80"/>
                    <a:pt x="143" y="80"/>
                    <a:pt x="143" y="79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74" name="Freeform 172">
              <a:extLst>
                <a:ext uri="{FF2B5EF4-FFF2-40B4-BE49-F238E27FC236}">
                  <a16:creationId xmlns:a16="http://schemas.microsoft.com/office/drawing/2014/main" id="{87830445-A214-49E3-830D-D2CE54B25B10}"/>
                </a:ext>
              </a:extLst>
            </p:cNvPr>
            <p:cNvSpPr/>
            <p:nvPr/>
          </p:nvSpPr>
          <p:spPr bwMode="auto">
            <a:xfrm>
              <a:off x="8847647" y="3862422"/>
              <a:ext cx="87193" cy="93545"/>
            </a:xfrm>
            <a:custGeom>
              <a:gdLst>
                <a:gd name="T0" fmla="*/ 42 w 45"/>
                <a:gd name="T1" fmla="*/ 39 h 49"/>
                <a:gd name="T2" fmla="*/ 42 w 45"/>
                <a:gd name="T3" fmla="*/ 38 h 49"/>
                <a:gd name="T4" fmla="*/ 43 w 45"/>
                <a:gd name="T5" fmla="*/ 10 h 49"/>
                <a:gd name="T6" fmla="*/ 43 w 45"/>
                <a:gd name="T7" fmla="*/ 10 h 49"/>
                <a:gd name="T8" fmla="*/ 43 w 45"/>
                <a:gd name="T9" fmla="*/ 9 h 49"/>
                <a:gd name="T10" fmla="*/ 44 w 45"/>
                <a:gd name="T11" fmla="*/ 9 h 49"/>
                <a:gd name="T12" fmla="*/ 44 w 45"/>
                <a:gd name="T13" fmla="*/ 8 h 49"/>
                <a:gd name="T14" fmla="*/ 44 w 45"/>
                <a:gd name="T15" fmla="*/ 8 h 49"/>
                <a:gd name="T16" fmla="*/ 44 w 45"/>
                <a:gd name="T17" fmla="*/ 7 h 49"/>
                <a:gd name="T18" fmla="*/ 45 w 45"/>
                <a:gd name="T19" fmla="*/ 6 h 49"/>
                <a:gd name="T20" fmla="*/ 35 w 45"/>
                <a:gd name="T21" fmla="*/ 3 h 49"/>
                <a:gd name="T22" fmla="*/ 24 w 45"/>
                <a:gd name="T23" fmla="*/ 5 h 49"/>
                <a:gd name="T24" fmla="*/ 12 w 45"/>
                <a:gd name="T25" fmla="*/ 3 h 49"/>
                <a:gd name="T26" fmla="*/ 11 w 45"/>
                <a:gd name="T27" fmla="*/ 5 h 49"/>
                <a:gd name="T28" fmla="*/ 10 w 45"/>
                <a:gd name="T29" fmla="*/ 7 h 49"/>
                <a:gd name="T30" fmla="*/ 10 w 45"/>
                <a:gd name="T31" fmla="*/ 8 h 49"/>
                <a:gd name="T32" fmla="*/ 10 w 45"/>
                <a:gd name="T33" fmla="*/ 13 h 49"/>
                <a:gd name="T34" fmla="*/ 2 w 45"/>
                <a:gd name="T35" fmla="*/ 20 h 49"/>
                <a:gd name="T36" fmla="*/ 4 w 45"/>
                <a:gd name="T37" fmla="*/ 29 h 49"/>
                <a:gd name="T38" fmla="*/ 11 w 45"/>
                <a:gd name="T39" fmla="*/ 38 h 49"/>
                <a:gd name="T40" fmla="*/ 12 w 45"/>
                <a:gd name="T41" fmla="*/ 40 h 49"/>
                <a:gd name="T42" fmla="*/ 14 w 45"/>
                <a:gd name="T43" fmla="*/ 44 h 49"/>
                <a:gd name="T44" fmla="*/ 16 w 45"/>
                <a:gd name="T45" fmla="*/ 48 h 49"/>
                <a:gd name="T46" fmla="*/ 17 w 45"/>
                <a:gd name="T47" fmla="*/ 48 h 49"/>
                <a:gd name="T48" fmla="*/ 19 w 45"/>
                <a:gd name="T49" fmla="*/ 49 h 49"/>
                <a:gd name="T50" fmla="*/ 20 w 45"/>
                <a:gd name="T51" fmla="*/ 49 h 49"/>
                <a:gd name="T52" fmla="*/ 21 w 45"/>
                <a:gd name="T53" fmla="*/ 49 h 49"/>
                <a:gd name="T54" fmla="*/ 22 w 45"/>
                <a:gd name="T55" fmla="*/ 47 h 49"/>
                <a:gd name="T56" fmla="*/ 26 w 45"/>
                <a:gd name="T57" fmla="*/ 41 h 49"/>
                <a:gd name="T58" fmla="*/ 35 w 45"/>
                <a:gd name="T59" fmla="*/ 40 h 49"/>
                <a:gd name="T60" fmla="*/ 40 w 45"/>
                <a:gd name="T61" fmla="*/ 42 h 49"/>
                <a:gd name="T62" fmla="*/ 40 w 45"/>
                <a:gd name="T63" fmla="*/ 41 h 49"/>
                <a:gd name="T64" fmla="*/ 41 w 45"/>
                <a:gd name="T65" fmla="*/ 40 h 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49">
                  <a:moveTo>
                    <a:pt x="41" y="40"/>
                  </a:moveTo>
                  <a:cubicBezTo>
                    <a:pt x="41" y="40"/>
                    <a:pt x="41" y="40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8"/>
                    <a:pt x="42" y="38"/>
                  </a:cubicBezTo>
                  <a:cubicBezTo>
                    <a:pt x="43" y="37"/>
                    <a:pt x="43" y="29"/>
                    <a:pt x="41" y="24"/>
                  </a:cubicBezTo>
                  <a:cubicBezTo>
                    <a:pt x="39" y="19"/>
                    <a:pt x="40" y="12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0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6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1" y="4"/>
                    <a:pt x="38" y="3"/>
                    <a:pt x="35" y="3"/>
                  </a:cubicBezTo>
                  <a:cubicBezTo>
                    <a:pt x="33" y="3"/>
                    <a:pt x="32" y="4"/>
                    <a:pt x="30" y="4"/>
                  </a:cubicBezTo>
                  <a:cubicBezTo>
                    <a:pt x="28" y="4"/>
                    <a:pt x="26" y="5"/>
                    <a:pt x="24" y="5"/>
                  </a:cubicBezTo>
                  <a:cubicBezTo>
                    <a:pt x="22" y="5"/>
                    <a:pt x="20" y="4"/>
                    <a:pt x="19" y="3"/>
                  </a:cubicBezTo>
                  <a:cubicBezTo>
                    <a:pt x="18" y="0"/>
                    <a:pt x="15" y="1"/>
                    <a:pt x="12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6"/>
                    <a:pt x="10" y="6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11"/>
                    <a:pt x="11" y="12"/>
                    <a:pt x="10" y="13"/>
                  </a:cubicBezTo>
                  <a:cubicBezTo>
                    <a:pt x="9" y="15"/>
                    <a:pt x="6" y="16"/>
                    <a:pt x="4" y="16"/>
                  </a:cubicBezTo>
                  <a:cubicBezTo>
                    <a:pt x="3" y="16"/>
                    <a:pt x="3" y="18"/>
                    <a:pt x="2" y="20"/>
                  </a:cubicBezTo>
                  <a:cubicBezTo>
                    <a:pt x="2" y="22"/>
                    <a:pt x="1" y="24"/>
                    <a:pt x="0" y="25"/>
                  </a:cubicBezTo>
                  <a:cubicBezTo>
                    <a:pt x="0" y="26"/>
                    <a:pt x="3" y="28"/>
                    <a:pt x="4" y="29"/>
                  </a:cubicBezTo>
                  <a:cubicBezTo>
                    <a:pt x="6" y="31"/>
                    <a:pt x="9" y="34"/>
                    <a:pt x="10" y="36"/>
                  </a:cubicBezTo>
                  <a:cubicBezTo>
                    <a:pt x="10" y="36"/>
                    <a:pt x="10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9"/>
                    <a:pt x="12" y="40"/>
                    <a:pt x="12" y="40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42"/>
                    <a:pt x="13" y="43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5" y="45"/>
                    <a:pt x="15" y="46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20" y="49"/>
                    <a:pt x="20" y="49"/>
                  </a:cubicBezTo>
                  <a:cubicBezTo>
                    <a:pt x="20" y="49"/>
                    <a:pt x="20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8"/>
                    <a:pt x="22" y="48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6"/>
                    <a:pt x="22" y="46"/>
                    <a:pt x="22" y="45"/>
                  </a:cubicBezTo>
                  <a:cubicBezTo>
                    <a:pt x="22" y="44"/>
                    <a:pt x="23" y="41"/>
                    <a:pt x="26" y="41"/>
                  </a:cubicBezTo>
                  <a:cubicBezTo>
                    <a:pt x="28" y="41"/>
                    <a:pt x="29" y="41"/>
                    <a:pt x="31" y="41"/>
                  </a:cubicBezTo>
                  <a:cubicBezTo>
                    <a:pt x="33" y="41"/>
                    <a:pt x="34" y="40"/>
                    <a:pt x="35" y="40"/>
                  </a:cubicBezTo>
                  <a:cubicBezTo>
                    <a:pt x="36" y="40"/>
                    <a:pt x="38" y="40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1"/>
                  </a:cubicBezTo>
                  <a:cubicBezTo>
                    <a:pt x="40" y="41"/>
                    <a:pt x="41" y="41"/>
                    <a:pt x="41" y="41"/>
                  </a:cubicBezTo>
                  <a:cubicBezTo>
                    <a:pt x="41" y="40"/>
                    <a:pt x="41" y="40"/>
                    <a:pt x="41" y="40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75" name="Freeform 173">
              <a:extLst>
                <a:ext uri="{FF2B5EF4-FFF2-40B4-BE49-F238E27FC236}">
                  <a16:creationId xmlns:a16="http://schemas.microsoft.com/office/drawing/2014/main" id="{954AA1E5-F43E-4A1F-8282-87A2D374A25F}"/>
                </a:ext>
              </a:extLst>
            </p:cNvPr>
            <p:cNvSpPr/>
            <p:nvPr/>
          </p:nvSpPr>
          <p:spPr bwMode="auto">
            <a:xfrm>
              <a:off x="8776044" y="3816805"/>
              <a:ext cx="98742" cy="150712"/>
            </a:xfrm>
            <a:custGeom>
              <a:gdLst>
                <a:gd name="T0" fmla="*/ 51 w 51"/>
                <a:gd name="T1" fmla="*/ 71 h 79"/>
                <a:gd name="T2" fmla="*/ 49 w 51"/>
                <a:gd name="T3" fmla="*/ 68 h 79"/>
                <a:gd name="T4" fmla="*/ 47 w 51"/>
                <a:gd name="T5" fmla="*/ 65 h 79"/>
                <a:gd name="T6" fmla="*/ 46 w 51"/>
                <a:gd name="T7" fmla="*/ 63 h 79"/>
                <a:gd name="T8" fmla="*/ 40 w 51"/>
                <a:gd name="T9" fmla="*/ 55 h 79"/>
                <a:gd name="T10" fmla="*/ 36 w 51"/>
                <a:gd name="T11" fmla="*/ 48 h 79"/>
                <a:gd name="T12" fmla="*/ 41 w 51"/>
                <a:gd name="T13" fmla="*/ 38 h 79"/>
                <a:gd name="T14" fmla="*/ 45 w 51"/>
                <a:gd name="T15" fmla="*/ 34 h 79"/>
                <a:gd name="T16" fmla="*/ 45 w 51"/>
                <a:gd name="T17" fmla="*/ 32 h 79"/>
                <a:gd name="T18" fmla="*/ 45 w 51"/>
                <a:gd name="T19" fmla="*/ 30 h 79"/>
                <a:gd name="T20" fmla="*/ 46 w 51"/>
                <a:gd name="T21" fmla="*/ 28 h 79"/>
                <a:gd name="T22" fmla="*/ 41 w 51"/>
                <a:gd name="T23" fmla="*/ 22 h 79"/>
                <a:gd name="T24" fmla="*/ 32 w 51"/>
                <a:gd name="T25" fmla="*/ 16 h 79"/>
                <a:gd name="T26" fmla="*/ 26 w 51"/>
                <a:gd name="T27" fmla="*/ 6 h 79"/>
                <a:gd name="T28" fmla="*/ 17 w 51"/>
                <a:gd name="T29" fmla="*/ 0 h 79"/>
                <a:gd name="T30" fmla="*/ 16 w 51"/>
                <a:gd name="T31" fmla="*/ 1 h 79"/>
                <a:gd name="T32" fmla="*/ 15 w 51"/>
                <a:gd name="T33" fmla="*/ 3 h 79"/>
                <a:gd name="T34" fmla="*/ 13 w 51"/>
                <a:gd name="T35" fmla="*/ 4 h 79"/>
                <a:gd name="T36" fmla="*/ 8 w 51"/>
                <a:gd name="T37" fmla="*/ 10 h 79"/>
                <a:gd name="T38" fmla="*/ 11 w 51"/>
                <a:gd name="T39" fmla="*/ 15 h 79"/>
                <a:gd name="T40" fmla="*/ 2 w 51"/>
                <a:gd name="T41" fmla="*/ 20 h 79"/>
                <a:gd name="T42" fmla="*/ 1 w 51"/>
                <a:gd name="T43" fmla="*/ 26 h 79"/>
                <a:gd name="T44" fmla="*/ 2 w 51"/>
                <a:gd name="T45" fmla="*/ 29 h 79"/>
                <a:gd name="T46" fmla="*/ 3 w 51"/>
                <a:gd name="T47" fmla="*/ 31 h 79"/>
                <a:gd name="T48" fmla="*/ 5 w 51"/>
                <a:gd name="T49" fmla="*/ 34 h 79"/>
                <a:gd name="T50" fmla="*/ 7 w 51"/>
                <a:gd name="T51" fmla="*/ 36 h 79"/>
                <a:gd name="T52" fmla="*/ 9 w 51"/>
                <a:gd name="T53" fmla="*/ 35 h 79"/>
                <a:gd name="T54" fmla="*/ 10 w 51"/>
                <a:gd name="T55" fmla="*/ 35 h 79"/>
                <a:gd name="T56" fmla="*/ 11 w 51"/>
                <a:gd name="T57" fmla="*/ 34 h 79"/>
                <a:gd name="T58" fmla="*/ 15 w 51"/>
                <a:gd name="T59" fmla="*/ 38 h 79"/>
                <a:gd name="T60" fmla="*/ 16 w 51"/>
                <a:gd name="T61" fmla="*/ 44 h 79"/>
                <a:gd name="T62" fmla="*/ 18 w 51"/>
                <a:gd name="T63" fmla="*/ 55 h 79"/>
                <a:gd name="T64" fmla="*/ 20 w 51"/>
                <a:gd name="T65" fmla="*/ 74 h 79"/>
                <a:gd name="T66" fmla="*/ 28 w 51"/>
                <a:gd name="T67" fmla="*/ 79 h 79"/>
                <a:gd name="T68" fmla="*/ 35 w 51"/>
                <a:gd name="T69" fmla="*/ 77 h 79"/>
                <a:gd name="T70" fmla="*/ 41 w 51"/>
                <a:gd name="T71" fmla="*/ 74 h 79"/>
                <a:gd name="T72" fmla="*/ 44 w 51"/>
                <a:gd name="T73" fmla="*/ 72 h 79"/>
                <a:gd name="T74" fmla="*/ 47 w 51"/>
                <a:gd name="T75" fmla="*/ 71 h 79"/>
                <a:gd name="T76" fmla="*/ 47 w 51"/>
                <a:gd name="T77" fmla="*/ 71 h 79"/>
                <a:gd name="T78" fmla="*/ 49 w 51"/>
                <a:gd name="T79" fmla="*/ 71 h 79"/>
                <a:gd name="T80" fmla="*/ 51 w 51"/>
                <a:gd name="T81" fmla="*/ 71 h 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79">
                  <a:moveTo>
                    <a:pt x="51" y="71"/>
                  </a:moveTo>
                  <a:cubicBezTo>
                    <a:pt x="51" y="71"/>
                    <a:pt x="51" y="71"/>
                    <a:pt x="51" y="71"/>
                  </a:cubicBezTo>
                  <a:cubicBezTo>
                    <a:pt x="50" y="70"/>
                    <a:pt x="49" y="69"/>
                    <a:pt x="49" y="69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8" y="68"/>
                    <a:pt x="48" y="67"/>
                    <a:pt x="47" y="66"/>
                  </a:cubicBezTo>
                  <a:cubicBezTo>
                    <a:pt x="47" y="66"/>
                    <a:pt x="47" y="65"/>
                    <a:pt x="47" y="65"/>
                  </a:cubicBezTo>
                  <a:cubicBezTo>
                    <a:pt x="47" y="64"/>
                    <a:pt x="46" y="64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2"/>
                    <a:pt x="45" y="61"/>
                    <a:pt x="45" y="61"/>
                  </a:cubicBezTo>
                  <a:cubicBezTo>
                    <a:pt x="44" y="59"/>
                    <a:pt x="42" y="57"/>
                    <a:pt x="40" y="55"/>
                  </a:cubicBezTo>
                  <a:cubicBezTo>
                    <a:pt x="37" y="53"/>
                    <a:pt x="35" y="51"/>
                    <a:pt x="35" y="49"/>
                  </a:cubicBezTo>
                  <a:cubicBezTo>
                    <a:pt x="35" y="49"/>
                    <a:pt x="36" y="48"/>
                    <a:pt x="36" y="48"/>
                  </a:cubicBezTo>
                  <a:cubicBezTo>
                    <a:pt x="37" y="47"/>
                    <a:pt x="37" y="46"/>
                    <a:pt x="37" y="44"/>
                  </a:cubicBezTo>
                  <a:cubicBezTo>
                    <a:pt x="38" y="41"/>
                    <a:pt x="38" y="38"/>
                    <a:pt x="41" y="38"/>
                  </a:cubicBezTo>
                  <a:cubicBezTo>
                    <a:pt x="43" y="38"/>
                    <a:pt x="45" y="37"/>
                    <a:pt x="46" y="36"/>
                  </a:cubicBezTo>
                  <a:cubicBezTo>
                    <a:pt x="46" y="35"/>
                    <a:pt x="46" y="35"/>
                    <a:pt x="45" y="34"/>
                  </a:cubicBezTo>
                  <a:cubicBezTo>
                    <a:pt x="45" y="34"/>
                    <a:pt x="45" y="33"/>
                    <a:pt x="45" y="33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1"/>
                    <a:pt x="45" y="31"/>
                  </a:cubicBezTo>
                  <a:cubicBezTo>
                    <a:pt x="45" y="31"/>
                    <a:pt x="45" y="30"/>
                    <a:pt x="45" y="30"/>
                  </a:cubicBezTo>
                  <a:cubicBezTo>
                    <a:pt x="46" y="30"/>
                    <a:pt x="46" y="29"/>
                    <a:pt x="46" y="29"/>
                  </a:cubicBezTo>
                  <a:cubicBezTo>
                    <a:pt x="46" y="29"/>
                    <a:pt x="46" y="28"/>
                    <a:pt x="46" y="2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5" y="26"/>
                    <a:pt x="43" y="24"/>
                    <a:pt x="41" y="22"/>
                  </a:cubicBezTo>
                  <a:cubicBezTo>
                    <a:pt x="40" y="21"/>
                    <a:pt x="38" y="18"/>
                    <a:pt x="37" y="18"/>
                  </a:cubicBezTo>
                  <a:cubicBezTo>
                    <a:pt x="35" y="18"/>
                    <a:pt x="33" y="17"/>
                    <a:pt x="32" y="16"/>
                  </a:cubicBezTo>
                  <a:cubicBezTo>
                    <a:pt x="31" y="15"/>
                    <a:pt x="30" y="13"/>
                    <a:pt x="31" y="10"/>
                  </a:cubicBezTo>
                  <a:cubicBezTo>
                    <a:pt x="31" y="9"/>
                    <a:pt x="29" y="8"/>
                    <a:pt x="26" y="6"/>
                  </a:cubicBezTo>
                  <a:cubicBezTo>
                    <a:pt x="24" y="5"/>
                    <a:pt x="21" y="4"/>
                    <a:pt x="20" y="2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4"/>
                    <a:pt x="13" y="4"/>
                  </a:cubicBezTo>
                  <a:cubicBezTo>
                    <a:pt x="13" y="4"/>
                    <a:pt x="13" y="4"/>
                    <a:pt x="12" y="5"/>
                  </a:cubicBezTo>
                  <a:cubicBezTo>
                    <a:pt x="10" y="6"/>
                    <a:pt x="8" y="8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2"/>
                    <a:pt x="11" y="14"/>
                    <a:pt x="11" y="15"/>
                  </a:cubicBezTo>
                  <a:cubicBezTo>
                    <a:pt x="11" y="16"/>
                    <a:pt x="10" y="18"/>
                    <a:pt x="6" y="18"/>
                  </a:cubicBezTo>
                  <a:cubicBezTo>
                    <a:pt x="4" y="19"/>
                    <a:pt x="3" y="19"/>
                    <a:pt x="2" y="20"/>
                  </a:cubicBezTo>
                  <a:cubicBezTo>
                    <a:pt x="2" y="20"/>
                    <a:pt x="2" y="21"/>
                    <a:pt x="2" y="23"/>
                  </a:cubicBezTo>
                  <a:cubicBezTo>
                    <a:pt x="2" y="24"/>
                    <a:pt x="1" y="25"/>
                    <a:pt x="1" y="26"/>
                  </a:cubicBezTo>
                  <a:cubicBezTo>
                    <a:pt x="0" y="27"/>
                    <a:pt x="0" y="28"/>
                    <a:pt x="0" y="28"/>
                  </a:cubicBezTo>
                  <a:cubicBezTo>
                    <a:pt x="1" y="28"/>
                    <a:pt x="1" y="29"/>
                    <a:pt x="2" y="29"/>
                  </a:cubicBezTo>
                  <a:cubicBezTo>
                    <a:pt x="2" y="29"/>
                    <a:pt x="2" y="30"/>
                    <a:pt x="2" y="30"/>
                  </a:cubicBezTo>
                  <a:cubicBezTo>
                    <a:pt x="2" y="30"/>
                    <a:pt x="3" y="31"/>
                    <a:pt x="3" y="31"/>
                  </a:cubicBezTo>
                  <a:cubicBezTo>
                    <a:pt x="3" y="31"/>
                    <a:pt x="4" y="32"/>
                    <a:pt x="4" y="32"/>
                  </a:cubicBezTo>
                  <a:cubicBezTo>
                    <a:pt x="4" y="32"/>
                    <a:pt x="5" y="33"/>
                    <a:pt x="5" y="34"/>
                  </a:cubicBezTo>
                  <a:cubicBezTo>
                    <a:pt x="6" y="34"/>
                    <a:pt x="6" y="34"/>
                    <a:pt x="6" y="35"/>
                  </a:cubicBezTo>
                  <a:cubicBezTo>
                    <a:pt x="7" y="35"/>
                    <a:pt x="7" y="36"/>
                    <a:pt x="7" y="36"/>
                  </a:cubicBezTo>
                  <a:cubicBezTo>
                    <a:pt x="8" y="36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10" y="35"/>
                    <a:pt x="10" y="35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3" y="35"/>
                    <a:pt x="14" y="36"/>
                    <a:pt x="15" y="38"/>
                  </a:cubicBezTo>
                  <a:cubicBezTo>
                    <a:pt x="15" y="38"/>
                    <a:pt x="15" y="39"/>
                    <a:pt x="15" y="40"/>
                  </a:cubicBezTo>
                  <a:cubicBezTo>
                    <a:pt x="15" y="42"/>
                    <a:pt x="15" y="44"/>
                    <a:pt x="16" y="44"/>
                  </a:cubicBezTo>
                  <a:cubicBezTo>
                    <a:pt x="18" y="45"/>
                    <a:pt x="20" y="47"/>
                    <a:pt x="20" y="49"/>
                  </a:cubicBezTo>
                  <a:cubicBezTo>
                    <a:pt x="20" y="52"/>
                    <a:pt x="19" y="54"/>
                    <a:pt x="18" y="55"/>
                  </a:cubicBezTo>
                  <a:cubicBezTo>
                    <a:pt x="17" y="56"/>
                    <a:pt x="16" y="57"/>
                    <a:pt x="16" y="60"/>
                  </a:cubicBezTo>
                  <a:cubicBezTo>
                    <a:pt x="16" y="64"/>
                    <a:pt x="16" y="70"/>
                    <a:pt x="20" y="74"/>
                  </a:cubicBezTo>
                  <a:cubicBezTo>
                    <a:pt x="22" y="75"/>
                    <a:pt x="23" y="76"/>
                    <a:pt x="24" y="77"/>
                  </a:cubicBezTo>
                  <a:cubicBezTo>
                    <a:pt x="26" y="78"/>
                    <a:pt x="28" y="79"/>
                    <a:pt x="28" y="79"/>
                  </a:cubicBezTo>
                  <a:cubicBezTo>
                    <a:pt x="30" y="79"/>
                    <a:pt x="30" y="78"/>
                    <a:pt x="31" y="78"/>
                  </a:cubicBezTo>
                  <a:cubicBezTo>
                    <a:pt x="32" y="77"/>
                    <a:pt x="33" y="77"/>
                    <a:pt x="35" y="77"/>
                  </a:cubicBezTo>
                  <a:cubicBezTo>
                    <a:pt x="36" y="76"/>
                    <a:pt x="38" y="76"/>
                    <a:pt x="38" y="75"/>
                  </a:cubicBezTo>
                  <a:cubicBezTo>
                    <a:pt x="39" y="74"/>
                    <a:pt x="40" y="74"/>
                    <a:pt x="41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2" y="74"/>
                    <a:pt x="43" y="73"/>
                    <a:pt x="44" y="72"/>
                  </a:cubicBezTo>
                  <a:cubicBezTo>
                    <a:pt x="44" y="72"/>
                    <a:pt x="45" y="72"/>
                    <a:pt x="45" y="72"/>
                  </a:cubicBezTo>
                  <a:cubicBezTo>
                    <a:pt x="46" y="71"/>
                    <a:pt x="46" y="71"/>
                    <a:pt x="47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50" y="71"/>
                    <a:pt x="51" y="71"/>
                    <a:pt x="51" y="71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76" name="Freeform 174">
              <a:extLst>
                <a:ext uri="{FF2B5EF4-FFF2-40B4-BE49-F238E27FC236}">
                  <a16:creationId xmlns:a16="http://schemas.microsoft.com/office/drawing/2014/main" id="{E22B2B9D-59E5-4164-9C46-8F872E4BE662}"/>
                </a:ext>
              </a:extLst>
            </p:cNvPr>
            <p:cNvSpPr/>
            <p:nvPr/>
          </p:nvSpPr>
          <p:spPr bwMode="auto">
            <a:xfrm>
              <a:off x="3379566" y="3014744"/>
              <a:ext cx="305464" cy="186512"/>
            </a:xfrm>
            <a:custGeom>
              <a:gdLst>
                <a:gd name="T0" fmla="*/ 15 w 158"/>
                <a:gd name="T1" fmla="*/ 69 h 98"/>
                <a:gd name="T2" fmla="*/ 18 w 158"/>
                <a:gd name="T3" fmla="*/ 68 h 98"/>
                <a:gd name="T4" fmla="*/ 20 w 158"/>
                <a:gd name="T5" fmla="*/ 68 h 98"/>
                <a:gd name="T6" fmla="*/ 21 w 158"/>
                <a:gd name="T7" fmla="*/ 68 h 98"/>
                <a:gd name="T8" fmla="*/ 21 w 158"/>
                <a:gd name="T9" fmla="*/ 67 h 98"/>
                <a:gd name="T10" fmla="*/ 32 w 158"/>
                <a:gd name="T11" fmla="*/ 60 h 98"/>
                <a:gd name="T12" fmla="*/ 39 w 158"/>
                <a:gd name="T13" fmla="*/ 59 h 98"/>
                <a:gd name="T14" fmla="*/ 62 w 158"/>
                <a:gd name="T15" fmla="*/ 63 h 98"/>
                <a:gd name="T16" fmla="*/ 68 w 158"/>
                <a:gd name="T17" fmla="*/ 65 h 98"/>
                <a:gd name="T18" fmla="*/ 86 w 158"/>
                <a:gd name="T19" fmla="*/ 76 h 98"/>
                <a:gd name="T20" fmla="*/ 98 w 158"/>
                <a:gd name="T21" fmla="*/ 81 h 98"/>
                <a:gd name="T22" fmla="*/ 98 w 158"/>
                <a:gd name="T23" fmla="*/ 83 h 98"/>
                <a:gd name="T24" fmla="*/ 99 w 158"/>
                <a:gd name="T25" fmla="*/ 86 h 98"/>
                <a:gd name="T26" fmla="*/ 99 w 158"/>
                <a:gd name="T27" fmla="*/ 89 h 98"/>
                <a:gd name="T28" fmla="*/ 99 w 158"/>
                <a:gd name="T29" fmla="*/ 91 h 98"/>
                <a:gd name="T30" fmla="*/ 100 w 158"/>
                <a:gd name="T31" fmla="*/ 94 h 98"/>
                <a:gd name="T32" fmla="*/ 102 w 158"/>
                <a:gd name="T33" fmla="*/ 94 h 98"/>
                <a:gd name="T34" fmla="*/ 103 w 158"/>
                <a:gd name="T35" fmla="*/ 94 h 98"/>
                <a:gd name="T36" fmla="*/ 113 w 158"/>
                <a:gd name="T37" fmla="*/ 98 h 98"/>
                <a:gd name="T38" fmla="*/ 127 w 158"/>
                <a:gd name="T39" fmla="*/ 87 h 98"/>
                <a:gd name="T40" fmla="*/ 141 w 158"/>
                <a:gd name="T41" fmla="*/ 72 h 98"/>
                <a:gd name="T42" fmla="*/ 146 w 158"/>
                <a:gd name="T43" fmla="*/ 70 h 98"/>
                <a:gd name="T44" fmla="*/ 156 w 158"/>
                <a:gd name="T45" fmla="*/ 68 h 98"/>
                <a:gd name="T46" fmla="*/ 158 w 158"/>
                <a:gd name="T47" fmla="*/ 69 h 98"/>
                <a:gd name="T48" fmla="*/ 148 w 158"/>
                <a:gd name="T49" fmla="*/ 60 h 98"/>
                <a:gd name="T50" fmla="*/ 123 w 158"/>
                <a:gd name="T51" fmla="*/ 44 h 98"/>
                <a:gd name="T52" fmla="*/ 112 w 158"/>
                <a:gd name="T53" fmla="*/ 35 h 98"/>
                <a:gd name="T54" fmla="*/ 103 w 158"/>
                <a:gd name="T55" fmla="*/ 20 h 98"/>
                <a:gd name="T56" fmla="*/ 82 w 158"/>
                <a:gd name="T57" fmla="*/ 5 h 98"/>
                <a:gd name="T58" fmla="*/ 67 w 158"/>
                <a:gd name="T59" fmla="*/ 0 h 98"/>
                <a:gd name="T60" fmla="*/ 61 w 158"/>
                <a:gd name="T61" fmla="*/ 3 h 98"/>
                <a:gd name="T62" fmla="*/ 50 w 158"/>
                <a:gd name="T63" fmla="*/ 13 h 98"/>
                <a:gd name="T64" fmla="*/ 49 w 158"/>
                <a:gd name="T65" fmla="*/ 16 h 98"/>
                <a:gd name="T66" fmla="*/ 40 w 158"/>
                <a:gd name="T67" fmla="*/ 18 h 98"/>
                <a:gd name="T68" fmla="*/ 37 w 158"/>
                <a:gd name="T69" fmla="*/ 17 h 98"/>
                <a:gd name="T70" fmla="*/ 34 w 158"/>
                <a:gd name="T71" fmla="*/ 18 h 98"/>
                <a:gd name="T72" fmla="*/ 15 w 158"/>
                <a:gd name="T73" fmla="*/ 4 h 98"/>
                <a:gd name="T74" fmla="*/ 9 w 158"/>
                <a:gd name="T75" fmla="*/ 6 h 98"/>
                <a:gd name="T76" fmla="*/ 25 w 158"/>
                <a:gd name="T77" fmla="*/ 23 h 98"/>
                <a:gd name="T78" fmla="*/ 11 w 158"/>
                <a:gd name="T79" fmla="*/ 27 h 98"/>
                <a:gd name="T80" fmla="*/ 2 w 158"/>
                <a:gd name="T81" fmla="*/ 27 h 98"/>
                <a:gd name="T82" fmla="*/ 4 w 158"/>
                <a:gd name="T83" fmla="*/ 35 h 98"/>
                <a:gd name="T84" fmla="*/ 6 w 158"/>
                <a:gd name="T85" fmla="*/ 43 h 98"/>
                <a:gd name="T86" fmla="*/ 13 w 158"/>
                <a:gd name="T87" fmla="*/ 48 h 9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8" h="98">
                  <a:moveTo>
                    <a:pt x="14" y="67"/>
                  </a:moveTo>
                  <a:cubicBezTo>
                    <a:pt x="14" y="67"/>
                    <a:pt x="14" y="68"/>
                    <a:pt x="14" y="69"/>
                  </a:cubicBezTo>
                  <a:cubicBezTo>
                    <a:pt x="14" y="69"/>
                    <a:pt x="14" y="69"/>
                    <a:pt x="15" y="69"/>
                  </a:cubicBezTo>
                  <a:cubicBezTo>
                    <a:pt x="15" y="69"/>
                    <a:pt x="15" y="69"/>
                    <a:pt x="16" y="69"/>
                  </a:cubicBezTo>
                  <a:cubicBezTo>
                    <a:pt x="16" y="68"/>
                    <a:pt x="16" y="68"/>
                    <a:pt x="17" y="68"/>
                  </a:cubicBezTo>
                  <a:cubicBezTo>
                    <a:pt x="17" y="68"/>
                    <a:pt x="17" y="68"/>
                    <a:pt x="18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20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3" y="65"/>
                    <a:pt x="29" y="60"/>
                    <a:pt x="32" y="60"/>
                  </a:cubicBezTo>
                  <a:cubicBezTo>
                    <a:pt x="33" y="60"/>
                    <a:pt x="34" y="60"/>
                    <a:pt x="35" y="60"/>
                  </a:cubicBezTo>
                  <a:cubicBezTo>
                    <a:pt x="36" y="60"/>
                    <a:pt x="36" y="60"/>
                    <a:pt x="37" y="60"/>
                  </a:cubicBezTo>
                  <a:cubicBezTo>
                    <a:pt x="38" y="60"/>
                    <a:pt x="39" y="60"/>
                    <a:pt x="39" y="59"/>
                  </a:cubicBezTo>
                  <a:cubicBezTo>
                    <a:pt x="41" y="58"/>
                    <a:pt x="44" y="57"/>
                    <a:pt x="46" y="57"/>
                  </a:cubicBezTo>
                  <a:cubicBezTo>
                    <a:pt x="48" y="57"/>
                    <a:pt x="53" y="58"/>
                    <a:pt x="54" y="60"/>
                  </a:cubicBezTo>
                  <a:cubicBezTo>
                    <a:pt x="55" y="61"/>
                    <a:pt x="60" y="63"/>
                    <a:pt x="62" y="63"/>
                  </a:cubicBezTo>
                  <a:cubicBezTo>
                    <a:pt x="63" y="63"/>
                    <a:pt x="63" y="63"/>
                    <a:pt x="64" y="64"/>
                  </a:cubicBezTo>
                  <a:cubicBezTo>
                    <a:pt x="64" y="65"/>
                    <a:pt x="65" y="66"/>
                    <a:pt x="67" y="66"/>
                  </a:cubicBezTo>
                  <a:cubicBezTo>
                    <a:pt x="67" y="65"/>
                    <a:pt x="68" y="65"/>
                    <a:pt x="68" y="65"/>
                  </a:cubicBezTo>
                  <a:cubicBezTo>
                    <a:pt x="71" y="65"/>
                    <a:pt x="78" y="66"/>
                    <a:pt x="78" y="70"/>
                  </a:cubicBezTo>
                  <a:cubicBezTo>
                    <a:pt x="78" y="71"/>
                    <a:pt x="79" y="73"/>
                    <a:pt x="82" y="73"/>
                  </a:cubicBezTo>
                  <a:cubicBezTo>
                    <a:pt x="83" y="73"/>
                    <a:pt x="85" y="74"/>
                    <a:pt x="86" y="76"/>
                  </a:cubicBezTo>
                  <a:cubicBezTo>
                    <a:pt x="87" y="77"/>
                    <a:pt x="88" y="79"/>
                    <a:pt x="89" y="79"/>
                  </a:cubicBezTo>
                  <a:cubicBezTo>
                    <a:pt x="90" y="79"/>
                    <a:pt x="91" y="79"/>
                    <a:pt x="92" y="79"/>
                  </a:cubicBezTo>
                  <a:cubicBezTo>
                    <a:pt x="96" y="79"/>
                    <a:pt x="98" y="79"/>
                    <a:pt x="98" y="81"/>
                  </a:cubicBezTo>
                  <a:cubicBezTo>
                    <a:pt x="98" y="81"/>
                    <a:pt x="98" y="82"/>
                    <a:pt x="98" y="82"/>
                  </a:cubicBezTo>
                  <a:cubicBezTo>
                    <a:pt x="98" y="82"/>
                    <a:pt x="98" y="82"/>
                    <a:pt x="98" y="82"/>
                  </a:cubicBezTo>
                  <a:cubicBezTo>
                    <a:pt x="98" y="83"/>
                    <a:pt x="98" y="83"/>
                    <a:pt x="98" y="83"/>
                  </a:cubicBezTo>
                  <a:cubicBezTo>
                    <a:pt x="98" y="83"/>
                    <a:pt x="98" y="84"/>
                    <a:pt x="98" y="84"/>
                  </a:cubicBezTo>
                  <a:cubicBezTo>
                    <a:pt x="98" y="84"/>
                    <a:pt x="98" y="84"/>
                    <a:pt x="98" y="85"/>
                  </a:cubicBezTo>
                  <a:cubicBezTo>
                    <a:pt x="98" y="85"/>
                    <a:pt x="99" y="85"/>
                    <a:pt x="99" y="86"/>
                  </a:cubicBezTo>
                  <a:cubicBezTo>
                    <a:pt x="99" y="86"/>
                    <a:pt x="99" y="86"/>
                    <a:pt x="99" y="87"/>
                  </a:cubicBezTo>
                  <a:cubicBezTo>
                    <a:pt x="99" y="87"/>
                    <a:pt x="99" y="87"/>
                    <a:pt x="99" y="88"/>
                  </a:cubicBezTo>
                  <a:cubicBezTo>
                    <a:pt x="99" y="88"/>
                    <a:pt x="99" y="88"/>
                    <a:pt x="99" y="89"/>
                  </a:cubicBezTo>
                  <a:cubicBezTo>
                    <a:pt x="99" y="89"/>
                    <a:pt x="99" y="89"/>
                    <a:pt x="99" y="89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99" y="91"/>
                    <a:pt x="99" y="91"/>
                    <a:pt x="99" y="91"/>
                  </a:cubicBezTo>
                  <a:cubicBezTo>
                    <a:pt x="99" y="92"/>
                    <a:pt x="100" y="92"/>
                    <a:pt x="100" y="92"/>
                  </a:cubicBezTo>
                  <a:cubicBezTo>
                    <a:pt x="100" y="93"/>
                    <a:pt x="100" y="93"/>
                    <a:pt x="100" y="93"/>
                  </a:cubicBezTo>
                  <a:cubicBezTo>
                    <a:pt x="100" y="93"/>
                    <a:pt x="100" y="94"/>
                    <a:pt x="100" y="94"/>
                  </a:cubicBezTo>
                  <a:cubicBezTo>
                    <a:pt x="100" y="94"/>
                    <a:pt x="101" y="94"/>
                    <a:pt x="101" y="94"/>
                  </a:cubicBezTo>
                  <a:cubicBezTo>
                    <a:pt x="101" y="94"/>
                    <a:pt x="101" y="94"/>
                    <a:pt x="101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2" y="94"/>
                    <a:pt x="102" y="94"/>
                    <a:pt x="103" y="94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7" y="94"/>
                    <a:pt x="110" y="94"/>
                    <a:pt x="111" y="97"/>
                  </a:cubicBezTo>
                  <a:cubicBezTo>
                    <a:pt x="111" y="97"/>
                    <a:pt x="112" y="98"/>
                    <a:pt x="113" y="98"/>
                  </a:cubicBezTo>
                  <a:cubicBezTo>
                    <a:pt x="115" y="98"/>
                    <a:pt x="117" y="97"/>
                    <a:pt x="118" y="96"/>
                  </a:cubicBezTo>
                  <a:cubicBezTo>
                    <a:pt x="118" y="95"/>
                    <a:pt x="119" y="94"/>
                    <a:pt x="118" y="94"/>
                  </a:cubicBezTo>
                  <a:cubicBezTo>
                    <a:pt x="118" y="90"/>
                    <a:pt x="123" y="89"/>
                    <a:pt x="127" y="87"/>
                  </a:cubicBezTo>
                  <a:cubicBezTo>
                    <a:pt x="130" y="86"/>
                    <a:pt x="134" y="85"/>
                    <a:pt x="135" y="84"/>
                  </a:cubicBezTo>
                  <a:cubicBezTo>
                    <a:pt x="135" y="82"/>
                    <a:pt x="135" y="82"/>
                    <a:pt x="135" y="82"/>
                  </a:cubicBezTo>
                  <a:cubicBezTo>
                    <a:pt x="136" y="78"/>
                    <a:pt x="138" y="72"/>
                    <a:pt x="141" y="72"/>
                  </a:cubicBezTo>
                  <a:cubicBezTo>
                    <a:pt x="142" y="72"/>
                    <a:pt x="142" y="72"/>
                    <a:pt x="143" y="72"/>
                  </a:cubicBezTo>
                  <a:cubicBezTo>
                    <a:pt x="143" y="72"/>
                    <a:pt x="144" y="72"/>
                    <a:pt x="144" y="72"/>
                  </a:cubicBezTo>
                  <a:cubicBezTo>
                    <a:pt x="145" y="71"/>
                    <a:pt x="146" y="70"/>
                    <a:pt x="146" y="70"/>
                  </a:cubicBezTo>
                  <a:cubicBezTo>
                    <a:pt x="148" y="68"/>
                    <a:pt x="149" y="66"/>
                    <a:pt x="151" y="67"/>
                  </a:cubicBezTo>
                  <a:cubicBezTo>
                    <a:pt x="152" y="67"/>
                    <a:pt x="153" y="67"/>
                    <a:pt x="155" y="68"/>
                  </a:cubicBezTo>
                  <a:cubicBezTo>
                    <a:pt x="155" y="68"/>
                    <a:pt x="156" y="68"/>
                    <a:pt x="156" y="68"/>
                  </a:cubicBezTo>
                  <a:cubicBezTo>
                    <a:pt x="156" y="68"/>
                    <a:pt x="156" y="68"/>
                    <a:pt x="157" y="68"/>
                  </a:cubicBezTo>
                  <a:cubicBezTo>
                    <a:pt x="157" y="69"/>
                    <a:pt x="157" y="69"/>
                    <a:pt x="158" y="69"/>
                  </a:cubicBezTo>
                  <a:cubicBezTo>
                    <a:pt x="158" y="69"/>
                    <a:pt x="158" y="69"/>
                    <a:pt x="158" y="69"/>
                  </a:cubicBezTo>
                  <a:cubicBezTo>
                    <a:pt x="158" y="63"/>
                    <a:pt x="158" y="63"/>
                    <a:pt x="158" y="63"/>
                  </a:cubicBezTo>
                  <a:cubicBezTo>
                    <a:pt x="155" y="62"/>
                    <a:pt x="151" y="60"/>
                    <a:pt x="149" y="60"/>
                  </a:cubicBezTo>
                  <a:cubicBezTo>
                    <a:pt x="148" y="60"/>
                    <a:pt x="148" y="60"/>
                    <a:pt x="148" y="60"/>
                  </a:cubicBezTo>
                  <a:cubicBezTo>
                    <a:pt x="147" y="60"/>
                    <a:pt x="145" y="58"/>
                    <a:pt x="143" y="56"/>
                  </a:cubicBezTo>
                  <a:cubicBezTo>
                    <a:pt x="141" y="55"/>
                    <a:pt x="139" y="53"/>
                    <a:pt x="137" y="52"/>
                  </a:cubicBezTo>
                  <a:cubicBezTo>
                    <a:pt x="131" y="50"/>
                    <a:pt x="125" y="47"/>
                    <a:pt x="123" y="44"/>
                  </a:cubicBezTo>
                  <a:cubicBezTo>
                    <a:pt x="122" y="43"/>
                    <a:pt x="120" y="41"/>
                    <a:pt x="117" y="40"/>
                  </a:cubicBezTo>
                  <a:cubicBezTo>
                    <a:pt x="115" y="38"/>
                    <a:pt x="112" y="37"/>
                    <a:pt x="112" y="36"/>
                  </a:cubicBezTo>
                  <a:cubicBezTo>
                    <a:pt x="112" y="35"/>
                    <a:pt x="112" y="35"/>
                    <a:pt x="112" y="35"/>
                  </a:cubicBezTo>
                  <a:cubicBezTo>
                    <a:pt x="111" y="33"/>
                    <a:pt x="109" y="29"/>
                    <a:pt x="107" y="26"/>
                  </a:cubicBezTo>
                  <a:cubicBezTo>
                    <a:pt x="106" y="25"/>
                    <a:pt x="105" y="24"/>
                    <a:pt x="105" y="22"/>
                  </a:cubicBezTo>
                  <a:cubicBezTo>
                    <a:pt x="104" y="21"/>
                    <a:pt x="104" y="20"/>
                    <a:pt x="103" y="20"/>
                  </a:cubicBezTo>
                  <a:cubicBezTo>
                    <a:pt x="102" y="19"/>
                    <a:pt x="101" y="19"/>
                    <a:pt x="99" y="19"/>
                  </a:cubicBezTo>
                  <a:cubicBezTo>
                    <a:pt x="89" y="19"/>
                    <a:pt x="85" y="19"/>
                    <a:pt x="85" y="17"/>
                  </a:cubicBezTo>
                  <a:cubicBezTo>
                    <a:pt x="85" y="13"/>
                    <a:pt x="84" y="6"/>
                    <a:pt x="82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78" y="5"/>
                    <a:pt x="75" y="4"/>
                    <a:pt x="73" y="2"/>
                  </a:cubicBezTo>
                  <a:cubicBezTo>
                    <a:pt x="72" y="1"/>
                    <a:pt x="69" y="0"/>
                    <a:pt x="67" y="0"/>
                  </a:cubicBezTo>
                  <a:cubicBezTo>
                    <a:pt x="67" y="0"/>
                    <a:pt x="66" y="0"/>
                    <a:pt x="66" y="0"/>
                  </a:cubicBezTo>
                  <a:cubicBezTo>
                    <a:pt x="65" y="2"/>
                    <a:pt x="63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5"/>
                    <a:pt x="60" y="7"/>
                    <a:pt x="57" y="7"/>
                  </a:cubicBezTo>
                  <a:cubicBezTo>
                    <a:pt x="54" y="7"/>
                    <a:pt x="50" y="11"/>
                    <a:pt x="50" y="12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4"/>
                    <a:pt x="50" y="15"/>
                    <a:pt x="49" y="16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8" y="18"/>
                    <a:pt x="47" y="19"/>
                    <a:pt x="45" y="19"/>
                  </a:cubicBezTo>
                  <a:cubicBezTo>
                    <a:pt x="43" y="18"/>
                    <a:pt x="42" y="18"/>
                    <a:pt x="40" y="18"/>
                  </a:cubicBezTo>
                  <a:cubicBezTo>
                    <a:pt x="40" y="18"/>
                    <a:pt x="40" y="18"/>
                    <a:pt x="39" y="17"/>
                  </a:cubicBezTo>
                  <a:cubicBezTo>
                    <a:pt x="38" y="17"/>
                    <a:pt x="38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8"/>
                    <a:pt x="35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8"/>
                    <a:pt x="30" y="17"/>
                    <a:pt x="28" y="14"/>
                  </a:cubicBezTo>
                  <a:cubicBezTo>
                    <a:pt x="24" y="9"/>
                    <a:pt x="18" y="4"/>
                    <a:pt x="15" y="4"/>
                  </a:cubicBezTo>
                  <a:cubicBezTo>
                    <a:pt x="8" y="4"/>
                    <a:pt x="5" y="5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6"/>
                    <a:pt x="7" y="6"/>
                    <a:pt x="9" y="6"/>
                  </a:cubicBezTo>
                  <a:cubicBezTo>
                    <a:pt x="14" y="7"/>
                    <a:pt x="15" y="11"/>
                    <a:pt x="16" y="13"/>
                  </a:cubicBezTo>
                  <a:cubicBezTo>
                    <a:pt x="16" y="16"/>
                    <a:pt x="17" y="16"/>
                    <a:pt x="18" y="17"/>
                  </a:cubicBezTo>
                  <a:cubicBezTo>
                    <a:pt x="21" y="17"/>
                    <a:pt x="25" y="21"/>
                    <a:pt x="25" y="23"/>
                  </a:cubicBezTo>
                  <a:cubicBezTo>
                    <a:pt x="25" y="24"/>
                    <a:pt x="25" y="25"/>
                    <a:pt x="23" y="25"/>
                  </a:cubicBezTo>
                  <a:cubicBezTo>
                    <a:pt x="21" y="25"/>
                    <a:pt x="20" y="26"/>
                    <a:pt x="18" y="26"/>
                  </a:cubicBezTo>
                  <a:cubicBezTo>
                    <a:pt x="16" y="27"/>
                    <a:pt x="14" y="28"/>
                    <a:pt x="11" y="27"/>
                  </a:cubicBezTo>
                  <a:cubicBezTo>
                    <a:pt x="10" y="27"/>
                    <a:pt x="10" y="27"/>
                    <a:pt x="9" y="27"/>
                  </a:cubicBezTo>
                  <a:cubicBezTo>
                    <a:pt x="7" y="26"/>
                    <a:pt x="5" y="25"/>
                    <a:pt x="4" y="25"/>
                  </a:cubicBezTo>
                  <a:cubicBezTo>
                    <a:pt x="3" y="25"/>
                    <a:pt x="3" y="25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30"/>
                    <a:pt x="0" y="33"/>
                    <a:pt x="1" y="34"/>
                  </a:cubicBezTo>
                  <a:cubicBezTo>
                    <a:pt x="1" y="34"/>
                    <a:pt x="2" y="35"/>
                    <a:pt x="4" y="35"/>
                  </a:cubicBezTo>
                  <a:cubicBezTo>
                    <a:pt x="7" y="35"/>
                    <a:pt x="8" y="36"/>
                    <a:pt x="8" y="37"/>
                  </a:cubicBezTo>
                  <a:cubicBezTo>
                    <a:pt x="9" y="39"/>
                    <a:pt x="7" y="42"/>
                    <a:pt x="5" y="43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7" y="43"/>
                    <a:pt x="8" y="43"/>
                  </a:cubicBezTo>
                  <a:cubicBezTo>
                    <a:pt x="10" y="43"/>
                    <a:pt x="11" y="44"/>
                    <a:pt x="12" y="45"/>
                  </a:cubicBezTo>
                  <a:cubicBezTo>
                    <a:pt x="12" y="46"/>
                    <a:pt x="12" y="47"/>
                    <a:pt x="13" y="48"/>
                  </a:cubicBezTo>
                  <a:cubicBezTo>
                    <a:pt x="14" y="49"/>
                    <a:pt x="15" y="51"/>
                    <a:pt x="14" y="55"/>
                  </a:cubicBezTo>
                  <a:cubicBezTo>
                    <a:pt x="13" y="57"/>
                    <a:pt x="14" y="62"/>
                    <a:pt x="14" y="67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77" name="Freeform 175">
              <a:extLst>
                <a:ext uri="{FF2B5EF4-FFF2-40B4-BE49-F238E27FC236}">
                  <a16:creationId xmlns:a16="http://schemas.microsoft.com/office/drawing/2014/main" id="{C747BA03-F110-4F1A-902F-D84D4E1942BB}"/>
                </a:ext>
              </a:extLst>
            </p:cNvPr>
            <p:cNvSpPr/>
            <p:nvPr/>
          </p:nvSpPr>
          <p:spPr bwMode="auto">
            <a:xfrm>
              <a:off x="3555683" y="3125035"/>
              <a:ext cx="261002" cy="213652"/>
            </a:xfrm>
            <a:custGeom>
              <a:gdLst>
                <a:gd name="T0" fmla="*/ 127 w 135"/>
                <a:gd name="T1" fmla="*/ 25 h 112"/>
                <a:gd name="T2" fmla="*/ 135 w 135"/>
                <a:gd name="T3" fmla="*/ 22 h 112"/>
                <a:gd name="T4" fmla="*/ 132 w 135"/>
                <a:gd name="T5" fmla="*/ 23 h 112"/>
                <a:gd name="T6" fmla="*/ 129 w 135"/>
                <a:gd name="T7" fmla="*/ 23 h 112"/>
                <a:gd name="T8" fmla="*/ 127 w 135"/>
                <a:gd name="T9" fmla="*/ 23 h 112"/>
                <a:gd name="T10" fmla="*/ 125 w 135"/>
                <a:gd name="T11" fmla="*/ 22 h 112"/>
                <a:gd name="T12" fmla="*/ 125 w 135"/>
                <a:gd name="T13" fmla="*/ 15 h 112"/>
                <a:gd name="T14" fmla="*/ 121 w 135"/>
                <a:gd name="T15" fmla="*/ 0 h 112"/>
                <a:gd name="T16" fmla="*/ 101 w 135"/>
                <a:gd name="T17" fmla="*/ 14 h 112"/>
                <a:gd name="T18" fmla="*/ 94 w 135"/>
                <a:gd name="T19" fmla="*/ 16 h 112"/>
                <a:gd name="T20" fmla="*/ 87 w 135"/>
                <a:gd name="T21" fmla="*/ 19 h 112"/>
                <a:gd name="T22" fmla="*/ 85 w 135"/>
                <a:gd name="T23" fmla="*/ 19 h 112"/>
                <a:gd name="T24" fmla="*/ 82 w 135"/>
                <a:gd name="T25" fmla="*/ 17 h 112"/>
                <a:gd name="T26" fmla="*/ 75 w 135"/>
                <a:gd name="T27" fmla="*/ 14 h 112"/>
                <a:gd name="T28" fmla="*/ 70 w 135"/>
                <a:gd name="T29" fmla="*/ 12 h 112"/>
                <a:gd name="T30" fmla="*/ 68 w 135"/>
                <a:gd name="T31" fmla="*/ 13 h 112"/>
                <a:gd name="T32" fmla="*/ 67 w 135"/>
                <a:gd name="T33" fmla="*/ 13 h 112"/>
                <a:gd name="T34" fmla="*/ 60 w 135"/>
                <a:gd name="T35" fmla="*/ 11 h 112"/>
                <a:gd name="T36" fmla="*/ 57 w 135"/>
                <a:gd name="T37" fmla="*/ 13 h 112"/>
                <a:gd name="T38" fmla="*/ 50 w 135"/>
                <a:gd name="T39" fmla="*/ 16 h 112"/>
                <a:gd name="T40" fmla="*/ 45 w 135"/>
                <a:gd name="T41" fmla="*/ 26 h 112"/>
                <a:gd name="T42" fmla="*/ 29 w 135"/>
                <a:gd name="T43" fmla="*/ 37 h 112"/>
                <a:gd name="T44" fmla="*/ 27 w 135"/>
                <a:gd name="T45" fmla="*/ 40 h 112"/>
                <a:gd name="T46" fmla="*/ 14 w 135"/>
                <a:gd name="T47" fmla="*/ 38 h 112"/>
                <a:gd name="T48" fmla="*/ 9 w 135"/>
                <a:gd name="T49" fmla="*/ 38 h 112"/>
                <a:gd name="T50" fmla="*/ 9 w 135"/>
                <a:gd name="T51" fmla="*/ 38 h 112"/>
                <a:gd name="T52" fmla="*/ 7 w 135"/>
                <a:gd name="T53" fmla="*/ 39 h 112"/>
                <a:gd name="T54" fmla="*/ 7 w 135"/>
                <a:gd name="T55" fmla="*/ 42 h 112"/>
                <a:gd name="T56" fmla="*/ 4 w 135"/>
                <a:gd name="T57" fmla="*/ 50 h 112"/>
                <a:gd name="T58" fmla="*/ 1 w 135"/>
                <a:gd name="T59" fmla="*/ 60 h 112"/>
                <a:gd name="T60" fmla="*/ 2 w 135"/>
                <a:gd name="T61" fmla="*/ 82 h 112"/>
                <a:gd name="T62" fmla="*/ 14 w 135"/>
                <a:gd name="T63" fmla="*/ 91 h 112"/>
                <a:gd name="T64" fmla="*/ 2 w 135"/>
                <a:gd name="T65" fmla="*/ 108 h 112"/>
                <a:gd name="T66" fmla="*/ 3 w 135"/>
                <a:gd name="T67" fmla="*/ 110 h 112"/>
                <a:gd name="T68" fmla="*/ 8 w 135"/>
                <a:gd name="T69" fmla="*/ 111 h 112"/>
                <a:gd name="T70" fmla="*/ 16 w 135"/>
                <a:gd name="T71" fmla="*/ 111 h 112"/>
                <a:gd name="T72" fmla="*/ 24 w 135"/>
                <a:gd name="T73" fmla="*/ 112 h 112"/>
                <a:gd name="T74" fmla="*/ 65 w 135"/>
                <a:gd name="T75" fmla="*/ 101 h 112"/>
                <a:gd name="T76" fmla="*/ 76 w 135"/>
                <a:gd name="T77" fmla="*/ 90 h 112"/>
                <a:gd name="T78" fmla="*/ 92 w 135"/>
                <a:gd name="T79" fmla="*/ 83 h 112"/>
                <a:gd name="T80" fmla="*/ 98 w 135"/>
                <a:gd name="T81" fmla="*/ 80 h 112"/>
                <a:gd name="T82" fmla="*/ 109 w 135"/>
                <a:gd name="T83" fmla="*/ 64 h 112"/>
                <a:gd name="T84" fmla="*/ 106 w 135"/>
                <a:gd name="T85" fmla="*/ 55 h 112"/>
                <a:gd name="T86" fmla="*/ 112 w 135"/>
                <a:gd name="T87" fmla="*/ 55 h 112"/>
                <a:gd name="T88" fmla="*/ 119 w 135"/>
                <a:gd name="T89" fmla="*/ 52 h 112"/>
                <a:gd name="T90" fmla="*/ 125 w 135"/>
                <a:gd name="T91" fmla="*/ 39 h 112"/>
                <a:gd name="T92" fmla="*/ 122 w 135"/>
                <a:gd name="T93" fmla="*/ 29 h 1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5" h="112">
                  <a:moveTo>
                    <a:pt x="125" y="26"/>
                  </a:moveTo>
                  <a:cubicBezTo>
                    <a:pt x="126" y="26"/>
                    <a:pt x="126" y="26"/>
                    <a:pt x="127" y="25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9" y="25"/>
                    <a:pt x="131" y="24"/>
                    <a:pt x="132" y="23"/>
                  </a:cubicBezTo>
                  <a:cubicBezTo>
                    <a:pt x="133" y="23"/>
                    <a:pt x="134" y="22"/>
                    <a:pt x="135" y="22"/>
                  </a:cubicBezTo>
                  <a:cubicBezTo>
                    <a:pt x="135" y="22"/>
                    <a:pt x="135" y="22"/>
                    <a:pt x="135" y="22"/>
                  </a:cubicBezTo>
                  <a:cubicBezTo>
                    <a:pt x="135" y="22"/>
                    <a:pt x="135" y="22"/>
                    <a:pt x="135" y="22"/>
                  </a:cubicBezTo>
                  <a:cubicBezTo>
                    <a:pt x="134" y="22"/>
                    <a:pt x="133" y="23"/>
                    <a:pt x="132" y="23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1" y="23"/>
                    <a:pt x="130" y="23"/>
                    <a:pt x="129" y="23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9" y="23"/>
                    <a:pt x="128" y="23"/>
                    <a:pt x="128" y="23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27" y="23"/>
                    <a:pt x="127" y="23"/>
                    <a:pt x="127" y="23"/>
                  </a:cubicBezTo>
                  <a:cubicBezTo>
                    <a:pt x="127" y="23"/>
                    <a:pt x="126" y="23"/>
                    <a:pt x="126" y="23"/>
                  </a:cubicBezTo>
                  <a:cubicBezTo>
                    <a:pt x="126" y="23"/>
                    <a:pt x="126" y="23"/>
                    <a:pt x="125" y="22"/>
                  </a:cubicBezTo>
                  <a:cubicBezTo>
                    <a:pt x="125" y="22"/>
                    <a:pt x="125" y="22"/>
                    <a:pt x="125" y="22"/>
                  </a:cubicBezTo>
                  <a:cubicBezTo>
                    <a:pt x="124" y="21"/>
                    <a:pt x="124" y="20"/>
                    <a:pt x="124" y="19"/>
                  </a:cubicBezTo>
                  <a:cubicBezTo>
                    <a:pt x="124" y="18"/>
                    <a:pt x="125" y="18"/>
                    <a:pt x="125" y="17"/>
                  </a:cubicBezTo>
                  <a:cubicBezTo>
                    <a:pt x="125" y="16"/>
                    <a:pt x="125" y="16"/>
                    <a:pt x="125" y="15"/>
                  </a:cubicBezTo>
                  <a:cubicBezTo>
                    <a:pt x="126" y="12"/>
                    <a:pt x="127" y="10"/>
                    <a:pt x="125" y="9"/>
                  </a:cubicBezTo>
                  <a:cubicBezTo>
                    <a:pt x="122" y="8"/>
                    <a:pt x="122" y="5"/>
                    <a:pt x="122" y="3"/>
                  </a:cubicBezTo>
                  <a:cubicBezTo>
                    <a:pt x="122" y="0"/>
                    <a:pt x="122" y="0"/>
                    <a:pt x="121" y="0"/>
                  </a:cubicBezTo>
                  <a:cubicBezTo>
                    <a:pt x="117" y="0"/>
                    <a:pt x="112" y="6"/>
                    <a:pt x="112" y="9"/>
                  </a:cubicBezTo>
                  <a:cubicBezTo>
                    <a:pt x="112" y="11"/>
                    <a:pt x="109" y="12"/>
                    <a:pt x="106" y="12"/>
                  </a:cubicBezTo>
                  <a:cubicBezTo>
                    <a:pt x="104" y="13"/>
                    <a:pt x="101" y="13"/>
                    <a:pt x="101" y="14"/>
                  </a:cubicBezTo>
                  <a:cubicBezTo>
                    <a:pt x="101" y="16"/>
                    <a:pt x="98" y="16"/>
                    <a:pt x="97" y="16"/>
                  </a:cubicBezTo>
                  <a:cubicBezTo>
                    <a:pt x="96" y="16"/>
                    <a:pt x="96" y="16"/>
                    <a:pt x="95" y="16"/>
                  </a:cubicBezTo>
                  <a:cubicBezTo>
                    <a:pt x="95" y="16"/>
                    <a:pt x="94" y="16"/>
                    <a:pt x="94" y="16"/>
                  </a:cubicBezTo>
                  <a:cubicBezTo>
                    <a:pt x="92" y="16"/>
                    <a:pt x="90" y="17"/>
                    <a:pt x="89" y="18"/>
                  </a:cubicBezTo>
                  <a:cubicBezTo>
                    <a:pt x="89" y="19"/>
                    <a:pt x="88" y="19"/>
                    <a:pt x="87" y="19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6" y="19"/>
                    <a:pt x="86" y="19"/>
                    <a:pt x="85" y="19"/>
                  </a:cubicBezTo>
                  <a:cubicBezTo>
                    <a:pt x="85" y="19"/>
                    <a:pt x="85" y="19"/>
                    <a:pt x="85" y="19"/>
                  </a:cubicBezTo>
                  <a:cubicBezTo>
                    <a:pt x="85" y="19"/>
                    <a:pt x="85" y="19"/>
                    <a:pt x="84" y="18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1" y="16"/>
                    <a:pt x="80" y="16"/>
                    <a:pt x="79" y="16"/>
                  </a:cubicBezTo>
                  <a:cubicBezTo>
                    <a:pt x="77" y="16"/>
                    <a:pt x="76" y="15"/>
                    <a:pt x="75" y="14"/>
                  </a:cubicBezTo>
                  <a:cubicBezTo>
                    <a:pt x="73" y="13"/>
                    <a:pt x="71" y="12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3"/>
                    <a:pt x="67" y="13"/>
                    <a:pt x="67" y="13"/>
                  </a:cubicBezTo>
                  <a:cubicBezTo>
                    <a:pt x="65" y="13"/>
                    <a:pt x="64" y="12"/>
                    <a:pt x="63" y="12"/>
                  </a:cubicBezTo>
                  <a:cubicBezTo>
                    <a:pt x="62" y="11"/>
                    <a:pt x="61" y="11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59" y="11"/>
                    <a:pt x="58" y="11"/>
                    <a:pt x="58" y="12"/>
                  </a:cubicBezTo>
                  <a:cubicBezTo>
                    <a:pt x="57" y="12"/>
                    <a:pt x="57" y="13"/>
                    <a:pt x="57" y="13"/>
                  </a:cubicBezTo>
                  <a:cubicBezTo>
                    <a:pt x="56" y="14"/>
                    <a:pt x="54" y="16"/>
                    <a:pt x="52" y="16"/>
                  </a:cubicBezTo>
                  <a:cubicBezTo>
                    <a:pt x="52" y="16"/>
                    <a:pt x="51" y="16"/>
                    <a:pt x="51" y="16"/>
                  </a:cubicBezTo>
                  <a:cubicBezTo>
                    <a:pt x="51" y="16"/>
                    <a:pt x="51" y="16"/>
                    <a:pt x="50" y="16"/>
                  </a:cubicBezTo>
                  <a:cubicBezTo>
                    <a:pt x="50" y="16"/>
                    <a:pt x="49" y="16"/>
                    <a:pt x="49" y="17"/>
                  </a:cubicBezTo>
                  <a:cubicBezTo>
                    <a:pt x="48" y="19"/>
                    <a:pt x="47" y="22"/>
                    <a:pt x="46" y="25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9"/>
                    <a:pt x="41" y="30"/>
                    <a:pt x="37" y="31"/>
                  </a:cubicBezTo>
                  <a:cubicBezTo>
                    <a:pt x="33" y="32"/>
                    <a:pt x="29" y="34"/>
                    <a:pt x="29" y="35"/>
                  </a:cubicBezTo>
                  <a:cubicBezTo>
                    <a:pt x="30" y="36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8"/>
                    <a:pt x="29" y="38"/>
                    <a:pt x="28" y="39"/>
                  </a:cubicBezTo>
                  <a:cubicBezTo>
                    <a:pt x="28" y="39"/>
                    <a:pt x="27" y="40"/>
                    <a:pt x="27" y="40"/>
                  </a:cubicBezTo>
                  <a:cubicBezTo>
                    <a:pt x="25" y="41"/>
                    <a:pt x="23" y="42"/>
                    <a:pt x="22" y="42"/>
                  </a:cubicBezTo>
                  <a:cubicBezTo>
                    <a:pt x="20" y="42"/>
                    <a:pt x="18" y="41"/>
                    <a:pt x="18" y="39"/>
                  </a:cubicBezTo>
                  <a:cubicBezTo>
                    <a:pt x="17" y="38"/>
                    <a:pt x="16" y="38"/>
                    <a:pt x="14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0" y="38"/>
                  </a:cubicBezTo>
                  <a:cubicBezTo>
                    <a:pt x="10" y="38"/>
                    <a:pt x="10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9"/>
                    <a:pt x="8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1"/>
                    <a:pt x="7" y="41"/>
                    <a:pt x="7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5"/>
                    <a:pt x="6" y="47"/>
                    <a:pt x="5" y="48"/>
                  </a:cubicBezTo>
                  <a:cubicBezTo>
                    <a:pt x="4" y="49"/>
                    <a:pt x="4" y="49"/>
                    <a:pt x="4" y="50"/>
                  </a:cubicBezTo>
                  <a:cubicBezTo>
                    <a:pt x="3" y="50"/>
                    <a:pt x="2" y="51"/>
                    <a:pt x="2" y="51"/>
                  </a:cubicBezTo>
                  <a:cubicBezTo>
                    <a:pt x="2" y="52"/>
                    <a:pt x="2" y="52"/>
                    <a:pt x="2" y="53"/>
                  </a:cubicBezTo>
                  <a:cubicBezTo>
                    <a:pt x="1" y="55"/>
                    <a:pt x="0" y="59"/>
                    <a:pt x="1" y="60"/>
                  </a:cubicBezTo>
                  <a:cubicBezTo>
                    <a:pt x="2" y="62"/>
                    <a:pt x="1" y="64"/>
                    <a:pt x="1" y="66"/>
                  </a:cubicBezTo>
                  <a:cubicBezTo>
                    <a:pt x="0" y="68"/>
                    <a:pt x="0" y="70"/>
                    <a:pt x="1" y="72"/>
                  </a:cubicBezTo>
                  <a:cubicBezTo>
                    <a:pt x="2" y="76"/>
                    <a:pt x="2" y="79"/>
                    <a:pt x="2" y="82"/>
                  </a:cubicBezTo>
                  <a:cubicBezTo>
                    <a:pt x="2" y="83"/>
                    <a:pt x="2" y="85"/>
                    <a:pt x="3" y="85"/>
                  </a:cubicBezTo>
                  <a:cubicBezTo>
                    <a:pt x="3" y="86"/>
                    <a:pt x="4" y="86"/>
                    <a:pt x="5" y="86"/>
                  </a:cubicBezTo>
                  <a:cubicBezTo>
                    <a:pt x="8" y="87"/>
                    <a:pt x="13" y="88"/>
                    <a:pt x="14" y="91"/>
                  </a:cubicBezTo>
                  <a:cubicBezTo>
                    <a:pt x="15" y="95"/>
                    <a:pt x="10" y="99"/>
                    <a:pt x="6" y="103"/>
                  </a:cubicBezTo>
                  <a:cubicBezTo>
                    <a:pt x="5" y="105"/>
                    <a:pt x="2" y="107"/>
                    <a:pt x="2" y="108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10"/>
                    <a:pt x="3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5" y="110"/>
                    <a:pt x="6" y="110"/>
                    <a:pt x="6" y="110"/>
                  </a:cubicBezTo>
                  <a:cubicBezTo>
                    <a:pt x="7" y="110"/>
                    <a:pt x="8" y="111"/>
                    <a:pt x="8" y="111"/>
                  </a:cubicBezTo>
                  <a:cubicBezTo>
                    <a:pt x="9" y="111"/>
                    <a:pt x="10" y="111"/>
                    <a:pt x="11" y="111"/>
                  </a:cubicBezTo>
                  <a:cubicBezTo>
                    <a:pt x="11" y="111"/>
                    <a:pt x="12" y="111"/>
                    <a:pt x="13" y="111"/>
                  </a:cubicBezTo>
                  <a:cubicBezTo>
                    <a:pt x="14" y="111"/>
                    <a:pt x="15" y="111"/>
                    <a:pt x="16" y="111"/>
                  </a:cubicBezTo>
                  <a:cubicBezTo>
                    <a:pt x="16" y="111"/>
                    <a:pt x="16" y="111"/>
                    <a:pt x="17" y="112"/>
                  </a:cubicBezTo>
                  <a:cubicBezTo>
                    <a:pt x="18" y="112"/>
                    <a:pt x="20" y="112"/>
                    <a:pt x="21" y="112"/>
                  </a:cubicBezTo>
                  <a:cubicBezTo>
                    <a:pt x="22" y="112"/>
                    <a:pt x="23" y="112"/>
                    <a:pt x="24" y="112"/>
                  </a:cubicBezTo>
                  <a:cubicBezTo>
                    <a:pt x="35" y="112"/>
                    <a:pt x="59" y="109"/>
                    <a:pt x="65" y="107"/>
                  </a:cubicBezTo>
                  <a:cubicBezTo>
                    <a:pt x="65" y="107"/>
                    <a:pt x="65" y="107"/>
                    <a:pt x="65" y="107"/>
                  </a:cubicBezTo>
                  <a:cubicBezTo>
                    <a:pt x="65" y="106"/>
                    <a:pt x="65" y="103"/>
                    <a:pt x="65" y="101"/>
                  </a:cubicBezTo>
                  <a:cubicBezTo>
                    <a:pt x="64" y="99"/>
                    <a:pt x="64" y="97"/>
                    <a:pt x="64" y="96"/>
                  </a:cubicBezTo>
                  <a:cubicBezTo>
                    <a:pt x="65" y="94"/>
                    <a:pt x="70" y="90"/>
                    <a:pt x="74" y="90"/>
                  </a:cubicBezTo>
                  <a:cubicBezTo>
                    <a:pt x="76" y="90"/>
                    <a:pt x="76" y="90"/>
                    <a:pt x="76" y="90"/>
                  </a:cubicBezTo>
                  <a:cubicBezTo>
                    <a:pt x="77" y="90"/>
                    <a:pt x="78" y="90"/>
                    <a:pt x="79" y="90"/>
                  </a:cubicBezTo>
                  <a:cubicBezTo>
                    <a:pt x="81" y="90"/>
                    <a:pt x="81" y="89"/>
                    <a:pt x="81" y="89"/>
                  </a:cubicBezTo>
                  <a:cubicBezTo>
                    <a:pt x="81" y="86"/>
                    <a:pt x="88" y="83"/>
                    <a:pt x="92" y="83"/>
                  </a:cubicBezTo>
                  <a:cubicBezTo>
                    <a:pt x="94" y="83"/>
                    <a:pt x="95" y="84"/>
                    <a:pt x="95" y="84"/>
                  </a:cubicBezTo>
                  <a:cubicBezTo>
                    <a:pt x="95" y="85"/>
                    <a:pt x="95" y="85"/>
                    <a:pt x="96" y="85"/>
                  </a:cubicBezTo>
                  <a:cubicBezTo>
                    <a:pt x="97" y="85"/>
                    <a:pt x="98" y="84"/>
                    <a:pt x="98" y="80"/>
                  </a:cubicBezTo>
                  <a:cubicBezTo>
                    <a:pt x="98" y="79"/>
                    <a:pt x="98" y="78"/>
                    <a:pt x="98" y="77"/>
                  </a:cubicBezTo>
                  <a:cubicBezTo>
                    <a:pt x="98" y="72"/>
                    <a:pt x="99" y="67"/>
                    <a:pt x="103" y="67"/>
                  </a:cubicBezTo>
                  <a:cubicBezTo>
                    <a:pt x="106" y="67"/>
                    <a:pt x="108" y="65"/>
                    <a:pt x="109" y="64"/>
                  </a:cubicBezTo>
                  <a:cubicBezTo>
                    <a:pt x="109" y="64"/>
                    <a:pt x="110" y="64"/>
                    <a:pt x="110" y="63"/>
                  </a:cubicBezTo>
                  <a:cubicBezTo>
                    <a:pt x="110" y="63"/>
                    <a:pt x="109" y="62"/>
                    <a:pt x="108" y="61"/>
                  </a:cubicBezTo>
                  <a:cubicBezTo>
                    <a:pt x="106" y="59"/>
                    <a:pt x="105" y="57"/>
                    <a:pt x="106" y="55"/>
                  </a:cubicBezTo>
                  <a:cubicBezTo>
                    <a:pt x="107" y="55"/>
                    <a:pt x="107" y="55"/>
                    <a:pt x="108" y="55"/>
                  </a:cubicBezTo>
                  <a:cubicBezTo>
                    <a:pt x="109" y="55"/>
                    <a:pt x="109" y="55"/>
                    <a:pt x="110" y="55"/>
                  </a:cubicBezTo>
                  <a:cubicBezTo>
                    <a:pt x="111" y="55"/>
                    <a:pt x="111" y="55"/>
                    <a:pt x="112" y="55"/>
                  </a:cubicBezTo>
                  <a:cubicBezTo>
                    <a:pt x="114" y="56"/>
                    <a:pt x="116" y="56"/>
                    <a:pt x="117" y="56"/>
                  </a:cubicBezTo>
                  <a:cubicBezTo>
                    <a:pt x="118" y="56"/>
                    <a:pt x="119" y="56"/>
                    <a:pt x="119" y="56"/>
                  </a:cubicBezTo>
                  <a:cubicBezTo>
                    <a:pt x="119" y="55"/>
                    <a:pt x="119" y="53"/>
                    <a:pt x="119" y="52"/>
                  </a:cubicBezTo>
                  <a:cubicBezTo>
                    <a:pt x="119" y="50"/>
                    <a:pt x="119" y="48"/>
                    <a:pt x="120" y="47"/>
                  </a:cubicBezTo>
                  <a:cubicBezTo>
                    <a:pt x="120" y="46"/>
                    <a:pt x="121" y="45"/>
                    <a:pt x="122" y="44"/>
                  </a:cubicBezTo>
                  <a:cubicBezTo>
                    <a:pt x="124" y="42"/>
                    <a:pt x="125" y="41"/>
                    <a:pt x="125" y="39"/>
                  </a:cubicBezTo>
                  <a:cubicBezTo>
                    <a:pt x="125" y="39"/>
                    <a:pt x="125" y="38"/>
                    <a:pt x="125" y="37"/>
                  </a:cubicBezTo>
                  <a:cubicBezTo>
                    <a:pt x="125" y="36"/>
                    <a:pt x="125" y="35"/>
                    <a:pt x="123" y="33"/>
                  </a:cubicBezTo>
                  <a:cubicBezTo>
                    <a:pt x="122" y="32"/>
                    <a:pt x="121" y="30"/>
                    <a:pt x="122" y="29"/>
                  </a:cubicBezTo>
                  <a:cubicBezTo>
                    <a:pt x="122" y="27"/>
                    <a:pt x="124" y="26"/>
                    <a:pt x="125" y="26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78" name="Freeform 176">
              <a:extLst>
                <a:ext uri="{FF2B5EF4-FFF2-40B4-BE49-F238E27FC236}">
                  <a16:creationId xmlns:a16="http://schemas.microsoft.com/office/drawing/2014/main" id="{8D2389E5-BA42-4F3B-9F2E-4F8654EA5740}"/>
                </a:ext>
              </a:extLst>
            </p:cNvPr>
            <p:cNvSpPr/>
            <p:nvPr/>
          </p:nvSpPr>
          <p:spPr bwMode="auto">
            <a:xfrm>
              <a:off x="3824193" y="3149865"/>
              <a:ext cx="36956" cy="13281"/>
            </a:xfrm>
            <a:custGeom>
              <a:gdLst>
                <a:gd name="T0" fmla="*/ 12 w 19"/>
                <a:gd name="T1" fmla="*/ 1 h 7"/>
                <a:gd name="T2" fmla="*/ 10 w 19"/>
                <a:gd name="T3" fmla="*/ 0 h 7"/>
                <a:gd name="T4" fmla="*/ 10 w 19"/>
                <a:gd name="T5" fmla="*/ 0 h 7"/>
                <a:gd name="T6" fmla="*/ 9 w 19"/>
                <a:gd name="T7" fmla="*/ 0 h 7"/>
                <a:gd name="T8" fmla="*/ 9 w 19"/>
                <a:gd name="T9" fmla="*/ 0 h 7"/>
                <a:gd name="T10" fmla="*/ 8 w 19"/>
                <a:gd name="T11" fmla="*/ 0 h 7"/>
                <a:gd name="T12" fmla="*/ 7 w 19"/>
                <a:gd name="T13" fmla="*/ 1 h 7"/>
                <a:gd name="T14" fmla="*/ 7 w 19"/>
                <a:gd name="T15" fmla="*/ 1 h 7"/>
                <a:gd name="T16" fmla="*/ 5 w 19"/>
                <a:gd name="T17" fmla="*/ 2 h 7"/>
                <a:gd name="T18" fmla="*/ 5 w 19"/>
                <a:gd name="T19" fmla="*/ 2 h 7"/>
                <a:gd name="T20" fmla="*/ 0 w 19"/>
                <a:gd name="T21" fmla="*/ 7 h 7"/>
                <a:gd name="T22" fmla="*/ 4 w 19"/>
                <a:gd name="T23" fmla="*/ 6 h 7"/>
                <a:gd name="T24" fmla="*/ 5 w 19"/>
                <a:gd name="T25" fmla="*/ 6 h 7"/>
                <a:gd name="T26" fmla="*/ 6 w 19"/>
                <a:gd name="T27" fmla="*/ 5 h 7"/>
                <a:gd name="T28" fmla="*/ 7 w 19"/>
                <a:gd name="T29" fmla="*/ 5 h 7"/>
                <a:gd name="T30" fmla="*/ 8 w 19"/>
                <a:gd name="T31" fmla="*/ 5 h 7"/>
                <a:gd name="T32" fmla="*/ 10 w 19"/>
                <a:gd name="T33" fmla="*/ 6 h 7"/>
                <a:gd name="T34" fmla="*/ 11 w 19"/>
                <a:gd name="T35" fmla="*/ 6 h 7"/>
                <a:gd name="T36" fmla="*/ 12 w 19"/>
                <a:gd name="T37" fmla="*/ 6 h 7"/>
                <a:gd name="T38" fmla="*/ 13 w 19"/>
                <a:gd name="T39" fmla="*/ 6 h 7"/>
                <a:gd name="T40" fmla="*/ 15 w 19"/>
                <a:gd name="T41" fmla="*/ 5 h 7"/>
                <a:gd name="T42" fmla="*/ 16 w 19"/>
                <a:gd name="T43" fmla="*/ 5 h 7"/>
                <a:gd name="T44" fmla="*/ 17 w 19"/>
                <a:gd name="T45" fmla="*/ 5 h 7"/>
                <a:gd name="T46" fmla="*/ 18 w 19"/>
                <a:gd name="T47" fmla="*/ 4 h 7"/>
                <a:gd name="T48" fmla="*/ 19 w 19"/>
                <a:gd name="T49" fmla="*/ 3 h 7"/>
                <a:gd name="T50" fmla="*/ 15 w 19"/>
                <a:gd name="T51" fmla="*/ 3 h 7"/>
                <a:gd name="T52" fmla="*/ 12 w 19"/>
                <a:gd name="T53" fmla="*/ 1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7">
                  <a:moveTo>
                    <a:pt x="12" y="1"/>
                  </a:moveTo>
                  <a:cubicBezTo>
                    <a:pt x="11" y="1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4"/>
                    <a:pt x="1" y="6"/>
                    <a:pt x="0" y="7"/>
                  </a:cubicBezTo>
                  <a:cubicBezTo>
                    <a:pt x="1" y="7"/>
                    <a:pt x="2" y="6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9" y="5"/>
                    <a:pt x="9" y="5"/>
                    <a:pt x="10" y="6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2" y="6"/>
                    <a:pt x="12" y="6"/>
                    <a:pt x="13" y="6"/>
                  </a:cubicBezTo>
                  <a:cubicBezTo>
                    <a:pt x="13" y="6"/>
                    <a:pt x="14" y="6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6" y="5"/>
                    <a:pt x="17" y="5"/>
                    <a:pt x="17" y="5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9" y="4"/>
                    <a:pt x="19" y="4"/>
                    <a:pt x="19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3" y="3"/>
                    <a:pt x="12" y="2"/>
                    <a:pt x="12" y="1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79" name="Freeform 177">
              <a:extLst>
                <a:ext uri="{FF2B5EF4-FFF2-40B4-BE49-F238E27FC236}">
                  <a16:creationId xmlns:a16="http://schemas.microsoft.com/office/drawing/2014/main" id="{2545FDCE-3951-4780-A69E-3A12B9544C94}"/>
                </a:ext>
              </a:extLst>
            </p:cNvPr>
            <p:cNvSpPr/>
            <p:nvPr/>
          </p:nvSpPr>
          <p:spPr bwMode="auto">
            <a:xfrm>
              <a:off x="3710437" y="3060362"/>
              <a:ext cx="162260" cy="106827"/>
            </a:xfrm>
            <a:custGeom>
              <a:gdLst>
                <a:gd name="T0" fmla="*/ 77 w 84"/>
                <a:gd name="T1" fmla="*/ 31 h 56"/>
                <a:gd name="T2" fmla="*/ 70 w 84"/>
                <a:gd name="T3" fmla="*/ 20 h 56"/>
                <a:gd name="T4" fmla="*/ 58 w 84"/>
                <a:gd name="T5" fmla="*/ 21 h 56"/>
                <a:gd name="T6" fmla="*/ 53 w 84"/>
                <a:gd name="T7" fmla="*/ 20 h 56"/>
                <a:gd name="T8" fmla="*/ 44 w 84"/>
                <a:gd name="T9" fmla="*/ 18 h 56"/>
                <a:gd name="T10" fmla="*/ 37 w 84"/>
                <a:gd name="T11" fmla="*/ 19 h 56"/>
                <a:gd name="T12" fmla="*/ 26 w 84"/>
                <a:gd name="T13" fmla="*/ 18 h 56"/>
                <a:gd name="T14" fmla="*/ 22 w 84"/>
                <a:gd name="T15" fmla="*/ 18 h 56"/>
                <a:gd name="T16" fmla="*/ 21 w 84"/>
                <a:gd name="T17" fmla="*/ 18 h 56"/>
                <a:gd name="T18" fmla="*/ 19 w 84"/>
                <a:gd name="T19" fmla="*/ 16 h 56"/>
                <a:gd name="T20" fmla="*/ 29 w 84"/>
                <a:gd name="T21" fmla="*/ 8 h 56"/>
                <a:gd name="T22" fmla="*/ 31 w 84"/>
                <a:gd name="T23" fmla="*/ 8 h 56"/>
                <a:gd name="T24" fmla="*/ 34 w 84"/>
                <a:gd name="T25" fmla="*/ 4 h 56"/>
                <a:gd name="T26" fmla="*/ 35 w 84"/>
                <a:gd name="T27" fmla="*/ 1 h 56"/>
                <a:gd name="T28" fmla="*/ 29 w 84"/>
                <a:gd name="T29" fmla="*/ 3 h 56"/>
                <a:gd name="T30" fmla="*/ 22 w 84"/>
                <a:gd name="T31" fmla="*/ 3 h 56"/>
                <a:gd name="T32" fmla="*/ 13 w 84"/>
                <a:gd name="T33" fmla="*/ 13 h 56"/>
                <a:gd name="T34" fmla="*/ 1 w 84"/>
                <a:gd name="T35" fmla="*/ 20 h 56"/>
                <a:gd name="T36" fmla="*/ 9 w 84"/>
                <a:gd name="T37" fmla="*/ 33 h 56"/>
                <a:gd name="T38" fmla="*/ 8 w 84"/>
                <a:gd name="T39" fmla="*/ 40 h 56"/>
                <a:gd name="T40" fmla="*/ 6 w 84"/>
                <a:gd name="T41" fmla="*/ 42 h 56"/>
                <a:gd name="T42" fmla="*/ 5 w 84"/>
                <a:gd name="T43" fmla="*/ 44 h 56"/>
                <a:gd name="T44" fmla="*/ 5 w 84"/>
                <a:gd name="T45" fmla="*/ 46 h 56"/>
                <a:gd name="T46" fmla="*/ 4 w 84"/>
                <a:gd name="T47" fmla="*/ 49 h 56"/>
                <a:gd name="T48" fmla="*/ 5 w 84"/>
                <a:gd name="T49" fmla="*/ 50 h 56"/>
                <a:gd name="T50" fmla="*/ 6 w 84"/>
                <a:gd name="T51" fmla="*/ 51 h 56"/>
                <a:gd name="T52" fmla="*/ 7 w 84"/>
                <a:gd name="T53" fmla="*/ 51 h 56"/>
                <a:gd name="T54" fmla="*/ 8 w 84"/>
                <a:gd name="T55" fmla="*/ 51 h 56"/>
                <a:gd name="T56" fmla="*/ 19 w 84"/>
                <a:gd name="T57" fmla="*/ 48 h 56"/>
                <a:gd name="T58" fmla="*/ 30 w 84"/>
                <a:gd name="T59" fmla="*/ 41 h 56"/>
                <a:gd name="T60" fmla="*/ 31 w 84"/>
                <a:gd name="T61" fmla="*/ 39 h 56"/>
                <a:gd name="T62" fmla="*/ 34 w 84"/>
                <a:gd name="T63" fmla="*/ 36 h 56"/>
                <a:gd name="T64" fmla="*/ 36 w 84"/>
                <a:gd name="T65" fmla="*/ 34 h 56"/>
                <a:gd name="T66" fmla="*/ 39 w 84"/>
                <a:gd name="T67" fmla="*/ 32 h 56"/>
                <a:gd name="T68" fmla="*/ 41 w 84"/>
                <a:gd name="T69" fmla="*/ 32 h 56"/>
                <a:gd name="T70" fmla="*/ 47 w 84"/>
                <a:gd name="T71" fmla="*/ 50 h 56"/>
                <a:gd name="T72" fmla="*/ 53 w 84"/>
                <a:gd name="T73" fmla="*/ 54 h 56"/>
                <a:gd name="T74" fmla="*/ 57 w 84"/>
                <a:gd name="T75" fmla="*/ 53 h 56"/>
                <a:gd name="T76" fmla="*/ 69 w 84"/>
                <a:gd name="T77" fmla="*/ 45 h 56"/>
                <a:gd name="T78" fmla="*/ 74 w 84"/>
                <a:gd name="T79" fmla="*/ 48 h 56"/>
                <a:gd name="T80" fmla="*/ 77 w 84"/>
                <a:gd name="T81" fmla="*/ 48 h 56"/>
                <a:gd name="T82" fmla="*/ 79 w 84"/>
                <a:gd name="T83" fmla="*/ 49 h 56"/>
                <a:gd name="T84" fmla="*/ 80 w 84"/>
                <a:gd name="T85" fmla="*/ 49 h 56"/>
                <a:gd name="T86" fmla="*/ 82 w 84"/>
                <a:gd name="T87" fmla="*/ 50 h 56"/>
                <a:gd name="T88" fmla="*/ 84 w 84"/>
                <a:gd name="T89" fmla="*/ 50 h 5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56">
                  <a:moveTo>
                    <a:pt x="84" y="47"/>
                  </a:moveTo>
                  <a:cubicBezTo>
                    <a:pt x="83" y="43"/>
                    <a:pt x="83" y="38"/>
                    <a:pt x="82" y="36"/>
                  </a:cubicBezTo>
                  <a:cubicBezTo>
                    <a:pt x="82" y="34"/>
                    <a:pt x="80" y="33"/>
                    <a:pt x="77" y="31"/>
                  </a:cubicBezTo>
                  <a:cubicBezTo>
                    <a:pt x="75" y="31"/>
                    <a:pt x="73" y="30"/>
                    <a:pt x="72" y="29"/>
                  </a:cubicBezTo>
                  <a:cubicBezTo>
                    <a:pt x="71" y="29"/>
                    <a:pt x="71" y="29"/>
                    <a:pt x="71" y="29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68" y="20"/>
                    <a:pt x="63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59" y="21"/>
                    <a:pt x="59" y="21"/>
                    <a:pt x="58" y="21"/>
                  </a:cubicBezTo>
                  <a:cubicBezTo>
                    <a:pt x="57" y="21"/>
                    <a:pt x="57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0"/>
                    <a:pt x="54" y="20"/>
                    <a:pt x="53" y="20"/>
                  </a:cubicBezTo>
                  <a:cubicBezTo>
                    <a:pt x="52" y="20"/>
                    <a:pt x="51" y="21"/>
                    <a:pt x="51" y="21"/>
                  </a:cubicBezTo>
                  <a:cubicBezTo>
                    <a:pt x="49" y="21"/>
                    <a:pt x="47" y="20"/>
                    <a:pt x="46" y="18"/>
                  </a:cubicBezTo>
                  <a:cubicBezTo>
                    <a:pt x="45" y="18"/>
                    <a:pt x="45" y="18"/>
                    <a:pt x="44" y="18"/>
                  </a:cubicBezTo>
                  <a:cubicBezTo>
                    <a:pt x="44" y="18"/>
                    <a:pt x="43" y="18"/>
                    <a:pt x="42" y="18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39" y="19"/>
                    <a:pt x="38" y="19"/>
                    <a:pt x="37" y="19"/>
                  </a:cubicBezTo>
                  <a:cubicBezTo>
                    <a:pt x="37" y="19"/>
                    <a:pt x="36" y="19"/>
                    <a:pt x="36" y="18"/>
                  </a:cubicBezTo>
                  <a:cubicBezTo>
                    <a:pt x="35" y="18"/>
                    <a:pt x="33" y="17"/>
                    <a:pt x="31" y="17"/>
                  </a:cubicBezTo>
                  <a:cubicBezTo>
                    <a:pt x="29" y="17"/>
                    <a:pt x="28" y="17"/>
                    <a:pt x="26" y="18"/>
                  </a:cubicBezTo>
                  <a:cubicBezTo>
                    <a:pt x="25" y="18"/>
                    <a:pt x="24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8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7"/>
                    <a:pt x="19" y="17"/>
                    <a:pt x="19" y="16"/>
                  </a:cubicBezTo>
                  <a:cubicBezTo>
                    <a:pt x="19" y="15"/>
                    <a:pt x="20" y="13"/>
                    <a:pt x="21" y="13"/>
                  </a:cubicBezTo>
                  <a:cubicBezTo>
                    <a:pt x="22" y="10"/>
                    <a:pt x="26" y="8"/>
                    <a:pt x="28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6"/>
                    <a:pt x="33" y="6"/>
                    <a:pt x="33" y="5"/>
                  </a:cubicBezTo>
                  <a:cubicBezTo>
                    <a:pt x="33" y="5"/>
                    <a:pt x="33" y="4"/>
                    <a:pt x="34" y="4"/>
                  </a:cubicBezTo>
                  <a:cubicBezTo>
                    <a:pt x="34" y="4"/>
                    <a:pt x="34" y="3"/>
                    <a:pt x="34" y="3"/>
                  </a:cubicBezTo>
                  <a:cubicBezTo>
                    <a:pt x="34" y="3"/>
                    <a:pt x="34" y="2"/>
                    <a:pt x="34" y="2"/>
                  </a:cubicBezTo>
                  <a:cubicBezTo>
                    <a:pt x="34" y="2"/>
                    <a:pt x="35" y="2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0"/>
                    <a:pt x="34" y="0"/>
                    <a:pt x="34" y="0"/>
                  </a:cubicBezTo>
                  <a:cubicBezTo>
                    <a:pt x="32" y="0"/>
                    <a:pt x="30" y="1"/>
                    <a:pt x="29" y="3"/>
                  </a:cubicBezTo>
                  <a:cubicBezTo>
                    <a:pt x="27" y="3"/>
                    <a:pt x="26" y="4"/>
                    <a:pt x="25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1" y="3"/>
                    <a:pt x="20" y="4"/>
                    <a:pt x="20" y="4"/>
                  </a:cubicBezTo>
                  <a:cubicBezTo>
                    <a:pt x="19" y="6"/>
                    <a:pt x="18" y="11"/>
                    <a:pt x="14" y="11"/>
                  </a:cubicBezTo>
                  <a:cubicBezTo>
                    <a:pt x="13" y="11"/>
                    <a:pt x="13" y="11"/>
                    <a:pt x="13" y="13"/>
                  </a:cubicBezTo>
                  <a:cubicBezTo>
                    <a:pt x="13" y="14"/>
                    <a:pt x="13" y="16"/>
                    <a:pt x="11" y="17"/>
                  </a:cubicBezTo>
                  <a:cubicBezTo>
                    <a:pt x="10" y="18"/>
                    <a:pt x="8" y="18"/>
                    <a:pt x="6" y="18"/>
                  </a:cubicBezTo>
                  <a:cubicBezTo>
                    <a:pt x="4" y="19"/>
                    <a:pt x="1" y="19"/>
                    <a:pt x="1" y="20"/>
                  </a:cubicBezTo>
                  <a:cubicBezTo>
                    <a:pt x="0" y="21"/>
                    <a:pt x="2" y="22"/>
                    <a:pt x="3" y="23"/>
                  </a:cubicBezTo>
                  <a:cubicBezTo>
                    <a:pt x="6" y="25"/>
                    <a:pt x="8" y="26"/>
                    <a:pt x="8" y="29"/>
                  </a:cubicBezTo>
                  <a:cubicBezTo>
                    <a:pt x="7" y="30"/>
                    <a:pt x="8" y="32"/>
                    <a:pt x="9" y="33"/>
                  </a:cubicBezTo>
                  <a:cubicBezTo>
                    <a:pt x="10" y="35"/>
                    <a:pt x="11" y="38"/>
                    <a:pt x="9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3"/>
                    <a:pt x="5" y="43"/>
                    <a:pt x="5" y="44"/>
                  </a:cubicBezTo>
                  <a:cubicBezTo>
                    <a:pt x="5" y="44"/>
                    <a:pt x="5" y="44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5" y="47"/>
                    <a:pt x="4" y="47"/>
                  </a:cubicBezTo>
                  <a:cubicBezTo>
                    <a:pt x="4" y="47"/>
                    <a:pt x="4" y="48"/>
                    <a:pt x="4" y="48"/>
                  </a:cubicBezTo>
                  <a:cubicBezTo>
                    <a:pt x="4" y="48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5" y="50"/>
                  </a:cubicBezTo>
                  <a:cubicBezTo>
                    <a:pt x="5" y="50"/>
                    <a:pt x="5" y="50"/>
                    <a:pt x="5" y="51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8" y="51"/>
                    <a:pt x="8" y="51"/>
                  </a:cubicBezTo>
                  <a:cubicBezTo>
                    <a:pt x="9" y="48"/>
                    <a:pt x="12" y="48"/>
                    <a:pt x="15" y="48"/>
                  </a:cubicBezTo>
                  <a:cubicBezTo>
                    <a:pt x="16" y="48"/>
                    <a:pt x="16" y="48"/>
                    <a:pt x="17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6"/>
                    <a:pt x="22" y="45"/>
                    <a:pt x="25" y="44"/>
                  </a:cubicBezTo>
                  <a:cubicBezTo>
                    <a:pt x="27" y="44"/>
                    <a:pt x="30" y="43"/>
                    <a:pt x="30" y="43"/>
                  </a:cubicBezTo>
                  <a:cubicBezTo>
                    <a:pt x="30" y="42"/>
                    <a:pt x="30" y="42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7"/>
                    <a:pt x="33" y="37"/>
                    <a:pt x="33" y="37"/>
                  </a:cubicBezTo>
                  <a:cubicBezTo>
                    <a:pt x="33" y="36"/>
                    <a:pt x="33" y="36"/>
                    <a:pt x="34" y="36"/>
                  </a:cubicBezTo>
                  <a:cubicBezTo>
                    <a:pt x="34" y="36"/>
                    <a:pt x="34" y="35"/>
                    <a:pt x="34" y="35"/>
                  </a:cubicBezTo>
                  <a:cubicBezTo>
                    <a:pt x="35" y="35"/>
                    <a:pt x="35" y="35"/>
                    <a:pt x="35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8" y="33"/>
                    <a:pt x="38" y="33"/>
                  </a:cubicBezTo>
                  <a:cubicBezTo>
                    <a:pt x="38" y="32"/>
                    <a:pt x="39" y="32"/>
                    <a:pt x="39" y="32"/>
                  </a:cubicBezTo>
                  <a:cubicBezTo>
                    <a:pt x="39" y="32"/>
                    <a:pt x="40" y="32"/>
                    <a:pt x="40" y="32"/>
                  </a:cubicBezTo>
                  <a:cubicBezTo>
                    <a:pt x="40" y="32"/>
                    <a:pt x="40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4" y="32"/>
                    <a:pt x="44" y="35"/>
                    <a:pt x="44" y="37"/>
                  </a:cubicBezTo>
                  <a:cubicBezTo>
                    <a:pt x="44" y="39"/>
                    <a:pt x="44" y="41"/>
                    <a:pt x="46" y="41"/>
                  </a:cubicBezTo>
                  <a:cubicBezTo>
                    <a:pt x="49" y="43"/>
                    <a:pt x="48" y="47"/>
                    <a:pt x="47" y="50"/>
                  </a:cubicBezTo>
                  <a:cubicBezTo>
                    <a:pt x="47" y="52"/>
                    <a:pt x="46" y="54"/>
                    <a:pt x="47" y="55"/>
                  </a:cubicBezTo>
                  <a:cubicBezTo>
                    <a:pt x="47" y="55"/>
                    <a:pt x="48" y="56"/>
                    <a:pt x="51" y="55"/>
                  </a:cubicBezTo>
                  <a:cubicBezTo>
                    <a:pt x="52" y="55"/>
                    <a:pt x="52" y="55"/>
                    <a:pt x="53" y="54"/>
                  </a:cubicBezTo>
                  <a:cubicBezTo>
                    <a:pt x="53" y="54"/>
                    <a:pt x="54" y="54"/>
                    <a:pt x="54" y="54"/>
                  </a:cubicBezTo>
                  <a:cubicBezTo>
                    <a:pt x="55" y="54"/>
                    <a:pt x="55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62" y="48"/>
                    <a:pt x="66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70" y="45"/>
                    <a:pt x="70" y="45"/>
                  </a:cubicBezTo>
                  <a:cubicBezTo>
                    <a:pt x="71" y="46"/>
                    <a:pt x="72" y="47"/>
                    <a:pt x="72" y="47"/>
                  </a:cubicBezTo>
                  <a:cubicBezTo>
                    <a:pt x="73" y="48"/>
                    <a:pt x="73" y="48"/>
                    <a:pt x="74" y="48"/>
                  </a:cubicBezTo>
                  <a:cubicBezTo>
                    <a:pt x="74" y="48"/>
                    <a:pt x="75" y="48"/>
                    <a:pt x="75" y="48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7" y="48"/>
                    <a:pt x="77" y="48"/>
                    <a:pt x="77" y="48"/>
                  </a:cubicBezTo>
                  <a:cubicBezTo>
                    <a:pt x="78" y="48"/>
                    <a:pt x="78" y="48"/>
                    <a:pt x="78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2" y="50"/>
                    <a:pt x="83" y="50"/>
                    <a:pt x="83" y="50"/>
                  </a:cubicBezTo>
                  <a:cubicBezTo>
                    <a:pt x="83" y="50"/>
                    <a:pt x="83" y="50"/>
                    <a:pt x="83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84" y="49"/>
                    <a:pt x="84" y="48"/>
                    <a:pt x="84" y="47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80" name="Freeform 178">
              <a:extLst>
                <a:ext uri="{FF2B5EF4-FFF2-40B4-BE49-F238E27FC236}">
                  <a16:creationId xmlns:a16="http://schemas.microsoft.com/office/drawing/2014/main" id="{67D6939A-9D85-4A79-9E3F-7E44C600814D}"/>
                </a:ext>
              </a:extLst>
            </p:cNvPr>
            <p:cNvSpPr/>
            <p:nvPr/>
          </p:nvSpPr>
          <p:spPr bwMode="auto">
            <a:xfrm>
              <a:off x="3207490" y="3090965"/>
              <a:ext cx="21366" cy="15013"/>
            </a:xfrm>
            <a:custGeom>
              <a:gdLst>
                <a:gd name="T0" fmla="*/ 2 w 11"/>
                <a:gd name="T1" fmla="*/ 3 h 8"/>
                <a:gd name="T2" fmla="*/ 3 w 11"/>
                <a:gd name="T3" fmla="*/ 4 h 8"/>
                <a:gd name="T4" fmla="*/ 5 w 11"/>
                <a:gd name="T5" fmla="*/ 7 h 8"/>
                <a:gd name="T6" fmla="*/ 10 w 11"/>
                <a:gd name="T7" fmla="*/ 8 h 8"/>
                <a:gd name="T8" fmla="*/ 11 w 11"/>
                <a:gd name="T9" fmla="*/ 8 h 8"/>
                <a:gd name="T10" fmla="*/ 11 w 11"/>
                <a:gd name="T11" fmla="*/ 8 h 8"/>
                <a:gd name="T12" fmla="*/ 11 w 11"/>
                <a:gd name="T13" fmla="*/ 7 h 8"/>
                <a:gd name="T14" fmla="*/ 11 w 11"/>
                <a:gd name="T15" fmla="*/ 7 h 8"/>
                <a:gd name="T16" fmla="*/ 11 w 11"/>
                <a:gd name="T17" fmla="*/ 6 h 8"/>
                <a:gd name="T18" fmla="*/ 10 w 11"/>
                <a:gd name="T19" fmla="*/ 6 h 8"/>
                <a:gd name="T20" fmla="*/ 10 w 11"/>
                <a:gd name="T21" fmla="*/ 5 h 8"/>
                <a:gd name="T22" fmla="*/ 9 w 11"/>
                <a:gd name="T23" fmla="*/ 4 h 8"/>
                <a:gd name="T24" fmla="*/ 6 w 11"/>
                <a:gd name="T25" fmla="*/ 2 h 8"/>
                <a:gd name="T26" fmla="*/ 6 w 11"/>
                <a:gd name="T27" fmla="*/ 2 h 8"/>
                <a:gd name="T28" fmla="*/ 4 w 11"/>
                <a:gd name="T29" fmla="*/ 2 h 8"/>
                <a:gd name="T30" fmla="*/ 2 w 11"/>
                <a:gd name="T31" fmla="*/ 1 h 8"/>
                <a:gd name="T32" fmla="*/ 0 w 11"/>
                <a:gd name="T33" fmla="*/ 0 h 8"/>
                <a:gd name="T34" fmla="*/ 0 w 11"/>
                <a:gd name="T35" fmla="*/ 0 h 8"/>
                <a:gd name="T36" fmla="*/ 0 w 11"/>
                <a:gd name="T37" fmla="*/ 0 h 8"/>
                <a:gd name="T38" fmla="*/ 0 w 11"/>
                <a:gd name="T39" fmla="*/ 1 h 8"/>
                <a:gd name="T40" fmla="*/ 1 w 11"/>
                <a:gd name="T41" fmla="*/ 2 h 8"/>
                <a:gd name="T42" fmla="*/ 1 w 11"/>
                <a:gd name="T43" fmla="*/ 2 h 8"/>
                <a:gd name="T44" fmla="*/ 1 w 11"/>
                <a:gd name="T45" fmla="*/ 3 h 8"/>
                <a:gd name="T46" fmla="*/ 2 w 11"/>
                <a:gd name="T47" fmla="*/ 3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8">
                  <a:moveTo>
                    <a:pt x="2" y="3"/>
                  </a:moveTo>
                  <a:cubicBezTo>
                    <a:pt x="2" y="3"/>
                    <a:pt x="2" y="3"/>
                    <a:pt x="3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5" y="7"/>
                    <a:pt x="6" y="7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4"/>
                    <a:pt x="9" y="4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2"/>
                    <a:pt x="3" y="2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81" name="Freeform 179">
              <a:extLst>
                <a:ext uri="{FF2B5EF4-FFF2-40B4-BE49-F238E27FC236}">
                  <a16:creationId xmlns:a16="http://schemas.microsoft.com/office/drawing/2014/main" id="{B8C8AEDC-1023-4842-8D49-11B99820C3EB}"/>
                </a:ext>
              </a:extLst>
            </p:cNvPr>
            <p:cNvSpPr/>
            <p:nvPr/>
          </p:nvSpPr>
          <p:spPr bwMode="auto">
            <a:xfrm>
              <a:off x="3750857" y="2999730"/>
              <a:ext cx="233862" cy="97009"/>
            </a:xfrm>
            <a:custGeom>
              <a:gdLst>
                <a:gd name="T0" fmla="*/ 50 w 121"/>
                <a:gd name="T1" fmla="*/ 46 h 51"/>
                <a:gd name="T2" fmla="*/ 54 w 121"/>
                <a:gd name="T3" fmla="*/ 41 h 51"/>
                <a:gd name="T4" fmla="*/ 63 w 121"/>
                <a:gd name="T5" fmla="*/ 37 h 51"/>
                <a:gd name="T6" fmla="*/ 72 w 121"/>
                <a:gd name="T7" fmla="*/ 36 h 51"/>
                <a:gd name="T8" fmla="*/ 82 w 121"/>
                <a:gd name="T9" fmla="*/ 33 h 51"/>
                <a:gd name="T10" fmla="*/ 93 w 121"/>
                <a:gd name="T11" fmla="*/ 30 h 51"/>
                <a:gd name="T12" fmla="*/ 110 w 121"/>
                <a:gd name="T13" fmla="*/ 20 h 51"/>
                <a:gd name="T14" fmla="*/ 121 w 121"/>
                <a:gd name="T15" fmla="*/ 14 h 51"/>
                <a:gd name="T16" fmla="*/ 121 w 121"/>
                <a:gd name="T17" fmla="*/ 13 h 51"/>
                <a:gd name="T18" fmla="*/ 119 w 121"/>
                <a:gd name="T19" fmla="*/ 13 h 51"/>
                <a:gd name="T20" fmla="*/ 118 w 121"/>
                <a:gd name="T21" fmla="*/ 13 h 51"/>
                <a:gd name="T22" fmla="*/ 108 w 121"/>
                <a:gd name="T23" fmla="*/ 8 h 51"/>
                <a:gd name="T24" fmla="*/ 102 w 121"/>
                <a:gd name="T25" fmla="*/ 7 h 51"/>
                <a:gd name="T26" fmla="*/ 71 w 121"/>
                <a:gd name="T27" fmla="*/ 6 h 51"/>
                <a:gd name="T28" fmla="*/ 57 w 121"/>
                <a:gd name="T29" fmla="*/ 1 h 51"/>
                <a:gd name="T30" fmla="*/ 36 w 121"/>
                <a:gd name="T31" fmla="*/ 8 h 51"/>
                <a:gd name="T32" fmla="*/ 14 w 121"/>
                <a:gd name="T33" fmla="*/ 16 h 51"/>
                <a:gd name="T34" fmla="*/ 14 w 121"/>
                <a:gd name="T35" fmla="*/ 16 h 51"/>
                <a:gd name="T36" fmla="*/ 14 w 121"/>
                <a:gd name="T37" fmla="*/ 16 h 51"/>
                <a:gd name="T38" fmla="*/ 13 w 121"/>
                <a:gd name="T39" fmla="*/ 17 h 51"/>
                <a:gd name="T40" fmla="*/ 13 w 121"/>
                <a:gd name="T41" fmla="*/ 19 h 51"/>
                <a:gd name="T42" fmla="*/ 12 w 121"/>
                <a:gd name="T43" fmla="*/ 21 h 51"/>
                <a:gd name="T44" fmla="*/ 14 w 121"/>
                <a:gd name="T45" fmla="*/ 22 h 51"/>
                <a:gd name="T46" fmla="*/ 15 w 121"/>
                <a:gd name="T47" fmla="*/ 24 h 51"/>
                <a:gd name="T48" fmla="*/ 23 w 121"/>
                <a:gd name="T49" fmla="*/ 24 h 51"/>
                <a:gd name="T50" fmla="*/ 42 w 121"/>
                <a:gd name="T51" fmla="*/ 34 h 51"/>
                <a:gd name="T52" fmla="*/ 31 w 121"/>
                <a:gd name="T53" fmla="*/ 40 h 51"/>
                <a:gd name="T54" fmla="*/ 24 w 121"/>
                <a:gd name="T55" fmla="*/ 40 h 51"/>
                <a:gd name="T56" fmla="*/ 22 w 121"/>
                <a:gd name="T57" fmla="*/ 41 h 51"/>
                <a:gd name="T58" fmla="*/ 19 w 121"/>
                <a:gd name="T59" fmla="*/ 42 h 51"/>
                <a:gd name="T60" fmla="*/ 15 w 121"/>
                <a:gd name="T61" fmla="*/ 42 h 51"/>
                <a:gd name="T62" fmla="*/ 13 w 121"/>
                <a:gd name="T63" fmla="*/ 42 h 51"/>
                <a:gd name="T64" fmla="*/ 11 w 121"/>
                <a:gd name="T65" fmla="*/ 42 h 51"/>
                <a:gd name="T66" fmla="*/ 9 w 121"/>
                <a:gd name="T67" fmla="*/ 42 h 51"/>
                <a:gd name="T68" fmla="*/ 7 w 121"/>
                <a:gd name="T69" fmla="*/ 42 h 51"/>
                <a:gd name="T70" fmla="*/ 0 w 121"/>
                <a:gd name="T71" fmla="*/ 48 h 51"/>
                <a:gd name="T72" fmla="*/ 10 w 121"/>
                <a:gd name="T73" fmla="*/ 47 h 51"/>
                <a:gd name="T74" fmla="*/ 26 w 121"/>
                <a:gd name="T75" fmla="*/ 49 h 51"/>
                <a:gd name="T76" fmla="*/ 33 w 121"/>
                <a:gd name="T77" fmla="*/ 50 h 51"/>
                <a:gd name="T78" fmla="*/ 35 w 121"/>
                <a:gd name="T79" fmla="*/ 51 h 51"/>
                <a:gd name="T80" fmla="*/ 38 w 121"/>
                <a:gd name="T81" fmla="*/ 51 h 51"/>
                <a:gd name="T82" fmla="*/ 40 w 121"/>
                <a:gd name="T83" fmla="*/ 51 h 51"/>
                <a:gd name="T84" fmla="*/ 44 w 121"/>
                <a:gd name="T85" fmla="*/ 50 h 51"/>
                <a:gd name="T86" fmla="*/ 45 w 121"/>
                <a:gd name="T87" fmla="*/ 50 h 51"/>
                <a:gd name="T88" fmla="*/ 50 w 121"/>
                <a:gd name="T89" fmla="*/ 49 h 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0" h="51">
                  <a:moveTo>
                    <a:pt x="50" y="48"/>
                  </a:moveTo>
                  <a:cubicBezTo>
                    <a:pt x="50" y="48"/>
                    <a:pt x="50" y="47"/>
                    <a:pt x="50" y="47"/>
                  </a:cubicBezTo>
                  <a:cubicBezTo>
                    <a:pt x="50" y="47"/>
                    <a:pt x="50" y="47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0" y="46"/>
                    <a:pt x="50" y="45"/>
                    <a:pt x="50" y="45"/>
                  </a:cubicBezTo>
                  <a:cubicBezTo>
                    <a:pt x="50" y="42"/>
                    <a:pt x="53" y="42"/>
                    <a:pt x="54" y="41"/>
                  </a:cubicBezTo>
                  <a:cubicBezTo>
                    <a:pt x="55" y="41"/>
                    <a:pt x="55" y="41"/>
                    <a:pt x="56" y="41"/>
                  </a:cubicBezTo>
                  <a:cubicBezTo>
                    <a:pt x="57" y="41"/>
                    <a:pt x="58" y="40"/>
                    <a:pt x="59" y="39"/>
                  </a:cubicBezTo>
                  <a:cubicBezTo>
                    <a:pt x="60" y="38"/>
                    <a:pt x="61" y="37"/>
                    <a:pt x="63" y="37"/>
                  </a:cubicBezTo>
                  <a:cubicBezTo>
                    <a:pt x="63" y="37"/>
                    <a:pt x="64" y="37"/>
                    <a:pt x="65" y="36"/>
                  </a:cubicBezTo>
                  <a:cubicBezTo>
                    <a:pt x="66" y="35"/>
                    <a:pt x="68" y="34"/>
                    <a:pt x="70" y="35"/>
                  </a:cubicBezTo>
                  <a:cubicBezTo>
                    <a:pt x="70" y="35"/>
                    <a:pt x="71" y="36"/>
                    <a:pt x="72" y="36"/>
                  </a:cubicBezTo>
                  <a:cubicBezTo>
                    <a:pt x="73" y="37"/>
                    <a:pt x="74" y="38"/>
                    <a:pt x="76" y="37"/>
                  </a:cubicBezTo>
                  <a:cubicBezTo>
                    <a:pt x="77" y="36"/>
                    <a:pt x="78" y="36"/>
                    <a:pt x="78" y="36"/>
                  </a:cubicBezTo>
                  <a:cubicBezTo>
                    <a:pt x="79" y="36"/>
                    <a:pt x="80" y="35"/>
                    <a:pt x="82" y="33"/>
                  </a:cubicBezTo>
                  <a:cubicBezTo>
                    <a:pt x="84" y="30"/>
                    <a:pt x="86" y="29"/>
                    <a:pt x="89" y="29"/>
                  </a:cubicBezTo>
                  <a:cubicBezTo>
                    <a:pt x="90" y="29"/>
                    <a:pt x="91" y="29"/>
                    <a:pt x="92" y="29"/>
                  </a:cubicBezTo>
                  <a:cubicBezTo>
                    <a:pt x="93" y="30"/>
                    <a:pt x="93" y="30"/>
                    <a:pt x="93" y="30"/>
                  </a:cubicBezTo>
                  <a:cubicBezTo>
                    <a:pt x="98" y="30"/>
                    <a:pt x="100" y="28"/>
                    <a:pt x="101" y="25"/>
                  </a:cubicBezTo>
                  <a:cubicBezTo>
                    <a:pt x="102" y="23"/>
                    <a:pt x="105" y="22"/>
                    <a:pt x="107" y="21"/>
                  </a:cubicBezTo>
                  <a:cubicBezTo>
                    <a:pt x="108" y="21"/>
                    <a:pt x="109" y="20"/>
                    <a:pt x="110" y="20"/>
                  </a:cubicBezTo>
                  <a:cubicBezTo>
                    <a:pt x="113" y="18"/>
                    <a:pt x="118" y="16"/>
                    <a:pt x="120" y="15"/>
                  </a:cubicBezTo>
                  <a:cubicBezTo>
                    <a:pt x="121" y="15"/>
                    <a:pt x="121" y="15"/>
                    <a:pt x="121" y="15"/>
                  </a:cubicBezTo>
                  <a:cubicBezTo>
                    <a:pt x="121" y="15"/>
                    <a:pt x="121" y="14"/>
                    <a:pt x="121" y="14"/>
                  </a:cubicBezTo>
                  <a:cubicBezTo>
                    <a:pt x="121" y="14"/>
                    <a:pt x="121" y="14"/>
                    <a:pt x="121" y="14"/>
                  </a:cubicBezTo>
                  <a:cubicBezTo>
                    <a:pt x="121" y="14"/>
                    <a:pt x="121" y="14"/>
                    <a:pt x="121" y="14"/>
                  </a:cubicBezTo>
                  <a:cubicBezTo>
                    <a:pt x="121" y="14"/>
                    <a:pt x="121" y="14"/>
                    <a:pt x="121" y="13"/>
                  </a:cubicBezTo>
                  <a:cubicBezTo>
                    <a:pt x="121" y="13"/>
                    <a:pt x="120" y="13"/>
                    <a:pt x="120" y="13"/>
                  </a:cubicBezTo>
                  <a:cubicBezTo>
                    <a:pt x="120" y="13"/>
                    <a:pt x="120" y="13"/>
                    <a:pt x="120" y="13"/>
                  </a:cubicBezTo>
                  <a:cubicBezTo>
                    <a:pt x="120" y="13"/>
                    <a:pt x="120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8" y="13"/>
                    <a:pt x="118" y="13"/>
                    <a:pt x="118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5" y="13"/>
                    <a:pt x="114" y="13"/>
                    <a:pt x="112" y="10"/>
                  </a:cubicBezTo>
                  <a:cubicBezTo>
                    <a:pt x="110" y="8"/>
                    <a:pt x="109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8"/>
                    <a:pt x="107" y="8"/>
                    <a:pt x="106" y="8"/>
                  </a:cubicBezTo>
                  <a:cubicBezTo>
                    <a:pt x="105" y="8"/>
                    <a:pt x="103" y="8"/>
                    <a:pt x="102" y="7"/>
                  </a:cubicBezTo>
                  <a:cubicBezTo>
                    <a:pt x="98" y="7"/>
                    <a:pt x="87" y="5"/>
                    <a:pt x="79" y="5"/>
                  </a:cubicBezTo>
                  <a:cubicBezTo>
                    <a:pt x="75" y="5"/>
                    <a:pt x="74" y="6"/>
                    <a:pt x="73" y="6"/>
                  </a:cubicBezTo>
                  <a:cubicBezTo>
                    <a:pt x="73" y="6"/>
                    <a:pt x="72" y="6"/>
                    <a:pt x="71" y="6"/>
                  </a:cubicBezTo>
                  <a:cubicBezTo>
                    <a:pt x="67" y="6"/>
                    <a:pt x="63" y="4"/>
                    <a:pt x="60" y="2"/>
                  </a:cubicBezTo>
                  <a:cubicBezTo>
                    <a:pt x="59" y="2"/>
                    <a:pt x="59" y="2"/>
                    <a:pt x="58" y="2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5" y="0"/>
                    <a:pt x="48" y="1"/>
                    <a:pt x="47" y="5"/>
                  </a:cubicBezTo>
                  <a:cubicBezTo>
                    <a:pt x="47" y="9"/>
                    <a:pt x="44" y="10"/>
                    <a:pt x="43" y="10"/>
                  </a:cubicBezTo>
                  <a:cubicBezTo>
                    <a:pt x="41" y="10"/>
                    <a:pt x="39" y="9"/>
                    <a:pt x="36" y="8"/>
                  </a:cubicBezTo>
                  <a:cubicBezTo>
                    <a:pt x="33" y="6"/>
                    <a:pt x="30" y="6"/>
                    <a:pt x="27" y="6"/>
                  </a:cubicBezTo>
                  <a:cubicBezTo>
                    <a:pt x="24" y="6"/>
                    <a:pt x="22" y="6"/>
                    <a:pt x="22" y="7"/>
                  </a:cubicBezTo>
                  <a:cubicBezTo>
                    <a:pt x="22" y="11"/>
                    <a:pt x="17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5" y="23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5"/>
                    <a:pt x="17" y="25"/>
                    <a:pt x="18" y="26"/>
                  </a:cubicBezTo>
                  <a:cubicBezTo>
                    <a:pt x="18" y="26"/>
                    <a:pt x="19" y="26"/>
                    <a:pt x="19" y="26"/>
                  </a:cubicBezTo>
                  <a:cubicBezTo>
                    <a:pt x="21" y="26"/>
                    <a:pt x="22" y="25"/>
                    <a:pt x="23" y="24"/>
                  </a:cubicBezTo>
                  <a:cubicBezTo>
                    <a:pt x="23" y="24"/>
                    <a:pt x="23" y="23"/>
                    <a:pt x="25" y="23"/>
                  </a:cubicBezTo>
                  <a:cubicBezTo>
                    <a:pt x="28" y="23"/>
                    <a:pt x="36" y="27"/>
                    <a:pt x="40" y="31"/>
                  </a:cubicBezTo>
                  <a:cubicBezTo>
                    <a:pt x="41" y="32"/>
                    <a:pt x="42" y="33"/>
                    <a:pt x="42" y="34"/>
                  </a:cubicBezTo>
                  <a:cubicBezTo>
                    <a:pt x="42" y="35"/>
                    <a:pt x="41" y="35"/>
                    <a:pt x="39" y="35"/>
                  </a:cubicBezTo>
                  <a:cubicBezTo>
                    <a:pt x="38" y="36"/>
                    <a:pt x="36" y="36"/>
                    <a:pt x="35" y="38"/>
                  </a:cubicBezTo>
                  <a:cubicBezTo>
                    <a:pt x="34" y="40"/>
                    <a:pt x="33" y="40"/>
                    <a:pt x="31" y="40"/>
                  </a:cubicBezTo>
                  <a:cubicBezTo>
                    <a:pt x="29" y="40"/>
                    <a:pt x="28" y="40"/>
                    <a:pt x="27" y="40"/>
                  </a:cubicBezTo>
                  <a:cubicBezTo>
                    <a:pt x="26" y="40"/>
                    <a:pt x="26" y="40"/>
                    <a:pt x="25" y="40"/>
                  </a:cubicBezTo>
                  <a:cubicBezTo>
                    <a:pt x="25" y="40"/>
                    <a:pt x="24" y="40"/>
                    <a:pt x="24" y="40"/>
                  </a:cubicBezTo>
                  <a:cubicBezTo>
                    <a:pt x="24" y="40"/>
                    <a:pt x="24" y="40"/>
                    <a:pt x="23" y="40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6" y="42"/>
                    <a:pt x="16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2"/>
                    <a:pt x="14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2" y="42"/>
                    <a:pt x="12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8" y="42"/>
                    <a:pt x="8" y="42"/>
                  </a:cubicBezTo>
                  <a:cubicBezTo>
                    <a:pt x="8" y="42"/>
                    <a:pt x="7" y="42"/>
                    <a:pt x="7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5" y="42"/>
                    <a:pt x="3" y="44"/>
                    <a:pt x="1" y="46"/>
                  </a:cubicBezTo>
                  <a:cubicBezTo>
                    <a:pt x="0" y="47"/>
                    <a:pt x="0" y="47"/>
                    <a:pt x="0" y="48"/>
                  </a:cubicBezTo>
                  <a:cubicBezTo>
                    <a:pt x="0" y="48"/>
                    <a:pt x="1" y="48"/>
                    <a:pt x="1" y="48"/>
                  </a:cubicBezTo>
                  <a:cubicBezTo>
                    <a:pt x="2" y="48"/>
                    <a:pt x="4" y="48"/>
                    <a:pt x="5" y="48"/>
                  </a:cubicBezTo>
                  <a:cubicBezTo>
                    <a:pt x="7" y="47"/>
                    <a:pt x="8" y="47"/>
                    <a:pt x="10" y="47"/>
                  </a:cubicBezTo>
                  <a:cubicBezTo>
                    <a:pt x="13" y="47"/>
                    <a:pt x="14" y="48"/>
                    <a:pt x="16" y="49"/>
                  </a:cubicBezTo>
                  <a:cubicBezTo>
                    <a:pt x="17" y="49"/>
                    <a:pt x="19" y="49"/>
                    <a:pt x="21" y="48"/>
                  </a:cubicBezTo>
                  <a:cubicBezTo>
                    <a:pt x="23" y="48"/>
                    <a:pt x="25" y="47"/>
                    <a:pt x="26" y="49"/>
                  </a:cubicBezTo>
                  <a:cubicBezTo>
                    <a:pt x="27" y="50"/>
                    <a:pt x="28" y="51"/>
                    <a:pt x="30" y="51"/>
                  </a:cubicBezTo>
                  <a:cubicBezTo>
                    <a:pt x="30" y="51"/>
                    <a:pt x="31" y="50"/>
                    <a:pt x="31" y="50"/>
                  </a:cubicBezTo>
                  <a:cubicBezTo>
                    <a:pt x="32" y="50"/>
                    <a:pt x="33" y="50"/>
                    <a:pt x="33" y="50"/>
                  </a:cubicBezTo>
                  <a:cubicBezTo>
                    <a:pt x="33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1"/>
                    <a:pt x="36" y="51"/>
                    <a:pt x="37" y="51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1"/>
                  </a:cubicBezTo>
                  <a:cubicBezTo>
                    <a:pt x="39" y="51"/>
                    <a:pt x="39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1" y="51"/>
                    <a:pt x="41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3" y="50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5" y="50"/>
                    <a:pt x="45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7" y="50"/>
                    <a:pt x="48" y="50"/>
                    <a:pt x="49" y="50"/>
                  </a:cubicBezTo>
                  <a:cubicBezTo>
                    <a:pt x="49" y="50"/>
                    <a:pt x="49" y="49"/>
                    <a:pt x="49" y="49"/>
                  </a:cubicBezTo>
                  <a:cubicBezTo>
                    <a:pt x="49" y="49"/>
                    <a:pt x="49" y="49"/>
                    <a:pt x="50" y="49"/>
                  </a:cubicBezTo>
                  <a:cubicBezTo>
                    <a:pt x="50" y="48"/>
                    <a:pt x="50" y="48"/>
                    <a:pt x="50" y="48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82" name="Freeform 180">
              <a:extLst>
                <a:ext uri="{FF2B5EF4-FFF2-40B4-BE49-F238E27FC236}">
                  <a16:creationId xmlns:a16="http://schemas.microsoft.com/office/drawing/2014/main" id="{434D2E56-1304-4BC1-94B3-152A282EDD42}"/>
                </a:ext>
              </a:extLst>
            </p:cNvPr>
            <p:cNvSpPr/>
            <p:nvPr/>
          </p:nvSpPr>
          <p:spPr bwMode="auto">
            <a:xfrm>
              <a:off x="3452900" y="2938522"/>
              <a:ext cx="375335" cy="215384"/>
            </a:xfrm>
            <a:custGeom>
              <a:gdLst>
                <a:gd name="T0" fmla="*/ 2 w 194"/>
                <a:gd name="T1" fmla="*/ 56 h 113"/>
                <a:gd name="T2" fmla="*/ 9 w 194"/>
                <a:gd name="T3" fmla="*/ 56 h 113"/>
                <a:gd name="T4" fmla="*/ 19 w 194"/>
                <a:gd name="T5" fmla="*/ 45 h 113"/>
                <a:gd name="T6" fmla="*/ 21 w 194"/>
                <a:gd name="T7" fmla="*/ 44 h 113"/>
                <a:gd name="T8" fmla="*/ 27 w 194"/>
                <a:gd name="T9" fmla="*/ 39 h 113"/>
                <a:gd name="T10" fmla="*/ 43 w 194"/>
                <a:gd name="T11" fmla="*/ 43 h 113"/>
                <a:gd name="T12" fmla="*/ 61 w 194"/>
                <a:gd name="T13" fmla="*/ 57 h 113"/>
                <a:gd name="T14" fmla="*/ 70 w 194"/>
                <a:gd name="T15" fmla="*/ 65 h 113"/>
                <a:gd name="T16" fmla="*/ 80 w 194"/>
                <a:gd name="T17" fmla="*/ 78 h 113"/>
                <a:gd name="T18" fmla="*/ 106 w 194"/>
                <a:gd name="T19" fmla="*/ 95 h 113"/>
                <a:gd name="T20" fmla="*/ 121 w 194"/>
                <a:gd name="T21" fmla="*/ 101 h 113"/>
                <a:gd name="T22" fmla="*/ 124 w 194"/>
                <a:gd name="T23" fmla="*/ 108 h 113"/>
                <a:gd name="T24" fmla="*/ 133 w 194"/>
                <a:gd name="T25" fmla="*/ 112 h 113"/>
                <a:gd name="T26" fmla="*/ 135 w 194"/>
                <a:gd name="T27" fmla="*/ 113 h 113"/>
                <a:gd name="T28" fmla="*/ 136 w 194"/>
                <a:gd name="T29" fmla="*/ 108 h 113"/>
                <a:gd name="T30" fmla="*/ 138 w 194"/>
                <a:gd name="T31" fmla="*/ 104 h 113"/>
                <a:gd name="T32" fmla="*/ 139 w 194"/>
                <a:gd name="T33" fmla="*/ 93 h 113"/>
                <a:gd name="T34" fmla="*/ 139 w 194"/>
                <a:gd name="T35" fmla="*/ 80 h 113"/>
                <a:gd name="T36" fmla="*/ 147 w 194"/>
                <a:gd name="T37" fmla="*/ 73 h 113"/>
                <a:gd name="T38" fmla="*/ 156 w 194"/>
                <a:gd name="T39" fmla="*/ 66 h 113"/>
                <a:gd name="T40" fmla="*/ 167 w 194"/>
                <a:gd name="T41" fmla="*/ 62 h 113"/>
                <a:gd name="T42" fmla="*/ 170 w 194"/>
                <a:gd name="T43" fmla="*/ 64 h 113"/>
                <a:gd name="T44" fmla="*/ 170 w 194"/>
                <a:gd name="T45" fmla="*/ 65 h 113"/>
                <a:gd name="T46" fmla="*/ 169 w 194"/>
                <a:gd name="T47" fmla="*/ 66 h 113"/>
                <a:gd name="T48" fmla="*/ 168 w 194"/>
                <a:gd name="T49" fmla="*/ 69 h 113"/>
                <a:gd name="T50" fmla="*/ 167 w 194"/>
                <a:gd name="T51" fmla="*/ 72 h 113"/>
                <a:gd name="T52" fmla="*/ 168 w 194"/>
                <a:gd name="T53" fmla="*/ 72 h 113"/>
                <a:gd name="T54" fmla="*/ 172 w 194"/>
                <a:gd name="T55" fmla="*/ 72 h 113"/>
                <a:gd name="T56" fmla="*/ 174 w 194"/>
                <a:gd name="T57" fmla="*/ 71 h 113"/>
                <a:gd name="T58" fmla="*/ 176 w 194"/>
                <a:gd name="T59" fmla="*/ 71 h 113"/>
                <a:gd name="T60" fmla="*/ 177 w 194"/>
                <a:gd name="T61" fmla="*/ 70 h 113"/>
                <a:gd name="T62" fmla="*/ 185 w 194"/>
                <a:gd name="T63" fmla="*/ 70 h 113"/>
                <a:gd name="T64" fmla="*/ 194 w 194"/>
                <a:gd name="T65" fmla="*/ 65 h 113"/>
                <a:gd name="T66" fmla="*/ 179 w 194"/>
                <a:gd name="T67" fmla="*/ 57 h 113"/>
                <a:gd name="T68" fmla="*/ 167 w 194"/>
                <a:gd name="T69" fmla="*/ 57 h 113"/>
                <a:gd name="T70" fmla="*/ 164 w 194"/>
                <a:gd name="T71" fmla="*/ 54 h 113"/>
                <a:gd name="T72" fmla="*/ 162 w 194"/>
                <a:gd name="T73" fmla="*/ 54 h 113"/>
                <a:gd name="T74" fmla="*/ 158 w 194"/>
                <a:gd name="T75" fmla="*/ 55 h 113"/>
                <a:gd name="T76" fmla="*/ 140 w 194"/>
                <a:gd name="T77" fmla="*/ 65 h 113"/>
                <a:gd name="T78" fmla="*/ 121 w 194"/>
                <a:gd name="T79" fmla="*/ 56 h 113"/>
                <a:gd name="T80" fmla="*/ 115 w 194"/>
                <a:gd name="T81" fmla="*/ 41 h 113"/>
                <a:gd name="T82" fmla="*/ 104 w 194"/>
                <a:gd name="T83" fmla="*/ 28 h 113"/>
                <a:gd name="T84" fmla="*/ 76 w 194"/>
                <a:gd name="T85" fmla="*/ 28 h 113"/>
                <a:gd name="T86" fmla="*/ 65 w 194"/>
                <a:gd name="T87" fmla="*/ 26 h 113"/>
                <a:gd name="T88" fmla="*/ 64 w 194"/>
                <a:gd name="T89" fmla="*/ 24 h 113"/>
                <a:gd name="T90" fmla="*/ 61 w 194"/>
                <a:gd name="T91" fmla="*/ 21 h 113"/>
                <a:gd name="T92" fmla="*/ 58 w 194"/>
                <a:gd name="T93" fmla="*/ 19 h 113"/>
                <a:gd name="T94" fmla="*/ 55 w 194"/>
                <a:gd name="T95" fmla="*/ 15 h 113"/>
                <a:gd name="T96" fmla="*/ 51 w 194"/>
                <a:gd name="T97" fmla="*/ 18 h 113"/>
                <a:gd name="T98" fmla="*/ 37 w 194"/>
                <a:gd name="T99" fmla="*/ 1 h 113"/>
                <a:gd name="T100" fmla="*/ 31 w 194"/>
                <a:gd name="T101" fmla="*/ 16 h 113"/>
                <a:gd name="T102" fmla="*/ 1 w 194"/>
                <a:gd name="T103" fmla="*/ 6 h 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113">
                  <a:moveTo>
                    <a:pt x="1" y="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2" y="56"/>
                  </a:cubicBezTo>
                  <a:cubicBezTo>
                    <a:pt x="2" y="56"/>
                    <a:pt x="3" y="56"/>
                    <a:pt x="3" y="56"/>
                  </a:cubicBezTo>
                  <a:cubicBezTo>
                    <a:pt x="4" y="56"/>
                    <a:pt x="6" y="56"/>
                    <a:pt x="7" y="57"/>
                  </a:cubicBezTo>
                  <a:cubicBezTo>
                    <a:pt x="8" y="57"/>
                    <a:pt x="9" y="56"/>
                    <a:pt x="9" y="56"/>
                  </a:cubicBezTo>
                  <a:cubicBezTo>
                    <a:pt x="10" y="55"/>
                    <a:pt x="10" y="54"/>
                    <a:pt x="10" y="53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49"/>
                    <a:pt x="15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20" y="45"/>
                    <a:pt x="20" y="45"/>
                    <a:pt x="21" y="44"/>
                  </a:cubicBezTo>
                  <a:cubicBezTo>
                    <a:pt x="21" y="44"/>
                    <a:pt x="21" y="43"/>
                    <a:pt x="21" y="43"/>
                  </a:cubicBezTo>
                  <a:cubicBezTo>
                    <a:pt x="21" y="42"/>
                    <a:pt x="22" y="41"/>
                    <a:pt x="23" y="41"/>
                  </a:cubicBezTo>
                  <a:cubicBezTo>
                    <a:pt x="24" y="41"/>
                    <a:pt x="26" y="40"/>
                    <a:pt x="27" y="39"/>
                  </a:cubicBezTo>
                  <a:cubicBezTo>
                    <a:pt x="27" y="38"/>
                    <a:pt x="28" y="38"/>
                    <a:pt x="29" y="38"/>
                  </a:cubicBezTo>
                  <a:cubicBezTo>
                    <a:pt x="32" y="38"/>
                    <a:pt x="35" y="39"/>
                    <a:pt x="36" y="41"/>
                  </a:cubicBezTo>
                  <a:cubicBezTo>
                    <a:pt x="38" y="42"/>
                    <a:pt x="41" y="43"/>
                    <a:pt x="43" y="43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8" y="44"/>
                    <a:pt x="49" y="54"/>
                    <a:pt x="49" y="56"/>
                  </a:cubicBezTo>
                  <a:cubicBezTo>
                    <a:pt x="51" y="57"/>
                    <a:pt x="58" y="57"/>
                    <a:pt x="61" y="57"/>
                  </a:cubicBezTo>
                  <a:cubicBezTo>
                    <a:pt x="63" y="57"/>
                    <a:pt x="64" y="57"/>
                    <a:pt x="65" y="58"/>
                  </a:cubicBezTo>
                  <a:cubicBezTo>
                    <a:pt x="67" y="58"/>
                    <a:pt x="68" y="60"/>
                    <a:pt x="68" y="62"/>
                  </a:cubicBezTo>
                  <a:cubicBezTo>
                    <a:pt x="69" y="63"/>
                    <a:pt x="69" y="64"/>
                    <a:pt x="70" y="65"/>
                  </a:cubicBezTo>
                  <a:cubicBezTo>
                    <a:pt x="73" y="68"/>
                    <a:pt x="74" y="72"/>
                    <a:pt x="75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6"/>
                    <a:pt x="78" y="77"/>
                    <a:pt x="80" y="78"/>
                  </a:cubicBezTo>
                  <a:cubicBezTo>
                    <a:pt x="83" y="80"/>
                    <a:pt x="86" y="81"/>
                    <a:pt x="87" y="83"/>
                  </a:cubicBezTo>
                  <a:cubicBezTo>
                    <a:pt x="89" y="86"/>
                    <a:pt x="95" y="89"/>
                    <a:pt x="99" y="90"/>
                  </a:cubicBezTo>
                  <a:cubicBezTo>
                    <a:pt x="102" y="91"/>
                    <a:pt x="104" y="93"/>
                    <a:pt x="106" y="95"/>
                  </a:cubicBezTo>
                  <a:cubicBezTo>
                    <a:pt x="108" y="96"/>
                    <a:pt x="109" y="98"/>
                    <a:pt x="110" y="98"/>
                  </a:cubicBezTo>
                  <a:cubicBezTo>
                    <a:pt x="111" y="98"/>
                    <a:pt x="111" y="98"/>
                    <a:pt x="111" y="98"/>
                  </a:cubicBezTo>
                  <a:cubicBezTo>
                    <a:pt x="114" y="98"/>
                    <a:pt x="120" y="101"/>
                    <a:pt x="121" y="101"/>
                  </a:cubicBezTo>
                  <a:cubicBezTo>
                    <a:pt x="122" y="102"/>
                    <a:pt x="122" y="102"/>
                    <a:pt x="122" y="102"/>
                  </a:cubicBezTo>
                  <a:cubicBezTo>
                    <a:pt x="122" y="108"/>
                    <a:pt x="122" y="108"/>
                    <a:pt x="122" y="108"/>
                  </a:cubicBezTo>
                  <a:cubicBezTo>
                    <a:pt x="123" y="108"/>
                    <a:pt x="123" y="108"/>
                    <a:pt x="124" y="108"/>
                  </a:cubicBezTo>
                  <a:cubicBezTo>
                    <a:pt x="126" y="108"/>
                    <a:pt x="127" y="109"/>
                    <a:pt x="129" y="110"/>
                  </a:cubicBezTo>
                  <a:cubicBezTo>
                    <a:pt x="130" y="111"/>
                    <a:pt x="131" y="112"/>
                    <a:pt x="132" y="112"/>
                  </a:cubicBezTo>
                  <a:cubicBezTo>
                    <a:pt x="132" y="112"/>
                    <a:pt x="133" y="112"/>
                    <a:pt x="133" y="112"/>
                  </a:cubicBezTo>
                  <a:cubicBezTo>
                    <a:pt x="133" y="112"/>
                    <a:pt x="134" y="112"/>
                    <a:pt x="134" y="112"/>
                  </a:cubicBezTo>
                  <a:cubicBezTo>
                    <a:pt x="134" y="112"/>
                    <a:pt x="135" y="112"/>
                    <a:pt x="135" y="113"/>
                  </a:cubicBezTo>
                  <a:cubicBezTo>
                    <a:pt x="135" y="113"/>
                    <a:pt x="135" y="113"/>
                    <a:pt x="135" y="113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5" y="111"/>
                    <a:pt x="136" y="111"/>
                    <a:pt x="136" y="110"/>
                  </a:cubicBezTo>
                  <a:cubicBezTo>
                    <a:pt x="136" y="109"/>
                    <a:pt x="136" y="109"/>
                    <a:pt x="136" y="108"/>
                  </a:cubicBezTo>
                  <a:cubicBezTo>
                    <a:pt x="136" y="108"/>
                    <a:pt x="136" y="107"/>
                    <a:pt x="137" y="107"/>
                  </a:cubicBezTo>
                  <a:cubicBezTo>
                    <a:pt x="137" y="106"/>
                    <a:pt x="137" y="106"/>
                    <a:pt x="138" y="105"/>
                  </a:cubicBezTo>
                  <a:cubicBezTo>
                    <a:pt x="138" y="105"/>
                    <a:pt x="138" y="105"/>
                    <a:pt x="138" y="104"/>
                  </a:cubicBezTo>
                  <a:cubicBezTo>
                    <a:pt x="139" y="103"/>
                    <a:pt x="139" y="103"/>
                    <a:pt x="140" y="102"/>
                  </a:cubicBezTo>
                  <a:cubicBezTo>
                    <a:pt x="141" y="101"/>
                    <a:pt x="141" y="100"/>
                    <a:pt x="140" y="98"/>
                  </a:cubicBezTo>
                  <a:cubicBezTo>
                    <a:pt x="139" y="96"/>
                    <a:pt x="138" y="95"/>
                    <a:pt x="139" y="93"/>
                  </a:cubicBezTo>
                  <a:cubicBezTo>
                    <a:pt x="139" y="91"/>
                    <a:pt x="137" y="90"/>
                    <a:pt x="135" y="89"/>
                  </a:cubicBezTo>
                  <a:cubicBezTo>
                    <a:pt x="133" y="88"/>
                    <a:pt x="131" y="86"/>
                    <a:pt x="132" y="84"/>
                  </a:cubicBezTo>
                  <a:cubicBezTo>
                    <a:pt x="132" y="81"/>
                    <a:pt x="136" y="81"/>
                    <a:pt x="139" y="80"/>
                  </a:cubicBezTo>
                  <a:cubicBezTo>
                    <a:pt x="140" y="80"/>
                    <a:pt x="142" y="80"/>
                    <a:pt x="143" y="79"/>
                  </a:cubicBezTo>
                  <a:cubicBezTo>
                    <a:pt x="144" y="79"/>
                    <a:pt x="144" y="78"/>
                    <a:pt x="144" y="76"/>
                  </a:cubicBezTo>
                  <a:cubicBezTo>
                    <a:pt x="144" y="75"/>
                    <a:pt x="145" y="73"/>
                    <a:pt x="147" y="73"/>
                  </a:cubicBezTo>
                  <a:cubicBezTo>
                    <a:pt x="149" y="73"/>
                    <a:pt x="150" y="71"/>
                    <a:pt x="151" y="68"/>
                  </a:cubicBezTo>
                  <a:cubicBezTo>
                    <a:pt x="152" y="65"/>
                    <a:pt x="154" y="65"/>
                    <a:pt x="155" y="65"/>
                  </a:cubicBezTo>
                  <a:cubicBezTo>
                    <a:pt x="155" y="65"/>
                    <a:pt x="156" y="65"/>
                    <a:pt x="156" y="66"/>
                  </a:cubicBezTo>
                  <a:cubicBezTo>
                    <a:pt x="157" y="66"/>
                    <a:pt x="158" y="66"/>
                    <a:pt x="158" y="66"/>
                  </a:cubicBezTo>
                  <a:cubicBezTo>
                    <a:pt x="159" y="66"/>
                    <a:pt x="160" y="65"/>
                    <a:pt x="160" y="65"/>
                  </a:cubicBezTo>
                  <a:cubicBezTo>
                    <a:pt x="162" y="64"/>
                    <a:pt x="165" y="62"/>
                    <a:pt x="167" y="62"/>
                  </a:cubicBezTo>
                  <a:cubicBezTo>
                    <a:pt x="168" y="62"/>
                    <a:pt x="169" y="63"/>
                    <a:pt x="169" y="64"/>
                  </a:cubicBezTo>
                  <a:cubicBezTo>
                    <a:pt x="169" y="64"/>
                    <a:pt x="170" y="64"/>
                    <a:pt x="17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0" y="64"/>
                    <a:pt x="170" y="64"/>
                    <a:pt x="170" y="65"/>
                  </a:cubicBezTo>
                  <a:cubicBezTo>
                    <a:pt x="170" y="65"/>
                    <a:pt x="170" y="65"/>
                    <a:pt x="170" y="65"/>
                  </a:cubicBezTo>
                  <a:cubicBezTo>
                    <a:pt x="170" y="65"/>
                    <a:pt x="170" y="65"/>
                    <a:pt x="170" y="65"/>
                  </a:cubicBezTo>
                  <a:cubicBezTo>
                    <a:pt x="170" y="65"/>
                    <a:pt x="170" y="66"/>
                    <a:pt x="170" y="66"/>
                  </a:cubicBezTo>
                  <a:cubicBezTo>
                    <a:pt x="170" y="66"/>
                    <a:pt x="169" y="66"/>
                    <a:pt x="169" y="66"/>
                  </a:cubicBezTo>
                  <a:cubicBezTo>
                    <a:pt x="169" y="66"/>
                    <a:pt x="169" y="67"/>
                    <a:pt x="169" y="67"/>
                  </a:cubicBezTo>
                  <a:cubicBezTo>
                    <a:pt x="169" y="67"/>
                    <a:pt x="169" y="67"/>
                    <a:pt x="169" y="68"/>
                  </a:cubicBezTo>
                  <a:cubicBezTo>
                    <a:pt x="169" y="68"/>
                    <a:pt x="169" y="68"/>
                    <a:pt x="168" y="69"/>
                  </a:cubicBezTo>
                  <a:cubicBezTo>
                    <a:pt x="168" y="69"/>
                    <a:pt x="168" y="69"/>
                    <a:pt x="168" y="69"/>
                  </a:cubicBezTo>
                  <a:cubicBezTo>
                    <a:pt x="168" y="70"/>
                    <a:pt x="168" y="70"/>
                    <a:pt x="167" y="71"/>
                  </a:cubicBezTo>
                  <a:cubicBezTo>
                    <a:pt x="167" y="71"/>
                    <a:pt x="167" y="71"/>
                    <a:pt x="167" y="72"/>
                  </a:cubicBezTo>
                  <a:cubicBezTo>
                    <a:pt x="167" y="72"/>
                    <a:pt x="167" y="72"/>
                    <a:pt x="166" y="72"/>
                  </a:cubicBezTo>
                  <a:cubicBezTo>
                    <a:pt x="167" y="72"/>
                    <a:pt x="167" y="72"/>
                    <a:pt x="167" y="72"/>
                  </a:cubicBezTo>
                  <a:cubicBezTo>
                    <a:pt x="167" y="72"/>
                    <a:pt x="168" y="72"/>
                    <a:pt x="168" y="72"/>
                  </a:cubicBezTo>
                  <a:cubicBezTo>
                    <a:pt x="168" y="72"/>
                    <a:pt x="169" y="72"/>
                    <a:pt x="169" y="72"/>
                  </a:cubicBezTo>
                  <a:cubicBezTo>
                    <a:pt x="169" y="72"/>
                    <a:pt x="170" y="72"/>
                    <a:pt x="170" y="72"/>
                  </a:cubicBezTo>
                  <a:cubicBezTo>
                    <a:pt x="171" y="72"/>
                    <a:pt x="171" y="72"/>
                    <a:pt x="172" y="72"/>
                  </a:cubicBezTo>
                  <a:cubicBezTo>
                    <a:pt x="172" y="72"/>
                    <a:pt x="172" y="72"/>
                    <a:pt x="172" y="72"/>
                  </a:cubicBezTo>
                  <a:cubicBezTo>
                    <a:pt x="173" y="72"/>
                    <a:pt x="173" y="72"/>
                    <a:pt x="173" y="72"/>
                  </a:cubicBezTo>
                  <a:cubicBezTo>
                    <a:pt x="174" y="71"/>
                    <a:pt x="174" y="71"/>
                    <a:pt x="174" y="71"/>
                  </a:cubicBezTo>
                  <a:cubicBezTo>
                    <a:pt x="174" y="71"/>
                    <a:pt x="175" y="71"/>
                    <a:pt x="175" y="71"/>
                  </a:cubicBezTo>
                  <a:cubicBezTo>
                    <a:pt x="175" y="71"/>
                    <a:pt x="175" y="71"/>
                    <a:pt x="175" y="71"/>
                  </a:cubicBezTo>
                  <a:cubicBezTo>
                    <a:pt x="176" y="71"/>
                    <a:pt x="176" y="71"/>
                    <a:pt x="176" y="71"/>
                  </a:cubicBezTo>
                  <a:cubicBezTo>
                    <a:pt x="176" y="71"/>
                    <a:pt x="176" y="71"/>
                    <a:pt x="176" y="71"/>
                  </a:cubicBezTo>
                  <a:cubicBezTo>
                    <a:pt x="177" y="71"/>
                    <a:pt x="177" y="71"/>
                    <a:pt x="177" y="70"/>
                  </a:cubicBezTo>
                  <a:cubicBezTo>
                    <a:pt x="177" y="70"/>
                    <a:pt x="177" y="70"/>
                    <a:pt x="177" y="70"/>
                  </a:cubicBezTo>
                  <a:cubicBezTo>
                    <a:pt x="177" y="70"/>
                    <a:pt x="177" y="70"/>
                    <a:pt x="177" y="70"/>
                  </a:cubicBezTo>
                  <a:cubicBezTo>
                    <a:pt x="178" y="70"/>
                    <a:pt x="180" y="70"/>
                    <a:pt x="182" y="70"/>
                  </a:cubicBezTo>
                  <a:cubicBezTo>
                    <a:pt x="183" y="70"/>
                    <a:pt x="184" y="70"/>
                    <a:pt x="185" y="70"/>
                  </a:cubicBezTo>
                  <a:cubicBezTo>
                    <a:pt x="186" y="70"/>
                    <a:pt x="187" y="70"/>
                    <a:pt x="187" y="69"/>
                  </a:cubicBezTo>
                  <a:cubicBezTo>
                    <a:pt x="189" y="66"/>
                    <a:pt x="191" y="66"/>
                    <a:pt x="193" y="66"/>
                  </a:cubicBezTo>
                  <a:cubicBezTo>
                    <a:pt x="193" y="65"/>
                    <a:pt x="193" y="65"/>
                    <a:pt x="194" y="65"/>
                  </a:cubicBezTo>
                  <a:cubicBezTo>
                    <a:pt x="193" y="65"/>
                    <a:pt x="193" y="65"/>
                    <a:pt x="193" y="64"/>
                  </a:cubicBezTo>
                  <a:cubicBezTo>
                    <a:pt x="188" y="60"/>
                    <a:pt x="181" y="57"/>
                    <a:pt x="179" y="57"/>
                  </a:cubicBezTo>
                  <a:cubicBezTo>
                    <a:pt x="179" y="57"/>
                    <a:pt x="179" y="57"/>
                    <a:pt x="179" y="57"/>
                  </a:cubicBezTo>
                  <a:cubicBezTo>
                    <a:pt x="178" y="59"/>
                    <a:pt x="176" y="60"/>
                    <a:pt x="173" y="60"/>
                  </a:cubicBezTo>
                  <a:cubicBezTo>
                    <a:pt x="171" y="60"/>
                    <a:pt x="169" y="59"/>
                    <a:pt x="168" y="58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7" y="56"/>
                    <a:pt x="167" y="56"/>
                    <a:pt x="166" y="55"/>
                  </a:cubicBezTo>
                  <a:cubicBezTo>
                    <a:pt x="166" y="55"/>
                    <a:pt x="166" y="55"/>
                    <a:pt x="166" y="55"/>
                  </a:cubicBezTo>
                  <a:cubicBezTo>
                    <a:pt x="165" y="55"/>
                    <a:pt x="165" y="54"/>
                    <a:pt x="164" y="54"/>
                  </a:cubicBezTo>
                  <a:cubicBezTo>
                    <a:pt x="164" y="54"/>
                    <a:pt x="164" y="54"/>
                    <a:pt x="163" y="54"/>
                  </a:cubicBezTo>
                  <a:cubicBezTo>
                    <a:pt x="163" y="54"/>
                    <a:pt x="163" y="54"/>
                    <a:pt x="163" y="54"/>
                  </a:cubicBezTo>
                  <a:cubicBezTo>
                    <a:pt x="163" y="54"/>
                    <a:pt x="162" y="54"/>
                    <a:pt x="162" y="54"/>
                  </a:cubicBezTo>
                  <a:cubicBezTo>
                    <a:pt x="162" y="54"/>
                    <a:pt x="161" y="54"/>
                    <a:pt x="161" y="54"/>
                  </a:cubicBezTo>
                  <a:cubicBezTo>
                    <a:pt x="161" y="54"/>
                    <a:pt x="161" y="54"/>
                    <a:pt x="160" y="54"/>
                  </a:cubicBezTo>
                  <a:cubicBezTo>
                    <a:pt x="160" y="54"/>
                    <a:pt x="159" y="54"/>
                    <a:pt x="158" y="55"/>
                  </a:cubicBezTo>
                  <a:cubicBezTo>
                    <a:pt x="151" y="58"/>
                    <a:pt x="148" y="61"/>
                    <a:pt x="147" y="63"/>
                  </a:cubicBezTo>
                  <a:cubicBezTo>
                    <a:pt x="147" y="65"/>
                    <a:pt x="145" y="67"/>
                    <a:pt x="143" y="67"/>
                  </a:cubicBezTo>
                  <a:cubicBezTo>
                    <a:pt x="141" y="67"/>
                    <a:pt x="140" y="66"/>
                    <a:pt x="140" y="65"/>
                  </a:cubicBezTo>
                  <a:cubicBezTo>
                    <a:pt x="140" y="62"/>
                    <a:pt x="135" y="60"/>
                    <a:pt x="132" y="60"/>
                  </a:cubicBezTo>
                  <a:cubicBezTo>
                    <a:pt x="130" y="59"/>
                    <a:pt x="129" y="59"/>
                    <a:pt x="128" y="59"/>
                  </a:cubicBezTo>
                  <a:cubicBezTo>
                    <a:pt x="125" y="59"/>
                    <a:pt x="121" y="59"/>
                    <a:pt x="121" y="56"/>
                  </a:cubicBezTo>
                  <a:cubicBezTo>
                    <a:pt x="121" y="55"/>
                    <a:pt x="120" y="53"/>
                    <a:pt x="118" y="51"/>
                  </a:cubicBezTo>
                  <a:cubicBezTo>
                    <a:pt x="117" y="49"/>
                    <a:pt x="115" y="47"/>
                    <a:pt x="115" y="45"/>
                  </a:cubicBezTo>
                  <a:cubicBezTo>
                    <a:pt x="115" y="43"/>
                    <a:pt x="115" y="42"/>
                    <a:pt x="115" y="41"/>
                  </a:cubicBezTo>
                  <a:cubicBezTo>
                    <a:pt x="115" y="37"/>
                    <a:pt x="115" y="35"/>
                    <a:pt x="113" y="35"/>
                  </a:cubicBezTo>
                  <a:cubicBezTo>
                    <a:pt x="111" y="34"/>
                    <a:pt x="109" y="32"/>
                    <a:pt x="108" y="31"/>
                  </a:cubicBezTo>
                  <a:cubicBezTo>
                    <a:pt x="107" y="29"/>
                    <a:pt x="105" y="28"/>
                    <a:pt x="104" y="28"/>
                  </a:cubicBezTo>
                  <a:cubicBezTo>
                    <a:pt x="90" y="28"/>
                    <a:pt x="83" y="28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7"/>
                    <a:pt x="78" y="27"/>
                    <a:pt x="76" y="28"/>
                  </a:cubicBezTo>
                  <a:cubicBezTo>
                    <a:pt x="73" y="28"/>
                    <a:pt x="71" y="29"/>
                    <a:pt x="69" y="29"/>
                  </a:cubicBezTo>
                  <a:cubicBezTo>
                    <a:pt x="67" y="29"/>
                    <a:pt x="66" y="28"/>
                    <a:pt x="66" y="27"/>
                  </a:cubicBezTo>
                  <a:cubicBezTo>
                    <a:pt x="66" y="27"/>
                    <a:pt x="66" y="27"/>
                    <a:pt x="65" y="26"/>
                  </a:cubicBezTo>
                  <a:cubicBezTo>
                    <a:pt x="65" y="26"/>
                    <a:pt x="65" y="26"/>
                    <a:pt x="65" y="26"/>
                  </a:cubicBezTo>
                  <a:cubicBezTo>
                    <a:pt x="65" y="26"/>
                    <a:pt x="65" y="25"/>
                    <a:pt x="64" y="25"/>
                  </a:cubicBezTo>
                  <a:cubicBezTo>
                    <a:pt x="64" y="25"/>
                    <a:pt x="64" y="25"/>
                    <a:pt x="64" y="24"/>
                  </a:cubicBezTo>
                  <a:cubicBezTo>
                    <a:pt x="63" y="24"/>
                    <a:pt x="63" y="24"/>
                    <a:pt x="63" y="23"/>
                  </a:cubicBezTo>
                  <a:cubicBezTo>
                    <a:pt x="63" y="23"/>
                    <a:pt x="62" y="23"/>
                    <a:pt x="62" y="23"/>
                  </a:cubicBezTo>
                  <a:cubicBezTo>
                    <a:pt x="62" y="22"/>
                    <a:pt x="61" y="22"/>
                    <a:pt x="61" y="21"/>
                  </a:cubicBezTo>
                  <a:cubicBezTo>
                    <a:pt x="61" y="21"/>
                    <a:pt x="61" y="21"/>
                    <a:pt x="60" y="21"/>
                  </a:cubicBezTo>
                  <a:cubicBezTo>
                    <a:pt x="60" y="20"/>
                    <a:pt x="60" y="20"/>
                    <a:pt x="59" y="19"/>
                  </a:cubicBezTo>
                  <a:cubicBezTo>
                    <a:pt x="59" y="19"/>
                    <a:pt x="59" y="19"/>
                    <a:pt x="58" y="19"/>
                  </a:cubicBezTo>
                  <a:cubicBezTo>
                    <a:pt x="58" y="18"/>
                    <a:pt x="58" y="18"/>
                    <a:pt x="57" y="17"/>
                  </a:cubicBezTo>
                  <a:cubicBezTo>
                    <a:pt x="57" y="17"/>
                    <a:pt x="57" y="17"/>
                    <a:pt x="56" y="17"/>
                  </a:cubicBezTo>
                  <a:cubicBezTo>
                    <a:pt x="56" y="16"/>
                    <a:pt x="56" y="16"/>
                    <a:pt x="55" y="15"/>
                  </a:cubicBezTo>
                  <a:cubicBezTo>
                    <a:pt x="55" y="15"/>
                    <a:pt x="55" y="15"/>
                    <a:pt x="54" y="15"/>
                  </a:cubicBezTo>
                  <a:cubicBezTo>
                    <a:pt x="54" y="15"/>
                    <a:pt x="54" y="14"/>
                    <a:pt x="54" y="14"/>
                  </a:cubicBezTo>
                  <a:cubicBezTo>
                    <a:pt x="53" y="16"/>
                    <a:pt x="52" y="17"/>
                    <a:pt x="51" y="18"/>
                  </a:cubicBezTo>
                  <a:cubicBezTo>
                    <a:pt x="45" y="23"/>
                    <a:pt x="38" y="24"/>
                    <a:pt x="36" y="20"/>
                  </a:cubicBezTo>
                  <a:cubicBezTo>
                    <a:pt x="35" y="20"/>
                    <a:pt x="35" y="18"/>
                    <a:pt x="36" y="15"/>
                  </a:cubicBezTo>
                  <a:cubicBezTo>
                    <a:pt x="38" y="9"/>
                    <a:pt x="38" y="3"/>
                    <a:pt x="37" y="1"/>
                  </a:cubicBezTo>
                  <a:cubicBezTo>
                    <a:pt x="36" y="0"/>
                    <a:pt x="36" y="0"/>
                    <a:pt x="35" y="0"/>
                  </a:cubicBezTo>
                  <a:cubicBezTo>
                    <a:pt x="34" y="0"/>
                    <a:pt x="34" y="5"/>
                    <a:pt x="33" y="8"/>
                  </a:cubicBezTo>
                  <a:cubicBezTo>
                    <a:pt x="33" y="12"/>
                    <a:pt x="33" y="16"/>
                    <a:pt x="31" y="16"/>
                  </a:cubicBezTo>
                  <a:cubicBezTo>
                    <a:pt x="30" y="17"/>
                    <a:pt x="29" y="17"/>
                    <a:pt x="28" y="15"/>
                  </a:cubicBezTo>
                  <a:cubicBezTo>
                    <a:pt x="26" y="13"/>
                    <a:pt x="26" y="5"/>
                    <a:pt x="27" y="0"/>
                  </a:cubicBezTo>
                  <a:lnTo>
                    <a:pt x="1" y="6"/>
                  </a:ln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83" name="Freeform 181">
              <a:extLst>
                <a:ext uri="{FF2B5EF4-FFF2-40B4-BE49-F238E27FC236}">
                  <a16:creationId xmlns:a16="http://schemas.microsoft.com/office/drawing/2014/main" id="{953F4A8E-8AD3-45D2-A10F-EF646CC6B04A}"/>
                </a:ext>
              </a:extLst>
            </p:cNvPr>
            <p:cNvSpPr/>
            <p:nvPr/>
          </p:nvSpPr>
          <p:spPr bwMode="auto">
            <a:xfrm>
              <a:off x="4390659" y="3858957"/>
              <a:ext cx="88926" cy="110290"/>
            </a:xfrm>
            <a:custGeom>
              <a:gdLst>
                <a:gd name="T0" fmla="*/ 21 w 46"/>
                <a:gd name="T1" fmla="*/ 5 h 58"/>
                <a:gd name="T2" fmla="*/ 21 w 46"/>
                <a:gd name="T3" fmla="*/ 6 h 58"/>
                <a:gd name="T4" fmla="*/ 20 w 46"/>
                <a:gd name="T5" fmla="*/ 8 h 58"/>
                <a:gd name="T6" fmla="*/ 15 w 46"/>
                <a:gd name="T7" fmla="*/ 8 h 58"/>
                <a:gd name="T8" fmla="*/ 12 w 46"/>
                <a:gd name="T9" fmla="*/ 8 h 58"/>
                <a:gd name="T10" fmla="*/ 12 w 46"/>
                <a:gd name="T11" fmla="*/ 8 h 58"/>
                <a:gd name="T12" fmla="*/ 12 w 46"/>
                <a:gd name="T13" fmla="*/ 8 h 58"/>
                <a:gd name="T14" fmla="*/ 11 w 46"/>
                <a:gd name="T15" fmla="*/ 8 h 58"/>
                <a:gd name="T16" fmla="*/ 11 w 46"/>
                <a:gd name="T17" fmla="*/ 7 h 58"/>
                <a:gd name="T18" fmla="*/ 10 w 46"/>
                <a:gd name="T19" fmla="*/ 7 h 58"/>
                <a:gd name="T20" fmla="*/ 10 w 46"/>
                <a:gd name="T21" fmla="*/ 7 h 58"/>
                <a:gd name="T22" fmla="*/ 10 w 46"/>
                <a:gd name="T23" fmla="*/ 6 h 58"/>
                <a:gd name="T24" fmla="*/ 10 w 46"/>
                <a:gd name="T25" fmla="*/ 6 h 58"/>
                <a:gd name="T26" fmla="*/ 5 w 46"/>
                <a:gd name="T27" fmla="*/ 0 h 58"/>
                <a:gd name="T28" fmla="*/ 1 w 46"/>
                <a:gd name="T29" fmla="*/ 0 h 58"/>
                <a:gd name="T30" fmla="*/ 0 w 46"/>
                <a:gd name="T31" fmla="*/ 0 h 58"/>
                <a:gd name="T32" fmla="*/ 3 w 46"/>
                <a:gd name="T33" fmla="*/ 16 h 58"/>
                <a:gd name="T34" fmla="*/ 10 w 46"/>
                <a:gd name="T35" fmla="*/ 30 h 58"/>
                <a:gd name="T36" fmla="*/ 14 w 46"/>
                <a:gd name="T37" fmla="*/ 37 h 58"/>
                <a:gd name="T38" fmla="*/ 22 w 46"/>
                <a:gd name="T39" fmla="*/ 45 h 58"/>
                <a:gd name="T40" fmla="*/ 25 w 46"/>
                <a:gd name="T41" fmla="*/ 47 h 58"/>
                <a:gd name="T42" fmla="*/ 45 w 46"/>
                <a:gd name="T43" fmla="*/ 58 h 58"/>
                <a:gd name="T44" fmla="*/ 45 w 46"/>
                <a:gd name="T45" fmla="*/ 58 h 58"/>
                <a:gd name="T46" fmla="*/ 38 w 46"/>
                <a:gd name="T47" fmla="*/ 44 h 58"/>
                <a:gd name="T48" fmla="*/ 36 w 46"/>
                <a:gd name="T49" fmla="*/ 29 h 58"/>
                <a:gd name="T50" fmla="*/ 37 w 46"/>
                <a:gd name="T51" fmla="*/ 21 h 58"/>
                <a:gd name="T52" fmla="*/ 33 w 46"/>
                <a:gd name="T53" fmla="*/ 15 h 58"/>
                <a:gd name="T54" fmla="*/ 28 w 46"/>
                <a:gd name="T55" fmla="*/ 10 h 58"/>
                <a:gd name="T56" fmla="*/ 26 w 46"/>
                <a:gd name="T57" fmla="*/ 7 h 58"/>
                <a:gd name="T58" fmla="*/ 23 w 46"/>
                <a:gd name="T59" fmla="*/ 4 h 58"/>
                <a:gd name="T60" fmla="*/ 23 w 46"/>
                <a:gd name="T61" fmla="*/ 4 h 58"/>
                <a:gd name="T62" fmla="*/ 22 w 46"/>
                <a:gd name="T63" fmla="*/ 4 h 58"/>
                <a:gd name="T64" fmla="*/ 22 w 46"/>
                <a:gd name="T65" fmla="*/ 4 h 58"/>
                <a:gd name="T66" fmla="*/ 22 w 46"/>
                <a:gd name="T67" fmla="*/ 4 h 58"/>
                <a:gd name="T68" fmla="*/ 22 w 46"/>
                <a:gd name="T69" fmla="*/ 5 h 58"/>
                <a:gd name="T70" fmla="*/ 21 w 46"/>
                <a:gd name="T71" fmla="*/ 5 h 58"/>
                <a:gd name="T72" fmla="*/ 21 w 46"/>
                <a:gd name="T73" fmla="*/ 5 h 5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" h="57">
                  <a:moveTo>
                    <a:pt x="21" y="5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8"/>
                    <a:pt x="20" y="8"/>
                  </a:cubicBezTo>
                  <a:cubicBezTo>
                    <a:pt x="19" y="8"/>
                    <a:pt x="17" y="8"/>
                    <a:pt x="15" y="8"/>
                  </a:cubicBezTo>
                  <a:cubicBezTo>
                    <a:pt x="14" y="8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9" y="1"/>
                    <a:pt x="5" y="0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5"/>
                    <a:pt x="3" y="11"/>
                    <a:pt x="3" y="16"/>
                  </a:cubicBezTo>
                  <a:cubicBezTo>
                    <a:pt x="3" y="20"/>
                    <a:pt x="7" y="26"/>
                    <a:pt x="10" y="30"/>
                  </a:cubicBezTo>
                  <a:cubicBezTo>
                    <a:pt x="12" y="33"/>
                    <a:pt x="14" y="36"/>
                    <a:pt x="14" y="37"/>
                  </a:cubicBezTo>
                  <a:cubicBezTo>
                    <a:pt x="15" y="41"/>
                    <a:pt x="17" y="42"/>
                    <a:pt x="22" y="45"/>
                  </a:cubicBezTo>
                  <a:cubicBezTo>
                    <a:pt x="23" y="46"/>
                    <a:pt x="24" y="46"/>
                    <a:pt x="25" y="47"/>
                  </a:cubicBezTo>
                  <a:cubicBezTo>
                    <a:pt x="31" y="52"/>
                    <a:pt x="42" y="58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6" y="57"/>
                    <a:pt x="41" y="48"/>
                    <a:pt x="38" y="44"/>
                  </a:cubicBezTo>
                  <a:cubicBezTo>
                    <a:pt x="35" y="41"/>
                    <a:pt x="35" y="35"/>
                    <a:pt x="36" y="29"/>
                  </a:cubicBezTo>
                  <a:cubicBezTo>
                    <a:pt x="37" y="26"/>
                    <a:pt x="37" y="24"/>
                    <a:pt x="37" y="21"/>
                  </a:cubicBezTo>
                  <a:cubicBezTo>
                    <a:pt x="37" y="18"/>
                    <a:pt x="35" y="16"/>
                    <a:pt x="33" y="15"/>
                  </a:cubicBezTo>
                  <a:cubicBezTo>
                    <a:pt x="31" y="14"/>
                    <a:pt x="29" y="12"/>
                    <a:pt x="28" y="10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6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84" name="Freeform 182">
              <a:extLst>
                <a:ext uri="{FF2B5EF4-FFF2-40B4-BE49-F238E27FC236}">
                  <a16:creationId xmlns:a16="http://schemas.microsoft.com/office/drawing/2014/main" id="{1C5D901E-246D-4D44-8837-8EAD5714446E}"/>
                </a:ext>
              </a:extLst>
            </p:cNvPr>
            <p:cNvSpPr/>
            <p:nvPr/>
          </p:nvSpPr>
          <p:spPr bwMode="auto">
            <a:xfrm>
              <a:off x="4439164" y="3487088"/>
              <a:ext cx="154753" cy="322211"/>
            </a:xfrm>
            <a:custGeom>
              <a:gdLst>
                <a:gd name="T0" fmla="*/ 36 w 80"/>
                <a:gd name="T1" fmla="*/ 0 h 169"/>
                <a:gd name="T2" fmla="*/ 26 w 80"/>
                <a:gd name="T3" fmla="*/ 7 h 169"/>
                <a:gd name="T4" fmla="*/ 17 w 80"/>
                <a:gd name="T5" fmla="*/ 8 h 169"/>
                <a:gd name="T6" fmla="*/ 11 w 80"/>
                <a:gd name="T7" fmla="*/ 7 h 169"/>
                <a:gd name="T8" fmla="*/ 2 w 80"/>
                <a:gd name="T9" fmla="*/ 8 h 169"/>
                <a:gd name="T10" fmla="*/ 1 w 80"/>
                <a:gd name="T11" fmla="*/ 10 h 169"/>
                <a:gd name="T12" fmla="*/ 2 w 80"/>
                <a:gd name="T13" fmla="*/ 13 h 169"/>
                <a:gd name="T14" fmla="*/ 3 w 80"/>
                <a:gd name="T15" fmla="*/ 15 h 169"/>
                <a:gd name="T16" fmla="*/ 9 w 80"/>
                <a:gd name="T17" fmla="*/ 25 h 169"/>
                <a:gd name="T18" fmla="*/ 10 w 80"/>
                <a:gd name="T19" fmla="*/ 26 h 169"/>
                <a:gd name="T20" fmla="*/ 11 w 80"/>
                <a:gd name="T21" fmla="*/ 27 h 169"/>
                <a:gd name="T22" fmla="*/ 16 w 80"/>
                <a:gd name="T23" fmla="*/ 28 h 169"/>
                <a:gd name="T24" fmla="*/ 26 w 80"/>
                <a:gd name="T25" fmla="*/ 31 h 169"/>
                <a:gd name="T26" fmla="*/ 25 w 80"/>
                <a:gd name="T27" fmla="*/ 43 h 169"/>
                <a:gd name="T28" fmla="*/ 33 w 80"/>
                <a:gd name="T29" fmla="*/ 55 h 169"/>
                <a:gd name="T30" fmla="*/ 43 w 80"/>
                <a:gd name="T31" fmla="*/ 70 h 169"/>
                <a:gd name="T32" fmla="*/ 57 w 80"/>
                <a:gd name="T33" fmla="*/ 85 h 169"/>
                <a:gd name="T34" fmla="*/ 60 w 80"/>
                <a:gd name="T35" fmla="*/ 103 h 169"/>
                <a:gd name="T36" fmla="*/ 60 w 80"/>
                <a:gd name="T37" fmla="*/ 106 h 169"/>
                <a:gd name="T38" fmla="*/ 60 w 80"/>
                <a:gd name="T39" fmla="*/ 109 h 169"/>
                <a:gd name="T40" fmla="*/ 62 w 80"/>
                <a:gd name="T41" fmla="*/ 113 h 169"/>
                <a:gd name="T42" fmla="*/ 59 w 80"/>
                <a:gd name="T43" fmla="*/ 127 h 169"/>
                <a:gd name="T44" fmla="*/ 48 w 80"/>
                <a:gd name="T45" fmla="*/ 137 h 169"/>
                <a:gd name="T46" fmla="*/ 44 w 80"/>
                <a:gd name="T47" fmla="*/ 140 h 169"/>
                <a:gd name="T48" fmla="*/ 37 w 80"/>
                <a:gd name="T49" fmla="*/ 146 h 169"/>
                <a:gd name="T50" fmla="*/ 33 w 80"/>
                <a:gd name="T51" fmla="*/ 146 h 169"/>
                <a:gd name="T52" fmla="*/ 32 w 80"/>
                <a:gd name="T53" fmla="*/ 147 h 169"/>
                <a:gd name="T54" fmla="*/ 31 w 80"/>
                <a:gd name="T55" fmla="*/ 148 h 169"/>
                <a:gd name="T56" fmla="*/ 30 w 80"/>
                <a:gd name="T57" fmla="*/ 149 h 169"/>
                <a:gd name="T58" fmla="*/ 28 w 80"/>
                <a:gd name="T59" fmla="*/ 150 h 169"/>
                <a:gd name="T60" fmla="*/ 29 w 80"/>
                <a:gd name="T61" fmla="*/ 153 h 169"/>
                <a:gd name="T62" fmla="*/ 30 w 80"/>
                <a:gd name="T63" fmla="*/ 159 h 169"/>
                <a:gd name="T64" fmla="*/ 31 w 80"/>
                <a:gd name="T65" fmla="*/ 168 h 169"/>
                <a:gd name="T66" fmla="*/ 45 w 80"/>
                <a:gd name="T67" fmla="*/ 156 h 169"/>
                <a:gd name="T68" fmla="*/ 47 w 80"/>
                <a:gd name="T69" fmla="*/ 150 h 169"/>
                <a:gd name="T70" fmla="*/ 55 w 80"/>
                <a:gd name="T71" fmla="*/ 149 h 169"/>
                <a:gd name="T72" fmla="*/ 70 w 80"/>
                <a:gd name="T73" fmla="*/ 141 h 169"/>
                <a:gd name="T74" fmla="*/ 76 w 80"/>
                <a:gd name="T75" fmla="*/ 101 h 169"/>
                <a:gd name="T76" fmla="*/ 49 w 80"/>
                <a:gd name="T77" fmla="*/ 71 h 169"/>
                <a:gd name="T78" fmla="*/ 42 w 80"/>
                <a:gd name="T79" fmla="*/ 60 h 169"/>
                <a:gd name="T80" fmla="*/ 47 w 80"/>
                <a:gd name="T81" fmla="*/ 34 h 169"/>
                <a:gd name="T82" fmla="*/ 60 w 80"/>
                <a:gd name="T83" fmla="*/ 21 h 169"/>
                <a:gd name="T84" fmla="*/ 60 w 80"/>
                <a:gd name="T85" fmla="*/ 20 h 169"/>
                <a:gd name="T86" fmla="*/ 48 w 80"/>
                <a:gd name="T87" fmla="*/ 11 h 1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0" h="169">
                  <a:moveTo>
                    <a:pt x="49" y="6"/>
                  </a:moveTo>
                  <a:cubicBezTo>
                    <a:pt x="48" y="6"/>
                    <a:pt x="48" y="5"/>
                    <a:pt x="45" y="5"/>
                  </a:cubicBezTo>
                  <a:cubicBezTo>
                    <a:pt x="39" y="4"/>
                    <a:pt x="37" y="2"/>
                    <a:pt x="36" y="0"/>
                  </a:cubicBezTo>
                  <a:cubicBezTo>
                    <a:pt x="36" y="0"/>
                    <a:pt x="36" y="0"/>
                    <a:pt x="35" y="0"/>
                  </a:cubicBezTo>
                  <a:cubicBezTo>
                    <a:pt x="34" y="0"/>
                    <a:pt x="30" y="3"/>
                    <a:pt x="28" y="5"/>
                  </a:cubicBezTo>
                  <a:cubicBezTo>
                    <a:pt x="27" y="6"/>
                    <a:pt x="27" y="7"/>
                    <a:pt x="26" y="7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3" y="6"/>
                    <a:pt x="22" y="6"/>
                    <a:pt x="20" y="7"/>
                  </a:cubicBezTo>
                  <a:cubicBezTo>
                    <a:pt x="19" y="8"/>
                    <a:pt x="18" y="8"/>
                    <a:pt x="17" y="8"/>
                  </a:cubicBezTo>
                  <a:cubicBezTo>
                    <a:pt x="16" y="7"/>
                    <a:pt x="15" y="7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7"/>
                    <a:pt x="3" y="7"/>
                    <a:pt x="2" y="8"/>
                  </a:cubicBezTo>
                  <a:cubicBezTo>
                    <a:pt x="2" y="8"/>
                    <a:pt x="1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3" y="16"/>
                    <a:pt x="5" y="17"/>
                    <a:pt x="6" y="18"/>
                  </a:cubicBezTo>
                  <a:cubicBezTo>
                    <a:pt x="7" y="20"/>
                    <a:pt x="9" y="22"/>
                    <a:pt x="9" y="24"/>
                  </a:cubicBezTo>
                  <a:cubicBezTo>
                    <a:pt x="9" y="24"/>
                    <a:pt x="9" y="24"/>
                    <a:pt x="9" y="25"/>
                  </a:cubicBezTo>
                  <a:cubicBezTo>
                    <a:pt x="9" y="25"/>
                    <a:pt x="9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1" y="26"/>
                  </a:cubicBezTo>
                  <a:cubicBezTo>
                    <a:pt x="11" y="26"/>
                    <a:pt x="11" y="26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2" y="27"/>
                    <a:pt x="13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5" y="28"/>
                    <a:pt x="16" y="28"/>
                  </a:cubicBezTo>
                  <a:cubicBezTo>
                    <a:pt x="16" y="28"/>
                    <a:pt x="17" y="28"/>
                    <a:pt x="17" y="28"/>
                  </a:cubicBezTo>
                  <a:cubicBezTo>
                    <a:pt x="18" y="27"/>
                    <a:pt x="20" y="27"/>
                    <a:pt x="22" y="27"/>
                  </a:cubicBezTo>
                  <a:cubicBezTo>
                    <a:pt x="24" y="27"/>
                    <a:pt x="26" y="28"/>
                    <a:pt x="26" y="31"/>
                  </a:cubicBezTo>
                  <a:cubicBezTo>
                    <a:pt x="27" y="33"/>
                    <a:pt x="27" y="34"/>
                    <a:pt x="28" y="35"/>
                  </a:cubicBezTo>
                  <a:cubicBezTo>
                    <a:pt x="29" y="36"/>
                    <a:pt x="30" y="38"/>
                    <a:pt x="30" y="40"/>
                  </a:cubicBezTo>
                  <a:cubicBezTo>
                    <a:pt x="30" y="42"/>
                    <a:pt x="27" y="43"/>
                    <a:pt x="25" y="43"/>
                  </a:cubicBezTo>
                  <a:cubicBezTo>
                    <a:pt x="23" y="43"/>
                    <a:pt x="22" y="44"/>
                    <a:pt x="21" y="45"/>
                  </a:cubicBezTo>
                  <a:cubicBezTo>
                    <a:pt x="21" y="46"/>
                    <a:pt x="25" y="49"/>
                    <a:pt x="27" y="50"/>
                  </a:cubicBezTo>
                  <a:cubicBezTo>
                    <a:pt x="31" y="52"/>
                    <a:pt x="33" y="54"/>
                    <a:pt x="33" y="55"/>
                  </a:cubicBezTo>
                  <a:cubicBezTo>
                    <a:pt x="33" y="57"/>
                    <a:pt x="35" y="58"/>
                    <a:pt x="36" y="60"/>
                  </a:cubicBezTo>
                  <a:cubicBezTo>
                    <a:pt x="37" y="62"/>
                    <a:pt x="38" y="63"/>
                    <a:pt x="39" y="65"/>
                  </a:cubicBezTo>
                  <a:cubicBezTo>
                    <a:pt x="40" y="66"/>
                    <a:pt x="41" y="68"/>
                    <a:pt x="43" y="70"/>
                  </a:cubicBezTo>
                  <a:cubicBezTo>
                    <a:pt x="45" y="72"/>
                    <a:pt x="48" y="75"/>
                    <a:pt x="48" y="77"/>
                  </a:cubicBezTo>
                  <a:cubicBezTo>
                    <a:pt x="49" y="80"/>
                    <a:pt x="52" y="81"/>
                    <a:pt x="54" y="83"/>
                  </a:cubicBezTo>
                  <a:cubicBezTo>
                    <a:pt x="56" y="84"/>
                    <a:pt x="57" y="85"/>
                    <a:pt x="57" y="85"/>
                  </a:cubicBezTo>
                  <a:cubicBezTo>
                    <a:pt x="60" y="88"/>
                    <a:pt x="60" y="94"/>
                    <a:pt x="60" y="98"/>
                  </a:cubicBezTo>
                  <a:cubicBezTo>
                    <a:pt x="60" y="99"/>
                    <a:pt x="59" y="100"/>
                    <a:pt x="59" y="102"/>
                  </a:cubicBezTo>
                  <a:cubicBezTo>
                    <a:pt x="59" y="102"/>
                    <a:pt x="60" y="103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0" y="104"/>
                    <a:pt x="60" y="104"/>
                    <a:pt x="60" y="105"/>
                  </a:cubicBezTo>
                  <a:cubicBezTo>
                    <a:pt x="60" y="105"/>
                    <a:pt x="60" y="105"/>
                    <a:pt x="60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7"/>
                    <a:pt x="60" y="108"/>
                    <a:pt x="60" y="109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61" y="109"/>
                    <a:pt x="61" y="110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2"/>
                    <a:pt x="62" y="112"/>
                    <a:pt x="62" y="113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2" y="114"/>
                    <a:pt x="63" y="115"/>
                    <a:pt x="63" y="115"/>
                  </a:cubicBezTo>
                  <a:cubicBezTo>
                    <a:pt x="67" y="121"/>
                    <a:pt x="62" y="124"/>
                    <a:pt x="59" y="127"/>
                  </a:cubicBezTo>
                  <a:cubicBezTo>
                    <a:pt x="57" y="128"/>
                    <a:pt x="56" y="129"/>
                    <a:pt x="55" y="129"/>
                  </a:cubicBezTo>
                  <a:cubicBezTo>
                    <a:pt x="55" y="130"/>
                    <a:pt x="54" y="131"/>
                    <a:pt x="54" y="132"/>
                  </a:cubicBezTo>
                  <a:cubicBezTo>
                    <a:pt x="53" y="134"/>
                    <a:pt x="52" y="137"/>
                    <a:pt x="48" y="137"/>
                  </a:cubicBezTo>
                  <a:cubicBezTo>
                    <a:pt x="47" y="137"/>
                    <a:pt x="46" y="137"/>
                    <a:pt x="44" y="136"/>
                  </a:cubicBezTo>
                  <a:cubicBezTo>
                    <a:pt x="43" y="136"/>
                    <a:pt x="42" y="136"/>
                    <a:pt x="42" y="136"/>
                  </a:cubicBezTo>
                  <a:cubicBezTo>
                    <a:pt x="42" y="136"/>
                    <a:pt x="43" y="138"/>
                    <a:pt x="44" y="140"/>
                  </a:cubicBezTo>
                  <a:cubicBezTo>
                    <a:pt x="45" y="142"/>
                    <a:pt x="46" y="144"/>
                    <a:pt x="45" y="146"/>
                  </a:cubicBezTo>
                  <a:cubicBezTo>
                    <a:pt x="45" y="147"/>
                    <a:pt x="44" y="147"/>
                    <a:pt x="43" y="147"/>
                  </a:cubicBezTo>
                  <a:cubicBezTo>
                    <a:pt x="41" y="147"/>
                    <a:pt x="39" y="147"/>
                    <a:pt x="37" y="146"/>
                  </a:cubicBezTo>
                  <a:cubicBezTo>
                    <a:pt x="36" y="146"/>
                    <a:pt x="34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3" y="146"/>
                    <a:pt x="33" y="146"/>
                  </a:cubicBezTo>
                  <a:cubicBezTo>
                    <a:pt x="33" y="146"/>
                    <a:pt x="33" y="146"/>
                    <a:pt x="33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8"/>
                    <a:pt x="31" y="148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1" y="148"/>
                    <a:pt x="31" y="148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29" y="149"/>
                  </a:cubicBezTo>
                  <a:cubicBezTo>
                    <a:pt x="29" y="149"/>
                    <a:pt x="29" y="150"/>
                    <a:pt x="29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7" y="150"/>
                    <a:pt x="27" y="151"/>
                    <a:pt x="27" y="151"/>
                  </a:cubicBezTo>
                  <a:cubicBezTo>
                    <a:pt x="27" y="151"/>
                    <a:pt x="27" y="151"/>
                    <a:pt x="26" y="151"/>
                  </a:cubicBezTo>
                  <a:cubicBezTo>
                    <a:pt x="27" y="152"/>
                    <a:pt x="28" y="152"/>
                    <a:pt x="29" y="153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1" y="154"/>
                    <a:pt x="31" y="155"/>
                    <a:pt x="31" y="155"/>
                  </a:cubicBezTo>
                  <a:cubicBezTo>
                    <a:pt x="32" y="156"/>
                    <a:pt x="31" y="157"/>
                    <a:pt x="30" y="159"/>
                  </a:cubicBezTo>
                  <a:cubicBezTo>
                    <a:pt x="29" y="160"/>
                    <a:pt x="28" y="162"/>
                    <a:pt x="28" y="164"/>
                  </a:cubicBezTo>
                  <a:cubicBezTo>
                    <a:pt x="28" y="167"/>
                    <a:pt x="29" y="169"/>
                    <a:pt x="30" y="169"/>
                  </a:cubicBezTo>
                  <a:cubicBezTo>
                    <a:pt x="31" y="169"/>
                    <a:pt x="31" y="169"/>
                    <a:pt x="31" y="168"/>
                  </a:cubicBezTo>
                  <a:cubicBezTo>
                    <a:pt x="33" y="166"/>
                    <a:pt x="39" y="161"/>
                    <a:pt x="42" y="160"/>
                  </a:cubicBezTo>
                  <a:cubicBezTo>
                    <a:pt x="43" y="160"/>
                    <a:pt x="43" y="160"/>
                    <a:pt x="43" y="159"/>
                  </a:cubicBezTo>
                  <a:cubicBezTo>
                    <a:pt x="43" y="158"/>
                    <a:pt x="43" y="156"/>
                    <a:pt x="45" y="156"/>
                  </a:cubicBezTo>
                  <a:cubicBezTo>
                    <a:pt x="45" y="156"/>
                    <a:pt x="45" y="156"/>
                    <a:pt x="45" y="156"/>
                  </a:cubicBezTo>
                  <a:cubicBezTo>
                    <a:pt x="46" y="156"/>
                    <a:pt x="46" y="155"/>
                    <a:pt x="46" y="153"/>
                  </a:cubicBezTo>
                  <a:cubicBezTo>
                    <a:pt x="47" y="152"/>
                    <a:pt x="47" y="151"/>
                    <a:pt x="47" y="150"/>
                  </a:cubicBezTo>
                  <a:cubicBezTo>
                    <a:pt x="48" y="148"/>
                    <a:pt x="50" y="148"/>
                    <a:pt x="51" y="148"/>
                  </a:cubicBezTo>
                  <a:cubicBezTo>
                    <a:pt x="51" y="148"/>
                    <a:pt x="52" y="148"/>
                    <a:pt x="53" y="148"/>
                  </a:cubicBezTo>
                  <a:cubicBezTo>
                    <a:pt x="53" y="148"/>
                    <a:pt x="54" y="148"/>
                    <a:pt x="55" y="149"/>
                  </a:cubicBezTo>
                  <a:cubicBezTo>
                    <a:pt x="55" y="149"/>
                    <a:pt x="55" y="149"/>
                    <a:pt x="55" y="149"/>
                  </a:cubicBezTo>
                  <a:cubicBezTo>
                    <a:pt x="59" y="149"/>
                    <a:pt x="64" y="145"/>
                    <a:pt x="69" y="142"/>
                  </a:cubicBezTo>
                  <a:cubicBezTo>
                    <a:pt x="70" y="141"/>
                    <a:pt x="70" y="141"/>
                    <a:pt x="70" y="141"/>
                  </a:cubicBezTo>
                  <a:cubicBezTo>
                    <a:pt x="75" y="138"/>
                    <a:pt x="76" y="137"/>
                    <a:pt x="78" y="127"/>
                  </a:cubicBezTo>
                  <a:cubicBezTo>
                    <a:pt x="80" y="119"/>
                    <a:pt x="78" y="111"/>
                    <a:pt x="76" y="105"/>
                  </a:cubicBezTo>
                  <a:cubicBezTo>
                    <a:pt x="76" y="103"/>
                    <a:pt x="76" y="102"/>
                    <a:pt x="76" y="101"/>
                  </a:cubicBezTo>
                  <a:cubicBezTo>
                    <a:pt x="75" y="98"/>
                    <a:pt x="68" y="85"/>
                    <a:pt x="66" y="84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3" y="84"/>
                    <a:pt x="58" y="79"/>
                    <a:pt x="49" y="71"/>
                  </a:cubicBezTo>
                  <a:cubicBezTo>
                    <a:pt x="48" y="70"/>
                    <a:pt x="47" y="69"/>
                    <a:pt x="47" y="69"/>
                  </a:cubicBezTo>
                  <a:cubicBezTo>
                    <a:pt x="46" y="68"/>
                    <a:pt x="45" y="66"/>
                    <a:pt x="45" y="65"/>
                  </a:cubicBezTo>
                  <a:cubicBezTo>
                    <a:pt x="44" y="63"/>
                    <a:pt x="44" y="61"/>
                    <a:pt x="42" y="60"/>
                  </a:cubicBezTo>
                  <a:cubicBezTo>
                    <a:pt x="38" y="57"/>
                    <a:pt x="38" y="48"/>
                    <a:pt x="39" y="44"/>
                  </a:cubicBezTo>
                  <a:cubicBezTo>
                    <a:pt x="39" y="41"/>
                    <a:pt x="42" y="39"/>
                    <a:pt x="44" y="37"/>
                  </a:cubicBezTo>
                  <a:cubicBezTo>
                    <a:pt x="46" y="36"/>
                    <a:pt x="47" y="35"/>
                    <a:pt x="47" y="34"/>
                  </a:cubicBezTo>
                  <a:cubicBezTo>
                    <a:pt x="47" y="31"/>
                    <a:pt x="47" y="29"/>
                    <a:pt x="48" y="28"/>
                  </a:cubicBezTo>
                  <a:cubicBezTo>
                    <a:pt x="49" y="27"/>
                    <a:pt x="51" y="27"/>
                    <a:pt x="52" y="27"/>
                  </a:cubicBezTo>
                  <a:cubicBezTo>
                    <a:pt x="55" y="26"/>
                    <a:pt x="59" y="24"/>
                    <a:pt x="60" y="21"/>
                  </a:cubicBezTo>
                  <a:cubicBezTo>
                    <a:pt x="60" y="21"/>
                    <a:pt x="60" y="21"/>
                    <a:pt x="61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6" y="20"/>
                    <a:pt x="48" y="14"/>
                    <a:pt x="48" y="11"/>
                  </a:cubicBezTo>
                  <a:cubicBezTo>
                    <a:pt x="48" y="10"/>
                    <a:pt x="48" y="9"/>
                    <a:pt x="48" y="8"/>
                  </a:cubicBezTo>
                  <a:cubicBezTo>
                    <a:pt x="49" y="7"/>
                    <a:pt x="49" y="7"/>
                    <a:pt x="49" y="6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85" name="Freeform 183">
              <a:extLst>
                <a:ext uri="{FF2B5EF4-FFF2-40B4-BE49-F238E27FC236}">
                  <a16:creationId xmlns:a16="http://schemas.microsoft.com/office/drawing/2014/main" id="{3930A085-D751-4151-B9AD-8B10E1FB37D9}"/>
                </a:ext>
              </a:extLst>
            </p:cNvPr>
            <p:cNvSpPr/>
            <p:nvPr/>
          </p:nvSpPr>
          <p:spPr bwMode="auto">
            <a:xfrm>
              <a:off x="4968674" y="3125035"/>
              <a:ext cx="73335" cy="95277"/>
            </a:xfrm>
            <a:custGeom>
              <a:gdLst>
                <a:gd name="T0" fmla="*/ 21 w 38"/>
                <a:gd name="T1" fmla="*/ 2 h 50"/>
                <a:gd name="T2" fmla="*/ 20 w 38"/>
                <a:gd name="T3" fmla="*/ 2 h 50"/>
                <a:gd name="T4" fmla="*/ 19 w 38"/>
                <a:gd name="T5" fmla="*/ 2 h 50"/>
                <a:gd name="T6" fmla="*/ 18 w 38"/>
                <a:gd name="T7" fmla="*/ 2 h 50"/>
                <a:gd name="T8" fmla="*/ 8 w 38"/>
                <a:gd name="T9" fmla="*/ 4 h 50"/>
                <a:gd name="T10" fmla="*/ 5 w 38"/>
                <a:gd name="T11" fmla="*/ 6 h 50"/>
                <a:gd name="T12" fmla="*/ 3 w 38"/>
                <a:gd name="T13" fmla="*/ 8 h 50"/>
                <a:gd name="T14" fmla="*/ 2 w 38"/>
                <a:gd name="T15" fmla="*/ 9 h 50"/>
                <a:gd name="T16" fmla="*/ 3 w 38"/>
                <a:gd name="T17" fmla="*/ 11 h 50"/>
                <a:gd name="T18" fmla="*/ 4 w 38"/>
                <a:gd name="T19" fmla="*/ 13 h 50"/>
                <a:gd name="T20" fmla="*/ 8 w 38"/>
                <a:gd name="T21" fmla="*/ 17 h 50"/>
                <a:gd name="T22" fmla="*/ 3 w 38"/>
                <a:gd name="T23" fmla="*/ 20 h 50"/>
                <a:gd name="T24" fmla="*/ 2 w 38"/>
                <a:gd name="T25" fmla="*/ 21 h 50"/>
                <a:gd name="T26" fmla="*/ 4 w 38"/>
                <a:gd name="T27" fmla="*/ 29 h 50"/>
                <a:gd name="T28" fmla="*/ 2 w 38"/>
                <a:gd name="T29" fmla="*/ 39 h 50"/>
                <a:gd name="T30" fmla="*/ 0 w 38"/>
                <a:gd name="T31" fmla="*/ 42 h 50"/>
                <a:gd name="T32" fmla="*/ 2 w 38"/>
                <a:gd name="T33" fmla="*/ 48 h 50"/>
                <a:gd name="T34" fmla="*/ 2 w 38"/>
                <a:gd name="T35" fmla="*/ 50 h 50"/>
                <a:gd name="T36" fmla="*/ 2 w 38"/>
                <a:gd name="T37" fmla="*/ 50 h 50"/>
                <a:gd name="T38" fmla="*/ 3 w 38"/>
                <a:gd name="T39" fmla="*/ 50 h 50"/>
                <a:gd name="T40" fmla="*/ 22 w 38"/>
                <a:gd name="T41" fmla="*/ 43 h 50"/>
                <a:gd name="T42" fmla="*/ 31 w 38"/>
                <a:gd name="T43" fmla="*/ 37 h 50"/>
                <a:gd name="T44" fmla="*/ 33 w 38"/>
                <a:gd name="T45" fmla="*/ 38 h 50"/>
                <a:gd name="T46" fmla="*/ 34 w 38"/>
                <a:gd name="T47" fmla="*/ 38 h 50"/>
                <a:gd name="T48" fmla="*/ 37 w 38"/>
                <a:gd name="T49" fmla="*/ 37 h 50"/>
                <a:gd name="T50" fmla="*/ 37 w 38"/>
                <a:gd name="T51" fmla="*/ 35 h 50"/>
                <a:gd name="T52" fmla="*/ 34 w 38"/>
                <a:gd name="T53" fmla="*/ 18 h 50"/>
                <a:gd name="T54" fmla="*/ 23 w 38"/>
                <a:gd name="T55" fmla="*/ 0 h 50"/>
                <a:gd name="T56" fmla="*/ 23 w 38"/>
                <a:gd name="T57" fmla="*/ 1 h 50"/>
                <a:gd name="T58" fmla="*/ 22 w 38"/>
                <a:gd name="T59" fmla="*/ 1 h 50"/>
                <a:gd name="T60" fmla="*/ 21 w 38"/>
                <a:gd name="T61" fmla="*/ 1 h 50"/>
                <a:gd name="T62" fmla="*/ 21 w 38"/>
                <a:gd name="T63" fmla="*/ 2 h 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" h="50">
                  <a:moveTo>
                    <a:pt x="21" y="2"/>
                  </a:moveTo>
                  <a:cubicBezTo>
                    <a:pt x="21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3" y="2"/>
                    <a:pt x="9" y="3"/>
                    <a:pt x="8" y="4"/>
                  </a:cubicBezTo>
                  <a:cubicBezTo>
                    <a:pt x="8" y="5"/>
                    <a:pt x="6" y="5"/>
                    <a:pt x="5" y="6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10"/>
                    <a:pt x="3" y="11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7" y="14"/>
                    <a:pt x="8" y="15"/>
                    <a:pt x="8" y="17"/>
                  </a:cubicBezTo>
                  <a:cubicBezTo>
                    <a:pt x="8" y="19"/>
                    <a:pt x="6" y="21"/>
                    <a:pt x="3" y="20"/>
                  </a:cubicBezTo>
                  <a:cubicBezTo>
                    <a:pt x="3" y="20"/>
                    <a:pt x="2" y="20"/>
                    <a:pt x="2" y="21"/>
                  </a:cubicBezTo>
                  <a:cubicBezTo>
                    <a:pt x="1" y="22"/>
                    <a:pt x="2" y="26"/>
                    <a:pt x="4" y="29"/>
                  </a:cubicBezTo>
                  <a:cubicBezTo>
                    <a:pt x="6" y="32"/>
                    <a:pt x="4" y="36"/>
                    <a:pt x="2" y="39"/>
                  </a:cubicBezTo>
                  <a:cubicBezTo>
                    <a:pt x="0" y="41"/>
                    <a:pt x="0" y="42"/>
                    <a:pt x="0" y="42"/>
                  </a:cubicBezTo>
                  <a:cubicBezTo>
                    <a:pt x="2" y="44"/>
                    <a:pt x="2" y="47"/>
                    <a:pt x="2" y="48"/>
                  </a:cubicBezTo>
                  <a:cubicBezTo>
                    <a:pt x="2" y="49"/>
                    <a:pt x="2" y="50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0"/>
                    <a:pt x="2" y="50"/>
                    <a:pt x="3" y="50"/>
                  </a:cubicBezTo>
                  <a:cubicBezTo>
                    <a:pt x="7" y="50"/>
                    <a:pt x="17" y="48"/>
                    <a:pt x="22" y="43"/>
                  </a:cubicBezTo>
                  <a:cubicBezTo>
                    <a:pt x="26" y="39"/>
                    <a:pt x="28" y="37"/>
                    <a:pt x="31" y="37"/>
                  </a:cubicBezTo>
                  <a:cubicBezTo>
                    <a:pt x="32" y="37"/>
                    <a:pt x="32" y="38"/>
                    <a:pt x="33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5" y="38"/>
                    <a:pt x="37" y="38"/>
                    <a:pt x="37" y="37"/>
                  </a:cubicBezTo>
                  <a:cubicBezTo>
                    <a:pt x="38" y="36"/>
                    <a:pt x="38" y="35"/>
                    <a:pt x="37" y="35"/>
                  </a:cubicBezTo>
                  <a:cubicBezTo>
                    <a:pt x="36" y="32"/>
                    <a:pt x="34" y="25"/>
                    <a:pt x="34" y="18"/>
                  </a:cubicBezTo>
                  <a:cubicBezTo>
                    <a:pt x="34" y="15"/>
                    <a:pt x="30" y="8"/>
                    <a:pt x="23" y="0"/>
                  </a:cubicBezTo>
                  <a:cubicBezTo>
                    <a:pt x="23" y="0"/>
                    <a:pt x="23" y="0"/>
                    <a:pt x="23" y="1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22" y="1"/>
                    <a:pt x="22" y="1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86" name="Freeform 184">
              <a:extLst>
                <a:ext uri="{FF2B5EF4-FFF2-40B4-BE49-F238E27FC236}">
                  <a16:creationId xmlns:a16="http://schemas.microsoft.com/office/drawing/2014/main" id="{1FB39A3E-C249-4F9D-A164-8DDE90227BFE}"/>
                </a:ext>
              </a:extLst>
            </p:cNvPr>
            <p:cNvSpPr/>
            <p:nvPr/>
          </p:nvSpPr>
          <p:spPr bwMode="auto">
            <a:xfrm>
              <a:off x="3940257" y="3187976"/>
              <a:ext cx="44463" cy="42153"/>
            </a:xfrm>
            <a:custGeom>
              <a:gdLst>
                <a:gd name="T0" fmla="*/ 9 w 23"/>
                <a:gd name="T1" fmla="*/ 17 h 22"/>
                <a:gd name="T2" fmla="*/ 9 w 23"/>
                <a:gd name="T3" fmla="*/ 18 h 22"/>
                <a:gd name="T4" fmla="*/ 9 w 23"/>
                <a:gd name="T5" fmla="*/ 19 h 22"/>
                <a:gd name="T6" fmla="*/ 10 w 23"/>
                <a:gd name="T7" fmla="*/ 20 h 22"/>
                <a:gd name="T8" fmla="*/ 10 w 23"/>
                <a:gd name="T9" fmla="*/ 21 h 22"/>
                <a:gd name="T10" fmla="*/ 9 w 23"/>
                <a:gd name="T11" fmla="*/ 22 h 22"/>
                <a:gd name="T12" fmla="*/ 9 w 23"/>
                <a:gd name="T13" fmla="*/ 22 h 22"/>
                <a:gd name="T14" fmla="*/ 9 w 23"/>
                <a:gd name="T15" fmla="*/ 22 h 22"/>
                <a:gd name="T16" fmla="*/ 11 w 23"/>
                <a:gd name="T17" fmla="*/ 22 h 22"/>
                <a:gd name="T18" fmla="*/ 11 w 23"/>
                <a:gd name="T19" fmla="*/ 22 h 22"/>
                <a:gd name="T20" fmla="*/ 13 w 23"/>
                <a:gd name="T21" fmla="*/ 22 h 22"/>
                <a:gd name="T22" fmla="*/ 23 w 23"/>
                <a:gd name="T23" fmla="*/ 9 h 22"/>
                <a:gd name="T24" fmla="*/ 23 w 23"/>
                <a:gd name="T25" fmla="*/ 8 h 22"/>
                <a:gd name="T26" fmla="*/ 11 w 23"/>
                <a:gd name="T27" fmla="*/ 0 h 22"/>
                <a:gd name="T28" fmla="*/ 11 w 23"/>
                <a:gd name="T29" fmla="*/ 0 h 22"/>
                <a:gd name="T30" fmla="*/ 9 w 23"/>
                <a:gd name="T31" fmla="*/ 0 h 22"/>
                <a:gd name="T32" fmla="*/ 9 w 23"/>
                <a:gd name="T33" fmla="*/ 0 h 22"/>
                <a:gd name="T34" fmla="*/ 8 w 23"/>
                <a:gd name="T35" fmla="*/ 0 h 22"/>
                <a:gd name="T36" fmla="*/ 7 w 23"/>
                <a:gd name="T37" fmla="*/ 0 h 22"/>
                <a:gd name="T38" fmla="*/ 6 w 23"/>
                <a:gd name="T39" fmla="*/ 1 h 22"/>
                <a:gd name="T40" fmla="*/ 5 w 23"/>
                <a:gd name="T41" fmla="*/ 1 h 22"/>
                <a:gd name="T42" fmla="*/ 4 w 23"/>
                <a:gd name="T43" fmla="*/ 2 h 22"/>
                <a:gd name="T44" fmla="*/ 4 w 23"/>
                <a:gd name="T45" fmla="*/ 2 h 22"/>
                <a:gd name="T46" fmla="*/ 3 w 23"/>
                <a:gd name="T47" fmla="*/ 3 h 22"/>
                <a:gd name="T48" fmla="*/ 2 w 23"/>
                <a:gd name="T49" fmla="*/ 3 h 22"/>
                <a:gd name="T50" fmla="*/ 1 w 23"/>
                <a:gd name="T51" fmla="*/ 4 h 22"/>
                <a:gd name="T52" fmla="*/ 1 w 23"/>
                <a:gd name="T53" fmla="*/ 4 h 22"/>
                <a:gd name="T54" fmla="*/ 0 w 23"/>
                <a:gd name="T55" fmla="*/ 5 h 22"/>
                <a:gd name="T56" fmla="*/ 0 w 23"/>
                <a:gd name="T57" fmla="*/ 5 h 22"/>
                <a:gd name="T58" fmla="*/ 0 w 23"/>
                <a:gd name="T59" fmla="*/ 6 h 22"/>
                <a:gd name="T60" fmla="*/ 0 w 23"/>
                <a:gd name="T61" fmla="*/ 6 h 22"/>
                <a:gd name="T62" fmla="*/ 1 w 23"/>
                <a:gd name="T63" fmla="*/ 7 h 22"/>
                <a:gd name="T64" fmla="*/ 1 w 23"/>
                <a:gd name="T65" fmla="*/ 7 h 22"/>
                <a:gd name="T66" fmla="*/ 1 w 23"/>
                <a:gd name="T67" fmla="*/ 9 h 22"/>
                <a:gd name="T68" fmla="*/ 5 w 23"/>
                <a:gd name="T69" fmla="*/ 14 h 22"/>
                <a:gd name="T70" fmla="*/ 8 w 23"/>
                <a:gd name="T71" fmla="*/ 16 h 22"/>
                <a:gd name="T72" fmla="*/ 9 w 23"/>
                <a:gd name="T73" fmla="*/ 17 h 22"/>
                <a:gd name="T74" fmla="*/ 9 w 23"/>
                <a:gd name="T75" fmla="*/ 17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2">
                  <a:moveTo>
                    <a:pt x="9" y="17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10" y="19"/>
                    <a:pt x="10" y="20"/>
                    <a:pt x="10" y="20"/>
                  </a:cubicBezTo>
                  <a:cubicBezTo>
                    <a:pt x="10" y="20"/>
                    <a:pt x="10" y="20"/>
                    <a:pt x="10" y="21"/>
                  </a:cubicBezTo>
                  <a:cubicBezTo>
                    <a:pt x="10" y="21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2" y="22"/>
                    <a:pt x="13" y="22"/>
                  </a:cubicBezTo>
                  <a:cubicBezTo>
                    <a:pt x="15" y="21"/>
                    <a:pt x="22" y="12"/>
                    <a:pt x="23" y="9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1" y="4"/>
                    <a:pt x="14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2" y="11"/>
                    <a:pt x="3" y="13"/>
                    <a:pt x="5" y="14"/>
                  </a:cubicBezTo>
                  <a:cubicBezTo>
                    <a:pt x="6" y="15"/>
                    <a:pt x="7" y="15"/>
                    <a:pt x="8" y="16"/>
                  </a:cubicBezTo>
                  <a:cubicBezTo>
                    <a:pt x="8" y="16"/>
                    <a:pt x="8" y="16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87" name="Freeform 185">
              <a:extLst>
                <a:ext uri="{FF2B5EF4-FFF2-40B4-BE49-F238E27FC236}">
                  <a16:creationId xmlns:a16="http://schemas.microsoft.com/office/drawing/2014/main" id="{03CE95C5-7B70-4F0C-AA01-1264090B1450}"/>
                </a:ext>
              </a:extLst>
            </p:cNvPr>
            <p:cNvSpPr/>
            <p:nvPr/>
          </p:nvSpPr>
          <p:spPr bwMode="auto">
            <a:xfrm>
              <a:off x="4924212" y="3008969"/>
              <a:ext cx="143205" cy="135120"/>
            </a:xfrm>
            <a:custGeom>
              <a:gdLst>
                <a:gd name="T0" fmla="*/ 43 w 74"/>
                <a:gd name="T1" fmla="*/ 21 h 71"/>
                <a:gd name="T2" fmla="*/ 43 w 74"/>
                <a:gd name="T3" fmla="*/ 21 h 71"/>
                <a:gd name="T4" fmla="*/ 37 w 74"/>
                <a:gd name="T5" fmla="*/ 21 h 71"/>
                <a:gd name="T6" fmla="*/ 30 w 74"/>
                <a:gd name="T7" fmla="*/ 18 h 71"/>
                <a:gd name="T8" fmla="*/ 24 w 74"/>
                <a:gd name="T9" fmla="*/ 25 h 71"/>
                <a:gd name="T10" fmla="*/ 2 w 74"/>
                <a:gd name="T11" fmla="*/ 37 h 71"/>
                <a:gd name="T12" fmla="*/ 2 w 74"/>
                <a:gd name="T13" fmla="*/ 38 h 71"/>
                <a:gd name="T14" fmla="*/ 1 w 74"/>
                <a:gd name="T15" fmla="*/ 39 h 71"/>
                <a:gd name="T16" fmla="*/ 0 w 74"/>
                <a:gd name="T17" fmla="*/ 40 h 71"/>
                <a:gd name="T18" fmla="*/ 12 w 74"/>
                <a:gd name="T19" fmla="*/ 47 h 71"/>
                <a:gd name="T20" fmla="*/ 6 w 74"/>
                <a:gd name="T21" fmla="*/ 60 h 71"/>
                <a:gd name="T22" fmla="*/ 8 w 74"/>
                <a:gd name="T23" fmla="*/ 67 h 71"/>
                <a:gd name="T24" fmla="*/ 16 w 74"/>
                <a:gd name="T25" fmla="*/ 67 h 71"/>
                <a:gd name="T26" fmla="*/ 21 w 74"/>
                <a:gd name="T27" fmla="*/ 67 h 71"/>
                <a:gd name="T28" fmla="*/ 24 w 74"/>
                <a:gd name="T29" fmla="*/ 68 h 71"/>
                <a:gd name="T30" fmla="*/ 30 w 74"/>
                <a:gd name="T31" fmla="*/ 64 h 71"/>
                <a:gd name="T32" fmla="*/ 42 w 74"/>
                <a:gd name="T33" fmla="*/ 61 h 71"/>
                <a:gd name="T34" fmla="*/ 43 w 74"/>
                <a:gd name="T35" fmla="*/ 61 h 71"/>
                <a:gd name="T36" fmla="*/ 44 w 74"/>
                <a:gd name="T37" fmla="*/ 60 h 71"/>
                <a:gd name="T38" fmla="*/ 45 w 74"/>
                <a:gd name="T39" fmla="*/ 60 h 71"/>
                <a:gd name="T40" fmla="*/ 34 w 74"/>
                <a:gd name="T41" fmla="*/ 46 h 71"/>
                <a:gd name="T42" fmla="*/ 54 w 74"/>
                <a:gd name="T43" fmla="*/ 31 h 71"/>
                <a:gd name="T44" fmla="*/ 61 w 74"/>
                <a:gd name="T45" fmla="*/ 22 h 71"/>
                <a:gd name="T46" fmla="*/ 74 w 74"/>
                <a:gd name="T47" fmla="*/ 3 h 71"/>
                <a:gd name="T48" fmla="*/ 71 w 74"/>
                <a:gd name="T49" fmla="*/ 4 h 71"/>
                <a:gd name="T50" fmla="*/ 67 w 74"/>
                <a:gd name="T51" fmla="*/ 1 h 71"/>
                <a:gd name="T52" fmla="*/ 63 w 74"/>
                <a:gd name="T53" fmla="*/ 0 h 71"/>
                <a:gd name="T54" fmla="*/ 57 w 74"/>
                <a:gd name="T55" fmla="*/ 8 h 71"/>
                <a:gd name="T56" fmla="*/ 49 w 74"/>
                <a:gd name="T57" fmla="*/ 14 h 71"/>
                <a:gd name="T58" fmla="*/ 45 w 74"/>
                <a:gd name="T59" fmla="*/ 15 h 71"/>
                <a:gd name="T60" fmla="*/ 46 w 74"/>
                <a:gd name="T61" fmla="*/ 19 h 71"/>
                <a:gd name="T62" fmla="*/ 45 w 74"/>
                <a:gd name="T63" fmla="*/ 20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4" h="71">
                  <a:moveTo>
                    <a:pt x="45" y="20"/>
                  </a:moveTo>
                  <a:cubicBezTo>
                    <a:pt x="45" y="21"/>
                    <a:pt x="44" y="21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2" y="21"/>
                    <a:pt x="41" y="21"/>
                    <a:pt x="40" y="21"/>
                  </a:cubicBezTo>
                  <a:cubicBezTo>
                    <a:pt x="39" y="21"/>
                    <a:pt x="38" y="21"/>
                    <a:pt x="37" y="21"/>
                  </a:cubicBezTo>
                  <a:cubicBezTo>
                    <a:pt x="35" y="21"/>
                    <a:pt x="33" y="20"/>
                    <a:pt x="32" y="19"/>
                  </a:cubicBezTo>
                  <a:cubicBezTo>
                    <a:pt x="31" y="18"/>
                    <a:pt x="31" y="18"/>
                    <a:pt x="30" y="18"/>
                  </a:cubicBezTo>
                  <a:cubicBezTo>
                    <a:pt x="28" y="18"/>
                    <a:pt x="27" y="20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8"/>
                    <a:pt x="14" y="32"/>
                    <a:pt x="5" y="36"/>
                  </a:cubicBezTo>
                  <a:cubicBezTo>
                    <a:pt x="4" y="36"/>
                    <a:pt x="3" y="37"/>
                    <a:pt x="2" y="37"/>
                  </a:cubicBezTo>
                  <a:cubicBezTo>
                    <a:pt x="2" y="37"/>
                    <a:pt x="2" y="37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9"/>
                  </a:cubicBezTo>
                  <a:cubicBezTo>
                    <a:pt x="1" y="39"/>
                    <a:pt x="1" y="39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5" y="41"/>
                    <a:pt x="10" y="44"/>
                    <a:pt x="12" y="47"/>
                  </a:cubicBezTo>
                  <a:cubicBezTo>
                    <a:pt x="15" y="51"/>
                    <a:pt x="11" y="55"/>
                    <a:pt x="8" y="58"/>
                  </a:cubicBezTo>
                  <a:cubicBezTo>
                    <a:pt x="7" y="59"/>
                    <a:pt x="6" y="60"/>
                    <a:pt x="6" y="60"/>
                  </a:cubicBezTo>
                  <a:cubicBezTo>
                    <a:pt x="4" y="62"/>
                    <a:pt x="5" y="62"/>
                    <a:pt x="6" y="63"/>
                  </a:cubicBezTo>
                  <a:cubicBezTo>
                    <a:pt x="7" y="64"/>
                    <a:pt x="8" y="65"/>
                    <a:pt x="8" y="67"/>
                  </a:cubicBezTo>
                  <a:cubicBezTo>
                    <a:pt x="8" y="69"/>
                    <a:pt x="11" y="71"/>
                    <a:pt x="12" y="69"/>
                  </a:cubicBezTo>
                  <a:cubicBezTo>
                    <a:pt x="13" y="67"/>
                    <a:pt x="14" y="67"/>
                    <a:pt x="16" y="67"/>
                  </a:cubicBezTo>
                  <a:cubicBezTo>
                    <a:pt x="17" y="67"/>
                    <a:pt x="17" y="67"/>
                    <a:pt x="18" y="67"/>
                  </a:cubicBezTo>
                  <a:cubicBezTo>
                    <a:pt x="19" y="67"/>
                    <a:pt x="20" y="67"/>
                    <a:pt x="21" y="67"/>
                  </a:cubicBezTo>
                  <a:cubicBezTo>
                    <a:pt x="22" y="67"/>
                    <a:pt x="23" y="67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5" y="67"/>
                    <a:pt x="26" y="66"/>
                    <a:pt x="27" y="66"/>
                  </a:cubicBezTo>
                  <a:cubicBezTo>
                    <a:pt x="28" y="65"/>
                    <a:pt x="29" y="64"/>
                    <a:pt x="30" y="64"/>
                  </a:cubicBezTo>
                  <a:cubicBezTo>
                    <a:pt x="31" y="62"/>
                    <a:pt x="35" y="61"/>
                    <a:pt x="41" y="61"/>
                  </a:cubicBezTo>
                  <a:cubicBezTo>
                    <a:pt x="41" y="61"/>
                    <a:pt x="42" y="61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1"/>
                    <a:pt x="43" y="61"/>
                    <a:pt x="44" y="61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1" y="56"/>
                    <a:pt x="37" y="52"/>
                    <a:pt x="36" y="51"/>
                  </a:cubicBezTo>
                  <a:cubicBezTo>
                    <a:pt x="34" y="50"/>
                    <a:pt x="33" y="48"/>
                    <a:pt x="34" y="46"/>
                  </a:cubicBezTo>
                  <a:cubicBezTo>
                    <a:pt x="34" y="43"/>
                    <a:pt x="37" y="40"/>
                    <a:pt x="40" y="40"/>
                  </a:cubicBezTo>
                  <a:cubicBezTo>
                    <a:pt x="43" y="39"/>
                    <a:pt x="49" y="34"/>
                    <a:pt x="54" y="31"/>
                  </a:cubicBezTo>
                  <a:cubicBezTo>
                    <a:pt x="56" y="30"/>
                    <a:pt x="58" y="28"/>
                    <a:pt x="59" y="28"/>
                  </a:cubicBezTo>
                  <a:cubicBezTo>
                    <a:pt x="60" y="27"/>
                    <a:pt x="60" y="25"/>
                    <a:pt x="61" y="22"/>
                  </a:cubicBezTo>
                  <a:cubicBezTo>
                    <a:pt x="61" y="20"/>
                    <a:pt x="61" y="17"/>
                    <a:pt x="63" y="14"/>
                  </a:cubicBezTo>
                  <a:cubicBezTo>
                    <a:pt x="64" y="12"/>
                    <a:pt x="69" y="7"/>
                    <a:pt x="74" y="3"/>
                  </a:cubicBezTo>
                  <a:cubicBezTo>
                    <a:pt x="74" y="3"/>
                    <a:pt x="73" y="3"/>
                    <a:pt x="73" y="3"/>
                  </a:cubicBezTo>
                  <a:cubicBezTo>
                    <a:pt x="73" y="3"/>
                    <a:pt x="72" y="4"/>
                    <a:pt x="71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69" y="3"/>
                    <a:pt x="68" y="2"/>
                    <a:pt x="67" y="1"/>
                  </a:cubicBezTo>
                  <a:cubicBezTo>
                    <a:pt x="66" y="1"/>
                    <a:pt x="65" y="0"/>
                    <a:pt x="64" y="0"/>
                  </a:cubicBezTo>
                  <a:cubicBezTo>
                    <a:pt x="64" y="0"/>
                    <a:pt x="64" y="0"/>
                    <a:pt x="63" y="0"/>
                  </a:cubicBezTo>
                  <a:cubicBezTo>
                    <a:pt x="62" y="0"/>
                    <a:pt x="62" y="1"/>
                    <a:pt x="61" y="3"/>
                  </a:cubicBezTo>
                  <a:cubicBezTo>
                    <a:pt x="60" y="6"/>
                    <a:pt x="59" y="8"/>
                    <a:pt x="57" y="8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2" y="14"/>
                    <a:pt x="49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7" y="14"/>
                    <a:pt x="45" y="15"/>
                    <a:pt x="45" y="15"/>
                  </a:cubicBezTo>
                  <a:cubicBezTo>
                    <a:pt x="45" y="15"/>
                    <a:pt x="45" y="15"/>
                    <a:pt x="45" y="17"/>
                  </a:cubicBezTo>
                  <a:cubicBezTo>
                    <a:pt x="46" y="17"/>
                    <a:pt x="46" y="18"/>
                    <a:pt x="46" y="19"/>
                  </a:cubicBezTo>
                  <a:cubicBezTo>
                    <a:pt x="46" y="19"/>
                    <a:pt x="46" y="20"/>
                    <a:pt x="46" y="20"/>
                  </a:cubicBezTo>
                  <a:cubicBezTo>
                    <a:pt x="46" y="20"/>
                    <a:pt x="46" y="20"/>
                    <a:pt x="45" y="20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88" name="Freeform 186">
              <a:extLst>
                <a:ext uri="{FF2B5EF4-FFF2-40B4-BE49-F238E27FC236}">
                  <a16:creationId xmlns:a16="http://schemas.microsoft.com/office/drawing/2014/main" id="{973A28DE-2E3B-4A9E-8FD1-7FE92E91BD8D}"/>
                </a:ext>
              </a:extLst>
            </p:cNvPr>
            <p:cNvSpPr/>
            <p:nvPr/>
          </p:nvSpPr>
          <p:spPr bwMode="auto">
            <a:xfrm>
              <a:off x="3174575" y="3048813"/>
              <a:ext cx="67560" cy="57166"/>
            </a:xfrm>
            <a:custGeom>
              <a:gdLst>
                <a:gd name="T0" fmla="*/ 20 w 35"/>
                <a:gd name="T1" fmla="*/ 22 h 30"/>
                <a:gd name="T2" fmla="*/ 22 w 35"/>
                <a:gd name="T3" fmla="*/ 22 h 30"/>
                <a:gd name="T4" fmla="*/ 27 w 35"/>
                <a:gd name="T5" fmla="*/ 24 h 30"/>
                <a:gd name="T6" fmla="*/ 29 w 35"/>
                <a:gd name="T7" fmla="*/ 27 h 30"/>
                <a:gd name="T8" fmla="*/ 30 w 35"/>
                <a:gd name="T9" fmla="*/ 28 h 30"/>
                <a:gd name="T10" fmla="*/ 30 w 35"/>
                <a:gd name="T11" fmla="*/ 30 h 30"/>
                <a:gd name="T12" fmla="*/ 32 w 35"/>
                <a:gd name="T13" fmla="*/ 30 h 30"/>
                <a:gd name="T14" fmla="*/ 35 w 35"/>
                <a:gd name="T15" fmla="*/ 29 h 30"/>
                <a:gd name="T16" fmla="*/ 34 w 35"/>
                <a:gd name="T17" fmla="*/ 28 h 30"/>
                <a:gd name="T18" fmla="*/ 34 w 35"/>
                <a:gd name="T19" fmla="*/ 27 h 30"/>
                <a:gd name="T20" fmla="*/ 33 w 35"/>
                <a:gd name="T21" fmla="*/ 25 h 30"/>
                <a:gd name="T22" fmla="*/ 33 w 35"/>
                <a:gd name="T23" fmla="*/ 24 h 30"/>
                <a:gd name="T24" fmla="*/ 26 w 35"/>
                <a:gd name="T25" fmla="*/ 16 h 30"/>
                <a:gd name="T26" fmla="*/ 22 w 35"/>
                <a:gd name="T27" fmla="*/ 6 h 30"/>
                <a:gd name="T28" fmla="*/ 19 w 35"/>
                <a:gd name="T29" fmla="*/ 1 h 30"/>
                <a:gd name="T30" fmla="*/ 17 w 35"/>
                <a:gd name="T31" fmla="*/ 0 h 30"/>
                <a:gd name="T32" fmla="*/ 14 w 35"/>
                <a:gd name="T33" fmla="*/ 0 h 30"/>
                <a:gd name="T34" fmla="*/ 12 w 35"/>
                <a:gd name="T35" fmla="*/ 0 h 30"/>
                <a:gd name="T36" fmla="*/ 4 w 35"/>
                <a:gd name="T37" fmla="*/ 1 h 30"/>
                <a:gd name="T38" fmla="*/ 0 w 35"/>
                <a:gd name="T39" fmla="*/ 2 h 30"/>
                <a:gd name="T40" fmla="*/ 2 w 35"/>
                <a:gd name="T41" fmla="*/ 10 h 30"/>
                <a:gd name="T42" fmla="*/ 7 w 35"/>
                <a:gd name="T43" fmla="*/ 12 h 30"/>
                <a:gd name="T44" fmla="*/ 11 w 35"/>
                <a:gd name="T45" fmla="*/ 13 h 30"/>
                <a:gd name="T46" fmla="*/ 11 w 35"/>
                <a:gd name="T47" fmla="*/ 14 h 30"/>
                <a:gd name="T48" fmla="*/ 12 w 35"/>
                <a:gd name="T49" fmla="*/ 15 h 30"/>
                <a:gd name="T50" fmla="*/ 12 w 35"/>
                <a:gd name="T51" fmla="*/ 17 h 30"/>
                <a:gd name="T52" fmla="*/ 13 w 35"/>
                <a:gd name="T53" fmla="*/ 17 h 30"/>
                <a:gd name="T54" fmla="*/ 14 w 35"/>
                <a:gd name="T55" fmla="*/ 17 h 30"/>
                <a:gd name="T56" fmla="*/ 15 w 35"/>
                <a:gd name="T57" fmla="*/ 18 h 30"/>
                <a:gd name="T58" fmla="*/ 16 w 35"/>
                <a:gd name="T59" fmla="*/ 19 h 30"/>
                <a:gd name="T60" fmla="*/ 16 w 35"/>
                <a:gd name="T61" fmla="*/ 20 h 30"/>
                <a:gd name="T62" fmla="*/ 18 w 35"/>
                <a:gd name="T63" fmla="*/ 20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30">
                  <a:moveTo>
                    <a:pt x="19" y="21"/>
                  </a:moveTo>
                  <a:cubicBezTo>
                    <a:pt x="19" y="21"/>
                    <a:pt x="20" y="21"/>
                    <a:pt x="20" y="22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5" y="22"/>
                    <a:pt x="26" y="23"/>
                    <a:pt x="27" y="24"/>
                  </a:cubicBezTo>
                  <a:cubicBezTo>
                    <a:pt x="28" y="25"/>
                    <a:pt x="28" y="26"/>
                    <a:pt x="29" y="26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9" y="27"/>
                    <a:pt x="29" y="27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9"/>
                    <a:pt x="30" y="29"/>
                  </a:cubicBezTo>
                  <a:cubicBezTo>
                    <a:pt x="30" y="29"/>
                    <a:pt x="30" y="29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1" y="30"/>
                    <a:pt x="32" y="30"/>
                    <a:pt x="32" y="30"/>
                  </a:cubicBezTo>
                  <a:cubicBezTo>
                    <a:pt x="32" y="30"/>
                    <a:pt x="32" y="30"/>
                    <a:pt x="33" y="30"/>
                  </a:cubicBezTo>
                  <a:cubicBezTo>
                    <a:pt x="33" y="29"/>
                    <a:pt x="34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6"/>
                    <a:pt x="33" y="26"/>
                  </a:cubicBezTo>
                  <a:cubicBezTo>
                    <a:pt x="33" y="26"/>
                    <a:pt x="33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3"/>
                    <a:pt x="31" y="22"/>
                    <a:pt x="30" y="21"/>
                  </a:cubicBezTo>
                  <a:cubicBezTo>
                    <a:pt x="28" y="19"/>
                    <a:pt x="26" y="18"/>
                    <a:pt x="26" y="16"/>
                  </a:cubicBezTo>
                  <a:cubicBezTo>
                    <a:pt x="26" y="14"/>
                    <a:pt x="25" y="13"/>
                    <a:pt x="24" y="11"/>
                  </a:cubicBezTo>
                  <a:cubicBezTo>
                    <a:pt x="23" y="10"/>
                    <a:pt x="21" y="8"/>
                    <a:pt x="22" y="6"/>
                  </a:cubicBezTo>
                  <a:cubicBezTo>
                    <a:pt x="22" y="5"/>
                    <a:pt x="21" y="4"/>
                    <a:pt x="20" y="2"/>
                  </a:cubicBezTo>
                  <a:cubicBezTo>
                    <a:pt x="20" y="2"/>
                    <a:pt x="19" y="1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8" y="1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8" y="0"/>
                    <a:pt x="6" y="1"/>
                    <a:pt x="4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7"/>
                    <a:pt x="1" y="8"/>
                    <a:pt x="2" y="10"/>
                  </a:cubicBezTo>
                  <a:cubicBezTo>
                    <a:pt x="3" y="12"/>
                    <a:pt x="5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10" y="13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8" y="20"/>
                    <a:pt x="18" y="20"/>
                    <a:pt x="19" y="21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89" name="Freeform 187">
              <a:extLst>
                <a:ext uri="{FF2B5EF4-FFF2-40B4-BE49-F238E27FC236}">
                  <a16:creationId xmlns:a16="http://schemas.microsoft.com/office/drawing/2014/main" id="{1E10CFCE-C1EB-4B34-B74B-5509F7C6B883}"/>
                </a:ext>
              </a:extLst>
            </p:cNvPr>
            <p:cNvSpPr/>
            <p:nvPr/>
          </p:nvSpPr>
          <p:spPr bwMode="auto">
            <a:xfrm>
              <a:off x="3984721" y="3323673"/>
              <a:ext cx="162260" cy="87193"/>
            </a:xfrm>
            <a:custGeom>
              <a:gdLst>
                <a:gd name="T0" fmla="*/ 0 w 84"/>
                <a:gd name="T1" fmla="*/ 17 h 46"/>
                <a:gd name="T2" fmla="*/ 3 w 84"/>
                <a:gd name="T3" fmla="*/ 19 h 46"/>
                <a:gd name="T4" fmla="*/ 6 w 84"/>
                <a:gd name="T5" fmla="*/ 21 h 46"/>
                <a:gd name="T6" fmla="*/ 10 w 84"/>
                <a:gd name="T7" fmla="*/ 23 h 46"/>
                <a:gd name="T8" fmla="*/ 15 w 84"/>
                <a:gd name="T9" fmla="*/ 26 h 46"/>
                <a:gd name="T10" fmla="*/ 22 w 84"/>
                <a:gd name="T11" fmla="*/ 29 h 46"/>
                <a:gd name="T12" fmla="*/ 32 w 84"/>
                <a:gd name="T13" fmla="*/ 34 h 46"/>
                <a:gd name="T14" fmla="*/ 32 w 84"/>
                <a:gd name="T15" fmla="*/ 35 h 46"/>
                <a:gd name="T16" fmla="*/ 33 w 84"/>
                <a:gd name="T17" fmla="*/ 35 h 46"/>
                <a:gd name="T18" fmla="*/ 38 w 84"/>
                <a:gd name="T19" fmla="*/ 34 h 46"/>
                <a:gd name="T20" fmla="*/ 42 w 84"/>
                <a:gd name="T21" fmla="*/ 33 h 46"/>
                <a:gd name="T22" fmla="*/ 50 w 84"/>
                <a:gd name="T23" fmla="*/ 40 h 46"/>
                <a:gd name="T24" fmla="*/ 56 w 84"/>
                <a:gd name="T25" fmla="*/ 42 h 46"/>
                <a:gd name="T26" fmla="*/ 64 w 84"/>
                <a:gd name="T27" fmla="*/ 45 h 46"/>
                <a:gd name="T28" fmla="*/ 69 w 84"/>
                <a:gd name="T29" fmla="*/ 46 h 46"/>
                <a:gd name="T30" fmla="*/ 81 w 84"/>
                <a:gd name="T31" fmla="*/ 44 h 46"/>
                <a:gd name="T32" fmla="*/ 82 w 84"/>
                <a:gd name="T33" fmla="*/ 43 h 46"/>
                <a:gd name="T34" fmla="*/ 83 w 84"/>
                <a:gd name="T35" fmla="*/ 37 h 46"/>
                <a:gd name="T36" fmla="*/ 82 w 84"/>
                <a:gd name="T37" fmla="*/ 32 h 46"/>
                <a:gd name="T38" fmla="*/ 82 w 84"/>
                <a:gd name="T39" fmla="*/ 31 h 46"/>
                <a:gd name="T40" fmla="*/ 82 w 84"/>
                <a:gd name="T41" fmla="*/ 31 h 46"/>
                <a:gd name="T42" fmla="*/ 72 w 84"/>
                <a:gd name="T43" fmla="*/ 29 h 46"/>
                <a:gd name="T44" fmla="*/ 67 w 84"/>
                <a:gd name="T45" fmla="*/ 28 h 46"/>
                <a:gd name="T46" fmla="*/ 66 w 84"/>
                <a:gd name="T47" fmla="*/ 28 h 46"/>
                <a:gd name="T48" fmla="*/ 44 w 84"/>
                <a:gd name="T49" fmla="*/ 19 h 46"/>
                <a:gd name="T50" fmla="*/ 34 w 84"/>
                <a:gd name="T51" fmla="*/ 12 h 46"/>
                <a:gd name="T52" fmla="*/ 21 w 84"/>
                <a:gd name="T53" fmla="*/ 2 h 46"/>
                <a:gd name="T54" fmla="*/ 16 w 84"/>
                <a:gd name="T55" fmla="*/ 0 h 46"/>
                <a:gd name="T56" fmla="*/ 14 w 84"/>
                <a:gd name="T57" fmla="*/ 0 h 46"/>
                <a:gd name="T58" fmla="*/ 7 w 84"/>
                <a:gd name="T59" fmla="*/ 3 h 46"/>
                <a:gd name="T60" fmla="*/ 7 w 84"/>
                <a:gd name="T61" fmla="*/ 3 h 46"/>
                <a:gd name="T62" fmla="*/ 7 w 84"/>
                <a:gd name="T63" fmla="*/ 3 h 46"/>
                <a:gd name="T64" fmla="*/ 6 w 84"/>
                <a:gd name="T65" fmla="*/ 4 h 46"/>
                <a:gd name="T66" fmla="*/ 6 w 84"/>
                <a:gd name="T67" fmla="*/ 4 h 46"/>
                <a:gd name="T68" fmla="*/ 5 w 84"/>
                <a:gd name="T69" fmla="*/ 5 h 46"/>
                <a:gd name="T70" fmla="*/ 2 w 84"/>
                <a:gd name="T71" fmla="*/ 8 h 46"/>
                <a:gd name="T72" fmla="*/ 1 w 84"/>
                <a:gd name="T73" fmla="*/ 13 h 46"/>
                <a:gd name="T74" fmla="*/ 0 w 84"/>
                <a:gd name="T75" fmla="*/ 17 h 4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4" h="46">
                  <a:moveTo>
                    <a:pt x="0" y="17"/>
                  </a:moveTo>
                  <a:cubicBezTo>
                    <a:pt x="0" y="18"/>
                    <a:pt x="1" y="18"/>
                    <a:pt x="3" y="19"/>
                  </a:cubicBezTo>
                  <a:cubicBezTo>
                    <a:pt x="4" y="19"/>
                    <a:pt x="5" y="20"/>
                    <a:pt x="6" y="21"/>
                  </a:cubicBezTo>
                  <a:cubicBezTo>
                    <a:pt x="6" y="21"/>
                    <a:pt x="8" y="22"/>
                    <a:pt x="10" y="23"/>
                  </a:cubicBezTo>
                  <a:cubicBezTo>
                    <a:pt x="12" y="23"/>
                    <a:pt x="14" y="24"/>
                    <a:pt x="15" y="26"/>
                  </a:cubicBezTo>
                  <a:cubicBezTo>
                    <a:pt x="15" y="27"/>
                    <a:pt x="19" y="29"/>
                    <a:pt x="22" y="29"/>
                  </a:cubicBezTo>
                  <a:cubicBezTo>
                    <a:pt x="26" y="30"/>
                    <a:pt x="30" y="33"/>
                    <a:pt x="32" y="34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3" y="35"/>
                  </a:cubicBezTo>
                  <a:cubicBezTo>
                    <a:pt x="34" y="35"/>
                    <a:pt x="36" y="34"/>
                    <a:pt x="38" y="34"/>
                  </a:cubicBezTo>
                  <a:cubicBezTo>
                    <a:pt x="40" y="33"/>
                    <a:pt x="41" y="33"/>
                    <a:pt x="42" y="33"/>
                  </a:cubicBezTo>
                  <a:cubicBezTo>
                    <a:pt x="45" y="33"/>
                    <a:pt x="49" y="37"/>
                    <a:pt x="50" y="40"/>
                  </a:cubicBezTo>
                  <a:cubicBezTo>
                    <a:pt x="50" y="41"/>
                    <a:pt x="54" y="42"/>
                    <a:pt x="56" y="42"/>
                  </a:cubicBezTo>
                  <a:cubicBezTo>
                    <a:pt x="59" y="43"/>
                    <a:pt x="63" y="44"/>
                    <a:pt x="64" y="45"/>
                  </a:cubicBezTo>
                  <a:cubicBezTo>
                    <a:pt x="64" y="45"/>
                    <a:pt x="66" y="46"/>
                    <a:pt x="69" y="46"/>
                  </a:cubicBezTo>
                  <a:cubicBezTo>
                    <a:pt x="74" y="46"/>
                    <a:pt x="79" y="45"/>
                    <a:pt x="81" y="44"/>
                  </a:cubicBezTo>
                  <a:cubicBezTo>
                    <a:pt x="82" y="44"/>
                    <a:pt x="82" y="43"/>
                    <a:pt x="82" y="43"/>
                  </a:cubicBezTo>
                  <a:cubicBezTo>
                    <a:pt x="84" y="42"/>
                    <a:pt x="83" y="39"/>
                    <a:pt x="83" y="37"/>
                  </a:cubicBezTo>
                  <a:cubicBezTo>
                    <a:pt x="83" y="35"/>
                    <a:pt x="82" y="34"/>
                    <a:pt x="82" y="32"/>
                  </a:cubicBezTo>
                  <a:cubicBezTo>
                    <a:pt x="82" y="32"/>
                    <a:pt x="82" y="31"/>
                    <a:pt x="82" y="31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78" y="31"/>
                    <a:pt x="75" y="30"/>
                    <a:pt x="72" y="29"/>
                  </a:cubicBezTo>
                  <a:cubicBezTo>
                    <a:pt x="70" y="29"/>
                    <a:pt x="69" y="28"/>
                    <a:pt x="67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1" y="28"/>
                    <a:pt x="49" y="23"/>
                    <a:pt x="44" y="19"/>
                  </a:cubicBezTo>
                  <a:cubicBezTo>
                    <a:pt x="42" y="17"/>
                    <a:pt x="38" y="15"/>
                    <a:pt x="34" y="12"/>
                  </a:cubicBezTo>
                  <a:cubicBezTo>
                    <a:pt x="29" y="8"/>
                    <a:pt x="23" y="4"/>
                    <a:pt x="21" y="2"/>
                  </a:cubicBezTo>
                  <a:cubicBezTo>
                    <a:pt x="19" y="0"/>
                    <a:pt x="17" y="0"/>
                    <a:pt x="1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2"/>
                    <a:pt x="11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2" y="10"/>
                    <a:pt x="1" y="12"/>
                    <a:pt x="1" y="13"/>
                  </a:cubicBezTo>
                  <a:cubicBezTo>
                    <a:pt x="1" y="15"/>
                    <a:pt x="0" y="16"/>
                    <a:pt x="0" y="17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90" name="Freeform 188">
              <a:extLst>
                <a:ext uri="{FF2B5EF4-FFF2-40B4-BE49-F238E27FC236}">
                  <a16:creationId xmlns:a16="http://schemas.microsoft.com/office/drawing/2014/main" id="{B84BD94C-3119-4E4F-AE52-4737C1895C9E}"/>
                </a:ext>
              </a:extLst>
            </p:cNvPr>
            <p:cNvSpPr/>
            <p:nvPr/>
          </p:nvSpPr>
          <p:spPr bwMode="auto">
            <a:xfrm>
              <a:off x="4164303" y="3371023"/>
              <a:ext cx="62363" cy="34069"/>
            </a:xfrm>
            <a:custGeom>
              <a:gdLst>
                <a:gd name="T0" fmla="*/ 5 w 32"/>
                <a:gd name="T1" fmla="*/ 15 h 18"/>
                <a:gd name="T2" fmla="*/ 6 w 32"/>
                <a:gd name="T3" fmla="*/ 16 h 18"/>
                <a:gd name="T4" fmla="*/ 9 w 32"/>
                <a:gd name="T5" fmla="*/ 16 h 18"/>
                <a:gd name="T6" fmla="*/ 11 w 32"/>
                <a:gd name="T7" fmla="*/ 16 h 18"/>
                <a:gd name="T8" fmla="*/ 11 w 32"/>
                <a:gd name="T9" fmla="*/ 16 h 18"/>
                <a:gd name="T10" fmla="*/ 11 w 32"/>
                <a:gd name="T11" fmla="*/ 16 h 18"/>
                <a:gd name="T12" fmla="*/ 12 w 32"/>
                <a:gd name="T13" fmla="*/ 16 h 18"/>
                <a:gd name="T14" fmla="*/ 13 w 32"/>
                <a:gd name="T15" fmla="*/ 16 h 18"/>
                <a:gd name="T16" fmla="*/ 14 w 32"/>
                <a:gd name="T17" fmla="*/ 17 h 18"/>
                <a:gd name="T18" fmla="*/ 20 w 32"/>
                <a:gd name="T19" fmla="*/ 17 h 18"/>
                <a:gd name="T20" fmla="*/ 26 w 32"/>
                <a:gd name="T21" fmla="*/ 17 h 18"/>
                <a:gd name="T22" fmla="*/ 28 w 32"/>
                <a:gd name="T23" fmla="*/ 17 h 18"/>
                <a:gd name="T24" fmla="*/ 30 w 32"/>
                <a:gd name="T25" fmla="*/ 16 h 18"/>
                <a:gd name="T26" fmla="*/ 29 w 32"/>
                <a:gd name="T27" fmla="*/ 7 h 18"/>
                <a:gd name="T28" fmla="*/ 29 w 32"/>
                <a:gd name="T29" fmla="*/ 7 h 18"/>
                <a:gd name="T30" fmla="*/ 29 w 32"/>
                <a:gd name="T31" fmla="*/ 6 h 18"/>
                <a:gd name="T32" fmla="*/ 30 w 32"/>
                <a:gd name="T33" fmla="*/ 6 h 18"/>
                <a:gd name="T34" fmla="*/ 30 w 32"/>
                <a:gd name="T35" fmla="*/ 6 h 18"/>
                <a:gd name="T36" fmla="*/ 29 w 32"/>
                <a:gd name="T37" fmla="*/ 6 h 18"/>
                <a:gd name="T38" fmla="*/ 29 w 32"/>
                <a:gd name="T39" fmla="*/ 5 h 18"/>
                <a:gd name="T40" fmla="*/ 28 w 32"/>
                <a:gd name="T41" fmla="*/ 5 h 18"/>
                <a:gd name="T42" fmla="*/ 27 w 32"/>
                <a:gd name="T43" fmla="*/ 4 h 18"/>
                <a:gd name="T44" fmla="*/ 27 w 32"/>
                <a:gd name="T45" fmla="*/ 4 h 18"/>
                <a:gd name="T46" fmla="*/ 26 w 32"/>
                <a:gd name="T47" fmla="*/ 4 h 18"/>
                <a:gd name="T48" fmla="*/ 25 w 32"/>
                <a:gd name="T49" fmla="*/ 4 h 18"/>
                <a:gd name="T50" fmla="*/ 23 w 32"/>
                <a:gd name="T51" fmla="*/ 4 h 18"/>
                <a:gd name="T52" fmla="*/ 18 w 32"/>
                <a:gd name="T53" fmla="*/ 3 h 18"/>
                <a:gd name="T54" fmla="*/ 10 w 32"/>
                <a:gd name="T55" fmla="*/ 2 h 18"/>
                <a:gd name="T56" fmla="*/ 8 w 32"/>
                <a:gd name="T57" fmla="*/ 3 h 18"/>
                <a:gd name="T58" fmla="*/ 4 w 32"/>
                <a:gd name="T59" fmla="*/ 5 h 18"/>
                <a:gd name="T60" fmla="*/ 2 w 32"/>
                <a:gd name="T61" fmla="*/ 8 h 18"/>
                <a:gd name="T62" fmla="*/ 1 w 32"/>
                <a:gd name="T63" fmla="*/ 11 h 18"/>
                <a:gd name="T64" fmla="*/ 1 w 32"/>
                <a:gd name="T65" fmla="*/ 12 h 18"/>
                <a:gd name="T66" fmla="*/ 0 w 32"/>
                <a:gd name="T67" fmla="*/ 13 h 18"/>
                <a:gd name="T68" fmla="*/ 0 w 32"/>
                <a:gd name="T69" fmla="*/ 13 h 18"/>
                <a:gd name="T70" fmla="*/ 1 w 32"/>
                <a:gd name="T71" fmla="*/ 14 h 18"/>
                <a:gd name="T72" fmla="*/ 1 w 32"/>
                <a:gd name="T73" fmla="*/ 14 h 18"/>
                <a:gd name="T74" fmla="*/ 1 w 32"/>
                <a:gd name="T75" fmla="*/ 14 h 18"/>
                <a:gd name="T76" fmla="*/ 2 w 32"/>
                <a:gd name="T77" fmla="*/ 14 h 18"/>
                <a:gd name="T78" fmla="*/ 2 w 32"/>
                <a:gd name="T79" fmla="*/ 15 h 18"/>
                <a:gd name="T80" fmla="*/ 2 w 32"/>
                <a:gd name="T81" fmla="*/ 14 h 18"/>
                <a:gd name="T82" fmla="*/ 5 w 32"/>
                <a:gd name="T83" fmla="*/ 15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18">
                  <a:moveTo>
                    <a:pt x="5" y="15"/>
                  </a:moveTo>
                  <a:cubicBezTo>
                    <a:pt x="5" y="16"/>
                    <a:pt x="6" y="16"/>
                    <a:pt x="6" y="16"/>
                  </a:cubicBezTo>
                  <a:cubicBezTo>
                    <a:pt x="7" y="16"/>
                    <a:pt x="8" y="17"/>
                    <a:pt x="9" y="16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6" y="17"/>
                    <a:pt x="18" y="18"/>
                    <a:pt x="20" y="17"/>
                  </a:cubicBezTo>
                  <a:cubicBezTo>
                    <a:pt x="22" y="17"/>
                    <a:pt x="24" y="17"/>
                    <a:pt x="26" y="17"/>
                  </a:cubicBezTo>
                  <a:cubicBezTo>
                    <a:pt x="27" y="17"/>
                    <a:pt x="28" y="17"/>
                    <a:pt x="28" y="17"/>
                  </a:cubicBezTo>
                  <a:cubicBezTo>
                    <a:pt x="29" y="17"/>
                    <a:pt x="30" y="17"/>
                    <a:pt x="30" y="16"/>
                  </a:cubicBezTo>
                  <a:cubicBezTo>
                    <a:pt x="32" y="14"/>
                    <a:pt x="30" y="9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29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2" y="4"/>
                    <a:pt x="20" y="4"/>
                    <a:pt x="18" y="3"/>
                  </a:cubicBezTo>
                  <a:cubicBezTo>
                    <a:pt x="14" y="1"/>
                    <a:pt x="12" y="0"/>
                    <a:pt x="10" y="2"/>
                  </a:cubicBezTo>
                  <a:cubicBezTo>
                    <a:pt x="9" y="2"/>
                    <a:pt x="9" y="3"/>
                    <a:pt x="8" y="3"/>
                  </a:cubicBezTo>
                  <a:cubicBezTo>
                    <a:pt x="7" y="4"/>
                    <a:pt x="5" y="4"/>
                    <a:pt x="4" y="5"/>
                  </a:cubicBezTo>
                  <a:cubicBezTo>
                    <a:pt x="4" y="6"/>
                    <a:pt x="3" y="7"/>
                    <a:pt x="2" y="8"/>
                  </a:cubicBezTo>
                  <a:cubicBezTo>
                    <a:pt x="2" y="9"/>
                    <a:pt x="2" y="10"/>
                    <a:pt x="1" y="11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4" y="15"/>
                    <a:pt x="5" y="15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91" name="Freeform 189">
              <a:extLst>
                <a:ext uri="{FF2B5EF4-FFF2-40B4-BE49-F238E27FC236}">
                  <a16:creationId xmlns:a16="http://schemas.microsoft.com/office/drawing/2014/main" id="{BF5B3485-DE86-4510-8B28-D85651600A4C}"/>
                </a:ext>
              </a:extLst>
            </p:cNvPr>
            <p:cNvSpPr/>
            <p:nvPr/>
          </p:nvSpPr>
          <p:spPr bwMode="auto">
            <a:xfrm>
              <a:off x="4440896" y="3685149"/>
              <a:ext cx="121840" cy="86038"/>
            </a:xfrm>
            <a:custGeom>
              <a:gdLst>
                <a:gd name="T0" fmla="*/ 31 w 63"/>
                <a:gd name="T1" fmla="*/ 1 h 45"/>
                <a:gd name="T2" fmla="*/ 29 w 63"/>
                <a:gd name="T3" fmla="*/ 0 h 45"/>
                <a:gd name="T4" fmla="*/ 16 w 63"/>
                <a:gd name="T5" fmla="*/ 1 h 45"/>
                <a:gd name="T6" fmla="*/ 1 w 63"/>
                <a:gd name="T7" fmla="*/ 13 h 45"/>
                <a:gd name="T8" fmla="*/ 4 w 63"/>
                <a:gd name="T9" fmla="*/ 22 h 45"/>
                <a:gd name="T10" fmla="*/ 4 w 63"/>
                <a:gd name="T11" fmla="*/ 23 h 45"/>
                <a:gd name="T12" fmla="*/ 5 w 63"/>
                <a:gd name="T13" fmla="*/ 24 h 45"/>
                <a:gd name="T14" fmla="*/ 5 w 63"/>
                <a:gd name="T15" fmla="*/ 26 h 45"/>
                <a:gd name="T16" fmla="*/ 7 w 63"/>
                <a:gd name="T17" fmla="*/ 34 h 45"/>
                <a:gd name="T18" fmla="*/ 9 w 63"/>
                <a:gd name="T19" fmla="*/ 38 h 45"/>
                <a:gd name="T20" fmla="*/ 13 w 63"/>
                <a:gd name="T21" fmla="*/ 37 h 45"/>
                <a:gd name="T22" fmla="*/ 15 w 63"/>
                <a:gd name="T23" fmla="*/ 38 h 45"/>
                <a:gd name="T24" fmla="*/ 15 w 63"/>
                <a:gd name="T25" fmla="*/ 44 h 45"/>
                <a:gd name="T26" fmla="*/ 18 w 63"/>
                <a:gd name="T27" fmla="*/ 43 h 45"/>
                <a:gd name="T28" fmla="*/ 24 w 63"/>
                <a:gd name="T29" fmla="*/ 45 h 45"/>
                <a:gd name="T30" fmla="*/ 25 w 63"/>
                <a:gd name="T31" fmla="*/ 45 h 45"/>
                <a:gd name="T32" fmla="*/ 26 w 63"/>
                <a:gd name="T33" fmla="*/ 44 h 45"/>
                <a:gd name="T34" fmla="*/ 28 w 63"/>
                <a:gd name="T35" fmla="*/ 43 h 45"/>
                <a:gd name="T36" fmla="*/ 29 w 63"/>
                <a:gd name="T37" fmla="*/ 43 h 45"/>
                <a:gd name="T38" fmla="*/ 29 w 63"/>
                <a:gd name="T39" fmla="*/ 42 h 45"/>
                <a:gd name="T40" fmla="*/ 30 w 63"/>
                <a:gd name="T41" fmla="*/ 42 h 45"/>
                <a:gd name="T42" fmla="*/ 30 w 63"/>
                <a:gd name="T43" fmla="*/ 41 h 45"/>
                <a:gd name="T44" fmla="*/ 30 w 63"/>
                <a:gd name="T45" fmla="*/ 41 h 45"/>
                <a:gd name="T46" fmla="*/ 37 w 63"/>
                <a:gd name="T47" fmla="*/ 40 h 45"/>
                <a:gd name="T48" fmla="*/ 43 w 63"/>
                <a:gd name="T49" fmla="*/ 41 h 45"/>
                <a:gd name="T50" fmla="*/ 39 w 63"/>
                <a:gd name="T51" fmla="*/ 31 h 45"/>
                <a:gd name="T52" fmla="*/ 47 w 63"/>
                <a:gd name="T53" fmla="*/ 31 h 45"/>
                <a:gd name="T54" fmla="*/ 53 w 63"/>
                <a:gd name="T55" fmla="*/ 24 h 45"/>
                <a:gd name="T56" fmla="*/ 61 w 63"/>
                <a:gd name="T57" fmla="*/ 13 h 45"/>
                <a:gd name="T58" fmla="*/ 59 w 63"/>
                <a:gd name="T59" fmla="*/ 9 h 45"/>
                <a:gd name="T60" fmla="*/ 57 w 63"/>
                <a:gd name="T61" fmla="*/ 6 h 45"/>
                <a:gd name="T62" fmla="*/ 57 w 63"/>
                <a:gd name="T63" fmla="*/ 3 h 45"/>
                <a:gd name="T64" fmla="*/ 57 w 63"/>
                <a:gd name="T65" fmla="*/ 0 h 45"/>
                <a:gd name="T66" fmla="*/ 55 w 63"/>
                <a:gd name="T67" fmla="*/ 1 h 45"/>
                <a:gd name="T68" fmla="*/ 53 w 63"/>
                <a:gd name="T69" fmla="*/ 1 h 45"/>
                <a:gd name="T70" fmla="*/ 52 w 63"/>
                <a:gd name="T71" fmla="*/ 1 h 45"/>
                <a:gd name="T72" fmla="*/ 51 w 63"/>
                <a:gd name="T73" fmla="*/ 1 h 45"/>
                <a:gd name="T74" fmla="*/ 46 w 63"/>
                <a:gd name="T75" fmla="*/ 0 h 45"/>
                <a:gd name="T76" fmla="*/ 39 w 63"/>
                <a:gd name="T77" fmla="*/ 7 h 45"/>
                <a:gd name="T78" fmla="*/ 37 w 63"/>
                <a:gd name="T79" fmla="*/ 5 h 45"/>
                <a:gd name="T80" fmla="*/ 34 w 63"/>
                <a:gd name="T81" fmla="*/ 3 h 45"/>
                <a:gd name="T82" fmla="*/ 33 w 63"/>
                <a:gd name="T83" fmla="*/ 3 h 45"/>
                <a:gd name="T84" fmla="*/ 32 w 63"/>
                <a:gd name="T85" fmla="*/ 2 h 45"/>
                <a:gd name="T86" fmla="*/ 32 w 63"/>
                <a:gd name="T87" fmla="*/ 1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2" h="45">
                  <a:moveTo>
                    <a:pt x="32" y="1"/>
                  </a:moveTo>
                  <a:cubicBezTo>
                    <a:pt x="32" y="1"/>
                    <a:pt x="31" y="1"/>
                    <a:pt x="31" y="1"/>
                  </a:cubicBezTo>
                  <a:cubicBezTo>
                    <a:pt x="31" y="1"/>
                    <a:pt x="31" y="1"/>
                    <a:pt x="30" y="1"/>
                  </a:cubicBezTo>
                  <a:cubicBezTo>
                    <a:pt x="30" y="1"/>
                    <a:pt x="29" y="0"/>
                    <a:pt x="29" y="0"/>
                  </a:cubicBezTo>
                  <a:cubicBezTo>
                    <a:pt x="27" y="0"/>
                    <a:pt x="26" y="1"/>
                    <a:pt x="24" y="1"/>
                  </a:cubicBezTo>
                  <a:cubicBezTo>
                    <a:pt x="21" y="1"/>
                    <a:pt x="18" y="2"/>
                    <a:pt x="16" y="1"/>
                  </a:cubicBezTo>
                  <a:cubicBezTo>
                    <a:pt x="13" y="0"/>
                    <a:pt x="6" y="3"/>
                    <a:pt x="2" y="8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4"/>
                    <a:pt x="3" y="16"/>
                    <a:pt x="3" y="18"/>
                  </a:cubicBezTo>
                  <a:cubicBezTo>
                    <a:pt x="3" y="20"/>
                    <a:pt x="3" y="21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6"/>
                  </a:cubicBezTo>
                  <a:cubicBezTo>
                    <a:pt x="5" y="26"/>
                    <a:pt x="4" y="26"/>
                    <a:pt x="4" y="26"/>
                  </a:cubicBezTo>
                  <a:cubicBezTo>
                    <a:pt x="7" y="28"/>
                    <a:pt x="7" y="32"/>
                    <a:pt x="7" y="34"/>
                  </a:cubicBezTo>
                  <a:cubicBezTo>
                    <a:pt x="7" y="35"/>
                    <a:pt x="7" y="36"/>
                    <a:pt x="7" y="37"/>
                  </a:cubicBezTo>
                  <a:cubicBezTo>
                    <a:pt x="7" y="38"/>
                    <a:pt x="8" y="38"/>
                    <a:pt x="9" y="38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2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7"/>
                    <a:pt x="15" y="38"/>
                    <a:pt x="15" y="38"/>
                  </a:cubicBezTo>
                  <a:cubicBezTo>
                    <a:pt x="15" y="39"/>
                    <a:pt x="15" y="39"/>
                    <a:pt x="15" y="40"/>
                  </a:cubicBezTo>
                  <a:cubicBezTo>
                    <a:pt x="14" y="42"/>
                    <a:pt x="14" y="43"/>
                    <a:pt x="15" y="44"/>
                  </a:cubicBezTo>
                  <a:cubicBezTo>
                    <a:pt x="15" y="44"/>
                    <a:pt x="15" y="44"/>
                    <a:pt x="16" y="44"/>
                  </a:cubicBezTo>
                  <a:cubicBezTo>
                    <a:pt x="16" y="44"/>
                    <a:pt x="17" y="44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3" y="43"/>
                    <a:pt x="23" y="44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5"/>
                    <a:pt x="25" y="45"/>
                    <a:pt x="25" y="45"/>
                  </a:cubicBezTo>
                  <a:cubicBezTo>
                    <a:pt x="25" y="45"/>
                    <a:pt x="25" y="45"/>
                    <a:pt x="26" y="45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8" y="4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8" y="43"/>
                    <a:pt x="29" y="43"/>
                  </a:cubicBezTo>
                  <a:cubicBezTo>
                    <a:pt x="29" y="43"/>
                    <a:pt x="29" y="42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29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39"/>
                    <a:pt x="32" y="39"/>
                  </a:cubicBezTo>
                  <a:cubicBezTo>
                    <a:pt x="33" y="39"/>
                    <a:pt x="35" y="40"/>
                    <a:pt x="37" y="40"/>
                  </a:cubicBezTo>
                  <a:cubicBezTo>
                    <a:pt x="38" y="41"/>
                    <a:pt x="40" y="41"/>
                    <a:pt x="42" y="41"/>
                  </a:cubicBezTo>
                  <a:cubicBezTo>
                    <a:pt x="42" y="41"/>
                    <a:pt x="43" y="41"/>
                    <a:pt x="43" y="41"/>
                  </a:cubicBezTo>
                  <a:cubicBezTo>
                    <a:pt x="43" y="40"/>
                    <a:pt x="42" y="38"/>
                    <a:pt x="41" y="37"/>
                  </a:cubicBezTo>
                  <a:cubicBezTo>
                    <a:pt x="40" y="34"/>
                    <a:pt x="39" y="32"/>
                    <a:pt x="39" y="31"/>
                  </a:cubicBezTo>
                  <a:cubicBezTo>
                    <a:pt x="40" y="30"/>
                    <a:pt x="41" y="30"/>
                    <a:pt x="44" y="30"/>
                  </a:cubicBezTo>
                  <a:cubicBezTo>
                    <a:pt x="45" y="31"/>
                    <a:pt x="46" y="31"/>
                    <a:pt x="47" y="31"/>
                  </a:cubicBezTo>
                  <a:cubicBezTo>
                    <a:pt x="50" y="31"/>
                    <a:pt x="50" y="30"/>
                    <a:pt x="51" y="28"/>
                  </a:cubicBezTo>
                  <a:cubicBezTo>
                    <a:pt x="51" y="27"/>
                    <a:pt x="52" y="25"/>
                    <a:pt x="53" y="24"/>
                  </a:cubicBezTo>
                  <a:cubicBezTo>
                    <a:pt x="54" y="23"/>
                    <a:pt x="55" y="22"/>
                    <a:pt x="57" y="21"/>
                  </a:cubicBezTo>
                  <a:cubicBezTo>
                    <a:pt x="61" y="18"/>
                    <a:pt x="63" y="16"/>
                    <a:pt x="61" y="13"/>
                  </a:cubicBezTo>
                  <a:cubicBezTo>
                    <a:pt x="60" y="12"/>
                    <a:pt x="59" y="11"/>
                    <a:pt x="59" y="10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8" y="8"/>
                    <a:pt x="58" y="7"/>
                    <a:pt x="58" y="7"/>
                  </a:cubicBezTo>
                  <a:cubicBezTo>
                    <a:pt x="58" y="6"/>
                    <a:pt x="58" y="6"/>
                    <a:pt x="57" y="6"/>
                  </a:cubicBezTo>
                  <a:cubicBezTo>
                    <a:pt x="57" y="5"/>
                    <a:pt x="57" y="4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1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5" y="0"/>
                    <a:pt x="55" y="1"/>
                  </a:cubicBezTo>
                  <a:cubicBezTo>
                    <a:pt x="55" y="1"/>
                    <a:pt x="55" y="1"/>
                    <a:pt x="54" y="1"/>
                  </a:cubicBezTo>
                  <a:cubicBezTo>
                    <a:pt x="54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49" y="1"/>
                  </a:cubicBezTo>
                  <a:cubicBezTo>
                    <a:pt x="48" y="0"/>
                    <a:pt x="47" y="0"/>
                    <a:pt x="46" y="0"/>
                  </a:cubicBezTo>
                  <a:cubicBezTo>
                    <a:pt x="43" y="0"/>
                    <a:pt x="43" y="1"/>
                    <a:pt x="43" y="2"/>
                  </a:cubicBezTo>
                  <a:cubicBezTo>
                    <a:pt x="43" y="5"/>
                    <a:pt x="41" y="7"/>
                    <a:pt x="39" y="7"/>
                  </a:cubicBezTo>
                  <a:cubicBezTo>
                    <a:pt x="39" y="7"/>
                    <a:pt x="38" y="7"/>
                    <a:pt x="38" y="6"/>
                  </a:cubicBezTo>
                  <a:cubicBezTo>
                    <a:pt x="38" y="6"/>
                    <a:pt x="37" y="5"/>
                    <a:pt x="37" y="5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5" y="4"/>
                    <a:pt x="35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1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92" name="Freeform 190">
              <a:extLst>
                <a:ext uri="{FF2B5EF4-FFF2-40B4-BE49-F238E27FC236}">
                  <a16:creationId xmlns:a16="http://schemas.microsoft.com/office/drawing/2014/main" id="{0680181A-D0E4-4F6D-AC51-2740A04219C5}"/>
                </a:ext>
              </a:extLst>
            </p:cNvPr>
            <p:cNvSpPr/>
            <p:nvPr/>
          </p:nvSpPr>
          <p:spPr bwMode="auto">
            <a:xfrm>
              <a:off x="2496086" y="4125734"/>
              <a:ext cx="249453" cy="258692"/>
            </a:xfrm>
            <a:custGeom>
              <a:gdLst>
                <a:gd name="T0" fmla="*/ 6 w 129"/>
                <a:gd name="T1" fmla="*/ 126 h 136"/>
                <a:gd name="T2" fmla="*/ 9 w 129"/>
                <a:gd name="T3" fmla="*/ 128 h 136"/>
                <a:gd name="T4" fmla="*/ 9 w 129"/>
                <a:gd name="T5" fmla="*/ 129 h 136"/>
                <a:gd name="T6" fmla="*/ 9 w 129"/>
                <a:gd name="T7" fmla="*/ 129 h 136"/>
                <a:gd name="T8" fmla="*/ 22 w 129"/>
                <a:gd name="T9" fmla="*/ 129 h 136"/>
                <a:gd name="T10" fmla="*/ 71 w 129"/>
                <a:gd name="T11" fmla="*/ 132 h 136"/>
                <a:gd name="T12" fmla="*/ 92 w 129"/>
                <a:gd name="T13" fmla="*/ 135 h 136"/>
                <a:gd name="T14" fmla="*/ 104 w 129"/>
                <a:gd name="T15" fmla="*/ 136 h 136"/>
                <a:gd name="T16" fmla="*/ 117 w 129"/>
                <a:gd name="T17" fmla="*/ 135 h 136"/>
                <a:gd name="T18" fmla="*/ 118 w 129"/>
                <a:gd name="T19" fmla="*/ 134 h 136"/>
                <a:gd name="T20" fmla="*/ 106 w 129"/>
                <a:gd name="T21" fmla="*/ 117 h 136"/>
                <a:gd name="T22" fmla="*/ 125 w 129"/>
                <a:gd name="T23" fmla="*/ 79 h 136"/>
                <a:gd name="T24" fmla="*/ 129 w 129"/>
                <a:gd name="T25" fmla="*/ 56 h 136"/>
                <a:gd name="T26" fmla="*/ 129 w 129"/>
                <a:gd name="T27" fmla="*/ 56 h 136"/>
                <a:gd name="T28" fmla="*/ 121 w 129"/>
                <a:gd name="T29" fmla="*/ 57 h 136"/>
                <a:gd name="T30" fmla="*/ 117 w 129"/>
                <a:gd name="T31" fmla="*/ 57 h 136"/>
                <a:gd name="T32" fmla="*/ 111 w 129"/>
                <a:gd name="T33" fmla="*/ 60 h 136"/>
                <a:gd name="T34" fmla="*/ 110 w 129"/>
                <a:gd name="T35" fmla="*/ 50 h 136"/>
                <a:gd name="T36" fmla="*/ 105 w 129"/>
                <a:gd name="T37" fmla="*/ 31 h 136"/>
                <a:gd name="T38" fmla="*/ 104 w 129"/>
                <a:gd name="T39" fmla="*/ 16 h 136"/>
                <a:gd name="T40" fmla="*/ 102 w 129"/>
                <a:gd name="T41" fmla="*/ 15 h 136"/>
                <a:gd name="T42" fmla="*/ 92 w 129"/>
                <a:gd name="T43" fmla="*/ 13 h 136"/>
                <a:gd name="T44" fmla="*/ 84 w 129"/>
                <a:gd name="T45" fmla="*/ 13 h 136"/>
                <a:gd name="T46" fmla="*/ 80 w 129"/>
                <a:gd name="T47" fmla="*/ 23 h 136"/>
                <a:gd name="T48" fmla="*/ 79 w 129"/>
                <a:gd name="T49" fmla="*/ 23 h 136"/>
                <a:gd name="T50" fmla="*/ 66 w 129"/>
                <a:gd name="T51" fmla="*/ 25 h 136"/>
                <a:gd name="T52" fmla="*/ 52 w 129"/>
                <a:gd name="T53" fmla="*/ 13 h 136"/>
                <a:gd name="T54" fmla="*/ 49 w 129"/>
                <a:gd name="T55" fmla="*/ 0 h 136"/>
                <a:gd name="T56" fmla="*/ 13 w 129"/>
                <a:gd name="T57" fmla="*/ 0 h 136"/>
                <a:gd name="T58" fmla="*/ 12 w 129"/>
                <a:gd name="T59" fmla="*/ 0 h 136"/>
                <a:gd name="T60" fmla="*/ 11 w 129"/>
                <a:gd name="T61" fmla="*/ 1 h 136"/>
                <a:gd name="T62" fmla="*/ 9 w 129"/>
                <a:gd name="T63" fmla="*/ 2 h 136"/>
                <a:gd name="T64" fmla="*/ 17 w 129"/>
                <a:gd name="T65" fmla="*/ 24 h 136"/>
                <a:gd name="T66" fmla="*/ 17 w 129"/>
                <a:gd name="T67" fmla="*/ 31 h 136"/>
                <a:gd name="T68" fmla="*/ 19 w 129"/>
                <a:gd name="T69" fmla="*/ 49 h 136"/>
                <a:gd name="T70" fmla="*/ 16 w 129"/>
                <a:gd name="T71" fmla="*/ 77 h 136"/>
                <a:gd name="T72" fmla="*/ 7 w 129"/>
                <a:gd name="T73" fmla="*/ 99 h 136"/>
                <a:gd name="T74" fmla="*/ 1 w 129"/>
                <a:gd name="T75" fmla="*/ 115 h 136"/>
                <a:gd name="T76" fmla="*/ 1 w 129"/>
                <a:gd name="T77" fmla="*/ 129 h 13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" h="136">
                  <a:moveTo>
                    <a:pt x="1" y="129"/>
                  </a:moveTo>
                  <a:cubicBezTo>
                    <a:pt x="2" y="128"/>
                    <a:pt x="3" y="126"/>
                    <a:pt x="6" y="126"/>
                  </a:cubicBezTo>
                  <a:cubicBezTo>
                    <a:pt x="8" y="126"/>
                    <a:pt x="8" y="127"/>
                    <a:pt x="9" y="128"/>
                  </a:cubicBezTo>
                  <a:cubicBezTo>
                    <a:pt x="9" y="128"/>
                    <a:pt x="9" y="128"/>
                    <a:pt x="9" y="128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10" y="129"/>
                    <a:pt x="10" y="129"/>
                    <a:pt x="11" y="128"/>
                  </a:cubicBezTo>
                  <a:cubicBezTo>
                    <a:pt x="15" y="126"/>
                    <a:pt x="19" y="127"/>
                    <a:pt x="22" y="129"/>
                  </a:cubicBezTo>
                  <a:cubicBezTo>
                    <a:pt x="26" y="131"/>
                    <a:pt x="28" y="132"/>
                    <a:pt x="32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5" y="136"/>
                    <a:pt x="75" y="136"/>
                    <a:pt x="75" y="136"/>
                  </a:cubicBezTo>
                  <a:cubicBezTo>
                    <a:pt x="77" y="135"/>
                    <a:pt x="85" y="135"/>
                    <a:pt x="92" y="135"/>
                  </a:cubicBezTo>
                  <a:cubicBezTo>
                    <a:pt x="97" y="135"/>
                    <a:pt x="99" y="135"/>
                    <a:pt x="100" y="136"/>
                  </a:cubicBezTo>
                  <a:cubicBezTo>
                    <a:pt x="100" y="136"/>
                    <a:pt x="102" y="136"/>
                    <a:pt x="104" y="136"/>
                  </a:cubicBezTo>
                  <a:cubicBezTo>
                    <a:pt x="105" y="136"/>
                    <a:pt x="105" y="136"/>
                    <a:pt x="106" y="136"/>
                  </a:cubicBezTo>
                  <a:cubicBezTo>
                    <a:pt x="110" y="136"/>
                    <a:pt x="115" y="135"/>
                    <a:pt x="117" y="135"/>
                  </a:cubicBezTo>
                  <a:cubicBezTo>
                    <a:pt x="117" y="134"/>
                    <a:pt x="117" y="134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25" y="79"/>
                    <a:pt x="125" y="79"/>
                    <a:pt x="125" y="79"/>
                  </a:cubicBezTo>
                  <a:cubicBezTo>
                    <a:pt x="127" y="77"/>
                    <a:pt x="127" y="77"/>
                    <a:pt x="127" y="77"/>
                  </a:cubicBezTo>
                  <a:cubicBezTo>
                    <a:pt x="129" y="56"/>
                    <a:pt x="129" y="56"/>
                    <a:pt x="129" y="56"/>
                  </a:cubicBezTo>
                  <a:cubicBezTo>
                    <a:pt x="129" y="56"/>
                    <a:pt x="129" y="56"/>
                    <a:pt x="129" y="56"/>
                  </a:cubicBezTo>
                  <a:cubicBezTo>
                    <a:pt x="129" y="56"/>
                    <a:pt x="129" y="56"/>
                    <a:pt x="129" y="56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25" y="57"/>
                    <a:pt x="123" y="57"/>
                    <a:pt x="121" y="57"/>
                  </a:cubicBezTo>
                  <a:cubicBezTo>
                    <a:pt x="121" y="57"/>
                    <a:pt x="120" y="57"/>
                    <a:pt x="119" y="57"/>
                  </a:cubicBezTo>
                  <a:cubicBezTo>
                    <a:pt x="119" y="57"/>
                    <a:pt x="118" y="57"/>
                    <a:pt x="117" y="57"/>
                  </a:cubicBezTo>
                  <a:cubicBezTo>
                    <a:pt x="116" y="57"/>
                    <a:pt x="115" y="58"/>
                    <a:pt x="114" y="58"/>
                  </a:cubicBezTo>
                  <a:cubicBezTo>
                    <a:pt x="113" y="59"/>
                    <a:pt x="112" y="60"/>
                    <a:pt x="111" y="60"/>
                  </a:cubicBezTo>
                  <a:cubicBezTo>
                    <a:pt x="108" y="59"/>
                    <a:pt x="109" y="54"/>
                    <a:pt x="110" y="50"/>
                  </a:cubicBezTo>
                  <a:cubicBezTo>
                    <a:pt x="110" y="50"/>
                    <a:pt x="110" y="50"/>
                    <a:pt x="110" y="50"/>
                  </a:cubicBezTo>
                  <a:cubicBezTo>
                    <a:pt x="111" y="48"/>
                    <a:pt x="108" y="44"/>
                    <a:pt x="105" y="42"/>
                  </a:cubicBezTo>
                  <a:cubicBezTo>
                    <a:pt x="103" y="40"/>
                    <a:pt x="104" y="37"/>
                    <a:pt x="105" y="31"/>
                  </a:cubicBezTo>
                  <a:cubicBezTo>
                    <a:pt x="106" y="29"/>
                    <a:pt x="107" y="26"/>
                    <a:pt x="106" y="25"/>
                  </a:cubicBezTo>
                  <a:cubicBezTo>
                    <a:pt x="105" y="24"/>
                    <a:pt x="104" y="19"/>
                    <a:pt x="104" y="16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03" y="15"/>
                    <a:pt x="103" y="15"/>
                    <a:pt x="102" y="15"/>
                  </a:cubicBezTo>
                  <a:cubicBezTo>
                    <a:pt x="101" y="15"/>
                    <a:pt x="99" y="15"/>
                    <a:pt x="98" y="15"/>
                  </a:cubicBezTo>
                  <a:cubicBezTo>
                    <a:pt x="94" y="15"/>
                    <a:pt x="92" y="14"/>
                    <a:pt x="92" y="13"/>
                  </a:cubicBezTo>
                  <a:cubicBezTo>
                    <a:pt x="91" y="13"/>
                    <a:pt x="89" y="12"/>
                    <a:pt x="87" y="12"/>
                  </a:cubicBezTo>
                  <a:cubicBezTo>
                    <a:pt x="86" y="12"/>
                    <a:pt x="84" y="12"/>
                    <a:pt x="84" y="13"/>
                  </a:cubicBezTo>
                  <a:cubicBezTo>
                    <a:pt x="83" y="13"/>
                    <a:pt x="82" y="16"/>
                    <a:pt x="82" y="18"/>
                  </a:cubicBezTo>
                  <a:cubicBezTo>
                    <a:pt x="81" y="20"/>
                    <a:pt x="81" y="22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8" y="23"/>
                    <a:pt x="77" y="23"/>
                  </a:cubicBezTo>
                  <a:cubicBezTo>
                    <a:pt x="75" y="23"/>
                    <a:pt x="70" y="24"/>
                    <a:pt x="66" y="25"/>
                  </a:cubicBezTo>
                  <a:cubicBezTo>
                    <a:pt x="60" y="27"/>
                    <a:pt x="57" y="22"/>
                    <a:pt x="55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51" y="12"/>
                    <a:pt x="50" y="11"/>
                    <a:pt x="51" y="8"/>
                  </a:cubicBezTo>
                  <a:cubicBezTo>
                    <a:pt x="52" y="5"/>
                    <a:pt x="50" y="1"/>
                    <a:pt x="49" y="0"/>
                  </a:cubicBezTo>
                  <a:cubicBezTo>
                    <a:pt x="46" y="0"/>
                    <a:pt x="34" y="0"/>
                    <a:pt x="24" y="0"/>
                  </a:cubicBezTo>
                  <a:cubicBezTo>
                    <a:pt x="17" y="0"/>
                    <a:pt x="14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8" y="2"/>
                    <a:pt x="8" y="3"/>
                  </a:cubicBezTo>
                  <a:cubicBezTo>
                    <a:pt x="10" y="9"/>
                    <a:pt x="15" y="20"/>
                    <a:pt x="17" y="24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7"/>
                    <a:pt x="18" y="29"/>
                    <a:pt x="17" y="31"/>
                  </a:cubicBezTo>
                  <a:cubicBezTo>
                    <a:pt x="17" y="33"/>
                    <a:pt x="16" y="35"/>
                    <a:pt x="16" y="38"/>
                  </a:cubicBezTo>
                  <a:cubicBezTo>
                    <a:pt x="16" y="40"/>
                    <a:pt x="17" y="45"/>
                    <a:pt x="19" y="49"/>
                  </a:cubicBezTo>
                  <a:cubicBezTo>
                    <a:pt x="21" y="53"/>
                    <a:pt x="23" y="58"/>
                    <a:pt x="23" y="61"/>
                  </a:cubicBezTo>
                  <a:cubicBezTo>
                    <a:pt x="24" y="68"/>
                    <a:pt x="20" y="73"/>
                    <a:pt x="16" y="77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1" y="83"/>
                    <a:pt x="7" y="93"/>
                    <a:pt x="7" y="99"/>
                  </a:cubicBezTo>
                  <a:cubicBezTo>
                    <a:pt x="7" y="103"/>
                    <a:pt x="5" y="107"/>
                    <a:pt x="3" y="110"/>
                  </a:cubicBezTo>
                  <a:cubicBezTo>
                    <a:pt x="2" y="112"/>
                    <a:pt x="1" y="114"/>
                    <a:pt x="1" y="115"/>
                  </a:cubicBezTo>
                  <a:cubicBezTo>
                    <a:pt x="1" y="118"/>
                    <a:pt x="0" y="126"/>
                    <a:pt x="0" y="129"/>
                  </a:cubicBezTo>
                  <a:lnTo>
                    <a:pt x="1" y="129"/>
                  </a:ln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93" name="Freeform 191">
              <a:extLst>
                <a:ext uri="{FF2B5EF4-FFF2-40B4-BE49-F238E27FC236}">
                  <a16:creationId xmlns:a16="http://schemas.microsoft.com/office/drawing/2014/main" id="{80FA9D98-2F35-44FB-BDA0-CB6352A815A2}"/>
                </a:ext>
              </a:extLst>
            </p:cNvPr>
            <p:cNvSpPr/>
            <p:nvPr/>
          </p:nvSpPr>
          <p:spPr bwMode="auto">
            <a:xfrm>
              <a:off x="2662388" y="4388468"/>
              <a:ext cx="191132" cy="199794"/>
            </a:xfrm>
            <a:custGeom>
              <a:gdLst>
                <a:gd name="T0" fmla="*/ 7 w 99"/>
                <a:gd name="T1" fmla="*/ 100 h 105"/>
                <a:gd name="T2" fmla="*/ 7 w 99"/>
                <a:gd name="T3" fmla="*/ 102 h 105"/>
                <a:gd name="T4" fmla="*/ 8 w 99"/>
                <a:gd name="T5" fmla="*/ 105 h 105"/>
                <a:gd name="T6" fmla="*/ 15 w 99"/>
                <a:gd name="T7" fmla="*/ 105 h 105"/>
                <a:gd name="T8" fmla="*/ 22 w 99"/>
                <a:gd name="T9" fmla="*/ 101 h 105"/>
                <a:gd name="T10" fmla="*/ 34 w 99"/>
                <a:gd name="T11" fmla="*/ 85 h 105"/>
                <a:gd name="T12" fmla="*/ 39 w 99"/>
                <a:gd name="T13" fmla="*/ 87 h 105"/>
                <a:gd name="T14" fmla="*/ 60 w 99"/>
                <a:gd name="T15" fmla="*/ 86 h 105"/>
                <a:gd name="T16" fmla="*/ 66 w 99"/>
                <a:gd name="T17" fmla="*/ 77 h 105"/>
                <a:gd name="T18" fmla="*/ 80 w 99"/>
                <a:gd name="T19" fmla="*/ 63 h 105"/>
                <a:gd name="T20" fmla="*/ 93 w 99"/>
                <a:gd name="T21" fmla="*/ 53 h 105"/>
                <a:gd name="T22" fmla="*/ 96 w 99"/>
                <a:gd name="T23" fmla="*/ 51 h 105"/>
                <a:gd name="T24" fmla="*/ 97 w 99"/>
                <a:gd name="T25" fmla="*/ 50 h 105"/>
                <a:gd name="T26" fmla="*/ 98 w 99"/>
                <a:gd name="T27" fmla="*/ 49 h 105"/>
                <a:gd name="T28" fmla="*/ 99 w 99"/>
                <a:gd name="T29" fmla="*/ 47 h 105"/>
                <a:gd name="T30" fmla="*/ 99 w 99"/>
                <a:gd name="T31" fmla="*/ 47 h 105"/>
                <a:gd name="T32" fmla="*/ 99 w 99"/>
                <a:gd name="T33" fmla="*/ 46 h 105"/>
                <a:gd name="T34" fmla="*/ 98 w 99"/>
                <a:gd name="T35" fmla="*/ 46 h 105"/>
                <a:gd name="T36" fmla="*/ 98 w 99"/>
                <a:gd name="T37" fmla="*/ 45 h 105"/>
                <a:gd name="T38" fmla="*/ 97 w 99"/>
                <a:gd name="T39" fmla="*/ 44 h 105"/>
                <a:gd name="T40" fmla="*/ 96 w 99"/>
                <a:gd name="T41" fmla="*/ 44 h 105"/>
                <a:gd name="T42" fmla="*/ 95 w 99"/>
                <a:gd name="T43" fmla="*/ 44 h 105"/>
                <a:gd name="T44" fmla="*/ 92 w 99"/>
                <a:gd name="T45" fmla="*/ 44 h 105"/>
                <a:gd name="T46" fmla="*/ 87 w 99"/>
                <a:gd name="T47" fmla="*/ 41 h 105"/>
                <a:gd name="T48" fmla="*/ 86 w 99"/>
                <a:gd name="T49" fmla="*/ 41 h 105"/>
                <a:gd name="T50" fmla="*/ 84 w 99"/>
                <a:gd name="T51" fmla="*/ 38 h 105"/>
                <a:gd name="T52" fmla="*/ 83 w 99"/>
                <a:gd name="T53" fmla="*/ 36 h 105"/>
                <a:gd name="T54" fmla="*/ 81 w 99"/>
                <a:gd name="T55" fmla="*/ 30 h 105"/>
                <a:gd name="T56" fmla="*/ 68 w 99"/>
                <a:gd name="T57" fmla="*/ 19 h 105"/>
                <a:gd name="T58" fmla="*/ 62 w 99"/>
                <a:gd name="T59" fmla="*/ 6 h 105"/>
                <a:gd name="T60" fmla="*/ 61 w 99"/>
                <a:gd name="T61" fmla="*/ 5 h 105"/>
                <a:gd name="T62" fmla="*/ 60 w 99"/>
                <a:gd name="T63" fmla="*/ 5 h 105"/>
                <a:gd name="T64" fmla="*/ 59 w 99"/>
                <a:gd name="T65" fmla="*/ 4 h 105"/>
                <a:gd name="T66" fmla="*/ 58 w 99"/>
                <a:gd name="T67" fmla="*/ 3 h 105"/>
                <a:gd name="T68" fmla="*/ 57 w 99"/>
                <a:gd name="T69" fmla="*/ 2 h 105"/>
                <a:gd name="T70" fmla="*/ 56 w 99"/>
                <a:gd name="T71" fmla="*/ 1 h 105"/>
                <a:gd name="T72" fmla="*/ 55 w 99"/>
                <a:gd name="T73" fmla="*/ 0 h 105"/>
                <a:gd name="T74" fmla="*/ 55 w 99"/>
                <a:gd name="T75" fmla="*/ 0 h 105"/>
                <a:gd name="T76" fmla="*/ 48 w 99"/>
                <a:gd name="T77" fmla="*/ 1 h 105"/>
                <a:gd name="T78" fmla="*/ 39 w 99"/>
                <a:gd name="T79" fmla="*/ 6 h 105"/>
                <a:gd name="T80" fmla="*/ 33 w 99"/>
                <a:gd name="T81" fmla="*/ 1 h 105"/>
                <a:gd name="T82" fmla="*/ 25 w 99"/>
                <a:gd name="T83" fmla="*/ 4 h 105"/>
                <a:gd name="T84" fmla="*/ 12 w 99"/>
                <a:gd name="T85" fmla="*/ 6 h 105"/>
                <a:gd name="T86" fmla="*/ 4 w 99"/>
                <a:gd name="T87" fmla="*/ 48 h 105"/>
                <a:gd name="T88" fmla="*/ 0 w 99"/>
                <a:gd name="T89" fmla="*/ 81 h 105"/>
                <a:gd name="T90" fmla="*/ 2 w 99"/>
                <a:gd name="T91" fmla="*/ 82 h 105"/>
                <a:gd name="T92" fmla="*/ 4 w 99"/>
                <a:gd name="T93" fmla="*/ 83 h 105"/>
                <a:gd name="T94" fmla="*/ 5 w 99"/>
                <a:gd name="T95" fmla="*/ 84 h 105"/>
                <a:gd name="T96" fmla="*/ 6 w 99"/>
                <a:gd name="T97" fmla="*/ 85 h 105"/>
                <a:gd name="T98" fmla="*/ 7 w 99"/>
                <a:gd name="T99" fmla="*/ 100 h 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9" h="105">
                  <a:moveTo>
                    <a:pt x="7" y="100"/>
                  </a:moveTo>
                  <a:cubicBezTo>
                    <a:pt x="7" y="100"/>
                    <a:pt x="7" y="100"/>
                    <a:pt x="7" y="100"/>
                  </a:cubicBezTo>
                  <a:cubicBezTo>
                    <a:pt x="7" y="100"/>
                    <a:pt x="7" y="100"/>
                    <a:pt x="7" y="101"/>
                  </a:cubicBezTo>
                  <a:cubicBezTo>
                    <a:pt x="7" y="101"/>
                    <a:pt x="7" y="102"/>
                    <a:pt x="7" y="102"/>
                  </a:cubicBezTo>
                  <a:cubicBezTo>
                    <a:pt x="7" y="103"/>
                    <a:pt x="7" y="104"/>
                    <a:pt x="7" y="104"/>
                  </a:cubicBezTo>
                  <a:cubicBezTo>
                    <a:pt x="7" y="104"/>
                    <a:pt x="7" y="105"/>
                    <a:pt x="8" y="105"/>
                  </a:cubicBezTo>
                  <a:cubicBezTo>
                    <a:pt x="9" y="105"/>
                    <a:pt x="10" y="105"/>
                    <a:pt x="11" y="105"/>
                  </a:cubicBezTo>
                  <a:cubicBezTo>
                    <a:pt x="13" y="105"/>
                    <a:pt x="14" y="105"/>
                    <a:pt x="15" y="105"/>
                  </a:cubicBezTo>
                  <a:cubicBezTo>
                    <a:pt x="17" y="105"/>
                    <a:pt x="18" y="105"/>
                    <a:pt x="19" y="104"/>
                  </a:cubicBezTo>
                  <a:cubicBezTo>
                    <a:pt x="19" y="103"/>
                    <a:pt x="20" y="102"/>
                    <a:pt x="22" y="101"/>
                  </a:cubicBezTo>
                  <a:cubicBezTo>
                    <a:pt x="24" y="99"/>
                    <a:pt x="28" y="95"/>
                    <a:pt x="29" y="93"/>
                  </a:cubicBezTo>
                  <a:cubicBezTo>
                    <a:pt x="29" y="89"/>
                    <a:pt x="31" y="85"/>
                    <a:pt x="34" y="85"/>
                  </a:cubicBezTo>
                  <a:cubicBezTo>
                    <a:pt x="35" y="85"/>
                    <a:pt x="37" y="86"/>
                    <a:pt x="38" y="86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4" y="90"/>
                    <a:pt x="44" y="91"/>
                    <a:pt x="51" y="91"/>
                  </a:cubicBezTo>
                  <a:cubicBezTo>
                    <a:pt x="58" y="91"/>
                    <a:pt x="59" y="90"/>
                    <a:pt x="60" y="86"/>
                  </a:cubicBezTo>
                  <a:cubicBezTo>
                    <a:pt x="61" y="85"/>
                    <a:pt x="61" y="84"/>
                    <a:pt x="61" y="83"/>
                  </a:cubicBezTo>
                  <a:cubicBezTo>
                    <a:pt x="61" y="80"/>
                    <a:pt x="62" y="77"/>
                    <a:pt x="66" y="77"/>
                  </a:cubicBezTo>
                  <a:cubicBezTo>
                    <a:pt x="70" y="77"/>
                    <a:pt x="74" y="74"/>
                    <a:pt x="74" y="71"/>
                  </a:cubicBezTo>
                  <a:cubicBezTo>
                    <a:pt x="74" y="68"/>
                    <a:pt x="77" y="63"/>
                    <a:pt x="80" y="63"/>
                  </a:cubicBezTo>
                  <a:cubicBezTo>
                    <a:pt x="82" y="63"/>
                    <a:pt x="87" y="59"/>
                    <a:pt x="88" y="57"/>
                  </a:cubicBezTo>
                  <a:cubicBezTo>
                    <a:pt x="88" y="54"/>
                    <a:pt x="91" y="54"/>
                    <a:pt x="93" y="53"/>
                  </a:cubicBezTo>
                  <a:cubicBezTo>
                    <a:pt x="94" y="53"/>
                    <a:pt x="95" y="53"/>
                    <a:pt x="95" y="52"/>
                  </a:cubicBezTo>
                  <a:cubicBezTo>
                    <a:pt x="95" y="52"/>
                    <a:pt x="95" y="52"/>
                    <a:pt x="96" y="51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6" y="51"/>
                    <a:pt x="96" y="51"/>
                    <a:pt x="97" y="50"/>
                  </a:cubicBezTo>
                  <a:cubicBezTo>
                    <a:pt x="97" y="50"/>
                    <a:pt x="97" y="50"/>
                    <a:pt x="97" y="49"/>
                  </a:cubicBezTo>
                  <a:cubicBezTo>
                    <a:pt x="97" y="49"/>
                    <a:pt x="97" y="49"/>
                    <a:pt x="98" y="49"/>
                  </a:cubicBezTo>
                  <a:cubicBezTo>
                    <a:pt x="98" y="49"/>
                    <a:pt x="98" y="48"/>
                    <a:pt x="98" y="48"/>
                  </a:cubicBezTo>
                  <a:cubicBezTo>
                    <a:pt x="98" y="48"/>
                    <a:pt x="99" y="47"/>
                    <a:pt x="99" y="47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9" y="47"/>
                    <a:pt x="99" y="47"/>
                    <a:pt x="99" y="46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9" y="46"/>
                    <a:pt x="99" y="46"/>
                    <a:pt x="98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5"/>
                    <a:pt x="98" y="45"/>
                    <a:pt x="98" y="45"/>
                  </a:cubicBezTo>
                  <a:cubicBezTo>
                    <a:pt x="98" y="45"/>
                    <a:pt x="98" y="45"/>
                    <a:pt x="98" y="45"/>
                  </a:cubicBezTo>
                  <a:cubicBezTo>
                    <a:pt x="98" y="45"/>
                    <a:pt x="98" y="45"/>
                    <a:pt x="97" y="45"/>
                  </a:cubicBezTo>
                  <a:cubicBezTo>
                    <a:pt x="97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44"/>
                    <a:pt x="95" y="44"/>
                    <a:pt x="95" y="44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4" y="44"/>
                    <a:pt x="93" y="44"/>
                    <a:pt x="93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0" y="44"/>
                    <a:pt x="88" y="43"/>
                    <a:pt x="87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0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3" y="37"/>
                    <a:pt x="83" y="37"/>
                    <a:pt x="83" y="36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3"/>
                    <a:pt x="82" y="32"/>
                    <a:pt x="81" y="30"/>
                  </a:cubicBezTo>
                  <a:cubicBezTo>
                    <a:pt x="79" y="29"/>
                    <a:pt x="78" y="28"/>
                    <a:pt x="78" y="26"/>
                  </a:cubicBezTo>
                  <a:cubicBezTo>
                    <a:pt x="78" y="25"/>
                    <a:pt x="74" y="22"/>
                    <a:pt x="68" y="19"/>
                  </a:cubicBezTo>
                  <a:cubicBezTo>
                    <a:pt x="65" y="18"/>
                    <a:pt x="64" y="13"/>
                    <a:pt x="63" y="10"/>
                  </a:cubicBezTo>
                  <a:cubicBezTo>
                    <a:pt x="62" y="8"/>
                    <a:pt x="62" y="6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59" y="5"/>
                    <a:pt x="59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8" y="4"/>
                    <a:pt x="58" y="4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3"/>
                    <a:pt x="57" y="3"/>
                    <a:pt x="57" y="2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2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3" y="0"/>
                    <a:pt x="51" y="1"/>
                    <a:pt x="49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5" y="1"/>
                    <a:pt x="42" y="4"/>
                    <a:pt x="41" y="5"/>
                  </a:cubicBezTo>
                  <a:cubicBezTo>
                    <a:pt x="40" y="6"/>
                    <a:pt x="40" y="6"/>
                    <a:pt x="39" y="6"/>
                  </a:cubicBezTo>
                  <a:cubicBezTo>
                    <a:pt x="38" y="6"/>
                    <a:pt x="37" y="5"/>
                    <a:pt x="35" y="3"/>
                  </a:cubicBezTo>
                  <a:cubicBezTo>
                    <a:pt x="35" y="3"/>
                    <a:pt x="34" y="2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1" y="1"/>
                    <a:pt x="27" y="3"/>
                    <a:pt x="25" y="4"/>
                  </a:cubicBezTo>
                  <a:cubicBezTo>
                    <a:pt x="23" y="4"/>
                    <a:pt x="22" y="5"/>
                    <a:pt x="22" y="5"/>
                  </a:cubicBezTo>
                  <a:cubicBezTo>
                    <a:pt x="20" y="6"/>
                    <a:pt x="14" y="6"/>
                    <a:pt x="12" y="6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8"/>
                    <a:pt x="7" y="48"/>
                    <a:pt x="4" y="48"/>
                  </a:cubicBezTo>
                  <a:cubicBezTo>
                    <a:pt x="3" y="48"/>
                    <a:pt x="1" y="48"/>
                    <a:pt x="0" y="49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1" y="81"/>
                    <a:pt x="2" y="82"/>
                    <a:pt x="2" y="82"/>
                  </a:cubicBezTo>
                  <a:cubicBezTo>
                    <a:pt x="2" y="82"/>
                    <a:pt x="3" y="82"/>
                    <a:pt x="3" y="82"/>
                  </a:cubicBezTo>
                  <a:cubicBezTo>
                    <a:pt x="3" y="82"/>
                    <a:pt x="3" y="83"/>
                    <a:pt x="4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8" y="92"/>
                    <a:pt x="10" y="96"/>
                    <a:pt x="9" y="98"/>
                  </a:cubicBezTo>
                  <a:cubicBezTo>
                    <a:pt x="9" y="100"/>
                    <a:pt x="8" y="100"/>
                    <a:pt x="7" y="100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94" name="Freeform 192">
              <a:extLst>
                <a:ext uri="{FF2B5EF4-FFF2-40B4-BE49-F238E27FC236}">
                  <a16:creationId xmlns:a16="http://schemas.microsoft.com/office/drawing/2014/main" id="{8BF8DED3-5DD8-4461-9A9C-E8CA53B8E6FF}"/>
                </a:ext>
              </a:extLst>
            </p:cNvPr>
            <p:cNvSpPr/>
            <p:nvPr/>
          </p:nvSpPr>
          <p:spPr bwMode="auto">
            <a:xfrm>
              <a:off x="2772678" y="4338809"/>
              <a:ext cx="166302" cy="146669"/>
            </a:xfrm>
            <a:custGeom>
              <a:gdLst>
                <a:gd name="T0" fmla="*/ 82 w 86"/>
                <a:gd name="T1" fmla="*/ 11 h 77"/>
                <a:gd name="T2" fmla="*/ 58 w 86"/>
                <a:gd name="T3" fmla="*/ 4 h 77"/>
                <a:gd name="T4" fmla="*/ 56 w 86"/>
                <a:gd name="T5" fmla="*/ 0 h 77"/>
                <a:gd name="T6" fmla="*/ 42 w 86"/>
                <a:gd name="T7" fmla="*/ 5 h 77"/>
                <a:gd name="T8" fmla="*/ 28 w 86"/>
                <a:gd name="T9" fmla="*/ 16 h 77"/>
                <a:gd name="T10" fmla="*/ 20 w 86"/>
                <a:gd name="T11" fmla="*/ 26 h 77"/>
                <a:gd name="T12" fmla="*/ 17 w 86"/>
                <a:gd name="T13" fmla="*/ 27 h 77"/>
                <a:gd name="T14" fmla="*/ 4 w 86"/>
                <a:gd name="T15" fmla="*/ 25 h 77"/>
                <a:gd name="T16" fmla="*/ 3 w 86"/>
                <a:gd name="T17" fmla="*/ 25 h 77"/>
                <a:gd name="T18" fmla="*/ 2 w 86"/>
                <a:gd name="T19" fmla="*/ 25 h 77"/>
                <a:gd name="T20" fmla="*/ 0 w 86"/>
                <a:gd name="T21" fmla="*/ 25 h 77"/>
                <a:gd name="T22" fmla="*/ 0 w 86"/>
                <a:gd name="T23" fmla="*/ 25 h 77"/>
                <a:gd name="T24" fmla="*/ 2 w 86"/>
                <a:gd name="T25" fmla="*/ 27 h 77"/>
                <a:gd name="T26" fmla="*/ 3 w 86"/>
                <a:gd name="T27" fmla="*/ 28 h 77"/>
                <a:gd name="T28" fmla="*/ 4 w 86"/>
                <a:gd name="T29" fmla="*/ 29 h 77"/>
                <a:gd name="T30" fmla="*/ 8 w 86"/>
                <a:gd name="T31" fmla="*/ 35 h 77"/>
                <a:gd name="T32" fmla="*/ 23 w 86"/>
                <a:gd name="T33" fmla="*/ 52 h 77"/>
                <a:gd name="T34" fmla="*/ 25 w 86"/>
                <a:gd name="T35" fmla="*/ 55 h 77"/>
                <a:gd name="T36" fmla="*/ 28 w 86"/>
                <a:gd name="T37" fmla="*/ 61 h 77"/>
                <a:gd name="T38" fmla="*/ 28 w 86"/>
                <a:gd name="T39" fmla="*/ 62 h 77"/>
                <a:gd name="T40" fmla="*/ 29 w 86"/>
                <a:gd name="T41" fmla="*/ 63 h 77"/>
                <a:gd name="T42" fmla="*/ 29 w 86"/>
                <a:gd name="T43" fmla="*/ 64 h 77"/>
                <a:gd name="T44" fmla="*/ 34 w 86"/>
                <a:gd name="T45" fmla="*/ 67 h 77"/>
                <a:gd name="T46" fmla="*/ 36 w 86"/>
                <a:gd name="T47" fmla="*/ 68 h 77"/>
                <a:gd name="T48" fmla="*/ 38 w 86"/>
                <a:gd name="T49" fmla="*/ 68 h 77"/>
                <a:gd name="T50" fmla="*/ 40 w 86"/>
                <a:gd name="T51" fmla="*/ 68 h 77"/>
                <a:gd name="T52" fmla="*/ 41 w 86"/>
                <a:gd name="T53" fmla="*/ 69 h 77"/>
                <a:gd name="T54" fmla="*/ 42 w 86"/>
                <a:gd name="T55" fmla="*/ 69 h 77"/>
                <a:gd name="T56" fmla="*/ 43 w 86"/>
                <a:gd name="T57" fmla="*/ 70 h 77"/>
                <a:gd name="T58" fmla="*/ 43 w 86"/>
                <a:gd name="T59" fmla="*/ 71 h 77"/>
                <a:gd name="T60" fmla="*/ 44 w 86"/>
                <a:gd name="T61" fmla="*/ 73 h 77"/>
                <a:gd name="T62" fmla="*/ 44 w 86"/>
                <a:gd name="T63" fmla="*/ 73 h 77"/>
                <a:gd name="T64" fmla="*/ 48 w 86"/>
                <a:gd name="T65" fmla="*/ 73 h 77"/>
                <a:gd name="T66" fmla="*/ 54 w 86"/>
                <a:gd name="T67" fmla="*/ 75 h 77"/>
                <a:gd name="T68" fmla="*/ 62 w 86"/>
                <a:gd name="T69" fmla="*/ 76 h 77"/>
                <a:gd name="T70" fmla="*/ 63 w 86"/>
                <a:gd name="T71" fmla="*/ 76 h 77"/>
                <a:gd name="T72" fmla="*/ 66 w 86"/>
                <a:gd name="T73" fmla="*/ 76 h 77"/>
                <a:gd name="T74" fmla="*/ 69 w 86"/>
                <a:gd name="T75" fmla="*/ 74 h 77"/>
                <a:gd name="T76" fmla="*/ 78 w 86"/>
                <a:gd name="T77" fmla="*/ 60 h 77"/>
                <a:gd name="T78" fmla="*/ 86 w 86"/>
                <a:gd name="T79" fmla="*/ 48 h 77"/>
                <a:gd name="T80" fmla="*/ 83 w 86"/>
                <a:gd name="T81" fmla="*/ 39 h 77"/>
                <a:gd name="T82" fmla="*/ 85 w 86"/>
                <a:gd name="T83" fmla="*/ 28 h 77"/>
                <a:gd name="T84" fmla="*/ 85 w 86"/>
                <a:gd name="T85" fmla="*/ 12 h 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6" h="77">
                  <a:moveTo>
                    <a:pt x="85" y="12"/>
                  </a:moveTo>
                  <a:cubicBezTo>
                    <a:pt x="85" y="11"/>
                    <a:pt x="83" y="11"/>
                    <a:pt x="82" y="11"/>
                  </a:cubicBezTo>
                  <a:cubicBezTo>
                    <a:pt x="79" y="10"/>
                    <a:pt x="75" y="9"/>
                    <a:pt x="72" y="7"/>
                  </a:cubicBezTo>
                  <a:cubicBezTo>
                    <a:pt x="68" y="4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2" y="2"/>
                    <a:pt x="42" y="3"/>
                    <a:pt x="42" y="5"/>
                  </a:cubicBezTo>
                  <a:cubicBezTo>
                    <a:pt x="42" y="8"/>
                    <a:pt x="35" y="13"/>
                    <a:pt x="31" y="14"/>
                  </a:cubicBezTo>
                  <a:cubicBezTo>
                    <a:pt x="30" y="14"/>
                    <a:pt x="29" y="15"/>
                    <a:pt x="28" y="16"/>
                  </a:cubicBezTo>
                  <a:cubicBezTo>
                    <a:pt x="26" y="18"/>
                    <a:pt x="25" y="20"/>
                    <a:pt x="24" y="22"/>
                  </a:cubicBezTo>
                  <a:cubicBezTo>
                    <a:pt x="22" y="23"/>
                    <a:pt x="21" y="25"/>
                    <a:pt x="20" y="26"/>
                  </a:cubicBezTo>
                  <a:cubicBezTo>
                    <a:pt x="20" y="26"/>
                    <a:pt x="19" y="27"/>
                    <a:pt x="19" y="27"/>
                  </a:cubicBezTo>
                  <a:cubicBezTo>
                    <a:pt x="18" y="27"/>
                    <a:pt x="18" y="27"/>
                    <a:pt x="17" y="27"/>
                  </a:cubicBezTo>
                  <a:cubicBezTo>
                    <a:pt x="14" y="27"/>
                    <a:pt x="11" y="26"/>
                    <a:pt x="8" y="25"/>
                  </a:cubicBezTo>
                  <a:cubicBezTo>
                    <a:pt x="6" y="25"/>
                    <a:pt x="5" y="25"/>
                    <a:pt x="4" y="25"/>
                  </a:cubicBezTo>
                  <a:cubicBezTo>
                    <a:pt x="4" y="24"/>
                    <a:pt x="4" y="24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1" y="27"/>
                    <a:pt x="1" y="27"/>
                    <a:pt x="2" y="27"/>
                  </a:cubicBezTo>
                  <a:cubicBezTo>
                    <a:pt x="2" y="27"/>
                    <a:pt x="2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7" y="32"/>
                    <a:pt x="8" y="35"/>
                  </a:cubicBezTo>
                  <a:cubicBezTo>
                    <a:pt x="8" y="38"/>
                    <a:pt x="10" y="43"/>
                    <a:pt x="12" y="43"/>
                  </a:cubicBezTo>
                  <a:cubicBezTo>
                    <a:pt x="12" y="44"/>
                    <a:pt x="23" y="49"/>
                    <a:pt x="23" y="52"/>
                  </a:cubicBezTo>
                  <a:cubicBezTo>
                    <a:pt x="23" y="52"/>
                    <a:pt x="23" y="53"/>
                    <a:pt x="24" y="53"/>
                  </a:cubicBezTo>
                  <a:cubicBezTo>
                    <a:pt x="24" y="53"/>
                    <a:pt x="24" y="54"/>
                    <a:pt x="25" y="55"/>
                  </a:cubicBezTo>
                  <a:cubicBezTo>
                    <a:pt x="26" y="56"/>
                    <a:pt x="27" y="58"/>
                    <a:pt x="28" y="59"/>
                  </a:cubicBezTo>
                  <a:cubicBezTo>
                    <a:pt x="28" y="60"/>
                    <a:pt x="28" y="60"/>
                    <a:pt x="28" y="61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3"/>
                    <a:pt x="28" y="63"/>
                    <a:pt x="29" y="63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30" y="66"/>
                    <a:pt x="32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4" y="68"/>
                    <a:pt x="34" y="68"/>
                    <a:pt x="35" y="68"/>
                  </a:cubicBezTo>
                  <a:cubicBezTo>
                    <a:pt x="35" y="68"/>
                    <a:pt x="35" y="68"/>
                    <a:pt x="36" y="68"/>
                  </a:cubicBezTo>
                  <a:cubicBezTo>
                    <a:pt x="36" y="68"/>
                    <a:pt x="37" y="68"/>
                    <a:pt x="37" y="68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8" y="68"/>
                    <a:pt x="39" y="68"/>
                    <a:pt x="39" y="68"/>
                  </a:cubicBezTo>
                  <a:cubicBezTo>
                    <a:pt x="39" y="68"/>
                    <a:pt x="39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9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70"/>
                    <a:pt x="43" y="70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6" y="73"/>
                    <a:pt x="48" y="73"/>
                  </a:cubicBezTo>
                  <a:cubicBezTo>
                    <a:pt x="50" y="73"/>
                    <a:pt x="52" y="73"/>
                    <a:pt x="53" y="74"/>
                  </a:cubicBezTo>
                  <a:cubicBezTo>
                    <a:pt x="54" y="74"/>
                    <a:pt x="54" y="74"/>
                    <a:pt x="54" y="75"/>
                  </a:cubicBezTo>
                  <a:cubicBezTo>
                    <a:pt x="55" y="75"/>
                    <a:pt x="59" y="76"/>
                    <a:pt x="61" y="76"/>
                  </a:cubicBezTo>
                  <a:cubicBezTo>
                    <a:pt x="61" y="76"/>
                    <a:pt x="61" y="76"/>
                    <a:pt x="62" y="76"/>
                  </a:cubicBezTo>
                  <a:cubicBezTo>
                    <a:pt x="62" y="76"/>
                    <a:pt x="62" y="76"/>
                    <a:pt x="63" y="76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4" y="76"/>
                    <a:pt x="65" y="76"/>
                    <a:pt x="65" y="76"/>
                  </a:cubicBezTo>
                  <a:cubicBezTo>
                    <a:pt x="65" y="76"/>
                    <a:pt x="65" y="76"/>
                    <a:pt x="66" y="76"/>
                  </a:cubicBezTo>
                  <a:cubicBezTo>
                    <a:pt x="66" y="76"/>
                    <a:pt x="66" y="77"/>
                    <a:pt x="66" y="77"/>
                  </a:cubicBezTo>
                  <a:cubicBezTo>
                    <a:pt x="67" y="76"/>
                    <a:pt x="68" y="75"/>
                    <a:pt x="69" y="74"/>
                  </a:cubicBezTo>
                  <a:cubicBezTo>
                    <a:pt x="72" y="71"/>
                    <a:pt x="76" y="68"/>
                    <a:pt x="77" y="66"/>
                  </a:cubicBezTo>
                  <a:cubicBezTo>
                    <a:pt x="78" y="64"/>
                    <a:pt x="78" y="62"/>
                    <a:pt x="78" y="60"/>
                  </a:cubicBezTo>
                  <a:cubicBezTo>
                    <a:pt x="79" y="58"/>
                    <a:pt x="79" y="55"/>
                    <a:pt x="80" y="54"/>
                  </a:cubicBezTo>
                  <a:cubicBezTo>
                    <a:pt x="82" y="53"/>
                    <a:pt x="86" y="49"/>
                    <a:pt x="86" y="48"/>
                  </a:cubicBezTo>
                  <a:cubicBezTo>
                    <a:pt x="85" y="47"/>
                    <a:pt x="85" y="46"/>
                    <a:pt x="84" y="44"/>
                  </a:cubicBezTo>
                  <a:cubicBezTo>
                    <a:pt x="84" y="42"/>
                    <a:pt x="84" y="40"/>
                    <a:pt x="83" y="39"/>
                  </a:cubicBezTo>
                  <a:cubicBezTo>
                    <a:pt x="80" y="37"/>
                    <a:pt x="82" y="35"/>
                    <a:pt x="83" y="34"/>
                  </a:cubicBezTo>
                  <a:cubicBezTo>
                    <a:pt x="84" y="32"/>
                    <a:pt x="85" y="31"/>
                    <a:pt x="85" y="28"/>
                  </a:cubicBezTo>
                  <a:cubicBezTo>
                    <a:pt x="85" y="26"/>
                    <a:pt x="85" y="23"/>
                    <a:pt x="85" y="20"/>
                  </a:cubicBezTo>
                  <a:cubicBezTo>
                    <a:pt x="85" y="17"/>
                    <a:pt x="86" y="12"/>
                    <a:pt x="85" y="12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95" name="Freeform 193">
              <a:extLst>
                <a:ext uri="{FF2B5EF4-FFF2-40B4-BE49-F238E27FC236}">
                  <a16:creationId xmlns:a16="http://schemas.microsoft.com/office/drawing/2014/main" id="{D56A0D57-BC7E-4EBD-B29E-C97D9926A2BC}"/>
                </a:ext>
              </a:extLst>
            </p:cNvPr>
            <p:cNvSpPr/>
            <p:nvPr/>
          </p:nvSpPr>
          <p:spPr bwMode="auto">
            <a:xfrm>
              <a:off x="2553829" y="3755597"/>
              <a:ext cx="263311" cy="179583"/>
            </a:xfrm>
            <a:custGeom>
              <a:gdLst>
                <a:gd name="T0" fmla="*/ 40 w 136"/>
                <a:gd name="T1" fmla="*/ 84 h 94"/>
                <a:gd name="T2" fmla="*/ 40 w 136"/>
                <a:gd name="T3" fmla="*/ 76 h 94"/>
                <a:gd name="T4" fmla="*/ 62 w 136"/>
                <a:gd name="T5" fmla="*/ 73 h 94"/>
                <a:gd name="T6" fmla="*/ 86 w 136"/>
                <a:gd name="T7" fmla="*/ 70 h 94"/>
                <a:gd name="T8" fmla="*/ 95 w 136"/>
                <a:gd name="T9" fmla="*/ 70 h 94"/>
                <a:gd name="T10" fmla="*/ 112 w 136"/>
                <a:gd name="T11" fmla="*/ 67 h 94"/>
                <a:gd name="T12" fmla="*/ 115 w 136"/>
                <a:gd name="T13" fmla="*/ 65 h 94"/>
                <a:gd name="T14" fmla="*/ 129 w 136"/>
                <a:gd name="T15" fmla="*/ 66 h 94"/>
                <a:gd name="T16" fmla="*/ 134 w 136"/>
                <a:gd name="T17" fmla="*/ 60 h 94"/>
                <a:gd name="T18" fmla="*/ 122 w 136"/>
                <a:gd name="T19" fmla="*/ 47 h 94"/>
                <a:gd name="T20" fmla="*/ 115 w 136"/>
                <a:gd name="T21" fmla="*/ 40 h 94"/>
                <a:gd name="T22" fmla="*/ 110 w 136"/>
                <a:gd name="T23" fmla="*/ 33 h 94"/>
                <a:gd name="T24" fmla="*/ 101 w 136"/>
                <a:gd name="T25" fmla="*/ 29 h 94"/>
                <a:gd name="T26" fmla="*/ 95 w 136"/>
                <a:gd name="T27" fmla="*/ 25 h 94"/>
                <a:gd name="T28" fmla="*/ 96 w 136"/>
                <a:gd name="T29" fmla="*/ 19 h 94"/>
                <a:gd name="T30" fmla="*/ 96 w 136"/>
                <a:gd name="T31" fmla="*/ 12 h 94"/>
                <a:gd name="T32" fmla="*/ 95 w 136"/>
                <a:gd name="T33" fmla="*/ 10 h 94"/>
                <a:gd name="T34" fmla="*/ 94 w 136"/>
                <a:gd name="T35" fmla="*/ 9 h 94"/>
                <a:gd name="T36" fmla="*/ 93 w 136"/>
                <a:gd name="T37" fmla="*/ 8 h 94"/>
                <a:gd name="T38" fmla="*/ 91 w 136"/>
                <a:gd name="T39" fmla="*/ 4 h 94"/>
                <a:gd name="T40" fmla="*/ 88 w 136"/>
                <a:gd name="T41" fmla="*/ 1 h 94"/>
                <a:gd name="T42" fmla="*/ 87 w 136"/>
                <a:gd name="T43" fmla="*/ 0 h 94"/>
                <a:gd name="T44" fmla="*/ 85 w 136"/>
                <a:gd name="T45" fmla="*/ 0 h 94"/>
                <a:gd name="T46" fmla="*/ 76 w 136"/>
                <a:gd name="T47" fmla="*/ 6 h 94"/>
                <a:gd name="T48" fmla="*/ 74 w 136"/>
                <a:gd name="T49" fmla="*/ 10 h 94"/>
                <a:gd name="T50" fmla="*/ 53 w 136"/>
                <a:gd name="T51" fmla="*/ 23 h 94"/>
                <a:gd name="T52" fmla="*/ 51 w 136"/>
                <a:gd name="T53" fmla="*/ 23 h 94"/>
                <a:gd name="T54" fmla="*/ 48 w 136"/>
                <a:gd name="T55" fmla="*/ 26 h 94"/>
                <a:gd name="T56" fmla="*/ 39 w 136"/>
                <a:gd name="T57" fmla="*/ 34 h 94"/>
                <a:gd name="T58" fmla="*/ 33 w 136"/>
                <a:gd name="T59" fmla="*/ 36 h 94"/>
                <a:gd name="T60" fmla="*/ 23 w 136"/>
                <a:gd name="T61" fmla="*/ 40 h 94"/>
                <a:gd name="T62" fmla="*/ 19 w 136"/>
                <a:gd name="T63" fmla="*/ 38 h 94"/>
                <a:gd name="T64" fmla="*/ 13 w 136"/>
                <a:gd name="T65" fmla="*/ 42 h 94"/>
                <a:gd name="T66" fmla="*/ 10 w 136"/>
                <a:gd name="T67" fmla="*/ 41 h 94"/>
                <a:gd name="T68" fmla="*/ 9 w 136"/>
                <a:gd name="T69" fmla="*/ 42 h 94"/>
                <a:gd name="T70" fmla="*/ 7 w 136"/>
                <a:gd name="T71" fmla="*/ 43 h 94"/>
                <a:gd name="T72" fmla="*/ 6 w 136"/>
                <a:gd name="T73" fmla="*/ 45 h 94"/>
                <a:gd name="T74" fmla="*/ 2 w 136"/>
                <a:gd name="T75" fmla="*/ 53 h 94"/>
                <a:gd name="T76" fmla="*/ 0 w 136"/>
                <a:gd name="T77" fmla="*/ 61 h 94"/>
                <a:gd name="T78" fmla="*/ 4 w 136"/>
                <a:gd name="T79" fmla="*/ 75 h 94"/>
                <a:gd name="T80" fmla="*/ 9 w 136"/>
                <a:gd name="T81" fmla="*/ 86 h 94"/>
                <a:gd name="T82" fmla="*/ 16 w 136"/>
                <a:gd name="T83" fmla="*/ 93 h 94"/>
                <a:gd name="T84" fmla="*/ 16 w 136"/>
                <a:gd name="T85" fmla="*/ 94 h 94"/>
                <a:gd name="T86" fmla="*/ 17 w 136"/>
                <a:gd name="T87" fmla="*/ 94 h 94"/>
                <a:gd name="T88" fmla="*/ 19 w 136"/>
                <a:gd name="T89" fmla="*/ 86 h 94"/>
                <a:gd name="T90" fmla="*/ 26 w 136"/>
                <a:gd name="T91" fmla="*/ 84 h 9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6" h="94">
                  <a:moveTo>
                    <a:pt x="31" y="82"/>
                  </a:moveTo>
                  <a:cubicBezTo>
                    <a:pt x="40" y="84"/>
                    <a:pt x="40" y="84"/>
                    <a:pt x="40" y="84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1" y="75"/>
                    <a:pt x="47" y="67"/>
                    <a:pt x="52" y="67"/>
                  </a:cubicBezTo>
                  <a:cubicBezTo>
                    <a:pt x="57" y="67"/>
                    <a:pt x="61" y="72"/>
                    <a:pt x="62" y="73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83" y="75"/>
                    <a:pt x="84" y="71"/>
                    <a:pt x="86" y="70"/>
                  </a:cubicBezTo>
                  <a:cubicBezTo>
                    <a:pt x="87" y="69"/>
                    <a:pt x="89" y="69"/>
                    <a:pt x="91" y="70"/>
                  </a:cubicBezTo>
                  <a:cubicBezTo>
                    <a:pt x="92" y="70"/>
                    <a:pt x="94" y="70"/>
                    <a:pt x="95" y="70"/>
                  </a:cubicBezTo>
                  <a:cubicBezTo>
                    <a:pt x="98" y="68"/>
                    <a:pt x="102" y="66"/>
                    <a:pt x="107" y="66"/>
                  </a:cubicBezTo>
                  <a:cubicBezTo>
                    <a:pt x="109" y="66"/>
                    <a:pt x="110" y="67"/>
                    <a:pt x="112" y="67"/>
                  </a:cubicBezTo>
                  <a:cubicBezTo>
                    <a:pt x="112" y="67"/>
                    <a:pt x="113" y="67"/>
                    <a:pt x="113" y="67"/>
                  </a:cubicBezTo>
                  <a:cubicBezTo>
                    <a:pt x="114" y="67"/>
                    <a:pt x="115" y="67"/>
                    <a:pt x="115" y="65"/>
                  </a:cubicBezTo>
                  <a:cubicBezTo>
                    <a:pt x="116" y="65"/>
                    <a:pt x="117" y="63"/>
                    <a:pt x="120" y="63"/>
                  </a:cubicBezTo>
                  <a:cubicBezTo>
                    <a:pt x="123" y="63"/>
                    <a:pt x="128" y="66"/>
                    <a:pt x="129" y="66"/>
                  </a:cubicBezTo>
                  <a:cubicBezTo>
                    <a:pt x="136" y="65"/>
                    <a:pt x="136" y="65"/>
                    <a:pt x="136" y="65"/>
                  </a:cubicBezTo>
                  <a:cubicBezTo>
                    <a:pt x="134" y="60"/>
                    <a:pt x="134" y="60"/>
                    <a:pt x="134" y="60"/>
                  </a:cubicBezTo>
                  <a:cubicBezTo>
                    <a:pt x="131" y="58"/>
                    <a:pt x="126" y="56"/>
                    <a:pt x="126" y="53"/>
                  </a:cubicBezTo>
                  <a:cubicBezTo>
                    <a:pt x="126" y="51"/>
                    <a:pt x="126" y="50"/>
                    <a:pt x="122" y="47"/>
                  </a:cubicBezTo>
                  <a:cubicBezTo>
                    <a:pt x="120" y="45"/>
                    <a:pt x="119" y="44"/>
                    <a:pt x="118" y="44"/>
                  </a:cubicBezTo>
                  <a:cubicBezTo>
                    <a:pt x="116" y="42"/>
                    <a:pt x="115" y="41"/>
                    <a:pt x="115" y="40"/>
                  </a:cubicBezTo>
                  <a:cubicBezTo>
                    <a:pt x="115" y="38"/>
                    <a:pt x="114" y="38"/>
                    <a:pt x="113" y="36"/>
                  </a:cubicBezTo>
                  <a:cubicBezTo>
                    <a:pt x="112" y="35"/>
                    <a:pt x="111" y="34"/>
                    <a:pt x="110" y="33"/>
                  </a:cubicBezTo>
                  <a:cubicBezTo>
                    <a:pt x="107" y="29"/>
                    <a:pt x="102" y="29"/>
                    <a:pt x="102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5" y="25"/>
                    <a:pt x="93" y="24"/>
                    <a:pt x="94" y="22"/>
                  </a:cubicBezTo>
                  <a:cubicBezTo>
                    <a:pt x="94" y="21"/>
                    <a:pt x="95" y="20"/>
                    <a:pt x="96" y="19"/>
                  </a:cubicBezTo>
                  <a:cubicBezTo>
                    <a:pt x="97" y="19"/>
                    <a:pt x="97" y="18"/>
                    <a:pt x="98" y="18"/>
                  </a:cubicBezTo>
                  <a:cubicBezTo>
                    <a:pt x="98" y="16"/>
                    <a:pt x="97" y="14"/>
                    <a:pt x="96" y="12"/>
                  </a:cubicBezTo>
                  <a:cubicBezTo>
                    <a:pt x="96" y="12"/>
                    <a:pt x="95" y="11"/>
                    <a:pt x="95" y="11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5" y="10"/>
                    <a:pt x="94" y="9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8"/>
                    <a:pt x="94" y="8"/>
                    <a:pt x="93" y="8"/>
                  </a:cubicBezTo>
                  <a:cubicBezTo>
                    <a:pt x="93" y="8"/>
                    <a:pt x="93" y="7"/>
                    <a:pt x="93" y="7"/>
                  </a:cubicBezTo>
                  <a:cubicBezTo>
                    <a:pt x="92" y="7"/>
                    <a:pt x="92" y="5"/>
                    <a:pt x="91" y="4"/>
                  </a:cubicBezTo>
                  <a:cubicBezTo>
                    <a:pt x="90" y="3"/>
                    <a:pt x="89" y="2"/>
                    <a:pt x="88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7" y="1"/>
                    <a:pt x="87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3" y="0"/>
                    <a:pt x="79" y="2"/>
                    <a:pt x="78" y="4"/>
                  </a:cubicBezTo>
                  <a:cubicBezTo>
                    <a:pt x="77" y="5"/>
                    <a:pt x="77" y="5"/>
                    <a:pt x="76" y="6"/>
                  </a:cubicBezTo>
                  <a:cubicBezTo>
                    <a:pt x="76" y="7"/>
                    <a:pt x="76" y="8"/>
                    <a:pt x="75" y="9"/>
                  </a:cubicBezTo>
                  <a:cubicBezTo>
                    <a:pt x="75" y="9"/>
                    <a:pt x="74" y="10"/>
                    <a:pt x="74" y="10"/>
                  </a:cubicBezTo>
                  <a:cubicBezTo>
                    <a:pt x="71" y="13"/>
                    <a:pt x="67" y="17"/>
                    <a:pt x="64" y="20"/>
                  </a:cubicBezTo>
                  <a:cubicBezTo>
                    <a:pt x="62" y="23"/>
                    <a:pt x="57" y="23"/>
                    <a:pt x="53" y="23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2" y="23"/>
                    <a:pt x="52" y="23"/>
                    <a:pt x="51" y="23"/>
                  </a:cubicBezTo>
                  <a:cubicBezTo>
                    <a:pt x="50" y="23"/>
                    <a:pt x="49" y="23"/>
                    <a:pt x="48" y="24"/>
                  </a:cubicBezTo>
                  <a:cubicBezTo>
                    <a:pt x="47" y="24"/>
                    <a:pt x="47" y="24"/>
                    <a:pt x="48" y="26"/>
                  </a:cubicBezTo>
                  <a:cubicBezTo>
                    <a:pt x="48" y="27"/>
                    <a:pt x="49" y="28"/>
                    <a:pt x="48" y="30"/>
                  </a:cubicBezTo>
                  <a:cubicBezTo>
                    <a:pt x="46" y="31"/>
                    <a:pt x="42" y="33"/>
                    <a:pt x="39" y="34"/>
                  </a:cubicBezTo>
                  <a:cubicBezTo>
                    <a:pt x="38" y="35"/>
                    <a:pt x="38" y="35"/>
                    <a:pt x="37" y="35"/>
                  </a:cubicBezTo>
                  <a:cubicBezTo>
                    <a:pt x="37" y="35"/>
                    <a:pt x="35" y="36"/>
                    <a:pt x="33" y="36"/>
                  </a:cubicBezTo>
                  <a:cubicBezTo>
                    <a:pt x="31" y="36"/>
                    <a:pt x="27" y="37"/>
                    <a:pt x="25" y="38"/>
                  </a:cubicBezTo>
                  <a:cubicBezTo>
                    <a:pt x="25" y="39"/>
                    <a:pt x="24" y="40"/>
                    <a:pt x="23" y="40"/>
                  </a:cubicBezTo>
                  <a:cubicBezTo>
                    <a:pt x="22" y="40"/>
                    <a:pt x="21" y="39"/>
                    <a:pt x="20" y="39"/>
                  </a:cubicBezTo>
                  <a:cubicBezTo>
                    <a:pt x="20" y="38"/>
                    <a:pt x="19" y="38"/>
                    <a:pt x="19" y="38"/>
                  </a:cubicBezTo>
                  <a:cubicBezTo>
                    <a:pt x="19" y="38"/>
                    <a:pt x="18" y="38"/>
                    <a:pt x="18" y="38"/>
                  </a:cubicBezTo>
                  <a:cubicBezTo>
                    <a:pt x="16" y="41"/>
                    <a:pt x="14" y="42"/>
                    <a:pt x="13" y="42"/>
                  </a:cubicBezTo>
                  <a:cubicBezTo>
                    <a:pt x="12" y="42"/>
                    <a:pt x="11" y="42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9" y="41"/>
                    <a:pt x="9" y="41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2"/>
                    <a:pt x="8" y="43"/>
                    <a:pt x="8" y="43"/>
                  </a:cubicBezTo>
                  <a:cubicBezTo>
                    <a:pt x="8" y="43"/>
                    <a:pt x="7" y="43"/>
                    <a:pt x="7" y="43"/>
                  </a:cubicBezTo>
                  <a:cubicBezTo>
                    <a:pt x="7" y="44"/>
                    <a:pt x="7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6"/>
                    <a:pt x="5" y="46"/>
                    <a:pt x="5" y="47"/>
                  </a:cubicBezTo>
                  <a:cubicBezTo>
                    <a:pt x="4" y="49"/>
                    <a:pt x="3" y="51"/>
                    <a:pt x="2" y="53"/>
                  </a:cubicBezTo>
                  <a:cubicBezTo>
                    <a:pt x="1" y="55"/>
                    <a:pt x="0" y="57"/>
                    <a:pt x="0" y="58"/>
                  </a:cubicBezTo>
                  <a:cubicBezTo>
                    <a:pt x="0" y="58"/>
                    <a:pt x="0" y="59"/>
                    <a:pt x="0" y="61"/>
                  </a:cubicBezTo>
                  <a:cubicBezTo>
                    <a:pt x="1" y="62"/>
                    <a:pt x="1" y="64"/>
                    <a:pt x="1" y="67"/>
                  </a:cubicBezTo>
                  <a:cubicBezTo>
                    <a:pt x="1" y="71"/>
                    <a:pt x="2" y="72"/>
                    <a:pt x="4" y="75"/>
                  </a:cubicBezTo>
                  <a:cubicBezTo>
                    <a:pt x="6" y="78"/>
                    <a:pt x="6" y="81"/>
                    <a:pt x="6" y="82"/>
                  </a:cubicBezTo>
                  <a:cubicBezTo>
                    <a:pt x="7" y="83"/>
                    <a:pt x="7" y="84"/>
                    <a:pt x="9" y="86"/>
                  </a:cubicBezTo>
                  <a:cubicBezTo>
                    <a:pt x="9" y="87"/>
                    <a:pt x="11" y="88"/>
                    <a:pt x="12" y="89"/>
                  </a:cubicBezTo>
                  <a:cubicBezTo>
                    <a:pt x="14" y="91"/>
                    <a:pt x="16" y="92"/>
                    <a:pt x="16" y="93"/>
                  </a:cubicBezTo>
                  <a:cubicBezTo>
                    <a:pt x="16" y="93"/>
                    <a:pt x="16" y="93"/>
                    <a:pt x="16" y="94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6" y="94"/>
                    <a:pt x="16" y="94"/>
                    <a:pt x="17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9" y="91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6" y="84"/>
                    <a:pt x="26" y="84"/>
                    <a:pt x="26" y="84"/>
                  </a:cubicBezTo>
                  <a:lnTo>
                    <a:pt x="31" y="82"/>
                  </a:ln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96" name="Freeform 194">
              <a:extLst>
                <a:ext uri="{FF2B5EF4-FFF2-40B4-BE49-F238E27FC236}">
                  <a16:creationId xmlns:a16="http://schemas.microsoft.com/office/drawing/2014/main" id="{2B50FFD7-EBB3-44A9-97AA-C11BE13419C3}"/>
                </a:ext>
              </a:extLst>
            </p:cNvPr>
            <p:cNvSpPr/>
            <p:nvPr/>
          </p:nvSpPr>
          <p:spPr bwMode="auto">
            <a:xfrm>
              <a:off x="2534774" y="3479581"/>
              <a:ext cx="212497" cy="352237"/>
            </a:xfrm>
            <a:custGeom>
              <a:gdLst>
                <a:gd name="T0" fmla="*/ 3 w 110"/>
                <a:gd name="T1" fmla="*/ 117 h 185"/>
                <a:gd name="T2" fmla="*/ 5 w 110"/>
                <a:gd name="T3" fmla="*/ 120 h 185"/>
                <a:gd name="T4" fmla="*/ 6 w 110"/>
                <a:gd name="T5" fmla="*/ 120 h 185"/>
                <a:gd name="T6" fmla="*/ 7 w 110"/>
                <a:gd name="T7" fmla="*/ 120 h 185"/>
                <a:gd name="T8" fmla="*/ 14 w 110"/>
                <a:gd name="T9" fmla="*/ 132 h 185"/>
                <a:gd name="T10" fmla="*/ 15 w 110"/>
                <a:gd name="T11" fmla="*/ 142 h 185"/>
                <a:gd name="T12" fmla="*/ 20 w 110"/>
                <a:gd name="T13" fmla="*/ 157 h 185"/>
                <a:gd name="T14" fmla="*/ 14 w 110"/>
                <a:gd name="T15" fmla="*/ 158 h 185"/>
                <a:gd name="T16" fmla="*/ 6 w 110"/>
                <a:gd name="T17" fmla="*/ 159 h 185"/>
                <a:gd name="T18" fmla="*/ 8 w 110"/>
                <a:gd name="T19" fmla="*/ 166 h 185"/>
                <a:gd name="T20" fmla="*/ 18 w 110"/>
                <a:gd name="T21" fmla="*/ 176 h 185"/>
                <a:gd name="T22" fmla="*/ 19 w 110"/>
                <a:gd name="T23" fmla="*/ 180 h 185"/>
                <a:gd name="T24" fmla="*/ 20 w 110"/>
                <a:gd name="T25" fmla="*/ 182 h 185"/>
                <a:gd name="T26" fmla="*/ 21 w 110"/>
                <a:gd name="T27" fmla="*/ 184 h 185"/>
                <a:gd name="T28" fmla="*/ 21 w 110"/>
                <a:gd name="T29" fmla="*/ 184 h 185"/>
                <a:gd name="T30" fmla="*/ 22 w 110"/>
                <a:gd name="T31" fmla="*/ 185 h 185"/>
                <a:gd name="T32" fmla="*/ 26 w 110"/>
                <a:gd name="T33" fmla="*/ 182 h 185"/>
                <a:gd name="T34" fmla="*/ 32 w 110"/>
                <a:gd name="T35" fmla="*/ 182 h 185"/>
                <a:gd name="T36" fmla="*/ 34 w 110"/>
                <a:gd name="T37" fmla="*/ 182 h 185"/>
                <a:gd name="T38" fmla="*/ 46 w 110"/>
                <a:gd name="T39" fmla="*/ 178 h 185"/>
                <a:gd name="T40" fmla="*/ 56 w 110"/>
                <a:gd name="T41" fmla="*/ 173 h 185"/>
                <a:gd name="T42" fmla="*/ 57 w 110"/>
                <a:gd name="T43" fmla="*/ 167 h 185"/>
                <a:gd name="T44" fmla="*/ 73 w 110"/>
                <a:gd name="T45" fmla="*/ 164 h 185"/>
                <a:gd name="T46" fmla="*/ 84 w 110"/>
                <a:gd name="T47" fmla="*/ 152 h 185"/>
                <a:gd name="T48" fmla="*/ 86 w 110"/>
                <a:gd name="T49" fmla="*/ 147 h 185"/>
                <a:gd name="T50" fmla="*/ 97 w 110"/>
                <a:gd name="T51" fmla="*/ 143 h 185"/>
                <a:gd name="T52" fmla="*/ 98 w 110"/>
                <a:gd name="T53" fmla="*/ 140 h 185"/>
                <a:gd name="T54" fmla="*/ 93 w 110"/>
                <a:gd name="T55" fmla="*/ 129 h 185"/>
                <a:gd name="T56" fmla="*/ 92 w 110"/>
                <a:gd name="T57" fmla="*/ 125 h 185"/>
                <a:gd name="T58" fmla="*/ 89 w 110"/>
                <a:gd name="T59" fmla="*/ 117 h 185"/>
                <a:gd name="T60" fmla="*/ 88 w 110"/>
                <a:gd name="T61" fmla="*/ 109 h 185"/>
                <a:gd name="T62" fmla="*/ 93 w 110"/>
                <a:gd name="T63" fmla="*/ 105 h 185"/>
                <a:gd name="T64" fmla="*/ 99 w 110"/>
                <a:gd name="T65" fmla="*/ 94 h 185"/>
                <a:gd name="T66" fmla="*/ 109 w 110"/>
                <a:gd name="T67" fmla="*/ 87 h 185"/>
                <a:gd name="T68" fmla="*/ 110 w 110"/>
                <a:gd name="T69" fmla="*/ 86 h 185"/>
                <a:gd name="T70" fmla="*/ 110 w 110"/>
                <a:gd name="T71" fmla="*/ 46 h 185"/>
                <a:gd name="T72" fmla="*/ 16 w 110"/>
                <a:gd name="T73" fmla="*/ 5 h 185"/>
                <a:gd name="T74" fmla="*/ 17 w 110"/>
                <a:gd name="T75" fmla="*/ 16 h 185"/>
                <a:gd name="T76" fmla="*/ 17 w 110"/>
                <a:gd name="T77" fmla="*/ 18 h 185"/>
                <a:gd name="T78" fmla="*/ 17 w 110"/>
                <a:gd name="T79" fmla="*/ 19 h 185"/>
                <a:gd name="T80" fmla="*/ 21 w 110"/>
                <a:gd name="T81" fmla="*/ 29 h 185"/>
                <a:gd name="T82" fmla="*/ 23 w 110"/>
                <a:gd name="T83" fmla="*/ 38 h 185"/>
                <a:gd name="T84" fmla="*/ 20 w 110"/>
                <a:gd name="T85" fmla="*/ 79 h 185"/>
                <a:gd name="T86" fmla="*/ 0 w 110"/>
                <a:gd name="T87" fmla="*/ 106 h 185"/>
                <a:gd name="T88" fmla="*/ 0 w 110"/>
                <a:gd name="T89" fmla="*/ 113 h 185"/>
                <a:gd name="T90" fmla="*/ 1 w 110"/>
                <a:gd name="T91" fmla="*/ 114 h 185"/>
                <a:gd name="T92" fmla="*/ 2 w 110"/>
                <a:gd name="T93" fmla="*/ 117 h 1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185">
                  <a:moveTo>
                    <a:pt x="2" y="117"/>
                  </a:moveTo>
                  <a:cubicBezTo>
                    <a:pt x="2" y="117"/>
                    <a:pt x="2" y="117"/>
                    <a:pt x="3" y="117"/>
                  </a:cubicBezTo>
                  <a:cubicBezTo>
                    <a:pt x="3" y="117"/>
                    <a:pt x="3" y="117"/>
                    <a:pt x="3" y="118"/>
                  </a:cubicBezTo>
                  <a:cubicBezTo>
                    <a:pt x="4" y="119"/>
                    <a:pt x="4" y="120"/>
                    <a:pt x="5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8" y="120"/>
                    <a:pt x="9" y="121"/>
                    <a:pt x="10" y="122"/>
                  </a:cubicBezTo>
                  <a:cubicBezTo>
                    <a:pt x="12" y="125"/>
                    <a:pt x="14" y="129"/>
                    <a:pt x="14" y="132"/>
                  </a:cubicBezTo>
                  <a:cubicBezTo>
                    <a:pt x="14" y="133"/>
                    <a:pt x="14" y="134"/>
                    <a:pt x="14" y="135"/>
                  </a:cubicBezTo>
                  <a:cubicBezTo>
                    <a:pt x="15" y="136"/>
                    <a:pt x="15" y="138"/>
                    <a:pt x="15" y="142"/>
                  </a:cubicBezTo>
                  <a:cubicBezTo>
                    <a:pt x="15" y="147"/>
                    <a:pt x="18" y="154"/>
                    <a:pt x="19" y="155"/>
                  </a:cubicBezTo>
                  <a:cubicBezTo>
                    <a:pt x="21" y="155"/>
                    <a:pt x="21" y="156"/>
                    <a:pt x="20" y="157"/>
                  </a:cubicBezTo>
                  <a:cubicBezTo>
                    <a:pt x="20" y="158"/>
                    <a:pt x="18" y="158"/>
                    <a:pt x="16" y="158"/>
                  </a:cubicBezTo>
                  <a:cubicBezTo>
                    <a:pt x="15" y="158"/>
                    <a:pt x="15" y="158"/>
                    <a:pt x="14" y="158"/>
                  </a:cubicBezTo>
                  <a:cubicBezTo>
                    <a:pt x="13" y="158"/>
                    <a:pt x="12" y="158"/>
                    <a:pt x="10" y="158"/>
                  </a:cubicBezTo>
                  <a:cubicBezTo>
                    <a:pt x="6" y="158"/>
                    <a:pt x="6" y="159"/>
                    <a:pt x="6" y="159"/>
                  </a:cubicBezTo>
                  <a:cubicBezTo>
                    <a:pt x="6" y="159"/>
                    <a:pt x="6" y="159"/>
                    <a:pt x="5" y="160"/>
                  </a:cubicBezTo>
                  <a:cubicBezTo>
                    <a:pt x="5" y="161"/>
                    <a:pt x="5" y="163"/>
                    <a:pt x="8" y="166"/>
                  </a:cubicBezTo>
                  <a:cubicBezTo>
                    <a:pt x="9" y="167"/>
                    <a:pt x="11" y="168"/>
                    <a:pt x="12" y="169"/>
                  </a:cubicBezTo>
                  <a:cubicBezTo>
                    <a:pt x="14" y="171"/>
                    <a:pt x="17" y="173"/>
                    <a:pt x="18" y="176"/>
                  </a:cubicBezTo>
                  <a:cubicBezTo>
                    <a:pt x="18" y="177"/>
                    <a:pt x="18" y="178"/>
                    <a:pt x="19" y="179"/>
                  </a:cubicBezTo>
                  <a:cubicBezTo>
                    <a:pt x="19" y="179"/>
                    <a:pt x="19" y="180"/>
                    <a:pt x="19" y="180"/>
                  </a:cubicBezTo>
                  <a:cubicBezTo>
                    <a:pt x="19" y="180"/>
                    <a:pt x="19" y="181"/>
                    <a:pt x="20" y="182"/>
                  </a:cubicBezTo>
                  <a:cubicBezTo>
                    <a:pt x="20" y="182"/>
                    <a:pt x="20" y="182"/>
                    <a:pt x="20" y="182"/>
                  </a:cubicBezTo>
                  <a:cubicBezTo>
                    <a:pt x="20" y="183"/>
                    <a:pt x="20" y="183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1" y="184"/>
                    <a:pt x="21" y="185"/>
                    <a:pt x="21" y="185"/>
                  </a:cubicBezTo>
                  <a:cubicBezTo>
                    <a:pt x="22" y="185"/>
                    <a:pt x="22" y="185"/>
                    <a:pt x="22" y="185"/>
                  </a:cubicBezTo>
                  <a:cubicBezTo>
                    <a:pt x="22" y="185"/>
                    <a:pt x="22" y="185"/>
                    <a:pt x="23" y="185"/>
                  </a:cubicBezTo>
                  <a:cubicBezTo>
                    <a:pt x="23" y="185"/>
                    <a:pt x="25" y="185"/>
                    <a:pt x="26" y="182"/>
                  </a:cubicBezTo>
                  <a:cubicBezTo>
                    <a:pt x="27" y="181"/>
                    <a:pt x="28" y="181"/>
                    <a:pt x="29" y="181"/>
                  </a:cubicBezTo>
                  <a:cubicBezTo>
                    <a:pt x="30" y="181"/>
                    <a:pt x="31" y="181"/>
                    <a:pt x="32" y="182"/>
                  </a:cubicBezTo>
                  <a:cubicBezTo>
                    <a:pt x="32" y="182"/>
                    <a:pt x="33" y="183"/>
                    <a:pt x="33" y="183"/>
                  </a:cubicBezTo>
                  <a:cubicBezTo>
                    <a:pt x="33" y="183"/>
                    <a:pt x="33" y="183"/>
                    <a:pt x="34" y="182"/>
                  </a:cubicBezTo>
                  <a:cubicBezTo>
                    <a:pt x="36" y="180"/>
                    <a:pt x="40" y="179"/>
                    <a:pt x="43" y="179"/>
                  </a:cubicBezTo>
                  <a:cubicBezTo>
                    <a:pt x="44" y="179"/>
                    <a:pt x="46" y="179"/>
                    <a:pt x="46" y="178"/>
                  </a:cubicBezTo>
                  <a:cubicBezTo>
                    <a:pt x="47" y="178"/>
                    <a:pt x="47" y="178"/>
                    <a:pt x="48" y="177"/>
                  </a:cubicBezTo>
                  <a:cubicBezTo>
                    <a:pt x="51" y="176"/>
                    <a:pt x="55" y="174"/>
                    <a:pt x="56" y="173"/>
                  </a:cubicBezTo>
                  <a:cubicBezTo>
                    <a:pt x="57" y="173"/>
                    <a:pt x="57" y="173"/>
                    <a:pt x="56" y="171"/>
                  </a:cubicBezTo>
                  <a:cubicBezTo>
                    <a:pt x="56" y="170"/>
                    <a:pt x="55" y="168"/>
                    <a:pt x="57" y="167"/>
                  </a:cubicBezTo>
                  <a:cubicBezTo>
                    <a:pt x="58" y="166"/>
                    <a:pt x="60" y="166"/>
                    <a:pt x="63" y="166"/>
                  </a:cubicBezTo>
                  <a:cubicBezTo>
                    <a:pt x="67" y="166"/>
                    <a:pt x="71" y="166"/>
                    <a:pt x="73" y="164"/>
                  </a:cubicBezTo>
                  <a:cubicBezTo>
                    <a:pt x="76" y="160"/>
                    <a:pt x="80" y="156"/>
                    <a:pt x="82" y="154"/>
                  </a:cubicBezTo>
                  <a:cubicBezTo>
                    <a:pt x="83" y="153"/>
                    <a:pt x="84" y="153"/>
                    <a:pt x="84" y="152"/>
                  </a:cubicBezTo>
                  <a:cubicBezTo>
                    <a:pt x="84" y="152"/>
                    <a:pt x="84" y="152"/>
                    <a:pt x="84" y="151"/>
                  </a:cubicBezTo>
                  <a:cubicBezTo>
                    <a:pt x="85" y="150"/>
                    <a:pt x="85" y="149"/>
                    <a:pt x="86" y="147"/>
                  </a:cubicBezTo>
                  <a:cubicBezTo>
                    <a:pt x="88" y="145"/>
                    <a:pt x="92" y="143"/>
                    <a:pt x="95" y="143"/>
                  </a:cubicBezTo>
                  <a:cubicBezTo>
                    <a:pt x="96" y="143"/>
                    <a:pt x="96" y="143"/>
                    <a:pt x="97" y="143"/>
                  </a:cubicBezTo>
                  <a:cubicBezTo>
                    <a:pt x="97" y="143"/>
                    <a:pt x="97" y="143"/>
                    <a:pt x="97" y="143"/>
                  </a:cubicBezTo>
                  <a:cubicBezTo>
                    <a:pt x="98" y="140"/>
                    <a:pt x="98" y="140"/>
                    <a:pt x="98" y="140"/>
                  </a:cubicBezTo>
                  <a:cubicBezTo>
                    <a:pt x="96" y="139"/>
                    <a:pt x="93" y="136"/>
                    <a:pt x="93" y="132"/>
                  </a:cubicBezTo>
                  <a:cubicBezTo>
                    <a:pt x="93" y="131"/>
                    <a:pt x="93" y="130"/>
                    <a:pt x="93" y="129"/>
                  </a:cubicBezTo>
                  <a:cubicBezTo>
                    <a:pt x="93" y="128"/>
                    <a:pt x="93" y="126"/>
                    <a:pt x="93" y="125"/>
                  </a:cubicBezTo>
                  <a:cubicBezTo>
                    <a:pt x="92" y="125"/>
                    <a:pt x="92" y="125"/>
                    <a:pt x="92" y="125"/>
                  </a:cubicBezTo>
                  <a:cubicBezTo>
                    <a:pt x="90" y="125"/>
                    <a:pt x="88" y="124"/>
                    <a:pt x="88" y="123"/>
                  </a:cubicBezTo>
                  <a:cubicBezTo>
                    <a:pt x="87" y="121"/>
                    <a:pt x="88" y="119"/>
                    <a:pt x="89" y="117"/>
                  </a:cubicBezTo>
                  <a:cubicBezTo>
                    <a:pt x="90" y="116"/>
                    <a:pt x="90" y="115"/>
                    <a:pt x="89" y="113"/>
                  </a:cubicBezTo>
                  <a:cubicBezTo>
                    <a:pt x="88" y="112"/>
                    <a:pt x="88" y="110"/>
                    <a:pt x="88" y="109"/>
                  </a:cubicBezTo>
                  <a:cubicBezTo>
                    <a:pt x="89" y="108"/>
                    <a:pt x="90" y="108"/>
                    <a:pt x="91" y="108"/>
                  </a:cubicBezTo>
                  <a:cubicBezTo>
                    <a:pt x="92" y="108"/>
                    <a:pt x="93" y="108"/>
                    <a:pt x="93" y="105"/>
                  </a:cubicBezTo>
                  <a:cubicBezTo>
                    <a:pt x="93" y="103"/>
                    <a:pt x="93" y="101"/>
                    <a:pt x="96" y="100"/>
                  </a:cubicBezTo>
                  <a:cubicBezTo>
                    <a:pt x="98" y="100"/>
                    <a:pt x="99" y="98"/>
                    <a:pt x="99" y="94"/>
                  </a:cubicBezTo>
                  <a:cubicBezTo>
                    <a:pt x="99" y="93"/>
                    <a:pt x="99" y="92"/>
                    <a:pt x="100" y="92"/>
                  </a:cubicBezTo>
                  <a:cubicBezTo>
                    <a:pt x="102" y="89"/>
                    <a:pt x="106" y="88"/>
                    <a:pt x="109" y="87"/>
                  </a:cubicBezTo>
                  <a:cubicBezTo>
                    <a:pt x="109" y="87"/>
                    <a:pt x="109" y="87"/>
                    <a:pt x="109" y="87"/>
                  </a:cubicBezTo>
                  <a:cubicBezTo>
                    <a:pt x="110" y="87"/>
                    <a:pt x="110" y="86"/>
                    <a:pt x="110" y="86"/>
                  </a:cubicBezTo>
                  <a:cubicBezTo>
                    <a:pt x="110" y="84"/>
                    <a:pt x="110" y="80"/>
                    <a:pt x="110" y="7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6"/>
                    <a:pt x="16" y="7"/>
                    <a:pt x="16" y="9"/>
                  </a:cubicBezTo>
                  <a:cubicBezTo>
                    <a:pt x="16" y="11"/>
                    <a:pt x="16" y="14"/>
                    <a:pt x="17" y="16"/>
                  </a:cubicBezTo>
                  <a:cubicBezTo>
                    <a:pt x="17" y="16"/>
                    <a:pt x="17" y="16"/>
                    <a:pt x="17" y="17"/>
                  </a:cubicBezTo>
                  <a:cubicBezTo>
                    <a:pt x="17" y="17"/>
                    <a:pt x="17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9"/>
                    <a:pt x="17" y="19"/>
                  </a:cubicBezTo>
                  <a:cubicBezTo>
                    <a:pt x="17" y="20"/>
                    <a:pt x="17" y="21"/>
                    <a:pt x="18" y="22"/>
                  </a:cubicBezTo>
                  <a:cubicBezTo>
                    <a:pt x="20" y="24"/>
                    <a:pt x="21" y="26"/>
                    <a:pt x="21" y="29"/>
                  </a:cubicBezTo>
                  <a:cubicBezTo>
                    <a:pt x="21" y="31"/>
                    <a:pt x="22" y="32"/>
                    <a:pt x="22" y="33"/>
                  </a:cubicBezTo>
                  <a:cubicBezTo>
                    <a:pt x="23" y="34"/>
                    <a:pt x="24" y="35"/>
                    <a:pt x="23" y="38"/>
                  </a:cubicBezTo>
                  <a:cubicBezTo>
                    <a:pt x="22" y="43"/>
                    <a:pt x="21" y="47"/>
                    <a:pt x="21" y="50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18" y="80"/>
                    <a:pt x="3" y="95"/>
                    <a:pt x="2" y="101"/>
                  </a:cubicBezTo>
                  <a:cubicBezTo>
                    <a:pt x="1" y="104"/>
                    <a:pt x="1" y="105"/>
                    <a:pt x="0" y="106"/>
                  </a:cubicBezTo>
                  <a:cubicBezTo>
                    <a:pt x="0" y="106"/>
                    <a:pt x="0" y="107"/>
                    <a:pt x="0" y="110"/>
                  </a:cubicBezTo>
                  <a:cubicBezTo>
                    <a:pt x="0" y="111"/>
                    <a:pt x="0" y="112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4"/>
                    <a:pt x="0" y="114"/>
                    <a:pt x="1" y="114"/>
                  </a:cubicBezTo>
                  <a:cubicBezTo>
                    <a:pt x="1" y="115"/>
                    <a:pt x="1" y="115"/>
                    <a:pt x="2" y="115"/>
                  </a:cubicBezTo>
                  <a:cubicBezTo>
                    <a:pt x="2" y="116"/>
                    <a:pt x="2" y="116"/>
                    <a:pt x="2" y="117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97" name="Freeform 195">
              <a:extLst>
                <a:ext uri="{FF2B5EF4-FFF2-40B4-BE49-F238E27FC236}">
                  <a16:creationId xmlns:a16="http://schemas.microsoft.com/office/drawing/2014/main" id="{082D3D64-9114-424D-B730-AF77B1F198D7}"/>
                </a:ext>
              </a:extLst>
            </p:cNvPr>
            <p:cNvSpPr/>
            <p:nvPr/>
          </p:nvSpPr>
          <p:spPr bwMode="auto">
            <a:xfrm>
              <a:off x="2799818" y="3028025"/>
              <a:ext cx="401896" cy="152444"/>
            </a:xfrm>
            <a:custGeom>
              <a:gdLst>
                <a:gd name="T0" fmla="*/ 203 w 208"/>
                <a:gd name="T1" fmla="*/ 26 h 80"/>
                <a:gd name="T2" fmla="*/ 203 w 208"/>
                <a:gd name="T3" fmla="*/ 26 h 80"/>
                <a:gd name="T4" fmla="*/ 200 w 208"/>
                <a:gd name="T5" fmla="*/ 25 h 80"/>
                <a:gd name="T6" fmla="*/ 193 w 208"/>
                <a:gd name="T7" fmla="*/ 20 h 80"/>
                <a:gd name="T8" fmla="*/ 191 w 208"/>
                <a:gd name="T9" fmla="*/ 13 h 80"/>
                <a:gd name="T10" fmla="*/ 190 w 208"/>
                <a:gd name="T11" fmla="*/ 11 h 80"/>
                <a:gd name="T12" fmla="*/ 178 w 208"/>
                <a:gd name="T13" fmla="*/ 7 h 80"/>
                <a:gd name="T14" fmla="*/ 172 w 208"/>
                <a:gd name="T15" fmla="*/ 7 h 80"/>
                <a:gd name="T16" fmla="*/ 139 w 208"/>
                <a:gd name="T17" fmla="*/ 13 h 80"/>
                <a:gd name="T18" fmla="*/ 118 w 208"/>
                <a:gd name="T19" fmla="*/ 10 h 80"/>
                <a:gd name="T20" fmla="*/ 104 w 208"/>
                <a:gd name="T21" fmla="*/ 4 h 80"/>
                <a:gd name="T22" fmla="*/ 58 w 208"/>
                <a:gd name="T23" fmla="*/ 11 h 80"/>
                <a:gd name="T24" fmla="*/ 34 w 208"/>
                <a:gd name="T25" fmla="*/ 12 h 80"/>
                <a:gd name="T26" fmla="*/ 27 w 208"/>
                <a:gd name="T27" fmla="*/ 21 h 80"/>
                <a:gd name="T28" fmla="*/ 4 w 208"/>
                <a:gd name="T29" fmla="*/ 23 h 80"/>
                <a:gd name="T30" fmla="*/ 2 w 208"/>
                <a:gd name="T31" fmla="*/ 29 h 80"/>
                <a:gd name="T32" fmla="*/ 7 w 208"/>
                <a:gd name="T33" fmla="*/ 37 h 80"/>
                <a:gd name="T34" fmla="*/ 8 w 208"/>
                <a:gd name="T35" fmla="*/ 49 h 80"/>
                <a:gd name="T36" fmla="*/ 10 w 208"/>
                <a:gd name="T37" fmla="*/ 58 h 80"/>
                <a:gd name="T38" fmla="*/ 21 w 208"/>
                <a:gd name="T39" fmla="*/ 66 h 80"/>
                <a:gd name="T40" fmla="*/ 26 w 208"/>
                <a:gd name="T41" fmla="*/ 67 h 80"/>
                <a:gd name="T42" fmla="*/ 37 w 208"/>
                <a:gd name="T43" fmla="*/ 76 h 80"/>
                <a:gd name="T44" fmla="*/ 56 w 208"/>
                <a:gd name="T45" fmla="*/ 67 h 80"/>
                <a:gd name="T46" fmla="*/ 78 w 208"/>
                <a:gd name="T47" fmla="*/ 76 h 80"/>
                <a:gd name="T48" fmla="*/ 93 w 208"/>
                <a:gd name="T49" fmla="*/ 68 h 80"/>
                <a:gd name="T50" fmla="*/ 110 w 208"/>
                <a:gd name="T51" fmla="*/ 67 h 80"/>
                <a:gd name="T52" fmla="*/ 111 w 208"/>
                <a:gd name="T53" fmla="*/ 73 h 80"/>
                <a:gd name="T54" fmla="*/ 110 w 208"/>
                <a:gd name="T55" fmla="*/ 80 h 80"/>
                <a:gd name="T56" fmla="*/ 111 w 208"/>
                <a:gd name="T57" fmla="*/ 79 h 80"/>
                <a:gd name="T58" fmla="*/ 113 w 208"/>
                <a:gd name="T59" fmla="*/ 78 h 80"/>
                <a:gd name="T60" fmla="*/ 113 w 208"/>
                <a:gd name="T61" fmla="*/ 77 h 80"/>
                <a:gd name="T62" fmla="*/ 114 w 208"/>
                <a:gd name="T63" fmla="*/ 76 h 80"/>
                <a:gd name="T64" fmla="*/ 114 w 208"/>
                <a:gd name="T65" fmla="*/ 73 h 80"/>
                <a:gd name="T66" fmla="*/ 129 w 208"/>
                <a:gd name="T67" fmla="*/ 70 h 80"/>
                <a:gd name="T68" fmla="*/ 138 w 208"/>
                <a:gd name="T69" fmla="*/ 69 h 80"/>
                <a:gd name="T70" fmla="*/ 157 w 208"/>
                <a:gd name="T71" fmla="*/ 67 h 80"/>
                <a:gd name="T72" fmla="*/ 177 w 208"/>
                <a:gd name="T73" fmla="*/ 63 h 80"/>
                <a:gd name="T74" fmla="*/ 182 w 208"/>
                <a:gd name="T75" fmla="*/ 63 h 80"/>
                <a:gd name="T76" fmla="*/ 196 w 208"/>
                <a:gd name="T77" fmla="*/ 62 h 80"/>
                <a:gd name="T78" fmla="*/ 202 w 208"/>
                <a:gd name="T79" fmla="*/ 64 h 80"/>
                <a:gd name="T80" fmla="*/ 207 w 208"/>
                <a:gd name="T81" fmla="*/ 66 h 80"/>
                <a:gd name="T82" fmla="*/ 207 w 208"/>
                <a:gd name="T83" fmla="*/ 66 h 80"/>
                <a:gd name="T84" fmla="*/ 207 w 208"/>
                <a:gd name="T85" fmla="*/ 65 h 80"/>
                <a:gd name="T86" fmla="*/ 202 w 208"/>
                <a:gd name="T87" fmla="*/ 50 h 80"/>
                <a:gd name="T88" fmla="*/ 203 w 208"/>
                <a:gd name="T89" fmla="*/ 34 h 80"/>
                <a:gd name="T90" fmla="*/ 204 w 208"/>
                <a:gd name="T91" fmla="*/ 27 h 8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8" h="80">
                  <a:moveTo>
                    <a:pt x="204" y="27"/>
                  </a:moveTo>
                  <a:cubicBezTo>
                    <a:pt x="204" y="27"/>
                    <a:pt x="204" y="27"/>
                    <a:pt x="204" y="27"/>
                  </a:cubicBezTo>
                  <a:cubicBezTo>
                    <a:pt x="204" y="27"/>
                    <a:pt x="203" y="26"/>
                    <a:pt x="203" y="26"/>
                  </a:cubicBezTo>
                  <a:cubicBezTo>
                    <a:pt x="203" y="26"/>
                    <a:pt x="203" y="26"/>
                    <a:pt x="203" y="26"/>
                  </a:cubicBezTo>
                  <a:cubicBezTo>
                    <a:pt x="203" y="26"/>
                    <a:pt x="203" y="26"/>
                    <a:pt x="203" y="26"/>
                  </a:cubicBezTo>
                  <a:cubicBezTo>
                    <a:pt x="203" y="26"/>
                    <a:pt x="203" y="26"/>
                    <a:pt x="203" y="26"/>
                  </a:cubicBezTo>
                  <a:cubicBezTo>
                    <a:pt x="203" y="26"/>
                    <a:pt x="203" y="26"/>
                    <a:pt x="203" y="26"/>
                  </a:cubicBezTo>
                  <a:cubicBezTo>
                    <a:pt x="203" y="25"/>
                    <a:pt x="202" y="25"/>
                    <a:pt x="201" y="25"/>
                  </a:cubicBezTo>
                  <a:cubicBezTo>
                    <a:pt x="200" y="25"/>
                    <a:pt x="200" y="25"/>
                    <a:pt x="200" y="25"/>
                  </a:cubicBezTo>
                  <a:cubicBezTo>
                    <a:pt x="199" y="25"/>
                    <a:pt x="196" y="25"/>
                    <a:pt x="194" y="22"/>
                  </a:cubicBezTo>
                  <a:cubicBezTo>
                    <a:pt x="194" y="21"/>
                    <a:pt x="194" y="20"/>
                    <a:pt x="193" y="20"/>
                  </a:cubicBezTo>
                  <a:cubicBezTo>
                    <a:pt x="193" y="20"/>
                    <a:pt x="193" y="20"/>
                    <a:pt x="193" y="20"/>
                  </a:cubicBezTo>
                  <a:cubicBezTo>
                    <a:pt x="193" y="19"/>
                    <a:pt x="193" y="17"/>
                    <a:pt x="193" y="17"/>
                  </a:cubicBezTo>
                  <a:cubicBezTo>
                    <a:pt x="193" y="15"/>
                    <a:pt x="193" y="14"/>
                    <a:pt x="192" y="13"/>
                  </a:cubicBezTo>
                  <a:cubicBezTo>
                    <a:pt x="191" y="13"/>
                    <a:pt x="191" y="13"/>
                    <a:pt x="191" y="13"/>
                  </a:cubicBezTo>
                  <a:cubicBezTo>
                    <a:pt x="191" y="13"/>
                    <a:pt x="191" y="12"/>
                    <a:pt x="191" y="12"/>
                  </a:cubicBezTo>
                  <a:cubicBezTo>
                    <a:pt x="191" y="12"/>
                    <a:pt x="191" y="12"/>
                    <a:pt x="191" y="12"/>
                  </a:cubicBezTo>
                  <a:cubicBezTo>
                    <a:pt x="191" y="12"/>
                    <a:pt x="191" y="11"/>
                    <a:pt x="190" y="11"/>
                  </a:cubicBezTo>
                  <a:cubicBezTo>
                    <a:pt x="190" y="10"/>
                    <a:pt x="190" y="10"/>
                    <a:pt x="189" y="10"/>
                  </a:cubicBezTo>
                  <a:cubicBezTo>
                    <a:pt x="187" y="7"/>
                    <a:pt x="186" y="5"/>
                    <a:pt x="184" y="6"/>
                  </a:cubicBezTo>
                  <a:cubicBezTo>
                    <a:pt x="183" y="7"/>
                    <a:pt x="181" y="7"/>
                    <a:pt x="178" y="7"/>
                  </a:cubicBezTo>
                  <a:cubicBezTo>
                    <a:pt x="177" y="7"/>
                    <a:pt x="177" y="7"/>
                    <a:pt x="175" y="7"/>
                  </a:cubicBezTo>
                  <a:cubicBezTo>
                    <a:pt x="175" y="7"/>
                    <a:pt x="175" y="7"/>
                    <a:pt x="175" y="7"/>
                  </a:cubicBezTo>
                  <a:cubicBezTo>
                    <a:pt x="174" y="7"/>
                    <a:pt x="173" y="7"/>
                    <a:pt x="172" y="7"/>
                  </a:cubicBezTo>
                  <a:cubicBezTo>
                    <a:pt x="167" y="12"/>
                    <a:pt x="155" y="15"/>
                    <a:pt x="151" y="13"/>
                  </a:cubicBezTo>
                  <a:cubicBezTo>
                    <a:pt x="150" y="13"/>
                    <a:pt x="148" y="13"/>
                    <a:pt x="147" y="13"/>
                  </a:cubicBezTo>
                  <a:cubicBezTo>
                    <a:pt x="144" y="13"/>
                    <a:pt x="142" y="13"/>
                    <a:pt x="139" y="13"/>
                  </a:cubicBezTo>
                  <a:cubicBezTo>
                    <a:pt x="137" y="14"/>
                    <a:pt x="134" y="14"/>
                    <a:pt x="132" y="14"/>
                  </a:cubicBezTo>
                  <a:cubicBezTo>
                    <a:pt x="128" y="14"/>
                    <a:pt x="126" y="13"/>
                    <a:pt x="124" y="11"/>
                  </a:cubicBezTo>
                  <a:cubicBezTo>
                    <a:pt x="122" y="10"/>
                    <a:pt x="120" y="10"/>
                    <a:pt x="118" y="10"/>
                  </a:cubicBezTo>
                  <a:cubicBezTo>
                    <a:pt x="115" y="10"/>
                    <a:pt x="114" y="8"/>
                    <a:pt x="113" y="7"/>
                  </a:cubicBezTo>
                  <a:cubicBezTo>
                    <a:pt x="111" y="6"/>
                    <a:pt x="110" y="5"/>
                    <a:pt x="108" y="5"/>
                  </a:cubicBezTo>
                  <a:cubicBezTo>
                    <a:pt x="106" y="5"/>
                    <a:pt x="105" y="5"/>
                    <a:pt x="104" y="4"/>
                  </a:cubicBezTo>
                  <a:cubicBezTo>
                    <a:pt x="103" y="3"/>
                    <a:pt x="101" y="2"/>
                    <a:pt x="91" y="1"/>
                  </a:cubicBezTo>
                  <a:cubicBezTo>
                    <a:pt x="90" y="0"/>
                    <a:pt x="88" y="0"/>
                    <a:pt x="87" y="0"/>
                  </a:cubicBezTo>
                  <a:cubicBezTo>
                    <a:pt x="74" y="0"/>
                    <a:pt x="62" y="7"/>
                    <a:pt x="58" y="11"/>
                  </a:cubicBezTo>
                  <a:cubicBezTo>
                    <a:pt x="56" y="12"/>
                    <a:pt x="53" y="13"/>
                    <a:pt x="48" y="13"/>
                  </a:cubicBezTo>
                  <a:cubicBezTo>
                    <a:pt x="45" y="13"/>
                    <a:pt x="42" y="13"/>
                    <a:pt x="39" y="13"/>
                  </a:cubicBezTo>
                  <a:cubicBezTo>
                    <a:pt x="37" y="12"/>
                    <a:pt x="35" y="12"/>
                    <a:pt x="34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3"/>
                    <a:pt x="33" y="14"/>
                  </a:cubicBezTo>
                  <a:cubicBezTo>
                    <a:pt x="32" y="16"/>
                    <a:pt x="32" y="19"/>
                    <a:pt x="27" y="21"/>
                  </a:cubicBezTo>
                  <a:cubicBezTo>
                    <a:pt x="24" y="22"/>
                    <a:pt x="19" y="22"/>
                    <a:pt x="14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8" y="22"/>
                    <a:pt x="5" y="22"/>
                    <a:pt x="4" y="23"/>
                  </a:cubicBezTo>
                  <a:cubicBezTo>
                    <a:pt x="1" y="24"/>
                    <a:pt x="0" y="27"/>
                    <a:pt x="0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4" y="29"/>
                    <a:pt x="6" y="30"/>
                    <a:pt x="7" y="32"/>
                  </a:cubicBezTo>
                  <a:cubicBezTo>
                    <a:pt x="7" y="32"/>
                    <a:pt x="7" y="33"/>
                    <a:pt x="6" y="34"/>
                  </a:cubicBezTo>
                  <a:cubicBezTo>
                    <a:pt x="6" y="35"/>
                    <a:pt x="7" y="36"/>
                    <a:pt x="7" y="37"/>
                  </a:cubicBezTo>
                  <a:cubicBezTo>
                    <a:pt x="8" y="39"/>
                    <a:pt x="9" y="41"/>
                    <a:pt x="7" y="43"/>
                  </a:cubicBezTo>
                  <a:cubicBezTo>
                    <a:pt x="6" y="44"/>
                    <a:pt x="6" y="45"/>
                    <a:pt x="6" y="46"/>
                  </a:cubicBezTo>
                  <a:cubicBezTo>
                    <a:pt x="6" y="47"/>
                    <a:pt x="7" y="48"/>
                    <a:pt x="8" y="49"/>
                  </a:cubicBezTo>
                  <a:cubicBezTo>
                    <a:pt x="9" y="50"/>
                    <a:pt x="10" y="53"/>
                    <a:pt x="10" y="55"/>
                  </a:cubicBezTo>
                  <a:cubicBezTo>
                    <a:pt x="10" y="56"/>
                    <a:pt x="9" y="56"/>
                    <a:pt x="8" y="57"/>
                  </a:cubicBezTo>
                  <a:cubicBezTo>
                    <a:pt x="8" y="57"/>
                    <a:pt x="9" y="58"/>
                    <a:pt x="10" y="58"/>
                  </a:cubicBezTo>
                  <a:cubicBezTo>
                    <a:pt x="12" y="60"/>
                    <a:pt x="13" y="61"/>
                    <a:pt x="14" y="62"/>
                  </a:cubicBezTo>
                  <a:cubicBezTo>
                    <a:pt x="14" y="62"/>
                    <a:pt x="15" y="63"/>
                    <a:pt x="16" y="63"/>
                  </a:cubicBezTo>
                  <a:cubicBezTo>
                    <a:pt x="19" y="64"/>
                    <a:pt x="21" y="65"/>
                    <a:pt x="21" y="66"/>
                  </a:cubicBezTo>
                  <a:cubicBezTo>
                    <a:pt x="21" y="67"/>
                    <a:pt x="21" y="67"/>
                    <a:pt x="23" y="67"/>
                  </a:cubicBezTo>
                  <a:cubicBezTo>
                    <a:pt x="23" y="67"/>
                    <a:pt x="24" y="67"/>
                    <a:pt x="25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9" y="67"/>
                    <a:pt x="31" y="70"/>
                    <a:pt x="32" y="72"/>
                  </a:cubicBezTo>
                  <a:cubicBezTo>
                    <a:pt x="32" y="73"/>
                    <a:pt x="33" y="74"/>
                    <a:pt x="33" y="75"/>
                  </a:cubicBezTo>
                  <a:cubicBezTo>
                    <a:pt x="34" y="75"/>
                    <a:pt x="35" y="76"/>
                    <a:pt x="37" y="76"/>
                  </a:cubicBezTo>
                  <a:cubicBezTo>
                    <a:pt x="42" y="76"/>
                    <a:pt x="46" y="74"/>
                    <a:pt x="46" y="73"/>
                  </a:cubicBezTo>
                  <a:cubicBezTo>
                    <a:pt x="46" y="70"/>
                    <a:pt x="47" y="67"/>
                    <a:pt x="54" y="67"/>
                  </a:cubicBezTo>
                  <a:cubicBezTo>
                    <a:pt x="55" y="67"/>
                    <a:pt x="55" y="67"/>
                    <a:pt x="56" y="67"/>
                  </a:cubicBezTo>
                  <a:cubicBezTo>
                    <a:pt x="60" y="68"/>
                    <a:pt x="65" y="71"/>
                    <a:pt x="68" y="74"/>
                  </a:cubicBezTo>
                  <a:cubicBezTo>
                    <a:pt x="70" y="75"/>
                    <a:pt x="71" y="76"/>
                    <a:pt x="72" y="76"/>
                  </a:cubicBezTo>
                  <a:cubicBezTo>
                    <a:pt x="73" y="77"/>
                    <a:pt x="75" y="76"/>
                    <a:pt x="78" y="76"/>
                  </a:cubicBezTo>
                  <a:cubicBezTo>
                    <a:pt x="80" y="75"/>
                    <a:pt x="82" y="74"/>
                    <a:pt x="83" y="74"/>
                  </a:cubicBezTo>
                  <a:cubicBezTo>
                    <a:pt x="85" y="74"/>
                    <a:pt x="89" y="72"/>
                    <a:pt x="91" y="70"/>
                  </a:cubicBezTo>
                  <a:cubicBezTo>
                    <a:pt x="92" y="69"/>
                    <a:pt x="93" y="68"/>
                    <a:pt x="93" y="68"/>
                  </a:cubicBezTo>
                  <a:cubicBezTo>
                    <a:pt x="95" y="67"/>
                    <a:pt x="96" y="68"/>
                    <a:pt x="98" y="69"/>
                  </a:cubicBezTo>
                  <a:cubicBezTo>
                    <a:pt x="99" y="70"/>
                    <a:pt x="101" y="71"/>
                    <a:pt x="102" y="70"/>
                  </a:cubicBezTo>
                  <a:cubicBezTo>
                    <a:pt x="105" y="69"/>
                    <a:pt x="107" y="67"/>
                    <a:pt x="110" y="67"/>
                  </a:cubicBezTo>
                  <a:cubicBezTo>
                    <a:pt x="110" y="67"/>
                    <a:pt x="111" y="67"/>
                    <a:pt x="112" y="68"/>
                  </a:cubicBezTo>
                  <a:cubicBezTo>
                    <a:pt x="112" y="68"/>
                    <a:pt x="112" y="68"/>
                    <a:pt x="112" y="69"/>
                  </a:cubicBezTo>
                  <a:cubicBezTo>
                    <a:pt x="113" y="70"/>
                    <a:pt x="112" y="71"/>
                    <a:pt x="111" y="73"/>
                  </a:cubicBezTo>
                  <a:cubicBezTo>
                    <a:pt x="110" y="74"/>
                    <a:pt x="108" y="76"/>
                    <a:pt x="109" y="77"/>
                  </a:cubicBezTo>
                  <a:cubicBezTo>
                    <a:pt x="110" y="78"/>
                    <a:pt x="110" y="79"/>
                    <a:pt x="110" y="80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11" y="80"/>
                    <a:pt x="111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2" y="78"/>
                    <a:pt x="113" y="78"/>
                    <a:pt x="113" y="78"/>
                  </a:cubicBezTo>
                  <a:cubicBezTo>
                    <a:pt x="113" y="78"/>
                    <a:pt x="113" y="78"/>
                    <a:pt x="113" y="78"/>
                  </a:cubicBezTo>
                  <a:cubicBezTo>
                    <a:pt x="113" y="78"/>
                    <a:pt x="113" y="78"/>
                    <a:pt x="113" y="77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113" y="77"/>
                    <a:pt x="113" y="77"/>
                    <a:pt x="114" y="77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14" y="75"/>
                    <a:pt x="114" y="75"/>
                    <a:pt x="114" y="75"/>
                  </a:cubicBezTo>
                  <a:cubicBezTo>
                    <a:pt x="114" y="75"/>
                    <a:pt x="114" y="75"/>
                    <a:pt x="114" y="74"/>
                  </a:cubicBezTo>
                  <a:cubicBezTo>
                    <a:pt x="114" y="74"/>
                    <a:pt x="114" y="74"/>
                    <a:pt x="114" y="73"/>
                  </a:cubicBezTo>
                  <a:cubicBezTo>
                    <a:pt x="114" y="71"/>
                    <a:pt x="116" y="69"/>
                    <a:pt x="118" y="69"/>
                  </a:cubicBezTo>
                  <a:cubicBezTo>
                    <a:pt x="119" y="69"/>
                    <a:pt x="119" y="69"/>
                    <a:pt x="120" y="70"/>
                  </a:cubicBezTo>
                  <a:cubicBezTo>
                    <a:pt x="122" y="72"/>
                    <a:pt x="125" y="72"/>
                    <a:pt x="129" y="70"/>
                  </a:cubicBezTo>
                  <a:cubicBezTo>
                    <a:pt x="131" y="69"/>
                    <a:pt x="131" y="69"/>
                    <a:pt x="132" y="68"/>
                  </a:cubicBezTo>
                  <a:cubicBezTo>
                    <a:pt x="133" y="68"/>
                    <a:pt x="134" y="67"/>
                    <a:pt x="135" y="67"/>
                  </a:cubicBezTo>
                  <a:cubicBezTo>
                    <a:pt x="136" y="67"/>
                    <a:pt x="137" y="68"/>
                    <a:pt x="138" y="69"/>
                  </a:cubicBezTo>
                  <a:cubicBezTo>
                    <a:pt x="138" y="70"/>
                    <a:pt x="140" y="70"/>
                    <a:pt x="143" y="69"/>
                  </a:cubicBezTo>
                  <a:cubicBezTo>
                    <a:pt x="145" y="69"/>
                    <a:pt x="147" y="69"/>
                    <a:pt x="150" y="69"/>
                  </a:cubicBezTo>
                  <a:cubicBezTo>
                    <a:pt x="153" y="69"/>
                    <a:pt x="155" y="68"/>
                    <a:pt x="157" y="67"/>
                  </a:cubicBezTo>
                  <a:cubicBezTo>
                    <a:pt x="159" y="66"/>
                    <a:pt x="161" y="64"/>
                    <a:pt x="165" y="65"/>
                  </a:cubicBezTo>
                  <a:cubicBezTo>
                    <a:pt x="171" y="65"/>
                    <a:pt x="177" y="63"/>
                    <a:pt x="177" y="63"/>
                  </a:cubicBezTo>
                  <a:cubicBezTo>
                    <a:pt x="177" y="63"/>
                    <a:pt x="177" y="63"/>
                    <a:pt x="177" y="63"/>
                  </a:cubicBezTo>
                  <a:cubicBezTo>
                    <a:pt x="179" y="63"/>
                    <a:pt x="179" y="63"/>
                    <a:pt x="179" y="63"/>
                  </a:cubicBezTo>
                  <a:cubicBezTo>
                    <a:pt x="181" y="64"/>
                    <a:pt x="181" y="64"/>
                    <a:pt x="181" y="64"/>
                  </a:cubicBezTo>
                  <a:cubicBezTo>
                    <a:pt x="181" y="64"/>
                    <a:pt x="182" y="63"/>
                    <a:pt x="182" y="63"/>
                  </a:cubicBezTo>
                  <a:cubicBezTo>
                    <a:pt x="183" y="62"/>
                    <a:pt x="184" y="61"/>
                    <a:pt x="186" y="60"/>
                  </a:cubicBezTo>
                  <a:cubicBezTo>
                    <a:pt x="190" y="60"/>
                    <a:pt x="192" y="61"/>
                    <a:pt x="193" y="62"/>
                  </a:cubicBezTo>
                  <a:cubicBezTo>
                    <a:pt x="194" y="62"/>
                    <a:pt x="195" y="62"/>
                    <a:pt x="196" y="62"/>
                  </a:cubicBezTo>
                  <a:cubicBezTo>
                    <a:pt x="196" y="62"/>
                    <a:pt x="196" y="62"/>
                    <a:pt x="196" y="62"/>
                  </a:cubicBezTo>
                  <a:cubicBezTo>
                    <a:pt x="196" y="62"/>
                    <a:pt x="197" y="62"/>
                    <a:pt x="197" y="62"/>
                  </a:cubicBezTo>
                  <a:cubicBezTo>
                    <a:pt x="199" y="62"/>
                    <a:pt x="200" y="63"/>
                    <a:pt x="202" y="64"/>
                  </a:cubicBezTo>
                  <a:cubicBezTo>
                    <a:pt x="203" y="65"/>
                    <a:pt x="205" y="66"/>
                    <a:pt x="206" y="66"/>
                  </a:cubicBezTo>
                  <a:cubicBezTo>
                    <a:pt x="206" y="66"/>
                    <a:pt x="206" y="66"/>
                    <a:pt x="207" y="66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6"/>
                    <a:pt x="207" y="65"/>
                    <a:pt x="207" y="65"/>
                  </a:cubicBezTo>
                  <a:cubicBezTo>
                    <a:pt x="207" y="65"/>
                    <a:pt x="207" y="65"/>
                    <a:pt x="207" y="65"/>
                  </a:cubicBezTo>
                  <a:cubicBezTo>
                    <a:pt x="208" y="63"/>
                    <a:pt x="204" y="57"/>
                    <a:pt x="203" y="57"/>
                  </a:cubicBezTo>
                  <a:cubicBezTo>
                    <a:pt x="201" y="57"/>
                    <a:pt x="201" y="54"/>
                    <a:pt x="202" y="50"/>
                  </a:cubicBezTo>
                  <a:cubicBezTo>
                    <a:pt x="202" y="48"/>
                    <a:pt x="202" y="45"/>
                    <a:pt x="202" y="45"/>
                  </a:cubicBezTo>
                  <a:cubicBezTo>
                    <a:pt x="202" y="43"/>
                    <a:pt x="199" y="37"/>
                    <a:pt x="201" y="35"/>
                  </a:cubicBezTo>
                  <a:cubicBezTo>
                    <a:pt x="201" y="34"/>
                    <a:pt x="202" y="34"/>
                    <a:pt x="203" y="34"/>
                  </a:cubicBezTo>
                  <a:cubicBezTo>
                    <a:pt x="203" y="34"/>
                    <a:pt x="203" y="33"/>
                    <a:pt x="203" y="32"/>
                  </a:cubicBezTo>
                  <a:cubicBezTo>
                    <a:pt x="203" y="31"/>
                    <a:pt x="203" y="29"/>
                    <a:pt x="204" y="28"/>
                  </a:cubicBezTo>
                  <a:cubicBezTo>
                    <a:pt x="204" y="28"/>
                    <a:pt x="204" y="27"/>
                    <a:pt x="204" y="27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98" name="Freeform 196">
              <a:extLst>
                <a:ext uri="{FF2B5EF4-FFF2-40B4-BE49-F238E27FC236}">
                  <a16:creationId xmlns:a16="http://schemas.microsoft.com/office/drawing/2014/main" id="{BD83E57B-8DED-40F0-88A5-DF3D89605780}"/>
                </a:ext>
              </a:extLst>
            </p:cNvPr>
            <p:cNvSpPr/>
            <p:nvPr/>
          </p:nvSpPr>
          <p:spPr bwMode="auto">
            <a:xfrm>
              <a:off x="2445849" y="3948461"/>
              <a:ext cx="40420" cy="26563"/>
            </a:xfrm>
            <a:custGeom>
              <a:gdLst>
                <a:gd name="T0" fmla="*/ 6 w 21"/>
                <a:gd name="T1" fmla="*/ 13 h 14"/>
                <a:gd name="T2" fmla="*/ 6 w 21"/>
                <a:gd name="T3" fmla="*/ 13 h 14"/>
                <a:gd name="T4" fmla="*/ 6 w 21"/>
                <a:gd name="T5" fmla="*/ 13 h 14"/>
                <a:gd name="T6" fmla="*/ 21 w 21"/>
                <a:gd name="T7" fmla="*/ 12 h 14"/>
                <a:gd name="T8" fmla="*/ 21 w 21"/>
                <a:gd name="T9" fmla="*/ 12 h 14"/>
                <a:gd name="T10" fmla="*/ 21 w 21"/>
                <a:gd name="T11" fmla="*/ 11 h 14"/>
                <a:gd name="T12" fmla="*/ 21 w 21"/>
                <a:gd name="T13" fmla="*/ 10 h 14"/>
                <a:gd name="T14" fmla="*/ 21 w 21"/>
                <a:gd name="T15" fmla="*/ 10 h 14"/>
                <a:gd name="T16" fmla="*/ 21 w 21"/>
                <a:gd name="T17" fmla="*/ 9 h 14"/>
                <a:gd name="T18" fmla="*/ 21 w 21"/>
                <a:gd name="T19" fmla="*/ 9 h 14"/>
                <a:gd name="T20" fmla="*/ 21 w 21"/>
                <a:gd name="T21" fmla="*/ 8 h 14"/>
                <a:gd name="T22" fmla="*/ 21 w 21"/>
                <a:gd name="T23" fmla="*/ 7 h 14"/>
                <a:gd name="T24" fmla="*/ 21 w 21"/>
                <a:gd name="T25" fmla="*/ 6 h 14"/>
                <a:gd name="T26" fmla="*/ 21 w 21"/>
                <a:gd name="T27" fmla="*/ 5 h 14"/>
                <a:gd name="T28" fmla="*/ 21 w 21"/>
                <a:gd name="T29" fmla="*/ 4 h 14"/>
                <a:gd name="T30" fmla="*/ 21 w 21"/>
                <a:gd name="T31" fmla="*/ 3 h 14"/>
                <a:gd name="T32" fmla="*/ 21 w 21"/>
                <a:gd name="T33" fmla="*/ 2 h 14"/>
                <a:gd name="T34" fmla="*/ 21 w 21"/>
                <a:gd name="T35" fmla="*/ 1 h 14"/>
                <a:gd name="T36" fmla="*/ 21 w 21"/>
                <a:gd name="T37" fmla="*/ 0 h 14"/>
                <a:gd name="T38" fmla="*/ 19 w 21"/>
                <a:gd name="T39" fmla="*/ 1 h 14"/>
                <a:gd name="T40" fmla="*/ 5 w 21"/>
                <a:gd name="T41" fmla="*/ 1 h 14"/>
                <a:gd name="T42" fmla="*/ 5 w 21"/>
                <a:gd name="T43" fmla="*/ 5 h 14"/>
                <a:gd name="T44" fmla="*/ 2 w 21"/>
                <a:gd name="T45" fmla="*/ 8 h 14"/>
                <a:gd name="T46" fmla="*/ 0 w 21"/>
                <a:gd name="T47" fmla="*/ 10 h 14"/>
                <a:gd name="T48" fmla="*/ 1 w 21"/>
                <a:gd name="T49" fmla="*/ 11 h 14"/>
                <a:gd name="T50" fmla="*/ 3 w 21"/>
                <a:gd name="T51" fmla="*/ 12 h 14"/>
                <a:gd name="T52" fmla="*/ 3 w 21"/>
                <a:gd name="T53" fmla="*/ 14 h 14"/>
                <a:gd name="T54" fmla="*/ 6 w 21"/>
                <a:gd name="T55" fmla="*/ 13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14"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9" y="13"/>
                    <a:pt x="18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1" y="11"/>
                    <a:pt x="21" y="11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6"/>
                    <a:pt x="21" y="6"/>
                  </a:cubicBezTo>
                  <a:cubicBezTo>
                    <a:pt x="21" y="6"/>
                    <a:pt x="21" y="5"/>
                    <a:pt x="21" y="5"/>
                  </a:cubicBezTo>
                  <a:cubicBezTo>
                    <a:pt x="21" y="5"/>
                    <a:pt x="21" y="4"/>
                    <a:pt x="21" y="4"/>
                  </a:cubicBezTo>
                  <a:cubicBezTo>
                    <a:pt x="21" y="4"/>
                    <a:pt x="21" y="3"/>
                    <a:pt x="21" y="3"/>
                  </a:cubicBezTo>
                  <a:cubicBezTo>
                    <a:pt x="21" y="3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0"/>
                    <a:pt x="21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3"/>
                    <a:pt x="5" y="5"/>
                  </a:cubicBezTo>
                  <a:cubicBezTo>
                    <a:pt x="5" y="6"/>
                    <a:pt x="3" y="8"/>
                    <a:pt x="2" y="8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2" y="11"/>
                    <a:pt x="3" y="11"/>
                    <a:pt x="3" y="12"/>
                  </a:cubicBezTo>
                  <a:cubicBezTo>
                    <a:pt x="3" y="12"/>
                    <a:pt x="3" y="13"/>
                    <a:pt x="3" y="14"/>
                  </a:cubicBezTo>
                  <a:cubicBezTo>
                    <a:pt x="5" y="13"/>
                    <a:pt x="6" y="13"/>
                    <a:pt x="6" y="13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199" name="Freeform 197">
              <a:extLst>
                <a:ext uri="{FF2B5EF4-FFF2-40B4-BE49-F238E27FC236}">
                  <a16:creationId xmlns:a16="http://schemas.microsoft.com/office/drawing/2014/main" id="{8EAD2138-C480-499E-8DB6-FA77E9AD6B1F}"/>
                </a:ext>
              </a:extLst>
            </p:cNvPr>
            <p:cNvSpPr/>
            <p:nvPr/>
          </p:nvSpPr>
          <p:spPr bwMode="auto">
            <a:xfrm>
              <a:off x="2428526" y="3712288"/>
              <a:ext cx="156486" cy="241947"/>
            </a:xfrm>
            <a:custGeom>
              <a:gdLst>
                <a:gd name="T0" fmla="*/ 64 w 81"/>
                <a:gd name="T1" fmla="*/ 122 h 127"/>
                <a:gd name="T2" fmla="*/ 81 w 81"/>
                <a:gd name="T3" fmla="*/ 119 h 127"/>
                <a:gd name="T4" fmla="*/ 80 w 81"/>
                <a:gd name="T5" fmla="*/ 118 h 127"/>
                <a:gd name="T6" fmla="*/ 76 w 81"/>
                <a:gd name="T7" fmla="*/ 113 h 127"/>
                <a:gd name="T8" fmla="*/ 69 w 81"/>
                <a:gd name="T9" fmla="*/ 106 h 127"/>
                <a:gd name="T10" fmla="*/ 69 w 81"/>
                <a:gd name="T11" fmla="*/ 105 h 127"/>
                <a:gd name="T12" fmla="*/ 64 w 81"/>
                <a:gd name="T13" fmla="*/ 90 h 127"/>
                <a:gd name="T14" fmla="*/ 63 w 81"/>
                <a:gd name="T15" fmla="*/ 81 h 127"/>
                <a:gd name="T16" fmla="*/ 68 w 81"/>
                <a:gd name="T17" fmla="*/ 69 h 127"/>
                <a:gd name="T18" fmla="*/ 70 w 81"/>
                <a:gd name="T19" fmla="*/ 66 h 127"/>
                <a:gd name="T20" fmla="*/ 71 w 81"/>
                <a:gd name="T21" fmla="*/ 64 h 127"/>
                <a:gd name="T22" fmla="*/ 74 w 81"/>
                <a:gd name="T23" fmla="*/ 62 h 127"/>
                <a:gd name="T24" fmla="*/ 73 w 81"/>
                <a:gd name="T25" fmla="*/ 60 h 127"/>
                <a:gd name="T26" fmla="*/ 72 w 81"/>
                <a:gd name="T27" fmla="*/ 58 h 127"/>
                <a:gd name="T28" fmla="*/ 71 w 81"/>
                <a:gd name="T29" fmla="*/ 56 h 127"/>
                <a:gd name="T30" fmla="*/ 71 w 81"/>
                <a:gd name="T31" fmla="*/ 54 h 127"/>
                <a:gd name="T32" fmla="*/ 62 w 81"/>
                <a:gd name="T33" fmla="*/ 45 h 127"/>
                <a:gd name="T34" fmla="*/ 59 w 81"/>
                <a:gd name="T35" fmla="*/ 37 h 127"/>
                <a:gd name="T36" fmla="*/ 69 w 81"/>
                <a:gd name="T37" fmla="*/ 34 h 127"/>
                <a:gd name="T38" fmla="*/ 68 w 81"/>
                <a:gd name="T39" fmla="*/ 19 h 127"/>
                <a:gd name="T40" fmla="*/ 67 w 81"/>
                <a:gd name="T41" fmla="*/ 9 h 127"/>
                <a:gd name="T42" fmla="*/ 62 w 81"/>
                <a:gd name="T43" fmla="*/ 0 h 127"/>
                <a:gd name="T44" fmla="*/ 61 w 81"/>
                <a:gd name="T45" fmla="*/ 0 h 127"/>
                <a:gd name="T46" fmla="*/ 61 w 81"/>
                <a:gd name="T47" fmla="*/ 1 h 127"/>
                <a:gd name="T48" fmla="*/ 61 w 81"/>
                <a:gd name="T49" fmla="*/ 3 h 127"/>
                <a:gd name="T50" fmla="*/ 61 w 81"/>
                <a:gd name="T51" fmla="*/ 4 h 127"/>
                <a:gd name="T52" fmla="*/ 65 w 81"/>
                <a:gd name="T53" fmla="*/ 9 h 127"/>
                <a:gd name="T54" fmla="*/ 66 w 81"/>
                <a:gd name="T55" fmla="*/ 17 h 127"/>
                <a:gd name="T56" fmla="*/ 59 w 81"/>
                <a:gd name="T57" fmla="*/ 21 h 127"/>
                <a:gd name="T58" fmla="*/ 49 w 81"/>
                <a:gd name="T59" fmla="*/ 41 h 127"/>
                <a:gd name="T60" fmla="*/ 49 w 81"/>
                <a:gd name="T61" fmla="*/ 46 h 127"/>
                <a:gd name="T62" fmla="*/ 43 w 81"/>
                <a:gd name="T63" fmla="*/ 53 h 127"/>
                <a:gd name="T64" fmla="*/ 35 w 81"/>
                <a:gd name="T65" fmla="*/ 70 h 127"/>
                <a:gd name="T66" fmla="*/ 30 w 81"/>
                <a:gd name="T67" fmla="*/ 77 h 127"/>
                <a:gd name="T68" fmla="*/ 23 w 81"/>
                <a:gd name="T69" fmla="*/ 70 h 127"/>
                <a:gd name="T70" fmla="*/ 18 w 81"/>
                <a:gd name="T71" fmla="*/ 71 h 127"/>
                <a:gd name="T72" fmla="*/ 15 w 81"/>
                <a:gd name="T73" fmla="*/ 71 h 127"/>
                <a:gd name="T74" fmla="*/ 2 w 81"/>
                <a:gd name="T75" fmla="*/ 84 h 127"/>
                <a:gd name="T76" fmla="*/ 2 w 81"/>
                <a:gd name="T77" fmla="*/ 85 h 127"/>
                <a:gd name="T78" fmla="*/ 2 w 81"/>
                <a:gd name="T79" fmla="*/ 86 h 127"/>
                <a:gd name="T80" fmla="*/ 2 w 81"/>
                <a:gd name="T81" fmla="*/ 87 h 127"/>
                <a:gd name="T82" fmla="*/ 1 w 81"/>
                <a:gd name="T83" fmla="*/ 89 h 127"/>
                <a:gd name="T84" fmla="*/ 1 w 81"/>
                <a:gd name="T85" fmla="*/ 91 h 127"/>
                <a:gd name="T86" fmla="*/ 0 w 81"/>
                <a:gd name="T87" fmla="*/ 93 h 127"/>
                <a:gd name="T88" fmla="*/ 0 w 81"/>
                <a:gd name="T89" fmla="*/ 94 h 127"/>
                <a:gd name="T90" fmla="*/ 4 w 81"/>
                <a:gd name="T91" fmla="*/ 100 h 127"/>
                <a:gd name="T92" fmla="*/ 9 w 81"/>
                <a:gd name="T93" fmla="*/ 102 h 127"/>
                <a:gd name="T94" fmla="*/ 16 w 81"/>
                <a:gd name="T95" fmla="*/ 114 h 127"/>
                <a:gd name="T96" fmla="*/ 14 w 81"/>
                <a:gd name="T97" fmla="*/ 123 h 127"/>
                <a:gd name="T98" fmla="*/ 30 w 81"/>
                <a:gd name="T99" fmla="*/ 122 h 127"/>
                <a:gd name="T100" fmla="*/ 31 w 81"/>
                <a:gd name="T101" fmla="*/ 122 h 127"/>
                <a:gd name="T102" fmla="*/ 32 w 81"/>
                <a:gd name="T103" fmla="*/ 122 h 127"/>
                <a:gd name="T104" fmla="*/ 33 w 81"/>
                <a:gd name="T105" fmla="*/ 121 h 127"/>
                <a:gd name="T106" fmla="*/ 34 w 81"/>
                <a:gd name="T107" fmla="*/ 121 h 127"/>
                <a:gd name="T108" fmla="*/ 59 w 81"/>
                <a:gd name="T109" fmla="*/ 122 h 127"/>
                <a:gd name="T110" fmla="*/ 64 w 81"/>
                <a:gd name="T111" fmla="*/ 122 h 1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1" h="127">
                  <a:moveTo>
                    <a:pt x="64" y="122"/>
                  </a:moveTo>
                  <a:cubicBezTo>
                    <a:pt x="64" y="122"/>
                    <a:pt x="64" y="122"/>
                    <a:pt x="64" y="122"/>
                  </a:cubicBezTo>
                  <a:cubicBezTo>
                    <a:pt x="68" y="122"/>
                    <a:pt x="75" y="126"/>
                    <a:pt x="78" y="127"/>
                  </a:cubicBezTo>
                  <a:cubicBezTo>
                    <a:pt x="79" y="125"/>
                    <a:pt x="79" y="122"/>
                    <a:pt x="81" y="119"/>
                  </a:cubicBezTo>
                  <a:cubicBezTo>
                    <a:pt x="80" y="119"/>
                    <a:pt x="80" y="119"/>
                    <a:pt x="80" y="118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79" y="118"/>
                    <a:pt x="79" y="117"/>
                    <a:pt x="79" y="117"/>
                  </a:cubicBezTo>
                  <a:cubicBezTo>
                    <a:pt x="79" y="116"/>
                    <a:pt x="77" y="115"/>
                    <a:pt x="76" y="113"/>
                  </a:cubicBezTo>
                  <a:cubicBezTo>
                    <a:pt x="74" y="112"/>
                    <a:pt x="73" y="111"/>
                    <a:pt x="72" y="110"/>
                  </a:cubicBezTo>
                  <a:cubicBezTo>
                    <a:pt x="70" y="108"/>
                    <a:pt x="69" y="106"/>
                    <a:pt x="69" y="106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69" y="105"/>
                    <a:pt x="69" y="105"/>
                    <a:pt x="69" y="105"/>
                  </a:cubicBezTo>
                  <a:cubicBezTo>
                    <a:pt x="69" y="105"/>
                    <a:pt x="70" y="102"/>
                    <a:pt x="68" y="99"/>
                  </a:cubicBezTo>
                  <a:cubicBezTo>
                    <a:pt x="65" y="96"/>
                    <a:pt x="64" y="94"/>
                    <a:pt x="64" y="90"/>
                  </a:cubicBezTo>
                  <a:cubicBezTo>
                    <a:pt x="64" y="88"/>
                    <a:pt x="64" y="86"/>
                    <a:pt x="63" y="84"/>
                  </a:cubicBezTo>
                  <a:cubicBezTo>
                    <a:pt x="63" y="83"/>
                    <a:pt x="63" y="82"/>
                    <a:pt x="63" y="81"/>
                  </a:cubicBezTo>
                  <a:cubicBezTo>
                    <a:pt x="63" y="79"/>
                    <a:pt x="64" y="78"/>
                    <a:pt x="65" y="75"/>
                  </a:cubicBezTo>
                  <a:cubicBezTo>
                    <a:pt x="66" y="74"/>
                    <a:pt x="68" y="71"/>
                    <a:pt x="68" y="69"/>
                  </a:cubicBezTo>
                  <a:cubicBezTo>
                    <a:pt x="69" y="68"/>
                    <a:pt x="69" y="68"/>
                    <a:pt x="69" y="67"/>
                  </a:cubicBezTo>
                  <a:cubicBezTo>
                    <a:pt x="69" y="67"/>
                    <a:pt x="70" y="67"/>
                    <a:pt x="70" y="66"/>
                  </a:cubicBezTo>
                  <a:cubicBezTo>
                    <a:pt x="70" y="66"/>
                    <a:pt x="70" y="66"/>
                    <a:pt x="71" y="65"/>
                  </a:cubicBezTo>
                  <a:cubicBezTo>
                    <a:pt x="71" y="65"/>
                    <a:pt x="71" y="65"/>
                    <a:pt x="71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3" y="63"/>
                    <a:pt x="73" y="63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3" y="61"/>
                    <a:pt x="73" y="61"/>
                    <a:pt x="73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2" y="60"/>
                    <a:pt x="72" y="59"/>
                    <a:pt x="72" y="58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2" y="57"/>
                    <a:pt x="71" y="57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5"/>
                    <a:pt x="71" y="55"/>
                    <a:pt x="71" y="54"/>
                  </a:cubicBezTo>
                  <a:cubicBezTo>
                    <a:pt x="70" y="52"/>
                    <a:pt x="68" y="50"/>
                    <a:pt x="65" y="48"/>
                  </a:cubicBezTo>
                  <a:cubicBezTo>
                    <a:pt x="64" y="48"/>
                    <a:pt x="63" y="47"/>
                    <a:pt x="62" y="45"/>
                  </a:cubicBezTo>
                  <a:cubicBezTo>
                    <a:pt x="58" y="42"/>
                    <a:pt x="58" y="39"/>
                    <a:pt x="58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4"/>
                    <a:pt x="62" y="34"/>
                    <a:pt x="65" y="34"/>
                  </a:cubicBezTo>
                  <a:cubicBezTo>
                    <a:pt x="67" y="34"/>
                    <a:pt x="68" y="34"/>
                    <a:pt x="69" y="34"/>
                  </a:cubicBezTo>
                  <a:cubicBezTo>
                    <a:pt x="71" y="34"/>
                    <a:pt x="72" y="34"/>
                    <a:pt x="73" y="34"/>
                  </a:cubicBezTo>
                  <a:cubicBezTo>
                    <a:pt x="71" y="32"/>
                    <a:pt x="68" y="25"/>
                    <a:pt x="68" y="19"/>
                  </a:cubicBezTo>
                  <a:cubicBezTo>
                    <a:pt x="68" y="17"/>
                    <a:pt x="68" y="15"/>
                    <a:pt x="67" y="13"/>
                  </a:cubicBezTo>
                  <a:cubicBezTo>
                    <a:pt x="67" y="12"/>
                    <a:pt x="67" y="11"/>
                    <a:pt x="67" y="9"/>
                  </a:cubicBezTo>
                  <a:cubicBezTo>
                    <a:pt x="67" y="8"/>
                    <a:pt x="66" y="4"/>
                    <a:pt x="63" y="1"/>
                  </a:cubicBezTo>
                  <a:cubicBezTo>
                    <a:pt x="63" y="1"/>
                    <a:pt x="63" y="1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1" y="2"/>
                    <a:pt x="61" y="2"/>
                  </a:cubicBezTo>
                  <a:cubicBezTo>
                    <a:pt x="61" y="2"/>
                    <a:pt x="61" y="2"/>
                    <a:pt x="61" y="3"/>
                  </a:cubicBezTo>
                  <a:cubicBezTo>
                    <a:pt x="61" y="3"/>
                    <a:pt x="61" y="3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4"/>
                    <a:pt x="61" y="5"/>
                    <a:pt x="61" y="5"/>
                  </a:cubicBezTo>
                  <a:cubicBezTo>
                    <a:pt x="61" y="6"/>
                    <a:pt x="63" y="8"/>
                    <a:pt x="65" y="9"/>
                  </a:cubicBezTo>
                  <a:cubicBezTo>
                    <a:pt x="67" y="9"/>
                    <a:pt x="67" y="12"/>
                    <a:pt x="66" y="15"/>
                  </a:cubicBezTo>
                  <a:cubicBezTo>
                    <a:pt x="66" y="15"/>
                    <a:pt x="66" y="16"/>
                    <a:pt x="66" y="17"/>
                  </a:cubicBezTo>
                  <a:cubicBezTo>
                    <a:pt x="66" y="19"/>
                    <a:pt x="63" y="20"/>
                    <a:pt x="61" y="20"/>
                  </a:cubicBezTo>
                  <a:cubicBezTo>
                    <a:pt x="60" y="20"/>
                    <a:pt x="59" y="21"/>
                    <a:pt x="59" y="21"/>
                  </a:cubicBezTo>
                  <a:cubicBezTo>
                    <a:pt x="58" y="23"/>
                    <a:pt x="53" y="31"/>
                    <a:pt x="53" y="32"/>
                  </a:cubicBezTo>
                  <a:cubicBezTo>
                    <a:pt x="53" y="34"/>
                    <a:pt x="52" y="40"/>
                    <a:pt x="49" y="41"/>
                  </a:cubicBezTo>
                  <a:cubicBezTo>
                    <a:pt x="48" y="41"/>
                    <a:pt x="49" y="44"/>
                    <a:pt x="49" y="45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7"/>
                    <a:pt x="47" y="48"/>
                    <a:pt x="46" y="49"/>
                  </a:cubicBezTo>
                  <a:cubicBezTo>
                    <a:pt x="45" y="50"/>
                    <a:pt x="43" y="51"/>
                    <a:pt x="43" y="53"/>
                  </a:cubicBezTo>
                  <a:cubicBezTo>
                    <a:pt x="43" y="55"/>
                    <a:pt x="40" y="62"/>
                    <a:pt x="36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4" y="71"/>
                    <a:pt x="34" y="71"/>
                    <a:pt x="34" y="72"/>
                  </a:cubicBezTo>
                  <a:cubicBezTo>
                    <a:pt x="32" y="75"/>
                    <a:pt x="31" y="77"/>
                    <a:pt x="30" y="77"/>
                  </a:cubicBezTo>
                  <a:cubicBezTo>
                    <a:pt x="29" y="77"/>
                    <a:pt x="29" y="76"/>
                    <a:pt x="28" y="75"/>
                  </a:cubicBezTo>
                  <a:cubicBezTo>
                    <a:pt x="28" y="73"/>
                    <a:pt x="25" y="70"/>
                    <a:pt x="23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0" y="71"/>
                    <a:pt x="19" y="71"/>
                    <a:pt x="18" y="71"/>
                  </a:cubicBezTo>
                  <a:cubicBezTo>
                    <a:pt x="17" y="71"/>
                    <a:pt x="17" y="71"/>
                    <a:pt x="16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4" y="72"/>
                    <a:pt x="8" y="77"/>
                    <a:pt x="3" y="83"/>
                  </a:cubicBezTo>
                  <a:cubicBezTo>
                    <a:pt x="3" y="83"/>
                    <a:pt x="3" y="83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" y="84"/>
                    <a:pt x="2" y="85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2" y="85"/>
                    <a:pt x="2" y="85"/>
                    <a:pt x="2" y="86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87"/>
                    <a:pt x="2" y="88"/>
                    <a:pt x="2" y="88"/>
                  </a:cubicBezTo>
                  <a:cubicBezTo>
                    <a:pt x="1" y="88"/>
                    <a:pt x="1" y="89"/>
                    <a:pt x="1" y="89"/>
                  </a:cubicBezTo>
                  <a:cubicBezTo>
                    <a:pt x="1" y="89"/>
                    <a:pt x="1" y="89"/>
                    <a:pt x="1" y="90"/>
                  </a:cubicBezTo>
                  <a:cubicBezTo>
                    <a:pt x="1" y="90"/>
                    <a:pt x="1" y="90"/>
                    <a:pt x="1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92"/>
                    <a:pt x="0" y="92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" y="95"/>
                    <a:pt x="2" y="97"/>
                    <a:pt x="3" y="98"/>
                  </a:cubicBezTo>
                  <a:cubicBezTo>
                    <a:pt x="3" y="99"/>
                    <a:pt x="3" y="100"/>
                    <a:pt x="4" y="100"/>
                  </a:cubicBezTo>
                  <a:cubicBezTo>
                    <a:pt x="5" y="101"/>
                    <a:pt x="6" y="102"/>
                    <a:pt x="7" y="102"/>
                  </a:cubicBezTo>
                  <a:cubicBezTo>
                    <a:pt x="8" y="102"/>
                    <a:pt x="8" y="102"/>
                    <a:pt x="9" y="102"/>
                  </a:cubicBezTo>
                  <a:cubicBezTo>
                    <a:pt x="10" y="101"/>
                    <a:pt x="11" y="101"/>
                    <a:pt x="12" y="102"/>
                  </a:cubicBezTo>
                  <a:cubicBezTo>
                    <a:pt x="15" y="103"/>
                    <a:pt x="17" y="112"/>
                    <a:pt x="16" y="114"/>
                  </a:cubicBezTo>
                  <a:cubicBezTo>
                    <a:pt x="16" y="114"/>
                    <a:pt x="15" y="115"/>
                    <a:pt x="15" y="116"/>
                  </a:cubicBezTo>
                  <a:cubicBezTo>
                    <a:pt x="14" y="118"/>
                    <a:pt x="13" y="121"/>
                    <a:pt x="14" y="123"/>
                  </a:cubicBezTo>
                  <a:cubicBezTo>
                    <a:pt x="28" y="123"/>
                    <a:pt x="28" y="123"/>
                    <a:pt x="28" y="123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3" y="121"/>
                    <a:pt x="33" y="121"/>
                    <a:pt x="33" y="121"/>
                  </a:cubicBezTo>
                  <a:cubicBezTo>
                    <a:pt x="33" y="121"/>
                    <a:pt x="33" y="121"/>
                    <a:pt x="33" y="121"/>
                  </a:cubicBezTo>
                  <a:cubicBezTo>
                    <a:pt x="33" y="121"/>
                    <a:pt x="33" y="121"/>
                    <a:pt x="34" y="121"/>
                  </a:cubicBezTo>
                  <a:cubicBezTo>
                    <a:pt x="34" y="121"/>
                    <a:pt x="34" y="121"/>
                    <a:pt x="34" y="121"/>
                  </a:cubicBezTo>
                  <a:cubicBezTo>
                    <a:pt x="36" y="121"/>
                    <a:pt x="43" y="122"/>
                    <a:pt x="50" y="122"/>
                  </a:cubicBezTo>
                  <a:cubicBezTo>
                    <a:pt x="53" y="122"/>
                    <a:pt x="56" y="122"/>
                    <a:pt x="59" y="122"/>
                  </a:cubicBezTo>
                  <a:cubicBezTo>
                    <a:pt x="62" y="122"/>
                    <a:pt x="63" y="122"/>
                    <a:pt x="63" y="122"/>
                  </a:cubicBezTo>
                  <a:cubicBezTo>
                    <a:pt x="63" y="122"/>
                    <a:pt x="63" y="122"/>
                    <a:pt x="64" y="122"/>
                  </a:cubicBezTo>
                  <a:cubicBezTo>
                    <a:pt x="64" y="122"/>
                    <a:pt x="64" y="122"/>
                    <a:pt x="64" y="122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00" name="Freeform 198">
              <a:extLst>
                <a:ext uri="{FF2B5EF4-FFF2-40B4-BE49-F238E27FC236}">
                  <a16:creationId xmlns:a16="http://schemas.microsoft.com/office/drawing/2014/main" id="{9186971C-89D9-49DC-8392-C53551A98160}"/>
                </a:ext>
              </a:extLst>
            </p:cNvPr>
            <p:cNvSpPr/>
            <p:nvPr/>
          </p:nvSpPr>
          <p:spPr bwMode="auto">
            <a:xfrm>
              <a:off x="2983444" y="3275746"/>
              <a:ext cx="456176" cy="358011"/>
            </a:xfrm>
            <a:custGeom>
              <a:gdLst>
                <a:gd name="T0" fmla="*/ 230 w 236"/>
                <a:gd name="T1" fmla="*/ 117 h 188"/>
                <a:gd name="T2" fmla="*/ 229 w 236"/>
                <a:gd name="T3" fmla="*/ 117 h 188"/>
                <a:gd name="T4" fmla="*/ 227 w 236"/>
                <a:gd name="T5" fmla="*/ 117 h 188"/>
                <a:gd name="T6" fmla="*/ 203 w 236"/>
                <a:gd name="T7" fmla="*/ 114 h 188"/>
                <a:gd name="T8" fmla="*/ 202 w 236"/>
                <a:gd name="T9" fmla="*/ 114 h 188"/>
                <a:gd name="T10" fmla="*/ 199 w 236"/>
                <a:gd name="T11" fmla="*/ 111 h 188"/>
                <a:gd name="T12" fmla="*/ 197 w 236"/>
                <a:gd name="T13" fmla="*/ 109 h 188"/>
                <a:gd name="T14" fmla="*/ 195 w 236"/>
                <a:gd name="T15" fmla="*/ 107 h 188"/>
                <a:gd name="T16" fmla="*/ 194 w 236"/>
                <a:gd name="T17" fmla="*/ 103 h 188"/>
                <a:gd name="T18" fmla="*/ 188 w 236"/>
                <a:gd name="T19" fmla="*/ 95 h 188"/>
                <a:gd name="T20" fmla="*/ 188 w 236"/>
                <a:gd name="T21" fmla="*/ 95 h 188"/>
                <a:gd name="T22" fmla="*/ 186 w 236"/>
                <a:gd name="T23" fmla="*/ 94 h 188"/>
                <a:gd name="T24" fmla="*/ 184 w 236"/>
                <a:gd name="T25" fmla="*/ 94 h 188"/>
                <a:gd name="T26" fmla="*/ 182 w 236"/>
                <a:gd name="T27" fmla="*/ 92 h 188"/>
                <a:gd name="T28" fmla="*/ 180 w 236"/>
                <a:gd name="T29" fmla="*/ 90 h 188"/>
                <a:gd name="T30" fmla="*/ 179 w 236"/>
                <a:gd name="T31" fmla="*/ 88 h 188"/>
                <a:gd name="T32" fmla="*/ 168 w 236"/>
                <a:gd name="T33" fmla="*/ 63 h 188"/>
                <a:gd name="T34" fmla="*/ 155 w 236"/>
                <a:gd name="T35" fmla="*/ 46 h 188"/>
                <a:gd name="T36" fmla="*/ 140 w 236"/>
                <a:gd name="T37" fmla="*/ 40 h 188"/>
                <a:gd name="T38" fmla="*/ 132 w 236"/>
                <a:gd name="T39" fmla="*/ 39 h 188"/>
                <a:gd name="T40" fmla="*/ 127 w 236"/>
                <a:gd name="T41" fmla="*/ 38 h 188"/>
                <a:gd name="T42" fmla="*/ 124 w 236"/>
                <a:gd name="T43" fmla="*/ 38 h 188"/>
                <a:gd name="T44" fmla="*/ 121 w 236"/>
                <a:gd name="T45" fmla="*/ 38 h 188"/>
                <a:gd name="T46" fmla="*/ 74 w 236"/>
                <a:gd name="T47" fmla="*/ 9 h 188"/>
                <a:gd name="T48" fmla="*/ 51 w 236"/>
                <a:gd name="T49" fmla="*/ 1 h 188"/>
                <a:gd name="T50" fmla="*/ 46 w 236"/>
                <a:gd name="T51" fmla="*/ 2 h 188"/>
                <a:gd name="T52" fmla="*/ 27 w 236"/>
                <a:gd name="T53" fmla="*/ 9 h 188"/>
                <a:gd name="T54" fmla="*/ 33 w 236"/>
                <a:gd name="T55" fmla="*/ 23 h 188"/>
                <a:gd name="T56" fmla="*/ 19 w 236"/>
                <a:gd name="T57" fmla="*/ 34 h 188"/>
                <a:gd name="T58" fmla="*/ 14 w 236"/>
                <a:gd name="T59" fmla="*/ 36 h 188"/>
                <a:gd name="T60" fmla="*/ 12 w 236"/>
                <a:gd name="T61" fmla="*/ 36 h 188"/>
                <a:gd name="T62" fmla="*/ 3 w 236"/>
                <a:gd name="T63" fmla="*/ 32 h 188"/>
                <a:gd name="T64" fmla="*/ 1 w 236"/>
                <a:gd name="T65" fmla="*/ 34 h 188"/>
                <a:gd name="T66" fmla="*/ 1 w 236"/>
                <a:gd name="T67" fmla="*/ 48 h 188"/>
                <a:gd name="T68" fmla="*/ 28 w 236"/>
                <a:gd name="T69" fmla="*/ 86 h 188"/>
                <a:gd name="T70" fmla="*/ 46 w 236"/>
                <a:gd name="T71" fmla="*/ 110 h 188"/>
                <a:gd name="T72" fmla="*/ 58 w 236"/>
                <a:gd name="T73" fmla="*/ 142 h 188"/>
                <a:gd name="T74" fmla="*/ 84 w 236"/>
                <a:gd name="T75" fmla="*/ 180 h 188"/>
                <a:gd name="T76" fmla="*/ 89 w 236"/>
                <a:gd name="T77" fmla="*/ 188 h 188"/>
                <a:gd name="T78" fmla="*/ 91 w 236"/>
                <a:gd name="T79" fmla="*/ 187 h 188"/>
                <a:gd name="T80" fmla="*/ 92 w 236"/>
                <a:gd name="T81" fmla="*/ 187 h 188"/>
                <a:gd name="T82" fmla="*/ 92 w 236"/>
                <a:gd name="T83" fmla="*/ 187 h 188"/>
                <a:gd name="T84" fmla="*/ 92 w 236"/>
                <a:gd name="T85" fmla="*/ 180 h 188"/>
                <a:gd name="T86" fmla="*/ 106 w 236"/>
                <a:gd name="T87" fmla="*/ 177 h 188"/>
                <a:gd name="T88" fmla="*/ 125 w 236"/>
                <a:gd name="T89" fmla="*/ 179 h 188"/>
                <a:gd name="T90" fmla="*/ 143 w 236"/>
                <a:gd name="T91" fmla="*/ 178 h 188"/>
                <a:gd name="T92" fmla="*/ 183 w 236"/>
                <a:gd name="T93" fmla="*/ 161 h 188"/>
                <a:gd name="T94" fmla="*/ 227 w 236"/>
                <a:gd name="T95" fmla="*/ 147 h 188"/>
                <a:gd name="T96" fmla="*/ 228 w 236"/>
                <a:gd name="T97" fmla="*/ 147 h 18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6" h="188">
                  <a:moveTo>
                    <a:pt x="236" y="124"/>
                  </a:moveTo>
                  <a:cubicBezTo>
                    <a:pt x="236" y="122"/>
                    <a:pt x="233" y="117"/>
                    <a:pt x="231" y="117"/>
                  </a:cubicBezTo>
                  <a:cubicBezTo>
                    <a:pt x="231" y="117"/>
                    <a:pt x="230" y="117"/>
                    <a:pt x="230" y="117"/>
                  </a:cubicBezTo>
                  <a:cubicBezTo>
                    <a:pt x="230" y="117"/>
                    <a:pt x="230" y="117"/>
                    <a:pt x="230" y="117"/>
                  </a:cubicBezTo>
                  <a:cubicBezTo>
                    <a:pt x="230" y="117"/>
                    <a:pt x="230" y="117"/>
                    <a:pt x="229" y="117"/>
                  </a:cubicBezTo>
                  <a:cubicBezTo>
                    <a:pt x="229" y="117"/>
                    <a:pt x="229" y="117"/>
                    <a:pt x="229" y="117"/>
                  </a:cubicBezTo>
                  <a:cubicBezTo>
                    <a:pt x="229" y="117"/>
                    <a:pt x="229" y="117"/>
                    <a:pt x="229" y="117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7"/>
                    <a:pt x="227" y="117"/>
                    <a:pt x="227" y="117"/>
                  </a:cubicBezTo>
                  <a:cubicBezTo>
                    <a:pt x="227" y="117"/>
                    <a:pt x="227" y="117"/>
                    <a:pt x="227" y="117"/>
                  </a:cubicBezTo>
                  <a:cubicBezTo>
                    <a:pt x="225" y="117"/>
                    <a:pt x="223" y="117"/>
                    <a:pt x="220" y="116"/>
                  </a:cubicBezTo>
                  <a:cubicBezTo>
                    <a:pt x="214" y="116"/>
                    <a:pt x="206" y="115"/>
                    <a:pt x="203" y="114"/>
                  </a:cubicBezTo>
                  <a:cubicBezTo>
                    <a:pt x="203" y="114"/>
                    <a:pt x="203" y="114"/>
                    <a:pt x="203" y="114"/>
                  </a:cubicBezTo>
                  <a:cubicBezTo>
                    <a:pt x="203" y="114"/>
                    <a:pt x="203" y="114"/>
                    <a:pt x="202" y="114"/>
                  </a:cubicBezTo>
                  <a:cubicBezTo>
                    <a:pt x="202" y="114"/>
                    <a:pt x="202" y="114"/>
                    <a:pt x="202" y="114"/>
                  </a:cubicBezTo>
                  <a:cubicBezTo>
                    <a:pt x="201" y="113"/>
                    <a:pt x="201" y="113"/>
                    <a:pt x="200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199" y="112"/>
                    <a:pt x="199" y="112"/>
                    <a:pt x="199" y="111"/>
                  </a:cubicBezTo>
                  <a:cubicBezTo>
                    <a:pt x="199" y="111"/>
                    <a:pt x="199" y="111"/>
                    <a:pt x="198" y="111"/>
                  </a:cubicBezTo>
                  <a:cubicBezTo>
                    <a:pt x="198" y="111"/>
                    <a:pt x="198" y="110"/>
                    <a:pt x="198" y="110"/>
                  </a:cubicBezTo>
                  <a:cubicBezTo>
                    <a:pt x="197" y="110"/>
                    <a:pt x="197" y="110"/>
                    <a:pt x="197" y="109"/>
                  </a:cubicBezTo>
                  <a:cubicBezTo>
                    <a:pt x="197" y="109"/>
                    <a:pt x="197" y="109"/>
                    <a:pt x="196" y="108"/>
                  </a:cubicBezTo>
                  <a:cubicBezTo>
                    <a:pt x="196" y="108"/>
                    <a:pt x="196" y="108"/>
                    <a:pt x="196" y="108"/>
                  </a:cubicBezTo>
                  <a:cubicBezTo>
                    <a:pt x="195" y="107"/>
                    <a:pt x="195" y="107"/>
                    <a:pt x="195" y="107"/>
                  </a:cubicBezTo>
                  <a:cubicBezTo>
                    <a:pt x="195" y="106"/>
                    <a:pt x="195" y="106"/>
                    <a:pt x="194" y="106"/>
                  </a:cubicBezTo>
                  <a:cubicBezTo>
                    <a:pt x="194" y="105"/>
                    <a:pt x="194" y="105"/>
                    <a:pt x="194" y="105"/>
                  </a:cubicBezTo>
                  <a:cubicBezTo>
                    <a:pt x="194" y="104"/>
                    <a:pt x="194" y="104"/>
                    <a:pt x="194" y="103"/>
                  </a:cubicBezTo>
                  <a:cubicBezTo>
                    <a:pt x="193" y="103"/>
                    <a:pt x="193" y="103"/>
                    <a:pt x="193" y="102"/>
                  </a:cubicBezTo>
                  <a:cubicBezTo>
                    <a:pt x="193" y="102"/>
                    <a:pt x="193" y="102"/>
                    <a:pt x="193" y="101"/>
                  </a:cubicBezTo>
                  <a:cubicBezTo>
                    <a:pt x="191" y="100"/>
                    <a:pt x="189" y="97"/>
                    <a:pt x="188" y="95"/>
                  </a:cubicBezTo>
                  <a:cubicBezTo>
                    <a:pt x="188" y="95"/>
                    <a:pt x="188" y="95"/>
                    <a:pt x="188" y="95"/>
                  </a:cubicBezTo>
                  <a:cubicBezTo>
                    <a:pt x="188" y="95"/>
                    <a:pt x="188" y="95"/>
                    <a:pt x="188" y="95"/>
                  </a:cubicBezTo>
                  <a:cubicBezTo>
                    <a:pt x="188" y="95"/>
                    <a:pt x="188" y="95"/>
                    <a:pt x="188" y="95"/>
                  </a:cubicBezTo>
                  <a:cubicBezTo>
                    <a:pt x="188" y="95"/>
                    <a:pt x="187" y="95"/>
                    <a:pt x="187" y="95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6" y="94"/>
                    <a:pt x="186" y="94"/>
                    <a:pt x="186" y="94"/>
                  </a:cubicBezTo>
                  <a:cubicBezTo>
                    <a:pt x="186" y="94"/>
                    <a:pt x="186" y="94"/>
                    <a:pt x="185" y="94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4" y="94"/>
                    <a:pt x="184" y="94"/>
                    <a:pt x="184" y="94"/>
                  </a:cubicBezTo>
                  <a:cubicBezTo>
                    <a:pt x="184" y="94"/>
                    <a:pt x="184" y="93"/>
                    <a:pt x="183" y="93"/>
                  </a:cubicBezTo>
                  <a:cubicBezTo>
                    <a:pt x="183" y="93"/>
                    <a:pt x="183" y="93"/>
                    <a:pt x="183" y="93"/>
                  </a:cubicBezTo>
                  <a:cubicBezTo>
                    <a:pt x="183" y="93"/>
                    <a:pt x="182" y="93"/>
                    <a:pt x="182" y="92"/>
                  </a:cubicBezTo>
                  <a:cubicBezTo>
                    <a:pt x="182" y="92"/>
                    <a:pt x="182" y="92"/>
                    <a:pt x="181" y="92"/>
                  </a:cubicBezTo>
                  <a:cubicBezTo>
                    <a:pt x="181" y="92"/>
                    <a:pt x="181" y="91"/>
                    <a:pt x="181" y="91"/>
                  </a:cubicBezTo>
                  <a:cubicBezTo>
                    <a:pt x="181" y="91"/>
                    <a:pt x="181" y="91"/>
                    <a:pt x="180" y="90"/>
                  </a:cubicBezTo>
                  <a:cubicBezTo>
                    <a:pt x="180" y="90"/>
                    <a:pt x="180" y="90"/>
                    <a:pt x="180" y="90"/>
                  </a:cubicBezTo>
                  <a:cubicBezTo>
                    <a:pt x="180" y="89"/>
                    <a:pt x="180" y="89"/>
                    <a:pt x="179" y="88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7" y="86"/>
                    <a:pt x="173" y="80"/>
                    <a:pt x="172" y="77"/>
                  </a:cubicBezTo>
                  <a:cubicBezTo>
                    <a:pt x="172" y="76"/>
                    <a:pt x="172" y="75"/>
                    <a:pt x="173" y="74"/>
                  </a:cubicBezTo>
                  <a:cubicBezTo>
                    <a:pt x="175" y="72"/>
                    <a:pt x="172" y="67"/>
                    <a:pt x="168" y="63"/>
                  </a:cubicBezTo>
                  <a:cubicBezTo>
                    <a:pt x="167" y="62"/>
                    <a:pt x="167" y="62"/>
                    <a:pt x="167" y="62"/>
                  </a:cubicBezTo>
                  <a:cubicBezTo>
                    <a:pt x="162" y="58"/>
                    <a:pt x="157" y="53"/>
                    <a:pt x="156" y="49"/>
                  </a:cubicBezTo>
                  <a:cubicBezTo>
                    <a:pt x="156" y="49"/>
                    <a:pt x="156" y="47"/>
                    <a:pt x="155" y="46"/>
                  </a:cubicBezTo>
                  <a:cubicBezTo>
                    <a:pt x="146" y="45"/>
                    <a:pt x="146" y="45"/>
                    <a:pt x="146" y="45"/>
                  </a:cubicBezTo>
                  <a:cubicBezTo>
                    <a:pt x="141" y="40"/>
                    <a:pt x="141" y="40"/>
                    <a:pt x="141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9" y="40"/>
                    <a:pt x="137" y="40"/>
                    <a:pt x="135" y="39"/>
                  </a:cubicBezTo>
                  <a:cubicBezTo>
                    <a:pt x="134" y="39"/>
                    <a:pt x="133" y="39"/>
                    <a:pt x="133" y="39"/>
                  </a:cubicBezTo>
                  <a:cubicBezTo>
                    <a:pt x="132" y="39"/>
                    <a:pt x="132" y="39"/>
                    <a:pt x="132" y="39"/>
                  </a:cubicBezTo>
                  <a:cubicBezTo>
                    <a:pt x="131" y="39"/>
                    <a:pt x="131" y="39"/>
                    <a:pt x="130" y="39"/>
                  </a:cubicBezTo>
                  <a:cubicBezTo>
                    <a:pt x="130" y="39"/>
                    <a:pt x="129" y="39"/>
                    <a:pt x="129" y="39"/>
                  </a:cubicBezTo>
                  <a:cubicBezTo>
                    <a:pt x="128" y="39"/>
                    <a:pt x="128" y="39"/>
                    <a:pt x="127" y="38"/>
                  </a:cubicBezTo>
                  <a:cubicBezTo>
                    <a:pt x="127" y="38"/>
                    <a:pt x="126" y="38"/>
                    <a:pt x="126" y="38"/>
                  </a:cubicBezTo>
                  <a:cubicBezTo>
                    <a:pt x="126" y="38"/>
                    <a:pt x="125" y="38"/>
                    <a:pt x="125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3" y="38"/>
                    <a:pt x="123" y="38"/>
                    <a:pt x="122" y="38"/>
                  </a:cubicBezTo>
                  <a:cubicBezTo>
                    <a:pt x="122" y="38"/>
                    <a:pt x="122" y="38"/>
                    <a:pt x="122" y="38"/>
                  </a:cubicBezTo>
                  <a:cubicBezTo>
                    <a:pt x="122" y="38"/>
                    <a:pt x="121" y="38"/>
                    <a:pt x="121" y="38"/>
                  </a:cubicBezTo>
                  <a:cubicBezTo>
                    <a:pt x="118" y="38"/>
                    <a:pt x="111" y="37"/>
                    <a:pt x="107" y="33"/>
                  </a:cubicBezTo>
                  <a:cubicBezTo>
                    <a:pt x="103" y="30"/>
                    <a:pt x="84" y="15"/>
                    <a:pt x="80" y="13"/>
                  </a:cubicBezTo>
                  <a:cubicBezTo>
                    <a:pt x="79" y="13"/>
                    <a:pt x="77" y="11"/>
                    <a:pt x="74" y="9"/>
                  </a:cubicBezTo>
                  <a:cubicBezTo>
                    <a:pt x="68" y="6"/>
                    <a:pt x="61" y="1"/>
                    <a:pt x="58" y="1"/>
                  </a:cubicBezTo>
                  <a:cubicBezTo>
                    <a:pt x="56" y="0"/>
                    <a:pt x="55" y="0"/>
                    <a:pt x="53" y="0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7" y="1"/>
                    <a:pt x="47" y="1"/>
                    <a:pt x="46" y="2"/>
                  </a:cubicBezTo>
                  <a:cubicBezTo>
                    <a:pt x="44" y="3"/>
                    <a:pt x="43" y="4"/>
                    <a:pt x="37" y="4"/>
                  </a:cubicBezTo>
                  <a:cubicBezTo>
                    <a:pt x="32" y="4"/>
                    <a:pt x="28" y="7"/>
                    <a:pt x="27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9" y="10"/>
                    <a:pt x="36" y="16"/>
                    <a:pt x="36" y="19"/>
                  </a:cubicBezTo>
                  <a:cubicBezTo>
                    <a:pt x="36" y="20"/>
                    <a:pt x="36" y="21"/>
                    <a:pt x="35" y="21"/>
                  </a:cubicBezTo>
                  <a:cubicBezTo>
                    <a:pt x="34" y="21"/>
                    <a:pt x="34" y="22"/>
                    <a:pt x="33" y="23"/>
                  </a:cubicBezTo>
                  <a:cubicBezTo>
                    <a:pt x="32" y="25"/>
                    <a:pt x="31" y="26"/>
                    <a:pt x="28" y="26"/>
                  </a:cubicBezTo>
                  <a:cubicBezTo>
                    <a:pt x="23" y="26"/>
                    <a:pt x="22" y="28"/>
                    <a:pt x="22" y="29"/>
                  </a:cubicBezTo>
                  <a:cubicBezTo>
                    <a:pt x="22" y="30"/>
                    <a:pt x="21" y="32"/>
                    <a:pt x="19" y="34"/>
                  </a:cubicBezTo>
                  <a:cubicBezTo>
                    <a:pt x="18" y="35"/>
                    <a:pt x="17" y="35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4" y="36"/>
                    <a:pt x="14" y="36"/>
                  </a:cubicBezTo>
                  <a:cubicBezTo>
                    <a:pt x="14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1" y="36"/>
                    <a:pt x="8" y="35"/>
                    <a:pt x="5" y="34"/>
                  </a:cubicBezTo>
                  <a:cubicBezTo>
                    <a:pt x="4" y="33"/>
                    <a:pt x="4" y="33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1" y="32"/>
                    <a:pt x="1" y="32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1" y="39"/>
                    <a:pt x="1" y="41"/>
                  </a:cubicBezTo>
                  <a:cubicBezTo>
                    <a:pt x="1" y="43"/>
                    <a:pt x="1" y="48"/>
                    <a:pt x="1" y="48"/>
                  </a:cubicBezTo>
                  <a:cubicBezTo>
                    <a:pt x="3" y="49"/>
                    <a:pt x="4" y="51"/>
                    <a:pt x="6" y="53"/>
                  </a:cubicBezTo>
                  <a:cubicBezTo>
                    <a:pt x="7" y="55"/>
                    <a:pt x="9" y="57"/>
                    <a:pt x="11" y="60"/>
                  </a:cubicBezTo>
                  <a:cubicBezTo>
                    <a:pt x="16" y="66"/>
                    <a:pt x="27" y="81"/>
                    <a:pt x="28" y="86"/>
                  </a:cubicBezTo>
                  <a:cubicBezTo>
                    <a:pt x="28" y="89"/>
                    <a:pt x="29" y="93"/>
                    <a:pt x="36" y="98"/>
                  </a:cubicBezTo>
                  <a:cubicBezTo>
                    <a:pt x="40" y="100"/>
                    <a:pt x="42" y="104"/>
                    <a:pt x="43" y="106"/>
                  </a:cubicBezTo>
                  <a:cubicBezTo>
                    <a:pt x="44" y="108"/>
                    <a:pt x="45" y="109"/>
                    <a:pt x="46" y="110"/>
                  </a:cubicBezTo>
                  <a:cubicBezTo>
                    <a:pt x="49" y="113"/>
                    <a:pt x="49" y="116"/>
                    <a:pt x="49" y="120"/>
                  </a:cubicBezTo>
                  <a:cubicBezTo>
                    <a:pt x="49" y="121"/>
                    <a:pt x="49" y="122"/>
                    <a:pt x="49" y="123"/>
                  </a:cubicBezTo>
                  <a:cubicBezTo>
                    <a:pt x="49" y="130"/>
                    <a:pt x="52" y="138"/>
                    <a:pt x="58" y="142"/>
                  </a:cubicBezTo>
                  <a:cubicBezTo>
                    <a:pt x="65" y="146"/>
                    <a:pt x="69" y="150"/>
                    <a:pt x="71" y="157"/>
                  </a:cubicBezTo>
                  <a:cubicBezTo>
                    <a:pt x="74" y="164"/>
                    <a:pt x="78" y="170"/>
                    <a:pt x="81" y="174"/>
                  </a:cubicBezTo>
                  <a:cubicBezTo>
                    <a:pt x="84" y="176"/>
                    <a:pt x="84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6" y="184"/>
                    <a:pt x="88" y="186"/>
                    <a:pt x="89" y="188"/>
                  </a:cubicBezTo>
                  <a:cubicBezTo>
                    <a:pt x="89" y="188"/>
                    <a:pt x="89" y="188"/>
                    <a:pt x="89" y="188"/>
                  </a:cubicBezTo>
                  <a:cubicBezTo>
                    <a:pt x="89" y="188"/>
                    <a:pt x="89" y="188"/>
                    <a:pt x="90" y="188"/>
                  </a:cubicBezTo>
                  <a:cubicBezTo>
                    <a:pt x="90" y="188"/>
                    <a:pt x="90" y="188"/>
                    <a:pt x="90" y="188"/>
                  </a:cubicBezTo>
                  <a:cubicBezTo>
                    <a:pt x="90" y="188"/>
                    <a:pt x="90" y="188"/>
                    <a:pt x="91" y="187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91" y="187"/>
                    <a:pt x="92" y="187"/>
                    <a:pt x="92" y="187"/>
                  </a:cubicBezTo>
                  <a:cubicBezTo>
                    <a:pt x="92" y="187"/>
                    <a:pt x="92" y="187"/>
                    <a:pt x="92" y="187"/>
                  </a:cubicBezTo>
                  <a:cubicBezTo>
                    <a:pt x="92" y="187"/>
                    <a:pt x="92" y="187"/>
                    <a:pt x="92" y="187"/>
                  </a:cubicBezTo>
                  <a:cubicBezTo>
                    <a:pt x="92" y="187"/>
                    <a:pt x="92" y="187"/>
                    <a:pt x="92" y="187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93" y="186"/>
                    <a:pt x="92" y="185"/>
                    <a:pt x="92" y="184"/>
                  </a:cubicBezTo>
                  <a:cubicBezTo>
                    <a:pt x="92" y="183"/>
                    <a:pt x="92" y="181"/>
                    <a:pt x="92" y="180"/>
                  </a:cubicBezTo>
                  <a:cubicBezTo>
                    <a:pt x="93" y="179"/>
                    <a:pt x="95" y="176"/>
                    <a:pt x="98" y="176"/>
                  </a:cubicBezTo>
                  <a:cubicBezTo>
                    <a:pt x="99" y="175"/>
                    <a:pt x="100" y="176"/>
                    <a:pt x="101" y="176"/>
                  </a:cubicBezTo>
                  <a:cubicBezTo>
                    <a:pt x="103" y="177"/>
                    <a:pt x="104" y="177"/>
                    <a:pt x="106" y="177"/>
                  </a:cubicBezTo>
                  <a:cubicBezTo>
                    <a:pt x="107" y="177"/>
                    <a:pt x="108" y="177"/>
                    <a:pt x="110" y="177"/>
                  </a:cubicBezTo>
                  <a:cubicBezTo>
                    <a:pt x="113" y="177"/>
                    <a:pt x="120" y="177"/>
                    <a:pt x="121" y="178"/>
                  </a:cubicBezTo>
                  <a:cubicBezTo>
                    <a:pt x="121" y="179"/>
                    <a:pt x="124" y="179"/>
                    <a:pt x="125" y="179"/>
                  </a:cubicBezTo>
                  <a:cubicBezTo>
                    <a:pt x="131" y="179"/>
                    <a:pt x="135" y="180"/>
                    <a:pt x="137" y="181"/>
                  </a:cubicBezTo>
                  <a:cubicBezTo>
                    <a:pt x="138" y="182"/>
                    <a:pt x="138" y="182"/>
                    <a:pt x="139" y="182"/>
                  </a:cubicBezTo>
                  <a:cubicBezTo>
                    <a:pt x="141" y="182"/>
                    <a:pt x="142" y="180"/>
                    <a:pt x="143" y="178"/>
                  </a:cubicBezTo>
                  <a:cubicBezTo>
                    <a:pt x="145" y="173"/>
                    <a:pt x="159" y="164"/>
                    <a:pt x="161" y="163"/>
                  </a:cubicBezTo>
                  <a:cubicBezTo>
                    <a:pt x="162" y="162"/>
                    <a:pt x="165" y="162"/>
                    <a:pt x="170" y="162"/>
                  </a:cubicBezTo>
                  <a:cubicBezTo>
                    <a:pt x="175" y="162"/>
                    <a:pt x="180" y="162"/>
                    <a:pt x="183" y="161"/>
                  </a:cubicBezTo>
                  <a:cubicBezTo>
                    <a:pt x="185" y="161"/>
                    <a:pt x="188" y="160"/>
                    <a:pt x="194" y="158"/>
                  </a:cubicBezTo>
                  <a:cubicBezTo>
                    <a:pt x="197" y="157"/>
                    <a:pt x="200" y="156"/>
                    <a:pt x="204" y="155"/>
                  </a:cubicBezTo>
                  <a:cubicBezTo>
                    <a:pt x="214" y="152"/>
                    <a:pt x="224" y="148"/>
                    <a:pt x="227" y="147"/>
                  </a:cubicBezTo>
                  <a:cubicBezTo>
                    <a:pt x="227" y="147"/>
                    <a:pt x="227" y="147"/>
                    <a:pt x="227" y="147"/>
                  </a:cubicBezTo>
                  <a:cubicBezTo>
                    <a:pt x="228" y="147"/>
                    <a:pt x="228" y="147"/>
                    <a:pt x="228" y="147"/>
                  </a:cubicBezTo>
                  <a:cubicBezTo>
                    <a:pt x="228" y="147"/>
                    <a:pt x="228" y="147"/>
                    <a:pt x="228" y="147"/>
                  </a:cubicBezTo>
                  <a:cubicBezTo>
                    <a:pt x="229" y="146"/>
                    <a:pt x="232" y="136"/>
                    <a:pt x="234" y="130"/>
                  </a:cubicBezTo>
                  <a:cubicBezTo>
                    <a:pt x="235" y="127"/>
                    <a:pt x="236" y="125"/>
                    <a:pt x="236" y="124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01" name="Freeform 199">
              <a:extLst>
                <a:ext uri="{FF2B5EF4-FFF2-40B4-BE49-F238E27FC236}">
                  <a16:creationId xmlns:a16="http://schemas.microsoft.com/office/drawing/2014/main" id="{EFC1A17D-C49F-471C-8BBF-E4B27BA3FF3B}"/>
                </a:ext>
              </a:extLst>
            </p:cNvPr>
            <p:cNvSpPr/>
            <p:nvPr/>
          </p:nvSpPr>
          <p:spPr bwMode="auto">
            <a:xfrm>
              <a:off x="3074100" y="3146400"/>
              <a:ext cx="209033" cy="199794"/>
            </a:xfrm>
            <a:custGeom>
              <a:gdLst>
                <a:gd name="T0" fmla="*/ 77 w 108"/>
                <a:gd name="T1" fmla="*/ 20 h 105"/>
                <a:gd name="T2" fmla="*/ 67 w 108"/>
                <a:gd name="T3" fmla="*/ 7 h 105"/>
                <a:gd name="T4" fmla="*/ 66 w 108"/>
                <a:gd name="T5" fmla="*/ 6 h 105"/>
                <a:gd name="T6" fmla="*/ 59 w 108"/>
                <a:gd name="T7" fmla="*/ 4 h 105"/>
                <a:gd name="T8" fmla="*/ 50 w 108"/>
                <a:gd name="T9" fmla="*/ 1 h 105"/>
                <a:gd name="T10" fmla="*/ 45 w 108"/>
                <a:gd name="T11" fmla="*/ 0 h 105"/>
                <a:gd name="T12" fmla="*/ 41 w 108"/>
                <a:gd name="T13" fmla="*/ 2 h 105"/>
                <a:gd name="T14" fmla="*/ 40 w 108"/>
                <a:gd name="T15" fmla="*/ 4 h 105"/>
                <a:gd name="T16" fmla="*/ 33 w 108"/>
                <a:gd name="T17" fmla="*/ 9 h 105"/>
                <a:gd name="T18" fmla="*/ 28 w 108"/>
                <a:gd name="T19" fmla="*/ 18 h 105"/>
                <a:gd name="T20" fmla="*/ 27 w 108"/>
                <a:gd name="T21" fmla="*/ 31 h 105"/>
                <a:gd name="T22" fmla="*/ 24 w 108"/>
                <a:gd name="T23" fmla="*/ 39 h 105"/>
                <a:gd name="T24" fmla="*/ 23 w 108"/>
                <a:gd name="T25" fmla="*/ 39 h 105"/>
                <a:gd name="T26" fmla="*/ 0 w 108"/>
                <a:gd name="T27" fmla="*/ 52 h 105"/>
                <a:gd name="T28" fmla="*/ 0 w 108"/>
                <a:gd name="T29" fmla="*/ 54 h 105"/>
                <a:gd name="T30" fmla="*/ 1 w 108"/>
                <a:gd name="T31" fmla="*/ 58 h 105"/>
                <a:gd name="T32" fmla="*/ 2 w 108"/>
                <a:gd name="T33" fmla="*/ 60 h 105"/>
                <a:gd name="T34" fmla="*/ 3 w 108"/>
                <a:gd name="T35" fmla="*/ 63 h 105"/>
                <a:gd name="T36" fmla="*/ 3 w 108"/>
                <a:gd name="T37" fmla="*/ 67 h 105"/>
                <a:gd name="T38" fmla="*/ 7 w 108"/>
                <a:gd name="T39" fmla="*/ 66 h 105"/>
                <a:gd name="T40" fmla="*/ 8 w 108"/>
                <a:gd name="T41" fmla="*/ 66 h 105"/>
                <a:gd name="T42" fmla="*/ 25 w 108"/>
                <a:gd name="T43" fmla="*/ 74 h 105"/>
                <a:gd name="T44" fmla="*/ 34 w 108"/>
                <a:gd name="T45" fmla="*/ 80 h 105"/>
                <a:gd name="T46" fmla="*/ 74 w 108"/>
                <a:gd name="T47" fmla="*/ 104 h 105"/>
                <a:gd name="T48" fmla="*/ 75 w 108"/>
                <a:gd name="T49" fmla="*/ 104 h 105"/>
                <a:gd name="T50" fmla="*/ 83 w 108"/>
                <a:gd name="T51" fmla="*/ 105 h 105"/>
                <a:gd name="T52" fmla="*/ 85 w 108"/>
                <a:gd name="T53" fmla="*/ 105 h 105"/>
                <a:gd name="T54" fmla="*/ 87 w 108"/>
                <a:gd name="T55" fmla="*/ 104 h 105"/>
                <a:gd name="T56" fmla="*/ 88 w 108"/>
                <a:gd name="T57" fmla="*/ 101 h 105"/>
                <a:gd name="T58" fmla="*/ 89 w 108"/>
                <a:gd name="T59" fmla="*/ 99 h 105"/>
                <a:gd name="T60" fmla="*/ 90 w 108"/>
                <a:gd name="T61" fmla="*/ 98 h 105"/>
                <a:gd name="T62" fmla="*/ 90 w 108"/>
                <a:gd name="T63" fmla="*/ 97 h 105"/>
                <a:gd name="T64" fmla="*/ 91 w 108"/>
                <a:gd name="T65" fmla="*/ 96 h 105"/>
                <a:gd name="T66" fmla="*/ 91 w 108"/>
                <a:gd name="T67" fmla="*/ 96 h 105"/>
                <a:gd name="T68" fmla="*/ 91 w 108"/>
                <a:gd name="T69" fmla="*/ 96 h 105"/>
                <a:gd name="T70" fmla="*/ 97 w 108"/>
                <a:gd name="T71" fmla="*/ 91 h 105"/>
                <a:gd name="T72" fmla="*/ 99 w 108"/>
                <a:gd name="T73" fmla="*/ 92 h 105"/>
                <a:gd name="T74" fmla="*/ 101 w 108"/>
                <a:gd name="T75" fmla="*/ 93 h 105"/>
                <a:gd name="T76" fmla="*/ 103 w 108"/>
                <a:gd name="T77" fmla="*/ 94 h 105"/>
                <a:gd name="T78" fmla="*/ 108 w 108"/>
                <a:gd name="T79" fmla="*/ 93 h 105"/>
                <a:gd name="T80" fmla="*/ 107 w 108"/>
                <a:gd name="T81" fmla="*/ 92 h 105"/>
                <a:gd name="T82" fmla="*/ 105 w 108"/>
                <a:gd name="T83" fmla="*/ 91 h 105"/>
                <a:gd name="T84" fmla="*/ 104 w 108"/>
                <a:gd name="T85" fmla="*/ 90 h 105"/>
                <a:gd name="T86" fmla="*/ 103 w 108"/>
                <a:gd name="T87" fmla="*/ 89 h 105"/>
                <a:gd name="T88" fmla="*/ 103 w 108"/>
                <a:gd name="T89" fmla="*/ 88 h 105"/>
                <a:gd name="T90" fmla="*/ 102 w 108"/>
                <a:gd name="T91" fmla="*/ 87 h 105"/>
                <a:gd name="T92" fmla="*/ 102 w 108"/>
                <a:gd name="T93" fmla="*/ 86 h 105"/>
                <a:gd name="T94" fmla="*/ 100 w 108"/>
                <a:gd name="T95" fmla="*/ 81 h 105"/>
                <a:gd name="T96" fmla="*/ 99 w 108"/>
                <a:gd name="T97" fmla="*/ 74 h 105"/>
                <a:gd name="T98" fmla="*/ 97 w 108"/>
                <a:gd name="T99" fmla="*/ 68 h 105"/>
                <a:gd name="T100" fmla="*/ 81 w 108"/>
                <a:gd name="T101" fmla="*/ 55 h 105"/>
                <a:gd name="T102" fmla="*/ 73 w 108"/>
                <a:gd name="T103" fmla="*/ 42 h 105"/>
                <a:gd name="T104" fmla="*/ 76 w 108"/>
                <a:gd name="T105" fmla="*/ 34 h 105"/>
                <a:gd name="T106" fmla="*/ 80 w 108"/>
                <a:gd name="T107" fmla="*/ 28 h 105"/>
                <a:gd name="T108" fmla="*/ 80 w 108"/>
                <a:gd name="T109" fmla="*/ 22 h 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" h="105">
                  <a:moveTo>
                    <a:pt x="80" y="21"/>
                  </a:moveTo>
                  <a:cubicBezTo>
                    <a:pt x="79" y="20"/>
                    <a:pt x="78" y="20"/>
                    <a:pt x="77" y="20"/>
                  </a:cubicBezTo>
                  <a:cubicBezTo>
                    <a:pt x="74" y="20"/>
                    <a:pt x="69" y="16"/>
                    <a:pt x="69" y="12"/>
                  </a:cubicBezTo>
                  <a:cubicBezTo>
                    <a:pt x="69" y="11"/>
                    <a:pt x="68" y="8"/>
                    <a:pt x="67" y="7"/>
                  </a:cubicBezTo>
                  <a:cubicBezTo>
                    <a:pt x="67" y="6"/>
                    <a:pt x="67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5" y="6"/>
                    <a:pt x="65" y="6"/>
                  </a:cubicBezTo>
                  <a:cubicBezTo>
                    <a:pt x="63" y="6"/>
                    <a:pt x="61" y="5"/>
                    <a:pt x="59" y="4"/>
                  </a:cubicBezTo>
                  <a:cubicBezTo>
                    <a:pt x="58" y="3"/>
                    <a:pt x="56" y="2"/>
                    <a:pt x="55" y="2"/>
                  </a:cubicBezTo>
                  <a:cubicBezTo>
                    <a:pt x="53" y="3"/>
                    <a:pt x="52" y="2"/>
                    <a:pt x="50" y="1"/>
                  </a:cubicBezTo>
                  <a:cubicBezTo>
                    <a:pt x="49" y="1"/>
                    <a:pt x="48" y="0"/>
                    <a:pt x="46" y="0"/>
                  </a:cubicBezTo>
                  <a:cubicBezTo>
                    <a:pt x="46" y="0"/>
                    <a:pt x="45" y="0"/>
                    <a:pt x="45" y="0"/>
                  </a:cubicBezTo>
                  <a:cubicBezTo>
                    <a:pt x="43" y="0"/>
                    <a:pt x="42" y="1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28" y="11"/>
                    <a:pt x="27" y="14"/>
                  </a:cubicBezTo>
                  <a:cubicBezTo>
                    <a:pt x="26" y="15"/>
                    <a:pt x="27" y="17"/>
                    <a:pt x="28" y="18"/>
                  </a:cubicBezTo>
                  <a:cubicBezTo>
                    <a:pt x="28" y="20"/>
                    <a:pt x="29" y="22"/>
                    <a:pt x="28" y="23"/>
                  </a:cubicBezTo>
                  <a:cubicBezTo>
                    <a:pt x="26" y="25"/>
                    <a:pt x="26" y="29"/>
                    <a:pt x="27" y="31"/>
                  </a:cubicBezTo>
                  <a:cubicBezTo>
                    <a:pt x="27" y="33"/>
                    <a:pt x="25" y="38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0" y="41"/>
                    <a:pt x="10" y="47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0" y="53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55"/>
                    <a:pt x="1" y="56"/>
                    <a:pt x="1" y="56"/>
                  </a:cubicBezTo>
                  <a:cubicBezTo>
                    <a:pt x="1" y="57"/>
                    <a:pt x="1" y="57"/>
                    <a:pt x="1" y="58"/>
                  </a:cubicBezTo>
                  <a:cubicBezTo>
                    <a:pt x="1" y="58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1"/>
                    <a:pt x="2" y="62"/>
                    <a:pt x="2" y="62"/>
                  </a:cubicBezTo>
                  <a:cubicBezTo>
                    <a:pt x="2" y="63"/>
                    <a:pt x="3" y="63"/>
                    <a:pt x="3" y="63"/>
                  </a:cubicBezTo>
                  <a:cubicBezTo>
                    <a:pt x="3" y="64"/>
                    <a:pt x="3" y="64"/>
                    <a:pt x="3" y="65"/>
                  </a:cubicBezTo>
                  <a:cubicBezTo>
                    <a:pt x="3" y="65"/>
                    <a:pt x="3" y="66"/>
                    <a:pt x="3" y="67"/>
                  </a:cubicBezTo>
                  <a:cubicBezTo>
                    <a:pt x="4" y="67"/>
                    <a:pt x="5" y="67"/>
                    <a:pt x="6" y="66"/>
                  </a:cubicBezTo>
                  <a:cubicBezTo>
                    <a:pt x="6" y="66"/>
                    <a:pt x="7" y="66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9" y="66"/>
                    <a:pt x="10" y="66"/>
                    <a:pt x="11" y="67"/>
                  </a:cubicBezTo>
                  <a:cubicBezTo>
                    <a:pt x="14" y="67"/>
                    <a:pt x="19" y="70"/>
                    <a:pt x="25" y="74"/>
                  </a:cubicBezTo>
                  <a:cubicBezTo>
                    <a:pt x="26" y="74"/>
                    <a:pt x="27" y="75"/>
                    <a:pt x="28" y="76"/>
                  </a:cubicBezTo>
                  <a:cubicBezTo>
                    <a:pt x="30" y="77"/>
                    <a:pt x="33" y="79"/>
                    <a:pt x="34" y="80"/>
                  </a:cubicBezTo>
                  <a:cubicBezTo>
                    <a:pt x="38" y="81"/>
                    <a:pt x="57" y="96"/>
                    <a:pt x="61" y="100"/>
                  </a:cubicBezTo>
                  <a:cubicBezTo>
                    <a:pt x="65" y="103"/>
                    <a:pt x="72" y="104"/>
                    <a:pt x="74" y="104"/>
                  </a:cubicBezTo>
                  <a:cubicBezTo>
                    <a:pt x="74" y="104"/>
                    <a:pt x="74" y="104"/>
                    <a:pt x="75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6" y="104"/>
                    <a:pt x="79" y="104"/>
                    <a:pt x="83" y="105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4" y="105"/>
                    <a:pt x="84" y="105"/>
                    <a:pt x="85" y="105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7" y="105"/>
                    <a:pt x="87" y="104"/>
                    <a:pt x="87" y="104"/>
                  </a:cubicBezTo>
                  <a:cubicBezTo>
                    <a:pt x="87" y="103"/>
                    <a:pt x="87" y="103"/>
                    <a:pt x="88" y="103"/>
                  </a:cubicBezTo>
                  <a:cubicBezTo>
                    <a:pt x="88" y="102"/>
                    <a:pt x="88" y="102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9" y="100"/>
                    <a:pt x="89" y="100"/>
                    <a:pt x="89" y="99"/>
                  </a:cubicBezTo>
                  <a:cubicBezTo>
                    <a:pt x="89" y="99"/>
                    <a:pt x="89" y="99"/>
                    <a:pt x="89" y="99"/>
                  </a:cubicBezTo>
                  <a:cubicBezTo>
                    <a:pt x="89" y="98"/>
                    <a:pt x="90" y="98"/>
                    <a:pt x="90" y="98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0" y="97"/>
                    <a:pt x="90" y="97"/>
                    <a:pt x="90" y="97"/>
                  </a:cubicBezTo>
                  <a:cubicBezTo>
                    <a:pt x="90" y="97"/>
                    <a:pt x="90" y="97"/>
                    <a:pt x="90" y="97"/>
                  </a:cubicBezTo>
                  <a:cubicBezTo>
                    <a:pt x="90" y="97"/>
                    <a:pt x="91" y="96"/>
                    <a:pt x="91" y="96"/>
                  </a:cubicBezTo>
                  <a:cubicBezTo>
                    <a:pt x="91" y="96"/>
                    <a:pt x="91" y="96"/>
                    <a:pt x="91" y="96"/>
                  </a:cubicBezTo>
                  <a:cubicBezTo>
                    <a:pt x="91" y="96"/>
                    <a:pt x="91" y="96"/>
                    <a:pt x="91" y="96"/>
                  </a:cubicBezTo>
                  <a:cubicBezTo>
                    <a:pt x="91" y="96"/>
                    <a:pt x="91" y="96"/>
                    <a:pt x="91" y="96"/>
                  </a:cubicBezTo>
                  <a:cubicBezTo>
                    <a:pt x="91" y="96"/>
                    <a:pt x="91" y="96"/>
                    <a:pt x="91" y="96"/>
                  </a:cubicBezTo>
                  <a:cubicBezTo>
                    <a:pt x="91" y="95"/>
                    <a:pt x="92" y="95"/>
                    <a:pt x="92" y="95"/>
                  </a:cubicBezTo>
                  <a:cubicBezTo>
                    <a:pt x="93" y="93"/>
                    <a:pt x="94" y="92"/>
                    <a:pt x="97" y="91"/>
                  </a:cubicBezTo>
                  <a:cubicBezTo>
                    <a:pt x="98" y="91"/>
                    <a:pt x="98" y="91"/>
                    <a:pt x="99" y="91"/>
                  </a:cubicBezTo>
                  <a:cubicBezTo>
                    <a:pt x="99" y="91"/>
                    <a:pt x="99" y="92"/>
                    <a:pt x="99" y="92"/>
                  </a:cubicBezTo>
                  <a:cubicBezTo>
                    <a:pt x="100" y="92"/>
                    <a:pt x="100" y="92"/>
                    <a:pt x="101" y="92"/>
                  </a:cubicBezTo>
                  <a:cubicBezTo>
                    <a:pt x="101" y="92"/>
                    <a:pt x="101" y="92"/>
                    <a:pt x="101" y="93"/>
                  </a:cubicBezTo>
                  <a:cubicBezTo>
                    <a:pt x="102" y="93"/>
                    <a:pt x="102" y="93"/>
                    <a:pt x="103" y="93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04" y="94"/>
                    <a:pt x="104" y="95"/>
                    <a:pt x="104" y="95"/>
                  </a:cubicBezTo>
                  <a:cubicBezTo>
                    <a:pt x="105" y="94"/>
                    <a:pt x="106" y="94"/>
                    <a:pt x="108" y="93"/>
                  </a:cubicBezTo>
                  <a:cubicBezTo>
                    <a:pt x="107" y="93"/>
                    <a:pt x="107" y="93"/>
                    <a:pt x="107" y="93"/>
                  </a:cubicBezTo>
                  <a:cubicBezTo>
                    <a:pt x="107" y="93"/>
                    <a:pt x="107" y="93"/>
                    <a:pt x="107" y="92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6" y="91"/>
                    <a:pt x="106" y="91"/>
                    <a:pt x="105" y="91"/>
                  </a:cubicBezTo>
                  <a:cubicBezTo>
                    <a:pt x="105" y="91"/>
                    <a:pt x="105" y="91"/>
                    <a:pt x="105" y="90"/>
                  </a:cubicBezTo>
                  <a:cubicBezTo>
                    <a:pt x="105" y="90"/>
                    <a:pt x="104" y="90"/>
                    <a:pt x="104" y="90"/>
                  </a:cubicBezTo>
                  <a:cubicBezTo>
                    <a:pt x="104" y="90"/>
                    <a:pt x="104" y="89"/>
                    <a:pt x="104" y="89"/>
                  </a:cubicBezTo>
                  <a:cubicBezTo>
                    <a:pt x="104" y="89"/>
                    <a:pt x="104" y="89"/>
                    <a:pt x="103" y="89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3" y="87"/>
                    <a:pt x="103" y="87"/>
                    <a:pt x="102" y="87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02" y="86"/>
                    <a:pt x="102" y="86"/>
                    <a:pt x="102" y="86"/>
                  </a:cubicBezTo>
                  <a:cubicBezTo>
                    <a:pt x="102" y="86"/>
                    <a:pt x="102" y="86"/>
                    <a:pt x="102" y="86"/>
                  </a:cubicBezTo>
                  <a:cubicBezTo>
                    <a:pt x="102" y="85"/>
                    <a:pt x="102" y="85"/>
                    <a:pt x="102" y="85"/>
                  </a:cubicBezTo>
                  <a:cubicBezTo>
                    <a:pt x="102" y="83"/>
                    <a:pt x="101" y="82"/>
                    <a:pt x="100" y="81"/>
                  </a:cubicBezTo>
                  <a:cubicBezTo>
                    <a:pt x="99" y="80"/>
                    <a:pt x="98" y="79"/>
                    <a:pt x="98" y="78"/>
                  </a:cubicBezTo>
                  <a:cubicBezTo>
                    <a:pt x="98" y="76"/>
                    <a:pt x="98" y="75"/>
                    <a:pt x="99" y="74"/>
                  </a:cubicBezTo>
                  <a:cubicBezTo>
                    <a:pt x="99" y="72"/>
                    <a:pt x="100" y="71"/>
                    <a:pt x="99" y="71"/>
                  </a:cubicBezTo>
                  <a:cubicBezTo>
                    <a:pt x="98" y="70"/>
                    <a:pt x="98" y="69"/>
                    <a:pt x="97" y="68"/>
                  </a:cubicBezTo>
                  <a:cubicBezTo>
                    <a:pt x="96" y="66"/>
                    <a:pt x="96" y="64"/>
                    <a:pt x="94" y="64"/>
                  </a:cubicBezTo>
                  <a:cubicBezTo>
                    <a:pt x="91" y="64"/>
                    <a:pt x="80" y="59"/>
                    <a:pt x="81" y="55"/>
                  </a:cubicBezTo>
                  <a:cubicBezTo>
                    <a:pt x="81" y="53"/>
                    <a:pt x="80" y="51"/>
                    <a:pt x="76" y="49"/>
                  </a:cubicBezTo>
                  <a:cubicBezTo>
                    <a:pt x="75" y="48"/>
                    <a:pt x="73" y="44"/>
                    <a:pt x="73" y="42"/>
                  </a:cubicBezTo>
                  <a:cubicBezTo>
                    <a:pt x="73" y="40"/>
                    <a:pt x="74" y="38"/>
                    <a:pt x="75" y="37"/>
                  </a:cubicBezTo>
                  <a:cubicBezTo>
                    <a:pt x="76" y="37"/>
                    <a:pt x="76" y="35"/>
                    <a:pt x="76" y="34"/>
                  </a:cubicBezTo>
                  <a:cubicBezTo>
                    <a:pt x="77" y="31"/>
                    <a:pt x="78" y="28"/>
                    <a:pt x="80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0" y="28"/>
                    <a:pt x="80" y="27"/>
                    <a:pt x="80" y="26"/>
                  </a:cubicBezTo>
                  <a:cubicBezTo>
                    <a:pt x="80" y="25"/>
                    <a:pt x="80" y="24"/>
                    <a:pt x="80" y="22"/>
                  </a:cubicBezTo>
                  <a:cubicBezTo>
                    <a:pt x="80" y="22"/>
                    <a:pt x="80" y="21"/>
                    <a:pt x="80" y="21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02" name="Freeform 200">
              <a:extLst>
                <a:ext uri="{FF2B5EF4-FFF2-40B4-BE49-F238E27FC236}">
                  <a16:creationId xmlns:a16="http://schemas.microsoft.com/office/drawing/2014/main" id="{EB78620E-2222-4F52-9E94-8B7C5F6BB92D}"/>
                </a:ext>
              </a:extLst>
            </p:cNvPr>
            <p:cNvSpPr/>
            <p:nvPr/>
          </p:nvSpPr>
          <p:spPr bwMode="auto">
            <a:xfrm>
              <a:off x="2942445" y="3671868"/>
              <a:ext cx="321055" cy="245989"/>
            </a:xfrm>
            <a:custGeom>
              <a:gdLst>
                <a:gd name="T0" fmla="*/ 109 w 166"/>
                <a:gd name="T1" fmla="*/ 48 h 129"/>
                <a:gd name="T2" fmla="*/ 110 w 166"/>
                <a:gd name="T3" fmla="*/ 46 h 129"/>
                <a:gd name="T4" fmla="*/ 109 w 166"/>
                <a:gd name="T5" fmla="*/ 45 h 129"/>
                <a:gd name="T6" fmla="*/ 108 w 166"/>
                <a:gd name="T7" fmla="*/ 45 h 129"/>
                <a:gd name="T8" fmla="*/ 108 w 166"/>
                <a:gd name="T9" fmla="*/ 44 h 129"/>
                <a:gd name="T10" fmla="*/ 106 w 166"/>
                <a:gd name="T11" fmla="*/ 45 h 129"/>
                <a:gd name="T12" fmla="*/ 98 w 166"/>
                <a:gd name="T13" fmla="*/ 45 h 129"/>
                <a:gd name="T14" fmla="*/ 100 w 166"/>
                <a:gd name="T15" fmla="*/ 32 h 129"/>
                <a:gd name="T16" fmla="*/ 102 w 166"/>
                <a:gd name="T17" fmla="*/ 30 h 129"/>
                <a:gd name="T18" fmla="*/ 103 w 166"/>
                <a:gd name="T19" fmla="*/ 28 h 129"/>
                <a:gd name="T20" fmla="*/ 104 w 166"/>
                <a:gd name="T21" fmla="*/ 27 h 129"/>
                <a:gd name="T22" fmla="*/ 97 w 166"/>
                <a:gd name="T23" fmla="*/ 19 h 129"/>
                <a:gd name="T24" fmla="*/ 76 w 166"/>
                <a:gd name="T25" fmla="*/ 4 h 129"/>
                <a:gd name="T26" fmla="*/ 70 w 166"/>
                <a:gd name="T27" fmla="*/ 4 h 129"/>
                <a:gd name="T28" fmla="*/ 68 w 166"/>
                <a:gd name="T29" fmla="*/ 3 h 129"/>
                <a:gd name="T30" fmla="*/ 63 w 166"/>
                <a:gd name="T31" fmla="*/ 5 h 129"/>
                <a:gd name="T32" fmla="*/ 58 w 166"/>
                <a:gd name="T33" fmla="*/ 1 h 129"/>
                <a:gd name="T34" fmla="*/ 51 w 166"/>
                <a:gd name="T35" fmla="*/ 7 h 129"/>
                <a:gd name="T36" fmla="*/ 45 w 166"/>
                <a:gd name="T37" fmla="*/ 6 h 129"/>
                <a:gd name="T38" fmla="*/ 42 w 166"/>
                <a:gd name="T39" fmla="*/ 6 h 129"/>
                <a:gd name="T40" fmla="*/ 41 w 166"/>
                <a:gd name="T41" fmla="*/ 7 h 129"/>
                <a:gd name="T42" fmla="*/ 41 w 166"/>
                <a:gd name="T43" fmla="*/ 9 h 129"/>
                <a:gd name="T44" fmla="*/ 40 w 166"/>
                <a:gd name="T45" fmla="*/ 11 h 129"/>
                <a:gd name="T46" fmla="*/ 38 w 166"/>
                <a:gd name="T47" fmla="*/ 14 h 129"/>
                <a:gd name="T48" fmla="*/ 31 w 166"/>
                <a:gd name="T49" fmla="*/ 25 h 129"/>
                <a:gd name="T50" fmla="*/ 25 w 166"/>
                <a:gd name="T51" fmla="*/ 33 h 129"/>
                <a:gd name="T52" fmla="*/ 21 w 166"/>
                <a:gd name="T53" fmla="*/ 44 h 129"/>
                <a:gd name="T54" fmla="*/ 16 w 166"/>
                <a:gd name="T55" fmla="*/ 47 h 129"/>
                <a:gd name="T56" fmla="*/ 15 w 166"/>
                <a:gd name="T57" fmla="*/ 54 h 129"/>
                <a:gd name="T58" fmla="*/ 11 w 166"/>
                <a:gd name="T59" fmla="*/ 72 h 129"/>
                <a:gd name="T60" fmla="*/ 6 w 166"/>
                <a:gd name="T61" fmla="*/ 72 h 129"/>
                <a:gd name="T62" fmla="*/ 1 w 166"/>
                <a:gd name="T63" fmla="*/ 77 h 129"/>
                <a:gd name="T64" fmla="*/ 5 w 166"/>
                <a:gd name="T65" fmla="*/ 81 h 129"/>
                <a:gd name="T66" fmla="*/ 15 w 166"/>
                <a:gd name="T67" fmla="*/ 89 h 129"/>
                <a:gd name="T68" fmla="*/ 30 w 166"/>
                <a:gd name="T69" fmla="*/ 105 h 129"/>
                <a:gd name="T70" fmla="*/ 32 w 166"/>
                <a:gd name="T71" fmla="*/ 112 h 129"/>
                <a:gd name="T72" fmla="*/ 31 w 166"/>
                <a:gd name="T73" fmla="*/ 114 h 129"/>
                <a:gd name="T74" fmla="*/ 32 w 166"/>
                <a:gd name="T75" fmla="*/ 116 h 129"/>
                <a:gd name="T76" fmla="*/ 34 w 166"/>
                <a:gd name="T77" fmla="*/ 116 h 129"/>
                <a:gd name="T78" fmla="*/ 37 w 166"/>
                <a:gd name="T79" fmla="*/ 117 h 129"/>
                <a:gd name="T80" fmla="*/ 46 w 166"/>
                <a:gd name="T81" fmla="*/ 119 h 129"/>
                <a:gd name="T82" fmla="*/ 59 w 166"/>
                <a:gd name="T83" fmla="*/ 126 h 129"/>
                <a:gd name="T84" fmla="*/ 61 w 166"/>
                <a:gd name="T85" fmla="*/ 127 h 129"/>
                <a:gd name="T86" fmla="*/ 63 w 166"/>
                <a:gd name="T87" fmla="*/ 127 h 129"/>
                <a:gd name="T88" fmla="*/ 65 w 166"/>
                <a:gd name="T89" fmla="*/ 127 h 129"/>
                <a:gd name="T90" fmla="*/ 67 w 166"/>
                <a:gd name="T91" fmla="*/ 127 h 129"/>
                <a:gd name="T92" fmla="*/ 69 w 166"/>
                <a:gd name="T93" fmla="*/ 128 h 129"/>
                <a:gd name="T94" fmla="*/ 71 w 166"/>
                <a:gd name="T95" fmla="*/ 128 h 129"/>
                <a:gd name="T96" fmla="*/ 72 w 166"/>
                <a:gd name="T97" fmla="*/ 129 h 129"/>
                <a:gd name="T98" fmla="*/ 78 w 166"/>
                <a:gd name="T99" fmla="*/ 123 h 129"/>
                <a:gd name="T100" fmla="*/ 89 w 166"/>
                <a:gd name="T101" fmla="*/ 121 h 129"/>
                <a:gd name="T102" fmla="*/ 99 w 166"/>
                <a:gd name="T103" fmla="*/ 121 h 129"/>
                <a:gd name="T104" fmla="*/ 99 w 166"/>
                <a:gd name="T105" fmla="*/ 121 h 129"/>
                <a:gd name="T106" fmla="*/ 102 w 166"/>
                <a:gd name="T107" fmla="*/ 121 h 129"/>
                <a:gd name="T108" fmla="*/ 112 w 166"/>
                <a:gd name="T109" fmla="*/ 118 h 129"/>
                <a:gd name="T110" fmla="*/ 128 w 166"/>
                <a:gd name="T111" fmla="*/ 112 h 129"/>
                <a:gd name="T112" fmla="*/ 165 w 166"/>
                <a:gd name="T113" fmla="*/ 80 h 129"/>
                <a:gd name="T114" fmla="*/ 162 w 166"/>
                <a:gd name="T115" fmla="*/ 79 h 129"/>
                <a:gd name="T116" fmla="*/ 124 w 166"/>
                <a:gd name="T117" fmla="*/ 68 h 129"/>
                <a:gd name="T118" fmla="*/ 116 w 166"/>
                <a:gd name="T119" fmla="*/ 61 h 129"/>
                <a:gd name="T120" fmla="*/ 108 w 166"/>
                <a:gd name="T121" fmla="*/ 49 h 129"/>
                <a:gd name="T122" fmla="*/ 109 w 166"/>
                <a:gd name="T123" fmla="*/ 48 h 1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6" h="129">
                  <a:moveTo>
                    <a:pt x="109" y="48"/>
                  </a:moveTo>
                  <a:cubicBezTo>
                    <a:pt x="109" y="48"/>
                    <a:pt x="109" y="48"/>
                    <a:pt x="109" y="48"/>
                  </a:cubicBezTo>
                  <a:cubicBezTo>
                    <a:pt x="109" y="47"/>
                    <a:pt x="109" y="47"/>
                    <a:pt x="109" y="47"/>
                  </a:cubicBezTo>
                  <a:cubicBezTo>
                    <a:pt x="109" y="46"/>
                    <a:pt x="109" y="46"/>
                    <a:pt x="110" y="46"/>
                  </a:cubicBezTo>
                  <a:cubicBezTo>
                    <a:pt x="110" y="46"/>
                    <a:pt x="109" y="46"/>
                    <a:pt x="109" y="46"/>
                  </a:cubicBezTo>
                  <a:cubicBezTo>
                    <a:pt x="109" y="46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5"/>
                    <a:pt x="108" y="45"/>
                    <a:pt x="108" y="44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07" y="44"/>
                    <a:pt x="107" y="44"/>
                    <a:pt x="107" y="44"/>
                  </a:cubicBezTo>
                  <a:cubicBezTo>
                    <a:pt x="107" y="44"/>
                    <a:pt x="107" y="44"/>
                    <a:pt x="106" y="45"/>
                  </a:cubicBezTo>
                  <a:cubicBezTo>
                    <a:pt x="105" y="46"/>
                    <a:pt x="103" y="46"/>
                    <a:pt x="102" y="46"/>
                  </a:cubicBezTo>
                  <a:cubicBezTo>
                    <a:pt x="100" y="46"/>
                    <a:pt x="99" y="46"/>
                    <a:pt x="98" y="45"/>
                  </a:cubicBezTo>
                  <a:cubicBezTo>
                    <a:pt x="98" y="43"/>
                    <a:pt x="96" y="37"/>
                    <a:pt x="99" y="34"/>
                  </a:cubicBezTo>
                  <a:cubicBezTo>
                    <a:pt x="99" y="34"/>
                    <a:pt x="100" y="33"/>
                    <a:pt x="100" y="32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1" y="31"/>
                    <a:pt x="101" y="31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29"/>
                    <a:pt x="103" y="29"/>
                    <a:pt x="103" y="28"/>
                  </a:cubicBezTo>
                  <a:cubicBezTo>
                    <a:pt x="103" y="28"/>
                    <a:pt x="103" y="28"/>
                    <a:pt x="103" y="28"/>
                  </a:cubicBezTo>
                  <a:cubicBezTo>
                    <a:pt x="103" y="28"/>
                    <a:pt x="104" y="27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4"/>
                    <a:pt x="99" y="22"/>
                    <a:pt x="97" y="19"/>
                  </a:cubicBezTo>
                  <a:cubicBezTo>
                    <a:pt x="89" y="11"/>
                    <a:pt x="83" y="5"/>
                    <a:pt x="81" y="4"/>
                  </a:cubicBezTo>
                  <a:cubicBezTo>
                    <a:pt x="80" y="4"/>
                    <a:pt x="78" y="4"/>
                    <a:pt x="76" y="4"/>
                  </a:cubicBezTo>
                  <a:cubicBezTo>
                    <a:pt x="75" y="5"/>
                    <a:pt x="74" y="5"/>
                    <a:pt x="72" y="5"/>
                  </a:cubicBezTo>
                  <a:cubicBezTo>
                    <a:pt x="71" y="5"/>
                    <a:pt x="70" y="5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7" y="4"/>
                    <a:pt x="66" y="4"/>
                  </a:cubicBezTo>
                  <a:cubicBezTo>
                    <a:pt x="65" y="5"/>
                    <a:pt x="64" y="5"/>
                    <a:pt x="63" y="5"/>
                  </a:cubicBezTo>
                  <a:cubicBezTo>
                    <a:pt x="61" y="5"/>
                    <a:pt x="60" y="4"/>
                    <a:pt x="59" y="2"/>
                  </a:cubicBezTo>
                  <a:cubicBezTo>
                    <a:pt x="58" y="2"/>
                    <a:pt x="58" y="2"/>
                    <a:pt x="58" y="1"/>
                  </a:cubicBezTo>
                  <a:cubicBezTo>
                    <a:pt x="56" y="0"/>
                    <a:pt x="55" y="0"/>
                    <a:pt x="54" y="2"/>
                  </a:cubicBezTo>
                  <a:cubicBezTo>
                    <a:pt x="53" y="5"/>
                    <a:pt x="52" y="7"/>
                    <a:pt x="51" y="7"/>
                  </a:cubicBezTo>
                  <a:cubicBezTo>
                    <a:pt x="50" y="7"/>
                    <a:pt x="49" y="7"/>
                    <a:pt x="49" y="6"/>
                  </a:cubicBezTo>
                  <a:cubicBezTo>
                    <a:pt x="49" y="6"/>
                    <a:pt x="48" y="6"/>
                    <a:pt x="45" y="6"/>
                  </a:cubicBezTo>
                  <a:cubicBezTo>
                    <a:pt x="44" y="6"/>
                    <a:pt x="44" y="6"/>
                    <a:pt x="43" y="6"/>
                  </a:cubicBezTo>
                  <a:cubicBezTo>
                    <a:pt x="43" y="6"/>
                    <a:pt x="42" y="6"/>
                    <a:pt x="42" y="6"/>
                  </a:cubicBezTo>
                  <a:cubicBezTo>
                    <a:pt x="42" y="6"/>
                    <a:pt x="41" y="6"/>
                    <a:pt x="41" y="6"/>
                  </a:cubicBezTo>
                  <a:cubicBezTo>
                    <a:pt x="41" y="6"/>
                    <a:pt x="41" y="6"/>
                    <a:pt x="41" y="7"/>
                  </a:cubicBezTo>
                  <a:cubicBezTo>
                    <a:pt x="41" y="7"/>
                    <a:pt x="41" y="8"/>
                    <a:pt x="41" y="8"/>
                  </a:cubicBezTo>
                  <a:cubicBezTo>
                    <a:pt x="41" y="8"/>
                    <a:pt x="41" y="9"/>
                    <a:pt x="41" y="9"/>
                  </a:cubicBezTo>
                  <a:cubicBezTo>
                    <a:pt x="40" y="9"/>
                    <a:pt x="40" y="10"/>
                    <a:pt x="40" y="10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2"/>
                    <a:pt x="39" y="12"/>
                    <a:pt x="39" y="12"/>
                  </a:cubicBezTo>
                  <a:cubicBezTo>
                    <a:pt x="39" y="13"/>
                    <a:pt x="39" y="14"/>
                    <a:pt x="38" y="14"/>
                  </a:cubicBezTo>
                  <a:cubicBezTo>
                    <a:pt x="38" y="16"/>
                    <a:pt x="37" y="17"/>
                    <a:pt x="37" y="18"/>
                  </a:cubicBezTo>
                  <a:cubicBezTo>
                    <a:pt x="37" y="22"/>
                    <a:pt x="34" y="25"/>
                    <a:pt x="31" y="25"/>
                  </a:cubicBezTo>
                  <a:cubicBezTo>
                    <a:pt x="30" y="25"/>
                    <a:pt x="29" y="27"/>
                    <a:pt x="28" y="29"/>
                  </a:cubicBezTo>
                  <a:cubicBezTo>
                    <a:pt x="27" y="30"/>
                    <a:pt x="26" y="32"/>
                    <a:pt x="25" y="33"/>
                  </a:cubicBezTo>
                  <a:cubicBezTo>
                    <a:pt x="24" y="34"/>
                    <a:pt x="23" y="36"/>
                    <a:pt x="23" y="38"/>
                  </a:cubicBezTo>
                  <a:cubicBezTo>
                    <a:pt x="23" y="40"/>
                    <a:pt x="23" y="43"/>
                    <a:pt x="21" y="44"/>
                  </a:cubicBezTo>
                  <a:cubicBezTo>
                    <a:pt x="20" y="45"/>
                    <a:pt x="19" y="45"/>
                    <a:pt x="18" y="46"/>
                  </a:cubicBezTo>
                  <a:cubicBezTo>
                    <a:pt x="17" y="46"/>
                    <a:pt x="16" y="47"/>
                    <a:pt x="16" y="47"/>
                  </a:cubicBezTo>
                  <a:cubicBezTo>
                    <a:pt x="16" y="47"/>
                    <a:pt x="16" y="47"/>
                    <a:pt x="16" y="48"/>
                  </a:cubicBezTo>
                  <a:cubicBezTo>
                    <a:pt x="18" y="49"/>
                    <a:pt x="17" y="51"/>
                    <a:pt x="15" y="54"/>
                  </a:cubicBezTo>
                  <a:cubicBezTo>
                    <a:pt x="14" y="55"/>
                    <a:pt x="13" y="57"/>
                    <a:pt x="13" y="59"/>
                  </a:cubicBezTo>
                  <a:cubicBezTo>
                    <a:pt x="13" y="60"/>
                    <a:pt x="13" y="71"/>
                    <a:pt x="11" y="72"/>
                  </a:cubicBezTo>
                  <a:cubicBezTo>
                    <a:pt x="11" y="73"/>
                    <a:pt x="10" y="72"/>
                    <a:pt x="8" y="72"/>
                  </a:cubicBezTo>
                  <a:cubicBezTo>
                    <a:pt x="8" y="72"/>
                    <a:pt x="7" y="72"/>
                    <a:pt x="6" y="72"/>
                  </a:cubicBezTo>
                  <a:cubicBezTo>
                    <a:pt x="4" y="72"/>
                    <a:pt x="3" y="73"/>
                    <a:pt x="3" y="73"/>
                  </a:cubicBezTo>
                  <a:cubicBezTo>
                    <a:pt x="3" y="75"/>
                    <a:pt x="2" y="77"/>
                    <a:pt x="1" y="77"/>
                  </a:cubicBezTo>
                  <a:cubicBezTo>
                    <a:pt x="0" y="78"/>
                    <a:pt x="0" y="78"/>
                    <a:pt x="0" y="79"/>
                  </a:cubicBezTo>
                  <a:cubicBezTo>
                    <a:pt x="1" y="80"/>
                    <a:pt x="3" y="81"/>
                    <a:pt x="5" y="81"/>
                  </a:cubicBezTo>
                  <a:cubicBezTo>
                    <a:pt x="7" y="82"/>
                    <a:pt x="10" y="83"/>
                    <a:pt x="11" y="85"/>
                  </a:cubicBezTo>
                  <a:cubicBezTo>
                    <a:pt x="11" y="86"/>
                    <a:pt x="13" y="88"/>
                    <a:pt x="15" y="89"/>
                  </a:cubicBezTo>
                  <a:cubicBezTo>
                    <a:pt x="17" y="92"/>
                    <a:pt x="19" y="94"/>
                    <a:pt x="21" y="97"/>
                  </a:cubicBezTo>
                  <a:cubicBezTo>
                    <a:pt x="23" y="103"/>
                    <a:pt x="28" y="105"/>
                    <a:pt x="30" y="105"/>
                  </a:cubicBezTo>
                  <a:cubicBezTo>
                    <a:pt x="31" y="105"/>
                    <a:pt x="32" y="106"/>
                    <a:pt x="32" y="106"/>
                  </a:cubicBezTo>
                  <a:cubicBezTo>
                    <a:pt x="33" y="107"/>
                    <a:pt x="32" y="109"/>
                    <a:pt x="32" y="112"/>
                  </a:cubicBezTo>
                  <a:cubicBezTo>
                    <a:pt x="32" y="112"/>
                    <a:pt x="32" y="113"/>
                    <a:pt x="31" y="114"/>
                  </a:cubicBezTo>
                  <a:cubicBezTo>
                    <a:pt x="31" y="114"/>
                    <a:pt x="31" y="114"/>
                    <a:pt x="31" y="114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1" y="115"/>
                    <a:pt x="31" y="116"/>
                    <a:pt x="32" y="116"/>
                  </a:cubicBezTo>
                  <a:cubicBezTo>
                    <a:pt x="32" y="116"/>
                    <a:pt x="33" y="116"/>
                    <a:pt x="33" y="116"/>
                  </a:cubicBezTo>
                  <a:cubicBezTo>
                    <a:pt x="33" y="116"/>
                    <a:pt x="33" y="116"/>
                    <a:pt x="34" y="116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5" y="117"/>
                    <a:pt x="36" y="117"/>
                    <a:pt x="37" y="117"/>
                  </a:cubicBezTo>
                  <a:cubicBezTo>
                    <a:pt x="37" y="117"/>
                    <a:pt x="37" y="117"/>
                    <a:pt x="38" y="117"/>
                  </a:cubicBezTo>
                  <a:cubicBezTo>
                    <a:pt x="41" y="117"/>
                    <a:pt x="44" y="118"/>
                    <a:pt x="46" y="119"/>
                  </a:cubicBezTo>
                  <a:cubicBezTo>
                    <a:pt x="49" y="122"/>
                    <a:pt x="56" y="126"/>
                    <a:pt x="58" y="126"/>
                  </a:cubicBezTo>
                  <a:cubicBezTo>
                    <a:pt x="59" y="126"/>
                    <a:pt x="59" y="126"/>
                    <a:pt x="59" y="126"/>
                  </a:cubicBezTo>
                  <a:cubicBezTo>
                    <a:pt x="59" y="126"/>
                    <a:pt x="60" y="126"/>
                    <a:pt x="60" y="126"/>
                  </a:cubicBezTo>
                  <a:cubicBezTo>
                    <a:pt x="60" y="126"/>
                    <a:pt x="61" y="126"/>
                    <a:pt x="61" y="127"/>
                  </a:cubicBezTo>
                  <a:cubicBezTo>
                    <a:pt x="61" y="127"/>
                    <a:pt x="61" y="127"/>
                    <a:pt x="61" y="127"/>
                  </a:cubicBezTo>
                  <a:cubicBezTo>
                    <a:pt x="62" y="127"/>
                    <a:pt x="62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4" y="127"/>
                    <a:pt x="64" y="127"/>
                    <a:pt x="65" y="127"/>
                  </a:cubicBezTo>
                  <a:cubicBezTo>
                    <a:pt x="65" y="127"/>
                    <a:pt x="65" y="127"/>
                    <a:pt x="65" y="127"/>
                  </a:cubicBezTo>
                  <a:cubicBezTo>
                    <a:pt x="66" y="127"/>
                    <a:pt x="67" y="127"/>
                    <a:pt x="67" y="127"/>
                  </a:cubicBezTo>
                  <a:cubicBezTo>
                    <a:pt x="67" y="127"/>
                    <a:pt x="68" y="128"/>
                    <a:pt x="68" y="128"/>
                  </a:cubicBezTo>
                  <a:cubicBezTo>
                    <a:pt x="68" y="128"/>
                    <a:pt x="69" y="128"/>
                    <a:pt x="69" y="128"/>
                  </a:cubicBezTo>
                  <a:cubicBezTo>
                    <a:pt x="69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ubicBezTo>
                    <a:pt x="71" y="129"/>
                    <a:pt x="72" y="129"/>
                    <a:pt x="72" y="129"/>
                  </a:cubicBezTo>
                  <a:cubicBezTo>
                    <a:pt x="72" y="129"/>
                    <a:pt x="73" y="128"/>
                    <a:pt x="73" y="127"/>
                  </a:cubicBezTo>
                  <a:cubicBezTo>
                    <a:pt x="75" y="126"/>
                    <a:pt x="76" y="124"/>
                    <a:pt x="78" y="123"/>
                  </a:cubicBezTo>
                  <a:cubicBezTo>
                    <a:pt x="81" y="121"/>
                    <a:pt x="85" y="120"/>
                    <a:pt x="87" y="120"/>
                  </a:cubicBezTo>
                  <a:cubicBezTo>
                    <a:pt x="88" y="120"/>
                    <a:pt x="89" y="121"/>
                    <a:pt x="89" y="121"/>
                  </a:cubicBezTo>
                  <a:cubicBezTo>
                    <a:pt x="90" y="122"/>
                    <a:pt x="92" y="124"/>
                    <a:pt x="94" y="123"/>
                  </a:cubicBezTo>
                  <a:cubicBezTo>
                    <a:pt x="95" y="122"/>
                    <a:pt x="97" y="122"/>
                    <a:pt x="99" y="121"/>
                  </a:cubicBezTo>
                  <a:cubicBezTo>
                    <a:pt x="99" y="121"/>
                    <a:pt x="99" y="121"/>
                    <a:pt x="99" y="121"/>
                  </a:cubicBezTo>
                  <a:cubicBezTo>
                    <a:pt x="99" y="121"/>
                    <a:pt x="99" y="121"/>
                    <a:pt x="99" y="121"/>
                  </a:cubicBezTo>
                  <a:cubicBezTo>
                    <a:pt x="102" y="121"/>
                    <a:pt x="102" y="121"/>
                    <a:pt x="102" y="121"/>
                  </a:cubicBezTo>
                  <a:cubicBezTo>
                    <a:pt x="102" y="121"/>
                    <a:pt x="102" y="121"/>
                    <a:pt x="102" y="121"/>
                  </a:cubicBezTo>
                  <a:cubicBezTo>
                    <a:pt x="105" y="120"/>
                    <a:pt x="108" y="120"/>
                    <a:pt x="109" y="120"/>
                  </a:cubicBezTo>
                  <a:cubicBezTo>
                    <a:pt x="109" y="120"/>
                    <a:pt x="111" y="119"/>
                    <a:pt x="112" y="118"/>
                  </a:cubicBezTo>
                  <a:cubicBezTo>
                    <a:pt x="114" y="116"/>
                    <a:pt x="119" y="112"/>
                    <a:pt x="124" y="112"/>
                  </a:cubicBezTo>
                  <a:cubicBezTo>
                    <a:pt x="125" y="112"/>
                    <a:pt x="127" y="112"/>
                    <a:pt x="128" y="112"/>
                  </a:cubicBezTo>
                  <a:cubicBezTo>
                    <a:pt x="131" y="112"/>
                    <a:pt x="133" y="113"/>
                    <a:pt x="135" y="110"/>
                  </a:cubicBezTo>
                  <a:cubicBezTo>
                    <a:pt x="138" y="107"/>
                    <a:pt x="163" y="82"/>
                    <a:pt x="165" y="80"/>
                  </a:cubicBezTo>
                  <a:cubicBezTo>
                    <a:pt x="165" y="80"/>
                    <a:pt x="166" y="80"/>
                    <a:pt x="166" y="80"/>
                  </a:cubicBezTo>
                  <a:cubicBezTo>
                    <a:pt x="165" y="80"/>
                    <a:pt x="164" y="79"/>
                    <a:pt x="162" y="79"/>
                  </a:cubicBezTo>
                  <a:cubicBezTo>
                    <a:pt x="160" y="79"/>
                    <a:pt x="155" y="79"/>
                    <a:pt x="146" y="76"/>
                  </a:cubicBezTo>
                  <a:cubicBezTo>
                    <a:pt x="138" y="72"/>
                    <a:pt x="126" y="68"/>
                    <a:pt x="124" y="68"/>
                  </a:cubicBezTo>
                  <a:cubicBezTo>
                    <a:pt x="122" y="67"/>
                    <a:pt x="120" y="66"/>
                    <a:pt x="119" y="64"/>
                  </a:cubicBezTo>
                  <a:cubicBezTo>
                    <a:pt x="118" y="63"/>
                    <a:pt x="117" y="61"/>
                    <a:pt x="116" y="61"/>
                  </a:cubicBezTo>
                  <a:cubicBezTo>
                    <a:pt x="113" y="60"/>
                    <a:pt x="109" y="52"/>
                    <a:pt x="108" y="50"/>
                  </a:cubicBezTo>
                  <a:cubicBezTo>
                    <a:pt x="108" y="50"/>
                    <a:pt x="108" y="50"/>
                    <a:pt x="108" y="49"/>
                  </a:cubicBezTo>
                  <a:cubicBezTo>
                    <a:pt x="108" y="49"/>
                    <a:pt x="108" y="49"/>
                    <a:pt x="108" y="49"/>
                  </a:cubicBezTo>
                  <a:cubicBezTo>
                    <a:pt x="108" y="49"/>
                    <a:pt x="108" y="48"/>
                    <a:pt x="109" y="48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03" name="Freeform 201">
              <a:extLst>
                <a:ext uri="{FF2B5EF4-FFF2-40B4-BE49-F238E27FC236}">
                  <a16:creationId xmlns:a16="http://schemas.microsoft.com/office/drawing/2014/main" id="{15E13F33-19FF-49B6-A182-6196C3846652}"/>
                </a:ext>
              </a:extLst>
            </p:cNvPr>
            <p:cNvSpPr/>
            <p:nvPr/>
          </p:nvSpPr>
          <p:spPr bwMode="auto">
            <a:xfrm>
              <a:off x="2706850" y="3485356"/>
              <a:ext cx="353969" cy="430768"/>
            </a:xfrm>
            <a:custGeom>
              <a:gdLst>
                <a:gd name="T0" fmla="*/ 143 w 183"/>
                <a:gd name="T1" fmla="*/ 200 h 226"/>
                <a:gd name="T2" fmla="*/ 135 w 183"/>
                <a:gd name="T3" fmla="*/ 189 h 226"/>
                <a:gd name="T4" fmla="*/ 121 w 183"/>
                <a:gd name="T5" fmla="*/ 178 h 226"/>
                <a:gd name="T6" fmla="*/ 128 w 183"/>
                <a:gd name="T7" fmla="*/ 168 h 226"/>
                <a:gd name="T8" fmla="*/ 133 w 183"/>
                <a:gd name="T9" fmla="*/ 157 h 226"/>
                <a:gd name="T10" fmla="*/ 136 w 183"/>
                <a:gd name="T11" fmla="*/ 145 h 226"/>
                <a:gd name="T12" fmla="*/ 143 w 183"/>
                <a:gd name="T13" fmla="*/ 136 h 226"/>
                <a:gd name="T14" fmla="*/ 153 w 183"/>
                <a:gd name="T15" fmla="*/ 121 h 226"/>
                <a:gd name="T16" fmla="*/ 161 w 183"/>
                <a:gd name="T17" fmla="*/ 103 h 226"/>
                <a:gd name="T18" fmla="*/ 161 w 183"/>
                <a:gd name="T19" fmla="*/ 102 h 226"/>
                <a:gd name="T20" fmla="*/ 162 w 183"/>
                <a:gd name="T21" fmla="*/ 87 h 226"/>
                <a:gd name="T22" fmla="*/ 172 w 183"/>
                <a:gd name="T23" fmla="*/ 70 h 226"/>
                <a:gd name="T24" fmla="*/ 177 w 183"/>
                <a:gd name="T25" fmla="*/ 66 h 226"/>
                <a:gd name="T26" fmla="*/ 181 w 183"/>
                <a:gd name="T27" fmla="*/ 63 h 226"/>
                <a:gd name="T28" fmla="*/ 176 w 183"/>
                <a:gd name="T29" fmla="*/ 55 h 226"/>
                <a:gd name="T30" fmla="*/ 167 w 183"/>
                <a:gd name="T31" fmla="*/ 18 h 226"/>
                <a:gd name="T32" fmla="*/ 151 w 183"/>
                <a:gd name="T33" fmla="*/ 0 h 226"/>
                <a:gd name="T34" fmla="*/ 149 w 183"/>
                <a:gd name="T35" fmla="*/ 2 h 226"/>
                <a:gd name="T36" fmla="*/ 147 w 183"/>
                <a:gd name="T37" fmla="*/ 3 h 226"/>
                <a:gd name="T38" fmla="*/ 144 w 183"/>
                <a:gd name="T39" fmla="*/ 5 h 226"/>
                <a:gd name="T40" fmla="*/ 131 w 183"/>
                <a:gd name="T41" fmla="*/ 16 h 226"/>
                <a:gd name="T42" fmla="*/ 110 w 183"/>
                <a:gd name="T43" fmla="*/ 13 h 226"/>
                <a:gd name="T44" fmla="*/ 33 w 183"/>
                <a:gd name="T45" fmla="*/ 14 h 226"/>
                <a:gd name="T46" fmla="*/ 23 w 183"/>
                <a:gd name="T47" fmla="*/ 42 h 226"/>
                <a:gd name="T48" fmla="*/ 21 w 183"/>
                <a:gd name="T49" fmla="*/ 86 h 226"/>
                <a:gd name="T50" fmla="*/ 7 w 183"/>
                <a:gd name="T51" fmla="*/ 99 h 226"/>
                <a:gd name="T52" fmla="*/ 1 w 183"/>
                <a:gd name="T53" fmla="*/ 108 h 226"/>
                <a:gd name="T54" fmla="*/ 1 w 183"/>
                <a:gd name="T55" fmla="*/ 119 h 226"/>
                <a:gd name="T56" fmla="*/ 6 w 183"/>
                <a:gd name="T57" fmla="*/ 127 h 226"/>
                <a:gd name="T58" fmla="*/ 6 w 183"/>
                <a:gd name="T59" fmla="*/ 131 h 226"/>
                <a:gd name="T60" fmla="*/ 7 w 183"/>
                <a:gd name="T61" fmla="*/ 133 h 226"/>
                <a:gd name="T62" fmla="*/ 8 w 183"/>
                <a:gd name="T63" fmla="*/ 134 h 226"/>
                <a:gd name="T64" fmla="*/ 10 w 183"/>
                <a:gd name="T65" fmla="*/ 135 h 226"/>
                <a:gd name="T66" fmla="*/ 10 w 183"/>
                <a:gd name="T67" fmla="*/ 141 h 226"/>
                <a:gd name="T68" fmla="*/ 15 w 183"/>
                <a:gd name="T69" fmla="*/ 147 h 226"/>
                <a:gd name="T70" fmla="*/ 17 w 183"/>
                <a:gd name="T71" fmla="*/ 149 h 226"/>
                <a:gd name="T72" fmla="*/ 18 w 183"/>
                <a:gd name="T73" fmla="*/ 151 h 226"/>
                <a:gd name="T74" fmla="*/ 19 w 183"/>
                <a:gd name="T75" fmla="*/ 154 h 226"/>
                <a:gd name="T76" fmla="*/ 17 w 183"/>
                <a:gd name="T77" fmla="*/ 165 h 226"/>
                <a:gd name="T78" fmla="*/ 23 w 183"/>
                <a:gd name="T79" fmla="*/ 169 h 226"/>
                <a:gd name="T80" fmla="*/ 38 w 183"/>
                <a:gd name="T81" fmla="*/ 182 h 226"/>
                <a:gd name="T82" fmla="*/ 49 w 183"/>
                <a:gd name="T83" fmla="*/ 195 h 226"/>
                <a:gd name="T84" fmla="*/ 59 w 183"/>
                <a:gd name="T85" fmla="*/ 207 h 226"/>
                <a:gd name="T86" fmla="*/ 60 w 183"/>
                <a:gd name="T87" fmla="*/ 208 h 226"/>
                <a:gd name="T88" fmla="*/ 61 w 183"/>
                <a:gd name="T89" fmla="*/ 209 h 226"/>
                <a:gd name="T90" fmla="*/ 66 w 183"/>
                <a:gd name="T91" fmla="*/ 215 h 226"/>
                <a:gd name="T92" fmla="*/ 72 w 183"/>
                <a:gd name="T93" fmla="*/ 215 h 226"/>
                <a:gd name="T94" fmla="*/ 83 w 183"/>
                <a:gd name="T95" fmla="*/ 214 h 226"/>
                <a:gd name="T96" fmla="*/ 92 w 183"/>
                <a:gd name="T97" fmla="*/ 220 h 226"/>
                <a:gd name="T98" fmla="*/ 95 w 183"/>
                <a:gd name="T99" fmla="*/ 223 h 226"/>
                <a:gd name="T100" fmla="*/ 98 w 183"/>
                <a:gd name="T101" fmla="*/ 225 h 226"/>
                <a:gd name="T102" fmla="*/ 103 w 183"/>
                <a:gd name="T103" fmla="*/ 223 h 226"/>
                <a:gd name="T104" fmla="*/ 105 w 183"/>
                <a:gd name="T105" fmla="*/ 223 h 226"/>
                <a:gd name="T106" fmla="*/ 110 w 183"/>
                <a:gd name="T107" fmla="*/ 225 h 226"/>
                <a:gd name="T108" fmla="*/ 122 w 183"/>
                <a:gd name="T109" fmla="*/ 223 h 226"/>
                <a:gd name="T110" fmla="*/ 130 w 183"/>
                <a:gd name="T111" fmla="*/ 220 h 226"/>
                <a:gd name="T112" fmla="*/ 141 w 183"/>
                <a:gd name="T113" fmla="*/ 211 h 226"/>
                <a:gd name="T114" fmla="*/ 151 w 183"/>
                <a:gd name="T115" fmla="*/ 212 h 226"/>
                <a:gd name="T116" fmla="*/ 151 w 183"/>
                <a:gd name="T117" fmla="*/ 212 h 2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3" h="226">
                  <a:moveTo>
                    <a:pt x="152" y="205"/>
                  </a:moveTo>
                  <a:cubicBezTo>
                    <a:pt x="152" y="205"/>
                    <a:pt x="152" y="205"/>
                    <a:pt x="152" y="205"/>
                  </a:cubicBezTo>
                  <a:cubicBezTo>
                    <a:pt x="150" y="205"/>
                    <a:pt x="146" y="203"/>
                    <a:pt x="143" y="200"/>
                  </a:cubicBezTo>
                  <a:cubicBezTo>
                    <a:pt x="142" y="199"/>
                    <a:pt x="141" y="198"/>
                    <a:pt x="141" y="196"/>
                  </a:cubicBezTo>
                  <a:cubicBezTo>
                    <a:pt x="141" y="195"/>
                    <a:pt x="140" y="195"/>
                    <a:pt x="140" y="194"/>
                  </a:cubicBezTo>
                  <a:cubicBezTo>
                    <a:pt x="139" y="192"/>
                    <a:pt x="137" y="190"/>
                    <a:pt x="135" y="189"/>
                  </a:cubicBezTo>
                  <a:cubicBezTo>
                    <a:pt x="133" y="187"/>
                    <a:pt x="132" y="185"/>
                    <a:pt x="131" y="184"/>
                  </a:cubicBezTo>
                  <a:cubicBezTo>
                    <a:pt x="131" y="182"/>
                    <a:pt x="128" y="182"/>
                    <a:pt x="126" y="181"/>
                  </a:cubicBezTo>
                  <a:cubicBezTo>
                    <a:pt x="124" y="180"/>
                    <a:pt x="122" y="180"/>
                    <a:pt x="121" y="178"/>
                  </a:cubicBezTo>
                  <a:cubicBezTo>
                    <a:pt x="120" y="176"/>
                    <a:pt x="121" y="175"/>
                    <a:pt x="121" y="174"/>
                  </a:cubicBezTo>
                  <a:cubicBezTo>
                    <a:pt x="122" y="173"/>
                    <a:pt x="123" y="173"/>
                    <a:pt x="123" y="171"/>
                  </a:cubicBezTo>
                  <a:cubicBezTo>
                    <a:pt x="123" y="169"/>
                    <a:pt x="124" y="168"/>
                    <a:pt x="128" y="168"/>
                  </a:cubicBezTo>
                  <a:cubicBezTo>
                    <a:pt x="129" y="168"/>
                    <a:pt x="130" y="168"/>
                    <a:pt x="130" y="168"/>
                  </a:cubicBezTo>
                  <a:cubicBezTo>
                    <a:pt x="131" y="168"/>
                    <a:pt x="132" y="168"/>
                    <a:pt x="132" y="168"/>
                  </a:cubicBezTo>
                  <a:cubicBezTo>
                    <a:pt x="132" y="167"/>
                    <a:pt x="133" y="161"/>
                    <a:pt x="133" y="157"/>
                  </a:cubicBezTo>
                  <a:cubicBezTo>
                    <a:pt x="133" y="155"/>
                    <a:pt x="134" y="152"/>
                    <a:pt x="136" y="151"/>
                  </a:cubicBezTo>
                  <a:cubicBezTo>
                    <a:pt x="137" y="149"/>
                    <a:pt x="137" y="148"/>
                    <a:pt x="137" y="147"/>
                  </a:cubicBezTo>
                  <a:cubicBezTo>
                    <a:pt x="136" y="146"/>
                    <a:pt x="136" y="146"/>
                    <a:pt x="136" y="145"/>
                  </a:cubicBezTo>
                  <a:cubicBezTo>
                    <a:pt x="136" y="144"/>
                    <a:pt x="138" y="143"/>
                    <a:pt x="139" y="142"/>
                  </a:cubicBezTo>
                  <a:cubicBezTo>
                    <a:pt x="140" y="142"/>
                    <a:pt x="141" y="141"/>
                    <a:pt x="142" y="141"/>
                  </a:cubicBezTo>
                  <a:cubicBezTo>
                    <a:pt x="143" y="140"/>
                    <a:pt x="143" y="138"/>
                    <a:pt x="143" y="136"/>
                  </a:cubicBezTo>
                  <a:cubicBezTo>
                    <a:pt x="143" y="134"/>
                    <a:pt x="144" y="131"/>
                    <a:pt x="145" y="130"/>
                  </a:cubicBezTo>
                  <a:cubicBezTo>
                    <a:pt x="146" y="129"/>
                    <a:pt x="147" y="127"/>
                    <a:pt x="148" y="125"/>
                  </a:cubicBezTo>
                  <a:cubicBezTo>
                    <a:pt x="150" y="123"/>
                    <a:pt x="151" y="121"/>
                    <a:pt x="153" y="121"/>
                  </a:cubicBezTo>
                  <a:cubicBezTo>
                    <a:pt x="154" y="121"/>
                    <a:pt x="157" y="119"/>
                    <a:pt x="157" y="116"/>
                  </a:cubicBezTo>
                  <a:cubicBezTo>
                    <a:pt x="157" y="115"/>
                    <a:pt x="158" y="113"/>
                    <a:pt x="159" y="111"/>
                  </a:cubicBezTo>
                  <a:cubicBezTo>
                    <a:pt x="160" y="109"/>
                    <a:pt x="161" y="106"/>
                    <a:pt x="161" y="103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1" y="102"/>
                    <a:pt x="161" y="102"/>
                    <a:pt x="161" y="102"/>
                  </a:cubicBezTo>
                  <a:cubicBezTo>
                    <a:pt x="161" y="102"/>
                    <a:pt x="161" y="102"/>
                    <a:pt x="161" y="102"/>
                  </a:cubicBezTo>
                  <a:cubicBezTo>
                    <a:pt x="161" y="102"/>
                    <a:pt x="161" y="101"/>
                    <a:pt x="161" y="101"/>
                  </a:cubicBezTo>
                  <a:cubicBezTo>
                    <a:pt x="160" y="98"/>
                    <a:pt x="159" y="95"/>
                    <a:pt x="160" y="92"/>
                  </a:cubicBezTo>
                  <a:cubicBezTo>
                    <a:pt x="160" y="90"/>
                    <a:pt x="161" y="89"/>
                    <a:pt x="162" y="87"/>
                  </a:cubicBezTo>
                  <a:cubicBezTo>
                    <a:pt x="165" y="83"/>
                    <a:pt x="167" y="80"/>
                    <a:pt x="166" y="77"/>
                  </a:cubicBezTo>
                  <a:cubicBezTo>
                    <a:pt x="165" y="74"/>
                    <a:pt x="168" y="72"/>
                    <a:pt x="170" y="71"/>
                  </a:cubicBezTo>
                  <a:cubicBezTo>
                    <a:pt x="171" y="71"/>
                    <a:pt x="172" y="70"/>
                    <a:pt x="172" y="70"/>
                  </a:cubicBezTo>
                  <a:cubicBezTo>
                    <a:pt x="173" y="69"/>
                    <a:pt x="174" y="69"/>
                    <a:pt x="174" y="68"/>
                  </a:cubicBezTo>
                  <a:cubicBezTo>
                    <a:pt x="175" y="68"/>
                    <a:pt x="176" y="67"/>
                    <a:pt x="176" y="67"/>
                  </a:cubicBezTo>
                  <a:cubicBezTo>
                    <a:pt x="177" y="67"/>
                    <a:pt x="177" y="66"/>
                    <a:pt x="177" y="66"/>
                  </a:cubicBezTo>
                  <a:cubicBezTo>
                    <a:pt x="178" y="66"/>
                    <a:pt x="178" y="66"/>
                    <a:pt x="178" y="65"/>
                  </a:cubicBezTo>
                  <a:cubicBezTo>
                    <a:pt x="179" y="65"/>
                    <a:pt x="179" y="65"/>
                    <a:pt x="179" y="64"/>
                  </a:cubicBezTo>
                  <a:cubicBezTo>
                    <a:pt x="180" y="64"/>
                    <a:pt x="180" y="63"/>
                    <a:pt x="181" y="63"/>
                  </a:cubicBezTo>
                  <a:cubicBezTo>
                    <a:pt x="181" y="63"/>
                    <a:pt x="181" y="62"/>
                    <a:pt x="182" y="62"/>
                  </a:cubicBezTo>
                  <a:cubicBezTo>
                    <a:pt x="182" y="61"/>
                    <a:pt x="182" y="61"/>
                    <a:pt x="183" y="60"/>
                  </a:cubicBezTo>
                  <a:cubicBezTo>
                    <a:pt x="180" y="58"/>
                    <a:pt x="178" y="55"/>
                    <a:pt x="176" y="55"/>
                  </a:cubicBezTo>
                  <a:cubicBezTo>
                    <a:pt x="172" y="53"/>
                    <a:pt x="169" y="45"/>
                    <a:pt x="169" y="36"/>
                  </a:cubicBezTo>
                  <a:cubicBezTo>
                    <a:pt x="169" y="30"/>
                    <a:pt x="168" y="24"/>
                    <a:pt x="167" y="21"/>
                  </a:cubicBezTo>
                  <a:cubicBezTo>
                    <a:pt x="167" y="20"/>
                    <a:pt x="167" y="18"/>
                    <a:pt x="167" y="18"/>
                  </a:cubicBezTo>
                  <a:cubicBezTo>
                    <a:pt x="166" y="15"/>
                    <a:pt x="162" y="9"/>
                    <a:pt x="157" y="7"/>
                  </a:cubicBezTo>
                  <a:cubicBezTo>
                    <a:pt x="154" y="5"/>
                    <a:pt x="152" y="3"/>
                    <a:pt x="151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1" y="0"/>
                    <a:pt x="150" y="1"/>
                    <a:pt x="150" y="1"/>
                  </a:cubicBezTo>
                  <a:cubicBezTo>
                    <a:pt x="150" y="1"/>
                    <a:pt x="150" y="2"/>
                    <a:pt x="150" y="2"/>
                  </a:cubicBezTo>
                  <a:cubicBezTo>
                    <a:pt x="149" y="2"/>
                    <a:pt x="149" y="2"/>
                    <a:pt x="149" y="2"/>
                  </a:cubicBezTo>
                  <a:cubicBezTo>
                    <a:pt x="149" y="2"/>
                    <a:pt x="149" y="2"/>
                    <a:pt x="148" y="3"/>
                  </a:cubicBezTo>
                  <a:cubicBezTo>
                    <a:pt x="148" y="3"/>
                    <a:pt x="148" y="3"/>
                    <a:pt x="148" y="3"/>
                  </a:cubicBezTo>
                  <a:cubicBezTo>
                    <a:pt x="148" y="3"/>
                    <a:pt x="147" y="3"/>
                    <a:pt x="147" y="3"/>
                  </a:cubicBezTo>
                  <a:cubicBezTo>
                    <a:pt x="146" y="3"/>
                    <a:pt x="146" y="3"/>
                    <a:pt x="146" y="3"/>
                  </a:cubicBezTo>
                  <a:cubicBezTo>
                    <a:pt x="146" y="3"/>
                    <a:pt x="146" y="3"/>
                    <a:pt x="145" y="3"/>
                  </a:cubicBezTo>
                  <a:cubicBezTo>
                    <a:pt x="145" y="3"/>
                    <a:pt x="144" y="4"/>
                    <a:pt x="144" y="5"/>
                  </a:cubicBezTo>
                  <a:cubicBezTo>
                    <a:pt x="143" y="8"/>
                    <a:pt x="142" y="11"/>
                    <a:pt x="138" y="11"/>
                  </a:cubicBezTo>
                  <a:cubicBezTo>
                    <a:pt x="136" y="11"/>
                    <a:pt x="135" y="12"/>
                    <a:pt x="135" y="13"/>
                  </a:cubicBezTo>
                  <a:cubicBezTo>
                    <a:pt x="134" y="15"/>
                    <a:pt x="133" y="16"/>
                    <a:pt x="131" y="16"/>
                  </a:cubicBezTo>
                  <a:cubicBezTo>
                    <a:pt x="128" y="16"/>
                    <a:pt x="126" y="14"/>
                    <a:pt x="125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09" y="12"/>
                    <a:pt x="107" y="10"/>
                    <a:pt x="106" y="11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8"/>
                    <a:pt x="23" y="85"/>
                    <a:pt x="21" y="86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18" y="87"/>
                    <a:pt x="12" y="89"/>
                    <a:pt x="12" y="91"/>
                  </a:cubicBezTo>
                  <a:cubicBezTo>
                    <a:pt x="12" y="94"/>
                    <a:pt x="11" y="98"/>
                    <a:pt x="7" y="99"/>
                  </a:cubicBezTo>
                  <a:cubicBezTo>
                    <a:pt x="6" y="99"/>
                    <a:pt x="6" y="100"/>
                    <a:pt x="6" y="102"/>
                  </a:cubicBezTo>
                  <a:cubicBezTo>
                    <a:pt x="6" y="104"/>
                    <a:pt x="5" y="107"/>
                    <a:pt x="2" y="107"/>
                  </a:cubicBezTo>
                  <a:cubicBezTo>
                    <a:pt x="1" y="107"/>
                    <a:pt x="1" y="108"/>
                    <a:pt x="1" y="108"/>
                  </a:cubicBezTo>
                  <a:cubicBezTo>
                    <a:pt x="1" y="108"/>
                    <a:pt x="2" y="109"/>
                    <a:pt x="2" y="109"/>
                  </a:cubicBezTo>
                  <a:cubicBezTo>
                    <a:pt x="3" y="111"/>
                    <a:pt x="4" y="114"/>
                    <a:pt x="2" y="115"/>
                  </a:cubicBezTo>
                  <a:cubicBezTo>
                    <a:pt x="1" y="117"/>
                    <a:pt x="0" y="118"/>
                    <a:pt x="1" y="119"/>
                  </a:cubicBezTo>
                  <a:cubicBezTo>
                    <a:pt x="1" y="120"/>
                    <a:pt x="2" y="120"/>
                    <a:pt x="3" y="120"/>
                  </a:cubicBezTo>
                  <a:cubicBezTo>
                    <a:pt x="4" y="120"/>
                    <a:pt x="4" y="120"/>
                    <a:pt x="5" y="121"/>
                  </a:cubicBezTo>
                  <a:cubicBezTo>
                    <a:pt x="6" y="122"/>
                    <a:pt x="6" y="124"/>
                    <a:pt x="6" y="127"/>
                  </a:cubicBezTo>
                  <a:cubicBezTo>
                    <a:pt x="6" y="127"/>
                    <a:pt x="6" y="128"/>
                    <a:pt x="6" y="129"/>
                  </a:cubicBezTo>
                  <a:cubicBezTo>
                    <a:pt x="6" y="130"/>
                    <a:pt x="6" y="130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31"/>
                    <a:pt x="6" y="132"/>
                  </a:cubicBezTo>
                  <a:cubicBezTo>
                    <a:pt x="6" y="132"/>
                    <a:pt x="7" y="132"/>
                    <a:pt x="7" y="132"/>
                  </a:cubicBezTo>
                  <a:cubicBezTo>
                    <a:pt x="7" y="132"/>
                    <a:pt x="7" y="132"/>
                    <a:pt x="7" y="133"/>
                  </a:cubicBezTo>
                  <a:cubicBezTo>
                    <a:pt x="7" y="133"/>
                    <a:pt x="7" y="133"/>
                    <a:pt x="8" y="133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5"/>
                    <a:pt x="11" y="135"/>
                    <a:pt x="11" y="135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1" y="142"/>
                    <a:pt x="13" y="145"/>
                    <a:pt x="15" y="147"/>
                  </a:cubicBezTo>
                  <a:cubicBezTo>
                    <a:pt x="15" y="147"/>
                    <a:pt x="15" y="147"/>
                    <a:pt x="15" y="148"/>
                  </a:cubicBezTo>
                  <a:cubicBezTo>
                    <a:pt x="16" y="148"/>
                    <a:pt x="16" y="148"/>
                    <a:pt x="16" y="149"/>
                  </a:cubicBezTo>
                  <a:cubicBezTo>
                    <a:pt x="16" y="149"/>
                    <a:pt x="16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20" y="156"/>
                    <a:pt x="21" y="158"/>
                    <a:pt x="20" y="161"/>
                  </a:cubicBezTo>
                  <a:cubicBezTo>
                    <a:pt x="20" y="162"/>
                    <a:pt x="19" y="162"/>
                    <a:pt x="18" y="163"/>
                  </a:cubicBezTo>
                  <a:cubicBezTo>
                    <a:pt x="17" y="164"/>
                    <a:pt x="17" y="164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22" y="166"/>
                    <a:pt x="22" y="166"/>
                    <a:pt x="22" y="166"/>
                  </a:cubicBezTo>
                  <a:cubicBezTo>
                    <a:pt x="23" y="169"/>
                    <a:pt x="23" y="169"/>
                    <a:pt x="23" y="169"/>
                  </a:cubicBezTo>
                  <a:cubicBezTo>
                    <a:pt x="25" y="170"/>
                    <a:pt x="30" y="170"/>
                    <a:pt x="33" y="174"/>
                  </a:cubicBezTo>
                  <a:cubicBezTo>
                    <a:pt x="34" y="175"/>
                    <a:pt x="34" y="176"/>
                    <a:pt x="35" y="177"/>
                  </a:cubicBezTo>
                  <a:cubicBezTo>
                    <a:pt x="37" y="179"/>
                    <a:pt x="38" y="180"/>
                    <a:pt x="38" y="182"/>
                  </a:cubicBezTo>
                  <a:cubicBezTo>
                    <a:pt x="38" y="182"/>
                    <a:pt x="38" y="183"/>
                    <a:pt x="40" y="184"/>
                  </a:cubicBezTo>
                  <a:cubicBezTo>
                    <a:pt x="41" y="185"/>
                    <a:pt x="43" y="186"/>
                    <a:pt x="44" y="187"/>
                  </a:cubicBezTo>
                  <a:cubicBezTo>
                    <a:pt x="49" y="191"/>
                    <a:pt x="49" y="193"/>
                    <a:pt x="49" y="195"/>
                  </a:cubicBezTo>
                  <a:cubicBezTo>
                    <a:pt x="49" y="196"/>
                    <a:pt x="52" y="198"/>
                    <a:pt x="56" y="200"/>
                  </a:cubicBezTo>
                  <a:cubicBezTo>
                    <a:pt x="56" y="200"/>
                    <a:pt x="56" y="200"/>
                    <a:pt x="56" y="200"/>
                  </a:cubicBezTo>
                  <a:cubicBezTo>
                    <a:pt x="59" y="207"/>
                    <a:pt x="59" y="207"/>
                    <a:pt x="59" y="207"/>
                  </a:cubicBezTo>
                  <a:cubicBezTo>
                    <a:pt x="59" y="207"/>
                    <a:pt x="59" y="207"/>
                    <a:pt x="59" y="207"/>
                  </a:cubicBezTo>
                  <a:cubicBezTo>
                    <a:pt x="59" y="207"/>
                    <a:pt x="59" y="207"/>
                    <a:pt x="59" y="207"/>
                  </a:cubicBezTo>
                  <a:cubicBezTo>
                    <a:pt x="60" y="207"/>
                    <a:pt x="60" y="207"/>
                    <a:pt x="60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1" y="208"/>
                    <a:pt x="61" y="208"/>
                    <a:pt x="61" y="209"/>
                  </a:cubicBezTo>
                  <a:cubicBezTo>
                    <a:pt x="61" y="209"/>
                    <a:pt x="61" y="209"/>
                    <a:pt x="61" y="209"/>
                  </a:cubicBezTo>
                  <a:cubicBezTo>
                    <a:pt x="61" y="209"/>
                    <a:pt x="62" y="210"/>
                    <a:pt x="62" y="210"/>
                  </a:cubicBezTo>
                  <a:cubicBezTo>
                    <a:pt x="63" y="212"/>
                    <a:pt x="65" y="214"/>
                    <a:pt x="66" y="215"/>
                  </a:cubicBezTo>
                  <a:cubicBezTo>
                    <a:pt x="66" y="215"/>
                    <a:pt x="66" y="215"/>
                    <a:pt x="66" y="215"/>
                  </a:cubicBezTo>
                  <a:cubicBezTo>
                    <a:pt x="66" y="215"/>
                    <a:pt x="67" y="216"/>
                    <a:pt x="68" y="216"/>
                  </a:cubicBezTo>
                  <a:cubicBezTo>
                    <a:pt x="69" y="216"/>
                    <a:pt x="69" y="216"/>
                    <a:pt x="70" y="216"/>
                  </a:cubicBezTo>
                  <a:cubicBezTo>
                    <a:pt x="71" y="216"/>
                    <a:pt x="71" y="216"/>
                    <a:pt x="72" y="215"/>
                  </a:cubicBezTo>
                  <a:cubicBezTo>
                    <a:pt x="73" y="214"/>
                    <a:pt x="74" y="214"/>
                    <a:pt x="75" y="214"/>
                  </a:cubicBezTo>
                  <a:cubicBezTo>
                    <a:pt x="77" y="214"/>
                    <a:pt x="78" y="215"/>
                    <a:pt x="79" y="215"/>
                  </a:cubicBezTo>
                  <a:cubicBezTo>
                    <a:pt x="80" y="215"/>
                    <a:pt x="82" y="214"/>
                    <a:pt x="83" y="214"/>
                  </a:cubicBezTo>
                  <a:cubicBezTo>
                    <a:pt x="84" y="214"/>
                    <a:pt x="85" y="214"/>
                    <a:pt x="85" y="214"/>
                  </a:cubicBezTo>
                  <a:cubicBezTo>
                    <a:pt x="86" y="215"/>
                    <a:pt x="89" y="217"/>
                    <a:pt x="92" y="220"/>
                  </a:cubicBezTo>
                  <a:cubicBezTo>
                    <a:pt x="92" y="220"/>
                    <a:pt x="92" y="220"/>
                    <a:pt x="92" y="220"/>
                  </a:cubicBezTo>
                  <a:cubicBezTo>
                    <a:pt x="92" y="220"/>
                    <a:pt x="93" y="221"/>
                    <a:pt x="93" y="221"/>
                  </a:cubicBezTo>
                  <a:cubicBezTo>
                    <a:pt x="94" y="221"/>
                    <a:pt x="94" y="222"/>
                    <a:pt x="94" y="222"/>
                  </a:cubicBezTo>
                  <a:cubicBezTo>
                    <a:pt x="94" y="222"/>
                    <a:pt x="95" y="222"/>
                    <a:pt x="95" y="223"/>
                  </a:cubicBezTo>
                  <a:cubicBezTo>
                    <a:pt x="95" y="223"/>
                    <a:pt x="96" y="223"/>
                    <a:pt x="96" y="224"/>
                  </a:cubicBezTo>
                  <a:cubicBezTo>
                    <a:pt x="96" y="224"/>
                    <a:pt x="97" y="224"/>
                    <a:pt x="97" y="224"/>
                  </a:cubicBezTo>
                  <a:cubicBezTo>
                    <a:pt x="97" y="225"/>
                    <a:pt x="98" y="225"/>
                    <a:pt x="98" y="225"/>
                  </a:cubicBezTo>
                  <a:cubicBezTo>
                    <a:pt x="99" y="225"/>
                    <a:pt x="100" y="224"/>
                    <a:pt x="102" y="224"/>
                  </a:cubicBezTo>
                  <a:cubicBezTo>
                    <a:pt x="102" y="224"/>
                    <a:pt x="102" y="224"/>
                    <a:pt x="102" y="224"/>
                  </a:cubicBezTo>
                  <a:cubicBezTo>
                    <a:pt x="103" y="224"/>
                    <a:pt x="103" y="224"/>
                    <a:pt x="103" y="223"/>
                  </a:cubicBezTo>
                  <a:cubicBezTo>
                    <a:pt x="103" y="223"/>
                    <a:pt x="104" y="223"/>
                    <a:pt x="104" y="223"/>
                  </a:cubicBezTo>
                  <a:cubicBezTo>
                    <a:pt x="104" y="223"/>
                    <a:pt x="104" y="223"/>
                    <a:pt x="104" y="223"/>
                  </a:cubicBezTo>
                  <a:cubicBezTo>
                    <a:pt x="105" y="223"/>
                    <a:pt x="105" y="223"/>
                    <a:pt x="105" y="223"/>
                  </a:cubicBezTo>
                  <a:cubicBezTo>
                    <a:pt x="105" y="223"/>
                    <a:pt x="106" y="223"/>
                    <a:pt x="106" y="223"/>
                  </a:cubicBezTo>
                  <a:cubicBezTo>
                    <a:pt x="106" y="223"/>
                    <a:pt x="106" y="223"/>
                    <a:pt x="106" y="223"/>
                  </a:cubicBezTo>
                  <a:cubicBezTo>
                    <a:pt x="108" y="223"/>
                    <a:pt x="109" y="224"/>
                    <a:pt x="110" y="225"/>
                  </a:cubicBezTo>
                  <a:cubicBezTo>
                    <a:pt x="111" y="225"/>
                    <a:pt x="112" y="226"/>
                    <a:pt x="112" y="226"/>
                  </a:cubicBezTo>
                  <a:cubicBezTo>
                    <a:pt x="113" y="224"/>
                    <a:pt x="117" y="222"/>
                    <a:pt x="120" y="222"/>
                  </a:cubicBezTo>
                  <a:cubicBezTo>
                    <a:pt x="121" y="222"/>
                    <a:pt x="121" y="222"/>
                    <a:pt x="122" y="223"/>
                  </a:cubicBezTo>
                  <a:cubicBezTo>
                    <a:pt x="122" y="223"/>
                    <a:pt x="124" y="223"/>
                    <a:pt x="125" y="223"/>
                  </a:cubicBezTo>
                  <a:cubicBezTo>
                    <a:pt x="127" y="223"/>
                    <a:pt x="127" y="223"/>
                    <a:pt x="127" y="223"/>
                  </a:cubicBezTo>
                  <a:cubicBezTo>
                    <a:pt x="127" y="222"/>
                    <a:pt x="129" y="221"/>
                    <a:pt x="130" y="220"/>
                  </a:cubicBezTo>
                  <a:cubicBezTo>
                    <a:pt x="131" y="219"/>
                    <a:pt x="131" y="219"/>
                    <a:pt x="131" y="219"/>
                  </a:cubicBezTo>
                  <a:cubicBezTo>
                    <a:pt x="132" y="218"/>
                    <a:pt x="132" y="218"/>
                    <a:pt x="133" y="217"/>
                  </a:cubicBezTo>
                  <a:cubicBezTo>
                    <a:pt x="133" y="215"/>
                    <a:pt x="138" y="212"/>
                    <a:pt x="141" y="211"/>
                  </a:cubicBezTo>
                  <a:cubicBezTo>
                    <a:pt x="142" y="211"/>
                    <a:pt x="142" y="211"/>
                    <a:pt x="142" y="211"/>
                  </a:cubicBezTo>
                  <a:cubicBezTo>
                    <a:pt x="146" y="210"/>
                    <a:pt x="149" y="210"/>
                    <a:pt x="150" y="212"/>
                  </a:cubicBezTo>
                  <a:cubicBezTo>
                    <a:pt x="150" y="212"/>
                    <a:pt x="150" y="212"/>
                    <a:pt x="151" y="212"/>
                  </a:cubicBezTo>
                  <a:cubicBezTo>
                    <a:pt x="151" y="212"/>
                    <a:pt x="151" y="212"/>
                    <a:pt x="151" y="212"/>
                  </a:cubicBezTo>
                  <a:cubicBezTo>
                    <a:pt x="151" y="212"/>
                    <a:pt x="151" y="213"/>
                    <a:pt x="151" y="213"/>
                  </a:cubicBezTo>
                  <a:cubicBezTo>
                    <a:pt x="151" y="212"/>
                    <a:pt x="151" y="212"/>
                    <a:pt x="151" y="212"/>
                  </a:cubicBezTo>
                  <a:cubicBezTo>
                    <a:pt x="152" y="211"/>
                    <a:pt x="152" y="210"/>
                    <a:pt x="152" y="209"/>
                  </a:cubicBezTo>
                  <a:cubicBezTo>
                    <a:pt x="152" y="208"/>
                    <a:pt x="152" y="206"/>
                    <a:pt x="152" y="205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04" name="Freeform 202">
              <a:extLst>
                <a:ext uri="{FF2B5EF4-FFF2-40B4-BE49-F238E27FC236}">
                  <a16:creationId xmlns:a16="http://schemas.microsoft.com/office/drawing/2014/main" id="{F4B1B223-5936-48E2-B36B-641743C61843}"/>
                </a:ext>
              </a:extLst>
            </p:cNvPr>
            <p:cNvSpPr/>
            <p:nvPr/>
          </p:nvSpPr>
          <p:spPr bwMode="auto">
            <a:xfrm>
              <a:off x="2936671" y="4205420"/>
              <a:ext cx="65828" cy="158218"/>
            </a:xfrm>
            <a:custGeom>
              <a:gdLst>
                <a:gd name="T0" fmla="*/ 32 w 34"/>
                <a:gd name="T1" fmla="*/ 56 h 83"/>
                <a:gd name="T2" fmla="*/ 31 w 34"/>
                <a:gd name="T3" fmla="*/ 55 h 83"/>
                <a:gd name="T4" fmla="*/ 31 w 34"/>
                <a:gd name="T5" fmla="*/ 55 h 83"/>
                <a:gd name="T6" fmla="*/ 30 w 34"/>
                <a:gd name="T7" fmla="*/ 54 h 83"/>
                <a:gd name="T8" fmla="*/ 29 w 34"/>
                <a:gd name="T9" fmla="*/ 53 h 83"/>
                <a:gd name="T10" fmla="*/ 28 w 34"/>
                <a:gd name="T11" fmla="*/ 52 h 83"/>
                <a:gd name="T12" fmla="*/ 27 w 34"/>
                <a:gd name="T13" fmla="*/ 51 h 83"/>
                <a:gd name="T14" fmla="*/ 27 w 34"/>
                <a:gd name="T15" fmla="*/ 51 h 83"/>
                <a:gd name="T16" fmla="*/ 27 w 34"/>
                <a:gd name="T17" fmla="*/ 51 h 83"/>
                <a:gd name="T18" fmla="*/ 24 w 34"/>
                <a:gd name="T19" fmla="*/ 53 h 83"/>
                <a:gd name="T20" fmla="*/ 13 w 34"/>
                <a:gd name="T21" fmla="*/ 34 h 83"/>
                <a:gd name="T22" fmla="*/ 14 w 34"/>
                <a:gd name="T23" fmla="*/ 24 h 83"/>
                <a:gd name="T24" fmla="*/ 14 w 34"/>
                <a:gd name="T25" fmla="*/ 14 h 83"/>
                <a:gd name="T26" fmla="*/ 10 w 34"/>
                <a:gd name="T27" fmla="*/ 0 h 83"/>
                <a:gd name="T28" fmla="*/ 6 w 34"/>
                <a:gd name="T29" fmla="*/ 0 h 83"/>
                <a:gd name="T30" fmla="*/ 7 w 34"/>
                <a:gd name="T31" fmla="*/ 2 h 83"/>
                <a:gd name="T32" fmla="*/ 7 w 34"/>
                <a:gd name="T33" fmla="*/ 2 h 83"/>
                <a:gd name="T34" fmla="*/ 8 w 34"/>
                <a:gd name="T35" fmla="*/ 3 h 83"/>
                <a:gd name="T36" fmla="*/ 8 w 34"/>
                <a:gd name="T37" fmla="*/ 4 h 83"/>
                <a:gd name="T38" fmla="*/ 9 w 34"/>
                <a:gd name="T39" fmla="*/ 5 h 83"/>
                <a:gd name="T40" fmla="*/ 9 w 34"/>
                <a:gd name="T41" fmla="*/ 6 h 83"/>
                <a:gd name="T42" fmla="*/ 9 w 34"/>
                <a:gd name="T43" fmla="*/ 7 h 83"/>
                <a:gd name="T44" fmla="*/ 9 w 34"/>
                <a:gd name="T45" fmla="*/ 7 h 83"/>
                <a:gd name="T46" fmla="*/ 10 w 34"/>
                <a:gd name="T47" fmla="*/ 8 h 83"/>
                <a:gd name="T48" fmla="*/ 10 w 34"/>
                <a:gd name="T49" fmla="*/ 9 h 83"/>
                <a:gd name="T50" fmla="*/ 10 w 34"/>
                <a:gd name="T51" fmla="*/ 10 h 83"/>
                <a:gd name="T52" fmla="*/ 10 w 34"/>
                <a:gd name="T53" fmla="*/ 11 h 83"/>
                <a:gd name="T54" fmla="*/ 10 w 34"/>
                <a:gd name="T55" fmla="*/ 11 h 83"/>
                <a:gd name="T56" fmla="*/ 9 w 34"/>
                <a:gd name="T57" fmla="*/ 12 h 83"/>
                <a:gd name="T58" fmla="*/ 8 w 34"/>
                <a:gd name="T59" fmla="*/ 12 h 83"/>
                <a:gd name="T60" fmla="*/ 7 w 34"/>
                <a:gd name="T61" fmla="*/ 12 h 83"/>
                <a:gd name="T62" fmla="*/ 6 w 34"/>
                <a:gd name="T63" fmla="*/ 13 h 83"/>
                <a:gd name="T64" fmla="*/ 6 w 34"/>
                <a:gd name="T65" fmla="*/ 30 h 83"/>
                <a:gd name="T66" fmla="*/ 7 w 34"/>
                <a:gd name="T67" fmla="*/ 31 h 83"/>
                <a:gd name="T68" fmla="*/ 7 w 34"/>
                <a:gd name="T69" fmla="*/ 32 h 83"/>
                <a:gd name="T70" fmla="*/ 4 w 34"/>
                <a:gd name="T71" fmla="*/ 33 h 83"/>
                <a:gd name="T72" fmla="*/ 2 w 34"/>
                <a:gd name="T73" fmla="*/ 34 h 83"/>
                <a:gd name="T74" fmla="*/ 0 w 34"/>
                <a:gd name="T75" fmla="*/ 45 h 83"/>
                <a:gd name="T76" fmla="*/ 1 w 34"/>
                <a:gd name="T77" fmla="*/ 47 h 83"/>
                <a:gd name="T78" fmla="*/ 2 w 34"/>
                <a:gd name="T79" fmla="*/ 49 h 83"/>
                <a:gd name="T80" fmla="*/ 3 w 34"/>
                <a:gd name="T81" fmla="*/ 49 h 83"/>
                <a:gd name="T82" fmla="*/ 3 w 34"/>
                <a:gd name="T83" fmla="*/ 49 h 83"/>
                <a:gd name="T84" fmla="*/ 4 w 34"/>
                <a:gd name="T85" fmla="*/ 51 h 83"/>
                <a:gd name="T86" fmla="*/ 7 w 34"/>
                <a:gd name="T87" fmla="*/ 53 h 83"/>
                <a:gd name="T88" fmla="*/ 7 w 34"/>
                <a:gd name="T89" fmla="*/ 53 h 83"/>
                <a:gd name="T90" fmla="*/ 7 w 34"/>
                <a:gd name="T91" fmla="*/ 53 h 83"/>
                <a:gd name="T92" fmla="*/ 8 w 34"/>
                <a:gd name="T93" fmla="*/ 54 h 83"/>
                <a:gd name="T94" fmla="*/ 9 w 34"/>
                <a:gd name="T95" fmla="*/ 54 h 83"/>
                <a:gd name="T96" fmla="*/ 10 w 34"/>
                <a:gd name="T97" fmla="*/ 53 h 83"/>
                <a:gd name="T98" fmla="*/ 15 w 34"/>
                <a:gd name="T99" fmla="*/ 53 h 83"/>
                <a:gd name="T100" fmla="*/ 19 w 34"/>
                <a:gd name="T101" fmla="*/ 56 h 83"/>
                <a:gd name="T102" fmla="*/ 17 w 34"/>
                <a:gd name="T103" fmla="*/ 66 h 83"/>
                <a:gd name="T104" fmla="*/ 17 w 34"/>
                <a:gd name="T105" fmla="*/ 71 h 83"/>
                <a:gd name="T106" fmla="*/ 25 w 34"/>
                <a:gd name="T107" fmla="*/ 83 h 83"/>
                <a:gd name="T108" fmla="*/ 25 w 34"/>
                <a:gd name="T109" fmla="*/ 82 h 83"/>
                <a:gd name="T110" fmla="*/ 26 w 34"/>
                <a:gd name="T111" fmla="*/ 73 h 83"/>
                <a:gd name="T112" fmla="*/ 30 w 34"/>
                <a:gd name="T113" fmla="*/ 72 h 83"/>
                <a:gd name="T114" fmla="*/ 32 w 34"/>
                <a:gd name="T115" fmla="*/ 67 h 83"/>
                <a:gd name="T116" fmla="*/ 33 w 34"/>
                <a:gd name="T117" fmla="*/ 60 h 83"/>
                <a:gd name="T118" fmla="*/ 32 w 34"/>
                <a:gd name="T119" fmla="*/ 56 h 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" h="83">
                  <a:moveTo>
                    <a:pt x="32" y="56"/>
                  </a:moveTo>
                  <a:cubicBezTo>
                    <a:pt x="32" y="56"/>
                    <a:pt x="32" y="55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53"/>
                    <a:pt x="29" y="53"/>
                    <a:pt x="29" y="53"/>
                  </a:cubicBezTo>
                  <a:cubicBezTo>
                    <a:pt x="29" y="53"/>
                    <a:pt x="28" y="52"/>
                    <a:pt x="28" y="52"/>
                  </a:cubicBezTo>
                  <a:cubicBezTo>
                    <a:pt x="28" y="52"/>
                    <a:pt x="28" y="52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6" y="52"/>
                    <a:pt x="25" y="53"/>
                    <a:pt x="24" y="53"/>
                  </a:cubicBezTo>
                  <a:cubicBezTo>
                    <a:pt x="20" y="53"/>
                    <a:pt x="13" y="41"/>
                    <a:pt x="13" y="34"/>
                  </a:cubicBezTo>
                  <a:cubicBezTo>
                    <a:pt x="12" y="30"/>
                    <a:pt x="13" y="27"/>
                    <a:pt x="14" y="24"/>
                  </a:cubicBezTo>
                  <a:cubicBezTo>
                    <a:pt x="15" y="21"/>
                    <a:pt x="16" y="18"/>
                    <a:pt x="14" y="14"/>
                  </a:cubicBezTo>
                  <a:cubicBezTo>
                    <a:pt x="11" y="7"/>
                    <a:pt x="10" y="3"/>
                    <a:pt x="10" y="0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3"/>
                    <a:pt x="8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9" y="5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2"/>
                    <a:pt x="8" y="12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5" y="16"/>
                    <a:pt x="4" y="28"/>
                    <a:pt x="6" y="30"/>
                  </a:cubicBezTo>
                  <a:cubicBezTo>
                    <a:pt x="6" y="30"/>
                    <a:pt x="7" y="31"/>
                    <a:pt x="7" y="3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3"/>
                    <a:pt x="5" y="33"/>
                    <a:pt x="4" y="33"/>
                  </a:cubicBezTo>
                  <a:cubicBezTo>
                    <a:pt x="3" y="33"/>
                    <a:pt x="2" y="33"/>
                    <a:pt x="2" y="34"/>
                  </a:cubicBezTo>
                  <a:cubicBezTo>
                    <a:pt x="2" y="34"/>
                    <a:pt x="2" y="43"/>
                    <a:pt x="0" y="45"/>
                  </a:cubicBezTo>
                  <a:cubicBezTo>
                    <a:pt x="0" y="46"/>
                    <a:pt x="1" y="46"/>
                    <a:pt x="1" y="47"/>
                  </a:cubicBezTo>
                  <a:cubicBezTo>
                    <a:pt x="1" y="48"/>
                    <a:pt x="2" y="48"/>
                    <a:pt x="2" y="49"/>
                  </a:cubicBezTo>
                  <a:cubicBezTo>
                    <a:pt x="2" y="49"/>
                    <a:pt x="2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50"/>
                    <a:pt x="4" y="50"/>
                    <a:pt x="4" y="51"/>
                  </a:cubicBezTo>
                  <a:cubicBezTo>
                    <a:pt x="5" y="51"/>
                    <a:pt x="6" y="52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4"/>
                    <a:pt x="9" y="54"/>
                    <a:pt x="9" y="54"/>
                  </a:cubicBezTo>
                  <a:cubicBezTo>
                    <a:pt x="9" y="54"/>
                    <a:pt x="10" y="54"/>
                    <a:pt x="10" y="53"/>
                  </a:cubicBezTo>
                  <a:cubicBezTo>
                    <a:pt x="11" y="53"/>
                    <a:pt x="13" y="53"/>
                    <a:pt x="15" y="53"/>
                  </a:cubicBezTo>
                  <a:cubicBezTo>
                    <a:pt x="18" y="53"/>
                    <a:pt x="19" y="54"/>
                    <a:pt x="19" y="56"/>
                  </a:cubicBezTo>
                  <a:cubicBezTo>
                    <a:pt x="20" y="59"/>
                    <a:pt x="18" y="63"/>
                    <a:pt x="17" y="66"/>
                  </a:cubicBezTo>
                  <a:cubicBezTo>
                    <a:pt x="17" y="68"/>
                    <a:pt x="16" y="70"/>
                    <a:pt x="17" y="71"/>
                  </a:cubicBezTo>
                  <a:cubicBezTo>
                    <a:pt x="17" y="72"/>
                    <a:pt x="22" y="80"/>
                    <a:pt x="25" y="83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79"/>
                    <a:pt x="24" y="76"/>
                    <a:pt x="26" y="73"/>
                  </a:cubicBezTo>
                  <a:cubicBezTo>
                    <a:pt x="27" y="72"/>
                    <a:pt x="29" y="72"/>
                    <a:pt x="30" y="72"/>
                  </a:cubicBezTo>
                  <a:cubicBezTo>
                    <a:pt x="31" y="72"/>
                    <a:pt x="32" y="71"/>
                    <a:pt x="32" y="67"/>
                  </a:cubicBezTo>
                  <a:cubicBezTo>
                    <a:pt x="32" y="63"/>
                    <a:pt x="33" y="61"/>
                    <a:pt x="33" y="60"/>
                  </a:cubicBezTo>
                  <a:cubicBezTo>
                    <a:pt x="33" y="58"/>
                    <a:pt x="34" y="58"/>
                    <a:pt x="32" y="56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05" name="Freeform 203">
              <a:extLst>
                <a:ext uri="{FF2B5EF4-FFF2-40B4-BE49-F238E27FC236}">
                  <a16:creationId xmlns:a16="http://schemas.microsoft.com/office/drawing/2014/main" id="{858C43DA-C19B-4205-9936-E49C9DD17626}"/>
                </a:ext>
              </a:extLst>
            </p:cNvPr>
            <p:cNvSpPr/>
            <p:nvPr/>
          </p:nvSpPr>
          <p:spPr bwMode="auto">
            <a:xfrm>
              <a:off x="2867378" y="4016598"/>
              <a:ext cx="232130" cy="232708"/>
            </a:xfrm>
            <a:custGeom>
              <a:gdLst>
                <a:gd name="T0" fmla="*/ 43 w 120"/>
                <a:gd name="T1" fmla="*/ 11 h 122"/>
                <a:gd name="T2" fmla="*/ 43 w 120"/>
                <a:gd name="T3" fmla="*/ 18 h 122"/>
                <a:gd name="T4" fmla="*/ 22 w 120"/>
                <a:gd name="T5" fmla="*/ 16 h 122"/>
                <a:gd name="T6" fmla="*/ 12 w 120"/>
                <a:gd name="T7" fmla="*/ 1 h 122"/>
                <a:gd name="T8" fmla="*/ 14 w 120"/>
                <a:gd name="T9" fmla="*/ 14 h 122"/>
                <a:gd name="T10" fmla="*/ 13 w 120"/>
                <a:gd name="T11" fmla="*/ 15 h 122"/>
                <a:gd name="T12" fmla="*/ 11 w 120"/>
                <a:gd name="T13" fmla="*/ 17 h 122"/>
                <a:gd name="T14" fmla="*/ 11 w 120"/>
                <a:gd name="T15" fmla="*/ 19 h 122"/>
                <a:gd name="T16" fmla="*/ 14 w 120"/>
                <a:gd name="T17" fmla="*/ 23 h 122"/>
                <a:gd name="T18" fmla="*/ 3 w 120"/>
                <a:gd name="T19" fmla="*/ 37 h 122"/>
                <a:gd name="T20" fmla="*/ 2 w 120"/>
                <a:gd name="T21" fmla="*/ 38 h 122"/>
                <a:gd name="T22" fmla="*/ 0 w 120"/>
                <a:gd name="T23" fmla="*/ 40 h 122"/>
                <a:gd name="T24" fmla="*/ 12 w 120"/>
                <a:gd name="T25" fmla="*/ 75 h 122"/>
                <a:gd name="T26" fmla="*/ 15 w 120"/>
                <a:gd name="T27" fmla="*/ 85 h 122"/>
                <a:gd name="T28" fmla="*/ 15 w 120"/>
                <a:gd name="T29" fmla="*/ 85 h 122"/>
                <a:gd name="T30" fmla="*/ 41 w 120"/>
                <a:gd name="T31" fmla="*/ 96 h 122"/>
                <a:gd name="T32" fmla="*/ 47 w 120"/>
                <a:gd name="T33" fmla="*/ 97 h 122"/>
                <a:gd name="T34" fmla="*/ 59 w 120"/>
                <a:gd name="T35" fmla="*/ 119 h 122"/>
                <a:gd name="T36" fmla="*/ 61 w 120"/>
                <a:gd name="T37" fmla="*/ 120 h 122"/>
                <a:gd name="T38" fmla="*/ 63 w 120"/>
                <a:gd name="T39" fmla="*/ 120 h 122"/>
                <a:gd name="T40" fmla="*/ 67 w 120"/>
                <a:gd name="T41" fmla="*/ 119 h 122"/>
                <a:gd name="T42" fmla="*/ 69 w 120"/>
                <a:gd name="T43" fmla="*/ 118 h 122"/>
                <a:gd name="T44" fmla="*/ 74 w 120"/>
                <a:gd name="T45" fmla="*/ 121 h 122"/>
                <a:gd name="T46" fmla="*/ 83 w 120"/>
                <a:gd name="T47" fmla="*/ 120 h 122"/>
                <a:gd name="T48" fmla="*/ 88 w 120"/>
                <a:gd name="T49" fmla="*/ 121 h 122"/>
                <a:gd name="T50" fmla="*/ 97 w 120"/>
                <a:gd name="T51" fmla="*/ 116 h 122"/>
                <a:gd name="T52" fmla="*/ 106 w 120"/>
                <a:gd name="T53" fmla="*/ 115 h 122"/>
                <a:gd name="T54" fmla="*/ 108 w 120"/>
                <a:gd name="T55" fmla="*/ 114 h 122"/>
                <a:gd name="T56" fmla="*/ 109 w 120"/>
                <a:gd name="T57" fmla="*/ 114 h 122"/>
                <a:gd name="T58" fmla="*/ 109 w 120"/>
                <a:gd name="T59" fmla="*/ 114 h 122"/>
                <a:gd name="T60" fmla="*/ 109 w 120"/>
                <a:gd name="T61" fmla="*/ 113 h 122"/>
                <a:gd name="T62" fmla="*/ 110 w 120"/>
                <a:gd name="T63" fmla="*/ 113 h 122"/>
                <a:gd name="T64" fmla="*/ 111 w 120"/>
                <a:gd name="T65" fmla="*/ 112 h 122"/>
                <a:gd name="T66" fmla="*/ 113 w 120"/>
                <a:gd name="T67" fmla="*/ 111 h 122"/>
                <a:gd name="T68" fmla="*/ 114 w 120"/>
                <a:gd name="T69" fmla="*/ 111 h 122"/>
                <a:gd name="T70" fmla="*/ 117 w 120"/>
                <a:gd name="T71" fmla="*/ 109 h 122"/>
                <a:gd name="T72" fmla="*/ 119 w 120"/>
                <a:gd name="T73" fmla="*/ 108 h 122"/>
                <a:gd name="T74" fmla="*/ 112 w 120"/>
                <a:gd name="T75" fmla="*/ 98 h 122"/>
                <a:gd name="T76" fmla="*/ 108 w 120"/>
                <a:gd name="T77" fmla="*/ 85 h 122"/>
                <a:gd name="T78" fmla="*/ 109 w 120"/>
                <a:gd name="T79" fmla="*/ 68 h 122"/>
                <a:gd name="T80" fmla="*/ 108 w 120"/>
                <a:gd name="T81" fmla="*/ 43 h 122"/>
                <a:gd name="T82" fmla="*/ 103 w 120"/>
                <a:gd name="T83" fmla="*/ 39 h 122"/>
                <a:gd name="T84" fmla="*/ 89 w 120"/>
                <a:gd name="T85" fmla="*/ 30 h 122"/>
                <a:gd name="T86" fmla="*/ 49 w 120"/>
                <a:gd name="T87" fmla="*/ 1 h 1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0" h="122">
                  <a:moveTo>
                    <a:pt x="49" y="1"/>
                  </a:moveTo>
                  <a:cubicBezTo>
                    <a:pt x="48" y="6"/>
                    <a:pt x="46" y="9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3"/>
                    <a:pt x="44" y="13"/>
                  </a:cubicBezTo>
                  <a:cubicBezTo>
                    <a:pt x="45" y="14"/>
                    <a:pt x="46" y="15"/>
                    <a:pt x="45" y="17"/>
                  </a:cubicBezTo>
                  <a:cubicBezTo>
                    <a:pt x="45" y="17"/>
                    <a:pt x="44" y="18"/>
                    <a:pt x="43" y="18"/>
                  </a:cubicBezTo>
                  <a:cubicBezTo>
                    <a:pt x="42" y="18"/>
                    <a:pt x="39" y="18"/>
                    <a:pt x="37" y="17"/>
                  </a:cubicBezTo>
                  <a:cubicBezTo>
                    <a:pt x="33" y="16"/>
                    <a:pt x="28" y="16"/>
                    <a:pt x="25" y="17"/>
                  </a:cubicBezTo>
                  <a:cubicBezTo>
                    <a:pt x="24" y="17"/>
                    <a:pt x="23" y="17"/>
                    <a:pt x="22" y="16"/>
                  </a:cubicBezTo>
                  <a:cubicBezTo>
                    <a:pt x="20" y="13"/>
                    <a:pt x="21" y="6"/>
                    <a:pt x="2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5" y="10"/>
                    <a:pt x="15" y="13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6"/>
                    <a:pt x="12" y="16"/>
                    <a:pt x="10" y="16"/>
                  </a:cubicBezTo>
                  <a:cubicBezTo>
                    <a:pt x="11" y="16"/>
                    <a:pt x="11" y="16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1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2" y="26"/>
                    <a:pt x="7" y="36"/>
                    <a:pt x="4" y="37"/>
                  </a:cubicBezTo>
                  <a:cubicBezTo>
                    <a:pt x="4" y="37"/>
                    <a:pt x="3" y="37"/>
                    <a:pt x="3" y="37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1" y="47"/>
                    <a:pt x="3" y="57"/>
                    <a:pt x="6" y="60"/>
                  </a:cubicBezTo>
                  <a:cubicBezTo>
                    <a:pt x="11" y="64"/>
                    <a:pt x="11" y="68"/>
                    <a:pt x="12" y="72"/>
                  </a:cubicBezTo>
                  <a:cubicBezTo>
                    <a:pt x="12" y="73"/>
                    <a:pt x="12" y="74"/>
                    <a:pt x="12" y="75"/>
                  </a:cubicBezTo>
                  <a:cubicBezTo>
                    <a:pt x="13" y="76"/>
                    <a:pt x="14" y="77"/>
                    <a:pt x="14" y="78"/>
                  </a:cubicBezTo>
                  <a:cubicBezTo>
                    <a:pt x="16" y="80"/>
                    <a:pt x="17" y="82"/>
                    <a:pt x="16" y="84"/>
                  </a:cubicBezTo>
                  <a:cubicBezTo>
                    <a:pt x="16" y="84"/>
                    <a:pt x="16" y="85"/>
                    <a:pt x="15" y="85"/>
                  </a:cubicBezTo>
                  <a:cubicBezTo>
                    <a:pt x="15" y="85"/>
                    <a:pt x="14" y="85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7" y="85"/>
                    <a:pt x="19" y="87"/>
                    <a:pt x="21" y="88"/>
                  </a:cubicBezTo>
                  <a:cubicBezTo>
                    <a:pt x="23" y="89"/>
                    <a:pt x="24" y="89"/>
                    <a:pt x="26" y="90"/>
                  </a:cubicBezTo>
                  <a:cubicBezTo>
                    <a:pt x="28" y="90"/>
                    <a:pt x="39" y="94"/>
                    <a:pt x="41" y="96"/>
                  </a:cubicBezTo>
                  <a:cubicBezTo>
                    <a:pt x="41" y="96"/>
                    <a:pt x="41" y="97"/>
                    <a:pt x="41" y="97"/>
                  </a:cubicBezTo>
                  <a:cubicBezTo>
                    <a:pt x="43" y="97"/>
                    <a:pt x="45" y="97"/>
                    <a:pt x="47" y="97"/>
                  </a:cubicBezTo>
                  <a:cubicBezTo>
                    <a:pt x="47" y="97"/>
                    <a:pt x="47" y="97"/>
                    <a:pt x="47" y="97"/>
                  </a:cubicBezTo>
                  <a:cubicBezTo>
                    <a:pt x="47" y="97"/>
                    <a:pt x="47" y="97"/>
                    <a:pt x="48" y="97"/>
                  </a:cubicBezTo>
                  <a:cubicBezTo>
                    <a:pt x="49" y="96"/>
                    <a:pt x="51" y="96"/>
                    <a:pt x="52" y="98"/>
                  </a:cubicBezTo>
                  <a:cubicBezTo>
                    <a:pt x="56" y="101"/>
                    <a:pt x="59" y="112"/>
                    <a:pt x="59" y="119"/>
                  </a:cubicBezTo>
                  <a:cubicBezTo>
                    <a:pt x="59" y="119"/>
                    <a:pt x="59" y="119"/>
                    <a:pt x="60" y="119"/>
                  </a:cubicBezTo>
                  <a:cubicBezTo>
                    <a:pt x="60" y="119"/>
                    <a:pt x="60" y="119"/>
                    <a:pt x="61" y="120"/>
                  </a:cubicBezTo>
                  <a:cubicBezTo>
                    <a:pt x="61" y="120"/>
                    <a:pt x="61" y="120"/>
                    <a:pt x="61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4" y="120"/>
                    <a:pt x="64" y="120"/>
                    <a:pt x="64" y="120"/>
                  </a:cubicBezTo>
                  <a:cubicBezTo>
                    <a:pt x="65" y="120"/>
                    <a:pt x="65" y="120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7" y="119"/>
                    <a:pt x="68" y="119"/>
                    <a:pt x="68" y="119"/>
                  </a:cubicBezTo>
                  <a:cubicBezTo>
                    <a:pt x="68" y="118"/>
                    <a:pt x="68" y="118"/>
                    <a:pt x="69" y="118"/>
                  </a:cubicBezTo>
                  <a:cubicBezTo>
                    <a:pt x="69" y="118"/>
                    <a:pt x="69" y="118"/>
                    <a:pt x="69" y="118"/>
                  </a:cubicBezTo>
                  <a:cubicBezTo>
                    <a:pt x="69" y="118"/>
                    <a:pt x="70" y="118"/>
                    <a:pt x="70" y="118"/>
                  </a:cubicBezTo>
                  <a:cubicBezTo>
                    <a:pt x="70" y="118"/>
                    <a:pt x="71" y="118"/>
                    <a:pt x="71" y="119"/>
                  </a:cubicBezTo>
                  <a:cubicBezTo>
                    <a:pt x="73" y="119"/>
                    <a:pt x="74" y="121"/>
                    <a:pt x="74" y="121"/>
                  </a:cubicBezTo>
                  <a:cubicBezTo>
                    <a:pt x="74" y="122"/>
                    <a:pt x="74" y="122"/>
                    <a:pt x="75" y="122"/>
                  </a:cubicBezTo>
                  <a:cubicBezTo>
                    <a:pt x="76" y="122"/>
                    <a:pt x="78" y="121"/>
                    <a:pt x="79" y="121"/>
                  </a:cubicBezTo>
                  <a:cubicBezTo>
                    <a:pt x="81" y="121"/>
                    <a:pt x="82" y="121"/>
                    <a:pt x="83" y="120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4" y="120"/>
                    <a:pt x="84" y="120"/>
                    <a:pt x="84" y="121"/>
                  </a:cubicBezTo>
                  <a:cubicBezTo>
                    <a:pt x="86" y="121"/>
                    <a:pt x="87" y="121"/>
                    <a:pt x="88" y="121"/>
                  </a:cubicBezTo>
                  <a:cubicBezTo>
                    <a:pt x="89" y="121"/>
                    <a:pt x="90" y="121"/>
                    <a:pt x="90" y="121"/>
                  </a:cubicBezTo>
                  <a:cubicBezTo>
                    <a:pt x="91" y="117"/>
                    <a:pt x="92" y="115"/>
                    <a:pt x="95" y="116"/>
                  </a:cubicBezTo>
                  <a:cubicBezTo>
                    <a:pt x="96" y="116"/>
                    <a:pt x="96" y="116"/>
                    <a:pt x="97" y="116"/>
                  </a:cubicBezTo>
                  <a:cubicBezTo>
                    <a:pt x="97" y="117"/>
                    <a:pt x="98" y="117"/>
                    <a:pt x="99" y="117"/>
                  </a:cubicBezTo>
                  <a:cubicBezTo>
                    <a:pt x="99" y="117"/>
                    <a:pt x="100" y="117"/>
                    <a:pt x="101" y="116"/>
                  </a:cubicBezTo>
                  <a:cubicBezTo>
                    <a:pt x="102" y="115"/>
                    <a:pt x="104" y="115"/>
                    <a:pt x="106" y="115"/>
                  </a:cubicBezTo>
                  <a:cubicBezTo>
                    <a:pt x="107" y="115"/>
                    <a:pt x="107" y="115"/>
                    <a:pt x="107" y="115"/>
                  </a:cubicBezTo>
                  <a:cubicBezTo>
                    <a:pt x="108" y="115"/>
                    <a:pt x="108" y="115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9" y="114"/>
                    <a:pt x="109" y="114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9" y="114"/>
                    <a:pt x="109" y="113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10" y="113"/>
                    <a:pt x="110" y="113"/>
                    <a:pt x="110" y="113"/>
                  </a:cubicBezTo>
                  <a:cubicBezTo>
                    <a:pt x="110" y="113"/>
                    <a:pt x="110" y="113"/>
                    <a:pt x="110" y="113"/>
                  </a:cubicBezTo>
                  <a:cubicBezTo>
                    <a:pt x="110" y="113"/>
                    <a:pt x="110" y="113"/>
                    <a:pt x="110" y="113"/>
                  </a:cubicBezTo>
                  <a:cubicBezTo>
                    <a:pt x="110" y="113"/>
                    <a:pt x="110" y="113"/>
                    <a:pt x="111" y="113"/>
                  </a:cubicBezTo>
                  <a:cubicBezTo>
                    <a:pt x="111" y="113"/>
                    <a:pt x="111" y="112"/>
                    <a:pt x="111" y="112"/>
                  </a:cubicBezTo>
                  <a:cubicBezTo>
                    <a:pt x="111" y="112"/>
                    <a:pt x="111" y="112"/>
                    <a:pt x="111" y="112"/>
                  </a:cubicBezTo>
                  <a:cubicBezTo>
                    <a:pt x="111" y="112"/>
                    <a:pt x="112" y="112"/>
                    <a:pt x="112" y="112"/>
                  </a:cubicBezTo>
                  <a:cubicBezTo>
                    <a:pt x="112" y="112"/>
                    <a:pt x="112" y="112"/>
                    <a:pt x="112" y="112"/>
                  </a:cubicBezTo>
                  <a:cubicBezTo>
                    <a:pt x="112" y="112"/>
                    <a:pt x="113" y="111"/>
                    <a:pt x="113" y="111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13" y="111"/>
                    <a:pt x="114" y="111"/>
                    <a:pt x="114" y="111"/>
                  </a:cubicBezTo>
                  <a:cubicBezTo>
                    <a:pt x="114" y="111"/>
                    <a:pt x="114" y="111"/>
                    <a:pt x="114" y="111"/>
                  </a:cubicBezTo>
                  <a:cubicBezTo>
                    <a:pt x="115" y="110"/>
                    <a:pt x="115" y="110"/>
                    <a:pt x="115" y="110"/>
                  </a:cubicBezTo>
                  <a:cubicBezTo>
                    <a:pt x="115" y="110"/>
                    <a:pt x="116" y="110"/>
                    <a:pt x="116" y="110"/>
                  </a:cubicBezTo>
                  <a:cubicBezTo>
                    <a:pt x="116" y="110"/>
                    <a:pt x="116" y="110"/>
                    <a:pt x="117" y="109"/>
                  </a:cubicBezTo>
                  <a:cubicBezTo>
                    <a:pt x="117" y="109"/>
                    <a:pt x="117" y="109"/>
                    <a:pt x="117" y="109"/>
                  </a:cubicBezTo>
                  <a:cubicBezTo>
                    <a:pt x="118" y="109"/>
                    <a:pt x="118" y="109"/>
                    <a:pt x="119" y="109"/>
                  </a:cubicBezTo>
                  <a:cubicBezTo>
                    <a:pt x="119" y="108"/>
                    <a:pt x="119" y="108"/>
                    <a:pt x="119" y="108"/>
                  </a:cubicBezTo>
                  <a:cubicBezTo>
                    <a:pt x="120" y="108"/>
                    <a:pt x="120" y="108"/>
                    <a:pt x="120" y="108"/>
                  </a:cubicBezTo>
                  <a:cubicBezTo>
                    <a:pt x="120" y="106"/>
                    <a:pt x="119" y="105"/>
                    <a:pt x="117" y="104"/>
                  </a:cubicBezTo>
                  <a:cubicBezTo>
                    <a:pt x="115" y="103"/>
                    <a:pt x="112" y="102"/>
                    <a:pt x="112" y="98"/>
                  </a:cubicBezTo>
                  <a:cubicBezTo>
                    <a:pt x="112" y="95"/>
                    <a:pt x="111" y="93"/>
                    <a:pt x="110" y="92"/>
                  </a:cubicBezTo>
                  <a:cubicBezTo>
                    <a:pt x="109" y="91"/>
                    <a:pt x="108" y="89"/>
                    <a:pt x="108" y="87"/>
                  </a:cubicBezTo>
                  <a:cubicBezTo>
                    <a:pt x="108" y="85"/>
                    <a:pt x="108" y="85"/>
                    <a:pt x="108" y="85"/>
                  </a:cubicBezTo>
                  <a:cubicBezTo>
                    <a:pt x="108" y="83"/>
                    <a:pt x="108" y="79"/>
                    <a:pt x="108" y="78"/>
                  </a:cubicBezTo>
                  <a:cubicBezTo>
                    <a:pt x="107" y="78"/>
                    <a:pt x="107" y="78"/>
                    <a:pt x="106" y="77"/>
                  </a:cubicBezTo>
                  <a:cubicBezTo>
                    <a:pt x="106" y="75"/>
                    <a:pt x="107" y="71"/>
                    <a:pt x="109" y="68"/>
                  </a:cubicBezTo>
                  <a:cubicBezTo>
                    <a:pt x="110" y="67"/>
                    <a:pt x="109" y="67"/>
                    <a:pt x="107" y="65"/>
                  </a:cubicBezTo>
                  <a:cubicBezTo>
                    <a:pt x="106" y="64"/>
                    <a:pt x="104" y="62"/>
                    <a:pt x="103" y="60"/>
                  </a:cubicBezTo>
                  <a:cubicBezTo>
                    <a:pt x="103" y="59"/>
                    <a:pt x="102" y="57"/>
                    <a:pt x="108" y="43"/>
                  </a:cubicBezTo>
                  <a:cubicBezTo>
                    <a:pt x="107" y="42"/>
                    <a:pt x="106" y="42"/>
                    <a:pt x="106" y="41"/>
                  </a:cubicBezTo>
                  <a:cubicBezTo>
                    <a:pt x="105" y="41"/>
                    <a:pt x="105" y="41"/>
                    <a:pt x="105" y="40"/>
                  </a:cubicBezTo>
                  <a:cubicBezTo>
                    <a:pt x="104" y="40"/>
                    <a:pt x="104" y="40"/>
                    <a:pt x="103" y="39"/>
                  </a:cubicBezTo>
                  <a:cubicBezTo>
                    <a:pt x="102" y="39"/>
                    <a:pt x="102" y="38"/>
                    <a:pt x="101" y="38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95" y="33"/>
                    <a:pt x="89" y="30"/>
                    <a:pt x="89" y="30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89" y="22"/>
                    <a:pt x="89" y="22"/>
                    <a:pt x="89" y="22"/>
                  </a:cubicBezTo>
                  <a:lnTo>
                    <a:pt x="49" y="1"/>
                  </a:ln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06" name="Freeform 204">
              <a:extLst>
                <a:ext uri="{FF2B5EF4-FFF2-40B4-BE49-F238E27FC236}">
                  <a16:creationId xmlns:a16="http://schemas.microsoft.com/office/drawing/2014/main" id="{FCE17764-B366-4A80-B337-208E403BE3A0}"/>
                </a:ext>
              </a:extLst>
            </p:cNvPr>
            <p:cNvSpPr/>
            <p:nvPr/>
          </p:nvSpPr>
          <p:spPr bwMode="auto">
            <a:xfrm>
              <a:off x="2705118" y="4174817"/>
              <a:ext cx="247143" cy="211920"/>
            </a:xfrm>
            <a:custGeom>
              <a:gdLst>
                <a:gd name="T0" fmla="*/ 120 w 128"/>
                <a:gd name="T1" fmla="*/ 50 h 111"/>
                <a:gd name="T2" fmla="*/ 123 w 128"/>
                <a:gd name="T3" fmla="*/ 37 h 111"/>
                <a:gd name="T4" fmla="*/ 127 w 128"/>
                <a:gd name="T5" fmla="*/ 26 h 111"/>
                <a:gd name="T6" fmla="*/ 128 w 128"/>
                <a:gd name="T7" fmla="*/ 25 h 111"/>
                <a:gd name="T8" fmla="*/ 127 w 128"/>
                <a:gd name="T9" fmla="*/ 23 h 111"/>
                <a:gd name="T10" fmla="*/ 126 w 128"/>
                <a:gd name="T11" fmla="*/ 20 h 111"/>
                <a:gd name="T12" fmla="*/ 125 w 128"/>
                <a:gd name="T13" fmla="*/ 18 h 111"/>
                <a:gd name="T14" fmla="*/ 124 w 128"/>
                <a:gd name="T15" fmla="*/ 16 h 111"/>
                <a:gd name="T16" fmla="*/ 123 w 128"/>
                <a:gd name="T17" fmla="*/ 15 h 111"/>
                <a:gd name="T18" fmla="*/ 109 w 128"/>
                <a:gd name="T19" fmla="*/ 8 h 111"/>
                <a:gd name="T20" fmla="*/ 99 w 128"/>
                <a:gd name="T21" fmla="*/ 4 h 111"/>
                <a:gd name="T22" fmla="*/ 98 w 128"/>
                <a:gd name="T23" fmla="*/ 4 h 111"/>
                <a:gd name="T24" fmla="*/ 97 w 128"/>
                <a:gd name="T25" fmla="*/ 4 h 111"/>
                <a:gd name="T26" fmla="*/ 95 w 128"/>
                <a:gd name="T27" fmla="*/ 3 h 111"/>
                <a:gd name="T28" fmla="*/ 92 w 128"/>
                <a:gd name="T29" fmla="*/ 1 h 111"/>
                <a:gd name="T30" fmla="*/ 91 w 128"/>
                <a:gd name="T31" fmla="*/ 0 h 111"/>
                <a:gd name="T32" fmla="*/ 87 w 128"/>
                <a:gd name="T33" fmla="*/ 2 h 111"/>
                <a:gd name="T34" fmla="*/ 83 w 128"/>
                <a:gd name="T35" fmla="*/ 2 h 111"/>
                <a:gd name="T36" fmla="*/ 76 w 128"/>
                <a:gd name="T37" fmla="*/ 2 h 111"/>
                <a:gd name="T38" fmla="*/ 73 w 128"/>
                <a:gd name="T39" fmla="*/ 13 h 111"/>
                <a:gd name="T40" fmla="*/ 73 w 128"/>
                <a:gd name="T41" fmla="*/ 27 h 111"/>
                <a:gd name="T42" fmla="*/ 73 w 128"/>
                <a:gd name="T43" fmla="*/ 40 h 111"/>
                <a:gd name="T44" fmla="*/ 85 w 128"/>
                <a:gd name="T45" fmla="*/ 43 h 111"/>
                <a:gd name="T46" fmla="*/ 85 w 128"/>
                <a:gd name="T47" fmla="*/ 58 h 111"/>
                <a:gd name="T48" fmla="*/ 71 w 128"/>
                <a:gd name="T49" fmla="*/ 47 h 111"/>
                <a:gd name="T50" fmla="*/ 56 w 128"/>
                <a:gd name="T51" fmla="*/ 39 h 111"/>
                <a:gd name="T52" fmla="*/ 44 w 128"/>
                <a:gd name="T53" fmla="*/ 42 h 111"/>
                <a:gd name="T54" fmla="*/ 38 w 128"/>
                <a:gd name="T55" fmla="*/ 40 h 111"/>
                <a:gd name="T56" fmla="*/ 34 w 128"/>
                <a:gd name="T57" fmla="*/ 34 h 111"/>
                <a:gd name="T58" fmla="*/ 24 w 128"/>
                <a:gd name="T59" fmla="*/ 32 h 111"/>
                <a:gd name="T60" fmla="*/ 21 w 128"/>
                <a:gd name="T61" fmla="*/ 52 h 111"/>
                <a:gd name="T62" fmla="*/ 0 w 128"/>
                <a:gd name="T63" fmla="*/ 91 h 111"/>
                <a:gd name="T64" fmla="*/ 15 w 128"/>
                <a:gd name="T65" fmla="*/ 107 h 111"/>
                <a:gd name="T66" fmla="*/ 19 w 128"/>
                <a:gd name="T67" fmla="*/ 107 h 111"/>
                <a:gd name="T68" fmla="*/ 24 w 128"/>
                <a:gd name="T69" fmla="*/ 106 h 111"/>
                <a:gd name="T70" fmla="*/ 29 w 128"/>
                <a:gd name="T71" fmla="*/ 106 h 111"/>
                <a:gd name="T72" fmla="*/ 34 w 128"/>
                <a:gd name="T73" fmla="*/ 109 h 111"/>
                <a:gd name="T74" fmla="*/ 36 w 128"/>
                <a:gd name="T75" fmla="*/ 109 h 111"/>
                <a:gd name="T76" fmla="*/ 39 w 128"/>
                <a:gd name="T77" fmla="*/ 108 h 111"/>
                <a:gd name="T78" fmla="*/ 52 w 128"/>
                <a:gd name="T79" fmla="*/ 111 h 111"/>
                <a:gd name="T80" fmla="*/ 65 w 128"/>
                <a:gd name="T81" fmla="*/ 98 h 111"/>
                <a:gd name="T82" fmla="*/ 91 w 128"/>
                <a:gd name="T83" fmla="*/ 84 h 111"/>
                <a:gd name="T84" fmla="*/ 89 w 128"/>
                <a:gd name="T85" fmla="*/ 76 h 111"/>
                <a:gd name="T86" fmla="*/ 109 w 128"/>
                <a:gd name="T87" fmla="*/ 69 h 111"/>
                <a:gd name="T88" fmla="*/ 120 w 128"/>
                <a:gd name="T89" fmla="*/ 65 h 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8" h="110">
                  <a:moveTo>
                    <a:pt x="118" y="60"/>
                  </a:moveTo>
                  <a:cubicBezTo>
                    <a:pt x="119" y="60"/>
                    <a:pt x="119" y="60"/>
                    <a:pt x="119" y="60"/>
                  </a:cubicBezTo>
                  <a:cubicBezTo>
                    <a:pt x="119" y="59"/>
                    <a:pt x="120" y="53"/>
                    <a:pt x="120" y="50"/>
                  </a:cubicBezTo>
                  <a:cubicBezTo>
                    <a:pt x="120" y="48"/>
                    <a:pt x="122" y="47"/>
                    <a:pt x="124" y="47"/>
                  </a:cubicBezTo>
                  <a:cubicBezTo>
                    <a:pt x="124" y="47"/>
                    <a:pt x="124" y="47"/>
                    <a:pt x="125" y="47"/>
                  </a:cubicBezTo>
                  <a:cubicBezTo>
                    <a:pt x="123" y="45"/>
                    <a:pt x="123" y="41"/>
                    <a:pt x="123" y="37"/>
                  </a:cubicBezTo>
                  <a:cubicBezTo>
                    <a:pt x="123" y="36"/>
                    <a:pt x="123" y="34"/>
                    <a:pt x="123" y="33"/>
                  </a:cubicBezTo>
                  <a:cubicBezTo>
                    <a:pt x="123" y="31"/>
                    <a:pt x="124" y="29"/>
                    <a:pt x="124" y="28"/>
                  </a:cubicBezTo>
                  <a:cubicBezTo>
                    <a:pt x="125" y="27"/>
                    <a:pt x="126" y="26"/>
                    <a:pt x="127" y="26"/>
                  </a:cubicBezTo>
                  <a:cubicBezTo>
                    <a:pt x="127" y="26"/>
                    <a:pt x="127" y="26"/>
                    <a:pt x="128" y="26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8" y="26"/>
                    <a:pt x="128" y="25"/>
                    <a:pt x="128" y="25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28" y="24"/>
                    <a:pt x="127" y="24"/>
                    <a:pt x="127" y="24"/>
                  </a:cubicBezTo>
                  <a:cubicBezTo>
                    <a:pt x="127" y="23"/>
                    <a:pt x="127" y="23"/>
                    <a:pt x="127" y="23"/>
                  </a:cubicBezTo>
                  <a:cubicBezTo>
                    <a:pt x="127" y="23"/>
                    <a:pt x="127" y="22"/>
                    <a:pt x="127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26" y="21"/>
                    <a:pt x="126" y="21"/>
                    <a:pt x="126" y="2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6" y="20"/>
                    <a:pt x="126" y="19"/>
                    <a:pt x="125" y="19"/>
                  </a:cubicBezTo>
                  <a:cubicBezTo>
                    <a:pt x="125" y="18"/>
                    <a:pt x="125" y="18"/>
                    <a:pt x="125" y="18"/>
                  </a:cubicBezTo>
                  <a:cubicBezTo>
                    <a:pt x="125" y="18"/>
                    <a:pt x="125" y="17"/>
                    <a:pt x="125" y="17"/>
                  </a:cubicBezTo>
                  <a:cubicBezTo>
                    <a:pt x="124" y="17"/>
                    <a:pt x="124" y="17"/>
                    <a:pt x="124" y="17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4" y="15"/>
                    <a:pt x="124" y="15"/>
                    <a:pt x="124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3" y="15"/>
                    <a:pt x="123" y="15"/>
                    <a:pt x="123" y="14"/>
                  </a:cubicBezTo>
                  <a:cubicBezTo>
                    <a:pt x="122" y="14"/>
                    <a:pt x="117" y="11"/>
                    <a:pt x="112" y="10"/>
                  </a:cubicBezTo>
                  <a:cubicBezTo>
                    <a:pt x="111" y="9"/>
                    <a:pt x="110" y="9"/>
                    <a:pt x="109" y="8"/>
                  </a:cubicBezTo>
                  <a:cubicBezTo>
                    <a:pt x="108" y="8"/>
                    <a:pt x="106" y="7"/>
                    <a:pt x="104" y="7"/>
                  </a:cubicBezTo>
                  <a:cubicBezTo>
                    <a:pt x="102" y="6"/>
                    <a:pt x="100" y="4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9" y="4"/>
                    <a:pt x="98" y="4"/>
                    <a:pt x="98" y="4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4"/>
                    <a:pt x="98" y="4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3"/>
                  </a:cubicBezTo>
                  <a:cubicBezTo>
                    <a:pt x="96" y="3"/>
                    <a:pt x="96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5" y="3"/>
                    <a:pt x="94" y="2"/>
                    <a:pt x="94" y="2"/>
                  </a:cubicBezTo>
                  <a:cubicBezTo>
                    <a:pt x="94" y="2"/>
                    <a:pt x="94" y="2"/>
                    <a:pt x="93" y="2"/>
                  </a:cubicBezTo>
                  <a:cubicBezTo>
                    <a:pt x="93" y="2"/>
                    <a:pt x="93" y="1"/>
                    <a:pt x="92" y="1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0" y="0"/>
                    <a:pt x="90" y="1"/>
                    <a:pt x="89" y="1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8" y="1"/>
                    <a:pt x="87" y="1"/>
                    <a:pt x="87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5" y="2"/>
                    <a:pt x="84" y="2"/>
                    <a:pt x="84" y="2"/>
                  </a:cubicBezTo>
                  <a:cubicBezTo>
                    <a:pt x="84" y="2"/>
                    <a:pt x="83" y="2"/>
                    <a:pt x="83" y="2"/>
                  </a:cubicBezTo>
                  <a:cubicBezTo>
                    <a:pt x="82" y="2"/>
                    <a:pt x="82" y="2"/>
                    <a:pt x="81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6" y="2"/>
                  </a:cubicBezTo>
                  <a:cubicBezTo>
                    <a:pt x="76" y="2"/>
                    <a:pt x="76" y="3"/>
                    <a:pt x="76" y="4"/>
                  </a:cubicBezTo>
                  <a:cubicBezTo>
                    <a:pt x="76" y="6"/>
                    <a:pt x="76" y="8"/>
                    <a:pt x="75" y="9"/>
                  </a:cubicBezTo>
                  <a:cubicBezTo>
                    <a:pt x="73" y="10"/>
                    <a:pt x="73" y="12"/>
                    <a:pt x="73" y="13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5" y="14"/>
                    <a:pt x="75" y="18"/>
                    <a:pt x="74" y="23"/>
                  </a:cubicBezTo>
                  <a:cubicBezTo>
                    <a:pt x="74" y="24"/>
                    <a:pt x="73" y="26"/>
                    <a:pt x="73" y="27"/>
                  </a:cubicBezTo>
                  <a:cubicBezTo>
                    <a:pt x="73" y="28"/>
                    <a:pt x="72" y="30"/>
                    <a:pt x="72" y="32"/>
                  </a:cubicBezTo>
                  <a:cubicBezTo>
                    <a:pt x="71" y="34"/>
                    <a:pt x="70" y="36"/>
                    <a:pt x="70" y="37"/>
                  </a:cubicBezTo>
                  <a:cubicBezTo>
                    <a:pt x="71" y="37"/>
                    <a:pt x="72" y="38"/>
                    <a:pt x="73" y="40"/>
                  </a:cubicBezTo>
                  <a:cubicBezTo>
                    <a:pt x="74" y="42"/>
                    <a:pt x="76" y="45"/>
                    <a:pt x="78" y="45"/>
                  </a:cubicBezTo>
                  <a:cubicBezTo>
                    <a:pt x="79" y="46"/>
                    <a:pt x="81" y="45"/>
                    <a:pt x="82" y="44"/>
                  </a:cubicBezTo>
                  <a:cubicBezTo>
                    <a:pt x="83" y="43"/>
                    <a:pt x="84" y="43"/>
                    <a:pt x="85" y="43"/>
                  </a:cubicBezTo>
                  <a:cubicBezTo>
                    <a:pt x="87" y="43"/>
                    <a:pt x="87" y="47"/>
                    <a:pt x="87" y="52"/>
                  </a:cubicBezTo>
                  <a:cubicBezTo>
                    <a:pt x="87" y="56"/>
                    <a:pt x="85" y="58"/>
                    <a:pt x="85" y="58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4" y="58"/>
                    <a:pt x="82" y="59"/>
                    <a:pt x="79" y="59"/>
                  </a:cubicBezTo>
                  <a:cubicBezTo>
                    <a:pt x="78" y="59"/>
                    <a:pt x="77" y="58"/>
                    <a:pt x="76" y="58"/>
                  </a:cubicBezTo>
                  <a:cubicBezTo>
                    <a:pt x="73" y="55"/>
                    <a:pt x="71" y="50"/>
                    <a:pt x="71" y="47"/>
                  </a:cubicBezTo>
                  <a:cubicBezTo>
                    <a:pt x="71" y="47"/>
                    <a:pt x="70" y="46"/>
                    <a:pt x="63" y="46"/>
                  </a:cubicBezTo>
                  <a:cubicBezTo>
                    <a:pt x="60" y="46"/>
                    <a:pt x="58" y="43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5" y="39"/>
                    <a:pt x="54" y="40"/>
                    <a:pt x="54" y="41"/>
                  </a:cubicBezTo>
                  <a:cubicBezTo>
                    <a:pt x="54" y="43"/>
                    <a:pt x="51" y="43"/>
                    <a:pt x="48" y="43"/>
                  </a:cubicBezTo>
                  <a:cubicBezTo>
                    <a:pt x="47" y="43"/>
                    <a:pt x="45" y="43"/>
                    <a:pt x="44" y="42"/>
                  </a:cubicBezTo>
                  <a:cubicBezTo>
                    <a:pt x="42" y="41"/>
                    <a:pt x="40" y="40"/>
                    <a:pt x="40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0"/>
                    <a:pt x="39" y="40"/>
                    <a:pt x="38" y="40"/>
                  </a:cubicBezTo>
                  <a:cubicBezTo>
                    <a:pt x="38" y="40"/>
                    <a:pt x="37" y="40"/>
                    <a:pt x="36" y="39"/>
                  </a:cubicBezTo>
                  <a:cubicBezTo>
                    <a:pt x="35" y="38"/>
                    <a:pt x="34" y="35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2" y="34"/>
                    <a:pt x="30" y="35"/>
                    <a:pt x="29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5" y="36"/>
                    <a:pt x="24" y="33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1"/>
                    <a:pt x="23" y="31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2" y="108"/>
                    <a:pt x="12" y="108"/>
                    <a:pt x="12" y="108"/>
                  </a:cubicBezTo>
                  <a:cubicBezTo>
                    <a:pt x="13" y="108"/>
                    <a:pt x="14" y="107"/>
                    <a:pt x="14" y="107"/>
                  </a:cubicBezTo>
                  <a:cubicBezTo>
                    <a:pt x="14" y="107"/>
                    <a:pt x="15" y="107"/>
                    <a:pt x="15" y="107"/>
                  </a:cubicBezTo>
                  <a:cubicBezTo>
                    <a:pt x="15" y="107"/>
                    <a:pt x="16" y="107"/>
                    <a:pt x="16" y="107"/>
                  </a:cubicBezTo>
                  <a:cubicBezTo>
                    <a:pt x="17" y="107"/>
                    <a:pt x="17" y="107"/>
                    <a:pt x="18" y="107"/>
                  </a:cubicBezTo>
                  <a:cubicBezTo>
                    <a:pt x="18" y="107"/>
                    <a:pt x="19" y="107"/>
                    <a:pt x="19" y="107"/>
                  </a:cubicBezTo>
                  <a:cubicBezTo>
                    <a:pt x="20" y="106"/>
                    <a:pt x="20" y="106"/>
                    <a:pt x="21" y="106"/>
                  </a:cubicBezTo>
                  <a:cubicBezTo>
                    <a:pt x="22" y="106"/>
                    <a:pt x="22" y="106"/>
                    <a:pt x="23" y="106"/>
                  </a:cubicBezTo>
                  <a:cubicBezTo>
                    <a:pt x="23" y="106"/>
                    <a:pt x="23" y="106"/>
                    <a:pt x="24" y="106"/>
                  </a:cubicBezTo>
                  <a:cubicBezTo>
                    <a:pt x="24" y="106"/>
                    <a:pt x="25" y="106"/>
                    <a:pt x="25" y="106"/>
                  </a:cubicBezTo>
                  <a:cubicBezTo>
                    <a:pt x="26" y="106"/>
                    <a:pt x="26" y="106"/>
                    <a:pt x="26" y="106"/>
                  </a:cubicBezTo>
                  <a:cubicBezTo>
                    <a:pt x="27" y="106"/>
                    <a:pt x="28" y="106"/>
                    <a:pt x="29" y="106"/>
                  </a:cubicBezTo>
                  <a:cubicBezTo>
                    <a:pt x="30" y="106"/>
                    <a:pt x="34" y="106"/>
                    <a:pt x="34" y="108"/>
                  </a:cubicBezTo>
                  <a:cubicBezTo>
                    <a:pt x="34" y="108"/>
                    <a:pt x="34" y="108"/>
                    <a:pt x="34" y="108"/>
                  </a:cubicBezTo>
                  <a:cubicBezTo>
                    <a:pt x="34" y="108"/>
                    <a:pt x="34" y="109"/>
                    <a:pt x="34" y="109"/>
                  </a:cubicBezTo>
                  <a:cubicBezTo>
                    <a:pt x="34" y="109"/>
                    <a:pt x="34" y="109"/>
                    <a:pt x="34" y="109"/>
                  </a:cubicBezTo>
                  <a:cubicBezTo>
                    <a:pt x="34" y="109"/>
                    <a:pt x="34" y="109"/>
                    <a:pt x="34" y="109"/>
                  </a:cubicBezTo>
                  <a:cubicBezTo>
                    <a:pt x="35" y="109"/>
                    <a:pt x="36" y="109"/>
                    <a:pt x="36" y="109"/>
                  </a:cubicBezTo>
                  <a:cubicBezTo>
                    <a:pt x="36" y="109"/>
                    <a:pt x="37" y="109"/>
                    <a:pt x="37" y="109"/>
                  </a:cubicBezTo>
                  <a:cubicBezTo>
                    <a:pt x="37" y="109"/>
                    <a:pt x="38" y="109"/>
                    <a:pt x="39" y="109"/>
                  </a:cubicBezTo>
                  <a:cubicBezTo>
                    <a:pt x="39" y="109"/>
                    <a:pt x="39" y="108"/>
                    <a:pt x="39" y="108"/>
                  </a:cubicBezTo>
                  <a:cubicBezTo>
                    <a:pt x="39" y="108"/>
                    <a:pt x="39" y="108"/>
                    <a:pt x="39" y="109"/>
                  </a:cubicBezTo>
                  <a:cubicBezTo>
                    <a:pt x="40" y="109"/>
                    <a:pt x="42" y="109"/>
                    <a:pt x="43" y="109"/>
                  </a:cubicBezTo>
                  <a:cubicBezTo>
                    <a:pt x="46" y="110"/>
                    <a:pt x="50" y="111"/>
                    <a:pt x="52" y="111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4" y="111"/>
                    <a:pt x="56" y="108"/>
                    <a:pt x="57" y="106"/>
                  </a:cubicBezTo>
                  <a:cubicBezTo>
                    <a:pt x="59" y="103"/>
                    <a:pt x="62" y="99"/>
                    <a:pt x="65" y="98"/>
                  </a:cubicBezTo>
                  <a:cubicBezTo>
                    <a:pt x="69" y="97"/>
                    <a:pt x="75" y="92"/>
                    <a:pt x="75" y="91"/>
                  </a:cubicBezTo>
                  <a:cubicBezTo>
                    <a:pt x="75" y="88"/>
                    <a:pt x="75" y="86"/>
                    <a:pt x="8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89" y="76"/>
                    <a:pt x="89" y="76"/>
                    <a:pt x="89" y="76"/>
                  </a:cubicBezTo>
                  <a:cubicBezTo>
                    <a:pt x="89" y="76"/>
                    <a:pt x="89" y="76"/>
                    <a:pt x="89" y="76"/>
                  </a:cubicBezTo>
                  <a:cubicBezTo>
                    <a:pt x="89" y="76"/>
                    <a:pt x="89" y="76"/>
                    <a:pt x="89" y="76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0" y="76"/>
                    <a:pt x="91" y="75"/>
                    <a:pt x="92" y="75"/>
                  </a:cubicBezTo>
                  <a:cubicBezTo>
                    <a:pt x="97" y="73"/>
                    <a:pt x="104" y="71"/>
                    <a:pt x="109" y="69"/>
                  </a:cubicBezTo>
                  <a:cubicBezTo>
                    <a:pt x="109" y="69"/>
                    <a:pt x="109" y="69"/>
                    <a:pt x="110" y="68"/>
                  </a:cubicBezTo>
                  <a:cubicBezTo>
                    <a:pt x="110" y="68"/>
                    <a:pt x="110" y="68"/>
                    <a:pt x="110" y="68"/>
                  </a:cubicBezTo>
                  <a:cubicBezTo>
                    <a:pt x="114" y="67"/>
                    <a:pt x="118" y="66"/>
                    <a:pt x="120" y="65"/>
                  </a:cubicBezTo>
                  <a:cubicBezTo>
                    <a:pt x="120" y="65"/>
                    <a:pt x="119" y="64"/>
                    <a:pt x="119" y="64"/>
                  </a:cubicBezTo>
                  <a:cubicBezTo>
                    <a:pt x="118" y="62"/>
                    <a:pt x="118" y="61"/>
                    <a:pt x="118" y="60"/>
                  </a:cubicBezTo>
                  <a:close/>
                </a:path>
              </a:pathLst>
            </a:custGeom>
            <a:grpFill/>
            <a:ln w="6350">
              <a:noFill/>
              <a:rou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9D690FF2-C362-4E2B-AF1D-4D4C9036C325}"/>
                </a:ext>
              </a:extLst>
            </p:cNvPr>
            <p:cNvSpPr/>
            <p:nvPr/>
          </p:nvSpPr>
          <p:spPr bwMode="auto">
            <a:xfrm>
              <a:off x="2716667" y="2744503"/>
              <a:ext cx="384574" cy="214807"/>
            </a:xfrm>
            <a:custGeom>
              <a:gdLst>
                <a:gd name="T0" fmla="*/ 99 w 199"/>
                <a:gd name="T1" fmla="*/ 3 h 113"/>
                <a:gd name="T2" fmla="*/ 90 w 199"/>
                <a:gd name="T3" fmla="*/ 15 h 113"/>
                <a:gd name="T4" fmla="*/ 76 w 199"/>
                <a:gd name="T5" fmla="*/ 13 h 113"/>
                <a:gd name="T6" fmla="*/ 63 w 199"/>
                <a:gd name="T7" fmla="*/ 12 h 113"/>
                <a:gd name="T8" fmla="*/ 50 w 199"/>
                <a:gd name="T9" fmla="*/ 9 h 113"/>
                <a:gd name="T10" fmla="*/ 20 w 199"/>
                <a:gd name="T11" fmla="*/ 10 h 113"/>
                <a:gd name="T12" fmla="*/ 15 w 199"/>
                <a:gd name="T13" fmla="*/ 14 h 113"/>
                <a:gd name="T14" fmla="*/ 15 w 199"/>
                <a:gd name="T15" fmla="*/ 30 h 113"/>
                <a:gd name="T16" fmla="*/ 5 w 199"/>
                <a:gd name="T17" fmla="*/ 46 h 113"/>
                <a:gd name="T18" fmla="*/ 5 w 199"/>
                <a:gd name="T19" fmla="*/ 48 h 113"/>
                <a:gd name="T20" fmla="*/ 5 w 199"/>
                <a:gd name="T21" fmla="*/ 48 h 113"/>
                <a:gd name="T22" fmla="*/ 0 w 199"/>
                <a:gd name="T23" fmla="*/ 56 h 113"/>
                <a:gd name="T24" fmla="*/ 1 w 199"/>
                <a:gd name="T25" fmla="*/ 59 h 113"/>
                <a:gd name="T26" fmla="*/ 5 w 199"/>
                <a:gd name="T27" fmla="*/ 61 h 113"/>
                <a:gd name="T28" fmla="*/ 8 w 199"/>
                <a:gd name="T29" fmla="*/ 62 h 113"/>
                <a:gd name="T30" fmla="*/ 29 w 199"/>
                <a:gd name="T31" fmla="*/ 66 h 113"/>
                <a:gd name="T32" fmla="*/ 39 w 199"/>
                <a:gd name="T33" fmla="*/ 64 h 113"/>
                <a:gd name="T34" fmla="*/ 49 w 199"/>
                <a:gd name="T35" fmla="*/ 58 h 113"/>
                <a:gd name="T36" fmla="*/ 50 w 199"/>
                <a:gd name="T37" fmla="*/ 58 h 113"/>
                <a:gd name="T38" fmla="*/ 53 w 199"/>
                <a:gd name="T39" fmla="*/ 57 h 113"/>
                <a:gd name="T40" fmla="*/ 59 w 199"/>
                <a:gd name="T41" fmla="*/ 56 h 113"/>
                <a:gd name="T42" fmla="*/ 83 w 199"/>
                <a:gd name="T43" fmla="*/ 78 h 113"/>
                <a:gd name="T44" fmla="*/ 86 w 199"/>
                <a:gd name="T45" fmla="*/ 87 h 113"/>
                <a:gd name="T46" fmla="*/ 81 w 199"/>
                <a:gd name="T47" fmla="*/ 87 h 113"/>
                <a:gd name="T48" fmla="*/ 74 w 199"/>
                <a:gd name="T49" fmla="*/ 91 h 113"/>
                <a:gd name="T50" fmla="*/ 73 w 199"/>
                <a:gd name="T51" fmla="*/ 92 h 113"/>
                <a:gd name="T52" fmla="*/ 72 w 199"/>
                <a:gd name="T53" fmla="*/ 95 h 113"/>
                <a:gd name="T54" fmla="*/ 69 w 199"/>
                <a:gd name="T55" fmla="*/ 98 h 113"/>
                <a:gd name="T56" fmla="*/ 68 w 199"/>
                <a:gd name="T57" fmla="*/ 100 h 113"/>
                <a:gd name="T58" fmla="*/ 77 w 199"/>
                <a:gd name="T59" fmla="*/ 99 h 113"/>
                <a:gd name="T60" fmla="*/ 78 w 199"/>
                <a:gd name="T61" fmla="*/ 99 h 113"/>
                <a:gd name="T62" fmla="*/ 80 w 199"/>
                <a:gd name="T63" fmla="*/ 101 h 113"/>
                <a:gd name="T64" fmla="*/ 96 w 199"/>
                <a:gd name="T65" fmla="*/ 82 h 113"/>
                <a:gd name="T66" fmla="*/ 112 w 199"/>
                <a:gd name="T67" fmla="*/ 82 h 113"/>
                <a:gd name="T68" fmla="*/ 117 w 199"/>
                <a:gd name="T69" fmla="*/ 89 h 113"/>
                <a:gd name="T70" fmla="*/ 115 w 199"/>
                <a:gd name="T71" fmla="*/ 100 h 113"/>
                <a:gd name="T72" fmla="*/ 126 w 199"/>
                <a:gd name="T73" fmla="*/ 113 h 113"/>
                <a:gd name="T74" fmla="*/ 145 w 199"/>
                <a:gd name="T75" fmla="*/ 106 h 113"/>
                <a:gd name="T76" fmla="*/ 159 w 199"/>
                <a:gd name="T77" fmla="*/ 104 h 113"/>
                <a:gd name="T78" fmla="*/ 154 w 199"/>
                <a:gd name="T79" fmla="*/ 82 h 113"/>
                <a:gd name="T80" fmla="*/ 176 w 199"/>
                <a:gd name="T81" fmla="*/ 75 h 113"/>
                <a:gd name="T82" fmla="*/ 176 w 199"/>
                <a:gd name="T83" fmla="*/ 72 h 113"/>
                <a:gd name="T84" fmla="*/ 181 w 199"/>
                <a:gd name="T85" fmla="*/ 67 h 113"/>
                <a:gd name="T86" fmla="*/ 195 w 199"/>
                <a:gd name="T87" fmla="*/ 65 h 113"/>
                <a:gd name="T88" fmla="*/ 194 w 199"/>
                <a:gd name="T89" fmla="*/ 54 h 113"/>
                <a:gd name="T90" fmla="*/ 195 w 199"/>
                <a:gd name="T91" fmla="*/ 48 h 113"/>
                <a:gd name="T92" fmla="*/ 193 w 199"/>
                <a:gd name="T93" fmla="*/ 40 h 113"/>
                <a:gd name="T94" fmla="*/ 177 w 199"/>
                <a:gd name="T95" fmla="*/ 37 h 113"/>
                <a:gd name="T96" fmla="*/ 167 w 199"/>
                <a:gd name="T97" fmla="*/ 30 h 113"/>
                <a:gd name="T98" fmla="*/ 160 w 199"/>
                <a:gd name="T99" fmla="*/ 32 h 113"/>
                <a:gd name="T100" fmla="*/ 150 w 199"/>
                <a:gd name="T101" fmla="*/ 29 h 113"/>
                <a:gd name="T102" fmla="*/ 140 w 199"/>
                <a:gd name="T103" fmla="*/ 18 h 113"/>
                <a:gd name="T104" fmla="*/ 129 w 199"/>
                <a:gd name="T105" fmla="*/ 1 h 113"/>
                <a:gd name="T106" fmla="*/ 114 w 199"/>
                <a:gd name="T107" fmla="*/ 0 h 113"/>
                <a:gd name="T108" fmla="*/ 107 w 199"/>
                <a:gd name="T109" fmla="*/ 3 h 113"/>
                <a:gd name="T110" fmla="*/ 105 w 199"/>
                <a:gd name="T111" fmla="*/ 2 h 113"/>
                <a:gd name="T112" fmla="*/ 103 w 199"/>
                <a:gd name="T113" fmla="*/ 3 h 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9" h="113">
                  <a:moveTo>
                    <a:pt x="103" y="3"/>
                  </a:moveTo>
                  <a:cubicBezTo>
                    <a:pt x="102" y="3"/>
                    <a:pt x="102" y="3"/>
                    <a:pt x="101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0" y="3"/>
                    <a:pt x="100" y="3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3"/>
                    <a:pt x="99" y="3"/>
                    <a:pt x="98" y="3"/>
                  </a:cubicBezTo>
                  <a:cubicBezTo>
                    <a:pt x="95" y="6"/>
                    <a:pt x="92" y="9"/>
                    <a:pt x="92" y="10"/>
                  </a:cubicBezTo>
                  <a:cubicBezTo>
                    <a:pt x="92" y="13"/>
                    <a:pt x="92" y="15"/>
                    <a:pt x="90" y="15"/>
                  </a:cubicBezTo>
                  <a:cubicBezTo>
                    <a:pt x="90" y="15"/>
                    <a:pt x="89" y="15"/>
                    <a:pt x="89" y="14"/>
                  </a:cubicBezTo>
                  <a:cubicBezTo>
                    <a:pt x="88" y="14"/>
                    <a:pt x="86" y="13"/>
                    <a:pt x="83" y="13"/>
                  </a:cubicBezTo>
                  <a:cubicBezTo>
                    <a:pt x="81" y="13"/>
                    <a:pt x="80" y="13"/>
                    <a:pt x="79" y="14"/>
                  </a:cubicBezTo>
                  <a:cubicBezTo>
                    <a:pt x="78" y="14"/>
                    <a:pt x="77" y="14"/>
                    <a:pt x="76" y="13"/>
                  </a:cubicBezTo>
                  <a:cubicBezTo>
                    <a:pt x="74" y="12"/>
                    <a:pt x="73" y="11"/>
                    <a:pt x="72" y="11"/>
                  </a:cubicBezTo>
                  <a:cubicBezTo>
                    <a:pt x="70" y="12"/>
                    <a:pt x="68" y="12"/>
                    <a:pt x="66" y="11"/>
                  </a:cubicBezTo>
                  <a:cubicBezTo>
                    <a:pt x="66" y="11"/>
                    <a:pt x="65" y="11"/>
                    <a:pt x="65" y="11"/>
                  </a:cubicBezTo>
                  <a:cubicBezTo>
                    <a:pt x="65" y="11"/>
                    <a:pt x="64" y="12"/>
                    <a:pt x="63" y="12"/>
                  </a:cubicBezTo>
                  <a:cubicBezTo>
                    <a:pt x="61" y="12"/>
                    <a:pt x="57" y="10"/>
                    <a:pt x="56" y="10"/>
                  </a:cubicBezTo>
                  <a:cubicBezTo>
                    <a:pt x="55" y="9"/>
                    <a:pt x="54" y="9"/>
                    <a:pt x="53" y="9"/>
                  </a:cubicBezTo>
                  <a:cubicBezTo>
                    <a:pt x="53" y="9"/>
                    <a:pt x="52" y="9"/>
                    <a:pt x="52" y="9"/>
                  </a:cubicBezTo>
                  <a:cubicBezTo>
                    <a:pt x="51" y="9"/>
                    <a:pt x="51" y="9"/>
                    <a:pt x="50" y="9"/>
                  </a:cubicBezTo>
                  <a:cubicBezTo>
                    <a:pt x="49" y="9"/>
                    <a:pt x="47" y="9"/>
                    <a:pt x="45" y="8"/>
                  </a:cubicBezTo>
                  <a:cubicBezTo>
                    <a:pt x="45" y="7"/>
                    <a:pt x="42" y="6"/>
                    <a:pt x="27" y="6"/>
                  </a:cubicBezTo>
                  <a:cubicBezTo>
                    <a:pt x="24" y="6"/>
                    <a:pt x="23" y="7"/>
                    <a:pt x="21" y="9"/>
                  </a:cubicBezTo>
                  <a:cubicBezTo>
                    <a:pt x="21" y="9"/>
                    <a:pt x="21" y="9"/>
                    <a:pt x="20" y="10"/>
                  </a:cubicBezTo>
                  <a:cubicBezTo>
                    <a:pt x="19" y="11"/>
                    <a:pt x="17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8" y="18"/>
                    <a:pt x="19" y="21"/>
                    <a:pt x="20" y="23"/>
                  </a:cubicBezTo>
                  <a:cubicBezTo>
                    <a:pt x="20" y="24"/>
                    <a:pt x="20" y="25"/>
                    <a:pt x="20" y="26"/>
                  </a:cubicBezTo>
                  <a:cubicBezTo>
                    <a:pt x="19" y="27"/>
                    <a:pt x="18" y="28"/>
                    <a:pt x="17" y="29"/>
                  </a:cubicBezTo>
                  <a:cubicBezTo>
                    <a:pt x="16" y="29"/>
                    <a:pt x="15" y="29"/>
                    <a:pt x="15" y="30"/>
                  </a:cubicBezTo>
                  <a:cubicBezTo>
                    <a:pt x="14" y="31"/>
                    <a:pt x="13" y="32"/>
                    <a:pt x="11" y="34"/>
                  </a:cubicBezTo>
                  <a:cubicBezTo>
                    <a:pt x="9" y="36"/>
                    <a:pt x="5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4"/>
                    <a:pt x="5" y="45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3" y="50"/>
                    <a:pt x="0" y="55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8"/>
                    <a:pt x="1" y="58"/>
                    <a:pt x="1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3" y="60"/>
                    <a:pt x="3" y="60"/>
                  </a:cubicBezTo>
                  <a:cubicBezTo>
                    <a:pt x="3" y="60"/>
                    <a:pt x="4" y="60"/>
                    <a:pt x="4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6" y="61"/>
                    <a:pt x="6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2"/>
                    <a:pt x="9" y="62"/>
                    <a:pt x="10" y="62"/>
                  </a:cubicBezTo>
                  <a:cubicBezTo>
                    <a:pt x="11" y="62"/>
                    <a:pt x="12" y="62"/>
                    <a:pt x="15" y="62"/>
                  </a:cubicBezTo>
                  <a:cubicBezTo>
                    <a:pt x="17" y="63"/>
                    <a:pt x="20" y="64"/>
                    <a:pt x="21" y="64"/>
                  </a:cubicBezTo>
                  <a:cubicBezTo>
                    <a:pt x="24" y="64"/>
                    <a:pt x="27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6"/>
                    <a:pt x="31" y="66"/>
                    <a:pt x="32" y="64"/>
                  </a:cubicBezTo>
                  <a:cubicBezTo>
                    <a:pt x="33" y="63"/>
                    <a:pt x="35" y="63"/>
                    <a:pt x="37" y="63"/>
                  </a:cubicBezTo>
                  <a:cubicBezTo>
                    <a:pt x="38" y="63"/>
                    <a:pt x="38" y="64"/>
                    <a:pt x="39" y="64"/>
                  </a:cubicBezTo>
                  <a:cubicBezTo>
                    <a:pt x="40" y="64"/>
                    <a:pt x="43" y="62"/>
                    <a:pt x="44" y="61"/>
                  </a:cubicBezTo>
                  <a:cubicBezTo>
                    <a:pt x="44" y="60"/>
                    <a:pt x="45" y="60"/>
                    <a:pt x="48" y="59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58"/>
                    <a:pt x="48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3" y="57"/>
                    <a:pt x="54" y="57"/>
                  </a:cubicBezTo>
                  <a:cubicBezTo>
                    <a:pt x="55" y="56"/>
                    <a:pt x="56" y="56"/>
                    <a:pt x="57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61" y="56"/>
                    <a:pt x="62" y="57"/>
                    <a:pt x="64" y="58"/>
                  </a:cubicBezTo>
                  <a:cubicBezTo>
                    <a:pt x="65" y="59"/>
                    <a:pt x="67" y="61"/>
                    <a:pt x="68" y="61"/>
                  </a:cubicBezTo>
                  <a:cubicBezTo>
                    <a:pt x="70" y="61"/>
                    <a:pt x="75" y="62"/>
                    <a:pt x="77" y="67"/>
                  </a:cubicBezTo>
                  <a:cubicBezTo>
                    <a:pt x="78" y="72"/>
                    <a:pt x="82" y="77"/>
                    <a:pt x="83" y="78"/>
                  </a:cubicBezTo>
                  <a:cubicBezTo>
                    <a:pt x="85" y="80"/>
                    <a:pt x="86" y="85"/>
                    <a:pt x="86" y="86"/>
                  </a:cubicBezTo>
                  <a:cubicBezTo>
                    <a:pt x="86" y="86"/>
                    <a:pt x="86" y="87"/>
                    <a:pt x="86" y="87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4" y="88"/>
                    <a:pt x="82" y="87"/>
                    <a:pt x="81" y="87"/>
                  </a:cubicBezTo>
                  <a:cubicBezTo>
                    <a:pt x="80" y="86"/>
                    <a:pt x="78" y="86"/>
                    <a:pt x="77" y="86"/>
                  </a:cubicBezTo>
                  <a:cubicBezTo>
                    <a:pt x="77" y="86"/>
                    <a:pt x="77" y="86"/>
                    <a:pt x="76" y="86"/>
                  </a:cubicBezTo>
                  <a:cubicBezTo>
                    <a:pt x="76" y="86"/>
                    <a:pt x="74" y="86"/>
                    <a:pt x="74" y="90"/>
                  </a:cubicBezTo>
                  <a:cubicBezTo>
                    <a:pt x="74" y="90"/>
                    <a:pt x="74" y="90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4" y="92"/>
                    <a:pt x="73" y="92"/>
                    <a:pt x="73" y="92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4"/>
                  </a:cubicBezTo>
                  <a:cubicBezTo>
                    <a:pt x="73" y="94"/>
                    <a:pt x="72" y="94"/>
                    <a:pt x="72" y="94"/>
                  </a:cubicBezTo>
                  <a:cubicBezTo>
                    <a:pt x="72" y="94"/>
                    <a:pt x="72" y="95"/>
                    <a:pt x="72" y="95"/>
                  </a:cubicBezTo>
                  <a:cubicBezTo>
                    <a:pt x="72" y="95"/>
                    <a:pt x="71" y="95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0" y="97"/>
                    <a:pt x="70" y="97"/>
                    <a:pt x="70" y="98"/>
                  </a:cubicBezTo>
                  <a:cubicBezTo>
                    <a:pt x="70" y="98"/>
                    <a:pt x="70" y="98"/>
                    <a:pt x="69" y="98"/>
                  </a:cubicBezTo>
                  <a:cubicBezTo>
                    <a:pt x="69" y="99"/>
                    <a:pt x="69" y="99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8" y="101"/>
                    <a:pt x="69" y="102"/>
                    <a:pt x="71" y="102"/>
                  </a:cubicBezTo>
                  <a:cubicBezTo>
                    <a:pt x="71" y="102"/>
                    <a:pt x="73" y="101"/>
                    <a:pt x="73" y="101"/>
                  </a:cubicBezTo>
                  <a:cubicBezTo>
                    <a:pt x="75" y="100"/>
                    <a:pt x="76" y="99"/>
                    <a:pt x="77" y="99"/>
                  </a:cubicBezTo>
                  <a:cubicBezTo>
                    <a:pt x="77" y="99"/>
                    <a:pt x="77" y="99"/>
                    <a:pt x="78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80" y="100"/>
                    <a:pt x="80" y="10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80" y="98"/>
                    <a:pt x="81" y="97"/>
                    <a:pt x="84" y="95"/>
                  </a:cubicBezTo>
                  <a:cubicBezTo>
                    <a:pt x="85" y="95"/>
                    <a:pt x="85" y="94"/>
                    <a:pt x="86" y="94"/>
                  </a:cubicBezTo>
                  <a:cubicBezTo>
                    <a:pt x="88" y="92"/>
                    <a:pt x="89" y="90"/>
                    <a:pt x="90" y="88"/>
                  </a:cubicBezTo>
                  <a:cubicBezTo>
                    <a:pt x="92" y="85"/>
                    <a:pt x="93" y="83"/>
                    <a:pt x="96" y="82"/>
                  </a:cubicBezTo>
                  <a:cubicBezTo>
                    <a:pt x="97" y="82"/>
                    <a:pt x="98" y="82"/>
                    <a:pt x="99" y="81"/>
                  </a:cubicBezTo>
                  <a:cubicBezTo>
                    <a:pt x="101" y="81"/>
                    <a:pt x="103" y="80"/>
                    <a:pt x="106" y="80"/>
                  </a:cubicBezTo>
                  <a:cubicBezTo>
                    <a:pt x="107" y="80"/>
                    <a:pt x="108" y="80"/>
                    <a:pt x="109" y="80"/>
                  </a:cubicBezTo>
                  <a:cubicBezTo>
                    <a:pt x="110" y="81"/>
                    <a:pt x="111" y="81"/>
                    <a:pt x="112" y="82"/>
                  </a:cubicBezTo>
                  <a:cubicBezTo>
                    <a:pt x="112" y="83"/>
                    <a:pt x="112" y="84"/>
                    <a:pt x="111" y="85"/>
                  </a:cubicBezTo>
                  <a:cubicBezTo>
                    <a:pt x="110" y="86"/>
                    <a:pt x="110" y="87"/>
                    <a:pt x="110" y="87"/>
                  </a:cubicBezTo>
                  <a:cubicBezTo>
                    <a:pt x="110" y="87"/>
                    <a:pt x="110" y="88"/>
                    <a:pt x="110" y="88"/>
                  </a:cubicBezTo>
                  <a:cubicBezTo>
                    <a:pt x="112" y="89"/>
                    <a:pt x="115" y="89"/>
                    <a:pt x="117" y="89"/>
                  </a:cubicBezTo>
                  <a:cubicBezTo>
                    <a:pt x="118" y="89"/>
                    <a:pt x="119" y="89"/>
                    <a:pt x="119" y="89"/>
                  </a:cubicBezTo>
                  <a:cubicBezTo>
                    <a:pt x="124" y="89"/>
                    <a:pt x="129" y="88"/>
                    <a:pt x="129" y="91"/>
                  </a:cubicBezTo>
                  <a:cubicBezTo>
                    <a:pt x="130" y="94"/>
                    <a:pt x="126" y="95"/>
                    <a:pt x="119" y="98"/>
                  </a:cubicBezTo>
                  <a:cubicBezTo>
                    <a:pt x="118" y="98"/>
                    <a:pt x="115" y="99"/>
                    <a:pt x="115" y="100"/>
                  </a:cubicBezTo>
                  <a:cubicBezTo>
                    <a:pt x="115" y="100"/>
                    <a:pt x="118" y="101"/>
                    <a:pt x="119" y="102"/>
                  </a:cubicBezTo>
                  <a:cubicBezTo>
                    <a:pt x="122" y="102"/>
                    <a:pt x="124" y="103"/>
                    <a:pt x="125" y="104"/>
                  </a:cubicBezTo>
                  <a:cubicBezTo>
                    <a:pt x="127" y="105"/>
                    <a:pt x="127" y="108"/>
                    <a:pt x="126" y="110"/>
                  </a:cubicBezTo>
                  <a:cubicBezTo>
                    <a:pt x="126" y="111"/>
                    <a:pt x="126" y="113"/>
                    <a:pt x="126" y="113"/>
                  </a:cubicBezTo>
                  <a:cubicBezTo>
                    <a:pt x="126" y="113"/>
                    <a:pt x="127" y="113"/>
                    <a:pt x="127" y="113"/>
                  </a:cubicBezTo>
                  <a:cubicBezTo>
                    <a:pt x="129" y="113"/>
                    <a:pt x="131" y="112"/>
                    <a:pt x="134" y="111"/>
                  </a:cubicBezTo>
                  <a:cubicBezTo>
                    <a:pt x="136" y="109"/>
                    <a:pt x="137" y="109"/>
                    <a:pt x="139" y="108"/>
                  </a:cubicBezTo>
                  <a:cubicBezTo>
                    <a:pt x="141" y="108"/>
                    <a:pt x="142" y="107"/>
                    <a:pt x="145" y="106"/>
                  </a:cubicBezTo>
                  <a:cubicBezTo>
                    <a:pt x="147" y="104"/>
                    <a:pt x="150" y="104"/>
                    <a:pt x="153" y="104"/>
                  </a:cubicBezTo>
                  <a:cubicBezTo>
                    <a:pt x="153" y="104"/>
                    <a:pt x="154" y="104"/>
                    <a:pt x="155" y="104"/>
                  </a:cubicBezTo>
                  <a:cubicBezTo>
                    <a:pt x="156" y="104"/>
                    <a:pt x="156" y="104"/>
                    <a:pt x="157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9" y="104"/>
                    <a:pt x="158" y="102"/>
                    <a:pt x="152" y="102"/>
                  </a:cubicBezTo>
                  <a:cubicBezTo>
                    <a:pt x="151" y="102"/>
                    <a:pt x="150" y="102"/>
                    <a:pt x="149" y="103"/>
                  </a:cubicBezTo>
                  <a:cubicBezTo>
                    <a:pt x="141" y="103"/>
                    <a:pt x="139" y="97"/>
                    <a:pt x="139" y="92"/>
                  </a:cubicBezTo>
                  <a:cubicBezTo>
                    <a:pt x="139" y="90"/>
                    <a:pt x="148" y="83"/>
                    <a:pt x="154" y="82"/>
                  </a:cubicBezTo>
                  <a:cubicBezTo>
                    <a:pt x="159" y="82"/>
                    <a:pt x="163" y="80"/>
                    <a:pt x="168" y="78"/>
                  </a:cubicBezTo>
                  <a:cubicBezTo>
                    <a:pt x="169" y="77"/>
                    <a:pt x="173" y="76"/>
                    <a:pt x="176" y="76"/>
                  </a:cubicBezTo>
                  <a:cubicBezTo>
                    <a:pt x="176" y="76"/>
                    <a:pt x="176" y="75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4"/>
                    <a:pt x="176" y="74"/>
                    <a:pt x="176" y="74"/>
                  </a:cubicBezTo>
                  <a:cubicBezTo>
                    <a:pt x="176" y="74"/>
                    <a:pt x="176" y="73"/>
                    <a:pt x="176" y="73"/>
                  </a:cubicBezTo>
                  <a:cubicBezTo>
                    <a:pt x="176" y="73"/>
                    <a:pt x="176" y="73"/>
                    <a:pt x="176" y="72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6" y="72"/>
                    <a:pt x="176" y="71"/>
                    <a:pt x="176" y="71"/>
                  </a:cubicBezTo>
                  <a:cubicBezTo>
                    <a:pt x="176" y="71"/>
                    <a:pt x="176" y="71"/>
                    <a:pt x="176" y="71"/>
                  </a:cubicBezTo>
                  <a:cubicBezTo>
                    <a:pt x="176" y="70"/>
                    <a:pt x="177" y="70"/>
                    <a:pt x="177" y="70"/>
                  </a:cubicBezTo>
                  <a:cubicBezTo>
                    <a:pt x="178" y="70"/>
                    <a:pt x="180" y="68"/>
                    <a:pt x="181" y="67"/>
                  </a:cubicBezTo>
                  <a:cubicBezTo>
                    <a:pt x="183" y="65"/>
                    <a:pt x="185" y="64"/>
                    <a:pt x="186" y="64"/>
                  </a:cubicBezTo>
                  <a:cubicBezTo>
                    <a:pt x="187" y="64"/>
                    <a:pt x="188" y="64"/>
                    <a:pt x="189" y="64"/>
                  </a:cubicBezTo>
                  <a:cubicBezTo>
                    <a:pt x="191" y="65"/>
                    <a:pt x="193" y="65"/>
                    <a:pt x="194" y="65"/>
                  </a:cubicBezTo>
                  <a:cubicBezTo>
                    <a:pt x="194" y="65"/>
                    <a:pt x="194" y="65"/>
                    <a:pt x="195" y="65"/>
                  </a:cubicBezTo>
                  <a:cubicBezTo>
                    <a:pt x="195" y="64"/>
                    <a:pt x="195" y="63"/>
                    <a:pt x="195" y="62"/>
                  </a:cubicBezTo>
                  <a:cubicBezTo>
                    <a:pt x="196" y="61"/>
                    <a:pt x="197" y="59"/>
                    <a:pt x="197" y="59"/>
                  </a:cubicBezTo>
                  <a:cubicBezTo>
                    <a:pt x="196" y="59"/>
                    <a:pt x="196" y="58"/>
                    <a:pt x="196" y="58"/>
                  </a:cubicBezTo>
                  <a:cubicBezTo>
                    <a:pt x="195" y="57"/>
                    <a:pt x="194" y="55"/>
                    <a:pt x="194" y="54"/>
                  </a:cubicBezTo>
                  <a:cubicBezTo>
                    <a:pt x="194" y="53"/>
                    <a:pt x="196" y="53"/>
                    <a:pt x="197" y="52"/>
                  </a:cubicBezTo>
                  <a:cubicBezTo>
                    <a:pt x="197" y="52"/>
                    <a:pt x="198" y="52"/>
                    <a:pt x="198" y="52"/>
                  </a:cubicBezTo>
                  <a:cubicBezTo>
                    <a:pt x="198" y="51"/>
                    <a:pt x="197" y="51"/>
                    <a:pt x="197" y="50"/>
                  </a:cubicBezTo>
                  <a:cubicBezTo>
                    <a:pt x="196" y="50"/>
                    <a:pt x="195" y="49"/>
                    <a:pt x="195" y="48"/>
                  </a:cubicBezTo>
                  <a:cubicBezTo>
                    <a:pt x="195" y="48"/>
                    <a:pt x="196" y="47"/>
                    <a:pt x="197" y="46"/>
                  </a:cubicBezTo>
                  <a:cubicBezTo>
                    <a:pt x="198" y="45"/>
                    <a:pt x="199" y="44"/>
                    <a:pt x="199" y="44"/>
                  </a:cubicBezTo>
                  <a:cubicBezTo>
                    <a:pt x="198" y="43"/>
                    <a:pt x="197" y="43"/>
                    <a:pt x="196" y="42"/>
                  </a:cubicBezTo>
                  <a:cubicBezTo>
                    <a:pt x="195" y="42"/>
                    <a:pt x="194" y="41"/>
                    <a:pt x="193" y="40"/>
                  </a:cubicBezTo>
                  <a:cubicBezTo>
                    <a:pt x="191" y="40"/>
                    <a:pt x="189" y="39"/>
                    <a:pt x="188" y="39"/>
                  </a:cubicBezTo>
                  <a:cubicBezTo>
                    <a:pt x="186" y="39"/>
                    <a:pt x="185" y="39"/>
                    <a:pt x="183" y="38"/>
                  </a:cubicBezTo>
                  <a:cubicBezTo>
                    <a:pt x="183" y="38"/>
                    <a:pt x="182" y="38"/>
                    <a:pt x="182" y="38"/>
                  </a:cubicBezTo>
                  <a:cubicBezTo>
                    <a:pt x="180" y="37"/>
                    <a:pt x="179" y="37"/>
                    <a:pt x="177" y="37"/>
                  </a:cubicBezTo>
                  <a:cubicBezTo>
                    <a:pt x="175" y="37"/>
                    <a:pt x="173" y="37"/>
                    <a:pt x="173" y="36"/>
                  </a:cubicBezTo>
                  <a:cubicBezTo>
                    <a:pt x="173" y="35"/>
                    <a:pt x="172" y="34"/>
                    <a:pt x="171" y="33"/>
                  </a:cubicBezTo>
                  <a:cubicBezTo>
                    <a:pt x="170" y="32"/>
                    <a:pt x="169" y="31"/>
                    <a:pt x="168" y="30"/>
                  </a:cubicBezTo>
                  <a:cubicBezTo>
                    <a:pt x="168" y="30"/>
                    <a:pt x="168" y="30"/>
                    <a:pt x="167" y="30"/>
                  </a:cubicBezTo>
                  <a:cubicBezTo>
                    <a:pt x="166" y="30"/>
                    <a:pt x="165" y="30"/>
                    <a:pt x="164" y="31"/>
                  </a:cubicBezTo>
                  <a:cubicBezTo>
                    <a:pt x="162" y="32"/>
                    <a:pt x="161" y="32"/>
                    <a:pt x="160" y="32"/>
                  </a:cubicBezTo>
                  <a:cubicBezTo>
                    <a:pt x="160" y="32"/>
                    <a:pt x="160" y="32"/>
                    <a:pt x="160" y="32"/>
                  </a:cubicBezTo>
                  <a:cubicBezTo>
                    <a:pt x="160" y="32"/>
                    <a:pt x="160" y="32"/>
                    <a:pt x="160" y="32"/>
                  </a:cubicBezTo>
                  <a:cubicBezTo>
                    <a:pt x="159" y="32"/>
                    <a:pt x="158" y="32"/>
                    <a:pt x="157" y="31"/>
                  </a:cubicBezTo>
                  <a:cubicBezTo>
                    <a:pt x="156" y="31"/>
                    <a:pt x="156" y="31"/>
                    <a:pt x="155" y="30"/>
                  </a:cubicBezTo>
                  <a:cubicBezTo>
                    <a:pt x="154" y="29"/>
                    <a:pt x="153" y="29"/>
                    <a:pt x="152" y="29"/>
                  </a:cubicBezTo>
                  <a:cubicBezTo>
                    <a:pt x="152" y="29"/>
                    <a:pt x="151" y="29"/>
                    <a:pt x="150" y="29"/>
                  </a:cubicBezTo>
                  <a:cubicBezTo>
                    <a:pt x="149" y="29"/>
                    <a:pt x="148" y="29"/>
                    <a:pt x="147" y="28"/>
                  </a:cubicBezTo>
                  <a:cubicBezTo>
                    <a:pt x="147" y="28"/>
                    <a:pt x="146" y="27"/>
                    <a:pt x="147" y="26"/>
                  </a:cubicBezTo>
                  <a:cubicBezTo>
                    <a:pt x="147" y="24"/>
                    <a:pt x="143" y="19"/>
                    <a:pt x="142" y="18"/>
                  </a:cubicBezTo>
                  <a:cubicBezTo>
                    <a:pt x="142" y="18"/>
                    <a:pt x="141" y="18"/>
                    <a:pt x="140" y="18"/>
                  </a:cubicBezTo>
                  <a:cubicBezTo>
                    <a:pt x="137" y="18"/>
                    <a:pt x="134" y="18"/>
                    <a:pt x="133" y="16"/>
                  </a:cubicBezTo>
                  <a:cubicBezTo>
                    <a:pt x="133" y="15"/>
                    <a:pt x="133" y="14"/>
                    <a:pt x="132" y="14"/>
                  </a:cubicBezTo>
                  <a:cubicBezTo>
                    <a:pt x="131" y="12"/>
                    <a:pt x="130" y="10"/>
                    <a:pt x="131" y="8"/>
                  </a:cubicBezTo>
                  <a:cubicBezTo>
                    <a:pt x="132" y="7"/>
                    <a:pt x="131" y="3"/>
                    <a:pt x="129" y="1"/>
                  </a:cubicBezTo>
                  <a:cubicBezTo>
                    <a:pt x="129" y="0"/>
                    <a:pt x="128" y="0"/>
                    <a:pt x="125" y="0"/>
                  </a:cubicBezTo>
                  <a:cubicBezTo>
                    <a:pt x="123" y="0"/>
                    <a:pt x="122" y="0"/>
                    <a:pt x="121" y="0"/>
                  </a:cubicBezTo>
                  <a:cubicBezTo>
                    <a:pt x="120" y="1"/>
                    <a:pt x="119" y="1"/>
                    <a:pt x="117" y="0"/>
                  </a:cubicBezTo>
                  <a:cubicBezTo>
                    <a:pt x="116" y="0"/>
                    <a:pt x="115" y="0"/>
                    <a:pt x="114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2" y="2"/>
                    <a:pt x="110" y="3"/>
                    <a:pt x="108" y="3"/>
                  </a:cubicBezTo>
                  <a:cubicBezTo>
                    <a:pt x="108" y="3"/>
                    <a:pt x="108" y="3"/>
                    <a:pt x="107" y="3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7" y="3"/>
                    <a:pt x="107" y="3"/>
                    <a:pt x="106" y="3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105" y="3"/>
                    <a:pt x="105" y="2"/>
                    <a:pt x="105" y="2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4" y="2"/>
                    <a:pt x="104" y="3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39CF14E6-5A3A-42F9-AB1A-3E3F541101A6}"/>
                </a:ext>
              </a:extLst>
            </p:cNvPr>
            <p:cNvSpPr/>
            <p:nvPr/>
          </p:nvSpPr>
          <p:spPr bwMode="auto">
            <a:xfrm>
              <a:off x="2880659" y="4226208"/>
              <a:ext cx="228088" cy="362053"/>
            </a:xfrm>
            <a:custGeom>
              <a:gdLst>
                <a:gd name="T0" fmla="*/ 78 w 118"/>
                <a:gd name="T1" fmla="*/ 80 h 190"/>
                <a:gd name="T2" fmla="*/ 117 w 118"/>
                <a:gd name="T3" fmla="*/ 48 h 190"/>
                <a:gd name="T4" fmla="*/ 113 w 118"/>
                <a:gd name="T5" fmla="*/ 0 h 190"/>
                <a:gd name="T6" fmla="*/ 109 w 118"/>
                <a:gd name="T7" fmla="*/ 2 h 190"/>
                <a:gd name="T8" fmla="*/ 107 w 118"/>
                <a:gd name="T9" fmla="*/ 3 h 190"/>
                <a:gd name="T10" fmla="*/ 105 w 118"/>
                <a:gd name="T11" fmla="*/ 4 h 190"/>
                <a:gd name="T12" fmla="*/ 104 w 118"/>
                <a:gd name="T13" fmla="*/ 5 h 190"/>
                <a:gd name="T14" fmla="*/ 103 w 118"/>
                <a:gd name="T15" fmla="*/ 5 h 190"/>
                <a:gd name="T16" fmla="*/ 95 w 118"/>
                <a:gd name="T17" fmla="*/ 8 h 190"/>
                <a:gd name="T18" fmla="*/ 85 w 118"/>
                <a:gd name="T19" fmla="*/ 11 h 190"/>
                <a:gd name="T20" fmla="*/ 77 w 118"/>
                <a:gd name="T21" fmla="*/ 12 h 190"/>
                <a:gd name="T22" fmla="*/ 65 w 118"/>
                <a:gd name="T23" fmla="*/ 12 h 190"/>
                <a:gd name="T24" fmla="*/ 57 w 118"/>
                <a:gd name="T25" fmla="*/ 12 h 190"/>
                <a:gd name="T26" fmla="*/ 55 w 118"/>
                <a:gd name="T27" fmla="*/ 12 h 190"/>
                <a:gd name="T28" fmla="*/ 52 w 118"/>
                <a:gd name="T29" fmla="*/ 11 h 190"/>
                <a:gd name="T30" fmla="*/ 54 w 118"/>
                <a:gd name="T31" fmla="*/ 29 h 190"/>
                <a:gd name="T32" fmla="*/ 58 w 118"/>
                <a:gd name="T33" fmla="*/ 39 h 190"/>
                <a:gd name="T34" fmla="*/ 61 w 118"/>
                <a:gd name="T35" fmla="*/ 42 h 190"/>
                <a:gd name="T36" fmla="*/ 64 w 118"/>
                <a:gd name="T37" fmla="*/ 49 h 190"/>
                <a:gd name="T38" fmla="*/ 57 w 118"/>
                <a:gd name="T39" fmla="*/ 64 h 190"/>
                <a:gd name="T40" fmla="*/ 56 w 118"/>
                <a:gd name="T41" fmla="*/ 75 h 190"/>
                <a:gd name="T42" fmla="*/ 45 w 118"/>
                <a:gd name="T43" fmla="*/ 55 h 190"/>
                <a:gd name="T44" fmla="*/ 40 w 118"/>
                <a:gd name="T45" fmla="*/ 44 h 190"/>
                <a:gd name="T46" fmla="*/ 37 w 118"/>
                <a:gd name="T47" fmla="*/ 45 h 190"/>
                <a:gd name="T48" fmla="*/ 35 w 118"/>
                <a:gd name="T49" fmla="*/ 44 h 190"/>
                <a:gd name="T50" fmla="*/ 30 w 118"/>
                <a:gd name="T51" fmla="*/ 40 h 190"/>
                <a:gd name="T52" fmla="*/ 29 w 118"/>
                <a:gd name="T53" fmla="*/ 40 h 190"/>
                <a:gd name="T54" fmla="*/ 28 w 118"/>
                <a:gd name="T55" fmla="*/ 40 h 190"/>
                <a:gd name="T56" fmla="*/ 3 w 118"/>
                <a:gd name="T57" fmla="*/ 59 h 190"/>
                <a:gd name="T58" fmla="*/ 17 w 118"/>
                <a:gd name="T59" fmla="*/ 65 h 190"/>
                <a:gd name="T60" fmla="*/ 31 w 118"/>
                <a:gd name="T61" fmla="*/ 79 h 190"/>
                <a:gd name="T62" fmla="*/ 28 w 118"/>
                <a:gd name="T63" fmla="*/ 97 h 190"/>
                <a:gd name="T64" fmla="*/ 32 w 118"/>
                <a:gd name="T65" fmla="*/ 106 h 190"/>
                <a:gd name="T66" fmla="*/ 23 w 118"/>
                <a:gd name="T67" fmla="*/ 126 h 190"/>
                <a:gd name="T68" fmla="*/ 12 w 118"/>
                <a:gd name="T69" fmla="*/ 137 h 190"/>
                <a:gd name="T70" fmla="*/ 12 w 118"/>
                <a:gd name="T71" fmla="*/ 139 h 190"/>
                <a:gd name="T72" fmla="*/ 13 w 118"/>
                <a:gd name="T73" fmla="*/ 142 h 190"/>
                <a:gd name="T74" fmla="*/ 20 w 118"/>
                <a:gd name="T75" fmla="*/ 179 h 190"/>
                <a:gd name="T76" fmla="*/ 20 w 118"/>
                <a:gd name="T77" fmla="*/ 180 h 190"/>
                <a:gd name="T78" fmla="*/ 21 w 118"/>
                <a:gd name="T79" fmla="*/ 190 h 190"/>
                <a:gd name="T80" fmla="*/ 23 w 118"/>
                <a:gd name="T81" fmla="*/ 190 h 190"/>
                <a:gd name="T82" fmla="*/ 26 w 118"/>
                <a:gd name="T83" fmla="*/ 190 h 190"/>
                <a:gd name="T84" fmla="*/ 28 w 118"/>
                <a:gd name="T85" fmla="*/ 185 h 190"/>
                <a:gd name="T86" fmla="*/ 27 w 118"/>
                <a:gd name="T87" fmla="*/ 183 h 190"/>
                <a:gd name="T88" fmla="*/ 55 w 118"/>
                <a:gd name="T89" fmla="*/ 159 h 190"/>
                <a:gd name="T90" fmla="*/ 56 w 118"/>
                <a:gd name="T91" fmla="*/ 137 h 190"/>
                <a:gd name="T92" fmla="*/ 49 w 118"/>
                <a:gd name="T93" fmla="*/ 115 h 190"/>
                <a:gd name="T94" fmla="*/ 55 w 118"/>
                <a:gd name="T95" fmla="*/ 102 h 190"/>
                <a:gd name="T96" fmla="*/ 66 w 118"/>
                <a:gd name="T97" fmla="*/ 93 h 19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8" h="190">
                  <a:moveTo>
                    <a:pt x="66" y="93"/>
                  </a:moveTo>
                  <a:cubicBezTo>
                    <a:pt x="68" y="92"/>
                    <a:pt x="69" y="90"/>
                    <a:pt x="70" y="88"/>
                  </a:cubicBezTo>
                  <a:cubicBezTo>
                    <a:pt x="72" y="86"/>
                    <a:pt x="74" y="83"/>
                    <a:pt x="78" y="80"/>
                  </a:cubicBezTo>
                  <a:cubicBezTo>
                    <a:pt x="82" y="77"/>
                    <a:pt x="86" y="76"/>
                    <a:pt x="90" y="74"/>
                  </a:cubicBezTo>
                  <a:cubicBezTo>
                    <a:pt x="94" y="73"/>
                    <a:pt x="97" y="72"/>
                    <a:pt x="100" y="70"/>
                  </a:cubicBezTo>
                  <a:cubicBezTo>
                    <a:pt x="107" y="66"/>
                    <a:pt x="118" y="50"/>
                    <a:pt x="117" y="48"/>
                  </a:cubicBezTo>
                  <a:cubicBezTo>
                    <a:pt x="116" y="45"/>
                    <a:pt x="114" y="31"/>
                    <a:pt x="114" y="26"/>
                  </a:cubicBezTo>
                  <a:cubicBezTo>
                    <a:pt x="115" y="23"/>
                    <a:pt x="114" y="16"/>
                    <a:pt x="114" y="10"/>
                  </a:cubicBezTo>
                  <a:cubicBezTo>
                    <a:pt x="114" y="6"/>
                    <a:pt x="113" y="3"/>
                    <a:pt x="113" y="0"/>
                  </a:cubicBezTo>
                  <a:cubicBezTo>
                    <a:pt x="113" y="0"/>
                    <a:pt x="112" y="0"/>
                    <a:pt x="112" y="1"/>
                  </a:cubicBezTo>
                  <a:cubicBezTo>
                    <a:pt x="112" y="1"/>
                    <a:pt x="111" y="1"/>
                    <a:pt x="111" y="1"/>
                  </a:cubicBezTo>
                  <a:cubicBezTo>
                    <a:pt x="110" y="1"/>
                    <a:pt x="110" y="2"/>
                    <a:pt x="109" y="2"/>
                  </a:cubicBezTo>
                  <a:cubicBezTo>
                    <a:pt x="109" y="2"/>
                    <a:pt x="109" y="2"/>
                    <a:pt x="108" y="2"/>
                  </a:cubicBezTo>
                  <a:cubicBezTo>
                    <a:pt x="108" y="2"/>
                    <a:pt x="108" y="3"/>
                    <a:pt x="107" y="3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6" y="3"/>
                    <a:pt x="106" y="4"/>
                    <a:pt x="106" y="4"/>
                  </a:cubicBezTo>
                  <a:cubicBezTo>
                    <a:pt x="106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4" y="4"/>
                    <a:pt x="104" y="4"/>
                    <a:pt x="104" y="5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7"/>
                    <a:pt x="101" y="7"/>
                    <a:pt x="100" y="7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98" y="7"/>
                    <a:pt x="96" y="7"/>
                    <a:pt x="95" y="8"/>
                  </a:cubicBezTo>
                  <a:cubicBezTo>
                    <a:pt x="93" y="9"/>
                    <a:pt x="91" y="9"/>
                    <a:pt x="89" y="8"/>
                  </a:cubicBezTo>
                  <a:cubicBezTo>
                    <a:pt x="88" y="8"/>
                    <a:pt x="88" y="8"/>
                    <a:pt x="87" y="7"/>
                  </a:cubicBezTo>
                  <a:cubicBezTo>
                    <a:pt x="86" y="7"/>
                    <a:pt x="85" y="9"/>
                    <a:pt x="85" y="11"/>
                  </a:cubicBezTo>
                  <a:cubicBezTo>
                    <a:pt x="85" y="12"/>
                    <a:pt x="84" y="13"/>
                    <a:pt x="81" y="13"/>
                  </a:cubicBezTo>
                  <a:cubicBezTo>
                    <a:pt x="80" y="13"/>
                    <a:pt x="78" y="13"/>
                    <a:pt x="77" y="13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6" y="12"/>
                    <a:pt x="74" y="13"/>
                    <a:pt x="73" y="13"/>
                  </a:cubicBezTo>
                  <a:cubicBezTo>
                    <a:pt x="71" y="13"/>
                    <a:pt x="69" y="14"/>
                    <a:pt x="68" y="14"/>
                  </a:cubicBezTo>
                  <a:cubicBezTo>
                    <a:pt x="66" y="14"/>
                    <a:pt x="65" y="13"/>
                    <a:pt x="65" y="12"/>
                  </a:cubicBezTo>
                  <a:cubicBezTo>
                    <a:pt x="65" y="11"/>
                    <a:pt x="65" y="11"/>
                    <a:pt x="64" y="10"/>
                  </a:cubicBezTo>
                  <a:cubicBezTo>
                    <a:pt x="62" y="10"/>
                    <a:pt x="61" y="11"/>
                    <a:pt x="60" y="11"/>
                  </a:cubicBezTo>
                  <a:cubicBezTo>
                    <a:pt x="59" y="11"/>
                    <a:pt x="58" y="12"/>
                    <a:pt x="57" y="12"/>
                  </a:cubicBezTo>
                  <a:cubicBezTo>
                    <a:pt x="57" y="12"/>
                    <a:pt x="57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2"/>
                    <a:pt x="55" y="12"/>
                    <a:pt x="55" y="12"/>
                  </a:cubicBezTo>
                  <a:cubicBezTo>
                    <a:pt x="55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1"/>
                    <a:pt x="53" y="11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13"/>
                    <a:pt x="52" y="14"/>
                    <a:pt x="51" y="14"/>
                  </a:cubicBezTo>
                  <a:cubicBezTo>
                    <a:pt x="50" y="18"/>
                    <a:pt x="52" y="24"/>
                    <a:pt x="54" y="29"/>
                  </a:cubicBezTo>
                  <a:cubicBezTo>
                    <a:pt x="55" y="32"/>
                    <a:pt x="56" y="35"/>
                    <a:pt x="56" y="37"/>
                  </a:cubicBezTo>
                  <a:cubicBezTo>
                    <a:pt x="56" y="38"/>
                    <a:pt x="57" y="38"/>
                    <a:pt x="57" y="38"/>
                  </a:cubicBezTo>
                  <a:cubicBezTo>
                    <a:pt x="57" y="39"/>
                    <a:pt x="58" y="39"/>
                    <a:pt x="58" y="39"/>
                  </a:cubicBezTo>
                  <a:cubicBezTo>
                    <a:pt x="58" y="40"/>
                    <a:pt x="59" y="40"/>
                    <a:pt x="59" y="40"/>
                  </a:cubicBezTo>
                  <a:cubicBezTo>
                    <a:pt x="59" y="40"/>
                    <a:pt x="60" y="41"/>
                    <a:pt x="60" y="41"/>
                  </a:cubicBezTo>
                  <a:cubicBezTo>
                    <a:pt x="60" y="41"/>
                    <a:pt x="61" y="42"/>
                    <a:pt x="61" y="42"/>
                  </a:cubicBezTo>
                  <a:cubicBezTo>
                    <a:pt x="61" y="42"/>
                    <a:pt x="61" y="42"/>
                    <a:pt x="62" y="43"/>
                  </a:cubicBezTo>
                  <a:cubicBezTo>
                    <a:pt x="62" y="43"/>
                    <a:pt x="62" y="44"/>
                    <a:pt x="63" y="44"/>
                  </a:cubicBezTo>
                  <a:cubicBezTo>
                    <a:pt x="65" y="46"/>
                    <a:pt x="64" y="47"/>
                    <a:pt x="64" y="49"/>
                  </a:cubicBezTo>
                  <a:cubicBezTo>
                    <a:pt x="64" y="51"/>
                    <a:pt x="63" y="52"/>
                    <a:pt x="63" y="56"/>
                  </a:cubicBezTo>
                  <a:cubicBezTo>
                    <a:pt x="63" y="62"/>
                    <a:pt x="62" y="62"/>
                    <a:pt x="59" y="63"/>
                  </a:cubicBezTo>
                  <a:cubicBezTo>
                    <a:pt x="58" y="63"/>
                    <a:pt x="57" y="63"/>
                    <a:pt x="57" y="64"/>
                  </a:cubicBezTo>
                  <a:cubicBezTo>
                    <a:pt x="55" y="65"/>
                    <a:pt x="55" y="68"/>
                    <a:pt x="56" y="70"/>
                  </a:cubicBezTo>
                  <a:cubicBezTo>
                    <a:pt x="56" y="72"/>
                    <a:pt x="56" y="73"/>
                    <a:pt x="56" y="74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2" y="75"/>
                    <a:pt x="44" y="61"/>
                    <a:pt x="44" y="60"/>
                  </a:cubicBezTo>
                  <a:cubicBezTo>
                    <a:pt x="43" y="59"/>
                    <a:pt x="44" y="57"/>
                    <a:pt x="45" y="55"/>
                  </a:cubicBezTo>
                  <a:cubicBezTo>
                    <a:pt x="45" y="52"/>
                    <a:pt x="46" y="48"/>
                    <a:pt x="46" y="45"/>
                  </a:cubicBezTo>
                  <a:cubicBezTo>
                    <a:pt x="46" y="44"/>
                    <a:pt x="45" y="44"/>
                    <a:pt x="44" y="44"/>
                  </a:cubicBezTo>
                  <a:cubicBezTo>
                    <a:pt x="42" y="44"/>
                    <a:pt x="41" y="44"/>
                    <a:pt x="40" y="44"/>
                  </a:cubicBezTo>
                  <a:cubicBezTo>
                    <a:pt x="39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6" y="45"/>
                    <a:pt x="36" y="45"/>
                    <a:pt x="36" y="44"/>
                  </a:cubicBezTo>
                  <a:cubicBezTo>
                    <a:pt x="36" y="44"/>
                    <a:pt x="36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3" y="42"/>
                    <a:pt x="32" y="41"/>
                  </a:cubicBezTo>
                  <a:cubicBezTo>
                    <a:pt x="32" y="41"/>
                    <a:pt x="31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7" y="41"/>
                  </a:cubicBezTo>
                  <a:cubicBezTo>
                    <a:pt x="21" y="43"/>
                    <a:pt x="9" y="47"/>
                    <a:pt x="0" y="50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5" y="61"/>
                    <a:pt x="13" y="62"/>
                    <a:pt x="17" y="65"/>
                  </a:cubicBezTo>
                  <a:cubicBezTo>
                    <a:pt x="20" y="66"/>
                    <a:pt x="24" y="67"/>
                    <a:pt x="27" y="68"/>
                  </a:cubicBezTo>
                  <a:cubicBezTo>
                    <a:pt x="28" y="68"/>
                    <a:pt x="30" y="69"/>
                    <a:pt x="30" y="69"/>
                  </a:cubicBezTo>
                  <a:cubicBezTo>
                    <a:pt x="32" y="70"/>
                    <a:pt x="32" y="72"/>
                    <a:pt x="31" y="79"/>
                  </a:cubicBezTo>
                  <a:cubicBezTo>
                    <a:pt x="31" y="82"/>
                    <a:pt x="31" y="85"/>
                    <a:pt x="31" y="87"/>
                  </a:cubicBezTo>
                  <a:cubicBezTo>
                    <a:pt x="32" y="90"/>
                    <a:pt x="30" y="92"/>
                    <a:pt x="29" y="94"/>
                  </a:cubicBezTo>
                  <a:cubicBezTo>
                    <a:pt x="27" y="96"/>
                    <a:pt x="27" y="96"/>
                    <a:pt x="28" y="97"/>
                  </a:cubicBezTo>
                  <a:cubicBezTo>
                    <a:pt x="30" y="98"/>
                    <a:pt x="30" y="101"/>
                    <a:pt x="30" y="103"/>
                  </a:cubicBezTo>
                  <a:cubicBezTo>
                    <a:pt x="31" y="104"/>
                    <a:pt x="31" y="105"/>
                    <a:pt x="31" y="105"/>
                  </a:cubicBezTo>
                  <a:cubicBezTo>
                    <a:pt x="32" y="105"/>
                    <a:pt x="32" y="106"/>
                    <a:pt x="32" y="106"/>
                  </a:cubicBezTo>
                  <a:cubicBezTo>
                    <a:pt x="33" y="109"/>
                    <a:pt x="27" y="114"/>
                    <a:pt x="25" y="115"/>
                  </a:cubicBezTo>
                  <a:cubicBezTo>
                    <a:pt x="25" y="116"/>
                    <a:pt x="24" y="117"/>
                    <a:pt x="24" y="119"/>
                  </a:cubicBezTo>
                  <a:cubicBezTo>
                    <a:pt x="24" y="121"/>
                    <a:pt x="24" y="124"/>
                    <a:pt x="23" y="126"/>
                  </a:cubicBezTo>
                  <a:cubicBezTo>
                    <a:pt x="21" y="128"/>
                    <a:pt x="18" y="131"/>
                    <a:pt x="14" y="134"/>
                  </a:cubicBezTo>
                  <a:cubicBezTo>
                    <a:pt x="14" y="135"/>
                    <a:pt x="13" y="136"/>
                    <a:pt x="12" y="137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2" y="138"/>
                    <a:pt x="12" y="138"/>
                    <a:pt x="12" y="139"/>
                  </a:cubicBezTo>
                  <a:cubicBezTo>
                    <a:pt x="12" y="139"/>
                    <a:pt x="12" y="139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3" y="141"/>
                    <a:pt x="13" y="142"/>
                    <a:pt x="13" y="142"/>
                  </a:cubicBezTo>
                  <a:cubicBezTo>
                    <a:pt x="14" y="147"/>
                    <a:pt x="17" y="156"/>
                    <a:pt x="18" y="157"/>
                  </a:cubicBezTo>
                  <a:cubicBezTo>
                    <a:pt x="22" y="160"/>
                    <a:pt x="20" y="179"/>
                    <a:pt x="20" y="179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20" y="179"/>
                    <a:pt x="20" y="179"/>
                    <a:pt x="20" y="180"/>
                  </a:cubicBezTo>
                  <a:cubicBezTo>
                    <a:pt x="20" y="180"/>
                    <a:pt x="20" y="180"/>
                    <a:pt x="20" y="180"/>
                  </a:cubicBezTo>
                  <a:cubicBezTo>
                    <a:pt x="20" y="180"/>
                    <a:pt x="20" y="180"/>
                    <a:pt x="20" y="180"/>
                  </a:cubicBezTo>
                  <a:cubicBezTo>
                    <a:pt x="20" y="181"/>
                    <a:pt x="20" y="181"/>
                    <a:pt x="20" y="181"/>
                  </a:cubicBezTo>
                  <a:cubicBezTo>
                    <a:pt x="20" y="181"/>
                    <a:pt x="20" y="182"/>
                    <a:pt x="20" y="182"/>
                  </a:cubicBezTo>
                  <a:cubicBezTo>
                    <a:pt x="20" y="184"/>
                    <a:pt x="20" y="187"/>
                    <a:pt x="21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2" y="190"/>
                    <a:pt x="22" y="190"/>
                    <a:pt x="22" y="190"/>
                  </a:cubicBezTo>
                  <a:cubicBezTo>
                    <a:pt x="22" y="190"/>
                    <a:pt x="22" y="190"/>
                    <a:pt x="23" y="190"/>
                  </a:cubicBezTo>
                  <a:cubicBezTo>
                    <a:pt x="23" y="190"/>
                    <a:pt x="23" y="190"/>
                    <a:pt x="24" y="190"/>
                  </a:cubicBezTo>
                  <a:cubicBezTo>
                    <a:pt x="24" y="190"/>
                    <a:pt x="24" y="190"/>
                    <a:pt x="24" y="190"/>
                  </a:cubicBezTo>
                  <a:cubicBezTo>
                    <a:pt x="25" y="190"/>
                    <a:pt x="25" y="190"/>
                    <a:pt x="26" y="190"/>
                  </a:cubicBezTo>
                  <a:cubicBezTo>
                    <a:pt x="26" y="190"/>
                    <a:pt x="26" y="190"/>
                    <a:pt x="27" y="190"/>
                  </a:cubicBezTo>
                  <a:cubicBezTo>
                    <a:pt x="27" y="190"/>
                    <a:pt x="27" y="190"/>
                    <a:pt x="28" y="190"/>
                  </a:cubicBezTo>
                  <a:cubicBezTo>
                    <a:pt x="28" y="188"/>
                    <a:pt x="28" y="186"/>
                    <a:pt x="28" y="185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8" y="183"/>
                    <a:pt x="28" y="183"/>
                    <a:pt x="27" y="183"/>
                  </a:cubicBezTo>
                  <a:cubicBezTo>
                    <a:pt x="27" y="183"/>
                    <a:pt x="27" y="183"/>
                    <a:pt x="27" y="183"/>
                  </a:cubicBezTo>
                  <a:cubicBezTo>
                    <a:pt x="26" y="183"/>
                    <a:pt x="24" y="183"/>
                    <a:pt x="23" y="181"/>
                  </a:cubicBezTo>
                  <a:cubicBezTo>
                    <a:pt x="22" y="177"/>
                    <a:pt x="33" y="170"/>
                    <a:pt x="42" y="167"/>
                  </a:cubicBezTo>
                  <a:cubicBezTo>
                    <a:pt x="51" y="164"/>
                    <a:pt x="54" y="162"/>
                    <a:pt x="55" y="159"/>
                  </a:cubicBezTo>
                  <a:cubicBezTo>
                    <a:pt x="56" y="157"/>
                    <a:pt x="56" y="155"/>
                    <a:pt x="56" y="152"/>
                  </a:cubicBezTo>
                  <a:cubicBezTo>
                    <a:pt x="56" y="148"/>
                    <a:pt x="56" y="145"/>
                    <a:pt x="56" y="143"/>
                  </a:cubicBezTo>
                  <a:cubicBezTo>
                    <a:pt x="57" y="141"/>
                    <a:pt x="57" y="139"/>
                    <a:pt x="56" y="137"/>
                  </a:cubicBezTo>
                  <a:cubicBezTo>
                    <a:pt x="56" y="135"/>
                    <a:pt x="55" y="132"/>
                    <a:pt x="54" y="129"/>
                  </a:cubicBezTo>
                  <a:cubicBezTo>
                    <a:pt x="54" y="124"/>
                    <a:pt x="52" y="122"/>
                    <a:pt x="51" y="119"/>
                  </a:cubicBezTo>
                  <a:cubicBezTo>
                    <a:pt x="50" y="118"/>
                    <a:pt x="49" y="117"/>
                    <a:pt x="49" y="115"/>
                  </a:cubicBezTo>
                  <a:cubicBezTo>
                    <a:pt x="48" y="112"/>
                    <a:pt x="48" y="108"/>
                    <a:pt x="49" y="106"/>
                  </a:cubicBezTo>
                  <a:cubicBezTo>
                    <a:pt x="50" y="105"/>
                    <a:pt x="51" y="105"/>
                    <a:pt x="52" y="105"/>
                  </a:cubicBezTo>
                  <a:cubicBezTo>
                    <a:pt x="53" y="105"/>
                    <a:pt x="54" y="104"/>
                    <a:pt x="55" y="102"/>
                  </a:cubicBezTo>
                  <a:cubicBezTo>
                    <a:pt x="55" y="101"/>
                    <a:pt x="56" y="100"/>
                    <a:pt x="56" y="99"/>
                  </a:cubicBezTo>
                  <a:cubicBezTo>
                    <a:pt x="58" y="96"/>
                    <a:pt x="59" y="96"/>
                    <a:pt x="61" y="95"/>
                  </a:cubicBezTo>
                  <a:cubicBezTo>
                    <a:pt x="63" y="95"/>
                    <a:pt x="64" y="94"/>
                    <a:pt x="66" y="93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CDCDECA8-B514-4AAF-A350-490B6DAE6E5B}"/>
                </a:ext>
              </a:extLst>
            </p:cNvPr>
            <p:cNvSpPr/>
            <p:nvPr/>
          </p:nvSpPr>
          <p:spPr bwMode="auto">
            <a:xfrm>
              <a:off x="1881114" y="3721527"/>
              <a:ext cx="54279" cy="30605"/>
            </a:xfrm>
            <a:custGeom>
              <a:gdLst>
                <a:gd name="T0" fmla="*/ 12 w 28"/>
                <a:gd name="T1" fmla="*/ 16 h 16"/>
                <a:gd name="T2" fmla="*/ 13 w 28"/>
                <a:gd name="T3" fmla="*/ 16 h 16"/>
                <a:gd name="T4" fmla="*/ 13 w 28"/>
                <a:gd name="T5" fmla="*/ 16 h 16"/>
                <a:gd name="T6" fmla="*/ 14 w 28"/>
                <a:gd name="T7" fmla="*/ 16 h 16"/>
                <a:gd name="T8" fmla="*/ 16 w 28"/>
                <a:gd name="T9" fmla="*/ 14 h 16"/>
                <a:gd name="T10" fmla="*/ 24 w 28"/>
                <a:gd name="T11" fmla="*/ 10 h 16"/>
                <a:gd name="T12" fmla="*/ 27 w 28"/>
                <a:gd name="T13" fmla="*/ 9 h 16"/>
                <a:gd name="T14" fmla="*/ 26 w 28"/>
                <a:gd name="T15" fmla="*/ 8 h 16"/>
                <a:gd name="T16" fmla="*/ 25 w 28"/>
                <a:gd name="T17" fmla="*/ 5 h 16"/>
                <a:gd name="T18" fmla="*/ 26 w 28"/>
                <a:gd name="T19" fmla="*/ 3 h 16"/>
                <a:gd name="T20" fmla="*/ 27 w 28"/>
                <a:gd name="T21" fmla="*/ 3 h 16"/>
                <a:gd name="T22" fmla="*/ 27 w 28"/>
                <a:gd name="T23" fmla="*/ 3 h 16"/>
                <a:gd name="T24" fmla="*/ 28 w 28"/>
                <a:gd name="T25" fmla="*/ 2 h 16"/>
                <a:gd name="T26" fmla="*/ 28 w 28"/>
                <a:gd name="T27" fmla="*/ 2 h 16"/>
                <a:gd name="T28" fmla="*/ 28 w 28"/>
                <a:gd name="T29" fmla="*/ 1 h 16"/>
                <a:gd name="T30" fmla="*/ 28 w 28"/>
                <a:gd name="T31" fmla="*/ 1 h 16"/>
                <a:gd name="T32" fmla="*/ 28 w 28"/>
                <a:gd name="T33" fmla="*/ 1 h 16"/>
                <a:gd name="T34" fmla="*/ 28 w 28"/>
                <a:gd name="T35" fmla="*/ 1 h 16"/>
                <a:gd name="T36" fmla="*/ 28 w 28"/>
                <a:gd name="T37" fmla="*/ 0 h 16"/>
                <a:gd name="T38" fmla="*/ 27 w 28"/>
                <a:gd name="T39" fmla="*/ 0 h 16"/>
                <a:gd name="T40" fmla="*/ 10 w 28"/>
                <a:gd name="T41" fmla="*/ 1 h 16"/>
                <a:gd name="T42" fmla="*/ 4 w 28"/>
                <a:gd name="T43" fmla="*/ 4 h 16"/>
                <a:gd name="T44" fmla="*/ 4 w 28"/>
                <a:gd name="T45" fmla="*/ 4 h 16"/>
                <a:gd name="T46" fmla="*/ 2 w 28"/>
                <a:gd name="T47" fmla="*/ 3 h 16"/>
                <a:gd name="T48" fmla="*/ 1 w 28"/>
                <a:gd name="T49" fmla="*/ 2 h 16"/>
                <a:gd name="T50" fmla="*/ 0 w 28"/>
                <a:gd name="T51" fmla="*/ 2 h 16"/>
                <a:gd name="T52" fmla="*/ 0 w 28"/>
                <a:gd name="T53" fmla="*/ 2 h 16"/>
                <a:gd name="T54" fmla="*/ 7 w 28"/>
                <a:gd name="T55" fmla="*/ 7 h 16"/>
                <a:gd name="T56" fmla="*/ 11 w 28"/>
                <a:gd name="T57" fmla="*/ 12 h 16"/>
                <a:gd name="T58" fmla="*/ 12 w 28"/>
                <a:gd name="T59" fmla="*/ 16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16">
                  <a:moveTo>
                    <a:pt x="12" y="16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5"/>
                    <a:pt x="15" y="15"/>
                    <a:pt x="16" y="14"/>
                  </a:cubicBezTo>
                  <a:cubicBezTo>
                    <a:pt x="19" y="11"/>
                    <a:pt x="22" y="9"/>
                    <a:pt x="24" y="10"/>
                  </a:cubicBezTo>
                  <a:cubicBezTo>
                    <a:pt x="25" y="11"/>
                    <a:pt x="26" y="10"/>
                    <a:pt x="27" y="9"/>
                  </a:cubicBezTo>
                  <a:cubicBezTo>
                    <a:pt x="26" y="9"/>
                    <a:pt x="26" y="9"/>
                    <a:pt x="26" y="8"/>
                  </a:cubicBezTo>
                  <a:cubicBezTo>
                    <a:pt x="25" y="7"/>
                    <a:pt x="24" y="6"/>
                    <a:pt x="25" y="5"/>
                  </a:cubicBezTo>
                  <a:cubicBezTo>
                    <a:pt x="25" y="4"/>
                    <a:pt x="25" y="4"/>
                    <a:pt x="26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12" y="1"/>
                    <a:pt x="10" y="1"/>
                  </a:cubicBezTo>
                  <a:cubicBezTo>
                    <a:pt x="9" y="2"/>
                    <a:pt x="6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5"/>
                    <a:pt x="3" y="6"/>
                    <a:pt x="7" y="7"/>
                  </a:cubicBezTo>
                  <a:cubicBezTo>
                    <a:pt x="11" y="8"/>
                    <a:pt x="11" y="10"/>
                    <a:pt x="11" y="12"/>
                  </a:cubicBezTo>
                  <a:cubicBezTo>
                    <a:pt x="10" y="14"/>
                    <a:pt x="10" y="15"/>
                    <a:pt x="12" y="16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BFAE74C3-7892-42D2-9ED1-E102F386A198}"/>
                </a:ext>
              </a:extLst>
            </p:cNvPr>
            <p:cNvSpPr/>
            <p:nvPr/>
          </p:nvSpPr>
          <p:spPr bwMode="auto">
            <a:xfrm>
              <a:off x="2962078" y="3888985"/>
              <a:ext cx="168034" cy="206145"/>
            </a:xfrm>
            <a:custGeom>
              <a:gdLst>
                <a:gd name="T0" fmla="*/ 79 w 87"/>
                <a:gd name="T1" fmla="*/ 65 h 108"/>
                <a:gd name="T2" fmla="*/ 83 w 87"/>
                <a:gd name="T3" fmla="*/ 16 h 108"/>
                <a:gd name="T4" fmla="*/ 86 w 87"/>
                <a:gd name="T5" fmla="*/ 10 h 108"/>
                <a:gd name="T6" fmla="*/ 85 w 87"/>
                <a:gd name="T7" fmla="*/ 10 h 108"/>
                <a:gd name="T8" fmla="*/ 84 w 87"/>
                <a:gd name="T9" fmla="*/ 11 h 108"/>
                <a:gd name="T10" fmla="*/ 77 w 87"/>
                <a:gd name="T11" fmla="*/ 8 h 108"/>
                <a:gd name="T12" fmla="*/ 65 w 87"/>
                <a:gd name="T13" fmla="*/ 14 h 108"/>
                <a:gd name="T14" fmla="*/ 61 w 87"/>
                <a:gd name="T15" fmla="*/ 16 h 108"/>
                <a:gd name="T16" fmla="*/ 35 w 87"/>
                <a:gd name="T17" fmla="*/ 7 h 108"/>
                <a:gd name="T18" fmla="*/ 23 w 87"/>
                <a:gd name="T19" fmla="*/ 4 h 108"/>
                <a:gd name="T20" fmla="*/ 21 w 87"/>
                <a:gd name="T21" fmla="*/ 3 h 108"/>
                <a:gd name="T22" fmla="*/ 21 w 87"/>
                <a:gd name="T23" fmla="*/ 3 h 108"/>
                <a:gd name="T24" fmla="*/ 20 w 87"/>
                <a:gd name="T25" fmla="*/ 3 h 108"/>
                <a:gd name="T26" fmla="*/ 19 w 87"/>
                <a:gd name="T27" fmla="*/ 3 h 108"/>
                <a:gd name="T28" fmla="*/ 18 w 87"/>
                <a:gd name="T29" fmla="*/ 2 h 108"/>
                <a:gd name="T30" fmla="*/ 14 w 87"/>
                <a:gd name="T31" fmla="*/ 0 h 108"/>
                <a:gd name="T32" fmla="*/ 2 w 87"/>
                <a:gd name="T33" fmla="*/ 6 h 108"/>
                <a:gd name="T34" fmla="*/ 2 w 87"/>
                <a:gd name="T35" fmla="*/ 7 h 108"/>
                <a:gd name="T36" fmla="*/ 6 w 87"/>
                <a:gd name="T37" fmla="*/ 12 h 108"/>
                <a:gd name="T38" fmla="*/ 12 w 87"/>
                <a:gd name="T39" fmla="*/ 24 h 108"/>
                <a:gd name="T40" fmla="*/ 11 w 87"/>
                <a:gd name="T41" fmla="*/ 34 h 108"/>
                <a:gd name="T42" fmla="*/ 3 w 87"/>
                <a:gd name="T43" fmla="*/ 48 h 108"/>
                <a:gd name="T44" fmla="*/ 3 w 87"/>
                <a:gd name="T45" fmla="*/ 48 h 108"/>
                <a:gd name="T46" fmla="*/ 3 w 87"/>
                <a:gd name="T47" fmla="*/ 48 h 108"/>
                <a:gd name="T48" fmla="*/ 3 w 87"/>
                <a:gd name="T49" fmla="*/ 49 h 108"/>
                <a:gd name="T50" fmla="*/ 2 w 87"/>
                <a:gd name="T51" fmla="*/ 50 h 108"/>
                <a:gd name="T52" fmla="*/ 2 w 87"/>
                <a:gd name="T53" fmla="*/ 51 h 108"/>
                <a:gd name="T54" fmla="*/ 1 w 87"/>
                <a:gd name="T55" fmla="*/ 52 h 108"/>
                <a:gd name="T56" fmla="*/ 1 w 87"/>
                <a:gd name="T57" fmla="*/ 53 h 108"/>
                <a:gd name="T58" fmla="*/ 4 w 87"/>
                <a:gd name="T59" fmla="*/ 61 h 108"/>
                <a:gd name="T60" fmla="*/ 0 w 87"/>
                <a:gd name="T61" fmla="*/ 66 h 108"/>
                <a:gd name="T62" fmla="*/ 42 w 87"/>
                <a:gd name="T63" fmla="*/ 95 h 108"/>
                <a:gd name="T64" fmla="*/ 59 w 87"/>
                <a:gd name="T65" fmla="*/ 108 h 108"/>
                <a:gd name="T66" fmla="*/ 75 w 87"/>
                <a:gd name="T67" fmla="*/ 80 h 108"/>
                <a:gd name="T68" fmla="*/ 80 w 87"/>
                <a:gd name="T69" fmla="*/ 77 h 108"/>
                <a:gd name="T70" fmla="*/ 83 w 87"/>
                <a:gd name="T71" fmla="*/ 74 h 10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7" h="108">
                  <a:moveTo>
                    <a:pt x="84" y="73"/>
                  </a:moveTo>
                  <a:cubicBezTo>
                    <a:pt x="79" y="65"/>
                    <a:pt x="79" y="65"/>
                    <a:pt x="79" y="65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0"/>
                    <a:pt x="87" y="10"/>
                    <a:pt x="86" y="10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6" y="10"/>
                    <a:pt x="85" y="10"/>
                    <a:pt x="85" y="10"/>
                  </a:cubicBezTo>
                  <a:cubicBezTo>
                    <a:pt x="85" y="10"/>
                    <a:pt x="85" y="11"/>
                    <a:pt x="85" y="11"/>
                  </a:cubicBezTo>
                  <a:cubicBezTo>
                    <a:pt x="85" y="11"/>
                    <a:pt x="85" y="11"/>
                    <a:pt x="84" y="11"/>
                  </a:cubicBezTo>
                  <a:cubicBezTo>
                    <a:pt x="82" y="12"/>
                    <a:pt x="79" y="10"/>
                    <a:pt x="78" y="8"/>
                  </a:cubicBezTo>
                  <a:cubicBezTo>
                    <a:pt x="78" y="8"/>
                    <a:pt x="77" y="8"/>
                    <a:pt x="77" y="8"/>
                  </a:cubicBezTo>
                  <a:cubicBezTo>
                    <a:pt x="75" y="8"/>
                    <a:pt x="72" y="9"/>
                    <a:pt x="69" y="10"/>
                  </a:cubicBezTo>
                  <a:cubicBezTo>
                    <a:pt x="67" y="11"/>
                    <a:pt x="66" y="13"/>
                    <a:pt x="65" y="14"/>
                  </a:cubicBezTo>
                  <a:cubicBezTo>
                    <a:pt x="64" y="16"/>
                    <a:pt x="63" y="17"/>
                    <a:pt x="62" y="17"/>
                  </a:cubicBezTo>
                  <a:cubicBezTo>
                    <a:pt x="61" y="17"/>
                    <a:pt x="61" y="17"/>
                    <a:pt x="61" y="16"/>
                  </a:cubicBezTo>
                  <a:cubicBezTo>
                    <a:pt x="59" y="16"/>
                    <a:pt x="51" y="14"/>
                    <a:pt x="48" y="14"/>
                  </a:cubicBezTo>
                  <a:cubicBezTo>
                    <a:pt x="45" y="14"/>
                    <a:pt x="37" y="9"/>
                    <a:pt x="35" y="7"/>
                  </a:cubicBezTo>
                  <a:cubicBezTo>
                    <a:pt x="33" y="5"/>
                    <a:pt x="30" y="5"/>
                    <a:pt x="28" y="5"/>
                  </a:cubicBezTo>
                  <a:cubicBezTo>
                    <a:pt x="26" y="5"/>
                    <a:pt x="24" y="5"/>
                    <a:pt x="23" y="4"/>
                  </a:cubicBezTo>
                  <a:cubicBezTo>
                    <a:pt x="23" y="4"/>
                    <a:pt x="23" y="4"/>
                    <a:pt x="22" y="4"/>
                  </a:cubicBezTo>
                  <a:cubicBezTo>
                    <a:pt x="22" y="4"/>
                    <a:pt x="21" y="4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1"/>
                    <a:pt x="16" y="1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1"/>
                  </a:cubicBezTo>
                  <a:cubicBezTo>
                    <a:pt x="8" y="1"/>
                    <a:pt x="3" y="5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9"/>
                    <a:pt x="11" y="34"/>
                  </a:cubicBezTo>
                  <a:cubicBezTo>
                    <a:pt x="11" y="39"/>
                    <a:pt x="6" y="45"/>
                    <a:pt x="4" y="47"/>
                  </a:cubicBezTo>
                  <a:cubicBezTo>
                    <a:pt x="4" y="47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2" y="49"/>
                    <a:pt x="2" y="49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0"/>
                    <a:pt x="2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2"/>
                    <a:pt x="1" y="53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4" y="54"/>
                    <a:pt x="8" y="56"/>
                    <a:pt x="8" y="58"/>
                  </a:cubicBezTo>
                  <a:cubicBezTo>
                    <a:pt x="8" y="60"/>
                    <a:pt x="6" y="60"/>
                    <a:pt x="4" y="61"/>
                  </a:cubicBezTo>
                  <a:cubicBezTo>
                    <a:pt x="2" y="62"/>
                    <a:pt x="0" y="63"/>
                    <a:pt x="0" y="65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2" y="95"/>
                    <a:pt x="42" y="95"/>
                    <a:pt x="42" y="95"/>
                  </a:cubicBezTo>
                  <a:cubicBezTo>
                    <a:pt x="44" y="97"/>
                    <a:pt x="52" y="102"/>
                    <a:pt x="59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3" y="98"/>
                    <a:pt x="69" y="86"/>
                    <a:pt x="70" y="84"/>
                  </a:cubicBezTo>
                  <a:cubicBezTo>
                    <a:pt x="72" y="82"/>
                    <a:pt x="73" y="81"/>
                    <a:pt x="75" y="80"/>
                  </a:cubicBezTo>
                  <a:cubicBezTo>
                    <a:pt x="76" y="80"/>
                    <a:pt x="76" y="79"/>
                    <a:pt x="77" y="78"/>
                  </a:cubicBezTo>
                  <a:cubicBezTo>
                    <a:pt x="78" y="77"/>
                    <a:pt x="79" y="77"/>
                    <a:pt x="80" y="77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77"/>
                    <a:pt x="82" y="77"/>
                    <a:pt x="83" y="74"/>
                  </a:cubicBezTo>
                  <a:cubicBezTo>
                    <a:pt x="84" y="74"/>
                    <a:pt x="84" y="74"/>
                    <a:pt x="84" y="73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CE80A1CA-13FE-40A5-9B42-44322E28DF7C}"/>
                </a:ext>
              </a:extLst>
            </p:cNvPr>
            <p:cNvSpPr/>
            <p:nvPr/>
          </p:nvSpPr>
          <p:spPr bwMode="auto">
            <a:xfrm>
              <a:off x="2813099" y="4630414"/>
              <a:ext cx="44463" cy="45618"/>
            </a:xfrm>
            <a:custGeom>
              <a:gdLst>
                <a:gd name="T0" fmla="*/ 19 w 23"/>
                <a:gd name="T1" fmla="*/ 17 h 24"/>
                <a:gd name="T2" fmla="*/ 21 w 23"/>
                <a:gd name="T3" fmla="*/ 12 h 24"/>
                <a:gd name="T4" fmla="*/ 23 w 23"/>
                <a:gd name="T5" fmla="*/ 9 h 24"/>
                <a:gd name="T6" fmla="*/ 20 w 23"/>
                <a:gd name="T7" fmla="*/ 5 h 24"/>
                <a:gd name="T8" fmla="*/ 16 w 23"/>
                <a:gd name="T9" fmla="*/ 1 h 24"/>
                <a:gd name="T10" fmla="*/ 15 w 23"/>
                <a:gd name="T11" fmla="*/ 0 h 24"/>
                <a:gd name="T12" fmla="*/ 6 w 23"/>
                <a:gd name="T13" fmla="*/ 5 h 24"/>
                <a:gd name="T14" fmla="*/ 0 w 23"/>
                <a:gd name="T15" fmla="*/ 15 h 24"/>
                <a:gd name="T16" fmla="*/ 6 w 23"/>
                <a:gd name="T17" fmla="*/ 23 h 24"/>
                <a:gd name="T18" fmla="*/ 10 w 23"/>
                <a:gd name="T19" fmla="*/ 24 h 24"/>
                <a:gd name="T20" fmla="*/ 12 w 23"/>
                <a:gd name="T21" fmla="*/ 18 h 24"/>
                <a:gd name="T22" fmla="*/ 15 w 23"/>
                <a:gd name="T23" fmla="*/ 17 h 24"/>
                <a:gd name="T24" fmla="*/ 17 w 23"/>
                <a:gd name="T25" fmla="*/ 17 h 24"/>
                <a:gd name="T26" fmla="*/ 19 w 23"/>
                <a:gd name="T27" fmla="*/ 17 h 24"/>
                <a:gd name="T28" fmla="*/ 19 w 23"/>
                <a:gd name="T29" fmla="*/ 17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24">
                  <a:moveTo>
                    <a:pt x="19" y="17"/>
                  </a:moveTo>
                  <a:cubicBezTo>
                    <a:pt x="19" y="15"/>
                    <a:pt x="20" y="14"/>
                    <a:pt x="21" y="12"/>
                  </a:cubicBezTo>
                  <a:cubicBezTo>
                    <a:pt x="22" y="11"/>
                    <a:pt x="23" y="10"/>
                    <a:pt x="23" y="9"/>
                  </a:cubicBezTo>
                  <a:cubicBezTo>
                    <a:pt x="23" y="8"/>
                    <a:pt x="21" y="6"/>
                    <a:pt x="20" y="5"/>
                  </a:cubicBezTo>
                  <a:cubicBezTo>
                    <a:pt x="18" y="3"/>
                    <a:pt x="17" y="2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7" y="4"/>
                    <a:pt x="6" y="5"/>
                  </a:cubicBezTo>
                  <a:cubicBezTo>
                    <a:pt x="5" y="8"/>
                    <a:pt x="1" y="13"/>
                    <a:pt x="0" y="15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1" y="20"/>
                    <a:pt x="12" y="18"/>
                  </a:cubicBezTo>
                  <a:cubicBezTo>
                    <a:pt x="13" y="17"/>
                    <a:pt x="15" y="17"/>
                    <a:pt x="15" y="17"/>
                  </a:cubicBezTo>
                  <a:cubicBezTo>
                    <a:pt x="16" y="17"/>
                    <a:pt x="17" y="17"/>
                    <a:pt x="17" y="17"/>
                  </a:cubicBezTo>
                  <a:cubicBezTo>
                    <a:pt x="18" y="17"/>
                    <a:pt x="18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36B3227C-6035-4000-B1A7-5A8CCA77D5FF}"/>
                </a:ext>
              </a:extLst>
            </p:cNvPr>
            <p:cNvSpPr/>
            <p:nvPr/>
          </p:nvSpPr>
          <p:spPr bwMode="auto">
            <a:xfrm>
              <a:off x="2169255" y="3757906"/>
              <a:ext cx="87193" cy="133388"/>
            </a:xfrm>
            <a:custGeom>
              <a:gdLst>
                <a:gd name="T0" fmla="*/ 5 w 45"/>
                <a:gd name="T1" fmla="*/ 66 h 70"/>
                <a:gd name="T2" fmla="*/ 10 w 45"/>
                <a:gd name="T3" fmla="*/ 69 h 70"/>
                <a:gd name="T4" fmla="*/ 12 w 45"/>
                <a:gd name="T5" fmla="*/ 70 h 70"/>
                <a:gd name="T6" fmla="*/ 40 w 45"/>
                <a:gd name="T7" fmla="*/ 58 h 70"/>
                <a:gd name="T8" fmla="*/ 45 w 45"/>
                <a:gd name="T9" fmla="*/ 56 h 70"/>
                <a:gd name="T10" fmla="*/ 45 w 45"/>
                <a:gd name="T11" fmla="*/ 55 h 70"/>
                <a:gd name="T12" fmla="*/ 44 w 45"/>
                <a:gd name="T13" fmla="*/ 53 h 70"/>
                <a:gd name="T14" fmla="*/ 43 w 45"/>
                <a:gd name="T15" fmla="*/ 51 h 70"/>
                <a:gd name="T16" fmla="*/ 43 w 45"/>
                <a:gd name="T17" fmla="*/ 50 h 70"/>
                <a:gd name="T18" fmla="*/ 42 w 45"/>
                <a:gd name="T19" fmla="*/ 48 h 70"/>
                <a:gd name="T20" fmla="*/ 42 w 45"/>
                <a:gd name="T21" fmla="*/ 46 h 70"/>
                <a:gd name="T22" fmla="*/ 41 w 45"/>
                <a:gd name="T23" fmla="*/ 43 h 70"/>
                <a:gd name="T24" fmla="*/ 38 w 45"/>
                <a:gd name="T25" fmla="*/ 14 h 70"/>
                <a:gd name="T26" fmla="*/ 36 w 45"/>
                <a:gd name="T27" fmla="*/ 6 h 70"/>
                <a:gd name="T28" fmla="*/ 36 w 45"/>
                <a:gd name="T29" fmla="*/ 6 h 70"/>
                <a:gd name="T30" fmla="*/ 35 w 45"/>
                <a:gd name="T31" fmla="*/ 6 h 70"/>
                <a:gd name="T32" fmla="*/ 35 w 45"/>
                <a:gd name="T33" fmla="*/ 5 h 70"/>
                <a:gd name="T34" fmla="*/ 35 w 45"/>
                <a:gd name="T35" fmla="*/ 4 h 70"/>
                <a:gd name="T36" fmla="*/ 34 w 45"/>
                <a:gd name="T37" fmla="*/ 3 h 70"/>
                <a:gd name="T38" fmla="*/ 34 w 45"/>
                <a:gd name="T39" fmla="*/ 2 h 70"/>
                <a:gd name="T40" fmla="*/ 34 w 45"/>
                <a:gd name="T41" fmla="*/ 0 h 70"/>
                <a:gd name="T42" fmla="*/ 33 w 45"/>
                <a:gd name="T43" fmla="*/ 1 h 70"/>
                <a:gd name="T44" fmla="*/ 32 w 45"/>
                <a:gd name="T45" fmla="*/ 2 h 70"/>
                <a:gd name="T46" fmla="*/ 31 w 45"/>
                <a:gd name="T47" fmla="*/ 2 h 70"/>
                <a:gd name="T48" fmla="*/ 16 w 45"/>
                <a:gd name="T49" fmla="*/ 0 h 70"/>
                <a:gd name="T50" fmla="*/ 4 w 45"/>
                <a:gd name="T51" fmla="*/ 1 h 70"/>
                <a:gd name="T52" fmla="*/ 6 w 45"/>
                <a:gd name="T53" fmla="*/ 12 h 70"/>
                <a:gd name="T54" fmla="*/ 5 w 45"/>
                <a:gd name="T55" fmla="*/ 13 h 70"/>
                <a:gd name="T56" fmla="*/ 5 w 45"/>
                <a:gd name="T57" fmla="*/ 14 h 70"/>
                <a:gd name="T58" fmla="*/ 5 w 45"/>
                <a:gd name="T59" fmla="*/ 16 h 70"/>
                <a:gd name="T60" fmla="*/ 6 w 45"/>
                <a:gd name="T61" fmla="*/ 19 h 70"/>
                <a:gd name="T62" fmla="*/ 7 w 45"/>
                <a:gd name="T63" fmla="*/ 21 h 70"/>
                <a:gd name="T64" fmla="*/ 7 w 45"/>
                <a:gd name="T65" fmla="*/ 24 h 70"/>
                <a:gd name="T66" fmla="*/ 8 w 45"/>
                <a:gd name="T67" fmla="*/ 26 h 70"/>
                <a:gd name="T68" fmla="*/ 8 w 45"/>
                <a:gd name="T69" fmla="*/ 28 h 70"/>
                <a:gd name="T70" fmla="*/ 8 w 45"/>
                <a:gd name="T71" fmla="*/ 30 h 70"/>
                <a:gd name="T72" fmla="*/ 6 w 45"/>
                <a:gd name="T73" fmla="*/ 35 h 70"/>
                <a:gd name="T74" fmla="*/ 1 w 45"/>
                <a:gd name="T75" fmla="*/ 46 h 70"/>
                <a:gd name="T76" fmla="*/ 4 w 45"/>
                <a:gd name="T77" fmla="*/ 61 h 70"/>
                <a:gd name="T78" fmla="*/ 5 w 45"/>
                <a:gd name="T79" fmla="*/ 63 h 70"/>
                <a:gd name="T80" fmla="*/ 5 w 45"/>
                <a:gd name="T81" fmla="*/ 64 h 7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5" h="70">
                  <a:moveTo>
                    <a:pt x="5" y="65"/>
                  </a:move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7"/>
                    <a:pt x="5" y="67"/>
                  </a:cubicBezTo>
                  <a:cubicBezTo>
                    <a:pt x="7" y="68"/>
                    <a:pt x="9" y="69"/>
                    <a:pt x="10" y="69"/>
                  </a:cubicBezTo>
                  <a:cubicBezTo>
                    <a:pt x="11" y="69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4" y="70"/>
                    <a:pt x="26" y="65"/>
                    <a:pt x="33" y="61"/>
                  </a:cubicBezTo>
                  <a:cubicBezTo>
                    <a:pt x="35" y="60"/>
                    <a:pt x="38" y="59"/>
                    <a:pt x="40" y="58"/>
                  </a:cubicBezTo>
                  <a:cubicBezTo>
                    <a:pt x="42" y="57"/>
                    <a:pt x="44" y="57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4" y="54"/>
                  </a:cubicBezTo>
                  <a:cubicBezTo>
                    <a:pt x="44" y="54"/>
                    <a:pt x="44" y="54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2"/>
                    <a:pt x="44" y="52"/>
                    <a:pt x="43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49"/>
                    <a:pt x="43" y="49"/>
                    <a:pt x="42" y="49"/>
                  </a:cubicBezTo>
                  <a:cubicBezTo>
                    <a:pt x="42" y="49"/>
                    <a:pt x="42" y="48"/>
                    <a:pt x="42" y="48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7"/>
                    <a:pt x="42" y="46"/>
                    <a:pt x="42" y="46"/>
                  </a:cubicBezTo>
                  <a:cubicBezTo>
                    <a:pt x="42" y="46"/>
                    <a:pt x="42" y="45"/>
                    <a:pt x="42" y="45"/>
                  </a:cubicBezTo>
                  <a:cubicBezTo>
                    <a:pt x="42" y="45"/>
                    <a:pt x="41" y="44"/>
                    <a:pt x="41" y="43"/>
                  </a:cubicBezTo>
                  <a:cubicBezTo>
                    <a:pt x="41" y="38"/>
                    <a:pt x="40" y="32"/>
                    <a:pt x="39" y="28"/>
                  </a:cubicBezTo>
                  <a:cubicBezTo>
                    <a:pt x="37" y="25"/>
                    <a:pt x="38" y="18"/>
                    <a:pt x="38" y="14"/>
                  </a:cubicBezTo>
                  <a:cubicBezTo>
                    <a:pt x="38" y="13"/>
                    <a:pt x="38" y="13"/>
                    <a:pt x="38" y="12"/>
                  </a:cubicBezTo>
                  <a:cubicBezTo>
                    <a:pt x="38" y="9"/>
                    <a:pt x="38" y="7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4" y="4"/>
                  </a:cubicBezTo>
                  <a:cubicBezTo>
                    <a:pt x="34" y="4"/>
                    <a:pt x="34" y="3"/>
                    <a:pt x="34" y="3"/>
                  </a:cubicBezTo>
                  <a:cubicBezTo>
                    <a:pt x="34" y="3"/>
                    <a:pt x="34" y="3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1"/>
                    <a:pt x="34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3" y="1"/>
                    <a:pt x="33" y="1"/>
                  </a:cubicBezTo>
                  <a:cubicBezTo>
                    <a:pt x="33" y="1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2"/>
                    <a:pt x="30" y="1"/>
                  </a:cubicBezTo>
                  <a:cubicBezTo>
                    <a:pt x="30" y="1"/>
                    <a:pt x="23" y="0"/>
                    <a:pt x="16" y="0"/>
                  </a:cubicBezTo>
                  <a:cubicBezTo>
                    <a:pt x="15" y="0"/>
                    <a:pt x="14" y="0"/>
                    <a:pt x="13" y="0"/>
                  </a:cubicBezTo>
                  <a:cubicBezTo>
                    <a:pt x="6" y="0"/>
                    <a:pt x="4" y="1"/>
                    <a:pt x="4" y="1"/>
                  </a:cubicBezTo>
                  <a:cubicBezTo>
                    <a:pt x="3" y="2"/>
                    <a:pt x="4" y="5"/>
                    <a:pt x="5" y="7"/>
                  </a:cubicBezTo>
                  <a:cubicBezTo>
                    <a:pt x="6" y="9"/>
                    <a:pt x="6" y="11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5"/>
                    <a:pt x="5" y="15"/>
                  </a:cubicBezTo>
                  <a:cubicBezTo>
                    <a:pt x="5" y="15"/>
                    <a:pt x="5" y="16"/>
                    <a:pt x="5" y="16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6" y="18"/>
                    <a:pt x="6" y="18"/>
                    <a:pt x="6" y="19"/>
                  </a:cubicBezTo>
                  <a:cubicBezTo>
                    <a:pt x="6" y="19"/>
                    <a:pt x="6" y="20"/>
                    <a:pt x="7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7" y="22"/>
                    <a:pt x="7" y="23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7" y="24"/>
                    <a:pt x="7" y="25"/>
                    <a:pt x="8" y="25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1"/>
                    <a:pt x="8" y="31"/>
                  </a:cubicBezTo>
                  <a:cubicBezTo>
                    <a:pt x="8" y="33"/>
                    <a:pt x="7" y="34"/>
                    <a:pt x="6" y="35"/>
                  </a:cubicBezTo>
                  <a:cubicBezTo>
                    <a:pt x="5" y="36"/>
                    <a:pt x="4" y="37"/>
                    <a:pt x="4" y="39"/>
                  </a:cubicBezTo>
                  <a:cubicBezTo>
                    <a:pt x="4" y="41"/>
                    <a:pt x="3" y="44"/>
                    <a:pt x="1" y="46"/>
                  </a:cubicBezTo>
                  <a:cubicBezTo>
                    <a:pt x="1" y="48"/>
                    <a:pt x="0" y="49"/>
                    <a:pt x="0" y="50"/>
                  </a:cubicBezTo>
                  <a:cubicBezTo>
                    <a:pt x="0" y="51"/>
                    <a:pt x="3" y="60"/>
                    <a:pt x="4" y="61"/>
                  </a:cubicBezTo>
                  <a:cubicBezTo>
                    <a:pt x="4" y="62"/>
                    <a:pt x="5" y="62"/>
                    <a:pt x="5" y="62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63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5"/>
                    <a:pt x="5" y="65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086506F4-49A3-4B8B-95AB-6FC56F03C988}"/>
                </a:ext>
              </a:extLst>
            </p:cNvPr>
            <p:cNvSpPr/>
            <p:nvPr/>
          </p:nvSpPr>
          <p:spPr bwMode="auto">
            <a:xfrm>
              <a:off x="2494354" y="4369412"/>
              <a:ext cx="272550" cy="266776"/>
            </a:xfrm>
            <a:custGeom>
              <a:gdLst>
                <a:gd name="T0" fmla="*/ 34 w 141"/>
                <a:gd name="T1" fmla="*/ 101 h 140"/>
                <a:gd name="T2" fmla="*/ 41 w 141"/>
                <a:gd name="T3" fmla="*/ 127 h 140"/>
                <a:gd name="T4" fmla="*/ 48 w 141"/>
                <a:gd name="T5" fmla="*/ 136 h 140"/>
                <a:gd name="T6" fmla="*/ 50 w 141"/>
                <a:gd name="T7" fmla="*/ 136 h 140"/>
                <a:gd name="T8" fmla="*/ 51 w 141"/>
                <a:gd name="T9" fmla="*/ 136 h 140"/>
                <a:gd name="T10" fmla="*/ 51 w 141"/>
                <a:gd name="T11" fmla="*/ 136 h 140"/>
                <a:gd name="T12" fmla="*/ 57 w 141"/>
                <a:gd name="T13" fmla="*/ 130 h 140"/>
                <a:gd name="T14" fmla="*/ 61 w 141"/>
                <a:gd name="T15" fmla="*/ 136 h 140"/>
                <a:gd name="T16" fmla="*/ 70 w 141"/>
                <a:gd name="T17" fmla="*/ 140 h 140"/>
                <a:gd name="T18" fmla="*/ 78 w 141"/>
                <a:gd name="T19" fmla="*/ 140 h 140"/>
                <a:gd name="T20" fmla="*/ 85 w 141"/>
                <a:gd name="T21" fmla="*/ 133 h 140"/>
                <a:gd name="T22" fmla="*/ 85 w 141"/>
                <a:gd name="T23" fmla="*/ 90 h 140"/>
                <a:gd name="T24" fmla="*/ 91 w 141"/>
                <a:gd name="T25" fmla="*/ 56 h 140"/>
                <a:gd name="T26" fmla="*/ 97 w 141"/>
                <a:gd name="T27" fmla="*/ 15 h 140"/>
                <a:gd name="T28" fmla="*/ 108 w 141"/>
                <a:gd name="T29" fmla="*/ 13 h 140"/>
                <a:gd name="T30" fmla="*/ 120 w 141"/>
                <a:gd name="T31" fmla="*/ 9 h 140"/>
                <a:gd name="T32" fmla="*/ 124 w 141"/>
                <a:gd name="T33" fmla="*/ 12 h 140"/>
                <a:gd name="T34" fmla="*/ 135 w 141"/>
                <a:gd name="T35" fmla="*/ 9 h 140"/>
                <a:gd name="T36" fmla="*/ 137 w 141"/>
                <a:gd name="T37" fmla="*/ 9 h 140"/>
                <a:gd name="T38" fmla="*/ 138 w 141"/>
                <a:gd name="T39" fmla="*/ 8 h 140"/>
                <a:gd name="T40" fmla="*/ 141 w 141"/>
                <a:gd name="T41" fmla="*/ 8 h 140"/>
                <a:gd name="T42" fmla="*/ 141 w 141"/>
                <a:gd name="T43" fmla="*/ 6 h 140"/>
                <a:gd name="T44" fmla="*/ 138 w 141"/>
                <a:gd name="T45" fmla="*/ 6 h 140"/>
                <a:gd name="T46" fmla="*/ 135 w 141"/>
                <a:gd name="T47" fmla="*/ 6 h 140"/>
                <a:gd name="T48" fmla="*/ 132 w 141"/>
                <a:gd name="T49" fmla="*/ 6 h 140"/>
                <a:gd name="T50" fmla="*/ 129 w 141"/>
                <a:gd name="T51" fmla="*/ 6 h 140"/>
                <a:gd name="T52" fmla="*/ 126 w 141"/>
                <a:gd name="T53" fmla="*/ 7 h 140"/>
                <a:gd name="T54" fmla="*/ 123 w 141"/>
                <a:gd name="T55" fmla="*/ 7 h 140"/>
                <a:gd name="T56" fmla="*/ 121 w 141"/>
                <a:gd name="T57" fmla="*/ 8 h 140"/>
                <a:gd name="T58" fmla="*/ 119 w 141"/>
                <a:gd name="T59" fmla="*/ 8 h 140"/>
                <a:gd name="T60" fmla="*/ 118 w 141"/>
                <a:gd name="T61" fmla="*/ 8 h 140"/>
                <a:gd name="T62" fmla="*/ 100 w 141"/>
                <a:gd name="T63" fmla="*/ 10 h 140"/>
                <a:gd name="T64" fmla="*/ 93 w 141"/>
                <a:gd name="T65" fmla="*/ 9 h 140"/>
                <a:gd name="T66" fmla="*/ 75 w 141"/>
                <a:gd name="T67" fmla="*/ 10 h 140"/>
                <a:gd name="T68" fmla="*/ 33 w 141"/>
                <a:gd name="T69" fmla="*/ 6 h 140"/>
                <a:gd name="T70" fmla="*/ 12 w 141"/>
                <a:gd name="T71" fmla="*/ 2 h 140"/>
                <a:gd name="T72" fmla="*/ 8 w 141"/>
                <a:gd name="T73" fmla="*/ 1 h 140"/>
                <a:gd name="T74" fmla="*/ 4 w 141"/>
                <a:gd name="T75" fmla="*/ 2 h 140"/>
                <a:gd name="T76" fmla="*/ 0 w 141"/>
                <a:gd name="T77" fmla="*/ 4 h 140"/>
                <a:gd name="T78" fmla="*/ 18 w 141"/>
                <a:gd name="T79" fmla="*/ 40 h 140"/>
                <a:gd name="T80" fmla="*/ 29 w 141"/>
                <a:gd name="T81" fmla="*/ 64 h 140"/>
                <a:gd name="T82" fmla="*/ 30 w 141"/>
                <a:gd name="T83" fmla="*/ 83 h 1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1" h="140">
                  <a:moveTo>
                    <a:pt x="30" y="83"/>
                  </a:moveTo>
                  <a:cubicBezTo>
                    <a:pt x="32" y="87"/>
                    <a:pt x="33" y="94"/>
                    <a:pt x="34" y="101"/>
                  </a:cubicBezTo>
                  <a:cubicBezTo>
                    <a:pt x="34" y="102"/>
                    <a:pt x="34" y="103"/>
                    <a:pt x="34" y="105"/>
                  </a:cubicBezTo>
                  <a:cubicBezTo>
                    <a:pt x="35" y="112"/>
                    <a:pt x="36" y="123"/>
                    <a:pt x="41" y="127"/>
                  </a:cubicBezTo>
                  <a:cubicBezTo>
                    <a:pt x="43" y="129"/>
                    <a:pt x="46" y="132"/>
                    <a:pt x="48" y="136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9" y="136"/>
                    <a:pt x="50" y="136"/>
                    <a:pt x="50" y="136"/>
                  </a:cubicBezTo>
                  <a:cubicBezTo>
                    <a:pt x="50" y="136"/>
                    <a:pt x="51" y="136"/>
                    <a:pt x="51" y="136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51" y="136"/>
                    <a:pt x="51" y="135"/>
                    <a:pt x="51" y="135"/>
                  </a:cubicBezTo>
                  <a:cubicBezTo>
                    <a:pt x="52" y="133"/>
                    <a:pt x="54" y="130"/>
                    <a:pt x="57" y="130"/>
                  </a:cubicBezTo>
                  <a:cubicBezTo>
                    <a:pt x="57" y="130"/>
                    <a:pt x="58" y="131"/>
                    <a:pt x="59" y="132"/>
                  </a:cubicBezTo>
                  <a:cubicBezTo>
                    <a:pt x="60" y="133"/>
                    <a:pt x="61" y="135"/>
                    <a:pt x="61" y="136"/>
                  </a:cubicBezTo>
                  <a:cubicBezTo>
                    <a:pt x="62" y="138"/>
                    <a:pt x="62" y="140"/>
                    <a:pt x="65" y="140"/>
                  </a:cubicBezTo>
                  <a:cubicBezTo>
                    <a:pt x="66" y="140"/>
                    <a:pt x="68" y="140"/>
                    <a:pt x="70" y="140"/>
                  </a:cubicBezTo>
                  <a:cubicBezTo>
                    <a:pt x="72" y="140"/>
                    <a:pt x="73" y="140"/>
                    <a:pt x="75" y="140"/>
                  </a:cubicBezTo>
                  <a:cubicBezTo>
                    <a:pt x="78" y="140"/>
                    <a:pt x="78" y="140"/>
                    <a:pt x="78" y="140"/>
                  </a:cubicBezTo>
                  <a:cubicBezTo>
                    <a:pt x="79" y="139"/>
                    <a:pt x="80" y="138"/>
                    <a:pt x="81" y="137"/>
                  </a:cubicBezTo>
                  <a:cubicBezTo>
                    <a:pt x="83" y="136"/>
                    <a:pt x="85" y="135"/>
                    <a:pt x="85" y="133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85" y="90"/>
                    <a:pt x="85" y="90"/>
                    <a:pt x="85" y="90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5" y="56"/>
                    <a:pt x="88" y="56"/>
                    <a:pt x="91" y="56"/>
                  </a:cubicBezTo>
                  <a:cubicBezTo>
                    <a:pt x="94" y="56"/>
                    <a:pt x="97" y="56"/>
                    <a:pt x="97" y="54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98" y="15"/>
                    <a:pt x="106" y="14"/>
                    <a:pt x="108" y="13"/>
                  </a:cubicBezTo>
                  <a:cubicBezTo>
                    <a:pt x="109" y="13"/>
                    <a:pt x="110" y="13"/>
                    <a:pt x="111" y="12"/>
                  </a:cubicBezTo>
                  <a:cubicBezTo>
                    <a:pt x="114" y="11"/>
                    <a:pt x="118" y="9"/>
                    <a:pt x="120" y="9"/>
                  </a:cubicBezTo>
                  <a:cubicBezTo>
                    <a:pt x="121" y="9"/>
                    <a:pt x="121" y="9"/>
                    <a:pt x="121" y="10"/>
                  </a:cubicBezTo>
                  <a:cubicBezTo>
                    <a:pt x="122" y="10"/>
                    <a:pt x="123" y="11"/>
                    <a:pt x="124" y="12"/>
                  </a:cubicBezTo>
                  <a:cubicBezTo>
                    <a:pt x="125" y="13"/>
                    <a:pt x="126" y="14"/>
                    <a:pt x="126" y="14"/>
                  </a:cubicBezTo>
                  <a:cubicBezTo>
                    <a:pt x="127" y="13"/>
                    <a:pt x="131" y="9"/>
                    <a:pt x="135" y="9"/>
                  </a:cubicBezTo>
                  <a:cubicBezTo>
                    <a:pt x="135" y="9"/>
                    <a:pt x="136" y="9"/>
                    <a:pt x="136" y="9"/>
                  </a:cubicBezTo>
                  <a:cubicBezTo>
                    <a:pt x="136" y="9"/>
                    <a:pt x="136" y="9"/>
                    <a:pt x="137" y="9"/>
                  </a:cubicBezTo>
                  <a:cubicBezTo>
                    <a:pt x="137" y="9"/>
                    <a:pt x="137" y="9"/>
                    <a:pt x="138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40" y="8"/>
                    <a:pt x="140" y="8"/>
                    <a:pt x="141" y="8"/>
                  </a:cubicBezTo>
                  <a:cubicBezTo>
                    <a:pt x="141" y="8"/>
                    <a:pt x="141" y="8"/>
                    <a:pt x="141" y="8"/>
                  </a:cubicBezTo>
                  <a:cubicBezTo>
                    <a:pt x="141" y="7"/>
                    <a:pt x="141" y="7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0" y="6"/>
                    <a:pt x="140" y="6"/>
                    <a:pt x="138" y="6"/>
                  </a:cubicBezTo>
                  <a:cubicBezTo>
                    <a:pt x="137" y="6"/>
                    <a:pt x="136" y="6"/>
                    <a:pt x="135" y="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4" y="6"/>
                    <a:pt x="133" y="6"/>
                    <a:pt x="133" y="6"/>
                  </a:cubicBezTo>
                  <a:cubicBezTo>
                    <a:pt x="132" y="6"/>
                    <a:pt x="132" y="6"/>
                    <a:pt x="132" y="6"/>
                  </a:cubicBezTo>
                  <a:cubicBezTo>
                    <a:pt x="131" y="6"/>
                    <a:pt x="131" y="6"/>
                    <a:pt x="130" y="6"/>
                  </a:cubicBezTo>
                  <a:cubicBezTo>
                    <a:pt x="130" y="6"/>
                    <a:pt x="129" y="6"/>
                    <a:pt x="129" y="6"/>
                  </a:cubicBezTo>
                  <a:cubicBezTo>
                    <a:pt x="128" y="7"/>
                    <a:pt x="128" y="7"/>
                    <a:pt x="127" y="7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5" y="7"/>
                    <a:pt x="125" y="7"/>
                    <a:pt x="124" y="7"/>
                  </a:cubicBezTo>
                  <a:cubicBezTo>
                    <a:pt x="124" y="7"/>
                    <a:pt x="124" y="7"/>
                    <a:pt x="123" y="7"/>
                  </a:cubicBezTo>
                  <a:cubicBezTo>
                    <a:pt x="123" y="7"/>
                    <a:pt x="122" y="8"/>
                    <a:pt x="122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8"/>
                    <a:pt x="120" y="8"/>
                    <a:pt x="119" y="8"/>
                  </a:cubicBezTo>
                  <a:cubicBezTo>
                    <a:pt x="119" y="8"/>
                    <a:pt x="119" y="8"/>
                    <a:pt x="119" y="8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16" y="9"/>
                    <a:pt x="110" y="10"/>
                    <a:pt x="105" y="10"/>
                  </a:cubicBezTo>
                  <a:cubicBezTo>
                    <a:pt x="103" y="10"/>
                    <a:pt x="101" y="10"/>
                    <a:pt x="100" y="10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99" y="9"/>
                    <a:pt x="97" y="9"/>
                    <a:pt x="93" y="9"/>
                  </a:cubicBezTo>
                  <a:cubicBezTo>
                    <a:pt x="85" y="9"/>
                    <a:pt x="76" y="10"/>
                    <a:pt x="76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29" y="6"/>
                    <a:pt x="26" y="5"/>
                    <a:pt x="22" y="3"/>
                  </a:cubicBezTo>
                  <a:cubicBezTo>
                    <a:pt x="19" y="1"/>
                    <a:pt x="16" y="1"/>
                    <a:pt x="12" y="2"/>
                  </a:cubicBezTo>
                  <a:cubicBezTo>
                    <a:pt x="12" y="3"/>
                    <a:pt x="11" y="3"/>
                    <a:pt x="10" y="3"/>
                  </a:cubicBezTo>
                  <a:cubicBezTo>
                    <a:pt x="9" y="3"/>
                    <a:pt x="8" y="2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0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3" y="12"/>
                    <a:pt x="7" y="17"/>
                  </a:cubicBezTo>
                  <a:cubicBezTo>
                    <a:pt x="11" y="22"/>
                    <a:pt x="15" y="32"/>
                    <a:pt x="18" y="40"/>
                  </a:cubicBezTo>
                  <a:cubicBezTo>
                    <a:pt x="19" y="44"/>
                    <a:pt x="22" y="49"/>
                    <a:pt x="24" y="53"/>
                  </a:cubicBezTo>
                  <a:cubicBezTo>
                    <a:pt x="26" y="57"/>
                    <a:pt x="28" y="61"/>
                    <a:pt x="29" y="64"/>
                  </a:cubicBezTo>
                  <a:cubicBezTo>
                    <a:pt x="30" y="67"/>
                    <a:pt x="30" y="71"/>
                    <a:pt x="29" y="75"/>
                  </a:cubicBezTo>
                  <a:cubicBezTo>
                    <a:pt x="29" y="78"/>
                    <a:pt x="29" y="81"/>
                    <a:pt x="30" y="83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F477E805-11D6-4668-AD26-87729DCD83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89054" y="4482013"/>
              <a:ext cx="344153" cy="296803"/>
            </a:xfrm>
            <a:custGeom>
              <a:gdLst>
                <a:gd name="T0" fmla="*/ 173 w 178"/>
                <a:gd name="T1" fmla="*/ 75 h 156"/>
                <a:gd name="T2" fmla="*/ 177 w 178"/>
                <a:gd name="T3" fmla="*/ 58 h 156"/>
                <a:gd name="T4" fmla="*/ 175 w 178"/>
                <a:gd name="T5" fmla="*/ 58 h 156"/>
                <a:gd name="T6" fmla="*/ 174 w 178"/>
                <a:gd name="T7" fmla="*/ 58 h 156"/>
                <a:gd name="T8" fmla="*/ 172 w 178"/>
                <a:gd name="T9" fmla="*/ 58 h 156"/>
                <a:gd name="T10" fmla="*/ 170 w 178"/>
                <a:gd name="T11" fmla="*/ 59 h 156"/>
                <a:gd name="T12" fmla="*/ 163 w 178"/>
                <a:gd name="T13" fmla="*/ 63 h 156"/>
                <a:gd name="T14" fmla="*/ 165 w 178"/>
                <a:gd name="T15" fmla="*/ 43 h 156"/>
                <a:gd name="T16" fmla="*/ 167 w 178"/>
                <a:gd name="T17" fmla="*/ 44 h 156"/>
                <a:gd name="T18" fmla="*/ 169 w 178"/>
                <a:gd name="T19" fmla="*/ 45 h 156"/>
                <a:gd name="T20" fmla="*/ 169 w 178"/>
                <a:gd name="T21" fmla="*/ 29 h 156"/>
                <a:gd name="T22" fmla="*/ 161 w 178"/>
                <a:gd name="T23" fmla="*/ 4 h 156"/>
                <a:gd name="T24" fmla="*/ 149 w 178"/>
                <a:gd name="T25" fmla="*/ 2 h 156"/>
                <a:gd name="T26" fmla="*/ 143 w 178"/>
                <a:gd name="T27" fmla="*/ 0 h 156"/>
                <a:gd name="T28" fmla="*/ 139 w 178"/>
                <a:gd name="T29" fmla="*/ 0 h 156"/>
                <a:gd name="T30" fmla="*/ 138 w 178"/>
                <a:gd name="T31" fmla="*/ 0 h 156"/>
                <a:gd name="T32" fmla="*/ 136 w 178"/>
                <a:gd name="T33" fmla="*/ 2 h 156"/>
                <a:gd name="T34" fmla="*/ 135 w 178"/>
                <a:gd name="T35" fmla="*/ 4 h 156"/>
                <a:gd name="T36" fmla="*/ 128 w 178"/>
                <a:gd name="T37" fmla="*/ 8 h 156"/>
                <a:gd name="T38" fmla="*/ 104 w 178"/>
                <a:gd name="T39" fmla="*/ 30 h 156"/>
                <a:gd name="T40" fmla="*/ 89 w 178"/>
                <a:gd name="T41" fmla="*/ 44 h 156"/>
                <a:gd name="T42" fmla="*/ 72 w 178"/>
                <a:gd name="T43" fmla="*/ 38 h 156"/>
                <a:gd name="T44" fmla="*/ 58 w 178"/>
                <a:gd name="T45" fmla="*/ 57 h 156"/>
                <a:gd name="T46" fmla="*/ 46 w 178"/>
                <a:gd name="T47" fmla="*/ 58 h 156"/>
                <a:gd name="T48" fmla="*/ 43 w 178"/>
                <a:gd name="T49" fmla="*/ 52 h 156"/>
                <a:gd name="T50" fmla="*/ 45 w 178"/>
                <a:gd name="T51" fmla="*/ 48 h 156"/>
                <a:gd name="T52" fmla="*/ 41 w 178"/>
                <a:gd name="T53" fmla="*/ 36 h 156"/>
                <a:gd name="T54" fmla="*/ 41 w 178"/>
                <a:gd name="T55" fmla="*/ 36 h 156"/>
                <a:gd name="T56" fmla="*/ 38 w 178"/>
                <a:gd name="T57" fmla="*/ 34 h 156"/>
                <a:gd name="T58" fmla="*/ 33 w 178"/>
                <a:gd name="T59" fmla="*/ 80 h 156"/>
                <a:gd name="T60" fmla="*/ 21 w 178"/>
                <a:gd name="T61" fmla="*/ 83 h 156"/>
                <a:gd name="T62" fmla="*/ 9 w 178"/>
                <a:gd name="T63" fmla="*/ 74 h 156"/>
                <a:gd name="T64" fmla="*/ 4 w 178"/>
                <a:gd name="T65" fmla="*/ 78 h 156"/>
                <a:gd name="T66" fmla="*/ 3 w 178"/>
                <a:gd name="T67" fmla="*/ 79 h 156"/>
                <a:gd name="T68" fmla="*/ 0 w 178"/>
                <a:gd name="T69" fmla="*/ 79 h 156"/>
                <a:gd name="T70" fmla="*/ 19 w 178"/>
                <a:gd name="T71" fmla="*/ 118 h 156"/>
                <a:gd name="T72" fmla="*/ 18 w 178"/>
                <a:gd name="T73" fmla="*/ 130 h 156"/>
                <a:gd name="T74" fmla="*/ 21 w 178"/>
                <a:gd name="T75" fmla="*/ 145 h 156"/>
                <a:gd name="T76" fmla="*/ 26 w 178"/>
                <a:gd name="T77" fmla="*/ 150 h 156"/>
                <a:gd name="T78" fmla="*/ 36 w 178"/>
                <a:gd name="T79" fmla="*/ 156 h 156"/>
                <a:gd name="T80" fmla="*/ 58 w 178"/>
                <a:gd name="T81" fmla="*/ 149 h 156"/>
                <a:gd name="T82" fmla="*/ 91 w 178"/>
                <a:gd name="T83" fmla="*/ 145 h 156"/>
                <a:gd name="T84" fmla="*/ 98 w 178"/>
                <a:gd name="T85" fmla="*/ 144 h 156"/>
                <a:gd name="T86" fmla="*/ 108 w 178"/>
                <a:gd name="T87" fmla="*/ 140 h 156"/>
                <a:gd name="T88" fmla="*/ 131 w 178"/>
                <a:gd name="T89" fmla="*/ 97 h 156"/>
                <a:gd name="T90" fmla="*/ 127 w 178"/>
                <a:gd name="T91" fmla="*/ 104 h 156"/>
                <a:gd name="T92" fmla="*/ 114 w 178"/>
                <a:gd name="T93" fmla="*/ 92 h 156"/>
                <a:gd name="T94" fmla="*/ 132 w 178"/>
                <a:gd name="T95" fmla="*/ 77 h 156"/>
                <a:gd name="T96" fmla="*/ 133 w 178"/>
                <a:gd name="T97" fmla="*/ 77 h 156"/>
                <a:gd name="T98" fmla="*/ 137 w 178"/>
                <a:gd name="T99" fmla="*/ 81 h 156"/>
                <a:gd name="T100" fmla="*/ 137 w 178"/>
                <a:gd name="T101" fmla="*/ 95 h 156"/>
                <a:gd name="T102" fmla="*/ 136 w 178"/>
                <a:gd name="T103" fmla="*/ 96 h 156"/>
                <a:gd name="T104" fmla="*/ 135 w 178"/>
                <a:gd name="T105" fmla="*/ 97 h 156"/>
                <a:gd name="T106" fmla="*/ 133 w 178"/>
                <a:gd name="T107" fmla="*/ 97 h 15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8" h="156">
                  <a:moveTo>
                    <a:pt x="157" y="93"/>
                  </a:moveTo>
                  <a:cubicBezTo>
                    <a:pt x="161" y="86"/>
                    <a:pt x="168" y="79"/>
                    <a:pt x="173" y="76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5" y="73"/>
                    <a:pt x="177" y="67"/>
                    <a:pt x="178" y="58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8" y="58"/>
                    <a:pt x="178" y="58"/>
                    <a:pt x="177" y="58"/>
                  </a:cubicBezTo>
                  <a:cubicBezTo>
                    <a:pt x="177" y="58"/>
                    <a:pt x="177" y="58"/>
                    <a:pt x="176" y="58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8"/>
                    <a:pt x="175" y="58"/>
                    <a:pt x="175" y="58"/>
                  </a:cubicBezTo>
                  <a:cubicBezTo>
                    <a:pt x="175" y="58"/>
                    <a:pt x="175" y="58"/>
                    <a:pt x="175" y="58"/>
                  </a:cubicBezTo>
                  <a:cubicBezTo>
                    <a:pt x="174" y="58"/>
                    <a:pt x="174" y="58"/>
                    <a:pt x="174" y="58"/>
                  </a:cubicBezTo>
                  <a:cubicBezTo>
                    <a:pt x="174" y="58"/>
                    <a:pt x="174" y="58"/>
                    <a:pt x="174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2" y="58"/>
                    <a:pt x="172" y="58"/>
                    <a:pt x="172" y="58"/>
                  </a:cubicBezTo>
                  <a:cubicBezTo>
                    <a:pt x="172" y="58"/>
                    <a:pt x="172" y="58"/>
                    <a:pt x="172" y="58"/>
                  </a:cubicBezTo>
                  <a:cubicBezTo>
                    <a:pt x="171" y="59"/>
                    <a:pt x="171" y="59"/>
                    <a:pt x="171" y="59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70" y="59"/>
                    <a:pt x="170" y="59"/>
                    <a:pt x="170" y="60"/>
                  </a:cubicBezTo>
                  <a:cubicBezTo>
                    <a:pt x="170" y="63"/>
                    <a:pt x="166" y="63"/>
                    <a:pt x="164" y="63"/>
                  </a:cubicBezTo>
                  <a:cubicBezTo>
                    <a:pt x="164" y="63"/>
                    <a:pt x="163" y="63"/>
                    <a:pt x="163" y="63"/>
                  </a:cubicBezTo>
                  <a:cubicBezTo>
                    <a:pt x="158" y="63"/>
                    <a:pt x="155" y="53"/>
                    <a:pt x="155" y="52"/>
                  </a:cubicBezTo>
                  <a:cubicBezTo>
                    <a:pt x="155" y="50"/>
                    <a:pt x="160" y="42"/>
                    <a:pt x="163" y="42"/>
                  </a:cubicBezTo>
                  <a:cubicBezTo>
                    <a:pt x="164" y="42"/>
                    <a:pt x="164" y="42"/>
                    <a:pt x="165" y="43"/>
                  </a:cubicBezTo>
                  <a:cubicBezTo>
                    <a:pt x="165" y="43"/>
                    <a:pt x="165" y="43"/>
                    <a:pt x="165" y="43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3"/>
                    <a:pt x="167" y="44"/>
                    <a:pt x="167" y="44"/>
                  </a:cubicBezTo>
                  <a:cubicBezTo>
                    <a:pt x="167" y="44"/>
                    <a:pt x="167" y="44"/>
                    <a:pt x="168" y="44"/>
                  </a:cubicBezTo>
                  <a:cubicBezTo>
                    <a:pt x="168" y="44"/>
                    <a:pt x="168" y="44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9" y="42"/>
                    <a:pt x="170" y="34"/>
                    <a:pt x="169" y="29"/>
                  </a:cubicBezTo>
                  <a:cubicBezTo>
                    <a:pt x="169" y="27"/>
                    <a:pt x="169" y="25"/>
                    <a:pt x="168" y="25"/>
                  </a:cubicBezTo>
                  <a:cubicBezTo>
                    <a:pt x="166" y="24"/>
                    <a:pt x="164" y="17"/>
                    <a:pt x="162" y="9"/>
                  </a:cubicBezTo>
                  <a:cubicBezTo>
                    <a:pt x="162" y="7"/>
                    <a:pt x="161" y="4"/>
                    <a:pt x="161" y="4"/>
                  </a:cubicBezTo>
                  <a:cubicBezTo>
                    <a:pt x="161" y="4"/>
                    <a:pt x="161" y="4"/>
                    <a:pt x="161" y="4"/>
                  </a:cubicBezTo>
                  <a:cubicBezTo>
                    <a:pt x="160" y="3"/>
                    <a:pt x="158" y="3"/>
                    <a:pt x="155" y="3"/>
                  </a:cubicBezTo>
                  <a:cubicBezTo>
                    <a:pt x="152" y="3"/>
                    <a:pt x="150" y="2"/>
                    <a:pt x="149" y="2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48" y="1"/>
                    <a:pt x="147" y="1"/>
                    <a:pt x="147" y="1"/>
                  </a:cubicBezTo>
                  <a:cubicBezTo>
                    <a:pt x="146" y="0"/>
                    <a:pt x="144" y="0"/>
                    <a:pt x="143" y="0"/>
                  </a:cubicBezTo>
                  <a:cubicBezTo>
                    <a:pt x="142" y="0"/>
                    <a:pt x="141" y="0"/>
                    <a:pt x="140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0"/>
                    <a:pt x="139" y="0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9" y="0"/>
                    <a:pt x="138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2"/>
                    <a:pt x="136" y="2"/>
                  </a:cubicBezTo>
                  <a:cubicBezTo>
                    <a:pt x="136" y="2"/>
                    <a:pt x="136" y="2"/>
                    <a:pt x="136" y="3"/>
                  </a:cubicBezTo>
                  <a:cubicBezTo>
                    <a:pt x="136" y="3"/>
                    <a:pt x="136" y="3"/>
                    <a:pt x="135" y="3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4" y="6"/>
                    <a:pt x="132" y="6"/>
                    <a:pt x="131" y="6"/>
                  </a:cubicBezTo>
                  <a:cubicBezTo>
                    <a:pt x="129" y="7"/>
                    <a:pt x="128" y="7"/>
                    <a:pt x="128" y="8"/>
                  </a:cubicBezTo>
                  <a:cubicBezTo>
                    <a:pt x="127" y="12"/>
                    <a:pt x="121" y="16"/>
                    <a:pt x="118" y="16"/>
                  </a:cubicBezTo>
                  <a:cubicBezTo>
                    <a:pt x="116" y="16"/>
                    <a:pt x="114" y="19"/>
                    <a:pt x="114" y="22"/>
                  </a:cubicBezTo>
                  <a:cubicBezTo>
                    <a:pt x="114" y="26"/>
                    <a:pt x="108" y="30"/>
                    <a:pt x="104" y="30"/>
                  </a:cubicBezTo>
                  <a:cubicBezTo>
                    <a:pt x="101" y="30"/>
                    <a:pt x="101" y="31"/>
                    <a:pt x="101" y="34"/>
                  </a:cubicBezTo>
                  <a:cubicBezTo>
                    <a:pt x="101" y="35"/>
                    <a:pt x="101" y="36"/>
                    <a:pt x="100" y="38"/>
                  </a:cubicBezTo>
                  <a:cubicBezTo>
                    <a:pt x="99" y="43"/>
                    <a:pt x="96" y="44"/>
                    <a:pt x="89" y="44"/>
                  </a:cubicBezTo>
                  <a:cubicBezTo>
                    <a:pt x="82" y="44"/>
                    <a:pt x="81" y="43"/>
                    <a:pt x="76" y="40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4" y="38"/>
                    <a:pt x="73" y="38"/>
                    <a:pt x="72" y="38"/>
                  </a:cubicBezTo>
                  <a:cubicBezTo>
                    <a:pt x="69" y="38"/>
                    <a:pt x="69" y="44"/>
                    <a:pt x="69" y="44"/>
                  </a:cubicBezTo>
                  <a:cubicBezTo>
                    <a:pt x="68" y="47"/>
                    <a:pt x="65" y="50"/>
                    <a:pt x="61" y="53"/>
                  </a:cubicBezTo>
                  <a:cubicBezTo>
                    <a:pt x="60" y="55"/>
                    <a:pt x="59" y="56"/>
                    <a:pt x="58" y="57"/>
                  </a:cubicBezTo>
                  <a:cubicBezTo>
                    <a:pt x="57" y="58"/>
                    <a:pt x="55" y="58"/>
                    <a:pt x="53" y="58"/>
                  </a:cubicBezTo>
                  <a:cubicBezTo>
                    <a:pt x="52" y="58"/>
                    <a:pt x="50" y="58"/>
                    <a:pt x="49" y="58"/>
                  </a:cubicBezTo>
                  <a:cubicBezTo>
                    <a:pt x="48" y="58"/>
                    <a:pt x="47" y="58"/>
                    <a:pt x="46" y="58"/>
                  </a:cubicBezTo>
                  <a:cubicBezTo>
                    <a:pt x="45" y="58"/>
                    <a:pt x="44" y="57"/>
                    <a:pt x="43" y="57"/>
                  </a:cubicBezTo>
                  <a:cubicBezTo>
                    <a:pt x="42" y="56"/>
                    <a:pt x="43" y="54"/>
                    <a:pt x="43" y="53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3" y="50"/>
                    <a:pt x="44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5"/>
                    <a:pt x="43" y="39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6"/>
                    <a:pt x="42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7"/>
                    <a:pt x="35" y="78"/>
                    <a:pt x="33" y="80"/>
                  </a:cubicBezTo>
                  <a:cubicBezTo>
                    <a:pt x="32" y="81"/>
                    <a:pt x="31" y="81"/>
                    <a:pt x="31" y="82"/>
                  </a:cubicBezTo>
                  <a:cubicBezTo>
                    <a:pt x="30" y="83"/>
                    <a:pt x="29" y="83"/>
                    <a:pt x="26" y="83"/>
                  </a:cubicBezTo>
                  <a:cubicBezTo>
                    <a:pt x="24" y="83"/>
                    <a:pt x="22" y="83"/>
                    <a:pt x="21" y="83"/>
                  </a:cubicBezTo>
                  <a:cubicBezTo>
                    <a:pt x="19" y="83"/>
                    <a:pt x="17" y="83"/>
                    <a:pt x="16" y="83"/>
                  </a:cubicBezTo>
                  <a:cubicBezTo>
                    <a:pt x="12" y="83"/>
                    <a:pt x="11" y="80"/>
                    <a:pt x="10" y="77"/>
                  </a:cubicBezTo>
                  <a:cubicBezTo>
                    <a:pt x="10" y="76"/>
                    <a:pt x="9" y="75"/>
                    <a:pt x="9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6" y="73"/>
                    <a:pt x="4" y="76"/>
                    <a:pt x="4" y="77"/>
                  </a:cubicBezTo>
                  <a:cubicBezTo>
                    <a:pt x="4" y="77"/>
                    <a:pt x="4" y="78"/>
                    <a:pt x="4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8"/>
                    <a:pt x="4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2" y="7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79"/>
                    <a:pt x="0" y="79"/>
                    <a:pt x="0" y="79"/>
                  </a:cubicBezTo>
                  <a:cubicBezTo>
                    <a:pt x="4" y="85"/>
                    <a:pt x="6" y="91"/>
                    <a:pt x="8" y="96"/>
                  </a:cubicBezTo>
                  <a:cubicBezTo>
                    <a:pt x="9" y="101"/>
                    <a:pt x="12" y="106"/>
                    <a:pt x="15" y="110"/>
                  </a:cubicBezTo>
                  <a:cubicBezTo>
                    <a:pt x="16" y="113"/>
                    <a:pt x="18" y="116"/>
                    <a:pt x="19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20" y="123"/>
                    <a:pt x="21" y="126"/>
                    <a:pt x="20" y="128"/>
                  </a:cubicBezTo>
                  <a:cubicBezTo>
                    <a:pt x="20" y="129"/>
                    <a:pt x="19" y="130"/>
                    <a:pt x="18" y="130"/>
                  </a:cubicBezTo>
                  <a:cubicBezTo>
                    <a:pt x="17" y="130"/>
                    <a:pt x="16" y="131"/>
                    <a:pt x="16" y="131"/>
                  </a:cubicBezTo>
                  <a:cubicBezTo>
                    <a:pt x="16" y="131"/>
                    <a:pt x="16" y="133"/>
                    <a:pt x="19" y="137"/>
                  </a:cubicBezTo>
                  <a:cubicBezTo>
                    <a:pt x="21" y="141"/>
                    <a:pt x="21" y="143"/>
                    <a:pt x="21" y="145"/>
                  </a:cubicBezTo>
                  <a:cubicBezTo>
                    <a:pt x="21" y="146"/>
                    <a:pt x="21" y="147"/>
                    <a:pt x="22" y="147"/>
                  </a:cubicBezTo>
                  <a:cubicBezTo>
                    <a:pt x="24" y="147"/>
                    <a:pt x="24" y="148"/>
                    <a:pt x="25" y="149"/>
                  </a:cubicBezTo>
                  <a:cubicBezTo>
                    <a:pt x="25" y="149"/>
                    <a:pt x="26" y="149"/>
                    <a:pt x="26" y="150"/>
                  </a:cubicBezTo>
                  <a:cubicBezTo>
                    <a:pt x="29" y="150"/>
                    <a:pt x="31" y="152"/>
                    <a:pt x="33" y="155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4" y="155"/>
                    <a:pt x="35" y="156"/>
                    <a:pt x="36" y="156"/>
                  </a:cubicBezTo>
                  <a:cubicBezTo>
                    <a:pt x="37" y="156"/>
                    <a:pt x="38" y="155"/>
                    <a:pt x="39" y="154"/>
                  </a:cubicBezTo>
                  <a:cubicBezTo>
                    <a:pt x="41" y="152"/>
                    <a:pt x="45" y="150"/>
                    <a:pt x="53" y="150"/>
                  </a:cubicBezTo>
                  <a:cubicBezTo>
                    <a:pt x="56" y="150"/>
                    <a:pt x="57" y="150"/>
                    <a:pt x="58" y="149"/>
                  </a:cubicBezTo>
                  <a:cubicBezTo>
                    <a:pt x="59" y="148"/>
                    <a:pt x="60" y="147"/>
                    <a:pt x="63" y="146"/>
                  </a:cubicBezTo>
                  <a:cubicBezTo>
                    <a:pt x="69" y="144"/>
                    <a:pt x="76" y="144"/>
                    <a:pt x="81" y="146"/>
                  </a:cubicBezTo>
                  <a:cubicBezTo>
                    <a:pt x="84" y="147"/>
                    <a:pt x="88" y="147"/>
                    <a:pt x="91" y="145"/>
                  </a:cubicBezTo>
                  <a:cubicBezTo>
                    <a:pt x="92" y="144"/>
                    <a:pt x="94" y="144"/>
                    <a:pt x="95" y="145"/>
                  </a:cubicBezTo>
                  <a:cubicBezTo>
                    <a:pt x="96" y="145"/>
                    <a:pt x="96" y="145"/>
                    <a:pt x="97" y="145"/>
                  </a:cubicBezTo>
                  <a:cubicBezTo>
                    <a:pt x="97" y="145"/>
                    <a:pt x="98" y="145"/>
                    <a:pt x="98" y="144"/>
                  </a:cubicBezTo>
                  <a:cubicBezTo>
                    <a:pt x="98" y="140"/>
                    <a:pt x="102" y="140"/>
                    <a:pt x="105" y="140"/>
                  </a:cubicBezTo>
                  <a:cubicBezTo>
                    <a:pt x="105" y="140"/>
                    <a:pt x="106" y="140"/>
                    <a:pt x="106" y="140"/>
                  </a:cubicBezTo>
                  <a:cubicBezTo>
                    <a:pt x="107" y="140"/>
                    <a:pt x="107" y="140"/>
                    <a:pt x="108" y="140"/>
                  </a:cubicBezTo>
                  <a:cubicBezTo>
                    <a:pt x="112" y="140"/>
                    <a:pt x="122" y="133"/>
                    <a:pt x="130" y="126"/>
                  </a:cubicBezTo>
                  <a:cubicBezTo>
                    <a:pt x="139" y="118"/>
                    <a:pt x="153" y="101"/>
                    <a:pt x="157" y="93"/>
                  </a:cubicBezTo>
                  <a:close/>
                  <a:moveTo>
                    <a:pt x="131" y="97"/>
                  </a:moveTo>
                  <a:cubicBezTo>
                    <a:pt x="130" y="97"/>
                    <a:pt x="130" y="97"/>
                    <a:pt x="130" y="97"/>
                  </a:cubicBezTo>
                  <a:cubicBezTo>
                    <a:pt x="129" y="100"/>
                    <a:pt x="127" y="103"/>
                    <a:pt x="127" y="103"/>
                  </a:cubicBezTo>
                  <a:cubicBezTo>
                    <a:pt x="127" y="104"/>
                    <a:pt x="127" y="104"/>
                    <a:pt x="127" y="104"/>
                  </a:cubicBezTo>
                  <a:cubicBezTo>
                    <a:pt x="121" y="103"/>
                    <a:pt x="121" y="103"/>
                    <a:pt x="121" y="103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4" y="92"/>
                    <a:pt x="119" y="85"/>
                    <a:pt x="121" y="82"/>
                  </a:cubicBezTo>
                  <a:cubicBezTo>
                    <a:pt x="122" y="80"/>
                    <a:pt x="128" y="76"/>
                    <a:pt x="131" y="76"/>
                  </a:cubicBezTo>
                  <a:cubicBezTo>
                    <a:pt x="132" y="76"/>
                    <a:pt x="132" y="76"/>
                    <a:pt x="132" y="77"/>
                  </a:cubicBezTo>
                  <a:cubicBezTo>
                    <a:pt x="132" y="77"/>
                    <a:pt x="132" y="77"/>
                    <a:pt x="132" y="77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33" y="77"/>
                    <a:pt x="133" y="77"/>
                    <a:pt x="134" y="77"/>
                  </a:cubicBezTo>
                  <a:cubicBezTo>
                    <a:pt x="134" y="77"/>
                    <a:pt x="134" y="78"/>
                    <a:pt x="134" y="78"/>
                  </a:cubicBezTo>
                  <a:cubicBezTo>
                    <a:pt x="134" y="79"/>
                    <a:pt x="136" y="80"/>
                    <a:pt x="137" y="81"/>
                  </a:cubicBezTo>
                  <a:cubicBezTo>
                    <a:pt x="139" y="83"/>
                    <a:pt x="141" y="85"/>
                    <a:pt x="141" y="87"/>
                  </a:cubicBezTo>
                  <a:cubicBezTo>
                    <a:pt x="141" y="89"/>
                    <a:pt x="140" y="90"/>
                    <a:pt x="139" y="91"/>
                  </a:cubicBezTo>
                  <a:cubicBezTo>
                    <a:pt x="138" y="93"/>
                    <a:pt x="137" y="94"/>
                    <a:pt x="137" y="95"/>
                  </a:cubicBezTo>
                  <a:cubicBezTo>
                    <a:pt x="137" y="95"/>
                    <a:pt x="137" y="95"/>
                    <a:pt x="137" y="96"/>
                  </a:cubicBezTo>
                  <a:cubicBezTo>
                    <a:pt x="137" y="96"/>
                    <a:pt x="137" y="96"/>
                    <a:pt x="137" y="96"/>
                  </a:cubicBezTo>
                  <a:cubicBezTo>
                    <a:pt x="137" y="96"/>
                    <a:pt x="137" y="96"/>
                    <a:pt x="136" y="96"/>
                  </a:cubicBezTo>
                  <a:cubicBezTo>
                    <a:pt x="136" y="96"/>
                    <a:pt x="136" y="97"/>
                    <a:pt x="136" y="97"/>
                  </a:cubicBezTo>
                  <a:cubicBezTo>
                    <a:pt x="136" y="97"/>
                    <a:pt x="136" y="97"/>
                    <a:pt x="136" y="97"/>
                  </a:cubicBezTo>
                  <a:cubicBezTo>
                    <a:pt x="136" y="97"/>
                    <a:pt x="136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4" y="97"/>
                    <a:pt x="134" y="97"/>
                    <a:pt x="133" y="97"/>
                  </a:cubicBezTo>
                  <a:cubicBezTo>
                    <a:pt x="132" y="97"/>
                    <a:pt x="132" y="97"/>
                    <a:pt x="131" y="97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AB90F570-8921-4EB9-A8D0-9AFEBB24B708}"/>
                </a:ext>
              </a:extLst>
            </p:cNvPr>
            <p:cNvSpPr/>
            <p:nvPr/>
          </p:nvSpPr>
          <p:spPr bwMode="auto">
            <a:xfrm>
              <a:off x="3116831" y="3733076"/>
              <a:ext cx="222314" cy="293339"/>
            </a:xfrm>
            <a:custGeom>
              <a:gdLst>
                <a:gd name="T0" fmla="*/ 114 w 115"/>
                <a:gd name="T1" fmla="*/ 6 h 154"/>
                <a:gd name="T2" fmla="*/ 113 w 115"/>
                <a:gd name="T3" fmla="*/ 2 h 154"/>
                <a:gd name="T4" fmla="*/ 109 w 115"/>
                <a:gd name="T5" fmla="*/ 3 h 154"/>
                <a:gd name="T6" fmla="*/ 83 w 115"/>
                <a:gd name="T7" fmla="*/ 10 h 154"/>
                <a:gd name="T8" fmla="*/ 65 w 115"/>
                <a:gd name="T9" fmla="*/ 14 h 154"/>
                <a:gd name="T10" fmla="*/ 60 w 115"/>
                <a:gd name="T11" fmla="*/ 16 h 154"/>
                <a:gd name="T12" fmla="*/ 57 w 115"/>
                <a:gd name="T13" fmla="*/ 16 h 154"/>
                <a:gd name="T14" fmla="*/ 55 w 115"/>
                <a:gd name="T15" fmla="*/ 15 h 154"/>
                <a:gd name="T16" fmla="*/ 51 w 115"/>
                <a:gd name="T17" fmla="*/ 17 h 154"/>
                <a:gd name="T18" fmla="*/ 40 w 115"/>
                <a:gd name="T19" fmla="*/ 21 h 154"/>
                <a:gd name="T20" fmla="*/ 31 w 115"/>
                <a:gd name="T21" fmla="*/ 15 h 154"/>
                <a:gd name="T22" fmla="*/ 26 w 115"/>
                <a:gd name="T23" fmla="*/ 9 h 154"/>
                <a:gd name="T24" fmla="*/ 24 w 115"/>
                <a:gd name="T25" fmla="*/ 12 h 154"/>
                <a:gd name="T26" fmla="*/ 24 w 115"/>
                <a:gd name="T27" fmla="*/ 12 h 154"/>
                <a:gd name="T28" fmla="*/ 22 w 115"/>
                <a:gd name="T29" fmla="*/ 14 h 154"/>
                <a:gd name="T30" fmla="*/ 22 w 115"/>
                <a:gd name="T31" fmla="*/ 14 h 154"/>
                <a:gd name="T32" fmla="*/ 20 w 115"/>
                <a:gd name="T33" fmla="*/ 17 h 154"/>
                <a:gd name="T34" fmla="*/ 20 w 115"/>
                <a:gd name="T35" fmla="*/ 17 h 154"/>
                <a:gd name="T36" fmla="*/ 20 w 115"/>
                <a:gd name="T37" fmla="*/ 17 h 154"/>
                <a:gd name="T38" fmla="*/ 25 w 115"/>
                <a:gd name="T39" fmla="*/ 26 h 154"/>
                <a:gd name="T40" fmla="*/ 27 w 115"/>
                <a:gd name="T41" fmla="*/ 27 h 154"/>
                <a:gd name="T42" fmla="*/ 30 w 115"/>
                <a:gd name="T43" fmla="*/ 30 h 154"/>
                <a:gd name="T44" fmla="*/ 34 w 115"/>
                <a:gd name="T45" fmla="*/ 34 h 154"/>
                <a:gd name="T46" fmla="*/ 57 w 115"/>
                <a:gd name="T47" fmla="*/ 42 h 154"/>
                <a:gd name="T48" fmla="*/ 72 w 115"/>
                <a:gd name="T49" fmla="*/ 45 h 154"/>
                <a:gd name="T50" fmla="*/ 78 w 115"/>
                <a:gd name="T51" fmla="*/ 47 h 154"/>
                <a:gd name="T52" fmla="*/ 77 w 115"/>
                <a:gd name="T53" fmla="*/ 50 h 154"/>
                <a:gd name="T54" fmla="*/ 47 w 115"/>
                <a:gd name="T55" fmla="*/ 80 h 154"/>
                <a:gd name="T56" fmla="*/ 38 w 115"/>
                <a:gd name="T57" fmla="*/ 82 h 154"/>
                <a:gd name="T58" fmla="*/ 34 w 115"/>
                <a:gd name="T59" fmla="*/ 82 h 154"/>
                <a:gd name="T60" fmla="*/ 23 w 115"/>
                <a:gd name="T61" fmla="*/ 87 h 154"/>
                <a:gd name="T62" fmla="*/ 19 w 115"/>
                <a:gd name="T63" fmla="*/ 90 h 154"/>
                <a:gd name="T64" fmla="*/ 18 w 115"/>
                <a:gd name="T65" fmla="*/ 90 h 154"/>
                <a:gd name="T66" fmla="*/ 17 w 115"/>
                <a:gd name="T67" fmla="*/ 90 h 154"/>
                <a:gd name="T68" fmla="*/ 16 w 115"/>
                <a:gd name="T69" fmla="*/ 90 h 154"/>
                <a:gd name="T70" fmla="*/ 15 w 115"/>
                <a:gd name="T71" fmla="*/ 90 h 154"/>
                <a:gd name="T72" fmla="*/ 14 w 115"/>
                <a:gd name="T73" fmla="*/ 90 h 154"/>
                <a:gd name="T74" fmla="*/ 13 w 115"/>
                <a:gd name="T75" fmla="*/ 91 h 154"/>
                <a:gd name="T76" fmla="*/ 12 w 115"/>
                <a:gd name="T77" fmla="*/ 91 h 154"/>
                <a:gd name="T78" fmla="*/ 10 w 115"/>
                <a:gd name="T79" fmla="*/ 91 h 154"/>
                <a:gd name="T80" fmla="*/ 5 w 115"/>
                <a:gd name="T81" fmla="*/ 99 h 154"/>
                <a:gd name="T82" fmla="*/ 0 w 115"/>
                <a:gd name="T83" fmla="*/ 107 h 154"/>
                <a:gd name="T84" fmla="*/ 1 w 115"/>
                <a:gd name="T85" fmla="*/ 146 h 154"/>
                <a:gd name="T86" fmla="*/ 5 w 115"/>
                <a:gd name="T87" fmla="*/ 154 h 154"/>
                <a:gd name="T88" fmla="*/ 20 w 115"/>
                <a:gd name="T89" fmla="*/ 138 h 154"/>
                <a:gd name="T90" fmla="*/ 30 w 115"/>
                <a:gd name="T91" fmla="*/ 128 h 154"/>
                <a:gd name="T92" fmla="*/ 49 w 115"/>
                <a:gd name="T93" fmla="*/ 113 h 154"/>
                <a:gd name="T94" fmla="*/ 49 w 115"/>
                <a:gd name="T95" fmla="*/ 113 h 154"/>
                <a:gd name="T96" fmla="*/ 77 w 115"/>
                <a:gd name="T97" fmla="*/ 86 h 154"/>
                <a:gd name="T98" fmla="*/ 90 w 115"/>
                <a:gd name="T99" fmla="*/ 66 h 154"/>
                <a:gd name="T100" fmla="*/ 100 w 115"/>
                <a:gd name="T101" fmla="*/ 48 h 154"/>
                <a:gd name="T102" fmla="*/ 111 w 115"/>
                <a:gd name="T103" fmla="*/ 26 h 154"/>
                <a:gd name="T104" fmla="*/ 112 w 115"/>
                <a:gd name="T105" fmla="*/ 17 h 154"/>
                <a:gd name="T106" fmla="*/ 114 w 115"/>
                <a:gd name="T107" fmla="*/ 6 h 15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5" h="154">
                  <a:moveTo>
                    <a:pt x="114" y="6"/>
                  </a:moveTo>
                  <a:cubicBezTo>
                    <a:pt x="115" y="4"/>
                    <a:pt x="114" y="3"/>
                    <a:pt x="113" y="2"/>
                  </a:cubicBezTo>
                  <a:cubicBezTo>
                    <a:pt x="112" y="0"/>
                    <a:pt x="110" y="1"/>
                    <a:pt x="109" y="3"/>
                  </a:cubicBezTo>
                  <a:cubicBezTo>
                    <a:pt x="107" y="8"/>
                    <a:pt x="91" y="10"/>
                    <a:pt x="83" y="10"/>
                  </a:cubicBezTo>
                  <a:cubicBezTo>
                    <a:pt x="74" y="10"/>
                    <a:pt x="69" y="11"/>
                    <a:pt x="65" y="14"/>
                  </a:cubicBezTo>
                  <a:cubicBezTo>
                    <a:pt x="64" y="15"/>
                    <a:pt x="62" y="16"/>
                    <a:pt x="60" y="16"/>
                  </a:cubicBezTo>
                  <a:cubicBezTo>
                    <a:pt x="59" y="16"/>
                    <a:pt x="58" y="16"/>
                    <a:pt x="57" y="16"/>
                  </a:cubicBezTo>
                  <a:cubicBezTo>
                    <a:pt x="57" y="16"/>
                    <a:pt x="56" y="15"/>
                    <a:pt x="55" y="15"/>
                  </a:cubicBezTo>
                  <a:cubicBezTo>
                    <a:pt x="53" y="15"/>
                    <a:pt x="52" y="16"/>
                    <a:pt x="51" y="17"/>
                  </a:cubicBezTo>
                  <a:cubicBezTo>
                    <a:pt x="49" y="19"/>
                    <a:pt x="44" y="21"/>
                    <a:pt x="40" y="21"/>
                  </a:cubicBezTo>
                  <a:cubicBezTo>
                    <a:pt x="36" y="21"/>
                    <a:pt x="32" y="19"/>
                    <a:pt x="31" y="15"/>
                  </a:cubicBezTo>
                  <a:cubicBezTo>
                    <a:pt x="29" y="13"/>
                    <a:pt x="28" y="11"/>
                    <a:pt x="26" y="9"/>
                  </a:cubicBezTo>
                  <a:cubicBezTo>
                    <a:pt x="25" y="10"/>
                    <a:pt x="24" y="11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2"/>
                    <a:pt x="22" y="13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6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20"/>
                    <a:pt x="23" y="24"/>
                    <a:pt x="25" y="26"/>
                  </a:cubicBezTo>
                  <a:cubicBezTo>
                    <a:pt x="26" y="26"/>
                    <a:pt x="26" y="27"/>
                    <a:pt x="27" y="27"/>
                  </a:cubicBezTo>
                  <a:cubicBezTo>
                    <a:pt x="28" y="28"/>
                    <a:pt x="29" y="29"/>
                    <a:pt x="30" y="30"/>
                  </a:cubicBezTo>
                  <a:cubicBezTo>
                    <a:pt x="31" y="32"/>
                    <a:pt x="33" y="34"/>
                    <a:pt x="34" y="34"/>
                  </a:cubicBezTo>
                  <a:cubicBezTo>
                    <a:pt x="36" y="34"/>
                    <a:pt x="49" y="39"/>
                    <a:pt x="57" y="42"/>
                  </a:cubicBezTo>
                  <a:cubicBezTo>
                    <a:pt x="65" y="45"/>
                    <a:pt x="70" y="45"/>
                    <a:pt x="72" y="45"/>
                  </a:cubicBezTo>
                  <a:cubicBezTo>
                    <a:pt x="73" y="45"/>
                    <a:pt x="77" y="45"/>
                    <a:pt x="78" y="47"/>
                  </a:cubicBezTo>
                  <a:cubicBezTo>
                    <a:pt x="78" y="48"/>
                    <a:pt x="78" y="49"/>
                    <a:pt x="77" y="50"/>
                  </a:cubicBezTo>
                  <a:cubicBezTo>
                    <a:pt x="75" y="51"/>
                    <a:pt x="50" y="76"/>
                    <a:pt x="47" y="80"/>
                  </a:cubicBezTo>
                  <a:cubicBezTo>
                    <a:pt x="44" y="83"/>
                    <a:pt x="42" y="82"/>
                    <a:pt x="38" y="82"/>
                  </a:cubicBezTo>
                  <a:cubicBezTo>
                    <a:pt x="37" y="82"/>
                    <a:pt x="35" y="82"/>
                    <a:pt x="34" y="82"/>
                  </a:cubicBezTo>
                  <a:cubicBezTo>
                    <a:pt x="29" y="82"/>
                    <a:pt x="26" y="85"/>
                    <a:pt x="23" y="87"/>
                  </a:cubicBezTo>
                  <a:cubicBezTo>
                    <a:pt x="21" y="89"/>
                    <a:pt x="20" y="90"/>
                    <a:pt x="19" y="90"/>
                  </a:cubicBezTo>
                  <a:cubicBezTo>
                    <a:pt x="19" y="90"/>
                    <a:pt x="18" y="90"/>
                    <a:pt x="18" y="90"/>
                  </a:cubicBezTo>
                  <a:cubicBezTo>
                    <a:pt x="18" y="90"/>
                    <a:pt x="18" y="90"/>
                    <a:pt x="17" y="90"/>
                  </a:cubicBezTo>
                  <a:cubicBezTo>
                    <a:pt x="17" y="90"/>
                    <a:pt x="17" y="90"/>
                    <a:pt x="16" y="90"/>
                  </a:cubicBezTo>
                  <a:cubicBezTo>
                    <a:pt x="16" y="90"/>
                    <a:pt x="16" y="90"/>
                    <a:pt x="15" y="90"/>
                  </a:cubicBezTo>
                  <a:cubicBezTo>
                    <a:pt x="15" y="90"/>
                    <a:pt x="14" y="90"/>
                    <a:pt x="14" y="90"/>
                  </a:cubicBezTo>
                  <a:cubicBezTo>
                    <a:pt x="14" y="90"/>
                    <a:pt x="13" y="91"/>
                    <a:pt x="13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1" y="91"/>
                    <a:pt x="11" y="91"/>
                    <a:pt x="10" y="91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5" y="154"/>
                    <a:pt x="5" y="154"/>
                    <a:pt x="5" y="154"/>
                  </a:cubicBezTo>
                  <a:cubicBezTo>
                    <a:pt x="9" y="150"/>
                    <a:pt x="14" y="144"/>
                    <a:pt x="20" y="138"/>
                  </a:cubicBezTo>
                  <a:cubicBezTo>
                    <a:pt x="23" y="135"/>
                    <a:pt x="27" y="131"/>
                    <a:pt x="30" y="128"/>
                  </a:cubicBezTo>
                  <a:cubicBezTo>
                    <a:pt x="39" y="118"/>
                    <a:pt x="44" y="116"/>
                    <a:pt x="49" y="113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55" y="110"/>
                    <a:pt x="68" y="97"/>
                    <a:pt x="77" y="86"/>
                  </a:cubicBezTo>
                  <a:cubicBezTo>
                    <a:pt x="83" y="79"/>
                    <a:pt x="89" y="71"/>
                    <a:pt x="90" y="66"/>
                  </a:cubicBezTo>
                  <a:cubicBezTo>
                    <a:pt x="91" y="60"/>
                    <a:pt x="97" y="52"/>
                    <a:pt x="100" y="48"/>
                  </a:cubicBezTo>
                  <a:cubicBezTo>
                    <a:pt x="104" y="42"/>
                    <a:pt x="111" y="29"/>
                    <a:pt x="111" y="26"/>
                  </a:cubicBezTo>
                  <a:cubicBezTo>
                    <a:pt x="110" y="24"/>
                    <a:pt x="111" y="21"/>
                    <a:pt x="112" y="17"/>
                  </a:cubicBezTo>
                  <a:cubicBezTo>
                    <a:pt x="113" y="14"/>
                    <a:pt x="114" y="10"/>
                    <a:pt x="114" y="6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9FEA66AA-09FC-4B19-85FF-A99CCEF6908A}"/>
                </a:ext>
              </a:extLst>
            </p:cNvPr>
            <p:cNvSpPr/>
            <p:nvPr/>
          </p:nvSpPr>
          <p:spPr bwMode="auto">
            <a:xfrm>
              <a:off x="4228398" y="3366981"/>
              <a:ext cx="179583" cy="396699"/>
            </a:xfrm>
            <a:custGeom>
              <a:gdLst>
                <a:gd name="T0" fmla="*/ 35 w 93"/>
                <a:gd name="T1" fmla="*/ 145 h 208"/>
                <a:gd name="T2" fmla="*/ 46 w 93"/>
                <a:gd name="T3" fmla="*/ 132 h 208"/>
                <a:gd name="T4" fmla="*/ 57 w 93"/>
                <a:gd name="T5" fmla="*/ 151 h 208"/>
                <a:gd name="T6" fmla="*/ 67 w 93"/>
                <a:gd name="T7" fmla="*/ 194 h 208"/>
                <a:gd name="T8" fmla="*/ 68 w 93"/>
                <a:gd name="T9" fmla="*/ 208 h 208"/>
                <a:gd name="T10" fmla="*/ 72 w 93"/>
                <a:gd name="T11" fmla="*/ 201 h 208"/>
                <a:gd name="T12" fmla="*/ 74 w 93"/>
                <a:gd name="T13" fmla="*/ 197 h 208"/>
                <a:gd name="T14" fmla="*/ 76 w 93"/>
                <a:gd name="T15" fmla="*/ 191 h 208"/>
                <a:gd name="T16" fmla="*/ 68 w 93"/>
                <a:gd name="T17" fmla="*/ 170 h 208"/>
                <a:gd name="T18" fmla="*/ 65 w 93"/>
                <a:gd name="T19" fmla="*/ 151 h 208"/>
                <a:gd name="T20" fmla="*/ 66 w 93"/>
                <a:gd name="T21" fmla="*/ 148 h 208"/>
                <a:gd name="T22" fmla="*/ 66 w 93"/>
                <a:gd name="T23" fmla="*/ 145 h 208"/>
                <a:gd name="T24" fmla="*/ 55 w 93"/>
                <a:gd name="T25" fmla="*/ 126 h 208"/>
                <a:gd name="T26" fmla="*/ 58 w 93"/>
                <a:gd name="T27" fmla="*/ 106 h 208"/>
                <a:gd name="T28" fmla="*/ 65 w 93"/>
                <a:gd name="T29" fmla="*/ 104 h 208"/>
                <a:gd name="T30" fmla="*/ 79 w 93"/>
                <a:gd name="T31" fmla="*/ 98 h 208"/>
                <a:gd name="T32" fmla="*/ 83 w 93"/>
                <a:gd name="T33" fmla="*/ 94 h 208"/>
                <a:gd name="T34" fmla="*/ 85 w 93"/>
                <a:gd name="T35" fmla="*/ 93 h 208"/>
                <a:gd name="T36" fmla="*/ 86 w 93"/>
                <a:gd name="T37" fmla="*/ 93 h 208"/>
                <a:gd name="T38" fmla="*/ 88 w 93"/>
                <a:gd name="T39" fmla="*/ 90 h 208"/>
                <a:gd name="T40" fmla="*/ 90 w 93"/>
                <a:gd name="T41" fmla="*/ 87 h 208"/>
                <a:gd name="T42" fmla="*/ 91 w 93"/>
                <a:gd name="T43" fmla="*/ 85 h 208"/>
                <a:gd name="T44" fmla="*/ 92 w 93"/>
                <a:gd name="T45" fmla="*/ 83 h 208"/>
                <a:gd name="T46" fmla="*/ 90 w 93"/>
                <a:gd name="T47" fmla="*/ 84 h 208"/>
                <a:gd name="T48" fmla="*/ 82 w 93"/>
                <a:gd name="T49" fmla="*/ 78 h 208"/>
                <a:gd name="T50" fmla="*/ 76 w 93"/>
                <a:gd name="T51" fmla="*/ 69 h 208"/>
                <a:gd name="T52" fmla="*/ 72 w 93"/>
                <a:gd name="T53" fmla="*/ 65 h 208"/>
                <a:gd name="T54" fmla="*/ 63 w 93"/>
                <a:gd name="T55" fmla="*/ 53 h 208"/>
                <a:gd name="T56" fmla="*/ 58 w 93"/>
                <a:gd name="T57" fmla="*/ 54 h 208"/>
                <a:gd name="T58" fmla="*/ 57 w 93"/>
                <a:gd name="T59" fmla="*/ 54 h 208"/>
                <a:gd name="T60" fmla="*/ 56 w 93"/>
                <a:gd name="T61" fmla="*/ 47 h 208"/>
                <a:gd name="T62" fmla="*/ 68 w 93"/>
                <a:gd name="T63" fmla="*/ 15 h 208"/>
                <a:gd name="T64" fmla="*/ 57 w 93"/>
                <a:gd name="T65" fmla="*/ 0 h 208"/>
                <a:gd name="T66" fmla="*/ 54 w 93"/>
                <a:gd name="T67" fmla="*/ 1 h 208"/>
                <a:gd name="T68" fmla="*/ 53 w 93"/>
                <a:gd name="T69" fmla="*/ 2 h 208"/>
                <a:gd name="T70" fmla="*/ 53 w 93"/>
                <a:gd name="T71" fmla="*/ 3 h 208"/>
                <a:gd name="T72" fmla="*/ 53 w 93"/>
                <a:gd name="T73" fmla="*/ 4 h 208"/>
                <a:gd name="T74" fmla="*/ 52 w 93"/>
                <a:gd name="T75" fmla="*/ 6 h 208"/>
                <a:gd name="T76" fmla="*/ 51 w 93"/>
                <a:gd name="T77" fmla="*/ 7 h 208"/>
                <a:gd name="T78" fmla="*/ 52 w 93"/>
                <a:gd name="T79" fmla="*/ 13 h 208"/>
                <a:gd name="T80" fmla="*/ 45 w 93"/>
                <a:gd name="T81" fmla="*/ 14 h 208"/>
                <a:gd name="T82" fmla="*/ 30 w 93"/>
                <a:gd name="T83" fmla="*/ 27 h 208"/>
                <a:gd name="T84" fmla="*/ 24 w 93"/>
                <a:gd name="T85" fmla="*/ 50 h 208"/>
                <a:gd name="T86" fmla="*/ 20 w 93"/>
                <a:gd name="T87" fmla="*/ 56 h 208"/>
                <a:gd name="T88" fmla="*/ 13 w 93"/>
                <a:gd name="T89" fmla="*/ 58 h 208"/>
                <a:gd name="T90" fmla="*/ 8 w 93"/>
                <a:gd name="T91" fmla="*/ 78 h 208"/>
                <a:gd name="T92" fmla="*/ 7 w 93"/>
                <a:gd name="T93" fmla="*/ 79 h 208"/>
                <a:gd name="T94" fmla="*/ 4 w 93"/>
                <a:gd name="T95" fmla="*/ 86 h 208"/>
                <a:gd name="T96" fmla="*/ 3 w 93"/>
                <a:gd name="T97" fmla="*/ 86 h 208"/>
                <a:gd name="T98" fmla="*/ 2 w 93"/>
                <a:gd name="T99" fmla="*/ 87 h 208"/>
                <a:gd name="T100" fmla="*/ 0 w 93"/>
                <a:gd name="T101" fmla="*/ 89 h 208"/>
                <a:gd name="T102" fmla="*/ 23 w 93"/>
                <a:gd name="T103" fmla="*/ 123 h 208"/>
                <a:gd name="T104" fmla="*/ 23 w 93"/>
                <a:gd name="T105" fmla="*/ 145 h 20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208">
                  <a:moveTo>
                    <a:pt x="23" y="145"/>
                  </a:moveTo>
                  <a:cubicBezTo>
                    <a:pt x="24" y="146"/>
                    <a:pt x="25" y="146"/>
                    <a:pt x="26" y="146"/>
                  </a:cubicBezTo>
                  <a:cubicBezTo>
                    <a:pt x="30" y="149"/>
                    <a:pt x="33" y="148"/>
                    <a:pt x="35" y="145"/>
                  </a:cubicBezTo>
                  <a:cubicBezTo>
                    <a:pt x="36" y="144"/>
                    <a:pt x="38" y="142"/>
                    <a:pt x="40" y="141"/>
                  </a:cubicBezTo>
                  <a:cubicBezTo>
                    <a:pt x="42" y="139"/>
                    <a:pt x="44" y="137"/>
                    <a:pt x="45" y="134"/>
                  </a:cubicBezTo>
                  <a:cubicBezTo>
                    <a:pt x="45" y="134"/>
                    <a:pt x="45" y="132"/>
                    <a:pt x="46" y="132"/>
                  </a:cubicBezTo>
                  <a:cubicBezTo>
                    <a:pt x="48" y="132"/>
                    <a:pt x="49" y="133"/>
                    <a:pt x="50" y="135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5" y="141"/>
                    <a:pt x="56" y="146"/>
                    <a:pt x="57" y="151"/>
                  </a:cubicBezTo>
                  <a:cubicBezTo>
                    <a:pt x="57" y="152"/>
                    <a:pt x="57" y="153"/>
                    <a:pt x="57" y="154"/>
                  </a:cubicBezTo>
                  <a:cubicBezTo>
                    <a:pt x="58" y="160"/>
                    <a:pt x="58" y="171"/>
                    <a:pt x="62" y="175"/>
                  </a:cubicBezTo>
                  <a:cubicBezTo>
                    <a:pt x="68" y="180"/>
                    <a:pt x="68" y="190"/>
                    <a:pt x="67" y="194"/>
                  </a:cubicBezTo>
                  <a:cubicBezTo>
                    <a:pt x="66" y="196"/>
                    <a:pt x="67" y="198"/>
                    <a:pt x="68" y="200"/>
                  </a:cubicBezTo>
                  <a:cubicBezTo>
                    <a:pt x="68" y="203"/>
                    <a:pt x="69" y="205"/>
                    <a:pt x="69" y="207"/>
                  </a:cubicBezTo>
                  <a:cubicBezTo>
                    <a:pt x="68" y="208"/>
                    <a:pt x="68" y="208"/>
                    <a:pt x="68" y="208"/>
                  </a:cubicBezTo>
                  <a:cubicBezTo>
                    <a:pt x="69" y="207"/>
                    <a:pt x="70" y="206"/>
                    <a:pt x="71" y="203"/>
                  </a:cubicBezTo>
                  <a:cubicBezTo>
                    <a:pt x="71" y="203"/>
                    <a:pt x="71" y="203"/>
                    <a:pt x="71" y="203"/>
                  </a:cubicBezTo>
                  <a:cubicBezTo>
                    <a:pt x="72" y="203"/>
                    <a:pt x="72" y="202"/>
                    <a:pt x="72" y="201"/>
                  </a:cubicBezTo>
                  <a:cubicBezTo>
                    <a:pt x="72" y="201"/>
                    <a:pt x="73" y="201"/>
                    <a:pt x="73" y="200"/>
                  </a:cubicBezTo>
                  <a:cubicBezTo>
                    <a:pt x="73" y="200"/>
                    <a:pt x="73" y="199"/>
                    <a:pt x="73" y="198"/>
                  </a:cubicBezTo>
                  <a:cubicBezTo>
                    <a:pt x="74" y="198"/>
                    <a:pt x="74" y="198"/>
                    <a:pt x="74" y="197"/>
                  </a:cubicBezTo>
                  <a:cubicBezTo>
                    <a:pt x="74" y="197"/>
                    <a:pt x="74" y="196"/>
                    <a:pt x="74" y="195"/>
                  </a:cubicBezTo>
                  <a:cubicBezTo>
                    <a:pt x="75" y="195"/>
                    <a:pt x="75" y="195"/>
                    <a:pt x="75" y="194"/>
                  </a:cubicBezTo>
                  <a:cubicBezTo>
                    <a:pt x="75" y="193"/>
                    <a:pt x="75" y="192"/>
                    <a:pt x="76" y="191"/>
                  </a:cubicBezTo>
                  <a:cubicBezTo>
                    <a:pt x="76" y="189"/>
                    <a:pt x="75" y="189"/>
                    <a:pt x="74" y="187"/>
                  </a:cubicBezTo>
                  <a:cubicBezTo>
                    <a:pt x="73" y="186"/>
                    <a:pt x="72" y="185"/>
                    <a:pt x="72" y="183"/>
                  </a:cubicBezTo>
                  <a:cubicBezTo>
                    <a:pt x="72" y="180"/>
                    <a:pt x="72" y="174"/>
                    <a:pt x="68" y="170"/>
                  </a:cubicBezTo>
                  <a:cubicBezTo>
                    <a:pt x="65" y="167"/>
                    <a:pt x="62" y="163"/>
                    <a:pt x="62" y="160"/>
                  </a:cubicBezTo>
                  <a:cubicBezTo>
                    <a:pt x="62" y="158"/>
                    <a:pt x="63" y="157"/>
                    <a:pt x="64" y="156"/>
                  </a:cubicBezTo>
                  <a:cubicBezTo>
                    <a:pt x="65" y="155"/>
                    <a:pt x="65" y="153"/>
                    <a:pt x="65" y="151"/>
                  </a:cubicBezTo>
                  <a:cubicBezTo>
                    <a:pt x="65" y="150"/>
                    <a:pt x="65" y="149"/>
                    <a:pt x="65" y="149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6" y="148"/>
                    <a:pt x="67" y="148"/>
                    <a:pt x="67" y="148"/>
                  </a:cubicBezTo>
                  <a:cubicBezTo>
                    <a:pt x="67" y="148"/>
                    <a:pt x="67" y="147"/>
                    <a:pt x="67" y="146"/>
                  </a:cubicBezTo>
                  <a:cubicBezTo>
                    <a:pt x="67" y="146"/>
                    <a:pt x="67" y="145"/>
                    <a:pt x="66" y="145"/>
                  </a:cubicBezTo>
                  <a:cubicBezTo>
                    <a:pt x="64" y="144"/>
                    <a:pt x="64" y="142"/>
                    <a:pt x="65" y="140"/>
                  </a:cubicBezTo>
                  <a:cubicBezTo>
                    <a:pt x="65" y="139"/>
                    <a:pt x="65" y="137"/>
                    <a:pt x="64" y="137"/>
                  </a:cubicBezTo>
                  <a:cubicBezTo>
                    <a:pt x="62" y="136"/>
                    <a:pt x="55" y="129"/>
                    <a:pt x="55" y="126"/>
                  </a:cubicBezTo>
                  <a:cubicBezTo>
                    <a:pt x="55" y="126"/>
                    <a:pt x="55" y="126"/>
                    <a:pt x="55" y="125"/>
                  </a:cubicBezTo>
                  <a:cubicBezTo>
                    <a:pt x="55" y="123"/>
                    <a:pt x="56" y="117"/>
                    <a:pt x="57" y="108"/>
                  </a:cubicBezTo>
                  <a:cubicBezTo>
                    <a:pt x="57" y="107"/>
                    <a:pt x="58" y="107"/>
                    <a:pt x="58" y="106"/>
                  </a:cubicBezTo>
                  <a:cubicBezTo>
                    <a:pt x="59" y="105"/>
                    <a:pt x="61" y="104"/>
                    <a:pt x="62" y="104"/>
                  </a:cubicBezTo>
                  <a:cubicBezTo>
                    <a:pt x="62" y="104"/>
                    <a:pt x="62" y="104"/>
                    <a:pt x="63" y="104"/>
                  </a:cubicBezTo>
                  <a:cubicBezTo>
                    <a:pt x="63" y="104"/>
                    <a:pt x="64" y="104"/>
                    <a:pt x="65" y="104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9" y="104"/>
                    <a:pt x="71" y="103"/>
                    <a:pt x="72" y="102"/>
                  </a:cubicBezTo>
                  <a:cubicBezTo>
                    <a:pt x="73" y="100"/>
                    <a:pt x="76" y="99"/>
                    <a:pt x="79" y="98"/>
                  </a:cubicBezTo>
                  <a:cubicBezTo>
                    <a:pt x="80" y="97"/>
                    <a:pt x="82" y="97"/>
                    <a:pt x="82" y="96"/>
                  </a:cubicBezTo>
                  <a:cubicBezTo>
                    <a:pt x="83" y="95"/>
                    <a:pt x="83" y="95"/>
                    <a:pt x="83" y="95"/>
                  </a:cubicBezTo>
                  <a:cubicBezTo>
                    <a:pt x="83" y="95"/>
                    <a:pt x="83" y="95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4" y="94"/>
                    <a:pt x="84" y="94"/>
                    <a:pt x="84" y="94"/>
                  </a:cubicBezTo>
                  <a:cubicBezTo>
                    <a:pt x="85" y="94"/>
                    <a:pt x="85" y="94"/>
                    <a:pt x="85" y="93"/>
                  </a:cubicBezTo>
                  <a:cubicBezTo>
                    <a:pt x="85" y="93"/>
                    <a:pt x="85" y="93"/>
                    <a:pt x="85" y="93"/>
                  </a:cubicBezTo>
                  <a:cubicBezTo>
                    <a:pt x="85" y="93"/>
                    <a:pt x="85" y="93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7" y="93"/>
                    <a:pt x="88" y="92"/>
                    <a:pt x="88" y="91"/>
                  </a:cubicBezTo>
                  <a:cubicBezTo>
                    <a:pt x="88" y="91"/>
                    <a:pt x="88" y="91"/>
                    <a:pt x="88" y="90"/>
                  </a:cubicBezTo>
                  <a:cubicBezTo>
                    <a:pt x="88" y="90"/>
                    <a:pt x="88" y="90"/>
                    <a:pt x="88" y="90"/>
                  </a:cubicBezTo>
                  <a:cubicBezTo>
                    <a:pt x="88" y="90"/>
                    <a:pt x="89" y="89"/>
                    <a:pt x="89" y="89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89" y="88"/>
                    <a:pt x="89" y="88"/>
                    <a:pt x="90" y="87"/>
                  </a:cubicBezTo>
                  <a:cubicBezTo>
                    <a:pt x="90" y="87"/>
                    <a:pt x="90" y="87"/>
                    <a:pt x="90" y="87"/>
                  </a:cubicBezTo>
                  <a:cubicBezTo>
                    <a:pt x="90" y="87"/>
                    <a:pt x="90" y="86"/>
                    <a:pt x="91" y="86"/>
                  </a:cubicBezTo>
                  <a:cubicBezTo>
                    <a:pt x="91" y="86"/>
                    <a:pt x="91" y="86"/>
                    <a:pt x="91" y="85"/>
                  </a:cubicBezTo>
                  <a:cubicBezTo>
                    <a:pt x="91" y="85"/>
                    <a:pt x="91" y="85"/>
                    <a:pt x="92" y="85"/>
                  </a:cubicBezTo>
                  <a:cubicBezTo>
                    <a:pt x="92" y="84"/>
                    <a:pt x="92" y="84"/>
                    <a:pt x="92" y="84"/>
                  </a:cubicBezTo>
                  <a:cubicBezTo>
                    <a:pt x="92" y="84"/>
                    <a:pt x="92" y="84"/>
                    <a:pt x="92" y="83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83"/>
                    <a:pt x="92" y="83"/>
                    <a:pt x="92" y="83"/>
                  </a:cubicBezTo>
                  <a:cubicBezTo>
                    <a:pt x="92" y="83"/>
                    <a:pt x="91" y="84"/>
                    <a:pt x="90" y="84"/>
                  </a:cubicBezTo>
                  <a:cubicBezTo>
                    <a:pt x="87" y="85"/>
                    <a:pt x="85" y="85"/>
                    <a:pt x="83" y="83"/>
                  </a:cubicBezTo>
                  <a:cubicBezTo>
                    <a:pt x="82" y="82"/>
                    <a:pt x="82" y="81"/>
                    <a:pt x="82" y="79"/>
                  </a:cubicBezTo>
                  <a:cubicBezTo>
                    <a:pt x="82" y="79"/>
                    <a:pt x="82" y="78"/>
                    <a:pt x="82" y="78"/>
                  </a:cubicBezTo>
                  <a:cubicBezTo>
                    <a:pt x="81" y="77"/>
                    <a:pt x="78" y="77"/>
                    <a:pt x="77" y="77"/>
                  </a:cubicBezTo>
                  <a:cubicBezTo>
                    <a:pt x="76" y="77"/>
                    <a:pt x="75" y="77"/>
                    <a:pt x="75" y="76"/>
                  </a:cubicBezTo>
                  <a:cubicBezTo>
                    <a:pt x="74" y="75"/>
                    <a:pt x="75" y="72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8"/>
                    <a:pt x="76" y="67"/>
                    <a:pt x="76" y="66"/>
                  </a:cubicBezTo>
                  <a:cubicBezTo>
                    <a:pt x="75" y="65"/>
                    <a:pt x="74" y="65"/>
                    <a:pt x="72" y="65"/>
                  </a:cubicBezTo>
                  <a:cubicBezTo>
                    <a:pt x="71" y="65"/>
                    <a:pt x="70" y="64"/>
                    <a:pt x="69" y="62"/>
                  </a:cubicBezTo>
                  <a:cubicBezTo>
                    <a:pt x="68" y="60"/>
                    <a:pt x="67" y="56"/>
                    <a:pt x="68" y="54"/>
                  </a:cubicBezTo>
                  <a:cubicBezTo>
                    <a:pt x="68" y="54"/>
                    <a:pt x="66" y="53"/>
                    <a:pt x="63" y="53"/>
                  </a:cubicBezTo>
                  <a:cubicBezTo>
                    <a:pt x="61" y="53"/>
                    <a:pt x="60" y="53"/>
                    <a:pt x="59" y="53"/>
                  </a:cubicBezTo>
                  <a:cubicBezTo>
                    <a:pt x="59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6" y="54"/>
                    <a:pt x="56" y="53"/>
                  </a:cubicBezTo>
                  <a:cubicBezTo>
                    <a:pt x="56" y="53"/>
                    <a:pt x="56" y="52"/>
                    <a:pt x="56" y="50"/>
                  </a:cubicBezTo>
                  <a:cubicBezTo>
                    <a:pt x="56" y="49"/>
                    <a:pt x="56" y="48"/>
                    <a:pt x="56" y="47"/>
                  </a:cubicBezTo>
                  <a:cubicBezTo>
                    <a:pt x="54" y="44"/>
                    <a:pt x="61" y="35"/>
                    <a:pt x="65" y="31"/>
                  </a:cubicBezTo>
                  <a:cubicBezTo>
                    <a:pt x="69" y="27"/>
                    <a:pt x="68" y="23"/>
                    <a:pt x="68" y="19"/>
                  </a:cubicBezTo>
                  <a:cubicBezTo>
                    <a:pt x="68" y="17"/>
                    <a:pt x="68" y="16"/>
                    <a:pt x="68" y="15"/>
                  </a:cubicBezTo>
                  <a:cubicBezTo>
                    <a:pt x="68" y="10"/>
                    <a:pt x="66" y="10"/>
                    <a:pt x="64" y="10"/>
                  </a:cubicBezTo>
                  <a:cubicBezTo>
                    <a:pt x="61" y="10"/>
                    <a:pt x="61" y="5"/>
                    <a:pt x="61" y="3"/>
                  </a:cubicBezTo>
                  <a:cubicBezTo>
                    <a:pt x="61" y="2"/>
                    <a:pt x="59" y="0"/>
                    <a:pt x="57" y="0"/>
                  </a:cubicBezTo>
                  <a:cubicBezTo>
                    <a:pt x="56" y="0"/>
                    <a:pt x="55" y="0"/>
                    <a:pt x="55" y="1"/>
                  </a:cubicBezTo>
                  <a:cubicBezTo>
                    <a:pt x="55" y="1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1"/>
                    <a:pt x="54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1" y="6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0" y="7"/>
                  </a:cubicBezTo>
                  <a:cubicBezTo>
                    <a:pt x="50" y="7"/>
                    <a:pt x="50" y="8"/>
                    <a:pt x="50" y="8"/>
                  </a:cubicBezTo>
                  <a:cubicBezTo>
                    <a:pt x="50" y="9"/>
                    <a:pt x="49" y="10"/>
                    <a:pt x="52" y="13"/>
                  </a:cubicBezTo>
                  <a:cubicBezTo>
                    <a:pt x="52" y="14"/>
                    <a:pt x="53" y="15"/>
                    <a:pt x="52" y="16"/>
                  </a:cubicBezTo>
                  <a:cubicBezTo>
                    <a:pt x="52" y="17"/>
                    <a:pt x="51" y="17"/>
                    <a:pt x="50" y="17"/>
                  </a:cubicBezTo>
                  <a:cubicBezTo>
                    <a:pt x="48" y="17"/>
                    <a:pt x="46" y="16"/>
                    <a:pt x="45" y="14"/>
                  </a:cubicBezTo>
                  <a:cubicBezTo>
                    <a:pt x="43" y="14"/>
                    <a:pt x="40" y="16"/>
                    <a:pt x="37" y="19"/>
                  </a:cubicBezTo>
                  <a:cubicBezTo>
                    <a:pt x="36" y="19"/>
                    <a:pt x="35" y="20"/>
                    <a:pt x="35" y="21"/>
                  </a:cubicBezTo>
                  <a:cubicBezTo>
                    <a:pt x="32" y="22"/>
                    <a:pt x="30" y="24"/>
                    <a:pt x="30" y="27"/>
                  </a:cubicBezTo>
                  <a:cubicBezTo>
                    <a:pt x="30" y="29"/>
                    <a:pt x="29" y="32"/>
                    <a:pt x="28" y="34"/>
                  </a:cubicBezTo>
                  <a:cubicBezTo>
                    <a:pt x="27" y="36"/>
                    <a:pt x="26" y="39"/>
                    <a:pt x="27" y="40"/>
                  </a:cubicBezTo>
                  <a:cubicBezTo>
                    <a:pt x="27" y="43"/>
                    <a:pt x="26" y="47"/>
                    <a:pt x="24" y="50"/>
                  </a:cubicBezTo>
                  <a:cubicBezTo>
                    <a:pt x="24" y="51"/>
                    <a:pt x="23" y="54"/>
                    <a:pt x="23" y="54"/>
                  </a:cubicBezTo>
                  <a:cubicBezTo>
                    <a:pt x="23" y="55"/>
                    <a:pt x="23" y="55"/>
                    <a:pt x="23" y="56"/>
                  </a:cubicBezTo>
                  <a:cubicBezTo>
                    <a:pt x="22" y="56"/>
                    <a:pt x="21" y="56"/>
                    <a:pt x="20" y="56"/>
                  </a:cubicBezTo>
                  <a:cubicBezTo>
                    <a:pt x="19" y="56"/>
                    <a:pt x="17" y="56"/>
                    <a:pt x="15" y="55"/>
                  </a:cubicBezTo>
                  <a:cubicBezTo>
                    <a:pt x="14" y="55"/>
                    <a:pt x="14" y="55"/>
                    <a:pt x="13" y="55"/>
                  </a:cubicBezTo>
                  <a:cubicBezTo>
                    <a:pt x="13" y="56"/>
                    <a:pt x="13" y="57"/>
                    <a:pt x="13" y="58"/>
                  </a:cubicBezTo>
                  <a:cubicBezTo>
                    <a:pt x="13" y="61"/>
                    <a:pt x="13" y="64"/>
                    <a:pt x="12" y="66"/>
                  </a:cubicBezTo>
                  <a:cubicBezTo>
                    <a:pt x="11" y="67"/>
                    <a:pt x="11" y="69"/>
                    <a:pt x="11" y="71"/>
                  </a:cubicBezTo>
                  <a:cubicBezTo>
                    <a:pt x="10" y="75"/>
                    <a:pt x="10" y="78"/>
                    <a:pt x="8" y="78"/>
                  </a:cubicBezTo>
                  <a:cubicBezTo>
                    <a:pt x="8" y="78"/>
                    <a:pt x="7" y="78"/>
                    <a:pt x="7" y="78"/>
                  </a:cubicBezTo>
                  <a:cubicBezTo>
                    <a:pt x="7" y="78"/>
                    <a:pt x="7" y="78"/>
                    <a:pt x="7" y="79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5" y="80"/>
                    <a:pt x="4" y="84"/>
                    <a:pt x="4" y="85"/>
                  </a:cubicBezTo>
                  <a:cubicBezTo>
                    <a:pt x="4" y="85"/>
                    <a:pt x="4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3" y="86"/>
                    <a:pt x="3" y="87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3" y="87"/>
                    <a:pt x="2" y="87"/>
                    <a:pt x="2" y="87"/>
                  </a:cubicBezTo>
                  <a:cubicBezTo>
                    <a:pt x="2" y="87"/>
                    <a:pt x="2" y="87"/>
                    <a:pt x="2" y="88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88"/>
                    <a:pt x="1" y="88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2" y="93"/>
                    <a:pt x="5" y="97"/>
                    <a:pt x="10" y="99"/>
                  </a:cubicBezTo>
                  <a:cubicBezTo>
                    <a:pt x="15" y="101"/>
                    <a:pt x="19" y="109"/>
                    <a:pt x="23" y="123"/>
                  </a:cubicBezTo>
                  <a:cubicBezTo>
                    <a:pt x="25" y="130"/>
                    <a:pt x="24" y="137"/>
                    <a:pt x="21" y="142"/>
                  </a:cubicBezTo>
                  <a:cubicBezTo>
                    <a:pt x="21" y="142"/>
                    <a:pt x="21" y="143"/>
                    <a:pt x="21" y="144"/>
                  </a:cubicBezTo>
                  <a:cubicBezTo>
                    <a:pt x="21" y="144"/>
                    <a:pt x="22" y="145"/>
                    <a:pt x="23" y="145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DEED4B7E-102C-43EB-A1CC-3A1624B0C640}"/>
                </a:ext>
              </a:extLst>
            </p:cNvPr>
            <p:cNvSpPr/>
            <p:nvPr/>
          </p:nvSpPr>
          <p:spPr bwMode="auto">
            <a:xfrm>
              <a:off x="3362242" y="3443203"/>
              <a:ext cx="168034" cy="187090"/>
            </a:xfrm>
            <a:custGeom>
              <a:gdLst>
                <a:gd name="T0" fmla="*/ 68 w 87"/>
                <a:gd name="T1" fmla="*/ 54 h 98"/>
                <a:gd name="T2" fmla="*/ 76 w 87"/>
                <a:gd name="T3" fmla="*/ 49 h 98"/>
                <a:gd name="T4" fmla="*/ 82 w 87"/>
                <a:gd name="T5" fmla="*/ 41 h 98"/>
                <a:gd name="T6" fmla="*/ 86 w 87"/>
                <a:gd name="T7" fmla="*/ 35 h 98"/>
                <a:gd name="T8" fmla="*/ 87 w 87"/>
                <a:gd name="T9" fmla="*/ 31 h 98"/>
                <a:gd name="T10" fmla="*/ 86 w 87"/>
                <a:gd name="T11" fmla="*/ 31 h 98"/>
                <a:gd name="T12" fmla="*/ 76 w 87"/>
                <a:gd name="T13" fmla="*/ 18 h 98"/>
                <a:gd name="T14" fmla="*/ 71 w 87"/>
                <a:gd name="T15" fmla="*/ 17 h 98"/>
                <a:gd name="T16" fmla="*/ 57 w 87"/>
                <a:gd name="T17" fmla="*/ 11 h 98"/>
                <a:gd name="T18" fmla="*/ 51 w 87"/>
                <a:gd name="T19" fmla="*/ 0 h 98"/>
                <a:gd name="T20" fmla="*/ 48 w 87"/>
                <a:gd name="T21" fmla="*/ 2 h 98"/>
                <a:gd name="T22" fmla="*/ 44 w 87"/>
                <a:gd name="T23" fmla="*/ 2 h 98"/>
                <a:gd name="T24" fmla="*/ 44 w 87"/>
                <a:gd name="T25" fmla="*/ 10 h 98"/>
                <a:gd name="T26" fmla="*/ 37 w 87"/>
                <a:gd name="T27" fmla="*/ 19 h 98"/>
                <a:gd name="T28" fmla="*/ 34 w 87"/>
                <a:gd name="T29" fmla="*/ 27 h 98"/>
                <a:gd name="T30" fmla="*/ 34 w 87"/>
                <a:gd name="T31" fmla="*/ 27 h 98"/>
                <a:gd name="T32" fmla="*/ 35 w 87"/>
                <a:gd name="T33" fmla="*/ 27 h 98"/>
                <a:gd name="T34" fmla="*/ 35 w 87"/>
                <a:gd name="T35" fmla="*/ 27 h 98"/>
                <a:gd name="T36" fmla="*/ 42 w 87"/>
                <a:gd name="T37" fmla="*/ 36 h 98"/>
                <a:gd name="T38" fmla="*/ 33 w 87"/>
                <a:gd name="T39" fmla="*/ 60 h 98"/>
                <a:gd name="T40" fmla="*/ 33 w 87"/>
                <a:gd name="T41" fmla="*/ 61 h 98"/>
                <a:gd name="T42" fmla="*/ 32 w 87"/>
                <a:gd name="T43" fmla="*/ 61 h 98"/>
                <a:gd name="T44" fmla="*/ 31 w 87"/>
                <a:gd name="T45" fmla="*/ 61 h 98"/>
                <a:gd name="T46" fmla="*/ 31 w 87"/>
                <a:gd name="T47" fmla="*/ 61 h 98"/>
                <a:gd name="T48" fmla="*/ 26 w 87"/>
                <a:gd name="T49" fmla="*/ 63 h 98"/>
                <a:gd name="T50" fmla="*/ 26 w 87"/>
                <a:gd name="T51" fmla="*/ 63 h 98"/>
                <a:gd name="T52" fmla="*/ 23 w 87"/>
                <a:gd name="T53" fmla="*/ 64 h 98"/>
                <a:gd name="T54" fmla="*/ 23 w 87"/>
                <a:gd name="T55" fmla="*/ 64 h 98"/>
                <a:gd name="T56" fmla="*/ 20 w 87"/>
                <a:gd name="T57" fmla="*/ 65 h 98"/>
                <a:gd name="T58" fmla="*/ 19 w 87"/>
                <a:gd name="T59" fmla="*/ 66 h 98"/>
                <a:gd name="T60" fmla="*/ 16 w 87"/>
                <a:gd name="T61" fmla="*/ 67 h 98"/>
                <a:gd name="T62" fmla="*/ 15 w 87"/>
                <a:gd name="T63" fmla="*/ 67 h 98"/>
                <a:gd name="T64" fmla="*/ 0 w 87"/>
                <a:gd name="T65" fmla="*/ 72 h 98"/>
                <a:gd name="T66" fmla="*/ 3 w 87"/>
                <a:gd name="T67" fmla="*/ 79 h 98"/>
                <a:gd name="T68" fmla="*/ 3 w 87"/>
                <a:gd name="T69" fmla="*/ 80 h 98"/>
                <a:gd name="T70" fmla="*/ 4 w 87"/>
                <a:gd name="T71" fmla="*/ 81 h 98"/>
                <a:gd name="T72" fmla="*/ 12 w 87"/>
                <a:gd name="T73" fmla="*/ 97 h 98"/>
                <a:gd name="T74" fmla="*/ 13 w 87"/>
                <a:gd name="T75" fmla="*/ 98 h 98"/>
                <a:gd name="T76" fmla="*/ 14 w 87"/>
                <a:gd name="T77" fmla="*/ 97 h 98"/>
                <a:gd name="T78" fmla="*/ 27 w 87"/>
                <a:gd name="T79" fmla="*/ 95 h 98"/>
                <a:gd name="T80" fmla="*/ 33 w 87"/>
                <a:gd name="T81" fmla="*/ 94 h 98"/>
                <a:gd name="T82" fmla="*/ 35 w 87"/>
                <a:gd name="T83" fmla="*/ 91 h 98"/>
                <a:gd name="T84" fmla="*/ 37 w 87"/>
                <a:gd name="T85" fmla="*/ 86 h 98"/>
                <a:gd name="T86" fmla="*/ 44 w 87"/>
                <a:gd name="T87" fmla="*/ 83 h 98"/>
                <a:gd name="T88" fmla="*/ 46 w 87"/>
                <a:gd name="T89" fmla="*/ 84 h 98"/>
                <a:gd name="T90" fmla="*/ 49 w 87"/>
                <a:gd name="T91" fmla="*/ 83 h 98"/>
                <a:gd name="T92" fmla="*/ 52 w 87"/>
                <a:gd name="T93" fmla="*/ 80 h 98"/>
                <a:gd name="T94" fmla="*/ 57 w 87"/>
                <a:gd name="T95" fmla="*/ 73 h 98"/>
                <a:gd name="T96" fmla="*/ 61 w 87"/>
                <a:gd name="T97" fmla="*/ 72 h 98"/>
                <a:gd name="T98" fmla="*/ 63 w 87"/>
                <a:gd name="T99" fmla="*/ 71 h 98"/>
                <a:gd name="T100" fmla="*/ 68 w 87"/>
                <a:gd name="T101" fmla="*/ 54 h 9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7" h="98">
                  <a:moveTo>
                    <a:pt x="68" y="54"/>
                  </a:moveTo>
                  <a:cubicBezTo>
                    <a:pt x="72" y="54"/>
                    <a:pt x="76" y="50"/>
                    <a:pt x="76" y="49"/>
                  </a:cubicBezTo>
                  <a:cubicBezTo>
                    <a:pt x="77" y="47"/>
                    <a:pt x="78" y="45"/>
                    <a:pt x="82" y="41"/>
                  </a:cubicBezTo>
                  <a:cubicBezTo>
                    <a:pt x="83" y="39"/>
                    <a:pt x="85" y="37"/>
                    <a:pt x="86" y="35"/>
                  </a:cubicBezTo>
                  <a:cubicBezTo>
                    <a:pt x="87" y="33"/>
                    <a:pt x="87" y="32"/>
                    <a:pt x="87" y="31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2" y="30"/>
                    <a:pt x="77" y="22"/>
                    <a:pt x="76" y="18"/>
                  </a:cubicBezTo>
                  <a:cubicBezTo>
                    <a:pt x="75" y="18"/>
                    <a:pt x="73" y="17"/>
                    <a:pt x="71" y="17"/>
                  </a:cubicBezTo>
                  <a:cubicBezTo>
                    <a:pt x="67" y="16"/>
                    <a:pt x="62" y="15"/>
                    <a:pt x="57" y="11"/>
                  </a:cubicBezTo>
                  <a:cubicBezTo>
                    <a:pt x="54" y="9"/>
                    <a:pt x="52" y="6"/>
                    <a:pt x="51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9" y="27"/>
                    <a:pt x="42" y="34"/>
                    <a:pt x="42" y="36"/>
                  </a:cubicBezTo>
                  <a:cubicBezTo>
                    <a:pt x="42" y="38"/>
                    <a:pt x="36" y="59"/>
                    <a:pt x="33" y="60"/>
                  </a:cubicBezTo>
                  <a:cubicBezTo>
                    <a:pt x="33" y="60"/>
                    <a:pt x="33" y="61"/>
                    <a:pt x="33" y="61"/>
                  </a:cubicBezTo>
                  <a:cubicBezTo>
                    <a:pt x="33" y="61"/>
                    <a:pt x="33" y="61"/>
                    <a:pt x="32" y="61"/>
                  </a:cubicBezTo>
                  <a:cubicBezTo>
                    <a:pt x="32" y="61"/>
                    <a:pt x="32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0" y="62"/>
                    <a:pt x="28" y="63"/>
                    <a:pt x="26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5" y="64"/>
                    <a:pt x="24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2" y="65"/>
                    <a:pt x="21" y="65"/>
                    <a:pt x="20" y="65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8" y="66"/>
                    <a:pt x="17" y="66"/>
                    <a:pt x="16" y="67"/>
                  </a:cubicBezTo>
                  <a:cubicBezTo>
                    <a:pt x="16" y="67"/>
                    <a:pt x="16" y="67"/>
                    <a:pt x="15" y="67"/>
                  </a:cubicBezTo>
                  <a:cubicBezTo>
                    <a:pt x="10" y="69"/>
                    <a:pt x="4" y="71"/>
                    <a:pt x="0" y="72"/>
                  </a:cubicBezTo>
                  <a:cubicBezTo>
                    <a:pt x="1" y="74"/>
                    <a:pt x="2" y="77"/>
                    <a:pt x="3" y="79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4" y="80"/>
                    <a:pt x="4" y="81"/>
                    <a:pt x="4" y="81"/>
                  </a:cubicBezTo>
                  <a:cubicBezTo>
                    <a:pt x="6" y="86"/>
                    <a:pt x="9" y="91"/>
                    <a:pt x="12" y="97"/>
                  </a:cubicBezTo>
                  <a:cubicBezTo>
                    <a:pt x="12" y="97"/>
                    <a:pt x="12" y="98"/>
                    <a:pt x="13" y="98"/>
                  </a:cubicBezTo>
                  <a:cubicBezTo>
                    <a:pt x="13" y="98"/>
                    <a:pt x="14" y="98"/>
                    <a:pt x="14" y="97"/>
                  </a:cubicBezTo>
                  <a:cubicBezTo>
                    <a:pt x="19" y="95"/>
                    <a:pt x="23" y="95"/>
                    <a:pt x="27" y="95"/>
                  </a:cubicBezTo>
                  <a:cubicBezTo>
                    <a:pt x="29" y="95"/>
                    <a:pt x="31" y="95"/>
                    <a:pt x="33" y="94"/>
                  </a:cubicBezTo>
                  <a:cubicBezTo>
                    <a:pt x="35" y="94"/>
                    <a:pt x="35" y="93"/>
                    <a:pt x="35" y="91"/>
                  </a:cubicBezTo>
                  <a:cubicBezTo>
                    <a:pt x="35" y="90"/>
                    <a:pt x="35" y="88"/>
                    <a:pt x="37" y="86"/>
                  </a:cubicBezTo>
                  <a:cubicBezTo>
                    <a:pt x="39" y="84"/>
                    <a:pt x="42" y="83"/>
                    <a:pt x="44" y="83"/>
                  </a:cubicBezTo>
                  <a:cubicBezTo>
                    <a:pt x="45" y="83"/>
                    <a:pt x="45" y="84"/>
                    <a:pt x="46" y="84"/>
                  </a:cubicBezTo>
                  <a:cubicBezTo>
                    <a:pt x="48" y="84"/>
                    <a:pt x="49" y="84"/>
                    <a:pt x="49" y="83"/>
                  </a:cubicBezTo>
                  <a:cubicBezTo>
                    <a:pt x="50" y="83"/>
                    <a:pt x="51" y="81"/>
                    <a:pt x="52" y="80"/>
                  </a:cubicBezTo>
                  <a:cubicBezTo>
                    <a:pt x="53" y="77"/>
                    <a:pt x="54" y="74"/>
                    <a:pt x="57" y="73"/>
                  </a:cubicBezTo>
                  <a:cubicBezTo>
                    <a:pt x="58" y="73"/>
                    <a:pt x="60" y="72"/>
                    <a:pt x="61" y="72"/>
                  </a:cubicBezTo>
                  <a:cubicBezTo>
                    <a:pt x="63" y="72"/>
                    <a:pt x="64" y="71"/>
                    <a:pt x="63" y="71"/>
                  </a:cubicBezTo>
                  <a:cubicBezTo>
                    <a:pt x="63" y="68"/>
                    <a:pt x="63" y="55"/>
                    <a:pt x="68" y="54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43CEEBB0-BAFC-4C60-BF0D-60A7FBFF98D0}"/>
                </a:ext>
              </a:extLst>
            </p:cNvPr>
            <p:cNvSpPr/>
            <p:nvPr/>
          </p:nvSpPr>
          <p:spPr bwMode="auto">
            <a:xfrm>
              <a:off x="4151022" y="3418950"/>
              <a:ext cx="87193" cy="113755"/>
            </a:xfrm>
            <a:custGeom>
              <a:gdLst>
                <a:gd name="T0" fmla="*/ 30 w 45"/>
                <a:gd name="T1" fmla="*/ 40 h 60"/>
                <a:gd name="T2" fmla="*/ 31 w 45"/>
                <a:gd name="T3" fmla="*/ 40 h 60"/>
                <a:gd name="T4" fmla="*/ 38 w 45"/>
                <a:gd name="T5" fmla="*/ 56 h 60"/>
                <a:gd name="T6" fmla="*/ 39 w 45"/>
                <a:gd name="T7" fmla="*/ 60 h 60"/>
                <a:gd name="T8" fmla="*/ 39 w 45"/>
                <a:gd name="T9" fmla="*/ 60 h 60"/>
                <a:gd name="T10" fmla="*/ 41 w 45"/>
                <a:gd name="T11" fmla="*/ 59 h 60"/>
                <a:gd name="T12" fmla="*/ 41 w 45"/>
                <a:gd name="T13" fmla="*/ 59 h 60"/>
                <a:gd name="T14" fmla="*/ 42 w 45"/>
                <a:gd name="T15" fmla="*/ 58 h 60"/>
                <a:gd name="T16" fmla="*/ 42 w 45"/>
                <a:gd name="T17" fmla="*/ 58 h 60"/>
                <a:gd name="T18" fmla="*/ 45 w 45"/>
                <a:gd name="T19" fmla="*/ 51 h 60"/>
                <a:gd name="T20" fmla="*/ 45 w 45"/>
                <a:gd name="T21" fmla="*/ 51 h 60"/>
                <a:gd name="T22" fmla="*/ 43 w 45"/>
                <a:gd name="T23" fmla="*/ 42 h 60"/>
                <a:gd name="T24" fmla="*/ 41 w 45"/>
                <a:gd name="T25" fmla="*/ 31 h 60"/>
                <a:gd name="T26" fmla="*/ 39 w 45"/>
                <a:gd name="T27" fmla="*/ 34 h 60"/>
                <a:gd name="T28" fmla="*/ 33 w 45"/>
                <a:gd name="T29" fmla="*/ 39 h 60"/>
                <a:gd name="T30" fmla="*/ 30 w 45"/>
                <a:gd name="T31" fmla="*/ 31 h 60"/>
                <a:gd name="T32" fmla="*/ 34 w 45"/>
                <a:gd name="T33" fmla="*/ 25 h 60"/>
                <a:gd name="T34" fmla="*/ 42 w 45"/>
                <a:gd name="T35" fmla="*/ 15 h 60"/>
                <a:gd name="T36" fmla="*/ 35 w 45"/>
                <a:gd name="T37" fmla="*/ 13 h 60"/>
                <a:gd name="T38" fmla="*/ 22 w 45"/>
                <a:gd name="T39" fmla="*/ 14 h 60"/>
                <a:gd name="T40" fmla="*/ 22 w 45"/>
                <a:gd name="T41" fmla="*/ 14 h 60"/>
                <a:gd name="T42" fmla="*/ 21 w 45"/>
                <a:gd name="T43" fmla="*/ 13 h 60"/>
                <a:gd name="T44" fmla="*/ 15 w 45"/>
                <a:gd name="T45" fmla="*/ 7 h 60"/>
                <a:gd name="T46" fmla="*/ 9 w 45"/>
                <a:gd name="T47" fmla="*/ 2 h 60"/>
                <a:gd name="T48" fmla="*/ 4 w 45"/>
                <a:gd name="T49" fmla="*/ 0 h 60"/>
                <a:gd name="T50" fmla="*/ 3 w 45"/>
                <a:gd name="T51" fmla="*/ 0 h 60"/>
                <a:gd name="T52" fmla="*/ 0 w 45"/>
                <a:gd name="T53" fmla="*/ 2 h 60"/>
                <a:gd name="T54" fmla="*/ 0 w 45"/>
                <a:gd name="T55" fmla="*/ 3 h 60"/>
                <a:gd name="T56" fmla="*/ 3 w 45"/>
                <a:gd name="T57" fmla="*/ 6 h 60"/>
                <a:gd name="T58" fmla="*/ 8 w 45"/>
                <a:gd name="T59" fmla="*/ 10 h 60"/>
                <a:gd name="T60" fmla="*/ 8 w 45"/>
                <a:gd name="T61" fmla="*/ 11 h 60"/>
                <a:gd name="T62" fmla="*/ 4 w 45"/>
                <a:gd name="T63" fmla="*/ 14 h 60"/>
                <a:gd name="T64" fmla="*/ 2 w 45"/>
                <a:gd name="T65" fmla="*/ 15 h 60"/>
                <a:gd name="T66" fmla="*/ 4 w 45"/>
                <a:gd name="T67" fmla="*/ 32 h 60"/>
                <a:gd name="T68" fmla="*/ 5 w 45"/>
                <a:gd name="T69" fmla="*/ 33 h 60"/>
                <a:gd name="T70" fmla="*/ 5 w 45"/>
                <a:gd name="T71" fmla="*/ 34 h 60"/>
                <a:gd name="T72" fmla="*/ 6 w 45"/>
                <a:gd name="T73" fmla="*/ 35 h 60"/>
                <a:gd name="T74" fmla="*/ 6 w 45"/>
                <a:gd name="T75" fmla="*/ 36 h 60"/>
                <a:gd name="T76" fmla="*/ 6 w 45"/>
                <a:gd name="T77" fmla="*/ 38 h 60"/>
                <a:gd name="T78" fmla="*/ 7 w 45"/>
                <a:gd name="T79" fmla="*/ 39 h 60"/>
                <a:gd name="T80" fmla="*/ 7 w 45"/>
                <a:gd name="T81" fmla="*/ 40 h 60"/>
                <a:gd name="T82" fmla="*/ 7 w 45"/>
                <a:gd name="T83" fmla="*/ 42 h 60"/>
                <a:gd name="T84" fmla="*/ 8 w 45"/>
                <a:gd name="T85" fmla="*/ 43 h 60"/>
                <a:gd name="T86" fmla="*/ 8 w 45"/>
                <a:gd name="T87" fmla="*/ 45 h 60"/>
                <a:gd name="T88" fmla="*/ 8 w 45"/>
                <a:gd name="T89" fmla="*/ 46 h 60"/>
                <a:gd name="T90" fmla="*/ 8 w 45"/>
                <a:gd name="T91" fmla="*/ 48 h 60"/>
                <a:gd name="T92" fmla="*/ 8 w 45"/>
                <a:gd name="T93" fmla="*/ 49 h 60"/>
                <a:gd name="T94" fmla="*/ 8 w 45"/>
                <a:gd name="T95" fmla="*/ 51 h 60"/>
                <a:gd name="T96" fmla="*/ 9 w 45"/>
                <a:gd name="T97" fmla="*/ 51 h 60"/>
                <a:gd name="T98" fmla="*/ 11 w 45"/>
                <a:gd name="T99" fmla="*/ 51 h 60"/>
                <a:gd name="T100" fmla="*/ 15 w 45"/>
                <a:gd name="T101" fmla="*/ 50 h 60"/>
                <a:gd name="T102" fmla="*/ 23 w 45"/>
                <a:gd name="T103" fmla="*/ 46 h 60"/>
                <a:gd name="T104" fmla="*/ 30 w 45"/>
                <a:gd name="T105" fmla="*/ 40 h 6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5" h="60">
                  <a:moveTo>
                    <a:pt x="30" y="40"/>
                  </a:moveTo>
                  <a:cubicBezTo>
                    <a:pt x="30" y="40"/>
                    <a:pt x="31" y="40"/>
                    <a:pt x="31" y="40"/>
                  </a:cubicBezTo>
                  <a:cubicBezTo>
                    <a:pt x="34" y="41"/>
                    <a:pt x="38" y="52"/>
                    <a:pt x="38" y="56"/>
                  </a:cubicBezTo>
                  <a:cubicBezTo>
                    <a:pt x="38" y="57"/>
                    <a:pt x="38" y="59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40" y="60"/>
                    <a:pt x="40" y="59"/>
                    <a:pt x="41" y="5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1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6"/>
                    <a:pt x="43" y="53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48"/>
                    <a:pt x="44" y="45"/>
                    <a:pt x="43" y="42"/>
                  </a:cubicBezTo>
                  <a:cubicBezTo>
                    <a:pt x="43" y="37"/>
                    <a:pt x="42" y="32"/>
                    <a:pt x="41" y="31"/>
                  </a:cubicBezTo>
                  <a:cubicBezTo>
                    <a:pt x="41" y="31"/>
                    <a:pt x="40" y="33"/>
                    <a:pt x="39" y="34"/>
                  </a:cubicBezTo>
                  <a:cubicBezTo>
                    <a:pt x="38" y="36"/>
                    <a:pt x="36" y="40"/>
                    <a:pt x="33" y="39"/>
                  </a:cubicBezTo>
                  <a:cubicBezTo>
                    <a:pt x="31" y="39"/>
                    <a:pt x="30" y="34"/>
                    <a:pt x="30" y="31"/>
                  </a:cubicBezTo>
                  <a:cubicBezTo>
                    <a:pt x="30" y="27"/>
                    <a:pt x="32" y="25"/>
                    <a:pt x="34" y="25"/>
                  </a:cubicBezTo>
                  <a:cubicBezTo>
                    <a:pt x="37" y="25"/>
                    <a:pt x="42" y="17"/>
                    <a:pt x="42" y="15"/>
                  </a:cubicBezTo>
                  <a:cubicBezTo>
                    <a:pt x="42" y="13"/>
                    <a:pt x="39" y="13"/>
                    <a:pt x="35" y="13"/>
                  </a:cubicBezTo>
                  <a:cubicBezTo>
                    <a:pt x="31" y="13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15" y="11"/>
                    <a:pt x="15" y="7"/>
                  </a:cubicBezTo>
                  <a:cubicBezTo>
                    <a:pt x="15" y="4"/>
                    <a:pt x="13" y="2"/>
                    <a:pt x="9" y="2"/>
                  </a:cubicBezTo>
                  <a:cubicBezTo>
                    <a:pt x="7" y="2"/>
                    <a:pt x="5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2" y="5"/>
                    <a:pt x="3" y="6"/>
                  </a:cubicBezTo>
                  <a:cubicBezTo>
                    <a:pt x="6" y="7"/>
                    <a:pt x="8" y="8"/>
                    <a:pt x="8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7" y="13"/>
                    <a:pt x="5" y="14"/>
                    <a:pt x="4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1" y="18"/>
                    <a:pt x="2" y="27"/>
                    <a:pt x="4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5"/>
                    <a:pt x="6" y="35"/>
                    <a:pt x="6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6" y="37"/>
                    <a:pt x="6" y="38"/>
                  </a:cubicBezTo>
                  <a:cubicBezTo>
                    <a:pt x="7" y="38"/>
                    <a:pt x="7" y="39"/>
                    <a:pt x="7" y="39"/>
                  </a:cubicBezTo>
                  <a:cubicBezTo>
                    <a:pt x="7" y="39"/>
                    <a:pt x="7" y="40"/>
                    <a:pt x="7" y="40"/>
                  </a:cubicBezTo>
                  <a:cubicBezTo>
                    <a:pt x="7" y="41"/>
                    <a:pt x="7" y="41"/>
                    <a:pt x="7" y="42"/>
                  </a:cubicBezTo>
                  <a:cubicBezTo>
                    <a:pt x="7" y="42"/>
                    <a:pt x="7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8" y="45"/>
                    <a:pt x="8" y="46"/>
                    <a:pt x="8" y="46"/>
                  </a:cubicBezTo>
                  <a:cubicBezTo>
                    <a:pt x="8" y="47"/>
                    <a:pt x="8" y="47"/>
                    <a:pt x="8" y="48"/>
                  </a:cubicBezTo>
                  <a:cubicBezTo>
                    <a:pt x="8" y="48"/>
                    <a:pt x="8" y="49"/>
                    <a:pt x="8" y="49"/>
                  </a:cubicBezTo>
                  <a:cubicBezTo>
                    <a:pt x="8" y="50"/>
                    <a:pt x="8" y="50"/>
                    <a:pt x="8" y="51"/>
                  </a:cubicBezTo>
                  <a:cubicBezTo>
                    <a:pt x="8" y="51"/>
                    <a:pt x="9" y="51"/>
                    <a:pt x="9" y="51"/>
                  </a:cubicBezTo>
                  <a:cubicBezTo>
                    <a:pt x="9" y="51"/>
                    <a:pt x="10" y="51"/>
                    <a:pt x="11" y="51"/>
                  </a:cubicBezTo>
                  <a:cubicBezTo>
                    <a:pt x="12" y="50"/>
                    <a:pt x="13" y="50"/>
                    <a:pt x="15" y="50"/>
                  </a:cubicBezTo>
                  <a:cubicBezTo>
                    <a:pt x="20" y="50"/>
                    <a:pt x="23" y="49"/>
                    <a:pt x="23" y="46"/>
                  </a:cubicBezTo>
                  <a:cubicBezTo>
                    <a:pt x="23" y="43"/>
                    <a:pt x="27" y="40"/>
                    <a:pt x="30" y="40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FC9A4452-8B68-46A7-9166-518067EE05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8690" y="1835616"/>
              <a:ext cx="3549510" cy="1211464"/>
            </a:xfrm>
            <a:custGeom>
              <a:gdLst>
                <a:gd name="T0" fmla="*/ 1836 w 1836"/>
                <a:gd name="T1" fmla="*/ 249 h 636"/>
                <a:gd name="T2" fmla="*/ 1671 w 1836"/>
                <a:gd name="T3" fmla="*/ 176 h 636"/>
                <a:gd name="T4" fmla="*/ 1509 w 1836"/>
                <a:gd name="T5" fmla="*/ 187 h 636"/>
                <a:gd name="T6" fmla="*/ 1364 w 1836"/>
                <a:gd name="T7" fmla="*/ 136 h 636"/>
                <a:gd name="T8" fmla="*/ 1276 w 1836"/>
                <a:gd name="T9" fmla="*/ 111 h 636"/>
                <a:gd name="T10" fmla="*/ 1233 w 1836"/>
                <a:gd name="T11" fmla="*/ 143 h 636"/>
                <a:gd name="T12" fmla="*/ 1139 w 1836"/>
                <a:gd name="T13" fmla="*/ 114 h 636"/>
                <a:gd name="T14" fmla="*/ 1064 w 1836"/>
                <a:gd name="T15" fmla="*/ 108 h 636"/>
                <a:gd name="T16" fmla="*/ 948 w 1836"/>
                <a:gd name="T17" fmla="*/ 93 h 636"/>
                <a:gd name="T18" fmla="*/ 946 w 1836"/>
                <a:gd name="T19" fmla="*/ 64 h 636"/>
                <a:gd name="T20" fmla="*/ 904 w 1836"/>
                <a:gd name="T21" fmla="*/ 23 h 636"/>
                <a:gd name="T22" fmla="*/ 831 w 1836"/>
                <a:gd name="T23" fmla="*/ 8 h 636"/>
                <a:gd name="T24" fmla="*/ 756 w 1836"/>
                <a:gd name="T25" fmla="*/ 35 h 636"/>
                <a:gd name="T26" fmla="*/ 666 w 1836"/>
                <a:gd name="T27" fmla="*/ 69 h 636"/>
                <a:gd name="T28" fmla="*/ 607 w 1836"/>
                <a:gd name="T29" fmla="*/ 105 h 636"/>
                <a:gd name="T30" fmla="*/ 581 w 1836"/>
                <a:gd name="T31" fmla="*/ 146 h 636"/>
                <a:gd name="T32" fmla="*/ 530 w 1836"/>
                <a:gd name="T33" fmla="*/ 186 h 636"/>
                <a:gd name="T34" fmla="*/ 543 w 1836"/>
                <a:gd name="T35" fmla="*/ 210 h 636"/>
                <a:gd name="T36" fmla="*/ 502 w 1836"/>
                <a:gd name="T37" fmla="*/ 231 h 636"/>
                <a:gd name="T38" fmla="*/ 505 w 1836"/>
                <a:gd name="T39" fmla="*/ 110 h 636"/>
                <a:gd name="T40" fmla="*/ 468 w 1836"/>
                <a:gd name="T41" fmla="*/ 205 h 636"/>
                <a:gd name="T42" fmla="*/ 369 w 1836"/>
                <a:gd name="T43" fmla="*/ 203 h 636"/>
                <a:gd name="T44" fmla="*/ 285 w 1836"/>
                <a:gd name="T45" fmla="*/ 202 h 636"/>
                <a:gd name="T46" fmla="*/ 211 w 1836"/>
                <a:gd name="T47" fmla="*/ 201 h 636"/>
                <a:gd name="T48" fmla="*/ 163 w 1836"/>
                <a:gd name="T49" fmla="*/ 241 h 636"/>
                <a:gd name="T50" fmla="*/ 85 w 1836"/>
                <a:gd name="T51" fmla="*/ 276 h 636"/>
                <a:gd name="T52" fmla="*/ 151 w 1836"/>
                <a:gd name="T53" fmla="*/ 214 h 636"/>
                <a:gd name="T54" fmla="*/ 42 w 1836"/>
                <a:gd name="T55" fmla="*/ 173 h 636"/>
                <a:gd name="T56" fmla="*/ 20 w 1836"/>
                <a:gd name="T57" fmla="*/ 229 h 636"/>
                <a:gd name="T58" fmla="*/ 19 w 1836"/>
                <a:gd name="T59" fmla="*/ 332 h 636"/>
                <a:gd name="T60" fmla="*/ 7 w 1836"/>
                <a:gd name="T61" fmla="*/ 365 h 636"/>
                <a:gd name="T62" fmla="*/ 4 w 1836"/>
                <a:gd name="T63" fmla="*/ 402 h 636"/>
                <a:gd name="T64" fmla="*/ 51 w 1836"/>
                <a:gd name="T65" fmla="*/ 465 h 636"/>
                <a:gd name="T66" fmla="*/ 75 w 1836"/>
                <a:gd name="T67" fmla="*/ 486 h 636"/>
                <a:gd name="T68" fmla="*/ 140 w 1836"/>
                <a:gd name="T69" fmla="*/ 526 h 636"/>
                <a:gd name="T70" fmla="*/ 115 w 1836"/>
                <a:gd name="T71" fmla="*/ 574 h 636"/>
                <a:gd name="T72" fmla="*/ 214 w 1836"/>
                <a:gd name="T73" fmla="*/ 628 h 636"/>
                <a:gd name="T74" fmla="*/ 244 w 1836"/>
                <a:gd name="T75" fmla="*/ 567 h 636"/>
                <a:gd name="T76" fmla="*/ 228 w 1836"/>
                <a:gd name="T77" fmla="*/ 506 h 636"/>
                <a:gd name="T78" fmla="*/ 307 w 1836"/>
                <a:gd name="T79" fmla="*/ 501 h 636"/>
                <a:gd name="T80" fmla="*/ 379 w 1836"/>
                <a:gd name="T81" fmla="*/ 478 h 636"/>
                <a:gd name="T82" fmla="*/ 499 w 1836"/>
                <a:gd name="T83" fmla="*/ 438 h 636"/>
                <a:gd name="T84" fmla="*/ 551 w 1836"/>
                <a:gd name="T85" fmla="*/ 449 h 636"/>
                <a:gd name="T86" fmla="*/ 653 w 1836"/>
                <a:gd name="T87" fmla="*/ 516 h 636"/>
                <a:gd name="T88" fmla="*/ 748 w 1836"/>
                <a:gd name="T89" fmla="*/ 505 h 636"/>
                <a:gd name="T90" fmla="*/ 827 w 1836"/>
                <a:gd name="T91" fmla="*/ 492 h 636"/>
                <a:gd name="T92" fmla="*/ 939 w 1836"/>
                <a:gd name="T93" fmla="*/ 523 h 636"/>
                <a:gd name="T94" fmla="*/ 1001 w 1836"/>
                <a:gd name="T95" fmla="*/ 517 h 636"/>
                <a:gd name="T96" fmla="*/ 1098 w 1836"/>
                <a:gd name="T97" fmla="*/ 468 h 636"/>
                <a:gd name="T98" fmla="*/ 1196 w 1836"/>
                <a:gd name="T99" fmla="*/ 539 h 636"/>
                <a:gd name="T100" fmla="*/ 1163 w 1836"/>
                <a:gd name="T101" fmla="*/ 605 h 636"/>
                <a:gd name="T102" fmla="*/ 1273 w 1836"/>
                <a:gd name="T103" fmla="*/ 463 h 636"/>
                <a:gd name="T104" fmla="*/ 1221 w 1836"/>
                <a:gd name="T105" fmla="*/ 428 h 636"/>
                <a:gd name="T106" fmla="*/ 1398 w 1836"/>
                <a:gd name="T107" fmla="*/ 368 h 636"/>
                <a:gd name="T108" fmla="*/ 1482 w 1836"/>
                <a:gd name="T109" fmla="*/ 323 h 636"/>
                <a:gd name="T110" fmla="*/ 1541 w 1836"/>
                <a:gd name="T111" fmla="*/ 317 h 636"/>
                <a:gd name="T112" fmla="*/ 1460 w 1836"/>
                <a:gd name="T113" fmla="*/ 496 h 636"/>
                <a:gd name="T114" fmla="*/ 1520 w 1836"/>
                <a:gd name="T115" fmla="*/ 411 h 636"/>
                <a:gd name="T116" fmla="*/ 1589 w 1836"/>
                <a:gd name="T117" fmla="*/ 347 h 636"/>
                <a:gd name="T118" fmla="*/ 1692 w 1836"/>
                <a:gd name="T119" fmla="*/ 282 h 636"/>
                <a:gd name="T120" fmla="*/ 1735 w 1836"/>
                <a:gd name="T121" fmla="*/ 251 h 636"/>
                <a:gd name="T122" fmla="*/ 977 w 1836"/>
                <a:gd name="T123" fmla="*/ 373 h 63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36" h="636">
                  <a:moveTo>
                    <a:pt x="1802" y="280"/>
                  </a:moveTo>
                  <a:cubicBezTo>
                    <a:pt x="1803" y="281"/>
                    <a:pt x="1803" y="281"/>
                    <a:pt x="1805" y="280"/>
                  </a:cubicBezTo>
                  <a:cubicBezTo>
                    <a:pt x="1805" y="280"/>
                    <a:pt x="1805" y="280"/>
                    <a:pt x="1805" y="280"/>
                  </a:cubicBezTo>
                  <a:cubicBezTo>
                    <a:pt x="1805" y="279"/>
                    <a:pt x="1803" y="278"/>
                    <a:pt x="1802" y="278"/>
                  </a:cubicBezTo>
                  <a:cubicBezTo>
                    <a:pt x="1801" y="277"/>
                    <a:pt x="1800" y="276"/>
                    <a:pt x="1799" y="275"/>
                  </a:cubicBezTo>
                  <a:cubicBezTo>
                    <a:pt x="1799" y="275"/>
                    <a:pt x="1799" y="274"/>
                    <a:pt x="1800" y="274"/>
                  </a:cubicBezTo>
                  <a:cubicBezTo>
                    <a:pt x="1800" y="273"/>
                    <a:pt x="1801" y="273"/>
                    <a:pt x="1801" y="273"/>
                  </a:cubicBezTo>
                  <a:cubicBezTo>
                    <a:pt x="1802" y="273"/>
                    <a:pt x="1803" y="273"/>
                    <a:pt x="1804" y="274"/>
                  </a:cubicBezTo>
                  <a:cubicBezTo>
                    <a:pt x="1804" y="274"/>
                    <a:pt x="1805" y="275"/>
                    <a:pt x="1806" y="275"/>
                  </a:cubicBezTo>
                  <a:cubicBezTo>
                    <a:pt x="1806" y="274"/>
                    <a:pt x="1806" y="274"/>
                    <a:pt x="1806" y="273"/>
                  </a:cubicBezTo>
                  <a:cubicBezTo>
                    <a:pt x="1805" y="272"/>
                    <a:pt x="1805" y="270"/>
                    <a:pt x="1807" y="269"/>
                  </a:cubicBezTo>
                  <a:cubicBezTo>
                    <a:pt x="1807" y="269"/>
                    <a:pt x="1807" y="267"/>
                    <a:pt x="1807" y="264"/>
                  </a:cubicBezTo>
                  <a:cubicBezTo>
                    <a:pt x="1806" y="261"/>
                    <a:pt x="1805" y="260"/>
                    <a:pt x="1805" y="260"/>
                  </a:cubicBezTo>
                  <a:cubicBezTo>
                    <a:pt x="1804" y="260"/>
                    <a:pt x="1803" y="259"/>
                    <a:pt x="1804" y="258"/>
                  </a:cubicBezTo>
                  <a:cubicBezTo>
                    <a:pt x="1804" y="257"/>
                    <a:pt x="1805" y="256"/>
                    <a:pt x="1806" y="256"/>
                  </a:cubicBezTo>
                  <a:cubicBezTo>
                    <a:pt x="1807" y="256"/>
                    <a:pt x="1808" y="256"/>
                    <a:pt x="1810" y="257"/>
                  </a:cubicBezTo>
                  <a:cubicBezTo>
                    <a:pt x="1813" y="259"/>
                    <a:pt x="1818" y="259"/>
                    <a:pt x="1821" y="259"/>
                  </a:cubicBezTo>
                  <a:cubicBezTo>
                    <a:pt x="1821" y="259"/>
                    <a:pt x="1821" y="259"/>
                    <a:pt x="1821" y="259"/>
                  </a:cubicBezTo>
                  <a:cubicBezTo>
                    <a:pt x="1821" y="259"/>
                    <a:pt x="1820" y="258"/>
                    <a:pt x="1819" y="258"/>
                  </a:cubicBezTo>
                  <a:cubicBezTo>
                    <a:pt x="1817" y="258"/>
                    <a:pt x="1817" y="257"/>
                    <a:pt x="1817" y="256"/>
                  </a:cubicBezTo>
                  <a:cubicBezTo>
                    <a:pt x="1817" y="255"/>
                    <a:pt x="1818" y="254"/>
                    <a:pt x="1820" y="254"/>
                  </a:cubicBezTo>
                  <a:cubicBezTo>
                    <a:pt x="1821" y="254"/>
                    <a:pt x="1821" y="255"/>
                    <a:pt x="1822" y="255"/>
                  </a:cubicBezTo>
                  <a:cubicBezTo>
                    <a:pt x="1823" y="256"/>
                    <a:pt x="1825" y="257"/>
                    <a:pt x="1826" y="257"/>
                  </a:cubicBezTo>
                  <a:cubicBezTo>
                    <a:pt x="1826" y="257"/>
                    <a:pt x="1827" y="257"/>
                    <a:pt x="1827" y="257"/>
                  </a:cubicBezTo>
                  <a:cubicBezTo>
                    <a:pt x="1827" y="254"/>
                    <a:pt x="1829" y="250"/>
                    <a:pt x="1833" y="250"/>
                  </a:cubicBezTo>
                  <a:cubicBezTo>
                    <a:pt x="1834" y="250"/>
                    <a:pt x="1834" y="250"/>
                    <a:pt x="1834" y="250"/>
                  </a:cubicBezTo>
                  <a:cubicBezTo>
                    <a:pt x="1835" y="250"/>
                    <a:pt x="1836" y="249"/>
                    <a:pt x="1836" y="249"/>
                  </a:cubicBezTo>
                  <a:cubicBezTo>
                    <a:pt x="1836" y="249"/>
                    <a:pt x="1835" y="249"/>
                    <a:pt x="1834" y="249"/>
                  </a:cubicBezTo>
                  <a:cubicBezTo>
                    <a:pt x="1831" y="247"/>
                    <a:pt x="1820" y="240"/>
                    <a:pt x="1817" y="236"/>
                  </a:cubicBezTo>
                  <a:cubicBezTo>
                    <a:pt x="1816" y="234"/>
                    <a:pt x="1809" y="232"/>
                    <a:pt x="1805" y="232"/>
                  </a:cubicBezTo>
                  <a:cubicBezTo>
                    <a:pt x="1804" y="232"/>
                    <a:pt x="1804" y="232"/>
                    <a:pt x="1804" y="233"/>
                  </a:cubicBezTo>
                  <a:cubicBezTo>
                    <a:pt x="1803" y="233"/>
                    <a:pt x="1803" y="234"/>
                    <a:pt x="1802" y="234"/>
                  </a:cubicBezTo>
                  <a:cubicBezTo>
                    <a:pt x="1800" y="234"/>
                    <a:pt x="1797" y="232"/>
                    <a:pt x="1797" y="230"/>
                  </a:cubicBezTo>
                  <a:cubicBezTo>
                    <a:pt x="1796" y="229"/>
                    <a:pt x="1793" y="229"/>
                    <a:pt x="1789" y="229"/>
                  </a:cubicBezTo>
                  <a:cubicBezTo>
                    <a:pt x="1786" y="229"/>
                    <a:pt x="1784" y="229"/>
                    <a:pt x="1784" y="230"/>
                  </a:cubicBezTo>
                  <a:cubicBezTo>
                    <a:pt x="1784" y="230"/>
                    <a:pt x="1784" y="230"/>
                    <a:pt x="1785" y="231"/>
                  </a:cubicBezTo>
                  <a:cubicBezTo>
                    <a:pt x="1786" y="232"/>
                    <a:pt x="1788" y="233"/>
                    <a:pt x="1789" y="234"/>
                  </a:cubicBezTo>
                  <a:cubicBezTo>
                    <a:pt x="1790" y="236"/>
                    <a:pt x="1789" y="238"/>
                    <a:pt x="1788" y="239"/>
                  </a:cubicBezTo>
                  <a:cubicBezTo>
                    <a:pt x="1787" y="240"/>
                    <a:pt x="1787" y="240"/>
                    <a:pt x="1787" y="241"/>
                  </a:cubicBezTo>
                  <a:cubicBezTo>
                    <a:pt x="1787" y="242"/>
                    <a:pt x="1788" y="242"/>
                    <a:pt x="1787" y="243"/>
                  </a:cubicBezTo>
                  <a:cubicBezTo>
                    <a:pt x="1787" y="243"/>
                    <a:pt x="1787" y="244"/>
                    <a:pt x="1786" y="244"/>
                  </a:cubicBezTo>
                  <a:cubicBezTo>
                    <a:pt x="1785" y="244"/>
                    <a:pt x="1784" y="243"/>
                    <a:pt x="1778" y="239"/>
                  </a:cubicBezTo>
                  <a:cubicBezTo>
                    <a:pt x="1777" y="238"/>
                    <a:pt x="1776" y="234"/>
                    <a:pt x="1778" y="227"/>
                  </a:cubicBezTo>
                  <a:cubicBezTo>
                    <a:pt x="1778" y="226"/>
                    <a:pt x="1777" y="226"/>
                    <a:pt x="1776" y="225"/>
                  </a:cubicBezTo>
                  <a:cubicBezTo>
                    <a:pt x="1775" y="224"/>
                    <a:pt x="1774" y="223"/>
                    <a:pt x="1773" y="221"/>
                  </a:cubicBezTo>
                  <a:cubicBezTo>
                    <a:pt x="1773" y="219"/>
                    <a:pt x="1764" y="214"/>
                    <a:pt x="1752" y="209"/>
                  </a:cubicBezTo>
                  <a:cubicBezTo>
                    <a:pt x="1751" y="208"/>
                    <a:pt x="1749" y="208"/>
                    <a:pt x="1747" y="207"/>
                  </a:cubicBezTo>
                  <a:cubicBezTo>
                    <a:pt x="1742" y="205"/>
                    <a:pt x="1737" y="203"/>
                    <a:pt x="1735" y="200"/>
                  </a:cubicBezTo>
                  <a:cubicBezTo>
                    <a:pt x="1734" y="199"/>
                    <a:pt x="1731" y="198"/>
                    <a:pt x="1728" y="197"/>
                  </a:cubicBezTo>
                  <a:cubicBezTo>
                    <a:pt x="1724" y="196"/>
                    <a:pt x="1720" y="195"/>
                    <a:pt x="1717" y="192"/>
                  </a:cubicBezTo>
                  <a:cubicBezTo>
                    <a:pt x="1713" y="188"/>
                    <a:pt x="1695" y="180"/>
                    <a:pt x="1686" y="180"/>
                  </a:cubicBezTo>
                  <a:cubicBezTo>
                    <a:pt x="1681" y="179"/>
                    <a:pt x="1680" y="178"/>
                    <a:pt x="1679" y="176"/>
                  </a:cubicBezTo>
                  <a:cubicBezTo>
                    <a:pt x="1678" y="175"/>
                    <a:pt x="1677" y="175"/>
                    <a:pt x="1676" y="175"/>
                  </a:cubicBezTo>
                  <a:cubicBezTo>
                    <a:pt x="1675" y="176"/>
                    <a:pt x="1673" y="176"/>
                    <a:pt x="1671" y="176"/>
                  </a:cubicBezTo>
                  <a:cubicBezTo>
                    <a:pt x="1664" y="176"/>
                    <a:pt x="1653" y="175"/>
                    <a:pt x="1649" y="174"/>
                  </a:cubicBezTo>
                  <a:cubicBezTo>
                    <a:pt x="1647" y="174"/>
                    <a:pt x="1646" y="175"/>
                    <a:pt x="1644" y="175"/>
                  </a:cubicBezTo>
                  <a:cubicBezTo>
                    <a:pt x="1643" y="176"/>
                    <a:pt x="1641" y="177"/>
                    <a:pt x="1639" y="176"/>
                  </a:cubicBezTo>
                  <a:cubicBezTo>
                    <a:pt x="1635" y="175"/>
                    <a:pt x="1621" y="169"/>
                    <a:pt x="1615" y="169"/>
                  </a:cubicBezTo>
                  <a:cubicBezTo>
                    <a:pt x="1614" y="169"/>
                    <a:pt x="1614" y="170"/>
                    <a:pt x="1614" y="170"/>
                  </a:cubicBezTo>
                  <a:cubicBezTo>
                    <a:pt x="1613" y="171"/>
                    <a:pt x="1613" y="172"/>
                    <a:pt x="1612" y="173"/>
                  </a:cubicBezTo>
                  <a:cubicBezTo>
                    <a:pt x="1612" y="175"/>
                    <a:pt x="1612" y="177"/>
                    <a:pt x="1610" y="177"/>
                  </a:cubicBezTo>
                  <a:cubicBezTo>
                    <a:pt x="1610" y="177"/>
                    <a:pt x="1609" y="179"/>
                    <a:pt x="1616" y="184"/>
                  </a:cubicBezTo>
                  <a:cubicBezTo>
                    <a:pt x="1618" y="187"/>
                    <a:pt x="1619" y="189"/>
                    <a:pt x="1619" y="191"/>
                  </a:cubicBezTo>
                  <a:cubicBezTo>
                    <a:pt x="1618" y="193"/>
                    <a:pt x="1616" y="196"/>
                    <a:pt x="1613" y="197"/>
                  </a:cubicBezTo>
                  <a:cubicBezTo>
                    <a:pt x="1612" y="198"/>
                    <a:pt x="1610" y="198"/>
                    <a:pt x="1609" y="198"/>
                  </a:cubicBezTo>
                  <a:cubicBezTo>
                    <a:pt x="1604" y="198"/>
                    <a:pt x="1598" y="194"/>
                    <a:pt x="1596" y="191"/>
                  </a:cubicBezTo>
                  <a:cubicBezTo>
                    <a:pt x="1595" y="189"/>
                    <a:pt x="1593" y="189"/>
                    <a:pt x="1591" y="188"/>
                  </a:cubicBezTo>
                  <a:cubicBezTo>
                    <a:pt x="1589" y="188"/>
                    <a:pt x="1586" y="187"/>
                    <a:pt x="1585" y="184"/>
                  </a:cubicBezTo>
                  <a:cubicBezTo>
                    <a:pt x="1584" y="181"/>
                    <a:pt x="1584" y="180"/>
                    <a:pt x="1585" y="179"/>
                  </a:cubicBezTo>
                  <a:cubicBezTo>
                    <a:pt x="1586" y="177"/>
                    <a:pt x="1589" y="177"/>
                    <a:pt x="1592" y="179"/>
                  </a:cubicBezTo>
                  <a:cubicBezTo>
                    <a:pt x="1593" y="180"/>
                    <a:pt x="1593" y="180"/>
                    <a:pt x="1594" y="180"/>
                  </a:cubicBezTo>
                  <a:cubicBezTo>
                    <a:pt x="1596" y="180"/>
                    <a:pt x="1598" y="179"/>
                    <a:pt x="1598" y="177"/>
                  </a:cubicBezTo>
                  <a:cubicBezTo>
                    <a:pt x="1598" y="177"/>
                    <a:pt x="1598" y="176"/>
                    <a:pt x="1598" y="176"/>
                  </a:cubicBezTo>
                  <a:cubicBezTo>
                    <a:pt x="1596" y="174"/>
                    <a:pt x="1589" y="172"/>
                    <a:pt x="1585" y="172"/>
                  </a:cubicBezTo>
                  <a:cubicBezTo>
                    <a:pt x="1583" y="172"/>
                    <a:pt x="1581" y="175"/>
                    <a:pt x="1578" y="177"/>
                  </a:cubicBezTo>
                  <a:cubicBezTo>
                    <a:pt x="1577" y="179"/>
                    <a:pt x="1575" y="181"/>
                    <a:pt x="1572" y="183"/>
                  </a:cubicBezTo>
                  <a:cubicBezTo>
                    <a:pt x="1571" y="183"/>
                    <a:pt x="1569" y="184"/>
                    <a:pt x="1566" y="184"/>
                  </a:cubicBezTo>
                  <a:cubicBezTo>
                    <a:pt x="1557" y="184"/>
                    <a:pt x="1545" y="181"/>
                    <a:pt x="1543" y="179"/>
                  </a:cubicBezTo>
                  <a:cubicBezTo>
                    <a:pt x="1543" y="179"/>
                    <a:pt x="1542" y="179"/>
                    <a:pt x="1536" y="179"/>
                  </a:cubicBezTo>
                  <a:cubicBezTo>
                    <a:pt x="1527" y="179"/>
                    <a:pt x="1512" y="180"/>
                    <a:pt x="1510" y="181"/>
                  </a:cubicBezTo>
                  <a:cubicBezTo>
                    <a:pt x="1509" y="182"/>
                    <a:pt x="1509" y="185"/>
                    <a:pt x="1509" y="187"/>
                  </a:cubicBezTo>
                  <a:cubicBezTo>
                    <a:pt x="1509" y="190"/>
                    <a:pt x="1509" y="191"/>
                    <a:pt x="1508" y="192"/>
                  </a:cubicBezTo>
                  <a:cubicBezTo>
                    <a:pt x="1507" y="192"/>
                    <a:pt x="1507" y="192"/>
                    <a:pt x="1507" y="192"/>
                  </a:cubicBezTo>
                  <a:cubicBezTo>
                    <a:pt x="1506" y="192"/>
                    <a:pt x="1505" y="191"/>
                    <a:pt x="1504" y="186"/>
                  </a:cubicBezTo>
                  <a:cubicBezTo>
                    <a:pt x="1504" y="184"/>
                    <a:pt x="1503" y="181"/>
                    <a:pt x="1503" y="180"/>
                  </a:cubicBezTo>
                  <a:cubicBezTo>
                    <a:pt x="1503" y="179"/>
                    <a:pt x="1501" y="178"/>
                    <a:pt x="1496" y="178"/>
                  </a:cubicBezTo>
                  <a:cubicBezTo>
                    <a:pt x="1491" y="178"/>
                    <a:pt x="1489" y="178"/>
                    <a:pt x="1488" y="176"/>
                  </a:cubicBezTo>
                  <a:cubicBezTo>
                    <a:pt x="1488" y="175"/>
                    <a:pt x="1489" y="174"/>
                    <a:pt x="1489" y="174"/>
                  </a:cubicBezTo>
                  <a:cubicBezTo>
                    <a:pt x="1490" y="173"/>
                    <a:pt x="1489" y="173"/>
                    <a:pt x="1489" y="172"/>
                  </a:cubicBezTo>
                  <a:cubicBezTo>
                    <a:pt x="1489" y="171"/>
                    <a:pt x="1488" y="169"/>
                    <a:pt x="1491" y="167"/>
                  </a:cubicBezTo>
                  <a:cubicBezTo>
                    <a:pt x="1492" y="166"/>
                    <a:pt x="1492" y="166"/>
                    <a:pt x="1492" y="166"/>
                  </a:cubicBezTo>
                  <a:cubicBezTo>
                    <a:pt x="1491" y="163"/>
                    <a:pt x="1483" y="156"/>
                    <a:pt x="1473" y="152"/>
                  </a:cubicBezTo>
                  <a:cubicBezTo>
                    <a:pt x="1469" y="151"/>
                    <a:pt x="1463" y="150"/>
                    <a:pt x="1455" y="150"/>
                  </a:cubicBezTo>
                  <a:cubicBezTo>
                    <a:pt x="1445" y="150"/>
                    <a:pt x="1435" y="151"/>
                    <a:pt x="1431" y="153"/>
                  </a:cubicBezTo>
                  <a:cubicBezTo>
                    <a:pt x="1427" y="154"/>
                    <a:pt x="1419" y="154"/>
                    <a:pt x="1413" y="154"/>
                  </a:cubicBezTo>
                  <a:cubicBezTo>
                    <a:pt x="1407" y="154"/>
                    <a:pt x="1407" y="154"/>
                    <a:pt x="1407" y="154"/>
                  </a:cubicBezTo>
                  <a:cubicBezTo>
                    <a:pt x="1406" y="154"/>
                    <a:pt x="1405" y="154"/>
                    <a:pt x="1404" y="154"/>
                  </a:cubicBezTo>
                  <a:cubicBezTo>
                    <a:pt x="1404" y="154"/>
                    <a:pt x="1404" y="154"/>
                    <a:pt x="1404" y="154"/>
                  </a:cubicBezTo>
                  <a:cubicBezTo>
                    <a:pt x="1402" y="154"/>
                    <a:pt x="1401" y="154"/>
                    <a:pt x="1400" y="153"/>
                  </a:cubicBezTo>
                  <a:cubicBezTo>
                    <a:pt x="1400" y="152"/>
                    <a:pt x="1400" y="151"/>
                    <a:pt x="1400" y="151"/>
                  </a:cubicBezTo>
                  <a:cubicBezTo>
                    <a:pt x="1401" y="150"/>
                    <a:pt x="1401" y="149"/>
                    <a:pt x="1401" y="148"/>
                  </a:cubicBezTo>
                  <a:cubicBezTo>
                    <a:pt x="1399" y="146"/>
                    <a:pt x="1393" y="144"/>
                    <a:pt x="1390" y="144"/>
                  </a:cubicBezTo>
                  <a:cubicBezTo>
                    <a:pt x="1389" y="144"/>
                    <a:pt x="1388" y="144"/>
                    <a:pt x="1388" y="144"/>
                  </a:cubicBezTo>
                  <a:cubicBezTo>
                    <a:pt x="1387" y="146"/>
                    <a:pt x="1385" y="146"/>
                    <a:pt x="1383" y="144"/>
                  </a:cubicBezTo>
                  <a:cubicBezTo>
                    <a:pt x="1382" y="144"/>
                    <a:pt x="1382" y="143"/>
                    <a:pt x="1382" y="142"/>
                  </a:cubicBezTo>
                  <a:cubicBezTo>
                    <a:pt x="1381" y="141"/>
                    <a:pt x="1374" y="138"/>
                    <a:pt x="1370" y="138"/>
                  </a:cubicBezTo>
                  <a:cubicBezTo>
                    <a:pt x="1370" y="138"/>
                    <a:pt x="1369" y="138"/>
                    <a:pt x="1369" y="138"/>
                  </a:cubicBezTo>
                  <a:cubicBezTo>
                    <a:pt x="1367" y="138"/>
                    <a:pt x="1365" y="138"/>
                    <a:pt x="1364" y="136"/>
                  </a:cubicBezTo>
                  <a:cubicBezTo>
                    <a:pt x="1364" y="135"/>
                    <a:pt x="1364" y="135"/>
                    <a:pt x="1364" y="134"/>
                  </a:cubicBezTo>
                  <a:cubicBezTo>
                    <a:pt x="1364" y="133"/>
                    <a:pt x="1365" y="132"/>
                    <a:pt x="1368" y="132"/>
                  </a:cubicBezTo>
                  <a:cubicBezTo>
                    <a:pt x="1368" y="132"/>
                    <a:pt x="1369" y="132"/>
                    <a:pt x="1370" y="132"/>
                  </a:cubicBezTo>
                  <a:cubicBezTo>
                    <a:pt x="1370" y="132"/>
                    <a:pt x="1371" y="132"/>
                    <a:pt x="1372" y="132"/>
                  </a:cubicBezTo>
                  <a:cubicBezTo>
                    <a:pt x="1375" y="132"/>
                    <a:pt x="1376" y="132"/>
                    <a:pt x="1377" y="132"/>
                  </a:cubicBezTo>
                  <a:cubicBezTo>
                    <a:pt x="1377" y="131"/>
                    <a:pt x="1376" y="130"/>
                    <a:pt x="1376" y="130"/>
                  </a:cubicBezTo>
                  <a:cubicBezTo>
                    <a:pt x="1374" y="126"/>
                    <a:pt x="1355" y="124"/>
                    <a:pt x="1344" y="124"/>
                  </a:cubicBezTo>
                  <a:cubicBezTo>
                    <a:pt x="1341" y="124"/>
                    <a:pt x="1341" y="124"/>
                    <a:pt x="1341" y="124"/>
                  </a:cubicBezTo>
                  <a:cubicBezTo>
                    <a:pt x="1340" y="124"/>
                    <a:pt x="1340" y="125"/>
                    <a:pt x="1340" y="126"/>
                  </a:cubicBezTo>
                  <a:cubicBezTo>
                    <a:pt x="1339" y="128"/>
                    <a:pt x="1338" y="131"/>
                    <a:pt x="1334" y="135"/>
                  </a:cubicBezTo>
                  <a:cubicBezTo>
                    <a:pt x="1331" y="138"/>
                    <a:pt x="1329" y="138"/>
                    <a:pt x="1327" y="138"/>
                  </a:cubicBezTo>
                  <a:cubicBezTo>
                    <a:pt x="1325" y="138"/>
                    <a:pt x="1323" y="137"/>
                    <a:pt x="1321" y="136"/>
                  </a:cubicBezTo>
                  <a:cubicBezTo>
                    <a:pt x="1321" y="135"/>
                    <a:pt x="1321" y="134"/>
                    <a:pt x="1321" y="133"/>
                  </a:cubicBezTo>
                  <a:cubicBezTo>
                    <a:pt x="1321" y="131"/>
                    <a:pt x="1324" y="130"/>
                    <a:pt x="1326" y="129"/>
                  </a:cubicBezTo>
                  <a:cubicBezTo>
                    <a:pt x="1328" y="129"/>
                    <a:pt x="1330" y="128"/>
                    <a:pt x="1330" y="128"/>
                  </a:cubicBezTo>
                  <a:cubicBezTo>
                    <a:pt x="1330" y="127"/>
                    <a:pt x="1326" y="126"/>
                    <a:pt x="1324" y="126"/>
                  </a:cubicBezTo>
                  <a:cubicBezTo>
                    <a:pt x="1321" y="126"/>
                    <a:pt x="1318" y="126"/>
                    <a:pt x="1317" y="124"/>
                  </a:cubicBezTo>
                  <a:cubicBezTo>
                    <a:pt x="1316" y="123"/>
                    <a:pt x="1316" y="122"/>
                    <a:pt x="1317" y="121"/>
                  </a:cubicBezTo>
                  <a:cubicBezTo>
                    <a:pt x="1318" y="120"/>
                    <a:pt x="1321" y="119"/>
                    <a:pt x="1325" y="120"/>
                  </a:cubicBezTo>
                  <a:cubicBezTo>
                    <a:pt x="1327" y="120"/>
                    <a:pt x="1330" y="121"/>
                    <a:pt x="1332" y="121"/>
                  </a:cubicBezTo>
                  <a:cubicBezTo>
                    <a:pt x="1334" y="121"/>
                    <a:pt x="1335" y="121"/>
                    <a:pt x="1335" y="120"/>
                  </a:cubicBezTo>
                  <a:cubicBezTo>
                    <a:pt x="1334" y="120"/>
                    <a:pt x="1331" y="119"/>
                    <a:pt x="1328" y="119"/>
                  </a:cubicBezTo>
                  <a:cubicBezTo>
                    <a:pt x="1327" y="119"/>
                    <a:pt x="1326" y="119"/>
                    <a:pt x="1325" y="118"/>
                  </a:cubicBezTo>
                  <a:cubicBezTo>
                    <a:pt x="1323" y="118"/>
                    <a:pt x="1322" y="118"/>
                    <a:pt x="1320" y="117"/>
                  </a:cubicBezTo>
                  <a:cubicBezTo>
                    <a:pt x="1312" y="116"/>
                    <a:pt x="1300" y="114"/>
                    <a:pt x="1294" y="114"/>
                  </a:cubicBezTo>
                  <a:cubicBezTo>
                    <a:pt x="1288" y="115"/>
                    <a:pt x="1284" y="113"/>
                    <a:pt x="1281" y="112"/>
                  </a:cubicBezTo>
                  <a:cubicBezTo>
                    <a:pt x="1279" y="111"/>
                    <a:pt x="1278" y="111"/>
                    <a:pt x="1276" y="111"/>
                  </a:cubicBezTo>
                  <a:cubicBezTo>
                    <a:pt x="1275" y="111"/>
                    <a:pt x="1274" y="111"/>
                    <a:pt x="1274" y="111"/>
                  </a:cubicBezTo>
                  <a:cubicBezTo>
                    <a:pt x="1273" y="112"/>
                    <a:pt x="1274" y="113"/>
                    <a:pt x="1275" y="114"/>
                  </a:cubicBezTo>
                  <a:cubicBezTo>
                    <a:pt x="1276" y="115"/>
                    <a:pt x="1275" y="116"/>
                    <a:pt x="1275" y="117"/>
                  </a:cubicBezTo>
                  <a:cubicBezTo>
                    <a:pt x="1274" y="119"/>
                    <a:pt x="1270" y="120"/>
                    <a:pt x="1267" y="120"/>
                  </a:cubicBezTo>
                  <a:cubicBezTo>
                    <a:pt x="1266" y="120"/>
                    <a:pt x="1265" y="119"/>
                    <a:pt x="1264" y="119"/>
                  </a:cubicBezTo>
                  <a:cubicBezTo>
                    <a:pt x="1260" y="119"/>
                    <a:pt x="1255" y="121"/>
                    <a:pt x="1254" y="123"/>
                  </a:cubicBezTo>
                  <a:cubicBezTo>
                    <a:pt x="1254" y="123"/>
                    <a:pt x="1254" y="124"/>
                    <a:pt x="1254" y="125"/>
                  </a:cubicBezTo>
                  <a:cubicBezTo>
                    <a:pt x="1255" y="126"/>
                    <a:pt x="1256" y="126"/>
                    <a:pt x="1256" y="126"/>
                  </a:cubicBezTo>
                  <a:cubicBezTo>
                    <a:pt x="1257" y="126"/>
                    <a:pt x="1258" y="126"/>
                    <a:pt x="1259" y="125"/>
                  </a:cubicBezTo>
                  <a:cubicBezTo>
                    <a:pt x="1260" y="125"/>
                    <a:pt x="1262" y="124"/>
                    <a:pt x="1263" y="125"/>
                  </a:cubicBezTo>
                  <a:cubicBezTo>
                    <a:pt x="1264" y="125"/>
                    <a:pt x="1264" y="126"/>
                    <a:pt x="1264" y="126"/>
                  </a:cubicBezTo>
                  <a:cubicBezTo>
                    <a:pt x="1264" y="127"/>
                    <a:pt x="1263" y="128"/>
                    <a:pt x="1262" y="129"/>
                  </a:cubicBezTo>
                  <a:cubicBezTo>
                    <a:pt x="1261" y="129"/>
                    <a:pt x="1260" y="130"/>
                    <a:pt x="1260" y="130"/>
                  </a:cubicBezTo>
                  <a:cubicBezTo>
                    <a:pt x="1260" y="130"/>
                    <a:pt x="1260" y="131"/>
                    <a:pt x="1260" y="131"/>
                  </a:cubicBezTo>
                  <a:cubicBezTo>
                    <a:pt x="1264" y="132"/>
                    <a:pt x="1264" y="136"/>
                    <a:pt x="1264" y="138"/>
                  </a:cubicBezTo>
                  <a:cubicBezTo>
                    <a:pt x="1264" y="138"/>
                    <a:pt x="1264" y="139"/>
                    <a:pt x="1264" y="139"/>
                  </a:cubicBezTo>
                  <a:cubicBezTo>
                    <a:pt x="1264" y="139"/>
                    <a:pt x="1264" y="140"/>
                    <a:pt x="1264" y="141"/>
                  </a:cubicBezTo>
                  <a:cubicBezTo>
                    <a:pt x="1263" y="142"/>
                    <a:pt x="1260" y="142"/>
                    <a:pt x="1259" y="142"/>
                  </a:cubicBezTo>
                  <a:cubicBezTo>
                    <a:pt x="1256" y="142"/>
                    <a:pt x="1254" y="141"/>
                    <a:pt x="1253" y="140"/>
                  </a:cubicBezTo>
                  <a:cubicBezTo>
                    <a:pt x="1253" y="139"/>
                    <a:pt x="1252" y="139"/>
                    <a:pt x="1251" y="139"/>
                  </a:cubicBezTo>
                  <a:cubicBezTo>
                    <a:pt x="1250" y="139"/>
                    <a:pt x="1249" y="139"/>
                    <a:pt x="1248" y="139"/>
                  </a:cubicBezTo>
                  <a:cubicBezTo>
                    <a:pt x="1247" y="139"/>
                    <a:pt x="1245" y="140"/>
                    <a:pt x="1243" y="140"/>
                  </a:cubicBezTo>
                  <a:cubicBezTo>
                    <a:pt x="1242" y="139"/>
                    <a:pt x="1240" y="140"/>
                    <a:pt x="1239" y="140"/>
                  </a:cubicBezTo>
                  <a:cubicBezTo>
                    <a:pt x="1240" y="140"/>
                    <a:pt x="1240" y="140"/>
                    <a:pt x="1240" y="140"/>
                  </a:cubicBezTo>
                  <a:cubicBezTo>
                    <a:pt x="1243" y="140"/>
                    <a:pt x="1246" y="142"/>
                    <a:pt x="1245" y="144"/>
                  </a:cubicBezTo>
                  <a:cubicBezTo>
                    <a:pt x="1245" y="145"/>
                    <a:pt x="1245" y="146"/>
                    <a:pt x="1240" y="147"/>
                  </a:cubicBezTo>
                  <a:cubicBezTo>
                    <a:pt x="1236" y="147"/>
                    <a:pt x="1234" y="145"/>
                    <a:pt x="1233" y="143"/>
                  </a:cubicBezTo>
                  <a:cubicBezTo>
                    <a:pt x="1233" y="141"/>
                    <a:pt x="1232" y="141"/>
                    <a:pt x="1231" y="141"/>
                  </a:cubicBezTo>
                  <a:cubicBezTo>
                    <a:pt x="1229" y="142"/>
                    <a:pt x="1225" y="141"/>
                    <a:pt x="1222" y="140"/>
                  </a:cubicBezTo>
                  <a:cubicBezTo>
                    <a:pt x="1219" y="139"/>
                    <a:pt x="1216" y="138"/>
                    <a:pt x="1214" y="138"/>
                  </a:cubicBezTo>
                  <a:cubicBezTo>
                    <a:pt x="1214" y="138"/>
                    <a:pt x="1214" y="138"/>
                    <a:pt x="1214" y="138"/>
                  </a:cubicBezTo>
                  <a:cubicBezTo>
                    <a:pt x="1212" y="138"/>
                    <a:pt x="1210" y="139"/>
                    <a:pt x="1209" y="140"/>
                  </a:cubicBezTo>
                  <a:cubicBezTo>
                    <a:pt x="1207" y="141"/>
                    <a:pt x="1204" y="142"/>
                    <a:pt x="1201" y="143"/>
                  </a:cubicBezTo>
                  <a:cubicBezTo>
                    <a:pt x="1194" y="143"/>
                    <a:pt x="1186" y="139"/>
                    <a:pt x="1183" y="136"/>
                  </a:cubicBezTo>
                  <a:cubicBezTo>
                    <a:pt x="1182" y="134"/>
                    <a:pt x="1181" y="133"/>
                    <a:pt x="1180" y="133"/>
                  </a:cubicBezTo>
                  <a:cubicBezTo>
                    <a:pt x="1180" y="133"/>
                    <a:pt x="1180" y="133"/>
                    <a:pt x="1178" y="135"/>
                  </a:cubicBezTo>
                  <a:cubicBezTo>
                    <a:pt x="1177" y="137"/>
                    <a:pt x="1176" y="139"/>
                    <a:pt x="1176" y="141"/>
                  </a:cubicBezTo>
                  <a:cubicBezTo>
                    <a:pt x="1175" y="144"/>
                    <a:pt x="1174" y="147"/>
                    <a:pt x="1171" y="147"/>
                  </a:cubicBezTo>
                  <a:cubicBezTo>
                    <a:pt x="1170" y="147"/>
                    <a:pt x="1169" y="149"/>
                    <a:pt x="1168" y="151"/>
                  </a:cubicBezTo>
                  <a:cubicBezTo>
                    <a:pt x="1167" y="153"/>
                    <a:pt x="1166" y="155"/>
                    <a:pt x="1165" y="156"/>
                  </a:cubicBezTo>
                  <a:cubicBezTo>
                    <a:pt x="1164" y="156"/>
                    <a:pt x="1163" y="156"/>
                    <a:pt x="1163" y="156"/>
                  </a:cubicBezTo>
                  <a:cubicBezTo>
                    <a:pt x="1162" y="156"/>
                    <a:pt x="1161" y="156"/>
                    <a:pt x="1160" y="155"/>
                  </a:cubicBezTo>
                  <a:cubicBezTo>
                    <a:pt x="1159" y="154"/>
                    <a:pt x="1159" y="154"/>
                    <a:pt x="1157" y="154"/>
                  </a:cubicBezTo>
                  <a:cubicBezTo>
                    <a:pt x="1157" y="154"/>
                    <a:pt x="1157" y="154"/>
                    <a:pt x="1157" y="154"/>
                  </a:cubicBezTo>
                  <a:cubicBezTo>
                    <a:pt x="1152" y="154"/>
                    <a:pt x="1140" y="142"/>
                    <a:pt x="1139" y="138"/>
                  </a:cubicBezTo>
                  <a:cubicBezTo>
                    <a:pt x="1139" y="135"/>
                    <a:pt x="1132" y="128"/>
                    <a:pt x="1129" y="127"/>
                  </a:cubicBezTo>
                  <a:cubicBezTo>
                    <a:pt x="1128" y="126"/>
                    <a:pt x="1128" y="125"/>
                    <a:pt x="1128" y="125"/>
                  </a:cubicBezTo>
                  <a:cubicBezTo>
                    <a:pt x="1129" y="125"/>
                    <a:pt x="1129" y="124"/>
                    <a:pt x="1131" y="124"/>
                  </a:cubicBezTo>
                  <a:cubicBezTo>
                    <a:pt x="1132" y="124"/>
                    <a:pt x="1134" y="124"/>
                    <a:pt x="1135" y="125"/>
                  </a:cubicBezTo>
                  <a:cubicBezTo>
                    <a:pt x="1137" y="127"/>
                    <a:pt x="1140" y="127"/>
                    <a:pt x="1142" y="126"/>
                  </a:cubicBezTo>
                  <a:cubicBezTo>
                    <a:pt x="1143" y="126"/>
                    <a:pt x="1143" y="124"/>
                    <a:pt x="1143" y="123"/>
                  </a:cubicBezTo>
                  <a:cubicBezTo>
                    <a:pt x="1143" y="122"/>
                    <a:pt x="1142" y="120"/>
                    <a:pt x="1140" y="120"/>
                  </a:cubicBezTo>
                  <a:cubicBezTo>
                    <a:pt x="1137" y="120"/>
                    <a:pt x="1137" y="119"/>
                    <a:pt x="1137" y="118"/>
                  </a:cubicBezTo>
                  <a:cubicBezTo>
                    <a:pt x="1137" y="116"/>
                    <a:pt x="1138" y="115"/>
                    <a:pt x="1139" y="114"/>
                  </a:cubicBezTo>
                  <a:cubicBezTo>
                    <a:pt x="1139" y="113"/>
                    <a:pt x="1138" y="112"/>
                    <a:pt x="1138" y="112"/>
                  </a:cubicBezTo>
                  <a:cubicBezTo>
                    <a:pt x="1137" y="110"/>
                    <a:pt x="1136" y="108"/>
                    <a:pt x="1136" y="107"/>
                  </a:cubicBezTo>
                  <a:cubicBezTo>
                    <a:pt x="1136" y="107"/>
                    <a:pt x="1137" y="106"/>
                    <a:pt x="1137" y="106"/>
                  </a:cubicBezTo>
                  <a:cubicBezTo>
                    <a:pt x="1138" y="106"/>
                    <a:pt x="1138" y="106"/>
                    <a:pt x="1138" y="106"/>
                  </a:cubicBezTo>
                  <a:cubicBezTo>
                    <a:pt x="1138" y="105"/>
                    <a:pt x="1137" y="104"/>
                    <a:pt x="1135" y="104"/>
                  </a:cubicBezTo>
                  <a:cubicBezTo>
                    <a:pt x="1132" y="103"/>
                    <a:pt x="1127" y="100"/>
                    <a:pt x="1127" y="98"/>
                  </a:cubicBezTo>
                  <a:cubicBezTo>
                    <a:pt x="1126" y="98"/>
                    <a:pt x="1123" y="97"/>
                    <a:pt x="1119" y="97"/>
                  </a:cubicBezTo>
                  <a:cubicBezTo>
                    <a:pt x="1116" y="97"/>
                    <a:pt x="1114" y="98"/>
                    <a:pt x="1114" y="98"/>
                  </a:cubicBezTo>
                  <a:cubicBezTo>
                    <a:pt x="1114" y="99"/>
                    <a:pt x="1114" y="99"/>
                    <a:pt x="1113" y="100"/>
                  </a:cubicBezTo>
                  <a:cubicBezTo>
                    <a:pt x="1113" y="100"/>
                    <a:pt x="1112" y="101"/>
                    <a:pt x="1111" y="101"/>
                  </a:cubicBezTo>
                  <a:cubicBezTo>
                    <a:pt x="1110" y="101"/>
                    <a:pt x="1109" y="100"/>
                    <a:pt x="1108" y="99"/>
                  </a:cubicBezTo>
                  <a:cubicBezTo>
                    <a:pt x="1107" y="99"/>
                    <a:pt x="1107" y="98"/>
                    <a:pt x="1108" y="97"/>
                  </a:cubicBezTo>
                  <a:cubicBezTo>
                    <a:pt x="1107" y="97"/>
                    <a:pt x="1105" y="97"/>
                    <a:pt x="1104" y="96"/>
                  </a:cubicBezTo>
                  <a:cubicBezTo>
                    <a:pt x="1101" y="96"/>
                    <a:pt x="1098" y="96"/>
                    <a:pt x="1095" y="95"/>
                  </a:cubicBezTo>
                  <a:cubicBezTo>
                    <a:pt x="1091" y="94"/>
                    <a:pt x="1089" y="91"/>
                    <a:pt x="1087" y="89"/>
                  </a:cubicBezTo>
                  <a:cubicBezTo>
                    <a:pt x="1087" y="88"/>
                    <a:pt x="1086" y="88"/>
                    <a:pt x="1086" y="88"/>
                  </a:cubicBezTo>
                  <a:cubicBezTo>
                    <a:pt x="1085" y="88"/>
                    <a:pt x="1085" y="89"/>
                    <a:pt x="1085" y="89"/>
                  </a:cubicBezTo>
                  <a:cubicBezTo>
                    <a:pt x="1084" y="91"/>
                    <a:pt x="1083" y="93"/>
                    <a:pt x="1081" y="93"/>
                  </a:cubicBezTo>
                  <a:cubicBezTo>
                    <a:pt x="1081" y="93"/>
                    <a:pt x="1080" y="93"/>
                    <a:pt x="1080" y="93"/>
                  </a:cubicBezTo>
                  <a:cubicBezTo>
                    <a:pt x="1078" y="92"/>
                    <a:pt x="1077" y="93"/>
                    <a:pt x="1076" y="94"/>
                  </a:cubicBezTo>
                  <a:cubicBezTo>
                    <a:pt x="1075" y="95"/>
                    <a:pt x="1075" y="96"/>
                    <a:pt x="1076" y="97"/>
                  </a:cubicBezTo>
                  <a:cubicBezTo>
                    <a:pt x="1077" y="101"/>
                    <a:pt x="1077" y="102"/>
                    <a:pt x="1076" y="104"/>
                  </a:cubicBezTo>
                  <a:cubicBezTo>
                    <a:pt x="1076" y="105"/>
                    <a:pt x="1076" y="105"/>
                    <a:pt x="1076" y="106"/>
                  </a:cubicBezTo>
                  <a:cubicBezTo>
                    <a:pt x="1075" y="108"/>
                    <a:pt x="1075" y="109"/>
                    <a:pt x="1073" y="109"/>
                  </a:cubicBezTo>
                  <a:cubicBezTo>
                    <a:pt x="1072" y="109"/>
                    <a:pt x="1071" y="109"/>
                    <a:pt x="1070" y="109"/>
                  </a:cubicBezTo>
                  <a:cubicBezTo>
                    <a:pt x="1069" y="108"/>
                    <a:pt x="1068" y="108"/>
                    <a:pt x="1068" y="108"/>
                  </a:cubicBezTo>
                  <a:cubicBezTo>
                    <a:pt x="1066" y="107"/>
                    <a:pt x="1065" y="108"/>
                    <a:pt x="1064" y="108"/>
                  </a:cubicBezTo>
                  <a:cubicBezTo>
                    <a:pt x="1063" y="109"/>
                    <a:pt x="1061" y="110"/>
                    <a:pt x="1059" y="110"/>
                  </a:cubicBezTo>
                  <a:cubicBezTo>
                    <a:pt x="1057" y="110"/>
                    <a:pt x="1056" y="110"/>
                    <a:pt x="1054" y="109"/>
                  </a:cubicBezTo>
                  <a:cubicBezTo>
                    <a:pt x="1050" y="108"/>
                    <a:pt x="1047" y="108"/>
                    <a:pt x="1044" y="108"/>
                  </a:cubicBezTo>
                  <a:cubicBezTo>
                    <a:pt x="1041" y="108"/>
                    <a:pt x="1039" y="108"/>
                    <a:pt x="1038" y="106"/>
                  </a:cubicBezTo>
                  <a:cubicBezTo>
                    <a:pt x="1037" y="104"/>
                    <a:pt x="1036" y="104"/>
                    <a:pt x="1036" y="104"/>
                  </a:cubicBezTo>
                  <a:cubicBezTo>
                    <a:pt x="1036" y="104"/>
                    <a:pt x="1035" y="104"/>
                    <a:pt x="1035" y="105"/>
                  </a:cubicBezTo>
                  <a:cubicBezTo>
                    <a:pt x="1035" y="106"/>
                    <a:pt x="1033" y="107"/>
                    <a:pt x="1029" y="107"/>
                  </a:cubicBezTo>
                  <a:cubicBezTo>
                    <a:pt x="1026" y="107"/>
                    <a:pt x="1019" y="106"/>
                    <a:pt x="1017" y="103"/>
                  </a:cubicBezTo>
                  <a:cubicBezTo>
                    <a:pt x="1016" y="99"/>
                    <a:pt x="1020" y="97"/>
                    <a:pt x="1022" y="97"/>
                  </a:cubicBezTo>
                  <a:cubicBezTo>
                    <a:pt x="1022" y="97"/>
                    <a:pt x="1022" y="97"/>
                    <a:pt x="1022" y="96"/>
                  </a:cubicBezTo>
                  <a:cubicBezTo>
                    <a:pt x="1020" y="96"/>
                    <a:pt x="1017" y="96"/>
                    <a:pt x="1013" y="96"/>
                  </a:cubicBezTo>
                  <a:cubicBezTo>
                    <a:pt x="1009" y="96"/>
                    <a:pt x="1006" y="95"/>
                    <a:pt x="1003" y="94"/>
                  </a:cubicBezTo>
                  <a:cubicBezTo>
                    <a:pt x="999" y="93"/>
                    <a:pt x="996" y="92"/>
                    <a:pt x="992" y="93"/>
                  </a:cubicBezTo>
                  <a:cubicBezTo>
                    <a:pt x="988" y="93"/>
                    <a:pt x="988" y="93"/>
                    <a:pt x="988" y="93"/>
                  </a:cubicBezTo>
                  <a:cubicBezTo>
                    <a:pt x="981" y="94"/>
                    <a:pt x="966" y="95"/>
                    <a:pt x="964" y="96"/>
                  </a:cubicBezTo>
                  <a:cubicBezTo>
                    <a:pt x="964" y="97"/>
                    <a:pt x="964" y="97"/>
                    <a:pt x="964" y="98"/>
                  </a:cubicBezTo>
                  <a:cubicBezTo>
                    <a:pt x="965" y="99"/>
                    <a:pt x="965" y="100"/>
                    <a:pt x="964" y="101"/>
                  </a:cubicBezTo>
                  <a:cubicBezTo>
                    <a:pt x="964" y="102"/>
                    <a:pt x="963" y="102"/>
                    <a:pt x="962" y="103"/>
                  </a:cubicBezTo>
                  <a:cubicBezTo>
                    <a:pt x="962" y="103"/>
                    <a:pt x="962" y="103"/>
                    <a:pt x="962" y="103"/>
                  </a:cubicBezTo>
                  <a:cubicBezTo>
                    <a:pt x="961" y="103"/>
                    <a:pt x="961" y="102"/>
                    <a:pt x="960" y="102"/>
                  </a:cubicBezTo>
                  <a:cubicBezTo>
                    <a:pt x="959" y="100"/>
                    <a:pt x="959" y="98"/>
                    <a:pt x="959" y="95"/>
                  </a:cubicBezTo>
                  <a:cubicBezTo>
                    <a:pt x="959" y="93"/>
                    <a:pt x="960" y="92"/>
                    <a:pt x="959" y="91"/>
                  </a:cubicBezTo>
                  <a:cubicBezTo>
                    <a:pt x="959" y="89"/>
                    <a:pt x="958" y="88"/>
                    <a:pt x="956" y="88"/>
                  </a:cubicBezTo>
                  <a:cubicBezTo>
                    <a:pt x="956" y="88"/>
                    <a:pt x="956" y="88"/>
                    <a:pt x="956" y="89"/>
                  </a:cubicBezTo>
                  <a:cubicBezTo>
                    <a:pt x="956" y="89"/>
                    <a:pt x="956" y="89"/>
                    <a:pt x="956" y="89"/>
                  </a:cubicBezTo>
                  <a:cubicBezTo>
                    <a:pt x="956" y="90"/>
                    <a:pt x="956" y="90"/>
                    <a:pt x="955" y="91"/>
                  </a:cubicBezTo>
                  <a:cubicBezTo>
                    <a:pt x="954" y="92"/>
                    <a:pt x="951" y="93"/>
                    <a:pt x="948" y="93"/>
                  </a:cubicBezTo>
                  <a:cubicBezTo>
                    <a:pt x="947" y="93"/>
                    <a:pt x="944" y="93"/>
                    <a:pt x="942" y="92"/>
                  </a:cubicBezTo>
                  <a:cubicBezTo>
                    <a:pt x="939" y="89"/>
                    <a:pt x="935" y="86"/>
                    <a:pt x="930" y="85"/>
                  </a:cubicBezTo>
                  <a:cubicBezTo>
                    <a:pt x="929" y="85"/>
                    <a:pt x="929" y="85"/>
                    <a:pt x="928" y="85"/>
                  </a:cubicBezTo>
                  <a:cubicBezTo>
                    <a:pt x="924" y="85"/>
                    <a:pt x="920" y="88"/>
                    <a:pt x="919" y="90"/>
                  </a:cubicBezTo>
                  <a:cubicBezTo>
                    <a:pt x="918" y="90"/>
                    <a:pt x="918" y="91"/>
                    <a:pt x="918" y="91"/>
                  </a:cubicBezTo>
                  <a:cubicBezTo>
                    <a:pt x="919" y="92"/>
                    <a:pt x="921" y="92"/>
                    <a:pt x="922" y="92"/>
                  </a:cubicBezTo>
                  <a:cubicBezTo>
                    <a:pt x="923" y="92"/>
                    <a:pt x="925" y="92"/>
                    <a:pt x="925" y="93"/>
                  </a:cubicBezTo>
                  <a:cubicBezTo>
                    <a:pt x="925" y="94"/>
                    <a:pt x="925" y="94"/>
                    <a:pt x="925" y="95"/>
                  </a:cubicBezTo>
                  <a:cubicBezTo>
                    <a:pt x="924" y="96"/>
                    <a:pt x="921" y="96"/>
                    <a:pt x="917" y="97"/>
                  </a:cubicBezTo>
                  <a:cubicBezTo>
                    <a:pt x="915" y="97"/>
                    <a:pt x="912" y="97"/>
                    <a:pt x="911" y="98"/>
                  </a:cubicBezTo>
                  <a:cubicBezTo>
                    <a:pt x="911" y="101"/>
                    <a:pt x="894" y="104"/>
                    <a:pt x="893" y="104"/>
                  </a:cubicBezTo>
                  <a:cubicBezTo>
                    <a:pt x="891" y="105"/>
                    <a:pt x="891" y="105"/>
                    <a:pt x="891" y="105"/>
                  </a:cubicBezTo>
                  <a:cubicBezTo>
                    <a:pt x="882" y="106"/>
                    <a:pt x="880" y="106"/>
                    <a:pt x="875" y="110"/>
                  </a:cubicBezTo>
                  <a:cubicBezTo>
                    <a:pt x="873" y="112"/>
                    <a:pt x="872" y="112"/>
                    <a:pt x="871" y="110"/>
                  </a:cubicBezTo>
                  <a:cubicBezTo>
                    <a:pt x="871" y="108"/>
                    <a:pt x="875" y="103"/>
                    <a:pt x="877" y="100"/>
                  </a:cubicBezTo>
                  <a:cubicBezTo>
                    <a:pt x="879" y="98"/>
                    <a:pt x="882" y="98"/>
                    <a:pt x="883" y="97"/>
                  </a:cubicBezTo>
                  <a:cubicBezTo>
                    <a:pt x="885" y="97"/>
                    <a:pt x="886" y="96"/>
                    <a:pt x="887" y="95"/>
                  </a:cubicBezTo>
                  <a:cubicBezTo>
                    <a:pt x="889" y="92"/>
                    <a:pt x="892" y="92"/>
                    <a:pt x="897" y="91"/>
                  </a:cubicBezTo>
                  <a:cubicBezTo>
                    <a:pt x="898" y="91"/>
                    <a:pt x="899" y="91"/>
                    <a:pt x="900" y="91"/>
                  </a:cubicBezTo>
                  <a:cubicBezTo>
                    <a:pt x="904" y="90"/>
                    <a:pt x="905" y="89"/>
                    <a:pt x="906" y="87"/>
                  </a:cubicBezTo>
                  <a:cubicBezTo>
                    <a:pt x="907" y="86"/>
                    <a:pt x="908" y="86"/>
                    <a:pt x="909" y="85"/>
                  </a:cubicBezTo>
                  <a:cubicBezTo>
                    <a:pt x="910" y="84"/>
                    <a:pt x="910" y="84"/>
                    <a:pt x="910" y="84"/>
                  </a:cubicBezTo>
                  <a:cubicBezTo>
                    <a:pt x="913" y="83"/>
                    <a:pt x="919" y="81"/>
                    <a:pt x="920" y="78"/>
                  </a:cubicBezTo>
                  <a:cubicBezTo>
                    <a:pt x="922" y="75"/>
                    <a:pt x="937" y="70"/>
                    <a:pt x="940" y="70"/>
                  </a:cubicBezTo>
                  <a:cubicBezTo>
                    <a:pt x="941" y="70"/>
                    <a:pt x="941" y="70"/>
                    <a:pt x="941" y="70"/>
                  </a:cubicBezTo>
                  <a:cubicBezTo>
                    <a:pt x="942" y="70"/>
                    <a:pt x="942" y="68"/>
                    <a:pt x="943" y="67"/>
                  </a:cubicBezTo>
                  <a:cubicBezTo>
                    <a:pt x="944" y="65"/>
                    <a:pt x="944" y="64"/>
                    <a:pt x="946" y="64"/>
                  </a:cubicBezTo>
                  <a:cubicBezTo>
                    <a:pt x="946" y="64"/>
                    <a:pt x="950" y="62"/>
                    <a:pt x="959" y="59"/>
                  </a:cubicBezTo>
                  <a:cubicBezTo>
                    <a:pt x="962" y="57"/>
                    <a:pt x="963" y="54"/>
                    <a:pt x="964" y="53"/>
                  </a:cubicBezTo>
                  <a:cubicBezTo>
                    <a:pt x="964" y="52"/>
                    <a:pt x="963" y="52"/>
                    <a:pt x="962" y="52"/>
                  </a:cubicBezTo>
                  <a:cubicBezTo>
                    <a:pt x="960" y="51"/>
                    <a:pt x="959" y="51"/>
                    <a:pt x="959" y="49"/>
                  </a:cubicBezTo>
                  <a:cubicBezTo>
                    <a:pt x="958" y="48"/>
                    <a:pt x="959" y="48"/>
                    <a:pt x="959" y="47"/>
                  </a:cubicBezTo>
                  <a:cubicBezTo>
                    <a:pt x="959" y="47"/>
                    <a:pt x="960" y="47"/>
                    <a:pt x="961" y="47"/>
                  </a:cubicBezTo>
                  <a:cubicBezTo>
                    <a:pt x="962" y="47"/>
                    <a:pt x="964" y="46"/>
                    <a:pt x="965" y="46"/>
                  </a:cubicBezTo>
                  <a:cubicBezTo>
                    <a:pt x="966" y="46"/>
                    <a:pt x="966" y="45"/>
                    <a:pt x="966" y="45"/>
                  </a:cubicBezTo>
                  <a:cubicBezTo>
                    <a:pt x="965" y="44"/>
                    <a:pt x="964" y="42"/>
                    <a:pt x="963" y="43"/>
                  </a:cubicBezTo>
                  <a:cubicBezTo>
                    <a:pt x="961" y="43"/>
                    <a:pt x="961" y="43"/>
                    <a:pt x="961" y="42"/>
                  </a:cubicBezTo>
                  <a:cubicBezTo>
                    <a:pt x="960" y="42"/>
                    <a:pt x="960" y="41"/>
                    <a:pt x="961" y="40"/>
                  </a:cubicBezTo>
                  <a:cubicBezTo>
                    <a:pt x="961" y="39"/>
                    <a:pt x="962" y="38"/>
                    <a:pt x="961" y="37"/>
                  </a:cubicBezTo>
                  <a:cubicBezTo>
                    <a:pt x="960" y="36"/>
                    <a:pt x="958" y="36"/>
                    <a:pt x="957" y="37"/>
                  </a:cubicBezTo>
                  <a:cubicBezTo>
                    <a:pt x="955" y="37"/>
                    <a:pt x="954" y="37"/>
                    <a:pt x="954" y="36"/>
                  </a:cubicBezTo>
                  <a:cubicBezTo>
                    <a:pt x="953" y="36"/>
                    <a:pt x="953" y="36"/>
                    <a:pt x="953" y="35"/>
                  </a:cubicBezTo>
                  <a:cubicBezTo>
                    <a:pt x="953" y="32"/>
                    <a:pt x="953" y="28"/>
                    <a:pt x="951" y="26"/>
                  </a:cubicBezTo>
                  <a:cubicBezTo>
                    <a:pt x="951" y="26"/>
                    <a:pt x="950" y="26"/>
                    <a:pt x="949" y="27"/>
                  </a:cubicBezTo>
                  <a:cubicBezTo>
                    <a:pt x="948" y="27"/>
                    <a:pt x="946" y="28"/>
                    <a:pt x="945" y="28"/>
                  </a:cubicBezTo>
                  <a:cubicBezTo>
                    <a:pt x="944" y="28"/>
                    <a:pt x="942" y="28"/>
                    <a:pt x="941" y="27"/>
                  </a:cubicBezTo>
                  <a:cubicBezTo>
                    <a:pt x="938" y="24"/>
                    <a:pt x="930" y="23"/>
                    <a:pt x="927" y="23"/>
                  </a:cubicBezTo>
                  <a:cubicBezTo>
                    <a:pt x="927" y="23"/>
                    <a:pt x="927" y="23"/>
                    <a:pt x="926" y="23"/>
                  </a:cubicBezTo>
                  <a:cubicBezTo>
                    <a:pt x="926" y="23"/>
                    <a:pt x="926" y="24"/>
                    <a:pt x="925" y="24"/>
                  </a:cubicBezTo>
                  <a:cubicBezTo>
                    <a:pt x="924" y="24"/>
                    <a:pt x="924" y="23"/>
                    <a:pt x="923" y="23"/>
                  </a:cubicBezTo>
                  <a:cubicBezTo>
                    <a:pt x="921" y="23"/>
                    <a:pt x="920" y="22"/>
                    <a:pt x="920" y="22"/>
                  </a:cubicBezTo>
                  <a:cubicBezTo>
                    <a:pt x="919" y="22"/>
                    <a:pt x="919" y="22"/>
                    <a:pt x="919" y="22"/>
                  </a:cubicBezTo>
                  <a:cubicBezTo>
                    <a:pt x="919" y="23"/>
                    <a:pt x="918" y="24"/>
                    <a:pt x="912" y="24"/>
                  </a:cubicBezTo>
                  <a:cubicBezTo>
                    <a:pt x="909" y="24"/>
                    <a:pt x="906" y="23"/>
                    <a:pt x="904" y="23"/>
                  </a:cubicBezTo>
                  <a:cubicBezTo>
                    <a:pt x="902" y="22"/>
                    <a:pt x="899" y="24"/>
                    <a:pt x="898" y="26"/>
                  </a:cubicBezTo>
                  <a:cubicBezTo>
                    <a:pt x="898" y="29"/>
                    <a:pt x="894" y="29"/>
                    <a:pt x="891" y="29"/>
                  </a:cubicBezTo>
                  <a:cubicBezTo>
                    <a:pt x="888" y="29"/>
                    <a:pt x="884" y="29"/>
                    <a:pt x="883" y="28"/>
                  </a:cubicBezTo>
                  <a:cubicBezTo>
                    <a:pt x="883" y="28"/>
                    <a:pt x="882" y="28"/>
                    <a:pt x="882" y="27"/>
                  </a:cubicBezTo>
                  <a:cubicBezTo>
                    <a:pt x="882" y="26"/>
                    <a:pt x="883" y="25"/>
                    <a:pt x="887" y="21"/>
                  </a:cubicBezTo>
                  <a:cubicBezTo>
                    <a:pt x="888" y="20"/>
                    <a:pt x="889" y="18"/>
                    <a:pt x="890" y="17"/>
                  </a:cubicBezTo>
                  <a:cubicBezTo>
                    <a:pt x="889" y="17"/>
                    <a:pt x="888" y="17"/>
                    <a:pt x="886" y="17"/>
                  </a:cubicBezTo>
                  <a:cubicBezTo>
                    <a:pt x="885" y="17"/>
                    <a:pt x="884" y="17"/>
                    <a:pt x="883" y="17"/>
                  </a:cubicBezTo>
                  <a:cubicBezTo>
                    <a:pt x="882" y="17"/>
                    <a:pt x="880" y="17"/>
                    <a:pt x="879" y="17"/>
                  </a:cubicBezTo>
                  <a:cubicBezTo>
                    <a:pt x="874" y="17"/>
                    <a:pt x="873" y="17"/>
                    <a:pt x="872" y="16"/>
                  </a:cubicBezTo>
                  <a:cubicBezTo>
                    <a:pt x="871" y="15"/>
                    <a:pt x="867" y="14"/>
                    <a:pt x="861" y="14"/>
                  </a:cubicBezTo>
                  <a:cubicBezTo>
                    <a:pt x="861" y="14"/>
                    <a:pt x="860" y="14"/>
                    <a:pt x="860" y="15"/>
                  </a:cubicBezTo>
                  <a:cubicBezTo>
                    <a:pt x="859" y="15"/>
                    <a:pt x="859" y="15"/>
                    <a:pt x="859" y="15"/>
                  </a:cubicBezTo>
                  <a:cubicBezTo>
                    <a:pt x="858" y="15"/>
                    <a:pt x="857" y="15"/>
                    <a:pt x="857" y="13"/>
                  </a:cubicBezTo>
                  <a:cubicBezTo>
                    <a:pt x="857" y="13"/>
                    <a:pt x="857" y="12"/>
                    <a:pt x="863" y="11"/>
                  </a:cubicBezTo>
                  <a:cubicBezTo>
                    <a:pt x="864" y="11"/>
                    <a:pt x="866" y="10"/>
                    <a:pt x="868" y="9"/>
                  </a:cubicBezTo>
                  <a:cubicBezTo>
                    <a:pt x="869" y="8"/>
                    <a:pt x="871" y="8"/>
                    <a:pt x="873" y="7"/>
                  </a:cubicBezTo>
                  <a:cubicBezTo>
                    <a:pt x="875" y="7"/>
                    <a:pt x="875" y="7"/>
                    <a:pt x="875" y="7"/>
                  </a:cubicBezTo>
                  <a:cubicBezTo>
                    <a:pt x="875" y="6"/>
                    <a:pt x="874" y="5"/>
                    <a:pt x="874" y="4"/>
                  </a:cubicBezTo>
                  <a:cubicBezTo>
                    <a:pt x="873" y="3"/>
                    <a:pt x="872" y="3"/>
                    <a:pt x="870" y="3"/>
                  </a:cubicBezTo>
                  <a:cubicBezTo>
                    <a:pt x="868" y="3"/>
                    <a:pt x="867" y="3"/>
                    <a:pt x="865" y="2"/>
                  </a:cubicBezTo>
                  <a:cubicBezTo>
                    <a:pt x="864" y="2"/>
                    <a:pt x="864" y="2"/>
                    <a:pt x="863" y="2"/>
                  </a:cubicBezTo>
                  <a:cubicBezTo>
                    <a:pt x="860" y="1"/>
                    <a:pt x="856" y="0"/>
                    <a:pt x="853" y="0"/>
                  </a:cubicBezTo>
                  <a:cubicBezTo>
                    <a:pt x="853" y="0"/>
                    <a:pt x="853" y="0"/>
                    <a:pt x="853" y="0"/>
                  </a:cubicBezTo>
                  <a:cubicBezTo>
                    <a:pt x="851" y="0"/>
                    <a:pt x="850" y="0"/>
                    <a:pt x="847" y="1"/>
                  </a:cubicBezTo>
                  <a:cubicBezTo>
                    <a:pt x="845" y="1"/>
                    <a:pt x="842" y="2"/>
                    <a:pt x="839" y="3"/>
                  </a:cubicBezTo>
                  <a:cubicBezTo>
                    <a:pt x="834" y="4"/>
                    <a:pt x="832" y="6"/>
                    <a:pt x="831" y="8"/>
                  </a:cubicBezTo>
                  <a:cubicBezTo>
                    <a:pt x="829" y="10"/>
                    <a:pt x="828" y="11"/>
                    <a:pt x="826" y="12"/>
                  </a:cubicBezTo>
                  <a:cubicBezTo>
                    <a:pt x="823" y="14"/>
                    <a:pt x="818" y="19"/>
                    <a:pt x="819" y="20"/>
                  </a:cubicBezTo>
                  <a:cubicBezTo>
                    <a:pt x="822" y="21"/>
                    <a:pt x="822" y="23"/>
                    <a:pt x="822" y="24"/>
                  </a:cubicBezTo>
                  <a:cubicBezTo>
                    <a:pt x="821" y="24"/>
                    <a:pt x="821" y="25"/>
                    <a:pt x="822" y="25"/>
                  </a:cubicBezTo>
                  <a:cubicBezTo>
                    <a:pt x="822" y="26"/>
                    <a:pt x="821" y="27"/>
                    <a:pt x="821" y="28"/>
                  </a:cubicBezTo>
                  <a:cubicBezTo>
                    <a:pt x="820" y="29"/>
                    <a:pt x="818" y="29"/>
                    <a:pt x="814" y="29"/>
                  </a:cubicBezTo>
                  <a:cubicBezTo>
                    <a:pt x="813" y="28"/>
                    <a:pt x="811" y="28"/>
                    <a:pt x="809" y="28"/>
                  </a:cubicBezTo>
                  <a:cubicBezTo>
                    <a:pt x="802" y="28"/>
                    <a:pt x="798" y="29"/>
                    <a:pt x="798" y="30"/>
                  </a:cubicBezTo>
                  <a:cubicBezTo>
                    <a:pt x="798" y="31"/>
                    <a:pt x="801" y="32"/>
                    <a:pt x="802" y="33"/>
                  </a:cubicBezTo>
                  <a:cubicBezTo>
                    <a:pt x="804" y="34"/>
                    <a:pt x="806" y="34"/>
                    <a:pt x="805" y="36"/>
                  </a:cubicBezTo>
                  <a:cubicBezTo>
                    <a:pt x="805" y="37"/>
                    <a:pt x="805" y="37"/>
                    <a:pt x="803" y="37"/>
                  </a:cubicBezTo>
                  <a:cubicBezTo>
                    <a:pt x="801" y="37"/>
                    <a:pt x="797" y="36"/>
                    <a:pt x="795" y="35"/>
                  </a:cubicBezTo>
                  <a:cubicBezTo>
                    <a:pt x="795" y="35"/>
                    <a:pt x="794" y="34"/>
                    <a:pt x="792" y="34"/>
                  </a:cubicBezTo>
                  <a:cubicBezTo>
                    <a:pt x="790" y="34"/>
                    <a:pt x="788" y="35"/>
                    <a:pt x="787" y="37"/>
                  </a:cubicBezTo>
                  <a:cubicBezTo>
                    <a:pt x="786" y="38"/>
                    <a:pt x="785" y="39"/>
                    <a:pt x="782" y="39"/>
                  </a:cubicBezTo>
                  <a:cubicBezTo>
                    <a:pt x="780" y="39"/>
                    <a:pt x="779" y="39"/>
                    <a:pt x="778" y="39"/>
                  </a:cubicBezTo>
                  <a:cubicBezTo>
                    <a:pt x="778" y="39"/>
                    <a:pt x="777" y="39"/>
                    <a:pt x="776" y="39"/>
                  </a:cubicBezTo>
                  <a:cubicBezTo>
                    <a:pt x="774" y="39"/>
                    <a:pt x="773" y="40"/>
                    <a:pt x="771" y="39"/>
                  </a:cubicBezTo>
                  <a:cubicBezTo>
                    <a:pt x="770" y="39"/>
                    <a:pt x="770" y="38"/>
                    <a:pt x="770" y="38"/>
                  </a:cubicBezTo>
                  <a:cubicBezTo>
                    <a:pt x="770" y="37"/>
                    <a:pt x="771" y="36"/>
                    <a:pt x="772" y="35"/>
                  </a:cubicBezTo>
                  <a:cubicBezTo>
                    <a:pt x="773" y="34"/>
                    <a:pt x="774" y="33"/>
                    <a:pt x="774" y="33"/>
                  </a:cubicBezTo>
                  <a:cubicBezTo>
                    <a:pt x="774" y="32"/>
                    <a:pt x="773" y="32"/>
                    <a:pt x="772" y="32"/>
                  </a:cubicBezTo>
                  <a:cubicBezTo>
                    <a:pt x="769" y="32"/>
                    <a:pt x="765" y="34"/>
                    <a:pt x="765" y="35"/>
                  </a:cubicBezTo>
                  <a:cubicBezTo>
                    <a:pt x="765" y="36"/>
                    <a:pt x="764" y="37"/>
                    <a:pt x="763" y="37"/>
                  </a:cubicBezTo>
                  <a:cubicBezTo>
                    <a:pt x="762" y="37"/>
                    <a:pt x="761" y="36"/>
                    <a:pt x="759" y="35"/>
                  </a:cubicBezTo>
                  <a:cubicBezTo>
                    <a:pt x="759" y="35"/>
                    <a:pt x="758" y="34"/>
                    <a:pt x="757" y="34"/>
                  </a:cubicBezTo>
                  <a:cubicBezTo>
                    <a:pt x="756" y="35"/>
                    <a:pt x="756" y="35"/>
                    <a:pt x="756" y="35"/>
                  </a:cubicBezTo>
                  <a:cubicBezTo>
                    <a:pt x="755" y="36"/>
                    <a:pt x="753" y="37"/>
                    <a:pt x="749" y="38"/>
                  </a:cubicBezTo>
                  <a:cubicBezTo>
                    <a:pt x="748" y="39"/>
                    <a:pt x="746" y="39"/>
                    <a:pt x="743" y="38"/>
                  </a:cubicBezTo>
                  <a:cubicBezTo>
                    <a:pt x="742" y="38"/>
                    <a:pt x="741" y="38"/>
                    <a:pt x="741" y="38"/>
                  </a:cubicBezTo>
                  <a:cubicBezTo>
                    <a:pt x="739" y="38"/>
                    <a:pt x="739" y="38"/>
                    <a:pt x="739" y="39"/>
                  </a:cubicBezTo>
                  <a:cubicBezTo>
                    <a:pt x="739" y="39"/>
                    <a:pt x="742" y="40"/>
                    <a:pt x="743" y="41"/>
                  </a:cubicBezTo>
                  <a:cubicBezTo>
                    <a:pt x="745" y="41"/>
                    <a:pt x="746" y="42"/>
                    <a:pt x="746" y="43"/>
                  </a:cubicBezTo>
                  <a:cubicBezTo>
                    <a:pt x="746" y="43"/>
                    <a:pt x="746" y="43"/>
                    <a:pt x="746" y="43"/>
                  </a:cubicBezTo>
                  <a:cubicBezTo>
                    <a:pt x="746" y="44"/>
                    <a:pt x="746" y="44"/>
                    <a:pt x="746" y="44"/>
                  </a:cubicBezTo>
                  <a:cubicBezTo>
                    <a:pt x="745" y="44"/>
                    <a:pt x="744" y="44"/>
                    <a:pt x="738" y="45"/>
                  </a:cubicBezTo>
                  <a:cubicBezTo>
                    <a:pt x="734" y="45"/>
                    <a:pt x="728" y="46"/>
                    <a:pt x="727" y="46"/>
                  </a:cubicBezTo>
                  <a:cubicBezTo>
                    <a:pt x="726" y="48"/>
                    <a:pt x="722" y="48"/>
                    <a:pt x="714" y="49"/>
                  </a:cubicBezTo>
                  <a:cubicBezTo>
                    <a:pt x="712" y="49"/>
                    <a:pt x="712" y="49"/>
                    <a:pt x="712" y="49"/>
                  </a:cubicBezTo>
                  <a:cubicBezTo>
                    <a:pt x="709" y="49"/>
                    <a:pt x="708" y="50"/>
                    <a:pt x="707" y="51"/>
                  </a:cubicBezTo>
                  <a:cubicBezTo>
                    <a:pt x="706" y="52"/>
                    <a:pt x="705" y="53"/>
                    <a:pt x="702" y="54"/>
                  </a:cubicBezTo>
                  <a:cubicBezTo>
                    <a:pt x="700" y="54"/>
                    <a:pt x="700" y="54"/>
                    <a:pt x="700" y="54"/>
                  </a:cubicBezTo>
                  <a:cubicBezTo>
                    <a:pt x="695" y="55"/>
                    <a:pt x="693" y="55"/>
                    <a:pt x="692" y="58"/>
                  </a:cubicBezTo>
                  <a:cubicBezTo>
                    <a:pt x="691" y="59"/>
                    <a:pt x="688" y="61"/>
                    <a:pt x="686" y="61"/>
                  </a:cubicBezTo>
                  <a:cubicBezTo>
                    <a:pt x="684" y="61"/>
                    <a:pt x="683" y="60"/>
                    <a:pt x="682" y="59"/>
                  </a:cubicBezTo>
                  <a:cubicBezTo>
                    <a:pt x="681" y="58"/>
                    <a:pt x="680" y="58"/>
                    <a:pt x="679" y="59"/>
                  </a:cubicBezTo>
                  <a:cubicBezTo>
                    <a:pt x="680" y="59"/>
                    <a:pt x="680" y="60"/>
                    <a:pt x="680" y="61"/>
                  </a:cubicBezTo>
                  <a:cubicBezTo>
                    <a:pt x="680" y="62"/>
                    <a:pt x="678" y="64"/>
                    <a:pt x="676" y="63"/>
                  </a:cubicBezTo>
                  <a:cubicBezTo>
                    <a:pt x="675" y="63"/>
                    <a:pt x="674" y="64"/>
                    <a:pt x="673" y="64"/>
                  </a:cubicBezTo>
                  <a:cubicBezTo>
                    <a:pt x="675" y="64"/>
                    <a:pt x="676" y="65"/>
                    <a:pt x="676" y="66"/>
                  </a:cubicBezTo>
                  <a:cubicBezTo>
                    <a:pt x="677" y="67"/>
                    <a:pt x="677" y="69"/>
                    <a:pt x="676" y="70"/>
                  </a:cubicBezTo>
                  <a:cubicBezTo>
                    <a:pt x="675" y="71"/>
                    <a:pt x="672" y="71"/>
                    <a:pt x="670" y="70"/>
                  </a:cubicBezTo>
                  <a:cubicBezTo>
                    <a:pt x="669" y="70"/>
                    <a:pt x="668" y="69"/>
                    <a:pt x="667" y="69"/>
                  </a:cubicBezTo>
                  <a:cubicBezTo>
                    <a:pt x="666" y="69"/>
                    <a:pt x="666" y="69"/>
                    <a:pt x="666" y="69"/>
                  </a:cubicBezTo>
                  <a:cubicBezTo>
                    <a:pt x="666" y="70"/>
                    <a:pt x="669" y="71"/>
                    <a:pt x="671" y="71"/>
                  </a:cubicBezTo>
                  <a:cubicBezTo>
                    <a:pt x="671" y="71"/>
                    <a:pt x="671" y="71"/>
                    <a:pt x="671" y="71"/>
                  </a:cubicBezTo>
                  <a:cubicBezTo>
                    <a:pt x="675" y="71"/>
                    <a:pt x="677" y="73"/>
                    <a:pt x="678" y="76"/>
                  </a:cubicBezTo>
                  <a:cubicBezTo>
                    <a:pt x="678" y="76"/>
                    <a:pt x="677" y="77"/>
                    <a:pt x="677" y="77"/>
                  </a:cubicBezTo>
                  <a:cubicBezTo>
                    <a:pt x="677" y="78"/>
                    <a:pt x="676" y="78"/>
                    <a:pt x="676" y="78"/>
                  </a:cubicBezTo>
                  <a:cubicBezTo>
                    <a:pt x="675" y="78"/>
                    <a:pt x="674" y="78"/>
                    <a:pt x="673" y="77"/>
                  </a:cubicBezTo>
                  <a:cubicBezTo>
                    <a:pt x="672" y="77"/>
                    <a:pt x="671" y="77"/>
                    <a:pt x="670" y="77"/>
                  </a:cubicBezTo>
                  <a:cubicBezTo>
                    <a:pt x="669" y="77"/>
                    <a:pt x="669" y="77"/>
                    <a:pt x="669" y="77"/>
                  </a:cubicBezTo>
                  <a:cubicBezTo>
                    <a:pt x="669" y="77"/>
                    <a:pt x="669" y="77"/>
                    <a:pt x="669" y="77"/>
                  </a:cubicBezTo>
                  <a:cubicBezTo>
                    <a:pt x="669" y="77"/>
                    <a:pt x="669" y="78"/>
                    <a:pt x="673" y="79"/>
                  </a:cubicBezTo>
                  <a:cubicBezTo>
                    <a:pt x="675" y="79"/>
                    <a:pt x="675" y="79"/>
                    <a:pt x="675" y="81"/>
                  </a:cubicBezTo>
                  <a:cubicBezTo>
                    <a:pt x="676" y="81"/>
                    <a:pt x="676" y="82"/>
                    <a:pt x="677" y="83"/>
                  </a:cubicBezTo>
                  <a:cubicBezTo>
                    <a:pt x="677" y="83"/>
                    <a:pt x="677" y="83"/>
                    <a:pt x="677" y="83"/>
                  </a:cubicBezTo>
                  <a:cubicBezTo>
                    <a:pt x="679" y="85"/>
                    <a:pt x="678" y="87"/>
                    <a:pt x="677" y="87"/>
                  </a:cubicBezTo>
                  <a:cubicBezTo>
                    <a:pt x="677" y="88"/>
                    <a:pt x="676" y="88"/>
                    <a:pt x="676" y="89"/>
                  </a:cubicBezTo>
                  <a:cubicBezTo>
                    <a:pt x="677" y="90"/>
                    <a:pt x="676" y="90"/>
                    <a:pt x="676" y="91"/>
                  </a:cubicBezTo>
                  <a:cubicBezTo>
                    <a:pt x="675" y="92"/>
                    <a:pt x="673" y="92"/>
                    <a:pt x="672" y="91"/>
                  </a:cubicBezTo>
                  <a:cubicBezTo>
                    <a:pt x="672" y="91"/>
                    <a:pt x="671" y="91"/>
                    <a:pt x="671" y="90"/>
                  </a:cubicBezTo>
                  <a:cubicBezTo>
                    <a:pt x="671" y="90"/>
                    <a:pt x="669" y="89"/>
                    <a:pt x="667" y="89"/>
                  </a:cubicBezTo>
                  <a:cubicBezTo>
                    <a:pt x="664" y="89"/>
                    <a:pt x="663" y="90"/>
                    <a:pt x="662" y="90"/>
                  </a:cubicBezTo>
                  <a:cubicBezTo>
                    <a:pt x="661" y="92"/>
                    <a:pt x="660" y="93"/>
                    <a:pt x="658" y="93"/>
                  </a:cubicBezTo>
                  <a:cubicBezTo>
                    <a:pt x="657" y="93"/>
                    <a:pt x="656" y="93"/>
                    <a:pt x="656" y="92"/>
                  </a:cubicBezTo>
                  <a:cubicBezTo>
                    <a:pt x="655" y="91"/>
                    <a:pt x="652" y="91"/>
                    <a:pt x="648" y="92"/>
                  </a:cubicBezTo>
                  <a:cubicBezTo>
                    <a:pt x="646" y="92"/>
                    <a:pt x="643" y="93"/>
                    <a:pt x="640" y="93"/>
                  </a:cubicBezTo>
                  <a:cubicBezTo>
                    <a:pt x="632" y="93"/>
                    <a:pt x="615" y="94"/>
                    <a:pt x="611" y="95"/>
                  </a:cubicBezTo>
                  <a:cubicBezTo>
                    <a:pt x="609" y="96"/>
                    <a:pt x="607" y="98"/>
                    <a:pt x="606" y="101"/>
                  </a:cubicBezTo>
                  <a:cubicBezTo>
                    <a:pt x="606" y="102"/>
                    <a:pt x="606" y="104"/>
                    <a:pt x="607" y="105"/>
                  </a:cubicBezTo>
                  <a:cubicBezTo>
                    <a:pt x="610" y="108"/>
                    <a:pt x="609" y="110"/>
                    <a:pt x="608" y="112"/>
                  </a:cubicBezTo>
                  <a:cubicBezTo>
                    <a:pt x="608" y="113"/>
                    <a:pt x="608" y="113"/>
                    <a:pt x="608" y="114"/>
                  </a:cubicBezTo>
                  <a:cubicBezTo>
                    <a:pt x="608" y="115"/>
                    <a:pt x="617" y="120"/>
                    <a:pt x="622" y="121"/>
                  </a:cubicBezTo>
                  <a:cubicBezTo>
                    <a:pt x="625" y="121"/>
                    <a:pt x="629" y="124"/>
                    <a:pt x="630" y="127"/>
                  </a:cubicBezTo>
                  <a:cubicBezTo>
                    <a:pt x="631" y="129"/>
                    <a:pt x="631" y="132"/>
                    <a:pt x="629" y="133"/>
                  </a:cubicBezTo>
                  <a:cubicBezTo>
                    <a:pt x="628" y="135"/>
                    <a:pt x="627" y="135"/>
                    <a:pt x="625" y="135"/>
                  </a:cubicBezTo>
                  <a:cubicBezTo>
                    <a:pt x="620" y="135"/>
                    <a:pt x="614" y="131"/>
                    <a:pt x="609" y="127"/>
                  </a:cubicBezTo>
                  <a:cubicBezTo>
                    <a:pt x="603" y="123"/>
                    <a:pt x="588" y="121"/>
                    <a:pt x="584" y="121"/>
                  </a:cubicBezTo>
                  <a:cubicBezTo>
                    <a:pt x="581" y="121"/>
                    <a:pt x="580" y="120"/>
                    <a:pt x="579" y="119"/>
                  </a:cubicBezTo>
                  <a:cubicBezTo>
                    <a:pt x="579" y="118"/>
                    <a:pt x="578" y="117"/>
                    <a:pt x="576" y="117"/>
                  </a:cubicBezTo>
                  <a:cubicBezTo>
                    <a:pt x="575" y="117"/>
                    <a:pt x="575" y="117"/>
                    <a:pt x="575" y="117"/>
                  </a:cubicBezTo>
                  <a:cubicBezTo>
                    <a:pt x="571" y="117"/>
                    <a:pt x="568" y="120"/>
                    <a:pt x="568" y="121"/>
                  </a:cubicBezTo>
                  <a:cubicBezTo>
                    <a:pt x="568" y="120"/>
                    <a:pt x="568" y="121"/>
                    <a:pt x="568" y="121"/>
                  </a:cubicBezTo>
                  <a:cubicBezTo>
                    <a:pt x="571" y="120"/>
                    <a:pt x="571" y="120"/>
                    <a:pt x="571" y="120"/>
                  </a:cubicBezTo>
                  <a:cubicBezTo>
                    <a:pt x="573" y="120"/>
                    <a:pt x="574" y="121"/>
                    <a:pt x="575" y="122"/>
                  </a:cubicBezTo>
                  <a:cubicBezTo>
                    <a:pt x="575" y="123"/>
                    <a:pt x="574" y="124"/>
                    <a:pt x="574" y="124"/>
                  </a:cubicBezTo>
                  <a:cubicBezTo>
                    <a:pt x="574" y="124"/>
                    <a:pt x="574" y="124"/>
                    <a:pt x="574" y="124"/>
                  </a:cubicBezTo>
                  <a:cubicBezTo>
                    <a:pt x="574" y="124"/>
                    <a:pt x="574" y="124"/>
                    <a:pt x="575" y="124"/>
                  </a:cubicBezTo>
                  <a:cubicBezTo>
                    <a:pt x="576" y="125"/>
                    <a:pt x="578" y="125"/>
                    <a:pt x="579" y="126"/>
                  </a:cubicBezTo>
                  <a:cubicBezTo>
                    <a:pt x="581" y="127"/>
                    <a:pt x="582" y="128"/>
                    <a:pt x="581" y="129"/>
                  </a:cubicBezTo>
                  <a:cubicBezTo>
                    <a:pt x="581" y="130"/>
                    <a:pt x="578" y="131"/>
                    <a:pt x="576" y="131"/>
                  </a:cubicBezTo>
                  <a:cubicBezTo>
                    <a:pt x="573" y="131"/>
                    <a:pt x="571" y="130"/>
                    <a:pt x="569" y="129"/>
                  </a:cubicBezTo>
                  <a:cubicBezTo>
                    <a:pt x="568" y="128"/>
                    <a:pt x="566" y="128"/>
                    <a:pt x="565" y="128"/>
                  </a:cubicBezTo>
                  <a:cubicBezTo>
                    <a:pt x="562" y="128"/>
                    <a:pt x="559" y="130"/>
                    <a:pt x="558" y="132"/>
                  </a:cubicBezTo>
                  <a:cubicBezTo>
                    <a:pt x="558" y="132"/>
                    <a:pt x="558" y="132"/>
                    <a:pt x="559" y="133"/>
                  </a:cubicBezTo>
                  <a:cubicBezTo>
                    <a:pt x="560" y="136"/>
                    <a:pt x="566" y="141"/>
                    <a:pt x="573" y="142"/>
                  </a:cubicBezTo>
                  <a:cubicBezTo>
                    <a:pt x="578" y="143"/>
                    <a:pt x="580" y="144"/>
                    <a:pt x="581" y="146"/>
                  </a:cubicBezTo>
                  <a:cubicBezTo>
                    <a:pt x="581" y="146"/>
                    <a:pt x="582" y="147"/>
                    <a:pt x="583" y="147"/>
                  </a:cubicBezTo>
                  <a:cubicBezTo>
                    <a:pt x="585" y="148"/>
                    <a:pt x="586" y="149"/>
                    <a:pt x="586" y="150"/>
                  </a:cubicBezTo>
                  <a:cubicBezTo>
                    <a:pt x="586" y="152"/>
                    <a:pt x="583" y="153"/>
                    <a:pt x="581" y="153"/>
                  </a:cubicBezTo>
                  <a:cubicBezTo>
                    <a:pt x="581" y="153"/>
                    <a:pt x="581" y="153"/>
                    <a:pt x="581" y="153"/>
                  </a:cubicBezTo>
                  <a:cubicBezTo>
                    <a:pt x="579" y="153"/>
                    <a:pt x="576" y="151"/>
                    <a:pt x="572" y="149"/>
                  </a:cubicBezTo>
                  <a:cubicBezTo>
                    <a:pt x="571" y="148"/>
                    <a:pt x="569" y="147"/>
                    <a:pt x="568" y="146"/>
                  </a:cubicBezTo>
                  <a:cubicBezTo>
                    <a:pt x="567" y="145"/>
                    <a:pt x="565" y="145"/>
                    <a:pt x="563" y="145"/>
                  </a:cubicBezTo>
                  <a:cubicBezTo>
                    <a:pt x="561" y="145"/>
                    <a:pt x="560" y="145"/>
                    <a:pt x="558" y="145"/>
                  </a:cubicBezTo>
                  <a:cubicBezTo>
                    <a:pt x="557" y="145"/>
                    <a:pt x="555" y="145"/>
                    <a:pt x="554" y="145"/>
                  </a:cubicBezTo>
                  <a:cubicBezTo>
                    <a:pt x="551" y="145"/>
                    <a:pt x="549" y="145"/>
                    <a:pt x="548" y="144"/>
                  </a:cubicBezTo>
                  <a:cubicBezTo>
                    <a:pt x="546" y="142"/>
                    <a:pt x="547" y="140"/>
                    <a:pt x="548" y="139"/>
                  </a:cubicBezTo>
                  <a:cubicBezTo>
                    <a:pt x="548" y="138"/>
                    <a:pt x="548" y="137"/>
                    <a:pt x="548" y="137"/>
                  </a:cubicBezTo>
                  <a:cubicBezTo>
                    <a:pt x="544" y="134"/>
                    <a:pt x="547" y="128"/>
                    <a:pt x="550" y="124"/>
                  </a:cubicBezTo>
                  <a:cubicBezTo>
                    <a:pt x="551" y="122"/>
                    <a:pt x="551" y="120"/>
                    <a:pt x="550" y="117"/>
                  </a:cubicBezTo>
                  <a:cubicBezTo>
                    <a:pt x="549" y="114"/>
                    <a:pt x="548" y="112"/>
                    <a:pt x="546" y="112"/>
                  </a:cubicBezTo>
                  <a:cubicBezTo>
                    <a:pt x="544" y="111"/>
                    <a:pt x="544" y="112"/>
                    <a:pt x="544" y="112"/>
                  </a:cubicBezTo>
                  <a:cubicBezTo>
                    <a:pt x="543" y="113"/>
                    <a:pt x="544" y="114"/>
                    <a:pt x="544" y="115"/>
                  </a:cubicBezTo>
                  <a:cubicBezTo>
                    <a:pt x="545" y="117"/>
                    <a:pt x="545" y="123"/>
                    <a:pt x="541" y="128"/>
                  </a:cubicBezTo>
                  <a:cubicBezTo>
                    <a:pt x="539" y="130"/>
                    <a:pt x="535" y="131"/>
                    <a:pt x="532" y="132"/>
                  </a:cubicBezTo>
                  <a:cubicBezTo>
                    <a:pt x="531" y="133"/>
                    <a:pt x="528" y="134"/>
                    <a:pt x="528" y="134"/>
                  </a:cubicBezTo>
                  <a:cubicBezTo>
                    <a:pt x="528" y="136"/>
                    <a:pt x="526" y="137"/>
                    <a:pt x="525" y="139"/>
                  </a:cubicBezTo>
                  <a:cubicBezTo>
                    <a:pt x="524" y="139"/>
                    <a:pt x="523" y="140"/>
                    <a:pt x="523" y="140"/>
                  </a:cubicBezTo>
                  <a:cubicBezTo>
                    <a:pt x="525" y="143"/>
                    <a:pt x="535" y="153"/>
                    <a:pt x="536" y="156"/>
                  </a:cubicBezTo>
                  <a:cubicBezTo>
                    <a:pt x="537" y="158"/>
                    <a:pt x="535" y="161"/>
                    <a:pt x="533" y="165"/>
                  </a:cubicBezTo>
                  <a:cubicBezTo>
                    <a:pt x="531" y="168"/>
                    <a:pt x="529" y="173"/>
                    <a:pt x="529" y="175"/>
                  </a:cubicBezTo>
                  <a:cubicBezTo>
                    <a:pt x="530" y="179"/>
                    <a:pt x="530" y="181"/>
                    <a:pt x="530" y="183"/>
                  </a:cubicBezTo>
                  <a:cubicBezTo>
                    <a:pt x="529" y="184"/>
                    <a:pt x="529" y="185"/>
                    <a:pt x="530" y="186"/>
                  </a:cubicBezTo>
                  <a:cubicBezTo>
                    <a:pt x="530" y="187"/>
                    <a:pt x="531" y="187"/>
                    <a:pt x="532" y="187"/>
                  </a:cubicBezTo>
                  <a:cubicBezTo>
                    <a:pt x="533" y="187"/>
                    <a:pt x="533" y="187"/>
                    <a:pt x="534" y="187"/>
                  </a:cubicBezTo>
                  <a:cubicBezTo>
                    <a:pt x="535" y="187"/>
                    <a:pt x="537" y="187"/>
                    <a:pt x="538" y="188"/>
                  </a:cubicBezTo>
                  <a:cubicBezTo>
                    <a:pt x="539" y="188"/>
                    <a:pt x="541" y="187"/>
                    <a:pt x="544" y="187"/>
                  </a:cubicBezTo>
                  <a:cubicBezTo>
                    <a:pt x="546" y="186"/>
                    <a:pt x="548" y="185"/>
                    <a:pt x="551" y="185"/>
                  </a:cubicBezTo>
                  <a:cubicBezTo>
                    <a:pt x="556" y="184"/>
                    <a:pt x="565" y="188"/>
                    <a:pt x="571" y="191"/>
                  </a:cubicBezTo>
                  <a:cubicBezTo>
                    <a:pt x="572" y="191"/>
                    <a:pt x="572" y="192"/>
                    <a:pt x="573" y="192"/>
                  </a:cubicBezTo>
                  <a:cubicBezTo>
                    <a:pt x="576" y="194"/>
                    <a:pt x="576" y="196"/>
                    <a:pt x="576" y="198"/>
                  </a:cubicBezTo>
                  <a:cubicBezTo>
                    <a:pt x="577" y="199"/>
                    <a:pt x="577" y="200"/>
                    <a:pt x="577" y="201"/>
                  </a:cubicBezTo>
                  <a:cubicBezTo>
                    <a:pt x="579" y="204"/>
                    <a:pt x="577" y="205"/>
                    <a:pt x="575" y="206"/>
                  </a:cubicBezTo>
                  <a:cubicBezTo>
                    <a:pt x="574" y="207"/>
                    <a:pt x="572" y="208"/>
                    <a:pt x="572" y="210"/>
                  </a:cubicBezTo>
                  <a:cubicBezTo>
                    <a:pt x="572" y="213"/>
                    <a:pt x="578" y="215"/>
                    <a:pt x="581" y="216"/>
                  </a:cubicBezTo>
                  <a:cubicBezTo>
                    <a:pt x="584" y="217"/>
                    <a:pt x="585" y="217"/>
                    <a:pt x="585" y="218"/>
                  </a:cubicBezTo>
                  <a:cubicBezTo>
                    <a:pt x="586" y="219"/>
                    <a:pt x="585" y="219"/>
                    <a:pt x="585" y="220"/>
                  </a:cubicBezTo>
                  <a:cubicBezTo>
                    <a:pt x="585" y="220"/>
                    <a:pt x="584" y="220"/>
                    <a:pt x="582" y="220"/>
                  </a:cubicBezTo>
                  <a:cubicBezTo>
                    <a:pt x="579" y="220"/>
                    <a:pt x="574" y="220"/>
                    <a:pt x="571" y="219"/>
                  </a:cubicBezTo>
                  <a:cubicBezTo>
                    <a:pt x="569" y="218"/>
                    <a:pt x="567" y="215"/>
                    <a:pt x="567" y="213"/>
                  </a:cubicBezTo>
                  <a:cubicBezTo>
                    <a:pt x="566" y="212"/>
                    <a:pt x="566" y="211"/>
                    <a:pt x="566" y="211"/>
                  </a:cubicBezTo>
                  <a:cubicBezTo>
                    <a:pt x="565" y="210"/>
                    <a:pt x="566" y="209"/>
                    <a:pt x="567" y="207"/>
                  </a:cubicBezTo>
                  <a:cubicBezTo>
                    <a:pt x="567" y="205"/>
                    <a:pt x="568" y="204"/>
                    <a:pt x="568" y="202"/>
                  </a:cubicBezTo>
                  <a:cubicBezTo>
                    <a:pt x="569" y="201"/>
                    <a:pt x="567" y="199"/>
                    <a:pt x="565" y="198"/>
                  </a:cubicBezTo>
                  <a:cubicBezTo>
                    <a:pt x="564" y="197"/>
                    <a:pt x="564" y="197"/>
                    <a:pt x="563" y="196"/>
                  </a:cubicBezTo>
                  <a:cubicBezTo>
                    <a:pt x="561" y="193"/>
                    <a:pt x="559" y="191"/>
                    <a:pt x="557" y="191"/>
                  </a:cubicBezTo>
                  <a:cubicBezTo>
                    <a:pt x="556" y="192"/>
                    <a:pt x="555" y="192"/>
                    <a:pt x="554" y="192"/>
                  </a:cubicBezTo>
                  <a:cubicBezTo>
                    <a:pt x="549" y="193"/>
                    <a:pt x="542" y="194"/>
                    <a:pt x="540" y="196"/>
                  </a:cubicBezTo>
                  <a:cubicBezTo>
                    <a:pt x="537" y="198"/>
                    <a:pt x="541" y="207"/>
                    <a:pt x="542" y="210"/>
                  </a:cubicBezTo>
                  <a:cubicBezTo>
                    <a:pt x="543" y="210"/>
                    <a:pt x="543" y="210"/>
                    <a:pt x="543" y="210"/>
                  </a:cubicBezTo>
                  <a:cubicBezTo>
                    <a:pt x="544" y="213"/>
                    <a:pt x="540" y="216"/>
                    <a:pt x="537" y="219"/>
                  </a:cubicBezTo>
                  <a:cubicBezTo>
                    <a:pt x="536" y="221"/>
                    <a:pt x="533" y="223"/>
                    <a:pt x="533" y="224"/>
                  </a:cubicBezTo>
                  <a:cubicBezTo>
                    <a:pt x="534" y="228"/>
                    <a:pt x="530" y="229"/>
                    <a:pt x="526" y="232"/>
                  </a:cubicBezTo>
                  <a:cubicBezTo>
                    <a:pt x="524" y="233"/>
                    <a:pt x="524" y="233"/>
                    <a:pt x="524" y="233"/>
                  </a:cubicBezTo>
                  <a:cubicBezTo>
                    <a:pt x="523" y="233"/>
                    <a:pt x="523" y="233"/>
                    <a:pt x="522" y="234"/>
                  </a:cubicBezTo>
                  <a:cubicBezTo>
                    <a:pt x="518" y="236"/>
                    <a:pt x="514" y="238"/>
                    <a:pt x="514" y="241"/>
                  </a:cubicBezTo>
                  <a:cubicBezTo>
                    <a:pt x="514" y="242"/>
                    <a:pt x="514" y="243"/>
                    <a:pt x="514" y="243"/>
                  </a:cubicBezTo>
                  <a:cubicBezTo>
                    <a:pt x="513" y="244"/>
                    <a:pt x="512" y="244"/>
                    <a:pt x="511" y="244"/>
                  </a:cubicBezTo>
                  <a:cubicBezTo>
                    <a:pt x="508" y="244"/>
                    <a:pt x="505" y="243"/>
                    <a:pt x="503" y="242"/>
                  </a:cubicBezTo>
                  <a:cubicBezTo>
                    <a:pt x="501" y="241"/>
                    <a:pt x="499" y="241"/>
                    <a:pt x="496" y="242"/>
                  </a:cubicBezTo>
                  <a:cubicBezTo>
                    <a:pt x="495" y="242"/>
                    <a:pt x="493" y="243"/>
                    <a:pt x="491" y="243"/>
                  </a:cubicBezTo>
                  <a:cubicBezTo>
                    <a:pt x="490" y="243"/>
                    <a:pt x="490" y="243"/>
                    <a:pt x="490" y="243"/>
                  </a:cubicBezTo>
                  <a:cubicBezTo>
                    <a:pt x="488" y="243"/>
                    <a:pt x="486" y="241"/>
                    <a:pt x="485" y="241"/>
                  </a:cubicBezTo>
                  <a:cubicBezTo>
                    <a:pt x="484" y="240"/>
                    <a:pt x="483" y="239"/>
                    <a:pt x="482" y="240"/>
                  </a:cubicBezTo>
                  <a:cubicBezTo>
                    <a:pt x="479" y="241"/>
                    <a:pt x="477" y="240"/>
                    <a:pt x="475" y="238"/>
                  </a:cubicBezTo>
                  <a:cubicBezTo>
                    <a:pt x="474" y="237"/>
                    <a:pt x="474" y="235"/>
                    <a:pt x="475" y="234"/>
                  </a:cubicBezTo>
                  <a:cubicBezTo>
                    <a:pt x="475" y="232"/>
                    <a:pt x="476" y="232"/>
                    <a:pt x="478" y="232"/>
                  </a:cubicBezTo>
                  <a:cubicBezTo>
                    <a:pt x="480" y="232"/>
                    <a:pt x="482" y="233"/>
                    <a:pt x="483" y="235"/>
                  </a:cubicBezTo>
                  <a:cubicBezTo>
                    <a:pt x="483" y="236"/>
                    <a:pt x="483" y="236"/>
                    <a:pt x="483" y="236"/>
                  </a:cubicBezTo>
                  <a:cubicBezTo>
                    <a:pt x="484" y="236"/>
                    <a:pt x="486" y="235"/>
                    <a:pt x="488" y="234"/>
                  </a:cubicBezTo>
                  <a:cubicBezTo>
                    <a:pt x="490" y="233"/>
                    <a:pt x="491" y="234"/>
                    <a:pt x="492" y="235"/>
                  </a:cubicBezTo>
                  <a:cubicBezTo>
                    <a:pt x="492" y="236"/>
                    <a:pt x="493" y="236"/>
                    <a:pt x="495" y="237"/>
                  </a:cubicBezTo>
                  <a:cubicBezTo>
                    <a:pt x="497" y="237"/>
                    <a:pt x="497" y="236"/>
                    <a:pt x="497" y="236"/>
                  </a:cubicBezTo>
                  <a:cubicBezTo>
                    <a:pt x="498" y="235"/>
                    <a:pt x="498" y="234"/>
                    <a:pt x="501" y="234"/>
                  </a:cubicBezTo>
                  <a:cubicBezTo>
                    <a:pt x="502" y="234"/>
                    <a:pt x="503" y="234"/>
                    <a:pt x="503" y="234"/>
                  </a:cubicBezTo>
                  <a:cubicBezTo>
                    <a:pt x="503" y="234"/>
                    <a:pt x="503" y="234"/>
                    <a:pt x="502" y="233"/>
                  </a:cubicBezTo>
                  <a:cubicBezTo>
                    <a:pt x="502" y="233"/>
                    <a:pt x="502" y="232"/>
                    <a:pt x="502" y="231"/>
                  </a:cubicBezTo>
                  <a:cubicBezTo>
                    <a:pt x="503" y="230"/>
                    <a:pt x="505" y="229"/>
                    <a:pt x="507" y="228"/>
                  </a:cubicBezTo>
                  <a:cubicBezTo>
                    <a:pt x="508" y="228"/>
                    <a:pt x="508" y="228"/>
                    <a:pt x="508" y="228"/>
                  </a:cubicBezTo>
                  <a:cubicBezTo>
                    <a:pt x="509" y="227"/>
                    <a:pt x="509" y="226"/>
                    <a:pt x="509" y="225"/>
                  </a:cubicBezTo>
                  <a:cubicBezTo>
                    <a:pt x="510" y="224"/>
                    <a:pt x="510" y="222"/>
                    <a:pt x="511" y="222"/>
                  </a:cubicBezTo>
                  <a:cubicBezTo>
                    <a:pt x="512" y="221"/>
                    <a:pt x="512" y="221"/>
                    <a:pt x="512" y="220"/>
                  </a:cubicBezTo>
                  <a:cubicBezTo>
                    <a:pt x="512" y="219"/>
                    <a:pt x="513" y="218"/>
                    <a:pt x="515" y="218"/>
                  </a:cubicBezTo>
                  <a:cubicBezTo>
                    <a:pt x="515" y="218"/>
                    <a:pt x="516" y="217"/>
                    <a:pt x="517" y="216"/>
                  </a:cubicBezTo>
                  <a:cubicBezTo>
                    <a:pt x="518" y="215"/>
                    <a:pt x="519" y="214"/>
                    <a:pt x="520" y="214"/>
                  </a:cubicBezTo>
                  <a:cubicBezTo>
                    <a:pt x="521" y="214"/>
                    <a:pt x="521" y="214"/>
                    <a:pt x="521" y="213"/>
                  </a:cubicBezTo>
                  <a:cubicBezTo>
                    <a:pt x="522" y="212"/>
                    <a:pt x="522" y="211"/>
                    <a:pt x="521" y="210"/>
                  </a:cubicBezTo>
                  <a:cubicBezTo>
                    <a:pt x="520" y="209"/>
                    <a:pt x="521" y="207"/>
                    <a:pt x="521" y="206"/>
                  </a:cubicBezTo>
                  <a:cubicBezTo>
                    <a:pt x="522" y="204"/>
                    <a:pt x="523" y="202"/>
                    <a:pt x="525" y="201"/>
                  </a:cubicBezTo>
                  <a:cubicBezTo>
                    <a:pt x="526" y="201"/>
                    <a:pt x="526" y="201"/>
                    <a:pt x="526" y="201"/>
                  </a:cubicBezTo>
                  <a:cubicBezTo>
                    <a:pt x="526" y="200"/>
                    <a:pt x="526" y="200"/>
                    <a:pt x="525" y="199"/>
                  </a:cubicBezTo>
                  <a:cubicBezTo>
                    <a:pt x="524" y="198"/>
                    <a:pt x="524" y="198"/>
                    <a:pt x="524" y="198"/>
                  </a:cubicBezTo>
                  <a:cubicBezTo>
                    <a:pt x="520" y="195"/>
                    <a:pt x="515" y="191"/>
                    <a:pt x="516" y="188"/>
                  </a:cubicBezTo>
                  <a:cubicBezTo>
                    <a:pt x="516" y="187"/>
                    <a:pt x="516" y="185"/>
                    <a:pt x="515" y="183"/>
                  </a:cubicBezTo>
                  <a:cubicBezTo>
                    <a:pt x="515" y="181"/>
                    <a:pt x="515" y="178"/>
                    <a:pt x="515" y="177"/>
                  </a:cubicBezTo>
                  <a:cubicBezTo>
                    <a:pt x="516" y="175"/>
                    <a:pt x="516" y="171"/>
                    <a:pt x="515" y="168"/>
                  </a:cubicBezTo>
                  <a:cubicBezTo>
                    <a:pt x="515" y="166"/>
                    <a:pt x="515" y="166"/>
                    <a:pt x="515" y="166"/>
                  </a:cubicBezTo>
                  <a:cubicBezTo>
                    <a:pt x="515" y="165"/>
                    <a:pt x="516" y="163"/>
                    <a:pt x="516" y="160"/>
                  </a:cubicBezTo>
                  <a:cubicBezTo>
                    <a:pt x="517" y="159"/>
                    <a:pt x="518" y="157"/>
                    <a:pt x="518" y="154"/>
                  </a:cubicBezTo>
                  <a:cubicBezTo>
                    <a:pt x="519" y="150"/>
                    <a:pt x="513" y="144"/>
                    <a:pt x="510" y="143"/>
                  </a:cubicBezTo>
                  <a:cubicBezTo>
                    <a:pt x="508" y="142"/>
                    <a:pt x="507" y="141"/>
                    <a:pt x="507" y="140"/>
                  </a:cubicBezTo>
                  <a:cubicBezTo>
                    <a:pt x="507" y="138"/>
                    <a:pt x="509" y="136"/>
                    <a:pt x="513" y="132"/>
                  </a:cubicBezTo>
                  <a:cubicBezTo>
                    <a:pt x="517" y="129"/>
                    <a:pt x="518" y="117"/>
                    <a:pt x="517" y="114"/>
                  </a:cubicBezTo>
                  <a:cubicBezTo>
                    <a:pt x="517" y="113"/>
                    <a:pt x="510" y="110"/>
                    <a:pt x="505" y="110"/>
                  </a:cubicBezTo>
                  <a:cubicBezTo>
                    <a:pt x="505" y="110"/>
                    <a:pt x="505" y="110"/>
                    <a:pt x="505" y="110"/>
                  </a:cubicBezTo>
                  <a:cubicBezTo>
                    <a:pt x="501" y="111"/>
                    <a:pt x="486" y="110"/>
                    <a:pt x="483" y="109"/>
                  </a:cubicBezTo>
                  <a:cubicBezTo>
                    <a:pt x="481" y="109"/>
                    <a:pt x="480" y="111"/>
                    <a:pt x="478" y="114"/>
                  </a:cubicBezTo>
                  <a:cubicBezTo>
                    <a:pt x="478" y="114"/>
                    <a:pt x="478" y="115"/>
                    <a:pt x="477" y="115"/>
                  </a:cubicBezTo>
                  <a:cubicBezTo>
                    <a:pt x="477" y="116"/>
                    <a:pt x="477" y="117"/>
                    <a:pt x="476" y="118"/>
                  </a:cubicBezTo>
                  <a:cubicBezTo>
                    <a:pt x="474" y="121"/>
                    <a:pt x="472" y="125"/>
                    <a:pt x="470" y="131"/>
                  </a:cubicBezTo>
                  <a:cubicBezTo>
                    <a:pt x="468" y="138"/>
                    <a:pt x="461" y="141"/>
                    <a:pt x="456" y="142"/>
                  </a:cubicBezTo>
                  <a:cubicBezTo>
                    <a:pt x="456" y="143"/>
                    <a:pt x="455" y="143"/>
                    <a:pt x="454" y="143"/>
                  </a:cubicBezTo>
                  <a:cubicBezTo>
                    <a:pt x="452" y="144"/>
                    <a:pt x="451" y="146"/>
                    <a:pt x="450" y="148"/>
                  </a:cubicBezTo>
                  <a:cubicBezTo>
                    <a:pt x="450" y="150"/>
                    <a:pt x="450" y="151"/>
                    <a:pt x="450" y="151"/>
                  </a:cubicBezTo>
                  <a:cubicBezTo>
                    <a:pt x="451" y="153"/>
                    <a:pt x="452" y="152"/>
                    <a:pt x="453" y="152"/>
                  </a:cubicBezTo>
                  <a:cubicBezTo>
                    <a:pt x="454" y="152"/>
                    <a:pt x="455" y="152"/>
                    <a:pt x="456" y="153"/>
                  </a:cubicBezTo>
                  <a:cubicBezTo>
                    <a:pt x="457" y="153"/>
                    <a:pt x="457" y="154"/>
                    <a:pt x="457" y="155"/>
                  </a:cubicBezTo>
                  <a:cubicBezTo>
                    <a:pt x="458" y="157"/>
                    <a:pt x="456" y="162"/>
                    <a:pt x="455" y="163"/>
                  </a:cubicBezTo>
                  <a:cubicBezTo>
                    <a:pt x="455" y="163"/>
                    <a:pt x="455" y="164"/>
                    <a:pt x="455" y="164"/>
                  </a:cubicBezTo>
                  <a:cubicBezTo>
                    <a:pt x="456" y="165"/>
                    <a:pt x="457" y="167"/>
                    <a:pt x="454" y="169"/>
                  </a:cubicBezTo>
                  <a:cubicBezTo>
                    <a:pt x="452" y="170"/>
                    <a:pt x="451" y="172"/>
                    <a:pt x="450" y="174"/>
                  </a:cubicBezTo>
                  <a:cubicBezTo>
                    <a:pt x="450" y="174"/>
                    <a:pt x="450" y="175"/>
                    <a:pt x="451" y="175"/>
                  </a:cubicBezTo>
                  <a:cubicBezTo>
                    <a:pt x="451" y="176"/>
                    <a:pt x="454" y="177"/>
                    <a:pt x="457" y="177"/>
                  </a:cubicBezTo>
                  <a:cubicBezTo>
                    <a:pt x="459" y="178"/>
                    <a:pt x="462" y="179"/>
                    <a:pt x="464" y="180"/>
                  </a:cubicBezTo>
                  <a:cubicBezTo>
                    <a:pt x="466" y="181"/>
                    <a:pt x="467" y="183"/>
                    <a:pt x="467" y="185"/>
                  </a:cubicBezTo>
                  <a:cubicBezTo>
                    <a:pt x="467" y="186"/>
                    <a:pt x="468" y="188"/>
                    <a:pt x="469" y="189"/>
                  </a:cubicBezTo>
                  <a:cubicBezTo>
                    <a:pt x="470" y="191"/>
                    <a:pt x="471" y="191"/>
                    <a:pt x="473" y="191"/>
                  </a:cubicBezTo>
                  <a:cubicBezTo>
                    <a:pt x="474" y="191"/>
                    <a:pt x="475" y="191"/>
                    <a:pt x="476" y="193"/>
                  </a:cubicBezTo>
                  <a:cubicBezTo>
                    <a:pt x="476" y="194"/>
                    <a:pt x="476" y="195"/>
                    <a:pt x="475" y="197"/>
                  </a:cubicBezTo>
                  <a:cubicBezTo>
                    <a:pt x="474" y="200"/>
                    <a:pt x="470" y="205"/>
                    <a:pt x="468" y="205"/>
                  </a:cubicBezTo>
                  <a:cubicBezTo>
                    <a:pt x="468" y="205"/>
                    <a:pt x="468" y="205"/>
                    <a:pt x="468" y="205"/>
                  </a:cubicBezTo>
                  <a:cubicBezTo>
                    <a:pt x="466" y="205"/>
                    <a:pt x="462" y="202"/>
                    <a:pt x="457" y="198"/>
                  </a:cubicBezTo>
                  <a:cubicBezTo>
                    <a:pt x="456" y="196"/>
                    <a:pt x="454" y="195"/>
                    <a:pt x="454" y="194"/>
                  </a:cubicBezTo>
                  <a:cubicBezTo>
                    <a:pt x="452" y="193"/>
                    <a:pt x="448" y="192"/>
                    <a:pt x="445" y="190"/>
                  </a:cubicBezTo>
                  <a:cubicBezTo>
                    <a:pt x="441" y="189"/>
                    <a:pt x="438" y="188"/>
                    <a:pt x="436" y="187"/>
                  </a:cubicBezTo>
                  <a:cubicBezTo>
                    <a:pt x="434" y="185"/>
                    <a:pt x="432" y="185"/>
                    <a:pt x="430" y="184"/>
                  </a:cubicBezTo>
                  <a:cubicBezTo>
                    <a:pt x="427" y="184"/>
                    <a:pt x="424" y="183"/>
                    <a:pt x="421" y="180"/>
                  </a:cubicBezTo>
                  <a:cubicBezTo>
                    <a:pt x="415" y="177"/>
                    <a:pt x="411" y="175"/>
                    <a:pt x="402" y="175"/>
                  </a:cubicBezTo>
                  <a:cubicBezTo>
                    <a:pt x="399" y="175"/>
                    <a:pt x="399" y="175"/>
                    <a:pt x="399" y="175"/>
                  </a:cubicBezTo>
                  <a:cubicBezTo>
                    <a:pt x="394" y="175"/>
                    <a:pt x="389" y="174"/>
                    <a:pt x="386" y="174"/>
                  </a:cubicBezTo>
                  <a:cubicBezTo>
                    <a:pt x="383" y="173"/>
                    <a:pt x="381" y="173"/>
                    <a:pt x="380" y="173"/>
                  </a:cubicBezTo>
                  <a:cubicBezTo>
                    <a:pt x="378" y="174"/>
                    <a:pt x="377" y="172"/>
                    <a:pt x="376" y="171"/>
                  </a:cubicBezTo>
                  <a:cubicBezTo>
                    <a:pt x="375" y="170"/>
                    <a:pt x="374" y="168"/>
                    <a:pt x="371" y="167"/>
                  </a:cubicBezTo>
                  <a:cubicBezTo>
                    <a:pt x="369" y="166"/>
                    <a:pt x="368" y="165"/>
                    <a:pt x="366" y="164"/>
                  </a:cubicBezTo>
                  <a:cubicBezTo>
                    <a:pt x="363" y="163"/>
                    <a:pt x="360" y="161"/>
                    <a:pt x="358" y="162"/>
                  </a:cubicBezTo>
                  <a:cubicBezTo>
                    <a:pt x="357" y="163"/>
                    <a:pt x="357" y="165"/>
                    <a:pt x="357" y="166"/>
                  </a:cubicBezTo>
                  <a:cubicBezTo>
                    <a:pt x="357" y="167"/>
                    <a:pt x="358" y="169"/>
                    <a:pt x="361" y="170"/>
                  </a:cubicBezTo>
                  <a:cubicBezTo>
                    <a:pt x="364" y="170"/>
                    <a:pt x="365" y="171"/>
                    <a:pt x="366" y="172"/>
                  </a:cubicBezTo>
                  <a:cubicBezTo>
                    <a:pt x="366" y="173"/>
                    <a:pt x="367" y="173"/>
                    <a:pt x="369" y="173"/>
                  </a:cubicBezTo>
                  <a:cubicBezTo>
                    <a:pt x="373" y="173"/>
                    <a:pt x="375" y="174"/>
                    <a:pt x="376" y="175"/>
                  </a:cubicBezTo>
                  <a:cubicBezTo>
                    <a:pt x="377" y="176"/>
                    <a:pt x="378" y="177"/>
                    <a:pt x="377" y="179"/>
                  </a:cubicBezTo>
                  <a:cubicBezTo>
                    <a:pt x="377" y="183"/>
                    <a:pt x="380" y="186"/>
                    <a:pt x="382" y="188"/>
                  </a:cubicBezTo>
                  <a:cubicBezTo>
                    <a:pt x="384" y="189"/>
                    <a:pt x="384" y="191"/>
                    <a:pt x="384" y="193"/>
                  </a:cubicBezTo>
                  <a:cubicBezTo>
                    <a:pt x="383" y="195"/>
                    <a:pt x="381" y="196"/>
                    <a:pt x="378" y="196"/>
                  </a:cubicBezTo>
                  <a:cubicBezTo>
                    <a:pt x="373" y="196"/>
                    <a:pt x="371" y="197"/>
                    <a:pt x="371" y="197"/>
                  </a:cubicBezTo>
                  <a:cubicBezTo>
                    <a:pt x="371" y="197"/>
                    <a:pt x="371" y="198"/>
                    <a:pt x="371" y="198"/>
                  </a:cubicBezTo>
                  <a:cubicBezTo>
                    <a:pt x="372" y="200"/>
                    <a:pt x="372" y="201"/>
                    <a:pt x="372" y="201"/>
                  </a:cubicBezTo>
                  <a:cubicBezTo>
                    <a:pt x="371" y="202"/>
                    <a:pt x="371" y="203"/>
                    <a:pt x="369" y="203"/>
                  </a:cubicBezTo>
                  <a:cubicBezTo>
                    <a:pt x="367" y="203"/>
                    <a:pt x="366" y="203"/>
                    <a:pt x="364" y="202"/>
                  </a:cubicBezTo>
                  <a:cubicBezTo>
                    <a:pt x="362" y="201"/>
                    <a:pt x="361" y="200"/>
                    <a:pt x="361" y="199"/>
                  </a:cubicBezTo>
                  <a:cubicBezTo>
                    <a:pt x="361" y="197"/>
                    <a:pt x="362" y="195"/>
                    <a:pt x="364" y="194"/>
                  </a:cubicBezTo>
                  <a:cubicBezTo>
                    <a:pt x="364" y="193"/>
                    <a:pt x="363" y="192"/>
                    <a:pt x="357" y="190"/>
                  </a:cubicBezTo>
                  <a:cubicBezTo>
                    <a:pt x="357" y="190"/>
                    <a:pt x="357" y="190"/>
                    <a:pt x="357" y="190"/>
                  </a:cubicBezTo>
                  <a:cubicBezTo>
                    <a:pt x="355" y="190"/>
                    <a:pt x="350" y="194"/>
                    <a:pt x="346" y="196"/>
                  </a:cubicBezTo>
                  <a:cubicBezTo>
                    <a:pt x="344" y="197"/>
                    <a:pt x="342" y="198"/>
                    <a:pt x="341" y="199"/>
                  </a:cubicBezTo>
                  <a:cubicBezTo>
                    <a:pt x="339" y="199"/>
                    <a:pt x="337" y="199"/>
                    <a:pt x="334" y="199"/>
                  </a:cubicBezTo>
                  <a:cubicBezTo>
                    <a:pt x="332" y="198"/>
                    <a:pt x="330" y="198"/>
                    <a:pt x="327" y="198"/>
                  </a:cubicBezTo>
                  <a:cubicBezTo>
                    <a:pt x="325" y="198"/>
                    <a:pt x="323" y="198"/>
                    <a:pt x="322" y="199"/>
                  </a:cubicBezTo>
                  <a:cubicBezTo>
                    <a:pt x="317" y="200"/>
                    <a:pt x="316" y="202"/>
                    <a:pt x="315" y="204"/>
                  </a:cubicBezTo>
                  <a:cubicBezTo>
                    <a:pt x="314" y="206"/>
                    <a:pt x="312" y="207"/>
                    <a:pt x="311" y="206"/>
                  </a:cubicBezTo>
                  <a:cubicBezTo>
                    <a:pt x="310" y="206"/>
                    <a:pt x="309" y="206"/>
                    <a:pt x="308" y="206"/>
                  </a:cubicBezTo>
                  <a:cubicBezTo>
                    <a:pt x="308" y="206"/>
                    <a:pt x="307" y="206"/>
                    <a:pt x="306" y="206"/>
                  </a:cubicBezTo>
                  <a:cubicBezTo>
                    <a:pt x="305" y="206"/>
                    <a:pt x="304" y="206"/>
                    <a:pt x="303" y="206"/>
                  </a:cubicBezTo>
                  <a:cubicBezTo>
                    <a:pt x="300" y="206"/>
                    <a:pt x="297" y="206"/>
                    <a:pt x="295" y="205"/>
                  </a:cubicBezTo>
                  <a:cubicBezTo>
                    <a:pt x="294" y="204"/>
                    <a:pt x="293" y="203"/>
                    <a:pt x="293" y="202"/>
                  </a:cubicBezTo>
                  <a:cubicBezTo>
                    <a:pt x="294" y="201"/>
                    <a:pt x="296" y="200"/>
                    <a:pt x="298" y="200"/>
                  </a:cubicBezTo>
                  <a:cubicBezTo>
                    <a:pt x="298" y="200"/>
                    <a:pt x="298" y="200"/>
                    <a:pt x="299" y="200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301" y="200"/>
                    <a:pt x="301" y="200"/>
                    <a:pt x="300" y="199"/>
                  </a:cubicBezTo>
                  <a:cubicBezTo>
                    <a:pt x="299" y="197"/>
                    <a:pt x="300" y="194"/>
                    <a:pt x="302" y="192"/>
                  </a:cubicBezTo>
                  <a:cubicBezTo>
                    <a:pt x="302" y="192"/>
                    <a:pt x="302" y="191"/>
                    <a:pt x="303" y="191"/>
                  </a:cubicBezTo>
                  <a:cubicBezTo>
                    <a:pt x="299" y="191"/>
                    <a:pt x="291" y="194"/>
                    <a:pt x="289" y="196"/>
                  </a:cubicBezTo>
                  <a:cubicBezTo>
                    <a:pt x="288" y="196"/>
                    <a:pt x="288" y="197"/>
                    <a:pt x="288" y="198"/>
                  </a:cubicBezTo>
                  <a:cubicBezTo>
                    <a:pt x="288" y="199"/>
                    <a:pt x="288" y="201"/>
                    <a:pt x="287" y="202"/>
                  </a:cubicBezTo>
                  <a:cubicBezTo>
                    <a:pt x="286" y="202"/>
                    <a:pt x="286" y="202"/>
                    <a:pt x="285" y="202"/>
                  </a:cubicBezTo>
                  <a:cubicBezTo>
                    <a:pt x="284" y="202"/>
                    <a:pt x="283" y="202"/>
                    <a:pt x="283" y="201"/>
                  </a:cubicBezTo>
                  <a:cubicBezTo>
                    <a:pt x="282" y="200"/>
                    <a:pt x="282" y="199"/>
                    <a:pt x="281" y="199"/>
                  </a:cubicBezTo>
                  <a:cubicBezTo>
                    <a:pt x="281" y="199"/>
                    <a:pt x="281" y="199"/>
                    <a:pt x="280" y="199"/>
                  </a:cubicBezTo>
                  <a:cubicBezTo>
                    <a:pt x="275" y="199"/>
                    <a:pt x="259" y="203"/>
                    <a:pt x="256" y="207"/>
                  </a:cubicBezTo>
                  <a:cubicBezTo>
                    <a:pt x="254" y="209"/>
                    <a:pt x="251" y="210"/>
                    <a:pt x="249" y="211"/>
                  </a:cubicBezTo>
                  <a:cubicBezTo>
                    <a:pt x="248" y="211"/>
                    <a:pt x="246" y="212"/>
                    <a:pt x="246" y="213"/>
                  </a:cubicBezTo>
                  <a:cubicBezTo>
                    <a:pt x="246" y="215"/>
                    <a:pt x="242" y="215"/>
                    <a:pt x="238" y="216"/>
                  </a:cubicBezTo>
                  <a:cubicBezTo>
                    <a:pt x="236" y="216"/>
                    <a:pt x="234" y="217"/>
                    <a:pt x="233" y="217"/>
                  </a:cubicBezTo>
                  <a:cubicBezTo>
                    <a:pt x="231" y="218"/>
                    <a:pt x="231" y="221"/>
                    <a:pt x="231" y="223"/>
                  </a:cubicBezTo>
                  <a:cubicBezTo>
                    <a:pt x="231" y="225"/>
                    <a:pt x="231" y="227"/>
                    <a:pt x="231" y="229"/>
                  </a:cubicBezTo>
                  <a:cubicBezTo>
                    <a:pt x="230" y="231"/>
                    <a:pt x="226" y="232"/>
                    <a:pt x="217" y="232"/>
                  </a:cubicBezTo>
                  <a:cubicBezTo>
                    <a:pt x="216" y="232"/>
                    <a:pt x="215" y="232"/>
                    <a:pt x="214" y="232"/>
                  </a:cubicBezTo>
                  <a:cubicBezTo>
                    <a:pt x="212" y="232"/>
                    <a:pt x="212" y="232"/>
                    <a:pt x="212" y="232"/>
                  </a:cubicBezTo>
                  <a:cubicBezTo>
                    <a:pt x="211" y="232"/>
                    <a:pt x="211" y="232"/>
                    <a:pt x="211" y="232"/>
                  </a:cubicBezTo>
                  <a:cubicBezTo>
                    <a:pt x="211" y="232"/>
                    <a:pt x="211" y="232"/>
                    <a:pt x="211" y="232"/>
                  </a:cubicBezTo>
                  <a:cubicBezTo>
                    <a:pt x="208" y="232"/>
                    <a:pt x="206" y="229"/>
                    <a:pt x="205" y="227"/>
                  </a:cubicBezTo>
                  <a:cubicBezTo>
                    <a:pt x="204" y="225"/>
                    <a:pt x="203" y="223"/>
                    <a:pt x="201" y="223"/>
                  </a:cubicBezTo>
                  <a:cubicBezTo>
                    <a:pt x="200" y="223"/>
                    <a:pt x="199" y="222"/>
                    <a:pt x="199" y="222"/>
                  </a:cubicBezTo>
                  <a:cubicBezTo>
                    <a:pt x="198" y="220"/>
                    <a:pt x="199" y="218"/>
                    <a:pt x="200" y="215"/>
                  </a:cubicBezTo>
                  <a:cubicBezTo>
                    <a:pt x="201" y="213"/>
                    <a:pt x="202" y="213"/>
                    <a:pt x="204" y="213"/>
                  </a:cubicBezTo>
                  <a:cubicBezTo>
                    <a:pt x="205" y="213"/>
                    <a:pt x="207" y="212"/>
                    <a:pt x="209" y="211"/>
                  </a:cubicBezTo>
                  <a:cubicBezTo>
                    <a:pt x="210" y="210"/>
                    <a:pt x="211" y="210"/>
                    <a:pt x="212" y="210"/>
                  </a:cubicBezTo>
                  <a:cubicBezTo>
                    <a:pt x="214" y="210"/>
                    <a:pt x="215" y="210"/>
                    <a:pt x="216" y="211"/>
                  </a:cubicBezTo>
                  <a:cubicBezTo>
                    <a:pt x="217" y="211"/>
                    <a:pt x="217" y="211"/>
                    <a:pt x="218" y="211"/>
                  </a:cubicBezTo>
                  <a:cubicBezTo>
                    <a:pt x="218" y="211"/>
                    <a:pt x="218" y="211"/>
                    <a:pt x="218" y="211"/>
                  </a:cubicBezTo>
                  <a:cubicBezTo>
                    <a:pt x="218" y="210"/>
                    <a:pt x="217" y="209"/>
                    <a:pt x="216" y="208"/>
                  </a:cubicBezTo>
                  <a:cubicBezTo>
                    <a:pt x="214" y="206"/>
                    <a:pt x="212" y="203"/>
                    <a:pt x="211" y="201"/>
                  </a:cubicBezTo>
                  <a:cubicBezTo>
                    <a:pt x="211" y="198"/>
                    <a:pt x="203" y="196"/>
                    <a:pt x="198" y="198"/>
                  </a:cubicBezTo>
                  <a:cubicBezTo>
                    <a:pt x="194" y="199"/>
                    <a:pt x="188" y="198"/>
                    <a:pt x="183" y="196"/>
                  </a:cubicBezTo>
                  <a:cubicBezTo>
                    <a:pt x="183" y="196"/>
                    <a:pt x="183" y="196"/>
                    <a:pt x="183" y="196"/>
                  </a:cubicBezTo>
                  <a:cubicBezTo>
                    <a:pt x="183" y="196"/>
                    <a:pt x="183" y="196"/>
                    <a:pt x="183" y="196"/>
                  </a:cubicBezTo>
                  <a:cubicBezTo>
                    <a:pt x="183" y="196"/>
                    <a:pt x="183" y="196"/>
                    <a:pt x="183" y="196"/>
                  </a:cubicBezTo>
                  <a:cubicBezTo>
                    <a:pt x="183" y="197"/>
                    <a:pt x="184" y="198"/>
                    <a:pt x="186" y="199"/>
                  </a:cubicBezTo>
                  <a:cubicBezTo>
                    <a:pt x="191" y="200"/>
                    <a:pt x="190" y="203"/>
                    <a:pt x="190" y="205"/>
                  </a:cubicBezTo>
                  <a:cubicBezTo>
                    <a:pt x="190" y="206"/>
                    <a:pt x="190" y="206"/>
                    <a:pt x="190" y="207"/>
                  </a:cubicBezTo>
                  <a:cubicBezTo>
                    <a:pt x="191" y="210"/>
                    <a:pt x="189" y="216"/>
                    <a:pt x="186" y="220"/>
                  </a:cubicBezTo>
                  <a:cubicBezTo>
                    <a:pt x="184" y="222"/>
                    <a:pt x="185" y="223"/>
                    <a:pt x="185" y="223"/>
                  </a:cubicBezTo>
                  <a:cubicBezTo>
                    <a:pt x="185" y="223"/>
                    <a:pt x="185" y="223"/>
                    <a:pt x="186" y="223"/>
                  </a:cubicBezTo>
                  <a:cubicBezTo>
                    <a:pt x="187" y="223"/>
                    <a:pt x="188" y="223"/>
                    <a:pt x="188" y="223"/>
                  </a:cubicBezTo>
                  <a:cubicBezTo>
                    <a:pt x="189" y="223"/>
                    <a:pt x="189" y="223"/>
                    <a:pt x="189" y="223"/>
                  </a:cubicBezTo>
                  <a:cubicBezTo>
                    <a:pt x="189" y="223"/>
                    <a:pt x="189" y="223"/>
                    <a:pt x="189" y="223"/>
                  </a:cubicBezTo>
                  <a:cubicBezTo>
                    <a:pt x="190" y="223"/>
                    <a:pt x="191" y="223"/>
                    <a:pt x="192" y="224"/>
                  </a:cubicBezTo>
                  <a:cubicBezTo>
                    <a:pt x="194" y="226"/>
                    <a:pt x="194" y="230"/>
                    <a:pt x="194" y="233"/>
                  </a:cubicBezTo>
                  <a:cubicBezTo>
                    <a:pt x="194" y="234"/>
                    <a:pt x="194" y="234"/>
                    <a:pt x="194" y="234"/>
                  </a:cubicBezTo>
                  <a:cubicBezTo>
                    <a:pt x="194" y="237"/>
                    <a:pt x="193" y="238"/>
                    <a:pt x="192" y="239"/>
                  </a:cubicBezTo>
                  <a:cubicBezTo>
                    <a:pt x="191" y="241"/>
                    <a:pt x="190" y="241"/>
                    <a:pt x="190" y="243"/>
                  </a:cubicBezTo>
                  <a:cubicBezTo>
                    <a:pt x="190" y="244"/>
                    <a:pt x="189" y="245"/>
                    <a:pt x="189" y="245"/>
                  </a:cubicBezTo>
                  <a:cubicBezTo>
                    <a:pt x="188" y="245"/>
                    <a:pt x="187" y="244"/>
                    <a:pt x="186" y="244"/>
                  </a:cubicBezTo>
                  <a:cubicBezTo>
                    <a:pt x="186" y="244"/>
                    <a:pt x="185" y="243"/>
                    <a:pt x="185" y="243"/>
                  </a:cubicBezTo>
                  <a:cubicBezTo>
                    <a:pt x="185" y="244"/>
                    <a:pt x="184" y="244"/>
                    <a:pt x="184" y="244"/>
                  </a:cubicBezTo>
                  <a:cubicBezTo>
                    <a:pt x="182" y="244"/>
                    <a:pt x="181" y="241"/>
                    <a:pt x="180" y="239"/>
                  </a:cubicBezTo>
                  <a:cubicBezTo>
                    <a:pt x="180" y="238"/>
                    <a:pt x="177" y="238"/>
                    <a:pt x="175" y="238"/>
                  </a:cubicBezTo>
                  <a:cubicBezTo>
                    <a:pt x="173" y="238"/>
                    <a:pt x="171" y="238"/>
                    <a:pt x="169" y="238"/>
                  </a:cubicBezTo>
                  <a:cubicBezTo>
                    <a:pt x="167" y="237"/>
                    <a:pt x="165" y="238"/>
                    <a:pt x="163" y="241"/>
                  </a:cubicBezTo>
                  <a:cubicBezTo>
                    <a:pt x="161" y="244"/>
                    <a:pt x="155" y="245"/>
                    <a:pt x="153" y="246"/>
                  </a:cubicBezTo>
                  <a:cubicBezTo>
                    <a:pt x="151" y="246"/>
                    <a:pt x="148" y="248"/>
                    <a:pt x="146" y="250"/>
                  </a:cubicBezTo>
                  <a:cubicBezTo>
                    <a:pt x="145" y="252"/>
                    <a:pt x="143" y="253"/>
                    <a:pt x="142" y="253"/>
                  </a:cubicBezTo>
                  <a:cubicBezTo>
                    <a:pt x="141" y="254"/>
                    <a:pt x="141" y="255"/>
                    <a:pt x="140" y="256"/>
                  </a:cubicBezTo>
                  <a:cubicBezTo>
                    <a:pt x="140" y="258"/>
                    <a:pt x="141" y="260"/>
                    <a:pt x="143" y="262"/>
                  </a:cubicBezTo>
                  <a:cubicBezTo>
                    <a:pt x="147" y="265"/>
                    <a:pt x="149" y="268"/>
                    <a:pt x="148" y="271"/>
                  </a:cubicBezTo>
                  <a:cubicBezTo>
                    <a:pt x="148" y="273"/>
                    <a:pt x="146" y="274"/>
                    <a:pt x="142" y="274"/>
                  </a:cubicBezTo>
                  <a:cubicBezTo>
                    <a:pt x="140" y="274"/>
                    <a:pt x="134" y="273"/>
                    <a:pt x="133" y="271"/>
                  </a:cubicBezTo>
                  <a:cubicBezTo>
                    <a:pt x="132" y="270"/>
                    <a:pt x="127" y="269"/>
                    <a:pt x="124" y="269"/>
                  </a:cubicBezTo>
                  <a:cubicBezTo>
                    <a:pt x="123" y="269"/>
                    <a:pt x="122" y="269"/>
                    <a:pt x="122" y="269"/>
                  </a:cubicBezTo>
                  <a:cubicBezTo>
                    <a:pt x="122" y="269"/>
                    <a:pt x="122" y="269"/>
                    <a:pt x="122" y="269"/>
                  </a:cubicBezTo>
                  <a:cubicBezTo>
                    <a:pt x="120" y="269"/>
                    <a:pt x="118" y="267"/>
                    <a:pt x="115" y="265"/>
                  </a:cubicBezTo>
                  <a:cubicBezTo>
                    <a:pt x="113" y="263"/>
                    <a:pt x="110" y="261"/>
                    <a:pt x="109" y="261"/>
                  </a:cubicBezTo>
                  <a:cubicBezTo>
                    <a:pt x="109" y="261"/>
                    <a:pt x="109" y="261"/>
                    <a:pt x="109" y="261"/>
                  </a:cubicBezTo>
                  <a:cubicBezTo>
                    <a:pt x="106" y="261"/>
                    <a:pt x="104" y="265"/>
                    <a:pt x="103" y="267"/>
                  </a:cubicBezTo>
                  <a:cubicBezTo>
                    <a:pt x="103" y="267"/>
                    <a:pt x="103" y="267"/>
                    <a:pt x="103" y="267"/>
                  </a:cubicBezTo>
                  <a:cubicBezTo>
                    <a:pt x="103" y="267"/>
                    <a:pt x="103" y="268"/>
                    <a:pt x="104" y="269"/>
                  </a:cubicBezTo>
                  <a:cubicBezTo>
                    <a:pt x="105" y="270"/>
                    <a:pt x="106" y="271"/>
                    <a:pt x="106" y="272"/>
                  </a:cubicBezTo>
                  <a:cubicBezTo>
                    <a:pt x="108" y="276"/>
                    <a:pt x="114" y="276"/>
                    <a:pt x="117" y="276"/>
                  </a:cubicBezTo>
                  <a:cubicBezTo>
                    <a:pt x="118" y="276"/>
                    <a:pt x="119" y="276"/>
                    <a:pt x="119" y="277"/>
                  </a:cubicBezTo>
                  <a:cubicBezTo>
                    <a:pt x="120" y="279"/>
                    <a:pt x="119" y="282"/>
                    <a:pt x="118" y="284"/>
                  </a:cubicBezTo>
                  <a:cubicBezTo>
                    <a:pt x="118" y="286"/>
                    <a:pt x="114" y="287"/>
                    <a:pt x="112" y="287"/>
                  </a:cubicBezTo>
                  <a:cubicBezTo>
                    <a:pt x="110" y="287"/>
                    <a:pt x="109" y="286"/>
                    <a:pt x="108" y="285"/>
                  </a:cubicBezTo>
                  <a:cubicBezTo>
                    <a:pt x="108" y="285"/>
                    <a:pt x="106" y="285"/>
                    <a:pt x="104" y="285"/>
                  </a:cubicBezTo>
                  <a:cubicBezTo>
                    <a:pt x="102" y="285"/>
                    <a:pt x="99" y="285"/>
                    <a:pt x="99" y="282"/>
                  </a:cubicBezTo>
                  <a:cubicBezTo>
                    <a:pt x="99" y="280"/>
                    <a:pt x="95" y="277"/>
                    <a:pt x="90" y="277"/>
                  </a:cubicBezTo>
                  <a:cubicBezTo>
                    <a:pt x="87" y="278"/>
                    <a:pt x="86" y="277"/>
                    <a:pt x="85" y="276"/>
                  </a:cubicBezTo>
                  <a:cubicBezTo>
                    <a:pt x="83" y="275"/>
                    <a:pt x="83" y="273"/>
                    <a:pt x="83" y="270"/>
                  </a:cubicBezTo>
                  <a:cubicBezTo>
                    <a:pt x="83" y="268"/>
                    <a:pt x="82" y="266"/>
                    <a:pt x="82" y="265"/>
                  </a:cubicBezTo>
                  <a:cubicBezTo>
                    <a:pt x="81" y="264"/>
                    <a:pt x="80" y="263"/>
                    <a:pt x="80" y="262"/>
                  </a:cubicBezTo>
                  <a:cubicBezTo>
                    <a:pt x="80" y="261"/>
                    <a:pt x="80" y="260"/>
                    <a:pt x="80" y="260"/>
                  </a:cubicBezTo>
                  <a:cubicBezTo>
                    <a:pt x="80" y="258"/>
                    <a:pt x="79" y="255"/>
                    <a:pt x="81" y="254"/>
                  </a:cubicBezTo>
                  <a:cubicBezTo>
                    <a:pt x="82" y="253"/>
                    <a:pt x="82" y="252"/>
                    <a:pt x="82" y="250"/>
                  </a:cubicBezTo>
                  <a:cubicBezTo>
                    <a:pt x="82" y="249"/>
                    <a:pt x="82" y="248"/>
                    <a:pt x="82" y="247"/>
                  </a:cubicBezTo>
                  <a:cubicBezTo>
                    <a:pt x="82" y="247"/>
                    <a:pt x="81" y="246"/>
                    <a:pt x="80" y="245"/>
                  </a:cubicBezTo>
                  <a:cubicBezTo>
                    <a:pt x="79" y="243"/>
                    <a:pt x="76" y="242"/>
                    <a:pt x="74" y="242"/>
                  </a:cubicBezTo>
                  <a:cubicBezTo>
                    <a:pt x="71" y="242"/>
                    <a:pt x="70" y="240"/>
                    <a:pt x="69" y="239"/>
                  </a:cubicBezTo>
                  <a:cubicBezTo>
                    <a:pt x="69" y="238"/>
                    <a:pt x="68" y="237"/>
                    <a:pt x="67" y="237"/>
                  </a:cubicBezTo>
                  <a:cubicBezTo>
                    <a:pt x="63" y="236"/>
                    <a:pt x="56" y="230"/>
                    <a:pt x="55" y="227"/>
                  </a:cubicBezTo>
                  <a:cubicBezTo>
                    <a:pt x="55" y="226"/>
                    <a:pt x="53" y="225"/>
                    <a:pt x="53" y="225"/>
                  </a:cubicBezTo>
                  <a:cubicBezTo>
                    <a:pt x="52" y="225"/>
                    <a:pt x="51" y="224"/>
                    <a:pt x="51" y="223"/>
                  </a:cubicBezTo>
                  <a:cubicBezTo>
                    <a:pt x="51" y="223"/>
                    <a:pt x="51" y="222"/>
                    <a:pt x="52" y="222"/>
                  </a:cubicBezTo>
                  <a:cubicBezTo>
                    <a:pt x="52" y="222"/>
                    <a:pt x="53" y="222"/>
                    <a:pt x="54" y="222"/>
                  </a:cubicBezTo>
                  <a:cubicBezTo>
                    <a:pt x="56" y="222"/>
                    <a:pt x="59" y="223"/>
                    <a:pt x="62" y="226"/>
                  </a:cubicBezTo>
                  <a:cubicBezTo>
                    <a:pt x="65" y="229"/>
                    <a:pt x="70" y="231"/>
                    <a:pt x="77" y="232"/>
                  </a:cubicBezTo>
                  <a:cubicBezTo>
                    <a:pt x="81" y="233"/>
                    <a:pt x="84" y="234"/>
                    <a:pt x="87" y="235"/>
                  </a:cubicBezTo>
                  <a:cubicBezTo>
                    <a:pt x="90" y="236"/>
                    <a:pt x="92" y="237"/>
                    <a:pt x="97" y="238"/>
                  </a:cubicBezTo>
                  <a:cubicBezTo>
                    <a:pt x="101" y="239"/>
                    <a:pt x="101" y="239"/>
                    <a:pt x="101" y="239"/>
                  </a:cubicBezTo>
                  <a:cubicBezTo>
                    <a:pt x="108" y="240"/>
                    <a:pt x="113" y="241"/>
                    <a:pt x="123" y="243"/>
                  </a:cubicBezTo>
                  <a:cubicBezTo>
                    <a:pt x="124" y="243"/>
                    <a:pt x="124" y="243"/>
                    <a:pt x="125" y="243"/>
                  </a:cubicBezTo>
                  <a:cubicBezTo>
                    <a:pt x="137" y="243"/>
                    <a:pt x="151" y="232"/>
                    <a:pt x="155" y="228"/>
                  </a:cubicBezTo>
                  <a:cubicBezTo>
                    <a:pt x="157" y="226"/>
                    <a:pt x="155" y="223"/>
                    <a:pt x="154" y="220"/>
                  </a:cubicBezTo>
                  <a:cubicBezTo>
                    <a:pt x="154" y="218"/>
                    <a:pt x="153" y="217"/>
                    <a:pt x="153" y="216"/>
                  </a:cubicBezTo>
                  <a:cubicBezTo>
                    <a:pt x="153" y="215"/>
                    <a:pt x="152" y="214"/>
                    <a:pt x="151" y="214"/>
                  </a:cubicBezTo>
                  <a:cubicBezTo>
                    <a:pt x="149" y="213"/>
                    <a:pt x="148" y="212"/>
                    <a:pt x="147" y="211"/>
                  </a:cubicBezTo>
                  <a:cubicBezTo>
                    <a:pt x="146" y="209"/>
                    <a:pt x="143" y="206"/>
                    <a:pt x="139" y="206"/>
                  </a:cubicBezTo>
                  <a:cubicBezTo>
                    <a:pt x="136" y="206"/>
                    <a:pt x="134" y="204"/>
                    <a:pt x="133" y="203"/>
                  </a:cubicBezTo>
                  <a:cubicBezTo>
                    <a:pt x="132" y="202"/>
                    <a:pt x="131" y="201"/>
                    <a:pt x="130" y="201"/>
                  </a:cubicBezTo>
                  <a:cubicBezTo>
                    <a:pt x="129" y="201"/>
                    <a:pt x="129" y="201"/>
                    <a:pt x="128" y="201"/>
                  </a:cubicBezTo>
                  <a:cubicBezTo>
                    <a:pt x="125" y="201"/>
                    <a:pt x="122" y="199"/>
                    <a:pt x="114" y="194"/>
                  </a:cubicBezTo>
                  <a:cubicBezTo>
                    <a:pt x="112" y="193"/>
                    <a:pt x="112" y="193"/>
                    <a:pt x="112" y="193"/>
                  </a:cubicBezTo>
                  <a:cubicBezTo>
                    <a:pt x="103" y="186"/>
                    <a:pt x="91" y="182"/>
                    <a:pt x="87" y="182"/>
                  </a:cubicBezTo>
                  <a:cubicBezTo>
                    <a:pt x="87" y="182"/>
                    <a:pt x="87" y="182"/>
                    <a:pt x="87" y="182"/>
                  </a:cubicBezTo>
                  <a:cubicBezTo>
                    <a:pt x="85" y="183"/>
                    <a:pt x="84" y="183"/>
                    <a:pt x="83" y="183"/>
                  </a:cubicBezTo>
                  <a:cubicBezTo>
                    <a:pt x="82" y="183"/>
                    <a:pt x="81" y="183"/>
                    <a:pt x="80" y="181"/>
                  </a:cubicBezTo>
                  <a:cubicBezTo>
                    <a:pt x="79" y="180"/>
                    <a:pt x="78" y="180"/>
                    <a:pt x="77" y="180"/>
                  </a:cubicBezTo>
                  <a:cubicBezTo>
                    <a:pt x="76" y="180"/>
                    <a:pt x="74" y="180"/>
                    <a:pt x="73" y="181"/>
                  </a:cubicBezTo>
                  <a:cubicBezTo>
                    <a:pt x="72" y="182"/>
                    <a:pt x="70" y="182"/>
                    <a:pt x="68" y="181"/>
                  </a:cubicBezTo>
                  <a:cubicBezTo>
                    <a:pt x="66" y="181"/>
                    <a:pt x="64" y="180"/>
                    <a:pt x="62" y="181"/>
                  </a:cubicBezTo>
                  <a:cubicBezTo>
                    <a:pt x="62" y="181"/>
                    <a:pt x="61" y="181"/>
                    <a:pt x="60" y="181"/>
                  </a:cubicBezTo>
                  <a:cubicBezTo>
                    <a:pt x="57" y="181"/>
                    <a:pt x="55" y="180"/>
                    <a:pt x="55" y="178"/>
                  </a:cubicBezTo>
                  <a:cubicBezTo>
                    <a:pt x="54" y="177"/>
                    <a:pt x="54" y="176"/>
                    <a:pt x="55" y="176"/>
                  </a:cubicBezTo>
                  <a:cubicBezTo>
                    <a:pt x="56" y="175"/>
                    <a:pt x="58" y="174"/>
                    <a:pt x="60" y="174"/>
                  </a:cubicBezTo>
                  <a:cubicBezTo>
                    <a:pt x="61" y="174"/>
                    <a:pt x="63" y="174"/>
                    <a:pt x="63" y="174"/>
                  </a:cubicBezTo>
                  <a:cubicBezTo>
                    <a:pt x="63" y="173"/>
                    <a:pt x="63" y="173"/>
                    <a:pt x="63" y="173"/>
                  </a:cubicBezTo>
                  <a:cubicBezTo>
                    <a:pt x="63" y="173"/>
                    <a:pt x="62" y="173"/>
                    <a:pt x="62" y="173"/>
                  </a:cubicBezTo>
                  <a:cubicBezTo>
                    <a:pt x="61" y="173"/>
                    <a:pt x="59" y="173"/>
                    <a:pt x="56" y="171"/>
                  </a:cubicBezTo>
                  <a:cubicBezTo>
                    <a:pt x="55" y="170"/>
                    <a:pt x="54" y="170"/>
                    <a:pt x="53" y="170"/>
                  </a:cubicBezTo>
                  <a:cubicBezTo>
                    <a:pt x="51" y="170"/>
                    <a:pt x="50" y="171"/>
                    <a:pt x="50" y="172"/>
                  </a:cubicBezTo>
                  <a:cubicBezTo>
                    <a:pt x="49" y="174"/>
                    <a:pt x="48" y="175"/>
                    <a:pt x="46" y="175"/>
                  </a:cubicBezTo>
                  <a:cubicBezTo>
                    <a:pt x="45" y="175"/>
                    <a:pt x="43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0" y="175"/>
                    <a:pt x="40" y="175"/>
                    <a:pt x="40" y="176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39" y="176"/>
                    <a:pt x="39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8" y="176"/>
                    <a:pt x="37" y="176"/>
                    <a:pt x="37" y="176"/>
                  </a:cubicBezTo>
                  <a:cubicBezTo>
                    <a:pt x="36" y="176"/>
                    <a:pt x="36" y="176"/>
                    <a:pt x="35" y="176"/>
                  </a:cubicBezTo>
                  <a:cubicBezTo>
                    <a:pt x="34" y="176"/>
                    <a:pt x="33" y="177"/>
                    <a:pt x="31" y="178"/>
                  </a:cubicBezTo>
                  <a:cubicBezTo>
                    <a:pt x="30" y="179"/>
                    <a:pt x="28" y="181"/>
                    <a:pt x="26" y="181"/>
                  </a:cubicBezTo>
                  <a:cubicBezTo>
                    <a:pt x="25" y="181"/>
                    <a:pt x="23" y="181"/>
                    <a:pt x="21" y="183"/>
                  </a:cubicBezTo>
                  <a:cubicBezTo>
                    <a:pt x="21" y="183"/>
                    <a:pt x="21" y="183"/>
                    <a:pt x="21" y="183"/>
                  </a:cubicBezTo>
                  <a:cubicBezTo>
                    <a:pt x="20" y="184"/>
                    <a:pt x="19" y="185"/>
                    <a:pt x="19" y="186"/>
                  </a:cubicBezTo>
                  <a:cubicBezTo>
                    <a:pt x="19" y="189"/>
                    <a:pt x="17" y="189"/>
                    <a:pt x="16" y="189"/>
                  </a:cubicBezTo>
                  <a:cubicBezTo>
                    <a:pt x="15" y="189"/>
                    <a:pt x="15" y="189"/>
                    <a:pt x="15" y="190"/>
                  </a:cubicBezTo>
                  <a:cubicBezTo>
                    <a:pt x="15" y="192"/>
                    <a:pt x="15" y="194"/>
                    <a:pt x="13" y="196"/>
                  </a:cubicBezTo>
                  <a:cubicBezTo>
                    <a:pt x="12" y="197"/>
                    <a:pt x="12" y="197"/>
                    <a:pt x="13" y="199"/>
                  </a:cubicBezTo>
                  <a:cubicBezTo>
                    <a:pt x="14" y="200"/>
                    <a:pt x="14" y="200"/>
                    <a:pt x="15" y="201"/>
                  </a:cubicBezTo>
                  <a:cubicBezTo>
                    <a:pt x="16" y="203"/>
                    <a:pt x="18" y="204"/>
                    <a:pt x="19" y="204"/>
                  </a:cubicBezTo>
                  <a:cubicBezTo>
                    <a:pt x="20" y="204"/>
                    <a:pt x="21" y="205"/>
                    <a:pt x="21" y="205"/>
                  </a:cubicBezTo>
                  <a:cubicBezTo>
                    <a:pt x="22" y="206"/>
                    <a:pt x="30" y="211"/>
                    <a:pt x="30" y="214"/>
                  </a:cubicBezTo>
                  <a:cubicBezTo>
                    <a:pt x="30" y="217"/>
                    <a:pt x="26" y="221"/>
                    <a:pt x="23" y="223"/>
                  </a:cubicBezTo>
                  <a:cubicBezTo>
                    <a:pt x="23" y="223"/>
                    <a:pt x="23" y="223"/>
                    <a:pt x="22" y="223"/>
                  </a:cubicBezTo>
                  <a:cubicBezTo>
                    <a:pt x="21" y="224"/>
                    <a:pt x="20" y="226"/>
                    <a:pt x="19" y="228"/>
                  </a:cubicBezTo>
                  <a:cubicBezTo>
                    <a:pt x="19" y="228"/>
                    <a:pt x="19" y="228"/>
                    <a:pt x="19" y="229"/>
                  </a:cubicBezTo>
                  <a:cubicBezTo>
                    <a:pt x="20" y="229"/>
                    <a:pt x="20" y="229"/>
                    <a:pt x="20" y="229"/>
                  </a:cubicBezTo>
                  <a:cubicBezTo>
                    <a:pt x="20" y="230"/>
                    <a:pt x="21" y="231"/>
                    <a:pt x="22" y="232"/>
                  </a:cubicBezTo>
                  <a:cubicBezTo>
                    <a:pt x="23" y="234"/>
                    <a:pt x="25" y="236"/>
                    <a:pt x="26" y="239"/>
                  </a:cubicBezTo>
                  <a:cubicBezTo>
                    <a:pt x="28" y="241"/>
                    <a:pt x="29" y="244"/>
                    <a:pt x="30" y="246"/>
                  </a:cubicBezTo>
                  <a:cubicBezTo>
                    <a:pt x="31" y="248"/>
                    <a:pt x="32" y="249"/>
                    <a:pt x="32" y="250"/>
                  </a:cubicBezTo>
                  <a:cubicBezTo>
                    <a:pt x="32" y="250"/>
                    <a:pt x="31" y="250"/>
                    <a:pt x="31" y="251"/>
                  </a:cubicBezTo>
                  <a:cubicBezTo>
                    <a:pt x="31" y="251"/>
                    <a:pt x="30" y="252"/>
                    <a:pt x="30" y="252"/>
                  </a:cubicBezTo>
                  <a:cubicBezTo>
                    <a:pt x="29" y="252"/>
                    <a:pt x="29" y="252"/>
                    <a:pt x="29" y="252"/>
                  </a:cubicBezTo>
                  <a:cubicBezTo>
                    <a:pt x="28" y="252"/>
                    <a:pt x="27" y="253"/>
                    <a:pt x="26" y="253"/>
                  </a:cubicBezTo>
                  <a:cubicBezTo>
                    <a:pt x="25" y="255"/>
                    <a:pt x="26" y="257"/>
                    <a:pt x="27" y="259"/>
                  </a:cubicBezTo>
                  <a:cubicBezTo>
                    <a:pt x="28" y="260"/>
                    <a:pt x="28" y="261"/>
                    <a:pt x="28" y="261"/>
                  </a:cubicBezTo>
                  <a:cubicBezTo>
                    <a:pt x="29" y="263"/>
                    <a:pt x="27" y="264"/>
                    <a:pt x="26" y="264"/>
                  </a:cubicBezTo>
                  <a:cubicBezTo>
                    <a:pt x="26" y="264"/>
                    <a:pt x="26" y="265"/>
                    <a:pt x="26" y="265"/>
                  </a:cubicBezTo>
                  <a:cubicBezTo>
                    <a:pt x="26" y="265"/>
                    <a:pt x="27" y="266"/>
                    <a:pt x="28" y="266"/>
                  </a:cubicBezTo>
                  <a:cubicBezTo>
                    <a:pt x="30" y="267"/>
                    <a:pt x="31" y="267"/>
                    <a:pt x="31" y="268"/>
                  </a:cubicBezTo>
                  <a:cubicBezTo>
                    <a:pt x="31" y="269"/>
                    <a:pt x="31" y="270"/>
                    <a:pt x="30" y="271"/>
                  </a:cubicBezTo>
                  <a:cubicBezTo>
                    <a:pt x="29" y="272"/>
                    <a:pt x="29" y="273"/>
                    <a:pt x="29" y="274"/>
                  </a:cubicBezTo>
                  <a:cubicBezTo>
                    <a:pt x="30" y="274"/>
                    <a:pt x="30" y="275"/>
                    <a:pt x="31" y="275"/>
                  </a:cubicBezTo>
                  <a:cubicBezTo>
                    <a:pt x="31" y="275"/>
                    <a:pt x="32" y="275"/>
                    <a:pt x="32" y="276"/>
                  </a:cubicBezTo>
                  <a:cubicBezTo>
                    <a:pt x="34" y="277"/>
                    <a:pt x="35" y="278"/>
                    <a:pt x="36" y="280"/>
                  </a:cubicBezTo>
                  <a:cubicBezTo>
                    <a:pt x="36" y="283"/>
                    <a:pt x="33" y="284"/>
                    <a:pt x="31" y="285"/>
                  </a:cubicBezTo>
                  <a:cubicBezTo>
                    <a:pt x="30" y="285"/>
                    <a:pt x="29" y="286"/>
                    <a:pt x="29" y="286"/>
                  </a:cubicBezTo>
                  <a:cubicBezTo>
                    <a:pt x="29" y="287"/>
                    <a:pt x="32" y="289"/>
                    <a:pt x="34" y="290"/>
                  </a:cubicBezTo>
                  <a:cubicBezTo>
                    <a:pt x="37" y="292"/>
                    <a:pt x="40" y="294"/>
                    <a:pt x="43" y="297"/>
                  </a:cubicBezTo>
                  <a:cubicBezTo>
                    <a:pt x="47" y="302"/>
                    <a:pt x="47" y="304"/>
                    <a:pt x="46" y="307"/>
                  </a:cubicBezTo>
                  <a:cubicBezTo>
                    <a:pt x="45" y="310"/>
                    <a:pt x="41" y="312"/>
                    <a:pt x="38" y="315"/>
                  </a:cubicBezTo>
                  <a:cubicBezTo>
                    <a:pt x="34" y="318"/>
                    <a:pt x="30" y="320"/>
                    <a:pt x="29" y="323"/>
                  </a:cubicBezTo>
                  <a:cubicBezTo>
                    <a:pt x="27" y="327"/>
                    <a:pt x="23" y="330"/>
                    <a:pt x="19" y="332"/>
                  </a:cubicBezTo>
                  <a:cubicBezTo>
                    <a:pt x="16" y="334"/>
                    <a:pt x="13" y="335"/>
                    <a:pt x="12" y="337"/>
                  </a:cubicBezTo>
                  <a:cubicBezTo>
                    <a:pt x="11" y="338"/>
                    <a:pt x="11" y="338"/>
                    <a:pt x="10" y="339"/>
                  </a:cubicBezTo>
                  <a:cubicBezTo>
                    <a:pt x="10" y="339"/>
                    <a:pt x="10" y="339"/>
                    <a:pt x="10" y="339"/>
                  </a:cubicBezTo>
                  <a:cubicBezTo>
                    <a:pt x="9" y="340"/>
                    <a:pt x="9" y="341"/>
                    <a:pt x="8" y="342"/>
                  </a:cubicBezTo>
                  <a:cubicBezTo>
                    <a:pt x="9" y="341"/>
                    <a:pt x="9" y="341"/>
                    <a:pt x="10" y="341"/>
                  </a:cubicBezTo>
                  <a:cubicBezTo>
                    <a:pt x="10" y="341"/>
                    <a:pt x="11" y="341"/>
                    <a:pt x="11" y="341"/>
                  </a:cubicBezTo>
                  <a:cubicBezTo>
                    <a:pt x="13" y="341"/>
                    <a:pt x="14" y="343"/>
                    <a:pt x="15" y="345"/>
                  </a:cubicBezTo>
                  <a:cubicBezTo>
                    <a:pt x="16" y="346"/>
                    <a:pt x="17" y="348"/>
                    <a:pt x="18" y="348"/>
                  </a:cubicBezTo>
                  <a:cubicBezTo>
                    <a:pt x="19" y="349"/>
                    <a:pt x="21" y="349"/>
                    <a:pt x="23" y="349"/>
                  </a:cubicBezTo>
                  <a:cubicBezTo>
                    <a:pt x="25" y="349"/>
                    <a:pt x="27" y="349"/>
                    <a:pt x="28" y="351"/>
                  </a:cubicBezTo>
                  <a:cubicBezTo>
                    <a:pt x="29" y="352"/>
                    <a:pt x="29" y="352"/>
                    <a:pt x="29" y="353"/>
                  </a:cubicBezTo>
                  <a:cubicBezTo>
                    <a:pt x="28" y="354"/>
                    <a:pt x="27" y="354"/>
                    <a:pt x="25" y="354"/>
                  </a:cubicBezTo>
                  <a:cubicBezTo>
                    <a:pt x="24" y="354"/>
                    <a:pt x="23" y="354"/>
                    <a:pt x="22" y="354"/>
                  </a:cubicBezTo>
                  <a:cubicBezTo>
                    <a:pt x="20" y="353"/>
                    <a:pt x="19" y="354"/>
                    <a:pt x="17" y="355"/>
                  </a:cubicBezTo>
                  <a:cubicBezTo>
                    <a:pt x="16" y="356"/>
                    <a:pt x="14" y="356"/>
                    <a:pt x="11" y="357"/>
                  </a:cubicBezTo>
                  <a:cubicBezTo>
                    <a:pt x="9" y="358"/>
                    <a:pt x="8" y="359"/>
                    <a:pt x="7" y="360"/>
                  </a:cubicBezTo>
                  <a:cubicBezTo>
                    <a:pt x="7" y="360"/>
                    <a:pt x="7" y="361"/>
                    <a:pt x="7" y="361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7" y="361"/>
                    <a:pt x="7" y="361"/>
                    <a:pt x="7" y="362"/>
                  </a:cubicBezTo>
                  <a:cubicBezTo>
                    <a:pt x="7" y="362"/>
                    <a:pt x="7" y="362"/>
                    <a:pt x="7" y="362"/>
                  </a:cubicBezTo>
                  <a:cubicBezTo>
                    <a:pt x="7" y="362"/>
                    <a:pt x="7" y="362"/>
                    <a:pt x="7" y="363"/>
                  </a:cubicBezTo>
                  <a:cubicBezTo>
                    <a:pt x="7" y="363"/>
                    <a:pt x="7" y="363"/>
                    <a:pt x="7" y="363"/>
                  </a:cubicBezTo>
                  <a:cubicBezTo>
                    <a:pt x="7" y="363"/>
                    <a:pt x="7" y="363"/>
                    <a:pt x="7" y="363"/>
                  </a:cubicBezTo>
                  <a:cubicBezTo>
                    <a:pt x="7" y="364"/>
                    <a:pt x="7" y="364"/>
                    <a:pt x="7" y="364"/>
                  </a:cubicBezTo>
                  <a:cubicBezTo>
                    <a:pt x="7" y="364"/>
                    <a:pt x="7" y="364"/>
                    <a:pt x="7" y="364"/>
                  </a:cubicBezTo>
                  <a:cubicBezTo>
                    <a:pt x="7" y="364"/>
                    <a:pt x="7" y="364"/>
                    <a:pt x="7" y="365"/>
                  </a:cubicBezTo>
                  <a:cubicBezTo>
                    <a:pt x="7" y="365"/>
                    <a:pt x="7" y="365"/>
                    <a:pt x="7" y="365"/>
                  </a:cubicBezTo>
                  <a:cubicBezTo>
                    <a:pt x="7" y="365"/>
                    <a:pt x="7" y="365"/>
                    <a:pt x="7" y="365"/>
                  </a:cubicBezTo>
                  <a:cubicBezTo>
                    <a:pt x="7" y="365"/>
                    <a:pt x="7" y="365"/>
                    <a:pt x="7" y="365"/>
                  </a:cubicBezTo>
                  <a:cubicBezTo>
                    <a:pt x="7" y="366"/>
                    <a:pt x="6" y="366"/>
                    <a:pt x="6" y="366"/>
                  </a:cubicBezTo>
                  <a:cubicBezTo>
                    <a:pt x="6" y="366"/>
                    <a:pt x="6" y="366"/>
                    <a:pt x="6" y="366"/>
                  </a:cubicBezTo>
                  <a:cubicBezTo>
                    <a:pt x="6" y="366"/>
                    <a:pt x="6" y="366"/>
                    <a:pt x="6" y="366"/>
                  </a:cubicBezTo>
                  <a:cubicBezTo>
                    <a:pt x="5" y="367"/>
                    <a:pt x="5" y="368"/>
                    <a:pt x="4" y="369"/>
                  </a:cubicBezTo>
                  <a:cubicBezTo>
                    <a:pt x="3" y="370"/>
                    <a:pt x="2" y="371"/>
                    <a:pt x="2" y="372"/>
                  </a:cubicBezTo>
                  <a:cubicBezTo>
                    <a:pt x="1" y="373"/>
                    <a:pt x="1" y="373"/>
                    <a:pt x="0" y="374"/>
                  </a:cubicBezTo>
                  <a:cubicBezTo>
                    <a:pt x="0" y="375"/>
                    <a:pt x="1" y="376"/>
                    <a:pt x="1" y="377"/>
                  </a:cubicBezTo>
                  <a:cubicBezTo>
                    <a:pt x="1" y="378"/>
                    <a:pt x="1" y="379"/>
                    <a:pt x="1" y="380"/>
                  </a:cubicBezTo>
                  <a:cubicBezTo>
                    <a:pt x="1" y="382"/>
                    <a:pt x="2" y="383"/>
                    <a:pt x="2" y="384"/>
                  </a:cubicBezTo>
                  <a:cubicBezTo>
                    <a:pt x="3" y="384"/>
                    <a:pt x="3" y="385"/>
                    <a:pt x="3" y="385"/>
                  </a:cubicBezTo>
                  <a:cubicBezTo>
                    <a:pt x="4" y="386"/>
                    <a:pt x="4" y="386"/>
                    <a:pt x="4" y="386"/>
                  </a:cubicBezTo>
                  <a:cubicBezTo>
                    <a:pt x="4" y="387"/>
                    <a:pt x="4" y="387"/>
                    <a:pt x="4" y="388"/>
                  </a:cubicBezTo>
                  <a:cubicBezTo>
                    <a:pt x="4" y="389"/>
                    <a:pt x="3" y="390"/>
                    <a:pt x="2" y="390"/>
                  </a:cubicBezTo>
                  <a:cubicBezTo>
                    <a:pt x="1" y="390"/>
                    <a:pt x="1" y="391"/>
                    <a:pt x="0" y="391"/>
                  </a:cubicBezTo>
                  <a:cubicBezTo>
                    <a:pt x="0" y="391"/>
                    <a:pt x="0" y="391"/>
                    <a:pt x="0" y="391"/>
                  </a:cubicBezTo>
                  <a:cubicBezTo>
                    <a:pt x="0" y="391"/>
                    <a:pt x="0" y="391"/>
                    <a:pt x="0" y="391"/>
                  </a:cubicBezTo>
                  <a:cubicBezTo>
                    <a:pt x="0" y="392"/>
                    <a:pt x="0" y="392"/>
                    <a:pt x="0" y="392"/>
                  </a:cubicBezTo>
                  <a:cubicBezTo>
                    <a:pt x="0" y="392"/>
                    <a:pt x="0" y="392"/>
                    <a:pt x="0" y="392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0" y="393"/>
                    <a:pt x="1" y="394"/>
                    <a:pt x="1" y="394"/>
                  </a:cubicBezTo>
                  <a:cubicBezTo>
                    <a:pt x="1" y="394"/>
                    <a:pt x="1" y="394"/>
                    <a:pt x="1" y="394"/>
                  </a:cubicBezTo>
                  <a:cubicBezTo>
                    <a:pt x="1" y="395"/>
                    <a:pt x="2" y="395"/>
                    <a:pt x="2" y="395"/>
                  </a:cubicBezTo>
                  <a:cubicBezTo>
                    <a:pt x="2" y="395"/>
                    <a:pt x="2" y="395"/>
                    <a:pt x="2" y="395"/>
                  </a:cubicBezTo>
                  <a:cubicBezTo>
                    <a:pt x="4" y="397"/>
                    <a:pt x="4" y="400"/>
                    <a:pt x="4" y="402"/>
                  </a:cubicBezTo>
                  <a:cubicBezTo>
                    <a:pt x="4" y="402"/>
                    <a:pt x="4" y="402"/>
                    <a:pt x="3" y="403"/>
                  </a:cubicBezTo>
                  <a:cubicBezTo>
                    <a:pt x="3" y="403"/>
                    <a:pt x="4" y="405"/>
                    <a:pt x="7" y="408"/>
                  </a:cubicBezTo>
                  <a:cubicBezTo>
                    <a:pt x="8" y="409"/>
                    <a:pt x="8" y="411"/>
                    <a:pt x="9" y="413"/>
                  </a:cubicBezTo>
                  <a:cubicBezTo>
                    <a:pt x="9" y="414"/>
                    <a:pt x="9" y="415"/>
                    <a:pt x="9" y="415"/>
                  </a:cubicBezTo>
                  <a:cubicBezTo>
                    <a:pt x="9" y="415"/>
                    <a:pt x="9" y="415"/>
                    <a:pt x="9" y="416"/>
                  </a:cubicBezTo>
                  <a:cubicBezTo>
                    <a:pt x="9" y="416"/>
                    <a:pt x="10" y="416"/>
                    <a:pt x="10" y="416"/>
                  </a:cubicBezTo>
                  <a:cubicBezTo>
                    <a:pt x="11" y="417"/>
                    <a:pt x="13" y="418"/>
                    <a:pt x="15" y="417"/>
                  </a:cubicBezTo>
                  <a:cubicBezTo>
                    <a:pt x="18" y="417"/>
                    <a:pt x="20" y="418"/>
                    <a:pt x="22" y="421"/>
                  </a:cubicBezTo>
                  <a:cubicBezTo>
                    <a:pt x="22" y="421"/>
                    <a:pt x="22" y="421"/>
                    <a:pt x="23" y="421"/>
                  </a:cubicBezTo>
                  <a:cubicBezTo>
                    <a:pt x="24" y="421"/>
                    <a:pt x="25" y="421"/>
                    <a:pt x="26" y="420"/>
                  </a:cubicBezTo>
                  <a:cubicBezTo>
                    <a:pt x="26" y="420"/>
                    <a:pt x="26" y="420"/>
                    <a:pt x="26" y="420"/>
                  </a:cubicBezTo>
                  <a:cubicBezTo>
                    <a:pt x="27" y="420"/>
                    <a:pt x="27" y="420"/>
                    <a:pt x="28" y="420"/>
                  </a:cubicBezTo>
                  <a:cubicBezTo>
                    <a:pt x="31" y="420"/>
                    <a:pt x="35" y="422"/>
                    <a:pt x="37" y="423"/>
                  </a:cubicBezTo>
                  <a:cubicBezTo>
                    <a:pt x="38" y="423"/>
                    <a:pt x="38" y="423"/>
                    <a:pt x="38" y="423"/>
                  </a:cubicBezTo>
                  <a:cubicBezTo>
                    <a:pt x="39" y="424"/>
                    <a:pt x="39" y="426"/>
                    <a:pt x="39" y="429"/>
                  </a:cubicBezTo>
                  <a:cubicBezTo>
                    <a:pt x="39" y="430"/>
                    <a:pt x="39" y="431"/>
                    <a:pt x="39" y="432"/>
                  </a:cubicBezTo>
                  <a:cubicBezTo>
                    <a:pt x="39" y="433"/>
                    <a:pt x="39" y="434"/>
                    <a:pt x="39" y="435"/>
                  </a:cubicBezTo>
                  <a:cubicBezTo>
                    <a:pt x="39" y="435"/>
                    <a:pt x="39" y="436"/>
                    <a:pt x="39" y="436"/>
                  </a:cubicBezTo>
                  <a:cubicBezTo>
                    <a:pt x="39" y="437"/>
                    <a:pt x="39" y="438"/>
                    <a:pt x="40" y="439"/>
                  </a:cubicBezTo>
                  <a:cubicBezTo>
                    <a:pt x="42" y="440"/>
                    <a:pt x="42" y="442"/>
                    <a:pt x="43" y="443"/>
                  </a:cubicBezTo>
                  <a:cubicBezTo>
                    <a:pt x="43" y="444"/>
                    <a:pt x="44" y="445"/>
                    <a:pt x="45" y="446"/>
                  </a:cubicBezTo>
                  <a:cubicBezTo>
                    <a:pt x="47" y="447"/>
                    <a:pt x="48" y="449"/>
                    <a:pt x="50" y="450"/>
                  </a:cubicBezTo>
                  <a:cubicBezTo>
                    <a:pt x="50" y="451"/>
                    <a:pt x="51" y="452"/>
                    <a:pt x="51" y="452"/>
                  </a:cubicBezTo>
                  <a:cubicBezTo>
                    <a:pt x="52" y="452"/>
                    <a:pt x="52" y="452"/>
                    <a:pt x="52" y="452"/>
                  </a:cubicBezTo>
                  <a:cubicBezTo>
                    <a:pt x="55" y="453"/>
                    <a:pt x="58" y="456"/>
                    <a:pt x="58" y="459"/>
                  </a:cubicBezTo>
                  <a:cubicBezTo>
                    <a:pt x="59" y="462"/>
                    <a:pt x="55" y="464"/>
                    <a:pt x="52" y="465"/>
                  </a:cubicBezTo>
                  <a:cubicBezTo>
                    <a:pt x="52" y="465"/>
                    <a:pt x="51" y="465"/>
                    <a:pt x="51" y="465"/>
                  </a:cubicBezTo>
                  <a:cubicBezTo>
                    <a:pt x="51" y="465"/>
                    <a:pt x="51" y="465"/>
                    <a:pt x="51" y="465"/>
                  </a:cubicBezTo>
                  <a:cubicBezTo>
                    <a:pt x="51" y="465"/>
                    <a:pt x="50" y="465"/>
                    <a:pt x="50" y="465"/>
                  </a:cubicBezTo>
                  <a:cubicBezTo>
                    <a:pt x="50" y="465"/>
                    <a:pt x="50" y="465"/>
                    <a:pt x="50" y="465"/>
                  </a:cubicBezTo>
                  <a:cubicBezTo>
                    <a:pt x="49" y="465"/>
                    <a:pt x="49" y="465"/>
                    <a:pt x="49" y="465"/>
                  </a:cubicBezTo>
                  <a:cubicBezTo>
                    <a:pt x="48" y="465"/>
                    <a:pt x="48" y="464"/>
                    <a:pt x="47" y="464"/>
                  </a:cubicBezTo>
                  <a:cubicBezTo>
                    <a:pt x="46" y="464"/>
                    <a:pt x="45" y="463"/>
                    <a:pt x="45" y="463"/>
                  </a:cubicBezTo>
                  <a:cubicBezTo>
                    <a:pt x="45" y="463"/>
                    <a:pt x="45" y="463"/>
                    <a:pt x="45" y="463"/>
                  </a:cubicBezTo>
                  <a:cubicBezTo>
                    <a:pt x="44" y="464"/>
                    <a:pt x="44" y="466"/>
                    <a:pt x="45" y="468"/>
                  </a:cubicBezTo>
                  <a:cubicBezTo>
                    <a:pt x="46" y="470"/>
                    <a:pt x="46" y="471"/>
                    <a:pt x="46" y="473"/>
                  </a:cubicBezTo>
                  <a:cubicBezTo>
                    <a:pt x="47" y="474"/>
                    <a:pt x="47" y="474"/>
                    <a:pt x="47" y="475"/>
                  </a:cubicBezTo>
                  <a:cubicBezTo>
                    <a:pt x="47" y="475"/>
                    <a:pt x="47" y="475"/>
                    <a:pt x="47" y="476"/>
                  </a:cubicBezTo>
                  <a:cubicBezTo>
                    <a:pt x="47" y="476"/>
                    <a:pt x="47" y="476"/>
                    <a:pt x="47" y="476"/>
                  </a:cubicBezTo>
                  <a:cubicBezTo>
                    <a:pt x="47" y="477"/>
                    <a:pt x="48" y="477"/>
                    <a:pt x="48" y="477"/>
                  </a:cubicBezTo>
                  <a:cubicBezTo>
                    <a:pt x="48" y="477"/>
                    <a:pt x="48" y="477"/>
                    <a:pt x="48" y="477"/>
                  </a:cubicBezTo>
                  <a:cubicBezTo>
                    <a:pt x="48" y="478"/>
                    <a:pt x="48" y="478"/>
                    <a:pt x="48" y="478"/>
                  </a:cubicBezTo>
                  <a:cubicBezTo>
                    <a:pt x="48" y="478"/>
                    <a:pt x="48" y="478"/>
                    <a:pt x="48" y="478"/>
                  </a:cubicBezTo>
                  <a:cubicBezTo>
                    <a:pt x="49" y="478"/>
                    <a:pt x="49" y="478"/>
                    <a:pt x="49" y="478"/>
                  </a:cubicBezTo>
                  <a:cubicBezTo>
                    <a:pt x="49" y="478"/>
                    <a:pt x="49" y="478"/>
                    <a:pt x="49" y="478"/>
                  </a:cubicBezTo>
                  <a:cubicBezTo>
                    <a:pt x="49" y="478"/>
                    <a:pt x="50" y="478"/>
                    <a:pt x="50" y="478"/>
                  </a:cubicBezTo>
                  <a:cubicBezTo>
                    <a:pt x="52" y="478"/>
                    <a:pt x="52" y="478"/>
                    <a:pt x="53" y="477"/>
                  </a:cubicBezTo>
                  <a:cubicBezTo>
                    <a:pt x="54" y="476"/>
                    <a:pt x="54" y="476"/>
                    <a:pt x="55" y="476"/>
                  </a:cubicBezTo>
                  <a:cubicBezTo>
                    <a:pt x="56" y="475"/>
                    <a:pt x="56" y="475"/>
                    <a:pt x="57" y="475"/>
                  </a:cubicBezTo>
                  <a:cubicBezTo>
                    <a:pt x="58" y="475"/>
                    <a:pt x="59" y="475"/>
                    <a:pt x="60" y="475"/>
                  </a:cubicBezTo>
                  <a:cubicBezTo>
                    <a:pt x="61" y="476"/>
                    <a:pt x="62" y="476"/>
                    <a:pt x="63" y="475"/>
                  </a:cubicBezTo>
                  <a:cubicBezTo>
                    <a:pt x="64" y="475"/>
                    <a:pt x="65" y="475"/>
                    <a:pt x="67" y="475"/>
                  </a:cubicBezTo>
                  <a:cubicBezTo>
                    <a:pt x="69" y="475"/>
                    <a:pt x="72" y="475"/>
                    <a:pt x="73" y="477"/>
                  </a:cubicBezTo>
                  <a:cubicBezTo>
                    <a:pt x="74" y="479"/>
                    <a:pt x="76" y="484"/>
                    <a:pt x="75" y="486"/>
                  </a:cubicBezTo>
                  <a:cubicBezTo>
                    <a:pt x="74" y="487"/>
                    <a:pt x="75" y="488"/>
                    <a:pt x="76" y="489"/>
                  </a:cubicBezTo>
                  <a:cubicBezTo>
                    <a:pt x="76" y="490"/>
                    <a:pt x="77" y="491"/>
                    <a:pt x="77" y="492"/>
                  </a:cubicBezTo>
                  <a:cubicBezTo>
                    <a:pt x="78" y="493"/>
                    <a:pt x="80" y="493"/>
                    <a:pt x="82" y="493"/>
                  </a:cubicBezTo>
                  <a:cubicBezTo>
                    <a:pt x="83" y="493"/>
                    <a:pt x="84" y="493"/>
                    <a:pt x="85" y="493"/>
                  </a:cubicBezTo>
                  <a:cubicBezTo>
                    <a:pt x="87" y="494"/>
                    <a:pt x="91" y="500"/>
                    <a:pt x="90" y="503"/>
                  </a:cubicBezTo>
                  <a:cubicBezTo>
                    <a:pt x="90" y="504"/>
                    <a:pt x="90" y="504"/>
                    <a:pt x="90" y="504"/>
                  </a:cubicBezTo>
                  <a:cubicBezTo>
                    <a:pt x="91" y="504"/>
                    <a:pt x="91" y="504"/>
                    <a:pt x="92" y="504"/>
                  </a:cubicBezTo>
                  <a:cubicBezTo>
                    <a:pt x="92" y="504"/>
                    <a:pt x="93" y="504"/>
                    <a:pt x="93" y="504"/>
                  </a:cubicBezTo>
                  <a:cubicBezTo>
                    <a:pt x="95" y="503"/>
                    <a:pt x="97" y="505"/>
                    <a:pt x="98" y="506"/>
                  </a:cubicBezTo>
                  <a:cubicBezTo>
                    <a:pt x="99" y="506"/>
                    <a:pt x="99" y="506"/>
                    <a:pt x="100" y="507"/>
                  </a:cubicBezTo>
                  <a:cubicBezTo>
                    <a:pt x="101" y="508"/>
                    <a:pt x="102" y="508"/>
                    <a:pt x="104" y="506"/>
                  </a:cubicBezTo>
                  <a:cubicBezTo>
                    <a:pt x="105" y="506"/>
                    <a:pt x="106" y="505"/>
                    <a:pt x="107" y="505"/>
                  </a:cubicBezTo>
                  <a:cubicBezTo>
                    <a:pt x="108" y="505"/>
                    <a:pt x="108" y="505"/>
                    <a:pt x="108" y="505"/>
                  </a:cubicBezTo>
                  <a:cubicBezTo>
                    <a:pt x="108" y="505"/>
                    <a:pt x="109" y="505"/>
                    <a:pt x="109" y="505"/>
                  </a:cubicBezTo>
                  <a:cubicBezTo>
                    <a:pt x="111" y="505"/>
                    <a:pt x="112" y="505"/>
                    <a:pt x="112" y="506"/>
                  </a:cubicBezTo>
                  <a:cubicBezTo>
                    <a:pt x="113" y="507"/>
                    <a:pt x="114" y="508"/>
                    <a:pt x="115" y="509"/>
                  </a:cubicBezTo>
                  <a:cubicBezTo>
                    <a:pt x="116" y="510"/>
                    <a:pt x="117" y="511"/>
                    <a:pt x="117" y="512"/>
                  </a:cubicBezTo>
                  <a:cubicBezTo>
                    <a:pt x="118" y="512"/>
                    <a:pt x="119" y="512"/>
                    <a:pt x="119" y="512"/>
                  </a:cubicBezTo>
                  <a:cubicBezTo>
                    <a:pt x="120" y="512"/>
                    <a:pt x="120" y="512"/>
                    <a:pt x="121" y="512"/>
                  </a:cubicBezTo>
                  <a:cubicBezTo>
                    <a:pt x="123" y="512"/>
                    <a:pt x="125" y="513"/>
                    <a:pt x="126" y="513"/>
                  </a:cubicBezTo>
                  <a:cubicBezTo>
                    <a:pt x="127" y="514"/>
                    <a:pt x="129" y="514"/>
                    <a:pt x="130" y="514"/>
                  </a:cubicBezTo>
                  <a:cubicBezTo>
                    <a:pt x="132" y="514"/>
                    <a:pt x="134" y="515"/>
                    <a:pt x="135" y="516"/>
                  </a:cubicBezTo>
                  <a:cubicBezTo>
                    <a:pt x="136" y="516"/>
                    <a:pt x="138" y="517"/>
                    <a:pt x="138" y="517"/>
                  </a:cubicBezTo>
                  <a:cubicBezTo>
                    <a:pt x="140" y="518"/>
                    <a:pt x="142" y="519"/>
                    <a:pt x="142" y="520"/>
                  </a:cubicBezTo>
                  <a:cubicBezTo>
                    <a:pt x="143" y="522"/>
                    <a:pt x="141" y="524"/>
                    <a:pt x="140" y="525"/>
                  </a:cubicBezTo>
                  <a:cubicBezTo>
                    <a:pt x="140" y="525"/>
                    <a:pt x="140" y="525"/>
                    <a:pt x="139" y="525"/>
                  </a:cubicBezTo>
                  <a:cubicBezTo>
                    <a:pt x="140" y="525"/>
                    <a:pt x="140" y="526"/>
                    <a:pt x="140" y="526"/>
                  </a:cubicBezTo>
                  <a:cubicBezTo>
                    <a:pt x="141" y="526"/>
                    <a:pt x="142" y="527"/>
                    <a:pt x="142" y="529"/>
                  </a:cubicBezTo>
                  <a:cubicBezTo>
                    <a:pt x="142" y="530"/>
                    <a:pt x="140" y="531"/>
                    <a:pt x="139" y="531"/>
                  </a:cubicBezTo>
                  <a:cubicBezTo>
                    <a:pt x="139" y="531"/>
                    <a:pt x="138" y="532"/>
                    <a:pt x="138" y="532"/>
                  </a:cubicBezTo>
                  <a:cubicBezTo>
                    <a:pt x="138" y="532"/>
                    <a:pt x="139" y="533"/>
                    <a:pt x="139" y="533"/>
                  </a:cubicBezTo>
                  <a:cubicBezTo>
                    <a:pt x="140" y="534"/>
                    <a:pt x="140" y="535"/>
                    <a:pt x="140" y="535"/>
                  </a:cubicBezTo>
                  <a:cubicBezTo>
                    <a:pt x="141" y="536"/>
                    <a:pt x="140" y="538"/>
                    <a:pt x="139" y="540"/>
                  </a:cubicBezTo>
                  <a:cubicBezTo>
                    <a:pt x="139" y="541"/>
                    <a:pt x="139" y="542"/>
                    <a:pt x="139" y="542"/>
                  </a:cubicBezTo>
                  <a:cubicBezTo>
                    <a:pt x="139" y="544"/>
                    <a:pt x="137" y="544"/>
                    <a:pt x="136" y="544"/>
                  </a:cubicBezTo>
                  <a:cubicBezTo>
                    <a:pt x="134" y="544"/>
                    <a:pt x="133" y="544"/>
                    <a:pt x="131" y="543"/>
                  </a:cubicBezTo>
                  <a:cubicBezTo>
                    <a:pt x="130" y="543"/>
                    <a:pt x="129" y="543"/>
                    <a:pt x="128" y="543"/>
                  </a:cubicBezTo>
                  <a:cubicBezTo>
                    <a:pt x="128" y="543"/>
                    <a:pt x="126" y="545"/>
                    <a:pt x="124" y="546"/>
                  </a:cubicBezTo>
                  <a:cubicBezTo>
                    <a:pt x="122" y="548"/>
                    <a:pt x="121" y="549"/>
                    <a:pt x="120" y="549"/>
                  </a:cubicBezTo>
                  <a:cubicBezTo>
                    <a:pt x="120" y="549"/>
                    <a:pt x="120" y="549"/>
                    <a:pt x="120" y="550"/>
                  </a:cubicBezTo>
                  <a:cubicBezTo>
                    <a:pt x="120" y="550"/>
                    <a:pt x="120" y="550"/>
                    <a:pt x="120" y="550"/>
                  </a:cubicBezTo>
                  <a:cubicBezTo>
                    <a:pt x="120" y="550"/>
                    <a:pt x="120" y="550"/>
                    <a:pt x="120" y="551"/>
                  </a:cubicBezTo>
                  <a:cubicBezTo>
                    <a:pt x="120" y="551"/>
                    <a:pt x="120" y="551"/>
                    <a:pt x="120" y="551"/>
                  </a:cubicBezTo>
                  <a:cubicBezTo>
                    <a:pt x="120" y="551"/>
                    <a:pt x="120" y="552"/>
                    <a:pt x="120" y="552"/>
                  </a:cubicBezTo>
                  <a:cubicBezTo>
                    <a:pt x="120" y="552"/>
                    <a:pt x="120" y="552"/>
                    <a:pt x="120" y="552"/>
                  </a:cubicBezTo>
                  <a:cubicBezTo>
                    <a:pt x="120" y="552"/>
                    <a:pt x="120" y="552"/>
                    <a:pt x="120" y="552"/>
                  </a:cubicBezTo>
                  <a:cubicBezTo>
                    <a:pt x="123" y="552"/>
                    <a:pt x="126" y="551"/>
                    <a:pt x="128" y="551"/>
                  </a:cubicBezTo>
                  <a:cubicBezTo>
                    <a:pt x="130" y="551"/>
                    <a:pt x="131" y="552"/>
                    <a:pt x="132" y="553"/>
                  </a:cubicBezTo>
                  <a:cubicBezTo>
                    <a:pt x="132" y="553"/>
                    <a:pt x="132" y="553"/>
                    <a:pt x="132" y="554"/>
                  </a:cubicBezTo>
                  <a:cubicBezTo>
                    <a:pt x="131" y="557"/>
                    <a:pt x="120" y="561"/>
                    <a:pt x="118" y="562"/>
                  </a:cubicBezTo>
                  <a:cubicBezTo>
                    <a:pt x="118" y="563"/>
                    <a:pt x="119" y="563"/>
                    <a:pt x="119" y="564"/>
                  </a:cubicBezTo>
                  <a:cubicBezTo>
                    <a:pt x="121" y="565"/>
                    <a:pt x="122" y="566"/>
                    <a:pt x="122" y="568"/>
                  </a:cubicBezTo>
                  <a:cubicBezTo>
                    <a:pt x="122" y="569"/>
                    <a:pt x="120" y="570"/>
                    <a:pt x="119" y="571"/>
                  </a:cubicBezTo>
                  <a:cubicBezTo>
                    <a:pt x="117" y="572"/>
                    <a:pt x="115" y="572"/>
                    <a:pt x="115" y="574"/>
                  </a:cubicBezTo>
                  <a:cubicBezTo>
                    <a:pt x="116" y="576"/>
                    <a:pt x="115" y="577"/>
                    <a:pt x="115" y="578"/>
                  </a:cubicBezTo>
                  <a:cubicBezTo>
                    <a:pt x="113" y="580"/>
                    <a:pt x="110" y="580"/>
                    <a:pt x="108" y="580"/>
                  </a:cubicBezTo>
                  <a:cubicBezTo>
                    <a:pt x="107" y="580"/>
                    <a:pt x="106" y="580"/>
                    <a:pt x="106" y="581"/>
                  </a:cubicBezTo>
                  <a:cubicBezTo>
                    <a:pt x="107" y="581"/>
                    <a:pt x="107" y="582"/>
                    <a:pt x="108" y="583"/>
                  </a:cubicBezTo>
                  <a:cubicBezTo>
                    <a:pt x="109" y="584"/>
                    <a:pt x="110" y="587"/>
                    <a:pt x="114" y="588"/>
                  </a:cubicBezTo>
                  <a:cubicBezTo>
                    <a:pt x="121" y="589"/>
                    <a:pt x="128" y="595"/>
                    <a:pt x="136" y="603"/>
                  </a:cubicBezTo>
                  <a:cubicBezTo>
                    <a:pt x="136" y="604"/>
                    <a:pt x="137" y="605"/>
                    <a:pt x="138" y="605"/>
                  </a:cubicBezTo>
                  <a:cubicBezTo>
                    <a:pt x="138" y="605"/>
                    <a:pt x="138" y="605"/>
                    <a:pt x="138" y="605"/>
                  </a:cubicBezTo>
                  <a:cubicBezTo>
                    <a:pt x="139" y="605"/>
                    <a:pt x="140" y="604"/>
                    <a:pt x="140" y="604"/>
                  </a:cubicBezTo>
                  <a:cubicBezTo>
                    <a:pt x="140" y="604"/>
                    <a:pt x="140" y="604"/>
                    <a:pt x="141" y="604"/>
                  </a:cubicBezTo>
                  <a:cubicBezTo>
                    <a:pt x="141" y="604"/>
                    <a:pt x="142" y="603"/>
                    <a:pt x="142" y="603"/>
                  </a:cubicBezTo>
                  <a:cubicBezTo>
                    <a:pt x="146" y="603"/>
                    <a:pt x="153" y="605"/>
                    <a:pt x="156" y="608"/>
                  </a:cubicBezTo>
                  <a:cubicBezTo>
                    <a:pt x="158" y="608"/>
                    <a:pt x="161" y="608"/>
                    <a:pt x="162" y="608"/>
                  </a:cubicBezTo>
                  <a:cubicBezTo>
                    <a:pt x="163" y="608"/>
                    <a:pt x="164" y="608"/>
                    <a:pt x="166" y="608"/>
                  </a:cubicBezTo>
                  <a:cubicBezTo>
                    <a:pt x="167" y="608"/>
                    <a:pt x="169" y="608"/>
                    <a:pt x="170" y="608"/>
                  </a:cubicBezTo>
                  <a:cubicBezTo>
                    <a:pt x="172" y="608"/>
                    <a:pt x="173" y="608"/>
                    <a:pt x="174" y="609"/>
                  </a:cubicBezTo>
                  <a:cubicBezTo>
                    <a:pt x="176" y="611"/>
                    <a:pt x="178" y="613"/>
                    <a:pt x="180" y="613"/>
                  </a:cubicBezTo>
                  <a:cubicBezTo>
                    <a:pt x="182" y="613"/>
                    <a:pt x="183" y="615"/>
                    <a:pt x="184" y="616"/>
                  </a:cubicBezTo>
                  <a:cubicBezTo>
                    <a:pt x="185" y="616"/>
                    <a:pt x="186" y="617"/>
                    <a:pt x="186" y="617"/>
                  </a:cubicBezTo>
                  <a:cubicBezTo>
                    <a:pt x="188" y="616"/>
                    <a:pt x="192" y="615"/>
                    <a:pt x="199" y="615"/>
                  </a:cubicBezTo>
                  <a:cubicBezTo>
                    <a:pt x="200" y="615"/>
                    <a:pt x="201" y="616"/>
                    <a:pt x="201" y="616"/>
                  </a:cubicBezTo>
                  <a:cubicBezTo>
                    <a:pt x="202" y="617"/>
                    <a:pt x="202" y="617"/>
                    <a:pt x="203" y="617"/>
                  </a:cubicBezTo>
                  <a:cubicBezTo>
                    <a:pt x="205" y="617"/>
                    <a:pt x="205" y="619"/>
                    <a:pt x="206" y="622"/>
                  </a:cubicBezTo>
                  <a:cubicBezTo>
                    <a:pt x="206" y="622"/>
                    <a:pt x="206" y="623"/>
                    <a:pt x="206" y="624"/>
                  </a:cubicBezTo>
                  <a:cubicBezTo>
                    <a:pt x="207" y="624"/>
                    <a:pt x="208" y="624"/>
                    <a:pt x="210" y="625"/>
                  </a:cubicBezTo>
                  <a:cubicBezTo>
                    <a:pt x="210" y="626"/>
                    <a:pt x="211" y="626"/>
                    <a:pt x="211" y="626"/>
                  </a:cubicBezTo>
                  <a:cubicBezTo>
                    <a:pt x="212" y="626"/>
                    <a:pt x="213" y="627"/>
                    <a:pt x="214" y="628"/>
                  </a:cubicBezTo>
                  <a:cubicBezTo>
                    <a:pt x="214" y="628"/>
                    <a:pt x="214" y="628"/>
                    <a:pt x="214" y="628"/>
                  </a:cubicBezTo>
                  <a:cubicBezTo>
                    <a:pt x="214" y="628"/>
                    <a:pt x="214" y="628"/>
                    <a:pt x="215" y="628"/>
                  </a:cubicBezTo>
                  <a:cubicBezTo>
                    <a:pt x="215" y="628"/>
                    <a:pt x="215" y="628"/>
                    <a:pt x="215" y="628"/>
                  </a:cubicBezTo>
                  <a:cubicBezTo>
                    <a:pt x="216" y="629"/>
                    <a:pt x="216" y="629"/>
                    <a:pt x="217" y="629"/>
                  </a:cubicBezTo>
                  <a:cubicBezTo>
                    <a:pt x="217" y="629"/>
                    <a:pt x="217" y="629"/>
                    <a:pt x="217" y="629"/>
                  </a:cubicBezTo>
                  <a:cubicBezTo>
                    <a:pt x="219" y="629"/>
                    <a:pt x="221" y="631"/>
                    <a:pt x="223" y="633"/>
                  </a:cubicBezTo>
                  <a:cubicBezTo>
                    <a:pt x="224" y="634"/>
                    <a:pt x="225" y="635"/>
                    <a:pt x="225" y="635"/>
                  </a:cubicBezTo>
                  <a:cubicBezTo>
                    <a:pt x="225" y="635"/>
                    <a:pt x="225" y="635"/>
                    <a:pt x="226" y="635"/>
                  </a:cubicBezTo>
                  <a:cubicBezTo>
                    <a:pt x="226" y="635"/>
                    <a:pt x="227" y="635"/>
                    <a:pt x="228" y="635"/>
                  </a:cubicBezTo>
                  <a:cubicBezTo>
                    <a:pt x="228" y="636"/>
                    <a:pt x="229" y="636"/>
                    <a:pt x="229" y="636"/>
                  </a:cubicBezTo>
                  <a:cubicBezTo>
                    <a:pt x="229" y="636"/>
                    <a:pt x="229" y="636"/>
                    <a:pt x="229" y="635"/>
                  </a:cubicBezTo>
                  <a:cubicBezTo>
                    <a:pt x="230" y="634"/>
                    <a:pt x="231" y="634"/>
                    <a:pt x="233" y="633"/>
                  </a:cubicBezTo>
                  <a:cubicBezTo>
                    <a:pt x="233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2"/>
                    <a:pt x="235" y="632"/>
                    <a:pt x="235" y="632"/>
                  </a:cubicBezTo>
                  <a:cubicBezTo>
                    <a:pt x="235" y="632"/>
                    <a:pt x="235" y="632"/>
                    <a:pt x="235" y="632"/>
                  </a:cubicBezTo>
                  <a:cubicBezTo>
                    <a:pt x="235" y="632"/>
                    <a:pt x="236" y="632"/>
                    <a:pt x="236" y="631"/>
                  </a:cubicBezTo>
                  <a:cubicBezTo>
                    <a:pt x="236" y="631"/>
                    <a:pt x="236" y="631"/>
                    <a:pt x="236" y="631"/>
                  </a:cubicBezTo>
                  <a:cubicBezTo>
                    <a:pt x="236" y="631"/>
                    <a:pt x="236" y="631"/>
                    <a:pt x="236" y="631"/>
                  </a:cubicBezTo>
                  <a:cubicBezTo>
                    <a:pt x="228" y="621"/>
                    <a:pt x="223" y="614"/>
                    <a:pt x="224" y="611"/>
                  </a:cubicBezTo>
                  <a:cubicBezTo>
                    <a:pt x="224" y="610"/>
                    <a:pt x="224" y="609"/>
                    <a:pt x="224" y="608"/>
                  </a:cubicBezTo>
                  <a:cubicBezTo>
                    <a:pt x="224" y="604"/>
                    <a:pt x="225" y="601"/>
                    <a:pt x="220" y="596"/>
                  </a:cubicBezTo>
                  <a:cubicBezTo>
                    <a:pt x="218" y="595"/>
                    <a:pt x="217" y="593"/>
                    <a:pt x="216" y="591"/>
                  </a:cubicBezTo>
                  <a:cubicBezTo>
                    <a:pt x="216" y="588"/>
                    <a:pt x="219" y="585"/>
                    <a:pt x="222" y="583"/>
                  </a:cubicBezTo>
                  <a:cubicBezTo>
                    <a:pt x="223" y="581"/>
                    <a:pt x="224" y="580"/>
                    <a:pt x="225" y="579"/>
                  </a:cubicBezTo>
                  <a:cubicBezTo>
                    <a:pt x="228" y="575"/>
                    <a:pt x="233" y="572"/>
                    <a:pt x="238" y="570"/>
                  </a:cubicBezTo>
                  <a:cubicBezTo>
                    <a:pt x="240" y="569"/>
                    <a:pt x="242" y="568"/>
                    <a:pt x="244" y="567"/>
                  </a:cubicBezTo>
                  <a:cubicBezTo>
                    <a:pt x="244" y="567"/>
                    <a:pt x="244" y="567"/>
                    <a:pt x="244" y="567"/>
                  </a:cubicBezTo>
                  <a:cubicBezTo>
                    <a:pt x="243" y="566"/>
                    <a:pt x="242" y="566"/>
                    <a:pt x="242" y="566"/>
                  </a:cubicBezTo>
                  <a:cubicBezTo>
                    <a:pt x="238" y="564"/>
                    <a:pt x="237" y="563"/>
                    <a:pt x="237" y="561"/>
                  </a:cubicBezTo>
                  <a:cubicBezTo>
                    <a:pt x="237" y="560"/>
                    <a:pt x="238" y="559"/>
                    <a:pt x="239" y="559"/>
                  </a:cubicBezTo>
                  <a:cubicBezTo>
                    <a:pt x="241" y="559"/>
                    <a:pt x="241" y="558"/>
                    <a:pt x="241" y="558"/>
                  </a:cubicBezTo>
                  <a:cubicBezTo>
                    <a:pt x="241" y="557"/>
                    <a:pt x="239" y="555"/>
                    <a:pt x="237" y="554"/>
                  </a:cubicBezTo>
                  <a:cubicBezTo>
                    <a:pt x="236" y="552"/>
                    <a:pt x="235" y="550"/>
                    <a:pt x="234" y="549"/>
                  </a:cubicBezTo>
                  <a:cubicBezTo>
                    <a:pt x="233" y="547"/>
                    <a:pt x="232" y="546"/>
                    <a:pt x="231" y="546"/>
                  </a:cubicBezTo>
                  <a:cubicBezTo>
                    <a:pt x="231" y="546"/>
                    <a:pt x="230" y="546"/>
                    <a:pt x="230" y="546"/>
                  </a:cubicBezTo>
                  <a:cubicBezTo>
                    <a:pt x="229" y="546"/>
                    <a:pt x="228" y="546"/>
                    <a:pt x="228" y="546"/>
                  </a:cubicBezTo>
                  <a:cubicBezTo>
                    <a:pt x="226" y="546"/>
                    <a:pt x="225" y="546"/>
                    <a:pt x="224" y="546"/>
                  </a:cubicBezTo>
                  <a:cubicBezTo>
                    <a:pt x="222" y="547"/>
                    <a:pt x="221" y="547"/>
                    <a:pt x="221" y="546"/>
                  </a:cubicBezTo>
                  <a:cubicBezTo>
                    <a:pt x="220" y="544"/>
                    <a:pt x="220" y="542"/>
                    <a:pt x="220" y="539"/>
                  </a:cubicBezTo>
                  <a:cubicBezTo>
                    <a:pt x="220" y="538"/>
                    <a:pt x="219" y="538"/>
                    <a:pt x="217" y="537"/>
                  </a:cubicBezTo>
                  <a:cubicBezTo>
                    <a:pt x="216" y="537"/>
                    <a:pt x="214" y="536"/>
                    <a:pt x="214" y="535"/>
                  </a:cubicBezTo>
                  <a:cubicBezTo>
                    <a:pt x="213" y="535"/>
                    <a:pt x="213" y="534"/>
                    <a:pt x="214" y="532"/>
                  </a:cubicBezTo>
                  <a:cubicBezTo>
                    <a:pt x="214" y="532"/>
                    <a:pt x="214" y="531"/>
                    <a:pt x="214" y="531"/>
                  </a:cubicBezTo>
                  <a:cubicBezTo>
                    <a:pt x="215" y="529"/>
                    <a:pt x="216" y="527"/>
                    <a:pt x="217" y="527"/>
                  </a:cubicBezTo>
                  <a:cubicBezTo>
                    <a:pt x="219" y="526"/>
                    <a:pt x="220" y="525"/>
                    <a:pt x="220" y="525"/>
                  </a:cubicBezTo>
                  <a:cubicBezTo>
                    <a:pt x="220" y="525"/>
                    <a:pt x="220" y="524"/>
                    <a:pt x="220" y="524"/>
                  </a:cubicBezTo>
                  <a:cubicBezTo>
                    <a:pt x="220" y="524"/>
                    <a:pt x="220" y="524"/>
                    <a:pt x="219" y="524"/>
                  </a:cubicBezTo>
                  <a:cubicBezTo>
                    <a:pt x="218" y="523"/>
                    <a:pt x="217" y="523"/>
                    <a:pt x="217" y="522"/>
                  </a:cubicBezTo>
                  <a:cubicBezTo>
                    <a:pt x="216" y="521"/>
                    <a:pt x="216" y="520"/>
                    <a:pt x="217" y="518"/>
                  </a:cubicBezTo>
                  <a:cubicBezTo>
                    <a:pt x="218" y="517"/>
                    <a:pt x="219" y="516"/>
                    <a:pt x="220" y="515"/>
                  </a:cubicBezTo>
                  <a:cubicBezTo>
                    <a:pt x="222" y="514"/>
                    <a:pt x="223" y="513"/>
                    <a:pt x="223" y="512"/>
                  </a:cubicBezTo>
                  <a:cubicBezTo>
                    <a:pt x="223" y="511"/>
                    <a:pt x="223" y="509"/>
                    <a:pt x="224" y="509"/>
                  </a:cubicBezTo>
                  <a:cubicBezTo>
                    <a:pt x="224" y="507"/>
                    <a:pt x="226" y="506"/>
                    <a:pt x="228" y="506"/>
                  </a:cubicBezTo>
                  <a:cubicBezTo>
                    <a:pt x="228" y="506"/>
                    <a:pt x="228" y="506"/>
                    <a:pt x="228" y="506"/>
                  </a:cubicBezTo>
                  <a:cubicBezTo>
                    <a:pt x="228" y="506"/>
                    <a:pt x="228" y="506"/>
                    <a:pt x="228" y="506"/>
                  </a:cubicBezTo>
                  <a:cubicBezTo>
                    <a:pt x="229" y="506"/>
                    <a:pt x="230" y="506"/>
                    <a:pt x="231" y="507"/>
                  </a:cubicBezTo>
                  <a:cubicBezTo>
                    <a:pt x="232" y="508"/>
                    <a:pt x="233" y="510"/>
                    <a:pt x="234" y="511"/>
                  </a:cubicBezTo>
                  <a:cubicBezTo>
                    <a:pt x="236" y="513"/>
                    <a:pt x="237" y="515"/>
                    <a:pt x="239" y="514"/>
                  </a:cubicBezTo>
                  <a:cubicBezTo>
                    <a:pt x="240" y="514"/>
                    <a:pt x="240" y="514"/>
                    <a:pt x="240" y="513"/>
                  </a:cubicBezTo>
                  <a:cubicBezTo>
                    <a:pt x="241" y="512"/>
                    <a:pt x="240" y="511"/>
                    <a:pt x="240" y="510"/>
                  </a:cubicBezTo>
                  <a:cubicBezTo>
                    <a:pt x="240" y="510"/>
                    <a:pt x="239" y="509"/>
                    <a:pt x="239" y="509"/>
                  </a:cubicBezTo>
                  <a:cubicBezTo>
                    <a:pt x="239" y="508"/>
                    <a:pt x="239" y="508"/>
                    <a:pt x="239" y="508"/>
                  </a:cubicBezTo>
                  <a:cubicBezTo>
                    <a:pt x="239" y="507"/>
                    <a:pt x="238" y="505"/>
                    <a:pt x="239" y="504"/>
                  </a:cubicBezTo>
                  <a:cubicBezTo>
                    <a:pt x="240" y="502"/>
                    <a:pt x="241" y="502"/>
                    <a:pt x="243" y="501"/>
                  </a:cubicBezTo>
                  <a:cubicBezTo>
                    <a:pt x="245" y="501"/>
                    <a:pt x="245" y="500"/>
                    <a:pt x="246" y="499"/>
                  </a:cubicBezTo>
                  <a:cubicBezTo>
                    <a:pt x="246" y="498"/>
                    <a:pt x="247" y="496"/>
                    <a:pt x="249" y="496"/>
                  </a:cubicBezTo>
                  <a:cubicBezTo>
                    <a:pt x="252" y="496"/>
                    <a:pt x="256" y="493"/>
                    <a:pt x="259" y="492"/>
                  </a:cubicBezTo>
                  <a:cubicBezTo>
                    <a:pt x="260" y="491"/>
                    <a:pt x="260" y="491"/>
                    <a:pt x="261" y="490"/>
                  </a:cubicBezTo>
                  <a:cubicBezTo>
                    <a:pt x="261" y="490"/>
                    <a:pt x="261" y="490"/>
                    <a:pt x="261" y="490"/>
                  </a:cubicBezTo>
                  <a:cubicBezTo>
                    <a:pt x="262" y="490"/>
                    <a:pt x="262" y="490"/>
                    <a:pt x="263" y="489"/>
                  </a:cubicBezTo>
                  <a:cubicBezTo>
                    <a:pt x="265" y="488"/>
                    <a:pt x="268" y="487"/>
                    <a:pt x="270" y="488"/>
                  </a:cubicBezTo>
                  <a:cubicBezTo>
                    <a:pt x="271" y="488"/>
                    <a:pt x="271" y="488"/>
                    <a:pt x="271" y="489"/>
                  </a:cubicBezTo>
                  <a:cubicBezTo>
                    <a:pt x="272" y="489"/>
                    <a:pt x="273" y="490"/>
                    <a:pt x="274" y="490"/>
                  </a:cubicBezTo>
                  <a:cubicBezTo>
                    <a:pt x="274" y="490"/>
                    <a:pt x="274" y="490"/>
                    <a:pt x="275" y="488"/>
                  </a:cubicBezTo>
                  <a:cubicBezTo>
                    <a:pt x="276" y="487"/>
                    <a:pt x="277" y="486"/>
                    <a:pt x="279" y="486"/>
                  </a:cubicBezTo>
                  <a:cubicBezTo>
                    <a:pt x="282" y="486"/>
                    <a:pt x="284" y="487"/>
                    <a:pt x="285" y="489"/>
                  </a:cubicBezTo>
                  <a:cubicBezTo>
                    <a:pt x="285" y="489"/>
                    <a:pt x="288" y="490"/>
                    <a:pt x="290" y="490"/>
                  </a:cubicBezTo>
                  <a:cubicBezTo>
                    <a:pt x="293" y="490"/>
                    <a:pt x="296" y="491"/>
                    <a:pt x="297" y="492"/>
                  </a:cubicBezTo>
                  <a:cubicBezTo>
                    <a:pt x="298" y="493"/>
                    <a:pt x="298" y="493"/>
                    <a:pt x="298" y="493"/>
                  </a:cubicBezTo>
                  <a:cubicBezTo>
                    <a:pt x="304" y="497"/>
                    <a:pt x="307" y="499"/>
                    <a:pt x="307" y="501"/>
                  </a:cubicBezTo>
                  <a:cubicBezTo>
                    <a:pt x="307" y="502"/>
                    <a:pt x="308" y="502"/>
                    <a:pt x="308" y="503"/>
                  </a:cubicBezTo>
                  <a:cubicBezTo>
                    <a:pt x="308" y="503"/>
                    <a:pt x="308" y="503"/>
                    <a:pt x="308" y="502"/>
                  </a:cubicBezTo>
                  <a:cubicBezTo>
                    <a:pt x="308" y="500"/>
                    <a:pt x="310" y="499"/>
                    <a:pt x="311" y="499"/>
                  </a:cubicBezTo>
                  <a:cubicBezTo>
                    <a:pt x="312" y="499"/>
                    <a:pt x="314" y="500"/>
                    <a:pt x="316" y="502"/>
                  </a:cubicBezTo>
                  <a:cubicBezTo>
                    <a:pt x="318" y="502"/>
                    <a:pt x="319" y="503"/>
                    <a:pt x="321" y="503"/>
                  </a:cubicBezTo>
                  <a:cubicBezTo>
                    <a:pt x="323" y="503"/>
                    <a:pt x="325" y="502"/>
                    <a:pt x="325" y="501"/>
                  </a:cubicBezTo>
                  <a:cubicBezTo>
                    <a:pt x="326" y="498"/>
                    <a:pt x="332" y="496"/>
                    <a:pt x="335" y="496"/>
                  </a:cubicBezTo>
                  <a:cubicBezTo>
                    <a:pt x="336" y="496"/>
                    <a:pt x="337" y="496"/>
                    <a:pt x="338" y="497"/>
                  </a:cubicBezTo>
                  <a:cubicBezTo>
                    <a:pt x="339" y="498"/>
                    <a:pt x="339" y="498"/>
                    <a:pt x="339" y="498"/>
                  </a:cubicBezTo>
                  <a:cubicBezTo>
                    <a:pt x="340" y="499"/>
                    <a:pt x="341" y="500"/>
                    <a:pt x="343" y="498"/>
                  </a:cubicBezTo>
                  <a:cubicBezTo>
                    <a:pt x="344" y="496"/>
                    <a:pt x="347" y="495"/>
                    <a:pt x="349" y="495"/>
                  </a:cubicBezTo>
                  <a:cubicBezTo>
                    <a:pt x="353" y="495"/>
                    <a:pt x="355" y="497"/>
                    <a:pt x="356" y="499"/>
                  </a:cubicBezTo>
                  <a:cubicBezTo>
                    <a:pt x="356" y="500"/>
                    <a:pt x="358" y="501"/>
                    <a:pt x="362" y="501"/>
                  </a:cubicBezTo>
                  <a:cubicBezTo>
                    <a:pt x="364" y="501"/>
                    <a:pt x="365" y="503"/>
                    <a:pt x="366" y="504"/>
                  </a:cubicBezTo>
                  <a:cubicBezTo>
                    <a:pt x="366" y="504"/>
                    <a:pt x="367" y="505"/>
                    <a:pt x="367" y="505"/>
                  </a:cubicBezTo>
                  <a:cubicBezTo>
                    <a:pt x="368" y="505"/>
                    <a:pt x="368" y="504"/>
                    <a:pt x="368" y="503"/>
                  </a:cubicBezTo>
                  <a:cubicBezTo>
                    <a:pt x="369" y="501"/>
                    <a:pt x="370" y="499"/>
                    <a:pt x="372" y="499"/>
                  </a:cubicBezTo>
                  <a:cubicBezTo>
                    <a:pt x="373" y="500"/>
                    <a:pt x="374" y="500"/>
                    <a:pt x="375" y="501"/>
                  </a:cubicBezTo>
                  <a:cubicBezTo>
                    <a:pt x="377" y="502"/>
                    <a:pt x="378" y="503"/>
                    <a:pt x="380" y="503"/>
                  </a:cubicBezTo>
                  <a:cubicBezTo>
                    <a:pt x="386" y="503"/>
                    <a:pt x="386" y="501"/>
                    <a:pt x="386" y="500"/>
                  </a:cubicBezTo>
                  <a:cubicBezTo>
                    <a:pt x="386" y="496"/>
                    <a:pt x="385" y="493"/>
                    <a:pt x="384" y="493"/>
                  </a:cubicBezTo>
                  <a:cubicBezTo>
                    <a:pt x="383" y="493"/>
                    <a:pt x="381" y="492"/>
                    <a:pt x="380" y="492"/>
                  </a:cubicBezTo>
                  <a:cubicBezTo>
                    <a:pt x="379" y="491"/>
                    <a:pt x="378" y="490"/>
                    <a:pt x="376" y="490"/>
                  </a:cubicBezTo>
                  <a:cubicBezTo>
                    <a:pt x="374" y="490"/>
                    <a:pt x="371" y="488"/>
                    <a:pt x="371" y="486"/>
                  </a:cubicBezTo>
                  <a:cubicBezTo>
                    <a:pt x="371" y="484"/>
                    <a:pt x="372" y="483"/>
                    <a:pt x="373" y="482"/>
                  </a:cubicBezTo>
                  <a:cubicBezTo>
                    <a:pt x="376" y="482"/>
                    <a:pt x="379" y="480"/>
                    <a:pt x="379" y="478"/>
                  </a:cubicBezTo>
                  <a:cubicBezTo>
                    <a:pt x="379" y="478"/>
                    <a:pt x="379" y="478"/>
                    <a:pt x="379" y="478"/>
                  </a:cubicBezTo>
                  <a:cubicBezTo>
                    <a:pt x="379" y="478"/>
                    <a:pt x="379" y="477"/>
                    <a:pt x="379" y="477"/>
                  </a:cubicBezTo>
                  <a:cubicBezTo>
                    <a:pt x="378" y="475"/>
                    <a:pt x="378" y="472"/>
                    <a:pt x="379" y="470"/>
                  </a:cubicBezTo>
                  <a:cubicBezTo>
                    <a:pt x="380" y="469"/>
                    <a:pt x="381" y="469"/>
                    <a:pt x="382" y="468"/>
                  </a:cubicBezTo>
                  <a:cubicBezTo>
                    <a:pt x="383" y="468"/>
                    <a:pt x="385" y="468"/>
                    <a:pt x="386" y="468"/>
                  </a:cubicBezTo>
                  <a:cubicBezTo>
                    <a:pt x="388" y="468"/>
                    <a:pt x="391" y="468"/>
                    <a:pt x="393" y="467"/>
                  </a:cubicBezTo>
                  <a:cubicBezTo>
                    <a:pt x="392" y="467"/>
                    <a:pt x="391" y="467"/>
                    <a:pt x="390" y="466"/>
                  </a:cubicBezTo>
                  <a:cubicBezTo>
                    <a:pt x="387" y="465"/>
                    <a:pt x="384" y="465"/>
                    <a:pt x="383" y="463"/>
                  </a:cubicBezTo>
                  <a:cubicBezTo>
                    <a:pt x="382" y="460"/>
                    <a:pt x="381" y="453"/>
                    <a:pt x="383" y="452"/>
                  </a:cubicBezTo>
                  <a:cubicBezTo>
                    <a:pt x="384" y="451"/>
                    <a:pt x="386" y="451"/>
                    <a:pt x="388" y="452"/>
                  </a:cubicBezTo>
                  <a:cubicBezTo>
                    <a:pt x="390" y="452"/>
                    <a:pt x="392" y="452"/>
                    <a:pt x="393" y="451"/>
                  </a:cubicBezTo>
                  <a:cubicBezTo>
                    <a:pt x="394" y="451"/>
                    <a:pt x="395" y="451"/>
                    <a:pt x="397" y="451"/>
                  </a:cubicBezTo>
                  <a:cubicBezTo>
                    <a:pt x="397" y="451"/>
                    <a:pt x="398" y="451"/>
                    <a:pt x="398" y="451"/>
                  </a:cubicBezTo>
                  <a:cubicBezTo>
                    <a:pt x="399" y="451"/>
                    <a:pt x="400" y="451"/>
                    <a:pt x="401" y="451"/>
                  </a:cubicBezTo>
                  <a:cubicBezTo>
                    <a:pt x="403" y="451"/>
                    <a:pt x="405" y="451"/>
                    <a:pt x="406" y="450"/>
                  </a:cubicBezTo>
                  <a:cubicBezTo>
                    <a:pt x="411" y="447"/>
                    <a:pt x="420" y="446"/>
                    <a:pt x="424" y="446"/>
                  </a:cubicBezTo>
                  <a:cubicBezTo>
                    <a:pt x="424" y="446"/>
                    <a:pt x="425" y="446"/>
                    <a:pt x="426" y="446"/>
                  </a:cubicBezTo>
                  <a:cubicBezTo>
                    <a:pt x="427" y="446"/>
                    <a:pt x="429" y="445"/>
                    <a:pt x="430" y="444"/>
                  </a:cubicBezTo>
                  <a:cubicBezTo>
                    <a:pt x="432" y="444"/>
                    <a:pt x="434" y="443"/>
                    <a:pt x="435" y="443"/>
                  </a:cubicBezTo>
                  <a:cubicBezTo>
                    <a:pt x="441" y="442"/>
                    <a:pt x="449" y="441"/>
                    <a:pt x="451" y="440"/>
                  </a:cubicBezTo>
                  <a:cubicBezTo>
                    <a:pt x="452" y="440"/>
                    <a:pt x="453" y="439"/>
                    <a:pt x="456" y="439"/>
                  </a:cubicBezTo>
                  <a:cubicBezTo>
                    <a:pt x="459" y="438"/>
                    <a:pt x="466" y="436"/>
                    <a:pt x="467" y="435"/>
                  </a:cubicBezTo>
                  <a:cubicBezTo>
                    <a:pt x="467" y="432"/>
                    <a:pt x="476" y="431"/>
                    <a:pt x="479" y="431"/>
                  </a:cubicBezTo>
                  <a:cubicBezTo>
                    <a:pt x="480" y="431"/>
                    <a:pt x="481" y="431"/>
                    <a:pt x="482" y="431"/>
                  </a:cubicBezTo>
                  <a:cubicBezTo>
                    <a:pt x="484" y="432"/>
                    <a:pt x="486" y="433"/>
                    <a:pt x="488" y="433"/>
                  </a:cubicBezTo>
                  <a:cubicBezTo>
                    <a:pt x="489" y="433"/>
                    <a:pt x="490" y="433"/>
                    <a:pt x="490" y="432"/>
                  </a:cubicBezTo>
                  <a:cubicBezTo>
                    <a:pt x="492" y="432"/>
                    <a:pt x="496" y="433"/>
                    <a:pt x="498" y="435"/>
                  </a:cubicBezTo>
                  <a:cubicBezTo>
                    <a:pt x="499" y="436"/>
                    <a:pt x="499" y="437"/>
                    <a:pt x="499" y="438"/>
                  </a:cubicBezTo>
                  <a:cubicBezTo>
                    <a:pt x="499" y="439"/>
                    <a:pt x="499" y="441"/>
                    <a:pt x="500" y="442"/>
                  </a:cubicBezTo>
                  <a:cubicBezTo>
                    <a:pt x="500" y="443"/>
                    <a:pt x="501" y="445"/>
                    <a:pt x="501" y="446"/>
                  </a:cubicBezTo>
                  <a:cubicBezTo>
                    <a:pt x="501" y="447"/>
                    <a:pt x="500" y="448"/>
                    <a:pt x="500" y="449"/>
                  </a:cubicBezTo>
                  <a:cubicBezTo>
                    <a:pt x="499" y="450"/>
                    <a:pt x="499" y="450"/>
                    <a:pt x="499" y="450"/>
                  </a:cubicBezTo>
                  <a:cubicBezTo>
                    <a:pt x="499" y="450"/>
                    <a:pt x="500" y="450"/>
                    <a:pt x="501" y="450"/>
                  </a:cubicBezTo>
                  <a:cubicBezTo>
                    <a:pt x="503" y="450"/>
                    <a:pt x="505" y="450"/>
                    <a:pt x="507" y="449"/>
                  </a:cubicBezTo>
                  <a:cubicBezTo>
                    <a:pt x="507" y="449"/>
                    <a:pt x="508" y="448"/>
                    <a:pt x="508" y="448"/>
                  </a:cubicBezTo>
                  <a:cubicBezTo>
                    <a:pt x="509" y="447"/>
                    <a:pt x="510" y="447"/>
                    <a:pt x="510" y="447"/>
                  </a:cubicBezTo>
                  <a:cubicBezTo>
                    <a:pt x="512" y="447"/>
                    <a:pt x="514" y="450"/>
                    <a:pt x="514" y="452"/>
                  </a:cubicBezTo>
                  <a:cubicBezTo>
                    <a:pt x="514" y="452"/>
                    <a:pt x="514" y="452"/>
                    <a:pt x="514" y="452"/>
                  </a:cubicBezTo>
                  <a:cubicBezTo>
                    <a:pt x="514" y="452"/>
                    <a:pt x="514" y="452"/>
                    <a:pt x="514" y="452"/>
                  </a:cubicBezTo>
                  <a:cubicBezTo>
                    <a:pt x="515" y="452"/>
                    <a:pt x="515" y="453"/>
                    <a:pt x="515" y="453"/>
                  </a:cubicBezTo>
                  <a:cubicBezTo>
                    <a:pt x="515" y="451"/>
                    <a:pt x="516" y="450"/>
                    <a:pt x="518" y="450"/>
                  </a:cubicBezTo>
                  <a:cubicBezTo>
                    <a:pt x="519" y="450"/>
                    <a:pt x="521" y="451"/>
                    <a:pt x="522" y="452"/>
                  </a:cubicBezTo>
                  <a:cubicBezTo>
                    <a:pt x="522" y="452"/>
                    <a:pt x="523" y="452"/>
                    <a:pt x="524" y="452"/>
                  </a:cubicBezTo>
                  <a:cubicBezTo>
                    <a:pt x="525" y="452"/>
                    <a:pt x="526" y="452"/>
                    <a:pt x="526" y="452"/>
                  </a:cubicBezTo>
                  <a:cubicBezTo>
                    <a:pt x="528" y="452"/>
                    <a:pt x="529" y="453"/>
                    <a:pt x="529" y="454"/>
                  </a:cubicBezTo>
                  <a:cubicBezTo>
                    <a:pt x="529" y="455"/>
                    <a:pt x="527" y="456"/>
                    <a:pt x="526" y="458"/>
                  </a:cubicBezTo>
                  <a:cubicBezTo>
                    <a:pt x="525" y="458"/>
                    <a:pt x="524" y="459"/>
                    <a:pt x="524" y="460"/>
                  </a:cubicBezTo>
                  <a:cubicBezTo>
                    <a:pt x="524" y="460"/>
                    <a:pt x="524" y="460"/>
                    <a:pt x="524" y="460"/>
                  </a:cubicBezTo>
                  <a:cubicBezTo>
                    <a:pt x="525" y="461"/>
                    <a:pt x="525" y="461"/>
                    <a:pt x="525" y="461"/>
                  </a:cubicBezTo>
                  <a:cubicBezTo>
                    <a:pt x="526" y="461"/>
                    <a:pt x="526" y="460"/>
                    <a:pt x="527" y="460"/>
                  </a:cubicBezTo>
                  <a:cubicBezTo>
                    <a:pt x="528" y="459"/>
                    <a:pt x="529" y="458"/>
                    <a:pt x="531" y="458"/>
                  </a:cubicBezTo>
                  <a:cubicBezTo>
                    <a:pt x="531" y="458"/>
                    <a:pt x="532" y="458"/>
                    <a:pt x="532" y="458"/>
                  </a:cubicBezTo>
                  <a:cubicBezTo>
                    <a:pt x="534" y="459"/>
                    <a:pt x="537" y="457"/>
                    <a:pt x="539" y="456"/>
                  </a:cubicBezTo>
                  <a:cubicBezTo>
                    <a:pt x="541" y="455"/>
                    <a:pt x="543" y="453"/>
                    <a:pt x="544" y="453"/>
                  </a:cubicBezTo>
                  <a:cubicBezTo>
                    <a:pt x="546" y="453"/>
                    <a:pt x="549" y="451"/>
                    <a:pt x="551" y="449"/>
                  </a:cubicBezTo>
                  <a:cubicBezTo>
                    <a:pt x="552" y="449"/>
                    <a:pt x="553" y="448"/>
                    <a:pt x="554" y="447"/>
                  </a:cubicBezTo>
                  <a:cubicBezTo>
                    <a:pt x="555" y="447"/>
                    <a:pt x="557" y="446"/>
                    <a:pt x="559" y="446"/>
                  </a:cubicBezTo>
                  <a:cubicBezTo>
                    <a:pt x="560" y="446"/>
                    <a:pt x="563" y="446"/>
                    <a:pt x="563" y="448"/>
                  </a:cubicBezTo>
                  <a:cubicBezTo>
                    <a:pt x="563" y="448"/>
                    <a:pt x="564" y="449"/>
                    <a:pt x="563" y="450"/>
                  </a:cubicBezTo>
                  <a:cubicBezTo>
                    <a:pt x="562" y="451"/>
                    <a:pt x="561" y="452"/>
                    <a:pt x="561" y="453"/>
                  </a:cubicBezTo>
                  <a:cubicBezTo>
                    <a:pt x="561" y="455"/>
                    <a:pt x="563" y="456"/>
                    <a:pt x="566" y="457"/>
                  </a:cubicBezTo>
                  <a:cubicBezTo>
                    <a:pt x="566" y="457"/>
                    <a:pt x="567" y="457"/>
                    <a:pt x="568" y="458"/>
                  </a:cubicBezTo>
                  <a:cubicBezTo>
                    <a:pt x="574" y="462"/>
                    <a:pt x="581" y="472"/>
                    <a:pt x="585" y="479"/>
                  </a:cubicBezTo>
                  <a:cubicBezTo>
                    <a:pt x="586" y="480"/>
                    <a:pt x="586" y="481"/>
                    <a:pt x="587" y="482"/>
                  </a:cubicBezTo>
                  <a:cubicBezTo>
                    <a:pt x="587" y="482"/>
                    <a:pt x="588" y="483"/>
                    <a:pt x="588" y="484"/>
                  </a:cubicBezTo>
                  <a:cubicBezTo>
                    <a:pt x="590" y="487"/>
                    <a:pt x="591" y="490"/>
                    <a:pt x="593" y="492"/>
                  </a:cubicBezTo>
                  <a:cubicBezTo>
                    <a:pt x="594" y="495"/>
                    <a:pt x="596" y="499"/>
                    <a:pt x="597" y="500"/>
                  </a:cubicBezTo>
                  <a:cubicBezTo>
                    <a:pt x="597" y="501"/>
                    <a:pt x="598" y="501"/>
                    <a:pt x="598" y="501"/>
                  </a:cubicBezTo>
                  <a:cubicBezTo>
                    <a:pt x="598" y="501"/>
                    <a:pt x="599" y="500"/>
                    <a:pt x="600" y="499"/>
                  </a:cubicBezTo>
                  <a:cubicBezTo>
                    <a:pt x="601" y="497"/>
                    <a:pt x="602" y="495"/>
                    <a:pt x="604" y="494"/>
                  </a:cubicBezTo>
                  <a:cubicBezTo>
                    <a:pt x="604" y="494"/>
                    <a:pt x="605" y="494"/>
                    <a:pt x="605" y="494"/>
                  </a:cubicBezTo>
                  <a:cubicBezTo>
                    <a:pt x="607" y="494"/>
                    <a:pt x="608" y="496"/>
                    <a:pt x="610" y="497"/>
                  </a:cubicBezTo>
                  <a:cubicBezTo>
                    <a:pt x="611" y="499"/>
                    <a:pt x="612" y="500"/>
                    <a:pt x="613" y="500"/>
                  </a:cubicBezTo>
                  <a:cubicBezTo>
                    <a:pt x="614" y="501"/>
                    <a:pt x="615" y="501"/>
                    <a:pt x="616" y="501"/>
                  </a:cubicBezTo>
                  <a:cubicBezTo>
                    <a:pt x="619" y="502"/>
                    <a:pt x="622" y="503"/>
                    <a:pt x="624" y="502"/>
                  </a:cubicBezTo>
                  <a:cubicBezTo>
                    <a:pt x="624" y="502"/>
                    <a:pt x="625" y="502"/>
                    <a:pt x="626" y="501"/>
                  </a:cubicBezTo>
                  <a:cubicBezTo>
                    <a:pt x="629" y="500"/>
                    <a:pt x="632" y="499"/>
                    <a:pt x="634" y="499"/>
                  </a:cubicBezTo>
                  <a:cubicBezTo>
                    <a:pt x="635" y="499"/>
                    <a:pt x="635" y="499"/>
                    <a:pt x="636" y="499"/>
                  </a:cubicBezTo>
                  <a:cubicBezTo>
                    <a:pt x="636" y="499"/>
                    <a:pt x="637" y="499"/>
                    <a:pt x="637" y="500"/>
                  </a:cubicBezTo>
                  <a:cubicBezTo>
                    <a:pt x="639" y="500"/>
                    <a:pt x="642" y="501"/>
                    <a:pt x="643" y="505"/>
                  </a:cubicBezTo>
                  <a:cubicBezTo>
                    <a:pt x="645" y="510"/>
                    <a:pt x="648" y="511"/>
                    <a:pt x="650" y="511"/>
                  </a:cubicBezTo>
                  <a:cubicBezTo>
                    <a:pt x="651" y="511"/>
                    <a:pt x="653" y="511"/>
                    <a:pt x="653" y="516"/>
                  </a:cubicBezTo>
                  <a:cubicBezTo>
                    <a:pt x="653" y="517"/>
                    <a:pt x="656" y="520"/>
                    <a:pt x="658" y="520"/>
                  </a:cubicBezTo>
                  <a:cubicBezTo>
                    <a:pt x="660" y="520"/>
                    <a:pt x="665" y="519"/>
                    <a:pt x="666" y="518"/>
                  </a:cubicBezTo>
                  <a:cubicBezTo>
                    <a:pt x="667" y="517"/>
                    <a:pt x="668" y="517"/>
                    <a:pt x="669" y="517"/>
                  </a:cubicBezTo>
                  <a:cubicBezTo>
                    <a:pt x="670" y="517"/>
                    <a:pt x="671" y="517"/>
                    <a:pt x="672" y="519"/>
                  </a:cubicBezTo>
                  <a:cubicBezTo>
                    <a:pt x="672" y="520"/>
                    <a:pt x="673" y="522"/>
                    <a:pt x="674" y="523"/>
                  </a:cubicBezTo>
                  <a:cubicBezTo>
                    <a:pt x="674" y="524"/>
                    <a:pt x="675" y="524"/>
                    <a:pt x="675" y="524"/>
                  </a:cubicBezTo>
                  <a:cubicBezTo>
                    <a:pt x="676" y="524"/>
                    <a:pt x="676" y="524"/>
                    <a:pt x="676" y="524"/>
                  </a:cubicBezTo>
                  <a:cubicBezTo>
                    <a:pt x="677" y="524"/>
                    <a:pt x="678" y="524"/>
                    <a:pt x="679" y="525"/>
                  </a:cubicBezTo>
                  <a:cubicBezTo>
                    <a:pt x="679" y="525"/>
                    <a:pt x="679" y="525"/>
                    <a:pt x="679" y="525"/>
                  </a:cubicBezTo>
                  <a:cubicBezTo>
                    <a:pt x="680" y="525"/>
                    <a:pt x="681" y="525"/>
                    <a:pt x="681" y="525"/>
                  </a:cubicBezTo>
                  <a:cubicBezTo>
                    <a:pt x="681" y="525"/>
                    <a:pt x="681" y="525"/>
                    <a:pt x="681" y="525"/>
                  </a:cubicBezTo>
                  <a:cubicBezTo>
                    <a:pt x="681" y="525"/>
                    <a:pt x="681" y="525"/>
                    <a:pt x="681" y="524"/>
                  </a:cubicBezTo>
                  <a:cubicBezTo>
                    <a:pt x="682" y="524"/>
                    <a:pt x="683" y="523"/>
                    <a:pt x="687" y="522"/>
                  </a:cubicBezTo>
                  <a:cubicBezTo>
                    <a:pt x="688" y="521"/>
                    <a:pt x="689" y="521"/>
                    <a:pt x="690" y="521"/>
                  </a:cubicBezTo>
                  <a:cubicBezTo>
                    <a:pt x="690" y="521"/>
                    <a:pt x="691" y="521"/>
                    <a:pt x="692" y="521"/>
                  </a:cubicBezTo>
                  <a:cubicBezTo>
                    <a:pt x="696" y="520"/>
                    <a:pt x="699" y="519"/>
                    <a:pt x="699" y="517"/>
                  </a:cubicBezTo>
                  <a:cubicBezTo>
                    <a:pt x="700" y="515"/>
                    <a:pt x="703" y="514"/>
                    <a:pt x="705" y="513"/>
                  </a:cubicBezTo>
                  <a:cubicBezTo>
                    <a:pt x="706" y="513"/>
                    <a:pt x="708" y="513"/>
                    <a:pt x="708" y="512"/>
                  </a:cubicBezTo>
                  <a:cubicBezTo>
                    <a:pt x="709" y="511"/>
                    <a:pt x="711" y="510"/>
                    <a:pt x="712" y="509"/>
                  </a:cubicBezTo>
                  <a:cubicBezTo>
                    <a:pt x="713" y="509"/>
                    <a:pt x="715" y="508"/>
                    <a:pt x="715" y="507"/>
                  </a:cubicBezTo>
                  <a:cubicBezTo>
                    <a:pt x="716" y="506"/>
                    <a:pt x="718" y="505"/>
                    <a:pt x="720" y="505"/>
                  </a:cubicBezTo>
                  <a:cubicBezTo>
                    <a:pt x="721" y="504"/>
                    <a:pt x="723" y="504"/>
                    <a:pt x="723" y="504"/>
                  </a:cubicBezTo>
                  <a:cubicBezTo>
                    <a:pt x="724" y="502"/>
                    <a:pt x="728" y="502"/>
                    <a:pt x="729" y="502"/>
                  </a:cubicBezTo>
                  <a:cubicBezTo>
                    <a:pt x="730" y="502"/>
                    <a:pt x="731" y="502"/>
                    <a:pt x="732" y="502"/>
                  </a:cubicBezTo>
                  <a:cubicBezTo>
                    <a:pt x="734" y="503"/>
                    <a:pt x="745" y="505"/>
                    <a:pt x="747" y="505"/>
                  </a:cubicBezTo>
                  <a:cubicBezTo>
                    <a:pt x="747" y="505"/>
                    <a:pt x="747" y="505"/>
                    <a:pt x="747" y="505"/>
                  </a:cubicBezTo>
                  <a:cubicBezTo>
                    <a:pt x="748" y="505"/>
                    <a:pt x="748" y="505"/>
                    <a:pt x="748" y="505"/>
                  </a:cubicBezTo>
                  <a:cubicBezTo>
                    <a:pt x="749" y="505"/>
                    <a:pt x="750" y="506"/>
                    <a:pt x="750" y="508"/>
                  </a:cubicBezTo>
                  <a:cubicBezTo>
                    <a:pt x="751" y="509"/>
                    <a:pt x="751" y="511"/>
                    <a:pt x="752" y="511"/>
                  </a:cubicBezTo>
                  <a:cubicBezTo>
                    <a:pt x="752" y="511"/>
                    <a:pt x="753" y="512"/>
                    <a:pt x="755" y="512"/>
                  </a:cubicBezTo>
                  <a:cubicBezTo>
                    <a:pt x="756" y="513"/>
                    <a:pt x="759" y="515"/>
                    <a:pt x="760" y="515"/>
                  </a:cubicBezTo>
                  <a:cubicBezTo>
                    <a:pt x="761" y="514"/>
                    <a:pt x="763" y="513"/>
                    <a:pt x="766" y="513"/>
                  </a:cubicBezTo>
                  <a:cubicBezTo>
                    <a:pt x="767" y="513"/>
                    <a:pt x="769" y="513"/>
                    <a:pt x="770" y="514"/>
                  </a:cubicBezTo>
                  <a:cubicBezTo>
                    <a:pt x="771" y="514"/>
                    <a:pt x="771" y="515"/>
                    <a:pt x="772" y="515"/>
                  </a:cubicBezTo>
                  <a:cubicBezTo>
                    <a:pt x="772" y="515"/>
                    <a:pt x="772" y="515"/>
                    <a:pt x="773" y="516"/>
                  </a:cubicBezTo>
                  <a:cubicBezTo>
                    <a:pt x="774" y="516"/>
                    <a:pt x="775" y="517"/>
                    <a:pt x="776" y="517"/>
                  </a:cubicBezTo>
                  <a:cubicBezTo>
                    <a:pt x="776" y="517"/>
                    <a:pt x="777" y="517"/>
                    <a:pt x="777" y="517"/>
                  </a:cubicBezTo>
                  <a:cubicBezTo>
                    <a:pt x="778" y="515"/>
                    <a:pt x="780" y="514"/>
                    <a:pt x="783" y="513"/>
                  </a:cubicBezTo>
                  <a:cubicBezTo>
                    <a:pt x="784" y="513"/>
                    <a:pt x="786" y="512"/>
                    <a:pt x="786" y="512"/>
                  </a:cubicBezTo>
                  <a:cubicBezTo>
                    <a:pt x="787" y="511"/>
                    <a:pt x="788" y="507"/>
                    <a:pt x="787" y="507"/>
                  </a:cubicBezTo>
                  <a:cubicBezTo>
                    <a:pt x="784" y="505"/>
                    <a:pt x="783" y="498"/>
                    <a:pt x="782" y="497"/>
                  </a:cubicBezTo>
                  <a:cubicBezTo>
                    <a:pt x="782" y="497"/>
                    <a:pt x="782" y="497"/>
                    <a:pt x="782" y="497"/>
                  </a:cubicBezTo>
                  <a:cubicBezTo>
                    <a:pt x="782" y="496"/>
                    <a:pt x="782" y="496"/>
                    <a:pt x="782" y="495"/>
                  </a:cubicBezTo>
                  <a:cubicBezTo>
                    <a:pt x="783" y="494"/>
                    <a:pt x="784" y="493"/>
                    <a:pt x="785" y="492"/>
                  </a:cubicBezTo>
                  <a:cubicBezTo>
                    <a:pt x="786" y="492"/>
                    <a:pt x="787" y="491"/>
                    <a:pt x="787" y="491"/>
                  </a:cubicBezTo>
                  <a:cubicBezTo>
                    <a:pt x="788" y="489"/>
                    <a:pt x="790" y="488"/>
                    <a:pt x="791" y="487"/>
                  </a:cubicBezTo>
                  <a:cubicBezTo>
                    <a:pt x="792" y="487"/>
                    <a:pt x="793" y="487"/>
                    <a:pt x="793" y="486"/>
                  </a:cubicBezTo>
                  <a:cubicBezTo>
                    <a:pt x="794" y="486"/>
                    <a:pt x="794" y="485"/>
                    <a:pt x="794" y="485"/>
                  </a:cubicBezTo>
                  <a:cubicBezTo>
                    <a:pt x="795" y="484"/>
                    <a:pt x="796" y="482"/>
                    <a:pt x="797" y="482"/>
                  </a:cubicBezTo>
                  <a:cubicBezTo>
                    <a:pt x="798" y="482"/>
                    <a:pt x="798" y="482"/>
                    <a:pt x="798" y="482"/>
                  </a:cubicBezTo>
                  <a:cubicBezTo>
                    <a:pt x="798" y="482"/>
                    <a:pt x="805" y="484"/>
                    <a:pt x="807" y="486"/>
                  </a:cubicBezTo>
                  <a:cubicBezTo>
                    <a:pt x="808" y="486"/>
                    <a:pt x="811" y="487"/>
                    <a:pt x="813" y="487"/>
                  </a:cubicBezTo>
                  <a:cubicBezTo>
                    <a:pt x="816" y="487"/>
                    <a:pt x="819" y="489"/>
                    <a:pt x="822" y="491"/>
                  </a:cubicBezTo>
                  <a:cubicBezTo>
                    <a:pt x="823" y="491"/>
                    <a:pt x="825" y="491"/>
                    <a:pt x="827" y="492"/>
                  </a:cubicBezTo>
                  <a:cubicBezTo>
                    <a:pt x="830" y="492"/>
                    <a:pt x="832" y="493"/>
                    <a:pt x="833" y="494"/>
                  </a:cubicBezTo>
                  <a:cubicBezTo>
                    <a:pt x="834" y="495"/>
                    <a:pt x="834" y="495"/>
                    <a:pt x="834" y="495"/>
                  </a:cubicBezTo>
                  <a:cubicBezTo>
                    <a:pt x="834" y="496"/>
                    <a:pt x="834" y="498"/>
                    <a:pt x="834" y="499"/>
                  </a:cubicBezTo>
                  <a:cubicBezTo>
                    <a:pt x="834" y="501"/>
                    <a:pt x="834" y="503"/>
                    <a:pt x="835" y="504"/>
                  </a:cubicBezTo>
                  <a:cubicBezTo>
                    <a:pt x="837" y="507"/>
                    <a:pt x="840" y="509"/>
                    <a:pt x="840" y="509"/>
                  </a:cubicBezTo>
                  <a:cubicBezTo>
                    <a:pt x="841" y="509"/>
                    <a:pt x="841" y="509"/>
                    <a:pt x="841" y="509"/>
                  </a:cubicBezTo>
                  <a:cubicBezTo>
                    <a:pt x="843" y="509"/>
                    <a:pt x="844" y="509"/>
                    <a:pt x="846" y="510"/>
                  </a:cubicBezTo>
                  <a:cubicBezTo>
                    <a:pt x="848" y="511"/>
                    <a:pt x="850" y="512"/>
                    <a:pt x="851" y="512"/>
                  </a:cubicBezTo>
                  <a:cubicBezTo>
                    <a:pt x="852" y="512"/>
                    <a:pt x="853" y="511"/>
                    <a:pt x="854" y="510"/>
                  </a:cubicBezTo>
                  <a:cubicBezTo>
                    <a:pt x="856" y="509"/>
                    <a:pt x="858" y="508"/>
                    <a:pt x="859" y="508"/>
                  </a:cubicBezTo>
                  <a:cubicBezTo>
                    <a:pt x="860" y="508"/>
                    <a:pt x="861" y="508"/>
                    <a:pt x="863" y="507"/>
                  </a:cubicBezTo>
                  <a:cubicBezTo>
                    <a:pt x="865" y="507"/>
                    <a:pt x="868" y="506"/>
                    <a:pt x="869" y="507"/>
                  </a:cubicBezTo>
                  <a:cubicBezTo>
                    <a:pt x="870" y="507"/>
                    <a:pt x="871" y="507"/>
                    <a:pt x="873" y="507"/>
                  </a:cubicBezTo>
                  <a:cubicBezTo>
                    <a:pt x="875" y="508"/>
                    <a:pt x="878" y="509"/>
                    <a:pt x="879" y="509"/>
                  </a:cubicBezTo>
                  <a:cubicBezTo>
                    <a:pt x="879" y="509"/>
                    <a:pt x="880" y="509"/>
                    <a:pt x="881" y="509"/>
                  </a:cubicBezTo>
                  <a:cubicBezTo>
                    <a:pt x="883" y="509"/>
                    <a:pt x="888" y="510"/>
                    <a:pt x="889" y="512"/>
                  </a:cubicBezTo>
                  <a:cubicBezTo>
                    <a:pt x="889" y="512"/>
                    <a:pt x="892" y="513"/>
                    <a:pt x="893" y="513"/>
                  </a:cubicBezTo>
                  <a:cubicBezTo>
                    <a:pt x="896" y="514"/>
                    <a:pt x="899" y="514"/>
                    <a:pt x="899" y="517"/>
                  </a:cubicBezTo>
                  <a:cubicBezTo>
                    <a:pt x="899" y="517"/>
                    <a:pt x="900" y="518"/>
                    <a:pt x="901" y="519"/>
                  </a:cubicBezTo>
                  <a:cubicBezTo>
                    <a:pt x="901" y="519"/>
                    <a:pt x="902" y="519"/>
                    <a:pt x="902" y="520"/>
                  </a:cubicBezTo>
                  <a:cubicBezTo>
                    <a:pt x="903" y="520"/>
                    <a:pt x="904" y="521"/>
                    <a:pt x="904" y="522"/>
                  </a:cubicBezTo>
                  <a:cubicBezTo>
                    <a:pt x="905" y="523"/>
                    <a:pt x="907" y="523"/>
                    <a:pt x="908" y="523"/>
                  </a:cubicBezTo>
                  <a:cubicBezTo>
                    <a:pt x="910" y="524"/>
                    <a:pt x="911" y="524"/>
                    <a:pt x="912" y="524"/>
                  </a:cubicBezTo>
                  <a:cubicBezTo>
                    <a:pt x="915" y="524"/>
                    <a:pt x="917" y="524"/>
                    <a:pt x="919" y="525"/>
                  </a:cubicBezTo>
                  <a:cubicBezTo>
                    <a:pt x="919" y="525"/>
                    <a:pt x="921" y="526"/>
                    <a:pt x="925" y="526"/>
                  </a:cubicBezTo>
                  <a:cubicBezTo>
                    <a:pt x="929" y="526"/>
                    <a:pt x="931" y="525"/>
                    <a:pt x="932" y="525"/>
                  </a:cubicBezTo>
                  <a:cubicBezTo>
                    <a:pt x="933" y="524"/>
                    <a:pt x="935" y="524"/>
                    <a:pt x="939" y="523"/>
                  </a:cubicBezTo>
                  <a:cubicBezTo>
                    <a:pt x="942" y="522"/>
                    <a:pt x="946" y="522"/>
                    <a:pt x="947" y="521"/>
                  </a:cubicBezTo>
                  <a:cubicBezTo>
                    <a:pt x="948" y="520"/>
                    <a:pt x="950" y="520"/>
                    <a:pt x="952" y="520"/>
                  </a:cubicBezTo>
                  <a:cubicBezTo>
                    <a:pt x="953" y="519"/>
                    <a:pt x="956" y="519"/>
                    <a:pt x="956" y="518"/>
                  </a:cubicBezTo>
                  <a:cubicBezTo>
                    <a:pt x="956" y="516"/>
                    <a:pt x="959" y="515"/>
                    <a:pt x="961" y="514"/>
                  </a:cubicBezTo>
                  <a:cubicBezTo>
                    <a:pt x="963" y="513"/>
                    <a:pt x="964" y="512"/>
                    <a:pt x="965" y="512"/>
                  </a:cubicBezTo>
                  <a:cubicBezTo>
                    <a:pt x="967" y="510"/>
                    <a:pt x="971" y="510"/>
                    <a:pt x="972" y="510"/>
                  </a:cubicBezTo>
                  <a:cubicBezTo>
                    <a:pt x="973" y="510"/>
                    <a:pt x="973" y="510"/>
                    <a:pt x="974" y="510"/>
                  </a:cubicBezTo>
                  <a:cubicBezTo>
                    <a:pt x="977" y="510"/>
                    <a:pt x="980" y="511"/>
                    <a:pt x="981" y="513"/>
                  </a:cubicBezTo>
                  <a:cubicBezTo>
                    <a:pt x="981" y="514"/>
                    <a:pt x="982" y="514"/>
                    <a:pt x="984" y="514"/>
                  </a:cubicBezTo>
                  <a:cubicBezTo>
                    <a:pt x="985" y="515"/>
                    <a:pt x="985" y="515"/>
                    <a:pt x="986" y="515"/>
                  </a:cubicBezTo>
                  <a:cubicBezTo>
                    <a:pt x="987" y="515"/>
                    <a:pt x="988" y="514"/>
                    <a:pt x="989" y="514"/>
                  </a:cubicBezTo>
                  <a:cubicBezTo>
                    <a:pt x="989" y="514"/>
                    <a:pt x="989" y="514"/>
                    <a:pt x="989" y="514"/>
                  </a:cubicBezTo>
                  <a:cubicBezTo>
                    <a:pt x="989" y="514"/>
                    <a:pt x="990" y="514"/>
                    <a:pt x="991" y="514"/>
                  </a:cubicBezTo>
                  <a:cubicBezTo>
                    <a:pt x="991" y="514"/>
                    <a:pt x="991" y="514"/>
                    <a:pt x="991" y="514"/>
                  </a:cubicBezTo>
                  <a:cubicBezTo>
                    <a:pt x="991" y="514"/>
                    <a:pt x="991" y="514"/>
                    <a:pt x="992" y="514"/>
                  </a:cubicBezTo>
                  <a:cubicBezTo>
                    <a:pt x="993" y="514"/>
                    <a:pt x="995" y="514"/>
                    <a:pt x="997" y="515"/>
                  </a:cubicBezTo>
                  <a:cubicBezTo>
                    <a:pt x="997" y="515"/>
                    <a:pt x="997" y="515"/>
                    <a:pt x="997" y="515"/>
                  </a:cubicBezTo>
                  <a:cubicBezTo>
                    <a:pt x="997" y="515"/>
                    <a:pt x="997" y="515"/>
                    <a:pt x="997" y="515"/>
                  </a:cubicBezTo>
                  <a:cubicBezTo>
                    <a:pt x="997" y="515"/>
                    <a:pt x="998" y="515"/>
                    <a:pt x="998" y="515"/>
                  </a:cubicBezTo>
                  <a:cubicBezTo>
                    <a:pt x="999" y="515"/>
                    <a:pt x="999" y="515"/>
                    <a:pt x="999" y="515"/>
                  </a:cubicBezTo>
                  <a:cubicBezTo>
                    <a:pt x="999" y="516"/>
                    <a:pt x="999" y="516"/>
                    <a:pt x="999" y="516"/>
                  </a:cubicBezTo>
                  <a:cubicBezTo>
                    <a:pt x="999" y="516"/>
                    <a:pt x="999" y="516"/>
                    <a:pt x="999" y="516"/>
                  </a:cubicBezTo>
                  <a:cubicBezTo>
                    <a:pt x="999" y="516"/>
                    <a:pt x="999" y="516"/>
                    <a:pt x="999" y="516"/>
                  </a:cubicBezTo>
                  <a:cubicBezTo>
                    <a:pt x="999" y="516"/>
                    <a:pt x="999" y="516"/>
                    <a:pt x="1000" y="516"/>
                  </a:cubicBezTo>
                  <a:cubicBezTo>
                    <a:pt x="1000" y="516"/>
                    <a:pt x="1000" y="516"/>
                    <a:pt x="1000" y="516"/>
                  </a:cubicBezTo>
                  <a:cubicBezTo>
                    <a:pt x="1000" y="516"/>
                    <a:pt x="1000" y="517"/>
                    <a:pt x="1000" y="517"/>
                  </a:cubicBezTo>
                  <a:cubicBezTo>
                    <a:pt x="1001" y="517"/>
                    <a:pt x="1001" y="517"/>
                    <a:pt x="1001" y="517"/>
                  </a:cubicBezTo>
                  <a:cubicBezTo>
                    <a:pt x="1001" y="517"/>
                    <a:pt x="1001" y="517"/>
                    <a:pt x="1001" y="517"/>
                  </a:cubicBezTo>
                  <a:cubicBezTo>
                    <a:pt x="1001" y="519"/>
                    <a:pt x="1006" y="520"/>
                    <a:pt x="1009" y="520"/>
                  </a:cubicBezTo>
                  <a:cubicBezTo>
                    <a:pt x="1010" y="520"/>
                    <a:pt x="1010" y="520"/>
                    <a:pt x="1011" y="520"/>
                  </a:cubicBezTo>
                  <a:cubicBezTo>
                    <a:pt x="1011" y="520"/>
                    <a:pt x="1013" y="519"/>
                    <a:pt x="1015" y="518"/>
                  </a:cubicBezTo>
                  <a:cubicBezTo>
                    <a:pt x="1017" y="516"/>
                    <a:pt x="1020" y="514"/>
                    <a:pt x="1021" y="514"/>
                  </a:cubicBezTo>
                  <a:cubicBezTo>
                    <a:pt x="1022" y="514"/>
                    <a:pt x="1022" y="514"/>
                    <a:pt x="1022" y="514"/>
                  </a:cubicBezTo>
                  <a:cubicBezTo>
                    <a:pt x="1024" y="514"/>
                    <a:pt x="1025" y="513"/>
                    <a:pt x="1025" y="512"/>
                  </a:cubicBezTo>
                  <a:cubicBezTo>
                    <a:pt x="1026" y="511"/>
                    <a:pt x="1026" y="511"/>
                    <a:pt x="1026" y="510"/>
                  </a:cubicBezTo>
                  <a:cubicBezTo>
                    <a:pt x="1025" y="509"/>
                    <a:pt x="1027" y="506"/>
                    <a:pt x="1029" y="503"/>
                  </a:cubicBezTo>
                  <a:cubicBezTo>
                    <a:pt x="1030" y="501"/>
                    <a:pt x="1031" y="499"/>
                    <a:pt x="1031" y="498"/>
                  </a:cubicBezTo>
                  <a:cubicBezTo>
                    <a:pt x="1031" y="498"/>
                    <a:pt x="1031" y="498"/>
                    <a:pt x="1031" y="497"/>
                  </a:cubicBezTo>
                  <a:cubicBezTo>
                    <a:pt x="1033" y="494"/>
                    <a:pt x="1037" y="488"/>
                    <a:pt x="1039" y="487"/>
                  </a:cubicBezTo>
                  <a:cubicBezTo>
                    <a:pt x="1040" y="486"/>
                    <a:pt x="1043" y="484"/>
                    <a:pt x="1043" y="482"/>
                  </a:cubicBezTo>
                  <a:cubicBezTo>
                    <a:pt x="1042" y="475"/>
                    <a:pt x="1041" y="475"/>
                    <a:pt x="1041" y="475"/>
                  </a:cubicBezTo>
                  <a:cubicBezTo>
                    <a:pt x="1040" y="475"/>
                    <a:pt x="1040" y="475"/>
                    <a:pt x="1040" y="475"/>
                  </a:cubicBezTo>
                  <a:cubicBezTo>
                    <a:pt x="1039" y="475"/>
                    <a:pt x="1037" y="475"/>
                    <a:pt x="1037" y="474"/>
                  </a:cubicBezTo>
                  <a:cubicBezTo>
                    <a:pt x="1036" y="472"/>
                    <a:pt x="1037" y="471"/>
                    <a:pt x="1039" y="468"/>
                  </a:cubicBezTo>
                  <a:cubicBezTo>
                    <a:pt x="1041" y="464"/>
                    <a:pt x="1045" y="462"/>
                    <a:pt x="1050" y="462"/>
                  </a:cubicBezTo>
                  <a:cubicBezTo>
                    <a:pt x="1052" y="462"/>
                    <a:pt x="1053" y="462"/>
                    <a:pt x="1053" y="462"/>
                  </a:cubicBezTo>
                  <a:cubicBezTo>
                    <a:pt x="1054" y="462"/>
                    <a:pt x="1054" y="463"/>
                    <a:pt x="1054" y="463"/>
                  </a:cubicBezTo>
                  <a:cubicBezTo>
                    <a:pt x="1054" y="463"/>
                    <a:pt x="1055" y="462"/>
                    <a:pt x="1056" y="462"/>
                  </a:cubicBezTo>
                  <a:cubicBezTo>
                    <a:pt x="1060" y="461"/>
                    <a:pt x="1068" y="460"/>
                    <a:pt x="1071" y="461"/>
                  </a:cubicBezTo>
                  <a:cubicBezTo>
                    <a:pt x="1072" y="462"/>
                    <a:pt x="1074" y="462"/>
                    <a:pt x="1075" y="462"/>
                  </a:cubicBezTo>
                  <a:cubicBezTo>
                    <a:pt x="1077" y="462"/>
                    <a:pt x="1077" y="462"/>
                    <a:pt x="1077" y="462"/>
                  </a:cubicBezTo>
                  <a:cubicBezTo>
                    <a:pt x="1079" y="462"/>
                    <a:pt x="1081" y="462"/>
                    <a:pt x="1084" y="463"/>
                  </a:cubicBezTo>
                  <a:cubicBezTo>
                    <a:pt x="1086" y="465"/>
                    <a:pt x="1089" y="465"/>
                    <a:pt x="1091" y="465"/>
                  </a:cubicBezTo>
                  <a:cubicBezTo>
                    <a:pt x="1094" y="466"/>
                    <a:pt x="1097" y="466"/>
                    <a:pt x="1098" y="468"/>
                  </a:cubicBezTo>
                  <a:cubicBezTo>
                    <a:pt x="1098" y="468"/>
                    <a:pt x="1099" y="469"/>
                    <a:pt x="1100" y="470"/>
                  </a:cubicBezTo>
                  <a:cubicBezTo>
                    <a:pt x="1103" y="471"/>
                    <a:pt x="1106" y="473"/>
                    <a:pt x="1105" y="477"/>
                  </a:cubicBezTo>
                  <a:cubicBezTo>
                    <a:pt x="1105" y="478"/>
                    <a:pt x="1105" y="478"/>
                    <a:pt x="1106" y="479"/>
                  </a:cubicBezTo>
                  <a:cubicBezTo>
                    <a:pt x="1108" y="480"/>
                    <a:pt x="1110" y="481"/>
                    <a:pt x="1111" y="487"/>
                  </a:cubicBezTo>
                  <a:cubicBezTo>
                    <a:pt x="1111" y="487"/>
                    <a:pt x="1111" y="488"/>
                    <a:pt x="1111" y="488"/>
                  </a:cubicBezTo>
                  <a:cubicBezTo>
                    <a:pt x="1112" y="492"/>
                    <a:pt x="1113" y="494"/>
                    <a:pt x="1115" y="496"/>
                  </a:cubicBezTo>
                  <a:cubicBezTo>
                    <a:pt x="1116" y="497"/>
                    <a:pt x="1117" y="498"/>
                    <a:pt x="1117" y="500"/>
                  </a:cubicBezTo>
                  <a:cubicBezTo>
                    <a:pt x="1118" y="502"/>
                    <a:pt x="1119" y="504"/>
                    <a:pt x="1120" y="506"/>
                  </a:cubicBezTo>
                  <a:cubicBezTo>
                    <a:pt x="1122" y="510"/>
                    <a:pt x="1123" y="512"/>
                    <a:pt x="1123" y="514"/>
                  </a:cubicBezTo>
                  <a:cubicBezTo>
                    <a:pt x="1123" y="515"/>
                    <a:pt x="1122" y="517"/>
                    <a:pt x="1123" y="518"/>
                  </a:cubicBezTo>
                  <a:cubicBezTo>
                    <a:pt x="1123" y="519"/>
                    <a:pt x="1125" y="519"/>
                    <a:pt x="1126" y="519"/>
                  </a:cubicBezTo>
                  <a:cubicBezTo>
                    <a:pt x="1130" y="519"/>
                    <a:pt x="1133" y="521"/>
                    <a:pt x="1135" y="522"/>
                  </a:cubicBezTo>
                  <a:cubicBezTo>
                    <a:pt x="1136" y="523"/>
                    <a:pt x="1137" y="523"/>
                    <a:pt x="1137" y="523"/>
                  </a:cubicBezTo>
                  <a:cubicBezTo>
                    <a:pt x="1137" y="523"/>
                    <a:pt x="1137" y="523"/>
                    <a:pt x="1138" y="523"/>
                  </a:cubicBezTo>
                  <a:cubicBezTo>
                    <a:pt x="1140" y="523"/>
                    <a:pt x="1146" y="525"/>
                    <a:pt x="1149" y="528"/>
                  </a:cubicBezTo>
                  <a:cubicBezTo>
                    <a:pt x="1151" y="530"/>
                    <a:pt x="1152" y="530"/>
                    <a:pt x="1154" y="531"/>
                  </a:cubicBezTo>
                  <a:cubicBezTo>
                    <a:pt x="1156" y="531"/>
                    <a:pt x="1158" y="532"/>
                    <a:pt x="1158" y="535"/>
                  </a:cubicBezTo>
                  <a:cubicBezTo>
                    <a:pt x="1157" y="536"/>
                    <a:pt x="1158" y="538"/>
                    <a:pt x="1159" y="539"/>
                  </a:cubicBezTo>
                  <a:cubicBezTo>
                    <a:pt x="1159" y="541"/>
                    <a:pt x="1160" y="543"/>
                    <a:pt x="1160" y="544"/>
                  </a:cubicBezTo>
                  <a:cubicBezTo>
                    <a:pt x="1160" y="544"/>
                    <a:pt x="1160" y="545"/>
                    <a:pt x="1160" y="545"/>
                  </a:cubicBezTo>
                  <a:cubicBezTo>
                    <a:pt x="1162" y="547"/>
                    <a:pt x="1166" y="548"/>
                    <a:pt x="1170" y="548"/>
                  </a:cubicBezTo>
                  <a:cubicBezTo>
                    <a:pt x="1171" y="547"/>
                    <a:pt x="1173" y="547"/>
                    <a:pt x="1174" y="548"/>
                  </a:cubicBezTo>
                  <a:cubicBezTo>
                    <a:pt x="1176" y="548"/>
                    <a:pt x="1178" y="548"/>
                    <a:pt x="1179" y="546"/>
                  </a:cubicBezTo>
                  <a:cubicBezTo>
                    <a:pt x="1181" y="543"/>
                    <a:pt x="1184" y="542"/>
                    <a:pt x="1187" y="542"/>
                  </a:cubicBezTo>
                  <a:cubicBezTo>
                    <a:pt x="1188" y="542"/>
                    <a:pt x="1189" y="542"/>
                    <a:pt x="1190" y="542"/>
                  </a:cubicBezTo>
                  <a:cubicBezTo>
                    <a:pt x="1190" y="542"/>
                    <a:pt x="1190" y="541"/>
                    <a:pt x="1190" y="541"/>
                  </a:cubicBezTo>
                  <a:cubicBezTo>
                    <a:pt x="1192" y="540"/>
                    <a:pt x="1194" y="539"/>
                    <a:pt x="1196" y="539"/>
                  </a:cubicBezTo>
                  <a:cubicBezTo>
                    <a:pt x="1198" y="539"/>
                    <a:pt x="1199" y="540"/>
                    <a:pt x="1200" y="541"/>
                  </a:cubicBezTo>
                  <a:cubicBezTo>
                    <a:pt x="1201" y="542"/>
                    <a:pt x="1201" y="543"/>
                    <a:pt x="1201" y="545"/>
                  </a:cubicBezTo>
                  <a:cubicBezTo>
                    <a:pt x="1201" y="547"/>
                    <a:pt x="1201" y="549"/>
                    <a:pt x="1202" y="550"/>
                  </a:cubicBezTo>
                  <a:cubicBezTo>
                    <a:pt x="1203" y="551"/>
                    <a:pt x="1203" y="553"/>
                    <a:pt x="1201" y="555"/>
                  </a:cubicBezTo>
                  <a:cubicBezTo>
                    <a:pt x="1200" y="555"/>
                    <a:pt x="1200" y="556"/>
                    <a:pt x="1199" y="557"/>
                  </a:cubicBezTo>
                  <a:cubicBezTo>
                    <a:pt x="1198" y="559"/>
                    <a:pt x="1196" y="564"/>
                    <a:pt x="1196" y="566"/>
                  </a:cubicBezTo>
                  <a:cubicBezTo>
                    <a:pt x="1196" y="567"/>
                    <a:pt x="1195" y="568"/>
                    <a:pt x="1195" y="568"/>
                  </a:cubicBezTo>
                  <a:cubicBezTo>
                    <a:pt x="1195" y="570"/>
                    <a:pt x="1193" y="572"/>
                    <a:pt x="1192" y="573"/>
                  </a:cubicBezTo>
                  <a:cubicBezTo>
                    <a:pt x="1190" y="574"/>
                    <a:pt x="1189" y="575"/>
                    <a:pt x="1189" y="577"/>
                  </a:cubicBezTo>
                  <a:cubicBezTo>
                    <a:pt x="1188" y="579"/>
                    <a:pt x="1186" y="581"/>
                    <a:pt x="1185" y="582"/>
                  </a:cubicBezTo>
                  <a:cubicBezTo>
                    <a:pt x="1184" y="583"/>
                    <a:pt x="1183" y="583"/>
                    <a:pt x="1183" y="584"/>
                  </a:cubicBezTo>
                  <a:cubicBezTo>
                    <a:pt x="1183" y="585"/>
                    <a:pt x="1183" y="585"/>
                    <a:pt x="1183" y="586"/>
                  </a:cubicBezTo>
                  <a:cubicBezTo>
                    <a:pt x="1183" y="586"/>
                    <a:pt x="1183" y="586"/>
                    <a:pt x="1183" y="586"/>
                  </a:cubicBezTo>
                  <a:cubicBezTo>
                    <a:pt x="1182" y="586"/>
                    <a:pt x="1182" y="586"/>
                    <a:pt x="1182" y="586"/>
                  </a:cubicBezTo>
                  <a:cubicBezTo>
                    <a:pt x="1182" y="587"/>
                    <a:pt x="1182" y="587"/>
                    <a:pt x="1182" y="587"/>
                  </a:cubicBezTo>
                  <a:cubicBezTo>
                    <a:pt x="1182" y="587"/>
                    <a:pt x="1181" y="587"/>
                    <a:pt x="1181" y="587"/>
                  </a:cubicBezTo>
                  <a:cubicBezTo>
                    <a:pt x="1181" y="587"/>
                    <a:pt x="1181" y="587"/>
                    <a:pt x="1181" y="587"/>
                  </a:cubicBezTo>
                  <a:cubicBezTo>
                    <a:pt x="1180" y="587"/>
                    <a:pt x="1180" y="587"/>
                    <a:pt x="1179" y="587"/>
                  </a:cubicBezTo>
                  <a:cubicBezTo>
                    <a:pt x="1179" y="587"/>
                    <a:pt x="1179" y="587"/>
                    <a:pt x="1179" y="587"/>
                  </a:cubicBezTo>
                  <a:cubicBezTo>
                    <a:pt x="1176" y="587"/>
                    <a:pt x="1174" y="586"/>
                    <a:pt x="1172" y="585"/>
                  </a:cubicBezTo>
                  <a:cubicBezTo>
                    <a:pt x="1170" y="584"/>
                    <a:pt x="1169" y="586"/>
                    <a:pt x="1167" y="587"/>
                  </a:cubicBezTo>
                  <a:cubicBezTo>
                    <a:pt x="1166" y="588"/>
                    <a:pt x="1164" y="590"/>
                    <a:pt x="1163" y="590"/>
                  </a:cubicBezTo>
                  <a:cubicBezTo>
                    <a:pt x="1163" y="590"/>
                    <a:pt x="1163" y="590"/>
                    <a:pt x="1162" y="590"/>
                  </a:cubicBezTo>
                  <a:cubicBezTo>
                    <a:pt x="1162" y="590"/>
                    <a:pt x="1162" y="592"/>
                    <a:pt x="1162" y="593"/>
                  </a:cubicBezTo>
                  <a:cubicBezTo>
                    <a:pt x="1162" y="594"/>
                    <a:pt x="1162" y="595"/>
                    <a:pt x="1162" y="596"/>
                  </a:cubicBezTo>
                  <a:cubicBezTo>
                    <a:pt x="1163" y="597"/>
                    <a:pt x="1162" y="599"/>
                    <a:pt x="1162" y="600"/>
                  </a:cubicBezTo>
                  <a:cubicBezTo>
                    <a:pt x="1162" y="601"/>
                    <a:pt x="1162" y="603"/>
                    <a:pt x="1163" y="605"/>
                  </a:cubicBezTo>
                  <a:cubicBezTo>
                    <a:pt x="1163" y="607"/>
                    <a:pt x="1163" y="609"/>
                    <a:pt x="1164" y="611"/>
                  </a:cubicBezTo>
                  <a:cubicBezTo>
                    <a:pt x="1164" y="612"/>
                    <a:pt x="1164" y="612"/>
                    <a:pt x="1164" y="612"/>
                  </a:cubicBezTo>
                  <a:cubicBezTo>
                    <a:pt x="1164" y="613"/>
                    <a:pt x="1164" y="613"/>
                    <a:pt x="1164" y="614"/>
                  </a:cubicBezTo>
                  <a:cubicBezTo>
                    <a:pt x="1164" y="614"/>
                    <a:pt x="1164" y="615"/>
                    <a:pt x="1164" y="615"/>
                  </a:cubicBezTo>
                  <a:cubicBezTo>
                    <a:pt x="1167" y="613"/>
                    <a:pt x="1170" y="611"/>
                    <a:pt x="1172" y="611"/>
                  </a:cubicBezTo>
                  <a:cubicBezTo>
                    <a:pt x="1174" y="611"/>
                    <a:pt x="1177" y="612"/>
                    <a:pt x="1179" y="614"/>
                  </a:cubicBezTo>
                  <a:cubicBezTo>
                    <a:pt x="1181" y="616"/>
                    <a:pt x="1183" y="618"/>
                    <a:pt x="1185" y="618"/>
                  </a:cubicBezTo>
                  <a:cubicBezTo>
                    <a:pt x="1190" y="618"/>
                    <a:pt x="1209" y="604"/>
                    <a:pt x="1210" y="602"/>
                  </a:cubicBezTo>
                  <a:cubicBezTo>
                    <a:pt x="1210" y="601"/>
                    <a:pt x="1214" y="596"/>
                    <a:pt x="1224" y="587"/>
                  </a:cubicBezTo>
                  <a:cubicBezTo>
                    <a:pt x="1225" y="585"/>
                    <a:pt x="1227" y="583"/>
                    <a:pt x="1229" y="581"/>
                  </a:cubicBezTo>
                  <a:cubicBezTo>
                    <a:pt x="1233" y="576"/>
                    <a:pt x="1242" y="567"/>
                    <a:pt x="1245" y="560"/>
                  </a:cubicBezTo>
                  <a:cubicBezTo>
                    <a:pt x="1246" y="557"/>
                    <a:pt x="1250" y="553"/>
                    <a:pt x="1253" y="549"/>
                  </a:cubicBezTo>
                  <a:cubicBezTo>
                    <a:pt x="1255" y="547"/>
                    <a:pt x="1256" y="545"/>
                    <a:pt x="1257" y="544"/>
                  </a:cubicBezTo>
                  <a:cubicBezTo>
                    <a:pt x="1258" y="542"/>
                    <a:pt x="1258" y="542"/>
                    <a:pt x="1259" y="541"/>
                  </a:cubicBezTo>
                  <a:cubicBezTo>
                    <a:pt x="1260" y="539"/>
                    <a:pt x="1262" y="537"/>
                    <a:pt x="1264" y="532"/>
                  </a:cubicBezTo>
                  <a:cubicBezTo>
                    <a:pt x="1266" y="527"/>
                    <a:pt x="1267" y="518"/>
                    <a:pt x="1268" y="511"/>
                  </a:cubicBezTo>
                  <a:cubicBezTo>
                    <a:pt x="1268" y="504"/>
                    <a:pt x="1268" y="503"/>
                    <a:pt x="1269" y="502"/>
                  </a:cubicBezTo>
                  <a:cubicBezTo>
                    <a:pt x="1269" y="502"/>
                    <a:pt x="1269" y="501"/>
                    <a:pt x="1270" y="500"/>
                  </a:cubicBezTo>
                  <a:cubicBezTo>
                    <a:pt x="1270" y="498"/>
                    <a:pt x="1270" y="497"/>
                    <a:pt x="1271" y="495"/>
                  </a:cubicBezTo>
                  <a:cubicBezTo>
                    <a:pt x="1272" y="495"/>
                    <a:pt x="1272" y="494"/>
                    <a:pt x="1272" y="493"/>
                  </a:cubicBezTo>
                  <a:cubicBezTo>
                    <a:pt x="1273" y="491"/>
                    <a:pt x="1273" y="489"/>
                    <a:pt x="1275" y="487"/>
                  </a:cubicBezTo>
                  <a:cubicBezTo>
                    <a:pt x="1278" y="485"/>
                    <a:pt x="1278" y="483"/>
                    <a:pt x="1277" y="481"/>
                  </a:cubicBezTo>
                  <a:cubicBezTo>
                    <a:pt x="1276" y="479"/>
                    <a:pt x="1277" y="478"/>
                    <a:pt x="1277" y="476"/>
                  </a:cubicBezTo>
                  <a:cubicBezTo>
                    <a:pt x="1277" y="474"/>
                    <a:pt x="1277" y="473"/>
                    <a:pt x="1276" y="472"/>
                  </a:cubicBezTo>
                  <a:cubicBezTo>
                    <a:pt x="1275" y="470"/>
                    <a:pt x="1276" y="469"/>
                    <a:pt x="1278" y="468"/>
                  </a:cubicBezTo>
                  <a:cubicBezTo>
                    <a:pt x="1278" y="467"/>
                    <a:pt x="1277" y="465"/>
                    <a:pt x="1274" y="464"/>
                  </a:cubicBezTo>
                  <a:cubicBezTo>
                    <a:pt x="1274" y="464"/>
                    <a:pt x="1273" y="464"/>
                    <a:pt x="1273" y="463"/>
                  </a:cubicBezTo>
                  <a:cubicBezTo>
                    <a:pt x="1270" y="462"/>
                    <a:pt x="1267" y="461"/>
                    <a:pt x="1267" y="457"/>
                  </a:cubicBezTo>
                  <a:cubicBezTo>
                    <a:pt x="1266" y="455"/>
                    <a:pt x="1262" y="451"/>
                    <a:pt x="1259" y="452"/>
                  </a:cubicBezTo>
                  <a:cubicBezTo>
                    <a:pt x="1257" y="452"/>
                    <a:pt x="1255" y="452"/>
                    <a:pt x="1254" y="451"/>
                  </a:cubicBezTo>
                  <a:cubicBezTo>
                    <a:pt x="1252" y="451"/>
                    <a:pt x="1251" y="451"/>
                    <a:pt x="1250" y="451"/>
                  </a:cubicBezTo>
                  <a:cubicBezTo>
                    <a:pt x="1251" y="452"/>
                    <a:pt x="1250" y="454"/>
                    <a:pt x="1250" y="455"/>
                  </a:cubicBezTo>
                  <a:cubicBezTo>
                    <a:pt x="1249" y="456"/>
                    <a:pt x="1248" y="456"/>
                    <a:pt x="1247" y="456"/>
                  </a:cubicBezTo>
                  <a:cubicBezTo>
                    <a:pt x="1247" y="456"/>
                    <a:pt x="1246" y="456"/>
                    <a:pt x="1246" y="456"/>
                  </a:cubicBezTo>
                  <a:cubicBezTo>
                    <a:pt x="1246" y="456"/>
                    <a:pt x="1245" y="457"/>
                    <a:pt x="1243" y="459"/>
                  </a:cubicBezTo>
                  <a:cubicBezTo>
                    <a:pt x="1243" y="460"/>
                    <a:pt x="1243" y="460"/>
                    <a:pt x="1243" y="460"/>
                  </a:cubicBezTo>
                  <a:cubicBezTo>
                    <a:pt x="1242" y="462"/>
                    <a:pt x="1239" y="463"/>
                    <a:pt x="1236" y="463"/>
                  </a:cubicBezTo>
                  <a:cubicBezTo>
                    <a:pt x="1235" y="463"/>
                    <a:pt x="1234" y="462"/>
                    <a:pt x="1234" y="462"/>
                  </a:cubicBezTo>
                  <a:cubicBezTo>
                    <a:pt x="1234" y="461"/>
                    <a:pt x="1234" y="460"/>
                    <a:pt x="1235" y="459"/>
                  </a:cubicBezTo>
                  <a:cubicBezTo>
                    <a:pt x="1236" y="458"/>
                    <a:pt x="1236" y="458"/>
                    <a:pt x="1235" y="457"/>
                  </a:cubicBezTo>
                  <a:cubicBezTo>
                    <a:pt x="1235" y="456"/>
                    <a:pt x="1234" y="455"/>
                    <a:pt x="1234" y="453"/>
                  </a:cubicBezTo>
                  <a:cubicBezTo>
                    <a:pt x="1235" y="452"/>
                    <a:pt x="1235" y="450"/>
                    <a:pt x="1235" y="450"/>
                  </a:cubicBezTo>
                  <a:cubicBezTo>
                    <a:pt x="1235" y="449"/>
                    <a:pt x="1235" y="449"/>
                    <a:pt x="1235" y="449"/>
                  </a:cubicBezTo>
                  <a:cubicBezTo>
                    <a:pt x="1235" y="449"/>
                    <a:pt x="1235" y="449"/>
                    <a:pt x="1235" y="449"/>
                  </a:cubicBezTo>
                  <a:cubicBezTo>
                    <a:pt x="1234" y="450"/>
                    <a:pt x="1233" y="452"/>
                    <a:pt x="1232" y="453"/>
                  </a:cubicBezTo>
                  <a:cubicBezTo>
                    <a:pt x="1231" y="455"/>
                    <a:pt x="1230" y="457"/>
                    <a:pt x="1228" y="457"/>
                  </a:cubicBezTo>
                  <a:cubicBezTo>
                    <a:pt x="1227" y="458"/>
                    <a:pt x="1227" y="458"/>
                    <a:pt x="1226" y="457"/>
                  </a:cubicBezTo>
                  <a:cubicBezTo>
                    <a:pt x="1224" y="454"/>
                    <a:pt x="1225" y="447"/>
                    <a:pt x="1226" y="445"/>
                  </a:cubicBezTo>
                  <a:cubicBezTo>
                    <a:pt x="1225" y="445"/>
                    <a:pt x="1224" y="445"/>
                    <a:pt x="1222" y="445"/>
                  </a:cubicBezTo>
                  <a:cubicBezTo>
                    <a:pt x="1220" y="446"/>
                    <a:pt x="1217" y="446"/>
                    <a:pt x="1214" y="446"/>
                  </a:cubicBezTo>
                  <a:cubicBezTo>
                    <a:pt x="1210" y="445"/>
                    <a:pt x="1209" y="444"/>
                    <a:pt x="1208" y="443"/>
                  </a:cubicBezTo>
                  <a:cubicBezTo>
                    <a:pt x="1208" y="440"/>
                    <a:pt x="1210" y="437"/>
                    <a:pt x="1214" y="435"/>
                  </a:cubicBezTo>
                  <a:cubicBezTo>
                    <a:pt x="1217" y="434"/>
                    <a:pt x="1218" y="432"/>
                    <a:pt x="1219" y="431"/>
                  </a:cubicBezTo>
                  <a:cubicBezTo>
                    <a:pt x="1219" y="430"/>
                    <a:pt x="1220" y="429"/>
                    <a:pt x="1221" y="428"/>
                  </a:cubicBezTo>
                  <a:cubicBezTo>
                    <a:pt x="1223" y="428"/>
                    <a:pt x="1227" y="425"/>
                    <a:pt x="1230" y="423"/>
                  </a:cubicBezTo>
                  <a:cubicBezTo>
                    <a:pt x="1232" y="422"/>
                    <a:pt x="1234" y="421"/>
                    <a:pt x="1236" y="420"/>
                  </a:cubicBezTo>
                  <a:cubicBezTo>
                    <a:pt x="1240" y="418"/>
                    <a:pt x="1240" y="415"/>
                    <a:pt x="1241" y="413"/>
                  </a:cubicBezTo>
                  <a:cubicBezTo>
                    <a:pt x="1241" y="412"/>
                    <a:pt x="1241" y="412"/>
                    <a:pt x="1241" y="412"/>
                  </a:cubicBezTo>
                  <a:cubicBezTo>
                    <a:pt x="1242" y="410"/>
                    <a:pt x="1245" y="409"/>
                    <a:pt x="1249" y="406"/>
                  </a:cubicBezTo>
                  <a:cubicBezTo>
                    <a:pt x="1252" y="404"/>
                    <a:pt x="1255" y="402"/>
                    <a:pt x="1258" y="400"/>
                  </a:cubicBezTo>
                  <a:cubicBezTo>
                    <a:pt x="1265" y="394"/>
                    <a:pt x="1268" y="391"/>
                    <a:pt x="1270" y="387"/>
                  </a:cubicBezTo>
                  <a:cubicBezTo>
                    <a:pt x="1271" y="385"/>
                    <a:pt x="1274" y="383"/>
                    <a:pt x="1277" y="382"/>
                  </a:cubicBezTo>
                  <a:cubicBezTo>
                    <a:pt x="1279" y="380"/>
                    <a:pt x="1282" y="378"/>
                    <a:pt x="1282" y="377"/>
                  </a:cubicBezTo>
                  <a:cubicBezTo>
                    <a:pt x="1283" y="374"/>
                    <a:pt x="1297" y="367"/>
                    <a:pt x="1304" y="365"/>
                  </a:cubicBezTo>
                  <a:cubicBezTo>
                    <a:pt x="1306" y="365"/>
                    <a:pt x="1309" y="365"/>
                    <a:pt x="1311" y="365"/>
                  </a:cubicBezTo>
                  <a:cubicBezTo>
                    <a:pt x="1318" y="365"/>
                    <a:pt x="1327" y="366"/>
                    <a:pt x="1330" y="369"/>
                  </a:cubicBezTo>
                  <a:cubicBezTo>
                    <a:pt x="1331" y="370"/>
                    <a:pt x="1333" y="370"/>
                    <a:pt x="1334" y="369"/>
                  </a:cubicBezTo>
                  <a:cubicBezTo>
                    <a:pt x="1335" y="367"/>
                    <a:pt x="1337" y="367"/>
                    <a:pt x="1338" y="367"/>
                  </a:cubicBezTo>
                  <a:cubicBezTo>
                    <a:pt x="1339" y="367"/>
                    <a:pt x="1341" y="367"/>
                    <a:pt x="1343" y="368"/>
                  </a:cubicBezTo>
                  <a:cubicBezTo>
                    <a:pt x="1344" y="368"/>
                    <a:pt x="1345" y="368"/>
                    <a:pt x="1346" y="368"/>
                  </a:cubicBezTo>
                  <a:cubicBezTo>
                    <a:pt x="1348" y="368"/>
                    <a:pt x="1350" y="368"/>
                    <a:pt x="1351" y="367"/>
                  </a:cubicBezTo>
                  <a:cubicBezTo>
                    <a:pt x="1353" y="366"/>
                    <a:pt x="1355" y="366"/>
                    <a:pt x="1357" y="367"/>
                  </a:cubicBezTo>
                  <a:cubicBezTo>
                    <a:pt x="1358" y="367"/>
                    <a:pt x="1359" y="367"/>
                    <a:pt x="1361" y="367"/>
                  </a:cubicBezTo>
                  <a:cubicBezTo>
                    <a:pt x="1362" y="367"/>
                    <a:pt x="1363" y="367"/>
                    <a:pt x="1365" y="364"/>
                  </a:cubicBezTo>
                  <a:cubicBezTo>
                    <a:pt x="1366" y="361"/>
                    <a:pt x="1372" y="361"/>
                    <a:pt x="1374" y="361"/>
                  </a:cubicBezTo>
                  <a:cubicBezTo>
                    <a:pt x="1378" y="361"/>
                    <a:pt x="1381" y="361"/>
                    <a:pt x="1382" y="362"/>
                  </a:cubicBezTo>
                  <a:cubicBezTo>
                    <a:pt x="1382" y="362"/>
                    <a:pt x="1383" y="363"/>
                    <a:pt x="1383" y="363"/>
                  </a:cubicBezTo>
                  <a:cubicBezTo>
                    <a:pt x="1385" y="365"/>
                    <a:pt x="1387" y="366"/>
                    <a:pt x="1389" y="364"/>
                  </a:cubicBezTo>
                  <a:cubicBezTo>
                    <a:pt x="1390" y="363"/>
                    <a:pt x="1391" y="363"/>
                    <a:pt x="1392" y="363"/>
                  </a:cubicBezTo>
                  <a:cubicBezTo>
                    <a:pt x="1393" y="363"/>
                    <a:pt x="1394" y="364"/>
                    <a:pt x="1395" y="365"/>
                  </a:cubicBezTo>
                  <a:cubicBezTo>
                    <a:pt x="1396" y="367"/>
                    <a:pt x="1397" y="368"/>
                    <a:pt x="1398" y="368"/>
                  </a:cubicBezTo>
                  <a:cubicBezTo>
                    <a:pt x="1401" y="368"/>
                    <a:pt x="1401" y="370"/>
                    <a:pt x="1401" y="370"/>
                  </a:cubicBezTo>
                  <a:cubicBezTo>
                    <a:pt x="1401" y="372"/>
                    <a:pt x="1398" y="373"/>
                    <a:pt x="1396" y="373"/>
                  </a:cubicBezTo>
                  <a:cubicBezTo>
                    <a:pt x="1395" y="373"/>
                    <a:pt x="1395" y="373"/>
                    <a:pt x="1395" y="373"/>
                  </a:cubicBezTo>
                  <a:cubicBezTo>
                    <a:pt x="1393" y="373"/>
                    <a:pt x="1392" y="374"/>
                    <a:pt x="1392" y="374"/>
                  </a:cubicBezTo>
                  <a:cubicBezTo>
                    <a:pt x="1392" y="374"/>
                    <a:pt x="1392" y="375"/>
                    <a:pt x="1393" y="375"/>
                  </a:cubicBezTo>
                  <a:cubicBezTo>
                    <a:pt x="1394" y="376"/>
                    <a:pt x="1397" y="375"/>
                    <a:pt x="1399" y="374"/>
                  </a:cubicBezTo>
                  <a:cubicBezTo>
                    <a:pt x="1401" y="374"/>
                    <a:pt x="1402" y="373"/>
                    <a:pt x="1404" y="373"/>
                  </a:cubicBezTo>
                  <a:cubicBezTo>
                    <a:pt x="1404" y="373"/>
                    <a:pt x="1406" y="374"/>
                    <a:pt x="1407" y="374"/>
                  </a:cubicBezTo>
                  <a:cubicBezTo>
                    <a:pt x="1410" y="374"/>
                    <a:pt x="1413" y="373"/>
                    <a:pt x="1415" y="372"/>
                  </a:cubicBezTo>
                  <a:cubicBezTo>
                    <a:pt x="1416" y="371"/>
                    <a:pt x="1417" y="371"/>
                    <a:pt x="1418" y="371"/>
                  </a:cubicBezTo>
                  <a:cubicBezTo>
                    <a:pt x="1419" y="371"/>
                    <a:pt x="1420" y="371"/>
                    <a:pt x="1420" y="371"/>
                  </a:cubicBezTo>
                  <a:cubicBezTo>
                    <a:pt x="1421" y="372"/>
                    <a:pt x="1421" y="372"/>
                    <a:pt x="1422" y="372"/>
                  </a:cubicBezTo>
                  <a:cubicBezTo>
                    <a:pt x="1422" y="372"/>
                    <a:pt x="1422" y="372"/>
                    <a:pt x="1423" y="371"/>
                  </a:cubicBezTo>
                  <a:cubicBezTo>
                    <a:pt x="1425" y="369"/>
                    <a:pt x="1431" y="368"/>
                    <a:pt x="1434" y="368"/>
                  </a:cubicBezTo>
                  <a:cubicBezTo>
                    <a:pt x="1434" y="368"/>
                    <a:pt x="1435" y="368"/>
                    <a:pt x="1435" y="368"/>
                  </a:cubicBezTo>
                  <a:cubicBezTo>
                    <a:pt x="1434" y="368"/>
                    <a:pt x="1433" y="367"/>
                    <a:pt x="1430" y="367"/>
                  </a:cubicBezTo>
                  <a:cubicBezTo>
                    <a:pt x="1429" y="367"/>
                    <a:pt x="1427" y="367"/>
                    <a:pt x="1426" y="365"/>
                  </a:cubicBezTo>
                  <a:cubicBezTo>
                    <a:pt x="1425" y="363"/>
                    <a:pt x="1426" y="361"/>
                    <a:pt x="1429" y="356"/>
                  </a:cubicBezTo>
                  <a:cubicBezTo>
                    <a:pt x="1432" y="351"/>
                    <a:pt x="1436" y="348"/>
                    <a:pt x="1441" y="345"/>
                  </a:cubicBezTo>
                  <a:cubicBezTo>
                    <a:pt x="1442" y="343"/>
                    <a:pt x="1444" y="342"/>
                    <a:pt x="1445" y="341"/>
                  </a:cubicBezTo>
                  <a:cubicBezTo>
                    <a:pt x="1448" y="339"/>
                    <a:pt x="1450" y="338"/>
                    <a:pt x="1452" y="338"/>
                  </a:cubicBezTo>
                  <a:cubicBezTo>
                    <a:pt x="1453" y="337"/>
                    <a:pt x="1453" y="337"/>
                    <a:pt x="1453" y="337"/>
                  </a:cubicBezTo>
                  <a:cubicBezTo>
                    <a:pt x="1453" y="334"/>
                    <a:pt x="1456" y="326"/>
                    <a:pt x="1460" y="326"/>
                  </a:cubicBezTo>
                  <a:cubicBezTo>
                    <a:pt x="1461" y="325"/>
                    <a:pt x="1463" y="326"/>
                    <a:pt x="1464" y="326"/>
                  </a:cubicBezTo>
                  <a:cubicBezTo>
                    <a:pt x="1466" y="326"/>
                    <a:pt x="1467" y="326"/>
                    <a:pt x="1469" y="326"/>
                  </a:cubicBezTo>
                  <a:cubicBezTo>
                    <a:pt x="1473" y="326"/>
                    <a:pt x="1476" y="325"/>
                    <a:pt x="1478" y="324"/>
                  </a:cubicBezTo>
                  <a:cubicBezTo>
                    <a:pt x="1480" y="323"/>
                    <a:pt x="1481" y="323"/>
                    <a:pt x="1482" y="323"/>
                  </a:cubicBezTo>
                  <a:cubicBezTo>
                    <a:pt x="1484" y="323"/>
                    <a:pt x="1485" y="324"/>
                    <a:pt x="1486" y="326"/>
                  </a:cubicBezTo>
                  <a:cubicBezTo>
                    <a:pt x="1486" y="326"/>
                    <a:pt x="1486" y="327"/>
                    <a:pt x="1487" y="327"/>
                  </a:cubicBezTo>
                  <a:cubicBezTo>
                    <a:pt x="1487" y="327"/>
                    <a:pt x="1489" y="326"/>
                    <a:pt x="1489" y="326"/>
                  </a:cubicBezTo>
                  <a:cubicBezTo>
                    <a:pt x="1491" y="325"/>
                    <a:pt x="1492" y="324"/>
                    <a:pt x="1494" y="324"/>
                  </a:cubicBezTo>
                  <a:cubicBezTo>
                    <a:pt x="1494" y="324"/>
                    <a:pt x="1495" y="324"/>
                    <a:pt x="1495" y="324"/>
                  </a:cubicBezTo>
                  <a:cubicBezTo>
                    <a:pt x="1496" y="324"/>
                    <a:pt x="1496" y="325"/>
                    <a:pt x="1496" y="326"/>
                  </a:cubicBezTo>
                  <a:cubicBezTo>
                    <a:pt x="1496" y="327"/>
                    <a:pt x="1495" y="328"/>
                    <a:pt x="1494" y="330"/>
                  </a:cubicBezTo>
                  <a:cubicBezTo>
                    <a:pt x="1492" y="332"/>
                    <a:pt x="1491" y="334"/>
                    <a:pt x="1490" y="336"/>
                  </a:cubicBezTo>
                  <a:cubicBezTo>
                    <a:pt x="1490" y="337"/>
                    <a:pt x="1490" y="337"/>
                    <a:pt x="1490" y="337"/>
                  </a:cubicBezTo>
                  <a:cubicBezTo>
                    <a:pt x="1490" y="338"/>
                    <a:pt x="1491" y="338"/>
                    <a:pt x="1492" y="338"/>
                  </a:cubicBezTo>
                  <a:cubicBezTo>
                    <a:pt x="1494" y="338"/>
                    <a:pt x="1495" y="338"/>
                    <a:pt x="1496" y="339"/>
                  </a:cubicBezTo>
                  <a:cubicBezTo>
                    <a:pt x="1497" y="339"/>
                    <a:pt x="1497" y="340"/>
                    <a:pt x="1497" y="340"/>
                  </a:cubicBezTo>
                  <a:cubicBezTo>
                    <a:pt x="1497" y="342"/>
                    <a:pt x="1496" y="342"/>
                    <a:pt x="1495" y="343"/>
                  </a:cubicBezTo>
                  <a:cubicBezTo>
                    <a:pt x="1494" y="343"/>
                    <a:pt x="1494" y="344"/>
                    <a:pt x="1494" y="344"/>
                  </a:cubicBezTo>
                  <a:cubicBezTo>
                    <a:pt x="1494" y="344"/>
                    <a:pt x="1494" y="344"/>
                    <a:pt x="1494" y="344"/>
                  </a:cubicBezTo>
                  <a:cubicBezTo>
                    <a:pt x="1497" y="344"/>
                    <a:pt x="1501" y="342"/>
                    <a:pt x="1505" y="338"/>
                  </a:cubicBezTo>
                  <a:cubicBezTo>
                    <a:pt x="1511" y="332"/>
                    <a:pt x="1518" y="328"/>
                    <a:pt x="1523" y="328"/>
                  </a:cubicBezTo>
                  <a:cubicBezTo>
                    <a:pt x="1524" y="328"/>
                    <a:pt x="1524" y="328"/>
                    <a:pt x="1525" y="329"/>
                  </a:cubicBezTo>
                  <a:cubicBezTo>
                    <a:pt x="1525" y="329"/>
                    <a:pt x="1526" y="329"/>
                    <a:pt x="1526" y="328"/>
                  </a:cubicBezTo>
                  <a:cubicBezTo>
                    <a:pt x="1527" y="328"/>
                    <a:pt x="1527" y="326"/>
                    <a:pt x="1526" y="324"/>
                  </a:cubicBezTo>
                  <a:cubicBezTo>
                    <a:pt x="1526" y="323"/>
                    <a:pt x="1526" y="321"/>
                    <a:pt x="1526" y="318"/>
                  </a:cubicBezTo>
                  <a:cubicBezTo>
                    <a:pt x="1526" y="312"/>
                    <a:pt x="1536" y="310"/>
                    <a:pt x="1542" y="310"/>
                  </a:cubicBezTo>
                  <a:cubicBezTo>
                    <a:pt x="1543" y="310"/>
                    <a:pt x="1545" y="310"/>
                    <a:pt x="1547" y="311"/>
                  </a:cubicBezTo>
                  <a:cubicBezTo>
                    <a:pt x="1550" y="312"/>
                    <a:pt x="1551" y="313"/>
                    <a:pt x="1551" y="314"/>
                  </a:cubicBezTo>
                  <a:cubicBezTo>
                    <a:pt x="1551" y="315"/>
                    <a:pt x="1550" y="316"/>
                    <a:pt x="1549" y="316"/>
                  </a:cubicBezTo>
                  <a:cubicBezTo>
                    <a:pt x="1548" y="316"/>
                    <a:pt x="1547" y="316"/>
                    <a:pt x="1546" y="315"/>
                  </a:cubicBezTo>
                  <a:cubicBezTo>
                    <a:pt x="1544" y="315"/>
                    <a:pt x="1542" y="315"/>
                    <a:pt x="1541" y="317"/>
                  </a:cubicBezTo>
                  <a:cubicBezTo>
                    <a:pt x="1539" y="318"/>
                    <a:pt x="1539" y="320"/>
                    <a:pt x="1539" y="323"/>
                  </a:cubicBezTo>
                  <a:cubicBezTo>
                    <a:pt x="1539" y="326"/>
                    <a:pt x="1538" y="328"/>
                    <a:pt x="1537" y="329"/>
                  </a:cubicBezTo>
                  <a:cubicBezTo>
                    <a:pt x="1536" y="331"/>
                    <a:pt x="1536" y="331"/>
                    <a:pt x="1537" y="332"/>
                  </a:cubicBezTo>
                  <a:cubicBezTo>
                    <a:pt x="1537" y="332"/>
                    <a:pt x="1537" y="333"/>
                    <a:pt x="1537" y="334"/>
                  </a:cubicBezTo>
                  <a:cubicBezTo>
                    <a:pt x="1537" y="335"/>
                    <a:pt x="1536" y="335"/>
                    <a:pt x="1535" y="336"/>
                  </a:cubicBezTo>
                  <a:cubicBezTo>
                    <a:pt x="1535" y="336"/>
                    <a:pt x="1534" y="337"/>
                    <a:pt x="1534" y="338"/>
                  </a:cubicBezTo>
                  <a:cubicBezTo>
                    <a:pt x="1534" y="338"/>
                    <a:pt x="1534" y="338"/>
                    <a:pt x="1534" y="338"/>
                  </a:cubicBezTo>
                  <a:cubicBezTo>
                    <a:pt x="1533" y="340"/>
                    <a:pt x="1533" y="343"/>
                    <a:pt x="1530" y="344"/>
                  </a:cubicBezTo>
                  <a:cubicBezTo>
                    <a:pt x="1529" y="344"/>
                    <a:pt x="1528" y="344"/>
                    <a:pt x="1526" y="344"/>
                  </a:cubicBezTo>
                  <a:cubicBezTo>
                    <a:pt x="1523" y="345"/>
                    <a:pt x="1516" y="347"/>
                    <a:pt x="1515" y="349"/>
                  </a:cubicBezTo>
                  <a:cubicBezTo>
                    <a:pt x="1515" y="352"/>
                    <a:pt x="1513" y="353"/>
                    <a:pt x="1511" y="355"/>
                  </a:cubicBezTo>
                  <a:cubicBezTo>
                    <a:pt x="1509" y="356"/>
                    <a:pt x="1507" y="358"/>
                    <a:pt x="1506" y="360"/>
                  </a:cubicBezTo>
                  <a:cubicBezTo>
                    <a:pt x="1505" y="362"/>
                    <a:pt x="1502" y="364"/>
                    <a:pt x="1499" y="367"/>
                  </a:cubicBezTo>
                  <a:cubicBezTo>
                    <a:pt x="1494" y="370"/>
                    <a:pt x="1489" y="373"/>
                    <a:pt x="1485" y="379"/>
                  </a:cubicBezTo>
                  <a:cubicBezTo>
                    <a:pt x="1480" y="386"/>
                    <a:pt x="1473" y="389"/>
                    <a:pt x="1469" y="390"/>
                  </a:cubicBezTo>
                  <a:cubicBezTo>
                    <a:pt x="1468" y="391"/>
                    <a:pt x="1467" y="391"/>
                    <a:pt x="1467" y="391"/>
                  </a:cubicBezTo>
                  <a:cubicBezTo>
                    <a:pt x="1467" y="394"/>
                    <a:pt x="1462" y="394"/>
                    <a:pt x="1458" y="394"/>
                  </a:cubicBezTo>
                  <a:cubicBezTo>
                    <a:pt x="1457" y="394"/>
                    <a:pt x="1456" y="394"/>
                    <a:pt x="1456" y="394"/>
                  </a:cubicBezTo>
                  <a:cubicBezTo>
                    <a:pt x="1456" y="394"/>
                    <a:pt x="1456" y="395"/>
                    <a:pt x="1456" y="396"/>
                  </a:cubicBezTo>
                  <a:cubicBezTo>
                    <a:pt x="1456" y="399"/>
                    <a:pt x="1457" y="403"/>
                    <a:pt x="1452" y="408"/>
                  </a:cubicBezTo>
                  <a:cubicBezTo>
                    <a:pt x="1446" y="415"/>
                    <a:pt x="1442" y="424"/>
                    <a:pt x="1442" y="433"/>
                  </a:cubicBezTo>
                  <a:cubicBezTo>
                    <a:pt x="1442" y="443"/>
                    <a:pt x="1446" y="469"/>
                    <a:pt x="1448" y="474"/>
                  </a:cubicBezTo>
                  <a:cubicBezTo>
                    <a:pt x="1450" y="477"/>
                    <a:pt x="1450" y="481"/>
                    <a:pt x="1450" y="485"/>
                  </a:cubicBezTo>
                  <a:cubicBezTo>
                    <a:pt x="1451" y="489"/>
                    <a:pt x="1451" y="492"/>
                    <a:pt x="1452" y="493"/>
                  </a:cubicBezTo>
                  <a:cubicBezTo>
                    <a:pt x="1453" y="495"/>
                    <a:pt x="1454" y="497"/>
                    <a:pt x="1454" y="498"/>
                  </a:cubicBezTo>
                  <a:cubicBezTo>
                    <a:pt x="1454" y="500"/>
                    <a:pt x="1454" y="500"/>
                    <a:pt x="1455" y="501"/>
                  </a:cubicBezTo>
                  <a:cubicBezTo>
                    <a:pt x="1456" y="501"/>
                    <a:pt x="1458" y="498"/>
                    <a:pt x="1460" y="496"/>
                  </a:cubicBezTo>
                  <a:cubicBezTo>
                    <a:pt x="1462" y="494"/>
                    <a:pt x="1464" y="492"/>
                    <a:pt x="1465" y="491"/>
                  </a:cubicBezTo>
                  <a:cubicBezTo>
                    <a:pt x="1467" y="489"/>
                    <a:pt x="1468" y="488"/>
                    <a:pt x="1468" y="487"/>
                  </a:cubicBezTo>
                  <a:cubicBezTo>
                    <a:pt x="1469" y="486"/>
                    <a:pt x="1469" y="485"/>
                    <a:pt x="1471" y="484"/>
                  </a:cubicBezTo>
                  <a:cubicBezTo>
                    <a:pt x="1472" y="483"/>
                    <a:pt x="1472" y="480"/>
                    <a:pt x="1473" y="477"/>
                  </a:cubicBezTo>
                  <a:cubicBezTo>
                    <a:pt x="1473" y="476"/>
                    <a:pt x="1473" y="474"/>
                    <a:pt x="1473" y="473"/>
                  </a:cubicBezTo>
                  <a:cubicBezTo>
                    <a:pt x="1474" y="472"/>
                    <a:pt x="1475" y="471"/>
                    <a:pt x="1477" y="470"/>
                  </a:cubicBezTo>
                  <a:cubicBezTo>
                    <a:pt x="1479" y="469"/>
                    <a:pt x="1480" y="469"/>
                    <a:pt x="1481" y="468"/>
                  </a:cubicBezTo>
                  <a:cubicBezTo>
                    <a:pt x="1483" y="465"/>
                    <a:pt x="1488" y="467"/>
                    <a:pt x="1490" y="466"/>
                  </a:cubicBezTo>
                  <a:cubicBezTo>
                    <a:pt x="1490" y="466"/>
                    <a:pt x="1489" y="462"/>
                    <a:pt x="1489" y="460"/>
                  </a:cubicBezTo>
                  <a:cubicBezTo>
                    <a:pt x="1488" y="459"/>
                    <a:pt x="1488" y="458"/>
                    <a:pt x="1488" y="458"/>
                  </a:cubicBezTo>
                  <a:cubicBezTo>
                    <a:pt x="1487" y="454"/>
                    <a:pt x="1492" y="451"/>
                    <a:pt x="1497" y="448"/>
                  </a:cubicBezTo>
                  <a:cubicBezTo>
                    <a:pt x="1498" y="447"/>
                    <a:pt x="1498" y="447"/>
                    <a:pt x="1499" y="446"/>
                  </a:cubicBezTo>
                  <a:cubicBezTo>
                    <a:pt x="1500" y="445"/>
                    <a:pt x="1502" y="445"/>
                    <a:pt x="1503" y="445"/>
                  </a:cubicBezTo>
                  <a:cubicBezTo>
                    <a:pt x="1504" y="445"/>
                    <a:pt x="1505" y="445"/>
                    <a:pt x="1506" y="445"/>
                  </a:cubicBezTo>
                  <a:cubicBezTo>
                    <a:pt x="1507" y="445"/>
                    <a:pt x="1508" y="446"/>
                    <a:pt x="1508" y="446"/>
                  </a:cubicBezTo>
                  <a:cubicBezTo>
                    <a:pt x="1510" y="446"/>
                    <a:pt x="1511" y="445"/>
                    <a:pt x="1513" y="444"/>
                  </a:cubicBezTo>
                  <a:cubicBezTo>
                    <a:pt x="1516" y="441"/>
                    <a:pt x="1514" y="438"/>
                    <a:pt x="1511" y="435"/>
                  </a:cubicBezTo>
                  <a:cubicBezTo>
                    <a:pt x="1511" y="435"/>
                    <a:pt x="1511" y="434"/>
                    <a:pt x="1510" y="434"/>
                  </a:cubicBezTo>
                  <a:cubicBezTo>
                    <a:pt x="1510" y="433"/>
                    <a:pt x="1510" y="432"/>
                    <a:pt x="1510" y="430"/>
                  </a:cubicBezTo>
                  <a:cubicBezTo>
                    <a:pt x="1512" y="426"/>
                    <a:pt x="1516" y="420"/>
                    <a:pt x="1519" y="419"/>
                  </a:cubicBezTo>
                  <a:cubicBezTo>
                    <a:pt x="1521" y="418"/>
                    <a:pt x="1522" y="419"/>
                    <a:pt x="1523" y="419"/>
                  </a:cubicBezTo>
                  <a:cubicBezTo>
                    <a:pt x="1524" y="419"/>
                    <a:pt x="1525" y="420"/>
                    <a:pt x="1525" y="420"/>
                  </a:cubicBezTo>
                  <a:cubicBezTo>
                    <a:pt x="1526" y="420"/>
                    <a:pt x="1526" y="419"/>
                    <a:pt x="1527" y="419"/>
                  </a:cubicBezTo>
                  <a:cubicBezTo>
                    <a:pt x="1528" y="418"/>
                    <a:pt x="1528" y="417"/>
                    <a:pt x="1528" y="417"/>
                  </a:cubicBezTo>
                  <a:cubicBezTo>
                    <a:pt x="1527" y="415"/>
                    <a:pt x="1524" y="413"/>
                    <a:pt x="1523" y="413"/>
                  </a:cubicBezTo>
                  <a:cubicBezTo>
                    <a:pt x="1523" y="413"/>
                    <a:pt x="1523" y="413"/>
                    <a:pt x="1522" y="413"/>
                  </a:cubicBezTo>
                  <a:cubicBezTo>
                    <a:pt x="1522" y="413"/>
                    <a:pt x="1521" y="413"/>
                    <a:pt x="1520" y="411"/>
                  </a:cubicBezTo>
                  <a:cubicBezTo>
                    <a:pt x="1519" y="408"/>
                    <a:pt x="1520" y="402"/>
                    <a:pt x="1524" y="398"/>
                  </a:cubicBezTo>
                  <a:cubicBezTo>
                    <a:pt x="1527" y="396"/>
                    <a:pt x="1527" y="395"/>
                    <a:pt x="1527" y="395"/>
                  </a:cubicBezTo>
                  <a:cubicBezTo>
                    <a:pt x="1527" y="395"/>
                    <a:pt x="1527" y="395"/>
                    <a:pt x="1524" y="394"/>
                  </a:cubicBezTo>
                  <a:cubicBezTo>
                    <a:pt x="1522" y="394"/>
                    <a:pt x="1521" y="394"/>
                    <a:pt x="1520" y="394"/>
                  </a:cubicBezTo>
                  <a:cubicBezTo>
                    <a:pt x="1519" y="394"/>
                    <a:pt x="1519" y="395"/>
                    <a:pt x="1517" y="395"/>
                  </a:cubicBezTo>
                  <a:cubicBezTo>
                    <a:pt x="1517" y="395"/>
                    <a:pt x="1517" y="395"/>
                    <a:pt x="1517" y="395"/>
                  </a:cubicBezTo>
                  <a:cubicBezTo>
                    <a:pt x="1516" y="395"/>
                    <a:pt x="1515" y="394"/>
                    <a:pt x="1514" y="392"/>
                  </a:cubicBezTo>
                  <a:cubicBezTo>
                    <a:pt x="1512" y="390"/>
                    <a:pt x="1512" y="386"/>
                    <a:pt x="1515" y="381"/>
                  </a:cubicBezTo>
                  <a:cubicBezTo>
                    <a:pt x="1517" y="379"/>
                    <a:pt x="1519" y="377"/>
                    <a:pt x="1521" y="376"/>
                  </a:cubicBezTo>
                  <a:cubicBezTo>
                    <a:pt x="1523" y="375"/>
                    <a:pt x="1524" y="374"/>
                    <a:pt x="1525" y="372"/>
                  </a:cubicBezTo>
                  <a:cubicBezTo>
                    <a:pt x="1525" y="368"/>
                    <a:pt x="1529" y="363"/>
                    <a:pt x="1531" y="360"/>
                  </a:cubicBezTo>
                  <a:cubicBezTo>
                    <a:pt x="1532" y="359"/>
                    <a:pt x="1533" y="358"/>
                    <a:pt x="1533" y="357"/>
                  </a:cubicBezTo>
                  <a:cubicBezTo>
                    <a:pt x="1534" y="356"/>
                    <a:pt x="1536" y="356"/>
                    <a:pt x="1537" y="356"/>
                  </a:cubicBezTo>
                  <a:cubicBezTo>
                    <a:pt x="1538" y="356"/>
                    <a:pt x="1539" y="356"/>
                    <a:pt x="1540" y="356"/>
                  </a:cubicBezTo>
                  <a:cubicBezTo>
                    <a:pt x="1542" y="356"/>
                    <a:pt x="1543" y="357"/>
                    <a:pt x="1544" y="356"/>
                  </a:cubicBezTo>
                  <a:cubicBezTo>
                    <a:pt x="1545" y="356"/>
                    <a:pt x="1546" y="357"/>
                    <a:pt x="1547" y="358"/>
                  </a:cubicBezTo>
                  <a:cubicBezTo>
                    <a:pt x="1547" y="359"/>
                    <a:pt x="1547" y="359"/>
                    <a:pt x="1547" y="359"/>
                  </a:cubicBezTo>
                  <a:cubicBezTo>
                    <a:pt x="1547" y="359"/>
                    <a:pt x="1547" y="359"/>
                    <a:pt x="1548" y="359"/>
                  </a:cubicBezTo>
                  <a:cubicBezTo>
                    <a:pt x="1548" y="358"/>
                    <a:pt x="1550" y="356"/>
                    <a:pt x="1551" y="355"/>
                  </a:cubicBezTo>
                  <a:cubicBezTo>
                    <a:pt x="1553" y="351"/>
                    <a:pt x="1557" y="348"/>
                    <a:pt x="1560" y="348"/>
                  </a:cubicBezTo>
                  <a:cubicBezTo>
                    <a:pt x="1561" y="348"/>
                    <a:pt x="1561" y="348"/>
                    <a:pt x="1562" y="348"/>
                  </a:cubicBezTo>
                  <a:cubicBezTo>
                    <a:pt x="1563" y="350"/>
                    <a:pt x="1563" y="352"/>
                    <a:pt x="1563" y="354"/>
                  </a:cubicBezTo>
                  <a:cubicBezTo>
                    <a:pt x="1563" y="355"/>
                    <a:pt x="1563" y="357"/>
                    <a:pt x="1563" y="358"/>
                  </a:cubicBezTo>
                  <a:cubicBezTo>
                    <a:pt x="1563" y="359"/>
                    <a:pt x="1563" y="359"/>
                    <a:pt x="1563" y="359"/>
                  </a:cubicBezTo>
                  <a:cubicBezTo>
                    <a:pt x="1563" y="359"/>
                    <a:pt x="1564" y="358"/>
                    <a:pt x="1565" y="357"/>
                  </a:cubicBezTo>
                  <a:cubicBezTo>
                    <a:pt x="1567" y="355"/>
                    <a:pt x="1569" y="353"/>
                    <a:pt x="1572" y="352"/>
                  </a:cubicBezTo>
                  <a:cubicBezTo>
                    <a:pt x="1577" y="348"/>
                    <a:pt x="1586" y="347"/>
                    <a:pt x="1589" y="347"/>
                  </a:cubicBezTo>
                  <a:cubicBezTo>
                    <a:pt x="1594" y="347"/>
                    <a:pt x="1599" y="348"/>
                    <a:pt x="1601" y="349"/>
                  </a:cubicBezTo>
                  <a:cubicBezTo>
                    <a:pt x="1604" y="351"/>
                    <a:pt x="1605" y="353"/>
                    <a:pt x="1606" y="354"/>
                  </a:cubicBezTo>
                  <a:cubicBezTo>
                    <a:pt x="1607" y="355"/>
                    <a:pt x="1608" y="356"/>
                    <a:pt x="1608" y="356"/>
                  </a:cubicBezTo>
                  <a:cubicBezTo>
                    <a:pt x="1610" y="356"/>
                    <a:pt x="1610" y="355"/>
                    <a:pt x="1610" y="354"/>
                  </a:cubicBezTo>
                  <a:cubicBezTo>
                    <a:pt x="1610" y="352"/>
                    <a:pt x="1611" y="350"/>
                    <a:pt x="1613" y="350"/>
                  </a:cubicBezTo>
                  <a:cubicBezTo>
                    <a:pt x="1617" y="349"/>
                    <a:pt x="1624" y="344"/>
                    <a:pt x="1629" y="341"/>
                  </a:cubicBezTo>
                  <a:cubicBezTo>
                    <a:pt x="1632" y="339"/>
                    <a:pt x="1633" y="338"/>
                    <a:pt x="1634" y="338"/>
                  </a:cubicBezTo>
                  <a:cubicBezTo>
                    <a:pt x="1634" y="338"/>
                    <a:pt x="1635" y="338"/>
                    <a:pt x="1636" y="336"/>
                  </a:cubicBezTo>
                  <a:cubicBezTo>
                    <a:pt x="1637" y="334"/>
                    <a:pt x="1639" y="334"/>
                    <a:pt x="1641" y="333"/>
                  </a:cubicBezTo>
                  <a:cubicBezTo>
                    <a:pt x="1642" y="333"/>
                    <a:pt x="1642" y="333"/>
                    <a:pt x="1642" y="332"/>
                  </a:cubicBezTo>
                  <a:cubicBezTo>
                    <a:pt x="1643" y="329"/>
                    <a:pt x="1652" y="326"/>
                    <a:pt x="1662" y="323"/>
                  </a:cubicBezTo>
                  <a:cubicBezTo>
                    <a:pt x="1672" y="321"/>
                    <a:pt x="1684" y="315"/>
                    <a:pt x="1685" y="313"/>
                  </a:cubicBezTo>
                  <a:cubicBezTo>
                    <a:pt x="1684" y="312"/>
                    <a:pt x="1685" y="312"/>
                    <a:pt x="1685" y="311"/>
                  </a:cubicBezTo>
                  <a:cubicBezTo>
                    <a:pt x="1686" y="310"/>
                    <a:pt x="1687" y="309"/>
                    <a:pt x="1688" y="309"/>
                  </a:cubicBezTo>
                  <a:cubicBezTo>
                    <a:pt x="1690" y="309"/>
                    <a:pt x="1691" y="310"/>
                    <a:pt x="1691" y="311"/>
                  </a:cubicBezTo>
                  <a:cubicBezTo>
                    <a:pt x="1691" y="312"/>
                    <a:pt x="1693" y="312"/>
                    <a:pt x="1695" y="312"/>
                  </a:cubicBezTo>
                  <a:cubicBezTo>
                    <a:pt x="1696" y="313"/>
                    <a:pt x="1698" y="313"/>
                    <a:pt x="1700" y="313"/>
                  </a:cubicBezTo>
                  <a:cubicBezTo>
                    <a:pt x="1701" y="313"/>
                    <a:pt x="1702" y="314"/>
                    <a:pt x="1703" y="314"/>
                  </a:cubicBezTo>
                  <a:cubicBezTo>
                    <a:pt x="1705" y="314"/>
                    <a:pt x="1706" y="315"/>
                    <a:pt x="1707" y="315"/>
                  </a:cubicBezTo>
                  <a:cubicBezTo>
                    <a:pt x="1708" y="315"/>
                    <a:pt x="1710" y="314"/>
                    <a:pt x="1712" y="312"/>
                  </a:cubicBezTo>
                  <a:cubicBezTo>
                    <a:pt x="1714" y="310"/>
                    <a:pt x="1713" y="309"/>
                    <a:pt x="1712" y="308"/>
                  </a:cubicBezTo>
                  <a:cubicBezTo>
                    <a:pt x="1712" y="307"/>
                    <a:pt x="1711" y="305"/>
                    <a:pt x="1711" y="304"/>
                  </a:cubicBezTo>
                  <a:cubicBezTo>
                    <a:pt x="1711" y="303"/>
                    <a:pt x="1710" y="301"/>
                    <a:pt x="1708" y="300"/>
                  </a:cubicBezTo>
                  <a:cubicBezTo>
                    <a:pt x="1706" y="298"/>
                    <a:pt x="1704" y="296"/>
                    <a:pt x="1705" y="293"/>
                  </a:cubicBezTo>
                  <a:cubicBezTo>
                    <a:pt x="1705" y="292"/>
                    <a:pt x="1704" y="289"/>
                    <a:pt x="1702" y="286"/>
                  </a:cubicBezTo>
                  <a:cubicBezTo>
                    <a:pt x="1700" y="284"/>
                    <a:pt x="1699" y="283"/>
                    <a:pt x="1699" y="283"/>
                  </a:cubicBezTo>
                  <a:cubicBezTo>
                    <a:pt x="1697" y="285"/>
                    <a:pt x="1694" y="284"/>
                    <a:pt x="1692" y="282"/>
                  </a:cubicBezTo>
                  <a:cubicBezTo>
                    <a:pt x="1691" y="281"/>
                    <a:pt x="1690" y="280"/>
                    <a:pt x="1690" y="279"/>
                  </a:cubicBezTo>
                  <a:cubicBezTo>
                    <a:pt x="1690" y="275"/>
                    <a:pt x="1690" y="275"/>
                    <a:pt x="1689" y="275"/>
                  </a:cubicBezTo>
                  <a:cubicBezTo>
                    <a:pt x="1689" y="275"/>
                    <a:pt x="1689" y="275"/>
                    <a:pt x="1688" y="276"/>
                  </a:cubicBezTo>
                  <a:cubicBezTo>
                    <a:pt x="1687" y="276"/>
                    <a:pt x="1685" y="277"/>
                    <a:pt x="1684" y="277"/>
                  </a:cubicBezTo>
                  <a:cubicBezTo>
                    <a:pt x="1681" y="277"/>
                    <a:pt x="1678" y="275"/>
                    <a:pt x="1677" y="273"/>
                  </a:cubicBezTo>
                  <a:cubicBezTo>
                    <a:pt x="1677" y="272"/>
                    <a:pt x="1677" y="271"/>
                    <a:pt x="1678" y="270"/>
                  </a:cubicBezTo>
                  <a:cubicBezTo>
                    <a:pt x="1679" y="269"/>
                    <a:pt x="1682" y="268"/>
                    <a:pt x="1685" y="268"/>
                  </a:cubicBezTo>
                  <a:cubicBezTo>
                    <a:pt x="1687" y="268"/>
                    <a:pt x="1688" y="268"/>
                    <a:pt x="1690" y="269"/>
                  </a:cubicBezTo>
                  <a:cubicBezTo>
                    <a:pt x="1693" y="270"/>
                    <a:pt x="1694" y="271"/>
                    <a:pt x="1695" y="273"/>
                  </a:cubicBezTo>
                  <a:cubicBezTo>
                    <a:pt x="1695" y="273"/>
                    <a:pt x="1695" y="274"/>
                    <a:pt x="1696" y="274"/>
                  </a:cubicBezTo>
                  <a:cubicBezTo>
                    <a:pt x="1697" y="275"/>
                    <a:pt x="1698" y="275"/>
                    <a:pt x="1700" y="275"/>
                  </a:cubicBezTo>
                  <a:cubicBezTo>
                    <a:pt x="1703" y="275"/>
                    <a:pt x="1706" y="274"/>
                    <a:pt x="1708" y="273"/>
                  </a:cubicBezTo>
                  <a:cubicBezTo>
                    <a:pt x="1709" y="273"/>
                    <a:pt x="1710" y="272"/>
                    <a:pt x="1712" y="272"/>
                  </a:cubicBezTo>
                  <a:cubicBezTo>
                    <a:pt x="1715" y="270"/>
                    <a:pt x="1721" y="268"/>
                    <a:pt x="1722" y="266"/>
                  </a:cubicBezTo>
                  <a:cubicBezTo>
                    <a:pt x="1723" y="265"/>
                    <a:pt x="1723" y="264"/>
                    <a:pt x="1723" y="264"/>
                  </a:cubicBezTo>
                  <a:cubicBezTo>
                    <a:pt x="1723" y="262"/>
                    <a:pt x="1724" y="261"/>
                    <a:pt x="1726" y="260"/>
                  </a:cubicBezTo>
                  <a:cubicBezTo>
                    <a:pt x="1727" y="259"/>
                    <a:pt x="1727" y="259"/>
                    <a:pt x="1727" y="259"/>
                  </a:cubicBezTo>
                  <a:cubicBezTo>
                    <a:pt x="1727" y="257"/>
                    <a:pt x="1726" y="256"/>
                    <a:pt x="1724" y="255"/>
                  </a:cubicBezTo>
                  <a:cubicBezTo>
                    <a:pt x="1722" y="254"/>
                    <a:pt x="1721" y="252"/>
                    <a:pt x="1722" y="250"/>
                  </a:cubicBezTo>
                  <a:cubicBezTo>
                    <a:pt x="1722" y="249"/>
                    <a:pt x="1724" y="248"/>
                    <a:pt x="1725" y="248"/>
                  </a:cubicBezTo>
                  <a:cubicBezTo>
                    <a:pt x="1726" y="248"/>
                    <a:pt x="1726" y="247"/>
                    <a:pt x="1727" y="246"/>
                  </a:cubicBezTo>
                  <a:cubicBezTo>
                    <a:pt x="1727" y="245"/>
                    <a:pt x="1728" y="244"/>
                    <a:pt x="1729" y="244"/>
                  </a:cubicBezTo>
                  <a:cubicBezTo>
                    <a:pt x="1730" y="244"/>
                    <a:pt x="1731" y="244"/>
                    <a:pt x="1731" y="244"/>
                  </a:cubicBezTo>
                  <a:cubicBezTo>
                    <a:pt x="1732" y="244"/>
                    <a:pt x="1733" y="244"/>
                    <a:pt x="1735" y="244"/>
                  </a:cubicBezTo>
                  <a:cubicBezTo>
                    <a:pt x="1737" y="243"/>
                    <a:pt x="1737" y="243"/>
                    <a:pt x="1738" y="244"/>
                  </a:cubicBezTo>
                  <a:cubicBezTo>
                    <a:pt x="1738" y="245"/>
                    <a:pt x="1738" y="246"/>
                    <a:pt x="1736" y="249"/>
                  </a:cubicBezTo>
                  <a:cubicBezTo>
                    <a:pt x="1736" y="250"/>
                    <a:pt x="1735" y="250"/>
                    <a:pt x="1735" y="251"/>
                  </a:cubicBezTo>
                  <a:cubicBezTo>
                    <a:pt x="1734" y="252"/>
                    <a:pt x="1735" y="254"/>
                    <a:pt x="1737" y="255"/>
                  </a:cubicBezTo>
                  <a:cubicBezTo>
                    <a:pt x="1738" y="256"/>
                    <a:pt x="1739" y="257"/>
                    <a:pt x="1739" y="258"/>
                  </a:cubicBezTo>
                  <a:cubicBezTo>
                    <a:pt x="1739" y="258"/>
                    <a:pt x="1741" y="259"/>
                    <a:pt x="1743" y="259"/>
                  </a:cubicBezTo>
                  <a:cubicBezTo>
                    <a:pt x="1746" y="259"/>
                    <a:pt x="1748" y="258"/>
                    <a:pt x="1749" y="258"/>
                  </a:cubicBezTo>
                  <a:cubicBezTo>
                    <a:pt x="1750" y="257"/>
                    <a:pt x="1751" y="257"/>
                    <a:pt x="1752" y="257"/>
                  </a:cubicBezTo>
                  <a:cubicBezTo>
                    <a:pt x="1758" y="257"/>
                    <a:pt x="1767" y="261"/>
                    <a:pt x="1768" y="264"/>
                  </a:cubicBezTo>
                  <a:cubicBezTo>
                    <a:pt x="1769" y="267"/>
                    <a:pt x="1770" y="270"/>
                    <a:pt x="1776" y="273"/>
                  </a:cubicBezTo>
                  <a:cubicBezTo>
                    <a:pt x="1778" y="274"/>
                    <a:pt x="1780" y="275"/>
                    <a:pt x="1782" y="275"/>
                  </a:cubicBezTo>
                  <a:cubicBezTo>
                    <a:pt x="1785" y="275"/>
                    <a:pt x="1787" y="276"/>
                    <a:pt x="1787" y="278"/>
                  </a:cubicBezTo>
                  <a:cubicBezTo>
                    <a:pt x="1788" y="280"/>
                    <a:pt x="1790" y="281"/>
                    <a:pt x="1792" y="280"/>
                  </a:cubicBezTo>
                  <a:cubicBezTo>
                    <a:pt x="1794" y="280"/>
                    <a:pt x="1795" y="280"/>
                    <a:pt x="1796" y="281"/>
                  </a:cubicBezTo>
                  <a:cubicBezTo>
                    <a:pt x="1797" y="281"/>
                    <a:pt x="1797" y="281"/>
                    <a:pt x="1798" y="281"/>
                  </a:cubicBezTo>
                  <a:cubicBezTo>
                    <a:pt x="1798" y="281"/>
                    <a:pt x="1798" y="281"/>
                    <a:pt x="1799" y="281"/>
                  </a:cubicBezTo>
                  <a:cubicBezTo>
                    <a:pt x="1800" y="280"/>
                    <a:pt x="1801" y="280"/>
                    <a:pt x="1802" y="280"/>
                  </a:cubicBezTo>
                  <a:close/>
                  <a:moveTo>
                    <a:pt x="965" y="414"/>
                  </a:moveTo>
                  <a:cubicBezTo>
                    <a:pt x="961" y="418"/>
                    <a:pt x="954" y="421"/>
                    <a:pt x="949" y="423"/>
                  </a:cubicBezTo>
                  <a:cubicBezTo>
                    <a:pt x="943" y="426"/>
                    <a:pt x="937" y="428"/>
                    <a:pt x="937" y="431"/>
                  </a:cubicBezTo>
                  <a:cubicBezTo>
                    <a:pt x="937" y="437"/>
                    <a:pt x="923" y="441"/>
                    <a:pt x="915" y="441"/>
                  </a:cubicBezTo>
                  <a:cubicBezTo>
                    <a:pt x="912" y="441"/>
                    <a:pt x="911" y="440"/>
                    <a:pt x="910" y="439"/>
                  </a:cubicBezTo>
                  <a:cubicBezTo>
                    <a:pt x="910" y="439"/>
                    <a:pt x="910" y="438"/>
                    <a:pt x="910" y="438"/>
                  </a:cubicBezTo>
                  <a:cubicBezTo>
                    <a:pt x="910" y="437"/>
                    <a:pt x="912" y="436"/>
                    <a:pt x="915" y="435"/>
                  </a:cubicBezTo>
                  <a:cubicBezTo>
                    <a:pt x="921" y="433"/>
                    <a:pt x="929" y="431"/>
                    <a:pt x="931" y="425"/>
                  </a:cubicBezTo>
                  <a:cubicBezTo>
                    <a:pt x="934" y="420"/>
                    <a:pt x="939" y="416"/>
                    <a:pt x="945" y="412"/>
                  </a:cubicBezTo>
                  <a:cubicBezTo>
                    <a:pt x="951" y="407"/>
                    <a:pt x="957" y="403"/>
                    <a:pt x="961" y="396"/>
                  </a:cubicBezTo>
                  <a:cubicBezTo>
                    <a:pt x="964" y="393"/>
                    <a:pt x="966" y="389"/>
                    <a:pt x="967" y="385"/>
                  </a:cubicBezTo>
                  <a:cubicBezTo>
                    <a:pt x="971" y="377"/>
                    <a:pt x="974" y="373"/>
                    <a:pt x="976" y="373"/>
                  </a:cubicBezTo>
                  <a:cubicBezTo>
                    <a:pt x="977" y="373"/>
                    <a:pt x="977" y="373"/>
                    <a:pt x="977" y="373"/>
                  </a:cubicBezTo>
                  <a:cubicBezTo>
                    <a:pt x="978" y="373"/>
                    <a:pt x="978" y="374"/>
                    <a:pt x="978" y="375"/>
                  </a:cubicBezTo>
                  <a:cubicBezTo>
                    <a:pt x="980" y="381"/>
                    <a:pt x="973" y="407"/>
                    <a:pt x="965" y="414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AA6B4560-628B-45F1-968E-AA38C54CCC29}"/>
                </a:ext>
              </a:extLst>
            </p:cNvPr>
            <p:cNvSpPr/>
            <p:nvPr/>
          </p:nvSpPr>
          <p:spPr bwMode="auto">
            <a:xfrm>
              <a:off x="3190166" y="3085191"/>
              <a:ext cx="421529" cy="354546"/>
            </a:xfrm>
            <a:custGeom>
              <a:gdLst>
                <a:gd name="T0" fmla="*/ 218 w 218"/>
                <a:gd name="T1" fmla="*/ 167 h 186"/>
                <a:gd name="T2" fmla="*/ 197 w 218"/>
                <a:gd name="T3" fmla="*/ 139 h 186"/>
                <a:gd name="T4" fmla="*/ 192 w 218"/>
                <a:gd name="T5" fmla="*/ 133 h 186"/>
                <a:gd name="T6" fmla="*/ 190 w 218"/>
                <a:gd name="T7" fmla="*/ 131 h 186"/>
                <a:gd name="T8" fmla="*/ 189 w 218"/>
                <a:gd name="T9" fmla="*/ 128 h 186"/>
                <a:gd name="T10" fmla="*/ 194 w 218"/>
                <a:gd name="T11" fmla="*/ 109 h 186"/>
                <a:gd name="T12" fmla="*/ 188 w 218"/>
                <a:gd name="T13" fmla="*/ 86 h 186"/>
                <a:gd name="T14" fmla="*/ 189 w 218"/>
                <a:gd name="T15" fmla="*/ 72 h 186"/>
                <a:gd name="T16" fmla="*/ 194 w 218"/>
                <a:gd name="T17" fmla="*/ 61 h 186"/>
                <a:gd name="T18" fmla="*/ 195 w 218"/>
                <a:gd name="T19" fmla="*/ 58 h 186"/>
                <a:gd name="T20" fmla="*/ 196 w 218"/>
                <a:gd name="T21" fmla="*/ 57 h 186"/>
                <a:gd name="T22" fmla="*/ 195 w 218"/>
                <a:gd name="T23" fmla="*/ 53 h 186"/>
                <a:gd name="T24" fmla="*/ 195 w 218"/>
                <a:gd name="T25" fmla="*/ 48 h 186"/>
                <a:gd name="T26" fmla="*/ 194 w 218"/>
                <a:gd name="T27" fmla="*/ 45 h 186"/>
                <a:gd name="T28" fmla="*/ 187 w 218"/>
                <a:gd name="T29" fmla="*/ 44 h 186"/>
                <a:gd name="T30" fmla="*/ 174 w 218"/>
                <a:gd name="T31" fmla="*/ 33 h 186"/>
                <a:gd name="T32" fmla="*/ 160 w 218"/>
                <a:gd name="T33" fmla="*/ 28 h 186"/>
                <a:gd name="T34" fmla="*/ 139 w 218"/>
                <a:gd name="T35" fmla="*/ 23 h 186"/>
                <a:gd name="T36" fmla="*/ 121 w 218"/>
                <a:gd name="T37" fmla="*/ 31 h 186"/>
                <a:gd name="T38" fmla="*/ 120 w 218"/>
                <a:gd name="T39" fmla="*/ 32 h 186"/>
                <a:gd name="T40" fmla="*/ 118 w 218"/>
                <a:gd name="T41" fmla="*/ 33 h 186"/>
                <a:gd name="T42" fmla="*/ 115 w 218"/>
                <a:gd name="T43" fmla="*/ 33 h 186"/>
                <a:gd name="T44" fmla="*/ 111 w 218"/>
                <a:gd name="T45" fmla="*/ 39 h 186"/>
                <a:gd name="T46" fmla="*/ 66 w 218"/>
                <a:gd name="T47" fmla="*/ 33 h 186"/>
                <a:gd name="T48" fmla="*/ 49 w 218"/>
                <a:gd name="T49" fmla="*/ 18 h 186"/>
                <a:gd name="T50" fmla="*/ 47 w 218"/>
                <a:gd name="T51" fmla="*/ 17 h 186"/>
                <a:gd name="T52" fmla="*/ 44 w 218"/>
                <a:gd name="T53" fmla="*/ 15 h 186"/>
                <a:gd name="T54" fmla="*/ 43 w 218"/>
                <a:gd name="T55" fmla="*/ 13 h 186"/>
                <a:gd name="T56" fmla="*/ 37 w 218"/>
                <a:gd name="T57" fmla="*/ 6 h 186"/>
                <a:gd name="T58" fmla="*/ 30 w 218"/>
                <a:gd name="T59" fmla="*/ 11 h 186"/>
                <a:gd name="T60" fmla="*/ 28 w 218"/>
                <a:gd name="T61" fmla="*/ 12 h 186"/>
                <a:gd name="T62" fmla="*/ 22 w 218"/>
                <a:gd name="T63" fmla="*/ 13 h 186"/>
                <a:gd name="T64" fmla="*/ 21 w 218"/>
                <a:gd name="T65" fmla="*/ 13 h 186"/>
                <a:gd name="T66" fmla="*/ 19 w 218"/>
                <a:gd name="T67" fmla="*/ 13 h 186"/>
                <a:gd name="T68" fmla="*/ 7 w 218"/>
                <a:gd name="T69" fmla="*/ 3 h 186"/>
                <a:gd name="T70" fmla="*/ 6 w 218"/>
                <a:gd name="T71" fmla="*/ 0 h 186"/>
                <a:gd name="T72" fmla="*/ 4 w 218"/>
                <a:gd name="T73" fmla="*/ 0 h 186"/>
                <a:gd name="T74" fmla="*/ 2 w 218"/>
                <a:gd name="T75" fmla="*/ 20 h 186"/>
                <a:gd name="T76" fmla="*/ 7 w 218"/>
                <a:gd name="T77" fmla="*/ 35 h 186"/>
                <a:gd name="T78" fmla="*/ 17 w 218"/>
                <a:gd name="T79" fmla="*/ 50 h 186"/>
                <a:gd name="T80" fmla="*/ 22 w 218"/>
                <a:gd name="T81" fmla="*/ 62 h 186"/>
                <a:gd name="T82" fmla="*/ 15 w 218"/>
                <a:gd name="T83" fmla="*/ 73 h 186"/>
                <a:gd name="T84" fmla="*/ 25 w 218"/>
                <a:gd name="T85" fmla="*/ 89 h 186"/>
                <a:gd name="T86" fmla="*/ 30 w 218"/>
                <a:gd name="T87" fmla="*/ 92 h 186"/>
                <a:gd name="T88" fmla="*/ 41 w 218"/>
                <a:gd name="T89" fmla="*/ 101 h 186"/>
                <a:gd name="T90" fmla="*/ 44 w 218"/>
                <a:gd name="T91" fmla="*/ 117 h 186"/>
                <a:gd name="T92" fmla="*/ 52 w 218"/>
                <a:gd name="T93" fmla="*/ 124 h 186"/>
                <a:gd name="T94" fmla="*/ 62 w 218"/>
                <a:gd name="T95" fmla="*/ 123 h 186"/>
                <a:gd name="T96" fmla="*/ 79 w 218"/>
                <a:gd name="T97" fmla="*/ 145 h 186"/>
                <a:gd name="T98" fmla="*/ 122 w 218"/>
                <a:gd name="T99" fmla="*/ 167 h 186"/>
                <a:gd name="T100" fmla="*/ 141 w 218"/>
                <a:gd name="T101" fmla="*/ 162 h 186"/>
                <a:gd name="T102" fmla="*/ 189 w 218"/>
                <a:gd name="T103" fmla="*/ 185 h 186"/>
                <a:gd name="T104" fmla="*/ 199 w 218"/>
                <a:gd name="T105" fmla="*/ 184 h 18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8" h="186">
                  <a:moveTo>
                    <a:pt x="204" y="173"/>
                  </a:moveTo>
                  <a:cubicBezTo>
                    <a:pt x="205" y="172"/>
                    <a:pt x="206" y="172"/>
                    <a:pt x="207" y="171"/>
                  </a:cubicBezTo>
                  <a:cubicBezTo>
                    <a:pt x="210" y="170"/>
                    <a:pt x="214" y="169"/>
                    <a:pt x="217" y="168"/>
                  </a:cubicBezTo>
                  <a:cubicBezTo>
                    <a:pt x="218" y="168"/>
                    <a:pt x="218" y="168"/>
                    <a:pt x="218" y="167"/>
                  </a:cubicBezTo>
                  <a:cubicBezTo>
                    <a:pt x="218" y="165"/>
                    <a:pt x="216" y="162"/>
                    <a:pt x="214" y="162"/>
                  </a:cubicBezTo>
                  <a:cubicBezTo>
                    <a:pt x="213" y="161"/>
                    <a:pt x="213" y="159"/>
                    <a:pt x="212" y="156"/>
                  </a:cubicBezTo>
                  <a:cubicBezTo>
                    <a:pt x="212" y="153"/>
                    <a:pt x="212" y="150"/>
                    <a:pt x="209" y="149"/>
                  </a:cubicBezTo>
                  <a:cubicBezTo>
                    <a:pt x="203" y="146"/>
                    <a:pt x="198" y="143"/>
                    <a:pt x="197" y="139"/>
                  </a:cubicBezTo>
                  <a:cubicBezTo>
                    <a:pt x="196" y="137"/>
                    <a:pt x="195" y="136"/>
                    <a:pt x="193" y="134"/>
                  </a:cubicBezTo>
                  <a:cubicBezTo>
                    <a:pt x="193" y="134"/>
                    <a:pt x="192" y="134"/>
                    <a:pt x="192" y="133"/>
                  </a:cubicBezTo>
                  <a:cubicBezTo>
                    <a:pt x="192" y="133"/>
                    <a:pt x="192" y="133"/>
                    <a:pt x="192" y="133"/>
                  </a:cubicBezTo>
                  <a:cubicBezTo>
                    <a:pt x="192" y="133"/>
                    <a:pt x="192" y="133"/>
                    <a:pt x="192" y="133"/>
                  </a:cubicBezTo>
                  <a:cubicBezTo>
                    <a:pt x="192" y="133"/>
                    <a:pt x="192" y="133"/>
                    <a:pt x="191" y="133"/>
                  </a:cubicBezTo>
                  <a:cubicBezTo>
                    <a:pt x="190" y="131"/>
                    <a:pt x="190" y="131"/>
                    <a:pt x="190" y="131"/>
                  </a:cubicBezTo>
                  <a:cubicBezTo>
                    <a:pt x="190" y="131"/>
                    <a:pt x="190" y="131"/>
                    <a:pt x="190" y="131"/>
                  </a:cubicBezTo>
                  <a:cubicBezTo>
                    <a:pt x="190" y="131"/>
                    <a:pt x="190" y="131"/>
                    <a:pt x="190" y="131"/>
                  </a:cubicBezTo>
                  <a:cubicBezTo>
                    <a:pt x="190" y="131"/>
                    <a:pt x="190" y="131"/>
                    <a:pt x="190" y="130"/>
                  </a:cubicBezTo>
                  <a:cubicBezTo>
                    <a:pt x="190" y="130"/>
                    <a:pt x="190" y="130"/>
                    <a:pt x="189" y="130"/>
                  </a:cubicBezTo>
                  <a:cubicBezTo>
                    <a:pt x="189" y="129"/>
                    <a:pt x="189" y="129"/>
                    <a:pt x="189" y="128"/>
                  </a:cubicBezTo>
                  <a:cubicBezTo>
                    <a:pt x="189" y="128"/>
                    <a:pt x="189" y="128"/>
                    <a:pt x="189" y="128"/>
                  </a:cubicBezTo>
                  <a:cubicBezTo>
                    <a:pt x="189" y="127"/>
                    <a:pt x="190" y="126"/>
                    <a:pt x="192" y="125"/>
                  </a:cubicBezTo>
                  <a:cubicBezTo>
                    <a:pt x="192" y="124"/>
                    <a:pt x="193" y="124"/>
                    <a:pt x="194" y="123"/>
                  </a:cubicBezTo>
                  <a:cubicBezTo>
                    <a:pt x="197" y="120"/>
                    <a:pt x="202" y="115"/>
                    <a:pt x="201" y="113"/>
                  </a:cubicBezTo>
                  <a:cubicBezTo>
                    <a:pt x="200" y="110"/>
                    <a:pt x="197" y="110"/>
                    <a:pt x="194" y="109"/>
                  </a:cubicBezTo>
                  <a:cubicBezTo>
                    <a:pt x="192" y="109"/>
                    <a:pt x="190" y="108"/>
                    <a:pt x="190" y="107"/>
                  </a:cubicBezTo>
                  <a:cubicBezTo>
                    <a:pt x="189" y="106"/>
                    <a:pt x="189" y="105"/>
                    <a:pt x="189" y="103"/>
                  </a:cubicBezTo>
                  <a:cubicBezTo>
                    <a:pt x="189" y="100"/>
                    <a:pt x="189" y="97"/>
                    <a:pt x="188" y="94"/>
                  </a:cubicBezTo>
                  <a:cubicBezTo>
                    <a:pt x="187" y="91"/>
                    <a:pt x="187" y="88"/>
                    <a:pt x="188" y="86"/>
                  </a:cubicBezTo>
                  <a:cubicBezTo>
                    <a:pt x="188" y="85"/>
                    <a:pt x="188" y="85"/>
                    <a:pt x="188" y="84"/>
                  </a:cubicBezTo>
                  <a:cubicBezTo>
                    <a:pt x="188" y="83"/>
                    <a:pt x="188" y="83"/>
                    <a:pt x="188" y="82"/>
                  </a:cubicBezTo>
                  <a:cubicBezTo>
                    <a:pt x="186" y="80"/>
                    <a:pt x="188" y="76"/>
                    <a:pt x="189" y="73"/>
                  </a:cubicBezTo>
                  <a:cubicBezTo>
                    <a:pt x="189" y="73"/>
                    <a:pt x="189" y="72"/>
                    <a:pt x="189" y="72"/>
                  </a:cubicBezTo>
                  <a:cubicBezTo>
                    <a:pt x="190" y="71"/>
                    <a:pt x="190" y="70"/>
                    <a:pt x="191" y="69"/>
                  </a:cubicBezTo>
                  <a:cubicBezTo>
                    <a:pt x="192" y="68"/>
                    <a:pt x="194" y="66"/>
                    <a:pt x="194" y="63"/>
                  </a:cubicBezTo>
                  <a:cubicBezTo>
                    <a:pt x="194" y="63"/>
                    <a:pt x="194" y="62"/>
                    <a:pt x="194" y="61"/>
                  </a:cubicBezTo>
                  <a:cubicBezTo>
                    <a:pt x="194" y="61"/>
                    <a:pt x="194" y="61"/>
                    <a:pt x="194" y="61"/>
                  </a:cubicBezTo>
                  <a:cubicBezTo>
                    <a:pt x="194" y="61"/>
                    <a:pt x="194" y="60"/>
                    <a:pt x="194" y="60"/>
                  </a:cubicBezTo>
                  <a:cubicBezTo>
                    <a:pt x="194" y="60"/>
                    <a:pt x="194" y="60"/>
                    <a:pt x="194" y="60"/>
                  </a:cubicBezTo>
                  <a:cubicBezTo>
                    <a:pt x="195" y="59"/>
                    <a:pt x="195" y="59"/>
                    <a:pt x="195" y="59"/>
                  </a:cubicBezTo>
                  <a:cubicBezTo>
                    <a:pt x="195" y="59"/>
                    <a:pt x="195" y="58"/>
                    <a:pt x="195" y="58"/>
                  </a:cubicBezTo>
                  <a:cubicBezTo>
                    <a:pt x="195" y="58"/>
                    <a:pt x="195" y="58"/>
                    <a:pt x="195" y="58"/>
                  </a:cubicBezTo>
                  <a:cubicBezTo>
                    <a:pt x="195" y="58"/>
                    <a:pt x="196" y="58"/>
                    <a:pt x="196" y="58"/>
                  </a:cubicBezTo>
                  <a:cubicBezTo>
                    <a:pt x="196" y="58"/>
                    <a:pt x="196" y="58"/>
                    <a:pt x="196" y="58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6" y="57"/>
                    <a:pt x="196" y="56"/>
                    <a:pt x="196" y="56"/>
                  </a:cubicBezTo>
                  <a:cubicBezTo>
                    <a:pt x="196" y="56"/>
                    <a:pt x="196" y="55"/>
                    <a:pt x="195" y="55"/>
                  </a:cubicBezTo>
                  <a:cubicBezTo>
                    <a:pt x="195" y="55"/>
                    <a:pt x="195" y="54"/>
                    <a:pt x="195" y="54"/>
                  </a:cubicBezTo>
                  <a:cubicBezTo>
                    <a:pt x="195" y="53"/>
                    <a:pt x="195" y="53"/>
                    <a:pt x="195" y="53"/>
                  </a:cubicBezTo>
                  <a:cubicBezTo>
                    <a:pt x="195" y="52"/>
                    <a:pt x="195" y="52"/>
                    <a:pt x="195" y="52"/>
                  </a:cubicBezTo>
                  <a:cubicBezTo>
                    <a:pt x="195" y="51"/>
                    <a:pt x="195" y="51"/>
                    <a:pt x="195" y="51"/>
                  </a:cubicBezTo>
                  <a:cubicBezTo>
                    <a:pt x="195" y="50"/>
                    <a:pt x="195" y="50"/>
                    <a:pt x="195" y="50"/>
                  </a:cubicBezTo>
                  <a:cubicBezTo>
                    <a:pt x="195" y="49"/>
                    <a:pt x="195" y="49"/>
                    <a:pt x="195" y="48"/>
                  </a:cubicBezTo>
                  <a:cubicBezTo>
                    <a:pt x="195" y="48"/>
                    <a:pt x="194" y="48"/>
                    <a:pt x="194" y="48"/>
                  </a:cubicBezTo>
                  <a:cubicBezTo>
                    <a:pt x="194" y="47"/>
                    <a:pt x="194" y="47"/>
                    <a:pt x="194" y="47"/>
                  </a:cubicBezTo>
                  <a:cubicBezTo>
                    <a:pt x="194" y="46"/>
                    <a:pt x="194" y="46"/>
                    <a:pt x="194" y="46"/>
                  </a:cubicBezTo>
                  <a:cubicBezTo>
                    <a:pt x="194" y="46"/>
                    <a:pt x="194" y="45"/>
                    <a:pt x="194" y="45"/>
                  </a:cubicBezTo>
                  <a:cubicBezTo>
                    <a:pt x="194" y="45"/>
                    <a:pt x="194" y="45"/>
                    <a:pt x="194" y="45"/>
                  </a:cubicBezTo>
                  <a:cubicBezTo>
                    <a:pt x="194" y="45"/>
                    <a:pt x="194" y="44"/>
                    <a:pt x="194" y="44"/>
                  </a:cubicBezTo>
                  <a:cubicBezTo>
                    <a:pt x="194" y="44"/>
                    <a:pt x="193" y="44"/>
                    <a:pt x="190" y="44"/>
                  </a:cubicBezTo>
                  <a:cubicBezTo>
                    <a:pt x="189" y="44"/>
                    <a:pt x="188" y="44"/>
                    <a:pt x="187" y="44"/>
                  </a:cubicBezTo>
                  <a:cubicBezTo>
                    <a:pt x="187" y="44"/>
                    <a:pt x="187" y="44"/>
                    <a:pt x="187" y="44"/>
                  </a:cubicBezTo>
                  <a:cubicBezTo>
                    <a:pt x="185" y="44"/>
                    <a:pt x="184" y="42"/>
                    <a:pt x="183" y="40"/>
                  </a:cubicBezTo>
                  <a:cubicBezTo>
                    <a:pt x="182" y="39"/>
                    <a:pt x="180" y="38"/>
                    <a:pt x="180" y="38"/>
                  </a:cubicBezTo>
                  <a:cubicBezTo>
                    <a:pt x="176" y="38"/>
                    <a:pt x="174" y="35"/>
                    <a:pt x="174" y="33"/>
                  </a:cubicBezTo>
                  <a:cubicBezTo>
                    <a:pt x="173" y="32"/>
                    <a:pt x="170" y="30"/>
                    <a:pt x="166" y="30"/>
                  </a:cubicBezTo>
                  <a:cubicBezTo>
                    <a:pt x="166" y="30"/>
                    <a:pt x="165" y="30"/>
                    <a:pt x="165" y="31"/>
                  </a:cubicBezTo>
                  <a:cubicBezTo>
                    <a:pt x="162" y="31"/>
                    <a:pt x="161" y="29"/>
                    <a:pt x="160" y="28"/>
                  </a:cubicBezTo>
                  <a:cubicBezTo>
                    <a:pt x="160" y="28"/>
                    <a:pt x="160" y="28"/>
                    <a:pt x="160" y="28"/>
                  </a:cubicBezTo>
                  <a:cubicBezTo>
                    <a:pt x="160" y="28"/>
                    <a:pt x="160" y="28"/>
                    <a:pt x="160" y="28"/>
                  </a:cubicBezTo>
                  <a:cubicBezTo>
                    <a:pt x="158" y="28"/>
                    <a:pt x="152" y="26"/>
                    <a:pt x="150" y="24"/>
                  </a:cubicBezTo>
                  <a:cubicBezTo>
                    <a:pt x="150" y="23"/>
                    <a:pt x="147" y="22"/>
                    <a:pt x="144" y="22"/>
                  </a:cubicBezTo>
                  <a:cubicBezTo>
                    <a:pt x="141" y="22"/>
                    <a:pt x="139" y="23"/>
                    <a:pt x="139" y="23"/>
                  </a:cubicBezTo>
                  <a:cubicBezTo>
                    <a:pt x="138" y="25"/>
                    <a:pt x="136" y="25"/>
                    <a:pt x="135" y="25"/>
                  </a:cubicBezTo>
                  <a:cubicBezTo>
                    <a:pt x="134" y="25"/>
                    <a:pt x="133" y="25"/>
                    <a:pt x="133" y="25"/>
                  </a:cubicBezTo>
                  <a:cubicBezTo>
                    <a:pt x="132" y="25"/>
                    <a:pt x="131" y="25"/>
                    <a:pt x="130" y="25"/>
                  </a:cubicBezTo>
                  <a:cubicBezTo>
                    <a:pt x="128" y="25"/>
                    <a:pt x="123" y="29"/>
                    <a:pt x="121" y="31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1" y="32"/>
                    <a:pt x="120" y="32"/>
                    <a:pt x="120" y="32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0" y="33"/>
                    <a:pt x="119" y="33"/>
                    <a:pt x="119" y="33"/>
                  </a:cubicBezTo>
                  <a:cubicBezTo>
                    <a:pt x="119" y="33"/>
                    <a:pt x="119" y="33"/>
                    <a:pt x="119" y="33"/>
                  </a:cubicBezTo>
                  <a:cubicBezTo>
                    <a:pt x="119" y="33"/>
                    <a:pt x="118" y="33"/>
                    <a:pt x="118" y="33"/>
                  </a:cubicBezTo>
                  <a:cubicBezTo>
                    <a:pt x="118" y="33"/>
                    <a:pt x="118" y="33"/>
                    <a:pt x="118" y="33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7" y="33"/>
                    <a:pt x="116" y="33"/>
                    <a:pt x="116" y="33"/>
                  </a:cubicBezTo>
                  <a:cubicBezTo>
                    <a:pt x="116" y="33"/>
                    <a:pt x="115" y="33"/>
                    <a:pt x="115" y="33"/>
                  </a:cubicBezTo>
                  <a:cubicBezTo>
                    <a:pt x="115" y="33"/>
                    <a:pt x="114" y="33"/>
                    <a:pt x="114" y="34"/>
                  </a:cubicBezTo>
                  <a:cubicBezTo>
                    <a:pt x="114" y="34"/>
                    <a:pt x="113" y="34"/>
                    <a:pt x="113" y="34"/>
                  </a:cubicBezTo>
                  <a:cubicBezTo>
                    <a:pt x="113" y="34"/>
                    <a:pt x="112" y="34"/>
                    <a:pt x="112" y="34"/>
                  </a:cubicBezTo>
                  <a:cubicBezTo>
                    <a:pt x="112" y="37"/>
                    <a:pt x="112" y="38"/>
                    <a:pt x="111" y="39"/>
                  </a:cubicBezTo>
                  <a:cubicBezTo>
                    <a:pt x="109" y="42"/>
                    <a:pt x="95" y="45"/>
                    <a:pt x="86" y="45"/>
                  </a:cubicBezTo>
                  <a:cubicBezTo>
                    <a:pt x="86" y="45"/>
                    <a:pt x="86" y="45"/>
                    <a:pt x="86" y="45"/>
                  </a:cubicBezTo>
                  <a:cubicBezTo>
                    <a:pt x="81" y="45"/>
                    <a:pt x="78" y="42"/>
                    <a:pt x="75" y="39"/>
                  </a:cubicBezTo>
                  <a:cubicBezTo>
                    <a:pt x="73" y="35"/>
                    <a:pt x="70" y="33"/>
                    <a:pt x="66" y="33"/>
                  </a:cubicBezTo>
                  <a:cubicBezTo>
                    <a:pt x="58" y="33"/>
                    <a:pt x="52" y="26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0" y="19"/>
                    <a:pt x="50" y="19"/>
                    <a:pt x="50" y="18"/>
                  </a:cubicBezTo>
                  <a:cubicBezTo>
                    <a:pt x="50" y="18"/>
                    <a:pt x="49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8" y="18"/>
                    <a:pt x="48" y="18"/>
                    <a:pt x="48" y="17"/>
                  </a:cubicBezTo>
                  <a:cubicBezTo>
                    <a:pt x="48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7"/>
                    <a:pt x="46" y="16"/>
                    <a:pt x="46" y="16"/>
                  </a:cubicBezTo>
                  <a:cubicBezTo>
                    <a:pt x="46" y="16"/>
                    <a:pt x="46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4"/>
                    <a:pt x="44" y="14"/>
                  </a:cubicBezTo>
                  <a:cubicBezTo>
                    <a:pt x="44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3"/>
                  </a:cubicBezTo>
                  <a:cubicBezTo>
                    <a:pt x="43" y="13"/>
                    <a:pt x="43" y="12"/>
                    <a:pt x="43" y="12"/>
                  </a:cubicBezTo>
                  <a:cubicBezTo>
                    <a:pt x="44" y="11"/>
                    <a:pt x="45" y="5"/>
                    <a:pt x="44" y="3"/>
                  </a:cubicBezTo>
                  <a:cubicBezTo>
                    <a:pt x="43" y="3"/>
                    <a:pt x="43" y="2"/>
                    <a:pt x="42" y="3"/>
                  </a:cubicBezTo>
                  <a:cubicBezTo>
                    <a:pt x="41" y="4"/>
                    <a:pt x="39" y="5"/>
                    <a:pt x="37" y="6"/>
                  </a:cubicBezTo>
                  <a:cubicBezTo>
                    <a:pt x="35" y="7"/>
                    <a:pt x="33" y="9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2"/>
                    <a:pt x="26" y="12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4" y="13"/>
                    <a:pt x="23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2"/>
                    <a:pt x="13" y="12"/>
                    <a:pt x="13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1" y="8"/>
                  </a:cubicBezTo>
                  <a:cubicBezTo>
                    <a:pt x="8" y="7"/>
                    <a:pt x="8" y="5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2"/>
                  </a:cubicBezTo>
                  <a:cubicBezTo>
                    <a:pt x="3" y="4"/>
                    <a:pt x="3" y="6"/>
                    <a:pt x="1" y="6"/>
                  </a:cubicBezTo>
                  <a:cubicBezTo>
                    <a:pt x="0" y="6"/>
                    <a:pt x="1" y="11"/>
                    <a:pt x="2" y="14"/>
                  </a:cubicBezTo>
                  <a:cubicBezTo>
                    <a:pt x="3" y="15"/>
                    <a:pt x="2" y="17"/>
                    <a:pt x="2" y="20"/>
                  </a:cubicBezTo>
                  <a:cubicBezTo>
                    <a:pt x="2" y="22"/>
                    <a:pt x="1" y="24"/>
                    <a:pt x="2" y="25"/>
                  </a:cubicBezTo>
                  <a:cubicBezTo>
                    <a:pt x="3" y="26"/>
                    <a:pt x="5" y="29"/>
                    <a:pt x="6" y="30"/>
                  </a:cubicBezTo>
                  <a:cubicBezTo>
                    <a:pt x="7" y="33"/>
                    <a:pt x="8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6"/>
                    <a:pt x="8" y="37"/>
                    <a:pt x="9" y="38"/>
                  </a:cubicBezTo>
                  <a:cubicBezTo>
                    <a:pt x="10" y="40"/>
                    <a:pt x="11" y="42"/>
                    <a:pt x="11" y="44"/>
                  </a:cubicBezTo>
                  <a:cubicBezTo>
                    <a:pt x="11" y="47"/>
                    <a:pt x="15" y="50"/>
                    <a:pt x="17" y="50"/>
                  </a:cubicBezTo>
                  <a:cubicBezTo>
                    <a:pt x="18" y="50"/>
                    <a:pt x="21" y="50"/>
                    <a:pt x="22" y="52"/>
                  </a:cubicBezTo>
                  <a:cubicBezTo>
                    <a:pt x="22" y="53"/>
                    <a:pt x="23" y="54"/>
                    <a:pt x="22" y="55"/>
                  </a:cubicBezTo>
                  <a:cubicBezTo>
                    <a:pt x="22" y="56"/>
                    <a:pt x="22" y="57"/>
                    <a:pt x="22" y="58"/>
                  </a:cubicBezTo>
                  <a:cubicBezTo>
                    <a:pt x="22" y="59"/>
                    <a:pt x="22" y="61"/>
                    <a:pt x="22" y="62"/>
                  </a:cubicBezTo>
                  <a:cubicBezTo>
                    <a:pt x="21" y="62"/>
                    <a:pt x="21" y="62"/>
                    <a:pt x="20" y="62"/>
                  </a:cubicBezTo>
                  <a:cubicBezTo>
                    <a:pt x="19" y="62"/>
                    <a:pt x="19" y="65"/>
                    <a:pt x="18" y="66"/>
                  </a:cubicBezTo>
                  <a:cubicBezTo>
                    <a:pt x="18" y="68"/>
                    <a:pt x="17" y="70"/>
                    <a:pt x="16" y="71"/>
                  </a:cubicBezTo>
                  <a:cubicBezTo>
                    <a:pt x="16" y="71"/>
                    <a:pt x="15" y="72"/>
                    <a:pt x="15" y="73"/>
                  </a:cubicBezTo>
                  <a:cubicBezTo>
                    <a:pt x="15" y="76"/>
                    <a:pt x="17" y="79"/>
                    <a:pt x="17" y="80"/>
                  </a:cubicBezTo>
                  <a:cubicBezTo>
                    <a:pt x="21" y="82"/>
                    <a:pt x="23" y="84"/>
                    <a:pt x="23" y="87"/>
                  </a:cubicBezTo>
                  <a:cubicBezTo>
                    <a:pt x="23" y="87"/>
                    <a:pt x="23" y="87"/>
                    <a:pt x="23" y="88"/>
                  </a:cubicBezTo>
                  <a:cubicBezTo>
                    <a:pt x="24" y="88"/>
                    <a:pt x="24" y="89"/>
                    <a:pt x="25" y="89"/>
                  </a:cubicBezTo>
                  <a:cubicBezTo>
                    <a:pt x="25" y="90"/>
                    <a:pt x="25" y="90"/>
                    <a:pt x="26" y="90"/>
                  </a:cubicBezTo>
                  <a:cubicBezTo>
                    <a:pt x="26" y="90"/>
                    <a:pt x="26" y="90"/>
                    <a:pt x="27" y="91"/>
                  </a:cubicBezTo>
                  <a:cubicBezTo>
                    <a:pt x="27" y="91"/>
                    <a:pt x="28" y="91"/>
                    <a:pt x="28" y="92"/>
                  </a:cubicBezTo>
                  <a:cubicBezTo>
                    <a:pt x="29" y="92"/>
                    <a:pt x="29" y="92"/>
                    <a:pt x="30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2" y="93"/>
                    <a:pt x="34" y="94"/>
                    <a:pt x="35" y="94"/>
                  </a:cubicBezTo>
                  <a:cubicBezTo>
                    <a:pt x="37" y="95"/>
                    <a:pt x="38" y="97"/>
                    <a:pt x="39" y="99"/>
                  </a:cubicBezTo>
                  <a:cubicBezTo>
                    <a:pt x="40" y="100"/>
                    <a:pt x="40" y="101"/>
                    <a:pt x="41" y="101"/>
                  </a:cubicBezTo>
                  <a:cubicBezTo>
                    <a:pt x="42" y="103"/>
                    <a:pt x="41" y="105"/>
                    <a:pt x="41" y="106"/>
                  </a:cubicBezTo>
                  <a:cubicBezTo>
                    <a:pt x="40" y="107"/>
                    <a:pt x="40" y="109"/>
                    <a:pt x="40" y="109"/>
                  </a:cubicBezTo>
                  <a:cubicBezTo>
                    <a:pt x="40" y="110"/>
                    <a:pt x="41" y="111"/>
                    <a:pt x="41" y="111"/>
                  </a:cubicBezTo>
                  <a:cubicBezTo>
                    <a:pt x="43" y="113"/>
                    <a:pt x="44" y="114"/>
                    <a:pt x="44" y="117"/>
                  </a:cubicBezTo>
                  <a:cubicBezTo>
                    <a:pt x="44" y="117"/>
                    <a:pt x="44" y="118"/>
                    <a:pt x="44" y="119"/>
                  </a:cubicBezTo>
                  <a:cubicBezTo>
                    <a:pt x="45" y="120"/>
                    <a:pt x="48" y="123"/>
                    <a:pt x="50" y="125"/>
                  </a:cubicBezTo>
                  <a:cubicBezTo>
                    <a:pt x="50" y="125"/>
                    <a:pt x="50" y="125"/>
                    <a:pt x="50" y="125"/>
                  </a:cubicBezTo>
                  <a:cubicBezTo>
                    <a:pt x="50" y="125"/>
                    <a:pt x="51" y="124"/>
                    <a:pt x="52" y="124"/>
                  </a:cubicBezTo>
                  <a:cubicBezTo>
                    <a:pt x="53" y="124"/>
                    <a:pt x="54" y="124"/>
                    <a:pt x="54" y="123"/>
                  </a:cubicBezTo>
                  <a:cubicBezTo>
                    <a:pt x="55" y="123"/>
                    <a:pt x="55" y="122"/>
                    <a:pt x="56" y="122"/>
                  </a:cubicBezTo>
                  <a:cubicBezTo>
                    <a:pt x="57" y="122"/>
                    <a:pt x="57" y="123"/>
                    <a:pt x="58" y="123"/>
                  </a:cubicBezTo>
                  <a:cubicBezTo>
                    <a:pt x="59" y="124"/>
                    <a:pt x="61" y="124"/>
                    <a:pt x="62" y="123"/>
                  </a:cubicBezTo>
                  <a:cubicBezTo>
                    <a:pt x="63" y="123"/>
                    <a:pt x="64" y="123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8" y="123"/>
                    <a:pt x="73" y="133"/>
                    <a:pt x="77" y="141"/>
                  </a:cubicBezTo>
                  <a:cubicBezTo>
                    <a:pt x="78" y="142"/>
                    <a:pt x="79" y="144"/>
                    <a:pt x="79" y="145"/>
                  </a:cubicBezTo>
                  <a:cubicBezTo>
                    <a:pt x="81" y="148"/>
                    <a:pt x="81" y="149"/>
                    <a:pt x="84" y="151"/>
                  </a:cubicBezTo>
                  <a:cubicBezTo>
                    <a:pt x="85" y="152"/>
                    <a:pt x="86" y="152"/>
                    <a:pt x="88" y="152"/>
                  </a:cubicBezTo>
                  <a:cubicBezTo>
                    <a:pt x="91" y="153"/>
                    <a:pt x="94" y="154"/>
                    <a:pt x="97" y="158"/>
                  </a:cubicBezTo>
                  <a:cubicBezTo>
                    <a:pt x="103" y="163"/>
                    <a:pt x="117" y="167"/>
                    <a:pt x="122" y="167"/>
                  </a:cubicBezTo>
                  <a:cubicBezTo>
                    <a:pt x="123" y="167"/>
                    <a:pt x="123" y="167"/>
                    <a:pt x="123" y="167"/>
                  </a:cubicBezTo>
                  <a:cubicBezTo>
                    <a:pt x="125" y="167"/>
                    <a:pt x="127" y="166"/>
                    <a:pt x="129" y="165"/>
                  </a:cubicBezTo>
                  <a:cubicBezTo>
                    <a:pt x="132" y="164"/>
                    <a:pt x="135" y="162"/>
                    <a:pt x="138" y="162"/>
                  </a:cubicBezTo>
                  <a:cubicBezTo>
                    <a:pt x="139" y="162"/>
                    <a:pt x="140" y="162"/>
                    <a:pt x="141" y="162"/>
                  </a:cubicBezTo>
                  <a:cubicBezTo>
                    <a:pt x="146" y="163"/>
                    <a:pt x="148" y="169"/>
                    <a:pt x="148" y="173"/>
                  </a:cubicBezTo>
                  <a:cubicBezTo>
                    <a:pt x="149" y="175"/>
                    <a:pt x="149" y="177"/>
                    <a:pt x="150" y="178"/>
                  </a:cubicBezTo>
                  <a:cubicBezTo>
                    <a:pt x="152" y="180"/>
                    <a:pt x="167" y="182"/>
                    <a:pt x="177" y="183"/>
                  </a:cubicBezTo>
                  <a:cubicBezTo>
                    <a:pt x="182" y="183"/>
                    <a:pt x="187" y="184"/>
                    <a:pt x="189" y="185"/>
                  </a:cubicBezTo>
                  <a:cubicBezTo>
                    <a:pt x="190" y="185"/>
                    <a:pt x="194" y="185"/>
                    <a:pt x="199" y="186"/>
                  </a:cubicBezTo>
                  <a:cubicBezTo>
                    <a:pt x="199" y="185"/>
                    <a:pt x="199" y="185"/>
                    <a:pt x="199" y="185"/>
                  </a:cubicBezTo>
                  <a:cubicBezTo>
                    <a:pt x="199" y="185"/>
                    <a:pt x="199" y="184"/>
                    <a:pt x="199" y="184"/>
                  </a:cubicBezTo>
                  <a:cubicBezTo>
                    <a:pt x="199" y="184"/>
                    <a:pt x="199" y="184"/>
                    <a:pt x="199" y="184"/>
                  </a:cubicBezTo>
                  <a:cubicBezTo>
                    <a:pt x="199" y="184"/>
                    <a:pt x="199" y="184"/>
                    <a:pt x="199" y="184"/>
                  </a:cubicBezTo>
                  <a:cubicBezTo>
                    <a:pt x="199" y="184"/>
                    <a:pt x="199" y="184"/>
                    <a:pt x="199" y="184"/>
                  </a:cubicBezTo>
                  <a:cubicBezTo>
                    <a:pt x="199" y="179"/>
                    <a:pt x="201" y="176"/>
                    <a:pt x="204" y="173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4EABF1B5-7259-49AB-973F-235F12BA0935}"/>
                </a:ext>
              </a:extLst>
            </p:cNvPr>
            <p:cNvSpPr/>
            <p:nvPr/>
          </p:nvSpPr>
          <p:spPr bwMode="auto">
            <a:xfrm>
              <a:off x="3727761" y="3197792"/>
              <a:ext cx="599381" cy="626520"/>
            </a:xfrm>
            <a:custGeom>
              <a:gdLst>
                <a:gd name="T0" fmla="*/ 202 w 310"/>
                <a:gd name="T1" fmla="*/ 180 h 329"/>
                <a:gd name="T2" fmla="*/ 225 w 310"/>
                <a:gd name="T3" fmla="*/ 165 h 329"/>
                <a:gd name="T4" fmla="*/ 224 w 310"/>
                <a:gd name="T5" fmla="*/ 158 h 329"/>
                <a:gd name="T6" fmla="*/ 223 w 310"/>
                <a:gd name="T7" fmla="*/ 152 h 329"/>
                <a:gd name="T8" fmla="*/ 222 w 310"/>
                <a:gd name="T9" fmla="*/ 128 h 329"/>
                <a:gd name="T10" fmla="*/ 222 w 310"/>
                <a:gd name="T11" fmla="*/ 114 h 329"/>
                <a:gd name="T12" fmla="*/ 254 w 310"/>
                <a:gd name="T13" fmla="*/ 127 h 329"/>
                <a:gd name="T14" fmla="*/ 252 w 310"/>
                <a:gd name="T15" fmla="*/ 153 h 329"/>
                <a:gd name="T16" fmla="*/ 265 w 310"/>
                <a:gd name="T17" fmla="*/ 163 h 329"/>
                <a:gd name="T18" fmla="*/ 270 w 310"/>
                <a:gd name="T19" fmla="*/ 147 h 329"/>
                <a:gd name="T20" fmla="*/ 281 w 310"/>
                <a:gd name="T21" fmla="*/ 140 h 329"/>
                <a:gd name="T22" fmla="*/ 292 w 310"/>
                <a:gd name="T23" fmla="*/ 108 h 329"/>
                <a:gd name="T24" fmla="*/ 309 w 310"/>
                <a:gd name="T25" fmla="*/ 104 h 329"/>
                <a:gd name="T26" fmla="*/ 309 w 310"/>
                <a:gd name="T27" fmla="*/ 94 h 329"/>
                <a:gd name="T28" fmla="*/ 310 w 310"/>
                <a:gd name="T29" fmla="*/ 91 h 329"/>
                <a:gd name="T30" fmla="*/ 308 w 310"/>
                <a:gd name="T31" fmla="*/ 90 h 329"/>
                <a:gd name="T32" fmla="*/ 305 w 310"/>
                <a:gd name="T33" fmla="*/ 88 h 329"/>
                <a:gd name="T34" fmla="*/ 299 w 310"/>
                <a:gd name="T35" fmla="*/ 79 h 329"/>
                <a:gd name="T36" fmla="*/ 286 w 310"/>
                <a:gd name="T37" fmla="*/ 80 h 329"/>
                <a:gd name="T38" fmla="*/ 271 w 310"/>
                <a:gd name="T39" fmla="*/ 87 h 329"/>
                <a:gd name="T40" fmla="*/ 261 w 310"/>
                <a:gd name="T41" fmla="*/ 97 h 329"/>
                <a:gd name="T42" fmla="*/ 258 w 310"/>
                <a:gd name="T43" fmla="*/ 98 h 329"/>
                <a:gd name="T44" fmla="*/ 252 w 310"/>
                <a:gd name="T45" fmla="*/ 110 h 329"/>
                <a:gd name="T46" fmla="*/ 242 w 310"/>
                <a:gd name="T47" fmla="*/ 110 h 329"/>
                <a:gd name="T48" fmla="*/ 230 w 310"/>
                <a:gd name="T49" fmla="*/ 108 h 329"/>
                <a:gd name="T50" fmla="*/ 226 w 310"/>
                <a:gd name="T51" fmla="*/ 107 h 329"/>
                <a:gd name="T52" fmla="*/ 224 w 310"/>
                <a:gd name="T53" fmla="*/ 105 h 329"/>
                <a:gd name="T54" fmla="*/ 223 w 310"/>
                <a:gd name="T55" fmla="*/ 102 h 329"/>
                <a:gd name="T56" fmla="*/ 222 w 310"/>
                <a:gd name="T57" fmla="*/ 93 h 329"/>
                <a:gd name="T58" fmla="*/ 218 w 310"/>
                <a:gd name="T59" fmla="*/ 97 h 329"/>
                <a:gd name="T60" fmla="*/ 217 w 310"/>
                <a:gd name="T61" fmla="*/ 111 h 329"/>
                <a:gd name="T62" fmla="*/ 175 w 310"/>
                <a:gd name="T63" fmla="*/ 101 h 329"/>
                <a:gd name="T64" fmla="*/ 146 w 310"/>
                <a:gd name="T65" fmla="*/ 92 h 329"/>
                <a:gd name="T66" fmla="*/ 132 w 310"/>
                <a:gd name="T67" fmla="*/ 79 h 329"/>
                <a:gd name="T68" fmla="*/ 138 w 310"/>
                <a:gd name="T69" fmla="*/ 68 h 329"/>
                <a:gd name="T70" fmla="*/ 128 w 310"/>
                <a:gd name="T71" fmla="*/ 58 h 329"/>
                <a:gd name="T72" fmla="*/ 113 w 310"/>
                <a:gd name="T73" fmla="*/ 36 h 329"/>
                <a:gd name="T74" fmla="*/ 120 w 310"/>
                <a:gd name="T75" fmla="*/ 28 h 329"/>
                <a:gd name="T76" fmla="*/ 117 w 310"/>
                <a:gd name="T77" fmla="*/ 18 h 329"/>
                <a:gd name="T78" fmla="*/ 117 w 310"/>
                <a:gd name="T79" fmla="*/ 14 h 329"/>
                <a:gd name="T80" fmla="*/ 108 w 310"/>
                <a:gd name="T81" fmla="*/ 2 h 329"/>
                <a:gd name="T82" fmla="*/ 99 w 310"/>
                <a:gd name="T83" fmla="*/ 6 h 329"/>
                <a:gd name="T84" fmla="*/ 97 w 310"/>
                <a:gd name="T85" fmla="*/ 8 h 329"/>
                <a:gd name="T86" fmla="*/ 64 w 310"/>
                <a:gd name="T87" fmla="*/ 13 h 329"/>
                <a:gd name="T88" fmla="*/ 79 w 310"/>
                <a:gd name="T89" fmla="*/ 40 h 329"/>
                <a:gd name="T90" fmla="*/ 69 w 310"/>
                <a:gd name="T91" fmla="*/ 59 h 329"/>
                <a:gd name="T92" fmla="*/ 53 w 310"/>
                <a:gd name="T93" fmla="*/ 82 h 329"/>
                <a:gd name="T94" fmla="*/ 38 w 310"/>
                <a:gd name="T95" fmla="*/ 97 h 329"/>
                <a:gd name="T96" fmla="*/ 32 w 310"/>
                <a:gd name="T97" fmla="*/ 96 h 329"/>
                <a:gd name="T98" fmla="*/ 21 w 310"/>
                <a:gd name="T99" fmla="*/ 97 h 329"/>
                <a:gd name="T100" fmla="*/ 29 w 310"/>
                <a:gd name="T101" fmla="*/ 136 h 329"/>
                <a:gd name="T102" fmla="*/ 9 w 310"/>
                <a:gd name="T103" fmla="*/ 140 h 329"/>
                <a:gd name="T104" fmla="*/ 2 w 310"/>
                <a:gd name="T105" fmla="*/ 149 h 329"/>
                <a:gd name="T106" fmla="*/ 10 w 310"/>
                <a:gd name="T107" fmla="*/ 162 h 329"/>
                <a:gd name="T108" fmla="*/ 41 w 310"/>
                <a:gd name="T109" fmla="*/ 171 h 329"/>
                <a:gd name="T110" fmla="*/ 48 w 310"/>
                <a:gd name="T111" fmla="*/ 175 h 329"/>
                <a:gd name="T112" fmla="*/ 56 w 310"/>
                <a:gd name="T113" fmla="*/ 225 h 329"/>
                <a:gd name="T114" fmla="*/ 99 w 310"/>
                <a:gd name="T115" fmla="*/ 328 h 329"/>
                <a:gd name="T116" fmla="*/ 125 w 310"/>
                <a:gd name="T117" fmla="*/ 295 h 329"/>
                <a:gd name="T118" fmla="*/ 136 w 310"/>
                <a:gd name="T119" fmla="*/ 238 h 3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0" h="329">
                  <a:moveTo>
                    <a:pt x="164" y="217"/>
                  </a:moveTo>
                  <a:cubicBezTo>
                    <a:pt x="169" y="213"/>
                    <a:pt x="179" y="204"/>
                    <a:pt x="182" y="199"/>
                  </a:cubicBezTo>
                  <a:cubicBezTo>
                    <a:pt x="184" y="195"/>
                    <a:pt x="188" y="193"/>
                    <a:pt x="192" y="192"/>
                  </a:cubicBezTo>
                  <a:cubicBezTo>
                    <a:pt x="195" y="190"/>
                    <a:pt x="198" y="189"/>
                    <a:pt x="199" y="187"/>
                  </a:cubicBezTo>
                  <a:cubicBezTo>
                    <a:pt x="202" y="184"/>
                    <a:pt x="202" y="182"/>
                    <a:pt x="202" y="180"/>
                  </a:cubicBezTo>
                  <a:cubicBezTo>
                    <a:pt x="202" y="178"/>
                    <a:pt x="202" y="177"/>
                    <a:pt x="203" y="176"/>
                  </a:cubicBezTo>
                  <a:cubicBezTo>
                    <a:pt x="204" y="170"/>
                    <a:pt x="219" y="168"/>
                    <a:pt x="224" y="168"/>
                  </a:cubicBezTo>
                  <a:cubicBezTo>
                    <a:pt x="224" y="168"/>
                    <a:pt x="225" y="168"/>
                    <a:pt x="226" y="168"/>
                  </a:cubicBezTo>
                  <a:cubicBezTo>
                    <a:pt x="225" y="168"/>
                    <a:pt x="225" y="167"/>
                    <a:pt x="225" y="167"/>
                  </a:cubicBezTo>
                  <a:cubicBezTo>
                    <a:pt x="225" y="166"/>
                    <a:pt x="225" y="166"/>
                    <a:pt x="225" y="165"/>
                  </a:cubicBezTo>
                  <a:cubicBezTo>
                    <a:pt x="225" y="165"/>
                    <a:pt x="225" y="164"/>
                    <a:pt x="225" y="164"/>
                  </a:cubicBezTo>
                  <a:cubicBezTo>
                    <a:pt x="225" y="164"/>
                    <a:pt x="225" y="163"/>
                    <a:pt x="225" y="163"/>
                  </a:cubicBezTo>
                  <a:cubicBezTo>
                    <a:pt x="225" y="162"/>
                    <a:pt x="225" y="162"/>
                    <a:pt x="225" y="161"/>
                  </a:cubicBezTo>
                  <a:cubicBezTo>
                    <a:pt x="225" y="161"/>
                    <a:pt x="225" y="160"/>
                    <a:pt x="225" y="160"/>
                  </a:cubicBezTo>
                  <a:cubicBezTo>
                    <a:pt x="225" y="159"/>
                    <a:pt x="224" y="159"/>
                    <a:pt x="224" y="158"/>
                  </a:cubicBezTo>
                  <a:cubicBezTo>
                    <a:pt x="224" y="158"/>
                    <a:pt x="224" y="157"/>
                    <a:pt x="224" y="157"/>
                  </a:cubicBezTo>
                  <a:cubicBezTo>
                    <a:pt x="224" y="156"/>
                    <a:pt x="224" y="156"/>
                    <a:pt x="224" y="155"/>
                  </a:cubicBezTo>
                  <a:cubicBezTo>
                    <a:pt x="224" y="155"/>
                    <a:pt x="224" y="155"/>
                    <a:pt x="224" y="154"/>
                  </a:cubicBezTo>
                  <a:cubicBezTo>
                    <a:pt x="223" y="154"/>
                    <a:pt x="223" y="153"/>
                    <a:pt x="223" y="153"/>
                  </a:cubicBezTo>
                  <a:cubicBezTo>
                    <a:pt x="223" y="153"/>
                    <a:pt x="223" y="152"/>
                    <a:pt x="223" y="152"/>
                  </a:cubicBezTo>
                  <a:cubicBezTo>
                    <a:pt x="223" y="152"/>
                    <a:pt x="223" y="151"/>
                    <a:pt x="222" y="151"/>
                  </a:cubicBezTo>
                  <a:cubicBezTo>
                    <a:pt x="222" y="150"/>
                    <a:pt x="222" y="150"/>
                    <a:pt x="222" y="150"/>
                  </a:cubicBezTo>
                  <a:cubicBezTo>
                    <a:pt x="222" y="150"/>
                    <a:pt x="222" y="149"/>
                    <a:pt x="222" y="149"/>
                  </a:cubicBezTo>
                  <a:cubicBezTo>
                    <a:pt x="220" y="144"/>
                    <a:pt x="218" y="135"/>
                    <a:pt x="219" y="131"/>
                  </a:cubicBezTo>
                  <a:cubicBezTo>
                    <a:pt x="219" y="129"/>
                    <a:pt x="221" y="128"/>
                    <a:pt x="222" y="128"/>
                  </a:cubicBezTo>
                  <a:cubicBezTo>
                    <a:pt x="224" y="128"/>
                    <a:pt x="224" y="128"/>
                    <a:pt x="225" y="126"/>
                  </a:cubicBezTo>
                  <a:cubicBezTo>
                    <a:pt x="225" y="125"/>
                    <a:pt x="224" y="125"/>
                    <a:pt x="222" y="124"/>
                  </a:cubicBezTo>
                  <a:cubicBezTo>
                    <a:pt x="220" y="123"/>
                    <a:pt x="217" y="122"/>
                    <a:pt x="217" y="120"/>
                  </a:cubicBezTo>
                  <a:cubicBezTo>
                    <a:pt x="217" y="119"/>
                    <a:pt x="217" y="118"/>
                    <a:pt x="218" y="116"/>
                  </a:cubicBezTo>
                  <a:cubicBezTo>
                    <a:pt x="219" y="114"/>
                    <a:pt x="220" y="114"/>
                    <a:pt x="222" y="114"/>
                  </a:cubicBezTo>
                  <a:cubicBezTo>
                    <a:pt x="223" y="114"/>
                    <a:pt x="223" y="114"/>
                    <a:pt x="224" y="115"/>
                  </a:cubicBezTo>
                  <a:cubicBezTo>
                    <a:pt x="225" y="115"/>
                    <a:pt x="226" y="116"/>
                    <a:pt x="228" y="116"/>
                  </a:cubicBezTo>
                  <a:cubicBezTo>
                    <a:pt x="236" y="116"/>
                    <a:pt x="236" y="121"/>
                    <a:pt x="236" y="123"/>
                  </a:cubicBezTo>
                  <a:cubicBezTo>
                    <a:pt x="236" y="125"/>
                    <a:pt x="240" y="127"/>
                    <a:pt x="241" y="128"/>
                  </a:cubicBezTo>
                  <a:cubicBezTo>
                    <a:pt x="242" y="127"/>
                    <a:pt x="250" y="127"/>
                    <a:pt x="254" y="127"/>
                  </a:cubicBezTo>
                  <a:cubicBezTo>
                    <a:pt x="258" y="127"/>
                    <a:pt x="263" y="127"/>
                    <a:pt x="263" y="131"/>
                  </a:cubicBezTo>
                  <a:cubicBezTo>
                    <a:pt x="263" y="134"/>
                    <a:pt x="258" y="143"/>
                    <a:pt x="253" y="143"/>
                  </a:cubicBezTo>
                  <a:cubicBezTo>
                    <a:pt x="252" y="143"/>
                    <a:pt x="251" y="145"/>
                    <a:pt x="251" y="147"/>
                  </a:cubicBezTo>
                  <a:cubicBezTo>
                    <a:pt x="251" y="150"/>
                    <a:pt x="252" y="153"/>
                    <a:pt x="252" y="153"/>
                  </a:cubicBezTo>
                  <a:cubicBezTo>
                    <a:pt x="252" y="153"/>
                    <a:pt x="252" y="153"/>
                    <a:pt x="252" y="153"/>
                  </a:cubicBezTo>
                  <a:cubicBezTo>
                    <a:pt x="254" y="153"/>
                    <a:pt x="256" y="150"/>
                    <a:pt x="257" y="149"/>
                  </a:cubicBezTo>
                  <a:cubicBezTo>
                    <a:pt x="258" y="146"/>
                    <a:pt x="259" y="144"/>
                    <a:pt x="260" y="144"/>
                  </a:cubicBezTo>
                  <a:cubicBezTo>
                    <a:pt x="262" y="144"/>
                    <a:pt x="263" y="147"/>
                    <a:pt x="264" y="158"/>
                  </a:cubicBezTo>
                  <a:cubicBezTo>
                    <a:pt x="265" y="159"/>
                    <a:pt x="265" y="160"/>
                    <a:pt x="265" y="162"/>
                  </a:cubicBezTo>
                  <a:cubicBezTo>
                    <a:pt x="265" y="162"/>
                    <a:pt x="265" y="163"/>
                    <a:pt x="265" y="163"/>
                  </a:cubicBezTo>
                  <a:cubicBezTo>
                    <a:pt x="265" y="164"/>
                    <a:pt x="266" y="165"/>
                    <a:pt x="266" y="165"/>
                  </a:cubicBezTo>
                  <a:cubicBezTo>
                    <a:pt x="266" y="165"/>
                    <a:pt x="266" y="165"/>
                    <a:pt x="267" y="165"/>
                  </a:cubicBezTo>
                  <a:cubicBezTo>
                    <a:pt x="267" y="165"/>
                    <a:pt x="267" y="162"/>
                    <a:pt x="268" y="160"/>
                  </a:cubicBezTo>
                  <a:cubicBezTo>
                    <a:pt x="268" y="157"/>
                    <a:pt x="268" y="155"/>
                    <a:pt x="269" y="154"/>
                  </a:cubicBezTo>
                  <a:cubicBezTo>
                    <a:pt x="270" y="152"/>
                    <a:pt x="270" y="149"/>
                    <a:pt x="270" y="147"/>
                  </a:cubicBezTo>
                  <a:cubicBezTo>
                    <a:pt x="270" y="144"/>
                    <a:pt x="270" y="142"/>
                    <a:pt x="272" y="142"/>
                  </a:cubicBezTo>
                  <a:cubicBezTo>
                    <a:pt x="272" y="142"/>
                    <a:pt x="273" y="142"/>
                    <a:pt x="274" y="142"/>
                  </a:cubicBezTo>
                  <a:cubicBezTo>
                    <a:pt x="276" y="143"/>
                    <a:pt x="278" y="143"/>
                    <a:pt x="279" y="143"/>
                  </a:cubicBezTo>
                  <a:cubicBezTo>
                    <a:pt x="280" y="143"/>
                    <a:pt x="280" y="143"/>
                    <a:pt x="280" y="143"/>
                  </a:cubicBezTo>
                  <a:cubicBezTo>
                    <a:pt x="280" y="142"/>
                    <a:pt x="280" y="141"/>
                    <a:pt x="281" y="140"/>
                  </a:cubicBezTo>
                  <a:cubicBezTo>
                    <a:pt x="281" y="139"/>
                    <a:pt x="281" y="139"/>
                    <a:pt x="282" y="138"/>
                  </a:cubicBezTo>
                  <a:cubicBezTo>
                    <a:pt x="283" y="135"/>
                    <a:pt x="284" y="132"/>
                    <a:pt x="284" y="130"/>
                  </a:cubicBezTo>
                  <a:cubicBezTo>
                    <a:pt x="283" y="127"/>
                    <a:pt x="284" y="125"/>
                    <a:pt x="285" y="122"/>
                  </a:cubicBezTo>
                  <a:cubicBezTo>
                    <a:pt x="286" y="120"/>
                    <a:pt x="287" y="118"/>
                    <a:pt x="287" y="116"/>
                  </a:cubicBezTo>
                  <a:cubicBezTo>
                    <a:pt x="287" y="112"/>
                    <a:pt x="290" y="110"/>
                    <a:pt x="292" y="108"/>
                  </a:cubicBezTo>
                  <a:cubicBezTo>
                    <a:pt x="293" y="107"/>
                    <a:pt x="294" y="107"/>
                    <a:pt x="295" y="106"/>
                  </a:cubicBezTo>
                  <a:cubicBezTo>
                    <a:pt x="296" y="105"/>
                    <a:pt x="301" y="101"/>
                    <a:pt x="304" y="101"/>
                  </a:cubicBezTo>
                  <a:cubicBezTo>
                    <a:pt x="305" y="101"/>
                    <a:pt x="305" y="102"/>
                    <a:pt x="306" y="103"/>
                  </a:cubicBezTo>
                  <a:cubicBezTo>
                    <a:pt x="306" y="103"/>
                    <a:pt x="308" y="104"/>
                    <a:pt x="309" y="104"/>
                  </a:cubicBezTo>
                  <a:cubicBezTo>
                    <a:pt x="309" y="104"/>
                    <a:pt x="309" y="104"/>
                    <a:pt x="309" y="104"/>
                  </a:cubicBezTo>
                  <a:cubicBezTo>
                    <a:pt x="309" y="104"/>
                    <a:pt x="309" y="104"/>
                    <a:pt x="309" y="103"/>
                  </a:cubicBezTo>
                  <a:cubicBezTo>
                    <a:pt x="307" y="101"/>
                    <a:pt x="306" y="98"/>
                    <a:pt x="307" y="97"/>
                  </a:cubicBezTo>
                  <a:cubicBezTo>
                    <a:pt x="307" y="96"/>
                    <a:pt x="308" y="95"/>
                    <a:pt x="308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9" y="94"/>
                    <a:pt x="309" y="93"/>
                    <a:pt x="310" y="93"/>
                  </a:cubicBezTo>
                  <a:cubicBezTo>
                    <a:pt x="310" y="93"/>
                    <a:pt x="310" y="93"/>
                    <a:pt x="310" y="93"/>
                  </a:cubicBezTo>
                  <a:cubicBezTo>
                    <a:pt x="310" y="93"/>
                    <a:pt x="310" y="92"/>
                    <a:pt x="310" y="92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10" y="91"/>
                    <a:pt x="310" y="91"/>
                    <a:pt x="310" y="91"/>
                  </a:cubicBezTo>
                  <a:cubicBezTo>
                    <a:pt x="308" y="91"/>
                    <a:pt x="308" y="91"/>
                    <a:pt x="308" y="91"/>
                  </a:cubicBezTo>
                  <a:cubicBezTo>
                    <a:pt x="309" y="90"/>
                    <a:pt x="309" y="90"/>
                    <a:pt x="309" y="90"/>
                  </a:cubicBezTo>
                  <a:cubicBezTo>
                    <a:pt x="309" y="90"/>
                    <a:pt x="309" y="90"/>
                    <a:pt x="309" y="90"/>
                  </a:cubicBezTo>
                  <a:cubicBezTo>
                    <a:pt x="308" y="90"/>
                    <a:pt x="308" y="90"/>
                    <a:pt x="308" y="90"/>
                  </a:cubicBezTo>
                  <a:cubicBezTo>
                    <a:pt x="308" y="90"/>
                    <a:pt x="308" y="90"/>
                    <a:pt x="308" y="90"/>
                  </a:cubicBezTo>
                  <a:cubicBezTo>
                    <a:pt x="307" y="90"/>
                    <a:pt x="307" y="90"/>
                    <a:pt x="307" y="90"/>
                  </a:cubicBezTo>
                  <a:cubicBezTo>
                    <a:pt x="307" y="90"/>
                    <a:pt x="307" y="90"/>
                    <a:pt x="307" y="89"/>
                  </a:cubicBezTo>
                  <a:cubicBezTo>
                    <a:pt x="306" y="89"/>
                    <a:pt x="306" y="89"/>
                    <a:pt x="306" y="89"/>
                  </a:cubicBezTo>
                  <a:cubicBezTo>
                    <a:pt x="306" y="89"/>
                    <a:pt x="306" y="89"/>
                    <a:pt x="306" y="89"/>
                  </a:cubicBezTo>
                  <a:cubicBezTo>
                    <a:pt x="305" y="89"/>
                    <a:pt x="305" y="89"/>
                    <a:pt x="305" y="88"/>
                  </a:cubicBezTo>
                  <a:cubicBezTo>
                    <a:pt x="305" y="88"/>
                    <a:pt x="305" y="88"/>
                    <a:pt x="305" y="88"/>
                  </a:cubicBezTo>
                  <a:cubicBezTo>
                    <a:pt x="305" y="88"/>
                    <a:pt x="304" y="88"/>
                    <a:pt x="304" y="88"/>
                  </a:cubicBezTo>
                  <a:cubicBezTo>
                    <a:pt x="304" y="87"/>
                    <a:pt x="304" y="87"/>
                    <a:pt x="304" y="87"/>
                  </a:cubicBezTo>
                  <a:cubicBezTo>
                    <a:pt x="304" y="86"/>
                    <a:pt x="303" y="85"/>
                    <a:pt x="302" y="83"/>
                  </a:cubicBezTo>
                  <a:cubicBezTo>
                    <a:pt x="301" y="82"/>
                    <a:pt x="299" y="80"/>
                    <a:pt x="299" y="79"/>
                  </a:cubicBezTo>
                  <a:cubicBezTo>
                    <a:pt x="299" y="79"/>
                    <a:pt x="299" y="79"/>
                    <a:pt x="299" y="79"/>
                  </a:cubicBezTo>
                  <a:cubicBezTo>
                    <a:pt x="299" y="79"/>
                    <a:pt x="299" y="79"/>
                    <a:pt x="299" y="79"/>
                  </a:cubicBezTo>
                  <a:cubicBezTo>
                    <a:pt x="298" y="79"/>
                    <a:pt x="297" y="79"/>
                    <a:pt x="295" y="81"/>
                  </a:cubicBezTo>
                  <a:cubicBezTo>
                    <a:pt x="294" y="82"/>
                    <a:pt x="292" y="81"/>
                    <a:pt x="290" y="81"/>
                  </a:cubicBezTo>
                  <a:cubicBezTo>
                    <a:pt x="288" y="80"/>
                    <a:pt x="287" y="80"/>
                    <a:pt x="286" y="80"/>
                  </a:cubicBezTo>
                  <a:cubicBezTo>
                    <a:pt x="285" y="80"/>
                    <a:pt x="284" y="80"/>
                    <a:pt x="284" y="80"/>
                  </a:cubicBezTo>
                  <a:cubicBezTo>
                    <a:pt x="283" y="81"/>
                    <a:pt x="282" y="81"/>
                    <a:pt x="282" y="81"/>
                  </a:cubicBezTo>
                  <a:cubicBezTo>
                    <a:pt x="280" y="82"/>
                    <a:pt x="278" y="83"/>
                    <a:pt x="277" y="84"/>
                  </a:cubicBezTo>
                  <a:cubicBezTo>
                    <a:pt x="277" y="84"/>
                    <a:pt x="277" y="85"/>
                    <a:pt x="276" y="85"/>
                  </a:cubicBezTo>
                  <a:cubicBezTo>
                    <a:pt x="275" y="87"/>
                    <a:pt x="273" y="88"/>
                    <a:pt x="271" y="87"/>
                  </a:cubicBezTo>
                  <a:cubicBezTo>
                    <a:pt x="271" y="87"/>
                    <a:pt x="270" y="87"/>
                    <a:pt x="270" y="89"/>
                  </a:cubicBezTo>
                  <a:cubicBezTo>
                    <a:pt x="269" y="90"/>
                    <a:pt x="269" y="91"/>
                    <a:pt x="268" y="92"/>
                  </a:cubicBezTo>
                  <a:cubicBezTo>
                    <a:pt x="267" y="92"/>
                    <a:pt x="266" y="93"/>
                    <a:pt x="266" y="94"/>
                  </a:cubicBezTo>
                  <a:cubicBezTo>
                    <a:pt x="264" y="95"/>
                    <a:pt x="263" y="97"/>
                    <a:pt x="262" y="97"/>
                  </a:cubicBezTo>
                  <a:cubicBezTo>
                    <a:pt x="262" y="97"/>
                    <a:pt x="261" y="97"/>
                    <a:pt x="261" y="97"/>
                  </a:cubicBezTo>
                  <a:cubicBezTo>
                    <a:pt x="261" y="97"/>
                    <a:pt x="261" y="97"/>
                    <a:pt x="261" y="97"/>
                  </a:cubicBezTo>
                  <a:cubicBezTo>
                    <a:pt x="261" y="97"/>
                    <a:pt x="261" y="97"/>
                    <a:pt x="261" y="97"/>
                  </a:cubicBezTo>
                  <a:cubicBezTo>
                    <a:pt x="261" y="97"/>
                    <a:pt x="260" y="97"/>
                    <a:pt x="260" y="97"/>
                  </a:cubicBezTo>
                  <a:cubicBezTo>
                    <a:pt x="260" y="97"/>
                    <a:pt x="260" y="97"/>
                    <a:pt x="260" y="97"/>
                  </a:cubicBezTo>
                  <a:cubicBezTo>
                    <a:pt x="259" y="98"/>
                    <a:pt x="259" y="98"/>
                    <a:pt x="258" y="98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58" y="98"/>
                    <a:pt x="257" y="98"/>
                    <a:pt x="257" y="98"/>
                  </a:cubicBezTo>
                  <a:cubicBezTo>
                    <a:pt x="258" y="101"/>
                    <a:pt x="260" y="105"/>
                    <a:pt x="258" y="108"/>
                  </a:cubicBezTo>
                  <a:cubicBezTo>
                    <a:pt x="257" y="110"/>
                    <a:pt x="256" y="110"/>
                    <a:pt x="254" y="110"/>
                  </a:cubicBezTo>
                  <a:cubicBezTo>
                    <a:pt x="254" y="110"/>
                    <a:pt x="253" y="110"/>
                    <a:pt x="252" y="110"/>
                  </a:cubicBezTo>
                  <a:cubicBezTo>
                    <a:pt x="250" y="110"/>
                    <a:pt x="248" y="110"/>
                    <a:pt x="246" y="110"/>
                  </a:cubicBezTo>
                  <a:cubicBezTo>
                    <a:pt x="246" y="110"/>
                    <a:pt x="245" y="110"/>
                    <a:pt x="244" y="110"/>
                  </a:cubicBezTo>
                  <a:cubicBezTo>
                    <a:pt x="244" y="110"/>
                    <a:pt x="244" y="110"/>
                    <a:pt x="244" y="110"/>
                  </a:cubicBezTo>
                  <a:cubicBezTo>
                    <a:pt x="243" y="110"/>
                    <a:pt x="243" y="110"/>
                    <a:pt x="243" y="110"/>
                  </a:cubicBezTo>
                  <a:cubicBezTo>
                    <a:pt x="243" y="110"/>
                    <a:pt x="243" y="110"/>
                    <a:pt x="242" y="110"/>
                  </a:cubicBezTo>
                  <a:cubicBezTo>
                    <a:pt x="241" y="110"/>
                    <a:pt x="240" y="110"/>
                    <a:pt x="240" y="110"/>
                  </a:cubicBezTo>
                  <a:cubicBezTo>
                    <a:pt x="238" y="109"/>
                    <a:pt x="238" y="109"/>
                    <a:pt x="237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5" y="109"/>
                    <a:pt x="235" y="109"/>
                    <a:pt x="234" y="109"/>
                  </a:cubicBezTo>
                  <a:cubicBezTo>
                    <a:pt x="232" y="109"/>
                    <a:pt x="231" y="109"/>
                    <a:pt x="230" y="108"/>
                  </a:cubicBezTo>
                  <a:cubicBezTo>
                    <a:pt x="229" y="108"/>
                    <a:pt x="229" y="107"/>
                    <a:pt x="228" y="107"/>
                  </a:cubicBezTo>
                  <a:cubicBezTo>
                    <a:pt x="228" y="107"/>
                    <a:pt x="228" y="108"/>
                    <a:pt x="228" y="108"/>
                  </a:cubicBezTo>
                  <a:cubicBezTo>
                    <a:pt x="228" y="108"/>
                    <a:pt x="228" y="107"/>
                    <a:pt x="228" y="107"/>
                  </a:cubicBezTo>
                  <a:cubicBezTo>
                    <a:pt x="227" y="107"/>
                    <a:pt x="227" y="107"/>
                    <a:pt x="226" y="107"/>
                  </a:cubicBezTo>
                  <a:cubicBezTo>
                    <a:pt x="226" y="107"/>
                    <a:pt x="226" y="107"/>
                    <a:pt x="226" y="107"/>
                  </a:cubicBezTo>
                  <a:cubicBezTo>
                    <a:pt x="226" y="107"/>
                    <a:pt x="226" y="106"/>
                    <a:pt x="225" y="106"/>
                  </a:cubicBezTo>
                  <a:cubicBezTo>
                    <a:pt x="225" y="106"/>
                    <a:pt x="225" y="106"/>
                    <a:pt x="225" y="106"/>
                  </a:cubicBezTo>
                  <a:cubicBezTo>
                    <a:pt x="225" y="106"/>
                    <a:pt x="225" y="106"/>
                    <a:pt x="225" y="106"/>
                  </a:cubicBezTo>
                  <a:cubicBezTo>
                    <a:pt x="225" y="106"/>
                    <a:pt x="225" y="106"/>
                    <a:pt x="225" y="106"/>
                  </a:cubicBezTo>
                  <a:cubicBezTo>
                    <a:pt x="224" y="105"/>
                    <a:pt x="224" y="105"/>
                    <a:pt x="224" y="105"/>
                  </a:cubicBezTo>
                  <a:cubicBezTo>
                    <a:pt x="224" y="104"/>
                    <a:pt x="224" y="104"/>
                    <a:pt x="224" y="104"/>
                  </a:cubicBezTo>
                  <a:cubicBezTo>
                    <a:pt x="224" y="104"/>
                    <a:pt x="224" y="104"/>
                    <a:pt x="224" y="104"/>
                  </a:cubicBezTo>
                  <a:cubicBezTo>
                    <a:pt x="224" y="104"/>
                    <a:pt x="224" y="104"/>
                    <a:pt x="224" y="104"/>
                  </a:cubicBezTo>
                  <a:cubicBezTo>
                    <a:pt x="224" y="103"/>
                    <a:pt x="224" y="103"/>
                    <a:pt x="224" y="103"/>
                  </a:cubicBezTo>
                  <a:cubicBezTo>
                    <a:pt x="223" y="103"/>
                    <a:pt x="223" y="102"/>
                    <a:pt x="223" y="102"/>
                  </a:cubicBezTo>
                  <a:cubicBezTo>
                    <a:pt x="223" y="102"/>
                    <a:pt x="223" y="101"/>
                    <a:pt x="223" y="101"/>
                  </a:cubicBezTo>
                  <a:cubicBezTo>
                    <a:pt x="223" y="101"/>
                    <a:pt x="223" y="101"/>
                    <a:pt x="223" y="100"/>
                  </a:cubicBezTo>
                  <a:cubicBezTo>
                    <a:pt x="223" y="100"/>
                    <a:pt x="223" y="99"/>
                    <a:pt x="223" y="99"/>
                  </a:cubicBezTo>
                  <a:cubicBezTo>
                    <a:pt x="224" y="97"/>
                    <a:pt x="223" y="95"/>
                    <a:pt x="222" y="94"/>
                  </a:cubicBezTo>
                  <a:cubicBezTo>
                    <a:pt x="222" y="93"/>
                    <a:pt x="222" y="93"/>
                    <a:pt x="222" y="93"/>
                  </a:cubicBezTo>
                  <a:cubicBezTo>
                    <a:pt x="222" y="93"/>
                    <a:pt x="222" y="93"/>
                    <a:pt x="222" y="94"/>
                  </a:cubicBezTo>
                  <a:cubicBezTo>
                    <a:pt x="221" y="95"/>
                    <a:pt x="220" y="95"/>
                    <a:pt x="219" y="96"/>
                  </a:cubicBezTo>
                  <a:cubicBezTo>
                    <a:pt x="218" y="96"/>
                    <a:pt x="218" y="96"/>
                    <a:pt x="218" y="97"/>
                  </a:cubicBezTo>
                  <a:cubicBezTo>
                    <a:pt x="218" y="97"/>
                    <a:pt x="218" y="97"/>
                    <a:pt x="218" y="97"/>
                  </a:cubicBezTo>
                  <a:cubicBezTo>
                    <a:pt x="218" y="97"/>
                    <a:pt x="218" y="97"/>
                    <a:pt x="218" y="97"/>
                  </a:cubicBezTo>
                  <a:cubicBezTo>
                    <a:pt x="218" y="97"/>
                    <a:pt x="218" y="97"/>
                    <a:pt x="217" y="97"/>
                  </a:cubicBezTo>
                  <a:cubicBezTo>
                    <a:pt x="217" y="97"/>
                    <a:pt x="217" y="97"/>
                    <a:pt x="217" y="98"/>
                  </a:cubicBezTo>
                  <a:cubicBezTo>
                    <a:pt x="217" y="98"/>
                    <a:pt x="217" y="98"/>
                    <a:pt x="217" y="98"/>
                  </a:cubicBezTo>
                  <a:cubicBezTo>
                    <a:pt x="217" y="100"/>
                    <a:pt x="218" y="101"/>
                    <a:pt x="218" y="102"/>
                  </a:cubicBezTo>
                  <a:cubicBezTo>
                    <a:pt x="218" y="105"/>
                    <a:pt x="219" y="109"/>
                    <a:pt x="217" y="111"/>
                  </a:cubicBezTo>
                  <a:cubicBezTo>
                    <a:pt x="214" y="113"/>
                    <a:pt x="207" y="114"/>
                    <a:pt x="202" y="114"/>
                  </a:cubicBezTo>
                  <a:cubicBezTo>
                    <a:pt x="199" y="114"/>
                    <a:pt x="197" y="113"/>
                    <a:pt x="196" y="113"/>
                  </a:cubicBezTo>
                  <a:cubicBezTo>
                    <a:pt x="195" y="112"/>
                    <a:pt x="191" y="111"/>
                    <a:pt x="189" y="110"/>
                  </a:cubicBezTo>
                  <a:cubicBezTo>
                    <a:pt x="184" y="109"/>
                    <a:pt x="181" y="108"/>
                    <a:pt x="181" y="106"/>
                  </a:cubicBezTo>
                  <a:cubicBezTo>
                    <a:pt x="180" y="104"/>
                    <a:pt x="177" y="101"/>
                    <a:pt x="175" y="101"/>
                  </a:cubicBezTo>
                  <a:cubicBezTo>
                    <a:pt x="175" y="101"/>
                    <a:pt x="173" y="101"/>
                    <a:pt x="172" y="102"/>
                  </a:cubicBezTo>
                  <a:cubicBezTo>
                    <a:pt x="169" y="103"/>
                    <a:pt x="165" y="103"/>
                    <a:pt x="164" y="102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2" y="101"/>
                    <a:pt x="158" y="98"/>
                    <a:pt x="155" y="97"/>
                  </a:cubicBezTo>
                  <a:cubicBezTo>
                    <a:pt x="152" y="97"/>
                    <a:pt x="147" y="95"/>
                    <a:pt x="146" y="92"/>
                  </a:cubicBezTo>
                  <a:cubicBezTo>
                    <a:pt x="146" y="92"/>
                    <a:pt x="143" y="91"/>
                    <a:pt x="142" y="90"/>
                  </a:cubicBezTo>
                  <a:cubicBezTo>
                    <a:pt x="140" y="90"/>
                    <a:pt x="138" y="89"/>
                    <a:pt x="137" y="88"/>
                  </a:cubicBezTo>
                  <a:cubicBezTo>
                    <a:pt x="137" y="87"/>
                    <a:pt x="136" y="87"/>
                    <a:pt x="135" y="86"/>
                  </a:cubicBezTo>
                  <a:cubicBezTo>
                    <a:pt x="133" y="86"/>
                    <a:pt x="131" y="85"/>
                    <a:pt x="131" y="83"/>
                  </a:cubicBezTo>
                  <a:cubicBezTo>
                    <a:pt x="131" y="82"/>
                    <a:pt x="132" y="80"/>
                    <a:pt x="132" y="79"/>
                  </a:cubicBezTo>
                  <a:cubicBezTo>
                    <a:pt x="133" y="77"/>
                    <a:pt x="133" y="76"/>
                    <a:pt x="133" y="74"/>
                  </a:cubicBezTo>
                  <a:cubicBezTo>
                    <a:pt x="133" y="73"/>
                    <a:pt x="135" y="71"/>
                    <a:pt x="136" y="69"/>
                  </a:cubicBezTo>
                  <a:cubicBezTo>
                    <a:pt x="137" y="69"/>
                    <a:pt x="137" y="69"/>
                    <a:pt x="137" y="69"/>
                  </a:cubicBezTo>
                  <a:cubicBezTo>
                    <a:pt x="137" y="69"/>
                    <a:pt x="137" y="68"/>
                    <a:pt x="138" y="68"/>
                  </a:cubicBezTo>
                  <a:cubicBezTo>
                    <a:pt x="138" y="68"/>
                    <a:pt x="138" y="68"/>
                    <a:pt x="138" y="68"/>
                  </a:cubicBezTo>
                  <a:cubicBezTo>
                    <a:pt x="138" y="68"/>
                    <a:pt x="138" y="68"/>
                    <a:pt x="138" y="67"/>
                  </a:cubicBezTo>
                  <a:cubicBezTo>
                    <a:pt x="138" y="67"/>
                    <a:pt x="136" y="65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3" y="61"/>
                    <a:pt x="130" y="58"/>
                    <a:pt x="128" y="58"/>
                  </a:cubicBezTo>
                  <a:cubicBezTo>
                    <a:pt x="125" y="58"/>
                    <a:pt x="124" y="56"/>
                    <a:pt x="122" y="54"/>
                  </a:cubicBezTo>
                  <a:cubicBezTo>
                    <a:pt x="121" y="52"/>
                    <a:pt x="119" y="51"/>
                    <a:pt x="118" y="51"/>
                  </a:cubicBezTo>
                  <a:cubicBezTo>
                    <a:pt x="116" y="51"/>
                    <a:pt x="115" y="48"/>
                    <a:pt x="115" y="45"/>
                  </a:cubicBezTo>
                  <a:cubicBezTo>
                    <a:pt x="114" y="44"/>
                    <a:pt x="114" y="42"/>
                    <a:pt x="114" y="42"/>
                  </a:cubicBezTo>
                  <a:cubicBezTo>
                    <a:pt x="112" y="40"/>
                    <a:pt x="112" y="38"/>
                    <a:pt x="113" y="36"/>
                  </a:cubicBezTo>
                  <a:cubicBezTo>
                    <a:pt x="114" y="34"/>
                    <a:pt x="116" y="34"/>
                    <a:pt x="118" y="35"/>
                  </a:cubicBezTo>
                  <a:cubicBezTo>
                    <a:pt x="119" y="36"/>
                    <a:pt x="119" y="36"/>
                    <a:pt x="120" y="36"/>
                  </a:cubicBezTo>
                  <a:cubicBezTo>
                    <a:pt x="121" y="36"/>
                    <a:pt x="122" y="36"/>
                    <a:pt x="123" y="35"/>
                  </a:cubicBezTo>
                  <a:cubicBezTo>
                    <a:pt x="123" y="34"/>
                    <a:pt x="123" y="33"/>
                    <a:pt x="123" y="33"/>
                  </a:cubicBezTo>
                  <a:cubicBezTo>
                    <a:pt x="122" y="31"/>
                    <a:pt x="121" y="29"/>
                    <a:pt x="120" y="28"/>
                  </a:cubicBezTo>
                  <a:cubicBezTo>
                    <a:pt x="118" y="26"/>
                    <a:pt x="116" y="24"/>
                    <a:pt x="116" y="22"/>
                  </a:cubicBezTo>
                  <a:cubicBezTo>
                    <a:pt x="116" y="22"/>
                    <a:pt x="117" y="22"/>
                    <a:pt x="117" y="21"/>
                  </a:cubicBezTo>
                  <a:cubicBezTo>
                    <a:pt x="117" y="21"/>
                    <a:pt x="117" y="20"/>
                    <a:pt x="117" y="20"/>
                  </a:cubicBezTo>
                  <a:cubicBezTo>
                    <a:pt x="117" y="19"/>
                    <a:pt x="117" y="19"/>
                    <a:pt x="117" y="18"/>
                  </a:cubicBezTo>
                  <a:cubicBezTo>
                    <a:pt x="117" y="18"/>
                    <a:pt x="117" y="18"/>
                    <a:pt x="117" y="18"/>
                  </a:cubicBezTo>
                  <a:cubicBezTo>
                    <a:pt x="117" y="18"/>
                    <a:pt x="117" y="17"/>
                    <a:pt x="117" y="17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5"/>
                    <a:pt x="118" y="15"/>
                  </a:cubicBezTo>
                  <a:cubicBezTo>
                    <a:pt x="118" y="15"/>
                    <a:pt x="118" y="15"/>
                    <a:pt x="118" y="15"/>
                  </a:cubicBezTo>
                  <a:cubicBezTo>
                    <a:pt x="118" y="14"/>
                    <a:pt x="117" y="14"/>
                    <a:pt x="117" y="14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3" y="10"/>
                    <a:pt x="110" y="7"/>
                    <a:pt x="109" y="4"/>
                  </a:cubicBezTo>
                  <a:cubicBezTo>
                    <a:pt x="109" y="4"/>
                    <a:pt x="109" y="3"/>
                    <a:pt x="109" y="3"/>
                  </a:cubicBezTo>
                  <a:cubicBezTo>
                    <a:pt x="109" y="3"/>
                    <a:pt x="108" y="2"/>
                    <a:pt x="108" y="2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07" y="1"/>
                    <a:pt x="106" y="0"/>
                    <a:pt x="106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1"/>
                    <a:pt x="101" y="4"/>
                    <a:pt x="100" y="6"/>
                  </a:cubicBezTo>
                  <a:cubicBezTo>
                    <a:pt x="100" y="6"/>
                    <a:pt x="99" y="6"/>
                    <a:pt x="99" y="6"/>
                  </a:cubicBezTo>
                  <a:cubicBezTo>
                    <a:pt x="99" y="6"/>
                    <a:pt x="99" y="7"/>
                    <a:pt x="99" y="7"/>
                  </a:cubicBezTo>
                  <a:cubicBezTo>
                    <a:pt x="99" y="7"/>
                    <a:pt x="98" y="7"/>
                    <a:pt x="98" y="7"/>
                  </a:cubicBezTo>
                  <a:cubicBezTo>
                    <a:pt x="98" y="8"/>
                    <a:pt x="98" y="8"/>
                    <a:pt x="97" y="8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7" y="8"/>
                    <a:pt x="96" y="9"/>
                    <a:pt x="94" y="9"/>
                  </a:cubicBezTo>
                  <a:cubicBezTo>
                    <a:pt x="92" y="10"/>
                    <a:pt x="88" y="11"/>
                    <a:pt x="86" y="12"/>
                  </a:cubicBezTo>
                  <a:cubicBezTo>
                    <a:pt x="84" y="14"/>
                    <a:pt x="80" y="13"/>
                    <a:pt x="76" y="11"/>
                  </a:cubicBezTo>
                  <a:cubicBezTo>
                    <a:pt x="74" y="10"/>
                    <a:pt x="71" y="10"/>
                    <a:pt x="69" y="10"/>
                  </a:cubicBezTo>
                  <a:cubicBezTo>
                    <a:pt x="66" y="10"/>
                    <a:pt x="64" y="12"/>
                    <a:pt x="64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6" y="15"/>
                    <a:pt x="66" y="23"/>
                    <a:pt x="66" y="25"/>
                  </a:cubicBezTo>
                  <a:cubicBezTo>
                    <a:pt x="67" y="29"/>
                    <a:pt x="69" y="35"/>
                    <a:pt x="71" y="35"/>
                  </a:cubicBezTo>
                  <a:cubicBezTo>
                    <a:pt x="72" y="35"/>
                    <a:pt x="72" y="35"/>
                    <a:pt x="73" y="35"/>
                  </a:cubicBezTo>
                  <a:cubicBezTo>
                    <a:pt x="76" y="35"/>
                    <a:pt x="79" y="37"/>
                    <a:pt x="79" y="40"/>
                  </a:cubicBezTo>
                  <a:cubicBezTo>
                    <a:pt x="79" y="40"/>
                    <a:pt x="79" y="42"/>
                    <a:pt x="77" y="42"/>
                  </a:cubicBezTo>
                  <a:cubicBezTo>
                    <a:pt x="77" y="42"/>
                    <a:pt x="76" y="42"/>
                    <a:pt x="76" y="42"/>
                  </a:cubicBezTo>
                  <a:cubicBezTo>
                    <a:pt x="74" y="44"/>
                    <a:pt x="73" y="47"/>
                    <a:pt x="72" y="50"/>
                  </a:cubicBezTo>
                  <a:cubicBezTo>
                    <a:pt x="72" y="51"/>
                    <a:pt x="72" y="52"/>
                    <a:pt x="72" y="53"/>
                  </a:cubicBezTo>
                  <a:cubicBezTo>
                    <a:pt x="72" y="55"/>
                    <a:pt x="72" y="58"/>
                    <a:pt x="69" y="59"/>
                  </a:cubicBezTo>
                  <a:cubicBezTo>
                    <a:pt x="67" y="59"/>
                    <a:pt x="65" y="60"/>
                    <a:pt x="65" y="64"/>
                  </a:cubicBezTo>
                  <a:cubicBezTo>
                    <a:pt x="65" y="68"/>
                    <a:pt x="61" y="69"/>
                    <a:pt x="60" y="69"/>
                  </a:cubicBezTo>
                  <a:cubicBezTo>
                    <a:pt x="59" y="69"/>
                    <a:pt x="58" y="70"/>
                    <a:pt x="58" y="70"/>
                  </a:cubicBezTo>
                  <a:cubicBezTo>
                    <a:pt x="58" y="71"/>
                    <a:pt x="57" y="72"/>
                    <a:pt x="56" y="74"/>
                  </a:cubicBezTo>
                  <a:cubicBezTo>
                    <a:pt x="55" y="78"/>
                    <a:pt x="54" y="81"/>
                    <a:pt x="53" y="82"/>
                  </a:cubicBezTo>
                  <a:cubicBezTo>
                    <a:pt x="53" y="83"/>
                    <a:pt x="51" y="83"/>
                    <a:pt x="50" y="84"/>
                  </a:cubicBezTo>
                  <a:cubicBezTo>
                    <a:pt x="48" y="84"/>
                    <a:pt x="44" y="85"/>
                    <a:pt x="44" y="87"/>
                  </a:cubicBezTo>
                  <a:cubicBezTo>
                    <a:pt x="44" y="88"/>
                    <a:pt x="44" y="89"/>
                    <a:pt x="44" y="89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3" y="92"/>
                    <a:pt x="40" y="96"/>
                    <a:pt x="38" y="97"/>
                  </a:cubicBezTo>
                  <a:cubicBezTo>
                    <a:pt x="38" y="97"/>
                    <a:pt x="38" y="97"/>
                    <a:pt x="38" y="97"/>
                  </a:cubicBezTo>
                  <a:cubicBezTo>
                    <a:pt x="38" y="97"/>
                    <a:pt x="37" y="97"/>
                    <a:pt x="37" y="97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36" y="97"/>
                    <a:pt x="36" y="97"/>
                    <a:pt x="35" y="96"/>
                  </a:cubicBezTo>
                  <a:cubicBezTo>
                    <a:pt x="34" y="96"/>
                    <a:pt x="33" y="96"/>
                    <a:pt x="32" y="96"/>
                  </a:cubicBezTo>
                  <a:cubicBezTo>
                    <a:pt x="31" y="96"/>
                    <a:pt x="30" y="96"/>
                    <a:pt x="30" y="97"/>
                  </a:cubicBezTo>
                  <a:cubicBezTo>
                    <a:pt x="30" y="98"/>
                    <a:pt x="29" y="98"/>
                    <a:pt x="28" y="98"/>
                  </a:cubicBezTo>
                  <a:cubicBezTo>
                    <a:pt x="27" y="98"/>
                    <a:pt x="25" y="97"/>
                    <a:pt x="24" y="97"/>
                  </a:cubicBezTo>
                  <a:cubicBezTo>
                    <a:pt x="23" y="97"/>
                    <a:pt x="22" y="96"/>
                    <a:pt x="22" y="96"/>
                  </a:cubicBezTo>
                  <a:cubicBezTo>
                    <a:pt x="21" y="96"/>
                    <a:pt x="21" y="97"/>
                    <a:pt x="21" y="97"/>
                  </a:cubicBezTo>
                  <a:cubicBezTo>
                    <a:pt x="19" y="99"/>
                    <a:pt x="13" y="103"/>
                    <a:pt x="13" y="106"/>
                  </a:cubicBezTo>
                  <a:cubicBezTo>
                    <a:pt x="13" y="107"/>
                    <a:pt x="15" y="108"/>
                    <a:pt x="16" y="109"/>
                  </a:cubicBezTo>
                  <a:cubicBezTo>
                    <a:pt x="18" y="110"/>
                    <a:pt x="21" y="111"/>
                    <a:pt x="21" y="114"/>
                  </a:cubicBezTo>
                  <a:cubicBezTo>
                    <a:pt x="20" y="118"/>
                    <a:pt x="23" y="123"/>
                    <a:pt x="25" y="125"/>
                  </a:cubicBezTo>
                  <a:cubicBezTo>
                    <a:pt x="27" y="127"/>
                    <a:pt x="32" y="133"/>
                    <a:pt x="29" y="136"/>
                  </a:cubicBezTo>
                  <a:cubicBezTo>
                    <a:pt x="28" y="138"/>
                    <a:pt x="26" y="139"/>
                    <a:pt x="23" y="139"/>
                  </a:cubicBezTo>
                  <a:cubicBezTo>
                    <a:pt x="22" y="139"/>
                    <a:pt x="21" y="139"/>
                    <a:pt x="20" y="139"/>
                  </a:cubicBezTo>
                  <a:cubicBezTo>
                    <a:pt x="18" y="139"/>
                    <a:pt x="18" y="139"/>
                    <a:pt x="17" y="139"/>
                  </a:cubicBezTo>
                  <a:cubicBezTo>
                    <a:pt x="16" y="140"/>
                    <a:pt x="15" y="140"/>
                    <a:pt x="13" y="140"/>
                  </a:cubicBezTo>
                  <a:cubicBezTo>
                    <a:pt x="12" y="140"/>
                    <a:pt x="11" y="140"/>
                    <a:pt x="9" y="140"/>
                  </a:cubicBezTo>
                  <a:cubicBezTo>
                    <a:pt x="8" y="139"/>
                    <a:pt x="8" y="139"/>
                    <a:pt x="7" y="139"/>
                  </a:cubicBezTo>
                  <a:cubicBezTo>
                    <a:pt x="4" y="139"/>
                    <a:pt x="3" y="141"/>
                    <a:pt x="2" y="144"/>
                  </a:cubicBezTo>
                  <a:cubicBezTo>
                    <a:pt x="1" y="144"/>
                    <a:pt x="1" y="145"/>
                    <a:pt x="0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1" y="147"/>
                    <a:pt x="2" y="148"/>
                    <a:pt x="2" y="149"/>
                  </a:cubicBezTo>
                  <a:cubicBezTo>
                    <a:pt x="4" y="152"/>
                    <a:pt x="6" y="154"/>
                    <a:pt x="9" y="155"/>
                  </a:cubicBezTo>
                  <a:cubicBezTo>
                    <a:pt x="12" y="156"/>
                    <a:pt x="15" y="155"/>
                    <a:pt x="17" y="155"/>
                  </a:cubicBezTo>
                  <a:cubicBezTo>
                    <a:pt x="18" y="154"/>
                    <a:pt x="19" y="154"/>
                    <a:pt x="20" y="154"/>
                  </a:cubicBezTo>
                  <a:cubicBezTo>
                    <a:pt x="21" y="154"/>
                    <a:pt x="22" y="154"/>
                    <a:pt x="22" y="157"/>
                  </a:cubicBezTo>
                  <a:cubicBezTo>
                    <a:pt x="22" y="161"/>
                    <a:pt x="15" y="161"/>
                    <a:pt x="10" y="162"/>
                  </a:cubicBezTo>
                  <a:cubicBezTo>
                    <a:pt x="9" y="162"/>
                    <a:pt x="7" y="162"/>
                    <a:pt x="7" y="162"/>
                  </a:cubicBezTo>
                  <a:cubicBezTo>
                    <a:pt x="9" y="166"/>
                    <a:pt x="21" y="181"/>
                    <a:pt x="28" y="181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35" y="180"/>
                    <a:pt x="39" y="175"/>
                    <a:pt x="40" y="172"/>
                  </a:cubicBezTo>
                  <a:cubicBezTo>
                    <a:pt x="41" y="171"/>
                    <a:pt x="41" y="171"/>
                    <a:pt x="41" y="171"/>
                  </a:cubicBezTo>
                  <a:cubicBezTo>
                    <a:pt x="40" y="170"/>
                    <a:pt x="39" y="169"/>
                    <a:pt x="40" y="167"/>
                  </a:cubicBezTo>
                  <a:cubicBezTo>
                    <a:pt x="40" y="165"/>
                    <a:pt x="42" y="163"/>
                    <a:pt x="44" y="163"/>
                  </a:cubicBezTo>
                  <a:cubicBezTo>
                    <a:pt x="45" y="163"/>
                    <a:pt x="45" y="163"/>
                    <a:pt x="45" y="163"/>
                  </a:cubicBezTo>
                  <a:cubicBezTo>
                    <a:pt x="47" y="164"/>
                    <a:pt x="47" y="166"/>
                    <a:pt x="47" y="169"/>
                  </a:cubicBezTo>
                  <a:cubicBezTo>
                    <a:pt x="47" y="171"/>
                    <a:pt x="47" y="174"/>
                    <a:pt x="48" y="175"/>
                  </a:cubicBezTo>
                  <a:cubicBezTo>
                    <a:pt x="51" y="177"/>
                    <a:pt x="50" y="182"/>
                    <a:pt x="49" y="186"/>
                  </a:cubicBezTo>
                  <a:cubicBezTo>
                    <a:pt x="48" y="189"/>
                    <a:pt x="49" y="194"/>
                    <a:pt x="50" y="199"/>
                  </a:cubicBezTo>
                  <a:cubicBezTo>
                    <a:pt x="50" y="201"/>
                    <a:pt x="51" y="203"/>
                    <a:pt x="51" y="205"/>
                  </a:cubicBezTo>
                  <a:cubicBezTo>
                    <a:pt x="51" y="207"/>
                    <a:pt x="52" y="210"/>
                    <a:pt x="53" y="214"/>
                  </a:cubicBezTo>
                  <a:cubicBezTo>
                    <a:pt x="54" y="217"/>
                    <a:pt x="55" y="221"/>
                    <a:pt x="56" y="225"/>
                  </a:cubicBezTo>
                  <a:cubicBezTo>
                    <a:pt x="57" y="233"/>
                    <a:pt x="62" y="247"/>
                    <a:pt x="66" y="255"/>
                  </a:cubicBezTo>
                  <a:cubicBezTo>
                    <a:pt x="69" y="259"/>
                    <a:pt x="71" y="266"/>
                    <a:pt x="72" y="272"/>
                  </a:cubicBezTo>
                  <a:cubicBezTo>
                    <a:pt x="74" y="277"/>
                    <a:pt x="76" y="282"/>
                    <a:pt x="77" y="284"/>
                  </a:cubicBezTo>
                  <a:cubicBezTo>
                    <a:pt x="80" y="288"/>
                    <a:pt x="88" y="300"/>
                    <a:pt x="88" y="308"/>
                  </a:cubicBezTo>
                  <a:cubicBezTo>
                    <a:pt x="88" y="315"/>
                    <a:pt x="96" y="326"/>
                    <a:pt x="99" y="328"/>
                  </a:cubicBezTo>
                  <a:cubicBezTo>
                    <a:pt x="101" y="329"/>
                    <a:pt x="106" y="325"/>
                    <a:pt x="108" y="321"/>
                  </a:cubicBezTo>
                  <a:cubicBezTo>
                    <a:pt x="108" y="318"/>
                    <a:pt x="111" y="317"/>
                    <a:pt x="114" y="315"/>
                  </a:cubicBezTo>
                  <a:cubicBezTo>
                    <a:pt x="116" y="314"/>
                    <a:pt x="118" y="312"/>
                    <a:pt x="118" y="311"/>
                  </a:cubicBezTo>
                  <a:cubicBezTo>
                    <a:pt x="119" y="307"/>
                    <a:pt x="119" y="303"/>
                    <a:pt x="123" y="302"/>
                  </a:cubicBezTo>
                  <a:cubicBezTo>
                    <a:pt x="125" y="302"/>
                    <a:pt x="125" y="300"/>
                    <a:pt x="125" y="295"/>
                  </a:cubicBezTo>
                  <a:cubicBezTo>
                    <a:pt x="125" y="291"/>
                    <a:pt x="126" y="284"/>
                    <a:pt x="129" y="280"/>
                  </a:cubicBezTo>
                  <a:cubicBezTo>
                    <a:pt x="132" y="277"/>
                    <a:pt x="132" y="267"/>
                    <a:pt x="131" y="263"/>
                  </a:cubicBezTo>
                  <a:cubicBezTo>
                    <a:pt x="129" y="258"/>
                    <a:pt x="130" y="252"/>
                    <a:pt x="131" y="248"/>
                  </a:cubicBezTo>
                  <a:cubicBezTo>
                    <a:pt x="132" y="247"/>
                    <a:pt x="132" y="245"/>
                    <a:pt x="132" y="244"/>
                  </a:cubicBezTo>
                  <a:cubicBezTo>
                    <a:pt x="133" y="241"/>
                    <a:pt x="133" y="238"/>
                    <a:pt x="136" y="238"/>
                  </a:cubicBezTo>
                  <a:cubicBezTo>
                    <a:pt x="139" y="238"/>
                    <a:pt x="144" y="235"/>
                    <a:pt x="147" y="231"/>
                  </a:cubicBezTo>
                  <a:cubicBezTo>
                    <a:pt x="149" y="228"/>
                    <a:pt x="155" y="224"/>
                    <a:pt x="159" y="220"/>
                  </a:cubicBezTo>
                  <a:cubicBezTo>
                    <a:pt x="161" y="219"/>
                    <a:pt x="163" y="218"/>
                    <a:pt x="164" y="217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98A1F32D-3D58-443C-9F0C-F9507C6A109A}"/>
                </a:ext>
              </a:extLst>
            </p:cNvPr>
            <p:cNvSpPr/>
            <p:nvPr/>
          </p:nvSpPr>
          <p:spPr bwMode="auto">
            <a:xfrm>
              <a:off x="4396433" y="3508453"/>
              <a:ext cx="154753" cy="186512"/>
            </a:xfrm>
            <a:custGeom>
              <a:gdLst>
                <a:gd name="T0" fmla="*/ 0 w 80"/>
                <a:gd name="T1" fmla="*/ 21 h 98"/>
                <a:gd name="T2" fmla="*/ 2 w 80"/>
                <a:gd name="T3" fmla="*/ 26 h 98"/>
                <a:gd name="T4" fmla="*/ 3 w 80"/>
                <a:gd name="T5" fmla="*/ 32 h 98"/>
                <a:gd name="T6" fmla="*/ 6 w 80"/>
                <a:gd name="T7" fmla="*/ 31 h 98"/>
                <a:gd name="T8" fmla="*/ 10 w 80"/>
                <a:gd name="T9" fmla="*/ 42 h 98"/>
                <a:gd name="T10" fmla="*/ 7 w 80"/>
                <a:gd name="T11" fmla="*/ 51 h 98"/>
                <a:gd name="T12" fmla="*/ 7 w 80"/>
                <a:gd name="T13" fmla="*/ 56 h 98"/>
                <a:gd name="T14" fmla="*/ 15 w 80"/>
                <a:gd name="T15" fmla="*/ 50 h 98"/>
                <a:gd name="T16" fmla="*/ 26 w 80"/>
                <a:gd name="T17" fmla="*/ 51 h 98"/>
                <a:gd name="T18" fmla="*/ 36 w 80"/>
                <a:gd name="T19" fmla="*/ 46 h 98"/>
                <a:gd name="T20" fmla="*/ 43 w 80"/>
                <a:gd name="T21" fmla="*/ 49 h 98"/>
                <a:gd name="T22" fmla="*/ 51 w 80"/>
                <a:gd name="T23" fmla="*/ 64 h 98"/>
                <a:gd name="T24" fmla="*/ 59 w 80"/>
                <a:gd name="T25" fmla="*/ 82 h 98"/>
                <a:gd name="T26" fmla="*/ 60 w 80"/>
                <a:gd name="T27" fmla="*/ 88 h 98"/>
                <a:gd name="T28" fmla="*/ 60 w 80"/>
                <a:gd name="T29" fmla="*/ 90 h 98"/>
                <a:gd name="T30" fmla="*/ 59 w 80"/>
                <a:gd name="T31" fmla="*/ 92 h 98"/>
                <a:gd name="T32" fmla="*/ 58 w 80"/>
                <a:gd name="T33" fmla="*/ 94 h 98"/>
                <a:gd name="T34" fmla="*/ 60 w 80"/>
                <a:gd name="T35" fmla="*/ 95 h 98"/>
                <a:gd name="T36" fmla="*/ 62 w 80"/>
                <a:gd name="T37" fmla="*/ 98 h 98"/>
                <a:gd name="T38" fmla="*/ 63 w 80"/>
                <a:gd name="T39" fmla="*/ 97 h 98"/>
                <a:gd name="T40" fmla="*/ 64 w 80"/>
                <a:gd name="T41" fmla="*/ 95 h 98"/>
                <a:gd name="T42" fmla="*/ 73 w 80"/>
                <a:gd name="T43" fmla="*/ 92 h 98"/>
                <a:gd name="T44" fmla="*/ 76 w 80"/>
                <a:gd name="T45" fmla="*/ 92 h 98"/>
                <a:gd name="T46" fmla="*/ 77 w 80"/>
                <a:gd name="T47" fmla="*/ 92 h 98"/>
                <a:gd name="T48" fmla="*/ 78 w 80"/>
                <a:gd name="T49" fmla="*/ 91 h 98"/>
                <a:gd name="T50" fmla="*/ 79 w 80"/>
                <a:gd name="T51" fmla="*/ 90 h 98"/>
                <a:gd name="T52" fmla="*/ 80 w 80"/>
                <a:gd name="T53" fmla="*/ 83 h 98"/>
                <a:gd name="T54" fmla="*/ 78 w 80"/>
                <a:gd name="T55" fmla="*/ 76 h 98"/>
                <a:gd name="T56" fmla="*/ 68 w 80"/>
                <a:gd name="T57" fmla="*/ 67 h 98"/>
                <a:gd name="T58" fmla="*/ 59 w 80"/>
                <a:gd name="T59" fmla="*/ 55 h 98"/>
                <a:gd name="T60" fmla="*/ 53 w 80"/>
                <a:gd name="T61" fmla="*/ 44 h 98"/>
                <a:gd name="T62" fmla="*/ 41 w 80"/>
                <a:gd name="T63" fmla="*/ 33 h 98"/>
                <a:gd name="T64" fmla="*/ 50 w 80"/>
                <a:gd name="T65" fmla="*/ 29 h 98"/>
                <a:gd name="T66" fmla="*/ 46 w 80"/>
                <a:gd name="T67" fmla="*/ 20 h 98"/>
                <a:gd name="T68" fmla="*/ 40 w 80"/>
                <a:gd name="T69" fmla="*/ 19 h 98"/>
                <a:gd name="T70" fmla="*/ 38 w 80"/>
                <a:gd name="T71" fmla="*/ 19 h 98"/>
                <a:gd name="T72" fmla="*/ 36 w 80"/>
                <a:gd name="T73" fmla="*/ 19 h 98"/>
                <a:gd name="T74" fmla="*/ 34 w 80"/>
                <a:gd name="T75" fmla="*/ 18 h 98"/>
                <a:gd name="T76" fmla="*/ 32 w 80"/>
                <a:gd name="T77" fmla="*/ 18 h 98"/>
                <a:gd name="T78" fmla="*/ 31 w 80"/>
                <a:gd name="T79" fmla="*/ 17 h 98"/>
                <a:gd name="T80" fmla="*/ 30 w 80"/>
                <a:gd name="T81" fmla="*/ 16 h 98"/>
                <a:gd name="T82" fmla="*/ 29 w 80"/>
                <a:gd name="T83" fmla="*/ 14 h 98"/>
                <a:gd name="T84" fmla="*/ 26 w 80"/>
                <a:gd name="T85" fmla="*/ 9 h 98"/>
                <a:gd name="T86" fmla="*/ 20 w 80"/>
                <a:gd name="T87" fmla="*/ 0 h 98"/>
                <a:gd name="T88" fmla="*/ 16 w 80"/>
                <a:gd name="T89" fmla="*/ 0 h 98"/>
                <a:gd name="T90" fmla="*/ 15 w 80"/>
                <a:gd name="T91" fmla="*/ 2 h 98"/>
                <a:gd name="T92" fmla="*/ 15 w 80"/>
                <a:gd name="T93" fmla="*/ 4 h 98"/>
                <a:gd name="T94" fmla="*/ 13 w 80"/>
                <a:gd name="T95" fmla="*/ 14 h 98"/>
                <a:gd name="T96" fmla="*/ 8 w 80"/>
                <a:gd name="T97" fmla="*/ 9 h 98"/>
                <a:gd name="T98" fmla="*/ 4 w 80"/>
                <a:gd name="T99" fmla="*/ 15 h 98"/>
                <a:gd name="T100" fmla="*/ 4 w 80"/>
                <a:gd name="T101" fmla="*/ 16 h 98"/>
                <a:gd name="T102" fmla="*/ 3 w 80"/>
                <a:gd name="T103" fmla="*/ 17 h 98"/>
                <a:gd name="T104" fmla="*/ 3 w 80"/>
                <a:gd name="T105" fmla="*/ 19 h 98"/>
                <a:gd name="T106" fmla="*/ 2 w 80"/>
                <a:gd name="T107" fmla="*/ 20 h 98"/>
                <a:gd name="T108" fmla="*/ 1 w 80"/>
                <a:gd name="T109" fmla="*/ 20 h 98"/>
                <a:gd name="T110" fmla="*/ 0 w 80"/>
                <a:gd name="T111" fmla="*/ 21 h 9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0" h="98"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1" y="29"/>
                    <a:pt x="2" y="31"/>
                  </a:cubicBezTo>
                  <a:cubicBezTo>
                    <a:pt x="2" y="32"/>
                    <a:pt x="3" y="32"/>
                    <a:pt x="3" y="32"/>
                  </a:cubicBezTo>
                  <a:cubicBezTo>
                    <a:pt x="4" y="32"/>
                    <a:pt x="4" y="32"/>
                    <a:pt x="5" y="31"/>
                  </a:cubicBezTo>
                  <a:cubicBezTo>
                    <a:pt x="5" y="31"/>
                    <a:pt x="6" y="31"/>
                    <a:pt x="6" y="31"/>
                  </a:cubicBezTo>
                  <a:cubicBezTo>
                    <a:pt x="8" y="31"/>
                    <a:pt x="9" y="32"/>
                    <a:pt x="10" y="34"/>
                  </a:cubicBezTo>
                  <a:cubicBezTo>
                    <a:pt x="11" y="37"/>
                    <a:pt x="10" y="39"/>
                    <a:pt x="10" y="42"/>
                  </a:cubicBezTo>
                  <a:cubicBezTo>
                    <a:pt x="9" y="43"/>
                    <a:pt x="9" y="45"/>
                    <a:pt x="9" y="46"/>
                  </a:cubicBezTo>
                  <a:cubicBezTo>
                    <a:pt x="9" y="49"/>
                    <a:pt x="8" y="50"/>
                    <a:pt x="7" y="51"/>
                  </a:cubicBezTo>
                  <a:cubicBezTo>
                    <a:pt x="6" y="52"/>
                    <a:pt x="6" y="53"/>
                    <a:pt x="6" y="55"/>
                  </a:cubicBezTo>
                  <a:cubicBezTo>
                    <a:pt x="6" y="56"/>
                    <a:pt x="7" y="56"/>
                    <a:pt x="7" y="56"/>
                  </a:cubicBezTo>
                  <a:cubicBezTo>
                    <a:pt x="8" y="56"/>
                    <a:pt x="11" y="54"/>
                    <a:pt x="13" y="52"/>
                  </a:cubicBezTo>
                  <a:cubicBezTo>
                    <a:pt x="13" y="51"/>
                    <a:pt x="14" y="51"/>
                    <a:pt x="15" y="50"/>
                  </a:cubicBezTo>
                  <a:cubicBezTo>
                    <a:pt x="18" y="48"/>
                    <a:pt x="22" y="48"/>
                    <a:pt x="24" y="50"/>
                  </a:cubicBezTo>
                  <a:cubicBezTo>
                    <a:pt x="25" y="51"/>
                    <a:pt x="25" y="51"/>
                    <a:pt x="26" y="51"/>
                  </a:cubicBezTo>
                  <a:cubicBezTo>
                    <a:pt x="27" y="51"/>
                    <a:pt x="29" y="50"/>
                    <a:pt x="30" y="48"/>
                  </a:cubicBezTo>
                  <a:cubicBezTo>
                    <a:pt x="30" y="46"/>
                    <a:pt x="34" y="46"/>
                    <a:pt x="36" y="46"/>
                  </a:cubicBezTo>
                  <a:cubicBezTo>
                    <a:pt x="39" y="46"/>
                    <a:pt x="41" y="46"/>
                    <a:pt x="42" y="48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5" y="52"/>
                    <a:pt x="47" y="54"/>
                    <a:pt x="50" y="56"/>
                  </a:cubicBezTo>
                  <a:cubicBezTo>
                    <a:pt x="52" y="57"/>
                    <a:pt x="52" y="61"/>
                    <a:pt x="51" y="64"/>
                  </a:cubicBezTo>
                  <a:cubicBezTo>
                    <a:pt x="50" y="66"/>
                    <a:pt x="50" y="69"/>
                    <a:pt x="51" y="69"/>
                  </a:cubicBezTo>
                  <a:cubicBezTo>
                    <a:pt x="54" y="70"/>
                    <a:pt x="60" y="76"/>
                    <a:pt x="59" y="82"/>
                  </a:cubicBezTo>
                  <a:cubicBezTo>
                    <a:pt x="59" y="84"/>
                    <a:pt x="59" y="85"/>
                    <a:pt x="59" y="86"/>
                  </a:cubicBezTo>
                  <a:cubicBezTo>
                    <a:pt x="59" y="87"/>
                    <a:pt x="60" y="88"/>
                    <a:pt x="60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9"/>
                    <a:pt x="60" y="90"/>
                    <a:pt x="60" y="90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0" y="91"/>
                    <a:pt x="59" y="92"/>
                    <a:pt x="59" y="92"/>
                  </a:cubicBezTo>
                  <a:cubicBezTo>
                    <a:pt x="59" y="92"/>
                    <a:pt x="59" y="92"/>
                    <a:pt x="59" y="93"/>
                  </a:cubicBezTo>
                  <a:cubicBezTo>
                    <a:pt x="59" y="93"/>
                    <a:pt x="59" y="94"/>
                    <a:pt x="58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9" y="95"/>
                    <a:pt x="59" y="95"/>
                    <a:pt x="60" y="95"/>
                  </a:cubicBezTo>
                  <a:cubicBezTo>
                    <a:pt x="61" y="95"/>
                    <a:pt x="62" y="96"/>
                    <a:pt x="62" y="97"/>
                  </a:cubicBezTo>
                  <a:cubicBezTo>
                    <a:pt x="62" y="97"/>
                    <a:pt x="62" y="97"/>
                    <a:pt x="62" y="98"/>
                  </a:cubicBezTo>
                  <a:cubicBezTo>
                    <a:pt x="63" y="98"/>
                    <a:pt x="63" y="97"/>
                    <a:pt x="63" y="97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3" y="97"/>
                    <a:pt x="64" y="96"/>
                    <a:pt x="64" y="96"/>
                  </a:cubicBezTo>
                  <a:cubicBezTo>
                    <a:pt x="64" y="96"/>
                    <a:pt x="64" y="95"/>
                    <a:pt x="64" y="95"/>
                  </a:cubicBezTo>
                  <a:cubicBezTo>
                    <a:pt x="64" y="92"/>
                    <a:pt x="66" y="91"/>
                    <a:pt x="69" y="91"/>
                  </a:cubicBezTo>
                  <a:cubicBezTo>
                    <a:pt x="70" y="91"/>
                    <a:pt x="72" y="91"/>
                    <a:pt x="73" y="92"/>
                  </a:cubicBezTo>
                  <a:cubicBezTo>
                    <a:pt x="73" y="92"/>
                    <a:pt x="74" y="92"/>
                    <a:pt x="75" y="92"/>
                  </a:cubicBezTo>
                  <a:cubicBezTo>
                    <a:pt x="75" y="92"/>
                    <a:pt x="75" y="92"/>
                    <a:pt x="76" y="92"/>
                  </a:cubicBezTo>
                  <a:cubicBezTo>
                    <a:pt x="76" y="92"/>
                    <a:pt x="76" y="92"/>
                    <a:pt x="76" y="92"/>
                  </a:cubicBezTo>
                  <a:cubicBezTo>
                    <a:pt x="76" y="92"/>
                    <a:pt x="77" y="92"/>
                    <a:pt x="77" y="92"/>
                  </a:cubicBezTo>
                  <a:cubicBezTo>
                    <a:pt x="77" y="92"/>
                    <a:pt x="77" y="92"/>
                    <a:pt x="77" y="92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78" y="91"/>
                    <a:pt x="79" y="91"/>
                    <a:pt x="79" y="91"/>
                  </a:cubicBezTo>
                  <a:cubicBezTo>
                    <a:pt x="79" y="91"/>
                    <a:pt x="79" y="91"/>
                    <a:pt x="79" y="90"/>
                  </a:cubicBezTo>
                  <a:cubicBezTo>
                    <a:pt x="80" y="89"/>
                    <a:pt x="80" y="88"/>
                    <a:pt x="80" y="86"/>
                  </a:cubicBezTo>
                  <a:cubicBezTo>
                    <a:pt x="80" y="85"/>
                    <a:pt x="80" y="84"/>
                    <a:pt x="80" y="83"/>
                  </a:cubicBezTo>
                  <a:cubicBezTo>
                    <a:pt x="80" y="80"/>
                    <a:pt x="80" y="78"/>
                    <a:pt x="79" y="77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3" y="72"/>
                    <a:pt x="70" y="70"/>
                    <a:pt x="68" y="67"/>
                  </a:cubicBezTo>
                  <a:cubicBezTo>
                    <a:pt x="68" y="65"/>
                    <a:pt x="66" y="62"/>
                    <a:pt x="64" y="60"/>
                  </a:cubicBezTo>
                  <a:cubicBezTo>
                    <a:pt x="62" y="58"/>
                    <a:pt x="60" y="57"/>
                    <a:pt x="59" y="55"/>
                  </a:cubicBezTo>
                  <a:cubicBezTo>
                    <a:pt x="59" y="53"/>
                    <a:pt x="58" y="52"/>
                    <a:pt x="56" y="50"/>
                  </a:cubicBezTo>
                  <a:cubicBezTo>
                    <a:pt x="55" y="48"/>
                    <a:pt x="53" y="46"/>
                    <a:pt x="53" y="44"/>
                  </a:cubicBezTo>
                  <a:cubicBezTo>
                    <a:pt x="53" y="44"/>
                    <a:pt x="50" y="42"/>
                    <a:pt x="48" y="41"/>
                  </a:cubicBezTo>
                  <a:cubicBezTo>
                    <a:pt x="44" y="38"/>
                    <a:pt x="40" y="36"/>
                    <a:pt x="41" y="33"/>
                  </a:cubicBezTo>
                  <a:cubicBezTo>
                    <a:pt x="42" y="31"/>
                    <a:pt x="45" y="31"/>
                    <a:pt x="47" y="30"/>
                  </a:cubicBezTo>
                  <a:cubicBezTo>
                    <a:pt x="49" y="30"/>
                    <a:pt x="50" y="29"/>
                    <a:pt x="50" y="29"/>
                  </a:cubicBezTo>
                  <a:cubicBezTo>
                    <a:pt x="50" y="27"/>
                    <a:pt x="49" y="27"/>
                    <a:pt x="49" y="26"/>
                  </a:cubicBezTo>
                  <a:cubicBezTo>
                    <a:pt x="48" y="24"/>
                    <a:pt x="47" y="23"/>
                    <a:pt x="46" y="20"/>
                  </a:cubicBezTo>
                  <a:cubicBezTo>
                    <a:pt x="46" y="18"/>
                    <a:pt x="45" y="18"/>
                    <a:pt x="44" y="18"/>
                  </a:cubicBezTo>
                  <a:cubicBezTo>
                    <a:pt x="42" y="18"/>
                    <a:pt x="41" y="18"/>
                    <a:pt x="40" y="19"/>
                  </a:cubicBezTo>
                  <a:cubicBezTo>
                    <a:pt x="40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7" y="19"/>
                    <a:pt x="37" y="19"/>
                  </a:cubicBezTo>
                  <a:cubicBezTo>
                    <a:pt x="37" y="19"/>
                    <a:pt x="36" y="19"/>
                    <a:pt x="36" y="19"/>
                  </a:cubicBezTo>
                  <a:cubicBezTo>
                    <a:pt x="36" y="19"/>
                    <a:pt x="35" y="19"/>
                    <a:pt x="35" y="19"/>
                  </a:cubicBezTo>
                  <a:cubicBezTo>
                    <a:pt x="35" y="19"/>
                    <a:pt x="34" y="19"/>
                    <a:pt x="34" y="18"/>
                  </a:cubicBezTo>
                  <a:cubicBezTo>
                    <a:pt x="34" y="18"/>
                    <a:pt x="33" y="18"/>
                    <a:pt x="33" y="18"/>
                  </a:cubicBezTo>
                  <a:cubicBezTo>
                    <a:pt x="33" y="18"/>
                    <a:pt x="32" y="18"/>
                    <a:pt x="32" y="18"/>
                  </a:cubicBezTo>
                  <a:cubicBezTo>
                    <a:pt x="32" y="18"/>
                    <a:pt x="32" y="17"/>
                    <a:pt x="32" y="17"/>
                  </a:cubicBezTo>
                  <a:cubicBezTo>
                    <a:pt x="32" y="17"/>
                    <a:pt x="32" y="17"/>
                    <a:pt x="31" y="17"/>
                  </a:cubicBezTo>
                  <a:cubicBezTo>
                    <a:pt x="31" y="17"/>
                    <a:pt x="31" y="16"/>
                    <a:pt x="31" y="16"/>
                  </a:cubicBezTo>
                  <a:cubicBezTo>
                    <a:pt x="31" y="16"/>
                    <a:pt x="30" y="16"/>
                    <a:pt x="30" y="16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29" y="14"/>
                  </a:cubicBezTo>
                  <a:cubicBezTo>
                    <a:pt x="29" y="14"/>
                    <a:pt x="29" y="13"/>
                    <a:pt x="29" y="13"/>
                  </a:cubicBezTo>
                  <a:cubicBezTo>
                    <a:pt x="29" y="11"/>
                    <a:pt x="28" y="10"/>
                    <a:pt x="26" y="9"/>
                  </a:cubicBezTo>
                  <a:cubicBezTo>
                    <a:pt x="25" y="8"/>
                    <a:pt x="23" y="6"/>
                    <a:pt x="23" y="4"/>
                  </a:cubicBezTo>
                  <a:cubicBezTo>
                    <a:pt x="23" y="3"/>
                    <a:pt x="22" y="1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7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1"/>
                    <a:pt x="15" y="2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6"/>
                    <a:pt x="17" y="11"/>
                    <a:pt x="16" y="13"/>
                  </a:cubicBezTo>
                  <a:cubicBezTo>
                    <a:pt x="16" y="14"/>
                    <a:pt x="15" y="15"/>
                    <a:pt x="13" y="14"/>
                  </a:cubicBezTo>
                  <a:cubicBezTo>
                    <a:pt x="11" y="14"/>
                    <a:pt x="10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7" y="11"/>
                    <a:pt x="5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3" y="18"/>
                    <a:pt x="3" y="19"/>
                  </a:cubicBezTo>
                  <a:cubicBezTo>
                    <a:pt x="3" y="19"/>
                    <a:pt x="3" y="19"/>
                    <a:pt x="2" y="19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1"/>
                    <a:pt x="1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F1AC59D3-A853-40D5-ACC5-4566D8A2872F}"/>
                </a:ext>
              </a:extLst>
            </p:cNvPr>
            <p:cNvSpPr/>
            <p:nvPr/>
          </p:nvSpPr>
          <p:spPr bwMode="auto">
            <a:xfrm>
              <a:off x="3567233" y="3157948"/>
              <a:ext cx="353969" cy="315858"/>
            </a:xfrm>
            <a:custGeom>
              <a:gdLst>
                <a:gd name="T0" fmla="*/ 44 w 183"/>
                <a:gd name="T1" fmla="*/ 146 h 166"/>
                <a:gd name="T2" fmla="*/ 63 w 183"/>
                <a:gd name="T3" fmla="*/ 148 h 166"/>
                <a:gd name="T4" fmla="*/ 70 w 183"/>
                <a:gd name="T5" fmla="*/ 158 h 166"/>
                <a:gd name="T6" fmla="*/ 80 w 183"/>
                <a:gd name="T7" fmla="*/ 165 h 166"/>
                <a:gd name="T8" fmla="*/ 83 w 183"/>
                <a:gd name="T9" fmla="*/ 164 h 166"/>
                <a:gd name="T10" fmla="*/ 96 w 183"/>
                <a:gd name="T11" fmla="*/ 159 h 166"/>
                <a:gd name="T12" fmla="*/ 111 w 183"/>
                <a:gd name="T13" fmla="*/ 156 h 166"/>
                <a:gd name="T14" fmla="*/ 98 w 183"/>
                <a:gd name="T15" fmla="*/ 131 h 166"/>
                <a:gd name="T16" fmla="*/ 103 w 183"/>
                <a:gd name="T17" fmla="*/ 116 h 166"/>
                <a:gd name="T18" fmla="*/ 111 w 183"/>
                <a:gd name="T19" fmla="*/ 117 h 166"/>
                <a:gd name="T20" fmla="*/ 119 w 183"/>
                <a:gd name="T21" fmla="*/ 115 h 166"/>
                <a:gd name="T22" fmla="*/ 124 w 183"/>
                <a:gd name="T23" fmla="*/ 111 h 166"/>
                <a:gd name="T24" fmla="*/ 135 w 183"/>
                <a:gd name="T25" fmla="*/ 102 h 166"/>
                <a:gd name="T26" fmla="*/ 142 w 183"/>
                <a:gd name="T27" fmla="*/ 88 h 166"/>
                <a:gd name="T28" fmla="*/ 153 w 183"/>
                <a:gd name="T29" fmla="*/ 73 h 166"/>
                <a:gd name="T30" fmla="*/ 160 w 183"/>
                <a:gd name="T31" fmla="*/ 61 h 166"/>
                <a:gd name="T32" fmla="*/ 154 w 183"/>
                <a:gd name="T33" fmla="*/ 58 h 166"/>
                <a:gd name="T34" fmla="*/ 147 w 183"/>
                <a:gd name="T35" fmla="*/ 46 h 166"/>
                <a:gd name="T36" fmla="*/ 152 w 183"/>
                <a:gd name="T37" fmla="*/ 29 h 166"/>
                <a:gd name="T38" fmla="*/ 168 w 183"/>
                <a:gd name="T39" fmla="*/ 32 h 166"/>
                <a:gd name="T40" fmla="*/ 180 w 183"/>
                <a:gd name="T41" fmla="*/ 27 h 166"/>
                <a:gd name="T42" fmla="*/ 181 w 183"/>
                <a:gd name="T43" fmla="*/ 26 h 166"/>
                <a:gd name="T44" fmla="*/ 183 w 183"/>
                <a:gd name="T45" fmla="*/ 22 h 166"/>
                <a:gd name="T46" fmla="*/ 180 w 183"/>
                <a:gd name="T47" fmla="*/ 20 h 166"/>
                <a:gd name="T48" fmla="*/ 177 w 183"/>
                <a:gd name="T49" fmla="*/ 19 h 166"/>
                <a:gd name="T50" fmla="*/ 163 w 183"/>
                <a:gd name="T51" fmla="*/ 4 h 166"/>
                <a:gd name="T52" fmla="*/ 159 w 183"/>
                <a:gd name="T53" fmla="*/ 1 h 166"/>
                <a:gd name="T54" fmla="*/ 155 w 183"/>
                <a:gd name="T55" fmla="*/ 1 h 166"/>
                <a:gd name="T56" fmla="*/ 153 w 183"/>
                <a:gd name="T57" fmla="*/ 1 h 166"/>
                <a:gd name="T58" fmla="*/ 149 w 183"/>
                <a:gd name="T59" fmla="*/ 3 h 166"/>
                <a:gd name="T60" fmla="*/ 145 w 183"/>
                <a:gd name="T61" fmla="*/ 4 h 166"/>
                <a:gd name="T62" fmla="*/ 128 w 183"/>
                <a:gd name="T63" fmla="*/ 8 h 166"/>
                <a:gd name="T64" fmla="*/ 118 w 183"/>
                <a:gd name="T65" fmla="*/ 12 h 166"/>
                <a:gd name="T66" fmla="*/ 121 w 183"/>
                <a:gd name="T67" fmla="*/ 22 h 166"/>
                <a:gd name="T68" fmla="*/ 115 w 183"/>
                <a:gd name="T69" fmla="*/ 35 h 166"/>
                <a:gd name="T70" fmla="*/ 106 w 183"/>
                <a:gd name="T71" fmla="*/ 40 h 166"/>
                <a:gd name="T72" fmla="*/ 103 w 183"/>
                <a:gd name="T73" fmla="*/ 42 h 166"/>
                <a:gd name="T74" fmla="*/ 97 w 183"/>
                <a:gd name="T75" fmla="*/ 52 h 166"/>
                <a:gd name="T76" fmla="*/ 94 w 183"/>
                <a:gd name="T77" fmla="*/ 65 h 166"/>
                <a:gd name="T78" fmla="*/ 86 w 183"/>
                <a:gd name="T79" fmla="*/ 68 h 166"/>
                <a:gd name="T80" fmla="*/ 69 w 183"/>
                <a:gd name="T81" fmla="*/ 75 h 166"/>
                <a:gd name="T82" fmla="*/ 61 w 183"/>
                <a:gd name="T83" fmla="*/ 84 h 166"/>
                <a:gd name="T84" fmla="*/ 18 w 183"/>
                <a:gd name="T85" fmla="*/ 97 h 166"/>
                <a:gd name="T86" fmla="*/ 10 w 183"/>
                <a:gd name="T87" fmla="*/ 96 h 166"/>
                <a:gd name="T88" fmla="*/ 3 w 183"/>
                <a:gd name="T89" fmla="*/ 96 h 166"/>
                <a:gd name="T90" fmla="*/ 1 w 183"/>
                <a:gd name="T91" fmla="*/ 96 h 166"/>
                <a:gd name="T92" fmla="*/ 2 w 183"/>
                <a:gd name="T93" fmla="*/ 97 h 166"/>
                <a:gd name="T94" fmla="*/ 4 w 183"/>
                <a:gd name="T95" fmla="*/ 100 h 166"/>
                <a:gd name="T96" fmla="*/ 20 w 183"/>
                <a:gd name="T97" fmla="*/ 122 h 166"/>
                <a:gd name="T98" fmla="*/ 13 w 183"/>
                <a:gd name="T99" fmla="*/ 135 h 166"/>
                <a:gd name="T100" fmla="*/ 6 w 183"/>
                <a:gd name="T101" fmla="*/ 148 h 16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3" h="166">
                  <a:moveTo>
                    <a:pt x="26" y="146"/>
                  </a:moveTo>
                  <a:cubicBezTo>
                    <a:pt x="28" y="144"/>
                    <a:pt x="33" y="143"/>
                    <a:pt x="36" y="145"/>
                  </a:cubicBezTo>
                  <a:cubicBezTo>
                    <a:pt x="37" y="145"/>
                    <a:pt x="40" y="146"/>
                    <a:pt x="44" y="146"/>
                  </a:cubicBezTo>
                  <a:cubicBezTo>
                    <a:pt x="48" y="146"/>
                    <a:pt x="51" y="146"/>
                    <a:pt x="53" y="145"/>
                  </a:cubicBezTo>
                  <a:cubicBezTo>
                    <a:pt x="54" y="144"/>
                    <a:pt x="56" y="143"/>
                    <a:pt x="58" y="143"/>
                  </a:cubicBezTo>
                  <a:cubicBezTo>
                    <a:pt x="61" y="143"/>
                    <a:pt x="63" y="146"/>
                    <a:pt x="63" y="148"/>
                  </a:cubicBezTo>
                  <a:cubicBezTo>
                    <a:pt x="63" y="150"/>
                    <a:pt x="64" y="151"/>
                    <a:pt x="66" y="152"/>
                  </a:cubicBezTo>
                  <a:cubicBezTo>
                    <a:pt x="67" y="152"/>
                    <a:pt x="67" y="153"/>
                    <a:pt x="68" y="154"/>
                  </a:cubicBezTo>
                  <a:cubicBezTo>
                    <a:pt x="70" y="155"/>
                    <a:pt x="70" y="157"/>
                    <a:pt x="70" y="158"/>
                  </a:cubicBezTo>
                  <a:cubicBezTo>
                    <a:pt x="70" y="160"/>
                    <a:pt x="70" y="161"/>
                    <a:pt x="71" y="161"/>
                  </a:cubicBezTo>
                  <a:cubicBezTo>
                    <a:pt x="71" y="163"/>
                    <a:pt x="73" y="163"/>
                    <a:pt x="75" y="164"/>
                  </a:cubicBezTo>
                  <a:cubicBezTo>
                    <a:pt x="76" y="164"/>
                    <a:pt x="78" y="165"/>
                    <a:pt x="80" y="165"/>
                  </a:cubicBezTo>
                  <a:cubicBezTo>
                    <a:pt x="80" y="166"/>
                    <a:pt x="81" y="166"/>
                    <a:pt x="81" y="166"/>
                  </a:cubicBezTo>
                  <a:cubicBezTo>
                    <a:pt x="81" y="166"/>
                    <a:pt x="81" y="166"/>
                    <a:pt x="81" y="166"/>
                  </a:cubicBezTo>
                  <a:cubicBezTo>
                    <a:pt x="82" y="165"/>
                    <a:pt x="82" y="164"/>
                    <a:pt x="83" y="164"/>
                  </a:cubicBezTo>
                  <a:cubicBezTo>
                    <a:pt x="84" y="161"/>
                    <a:pt x="86" y="158"/>
                    <a:pt x="90" y="158"/>
                  </a:cubicBezTo>
                  <a:cubicBezTo>
                    <a:pt x="91" y="158"/>
                    <a:pt x="92" y="158"/>
                    <a:pt x="93" y="159"/>
                  </a:cubicBezTo>
                  <a:cubicBezTo>
                    <a:pt x="94" y="159"/>
                    <a:pt x="95" y="159"/>
                    <a:pt x="96" y="159"/>
                  </a:cubicBezTo>
                  <a:cubicBezTo>
                    <a:pt x="97" y="159"/>
                    <a:pt x="98" y="159"/>
                    <a:pt x="99" y="158"/>
                  </a:cubicBezTo>
                  <a:cubicBezTo>
                    <a:pt x="100" y="158"/>
                    <a:pt x="101" y="158"/>
                    <a:pt x="103" y="158"/>
                  </a:cubicBezTo>
                  <a:cubicBezTo>
                    <a:pt x="107" y="159"/>
                    <a:pt x="109" y="158"/>
                    <a:pt x="111" y="156"/>
                  </a:cubicBezTo>
                  <a:cubicBezTo>
                    <a:pt x="112" y="154"/>
                    <a:pt x="109" y="150"/>
                    <a:pt x="107" y="147"/>
                  </a:cubicBezTo>
                  <a:cubicBezTo>
                    <a:pt x="105" y="145"/>
                    <a:pt x="101" y="140"/>
                    <a:pt x="102" y="135"/>
                  </a:cubicBezTo>
                  <a:cubicBezTo>
                    <a:pt x="102" y="133"/>
                    <a:pt x="100" y="133"/>
                    <a:pt x="98" y="131"/>
                  </a:cubicBezTo>
                  <a:cubicBezTo>
                    <a:pt x="97" y="130"/>
                    <a:pt x="94" y="129"/>
                    <a:pt x="94" y="127"/>
                  </a:cubicBezTo>
                  <a:cubicBezTo>
                    <a:pt x="94" y="124"/>
                    <a:pt x="98" y="120"/>
                    <a:pt x="102" y="117"/>
                  </a:cubicBezTo>
                  <a:cubicBezTo>
                    <a:pt x="103" y="116"/>
                    <a:pt x="103" y="116"/>
                    <a:pt x="103" y="116"/>
                  </a:cubicBezTo>
                  <a:cubicBezTo>
                    <a:pt x="103" y="115"/>
                    <a:pt x="104" y="115"/>
                    <a:pt x="105" y="115"/>
                  </a:cubicBezTo>
                  <a:cubicBezTo>
                    <a:pt x="106" y="115"/>
                    <a:pt x="107" y="116"/>
                    <a:pt x="108" y="116"/>
                  </a:cubicBezTo>
                  <a:cubicBezTo>
                    <a:pt x="109" y="117"/>
                    <a:pt x="110" y="117"/>
                    <a:pt x="111" y="117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2" y="116"/>
                    <a:pt x="113" y="115"/>
                    <a:pt x="115" y="115"/>
                  </a:cubicBezTo>
                  <a:cubicBezTo>
                    <a:pt x="116" y="115"/>
                    <a:pt x="118" y="115"/>
                    <a:pt x="119" y="115"/>
                  </a:cubicBezTo>
                  <a:cubicBezTo>
                    <a:pt x="119" y="116"/>
                    <a:pt x="120" y="116"/>
                    <a:pt x="120" y="116"/>
                  </a:cubicBezTo>
                  <a:cubicBezTo>
                    <a:pt x="120" y="116"/>
                    <a:pt x="120" y="116"/>
                    <a:pt x="120" y="116"/>
                  </a:cubicBezTo>
                  <a:cubicBezTo>
                    <a:pt x="121" y="116"/>
                    <a:pt x="123" y="114"/>
                    <a:pt x="124" y="111"/>
                  </a:cubicBezTo>
                  <a:cubicBezTo>
                    <a:pt x="125" y="110"/>
                    <a:pt x="125" y="109"/>
                    <a:pt x="125" y="108"/>
                  </a:cubicBezTo>
                  <a:cubicBezTo>
                    <a:pt x="126" y="105"/>
                    <a:pt x="129" y="104"/>
                    <a:pt x="132" y="103"/>
                  </a:cubicBezTo>
                  <a:cubicBezTo>
                    <a:pt x="133" y="102"/>
                    <a:pt x="135" y="102"/>
                    <a:pt x="135" y="102"/>
                  </a:cubicBezTo>
                  <a:cubicBezTo>
                    <a:pt x="135" y="101"/>
                    <a:pt x="137" y="97"/>
                    <a:pt x="138" y="94"/>
                  </a:cubicBezTo>
                  <a:cubicBezTo>
                    <a:pt x="138" y="92"/>
                    <a:pt x="139" y="91"/>
                    <a:pt x="139" y="90"/>
                  </a:cubicBezTo>
                  <a:cubicBezTo>
                    <a:pt x="140" y="89"/>
                    <a:pt x="141" y="89"/>
                    <a:pt x="142" y="88"/>
                  </a:cubicBezTo>
                  <a:cubicBezTo>
                    <a:pt x="144" y="88"/>
                    <a:pt x="146" y="87"/>
                    <a:pt x="146" y="85"/>
                  </a:cubicBezTo>
                  <a:cubicBezTo>
                    <a:pt x="146" y="80"/>
                    <a:pt x="149" y="78"/>
                    <a:pt x="152" y="78"/>
                  </a:cubicBezTo>
                  <a:cubicBezTo>
                    <a:pt x="153" y="78"/>
                    <a:pt x="153" y="76"/>
                    <a:pt x="153" y="73"/>
                  </a:cubicBezTo>
                  <a:cubicBezTo>
                    <a:pt x="153" y="72"/>
                    <a:pt x="153" y="71"/>
                    <a:pt x="153" y="70"/>
                  </a:cubicBezTo>
                  <a:cubicBezTo>
                    <a:pt x="154" y="67"/>
                    <a:pt x="156" y="62"/>
                    <a:pt x="160" y="61"/>
                  </a:cubicBezTo>
                  <a:cubicBezTo>
                    <a:pt x="160" y="61"/>
                    <a:pt x="160" y="61"/>
                    <a:pt x="160" y="61"/>
                  </a:cubicBezTo>
                  <a:cubicBezTo>
                    <a:pt x="160" y="61"/>
                    <a:pt x="160" y="61"/>
                    <a:pt x="160" y="60"/>
                  </a:cubicBezTo>
                  <a:cubicBezTo>
                    <a:pt x="159" y="59"/>
                    <a:pt x="157" y="58"/>
                    <a:pt x="155" y="58"/>
                  </a:cubicBezTo>
                  <a:cubicBezTo>
                    <a:pt x="155" y="58"/>
                    <a:pt x="154" y="58"/>
                    <a:pt x="154" y="58"/>
                  </a:cubicBezTo>
                  <a:cubicBezTo>
                    <a:pt x="150" y="58"/>
                    <a:pt x="147" y="49"/>
                    <a:pt x="147" y="47"/>
                  </a:cubicBezTo>
                  <a:cubicBezTo>
                    <a:pt x="147" y="47"/>
                    <a:pt x="147" y="47"/>
                    <a:pt x="147" y="47"/>
                  </a:cubicBezTo>
                  <a:cubicBezTo>
                    <a:pt x="147" y="46"/>
                    <a:pt x="147" y="46"/>
                    <a:pt x="147" y="46"/>
                  </a:cubicBezTo>
                  <a:cubicBezTo>
                    <a:pt x="147" y="42"/>
                    <a:pt x="147" y="37"/>
                    <a:pt x="146" y="37"/>
                  </a:cubicBezTo>
                  <a:cubicBezTo>
                    <a:pt x="145" y="36"/>
                    <a:pt x="144" y="35"/>
                    <a:pt x="145" y="33"/>
                  </a:cubicBezTo>
                  <a:cubicBezTo>
                    <a:pt x="145" y="31"/>
                    <a:pt x="148" y="29"/>
                    <a:pt x="152" y="29"/>
                  </a:cubicBezTo>
                  <a:cubicBezTo>
                    <a:pt x="154" y="29"/>
                    <a:pt x="157" y="30"/>
                    <a:pt x="160" y="30"/>
                  </a:cubicBezTo>
                  <a:cubicBezTo>
                    <a:pt x="162" y="31"/>
                    <a:pt x="165" y="32"/>
                    <a:pt x="167" y="32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70" y="30"/>
                    <a:pt x="174" y="29"/>
                    <a:pt x="177" y="28"/>
                  </a:cubicBezTo>
                  <a:cubicBezTo>
                    <a:pt x="178" y="28"/>
                    <a:pt x="179" y="28"/>
                    <a:pt x="180" y="27"/>
                  </a:cubicBezTo>
                  <a:cubicBezTo>
                    <a:pt x="180" y="27"/>
                    <a:pt x="180" y="27"/>
                    <a:pt x="180" y="27"/>
                  </a:cubicBezTo>
                  <a:cubicBezTo>
                    <a:pt x="180" y="27"/>
                    <a:pt x="180" y="27"/>
                    <a:pt x="180" y="27"/>
                  </a:cubicBezTo>
                  <a:cubicBezTo>
                    <a:pt x="180" y="26"/>
                    <a:pt x="181" y="26"/>
                    <a:pt x="181" y="26"/>
                  </a:cubicBezTo>
                  <a:cubicBezTo>
                    <a:pt x="181" y="26"/>
                    <a:pt x="181" y="26"/>
                    <a:pt x="181" y="26"/>
                  </a:cubicBezTo>
                  <a:cubicBezTo>
                    <a:pt x="181" y="25"/>
                    <a:pt x="181" y="25"/>
                    <a:pt x="182" y="24"/>
                  </a:cubicBezTo>
                  <a:cubicBezTo>
                    <a:pt x="182" y="24"/>
                    <a:pt x="182" y="24"/>
                    <a:pt x="182" y="24"/>
                  </a:cubicBezTo>
                  <a:cubicBezTo>
                    <a:pt x="182" y="23"/>
                    <a:pt x="182" y="22"/>
                    <a:pt x="183" y="22"/>
                  </a:cubicBezTo>
                  <a:cubicBezTo>
                    <a:pt x="183" y="22"/>
                    <a:pt x="182" y="21"/>
                    <a:pt x="182" y="21"/>
                  </a:cubicBezTo>
                  <a:cubicBezTo>
                    <a:pt x="182" y="21"/>
                    <a:pt x="182" y="21"/>
                    <a:pt x="181" y="21"/>
                  </a:cubicBezTo>
                  <a:cubicBezTo>
                    <a:pt x="181" y="21"/>
                    <a:pt x="181" y="20"/>
                    <a:pt x="180" y="20"/>
                  </a:cubicBezTo>
                  <a:cubicBezTo>
                    <a:pt x="180" y="20"/>
                    <a:pt x="180" y="20"/>
                    <a:pt x="179" y="20"/>
                  </a:cubicBezTo>
                  <a:cubicBezTo>
                    <a:pt x="179" y="20"/>
                    <a:pt x="178" y="19"/>
                    <a:pt x="178" y="19"/>
                  </a:cubicBezTo>
                  <a:cubicBezTo>
                    <a:pt x="178" y="19"/>
                    <a:pt x="177" y="19"/>
                    <a:pt x="177" y="19"/>
                  </a:cubicBezTo>
                  <a:cubicBezTo>
                    <a:pt x="176" y="18"/>
                    <a:pt x="176" y="18"/>
                    <a:pt x="175" y="18"/>
                  </a:cubicBezTo>
                  <a:cubicBezTo>
                    <a:pt x="169" y="15"/>
                    <a:pt x="169" y="10"/>
                    <a:pt x="169" y="8"/>
                  </a:cubicBezTo>
                  <a:cubicBezTo>
                    <a:pt x="168" y="8"/>
                    <a:pt x="165" y="5"/>
                    <a:pt x="163" y="4"/>
                  </a:cubicBezTo>
                  <a:cubicBezTo>
                    <a:pt x="162" y="3"/>
                    <a:pt x="161" y="2"/>
                    <a:pt x="159" y="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8" y="1"/>
                    <a:pt x="157" y="1"/>
                    <a:pt x="156" y="1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5" y="1"/>
                    <a:pt x="154" y="1"/>
                    <a:pt x="154" y="0"/>
                  </a:cubicBezTo>
                  <a:cubicBezTo>
                    <a:pt x="154" y="1"/>
                    <a:pt x="153" y="1"/>
                    <a:pt x="153" y="1"/>
                  </a:cubicBezTo>
                  <a:cubicBezTo>
                    <a:pt x="153" y="1"/>
                    <a:pt x="152" y="2"/>
                    <a:pt x="152" y="2"/>
                  </a:cubicBezTo>
                  <a:cubicBezTo>
                    <a:pt x="151" y="2"/>
                    <a:pt x="151" y="2"/>
                    <a:pt x="150" y="3"/>
                  </a:cubicBezTo>
                  <a:cubicBezTo>
                    <a:pt x="150" y="3"/>
                    <a:pt x="150" y="3"/>
                    <a:pt x="149" y="3"/>
                  </a:cubicBezTo>
                  <a:cubicBezTo>
                    <a:pt x="149" y="3"/>
                    <a:pt x="148" y="3"/>
                    <a:pt x="148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6" y="4"/>
                    <a:pt x="145" y="4"/>
                    <a:pt x="145" y="4"/>
                  </a:cubicBezTo>
                  <a:cubicBezTo>
                    <a:pt x="144" y="4"/>
                    <a:pt x="143" y="4"/>
                    <a:pt x="142" y="4"/>
                  </a:cubicBezTo>
                  <a:cubicBezTo>
                    <a:pt x="142" y="3"/>
                    <a:pt x="141" y="3"/>
                    <a:pt x="140" y="3"/>
                  </a:cubicBezTo>
                  <a:cubicBezTo>
                    <a:pt x="137" y="3"/>
                    <a:pt x="131" y="5"/>
                    <a:pt x="128" y="8"/>
                  </a:cubicBezTo>
                  <a:cubicBezTo>
                    <a:pt x="126" y="9"/>
                    <a:pt x="124" y="10"/>
                    <a:pt x="122" y="10"/>
                  </a:cubicBezTo>
                  <a:cubicBezTo>
                    <a:pt x="121" y="11"/>
                    <a:pt x="120" y="11"/>
                    <a:pt x="120" y="11"/>
                  </a:cubicBezTo>
                  <a:cubicBezTo>
                    <a:pt x="119" y="11"/>
                    <a:pt x="118" y="11"/>
                    <a:pt x="118" y="12"/>
                  </a:cubicBezTo>
                  <a:cubicBezTo>
                    <a:pt x="117" y="13"/>
                    <a:pt x="118" y="14"/>
                    <a:pt x="119" y="15"/>
                  </a:cubicBezTo>
                  <a:cubicBezTo>
                    <a:pt x="121" y="17"/>
                    <a:pt x="121" y="19"/>
                    <a:pt x="121" y="20"/>
                  </a:cubicBezTo>
                  <a:cubicBezTo>
                    <a:pt x="121" y="21"/>
                    <a:pt x="121" y="21"/>
                    <a:pt x="121" y="22"/>
                  </a:cubicBezTo>
                  <a:cubicBezTo>
                    <a:pt x="121" y="24"/>
                    <a:pt x="119" y="26"/>
                    <a:pt x="118" y="28"/>
                  </a:cubicBezTo>
                  <a:cubicBezTo>
                    <a:pt x="117" y="29"/>
                    <a:pt x="116" y="30"/>
                    <a:pt x="115" y="31"/>
                  </a:cubicBezTo>
                  <a:cubicBezTo>
                    <a:pt x="115" y="32"/>
                    <a:pt x="115" y="33"/>
                    <a:pt x="115" y="35"/>
                  </a:cubicBezTo>
                  <a:cubicBezTo>
                    <a:pt x="115" y="36"/>
                    <a:pt x="115" y="38"/>
                    <a:pt x="115" y="40"/>
                  </a:cubicBezTo>
                  <a:cubicBezTo>
                    <a:pt x="114" y="41"/>
                    <a:pt x="113" y="41"/>
                    <a:pt x="111" y="41"/>
                  </a:cubicBezTo>
                  <a:cubicBezTo>
                    <a:pt x="110" y="41"/>
                    <a:pt x="107" y="41"/>
                    <a:pt x="106" y="40"/>
                  </a:cubicBezTo>
                  <a:cubicBezTo>
                    <a:pt x="104" y="40"/>
                    <a:pt x="103" y="40"/>
                    <a:pt x="102" y="40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3" y="42"/>
                    <a:pt x="103" y="42"/>
                  </a:cubicBezTo>
                  <a:cubicBezTo>
                    <a:pt x="104" y="44"/>
                    <a:pt x="105" y="45"/>
                    <a:pt x="106" y="46"/>
                  </a:cubicBezTo>
                  <a:cubicBezTo>
                    <a:pt x="106" y="47"/>
                    <a:pt x="106" y="47"/>
                    <a:pt x="105" y="48"/>
                  </a:cubicBezTo>
                  <a:cubicBezTo>
                    <a:pt x="103" y="50"/>
                    <a:pt x="100" y="52"/>
                    <a:pt x="97" y="52"/>
                  </a:cubicBezTo>
                  <a:cubicBezTo>
                    <a:pt x="95" y="52"/>
                    <a:pt x="95" y="54"/>
                    <a:pt x="94" y="60"/>
                  </a:cubicBezTo>
                  <a:cubicBezTo>
                    <a:pt x="94" y="61"/>
                    <a:pt x="94" y="62"/>
                    <a:pt x="94" y="63"/>
                  </a:cubicBezTo>
                  <a:cubicBezTo>
                    <a:pt x="94" y="64"/>
                    <a:pt x="94" y="64"/>
                    <a:pt x="94" y="65"/>
                  </a:cubicBezTo>
                  <a:cubicBezTo>
                    <a:pt x="93" y="68"/>
                    <a:pt x="92" y="70"/>
                    <a:pt x="90" y="70"/>
                  </a:cubicBezTo>
                  <a:cubicBezTo>
                    <a:pt x="88" y="70"/>
                    <a:pt x="87" y="69"/>
                    <a:pt x="87" y="68"/>
                  </a:cubicBezTo>
                  <a:cubicBezTo>
                    <a:pt x="87" y="68"/>
                    <a:pt x="87" y="68"/>
                    <a:pt x="86" y="68"/>
                  </a:cubicBezTo>
                  <a:cubicBezTo>
                    <a:pt x="82" y="68"/>
                    <a:pt x="77" y="71"/>
                    <a:pt x="77" y="72"/>
                  </a:cubicBezTo>
                  <a:cubicBezTo>
                    <a:pt x="77" y="74"/>
                    <a:pt x="75" y="75"/>
                    <a:pt x="73" y="75"/>
                  </a:cubicBezTo>
                  <a:cubicBezTo>
                    <a:pt x="72" y="75"/>
                    <a:pt x="70" y="75"/>
                    <a:pt x="69" y="75"/>
                  </a:cubicBezTo>
                  <a:cubicBezTo>
                    <a:pt x="68" y="75"/>
                    <a:pt x="68" y="75"/>
                    <a:pt x="68" y="75"/>
                  </a:cubicBezTo>
                  <a:cubicBezTo>
                    <a:pt x="65" y="75"/>
                    <a:pt x="60" y="78"/>
                    <a:pt x="60" y="79"/>
                  </a:cubicBezTo>
                  <a:cubicBezTo>
                    <a:pt x="60" y="80"/>
                    <a:pt x="60" y="82"/>
                    <a:pt x="61" y="84"/>
                  </a:cubicBezTo>
                  <a:cubicBezTo>
                    <a:pt x="61" y="88"/>
                    <a:pt x="62" y="90"/>
                    <a:pt x="61" y="91"/>
                  </a:cubicBezTo>
                  <a:cubicBezTo>
                    <a:pt x="61" y="91"/>
                    <a:pt x="60" y="92"/>
                    <a:pt x="59" y="92"/>
                  </a:cubicBezTo>
                  <a:cubicBezTo>
                    <a:pt x="52" y="94"/>
                    <a:pt x="25" y="97"/>
                    <a:pt x="18" y="97"/>
                  </a:cubicBezTo>
                  <a:cubicBezTo>
                    <a:pt x="17" y="97"/>
                    <a:pt x="16" y="97"/>
                    <a:pt x="15" y="97"/>
                  </a:cubicBezTo>
                  <a:cubicBezTo>
                    <a:pt x="14" y="97"/>
                    <a:pt x="12" y="97"/>
                    <a:pt x="11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6"/>
                    <a:pt x="8" y="96"/>
                    <a:pt x="7" y="96"/>
                  </a:cubicBezTo>
                  <a:cubicBezTo>
                    <a:pt x="6" y="96"/>
                    <a:pt x="6" y="96"/>
                    <a:pt x="5" y="96"/>
                  </a:cubicBezTo>
                  <a:cubicBezTo>
                    <a:pt x="4" y="96"/>
                    <a:pt x="4" y="96"/>
                    <a:pt x="3" y="96"/>
                  </a:cubicBezTo>
                  <a:cubicBezTo>
                    <a:pt x="2" y="96"/>
                    <a:pt x="2" y="96"/>
                    <a:pt x="1" y="96"/>
                  </a:cubicBezTo>
                  <a:cubicBezTo>
                    <a:pt x="1" y="95"/>
                    <a:pt x="1" y="95"/>
                    <a:pt x="0" y="95"/>
                  </a:cubicBezTo>
                  <a:cubicBezTo>
                    <a:pt x="0" y="96"/>
                    <a:pt x="1" y="96"/>
                    <a:pt x="1" y="96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1" y="96"/>
                    <a:pt x="1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8"/>
                    <a:pt x="3" y="98"/>
                    <a:pt x="3" y="98"/>
                  </a:cubicBezTo>
                  <a:cubicBezTo>
                    <a:pt x="3" y="98"/>
                    <a:pt x="3" y="99"/>
                    <a:pt x="3" y="99"/>
                  </a:cubicBezTo>
                  <a:cubicBezTo>
                    <a:pt x="3" y="99"/>
                    <a:pt x="4" y="100"/>
                    <a:pt x="4" y="100"/>
                  </a:cubicBezTo>
                  <a:cubicBezTo>
                    <a:pt x="5" y="103"/>
                    <a:pt x="9" y="107"/>
                    <a:pt x="15" y="109"/>
                  </a:cubicBezTo>
                  <a:cubicBezTo>
                    <a:pt x="19" y="111"/>
                    <a:pt x="19" y="115"/>
                    <a:pt x="19" y="118"/>
                  </a:cubicBezTo>
                  <a:cubicBezTo>
                    <a:pt x="19" y="119"/>
                    <a:pt x="20" y="121"/>
                    <a:pt x="20" y="122"/>
                  </a:cubicBezTo>
                  <a:cubicBezTo>
                    <a:pt x="22" y="122"/>
                    <a:pt x="25" y="127"/>
                    <a:pt x="25" y="130"/>
                  </a:cubicBezTo>
                  <a:cubicBezTo>
                    <a:pt x="25" y="131"/>
                    <a:pt x="24" y="132"/>
                    <a:pt x="23" y="132"/>
                  </a:cubicBezTo>
                  <a:cubicBezTo>
                    <a:pt x="19" y="132"/>
                    <a:pt x="16" y="133"/>
                    <a:pt x="13" y="135"/>
                  </a:cubicBezTo>
                  <a:cubicBezTo>
                    <a:pt x="10" y="136"/>
                    <a:pt x="6" y="140"/>
                    <a:pt x="6" y="146"/>
                  </a:cubicBezTo>
                  <a:cubicBezTo>
                    <a:pt x="6" y="146"/>
                    <a:pt x="6" y="147"/>
                    <a:pt x="6" y="147"/>
                  </a:cubicBezTo>
                  <a:cubicBezTo>
                    <a:pt x="6" y="147"/>
                    <a:pt x="6" y="147"/>
                    <a:pt x="6" y="148"/>
                  </a:cubicBezTo>
                  <a:cubicBezTo>
                    <a:pt x="7" y="148"/>
                    <a:pt x="9" y="148"/>
                    <a:pt x="10" y="148"/>
                  </a:cubicBezTo>
                  <a:cubicBezTo>
                    <a:pt x="19" y="148"/>
                    <a:pt x="25" y="147"/>
                    <a:pt x="26" y="146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37935CFE-70DC-424D-94E2-A514524B7E0C}"/>
                </a:ext>
              </a:extLst>
            </p:cNvPr>
            <p:cNvSpPr/>
            <p:nvPr/>
          </p:nvSpPr>
          <p:spPr bwMode="auto">
            <a:xfrm>
              <a:off x="3213263" y="3035532"/>
              <a:ext cx="98742" cy="81996"/>
            </a:xfrm>
            <a:custGeom>
              <a:gdLst>
                <a:gd name="T0" fmla="*/ 13 w 51"/>
                <a:gd name="T1" fmla="*/ 1 h 43"/>
                <a:gd name="T2" fmla="*/ 13 w 51"/>
                <a:gd name="T3" fmla="*/ 2 h 43"/>
                <a:gd name="T4" fmla="*/ 13 w 51"/>
                <a:gd name="T5" fmla="*/ 2 h 43"/>
                <a:gd name="T6" fmla="*/ 17 w 51"/>
                <a:gd name="T7" fmla="*/ 7 h 43"/>
                <a:gd name="T8" fmla="*/ 12 w 51"/>
                <a:gd name="T9" fmla="*/ 9 h 43"/>
                <a:gd name="T10" fmla="*/ 1 w 51"/>
                <a:gd name="T11" fmla="*/ 5 h 43"/>
                <a:gd name="T12" fmla="*/ 0 w 51"/>
                <a:gd name="T13" fmla="*/ 5 h 43"/>
                <a:gd name="T14" fmla="*/ 1 w 51"/>
                <a:gd name="T15" fmla="*/ 6 h 43"/>
                <a:gd name="T16" fmla="*/ 4 w 51"/>
                <a:gd name="T17" fmla="*/ 14 h 43"/>
                <a:gd name="T18" fmla="*/ 8 w 51"/>
                <a:gd name="T19" fmla="*/ 23 h 43"/>
                <a:gd name="T20" fmla="*/ 15 w 51"/>
                <a:gd name="T21" fmla="*/ 31 h 43"/>
                <a:gd name="T22" fmla="*/ 15 w 51"/>
                <a:gd name="T23" fmla="*/ 32 h 43"/>
                <a:gd name="T24" fmla="*/ 15 w 51"/>
                <a:gd name="T25" fmla="*/ 33 h 43"/>
                <a:gd name="T26" fmla="*/ 16 w 51"/>
                <a:gd name="T27" fmla="*/ 34 h 43"/>
                <a:gd name="T28" fmla="*/ 24 w 51"/>
                <a:gd name="T29" fmla="*/ 30 h 43"/>
                <a:gd name="T30" fmla="*/ 27 w 51"/>
                <a:gd name="T31" fmla="*/ 29 h 43"/>
                <a:gd name="T32" fmla="*/ 30 w 51"/>
                <a:gd name="T33" fmla="*/ 27 h 43"/>
                <a:gd name="T34" fmla="*/ 31 w 51"/>
                <a:gd name="T35" fmla="*/ 27 h 43"/>
                <a:gd name="T36" fmla="*/ 32 w 51"/>
                <a:gd name="T37" fmla="*/ 27 h 43"/>
                <a:gd name="T38" fmla="*/ 33 w 51"/>
                <a:gd name="T39" fmla="*/ 28 h 43"/>
                <a:gd name="T40" fmla="*/ 33 w 51"/>
                <a:gd name="T41" fmla="*/ 37 h 43"/>
                <a:gd name="T42" fmla="*/ 33 w 51"/>
                <a:gd name="T43" fmla="*/ 39 h 43"/>
                <a:gd name="T44" fmla="*/ 34 w 51"/>
                <a:gd name="T45" fmla="*/ 40 h 43"/>
                <a:gd name="T46" fmla="*/ 36 w 51"/>
                <a:gd name="T47" fmla="*/ 41 h 43"/>
                <a:gd name="T48" fmla="*/ 39 w 51"/>
                <a:gd name="T49" fmla="*/ 43 h 43"/>
                <a:gd name="T50" fmla="*/ 41 w 51"/>
                <a:gd name="T51" fmla="*/ 37 h 43"/>
                <a:gd name="T52" fmla="*/ 39 w 51"/>
                <a:gd name="T53" fmla="*/ 3 h 43"/>
                <a:gd name="T54" fmla="*/ 39 w 51"/>
                <a:gd name="T55" fmla="*/ 2 h 43"/>
                <a:gd name="T56" fmla="*/ 37 w 51"/>
                <a:gd name="T57" fmla="*/ 4 h 43"/>
                <a:gd name="T58" fmla="*/ 36 w 51"/>
                <a:gd name="T59" fmla="*/ 4 h 43"/>
                <a:gd name="T60" fmla="*/ 34 w 51"/>
                <a:gd name="T61" fmla="*/ 5 h 43"/>
                <a:gd name="T62" fmla="*/ 30 w 51"/>
                <a:gd name="T63" fmla="*/ 8 h 43"/>
                <a:gd name="T64" fmla="*/ 27 w 51"/>
                <a:gd name="T65" fmla="*/ 7 h 43"/>
                <a:gd name="T66" fmla="*/ 22 w 51"/>
                <a:gd name="T67" fmla="*/ 4 h 43"/>
                <a:gd name="T68" fmla="*/ 18 w 51"/>
                <a:gd name="T69" fmla="*/ 1 h 43"/>
                <a:gd name="T70" fmla="*/ 14 w 51"/>
                <a:gd name="T71" fmla="*/ 0 h 43"/>
                <a:gd name="T72" fmla="*/ 14 w 51"/>
                <a:gd name="T73" fmla="*/ 1 h 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1" h="43">
                  <a:moveTo>
                    <a:pt x="14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6" y="4"/>
                    <a:pt x="17" y="5"/>
                    <a:pt x="17" y="7"/>
                  </a:cubicBezTo>
                  <a:cubicBezTo>
                    <a:pt x="17" y="7"/>
                    <a:pt x="17" y="8"/>
                    <a:pt x="16" y="8"/>
                  </a:cubicBezTo>
                  <a:cubicBezTo>
                    <a:pt x="15" y="9"/>
                    <a:pt x="14" y="9"/>
                    <a:pt x="12" y="9"/>
                  </a:cubicBezTo>
                  <a:cubicBezTo>
                    <a:pt x="10" y="9"/>
                    <a:pt x="8" y="9"/>
                    <a:pt x="6" y="8"/>
                  </a:cubicBezTo>
                  <a:cubicBezTo>
                    <a:pt x="5" y="6"/>
                    <a:pt x="2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2" y="8"/>
                  </a:cubicBezTo>
                  <a:cubicBezTo>
                    <a:pt x="3" y="10"/>
                    <a:pt x="4" y="12"/>
                    <a:pt x="4" y="14"/>
                  </a:cubicBezTo>
                  <a:cubicBezTo>
                    <a:pt x="4" y="15"/>
                    <a:pt x="5" y="16"/>
                    <a:pt x="6" y="17"/>
                  </a:cubicBezTo>
                  <a:cubicBezTo>
                    <a:pt x="7" y="19"/>
                    <a:pt x="8" y="21"/>
                    <a:pt x="8" y="23"/>
                  </a:cubicBezTo>
                  <a:cubicBezTo>
                    <a:pt x="8" y="24"/>
                    <a:pt x="10" y="25"/>
                    <a:pt x="11" y="26"/>
                  </a:cubicBezTo>
                  <a:cubicBezTo>
                    <a:pt x="13" y="28"/>
                    <a:pt x="15" y="29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3"/>
                    <a:pt x="15" y="33"/>
                  </a:cubicBezTo>
                  <a:cubicBezTo>
                    <a:pt x="16" y="33"/>
                    <a:pt x="16" y="33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6" y="35"/>
                    <a:pt x="17" y="35"/>
                  </a:cubicBezTo>
                  <a:cubicBezTo>
                    <a:pt x="19" y="34"/>
                    <a:pt x="22" y="32"/>
                    <a:pt x="24" y="30"/>
                  </a:cubicBezTo>
                  <a:cubicBezTo>
                    <a:pt x="25" y="30"/>
                    <a:pt x="26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8"/>
                    <a:pt x="28" y="28"/>
                    <a:pt x="29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1" y="27"/>
                    <a:pt x="3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3" y="27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5" y="30"/>
                    <a:pt x="34" y="34"/>
                    <a:pt x="33" y="37"/>
                  </a:cubicBezTo>
                  <a:cubicBezTo>
                    <a:pt x="33" y="38"/>
                    <a:pt x="33" y="38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1"/>
                    <a:pt x="36" y="41"/>
                    <a:pt x="36" y="41"/>
                  </a:cubicBezTo>
                  <a:cubicBezTo>
                    <a:pt x="36" y="41"/>
                    <a:pt x="37" y="42"/>
                    <a:pt x="37" y="42"/>
                  </a:cubicBezTo>
                  <a:cubicBezTo>
                    <a:pt x="37" y="42"/>
                    <a:pt x="38" y="42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0"/>
                    <a:pt x="40" y="39"/>
                    <a:pt x="41" y="37"/>
                  </a:cubicBezTo>
                  <a:cubicBezTo>
                    <a:pt x="47" y="30"/>
                    <a:pt x="51" y="19"/>
                    <a:pt x="48" y="14"/>
                  </a:cubicBezTo>
                  <a:cubicBezTo>
                    <a:pt x="47" y="12"/>
                    <a:pt x="43" y="8"/>
                    <a:pt x="39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5"/>
                    <a:pt x="36" y="5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3" y="5"/>
                    <a:pt x="32" y="6"/>
                    <a:pt x="32" y="6"/>
                  </a:cubicBezTo>
                  <a:cubicBezTo>
                    <a:pt x="32" y="8"/>
                    <a:pt x="31" y="8"/>
                    <a:pt x="30" y="8"/>
                  </a:cubicBezTo>
                  <a:cubicBezTo>
                    <a:pt x="29" y="8"/>
                    <a:pt x="29" y="8"/>
                    <a:pt x="28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7"/>
                    <a:pt x="24" y="6"/>
                    <a:pt x="22" y="4"/>
                  </a:cubicBezTo>
                  <a:cubicBezTo>
                    <a:pt x="21" y="3"/>
                    <a:pt x="20" y="2"/>
                    <a:pt x="19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4" y="1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32DEC66F-FA23-4ED0-95AA-EAC4001939B7}"/>
                </a:ext>
              </a:extLst>
            </p:cNvPr>
            <p:cNvSpPr/>
            <p:nvPr/>
          </p:nvSpPr>
          <p:spPr bwMode="auto">
            <a:xfrm>
              <a:off x="1875340" y="3694966"/>
              <a:ext cx="54279" cy="13281"/>
            </a:xfrm>
            <a:custGeom>
              <a:gdLst>
                <a:gd name="T0" fmla="*/ 1 w 28"/>
                <a:gd name="T1" fmla="*/ 7 h 7"/>
                <a:gd name="T2" fmla="*/ 2 w 28"/>
                <a:gd name="T3" fmla="*/ 7 h 7"/>
                <a:gd name="T4" fmla="*/ 14 w 28"/>
                <a:gd name="T5" fmla="*/ 4 h 7"/>
                <a:gd name="T6" fmla="*/ 16 w 28"/>
                <a:gd name="T7" fmla="*/ 3 h 7"/>
                <a:gd name="T8" fmla="*/ 17 w 28"/>
                <a:gd name="T9" fmla="*/ 3 h 7"/>
                <a:gd name="T10" fmla="*/ 21 w 28"/>
                <a:gd name="T11" fmla="*/ 5 h 7"/>
                <a:gd name="T12" fmla="*/ 22 w 28"/>
                <a:gd name="T13" fmla="*/ 5 h 7"/>
                <a:gd name="T14" fmla="*/ 24 w 28"/>
                <a:gd name="T15" fmla="*/ 6 h 7"/>
                <a:gd name="T16" fmla="*/ 25 w 28"/>
                <a:gd name="T17" fmla="*/ 6 h 7"/>
                <a:gd name="T18" fmla="*/ 28 w 28"/>
                <a:gd name="T19" fmla="*/ 6 h 7"/>
                <a:gd name="T20" fmla="*/ 25 w 28"/>
                <a:gd name="T21" fmla="*/ 5 h 7"/>
                <a:gd name="T22" fmla="*/ 19 w 28"/>
                <a:gd name="T23" fmla="*/ 2 h 7"/>
                <a:gd name="T24" fmla="*/ 18 w 28"/>
                <a:gd name="T25" fmla="*/ 1 h 7"/>
                <a:gd name="T26" fmla="*/ 18 w 28"/>
                <a:gd name="T27" fmla="*/ 1 h 7"/>
                <a:gd name="T28" fmla="*/ 17 w 28"/>
                <a:gd name="T29" fmla="*/ 0 h 7"/>
                <a:gd name="T30" fmla="*/ 15 w 28"/>
                <a:gd name="T31" fmla="*/ 1 h 7"/>
                <a:gd name="T32" fmla="*/ 13 w 28"/>
                <a:gd name="T33" fmla="*/ 1 h 7"/>
                <a:gd name="T34" fmla="*/ 11 w 28"/>
                <a:gd name="T35" fmla="*/ 2 h 7"/>
                <a:gd name="T36" fmla="*/ 11 w 28"/>
                <a:gd name="T37" fmla="*/ 2 h 7"/>
                <a:gd name="T38" fmla="*/ 5 w 28"/>
                <a:gd name="T39" fmla="*/ 3 h 7"/>
                <a:gd name="T40" fmla="*/ 5 w 28"/>
                <a:gd name="T41" fmla="*/ 3 h 7"/>
                <a:gd name="T42" fmla="*/ 3 w 28"/>
                <a:gd name="T43" fmla="*/ 3 h 7"/>
                <a:gd name="T44" fmla="*/ 3 w 28"/>
                <a:gd name="T45" fmla="*/ 3 h 7"/>
                <a:gd name="T46" fmla="*/ 1 w 28"/>
                <a:gd name="T47" fmla="*/ 3 h 7"/>
                <a:gd name="T48" fmla="*/ 1 w 28"/>
                <a:gd name="T49" fmla="*/ 3 h 7"/>
                <a:gd name="T50" fmla="*/ 0 w 28"/>
                <a:gd name="T51" fmla="*/ 6 h 7"/>
                <a:gd name="T52" fmla="*/ 0 w 28"/>
                <a:gd name="T53" fmla="*/ 7 h 7"/>
                <a:gd name="T54" fmla="*/ 0 w 28"/>
                <a:gd name="T55" fmla="*/ 7 h 7"/>
                <a:gd name="T56" fmla="*/ 1 w 28"/>
                <a:gd name="T57" fmla="*/ 7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7">
                  <a:moveTo>
                    <a:pt x="1" y="7"/>
                  </a:moveTo>
                  <a:cubicBezTo>
                    <a:pt x="1" y="7"/>
                    <a:pt x="1" y="7"/>
                    <a:pt x="2" y="7"/>
                  </a:cubicBezTo>
                  <a:cubicBezTo>
                    <a:pt x="5" y="7"/>
                    <a:pt x="12" y="6"/>
                    <a:pt x="14" y="4"/>
                  </a:cubicBezTo>
                  <a:cubicBezTo>
                    <a:pt x="15" y="3"/>
                    <a:pt x="15" y="3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8" y="3"/>
                    <a:pt x="19" y="4"/>
                    <a:pt x="21" y="5"/>
                  </a:cubicBezTo>
                  <a:cubicBezTo>
                    <a:pt x="21" y="5"/>
                    <a:pt x="22" y="5"/>
                    <a:pt x="22" y="5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6"/>
                    <a:pt x="25" y="6"/>
                  </a:cubicBezTo>
                  <a:cubicBezTo>
                    <a:pt x="26" y="6"/>
                    <a:pt x="27" y="6"/>
                    <a:pt x="28" y="6"/>
                  </a:cubicBezTo>
                  <a:cubicBezTo>
                    <a:pt x="27" y="5"/>
                    <a:pt x="26" y="5"/>
                    <a:pt x="25" y="5"/>
                  </a:cubicBezTo>
                  <a:cubicBezTo>
                    <a:pt x="22" y="5"/>
                    <a:pt x="20" y="3"/>
                    <a:pt x="19" y="2"/>
                  </a:cubicBezTo>
                  <a:cubicBezTo>
                    <a:pt x="19" y="2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0"/>
                    <a:pt x="17" y="0"/>
                  </a:cubicBezTo>
                  <a:cubicBezTo>
                    <a:pt x="16" y="0"/>
                    <a:pt x="16" y="0"/>
                    <a:pt x="15" y="1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7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75D91E3D-799C-47E1-AC51-508AF359A2E5}"/>
                </a:ext>
              </a:extLst>
            </p:cNvPr>
            <p:cNvSpPr/>
            <p:nvPr/>
          </p:nvSpPr>
          <p:spPr bwMode="auto">
            <a:xfrm>
              <a:off x="2244900" y="3479581"/>
              <a:ext cx="332604" cy="255228"/>
            </a:xfrm>
            <a:custGeom>
              <a:gdLst>
                <a:gd name="T0" fmla="*/ 169 w 172"/>
                <a:gd name="T1" fmla="*/ 50 h 134"/>
                <a:gd name="T2" fmla="*/ 169 w 172"/>
                <a:gd name="T3" fmla="*/ 29 h 134"/>
                <a:gd name="T4" fmla="*/ 165 w 172"/>
                <a:gd name="T5" fmla="*/ 18 h 134"/>
                <a:gd name="T6" fmla="*/ 164 w 172"/>
                <a:gd name="T7" fmla="*/ 16 h 134"/>
                <a:gd name="T8" fmla="*/ 164 w 172"/>
                <a:gd name="T9" fmla="*/ 6 h 134"/>
                <a:gd name="T10" fmla="*/ 155 w 172"/>
                <a:gd name="T11" fmla="*/ 10 h 134"/>
                <a:gd name="T12" fmla="*/ 146 w 172"/>
                <a:gd name="T13" fmla="*/ 2 h 134"/>
                <a:gd name="T14" fmla="*/ 143 w 172"/>
                <a:gd name="T15" fmla="*/ 1 h 134"/>
                <a:gd name="T16" fmla="*/ 139 w 172"/>
                <a:gd name="T17" fmla="*/ 0 h 134"/>
                <a:gd name="T18" fmla="*/ 136 w 172"/>
                <a:gd name="T19" fmla="*/ 0 h 134"/>
                <a:gd name="T20" fmla="*/ 132 w 172"/>
                <a:gd name="T21" fmla="*/ 0 h 134"/>
                <a:gd name="T22" fmla="*/ 46 w 172"/>
                <a:gd name="T23" fmla="*/ 52 h 134"/>
                <a:gd name="T24" fmla="*/ 45 w 172"/>
                <a:gd name="T25" fmla="*/ 57 h 134"/>
                <a:gd name="T26" fmla="*/ 45 w 172"/>
                <a:gd name="T27" fmla="*/ 63 h 134"/>
                <a:gd name="T28" fmla="*/ 45 w 172"/>
                <a:gd name="T29" fmla="*/ 69 h 134"/>
                <a:gd name="T30" fmla="*/ 45 w 172"/>
                <a:gd name="T31" fmla="*/ 73 h 134"/>
                <a:gd name="T32" fmla="*/ 45 w 172"/>
                <a:gd name="T33" fmla="*/ 76 h 134"/>
                <a:gd name="T34" fmla="*/ 45 w 172"/>
                <a:gd name="T35" fmla="*/ 79 h 134"/>
                <a:gd name="T36" fmla="*/ 45 w 172"/>
                <a:gd name="T37" fmla="*/ 80 h 134"/>
                <a:gd name="T38" fmla="*/ 45 w 172"/>
                <a:gd name="T39" fmla="*/ 81 h 134"/>
                <a:gd name="T40" fmla="*/ 45 w 172"/>
                <a:gd name="T41" fmla="*/ 82 h 134"/>
                <a:gd name="T42" fmla="*/ 44 w 172"/>
                <a:gd name="T43" fmla="*/ 82 h 134"/>
                <a:gd name="T44" fmla="*/ 41 w 172"/>
                <a:gd name="T45" fmla="*/ 91 h 134"/>
                <a:gd name="T46" fmla="*/ 26 w 172"/>
                <a:gd name="T47" fmla="*/ 97 h 134"/>
                <a:gd name="T48" fmla="*/ 7 w 172"/>
                <a:gd name="T49" fmla="*/ 100 h 134"/>
                <a:gd name="T50" fmla="*/ 0 w 172"/>
                <a:gd name="T51" fmla="*/ 102 h 134"/>
                <a:gd name="T52" fmla="*/ 0 w 172"/>
                <a:gd name="T53" fmla="*/ 104 h 134"/>
                <a:gd name="T54" fmla="*/ 0 w 172"/>
                <a:gd name="T55" fmla="*/ 104 h 134"/>
                <a:gd name="T56" fmla="*/ 0 w 172"/>
                <a:gd name="T57" fmla="*/ 105 h 134"/>
                <a:gd name="T58" fmla="*/ 0 w 172"/>
                <a:gd name="T59" fmla="*/ 105 h 134"/>
                <a:gd name="T60" fmla="*/ 3 w 172"/>
                <a:gd name="T61" fmla="*/ 112 h 134"/>
                <a:gd name="T62" fmla="*/ 10 w 172"/>
                <a:gd name="T63" fmla="*/ 122 h 134"/>
                <a:gd name="T64" fmla="*/ 18 w 172"/>
                <a:gd name="T65" fmla="*/ 125 h 134"/>
                <a:gd name="T66" fmla="*/ 21 w 172"/>
                <a:gd name="T67" fmla="*/ 129 h 134"/>
                <a:gd name="T68" fmla="*/ 23 w 172"/>
                <a:gd name="T69" fmla="*/ 132 h 134"/>
                <a:gd name="T70" fmla="*/ 24 w 172"/>
                <a:gd name="T71" fmla="*/ 132 h 134"/>
                <a:gd name="T72" fmla="*/ 26 w 172"/>
                <a:gd name="T73" fmla="*/ 129 h 134"/>
                <a:gd name="T74" fmla="*/ 26 w 172"/>
                <a:gd name="T75" fmla="*/ 129 h 134"/>
                <a:gd name="T76" fmla="*/ 28 w 172"/>
                <a:gd name="T77" fmla="*/ 128 h 134"/>
                <a:gd name="T78" fmla="*/ 30 w 172"/>
                <a:gd name="T79" fmla="*/ 128 h 134"/>
                <a:gd name="T80" fmla="*/ 35 w 172"/>
                <a:gd name="T81" fmla="*/ 134 h 134"/>
                <a:gd name="T82" fmla="*/ 37 w 172"/>
                <a:gd name="T83" fmla="*/ 133 h 134"/>
                <a:gd name="T84" fmla="*/ 45 w 172"/>
                <a:gd name="T85" fmla="*/ 115 h 134"/>
                <a:gd name="T86" fmla="*/ 49 w 172"/>
                <a:gd name="T87" fmla="*/ 114 h 134"/>
                <a:gd name="T88" fmla="*/ 56 w 172"/>
                <a:gd name="T89" fmla="*/ 115 h 134"/>
                <a:gd name="T90" fmla="*/ 63 w 172"/>
                <a:gd name="T91" fmla="*/ 112 h 134"/>
                <a:gd name="T92" fmla="*/ 74 w 172"/>
                <a:gd name="T93" fmla="*/ 118 h 134"/>
                <a:gd name="T94" fmla="*/ 87 w 172"/>
                <a:gd name="T95" fmla="*/ 118 h 134"/>
                <a:gd name="T96" fmla="*/ 96 w 172"/>
                <a:gd name="T97" fmla="*/ 123 h 134"/>
                <a:gd name="T98" fmla="*/ 106 w 172"/>
                <a:gd name="T99" fmla="*/ 123 h 134"/>
                <a:gd name="T100" fmla="*/ 121 w 172"/>
                <a:gd name="T101" fmla="*/ 117 h 134"/>
                <a:gd name="T102" fmla="*/ 130 w 172"/>
                <a:gd name="T103" fmla="*/ 118 h 134"/>
                <a:gd name="T104" fmla="*/ 143 w 172"/>
                <a:gd name="T105" fmla="*/ 117 h 134"/>
                <a:gd name="T106" fmla="*/ 148 w 172"/>
                <a:gd name="T107" fmla="*/ 110 h 13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2" h="134">
                  <a:moveTo>
                    <a:pt x="150" y="100"/>
                  </a:moveTo>
                  <a:cubicBezTo>
                    <a:pt x="151" y="94"/>
                    <a:pt x="167" y="78"/>
                    <a:pt x="168" y="77"/>
                  </a:cubicBezTo>
                  <a:cubicBezTo>
                    <a:pt x="169" y="76"/>
                    <a:pt x="169" y="68"/>
                    <a:pt x="169" y="50"/>
                  </a:cubicBezTo>
                  <a:cubicBezTo>
                    <a:pt x="169" y="46"/>
                    <a:pt x="170" y="42"/>
                    <a:pt x="171" y="38"/>
                  </a:cubicBezTo>
                  <a:cubicBezTo>
                    <a:pt x="172" y="36"/>
                    <a:pt x="171" y="35"/>
                    <a:pt x="171" y="34"/>
                  </a:cubicBezTo>
                  <a:cubicBezTo>
                    <a:pt x="170" y="33"/>
                    <a:pt x="169" y="31"/>
                    <a:pt x="169" y="29"/>
                  </a:cubicBezTo>
                  <a:cubicBezTo>
                    <a:pt x="169" y="27"/>
                    <a:pt x="168" y="25"/>
                    <a:pt x="167" y="23"/>
                  </a:cubicBezTo>
                  <a:cubicBezTo>
                    <a:pt x="166" y="22"/>
                    <a:pt x="165" y="20"/>
                    <a:pt x="165" y="19"/>
                  </a:cubicBezTo>
                  <a:cubicBezTo>
                    <a:pt x="165" y="19"/>
                    <a:pt x="165" y="18"/>
                    <a:pt x="165" y="18"/>
                  </a:cubicBezTo>
                  <a:cubicBezTo>
                    <a:pt x="165" y="18"/>
                    <a:pt x="165" y="18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6"/>
                    <a:pt x="164" y="16"/>
                    <a:pt x="164" y="16"/>
                  </a:cubicBezTo>
                  <a:cubicBezTo>
                    <a:pt x="164" y="16"/>
                    <a:pt x="164" y="15"/>
                    <a:pt x="164" y="15"/>
                  </a:cubicBezTo>
                  <a:cubicBezTo>
                    <a:pt x="164" y="15"/>
                    <a:pt x="164" y="14"/>
                    <a:pt x="164" y="14"/>
                  </a:cubicBezTo>
                  <a:cubicBezTo>
                    <a:pt x="164" y="12"/>
                    <a:pt x="164" y="8"/>
                    <a:pt x="164" y="6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56" y="11"/>
                    <a:pt x="156" y="11"/>
                    <a:pt x="156" y="11"/>
                  </a:cubicBezTo>
                  <a:cubicBezTo>
                    <a:pt x="155" y="10"/>
                    <a:pt x="155" y="10"/>
                    <a:pt x="155" y="10"/>
                  </a:cubicBezTo>
                  <a:cubicBezTo>
                    <a:pt x="155" y="10"/>
                    <a:pt x="153" y="6"/>
                    <a:pt x="148" y="3"/>
                  </a:cubicBezTo>
                  <a:cubicBezTo>
                    <a:pt x="148" y="3"/>
                    <a:pt x="147" y="2"/>
                    <a:pt x="147" y="2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2" y="1"/>
                    <a:pt x="141" y="1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0" y="0"/>
                    <a:pt x="140" y="0"/>
                    <a:pt x="139" y="0"/>
                  </a:cubicBezTo>
                  <a:cubicBezTo>
                    <a:pt x="139" y="0"/>
                    <a:pt x="138" y="0"/>
                    <a:pt x="138" y="0"/>
                  </a:cubicBezTo>
                  <a:cubicBezTo>
                    <a:pt x="138" y="0"/>
                    <a:pt x="137" y="0"/>
                    <a:pt x="137" y="0"/>
                  </a:cubicBezTo>
                  <a:cubicBezTo>
                    <a:pt x="137" y="0"/>
                    <a:pt x="136" y="0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5" y="0"/>
                    <a:pt x="134" y="0"/>
                    <a:pt x="134" y="0"/>
                  </a:cubicBezTo>
                  <a:cubicBezTo>
                    <a:pt x="133" y="0"/>
                    <a:pt x="133" y="0"/>
                    <a:pt x="132" y="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50" y="51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5"/>
                    <a:pt x="45" y="56"/>
                    <a:pt x="45" y="57"/>
                  </a:cubicBezTo>
                  <a:cubicBezTo>
                    <a:pt x="45" y="58"/>
                    <a:pt x="45" y="58"/>
                    <a:pt x="45" y="59"/>
                  </a:cubicBezTo>
                  <a:cubicBezTo>
                    <a:pt x="45" y="60"/>
                    <a:pt x="45" y="61"/>
                    <a:pt x="45" y="62"/>
                  </a:cubicBezTo>
                  <a:cubicBezTo>
                    <a:pt x="45" y="62"/>
                    <a:pt x="45" y="63"/>
                    <a:pt x="45" y="63"/>
                  </a:cubicBezTo>
                  <a:cubicBezTo>
                    <a:pt x="45" y="64"/>
                    <a:pt x="45" y="65"/>
                    <a:pt x="45" y="66"/>
                  </a:cubicBezTo>
                  <a:cubicBezTo>
                    <a:pt x="45" y="66"/>
                    <a:pt x="45" y="67"/>
                    <a:pt x="45" y="67"/>
                  </a:cubicBezTo>
                  <a:cubicBezTo>
                    <a:pt x="45" y="68"/>
                    <a:pt x="45" y="68"/>
                    <a:pt x="45" y="69"/>
                  </a:cubicBezTo>
                  <a:cubicBezTo>
                    <a:pt x="45" y="69"/>
                    <a:pt x="45" y="70"/>
                    <a:pt x="45" y="70"/>
                  </a:cubicBezTo>
                  <a:cubicBezTo>
                    <a:pt x="45" y="71"/>
                    <a:pt x="45" y="71"/>
                    <a:pt x="45" y="72"/>
                  </a:cubicBezTo>
                  <a:cubicBezTo>
                    <a:pt x="45" y="72"/>
                    <a:pt x="45" y="73"/>
                    <a:pt x="45" y="73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8"/>
                    <a:pt x="45" y="78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45" y="79"/>
                    <a:pt x="45" y="80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4" y="82"/>
                    <a:pt x="44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4" y="83"/>
                    <a:pt x="43" y="85"/>
                    <a:pt x="43" y="86"/>
                  </a:cubicBezTo>
                  <a:cubicBezTo>
                    <a:pt x="42" y="88"/>
                    <a:pt x="41" y="90"/>
                    <a:pt x="41" y="91"/>
                  </a:cubicBezTo>
                  <a:cubicBezTo>
                    <a:pt x="40" y="91"/>
                    <a:pt x="40" y="91"/>
                    <a:pt x="40" y="92"/>
                  </a:cubicBezTo>
                  <a:cubicBezTo>
                    <a:pt x="38" y="93"/>
                    <a:pt x="37" y="96"/>
                    <a:pt x="33" y="96"/>
                  </a:cubicBezTo>
                  <a:cubicBezTo>
                    <a:pt x="31" y="96"/>
                    <a:pt x="29" y="96"/>
                    <a:pt x="26" y="97"/>
                  </a:cubicBezTo>
                  <a:cubicBezTo>
                    <a:pt x="22" y="97"/>
                    <a:pt x="18" y="98"/>
                    <a:pt x="15" y="98"/>
                  </a:cubicBezTo>
                  <a:cubicBezTo>
                    <a:pt x="12" y="97"/>
                    <a:pt x="10" y="99"/>
                    <a:pt x="8" y="100"/>
                  </a:cubicBezTo>
                  <a:cubicBezTo>
                    <a:pt x="8" y="100"/>
                    <a:pt x="7" y="100"/>
                    <a:pt x="7" y="100"/>
                  </a:cubicBezTo>
                  <a:cubicBezTo>
                    <a:pt x="6" y="101"/>
                    <a:pt x="2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2"/>
                    <a:pt x="0" y="102"/>
                    <a:pt x="0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3"/>
                    <a:pt x="0" y="103"/>
                    <a:pt x="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6"/>
                    <a:pt x="1" y="107"/>
                    <a:pt x="1" y="108"/>
                  </a:cubicBezTo>
                  <a:cubicBezTo>
                    <a:pt x="2" y="110"/>
                    <a:pt x="2" y="111"/>
                    <a:pt x="3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6" y="114"/>
                    <a:pt x="9" y="116"/>
                    <a:pt x="9" y="119"/>
                  </a:cubicBezTo>
                  <a:cubicBezTo>
                    <a:pt x="9" y="122"/>
                    <a:pt x="10" y="122"/>
                    <a:pt x="10" y="122"/>
                  </a:cubicBezTo>
                  <a:cubicBezTo>
                    <a:pt x="11" y="122"/>
                    <a:pt x="12" y="123"/>
                    <a:pt x="13" y="124"/>
                  </a:cubicBezTo>
                  <a:cubicBezTo>
                    <a:pt x="14" y="125"/>
                    <a:pt x="14" y="126"/>
                    <a:pt x="15" y="126"/>
                  </a:cubicBezTo>
                  <a:cubicBezTo>
                    <a:pt x="16" y="126"/>
                    <a:pt x="17" y="126"/>
                    <a:pt x="18" y="125"/>
                  </a:cubicBezTo>
                  <a:cubicBezTo>
                    <a:pt x="19" y="125"/>
                    <a:pt x="19" y="125"/>
                    <a:pt x="20" y="125"/>
                  </a:cubicBezTo>
                  <a:cubicBezTo>
                    <a:pt x="21" y="125"/>
                    <a:pt x="21" y="125"/>
                    <a:pt x="21" y="126"/>
                  </a:cubicBezTo>
                  <a:cubicBezTo>
                    <a:pt x="21" y="126"/>
                    <a:pt x="21" y="127"/>
                    <a:pt x="21" y="129"/>
                  </a:cubicBezTo>
                  <a:cubicBezTo>
                    <a:pt x="21" y="130"/>
                    <a:pt x="21" y="131"/>
                    <a:pt x="22" y="131"/>
                  </a:cubicBezTo>
                  <a:cubicBezTo>
                    <a:pt x="22" y="131"/>
                    <a:pt x="22" y="132"/>
                    <a:pt x="23" y="132"/>
                  </a:cubicBezTo>
                  <a:cubicBezTo>
                    <a:pt x="23" y="132"/>
                    <a:pt x="23" y="132"/>
                    <a:pt x="23" y="132"/>
                  </a:cubicBezTo>
                  <a:cubicBezTo>
                    <a:pt x="23" y="132"/>
                    <a:pt x="24" y="132"/>
                    <a:pt x="24" y="132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25" y="132"/>
                    <a:pt x="25" y="131"/>
                    <a:pt x="25" y="131"/>
                  </a:cubicBezTo>
                  <a:cubicBezTo>
                    <a:pt x="25" y="131"/>
                    <a:pt x="25" y="131"/>
                    <a:pt x="25" y="131"/>
                  </a:cubicBezTo>
                  <a:cubicBezTo>
                    <a:pt x="25" y="130"/>
                    <a:pt x="25" y="130"/>
                    <a:pt x="26" y="129"/>
                  </a:cubicBezTo>
                  <a:cubicBezTo>
                    <a:pt x="26" y="129"/>
                    <a:pt x="26" y="129"/>
                    <a:pt x="26" y="129"/>
                  </a:cubicBezTo>
                  <a:cubicBezTo>
                    <a:pt x="26" y="129"/>
                    <a:pt x="26" y="129"/>
                    <a:pt x="26" y="129"/>
                  </a:cubicBezTo>
                  <a:cubicBezTo>
                    <a:pt x="26" y="129"/>
                    <a:pt x="26" y="129"/>
                    <a:pt x="26" y="129"/>
                  </a:cubicBezTo>
                  <a:cubicBezTo>
                    <a:pt x="26" y="129"/>
                    <a:pt x="26" y="129"/>
                    <a:pt x="27" y="129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27" y="128"/>
                    <a:pt x="28" y="128"/>
                    <a:pt x="28" y="128"/>
                  </a:cubicBezTo>
                  <a:cubicBezTo>
                    <a:pt x="28" y="128"/>
                    <a:pt x="28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30" y="128"/>
                  </a:cubicBezTo>
                  <a:cubicBezTo>
                    <a:pt x="32" y="129"/>
                    <a:pt x="32" y="131"/>
                    <a:pt x="33" y="132"/>
                  </a:cubicBezTo>
                  <a:cubicBezTo>
                    <a:pt x="33" y="133"/>
                    <a:pt x="33" y="133"/>
                    <a:pt x="34" y="134"/>
                  </a:cubicBezTo>
                  <a:cubicBezTo>
                    <a:pt x="34" y="134"/>
                    <a:pt x="35" y="134"/>
                    <a:pt x="35" y="134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6" y="134"/>
                    <a:pt x="36" y="134"/>
                    <a:pt x="36" y="134"/>
                  </a:cubicBezTo>
                  <a:cubicBezTo>
                    <a:pt x="37" y="134"/>
                    <a:pt x="37" y="133"/>
                    <a:pt x="37" y="133"/>
                  </a:cubicBezTo>
                  <a:cubicBezTo>
                    <a:pt x="37" y="129"/>
                    <a:pt x="42" y="124"/>
                    <a:pt x="42" y="124"/>
                  </a:cubicBezTo>
                  <a:cubicBezTo>
                    <a:pt x="42" y="124"/>
                    <a:pt x="43" y="122"/>
                    <a:pt x="43" y="121"/>
                  </a:cubicBezTo>
                  <a:cubicBezTo>
                    <a:pt x="43" y="119"/>
                    <a:pt x="43" y="116"/>
                    <a:pt x="45" y="115"/>
                  </a:cubicBezTo>
                  <a:cubicBezTo>
                    <a:pt x="46" y="114"/>
                    <a:pt x="47" y="114"/>
                    <a:pt x="49" y="114"/>
                  </a:cubicBezTo>
                  <a:cubicBezTo>
                    <a:pt x="49" y="114"/>
                    <a:pt x="49" y="114"/>
                    <a:pt x="49" y="114"/>
                  </a:cubicBezTo>
                  <a:cubicBezTo>
                    <a:pt x="49" y="114"/>
                    <a:pt x="49" y="114"/>
                    <a:pt x="49" y="114"/>
                  </a:cubicBezTo>
                  <a:cubicBezTo>
                    <a:pt x="51" y="114"/>
                    <a:pt x="53" y="114"/>
                    <a:pt x="55" y="114"/>
                  </a:cubicBezTo>
                  <a:cubicBezTo>
                    <a:pt x="55" y="114"/>
                    <a:pt x="56" y="114"/>
                    <a:pt x="56" y="115"/>
                  </a:cubicBezTo>
                  <a:cubicBezTo>
                    <a:pt x="56" y="115"/>
                    <a:pt x="56" y="115"/>
                    <a:pt x="56" y="115"/>
                  </a:cubicBezTo>
                  <a:cubicBezTo>
                    <a:pt x="57" y="115"/>
                    <a:pt x="57" y="114"/>
                    <a:pt x="58" y="113"/>
                  </a:cubicBezTo>
                  <a:cubicBezTo>
                    <a:pt x="59" y="113"/>
                    <a:pt x="60" y="112"/>
                    <a:pt x="61" y="112"/>
                  </a:cubicBezTo>
                  <a:cubicBezTo>
                    <a:pt x="62" y="112"/>
                    <a:pt x="63" y="112"/>
                    <a:pt x="63" y="112"/>
                  </a:cubicBezTo>
                  <a:cubicBezTo>
                    <a:pt x="64" y="113"/>
                    <a:pt x="66" y="113"/>
                    <a:pt x="67" y="114"/>
                  </a:cubicBezTo>
                  <a:cubicBezTo>
                    <a:pt x="69" y="114"/>
                    <a:pt x="71" y="114"/>
                    <a:pt x="72" y="115"/>
                  </a:cubicBezTo>
                  <a:cubicBezTo>
                    <a:pt x="73" y="116"/>
                    <a:pt x="74" y="117"/>
                    <a:pt x="74" y="118"/>
                  </a:cubicBezTo>
                  <a:cubicBezTo>
                    <a:pt x="75" y="120"/>
                    <a:pt x="76" y="121"/>
                    <a:pt x="77" y="121"/>
                  </a:cubicBezTo>
                  <a:cubicBezTo>
                    <a:pt x="77" y="121"/>
                    <a:pt x="77" y="121"/>
                    <a:pt x="77" y="121"/>
                  </a:cubicBezTo>
                  <a:cubicBezTo>
                    <a:pt x="81" y="119"/>
                    <a:pt x="85" y="118"/>
                    <a:pt x="87" y="118"/>
                  </a:cubicBezTo>
                  <a:cubicBezTo>
                    <a:pt x="88" y="118"/>
                    <a:pt x="88" y="118"/>
                    <a:pt x="88" y="118"/>
                  </a:cubicBezTo>
                  <a:cubicBezTo>
                    <a:pt x="90" y="119"/>
                    <a:pt x="91" y="120"/>
                    <a:pt x="93" y="121"/>
                  </a:cubicBezTo>
                  <a:cubicBezTo>
                    <a:pt x="94" y="122"/>
                    <a:pt x="95" y="122"/>
                    <a:pt x="96" y="123"/>
                  </a:cubicBezTo>
                  <a:cubicBezTo>
                    <a:pt x="96" y="123"/>
                    <a:pt x="96" y="123"/>
                    <a:pt x="96" y="123"/>
                  </a:cubicBezTo>
                  <a:cubicBezTo>
                    <a:pt x="97" y="123"/>
                    <a:pt x="100" y="124"/>
                    <a:pt x="102" y="124"/>
                  </a:cubicBezTo>
                  <a:cubicBezTo>
                    <a:pt x="104" y="124"/>
                    <a:pt x="106" y="123"/>
                    <a:pt x="106" y="123"/>
                  </a:cubicBezTo>
                  <a:cubicBezTo>
                    <a:pt x="107" y="123"/>
                    <a:pt x="108" y="122"/>
                    <a:pt x="109" y="121"/>
                  </a:cubicBezTo>
                  <a:cubicBezTo>
                    <a:pt x="111" y="119"/>
                    <a:pt x="113" y="117"/>
                    <a:pt x="115" y="118"/>
                  </a:cubicBezTo>
                  <a:cubicBezTo>
                    <a:pt x="116" y="118"/>
                    <a:pt x="119" y="118"/>
                    <a:pt x="121" y="117"/>
                  </a:cubicBezTo>
                  <a:cubicBezTo>
                    <a:pt x="122" y="117"/>
                    <a:pt x="124" y="117"/>
                    <a:pt x="125" y="117"/>
                  </a:cubicBezTo>
                  <a:cubicBezTo>
                    <a:pt x="128" y="117"/>
                    <a:pt x="129" y="118"/>
                    <a:pt x="130" y="118"/>
                  </a:cubicBezTo>
                  <a:cubicBezTo>
                    <a:pt x="130" y="118"/>
                    <a:pt x="130" y="118"/>
                    <a:pt x="130" y="118"/>
                  </a:cubicBezTo>
                  <a:cubicBezTo>
                    <a:pt x="132" y="119"/>
                    <a:pt x="135" y="120"/>
                    <a:pt x="137" y="120"/>
                  </a:cubicBezTo>
                  <a:cubicBezTo>
                    <a:pt x="138" y="120"/>
                    <a:pt x="138" y="120"/>
                    <a:pt x="139" y="120"/>
                  </a:cubicBezTo>
                  <a:cubicBezTo>
                    <a:pt x="140" y="120"/>
                    <a:pt x="141" y="118"/>
                    <a:pt x="143" y="117"/>
                  </a:cubicBezTo>
                  <a:cubicBezTo>
                    <a:pt x="144" y="115"/>
                    <a:pt x="145" y="113"/>
                    <a:pt x="147" y="113"/>
                  </a:cubicBezTo>
                  <a:cubicBezTo>
                    <a:pt x="147" y="113"/>
                    <a:pt x="147" y="113"/>
                    <a:pt x="148" y="113"/>
                  </a:cubicBezTo>
                  <a:cubicBezTo>
                    <a:pt x="148" y="112"/>
                    <a:pt x="148" y="111"/>
                    <a:pt x="148" y="110"/>
                  </a:cubicBezTo>
                  <a:cubicBezTo>
                    <a:pt x="148" y="107"/>
                    <a:pt x="148" y="106"/>
                    <a:pt x="149" y="105"/>
                  </a:cubicBezTo>
                  <a:cubicBezTo>
                    <a:pt x="149" y="104"/>
                    <a:pt x="150" y="103"/>
                    <a:pt x="150" y="100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E7430569-0B67-4ACD-9470-047F76C9A4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4445" y="2660197"/>
              <a:ext cx="883479" cy="402475"/>
            </a:xfrm>
            <a:custGeom>
              <a:gdLst>
                <a:gd name="T0" fmla="*/ 26 w 457"/>
                <a:gd name="T1" fmla="*/ 130 h 211"/>
                <a:gd name="T2" fmla="*/ 57 w 457"/>
                <a:gd name="T3" fmla="*/ 124 h 211"/>
                <a:gd name="T4" fmla="*/ 76 w 457"/>
                <a:gd name="T5" fmla="*/ 144 h 211"/>
                <a:gd name="T6" fmla="*/ 51 w 457"/>
                <a:gd name="T7" fmla="*/ 152 h 211"/>
                <a:gd name="T8" fmla="*/ 42 w 457"/>
                <a:gd name="T9" fmla="*/ 161 h 211"/>
                <a:gd name="T10" fmla="*/ 63 w 457"/>
                <a:gd name="T11" fmla="*/ 183 h 211"/>
                <a:gd name="T12" fmla="*/ 72 w 457"/>
                <a:gd name="T13" fmla="*/ 200 h 211"/>
                <a:gd name="T14" fmla="*/ 72 w 457"/>
                <a:gd name="T15" fmla="*/ 192 h 211"/>
                <a:gd name="T16" fmla="*/ 105 w 457"/>
                <a:gd name="T17" fmla="*/ 201 h 211"/>
                <a:gd name="T18" fmla="*/ 142 w 457"/>
                <a:gd name="T19" fmla="*/ 139 h 211"/>
                <a:gd name="T20" fmla="*/ 155 w 457"/>
                <a:gd name="T21" fmla="*/ 143 h 211"/>
                <a:gd name="T22" fmla="*/ 165 w 457"/>
                <a:gd name="T23" fmla="*/ 161 h 211"/>
                <a:gd name="T24" fmla="*/ 171 w 457"/>
                <a:gd name="T25" fmla="*/ 167 h 211"/>
                <a:gd name="T26" fmla="*/ 176 w 457"/>
                <a:gd name="T27" fmla="*/ 173 h 211"/>
                <a:gd name="T28" fmla="*/ 190 w 457"/>
                <a:gd name="T29" fmla="*/ 171 h 211"/>
                <a:gd name="T30" fmla="*/ 228 w 457"/>
                <a:gd name="T31" fmla="*/ 196 h 211"/>
                <a:gd name="T32" fmla="*/ 253 w 457"/>
                <a:gd name="T33" fmla="*/ 208 h 211"/>
                <a:gd name="T34" fmla="*/ 271 w 457"/>
                <a:gd name="T35" fmla="*/ 198 h 211"/>
                <a:gd name="T36" fmla="*/ 273 w 457"/>
                <a:gd name="T37" fmla="*/ 195 h 211"/>
                <a:gd name="T38" fmla="*/ 275 w 457"/>
                <a:gd name="T39" fmla="*/ 193 h 211"/>
                <a:gd name="T40" fmla="*/ 289 w 457"/>
                <a:gd name="T41" fmla="*/ 182 h 211"/>
                <a:gd name="T42" fmla="*/ 321 w 457"/>
                <a:gd name="T43" fmla="*/ 178 h 211"/>
                <a:gd name="T44" fmla="*/ 370 w 457"/>
                <a:gd name="T45" fmla="*/ 184 h 211"/>
                <a:gd name="T46" fmla="*/ 383 w 457"/>
                <a:gd name="T47" fmla="*/ 189 h 211"/>
                <a:gd name="T48" fmla="*/ 384 w 457"/>
                <a:gd name="T49" fmla="*/ 166 h 211"/>
                <a:gd name="T50" fmla="*/ 401 w 457"/>
                <a:gd name="T51" fmla="*/ 149 h 211"/>
                <a:gd name="T52" fmla="*/ 417 w 457"/>
                <a:gd name="T53" fmla="*/ 121 h 211"/>
                <a:gd name="T54" fmla="*/ 437 w 457"/>
                <a:gd name="T55" fmla="*/ 124 h 211"/>
                <a:gd name="T56" fmla="*/ 453 w 457"/>
                <a:gd name="T57" fmla="*/ 98 h 211"/>
                <a:gd name="T58" fmla="*/ 455 w 457"/>
                <a:gd name="T59" fmla="*/ 86 h 211"/>
                <a:gd name="T60" fmla="*/ 427 w 457"/>
                <a:gd name="T61" fmla="*/ 73 h 211"/>
                <a:gd name="T62" fmla="*/ 401 w 457"/>
                <a:gd name="T63" fmla="*/ 70 h 211"/>
                <a:gd name="T64" fmla="*/ 383 w 457"/>
                <a:gd name="T65" fmla="*/ 70 h 211"/>
                <a:gd name="T66" fmla="*/ 344 w 457"/>
                <a:gd name="T67" fmla="*/ 21 h 211"/>
                <a:gd name="T68" fmla="*/ 325 w 457"/>
                <a:gd name="T69" fmla="*/ 24 h 211"/>
                <a:gd name="T70" fmla="*/ 307 w 457"/>
                <a:gd name="T71" fmla="*/ 27 h 211"/>
                <a:gd name="T72" fmla="*/ 303 w 457"/>
                <a:gd name="T73" fmla="*/ 19 h 211"/>
                <a:gd name="T74" fmla="*/ 300 w 457"/>
                <a:gd name="T75" fmla="*/ 22 h 211"/>
                <a:gd name="T76" fmla="*/ 298 w 457"/>
                <a:gd name="T77" fmla="*/ 21 h 211"/>
                <a:gd name="T78" fmla="*/ 283 w 457"/>
                <a:gd name="T79" fmla="*/ 18 h 211"/>
                <a:gd name="T80" fmla="*/ 276 w 457"/>
                <a:gd name="T81" fmla="*/ 1 h 211"/>
                <a:gd name="T82" fmla="*/ 237 w 457"/>
                <a:gd name="T83" fmla="*/ 9 h 211"/>
                <a:gd name="T84" fmla="*/ 183 w 457"/>
                <a:gd name="T85" fmla="*/ 20 h 211"/>
                <a:gd name="T86" fmla="*/ 169 w 457"/>
                <a:gd name="T87" fmla="*/ 22 h 211"/>
                <a:gd name="T88" fmla="*/ 171 w 457"/>
                <a:gd name="T89" fmla="*/ 37 h 211"/>
                <a:gd name="T90" fmla="*/ 159 w 457"/>
                <a:gd name="T91" fmla="*/ 51 h 211"/>
                <a:gd name="T92" fmla="*/ 165 w 457"/>
                <a:gd name="T93" fmla="*/ 72 h 211"/>
                <a:gd name="T94" fmla="*/ 150 w 457"/>
                <a:gd name="T95" fmla="*/ 72 h 211"/>
                <a:gd name="T96" fmla="*/ 122 w 457"/>
                <a:gd name="T97" fmla="*/ 66 h 211"/>
                <a:gd name="T98" fmla="*/ 100 w 457"/>
                <a:gd name="T99" fmla="*/ 70 h 211"/>
                <a:gd name="T100" fmla="*/ 91 w 457"/>
                <a:gd name="T101" fmla="*/ 71 h 211"/>
                <a:gd name="T102" fmla="*/ 82 w 457"/>
                <a:gd name="T103" fmla="*/ 61 h 211"/>
                <a:gd name="T104" fmla="*/ 59 w 457"/>
                <a:gd name="T105" fmla="*/ 59 h 211"/>
                <a:gd name="T106" fmla="*/ 45 w 457"/>
                <a:gd name="T107" fmla="*/ 60 h 211"/>
                <a:gd name="T108" fmla="*/ 26 w 457"/>
                <a:gd name="T109" fmla="*/ 75 h 211"/>
                <a:gd name="T110" fmla="*/ 18 w 457"/>
                <a:gd name="T111" fmla="*/ 79 h 211"/>
                <a:gd name="T112" fmla="*/ 4 w 457"/>
                <a:gd name="T113" fmla="*/ 86 h 211"/>
                <a:gd name="T114" fmla="*/ 1 w 457"/>
                <a:gd name="T115" fmla="*/ 101 h 211"/>
                <a:gd name="T116" fmla="*/ 15 w 457"/>
                <a:gd name="T117" fmla="*/ 111 h 211"/>
                <a:gd name="T118" fmla="*/ 313 w 457"/>
                <a:gd name="T119" fmla="*/ 133 h 211"/>
                <a:gd name="T120" fmla="*/ 373 w 457"/>
                <a:gd name="T121" fmla="*/ 129 h 211"/>
                <a:gd name="T122" fmla="*/ 315 w 457"/>
                <a:gd name="T123" fmla="*/ 154 h 211"/>
                <a:gd name="T124" fmla="*/ 171 w 457"/>
                <a:gd name="T125" fmla="*/ 133 h 2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7" h="211">
                  <a:moveTo>
                    <a:pt x="25" y="128"/>
                  </a:move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4" y="129"/>
                    <a:pt x="26" y="130"/>
                  </a:cubicBezTo>
                  <a:cubicBezTo>
                    <a:pt x="27" y="131"/>
                    <a:pt x="27" y="131"/>
                    <a:pt x="28" y="131"/>
                  </a:cubicBezTo>
                  <a:cubicBezTo>
                    <a:pt x="28" y="131"/>
                    <a:pt x="29" y="131"/>
                    <a:pt x="29" y="132"/>
                  </a:cubicBezTo>
                  <a:cubicBezTo>
                    <a:pt x="30" y="132"/>
                    <a:pt x="30" y="132"/>
                    <a:pt x="31" y="133"/>
                  </a:cubicBezTo>
                  <a:cubicBezTo>
                    <a:pt x="31" y="132"/>
                    <a:pt x="32" y="132"/>
                    <a:pt x="32" y="132"/>
                  </a:cubicBezTo>
                  <a:cubicBezTo>
                    <a:pt x="37" y="128"/>
                    <a:pt x="45" y="123"/>
                    <a:pt x="53" y="123"/>
                  </a:cubicBezTo>
                  <a:cubicBezTo>
                    <a:pt x="54" y="123"/>
                    <a:pt x="56" y="124"/>
                    <a:pt x="57" y="124"/>
                  </a:cubicBezTo>
                  <a:cubicBezTo>
                    <a:pt x="59" y="124"/>
                    <a:pt x="61" y="125"/>
                    <a:pt x="63" y="125"/>
                  </a:cubicBezTo>
                  <a:cubicBezTo>
                    <a:pt x="64" y="125"/>
                    <a:pt x="64" y="125"/>
                    <a:pt x="65" y="125"/>
                  </a:cubicBezTo>
                  <a:cubicBezTo>
                    <a:pt x="66" y="125"/>
                    <a:pt x="66" y="125"/>
                    <a:pt x="67" y="125"/>
                  </a:cubicBezTo>
                  <a:cubicBezTo>
                    <a:pt x="70" y="125"/>
                    <a:pt x="73" y="125"/>
                    <a:pt x="75" y="128"/>
                  </a:cubicBezTo>
                  <a:cubicBezTo>
                    <a:pt x="77" y="131"/>
                    <a:pt x="77" y="135"/>
                    <a:pt x="76" y="139"/>
                  </a:cubicBezTo>
                  <a:cubicBezTo>
                    <a:pt x="76" y="141"/>
                    <a:pt x="76" y="143"/>
                    <a:pt x="76" y="144"/>
                  </a:cubicBezTo>
                  <a:cubicBezTo>
                    <a:pt x="77" y="146"/>
                    <a:pt x="76" y="146"/>
                    <a:pt x="76" y="147"/>
                  </a:cubicBezTo>
                  <a:cubicBezTo>
                    <a:pt x="75" y="148"/>
                    <a:pt x="73" y="149"/>
                    <a:pt x="69" y="149"/>
                  </a:cubicBezTo>
                  <a:cubicBezTo>
                    <a:pt x="67" y="149"/>
                    <a:pt x="66" y="149"/>
                    <a:pt x="64" y="149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58" y="149"/>
                    <a:pt x="52" y="150"/>
                    <a:pt x="51" y="152"/>
                  </a:cubicBezTo>
                  <a:cubicBezTo>
                    <a:pt x="51" y="152"/>
                    <a:pt x="51" y="152"/>
                    <a:pt x="51" y="152"/>
                  </a:cubicBezTo>
                  <a:cubicBezTo>
                    <a:pt x="52" y="153"/>
                    <a:pt x="52" y="153"/>
                    <a:pt x="52" y="153"/>
                  </a:cubicBezTo>
                  <a:cubicBezTo>
                    <a:pt x="53" y="156"/>
                    <a:pt x="54" y="159"/>
                    <a:pt x="53" y="160"/>
                  </a:cubicBezTo>
                  <a:cubicBezTo>
                    <a:pt x="53" y="161"/>
                    <a:pt x="52" y="161"/>
                    <a:pt x="51" y="161"/>
                  </a:cubicBezTo>
                  <a:cubicBezTo>
                    <a:pt x="51" y="161"/>
                    <a:pt x="50" y="161"/>
                    <a:pt x="48" y="160"/>
                  </a:cubicBezTo>
                  <a:cubicBezTo>
                    <a:pt x="47" y="159"/>
                    <a:pt x="46" y="159"/>
                    <a:pt x="45" y="159"/>
                  </a:cubicBezTo>
                  <a:cubicBezTo>
                    <a:pt x="43" y="159"/>
                    <a:pt x="42" y="160"/>
                    <a:pt x="42" y="161"/>
                  </a:cubicBezTo>
                  <a:cubicBezTo>
                    <a:pt x="42" y="162"/>
                    <a:pt x="42" y="162"/>
                    <a:pt x="43" y="162"/>
                  </a:cubicBezTo>
                  <a:cubicBezTo>
                    <a:pt x="47" y="162"/>
                    <a:pt x="53" y="167"/>
                    <a:pt x="53" y="170"/>
                  </a:cubicBezTo>
                  <a:cubicBezTo>
                    <a:pt x="53" y="176"/>
                    <a:pt x="54" y="178"/>
                    <a:pt x="55" y="178"/>
                  </a:cubicBezTo>
                  <a:cubicBezTo>
                    <a:pt x="55" y="178"/>
                    <a:pt x="55" y="178"/>
                    <a:pt x="55" y="178"/>
                  </a:cubicBezTo>
                  <a:cubicBezTo>
                    <a:pt x="57" y="177"/>
                    <a:pt x="58" y="179"/>
                    <a:pt x="59" y="180"/>
                  </a:cubicBezTo>
                  <a:cubicBezTo>
                    <a:pt x="60" y="181"/>
                    <a:pt x="61" y="183"/>
                    <a:pt x="63" y="183"/>
                  </a:cubicBezTo>
                  <a:cubicBezTo>
                    <a:pt x="63" y="183"/>
                    <a:pt x="63" y="183"/>
                    <a:pt x="63" y="183"/>
                  </a:cubicBezTo>
                  <a:cubicBezTo>
                    <a:pt x="67" y="182"/>
                    <a:pt x="70" y="183"/>
                    <a:pt x="71" y="185"/>
                  </a:cubicBezTo>
                  <a:cubicBezTo>
                    <a:pt x="71" y="186"/>
                    <a:pt x="71" y="188"/>
                    <a:pt x="69" y="190"/>
                  </a:cubicBezTo>
                  <a:cubicBezTo>
                    <a:pt x="68" y="191"/>
                    <a:pt x="68" y="193"/>
                    <a:pt x="69" y="196"/>
                  </a:cubicBezTo>
                  <a:cubicBezTo>
                    <a:pt x="70" y="199"/>
                    <a:pt x="71" y="201"/>
                    <a:pt x="72" y="202"/>
                  </a:cubicBezTo>
                  <a:cubicBezTo>
                    <a:pt x="72" y="201"/>
                    <a:pt x="72" y="201"/>
                    <a:pt x="72" y="200"/>
                  </a:cubicBezTo>
                  <a:cubicBezTo>
                    <a:pt x="72" y="198"/>
                    <a:pt x="72" y="197"/>
                    <a:pt x="73" y="195"/>
                  </a:cubicBezTo>
                  <a:cubicBezTo>
                    <a:pt x="73" y="195"/>
                    <a:pt x="72" y="195"/>
                    <a:pt x="72" y="195"/>
                  </a:cubicBezTo>
                  <a:cubicBezTo>
                    <a:pt x="72" y="194"/>
                    <a:pt x="72" y="194"/>
                    <a:pt x="72" y="194"/>
                  </a:cubicBezTo>
                  <a:cubicBezTo>
                    <a:pt x="72" y="194"/>
                    <a:pt x="72" y="194"/>
                    <a:pt x="72" y="193"/>
                  </a:cubicBezTo>
                  <a:cubicBezTo>
                    <a:pt x="72" y="193"/>
                    <a:pt x="72" y="193"/>
                    <a:pt x="72" y="193"/>
                  </a:cubicBezTo>
                  <a:cubicBezTo>
                    <a:pt x="72" y="193"/>
                    <a:pt x="72" y="193"/>
                    <a:pt x="72" y="192"/>
                  </a:cubicBezTo>
                  <a:cubicBezTo>
                    <a:pt x="72" y="192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1"/>
                  </a:cubicBezTo>
                  <a:cubicBezTo>
                    <a:pt x="75" y="188"/>
                    <a:pt x="81" y="188"/>
                    <a:pt x="85" y="188"/>
                  </a:cubicBezTo>
                  <a:cubicBezTo>
                    <a:pt x="89" y="188"/>
                    <a:pt x="96" y="194"/>
                    <a:pt x="100" y="199"/>
                  </a:cubicBezTo>
                  <a:cubicBezTo>
                    <a:pt x="101" y="201"/>
                    <a:pt x="103" y="202"/>
                    <a:pt x="104" y="202"/>
                  </a:cubicBezTo>
                  <a:cubicBezTo>
                    <a:pt x="104" y="202"/>
                    <a:pt x="105" y="202"/>
                    <a:pt x="105" y="201"/>
                  </a:cubicBezTo>
                  <a:cubicBezTo>
                    <a:pt x="105" y="201"/>
                    <a:pt x="105" y="201"/>
                    <a:pt x="105" y="201"/>
                  </a:cubicBezTo>
                  <a:cubicBezTo>
                    <a:pt x="106" y="201"/>
                    <a:pt x="106" y="201"/>
                    <a:pt x="106" y="201"/>
                  </a:cubicBezTo>
                  <a:cubicBezTo>
                    <a:pt x="107" y="151"/>
                    <a:pt x="107" y="151"/>
                    <a:pt x="107" y="151"/>
                  </a:cubicBezTo>
                  <a:cubicBezTo>
                    <a:pt x="136" y="143"/>
                    <a:pt x="136" y="143"/>
                    <a:pt x="136" y="143"/>
                  </a:cubicBezTo>
                  <a:cubicBezTo>
                    <a:pt x="136" y="143"/>
                    <a:pt x="137" y="142"/>
                    <a:pt x="137" y="142"/>
                  </a:cubicBezTo>
                  <a:cubicBezTo>
                    <a:pt x="138" y="140"/>
                    <a:pt x="140" y="139"/>
                    <a:pt x="142" y="139"/>
                  </a:cubicBezTo>
                  <a:cubicBezTo>
                    <a:pt x="145" y="139"/>
                    <a:pt x="147" y="140"/>
                    <a:pt x="148" y="141"/>
                  </a:cubicBezTo>
                  <a:cubicBezTo>
                    <a:pt x="148" y="141"/>
                    <a:pt x="148" y="141"/>
                    <a:pt x="148" y="141"/>
                  </a:cubicBezTo>
                  <a:cubicBezTo>
                    <a:pt x="149" y="139"/>
                    <a:pt x="150" y="136"/>
                    <a:pt x="153" y="136"/>
                  </a:cubicBezTo>
                  <a:cubicBezTo>
                    <a:pt x="154" y="136"/>
                    <a:pt x="155" y="137"/>
                    <a:pt x="155" y="137"/>
                  </a:cubicBezTo>
                  <a:cubicBezTo>
                    <a:pt x="156" y="138"/>
                    <a:pt x="156" y="140"/>
                    <a:pt x="156" y="141"/>
                  </a:cubicBezTo>
                  <a:cubicBezTo>
                    <a:pt x="155" y="142"/>
                    <a:pt x="155" y="143"/>
                    <a:pt x="155" y="143"/>
                  </a:cubicBezTo>
                  <a:cubicBezTo>
                    <a:pt x="156" y="143"/>
                    <a:pt x="156" y="143"/>
                    <a:pt x="156" y="143"/>
                  </a:cubicBezTo>
                  <a:cubicBezTo>
                    <a:pt x="157" y="143"/>
                    <a:pt x="158" y="144"/>
                    <a:pt x="159" y="145"/>
                  </a:cubicBezTo>
                  <a:cubicBezTo>
                    <a:pt x="162" y="148"/>
                    <a:pt x="164" y="154"/>
                    <a:pt x="163" y="158"/>
                  </a:cubicBezTo>
                  <a:cubicBezTo>
                    <a:pt x="163" y="158"/>
                    <a:pt x="163" y="159"/>
                    <a:pt x="163" y="159"/>
                  </a:cubicBezTo>
                  <a:cubicBezTo>
                    <a:pt x="164" y="159"/>
                    <a:pt x="164" y="159"/>
                    <a:pt x="164" y="160"/>
                  </a:cubicBezTo>
                  <a:cubicBezTo>
                    <a:pt x="165" y="160"/>
                    <a:pt x="165" y="160"/>
                    <a:pt x="165" y="161"/>
                  </a:cubicBezTo>
                  <a:cubicBezTo>
                    <a:pt x="166" y="161"/>
                    <a:pt x="166" y="161"/>
                    <a:pt x="166" y="162"/>
                  </a:cubicBezTo>
                  <a:cubicBezTo>
                    <a:pt x="167" y="162"/>
                    <a:pt x="167" y="162"/>
                    <a:pt x="167" y="163"/>
                  </a:cubicBezTo>
                  <a:cubicBezTo>
                    <a:pt x="168" y="163"/>
                    <a:pt x="168" y="163"/>
                    <a:pt x="168" y="164"/>
                  </a:cubicBezTo>
                  <a:cubicBezTo>
                    <a:pt x="169" y="164"/>
                    <a:pt x="169" y="164"/>
                    <a:pt x="169" y="165"/>
                  </a:cubicBezTo>
                  <a:cubicBezTo>
                    <a:pt x="170" y="165"/>
                    <a:pt x="170" y="165"/>
                    <a:pt x="170" y="166"/>
                  </a:cubicBezTo>
                  <a:cubicBezTo>
                    <a:pt x="171" y="166"/>
                    <a:pt x="171" y="167"/>
                    <a:pt x="171" y="167"/>
                  </a:cubicBezTo>
                  <a:cubicBezTo>
                    <a:pt x="172" y="167"/>
                    <a:pt x="172" y="168"/>
                    <a:pt x="172" y="168"/>
                  </a:cubicBezTo>
                  <a:cubicBezTo>
                    <a:pt x="173" y="168"/>
                    <a:pt x="173" y="169"/>
                    <a:pt x="173" y="169"/>
                  </a:cubicBezTo>
                  <a:cubicBezTo>
                    <a:pt x="173" y="169"/>
                    <a:pt x="174" y="170"/>
                    <a:pt x="174" y="170"/>
                  </a:cubicBezTo>
                  <a:cubicBezTo>
                    <a:pt x="174" y="170"/>
                    <a:pt x="174" y="171"/>
                    <a:pt x="175" y="171"/>
                  </a:cubicBezTo>
                  <a:cubicBezTo>
                    <a:pt x="175" y="171"/>
                    <a:pt x="175" y="171"/>
                    <a:pt x="175" y="172"/>
                  </a:cubicBezTo>
                  <a:cubicBezTo>
                    <a:pt x="175" y="172"/>
                    <a:pt x="176" y="172"/>
                    <a:pt x="176" y="173"/>
                  </a:cubicBezTo>
                  <a:cubicBezTo>
                    <a:pt x="176" y="173"/>
                    <a:pt x="176" y="173"/>
                    <a:pt x="176" y="173"/>
                  </a:cubicBezTo>
                  <a:cubicBezTo>
                    <a:pt x="176" y="173"/>
                    <a:pt x="176" y="173"/>
                    <a:pt x="177" y="173"/>
                  </a:cubicBezTo>
                  <a:cubicBezTo>
                    <a:pt x="179" y="173"/>
                    <a:pt x="181" y="172"/>
                    <a:pt x="183" y="172"/>
                  </a:cubicBezTo>
                  <a:cubicBezTo>
                    <a:pt x="185" y="171"/>
                    <a:pt x="187" y="171"/>
                    <a:pt x="189" y="171"/>
                  </a:cubicBezTo>
                  <a:cubicBezTo>
                    <a:pt x="189" y="171"/>
                    <a:pt x="189" y="171"/>
                    <a:pt x="189" y="171"/>
                  </a:cubicBezTo>
                  <a:cubicBezTo>
                    <a:pt x="189" y="171"/>
                    <a:pt x="190" y="171"/>
                    <a:pt x="190" y="171"/>
                  </a:cubicBezTo>
                  <a:cubicBezTo>
                    <a:pt x="191" y="172"/>
                    <a:pt x="197" y="172"/>
                    <a:pt x="212" y="172"/>
                  </a:cubicBezTo>
                  <a:cubicBezTo>
                    <a:pt x="214" y="172"/>
                    <a:pt x="216" y="174"/>
                    <a:pt x="217" y="176"/>
                  </a:cubicBezTo>
                  <a:cubicBezTo>
                    <a:pt x="219" y="177"/>
                    <a:pt x="220" y="178"/>
                    <a:pt x="221" y="179"/>
                  </a:cubicBezTo>
                  <a:cubicBezTo>
                    <a:pt x="225" y="180"/>
                    <a:pt x="225" y="184"/>
                    <a:pt x="225" y="187"/>
                  </a:cubicBezTo>
                  <a:cubicBezTo>
                    <a:pt x="225" y="188"/>
                    <a:pt x="225" y="189"/>
                    <a:pt x="225" y="190"/>
                  </a:cubicBezTo>
                  <a:cubicBezTo>
                    <a:pt x="225" y="192"/>
                    <a:pt x="226" y="194"/>
                    <a:pt x="228" y="196"/>
                  </a:cubicBezTo>
                  <a:cubicBezTo>
                    <a:pt x="229" y="198"/>
                    <a:pt x="231" y="200"/>
                    <a:pt x="231" y="202"/>
                  </a:cubicBezTo>
                  <a:cubicBezTo>
                    <a:pt x="231" y="203"/>
                    <a:pt x="233" y="203"/>
                    <a:pt x="236" y="203"/>
                  </a:cubicBezTo>
                  <a:cubicBezTo>
                    <a:pt x="237" y="203"/>
                    <a:pt x="239" y="203"/>
                    <a:pt x="240" y="204"/>
                  </a:cubicBezTo>
                  <a:cubicBezTo>
                    <a:pt x="244" y="205"/>
                    <a:pt x="250" y="206"/>
                    <a:pt x="250" y="210"/>
                  </a:cubicBezTo>
                  <a:cubicBezTo>
                    <a:pt x="250" y="211"/>
                    <a:pt x="251" y="211"/>
                    <a:pt x="251" y="211"/>
                  </a:cubicBezTo>
                  <a:cubicBezTo>
                    <a:pt x="252" y="211"/>
                    <a:pt x="253" y="210"/>
                    <a:pt x="253" y="208"/>
                  </a:cubicBezTo>
                  <a:cubicBezTo>
                    <a:pt x="254" y="205"/>
                    <a:pt x="259" y="202"/>
                    <a:pt x="266" y="199"/>
                  </a:cubicBezTo>
                  <a:cubicBezTo>
                    <a:pt x="266" y="199"/>
                    <a:pt x="267" y="198"/>
                    <a:pt x="268" y="198"/>
                  </a:cubicBezTo>
                  <a:cubicBezTo>
                    <a:pt x="268" y="198"/>
                    <a:pt x="268" y="198"/>
                    <a:pt x="269" y="198"/>
                  </a:cubicBezTo>
                  <a:cubicBezTo>
                    <a:pt x="269" y="198"/>
                    <a:pt x="270" y="198"/>
                    <a:pt x="270" y="198"/>
                  </a:cubicBezTo>
                  <a:cubicBezTo>
                    <a:pt x="270" y="198"/>
                    <a:pt x="270" y="198"/>
                    <a:pt x="270" y="198"/>
                  </a:cubicBezTo>
                  <a:cubicBezTo>
                    <a:pt x="271" y="198"/>
                    <a:pt x="271" y="198"/>
                    <a:pt x="271" y="198"/>
                  </a:cubicBezTo>
                  <a:cubicBezTo>
                    <a:pt x="271" y="198"/>
                    <a:pt x="272" y="198"/>
                    <a:pt x="272" y="198"/>
                  </a:cubicBezTo>
                  <a:cubicBezTo>
                    <a:pt x="272" y="198"/>
                    <a:pt x="272" y="198"/>
                    <a:pt x="272" y="198"/>
                  </a:cubicBezTo>
                  <a:cubicBezTo>
                    <a:pt x="272" y="197"/>
                    <a:pt x="272" y="197"/>
                    <a:pt x="272" y="197"/>
                  </a:cubicBezTo>
                  <a:cubicBezTo>
                    <a:pt x="273" y="196"/>
                    <a:pt x="273" y="196"/>
                    <a:pt x="273" y="196"/>
                  </a:cubicBezTo>
                  <a:cubicBezTo>
                    <a:pt x="273" y="196"/>
                    <a:pt x="273" y="195"/>
                    <a:pt x="273" y="195"/>
                  </a:cubicBezTo>
                  <a:cubicBezTo>
                    <a:pt x="273" y="195"/>
                    <a:pt x="273" y="195"/>
                    <a:pt x="273" y="195"/>
                  </a:cubicBezTo>
                  <a:cubicBezTo>
                    <a:pt x="273" y="195"/>
                    <a:pt x="274" y="194"/>
                    <a:pt x="274" y="194"/>
                  </a:cubicBezTo>
                  <a:cubicBezTo>
                    <a:pt x="274" y="194"/>
                    <a:pt x="274" y="194"/>
                    <a:pt x="274" y="194"/>
                  </a:cubicBezTo>
                  <a:cubicBezTo>
                    <a:pt x="274" y="194"/>
                    <a:pt x="274" y="193"/>
                    <a:pt x="274" y="193"/>
                  </a:cubicBezTo>
                  <a:cubicBezTo>
                    <a:pt x="274" y="193"/>
                    <a:pt x="274" y="193"/>
                    <a:pt x="274" y="193"/>
                  </a:cubicBezTo>
                  <a:cubicBezTo>
                    <a:pt x="274" y="193"/>
                    <a:pt x="274" y="193"/>
                    <a:pt x="275" y="193"/>
                  </a:cubicBezTo>
                  <a:cubicBezTo>
                    <a:pt x="275" y="193"/>
                    <a:pt x="275" y="193"/>
                    <a:pt x="275" y="193"/>
                  </a:cubicBezTo>
                  <a:cubicBezTo>
                    <a:pt x="275" y="192"/>
                    <a:pt x="275" y="192"/>
                    <a:pt x="275" y="192"/>
                  </a:cubicBezTo>
                  <a:cubicBezTo>
                    <a:pt x="275" y="192"/>
                    <a:pt x="275" y="192"/>
                    <a:pt x="275" y="192"/>
                  </a:cubicBezTo>
                  <a:cubicBezTo>
                    <a:pt x="275" y="192"/>
                    <a:pt x="275" y="192"/>
                    <a:pt x="275" y="192"/>
                  </a:cubicBezTo>
                  <a:cubicBezTo>
                    <a:pt x="275" y="192"/>
                    <a:pt x="275" y="192"/>
                    <a:pt x="276" y="192"/>
                  </a:cubicBezTo>
                  <a:cubicBezTo>
                    <a:pt x="278" y="191"/>
                    <a:pt x="282" y="188"/>
                    <a:pt x="282" y="185"/>
                  </a:cubicBezTo>
                  <a:cubicBezTo>
                    <a:pt x="282" y="183"/>
                    <a:pt x="285" y="182"/>
                    <a:pt x="289" y="182"/>
                  </a:cubicBezTo>
                  <a:cubicBezTo>
                    <a:pt x="292" y="182"/>
                    <a:pt x="296" y="183"/>
                    <a:pt x="299" y="184"/>
                  </a:cubicBezTo>
                  <a:cubicBezTo>
                    <a:pt x="301" y="185"/>
                    <a:pt x="303" y="186"/>
                    <a:pt x="305" y="186"/>
                  </a:cubicBezTo>
                  <a:cubicBezTo>
                    <a:pt x="306" y="186"/>
                    <a:pt x="307" y="186"/>
                    <a:pt x="307" y="183"/>
                  </a:cubicBezTo>
                  <a:cubicBezTo>
                    <a:pt x="308" y="179"/>
                    <a:pt x="313" y="177"/>
                    <a:pt x="317" y="177"/>
                  </a:cubicBezTo>
                  <a:cubicBezTo>
                    <a:pt x="318" y="177"/>
                    <a:pt x="319" y="177"/>
                    <a:pt x="320" y="178"/>
                  </a:cubicBezTo>
                  <a:cubicBezTo>
                    <a:pt x="321" y="178"/>
                    <a:pt x="321" y="178"/>
                    <a:pt x="321" y="178"/>
                  </a:cubicBezTo>
                  <a:cubicBezTo>
                    <a:pt x="324" y="179"/>
                    <a:pt x="329" y="182"/>
                    <a:pt x="333" y="182"/>
                  </a:cubicBezTo>
                  <a:cubicBezTo>
                    <a:pt x="334" y="182"/>
                    <a:pt x="334" y="182"/>
                    <a:pt x="335" y="182"/>
                  </a:cubicBezTo>
                  <a:cubicBezTo>
                    <a:pt x="336" y="181"/>
                    <a:pt x="338" y="181"/>
                    <a:pt x="341" y="181"/>
                  </a:cubicBezTo>
                  <a:cubicBezTo>
                    <a:pt x="349" y="181"/>
                    <a:pt x="360" y="183"/>
                    <a:pt x="364" y="184"/>
                  </a:cubicBezTo>
                  <a:cubicBezTo>
                    <a:pt x="366" y="184"/>
                    <a:pt x="367" y="184"/>
                    <a:pt x="368" y="184"/>
                  </a:cubicBezTo>
                  <a:cubicBezTo>
                    <a:pt x="369" y="184"/>
                    <a:pt x="369" y="184"/>
                    <a:pt x="370" y="184"/>
                  </a:cubicBezTo>
                  <a:cubicBezTo>
                    <a:pt x="372" y="184"/>
                    <a:pt x="373" y="185"/>
                    <a:pt x="375" y="187"/>
                  </a:cubicBezTo>
                  <a:cubicBezTo>
                    <a:pt x="377" y="189"/>
                    <a:pt x="378" y="189"/>
                    <a:pt x="379" y="189"/>
                  </a:cubicBezTo>
                  <a:cubicBezTo>
                    <a:pt x="380" y="189"/>
                    <a:pt x="380" y="189"/>
                    <a:pt x="380" y="189"/>
                  </a:cubicBezTo>
                  <a:cubicBezTo>
                    <a:pt x="380" y="189"/>
                    <a:pt x="381" y="189"/>
                    <a:pt x="381" y="189"/>
                  </a:cubicBezTo>
                  <a:cubicBezTo>
                    <a:pt x="381" y="189"/>
                    <a:pt x="381" y="189"/>
                    <a:pt x="382" y="189"/>
                  </a:cubicBezTo>
                  <a:cubicBezTo>
                    <a:pt x="382" y="189"/>
                    <a:pt x="382" y="189"/>
                    <a:pt x="383" y="189"/>
                  </a:cubicBezTo>
                  <a:cubicBezTo>
                    <a:pt x="383" y="189"/>
                    <a:pt x="383" y="189"/>
                    <a:pt x="383" y="189"/>
                  </a:cubicBezTo>
                  <a:cubicBezTo>
                    <a:pt x="383" y="188"/>
                    <a:pt x="383" y="188"/>
                    <a:pt x="383" y="187"/>
                  </a:cubicBezTo>
                  <a:cubicBezTo>
                    <a:pt x="383" y="184"/>
                    <a:pt x="385" y="182"/>
                    <a:pt x="386" y="181"/>
                  </a:cubicBezTo>
                  <a:cubicBezTo>
                    <a:pt x="387" y="180"/>
                    <a:pt x="388" y="179"/>
                    <a:pt x="389" y="178"/>
                  </a:cubicBezTo>
                  <a:cubicBezTo>
                    <a:pt x="389" y="177"/>
                    <a:pt x="388" y="173"/>
                    <a:pt x="386" y="171"/>
                  </a:cubicBezTo>
                  <a:cubicBezTo>
                    <a:pt x="385" y="169"/>
                    <a:pt x="384" y="167"/>
                    <a:pt x="384" y="166"/>
                  </a:cubicBezTo>
                  <a:cubicBezTo>
                    <a:pt x="384" y="160"/>
                    <a:pt x="384" y="157"/>
                    <a:pt x="382" y="157"/>
                  </a:cubicBezTo>
                  <a:cubicBezTo>
                    <a:pt x="381" y="156"/>
                    <a:pt x="381" y="156"/>
                    <a:pt x="381" y="155"/>
                  </a:cubicBezTo>
                  <a:cubicBezTo>
                    <a:pt x="382" y="153"/>
                    <a:pt x="388" y="150"/>
                    <a:pt x="389" y="150"/>
                  </a:cubicBezTo>
                  <a:cubicBezTo>
                    <a:pt x="389" y="150"/>
                    <a:pt x="389" y="150"/>
                    <a:pt x="389" y="150"/>
                  </a:cubicBezTo>
                  <a:cubicBezTo>
                    <a:pt x="391" y="150"/>
                    <a:pt x="393" y="150"/>
                    <a:pt x="394" y="149"/>
                  </a:cubicBezTo>
                  <a:cubicBezTo>
                    <a:pt x="397" y="148"/>
                    <a:pt x="399" y="147"/>
                    <a:pt x="401" y="149"/>
                  </a:cubicBezTo>
                  <a:cubicBezTo>
                    <a:pt x="402" y="150"/>
                    <a:pt x="404" y="150"/>
                    <a:pt x="408" y="150"/>
                  </a:cubicBezTo>
                  <a:cubicBezTo>
                    <a:pt x="408" y="150"/>
                    <a:pt x="409" y="150"/>
                    <a:pt x="409" y="150"/>
                  </a:cubicBezTo>
                  <a:cubicBezTo>
                    <a:pt x="409" y="149"/>
                    <a:pt x="408" y="148"/>
                    <a:pt x="407" y="147"/>
                  </a:cubicBezTo>
                  <a:cubicBezTo>
                    <a:pt x="406" y="146"/>
                    <a:pt x="407" y="142"/>
                    <a:pt x="411" y="133"/>
                  </a:cubicBezTo>
                  <a:cubicBezTo>
                    <a:pt x="412" y="129"/>
                    <a:pt x="413" y="126"/>
                    <a:pt x="414" y="124"/>
                  </a:cubicBezTo>
                  <a:cubicBezTo>
                    <a:pt x="414" y="123"/>
                    <a:pt x="415" y="121"/>
                    <a:pt x="417" y="121"/>
                  </a:cubicBezTo>
                  <a:cubicBezTo>
                    <a:pt x="418" y="121"/>
                    <a:pt x="418" y="122"/>
                    <a:pt x="419" y="122"/>
                  </a:cubicBezTo>
                  <a:cubicBezTo>
                    <a:pt x="420" y="123"/>
                    <a:pt x="421" y="123"/>
                    <a:pt x="423" y="123"/>
                  </a:cubicBezTo>
                  <a:cubicBezTo>
                    <a:pt x="424" y="124"/>
                    <a:pt x="425" y="124"/>
                    <a:pt x="427" y="124"/>
                  </a:cubicBezTo>
                  <a:cubicBezTo>
                    <a:pt x="429" y="124"/>
                    <a:pt x="432" y="124"/>
                    <a:pt x="433" y="124"/>
                  </a:cubicBezTo>
                  <a:cubicBezTo>
                    <a:pt x="434" y="125"/>
                    <a:pt x="434" y="125"/>
                    <a:pt x="434" y="125"/>
                  </a:cubicBezTo>
                  <a:cubicBezTo>
                    <a:pt x="435" y="125"/>
                    <a:pt x="436" y="125"/>
                    <a:pt x="437" y="124"/>
                  </a:cubicBezTo>
                  <a:cubicBezTo>
                    <a:pt x="439" y="124"/>
                    <a:pt x="441" y="123"/>
                    <a:pt x="442" y="122"/>
                  </a:cubicBezTo>
                  <a:cubicBezTo>
                    <a:pt x="442" y="121"/>
                    <a:pt x="442" y="121"/>
                    <a:pt x="443" y="121"/>
                  </a:cubicBezTo>
                  <a:cubicBezTo>
                    <a:pt x="443" y="120"/>
                    <a:pt x="443" y="120"/>
                    <a:pt x="442" y="119"/>
                  </a:cubicBezTo>
                  <a:cubicBezTo>
                    <a:pt x="442" y="117"/>
                    <a:pt x="441" y="116"/>
                    <a:pt x="441" y="112"/>
                  </a:cubicBezTo>
                  <a:cubicBezTo>
                    <a:pt x="441" y="106"/>
                    <a:pt x="445" y="103"/>
                    <a:pt x="449" y="103"/>
                  </a:cubicBezTo>
                  <a:cubicBezTo>
                    <a:pt x="453" y="103"/>
                    <a:pt x="453" y="99"/>
                    <a:pt x="453" y="98"/>
                  </a:cubicBezTo>
                  <a:cubicBezTo>
                    <a:pt x="453" y="96"/>
                    <a:pt x="454" y="95"/>
                    <a:pt x="455" y="93"/>
                  </a:cubicBezTo>
                  <a:cubicBezTo>
                    <a:pt x="455" y="93"/>
                    <a:pt x="456" y="93"/>
                    <a:pt x="456" y="92"/>
                  </a:cubicBezTo>
                  <a:cubicBezTo>
                    <a:pt x="456" y="92"/>
                    <a:pt x="456" y="92"/>
                    <a:pt x="456" y="92"/>
                  </a:cubicBezTo>
                  <a:cubicBezTo>
                    <a:pt x="457" y="91"/>
                    <a:pt x="457" y="91"/>
                    <a:pt x="457" y="91"/>
                  </a:cubicBezTo>
                  <a:cubicBezTo>
                    <a:pt x="456" y="89"/>
                    <a:pt x="455" y="88"/>
                    <a:pt x="455" y="86"/>
                  </a:cubicBezTo>
                  <a:cubicBezTo>
                    <a:pt x="455" y="86"/>
                    <a:pt x="455" y="86"/>
                    <a:pt x="455" y="86"/>
                  </a:cubicBezTo>
                  <a:cubicBezTo>
                    <a:pt x="454" y="86"/>
                    <a:pt x="454" y="86"/>
                    <a:pt x="454" y="86"/>
                  </a:cubicBezTo>
                  <a:cubicBezTo>
                    <a:pt x="454" y="86"/>
                    <a:pt x="453" y="86"/>
                    <a:pt x="452" y="87"/>
                  </a:cubicBezTo>
                  <a:cubicBezTo>
                    <a:pt x="450" y="88"/>
                    <a:pt x="444" y="89"/>
                    <a:pt x="443" y="89"/>
                  </a:cubicBezTo>
                  <a:cubicBezTo>
                    <a:pt x="440" y="89"/>
                    <a:pt x="436" y="86"/>
                    <a:pt x="436" y="83"/>
                  </a:cubicBezTo>
                  <a:cubicBezTo>
                    <a:pt x="436" y="81"/>
                    <a:pt x="435" y="80"/>
                    <a:pt x="435" y="80"/>
                  </a:cubicBezTo>
                  <a:cubicBezTo>
                    <a:pt x="433" y="80"/>
                    <a:pt x="429" y="79"/>
                    <a:pt x="427" y="73"/>
                  </a:cubicBezTo>
                  <a:cubicBezTo>
                    <a:pt x="425" y="70"/>
                    <a:pt x="423" y="69"/>
                    <a:pt x="422" y="69"/>
                  </a:cubicBezTo>
                  <a:cubicBezTo>
                    <a:pt x="421" y="68"/>
                    <a:pt x="420" y="68"/>
                    <a:pt x="420" y="68"/>
                  </a:cubicBezTo>
                  <a:cubicBezTo>
                    <a:pt x="420" y="68"/>
                    <a:pt x="419" y="68"/>
                    <a:pt x="419" y="68"/>
                  </a:cubicBezTo>
                  <a:cubicBezTo>
                    <a:pt x="417" y="68"/>
                    <a:pt x="414" y="69"/>
                    <a:pt x="412" y="70"/>
                  </a:cubicBezTo>
                  <a:cubicBezTo>
                    <a:pt x="411" y="70"/>
                    <a:pt x="410" y="71"/>
                    <a:pt x="409" y="71"/>
                  </a:cubicBezTo>
                  <a:cubicBezTo>
                    <a:pt x="407" y="72"/>
                    <a:pt x="404" y="71"/>
                    <a:pt x="401" y="70"/>
                  </a:cubicBezTo>
                  <a:cubicBezTo>
                    <a:pt x="400" y="70"/>
                    <a:pt x="399" y="70"/>
                    <a:pt x="398" y="69"/>
                  </a:cubicBezTo>
                  <a:cubicBezTo>
                    <a:pt x="396" y="69"/>
                    <a:pt x="394" y="67"/>
                    <a:pt x="393" y="66"/>
                  </a:cubicBezTo>
                  <a:cubicBezTo>
                    <a:pt x="392" y="64"/>
                    <a:pt x="391" y="63"/>
                    <a:pt x="390" y="63"/>
                  </a:cubicBezTo>
                  <a:cubicBezTo>
                    <a:pt x="390" y="63"/>
                    <a:pt x="390" y="63"/>
                    <a:pt x="389" y="63"/>
                  </a:cubicBezTo>
                  <a:cubicBezTo>
                    <a:pt x="388" y="63"/>
                    <a:pt x="387" y="65"/>
                    <a:pt x="387" y="67"/>
                  </a:cubicBezTo>
                  <a:cubicBezTo>
                    <a:pt x="386" y="68"/>
                    <a:pt x="385" y="70"/>
                    <a:pt x="383" y="70"/>
                  </a:cubicBezTo>
                  <a:cubicBezTo>
                    <a:pt x="381" y="70"/>
                    <a:pt x="379" y="67"/>
                    <a:pt x="376" y="60"/>
                  </a:cubicBezTo>
                  <a:cubicBezTo>
                    <a:pt x="374" y="57"/>
                    <a:pt x="372" y="53"/>
                    <a:pt x="370" y="50"/>
                  </a:cubicBezTo>
                  <a:cubicBezTo>
                    <a:pt x="370" y="49"/>
                    <a:pt x="369" y="48"/>
                    <a:pt x="368" y="47"/>
                  </a:cubicBezTo>
                  <a:cubicBezTo>
                    <a:pt x="364" y="40"/>
                    <a:pt x="358" y="31"/>
                    <a:pt x="352" y="27"/>
                  </a:cubicBezTo>
                  <a:cubicBezTo>
                    <a:pt x="351" y="26"/>
                    <a:pt x="351" y="26"/>
                    <a:pt x="350" y="26"/>
                  </a:cubicBezTo>
                  <a:cubicBezTo>
                    <a:pt x="347" y="24"/>
                    <a:pt x="345" y="23"/>
                    <a:pt x="344" y="21"/>
                  </a:cubicBezTo>
                  <a:cubicBezTo>
                    <a:pt x="344" y="19"/>
                    <a:pt x="344" y="17"/>
                    <a:pt x="346" y="16"/>
                  </a:cubicBezTo>
                  <a:cubicBezTo>
                    <a:pt x="346" y="15"/>
                    <a:pt x="345" y="15"/>
                    <a:pt x="344" y="15"/>
                  </a:cubicBezTo>
                  <a:cubicBezTo>
                    <a:pt x="343" y="15"/>
                    <a:pt x="341" y="16"/>
                    <a:pt x="340" y="16"/>
                  </a:cubicBezTo>
                  <a:cubicBezTo>
                    <a:pt x="339" y="17"/>
                    <a:pt x="338" y="17"/>
                    <a:pt x="337" y="18"/>
                  </a:cubicBezTo>
                  <a:cubicBezTo>
                    <a:pt x="335" y="20"/>
                    <a:pt x="332" y="22"/>
                    <a:pt x="329" y="22"/>
                  </a:cubicBezTo>
                  <a:cubicBezTo>
                    <a:pt x="328" y="22"/>
                    <a:pt x="327" y="23"/>
                    <a:pt x="325" y="24"/>
                  </a:cubicBezTo>
                  <a:cubicBezTo>
                    <a:pt x="323" y="26"/>
                    <a:pt x="320" y="27"/>
                    <a:pt x="318" y="27"/>
                  </a:cubicBezTo>
                  <a:cubicBezTo>
                    <a:pt x="318" y="27"/>
                    <a:pt x="317" y="27"/>
                    <a:pt x="317" y="27"/>
                  </a:cubicBezTo>
                  <a:cubicBezTo>
                    <a:pt x="315" y="27"/>
                    <a:pt x="314" y="27"/>
                    <a:pt x="313" y="28"/>
                  </a:cubicBezTo>
                  <a:cubicBezTo>
                    <a:pt x="312" y="29"/>
                    <a:pt x="311" y="30"/>
                    <a:pt x="310" y="30"/>
                  </a:cubicBezTo>
                  <a:cubicBezTo>
                    <a:pt x="309" y="30"/>
                    <a:pt x="309" y="29"/>
                    <a:pt x="308" y="29"/>
                  </a:cubicBezTo>
                  <a:cubicBezTo>
                    <a:pt x="307" y="28"/>
                    <a:pt x="307" y="27"/>
                    <a:pt x="307" y="27"/>
                  </a:cubicBezTo>
                  <a:cubicBezTo>
                    <a:pt x="307" y="25"/>
                    <a:pt x="308" y="24"/>
                    <a:pt x="310" y="23"/>
                  </a:cubicBezTo>
                  <a:cubicBezTo>
                    <a:pt x="310" y="22"/>
                    <a:pt x="312" y="21"/>
                    <a:pt x="312" y="21"/>
                  </a:cubicBezTo>
                  <a:cubicBezTo>
                    <a:pt x="311" y="21"/>
                    <a:pt x="310" y="21"/>
                    <a:pt x="310" y="21"/>
                  </a:cubicBezTo>
                  <a:cubicBezTo>
                    <a:pt x="310" y="21"/>
                    <a:pt x="309" y="21"/>
                    <a:pt x="309" y="21"/>
                  </a:cubicBezTo>
                  <a:cubicBezTo>
                    <a:pt x="308" y="22"/>
                    <a:pt x="306" y="22"/>
                    <a:pt x="306" y="21"/>
                  </a:cubicBezTo>
                  <a:cubicBezTo>
                    <a:pt x="305" y="20"/>
                    <a:pt x="303" y="19"/>
                    <a:pt x="303" y="19"/>
                  </a:cubicBezTo>
                  <a:cubicBezTo>
                    <a:pt x="302" y="19"/>
                    <a:pt x="302" y="19"/>
                    <a:pt x="302" y="19"/>
                  </a:cubicBezTo>
                  <a:cubicBezTo>
                    <a:pt x="302" y="20"/>
                    <a:pt x="302" y="20"/>
                    <a:pt x="302" y="20"/>
                  </a:cubicBezTo>
                  <a:cubicBezTo>
                    <a:pt x="302" y="20"/>
                    <a:pt x="302" y="20"/>
                    <a:pt x="302" y="20"/>
                  </a:cubicBezTo>
                  <a:cubicBezTo>
                    <a:pt x="302" y="21"/>
                    <a:pt x="301" y="21"/>
                    <a:pt x="301" y="21"/>
                  </a:cubicBezTo>
                  <a:cubicBezTo>
                    <a:pt x="301" y="21"/>
                    <a:pt x="301" y="21"/>
                    <a:pt x="301" y="21"/>
                  </a:cubicBezTo>
                  <a:cubicBezTo>
                    <a:pt x="301" y="21"/>
                    <a:pt x="301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22"/>
                    <a:pt x="300" y="21"/>
                    <a:pt x="299" y="21"/>
                  </a:cubicBezTo>
                  <a:cubicBezTo>
                    <a:pt x="299" y="21"/>
                    <a:pt x="299" y="21"/>
                    <a:pt x="299" y="21"/>
                  </a:cubicBezTo>
                  <a:cubicBezTo>
                    <a:pt x="299" y="21"/>
                    <a:pt x="298" y="21"/>
                    <a:pt x="298" y="21"/>
                  </a:cubicBezTo>
                  <a:cubicBezTo>
                    <a:pt x="298" y="21"/>
                    <a:pt x="298" y="21"/>
                    <a:pt x="298" y="21"/>
                  </a:cubicBezTo>
                  <a:cubicBezTo>
                    <a:pt x="298" y="20"/>
                    <a:pt x="297" y="20"/>
                    <a:pt x="297" y="20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297" y="18"/>
                    <a:pt x="296" y="16"/>
                    <a:pt x="295" y="16"/>
                  </a:cubicBezTo>
                  <a:cubicBezTo>
                    <a:pt x="295" y="16"/>
                    <a:pt x="295" y="16"/>
                    <a:pt x="294" y="17"/>
                  </a:cubicBezTo>
                  <a:cubicBezTo>
                    <a:pt x="293" y="18"/>
                    <a:pt x="289" y="19"/>
                    <a:pt x="286" y="19"/>
                  </a:cubicBezTo>
                  <a:cubicBezTo>
                    <a:pt x="285" y="19"/>
                    <a:pt x="283" y="19"/>
                    <a:pt x="283" y="18"/>
                  </a:cubicBezTo>
                  <a:cubicBezTo>
                    <a:pt x="281" y="17"/>
                    <a:pt x="282" y="15"/>
                    <a:pt x="283" y="14"/>
                  </a:cubicBezTo>
                  <a:cubicBezTo>
                    <a:pt x="283" y="14"/>
                    <a:pt x="284" y="13"/>
                    <a:pt x="284" y="13"/>
                  </a:cubicBezTo>
                  <a:cubicBezTo>
                    <a:pt x="284" y="12"/>
                    <a:pt x="283" y="11"/>
                    <a:pt x="283" y="10"/>
                  </a:cubicBezTo>
                  <a:cubicBezTo>
                    <a:pt x="282" y="8"/>
                    <a:pt x="281" y="6"/>
                    <a:pt x="282" y="5"/>
                  </a:cubicBezTo>
                  <a:cubicBezTo>
                    <a:pt x="282" y="4"/>
                    <a:pt x="282" y="4"/>
                    <a:pt x="281" y="3"/>
                  </a:cubicBezTo>
                  <a:cubicBezTo>
                    <a:pt x="280" y="2"/>
                    <a:pt x="277" y="1"/>
                    <a:pt x="276" y="1"/>
                  </a:cubicBezTo>
                  <a:cubicBezTo>
                    <a:pt x="275" y="2"/>
                    <a:pt x="274" y="2"/>
                    <a:pt x="273" y="2"/>
                  </a:cubicBezTo>
                  <a:cubicBezTo>
                    <a:pt x="271" y="2"/>
                    <a:pt x="268" y="1"/>
                    <a:pt x="266" y="0"/>
                  </a:cubicBezTo>
                  <a:cubicBezTo>
                    <a:pt x="266" y="0"/>
                    <a:pt x="266" y="0"/>
                    <a:pt x="264" y="0"/>
                  </a:cubicBezTo>
                  <a:cubicBezTo>
                    <a:pt x="259" y="0"/>
                    <a:pt x="254" y="2"/>
                    <a:pt x="254" y="3"/>
                  </a:cubicBezTo>
                  <a:cubicBezTo>
                    <a:pt x="253" y="5"/>
                    <a:pt x="249" y="6"/>
                    <a:pt x="241" y="8"/>
                  </a:cubicBezTo>
                  <a:cubicBezTo>
                    <a:pt x="239" y="8"/>
                    <a:pt x="237" y="9"/>
                    <a:pt x="237" y="9"/>
                  </a:cubicBezTo>
                  <a:cubicBezTo>
                    <a:pt x="234" y="10"/>
                    <a:pt x="224" y="11"/>
                    <a:pt x="220" y="12"/>
                  </a:cubicBezTo>
                  <a:cubicBezTo>
                    <a:pt x="219" y="12"/>
                    <a:pt x="218" y="13"/>
                    <a:pt x="216" y="13"/>
                  </a:cubicBezTo>
                  <a:cubicBezTo>
                    <a:pt x="214" y="14"/>
                    <a:pt x="212" y="15"/>
                    <a:pt x="209" y="15"/>
                  </a:cubicBezTo>
                  <a:cubicBezTo>
                    <a:pt x="206" y="15"/>
                    <a:pt x="196" y="16"/>
                    <a:pt x="192" y="19"/>
                  </a:cubicBezTo>
                  <a:cubicBezTo>
                    <a:pt x="190" y="20"/>
                    <a:pt x="188" y="20"/>
                    <a:pt x="186" y="20"/>
                  </a:cubicBezTo>
                  <a:cubicBezTo>
                    <a:pt x="185" y="20"/>
                    <a:pt x="184" y="20"/>
                    <a:pt x="183" y="20"/>
                  </a:cubicBezTo>
                  <a:cubicBezTo>
                    <a:pt x="181" y="20"/>
                    <a:pt x="179" y="20"/>
                    <a:pt x="179" y="20"/>
                  </a:cubicBezTo>
                  <a:cubicBezTo>
                    <a:pt x="178" y="21"/>
                    <a:pt x="177" y="21"/>
                    <a:pt x="175" y="21"/>
                  </a:cubicBezTo>
                  <a:cubicBezTo>
                    <a:pt x="175" y="21"/>
                    <a:pt x="174" y="21"/>
                    <a:pt x="173" y="21"/>
                  </a:cubicBezTo>
                  <a:cubicBezTo>
                    <a:pt x="172" y="21"/>
                    <a:pt x="171" y="20"/>
                    <a:pt x="171" y="20"/>
                  </a:cubicBezTo>
                  <a:cubicBezTo>
                    <a:pt x="170" y="20"/>
                    <a:pt x="169" y="21"/>
                    <a:pt x="169" y="21"/>
                  </a:cubicBezTo>
                  <a:cubicBezTo>
                    <a:pt x="169" y="21"/>
                    <a:pt x="169" y="21"/>
                    <a:pt x="169" y="22"/>
                  </a:cubicBezTo>
                  <a:cubicBezTo>
                    <a:pt x="169" y="24"/>
                    <a:pt x="169" y="27"/>
                    <a:pt x="170" y="29"/>
                  </a:cubicBezTo>
                  <a:cubicBezTo>
                    <a:pt x="171" y="30"/>
                    <a:pt x="172" y="30"/>
                    <a:pt x="174" y="31"/>
                  </a:cubicBezTo>
                  <a:cubicBezTo>
                    <a:pt x="175" y="31"/>
                    <a:pt x="175" y="31"/>
                    <a:pt x="176" y="31"/>
                  </a:cubicBezTo>
                  <a:cubicBezTo>
                    <a:pt x="178" y="32"/>
                    <a:pt x="180" y="33"/>
                    <a:pt x="180" y="34"/>
                  </a:cubicBezTo>
                  <a:cubicBezTo>
                    <a:pt x="180" y="34"/>
                    <a:pt x="180" y="35"/>
                    <a:pt x="180" y="35"/>
                  </a:cubicBezTo>
                  <a:cubicBezTo>
                    <a:pt x="179" y="36"/>
                    <a:pt x="177" y="37"/>
                    <a:pt x="171" y="37"/>
                  </a:cubicBezTo>
                  <a:cubicBezTo>
                    <a:pt x="170" y="37"/>
                    <a:pt x="168" y="37"/>
                    <a:pt x="167" y="37"/>
                  </a:cubicBezTo>
                  <a:cubicBezTo>
                    <a:pt x="167" y="37"/>
                    <a:pt x="166" y="38"/>
                    <a:pt x="166" y="38"/>
                  </a:cubicBezTo>
                  <a:cubicBezTo>
                    <a:pt x="165" y="39"/>
                    <a:pt x="165" y="41"/>
                    <a:pt x="166" y="42"/>
                  </a:cubicBezTo>
                  <a:cubicBezTo>
                    <a:pt x="166" y="43"/>
                    <a:pt x="166" y="44"/>
                    <a:pt x="166" y="44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5" y="49"/>
                    <a:pt x="159" y="51"/>
                    <a:pt x="159" y="51"/>
                  </a:cubicBezTo>
                  <a:cubicBezTo>
                    <a:pt x="158" y="51"/>
                    <a:pt x="158" y="52"/>
                    <a:pt x="158" y="52"/>
                  </a:cubicBezTo>
                  <a:cubicBezTo>
                    <a:pt x="158" y="54"/>
                    <a:pt x="160" y="55"/>
                    <a:pt x="161" y="55"/>
                  </a:cubicBezTo>
                  <a:cubicBezTo>
                    <a:pt x="163" y="55"/>
                    <a:pt x="165" y="56"/>
                    <a:pt x="166" y="57"/>
                  </a:cubicBezTo>
                  <a:cubicBezTo>
                    <a:pt x="167" y="57"/>
                    <a:pt x="168" y="58"/>
                    <a:pt x="169" y="58"/>
                  </a:cubicBezTo>
                  <a:cubicBezTo>
                    <a:pt x="173" y="58"/>
                    <a:pt x="173" y="63"/>
                    <a:pt x="173" y="67"/>
                  </a:cubicBezTo>
                  <a:cubicBezTo>
                    <a:pt x="173" y="69"/>
                    <a:pt x="172" y="72"/>
                    <a:pt x="165" y="72"/>
                  </a:cubicBezTo>
                  <a:cubicBezTo>
                    <a:pt x="163" y="72"/>
                    <a:pt x="161" y="71"/>
                    <a:pt x="159" y="70"/>
                  </a:cubicBezTo>
                  <a:cubicBezTo>
                    <a:pt x="158" y="69"/>
                    <a:pt x="157" y="68"/>
                    <a:pt x="157" y="68"/>
                  </a:cubicBezTo>
                  <a:cubicBezTo>
                    <a:pt x="156" y="68"/>
                    <a:pt x="156" y="69"/>
                    <a:pt x="155" y="70"/>
                  </a:cubicBezTo>
                  <a:cubicBezTo>
                    <a:pt x="155" y="72"/>
                    <a:pt x="154" y="73"/>
                    <a:pt x="153" y="74"/>
                  </a:cubicBezTo>
                  <a:cubicBezTo>
                    <a:pt x="153" y="74"/>
                    <a:pt x="153" y="74"/>
                    <a:pt x="152" y="74"/>
                  </a:cubicBezTo>
                  <a:cubicBezTo>
                    <a:pt x="151" y="74"/>
                    <a:pt x="150" y="73"/>
                    <a:pt x="150" y="72"/>
                  </a:cubicBezTo>
                  <a:cubicBezTo>
                    <a:pt x="149" y="71"/>
                    <a:pt x="148" y="70"/>
                    <a:pt x="147" y="70"/>
                  </a:cubicBezTo>
                  <a:cubicBezTo>
                    <a:pt x="146" y="70"/>
                    <a:pt x="140" y="70"/>
                    <a:pt x="139" y="66"/>
                  </a:cubicBezTo>
                  <a:cubicBezTo>
                    <a:pt x="138" y="65"/>
                    <a:pt x="137" y="64"/>
                    <a:pt x="134" y="64"/>
                  </a:cubicBezTo>
                  <a:cubicBezTo>
                    <a:pt x="132" y="64"/>
                    <a:pt x="131" y="65"/>
                    <a:pt x="129" y="66"/>
                  </a:cubicBezTo>
                  <a:cubicBezTo>
                    <a:pt x="128" y="67"/>
                    <a:pt x="127" y="68"/>
                    <a:pt x="126" y="68"/>
                  </a:cubicBezTo>
                  <a:cubicBezTo>
                    <a:pt x="125" y="68"/>
                    <a:pt x="124" y="67"/>
                    <a:pt x="122" y="66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1" y="65"/>
                    <a:pt x="121" y="65"/>
                    <a:pt x="120" y="65"/>
                  </a:cubicBezTo>
                  <a:cubicBezTo>
                    <a:pt x="120" y="65"/>
                    <a:pt x="119" y="65"/>
                    <a:pt x="119" y="65"/>
                  </a:cubicBezTo>
                  <a:cubicBezTo>
                    <a:pt x="116" y="66"/>
                    <a:pt x="113" y="67"/>
                    <a:pt x="112" y="69"/>
                  </a:cubicBezTo>
                  <a:cubicBezTo>
                    <a:pt x="111" y="71"/>
                    <a:pt x="109" y="72"/>
                    <a:pt x="106" y="72"/>
                  </a:cubicBezTo>
                  <a:cubicBezTo>
                    <a:pt x="104" y="72"/>
                    <a:pt x="102" y="71"/>
                    <a:pt x="100" y="70"/>
                  </a:cubicBezTo>
                  <a:cubicBezTo>
                    <a:pt x="99" y="70"/>
                    <a:pt x="97" y="68"/>
                    <a:pt x="96" y="68"/>
                  </a:cubicBezTo>
                  <a:cubicBezTo>
                    <a:pt x="96" y="68"/>
                    <a:pt x="95" y="68"/>
                    <a:pt x="95" y="69"/>
                  </a:cubicBezTo>
                  <a:cubicBezTo>
                    <a:pt x="95" y="72"/>
                    <a:pt x="94" y="72"/>
                    <a:pt x="93" y="72"/>
                  </a:cubicBezTo>
                  <a:cubicBezTo>
                    <a:pt x="93" y="72"/>
                    <a:pt x="93" y="72"/>
                    <a:pt x="92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2" y="71"/>
                    <a:pt x="91" y="71"/>
                    <a:pt x="91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1" y="71"/>
                    <a:pt x="91" y="70"/>
                  </a:cubicBezTo>
                  <a:cubicBezTo>
                    <a:pt x="91" y="70"/>
                    <a:pt x="91" y="70"/>
                    <a:pt x="91" y="69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0" y="69"/>
                    <a:pt x="90" y="68"/>
                    <a:pt x="90" y="68"/>
                  </a:cubicBezTo>
                  <a:cubicBezTo>
                    <a:pt x="90" y="67"/>
                    <a:pt x="84" y="63"/>
                    <a:pt x="82" y="61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0" y="60"/>
                    <a:pt x="77" y="59"/>
                    <a:pt x="75" y="59"/>
                  </a:cubicBezTo>
                  <a:cubicBezTo>
                    <a:pt x="71" y="58"/>
                    <a:pt x="68" y="58"/>
                    <a:pt x="68" y="56"/>
                  </a:cubicBezTo>
                  <a:cubicBezTo>
                    <a:pt x="68" y="56"/>
                    <a:pt x="66" y="55"/>
                    <a:pt x="64" y="55"/>
                  </a:cubicBezTo>
                  <a:cubicBezTo>
                    <a:pt x="64" y="55"/>
                    <a:pt x="62" y="55"/>
                    <a:pt x="62" y="56"/>
                  </a:cubicBezTo>
                  <a:cubicBezTo>
                    <a:pt x="61" y="58"/>
                    <a:pt x="60" y="59"/>
                    <a:pt x="59" y="59"/>
                  </a:cubicBezTo>
                  <a:cubicBezTo>
                    <a:pt x="57" y="59"/>
                    <a:pt x="56" y="58"/>
                    <a:pt x="55" y="57"/>
                  </a:cubicBezTo>
                  <a:cubicBezTo>
                    <a:pt x="55" y="57"/>
                    <a:pt x="55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2" y="57"/>
                    <a:pt x="49" y="58"/>
                    <a:pt x="47" y="59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46" y="59"/>
                    <a:pt x="46" y="60"/>
                    <a:pt x="45" y="60"/>
                  </a:cubicBezTo>
                  <a:cubicBezTo>
                    <a:pt x="42" y="62"/>
                    <a:pt x="37" y="65"/>
                    <a:pt x="34" y="65"/>
                  </a:cubicBezTo>
                  <a:cubicBezTo>
                    <a:pt x="33" y="65"/>
                    <a:pt x="33" y="65"/>
                    <a:pt x="33" y="66"/>
                  </a:cubicBezTo>
                  <a:cubicBezTo>
                    <a:pt x="32" y="68"/>
                    <a:pt x="31" y="70"/>
                    <a:pt x="28" y="70"/>
                  </a:cubicBezTo>
                  <a:cubicBezTo>
                    <a:pt x="27" y="71"/>
                    <a:pt x="26" y="71"/>
                    <a:pt x="26" y="72"/>
                  </a:cubicBezTo>
                  <a:cubicBezTo>
                    <a:pt x="26" y="72"/>
                    <a:pt x="26" y="73"/>
                    <a:pt x="26" y="73"/>
                  </a:cubicBezTo>
                  <a:cubicBezTo>
                    <a:pt x="26" y="74"/>
                    <a:pt x="26" y="74"/>
                    <a:pt x="26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6" y="75"/>
                    <a:pt x="26" y="76"/>
                    <a:pt x="27" y="76"/>
                  </a:cubicBezTo>
                  <a:cubicBezTo>
                    <a:pt x="27" y="78"/>
                    <a:pt x="28" y="80"/>
                    <a:pt x="27" y="81"/>
                  </a:cubicBezTo>
                  <a:cubicBezTo>
                    <a:pt x="27" y="82"/>
                    <a:pt x="26" y="83"/>
                    <a:pt x="25" y="83"/>
                  </a:cubicBezTo>
                  <a:cubicBezTo>
                    <a:pt x="24" y="83"/>
                    <a:pt x="24" y="84"/>
                    <a:pt x="23" y="84"/>
                  </a:cubicBezTo>
                  <a:cubicBezTo>
                    <a:pt x="21" y="84"/>
                    <a:pt x="19" y="81"/>
                    <a:pt x="18" y="79"/>
                  </a:cubicBezTo>
                  <a:cubicBezTo>
                    <a:pt x="17" y="78"/>
                    <a:pt x="16" y="76"/>
                    <a:pt x="15" y="76"/>
                  </a:cubicBezTo>
                  <a:cubicBezTo>
                    <a:pt x="14" y="75"/>
                    <a:pt x="13" y="75"/>
                    <a:pt x="13" y="75"/>
                  </a:cubicBezTo>
                  <a:cubicBezTo>
                    <a:pt x="11" y="75"/>
                    <a:pt x="10" y="76"/>
                    <a:pt x="10" y="77"/>
                  </a:cubicBezTo>
                  <a:cubicBezTo>
                    <a:pt x="10" y="78"/>
                    <a:pt x="10" y="78"/>
                    <a:pt x="10" y="79"/>
                  </a:cubicBezTo>
                  <a:cubicBezTo>
                    <a:pt x="10" y="81"/>
                    <a:pt x="8" y="82"/>
                    <a:pt x="7" y="83"/>
                  </a:cubicBezTo>
                  <a:cubicBezTo>
                    <a:pt x="6" y="84"/>
                    <a:pt x="4" y="85"/>
                    <a:pt x="4" y="86"/>
                  </a:cubicBezTo>
                  <a:cubicBezTo>
                    <a:pt x="3" y="87"/>
                    <a:pt x="3" y="88"/>
                    <a:pt x="4" y="88"/>
                  </a:cubicBezTo>
                  <a:cubicBezTo>
                    <a:pt x="4" y="88"/>
                    <a:pt x="5" y="89"/>
                    <a:pt x="5" y="89"/>
                  </a:cubicBezTo>
                  <a:cubicBezTo>
                    <a:pt x="6" y="89"/>
                    <a:pt x="7" y="90"/>
                    <a:pt x="7" y="91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3"/>
                    <a:pt x="5" y="95"/>
                    <a:pt x="3" y="96"/>
                  </a:cubicBezTo>
                  <a:cubicBezTo>
                    <a:pt x="2" y="96"/>
                    <a:pt x="0" y="101"/>
                    <a:pt x="1" y="101"/>
                  </a:cubicBezTo>
                  <a:cubicBezTo>
                    <a:pt x="1" y="102"/>
                    <a:pt x="2" y="102"/>
                    <a:pt x="3" y="102"/>
                  </a:cubicBezTo>
                  <a:cubicBezTo>
                    <a:pt x="5" y="103"/>
                    <a:pt x="8" y="103"/>
                    <a:pt x="7" y="106"/>
                  </a:cubicBezTo>
                  <a:cubicBezTo>
                    <a:pt x="7" y="108"/>
                    <a:pt x="7" y="111"/>
                    <a:pt x="7" y="111"/>
                  </a:cubicBezTo>
                  <a:cubicBezTo>
                    <a:pt x="7" y="112"/>
                    <a:pt x="8" y="112"/>
                    <a:pt x="8" y="111"/>
                  </a:cubicBezTo>
                  <a:cubicBezTo>
                    <a:pt x="9" y="111"/>
                    <a:pt x="11" y="111"/>
                    <a:pt x="13" y="111"/>
                  </a:cubicBezTo>
                  <a:cubicBezTo>
                    <a:pt x="13" y="111"/>
                    <a:pt x="14" y="111"/>
                    <a:pt x="15" y="111"/>
                  </a:cubicBezTo>
                  <a:cubicBezTo>
                    <a:pt x="15" y="111"/>
                    <a:pt x="16" y="111"/>
                    <a:pt x="16" y="111"/>
                  </a:cubicBezTo>
                  <a:cubicBezTo>
                    <a:pt x="18" y="111"/>
                    <a:pt x="19" y="113"/>
                    <a:pt x="21" y="115"/>
                  </a:cubicBezTo>
                  <a:cubicBezTo>
                    <a:pt x="22" y="116"/>
                    <a:pt x="23" y="118"/>
                    <a:pt x="24" y="119"/>
                  </a:cubicBezTo>
                  <a:cubicBezTo>
                    <a:pt x="27" y="122"/>
                    <a:pt x="28" y="124"/>
                    <a:pt x="28" y="126"/>
                  </a:cubicBezTo>
                  <a:cubicBezTo>
                    <a:pt x="27" y="127"/>
                    <a:pt x="26" y="128"/>
                    <a:pt x="25" y="128"/>
                  </a:cubicBezTo>
                  <a:close/>
                  <a:moveTo>
                    <a:pt x="313" y="133"/>
                  </a:moveTo>
                  <a:cubicBezTo>
                    <a:pt x="317" y="130"/>
                    <a:pt x="326" y="128"/>
                    <a:pt x="334" y="128"/>
                  </a:cubicBezTo>
                  <a:cubicBezTo>
                    <a:pt x="337" y="128"/>
                    <a:pt x="341" y="128"/>
                    <a:pt x="343" y="129"/>
                  </a:cubicBezTo>
                  <a:cubicBezTo>
                    <a:pt x="345" y="129"/>
                    <a:pt x="347" y="130"/>
                    <a:pt x="350" y="130"/>
                  </a:cubicBezTo>
                  <a:cubicBezTo>
                    <a:pt x="355" y="130"/>
                    <a:pt x="360" y="129"/>
                    <a:pt x="365" y="128"/>
                  </a:cubicBezTo>
                  <a:cubicBezTo>
                    <a:pt x="368" y="128"/>
                    <a:pt x="371" y="127"/>
                    <a:pt x="372" y="128"/>
                  </a:cubicBezTo>
                  <a:cubicBezTo>
                    <a:pt x="372" y="128"/>
                    <a:pt x="373" y="129"/>
                    <a:pt x="373" y="129"/>
                  </a:cubicBezTo>
                  <a:cubicBezTo>
                    <a:pt x="373" y="132"/>
                    <a:pt x="367" y="135"/>
                    <a:pt x="360" y="135"/>
                  </a:cubicBezTo>
                  <a:cubicBezTo>
                    <a:pt x="357" y="135"/>
                    <a:pt x="355" y="135"/>
                    <a:pt x="352" y="134"/>
                  </a:cubicBezTo>
                  <a:cubicBezTo>
                    <a:pt x="348" y="134"/>
                    <a:pt x="344" y="134"/>
                    <a:pt x="340" y="134"/>
                  </a:cubicBezTo>
                  <a:cubicBezTo>
                    <a:pt x="331" y="134"/>
                    <a:pt x="325" y="135"/>
                    <a:pt x="322" y="139"/>
                  </a:cubicBezTo>
                  <a:cubicBezTo>
                    <a:pt x="317" y="144"/>
                    <a:pt x="317" y="147"/>
                    <a:pt x="318" y="150"/>
                  </a:cubicBezTo>
                  <a:cubicBezTo>
                    <a:pt x="318" y="151"/>
                    <a:pt x="318" y="153"/>
                    <a:pt x="315" y="154"/>
                  </a:cubicBezTo>
                  <a:cubicBezTo>
                    <a:pt x="315" y="154"/>
                    <a:pt x="315" y="154"/>
                    <a:pt x="315" y="154"/>
                  </a:cubicBezTo>
                  <a:cubicBezTo>
                    <a:pt x="314" y="154"/>
                    <a:pt x="313" y="153"/>
                    <a:pt x="312" y="150"/>
                  </a:cubicBezTo>
                  <a:cubicBezTo>
                    <a:pt x="310" y="146"/>
                    <a:pt x="309" y="137"/>
                    <a:pt x="313" y="133"/>
                  </a:cubicBezTo>
                  <a:close/>
                  <a:moveTo>
                    <a:pt x="154" y="130"/>
                  </a:moveTo>
                  <a:cubicBezTo>
                    <a:pt x="154" y="129"/>
                    <a:pt x="155" y="129"/>
                    <a:pt x="157" y="129"/>
                  </a:cubicBezTo>
                  <a:cubicBezTo>
                    <a:pt x="161" y="129"/>
                    <a:pt x="170" y="130"/>
                    <a:pt x="171" y="133"/>
                  </a:cubicBezTo>
                  <a:cubicBezTo>
                    <a:pt x="172" y="134"/>
                    <a:pt x="172" y="135"/>
                    <a:pt x="171" y="136"/>
                  </a:cubicBezTo>
                  <a:cubicBezTo>
                    <a:pt x="171" y="136"/>
                    <a:pt x="170" y="137"/>
                    <a:pt x="168" y="137"/>
                  </a:cubicBezTo>
                  <a:cubicBezTo>
                    <a:pt x="164" y="137"/>
                    <a:pt x="155" y="134"/>
                    <a:pt x="154" y="131"/>
                  </a:cubicBezTo>
                  <a:cubicBezTo>
                    <a:pt x="154" y="131"/>
                    <a:pt x="154" y="130"/>
                    <a:pt x="154" y="130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B7346D88-D4BD-4DD1-AE5F-1A2481023CE0}"/>
                </a:ext>
              </a:extLst>
            </p:cNvPr>
            <p:cNvSpPr/>
            <p:nvPr/>
          </p:nvSpPr>
          <p:spPr bwMode="auto">
            <a:xfrm>
              <a:off x="4338690" y="3550029"/>
              <a:ext cx="169767" cy="319900"/>
            </a:xfrm>
            <a:custGeom>
              <a:gdLst>
                <a:gd name="T0" fmla="*/ 20 w 88"/>
                <a:gd name="T1" fmla="*/ 99 h 168"/>
                <a:gd name="T2" fmla="*/ 19 w 88"/>
                <a:gd name="T3" fmla="*/ 101 h 168"/>
                <a:gd name="T4" fmla="*/ 18 w 88"/>
                <a:gd name="T5" fmla="*/ 104 h 168"/>
                <a:gd name="T6" fmla="*/ 17 w 88"/>
                <a:gd name="T7" fmla="*/ 106 h 168"/>
                <a:gd name="T8" fmla="*/ 16 w 88"/>
                <a:gd name="T9" fmla="*/ 108 h 168"/>
                <a:gd name="T10" fmla="*/ 15 w 88"/>
                <a:gd name="T11" fmla="*/ 111 h 168"/>
                <a:gd name="T12" fmla="*/ 14 w 88"/>
                <a:gd name="T13" fmla="*/ 112 h 168"/>
                <a:gd name="T14" fmla="*/ 13 w 88"/>
                <a:gd name="T15" fmla="*/ 114 h 168"/>
                <a:gd name="T16" fmla="*/ 11 w 88"/>
                <a:gd name="T17" fmla="*/ 115 h 168"/>
                <a:gd name="T18" fmla="*/ 10 w 88"/>
                <a:gd name="T19" fmla="*/ 120 h 168"/>
                <a:gd name="T20" fmla="*/ 8 w 88"/>
                <a:gd name="T21" fmla="*/ 140 h 168"/>
                <a:gd name="T22" fmla="*/ 28 w 88"/>
                <a:gd name="T23" fmla="*/ 160 h 168"/>
                <a:gd name="T24" fmla="*/ 39 w 88"/>
                <a:gd name="T25" fmla="*/ 168 h 168"/>
                <a:gd name="T26" fmla="*/ 46 w 88"/>
                <a:gd name="T27" fmla="*/ 168 h 168"/>
                <a:gd name="T28" fmla="*/ 47 w 88"/>
                <a:gd name="T29" fmla="*/ 166 h 168"/>
                <a:gd name="T30" fmla="*/ 48 w 88"/>
                <a:gd name="T31" fmla="*/ 164 h 168"/>
                <a:gd name="T32" fmla="*/ 28 w 88"/>
                <a:gd name="T33" fmla="*/ 144 h 168"/>
                <a:gd name="T34" fmla="*/ 20 w 88"/>
                <a:gd name="T35" fmla="*/ 130 h 168"/>
                <a:gd name="T36" fmla="*/ 18 w 88"/>
                <a:gd name="T37" fmla="*/ 110 h 168"/>
                <a:gd name="T38" fmla="*/ 25 w 88"/>
                <a:gd name="T39" fmla="*/ 84 h 168"/>
                <a:gd name="T40" fmla="*/ 36 w 88"/>
                <a:gd name="T41" fmla="*/ 84 h 168"/>
                <a:gd name="T42" fmla="*/ 56 w 88"/>
                <a:gd name="T43" fmla="*/ 97 h 168"/>
                <a:gd name="T44" fmla="*/ 56 w 88"/>
                <a:gd name="T45" fmla="*/ 95 h 168"/>
                <a:gd name="T46" fmla="*/ 55 w 88"/>
                <a:gd name="T47" fmla="*/ 94 h 168"/>
                <a:gd name="T48" fmla="*/ 53 w 88"/>
                <a:gd name="T49" fmla="*/ 85 h 168"/>
                <a:gd name="T50" fmla="*/ 77 w 88"/>
                <a:gd name="T51" fmla="*/ 70 h 168"/>
                <a:gd name="T52" fmla="*/ 86 w 88"/>
                <a:gd name="T53" fmla="*/ 71 h 168"/>
                <a:gd name="T54" fmla="*/ 87 w 88"/>
                <a:gd name="T55" fmla="*/ 70 h 168"/>
                <a:gd name="T56" fmla="*/ 88 w 88"/>
                <a:gd name="T57" fmla="*/ 67 h 168"/>
                <a:gd name="T58" fmla="*/ 87 w 88"/>
                <a:gd name="T59" fmla="*/ 60 h 168"/>
                <a:gd name="T60" fmla="*/ 79 w 88"/>
                <a:gd name="T61" fmla="*/ 35 h 168"/>
                <a:gd name="T62" fmla="*/ 66 w 88"/>
                <a:gd name="T63" fmla="*/ 26 h 168"/>
                <a:gd name="T64" fmla="*/ 53 w 88"/>
                <a:gd name="T65" fmla="*/ 29 h 168"/>
                <a:gd name="T66" fmla="*/ 37 w 88"/>
                <a:gd name="T67" fmla="*/ 36 h 168"/>
                <a:gd name="T68" fmla="*/ 37 w 88"/>
                <a:gd name="T69" fmla="*/ 24 h 168"/>
                <a:gd name="T70" fmla="*/ 36 w 88"/>
                <a:gd name="T71" fmla="*/ 11 h 168"/>
                <a:gd name="T72" fmla="*/ 30 w 88"/>
                <a:gd name="T73" fmla="*/ 10 h 168"/>
                <a:gd name="T74" fmla="*/ 29 w 88"/>
                <a:gd name="T75" fmla="*/ 1 h 168"/>
                <a:gd name="T76" fmla="*/ 29 w 88"/>
                <a:gd name="T77" fmla="*/ 1 h 168"/>
                <a:gd name="T78" fmla="*/ 28 w 88"/>
                <a:gd name="T79" fmla="*/ 0 h 168"/>
                <a:gd name="T80" fmla="*/ 22 w 88"/>
                <a:gd name="T81" fmla="*/ 4 h 168"/>
                <a:gd name="T82" fmla="*/ 8 w 88"/>
                <a:gd name="T83" fmla="*/ 10 h 168"/>
                <a:gd name="T84" fmla="*/ 0 w 88"/>
                <a:gd name="T85" fmla="*/ 27 h 168"/>
                <a:gd name="T86" fmla="*/ 0 w 88"/>
                <a:gd name="T87" fmla="*/ 30 h 168"/>
                <a:gd name="T88" fmla="*/ 10 w 88"/>
                <a:gd name="T89" fmla="*/ 47 h 168"/>
                <a:gd name="T90" fmla="*/ 10 w 88"/>
                <a:gd name="T91" fmla="*/ 55 h 168"/>
                <a:gd name="T92" fmla="*/ 12 w 88"/>
                <a:gd name="T93" fmla="*/ 73 h 168"/>
                <a:gd name="T94" fmla="*/ 21 w 88"/>
                <a:gd name="T95" fmla="*/ 96 h 1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8" h="168">
                  <a:moveTo>
                    <a:pt x="20" y="98"/>
                  </a:moveTo>
                  <a:cubicBezTo>
                    <a:pt x="20" y="98"/>
                    <a:pt x="20" y="98"/>
                    <a:pt x="20" y="98"/>
                  </a:cubicBezTo>
                  <a:cubicBezTo>
                    <a:pt x="20" y="98"/>
                    <a:pt x="20" y="99"/>
                    <a:pt x="20" y="99"/>
                  </a:cubicBezTo>
                  <a:cubicBezTo>
                    <a:pt x="20" y="99"/>
                    <a:pt x="20" y="99"/>
                    <a:pt x="19" y="99"/>
                  </a:cubicBezTo>
                  <a:cubicBezTo>
                    <a:pt x="19" y="100"/>
                    <a:pt x="19" y="100"/>
                    <a:pt x="19" y="10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19" y="101"/>
                    <a:pt x="19" y="102"/>
                    <a:pt x="19" y="102"/>
                  </a:cubicBezTo>
                  <a:cubicBezTo>
                    <a:pt x="19" y="102"/>
                    <a:pt x="18" y="102"/>
                    <a:pt x="18" y="103"/>
                  </a:cubicBezTo>
                  <a:cubicBezTo>
                    <a:pt x="18" y="103"/>
                    <a:pt x="18" y="103"/>
                    <a:pt x="18" y="104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8" y="105"/>
                    <a:pt x="18" y="105"/>
                    <a:pt x="17" y="105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17" y="106"/>
                    <a:pt x="17" y="107"/>
                    <a:pt x="17" y="107"/>
                  </a:cubicBezTo>
                  <a:cubicBezTo>
                    <a:pt x="17" y="107"/>
                    <a:pt x="17" y="107"/>
                    <a:pt x="16" y="108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16" y="109"/>
                    <a:pt x="16" y="109"/>
                    <a:pt x="16" y="109"/>
                  </a:cubicBezTo>
                  <a:cubicBezTo>
                    <a:pt x="16" y="109"/>
                    <a:pt x="15" y="110"/>
                    <a:pt x="15" y="110"/>
                  </a:cubicBezTo>
                  <a:cubicBezTo>
                    <a:pt x="15" y="110"/>
                    <a:pt x="15" y="110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11"/>
                    <a:pt x="14" y="112"/>
                    <a:pt x="14" y="112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4" y="113"/>
                    <a:pt x="1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3" y="114"/>
                    <a:pt x="13" y="114"/>
                    <a:pt x="13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2" y="114"/>
                    <a:pt x="12" y="115"/>
                  </a:cubicBezTo>
                  <a:cubicBezTo>
                    <a:pt x="12" y="115"/>
                    <a:pt x="11" y="115"/>
                    <a:pt x="11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0" y="116"/>
                    <a:pt x="10" y="118"/>
                    <a:pt x="10" y="120"/>
                  </a:cubicBezTo>
                  <a:cubicBezTo>
                    <a:pt x="9" y="124"/>
                    <a:pt x="8" y="128"/>
                    <a:pt x="8" y="131"/>
                  </a:cubicBezTo>
                  <a:cubicBezTo>
                    <a:pt x="7" y="134"/>
                    <a:pt x="6" y="138"/>
                    <a:pt x="7" y="139"/>
                  </a:cubicBezTo>
                  <a:cubicBezTo>
                    <a:pt x="7" y="139"/>
                    <a:pt x="7" y="140"/>
                    <a:pt x="8" y="140"/>
                  </a:cubicBezTo>
                  <a:cubicBezTo>
                    <a:pt x="10" y="140"/>
                    <a:pt x="15" y="144"/>
                    <a:pt x="23" y="155"/>
                  </a:cubicBezTo>
                  <a:cubicBezTo>
                    <a:pt x="24" y="156"/>
                    <a:pt x="25" y="158"/>
                    <a:pt x="26" y="160"/>
                  </a:cubicBezTo>
                  <a:cubicBezTo>
                    <a:pt x="27" y="160"/>
                    <a:pt x="28" y="160"/>
                    <a:pt x="28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31" y="160"/>
                    <a:pt x="32" y="160"/>
                  </a:cubicBezTo>
                  <a:cubicBezTo>
                    <a:pt x="37" y="161"/>
                    <a:pt x="39" y="165"/>
                    <a:pt x="39" y="168"/>
                  </a:cubicBezTo>
                  <a:cubicBezTo>
                    <a:pt x="39" y="168"/>
                    <a:pt x="39" y="168"/>
                    <a:pt x="42" y="168"/>
                  </a:cubicBezTo>
                  <a:cubicBezTo>
                    <a:pt x="44" y="168"/>
                    <a:pt x="45" y="168"/>
                    <a:pt x="46" y="168"/>
                  </a:cubicBezTo>
                  <a:cubicBezTo>
                    <a:pt x="46" y="168"/>
                    <a:pt x="46" y="168"/>
                    <a:pt x="46" y="168"/>
                  </a:cubicBezTo>
                  <a:cubicBezTo>
                    <a:pt x="46" y="167"/>
                    <a:pt x="46" y="167"/>
                    <a:pt x="46" y="167"/>
                  </a:cubicBezTo>
                  <a:cubicBezTo>
                    <a:pt x="46" y="167"/>
                    <a:pt x="46" y="167"/>
                    <a:pt x="46" y="167"/>
                  </a:cubicBezTo>
                  <a:cubicBezTo>
                    <a:pt x="46" y="167"/>
                    <a:pt x="46" y="166"/>
                    <a:pt x="47" y="166"/>
                  </a:cubicBezTo>
                  <a:cubicBezTo>
                    <a:pt x="47" y="166"/>
                    <a:pt x="47" y="166"/>
                    <a:pt x="47" y="166"/>
                  </a:cubicBezTo>
                  <a:cubicBezTo>
                    <a:pt x="47" y="165"/>
                    <a:pt x="48" y="165"/>
                    <a:pt x="48" y="164"/>
                  </a:cubicBezTo>
                  <a:cubicBezTo>
                    <a:pt x="48" y="164"/>
                    <a:pt x="48" y="164"/>
                    <a:pt x="48" y="164"/>
                  </a:cubicBezTo>
                  <a:cubicBezTo>
                    <a:pt x="46" y="161"/>
                    <a:pt x="41" y="158"/>
                    <a:pt x="37" y="158"/>
                  </a:cubicBezTo>
                  <a:cubicBezTo>
                    <a:pt x="35" y="158"/>
                    <a:pt x="33" y="157"/>
                    <a:pt x="32" y="155"/>
                  </a:cubicBezTo>
                  <a:cubicBezTo>
                    <a:pt x="29" y="152"/>
                    <a:pt x="28" y="147"/>
                    <a:pt x="28" y="144"/>
                  </a:cubicBezTo>
                  <a:cubicBezTo>
                    <a:pt x="28" y="142"/>
                    <a:pt x="27" y="140"/>
                    <a:pt x="26" y="139"/>
                  </a:cubicBezTo>
                  <a:cubicBezTo>
                    <a:pt x="25" y="137"/>
                    <a:pt x="24" y="135"/>
                    <a:pt x="24" y="134"/>
                  </a:cubicBezTo>
                  <a:cubicBezTo>
                    <a:pt x="24" y="132"/>
                    <a:pt x="23" y="131"/>
                    <a:pt x="20" y="130"/>
                  </a:cubicBezTo>
                  <a:cubicBezTo>
                    <a:pt x="19" y="130"/>
                    <a:pt x="18" y="130"/>
                    <a:pt x="17" y="129"/>
                  </a:cubicBezTo>
                  <a:cubicBezTo>
                    <a:pt x="14" y="127"/>
                    <a:pt x="16" y="121"/>
                    <a:pt x="17" y="115"/>
                  </a:cubicBezTo>
                  <a:cubicBezTo>
                    <a:pt x="18" y="113"/>
                    <a:pt x="18" y="111"/>
                    <a:pt x="18" y="110"/>
                  </a:cubicBezTo>
                  <a:cubicBezTo>
                    <a:pt x="18" y="108"/>
                    <a:pt x="20" y="105"/>
                    <a:pt x="21" y="102"/>
                  </a:cubicBezTo>
                  <a:cubicBezTo>
                    <a:pt x="23" y="97"/>
                    <a:pt x="26" y="90"/>
                    <a:pt x="25" y="88"/>
                  </a:cubicBezTo>
                  <a:cubicBezTo>
                    <a:pt x="24" y="86"/>
                    <a:pt x="24" y="85"/>
                    <a:pt x="25" y="84"/>
                  </a:cubicBezTo>
                  <a:cubicBezTo>
                    <a:pt x="26" y="82"/>
                    <a:pt x="28" y="81"/>
                    <a:pt x="31" y="81"/>
                  </a:cubicBezTo>
                  <a:cubicBezTo>
                    <a:pt x="34" y="81"/>
                    <a:pt x="35" y="82"/>
                    <a:pt x="36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9"/>
                    <a:pt x="38" y="91"/>
                    <a:pt x="43" y="90"/>
                  </a:cubicBezTo>
                  <a:cubicBezTo>
                    <a:pt x="48" y="90"/>
                    <a:pt x="50" y="92"/>
                    <a:pt x="51" y="94"/>
                  </a:cubicBezTo>
                  <a:cubicBezTo>
                    <a:pt x="52" y="95"/>
                    <a:pt x="54" y="96"/>
                    <a:pt x="56" y="9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5" y="95"/>
                    <a:pt x="55" y="95"/>
                    <a:pt x="55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5" y="93"/>
                    <a:pt x="54" y="91"/>
                    <a:pt x="54" y="89"/>
                  </a:cubicBezTo>
                  <a:cubicBezTo>
                    <a:pt x="54" y="87"/>
                    <a:pt x="53" y="86"/>
                    <a:pt x="53" y="85"/>
                  </a:cubicBezTo>
                  <a:cubicBezTo>
                    <a:pt x="51" y="83"/>
                    <a:pt x="51" y="82"/>
                    <a:pt x="54" y="78"/>
                  </a:cubicBezTo>
                  <a:cubicBezTo>
                    <a:pt x="58" y="72"/>
                    <a:pt x="66" y="69"/>
                    <a:pt x="70" y="70"/>
                  </a:cubicBezTo>
                  <a:cubicBezTo>
                    <a:pt x="72" y="71"/>
                    <a:pt x="74" y="70"/>
                    <a:pt x="77" y="70"/>
                  </a:cubicBezTo>
                  <a:cubicBezTo>
                    <a:pt x="79" y="70"/>
                    <a:pt x="80" y="69"/>
                    <a:pt x="82" y="69"/>
                  </a:cubicBezTo>
                  <a:cubicBezTo>
                    <a:pt x="83" y="69"/>
                    <a:pt x="85" y="70"/>
                    <a:pt x="86" y="71"/>
                  </a:cubicBezTo>
                  <a:cubicBezTo>
                    <a:pt x="86" y="71"/>
                    <a:pt x="86" y="71"/>
                    <a:pt x="86" y="71"/>
                  </a:cubicBezTo>
                  <a:cubicBezTo>
                    <a:pt x="86" y="71"/>
                    <a:pt x="86" y="71"/>
                    <a:pt x="86" y="71"/>
                  </a:cubicBezTo>
                  <a:cubicBezTo>
                    <a:pt x="87" y="71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8" y="69"/>
                    <a:pt x="88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8" y="68"/>
                    <a:pt x="88" y="67"/>
                    <a:pt x="88" y="67"/>
                  </a:cubicBezTo>
                  <a:cubicBezTo>
                    <a:pt x="88" y="66"/>
                    <a:pt x="88" y="66"/>
                    <a:pt x="88" y="66"/>
                  </a:cubicBezTo>
                  <a:cubicBezTo>
                    <a:pt x="88" y="66"/>
                    <a:pt x="87" y="65"/>
                    <a:pt x="87" y="65"/>
                  </a:cubicBezTo>
                  <a:cubicBezTo>
                    <a:pt x="87" y="63"/>
                    <a:pt x="87" y="62"/>
                    <a:pt x="87" y="60"/>
                  </a:cubicBezTo>
                  <a:cubicBezTo>
                    <a:pt x="87" y="55"/>
                    <a:pt x="83" y="50"/>
                    <a:pt x="80" y="49"/>
                  </a:cubicBezTo>
                  <a:cubicBezTo>
                    <a:pt x="78" y="48"/>
                    <a:pt x="78" y="45"/>
                    <a:pt x="79" y="42"/>
                  </a:cubicBezTo>
                  <a:cubicBezTo>
                    <a:pt x="79" y="39"/>
                    <a:pt x="80" y="36"/>
                    <a:pt x="79" y="35"/>
                  </a:cubicBezTo>
                  <a:cubicBezTo>
                    <a:pt x="76" y="34"/>
                    <a:pt x="74" y="31"/>
                    <a:pt x="72" y="28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0" y="26"/>
                    <a:pt x="68" y="26"/>
                    <a:pt x="66" y="26"/>
                  </a:cubicBezTo>
                  <a:cubicBezTo>
                    <a:pt x="64" y="26"/>
                    <a:pt x="62" y="26"/>
                    <a:pt x="62" y="27"/>
                  </a:cubicBezTo>
                  <a:cubicBezTo>
                    <a:pt x="61" y="29"/>
                    <a:pt x="58" y="31"/>
                    <a:pt x="56" y="31"/>
                  </a:cubicBezTo>
                  <a:cubicBezTo>
                    <a:pt x="54" y="31"/>
                    <a:pt x="53" y="30"/>
                    <a:pt x="53" y="29"/>
                  </a:cubicBezTo>
                  <a:cubicBezTo>
                    <a:pt x="51" y="28"/>
                    <a:pt x="49" y="28"/>
                    <a:pt x="46" y="30"/>
                  </a:cubicBezTo>
                  <a:cubicBezTo>
                    <a:pt x="45" y="30"/>
                    <a:pt x="45" y="31"/>
                    <a:pt x="44" y="32"/>
                  </a:cubicBezTo>
                  <a:cubicBezTo>
                    <a:pt x="41" y="34"/>
                    <a:pt x="39" y="36"/>
                    <a:pt x="37" y="36"/>
                  </a:cubicBezTo>
                  <a:cubicBezTo>
                    <a:pt x="36" y="36"/>
                    <a:pt x="35" y="35"/>
                    <a:pt x="34" y="33"/>
                  </a:cubicBezTo>
                  <a:cubicBezTo>
                    <a:pt x="34" y="31"/>
                    <a:pt x="35" y="29"/>
                    <a:pt x="36" y="28"/>
                  </a:cubicBezTo>
                  <a:cubicBezTo>
                    <a:pt x="36" y="27"/>
                    <a:pt x="37" y="26"/>
                    <a:pt x="37" y="24"/>
                  </a:cubicBezTo>
                  <a:cubicBezTo>
                    <a:pt x="37" y="22"/>
                    <a:pt x="37" y="21"/>
                    <a:pt x="38" y="19"/>
                  </a:cubicBezTo>
                  <a:cubicBezTo>
                    <a:pt x="38" y="17"/>
                    <a:pt x="39" y="15"/>
                    <a:pt x="38" y="13"/>
                  </a:cubicBezTo>
                  <a:cubicBezTo>
                    <a:pt x="38" y="11"/>
                    <a:pt x="37" y="11"/>
                    <a:pt x="36" y="11"/>
                  </a:cubicBezTo>
                  <a:cubicBezTo>
                    <a:pt x="36" y="11"/>
                    <a:pt x="35" y="11"/>
                    <a:pt x="35" y="11"/>
                  </a:cubicBezTo>
                  <a:cubicBezTo>
                    <a:pt x="34" y="12"/>
                    <a:pt x="34" y="12"/>
                    <a:pt x="33" y="12"/>
                  </a:cubicBezTo>
                  <a:cubicBezTo>
                    <a:pt x="32" y="12"/>
                    <a:pt x="31" y="11"/>
                    <a:pt x="30" y="10"/>
                  </a:cubicBezTo>
                  <a:cubicBezTo>
                    <a:pt x="29" y="8"/>
                    <a:pt x="30" y="6"/>
                    <a:pt x="30" y="4"/>
                  </a:cubicBezTo>
                  <a:cubicBezTo>
                    <a:pt x="30" y="3"/>
                    <a:pt x="30" y="2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1"/>
                  </a:cubicBezTo>
                  <a:cubicBezTo>
                    <a:pt x="27" y="2"/>
                    <a:pt x="25" y="3"/>
                    <a:pt x="22" y="4"/>
                  </a:cubicBezTo>
                  <a:cubicBezTo>
                    <a:pt x="20" y="4"/>
                    <a:pt x="18" y="5"/>
                    <a:pt x="17" y="7"/>
                  </a:cubicBezTo>
                  <a:cubicBezTo>
                    <a:pt x="16" y="9"/>
                    <a:pt x="13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5" y="10"/>
                    <a:pt x="3" y="11"/>
                    <a:pt x="2" y="12"/>
                  </a:cubicBezTo>
                  <a:cubicBezTo>
                    <a:pt x="1" y="20"/>
                    <a:pt x="1" y="25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6" y="39"/>
                    <a:pt x="8" y="39"/>
                  </a:cubicBezTo>
                  <a:cubicBezTo>
                    <a:pt x="10" y="40"/>
                    <a:pt x="10" y="42"/>
                    <a:pt x="10" y="44"/>
                  </a:cubicBezTo>
                  <a:cubicBezTo>
                    <a:pt x="9" y="45"/>
                    <a:pt x="9" y="47"/>
                    <a:pt x="10" y="47"/>
                  </a:cubicBezTo>
                  <a:cubicBezTo>
                    <a:pt x="12" y="48"/>
                    <a:pt x="13" y="49"/>
                    <a:pt x="12" y="51"/>
                  </a:cubicBezTo>
                  <a:cubicBezTo>
                    <a:pt x="12" y="53"/>
                    <a:pt x="11" y="54"/>
                    <a:pt x="10" y="54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0" y="57"/>
                    <a:pt x="10" y="60"/>
                    <a:pt x="8" y="62"/>
                  </a:cubicBezTo>
                  <a:cubicBezTo>
                    <a:pt x="8" y="62"/>
                    <a:pt x="7" y="63"/>
                    <a:pt x="7" y="64"/>
                  </a:cubicBezTo>
                  <a:cubicBezTo>
                    <a:pt x="7" y="66"/>
                    <a:pt x="9" y="70"/>
                    <a:pt x="12" y="73"/>
                  </a:cubicBezTo>
                  <a:cubicBezTo>
                    <a:pt x="17" y="77"/>
                    <a:pt x="17" y="83"/>
                    <a:pt x="17" y="87"/>
                  </a:cubicBezTo>
                  <a:cubicBezTo>
                    <a:pt x="17" y="88"/>
                    <a:pt x="18" y="89"/>
                    <a:pt x="18" y="90"/>
                  </a:cubicBezTo>
                  <a:cubicBezTo>
                    <a:pt x="19" y="91"/>
                    <a:pt x="21" y="93"/>
                    <a:pt x="21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0" y="96"/>
                    <a:pt x="20" y="97"/>
                    <a:pt x="20" y="98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3109C3C5-66FD-406D-8346-4BEC2A92E2B6}"/>
                </a:ext>
              </a:extLst>
            </p:cNvPr>
            <p:cNvSpPr/>
            <p:nvPr/>
          </p:nvSpPr>
          <p:spPr bwMode="auto">
            <a:xfrm>
              <a:off x="4146980" y="2757785"/>
              <a:ext cx="680799" cy="285832"/>
            </a:xfrm>
            <a:custGeom>
              <a:gdLst>
                <a:gd name="T0" fmla="*/ 5 w 352"/>
                <a:gd name="T1" fmla="*/ 51 h 150"/>
                <a:gd name="T2" fmla="*/ 27 w 352"/>
                <a:gd name="T3" fmla="*/ 67 h 150"/>
                <a:gd name="T4" fmla="*/ 34 w 352"/>
                <a:gd name="T5" fmla="*/ 82 h 150"/>
                <a:gd name="T6" fmla="*/ 30 w 352"/>
                <a:gd name="T7" fmla="*/ 96 h 150"/>
                <a:gd name="T8" fmla="*/ 63 w 352"/>
                <a:gd name="T9" fmla="*/ 106 h 150"/>
                <a:gd name="T10" fmla="*/ 71 w 352"/>
                <a:gd name="T11" fmla="*/ 111 h 150"/>
                <a:gd name="T12" fmla="*/ 87 w 352"/>
                <a:gd name="T13" fmla="*/ 133 h 150"/>
                <a:gd name="T14" fmla="*/ 100 w 352"/>
                <a:gd name="T15" fmla="*/ 134 h 150"/>
                <a:gd name="T16" fmla="*/ 131 w 352"/>
                <a:gd name="T17" fmla="*/ 135 h 150"/>
                <a:gd name="T18" fmla="*/ 157 w 352"/>
                <a:gd name="T19" fmla="*/ 141 h 150"/>
                <a:gd name="T20" fmla="*/ 172 w 352"/>
                <a:gd name="T21" fmla="*/ 145 h 150"/>
                <a:gd name="T22" fmla="*/ 175 w 352"/>
                <a:gd name="T23" fmla="*/ 145 h 150"/>
                <a:gd name="T24" fmla="*/ 177 w 352"/>
                <a:gd name="T25" fmla="*/ 146 h 150"/>
                <a:gd name="T26" fmla="*/ 189 w 352"/>
                <a:gd name="T27" fmla="*/ 145 h 150"/>
                <a:gd name="T28" fmla="*/ 223 w 352"/>
                <a:gd name="T29" fmla="*/ 138 h 150"/>
                <a:gd name="T30" fmla="*/ 253 w 352"/>
                <a:gd name="T31" fmla="*/ 124 h 150"/>
                <a:gd name="T32" fmla="*/ 255 w 352"/>
                <a:gd name="T33" fmla="*/ 106 h 150"/>
                <a:gd name="T34" fmla="*/ 275 w 352"/>
                <a:gd name="T35" fmla="*/ 104 h 150"/>
                <a:gd name="T36" fmla="*/ 302 w 352"/>
                <a:gd name="T37" fmla="*/ 96 h 150"/>
                <a:gd name="T38" fmla="*/ 326 w 352"/>
                <a:gd name="T39" fmla="*/ 81 h 150"/>
                <a:gd name="T40" fmla="*/ 347 w 352"/>
                <a:gd name="T41" fmla="*/ 79 h 150"/>
                <a:gd name="T42" fmla="*/ 337 w 352"/>
                <a:gd name="T43" fmla="*/ 63 h 150"/>
                <a:gd name="T44" fmla="*/ 325 w 352"/>
                <a:gd name="T45" fmla="*/ 66 h 150"/>
                <a:gd name="T46" fmla="*/ 311 w 352"/>
                <a:gd name="T47" fmla="*/ 64 h 150"/>
                <a:gd name="T48" fmla="*/ 305 w 352"/>
                <a:gd name="T49" fmla="*/ 55 h 150"/>
                <a:gd name="T50" fmla="*/ 309 w 352"/>
                <a:gd name="T51" fmla="*/ 32 h 150"/>
                <a:gd name="T52" fmla="*/ 306 w 352"/>
                <a:gd name="T53" fmla="*/ 33 h 150"/>
                <a:gd name="T54" fmla="*/ 290 w 352"/>
                <a:gd name="T55" fmla="*/ 28 h 150"/>
                <a:gd name="T56" fmla="*/ 277 w 352"/>
                <a:gd name="T57" fmla="*/ 33 h 150"/>
                <a:gd name="T58" fmla="*/ 266 w 352"/>
                <a:gd name="T59" fmla="*/ 39 h 150"/>
                <a:gd name="T60" fmla="*/ 246 w 352"/>
                <a:gd name="T61" fmla="*/ 44 h 150"/>
                <a:gd name="T62" fmla="*/ 230 w 352"/>
                <a:gd name="T63" fmla="*/ 42 h 150"/>
                <a:gd name="T64" fmla="*/ 215 w 352"/>
                <a:gd name="T65" fmla="*/ 33 h 150"/>
                <a:gd name="T66" fmla="*/ 199 w 352"/>
                <a:gd name="T67" fmla="*/ 27 h 150"/>
                <a:gd name="T68" fmla="*/ 190 w 352"/>
                <a:gd name="T69" fmla="*/ 25 h 150"/>
                <a:gd name="T70" fmla="*/ 177 w 352"/>
                <a:gd name="T71" fmla="*/ 26 h 150"/>
                <a:gd name="T72" fmla="*/ 163 w 352"/>
                <a:gd name="T73" fmla="*/ 28 h 150"/>
                <a:gd name="T74" fmla="*/ 151 w 352"/>
                <a:gd name="T75" fmla="*/ 21 h 150"/>
                <a:gd name="T76" fmla="*/ 150 w 352"/>
                <a:gd name="T77" fmla="*/ 15 h 150"/>
                <a:gd name="T78" fmla="*/ 139 w 352"/>
                <a:gd name="T79" fmla="*/ 8 h 150"/>
                <a:gd name="T80" fmla="*/ 122 w 352"/>
                <a:gd name="T81" fmla="*/ 2 h 150"/>
                <a:gd name="T82" fmla="*/ 114 w 352"/>
                <a:gd name="T83" fmla="*/ 2 h 150"/>
                <a:gd name="T84" fmla="*/ 107 w 352"/>
                <a:gd name="T85" fmla="*/ 7 h 150"/>
                <a:gd name="T86" fmla="*/ 106 w 352"/>
                <a:gd name="T87" fmla="*/ 21 h 150"/>
                <a:gd name="T88" fmla="*/ 96 w 352"/>
                <a:gd name="T89" fmla="*/ 34 h 150"/>
                <a:gd name="T90" fmla="*/ 89 w 352"/>
                <a:gd name="T91" fmla="*/ 33 h 150"/>
                <a:gd name="T92" fmla="*/ 79 w 352"/>
                <a:gd name="T93" fmla="*/ 32 h 150"/>
                <a:gd name="T94" fmla="*/ 69 w 352"/>
                <a:gd name="T95" fmla="*/ 29 h 150"/>
                <a:gd name="T96" fmla="*/ 65 w 352"/>
                <a:gd name="T97" fmla="*/ 23 h 150"/>
                <a:gd name="T98" fmla="*/ 47 w 352"/>
                <a:gd name="T99" fmla="*/ 20 h 150"/>
                <a:gd name="T100" fmla="*/ 35 w 352"/>
                <a:gd name="T101" fmla="*/ 24 h 150"/>
                <a:gd name="T102" fmla="*/ 24 w 352"/>
                <a:gd name="T103" fmla="*/ 31 h 150"/>
                <a:gd name="T104" fmla="*/ 1 w 352"/>
                <a:gd name="T105" fmla="*/ 41 h 150"/>
                <a:gd name="T106" fmla="*/ 1 w 352"/>
                <a:gd name="T107" fmla="*/ 42 h 150"/>
                <a:gd name="T108" fmla="*/ 0 w 352"/>
                <a:gd name="T109" fmla="*/ 43 h 1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2" h="150"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1" y="48"/>
                    <a:pt x="2" y="49"/>
                    <a:pt x="5" y="51"/>
                  </a:cubicBezTo>
                  <a:cubicBezTo>
                    <a:pt x="5" y="51"/>
                    <a:pt x="6" y="52"/>
                    <a:pt x="7" y="53"/>
                  </a:cubicBezTo>
                  <a:cubicBezTo>
                    <a:pt x="11" y="56"/>
                    <a:pt x="13" y="58"/>
                    <a:pt x="17" y="58"/>
                  </a:cubicBezTo>
                  <a:cubicBezTo>
                    <a:pt x="21" y="58"/>
                    <a:pt x="27" y="63"/>
                    <a:pt x="27" y="67"/>
                  </a:cubicBezTo>
                  <a:cubicBezTo>
                    <a:pt x="28" y="69"/>
                    <a:pt x="30" y="72"/>
                    <a:pt x="32" y="74"/>
                  </a:cubicBezTo>
                  <a:cubicBezTo>
                    <a:pt x="33" y="74"/>
                    <a:pt x="33" y="75"/>
                    <a:pt x="33" y="75"/>
                  </a:cubicBezTo>
                  <a:cubicBezTo>
                    <a:pt x="35" y="76"/>
                    <a:pt x="34" y="79"/>
                    <a:pt x="34" y="82"/>
                  </a:cubicBezTo>
                  <a:cubicBezTo>
                    <a:pt x="33" y="84"/>
                    <a:pt x="33" y="85"/>
                    <a:pt x="33" y="87"/>
                  </a:cubicBezTo>
                  <a:cubicBezTo>
                    <a:pt x="33" y="89"/>
                    <a:pt x="32" y="90"/>
                    <a:pt x="31" y="92"/>
                  </a:cubicBezTo>
                  <a:cubicBezTo>
                    <a:pt x="30" y="93"/>
                    <a:pt x="29" y="94"/>
                    <a:pt x="30" y="96"/>
                  </a:cubicBezTo>
                  <a:cubicBezTo>
                    <a:pt x="32" y="99"/>
                    <a:pt x="49" y="101"/>
                    <a:pt x="55" y="101"/>
                  </a:cubicBezTo>
                  <a:cubicBezTo>
                    <a:pt x="58" y="101"/>
                    <a:pt x="61" y="104"/>
                    <a:pt x="62" y="105"/>
                  </a:cubicBezTo>
                  <a:cubicBezTo>
                    <a:pt x="62" y="106"/>
                    <a:pt x="63" y="106"/>
                    <a:pt x="63" y="106"/>
                  </a:cubicBezTo>
                  <a:cubicBezTo>
                    <a:pt x="65" y="107"/>
                    <a:pt x="66" y="107"/>
                    <a:pt x="67" y="108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68" y="110"/>
                    <a:pt x="69" y="111"/>
                    <a:pt x="71" y="111"/>
                  </a:cubicBezTo>
                  <a:cubicBezTo>
                    <a:pt x="76" y="112"/>
                    <a:pt x="79" y="116"/>
                    <a:pt x="80" y="122"/>
                  </a:cubicBezTo>
                  <a:cubicBezTo>
                    <a:pt x="81" y="125"/>
                    <a:pt x="83" y="128"/>
                    <a:pt x="84" y="129"/>
                  </a:cubicBezTo>
                  <a:cubicBezTo>
                    <a:pt x="85" y="131"/>
                    <a:pt x="86" y="132"/>
                    <a:pt x="87" y="133"/>
                  </a:cubicBezTo>
                  <a:cubicBezTo>
                    <a:pt x="87" y="134"/>
                    <a:pt x="87" y="134"/>
                    <a:pt x="90" y="134"/>
                  </a:cubicBezTo>
                  <a:cubicBezTo>
                    <a:pt x="91" y="134"/>
                    <a:pt x="92" y="134"/>
                    <a:pt x="93" y="134"/>
                  </a:cubicBezTo>
                  <a:cubicBezTo>
                    <a:pt x="96" y="134"/>
                    <a:pt x="98" y="134"/>
                    <a:pt x="100" y="134"/>
                  </a:cubicBezTo>
                  <a:cubicBezTo>
                    <a:pt x="103" y="134"/>
                    <a:pt x="109" y="134"/>
                    <a:pt x="114" y="134"/>
                  </a:cubicBezTo>
                  <a:cubicBezTo>
                    <a:pt x="120" y="134"/>
                    <a:pt x="125" y="134"/>
                    <a:pt x="127" y="135"/>
                  </a:cubicBezTo>
                  <a:cubicBezTo>
                    <a:pt x="128" y="135"/>
                    <a:pt x="130" y="135"/>
                    <a:pt x="131" y="135"/>
                  </a:cubicBezTo>
                  <a:cubicBezTo>
                    <a:pt x="136" y="135"/>
                    <a:pt x="143" y="136"/>
                    <a:pt x="148" y="139"/>
                  </a:cubicBezTo>
                  <a:cubicBezTo>
                    <a:pt x="151" y="142"/>
                    <a:pt x="153" y="141"/>
                    <a:pt x="155" y="141"/>
                  </a:cubicBezTo>
                  <a:cubicBezTo>
                    <a:pt x="156" y="141"/>
                    <a:pt x="156" y="141"/>
                    <a:pt x="157" y="141"/>
                  </a:cubicBezTo>
                  <a:cubicBezTo>
                    <a:pt x="158" y="141"/>
                    <a:pt x="159" y="141"/>
                    <a:pt x="160" y="142"/>
                  </a:cubicBezTo>
                  <a:cubicBezTo>
                    <a:pt x="164" y="144"/>
                    <a:pt x="167" y="146"/>
                    <a:pt x="171" y="145"/>
                  </a:cubicBezTo>
                  <a:cubicBezTo>
                    <a:pt x="172" y="145"/>
                    <a:pt x="172" y="145"/>
                    <a:pt x="172" y="145"/>
                  </a:cubicBezTo>
                  <a:cubicBezTo>
                    <a:pt x="173" y="145"/>
                    <a:pt x="173" y="145"/>
                    <a:pt x="173" y="145"/>
                  </a:cubicBezTo>
                  <a:cubicBezTo>
                    <a:pt x="173" y="145"/>
                    <a:pt x="174" y="145"/>
                    <a:pt x="174" y="145"/>
                  </a:cubicBezTo>
                  <a:cubicBezTo>
                    <a:pt x="174" y="145"/>
                    <a:pt x="174" y="145"/>
                    <a:pt x="175" y="145"/>
                  </a:cubicBezTo>
                  <a:cubicBezTo>
                    <a:pt x="175" y="145"/>
                    <a:pt x="175" y="145"/>
                    <a:pt x="175" y="146"/>
                  </a:cubicBezTo>
                  <a:cubicBezTo>
                    <a:pt x="176" y="146"/>
                    <a:pt x="176" y="146"/>
                    <a:pt x="176" y="146"/>
                  </a:cubicBezTo>
                  <a:cubicBezTo>
                    <a:pt x="176" y="146"/>
                    <a:pt x="176" y="146"/>
                    <a:pt x="177" y="146"/>
                  </a:cubicBezTo>
                  <a:cubicBezTo>
                    <a:pt x="177" y="147"/>
                    <a:pt x="177" y="147"/>
                    <a:pt x="177" y="147"/>
                  </a:cubicBezTo>
                  <a:cubicBezTo>
                    <a:pt x="178" y="148"/>
                    <a:pt x="179" y="149"/>
                    <a:pt x="180" y="149"/>
                  </a:cubicBezTo>
                  <a:cubicBezTo>
                    <a:pt x="182" y="150"/>
                    <a:pt x="185" y="148"/>
                    <a:pt x="189" y="145"/>
                  </a:cubicBezTo>
                  <a:cubicBezTo>
                    <a:pt x="192" y="143"/>
                    <a:pt x="195" y="141"/>
                    <a:pt x="199" y="139"/>
                  </a:cubicBezTo>
                  <a:cubicBezTo>
                    <a:pt x="203" y="138"/>
                    <a:pt x="207" y="137"/>
                    <a:pt x="211" y="137"/>
                  </a:cubicBezTo>
                  <a:cubicBezTo>
                    <a:pt x="216" y="137"/>
                    <a:pt x="220" y="137"/>
                    <a:pt x="223" y="138"/>
                  </a:cubicBezTo>
                  <a:cubicBezTo>
                    <a:pt x="224" y="138"/>
                    <a:pt x="224" y="138"/>
                    <a:pt x="225" y="138"/>
                  </a:cubicBezTo>
                  <a:cubicBezTo>
                    <a:pt x="230" y="139"/>
                    <a:pt x="239" y="136"/>
                    <a:pt x="245" y="130"/>
                  </a:cubicBezTo>
                  <a:cubicBezTo>
                    <a:pt x="247" y="127"/>
                    <a:pt x="251" y="125"/>
                    <a:pt x="253" y="124"/>
                  </a:cubicBezTo>
                  <a:cubicBezTo>
                    <a:pt x="256" y="123"/>
                    <a:pt x="258" y="122"/>
                    <a:pt x="258" y="120"/>
                  </a:cubicBezTo>
                  <a:cubicBezTo>
                    <a:pt x="258" y="117"/>
                    <a:pt x="257" y="116"/>
                    <a:pt x="256" y="114"/>
                  </a:cubicBezTo>
                  <a:cubicBezTo>
                    <a:pt x="255" y="112"/>
                    <a:pt x="254" y="109"/>
                    <a:pt x="255" y="106"/>
                  </a:cubicBezTo>
                  <a:cubicBezTo>
                    <a:pt x="258" y="102"/>
                    <a:pt x="261" y="102"/>
                    <a:pt x="263" y="102"/>
                  </a:cubicBezTo>
                  <a:cubicBezTo>
                    <a:pt x="264" y="102"/>
                    <a:pt x="266" y="102"/>
                    <a:pt x="268" y="103"/>
                  </a:cubicBezTo>
                  <a:cubicBezTo>
                    <a:pt x="269" y="104"/>
                    <a:pt x="272" y="104"/>
                    <a:pt x="275" y="104"/>
                  </a:cubicBezTo>
                  <a:cubicBezTo>
                    <a:pt x="279" y="104"/>
                    <a:pt x="282" y="103"/>
                    <a:pt x="285" y="101"/>
                  </a:cubicBezTo>
                  <a:cubicBezTo>
                    <a:pt x="291" y="97"/>
                    <a:pt x="294" y="97"/>
                    <a:pt x="299" y="96"/>
                  </a:cubicBezTo>
                  <a:cubicBezTo>
                    <a:pt x="300" y="96"/>
                    <a:pt x="301" y="96"/>
                    <a:pt x="302" y="96"/>
                  </a:cubicBezTo>
                  <a:cubicBezTo>
                    <a:pt x="306" y="96"/>
                    <a:pt x="307" y="94"/>
                    <a:pt x="308" y="92"/>
                  </a:cubicBezTo>
                  <a:cubicBezTo>
                    <a:pt x="309" y="90"/>
                    <a:pt x="310" y="89"/>
                    <a:pt x="311" y="87"/>
                  </a:cubicBezTo>
                  <a:cubicBezTo>
                    <a:pt x="317" y="82"/>
                    <a:pt x="322" y="81"/>
                    <a:pt x="326" y="81"/>
                  </a:cubicBezTo>
                  <a:cubicBezTo>
                    <a:pt x="328" y="81"/>
                    <a:pt x="330" y="80"/>
                    <a:pt x="332" y="79"/>
                  </a:cubicBezTo>
                  <a:cubicBezTo>
                    <a:pt x="335" y="78"/>
                    <a:pt x="338" y="77"/>
                    <a:pt x="341" y="78"/>
                  </a:cubicBezTo>
                  <a:cubicBezTo>
                    <a:pt x="343" y="79"/>
                    <a:pt x="345" y="79"/>
                    <a:pt x="347" y="79"/>
                  </a:cubicBezTo>
                  <a:cubicBezTo>
                    <a:pt x="349" y="79"/>
                    <a:pt x="351" y="79"/>
                    <a:pt x="351" y="77"/>
                  </a:cubicBezTo>
                  <a:cubicBezTo>
                    <a:pt x="352" y="76"/>
                    <a:pt x="346" y="71"/>
                    <a:pt x="343" y="69"/>
                  </a:cubicBezTo>
                  <a:cubicBezTo>
                    <a:pt x="341" y="67"/>
                    <a:pt x="338" y="65"/>
                    <a:pt x="337" y="63"/>
                  </a:cubicBezTo>
                  <a:cubicBezTo>
                    <a:pt x="335" y="61"/>
                    <a:pt x="334" y="61"/>
                    <a:pt x="333" y="61"/>
                  </a:cubicBezTo>
                  <a:cubicBezTo>
                    <a:pt x="331" y="61"/>
                    <a:pt x="328" y="62"/>
                    <a:pt x="328" y="64"/>
                  </a:cubicBezTo>
                  <a:cubicBezTo>
                    <a:pt x="327" y="65"/>
                    <a:pt x="326" y="66"/>
                    <a:pt x="325" y="66"/>
                  </a:cubicBezTo>
                  <a:cubicBezTo>
                    <a:pt x="324" y="66"/>
                    <a:pt x="323" y="66"/>
                    <a:pt x="322" y="65"/>
                  </a:cubicBezTo>
                  <a:cubicBezTo>
                    <a:pt x="321" y="64"/>
                    <a:pt x="319" y="63"/>
                    <a:pt x="316" y="63"/>
                  </a:cubicBezTo>
                  <a:cubicBezTo>
                    <a:pt x="314" y="63"/>
                    <a:pt x="312" y="64"/>
                    <a:pt x="311" y="64"/>
                  </a:cubicBezTo>
                  <a:cubicBezTo>
                    <a:pt x="308" y="65"/>
                    <a:pt x="306" y="65"/>
                    <a:pt x="304" y="62"/>
                  </a:cubicBezTo>
                  <a:cubicBezTo>
                    <a:pt x="302" y="61"/>
                    <a:pt x="301" y="59"/>
                    <a:pt x="302" y="58"/>
                  </a:cubicBezTo>
                  <a:cubicBezTo>
                    <a:pt x="302" y="56"/>
                    <a:pt x="304" y="55"/>
                    <a:pt x="305" y="55"/>
                  </a:cubicBezTo>
                  <a:cubicBezTo>
                    <a:pt x="305" y="50"/>
                    <a:pt x="305" y="50"/>
                    <a:pt x="305" y="50"/>
                  </a:cubicBezTo>
                  <a:cubicBezTo>
                    <a:pt x="314" y="33"/>
                    <a:pt x="314" y="33"/>
                    <a:pt x="314" y="33"/>
                  </a:cubicBezTo>
                  <a:cubicBezTo>
                    <a:pt x="312" y="32"/>
                    <a:pt x="310" y="32"/>
                    <a:pt x="309" y="32"/>
                  </a:cubicBezTo>
                  <a:cubicBezTo>
                    <a:pt x="309" y="32"/>
                    <a:pt x="309" y="32"/>
                    <a:pt x="309" y="32"/>
                  </a:cubicBezTo>
                  <a:cubicBezTo>
                    <a:pt x="308" y="32"/>
                    <a:pt x="308" y="32"/>
                    <a:pt x="308" y="32"/>
                  </a:cubicBezTo>
                  <a:cubicBezTo>
                    <a:pt x="307" y="32"/>
                    <a:pt x="307" y="32"/>
                    <a:pt x="306" y="33"/>
                  </a:cubicBezTo>
                  <a:cubicBezTo>
                    <a:pt x="305" y="33"/>
                    <a:pt x="305" y="33"/>
                    <a:pt x="304" y="33"/>
                  </a:cubicBezTo>
                  <a:cubicBezTo>
                    <a:pt x="302" y="33"/>
                    <a:pt x="297" y="32"/>
                    <a:pt x="297" y="29"/>
                  </a:cubicBezTo>
                  <a:cubicBezTo>
                    <a:pt x="296" y="29"/>
                    <a:pt x="294" y="28"/>
                    <a:pt x="290" y="28"/>
                  </a:cubicBezTo>
                  <a:cubicBezTo>
                    <a:pt x="288" y="28"/>
                    <a:pt x="285" y="29"/>
                    <a:pt x="284" y="29"/>
                  </a:cubicBezTo>
                  <a:cubicBezTo>
                    <a:pt x="283" y="30"/>
                    <a:pt x="282" y="31"/>
                    <a:pt x="280" y="32"/>
                  </a:cubicBezTo>
                  <a:cubicBezTo>
                    <a:pt x="279" y="32"/>
                    <a:pt x="278" y="33"/>
                    <a:pt x="277" y="33"/>
                  </a:cubicBezTo>
                  <a:cubicBezTo>
                    <a:pt x="276" y="34"/>
                    <a:pt x="276" y="34"/>
                    <a:pt x="276" y="35"/>
                  </a:cubicBezTo>
                  <a:cubicBezTo>
                    <a:pt x="275" y="37"/>
                    <a:pt x="273" y="37"/>
                    <a:pt x="270" y="38"/>
                  </a:cubicBezTo>
                  <a:cubicBezTo>
                    <a:pt x="269" y="38"/>
                    <a:pt x="267" y="38"/>
                    <a:pt x="266" y="39"/>
                  </a:cubicBezTo>
                  <a:cubicBezTo>
                    <a:pt x="265" y="40"/>
                    <a:pt x="262" y="40"/>
                    <a:pt x="258" y="41"/>
                  </a:cubicBezTo>
                  <a:cubicBezTo>
                    <a:pt x="255" y="41"/>
                    <a:pt x="253" y="42"/>
                    <a:pt x="252" y="42"/>
                  </a:cubicBezTo>
                  <a:cubicBezTo>
                    <a:pt x="252" y="43"/>
                    <a:pt x="251" y="43"/>
                    <a:pt x="246" y="44"/>
                  </a:cubicBezTo>
                  <a:cubicBezTo>
                    <a:pt x="245" y="44"/>
                    <a:pt x="244" y="44"/>
                    <a:pt x="243" y="44"/>
                  </a:cubicBezTo>
                  <a:cubicBezTo>
                    <a:pt x="241" y="44"/>
                    <a:pt x="237" y="43"/>
                    <a:pt x="235" y="42"/>
                  </a:cubicBezTo>
                  <a:cubicBezTo>
                    <a:pt x="235" y="42"/>
                    <a:pt x="232" y="42"/>
                    <a:pt x="230" y="42"/>
                  </a:cubicBezTo>
                  <a:cubicBezTo>
                    <a:pt x="226" y="41"/>
                    <a:pt x="222" y="41"/>
                    <a:pt x="221" y="39"/>
                  </a:cubicBezTo>
                  <a:cubicBezTo>
                    <a:pt x="220" y="38"/>
                    <a:pt x="219" y="37"/>
                    <a:pt x="218" y="37"/>
                  </a:cubicBezTo>
                  <a:cubicBezTo>
                    <a:pt x="216" y="35"/>
                    <a:pt x="215" y="34"/>
                    <a:pt x="215" y="33"/>
                  </a:cubicBezTo>
                  <a:cubicBezTo>
                    <a:pt x="214" y="32"/>
                    <a:pt x="212" y="31"/>
                    <a:pt x="211" y="31"/>
                  </a:cubicBezTo>
                  <a:cubicBezTo>
                    <a:pt x="208" y="30"/>
                    <a:pt x="206" y="30"/>
                    <a:pt x="205" y="29"/>
                  </a:cubicBezTo>
                  <a:cubicBezTo>
                    <a:pt x="205" y="28"/>
                    <a:pt x="201" y="27"/>
                    <a:pt x="199" y="2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198" y="27"/>
                    <a:pt x="198" y="27"/>
                    <a:pt x="197" y="27"/>
                  </a:cubicBezTo>
                  <a:cubicBezTo>
                    <a:pt x="196" y="27"/>
                    <a:pt x="193" y="26"/>
                    <a:pt x="190" y="25"/>
                  </a:cubicBezTo>
                  <a:cubicBezTo>
                    <a:pt x="189" y="25"/>
                    <a:pt x="188" y="25"/>
                    <a:pt x="187" y="24"/>
                  </a:cubicBezTo>
                  <a:cubicBezTo>
                    <a:pt x="186" y="24"/>
                    <a:pt x="183" y="25"/>
                    <a:pt x="181" y="25"/>
                  </a:cubicBezTo>
                  <a:cubicBezTo>
                    <a:pt x="179" y="26"/>
                    <a:pt x="178" y="26"/>
                    <a:pt x="177" y="26"/>
                  </a:cubicBezTo>
                  <a:cubicBezTo>
                    <a:pt x="176" y="26"/>
                    <a:pt x="175" y="27"/>
                    <a:pt x="173" y="28"/>
                  </a:cubicBezTo>
                  <a:cubicBezTo>
                    <a:pt x="172" y="29"/>
                    <a:pt x="170" y="30"/>
                    <a:pt x="169" y="30"/>
                  </a:cubicBezTo>
                  <a:cubicBezTo>
                    <a:pt x="168" y="30"/>
                    <a:pt x="166" y="29"/>
                    <a:pt x="163" y="28"/>
                  </a:cubicBezTo>
                  <a:cubicBezTo>
                    <a:pt x="162" y="27"/>
                    <a:pt x="160" y="27"/>
                    <a:pt x="159" y="27"/>
                  </a:cubicBezTo>
                  <a:cubicBezTo>
                    <a:pt x="159" y="27"/>
                    <a:pt x="159" y="27"/>
                    <a:pt x="158" y="27"/>
                  </a:cubicBezTo>
                  <a:cubicBezTo>
                    <a:pt x="156" y="27"/>
                    <a:pt x="153" y="23"/>
                    <a:pt x="151" y="21"/>
                  </a:cubicBezTo>
                  <a:cubicBezTo>
                    <a:pt x="151" y="21"/>
                    <a:pt x="151" y="20"/>
                    <a:pt x="151" y="20"/>
                  </a:cubicBezTo>
                  <a:cubicBezTo>
                    <a:pt x="150" y="19"/>
                    <a:pt x="150" y="18"/>
                    <a:pt x="150" y="17"/>
                  </a:cubicBezTo>
                  <a:cubicBezTo>
                    <a:pt x="150" y="16"/>
                    <a:pt x="150" y="16"/>
                    <a:pt x="150" y="15"/>
                  </a:cubicBezTo>
                  <a:cubicBezTo>
                    <a:pt x="150" y="14"/>
                    <a:pt x="150" y="12"/>
                    <a:pt x="150" y="11"/>
                  </a:cubicBezTo>
                  <a:cubicBezTo>
                    <a:pt x="149" y="11"/>
                    <a:pt x="146" y="10"/>
                    <a:pt x="144" y="10"/>
                  </a:cubicBezTo>
                  <a:cubicBezTo>
                    <a:pt x="142" y="9"/>
                    <a:pt x="140" y="9"/>
                    <a:pt x="139" y="8"/>
                  </a:cubicBezTo>
                  <a:cubicBezTo>
                    <a:pt x="137" y="7"/>
                    <a:pt x="133" y="5"/>
                    <a:pt x="131" y="5"/>
                  </a:cubicBezTo>
                  <a:cubicBezTo>
                    <a:pt x="129" y="5"/>
                    <a:pt x="125" y="5"/>
                    <a:pt x="124" y="3"/>
                  </a:cubicBezTo>
                  <a:cubicBezTo>
                    <a:pt x="123" y="3"/>
                    <a:pt x="123" y="3"/>
                    <a:pt x="122" y="2"/>
                  </a:cubicBezTo>
                  <a:cubicBezTo>
                    <a:pt x="120" y="2"/>
                    <a:pt x="118" y="1"/>
                    <a:pt x="116" y="0"/>
                  </a:cubicBezTo>
                  <a:cubicBezTo>
                    <a:pt x="116" y="0"/>
                    <a:pt x="116" y="0"/>
                    <a:pt x="115" y="0"/>
                  </a:cubicBezTo>
                  <a:cubicBezTo>
                    <a:pt x="115" y="0"/>
                    <a:pt x="114" y="1"/>
                    <a:pt x="114" y="2"/>
                  </a:cubicBezTo>
                  <a:cubicBezTo>
                    <a:pt x="114" y="2"/>
                    <a:pt x="113" y="3"/>
                    <a:pt x="113" y="4"/>
                  </a:cubicBezTo>
                  <a:cubicBezTo>
                    <a:pt x="112" y="4"/>
                    <a:pt x="111" y="5"/>
                    <a:pt x="110" y="5"/>
                  </a:cubicBezTo>
                  <a:cubicBezTo>
                    <a:pt x="109" y="6"/>
                    <a:pt x="107" y="6"/>
                    <a:pt x="107" y="7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3" y="11"/>
                    <a:pt x="102" y="12"/>
                    <a:pt x="102" y="12"/>
                  </a:cubicBezTo>
                  <a:cubicBezTo>
                    <a:pt x="103" y="16"/>
                    <a:pt x="105" y="20"/>
                    <a:pt x="106" y="21"/>
                  </a:cubicBezTo>
                  <a:cubicBezTo>
                    <a:pt x="108" y="23"/>
                    <a:pt x="107" y="28"/>
                    <a:pt x="106" y="29"/>
                  </a:cubicBezTo>
                  <a:cubicBezTo>
                    <a:pt x="105" y="30"/>
                    <a:pt x="104" y="30"/>
                    <a:pt x="102" y="31"/>
                  </a:cubicBezTo>
                  <a:cubicBezTo>
                    <a:pt x="100" y="32"/>
                    <a:pt x="97" y="33"/>
                    <a:pt x="96" y="34"/>
                  </a:cubicBezTo>
                  <a:cubicBezTo>
                    <a:pt x="96" y="35"/>
                    <a:pt x="95" y="35"/>
                    <a:pt x="94" y="35"/>
                  </a:cubicBezTo>
                  <a:cubicBezTo>
                    <a:pt x="93" y="35"/>
                    <a:pt x="91" y="34"/>
                    <a:pt x="90" y="34"/>
                  </a:cubicBezTo>
                  <a:cubicBezTo>
                    <a:pt x="90" y="33"/>
                    <a:pt x="89" y="33"/>
                    <a:pt x="89" y="33"/>
                  </a:cubicBezTo>
                  <a:cubicBezTo>
                    <a:pt x="88" y="32"/>
                    <a:pt x="88" y="32"/>
                    <a:pt x="87" y="32"/>
                  </a:cubicBezTo>
                  <a:cubicBezTo>
                    <a:pt x="86" y="31"/>
                    <a:pt x="85" y="31"/>
                    <a:pt x="84" y="31"/>
                  </a:cubicBezTo>
                  <a:cubicBezTo>
                    <a:pt x="82" y="31"/>
                    <a:pt x="80" y="32"/>
                    <a:pt x="79" y="32"/>
                  </a:cubicBezTo>
                  <a:cubicBezTo>
                    <a:pt x="79" y="33"/>
                    <a:pt x="78" y="33"/>
                    <a:pt x="78" y="33"/>
                  </a:cubicBezTo>
                  <a:cubicBezTo>
                    <a:pt x="76" y="33"/>
                    <a:pt x="74" y="31"/>
                    <a:pt x="72" y="30"/>
                  </a:cubicBezTo>
                  <a:cubicBezTo>
                    <a:pt x="71" y="30"/>
                    <a:pt x="69" y="29"/>
                    <a:pt x="69" y="29"/>
                  </a:cubicBezTo>
                  <a:cubicBezTo>
                    <a:pt x="68" y="29"/>
                    <a:pt x="67" y="27"/>
                    <a:pt x="67" y="25"/>
                  </a:cubicBezTo>
                  <a:cubicBezTo>
                    <a:pt x="66" y="24"/>
                    <a:pt x="66" y="23"/>
                    <a:pt x="66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2" y="22"/>
                    <a:pt x="59" y="22"/>
                  </a:cubicBezTo>
                  <a:cubicBezTo>
                    <a:pt x="56" y="21"/>
                    <a:pt x="51" y="20"/>
                    <a:pt x="50" y="20"/>
                  </a:cubicBezTo>
                  <a:cubicBezTo>
                    <a:pt x="49" y="20"/>
                    <a:pt x="48" y="20"/>
                    <a:pt x="47" y="20"/>
                  </a:cubicBezTo>
                  <a:cubicBezTo>
                    <a:pt x="45" y="20"/>
                    <a:pt x="43" y="20"/>
                    <a:pt x="43" y="21"/>
                  </a:cubicBezTo>
                  <a:cubicBezTo>
                    <a:pt x="42" y="22"/>
                    <a:pt x="41" y="22"/>
                    <a:pt x="39" y="23"/>
                  </a:cubicBezTo>
                  <a:cubicBezTo>
                    <a:pt x="37" y="23"/>
                    <a:pt x="35" y="23"/>
                    <a:pt x="35" y="24"/>
                  </a:cubicBezTo>
                  <a:cubicBezTo>
                    <a:pt x="34" y="25"/>
                    <a:pt x="33" y="26"/>
                    <a:pt x="31" y="27"/>
                  </a:cubicBezTo>
                  <a:cubicBezTo>
                    <a:pt x="30" y="28"/>
                    <a:pt x="28" y="28"/>
                    <a:pt x="28" y="29"/>
                  </a:cubicBezTo>
                  <a:cubicBezTo>
                    <a:pt x="27" y="30"/>
                    <a:pt x="25" y="31"/>
                    <a:pt x="24" y="31"/>
                  </a:cubicBezTo>
                  <a:cubicBezTo>
                    <a:pt x="22" y="32"/>
                    <a:pt x="20" y="33"/>
                    <a:pt x="19" y="34"/>
                  </a:cubicBezTo>
                  <a:cubicBezTo>
                    <a:pt x="18" y="37"/>
                    <a:pt x="12" y="39"/>
                    <a:pt x="8" y="39"/>
                  </a:cubicBezTo>
                  <a:cubicBezTo>
                    <a:pt x="2" y="40"/>
                    <a:pt x="1" y="41"/>
                    <a:pt x="1" y="4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BFFCE67C-FBAE-472A-8C0C-922B20FC3B7D}"/>
                </a:ext>
              </a:extLst>
            </p:cNvPr>
            <p:cNvSpPr/>
            <p:nvPr/>
          </p:nvSpPr>
          <p:spPr bwMode="auto">
            <a:xfrm>
              <a:off x="3847289" y="2717364"/>
              <a:ext cx="1303277" cy="836708"/>
            </a:xfrm>
            <a:custGeom>
              <a:gdLst>
                <a:gd name="T0" fmla="*/ 106 w 674"/>
                <a:gd name="T1" fmla="*/ 94 h 439"/>
                <a:gd name="T2" fmla="*/ 77 w 674"/>
                <a:gd name="T3" fmla="*/ 122 h 439"/>
                <a:gd name="T4" fmla="*/ 73 w 674"/>
                <a:gd name="T5" fmla="*/ 161 h 439"/>
                <a:gd name="T6" fmla="*/ 71 w 674"/>
                <a:gd name="T7" fmla="*/ 165 h 439"/>
                <a:gd name="T8" fmla="*/ 50 w 674"/>
                <a:gd name="T9" fmla="*/ 178 h 439"/>
                <a:gd name="T10" fmla="*/ 29 w 674"/>
                <a:gd name="T11" fmla="*/ 186 h 439"/>
                <a:gd name="T12" fmla="*/ 2 w 674"/>
                <a:gd name="T13" fmla="*/ 194 h 439"/>
                <a:gd name="T14" fmla="*/ 16 w 674"/>
                <a:gd name="T15" fmla="*/ 231 h 439"/>
                <a:gd name="T16" fmla="*/ 39 w 674"/>
                <a:gd name="T17" fmla="*/ 251 h 439"/>
                <a:gd name="T18" fmla="*/ 46 w 674"/>
                <a:gd name="T19" fmla="*/ 251 h 439"/>
                <a:gd name="T20" fmla="*/ 55 w 674"/>
                <a:gd name="T21" fmla="*/ 245 h 439"/>
                <a:gd name="T22" fmla="*/ 57 w 674"/>
                <a:gd name="T23" fmla="*/ 271 h 439"/>
                <a:gd name="T24" fmla="*/ 53 w 674"/>
                <a:gd name="T25" fmla="*/ 288 h 439"/>
                <a:gd name="T26" fmla="*/ 75 w 674"/>
                <a:gd name="T27" fmla="*/ 315 h 439"/>
                <a:gd name="T28" fmla="*/ 79 w 674"/>
                <a:gd name="T29" fmla="*/ 319 h 439"/>
                <a:gd name="T30" fmla="*/ 136 w 674"/>
                <a:gd name="T31" fmla="*/ 344 h 439"/>
                <a:gd name="T32" fmla="*/ 163 w 674"/>
                <a:gd name="T33" fmla="*/ 349 h 439"/>
                <a:gd name="T34" fmla="*/ 189 w 674"/>
                <a:gd name="T35" fmla="*/ 345 h 439"/>
                <a:gd name="T36" fmla="*/ 199 w 674"/>
                <a:gd name="T37" fmla="*/ 347 h 439"/>
                <a:gd name="T38" fmla="*/ 232 w 674"/>
                <a:gd name="T39" fmla="*/ 331 h 439"/>
                <a:gd name="T40" fmla="*/ 249 w 674"/>
                <a:gd name="T41" fmla="*/ 341 h 439"/>
                <a:gd name="T42" fmla="*/ 255 w 674"/>
                <a:gd name="T43" fmla="*/ 388 h 439"/>
                <a:gd name="T44" fmla="*/ 274 w 674"/>
                <a:gd name="T45" fmla="*/ 411 h 439"/>
                <a:gd name="T46" fmla="*/ 291 w 674"/>
                <a:gd name="T47" fmla="*/ 422 h 439"/>
                <a:gd name="T48" fmla="*/ 301 w 674"/>
                <a:gd name="T49" fmla="*/ 413 h 439"/>
                <a:gd name="T50" fmla="*/ 315 w 674"/>
                <a:gd name="T51" fmla="*/ 410 h 439"/>
                <a:gd name="T52" fmla="*/ 356 w 674"/>
                <a:gd name="T53" fmla="*/ 409 h 439"/>
                <a:gd name="T54" fmla="*/ 377 w 674"/>
                <a:gd name="T55" fmla="*/ 420 h 439"/>
                <a:gd name="T56" fmla="*/ 395 w 674"/>
                <a:gd name="T57" fmla="*/ 439 h 439"/>
                <a:gd name="T58" fmla="*/ 470 w 674"/>
                <a:gd name="T59" fmla="*/ 401 h 439"/>
                <a:gd name="T60" fmla="*/ 504 w 674"/>
                <a:gd name="T61" fmla="*/ 366 h 439"/>
                <a:gd name="T62" fmla="*/ 525 w 674"/>
                <a:gd name="T63" fmla="*/ 327 h 439"/>
                <a:gd name="T64" fmla="*/ 528 w 674"/>
                <a:gd name="T65" fmla="*/ 310 h 439"/>
                <a:gd name="T66" fmla="*/ 518 w 674"/>
                <a:gd name="T67" fmla="*/ 289 h 439"/>
                <a:gd name="T68" fmla="*/ 515 w 674"/>
                <a:gd name="T69" fmla="*/ 239 h 439"/>
                <a:gd name="T70" fmla="*/ 496 w 674"/>
                <a:gd name="T71" fmla="*/ 229 h 439"/>
                <a:gd name="T72" fmla="*/ 504 w 674"/>
                <a:gd name="T73" fmla="*/ 194 h 439"/>
                <a:gd name="T74" fmla="*/ 529 w 674"/>
                <a:gd name="T75" fmla="*/ 206 h 439"/>
                <a:gd name="T76" fmla="*/ 576 w 674"/>
                <a:gd name="T77" fmla="*/ 179 h 439"/>
                <a:gd name="T78" fmla="*/ 605 w 674"/>
                <a:gd name="T79" fmla="*/ 165 h 439"/>
                <a:gd name="T80" fmla="*/ 635 w 674"/>
                <a:gd name="T81" fmla="*/ 153 h 439"/>
                <a:gd name="T82" fmla="*/ 644 w 674"/>
                <a:gd name="T83" fmla="*/ 120 h 439"/>
                <a:gd name="T84" fmla="*/ 663 w 674"/>
                <a:gd name="T85" fmla="*/ 108 h 439"/>
                <a:gd name="T86" fmla="*/ 654 w 674"/>
                <a:gd name="T87" fmla="*/ 84 h 439"/>
                <a:gd name="T88" fmla="*/ 626 w 674"/>
                <a:gd name="T89" fmla="*/ 70 h 439"/>
                <a:gd name="T90" fmla="*/ 584 w 674"/>
                <a:gd name="T91" fmla="*/ 31 h 439"/>
                <a:gd name="T92" fmla="*/ 545 w 674"/>
                <a:gd name="T93" fmla="*/ 1 h 439"/>
                <a:gd name="T94" fmla="*/ 514 w 674"/>
                <a:gd name="T95" fmla="*/ 10 h 439"/>
                <a:gd name="T96" fmla="*/ 500 w 674"/>
                <a:gd name="T97" fmla="*/ 50 h 439"/>
                <a:gd name="T98" fmla="*/ 459 w 674"/>
                <a:gd name="T99" fmla="*/ 79 h 439"/>
                <a:gd name="T100" fmla="*/ 508 w 674"/>
                <a:gd name="T101" fmla="*/ 99 h 439"/>
                <a:gd name="T102" fmla="*/ 430 w 674"/>
                <a:gd name="T103" fmla="*/ 127 h 439"/>
                <a:gd name="T104" fmla="*/ 355 w 674"/>
                <a:gd name="T105" fmla="*/ 162 h 439"/>
                <a:gd name="T106" fmla="*/ 331 w 674"/>
                <a:gd name="T107" fmla="*/ 170 h 439"/>
                <a:gd name="T108" fmla="*/ 309 w 674"/>
                <a:gd name="T109" fmla="*/ 164 h 439"/>
                <a:gd name="T110" fmla="*/ 245 w 674"/>
                <a:gd name="T111" fmla="*/ 157 h 439"/>
                <a:gd name="T112" fmla="*/ 241 w 674"/>
                <a:gd name="T113" fmla="*/ 157 h 439"/>
                <a:gd name="T114" fmla="*/ 216 w 674"/>
                <a:gd name="T115" fmla="*/ 128 h 439"/>
                <a:gd name="T116" fmla="*/ 153 w 674"/>
                <a:gd name="T117" fmla="*/ 64 h 439"/>
                <a:gd name="T118" fmla="*/ 143 w 674"/>
                <a:gd name="T119" fmla="*/ 68 h 4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74" h="439">
                  <a:moveTo>
                    <a:pt x="143" y="68"/>
                  </a:moveTo>
                  <a:cubicBezTo>
                    <a:pt x="143" y="71"/>
                    <a:pt x="142" y="75"/>
                    <a:pt x="137" y="75"/>
                  </a:cubicBezTo>
                  <a:cubicBezTo>
                    <a:pt x="134" y="75"/>
                    <a:pt x="131" y="77"/>
                    <a:pt x="131" y="82"/>
                  </a:cubicBezTo>
                  <a:cubicBezTo>
                    <a:pt x="131" y="85"/>
                    <a:pt x="131" y="87"/>
                    <a:pt x="132" y="88"/>
                  </a:cubicBezTo>
                  <a:cubicBezTo>
                    <a:pt x="133" y="89"/>
                    <a:pt x="133" y="90"/>
                    <a:pt x="132" y="92"/>
                  </a:cubicBezTo>
                  <a:cubicBezTo>
                    <a:pt x="132" y="92"/>
                    <a:pt x="132" y="93"/>
                    <a:pt x="132" y="93"/>
                  </a:cubicBezTo>
                  <a:cubicBezTo>
                    <a:pt x="129" y="95"/>
                    <a:pt x="125" y="97"/>
                    <a:pt x="122" y="97"/>
                  </a:cubicBezTo>
                  <a:cubicBezTo>
                    <a:pt x="122" y="97"/>
                    <a:pt x="121" y="97"/>
                    <a:pt x="120" y="96"/>
                  </a:cubicBezTo>
                  <a:cubicBezTo>
                    <a:pt x="119" y="96"/>
                    <a:pt x="117" y="96"/>
                    <a:pt x="115" y="96"/>
                  </a:cubicBezTo>
                  <a:cubicBezTo>
                    <a:pt x="113" y="96"/>
                    <a:pt x="112" y="96"/>
                    <a:pt x="110" y="95"/>
                  </a:cubicBezTo>
                  <a:cubicBezTo>
                    <a:pt x="109" y="95"/>
                    <a:pt x="108" y="95"/>
                    <a:pt x="106" y="94"/>
                  </a:cubicBezTo>
                  <a:cubicBezTo>
                    <a:pt x="106" y="93"/>
                    <a:pt x="105" y="93"/>
                    <a:pt x="105" y="93"/>
                  </a:cubicBezTo>
                  <a:cubicBezTo>
                    <a:pt x="104" y="93"/>
                    <a:pt x="104" y="94"/>
                    <a:pt x="104" y="95"/>
                  </a:cubicBezTo>
                  <a:cubicBezTo>
                    <a:pt x="103" y="97"/>
                    <a:pt x="102" y="100"/>
                    <a:pt x="101" y="104"/>
                  </a:cubicBezTo>
                  <a:cubicBezTo>
                    <a:pt x="99" y="108"/>
                    <a:pt x="96" y="114"/>
                    <a:pt x="97" y="115"/>
                  </a:cubicBezTo>
                  <a:cubicBezTo>
                    <a:pt x="98" y="117"/>
                    <a:pt x="99" y="119"/>
                    <a:pt x="99" y="121"/>
                  </a:cubicBezTo>
                  <a:cubicBezTo>
                    <a:pt x="98" y="121"/>
                    <a:pt x="98" y="122"/>
                    <a:pt x="96" y="122"/>
                  </a:cubicBezTo>
                  <a:cubicBezTo>
                    <a:pt x="92" y="122"/>
                    <a:pt x="89" y="122"/>
                    <a:pt x="87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6" y="120"/>
                    <a:pt x="85" y="120"/>
                    <a:pt x="83" y="121"/>
                  </a:cubicBezTo>
                  <a:cubicBezTo>
                    <a:pt x="81" y="122"/>
                    <a:pt x="79" y="122"/>
                    <a:pt x="77" y="122"/>
                  </a:cubicBezTo>
                  <a:cubicBezTo>
                    <a:pt x="77" y="122"/>
                    <a:pt x="77" y="122"/>
                    <a:pt x="77" y="122"/>
                  </a:cubicBezTo>
                  <a:cubicBezTo>
                    <a:pt x="76" y="122"/>
                    <a:pt x="73" y="124"/>
                    <a:pt x="72" y="125"/>
                  </a:cubicBezTo>
                  <a:cubicBezTo>
                    <a:pt x="72" y="125"/>
                    <a:pt x="71" y="125"/>
                    <a:pt x="71" y="125"/>
                  </a:cubicBezTo>
                  <a:cubicBezTo>
                    <a:pt x="74" y="127"/>
                    <a:pt x="74" y="131"/>
                    <a:pt x="74" y="136"/>
                  </a:cubicBezTo>
                  <a:cubicBezTo>
                    <a:pt x="74" y="136"/>
                    <a:pt x="75" y="138"/>
                    <a:pt x="76" y="140"/>
                  </a:cubicBezTo>
                  <a:cubicBezTo>
                    <a:pt x="78" y="144"/>
                    <a:pt x="79" y="147"/>
                    <a:pt x="79" y="148"/>
                  </a:cubicBezTo>
                  <a:cubicBezTo>
                    <a:pt x="78" y="150"/>
                    <a:pt x="77" y="151"/>
                    <a:pt x="76" y="152"/>
                  </a:cubicBezTo>
                  <a:cubicBezTo>
                    <a:pt x="74" y="153"/>
                    <a:pt x="73" y="155"/>
                    <a:pt x="73" y="157"/>
                  </a:cubicBezTo>
                  <a:cubicBezTo>
                    <a:pt x="73" y="157"/>
                    <a:pt x="73" y="158"/>
                    <a:pt x="73" y="159"/>
                  </a:cubicBezTo>
                  <a:cubicBezTo>
                    <a:pt x="73" y="160"/>
                    <a:pt x="73" y="160"/>
                    <a:pt x="73" y="161"/>
                  </a:cubicBezTo>
                  <a:cubicBezTo>
                    <a:pt x="73" y="161"/>
                    <a:pt x="73" y="161"/>
                    <a:pt x="73" y="161"/>
                  </a:cubicBezTo>
                  <a:cubicBezTo>
                    <a:pt x="73" y="161"/>
                    <a:pt x="73" y="161"/>
                    <a:pt x="73" y="161"/>
                  </a:cubicBezTo>
                  <a:cubicBezTo>
                    <a:pt x="73" y="161"/>
                    <a:pt x="73" y="161"/>
                    <a:pt x="73" y="161"/>
                  </a:cubicBezTo>
                  <a:cubicBezTo>
                    <a:pt x="73" y="161"/>
                    <a:pt x="73" y="161"/>
                    <a:pt x="73" y="161"/>
                  </a:cubicBezTo>
                  <a:cubicBezTo>
                    <a:pt x="73" y="161"/>
                    <a:pt x="73" y="161"/>
                    <a:pt x="73" y="161"/>
                  </a:cubicBezTo>
                  <a:cubicBezTo>
                    <a:pt x="73" y="161"/>
                    <a:pt x="73" y="161"/>
                    <a:pt x="73" y="161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63"/>
                    <a:pt x="72" y="164"/>
                    <a:pt x="72" y="164"/>
                  </a:cubicBezTo>
                  <a:cubicBezTo>
                    <a:pt x="72" y="164"/>
                    <a:pt x="72" y="164"/>
                    <a:pt x="71" y="164"/>
                  </a:cubicBezTo>
                  <a:cubicBezTo>
                    <a:pt x="71" y="164"/>
                    <a:pt x="71" y="165"/>
                    <a:pt x="71" y="165"/>
                  </a:cubicBezTo>
                  <a:cubicBezTo>
                    <a:pt x="71" y="165"/>
                    <a:pt x="71" y="165"/>
                    <a:pt x="71" y="165"/>
                  </a:cubicBezTo>
                  <a:cubicBezTo>
                    <a:pt x="69" y="166"/>
                    <a:pt x="64" y="168"/>
                    <a:pt x="62" y="169"/>
                  </a:cubicBezTo>
                  <a:cubicBezTo>
                    <a:pt x="60" y="170"/>
                    <a:pt x="59" y="171"/>
                    <a:pt x="58" y="171"/>
                  </a:cubicBezTo>
                  <a:cubicBezTo>
                    <a:pt x="56" y="172"/>
                    <a:pt x="54" y="173"/>
                    <a:pt x="53" y="174"/>
                  </a:cubicBezTo>
                  <a:cubicBezTo>
                    <a:pt x="53" y="174"/>
                    <a:pt x="53" y="175"/>
                    <a:pt x="53" y="175"/>
                  </a:cubicBezTo>
                  <a:cubicBezTo>
                    <a:pt x="53" y="175"/>
                    <a:pt x="52" y="175"/>
                    <a:pt x="52" y="175"/>
                  </a:cubicBezTo>
                  <a:cubicBezTo>
                    <a:pt x="52" y="176"/>
                    <a:pt x="52" y="176"/>
                    <a:pt x="52" y="176"/>
                  </a:cubicBezTo>
                  <a:cubicBezTo>
                    <a:pt x="52" y="176"/>
                    <a:pt x="52" y="176"/>
                    <a:pt x="52" y="177"/>
                  </a:cubicBezTo>
                  <a:cubicBezTo>
                    <a:pt x="51" y="177"/>
                    <a:pt x="51" y="177"/>
                    <a:pt x="51" y="177"/>
                  </a:cubicBezTo>
                  <a:cubicBezTo>
                    <a:pt x="51" y="177"/>
                    <a:pt x="51" y="177"/>
                    <a:pt x="51" y="178"/>
                  </a:cubicBezTo>
                  <a:cubicBezTo>
                    <a:pt x="50" y="178"/>
                    <a:pt x="50" y="178"/>
                    <a:pt x="50" y="178"/>
                  </a:cubicBezTo>
                  <a:cubicBezTo>
                    <a:pt x="50" y="178"/>
                    <a:pt x="50" y="178"/>
                    <a:pt x="50" y="178"/>
                  </a:cubicBezTo>
                  <a:cubicBezTo>
                    <a:pt x="49" y="178"/>
                    <a:pt x="49" y="179"/>
                    <a:pt x="49" y="179"/>
                  </a:cubicBezTo>
                  <a:cubicBezTo>
                    <a:pt x="49" y="179"/>
                    <a:pt x="49" y="179"/>
                    <a:pt x="48" y="179"/>
                  </a:cubicBezTo>
                  <a:cubicBezTo>
                    <a:pt x="48" y="179"/>
                    <a:pt x="48" y="179"/>
                    <a:pt x="47" y="179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6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4" y="180"/>
                    <a:pt x="44" y="180"/>
                    <a:pt x="43" y="180"/>
                  </a:cubicBezTo>
                  <a:cubicBezTo>
                    <a:pt x="42" y="179"/>
                    <a:pt x="42" y="179"/>
                    <a:pt x="42" y="179"/>
                  </a:cubicBezTo>
                  <a:cubicBezTo>
                    <a:pt x="39" y="179"/>
                    <a:pt x="37" y="179"/>
                    <a:pt x="34" y="182"/>
                  </a:cubicBezTo>
                  <a:cubicBezTo>
                    <a:pt x="31" y="185"/>
                    <a:pt x="30" y="185"/>
                    <a:pt x="29" y="186"/>
                  </a:cubicBezTo>
                  <a:cubicBezTo>
                    <a:pt x="28" y="186"/>
                    <a:pt x="28" y="186"/>
                    <a:pt x="27" y="187"/>
                  </a:cubicBezTo>
                  <a:cubicBezTo>
                    <a:pt x="26" y="187"/>
                    <a:pt x="25" y="188"/>
                    <a:pt x="25" y="188"/>
                  </a:cubicBezTo>
                  <a:cubicBezTo>
                    <a:pt x="23" y="188"/>
                    <a:pt x="22" y="187"/>
                    <a:pt x="21" y="186"/>
                  </a:cubicBezTo>
                  <a:cubicBezTo>
                    <a:pt x="20" y="185"/>
                    <a:pt x="19" y="185"/>
                    <a:pt x="19" y="185"/>
                  </a:cubicBezTo>
                  <a:cubicBezTo>
                    <a:pt x="18" y="185"/>
                    <a:pt x="17" y="185"/>
                    <a:pt x="16" y="186"/>
                  </a:cubicBezTo>
                  <a:cubicBezTo>
                    <a:pt x="15" y="186"/>
                    <a:pt x="14" y="187"/>
                    <a:pt x="13" y="187"/>
                  </a:cubicBezTo>
                  <a:cubicBezTo>
                    <a:pt x="12" y="187"/>
                    <a:pt x="11" y="188"/>
                    <a:pt x="10" y="189"/>
                  </a:cubicBezTo>
                  <a:cubicBezTo>
                    <a:pt x="9" y="190"/>
                    <a:pt x="8" y="191"/>
                    <a:pt x="7" y="191"/>
                  </a:cubicBezTo>
                  <a:cubicBezTo>
                    <a:pt x="6" y="191"/>
                    <a:pt x="5" y="191"/>
                    <a:pt x="4" y="191"/>
                  </a:cubicBezTo>
                  <a:cubicBezTo>
                    <a:pt x="3" y="192"/>
                    <a:pt x="2" y="192"/>
                    <a:pt x="2" y="193"/>
                  </a:cubicBezTo>
                  <a:cubicBezTo>
                    <a:pt x="2" y="193"/>
                    <a:pt x="2" y="194"/>
                    <a:pt x="2" y="194"/>
                  </a:cubicBezTo>
                  <a:cubicBezTo>
                    <a:pt x="2" y="194"/>
                    <a:pt x="2" y="195"/>
                    <a:pt x="2" y="195"/>
                  </a:cubicBezTo>
                  <a:cubicBezTo>
                    <a:pt x="2" y="195"/>
                    <a:pt x="2" y="195"/>
                    <a:pt x="2" y="196"/>
                  </a:cubicBezTo>
                  <a:cubicBezTo>
                    <a:pt x="2" y="196"/>
                    <a:pt x="2" y="196"/>
                    <a:pt x="2" y="196"/>
                  </a:cubicBezTo>
                  <a:cubicBezTo>
                    <a:pt x="2" y="197"/>
                    <a:pt x="1" y="197"/>
                    <a:pt x="1" y="197"/>
                  </a:cubicBezTo>
                  <a:cubicBezTo>
                    <a:pt x="1" y="198"/>
                    <a:pt x="1" y="198"/>
                    <a:pt x="1" y="198"/>
                  </a:cubicBezTo>
                  <a:cubicBezTo>
                    <a:pt x="1" y="198"/>
                    <a:pt x="1" y="199"/>
                    <a:pt x="0" y="199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3" y="208"/>
                    <a:pt x="4" y="208"/>
                    <a:pt x="5" y="209"/>
                  </a:cubicBezTo>
                  <a:cubicBezTo>
                    <a:pt x="8" y="210"/>
                    <a:pt x="13" y="213"/>
                    <a:pt x="13" y="215"/>
                  </a:cubicBezTo>
                  <a:cubicBezTo>
                    <a:pt x="13" y="216"/>
                    <a:pt x="13" y="216"/>
                    <a:pt x="13" y="216"/>
                  </a:cubicBezTo>
                  <a:cubicBezTo>
                    <a:pt x="14" y="220"/>
                    <a:pt x="15" y="230"/>
                    <a:pt x="16" y="231"/>
                  </a:cubicBezTo>
                  <a:cubicBezTo>
                    <a:pt x="16" y="231"/>
                    <a:pt x="16" y="231"/>
                    <a:pt x="16" y="231"/>
                  </a:cubicBezTo>
                  <a:cubicBezTo>
                    <a:pt x="17" y="232"/>
                    <a:pt x="18" y="232"/>
                    <a:pt x="19" y="233"/>
                  </a:cubicBezTo>
                  <a:cubicBezTo>
                    <a:pt x="24" y="237"/>
                    <a:pt x="26" y="238"/>
                    <a:pt x="26" y="239"/>
                  </a:cubicBezTo>
                  <a:cubicBezTo>
                    <a:pt x="26" y="240"/>
                    <a:pt x="26" y="244"/>
                    <a:pt x="31" y="247"/>
                  </a:cubicBezTo>
                  <a:cubicBezTo>
                    <a:pt x="31" y="247"/>
                    <a:pt x="32" y="247"/>
                    <a:pt x="33" y="248"/>
                  </a:cubicBezTo>
                  <a:cubicBezTo>
                    <a:pt x="33" y="248"/>
                    <a:pt x="33" y="248"/>
                    <a:pt x="33" y="248"/>
                  </a:cubicBezTo>
                  <a:cubicBezTo>
                    <a:pt x="34" y="248"/>
                    <a:pt x="35" y="249"/>
                    <a:pt x="35" y="249"/>
                  </a:cubicBezTo>
                  <a:cubicBezTo>
                    <a:pt x="35" y="249"/>
                    <a:pt x="36" y="249"/>
                    <a:pt x="36" y="249"/>
                  </a:cubicBezTo>
                  <a:cubicBezTo>
                    <a:pt x="36" y="250"/>
                    <a:pt x="37" y="250"/>
                    <a:pt x="37" y="250"/>
                  </a:cubicBezTo>
                  <a:cubicBezTo>
                    <a:pt x="38" y="250"/>
                    <a:pt x="38" y="250"/>
                    <a:pt x="38" y="250"/>
                  </a:cubicBezTo>
                  <a:cubicBezTo>
                    <a:pt x="38" y="251"/>
                    <a:pt x="38" y="251"/>
                    <a:pt x="39" y="251"/>
                  </a:cubicBezTo>
                  <a:cubicBezTo>
                    <a:pt x="39" y="250"/>
                    <a:pt x="39" y="250"/>
                    <a:pt x="39" y="250"/>
                  </a:cubicBezTo>
                  <a:cubicBezTo>
                    <a:pt x="44" y="250"/>
                    <a:pt x="44" y="250"/>
                    <a:pt x="44" y="250"/>
                  </a:cubicBezTo>
                  <a:cubicBezTo>
                    <a:pt x="44" y="250"/>
                    <a:pt x="44" y="250"/>
                    <a:pt x="44" y="250"/>
                  </a:cubicBezTo>
                  <a:cubicBezTo>
                    <a:pt x="44" y="250"/>
                    <a:pt x="45" y="250"/>
                    <a:pt x="45" y="250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0"/>
                    <a:pt x="45" y="251"/>
                    <a:pt x="45" y="251"/>
                  </a:cubicBezTo>
                  <a:cubicBezTo>
                    <a:pt x="45" y="251"/>
                    <a:pt x="46" y="251"/>
                    <a:pt x="46" y="251"/>
                  </a:cubicBezTo>
                  <a:cubicBezTo>
                    <a:pt x="46" y="251"/>
                    <a:pt x="46" y="251"/>
                    <a:pt x="46" y="251"/>
                  </a:cubicBezTo>
                  <a:cubicBezTo>
                    <a:pt x="46" y="251"/>
                    <a:pt x="46" y="251"/>
                    <a:pt x="46" y="251"/>
                  </a:cubicBezTo>
                  <a:cubicBezTo>
                    <a:pt x="46" y="251"/>
                    <a:pt x="46" y="251"/>
                    <a:pt x="46" y="251"/>
                  </a:cubicBezTo>
                  <a:cubicBezTo>
                    <a:pt x="46" y="251"/>
                    <a:pt x="46" y="251"/>
                    <a:pt x="47" y="251"/>
                  </a:cubicBezTo>
                  <a:cubicBezTo>
                    <a:pt x="47" y="251"/>
                    <a:pt x="47" y="250"/>
                    <a:pt x="47" y="250"/>
                  </a:cubicBezTo>
                  <a:cubicBezTo>
                    <a:pt x="48" y="250"/>
                    <a:pt x="48" y="250"/>
                    <a:pt x="48" y="249"/>
                  </a:cubicBezTo>
                  <a:cubicBezTo>
                    <a:pt x="48" y="249"/>
                    <a:pt x="49" y="249"/>
                    <a:pt x="49" y="249"/>
                  </a:cubicBezTo>
                  <a:cubicBezTo>
                    <a:pt x="49" y="248"/>
                    <a:pt x="49" y="248"/>
                    <a:pt x="50" y="248"/>
                  </a:cubicBezTo>
                  <a:cubicBezTo>
                    <a:pt x="50" y="248"/>
                    <a:pt x="50" y="248"/>
                    <a:pt x="51" y="247"/>
                  </a:cubicBezTo>
                  <a:cubicBezTo>
                    <a:pt x="51" y="247"/>
                    <a:pt x="51" y="247"/>
                    <a:pt x="51" y="247"/>
                  </a:cubicBezTo>
                  <a:cubicBezTo>
                    <a:pt x="52" y="247"/>
                    <a:pt x="52" y="247"/>
                    <a:pt x="53" y="246"/>
                  </a:cubicBezTo>
                  <a:cubicBezTo>
                    <a:pt x="53" y="246"/>
                    <a:pt x="53" y="246"/>
                    <a:pt x="53" y="246"/>
                  </a:cubicBezTo>
                  <a:cubicBezTo>
                    <a:pt x="54" y="246"/>
                    <a:pt x="54" y="246"/>
                    <a:pt x="55" y="246"/>
                  </a:cubicBezTo>
                  <a:cubicBezTo>
                    <a:pt x="55" y="245"/>
                    <a:pt x="55" y="245"/>
                    <a:pt x="55" y="245"/>
                  </a:cubicBezTo>
                  <a:cubicBezTo>
                    <a:pt x="56" y="245"/>
                    <a:pt x="56" y="245"/>
                    <a:pt x="57" y="245"/>
                  </a:cubicBezTo>
                  <a:cubicBezTo>
                    <a:pt x="57" y="245"/>
                    <a:pt x="57" y="245"/>
                    <a:pt x="57" y="245"/>
                  </a:cubicBezTo>
                  <a:cubicBezTo>
                    <a:pt x="58" y="245"/>
                    <a:pt x="58" y="245"/>
                    <a:pt x="59" y="245"/>
                  </a:cubicBezTo>
                  <a:cubicBezTo>
                    <a:pt x="59" y="245"/>
                    <a:pt x="59" y="245"/>
                    <a:pt x="59" y="245"/>
                  </a:cubicBezTo>
                  <a:cubicBezTo>
                    <a:pt x="63" y="245"/>
                    <a:pt x="70" y="250"/>
                    <a:pt x="72" y="253"/>
                  </a:cubicBezTo>
                  <a:cubicBezTo>
                    <a:pt x="73" y="255"/>
                    <a:pt x="74" y="256"/>
                    <a:pt x="73" y="257"/>
                  </a:cubicBezTo>
                  <a:cubicBezTo>
                    <a:pt x="72" y="259"/>
                    <a:pt x="65" y="270"/>
                    <a:pt x="61" y="271"/>
                  </a:cubicBezTo>
                  <a:cubicBezTo>
                    <a:pt x="61" y="271"/>
                    <a:pt x="60" y="271"/>
                    <a:pt x="60" y="271"/>
                  </a:cubicBezTo>
                  <a:cubicBezTo>
                    <a:pt x="60" y="271"/>
                    <a:pt x="59" y="271"/>
                    <a:pt x="59" y="271"/>
                  </a:cubicBezTo>
                  <a:cubicBezTo>
                    <a:pt x="59" y="271"/>
                    <a:pt x="58" y="271"/>
                    <a:pt x="57" y="271"/>
                  </a:cubicBezTo>
                  <a:cubicBezTo>
                    <a:pt x="57" y="271"/>
                    <a:pt x="57" y="271"/>
                    <a:pt x="57" y="271"/>
                  </a:cubicBezTo>
                  <a:cubicBezTo>
                    <a:pt x="57" y="271"/>
                    <a:pt x="57" y="271"/>
                    <a:pt x="57" y="271"/>
                  </a:cubicBezTo>
                  <a:cubicBezTo>
                    <a:pt x="57" y="272"/>
                    <a:pt x="57" y="272"/>
                    <a:pt x="57" y="272"/>
                  </a:cubicBezTo>
                  <a:cubicBezTo>
                    <a:pt x="57" y="272"/>
                    <a:pt x="57" y="273"/>
                    <a:pt x="57" y="273"/>
                  </a:cubicBezTo>
                  <a:cubicBezTo>
                    <a:pt x="57" y="274"/>
                    <a:pt x="56" y="274"/>
                    <a:pt x="56" y="274"/>
                  </a:cubicBezTo>
                  <a:cubicBezTo>
                    <a:pt x="56" y="275"/>
                    <a:pt x="58" y="277"/>
                    <a:pt x="59" y="279"/>
                  </a:cubicBezTo>
                  <a:cubicBezTo>
                    <a:pt x="60" y="280"/>
                    <a:pt x="62" y="282"/>
                    <a:pt x="63" y="284"/>
                  </a:cubicBezTo>
                  <a:cubicBezTo>
                    <a:pt x="63" y="285"/>
                    <a:pt x="63" y="287"/>
                    <a:pt x="63" y="288"/>
                  </a:cubicBezTo>
                  <a:cubicBezTo>
                    <a:pt x="62" y="289"/>
                    <a:pt x="60" y="290"/>
                    <a:pt x="58" y="290"/>
                  </a:cubicBezTo>
                  <a:cubicBezTo>
                    <a:pt x="57" y="290"/>
                    <a:pt x="55" y="290"/>
                    <a:pt x="54" y="289"/>
                  </a:cubicBezTo>
                  <a:cubicBezTo>
                    <a:pt x="54" y="289"/>
                    <a:pt x="54" y="289"/>
                    <a:pt x="54" y="289"/>
                  </a:cubicBezTo>
                  <a:cubicBezTo>
                    <a:pt x="54" y="288"/>
                    <a:pt x="54" y="288"/>
                    <a:pt x="53" y="288"/>
                  </a:cubicBezTo>
                  <a:cubicBezTo>
                    <a:pt x="53" y="288"/>
                    <a:pt x="53" y="289"/>
                    <a:pt x="53" y="289"/>
                  </a:cubicBezTo>
                  <a:cubicBezTo>
                    <a:pt x="52" y="290"/>
                    <a:pt x="52" y="292"/>
                    <a:pt x="53" y="292"/>
                  </a:cubicBezTo>
                  <a:cubicBezTo>
                    <a:pt x="54" y="294"/>
                    <a:pt x="54" y="295"/>
                    <a:pt x="55" y="297"/>
                  </a:cubicBezTo>
                  <a:cubicBezTo>
                    <a:pt x="55" y="299"/>
                    <a:pt x="55" y="301"/>
                    <a:pt x="57" y="301"/>
                  </a:cubicBezTo>
                  <a:cubicBezTo>
                    <a:pt x="58" y="301"/>
                    <a:pt x="60" y="303"/>
                    <a:pt x="61" y="304"/>
                  </a:cubicBezTo>
                  <a:cubicBezTo>
                    <a:pt x="63" y="306"/>
                    <a:pt x="64" y="308"/>
                    <a:pt x="66" y="308"/>
                  </a:cubicBezTo>
                  <a:cubicBezTo>
                    <a:pt x="69" y="308"/>
                    <a:pt x="72" y="312"/>
                    <a:pt x="73" y="314"/>
                  </a:cubicBezTo>
                  <a:cubicBezTo>
                    <a:pt x="73" y="314"/>
                    <a:pt x="74" y="314"/>
                    <a:pt x="74" y="315"/>
                  </a:cubicBezTo>
                  <a:cubicBezTo>
                    <a:pt x="74" y="315"/>
                    <a:pt x="75" y="315"/>
                    <a:pt x="75" y="315"/>
                  </a:cubicBezTo>
                  <a:cubicBezTo>
                    <a:pt x="75" y="315"/>
                    <a:pt x="75" y="315"/>
                    <a:pt x="75" y="315"/>
                  </a:cubicBezTo>
                  <a:cubicBezTo>
                    <a:pt x="75" y="315"/>
                    <a:pt x="75" y="315"/>
                    <a:pt x="75" y="315"/>
                  </a:cubicBezTo>
                  <a:cubicBezTo>
                    <a:pt x="76" y="315"/>
                    <a:pt x="76" y="316"/>
                    <a:pt x="76" y="316"/>
                  </a:cubicBezTo>
                  <a:cubicBezTo>
                    <a:pt x="76" y="316"/>
                    <a:pt x="76" y="316"/>
                    <a:pt x="76" y="316"/>
                  </a:cubicBezTo>
                  <a:cubicBezTo>
                    <a:pt x="76" y="316"/>
                    <a:pt x="76" y="316"/>
                    <a:pt x="77" y="316"/>
                  </a:cubicBezTo>
                  <a:cubicBezTo>
                    <a:pt x="77" y="317"/>
                    <a:pt x="77" y="317"/>
                    <a:pt x="77" y="317"/>
                  </a:cubicBezTo>
                  <a:cubicBezTo>
                    <a:pt x="77" y="317"/>
                    <a:pt x="77" y="317"/>
                    <a:pt x="77" y="317"/>
                  </a:cubicBezTo>
                  <a:cubicBezTo>
                    <a:pt x="77" y="317"/>
                    <a:pt x="78" y="317"/>
                    <a:pt x="78" y="318"/>
                  </a:cubicBezTo>
                  <a:cubicBezTo>
                    <a:pt x="78" y="318"/>
                    <a:pt x="78" y="318"/>
                    <a:pt x="78" y="318"/>
                  </a:cubicBezTo>
                  <a:cubicBezTo>
                    <a:pt x="78" y="318"/>
                    <a:pt x="78" y="318"/>
                    <a:pt x="78" y="318"/>
                  </a:cubicBezTo>
                  <a:cubicBezTo>
                    <a:pt x="78" y="318"/>
                    <a:pt x="78" y="319"/>
                    <a:pt x="78" y="319"/>
                  </a:cubicBezTo>
                  <a:cubicBezTo>
                    <a:pt x="78" y="319"/>
                    <a:pt x="78" y="319"/>
                    <a:pt x="78" y="319"/>
                  </a:cubicBezTo>
                  <a:cubicBezTo>
                    <a:pt x="78" y="319"/>
                    <a:pt x="79" y="319"/>
                    <a:pt x="79" y="319"/>
                  </a:cubicBezTo>
                  <a:cubicBezTo>
                    <a:pt x="79" y="319"/>
                    <a:pt x="80" y="319"/>
                    <a:pt x="80" y="319"/>
                  </a:cubicBezTo>
                  <a:cubicBezTo>
                    <a:pt x="80" y="319"/>
                    <a:pt x="80" y="319"/>
                    <a:pt x="81" y="319"/>
                  </a:cubicBezTo>
                  <a:cubicBezTo>
                    <a:pt x="81" y="319"/>
                    <a:pt x="81" y="318"/>
                    <a:pt x="81" y="318"/>
                  </a:cubicBezTo>
                  <a:cubicBezTo>
                    <a:pt x="82" y="318"/>
                    <a:pt x="82" y="318"/>
                    <a:pt x="82" y="318"/>
                  </a:cubicBezTo>
                  <a:cubicBezTo>
                    <a:pt x="82" y="318"/>
                    <a:pt x="82" y="318"/>
                    <a:pt x="83" y="318"/>
                  </a:cubicBezTo>
                  <a:cubicBezTo>
                    <a:pt x="83" y="318"/>
                    <a:pt x="83" y="318"/>
                    <a:pt x="83" y="318"/>
                  </a:cubicBezTo>
                  <a:cubicBezTo>
                    <a:pt x="83" y="316"/>
                    <a:pt x="85" y="316"/>
                    <a:pt x="87" y="316"/>
                  </a:cubicBezTo>
                  <a:cubicBezTo>
                    <a:pt x="88" y="316"/>
                    <a:pt x="91" y="317"/>
                    <a:pt x="94" y="319"/>
                  </a:cubicBezTo>
                  <a:cubicBezTo>
                    <a:pt x="96" y="321"/>
                    <a:pt x="101" y="325"/>
                    <a:pt x="106" y="328"/>
                  </a:cubicBezTo>
                  <a:cubicBezTo>
                    <a:pt x="110" y="331"/>
                    <a:pt x="114" y="334"/>
                    <a:pt x="117" y="336"/>
                  </a:cubicBezTo>
                  <a:cubicBezTo>
                    <a:pt x="121" y="339"/>
                    <a:pt x="130" y="343"/>
                    <a:pt x="136" y="344"/>
                  </a:cubicBezTo>
                  <a:cubicBezTo>
                    <a:pt x="136" y="344"/>
                    <a:pt x="137" y="344"/>
                    <a:pt x="137" y="344"/>
                  </a:cubicBezTo>
                  <a:cubicBezTo>
                    <a:pt x="138" y="344"/>
                    <a:pt x="138" y="344"/>
                    <a:pt x="138" y="344"/>
                  </a:cubicBezTo>
                  <a:cubicBezTo>
                    <a:pt x="140" y="344"/>
                    <a:pt x="142" y="345"/>
                    <a:pt x="144" y="345"/>
                  </a:cubicBezTo>
                  <a:cubicBezTo>
                    <a:pt x="146" y="346"/>
                    <a:pt x="149" y="347"/>
                    <a:pt x="152" y="347"/>
                  </a:cubicBezTo>
                  <a:cubicBezTo>
                    <a:pt x="153" y="347"/>
                    <a:pt x="154" y="347"/>
                    <a:pt x="155" y="347"/>
                  </a:cubicBezTo>
                  <a:cubicBezTo>
                    <a:pt x="155" y="347"/>
                    <a:pt x="155" y="347"/>
                    <a:pt x="155" y="347"/>
                  </a:cubicBezTo>
                  <a:cubicBezTo>
                    <a:pt x="155" y="347"/>
                    <a:pt x="156" y="346"/>
                    <a:pt x="156" y="346"/>
                  </a:cubicBezTo>
                  <a:cubicBezTo>
                    <a:pt x="157" y="346"/>
                    <a:pt x="157" y="345"/>
                    <a:pt x="158" y="345"/>
                  </a:cubicBezTo>
                  <a:cubicBezTo>
                    <a:pt x="159" y="344"/>
                    <a:pt x="159" y="343"/>
                    <a:pt x="160" y="343"/>
                  </a:cubicBezTo>
                  <a:cubicBezTo>
                    <a:pt x="160" y="343"/>
                    <a:pt x="161" y="344"/>
                    <a:pt x="162" y="345"/>
                  </a:cubicBezTo>
                  <a:cubicBezTo>
                    <a:pt x="163" y="346"/>
                    <a:pt x="163" y="347"/>
                    <a:pt x="163" y="349"/>
                  </a:cubicBezTo>
                  <a:cubicBezTo>
                    <a:pt x="163" y="350"/>
                    <a:pt x="163" y="351"/>
                    <a:pt x="163" y="351"/>
                  </a:cubicBezTo>
                  <a:cubicBezTo>
                    <a:pt x="163" y="352"/>
                    <a:pt x="163" y="352"/>
                    <a:pt x="163" y="352"/>
                  </a:cubicBezTo>
                  <a:cubicBezTo>
                    <a:pt x="163" y="353"/>
                    <a:pt x="163" y="353"/>
                    <a:pt x="163" y="353"/>
                  </a:cubicBezTo>
                  <a:cubicBezTo>
                    <a:pt x="163" y="353"/>
                    <a:pt x="163" y="353"/>
                    <a:pt x="163" y="353"/>
                  </a:cubicBezTo>
                  <a:cubicBezTo>
                    <a:pt x="163" y="353"/>
                    <a:pt x="163" y="353"/>
                    <a:pt x="163" y="353"/>
                  </a:cubicBezTo>
                  <a:cubicBezTo>
                    <a:pt x="164" y="352"/>
                    <a:pt x="164" y="352"/>
                    <a:pt x="165" y="351"/>
                  </a:cubicBezTo>
                  <a:cubicBezTo>
                    <a:pt x="166" y="346"/>
                    <a:pt x="169" y="345"/>
                    <a:pt x="171" y="344"/>
                  </a:cubicBezTo>
                  <a:cubicBezTo>
                    <a:pt x="172" y="344"/>
                    <a:pt x="172" y="344"/>
                    <a:pt x="173" y="343"/>
                  </a:cubicBezTo>
                  <a:cubicBezTo>
                    <a:pt x="175" y="341"/>
                    <a:pt x="178" y="342"/>
                    <a:pt x="183" y="345"/>
                  </a:cubicBezTo>
                  <a:cubicBezTo>
                    <a:pt x="185" y="345"/>
                    <a:pt x="186" y="345"/>
                    <a:pt x="187" y="345"/>
                  </a:cubicBezTo>
                  <a:cubicBezTo>
                    <a:pt x="188" y="345"/>
                    <a:pt x="188" y="345"/>
                    <a:pt x="189" y="345"/>
                  </a:cubicBezTo>
                  <a:cubicBezTo>
                    <a:pt x="190" y="345"/>
                    <a:pt x="190" y="345"/>
                    <a:pt x="191" y="345"/>
                  </a:cubicBezTo>
                  <a:cubicBezTo>
                    <a:pt x="191" y="345"/>
                    <a:pt x="191" y="345"/>
                    <a:pt x="191" y="345"/>
                  </a:cubicBezTo>
                  <a:cubicBezTo>
                    <a:pt x="192" y="345"/>
                    <a:pt x="192" y="346"/>
                    <a:pt x="193" y="346"/>
                  </a:cubicBezTo>
                  <a:cubicBezTo>
                    <a:pt x="193" y="346"/>
                    <a:pt x="193" y="346"/>
                    <a:pt x="193" y="346"/>
                  </a:cubicBezTo>
                  <a:cubicBezTo>
                    <a:pt x="194" y="346"/>
                    <a:pt x="194" y="346"/>
                    <a:pt x="194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195" y="348"/>
                    <a:pt x="196" y="348"/>
                    <a:pt x="196" y="348"/>
                  </a:cubicBezTo>
                  <a:cubicBezTo>
                    <a:pt x="196" y="348"/>
                    <a:pt x="197" y="348"/>
                    <a:pt x="198" y="347"/>
                  </a:cubicBezTo>
                  <a:cubicBezTo>
                    <a:pt x="198" y="347"/>
                    <a:pt x="198" y="347"/>
                    <a:pt x="198" y="347"/>
                  </a:cubicBezTo>
                  <a:cubicBezTo>
                    <a:pt x="198" y="347"/>
                    <a:pt x="198" y="347"/>
                    <a:pt x="198" y="347"/>
                  </a:cubicBezTo>
                  <a:cubicBezTo>
                    <a:pt x="199" y="347"/>
                    <a:pt x="199" y="347"/>
                    <a:pt x="199" y="347"/>
                  </a:cubicBezTo>
                  <a:cubicBezTo>
                    <a:pt x="199" y="347"/>
                    <a:pt x="199" y="347"/>
                    <a:pt x="199" y="347"/>
                  </a:cubicBezTo>
                  <a:cubicBezTo>
                    <a:pt x="199" y="347"/>
                    <a:pt x="200" y="347"/>
                    <a:pt x="200" y="347"/>
                  </a:cubicBezTo>
                  <a:cubicBezTo>
                    <a:pt x="200" y="347"/>
                    <a:pt x="202" y="345"/>
                    <a:pt x="202" y="344"/>
                  </a:cubicBezTo>
                  <a:cubicBezTo>
                    <a:pt x="203" y="344"/>
                    <a:pt x="204" y="343"/>
                    <a:pt x="204" y="342"/>
                  </a:cubicBezTo>
                  <a:cubicBezTo>
                    <a:pt x="205" y="341"/>
                    <a:pt x="205" y="341"/>
                    <a:pt x="206" y="340"/>
                  </a:cubicBezTo>
                  <a:cubicBezTo>
                    <a:pt x="207" y="339"/>
                    <a:pt x="207" y="337"/>
                    <a:pt x="210" y="337"/>
                  </a:cubicBezTo>
                  <a:cubicBezTo>
                    <a:pt x="211" y="338"/>
                    <a:pt x="211" y="337"/>
                    <a:pt x="213" y="336"/>
                  </a:cubicBezTo>
                  <a:cubicBezTo>
                    <a:pt x="214" y="334"/>
                    <a:pt x="216" y="333"/>
                    <a:pt x="219" y="331"/>
                  </a:cubicBezTo>
                  <a:cubicBezTo>
                    <a:pt x="220" y="331"/>
                    <a:pt x="222" y="330"/>
                    <a:pt x="224" y="330"/>
                  </a:cubicBezTo>
                  <a:cubicBezTo>
                    <a:pt x="225" y="330"/>
                    <a:pt x="227" y="331"/>
                    <a:pt x="228" y="331"/>
                  </a:cubicBezTo>
                  <a:cubicBezTo>
                    <a:pt x="230" y="331"/>
                    <a:pt x="231" y="332"/>
                    <a:pt x="232" y="331"/>
                  </a:cubicBezTo>
                  <a:cubicBezTo>
                    <a:pt x="234" y="329"/>
                    <a:pt x="236" y="329"/>
                    <a:pt x="237" y="329"/>
                  </a:cubicBezTo>
                  <a:cubicBezTo>
                    <a:pt x="239" y="329"/>
                    <a:pt x="239" y="329"/>
                    <a:pt x="239" y="331"/>
                  </a:cubicBezTo>
                  <a:cubicBezTo>
                    <a:pt x="239" y="332"/>
                    <a:pt x="240" y="333"/>
                    <a:pt x="241" y="334"/>
                  </a:cubicBezTo>
                  <a:cubicBezTo>
                    <a:pt x="242" y="335"/>
                    <a:pt x="243" y="337"/>
                    <a:pt x="244" y="338"/>
                  </a:cubicBezTo>
                  <a:cubicBezTo>
                    <a:pt x="244" y="338"/>
                    <a:pt x="244" y="339"/>
                    <a:pt x="244" y="339"/>
                  </a:cubicBezTo>
                  <a:cubicBezTo>
                    <a:pt x="245" y="339"/>
                    <a:pt x="245" y="339"/>
                    <a:pt x="245" y="339"/>
                  </a:cubicBezTo>
                  <a:cubicBezTo>
                    <a:pt x="245" y="339"/>
                    <a:pt x="245" y="340"/>
                    <a:pt x="246" y="340"/>
                  </a:cubicBezTo>
                  <a:cubicBezTo>
                    <a:pt x="246" y="340"/>
                    <a:pt x="246" y="340"/>
                    <a:pt x="246" y="340"/>
                  </a:cubicBezTo>
                  <a:cubicBezTo>
                    <a:pt x="246" y="340"/>
                    <a:pt x="247" y="340"/>
                    <a:pt x="247" y="340"/>
                  </a:cubicBezTo>
                  <a:cubicBezTo>
                    <a:pt x="247" y="340"/>
                    <a:pt x="247" y="340"/>
                    <a:pt x="248" y="340"/>
                  </a:cubicBezTo>
                  <a:cubicBezTo>
                    <a:pt x="248" y="341"/>
                    <a:pt x="249" y="341"/>
                    <a:pt x="249" y="341"/>
                  </a:cubicBezTo>
                  <a:cubicBezTo>
                    <a:pt x="249" y="341"/>
                    <a:pt x="249" y="341"/>
                    <a:pt x="249" y="341"/>
                  </a:cubicBezTo>
                  <a:cubicBezTo>
                    <a:pt x="249" y="341"/>
                    <a:pt x="249" y="341"/>
                    <a:pt x="250" y="341"/>
                  </a:cubicBezTo>
                  <a:cubicBezTo>
                    <a:pt x="250" y="341"/>
                    <a:pt x="250" y="341"/>
                    <a:pt x="250" y="340"/>
                  </a:cubicBezTo>
                  <a:cubicBezTo>
                    <a:pt x="250" y="340"/>
                    <a:pt x="250" y="340"/>
                    <a:pt x="251" y="340"/>
                  </a:cubicBezTo>
                  <a:cubicBezTo>
                    <a:pt x="252" y="339"/>
                    <a:pt x="253" y="339"/>
                    <a:pt x="254" y="339"/>
                  </a:cubicBezTo>
                  <a:cubicBezTo>
                    <a:pt x="257" y="339"/>
                    <a:pt x="260" y="341"/>
                    <a:pt x="260" y="344"/>
                  </a:cubicBezTo>
                  <a:cubicBezTo>
                    <a:pt x="260" y="348"/>
                    <a:pt x="260" y="349"/>
                    <a:pt x="261" y="349"/>
                  </a:cubicBezTo>
                  <a:cubicBezTo>
                    <a:pt x="264" y="349"/>
                    <a:pt x="267" y="350"/>
                    <a:pt x="267" y="356"/>
                  </a:cubicBezTo>
                  <a:cubicBezTo>
                    <a:pt x="267" y="357"/>
                    <a:pt x="267" y="358"/>
                    <a:pt x="267" y="360"/>
                  </a:cubicBezTo>
                  <a:cubicBezTo>
                    <a:pt x="267" y="364"/>
                    <a:pt x="268" y="369"/>
                    <a:pt x="264" y="373"/>
                  </a:cubicBezTo>
                  <a:cubicBezTo>
                    <a:pt x="259" y="378"/>
                    <a:pt x="254" y="386"/>
                    <a:pt x="255" y="388"/>
                  </a:cubicBezTo>
                  <a:cubicBezTo>
                    <a:pt x="255" y="389"/>
                    <a:pt x="255" y="390"/>
                    <a:pt x="255" y="392"/>
                  </a:cubicBezTo>
                  <a:cubicBezTo>
                    <a:pt x="255" y="392"/>
                    <a:pt x="255" y="393"/>
                    <a:pt x="255" y="393"/>
                  </a:cubicBezTo>
                  <a:cubicBezTo>
                    <a:pt x="255" y="393"/>
                    <a:pt x="255" y="393"/>
                    <a:pt x="255" y="393"/>
                  </a:cubicBezTo>
                  <a:cubicBezTo>
                    <a:pt x="257" y="392"/>
                    <a:pt x="258" y="392"/>
                    <a:pt x="260" y="392"/>
                  </a:cubicBezTo>
                  <a:cubicBezTo>
                    <a:pt x="262" y="392"/>
                    <a:pt x="266" y="393"/>
                    <a:pt x="267" y="394"/>
                  </a:cubicBezTo>
                  <a:cubicBezTo>
                    <a:pt x="267" y="395"/>
                    <a:pt x="267" y="396"/>
                    <a:pt x="267" y="396"/>
                  </a:cubicBezTo>
                  <a:cubicBezTo>
                    <a:pt x="266" y="397"/>
                    <a:pt x="266" y="400"/>
                    <a:pt x="268" y="402"/>
                  </a:cubicBezTo>
                  <a:cubicBezTo>
                    <a:pt x="268" y="403"/>
                    <a:pt x="269" y="404"/>
                    <a:pt x="270" y="404"/>
                  </a:cubicBezTo>
                  <a:cubicBezTo>
                    <a:pt x="272" y="404"/>
                    <a:pt x="273" y="405"/>
                    <a:pt x="274" y="406"/>
                  </a:cubicBezTo>
                  <a:cubicBezTo>
                    <a:pt x="275" y="407"/>
                    <a:pt x="275" y="408"/>
                    <a:pt x="275" y="410"/>
                  </a:cubicBezTo>
                  <a:cubicBezTo>
                    <a:pt x="274" y="411"/>
                    <a:pt x="274" y="411"/>
                    <a:pt x="274" y="411"/>
                  </a:cubicBezTo>
                  <a:cubicBezTo>
                    <a:pt x="274" y="412"/>
                    <a:pt x="273" y="416"/>
                    <a:pt x="273" y="416"/>
                  </a:cubicBezTo>
                  <a:cubicBezTo>
                    <a:pt x="273" y="416"/>
                    <a:pt x="274" y="416"/>
                    <a:pt x="274" y="416"/>
                  </a:cubicBezTo>
                  <a:cubicBezTo>
                    <a:pt x="276" y="416"/>
                    <a:pt x="279" y="416"/>
                    <a:pt x="280" y="418"/>
                  </a:cubicBezTo>
                  <a:cubicBezTo>
                    <a:pt x="281" y="418"/>
                    <a:pt x="281" y="419"/>
                    <a:pt x="281" y="421"/>
                  </a:cubicBezTo>
                  <a:cubicBezTo>
                    <a:pt x="281" y="421"/>
                    <a:pt x="281" y="422"/>
                    <a:pt x="282" y="423"/>
                  </a:cubicBezTo>
                  <a:cubicBezTo>
                    <a:pt x="282" y="424"/>
                    <a:pt x="284" y="424"/>
                    <a:pt x="287" y="423"/>
                  </a:cubicBezTo>
                  <a:cubicBezTo>
                    <a:pt x="287" y="423"/>
                    <a:pt x="288" y="423"/>
                    <a:pt x="288" y="422"/>
                  </a:cubicBezTo>
                  <a:cubicBezTo>
                    <a:pt x="289" y="422"/>
                    <a:pt x="289" y="422"/>
                    <a:pt x="290" y="422"/>
                  </a:cubicBezTo>
                  <a:cubicBezTo>
                    <a:pt x="290" y="422"/>
                    <a:pt x="290" y="422"/>
                    <a:pt x="290" y="422"/>
                  </a:cubicBezTo>
                  <a:cubicBezTo>
                    <a:pt x="290" y="422"/>
                    <a:pt x="291" y="422"/>
                    <a:pt x="291" y="422"/>
                  </a:cubicBezTo>
                  <a:cubicBezTo>
                    <a:pt x="291" y="422"/>
                    <a:pt x="291" y="422"/>
                    <a:pt x="291" y="422"/>
                  </a:cubicBezTo>
                  <a:cubicBezTo>
                    <a:pt x="292" y="422"/>
                    <a:pt x="292" y="422"/>
                    <a:pt x="292" y="422"/>
                  </a:cubicBezTo>
                  <a:cubicBezTo>
                    <a:pt x="292" y="422"/>
                    <a:pt x="292" y="422"/>
                    <a:pt x="292" y="422"/>
                  </a:cubicBezTo>
                  <a:cubicBezTo>
                    <a:pt x="292" y="422"/>
                    <a:pt x="293" y="422"/>
                    <a:pt x="293" y="422"/>
                  </a:cubicBezTo>
                  <a:cubicBezTo>
                    <a:pt x="294" y="422"/>
                    <a:pt x="294" y="423"/>
                    <a:pt x="295" y="424"/>
                  </a:cubicBezTo>
                  <a:cubicBezTo>
                    <a:pt x="296" y="426"/>
                    <a:pt x="296" y="427"/>
                    <a:pt x="298" y="427"/>
                  </a:cubicBezTo>
                  <a:cubicBezTo>
                    <a:pt x="298" y="427"/>
                    <a:pt x="298" y="428"/>
                    <a:pt x="298" y="427"/>
                  </a:cubicBezTo>
                  <a:cubicBezTo>
                    <a:pt x="299" y="425"/>
                    <a:pt x="298" y="421"/>
                    <a:pt x="297" y="420"/>
                  </a:cubicBezTo>
                  <a:cubicBezTo>
                    <a:pt x="296" y="419"/>
                    <a:pt x="297" y="416"/>
                    <a:pt x="297" y="415"/>
                  </a:cubicBezTo>
                  <a:cubicBezTo>
                    <a:pt x="298" y="413"/>
                    <a:pt x="299" y="412"/>
                    <a:pt x="299" y="412"/>
                  </a:cubicBezTo>
                  <a:cubicBezTo>
                    <a:pt x="300" y="412"/>
                    <a:pt x="300" y="413"/>
                    <a:pt x="301" y="413"/>
                  </a:cubicBezTo>
                  <a:cubicBezTo>
                    <a:pt x="301" y="413"/>
                    <a:pt x="301" y="413"/>
                    <a:pt x="301" y="413"/>
                  </a:cubicBezTo>
                  <a:cubicBezTo>
                    <a:pt x="301" y="413"/>
                    <a:pt x="301" y="413"/>
                    <a:pt x="301" y="413"/>
                  </a:cubicBezTo>
                  <a:cubicBezTo>
                    <a:pt x="301" y="413"/>
                    <a:pt x="301" y="413"/>
                    <a:pt x="302" y="413"/>
                  </a:cubicBezTo>
                  <a:cubicBezTo>
                    <a:pt x="302" y="413"/>
                    <a:pt x="302" y="413"/>
                    <a:pt x="302" y="413"/>
                  </a:cubicBezTo>
                  <a:cubicBezTo>
                    <a:pt x="302" y="413"/>
                    <a:pt x="303" y="413"/>
                    <a:pt x="303" y="413"/>
                  </a:cubicBezTo>
                  <a:cubicBezTo>
                    <a:pt x="303" y="413"/>
                    <a:pt x="304" y="413"/>
                    <a:pt x="304" y="412"/>
                  </a:cubicBezTo>
                  <a:cubicBezTo>
                    <a:pt x="305" y="412"/>
                    <a:pt x="305" y="412"/>
                    <a:pt x="306" y="411"/>
                  </a:cubicBezTo>
                  <a:cubicBezTo>
                    <a:pt x="306" y="411"/>
                    <a:pt x="306" y="411"/>
                    <a:pt x="307" y="410"/>
                  </a:cubicBezTo>
                  <a:cubicBezTo>
                    <a:pt x="307" y="410"/>
                    <a:pt x="308" y="409"/>
                    <a:pt x="309" y="409"/>
                  </a:cubicBezTo>
                  <a:cubicBezTo>
                    <a:pt x="310" y="409"/>
                    <a:pt x="310" y="409"/>
                    <a:pt x="311" y="409"/>
                  </a:cubicBezTo>
                  <a:cubicBezTo>
                    <a:pt x="311" y="409"/>
                    <a:pt x="312" y="410"/>
                    <a:pt x="312" y="410"/>
                  </a:cubicBezTo>
                  <a:cubicBezTo>
                    <a:pt x="313" y="410"/>
                    <a:pt x="314" y="411"/>
                    <a:pt x="315" y="410"/>
                  </a:cubicBezTo>
                  <a:cubicBezTo>
                    <a:pt x="316" y="409"/>
                    <a:pt x="316" y="408"/>
                    <a:pt x="317" y="408"/>
                  </a:cubicBezTo>
                  <a:cubicBezTo>
                    <a:pt x="318" y="408"/>
                    <a:pt x="319" y="408"/>
                    <a:pt x="320" y="409"/>
                  </a:cubicBezTo>
                  <a:cubicBezTo>
                    <a:pt x="322" y="409"/>
                    <a:pt x="324" y="410"/>
                    <a:pt x="325" y="409"/>
                  </a:cubicBezTo>
                  <a:cubicBezTo>
                    <a:pt x="327" y="408"/>
                    <a:pt x="329" y="408"/>
                    <a:pt x="330" y="409"/>
                  </a:cubicBezTo>
                  <a:cubicBezTo>
                    <a:pt x="331" y="409"/>
                    <a:pt x="331" y="409"/>
                    <a:pt x="332" y="409"/>
                  </a:cubicBezTo>
                  <a:cubicBezTo>
                    <a:pt x="332" y="409"/>
                    <a:pt x="332" y="409"/>
                    <a:pt x="332" y="408"/>
                  </a:cubicBezTo>
                  <a:cubicBezTo>
                    <a:pt x="334" y="406"/>
                    <a:pt x="339" y="402"/>
                    <a:pt x="341" y="402"/>
                  </a:cubicBezTo>
                  <a:cubicBezTo>
                    <a:pt x="342" y="402"/>
                    <a:pt x="343" y="402"/>
                    <a:pt x="343" y="402"/>
                  </a:cubicBezTo>
                  <a:cubicBezTo>
                    <a:pt x="343" y="403"/>
                    <a:pt x="343" y="403"/>
                    <a:pt x="344" y="403"/>
                  </a:cubicBezTo>
                  <a:cubicBezTo>
                    <a:pt x="345" y="404"/>
                    <a:pt x="346" y="406"/>
                    <a:pt x="352" y="407"/>
                  </a:cubicBezTo>
                  <a:cubicBezTo>
                    <a:pt x="354" y="407"/>
                    <a:pt x="356" y="408"/>
                    <a:pt x="356" y="409"/>
                  </a:cubicBezTo>
                  <a:cubicBezTo>
                    <a:pt x="357" y="410"/>
                    <a:pt x="357" y="412"/>
                    <a:pt x="356" y="413"/>
                  </a:cubicBezTo>
                  <a:cubicBezTo>
                    <a:pt x="356" y="414"/>
                    <a:pt x="356" y="414"/>
                    <a:pt x="356" y="415"/>
                  </a:cubicBezTo>
                  <a:cubicBezTo>
                    <a:pt x="356" y="416"/>
                    <a:pt x="363" y="422"/>
                    <a:pt x="366" y="422"/>
                  </a:cubicBezTo>
                  <a:cubicBezTo>
                    <a:pt x="366" y="422"/>
                    <a:pt x="367" y="422"/>
                    <a:pt x="367" y="422"/>
                  </a:cubicBezTo>
                  <a:cubicBezTo>
                    <a:pt x="367" y="422"/>
                    <a:pt x="367" y="423"/>
                    <a:pt x="367" y="423"/>
                  </a:cubicBezTo>
                  <a:cubicBezTo>
                    <a:pt x="367" y="423"/>
                    <a:pt x="368" y="423"/>
                    <a:pt x="368" y="424"/>
                  </a:cubicBezTo>
                  <a:cubicBezTo>
                    <a:pt x="368" y="424"/>
                    <a:pt x="368" y="424"/>
                    <a:pt x="368" y="424"/>
                  </a:cubicBezTo>
                  <a:cubicBezTo>
                    <a:pt x="369" y="424"/>
                    <a:pt x="370" y="423"/>
                    <a:pt x="370" y="423"/>
                  </a:cubicBezTo>
                  <a:cubicBezTo>
                    <a:pt x="372" y="424"/>
                    <a:pt x="372" y="424"/>
                    <a:pt x="372" y="424"/>
                  </a:cubicBezTo>
                  <a:cubicBezTo>
                    <a:pt x="373" y="424"/>
                    <a:pt x="374" y="423"/>
                    <a:pt x="374" y="423"/>
                  </a:cubicBezTo>
                  <a:cubicBezTo>
                    <a:pt x="375" y="421"/>
                    <a:pt x="376" y="420"/>
                    <a:pt x="377" y="420"/>
                  </a:cubicBezTo>
                  <a:cubicBezTo>
                    <a:pt x="379" y="420"/>
                    <a:pt x="381" y="421"/>
                    <a:pt x="382" y="423"/>
                  </a:cubicBezTo>
                  <a:cubicBezTo>
                    <a:pt x="383" y="424"/>
                    <a:pt x="383" y="424"/>
                    <a:pt x="384" y="424"/>
                  </a:cubicBezTo>
                  <a:cubicBezTo>
                    <a:pt x="385" y="424"/>
                    <a:pt x="386" y="424"/>
                    <a:pt x="387" y="423"/>
                  </a:cubicBezTo>
                  <a:cubicBezTo>
                    <a:pt x="388" y="422"/>
                    <a:pt x="389" y="422"/>
                    <a:pt x="389" y="422"/>
                  </a:cubicBezTo>
                  <a:cubicBezTo>
                    <a:pt x="391" y="422"/>
                    <a:pt x="392" y="422"/>
                    <a:pt x="392" y="424"/>
                  </a:cubicBezTo>
                  <a:cubicBezTo>
                    <a:pt x="393" y="425"/>
                    <a:pt x="393" y="428"/>
                    <a:pt x="391" y="429"/>
                  </a:cubicBezTo>
                  <a:cubicBezTo>
                    <a:pt x="391" y="429"/>
                    <a:pt x="391" y="430"/>
                    <a:pt x="391" y="430"/>
                  </a:cubicBezTo>
                  <a:cubicBezTo>
                    <a:pt x="391" y="432"/>
                    <a:pt x="392" y="435"/>
                    <a:pt x="394" y="437"/>
                  </a:cubicBezTo>
                  <a:cubicBezTo>
                    <a:pt x="394" y="438"/>
                    <a:pt x="395" y="438"/>
                    <a:pt x="395" y="438"/>
                  </a:cubicBezTo>
                  <a:cubicBezTo>
                    <a:pt x="395" y="439"/>
                    <a:pt x="395" y="439"/>
                    <a:pt x="395" y="439"/>
                  </a:cubicBezTo>
                  <a:cubicBezTo>
                    <a:pt x="395" y="439"/>
                    <a:pt x="395" y="439"/>
                    <a:pt x="395" y="439"/>
                  </a:cubicBezTo>
                  <a:cubicBezTo>
                    <a:pt x="395" y="438"/>
                    <a:pt x="395" y="438"/>
                    <a:pt x="395" y="438"/>
                  </a:cubicBezTo>
                  <a:cubicBezTo>
                    <a:pt x="395" y="438"/>
                    <a:pt x="396" y="435"/>
                    <a:pt x="395" y="433"/>
                  </a:cubicBezTo>
                  <a:cubicBezTo>
                    <a:pt x="394" y="430"/>
                    <a:pt x="399" y="427"/>
                    <a:pt x="412" y="423"/>
                  </a:cubicBezTo>
                  <a:cubicBezTo>
                    <a:pt x="422" y="419"/>
                    <a:pt x="432" y="412"/>
                    <a:pt x="433" y="410"/>
                  </a:cubicBezTo>
                  <a:cubicBezTo>
                    <a:pt x="433" y="410"/>
                    <a:pt x="433" y="409"/>
                    <a:pt x="434" y="409"/>
                  </a:cubicBezTo>
                  <a:cubicBezTo>
                    <a:pt x="435" y="409"/>
                    <a:pt x="436" y="410"/>
                    <a:pt x="437" y="410"/>
                  </a:cubicBezTo>
                  <a:cubicBezTo>
                    <a:pt x="440" y="411"/>
                    <a:pt x="443" y="411"/>
                    <a:pt x="444" y="410"/>
                  </a:cubicBezTo>
                  <a:cubicBezTo>
                    <a:pt x="447" y="408"/>
                    <a:pt x="456" y="407"/>
                    <a:pt x="463" y="407"/>
                  </a:cubicBezTo>
                  <a:cubicBezTo>
                    <a:pt x="464" y="407"/>
                    <a:pt x="464" y="407"/>
                    <a:pt x="464" y="407"/>
                  </a:cubicBezTo>
                  <a:cubicBezTo>
                    <a:pt x="466" y="407"/>
                    <a:pt x="466" y="406"/>
                    <a:pt x="467" y="405"/>
                  </a:cubicBezTo>
                  <a:cubicBezTo>
                    <a:pt x="468" y="404"/>
                    <a:pt x="469" y="402"/>
                    <a:pt x="470" y="401"/>
                  </a:cubicBezTo>
                  <a:cubicBezTo>
                    <a:pt x="472" y="400"/>
                    <a:pt x="472" y="399"/>
                    <a:pt x="473" y="399"/>
                  </a:cubicBezTo>
                  <a:cubicBezTo>
                    <a:pt x="474" y="397"/>
                    <a:pt x="475" y="397"/>
                    <a:pt x="477" y="396"/>
                  </a:cubicBezTo>
                  <a:cubicBezTo>
                    <a:pt x="481" y="395"/>
                    <a:pt x="483" y="391"/>
                    <a:pt x="483" y="390"/>
                  </a:cubicBezTo>
                  <a:cubicBezTo>
                    <a:pt x="483" y="388"/>
                    <a:pt x="485" y="387"/>
                    <a:pt x="488" y="387"/>
                  </a:cubicBezTo>
                  <a:cubicBezTo>
                    <a:pt x="489" y="386"/>
                    <a:pt x="491" y="385"/>
                    <a:pt x="491" y="385"/>
                  </a:cubicBezTo>
                  <a:cubicBezTo>
                    <a:pt x="491" y="383"/>
                    <a:pt x="493" y="383"/>
                    <a:pt x="494" y="382"/>
                  </a:cubicBezTo>
                  <a:cubicBezTo>
                    <a:pt x="495" y="381"/>
                    <a:pt x="497" y="380"/>
                    <a:pt x="497" y="380"/>
                  </a:cubicBezTo>
                  <a:cubicBezTo>
                    <a:pt x="497" y="377"/>
                    <a:pt x="498" y="377"/>
                    <a:pt x="500" y="376"/>
                  </a:cubicBezTo>
                  <a:cubicBezTo>
                    <a:pt x="500" y="376"/>
                    <a:pt x="501" y="375"/>
                    <a:pt x="502" y="375"/>
                  </a:cubicBezTo>
                  <a:cubicBezTo>
                    <a:pt x="502" y="374"/>
                    <a:pt x="502" y="373"/>
                    <a:pt x="502" y="371"/>
                  </a:cubicBezTo>
                  <a:cubicBezTo>
                    <a:pt x="502" y="369"/>
                    <a:pt x="501" y="366"/>
                    <a:pt x="504" y="366"/>
                  </a:cubicBezTo>
                  <a:cubicBezTo>
                    <a:pt x="504" y="366"/>
                    <a:pt x="504" y="366"/>
                    <a:pt x="504" y="366"/>
                  </a:cubicBezTo>
                  <a:cubicBezTo>
                    <a:pt x="504" y="365"/>
                    <a:pt x="503" y="364"/>
                    <a:pt x="503" y="363"/>
                  </a:cubicBezTo>
                  <a:cubicBezTo>
                    <a:pt x="502" y="363"/>
                    <a:pt x="502" y="362"/>
                    <a:pt x="501" y="362"/>
                  </a:cubicBezTo>
                  <a:cubicBezTo>
                    <a:pt x="501" y="361"/>
                    <a:pt x="501" y="361"/>
                    <a:pt x="502" y="360"/>
                  </a:cubicBezTo>
                  <a:cubicBezTo>
                    <a:pt x="502" y="359"/>
                    <a:pt x="503" y="359"/>
                    <a:pt x="505" y="358"/>
                  </a:cubicBezTo>
                  <a:cubicBezTo>
                    <a:pt x="507" y="358"/>
                    <a:pt x="509" y="357"/>
                    <a:pt x="510" y="357"/>
                  </a:cubicBezTo>
                  <a:cubicBezTo>
                    <a:pt x="512" y="355"/>
                    <a:pt x="514" y="352"/>
                    <a:pt x="514" y="350"/>
                  </a:cubicBezTo>
                  <a:cubicBezTo>
                    <a:pt x="515" y="346"/>
                    <a:pt x="520" y="343"/>
                    <a:pt x="522" y="342"/>
                  </a:cubicBezTo>
                  <a:cubicBezTo>
                    <a:pt x="524" y="341"/>
                    <a:pt x="525" y="337"/>
                    <a:pt x="524" y="334"/>
                  </a:cubicBezTo>
                  <a:cubicBezTo>
                    <a:pt x="524" y="331"/>
                    <a:pt x="525" y="330"/>
                    <a:pt x="526" y="330"/>
                  </a:cubicBezTo>
                  <a:cubicBezTo>
                    <a:pt x="525" y="329"/>
                    <a:pt x="525" y="328"/>
                    <a:pt x="525" y="327"/>
                  </a:cubicBezTo>
                  <a:cubicBezTo>
                    <a:pt x="526" y="325"/>
                    <a:pt x="528" y="323"/>
                    <a:pt x="531" y="322"/>
                  </a:cubicBezTo>
                  <a:cubicBezTo>
                    <a:pt x="530" y="321"/>
                    <a:pt x="528" y="322"/>
                    <a:pt x="528" y="322"/>
                  </a:cubicBezTo>
                  <a:cubicBezTo>
                    <a:pt x="527" y="322"/>
                    <a:pt x="527" y="322"/>
                    <a:pt x="526" y="322"/>
                  </a:cubicBezTo>
                  <a:cubicBezTo>
                    <a:pt x="525" y="322"/>
                    <a:pt x="524" y="321"/>
                    <a:pt x="523" y="321"/>
                  </a:cubicBezTo>
                  <a:cubicBezTo>
                    <a:pt x="523" y="320"/>
                    <a:pt x="522" y="319"/>
                    <a:pt x="522" y="319"/>
                  </a:cubicBezTo>
                  <a:cubicBezTo>
                    <a:pt x="522" y="319"/>
                    <a:pt x="521" y="319"/>
                    <a:pt x="521" y="319"/>
                  </a:cubicBezTo>
                  <a:cubicBezTo>
                    <a:pt x="521" y="320"/>
                    <a:pt x="520" y="321"/>
                    <a:pt x="519" y="321"/>
                  </a:cubicBezTo>
                  <a:cubicBezTo>
                    <a:pt x="517" y="321"/>
                    <a:pt x="515" y="319"/>
                    <a:pt x="514" y="318"/>
                  </a:cubicBezTo>
                  <a:cubicBezTo>
                    <a:pt x="514" y="317"/>
                    <a:pt x="514" y="316"/>
                    <a:pt x="516" y="316"/>
                  </a:cubicBezTo>
                  <a:cubicBezTo>
                    <a:pt x="518" y="315"/>
                    <a:pt x="521" y="313"/>
                    <a:pt x="524" y="312"/>
                  </a:cubicBezTo>
                  <a:cubicBezTo>
                    <a:pt x="525" y="311"/>
                    <a:pt x="527" y="310"/>
                    <a:pt x="528" y="310"/>
                  </a:cubicBezTo>
                  <a:cubicBezTo>
                    <a:pt x="528" y="309"/>
                    <a:pt x="524" y="306"/>
                    <a:pt x="522" y="306"/>
                  </a:cubicBezTo>
                  <a:cubicBezTo>
                    <a:pt x="521" y="305"/>
                    <a:pt x="521" y="305"/>
                    <a:pt x="521" y="305"/>
                  </a:cubicBezTo>
                  <a:cubicBezTo>
                    <a:pt x="521" y="306"/>
                    <a:pt x="521" y="306"/>
                    <a:pt x="521" y="306"/>
                  </a:cubicBezTo>
                  <a:cubicBezTo>
                    <a:pt x="519" y="306"/>
                    <a:pt x="518" y="304"/>
                    <a:pt x="516" y="302"/>
                  </a:cubicBezTo>
                  <a:cubicBezTo>
                    <a:pt x="514" y="300"/>
                    <a:pt x="513" y="298"/>
                    <a:pt x="512" y="298"/>
                  </a:cubicBezTo>
                  <a:cubicBezTo>
                    <a:pt x="511" y="298"/>
                    <a:pt x="511" y="298"/>
                    <a:pt x="511" y="298"/>
                  </a:cubicBezTo>
                  <a:cubicBezTo>
                    <a:pt x="510" y="298"/>
                    <a:pt x="510" y="297"/>
                    <a:pt x="510" y="297"/>
                  </a:cubicBezTo>
                  <a:cubicBezTo>
                    <a:pt x="510" y="295"/>
                    <a:pt x="514" y="295"/>
                    <a:pt x="514" y="295"/>
                  </a:cubicBezTo>
                  <a:cubicBezTo>
                    <a:pt x="515" y="295"/>
                    <a:pt x="517" y="295"/>
                    <a:pt x="518" y="296"/>
                  </a:cubicBezTo>
                  <a:cubicBezTo>
                    <a:pt x="523" y="298"/>
                    <a:pt x="526" y="299"/>
                    <a:pt x="527" y="298"/>
                  </a:cubicBezTo>
                  <a:cubicBezTo>
                    <a:pt x="527" y="298"/>
                    <a:pt x="525" y="294"/>
                    <a:pt x="518" y="289"/>
                  </a:cubicBezTo>
                  <a:cubicBezTo>
                    <a:pt x="516" y="287"/>
                    <a:pt x="516" y="285"/>
                    <a:pt x="516" y="284"/>
                  </a:cubicBezTo>
                  <a:cubicBezTo>
                    <a:pt x="516" y="283"/>
                    <a:pt x="516" y="282"/>
                    <a:pt x="516" y="282"/>
                  </a:cubicBezTo>
                  <a:cubicBezTo>
                    <a:pt x="514" y="281"/>
                    <a:pt x="510" y="272"/>
                    <a:pt x="508" y="268"/>
                  </a:cubicBezTo>
                  <a:cubicBezTo>
                    <a:pt x="508" y="266"/>
                    <a:pt x="505" y="265"/>
                    <a:pt x="503" y="264"/>
                  </a:cubicBezTo>
                  <a:cubicBezTo>
                    <a:pt x="501" y="263"/>
                    <a:pt x="499" y="263"/>
                    <a:pt x="498" y="261"/>
                  </a:cubicBezTo>
                  <a:cubicBezTo>
                    <a:pt x="498" y="260"/>
                    <a:pt x="497" y="258"/>
                    <a:pt x="498" y="256"/>
                  </a:cubicBezTo>
                  <a:cubicBezTo>
                    <a:pt x="499" y="253"/>
                    <a:pt x="501" y="251"/>
                    <a:pt x="504" y="249"/>
                  </a:cubicBezTo>
                  <a:cubicBezTo>
                    <a:pt x="507" y="248"/>
                    <a:pt x="507" y="247"/>
                    <a:pt x="508" y="245"/>
                  </a:cubicBezTo>
                  <a:cubicBezTo>
                    <a:pt x="508" y="244"/>
                    <a:pt x="508" y="243"/>
                    <a:pt x="510" y="243"/>
                  </a:cubicBezTo>
                  <a:cubicBezTo>
                    <a:pt x="510" y="243"/>
                    <a:pt x="511" y="243"/>
                    <a:pt x="511" y="243"/>
                  </a:cubicBezTo>
                  <a:cubicBezTo>
                    <a:pt x="512" y="243"/>
                    <a:pt x="514" y="243"/>
                    <a:pt x="515" y="239"/>
                  </a:cubicBezTo>
                  <a:cubicBezTo>
                    <a:pt x="516" y="237"/>
                    <a:pt x="519" y="236"/>
                    <a:pt x="520" y="236"/>
                  </a:cubicBezTo>
                  <a:cubicBezTo>
                    <a:pt x="521" y="236"/>
                    <a:pt x="522" y="236"/>
                    <a:pt x="522" y="236"/>
                  </a:cubicBezTo>
                  <a:cubicBezTo>
                    <a:pt x="523" y="234"/>
                    <a:pt x="526" y="234"/>
                    <a:pt x="529" y="233"/>
                  </a:cubicBezTo>
                  <a:cubicBezTo>
                    <a:pt x="531" y="233"/>
                    <a:pt x="534" y="233"/>
                    <a:pt x="535" y="232"/>
                  </a:cubicBezTo>
                  <a:cubicBezTo>
                    <a:pt x="535" y="232"/>
                    <a:pt x="536" y="231"/>
                    <a:pt x="535" y="230"/>
                  </a:cubicBezTo>
                  <a:cubicBezTo>
                    <a:pt x="535" y="228"/>
                    <a:pt x="532" y="226"/>
                    <a:pt x="530" y="226"/>
                  </a:cubicBezTo>
                  <a:cubicBezTo>
                    <a:pt x="525" y="227"/>
                    <a:pt x="520" y="225"/>
                    <a:pt x="517" y="221"/>
                  </a:cubicBezTo>
                  <a:cubicBezTo>
                    <a:pt x="517" y="221"/>
                    <a:pt x="517" y="221"/>
                    <a:pt x="517" y="221"/>
                  </a:cubicBezTo>
                  <a:cubicBezTo>
                    <a:pt x="515" y="221"/>
                    <a:pt x="513" y="224"/>
                    <a:pt x="511" y="226"/>
                  </a:cubicBezTo>
                  <a:cubicBezTo>
                    <a:pt x="508" y="228"/>
                    <a:pt x="506" y="231"/>
                    <a:pt x="504" y="232"/>
                  </a:cubicBezTo>
                  <a:cubicBezTo>
                    <a:pt x="501" y="233"/>
                    <a:pt x="498" y="232"/>
                    <a:pt x="496" y="229"/>
                  </a:cubicBezTo>
                  <a:cubicBezTo>
                    <a:pt x="495" y="227"/>
                    <a:pt x="494" y="224"/>
                    <a:pt x="495" y="221"/>
                  </a:cubicBezTo>
                  <a:cubicBezTo>
                    <a:pt x="496" y="221"/>
                    <a:pt x="496" y="220"/>
                    <a:pt x="495" y="220"/>
                  </a:cubicBezTo>
                  <a:cubicBezTo>
                    <a:pt x="495" y="219"/>
                    <a:pt x="493" y="219"/>
                    <a:pt x="490" y="219"/>
                  </a:cubicBezTo>
                  <a:cubicBezTo>
                    <a:pt x="488" y="219"/>
                    <a:pt x="486" y="219"/>
                    <a:pt x="485" y="219"/>
                  </a:cubicBezTo>
                  <a:cubicBezTo>
                    <a:pt x="484" y="219"/>
                    <a:pt x="484" y="219"/>
                    <a:pt x="484" y="219"/>
                  </a:cubicBezTo>
                  <a:cubicBezTo>
                    <a:pt x="481" y="219"/>
                    <a:pt x="479" y="217"/>
                    <a:pt x="479" y="213"/>
                  </a:cubicBezTo>
                  <a:cubicBezTo>
                    <a:pt x="479" y="209"/>
                    <a:pt x="481" y="203"/>
                    <a:pt x="484" y="203"/>
                  </a:cubicBezTo>
                  <a:cubicBezTo>
                    <a:pt x="486" y="202"/>
                    <a:pt x="487" y="203"/>
                    <a:pt x="489" y="203"/>
                  </a:cubicBezTo>
                  <a:cubicBezTo>
                    <a:pt x="490" y="203"/>
                    <a:pt x="491" y="203"/>
                    <a:pt x="492" y="203"/>
                  </a:cubicBezTo>
                  <a:cubicBezTo>
                    <a:pt x="494" y="203"/>
                    <a:pt x="496" y="203"/>
                    <a:pt x="497" y="199"/>
                  </a:cubicBezTo>
                  <a:cubicBezTo>
                    <a:pt x="499" y="194"/>
                    <a:pt x="501" y="194"/>
                    <a:pt x="504" y="194"/>
                  </a:cubicBezTo>
                  <a:cubicBezTo>
                    <a:pt x="506" y="193"/>
                    <a:pt x="508" y="193"/>
                    <a:pt x="511" y="190"/>
                  </a:cubicBezTo>
                  <a:cubicBezTo>
                    <a:pt x="515" y="185"/>
                    <a:pt x="520" y="180"/>
                    <a:pt x="526" y="180"/>
                  </a:cubicBezTo>
                  <a:cubicBezTo>
                    <a:pt x="528" y="180"/>
                    <a:pt x="530" y="181"/>
                    <a:pt x="531" y="182"/>
                  </a:cubicBezTo>
                  <a:cubicBezTo>
                    <a:pt x="533" y="183"/>
                    <a:pt x="533" y="184"/>
                    <a:pt x="533" y="185"/>
                  </a:cubicBezTo>
                  <a:cubicBezTo>
                    <a:pt x="533" y="188"/>
                    <a:pt x="531" y="191"/>
                    <a:pt x="528" y="194"/>
                  </a:cubicBezTo>
                  <a:cubicBezTo>
                    <a:pt x="526" y="196"/>
                    <a:pt x="525" y="197"/>
                    <a:pt x="524" y="199"/>
                  </a:cubicBezTo>
                  <a:cubicBezTo>
                    <a:pt x="523" y="200"/>
                    <a:pt x="524" y="201"/>
                    <a:pt x="524" y="202"/>
                  </a:cubicBezTo>
                  <a:cubicBezTo>
                    <a:pt x="524" y="204"/>
                    <a:pt x="524" y="205"/>
                    <a:pt x="522" y="208"/>
                  </a:cubicBezTo>
                  <a:cubicBezTo>
                    <a:pt x="522" y="208"/>
                    <a:pt x="521" y="208"/>
                    <a:pt x="521" y="209"/>
                  </a:cubicBezTo>
                  <a:cubicBezTo>
                    <a:pt x="521" y="208"/>
                    <a:pt x="522" y="209"/>
                    <a:pt x="522" y="209"/>
                  </a:cubicBezTo>
                  <a:cubicBezTo>
                    <a:pt x="523" y="209"/>
                    <a:pt x="526" y="208"/>
                    <a:pt x="529" y="206"/>
                  </a:cubicBezTo>
                  <a:cubicBezTo>
                    <a:pt x="536" y="201"/>
                    <a:pt x="544" y="196"/>
                    <a:pt x="550" y="194"/>
                  </a:cubicBezTo>
                  <a:cubicBezTo>
                    <a:pt x="551" y="193"/>
                    <a:pt x="553" y="193"/>
                    <a:pt x="555" y="193"/>
                  </a:cubicBezTo>
                  <a:cubicBezTo>
                    <a:pt x="555" y="193"/>
                    <a:pt x="555" y="193"/>
                    <a:pt x="555" y="193"/>
                  </a:cubicBezTo>
                  <a:cubicBezTo>
                    <a:pt x="555" y="192"/>
                    <a:pt x="555" y="192"/>
                    <a:pt x="556" y="192"/>
                  </a:cubicBezTo>
                  <a:cubicBezTo>
                    <a:pt x="556" y="191"/>
                    <a:pt x="556" y="191"/>
                    <a:pt x="556" y="191"/>
                  </a:cubicBezTo>
                  <a:cubicBezTo>
                    <a:pt x="556" y="191"/>
                    <a:pt x="556" y="190"/>
                    <a:pt x="556" y="190"/>
                  </a:cubicBezTo>
                  <a:cubicBezTo>
                    <a:pt x="557" y="190"/>
                    <a:pt x="557" y="190"/>
                    <a:pt x="557" y="190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8" y="189"/>
                    <a:pt x="558" y="189"/>
                    <a:pt x="558" y="188"/>
                  </a:cubicBezTo>
                  <a:cubicBezTo>
                    <a:pt x="559" y="188"/>
                    <a:pt x="560" y="188"/>
                    <a:pt x="561" y="187"/>
                  </a:cubicBezTo>
                  <a:cubicBezTo>
                    <a:pt x="565" y="185"/>
                    <a:pt x="572" y="182"/>
                    <a:pt x="576" y="179"/>
                  </a:cubicBezTo>
                  <a:cubicBezTo>
                    <a:pt x="578" y="178"/>
                    <a:pt x="579" y="178"/>
                    <a:pt x="579" y="177"/>
                  </a:cubicBezTo>
                  <a:cubicBezTo>
                    <a:pt x="580" y="176"/>
                    <a:pt x="580" y="176"/>
                    <a:pt x="581" y="175"/>
                  </a:cubicBezTo>
                  <a:cubicBezTo>
                    <a:pt x="582" y="172"/>
                    <a:pt x="584" y="169"/>
                    <a:pt x="587" y="169"/>
                  </a:cubicBezTo>
                  <a:cubicBezTo>
                    <a:pt x="589" y="169"/>
                    <a:pt x="590" y="170"/>
                    <a:pt x="590" y="170"/>
                  </a:cubicBezTo>
                  <a:cubicBezTo>
                    <a:pt x="591" y="171"/>
                    <a:pt x="592" y="172"/>
                    <a:pt x="594" y="172"/>
                  </a:cubicBezTo>
                  <a:cubicBezTo>
                    <a:pt x="595" y="172"/>
                    <a:pt x="596" y="172"/>
                    <a:pt x="597" y="172"/>
                  </a:cubicBezTo>
                  <a:cubicBezTo>
                    <a:pt x="598" y="172"/>
                    <a:pt x="599" y="172"/>
                    <a:pt x="600" y="172"/>
                  </a:cubicBezTo>
                  <a:cubicBezTo>
                    <a:pt x="601" y="172"/>
                    <a:pt x="601" y="172"/>
                    <a:pt x="601" y="172"/>
                  </a:cubicBezTo>
                  <a:cubicBezTo>
                    <a:pt x="601" y="172"/>
                    <a:pt x="601" y="172"/>
                    <a:pt x="601" y="171"/>
                  </a:cubicBezTo>
                  <a:cubicBezTo>
                    <a:pt x="600" y="169"/>
                    <a:pt x="599" y="168"/>
                    <a:pt x="600" y="167"/>
                  </a:cubicBezTo>
                  <a:cubicBezTo>
                    <a:pt x="600" y="166"/>
                    <a:pt x="602" y="166"/>
                    <a:pt x="605" y="165"/>
                  </a:cubicBezTo>
                  <a:cubicBezTo>
                    <a:pt x="606" y="165"/>
                    <a:pt x="606" y="165"/>
                    <a:pt x="606" y="165"/>
                  </a:cubicBezTo>
                  <a:cubicBezTo>
                    <a:pt x="608" y="165"/>
                    <a:pt x="609" y="164"/>
                    <a:pt x="610" y="162"/>
                  </a:cubicBezTo>
                  <a:cubicBezTo>
                    <a:pt x="611" y="161"/>
                    <a:pt x="612" y="159"/>
                    <a:pt x="614" y="159"/>
                  </a:cubicBezTo>
                  <a:cubicBezTo>
                    <a:pt x="615" y="159"/>
                    <a:pt x="615" y="158"/>
                    <a:pt x="616" y="156"/>
                  </a:cubicBezTo>
                  <a:cubicBezTo>
                    <a:pt x="617" y="153"/>
                    <a:pt x="618" y="151"/>
                    <a:pt x="620" y="151"/>
                  </a:cubicBezTo>
                  <a:cubicBezTo>
                    <a:pt x="622" y="151"/>
                    <a:pt x="624" y="152"/>
                    <a:pt x="625" y="153"/>
                  </a:cubicBezTo>
                  <a:cubicBezTo>
                    <a:pt x="626" y="154"/>
                    <a:pt x="628" y="155"/>
                    <a:pt x="630" y="154"/>
                  </a:cubicBezTo>
                  <a:cubicBezTo>
                    <a:pt x="630" y="154"/>
                    <a:pt x="631" y="154"/>
                    <a:pt x="631" y="154"/>
                  </a:cubicBezTo>
                  <a:cubicBezTo>
                    <a:pt x="631" y="154"/>
                    <a:pt x="632" y="154"/>
                    <a:pt x="632" y="154"/>
                  </a:cubicBezTo>
                  <a:cubicBezTo>
                    <a:pt x="632" y="154"/>
                    <a:pt x="632" y="154"/>
                    <a:pt x="633" y="155"/>
                  </a:cubicBezTo>
                  <a:cubicBezTo>
                    <a:pt x="633" y="154"/>
                    <a:pt x="634" y="154"/>
                    <a:pt x="635" y="153"/>
                  </a:cubicBezTo>
                  <a:cubicBezTo>
                    <a:pt x="635" y="153"/>
                    <a:pt x="635" y="153"/>
                    <a:pt x="635" y="152"/>
                  </a:cubicBezTo>
                  <a:cubicBezTo>
                    <a:pt x="635" y="151"/>
                    <a:pt x="635" y="150"/>
                    <a:pt x="635" y="148"/>
                  </a:cubicBezTo>
                  <a:cubicBezTo>
                    <a:pt x="634" y="147"/>
                    <a:pt x="634" y="145"/>
                    <a:pt x="634" y="144"/>
                  </a:cubicBezTo>
                  <a:cubicBezTo>
                    <a:pt x="634" y="144"/>
                    <a:pt x="634" y="144"/>
                    <a:pt x="634" y="143"/>
                  </a:cubicBezTo>
                  <a:cubicBezTo>
                    <a:pt x="633" y="141"/>
                    <a:pt x="633" y="138"/>
                    <a:pt x="633" y="137"/>
                  </a:cubicBezTo>
                  <a:cubicBezTo>
                    <a:pt x="633" y="135"/>
                    <a:pt x="634" y="135"/>
                    <a:pt x="633" y="134"/>
                  </a:cubicBezTo>
                  <a:cubicBezTo>
                    <a:pt x="633" y="133"/>
                    <a:pt x="633" y="131"/>
                    <a:pt x="633" y="130"/>
                  </a:cubicBezTo>
                  <a:cubicBezTo>
                    <a:pt x="633" y="128"/>
                    <a:pt x="633" y="127"/>
                    <a:pt x="634" y="126"/>
                  </a:cubicBezTo>
                  <a:cubicBezTo>
                    <a:pt x="634" y="125"/>
                    <a:pt x="635" y="125"/>
                    <a:pt x="636" y="125"/>
                  </a:cubicBezTo>
                  <a:cubicBezTo>
                    <a:pt x="637" y="125"/>
                    <a:pt x="638" y="123"/>
                    <a:pt x="639" y="123"/>
                  </a:cubicBezTo>
                  <a:cubicBezTo>
                    <a:pt x="640" y="121"/>
                    <a:pt x="642" y="120"/>
                    <a:pt x="644" y="120"/>
                  </a:cubicBezTo>
                  <a:cubicBezTo>
                    <a:pt x="644" y="120"/>
                    <a:pt x="645" y="120"/>
                    <a:pt x="646" y="120"/>
                  </a:cubicBezTo>
                  <a:cubicBezTo>
                    <a:pt x="647" y="121"/>
                    <a:pt x="650" y="122"/>
                    <a:pt x="652" y="122"/>
                  </a:cubicBezTo>
                  <a:cubicBezTo>
                    <a:pt x="652" y="122"/>
                    <a:pt x="653" y="122"/>
                    <a:pt x="653" y="122"/>
                  </a:cubicBezTo>
                  <a:cubicBezTo>
                    <a:pt x="653" y="122"/>
                    <a:pt x="653" y="122"/>
                    <a:pt x="653" y="122"/>
                  </a:cubicBezTo>
                  <a:cubicBezTo>
                    <a:pt x="653" y="122"/>
                    <a:pt x="653" y="122"/>
                    <a:pt x="654" y="122"/>
                  </a:cubicBezTo>
                  <a:cubicBezTo>
                    <a:pt x="654" y="122"/>
                    <a:pt x="654" y="122"/>
                    <a:pt x="654" y="122"/>
                  </a:cubicBezTo>
                  <a:cubicBezTo>
                    <a:pt x="654" y="122"/>
                    <a:pt x="654" y="122"/>
                    <a:pt x="654" y="122"/>
                  </a:cubicBezTo>
                  <a:cubicBezTo>
                    <a:pt x="654" y="122"/>
                    <a:pt x="654" y="121"/>
                    <a:pt x="654" y="121"/>
                  </a:cubicBezTo>
                  <a:cubicBezTo>
                    <a:pt x="654" y="119"/>
                    <a:pt x="656" y="118"/>
                    <a:pt x="657" y="117"/>
                  </a:cubicBezTo>
                  <a:cubicBezTo>
                    <a:pt x="658" y="116"/>
                    <a:pt x="659" y="115"/>
                    <a:pt x="660" y="114"/>
                  </a:cubicBezTo>
                  <a:cubicBezTo>
                    <a:pt x="660" y="111"/>
                    <a:pt x="662" y="110"/>
                    <a:pt x="663" y="108"/>
                  </a:cubicBezTo>
                  <a:cubicBezTo>
                    <a:pt x="665" y="107"/>
                    <a:pt x="666" y="106"/>
                    <a:pt x="666" y="105"/>
                  </a:cubicBezTo>
                  <a:cubicBezTo>
                    <a:pt x="666" y="104"/>
                    <a:pt x="667" y="104"/>
                    <a:pt x="667" y="103"/>
                  </a:cubicBezTo>
                  <a:cubicBezTo>
                    <a:pt x="667" y="102"/>
                    <a:pt x="667" y="102"/>
                    <a:pt x="667" y="101"/>
                  </a:cubicBezTo>
                  <a:cubicBezTo>
                    <a:pt x="668" y="97"/>
                    <a:pt x="670" y="92"/>
                    <a:pt x="673" y="90"/>
                  </a:cubicBezTo>
                  <a:cubicBezTo>
                    <a:pt x="674" y="89"/>
                    <a:pt x="674" y="89"/>
                    <a:pt x="673" y="88"/>
                  </a:cubicBezTo>
                  <a:cubicBezTo>
                    <a:pt x="673" y="86"/>
                    <a:pt x="672" y="84"/>
                    <a:pt x="672" y="81"/>
                  </a:cubicBezTo>
                  <a:cubicBezTo>
                    <a:pt x="672" y="80"/>
                    <a:pt x="672" y="80"/>
                    <a:pt x="671" y="79"/>
                  </a:cubicBezTo>
                  <a:cubicBezTo>
                    <a:pt x="671" y="79"/>
                    <a:pt x="670" y="78"/>
                    <a:pt x="669" y="78"/>
                  </a:cubicBezTo>
                  <a:cubicBezTo>
                    <a:pt x="668" y="78"/>
                    <a:pt x="666" y="79"/>
                    <a:pt x="664" y="80"/>
                  </a:cubicBezTo>
                  <a:cubicBezTo>
                    <a:pt x="663" y="81"/>
                    <a:pt x="662" y="81"/>
                    <a:pt x="660" y="81"/>
                  </a:cubicBezTo>
                  <a:cubicBezTo>
                    <a:pt x="657" y="81"/>
                    <a:pt x="655" y="82"/>
                    <a:pt x="654" y="84"/>
                  </a:cubicBezTo>
                  <a:cubicBezTo>
                    <a:pt x="653" y="86"/>
                    <a:pt x="651" y="87"/>
                    <a:pt x="649" y="87"/>
                  </a:cubicBezTo>
                  <a:cubicBezTo>
                    <a:pt x="649" y="87"/>
                    <a:pt x="649" y="87"/>
                    <a:pt x="649" y="87"/>
                  </a:cubicBezTo>
                  <a:cubicBezTo>
                    <a:pt x="649" y="87"/>
                    <a:pt x="649" y="87"/>
                    <a:pt x="649" y="87"/>
                  </a:cubicBezTo>
                  <a:cubicBezTo>
                    <a:pt x="648" y="87"/>
                    <a:pt x="648" y="87"/>
                    <a:pt x="647" y="87"/>
                  </a:cubicBezTo>
                  <a:cubicBezTo>
                    <a:pt x="646" y="86"/>
                    <a:pt x="645" y="86"/>
                    <a:pt x="643" y="87"/>
                  </a:cubicBezTo>
                  <a:cubicBezTo>
                    <a:pt x="642" y="87"/>
                    <a:pt x="642" y="87"/>
                    <a:pt x="641" y="87"/>
                  </a:cubicBezTo>
                  <a:cubicBezTo>
                    <a:pt x="638" y="87"/>
                    <a:pt x="634" y="86"/>
                    <a:pt x="632" y="84"/>
                  </a:cubicBezTo>
                  <a:cubicBezTo>
                    <a:pt x="631" y="83"/>
                    <a:pt x="631" y="82"/>
                    <a:pt x="631" y="81"/>
                  </a:cubicBezTo>
                  <a:cubicBezTo>
                    <a:pt x="631" y="80"/>
                    <a:pt x="630" y="79"/>
                    <a:pt x="630" y="77"/>
                  </a:cubicBezTo>
                  <a:cubicBezTo>
                    <a:pt x="629" y="75"/>
                    <a:pt x="628" y="74"/>
                    <a:pt x="629" y="71"/>
                  </a:cubicBezTo>
                  <a:cubicBezTo>
                    <a:pt x="629" y="70"/>
                    <a:pt x="628" y="70"/>
                    <a:pt x="626" y="70"/>
                  </a:cubicBezTo>
                  <a:cubicBezTo>
                    <a:pt x="625" y="69"/>
                    <a:pt x="623" y="69"/>
                    <a:pt x="621" y="67"/>
                  </a:cubicBezTo>
                  <a:cubicBezTo>
                    <a:pt x="618" y="64"/>
                    <a:pt x="613" y="62"/>
                    <a:pt x="611" y="62"/>
                  </a:cubicBezTo>
                  <a:cubicBezTo>
                    <a:pt x="610" y="62"/>
                    <a:pt x="610" y="62"/>
                    <a:pt x="610" y="62"/>
                  </a:cubicBezTo>
                  <a:cubicBezTo>
                    <a:pt x="609" y="62"/>
                    <a:pt x="608" y="62"/>
                    <a:pt x="607" y="61"/>
                  </a:cubicBezTo>
                  <a:cubicBezTo>
                    <a:pt x="605" y="60"/>
                    <a:pt x="602" y="58"/>
                    <a:pt x="599" y="58"/>
                  </a:cubicBezTo>
                  <a:cubicBezTo>
                    <a:pt x="597" y="58"/>
                    <a:pt x="595" y="57"/>
                    <a:pt x="594" y="56"/>
                  </a:cubicBezTo>
                  <a:cubicBezTo>
                    <a:pt x="593" y="54"/>
                    <a:pt x="593" y="52"/>
                    <a:pt x="594" y="51"/>
                  </a:cubicBezTo>
                  <a:cubicBezTo>
                    <a:pt x="594" y="50"/>
                    <a:pt x="593" y="46"/>
                    <a:pt x="591" y="44"/>
                  </a:cubicBezTo>
                  <a:cubicBezTo>
                    <a:pt x="590" y="42"/>
                    <a:pt x="589" y="39"/>
                    <a:pt x="588" y="37"/>
                  </a:cubicBezTo>
                  <a:cubicBezTo>
                    <a:pt x="588" y="36"/>
                    <a:pt x="587" y="35"/>
                    <a:pt x="586" y="34"/>
                  </a:cubicBezTo>
                  <a:cubicBezTo>
                    <a:pt x="586" y="33"/>
                    <a:pt x="585" y="32"/>
                    <a:pt x="584" y="31"/>
                  </a:cubicBezTo>
                  <a:cubicBezTo>
                    <a:pt x="583" y="30"/>
                    <a:pt x="582" y="27"/>
                    <a:pt x="582" y="24"/>
                  </a:cubicBezTo>
                  <a:cubicBezTo>
                    <a:pt x="581" y="21"/>
                    <a:pt x="580" y="20"/>
                    <a:pt x="579" y="19"/>
                  </a:cubicBezTo>
                  <a:cubicBezTo>
                    <a:pt x="579" y="18"/>
                    <a:pt x="578" y="18"/>
                    <a:pt x="578" y="17"/>
                  </a:cubicBezTo>
                  <a:cubicBezTo>
                    <a:pt x="577" y="17"/>
                    <a:pt x="576" y="16"/>
                    <a:pt x="576" y="13"/>
                  </a:cubicBezTo>
                  <a:cubicBezTo>
                    <a:pt x="577" y="11"/>
                    <a:pt x="575" y="10"/>
                    <a:pt x="572" y="8"/>
                  </a:cubicBezTo>
                  <a:cubicBezTo>
                    <a:pt x="571" y="8"/>
                    <a:pt x="570" y="7"/>
                    <a:pt x="569" y="6"/>
                  </a:cubicBezTo>
                  <a:cubicBezTo>
                    <a:pt x="569" y="5"/>
                    <a:pt x="566" y="5"/>
                    <a:pt x="564" y="4"/>
                  </a:cubicBezTo>
                  <a:cubicBezTo>
                    <a:pt x="561" y="4"/>
                    <a:pt x="558" y="3"/>
                    <a:pt x="556" y="2"/>
                  </a:cubicBezTo>
                  <a:cubicBezTo>
                    <a:pt x="553" y="1"/>
                    <a:pt x="552" y="1"/>
                    <a:pt x="550" y="1"/>
                  </a:cubicBezTo>
                  <a:cubicBezTo>
                    <a:pt x="548" y="1"/>
                    <a:pt x="548" y="1"/>
                    <a:pt x="548" y="1"/>
                  </a:cubicBezTo>
                  <a:cubicBezTo>
                    <a:pt x="547" y="1"/>
                    <a:pt x="546" y="1"/>
                    <a:pt x="545" y="1"/>
                  </a:cubicBezTo>
                  <a:cubicBezTo>
                    <a:pt x="545" y="0"/>
                    <a:pt x="544" y="0"/>
                    <a:pt x="543" y="0"/>
                  </a:cubicBezTo>
                  <a:cubicBezTo>
                    <a:pt x="543" y="0"/>
                    <a:pt x="542" y="0"/>
                    <a:pt x="542" y="0"/>
                  </a:cubicBezTo>
                  <a:cubicBezTo>
                    <a:pt x="541" y="0"/>
                    <a:pt x="541" y="0"/>
                    <a:pt x="540" y="0"/>
                  </a:cubicBezTo>
                  <a:cubicBezTo>
                    <a:pt x="537" y="0"/>
                    <a:pt x="532" y="1"/>
                    <a:pt x="530" y="1"/>
                  </a:cubicBezTo>
                  <a:cubicBezTo>
                    <a:pt x="528" y="1"/>
                    <a:pt x="527" y="2"/>
                    <a:pt x="527" y="2"/>
                  </a:cubicBezTo>
                  <a:cubicBezTo>
                    <a:pt x="527" y="2"/>
                    <a:pt x="526" y="1"/>
                    <a:pt x="526" y="1"/>
                  </a:cubicBezTo>
                  <a:cubicBezTo>
                    <a:pt x="525" y="1"/>
                    <a:pt x="525" y="1"/>
                    <a:pt x="523" y="1"/>
                  </a:cubicBezTo>
                  <a:cubicBezTo>
                    <a:pt x="519" y="1"/>
                    <a:pt x="516" y="3"/>
                    <a:pt x="513" y="6"/>
                  </a:cubicBezTo>
                  <a:cubicBezTo>
                    <a:pt x="511" y="9"/>
                    <a:pt x="511" y="10"/>
                    <a:pt x="511" y="10"/>
                  </a:cubicBezTo>
                  <a:cubicBezTo>
                    <a:pt x="511" y="10"/>
                    <a:pt x="512" y="10"/>
                    <a:pt x="513" y="10"/>
                  </a:cubicBezTo>
                  <a:cubicBezTo>
                    <a:pt x="514" y="10"/>
                    <a:pt x="514" y="10"/>
                    <a:pt x="514" y="10"/>
                  </a:cubicBezTo>
                  <a:cubicBezTo>
                    <a:pt x="514" y="10"/>
                    <a:pt x="514" y="10"/>
                    <a:pt x="514" y="10"/>
                  </a:cubicBezTo>
                  <a:cubicBezTo>
                    <a:pt x="516" y="11"/>
                    <a:pt x="517" y="15"/>
                    <a:pt x="518" y="19"/>
                  </a:cubicBezTo>
                  <a:cubicBezTo>
                    <a:pt x="518" y="20"/>
                    <a:pt x="518" y="20"/>
                    <a:pt x="517" y="21"/>
                  </a:cubicBezTo>
                  <a:cubicBezTo>
                    <a:pt x="516" y="23"/>
                    <a:pt x="514" y="25"/>
                    <a:pt x="512" y="26"/>
                  </a:cubicBezTo>
                  <a:cubicBezTo>
                    <a:pt x="511" y="26"/>
                    <a:pt x="509" y="30"/>
                    <a:pt x="507" y="33"/>
                  </a:cubicBezTo>
                  <a:cubicBezTo>
                    <a:pt x="506" y="34"/>
                    <a:pt x="506" y="35"/>
                    <a:pt x="506" y="36"/>
                  </a:cubicBezTo>
                  <a:cubicBezTo>
                    <a:pt x="506" y="37"/>
                    <a:pt x="505" y="39"/>
                    <a:pt x="503" y="41"/>
                  </a:cubicBezTo>
                  <a:cubicBezTo>
                    <a:pt x="503" y="41"/>
                    <a:pt x="503" y="42"/>
                    <a:pt x="502" y="42"/>
                  </a:cubicBezTo>
                  <a:cubicBezTo>
                    <a:pt x="501" y="44"/>
                    <a:pt x="500" y="46"/>
                    <a:pt x="501" y="47"/>
                  </a:cubicBezTo>
                  <a:cubicBezTo>
                    <a:pt x="501" y="47"/>
                    <a:pt x="501" y="48"/>
                    <a:pt x="501" y="48"/>
                  </a:cubicBezTo>
                  <a:cubicBezTo>
                    <a:pt x="501" y="49"/>
                    <a:pt x="500" y="49"/>
                    <a:pt x="500" y="50"/>
                  </a:cubicBezTo>
                  <a:cubicBezTo>
                    <a:pt x="499" y="52"/>
                    <a:pt x="496" y="53"/>
                    <a:pt x="495" y="53"/>
                  </a:cubicBezTo>
                  <a:cubicBezTo>
                    <a:pt x="494" y="53"/>
                    <a:pt x="491" y="55"/>
                    <a:pt x="489" y="56"/>
                  </a:cubicBezTo>
                  <a:cubicBezTo>
                    <a:pt x="487" y="58"/>
                    <a:pt x="485" y="58"/>
                    <a:pt x="484" y="59"/>
                  </a:cubicBezTo>
                  <a:cubicBezTo>
                    <a:pt x="484" y="59"/>
                    <a:pt x="483" y="59"/>
                    <a:pt x="482" y="59"/>
                  </a:cubicBezTo>
                  <a:cubicBezTo>
                    <a:pt x="479" y="59"/>
                    <a:pt x="473" y="58"/>
                    <a:pt x="472" y="55"/>
                  </a:cubicBezTo>
                  <a:cubicBezTo>
                    <a:pt x="472" y="55"/>
                    <a:pt x="472" y="55"/>
                    <a:pt x="472" y="55"/>
                  </a:cubicBezTo>
                  <a:cubicBezTo>
                    <a:pt x="472" y="55"/>
                    <a:pt x="471" y="55"/>
                    <a:pt x="471" y="54"/>
                  </a:cubicBezTo>
                  <a:cubicBezTo>
                    <a:pt x="462" y="71"/>
                    <a:pt x="462" y="71"/>
                    <a:pt x="462" y="71"/>
                  </a:cubicBezTo>
                  <a:cubicBezTo>
                    <a:pt x="462" y="78"/>
                    <a:pt x="462" y="78"/>
                    <a:pt x="462" y="78"/>
                  </a:cubicBezTo>
                  <a:cubicBezTo>
                    <a:pt x="461" y="78"/>
                    <a:pt x="461" y="78"/>
                    <a:pt x="461" y="78"/>
                  </a:cubicBezTo>
                  <a:cubicBezTo>
                    <a:pt x="460" y="78"/>
                    <a:pt x="459" y="78"/>
                    <a:pt x="459" y="79"/>
                  </a:cubicBezTo>
                  <a:cubicBezTo>
                    <a:pt x="458" y="80"/>
                    <a:pt x="459" y="81"/>
                    <a:pt x="460" y="82"/>
                  </a:cubicBezTo>
                  <a:cubicBezTo>
                    <a:pt x="462" y="84"/>
                    <a:pt x="462" y="84"/>
                    <a:pt x="463" y="84"/>
                  </a:cubicBezTo>
                  <a:cubicBezTo>
                    <a:pt x="464" y="84"/>
                    <a:pt x="464" y="84"/>
                    <a:pt x="465" y="83"/>
                  </a:cubicBezTo>
                  <a:cubicBezTo>
                    <a:pt x="467" y="83"/>
                    <a:pt x="468" y="82"/>
                    <a:pt x="471" y="82"/>
                  </a:cubicBezTo>
                  <a:cubicBezTo>
                    <a:pt x="474" y="82"/>
                    <a:pt x="476" y="83"/>
                    <a:pt x="478" y="84"/>
                  </a:cubicBezTo>
                  <a:cubicBezTo>
                    <a:pt x="479" y="85"/>
                    <a:pt x="480" y="85"/>
                    <a:pt x="480" y="85"/>
                  </a:cubicBezTo>
                  <a:cubicBezTo>
                    <a:pt x="480" y="85"/>
                    <a:pt x="481" y="85"/>
                    <a:pt x="481" y="84"/>
                  </a:cubicBezTo>
                  <a:cubicBezTo>
                    <a:pt x="482" y="82"/>
                    <a:pt x="485" y="80"/>
                    <a:pt x="488" y="80"/>
                  </a:cubicBezTo>
                  <a:cubicBezTo>
                    <a:pt x="490" y="80"/>
                    <a:pt x="492" y="81"/>
                    <a:pt x="493" y="83"/>
                  </a:cubicBezTo>
                  <a:cubicBezTo>
                    <a:pt x="495" y="84"/>
                    <a:pt x="497" y="86"/>
                    <a:pt x="499" y="88"/>
                  </a:cubicBezTo>
                  <a:cubicBezTo>
                    <a:pt x="504" y="92"/>
                    <a:pt x="509" y="96"/>
                    <a:pt x="508" y="99"/>
                  </a:cubicBezTo>
                  <a:cubicBezTo>
                    <a:pt x="508" y="99"/>
                    <a:pt x="508" y="99"/>
                    <a:pt x="508" y="99"/>
                  </a:cubicBezTo>
                  <a:cubicBezTo>
                    <a:pt x="508" y="101"/>
                    <a:pt x="506" y="102"/>
                    <a:pt x="502" y="102"/>
                  </a:cubicBezTo>
                  <a:cubicBezTo>
                    <a:pt x="500" y="102"/>
                    <a:pt x="498" y="102"/>
                    <a:pt x="495" y="101"/>
                  </a:cubicBezTo>
                  <a:cubicBezTo>
                    <a:pt x="493" y="100"/>
                    <a:pt x="490" y="101"/>
                    <a:pt x="487" y="102"/>
                  </a:cubicBezTo>
                  <a:cubicBezTo>
                    <a:pt x="485" y="103"/>
                    <a:pt x="483" y="104"/>
                    <a:pt x="481" y="104"/>
                  </a:cubicBezTo>
                  <a:cubicBezTo>
                    <a:pt x="478" y="104"/>
                    <a:pt x="472" y="105"/>
                    <a:pt x="468" y="109"/>
                  </a:cubicBezTo>
                  <a:cubicBezTo>
                    <a:pt x="466" y="111"/>
                    <a:pt x="466" y="112"/>
                    <a:pt x="465" y="114"/>
                  </a:cubicBezTo>
                  <a:cubicBezTo>
                    <a:pt x="463" y="116"/>
                    <a:pt x="462" y="119"/>
                    <a:pt x="457" y="119"/>
                  </a:cubicBezTo>
                  <a:cubicBezTo>
                    <a:pt x="456" y="119"/>
                    <a:pt x="455" y="119"/>
                    <a:pt x="454" y="119"/>
                  </a:cubicBezTo>
                  <a:cubicBezTo>
                    <a:pt x="449" y="120"/>
                    <a:pt x="447" y="120"/>
                    <a:pt x="441" y="124"/>
                  </a:cubicBezTo>
                  <a:cubicBezTo>
                    <a:pt x="438" y="126"/>
                    <a:pt x="434" y="127"/>
                    <a:pt x="430" y="127"/>
                  </a:cubicBezTo>
                  <a:cubicBezTo>
                    <a:pt x="426" y="127"/>
                    <a:pt x="423" y="126"/>
                    <a:pt x="422" y="126"/>
                  </a:cubicBezTo>
                  <a:cubicBezTo>
                    <a:pt x="421" y="125"/>
                    <a:pt x="420" y="125"/>
                    <a:pt x="418" y="125"/>
                  </a:cubicBezTo>
                  <a:cubicBezTo>
                    <a:pt x="415" y="125"/>
                    <a:pt x="413" y="126"/>
                    <a:pt x="412" y="128"/>
                  </a:cubicBezTo>
                  <a:cubicBezTo>
                    <a:pt x="411" y="130"/>
                    <a:pt x="412" y="132"/>
                    <a:pt x="413" y="134"/>
                  </a:cubicBezTo>
                  <a:cubicBezTo>
                    <a:pt x="414" y="136"/>
                    <a:pt x="416" y="138"/>
                    <a:pt x="415" y="141"/>
                  </a:cubicBezTo>
                  <a:cubicBezTo>
                    <a:pt x="415" y="145"/>
                    <a:pt x="412" y="146"/>
                    <a:pt x="409" y="147"/>
                  </a:cubicBezTo>
                  <a:cubicBezTo>
                    <a:pt x="406" y="148"/>
                    <a:pt x="404" y="149"/>
                    <a:pt x="401" y="152"/>
                  </a:cubicBezTo>
                  <a:cubicBezTo>
                    <a:pt x="395" y="159"/>
                    <a:pt x="385" y="162"/>
                    <a:pt x="380" y="161"/>
                  </a:cubicBezTo>
                  <a:cubicBezTo>
                    <a:pt x="379" y="161"/>
                    <a:pt x="378" y="161"/>
                    <a:pt x="377" y="161"/>
                  </a:cubicBezTo>
                  <a:cubicBezTo>
                    <a:pt x="375" y="160"/>
                    <a:pt x="371" y="160"/>
                    <a:pt x="366" y="160"/>
                  </a:cubicBezTo>
                  <a:cubicBezTo>
                    <a:pt x="362" y="160"/>
                    <a:pt x="358" y="160"/>
                    <a:pt x="355" y="162"/>
                  </a:cubicBezTo>
                  <a:cubicBezTo>
                    <a:pt x="351" y="164"/>
                    <a:pt x="348" y="166"/>
                    <a:pt x="345" y="168"/>
                  </a:cubicBezTo>
                  <a:cubicBezTo>
                    <a:pt x="344" y="168"/>
                    <a:pt x="343" y="169"/>
                    <a:pt x="342" y="169"/>
                  </a:cubicBezTo>
                  <a:cubicBezTo>
                    <a:pt x="342" y="169"/>
                    <a:pt x="342" y="170"/>
                    <a:pt x="342" y="170"/>
                  </a:cubicBezTo>
                  <a:cubicBezTo>
                    <a:pt x="341" y="170"/>
                    <a:pt x="341" y="171"/>
                    <a:pt x="340" y="171"/>
                  </a:cubicBezTo>
                  <a:cubicBezTo>
                    <a:pt x="340" y="171"/>
                    <a:pt x="340" y="171"/>
                    <a:pt x="339" y="171"/>
                  </a:cubicBezTo>
                  <a:cubicBezTo>
                    <a:pt x="339" y="171"/>
                    <a:pt x="338" y="172"/>
                    <a:pt x="338" y="172"/>
                  </a:cubicBezTo>
                  <a:cubicBezTo>
                    <a:pt x="338" y="172"/>
                    <a:pt x="337" y="172"/>
                    <a:pt x="337" y="172"/>
                  </a:cubicBezTo>
                  <a:cubicBezTo>
                    <a:pt x="337" y="172"/>
                    <a:pt x="336" y="172"/>
                    <a:pt x="336" y="172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5" y="172"/>
                    <a:pt x="335" y="172"/>
                    <a:pt x="335" y="172"/>
                  </a:cubicBezTo>
                  <a:cubicBezTo>
                    <a:pt x="333" y="172"/>
                    <a:pt x="332" y="171"/>
                    <a:pt x="331" y="170"/>
                  </a:cubicBezTo>
                  <a:cubicBezTo>
                    <a:pt x="330" y="168"/>
                    <a:pt x="329" y="167"/>
                    <a:pt x="326" y="168"/>
                  </a:cubicBezTo>
                  <a:cubicBezTo>
                    <a:pt x="326" y="168"/>
                    <a:pt x="325" y="168"/>
                    <a:pt x="324" y="168"/>
                  </a:cubicBezTo>
                  <a:cubicBezTo>
                    <a:pt x="324" y="168"/>
                    <a:pt x="323" y="168"/>
                    <a:pt x="323" y="168"/>
                  </a:cubicBezTo>
                  <a:cubicBezTo>
                    <a:pt x="323" y="168"/>
                    <a:pt x="323" y="168"/>
                    <a:pt x="322" y="168"/>
                  </a:cubicBezTo>
                  <a:cubicBezTo>
                    <a:pt x="322" y="168"/>
                    <a:pt x="321" y="168"/>
                    <a:pt x="320" y="167"/>
                  </a:cubicBezTo>
                  <a:cubicBezTo>
                    <a:pt x="320" y="167"/>
                    <a:pt x="320" y="167"/>
                    <a:pt x="319" y="167"/>
                  </a:cubicBezTo>
                  <a:cubicBezTo>
                    <a:pt x="319" y="167"/>
                    <a:pt x="318" y="167"/>
                    <a:pt x="317" y="166"/>
                  </a:cubicBezTo>
                  <a:cubicBezTo>
                    <a:pt x="317" y="166"/>
                    <a:pt x="317" y="166"/>
                    <a:pt x="317" y="166"/>
                  </a:cubicBezTo>
                  <a:cubicBezTo>
                    <a:pt x="316" y="166"/>
                    <a:pt x="315" y="165"/>
                    <a:pt x="314" y="165"/>
                  </a:cubicBezTo>
                  <a:cubicBezTo>
                    <a:pt x="313" y="164"/>
                    <a:pt x="312" y="164"/>
                    <a:pt x="310" y="164"/>
                  </a:cubicBezTo>
                  <a:cubicBezTo>
                    <a:pt x="310" y="164"/>
                    <a:pt x="309" y="164"/>
                    <a:pt x="309" y="164"/>
                  </a:cubicBezTo>
                  <a:cubicBezTo>
                    <a:pt x="307" y="164"/>
                    <a:pt x="305" y="164"/>
                    <a:pt x="302" y="162"/>
                  </a:cubicBezTo>
                  <a:cubicBezTo>
                    <a:pt x="301" y="161"/>
                    <a:pt x="300" y="160"/>
                    <a:pt x="298" y="160"/>
                  </a:cubicBezTo>
                  <a:cubicBezTo>
                    <a:pt x="294" y="159"/>
                    <a:pt x="290" y="158"/>
                    <a:pt x="286" y="158"/>
                  </a:cubicBezTo>
                  <a:cubicBezTo>
                    <a:pt x="286" y="158"/>
                    <a:pt x="286" y="158"/>
                    <a:pt x="286" y="158"/>
                  </a:cubicBezTo>
                  <a:cubicBezTo>
                    <a:pt x="284" y="158"/>
                    <a:pt x="283" y="158"/>
                    <a:pt x="282" y="158"/>
                  </a:cubicBezTo>
                  <a:cubicBezTo>
                    <a:pt x="280" y="157"/>
                    <a:pt x="274" y="157"/>
                    <a:pt x="269" y="157"/>
                  </a:cubicBezTo>
                  <a:cubicBezTo>
                    <a:pt x="264" y="157"/>
                    <a:pt x="258" y="157"/>
                    <a:pt x="255" y="157"/>
                  </a:cubicBezTo>
                  <a:cubicBezTo>
                    <a:pt x="255" y="157"/>
                    <a:pt x="254" y="157"/>
                    <a:pt x="254" y="157"/>
                  </a:cubicBezTo>
                  <a:cubicBezTo>
                    <a:pt x="253" y="157"/>
                    <a:pt x="252" y="157"/>
                    <a:pt x="252" y="157"/>
                  </a:cubicBezTo>
                  <a:cubicBezTo>
                    <a:pt x="251" y="157"/>
                    <a:pt x="249" y="157"/>
                    <a:pt x="248" y="157"/>
                  </a:cubicBezTo>
                  <a:cubicBezTo>
                    <a:pt x="247" y="157"/>
                    <a:pt x="246" y="157"/>
                    <a:pt x="245" y="157"/>
                  </a:cubicBezTo>
                  <a:cubicBezTo>
                    <a:pt x="245" y="157"/>
                    <a:pt x="245" y="157"/>
                    <a:pt x="245" y="157"/>
                  </a:cubicBezTo>
                  <a:cubicBezTo>
                    <a:pt x="245" y="157"/>
                    <a:pt x="245" y="157"/>
                    <a:pt x="245" y="157"/>
                  </a:cubicBezTo>
                  <a:cubicBezTo>
                    <a:pt x="244" y="157"/>
                    <a:pt x="244" y="157"/>
                    <a:pt x="244" y="157"/>
                  </a:cubicBezTo>
                  <a:cubicBezTo>
                    <a:pt x="244" y="157"/>
                    <a:pt x="244" y="157"/>
                    <a:pt x="244" y="157"/>
                  </a:cubicBezTo>
                  <a:cubicBezTo>
                    <a:pt x="244" y="157"/>
                    <a:pt x="244" y="157"/>
                    <a:pt x="244" y="157"/>
                  </a:cubicBezTo>
                  <a:cubicBezTo>
                    <a:pt x="243" y="157"/>
                    <a:pt x="243" y="157"/>
                    <a:pt x="243" y="157"/>
                  </a:cubicBezTo>
                  <a:cubicBezTo>
                    <a:pt x="243" y="157"/>
                    <a:pt x="243" y="157"/>
                    <a:pt x="243" y="157"/>
                  </a:cubicBezTo>
                  <a:cubicBezTo>
                    <a:pt x="243" y="157"/>
                    <a:pt x="242" y="157"/>
                    <a:pt x="242" y="157"/>
                  </a:cubicBezTo>
                  <a:cubicBezTo>
                    <a:pt x="242" y="157"/>
                    <a:pt x="242" y="157"/>
                    <a:pt x="242" y="157"/>
                  </a:cubicBezTo>
                  <a:cubicBezTo>
                    <a:pt x="242" y="157"/>
                    <a:pt x="242" y="157"/>
                    <a:pt x="241" y="157"/>
                  </a:cubicBezTo>
                  <a:cubicBezTo>
                    <a:pt x="241" y="157"/>
                    <a:pt x="241" y="157"/>
                    <a:pt x="241" y="157"/>
                  </a:cubicBezTo>
                  <a:cubicBezTo>
                    <a:pt x="241" y="156"/>
                    <a:pt x="241" y="156"/>
                    <a:pt x="241" y="156"/>
                  </a:cubicBezTo>
                  <a:cubicBezTo>
                    <a:pt x="241" y="156"/>
                    <a:pt x="241" y="156"/>
                    <a:pt x="240" y="156"/>
                  </a:cubicBezTo>
                  <a:cubicBezTo>
                    <a:pt x="240" y="156"/>
                    <a:pt x="240" y="156"/>
                    <a:pt x="240" y="156"/>
                  </a:cubicBezTo>
                  <a:cubicBezTo>
                    <a:pt x="240" y="156"/>
                    <a:pt x="240" y="156"/>
                    <a:pt x="240" y="156"/>
                  </a:cubicBezTo>
                  <a:cubicBezTo>
                    <a:pt x="240" y="155"/>
                    <a:pt x="240" y="155"/>
                    <a:pt x="240" y="155"/>
                  </a:cubicBezTo>
                  <a:cubicBezTo>
                    <a:pt x="239" y="154"/>
                    <a:pt x="239" y="153"/>
                    <a:pt x="238" y="152"/>
                  </a:cubicBezTo>
                  <a:cubicBezTo>
                    <a:pt x="236" y="150"/>
                    <a:pt x="234" y="147"/>
                    <a:pt x="233" y="143"/>
                  </a:cubicBezTo>
                  <a:cubicBezTo>
                    <a:pt x="232" y="138"/>
                    <a:pt x="229" y="135"/>
                    <a:pt x="225" y="134"/>
                  </a:cubicBezTo>
                  <a:cubicBezTo>
                    <a:pt x="223" y="134"/>
                    <a:pt x="222" y="133"/>
                    <a:pt x="221" y="131"/>
                  </a:cubicBezTo>
                  <a:cubicBezTo>
                    <a:pt x="220" y="130"/>
                    <a:pt x="219" y="130"/>
                    <a:pt x="218" y="129"/>
                  </a:cubicBezTo>
                  <a:cubicBezTo>
                    <a:pt x="217" y="129"/>
                    <a:pt x="216" y="129"/>
                    <a:pt x="216" y="128"/>
                  </a:cubicBezTo>
                  <a:cubicBezTo>
                    <a:pt x="214" y="126"/>
                    <a:pt x="213" y="124"/>
                    <a:pt x="210" y="124"/>
                  </a:cubicBezTo>
                  <a:cubicBezTo>
                    <a:pt x="206" y="124"/>
                    <a:pt x="186" y="123"/>
                    <a:pt x="183" y="118"/>
                  </a:cubicBezTo>
                  <a:cubicBezTo>
                    <a:pt x="182" y="115"/>
                    <a:pt x="183" y="113"/>
                    <a:pt x="184" y="111"/>
                  </a:cubicBezTo>
                  <a:cubicBezTo>
                    <a:pt x="185" y="110"/>
                    <a:pt x="186" y="109"/>
                    <a:pt x="186" y="108"/>
                  </a:cubicBezTo>
                  <a:cubicBezTo>
                    <a:pt x="186" y="106"/>
                    <a:pt x="186" y="104"/>
                    <a:pt x="187" y="103"/>
                  </a:cubicBezTo>
                  <a:cubicBezTo>
                    <a:pt x="187" y="100"/>
                    <a:pt x="188" y="98"/>
                    <a:pt x="187" y="97"/>
                  </a:cubicBezTo>
                  <a:cubicBezTo>
                    <a:pt x="185" y="96"/>
                    <a:pt x="181" y="92"/>
                    <a:pt x="181" y="88"/>
                  </a:cubicBezTo>
                  <a:cubicBezTo>
                    <a:pt x="180" y="85"/>
                    <a:pt x="175" y="81"/>
                    <a:pt x="172" y="81"/>
                  </a:cubicBezTo>
                  <a:cubicBezTo>
                    <a:pt x="168" y="81"/>
                    <a:pt x="164" y="78"/>
                    <a:pt x="161" y="75"/>
                  </a:cubicBezTo>
                  <a:cubicBezTo>
                    <a:pt x="160" y="75"/>
                    <a:pt x="159" y="74"/>
                    <a:pt x="159" y="74"/>
                  </a:cubicBezTo>
                  <a:cubicBezTo>
                    <a:pt x="156" y="72"/>
                    <a:pt x="154" y="70"/>
                    <a:pt x="153" y="64"/>
                  </a:cubicBezTo>
                  <a:cubicBezTo>
                    <a:pt x="153" y="64"/>
                    <a:pt x="152" y="64"/>
                    <a:pt x="152" y="64"/>
                  </a:cubicBezTo>
                  <a:cubicBezTo>
                    <a:pt x="152" y="64"/>
                    <a:pt x="152" y="64"/>
                    <a:pt x="151" y="64"/>
                  </a:cubicBezTo>
                  <a:cubicBezTo>
                    <a:pt x="150" y="63"/>
                    <a:pt x="149" y="63"/>
                    <a:pt x="149" y="63"/>
                  </a:cubicBezTo>
                  <a:cubicBezTo>
                    <a:pt x="149" y="63"/>
                    <a:pt x="148" y="63"/>
                    <a:pt x="148" y="63"/>
                  </a:cubicBezTo>
                  <a:cubicBezTo>
                    <a:pt x="148" y="63"/>
                    <a:pt x="147" y="63"/>
                    <a:pt x="147" y="63"/>
                  </a:cubicBezTo>
                  <a:cubicBezTo>
                    <a:pt x="147" y="63"/>
                    <a:pt x="147" y="62"/>
                    <a:pt x="147" y="62"/>
                  </a:cubicBezTo>
                  <a:cubicBezTo>
                    <a:pt x="146" y="62"/>
                    <a:pt x="146" y="62"/>
                    <a:pt x="146" y="62"/>
                  </a:cubicBezTo>
                  <a:cubicBezTo>
                    <a:pt x="146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6" y="63"/>
                  </a:cubicBezTo>
                  <a:cubicBezTo>
                    <a:pt x="145" y="64"/>
                    <a:pt x="145" y="64"/>
                    <a:pt x="145" y="65"/>
                  </a:cubicBezTo>
                  <a:cubicBezTo>
                    <a:pt x="144" y="66"/>
                    <a:pt x="143" y="67"/>
                    <a:pt x="143" y="68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F46F6BED-B074-48DB-B021-A8E4486E0B2A}"/>
                </a:ext>
              </a:extLst>
            </p:cNvPr>
            <p:cNvSpPr/>
            <p:nvPr/>
          </p:nvSpPr>
          <p:spPr bwMode="auto">
            <a:xfrm>
              <a:off x="3099508" y="2988182"/>
              <a:ext cx="142627" cy="60631"/>
            </a:xfrm>
            <a:custGeom>
              <a:gdLst>
                <a:gd name="T0" fmla="*/ 64 w 74"/>
                <a:gd name="T1" fmla="*/ 17 h 32"/>
                <a:gd name="T2" fmla="*/ 63 w 74"/>
                <a:gd name="T3" fmla="*/ 14 h 32"/>
                <a:gd name="T4" fmla="*/ 60 w 74"/>
                <a:gd name="T5" fmla="*/ 13 h 32"/>
                <a:gd name="T6" fmla="*/ 56 w 74"/>
                <a:gd name="T7" fmla="*/ 12 h 32"/>
                <a:gd name="T8" fmla="*/ 46 w 74"/>
                <a:gd name="T9" fmla="*/ 14 h 32"/>
                <a:gd name="T10" fmla="*/ 40 w 74"/>
                <a:gd name="T11" fmla="*/ 10 h 32"/>
                <a:gd name="T12" fmla="*/ 30 w 74"/>
                <a:gd name="T13" fmla="*/ 5 h 32"/>
                <a:gd name="T14" fmla="*/ 22 w 74"/>
                <a:gd name="T15" fmla="*/ 5 h 32"/>
                <a:gd name="T16" fmla="*/ 2 w 74"/>
                <a:gd name="T17" fmla="*/ 0 h 32"/>
                <a:gd name="T18" fmla="*/ 2 w 74"/>
                <a:gd name="T19" fmla="*/ 0 h 32"/>
                <a:gd name="T20" fmla="*/ 1 w 74"/>
                <a:gd name="T21" fmla="*/ 1 h 32"/>
                <a:gd name="T22" fmla="*/ 6 w 74"/>
                <a:gd name="T23" fmla="*/ 3 h 32"/>
                <a:gd name="T24" fmla="*/ 19 w 74"/>
                <a:gd name="T25" fmla="*/ 16 h 32"/>
                <a:gd name="T26" fmla="*/ 19 w 74"/>
                <a:gd name="T27" fmla="*/ 26 h 32"/>
                <a:gd name="T28" fmla="*/ 21 w 74"/>
                <a:gd name="T29" fmla="*/ 26 h 32"/>
                <a:gd name="T30" fmla="*/ 29 w 74"/>
                <a:gd name="T31" fmla="*/ 25 h 32"/>
                <a:gd name="T32" fmla="*/ 36 w 74"/>
                <a:gd name="T33" fmla="*/ 29 h 32"/>
                <a:gd name="T34" fmla="*/ 38 w 74"/>
                <a:gd name="T35" fmla="*/ 32 h 32"/>
                <a:gd name="T36" fmla="*/ 42 w 74"/>
                <a:gd name="T37" fmla="*/ 31 h 32"/>
                <a:gd name="T38" fmla="*/ 51 w 74"/>
                <a:gd name="T39" fmla="*/ 30 h 32"/>
                <a:gd name="T40" fmla="*/ 53 w 74"/>
                <a:gd name="T41" fmla="*/ 30 h 32"/>
                <a:gd name="T42" fmla="*/ 55 w 74"/>
                <a:gd name="T43" fmla="*/ 30 h 32"/>
                <a:gd name="T44" fmla="*/ 57 w 74"/>
                <a:gd name="T45" fmla="*/ 31 h 32"/>
                <a:gd name="T46" fmla="*/ 57 w 74"/>
                <a:gd name="T47" fmla="*/ 30 h 32"/>
                <a:gd name="T48" fmla="*/ 58 w 74"/>
                <a:gd name="T49" fmla="*/ 29 h 32"/>
                <a:gd name="T50" fmla="*/ 60 w 74"/>
                <a:gd name="T51" fmla="*/ 28 h 32"/>
                <a:gd name="T52" fmla="*/ 71 w 74"/>
                <a:gd name="T53" fmla="*/ 32 h 32"/>
                <a:gd name="T54" fmla="*/ 72 w 74"/>
                <a:gd name="T55" fmla="*/ 30 h 32"/>
                <a:gd name="T56" fmla="*/ 70 w 74"/>
                <a:gd name="T57" fmla="*/ 27 h 32"/>
                <a:gd name="T58" fmla="*/ 70 w 74"/>
                <a:gd name="T59" fmla="*/ 26 h 32"/>
                <a:gd name="T60" fmla="*/ 71 w 74"/>
                <a:gd name="T61" fmla="*/ 25 h 32"/>
                <a:gd name="T62" fmla="*/ 72 w 74"/>
                <a:gd name="T63" fmla="*/ 24 h 32"/>
                <a:gd name="T64" fmla="*/ 67 w 74"/>
                <a:gd name="T65" fmla="*/ 21 h 32"/>
                <a:gd name="T66" fmla="*/ 66 w 74"/>
                <a:gd name="T67" fmla="*/ 21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32">
                  <a:moveTo>
                    <a:pt x="66" y="21"/>
                  </a:moveTo>
                  <a:cubicBezTo>
                    <a:pt x="65" y="21"/>
                    <a:pt x="64" y="19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3" y="15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1" y="14"/>
                    <a:pt x="61" y="13"/>
                    <a:pt x="60" y="13"/>
                  </a:cubicBezTo>
                  <a:cubicBezTo>
                    <a:pt x="60" y="13"/>
                    <a:pt x="59" y="12"/>
                    <a:pt x="59" y="12"/>
                  </a:cubicBezTo>
                  <a:cubicBezTo>
                    <a:pt x="58" y="12"/>
                    <a:pt x="57" y="12"/>
                    <a:pt x="56" y="12"/>
                  </a:cubicBezTo>
                  <a:cubicBezTo>
                    <a:pt x="50" y="13"/>
                    <a:pt x="48" y="13"/>
                    <a:pt x="48" y="14"/>
                  </a:cubicBezTo>
                  <a:cubicBezTo>
                    <a:pt x="47" y="14"/>
                    <a:pt x="47" y="14"/>
                    <a:pt x="46" y="14"/>
                  </a:cubicBezTo>
                  <a:cubicBezTo>
                    <a:pt x="45" y="14"/>
                    <a:pt x="44" y="13"/>
                    <a:pt x="43" y="12"/>
                  </a:cubicBezTo>
                  <a:cubicBezTo>
                    <a:pt x="42" y="11"/>
                    <a:pt x="41" y="10"/>
                    <a:pt x="40" y="10"/>
                  </a:cubicBezTo>
                  <a:cubicBezTo>
                    <a:pt x="37" y="10"/>
                    <a:pt x="34" y="7"/>
                    <a:pt x="32" y="5"/>
                  </a:cubicBezTo>
                  <a:cubicBezTo>
                    <a:pt x="32" y="5"/>
                    <a:pt x="32" y="5"/>
                    <a:pt x="30" y="5"/>
                  </a:cubicBezTo>
                  <a:cubicBezTo>
                    <a:pt x="29" y="5"/>
                    <a:pt x="27" y="5"/>
                    <a:pt x="26" y="5"/>
                  </a:cubicBezTo>
                  <a:cubicBezTo>
                    <a:pt x="25" y="5"/>
                    <a:pt x="23" y="5"/>
                    <a:pt x="22" y="5"/>
                  </a:cubicBezTo>
                  <a:cubicBezTo>
                    <a:pt x="18" y="5"/>
                    <a:pt x="16" y="5"/>
                    <a:pt x="15" y="4"/>
                  </a:cubicBezTo>
                  <a:cubicBezTo>
                    <a:pt x="12" y="2"/>
                    <a:pt x="6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2" y="2"/>
                    <a:pt x="4" y="3"/>
                    <a:pt x="6" y="3"/>
                  </a:cubicBezTo>
                  <a:cubicBezTo>
                    <a:pt x="11" y="4"/>
                    <a:pt x="15" y="6"/>
                    <a:pt x="16" y="11"/>
                  </a:cubicBezTo>
                  <a:cubicBezTo>
                    <a:pt x="17" y="14"/>
                    <a:pt x="18" y="15"/>
                    <a:pt x="19" y="16"/>
                  </a:cubicBezTo>
                  <a:cubicBezTo>
                    <a:pt x="21" y="18"/>
                    <a:pt x="22" y="19"/>
                    <a:pt x="21" y="23"/>
                  </a:cubicBezTo>
                  <a:cubicBezTo>
                    <a:pt x="20" y="24"/>
                    <a:pt x="20" y="25"/>
                    <a:pt x="19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1" y="26"/>
                    <a:pt x="21" y="26"/>
                  </a:cubicBezTo>
                  <a:cubicBezTo>
                    <a:pt x="22" y="26"/>
                    <a:pt x="23" y="26"/>
                    <a:pt x="23" y="26"/>
                  </a:cubicBezTo>
                  <a:cubicBezTo>
                    <a:pt x="27" y="26"/>
                    <a:pt x="28" y="25"/>
                    <a:pt x="29" y="25"/>
                  </a:cubicBezTo>
                  <a:cubicBezTo>
                    <a:pt x="29" y="25"/>
                    <a:pt x="30" y="25"/>
                    <a:pt x="31" y="25"/>
                  </a:cubicBezTo>
                  <a:cubicBezTo>
                    <a:pt x="33" y="25"/>
                    <a:pt x="34" y="27"/>
                    <a:pt x="36" y="29"/>
                  </a:cubicBezTo>
                  <a:cubicBezTo>
                    <a:pt x="37" y="30"/>
                    <a:pt x="37" y="31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40" y="32"/>
                    <a:pt x="41" y="31"/>
                    <a:pt x="42" y="31"/>
                  </a:cubicBezTo>
                  <a:cubicBezTo>
                    <a:pt x="44" y="31"/>
                    <a:pt x="46" y="30"/>
                    <a:pt x="49" y="30"/>
                  </a:cubicBezTo>
                  <a:cubicBezTo>
                    <a:pt x="49" y="30"/>
                    <a:pt x="50" y="30"/>
                    <a:pt x="51" y="30"/>
                  </a:cubicBezTo>
                  <a:cubicBezTo>
                    <a:pt x="51" y="30"/>
                    <a:pt x="51" y="30"/>
                    <a:pt x="52" y="30"/>
                  </a:cubicBezTo>
                  <a:cubicBezTo>
                    <a:pt x="52" y="30"/>
                    <a:pt x="52" y="30"/>
                    <a:pt x="53" y="30"/>
                  </a:cubicBezTo>
                  <a:cubicBezTo>
                    <a:pt x="53" y="30"/>
                    <a:pt x="54" y="30"/>
                    <a:pt x="54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30"/>
                    <a:pt x="56" y="30"/>
                    <a:pt x="57" y="30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29"/>
                    <a:pt x="57" y="29"/>
                  </a:cubicBezTo>
                  <a:cubicBezTo>
                    <a:pt x="57" y="29"/>
                    <a:pt x="57" y="29"/>
                    <a:pt x="58" y="29"/>
                  </a:cubicBezTo>
                  <a:cubicBezTo>
                    <a:pt x="58" y="28"/>
                    <a:pt x="58" y="28"/>
                    <a:pt x="59" y="28"/>
                  </a:cubicBezTo>
                  <a:cubicBezTo>
                    <a:pt x="59" y="28"/>
                    <a:pt x="59" y="28"/>
                    <a:pt x="60" y="28"/>
                  </a:cubicBezTo>
                  <a:cubicBezTo>
                    <a:pt x="62" y="28"/>
                    <a:pt x="65" y="30"/>
                    <a:pt x="67" y="31"/>
                  </a:cubicBezTo>
                  <a:cubicBezTo>
                    <a:pt x="67" y="32"/>
                    <a:pt x="69" y="32"/>
                    <a:pt x="71" y="32"/>
                  </a:cubicBezTo>
                  <a:cubicBezTo>
                    <a:pt x="72" y="32"/>
                    <a:pt x="73" y="32"/>
                    <a:pt x="74" y="32"/>
                  </a:cubicBezTo>
                  <a:cubicBezTo>
                    <a:pt x="74" y="31"/>
                    <a:pt x="73" y="31"/>
                    <a:pt x="72" y="30"/>
                  </a:cubicBezTo>
                  <a:cubicBezTo>
                    <a:pt x="71" y="29"/>
                    <a:pt x="71" y="29"/>
                    <a:pt x="70" y="28"/>
                  </a:cubicBezTo>
                  <a:cubicBezTo>
                    <a:pt x="70" y="28"/>
                    <a:pt x="70" y="27"/>
                    <a:pt x="7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0" y="27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1" y="25"/>
                    <a:pt x="71" y="25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1" y="24"/>
                    <a:pt x="71" y="24"/>
                    <a:pt x="72" y="24"/>
                  </a:cubicBezTo>
                  <a:cubicBezTo>
                    <a:pt x="71" y="23"/>
                    <a:pt x="71" y="23"/>
                    <a:pt x="70" y="23"/>
                  </a:cubicBezTo>
                  <a:cubicBezTo>
                    <a:pt x="69" y="22"/>
                    <a:pt x="68" y="21"/>
                    <a:pt x="67" y="21"/>
                  </a:cubicBezTo>
                  <a:cubicBezTo>
                    <a:pt x="67" y="21"/>
                    <a:pt x="67" y="21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6D489629-620B-4B28-94D1-D045EB6C368F}"/>
                </a:ext>
              </a:extLst>
            </p:cNvPr>
            <p:cNvSpPr/>
            <p:nvPr/>
          </p:nvSpPr>
          <p:spPr bwMode="auto">
            <a:xfrm>
              <a:off x="2349416" y="2109900"/>
              <a:ext cx="556650" cy="459063"/>
            </a:xfrm>
            <a:custGeom>
              <a:gdLst>
                <a:gd name="T0" fmla="*/ 2 w 288"/>
                <a:gd name="T1" fmla="*/ 188 h 241"/>
                <a:gd name="T2" fmla="*/ 1 w 288"/>
                <a:gd name="T3" fmla="*/ 201 h 241"/>
                <a:gd name="T4" fmla="*/ 8 w 288"/>
                <a:gd name="T5" fmla="*/ 207 h 241"/>
                <a:gd name="T6" fmla="*/ 12 w 288"/>
                <a:gd name="T7" fmla="*/ 210 h 241"/>
                <a:gd name="T8" fmla="*/ 3 w 288"/>
                <a:gd name="T9" fmla="*/ 212 h 241"/>
                <a:gd name="T10" fmla="*/ 10 w 288"/>
                <a:gd name="T11" fmla="*/ 217 h 241"/>
                <a:gd name="T12" fmla="*/ 7 w 288"/>
                <a:gd name="T13" fmla="*/ 229 h 241"/>
                <a:gd name="T14" fmla="*/ 54 w 288"/>
                <a:gd name="T15" fmla="*/ 224 h 241"/>
                <a:gd name="T16" fmla="*/ 63 w 288"/>
                <a:gd name="T17" fmla="*/ 215 h 241"/>
                <a:gd name="T18" fmla="*/ 73 w 288"/>
                <a:gd name="T19" fmla="*/ 226 h 241"/>
                <a:gd name="T20" fmla="*/ 81 w 288"/>
                <a:gd name="T21" fmla="*/ 209 h 241"/>
                <a:gd name="T22" fmla="*/ 87 w 288"/>
                <a:gd name="T23" fmla="*/ 187 h 241"/>
                <a:gd name="T24" fmla="*/ 80 w 288"/>
                <a:gd name="T25" fmla="*/ 157 h 241"/>
                <a:gd name="T26" fmla="*/ 100 w 288"/>
                <a:gd name="T27" fmla="*/ 137 h 241"/>
                <a:gd name="T28" fmla="*/ 105 w 288"/>
                <a:gd name="T29" fmla="*/ 110 h 241"/>
                <a:gd name="T30" fmla="*/ 116 w 288"/>
                <a:gd name="T31" fmla="*/ 91 h 241"/>
                <a:gd name="T32" fmla="*/ 138 w 288"/>
                <a:gd name="T33" fmla="*/ 62 h 241"/>
                <a:gd name="T34" fmla="*/ 157 w 288"/>
                <a:gd name="T35" fmla="*/ 51 h 241"/>
                <a:gd name="T36" fmla="*/ 161 w 288"/>
                <a:gd name="T37" fmla="*/ 53 h 241"/>
                <a:gd name="T38" fmla="*/ 175 w 288"/>
                <a:gd name="T39" fmla="*/ 42 h 241"/>
                <a:gd name="T40" fmla="*/ 181 w 288"/>
                <a:gd name="T41" fmla="*/ 37 h 241"/>
                <a:gd name="T42" fmla="*/ 207 w 288"/>
                <a:gd name="T43" fmla="*/ 47 h 241"/>
                <a:gd name="T44" fmla="*/ 220 w 288"/>
                <a:gd name="T45" fmla="*/ 49 h 241"/>
                <a:gd name="T46" fmla="*/ 228 w 288"/>
                <a:gd name="T47" fmla="*/ 43 h 241"/>
                <a:gd name="T48" fmla="*/ 242 w 288"/>
                <a:gd name="T49" fmla="*/ 24 h 241"/>
                <a:gd name="T50" fmla="*/ 270 w 288"/>
                <a:gd name="T51" fmla="*/ 32 h 241"/>
                <a:gd name="T52" fmla="*/ 278 w 288"/>
                <a:gd name="T53" fmla="*/ 32 h 241"/>
                <a:gd name="T54" fmla="*/ 287 w 288"/>
                <a:gd name="T55" fmla="*/ 30 h 241"/>
                <a:gd name="T56" fmla="*/ 278 w 288"/>
                <a:gd name="T57" fmla="*/ 30 h 241"/>
                <a:gd name="T58" fmla="*/ 274 w 288"/>
                <a:gd name="T59" fmla="*/ 21 h 241"/>
                <a:gd name="T60" fmla="*/ 275 w 288"/>
                <a:gd name="T61" fmla="*/ 9 h 241"/>
                <a:gd name="T62" fmla="*/ 256 w 288"/>
                <a:gd name="T63" fmla="*/ 12 h 241"/>
                <a:gd name="T64" fmla="*/ 248 w 288"/>
                <a:gd name="T65" fmla="*/ 3 h 241"/>
                <a:gd name="T66" fmla="*/ 239 w 288"/>
                <a:gd name="T67" fmla="*/ 5 h 241"/>
                <a:gd name="T68" fmla="*/ 224 w 288"/>
                <a:gd name="T69" fmla="*/ 12 h 241"/>
                <a:gd name="T70" fmla="*/ 225 w 288"/>
                <a:gd name="T71" fmla="*/ 5 h 241"/>
                <a:gd name="T72" fmla="*/ 214 w 288"/>
                <a:gd name="T73" fmla="*/ 12 h 241"/>
                <a:gd name="T74" fmla="*/ 200 w 288"/>
                <a:gd name="T75" fmla="*/ 24 h 241"/>
                <a:gd name="T76" fmla="*/ 203 w 288"/>
                <a:gd name="T77" fmla="*/ 6 h 241"/>
                <a:gd name="T78" fmla="*/ 191 w 288"/>
                <a:gd name="T79" fmla="*/ 9 h 241"/>
                <a:gd name="T80" fmla="*/ 181 w 288"/>
                <a:gd name="T81" fmla="*/ 19 h 241"/>
                <a:gd name="T82" fmla="*/ 182 w 288"/>
                <a:gd name="T83" fmla="*/ 24 h 241"/>
                <a:gd name="T84" fmla="*/ 175 w 288"/>
                <a:gd name="T85" fmla="*/ 27 h 241"/>
                <a:gd name="T86" fmla="*/ 169 w 288"/>
                <a:gd name="T87" fmla="*/ 26 h 241"/>
                <a:gd name="T88" fmla="*/ 159 w 288"/>
                <a:gd name="T89" fmla="*/ 20 h 241"/>
                <a:gd name="T90" fmla="*/ 151 w 288"/>
                <a:gd name="T91" fmla="*/ 30 h 241"/>
                <a:gd name="T92" fmla="*/ 141 w 288"/>
                <a:gd name="T93" fmla="*/ 32 h 241"/>
                <a:gd name="T94" fmla="*/ 137 w 288"/>
                <a:gd name="T95" fmla="*/ 39 h 241"/>
                <a:gd name="T96" fmla="*/ 133 w 288"/>
                <a:gd name="T97" fmla="*/ 48 h 241"/>
                <a:gd name="T98" fmla="*/ 120 w 288"/>
                <a:gd name="T99" fmla="*/ 49 h 241"/>
                <a:gd name="T100" fmla="*/ 111 w 288"/>
                <a:gd name="T101" fmla="*/ 48 h 241"/>
                <a:gd name="T102" fmla="*/ 114 w 288"/>
                <a:gd name="T103" fmla="*/ 54 h 241"/>
                <a:gd name="T104" fmla="*/ 128 w 288"/>
                <a:gd name="T105" fmla="*/ 57 h 241"/>
                <a:gd name="T106" fmla="*/ 120 w 288"/>
                <a:gd name="T107" fmla="*/ 60 h 241"/>
                <a:gd name="T108" fmla="*/ 95 w 288"/>
                <a:gd name="T109" fmla="*/ 91 h 241"/>
                <a:gd name="T110" fmla="*/ 84 w 288"/>
                <a:gd name="T111" fmla="*/ 101 h 241"/>
                <a:gd name="T112" fmla="*/ 79 w 288"/>
                <a:gd name="T113" fmla="*/ 119 h 241"/>
                <a:gd name="T114" fmla="*/ 72 w 288"/>
                <a:gd name="T115" fmla="*/ 132 h 241"/>
                <a:gd name="T116" fmla="*/ 51 w 288"/>
                <a:gd name="T117" fmla="*/ 146 h 241"/>
                <a:gd name="T118" fmla="*/ 40 w 288"/>
                <a:gd name="T119" fmla="*/ 146 h 241"/>
                <a:gd name="T120" fmla="*/ 24 w 288"/>
                <a:gd name="T121" fmla="*/ 159 h 241"/>
                <a:gd name="T122" fmla="*/ 17 w 288"/>
                <a:gd name="T123" fmla="*/ 166 h 241"/>
                <a:gd name="T124" fmla="*/ 4 w 288"/>
                <a:gd name="T125" fmla="*/ 175 h 2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8" h="241">
                  <a:moveTo>
                    <a:pt x="3" y="174"/>
                  </a:moveTo>
                  <a:cubicBezTo>
                    <a:pt x="2" y="174"/>
                    <a:pt x="1" y="176"/>
                    <a:pt x="0" y="179"/>
                  </a:cubicBezTo>
                  <a:cubicBezTo>
                    <a:pt x="0" y="180"/>
                    <a:pt x="1" y="181"/>
                    <a:pt x="3" y="182"/>
                  </a:cubicBezTo>
                  <a:cubicBezTo>
                    <a:pt x="4" y="183"/>
                    <a:pt x="5" y="183"/>
                    <a:pt x="5" y="184"/>
                  </a:cubicBezTo>
                  <a:cubicBezTo>
                    <a:pt x="4" y="185"/>
                    <a:pt x="4" y="186"/>
                    <a:pt x="3" y="187"/>
                  </a:cubicBezTo>
                  <a:cubicBezTo>
                    <a:pt x="3" y="187"/>
                    <a:pt x="3" y="187"/>
                    <a:pt x="2" y="188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4" y="188"/>
                    <a:pt x="5" y="189"/>
                    <a:pt x="5" y="190"/>
                  </a:cubicBezTo>
                  <a:cubicBezTo>
                    <a:pt x="5" y="191"/>
                    <a:pt x="3" y="193"/>
                    <a:pt x="1" y="194"/>
                  </a:cubicBezTo>
                  <a:cubicBezTo>
                    <a:pt x="1" y="194"/>
                    <a:pt x="1" y="194"/>
                    <a:pt x="1" y="194"/>
                  </a:cubicBezTo>
                  <a:cubicBezTo>
                    <a:pt x="0" y="195"/>
                    <a:pt x="1" y="196"/>
                    <a:pt x="2" y="197"/>
                  </a:cubicBezTo>
                  <a:cubicBezTo>
                    <a:pt x="3" y="199"/>
                    <a:pt x="2" y="201"/>
                    <a:pt x="1" y="201"/>
                  </a:cubicBezTo>
                  <a:cubicBezTo>
                    <a:pt x="1" y="202"/>
                    <a:pt x="0" y="203"/>
                    <a:pt x="1" y="204"/>
                  </a:cubicBezTo>
                  <a:cubicBezTo>
                    <a:pt x="2" y="205"/>
                    <a:pt x="2" y="205"/>
                    <a:pt x="3" y="205"/>
                  </a:cubicBezTo>
                  <a:cubicBezTo>
                    <a:pt x="3" y="205"/>
                    <a:pt x="3" y="205"/>
                    <a:pt x="4" y="205"/>
                  </a:cubicBezTo>
                  <a:cubicBezTo>
                    <a:pt x="4" y="205"/>
                    <a:pt x="5" y="205"/>
                    <a:pt x="5" y="205"/>
                  </a:cubicBezTo>
                  <a:cubicBezTo>
                    <a:pt x="6" y="205"/>
                    <a:pt x="7" y="205"/>
                    <a:pt x="7" y="206"/>
                  </a:cubicBezTo>
                  <a:cubicBezTo>
                    <a:pt x="7" y="207"/>
                    <a:pt x="8" y="207"/>
                    <a:pt x="8" y="207"/>
                  </a:cubicBezTo>
                  <a:cubicBezTo>
                    <a:pt x="9" y="207"/>
                    <a:pt x="12" y="204"/>
                    <a:pt x="13" y="203"/>
                  </a:cubicBezTo>
                  <a:cubicBezTo>
                    <a:pt x="14" y="202"/>
                    <a:pt x="15" y="202"/>
                    <a:pt x="16" y="202"/>
                  </a:cubicBezTo>
                  <a:cubicBezTo>
                    <a:pt x="18" y="202"/>
                    <a:pt x="19" y="204"/>
                    <a:pt x="19" y="205"/>
                  </a:cubicBezTo>
                  <a:cubicBezTo>
                    <a:pt x="19" y="207"/>
                    <a:pt x="18" y="208"/>
                    <a:pt x="16" y="208"/>
                  </a:cubicBezTo>
                  <a:cubicBezTo>
                    <a:pt x="16" y="208"/>
                    <a:pt x="16" y="208"/>
                    <a:pt x="16" y="208"/>
                  </a:cubicBezTo>
                  <a:cubicBezTo>
                    <a:pt x="14" y="208"/>
                    <a:pt x="12" y="209"/>
                    <a:pt x="12" y="210"/>
                  </a:cubicBezTo>
                  <a:cubicBezTo>
                    <a:pt x="11" y="210"/>
                    <a:pt x="11" y="211"/>
                    <a:pt x="11" y="212"/>
                  </a:cubicBezTo>
                  <a:cubicBezTo>
                    <a:pt x="11" y="213"/>
                    <a:pt x="11" y="213"/>
                    <a:pt x="11" y="214"/>
                  </a:cubicBezTo>
                  <a:cubicBezTo>
                    <a:pt x="10" y="215"/>
                    <a:pt x="7" y="215"/>
                    <a:pt x="6" y="214"/>
                  </a:cubicBezTo>
                  <a:cubicBezTo>
                    <a:pt x="5" y="213"/>
                    <a:pt x="5" y="212"/>
                    <a:pt x="5" y="211"/>
                  </a:cubicBezTo>
                  <a:cubicBezTo>
                    <a:pt x="5" y="210"/>
                    <a:pt x="5" y="210"/>
                    <a:pt x="5" y="210"/>
                  </a:cubicBezTo>
                  <a:cubicBezTo>
                    <a:pt x="4" y="210"/>
                    <a:pt x="3" y="211"/>
                    <a:pt x="3" y="212"/>
                  </a:cubicBezTo>
                  <a:cubicBezTo>
                    <a:pt x="2" y="213"/>
                    <a:pt x="2" y="213"/>
                    <a:pt x="3" y="213"/>
                  </a:cubicBezTo>
                  <a:cubicBezTo>
                    <a:pt x="5" y="216"/>
                    <a:pt x="4" y="217"/>
                    <a:pt x="3" y="219"/>
                  </a:cubicBezTo>
                  <a:cubicBezTo>
                    <a:pt x="2" y="219"/>
                    <a:pt x="2" y="220"/>
                    <a:pt x="2" y="221"/>
                  </a:cubicBezTo>
                  <a:cubicBezTo>
                    <a:pt x="2" y="221"/>
                    <a:pt x="2" y="221"/>
                    <a:pt x="3" y="221"/>
                  </a:cubicBezTo>
                  <a:cubicBezTo>
                    <a:pt x="4" y="221"/>
                    <a:pt x="6" y="221"/>
                    <a:pt x="7" y="219"/>
                  </a:cubicBezTo>
                  <a:cubicBezTo>
                    <a:pt x="8" y="218"/>
                    <a:pt x="9" y="217"/>
                    <a:pt x="10" y="217"/>
                  </a:cubicBezTo>
                  <a:cubicBezTo>
                    <a:pt x="12" y="217"/>
                    <a:pt x="14" y="218"/>
                    <a:pt x="14" y="220"/>
                  </a:cubicBezTo>
                  <a:cubicBezTo>
                    <a:pt x="15" y="221"/>
                    <a:pt x="15" y="221"/>
                    <a:pt x="14" y="222"/>
                  </a:cubicBezTo>
                  <a:cubicBezTo>
                    <a:pt x="14" y="223"/>
                    <a:pt x="13" y="223"/>
                    <a:pt x="13" y="223"/>
                  </a:cubicBezTo>
                  <a:cubicBezTo>
                    <a:pt x="12" y="224"/>
                    <a:pt x="12" y="224"/>
                    <a:pt x="12" y="225"/>
                  </a:cubicBezTo>
                  <a:cubicBezTo>
                    <a:pt x="12" y="228"/>
                    <a:pt x="10" y="228"/>
                    <a:pt x="9" y="228"/>
                  </a:cubicBezTo>
                  <a:cubicBezTo>
                    <a:pt x="8" y="228"/>
                    <a:pt x="7" y="228"/>
                    <a:pt x="7" y="229"/>
                  </a:cubicBezTo>
                  <a:cubicBezTo>
                    <a:pt x="7" y="229"/>
                    <a:pt x="7" y="229"/>
                    <a:pt x="7" y="230"/>
                  </a:cubicBezTo>
                  <a:cubicBezTo>
                    <a:pt x="8" y="232"/>
                    <a:pt x="15" y="236"/>
                    <a:pt x="18" y="237"/>
                  </a:cubicBezTo>
                  <a:cubicBezTo>
                    <a:pt x="19" y="237"/>
                    <a:pt x="20" y="238"/>
                    <a:pt x="21" y="238"/>
                  </a:cubicBezTo>
                  <a:cubicBezTo>
                    <a:pt x="24" y="240"/>
                    <a:pt x="26" y="241"/>
                    <a:pt x="31" y="240"/>
                  </a:cubicBezTo>
                  <a:cubicBezTo>
                    <a:pt x="37" y="239"/>
                    <a:pt x="50" y="227"/>
                    <a:pt x="51" y="225"/>
                  </a:cubicBezTo>
                  <a:cubicBezTo>
                    <a:pt x="52" y="224"/>
                    <a:pt x="53" y="224"/>
                    <a:pt x="54" y="224"/>
                  </a:cubicBezTo>
                  <a:cubicBezTo>
                    <a:pt x="55" y="224"/>
                    <a:pt x="55" y="224"/>
                    <a:pt x="56" y="224"/>
                  </a:cubicBezTo>
                  <a:cubicBezTo>
                    <a:pt x="56" y="224"/>
                    <a:pt x="56" y="224"/>
                    <a:pt x="57" y="224"/>
                  </a:cubicBezTo>
                  <a:cubicBezTo>
                    <a:pt x="58" y="224"/>
                    <a:pt x="59" y="224"/>
                    <a:pt x="59" y="223"/>
                  </a:cubicBezTo>
                  <a:cubicBezTo>
                    <a:pt x="60" y="223"/>
                    <a:pt x="60" y="221"/>
                    <a:pt x="60" y="219"/>
                  </a:cubicBezTo>
                  <a:cubicBezTo>
                    <a:pt x="61" y="218"/>
                    <a:pt x="61" y="216"/>
                    <a:pt x="62" y="215"/>
                  </a:cubicBezTo>
                  <a:cubicBezTo>
                    <a:pt x="62" y="215"/>
                    <a:pt x="63" y="215"/>
                    <a:pt x="63" y="215"/>
                  </a:cubicBezTo>
                  <a:cubicBezTo>
                    <a:pt x="64" y="215"/>
                    <a:pt x="65" y="217"/>
                    <a:pt x="66" y="219"/>
                  </a:cubicBezTo>
                  <a:cubicBezTo>
                    <a:pt x="66" y="220"/>
                    <a:pt x="67" y="221"/>
                    <a:pt x="67" y="221"/>
                  </a:cubicBezTo>
                  <a:cubicBezTo>
                    <a:pt x="69" y="222"/>
                    <a:pt x="70" y="224"/>
                    <a:pt x="71" y="226"/>
                  </a:cubicBezTo>
                  <a:cubicBezTo>
                    <a:pt x="71" y="226"/>
                    <a:pt x="71" y="226"/>
                    <a:pt x="71" y="226"/>
                  </a:cubicBezTo>
                  <a:cubicBezTo>
                    <a:pt x="71" y="226"/>
                    <a:pt x="72" y="226"/>
                    <a:pt x="72" y="226"/>
                  </a:cubicBezTo>
                  <a:cubicBezTo>
                    <a:pt x="72" y="226"/>
                    <a:pt x="73" y="226"/>
                    <a:pt x="73" y="226"/>
                  </a:cubicBezTo>
                  <a:cubicBezTo>
                    <a:pt x="73" y="227"/>
                    <a:pt x="74" y="227"/>
                    <a:pt x="74" y="227"/>
                  </a:cubicBezTo>
                  <a:cubicBezTo>
                    <a:pt x="74" y="227"/>
                    <a:pt x="75" y="223"/>
                    <a:pt x="75" y="220"/>
                  </a:cubicBezTo>
                  <a:cubicBezTo>
                    <a:pt x="75" y="219"/>
                    <a:pt x="75" y="218"/>
                    <a:pt x="76" y="217"/>
                  </a:cubicBezTo>
                  <a:cubicBezTo>
                    <a:pt x="76" y="215"/>
                    <a:pt x="77" y="213"/>
                    <a:pt x="77" y="211"/>
                  </a:cubicBezTo>
                  <a:cubicBezTo>
                    <a:pt x="76" y="211"/>
                    <a:pt x="77" y="210"/>
                    <a:pt x="77" y="210"/>
                  </a:cubicBezTo>
                  <a:cubicBezTo>
                    <a:pt x="78" y="209"/>
                    <a:pt x="79" y="209"/>
                    <a:pt x="81" y="209"/>
                  </a:cubicBezTo>
                  <a:cubicBezTo>
                    <a:pt x="82" y="209"/>
                    <a:pt x="84" y="209"/>
                    <a:pt x="84" y="208"/>
                  </a:cubicBezTo>
                  <a:cubicBezTo>
                    <a:pt x="85" y="206"/>
                    <a:pt x="85" y="199"/>
                    <a:pt x="84" y="199"/>
                  </a:cubicBezTo>
                  <a:cubicBezTo>
                    <a:pt x="82" y="198"/>
                    <a:pt x="81" y="195"/>
                    <a:pt x="82" y="193"/>
                  </a:cubicBezTo>
                  <a:cubicBezTo>
                    <a:pt x="82" y="192"/>
                    <a:pt x="83" y="191"/>
                    <a:pt x="84" y="191"/>
                  </a:cubicBezTo>
                  <a:cubicBezTo>
                    <a:pt x="85" y="191"/>
                    <a:pt x="86" y="191"/>
                    <a:pt x="86" y="190"/>
                  </a:cubicBezTo>
                  <a:cubicBezTo>
                    <a:pt x="87" y="190"/>
                    <a:pt x="87" y="188"/>
                    <a:pt x="87" y="187"/>
                  </a:cubicBezTo>
                  <a:cubicBezTo>
                    <a:pt x="87" y="185"/>
                    <a:pt x="86" y="184"/>
                    <a:pt x="84" y="183"/>
                  </a:cubicBezTo>
                  <a:cubicBezTo>
                    <a:pt x="82" y="182"/>
                    <a:pt x="80" y="181"/>
                    <a:pt x="80" y="179"/>
                  </a:cubicBezTo>
                  <a:cubicBezTo>
                    <a:pt x="80" y="177"/>
                    <a:pt x="80" y="175"/>
                    <a:pt x="81" y="174"/>
                  </a:cubicBezTo>
                  <a:cubicBezTo>
                    <a:pt x="81" y="172"/>
                    <a:pt x="82" y="171"/>
                    <a:pt x="80" y="168"/>
                  </a:cubicBezTo>
                  <a:cubicBezTo>
                    <a:pt x="79" y="165"/>
                    <a:pt x="79" y="162"/>
                    <a:pt x="80" y="160"/>
                  </a:cubicBezTo>
                  <a:cubicBezTo>
                    <a:pt x="80" y="159"/>
                    <a:pt x="81" y="158"/>
                    <a:pt x="80" y="157"/>
                  </a:cubicBezTo>
                  <a:cubicBezTo>
                    <a:pt x="79" y="154"/>
                    <a:pt x="78" y="150"/>
                    <a:pt x="82" y="145"/>
                  </a:cubicBezTo>
                  <a:cubicBezTo>
                    <a:pt x="85" y="140"/>
                    <a:pt x="90" y="137"/>
                    <a:pt x="93" y="137"/>
                  </a:cubicBezTo>
                  <a:cubicBezTo>
                    <a:pt x="93" y="137"/>
                    <a:pt x="94" y="137"/>
                    <a:pt x="94" y="137"/>
                  </a:cubicBezTo>
                  <a:cubicBezTo>
                    <a:pt x="94" y="137"/>
                    <a:pt x="95" y="137"/>
                    <a:pt x="95" y="137"/>
                  </a:cubicBezTo>
                  <a:cubicBezTo>
                    <a:pt x="96" y="138"/>
                    <a:pt x="97" y="138"/>
                    <a:pt x="98" y="138"/>
                  </a:cubicBezTo>
                  <a:cubicBezTo>
                    <a:pt x="99" y="138"/>
                    <a:pt x="100" y="138"/>
                    <a:pt x="100" y="137"/>
                  </a:cubicBezTo>
                  <a:cubicBezTo>
                    <a:pt x="101" y="135"/>
                    <a:pt x="101" y="133"/>
                    <a:pt x="101" y="132"/>
                  </a:cubicBezTo>
                  <a:cubicBezTo>
                    <a:pt x="101" y="132"/>
                    <a:pt x="101" y="132"/>
                    <a:pt x="101" y="132"/>
                  </a:cubicBezTo>
                  <a:cubicBezTo>
                    <a:pt x="101" y="132"/>
                    <a:pt x="101" y="132"/>
                    <a:pt x="101" y="132"/>
                  </a:cubicBezTo>
                  <a:cubicBezTo>
                    <a:pt x="99" y="131"/>
                    <a:pt x="97" y="131"/>
                    <a:pt x="96" y="129"/>
                  </a:cubicBezTo>
                  <a:cubicBezTo>
                    <a:pt x="96" y="127"/>
                    <a:pt x="96" y="126"/>
                    <a:pt x="98" y="124"/>
                  </a:cubicBezTo>
                  <a:cubicBezTo>
                    <a:pt x="101" y="120"/>
                    <a:pt x="104" y="115"/>
                    <a:pt x="105" y="110"/>
                  </a:cubicBezTo>
                  <a:cubicBezTo>
                    <a:pt x="105" y="108"/>
                    <a:pt x="105" y="107"/>
                    <a:pt x="105" y="105"/>
                  </a:cubicBezTo>
                  <a:cubicBezTo>
                    <a:pt x="105" y="103"/>
                    <a:pt x="105" y="101"/>
                    <a:pt x="106" y="100"/>
                  </a:cubicBezTo>
                  <a:cubicBezTo>
                    <a:pt x="107" y="99"/>
                    <a:pt x="108" y="99"/>
                    <a:pt x="110" y="98"/>
                  </a:cubicBezTo>
                  <a:cubicBezTo>
                    <a:pt x="111" y="98"/>
                    <a:pt x="113" y="98"/>
                    <a:pt x="114" y="97"/>
                  </a:cubicBezTo>
                  <a:cubicBezTo>
                    <a:pt x="116" y="96"/>
                    <a:pt x="116" y="96"/>
                    <a:pt x="116" y="94"/>
                  </a:cubicBezTo>
                  <a:cubicBezTo>
                    <a:pt x="116" y="93"/>
                    <a:pt x="115" y="92"/>
                    <a:pt x="116" y="91"/>
                  </a:cubicBezTo>
                  <a:cubicBezTo>
                    <a:pt x="117" y="90"/>
                    <a:pt x="118" y="89"/>
                    <a:pt x="119" y="88"/>
                  </a:cubicBezTo>
                  <a:cubicBezTo>
                    <a:pt x="120" y="86"/>
                    <a:pt x="121" y="83"/>
                    <a:pt x="122" y="82"/>
                  </a:cubicBezTo>
                  <a:cubicBezTo>
                    <a:pt x="126" y="80"/>
                    <a:pt x="125" y="78"/>
                    <a:pt x="125" y="78"/>
                  </a:cubicBezTo>
                  <a:cubicBezTo>
                    <a:pt x="124" y="76"/>
                    <a:pt x="125" y="75"/>
                    <a:pt x="126" y="73"/>
                  </a:cubicBezTo>
                  <a:cubicBezTo>
                    <a:pt x="127" y="72"/>
                    <a:pt x="128" y="71"/>
                    <a:pt x="128" y="69"/>
                  </a:cubicBezTo>
                  <a:cubicBezTo>
                    <a:pt x="128" y="65"/>
                    <a:pt x="134" y="62"/>
                    <a:pt x="138" y="62"/>
                  </a:cubicBezTo>
                  <a:cubicBezTo>
                    <a:pt x="140" y="62"/>
                    <a:pt x="145" y="62"/>
                    <a:pt x="145" y="60"/>
                  </a:cubicBezTo>
                  <a:cubicBezTo>
                    <a:pt x="145" y="59"/>
                    <a:pt x="145" y="58"/>
                    <a:pt x="145" y="57"/>
                  </a:cubicBezTo>
                  <a:cubicBezTo>
                    <a:pt x="145" y="55"/>
                    <a:pt x="144" y="52"/>
                    <a:pt x="145" y="51"/>
                  </a:cubicBezTo>
                  <a:cubicBezTo>
                    <a:pt x="146" y="50"/>
                    <a:pt x="148" y="50"/>
                    <a:pt x="149" y="51"/>
                  </a:cubicBezTo>
                  <a:cubicBezTo>
                    <a:pt x="151" y="52"/>
                    <a:pt x="153" y="52"/>
                    <a:pt x="155" y="51"/>
                  </a:cubicBezTo>
                  <a:cubicBezTo>
                    <a:pt x="156" y="51"/>
                    <a:pt x="156" y="51"/>
                    <a:pt x="157" y="51"/>
                  </a:cubicBezTo>
                  <a:cubicBezTo>
                    <a:pt x="157" y="51"/>
                    <a:pt x="157" y="52"/>
                    <a:pt x="158" y="52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60" y="52"/>
                    <a:pt x="160" y="52"/>
                  </a:cubicBezTo>
                  <a:cubicBezTo>
                    <a:pt x="160" y="52"/>
                    <a:pt x="161" y="53"/>
                    <a:pt x="161" y="53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62" y="54"/>
                    <a:pt x="164" y="54"/>
                    <a:pt x="165" y="54"/>
                  </a:cubicBezTo>
                  <a:cubicBezTo>
                    <a:pt x="166" y="54"/>
                    <a:pt x="167" y="53"/>
                    <a:pt x="167" y="52"/>
                  </a:cubicBezTo>
                  <a:cubicBezTo>
                    <a:pt x="167" y="48"/>
                    <a:pt x="168" y="41"/>
                    <a:pt x="172" y="41"/>
                  </a:cubicBezTo>
                  <a:cubicBezTo>
                    <a:pt x="173" y="41"/>
                    <a:pt x="174" y="42"/>
                    <a:pt x="175" y="42"/>
                  </a:cubicBezTo>
                  <a:cubicBezTo>
                    <a:pt x="175" y="42"/>
                    <a:pt x="175" y="42"/>
                    <a:pt x="175" y="42"/>
                  </a:cubicBezTo>
                  <a:cubicBezTo>
                    <a:pt x="175" y="42"/>
                    <a:pt x="175" y="42"/>
                    <a:pt x="175" y="42"/>
                  </a:cubicBezTo>
                  <a:cubicBezTo>
                    <a:pt x="176" y="41"/>
                    <a:pt x="176" y="41"/>
                    <a:pt x="177" y="40"/>
                  </a:cubicBezTo>
                  <a:cubicBezTo>
                    <a:pt x="177" y="40"/>
                    <a:pt x="177" y="40"/>
                    <a:pt x="177" y="40"/>
                  </a:cubicBezTo>
                  <a:cubicBezTo>
                    <a:pt x="177" y="39"/>
                    <a:pt x="178" y="39"/>
                    <a:pt x="179" y="38"/>
                  </a:cubicBezTo>
                  <a:cubicBezTo>
                    <a:pt x="179" y="38"/>
                    <a:pt x="179" y="38"/>
                    <a:pt x="179" y="38"/>
                  </a:cubicBezTo>
                  <a:cubicBezTo>
                    <a:pt x="180" y="38"/>
                    <a:pt x="180" y="38"/>
                    <a:pt x="181" y="37"/>
                  </a:cubicBezTo>
                  <a:cubicBezTo>
                    <a:pt x="181" y="37"/>
                    <a:pt x="181" y="37"/>
                    <a:pt x="181" y="37"/>
                  </a:cubicBezTo>
                  <a:cubicBezTo>
                    <a:pt x="182" y="37"/>
                    <a:pt x="182" y="37"/>
                    <a:pt x="183" y="37"/>
                  </a:cubicBezTo>
                  <a:cubicBezTo>
                    <a:pt x="186" y="38"/>
                    <a:pt x="187" y="40"/>
                    <a:pt x="189" y="42"/>
                  </a:cubicBezTo>
                  <a:cubicBezTo>
                    <a:pt x="191" y="44"/>
                    <a:pt x="193" y="46"/>
                    <a:pt x="196" y="46"/>
                  </a:cubicBezTo>
                  <a:cubicBezTo>
                    <a:pt x="197" y="47"/>
                    <a:pt x="198" y="47"/>
                    <a:pt x="199" y="47"/>
                  </a:cubicBezTo>
                  <a:cubicBezTo>
                    <a:pt x="201" y="48"/>
                    <a:pt x="203" y="48"/>
                    <a:pt x="205" y="48"/>
                  </a:cubicBezTo>
                  <a:cubicBezTo>
                    <a:pt x="206" y="48"/>
                    <a:pt x="207" y="48"/>
                    <a:pt x="207" y="47"/>
                  </a:cubicBezTo>
                  <a:cubicBezTo>
                    <a:pt x="207" y="46"/>
                    <a:pt x="208" y="46"/>
                    <a:pt x="209" y="46"/>
                  </a:cubicBezTo>
                  <a:cubicBezTo>
                    <a:pt x="210" y="46"/>
                    <a:pt x="211" y="46"/>
                    <a:pt x="212" y="47"/>
                  </a:cubicBezTo>
                  <a:cubicBezTo>
                    <a:pt x="213" y="47"/>
                    <a:pt x="215" y="48"/>
                    <a:pt x="216" y="47"/>
                  </a:cubicBezTo>
                  <a:cubicBezTo>
                    <a:pt x="216" y="47"/>
                    <a:pt x="217" y="47"/>
                    <a:pt x="217" y="47"/>
                  </a:cubicBezTo>
                  <a:cubicBezTo>
                    <a:pt x="217" y="47"/>
                    <a:pt x="218" y="47"/>
                    <a:pt x="218" y="47"/>
                  </a:cubicBezTo>
                  <a:cubicBezTo>
                    <a:pt x="219" y="48"/>
                    <a:pt x="220" y="49"/>
                    <a:pt x="220" y="49"/>
                  </a:cubicBezTo>
                  <a:cubicBezTo>
                    <a:pt x="220" y="50"/>
                    <a:pt x="221" y="50"/>
                    <a:pt x="221" y="50"/>
                  </a:cubicBezTo>
                  <a:cubicBezTo>
                    <a:pt x="221" y="50"/>
                    <a:pt x="221" y="50"/>
                    <a:pt x="222" y="49"/>
                  </a:cubicBezTo>
                  <a:cubicBezTo>
                    <a:pt x="223" y="48"/>
                    <a:pt x="223" y="47"/>
                    <a:pt x="223" y="45"/>
                  </a:cubicBezTo>
                  <a:cubicBezTo>
                    <a:pt x="223" y="44"/>
                    <a:pt x="223" y="43"/>
                    <a:pt x="226" y="43"/>
                  </a:cubicBezTo>
                  <a:cubicBezTo>
                    <a:pt x="227" y="43"/>
                    <a:pt x="227" y="43"/>
                    <a:pt x="228" y="43"/>
                  </a:cubicBezTo>
                  <a:cubicBezTo>
                    <a:pt x="228" y="43"/>
                    <a:pt x="228" y="43"/>
                    <a:pt x="228" y="43"/>
                  </a:cubicBezTo>
                  <a:cubicBezTo>
                    <a:pt x="229" y="43"/>
                    <a:pt x="229" y="42"/>
                    <a:pt x="229" y="42"/>
                  </a:cubicBezTo>
                  <a:cubicBezTo>
                    <a:pt x="230" y="41"/>
                    <a:pt x="229" y="39"/>
                    <a:pt x="229" y="38"/>
                  </a:cubicBezTo>
                  <a:cubicBezTo>
                    <a:pt x="229" y="36"/>
                    <a:pt x="229" y="35"/>
                    <a:pt x="229" y="34"/>
                  </a:cubicBezTo>
                  <a:cubicBezTo>
                    <a:pt x="229" y="31"/>
                    <a:pt x="231" y="30"/>
                    <a:pt x="233" y="29"/>
                  </a:cubicBezTo>
                  <a:cubicBezTo>
                    <a:pt x="234" y="28"/>
                    <a:pt x="236" y="27"/>
                    <a:pt x="236" y="26"/>
                  </a:cubicBezTo>
                  <a:cubicBezTo>
                    <a:pt x="236" y="24"/>
                    <a:pt x="239" y="24"/>
                    <a:pt x="242" y="24"/>
                  </a:cubicBezTo>
                  <a:cubicBezTo>
                    <a:pt x="243" y="24"/>
                    <a:pt x="243" y="24"/>
                    <a:pt x="243" y="24"/>
                  </a:cubicBezTo>
                  <a:cubicBezTo>
                    <a:pt x="244" y="24"/>
                    <a:pt x="247" y="24"/>
                    <a:pt x="247" y="23"/>
                  </a:cubicBezTo>
                  <a:cubicBezTo>
                    <a:pt x="248" y="22"/>
                    <a:pt x="251" y="21"/>
                    <a:pt x="253" y="21"/>
                  </a:cubicBezTo>
                  <a:cubicBezTo>
                    <a:pt x="255" y="21"/>
                    <a:pt x="257" y="21"/>
                    <a:pt x="258" y="23"/>
                  </a:cubicBezTo>
                  <a:cubicBezTo>
                    <a:pt x="259" y="25"/>
                    <a:pt x="261" y="26"/>
                    <a:pt x="264" y="27"/>
                  </a:cubicBezTo>
                  <a:cubicBezTo>
                    <a:pt x="267" y="28"/>
                    <a:pt x="269" y="29"/>
                    <a:pt x="270" y="32"/>
                  </a:cubicBezTo>
                  <a:cubicBezTo>
                    <a:pt x="270" y="33"/>
                    <a:pt x="270" y="34"/>
                    <a:pt x="270" y="36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70" y="36"/>
                    <a:pt x="271" y="35"/>
                    <a:pt x="272" y="35"/>
                  </a:cubicBezTo>
                  <a:cubicBezTo>
                    <a:pt x="272" y="35"/>
                    <a:pt x="272" y="35"/>
                    <a:pt x="272" y="35"/>
                  </a:cubicBezTo>
                  <a:cubicBezTo>
                    <a:pt x="273" y="35"/>
                    <a:pt x="273" y="35"/>
                    <a:pt x="274" y="35"/>
                  </a:cubicBezTo>
                  <a:cubicBezTo>
                    <a:pt x="275" y="35"/>
                    <a:pt x="277" y="33"/>
                    <a:pt x="278" y="32"/>
                  </a:cubicBezTo>
                  <a:cubicBezTo>
                    <a:pt x="280" y="31"/>
                    <a:pt x="282" y="30"/>
                    <a:pt x="283" y="30"/>
                  </a:cubicBezTo>
                  <a:cubicBezTo>
                    <a:pt x="284" y="30"/>
                    <a:pt x="284" y="30"/>
                    <a:pt x="285" y="30"/>
                  </a:cubicBezTo>
                  <a:cubicBezTo>
                    <a:pt x="285" y="30"/>
                    <a:pt x="285" y="30"/>
                    <a:pt x="286" y="30"/>
                  </a:cubicBezTo>
                  <a:cubicBezTo>
                    <a:pt x="286" y="30"/>
                    <a:pt x="286" y="30"/>
                    <a:pt x="286" y="30"/>
                  </a:cubicBezTo>
                  <a:cubicBezTo>
                    <a:pt x="286" y="30"/>
                    <a:pt x="286" y="30"/>
                    <a:pt x="286" y="30"/>
                  </a:cubicBezTo>
                  <a:cubicBezTo>
                    <a:pt x="286" y="30"/>
                    <a:pt x="287" y="30"/>
                    <a:pt x="287" y="30"/>
                  </a:cubicBezTo>
                  <a:cubicBezTo>
                    <a:pt x="287" y="30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8" y="28"/>
                    <a:pt x="288" y="28"/>
                  </a:cubicBezTo>
                  <a:cubicBezTo>
                    <a:pt x="288" y="28"/>
                    <a:pt x="288" y="28"/>
                    <a:pt x="288" y="28"/>
                  </a:cubicBezTo>
                  <a:cubicBezTo>
                    <a:pt x="286" y="27"/>
                    <a:pt x="282" y="27"/>
                    <a:pt x="282" y="28"/>
                  </a:cubicBezTo>
                  <a:cubicBezTo>
                    <a:pt x="281" y="29"/>
                    <a:pt x="280" y="30"/>
                    <a:pt x="278" y="30"/>
                  </a:cubicBezTo>
                  <a:cubicBezTo>
                    <a:pt x="277" y="30"/>
                    <a:pt x="276" y="30"/>
                    <a:pt x="275" y="29"/>
                  </a:cubicBezTo>
                  <a:cubicBezTo>
                    <a:pt x="275" y="28"/>
                    <a:pt x="275" y="28"/>
                    <a:pt x="275" y="27"/>
                  </a:cubicBezTo>
                  <a:cubicBezTo>
                    <a:pt x="275" y="26"/>
                    <a:pt x="272" y="25"/>
                    <a:pt x="270" y="24"/>
                  </a:cubicBezTo>
                  <a:cubicBezTo>
                    <a:pt x="268" y="23"/>
                    <a:pt x="268" y="22"/>
                    <a:pt x="267" y="22"/>
                  </a:cubicBezTo>
                  <a:cubicBezTo>
                    <a:pt x="267" y="21"/>
                    <a:pt x="267" y="21"/>
                    <a:pt x="268" y="20"/>
                  </a:cubicBezTo>
                  <a:cubicBezTo>
                    <a:pt x="268" y="19"/>
                    <a:pt x="272" y="20"/>
                    <a:pt x="274" y="21"/>
                  </a:cubicBezTo>
                  <a:cubicBezTo>
                    <a:pt x="276" y="22"/>
                    <a:pt x="278" y="22"/>
                    <a:pt x="281" y="19"/>
                  </a:cubicBezTo>
                  <a:cubicBezTo>
                    <a:pt x="283" y="17"/>
                    <a:pt x="285" y="17"/>
                    <a:pt x="286" y="17"/>
                  </a:cubicBezTo>
                  <a:cubicBezTo>
                    <a:pt x="288" y="17"/>
                    <a:pt x="288" y="17"/>
                    <a:pt x="288" y="16"/>
                  </a:cubicBezTo>
                  <a:cubicBezTo>
                    <a:pt x="288" y="15"/>
                    <a:pt x="286" y="14"/>
                    <a:pt x="285" y="13"/>
                  </a:cubicBezTo>
                  <a:cubicBezTo>
                    <a:pt x="284" y="13"/>
                    <a:pt x="283" y="12"/>
                    <a:pt x="282" y="11"/>
                  </a:cubicBezTo>
                  <a:cubicBezTo>
                    <a:pt x="282" y="10"/>
                    <a:pt x="278" y="8"/>
                    <a:pt x="275" y="9"/>
                  </a:cubicBezTo>
                  <a:cubicBezTo>
                    <a:pt x="271" y="10"/>
                    <a:pt x="270" y="8"/>
                    <a:pt x="269" y="7"/>
                  </a:cubicBezTo>
                  <a:cubicBezTo>
                    <a:pt x="269" y="7"/>
                    <a:pt x="269" y="6"/>
                    <a:pt x="268" y="6"/>
                  </a:cubicBezTo>
                  <a:cubicBezTo>
                    <a:pt x="268" y="6"/>
                    <a:pt x="267" y="6"/>
                    <a:pt x="267" y="6"/>
                  </a:cubicBezTo>
                  <a:cubicBezTo>
                    <a:pt x="265" y="6"/>
                    <a:pt x="261" y="8"/>
                    <a:pt x="261" y="11"/>
                  </a:cubicBezTo>
                  <a:cubicBezTo>
                    <a:pt x="261" y="16"/>
                    <a:pt x="257" y="16"/>
                    <a:pt x="256" y="14"/>
                  </a:cubicBezTo>
                  <a:cubicBezTo>
                    <a:pt x="256" y="14"/>
                    <a:pt x="256" y="13"/>
                    <a:pt x="256" y="12"/>
                  </a:cubicBezTo>
                  <a:cubicBezTo>
                    <a:pt x="257" y="11"/>
                    <a:pt x="257" y="10"/>
                    <a:pt x="256" y="9"/>
                  </a:cubicBezTo>
                  <a:cubicBezTo>
                    <a:pt x="256" y="8"/>
                    <a:pt x="256" y="8"/>
                    <a:pt x="256" y="7"/>
                  </a:cubicBezTo>
                  <a:cubicBezTo>
                    <a:pt x="256" y="6"/>
                    <a:pt x="257" y="5"/>
                    <a:pt x="258" y="5"/>
                  </a:cubicBezTo>
                  <a:cubicBezTo>
                    <a:pt x="259" y="5"/>
                    <a:pt x="259" y="4"/>
                    <a:pt x="259" y="4"/>
                  </a:cubicBezTo>
                  <a:cubicBezTo>
                    <a:pt x="259" y="3"/>
                    <a:pt x="257" y="1"/>
                    <a:pt x="254" y="1"/>
                  </a:cubicBezTo>
                  <a:cubicBezTo>
                    <a:pt x="250" y="0"/>
                    <a:pt x="248" y="2"/>
                    <a:pt x="248" y="3"/>
                  </a:cubicBezTo>
                  <a:cubicBezTo>
                    <a:pt x="247" y="4"/>
                    <a:pt x="247" y="5"/>
                    <a:pt x="248" y="5"/>
                  </a:cubicBezTo>
                  <a:cubicBezTo>
                    <a:pt x="248" y="6"/>
                    <a:pt x="248" y="7"/>
                    <a:pt x="248" y="9"/>
                  </a:cubicBezTo>
                  <a:cubicBezTo>
                    <a:pt x="246" y="11"/>
                    <a:pt x="243" y="16"/>
                    <a:pt x="240" y="16"/>
                  </a:cubicBezTo>
                  <a:cubicBezTo>
                    <a:pt x="239" y="16"/>
                    <a:pt x="239" y="15"/>
                    <a:pt x="239" y="15"/>
                  </a:cubicBezTo>
                  <a:cubicBezTo>
                    <a:pt x="238" y="14"/>
                    <a:pt x="238" y="12"/>
                    <a:pt x="239" y="9"/>
                  </a:cubicBezTo>
                  <a:cubicBezTo>
                    <a:pt x="239" y="8"/>
                    <a:pt x="239" y="6"/>
                    <a:pt x="239" y="5"/>
                  </a:cubicBezTo>
                  <a:cubicBezTo>
                    <a:pt x="239" y="5"/>
                    <a:pt x="239" y="4"/>
                    <a:pt x="239" y="4"/>
                  </a:cubicBezTo>
                  <a:cubicBezTo>
                    <a:pt x="239" y="5"/>
                    <a:pt x="238" y="5"/>
                    <a:pt x="234" y="10"/>
                  </a:cubicBezTo>
                  <a:cubicBezTo>
                    <a:pt x="233" y="11"/>
                    <a:pt x="232" y="12"/>
                    <a:pt x="231" y="13"/>
                  </a:cubicBezTo>
                  <a:cubicBezTo>
                    <a:pt x="228" y="17"/>
                    <a:pt x="225" y="20"/>
                    <a:pt x="223" y="21"/>
                  </a:cubicBezTo>
                  <a:cubicBezTo>
                    <a:pt x="221" y="21"/>
                    <a:pt x="220" y="20"/>
                    <a:pt x="220" y="19"/>
                  </a:cubicBezTo>
                  <a:cubicBezTo>
                    <a:pt x="219" y="17"/>
                    <a:pt x="221" y="13"/>
                    <a:pt x="224" y="12"/>
                  </a:cubicBezTo>
                  <a:cubicBezTo>
                    <a:pt x="226" y="11"/>
                    <a:pt x="227" y="9"/>
                    <a:pt x="228" y="7"/>
                  </a:cubicBezTo>
                  <a:cubicBezTo>
                    <a:pt x="229" y="5"/>
                    <a:pt x="230" y="3"/>
                    <a:pt x="232" y="3"/>
                  </a:cubicBezTo>
                  <a:cubicBezTo>
                    <a:pt x="232" y="3"/>
                    <a:pt x="233" y="3"/>
                    <a:pt x="233" y="2"/>
                  </a:cubicBezTo>
                  <a:cubicBezTo>
                    <a:pt x="233" y="2"/>
                    <a:pt x="232" y="1"/>
                    <a:pt x="230" y="0"/>
                  </a:cubicBezTo>
                  <a:cubicBezTo>
                    <a:pt x="228" y="0"/>
                    <a:pt x="227" y="1"/>
                    <a:pt x="226" y="3"/>
                  </a:cubicBezTo>
                  <a:cubicBezTo>
                    <a:pt x="226" y="4"/>
                    <a:pt x="225" y="5"/>
                    <a:pt x="225" y="5"/>
                  </a:cubicBezTo>
                  <a:cubicBezTo>
                    <a:pt x="224" y="6"/>
                    <a:pt x="221" y="6"/>
                    <a:pt x="219" y="5"/>
                  </a:cubicBezTo>
                  <a:cubicBezTo>
                    <a:pt x="218" y="5"/>
                    <a:pt x="218" y="4"/>
                    <a:pt x="217" y="4"/>
                  </a:cubicBezTo>
                  <a:cubicBezTo>
                    <a:pt x="217" y="5"/>
                    <a:pt x="216" y="5"/>
                    <a:pt x="216" y="6"/>
                  </a:cubicBezTo>
                  <a:cubicBezTo>
                    <a:pt x="215" y="6"/>
                    <a:pt x="215" y="7"/>
                    <a:pt x="215" y="7"/>
                  </a:cubicBezTo>
                  <a:cubicBezTo>
                    <a:pt x="216" y="8"/>
                    <a:pt x="216" y="10"/>
                    <a:pt x="215" y="11"/>
                  </a:cubicBezTo>
                  <a:cubicBezTo>
                    <a:pt x="215" y="12"/>
                    <a:pt x="214" y="12"/>
                    <a:pt x="214" y="12"/>
                  </a:cubicBezTo>
                  <a:cubicBezTo>
                    <a:pt x="213" y="12"/>
                    <a:pt x="212" y="12"/>
                    <a:pt x="211" y="10"/>
                  </a:cubicBezTo>
                  <a:cubicBezTo>
                    <a:pt x="210" y="8"/>
                    <a:pt x="206" y="10"/>
                    <a:pt x="205" y="13"/>
                  </a:cubicBezTo>
                  <a:cubicBezTo>
                    <a:pt x="204" y="14"/>
                    <a:pt x="203" y="15"/>
                    <a:pt x="202" y="16"/>
                  </a:cubicBezTo>
                  <a:cubicBezTo>
                    <a:pt x="203" y="17"/>
                    <a:pt x="204" y="18"/>
                    <a:pt x="204" y="20"/>
                  </a:cubicBezTo>
                  <a:cubicBezTo>
                    <a:pt x="203" y="22"/>
                    <a:pt x="202" y="24"/>
                    <a:pt x="200" y="24"/>
                  </a:cubicBezTo>
                  <a:cubicBezTo>
                    <a:pt x="200" y="24"/>
                    <a:pt x="200" y="24"/>
                    <a:pt x="200" y="24"/>
                  </a:cubicBezTo>
                  <a:cubicBezTo>
                    <a:pt x="198" y="24"/>
                    <a:pt x="197" y="21"/>
                    <a:pt x="197" y="19"/>
                  </a:cubicBezTo>
                  <a:cubicBezTo>
                    <a:pt x="197" y="18"/>
                    <a:pt x="196" y="17"/>
                    <a:pt x="196" y="17"/>
                  </a:cubicBezTo>
                  <a:cubicBezTo>
                    <a:pt x="195" y="17"/>
                    <a:pt x="194" y="17"/>
                    <a:pt x="194" y="16"/>
                  </a:cubicBezTo>
                  <a:cubicBezTo>
                    <a:pt x="194" y="15"/>
                    <a:pt x="194" y="14"/>
                    <a:pt x="194" y="13"/>
                  </a:cubicBezTo>
                  <a:cubicBezTo>
                    <a:pt x="195" y="11"/>
                    <a:pt x="197" y="10"/>
                    <a:pt x="198" y="10"/>
                  </a:cubicBezTo>
                  <a:cubicBezTo>
                    <a:pt x="201" y="10"/>
                    <a:pt x="203" y="7"/>
                    <a:pt x="203" y="6"/>
                  </a:cubicBezTo>
                  <a:cubicBezTo>
                    <a:pt x="203" y="5"/>
                    <a:pt x="203" y="5"/>
                    <a:pt x="202" y="5"/>
                  </a:cubicBezTo>
                  <a:cubicBezTo>
                    <a:pt x="202" y="5"/>
                    <a:pt x="201" y="6"/>
                    <a:pt x="201" y="7"/>
                  </a:cubicBezTo>
                  <a:cubicBezTo>
                    <a:pt x="201" y="10"/>
                    <a:pt x="197" y="10"/>
                    <a:pt x="195" y="10"/>
                  </a:cubicBezTo>
                  <a:cubicBezTo>
                    <a:pt x="194" y="10"/>
                    <a:pt x="193" y="9"/>
                    <a:pt x="192" y="9"/>
                  </a:cubicBezTo>
                  <a:cubicBezTo>
                    <a:pt x="191" y="9"/>
                    <a:pt x="191" y="9"/>
                    <a:pt x="191" y="9"/>
                  </a:cubicBezTo>
                  <a:cubicBezTo>
                    <a:pt x="191" y="9"/>
                    <a:pt x="191" y="9"/>
                    <a:pt x="191" y="9"/>
                  </a:cubicBezTo>
                  <a:cubicBezTo>
                    <a:pt x="190" y="9"/>
                    <a:pt x="189" y="10"/>
                    <a:pt x="189" y="10"/>
                  </a:cubicBezTo>
                  <a:cubicBezTo>
                    <a:pt x="189" y="12"/>
                    <a:pt x="190" y="14"/>
                    <a:pt x="192" y="15"/>
                  </a:cubicBezTo>
                  <a:cubicBezTo>
                    <a:pt x="194" y="16"/>
                    <a:pt x="195" y="17"/>
                    <a:pt x="195" y="18"/>
                  </a:cubicBezTo>
                  <a:cubicBezTo>
                    <a:pt x="194" y="19"/>
                    <a:pt x="193" y="20"/>
                    <a:pt x="191" y="20"/>
                  </a:cubicBezTo>
                  <a:cubicBezTo>
                    <a:pt x="190" y="20"/>
                    <a:pt x="189" y="20"/>
                    <a:pt x="188" y="19"/>
                  </a:cubicBezTo>
                  <a:cubicBezTo>
                    <a:pt x="186" y="18"/>
                    <a:pt x="183" y="18"/>
                    <a:pt x="181" y="19"/>
                  </a:cubicBezTo>
                  <a:cubicBezTo>
                    <a:pt x="182" y="20"/>
                    <a:pt x="183" y="20"/>
                    <a:pt x="184" y="21"/>
                  </a:cubicBezTo>
                  <a:cubicBezTo>
                    <a:pt x="186" y="22"/>
                    <a:pt x="187" y="23"/>
                    <a:pt x="187" y="24"/>
                  </a:cubicBezTo>
                  <a:cubicBezTo>
                    <a:pt x="188" y="24"/>
                    <a:pt x="187" y="25"/>
                    <a:pt x="187" y="25"/>
                  </a:cubicBezTo>
                  <a:cubicBezTo>
                    <a:pt x="187" y="25"/>
                    <a:pt x="187" y="25"/>
                    <a:pt x="186" y="25"/>
                  </a:cubicBezTo>
                  <a:cubicBezTo>
                    <a:pt x="186" y="25"/>
                    <a:pt x="185" y="25"/>
                    <a:pt x="184" y="25"/>
                  </a:cubicBezTo>
                  <a:cubicBezTo>
                    <a:pt x="183" y="24"/>
                    <a:pt x="182" y="24"/>
                    <a:pt x="182" y="24"/>
                  </a:cubicBezTo>
                  <a:cubicBezTo>
                    <a:pt x="182" y="24"/>
                    <a:pt x="181" y="25"/>
                    <a:pt x="180" y="25"/>
                  </a:cubicBezTo>
                  <a:cubicBezTo>
                    <a:pt x="178" y="25"/>
                    <a:pt x="174" y="23"/>
                    <a:pt x="174" y="20"/>
                  </a:cubicBezTo>
                  <a:cubicBezTo>
                    <a:pt x="174" y="20"/>
                    <a:pt x="174" y="20"/>
                    <a:pt x="174" y="20"/>
                  </a:cubicBezTo>
                  <a:cubicBezTo>
                    <a:pt x="173" y="20"/>
                    <a:pt x="172" y="20"/>
                    <a:pt x="171" y="21"/>
                  </a:cubicBezTo>
                  <a:cubicBezTo>
                    <a:pt x="171" y="21"/>
                    <a:pt x="171" y="21"/>
                    <a:pt x="172" y="21"/>
                  </a:cubicBezTo>
                  <a:cubicBezTo>
                    <a:pt x="176" y="22"/>
                    <a:pt x="175" y="25"/>
                    <a:pt x="175" y="27"/>
                  </a:cubicBezTo>
                  <a:cubicBezTo>
                    <a:pt x="175" y="28"/>
                    <a:pt x="175" y="28"/>
                    <a:pt x="175" y="29"/>
                  </a:cubicBezTo>
                  <a:cubicBezTo>
                    <a:pt x="175" y="31"/>
                    <a:pt x="174" y="32"/>
                    <a:pt x="173" y="32"/>
                  </a:cubicBezTo>
                  <a:cubicBezTo>
                    <a:pt x="172" y="32"/>
                    <a:pt x="171" y="31"/>
                    <a:pt x="170" y="30"/>
                  </a:cubicBezTo>
                  <a:cubicBezTo>
                    <a:pt x="169" y="29"/>
                    <a:pt x="169" y="28"/>
                    <a:pt x="169" y="27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8" y="26"/>
                    <a:pt x="166" y="26"/>
                    <a:pt x="164" y="27"/>
                  </a:cubicBezTo>
                  <a:cubicBezTo>
                    <a:pt x="163" y="28"/>
                    <a:pt x="162" y="28"/>
                    <a:pt x="162" y="27"/>
                  </a:cubicBezTo>
                  <a:cubicBezTo>
                    <a:pt x="161" y="27"/>
                    <a:pt x="162" y="26"/>
                    <a:pt x="162" y="24"/>
                  </a:cubicBezTo>
                  <a:cubicBezTo>
                    <a:pt x="162" y="23"/>
                    <a:pt x="163" y="21"/>
                    <a:pt x="162" y="20"/>
                  </a:cubicBezTo>
                  <a:cubicBezTo>
                    <a:pt x="162" y="20"/>
                    <a:pt x="162" y="20"/>
                    <a:pt x="161" y="20"/>
                  </a:cubicBezTo>
                  <a:cubicBezTo>
                    <a:pt x="161" y="20"/>
                    <a:pt x="160" y="20"/>
                    <a:pt x="159" y="20"/>
                  </a:cubicBezTo>
                  <a:cubicBezTo>
                    <a:pt x="158" y="21"/>
                    <a:pt x="157" y="21"/>
                    <a:pt x="155" y="22"/>
                  </a:cubicBezTo>
                  <a:cubicBezTo>
                    <a:pt x="155" y="22"/>
                    <a:pt x="155" y="22"/>
                    <a:pt x="155" y="22"/>
                  </a:cubicBezTo>
                  <a:cubicBezTo>
                    <a:pt x="154" y="22"/>
                    <a:pt x="153" y="22"/>
                    <a:pt x="152" y="22"/>
                  </a:cubicBezTo>
                  <a:cubicBezTo>
                    <a:pt x="152" y="22"/>
                    <a:pt x="152" y="23"/>
                    <a:pt x="153" y="23"/>
                  </a:cubicBezTo>
                  <a:cubicBezTo>
                    <a:pt x="154" y="25"/>
                    <a:pt x="155" y="27"/>
                    <a:pt x="154" y="28"/>
                  </a:cubicBezTo>
                  <a:cubicBezTo>
                    <a:pt x="154" y="29"/>
                    <a:pt x="153" y="30"/>
                    <a:pt x="151" y="30"/>
                  </a:cubicBezTo>
                  <a:cubicBezTo>
                    <a:pt x="150" y="30"/>
                    <a:pt x="149" y="30"/>
                    <a:pt x="149" y="30"/>
                  </a:cubicBezTo>
                  <a:cubicBezTo>
                    <a:pt x="148" y="30"/>
                    <a:pt x="148" y="30"/>
                    <a:pt x="148" y="31"/>
                  </a:cubicBezTo>
                  <a:cubicBezTo>
                    <a:pt x="149" y="33"/>
                    <a:pt x="148" y="33"/>
                    <a:pt x="148" y="34"/>
                  </a:cubicBezTo>
                  <a:cubicBezTo>
                    <a:pt x="147" y="34"/>
                    <a:pt x="146" y="35"/>
                    <a:pt x="145" y="35"/>
                  </a:cubicBezTo>
                  <a:cubicBezTo>
                    <a:pt x="144" y="35"/>
                    <a:pt x="143" y="34"/>
                    <a:pt x="142" y="32"/>
                  </a:cubicBezTo>
                  <a:cubicBezTo>
                    <a:pt x="142" y="32"/>
                    <a:pt x="142" y="32"/>
                    <a:pt x="141" y="32"/>
                  </a:cubicBezTo>
                  <a:cubicBezTo>
                    <a:pt x="139" y="32"/>
                    <a:pt x="137" y="32"/>
                    <a:pt x="137" y="34"/>
                  </a:cubicBezTo>
                  <a:cubicBezTo>
                    <a:pt x="136" y="35"/>
                    <a:pt x="135" y="36"/>
                    <a:pt x="134" y="37"/>
                  </a:cubicBezTo>
                  <a:cubicBezTo>
                    <a:pt x="132" y="38"/>
                    <a:pt x="131" y="39"/>
                    <a:pt x="131" y="41"/>
                  </a:cubicBezTo>
                  <a:cubicBezTo>
                    <a:pt x="131" y="41"/>
                    <a:pt x="131" y="41"/>
                    <a:pt x="131" y="41"/>
                  </a:cubicBezTo>
                  <a:cubicBezTo>
                    <a:pt x="131" y="41"/>
                    <a:pt x="132" y="40"/>
                    <a:pt x="132" y="40"/>
                  </a:cubicBezTo>
                  <a:cubicBezTo>
                    <a:pt x="134" y="39"/>
                    <a:pt x="136" y="39"/>
                    <a:pt x="137" y="39"/>
                  </a:cubicBezTo>
                  <a:cubicBezTo>
                    <a:pt x="140" y="40"/>
                    <a:pt x="139" y="42"/>
                    <a:pt x="139" y="43"/>
                  </a:cubicBezTo>
                  <a:cubicBezTo>
                    <a:pt x="139" y="43"/>
                    <a:pt x="139" y="43"/>
                    <a:pt x="139" y="43"/>
                  </a:cubicBezTo>
                  <a:cubicBezTo>
                    <a:pt x="141" y="45"/>
                    <a:pt x="141" y="47"/>
                    <a:pt x="140" y="48"/>
                  </a:cubicBezTo>
                  <a:cubicBezTo>
                    <a:pt x="140" y="49"/>
                    <a:pt x="138" y="49"/>
                    <a:pt x="137" y="48"/>
                  </a:cubicBezTo>
                  <a:cubicBezTo>
                    <a:pt x="136" y="47"/>
                    <a:pt x="135" y="46"/>
                    <a:pt x="134" y="46"/>
                  </a:cubicBezTo>
                  <a:cubicBezTo>
                    <a:pt x="134" y="46"/>
                    <a:pt x="133" y="46"/>
                    <a:pt x="133" y="48"/>
                  </a:cubicBezTo>
                  <a:cubicBezTo>
                    <a:pt x="132" y="50"/>
                    <a:pt x="132" y="50"/>
                    <a:pt x="131" y="50"/>
                  </a:cubicBezTo>
                  <a:cubicBezTo>
                    <a:pt x="130" y="50"/>
                    <a:pt x="129" y="49"/>
                    <a:pt x="127" y="47"/>
                  </a:cubicBezTo>
                  <a:cubicBezTo>
                    <a:pt x="127" y="46"/>
                    <a:pt x="126" y="46"/>
                    <a:pt x="126" y="45"/>
                  </a:cubicBezTo>
                  <a:cubicBezTo>
                    <a:pt x="126" y="45"/>
                    <a:pt x="125" y="46"/>
                    <a:pt x="124" y="47"/>
                  </a:cubicBezTo>
                  <a:cubicBezTo>
                    <a:pt x="123" y="48"/>
                    <a:pt x="123" y="49"/>
                    <a:pt x="121" y="49"/>
                  </a:cubicBezTo>
                  <a:cubicBezTo>
                    <a:pt x="121" y="49"/>
                    <a:pt x="120" y="49"/>
                    <a:pt x="120" y="49"/>
                  </a:cubicBezTo>
                  <a:cubicBezTo>
                    <a:pt x="118" y="47"/>
                    <a:pt x="120" y="45"/>
                    <a:pt x="121" y="43"/>
                  </a:cubicBezTo>
                  <a:cubicBezTo>
                    <a:pt x="122" y="42"/>
                    <a:pt x="123" y="40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2" y="39"/>
                    <a:pt x="121" y="40"/>
                    <a:pt x="121" y="41"/>
                  </a:cubicBezTo>
                  <a:cubicBezTo>
                    <a:pt x="120" y="42"/>
                    <a:pt x="119" y="43"/>
                    <a:pt x="117" y="45"/>
                  </a:cubicBezTo>
                  <a:cubicBezTo>
                    <a:pt x="115" y="47"/>
                    <a:pt x="113" y="48"/>
                    <a:pt x="111" y="48"/>
                  </a:cubicBezTo>
                  <a:cubicBezTo>
                    <a:pt x="111" y="48"/>
                    <a:pt x="111" y="49"/>
                    <a:pt x="110" y="49"/>
                  </a:cubicBezTo>
                  <a:cubicBezTo>
                    <a:pt x="111" y="49"/>
                    <a:pt x="111" y="50"/>
                    <a:pt x="111" y="50"/>
                  </a:cubicBezTo>
                  <a:cubicBezTo>
                    <a:pt x="111" y="51"/>
                    <a:pt x="110" y="52"/>
                    <a:pt x="108" y="53"/>
                  </a:cubicBezTo>
                  <a:cubicBezTo>
                    <a:pt x="107" y="54"/>
                    <a:pt x="106" y="54"/>
                    <a:pt x="106" y="56"/>
                  </a:cubicBezTo>
                  <a:cubicBezTo>
                    <a:pt x="105" y="56"/>
                    <a:pt x="105" y="56"/>
                    <a:pt x="105" y="57"/>
                  </a:cubicBezTo>
                  <a:cubicBezTo>
                    <a:pt x="109" y="55"/>
                    <a:pt x="113" y="53"/>
                    <a:pt x="114" y="54"/>
                  </a:cubicBezTo>
                  <a:cubicBezTo>
                    <a:pt x="115" y="55"/>
                    <a:pt x="116" y="55"/>
                    <a:pt x="117" y="55"/>
                  </a:cubicBezTo>
                  <a:cubicBezTo>
                    <a:pt x="118" y="55"/>
                    <a:pt x="119" y="55"/>
                    <a:pt x="120" y="54"/>
                  </a:cubicBezTo>
                  <a:cubicBezTo>
                    <a:pt x="121" y="52"/>
                    <a:pt x="123" y="51"/>
                    <a:pt x="124" y="51"/>
                  </a:cubicBezTo>
                  <a:cubicBezTo>
                    <a:pt x="125" y="51"/>
                    <a:pt x="127" y="52"/>
                    <a:pt x="128" y="53"/>
                  </a:cubicBezTo>
                  <a:cubicBezTo>
                    <a:pt x="129" y="53"/>
                    <a:pt x="129" y="54"/>
                    <a:pt x="129" y="54"/>
                  </a:cubicBezTo>
                  <a:cubicBezTo>
                    <a:pt x="129" y="55"/>
                    <a:pt x="128" y="56"/>
                    <a:pt x="128" y="57"/>
                  </a:cubicBezTo>
                  <a:cubicBezTo>
                    <a:pt x="127" y="58"/>
                    <a:pt x="127" y="58"/>
                    <a:pt x="127" y="59"/>
                  </a:cubicBezTo>
                  <a:cubicBezTo>
                    <a:pt x="129" y="60"/>
                    <a:pt x="128" y="61"/>
                    <a:pt x="128" y="62"/>
                  </a:cubicBezTo>
                  <a:cubicBezTo>
                    <a:pt x="128" y="63"/>
                    <a:pt x="126" y="64"/>
                    <a:pt x="125" y="64"/>
                  </a:cubicBezTo>
                  <a:cubicBezTo>
                    <a:pt x="124" y="64"/>
                    <a:pt x="124" y="64"/>
                    <a:pt x="123" y="63"/>
                  </a:cubicBezTo>
                  <a:cubicBezTo>
                    <a:pt x="123" y="63"/>
                    <a:pt x="122" y="62"/>
                    <a:pt x="122" y="62"/>
                  </a:cubicBezTo>
                  <a:cubicBezTo>
                    <a:pt x="122" y="60"/>
                    <a:pt x="120" y="59"/>
                    <a:pt x="120" y="60"/>
                  </a:cubicBezTo>
                  <a:cubicBezTo>
                    <a:pt x="119" y="61"/>
                    <a:pt x="117" y="65"/>
                    <a:pt x="114" y="65"/>
                  </a:cubicBezTo>
                  <a:cubicBezTo>
                    <a:pt x="112" y="65"/>
                    <a:pt x="110" y="68"/>
                    <a:pt x="110" y="72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7" y="75"/>
                    <a:pt x="107" y="75"/>
                    <a:pt x="106" y="75"/>
                  </a:cubicBezTo>
                  <a:cubicBezTo>
                    <a:pt x="106" y="75"/>
                    <a:pt x="106" y="75"/>
                    <a:pt x="106" y="76"/>
                  </a:cubicBezTo>
                  <a:cubicBezTo>
                    <a:pt x="105" y="80"/>
                    <a:pt x="98" y="88"/>
                    <a:pt x="95" y="91"/>
                  </a:cubicBezTo>
                  <a:cubicBezTo>
                    <a:pt x="93" y="93"/>
                    <a:pt x="93" y="94"/>
                    <a:pt x="94" y="95"/>
                  </a:cubicBezTo>
                  <a:cubicBezTo>
                    <a:pt x="94" y="96"/>
                    <a:pt x="94" y="97"/>
                    <a:pt x="94" y="99"/>
                  </a:cubicBezTo>
                  <a:cubicBezTo>
                    <a:pt x="93" y="101"/>
                    <a:pt x="90" y="101"/>
                    <a:pt x="89" y="101"/>
                  </a:cubicBezTo>
                  <a:cubicBezTo>
                    <a:pt x="89" y="101"/>
                    <a:pt x="88" y="101"/>
                    <a:pt x="87" y="100"/>
                  </a:cubicBezTo>
                  <a:cubicBezTo>
                    <a:pt x="87" y="100"/>
                    <a:pt x="86" y="100"/>
                    <a:pt x="86" y="100"/>
                  </a:cubicBezTo>
                  <a:cubicBezTo>
                    <a:pt x="85" y="100"/>
                    <a:pt x="85" y="100"/>
                    <a:pt x="84" y="101"/>
                  </a:cubicBezTo>
                  <a:cubicBezTo>
                    <a:pt x="84" y="101"/>
                    <a:pt x="84" y="103"/>
                    <a:pt x="84" y="104"/>
                  </a:cubicBezTo>
                  <a:cubicBezTo>
                    <a:pt x="85" y="106"/>
                    <a:pt x="85" y="109"/>
                    <a:pt x="83" y="111"/>
                  </a:cubicBezTo>
                  <a:cubicBezTo>
                    <a:pt x="82" y="112"/>
                    <a:pt x="82" y="113"/>
                    <a:pt x="83" y="115"/>
                  </a:cubicBezTo>
                  <a:cubicBezTo>
                    <a:pt x="83" y="116"/>
                    <a:pt x="83" y="117"/>
                    <a:pt x="83" y="118"/>
                  </a:cubicBezTo>
                  <a:cubicBezTo>
                    <a:pt x="83" y="119"/>
                    <a:pt x="83" y="120"/>
                    <a:pt x="81" y="120"/>
                  </a:cubicBezTo>
                  <a:cubicBezTo>
                    <a:pt x="81" y="120"/>
                    <a:pt x="80" y="119"/>
                    <a:pt x="79" y="119"/>
                  </a:cubicBezTo>
                  <a:cubicBezTo>
                    <a:pt x="78" y="119"/>
                    <a:pt x="76" y="119"/>
                    <a:pt x="76" y="119"/>
                  </a:cubicBezTo>
                  <a:cubicBezTo>
                    <a:pt x="76" y="121"/>
                    <a:pt x="73" y="122"/>
                    <a:pt x="70" y="122"/>
                  </a:cubicBezTo>
                  <a:cubicBezTo>
                    <a:pt x="70" y="122"/>
                    <a:pt x="69" y="122"/>
                    <a:pt x="68" y="122"/>
                  </a:cubicBezTo>
                  <a:cubicBezTo>
                    <a:pt x="69" y="123"/>
                    <a:pt x="70" y="124"/>
                    <a:pt x="75" y="127"/>
                  </a:cubicBezTo>
                  <a:cubicBezTo>
                    <a:pt x="76" y="129"/>
                    <a:pt x="76" y="130"/>
                    <a:pt x="76" y="130"/>
                  </a:cubicBezTo>
                  <a:cubicBezTo>
                    <a:pt x="75" y="131"/>
                    <a:pt x="74" y="132"/>
                    <a:pt x="72" y="132"/>
                  </a:cubicBezTo>
                  <a:cubicBezTo>
                    <a:pt x="71" y="132"/>
                    <a:pt x="70" y="131"/>
                    <a:pt x="69" y="130"/>
                  </a:cubicBezTo>
                  <a:cubicBezTo>
                    <a:pt x="69" y="130"/>
                    <a:pt x="67" y="131"/>
                    <a:pt x="66" y="132"/>
                  </a:cubicBezTo>
                  <a:cubicBezTo>
                    <a:pt x="64" y="133"/>
                    <a:pt x="63" y="134"/>
                    <a:pt x="61" y="135"/>
                  </a:cubicBezTo>
                  <a:cubicBezTo>
                    <a:pt x="59" y="136"/>
                    <a:pt x="58" y="137"/>
                    <a:pt x="57" y="139"/>
                  </a:cubicBezTo>
                  <a:cubicBezTo>
                    <a:pt x="57" y="140"/>
                    <a:pt x="56" y="142"/>
                    <a:pt x="53" y="142"/>
                  </a:cubicBezTo>
                  <a:cubicBezTo>
                    <a:pt x="52" y="142"/>
                    <a:pt x="52" y="143"/>
                    <a:pt x="51" y="146"/>
                  </a:cubicBezTo>
                  <a:cubicBezTo>
                    <a:pt x="50" y="147"/>
                    <a:pt x="50" y="149"/>
                    <a:pt x="49" y="150"/>
                  </a:cubicBezTo>
                  <a:cubicBezTo>
                    <a:pt x="48" y="151"/>
                    <a:pt x="48" y="151"/>
                    <a:pt x="47" y="151"/>
                  </a:cubicBezTo>
                  <a:cubicBezTo>
                    <a:pt x="46" y="151"/>
                    <a:pt x="45" y="149"/>
                    <a:pt x="45" y="148"/>
                  </a:cubicBezTo>
                  <a:cubicBezTo>
                    <a:pt x="44" y="147"/>
                    <a:pt x="43" y="146"/>
                    <a:pt x="42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1" y="146"/>
                    <a:pt x="40" y="146"/>
                    <a:pt x="40" y="146"/>
                  </a:cubicBezTo>
                  <a:cubicBezTo>
                    <a:pt x="39" y="147"/>
                    <a:pt x="40" y="148"/>
                    <a:pt x="41" y="150"/>
                  </a:cubicBezTo>
                  <a:cubicBezTo>
                    <a:pt x="42" y="151"/>
                    <a:pt x="42" y="152"/>
                    <a:pt x="42" y="153"/>
                  </a:cubicBezTo>
                  <a:cubicBezTo>
                    <a:pt x="41" y="154"/>
                    <a:pt x="40" y="154"/>
                    <a:pt x="39" y="154"/>
                  </a:cubicBezTo>
                  <a:cubicBezTo>
                    <a:pt x="38" y="154"/>
                    <a:pt x="36" y="154"/>
                    <a:pt x="35" y="155"/>
                  </a:cubicBezTo>
                  <a:cubicBezTo>
                    <a:pt x="34" y="157"/>
                    <a:pt x="31" y="158"/>
                    <a:pt x="28" y="158"/>
                  </a:cubicBezTo>
                  <a:cubicBezTo>
                    <a:pt x="27" y="158"/>
                    <a:pt x="25" y="158"/>
                    <a:pt x="24" y="159"/>
                  </a:cubicBezTo>
                  <a:cubicBezTo>
                    <a:pt x="24" y="160"/>
                    <a:pt x="26" y="160"/>
                    <a:pt x="26" y="160"/>
                  </a:cubicBezTo>
                  <a:cubicBezTo>
                    <a:pt x="28" y="161"/>
                    <a:pt x="30" y="162"/>
                    <a:pt x="30" y="163"/>
                  </a:cubicBezTo>
                  <a:cubicBezTo>
                    <a:pt x="31" y="163"/>
                    <a:pt x="30" y="164"/>
                    <a:pt x="30" y="164"/>
                  </a:cubicBezTo>
                  <a:cubicBezTo>
                    <a:pt x="30" y="165"/>
                    <a:pt x="29" y="165"/>
                    <a:pt x="27" y="165"/>
                  </a:cubicBezTo>
                  <a:cubicBezTo>
                    <a:pt x="25" y="165"/>
                    <a:pt x="22" y="165"/>
                    <a:pt x="20" y="164"/>
                  </a:cubicBezTo>
                  <a:cubicBezTo>
                    <a:pt x="19" y="164"/>
                    <a:pt x="18" y="164"/>
                    <a:pt x="17" y="166"/>
                  </a:cubicBezTo>
                  <a:cubicBezTo>
                    <a:pt x="17" y="167"/>
                    <a:pt x="16" y="169"/>
                    <a:pt x="14" y="168"/>
                  </a:cubicBezTo>
                  <a:cubicBezTo>
                    <a:pt x="12" y="168"/>
                    <a:pt x="10" y="169"/>
                    <a:pt x="9" y="170"/>
                  </a:cubicBezTo>
                  <a:cubicBezTo>
                    <a:pt x="9" y="171"/>
                    <a:pt x="9" y="171"/>
                    <a:pt x="9" y="172"/>
                  </a:cubicBezTo>
                  <a:cubicBezTo>
                    <a:pt x="10" y="173"/>
                    <a:pt x="10" y="174"/>
                    <a:pt x="10" y="174"/>
                  </a:cubicBezTo>
                  <a:cubicBezTo>
                    <a:pt x="10" y="175"/>
                    <a:pt x="9" y="176"/>
                    <a:pt x="8" y="176"/>
                  </a:cubicBezTo>
                  <a:cubicBezTo>
                    <a:pt x="6" y="176"/>
                    <a:pt x="5" y="175"/>
                    <a:pt x="4" y="175"/>
                  </a:cubicBezTo>
                  <a:cubicBezTo>
                    <a:pt x="4" y="174"/>
                    <a:pt x="3" y="174"/>
                    <a:pt x="3" y="174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2C8AE563-ADAE-4935-B197-CFD4C90ECE52}"/>
                </a:ext>
              </a:extLst>
            </p:cNvPr>
            <p:cNvSpPr/>
            <p:nvPr/>
          </p:nvSpPr>
          <p:spPr bwMode="auto">
            <a:xfrm>
              <a:off x="1862059" y="3636066"/>
              <a:ext cx="123572" cy="91235"/>
            </a:xfrm>
            <a:custGeom>
              <a:gdLst>
                <a:gd name="T0" fmla="*/ 9 w 64"/>
                <a:gd name="T1" fmla="*/ 45 h 48"/>
                <a:gd name="T2" fmla="*/ 10 w 64"/>
                <a:gd name="T3" fmla="*/ 45 h 48"/>
                <a:gd name="T4" fmla="*/ 11 w 64"/>
                <a:gd name="T5" fmla="*/ 45 h 48"/>
                <a:gd name="T6" fmla="*/ 12 w 64"/>
                <a:gd name="T7" fmla="*/ 45 h 48"/>
                <a:gd name="T8" fmla="*/ 13 w 64"/>
                <a:gd name="T9" fmla="*/ 47 h 48"/>
                <a:gd name="T10" fmla="*/ 14 w 64"/>
                <a:gd name="T11" fmla="*/ 47 h 48"/>
                <a:gd name="T12" fmla="*/ 20 w 64"/>
                <a:gd name="T13" fmla="*/ 44 h 48"/>
                <a:gd name="T14" fmla="*/ 37 w 64"/>
                <a:gd name="T15" fmla="*/ 43 h 48"/>
                <a:gd name="T16" fmla="*/ 38 w 64"/>
                <a:gd name="T17" fmla="*/ 43 h 48"/>
                <a:gd name="T18" fmla="*/ 39 w 64"/>
                <a:gd name="T19" fmla="*/ 43 h 48"/>
                <a:gd name="T20" fmla="*/ 56 w 64"/>
                <a:gd name="T21" fmla="*/ 48 h 48"/>
                <a:gd name="T22" fmla="*/ 64 w 64"/>
                <a:gd name="T23" fmla="*/ 47 h 48"/>
                <a:gd name="T24" fmla="*/ 64 w 64"/>
                <a:gd name="T25" fmla="*/ 45 h 48"/>
                <a:gd name="T26" fmla="*/ 64 w 64"/>
                <a:gd name="T27" fmla="*/ 43 h 48"/>
                <a:gd name="T28" fmla="*/ 64 w 64"/>
                <a:gd name="T29" fmla="*/ 41 h 48"/>
                <a:gd name="T30" fmla="*/ 58 w 64"/>
                <a:gd name="T31" fmla="*/ 34 h 48"/>
                <a:gd name="T32" fmla="*/ 54 w 64"/>
                <a:gd name="T33" fmla="*/ 23 h 48"/>
                <a:gd name="T34" fmla="*/ 54 w 64"/>
                <a:gd name="T35" fmla="*/ 23 h 48"/>
                <a:gd name="T36" fmla="*/ 53 w 64"/>
                <a:gd name="T37" fmla="*/ 21 h 48"/>
                <a:gd name="T38" fmla="*/ 53 w 64"/>
                <a:gd name="T39" fmla="*/ 20 h 48"/>
                <a:gd name="T40" fmla="*/ 52 w 64"/>
                <a:gd name="T41" fmla="*/ 18 h 48"/>
                <a:gd name="T42" fmla="*/ 50 w 64"/>
                <a:gd name="T43" fmla="*/ 17 h 48"/>
                <a:gd name="T44" fmla="*/ 49 w 64"/>
                <a:gd name="T45" fmla="*/ 16 h 48"/>
                <a:gd name="T46" fmla="*/ 36 w 64"/>
                <a:gd name="T47" fmla="*/ 6 h 48"/>
                <a:gd name="T48" fmla="*/ 30 w 64"/>
                <a:gd name="T49" fmla="*/ 0 h 48"/>
                <a:gd name="T50" fmla="*/ 22 w 64"/>
                <a:gd name="T51" fmla="*/ 1 h 48"/>
                <a:gd name="T52" fmla="*/ 16 w 64"/>
                <a:gd name="T53" fmla="*/ 1 h 48"/>
                <a:gd name="T54" fmla="*/ 11 w 64"/>
                <a:gd name="T55" fmla="*/ 1 h 48"/>
                <a:gd name="T56" fmla="*/ 9 w 64"/>
                <a:gd name="T57" fmla="*/ 3 h 48"/>
                <a:gd name="T58" fmla="*/ 8 w 64"/>
                <a:gd name="T59" fmla="*/ 4 h 48"/>
                <a:gd name="T60" fmla="*/ 8 w 64"/>
                <a:gd name="T61" fmla="*/ 5 h 48"/>
                <a:gd name="T62" fmla="*/ 7 w 64"/>
                <a:gd name="T63" fmla="*/ 6 h 48"/>
                <a:gd name="T64" fmla="*/ 6 w 64"/>
                <a:gd name="T65" fmla="*/ 7 h 48"/>
                <a:gd name="T66" fmla="*/ 7 w 64"/>
                <a:gd name="T67" fmla="*/ 30 h 48"/>
                <a:gd name="T68" fmla="*/ 8 w 64"/>
                <a:gd name="T69" fmla="*/ 32 h 48"/>
                <a:gd name="T70" fmla="*/ 10 w 64"/>
                <a:gd name="T71" fmla="*/ 32 h 48"/>
                <a:gd name="T72" fmla="*/ 12 w 64"/>
                <a:gd name="T73" fmla="*/ 32 h 48"/>
                <a:gd name="T74" fmla="*/ 13 w 64"/>
                <a:gd name="T75" fmla="*/ 32 h 48"/>
                <a:gd name="T76" fmla="*/ 15 w 64"/>
                <a:gd name="T77" fmla="*/ 32 h 48"/>
                <a:gd name="T78" fmla="*/ 16 w 64"/>
                <a:gd name="T79" fmla="*/ 31 h 48"/>
                <a:gd name="T80" fmla="*/ 18 w 64"/>
                <a:gd name="T81" fmla="*/ 31 h 48"/>
                <a:gd name="T82" fmla="*/ 21 w 64"/>
                <a:gd name="T83" fmla="*/ 30 h 48"/>
                <a:gd name="T84" fmla="*/ 24 w 64"/>
                <a:gd name="T85" fmla="*/ 29 h 48"/>
                <a:gd name="T86" fmla="*/ 31 w 64"/>
                <a:gd name="T87" fmla="*/ 34 h 48"/>
                <a:gd name="T88" fmla="*/ 39 w 64"/>
                <a:gd name="T89" fmla="*/ 35 h 48"/>
                <a:gd name="T90" fmla="*/ 39 w 64"/>
                <a:gd name="T91" fmla="*/ 37 h 48"/>
                <a:gd name="T92" fmla="*/ 27 w 64"/>
                <a:gd name="T93" fmla="*/ 37 h 48"/>
                <a:gd name="T94" fmla="*/ 9 w 64"/>
                <a:gd name="T95" fmla="*/ 40 h 48"/>
                <a:gd name="T96" fmla="*/ 8 w 64"/>
                <a:gd name="T97" fmla="*/ 40 h 48"/>
                <a:gd name="T98" fmla="*/ 8 w 64"/>
                <a:gd name="T99" fmla="*/ 40 h 48"/>
                <a:gd name="T100" fmla="*/ 7 w 64"/>
                <a:gd name="T101" fmla="*/ 41 h 48"/>
                <a:gd name="T102" fmla="*/ 7 w 64"/>
                <a:gd name="T103" fmla="*/ 44 h 4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4" h="48">
                  <a:moveTo>
                    <a:pt x="8" y="45"/>
                  </a:moveTo>
                  <a:cubicBezTo>
                    <a:pt x="8" y="45"/>
                    <a:pt x="9" y="45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5"/>
                    <a:pt x="10" y="45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7"/>
                    <a:pt x="18" y="45"/>
                    <a:pt x="19" y="45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34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42" y="43"/>
                    <a:pt x="48" y="45"/>
                    <a:pt x="48" y="47"/>
                  </a:cubicBezTo>
                  <a:cubicBezTo>
                    <a:pt x="49" y="47"/>
                    <a:pt x="52" y="48"/>
                    <a:pt x="56" y="48"/>
                  </a:cubicBezTo>
                  <a:cubicBezTo>
                    <a:pt x="59" y="48"/>
                    <a:pt x="62" y="48"/>
                    <a:pt x="63" y="47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4" y="46"/>
                    <a:pt x="64" y="46"/>
                    <a:pt x="64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4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64" y="42"/>
                    <a:pt x="64" y="42"/>
                    <a:pt x="64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4" y="39"/>
                    <a:pt x="60" y="35"/>
                    <a:pt x="58" y="34"/>
                  </a:cubicBezTo>
                  <a:cubicBezTo>
                    <a:pt x="56" y="32"/>
                    <a:pt x="56" y="28"/>
                    <a:pt x="56" y="26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2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0"/>
                    <a:pt x="53" y="20"/>
                  </a:cubicBezTo>
                  <a:cubicBezTo>
                    <a:pt x="53" y="20"/>
                    <a:pt x="52" y="20"/>
                    <a:pt x="52" y="19"/>
                  </a:cubicBezTo>
                  <a:cubicBezTo>
                    <a:pt x="52" y="19"/>
                    <a:pt x="52" y="19"/>
                    <a:pt x="52" y="18"/>
                  </a:cubicBezTo>
                  <a:cubicBezTo>
                    <a:pt x="52" y="18"/>
                    <a:pt x="51" y="18"/>
                    <a:pt x="51" y="18"/>
                  </a:cubicBezTo>
                  <a:cubicBezTo>
                    <a:pt x="51" y="18"/>
                    <a:pt x="51" y="18"/>
                    <a:pt x="50" y="17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0" y="17"/>
                    <a:pt x="49" y="16"/>
                    <a:pt x="49" y="16"/>
                  </a:cubicBezTo>
                  <a:cubicBezTo>
                    <a:pt x="44" y="15"/>
                    <a:pt x="41" y="8"/>
                    <a:pt x="40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5"/>
                    <a:pt x="33" y="2"/>
                    <a:pt x="30" y="0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25" y="0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19" y="1"/>
                    <a:pt x="16" y="1"/>
                  </a:cubicBezTo>
                  <a:cubicBezTo>
                    <a:pt x="14" y="1"/>
                    <a:pt x="13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10"/>
                    <a:pt x="5" y="13"/>
                    <a:pt x="3" y="15"/>
                  </a:cubicBezTo>
                  <a:cubicBezTo>
                    <a:pt x="0" y="20"/>
                    <a:pt x="5" y="28"/>
                    <a:pt x="7" y="30"/>
                  </a:cubicBezTo>
                  <a:cubicBezTo>
                    <a:pt x="7" y="31"/>
                    <a:pt x="8" y="31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9" y="32"/>
                    <a:pt x="9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1" y="32"/>
                    <a:pt x="12" y="32"/>
                    <a:pt x="12" y="32"/>
                  </a:cubicBezTo>
                  <a:cubicBezTo>
                    <a:pt x="12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2"/>
                    <a:pt x="14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9" y="31"/>
                    <a:pt x="19" y="31"/>
                  </a:cubicBezTo>
                  <a:cubicBezTo>
                    <a:pt x="20" y="30"/>
                    <a:pt x="20" y="30"/>
                    <a:pt x="21" y="30"/>
                  </a:cubicBezTo>
                  <a:cubicBezTo>
                    <a:pt x="22" y="29"/>
                    <a:pt x="22" y="29"/>
                    <a:pt x="23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6" y="30"/>
                    <a:pt x="27" y="31"/>
                    <a:pt x="27" y="32"/>
                  </a:cubicBezTo>
                  <a:cubicBezTo>
                    <a:pt x="28" y="33"/>
                    <a:pt x="29" y="33"/>
                    <a:pt x="31" y="34"/>
                  </a:cubicBezTo>
                  <a:cubicBezTo>
                    <a:pt x="31" y="34"/>
                    <a:pt x="31" y="34"/>
                    <a:pt x="32" y="34"/>
                  </a:cubicBezTo>
                  <a:cubicBezTo>
                    <a:pt x="35" y="34"/>
                    <a:pt x="38" y="35"/>
                    <a:pt x="39" y="35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8" y="37"/>
                    <a:pt x="35" y="39"/>
                    <a:pt x="31" y="39"/>
                  </a:cubicBezTo>
                  <a:cubicBezTo>
                    <a:pt x="29" y="39"/>
                    <a:pt x="28" y="38"/>
                    <a:pt x="27" y="37"/>
                  </a:cubicBezTo>
                  <a:cubicBezTo>
                    <a:pt x="25" y="36"/>
                    <a:pt x="23" y="35"/>
                    <a:pt x="22" y="36"/>
                  </a:cubicBezTo>
                  <a:cubicBezTo>
                    <a:pt x="20" y="39"/>
                    <a:pt x="12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7" y="40"/>
                    <a:pt x="7" y="40"/>
                  </a:cubicBezTo>
                  <a:cubicBezTo>
                    <a:pt x="7" y="40"/>
                    <a:pt x="7" y="40"/>
                    <a:pt x="7" y="41"/>
                  </a:cubicBezTo>
                  <a:cubicBezTo>
                    <a:pt x="7" y="41"/>
                    <a:pt x="6" y="41"/>
                    <a:pt x="6" y="41"/>
                  </a:cubicBezTo>
                  <a:cubicBezTo>
                    <a:pt x="6" y="42"/>
                    <a:pt x="7" y="43"/>
                    <a:pt x="7" y="44"/>
                  </a:cubicBezTo>
                  <a:cubicBezTo>
                    <a:pt x="8" y="45"/>
                    <a:pt x="8" y="45"/>
                    <a:pt x="8" y="45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FC024D87-ADD3-43EF-8006-2E948DD1FBDC}"/>
                </a:ext>
              </a:extLst>
            </p:cNvPr>
            <p:cNvSpPr/>
            <p:nvPr/>
          </p:nvSpPr>
          <p:spPr bwMode="auto">
            <a:xfrm>
              <a:off x="2523225" y="2227696"/>
              <a:ext cx="7507" cy="5774"/>
            </a:xfrm>
            <a:custGeom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1 w 4"/>
                <a:gd name="T7" fmla="*/ 2 h 3"/>
                <a:gd name="T8" fmla="*/ 0 w 4"/>
                <a:gd name="T9" fmla="*/ 3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AD6C387B-94A8-4BC8-9C31-7B72F284E754}"/>
                </a:ext>
              </a:extLst>
            </p:cNvPr>
            <p:cNvSpPr/>
            <p:nvPr/>
          </p:nvSpPr>
          <p:spPr bwMode="auto">
            <a:xfrm>
              <a:off x="2685485" y="2570694"/>
              <a:ext cx="156486" cy="70448"/>
            </a:xfrm>
            <a:custGeom>
              <a:gdLst>
                <a:gd name="T0" fmla="*/ 70 w 81"/>
                <a:gd name="T1" fmla="*/ 8 h 37"/>
                <a:gd name="T2" fmla="*/ 68 w 81"/>
                <a:gd name="T3" fmla="*/ 8 h 37"/>
                <a:gd name="T4" fmla="*/ 66 w 81"/>
                <a:gd name="T5" fmla="*/ 7 h 37"/>
                <a:gd name="T6" fmla="*/ 63 w 81"/>
                <a:gd name="T7" fmla="*/ 7 h 37"/>
                <a:gd name="T8" fmla="*/ 51 w 81"/>
                <a:gd name="T9" fmla="*/ 1 h 37"/>
                <a:gd name="T10" fmla="*/ 48 w 81"/>
                <a:gd name="T11" fmla="*/ 0 h 37"/>
                <a:gd name="T12" fmla="*/ 46 w 81"/>
                <a:gd name="T13" fmla="*/ 1 h 37"/>
                <a:gd name="T14" fmla="*/ 44 w 81"/>
                <a:gd name="T15" fmla="*/ 1 h 37"/>
                <a:gd name="T16" fmla="*/ 41 w 81"/>
                <a:gd name="T17" fmla="*/ 1 h 37"/>
                <a:gd name="T18" fmla="*/ 39 w 81"/>
                <a:gd name="T19" fmla="*/ 7 h 37"/>
                <a:gd name="T20" fmla="*/ 32 w 81"/>
                <a:gd name="T21" fmla="*/ 17 h 37"/>
                <a:gd name="T22" fmla="*/ 29 w 81"/>
                <a:gd name="T23" fmla="*/ 17 h 37"/>
                <a:gd name="T24" fmla="*/ 18 w 81"/>
                <a:gd name="T25" fmla="*/ 4 h 37"/>
                <a:gd name="T26" fmla="*/ 12 w 81"/>
                <a:gd name="T27" fmla="*/ 8 h 37"/>
                <a:gd name="T28" fmla="*/ 6 w 81"/>
                <a:gd name="T29" fmla="*/ 14 h 37"/>
                <a:gd name="T30" fmla="*/ 3 w 81"/>
                <a:gd name="T31" fmla="*/ 28 h 37"/>
                <a:gd name="T32" fmla="*/ 4 w 81"/>
                <a:gd name="T33" fmla="*/ 28 h 37"/>
                <a:gd name="T34" fmla="*/ 6 w 81"/>
                <a:gd name="T35" fmla="*/ 27 h 37"/>
                <a:gd name="T36" fmla="*/ 9 w 81"/>
                <a:gd name="T37" fmla="*/ 27 h 37"/>
                <a:gd name="T38" fmla="*/ 11 w 81"/>
                <a:gd name="T39" fmla="*/ 26 h 37"/>
                <a:gd name="T40" fmla="*/ 24 w 81"/>
                <a:gd name="T41" fmla="*/ 25 h 37"/>
                <a:gd name="T42" fmla="*/ 31 w 81"/>
                <a:gd name="T43" fmla="*/ 26 h 37"/>
                <a:gd name="T44" fmla="*/ 41 w 81"/>
                <a:gd name="T45" fmla="*/ 26 h 37"/>
                <a:gd name="T46" fmla="*/ 47 w 81"/>
                <a:gd name="T47" fmla="*/ 27 h 37"/>
                <a:gd name="T48" fmla="*/ 49 w 81"/>
                <a:gd name="T49" fmla="*/ 28 h 37"/>
                <a:gd name="T50" fmla="*/ 62 w 81"/>
                <a:gd name="T51" fmla="*/ 36 h 37"/>
                <a:gd name="T52" fmla="*/ 64 w 81"/>
                <a:gd name="T53" fmla="*/ 37 h 37"/>
                <a:gd name="T54" fmla="*/ 68 w 81"/>
                <a:gd name="T55" fmla="*/ 35 h 37"/>
                <a:gd name="T56" fmla="*/ 71 w 81"/>
                <a:gd name="T57" fmla="*/ 34 h 37"/>
                <a:gd name="T58" fmla="*/ 73 w 81"/>
                <a:gd name="T59" fmla="*/ 34 h 37"/>
                <a:gd name="T60" fmla="*/ 77 w 81"/>
                <a:gd name="T61" fmla="*/ 32 h 37"/>
                <a:gd name="T62" fmla="*/ 80 w 81"/>
                <a:gd name="T63" fmla="*/ 30 h 37"/>
                <a:gd name="T64" fmla="*/ 81 w 81"/>
                <a:gd name="T65" fmla="*/ 29 h 37"/>
                <a:gd name="T66" fmla="*/ 81 w 81"/>
                <a:gd name="T67" fmla="*/ 27 h 37"/>
                <a:gd name="T68" fmla="*/ 76 w 81"/>
                <a:gd name="T69" fmla="*/ 16 h 37"/>
                <a:gd name="T70" fmla="*/ 73 w 81"/>
                <a:gd name="T71" fmla="*/ 8 h 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37">
                  <a:moveTo>
                    <a:pt x="71" y="8"/>
                  </a:moveTo>
                  <a:cubicBezTo>
                    <a:pt x="71" y="8"/>
                    <a:pt x="70" y="8"/>
                    <a:pt x="70" y="8"/>
                  </a:cubicBezTo>
                  <a:cubicBezTo>
                    <a:pt x="70" y="8"/>
                    <a:pt x="69" y="8"/>
                    <a:pt x="69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7" y="8"/>
                    <a:pt x="67" y="8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4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8"/>
                    <a:pt x="62" y="8"/>
                  </a:cubicBezTo>
                  <a:cubicBezTo>
                    <a:pt x="60" y="8"/>
                    <a:pt x="57" y="6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0" y="0"/>
                    <a:pt x="48" y="0"/>
                  </a:cubicBezTo>
                  <a:cubicBezTo>
                    <a:pt x="48" y="0"/>
                    <a:pt x="47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1"/>
                    <a:pt x="45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3" y="1"/>
                    <a:pt x="42" y="1"/>
                  </a:cubicBezTo>
                  <a:cubicBezTo>
                    <a:pt x="42" y="1"/>
                    <a:pt x="41" y="1"/>
                    <a:pt x="41" y="1"/>
                  </a:cubicBezTo>
                  <a:cubicBezTo>
                    <a:pt x="41" y="1"/>
                    <a:pt x="40" y="1"/>
                    <a:pt x="40" y="1"/>
                  </a:cubicBezTo>
                  <a:cubicBezTo>
                    <a:pt x="38" y="3"/>
                    <a:pt x="38" y="4"/>
                    <a:pt x="39" y="7"/>
                  </a:cubicBezTo>
                  <a:cubicBezTo>
                    <a:pt x="39" y="8"/>
                    <a:pt x="39" y="9"/>
                    <a:pt x="39" y="11"/>
                  </a:cubicBezTo>
                  <a:cubicBezTo>
                    <a:pt x="39" y="17"/>
                    <a:pt x="34" y="17"/>
                    <a:pt x="32" y="17"/>
                  </a:cubicBezTo>
                  <a:cubicBezTo>
                    <a:pt x="31" y="17"/>
                    <a:pt x="31" y="17"/>
                    <a:pt x="30" y="17"/>
                  </a:cubicBezTo>
                  <a:cubicBezTo>
                    <a:pt x="30" y="17"/>
                    <a:pt x="29" y="17"/>
                    <a:pt x="29" y="17"/>
                  </a:cubicBezTo>
                  <a:cubicBezTo>
                    <a:pt x="26" y="17"/>
                    <a:pt x="23" y="12"/>
                    <a:pt x="20" y="7"/>
                  </a:cubicBezTo>
                  <a:cubicBezTo>
                    <a:pt x="19" y="6"/>
                    <a:pt x="18" y="5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6" y="4"/>
                    <a:pt x="14" y="6"/>
                    <a:pt x="12" y="8"/>
                  </a:cubicBezTo>
                  <a:cubicBezTo>
                    <a:pt x="11" y="8"/>
                    <a:pt x="10" y="9"/>
                    <a:pt x="9" y="10"/>
                  </a:cubicBezTo>
                  <a:cubicBezTo>
                    <a:pt x="7" y="11"/>
                    <a:pt x="7" y="12"/>
                    <a:pt x="6" y="14"/>
                  </a:cubicBezTo>
                  <a:cubicBezTo>
                    <a:pt x="6" y="16"/>
                    <a:pt x="6" y="17"/>
                    <a:pt x="4" y="19"/>
                  </a:cubicBezTo>
                  <a:cubicBezTo>
                    <a:pt x="3" y="20"/>
                    <a:pt x="0" y="23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4" y="28"/>
                    <a:pt x="5" y="28"/>
                    <a:pt x="5" y="28"/>
                  </a:cubicBezTo>
                  <a:cubicBezTo>
                    <a:pt x="6" y="28"/>
                    <a:pt x="6" y="28"/>
                    <a:pt x="6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8" y="27"/>
                    <a:pt x="8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6"/>
                    <a:pt x="10" y="26"/>
                    <a:pt x="11" y="26"/>
                  </a:cubicBezTo>
                  <a:cubicBezTo>
                    <a:pt x="12" y="25"/>
                    <a:pt x="14" y="25"/>
                    <a:pt x="16" y="25"/>
                  </a:cubicBezTo>
                  <a:cubicBezTo>
                    <a:pt x="19" y="25"/>
                    <a:pt x="22" y="25"/>
                    <a:pt x="24" y="25"/>
                  </a:cubicBezTo>
                  <a:cubicBezTo>
                    <a:pt x="25" y="26"/>
                    <a:pt x="27" y="26"/>
                    <a:pt x="27" y="26"/>
                  </a:cubicBezTo>
                  <a:cubicBezTo>
                    <a:pt x="28" y="26"/>
                    <a:pt x="30" y="26"/>
                    <a:pt x="31" y="26"/>
                  </a:cubicBezTo>
                  <a:cubicBezTo>
                    <a:pt x="33" y="26"/>
                    <a:pt x="35" y="26"/>
                    <a:pt x="37" y="26"/>
                  </a:cubicBezTo>
                  <a:cubicBezTo>
                    <a:pt x="39" y="26"/>
                    <a:pt x="40" y="26"/>
                    <a:pt x="41" y="26"/>
                  </a:cubicBezTo>
                  <a:cubicBezTo>
                    <a:pt x="42" y="26"/>
                    <a:pt x="43" y="25"/>
                    <a:pt x="43" y="25"/>
                  </a:cubicBezTo>
                  <a:cubicBezTo>
                    <a:pt x="45" y="25"/>
                    <a:pt x="46" y="27"/>
                    <a:pt x="47" y="27"/>
                  </a:cubicBezTo>
                  <a:cubicBezTo>
                    <a:pt x="47" y="28"/>
                    <a:pt x="48" y="28"/>
                    <a:pt x="48" y="28"/>
                  </a:cubicBezTo>
                  <a:cubicBezTo>
                    <a:pt x="48" y="28"/>
                    <a:pt x="49" y="28"/>
                    <a:pt x="49" y="28"/>
                  </a:cubicBezTo>
                  <a:cubicBezTo>
                    <a:pt x="52" y="28"/>
                    <a:pt x="58" y="33"/>
                    <a:pt x="60" y="34"/>
                  </a:cubicBezTo>
                  <a:cubicBezTo>
                    <a:pt x="60" y="35"/>
                    <a:pt x="61" y="35"/>
                    <a:pt x="62" y="36"/>
                  </a:cubicBezTo>
                  <a:cubicBezTo>
                    <a:pt x="62" y="36"/>
                    <a:pt x="63" y="36"/>
                    <a:pt x="63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5" y="37"/>
                    <a:pt x="66" y="36"/>
                    <a:pt x="66" y="35"/>
                  </a:cubicBezTo>
                  <a:cubicBezTo>
                    <a:pt x="67" y="35"/>
                    <a:pt x="67" y="35"/>
                    <a:pt x="68" y="35"/>
                  </a:cubicBezTo>
                  <a:cubicBezTo>
                    <a:pt x="69" y="34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2" y="34"/>
                    <a:pt x="72" y="34"/>
                    <a:pt x="73" y="34"/>
                  </a:cubicBezTo>
                  <a:cubicBezTo>
                    <a:pt x="73" y="34"/>
                    <a:pt x="74" y="34"/>
                    <a:pt x="75" y="34"/>
                  </a:cubicBezTo>
                  <a:cubicBezTo>
                    <a:pt x="75" y="34"/>
                    <a:pt x="76" y="34"/>
                    <a:pt x="77" y="32"/>
                  </a:cubicBezTo>
                  <a:cubicBezTo>
                    <a:pt x="77" y="32"/>
                    <a:pt x="78" y="31"/>
                    <a:pt x="78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7"/>
                  </a:cubicBezTo>
                  <a:cubicBezTo>
                    <a:pt x="80" y="26"/>
                    <a:pt x="80" y="24"/>
                    <a:pt x="79" y="24"/>
                  </a:cubicBezTo>
                  <a:cubicBezTo>
                    <a:pt x="77" y="21"/>
                    <a:pt x="75" y="18"/>
                    <a:pt x="76" y="16"/>
                  </a:cubicBezTo>
                  <a:cubicBezTo>
                    <a:pt x="76" y="15"/>
                    <a:pt x="77" y="13"/>
                    <a:pt x="75" y="11"/>
                  </a:cubicBezTo>
                  <a:cubicBezTo>
                    <a:pt x="74" y="10"/>
                    <a:pt x="73" y="9"/>
                    <a:pt x="73" y="8"/>
                  </a:cubicBezTo>
                  <a:cubicBezTo>
                    <a:pt x="72" y="8"/>
                    <a:pt x="72" y="8"/>
                    <a:pt x="71" y="8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5C8C4EFE-E675-46AB-B30D-00BE33396CBB}"/>
                </a:ext>
              </a:extLst>
            </p:cNvPr>
            <p:cNvSpPr/>
            <p:nvPr/>
          </p:nvSpPr>
          <p:spPr bwMode="auto">
            <a:xfrm>
              <a:off x="2738032" y="2630171"/>
              <a:ext cx="200948" cy="138585"/>
            </a:xfrm>
            <a:custGeom>
              <a:gdLst>
                <a:gd name="T0" fmla="*/ 54 w 104"/>
                <a:gd name="T1" fmla="*/ 0 h 73"/>
                <a:gd name="T2" fmla="*/ 53 w 104"/>
                <a:gd name="T3" fmla="*/ 1 h 73"/>
                <a:gd name="T4" fmla="*/ 48 w 104"/>
                <a:gd name="T5" fmla="*/ 5 h 73"/>
                <a:gd name="T6" fmla="*/ 44 w 104"/>
                <a:gd name="T7" fmla="*/ 5 h 73"/>
                <a:gd name="T8" fmla="*/ 39 w 104"/>
                <a:gd name="T9" fmla="*/ 8 h 73"/>
                <a:gd name="T10" fmla="*/ 38 w 104"/>
                <a:gd name="T11" fmla="*/ 11 h 73"/>
                <a:gd name="T12" fmla="*/ 38 w 104"/>
                <a:gd name="T13" fmla="*/ 15 h 73"/>
                <a:gd name="T14" fmla="*/ 36 w 104"/>
                <a:gd name="T15" fmla="*/ 17 h 73"/>
                <a:gd name="T16" fmla="*/ 32 w 104"/>
                <a:gd name="T17" fmla="*/ 19 h 73"/>
                <a:gd name="T18" fmla="*/ 27 w 104"/>
                <a:gd name="T19" fmla="*/ 25 h 73"/>
                <a:gd name="T20" fmla="*/ 18 w 104"/>
                <a:gd name="T21" fmla="*/ 32 h 73"/>
                <a:gd name="T22" fmla="*/ 11 w 104"/>
                <a:gd name="T23" fmla="*/ 35 h 73"/>
                <a:gd name="T24" fmla="*/ 11 w 104"/>
                <a:gd name="T25" fmla="*/ 35 h 73"/>
                <a:gd name="T26" fmla="*/ 10 w 104"/>
                <a:gd name="T27" fmla="*/ 35 h 73"/>
                <a:gd name="T28" fmla="*/ 10 w 104"/>
                <a:gd name="T29" fmla="*/ 35 h 73"/>
                <a:gd name="T30" fmla="*/ 9 w 104"/>
                <a:gd name="T31" fmla="*/ 35 h 73"/>
                <a:gd name="T32" fmla="*/ 8 w 104"/>
                <a:gd name="T33" fmla="*/ 35 h 73"/>
                <a:gd name="T34" fmla="*/ 6 w 104"/>
                <a:gd name="T35" fmla="*/ 35 h 73"/>
                <a:gd name="T36" fmla="*/ 5 w 104"/>
                <a:gd name="T37" fmla="*/ 35 h 73"/>
                <a:gd name="T38" fmla="*/ 4 w 104"/>
                <a:gd name="T39" fmla="*/ 35 h 73"/>
                <a:gd name="T40" fmla="*/ 6 w 104"/>
                <a:gd name="T41" fmla="*/ 42 h 73"/>
                <a:gd name="T42" fmla="*/ 6 w 104"/>
                <a:gd name="T43" fmla="*/ 54 h 73"/>
                <a:gd name="T44" fmla="*/ 1 w 104"/>
                <a:gd name="T45" fmla="*/ 60 h 73"/>
                <a:gd name="T46" fmla="*/ 4 w 104"/>
                <a:gd name="T47" fmla="*/ 66 h 73"/>
                <a:gd name="T48" fmla="*/ 3 w 104"/>
                <a:gd name="T49" fmla="*/ 67 h 73"/>
                <a:gd name="T50" fmla="*/ 4 w 104"/>
                <a:gd name="T51" fmla="*/ 70 h 73"/>
                <a:gd name="T52" fmla="*/ 5 w 104"/>
                <a:gd name="T53" fmla="*/ 70 h 73"/>
                <a:gd name="T54" fmla="*/ 6 w 104"/>
                <a:gd name="T55" fmla="*/ 69 h 73"/>
                <a:gd name="T56" fmla="*/ 8 w 104"/>
                <a:gd name="T57" fmla="*/ 68 h 73"/>
                <a:gd name="T58" fmla="*/ 16 w 104"/>
                <a:gd name="T59" fmla="*/ 64 h 73"/>
                <a:gd name="T60" fmla="*/ 39 w 104"/>
                <a:gd name="T61" fmla="*/ 67 h 73"/>
                <a:gd name="T62" fmla="*/ 42 w 104"/>
                <a:gd name="T63" fmla="*/ 67 h 73"/>
                <a:gd name="T64" fmla="*/ 52 w 104"/>
                <a:gd name="T65" fmla="*/ 70 h 73"/>
                <a:gd name="T66" fmla="*/ 54 w 104"/>
                <a:gd name="T67" fmla="*/ 68 h 73"/>
                <a:gd name="T68" fmla="*/ 60 w 104"/>
                <a:gd name="T69" fmla="*/ 70 h 73"/>
                <a:gd name="T70" fmla="*/ 66 w 104"/>
                <a:gd name="T71" fmla="*/ 71 h 73"/>
                <a:gd name="T72" fmla="*/ 72 w 104"/>
                <a:gd name="T73" fmla="*/ 71 h 73"/>
                <a:gd name="T74" fmla="*/ 79 w 104"/>
                <a:gd name="T75" fmla="*/ 70 h 73"/>
                <a:gd name="T76" fmla="*/ 87 w 104"/>
                <a:gd name="T77" fmla="*/ 62 h 73"/>
                <a:gd name="T78" fmla="*/ 87 w 104"/>
                <a:gd name="T79" fmla="*/ 62 h 73"/>
                <a:gd name="T80" fmla="*/ 88 w 104"/>
                <a:gd name="T81" fmla="*/ 61 h 73"/>
                <a:gd name="T82" fmla="*/ 88 w 104"/>
                <a:gd name="T83" fmla="*/ 61 h 73"/>
                <a:gd name="T84" fmla="*/ 89 w 104"/>
                <a:gd name="T85" fmla="*/ 61 h 73"/>
                <a:gd name="T86" fmla="*/ 90 w 104"/>
                <a:gd name="T87" fmla="*/ 61 h 73"/>
                <a:gd name="T88" fmla="*/ 91 w 104"/>
                <a:gd name="T89" fmla="*/ 61 h 73"/>
                <a:gd name="T90" fmla="*/ 93 w 104"/>
                <a:gd name="T91" fmla="*/ 61 h 73"/>
                <a:gd name="T92" fmla="*/ 93 w 104"/>
                <a:gd name="T93" fmla="*/ 60 h 73"/>
                <a:gd name="T94" fmla="*/ 92 w 104"/>
                <a:gd name="T95" fmla="*/ 59 h 73"/>
                <a:gd name="T96" fmla="*/ 90 w 104"/>
                <a:gd name="T97" fmla="*/ 52 h 73"/>
                <a:gd name="T98" fmla="*/ 92 w 104"/>
                <a:gd name="T99" fmla="*/ 44 h 73"/>
                <a:gd name="T100" fmla="*/ 98 w 104"/>
                <a:gd name="T101" fmla="*/ 46 h 73"/>
                <a:gd name="T102" fmla="*/ 98 w 104"/>
                <a:gd name="T103" fmla="*/ 37 h 73"/>
                <a:gd name="T104" fmla="*/ 91 w 104"/>
                <a:gd name="T105" fmla="*/ 31 h 73"/>
                <a:gd name="T106" fmla="*/ 86 w 104"/>
                <a:gd name="T107" fmla="*/ 24 h 73"/>
                <a:gd name="T108" fmla="*/ 84 w 104"/>
                <a:gd name="T109" fmla="*/ 15 h 73"/>
                <a:gd name="T110" fmla="*/ 84 w 104"/>
                <a:gd name="T111" fmla="*/ 12 h 73"/>
                <a:gd name="T112" fmla="*/ 84 w 104"/>
                <a:gd name="T113" fmla="*/ 11 h 73"/>
                <a:gd name="T114" fmla="*/ 83 w 104"/>
                <a:gd name="T115" fmla="*/ 8 h 73"/>
                <a:gd name="T116" fmla="*/ 74 w 104"/>
                <a:gd name="T117" fmla="*/ 5 h 73"/>
                <a:gd name="T118" fmla="*/ 70 w 104"/>
                <a:gd name="T119" fmla="*/ 6 h 73"/>
                <a:gd name="T120" fmla="*/ 62 w 104"/>
                <a:gd name="T121" fmla="*/ 2 h 73"/>
                <a:gd name="T122" fmla="*/ 55 w 104"/>
                <a:gd name="T123" fmla="*/ 0 h 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4" h="73">
                  <a:moveTo>
                    <a:pt x="55" y="0"/>
                  </a:moveTo>
                  <a:cubicBezTo>
                    <a:pt x="55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2" y="1"/>
                    <a:pt x="52" y="2"/>
                    <a:pt x="51" y="3"/>
                  </a:cubicBezTo>
                  <a:cubicBezTo>
                    <a:pt x="51" y="4"/>
                    <a:pt x="50" y="5"/>
                    <a:pt x="48" y="5"/>
                  </a:cubicBezTo>
                  <a:cubicBezTo>
                    <a:pt x="47" y="5"/>
                    <a:pt x="46" y="5"/>
                    <a:pt x="46" y="5"/>
                  </a:cubicBezTo>
                  <a:cubicBezTo>
                    <a:pt x="45" y="5"/>
                    <a:pt x="45" y="5"/>
                    <a:pt x="44" y="5"/>
                  </a:cubicBezTo>
                  <a:cubicBezTo>
                    <a:pt x="43" y="5"/>
                    <a:pt x="41" y="5"/>
                    <a:pt x="41" y="6"/>
                  </a:cubicBezTo>
                  <a:cubicBezTo>
                    <a:pt x="40" y="7"/>
                    <a:pt x="39" y="7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9"/>
                    <a:pt x="38" y="10"/>
                    <a:pt x="38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4"/>
                    <a:pt x="38" y="14"/>
                    <a:pt x="38" y="15"/>
                  </a:cubicBezTo>
                  <a:cubicBezTo>
                    <a:pt x="38" y="15"/>
                    <a:pt x="38" y="15"/>
                    <a:pt x="37" y="16"/>
                  </a:cubicBezTo>
                  <a:cubicBezTo>
                    <a:pt x="37" y="16"/>
                    <a:pt x="37" y="17"/>
                    <a:pt x="36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18"/>
                    <a:pt x="34" y="19"/>
                    <a:pt x="32" y="19"/>
                  </a:cubicBezTo>
                  <a:cubicBezTo>
                    <a:pt x="30" y="20"/>
                    <a:pt x="27" y="23"/>
                    <a:pt x="27" y="24"/>
                  </a:cubicBezTo>
                  <a:cubicBezTo>
                    <a:pt x="27" y="24"/>
                    <a:pt x="27" y="25"/>
                    <a:pt x="27" y="25"/>
                  </a:cubicBezTo>
                  <a:cubicBezTo>
                    <a:pt x="27" y="28"/>
                    <a:pt x="26" y="30"/>
                    <a:pt x="25" y="30"/>
                  </a:cubicBezTo>
                  <a:cubicBezTo>
                    <a:pt x="23" y="30"/>
                    <a:pt x="19" y="31"/>
                    <a:pt x="18" y="32"/>
                  </a:cubicBezTo>
                  <a:cubicBezTo>
                    <a:pt x="17" y="34"/>
                    <a:pt x="15" y="35"/>
                    <a:pt x="13" y="35"/>
                  </a:cubicBezTo>
                  <a:cubicBezTo>
                    <a:pt x="12" y="35"/>
                    <a:pt x="12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9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7" y="35"/>
                    <a:pt x="7" y="35"/>
                  </a:cubicBezTo>
                  <a:cubicBezTo>
                    <a:pt x="7" y="35"/>
                    <a:pt x="7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3" y="38"/>
                    <a:pt x="4" y="40"/>
                    <a:pt x="5" y="42"/>
                  </a:cubicBezTo>
                  <a:cubicBezTo>
                    <a:pt x="5" y="42"/>
                    <a:pt x="5" y="42"/>
                    <a:pt x="6" y="42"/>
                  </a:cubicBezTo>
                  <a:cubicBezTo>
                    <a:pt x="7" y="44"/>
                    <a:pt x="8" y="48"/>
                    <a:pt x="8" y="51"/>
                  </a:cubicBezTo>
                  <a:cubicBezTo>
                    <a:pt x="7" y="53"/>
                    <a:pt x="7" y="53"/>
                    <a:pt x="6" y="54"/>
                  </a:cubicBezTo>
                  <a:cubicBezTo>
                    <a:pt x="3" y="55"/>
                    <a:pt x="0" y="58"/>
                    <a:pt x="0" y="59"/>
                  </a:cubicBezTo>
                  <a:cubicBezTo>
                    <a:pt x="0" y="59"/>
                    <a:pt x="1" y="60"/>
                    <a:pt x="1" y="60"/>
                  </a:cubicBezTo>
                  <a:cubicBezTo>
                    <a:pt x="3" y="61"/>
                    <a:pt x="4" y="63"/>
                    <a:pt x="4" y="65"/>
                  </a:cubicBezTo>
                  <a:cubicBezTo>
                    <a:pt x="4" y="65"/>
                    <a:pt x="4" y="65"/>
                    <a:pt x="4" y="66"/>
                  </a:cubicBezTo>
                  <a:cubicBezTo>
                    <a:pt x="3" y="66"/>
                    <a:pt x="3" y="66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9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0"/>
                    <a:pt x="4" y="70"/>
                    <a:pt x="5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6" y="69"/>
                    <a:pt x="6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8" y="69"/>
                    <a:pt x="8" y="68"/>
                  </a:cubicBezTo>
                  <a:cubicBezTo>
                    <a:pt x="8" y="68"/>
                    <a:pt x="9" y="68"/>
                    <a:pt x="9" y="67"/>
                  </a:cubicBezTo>
                  <a:cubicBezTo>
                    <a:pt x="10" y="66"/>
                    <a:pt x="12" y="64"/>
                    <a:pt x="16" y="64"/>
                  </a:cubicBezTo>
                  <a:cubicBezTo>
                    <a:pt x="28" y="64"/>
                    <a:pt x="34" y="65"/>
                    <a:pt x="36" y="67"/>
                  </a:cubicBezTo>
                  <a:cubicBezTo>
                    <a:pt x="37" y="67"/>
                    <a:pt x="38" y="67"/>
                    <a:pt x="39" y="67"/>
                  </a:cubicBezTo>
                  <a:cubicBezTo>
                    <a:pt x="40" y="67"/>
                    <a:pt x="40" y="67"/>
                    <a:pt x="41" y="67"/>
                  </a:cubicBezTo>
                  <a:cubicBezTo>
                    <a:pt x="41" y="67"/>
                    <a:pt x="42" y="67"/>
                    <a:pt x="42" y="67"/>
                  </a:cubicBezTo>
                  <a:cubicBezTo>
                    <a:pt x="43" y="67"/>
                    <a:pt x="45" y="67"/>
                    <a:pt x="46" y="68"/>
                  </a:cubicBezTo>
                  <a:cubicBezTo>
                    <a:pt x="48" y="69"/>
                    <a:pt x="51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69"/>
                    <a:pt x="53" y="68"/>
                    <a:pt x="54" y="68"/>
                  </a:cubicBezTo>
                  <a:cubicBezTo>
                    <a:pt x="54" y="68"/>
                    <a:pt x="55" y="69"/>
                    <a:pt x="56" y="69"/>
                  </a:cubicBezTo>
                  <a:cubicBezTo>
                    <a:pt x="57" y="70"/>
                    <a:pt x="59" y="70"/>
                    <a:pt x="60" y="70"/>
                  </a:cubicBezTo>
                  <a:cubicBezTo>
                    <a:pt x="61" y="69"/>
                    <a:pt x="61" y="69"/>
                    <a:pt x="62" y="69"/>
                  </a:cubicBezTo>
                  <a:cubicBezTo>
                    <a:pt x="63" y="69"/>
                    <a:pt x="65" y="70"/>
                    <a:pt x="66" y="71"/>
                  </a:cubicBezTo>
                  <a:cubicBezTo>
                    <a:pt x="66" y="71"/>
                    <a:pt x="67" y="72"/>
                    <a:pt x="67" y="72"/>
                  </a:cubicBezTo>
                  <a:cubicBezTo>
                    <a:pt x="69" y="71"/>
                    <a:pt x="71" y="71"/>
                    <a:pt x="72" y="71"/>
                  </a:cubicBezTo>
                  <a:cubicBezTo>
                    <a:pt x="74" y="71"/>
                    <a:pt x="77" y="71"/>
                    <a:pt x="79" y="73"/>
                  </a:cubicBezTo>
                  <a:cubicBezTo>
                    <a:pt x="79" y="72"/>
                    <a:pt x="79" y="71"/>
                    <a:pt x="79" y="70"/>
                  </a:cubicBezTo>
                  <a:cubicBezTo>
                    <a:pt x="79" y="68"/>
                    <a:pt x="84" y="63"/>
                    <a:pt x="86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7" y="62"/>
                    <a:pt x="87" y="62"/>
                    <a:pt x="87" y="61"/>
                  </a:cubicBezTo>
                  <a:cubicBezTo>
                    <a:pt x="87" y="61"/>
                    <a:pt x="87" y="61"/>
                    <a:pt x="88" y="61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8" y="61"/>
                    <a:pt x="88" y="61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9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0" y="61"/>
                    <a:pt x="90" y="61"/>
                    <a:pt x="91" y="61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1"/>
                    <a:pt x="92" y="61"/>
                    <a:pt x="92" y="61"/>
                  </a:cubicBezTo>
                  <a:cubicBezTo>
                    <a:pt x="92" y="61"/>
                    <a:pt x="92" y="61"/>
                    <a:pt x="93" y="61"/>
                  </a:cubicBezTo>
                  <a:cubicBezTo>
                    <a:pt x="93" y="61"/>
                    <a:pt x="93" y="61"/>
                    <a:pt x="93" y="61"/>
                  </a:cubicBezTo>
                  <a:cubicBezTo>
                    <a:pt x="93" y="60"/>
                    <a:pt x="93" y="60"/>
                    <a:pt x="93" y="60"/>
                  </a:cubicBezTo>
                  <a:cubicBezTo>
                    <a:pt x="93" y="60"/>
                    <a:pt x="92" y="60"/>
                    <a:pt x="92" y="59"/>
                  </a:cubicBezTo>
                  <a:cubicBezTo>
                    <a:pt x="92" y="59"/>
                    <a:pt x="92" y="59"/>
                    <a:pt x="92" y="59"/>
                  </a:cubicBezTo>
                  <a:cubicBezTo>
                    <a:pt x="92" y="58"/>
                    <a:pt x="92" y="57"/>
                    <a:pt x="92" y="57"/>
                  </a:cubicBezTo>
                  <a:cubicBezTo>
                    <a:pt x="91" y="55"/>
                    <a:pt x="91" y="53"/>
                    <a:pt x="90" y="52"/>
                  </a:cubicBezTo>
                  <a:cubicBezTo>
                    <a:pt x="89" y="49"/>
                    <a:pt x="89" y="47"/>
                    <a:pt x="90" y="45"/>
                  </a:cubicBezTo>
                  <a:cubicBezTo>
                    <a:pt x="90" y="45"/>
                    <a:pt x="91" y="44"/>
                    <a:pt x="92" y="44"/>
                  </a:cubicBezTo>
                  <a:cubicBezTo>
                    <a:pt x="93" y="44"/>
                    <a:pt x="94" y="45"/>
                    <a:pt x="95" y="45"/>
                  </a:cubicBezTo>
                  <a:cubicBezTo>
                    <a:pt x="96" y="46"/>
                    <a:pt x="98" y="46"/>
                    <a:pt x="98" y="46"/>
                  </a:cubicBezTo>
                  <a:cubicBezTo>
                    <a:pt x="103" y="44"/>
                    <a:pt x="104" y="42"/>
                    <a:pt x="104" y="42"/>
                  </a:cubicBezTo>
                  <a:cubicBezTo>
                    <a:pt x="103" y="40"/>
                    <a:pt x="100" y="38"/>
                    <a:pt x="98" y="37"/>
                  </a:cubicBezTo>
                  <a:cubicBezTo>
                    <a:pt x="97" y="37"/>
                    <a:pt x="96" y="36"/>
                    <a:pt x="95" y="34"/>
                  </a:cubicBezTo>
                  <a:cubicBezTo>
                    <a:pt x="94" y="33"/>
                    <a:pt x="93" y="31"/>
                    <a:pt x="91" y="31"/>
                  </a:cubicBezTo>
                  <a:cubicBezTo>
                    <a:pt x="89" y="30"/>
                    <a:pt x="89" y="28"/>
                    <a:pt x="88" y="27"/>
                  </a:cubicBezTo>
                  <a:cubicBezTo>
                    <a:pt x="87" y="25"/>
                    <a:pt x="87" y="24"/>
                    <a:pt x="86" y="24"/>
                  </a:cubicBezTo>
                  <a:cubicBezTo>
                    <a:pt x="84" y="22"/>
                    <a:pt x="84" y="20"/>
                    <a:pt x="84" y="17"/>
                  </a:cubicBezTo>
                  <a:cubicBezTo>
                    <a:pt x="84" y="17"/>
                    <a:pt x="84" y="16"/>
                    <a:pt x="84" y="15"/>
                  </a:cubicBezTo>
                  <a:cubicBezTo>
                    <a:pt x="84" y="14"/>
                    <a:pt x="84" y="13"/>
                    <a:pt x="84" y="12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4" y="12"/>
                    <a:pt x="84" y="11"/>
                    <a:pt x="84" y="11"/>
                  </a:cubicBezTo>
                  <a:cubicBezTo>
                    <a:pt x="84" y="10"/>
                    <a:pt x="84" y="8"/>
                    <a:pt x="84" y="8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2" y="7"/>
                    <a:pt x="78" y="5"/>
                    <a:pt x="75" y="5"/>
                  </a:cubicBezTo>
                  <a:cubicBezTo>
                    <a:pt x="75" y="5"/>
                    <a:pt x="74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2" y="6"/>
                    <a:pt x="71" y="6"/>
                    <a:pt x="70" y="6"/>
                  </a:cubicBezTo>
                  <a:cubicBezTo>
                    <a:pt x="69" y="6"/>
                    <a:pt x="68" y="6"/>
                    <a:pt x="67" y="5"/>
                  </a:cubicBezTo>
                  <a:cubicBezTo>
                    <a:pt x="66" y="2"/>
                    <a:pt x="64" y="2"/>
                    <a:pt x="62" y="2"/>
                  </a:cubicBezTo>
                  <a:cubicBezTo>
                    <a:pt x="62" y="2"/>
                    <a:pt x="61" y="3"/>
                    <a:pt x="60" y="3"/>
                  </a:cubicBezTo>
                  <a:cubicBezTo>
                    <a:pt x="58" y="3"/>
                    <a:pt x="57" y="1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A7ED7C07-3584-4B54-8EA3-E1F6F2919FEA}"/>
                </a:ext>
              </a:extLst>
            </p:cNvPr>
            <p:cNvSpPr/>
            <p:nvPr/>
          </p:nvSpPr>
          <p:spPr bwMode="auto">
            <a:xfrm>
              <a:off x="2739764" y="2521612"/>
              <a:ext cx="98742" cy="60631"/>
            </a:xfrm>
            <a:custGeom>
              <a:gdLst>
                <a:gd name="T0" fmla="*/ 46 w 51"/>
                <a:gd name="T1" fmla="*/ 11 h 32"/>
                <a:gd name="T2" fmla="*/ 48 w 51"/>
                <a:gd name="T3" fmla="*/ 8 h 32"/>
                <a:gd name="T4" fmla="*/ 50 w 51"/>
                <a:gd name="T5" fmla="*/ 5 h 32"/>
                <a:gd name="T6" fmla="*/ 51 w 51"/>
                <a:gd name="T7" fmla="*/ 4 h 32"/>
                <a:gd name="T8" fmla="*/ 51 w 51"/>
                <a:gd name="T9" fmla="*/ 4 h 32"/>
                <a:gd name="T10" fmla="*/ 51 w 51"/>
                <a:gd name="T11" fmla="*/ 4 h 32"/>
                <a:gd name="T12" fmla="*/ 51 w 51"/>
                <a:gd name="T13" fmla="*/ 3 h 32"/>
                <a:gd name="T14" fmla="*/ 51 w 51"/>
                <a:gd name="T15" fmla="*/ 3 h 32"/>
                <a:gd name="T16" fmla="*/ 51 w 51"/>
                <a:gd name="T17" fmla="*/ 2 h 32"/>
                <a:gd name="T18" fmla="*/ 51 w 51"/>
                <a:gd name="T19" fmla="*/ 2 h 32"/>
                <a:gd name="T20" fmla="*/ 49 w 51"/>
                <a:gd name="T21" fmla="*/ 3 h 32"/>
                <a:gd name="T22" fmla="*/ 39 w 51"/>
                <a:gd name="T23" fmla="*/ 2 h 32"/>
                <a:gd name="T24" fmla="*/ 28 w 51"/>
                <a:gd name="T25" fmla="*/ 1 h 32"/>
                <a:gd name="T26" fmla="*/ 21 w 51"/>
                <a:gd name="T27" fmla="*/ 2 h 32"/>
                <a:gd name="T28" fmla="*/ 7 w 51"/>
                <a:gd name="T29" fmla="*/ 5 h 32"/>
                <a:gd name="T30" fmla="*/ 3 w 51"/>
                <a:gd name="T31" fmla="*/ 7 h 32"/>
                <a:gd name="T32" fmla="*/ 0 w 51"/>
                <a:gd name="T33" fmla="*/ 9 h 32"/>
                <a:gd name="T34" fmla="*/ 1 w 51"/>
                <a:gd name="T35" fmla="*/ 10 h 32"/>
                <a:gd name="T36" fmla="*/ 2 w 51"/>
                <a:gd name="T37" fmla="*/ 14 h 32"/>
                <a:gd name="T38" fmla="*/ 3 w 51"/>
                <a:gd name="T39" fmla="*/ 17 h 32"/>
                <a:gd name="T40" fmla="*/ 9 w 51"/>
                <a:gd name="T41" fmla="*/ 20 h 32"/>
                <a:gd name="T42" fmla="*/ 14 w 51"/>
                <a:gd name="T43" fmla="*/ 22 h 32"/>
                <a:gd name="T44" fmla="*/ 13 w 51"/>
                <a:gd name="T45" fmla="*/ 25 h 32"/>
                <a:gd name="T46" fmla="*/ 14 w 51"/>
                <a:gd name="T47" fmla="*/ 25 h 32"/>
                <a:gd name="T48" fmla="*/ 14 w 51"/>
                <a:gd name="T49" fmla="*/ 25 h 32"/>
                <a:gd name="T50" fmla="*/ 16 w 51"/>
                <a:gd name="T51" fmla="*/ 25 h 32"/>
                <a:gd name="T52" fmla="*/ 17 w 51"/>
                <a:gd name="T53" fmla="*/ 25 h 32"/>
                <a:gd name="T54" fmla="*/ 18 w 51"/>
                <a:gd name="T55" fmla="*/ 25 h 32"/>
                <a:gd name="T56" fmla="*/ 19 w 51"/>
                <a:gd name="T57" fmla="*/ 25 h 32"/>
                <a:gd name="T58" fmla="*/ 20 w 51"/>
                <a:gd name="T59" fmla="*/ 24 h 32"/>
                <a:gd name="T60" fmla="*/ 24 w 51"/>
                <a:gd name="T61" fmla="*/ 25 h 32"/>
                <a:gd name="T62" fmla="*/ 24 w 51"/>
                <a:gd name="T63" fmla="*/ 25 h 32"/>
                <a:gd name="T64" fmla="*/ 33 w 51"/>
                <a:gd name="T65" fmla="*/ 31 h 32"/>
                <a:gd name="T66" fmla="*/ 34 w 51"/>
                <a:gd name="T67" fmla="*/ 32 h 32"/>
                <a:gd name="T68" fmla="*/ 36 w 51"/>
                <a:gd name="T69" fmla="*/ 31 h 32"/>
                <a:gd name="T70" fmla="*/ 38 w 51"/>
                <a:gd name="T71" fmla="*/ 31 h 32"/>
                <a:gd name="T72" fmla="*/ 39 w 51"/>
                <a:gd name="T73" fmla="*/ 32 h 32"/>
                <a:gd name="T74" fmla="*/ 40 w 51"/>
                <a:gd name="T75" fmla="*/ 32 h 32"/>
                <a:gd name="T76" fmla="*/ 41 w 51"/>
                <a:gd name="T77" fmla="*/ 32 h 32"/>
                <a:gd name="T78" fmla="*/ 43 w 51"/>
                <a:gd name="T79" fmla="*/ 32 h 32"/>
                <a:gd name="T80" fmla="*/ 43 w 51"/>
                <a:gd name="T81" fmla="*/ 32 h 32"/>
                <a:gd name="T82" fmla="*/ 44 w 51"/>
                <a:gd name="T83" fmla="*/ 32 h 32"/>
                <a:gd name="T84" fmla="*/ 44 w 51"/>
                <a:gd name="T85" fmla="*/ 32 h 32"/>
                <a:gd name="T86" fmla="*/ 44 w 51"/>
                <a:gd name="T87" fmla="*/ 32 h 32"/>
                <a:gd name="T88" fmla="*/ 44 w 51"/>
                <a:gd name="T89" fmla="*/ 31 h 32"/>
                <a:gd name="T90" fmla="*/ 44 w 51"/>
                <a:gd name="T91" fmla="*/ 30 h 32"/>
                <a:gd name="T92" fmla="*/ 45 w 51"/>
                <a:gd name="T93" fmla="*/ 29 h 32"/>
                <a:gd name="T94" fmla="*/ 47 w 51"/>
                <a:gd name="T95" fmla="*/ 28 h 32"/>
                <a:gd name="T96" fmla="*/ 48 w 51"/>
                <a:gd name="T97" fmla="*/ 28 h 32"/>
                <a:gd name="T98" fmla="*/ 48 w 51"/>
                <a:gd name="T99" fmla="*/ 27 h 32"/>
                <a:gd name="T100" fmla="*/ 48 w 51"/>
                <a:gd name="T101" fmla="*/ 26 h 32"/>
                <a:gd name="T102" fmla="*/ 45 w 51"/>
                <a:gd name="T103" fmla="*/ 20 h 32"/>
                <a:gd name="T104" fmla="*/ 45 w 51"/>
                <a:gd name="T105" fmla="*/ 17 h 32"/>
                <a:gd name="T106" fmla="*/ 45 w 51"/>
                <a:gd name="T107" fmla="*/ 16 h 32"/>
                <a:gd name="T108" fmla="*/ 45 w 51"/>
                <a:gd name="T109" fmla="*/ 14 h 32"/>
                <a:gd name="T110" fmla="*/ 46 w 51"/>
                <a:gd name="T111" fmla="*/ 11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" h="32">
                  <a:moveTo>
                    <a:pt x="46" y="11"/>
                  </a:moveTo>
                  <a:cubicBezTo>
                    <a:pt x="47" y="10"/>
                    <a:pt x="48" y="9"/>
                    <a:pt x="48" y="8"/>
                  </a:cubicBezTo>
                  <a:cubicBezTo>
                    <a:pt x="49" y="7"/>
                    <a:pt x="50" y="6"/>
                    <a:pt x="50" y="5"/>
                  </a:cubicBezTo>
                  <a:cubicBezTo>
                    <a:pt x="51" y="5"/>
                    <a:pt x="51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0" y="3"/>
                    <a:pt x="49" y="3"/>
                  </a:cubicBezTo>
                  <a:cubicBezTo>
                    <a:pt x="47" y="3"/>
                    <a:pt x="43" y="3"/>
                    <a:pt x="39" y="2"/>
                  </a:cubicBezTo>
                  <a:cubicBezTo>
                    <a:pt x="35" y="1"/>
                    <a:pt x="31" y="0"/>
                    <a:pt x="28" y="1"/>
                  </a:cubicBezTo>
                  <a:cubicBezTo>
                    <a:pt x="26" y="1"/>
                    <a:pt x="24" y="1"/>
                    <a:pt x="21" y="2"/>
                  </a:cubicBezTo>
                  <a:cubicBezTo>
                    <a:pt x="16" y="2"/>
                    <a:pt x="9" y="3"/>
                    <a:pt x="7" y="5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2" y="8"/>
                    <a:pt x="0" y="9"/>
                    <a:pt x="0" y="9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3" y="11"/>
                    <a:pt x="2" y="13"/>
                    <a:pt x="2" y="14"/>
                  </a:cubicBezTo>
                  <a:cubicBezTo>
                    <a:pt x="2" y="15"/>
                    <a:pt x="2" y="16"/>
                    <a:pt x="3" y="17"/>
                  </a:cubicBezTo>
                  <a:cubicBezTo>
                    <a:pt x="5" y="20"/>
                    <a:pt x="6" y="21"/>
                    <a:pt x="9" y="20"/>
                  </a:cubicBezTo>
                  <a:cubicBezTo>
                    <a:pt x="11" y="20"/>
                    <a:pt x="13" y="21"/>
                    <a:pt x="14" y="22"/>
                  </a:cubicBezTo>
                  <a:cubicBezTo>
                    <a:pt x="14" y="23"/>
                    <a:pt x="14" y="24"/>
                    <a:pt x="13" y="25"/>
                  </a:cubicBezTo>
                  <a:cubicBezTo>
                    <a:pt x="13" y="25"/>
                    <a:pt x="13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5"/>
                    <a:pt x="15" y="25"/>
                    <a:pt x="16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7" y="25"/>
                    <a:pt x="18" y="25"/>
                    <a:pt x="18" y="25"/>
                  </a:cubicBezTo>
                  <a:cubicBezTo>
                    <a:pt x="18" y="25"/>
                    <a:pt x="18" y="25"/>
                    <a:pt x="19" y="25"/>
                  </a:cubicBezTo>
                  <a:cubicBezTo>
                    <a:pt x="19" y="25"/>
                    <a:pt x="20" y="24"/>
                    <a:pt x="20" y="24"/>
                  </a:cubicBezTo>
                  <a:cubicBezTo>
                    <a:pt x="23" y="24"/>
                    <a:pt x="23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9" y="29"/>
                    <a:pt x="31" y="30"/>
                    <a:pt x="33" y="31"/>
                  </a:cubicBezTo>
                  <a:cubicBezTo>
                    <a:pt x="34" y="31"/>
                    <a:pt x="34" y="32"/>
                    <a:pt x="34" y="32"/>
                  </a:cubicBezTo>
                  <a:cubicBezTo>
                    <a:pt x="35" y="31"/>
                    <a:pt x="35" y="31"/>
                    <a:pt x="36" y="31"/>
                  </a:cubicBezTo>
                  <a:cubicBezTo>
                    <a:pt x="37" y="31"/>
                    <a:pt x="37" y="31"/>
                    <a:pt x="38" y="31"/>
                  </a:cubicBezTo>
                  <a:cubicBezTo>
                    <a:pt x="38" y="31"/>
                    <a:pt x="38" y="31"/>
                    <a:pt x="39" y="32"/>
                  </a:cubicBezTo>
                  <a:cubicBezTo>
                    <a:pt x="39" y="32"/>
                    <a:pt x="40" y="32"/>
                    <a:pt x="40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2" y="32"/>
                    <a:pt x="42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0"/>
                  </a:cubicBezTo>
                  <a:cubicBezTo>
                    <a:pt x="44" y="30"/>
                    <a:pt x="45" y="30"/>
                    <a:pt x="45" y="29"/>
                  </a:cubicBezTo>
                  <a:cubicBezTo>
                    <a:pt x="46" y="29"/>
                    <a:pt x="46" y="29"/>
                    <a:pt x="47" y="28"/>
                  </a:cubicBezTo>
                  <a:cubicBezTo>
                    <a:pt x="47" y="28"/>
                    <a:pt x="48" y="28"/>
                    <a:pt x="48" y="28"/>
                  </a:cubicBezTo>
                  <a:cubicBezTo>
                    <a:pt x="48" y="28"/>
                    <a:pt x="48" y="27"/>
                    <a:pt x="48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6" y="24"/>
                    <a:pt x="46" y="23"/>
                    <a:pt x="45" y="20"/>
                  </a:cubicBezTo>
                  <a:cubicBezTo>
                    <a:pt x="45" y="19"/>
                    <a:pt x="45" y="18"/>
                    <a:pt x="45" y="17"/>
                  </a:cubicBezTo>
                  <a:cubicBezTo>
                    <a:pt x="45" y="17"/>
                    <a:pt x="45" y="16"/>
                    <a:pt x="45" y="16"/>
                  </a:cubicBezTo>
                  <a:cubicBezTo>
                    <a:pt x="44" y="15"/>
                    <a:pt x="44" y="14"/>
                    <a:pt x="45" y="14"/>
                  </a:cubicBezTo>
                  <a:cubicBezTo>
                    <a:pt x="45" y="12"/>
                    <a:pt x="45" y="12"/>
                    <a:pt x="46" y="11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00BC781D-558B-4CCE-A990-7E6D31AC14DE}"/>
                </a:ext>
              </a:extLst>
            </p:cNvPr>
            <p:cNvSpPr/>
            <p:nvPr/>
          </p:nvSpPr>
          <p:spPr bwMode="auto">
            <a:xfrm>
              <a:off x="2691260" y="2153785"/>
              <a:ext cx="224623" cy="352237"/>
            </a:xfrm>
            <a:custGeom>
              <a:gdLst>
                <a:gd name="T0" fmla="*/ 91 w 116"/>
                <a:gd name="T1" fmla="*/ 9 h 185"/>
                <a:gd name="T2" fmla="*/ 76 w 116"/>
                <a:gd name="T3" fmla="*/ 0 h 185"/>
                <a:gd name="T4" fmla="*/ 65 w 116"/>
                <a:gd name="T5" fmla="*/ 3 h 185"/>
                <a:gd name="T6" fmla="*/ 54 w 116"/>
                <a:gd name="T7" fmla="*/ 11 h 185"/>
                <a:gd name="T8" fmla="*/ 50 w 116"/>
                <a:gd name="T9" fmla="*/ 22 h 185"/>
                <a:gd name="T10" fmla="*/ 46 w 116"/>
                <a:gd name="T11" fmla="*/ 28 h 185"/>
                <a:gd name="T12" fmla="*/ 41 w 116"/>
                <a:gd name="T13" fmla="*/ 28 h 185"/>
                <a:gd name="T14" fmla="*/ 40 w 116"/>
                <a:gd name="T15" fmla="*/ 26 h 185"/>
                <a:gd name="T16" fmla="*/ 32 w 116"/>
                <a:gd name="T17" fmla="*/ 25 h 185"/>
                <a:gd name="T18" fmla="*/ 18 w 116"/>
                <a:gd name="T19" fmla="*/ 25 h 185"/>
                <a:gd name="T20" fmla="*/ 4 w 116"/>
                <a:gd name="T21" fmla="*/ 16 h 185"/>
                <a:gd name="T22" fmla="*/ 2 w 116"/>
                <a:gd name="T23" fmla="*/ 18 h 185"/>
                <a:gd name="T24" fmla="*/ 0 w 116"/>
                <a:gd name="T25" fmla="*/ 20 h 185"/>
                <a:gd name="T26" fmla="*/ 11 w 116"/>
                <a:gd name="T27" fmla="*/ 29 h 185"/>
                <a:gd name="T28" fmla="*/ 28 w 116"/>
                <a:gd name="T29" fmla="*/ 42 h 185"/>
                <a:gd name="T30" fmla="*/ 31 w 116"/>
                <a:gd name="T31" fmla="*/ 59 h 185"/>
                <a:gd name="T32" fmla="*/ 30 w 116"/>
                <a:gd name="T33" fmla="*/ 71 h 185"/>
                <a:gd name="T34" fmla="*/ 33 w 116"/>
                <a:gd name="T35" fmla="*/ 77 h 185"/>
                <a:gd name="T36" fmla="*/ 34 w 116"/>
                <a:gd name="T37" fmla="*/ 80 h 185"/>
                <a:gd name="T38" fmla="*/ 41 w 116"/>
                <a:gd name="T39" fmla="*/ 83 h 185"/>
                <a:gd name="T40" fmla="*/ 47 w 116"/>
                <a:gd name="T41" fmla="*/ 94 h 185"/>
                <a:gd name="T42" fmla="*/ 44 w 116"/>
                <a:gd name="T43" fmla="*/ 99 h 185"/>
                <a:gd name="T44" fmla="*/ 24 w 116"/>
                <a:gd name="T45" fmla="*/ 117 h 185"/>
                <a:gd name="T46" fmla="*/ 14 w 116"/>
                <a:gd name="T47" fmla="*/ 128 h 185"/>
                <a:gd name="T48" fmla="*/ 2 w 116"/>
                <a:gd name="T49" fmla="*/ 137 h 185"/>
                <a:gd name="T50" fmla="*/ 4 w 116"/>
                <a:gd name="T51" fmla="*/ 148 h 185"/>
                <a:gd name="T52" fmla="*/ 6 w 116"/>
                <a:gd name="T53" fmla="*/ 164 h 185"/>
                <a:gd name="T54" fmla="*/ 12 w 116"/>
                <a:gd name="T55" fmla="*/ 178 h 185"/>
                <a:gd name="T56" fmla="*/ 19 w 116"/>
                <a:gd name="T57" fmla="*/ 182 h 185"/>
                <a:gd name="T58" fmla="*/ 31 w 116"/>
                <a:gd name="T59" fmla="*/ 185 h 185"/>
                <a:gd name="T60" fmla="*/ 76 w 116"/>
                <a:gd name="T61" fmla="*/ 175 h 185"/>
                <a:gd name="T62" fmla="*/ 98 w 116"/>
                <a:gd name="T63" fmla="*/ 155 h 185"/>
                <a:gd name="T64" fmla="*/ 112 w 116"/>
                <a:gd name="T65" fmla="*/ 131 h 185"/>
                <a:gd name="T66" fmla="*/ 101 w 116"/>
                <a:gd name="T67" fmla="*/ 116 h 185"/>
                <a:gd name="T68" fmla="*/ 99 w 116"/>
                <a:gd name="T69" fmla="*/ 108 h 185"/>
                <a:gd name="T70" fmla="*/ 100 w 116"/>
                <a:gd name="T71" fmla="*/ 102 h 185"/>
                <a:gd name="T72" fmla="*/ 96 w 116"/>
                <a:gd name="T73" fmla="*/ 95 h 185"/>
                <a:gd name="T74" fmla="*/ 96 w 116"/>
                <a:gd name="T75" fmla="*/ 85 h 185"/>
                <a:gd name="T76" fmla="*/ 101 w 116"/>
                <a:gd name="T77" fmla="*/ 83 h 185"/>
                <a:gd name="T78" fmla="*/ 89 w 116"/>
                <a:gd name="T79" fmla="*/ 63 h 185"/>
                <a:gd name="T80" fmla="*/ 89 w 116"/>
                <a:gd name="T81" fmla="*/ 59 h 185"/>
                <a:gd name="T82" fmla="*/ 91 w 116"/>
                <a:gd name="T83" fmla="*/ 40 h 185"/>
                <a:gd name="T84" fmla="*/ 83 w 116"/>
                <a:gd name="T85" fmla="*/ 33 h 185"/>
                <a:gd name="T86" fmla="*/ 84 w 116"/>
                <a:gd name="T87" fmla="*/ 21 h 185"/>
                <a:gd name="T88" fmla="*/ 88 w 116"/>
                <a:gd name="T89" fmla="*/ 19 h 185"/>
                <a:gd name="T90" fmla="*/ 91 w 116"/>
                <a:gd name="T91" fmla="*/ 15 h 1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" h="185">
                  <a:moveTo>
                    <a:pt x="91" y="15"/>
                  </a:moveTo>
                  <a:cubicBezTo>
                    <a:pt x="91" y="14"/>
                    <a:pt x="91" y="13"/>
                    <a:pt x="91" y="13"/>
                  </a:cubicBezTo>
                  <a:cubicBezTo>
                    <a:pt x="91" y="11"/>
                    <a:pt x="91" y="10"/>
                    <a:pt x="91" y="9"/>
                  </a:cubicBezTo>
                  <a:cubicBezTo>
                    <a:pt x="91" y="8"/>
                    <a:pt x="88" y="7"/>
                    <a:pt x="86" y="6"/>
                  </a:cubicBezTo>
                  <a:cubicBezTo>
                    <a:pt x="83" y="5"/>
                    <a:pt x="80" y="3"/>
                    <a:pt x="79" y="1"/>
                  </a:cubicBezTo>
                  <a:cubicBezTo>
                    <a:pt x="78" y="0"/>
                    <a:pt x="77" y="0"/>
                    <a:pt x="76" y="0"/>
                  </a:cubicBezTo>
                  <a:cubicBezTo>
                    <a:pt x="74" y="0"/>
                    <a:pt x="72" y="0"/>
                    <a:pt x="72" y="1"/>
                  </a:cubicBezTo>
                  <a:cubicBezTo>
                    <a:pt x="71" y="3"/>
                    <a:pt x="69" y="3"/>
                    <a:pt x="66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2" y="3"/>
                    <a:pt x="61" y="3"/>
                    <a:pt x="61" y="3"/>
                  </a:cubicBezTo>
                  <a:cubicBezTo>
                    <a:pt x="61" y="6"/>
                    <a:pt x="59" y="7"/>
                    <a:pt x="57" y="8"/>
                  </a:cubicBezTo>
                  <a:cubicBezTo>
                    <a:pt x="55" y="9"/>
                    <a:pt x="54" y="10"/>
                    <a:pt x="54" y="11"/>
                  </a:cubicBezTo>
                  <a:cubicBezTo>
                    <a:pt x="54" y="12"/>
                    <a:pt x="54" y="13"/>
                    <a:pt x="54" y="14"/>
                  </a:cubicBezTo>
                  <a:cubicBezTo>
                    <a:pt x="55" y="17"/>
                    <a:pt x="55" y="19"/>
                    <a:pt x="54" y="21"/>
                  </a:cubicBezTo>
                  <a:cubicBezTo>
                    <a:pt x="53" y="21"/>
                    <a:pt x="52" y="22"/>
                    <a:pt x="50" y="22"/>
                  </a:cubicBezTo>
                  <a:cubicBezTo>
                    <a:pt x="50" y="22"/>
                    <a:pt x="50" y="22"/>
                    <a:pt x="49" y="22"/>
                  </a:cubicBezTo>
                  <a:cubicBezTo>
                    <a:pt x="48" y="22"/>
                    <a:pt x="48" y="22"/>
                    <a:pt x="48" y="23"/>
                  </a:cubicBezTo>
                  <a:cubicBezTo>
                    <a:pt x="48" y="24"/>
                    <a:pt x="48" y="26"/>
                    <a:pt x="46" y="28"/>
                  </a:cubicBezTo>
                  <a:cubicBezTo>
                    <a:pt x="46" y="28"/>
                    <a:pt x="45" y="29"/>
                    <a:pt x="44" y="29"/>
                  </a:cubicBezTo>
                  <a:cubicBezTo>
                    <a:pt x="44" y="29"/>
                    <a:pt x="43" y="29"/>
                    <a:pt x="43" y="29"/>
                  </a:cubicBezTo>
                  <a:cubicBezTo>
                    <a:pt x="42" y="29"/>
                    <a:pt x="42" y="28"/>
                    <a:pt x="41" y="28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8" y="27"/>
                    <a:pt x="36" y="26"/>
                    <a:pt x="34" y="26"/>
                  </a:cubicBezTo>
                  <a:cubicBezTo>
                    <a:pt x="34" y="25"/>
                    <a:pt x="33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1" y="27"/>
                    <a:pt x="30" y="27"/>
                    <a:pt x="28" y="27"/>
                  </a:cubicBezTo>
                  <a:cubicBezTo>
                    <a:pt x="26" y="27"/>
                    <a:pt x="24" y="27"/>
                    <a:pt x="22" y="26"/>
                  </a:cubicBezTo>
                  <a:cubicBezTo>
                    <a:pt x="20" y="26"/>
                    <a:pt x="19" y="26"/>
                    <a:pt x="18" y="25"/>
                  </a:cubicBezTo>
                  <a:cubicBezTo>
                    <a:pt x="15" y="25"/>
                    <a:pt x="13" y="22"/>
                    <a:pt x="11" y="20"/>
                  </a:cubicBezTo>
                  <a:cubicBezTo>
                    <a:pt x="9" y="18"/>
                    <a:pt x="8" y="16"/>
                    <a:pt x="6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3" y="17"/>
                    <a:pt x="3" y="17"/>
                    <a:pt x="2" y="17"/>
                  </a:cubicBezTo>
                  <a:cubicBezTo>
                    <a:pt x="2" y="17"/>
                    <a:pt x="2" y="18"/>
                    <a:pt x="2" y="18"/>
                  </a:cubicBezTo>
                  <a:cubicBezTo>
                    <a:pt x="2" y="18"/>
                    <a:pt x="1" y="18"/>
                    <a:pt x="1" y="19"/>
                  </a:cubicBezTo>
                  <a:cubicBezTo>
                    <a:pt x="1" y="19"/>
                    <a:pt x="1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3" y="23"/>
                    <a:pt x="4" y="23"/>
                  </a:cubicBezTo>
                  <a:cubicBezTo>
                    <a:pt x="6" y="25"/>
                    <a:pt x="8" y="27"/>
                    <a:pt x="11" y="29"/>
                  </a:cubicBezTo>
                  <a:cubicBezTo>
                    <a:pt x="13" y="29"/>
                    <a:pt x="14" y="30"/>
                    <a:pt x="16" y="31"/>
                  </a:cubicBezTo>
                  <a:cubicBezTo>
                    <a:pt x="22" y="33"/>
                    <a:pt x="28" y="36"/>
                    <a:pt x="28" y="39"/>
                  </a:cubicBezTo>
                  <a:cubicBezTo>
                    <a:pt x="28" y="40"/>
                    <a:pt x="28" y="41"/>
                    <a:pt x="28" y="42"/>
                  </a:cubicBezTo>
                  <a:cubicBezTo>
                    <a:pt x="27" y="45"/>
                    <a:pt x="26" y="48"/>
                    <a:pt x="28" y="49"/>
                  </a:cubicBezTo>
                  <a:cubicBezTo>
                    <a:pt x="30" y="50"/>
                    <a:pt x="30" y="53"/>
                    <a:pt x="30" y="55"/>
                  </a:cubicBezTo>
                  <a:cubicBezTo>
                    <a:pt x="30" y="57"/>
                    <a:pt x="29" y="59"/>
                    <a:pt x="31" y="59"/>
                  </a:cubicBezTo>
                  <a:cubicBezTo>
                    <a:pt x="33" y="61"/>
                    <a:pt x="34" y="64"/>
                    <a:pt x="33" y="67"/>
                  </a:cubicBezTo>
                  <a:cubicBezTo>
                    <a:pt x="32" y="69"/>
                    <a:pt x="31" y="71"/>
                    <a:pt x="30" y="71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0" y="72"/>
                    <a:pt x="31" y="74"/>
                    <a:pt x="32" y="75"/>
                  </a:cubicBezTo>
                  <a:cubicBezTo>
                    <a:pt x="33" y="75"/>
                    <a:pt x="33" y="76"/>
                    <a:pt x="33" y="76"/>
                  </a:cubicBezTo>
                  <a:cubicBezTo>
                    <a:pt x="33" y="76"/>
                    <a:pt x="33" y="77"/>
                    <a:pt x="33" y="77"/>
                  </a:cubicBezTo>
                  <a:cubicBezTo>
                    <a:pt x="34" y="77"/>
                    <a:pt x="34" y="78"/>
                    <a:pt x="34" y="78"/>
                  </a:cubicBezTo>
                  <a:cubicBezTo>
                    <a:pt x="34" y="78"/>
                    <a:pt x="34" y="78"/>
                    <a:pt x="34" y="79"/>
                  </a:cubicBezTo>
                  <a:cubicBezTo>
                    <a:pt x="34" y="79"/>
                    <a:pt x="34" y="79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7" y="81"/>
                    <a:pt x="39" y="82"/>
                    <a:pt x="41" y="83"/>
                  </a:cubicBezTo>
                  <a:cubicBezTo>
                    <a:pt x="41" y="83"/>
                    <a:pt x="42" y="84"/>
                    <a:pt x="43" y="84"/>
                  </a:cubicBezTo>
                  <a:cubicBezTo>
                    <a:pt x="47" y="86"/>
                    <a:pt x="47" y="89"/>
                    <a:pt x="47" y="92"/>
                  </a:cubicBezTo>
                  <a:cubicBezTo>
                    <a:pt x="47" y="93"/>
                    <a:pt x="47" y="93"/>
                    <a:pt x="47" y="94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8" y="96"/>
                    <a:pt x="48" y="98"/>
                    <a:pt x="47" y="99"/>
                  </a:cubicBezTo>
                  <a:cubicBezTo>
                    <a:pt x="46" y="99"/>
                    <a:pt x="45" y="99"/>
                    <a:pt x="44" y="99"/>
                  </a:cubicBezTo>
                  <a:cubicBezTo>
                    <a:pt x="42" y="97"/>
                    <a:pt x="40" y="99"/>
                    <a:pt x="39" y="103"/>
                  </a:cubicBezTo>
                  <a:cubicBezTo>
                    <a:pt x="38" y="108"/>
                    <a:pt x="31" y="115"/>
                    <a:pt x="27" y="115"/>
                  </a:cubicBezTo>
                  <a:cubicBezTo>
                    <a:pt x="25" y="115"/>
                    <a:pt x="25" y="116"/>
                    <a:pt x="24" y="117"/>
                  </a:cubicBezTo>
                  <a:cubicBezTo>
                    <a:pt x="23" y="118"/>
                    <a:pt x="22" y="120"/>
                    <a:pt x="20" y="120"/>
                  </a:cubicBezTo>
                  <a:cubicBezTo>
                    <a:pt x="18" y="121"/>
                    <a:pt x="15" y="122"/>
                    <a:pt x="15" y="125"/>
                  </a:cubicBezTo>
                  <a:cubicBezTo>
                    <a:pt x="15" y="126"/>
                    <a:pt x="15" y="127"/>
                    <a:pt x="14" y="128"/>
                  </a:cubicBezTo>
                  <a:cubicBezTo>
                    <a:pt x="12" y="130"/>
                    <a:pt x="9" y="130"/>
                    <a:pt x="6" y="130"/>
                  </a:cubicBezTo>
                  <a:cubicBezTo>
                    <a:pt x="5" y="130"/>
                    <a:pt x="5" y="131"/>
                    <a:pt x="4" y="133"/>
                  </a:cubicBezTo>
                  <a:cubicBezTo>
                    <a:pt x="4" y="135"/>
                    <a:pt x="3" y="136"/>
                    <a:pt x="2" y="137"/>
                  </a:cubicBezTo>
                  <a:cubicBezTo>
                    <a:pt x="1" y="138"/>
                    <a:pt x="1" y="138"/>
                    <a:pt x="1" y="139"/>
                  </a:cubicBezTo>
                  <a:cubicBezTo>
                    <a:pt x="0" y="139"/>
                    <a:pt x="1" y="141"/>
                    <a:pt x="2" y="142"/>
                  </a:cubicBezTo>
                  <a:cubicBezTo>
                    <a:pt x="4" y="144"/>
                    <a:pt x="4" y="146"/>
                    <a:pt x="4" y="148"/>
                  </a:cubicBezTo>
                  <a:cubicBezTo>
                    <a:pt x="4" y="149"/>
                    <a:pt x="3" y="150"/>
                    <a:pt x="4" y="150"/>
                  </a:cubicBezTo>
                  <a:cubicBezTo>
                    <a:pt x="4" y="151"/>
                    <a:pt x="4" y="151"/>
                    <a:pt x="4" y="152"/>
                  </a:cubicBezTo>
                  <a:cubicBezTo>
                    <a:pt x="6" y="154"/>
                    <a:pt x="8" y="159"/>
                    <a:pt x="6" y="164"/>
                  </a:cubicBezTo>
                  <a:cubicBezTo>
                    <a:pt x="3" y="170"/>
                    <a:pt x="2" y="173"/>
                    <a:pt x="2" y="174"/>
                  </a:cubicBezTo>
                  <a:cubicBezTo>
                    <a:pt x="3" y="174"/>
                    <a:pt x="5" y="175"/>
                    <a:pt x="7" y="176"/>
                  </a:cubicBezTo>
                  <a:cubicBezTo>
                    <a:pt x="9" y="177"/>
                    <a:pt x="11" y="178"/>
                    <a:pt x="12" y="178"/>
                  </a:cubicBezTo>
                  <a:cubicBezTo>
                    <a:pt x="12" y="178"/>
                    <a:pt x="12" y="178"/>
                    <a:pt x="13" y="178"/>
                  </a:cubicBezTo>
                  <a:cubicBezTo>
                    <a:pt x="14" y="178"/>
                    <a:pt x="16" y="179"/>
                    <a:pt x="16" y="181"/>
                  </a:cubicBezTo>
                  <a:cubicBezTo>
                    <a:pt x="17" y="182"/>
                    <a:pt x="18" y="182"/>
                    <a:pt x="19" y="182"/>
                  </a:cubicBezTo>
                  <a:cubicBezTo>
                    <a:pt x="19" y="182"/>
                    <a:pt x="20" y="182"/>
                    <a:pt x="20" y="182"/>
                  </a:cubicBezTo>
                  <a:cubicBezTo>
                    <a:pt x="21" y="182"/>
                    <a:pt x="22" y="182"/>
                    <a:pt x="23" y="183"/>
                  </a:cubicBezTo>
                  <a:cubicBezTo>
                    <a:pt x="24" y="184"/>
                    <a:pt x="26" y="185"/>
                    <a:pt x="31" y="185"/>
                  </a:cubicBezTo>
                  <a:cubicBezTo>
                    <a:pt x="36" y="184"/>
                    <a:pt x="43" y="182"/>
                    <a:pt x="50" y="180"/>
                  </a:cubicBezTo>
                  <a:cubicBezTo>
                    <a:pt x="56" y="178"/>
                    <a:pt x="63" y="177"/>
                    <a:pt x="66" y="177"/>
                  </a:cubicBezTo>
                  <a:cubicBezTo>
                    <a:pt x="70" y="177"/>
                    <a:pt x="73" y="176"/>
                    <a:pt x="76" y="175"/>
                  </a:cubicBezTo>
                  <a:cubicBezTo>
                    <a:pt x="78" y="173"/>
                    <a:pt x="80" y="170"/>
                    <a:pt x="81" y="169"/>
                  </a:cubicBezTo>
                  <a:cubicBezTo>
                    <a:pt x="83" y="167"/>
                    <a:pt x="86" y="165"/>
                    <a:pt x="89" y="164"/>
                  </a:cubicBezTo>
                  <a:cubicBezTo>
                    <a:pt x="93" y="161"/>
                    <a:pt x="97" y="158"/>
                    <a:pt x="98" y="155"/>
                  </a:cubicBezTo>
                  <a:cubicBezTo>
                    <a:pt x="100" y="152"/>
                    <a:pt x="104" y="149"/>
                    <a:pt x="107" y="146"/>
                  </a:cubicBezTo>
                  <a:cubicBezTo>
                    <a:pt x="111" y="144"/>
                    <a:pt x="114" y="142"/>
                    <a:pt x="115" y="139"/>
                  </a:cubicBezTo>
                  <a:cubicBezTo>
                    <a:pt x="116" y="137"/>
                    <a:pt x="116" y="136"/>
                    <a:pt x="112" y="131"/>
                  </a:cubicBezTo>
                  <a:cubicBezTo>
                    <a:pt x="110" y="129"/>
                    <a:pt x="107" y="127"/>
                    <a:pt x="104" y="125"/>
                  </a:cubicBezTo>
                  <a:cubicBezTo>
                    <a:pt x="100" y="123"/>
                    <a:pt x="98" y="121"/>
                    <a:pt x="98" y="120"/>
                  </a:cubicBezTo>
                  <a:cubicBezTo>
                    <a:pt x="97" y="118"/>
                    <a:pt x="99" y="117"/>
                    <a:pt x="101" y="116"/>
                  </a:cubicBezTo>
                  <a:cubicBezTo>
                    <a:pt x="103" y="115"/>
                    <a:pt x="105" y="114"/>
                    <a:pt x="105" y="113"/>
                  </a:cubicBezTo>
                  <a:cubicBezTo>
                    <a:pt x="104" y="112"/>
                    <a:pt x="104" y="111"/>
                    <a:pt x="102" y="110"/>
                  </a:cubicBezTo>
                  <a:cubicBezTo>
                    <a:pt x="101" y="110"/>
                    <a:pt x="100" y="109"/>
                    <a:pt x="99" y="108"/>
                  </a:cubicBezTo>
                  <a:cubicBezTo>
                    <a:pt x="98" y="107"/>
                    <a:pt x="98" y="107"/>
                    <a:pt x="98" y="106"/>
                  </a:cubicBezTo>
                  <a:cubicBezTo>
                    <a:pt x="98" y="105"/>
                    <a:pt x="99" y="103"/>
                    <a:pt x="100" y="103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100" y="102"/>
                    <a:pt x="99" y="101"/>
                    <a:pt x="98" y="101"/>
                  </a:cubicBezTo>
                  <a:cubicBezTo>
                    <a:pt x="97" y="100"/>
                    <a:pt x="95" y="99"/>
                    <a:pt x="95" y="98"/>
                  </a:cubicBezTo>
                  <a:cubicBezTo>
                    <a:pt x="94" y="96"/>
                    <a:pt x="96" y="96"/>
                    <a:pt x="96" y="95"/>
                  </a:cubicBezTo>
                  <a:cubicBezTo>
                    <a:pt x="97" y="95"/>
                    <a:pt x="97" y="95"/>
                    <a:pt x="97" y="95"/>
                  </a:cubicBezTo>
                  <a:cubicBezTo>
                    <a:pt x="97" y="94"/>
                    <a:pt x="97" y="94"/>
                    <a:pt x="97" y="93"/>
                  </a:cubicBezTo>
                  <a:cubicBezTo>
                    <a:pt x="95" y="91"/>
                    <a:pt x="94" y="88"/>
                    <a:pt x="96" y="85"/>
                  </a:cubicBezTo>
                  <a:cubicBezTo>
                    <a:pt x="97" y="84"/>
                    <a:pt x="98" y="84"/>
                    <a:pt x="99" y="83"/>
                  </a:cubicBezTo>
                  <a:cubicBezTo>
                    <a:pt x="100" y="83"/>
                    <a:pt x="100" y="83"/>
                    <a:pt x="101" y="83"/>
                  </a:cubicBezTo>
                  <a:cubicBezTo>
                    <a:pt x="101" y="83"/>
                    <a:pt x="101" y="83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6" y="74"/>
                    <a:pt x="91" y="66"/>
                    <a:pt x="89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2"/>
                    <a:pt x="88" y="62"/>
                    <a:pt x="88" y="62"/>
                  </a:cubicBezTo>
                  <a:cubicBezTo>
                    <a:pt x="88" y="61"/>
                    <a:pt x="88" y="61"/>
                    <a:pt x="88" y="60"/>
                  </a:cubicBezTo>
                  <a:cubicBezTo>
                    <a:pt x="88" y="60"/>
                    <a:pt x="89" y="59"/>
                    <a:pt x="89" y="59"/>
                  </a:cubicBezTo>
                  <a:cubicBezTo>
                    <a:pt x="90" y="57"/>
                    <a:pt x="91" y="56"/>
                    <a:pt x="92" y="55"/>
                  </a:cubicBezTo>
                  <a:cubicBezTo>
                    <a:pt x="95" y="53"/>
                    <a:pt x="99" y="48"/>
                    <a:pt x="99" y="47"/>
                  </a:cubicBezTo>
                  <a:cubicBezTo>
                    <a:pt x="99" y="46"/>
                    <a:pt x="93" y="41"/>
                    <a:pt x="91" y="40"/>
                  </a:cubicBezTo>
                  <a:cubicBezTo>
                    <a:pt x="91" y="39"/>
                    <a:pt x="90" y="39"/>
                    <a:pt x="90" y="39"/>
                  </a:cubicBezTo>
                  <a:cubicBezTo>
                    <a:pt x="88" y="39"/>
                    <a:pt x="85" y="38"/>
                    <a:pt x="84" y="35"/>
                  </a:cubicBezTo>
                  <a:cubicBezTo>
                    <a:pt x="84" y="34"/>
                    <a:pt x="83" y="34"/>
                    <a:pt x="83" y="33"/>
                  </a:cubicBezTo>
                  <a:cubicBezTo>
                    <a:pt x="82" y="31"/>
                    <a:pt x="81" y="30"/>
                    <a:pt x="82" y="28"/>
                  </a:cubicBezTo>
                  <a:cubicBezTo>
                    <a:pt x="84" y="26"/>
                    <a:pt x="84" y="24"/>
                    <a:pt x="84" y="23"/>
                  </a:cubicBezTo>
                  <a:cubicBezTo>
                    <a:pt x="84" y="22"/>
                    <a:pt x="84" y="22"/>
                    <a:pt x="84" y="21"/>
                  </a:cubicBezTo>
                  <a:cubicBezTo>
                    <a:pt x="85" y="21"/>
                    <a:pt x="86" y="20"/>
                    <a:pt x="86" y="20"/>
                  </a:cubicBezTo>
                  <a:cubicBezTo>
                    <a:pt x="87" y="20"/>
                    <a:pt x="88" y="20"/>
                    <a:pt x="88" y="20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8" y="18"/>
                    <a:pt x="89" y="18"/>
                    <a:pt x="89" y="17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90" y="16"/>
                    <a:pt x="90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466DF2DF-7313-4659-8B9B-F3927C205879}"/>
                </a:ext>
              </a:extLst>
            </p:cNvPr>
            <p:cNvSpPr/>
            <p:nvPr/>
          </p:nvSpPr>
          <p:spPr bwMode="auto">
            <a:xfrm>
              <a:off x="1866101" y="3394121"/>
              <a:ext cx="255228" cy="277747"/>
            </a:xfrm>
            <a:custGeom>
              <a:gdLst>
                <a:gd name="T0" fmla="*/ 53 w 132"/>
                <a:gd name="T1" fmla="*/ 146 h 146"/>
                <a:gd name="T2" fmla="*/ 54 w 132"/>
                <a:gd name="T3" fmla="*/ 146 h 146"/>
                <a:gd name="T4" fmla="*/ 55 w 132"/>
                <a:gd name="T5" fmla="*/ 146 h 146"/>
                <a:gd name="T6" fmla="*/ 56 w 132"/>
                <a:gd name="T7" fmla="*/ 146 h 146"/>
                <a:gd name="T8" fmla="*/ 57 w 132"/>
                <a:gd name="T9" fmla="*/ 145 h 146"/>
                <a:gd name="T10" fmla="*/ 57 w 132"/>
                <a:gd name="T11" fmla="*/ 145 h 146"/>
                <a:gd name="T12" fmla="*/ 65 w 132"/>
                <a:gd name="T13" fmla="*/ 141 h 146"/>
                <a:gd name="T14" fmla="*/ 69 w 132"/>
                <a:gd name="T15" fmla="*/ 141 h 146"/>
                <a:gd name="T16" fmla="*/ 75 w 132"/>
                <a:gd name="T17" fmla="*/ 139 h 146"/>
                <a:gd name="T18" fmla="*/ 85 w 132"/>
                <a:gd name="T19" fmla="*/ 138 h 146"/>
                <a:gd name="T20" fmla="*/ 86 w 132"/>
                <a:gd name="T21" fmla="*/ 138 h 146"/>
                <a:gd name="T22" fmla="*/ 129 w 132"/>
                <a:gd name="T23" fmla="*/ 137 h 146"/>
                <a:gd name="T24" fmla="*/ 130 w 132"/>
                <a:gd name="T25" fmla="*/ 129 h 146"/>
                <a:gd name="T26" fmla="*/ 116 w 132"/>
                <a:gd name="T27" fmla="*/ 25 h 146"/>
                <a:gd name="T28" fmla="*/ 132 w 132"/>
                <a:gd name="T29" fmla="*/ 25 h 146"/>
                <a:gd name="T30" fmla="*/ 96 w 132"/>
                <a:gd name="T31" fmla="*/ 1 h 146"/>
                <a:gd name="T32" fmla="*/ 95 w 132"/>
                <a:gd name="T33" fmla="*/ 0 h 146"/>
                <a:gd name="T34" fmla="*/ 95 w 132"/>
                <a:gd name="T35" fmla="*/ 1 h 146"/>
                <a:gd name="T36" fmla="*/ 95 w 132"/>
                <a:gd name="T37" fmla="*/ 3 h 146"/>
                <a:gd name="T38" fmla="*/ 95 w 132"/>
                <a:gd name="T39" fmla="*/ 5 h 146"/>
                <a:gd name="T40" fmla="*/ 95 w 132"/>
                <a:gd name="T41" fmla="*/ 7 h 146"/>
                <a:gd name="T42" fmla="*/ 95 w 132"/>
                <a:gd name="T43" fmla="*/ 8 h 146"/>
                <a:gd name="T44" fmla="*/ 95 w 132"/>
                <a:gd name="T45" fmla="*/ 10 h 146"/>
                <a:gd name="T46" fmla="*/ 95 w 132"/>
                <a:gd name="T47" fmla="*/ 11 h 146"/>
                <a:gd name="T48" fmla="*/ 95 w 132"/>
                <a:gd name="T49" fmla="*/ 12 h 146"/>
                <a:gd name="T50" fmla="*/ 95 w 132"/>
                <a:gd name="T51" fmla="*/ 12 h 146"/>
                <a:gd name="T52" fmla="*/ 95 w 132"/>
                <a:gd name="T53" fmla="*/ 13 h 146"/>
                <a:gd name="T54" fmla="*/ 95 w 132"/>
                <a:gd name="T55" fmla="*/ 14 h 146"/>
                <a:gd name="T56" fmla="*/ 95 w 132"/>
                <a:gd name="T57" fmla="*/ 14 h 146"/>
                <a:gd name="T58" fmla="*/ 94 w 132"/>
                <a:gd name="T59" fmla="*/ 14 h 146"/>
                <a:gd name="T60" fmla="*/ 94 w 132"/>
                <a:gd name="T61" fmla="*/ 14 h 146"/>
                <a:gd name="T62" fmla="*/ 94 w 132"/>
                <a:gd name="T63" fmla="*/ 14 h 146"/>
                <a:gd name="T64" fmla="*/ 94 w 132"/>
                <a:gd name="T65" fmla="*/ 15 h 146"/>
                <a:gd name="T66" fmla="*/ 57 w 132"/>
                <a:gd name="T67" fmla="*/ 15 h 146"/>
                <a:gd name="T68" fmla="*/ 50 w 132"/>
                <a:gd name="T69" fmla="*/ 49 h 146"/>
                <a:gd name="T70" fmla="*/ 45 w 132"/>
                <a:gd name="T71" fmla="*/ 71 h 146"/>
                <a:gd name="T72" fmla="*/ 5 w 132"/>
                <a:gd name="T73" fmla="*/ 80 h 146"/>
                <a:gd name="T74" fmla="*/ 8 w 132"/>
                <a:gd name="T75" fmla="*/ 90 h 146"/>
                <a:gd name="T76" fmla="*/ 5 w 132"/>
                <a:gd name="T77" fmla="*/ 124 h 146"/>
                <a:gd name="T78" fmla="*/ 4 w 132"/>
                <a:gd name="T79" fmla="*/ 131 h 146"/>
                <a:gd name="T80" fmla="*/ 4 w 132"/>
                <a:gd name="T81" fmla="*/ 131 h 146"/>
                <a:gd name="T82" fmla="*/ 9 w 132"/>
                <a:gd name="T83" fmla="*/ 126 h 146"/>
                <a:gd name="T84" fmla="*/ 14 w 132"/>
                <a:gd name="T85" fmla="*/ 126 h 146"/>
                <a:gd name="T86" fmla="*/ 26 w 132"/>
                <a:gd name="T87" fmla="*/ 125 h 146"/>
                <a:gd name="T88" fmla="*/ 35 w 132"/>
                <a:gd name="T89" fmla="*/ 131 h 146"/>
                <a:gd name="T90" fmla="*/ 40 w 132"/>
                <a:gd name="T91" fmla="*/ 132 h 146"/>
                <a:gd name="T92" fmla="*/ 52 w 132"/>
                <a:gd name="T93" fmla="*/ 145 h 146"/>
                <a:gd name="T94" fmla="*/ 53 w 132"/>
                <a:gd name="T95" fmla="*/ 146 h 14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2" h="146">
                  <a:moveTo>
                    <a:pt x="53" y="146"/>
                  </a:moveTo>
                  <a:cubicBezTo>
                    <a:pt x="53" y="146"/>
                    <a:pt x="53" y="146"/>
                    <a:pt x="53" y="146"/>
                  </a:cubicBezTo>
                  <a:cubicBezTo>
                    <a:pt x="54" y="146"/>
                    <a:pt x="54" y="146"/>
                    <a:pt x="54" y="146"/>
                  </a:cubicBezTo>
                  <a:cubicBezTo>
                    <a:pt x="54" y="146"/>
                    <a:pt x="54" y="146"/>
                    <a:pt x="54" y="146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55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5"/>
                    <a:pt x="56" y="145"/>
                  </a:cubicBezTo>
                  <a:cubicBezTo>
                    <a:pt x="56" y="145"/>
                    <a:pt x="57" y="145"/>
                    <a:pt x="57" y="145"/>
                  </a:cubicBezTo>
                  <a:cubicBezTo>
                    <a:pt x="57" y="145"/>
                    <a:pt x="57" y="145"/>
                    <a:pt x="57" y="145"/>
                  </a:cubicBezTo>
                  <a:cubicBezTo>
                    <a:pt x="57" y="145"/>
                    <a:pt x="57" y="145"/>
                    <a:pt x="57" y="145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7" y="138"/>
                    <a:pt x="61" y="136"/>
                    <a:pt x="65" y="141"/>
                  </a:cubicBezTo>
                  <a:cubicBezTo>
                    <a:pt x="67" y="142"/>
                    <a:pt x="68" y="142"/>
                    <a:pt x="68" y="142"/>
                  </a:cubicBezTo>
                  <a:cubicBezTo>
                    <a:pt x="69" y="142"/>
                    <a:pt x="69" y="142"/>
                    <a:pt x="69" y="141"/>
                  </a:cubicBezTo>
                  <a:cubicBezTo>
                    <a:pt x="70" y="141"/>
                    <a:pt x="70" y="140"/>
                    <a:pt x="70" y="140"/>
                  </a:cubicBezTo>
                  <a:cubicBezTo>
                    <a:pt x="71" y="139"/>
                    <a:pt x="73" y="139"/>
                    <a:pt x="75" y="139"/>
                  </a:cubicBezTo>
                  <a:cubicBezTo>
                    <a:pt x="76" y="140"/>
                    <a:pt x="77" y="140"/>
                    <a:pt x="78" y="140"/>
                  </a:cubicBezTo>
                  <a:cubicBezTo>
                    <a:pt x="81" y="140"/>
                    <a:pt x="85" y="138"/>
                    <a:pt x="85" y="138"/>
                  </a:cubicBezTo>
                  <a:cubicBezTo>
                    <a:pt x="85" y="138"/>
                    <a:pt x="85" y="138"/>
                    <a:pt x="85" y="138"/>
                  </a:cubicBezTo>
                  <a:cubicBezTo>
                    <a:pt x="86" y="138"/>
                    <a:pt x="86" y="138"/>
                    <a:pt x="86" y="138"/>
                  </a:cubicBezTo>
                  <a:cubicBezTo>
                    <a:pt x="86" y="138"/>
                    <a:pt x="96" y="138"/>
                    <a:pt x="107" y="138"/>
                  </a:cubicBezTo>
                  <a:cubicBezTo>
                    <a:pt x="125" y="138"/>
                    <a:pt x="129" y="138"/>
                    <a:pt x="129" y="137"/>
                  </a:cubicBezTo>
                  <a:cubicBezTo>
                    <a:pt x="129" y="137"/>
                    <a:pt x="129" y="137"/>
                    <a:pt x="129" y="137"/>
                  </a:cubicBezTo>
                  <a:cubicBezTo>
                    <a:pt x="130" y="136"/>
                    <a:pt x="130" y="133"/>
                    <a:pt x="130" y="129"/>
                  </a:cubicBezTo>
                  <a:cubicBezTo>
                    <a:pt x="126" y="126"/>
                    <a:pt x="126" y="126"/>
                    <a:pt x="126" y="126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15" y="13"/>
                    <a:pt x="100" y="3"/>
                    <a:pt x="96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6" y="1"/>
                    <a:pt x="96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5" y="2"/>
                    <a:pt x="95" y="2"/>
                    <a:pt x="95" y="3"/>
                  </a:cubicBezTo>
                  <a:cubicBezTo>
                    <a:pt x="95" y="3"/>
                    <a:pt x="95" y="3"/>
                    <a:pt x="95" y="4"/>
                  </a:cubicBezTo>
                  <a:cubicBezTo>
                    <a:pt x="95" y="4"/>
                    <a:pt x="95" y="4"/>
                    <a:pt x="95" y="5"/>
                  </a:cubicBezTo>
                  <a:cubicBezTo>
                    <a:pt x="95" y="5"/>
                    <a:pt x="95" y="6"/>
                    <a:pt x="95" y="6"/>
                  </a:cubicBezTo>
                  <a:cubicBezTo>
                    <a:pt x="95" y="6"/>
                    <a:pt x="95" y="6"/>
                    <a:pt x="95" y="7"/>
                  </a:cubicBezTo>
                  <a:cubicBezTo>
                    <a:pt x="95" y="7"/>
                    <a:pt x="95" y="7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5" y="9"/>
                    <a:pt x="95" y="9"/>
                    <a:pt x="95" y="10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5" y="10"/>
                    <a:pt x="95" y="11"/>
                    <a:pt x="95" y="11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5" y="11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5" y="13"/>
                    <a:pt x="95" y="13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4" y="15"/>
                    <a:pt x="93" y="15"/>
                    <a:pt x="83" y="15"/>
                  </a:cubicBezTo>
                  <a:cubicBezTo>
                    <a:pt x="74" y="15"/>
                    <a:pt x="60" y="15"/>
                    <a:pt x="57" y="15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6"/>
                    <a:pt x="54" y="47"/>
                    <a:pt x="50" y="49"/>
                  </a:cubicBezTo>
                  <a:cubicBezTo>
                    <a:pt x="48" y="50"/>
                    <a:pt x="45" y="52"/>
                    <a:pt x="45" y="52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6"/>
                    <a:pt x="3" y="78"/>
                    <a:pt x="5" y="80"/>
                  </a:cubicBezTo>
                  <a:cubicBezTo>
                    <a:pt x="5" y="81"/>
                    <a:pt x="6" y="81"/>
                    <a:pt x="7" y="82"/>
                  </a:cubicBezTo>
                  <a:cubicBezTo>
                    <a:pt x="8" y="84"/>
                    <a:pt x="8" y="87"/>
                    <a:pt x="8" y="90"/>
                  </a:cubicBezTo>
                  <a:cubicBezTo>
                    <a:pt x="7" y="93"/>
                    <a:pt x="6" y="97"/>
                    <a:pt x="9" y="100"/>
                  </a:cubicBezTo>
                  <a:cubicBezTo>
                    <a:pt x="13" y="106"/>
                    <a:pt x="12" y="114"/>
                    <a:pt x="5" y="124"/>
                  </a:cubicBezTo>
                  <a:cubicBezTo>
                    <a:pt x="4" y="125"/>
                    <a:pt x="4" y="128"/>
                    <a:pt x="4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0"/>
                    <a:pt x="5" y="130"/>
                    <a:pt x="5" y="129"/>
                  </a:cubicBezTo>
                  <a:cubicBezTo>
                    <a:pt x="6" y="128"/>
                    <a:pt x="7" y="126"/>
                    <a:pt x="9" y="126"/>
                  </a:cubicBezTo>
                  <a:cubicBezTo>
                    <a:pt x="9" y="126"/>
                    <a:pt x="9" y="126"/>
                    <a:pt x="10" y="126"/>
                  </a:cubicBezTo>
                  <a:cubicBezTo>
                    <a:pt x="11" y="126"/>
                    <a:pt x="12" y="126"/>
                    <a:pt x="14" y="126"/>
                  </a:cubicBezTo>
                  <a:cubicBezTo>
                    <a:pt x="17" y="126"/>
                    <a:pt x="19" y="126"/>
                    <a:pt x="20" y="126"/>
                  </a:cubicBezTo>
                  <a:cubicBezTo>
                    <a:pt x="20" y="126"/>
                    <a:pt x="23" y="125"/>
                    <a:pt x="26" y="125"/>
                  </a:cubicBezTo>
                  <a:cubicBezTo>
                    <a:pt x="27" y="125"/>
                    <a:pt x="28" y="125"/>
                    <a:pt x="29" y="125"/>
                  </a:cubicBezTo>
                  <a:cubicBezTo>
                    <a:pt x="32" y="127"/>
                    <a:pt x="35" y="130"/>
                    <a:pt x="35" y="131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1" y="134"/>
                    <a:pt x="44" y="140"/>
                    <a:pt x="47" y="141"/>
                  </a:cubicBezTo>
                  <a:cubicBezTo>
                    <a:pt x="49" y="142"/>
                    <a:pt x="51" y="143"/>
                    <a:pt x="52" y="145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2" y="145"/>
                    <a:pt x="52" y="146"/>
                    <a:pt x="53" y="146"/>
                  </a:cubicBezTo>
                  <a:cubicBezTo>
                    <a:pt x="53" y="146"/>
                    <a:pt x="53" y="146"/>
                    <a:pt x="53" y="146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70C9B558-0A3D-4837-AA07-3E973D80D011}"/>
                </a:ext>
              </a:extLst>
            </p:cNvPr>
            <p:cNvSpPr/>
            <p:nvPr/>
          </p:nvSpPr>
          <p:spPr bwMode="auto">
            <a:xfrm>
              <a:off x="2859294" y="4047203"/>
              <a:ext cx="29449" cy="40420"/>
            </a:xfrm>
            <a:custGeom>
              <a:gdLst>
                <a:gd name="T0" fmla="*/ 5 w 15"/>
                <a:gd name="T1" fmla="*/ 20 h 21"/>
                <a:gd name="T2" fmla="*/ 5 w 15"/>
                <a:gd name="T3" fmla="*/ 20 h 21"/>
                <a:gd name="T4" fmla="*/ 6 w 15"/>
                <a:gd name="T5" fmla="*/ 20 h 21"/>
                <a:gd name="T6" fmla="*/ 6 w 15"/>
                <a:gd name="T7" fmla="*/ 20 h 21"/>
                <a:gd name="T8" fmla="*/ 7 w 15"/>
                <a:gd name="T9" fmla="*/ 19 h 21"/>
                <a:gd name="T10" fmla="*/ 15 w 15"/>
                <a:gd name="T11" fmla="*/ 7 h 21"/>
                <a:gd name="T12" fmla="*/ 13 w 15"/>
                <a:gd name="T13" fmla="*/ 6 h 21"/>
                <a:gd name="T14" fmla="*/ 13 w 15"/>
                <a:gd name="T15" fmla="*/ 5 h 21"/>
                <a:gd name="T16" fmla="*/ 13 w 15"/>
                <a:gd name="T17" fmla="*/ 4 h 21"/>
                <a:gd name="T18" fmla="*/ 13 w 15"/>
                <a:gd name="T19" fmla="*/ 4 h 21"/>
                <a:gd name="T20" fmla="*/ 13 w 15"/>
                <a:gd name="T21" fmla="*/ 3 h 21"/>
                <a:gd name="T22" fmla="*/ 13 w 15"/>
                <a:gd name="T23" fmla="*/ 2 h 21"/>
                <a:gd name="T24" fmla="*/ 13 w 15"/>
                <a:gd name="T25" fmla="*/ 1 h 21"/>
                <a:gd name="T26" fmla="*/ 12 w 15"/>
                <a:gd name="T27" fmla="*/ 0 h 21"/>
                <a:gd name="T28" fmla="*/ 11 w 15"/>
                <a:gd name="T29" fmla="*/ 1 h 21"/>
                <a:gd name="T30" fmla="*/ 11 w 15"/>
                <a:gd name="T31" fmla="*/ 1 h 21"/>
                <a:gd name="T32" fmla="*/ 10 w 15"/>
                <a:gd name="T33" fmla="*/ 1 h 21"/>
                <a:gd name="T34" fmla="*/ 9 w 15"/>
                <a:gd name="T35" fmla="*/ 1 h 21"/>
                <a:gd name="T36" fmla="*/ 8 w 15"/>
                <a:gd name="T37" fmla="*/ 3 h 21"/>
                <a:gd name="T38" fmla="*/ 7 w 15"/>
                <a:gd name="T39" fmla="*/ 4 h 21"/>
                <a:gd name="T40" fmla="*/ 6 w 15"/>
                <a:gd name="T41" fmla="*/ 4 h 21"/>
                <a:gd name="T42" fmla="*/ 4 w 15"/>
                <a:gd name="T43" fmla="*/ 4 h 21"/>
                <a:gd name="T44" fmla="*/ 4 w 15"/>
                <a:gd name="T45" fmla="*/ 4 h 21"/>
                <a:gd name="T46" fmla="*/ 4 w 15"/>
                <a:gd name="T47" fmla="*/ 4 h 21"/>
                <a:gd name="T48" fmla="*/ 2 w 15"/>
                <a:gd name="T49" fmla="*/ 4 h 21"/>
                <a:gd name="T50" fmla="*/ 0 w 15"/>
                <a:gd name="T51" fmla="*/ 4 h 21"/>
                <a:gd name="T52" fmla="*/ 0 w 15"/>
                <a:gd name="T53" fmla="*/ 4 h 21"/>
                <a:gd name="T54" fmla="*/ 1 w 15"/>
                <a:gd name="T55" fmla="*/ 11 h 21"/>
                <a:gd name="T56" fmla="*/ 3 w 15"/>
                <a:gd name="T57" fmla="*/ 21 h 21"/>
                <a:gd name="T58" fmla="*/ 4 w 15"/>
                <a:gd name="T59" fmla="*/ 21 h 21"/>
                <a:gd name="T60" fmla="*/ 4 w 15"/>
                <a:gd name="T61" fmla="*/ 21 h 21"/>
                <a:gd name="T62" fmla="*/ 5 w 15"/>
                <a:gd name="T63" fmla="*/ 20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1">
                  <a:moveTo>
                    <a:pt x="5" y="20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19"/>
                    <a:pt x="7" y="19"/>
                  </a:cubicBezTo>
                  <a:cubicBezTo>
                    <a:pt x="9" y="19"/>
                    <a:pt x="13" y="12"/>
                    <a:pt x="15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1"/>
                    <a:pt x="9" y="2"/>
                    <a:pt x="8" y="3"/>
                  </a:cubicBezTo>
                  <a:cubicBezTo>
                    <a:pt x="8" y="3"/>
                    <a:pt x="7" y="3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3"/>
                    <a:pt x="2" y="17"/>
                    <a:pt x="3" y="21"/>
                  </a:cubicBezTo>
                  <a:cubicBezTo>
                    <a:pt x="3" y="21"/>
                    <a:pt x="3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1"/>
                    <a:pt x="5" y="20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8F23A56B-C741-43A2-B177-AE95E17A9654}"/>
                </a:ext>
              </a:extLst>
            </p:cNvPr>
            <p:cNvSpPr/>
            <p:nvPr/>
          </p:nvSpPr>
          <p:spPr bwMode="auto">
            <a:xfrm>
              <a:off x="2853520" y="4020640"/>
              <a:ext cx="38688" cy="30605"/>
            </a:xfrm>
            <a:custGeom>
              <a:gdLst>
                <a:gd name="T0" fmla="*/ 10 w 20"/>
                <a:gd name="T1" fmla="*/ 2 h 16"/>
                <a:gd name="T2" fmla="*/ 10 w 20"/>
                <a:gd name="T3" fmla="*/ 2 h 16"/>
                <a:gd name="T4" fmla="*/ 9 w 20"/>
                <a:gd name="T5" fmla="*/ 3 h 16"/>
                <a:gd name="T6" fmla="*/ 9 w 20"/>
                <a:gd name="T7" fmla="*/ 3 h 16"/>
                <a:gd name="T8" fmla="*/ 8 w 20"/>
                <a:gd name="T9" fmla="*/ 3 h 16"/>
                <a:gd name="T10" fmla="*/ 7 w 20"/>
                <a:gd name="T11" fmla="*/ 3 h 16"/>
                <a:gd name="T12" fmla="*/ 7 w 20"/>
                <a:gd name="T13" fmla="*/ 3 h 16"/>
                <a:gd name="T14" fmla="*/ 6 w 20"/>
                <a:gd name="T15" fmla="*/ 3 h 16"/>
                <a:gd name="T16" fmla="*/ 6 w 20"/>
                <a:gd name="T17" fmla="*/ 3 h 16"/>
                <a:gd name="T18" fmla="*/ 6 w 20"/>
                <a:gd name="T19" fmla="*/ 3 h 16"/>
                <a:gd name="T20" fmla="*/ 5 w 20"/>
                <a:gd name="T21" fmla="*/ 3 h 16"/>
                <a:gd name="T22" fmla="*/ 4 w 20"/>
                <a:gd name="T23" fmla="*/ 4 h 16"/>
                <a:gd name="T24" fmla="*/ 3 w 20"/>
                <a:gd name="T25" fmla="*/ 10 h 16"/>
                <a:gd name="T26" fmla="*/ 3 w 20"/>
                <a:gd name="T27" fmla="*/ 11 h 16"/>
                <a:gd name="T28" fmla="*/ 2 w 20"/>
                <a:gd name="T29" fmla="*/ 11 h 16"/>
                <a:gd name="T30" fmla="*/ 0 w 20"/>
                <a:gd name="T31" fmla="*/ 13 h 16"/>
                <a:gd name="T32" fmla="*/ 1 w 20"/>
                <a:gd name="T33" fmla="*/ 15 h 16"/>
                <a:gd name="T34" fmla="*/ 1 w 20"/>
                <a:gd name="T35" fmla="*/ 15 h 16"/>
                <a:gd name="T36" fmla="*/ 2 w 20"/>
                <a:gd name="T37" fmla="*/ 16 h 16"/>
                <a:gd name="T38" fmla="*/ 3 w 20"/>
                <a:gd name="T39" fmla="*/ 16 h 16"/>
                <a:gd name="T40" fmla="*/ 4 w 20"/>
                <a:gd name="T41" fmla="*/ 16 h 16"/>
                <a:gd name="T42" fmla="*/ 5 w 20"/>
                <a:gd name="T43" fmla="*/ 16 h 16"/>
                <a:gd name="T44" fmla="*/ 7 w 20"/>
                <a:gd name="T45" fmla="*/ 16 h 16"/>
                <a:gd name="T46" fmla="*/ 9 w 20"/>
                <a:gd name="T47" fmla="*/ 15 h 16"/>
                <a:gd name="T48" fmla="*/ 10 w 20"/>
                <a:gd name="T49" fmla="*/ 14 h 16"/>
                <a:gd name="T50" fmla="*/ 10 w 20"/>
                <a:gd name="T51" fmla="*/ 12 h 16"/>
                <a:gd name="T52" fmla="*/ 11 w 20"/>
                <a:gd name="T53" fmla="*/ 12 h 16"/>
                <a:gd name="T54" fmla="*/ 11 w 20"/>
                <a:gd name="T55" fmla="*/ 12 h 16"/>
                <a:gd name="T56" fmla="*/ 11 w 20"/>
                <a:gd name="T57" fmla="*/ 13 h 16"/>
                <a:gd name="T58" fmla="*/ 12 w 20"/>
                <a:gd name="T59" fmla="*/ 13 h 16"/>
                <a:gd name="T60" fmla="*/ 12 w 20"/>
                <a:gd name="T61" fmla="*/ 13 h 16"/>
                <a:gd name="T62" fmla="*/ 13 w 20"/>
                <a:gd name="T63" fmla="*/ 13 h 16"/>
                <a:gd name="T64" fmla="*/ 16 w 20"/>
                <a:gd name="T65" fmla="*/ 12 h 16"/>
                <a:gd name="T66" fmla="*/ 16 w 20"/>
                <a:gd name="T67" fmla="*/ 12 h 16"/>
                <a:gd name="T68" fmla="*/ 20 w 20"/>
                <a:gd name="T69" fmla="*/ 11 h 16"/>
                <a:gd name="T70" fmla="*/ 20 w 20"/>
                <a:gd name="T71" fmla="*/ 11 h 16"/>
                <a:gd name="T72" fmla="*/ 20 w 20"/>
                <a:gd name="T73" fmla="*/ 11 h 16"/>
                <a:gd name="T74" fmla="*/ 18 w 20"/>
                <a:gd name="T75" fmla="*/ 4 h 16"/>
                <a:gd name="T76" fmla="*/ 17 w 20"/>
                <a:gd name="T77" fmla="*/ 0 h 16"/>
                <a:gd name="T78" fmla="*/ 16 w 20"/>
                <a:gd name="T79" fmla="*/ 0 h 16"/>
                <a:gd name="T80" fmla="*/ 15 w 20"/>
                <a:gd name="T81" fmla="*/ 0 h 16"/>
                <a:gd name="T82" fmla="*/ 14 w 20"/>
                <a:gd name="T83" fmla="*/ 1 h 16"/>
                <a:gd name="T84" fmla="*/ 13 w 20"/>
                <a:gd name="T85" fmla="*/ 1 h 16"/>
                <a:gd name="T86" fmla="*/ 13 w 20"/>
                <a:gd name="T87" fmla="*/ 1 h 16"/>
                <a:gd name="T88" fmla="*/ 12 w 20"/>
                <a:gd name="T89" fmla="*/ 1 h 16"/>
                <a:gd name="T90" fmla="*/ 11 w 20"/>
                <a:gd name="T91" fmla="*/ 2 h 16"/>
                <a:gd name="T92" fmla="*/ 10 w 20"/>
                <a:gd name="T93" fmla="*/ 2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" h="16"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3" y="4"/>
                    <a:pt x="3" y="8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11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6" y="16"/>
                    <a:pt x="6" y="16"/>
                    <a:pt x="7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4" y="13"/>
                    <a:pt x="15" y="13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2"/>
                    <a:pt x="19" y="12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9"/>
                    <a:pt x="19" y="5"/>
                    <a:pt x="18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D8D11DD0-54B1-4977-B3CF-7A26FC11A911}"/>
                </a:ext>
              </a:extLst>
            </p:cNvPr>
            <p:cNvSpPr/>
            <p:nvPr/>
          </p:nvSpPr>
          <p:spPr bwMode="auto">
            <a:xfrm>
              <a:off x="2503593" y="3879746"/>
              <a:ext cx="394390" cy="403629"/>
            </a:xfrm>
            <a:custGeom>
              <a:gdLst>
                <a:gd name="T0" fmla="*/ 57 w 204"/>
                <a:gd name="T1" fmla="*/ 57 h 212"/>
                <a:gd name="T2" fmla="*/ 43 w 204"/>
                <a:gd name="T3" fmla="*/ 85 h 212"/>
                <a:gd name="T4" fmla="*/ 35 w 204"/>
                <a:gd name="T5" fmla="*/ 112 h 212"/>
                <a:gd name="T6" fmla="*/ 26 w 204"/>
                <a:gd name="T7" fmla="*/ 117 h 212"/>
                <a:gd name="T8" fmla="*/ 25 w 204"/>
                <a:gd name="T9" fmla="*/ 115 h 212"/>
                <a:gd name="T10" fmla="*/ 17 w 204"/>
                <a:gd name="T11" fmla="*/ 114 h 212"/>
                <a:gd name="T12" fmla="*/ 8 w 204"/>
                <a:gd name="T13" fmla="*/ 113 h 212"/>
                <a:gd name="T14" fmla="*/ 3 w 204"/>
                <a:gd name="T15" fmla="*/ 116 h 212"/>
                <a:gd name="T16" fmla="*/ 3 w 204"/>
                <a:gd name="T17" fmla="*/ 130 h 212"/>
                <a:gd name="T18" fmla="*/ 7 w 204"/>
                <a:gd name="T19" fmla="*/ 128 h 212"/>
                <a:gd name="T20" fmla="*/ 20 w 204"/>
                <a:gd name="T21" fmla="*/ 127 h 212"/>
                <a:gd name="T22" fmla="*/ 49 w 204"/>
                <a:gd name="T23" fmla="*/ 138 h 212"/>
                <a:gd name="T24" fmla="*/ 61 w 204"/>
                <a:gd name="T25" fmla="*/ 152 h 212"/>
                <a:gd name="T26" fmla="*/ 83 w 204"/>
                <a:gd name="T27" fmla="*/ 139 h 212"/>
                <a:gd name="T28" fmla="*/ 94 w 204"/>
                <a:gd name="T29" fmla="*/ 142 h 212"/>
                <a:gd name="T30" fmla="*/ 104 w 204"/>
                <a:gd name="T31" fmla="*/ 153 h 212"/>
                <a:gd name="T32" fmla="*/ 108 w 204"/>
                <a:gd name="T33" fmla="*/ 180 h 212"/>
                <a:gd name="T34" fmla="*/ 115 w 204"/>
                <a:gd name="T35" fmla="*/ 184 h 212"/>
                <a:gd name="T36" fmla="*/ 127 w 204"/>
                <a:gd name="T37" fmla="*/ 183 h 212"/>
                <a:gd name="T38" fmla="*/ 130 w 204"/>
                <a:gd name="T39" fmla="*/ 186 h 212"/>
                <a:gd name="T40" fmla="*/ 138 w 204"/>
                <a:gd name="T41" fmla="*/ 187 h 212"/>
                <a:gd name="T42" fmla="*/ 142 w 204"/>
                <a:gd name="T43" fmla="*/ 193 h 212"/>
                <a:gd name="T44" fmla="*/ 152 w 204"/>
                <a:gd name="T45" fmla="*/ 196 h 212"/>
                <a:gd name="T46" fmla="*/ 167 w 204"/>
                <a:gd name="T47" fmla="*/ 199 h 212"/>
                <a:gd name="T48" fmla="*/ 188 w 204"/>
                <a:gd name="T49" fmla="*/ 211 h 212"/>
                <a:gd name="T50" fmla="*/ 183 w 204"/>
                <a:gd name="T51" fmla="*/ 203 h 212"/>
                <a:gd name="T52" fmla="*/ 174 w 204"/>
                <a:gd name="T53" fmla="*/ 187 h 212"/>
                <a:gd name="T54" fmla="*/ 175 w 204"/>
                <a:gd name="T55" fmla="*/ 168 h 212"/>
                <a:gd name="T56" fmla="*/ 181 w 204"/>
                <a:gd name="T57" fmla="*/ 155 h 212"/>
                <a:gd name="T58" fmla="*/ 195 w 204"/>
                <a:gd name="T59" fmla="*/ 152 h 212"/>
                <a:gd name="T60" fmla="*/ 182 w 204"/>
                <a:gd name="T61" fmla="*/ 97 h 212"/>
                <a:gd name="T62" fmla="*/ 182 w 204"/>
                <a:gd name="T63" fmla="*/ 92 h 212"/>
                <a:gd name="T64" fmla="*/ 180 w 204"/>
                <a:gd name="T65" fmla="*/ 90 h 212"/>
                <a:gd name="T66" fmla="*/ 185 w 204"/>
                <a:gd name="T67" fmla="*/ 76 h 212"/>
                <a:gd name="T68" fmla="*/ 189 w 204"/>
                <a:gd name="T69" fmla="*/ 57 h 212"/>
                <a:gd name="T70" fmla="*/ 197 w 204"/>
                <a:gd name="T71" fmla="*/ 43 h 212"/>
                <a:gd name="T72" fmla="*/ 203 w 204"/>
                <a:gd name="T73" fmla="*/ 33 h 212"/>
                <a:gd name="T74" fmla="*/ 201 w 204"/>
                <a:gd name="T75" fmla="*/ 27 h 212"/>
                <a:gd name="T76" fmla="*/ 201 w 204"/>
                <a:gd name="T77" fmla="*/ 23 h 212"/>
                <a:gd name="T78" fmla="*/ 200 w 204"/>
                <a:gd name="T79" fmla="*/ 18 h 212"/>
                <a:gd name="T80" fmla="*/ 196 w 204"/>
                <a:gd name="T81" fmla="*/ 14 h 212"/>
                <a:gd name="T82" fmla="*/ 192 w 204"/>
                <a:gd name="T83" fmla="*/ 12 h 212"/>
                <a:gd name="T84" fmla="*/ 190 w 204"/>
                <a:gd name="T85" fmla="*/ 10 h 212"/>
                <a:gd name="T86" fmla="*/ 183 w 204"/>
                <a:gd name="T87" fmla="*/ 10 h 212"/>
                <a:gd name="T88" fmla="*/ 170 w 204"/>
                <a:gd name="T89" fmla="*/ 10 h 212"/>
                <a:gd name="T90" fmla="*/ 163 w 204"/>
                <a:gd name="T91" fmla="*/ 2 h 212"/>
                <a:gd name="T92" fmla="*/ 143 w 204"/>
                <a:gd name="T93" fmla="*/ 1 h 212"/>
                <a:gd name="T94" fmla="*/ 130 w 204"/>
                <a:gd name="T95" fmla="*/ 4 h 212"/>
                <a:gd name="T96" fmla="*/ 116 w 204"/>
                <a:gd name="T97" fmla="*/ 7 h 212"/>
                <a:gd name="T98" fmla="*/ 87 w 204"/>
                <a:gd name="T99" fmla="*/ 10 h 212"/>
                <a:gd name="T100" fmla="*/ 68 w 204"/>
                <a:gd name="T101" fmla="*/ 20 h 2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4" h="211">
                  <a:moveTo>
                    <a:pt x="66" y="32"/>
                  </a:moveTo>
                  <a:cubicBezTo>
                    <a:pt x="65" y="33"/>
                    <a:pt x="65" y="33"/>
                    <a:pt x="65" y="34"/>
                  </a:cubicBezTo>
                  <a:cubicBezTo>
                    <a:pt x="63" y="36"/>
                    <a:pt x="62" y="38"/>
                    <a:pt x="62" y="43"/>
                  </a:cubicBezTo>
                  <a:cubicBezTo>
                    <a:pt x="62" y="47"/>
                    <a:pt x="59" y="52"/>
                    <a:pt x="57" y="57"/>
                  </a:cubicBezTo>
                  <a:cubicBezTo>
                    <a:pt x="55" y="61"/>
                    <a:pt x="53" y="64"/>
                    <a:pt x="53" y="67"/>
                  </a:cubicBezTo>
                  <a:cubicBezTo>
                    <a:pt x="53" y="70"/>
                    <a:pt x="50" y="73"/>
                    <a:pt x="47" y="75"/>
                  </a:cubicBezTo>
                  <a:cubicBezTo>
                    <a:pt x="45" y="77"/>
                    <a:pt x="44" y="78"/>
                    <a:pt x="44" y="79"/>
                  </a:cubicBezTo>
                  <a:cubicBezTo>
                    <a:pt x="44" y="81"/>
                    <a:pt x="43" y="83"/>
                    <a:pt x="43" y="85"/>
                  </a:cubicBezTo>
                  <a:cubicBezTo>
                    <a:pt x="43" y="89"/>
                    <a:pt x="43" y="94"/>
                    <a:pt x="43" y="98"/>
                  </a:cubicBezTo>
                  <a:cubicBezTo>
                    <a:pt x="43" y="102"/>
                    <a:pt x="42" y="103"/>
                    <a:pt x="40" y="104"/>
                  </a:cubicBezTo>
                  <a:cubicBezTo>
                    <a:pt x="39" y="104"/>
                    <a:pt x="39" y="104"/>
                    <a:pt x="39" y="107"/>
                  </a:cubicBezTo>
                  <a:cubicBezTo>
                    <a:pt x="39" y="111"/>
                    <a:pt x="37" y="112"/>
                    <a:pt x="35" y="112"/>
                  </a:cubicBezTo>
                  <a:cubicBezTo>
                    <a:pt x="34" y="112"/>
                    <a:pt x="33" y="112"/>
                    <a:pt x="31" y="114"/>
                  </a:cubicBezTo>
                  <a:cubicBezTo>
                    <a:pt x="29" y="116"/>
                    <a:pt x="28" y="117"/>
                    <a:pt x="27" y="117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6" y="116"/>
                    <a:pt x="25" y="116"/>
                    <a:pt x="25" y="116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2"/>
                    <a:pt x="23" y="112"/>
                    <a:pt x="22" y="112"/>
                  </a:cubicBezTo>
                  <a:cubicBezTo>
                    <a:pt x="21" y="112"/>
                    <a:pt x="19" y="112"/>
                    <a:pt x="17" y="114"/>
                  </a:cubicBezTo>
                  <a:cubicBezTo>
                    <a:pt x="16" y="115"/>
                    <a:pt x="15" y="115"/>
                    <a:pt x="14" y="115"/>
                  </a:cubicBezTo>
                  <a:cubicBezTo>
                    <a:pt x="12" y="115"/>
                    <a:pt x="11" y="115"/>
                    <a:pt x="10" y="114"/>
                  </a:cubicBezTo>
                  <a:cubicBezTo>
                    <a:pt x="10" y="114"/>
                    <a:pt x="9" y="113"/>
                    <a:pt x="9" y="113"/>
                  </a:cubicBezTo>
                  <a:cubicBezTo>
                    <a:pt x="9" y="113"/>
                    <a:pt x="8" y="113"/>
                    <a:pt x="8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7" y="114"/>
                    <a:pt x="7" y="114"/>
                    <a:pt x="6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5" y="115"/>
                    <a:pt x="4" y="115"/>
                    <a:pt x="3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2" y="117"/>
                    <a:pt x="1" y="117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2" y="122"/>
                    <a:pt x="3" y="126"/>
                    <a:pt x="3" y="130"/>
                  </a:cubicBezTo>
                  <a:cubicBezTo>
                    <a:pt x="4" y="130"/>
                    <a:pt x="4" y="129"/>
                    <a:pt x="4" y="129"/>
                  </a:cubicBezTo>
                  <a:cubicBezTo>
                    <a:pt x="4" y="129"/>
                    <a:pt x="5" y="129"/>
                    <a:pt x="5" y="129"/>
                  </a:cubicBezTo>
                  <a:cubicBezTo>
                    <a:pt x="5" y="129"/>
                    <a:pt x="6" y="128"/>
                    <a:pt x="6" y="128"/>
                  </a:cubicBezTo>
                  <a:cubicBezTo>
                    <a:pt x="6" y="128"/>
                    <a:pt x="6" y="128"/>
                    <a:pt x="7" y="128"/>
                  </a:cubicBezTo>
                  <a:cubicBezTo>
                    <a:pt x="7" y="128"/>
                    <a:pt x="7" y="128"/>
                    <a:pt x="8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8" y="127"/>
                    <a:pt x="9" y="127"/>
                    <a:pt x="9" y="127"/>
                  </a:cubicBezTo>
                  <a:cubicBezTo>
                    <a:pt x="10" y="127"/>
                    <a:pt x="14" y="127"/>
                    <a:pt x="20" y="127"/>
                  </a:cubicBezTo>
                  <a:cubicBezTo>
                    <a:pt x="31" y="127"/>
                    <a:pt x="46" y="127"/>
                    <a:pt x="46" y="127"/>
                  </a:cubicBezTo>
                  <a:cubicBezTo>
                    <a:pt x="46" y="127"/>
                    <a:pt x="46" y="127"/>
                    <a:pt x="46" y="127"/>
                  </a:cubicBezTo>
                  <a:cubicBezTo>
                    <a:pt x="47" y="127"/>
                    <a:pt x="47" y="127"/>
                    <a:pt x="47" y="127"/>
                  </a:cubicBezTo>
                  <a:cubicBezTo>
                    <a:pt x="47" y="128"/>
                    <a:pt x="50" y="133"/>
                    <a:pt x="49" y="138"/>
                  </a:cubicBezTo>
                  <a:cubicBezTo>
                    <a:pt x="48" y="139"/>
                    <a:pt x="49" y="140"/>
                    <a:pt x="50" y="140"/>
                  </a:cubicBezTo>
                  <a:cubicBezTo>
                    <a:pt x="51" y="141"/>
                    <a:pt x="52" y="142"/>
                    <a:pt x="53" y="145"/>
                  </a:cubicBezTo>
                  <a:cubicBezTo>
                    <a:pt x="55" y="150"/>
                    <a:pt x="57" y="152"/>
                    <a:pt x="59" y="152"/>
                  </a:cubicBezTo>
                  <a:cubicBezTo>
                    <a:pt x="60" y="152"/>
                    <a:pt x="60" y="152"/>
                    <a:pt x="61" y="152"/>
                  </a:cubicBezTo>
                  <a:cubicBezTo>
                    <a:pt x="67" y="150"/>
                    <a:pt x="72" y="149"/>
                    <a:pt x="75" y="150"/>
                  </a:cubicBezTo>
                  <a:cubicBezTo>
                    <a:pt x="75" y="149"/>
                    <a:pt x="75" y="148"/>
                    <a:pt x="76" y="147"/>
                  </a:cubicBezTo>
                  <a:cubicBezTo>
                    <a:pt x="76" y="144"/>
                    <a:pt x="77" y="141"/>
                    <a:pt x="79" y="140"/>
                  </a:cubicBezTo>
                  <a:cubicBezTo>
                    <a:pt x="80" y="139"/>
                    <a:pt x="81" y="139"/>
                    <a:pt x="83" y="139"/>
                  </a:cubicBezTo>
                  <a:cubicBezTo>
                    <a:pt x="86" y="139"/>
                    <a:pt x="88" y="140"/>
                    <a:pt x="88" y="140"/>
                  </a:cubicBezTo>
                  <a:cubicBezTo>
                    <a:pt x="89" y="140"/>
                    <a:pt x="89" y="140"/>
                    <a:pt x="89" y="140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9" y="141"/>
                    <a:pt x="90" y="142"/>
                    <a:pt x="94" y="142"/>
                  </a:cubicBezTo>
                  <a:cubicBezTo>
                    <a:pt x="95" y="142"/>
                    <a:pt x="97" y="142"/>
                    <a:pt x="98" y="142"/>
                  </a:cubicBezTo>
                  <a:cubicBezTo>
                    <a:pt x="98" y="142"/>
                    <a:pt x="99" y="142"/>
                    <a:pt x="100" y="142"/>
                  </a:cubicBezTo>
                  <a:cubicBezTo>
                    <a:pt x="102" y="142"/>
                    <a:pt x="102" y="144"/>
                    <a:pt x="102" y="145"/>
                  </a:cubicBezTo>
                  <a:cubicBezTo>
                    <a:pt x="102" y="149"/>
                    <a:pt x="103" y="152"/>
                    <a:pt x="104" y="153"/>
                  </a:cubicBezTo>
                  <a:cubicBezTo>
                    <a:pt x="105" y="154"/>
                    <a:pt x="104" y="156"/>
                    <a:pt x="103" y="161"/>
                  </a:cubicBezTo>
                  <a:cubicBezTo>
                    <a:pt x="103" y="163"/>
                    <a:pt x="101" y="168"/>
                    <a:pt x="102" y="169"/>
                  </a:cubicBezTo>
                  <a:cubicBezTo>
                    <a:pt x="105" y="171"/>
                    <a:pt x="109" y="176"/>
                    <a:pt x="108" y="179"/>
                  </a:cubicBezTo>
                  <a:cubicBezTo>
                    <a:pt x="108" y="180"/>
                    <a:pt x="108" y="180"/>
                    <a:pt x="108" y="180"/>
                  </a:cubicBezTo>
                  <a:cubicBezTo>
                    <a:pt x="107" y="185"/>
                    <a:pt x="107" y="187"/>
                    <a:pt x="108" y="187"/>
                  </a:cubicBezTo>
                  <a:cubicBezTo>
                    <a:pt x="108" y="187"/>
                    <a:pt x="108" y="187"/>
                    <a:pt x="109" y="186"/>
                  </a:cubicBezTo>
                  <a:cubicBezTo>
                    <a:pt x="110" y="185"/>
                    <a:pt x="111" y="184"/>
                    <a:pt x="113" y="184"/>
                  </a:cubicBezTo>
                  <a:cubicBezTo>
                    <a:pt x="114" y="184"/>
                    <a:pt x="115" y="184"/>
                    <a:pt x="115" y="184"/>
                  </a:cubicBezTo>
                  <a:cubicBezTo>
                    <a:pt x="118" y="184"/>
                    <a:pt x="120" y="184"/>
                    <a:pt x="123" y="183"/>
                  </a:cubicBezTo>
                  <a:cubicBezTo>
                    <a:pt x="124" y="183"/>
                    <a:pt x="125" y="183"/>
                    <a:pt x="125" y="183"/>
                  </a:cubicBezTo>
                  <a:cubicBezTo>
                    <a:pt x="125" y="182"/>
                    <a:pt x="125" y="182"/>
                    <a:pt x="125" y="182"/>
                  </a:cubicBezTo>
                  <a:cubicBezTo>
                    <a:pt x="127" y="183"/>
                    <a:pt x="127" y="183"/>
                    <a:pt x="127" y="183"/>
                  </a:cubicBezTo>
                  <a:cubicBezTo>
                    <a:pt x="127" y="183"/>
                    <a:pt x="127" y="183"/>
                    <a:pt x="127" y="183"/>
                  </a:cubicBezTo>
                  <a:cubicBezTo>
                    <a:pt x="127" y="183"/>
                    <a:pt x="127" y="183"/>
                    <a:pt x="127" y="183"/>
                  </a:cubicBezTo>
                  <a:cubicBezTo>
                    <a:pt x="127" y="183"/>
                    <a:pt x="127" y="183"/>
                    <a:pt x="127" y="183"/>
                  </a:cubicBezTo>
                  <a:cubicBezTo>
                    <a:pt x="129" y="184"/>
                    <a:pt x="129" y="185"/>
                    <a:pt x="130" y="186"/>
                  </a:cubicBezTo>
                  <a:cubicBezTo>
                    <a:pt x="130" y="186"/>
                    <a:pt x="130" y="186"/>
                    <a:pt x="130" y="186"/>
                  </a:cubicBezTo>
                  <a:cubicBezTo>
                    <a:pt x="130" y="187"/>
                    <a:pt x="131" y="189"/>
                    <a:pt x="132" y="189"/>
                  </a:cubicBezTo>
                  <a:cubicBezTo>
                    <a:pt x="132" y="189"/>
                    <a:pt x="132" y="189"/>
                    <a:pt x="132" y="188"/>
                  </a:cubicBezTo>
                  <a:cubicBezTo>
                    <a:pt x="133" y="188"/>
                    <a:pt x="136" y="187"/>
                    <a:pt x="138" y="187"/>
                  </a:cubicBezTo>
                  <a:cubicBezTo>
                    <a:pt x="139" y="187"/>
                    <a:pt x="140" y="187"/>
                    <a:pt x="140" y="188"/>
                  </a:cubicBezTo>
                  <a:cubicBezTo>
                    <a:pt x="140" y="188"/>
                    <a:pt x="140" y="189"/>
                    <a:pt x="140" y="189"/>
                  </a:cubicBezTo>
                  <a:cubicBezTo>
                    <a:pt x="140" y="190"/>
                    <a:pt x="140" y="192"/>
                    <a:pt x="141" y="193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3" y="193"/>
                    <a:pt x="143" y="193"/>
                    <a:pt x="144" y="193"/>
                  </a:cubicBezTo>
                  <a:cubicBezTo>
                    <a:pt x="145" y="193"/>
                    <a:pt x="147" y="194"/>
                    <a:pt x="148" y="195"/>
                  </a:cubicBezTo>
                  <a:cubicBezTo>
                    <a:pt x="149" y="195"/>
                    <a:pt x="151" y="196"/>
                    <a:pt x="151" y="196"/>
                  </a:cubicBezTo>
                  <a:cubicBezTo>
                    <a:pt x="152" y="196"/>
                    <a:pt x="152" y="196"/>
                    <a:pt x="152" y="196"/>
                  </a:cubicBezTo>
                  <a:cubicBezTo>
                    <a:pt x="153" y="196"/>
                    <a:pt x="156" y="196"/>
                    <a:pt x="156" y="196"/>
                  </a:cubicBezTo>
                  <a:cubicBezTo>
                    <a:pt x="156" y="194"/>
                    <a:pt x="158" y="192"/>
                    <a:pt x="160" y="192"/>
                  </a:cubicBezTo>
                  <a:cubicBezTo>
                    <a:pt x="161" y="192"/>
                    <a:pt x="162" y="193"/>
                    <a:pt x="162" y="193"/>
                  </a:cubicBezTo>
                  <a:cubicBezTo>
                    <a:pt x="164" y="197"/>
                    <a:pt x="166" y="199"/>
                    <a:pt x="167" y="199"/>
                  </a:cubicBezTo>
                  <a:cubicBezTo>
                    <a:pt x="172" y="199"/>
                    <a:pt x="177" y="200"/>
                    <a:pt x="177" y="202"/>
                  </a:cubicBezTo>
                  <a:cubicBezTo>
                    <a:pt x="177" y="204"/>
                    <a:pt x="179" y="209"/>
                    <a:pt x="181" y="211"/>
                  </a:cubicBezTo>
                  <a:cubicBezTo>
                    <a:pt x="181" y="212"/>
                    <a:pt x="182" y="212"/>
                    <a:pt x="183" y="212"/>
                  </a:cubicBezTo>
                  <a:cubicBezTo>
                    <a:pt x="185" y="212"/>
                    <a:pt x="187" y="211"/>
                    <a:pt x="188" y="211"/>
                  </a:cubicBezTo>
                  <a:cubicBezTo>
                    <a:pt x="188" y="211"/>
                    <a:pt x="189" y="209"/>
                    <a:pt x="189" y="207"/>
                  </a:cubicBezTo>
                  <a:cubicBezTo>
                    <a:pt x="189" y="205"/>
                    <a:pt x="189" y="200"/>
                    <a:pt x="189" y="200"/>
                  </a:cubicBezTo>
                  <a:cubicBezTo>
                    <a:pt x="189" y="200"/>
                    <a:pt x="188" y="200"/>
                    <a:pt x="187" y="201"/>
                  </a:cubicBezTo>
                  <a:cubicBezTo>
                    <a:pt x="186" y="201"/>
                    <a:pt x="185" y="203"/>
                    <a:pt x="183" y="203"/>
                  </a:cubicBezTo>
                  <a:cubicBezTo>
                    <a:pt x="182" y="203"/>
                    <a:pt x="181" y="202"/>
                    <a:pt x="181" y="202"/>
                  </a:cubicBezTo>
                  <a:cubicBezTo>
                    <a:pt x="178" y="202"/>
                    <a:pt x="176" y="198"/>
                    <a:pt x="175" y="196"/>
                  </a:cubicBezTo>
                  <a:cubicBezTo>
                    <a:pt x="174" y="195"/>
                    <a:pt x="174" y="193"/>
                    <a:pt x="173" y="193"/>
                  </a:cubicBezTo>
                  <a:cubicBezTo>
                    <a:pt x="172" y="192"/>
                    <a:pt x="173" y="190"/>
                    <a:pt x="174" y="187"/>
                  </a:cubicBezTo>
                  <a:cubicBezTo>
                    <a:pt x="174" y="185"/>
                    <a:pt x="175" y="183"/>
                    <a:pt x="175" y="182"/>
                  </a:cubicBezTo>
                  <a:cubicBezTo>
                    <a:pt x="175" y="181"/>
                    <a:pt x="176" y="179"/>
                    <a:pt x="176" y="177"/>
                  </a:cubicBezTo>
                  <a:cubicBezTo>
                    <a:pt x="176" y="175"/>
                    <a:pt x="177" y="171"/>
                    <a:pt x="176" y="170"/>
                  </a:cubicBezTo>
                  <a:cubicBezTo>
                    <a:pt x="175" y="170"/>
                    <a:pt x="175" y="169"/>
                    <a:pt x="175" y="168"/>
                  </a:cubicBezTo>
                  <a:cubicBezTo>
                    <a:pt x="175" y="166"/>
                    <a:pt x="176" y="164"/>
                    <a:pt x="178" y="163"/>
                  </a:cubicBezTo>
                  <a:cubicBezTo>
                    <a:pt x="178" y="162"/>
                    <a:pt x="178" y="161"/>
                    <a:pt x="178" y="159"/>
                  </a:cubicBezTo>
                  <a:cubicBezTo>
                    <a:pt x="178" y="158"/>
                    <a:pt x="178" y="157"/>
                    <a:pt x="179" y="156"/>
                  </a:cubicBezTo>
                  <a:cubicBezTo>
                    <a:pt x="180" y="155"/>
                    <a:pt x="180" y="155"/>
                    <a:pt x="181" y="155"/>
                  </a:cubicBezTo>
                  <a:cubicBezTo>
                    <a:pt x="185" y="155"/>
                    <a:pt x="185" y="155"/>
                    <a:pt x="185" y="155"/>
                  </a:cubicBezTo>
                  <a:cubicBezTo>
                    <a:pt x="187" y="155"/>
                    <a:pt x="193" y="155"/>
                    <a:pt x="194" y="153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95" y="152"/>
                    <a:pt x="195" y="152"/>
                    <a:pt x="195" y="152"/>
                  </a:cubicBezTo>
                  <a:cubicBezTo>
                    <a:pt x="194" y="151"/>
                    <a:pt x="194" y="150"/>
                    <a:pt x="193" y="149"/>
                  </a:cubicBezTo>
                  <a:cubicBezTo>
                    <a:pt x="191" y="146"/>
                    <a:pt x="189" y="142"/>
                    <a:pt x="187" y="141"/>
                  </a:cubicBezTo>
                  <a:cubicBezTo>
                    <a:pt x="182" y="138"/>
                    <a:pt x="180" y="111"/>
                    <a:pt x="181" y="102"/>
                  </a:cubicBezTo>
                  <a:cubicBezTo>
                    <a:pt x="181" y="99"/>
                    <a:pt x="182" y="98"/>
                    <a:pt x="182" y="97"/>
                  </a:cubicBezTo>
                  <a:cubicBezTo>
                    <a:pt x="183" y="97"/>
                    <a:pt x="183" y="97"/>
                    <a:pt x="183" y="97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77" y="89"/>
                    <a:pt x="177" y="89"/>
                    <a:pt x="177" y="89"/>
                  </a:cubicBezTo>
                  <a:cubicBezTo>
                    <a:pt x="180" y="90"/>
                    <a:pt x="180" y="90"/>
                    <a:pt x="180" y="90"/>
                  </a:cubicBezTo>
                  <a:cubicBezTo>
                    <a:pt x="180" y="89"/>
                    <a:pt x="180" y="89"/>
                    <a:pt x="179" y="89"/>
                  </a:cubicBezTo>
                  <a:cubicBezTo>
                    <a:pt x="179" y="88"/>
                    <a:pt x="179" y="88"/>
                    <a:pt x="179" y="87"/>
                  </a:cubicBezTo>
                  <a:cubicBezTo>
                    <a:pt x="179" y="85"/>
                    <a:pt x="181" y="84"/>
                    <a:pt x="182" y="83"/>
                  </a:cubicBezTo>
                  <a:cubicBezTo>
                    <a:pt x="182" y="81"/>
                    <a:pt x="182" y="77"/>
                    <a:pt x="185" y="76"/>
                  </a:cubicBezTo>
                  <a:cubicBezTo>
                    <a:pt x="185" y="76"/>
                    <a:pt x="185" y="76"/>
                    <a:pt x="186" y="75"/>
                  </a:cubicBezTo>
                  <a:cubicBezTo>
                    <a:pt x="186" y="74"/>
                    <a:pt x="187" y="72"/>
                    <a:pt x="187" y="70"/>
                  </a:cubicBezTo>
                  <a:cubicBezTo>
                    <a:pt x="187" y="69"/>
                    <a:pt x="187" y="69"/>
                    <a:pt x="187" y="68"/>
                  </a:cubicBezTo>
                  <a:cubicBezTo>
                    <a:pt x="187" y="64"/>
                    <a:pt x="188" y="60"/>
                    <a:pt x="189" y="57"/>
                  </a:cubicBezTo>
                  <a:cubicBezTo>
                    <a:pt x="190" y="56"/>
                    <a:pt x="190" y="55"/>
                    <a:pt x="190" y="54"/>
                  </a:cubicBezTo>
                  <a:cubicBezTo>
                    <a:pt x="191" y="52"/>
                    <a:pt x="191" y="50"/>
                    <a:pt x="192" y="49"/>
                  </a:cubicBezTo>
                  <a:cubicBezTo>
                    <a:pt x="193" y="49"/>
                    <a:pt x="193" y="48"/>
                    <a:pt x="194" y="47"/>
                  </a:cubicBezTo>
                  <a:cubicBezTo>
                    <a:pt x="194" y="45"/>
                    <a:pt x="195" y="43"/>
                    <a:pt x="197" y="43"/>
                  </a:cubicBezTo>
                  <a:cubicBezTo>
                    <a:pt x="200" y="42"/>
                    <a:pt x="201" y="41"/>
                    <a:pt x="201" y="40"/>
                  </a:cubicBezTo>
                  <a:cubicBezTo>
                    <a:pt x="201" y="39"/>
                    <a:pt x="202" y="38"/>
                    <a:pt x="203" y="38"/>
                  </a:cubicBezTo>
                  <a:cubicBezTo>
                    <a:pt x="203" y="37"/>
                    <a:pt x="204" y="36"/>
                    <a:pt x="204" y="35"/>
                  </a:cubicBezTo>
                  <a:cubicBezTo>
                    <a:pt x="204" y="34"/>
                    <a:pt x="204" y="34"/>
                    <a:pt x="203" y="33"/>
                  </a:cubicBezTo>
                  <a:cubicBezTo>
                    <a:pt x="202" y="32"/>
                    <a:pt x="201" y="31"/>
                    <a:pt x="201" y="29"/>
                  </a:cubicBezTo>
                  <a:cubicBezTo>
                    <a:pt x="201" y="29"/>
                    <a:pt x="201" y="28"/>
                    <a:pt x="201" y="28"/>
                  </a:cubicBezTo>
                  <a:cubicBezTo>
                    <a:pt x="201" y="28"/>
                    <a:pt x="201" y="28"/>
                    <a:pt x="201" y="28"/>
                  </a:cubicBezTo>
                  <a:cubicBezTo>
                    <a:pt x="201" y="27"/>
                    <a:pt x="201" y="27"/>
                    <a:pt x="201" y="27"/>
                  </a:cubicBezTo>
                  <a:cubicBezTo>
                    <a:pt x="201" y="26"/>
                    <a:pt x="201" y="26"/>
                    <a:pt x="201" y="26"/>
                  </a:cubicBezTo>
                  <a:cubicBezTo>
                    <a:pt x="201" y="26"/>
                    <a:pt x="201" y="25"/>
                    <a:pt x="201" y="25"/>
                  </a:cubicBezTo>
                  <a:cubicBezTo>
                    <a:pt x="201" y="25"/>
                    <a:pt x="201" y="25"/>
                    <a:pt x="201" y="25"/>
                  </a:cubicBezTo>
                  <a:cubicBezTo>
                    <a:pt x="201" y="24"/>
                    <a:pt x="201" y="24"/>
                    <a:pt x="201" y="23"/>
                  </a:cubicBezTo>
                  <a:cubicBezTo>
                    <a:pt x="201" y="23"/>
                    <a:pt x="201" y="23"/>
                    <a:pt x="201" y="23"/>
                  </a:cubicBezTo>
                  <a:cubicBezTo>
                    <a:pt x="201" y="22"/>
                    <a:pt x="201" y="20"/>
                    <a:pt x="201" y="20"/>
                  </a:cubicBezTo>
                  <a:cubicBezTo>
                    <a:pt x="201" y="19"/>
                    <a:pt x="201" y="19"/>
                    <a:pt x="200" y="19"/>
                  </a:cubicBezTo>
                  <a:cubicBezTo>
                    <a:pt x="200" y="18"/>
                    <a:pt x="200" y="18"/>
                    <a:pt x="200" y="18"/>
                  </a:cubicBezTo>
                  <a:cubicBezTo>
                    <a:pt x="199" y="18"/>
                    <a:pt x="199" y="17"/>
                    <a:pt x="199" y="17"/>
                  </a:cubicBezTo>
                  <a:cubicBezTo>
                    <a:pt x="198" y="17"/>
                    <a:pt x="198" y="16"/>
                    <a:pt x="198" y="16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96" y="15"/>
                    <a:pt x="196" y="15"/>
                    <a:pt x="196" y="14"/>
                  </a:cubicBezTo>
                  <a:cubicBezTo>
                    <a:pt x="195" y="14"/>
                    <a:pt x="195" y="14"/>
                    <a:pt x="195" y="14"/>
                  </a:cubicBezTo>
                  <a:cubicBezTo>
                    <a:pt x="195" y="14"/>
                    <a:pt x="194" y="13"/>
                    <a:pt x="194" y="13"/>
                  </a:cubicBezTo>
                  <a:cubicBezTo>
                    <a:pt x="194" y="13"/>
                    <a:pt x="194" y="13"/>
                    <a:pt x="194" y="13"/>
                  </a:cubicBezTo>
                  <a:cubicBezTo>
                    <a:pt x="193" y="12"/>
                    <a:pt x="193" y="12"/>
                    <a:pt x="192" y="12"/>
                  </a:cubicBezTo>
                  <a:cubicBezTo>
                    <a:pt x="192" y="12"/>
                    <a:pt x="192" y="12"/>
                    <a:pt x="192" y="12"/>
                  </a:cubicBezTo>
                  <a:cubicBezTo>
                    <a:pt x="192" y="11"/>
                    <a:pt x="191" y="11"/>
                    <a:pt x="191" y="10"/>
                  </a:cubicBezTo>
                  <a:cubicBezTo>
                    <a:pt x="191" y="10"/>
                    <a:pt x="191" y="10"/>
                    <a:pt x="191" y="10"/>
                  </a:cubicBezTo>
                  <a:cubicBezTo>
                    <a:pt x="190" y="10"/>
                    <a:pt x="190" y="10"/>
                    <a:pt x="190" y="10"/>
                  </a:cubicBezTo>
                  <a:cubicBezTo>
                    <a:pt x="189" y="9"/>
                    <a:pt x="189" y="9"/>
                    <a:pt x="189" y="9"/>
                  </a:cubicBezTo>
                  <a:cubicBezTo>
                    <a:pt x="188" y="8"/>
                    <a:pt x="185" y="10"/>
                    <a:pt x="185" y="10"/>
                  </a:cubicBezTo>
                  <a:cubicBezTo>
                    <a:pt x="184" y="11"/>
                    <a:pt x="184" y="11"/>
                    <a:pt x="184" y="11"/>
                  </a:cubicBezTo>
                  <a:cubicBezTo>
                    <a:pt x="183" y="10"/>
                    <a:pt x="183" y="10"/>
                    <a:pt x="183" y="10"/>
                  </a:cubicBezTo>
                  <a:cubicBezTo>
                    <a:pt x="183" y="10"/>
                    <a:pt x="182" y="9"/>
                    <a:pt x="180" y="9"/>
                  </a:cubicBezTo>
                  <a:cubicBezTo>
                    <a:pt x="180" y="9"/>
                    <a:pt x="179" y="9"/>
                    <a:pt x="178" y="10"/>
                  </a:cubicBezTo>
                  <a:cubicBezTo>
                    <a:pt x="177" y="11"/>
                    <a:pt x="176" y="11"/>
                    <a:pt x="175" y="11"/>
                  </a:cubicBezTo>
                  <a:cubicBezTo>
                    <a:pt x="172" y="11"/>
                    <a:pt x="170" y="10"/>
                    <a:pt x="170" y="10"/>
                  </a:cubicBezTo>
                  <a:cubicBezTo>
                    <a:pt x="170" y="10"/>
                    <a:pt x="167" y="8"/>
                    <a:pt x="165" y="4"/>
                  </a:cubicBezTo>
                  <a:cubicBezTo>
                    <a:pt x="165" y="3"/>
                    <a:pt x="165" y="3"/>
                    <a:pt x="164" y="3"/>
                  </a:cubicBezTo>
                  <a:cubicBezTo>
                    <a:pt x="164" y="3"/>
                    <a:pt x="164" y="3"/>
                    <a:pt x="164" y="3"/>
                  </a:cubicBezTo>
                  <a:cubicBezTo>
                    <a:pt x="164" y="2"/>
                    <a:pt x="164" y="2"/>
                    <a:pt x="163" y="2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4" y="3"/>
                    <a:pt x="154" y="3"/>
                    <a:pt x="154" y="3"/>
                  </a:cubicBezTo>
                  <a:cubicBezTo>
                    <a:pt x="154" y="3"/>
                    <a:pt x="149" y="0"/>
                    <a:pt x="146" y="0"/>
                  </a:cubicBezTo>
                  <a:cubicBezTo>
                    <a:pt x="144" y="0"/>
                    <a:pt x="143" y="1"/>
                    <a:pt x="143" y="1"/>
                  </a:cubicBezTo>
                  <a:cubicBezTo>
                    <a:pt x="142" y="3"/>
                    <a:pt x="141" y="4"/>
                    <a:pt x="139" y="4"/>
                  </a:cubicBezTo>
                  <a:cubicBezTo>
                    <a:pt x="139" y="4"/>
                    <a:pt x="138" y="4"/>
                    <a:pt x="137" y="4"/>
                  </a:cubicBezTo>
                  <a:cubicBezTo>
                    <a:pt x="136" y="4"/>
                    <a:pt x="135" y="3"/>
                    <a:pt x="133" y="3"/>
                  </a:cubicBezTo>
                  <a:cubicBezTo>
                    <a:pt x="132" y="3"/>
                    <a:pt x="131" y="3"/>
                    <a:pt x="130" y="4"/>
                  </a:cubicBezTo>
                  <a:cubicBezTo>
                    <a:pt x="127" y="4"/>
                    <a:pt x="124" y="6"/>
                    <a:pt x="122" y="7"/>
                  </a:cubicBezTo>
                  <a:cubicBezTo>
                    <a:pt x="122" y="7"/>
                    <a:pt x="121" y="7"/>
                    <a:pt x="121" y="7"/>
                  </a:cubicBezTo>
                  <a:cubicBezTo>
                    <a:pt x="120" y="7"/>
                    <a:pt x="120" y="7"/>
                    <a:pt x="119" y="7"/>
                  </a:cubicBezTo>
                  <a:cubicBezTo>
                    <a:pt x="118" y="7"/>
                    <a:pt x="117" y="7"/>
                    <a:pt x="116" y="7"/>
                  </a:cubicBezTo>
                  <a:cubicBezTo>
                    <a:pt x="115" y="6"/>
                    <a:pt x="114" y="6"/>
                    <a:pt x="113" y="7"/>
                  </a:cubicBezTo>
                  <a:cubicBezTo>
                    <a:pt x="112" y="7"/>
                    <a:pt x="110" y="11"/>
                    <a:pt x="110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0"/>
                    <a:pt x="83" y="4"/>
                    <a:pt x="78" y="4"/>
                  </a:cubicBezTo>
                  <a:cubicBezTo>
                    <a:pt x="75" y="4"/>
                    <a:pt x="70" y="10"/>
                    <a:pt x="68" y="12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68" y="21"/>
                    <a:pt x="68" y="21"/>
                  </a:cubicBezTo>
                  <a:cubicBezTo>
                    <a:pt x="68" y="25"/>
                    <a:pt x="67" y="28"/>
                    <a:pt x="67" y="30"/>
                  </a:cubicBezTo>
                  <a:cubicBezTo>
                    <a:pt x="66" y="31"/>
                    <a:pt x="66" y="31"/>
                    <a:pt x="66" y="32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F8749173-1480-4EAD-B040-674D10D12745}"/>
                </a:ext>
              </a:extLst>
            </p:cNvPr>
            <p:cNvSpPr/>
            <p:nvPr/>
          </p:nvSpPr>
          <p:spPr bwMode="auto">
            <a:xfrm>
              <a:off x="2867378" y="3906307"/>
              <a:ext cx="113755" cy="116066"/>
            </a:xfrm>
            <a:custGeom>
              <a:gdLst>
                <a:gd name="T0" fmla="*/ 50 w 59"/>
                <a:gd name="T1" fmla="*/ 38 h 61"/>
                <a:gd name="T2" fmla="*/ 51 w 59"/>
                <a:gd name="T3" fmla="*/ 38 h 61"/>
                <a:gd name="T4" fmla="*/ 51 w 59"/>
                <a:gd name="T5" fmla="*/ 37 h 61"/>
                <a:gd name="T6" fmla="*/ 58 w 59"/>
                <a:gd name="T7" fmla="*/ 24 h 61"/>
                <a:gd name="T8" fmla="*/ 54 w 59"/>
                <a:gd name="T9" fmla="*/ 12 h 61"/>
                <a:gd name="T10" fmla="*/ 49 w 59"/>
                <a:gd name="T11" fmla="*/ 0 h 61"/>
                <a:gd name="T12" fmla="*/ 46 w 59"/>
                <a:gd name="T13" fmla="*/ 2 h 61"/>
                <a:gd name="T14" fmla="*/ 38 w 59"/>
                <a:gd name="T15" fmla="*/ 3 h 61"/>
                <a:gd name="T16" fmla="*/ 31 w 59"/>
                <a:gd name="T17" fmla="*/ 6 h 61"/>
                <a:gd name="T18" fmla="*/ 26 w 59"/>
                <a:gd name="T19" fmla="*/ 5 h 61"/>
                <a:gd name="T20" fmla="*/ 22 w 59"/>
                <a:gd name="T21" fmla="*/ 4 h 61"/>
                <a:gd name="T22" fmla="*/ 20 w 59"/>
                <a:gd name="T23" fmla="*/ 5 h 61"/>
                <a:gd name="T24" fmla="*/ 18 w 59"/>
                <a:gd name="T25" fmla="*/ 5 h 61"/>
                <a:gd name="T26" fmla="*/ 15 w 59"/>
                <a:gd name="T27" fmla="*/ 6 h 61"/>
                <a:gd name="T28" fmla="*/ 15 w 59"/>
                <a:gd name="T29" fmla="*/ 14 h 61"/>
                <a:gd name="T30" fmla="*/ 16 w 59"/>
                <a:gd name="T31" fmla="*/ 17 h 61"/>
                <a:gd name="T32" fmla="*/ 16 w 59"/>
                <a:gd name="T33" fmla="*/ 25 h 61"/>
                <a:gd name="T34" fmla="*/ 10 w 59"/>
                <a:gd name="T35" fmla="*/ 31 h 61"/>
                <a:gd name="T36" fmla="*/ 6 w 59"/>
                <a:gd name="T37" fmla="*/ 37 h 61"/>
                <a:gd name="T38" fmla="*/ 3 w 59"/>
                <a:gd name="T39" fmla="*/ 44 h 61"/>
                <a:gd name="T40" fmla="*/ 1 w 59"/>
                <a:gd name="T41" fmla="*/ 56 h 61"/>
                <a:gd name="T42" fmla="*/ 1 w 59"/>
                <a:gd name="T43" fmla="*/ 58 h 61"/>
                <a:gd name="T44" fmla="*/ 0 w 59"/>
                <a:gd name="T45" fmla="*/ 60 h 61"/>
                <a:gd name="T46" fmla="*/ 0 w 59"/>
                <a:gd name="T47" fmla="*/ 61 h 61"/>
                <a:gd name="T48" fmla="*/ 2 w 59"/>
                <a:gd name="T49" fmla="*/ 61 h 61"/>
                <a:gd name="T50" fmla="*/ 3 w 59"/>
                <a:gd name="T51" fmla="*/ 60 h 61"/>
                <a:gd name="T52" fmla="*/ 3 w 59"/>
                <a:gd name="T53" fmla="*/ 60 h 61"/>
                <a:gd name="T54" fmla="*/ 9 w 59"/>
                <a:gd name="T55" fmla="*/ 58 h 61"/>
                <a:gd name="T56" fmla="*/ 10 w 59"/>
                <a:gd name="T57" fmla="*/ 58 h 61"/>
                <a:gd name="T58" fmla="*/ 11 w 59"/>
                <a:gd name="T59" fmla="*/ 58 h 61"/>
                <a:gd name="T60" fmla="*/ 12 w 59"/>
                <a:gd name="T61" fmla="*/ 57 h 61"/>
                <a:gd name="T62" fmla="*/ 24 w 59"/>
                <a:gd name="T63" fmla="*/ 56 h 61"/>
                <a:gd name="T64" fmla="*/ 48 w 59"/>
                <a:gd name="T65" fmla="*/ 44 h 61"/>
                <a:gd name="T66" fmla="*/ 48 w 59"/>
                <a:gd name="T67" fmla="*/ 42 h 61"/>
                <a:gd name="T68" fmla="*/ 49 w 59"/>
                <a:gd name="T69" fmla="*/ 41 h 61"/>
                <a:gd name="T70" fmla="*/ 50 w 59"/>
                <a:gd name="T71" fmla="*/ 40 h 61"/>
                <a:gd name="T72" fmla="*/ 50 w 59"/>
                <a:gd name="T73" fmla="*/ 39 h 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" h="61">
                  <a:moveTo>
                    <a:pt x="50" y="38"/>
                  </a:move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4" y="34"/>
                    <a:pt x="58" y="28"/>
                    <a:pt x="58" y="24"/>
                  </a:cubicBezTo>
                  <a:cubicBezTo>
                    <a:pt x="59" y="21"/>
                    <a:pt x="59" y="17"/>
                    <a:pt x="59" y="16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8" y="0"/>
                  </a:cubicBezTo>
                  <a:cubicBezTo>
                    <a:pt x="48" y="1"/>
                    <a:pt x="46" y="2"/>
                    <a:pt x="46" y="2"/>
                  </a:cubicBezTo>
                  <a:cubicBezTo>
                    <a:pt x="46" y="3"/>
                    <a:pt x="45" y="4"/>
                    <a:pt x="42" y="4"/>
                  </a:cubicBezTo>
                  <a:cubicBezTo>
                    <a:pt x="41" y="4"/>
                    <a:pt x="39" y="4"/>
                    <a:pt x="38" y="3"/>
                  </a:cubicBezTo>
                  <a:cubicBezTo>
                    <a:pt x="38" y="3"/>
                    <a:pt x="37" y="3"/>
                    <a:pt x="37" y="3"/>
                  </a:cubicBezTo>
                  <a:cubicBezTo>
                    <a:pt x="35" y="3"/>
                    <a:pt x="31" y="5"/>
                    <a:pt x="31" y="6"/>
                  </a:cubicBezTo>
                  <a:cubicBezTo>
                    <a:pt x="31" y="6"/>
                    <a:pt x="30" y="7"/>
                    <a:pt x="29" y="7"/>
                  </a:cubicBezTo>
                  <a:cubicBezTo>
                    <a:pt x="28" y="7"/>
                    <a:pt x="28" y="6"/>
                    <a:pt x="26" y="5"/>
                  </a:cubicBezTo>
                  <a:cubicBezTo>
                    <a:pt x="25" y="5"/>
                    <a:pt x="24" y="4"/>
                    <a:pt x="23" y="4"/>
                  </a:cubicBezTo>
                  <a:cubicBezTo>
                    <a:pt x="23" y="4"/>
                    <a:pt x="22" y="4"/>
                    <a:pt x="22" y="4"/>
                  </a:cubicBezTo>
                  <a:cubicBezTo>
                    <a:pt x="22" y="4"/>
                    <a:pt x="22" y="4"/>
                    <a:pt x="21" y="4"/>
                  </a:cubicBezTo>
                  <a:cubicBezTo>
                    <a:pt x="21" y="4"/>
                    <a:pt x="20" y="4"/>
                    <a:pt x="20" y="5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7" y="5"/>
                    <a:pt x="17" y="6"/>
                    <a:pt x="17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8"/>
                    <a:pt x="15" y="12"/>
                    <a:pt x="15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5" y="17"/>
                    <a:pt x="16" y="17"/>
                  </a:cubicBezTo>
                  <a:cubicBezTo>
                    <a:pt x="17" y="18"/>
                    <a:pt x="18" y="19"/>
                    <a:pt x="18" y="21"/>
                  </a:cubicBezTo>
                  <a:cubicBezTo>
                    <a:pt x="18" y="22"/>
                    <a:pt x="17" y="24"/>
                    <a:pt x="16" y="25"/>
                  </a:cubicBezTo>
                  <a:cubicBezTo>
                    <a:pt x="16" y="25"/>
                    <a:pt x="15" y="26"/>
                    <a:pt x="15" y="27"/>
                  </a:cubicBezTo>
                  <a:cubicBezTo>
                    <a:pt x="15" y="29"/>
                    <a:pt x="12" y="30"/>
                    <a:pt x="10" y="31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7" y="34"/>
                    <a:pt x="7" y="36"/>
                    <a:pt x="6" y="37"/>
                  </a:cubicBezTo>
                  <a:cubicBezTo>
                    <a:pt x="5" y="37"/>
                    <a:pt x="4" y="39"/>
                    <a:pt x="4" y="40"/>
                  </a:cubicBezTo>
                  <a:cubicBezTo>
                    <a:pt x="4" y="42"/>
                    <a:pt x="4" y="43"/>
                    <a:pt x="3" y="44"/>
                  </a:cubicBezTo>
                  <a:cubicBezTo>
                    <a:pt x="2" y="47"/>
                    <a:pt x="1" y="50"/>
                    <a:pt x="1" y="54"/>
                  </a:cubicBezTo>
                  <a:cubicBezTo>
                    <a:pt x="1" y="54"/>
                    <a:pt x="1" y="55"/>
                    <a:pt x="1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7"/>
                    <a:pt x="1" y="57"/>
                    <a:pt x="1" y="58"/>
                  </a:cubicBezTo>
                  <a:cubicBezTo>
                    <a:pt x="1" y="58"/>
                    <a:pt x="1" y="58"/>
                    <a:pt x="1" y="59"/>
                  </a:cubicBezTo>
                  <a:cubicBezTo>
                    <a:pt x="1" y="59"/>
                    <a:pt x="1" y="60"/>
                    <a:pt x="0" y="60"/>
                  </a:cubicBezTo>
                  <a:cubicBezTo>
                    <a:pt x="0" y="60"/>
                    <a:pt x="0" y="6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1"/>
                    <a:pt x="1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5" y="59"/>
                    <a:pt x="6" y="59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57"/>
                    <a:pt x="11" y="57"/>
                    <a:pt x="12" y="57"/>
                  </a:cubicBezTo>
                  <a:cubicBezTo>
                    <a:pt x="14" y="57"/>
                    <a:pt x="15" y="56"/>
                    <a:pt x="1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6" y="52"/>
                    <a:pt x="29" y="45"/>
                    <a:pt x="33" y="43"/>
                  </a:cubicBezTo>
                  <a:cubicBezTo>
                    <a:pt x="37" y="42"/>
                    <a:pt x="43" y="42"/>
                    <a:pt x="48" y="44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2"/>
                  </a:cubicBezTo>
                  <a:cubicBezTo>
                    <a:pt x="49" y="42"/>
                    <a:pt x="49" y="42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0"/>
                    <a:pt x="49" y="40"/>
                  </a:cubicBezTo>
                  <a:cubicBezTo>
                    <a:pt x="49" y="40"/>
                    <a:pt x="49" y="40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8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A0B12936-0A0E-40EF-9A05-F90A4A4FCA11}"/>
                </a:ext>
              </a:extLst>
            </p:cNvPr>
            <p:cNvSpPr/>
            <p:nvPr/>
          </p:nvSpPr>
          <p:spPr bwMode="auto">
            <a:xfrm>
              <a:off x="3333371" y="3420683"/>
              <a:ext cx="19055" cy="32337"/>
            </a:xfrm>
            <a:custGeom>
              <a:gdLst>
                <a:gd name="T0" fmla="*/ 1 w 10"/>
                <a:gd name="T1" fmla="*/ 13 h 17"/>
                <a:gd name="T2" fmla="*/ 2 w 10"/>
                <a:gd name="T3" fmla="*/ 15 h 17"/>
                <a:gd name="T4" fmla="*/ 3 w 10"/>
                <a:gd name="T5" fmla="*/ 15 h 17"/>
                <a:gd name="T6" fmla="*/ 4 w 10"/>
                <a:gd name="T7" fmla="*/ 16 h 17"/>
                <a:gd name="T8" fmla="*/ 5 w 10"/>
                <a:gd name="T9" fmla="*/ 16 h 17"/>
                <a:gd name="T10" fmla="*/ 7 w 10"/>
                <a:gd name="T11" fmla="*/ 17 h 17"/>
                <a:gd name="T12" fmla="*/ 7 w 10"/>
                <a:gd name="T13" fmla="*/ 17 h 17"/>
                <a:gd name="T14" fmla="*/ 8 w 10"/>
                <a:gd name="T15" fmla="*/ 14 h 17"/>
                <a:gd name="T16" fmla="*/ 9 w 10"/>
                <a:gd name="T17" fmla="*/ 3 h 17"/>
                <a:gd name="T18" fmla="*/ 7 w 10"/>
                <a:gd name="T19" fmla="*/ 1 h 17"/>
                <a:gd name="T20" fmla="*/ 1 w 10"/>
                <a:gd name="T21" fmla="*/ 11 h 17"/>
                <a:gd name="T22" fmla="*/ 0 w 10"/>
                <a:gd name="T23" fmla="*/ 12 h 17"/>
                <a:gd name="T24" fmla="*/ 1 w 10"/>
                <a:gd name="T25" fmla="*/ 13 h 17"/>
                <a:gd name="T26" fmla="*/ 1 w 10"/>
                <a:gd name="T27" fmla="*/ 13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7">
                  <a:moveTo>
                    <a:pt x="1" y="13"/>
                  </a:moveTo>
                  <a:cubicBezTo>
                    <a:pt x="2" y="14"/>
                    <a:pt x="2" y="14"/>
                    <a:pt x="2" y="15"/>
                  </a:cubicBezTo>
                  <a:cubicBezTo>
                    <a:pt x="2" y="15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5" y="16"/>
                    <a:pt x="6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5"/>
                    <a:pt x="7" y="15"/>
                    <a:pt x="8" y="14"/>
                  </a:cubicBezTo>
                  <a:cubicBezTo>
                    <a:pt x="9" y="11"/>
                    <a:pt x="10" y="6"/>
                    <a:pt x="9" y="3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3" y="0"/>
                    <a:pt x="1" y="8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0" y="12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BAED28E1-9779-4145-AB7D-18E77E044641}"/>
                </a:ext>
              </a:extLst>
            </p:cNvPr>
            <p:cNvSpPr/>
            <p:nvPr/>
          </p:nvSpPr>
          <p:spPr bwMode="auto">
            <a:xfrm>
              <a:off x="3246177" y="3323673"/>
              <a:ext cx="34646" cy="34069"/>
            </a:xfrm>
            <a:custGeom>
              <a:gdLst>
                <a:gd name="T0" fmla="*/ 13 w 18"/>
                <a:gd name="T1" fmla="*/ 3 h 18"/>
                <a:gd name="T2" fmla="*/ 12 w 18"/>
                <a:gd name="T3" fmla="*/ 2 h 18"/>
                <a:gd name="T4" fmla="*/ 12 w 18"/>
                <a:gd name="T5" fmla="*/ 1 h 18"/>
                <a:gd name="T6" fmla="*/ 11 w 18"/>
                <a:gd name="T7" fmla="*/ 1 h 18"/>
                <a:gd name="T8" fmla="*/ 11 w 18"/>
                <a:gd name="T9" fmla="*/ 1 h 18"/>
                <a:gd name="T10" fmla="*/ 8 w 18"/>
                <a:gd name="T11" fmla="*/ 0 h 18"/>
                <a:gd name="T12" fmla="*/ 5 w 18"/>
                <a:gd name="T13" fmla="*/ 3 h 18"/>
                <a:gd name="T14" fmla="*/ 4 w 18"/>
                <a:gd name="T15" fmla="*/ 4 h 18"/>
                <a:gd name="T16" fmla="*/ 3 w 18"/>
                <a:gd name="T17" fmla="*/ 4 h 18"/>
                <a:gd name="T18" fmla="*/ 3 w 18"/>
                <a:gd name="T19" fmla="*/ 5 h 18"/>
                <a:gd name="T20" fmla="*/ 3 w 18"/>
                <a:gd name="T21" fmla="*/ 5 h 18"/>
                <a:gd name="T22" fmla="*/ 3 w 18"/>
                <a:gd name="T23" fmla="*/ 5 h 18"/>
                <a:gd name="T24" fmla="*/ 3 w 18"/>
                <a:gd name="T25" fmla="*/ 6 h 18"/>
                <a:gd name="T26" fmla="*/ 2 w 18"/>
                <a:gd name="T27" fmla="*/ 6 h 18"/>
                <a:gd name="T28" fmla="*/ 2 w 18"/>
                <a:gd name="T29" fmla="*/ 7 h 18"/>
                <a:gd name="T30" fmla="*/ 2 w 18"/>
                <a:gd name="T31" fmla="*/ 7 h 18"/>
                <a:gd name="T32" fmla="*/ 2 w 18"/>
                <a:gd name="T33" fmla="*/ 8 h 18"/>
                <a:gd name="T34" fmla="*/ 1 w 18"/>
                <a:gd name="T35" fmla="*/ 9 h 18"/>
                <a:gd name="T36" fmla="*/ 1 w 18"/>
                <a:gd name="T37" fmla="*/ 9 h 18"/>
                <a:gd name="T38" fmla="*/ 1 w 18"/>
                <a:gd name="T39" fmla="*/ 10 h 18"/>
                <a:gd name="T40" fmla="*/ 0 w 18"/>
                <a:gd name="T41" fmla="*/ 11 h 18"/>
                <a:gd name="T42" fmla="*/ 0 w 18"/>
                <a:gd name="T43" fmla="*/ 12 h 18"/>
                <a:gd name="T44" fmla="*/ 0 w 18"/>
                <a:gd name="T45" fmla="*/ 13 h 18"/>
                <a:gd name="T46" fmla="*/ 5 w 18"/>
                <a:gd name="T47" fmla="*/ 13 h 18"/>
                <a:gd name="T48" fmla="*/ 6 w 18"/>
                <a:gd name="T49" fmla="*/ 13 h 18"/>
                <a:gd name="T50" fmla="*/ 11 w 18"/>
                <a:gd name="T51" fmla="*/ 18 h 18"/>
                <a:gd name="T52" fmla="*/ 18 w 18"/>
                <a:gd name="T53" fmla="*/ 18 h 18"/>
                <a:gd name="T54" fmla="*/ 17 w 18"/>
                <a:gd name="T55" fmla="*/ 14 h 18"/>
                <a:gd name="T56" fmla="*/ 13 w 18"/>
                <a:gd name="T57" fmla="*/ 5 h 18"/>
                <a:gd name="T58" fmla="*/ 14 w 18"/>
                <a:gd name="T59" fmla="*/ 4 h 18"/>
                <a:gd name="T60" fmla="*/ 13 w 18"/>
                <a:gd name="T61" fmla="*/ 3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" h="18">
                  <a:moveTo>
                    <a:pt x="13" y="3"/>
                  </a:move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6" y="1"/>
                    <a:pt x="5" y="1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3" y="13"/>
                    <a:pt x="5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7"/>
                    <a:pt x="17" y="16"/>
                    <a:pt x="17" y="14"/>
                  </a:cubicBezTo>
                  <a:cubicBezTo>
                    <a:pt x="15" y="10"/>
                    <a:pt x="13" y="7"/>
                    <a:pt x="13" y="5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4" y="3"/>
                    <a:pt x="13" y="3"/>
                    <a:pt x="13" y="3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46" name="Freeform 245">
              <a:extLst>
                <a:ext uri="{FF2B5EF4-FFF2-40B4-BE49-F238E27FC236}">
                  <a16:creationId xmlns:a16="http://schemas.microsoft.com/office/drawing/2014/main" id="{192BF731-8E4D-4639-A17E-0BBA4E569BCC}"/>
                </a:ext>
              </a:extLst>
            </p:cNvPr>
            <p:cNvSpPr/>
            <p:nvPr/>
          </p:nvSpPr>
          <p:spPr bwMode="auto">
            <a:xfrm>
              <a:off x="3134154" y="3721527"/>
              <a:ext cx="34646" cy="34069"/>
            </a:xfrm>
            <a:custGeom>
              <a:gdLst>
                <a:gd name="T0" fmla="*/ 15 w 18"/>
                <a:gd name="T1" fmla="*/ 14 h 18"/>
                <a:gd name="T2" fmla="*/ 12 w 18"/>
                <a:gd name="T3" fmla="*/ 13 h 18"/>
                <a:gd name="T4" fmla="*/ 10 w 18"/>
                <a:gd name="T5" fmla="*/ 12 h 18"/>
                <a:gd name="T6" fmla="*/ 9 w 18"/>
                <a:gd name="T7" fmla="*/ 10 h 18"/>
                <a:gd name="T8" fmla="*/ 17 w 18"/>
                <a:gd name="T9" fmla="*/ 5 h 18"/>
                <a:gd name="T10" fmla="*/ 18 w 18"/>
                <a:gd name="T11" fmla="*/ 5 h 18"/>
                <a:gd name="T12" fmla="*/ 15 w 18"/>
                <a:gd name="T13" fmla="*/ 0 h 18"/>
                <a:gd name="T14" fmla="*/ 14 w 18"/>
                <a:gd name="T15" fmla="*/ 0 h 18"/>
                <a:gd name="T16" fmla="*/ 14 w 18"/>
                <a:gd name="T17" fmla="*/ 0 h 18"/>
                <a:gd name="T18" fmla="*/ 14 w 18"/>
                <a:gd name="T19" fmla="*/ 0 h 18"/>
                <a:gd name="T20" fmla="*/ 13 w 18"/>
                <a:gd name="T21" fmla="*/ 0 h 18"/>
                <a:gd name="T22" fmla="*/ 13 w 18"/>
                <a:gd name="T23" fmla="*/ 1 h 18"/>
                <a:gd name="T24" fmla="*/ 13 w 18"/>
                <a:gd name="T25" fmla="*/ 1 h 18"/>
                <a:gd name="T26" fmla="*/ 12 w 18"/>
                <a:gd name="T27" fmla="*/ 1 h 18"/>
                <a:gd name="T28" fmla="*/ 12 w 18"/>
                <a:gd name="T29" fmla="*/ 1 h 18"/>
                <a:gd name="T30" fmla="*/ 10 w 18"/>
                <a:gd name="T31" fmla="*/ 2 h 18"/>
                <a:gd name="T32" fmla="*/ 7 w 18"/>
                <a:gd name="T33" fmla="*/ 2 h 18"/>
                <a:gd name="T34" fmla="*/ 7 w 18"/>
                <a:gd name="T35" fmla="*/ 2 h 18"/>
                <a:gd name="T36" fmla="*/ 6 w 18"/>
                <a:gd name="T37" fmla="*/ 3 h 18"/>
                <a:gd name="T38" fmla="*/ 6 w 18"/>
                <a:gd name="T39" fmla="*/ 3 h 18"/>
                <a:gd name="T40" fmla="*/ 4 w 18"/>
                <a:gd name="T41" fmla="*/ 5 h 18"/>
                <a:gd name="T42" fmla="*/ 4 w 18"/>
                <a:gd name="T43" fmla="*/ 5 h 18"/>
                <a:gd name="T44" fmla="*/ 3 w 18"/>
                <a:gd name="T45" fmla="*/ 7 h 18"/>
                <a:gd name="T46" fmla="*/ 3 w 18"/>
                <a:gd name="T47" fmla="*/ 8 h 18"/>
                <a:gd name="T48" fmla="*/ 2 w 18"/>
                <a:gd name="T49" fmla="*/ 9 h 18"/>
                <a:gd name="T50" fmla="*/ 1 w 18"/>
                <a:gd name="T51" fmla="*/ 9 h 18"/>
                <a:gd name="T52" fmla="*/ 1 w 18"/>
                <a:gd name="T53" fmla="*/ 17 h 18"/>
                <a:gd name="T54" fmla="*/ 1 w 18"/>
                <a:gd name="T55" fmla="*/ 18 h 18"/>
                <a:gd name="T56" fmla="*/ 3 w 18"/>
                <a:gd name="T57" fmla="*/ 18 h 18"/>
                <a:gd name="T58" fmla="*/ 6 w 18"/>
                <a:gd name="T59" fmla="*/ 17 h 18"/>
                <a:gd name="T60" fmla="*/ 7 w 18"/>
                <a:gd name="T61" fmla="*/ 16 h 18"/>
                <a:gd name="T62" fmla="*/ 8 w 18"/>
                <a:gd name="T63" fmla="*/ 16 h 18"/>
                <a:gd name="T64" fmla="*/ 8 w 18"/>
                <a:gd name="T65" fmla="*/ 16 h 18"/>
                <a:gd name="T66" fmla="*/ 12 w 18"/>
                <a:gd name="T67" fmla="*/ 18 h 18"/>
                <a:gd name="T68" fmla="*/ 15 w 18"/>
                <a:gd name="T69" fmla="*/ 14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15" y="14"/>
                  </a:moveTo>
                  <a:cubicBezTo>
                    <a:pt x="14" y="14"/>
                    <a:pt x="13" y="14"/>
                    <a:pt x="12" y="13"/>
                  </a:cubicBezTo>
                  <a:cubicBezTo>
                    <a:pt x="11" y="13"/>
                    <a:pt x="10" y="13"/>
                    <a:pt x="10" y="12"/>
                  </a:cubicBezTo>
                  <a:cubicBezTo>
                    <a:pt x="9" y="12"/>
                    <a:pt x="9" y="11"/>
                    <a:pt x="9" y="10"/>
                  </a:cubicBezTo>
                  <a:cubicBezTo>
                    <a:pt x="10" y="8"/>
                    <a:pt x="14" y="6"/>
                    <a:pt x="17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7" y="2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0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0" y="11"/>
                    <a:pt x="0" y="15"/>
                    <a:pt x="1" y="17"/>
                  </a:cubicBezTo>
                  <a:cubicBezTo>
                    <a:pt x="1" y="17"/>
                    <a:pt x="1" y="18"/>
                    <a:pt x="1" y="18"/>
                  </a:cubicBezTo>
                  <a:cubicBezTo>
                    <a:pt x="1" y="18"/>
                    <a:pt x="2" y="18"/>
                    <a:pt x="3" y="18"/>
                  </a:cubicBezTo>
                  <a:cubicBezTo>
                    <a:pt x="4" y="18"/>
                    <a:pt x="5" y="18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7"/>
                    <a:pt x="12" y="18"/>
                  </a:cubicBezTo>
                  <a:cubicBezTo>
                    <a:pt x="13" y="17"/>
                    <a:pt x="14" y="15"/>
                    <a:pt x="15" y="14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045A7ABD-732C-4089-BED6-975E210B9230}"/>
                </a:ext>
              </a:extLst>
            </p:cNvPr>
            <p:cNvSpPr/>
            <p:nvPr/>
          </p:nvSpPr>
          <p:spPr bwMode="auto">
            <a:xfrm>
              <a:off x="2604644" y="2824189"/>
              <a:ext cx="115487" cy="45618"/>
            </a:xfrm>
            <a:custGeom>
              <a:gdLst>
                <a:gd name="T0" fmla="*/ 59 w 60"/>
                <a:gd name="T1" fmla="*/ 8 h 24"/>
                <a:gd name="T2" fmla="*/ 60 w 60"/>
                <a:gd name="T3" fmla="*/ 7 h 24"/>
                <a:gd name="T4" fmla="*/ 60 w 60"/>
                <a:gd name="T5" fmla="*/ 6 h 24"/>
                <a:gd name="T6" fmla="*/ 59 w 60"/>
                <a:gd name="T7" fmla="*/ 6 h 24"/>
                <a:gd name="T8" fmla="*/ 58 w 60"/>
                <a:gd name="T9" fmla="*/ 6 h 24"/>
                <a:gd name="T10" fmla="*/ 57 w 60"/>
                <a:gd name="T11" fmla="*/ 5 h 24"/>
                <a:gd name="T12" fmla="*/ 56 w 60"/>
                <a:gd name="T13" fmla="*/ 5 h 24"/>
                <a:gd name="T14" fmla="*/ 55 w 60"/>
                <a:gd name="T15" fmla="*/ 5 h 24"/>
                <a:gd name="T16" fmla="*/ 55 w 60"/>
                <a:gd name="T17" fmla="*/ 5 h 24"/>
                <a:gd name="T18" fmla="*/ 55 w 60"/>
                <a:gd name="T19" fmla="*/ 5 h 24"/>
                <a:gd name="T20" fmla="*/ 46 w 60"/>
                <a:gd name="T21" fmla="*/ 3 h 24"/>
                <a:gd name="T22" fmla="*/ 37 w 60"/>
                <a:gd name="T23" fmla="*/ 2 h 24"/>
                <a:gd name="T24" fmla="*/ 27 w 60"/>
                <a:gd name="T25" fmla="*/ 1 h 24"/>
                <a:gd name="T26" fmla="*/ 20 w 60"/>
                <a:gd name="T27" fmla="*/ 1 h 24"/>
                <a:gd name="T28" fmla="*/ 18 w 60"/>
                <a:gd name="T29" fmla="*/ 1 h 24"/>
                <a:gd name="T30" fmla="*/ 17 w 60"/>
                <a:gd name="T31" fmla="*/ 2 h 24"/>
                <a:gd name="T32" fmla="*/ 15 w 60"/>
                <a:gd name="T33" fmla="*/ 3 h 24"/>
                <a:gd name="T34" fmla="*/ 14 w 60"/>
                <a:gd name="T35" fmla="*/ 5 h 24"/>
                <a:gd name="T36" fmla="*/ 2 w 60"/>
                <a:gd name="T37" fmla="*/ 11 h 24"/>
                <a:gd name="T38" fmla="*/ 2 w 60"/>
                <a:gd name="T39" fmla="*/ 11 h 24"/>
                <a:gd name="T40" fmla="*/ 1 w 60"/>
                <a:gd name="T41" fmla="*/ 12 h 24"/>
                <a:gd name="T42" fmla="*/ 0 w 60"/>
                <a:gd name="T43" fmla="*/ 13 h 24"/>
                <a:gd name="T44" fmla="*/ 0 w 60"/>
                <a:gd name="T45" fmla="*/ 14 h 24"/>
                <a:gd name="T46" fmla="*/ 2 w 60"/>
                <a:gd name="T47" fmla="*/ 19 h 24"/>
                <a:gd name="T48" fmla="*/ 3 w 60"/>
                <a:gd name="T49" fmla="*/ 20 h 24"/>
                <a:gd name="T50" fmla="*/ 3 w 60"/>
                <a:gd name="T51" fmla="*/ 20 h 24"/>
                <a:gd name="T52" fmla="*/ 6 w 60"/>
                <a:gd name="T53" fmla="*/ 23 h 24"/>
                <a:gd name="T54" fmla="*/ 13 w 60"/>
                <a:gd name="T55" fmla="*/ 24 h 24"/>
                <a:gd name="T56" fmla="*/ 31 w 60"/>
                <a:gd name="T57" fmla="*/ 18 h 24"/>
                <a:gd name="T58" fmla="*/ 37 w 60"/>
                <a:gd name="T59" fmla="*/ 14 h 24"/>
                <a:gd name="T60" fmla="*/ 41 w 60"/>
                <a:gd name="T61" fmla="*/ 11 h 24"/>
                <a:gd name="T62" fmla="*/ 43 w 60"/>
                <a:gd name="T63" fmla="*/ 11 h 24"/>
                <a:gd name="T64" fmla="*/ 53 w 60"/>
                <a:gd name="T65" fmla="*/ 15 h 24"/>
                <a:gd name="T66" fmla="*/ 54 w 60"/>
                <a:gd name="T67" fmla="*/ 16 h 24"/>
                <a:gd name="T68" fmla="*/ 56 w 60"/>
                <a:gd name="T69" fmla="*/ 16 h 24"/>
                <a:gd name="T70" fmla="*/ 56 w 60"/>
                <a:gd name="T71" fmla="*/ 15 h 24"/>
                <a:gd name="T72" fmla="*/ 56 w 60"/>
                <a:gd name="T73" fmla="*/ 14 h 24"/>
                <a:gd name="T74" fmla="*/ 56 w 60"/>
                <a:gd name="T75" fmla="*/ 13 h 24"/>
                <a:gd name="T76" fmla="*/ 57 w 60"/>
                <a:gd name="T77" fmla="*/ 12 h 24"/>
                <a:gd name="T78" fmla="*/ 57 w 60"/>
                <a:gd name="T79" fmla="*/ 10 h 24"/>
                <a:gd name="T80" fmla="*/ 58 w 60"/>
                <a:gd name="T81" fmla="*/ 9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" h="24">
                  <a:moveTo>
                    <a:pt x="58" y="9"/>
                  </a:moveTo>
                  <a:cubicBezTo>
                    <a:pt x="58" y="9"/>
                    <a:pt x="59" y="8"/>
                    <a:pt x="59" y="8"/>
                  </a:cubicBezTo>
                  <a:cubicBezTo>
                    <a:pt x="59" y="8"/>
                    <a:pt x="59" y="8"/>
                    <a:pt x="59" y="7"/>
                  </a:cubicBezTo>
                  <a:cubicBezTo>
                    <a:pt x="59" y="7"/>
                    <a:pt x="59" y="7"/>
                    <a:pt x="60" y="7"/>
                  </a:cubicBezTo>
                  <a:cubicBezTo>
                    <a:pt x="60" y="7"/>
                    <a:pt x="60" y="7"/>
                    <a:pt x="60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6"/>
                    <a:pt x="59" y="6"/>
                    <a:pt x="59" y="6"/>
                  </a:cubicBezTo>
                  <a:cubicBezTo>
                    <a:pt x="59" y="6"/>
                    <a:pt x="59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7" y="6"/>
                    <a:pt x="57" y="6"/>
                  </a:cubicBezTo>
                  <a:cubicBezTo>
                    <a:pt x="57" y="6"/>
                    <a:pt x="57" y="6"/>
                    <a:pt x="57" y="5"/>
                  </a:cubicBezTo>
                  <a:cubicBezTo>
                    <a:pt x="57" y="5"/>
                    <a:pt x="56" y="5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4" y="4"/>
                    <a:pt x="50" y="2"/>
                    <a:pt x="46" y="3"/>
                  </a:cubicBezTo>
                  <a:cubicBezTo>
                    <a:pt x="44" y="3"/>
                    <a:pt x="42" y="2"/>
                    <a:pt x="41" y="2"/>
                  </a:cubicBezTo>
                  <a:cubicBezTo>
                    <a:pt x="40" y="2"/>
                    <a:pt x="39" y="1"/>
                    <a:pt x="37" y="2"/>
                  </a:cubicBezTo>
                  <a:cubicBezTo>
                    <a:pt x="37" y="2"/>
                    <a:pt x="35" y="2"/>
                    <a:pt x="34" y="2"/>
                  </a:cubicBezTo>
                  <a:cubicBezTo>
                    <a:pt x="31" y="2"/>
                    <a:pt x="28" y="2"/>
                    <a:pt x="27" y="1"/>
                  </a:cubicBezTo>
                  <a:cubicBezTo>
                    <a:pt x="26" y="0"/>
                    <a:pt x="26" y="1"/>
                    <a:pt x="25" y="1"/>
                  </a:cubicBezTo>
                  <a:cubicBezTo>
                    <a:pt x="24" y="2"/>
                    <a:pt x="22" y="2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9" y="1"/>
                    <a:pt x="19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0" y="10"/>
                    <a:pt x="6" y="10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16"/>
                    <a:pt x="2" y="17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3" y="19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1"/>
                    <a:pt x="4" y="21"/>
                    <a:pt x="5" y="22"/>
                  </a:cubicBezTo>
                  <a:cubicBezTo>
                    <a:pt x="5" y="22"/>
                    <a:pt x="5" y="22"/>
                    <a:pt x="6" y="23"/>
                  </a:cubicBezTo>
                  <a:cubicBezTo>
                    <a:pt x="7" y="23"/>
                    <a:pt x="8" y="23"/>
                    <a:pt x="10" y="23"/>
                  </a:cubicBezTo>
                  <a:cubicBezTo>
                    <a:pt x="11" y="24"/>
                    <a:pt x="12" y="24"/>
                    <a:pt x="13" y="24"/>
                  </a:cubicBezTo>
                  <a:cubicBezTo>
                    <a:pt x="16" y="24"/>
                    <a:pt x="18" y="23"/>
                    <a:pt x="18" y="22"/>
                  </a:cubicBezTo>
                  <a:cubicBezTo>
                    <a:pt x="18" y="18"/>
                    <a:pt x="31" y="18"/>
                    <a:pt x="31" y="18"/>
                  </a:cubicBezTo>
                  <a:cubicBezTo>
                    <a:pt x="31" y="18"/>
                    <a:pt x="32" y="18"/>
                    <a:pt x="32" y="17"/>
                  </a:cubicBezTo>
                  <a:cubicBezTo>
                    <a:pt x="33" y="17"/>
                    <a:pt x="35" y="15"/>
                    <a:pt x="37" y="14"/>
                  </a:cubicBezTo>
                  <a:cubicBezTo>
                    <a:pt x="39" y="12"/>
                    <a:pt x="40" y="12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3" y="11"/>
                    <a:pt x="43" y="11"/>
                  </a:cubicBezTo>
                  <a:cubicBezTo>
                    <a:pt x="47" y="12"/>
                    <a:pt x="51" y="13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4" y="15"/>
                  </a:cubicBezTo>
                  <a:cubicBezTo>
                    <a:pt x="54" y="15"/>
                    <a:pt x="54" y="15"/>
                    <a:pt x="54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4"/>
                    <a:pt x="56" y="14"/>
                  </a:cubicBezTo>
                  <a:cubicBezTo>
                    <a:pt x="56" y="14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2"/>
                    <a:pt x="56" y="12"/>
                  </a:cubicBezTo>
                  <a:cubicBezTo>
                    <a:pt x="56" y="12"/>
                    <a:pt x="56" y="12"/>
                    <a:pt x="57" y="12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0"/>
                    <a:pt x="57" y="10"/>
                  </a:cubicBezTo>
                  <a:cubicBezTo>
                    <a:pt x="57" y="10"/>
                    <a:pt x="58" y="9"/>
                    <a:pt x="58" y="9"/>
                  </a:cubicBezTo>
                  <a:cubicBezTo>
                    <a:pt x="58" y="9"/>
                    <a:pt x="58" y="9"/>
                    <a:pt x="58" y="9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E634F8E2-3D0F-48E6-AE9A-D23D889B0A7B}"/>
                </a:ext>
              </a:extLst>
            </p:cNvPr>
            <p:cNvSpPr/>
            <p:nvPr/>
          </p:nvSpPr>
          <p:spPr bwMode="auto">
            <a:xfrm>
              <a:off x="2990950" y="3266507"/>
              <a:ext cx="5774" cy="22520"/>
            </a:xfrm>
            <a:custGeom>
              <a:gdLst>
                <a:gd name="T0" fmla="*/ 3 w 3"/>
                <a:gd name="T1" fmla="*/ 1 h 12"/>
                <a:gd name="T2" fmla="*/ 3 w 3"/>
                <a:gd name="T3" fmla="*/ 0 h 12"/>
                <a:gd name="T4" fmla="*/ 3 w 3"/>
                <a:gd name="T5" fmla="*/ 0 h 12"/>
                <a:gd name="T6" fmla="*/ 2 w 3"/>
                <a:gd name="T7" fmla="*/ 0 h 12"/>
                <a:gd name="T8" fmla="*/ 0 w 3"/>
                <a:gd name="T9" fmla="*/ 7 h 12"/>
                <a:gd name="T10" fmla="*/ 0 w 3"/>
                <a:gd name="T11" fmla="*/ 7 h 12"/>
                <a:gd name="T12" fmla="*/ 0 w 3"/>
                <a:gd name="T13" fmla="*/ 7 h 12"/>
                <a:gd name="T14" fmla="*/ 0 w 3"/>
                <a:gd name="T15" fmla="*/ 8 h 12"/>
                <a:gd name="T16" fmla="*/ 0 w 3"/>
                <a:gd name="T17" fmla="*/ 9 h 12"/>
                <a:gd name="T18" fmla="*/ 1 w 3"/>
                <a:gd name="T19" fmla="*/ 10 h 12"/>
                <a:gd name="T20" fmla="*/ 1 w 3"/>
                <a:gd name="T21" fmla="*/ 10 h 12"/>
                <a:gd name="T22" fmla="*/ 2 w 3"/>
                <a:gd name="T23" fmla="*/ 11 h 12"/>
                <a:gd name="T24" fmla="*/ 2 w 3"/>
                <a:gd name="T25" fmla="*/ 12 h 12"/>
                <a:gd name="T26" fmla="*/ 3 w 3"/>
                <a:gd name="T27" fmla="*/ 6 h 12"/>
                <a:gd name="T28" fmla="*/ 3 w 3"/>
                <a:gd name="T29" fmla="*/ 1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12">
                  <a:moveTo>
                    <a:pt x="3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0"/>
                    <a:pt x="3" y="8"/>
                    <a:pt x="3" y="6"/>
                  </a:cubicBezTo>
                  <a:cubicBezTo>
                    <a:pt x="3" y="4"/>
                    <a:pt x="3" y="2"/>
                    <a:pt x="3" y="1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5E4A3D68-C6F5-411E-9976-AD1E05F32A80}"/>
                </a:ext>
              </a:extLst>
            </p:cNvPr>
            <p:cNvSpPr/>
            <p:nvPr/>
          </p:nvSpPr>
          <p:spPr bwMode="auto">
            <a:xfrm>
              <a:off x="2971894" y="3247451"/>
              <a:ext cx="27140" cy="79687"/>
            </a:xfrm>
            <a:custGeom>
              <a:gdLst>
                <a:gd name="T0" fmla="*/ 8 w 14"/>
                <a:gd name="T1" fmla="*/ 41 h 42"/>
                <a:gd name="T2" fmla="*/ 8 w 14"/>
                <a:gd name="T3" fmla="*/ 41 h 42"/>
                <a:gd name="T4" fmla="*/ 8 w 14"/>
                <a:gd name="T5" fmla="*/ 39 h 42"/>
                <a:gd name="T6" fmla="*/ 8 w 14"/>
                <a:gd name="T7" fmla="*/ 38 h 42"/>
                <a:gd name="T8" fmla="*/ 9 w 14"/>
                <a:gd name="T9" fmla="*/ 36 h 42"/>
                <a:gd name="T10" fmla="*/ 9 w 14"/>
                <a:gd name="T11" fmla="*/ 36 h 42"/>
                <a:gd name="T12" fmla="*/ 9 w 14"/>
                <a:gd name="T13" fmla="*/ 34 h 42"/>
                <a:gd name="T14" fmla="*/ 9 w 14"/>
                <a:gd name="T15" fmla="*/ 33 h 42"/>
                <a:gd name="T16" fmla="*/ 10 w 14"/>
                <a:gd name="T17" fmla="*/ 32 h 42"/>
                <a:gd name="T18" fmla="*/ 10 w 14"/>
                <a:gd name="T19" fmla="*/ 31 h 42"/>
                <a:gd name="T20" fmla="*/ 10 w 14"/>
                <a:gd name="T21" fmla="*/ 30 h 42"/>
                <a:gd name="T22" fmla="*/ 10 w 14"/>
                <a:gd name="T23" fmla="*/ 30 h 42"/>
                <a:gd name="T24" fmla="*/ 11 w 14"/>
                <a:gd name="T25" fmla="*/ 29 h 42"/>
                <a:gd name="T26" fmla="*/ 11 w 14"/>
                <a:gd name="T27" fmla="*/ 28 h 42"/>
                <a:gd name="T28" fmla="*/ 12 w 14"/>
                <a:gd name="T29" fmla="*/ 24 h 42"/>
                <a:gd name="T30" fmla="*/ 11 w 14"/>
                <a:gd name="T31" fmla="*/ 23 h 42"/>
                <a:gd name="T32" fmla="*/ 10 w 14"/>
                <a:gd name="T33" fmla="*/ 22 h 42"/>
                <a:gd name="T34" fmla="*/ 9 w 14"/>
                <a:gd name="T35" fmla="*/ 21 h 42"/>
                <a:gd name="T36" fmla="*/ 9 w 14"/>
                <a:gd name="T37" fmla="*/ 20 h 42"/>
                <a:gd name="T38" fmla="*/ 8 w 14"/>
                <a:gd name="T39" fmla="*/ 19 h 42"/>
                <a:gd name="T40" fmla="*/ 8 w 14"/>
                <a:gd name="T41" fmla="*/ 18 h 42"/>
                <a:gd name="T42" fmla="*/ 8 w 14"/>
                <a:gd name="T43" fmla="*/ 17 h 42"/>
                <a:gd name="T44" fmla="*/ 11 w 14"/>
                <a:gd name="T45" fmla="*/ 8 h 42"/>
                <a:gd name="T46" fmla="*/ 12 w 14"/>
                <a:gd name="T47" fmla="*/ 8 h 42"/>
                <a:gd name="T48" fmla="*/ 12 w 14"/>
                <a:gd name="T49" fmla="*/ 8 h 42"/>
                <a:gd name="T50" fmla="*/ 14 w 14"/>
                <a:gd name="T51" fmla="*/ 8 h 42"/>
                <a:gd name="T52" fmla="*/ 14 w 14"/>
                <a:gd name="T53" fmla="*/ 8 h 42"/>
                <a:gd name="T54" fmla="*/ 14 w 14"/>
                <a:gd name="T55" fmla="*/ 3 h 42"/>
                <a:gd name="T56" fmla="*/ 14 w 14"/>
                <a:gd name="T57" fmla="*/ 2 h 42"/>
                <a:gd name="T58" fmla="*/ 10 w 14"/>
                <a:gd name="T59" fmla="*/ 0 h 42"/>
                <a:gd name="T60" fmla="*/ 9 w 14"/>
                <a:gd name="T61" fmla="*/ 4 h 42"/>
                <a:gd name="T62" fmla="*/ 0 w 14"/>
                <a:gd name="T63" fmla="*/ 24 h 42"/>
                <a:gd name="T64" fmla="*/ 8 w 14"/>
                <a:gd name="T65" fmla="*/ 42 h 42"/>
                <a:gd name="T66" fmla="*/ 8 w 14"/>
                <a:gd name="T67" fmla="*/ 41 h 4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42">
                  <a:moveTo>
                    <a:pt x="8" y="41"/>
                  </a:moveTo>
                  <a:cubicBezTo>
                    <a:pt x="8" y="41"/>
                    <a:pt x="8" y="41"/>
                    <a:pt x="8" y="41"/>
                  </a:cubicBezTo>
                  <a:cubicBezTo>
                    <a:pt x="8" y="40"/>
                    <a:pt x="8" y="40"/>
                    <a:pt x="8" y="39"/>
                  </a:cubicBezTo>
                  <a:cubicBezTo>
                    <a:pt x="8" y="39"/>
                    <a:pt x="8" y="39"/>
                    <a:pt x="8" y="38"/>
                  </a:cubicBezTo>
                  <a:cubicBezTo>
                    <a:pt x="8" y="38"/>
                    <a:pt x="8" y="37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5"/>
                    <a:pt x="9" y="35"/>
                    <a:pt x="9" y="34"/>
                  </a:cubicBezTo>
                  <a:cubicBezTo>
                    <a:pt x="9" y="34"/>
                    <a:pt x="9" y="34"/>
                    <a:pt x="9" y="33"/>
                  </a:cubicBezTo>
                  <a:cubicBezTo>
                    <a:pt x="9" y="33"/>
                    <a:pt x="9" y="32"/>
                    <a:pt x="10" y="32"/>
                  </a:cubicBezTo>
                  <a:cubicBezTo>
                    <a:pt x="10" y="32"/>
                    <a:pt x="10" y="32"/>
                    <a:pt x="10" y="31"/>
                  </a:cubicBezTo>
                  <a:cubicBezTo>
                    <a:pt x="10" y="31"/>
                    <a:pt x="10" y="3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8"/>
                  </a:cubicBezTo>
                  <a:cubicBezTo>
                    <a:pt x="11" y="28"/>
                    <a:pt x="12" y="27"/>
                    <a:pt x="12" y="24"/>
                  </a:cubicBezTo>
                  <a:cubicBezTo>
                    <a:pt x="12" y="24"/>
                    <a:pt x="11" y="24"/>
                    <a:pt x="11" y="23"/>
                  </a:cubicBezTo>
                  <a:cubicBezTo>
                    <a:pt x="11" y="23"/>
                    <a:pt x="10" y="22"/>
                    <a:pt x="10" y="22"/>
                  </a:cubicBezTo>
                  <a:cubicBezTo>
                    <a:pt x="10" y="22"/>
                    <a:pt x="10" y="21"/>
                    <a:pt x="9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8" y="19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9"/>
                    <a:pt x="11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4" y="4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9" y="3"/>
                    <a:pt x="9" y="4"/>
                  </a:cubicBezTo>
                  <a:cubicBezTo>
                    <a:pt x="8" y="10"/>
                    <a:pt x="3" y="20"/>
                    <a:pt x="0" y="24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2"/>
                    <a:pt x="8" y="41"/>
                    <a:pt x="8" y="41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110137C7-4E76-4E70-ACE9-B090DE99A551}"/>
                </a:ext>
              </a:extLst>
            </p:cNvPr>
            <p:cNvSpPr/>
            <p:nvPr/>
          </p:nvSpPr>
          <p:spPr bwMode="auto">
            <a:xfrm>
              <a:off x="2521493" y="2900411"/>
              <a:ext cx="67560" cy="34069"/>
            </a:xfrm>
            <a:custGeom>
              <a:gdLst>
                <a:gd name="T0" fmla="*/ 33 w 35"/>
                <a:gd name="T1" fmla="*/ 0 h 18"/>
                <a:gd name="T2" fmla="*/ 26 w 35"/>
                <a:gd name="T3" fmla="*/ 2 h 18"/>
                <a:gd name="T4" fmla="*/ 20 w 35"/>
                <a:gd name="T5" fmla="*/ 4 h 18"/>
                <a:gd name="T6" fmla="*/ 17 w 35"/>
                <a:gd name="T7" fmla="*/ 6 h 18"/>
                <a:gd name="T8" fmla="*/ 17 w 35"/>
                <a:gd name="T9" fmla="*/ 6 h 18"/>
                <a:gd name="T10" fmla="*/ 16 w 35"/>
                <a:gd name="T11" fmla="*/ 6 h 18"/>
                <a:gd name="T12" fmla="*/ 12 w 35"/>
                <a:gd name="T13" fmla="*/ 5 h 18"/>
                <a:gd name="T14" fmla="*/ 4 w 35"/>
                <a:gd name="T15" fmla="*/ 3 h 18"/>
                <a:gd name="T16" fmla="*/ 0 w 35"/>
                <a:gd name="T17" fmla="*/ 3 h 18"/>
                <a:gd name="T18" fmla="*/ 0 w 35"/>
                <a:gd name="T19" fmla="*/ 5 h 18"/>
                <a:gd name="T20" fmla="*/ 0 w 35"/>
                <a:gd name="T21" fmla="*/ 5 h 18"/>
                <a:gd name="T22" fmla="*/ 0 w 35"/>
                <a:gd name="T23" fmla="*/ 13 h 18"/>
                <a:gd name="T24" fmla="*/ 0 w 35"/>
                <a:gd name="T25" fmla="*/ 14 h 18"/>
                <a:gd name="T26" fmla="*/ 0 w 35"/>
                <a:gd name="T27" fmla="*/ 16 h 18"/>
                <a:gd name="T28" fmla="*/ 4 w 35"/>
                <a:gd name="T29" fmla="*/ 15 h 18"/>
                <a:gd name="T30" fmla="*/ 7 w 35"/>
                <a:gd name="T31" fmla="*/ 15 h 18"/>
                <a:gd name="T32" fmla="*/ 9 w 35"/>
                <a:gd name="T33" fmla="*/ 18 h 18"/>
                <a:gd name="T34" fmla="*/ 16 w 35"/>
                <a:gd name="T35" fmla="*/ 17 h 18"/>
                <a:gd name="T36" fmla="*/ 17 w 35"/>
                <a:gd name="T37" fmla="*/ 17 h 18"/>
                <a:gd name="T38" fmla="*/ 20 w 35"/>
                <a:gd name="T39" fmla="*/ 17 h 18"/>
                <a:gd name="T40" fmla="*/ 22 w 35"/>
                <a:gd name="T41" fmla="*/ 18 h 18"/>
                <a:gd name="T42" fmla="*/ 27 w 35"/>
                <a:gd name="T43" fmla="*/ 12 h 18"/>
                <a:gd name="T44" fmla="*/ 27 w 35"/>
                <a:gd name="T45" fmla="*/ 10 h 18"/>
                <a:gd name="T46" fmla="*/ 30 w 35"/>
                <a:gd name="T47" fmla="*/ 7 h 18"/>
                <a:gd name="T48" fmla="*/ 35 w 35"/>
                <a:gd name="T49" fmla="*/ 3 h 18"/>
                <a:gd name="T50" fmla="*/ 34 w 35"/>
                <a:gd name="T51" fmla="*/ 0 h 18"/>
                <a:gd name="T52" fmla="*/ 33 w 35"/>
                <a:gd name="T53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18">
                  <a:moveTo>
                    <a:pt x="33" y="0"/>
                  </a:moveTo>
                  <a:cubicBezTo>
                    <a:pt x="32" y="1"/>
                    <a:pt x="30" y="2"/>
                    <a:pt x="26" y="2"/>
                  </a:cubicBezTo>
                  <a:cubicBezTo>
                    <a:pt x="24" y="2"/>
                    <a:pt x="22" y="3"/>
                    <a:pt x="20" y="4"/>
                  </a:cubicBezTo>
                  <a:cubicBezTo>
                    <a:pt x="19" y="5"/>
                    <a:pt x="18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4" y="5"/>
                    <a:pt x="12" y="5"/>
                  </a:cubicBezTo>
                  <a:cubicBezTo>
                    <a:pt x="9" y="4"/>
                    <a:pt x="6" y="3"/>
                    <a:pt x="4" y="3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0" y="10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5" y="15"/>
                    <a:pt x="6" y="15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18"/>
                    <a:pt x="15" y="17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7"/>
                    <a:pt x="19" y="17"/>
                    <a:pt x="20" y="17"/>
                  </a:cubicBezTo>
                  <a:cubicBezTo>
                    <a:pt x="21" y="17"/>
                    <a:pt x="22" y="18"/>
                    <a:pt x="22" y="18"/>
                  </a:cubicBezTo>
                  <a:cubicBezTo>
                    <a:pt x="23" y="16"/>
                    <a:pt x="24" y="12"/>
                    <a:pt x="27" y="12"/>
                  </a:cubicBezTo>
                  <a:cubicBezTo>
                    <a:pt x="27" y="12"/>
                    <a:pt x="27" y="11"/>
                    <a:pt x="27" y="10"/>
                  </a:cubicBezTo>
                  <a:cubicBezTo>
                    <a:pt x="28" y="9"/>
                    <a:pt x="28" y="7"/>
                    <a:pt x="30" y="7"/>
                  </a:cubicBezTo>
                  <a:cubicBezTo>
                    <a:pt x="31" y="6"/>
                    <a:pt x="33" y="5"/>
                    <a:pt x="35" y="3"/>
                  </a:cubicBezTo>
                  <a:cubicBezTo>
                    <a:pt x="35" y="1"/>
                    <a:pt x="34" y="0"/>
                    <a:pt x="34" y="0"/>
                  </a:cubicBezTo>
                  <a:cubicBezTo>
                    <a:pt x="34" y="0"/>
                    <a:pt x="33" y="0"/>
                    <a:pt x="33" y="0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52F93586-B850-43AD-990A-F4DBF3A9A52B}"/>
                </a:ext>
              </a:extLst>
            </p:cNvPr>
            <p:cNvSpPr/>
            <p:nvPr/>
          </p:nvSpPr>
          <p:spPr bwMode="auto">
            <a:xfrm>
              <a:off x="2660656" y="2656732"/>
              <a:ext cx="65251" cy="24830"/>
            </a:xfrm>
            <a:custGeom>
              <a:gdLst>
                <a:gd name="T0" fmla="*/ 15 w 34"/>
                <a:gd name="T1" fmla="*/ 5 h 13"/>
                <a:gd name="T2" fmla="*/ 13 w 34"/>
                <a:gd name="T3" fmla="*/ 6 h 13"/>
                <a:gd name="T4" fmla="*/ 14 w 34"/>
                <a:gd name="T5" fmla="*/ 7 h 13"/>
                <a:gd name="T6" fmla="*/ 14 w 34"/>
                <a:gd name="T7" fmla="*/ 9 h 13"/>
                <a:gd name="T8" fmla="*/ 11 w 34"/>
                <a:gd name="T9" fmla="*/ 11 h 13"/>
                <a:gd name="T10" fmla="*/ 8 w 34"/>
                <a:gd name="T11" fmla="*/ 10 h 13"/>
                <a:gd name="T12" fmla="*/ 6 w 34"/>
                <a:gd name="T13" fmla="*/ 7 h 13"/>
                <a:gd name="T14" fmla="*/ 5 w 34"/>
                <a:gd name="T15" fmla="*/ 6 h 13"/>
                <a:gd name="T16" fmla="*/ 1 w 34"/>
                <a:gd name="T17" fmla="*/ 8 h 13"/>
                <a:gd name="T18" fmla="*/ 0 w 34"/>
                <a:gd name="T19" fmla="*/ 10 h 13"/>
                <a:gd name="T20" fmla="*/ 2 w 34"/>
                <a:gd name="T21" fmla="*/ 10 h 13"/>
                <a:gd name="T22" fmla="*/ 2 w 34"/>
                <a:gd name="T23" fmla="*/ 11 h 13"/>
                <a:gd name="T24" fmla="*/ 3 w 34"/>
                <a:gd name="T25" fmla="*/ 11 h 13"/>
                <a:gd name="T26" fmla="*/ 4 w 34"/>
                <a:gd name="T27" fmla="*/ 11 h 13"/>
                <a:gd name="T28" fmla="*/ 4 w 34"/>
                <a:gd name="T29" fmla="*/ 11 h 13"/>
                <a:gd name="T30" fmla="*/ 5 w 34"/>
                <a:gd name="T31" fmla="*/ 12 h 13"/>
                <a:gd name="T32" fmla="*/ 26 w 34"/>
                <a:gd name="T33" fmla="*/ 13 h 13"/>
                <a:gd name="T34" fmla="*/ 30 w 34"/>
                <a:gd name="T35" fmla="*/ 13 h 13"/>
                <a:gd name="T36" fmla="*/ 30 w 34"/>
                <a:gd name="T37" fmla="*/ 13 h 13"/>
                <a:gd name="T38" fmla="*/ 33 w 34"/>
                <a:gd name="T39" fmla="*/ 13 h 13"/>
                <a:gd name="T40" fmla="*/ 33 w 34"/>
                <a:gd name="T41" fmla="*/ 13 h 13"/>
                <a:gd name="T42" fmla="*/ 33 w 34"/>
                <a:gd name="T43" fmla="*/ 9 h 13"/>
                <a:gd name="T44" fmla="*/ 34 w 34"/>
                <a:gd name="T45" fmla="*/ 6 h 13"/>
                <a:gd name="T46" fmla="*/ 29 w 34"/>
                <a:gd name="T47" fmla="*/ 3 h 13"/>
                <a:gd name="T48" fmla="*/ 27 w 34"/>
                <a:gd name="T49" fmla="*/ 4 h 13"/>
                <a:gd name="T50" fmla="*/ 21 w 34"/>
                <a:gd name="T51" fmla="*/ 1 h 13"/>
                <a:gd name="T52" fmla="*/ 19 w 34"/>
                <a:gd name="T53" fmla="*/ 0 h 13"/>
                <a:gd name="T54" fmla="*/ 17 w 34"/>
                <a:gd name="T55" fmla="*/ 0 h 13"/>
                <a:gd name="T56" fmla="*/ 17 w 34"/>
                <a:gd name="T57" fmla="*/ 1 h 13"/>
                <a:gd name="T58" fmla="*/ 15 w 34"/>
                <a:gd name="T59" fmla="*/ 5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4" h="13">
                  <a:moveTo>
                    <a:pt x="15" y="5"/>
                  </a:moveTo>
                  <a:cubicBezTo>
                    <a:pt x="14" y="5"/>
                    <a:pt x="13" y="6"/>
                    <a:pt x="13" y="6"/>
                  </a:cubicBezTo>
                  <a:cubicBezTo>
                    <a:pt x="13" y="6"/>
                    <a:pt x="13" y="6"/>
                    <a:pt x="14" y="7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10"/>
                    <a:pt x="12" y="11"/>
                    <a:pt x="11" y="11"/>
                  </a:cubicBezTo>
                  <a:cubicBezTo>
                    <a:pt x="10" y="11"/>
                    <a:pt x="9" y="11"/>
                    <a:pt x="8" y="10"/>
                  </a:cubicBezTo>
                  <a:cubicBezTo>
                    <a:pt x="7" y="9"/>
                    <a:pt x="6" y="8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3" y="6"/>
                    <a:pt x="1" y="7"/>
                    <a:pt x="1" y="8"/>
                  </a:cubicBezTo>
                  <a:cubicBezTo>
                    <a:pt x="1" y="8"/>
                    <a:pt x="1" y="9"/>
                    <a:pt x="0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6" y="12"/>
                    <a:pt x="17" y="13"/>
                    <a:pt x="26" y="13"/>
                  </a:cubicBezTo>
                  <a:cubicBezTo>
                    <a:pt x="28" y="13"/>
                    <a:pt x="29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2"/>
                    <a:pt x="33" y="11"/>
                    <a:pt x="33" y="9"/>
                  </a:cubicBezTo>
                  <a:cubicBezTo>
                    <a:pt x="33" y="8"/>
                    <a:pt x="34" y="7"/>
                    <a:pt x="34" y="6"/>
                  </a:cubicBezTo>
                  <a:cubicBezTo>
                    <a:pt x="34" y="5"/>
                    <a:pt x="31" y="3"/>
                    <a:pt x="29" y="3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5" y="4"/>
                    <a:pt x="22" y="2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8" y="3"/>
                    <a:pt x="16" y="4"/>
                    <a:pt x="15" y="5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CE353F71-8FF7-43CF-A671-B21C00FD48C5}"/>
                </a:ext>
              </a:extLst>
            </p:cNvPr>
            <p:cNvSpPr/>
            <p:nvPr/>
          </p:nvSpPr>
          <p:spPr bwMode="auto">
            <a:xfrm>
              <a:off x="2414667" y="2583975"/>
              <a:ext cx="60054" cy="86038"/>
            </a:xfrm>
            <a:custGeom>
              <a:gdLst>
                <a:gd name="T0" fmla="*/ 9 w 31"/>
                <a:gd name="T1" fmla="*/ 44 h 45"/>
                <a:gd name="T2" fmla="*/ 10 w 31"/>
                <a:gd name="T3" fmla="*/ 44 h 45"/>
                <a:gd name="T4" fmla="*/ 11 w 31"/>
                <a:gd name="T5" fmla="*/ 44 h 45"/>
                <a:gd name="T6" fmla="*/ 12 w 31"/>
                <a:gd name="T7" fmla="*/ 44 h 45"/>
                <a:gd name="T8" fmla="*/ 12 w 31"/>
                <a:gd name="T9" fmla="*/ 44 h 45"/>
                <a:gd name="T10" fmla="*/ 13 w 31"/>
                <a:gd name="T11" fmla="*/ 44 h 45"/>
                <a:gd name="T12" fmla="*/ 14 w 31"/>
                <a:gd name="T13" fmla="*/ 44 h 45"/>
                <a:gd name="T14" fmla="*/ 15 w 31"/>
                <a:gd name="T15" fmla="*/ 44 h 45"/>
                <a:gd name="T16" fmla="*/ 15 w 31"/>
                <a:gd name="T17" fmla="*/ 44 h 45"/>
                <a:gd name="T18" fmla="*/ 16 w 31"/>
                <a:gd name="T19" fmla="*/ 45 h 45"/>
                <a:gd name="T20" fmla="*/ 16 w 31"/>
                <a:gd name="T21" fmla="*/ 45 h 45"/>
                <a:gd name="T22" fmla="*/ 17 w 31"/>
                <a:gd name="T23" fmla="*/ 45 h 45"/>
                <a:gd name="T24" fmla="*/ 18 w 31"/>
                <a:gd name="T25" fmla="*/ 45 h 45"/>
                <a:gd name="T26" fmla="*/ 18 w 31"/>
                <a:gd name="T27" fmla="*/ 45 h 45"/>
                <a:gd name="T28" fmla="*/ 18 w 31"/>
                <a:gd name="T29" fmla="*/ 45 h 45"/>
                <a:gd name="T30" fmla="*/ 19 w 31"/>
                <a:gd name="T31" fmla="*/ 45 h 45"/>
                <a:gd name="T32" fmla="*/ 18 w 31"/>
                <a:gd name="T33" fmla="*/ 44 h 45"/>
                <a:gd name="T34" fmla="*/ 16 w 31"/>
                <a:gd name="T35" fmla="*/ 40 h 45"/>
                <a:gd name="T36" fmla="*/ 18 w 31"/>
                <a:gd name="T37" fmla="*/ 37 h 45"/>
                <a:gd name="T38" fmla="*/ 23 w 31"/>
                <a:gd name="T39" fmla="*/ 40 h 45"/>
                <a:gd name="T40" fmla="*/ 27 w 31"/>
                <a:gd name="T41" fmla="*/ 41 h 45"/>
                <a:gd name="T42" fmla="*/ 29 w 31"/>
                <a:gd name="T43" fmla="*/ 40 h 45"/>
                <a:gd name="T44" fmla="*/ 28 w 31"/>
                <a:gd name="T45" fmla="*/ 35 h 45"/>
                <a:gd name="T46" fmla="*/ 27 w 31"/>
                <a:gd name="T47" fmla="*/ 35 h 45"/>
                <a:gd name="T48" fmla="*/ 20 w 31"/>
                <a:gd name="T49" fmla="*/ 34 h 45"/>
                <a:gd name="T50" fmla="*/ 22 w 31"/>
                <a:gd name="T51" fmla="*/ 29 h 45"/>
                <a:gd name="T52" fmla="*/ 23 w 31"/>
                <a:gd name="T53" fmla="*/ 26 h 45"/>
                <a:gd name="T54" fmla="*/ 28 w 31"/>
                <a:gd name="T55" fmla="*/ 23 h 45"/>
                <a:gd name="T56" fmla="*/ 31 w 31"/>
                <a:gd name="T57" fmla="*/ 22 h 45"/>
                <a:gd name="T58" fmla="*/ 26 w 31"/>
                <a:gd name="T59" fmla="*/ 18 h 45"/>
                <a:gd name="T60" fmla="*/ 24 w 31"/>
                <a:gd name="T61" fmla="*/ 14 h 45"/>
                <a:gd name="T62" fmla="*/ 25 w 31"/>
                <a:gd name="T63" fmla="*/ 8 h 45"/>
                <a:gd name="T64" fmla="*/ 27 w 31"/>
                <a:gd name="T65" fmla="*/ 3 h 45"/>
                <a:gd name="T66" fmla="*/ 26 w 31"/>
                <a:gd name="T67" fmla="*/ 0 h 45"/>
                <a:gd name="T68" fmla="*/ 25 w 31"/>
                <a:gd name="T69" fmla="*/ 0 h 45"/>
                <a:gd name="T70" fmla="*/ 20 w 31"/>
                <a:gd name="T71" fmla="*/ 4 h 45"/>
                <a:gd name="T72" fmla="*/ 14 w 31"/>
                <a:gd name="T73" fmla="*/ 8 h 45"/>
                <a:gd name="T74" fmla="*/ 13 w 31"/>
                <a:gd name="T75" fmla="*/ 8 h 45"/>
                <a:gd name="T76" fmla="*/ 13 w 31"/>
                <a:gd name="T77" fmla="*/ 9 h 45"/>
                <a:gd name="T78" fmla="*/ 13 w 31"/>
                <a:gd name="T79" fmla="*/ 13 h 45"/>
                <a:gd name="T80" fmla="*/ 12 w 31"/>
                <a:gd name="T81" fmla="*/ 14 h 45"/>
                <a:gd name="T82" fmla="*/ 9 w 31"/>
                <a:gd name="T83" fmla="*/ 12 h 45"/>
                <a:gd name="T84" fmla="*/ 6 w 31"/>
                <a:gd name="T85" fmla="*/ 10 h 45"/>
                <a:gd name="T86" fmla="*/ 6 w 31"/>
                <a:gd name="T87" fmla="*/ 10 h 45"/>
                <a:gd name="T88" fmla="*/ 3 w 31"/>
                <a:gd name="T89" fmla="*/ 14 h 45"/>
                <a:gd name="T90" fmla="*/ 1 w 31"/>
                <a:gd name="T91" fmla="*/ 18 h 45"/>
                <a:gd name="T92" fmla="*/ 1 w 31"/>
                <a:gd name="T93" fmla="*/ 29 h 45"/>
                <a:gd name="T94" fmla="*/ 2 w 31"/>
                <a:gd name="T95" fmla="*/ 30 h 45"/>
                <a:gd name="T96" fmla="*/ 4 w 31"/>
                <a:gd name="T97" fmla="*/ 34 h 45"/>
                <a:gd name="T98" fmla="*/ 6 w 31"/>
                <a:gd name="T99" fmla="*/ 40 h 45"/>
                <a:gd name="T100" fmla="*/ 7 w 31"/>
                <a:gd name="T101" fmla="*/ 44 h 45"/>
                <a:gd name="T102" fmla="*/ 8 w 31"/>
                <a:gd name="T103" fmla="*/ 44 h 45"/>
                <a:gd name="T104" fmla="*/ 8 w 31"/>
                <a:gd name="T105" fmla="*/ 44 h 45"/>
                <a:gd name="T106" fmla="*/ 9 w 31"/>
                <a:gd name="T107" fmla="*/ 44 h 45"/>
                <a:gd name="T108" fmla="*/ 9 w 31"/>
                <a:gd name="T109" fmla="*/ 44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45">
                  <a:moveTo>
                    <a:pt x="9" y="44"/>
                  </a:moveTo>
                  <a:cubicBezTo>
                    <a:pt x="10" y="44"/>
                    <a:pt x="10" y="44"/>
                    <a:pt x="10" y="44"/>
                  </a:cubicBezTo>
                  <a:cubicBezTo>
                    <a:pt x="10" y="44"/>
                    <a:pt x="11" y="44"/>
                    <a:pt x="11" y="44"/>
                  </a:cubicBezTo>
                  <a:cubicBezTo>
                    <a:pt x="11" y="44"/>
                    <a:pt x="11" y="44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4" y="44"/>
                    <a:pt x="14" y="44"/>
                  </a:cubicBezTo>
                  <a:cubicBezTo>
                    <a:pt x="14" y="44"/>
                    <a:pt x="14" y="44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7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5"/>
                    <a:pt x="18" y="44"/>
                    <a:pt x="18" y="44"/>
                  </a:cubicBezTo>
                  <a:cubicBezTo>
                    <a:pt x="17" y="42"/>
                    <a:pt x="15" y="41"/>
                    <a:pt x="16" y="40"/>
                  </a:cubicBezTo>
                  <a:cubicBezTo>
                    <a:pt x="16" y="38"/>
                    <a:pt x="17" y="37"/>
                    <a:pt x="18" y="37"/>
                  </a:cubicBezTo>
                  <a:cubicBezTo>
                    <a:pt x="20" y="37"/>
                    <a:pt x="22" y="39"/>
                    <a:pt x="23" y="40"/>
                  </a:cubicBezTo>
                  <a:cubicBezTo>
                    <a:pt x="24" y="41"/>
                    <a:pt x="26" y="41"/>
                    <a:pt x="27" y="41"/>
                  </a:cubicBezTo>
                  <a:cubicBezTo>
                    <a:pt x="28" y="41"/>
                    <a:pt x="29" y="41"/>
                    <a:pt x="29" y="40"/>
                  </a:cubicBezTo>
                  <a:cubicBezTo>
                    <a:pt x="30" y="40"/>
                    <a:pt x="29" y="36"/>
                    <a:pt x="28" y="35"/>
                  </a:cubicBezTo>
                  <a:cubicBezTo>
                    <a:pt x="28" y="34"/>
                    <a:pt x="27" y="34"/>
                    <a:pt x="27" y="35"/>
                  </a:cubicBezTo>
                  <a:cubicBezTo>
                    <a:pt x="23" y="37"/>
                    <a:pt x="22" y="35"/>
                    <a:pt x="20" y="34"/>
                  </a:cubicBezTo>
                  <a:cubicBezTo>
                    <a:pt x="19" y="32"/>
                    <a:pt x="21" y="30"/>
                    <a:pt x="22" y="29"/>
                  </a:cubicBezTo>
                  <a:cubicBezTo>
                    <a:pt x="22" y="28"/>
                    <a:pt x="23" y="27"/>
                    <a:pt x="23" y="26"/>
                  </a:cubicBezTo>
                  <a:cubicBezTo>
                    <a:pt x="24" y="24"/>
                    <a:pt x="26" y="23"/>
                    <a:pt x="28" y="23"/>
                  </a:cubicBezTo>
                  <a:cubicBezTo>
                    <a:pt x="29" y="23"/>
                    <a:pt x="30" y="22"/>
                    <a:pt x="31" y="22"/>
                  </a:cubicBezTo>
                  <a:cubicBezTo>
                    <a:pt x="31" y="22"/>
                    <a:pt x="31" y="20"/>
                    <a:pt x="26" y="18"/>
                  </a:cubicBezTo>
                  <a:cubicBezTo>
                    <a:pt x="24" y="17"/>
                    <a:pt x="24" y="14"/>
                    <a:pt x="24" y="14"/>
                  </a:cubicBezTo>
                  <a:cubicBezTo>
                    <a:pt x="24" y="12"/>
                    <a:pt x="24" y="9"/>
                    <a:pt x="25" y="8"/>
                  </a:cubicBezTo>
                  <a:cubicBezTo>
                    <a:pt x="26" y="8"/>
                    <a:pt x="27" y="5"/>
                    <a:pt x="27" y="3"/>
                  </a:cubicBezTo>
                  <a:cubicBezTo>
                    <a:pt x="27" y="1"/>
                    <a:pt x="27" y="0"/>
                    <a:pt x="26" y="0"/>
                  </a:cubicBezTo>
                  <a:cubicBezTo>
                    <a:pt x="26" y="0"/>
                    <a:pt x="26" y="0"/>
                    <a:pt x="25" y="0"/>
                  </a:cubicBezTo>
                  <a:cubicBezTo>
                    <a:pt x="23" y="0"/>
                    <a:pt x="20" y="1"/>
                    <a:pt x="20" y="4"/>
                  </a:cubicBezTo>
                  <a:cubicBezTo>
                    <a:pt x="19" y="8"/>
                    <a:pt x="16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5" y="11"/>
                    <a:pt x="13" y="13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1" y="14"/>
                    <a:pt x="10" y="13"/>
                    <a:pt x="9" y="12"/>
                  </a:cubicBezTo>
                  <a:cubicBezTo>
                    <a:pt x="8" y="11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4" y="12"/>
                    <a:pt x="3" y="14"/>
                  </a:cubicBezTo>
                  <a:cubicBezTo>
                    <a:pt x="3" y="15"/>
                    <a:pt x="2" y="17"/>
                    <a:pt x="1" y="18"/>
                  </a:cubicBezTo>
                  <a:cubicBezTo>
                    <a:pt x="0" y="20"/>
                    <a:pt x="1" y="26"/>
                    <a:pt x="1" y="2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1"/>
                    <a:pt x="3" y="33"/>
                    <a:pt x="4" y="34"/>
                  </a:cubicBezTo>
                  <a:cubicBezTo>
                    <a:pt x="5" y="36"/>
                    <a:pt x="7" y="38"/>
                    <a:pt x="6" y="40"/>
                  </a:cubicBezTo>
                  <a:cubicBezTo>
                    <a:pt x="6" y="41"/>
                    <a:pt x="6" y="42"/>
                    <a:pt x="7" y="44"/>
                  </a:cubicBezTo>
                  <a:cubicBezTo>
                    <a:pt x="7" y="44"/>
                    <a:pt x="7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9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A9B849EB-D7D2-473F-A068-BE352591CA3E}"/>
                </a:ext>
              </a:extLst>
            </p:cNvPr>
            <p:cNvSpPr/>
            <p:nvPr/>
          </p:nvSpPr>
          <p:spPr bwMode="auto">
            <a:xfrm>
              <a:off x="3360509" y="3416640"/>
              <a:ext cx="98165" cy="77955"/>
            </a:xfrm>
            <a:custGeom>
              <a:gdLst>
                <a:gd name="T0" fmla="*/ 43 w 51"/>
                <a:gd name="T1" fmla="*/ 23 h 41"/>
                <a:gd name="T2" fmla="*/ 43 w 51"/>
                <a:gd name="T3" fmla="*/ 14 h 41"/>
                <a:gd name="T4" fmla="*/ 48 w 51"/>
                <a:gd name="T5" fmla="*/ 14 h 41"/>
                <a:gd name="T6" fmla="*/ 51 w 51"/>
                <a:gd name="T7" fmla="*/ 12 h 41"/>
                <a:gd name="T8" fmla="*/ 50 w 51"/>
                <a:gd name="T9" fmla="*/ 5 h 41"/>
                <a:gd name="T10" fmla="*/ 49 w 51"/>
                <a:gd name="T11" fmla="*/ 0 h 41"/>
                <a:gd name="T12" fmla="*/ 37 w 51"/>
                <a:gd name="T13" fmla="*/ 14 h 41"/>
                <a:gd name="T14" fmla="*/ 18 w 51"/>
                <a:gd name="T15" fmla="*/ 25 h 41"/>
                <a:gd name="T16" fmla="*/ 14 w 51"/>
                <a:gd name="T17" fmla="*/ 25 h 41"/>
                <a:gd name="T18" fmla="*/ 11 w 51"/>
                <a:gd name="T19" fmla="*/ 24 h 41"/>
                <a:gd name="T20" fmla="*/ 3 w 51"/>
                <a:gd name="T21" fmla="*/ 27 h 41"/>
                <a:gd name="T22" fmla="*/ 2 w 51"/>
                <a:gd name="T23" fmla="*/ 28 h 41"/>
                <a:gd name="T24" fmla="*/ 0 w 51"/>
                <a:gd name="T25" fmla="*/ 28 h 41"/>
                <a:gd name="T26" fmla="*/ 0 w 51"/>
                <a:gd name="T27" fmla="*/ 29 h 41"/>
                <a:gd name="T28" fmla="*/ 1 w 51"/>
                <a:gd name="T29" fmla="*/ 29 h 41"/>
                <a:gd name="T30" fmla="*/ 1 w 51"/>
                <a:gd name="T31" fmla="*/ 31 h 41"/>
                <a:gd name="T32" fmla="*/ 2 w 51"/>
                <a:gd name="T33" fmla="*/ 31 h 41"/>
                <a:gd name="T34" fmla="*/ 2 w 51"/>
                <a:gd name="T35" fmla="*/ 32 h 41"/>
                <a:gd name="T36" fmla="*/ 3 w 51"/>
                <a:gd name="T37" fmla="*/ 33 h 41"/>
                <a:gd name="T38" fmla="*/ 3 w 51"/>
                <a:gd name="T39" fmla="*/ 34 h 41"/>
                <a:gd name="T40" fmla="*/ 4 w 51"/>
                <a:gd name="T41" fmla="*/ 34 h 41"/>
                <a:gd name="T42" fmla="*/ 5 w 51"/>
                <a:gd name="T43" fmla="*/ 35 h 41"/>
                <a:gd name="T44" fmla="*/ 5 w 51"/>
                <a:gd name="T45" fmla="*/ 36 h 41"/>
                <a:gd name="T46" fmla="*/ 6 w 51"/>
                <a:gd name="T47" fmla="*/ 36 h 41"/>
                <a:gd name="T48" fmla="*/ 6 w 51"/>
                <a:gd name="T49" fmla="*/ 37 h 41"/>
                <a:gd name="T50" fmla="*/ 7 w 51"/>
                <a:gd name="T51" fmla="*/ 37 h 41"/>
                <a:gd name="T52" fmla="*/ 7 w 51"/>
                <a:gd name="T53" fmla="*/ 37 h 41"/>
                <a:gd name="T54" fmla="*/ 8 w 51"/>
                <a:gd name="T55" fmla="*/ 38 h 41"/>
                <a:gd name="T56" fmla="*/ 8 w 51"/>
                <a:gd name="T57" fmla="*/ 38 h 41"/>
                <a:gd name="T58" fmla="*/ 9 w 51"/>
                <a:gd name="T59" fmla="*/ 38 h 41"/>
                <a:gd name="T60" fmla="*/ 9 w 51"/>
                <a:gd name="T61" fmla="*/ 38 h 41"/>
                <a:gd name="T62" fmla="*/ 10 w 51"/>
                <a:gd name="T63" fmla="*/ 38 h 41"/>
                <a:gd name="T64" fmla="*/ 10 w 51"/>
                <a:gd name="T65" fmla="*/ 38 h 41"/>
                <a:gd name="T66" fmla="*/ 11 w 51"/>
                <a:gd name="T67" fmla="*/ 39 h 41"/>
                <a:gd name="T68" fmla="*/ 11 w 51"/>
                <a:gd name="T69" fmla="*/ 39 h 41"/>
                <a:gd name="T70" fmla="*/ 33 w 51"/>
                <a:gd name="T71" fmla="*/ 41 h 41"/>
                <a:gd name="T72" fmla="*/ 36 w 51"/>
                <a:gd name="T73" fmla="*/ 32 h 41"/>
                <a:gd name="T74" fmla="*/ 43 w 51"/>
                <a:gd name="T75" fmla="*/ 23 h 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1" h="41">
                  <a:moveTo>
                    <a:pt x="43" y="23"/>
                  </a:moveTo>
                  <a:cubicBezTo>
                    <a:pt x="43" y="14"/>
                    <a:pt x="43" y="14"/>
                    <a:pt x="43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0"/>
                    <a:pt x="50" y="7"/>
                    <a:pt x="50" y="5"/>
                  </a:cubicBezTo>
                  <a:cubicBezTo>
                    <a:pt x="50" y="3"/>
                    <a:pt x="49" y="1"/>
                    <a:pt x="49" y="0"/>
                  </a:cubicBezTo>
                  <a:cubicBezTo>
                    <a:pt x="47" y="1"/>
                    <a:pt x="40" y="8"/>
                    <a:pt x="37" y="14"/>
                  </a:cubicBezTo>
                  <a:cubicBezTo>
                    <a:pt x="34" y="20"/>
                    <a:pt x="25" y="25"/>
                    <a:pt x="18" y="25"/>
                  </a:cubicBezTo>
                  <a:cubicBezTo>
                    <a:pt x="17" y="25"/>
                    <a:pt x="15" y="25"/>
                    <a:pt x="14" y="25"/>
                  </a:cubicBezTo>
                  <a:cubicBezTo>
                    <a:pt x="13" y="25"/>
                    <a:pt x="12" y="24"/>
                    <a:pt x="11" y="24"/>
                  </a:cubicBezTo>
                  <a:cubicBezTo>
                    <a:pt x="7" y="24"/>
                    <a:pt x="4" y="26"/>
                    <a:pt x="3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28"/>
                    <a:pt x="1" y="29"/>
                    <a:pt x="0" y="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1" y="29"/>
                    <a:pt x="1" y="29"/>
                  </a:cubicBezTo>
                  <a:cubicBezTo>
                    <a:pt x="1" y="30"/>
                    <a:pt x="1" y="30"/>
                    <a:pt x="1" y="31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3"/>
                    <a:pt x="3" y="33"/>
                    <a:pt x="3" y="33"/>
                  </a:cubicBezTo>
                  <a:cubicBezTo>
                    <a:pt x="3" y="33"/>
                    <a:pt x="3" y="34"/>
                    <a:pt x="3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5"/>
                    <a:pt x="4" y="35"/>
                    <a:pt x="5" y="35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5" y="36"/>
                    <a:pt x="6" y="36"/>
                    <a:pt x="6" y="36"/>
                  </a:cubicBezTo>
                  <a:cubicBezTo>
                    <a:pt x="6" y="36"/>
                    <a:pt x="6" y="37"/>
                    <a:pt x="6" y="37"/>
                  </a:cubicBezTo>
                  <a:cubicBezTo>
                    <a:pt x="6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9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7" y="39"/>
                    <a:pt x="27" y="41"/>
                    <a:pt x="33" y="41"/>
                  </a:cubicBezTo>
                  <a:cubicBezTo>
                    <a:pt x="36" y="32"/>
                    <a:pt x="36" y="32"/>
                    <a:pt x="36" y="32"/>
                  </a:cubicBezTo>
                  <a:lnTo>
                    <a:pt x="43" y="23"/>
                  </a:ln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727C800D-6DD4-4C4A-B9FA-F2E3B1C57C2E}"/>
                </a:ext>
              </a:extLst>
            </p:cNvPr>
            <p:cNvSpPr/>
            <p:nvPr/>
          </p:nvSpPr>
          <p:spPr bwMode="auto">
            <a:xfrm>
              <a:off x="2035868" y="2984140"/>
              <a:ext cx="272550" cy="192287"/>
            </a:xfrm>
            <a:custGeom>
              <a:gdLst>
                <a:gd name="T0" fmla="*/ 134 w 141"/>
                <a:gd name="T1" fmla="*/ 18 h 101"/>
                <a:gd name="T2" fmla="*/ 134 w 141"/>
                <a:gd name="T3" fmla="*/ 18 h 101"/>
                <a:gd name="T4" fmla="*/ 129 w 141"/>
                <a:gd name="T5" fmla="*/ 18 h 101"/>
                <a:gd name="T6" fmla="*/ 116 w 141"/>
                <a:gd name="T7" fmla="*/ 15 h 101"/>
                <a:gd name="T8" fmla="*/ 112 w 141"/>
                <a:gd name="T9" fmla="*/ 12 h 101"/>
                <a:gd name="T10" fmla="*/ 107 w 141"/>
                <a:gd name="T11" fmla="*/ 16 h 101"/>
                <a:gd name="T12" fmla="*/ 96 w 141"/>
                <a:gd name="T13" fmla="*/ 12 h 101"/>
                <a:gd name="T14" fmla="*/ 87 w 141"/>
                <a:gd name="T15" fmla="*/ 7 h 101"/>
                <a:gd name="T16" fmla="*/ 77 w 141"/>
                <a:gd name="T17" fmla="*/ 5 h 101"/>
                <a:gd name="T18" fmla="*/ 60 w 141"/>
                <a:gd name="T19" fmla="*/ 4 h 101"/>
                <a:gd name="T20" fmla="*/ 28 w 141"/>
                <a:gd name="T21" fmla="*/ 4 h 101"/>
                <a:gd name="T22" fmla="*/ 14 w 141"/>
                <a:gd name="T23" fmla="*/ 0 h 101"/>
                <a:gd name="T24" fmla="*/ 5 w 141"/>
                <a:gd name="T25" fmla="*/ 6 h 101"/>
                <a:gd name="T26" fmla="*/ 3 w 141"/>
                <a:gd name="T27" fmla="*/ 12 h 101"/>
                <a:gd name="T28" fmla="*/ 6 w 141"/>
                <a:gd name="T29" fmla="*/ 23 h 101"/>
                <a:gd name="T30" fmla="*/ 10 w 141"/>
                <a:gd name="T31" fmla="*/ 20 h 101"/>
                <a:gd name="T32" fmla="*/ 13 w 141"/>
                <a:gd name="T33" fmla="*/ 23 h 101"/>
                <a:gd name="T34" fmla="*/ 13 w 141"/>
                <a:gd name="T35" fmla="*/ 24 h 101"/>
                <a:gd name="T36" fmla="*/ 15 w 141"/>
                <a:gd name="T37" fmla="*/ 24 h 101"/>
                <a:gd name="T38" fmla="*/ 18 w 141"/>
                <a:gd name="T39" fmla="*/ 24 h 101"/>
                <a:gd name="T40" fmla="*/ 21 w 141"/>
                <a:gd name="T41" fmla="*/ 25 h 101"/>
                <a:gd name="T42" fmla="*/ 26 w 141"/>
                <a:gd name="T43" fmla="*/ 23 h 101"/>
                <a:gd name="T44" fmla="*/ 32 w 141"/>
                <a:gd name="T45" fmla="*/ 27 h 101"/>
                <a:gd name="T46" fmla="*/ 33 w 141"/>
                <a:gd name="T47" fmla="*/ 31 h 101"/>
                <a:gd name="T48" fmla="*/ 26 w 141"/>
                <a:gd name="T49" fmla="*/ 37 h 101"/>
                <a:gd name="T50" fmla="*/ 27 w 141"/>
                <a:gd name="T51" fmla="*/ 48 h 101"/>
                <a:gd name="T52" fmla="*/ 26 w 141"/>
                <a:gd name="T53" fmla="*/ 56 h 101"/>
                <a:gd name="T54" fmla="*/ 21 w 141"/>
                <a:gd name="T55" fmla="*/ 57 h 101"/>
                <a:gd name="T56" fmla="*/ 26 w 141"/>
                <a:gd name="T57" fmla="*/ 66 h 101"/>
                <a:gd name="T58" fmla="*/ 23 w 141"/>
                <a:gd name="T59" fmla="*/ 69 h 101"/>
                <a:gd name="T60" fmla="*/ 23 w 141"/>
                <a:gd name="T61" fmla="*/ 72 h 101"/>
                <a:gd name="T62" fmla="*/ 24 w 141"/>
                <a:gd name="T63" fmla="*/ 78 h 101"/>
                <a:gd name="T64" fmla="*/ 21 w 141"/>
                <a:gd name="T65" fmla="*/ 85 h 101"/>
                <a:gd name="T66" fmla="*/ 21 w 141"/>
                <a:gd name="T67" fmla="*/ 85 h 101"/>
                <a:gd name="T68" fmla="*/ 21 w 141"/>
                <a:gd name="T69" fmla="*/ 86 h 101"/>
                <a:gd name="T70" fmla="*/ 22 w 141"/>
                <a:gd name="T71" fmla="*/ 87 h 101"/>
                <a:gd name="T72" fmla="*/ 28 w 141"/>
                <a:gd name="T73" fmla="*/ 88 h 101"/>
                <a:gd name="T74" fmla="*/ 41 w 141"/>
                <a:gd name="T75" fmla="*/ 101 h 101"/>
                <a:gd name="T76" fmla="*/ 43 w 141"/>
                <a:gd name="T77" fmla="*/ 97 h 101"/>
                <a:gd name="T78" fmla="*/ 48 w 141"/>
                <a:gd name="T79" fmla="*/ 96 h 101"/>
                <a:gd name="T80" fmla="*/ 52 w 141"/>
                <a:gd name="T81" fmla="*/ 95 h 101"/>
                <a:gd name="T82" fmla="*/ 67 w 141"/>
                <a:gd name="T83" fmla="*/ 92 h 101"/>
                <a:gd name="T84" fmla="*/ 75 w 141"/>
                <a:gd name="T85" fmla="*/ 92 h 101"/>
                <a:gd name="T86" fmla="*/ 92 w 141"/>
                <a:gd name="T87" fmla="*/ 82 h 101"/>
                <a:gd name="T88" fmla="*/ 95 w 141"/>
                <a:gd name="T89" fmla="*/ 75 h 101"/>
                <a:gd name="T90" fmla="*/ 103 w 141"/>
                <a:gd name="T91" fmla="*/ 66 h 101"/>
                <a:gd name="T92" fmla="*/ 104 w 141"/>
                <a:gd name="T93" fmla="*/ 49 h 101"/>
                <a:gd name="T94" fmla="*/ 113 w 141"/>
                <a:gd name="T95" fmla="*/ 39 h 101"/>
                <a:gd name="T96" fmla="*/ 131 w 141"/>
                <a:gd name="T97" fmla="*/ 29 h 101"/>
                <a:gd name="T98" fmla="*/ 140 w 141"/>
                <a:gd name="T99" fmla="*/ 18 h 101"/>
                <a:gd name="T100" fmla="*/ 137 w 141"/>
                <a:gd name="T101" fmla="*/ 18 h 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1" h="100">
                  <a:moveTo>
                    <a:pt x="136" y="18"/>
                  </a:moveTo>
                  <a:cubicBezTo>
                    <a:pt x="135" y="18"/>
                    <a:pt x="135" y="18"/>
                    <a:pt x="134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3" y="18"/>
                    <a:pt x="131" y="18"/>
                    <a:pt x="130" y="18"/>
                  </a:cubicBezTo>
                  <a:cubicBezTo>
                    <a:pt x="130" y="18"/>
                    <a:pt x="130" y="18"/>
                    <a:pt x="129" y="18"/>
                  </a:cubicBezTo>
                  <a:cubicBezTo>
                    <a:pt x="128" y="18"/>
                    <a:pt x="127" y="18"/>
                    <a:pt x="125" y="17"/>
                  </a:cubicBezTo>
                  <a:cubicBezTo>
                    <a:pt x="122" y="17"/>
                    <a:pt x="118" y="16"/>
                    <a:pt x="116" y="15"/>
                  </a:cubicBezTo>
                  <a:cubicBezTo>
                    <a:pt x="116" y="15"/>
                    <a:pt x="116" y="15"/>
                    <a:pt x="115" y="15"/>
                  </a:cubicBezTo>
                  <a:cubicBezTo>
                    <a:pt x="114" y="13"/>
                    <a:pt x="113" y="12"/>
                    <a:pt x="112" y="12"/>
                  </a:cubicBezTo>
                  <a:cubicBezTo>
                    <a:pt x="112" y="12"/>
                    <a:pt x="112" y="12"/>
                    <a:pt x="112" y="13"/>
                  </a:cubicBezTo>
                  <a:cubicBezTo>
                    <a:pt x="112" y="15"/>
                    <a:pt x="110" y="16"/>
                    <a:pt x="107" y="16"/>
                  </a:cubicBezTo>
                  <a:cubicBezTo>
                    <a:pt x="105" y="16"/>
                    <a:pt x="103" y="15"/>
                    <a:pt x="101" y="14"/>
                  </a:cubicBezTo>
                  <a:cubicBezTo>
                    <a:pt x="100" y="13"/>
                    <a:pt x="98" y="12"/>
                    <a:pt x="96" y="12"/>
                  </a:cubicBezTo>
                  <a:cubicBezTo>
                    <a:pt x="94" y="11"/>
                    <a:pt x="92" y="10"/>
                    <a:pt x="90" y="9"/>
                  </a:cubicBezTo>
                  <a:cubicBezTo>
                    <a:pt x="90" y="8"/>
                    <a:pt x="88" y="8"/>
                    <a:pt x="87" y="7"/>
                  </a:cubicBezTo>
                  <a:cubicBezTo>
                    <a:pt x="86" y="7"/>
                    <a:pt x="85" y="6"/>
                    <a:pt x="84" y="6"/>
                  </a:cubicBezTo>
                  <a:cubicBezTo>
                    <a:pt x="83" y="6"/>
                    <a:pt x="80" y="6"/>
                    <a:pt x="77" y="5"/>
                  </a:cubicBezTo>
                  <a:cubicBezTo>
                    <a:pt x="73" y="4"/>
                    <a:pt x="69" y="3"/>
                    <a:pt x="65" y="4"/>
                  </a:cubicBezTo>
                  <a:cubicBezTo>
                    <a:pt x="64" y="4"/>
                    <a:pt x="62" y="4"/>
                    <a:pt x="60" y="4"/>
                  </a:cubicBezTo>
                  <a:cubicBezTo>
                    <a:pt x="56" y="4"/>
                    <a:pt x="51" y="4"/>
                    <a:pt x="47" y="4"/>
                  </a:cubicBezTo>
                  <a:cubicBezTo>
                    <a:pt x="39" y="3"/>
                    <a:pt x="32" y="3"/>
                    <a:pt x="28" y="4"/>
                  </a:cubicBezTo>
                  <a:cubicBezTo>
                    <a:pt x="23" y="4"/>
                    <a:pt x="20" y="2"/>
                    <a:pt x="18" y="1"/>
                  </a:cubicBezTo>
                  <a:cubicBezTo>
                    <a:pt x="17" y="1"/>
                    <a:pt x="16" y="0"/>
                    <a:pt x="14" y="0"/>
                  </a:cubicBezTo>
                  <a:cubicBezTo>
                    <a:pt x="13" y="0"/>
                    <a:pt x="12" y="1"/>
                    <a:pt x="11" y="2"/>
                  </a:cubicBezTo>
                  <a:cubicBezTo>
                    <a:pt x="10" y="4"/>
                    <a:pt x="9" y="6"/>
                    <a:pt x="5" y="6"/>
                  </a:cubicBezTo>
                  <a:cubicBezTo>
                    <a:pt x="2" y="6"/>
                    <a:pt x="1" y="7"/>
                    <a:pt x="0" y="8"/>
                  </a:cubicBezTo>
                  <a:cubicBezTo>
                    <a:pt x="0" y="9"/>
                    <a:pt x="1" y="11"/>
                    <a:pt x="3" y="12"/>
                  </a:cubicBezTo>
                  <a:cubicBezTo>
                    <a:pt x="6" y="15"/>
                    <a:pt x="6" y="19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2"/>
                    <a:pt x="7" y="22"/>
                  </a:cubicBezTo>
                  <a:cubicBezTo>
                    <a:pt x="8" y="21"/>
                    <a:pt x="9" y="20"/>
                    <a:pt x="10" y="20"/>
                  </a:cubicBezTo>
                  <a:cubicBezTo>
                    <a:pt x="11" y="20"/>
                    <a:pt x="12" y="21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6" y="24"/>
                    <a:pt x="16" y="24"/>
                    <a:pt x="17" y="24"/>
                  </a:cubicBezTo>
                  <a:cubicBezTo>
                    <a:pt x="17" y="24"/>
                    <a:pt x="18" y="24"/>
                    <a:pt x="18" y="24"/>
                  </a:cubicBezTo>
                  <a:cubicBezTo>
                    <a:pt x="20" y="24"/>
                    <a:pt x="20" y="24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2" y="24"/>
                  </a:cubicBezTo>
                  <a:cubicBezTo>
                    <a:pt x="23" y="23"/>
                    <a:pt x="25" y="23"/>
                    <a:pt x="26" y="23"/>
                  </a:cubicBezTo>
                  <a:cubicBezTo>
                    <a:pt x="29" y="23"/>
                    <a:pt x="31" y="24"/>
                    <a:pt x="31" y="26"/>
                  </a:cubicBezTo>
                  <a:cubicBezTo>
                    <a:pt x="31" y="26"/>
                    <a:pt x="31" y="27"/>
                    <a:pt x="32" y="27"/>
                  </a:cubicBezTo>
                  <a:cubicBezTo>
                    <a:pt x="33" y="27"/>
                    <a:pt x="34" y="27"/>
                    <a:pt x="34" y="29"/>
                  </a:cubicBezTo>
                  <a:cubicBezTo>
                    <a:pt x="35" y="30"/>
                    <a:pt x="34" y="30"/>
                    <a:pt x="33" y="31"/>
                  </a:cubicBezTo>
                  <a:cubicBezTo>
                    <a:pt x="32" y="33"/>
                    <a:pt x="30" y="34"/>
                    <a:pt x="29" y="34"/>
                  </a:cubicBezTo>
                  <a:cubicBezTo>
                    <a:pt x="27" y="35"/>
                    <a:pt x="26" y="36"/>
                    <a:pt x="26" y="37"/>
                  </a:cubicBezTo>
                  <a:cubicBezTo>
                    <a:pt x="26" y="38"/>
                    <a:pt x="27" y="39"/>
                    <a:pt x="27" y="40"/>
                  </a:cubicBezTo>
                  <a:cubicBezTo>
                    <a:pt x="28" y="42"/>
                    <a:pt x="29" y="46"/>
                    <a:pt x="27" y="48"/>
                  </a:cubicBezTo>
                  <a:cubicBezTo>
                    <a:pt x="26" y="49"/>
                    <a:pt x="26" y="51"/>
                    <a:pt x="26" y="52"/>
                  </a:cubicBezTo>
                  <a:cubicBezTo>
                    <a:pt x="26" y="54"/>
                    <a:pt x="26" y="55"/>
                    <a:pt x="26" y="56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2" y="56"/>
                    <a:pt x="21" y="57"/>
                    <a:pt x="21" y="57"/>
                  </a:cubicBezTo>
                  <a:cubicBezTo>
                    <a:pt x="21" y="57"/>
                    <a:pt x="21" y="58"/>
                    <a:pt x="22" y="59"/>
                  </a:cubicBezTo>
                  <a:cubicBezTo>
                    <a:pt x="26" y="63"/>
                    <a:pt x="27" y="64"/>
                    <a:pt x="26" y="66"/>
                  </a:cubicBezTo>
                  <a:cubicBezTo>
                    <a:pt x="26" y="66"/>
                    <a:pt x="26" y="67"/>
                    <a:pt x="24" y="67"/>
                  </a:cubicBezTo>
                  <a:cubicBezTo>
                    <a:pt x="24" y="67"/>
                    <a:pt x="23" y="67"/>
                    <a:pt x="23" y="69"/>
                  </a:cubicBezTo>
                  <a:cubicBezTo>
                    <a:pt x="22" y="70"/>
                    <a:pt x="22" y="71"/>
                    <a:pt x="22" y="71"/>
                  </a:cubicBezTo>
                  <a:cubicBezTo>
                    <a:pt x="23" y="71"/>
                    <a:pt x="23" y="72"/>
                    <a:pt x="23" y="72"/>
                  </a:cubicBezTo>
                  <a:cubicBezTo>
                    <a:pt x="25" y="73"/>
                    <a:pt x="27" y="75"/>
                    <a:pt x="27" y="77"/>
                  </a:cubicBezTo>
                  <a:cubicBezTo>
                    <a:pt x="26" y="78"/>
                    <a:pt x="26" y="78"/>
                    <a:pt x="24" y="78"/>
                  </a:cubicBezTo>
                  <a:cubicBezTo>
                    <a:pt x="21" y="79"/>
                    <a:pt x="21" y="81"/>
                    <a:pt x="21" y="84"/>
                  </a:cubicBezTo>
                  <a:cubicBezTo>
                    <a:pt x="21" y="84"/>
                    <a:pt x="21" y="85"/>
                    <a:pt x="21" y="85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1" y="85"/>
                    <a:pt x="21" y="85"/>
                    <a:pt x="21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1" y="86"/>
                    <a:pt x="21" y="86"/>
                    <a:pt x="21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3" y="87"/>
                    <a:pt x="23" y="87"/>
                    <a:pt x="24" y="87"/>
                  </a:cubicBezTo>
                  <a:cubicBezTo>
                    <a:pt x="25" y="87"/>
                    <a:pt x="27" y="87"/>
                    <a:pt x="28" y="88"/>
                  </a:cubicBezTo>
                  <a:cubicBezTo>
                    <a:pt x="30" y="89"/>
                    <a:pt x="31" y="91"/>
                    <a:pt x="33" y="94"/>
                  </a:cubicBezTo>
                  <a:cubicBezTo>
                    <a:pt x="35" y="97"/>
                    <a:pt x="38" y="101"/>
                    <a:pt x="41" y="101"/>
                  </a:cubicBezTo>
                  <a:cubicBezTo>
                    <a:pt x="42" y="100"/>
                    <a:pt x="42" y="100"/>
                    <a:pt x="42" y="99"/>
                  </a:cubicBezTo>
                  <a:cubicBezTo>
                    <a:pt x="42" y="99"/>
                    <a:pt x="42" y="98"/>
                    <a:pt x="43" y="97"/>
                  </a:cubicBezTo>
                  <a:cubicBezTo>
                    <a:pt x="44" y="96"/>
                    <a:pt x="45" y="96"/>
                    <a:pt x="46" y="96"/>
                  </a:cubicBezTo>
                  <a:cubicBezTo>
                    <a:pt x="46" y="96"/>
                    <a:pt x="47" y="96"/>
                    <a:pt x="48" y="96"/>
                  </a:cubicBezTo>
                  <a:cubicBezTo>
                    <a:pt x="48" y="96"/>
                    <a:pt x="49" y="97"/>
                    <a:pt x="50" y="97"/>
                  </a:cubicBezTo>
                  <a:cubicBezTo>
                    <a:pt x="51" y="97"/>
                    <a:pt x="52" y="96"/>
                    <a:pt x="52" y="95"/>
                  </a:cubicBezTo>
                  <a:cubicBezTo>
                    <a:pt x="54" y="94"/>
                    <a:pt x="56" y="93"/>
                    <a:pt x="60" y="93"/>
                  </a:cubicBezTo>
                  <a:cubicBezTo>
                    <a:pt x="63" y="92"/>
                    <a:pt x="65" y="92"/>
                    <a:pt x="67" y="92"/>
                  </a:cubicBezTo>
                  <a:cubicBezTo>
                    <a:pt x="70" y="92"/>
                    <a:pt x="72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9" y="92"/>
                    <a:pt x="81" y="91"/>
                    <a:pt x="82" y="89"/>
                  </a:cubicBezTo>
                  <a:cubicBezTo>
                    <a:pt x="83" y="85"/>
                    <a:pt x="87" y="83"/>
                    <a:pt x="92" y="82"/>
                  </a:cubicBezTo>
                  <a:cubicBezTo>
                    <a:pt x="94" y="82"/>
                    <a:pt x="95" y="80"/>
                    <a:pt x="95" y="76"/>
                  </a:cubicBezTo>
                  <a:cubicBezTo>
                    <a:pt x="95" y="76"/>
                    <a:pt x="95" y="75"/>
                    <a:pt x="95" y="75"/>
                  </a:cubicBezTo>
                  <a:cubicBezTo>
                    <a:pt x="95" y="73"/>
                    <a:pt x="98" y="71"/>
                    <a:pt x="100" y="69"/>
                  </a:cubicBezTo>
                  <a:cubicBezTo>
                    <a:pt x="101" y="68"/>
                    <a:pt x="103" y="67"/>
                    <a:pt x="103" y="66"/>
                  </a:cubicBezTo>
                  <a:cubicBezTo>
                    <a:pt x="103" y="66"/>
                    <a:pt x="103" y="65"/>
                    <a:pt x="103" y="64"/>
                  </a:cubicBezTo>
                  <a:cubicBezTo>
                    <a:pt x="102" y="60"/>
                    <a:pt x="100" y="55"/>
                    <a:pt x="104" y="49"/>
                  </a:cubicBezTo>
                  <a:cubicBezTo>
                    <a:pt x="106" y="46"/>
                    <a:pt x="108" y="44"/>
                    <a:pt x="110" y="43"/>
                  </a:cubicBezTo>
                  <a:cubicBezTo>
                    <a:pt x="112" y="41"/>
                    <a:pt x="113" y="40"/>
                    <a:pt x="113" y="39"/>
                  </a:cubicBezTo>
                  <a:cubicBezTo>
                    <a:pt x="113" y="34"/>
                    <a:pt x="119" y="33"/>
                    <a:pt x="124" y="32"/>
                  </a:cubicBezTo>
                  <a:cubicBezTo>
                    <a:pt x="127" y="32"/>
                    <a:pt x="129" y="31"/>
                    <a:pt x="131" y="29"/>
                  </a:cubicBezTo>
                  <a:cubicBezTo>
                    <a:pt x="132" y="28"/>
                    <a:pt x="134" y="27"/>
                    <a:pt x="136" y="26"/>
                  </a:cubicBezTo>
                  <a:cubicBezTo>
                    <a:pt x="139" y="25"/>
                    <a:pt x="141" y="22"/>
                    <a:pt x="140" y="18"/>
                  </a:cubicBezTo>
                  <a:cubicBezTo>
                    <a:pt x="140" y="18"/>
                    <a:pt x="140" y="18"/>
                    <a:pt x="140" y="18"/>
                  </a:cubicBezTo>
                  <a:cubicBezTo>
                    <a:pt x="139" y="18"/>
                    <a:pt x="138" y="18"/>
                    <a:pt x="137" y="18"/>
                  </a:cubicBezTo>
                  <a:cubicBezTo>
                    <a:pt x="137" y="18"/>
                    <a:pt x="136" y="18"/>
                    <a:pt x="136" y="18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DD276F42-2EF6-45DE-B502-84BB571A4996}"/>
                </a:ext>
              </a:extLst>
            </p:cNvPr>
            <p:cNvSpPr/>
            <p:nvPr/>
          </p:nvSpPr>
          <p:spPr bwMode="auto">
            <a:xfrm>
              <a:off x="2134609" y="2782614"/>
              <a:ext cx="280058" cy="232130"/>
            </a:xfrm>
            <a:custGeom>
              <a:gdLst>
                <a:gd name="T0" fmla="*/ 81 w 145"/>
                <a:gd name="T1" fmla="*/ 0 h 122"/>
                <a:gd name="T2" fmla="*/ 75 w 145"/>
                <a:gd name="T3" fmla="*/ 2 h 122"/>
                <a:gd name="T4" fmla="*/ 61 w 145"/>
                <a:gd name="T5" fmla="*/ 18 h 122"/>
                <a:gd name="T6" fmla="*/ 51 w 145"/>
                <a:gd name="T7" fmla="*/ 27 h 122"/>
                <a:gd name="T8" fmla="*/ 33 w 145"/>
                <a:gd name="T9" fmla="*/ 22 h 122"/>
                <a:gd name="T10" fmla="*/ 35 w 145"/>
                <a:gd name="T11" fmla="*/ 37 h 122"/>
                <a:gd name="T12" fmla="*/ 23 w 145"/>
                <a:gd name="T13" fmla="*/ 37 h 122"/>
                <a:gd name="T14" fmla="*/ 13 w 145"/>
                <a:gd name="T15" fmla="*/ 34 h 122"/>
                <a:gd name="T16" fmla="*/ 0 w 145"/>
                <a:gd name="T17" fmla="*/ 38 h 122"/>
                <a:gd name="T18" fmla="*/ 7 w 145"/>
                <a:gd name="T19" fmla="*/ 47 h 122"/>
                <a:gd name="T20" fmla="*/ 26 w 145"/>
                <a:gd name="T21" fmla="*/ 53 h 122"/>
                <a:gd name="T22" fmla="*/ 39 w 145"/>
                <a:gd name="T23" fmla="*/ 67 h 122"/>
                <a:gd name="T24" fmla="*/ 42 w 145"/>
                <a:gd name="T25" fmla="*/ 84 h 122"/>
                <a:gd name="T26" fmla="*/ 37 w 145"/>
                <a:gd name="T27" fmla="*/ 111 h 122"/>
                <a:gd name="T28" fmla="*/ 51 w 145"/>
                <a:gd name="T29" fmla="*/ 119 h 122"/>
                <a:gd name="T30" fmla="*/ 61 w 145"/>
                <a:gd name="T31" fmla="*/ 116 h 122"/>
                <a:gd name="T32" fmla="*/ 75 w 145"/>
                <a:gd name="T33" fmla="*/ 121 h 122"/>
                <a:gd name="T34" fmla="*/ 86 w 145"/>
                <a:gd name="T35" fmla="*/ 122 h 122"/>
                <a:gd name="T36" fmla="*/ 89 w 145"/>
                <a:gd name="T37" fmla="*/ 114 h 122"/>
                <a:gd name="T38" fmla="*/ 132 w 145"/>
                <a:gd name="T39" fmla="*/ 109 h 122"/>
                <a:gd name="T40" fmla="*/ 140 w 145"/>
                <a:gd name="T41" fmla="*/ 101 h 122"/>
                <a:gd name="T42" fmla="*/ 132 w 145"/>
                <a:gd name="T43" fmla="*/ 98 h 122"/>
                <a:gd name="T44" fmla="*/ 129 w 145"/>
                <a:gd name="T45" fmla="*/ 89 h 122"/>
                <a:gd name="T46" fmla="*/ 132 w 145"/>
                <a:gd name="T47" fmla="*/ 84 h 122"/>
                <a:gd name="T48" fmla="*/ 131 w 145"/>
                <a:gd name="T49" fmla="*/ 77 h 122"/>
                <a:gd name="T50" fmla="*/ 132 w 145"/>
                <a:gd name="T51" fmla="*/ 73 h 122"/>
                <a:gd name="T52" fmla="*/ 127 w 145"/>
                <a:gd name="T53" fmla="*/ 70 h 122"/>
                <a:gd name="T54" fmla="*/ 128 w 145"/>
                <a:gd name="T55" fmla="*/ 59 h 122"/>
                <a:gd name="T56" fmla="*/ 138 w 145"/>
                <a:gd name="T57" fmla="*/ 50 h 122"/>
                <a:gd name="T58" fmla="*/ 139 w 145"/>
                <a:gd name="T59" fmla="*/ 42 h 122"/>
                <a:gd name="T60" fmla="*/ 142 w 145"/>
                <a:gd name="T61" fmla="*/ 31 h 122"/>
                <a:gd name="T62" fmla="*/ 136 w 145"/>
                <a:gd name="T63" fmla="*/ 29 h 122"/>
                <a:gd name="T64" fmla="*/ 126 w 145"/>
                <a:gd name="T65" fmla="*/ 24 h 122"/>
                <a:gd name="T66" fmla="*/ 119 w 145"/>
                <a:gd name="T67" fmla="*/ 24 h 122"/>
                <a:gd name="T68" fmla="*/ 117 w 145"/>
                <a:gd name="T69" fmla="*/ 24 h 122"/>
                <a:gd name="T70" fmla="*/ 117 w 145"/>
                <a:gd name="T71" fmla="*/ 24 h 122"/>
                <a:gd name="T72" fmla="*/ 115 w 145"/>
                <a:gd name="T73" fmla="*/ 23 h 122"/>
                <a:gd name="T74" fmla="*/ 114 w 145"/>
                <a:gd name="T75" fmla="*/ 22 h 122"/>
                <a:gd name="T76" fmla="*/ 110 w 145"/>
                <a:gd name="T77" fmla="*/ 20 h 122"/>
                <a:gd name="T78" fmla="*/ 109 w 145"/>
                <a:gd name="T79" fmla="*/ 19 h 122"/>
                <a:gd name="T80" fmla="*/ 108 w 145"/>
                <a:gd name="T81" fmla="*/ 18 h 122"/>
                <a:gd name="T82" fmla="*/ 107 w 145"/>
                <a:gd name="T83" fmla="*/ 16 h 122"/>
                <a:gd name="T84" fmla="*/ 104 w 145"/>
                <a:gd name="T85" fmla="*/ 17 h 122"/>
                <a:gd name="T86" fmla="*/ 95 w 145"/>
                <a:gd name="T87" fmla="*/ 10 h 122"/>
                <a:gd name="T88" fmla="*/ 88 w 145"/>
                <a:gd name="T89" fmla="*/ 5 h 1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5" h="122">
                  <a:moveTo>
                    <a:pt x="82" y="1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1" y="0"/>
                    <a:pt x="81" y="0"/>
                  </a:cubicBezTo>
                  <a:cubicBezTo>
                    <a:pt x="81" y="0"/>
                    <a:pt x="80" y="0"/>
                    <a:pt x="8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7" y="0"/>
                    <a:pt x="76" y="1"/>
                    <a:pt x="75" y="2"/>
                  </a:cubicBezTo>
                  <a:cubicBezTo>
                    <a:pt x="74" y="4"/>
                    <a:pt x="73" y="6"/>
                    <a:pt x="73" y="9"/>
                  </a:cubicBezTo>
                  <a:cubicBezTo>
                    <a:pt x="74" y="11"/>
                    <a:pt x="73" y="13"/>
                    <a:pt x="72" y="14"/>
                  </a:cubicBezTo>
                  <a:cubicBezTo>
                    <a:pt x="70" y="17"/>
                    <a:pt x="66" y="17"/>
                    <a:pt x="61" y="18"/>
                  </a:cubicBezTo>
                  <a:cubicBezTo>
                    <a:pt x="57" y="18"/>
                    <a:pt x="57" y="20"/>
                    <a:pt x="56" y="22"/>
                  </a:cubicBezTo>
                  <a:cubicBezTo>
                    <a:pt x="56" y="23"/>
                    <a:pt x="55" y="25"/>
                    <a:pt x="54" y="26"/>
                  </a:cubicBezTo>
                  <a:cubicBezTo>
                    <a:pt x="53" y="26"/>
                    <a:pt x="52" y="27"/>
                    <a:pt x="51" y="27"/>
                  </a:cubicBezTo>
                  <a:cubicBezTo>
                    <a:pt x="47" y="27"/>
                    <a:pt x="40" y="24"/>
                    <a:pt x="38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5" y="20"/>
                    <a:pt x="33" y="20"/>
                    <a:pt x="33" y="22"/>
                  </a:cubicBezTo>
                  <a:cubicBezTo>
                    <a:pt x="33" y="22"/>
                    <a:pt x="33" y="23"/>
                    <a:pt x="33" y="24"/>
                  </a:cubicBezTo>
                  <a:cubicBezTo>
                    <a:pt x="36" y="26"/>
                    <a:pt x="37" y="30"/>
                    <a:pt x="37" y="33"/>
                  </a:cubicBezTo>
                  <a:cubicBezTo>
                    <a:pt x="37" y="35"/>
                    <a:pt x="36" y="36"/>
                    <a:pt x="35" y="37"/>
                  </a:cubicBezTo>
                  <a:cubicBezTo>
                    <a:pt x="34" y="38"/>
                    <a:pt x="32" y="38"/>
                    <a:pt x="30" y="37"/>
                  </a:cubicBezTo>
                  <a:cubicBezTo>
                    <a:pt x="28" y="36"/>
                    <a:pt x="26" y="36"/>
                    <a:pt x="25" y="37"/>
                  </a:cubicBezTo>
                  <a:cubicBezTo>
                    <a:pt x="24" y="37"/>
                    <a:pt x="24" y="37"/>
                    <a:pt x="23" y="37"/>
                  </a:cubicBezTo>
                  <a:cubicBezTo>
                    <a:pt x="22" y="37"/>
                    <a:pt x="21" y="37"/>
                    <a:pt x="20" y="36"/>
                  </a:cubicBezTo>
                  <a:cubicBezTo>
                    <a:pt x="19" y="35"/>
                    <a:pt x="19" y="34"/>
                    <a:pt x="17" y="33"/>
                  </a:cubicBezTo>
                  <a:cubicBezTo>
                    <a:pt x="16" y="33"/>
                    <a:pt x="15" y="33"/>
                    <a:pt x="13" y="34"/>
                  </a:cubicBezTo>
                  <a:cubicBezTo>
                    <a:pt x="12" y="34"/>
                    <a:pt x="10" y="35"/>
                    <a:pt x="6" y="35"/>
                  </a:cubicBezTo>
                  <a:cubicBezTo>
                    <a:pt x="3" y="34"/>
                    <a:pt x="1" y="36"/>
                    <a:pt x="0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2" y="40"/>
                    <a:pt x="2" y="42"/>
                    <a:pt x="1" y="43"/>
                  </a:cubicBezTo>
                  <a:cubicBezTo>
                    <a:pt x="1" y="44"/>
                    <a:pt x="1" y="45"/>
                    <a:pt x="2" y="45"/>
                  </a:cubicBezTo>
                  <a:cubicBezTo>
                    <a:pt x="2" y="46"/>
                    <a:pt x="5" y="47"/>
                    <a:pt x="7" y="47"/>
                  </a:cubicBezTo>
                  <a:cubicBezTo>
                    <a:pt x="10" y="48"/>
                    <a:pt x="13" y="48"/>
                    <a:pt x="16" y="50"/>
                  </a:cubicBezTo>
                  <a:cubicBezTo>
                    <a:pt x="19" y="51"/>
                    <a:pt x="21" y="51"/>
                    <a:pt x="22" y="51"/>
                  </a:cubicBezTo>
                  <a:cubicBezTo>
                    <a:pt x="24" y="52"/>
                    <a:pt x="25" y="52"/>
                    <a:pt x="26" y="53"/>
                  </a:cubicBezTo>
                  <a:cubicBezTo>
                    <a:pt x="27" y="53"/>
                    <a:pt x="28" y="54"/>
                    <a:pt x="28" y="54"/>
                  </a:cubicBezTo>
                  <a:cubicBezTo>
                    <a:pt x="30" y="55"/>
                    <a:pt x="30" y="55"/>
                    <a:pt x="30" y="58"/>
                  </a:cubicBezTo>
                  <a:cubicBezTo>
                    <a:pt x="31" y="62"/>
                    <a:pt x="34" y="66"/>
                    <a:pt x="39" y="67"/>
                  </a:cubicBezTo>
                  <a:cubicBezTo>
                    <a:pt x="43" y="68"/>
                    <a:pt x="42" y="71"/>
                    <a:pt x="42" y="73"/>
                  </a:cubicBezTo>
                  <a:cubicBezTo>
                    <a:pt x="42" y="74"/>
                    <a:pt x="42" y="75"/>
                    <a:pt x="42" y="77"/>
                  </a:cubicBezTo>
                  <a:cubicBezTo>
                    <a:pt x="43" y="79"/>
                    <a:pt x="42" y="82"/>
                    <a:pt x="42" y="84"/>
                  </a:cubicBezTo>
                  <a:cubicBezTo>
                    <a:pt x="41" y="86"/>
                    <a:pt x="40" y="88"/>
                    <a:pt x="41" y="90"/>
                  </a:cubicBezTo>
                  <a:cubicBezTo>
                    <a:pt x="41" y="94"/>
                    <a:pt x="39" y="107"/>
                    <a:pt x="36" y="111"/>
                  </a:cubicBezTo>
                  <a:cubicBezTo>
                    <a:pt x="36" y="111"/>
                    <a:pt x="36" y="111"/>
                    <a:pt x="37" y="111"/>
                  </a:cubicBezTo>
                  <a:cubicBezTo>
                    <a:pt x="38" y="112"/>
                    <a:pt x="40" y="113"/>
                    <a:pt x="41" y="113"/>
                  </a:cubicBezTo>
                  <a:cubicBezTo>
                    <a:pt x="42" y="114"/>
                    <a:pt x="43" y="115"/>
                    <a:pt x="45" y="116"/>
                  </a:cubicBezTo>
                  <a:cubicBezTo>
                    <a:pt x="48" y="117"/>
                    <a:pt x="50" y="118"/>
                    <a:pt x="51" y="119"/>
                  </a:cubicBezTo>
                  <a:cubicBezTo>
                    <a:pt x="53" y="119"/>
                    <a:pt x="54" y="120"/>
                    <a:pt x="56" y="120"/>
                  </a:cubicBezTo>
                  <a:cubicBezTo>
                    <a:pt x="58" y="120"/>
                    <a:pt x="59" y="119"/>
                    <a:pt x="59" y="119"/>
                  </a:cubicBezTo>
                  <a:cubicBezTo>
                    <a:pt x="59" y="117"/>
                    <a:pt x="60" y="116"/>
                    <a:pt x="61" y="116"/>
                  </a:cubicBezTo>
                  <a:cubicBezTo>
                    <a:pt x="62" y="116"/>
                    <a:pt x="64" y="118"/>
                    <a:pt x="66" y="119"/>
                  </a:cubicBezTo>
                  <a:cubicBezTo>
                    <a:pt x="66" y="120"/>
                    <a:pt x="67" y="120"/>
                    <a:pt x="68" y="120"/>
                  </a:cubicBezTo>
                  <a:cubicBezTo>
                    <a:pt x="70" y="121"/>
                    <a:pt x="73" y="121"/>
                    <a:pt x="75" y="121"/>
                  </a:cubicBezTo>
                  <a:cubicBezTo>
                    <a:pt x="76" y="122"/>
                    <a:pt x="78" y="122"/>
                    <a:pt x="79" y="122"/>
                  </a:cubicBezTo>
                  <a:cubicBezTo>
                    <a:pt x="80" y="122"/>
                    <a:pt x="81" y="122"/>
                    <a:pt x="83" y="122"/>
                  </a:cubicBezTo>
                  <a:cubicBezTo>
                    <a:pt x="84" y="122"/>
                    <a:pt x="85" y="122"/>
                    <a:pt x="86" y="122"/>
                  </a:cubicBezTo>
                  <a:cubicBezTo>
                    <a:pt x="87" y="122"/>
                    <a:pt x="88" y="122"/>
                    <a:pt x="89" y="122"/>
                  </a:cubicBezTo>
                  <a:cubicBezTo>
                    <a:pt x="89" y="122"/>
                    <a:pt x="89" y="121"/>
                    <a:pt x="88" y="121"/>
                  </a:cubicBezTo>
                  <a:cubicBezTo>
                    <a:pt x="88" y="118"/>
                    <a:pt x="88" y="116"/>
                    <a:pt x="89" y="114"/>
                  </a:cubicBezTo>
                  <a:cubicBezTo>
                    <a:pt x="91" y="111"/>
                    <a:pt x="94" y="109"/>
                    <a:pt x="99" y="108"/>
                  </a:cubicBezTo>
                  <a:cubicBezTo>
                    <a:pt x="104" y="107"/>
                    <a:pt x="117" y="111"/>
                    <a:pt x="120" y="113"/>
                  </a:cubicBezTo>
                  <a:cubicBezTo>
                    <a:pt x="123" y="115"/>
                    <a:pt x="127" y="114"/>
                    <a:pt x="132" y="109"/>
                  </a:cubicBezTo>
                  <a:cubicBezTo>
                    <a:pt x="134" y="106"/>
                    <a:pt x="137" y="105"/>
                    <a:pt x="139" y="104"/>
                  </a:cubicBezTo>
                  <a:cubicBezTo>
                    <a:pt x="139" y="103"/>
                    <a:pt x="139" y="102"/>
                    <a:pt x="139" y="102"/>
                  </a:cubicBezTo>
                  <a:cubicBezTo>
                    <a:pt x="140" y="101"/>
                    <a:pt x="140" y="101"/>
                    <a:pt x="140" y="101"/>
                  </a:cubicBezTo>
                  <a:cubicBezTo>
                    <a:pt x="140" y="101"/>
                    <a:pt x="138" y="100"/>
                    <a:pt x="137" y="100"/>
                  </a:cubicBezTo>
                  <a:cubicBezTo>
                    <a:pt x="137" y="100"/>
                    <a:pt x="136" y="100"/>
                    <a:pt x="135" y="100"/>
                  </a:cubicBezTo>
                  <a:cubicBezTo>
                    <a:pt x="134" y="100"/>
                    <a:pt x="132" y="99"/>
                    <a:pt x="132" y="98"/>
                  </a:cubicBezTo>
                  <a:cubicBezTo>
                    <a:pt x="131" y="96"/>
                    <a:pt x="131" y="95"/>
                    <a:pt x="132" y="93"/>
                  </a:cubicBezTo>
                  <a:cubicBezTo>
                    <a:pt x="133" y="92"/>
                    <a:pt x="133" y="92"/>
                    <a:pt x="131" y="91"/>
                  </a:cubicBezTo>
                  <a:cubicBezTo>
                    <a:pt x="131" y="91"/>
                    <a:pt x="130" y="90"/>
                    <a:pt x="129" y="89"/>
                  </a:cubicBezTo>
                  <a:cubicBezTo>
                    <a:pt x="128" y="88"/>
                    <a:pt x="128" y="87"/>
                    <a:pt x="128" y="86"/>
                  </a:cubicBezTo>
                  <a:cubicBezTo>
                    <a:pt x="129" y="85"/>
                    <a:pt x="130" y="85"/>
                    <a:pt x="130" y="85"/>
                  </a:cubicBezTo>
                  <a:cubicBezTo>
                    <a:pt x="131" y="85"/>
                    <a:pt x="131" y="85"/>
                    <a:pt x="132" y="84"/>
                  </a:cubicBezTo>
                  <a:cubicBezTo>
                    <a:pt x="133" y="84"/>
                    <a:pt x="134" y="82"/>
                    <a:pt x="134" y="82"/>
                  </a:cubicBezTo>
                  <a:cubicBezTo>
                    <a:pt x="133" y="81"/>
                    <a:pt x="131" y="80"/>
                    <a:pt x="132" y="77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2" y="75"/>
                    <a:pt x="132" y="75"/>
                    <a:pt x="132" y="75"/>
                  </a:cubicBezTo>
                  <a:cubicBezTo>
                    <a:pt x="132" y="75"/>
                    <a:pt x="132" y="75"/>
                    <a:pt x="132" y="75"/>
                  </a:cubicBezTo>
                  <a:cubicBezTo>
                    <a:pt x="132" y="74"/>
                    <a:pt x="132" y="74"/>
                    <a:pt x="132" y="73"/>
                  </a:cubicBezTo>
                  <a:cubicBezTo>
                    <a:pt x="132" y="73"/>
                    <a:pt x="132" y="73"/>
                    <a:pt x="131" y="73"/>
                  </a:cubicBezTo>
                  <a:cubicBezTo>
                    <a:pt x="131" y="72"/>
                    <a:pt x="130" y="71"/>
                    <a:pt x="130" y="70"/>
                  </a:cubicBezTo>
                  <a:cubicBezTo>
                    <a:pt x="130" y="68"/>
                    <a:pt x="128" y="68"/>
                    <a:pt x="127" y="70"/>
                  </a:cubicBezTo>
                  <a:cubicBezTo>
                    <a:pt x="125" y="72"/>
                    <a:pt x="124" y="72"/>
                    <a:pt x="123" y="71"/>
                  </a:cubicBezTo>
                  <a:cubicBezTo>
                    <a:pt x="122" y="70"/>
                    <a:pt x="123" y="68"/>
                    <a:pt x="124" y="65"/>
                  </a:cubicBezTo>
                  <a:cubicBezTo>
                    <a:pt x="124" y="63"/>
                    <a:pt x="127" y="61"/>
                    <a:pt x="128" y="59"/>
                  </a:cubicBezTo>
                  <a:cubicBezTo>
                    <a:pt x="130" y="58"/>
                    <a:pt x="131" y="57"/>
                    <a:pt x="131" y="56"/>
                  </a:cubicBezTo>
                  <a:cubicBezTo>
                    <a:pt x="131" y="53"/>
                    <a:pt x="135" y="51"/>
                    <a:pt x="137" y="51"/>
                  </a:cubicBezTo>
                  <a:cubicBezTo>
                    <a:pt x="138" y="51"/>
                    <a:pt x="138" y="50"/>
                    <a:pt x="138" y="50"/>
                  </a:cubicBezTo>
                  <a:cubicBezTo>
                    <a:pt x="138" y="49"/>
                    <a:pt x="138" y="48"/>
                    <a:pt x="139" y="47"/>
                  </a:cubicBezTo>
                  <a:cubicBezTo>
                    <a:pt x="139" y="45"/>
                    <a:pt x="139" y="44"/>
                    <a:pt x="139" y="43"/>
                  </a:cubicBezTo>
                  <a:cubicBezTo>
                    <a:pt x="139" y="42"/>
                    <a:pt x="139" y="42"/>
                    <a:pt x="139" y="42"/>
                  </a:cubicBezTo>
                  <a:cubicBezTo>
                    <a:pt x="140" y="39"/>
                    <a:pt x="141" y="36"/>
                    <a:pt x="144" y="33"/>
                  </a:cubicBezTo>
                  <a:cubicBezTo>
                    <a:pt x="145" y="33"/>
                    <a:pt x="145" y="32"/>
                    <a:pt x="145" y="32"/>
                  </a:cubicBezTo>
                  <a:cubicBezTo>
                    <a:pt x="145" y="32"/>
                    <a:pt x="143" y="31"/>
                    <a:pt x="142" y="31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1" y="31"/>
                    <a:pt x="140" y="31"/>
                    <a:pt x="140" y="31"/>
                  </a:cubicBezTo>
                  <a:cubicBezTo>
                    <a:pt x="139" y="30"/>
                    <a:pt x="138" y="29"/>
                    <a:pt x="136" y="29"/>
                  </a:cubicBezTo>
                  <a:cubicBezTo>
                    <a:pt x="133" y="29"/>
                    <a:pt x="130" y="28"/>
                    <a:pt x="128" y="25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28" y="25"/>
                    <a:pt x="127" y="25"/>
                    <a:pt x="126" y="24"/>
                  </a:cubicBezTo>
                  <a:cubicBezTo>
                    <a:pt x="126" y="24"/>
                    <a:pt x="126" y="24"/>
                    <a:pt x="126" y="24"/>
                  </a:cubicBezTo>
                  <a:cubicBezTo>
                    <a:pt x="124" y="24"/>
                    <a:pt x="122" y="24"/>
                    <a:pt x="120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24"/>
                    <a:pt x="118" y="24"/>
                    <a:pt x="118" y="24"/>
                  </a:cubicBezTo>
                  <a:cubicBezTo>
                    <a:pt x="118" y="24"/>
                    <a:pt x="118" y="24"/>
                    <a:pt x="117" y="24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16" y="24"/>
                    <a:pt x="116" y="24"/>
                    <a:pt x="115" y="23"/>
                  </a:cubicBezTo>
                  <a:cubicBezTo>
                    <a:pt x="115" y="23"/>
                    <a:pt x="115" y="23"/>
                    <a:pt x="115" y="23"/>
                  </a:cubicBezTo>
                  <a:cubicBezTo>
                    <a:pt x="115" y="23"/>
                    <a:pt x="115" y="23"/>
                    <a:pt x="114" y="23"/>
                  </a:cubicBezTo>
                  <a:cubicBezTo>
                    <a:pt x="114" y="23"/>
                    <a:pt x="114" y="23"/>
                    <a:pt x="114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3" y="21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1" y="20"/>
                    <a:pt x="111" y="20"/>
                    <a:pt x="110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8" y="19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7"/>
                  </a:cubicBezTo>
                  <a:cubicBezTo>
                    <a:pt x="108" y="17"/>
                    <a:pt x="108" y="17"/>
                    <a:pt x="108" y="16"/>
                  </a:cubicBezTo>
                  <a:cubicBezTo>
                    <a:pt x="107" y="16"/>
                    <a:pt x="107" y="16"/>
                    <a:pt x="107" y="16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6" y="16"/>
                    <a:pt x="105" y="17"/>
                    <a:pt x="104" y="17"/>
                  </a:cubicBezTo>
                  <a:cubicBezTo>
                    <a:pt x="103" y="17"/>
                    <a:pt x="103" y="18"/>
                    <a:pt x="102" y="18"/>
                  </a:cubicBezTo>
                  <a:cubicBezTo>
                    <a:pt x="101" y="18"/>
                    <a:pt x="100" y="17"/>
                    <a:pt x="99" y="13"/>
                  </a:cubicBezTo>
                  <a:cubicBezTo>
                    <a:pt x="99" y="12"/>
                    <a:pt x="96" y="11"/>
                    <a:pt x="95" y="10"/>
                  </a:cubicBezTo>
                  <a:cubicBezTo>
                    <a:pt x="94" y="10"/>
                    <a:pt x="93" y="10"/>
                    <a:pt x="93" y="9"/>
                  </a:cubicBezTo>
                  <a:cubicBezTo>
                    <a:pt x="92" y="9"/>
                    <a:pt x="91" y="8"/>
                    <a:pt x="90" y="7"/>
                  </a:cubicBezTo>
                  <a:cubicBezTo>
                    <a:pt x="89" y="6"/>
                    <a:pt x="88" y="6"/>
                    <a:pt x="88" y="5"/>
                  </a:cubicBezTo>
                  <a:cubicBezTo>
                    <a:pt x="88" y="6"/>
                    <a:pt x="87" y="6"/>
                    <a:pt x="87" y="6"/>
                  </a:cubicBezTo>
                  <a:cubicBezTo>
                    <a:pt x="85" y="6"/>
                    <a:pt x="82" y="2"/>
                    <a:pt x="82" y="1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A7A97D03-A199-42F0-8135-B2C46BE6A101}"/>
                </a:ext>
              </a:extLst>
            </p:cNvPr>
            <p:cNvSpPr/>
            <p:nvPr/>
          </p:nvSpPr>
          <p:spPr bwMode="auto">
            <a:xfrm>
              <a:off x="2299180" y="3696698"/>
              <a:ext cx="254651" cy="202103"/>
            </a:xfrm>
            <a:custGeom>
              <a:gdLst>
                <a:gd name="T0" fmla="*/ 4 w 132"/>
                <a:gd name="T1" fmla="*/ 81 h 106"/>
                <a:gd name="T2" fmla="*/ 21 w 132"/>
                <a:gd name="T3" fmla="*/ 85 h 106"/>
                <a:gd name="T4" fmla="*/ 44 w 132"/>
                <a:gd name="T5" fmla="*/ 105 h 106"/>
                <a:gd name="T6" fmla="*/ 63 w 132"/>
                <a:gd name="T7" fmla="*/ 102 h 106"/>
                <a:gd name="T8" fmla="*/ 65 w 132"/>
                <a:gd name="T9" fmla="*/ 100 h 106"/>
                <a:gd name="T10" fmla="*/ 66 w 132"/>
                <a:gd name="T11" fmla="*/ 96 h 106"/>
                <a:gd name="T12" fmla="*/ 67 w 132"/>
                <a:gd name="T13" fmla="*/ 94 h 106"/>
                <a:gd name="T14" fmla="*/ 67 w 132"/>
                <a:gd name="T15" fmla="*/ 92 h 106"/>
                <a:gd name="T16" fmla="*/ 68 w 132"/>
                <a:gd name="T17" fmla="*/ 91 h 106"/>
                <a:gd name="T18" fmla="*/ 68 w 132"/>
                <a:gd name="T19" fmla="*/ 90 h 106"/>
                <a:gd name="T20" fmla="*/ 85 w 132"/>
                <a:gd name="T21" fmla="*/ 77 h 106"/>
                <a:gd name="T22" fmla="*/ 97 w 132"/>
                <a:gd name="T23" fmla="*/ 83 h 106"/>
                <a:gd name="T24" fmla="*/ 101 w 132"/>
                <a:gd name="T25" fmla="*/ 76 h 106"/>
                <a:gd name="T26" fmla="*/ 114 w 132"/>
                <a:gd name="T27" fmla="*/ 54 h 106"/>
                <a:gd name="T28" fmla="*/ 118 w 132"/>
                <a:gd name="T29" fmla="*/ 41 h 106"/>
                <a:gd name="T30" fmla="*/ 131 w 132"/>
                <a:gd name="T31" fmla="*/ 24 h 106"/>
                <a:gd name="T32" fmla="*/ 126 w 132"/>
                <a:gd name="T33" fmla="*/ 13 h 106"/>
                <a:gd name="T34" fmla="*/ 126 w 132"/>
                <a:gd name="T35" fmla="*/ 12 h 106"/>
                <a:gd name="T36" fmla="*/ 126 w 132"/>
                <a:gd name="T37" fmla="*/ 11 h 106"/>
                <a:gd name="T38" fmla="*/ 126 w 132"/>
                <a:gd name="T39" fmla="*/ 10 h 106"/>
                <a:gd name="T40" fmla="*/ 126 w 132"/>
                <a:gd name="T41" fmla="*/ 9 h 106"/>
                <a:gd name="T42" fmla="*/ 126 w 132"/>
                <a:gd name="T43" fmla="*/ 8 h 106"/>
                <a:gd name="T44" fmla="*/ 124 w 132"/>
                <a:gd name="T45" fmla="*/ 6 h 106"/>
                <a:gd name="T46" fmla="*/ 123 w 132"/>
                <a:gd name="T47" fmla="*/ 4 h 106"/>
                <a:gd name="T48" fmla="*/ 121 w 132"/>
                <a:gd name="T49" fmla="*/ 2 h 106"/>
                <a:gd name="T50" fmla="*/ 120 w 132"/>
                <a:gd name="T51" fmla="*/ 1 h 106"/>
                <a:gd name="T52" fmla="*/ 111 w 132"/>
                <a:gd name="T53" fmla="*/ 8 h 106"/>
                <a:gd name="T54" fmla="*/ 101 w 132"/>
                <a:gd name="T55" fmla="*/ 6 h 106"/>
                <a:gd name="T56" fmla="*/ 87 w 132"/>
                <a:gd name="T57" fmla="*/ 6 h 106"/>
                <a:gd name="T58" fmla="*/ 79 w 132"/>
                <a:gd name="T59" fmla="*/ 11 h 106"/>
                <a:gd name="T60" fmla="*/ 64 w 132"/>
                <a:gd name="T61" fmla="*/ 9 h 106"/>
                <a:gd name="T62" fmla="*/ 49 w 132"/>
                <a:gd name="T63" fmla="*/ 9 h 106"/>
                <a:gd name="T64" fmla="*/ 39 w 132"/>
                <a:gd name="T65" fmla="*/ 2 h 106"/>
                <a:gd name="T66" fmla="*/ 33 w 132"/>
                <a:gd name="T67" fmla="*/ 0 h 106"/>
                <a:gd name="T68" fmla="*/ 28 w 132"/>
                <a:gd name="T69" fmla="*/ 3 h 106"/>
                <a:gd name="T70" fmla="*/ 21 w 132"/>
                <a:gd name="T71" fmla="*/ 2 h 106"/>
                <a:gd name="T72" fmla="*/ 20 w 132"/>
                <a:gd name="T73" fmla="*/ 2 h 106"/>
                <a:gd name="T74" fmla="*/ 19 w 132"/>
                <a:gd name="T75" fmla="*/ 2 h 106"/>
                <a:gd name="T76" fmla="*/ 16 w 132"/>
                <a:gd name="T77" fmla="*/ 11 h 106"/>
                <a:gd name="T78" fmla="*/ 11 w 132"/>
                <a:gd name="T79" fmla="*/ 20 h 106"/>
                <a:gd name="T80" fmla="*/ 11 w 132"/>
                <a:gd name="T81" fmla="*/ 28 h 106"/>
                <a:gd name="T82" fmla="*/ 5 w 132"/>
                <a:gd name="T83" fmla="*/ 51 h 106"/>
                <a:gd name="T84" fmla="*/ 1 w 132"/>
                <a:gd name="T85" fmla="*/ 59 h 106"/>
                <a:gd name="T86" fmla="*/ 3 w 132"/>
                <a:gd name="T87" fmla="*/ 77 h 1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105">
                  <a:moveTo>
                    <a:pt x="3" y="79"/>
                  </a:moveTo>
                  <a:cubicBezTo>
                    <a:pt x="4" y="79"/>
                    <a:pt x="4" y="79"/>
                    <a:pt x="4" y="79"/>
                  </a:cubicBezTo>
                  <a:cubicBezTo>
                    <a:pt x="4" y="80"/>
                    <a:pt x="4" y="80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6" y="82"/>
                    <a:pt x="11" y="83"/>
                    <a:pt x="15" y="84"/>
                  </a:cubicBezTo>
                  <a:cubicBezTo>
                    <a:pt x="17" y="84"/>
                    <a:pt x="19" y="84"/>
                    <a:pt x="21" y="85"/>
                  </a:cubicBezTo>
                  <a:cubicBezTo>
                    <a:pt x="26" y="86"/>
                    <a:pt x="32" y="94"/>
                    <a:pt x="32" y="97"/>
                  </a:cubicBezTo>
                  <a:cubicBezTo>
                    <a:pt x="32" y="100"/>
                    <a:pt x="35" y="105"/>
                    <a:pt x="38" y="106"/>
                  </a:cubicBezTo>
                  <a:cubicBezTo>
                    <a:pt x="39" y="106"/>
                    <a:pt x="41" y="106"/>
                    <a:pt x="44" y="105"/>
                  </a:cubicBezTo>
                  <a:cubicBezTo>
                    <a:pt x="45" y="104"/>
                    <a:pt x="47" y="103"/>
                    <a:pt x="49" y="103"/>
                  </a:cubicBezTo>
                  <a:cubicBezTo>
                    <a:pt x="50" y="103"/>
                    <a:pt x="50" y="103"/>
                    <a:pt x="50" y="103"/>
                  </a:cubicBezTo>
                  <a:cubicBezTo>
                    <a:pt x="60" y="103"/>
                    <a:pt x="62" y="102"/>
                    <a:pt x="63" y="102"/>
                  </a:cubicBezTo>
                  <a:cubicBezTo>
                    <a:pt x="63" y="101"/>
                    <a:pt x="64" y="101"/>
                    <a:pt x="65" y="101"/>
                  </a:cubicBezTo>
                  <a:cubicBezTo>
                    <a:pt x="65" y="101"/>
                    <a:pt x="65" y="101"/>
                    <a:pt x="65" y="101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66" y="99"/>
                    <a:pt x="66" y="99"/>
                    <a:pt x="66" y="98"/>
                  </a:cubicBezTo>
                  <a:cubicBezTo>
                    <a:pt x="66" y="98"/>
                    <a:pt x="66" y="98"/>
                    <a:pt x="66" y="97"/>
                  </a:cubicBezTo>
                  <a:cubicBezTo>
                    <a:pt x="66" y="97"/>
                    <a:pt x="66" y="97"/>
                    <a:pt x="66" y="96"/>
                  </a:cubicBezTo>
                  <a:cubicBezTo>
                    <a:pt x="66" y="96"/>
                    <a:pt x="66" y="96"/>
                    <a:pt x="67" y="95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7" y="94"/>
                    <a:pt x="67" y="93"/>
                    <a:pt x="67" y="93"/>
                  </a:cubicBezTo>
                  <a:cubicBezTo>
                    <a:pt x="67" y="93"/>
                    <a:pt x="67" y="93"/>
                    <a:pt x="67" y="92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7" y="92"/>
                    <a:pt x="67" y="91"/>
                    <a:pt x="68" y="91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73" y="84"/>
                    <a:pt x="80" y="78"/>
                    <a:pt x="81" y="77"/>
                  </a:cubicBezTo>
                  <a:cubicBezTo>
                    <a:pt x="82" y="77"/>
                    <a:pt x="83" y="77"/>
                    <a:pt x="83" y="77"/>
                  </a:cubicBezTo>
                  <a:cubicBezTo>
                    <a:pt x="84" y="77"/>
                    <a:pt x="84" y="77"/>
                    <a:pt x="85" y="77"/>
                  </a:cubicBezTo>
                  <a:cubicBezTo>
                    <a:pt x="86" y="77"/>
                    <a:pt x="87" y="77"/>
                    <a:pt x="88" y="76"/>
                  </a:cubicBezTo>
                  <a:cubicBezTo>
                    <a:pt x="88" y="76"/>
                    <a:pt x="89" y="76"/>
                    <a:pt x="90" y="76"/>
                  </a:cubicBezTo>
                  <a:cubicBezTo>
                    <a:pt x="93" y="76"/>
                    <a:pt x="97" y="79"/>
                    <a:pt x="97" y="83"/>
                  </a:cubicBezTo>
                  <a:cubicBezTo>
                    <a:pt x="98" y="82"/>
                    <a:pt x="99" y="80"/>
                    <a:pt x="99" y="79"/>
                  </a:cubicBezTo>
                  <a:cubicBezTo>
                    <a:pt x="99" y="79"/>
                    <a:pt x="100" y="78"/>
                    <a:pt x="100" y="77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103" y="72"/>
                    <a:pt x="108" y="63"/>
                    <a:pt x="108" y="61"/>
                  </a:cubicBezTo>
                  <a:cubicBezTo>
                    <a:pt x="108" y="59"/>
                    <a:pt x="110" y="57"/>
                    <a:pt x="112" y="56"/>
                  </a:cubicBezTo>
                  <a:cubicBezTo>
                    <a:pt x="112" y="55"/>
                    <a:pt x="114" y="54"/>
                    <a:pt x="114" y="54"/>
                  </a:cubicBezTo>
                  <a:cubicBezTo>
                    <a:pt x="114" y="53"/>
                    <a:pt x="114" y="53"/>
                    <a:pt x="114" y="53"/>
                  </a:cubicBezTo>
                  <a:cubicBezTo>
                    <a:pt x="114" y="51"/>
                    <a:pt x="113" y="48"/>
                    <a:pt x="116" y="47"/>
                  </a:cubicBezTo>
                  <a:cubicBezTo>
                    <a:pt x="117" y="47"/>
                    <a:pt x="118" y="42"/>
                    <a:pt x="118" y="41"/>
                  </a:cubicBezTo>
                  <a:cubicBezTo>
                    <a:pt x="117" y="38"/>
                    <a:pt x="124" y="28"/>
                    <a:pt x="124" y="28"/>
                  </a:cubicBezTo>
                  <a:cubicBezTo>
                    <a:pt x="125" y="27"/>
                    <a:pt x="126" y="27"/>
                    <a:pt x="128" y="26"/>
                  </a:cubicBezTo>
                  <a:cubicBezTo>
                    <a:pt x="129" y="26"/>
                    <a:pt x="131" y="25"/>
                    <a:pt x="131" y="24"/>
                  </a:cubicBezTo>
                  <a:cubicBezTo>
                    <a:pt x="131" y="24"/>
                    <a:pt x="131" y="23"/>
                    <a:pt x="131" y="23"/>
                  </a:cubicBezTo>
                  <a:cubicBezTo>
                    <a:pt x="131" y="21"/>
                    <a:pt x="132" y="19"/>
                    <a:pt x="131" y="18"/>
                  </a:cubicBezTo>
                  <a:cubicBezTo>
                    <a:pt x="129" y="18"/>
                    <a:pt x="126" y="15"/>
                    <a:pt x="126" y="13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6" y="12"/>
                    <a:pt x="126" y="12"/>
                    <a:pt x="126" y="12"/>
                  </a:cubicBezTo>
                  <a:cubicBezTo>
                    <a:pt x="126" y="12"/>
                    <a:pt x="126" y="12"/>
                    <a:pt x="126" y="12"/>
                  </a:cubicBezTo>
                  <a:cubicBezTo>
                    <a:pt x="126" y="12"/>
                    <a:pt x="126" y="12"/>
                    <a:pt x="126" y="12"/>
                  </a:cubicBezTo>
                  <a:cubicBezTo>
                    <a:pt x="126" y="12"/>
                    <a:pt x="126" y="11"/>
                    <a:pt x="126" y="11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6" y="11"/>
                    <a:pt x="126" y="11"/>
                    <a:pt x="126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6" y="7"/>
                    <a:pt x="125" y="7"/>
                    <a:pt x="125" y="7"/>
                  </a:cubicBezTo>
                  <a:cubicBezTo>
                    <a:pt x="125" y="7"/>
                    <a:pt x="125" y="7"/>
                    <a:pt x="125" y="7"/>
                  </a:cubicBezTo>
                  <a:cubicBezTo>
                    <a:pt x="125" y="7"/>
                    <a:pt x="125" y="7"/>
                    <a:pt x="124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4" y="6"/>
                    <a:pt x="124" y="5"/>
                    <a:pt x="123" y="5"/>
                  </a:cubicBezTo>
                  <a:cubicBezTo>
                    <a:pt x="123" y="5"/>
                    <a:pt x="123" y="4"/>
                    <a:pt x="123" y="4"/>
                  </a:cubicBezTo>
                  <a:cubicBezTo>
                    <a:pt x="123" y="4"/>
                    <a:pt x="123" y="3"/>
                    <a:pt x="122" y="3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2"/>
                    <a:pt x="121" y="2"/>
                    <a:pt x="121" y="2"/>
                  </a:cubicBezTo>
                  <a:cubicBezTo>
                    <a:pt x="121" y="1"/>
                    <a:pt x="120" y="1"/>
                    <a:pt x="120" y="1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0" y="1"/>
                    <a:pt x="119" y="1"/>
                    <a:pt x="119" y="1"/>
                  </a:cubicBezTo>
                  <a:cubicBezTo>
                    <a:pt x="118" y="1"/>
                    <a:pt x="117" y="2"/>
                    <a:pt x="116" y="4"/>
                  </a:cubicBezTo>
                  <a:cubicBezTo>
                    <a:pt x="115" y="6"/>
                    <a:pt x="113" y="8"/>
                    <a:pt x="111" y="8"/>
                  </a:cubicBezTo>
                  <a:cubicBezTo>
                    <a:pt x="111" y="8"/>
                    <a:pt x="110" y="8"/>
                    <a:pt x="109" y="8"/>
                  </a:cubicBezTo>
                  <a:cubicBezTo>
                    <a:pt x="106" y="8"/>
                    <a:pt x="103" y="7"/>
                    <a:pt x="102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101" y="6"/>
                    <a:pt x="100" y="5"/>
                    <a:pt x="97" y="5"/>
                  </a:cubicBezTo>
                  <a:cubicBezTo>
                    <a:pt x="96" y="5"/>
                    <a:pt x="94" y="5"/>
                    <a:pt x="93" y="5"/>
                  </a:cubicBezTo>
                  <a:cubicBezTo>
                    <a:pt x="91" y="6"/>
                    <a:pt x="88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5" y="6"/>
                    <a:pt x="84" y="7"/>
                    <a:pt x="82" y="8"/>
                  </a:cubicBezTo>
                  <a:cubicBezTo>
                    <a:pt x="81" y="9"/>
                    <a:pt x="80" y="10"/>
                    <a:pt x="79" y="11"/>
                  </a:cubicBezTo>
                  <a:cubicBezTo>
                    <a:pt x="78" y="11"/>
                    <a:pt x="77" y="12"/>
                    <a:pt x="74" y="12"/>
                  </a:cubicBezTo>
                  <a:cubicBezTo>
                    <a:pt x="72" y="12"/>
                    <a:pt x="69" y="11"/>
                    <a:pt x="68" y="11"/>
                  </a:cubicBezTo>
                  <a:cubicBezTo>
                    <a:pt x="67" y="10"/>
                    <a:pt x="65" y="10"/>
                    <a:pt x="64" y="9"/>
                  </a:cubicBezTo>
                  <a:cubicBezTo>
                    <a:pt x="62" y="8"/>
                    <a:pt x="60" y="6"/>
                    <a:pt x="59" y="6"/>
                  </a:cubicBezTo>
                  <a:cubicBezTo>
                    <a:pt x="58" y="6"/>
                    <a:pt x="54" y="7"/>
                    <a:pt x="50" y="9"/>
                  </a:cubicBezTo>
                  <a:cubicBezTo>
                    <a:pt x="50" y="9"/>
                    <a:pt x="49" y="9"/>
                    <a:pt x="49" y="9"/>
                  </a:cubicBezTo>
                  <a:cubicBezTo>
                    <a:pt x="46" y="9"/>
                    <a:pt x="45" y="7"/>
                    <a:pt x="44" y="5"/>
                  </a:cubicBezTo>
                  <a:cubicBezTo>
                    <a:pt x="44" y="4"/>
                    <a:pt x="43" y="3"/>
                    <a:pt x="43" y="2"/>
                  </a:cubicBezTo>
                  <a:cubicBezTo>
                    <a:pt x="42" y="2"/>
                    <a:pt x="41" y="2"/>
                    <a:pt x="39" y="2"/>
                  </a:cubicBezTo>
                  <a:cubicBezTo>
                    <a:pt x="38" y="1"/>
                    <a:pt x="36" y="1"/>
                    <a:pt x="34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0"/>
                    <a:pt x="32" y="0"/>
                    <a:pt x="31" y="1"/>
                  </a:cubicBezTo>
                  <a:cubicBezTo>
                    <a:pt x="31" y="1"/>
                    <a:pt x="30" y="2"/>
                    <a:pt x="29" y="2"/>
                  </a:cubicBezTo>
                  <a:cubicBezTo>
                    <a:pt x="29" y="2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5" y="2"/>
                    <a:pt x="23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6"/>
                    <a:pt x="17" y="7"/>
                  </a:cubicBezTo>
                  <a:cubicBezTo>
                    <a:pt x="16" y="9"/>
                    <a:pt x="16" y="11"/>
                    <a:pt x="16" y="11"/>
                  </a:cubicBezTo>
                  <a:cubicBezTo>
                    <a:pt x="14" y="13"/>
                    <a:pt x="11" y="17"/>
                    <a:pt x="11" y="19"/>
                  </a:cubicBezTo>
                  <a:cubicBezTo>
                    <a:pt x="11" y="19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3"/>
                    <a:pt x="11" y="26"/>
                    <a:pt x="11" y="27"/>
                  </a:cubicBezTo>
                  <a:cubicBezTo>
                    <a:pt x="11" y="27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31"/>
                    <a:pt x="12" y="42"/>
                    <a:pt x="9" y="45"/>
                  </a:cubicBezTo>
                  <a:cubicBezTo>
                    <a:pt x="7" y="47"/>
                    <a:pt x="5" y="51"/>
                    <a:pt x="5" y="5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2"/>
                    <a:pt x="1" y="54"/>
                    <a:pt x="1" y="59"/>
                  </a:cubicBezTo>
                  <a:cubicBezTo>
                    <a:pt x="0" y="63"/>
                    <a:pt x="1" y="65"/>
                    <a:pt x="1" y="68"/>
                  </a:cubicBezTo>
                  <a:cubicBezTo>
                    <a:pt x="1" y="69"/>
                    <a:pt x="1" y="71"/>
                    <a:pt x="1" y="72"/>
                  </a:cubicBezTo>
                  <a:cubicBezTo>
                    <a:pt x="1" y="74"/>
                    <a:pt x="2" y="75"/>
                    <a:pt x="3" y="77"/>
                  </a:cubicBezTo>
                  <a:cubicBezTo>
                    <a:pt x="3" y="77"/>
                    <a:pt x="3" y="78"/>
                    <a:pt x="3" y="79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6101AF66-D388-45F6-94D4-37A46FF0DEBD}"/>
                </a:ext>
              </a:extLst>
            </p:cNvPr>
            <p:cNvSpPr/>
            <p:nvPr/>
          </p:nvSpPr>
          <p:spPr bwMode="auto">
            <a:xfrm>
              <a:off x="2432568" y="3946151"/>
              <a:ext cx="117798" cy="129923"/>
            </a:xfrm>
            <a:custGeom>
              <a:gdLst>
                <a:gd name="T0" fmla="*/ 14 w 61"/>
                <a:gd name="T1" fmla="*/ 55 h 68"/>
                <a:gd name="T2" fmla="*/ 25 w 61"/>
                <a:gd name="T3" fmla="*/ 68 h 68"/>
                <a:gd name="T4" fmla="*/ 25 w 61"/>
                <a:gd name="T5" fmla="*/ 68 h 68"/>
                <a:gd name="T6" fmla="*/ 27 w 61"/>
                <a:gd name="T7" fmla="*/ 67 h 68"/>
                <a:gd name="T8" fmla="*/ 28 w 61"/>
                <a:gd name="T9" fmla="*/ 66 h 68"/>
                <a:gd name="T10" fmla="*/ 33 w 61"/>
                <a:gd name="T11" fmla="*/ 65 h 68"/>
                <a:gd name="T12" fmla="*/ 31 w 61"/>
                <a:gd name="T13" fmla="*/ 58 h 68"/>
                <a:gd name="T14" fmla="*/ 36 w 61"/>
                <a:gd name="T15" fmla="*/ 52 h 68"/>
                <a:gd name="T16" fmla="*/ 40 w 61"/>
                <a:gd name="T17" fmla="*/ 49 h 68"/>
                <a:gd name="T18" fmla="*/ 47 w 61"/>
                <a:gd name="T19" fmla="*/ 50 h 68"/>
                <a:gd name="T20" fmla="*/ 54 w 61"/>
                <a:gd name="T21" fmla="*/ 53 h 68"/>
                <a:gd name="T22" fmla="*/ 60 w 61"/>
                <a:gd name="T23" fmla="*/ 42 h 68"/>
                <a:gd name="T24" fmla="*/ 58 w 61"/>
                <a:gd name="T25" fmla="*/ 31 h 68"/>
                <a:gd name="T26" fmla="*/ 56 w 61"/>
                <a:gd name="T27" fmla="*/ 20 h 68"/>
                <a:gd name="T28" fmla="*/ 57 w 61"/>
                <a:gd name="T29" fmla="*/ 12 h 68"/>
                <a:gd name="T30" fmla="*/ 48 w 61"/>
                <a:gd name="T31" fmla="*/ 13 h 68"/>
                <a:gd name="T32" fmla="*/ 48 w 61"/>
                <a:gd name="T33" fmla="*/ 13 h 68"/>
                <a:gd name="T34" fmla="*/ 47 w 61"/>
                <a:gd name="T35" fmla="*/ 13 h 68"/>
                <a:gd name="T36" fmla="*/ 46 w 61"/>
                <a:gd name="T37" fmla="*/ 13 h 68"/>
                <a:gd name="T38" fmla="*/ 46 w 61"/>
                <a:gd name="T39" fmla="*/ 13 h 68"/>
                <a:gd name="T40" fmla="*/ 46 w 61"/>
                <a:gd name="T41" fmla="*/ 12 h 68"/>
                <a:gd name="T42" fmla="*/ 46 w 61"/>
                <a:gd name="T43" fmla="*/ 10 h 68"/>
                <a:gd name="T44" fmla="*/ 46 w 61"/>
                <a:gd name="T45" fmla="*/ 8 h 68"/>
                <a:gd name="T46" fmla="*/ 46 w 61"/>
                <a:gd name="T47" fmla="*/ 5 h 68"/>
                <a:gd name="T48" fmla="*/ 47 w 61"/>
                <a:gd name="T49" fmla="*/ 1 h 68"/>
                <a:gd name="T50" fmla="*/ 30 w 61"/>
                <a:gd name="T51" fmla="*/ 1 h 68"/>
                <a:gd name="T52" fmla="*/ 30 w 61"/>
                <a:gd name="T53" fmla="*/ 3 h 68"/>
                <a:gd name="T54" fmla="*/ 30 w 61"/>
                <a:gd name="T55" fmla="*/ 6 h 68"/>
                <a:gd name="T56" fmla="*/ 30 w 61"/>
                <a:gd name="T57" fmla="*/ 8 h 68"/>
                <a:gd name="T58" fmla="*/ 30 w 61"/>
                <a:gd name="T59" fmla="*/ 10 h 68"/>
                <a:gd name="T60" fmla="*/ 30 w 61"/>
                <a:gd name="T61" fmla="*/ 15 h 68"/>
                <a:gd name="T62" fmla="*/ 29 w 61"/>
                <a:gd name="T63" fmla="*/ 15 h 68"/>
                <a:gd name="T64" fmla="*/ 13 w 61"/>
                <a:gd name="T65" fmla="*/ 16 h 68"/>
                <a:gd name="T66" fmla="*/ 12 w 61"/>
                <a:gd name="T67" fmla="*/ 16 h 68"/>
                <a:gd name="T68" fmla="*/ 10 w 61"/>
                <a:gd name="T69" fmla="*/ 16 h 68"/>
                <a:gd name="T70" fmla="*/ 7 w 61"/>
                <a:gd name="T71" fmla="*/ 19 h 68"/>
                <a:gd name="T72" fmla="*/ 12 w 61"/>
                <a:gd name="T73" fmla="*/ 23 h 68"/>
                <a:gd name="T74" fmla="*/ 8 w 61"/>
                <a:gd name="T75" fmla="*/ 27 h 68"/>
                <a:gd name="T76" fmla="*/ 1 w 61"/>
                <a:gd name="T77" fmla="*/ 36 h 68"/>
                <a:gd name="T78" fmla="*/ 6 w 61"/>
                <a:gd name="T79" fmla="*/ 46 h 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" h="68">
                  <a:moveTo>
                    <a:pt x="6" y="46"/>
                  </a:moveTo>
                  <a:cubicBezTo>
                    <a:pt x="7" y="47"/>
                    <a:pt x="8" y="49"/>
                    <a:pt x="14" y="55"/>
                  </a:cubicBezTo>
                  <a:cubicBezTo>
                    <a:pt x="17" y="58"/>
                    <a:pt x="18" y="60"/>
                    <a:pt x="19" y="62"/>
                  </a:cubicBezTo>
                  <a:cubicBezTo>
                    <a:pt x="20" y="64"/>
                    <a:pt x="21" y="65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6"/>
                    <a:pt x="28" y="66"/>
                    <a:pt x="28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9" y="66"/>
                    <a:pt x="30" y="66"/>
                    <a:pt x="30" y="66"/>
                  </a:cubicBezTo>
                  <a:cubicBezTo>
                    <a:pt x="31" y="66"/>
                    <a:pt x="32" y="65"/>
                    <a:pt x="33" y="65"/>
                  </a:cubicBezTo>
                  <a:cubicBezTo>
                    <a:pt x="33" y="64"/>
                    <a:pt x="32" y="62"/>
                    <a:pt x="31" y="60"/>
                  </a:cubicBezTo>
                  <a:cubicBezTo>
                    <a:pt x="31" y="59"/>
                    <a:pt x="31" y="59"/>
                    <a:pt x="31" y="58"/>
                  </a:cubicBezTo>
                  <a:cubicBezTo>
                    <a:pt x="30" y="56"/>
                    <a:pt x="30" y="55"/>
                    <a:pt x="31" y="54"/>
                  </a:cubicBezTo>
                  <a:cubicBezTo>
                    <a:pt x="32" y="52"/>
                    <a:pt x="34" y="52"/>
                    <a:pt x="36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9" y="52"/>
                    <a:pt x="40" y="51"/>
                    <a:pt x="40" y="49"/>
                  </a:cubicBezTo>
                  <a:cubicBezTo>
                    <a:pt x="41" y="48"/>
                    <a:pt x="41" y="45"/>
                    <a:pt x="43" y="45"/>
                  </a:cubicBezTo>
                  <a:cubicBezTo>
                    <a:pt x="45" y="45"/>
                    <a:pt x="46" y="48"/>
                    <a:pt x="47" y="50"/>
                  </a:cubicBezTo>
                  <a:cubicBezTo>
                    <a:pt x="48" y="51"/>
                    <a:pt x="49" y="52"/>
                    <a:pt x="49" y="52"/>
                  </a:cubicBezTo>
                  <a:cubicBezTo>
                    <a:pt x="51" y="52"/>
                    <a:pt x="52" y="53"/>
                    <a:pt x="54" y="53"/>
                  </a:cubicBezTo>
                  <a:cubicBezTo>
                    <a:pt x="55" y="54"/>
                    <a:pt x="56" y="54"/>
                    <a:pt x="58" y="54"/>
                  </a:cubicBezTo>
                  <a:cubicBezTo>
                    <a:pt x="60" y="53"/>
                    <a:pt x="60" y="46"/>
                    <a:pt x="60" y="42"/>
                  </a:cubicBezTo>
                  <a:cubicBezTo>
                    <a:pt x="60" y="41"/>
                    <a:pt x="60" y="40"/>
                    <a:pt x="61" y="39"/>
                  </a:cubicBezTo>
                  <a:cubicBezTo>
                    <a:pt x="61" y="35"/>
                    <a:pt x="61" y="32"/>
                    <a:pt x="58" y="31"/>
                  </a:cubicBezTo>
                  <a:cubicBezTo>
                    <a:pt x="56" y="29"/>
                    <a:pt x="53" y="26"/>
                    <a:pt x="53" y="24"/>
                  </a:cubicBezTo>
                  <a:cubicBezTo>
                    <a:pt x="54" y="22"/>
                    <a:pt x="54" y="21"/>
                    <a:pt x="56" y="20"/>
                  </a:cubicBezTo>
                  <a:cubicBezTo>
                    <a:pt x="58" y="19"/>
                    <a:pt x="59" y="18"/>
                    <a:pt x="59" y="16"/>
                  </a:cubicBezTo>
                  <a:cubicBezTo>
                    <a:pt x="59" y="15"/>
                    <a:pt x="59" y="13"/>
                    <a:pt x="57" y="12"/>
                  </a:cubicBezTo>
                  <a:cubicBezTo>
                    <a:pt x="56" y="11"/>
                    <a:pt x="53" y="12"/>
                    <a:pt x="51" y="13"/>
                  </a:cubicBezTo>
                  <a:cubicBezTo>
                    <a:pt x="50" y="13"/>
                    <a:pt x="49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1"/>
                    <a:pt x="46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9"/>
                    <a:pt x="46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7"/>
                    <a:pt x="46" y="6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7" y="4"/>
                    <a:pt x="47" y="3"/>
                    <a:pt x="47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0" y="1"/>
                    <a:pt x="33" y="0"/>
                    <a:pt x="31" y="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30" y="2"/>
                    <a:pt x="30" y="3"/>
                    <a:pt x="30" y="3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6"/>
                    <a:pt x="30" y="7"/>
                    <a:pt x="30" y="7"/>
                  </a:cubicBezTo>
                  <a:cubicBezTo>
                    <a:pt x="30" y="7"/>
                    <a:pt x="30" y="8"/>
                    <a:pt x="30" y="8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3"/>
                    <a:pt x="30" y="14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8" y="15"/>
                    <a:pt x="16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1" y="16"/>
                    <a:pt x="11" y="16"/>
                  </a:cubicBezTo>
                  <a:cubicBezTo>
                    <a:pt x="11" y="16"/>
                    <a:pt x="11" y="16"/>
                    <a:pt x="10" y="16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8" y="18"/>
                    <a:pt x="7" y="19"/>
                    <a:pt x="7" y="19"/>
                  </a:cubicBezTo>
                  <a:cubicBezTo>
                    <a:pt x="7" y="19"/>
                    <a:pt x="8" y="20"/>
                    <a:pt x="9" y="20"/>
                  </a:cubicBezTo>
                  <a:cubicBezTo>
                    <a:pt x="10" y="21"/>
                    <a:pt x="11" y="22"/>
                    <a:pt x="12" y="23"/>
                  </a:cubicBezTo>
                  <a:cubicBezTo>
                    <a:pt x="12" y="24"/>
                    <a:pt x="12" y="25"/>
                    <a:pt x="11" y="25"/>
                  </a:cubicBezTo>
                  <a:cubicBezTo>
                    <a:pt x="11" y="26"/>
                    <a:pt x="10" y="26"/>
                    <a:pt x="8" y="27"/>
                  </a:cubicBezTo>
                  <a:cubicBezTo>
                    <a:pt x="7" y="27"/>
                    <a:pt x="5" y="28"/>
                    <a:pt x="5" y="28"/>
                  </a:cubicBezTo>
                  <a:cubicBezTo>
                    <a:pt x="6" y="31"/>
                    <a:pt x="4" y="34"/>
                    <a:pt x="1" y="36"/>
                  </a:cubicBezTo>
                  <a:cubicBezTo>
                    <a:pt x="0" y="37"/>
                    <a:pt x="2" y="40"/>
                    <a:pt x="3" y="41"/>
                  </a:cubicBezTo>
                  <a:cubicBezTo>
                    <a:pt x="5" y="43"/>
                    <a:pt x="6" y="44"/>
                    <a:pt x="6" y="46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58" name="Freeform 257">
              <a:extLst>
                <a:ext uri="{FF2B5EF4-FFF2-40B4-BE49-F238E27FC236}">
                  <a16:creationId xmlns:a16="http://schemas.microsoft.com/office/drawing/2014/main" id="{881B566C-0267-4A8A-9A10-0317394D51CD}"/>
                </a:ext>
              </a:extLst>
            </p:cNvPr>
            <p:cNvSpPr/>
            <p:nvPr/>
          </p:nvSpPr>
          <p:spPr bwMode="auto">
            <a:xfrm>
              <a:off x="2256449" y="3727302"/>
              <a:ext cx="61786" cy="127614"/>
            </a:xfrm>
            <a:custGeom>
              <a:gdLst>
                <a:gd name="T0" fmla="*/ 10 w 32"/>
                <a:gd name="T1" fmla="*/ 49 h 67"/>
                <a:gd name="T2" fmla="*/ 10 w 32"/>
                <a:gd name="T3" fmla="*/ 51 h 67"/>
                <a:gd name="T4" fmla="*/ 11 w 32"/>
                <a:gd name="T5" fmla="*/ 54 h 67"/>
                <a:gd name="T6" fmla="*/ 11 w 32"/>
                <a:gd name="T7" fmla="*/ 56 h 67"/>
                <a:gd name="T8" fmla="*/ 11 w 32"/>
                <a:gd name="T9" fmla="*/ 59 h 67"/>
                <a:gd name="T10" fmla="*/ 11 w 32"/>
                <a:gd name="T11" fmla="*/ 62 h 67"/>
                <a:gd name="T12" fmla="*/ 11 w 32"/>
                <a:gd name="T13" fmla="*/ 65 h 67"/>
                <a:gd name="T14" fmla="*/ 11 w 32"/>
                <a:gd name="T15" fmla="*/ 67 h 67"/>
                <a:gd name="T16" fmla="*/ 21 w 32"/>
                <a:gd name="T17" fmla="*/ 65 h 67"/>
                <a:gd name="T18" fmla="*/ 24 w 32"/>
                <a:gd name="T19" fmla="*/ 64 h 67"/>
                <a:gd name="T20" fmla="*/ 21 w 32"/>
                <a:gd name="T21" fmla="*/ 56 h 67"/>
                <a:gd name="T22" fmla="*/ 21 w 32"/>
                <a:gd name="T23" fmla="*/ 43 h 67"/>
                <a:gd name="T24" fmla="*/ 30 w 32"/>
                <a:gd name="T25" fmla="*/ 28 h 67"/>
                <a:gd name="T26" fmla="*/ 31 w 32"/>
                <a:gd name="T27" fmla="*/ 11 h 67"/>
                <a:gd name="T28" fmla="*/ 30 w 32"/>
                <a:gd name="T29" fmla="*/ 6 h 67"/>
                <a:gd name="T30" fmla="*/ 29 w 32"/>
                <a:gd name="T31" fmla="*/ 6 h 67"/>
                <a:gd name="T32" fmla="*/ 27 w 32"/>
                <a:gd name="T33" fmla="*/ 5 h 67"/>
                <a:gd name="T34" fmla="*/ 25 w 32"/>
                <a:gd name="T35" fmla="*/ 3 h 67"/>
                <a:gd name="T36" fmla="*/ 23 w 32"/>
                <a:gd name="T37" fmla="*/ 0 h 67"/>
                <a:gd name="T38" fmla="*/ 22 w 32"/>
                <a:gd name="T39" fmla="*/ 0 h 67"/>
                <a:gd name="T40" fmla="*/ 21 w 32"/>
                <a:gd name="T41" fmla="*/ 1 h 67"/>
                <a:gd name="T42" fmla="*/ 21 w 32"/>
                <a:gd name="T43" fmla="*/ 4 h 67"/>
                <a:gd name="T44" fmla="*/ 21 w 32"/>
                <a:gd name="T45" fmla="*/ 7 h 67"/>
                <a:gd name="T46" fmla="*/ 19 w 32"/>
                <a:gd name="T47" fmla="*/ 8 h 67"/>
                <a:gd name="T48" fmla="*/ 7 w 32"/>
                <a:gd name="T49" fmla="*/ 12 h 67"/>
                <a:gd name="T50" fmla="*/ 1 w 32"/>
                <a:gd name="T51" fmla="*/ 16 h 67"/>
                <a:gd name="T52" fmla="*/ 0 w 32"/>
                <a:gd name="T53" fmla="*/ 17 h 67"/>
                <a:gd name="T54" fmla="*/ 0 w 32"/>
                <a:gd name="T55" fmla="*/ 19 h 67"/>
                <a:gd name="T56" fmla="*/ 1 w 32"/>
                <a:gd name="T57" fmla="*/ 20 h 67"/>
                <a:gd name="T58" fmla="*/ 1 w 32"/>
                <a:gd name="T59" fmla="*/ 21 h 67"/>
                <a:gd name="T60" fmla="*/ 2 w 32"/>
                <a:gd name="T61" fmla="*/ 22 h 67"/>
                <a:gd name="T62" fmla="*/ 2 w 32"/>
                <a:gd name="T63" fmla="*/ 23 h 67"/>
                <a:gd name="T64" fmla="*/ 3 w 32"/>
                <a:gd name="T65" fmla="*/ 23 h 67"/>
                <a:gd name="T66" fmla="*/ 4 w 32"/>
                <a:gd name="T67" fmla="*/ 24 h 67"/>
                <a:gd name="T68" fmla="*/ 8 w 32"/>
                <a:gd name="T69" fmla="*/ 31 h 67"/>
                <a:gd name="T70" fmla="*/ 10 w 32"/>
                <a:gd name="T71" fmla="*/ 42 h 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" h="67">
                  <a:moveTo>
                    <a:pt x="10" y="48"/>
                  </a:moveTo>
                  <a:cubicBezTo>
                    <a:pt x="10" y="48"/>
                    <a:pt x="10" y="49"/>
                    <a:pt x="10" y="49"/>
                  </a:cubicBezTo>
                  <a:cubicBezTo>
                    <a:pt x="10" y="49"/>
                    <a:pt x="10" y="50"/>
                    <a:pt x="10" y="50"/>
                  </a:cubicBezTo>
                  <a:cubicBezTo>
                    <a:pt x="10" y="50"/>
                    <a:pt x="10" y="51"/>
                    <a:pt x="10" y="51"/>
                  </a:cubicBezTo>
                  <a:cubicBezTo>
                    <a:pt x="10" y="52"/>
                    <a:pt x="11" y="52"/>
                    <a:pt x="11" y="53"/>
                  </a:cubicBezTo>
                  <a:cubicBezTo>
                    <a:pt x="11" y="53"/>
                    <a:pt x="11" y="53"/>
                    <a:pt x="11" y="54"/>
                  </a:cubicBezTo>
                  <a:cubicBezTo>
                    <a:pt x="11" y="54"/>
                    <a:pt x="11" y="55"/>
                    <a:pt x="11" y="55"/>
                  </a:cubicBezTo>
                  <a:cubicBezTo>
                    <a:pt x="11" y="55"/>
                    <a:pt x="11" y="56"/>
                    <a:pt x="11" y="56"/>
                  </a:cubicBezTo>
                  <a:cubicBezTo>
                    <a:pt x="11" y="57"/>
                    <a:pt x="11" y="57"/>
                    <a:pt x="11" y="58"/>
                  </a:cubicBezTo>
                  <a:cubicBezTo>
                    <a:pt x="11" y="58"/>
                    <a:pt x="11" y="59"/>
                    <a:pt x="11" y="59"/>
                  </a:cubicBezTo>
                  <a:cubicBezTo>
                    <a:pt x="11" y="60"/>
                    <a:pt x="11" y="60"/>
                    <a:pt x="11" y="61"/>
                  </a:cubicBezTo>
                  <a:cubicBezTo>
                    <a:pt x="11" y="61"/>
                    <a:pt x="11" y="62"/>
                    <a:pt x="11" y="62"/>
                  </a:cubicBezTo>
                  <a:cubicBezTo>
                    <a:pt x="11" y="63"/>
                    <a:pt x="11" y="63"/>
                    <a:pt x="11" y="64"/>
                  </a:cubicBezTo>
                  <a:cubicBezTo>
                    <a:pt x="11" y="64"/>
                    <a:pt x="11" y="64"/>
                    <a:pt x="11" y="65"/>
                  </a:cubicBezTo>
                  <a:cubicBezTo>
                    <a:pt x="11" y="65"/>
                    <a:pt x="11" y="66"/>
                    <a:pt x="11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4" y="67"/>
                    <a:pt x="17" y="67"/>
                    <a:pt x="18" y="67"/>
                  </a:cubicBezTo>
                  <a:cubicBezTo>
                    <a:pt x="19" y="67"/>
                    <a:pt x="20" y="66"/>
                    <a:pt x="21" y="65"/>
                  </a:cubicBezTo>
                  <a:cubicBezTo>
                    <a:pt x="22" y="64"/>
                    <a:pt x="23" y="64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3" y="63"/>
                    <a:pt x="23" y="62"/>
                    <a:pt x="23" y="62"/>
                  </a:cubicBezTo>
                  <a:cubicBezTo>
                    <a:pt x="22" y="60"/>
                    <a:pt x="21" y="58"/>
                    <a:pt x="21" y="56"/>
                  </a:cubicBezTo>
                  <a:cubicBezTo>
                    <a:pt x="21" y="55"/>
                    <a:pt x="21" y="54"/>
                    <a:pt x="21" y="52"/>
                  </a:cubicBezTo>
                  <a:cubicBezTo>
                    <a:pt x="21" y="49"/>
                    <a:pt x="20" y="47"/>
                    <a:pt x="21" y="43"/>
                  </a:cubicBezTo>
                  <a:cubicBezTo>
                    <a:pt x="21" y="38"/>
                    <a:pt x="25" y="35"/>
                    <a:pt x="26" y="34"/>
                  </a:cubicBezTo>
                  <a:cubicBezTo>
                    <a:pt x="26" y="33"/>
                    <a:pt x="28" y="30"/>
                    <a:pt x="30" y="28"/>
                  </a:cubicBezTo>
                  <a:cubicBezTo>
                    <a:pt x="32" y="26"/>
                    <a:pt x="32" y="17"/>
                    <a:pt x="31" y="12"/>
                  </a:cubicBezTo>
                  <a:cubicBezTo>
                    <a:pt x="31" y="12"/>
                    <a:pt x="31" y="12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0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29" y="6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5" y="5"/>
                    <a:pt x="25" y="4"/>
                    <a:pt x="25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3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8"/>
                    <a:pt x="19" y="8"/>
                  </a:cubicBezTo>
                  <a:cubicBezTo>
                    <a:pt x="18" y="9"/>
                    <a:pt x="18" y="9"/>
                    <a:pt x="17" y="9"/>
                  </a:cubicBezTo>
                  <a:cubicBezTo>
                    <a:pt x="16" y="12"/>
                    <a:pt x="8" y="12"/>
                    <a:pt x="7" y="12"/>
                  </a:cubicBezTo>
                  <a:cubicBezTo>
                    <a:pt x="7" y="12"/>
                    <a:pt x="5" y="13"/>
                    <a:pt x="4" y="14"/>
                  </a:cubicBezTo>
                  <a:cubicBezTo>
                    <a:pt x="3" y="15"/>
                    <a:pt x="2" y="16"/>
                    <a:pt x="1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1" y="19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4"/>
                    <a:pt x="3" y="24"/>
                  </a:cubicBezTo>
                  <a:cubicBezTo>
                    <a:pt x="3" y="24"/>
                    <a:pt x="4" y="24"/>
                    <a:pt x="4" y="24"/>
                  </a:cubicBezTo>
                  <a:cubicBezTo>
                    <a:pt x="5" y="24"/>
                    <a:pt x="5" y="25"/>
                    <a:pt x="6" y="25"/>
                  </a:cubicBezTo>
                  <a:cubicBezTo>
                    <a:pt x="9" y="27"/>
                    <a:pt x="9" y="30"/>
                    <a:pt x="8" y="31"/>
                  </a:cubicBezTo>
                  <a:cubicBezTo>
                    <a:pt x="8" y="33"/>
                    <a:pt x="8" y="33"/>
                    <a:pt x="8" y="34"/>
                  </a:cubicBezTo>
                  <a:cubicBezTo>
                    <a:pt x="10" y="35"/>
                    <a:pt x="10" y="38"/>
                    <a:pt x="10" y="42"/>
                  </a:cubicBezTo>
                  <a:cubicBezTo>
                    <a:pt x="10" y="44"/>
                    <a:pt x="10" y="46"/>
                    <a:pt x="10" y="48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5CCC0467-1F8B-43D8-B504-D3AA9BBE300D}"/>
                </a:ext>
              </a:extLst>
            </p:cNvPr>
            <p:cNvSpPr/>
            <p:nvPr/>
          </p:nvSpPr>
          <p:spPr bwMode="auto">
            <a:xfrm>
              <a:off x="2236816" y="3755597"/>
              <a:ext cx="36956" cy="106827"/>
            </a:xfrm>
            <a:custGeom>
              <a:gdLst>
                <a:gd name="T0" fmla="*/ 12 w 19"/>
                <a:gd name="T1" fmla="*/ 56 h 56"/>
                <a:gd name="T2" fmla="*/ 19 w 19"/>
                <a:gd name="T3" fmla="*/ 53 h 56"/>
                <a:gd name="T4" fmla="*/ 19 w 19"/>
                <a:gd name="T5" fmla="*/ 50 h 56"/>
                <a:gd name="T6" fmla="*/ 19 w 19"/>
                <a:gd name="T7" fmla="*/ 47 h 56"/>
                <a:gd name="T8" fmla="*/ 19 w 19"/>
                <a:gd name="T9" fmla="*/ 44 h 56"/>
                <a:gd name="T10" fmla="*/ 19 w 19"/>
                <a:gd name="T11" fmla="*/ 41 h 56"/>
                <a:gd name="T12" fmla="*/ 19 w 19"/>
                <a:gd name="T13" fmla="*/ 39 h 56"/>
                <a:gd name="T14" fmla="*/ 18 w 19"/>
                <a:gd name="T15" fmla="*/ 36 h 56"/>
                <a:gd name="T16" fmla="*/ 18 w 19"/>
                <a:gd name="T17" fmla="*/ 34 h 56"/>
                <a:gd name="T18" fmla="*/ 18 w 19"/>
                <a:gd name="T19" fmla="*/ 27 h 56"/>
                <a:gd name="T20" fmla="*/ 16 w 19"/>
                <a:gd name="T21" fmla="*/ 16 h 56"/>
                <a:gd name="T22" fmla="*/ 13 w 19"/>
                <a:gd name="T23" fmla="*/ 11 h 56"/>
                <a:gd name="T24" fmla="*/ 12 w 19"/>
                <a:gd name="T25" fmla="*/ 10 h 56"/>
                <a:gd name="T26" fmla="*/ 11 w 19"/>
                <a:gd name="T27" fmla="*/ 9 h 56"/>
                <a:gd name="T28" fmla="*/ 10 w 19"/>
                <a:gd name="T29" fmla="*/ 8 h 56"/>
                <a:gd name="T30" fmla="*/ 9 w 19"/>
                <a:gd name="T31" fmla="*/ 7 h 56"/>
                <a:gd name="T32" fmla="*/ 9 w 19"/>
                <a:gd name="T33" fmla="*/ 6 h 56"/>
                <a:gd name="T34" fmla="*/ 9 w 19"/>
                <a:gd name="T35" fmla="*/ 4 h 56"/>
                <a:gd name="T36" fmla="*/ 8 w 19"/>
                <a:gd name="T37" fmla="*/ 2 h 56"/>
                <a:gd name="T38" fmla="*/ 8 w 19"/>
                <a:gd name="T39" fmla="*/ 1 h 56"/>
                <a:gd name="T40" fmla="*/ 0 w 19"/>
                <a:gd name="T41" fmla="*/ 0 h 56"/>
                <a:gd name="T42" fmla="*/ 0 w 19"/>
                <a:gd name="T43" fmla="*/ 0 h 56"/>
                <a:gd name="T44" fmla="*/ 1 w 19"/>
                <a:gd name="T45" fmla="*/ 1 h 56"/>
                <a:gd name="T46" fmla="*/ 1 w 19"/>
                <a:gd name="T47" fmla="*/ 3 h 56"/>
                <a:gd name="T48" fmla="*/ 1 w 19"/>
                <a:gd name="T49" fmla="*/ 4 h 56"/>
                <a:gd name="T50" fmla="*/ 1 w 19"/>
                <a:gd name="T51" fmla="*/ 4 h 56"/>
                <a:gd name="T52" fmla="*/ 2 w 19"/>
                <a:gd name="T53" fmla="*/ 5 h 56"/>
                <a:gd name="T54" fmla="*/ 2 w 19"/>
                <a:gd name="T55" fmla="*/ 5 h 56"/>
                <a:gd name="T56" fmla="*/ 2 w 19"/>
                <a:gd name="T57" fmla="*/ 5 h 56"/>
                <a:gd name="T58" fmla="*/ 5 w 19"/>
                <a:gd name="T59" fmla="*/ 13 h 56"/>
                <a:gd name="T60" fmla="*/ 5 w 19"/>
                <a:gd name="T61" fmla="*/ 28 h 56"/>
                <a:gd name="T62" fmla="*/ 9 w 19"/>
                <a:gd name="T63" fmla="*/ 47 h 56"/>
                <a:gd name="T64" fmla="*/ 10 w 19"/>
                <a:gd name="T65" fmla="*/ 50 h 56"/>
                <a:gd name="T66" fmla="*/ 11 w 19"/>
                <a:gd name="T67" fmla="*/ 53 h 5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56">
                  <a:moveTo>
                    <a:pt x="12" y="55"/>
                  </a:moveTo>
                  <a:cubicBezTo>
                    <a:pt x="12" y="55"/>
                    <a:pt x="12" y="56"/>
                    <a:pt x="12" y="56"/>
                  </a:cubicBezTo>
                  <a:cubicBezTo>
                    <a:pt x="13" y="56"/>
                    <a:pt x="13" y="55"/>
                    <a:pt x="13" y="55"/>
                  </a:cubicBezTo>
                  <a:cubicBezTo>
                    <a:pt x="15" y="54"/>
                    <a:pt x="17" y="53"/>
                    <a:pt x="19" y="53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1"/>
                    <a:pt x="19" y="51"/>
                    <a:pt x="19" y="50"/>
                  </a:cubicBezTo>
                  <a:cubicBezTo>
                    <a:pt x="19" y="50"/>
                    <a:pt x="19" y="49"/>
                    <a:pt x="19" y="49"/>
                  </a:cubicBezTo>
                  <a:cubicBezTo>
                    <a:pt x="19" y="48"/>
                    <a:pt x="19" y="48"/>
                    <a:pt x="19" y="47"/>
                  </a:cubicBezTo>
                  <a:cubicBezTo>
                    <a:pt x="19" y="47"/>
                    <a:pt x="19" y="46"/>
                    <a:pt x="19" y="46"/>
                  </a:cubicBezTo>
                  <a:cubicBezTo>
                    <a:pt x="19" y="45"/>
                    <a:pt x="19" y="45"/>
                    <a:pt x="19" y="44"/>
                  </a:cubicBezTo>
                  <a:cubicBezTo>
                    <a:pt x="19" y="44"/>
                    <a:pt x="19" y="44"/>
                    <a:pt x="19" y="43"/>
                  </a:cubicBezTo>
                  <a:cubicBezTo>
                    <a:pt x="19" y="43"/>
                    <a:pt x="19" y="42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0"/>
                    <a:pt x="19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19" y="37"/>
                    <a:pt x="18" y="36"/>
                  </a:cubicBezTo>
                  <a:cubicBezTo>
                    <a:pt x="18" y="36"/>
                    <a:pt x="18" y="36"/>
                    <a:pt x="18" y="35"/>
                  </a:cubicBezTo>
                  <a:cubicBezTo>
                    <a:pt x="18" y="35"/>
                    <a:pt x="18" y="35"/>
                    <a:pt x="18" y="34"/>
                  </a:cubicBezTo>
                  <a:cubicBezTo>
                    <a:pt x="18" y="34"/>
                    <a:pt x="18" y="33"/>
                    <a:pt x="18" y="33"/>
                  </a:cubicBezTo>
                  <a:cubicBezTo>
                    <a:pt x="18" y="31"/>
                    <a:pt x="18" y="29"/>
                    <a:pt x="18" y="27"/>
                  </a:cubicBezTo>
                  <a:cubicBezTo>
                    <a:pt x="18" y="24"/>
                    <a:pt x="18" y="21"/>
                    <a:pt x="17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17" y="14"/>
                    <a:pt x="17" y="13"/>
                    <a:pt x="15" y="12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1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5"/>
                    <a:pt x="9" y="5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6" y="1"/>
                    <a:pt x="4" y="1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4" y="6"/>
                    <a:pt x="6" y="9"/>
                    <a:pt x="5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9"/>
                    <a:pt x="4" y="26"/>
                    <a:pt x="5" y="28"/>
                  </a:cubicBezTo>
                  <a:cubicBezTo>
                    <a:pt x="7" y="32"/>
                    <a:pt x="8" y="38"/>
                    <a:pt x="8" y="44"/>
                  </a:cubicBezTo>
                  <a:cubicBezTo>
                    <a:pt x="8" y="45"/>
                    <a:pt x="9" y="46"/>
                    <a:pt x="9" y="47"/>
                  </a:cubicBezTo>
                  <a:cubicBezTo>
                    <a:pt x="9" y="47"/>
                    <a:pt x="9" y="48"/>
                    <a:pt x="9" y="48"/>
                  </a:cubicBezTo>
                  <a:cubicBezTo>
                    <a:pt x="9" y="49"/>
                    <a:pt x="9" y="50"/>
                    <a:pt x="10" y="50"/>
                  </a:cubicBezTo>
                  <a:cubicBezTo>
                    <a:pt x="10" y="51"/>
                    <a:pt x="10" y="51"/>
                    <a:pt x="10" y="52"/>
                  </a:cubicBezTo>
                  <a:cubicBezTo>
                    <a:pt x="10" y="52"/>
                    <a:pt x="11" y="53"/>
                    <a:pt x="11" y="53"/>
                  </a:cubicBezTo>
                  <a:cubicBezTo>
                    <a:pt x="11" y="54"/>
                    <a:pt x="11" y="54"/>
                    <a:pt x="12" y="55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7790A54C-8019-4A24-A457-D180F12C3DB8}"/>
                </a:ext>
              </a:extLst>
            </p:cNvPr>
            <p:cNvSpPr/>
            <p:nvPr/>
          </p:nvSpPr>
          <p:spPr bwMode="auto">
            <a:xfrm>
              <a:off x="3155519" y="3580633"/>
              <a:ext cx="228088" cy="135120"/>
            </a:xfrm>
            <a:custGeom>
              <a:gdLst>
                <a:gd name="T0" fmla="*/ 107 w 118"/>
                <a:gd name="T1" fmla="*/ 34 h 71"/>
                <a:gd name="T2" fmla="*/ 109 w 118"/>
                <a:gd name="T3" fmla="*/ 31 h 71"/>
                <a:gd name="T4" fmla="*/ 114 w 118"/>
                <a:gd name="T5" fmla="*/ 28 h 71"/>
                <a:gd name="T6" fmla="*/ 118 w 118"/>
                <a:gd name="T7" fmla="*/ 27 h 71"/>
                <a:gd name="T8" fmla="*/ 117 w 118"/>
                <a:gd name="T9" fmla="*/ 25 h 71"/>
                <a:gd name="T10" fmla="*/ 116 w 118"/>
                <a:gd name="T11" fmla="*/ 24 h 71"/>
                <a:gd name="T12" fmla="*/ 113 w 118"/>
                <a:gd name="T13" fmla="*/ 18 h 71"/>
                <a:gd name="T14" fmla="*/ 105 w 118"/>
                <a:gd name="T15" fmla="*/ 0 h 71"/>
                <a:gd name="T16" fmla="*/ 95 w 118"/>
                <a:gd name="T17" fmla="*/ 3 h 71"/>
                <a:gd name="T18" fmla="*/ 81 w 118"/>
                <a:gd name="T19" fmla="*/ 4 h 71"/>
                <a:gd name="T20" fmla="*/ 73 w 118"/>
                <a:gd name="T21" fmla="*/ 5 h 71"/>
                <a:gd name="T22" fmla="*/ 56 w 118"/>
                <a:gd name="T23" fmla="*/ 19 h 71"/>
                <a:gd name="T24" fmla="*/ 50 w 118"/>
                <a:gd name="T25" fmla="*/ 24 h 71"/>
                <a:gd name="T26" fmla="*/ 46 w 118"/>
                <a:gd name="T27" fmla="*/ 23 h 71"/>
                <a:gd name="T28" fmla="*/ 36 w 118"/>
                <a:gd name="T29" fmla="*/ 21 h 71"/>
                <a:gd name="T30" fmla="*/ 31 w 118"/>
                <a:gd name="T31" fmla="*/ 20 h 71"/>
                <a:gd name="T32" fmla="*/ 21 w 118"/>
                <a:gd name="T33" fmla="*/ 19 h 71"/>
                <a:gd name="T34" fmla="*/ 18 w 118"/>
                <a:gd name="T35" fmla="*/ 19 h 71"/>
                <a:gd name="T36" fmla="*/ 12 w 118"/>
                <a:gd name="T37" fmla="*/ 18 h 71"/>
                <a:gd name="T38" fmla="*/ 9 w 118"/>
                <a:gd name="T39" fmla="*/ 18 h 71"/>
                <a:gd name="T40" fmla="*/ 5 w 118"/>
                <a:gd name="T41" fmla="*/ 21 h 71"/>
                <a:gd name="T42" fmla="*/ 5 w 118"/>
                <a:gd name="T43" fmla="*/ 24 h 71"/>
                <a:gd name="T44" fmla="*/ 5 w 118"/>
                <a:gd name="T45" fmla="*/ 27 h 71"/>
                <a:gd name="T46" fmla="*/ 5 w 118"/>
                <a:gd name="T47" fmla="*/ 27 h 71"/>
                <a:gd name="T48" fmla="*/ 5 w 118"/>
                <a:gd name="T49" fmla="*/ 28 h 71"/>
                <a:gd name="T50" fmla="*/ 5 w 118"/>
                <a:gd name="T51" fmla="*/ 28 h 71"/>
                <a:gd name="T52" fmla="*/ 5 w 118"/>
                <a:gd name="T53" fmla="*/ 28 h 71"/>
                <a:gd name="T54" fmla="*/ 5 w 118"/>
                <a:gd name="T55" fmla="*/ 28 h 71"/>
                <a:gd name="T56" fmla="*/ 5 w 118"/>
                <a:gd name="T57" fmla="*/ 28 h 71"/>
                <a:gd name="T58" fmla="*/ 5 w 118"/>
                <a:gd name="T59" fmla="*/ 28 h 71"/>
                <a:gd name="T60" fmla="*/ 4 w 118"/>
                <a:gd name="T61" fmla="*/ 28 h 71"/>
                <a:gd name="T62" fmla="*/ 4 w 118"/>
                <a:gd name="T63" fmla="*/ 28 h 71"/>
                <a:gd name="T64" fmla="*/ 3 w 118"/>
                <a:gd name="T65" fmla="*/ 29 h 71"/>
                <a:gd name="T66" fmla="*/ 3 w 118"/>
                <a:gd name="T67" fmla="*/ 29 h 71"/>
                <a:gd name="T68" fmla="*/ 2 w 118"/>
                <a:gd name="T69" fmla="*/ 29 h 71"/>
                <a:gd name="T70" fmla="*/ 2 w 118"/>
                <a:gd name="T71" fmla="*/ 30 h 71"/>
                <a:gd name="T72" fmla="*/ 1 w 118"/>
                <a:gd name="T73" fmla="*/ 30 h 71"/>
                <a:gd name="T74" fmla="*/ 1 w 118"/>
                <a:gd name="T75" fmla="*/ 30 h 71"/>
                <a:gd name="T76" fmla="*/ 1 w 118"/>
                <a:gd name="T77" fmla="*/ 37 h 71"/>
                <a:gd name="T78" fmla="*/ 4 w 118"/>
                <a:gd name="T79" fmla="*/ 54 h 71"/>
                <a:gd name="T80" fmla="*/ 7 w 118"/>
                <a:gd name="T81" fmla="*/ 66 h 71"/>
                <a:gd name="T82" fmla="*/ 8 w 118"/>
                <a:gd name="T83" fmla="*/ 71 h 71"/>
                <a:gd name="T84" fmla="*/ 13 w 118"/>
                <a:gd name="T85" fmla="*/ 71 h 71"/>
                <a:gd name="T86" fmla="*/ 27 w 118"/>
                <a:gd name="T87" fmla="*/ 68 h 71"/>
                <a:gd name="T88" fmla="*/ 42 w 118"/>
                <a:gd name="T89" fmla="*/ 63 h 71"/>
                <a:gd name="T90" fmla="*/ 54 w 118"/>
                <a:gd name="T91" fmla="*/ 58 h 71"/>
                <a:gd name="T92" fmla="*/ 63 w 118"/>
                <a:gd name="T93" fmla="*/ 55 h 71"/>
                <a:gd name="T94" fmla="*/ 66 w 118"/>
                <a:gd name="T95" fmla="*/ 56 h 71"/>
                <a:gd name="T96" fmla="*/ 73 w 118"/>
                <a:gd name="T97" fmla="*/ 51 h 71"/>
                <a:gd name="T98" fmla="*/ 74 w 118"/>
                <a:gd name="T99" fmla="*/ 50 h 71"/>
                <a:gd name="T100" fmla="*/ 88 w 118"/>
                <a:gd name="T101" fmla="*/ 45 h 71"/>
                <a:gd name="T102" fmla="*/ 98 w 118"/>
                <a:gd name="T103" fmla="*/ 42 h 71"/>
                <a:gd name="T104" fmla="*/ 107 w 118"/>
                <a:gd name="T105" fmla="*/ 34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71">
                  <a:moveTo>
                    <a:pt x="107" y="34"/>
                  </a:moveTo>
                  <a:cubicBezTo>
                    <a:pt x="107" y="33"/>
                    <a:pt x="108" y="32"/>
                    <a:pt x="109" y="31"/>
                  </a:cubicBezTo>
                  <a:cubicBezTo>
                    <a:pt x="110" y="29"/>
                    <a:pt x="112" y="29"/>
                    <a:pt x="114" y="28"/>
                  </a:cubicBezTo>
                  <a:cubicBezTo>
                    <a:pt x="115" y="28"/>
                    <a:pt x="116" y="28"/>
                    <a:pt x="118" y="27"/>
                  </a:cubicBezTo>
                  <a:cubicBezTo>
                    <a:pt x="117" y="26"/>
                    <a:pt x="117" y="26"/>
                    <a:pt x="117" y="25"/>
                  </a:cubicBezTo>
                  <a:cubicBezTo>
                    <a:pt x="116" y="25"/>
                    <a:pt x="116" y="24"/>
                    <a:pt x="116" y="24"/>
                  </a:cubicBezTo>
                  <a:cubicBezTo>
                    <a:pt x="115" y="22"/>
                    <a:pt x="114" y="20"/>
                    <a:pt x="113" y="18"/>
                  </a:cubicBezTo>
                  <a:cubicBezTo>
                    <a:pt x="110" y="11"/>
                    <a:pt x="107" y="5"/>
                    <a:pt x="105" y="0"/>
                  </a:cubicBezTo>
                  <a:cubicBezTo>
                    <a:pt x="100" y="2"/>
                    <a:pt x="96" y="3"/>
                    <a:pt x="95" y="3"/>
                  </a:cubicBezTo>
                  <a:cubicBezTo>
                    <a:pt x="91" y="4"/>
                    <a:pt x="86" y="4"/>
                    <a:pt x="81" y="4"/>
                  </a:cubicBezTo>
                  <a:cubicBezTo>
                    <a:pt x="78" y="4"/>
                    <a:pt x="73" y="4"/>
                    <a:pt x="73" y="5"/>
                  </a:cubicBezTo>
                  <a:cubicBezTo>
                    <a:pt x="71" y="6"/>
                    <a:pt x="57" y="15"/>
                    <a:pt x="56" y="19"/>
                  </a:cubicBezTo>
                  <a:cubicBezTo>
                    <a:pt x="54" y="23"/>
                    <a:pt x="52" y="24"/>
                    <a:pt x="50" y="24"/>
                  </a:cubicBezTo>
                  <a:cubicBezTo>
                    <a:pt x="49" y="24"/>
                    <a:pt x="48" y="23"/>
                    <a:pt x="46" y="23"/>
                  </a:cubicBezTo>
                  <a:cubicBezTo>
                    <a:pt x="45" y="21"/>
                    <a:pt x="40" y="21"/>
                    <a:pt x="36" y="21"/>
                  </a:cubicBezTo>
                  <a:cubicBezTo>
                    <a:pt x="32" y="21"/>
                    <a:pt x="31" y="20"/>
                    <a:pt x="31" y="20"/>
                  </a:cubicBezTo>
                  <a:cubicBezTo>
                    <a:pt x="30" y="19"/>
                    <a:pt x="25" y="19"/>
                    <a:pt x="21" y="19"/>
                  </a:cubicBezTo>
                  <a:cubicBezTo>
                    <a:pt x="19" y="19"/>
                    <a:pt x="18" y="19"/>
                    <a:pt x="18" y="19"/>
                  </a:cubicBezTo>
                  <a:cubicBezTo>
                    <a:pt x="15" y="19"/>
                    <a:pt x="13" y="19"/>
                    <a:pt x="12" y="18"/>
                  </a:cubicBezTo>
                  <a:cubicBezTo>
                    <a:pt x="11" y="18"/>
                    <a:pt x="10" y="17"/>
                    <a:pt x="9" y="18"/>
                  </a:cubicBezTo>
                  <a:cubicBezTo>
                    <a:pt x="7" y="18"/>
                    <a:pt x="6" y="21"/>
                    <a:pt x="5" y="21"/>
                  </a:cubicBezTo>
                  <a:cubicBezTo>
                    <a:pt x="5" y="22"/>
                    <a:pt x="5" y="23"/>
                    <a:pt x="5" y="24"/>
                  </a:cubicBezTo>
                  <a:cubicBezTo>
                    <a:pt x="6" y="25"/>
                    <a:pt x="6" y="26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2" y="29"/>
                  </a:cubicBezTo>
                  <a:cubicBezTo>
                    <a:pt x="2" y="29"/>
                    <a:pt x="2" y="30"/>
                    <a:pt x="2" y="30"/>
                  </a:cubicBezTo>
                  <a:cubicBezTo>
                    <a:pt x="2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2" y="33"/>
                    <a:pt x="2" y="35"/>
                    <a:pt x="1" y="37"/>
                  </a:cubicBezTo>
                  <a:cubicBezTo>
                    <a:pt x="0" y="41"/>
                    <a:pt x="1" y="49"/>
                    <a:pt x="4" y="54"/>
                  </a:cubicBezTo>
                  <a:cubicBezTo>
                    <a:pt x="7" y="57"/>
                    <a:pt x="7" y="62"/>
                    <a:pt x="7" y="66"/>
                  </a:cubicBezTo>
                  <a:cubicBezTo>
                    <a:pt x="8" y="68"/>
                    <a:pt x="8" y="70"/>
                    <a:pt x="8" y="71"/>
                  </a:cubicBezTo>
                  <a:cubicBezTo>
                    <a:pt x="8" y="71"/>
                    <a:pt x="10" y="71"/>
                    <a:pt x="13" y="71"/>
                  </a:cubicBezTo>
                  <a:cubicBezTo>
                    <a:pt x="18" y="71"/>
                    <a:pt x="24" y="70"/>
                    <a:pt x="27" y="68"/>
                  </a:cubicBezTo>
                  <a:cubicBezTo>
                    <a:pt x="33" y="64"/>
                    <a:pt x="38" y="63"/>
                    <a:pt x="42" y="63"/>
                  </a:cubicBezTo>
                  <a:cubicBezTo>
                    <a:pt x="47" y="63"/>
                    <a:pt x="53" y="59"/>
                    <a:pt x="54" y="58"/>
                  </a:cubicBezTo>
                  <a:cubicBezTo>
                    <a:pt x="56" y="56"/>
                    <a:pt x="61" y="55"/>
                    <a:pt x="63" y="55"/>
                  </a:cubicBezTo>
                  <a:cubicBezTo>
                    <a:pt x="64" y="55"/>
                    <a:pt x="65" y="55"/>
                    <a:pt x="66" y="56"/>
                  </a:cubicBezTo>
                  <a:cubicBezTo>
                    <a:pt x="68" y="56"/>
                    <a:pt x="71" y="53"/>
                    <a:pt x="73" y="51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6" y="48"/>
                    <a:pt x="81" y="46"/>
                    <a:pt x="88" y="45"/>
                  </a:cubicBezTo>
                  <a:cubicBezTo>
                    <a:pt x="91" y="44"/>
                    <a:pt x="95" y="43"/>
                    <a:pt x="98" y="42"/>
                  </a:cubicBezTo>
                  <a:cubicBezTo>
                    <a:pt x="105" y="40"/>
                    <a:pt x="106" y="37"/>
                    <a:pt x="107" y="34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688AE1F1-2FCD-4AB8-A868-7BEF6397A83A}"/>
                </a:ext>
              </a:extLst>
            </p:cNvPr>
            <p:cNvSpPr/>
            <p:nvPr/>
          </p:nvSpPr>
          <p:spPr bwMode="auto">
            <a:xfrm>
              <a:off x="2482804" y="3916124"/>
              <a:ext cx="148401" cy="184780"/>
            </a:xfrm>
            <a:custGeom>
              <a:gdLst>
                <a:gd name="T0" fmla="*/ 10 w 77"/>
                <a:gd name="T1" fmla="*/ 97 h 97"/>
                <a:gd name="T2" fmla="*/ 12 w 77"/>
                <a:gd name="T3" fmla="*/ 96 h 97"/>
                <a:gd name="T4" fmla="*/ 13 w 77"/>
                <a:gd name="T5" fmla="*/ 95 h 97"/>
                <a:gd name="T6" fmla="*/ 14 w 77"/>
                <a:gd name="T7" fmla="*/ 94 h 97"/>
                <a:gd name="T8" fmla="*/ 16 w 77"/>
                <a:gd name="T9" fmla="*/ 94 h 97"/>
                <a:gd name="T10" fmla="*/ 17 w 77"/>
                <a:gd name="T11" fmla="*/ 93 h 97"/>
                <a:gd name="T12" fmla="*/ 19 w 77"/>
                <a:gd name="T13" fmla="*/ 92 h 97"/>
                <a:gd name="T14" fmla="*/ 20 w 77"/>
                <a:gd name="T15" fmla="*/ 92 h 97"/>
                <a:gd name="T16" fmla="*/ 22 w 77"/>
                <a:gd name="T17" fmla="*/ 93 h 97"/>
                <a:gd name="T18" fmla="*/ 33 w 77"/>
                <a:gd name="T19" fmla="*/ 91 h 97"/>
                <a:gd name="T20" fmla="*/ 38 w 77"/>
                <a:gd name="T21" fmla="*/ 96 h 97"/>
                <a:gd name="T22" fmla="*/ 41 w 77"/>
                <a:gd name="T23" fmla="*/ 93 h 97"/>
                <a:gd name="T24" fmla="*/ 48 w 77"/>
                <a:gd name="T25" fmla="*/ 88 h 97"/>
                <a:gd name="T26" fmla="*/ 52 w 77"/>
                <a:gd name="T27" fmla="*/ 79 h 97"/>
                <a:gd name="T28" fmla="*/ 53 w 77"/>
                <a:gd name="T29" fmla="*/ 60 h 97"/>
                <a:gd name="T30" fmla="*/ 62 w 77"/>
                <a:gd name="T31" fmla="*/ 48 h 97"/>
                <a:gd name="T32" fmla="*/ 71 w 77"/>
                <a:gd name="T33" fmla="*/ 24 h 97"/>
                <a:gd name="T34" fmla="*/ 75 w 77"/>
                <a:gd name="T35" fmla="*/ 12 h 97"/>
                <a:gd name="T36" fmla="*/ 76 w 77"/>
                <a:gd name="T37" fmla="*/ 9 h 97"/>
                <a:gd name="T38" fmla="*/ 77 w 77"/>
                <a:gd name="T39" fmla="*/ 6 h 97"/>
                <a:gd name="T40" fmla="*/ 77 w 77"/>
                <a:gd name="T41" fmla="*/ 3 h 97"/>
                <a:gd name="T42" fmla="*/ 68 w 77"/>
                <a:gd name="T43" fmla="*/ 0 h 97"/>
                <a:gd name="T44" fmla="*/ 58 w 77"/>
                <a:gd name="T45" fmla="*/ 3 h 97"/>
                <a:gd name="T46" fmla="*/ 55 w 77"/>
                <a:gd name="T47" fmla="*/ 12 h 97"/>
                <a:gd name="T48" fmla="*/ 52 w 77"/>
                <a:gd name="T49" fmla="*/ 21 h 97"/>
                <a:gd name="T50" fmla="*/ 52 w 77"/>
                <a:gd name="T51" fmla="*/ 22 h 97"/>
                <a:gd name="T52" fmla="*/ 52 w 77"/>
                <a:gd name="T53" fmla="*/ 23 h 97"/>
                <a:gd name="T54" fmla="*/ 49 w 77"/>
                <a:gd name="T55" fmla="*/ 21 h 97"/>
                <a:gd name="T56" fmla="*/ 31 w 77"/>
                <a:gd name="T57" fmla="*/ 17 h 97"/>
                <a:gd name="T58" fmla="*/ 23 w 77"/>
                <a:gd name="T59" fmla="*/ 18 h 97"/>
                <a:gd name="T60" fmla="*/ 23 w 77"/>
                <a:gd name="T61" fmla="*/ 20 h 97"/>
                <a:gd name="T62" fmla="*/ 22 w 77"/>
                <a:gd name="T63" fmla="*/ 22 h 97"/>
                <a:gd name="T64" fmla="*/ 22 w 77"/>
                <a:gd name="T65" fmla="*/ 23 h 97"/>
                <a:gd name="T66" fmla="*/ 22 w 77"/>
                <a:gd name="T67" fmla="*/ 25 h 97"/>
                <a:gd name="T68" fmla="*/ 24 w 77"/>
                <a:gd name="T69" fmla="*/ 27 h 97"/>
                <a:gd name="T70" fmla="*/ 35 w 77"/>
                <a:gd name="T71" fmla="*/ 32 h 97"/>
                <a:gd name="T72" fmla="*/ 29 w 77"/>
                <a:gd name="T73" fmla="*/ 40 h 97"/>
                <a:gd name="T74" fmla="*/ 37 w 77"/>
                <a:gd name="T75" fmla="*/ 55 h 97"/>
                <a:gd name="T76" fmla="*/ 32 w 77"/>
                <a:gd name="T77" fmla="*/ 72 h 97"/>
                <a:gd name="T78" fmla="*/ 24 w 77"/>
                <a:gd name="T79" fmla="*/ 70 h 97"/>
                <a:gd name="T80" fmla="*/ 23 w 77"/>
                <a:gd name="T81" fmla="*/ 70 h 97"/>
                <a:gd name="T82" fmla="*/ 22 w 77"/>
                <a:gd name="T83" fmla="*/ 70 h 97"/>
                <a:gd name="T84" fmla="*/ 21 w 77"/>
                <a:gd name="T85" fmla="*/ 69 h 97"/>
                <a:gd name="T86" fmla="*/ 20 w 77"/>
                <a:gd name="T87" fmla="*/ 67 h 97"/>
                <a:gd name="T88" fmla="*/ 17 w 77"/>
                <a:gd name="T89" fmla="*/ 63 h 97"/>
                <a:gd name="T90" fmla="*/ 12 w 77"/>
                <a:gd name="T91" fmla="*/ 70 h 97"/>
                <a:gd name="T92" fmla="*/ 6 w 77"/>
                <a:gd name="T93" fmla="*/ 71 h 97"/>
                <a:gd name="T94" fmla="*/ 7 w 77"/>
                <a:gd name="T95" fmla="*/ 75 h 97"/>
                <a:gd name="T96" fmla="*/ 4 w 77"/>
                <a:gd name="T97" fmla="*/ 84 h 97"/>
                <a:gd name="T98" fmla="*/ 3 w 77"/>
                <a:gd name="T99" fmla="*/ 84 h 97"/>
                <a:gd name="T100" fmla="*/ 1 w 77"/>
                <a:gd name="T101" fmla="*/ 85 h 97"/>
                <a:gd name="T102" fmla="*/ 0 w 77"/>
                <a:gd name="T103" fmla="*/ 85 h 97"/>
                <a:gd name="T104" fmla="*/ 1 w 77"/>
                <a:gd name="T105" fmla="*/ 86 h 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7" h="97">
                  <a:moveTo>
                    <a:pt x="10" y="97"/>
                  </a:moveTo>
                  <a:cubicBezTo>
                    <a:pt x="10" y="97"/>
                    <a:pt x="10" y="97"/>
                    <a:pt x="10" y="97"/>
                  </a:cubicBezTo>
                  <a:cubicBezTo>
                    <a:pt x="10" y="97"/>
                    <a:pt x="10" y="97"/>
                    <a:pt x="11" y="97"/>
                  </a:cubicBezTo>
                  <a:cubicBezTo>
                    <a:pt x="11" y="97"/>
                    <a:pt x="11" y="96"/>
                    <a:pt x="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6"/>
                    <a:pt x="13" y="96"/>
                    <a:pt x="13" y="95"/>
                  </a:cubicBezTo>
                  <a:cubicBezTo>
                    <a:pt x="13" y="95"/>
                    <a:pt x="13" y="95"/>
                    <a:pt x="14" y="95"/>
                  </a:cubicBezTo>
                  <a:cubicBezTo>
                    <a:pt x="14" y="95"/>
                    <a:pt x="14" y="95"/>
                    <a:pt x="14" y="94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16" y="94"/>
                    <a:pt x="16" y="94"/>
                  </a:cubicBezTo>
                  <a:cubicBezTo>
                    <a:pt x="16" y="94"/>
                    <a:pt x="16" y="93"/>
                    <a:pt x="17" y="93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3"/>
                    <a:pt x="18" y="93"/>
                    <a:pt x="18" y="93"/>
                  </a:cubicBezTo>
                  <a:cubicBezTo>
                    <a:pt x="18" y="93"/>
                    <a:pt x="18" y="92"/>
                    <a:pt x="19" y="9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9" y="92"/>
                    <a:pt x="20" y="92"/>
                    <a:pt x="20" y="92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1" y="92"/>
                    <a:pt x="22" y="93"/>
                    <a:pt x="22" y="93"/>
                  </a:cubicBezTo>
                  <a:cubicBezTo>
                    <a:pt x="24" y="94"/>
                    <a:pt x="25" y="95"/>
                    <a:pt x="27" y="93"/>
                  </a:cubicBezTo>
                  <a:cubicBezTo>
                    <a:pt x="29" y="91"/>
                    <a:pt x="31" y="91"/>
                    <a:pt x="33" y="91"/>
                  </a:cubicBezTo>
                  <a:cubicBezTo>
                    <a:pt x="36" y="91"/>
                    <a:pt x="38" y="92"/>
                    <a:pt x="38" y="95"/>
                  </a:cubicBezTo>
                  <a:cubicBezTo>
                    <a:pt x="38" y="95"/>
                    <a:pt x="38" y="96"/>
                    <a:pt x="38" y="96"/>
                  </a:cubicBezTo>
                  <a:cubicBezTo>
                    <a:pt x="38" y="96"/>
                    <a:pt x="39" y="95"/>
                    <a:pt x="40" y="94"/>
                  </a:cubicBezTo>
                  <a:cubicBezTo>
                    <a:pt x="40" y="94"/>
                    <a:pt x="41" y="94"/>
                    <a:pt x="41" y="93"/>
                  </a:cubicBezTo>
                  <a:cubicBezTo>
                    <a:pt x="43" y="92"/>
                    <a:pt x="44" y="91"/>
                    <a:pt x="46" y="91"/>
                  </a:cubicBezTo>
                  <a:cubicBezTo>
                    <a:pt x="47" y="91"/>
                    <a:pt x="48" y="91"/>
                    <a:pt x="48" y="88"/>
                  </a:cubicBezTo>
                  <a:cubicBezTo>
                    <a:pt x="48" y="84"/>
                    <a:pt x="49" y="83"/>
                    <a:pt x="50" y="83"/>
                  </a:cubicBezTo>
                  <a:cubicBezTo>
                    <a:pt x="51" y="83"/>
                    <a:pt x="52" y="82"/>
                    <a:pt x="52" y="79"/>
                  </a:cubicBezTo>
                  <a:cubicBezTo>
                    <a:pt x="52" y="75"/>
                    <a:pt x="52" y="70"/>
                    <a:pt x="52" y="66"/>
                  </a:cubicBezTo>
                  <a:cubicBezTo>
                    <a:pt x="52" y="64"/>
                    <a:pt x="53" y="62"/>
                    <a:pt x="53" y="60"/>
                  </a:cubicBezTo>
                  <a:cubicBezTo>
                    <a:pt x="53" y="58"/>
                    <a:pt x="55" y="57"/>
                    <a:pt x="57" y="55"/>
                  </a:cubicBezTo>
                  <a:cubicBezTo>
                    <a:pt x="59" y="53"/>
                    <a:pt x="62" y="50"/>
                    <a:pt x="62" y="48"/>
                  </a:cubicBezTo>
                  <a:cubicBezTo>
                    <a:pt x="62" y="45"/>
                    <a:pt x="64" y="41"/>
                    <a:pt x="66" y="37"/>
                  </a:cubicBezTo>
                  <a:cubicBezTo>
                    <a:pt x="68" y="32"/>
                    <a:pt x="71" y="28"/>
                    <a:pt x="71" y="24"/>
                  </a:cubicBezTo>
                  <a:cubicBezTo>
                    <a:pt x="71" y="18"/>
                    <a:pt x="72" y="16"/>
                    <a:pt x="74" y="14"/>
                  </a:cubicBezTo>
                  <a:cubicBezTo>
                    <a:pt x="74" y="13"/>
                    <a:pt x="75" y="12"/>
                    <a:pt x="75" y="12"/>
                  </a:cubicBezTo>
                  <a:cubicBezTo>
                    <a:pt x="75" y="11"/>
                    <a:pt x="76" y="11"/>
                    <a:pt x="76" y="10"/>
                  </a:cubicBezTo>
                  <a:cubicBezTo>
                    <a:pt x="76" y="10"/>
                    <a:pt x="76" y="9"/>
                    <a:pt x="76" y="9"/>
                  </a:cubicBezTo>
                  <a:cubicBezTo>
                    <a:pt x="76" y="8"/>
                    <a:pt x="76" y="8"/>
                    <a:pt x="77" y="7"/>
                  </a:cubicBezTo>
                  <a:cubicBezTo>
                    <a:pt x="77" y="7"/>
                    <a:pt x="77" y="6"/>
                    <a:pt x="77" y="6"/>
                  </a:cubicBezTo>
                  <a:cubicBezTo>
                    <a:pt x="77" y="6"/>
                    <a:pt x="77" y="5"/>
                    <a:pt x="77" y="4"/>
                  </a:cubicBezTo>
                  <a:cubicBezTo>
                    <a:pt x="77" y="4"/>
                    <a:pt x="77" y="3"/>
                    <a:pt x="77" y="3"/>
                  </a:cubicBezTo>
                  <a:cubicBezTo>
                    <a:pt x="77" y="3"/>
                    <a:pt x="77" y="2"/>
                    <a:pt x="77" y="2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5"/>
                    <a:pt x="58" y="8"/>
                    <a:pt x="55" y="11"/>
                  </a:cubicBezTo>
                  <a:cubicBezTo>
                    <a:pt x="55" y="11"/>
                    <a:pt x="55" y="12"/>
                    <a:pt x="55" y="12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3" y="15"/>
                    <a:pt x="52" y="20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0" y="22"/>
                    <a:pt x="49" y="22"/>
                    <a:pt x="49" y="21"/>
                  </a:cubicBezTo>
                  <a:cubicBezTo>
                    <a:pt x="45" y="20"/>
                    <a:pt x="38" y="17"/>
                    <a:pt x="35" y="17"/>
                  </a:cubicBezTo>
                  <a:cubicBezTo>
                    <a:pt x="35" y="17"/>
                    <a:pt x="34" y="17"/>
                    <a:pt x="31" y="17"/>
                  </a:cubicBezTo>
                  <a:cubicBezTo>
                    <a:pt x="29" y="17"/>
                    <a:pt x="26" y="17"/>
                    <a:pt x="23" y="17"/>
                  </a:cubicBezTo>
                  <a:cubicBezTo>
                    <a:pt x="23" y="17"/>
                    <a:pt x="23" y="17"/>
                    <a:pt x="23" y="18"/>
                  </a:cubicBezTo>
                  <a:cubicBezTo>
                    <a:pt x="23" y="18"/>
                    <a:pt x="23" y="19"/>
                    <a:pt x="23" y="19"/>
                  </a:cubicBezTo>
                  <a:cubicBezTo>
                    <a:pt x="23" y="19"/>
                    <a:pt x="23" y="20"/>
                    <a:pt x="23" y="20"/>
                  </a:cubicBezTo>
                  <a:cubicBezTo>
                    <a:pt x="23" y="20"/>
                    <a:pt x="22" y="21"/>
                    <a:pt x="22" y="21"/>
                  </a:cubicBezTo>
                  <a:cubicBezTo>
                    <a:pt x="22" y="21"/>
                    <a:pt x="22" y="22"/>
                    <a:pt x="22" y="22"/>
                  </a:cubicBezTo>
                  <a:cubicBezTo>
                    <a:pt x="22" y="22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5"/>
                  </a:cubicBezTo>
                  <a:cubicBezTo>
                    <a:pt x="22" y="26"/>
                    <a:pt x="22" y="27"/>
                    <a:pt x="22" y="27"/>
                  </a:cubicBezTo>
                  <a:cubicBezTo>
                    <a:pt x="22" y="27"/>
                    <a:pt x="23" y="27"/>
                    <a:pt x="24" y="27"/>
                  </a:cubicBezTo>
                  <a:cubicBezTo>
                    <a:pt x="27" y="26"/>
                    <a:pt x="31" y="25"/>
                    <a:pt x="33" y="27"/>
                  </a:cubicBezTo>
                  <a:cubicBezTo>
                    <a:pt x="34" y="28"/>
                    <a:pt x="35" y="30"/>
                    <a:pt x="35" y="32"/>
                  </a:cubicBezTo>
                  <a:cubicBezTo>
                    <a:pt x="35" y="34"/>
                    <a:pt x="33" y="36"/>
                    <a:pt x="31" y="38"/>
                  </a:cubicBezTo>
                  <a:cubicBezTo>
                    <a:pt x="30" y="38"/>
                    <a:pt x="30" y="39"/>
                    <a:pt x="29" y="40"/>
                  </a:cubicBezTo>
                  <a:cubicBezTo>
                    <a:pt x="29" y="41"/>
                    <a:pt x="31" y="44"/>
                    <a:pt x="33" y="45"/>
                  </a:cubicBezTo>
                  <a:cubicBezTo>
                    <a:pt x="37" y="47"/>
                    <a:pt x="37" y="51"/>
                    <a:pt x="37" y="55"/>
                  </a:cubicBezTo>
                  <a:cubicBezTo>
                    <a:pt x="36" y="56"/>
                    <a:pt x="36" y="57"/>
                    <a:pt x="36" y="58"/>
                  </a:cubicBezTo>
                  <a:cubicBezTo>
                    <a:pt x="36" y="64"/>
                    <a:pt x="36" y="71"/>
                    <a:pt x="32" y="72"/>
                  </a:cubicBezTo>
                  <a:cubicBezTo>
                    <a:pt x="30" y="72"/>
                    <a:pt x="28" y="72"/>
                    <a:pt x="27" y="71"/>
                  </a:cubicBezTo>
                  <a:cubicBezTo>
                    <a:pt x="26" y="71"/>
                    <a:pt x="25" y="70"/>
                    <a:pt x="24" y="70"/>
                  </a:cubicBezTo>
                  <a:cubicBezTo>
                    <a:pt x="24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1" y="70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8"/>
                  </a:cubicBezTo>
                  <a:cubicBezTo>
                    <a:pt x="20" y="68"/>
                    <a:pt x="20" y="68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19" y="65"/>
                    <a:pt x="18" y="63"/>
                    <a:pt x="17" y="63"/>
                  </a:cubicBezTo>
                  <a:cubicBezTo>
                    <a:pt x="17" y="63"/>
                    <a:pt x="17" y="64"/>
                    <a:pt x="16" y="66"/>
                  </a:cubicBezTo>
                  <a:cubicBezTo>
                    <a:pt x="16" y="67"/>
                    <a:pt x="15" y="70"/>
                    <a:pt x="12" y="70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9" y="70"/>
                    <a:pt x="7" y="70"/>
                    <a:pt x="6" y="71"/>
                  </a:cubicBezTo>
                  <a:cubicBezTo>
                    <a:pt x="6" y="71"/>
                    <a:pt x="6" y="72"/>
                    <a:pt x="6" y="73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8" y="78"/>
                    <a:pt x="9" y="81"/>
                    <a:pt x="8" y="82"/>
                  </a:cubicBezTo>
                  <a:cubicBezTo>
                    <a:pt x="7" y="84"/>
                    <a:pt x="5" y="84"/>
                    <a:pt x="4" y="84"/>
                  </a:cubicBezTo>
                  <a:cubicBezTo>
                    <a:pt x="4" y="84"/>
                    <a:pt x="3" y="84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1" y="84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85"/>
                    <a:pt x="0" y="85"/>
                    <a:pt x="0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1" y="86"/>
                  </a:cubicBezTo>
                  <a:cubicBezTo>
                    <a:pt x="5" y="89"/>
                    <a:pt x="8" y="93"/>
                    <a:pt x="10" y="97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62FADA8C-FA27-4F3B-A619-5B0E6ADD2167}"/>
                </a:ext>
              </a:extLst>
            </p:cNvPr>
            <p:cNvSpPr/>
            <p:nvPr/>
          </p:nvSpPr>
          <p:spPr bwMode="auto">
            <a:xfrm>
              <a:off x="2892208" y="4565741"/>
              <a:ext cx="25407" cy="32337"/>
            </a:xfrm>
            <a:custGeom>
              <a:gdLst>
                <a:gd name="T0" fmla="*/ 12 w 13"/>
                <a:gd name="T1" fmla="*/ 8 h 17"/>
                <a:gd name="T2" fmla="*/ 12 w 13"/>
                <a:gd name="T3" fmla="*/ 7 h 17"/>
                <a:gd name="T4" fmla="*/ 12 w 13"/>
                <a:gd name="T5" fmla="*/ 6 h 17"/>
                <a:gd name="T6" fmla="*/ 12 w 13"/>
                <a:gd name="T7" fmla="*/ 5 h 17"/>
                <a:gd name="T8" fmla="*/ 12 w 13"/>
                <a:gd name="T9" fmla="*/ 4 h 17"/>
                <a:gd name="T10" fmla="*/ 12 w 13"/>
                <a:gd name="T11" fmla="*/ 3 h 17"/>
                <a:gd name="T12" fmla="*/ 11 w 13"/>
                <a:gd name="T13" fmla="*/ 3 h 17"/>
                <a:gd name="T14" fmla="*/ 6 w 13"/>
                <a:gd name="T15" fmla="*/ 0 h 17"/>
                <a:gd name="T16" fmla="*/ 0 w 13"/>
                <a:gd name="T17" fmla="*/ 8 h 17"/>
                <a:gd name="T18" fmla="*/ 6 w 13"/>
                <a:gd name="T19" fmla="*/ 17 h 17"/>
                <a:gd name="T20" fmla="*/ 7 w 13"/>
                <a:gd name="T21" fmla="*/ 17 h 17"/>
                <a:gd name="T22" fmla="*/ 11 w 13"/>
                <a:gd name="T23" fmla="*/ 15 h 17"/>
                <a:gd name="T24" fmla="*/ 11 w 13"/>
                <a:gd name="T25" fmla="*/ 14 h 17"/>
                <a:gd name="T26" fmla="*/ 12 w 13"/>
                <a:gd name="T27" fmla="*/ 14 h 17"/>
                <a:gd name="T28" fmla="*/ 13 w 13"/>
                <a:gd name="T29" fmla="*/ 12 h 17"/>
                <a:gd name="T30" fmla="*/ 13 w 13"/>
                <a:gd name="T31" fmla="*/ 12 h 17"/>
                <a:gd name="T32" fmla="*/ 12 w 13"/>
                <a:gd name="T33" fmla="*/ 10 h 17"/>
                <a:gd name="T34" fmla="*/ 12 w 13"/>
                <a:gd name="T35" fmla="*/ 8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17">
                  <a:moveTo>
                    <a:pt x="12" y="8"/>
                  </a:move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2" y="7"/>
                    <a:pt x="12" y="6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2"/>
                    <a:pt x="8" y="0"/>
                    <a:pt x="6" y="0"/>
                  </a:cubicBezTo>
                  <a:cubicBezTo>
                    <a:pt x="4" y="0"/>
                    <a:pt x="0" y="6"/>
                    <a:pt x="0" y="8"/>
                  </a:cubicBezTo>
                  <a:cubicBezTo>
                    <a:pt x="0" y="9"/>
                    <a:pt x="3" y="17"/>
                    <a:pt x="6" y="17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2" y="13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0"/>
                    <a:pt x="12" y="10"/>
                  </a:cubicBezTo>
                  <a:cubicBezTo>
                    <a:pt x="12" y="9"/>
                    <a:pt x="12" y="9"/>
                    <a:pt x="12" y="8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66B78623-3E0D-4BED-AC8F-09544A17214D}"/>
                </a:ext>
              </a:extLst>
            </p:cNvPr>
            <p:cNvSpPr/>
            <p:nvPr/>
          </p:nvSpPr>
          <p:spPr bwMode="auto">
            <a:xfrm>
              <a:off x="1908254" y="3721527"/>
              <a:ext cx="160528" cy="116066"/>
            </a:xfrm>
            <a:custGeom>
              <a:gdLst>
                <a:gd name="T0" fmla="*/ 21 w 83"/>
                <a:gd name="T1" fmla="*/ 39 h 61"/>
                <a:gd name="T2" fmla="*/ 23 w 83"/>
                <a:gd name="T3" fmla="*/ 37 h 61"/>
                <a:gd name="T4" fmla="*/ 25 w 83"/>
                <a:gd name="T5" fmla="*/ 36 h 61"/>
                <a:gd name="T6" fmla="*/ 26 w 83"/>
                <a:gd name="T7" fmla="*/ 34 h 61"/>
                <a:gd name="T8" fmla="*/ 26 w 83"/>
                <a:gd name="T9" fmla="*/ 33 h 61"/>
                <a:gd name="T10" fmla="*/ 29 w 83"/>
                <a:gd name="T11" fmla="*/ 30 h 61"/>
                <a:gd name="T12" fmla="*/ 37 w 83"/>
                <a:gd name="T13" fmla="*/ 30 h 61"/>
                <a:gd name="T14" fmla="*/ 53 w 83"/>
                <a:gd name="T15" fmla="*/ 48 h 61"/>
                <a:gd name="T16" fmla="*/ 55 w 83"/>
                <a:gd name="T17" fmla="*/ 47 h 61"/>
                <a:gd name="T18" fmla="*/ 58 w 83"/>
                <a:gd name="T19" fmla="*/ 47 h 61"/>
                <a:gd name="T20" fmla="*/ 60 w 83"/>
                <a:gd name="T21" fmla="*/ 46 h 61"/>
                <a:gd name="T22" fmla="*/ 64 w 83"/>
                <a:gd name="T23" fmla="*/ 57 h 61"/>
                <a:gd name="T24" fmla="*/ 66 w 83"/>
                <a:gd name="T25" fmla="*/ 61 h 61"/>
                <a:gd name="T26" fmla="*/ 68 w 83"/>
                <a:gd name="T27" fmla="*/ 60 h 61"/>
                <a:gd name="T28" fmla="*/ 74 w 83"/>
                <a:gd name="T29" fmla="*/ 57 h 61"/>
                <a:gd name="T30" fmla="*/ 75 w 83"/>
                <a:gd name="T31" fmla="*/ 58 h 61"/>
                <a:gd name="T32" fmla="*/ 75 w 83"/>
                <a:gd name="T33" fmla="*/ 58 h 61"/>
                <a:gd name="T34" fmla="*/ 78 w 83"/>
                <a:gd name="T35" fmla="*/ 55 h 61"/>
                <a:gd name="T36" fmla="*/ 79 w 83"/>
                <a:gd name="T37" fmla="*/ 47 h 61"/>
                <a:gd name="T38" fmla="*/ 81 w 83"/>
                <a:gd name="T39" fmla="*/ 45 h 61"/>
                <a:gd name="T40" fmla="*/ 78 w 83"/>
                <a:gd name="T41" fmla="*/ 36 h 61"/>
                <a:gd name="T42" fmla="*/ 77 w 83"/>
                <a:gd name="T43" fmla="*/ 35 h 61"/>
                <a:gd name="T44" fmla="*/ 77 w 83"/>
                <a:gd name="T45" fmla="*/ 33 h 61"/>
                <a:gd name="T46" fmla="*/ 77 w 83"/>
                <a:gd name="T47" fmla="*/ 31 h 61"/>
                <a:gd name="T48" fmla="*/ 77 w 83"/>
                <a:gd name="T49" fmla="*/ 29 h 61"/>
                <a:gd name="T50" fmla="*/ 78 w 83"/>
                <a:gd name="T51" fmla="*/ 27 h 61"/>
                <a:gd name="T52" fmla="*/ 75 w 83"/>
                <a:gd name="T53" fmla="*/ 20 h 61"/>
                <a:gd name="T54" fmla="*/ 73 w 83"/>
                <a:gd name="T55" fmla="*/ 14 h 61"/>
                <a:gd name="T56" fmla="*/ 63 w 83"/>
                <a:gd name="T57" fmla="*/ 5 h 61"/>
                <a:gd name="T58" fmla="*/ 52 w 83"/>
                <a:gd name="T59" fmla="*/ 6 h 61"/>
                <a:gd name="T60" fmla="*/ 47 w 83"/>
                <a:gd name="T61" fmla="*/ 8 h 61"/>
                <a:gd name="T62" fmla="*/ 43 w 83"/>
                <a:gd name="T63" fmla="*/ 9 h 61"/>
                <a:gd name="T64" fmla="*/ 40 w 83"/>
                <a:gd name="T65" fmla="*/ 5 h 61"/>
                <a:gd name="T66" fmla="*/ 40 w 83"/>
                <a:gd name="T67" fmla="*/ 4 h 61"/>
                <a:gd name="T68" fmla="*/ 38 w 83"/>
                <a:gd name="T69" fmla="*/ 5 h 61"/>
                <a:gd name="T70" fmla="*/ 35 w 83"/>
                <a:gd name="T71" fmla="*/ 5 h 61"/>
                <a:gd name="T72" fmla="*/ 22 w 83"/>
                <a:gd name="T73" fmla="*/ 2 h 61"/>
                <a:gd name="T74" fmla="*/ 16 w 83"/>
                <a:gd name="T75" fmla="*/ 0 h 61"/>
                <a:gd name="T76" fmla="*/ 16 w 83"/>
                <a:gd name="T77" fmla="*/ 2 h 61"/>
                <a:gd name="T78" fmla="*/ 15 w 83"/>
                <a:gd name="T79" fmla="*/ 4 h 61"/>
                <a:gd name="T80" fmla="*/ 13 w 83"/>
                <a:gd name="T81" fmla="*/ 5 h 61"/>
                <a:gd name="T82" fmla="*/ 14 w 83"/>
                <a:gd name="T83" fmla="*/ 9 h 61"/>
                <a:gd name="T84" fmla="*/ 3 w 83"/>
                <a:gd name="T85" fmla="*/ 16 h 61"/>
                <a:gd name="T86" fmla="*/ 4 w 83"/>
                <a:gd name="T87" fmla="*/ 22 h 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3" h="61">
                  <a:moveTo>
                    <a:pt x="8" y="27"/>
                  </a:moveTo>
                  <a:cubicBezTo>
                    <a:pt x="12" y="30"/>
                    <a:pt x="17" y="34"/>
                    <a:pt x="20" y="40"/>
                  </a:cubicBezTo>
                  <a:cubicBezTo>
                    <a:pt x="20" y="40"/>
                    <a:pt x="20" y="40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8"/>
                    <a:pt x="23" y="38"/>
                    <a:pt x="23" y="37"/>
                  </a:cubicBezTo>
                  <a:cubicBezTo>
                    <a:pt x="23" y="37"/>
                    <a:pt x="23" y="37"/>
                    <a:pt x="24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5" y="36"/>
                    <a:pt x="25" y="36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5"/>
                    <a:pt x="26" y="35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6" y="34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7" y="33"/>
                  </a:cubicBezTo>
                  <a:cubicBezTo>
                    <a:pt x="27" y="31"/>
                    <a:pt x="28" y="30"/>
                    <a:pt x="29" y="30"/>
                  </a:cubicBezTo>
                  <a:cubicBezTo>
                    <a:pt x="30" y="30"/>
                    <a:pt x="31" y="30"/>
                    <a:pt x="32" y="31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4" y="31"/>
                    <a:pt x="36" y="31"/>
                    <a:pt x="37" y="30"/>
                  </a:cubicBezTo>
                  <a:cubicBezTo>
                    <a:pt x="39" y="30"/>
                    <a:pt x="40" y="29"/>
                    <a:pt x="41" y="29"/>
                  </a:cubicBezTo>
                  <a:cubicBezTo>
                    <a:pt x="45" y="29"/>
                    <a:pt x="51" y="39"/>
                    <a:pt x="51" y="41"/>
                  </a:cubicBezTo>
                  <a:cubicBezTo>
                    <a:pt x="51" y="43"/>
                    <a:pt x="51" y="46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4" y="48"/>
                    <a:pt x="54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7" y="47"/>
                    <a:pt x="58" y="47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8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1" y="46"/>
                    <a:pt x="61" y="47"/>
                    <a:pt x="62" y="47"/>
                  </a:cubicBezTo>
                  <a:cubicBezTo>
                    <a:pt x="63" y="49"/>
                    <a:pt x="64" y="53"/>
                    <a:pt x="65" y="56"/>
                  </a:cubicBezTo>
                  <a:cubicBezTo>
                    <a:pt x="65" y="56"/>
                    <a:pt x="64" y="57"/>
                    <a:pt x="64" y="57"/>
                  </a:cubicBezTo>
                  <a:cubicBezTo>
                    <a:pt x="64" y="58"/>
                    <a:pt x="65" y="59"/>
                    <a:pt x="65" y="60"/>
                  </a:cubicBezTo>
                  <a:cubicBezTo>
                    <a:pt x="65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8" y="61"/>
                    <a:pt x="68" y="61"/>
                    <a:pt x="68" y="60"/>
                  </a:cubicBezTo>
                  <a:cubicBezTo>
                    <a:pt x="70" y="57"/>
                    <a:pt x="71" y="56"/>
                    <a:pt x="73" y="56"/>
                  </a:cubicBezTo>
                  <a:cubicBezTo>
                    <a:pt x="73" y="56"/>
                    <a:pt x="74" y="56"/>
                    <a:pt x="74" y="57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4" y="57"/>
                    <a:pt x="74" y="58"/>
                    <a:pt x="74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6" y="57"/>
                    <a:pt x="76" y="57"/>
                    <a:pt x="76" y="56"/>
                  </a:cubicBezTo>
                  <a:cubicBezTo>
                    <a:pt x="77" y="56"/>
                    <a:pt x="77" y="56"/>
                    <a:pt x="78" y="55"/>
                  </a:cubicBezTo>
                  <a:cubicBezTo>
                    <a:pt x="78" y="55"/>
                    <a:pt x="78" y="54"/>
                    <a:pt x="77" y="53"/>
                  </a:cubicBezTo>
                  <a:cubicBezTo>
                    <a:pt x="77" y="52"/>
                    <a:pt x="76" y="50"/>
                    <a:pt x="77" y="49"/>
                  </a:cubicBezTo>
                  <a:cubicBezTo>
                    <a:pt x="77" y="47"/>
                    <a:pt x="78" y="47"/>
                    <a:pt x="79" y="47"/>
                  </a:cubicBezTo>
                  <a:cubicBezTo>
                    <a:pt x="79" y="47"/>
                    <a:pt x="80" y="47"/>
                    <a:pt x="80" y="48"/>
                  </a:cubicBezTo>
                  <a:cubicBezTo>
                    <a:pt x="81" y="48"/>
                    <a:pt x="82" y="48"/>
                    <a:pt x="82" y="48"/>
                  </a:cubicBezTo>
                  <a:cubicBezTo>
                    <a:pt x="83" y="47"/>
                    <a:pt x="82" y="46"/>
                    <a:pt x="81" y="45"/>
                  </a:cubicBezTo>
                  <a:cubicBezTo>
                    <a:pt x="80" y="43"/>
                    <a:pt x="79" y="42"/>
                    <a:pt x="80" y="41"/>
                  </a:cubicBezTo>
                  <a:cubicBezTo>
                    <a:pt x="80" y="40"/>
                    <a:pt x="80" y="38"/>
                    <a:pt x="78" y="37"/>
                  </a:cubicBezTo>
                  <a:cubicBezTo>
                    <a:pt x="78" y="37"/>
                    <a:pt x="78" y="37"/>
                    <a:pt x="78" y="36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77" y="36"/>
                    <a:pt x="77" y="36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4"/>
                    <a:pt x="77" y="33"/>
                    <a:pt x="77" y="3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7" y="32"/>
                    <a:pt x="77" y="31"/>
                    <a:pt x="77" y="31"/>
                  </a:cubicBezTo>
                  <a:cubicBezTo>
                    <a:pt x="77" y="31"/>
                    <a:pt x="77" y="31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8"/>
                    <a:pt x="78" y="28"/>
                  </a:cubicBezTo>
                  <a:cubicBezTo>
                    <a:pt x="78" y="28"/>
                    <a:pt x="78" y="28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7" y="27"/>
                    <a:pt x="76" y="26"/>
                  </a:cubicBezTo>
                  <a:cubicBezTo>
                    <a:pt x="76" y="25"/>
                    <a:pt x="76" y="24"/>
                    <a:pt x="75" y="23"/>
                  </a:cubicBezTo>
                  <a:cubicBezTo>
                    <a:pt x="75" y="21"/>
                    <a:pt x="75" y="20"/>
                    <a:pt x="75" y="20"/>
                  </a:cubicBezTo>
                  <a:cubicBezTo>
                    <a:pt x="73" y="20"/>
                    <a:pt x="72" y="19"/>
                    <a:pt x="72" y="18"/>
                  </a:cubicBezTo>
                  <a:cubicBezTo>
                    <a:pt x="72" y="17"/>
                    <a:pt x="72" y="15"/>
                    <a:pt x="74" y="15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1" y="13"/>
                    <a:pt x="70" y="12"/>
                    <a:pt x="70" y="10"/>
                  </a:cubicBezTo>
                  <a:cubicBezTo>
                    <a:pt x="70" y="8"/>
                    <a:pt x="67" y="3"/>
                    <a:pt x="66" y="2"/>
                  </a:cubicBezTo>
                  <a:cubicBezTo>
                    <a:pt x="66" y="3"/>
                    <a:pt x="64" y="4"/>
                    <a:pt x="63" y="5"/>
                  </a:cubicBezTo>
                  <a:cubicBezTo>
                    <a:pt x="61" y="7"/>
                    <a:pt x="60" y="8"/>
                    <a:pt x="58" y="8"/>
                  </a:cubicBezTo>
                  <a:cubicBezTo>
                    <a:pt x="57" y="8"/>
                    <a:pt x="56" y="8"/>
                    <a:pt x="55" y="7"/>
                  </a:cubicBezTo>
                  <a:cubicBezTo>
                    <a:pt x="54" y="7"/>
                    <a:pt x="53" y="6"/>
                    <a:pt x="52" y="6"/>
                  </a:cubicBezTo>
                  <a:cubicBezTo>
                    <a:pt x="52" y="6"/>
                    <a:pt x="52" y="6"/>
                    <a:pt x="52" y="7"/>
                  </a:cubicBezTo>
                  <a:cubicBezTo>
                    <a:pt x="51" y="8"/>
                    <a:pt x="50" y="9"/>
                    <a:pt x="49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7" y="8"/>
                    <a:pt x="46" y="8"/>
                    <a:pt x="46" y="8"/>
                  </a:cubicBezTo>
                  <a:cubicBezTo>
                    <a:pt x="46" y="8"/>
                    <a:pt x="45" y="8"/>
                    <a:pt x="45" y="8"/>
                  </a:cubicBezTo>
                  <a:cubicBezTo>
                    <a:pt x="44" y="9"/>
                    <a:pt x="44" y="9"/>
                    <a:pt x="43" y="9"/>
                  </a:cubicBezTo>
                  <a:cubicBezTo>
                    <a:pt x="41" y="9"/>
                    <a:pt x="40" y="6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5"/>
                    <a:pt x="38" y="5"/>
                  </a:cubicBezTo>
                  <a:cubicBezTo>
                    <a:pt x="38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23" y="5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18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5" y="3"/>
                    <a:pt x="15" y="3"/>
                    <a:pt x="15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7"/>
                    <a:pt x="14" y="7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5" y="11"/>
                    <a:pt x="11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5" y="14"/>
                    <a:pt x="3" y="16"/>
                  </a:cubicBezTo>
                  <a:cubicBezTo>
                    <a:pt x="2" y="16"/>
                    <a:pt x="1" y="17"/>
                    <a:pt x="1" y="17"/>
                  </a:cubicBezTo>
                  <a:cubicBezTo>
                    <a:pt x="1" y="17"/>
                    <a:pt x="1" y="18"/>
                    <a:pt x="0" y="18"/>
                  </a:cubicBezTo>
                  <a:cubicBezTo>
                    <a:pt x="2" y="19"/>
                    <a:pt x="3" y="20"/>
                    <a:pt x="4" y="22"/>
                  </a:cubicBezTo>
                  <a:cubicBezTo>
                    <a:pt x="5" y="24"/>
                    <a:pt x="5" y="25"/>
                    <a:pt x="8" y="27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F5EA59D8-9EDC-4046-8938-7DEE8C64BD0C}"/>
                </a:ext>
              </a:extLst>
            </p:cNvPr>
            <p:cNvSpPr/>
            <p:nvPr/>
          </p:nvSpPr>
          <p:spPr bwMode="auto">
            <a:xfrm>
              <a:off x="2538816" y="2907918"/>
              <a:ext cx="112023" cy="93545"/>
            </a:xfrm>
            <a:custGeom>
              <a:gdLst>
                <a:gd name="T0" fmla="*/ 51 w 58"/>
                <a:gd name="T1" fmla="*/ 9 h 49"/>
                <a:gd name="T2" fmla="*/ 50 w 58"/>
                <a:gd name="T3" fmla="*/ 9 h 49"/>
                <a:gd name="T4" fmla="*/ 49 w 58"/>
                <a:gd name="T5" fmla="*/ 10 h 49"/>
                <a:gd name="T6" fmla="*/ 45 w 58"/>
                <a:gd name="T7" fmla="*/ 10 h 49"/>
                <a:gd name="T8" fmla="*/ 36 w 58"/>
                <a:gd name="T9" fmla="*/ 7 h 49"/>
                <a:gd name="T10" fmla="*/ 35 w 58"/>
                <a:gd name="T11" fmla="*/ 5 h 49"/>
                <a:gd name="T12" fmla="*/ 34 w 58"/>
                <a:gd name="T13" fmla="*/ 5 h 49"/>
                <a:gd name="T14" fmla="*/ 33 w 58"/>
                <a:gd name="T15" fmla="*/ 4 h 49"/>
                <a:gd name="T16" fmla="*/ 32 w 58"/>
                <a:gd name="T17" fmla="*/ 3 h 49"/>
                <a:gd name="T18" fmla="*/ 30 w 58"/>
                <a:gd name="T19" fmla="*/ 2 h 49"/>
                <a:gd name="T20" fmla="*/ 29 w 58"/>
                <a:gd name="T21" fmla="*/ 1 h 49"/>
                <a:gd name="T22" fmla="*/ 28 w 58"/>
                <a:gd name="T23" fmla="*/ 0 h 49"/>
                <a:gd name="T24" fmla="*/ 21 w 58"/>
                <a:gd name="T25" fmla="*/ 5 h 49"/>
                <a:gd name="T26" fmla="*/ 20 w 58"/>
                <a:gd name="T27" fmla="*/ 7 h 49"/>
                <a:gd name="T28" fmla="*/ 18 w 58"/>
                <a:gd name="T29" fmla="*/ 10 h 49"/>
                <a:gd name="T30" fmla="*/ 15 w 58"/>
                <a:gd name="T31" fmla="*/ 14 h 49"/>
                <a:gd name="T32" fmla="*/ 13 w 58"/>
                <a:gd name="T33" fmla="*/ 16 h 49"/>
                <a:gd name="T34" fmla="*/ 13 w 58"/>
                <a:gd name="T35" fmla="*/ 16 h 49"/>
                <a:gd name="T36" fmla="*/ 13 w 58"/>
                <a:gd name="T37" fmla="*/ 16 h 49"/>
                <a:gd name="T38" fmla="*/ 11 w 58"/>
                <a:gd name="T39" fmla="*/ 15 h 49"/>
                <a:gd name="T40" fmla="*/ 8 w 58"/>
                <a:gd name="T41" fmla="*/ 15 h 49"/>
                <a:gd name="T42" fmla="*/ 7 w 58"/>
                <a:gd name="T43" fmla="*/ 15 h 49"/>
                <a:gd name="T44" fmla="*/ 0 w 58"/>
                <a:gd name="T45" fmla="*/ 16 h 49"/>
                <a:gd name="T46" fmla="*/ 0 w 58"/>
                <a:gd name="T47" fmla="*/ 17 h 49"/>
                <a:gd name="T48" fmla="*/ 1 w 58"/>
                <a:gd name="T49" fmla="*/ 19 h 49"/>
                <a:gd name="T50" fmla="*/ 3 w 58"/>
                <a:gd name="T51" fmla="*/ 19 h 49"/>
                <a:gd name="T52" fmla="*/ 11 w 58"/>
                <a:gd name="T53" fmla="*/ 24 h 49"/>
                <a:gd name="T54" fmla="*/ 20 w 58"/>
                <a:gd name="T55" fmla="*/ 39 h 49"/>
                <a:gd name="T56" fmla="*/ 25 w 58"/>
                <a:gd name="T57" fmla="*/ 41 h 49"/>
                <a:gd name="T58" fmla="*/ 30 w 58"/>
                <a:gd name="T59" fmla="*/ 44 h 49"/>
                <a:gd name="T60" fmla="*/ 38 w 58"/>
                <a:gd name="T61" fmla="*/ 49 h 49"/>
                <a:gd name="T62" fmla="*/ 40 w 58"/>
                <a:gd name="T63" fmla="*/ 49 h 49"/>
                <a:gd name="T64" fmla="*/ 39 w 58"/>
                <a:gd name="T65" fmla="*/ 49 h 49"/>
                <a:gd name="T66" fmla="*/ 36 w 58"/>
                <a:gd name="T67" fmla="*/ 46 h 49"/>
                <a:gd name="T68" fmla="*/ 33 w 58"/>
                <a:gd name="T69" fmla="*/ 41 h 49"/>
                <a:gd name="T70" fmla="*/ 30 w 58"/>
                <a:gd name="T71" fmla="*/ 38 h 49"/>
                <a:gd name="T72" fmla="*/ 24 w 58"/>
                <a:gd name="T73" fmla="*/ 30 h 49"/>
                <a:gd name="T74" fmla="*/ 21 w 58"/>
                <a:gd name="T75" fmla="*/ 26 h 49"/>
                <a:gd name="T76" fmla="*/ 19 w 58"/>
                <a:gd name="T77" fmla="*/ 23 h 49"/>
                <a:gd name="T78" fmla="*/ 19 w 58"/>
                <a:gd name="T79" fmla="*/ 19 h 49"/>
                <a:gd name="T80" fmla="*/ 25 w 58"/>
                <a:gd name="T81" fmla="*/ 19 h 49"/>
                <a:gd name="T82" fmla="*/ 28 w 58"/>
                <a:gd name="T83" fmla="*/ 18 h 49"/>
                <a:gd name="T84" fmla="*/ 32 w 58"/>
                <a:gd name="T85" fmla="*/ 17 h 49"/>
                <a:gd name="T86" fmla="*/ 49 w 58"/>
                <a:gd name="T87" fmla="*/ 19 h 49"/>
                <a:gd name="T88" fmla="*/ 50 w 58"/>
                <a:gd name="T89" fmla="*/ 19 h 49"/>
                <a:gd name="T90" fmla="*/ 50 w 58"/>
                <a:gd name="T91" fmla="*/ 19 h 49"/>
                <a:gd name="T92" fmla="*/ 50 w 58"/>
                <a:gd name="T93" fmla="*/ 19 h 49"/>
                <a:gd name="T94" fmla="*/ 51 w 58"/>
                <a:gd name="T95" fmla="*/ 19 h 49"/>
                <a:gd name="T96" fmla="*/ 51 w 58"/>
                <a:gd name="T97" fmla="*/ 19 h 49"/>
                <a:gd name="T98" fmla="*/ 52 w 58"/>
                <a:gd name="T99" fmla="*/ 20 h 49"/>
                <a:gd name="T100" fmla="*/ 52 w 58"/>
                <a:gd name="T101" fmla="*/ 20 h 49"/>
                <a:gd name="T102" fmla="*/ 53 w 58"/>
                <a:gd name="T103" fmla="*/ 20 h 49"/>
                <a:gd name="T104" fmla="*/ 54 w 58"/>
                <a:gd name="T105" fmla="*/ 20 h 49"/>
                <a:gd name="T106" fmla="*/ 54 w 58"/>
                <a:gd name="T107" fmla="*/ 21 h 49"/>
                <a:gd name="T108" fmla="*/ 55 w 58"/>
                <a:gd name="T109" fmla="*/ 21 h 49"/>
                <a:gd name="T110" fmla="*/ 56 w 58"/>
                <a:gd name="T111" fmla="*/ 22 h 49"/>
                <a:gd name="T112" fmla="*/ 57 w 58"/>
                <a:gd name="T113" fmla="*/ 22 h 49"/>
                <a:gd name="T114" fmla="*/ 58 w 58"/>
                <a:gd name="T115" fmla="*/ 23 h 49"/>
                <a:gd name="T116" fmla="*/ 57 w 58"/>
                <a:gd name="T117" fmla="*/ 19 h 49"/>
                <a:gd name="T118" fmla="*/ 55 w 58"/>
                <a:gd name="T119" fmla="*/ 15 h 49"/>
                <a:gd name="T120" fmla="*/ 51 w 58"/>
                <a:gd name="T121" fmla="*/ 9 h 49"/>
                <a:gd name="T122" fmla="*/ 51 w 58"/>
                <a:gd name="T123" fmla="*/ 9 h 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7" h="49">
                  <a:moveTo>
                    <a:pt x="51" y="9"/>
                  </a:moveTo>
                  <a:cubicBezTo>
                    <a:pt x="51" y="9"/>
                    <a:pt x="50" y="9"/>
                    <a:pt x="50" y="9"/>
                  </a:cubicBezTo>
                  <a:cubicBezTo>
                    <a:pt x="49" y="9"/>
                    <a:pt x="49" y="10"/>
                    <a:pt x="49" y="10"/>
                  </a:cubicBezTo>
                  <a:cubicBezTo>
                    <a:pt x="48" y="10"/>
                    <a:pt x="47" y="10"/>
                    <a:pt x="45" y="10"/>
                  </a:cubicBezTo>
                  <a:cubicBezTo>
                    <a:pt x="44" y="10"/>
                    <a:pt x="38" y="10"/>
                    <a:pt x="36" y="7"/>
                  </a:cubicBezTo>
                  <a:cubicBezTo>
                    <a:pt x="36" y="6"/>
                    <a:pt x="35" y="6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3" y="4"/>
                    <a:pt x="33" y="4"/>
                  </a:cubicBezTo>
                  <a:cubicBezTo>
                    <a:pt x="33" y="4"/>
                    <a:pt x="32" y="3"/>
                    <a:pt x="32" y="3"/>
                  </a:cubicBezTo>
                  <a:cubicBezTo>
                    <a:pt x="31" y="3"/>
                    <a:pt x="31" y="2"/>
                    <a:pt x="30" y="2"/>
                  </a:cubicBezTo>
                  <a:cubicBezTo>
                    <a:pt x="30" y="2"/>
                    <a:pt x="29" y="2"/>
                    <a:pt x="29" y="1"/>
                  </a:cubicBezTo>
                  <a:cubicBezTo>
                    <a:pt x="29" y="1"/>
                    <a:pt x="28" y="1"/>
                    <a:pt x="28" y="0"/>
                  </a:cubicBezTo>
                  <a:cubicBezTo>
                    <a:pt x="26" y="2"/>
                    <a:pt x="23" y="4"/>
                    <a:pt x="21" y="5"/>
                  </a:cubicBezTo>
                  <a:cubicBezTo>
                    <a:pt x="21" y="5"/>
                    <a:pt x="21" y="6"/>
                    <a:pt x="20" y="7"/>
                  </a:cubicBezTo>
                  <a:cubicBezTo>
                    <a:pt x="20" y="8"/>
                    <a:pt x="20" y="10"/>
                    <a:pt x="18" y="10"/>
                  </a:cubicBezTo>
                  <a:cubicBezTo>
                    <a:pt x="17" y="10"/>
                    <a:pt x="16" y="12"/>
                    <a:pt x="15" y="14"/>
                  </a:cubicBezTo>
                  <a:cubicBezTo>
                    <a:pt x="15" y="15"/>
                    <a:pt x="14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1" y="15"/>
                    <a:pt x="11" y="15"/>
                  </a:cubicBezTo>
                  <a:cubicBezTo>
                    <a:pt x="10" y="15"/>
                    <a:pt x="8" y="15"/>
                    <a:pt x="8" y="15"/>
                  </a:cubicBezTo>
                  <a:cubicBezTo>
                    <a:pt x="8" y="15"/>
                    <a:pt x="8" y="15"/>
                    <a:pt x="7" y="15"/>
                  </a:cubicBezTo>
                  <a:cubicBezTo>
                    <a:pt x="6" y="15"/>
                    <a:pt x="4" y="16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19"/>
                    <a:pt x="11" y="19"/>
                    <a:pt x="11" y="24"/>
                  </a:cubicBezTo>
                  <a:cubicBezTo>
                    <a:pt x="11" y="27"/>
                    <a:pt x="17" y="35"/>
                    <a:pt x="20" y="39"/>
                  </a:cubicBezTo>
                  <a:cubicBezTo>
                    <a:pt x="22" y="40"/>
                    <a:pt x="24" y="41"/>
                    <a:pt x="25" y="41"/>
                  </a:cubicBezTo>
                  <a:cubicBezTo>
                    <a:pt x="27" y="42"/>
                    <a:pt x="29" y="42"/>
                    <a:pt x="30" y="44"/>
                  </a:cubicBezTo>
                  <a:cubicBezTo>
                    <a:pt x="30" y="46"/>
                    <a:pt x="34" y="48"/>
                    <a:pt x="38" y="49"/>
                  </a:cubicBezTo>
                  <a:cubicBezTo>
                    <a:pt x="39" y="49"/>
                    <a:pt x="39" y="49"/>
                    <a:pt x="40" y="49"/>
                  </a:cubicBezTo>
                  <a:cubicBezTo>
                    <a:pt x="40" y="49"/>
                    <a:pt x="40" y="49"/>
                    <a:pt x="39" y="49"/>
                  </a:cubicBezTo>
                  <a:cubicBezTo>
                    <a:pt x="38" y="48"/>
                    <a:pt x="37" y="47"/>
                    <a:pt x="36" y="46"/>
                  </a:cubicBezTo>
                  <a:cubicBezTo>
                    <a:pt x="34" y="44"/>
                    <a:pt x="33" y="42"/>
                    <a:pt x="33" y="41"/>
                  </a:cubicBezTo>
                  <a:cubicBezTo>
                    <a:pt x="33" y="41"/>
                    <a:pt x="31" y="39"/>
                    <a:pt x="30" y="38"/>
                  </a:cubicBezTo>
                  <a:cubicBezTo>
                    <a:pt x="27" y="36"/>
                    <a:pt x="24" y="33"/>
                    <a:pt x="24" y="30"/>
                  </a:cubicBezTo>
                  <a:cubicBezTo>
                    <a:pt x="24" y="28"/>
                    <a:pt x="22" y="27"/>
                    <a:pt x="21" y="26"/>
                  </a:cubicBezTo>
                  <a:cubicBezTo>
                    <a:pt x="20" y="25"/>
                    <a:pt x="19" y="24"/>
                    <a:pt x="19" y="23"/>
                  </a:cubicBezTo>
                  <a:cubicBezTo>
                    <a:pt x="18" y="22"/>
                    <a:pt x="19" y="20"/>
                    <a:pt x="19" y="19"/>
                  </a:cubicBezTo>
                  <a:cubicBezTo>
                    <a:pt x="21" y="18"/>
                    <a:pt x="23" y="17"/>
                    <a:pt x="25" y="19"/>
                  </a:cubicBezTo>
                  <a:cubicBezTo>
                    <a:pt x="26" y="19"/>
                    <a:pt x="27" y="19"/>
                    <a:pt x="28" y="18"/>
                  </a:cubicBezTo>
                  <a:cubicBezTo>
                    <a:pt x="29" y="17"/>
                    <a:pt x="31" y="16"/>
                    <a:pt x="32" y="17"/>
                  </a:cubicBezTo>
                  <a:cubicBezTo>
                    <a:pt x="34" y="18"/>
                    <a:pt x="43" y="18"/>
                    <a:pt x="49" y="19"/>
                  </a:cubicBezTo>
                  <a:cubicBezTo>
                    <a:pt x="49" y="19"/>
                    <a:pt x="49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4" y="20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2"/>
                    <a:pt x="56" y="22"/>
                  </a:cubicBezTo>
                  <a:cubicBezTo>
                    <a:pt x="56" y="22"/>
                    <a:pt x="57" y="22"/>
                    <a:pt x="57" y="22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7" y="22"/>
                    <a:pt x="57" y="20"/>
                    <a:pt x="57" y="19"/>
                  </a:cubicBezTo>
                  <a:cubicBezTo>
                    <a:pt x="57" y="17"/>
                    <a:pt x="57" y="16"/>
                    <a:pt x="55" y="15"/>
                  </a:cubicBezTo>
                  <a:cubicBezTo>
                    <a:pt x="53" y="15"/>
                    <a:pt x="52" y="13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65" name="Freeform 264">
              <a:extLst>
                <a:ext uri="{FF2B5EF4-FFF2-40B4-BE49-F238E27FC236}">
                  <a16:creationId xmlns:a16="http://schemas.microsoft.com/office/drawing/2014/main" id="{67F790B5-32FE-4D0D-BE36-3E36148F34E2}"/>
                </a:ext>
              </a:extLst>
            </p:cNvPr>
            <p:cNvSpPr/>
            <p:nvPr/>
          </p:nvSpPr>
          <p:spPr bwMode="auto">
            <a:xfrm>
              <a:off x="1956759" y="3184511"/>
              <a:ext cx="253495" cy="196329"/>
            </a:xfrm>
            <a:custGeom>
              <a:gdLst>
                <a:gd name="T0" fmla="*/ 17 w 131"/>
                <a:gd name="T1" fmla="*/ 93 h 103"/>
                <a:gd name="T2" fmla="*/ 5 w 131"/>
                <a:gd name="T3" fmla="*/ 100 h 103"/>
                <a:gd name="T4" fmla="*/ 0 w 131"/>
                <a:gd name="T5" fmla="*/ 102 h 103"/>
                <a:gd name="T6" fmla="*/ 39 w 131"/>
                <a:gd name="T7" fmla="*/ 102 h 103"/>
                <a:gd name="T8" fmla="*/ 41 w 131"/>
                <a:gd name="T9" fmla="*/ 102 h 103"/>
                <a:gd name="T10" fmla="*/ 42 w 131"/>
                <a:gd name="T11" fmla="*/ 102 h 103"/>
                <a:gd name="T12" fmla="*/ 43 w 131"/>
                <a:gd name="T13" fmla="*/ 102 h 103"/>
                <a:gd name="T14" fmla="*/ 44 w 131"/>
                <a:gd name="T15" fmla="*/ 103 h 103"/>
                <a:gd name="T16" fmla="*/ 44 w 131"/>
                <a:gd name="T17" fmla="*/ 103 h 103"/>
                <a:gd name="T18" fmla="*/ 45 w 131"/>
                <a:gd name="T19" fmla="*/ 103 h 103"/>
                <a:gd name="T20" fmla="*/ 45 w 131"/>
                <a:gd name="T21" fmla="*/ 103 h 103"/>
                <a:gd name="T22" fmla="*/ 46 w 131"/>
                <a:gd name="T23" fmla="*/ 103 h 103"/>
                <a:gd name="T24" fmla="*/ 46 w 131"/>
                <a:gd name="T25" fmla="*/ 103 h 103"/>
                <a:gd name="T26" fmla="*/ 46 w 131"/>
                <a:gd name="T27" fmla="*/ 92 h 103"/>
                <a:gd name="T28" fmla="*/ 64 w 131"/>
                <a:gd name="T29" fmla="*/ 79 h 103"/>
                <a:gd name="T30" fmla="*/ 68 w 131"/>
                <a:gd name="T31" fmla="*/ 79 h 103"/>
                <a:gd name="T32" fmla="*/ 69 w 131"/>
                <a:gd name="T33" fmla="*/ 79 h 103"/>
                <a:gd name="T34" fmla="*/ 71 w 131"/>
                <a:gd name="T35" fmla="*/ 78 h 103"/>
                <a:gd name="T36" fmla="*/ 78 w 131"/>
                <a:gd name="T37" fmla="*/ 75 h 103"/>
                <a:gd name="T38" fmla="*/ 82 w 131"/>
                <a:gd name="T39" fmla="*/ 75 h 103"/>
                <a:gd name="T40" fmla="*/ 87 w 131"/>
                <a:gd name="T41" fmla="*/ 69 h 103"/>
                <a:gd name="T42" fmla="*/ 94 w 131"/>
                <a:gd name="T43" fmla="*/ 66 h 103"/>
                <a:gd name="T44" fmla="*/ 96 w 131"/>
                <a:gd name="T45" fmla="*/ 65 h 103"/>
                <a:gd name="T46" fmla="*/ 98 w 131"/>
                <a:gd name="T47" fmla="*/ 64 h 103"/>
                <a:gd name="T48" fmla="*/ 101 w 131"/>
                <a:gd name="T49" fmla="*/ 62 h 103"/>
                <a:gd name="T50" fmla="*/ 102 w 131"/>
                <a:gd name="T51" fmla="*/ 59 h 103"/>
                <a:gd name="T52" fmla="*/ 102 w 131"/>
                <a:gd name="T53" fmla="*/ 56 h 103"/>
                <a:gd name="T54" fmla="*/ 104 w 131"/>
                <a:gd name="T55" fmla="*/ 52 h 103"/>
                <a:gd name="T56" fmla="*/ 105 w 131"/>
                <a:gd name="T57" fmla="*/ 52 h 103"/>
                <a:gd name="T58" fmla="*/ 106 w 131"/>
                <a:gd name="T59" fmla="*/ 52 h 103"/>
                <a:gd name="T60" fmla="*/ 112 w 131"/>
                <a:gd name="T61" fmla="*/ 49 h 103"/>
                <a:gd name="T62" fmla="*/ 119 w 131"/>
                <a:gd name="T63" fmla="*/ 47 h 103"/>
                <a:gd name="T64" fmla="*/ 127 w 131"/>
                <a:gd name="T65" fmla="*/ 47 h 103"/>
                <a:gd name="T66" fmla="*/ 130 w 131"/>
                <a:gd name="T67" fmla="*/ 47 h 103"/>
                <a:gd name="T68" fmla="*/ 131 w 131"/>
                <a:gd name="T69" fmla="*/ 47 h 103"/>
                <a:gd name="T70" fmla="*/ 131 w 131"/>
                <a:gd name="T71" fmla="*/ 44 h 103"/>
                <a:gd name="T72" fmla="*/ 128 w 131"/>
                <a:gd name="T73" fmla="*/ 37 h 103"/>
                <a:gd name="T74" fmla="*/ 126 w 131"/>
                <a:gd name="T75" fmla="*/ 30 h 103"/>
                <a:gd name="T76" fmla="*/ 126 w 131"/>
                <a:gd name="T77" fmla="*/ 26 h 103"/>
                <a:gd name="T78" fmla="*/ 123 w 131"/>
                <a:gd name="T79" fmla="*/ 15 h 103"/>
                <a:gd name="T80" fmla="*/ 122 w 131"/>
                <a:gd name="T81" fmla="*/ 13 h 103"/>
                <a:gd name="T82" fmla="*/ 122 w 131"/>
                <a:gd name="T83" fmla="*/ 13 h 103"/>
                <a:gd name="T84" fmla="*/ 121 w 131"/>
                <a:gd name="T85" fmla="*/ 12 h 103"/>
                <a:gd name="T86" fmla="*/ 115 w 131"/>
                <a:gd name="T87" fmla="*/ 10 h 103"/>
                <a:gd name="T88" fmla="*/ 109 w 131"/>
                <a:gd name="T89" fmla="*/ 9 h 103"/>
                <a:gd name="T90" fmla="*/ 108 w 131"/>
                <a:gd name="T91" fmla="*/ 9 h 103"/>
                <a:gd name="T92" fmla="*/ 103 w 131"/>
                <a:gd name="T93" fmla="*/ 9 h 103"/>
                <a:gd name="T94" fmla="*/ 98 w 131"/>
                <a:gd name="T95" fmla="*/ 9 h 103"/>
                <a:gd name="T96" fmla="*/ 89 w 131"/>
                <a:gd name="T97" fmla="*/ 6 h 103"/>
                <a:gd name="T98" fmla="*/ 80 w 131"/>
                <a:gd name="T99" fmla="*/ 2 h 103"/>
                <a:gd name="T100" fmla="*/ 73 w 131"/>
                <a:gd name="T101" fmla="*/ 14 h 103"/>
                <a:gd name="T102" fmla="*/ 68 w 131"/>
                <a:gd name="T103" fmla="*/ 24 h 103"/>
                <a:gd name="T104" fmla="*/ 50 w 131"/>
                <a:gd name="T105" fmla="*/ 33 h 103"/>
                <a:gd name="T106" fmla="*/ 45 w 131"/>
                <a:gd name="T107" fmla="*/ 37 h 103"/>
                <a:gd name="T108" fmla="*/ 42 w 131"/>
                <a:gd name="T109" fmla="*/ 42 h 103"/>
                <a:gd name="T110" fmla="*/ 39 w 131"/>
                <a:gd name="T111" fmla="*/ 47 h 103"/>
                <a:gd name="T112" fmla="*/ 35 w 131"/>
                <a:gd name="T113" fmla="*/ 53 h 103"/>
                <a:gd name="T114" fmla="*/ 36 w 131"/>
                <a:gd name="T115" fmla="*/ 69 h 103"/>
                <a:gd name="T116" fmla="*/ 36 w 131"/>
                <a:gd name="T117" fmla="*/ 72 h 103"/>
                <a:gd name="T118" fmla="*/ 22 w 131"/>
                <a:gd name="T119" fmla="*/ 89 h 103"/>
                <a:gd name="T120" fmla="*/ 17 w 131"/>
                <a:gd name="T121" fmla="*/ 93 h 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103">
                  <a:moveTo>
                    <a:pt x="17" y="93"/>
                  </a:moveTo>
                  <a:cubicBezTo>
                    <a:pt x="14" y="96"/>
                    <a:pt x="11" y="99"/>
                    <a:pt x="5" y="100"/>
                  </a:cubicBezTo>
                  <a:cubicBezTo>
                    <a:pt x="3" y="101"/>
                    <a:pt x="1" y="101"/>
                    <a:pt x="0" y="102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40" y="102"/>
                    <a:pt x="40" y="102"/>
                    <a:pt x="41" y="102"/>
                  </a:cubicBezTo>
                  <a:cubicBezTo>
                    <a:pt x="41" y="102"/>
                    <a:pt x="41" y="102"/>
                    <a:pt x="42" y="102"/>
                  </a:cubicBezTo>
                  <a:cubicBezTo>
                    <a:pt x="42" y="102"/>
                    <a:pt x="43" y="102"/>
                    <a:pt x="43" y="102"/>
                  </a:cubicBezTo>
                  <a:cubicBezTo>
                    <a:pt x="43" y="102"/>
                    <a:pt x="43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5" y="103"/>
                    <a:pt x="45" y="103"/>
                    <a:pt x="45" y="103"/>
                  </a:cubicBezTo>
                  <a:cubicBezTo>
                    <a:pt x="45" y="103"/>
                    <a:pt x="45" y="103"/>
                    <a:pt x="45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5" y="95"/>
                    <a:pt x="45" y="93"/>
                    <a:pt x="46" y="92"/>
                  </a:cubicBezTo>
                  <a:cubicBezTo>
                    <a:pt x="46" y="90"/>
                    <a:pt x="60" y="82"/>
                    <a:pt x="64" y="79"/>
                  </a:cubicBezTo>
                  <a:cubicBezTo>
                    <a:pt x="65" y="79"/>
                    <a:pt x="66" y="79"/>
                    <a:pt x="68" y="79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79"/>
                    <a:pt x="71" y="79"/>
                    <a:pt x="71" y="78"/>
                  </a:cubicBezTo>
                  <a:cubicBezTo>
                    <a:pt x="71" y="75"/>
                    <a:pt x="74" y="75"/>
                    <a:pt x="78" y="75"/>
                  </a:cubicBezTo>
                  <a:cubicBezTo>
                    <a:pt x="79" y="75"/>
                    <a:pt x="80" y="75"/>
                    <a:pt x="82" y="75"/>
                  </a:cubicBezTo>
                  <a:cubicBezTo>
                    <a:pt x="85" y="74"/>
                    <a:pt x="87" y="72"/>
                    <a:pt x="87" y="69"/>
                  </a:cubicBezTo>
                  <a:cubicBezTo>
                    <a:pt x="87" y="66"/>
                    <a:pt x="91" y="66"/>
                    <a:pt x="94" y="66"/>
                  </a:cubicBezTo>
                  <a:cubicBezTo>
                    <a:pt x="95" y="66"/>
                    <a:pt x="95" y="65"/>
                    <a:pt x="96" y="65"/>
                  </a:cubicBezTo>
                  <a:cubicBezTo>
                    <a:pt x="97" y="65"/>
                    <a:pt x="98" y="65"/>
                    <a:pt x="98" y="64"/>
                  </a:cubicBezTo>
                  <a:cubicBezTo>
                    <a:pt x="99" y="63"/>
                    <a:pt x="100" y="62"/>
                    <a:pt x="101" y="62"/>
                  </a:cubicBezTo>
                  <a:cubicBezTo>
                    <a:pt x="102" y="62"/>
                    <a:pt x="102" y="60"/>
                    <a:pt x="102" y="59"/>
                  </a:cubicBezTo>
                  <a:cubicBezTo>
                    <a:pt x="102" y="58"/>
                    <a:pt x="102" y="57"/>
                    <a:pt x="102" y="56"/>
                  </a:cubicBezTo>
                  <a:cubicBezTo>
                    <a:pt x="102" y="53"/>
                    <a:pt x="102" y="52"/>
                    <a:pt x="104" y="52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05" y="52"/>
                    <a:pt x="106" y="52"/>
                    <a:pt x="106" y="52"/>
                  </a:cubicBezTo>
                  <a:cubicBezTo>
                    <a:pt x="109" y="52"/>
                    <a:pt x="112" y="50"/>
                    <a:pt x="112" y="49"/>
                  </a:cubicBezTo>
                  <a:cubicBezTo>
                    <a:pt x="112" y="47"/>
                    <a:pt x="115" y="47"/>
                    <a:pt x="119" y="47"/>
                  </a:cubicBezTo>
                  <a:cubicBezTo>
                    <a:pt x="122" y="47"/>
                    <a:pt x="125" y="47"/>
                    <a:pt x="127" y="47"/>
                  </a:cubicBezTo>
                  <a:cubicBezTo>
                    <a:pt x="128" y="47"/>
                    <a:pt x="129" y="47"/>
                    <a:pt x="130" y="47"/>
                  </a:cubicBezTo>
                  <a:cubicBezTo>
                    <a:pt x="130" y="47"/>
                    <a:pt x="130" y="47"/>
                    <a:pt x="131" y="47"/>
                  </a:cubicBezTo>
                  <a:cubicBezTo>
                    <a:pt x="131" y="46"/>
                    <a:pt x="131" y="45"/>
                    <a:pt x="131" y="44"/>
                  </a:cubicBezTo>
                  <a:cubicBezTo>
                    <a:pt x="131" y="42"/>
                    <a:pt x="129" y="37"/>
                    <a:pt x="128" y="37"/>
                  </a:cubicBezTo>
                  <a:cubicBezTo>
                    <a:pt x="125" y="37"/>
                    <a:pt x="125" y="34"/>
                    <a:pt x="126" y="30"/>
                  </a:cubicBezTo>
                  <a:cubicBezTo>
                    <a:pt x="126" y="29"/>
                    <a:pt x="126" y="27"/>
                    <a:pt x="126" y="26"/>
                  </a:cubicBezTo>
                  <a:cubicBezTo>
                    <a:pt x="126" y="21"/>
                    <a:pt x="125" y="18"/>
                    <a:pt x="123" y="15"/>
                  </a:cubicBezTo>
                  <a:cubicBezTo>
                    <a:pt x="123" y="14"/>
                    <a:pt x="122" y="14"/>
                    <a:pt x="122" y="13"/>
                  </a:cubicBezTo>
                  <a:cubicBezTo>
                    <a:pt x="122" y="13"/>
                    <a:pt x="122" y="13"/>
                    <a:pt x="122" y="13"/>
                  </a:cubicBezTo>
                  <a:cubicBezTo>
                    <a:pt x="122" y="12"/>
                    <a:pt x="121" y="12"/>
                    <a:pt x="121" y="12"/>
                  </a:cubicBezTo>
                  <a:cubicBezTo>
                    <a:pt x="119" y="12"/>
                    <a:pt x="117" y="11"/>
                    <a:pt x="115" y="10"/>
                  </a:cubicBezTo>
                  <a:cubicBezTo>
                    <a:pt x="113" y="9"/>
                    <a:pt x="111" y="9"/>
                    <a:pt x="109" y="9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107" y="9"/>
                    <a:pt x="105" y="9"/>
                    <a:pt x="103" y="9"/>
                  </a:cubicBezTo>
                  <a:cubicBezTo>
                    <a:pt x="102" y="9"/>
                    <a:pt x="100" y="9"/>
                    <a:pt x="98" y="9"/>
                  </a:cubicBezTo>
                  <a:cubicBezTo>
                    <a:pt x="95" y="9"/>
                    <a:pt x="91" y="9"/>
                    <a:pt x="89" y="6"/>
                  </a:cubicBezTo>
                  <a:cubicBezTo>
                    <a:pt x="85" y="2"/>
                    <a:pt x="82" y="0"/>
                    <a:pt x="80" y="2"/>
                  </a:cubicBezTo>
                  <a:cubicBezTo>
                    <a:pt x="78" y="2"/>
                    <a:pt x="75" y="9"/>
                    <a:pt x="73" y="14"/>
                  </a:cubicBezTo>
                  <a:cubicBezTo>
                    <a:pt x="71" y="18"/>
                    <a:pt x="69" y="22"/>
                    <a:pt x="68" y="24"/>
                  </a:cubicBezTo>
                  <a:cubicBezTo>
                    <a:pt x="64" y="30"/>
                    <a:pt x="54" y="33"/>
                    <a:pt x="50" y="33"/>
                  </a:cubicBezTo>
                  <a:cubicBezTo>
                    <a:pt x="48" y="33"/>
                    <a:pt x="47" y="35"/>
                    <a:pt x="45" y="37"/>
                  </a:cubicBezTo>
                  <a:cubicBezTo>
                    <a:pt x="44" y="39"/>
                    <a:pt x="43" y="41"/>
                    <a:pt x="42" y="42"/>
                  </a:cubicBezTo>
                  <a:cubicBezTo>
                    <a:pt x="40" y="44"/>
                    <a:pt x="40" y="45"/>
                    <a:pt x="39" y="47"/>
                  </a:cubicBezTo>
                  <a:cubicBezTo>
                    <a:pt x="39" y="49"/>
                    <a:pt x="38" y="51"/>
                    <a:pt x="35" y="53"/>
                  </a:cubicBezTo>
                  <a:cubicBezTo>
                    <a:pt x="32" y="56"/>
                    <a:pt x="33" y="65"/>
                    <a:pt x="36" y="69"/>
                  </a:cubicBezTo>
                  <a:cubicBezTo>
                    <a:pt x="36" y="70"/>
                    <a:pt x="36" y="71"/>
                    <a:pt x="36" y="72"/>
                  </a:cubicBezTo>
                  <a:cubicBezTo>
                    <a:pt x="35" y="77"/>
                    <a:pt x="27" y="86"/>
                    <a:pt x="22" y="89"/>
                  </a:cubicBezTo>
                  <a:cubicBezTo>
                    <a:pt x="20" y="90"/>
                    <a:pt x="19" y="92"/>
                    <a:pt x="17" y="93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66" name="Freeform 265">
              <a:extLst>
                <a:ext uri="{FF2B5EF4-FFF2-40B4-BE49-F238E27FC236}">
                  <a16:creationId xmlns:a16="http://schemas.microsoft.com/office/drawing/2014/main" id="{812960CC-7389-45E0-BB85-C737F14B2DAD}"/>
                </a:ext>
              </a:extLst>
            </p:cNvPr>
            <p:cNvSpPr/>
            <p:nvPr/>
          </p:nvSpPr>
          <p:spPr bwMode="auto">
            <a:xfrm>
              <a:off x="2053191" y="3765413"/>
              <a:ext cx="127614" cy="131656"/>
            </a:xfrm>
            <a:custGeom>
              <a:gdLst>
                <a:gd name="T0" fmla="*/ 63 w 66"/>
                <a:gd name="T1" fmla="*/ 62 h 69"/>
                <a:gd name="T2" fmla="*/ 63 w 66"/>
                <a:gd name="T3" fmla="*/ 61 h 69"/>
                <a:gd name="T4" fmla="*/ 63 w 66"/>
                <a:gd name="T5" fmla="*/ 60 h 69"/>
                <a:gd name="T6" fmla="*/ 63 w 66"/>
                <a:gd name="T7" fmla="*/ 59 h 69"/>
                <a:gd name="T8" fmla="*/ 63 w 66"/>
                <a:gd name="T9" fmla="*/ 59 h 69"/>
                <a:gd name="T10" fmla="*/ 60 w 66"/>
                <a:gd name="T11" fmla="*/ 41 h 69"/>
                <a:gd name="T12" fmla="*/ 65 w 66"/>
                <a:gd name="T13" fmla="*/ 30 h 69"/>
                <a:gd name="T14" fmla="*/ 66 w 66"/>
                <a:gd name="T15" fmla="*/ 26 h 69"/>
                <a:gd name="T16" fmla="*/ 66 w 66"/>
                <a:gd name="T17" fmla="*/ 24 h 69"/>
                <a:gd name="T18" fmla="*/ 66 w 66"/>
                <a:gd name="T19" fmla="*/ 22 h 69"/>
                <a:gd name="T20" fmla="*/ 65 w 66"/>
                <a:gd name="T21" fmla="*/ 20 h 69"/>
                <a:gd name="T22" fmla="*/ 65 w 66"/>
                <a:gd name="T23" fmla="*/ 18 h 69"/>
                <a:gd name="T24" fmla="*/ 64 w 66"/>
                <a:gd name="T25" fmla="*/ 15 h 69"/>
                <a:gd name="T26" fmla="*/ 63 w 66"/>
                <a:gd name="T27" fmla="*/ 13 h 69"/>
                <a:gd name="T28" fmla="*/ 63 w 66"/>
                <a:gd name="T29" fmla="*/ 10 h 69"/>
                <a:gd name="T30" fmla="*/ 62 w 66"/>
                <a:gd name="T31" fmla="*/ 10 h 69"/>
                <a:gd name="T32" fmla="*/ 61 w 66"/>
                <a:gd name="T33" fmla="*/ 9 h 69"/>
                <a:gd name="T34" fmla="*/ 56 w 66"/>
                <a:gd name="T35" fmla="*/ 8 h 69"/>
                <a:gd name="T36" fmla="*/ 46 w 66"/>
                <a:gd name="T37" fmla="*/ 12 h 69"/>
                <a:gd name="T38" fmla="*/ 36 w 66"/>
                <a:gd name="T39" fmla="*/ 5 h 69"/>
                <a:gd name="T40" fmla="*/ 35 w 66"/>
                <a:gd name="T41" fmla="*/ 4 h 69"/>
                <a:gd name="T42" fmla="*/ 34 w 66"/>
                <a:gd name="T43" fmla="*/ 3 h 69"/>
                <a:gd name="T44" fmla="*/ 32 w 66"/>
                <a:gd name="T45" fmla="*/ 3 h 69"/>
                <a:gd name="T46" fmla="*/ 31 w 66"/>
                <a:gd name="T47" fmla="*/ 3 h 69"/>
                <a:gd name="T48" fmla="*/ 26 w 66"/>
                <a:gd name="T49" fmla="*/ 5 h 69"/>
                <a:gd name="T50" fmla="*/ 24 w 66"/>
                <a:gd name="T51" fmla="*/ 1 h 69"/>
                <a:gd name="T52" fmla="*/ 23 w 66"/>
                <a:gd name="T53" fmla="*/ 0 h 69"/>
                <a:gd name="T54" fmla="*/ 15 w 66"/>
                <a:gd name="T55" fmla="*/ 7 h 69"/>
                <a:gd name="T56" fmla="*/ 9 w 66"/>
                <a:gd name="T57" fmla="*/ 3 h 69"/>
                <a:gd name="T58" fmla="*/ 6 w 66"/>
                <a:gd name="T59" fmla="*/ 6 h 69"/>
                <a:gd name="T60" fmla="*/ 4 w 66"/>
                <a:gd name="T61" fmla="*/ 6 h 69"/>
                <a:gd name="T62" fmla="*/ 4 w 66"/>
                <a:gd name="T63" fmla="*/ 6 h 69"/>
                <a:gd name="T64" fmla="*/ 4 w 66"/>
                <a:gd name="T65" fmla="*/ 7 h 69"/>
                <a:gd name="T66" fmla="*/ 4 w 66"/>
                <a:gd name="T67" fmla="*/ 8 h 69"/>
                <a:gd name="T68" fmla="*/ 4 w 66"/>
                <a:gd name="T69" fmla="*/ 9 h 69"/>
                <a:gd name="T70" fmla="*/ 4 w 66"/>
                <a:gd name="T71" fmla="*/ 10 h 69"/>
                <a:gd name="T72" fmla="*/ 4 w 66"/>
                <a:gd name="T73" fmla="*/ 11 h 69"/>
                <a:gd name="T74" fmla="*/ 4 w 66"/>
                <a:gd name="T75" fmla="*/ 12 h 69"/>
                <a:gd name="T76" fmla="*/ 7 w 66"/>
                <a:gd name="T77" fmla="*/ 19 h 69"/>
                <a:gd name="T78" fmla="*/ 8 w 66"/>
                <a:gd name="T79" fmla="*/ 26 h 69"/>
                <a:gd name="T80" fmla="*/ 4 w 66"/>
                <a:gd name="T81" fmla="*/ 26 h 69"/>
                <a:gd name="T82" fmla="*/ 4 w 66"/>
                <a:gd name="T83" fmla="*/ 29 h 69"/>
                <a:gd name="T84" fmla="*/ 3 w 66"/>
                <a:gd name="T85" fmla="*/ 35 h 69"/>
                <a:gd name="T86" fmla="*/ 1 w 66"/>
                <a:gd name="T87" fmla="*/ 37 h 69"/>
                <a:gd name="T88" fmla="*/ 1 w 66"/>
                <a:gd name="T89" fmla="*/ 39 h 69"/>
                <a:gd name="T90" fmla="*/ 1 w 66"/>
                <a:gd name="T91" fmla="*/ 42 h 69"/>
                <a:gd name="T92" fmla="*/ 0 w 66"/>
                <a:gd name="T93" fmla="*/ 48 h 69"/>
                <a:gd name="T94" fmla="*/ 3 w 66"/>
                <a:gd name="T95" fmla="*/ 50 h 69"/>
                <a:gd name="T96" fmla="*/ 12 w 66"/>
                <a:gd name="T97" fmla="*/ 59 h 69"/>
                <a:gd name="T98" fmla="*/ 11 w 66"/>
                <a:gd name="T99" fmla="*/ 64 h 69"/>
                <a:gd name="T100" fmla="*/ 10 w 66"/>
                <a:gd name="T101" fmla="*/ 66 h 69"/>
                <a:gd name="T102" fmla="*/ 10 w 66"/>
                <a:gd name="T103" fmla="*/ 67 h 69"/>
                <a:gd name="T104" fmla="*/ 9 w 66"/>
                <a:gd name="T105" fmla="*/ 69 h 69"/>
                <a:gd name="T106" fmla="*/ 41 w 66"/>
                <a:gd name="T107" fmla="*/ 61 h 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" h="69">
                  <a:moveTo>
                    <a:pt x="41" y="61"/>
                  </a:moveTo>
                  <a:cubicBezTo>
                    <a:pt x="48" y="60"/>
                    <a:pt x="56" y="61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60"/>
                    <a:pt x="63" y="60"/>
                    <a:pt x="63" y="59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1" y="57"/>
                    <a:pt x="57" y="48"/>
                    <a:pt x="58" y="45"/>
                  </a:cubicBezTo>
                  <a:cubicBezTo>
                    <a:pt x="58" y="45"/>
                    <a:pt x="59" y="43"/>
                    <a:pt x="60" y="41"/>
                  </a:cubicBezTo>
                  <a:cubicBezTo>
                    <a:pt x="61" y="39"/>
                    <a:pt x="62" y="36"/>
                    <a:pt x="62" y="35"/>
                  </a:cubicBezTo>
                  <a:cubicBezTo>
                    <a:pt x="62" y="33"/>
                    <a:pt x="63" y="31"/>
                    <a:pt x="65" y="30"/>
                  </a:cubicBezTo>
                  <a:cubicBezTo>
                    <a:pt x="65" y="29"/>
                    <a:pt x="66" y="28"/>
                    <a:pt x="66" y="27"/>
                  </a:cubicBezTo>
                  <a:cubicBezTo>
                    <a:pt x="66" y="27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5"/>
                    <a:pt x="66" y="25"/>
                    <a:pt x="66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3"/>
                    <a:pt x="66" y="23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1"/>
                    <a:pt x="65" y="21"/>
                    <a:pt x="65" y="20"/>
                  </a:cubicBezTo>
                  <a:cubicBezTo>
                    <a:pt x="65" y="20"/>
                    <a:pt x="65" y="19"/>
                    <a:pt x="65" y="19"/>
                  </a:cubicBezTo>
                  <a:cubicBezTo>
                    <a:pt x="65" y="19"/>
                    <a:pt x="65" y="18"/>
                    <a:pt x="65" y="18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4" y="16"/>
                    <a:pt x="64" y="16"/>
                    <a:pt x="64" y="15"/>
                  </a:cubicBezTo>
                  <a:cubicBezTo>
                    <a:pt x="64" y="15"/>
                    <a:pt x="64" y="14"/>
                    <a:pt x="64" y="14"/>
                  </a:cubicBezTo>
                  <a:cubicBezTo>
                    <a:pt x="64" y="13"/>
                    <a:pt x="64" y="13"/>
                    <a:pt x="63" y="13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3" y="10"/>
                  </a:cubicBezTo>
                  <a:cubicBezTo>
                    <a:pt x="63" y="10"/>
                    <a:pt x="62" y="10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10"/>
                    <a:pt x="62" y="10"/>
                    <a:pt x="61" y="10"/>
                  </a:cubicBezTo>
                  <a:cubicBezTo>
                    <a:pt x="61" y="10"/>
                    <a:pt x="61" y="10"/>
                    <a:pt x="61" y="9"/>
                  </a:cubicBezTo>
                  <a:cubicBezTo>
                    <a:pt x="60" y="9"/>
                    <a:pt x="59" y="9"/>
                    <a:pt x="58" y="8"/>
                  </a:cubicBezTo>
                  <a:cubicBezTo>
                    <a:pt x="58" y="8"/>
                    <a:pt x="57" y="8"/>
                    <a:pt x="56" y="8"/>
                  </a:cubicBezTo>
                  <a:cubicBezTo>
                    <a:pt x="54" y="8"/>
                    <a:pt x="50" y="9"/>
                    <a:pt x="49" y="11"/>
                  </a:cubicBezTo>
                  <a:cubicBezTo>
                    <a:pt x="48" y="12"/>
                    <a:pt x="47" y="12"/>
                    <a:pt x="46" y="12"/>
                  </a:cubicBezTo>
                  <a:cubicBezTo>
                    <a:pt x="42" y="12"/>
                    <a:pt x="38" y="7"/>
                    <a:pt x="37" y="6"/>
                  </a:cubicBezTo>
                  <a:cubicBezTo>
                    <a:pt x="37" y="6"/>
                    <a:pt x="37" y="5"/>
                    <a:pt x="36" y="5"/>
                  </a:cubicBezTo>
                  <a:cubicBezTo>
                    <a:pt x="36" y="5"/>
                    <a:pt x="36" y="5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4" y="4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28" y="4"/>
                    <a:pt x="27" y="5"/>
                    <a:pt x="26" y="5"/>
                  </a:cubicBezTo>
                  <a:cubicBezTo>
                    <a:pt x="26" y="5"/>
                    <a:pt x="25" y="5"/>
                    <a:pt x="25" y="4"/>
                  </a:cubicBezTo>
                  <a:cubicBezTo>
                    <a:pt x="24" y="4"/>
                    <a:pt x="24" y="3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2" y="0"/>
                    <a:pt x="21" y="1"/>
                    <a:pt x="21" y="2"/>
                  </a:cubicBezTo>
                  <a:cubicBezTo>
                    <a:pt x="20" y="4"/>
                    <a:pt x="17" y="7"/>
                    <a:pt x="15" y="7"/>
                  </a:cubicBezTo>
                  <a:cubicBezTo>
                    <a:pt x="14" y="7"/>
                    <a:pt x="13" y="6"/>
                    <a:pt x="12" y="5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9" y="3"/>
                    <a:pt x="9" y="3"/>
                    <a:pt x="8" y="4"/>
                  </a:cubicBezTo>
                  <a:cubicBezTo>
                    <a:pt x="8" y="6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7" y="14"/>
                    <a:pt x="7" y="17"/>
                    <a:pt x="7" y="19"/>
                  </a:cubicBezTo>
                  <a:cubicBezTo>
                    <a:pt x="7" y="19"/>
                    <a:pt x="7" y="20"/>
                    <a:pt x="8" y="21"/>
                  </a:cubicBezTo>
                  <a:cubicBezTo>
                    <a:pt x="9" y="22"/>
                    <a:pt x="10" y="24"/>
                    <a:pt x="8" y="26"/>
                  </a:cubicBezTo>
                  <a:cubicBezTo>
                    <a:pt x="7" y="27"/>
                    <a:pt x="6" y="27"/>
                    <a:pt x="5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3" y="27"/>
                  </a:cubicBezTo>
                  <a:cubicBezTo>
                    <a:pt x="3" y="27"/>
                    <a:pt x="3" y="28"/>
                    <a:pt x="4" y="29"/>
                  </a:cubicBezTo>
                  <a:cubicBezTo>
                    <a:pt x="5" y="30"/>
                    <a:pt x="5" y="32"/>
                    <a:pt x="4" y="33"/>
                  </a:cubicBezTo>
                  <a:cubicBezTo>
                    <a:pt x="4" y="34"/>
                    <a:pt x="3" y="35"/>
                    <a:pt x="3" y="35"/>
                  </a:cubicBezTo>
                  <a:cubicBezTo>
                    <a:pt x="2" y="36"/>
                    <a:pt x="2" y="36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8"/>
                  </a:cubicBezTo>
                  <a:cubicBezTo>
                    <a:pt x="1" y="38"/>
                    <a:pt x="1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0"/>
                    <a:pt x="1" y="41"/>
                    <a:pt x="1" y="42"/>
                  </a:cubicBezTo>
                  <a:cubicBezTo>
                    <a:pt x="2" y="44"/>
                    <a:pt x="1" y="45"/>
                    <a:pt x="1" y="46"/>
                  </a:cubicBezTo>
                  <a:cubicBezTo>
                    <a:pt x="0" y="47"/>
                    <a:pt x="0" y="47"/>
                    <a:pt x="0" y="48"/>
                  </a:cubicBezTo>
                  <a:cubicBezTo>
                    <a:pt x="0" y="48"/>
                    <a:pt x="0" y="48"/>
                    <a:pt x="1" y="48"/>
                  </a:cubicBezTo>
                  <a:cubicBezTo>
                    <a:pt x="1" y="49"/>
                    <a:pt x="2" y="49"/>
                    <a:pt x="3" y="50"/>
                  </a:cubicBezTo>
                  <a:cubicBezTo>
                    <a:pt x="4" y="50"/>
                    <a:pt x="5" y="51"/>
                    <a:pt x="5" y="51"/>
                  </a:cubicBezTo>
                  <a:cubicBezTo>
                    <a:pt x="9" y="53"/>
                    <a:pt x="13" y="55"/>
                    <a:pt x="12" y="59"/>
                  </a:cubicBezTo>
                  <a:cubicBezTo>
                    <a:pt x="12" y="61"/>
                    <a:pt x="12" y="62"/>
                    <a:pt x="11" y="63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1" y="65"/>
                    <a:pt x="10" y="65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8"/>
                    <a:pt x="9" y="68"/>
                    <a:pt x="9" y="69"/>
                  </a:cubicBezTo>
                  <a:cubicBezTo>
                    <a:pt x="13" y="68"/>
                    <a:pt x="18" y="67"/>
                    <a:pt x="23" y="66"/>
                  </a:cubicBezTo>
                  <a:cubicBezTo>
                    <a:pt x="29" y="64"/>
                    <a:pt x="35" y="62"/>
                    <a:pt x="41" y="61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C245C05D-161D-4FFA-98FE-E54A2DBFB32C}"/>
                </a:ext>
              </a:extLst>
            </p:cNvPr>
            <p:cNvSpPr/>
            <p:nvPr/>
          </p:nvSpPr>
          <p:spPr bwMode="auto">
            <a:xfrm>
              <a:off x="2296869" y="2768756"/>
              <a:ext cx="77376" cy="55434"/>
            </a:xfrm>
            <a:custGeom>
              <a:gdLst>
                <a:gd name="T0" fmla="*/ 5 w 40"/>
                <a:gd name="T1" fmla="*/ 4 h 29"/>
                <a:gd name="T2" fmla="*/ 0 w 40"/>
                <a:gd name="T3" fmla="*/ 7 h 29"/>
                <a:gd name="T4" fmla="*/ 2 w 40"/>
                <a:gd name="T5" fmla="*/ 11 h 29"/>
                <a:gd name="T6" fmla="*/ 7 w 40"/>
                <a:gd name="T7" fmla="*/ 13 h 29"/>
                <a:gd name="T8" fmla="*/ 12 w 40"/>
                <a:gd name="T9" fmla="*/ 16 h 29"/>
                <a:gd name="T10" fmla="*/ 18 w 40"/>
                <a:gd name="T11" fmla="*/ 23 h 29"/>
                <a:gd name="T12" fmla="*/ 21 w 40"/>
                <a:gd name="T13" fmla="*/ 21 h 29"/>
                <a:gd name="T14" fmla="*/ 25 w 40"/>
                <a:gd name="T15" fmla="*/ 21 h 29"/>
                <a:gd name="T16" fmla="*/ 25 w 40"/>
                <a:gd name="T17" fmla="*/ 22 h 29"/>
                <a:gd name="T18" fmla="*/ 26 w 40"/>
                <a:gd name="T19" fmla="*/ 24 h 29"/>
                <a:gd name="T20" fmla="*/ 26 w 40"/>
                <a:gd name="T21" fmla="*/ 25 h 29"/>
                <a:gd name="T22" fmla="*/ 28 w 40"/>
                <a:gd name="T23" fmla="*/ 25 h 29"/>
                <a:gd name="T24" fmla="*/ 32 w 40"/>
                <a:gd name="T25" fmla="*/ 28 h 29"/>
                <a:gd name="T26" fmla="*/ 32 w 40"/>
                <a:gd name="T27" fmla="*/ 29 h 29"/>
                <a:gd name="T28" fmla="*/ 33 w 40"/>
                <a:gd name="T29" fmla="*/ 29 h 29"/>
                <a:gd name="T30" fmla="*/ 33 w 40"/>
                <a:gd name="T31" fmla="*/ 29 h 29"/>
                <a:gd name="T32" fmla="*/ 34 w 40"/>
                <a:gd name="T33" fmla="*/ 28 h 29"/>
                <a:gd name="T34" fmla="*/ 34 w 40"/>
                <a:gd name="T35" fmla="*/ 26 h 29"/>
                <a:gd name="T36" fmla="*/ 35 w 40"/>
                <a:gd name="T37" fmla="*/ 24 h 29"/>
                <a:gd name="T38" fmla="*/ 35 w 40"/>
                <a:gd name="T39" fmla="*/ 23 h 29"/>
                <a:gd name="T40" fmla="*/ 36 w 40"/>
                <a:gd name="T41" fmla="*/ 21 h 29"/>
                <a:gd name="T42" fmla="*/ 37 w 40"/>
                <a:gd name="T43" fmla="*/ 21 h 29"/>
                <a:gd name="T44" fmla="*/ 38 w 40"/>
                <a:gd name="T45" fmla="*/ 20 h 29"/>
                <a:gd name="T46" fmla="*/ 38 w 40"/>
                <a:gd name="T47" fmla="*/ 19 h 29"/>
                <a:gd name="T48" fmla="*/ 39 w 40"/>
                <a:gd name="T49" fmla="*/ 18 h 29"/>
                <a:gd name="T50" fmla="*/ 39 w 40"/>
                <a:gd name="T51" fmla="*/ 14 h 29"/>
                <a:gd name="T52" fmla="*/ 38 w 40"/>
                <a:gd name="T53" fmla="*/ 13 h 29"/>
                <a:gd name="T54" fmla="*/ 38 w 40"/>
                <a:gd name="T55" fmla="*/ 12 h 29"/>
                <a:gd name="T56" fmla="*/ 37 w 40"/>
                <a:gd name="T57" fmla="*/ 10 h 29"/>
                <a:gd name="T58" fmla="*/ 35 w 40"/>
                <a:gd name="T59" fmla="*/ 8 h 29"/>
                <a:gd name="T60" fmla="*/ 27 w 40"/>
                <a:gd name="T61" fmla="*/ 2 h 29"/>
                <a:gd name="T62" fmla="*/ 9 w 40"/>
                <a:gd name="T63" fmla="*/ 5 h 29"/>
                <a:gd name="T64" fmla="*/ 9 w 40"/>
                <a:gd name="T65" fmla="*/ 5 h 29"/>
                <a:gd name="T66" fmla="*/ 8 w 40"/>
                <a:gd name="T67" fmla="*/ 5 h 29"/>
                <a:gd name="T68" fmla="*/ 6 w 40"/>
                <a:gd name="T69" fmla="*/ 4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28">
                  <a:moveTo>
                    <a:pt x="6" y="4"/>
                  </a:moveTo>
                  <a:cubicBezTo>
                    <a:pt x="6" y="4"/>
                    <a:pt x="6" y="4"/>
                    <a:pt x="5" y="4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2" y="11"/>
                    <a:pt x="2" y="11"/>
                  </a:cubicBezTo>
                  <a:cubicBezTo>
                    <a:pt x="3" y="11"/>
                    <a:pt x="4" y="10"/>
                    <a:pt x="4" y="10"/>
                  </a:cubicBezTo>
                  <a:cubicBezTo>
                    <a:pt x="5" y="10"/>
                    <a:pt x="6" y="11"/>
                    <a:pt x="7" y="13"/>
                  </a:cubicBezTo>
                  <a:cubicBezTo>
                    <a:pt x="8" y="13"/>
                    <a:pt x="9" y="14"/>
                    <a:pt x="9" y="14"/>
                  </a:cubicBezTo>
                  <a:cubicBezTo>
                    <a:pt x="10" y="15"/>
                    <a:pt x="11" y="15"/>
                    <a:pt x="12" y="16"/>
                  </a:cubicBezTo>
                  <a:cubicBezTo>
                    <a:pt x="15" y="17"/>
                    <a:pt x="17" y="18"/>
                    <a:pt x="17" y="19"/>
                  </a:cubicBezTo>
                  <a:cubicBezTo>
                    <a:pt x="17" y="22"/>
                    <a:pt x="18" y="23"/>
                    <a:pt x="18" y="23"/>
                  </a:cubicBezTo>
                  <a:cubicBezTo>
                    <a:pt x="19" y="23"/>
                    <a:pt x="19" y="23"/>
                    <a:pt x="19" y="22"/>
                  </a:cubicBezTo>
                  <a:cubicBezTo>
                    <a:pt x="20" y="22"/>
                    <a:pt x="20" y="21"/>
                    <a:pt x="21" y="21"/>
                  </a:cubicBezTo>
                  <a:cubicBezTo>
                    <a:pt x="22" y="20"/>
                    <a:pt x="23" y="19"/>
                    <a:pt x="24" y="19"/>
                  </a:cubicBezTo>
                  <a:cubicBezTo>
                    <a:pt x="25" y="19"/>
                    <a:pt x="25" y="20"/>
                    <a:pt x="25" y="21"/>
                  </a:cubicBezTo>
                  <a:cubicBezTo>
                    <a:pt x="25" y="21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3"/>
                    <a:pt x="26" y="23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9" y="25"/>
                    <a:pt x="30" y="26"/>
                    <a:pt x="31" y="27"/>
                  </a:cubicBezTo>
                  <a:cubicBezTo>
                    <a:pt x="31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9"/>
                    <a:pt x="32" y="29"/>
                  </a:cubicBezTo>
                  <a:cubicBezTo>
                    <a:pt x="32" y="29"/>
                    <a:pt x="32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29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4" y="27"/>
                  </a:cubicBezTo>
                  <a:cubicBezTo>
                    <a:pt x="34" y="27"/>
                    <a:pt x="34" y="26"/>
                    <a:pt x="34" y="26"/>
                  </a:cubicBezTo>
                  <a:cubicBezTo>
                    <a:pt x="34" y="26"/>
                    <a:pt x="34" y="26"/>
                    <a:pt x="34" y="25"/>
                  </a:cubicBezTo>
                  <a:cubicBezTo>
                    <a:pt x="34" y="25"/>
                    <a:pt x="35" y="25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2"/>
                    <a:pt x="36" y="22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1"/>
                    <a:pt x="37" y="21"/>
                    <a:pt x="37" y="21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0"/>
                    <a:pt x="37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39" y="19"/>
                    <a:pt x="39" y="18"/>
                  </a:cubicBezTo>
                  <a:cubicBezTo>
                    <a:pt x="40" y="18"/>
                    <a:pt x="40" y="17"/>
                    <a:pt x="40" y="17"/>
                  </a:cubicBezTo>
                  <a:cubicBezTo>
                    <a:pt x="40" y="16"/>
                    <a:pt x="40" y="15"/>
                    <a:pt x="39" y="14"/>
                  </a:cubicBezTo>
                  <a:cubicBezTo>
                    <a:pt x="39" y="14"/>
                    <a:pt x="39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6" y="9"/>
                    <a:pt x="36" y="9"/>
                    <a:pt x="35" y="8"/>
                  </a:cubicBezTo>
                  <a:cubicBezTo>
                    <a:pt x="34" y="6"/>
                    <a:pt x="32" y="6"/>
                    <a:pt x="30" y="5"/>
                  </a:cubicBezTo>
                  <a:cubicBezTo>
                    <a:pt x="29" y="4"/>
                    <a:pt x="28" y="3"/>
                    <a:pt x="27" y="2"/>
                  </a:cubicBezTo>
                  <a:cubicBezTo>
                    <a:pt x="25" y="1"/>
                    <a:pt x="22" y="0"/>
                    <a:pt x="21" y="1"/>
                  </a:cubicBezTo>
                  <a:cubicBezTo>
                    <a:pt x="18" y="4"/>
                    <a:pt x="12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4"/>
                    <a:pt x="6" y="4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68" name="Freeform 267">
              <a:extLst>
                <a:ext uri="{FF2B5EF4-FFF2-40B4-BE49-F238E27FC236}">
                  <a16:creationId xmlns:a16="http://schemas.microsoft.com/office/drawing/2014/main" id="{2950C08E-0EE5-4D37-851F-8CD139943A83}"/>
                </a:ext>
              </a:extLst>
            </p:cNvPr>
            <p:cNvSpPr/>
            <p:nvPr/>
          </p:nvSpPr>
          <p:spPr bwMode="auto">
            <a:xfrm>
              <a:off x="1987940" y="3812763"/>
              <a:ext cx="86615" cy="84306"/>
            </a:xfrm>
            <a:custGeom>
              <a:gdLst>
                <a:gd name="T0" fmla="*/ 41 w 45"/>
                <a:gd name="T1" fmla="*/ 44 h 44"/>
                <a:gd name="T2" fmla="*/ 42 w 45"/>
                <a:gd name="T3" fmla="*/ 42 h 44"/>
                <a:gd name="T4" fmla="*/ 42 w 45"/>
                <a:gd name="T5" fmla="*/ 40 h 44"/>
                <a:gd name="T6" fmla="*/ 43 w 45"/>
                <a:gd name="T7" fmla="*/ 39 h 44"/>
                <a:gd name="T8" fmla="*/ 45 w 45"/>
                <a:gd name="T9" fmla="*/ 34 h 44"/>
                <a:gd name="T10" fmla="*/ 36 w 45"/>
                <a:gd name="T11" fmla="*/ 26 h 44"/>
                <a:gd name="T12" fmla="*/ 31 w 45"/>
                <a:gd name="T13" fmla="*/ 23 h 44"/>
                <a:gd name="T14" fmla="*/ 33 w 45"/>
                <a:gd name="T15" fmla="*/ 14 h 44"/>
                <a:gd name="T16" fmla="*/ 33 w 45"/>
                <a:gd name="T17" fmla="*/ 12 h 44"/>
                <a:gd name="T18" fmla="*/ 32 w 45"/>
                <a:gd name="T19" fmla="*/ 11 h 44"/>
                <a:gd name="T20" fmla="*/ 31 w 45"/>
                <a:gd name="T21" fmla="*/ 10 h 44"/>
                <a:gd name="T22" fmla="*/ 29 w 45"/>
                <a:gd name="T23" fmla="*/ 13 h 44"/>
                <a:gd name="T24" fmla="*/ 27 w 45"/>
                <a:gd name="T25" fmla="*/ 15 h 44"/>
                <a:gd name="T26" fmla="*/ 26 w 45"/>
                <a:gd name="T27" fmla="*/ 15 h 44"/>
                <a:gd name="T28" fmla="*/ 24 w 45"/>
                <a:gd name="T29" fmla="*/ 14 h 44"/>
                <a:gd name="T30" fmla="*/ 23 w 45"/>
                <a:gd name="T31" fmla="*/ 13 h 44"/>
                <a:gd name="T32" fmla="*/ 21 w 45"/>
                <a:gd name="T33" fmla="*/ 9 h 44"/>
                <a:gd name="T34" fmla="*/ 19 w 45"/>
                <a:gd name="T35" fmla="*/ 0 h 44"/>
                <a:gd name="T36" fmla="*/ 18 w 45"/>
                <a:gd name="T37" fmla="*/ 1 h 44"/>
                <a:gd name="T38" fmla="*/ 18 w 45"/>
                <a:gd name="T39" fmla="*/ 1 h 44"/>
                <a:gd name="T40" fmla="*/ 17 w 45"/>
                <a:gd name="T41" fmla="*/ 1 h 44"/>
                <a:gd name="T42" fmla="*/ 16 w 45"/>
                <a:gd name="T43" fmla="*/ 1 h 44"/>
                <a:gd name="T44" fmla="*/ 14 w 45"/>
                <a:gd name="T45" fmla="*/ 1 h 44"/>
                <a:gd name="T46" fmla="*/ 13 w 45"/>
                <a:gd name="T47" fmla="*/ 1 h 44"/>
                <a:gd name="T48" fmla="*/ 12 w 45"/>
                <a:gd name="T49" fmla="*/ 2 h 44"/>
                <a:gd name="T50" fmla="*/ 12 w 45"/>
                <a:gd name="T51" fmla="*/ 3 h 44"/>
                <a:gd name="T52" fmla="*/ 12 w 45"/>
                <a:gd name="T53" fmla="*/ 5 h 44"/>
                <a:gd name="T54" fmla="*/ 7 w 45"/>
                <a:gd name="T55" fmla="*/ 11 h 44"/>
                <a:gd name="T56" fmla="*/ 2 w 45"/>
                <a:gd name="T57" fmla="*/ 15 h 44"/>
                <a:gd name="T58" fmla="*/ 1 w 45"/>
                <a:gd name="T59" fmla="*/ 15 h 44"/>
                <a:gd name="T60" fmla="*/ 1 w 45"/>
                <a:gd name="T61" fmla="*/ 16 h 44"/>
                <a:gd name="T62" fmla="*/ 0 w 45"/>
                <a:gd name="T63" fmla="*/ 17 h 44"/>
                <a:gd name="T64" fmla="*/ 14 w 45"/>
                <a:gd name="T65" fmla="*/ 27 h 4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44">
                  <a:moveTo>
                    <a:pt x="40" y="43"/>
                  </a:moveTo>
                  <a:cubicBezTo>
                    <a:pt x="40" y="43"/>
                    <a:pt x="41" y="44"/>
                    <a:pt x="41" y="44"/>
                  </a:cubicBezTo>
                  <a:cubicBezTo>
                    <a:pt x="41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0"/>
                    <a:pt x="42" y="40"/>
                  </a:cubicBezTo>
                  <a:cubicBezTo>
                    <a:pt x="42" y="40"/>
                    <a:pt x="43" y="39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4" y="36"/>
                    <a:pt x="44" y="35"/>
                    <a:pt x="45" y="34"/>
                  </a:cubicBezTo>
                  <a:cubicBezTo>
                    <a:pt x="45" y="32"/>
                    <a:pt x="41" y="30"/>
                    <a:pt x="38" y="28"/>
                  </a:cubicBezTo>
                  <a:cubicBezTo>
                    <a:pt x="38" y="27"/>
                    <a:pt x="37" y="27"/>
                    <a:pt x="36" y="26"/>
                  </a:cubicBezTo>
                  <a:cubicBezTo>
                    <a:pt x="35" y="26"/>
                    <a:pt x="34" y="25"/>
                    <a:pt x="34" y="25"/>
                  </a:cubicBezTo>
                  <a:cubicBezTo>
                    <a:pt x="32" y="24"/>
                    <a:pt x="32" y="24"/>
                    <a:pt x="31" y="23"/>
                  </a:cubicBezTo>
                  <a:cubicBezTo>
                    <a:pt x="31" y="22"/>
                    <a:pt x="32" y="22"/>
                    <a:pt x="32" y="21"/>
                  </a:cubicBezTo>
                  <a:cubicBezTo>
                    <a:pt x="33" y="20"/>
                    <a:pt x="34" y="18"/>
                    <a:pt x="33" y="14"/>
                  </a:cubicBezTo>
                  <a:cubicBezTo>
                    <a:pt x="33" y="13"/>
                    <a:pt x="33" y="13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0"/>
                    <a:pt x="31" y="10"/>
                  </a:cubicBezTo>
                  <a:cubicBezTo>
                    <a:pt x="31" y="10"/>
                    <a:pt x="31" y="11"/>
                    <a:pt x="30" y="11"/>
                  </a:cubicBezTo>
                  <a:cubicBezTo>
                    <a:pt x="30" y="12"/>
                    <a:pt x="29" y="13"/>
                    <a:pt x="29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5"/>
                    <a:pt x="27" y="15"/>
                  </a:cubicBezTo>
                  <a:cubicBezTo>
                    <a:pt x="27" y="15"/>
                    <a:pt x="27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5" y="15"/>
                    <a:pt x="25" y="15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3" y="14"/>
                  </a:cubicBezTo>
                  <a:cubicBezTo>
                    <a:pt x="23" y="14"/>
                    <a:pt x="23" y="14"/>
                    <a:pt x="23" y="13"/>
                  </a:cubicBezTo>
                  <a:cubicBezTo>
                    <a:pt x="22" y="12"/>
                    <a:pt x="22" y="11"/>
                    <a:pt x="21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22" y="6"/>
                    <a:pt x="20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8"/>
                    <a:pt x="9" y="10"/>
                    <a:pt x="7" y="11"/>
                  </a:cubicBezTo>
                  <a:cubicBezTo>
                    <a:pt x="6" y="12"/>
                    <a:pt x="5" y="12"/>
                    <a:pt x="4" y="13"/>
                  </a:cubicBezTo>
                  <a:cubicBezTo>
                    <a:pt x="3" y="14"/>
                    <a:pt x="2" y="14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4" y="20"/>
                    <a:pt x="9" y="24"/>
                    <a:pt x="14" y="27"/>
                  </a:cubicBezTo>
                  <a:cubicBezTo>
                    <a:pt x="22" y="33"/>
                    <a:pt x="34" y="41"/>
                    <a:pt x="40" y="43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69" name="Freeform 268">
              <a:extLst>
                <a:ext uri="{FF2B5EF4-FFF2-40B4-BE49-F238E27FC236}">
                  <a16:creationId xmlns:a16="http://schemas.microsoft.com/office/drawing/2014/main" id="{9B962B7A-3B1C-44E9-B04B-FD71A6F31967}"/>
                </a:ext>
              </a:extLst>
            </p:cNvPr>
            <p:cNvSpPr/>
            <p:nvPr/>
          </p:nvSpPr>
          <p:spPr bwMode="auto">
            <a:xfrm>
              <a:off x="1949252" y="3780426"/>
              <a:ext cx="57744" cy="62941"/>
            </a:xfrm>
            <a:custGeom>
              <a:gdLst>
                <a:gd name="T0" fmla="*/ 10 w 30"/>
                <a:gd name="T1" fmla="*/ 28 h 33"/>
                <a:gd name="T2" fmla="*/ 10 w 30"/>
                <a:gd name="T3" fmla="*/ 28 h 33"/>
                <a:gd name="T4" fmla="*/ 18 w 30"/>
                <a:gd name="T5" fmla="*/ 33 h 33"/>
                <a:gd name="T6" fmla="*/ 18 w 30"/>
                <a:gd name="T7" fmla="*/ 33 h 33"/>
                <a:gd name="T8" fmla="*/ 19 w 30"/>
                <a:gd name="T9" fmla="*/ 33 h 33"/>
                <a:gd name="T10" fmla="*/ 19 w 30"/>
                <a:gd name="T11" fmla="*/ 32 h 33"/>
                <a:gd name="T12" fmla="*/ 19 w 30"/>
                <a:gd name="T13" fmla="*/ 32 h 33"/>
                <a:gd name="T14" fmla="*/ 20 w 30"/>
                <a:gd name="T15" fmla="*/ 31 h 33"/>
                <a:gd name="T16" fmla="*/ 20 w 30"/>
                <a:gd name="T17" fmla="*/ 31 h 33"/>
                <a:gd name="T18" fmla="*/ 20 w 30"/>
                <a:gd name="T19" fmla="*/ 30 h 33"/>
                <a:gd name="T20" fmla="*/ 23 w 30"/>
                <a:gd name="T21" fmla="*/ 28 h 33"/>
                <a:gd name="T22" fmla="*/ 29 w 30"/>
                <a:gd name="T23" fmla="*/ 23 h 33"/>
                <a:gd name="T24" fmla="*/ 30 w 30"/>
                <a:gd name="T25" fmla="*/ 21 h 33"/>
                <a:gd name="T26" fmla="*/ 30 w 30"/>
                <a:gd name="T27" fmla="*/ 20 h 33"/>
                <a:gd name="T28" fmla="*/ 30 w 30"/>
                <a:gd name="T29" fmla="*/ 20 h 33"/>
                <a:gd name="T30" fmla="*/ 30 w 30"/>
                <a:gd name="T31" fmla="*/ 19 h 33"/>
                <a:gd name="T32" fmla="*/ 30 w 30"/>
                <a:gd name="T33" fmla="*/ 19 h 33"/>
                <a:gd name="T34" fmla="*/ 30 w 30"/>
                <a:gd name="T35" fmla="*/ 18 h 33"/>
                <a:gd name="T36" fmla="*/ 30 w 30"/>
                <a:gd name="T37" fmla="*/ 18 h 33"/>
                <a:gd name="T38" fmla="*/ 30 w 30"/>
                <a:gd name="T39" fmla="*/ 18 h 33"/>
                <a:gd name="T40" fmla="*/ 28 w 30"/>
                <a:gd name="T41" fmla="*/ 10 h 33"/>
                <a:gd name="T42" fmla="*/ 20 w 30"/>
                <a:gd name="T43" fmla="*/ 0 h 33"/>
                <a:gd name="T44" fmla="*/ 17 w 30"/>
                <a:gd name="T45" fmla="*/ 1 h 33"/>
                <a:gd name="T46" fmla="*/ 12 w 30"/>
                <a:gd name="T47" fmla="*/ 2 h 33"/>
                <a:gd name="T48" fmla="*/ 10 w 30"/>
                <a:gd name="T49" fmla="*/ 2 h 33"/>
                <a:gd name="T50" fmla="*/ 8 w 30"/>
                <a:gd name="T51" fmla="*/ 1 h 33"/>
                <a:gd name="T52" fmla="*/ 7 w 30"/>
                <a:gd name="T53" fmla="*/ 2 h 33"/>
                <a:gd name="T54" fmla="*/ 7 w 30"/>
                <a:gd name="T55" fmla="*/ 3 h 33"/>
                <a:gd name="T56" fmla="*/ 7 w 30"/>
                <a:gd name="T57" fmla="*/ 3 h 33"/>
                <a:gd name="T58" fmla="*/ 7 w 30"/>
                <a:gd name="T59" fmla="*/ 4 h 33"/>
                <a:gd name="T60" fmla="*/ 7 w 30"/>
                <a:gd name="T61" fmla="*/ 4 h 33"/>
                <a:gd name="T62" fmla="*/ 6 w 30"/>
                <a:gd name="T63" fmla="*/ 5 h 33"/>
                <a:gd name="T64" fmla="*/ 6 w 30"/>
                <a:gd name="T65" fmla="*/ 5 h 33"/>
                <a:gd name="T66" fmla="*/ 6 w 30"/>
                <a:gd name="T67" fmla="*/ 6 h 33"/>
                <a:gd name="T68" fmla="*/ 5 w 30"/>
                <a:gd name="T69" fmla="*/ 6 h 33"/>
                <a:gd name="T70" fmla="*/ 5 w 30"/>
                <a:gd name="T71" fmla="*/ 7 h 33"/>
                <a:gd name="T72" fmla="*/ 4 w 30"/>
                <a:gd name="T73" fmla="*/ 7 h 33"/>
                <a:gd name="T74" fmla="*/ 3 w 30"/>
                <a:gd name="T75" fmla="*/ 8 h 33"/>
                <a:gd name="T76" fmla="*/ 2 w 30"/>
                <a:gd name="T77" fmla="*/ 9 h 33"/>
                <a:gd name="T78" fmla="*/ 2 w 30"/>
                <a:gd name="T79" fmla="*/ 9 h 33"/>
                <a:gd name="T80" fmla="*/ 1 w 30"/>
                <a:gd name="T81" fmla="*/ 10 h 33"/>
                <a:gd name="T82" fmla="*/ 0 w 30"/>
                <a:gd name="T83" fmla="*/ 11 h 33"/>
                <a:gd name="T84" fmla="*/ 1 w 30"/>
                <a:gd name="T85" fmla="*/ 14 h 33"/>
                <a:gd name="T86" fmla="*/ 10 w 30"/>
                <a:gd name="T87" fmla="*/ 28 h 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" h="33">
                  <a:moveTo>
                    <a:pt x="10" y="28"/>
                  </a:moveTo>
                  <a:cubicBezTo>
                    <a:pt x="10" y="28"/>
                    <a:pt x="10" y="28"/>
                    <a:pt x="10" y="28"/>
                  </a:cubicBezTo>
                  <a:cubicBezTo>
                    <a:pt x="12" y="29"/>
                    <a:pt x="14" y="31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1"/>
                    <a:pt x="19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0"/>
                    <a:pt x="20" y="30"/>
                  </a:cubicBezTo>
                  <a:cubicBezTo>
                    <a:pt x="21" y="30"/>
                    <a:pt x="22" y="29"/>
                    <a:pt x="23" y="28"/>
                  </a:cubicBezTo>
                  <a:cubicBezTo>
                    <a:pt x="25" y="27"/>
                    <a:pt x="29" y="25"/>
                    <a:pt x="29" y="23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21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8" y="15"/>
                    <a:pt x="28" y="13"/>
                    <a:pt x="28" y="10"/>
                  </a:cubicBezTo>
                  <a:cubicBezTo>
                    <a:pt x="28" y="8"/>
                    <a:pt x="22" y="0"/>
                    <a:pt x="20" y="0"/>
                  </a:cubicBezTo>
                  <a:cubicBezTo>
                    <a:pt x="19" y="0"/>
                    <a:pt x="18" y="0"/>
                    <a:pt x="17" y="1"/>
                  </a:cubicBezTo>
                  <a:cubicBezTo>
                    <a:pt x="15" y="2"/>
                    <a:pt x="13" y="2"/>
                    <a:pt x="12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1"/>
                    <a:pt x="0" y="11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4" y="23"/>
                    <a:pt x="6" y="25"/>
                    <a:pt x="10" y="28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70" name="Freeform 269">
              <a:extLst>
                <a:ext uri="{FF2B5EF4-FFF2-40B4-BE49-F238E27FC236}">
                  <a16:creationId xmlns:a16="http://schemas.microsoft.com/office/drawing/2014/main" id="{26A32FA1-889F-4DED-BB5C-E70E82BAC6DA}"/>
                </a:ext>
              </a:extLst>
            </p:cNvPr>
            <p:cNvSpPr/>
            <p:nvPr/>
          </p:nvSpPr>
          <p:spPr bwMode="auto">
            <a:xfrm>
              <a:off x="2312460" y="2713899"/>
              <a:ext cx="81419" cy="68716"/>
            </a:xfrm>
            <a:custGeom>
              <a:gdLst>
                <a:gd name="T0" fmla="*/ 17 w 42"/>
                <a:gd name="T1" fmla="*/ 9 h 36"/>
                <a:gd name="T2" fmla="*/ 17 w 42"/>
                <a:gd name="T3" fmla="*/ 8 h 36"/>
                <a:gd name="T4" fmla="*/ 15 w 42"/>
                <a:gd name="T5" fmla="*/ 9 h 36"/>
                <a:gd name="T6" fmla="*/ 14 w 42"/>
                <a:gd name="T7" fmla="*/ 11 h 36"/>
                <a:gd name="T8" fmla="*/ 12 w 42"/>
                <a:gd name="T9" fmla="*/ 16 h 36"/>
                <a:gd name="T10" fmla="*/ 9 w 42"/>
                <a:gd name="T11" fmla="*/ 20 h 36"/>
                <a:gd name="T12" fmla="*/ 0 w 42"/>
                <a:gd name="T13" fmla="*/ 32 h 36"/>
                <a:gd name="T14" fmla="*/ 0 w 42"/>
                <a:gd name="T15" fmla="*/ 32 h 36"/>
                <a:gd name="T16" fmla="*/ 0 w 42"/>
                <a:gd name="T17" fmla="*/ 32 h 36"/>
                <a:gd name="T18" fmla="*/ 1 w 42"/>
                <a:gd name="T19" fmla="*/ 32 h 36"/>
                <a:gd name="T20" fmla="*/ 1 w 42"/>
                <a:gd name="T21" fmla="*/ 32 h 36"/>
                <a:gd name="T22" fmla="*/ 1 w 42"/>
                <a:gd name="T23" fmla="*/ 32 h 36"/>
                <a:gd name="T24" fmla="*/ 1 w 42"/>
                <a:gd name="T25" fmla="*/ 32 h 36"/>
                <a:gd name="T26" fmla="*/ 11 w 42"/>
                <a:gd name="T27" fmla="*/ 29 h 36"/>
                <a:gd name="T28" fmla="*/ 13 w 42"/>
                <a:gd name="T29" fmla="*/ 28 h 36"/>
                <a:gd name="T30" fmla="*/ 13 w 42"/>
                <a:gd name="T31" fmla="*/ 28 h 36"/>
                <a:gd name="T32" fmla="*/ 14 w 42"/>
                <a:gd name="T33" fmla="*/ 28 h 36"/>
                <a:gd name="T34" fmla="*/ 15 w 42"/>
                <a:gd name="T35" fmla="*/ 28 h 36"/>
                <a:gd name="T36" fmla="*/ 18 w 42"/>
                <a:gd name="T37" fmla="*/ 28 h 36"/>
                <a:gd name="T38" fmla="*/ 18 w 42"/>
                <a:gd name="T39" fmla="*/ 29 h 36"/>
                <a:gd name="T40" fmla="*/ 19 w 42"/>
                <a:gd name="T41" fmla="*/ 29 h 36"/>
                <a:gd name="T42" fmla="*/ 20 w 42"/>
                <a:gd name="T43" fmla="*/ 30 h 36"/>
                <a:gd name="T44" fmla="*/ 23 w 42"/>
                <a:gd name="T45" fmla="*/ 32 h 36"/>
                <a:gd name="T46" fmla="*/ 29 w 42"/>
                <a:gd name="T47" fmla="*/ 36 h 36"/>
                <a:gd name="T48" fmla="*/ 29 w 42"/>
                <a:gd name="T49" fmla="*/ 36 h 36"/>
                <a:gd name="T50" fmla="*/ 30 w 42"/>
                <a:gd name="T51" fmla="*/ 36 h 36"/>
                <a:gd name="T52" fmla="*/ 31 w 42"/>
                <a:gd name="T53" fmla="*/ 30 h 36"/>
                <a:gd name="T54" fmla="*/ 31 w 42"/>
                <a:gd name="T55" fmla="*/ 29 h 36"/>
                <a:gd name="T56" fmla="*/ 31 w 42"/>
                <a:gd name="T57" fmla="*/ 27 h 36"/>
                <a:gd name="T58" fmla="*/ 31 w 42"/>
                <a:gd name="T59" fmla="*/ 24 h 36"/>
                <a:gd name="T60" fmla="*/ 32 w 42"/>
                <a:gd name="T61" fmla="*/ 24 h 36"/>
                <a:gd name="T62" fmla="*/ 38 w 42"/>
                <a:gd name="T63" fmla="*/ 22 h 36"/>
                <a:gd name="T64" fmla="*/ 39 w 42"/>
                <a:gd name="T65" fmla="*/ 18 h 36"/>
                <a:gd name="T66" fmla="*/ 40 w 42"/>
                <a:gd name="T67" fmla="*/ 17 h 36"/>
                <a:gd name="T68" fmla="*/ 38 w 42"/>
                <a:gd name="T69" fmla="*/ 14 h 36"/>
                <a:gd name="T70" fmla="*/ 36 w 42"/>
                <a:gd name="T71" fmla="*/ 12 h 36"/>
                <a:gd name="T72" fmla="*/ 36 w 42"/>
                <a:gd name="T73" fmla="*/ 11 h 36"/>
                <a:gd name="T74" fmla="*/ 38 w 42"/>
                <a:gd name="T75" fmla="*/ 10 h 36"/>
                <a:gd name="T76" fmla="*/ 42 w 42"/>
                <a:gd name="T77" fmla="*/ 6 h 36"/>
                <a:gd name="T78" fmla="*/ 42 w 42"/>
                <a:gd name="T79" fmla="*/ 6 h 36"/>
                <a:gd name="T80" fmla="*/ 42 w 42"/>
                <a:gd name="T81" fmla="*/ 5 h 36"/>
                <a:gd name="T82" fmla="*/ 42 w 42"/>
                <a:gd name="T83" fmla="*/ 5 h 36"/>
                <a:gd name="T84" fmla="*/ 42 w 42"/>
                <a:gd name="T85" fmla="*/ 4 h 36"/>
                <a:gd name="T86" fmla="*/ 42 w 42"/>
                <a:gd name="T87" fmla="*/ 3 h 36"/>
                <a:gd name="T88" fmla="*/ 42 w 42"/>
                <a:gd name="T89" fmla="*/ 3 h 36"/>
                <a:gd name="T90" fmla="*/ 42 w 42"/>
                <a:gd name="T91" fmla="*/ 1 h 36"/>
                <a:gd name="T92" fmla="*/ 42 w 42"/>
                <a:gd name="T93" fmla="*/ 1 h 36"/>
                <a:gd name="T94" fmla="*/ 39 w 42"/>
                <a:gd name="T95" fmla="*/ 1 h 36"/>
                <a:gd name="T96" fmla="*/ 29 w 42"/>
                <a:gd name="T97" fmla="*/ 1 h 36"/>
                <a:gd name="T98" fmla="*/ 29 w 42"/>
                <a:gd name="T99" fmla="*/ 1 h 36"/>
                <a:gd name="T100" fmla="*/ 24 w 42"/>
                <a:gd name="T101" fmla="*/ 5 h 36"/>
                <a:gd name="T102" fmla="*/ 24 w 42"/>
                <a:gd name="T103" fmla="*/ 8 h 36"/>
                <a:gd name="T104" fmla="*/ 25 w 42"/>
                <a:gd name="T105" fmla="*/ 10 h 36"/>
                <a:gd name="T106" fmla="*/ 21 w 42"/>
                <a:gd name="T107" fmla="*/ 11 h 36"/>
                <a:gd name="T108" fmla="*/ 17 w 42"/>
                <a:gd name="T109" fmla="*/ 9 h 3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" h="36">
                  <a:moveTo>
                    <a:pt x="17" y="9"/>
                  </a:moveTo>
                  <a:cubicBezTo>
                    <a:pt x="17" y="9"/>
                    <a:pt x="17" y="8"/>
                    <a:pt x="17" y="8"/>
                  </a:cubicBezTo>
                  <a:cubicBezTo>
                    <a:pt x="16" y="8"/>
                    <a:pt x="15" y="9"/>
                    <a:pt x="15" y="9"/>
                  </a:cubicBezTo>
                  <a:cubicBezTo>
                    <a:pt x="15" y="10"/>
                    <a:pt x="14" y="10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0" y="17"/>
                    <a:pt x="9" y="18"/>
                    <a:pt x="9" y="20"/>
                  </a:cubicBezTo>
                  <a:cubicBezTo>
                    <a:pt x="9" y="25"/>
                    <a:pt x="4" y="29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4" y="32"/>
                    <a:pt x="10" y="31"/>
                    <a:pt x="11" y="29"/>
                  </a:cubicBezTo>
                  <a:cubicBezTo>
                    <a:pt x="12" y="29"/>
                    <a:pt x="12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4" y="28"/>
                  </a:cubicBezTo>
                  <a:cubicBezTo>
                    <a:pt x="14" y="28"/>
                    <a:pt x="14" y="28"/>
                    <a:pt x="15" y="28"/>
                  </a:cubicBezTo>
                  <a:cubicBezTo>
                    <a:pt x="16" y="28"/>
                    <a:pt x="17" y="28"/>
                    <a:pt x="18" y="28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0" y="29"/>
                    <a:pt x="20" y="30"/>
                    <a:pt x="20" y="30"/>
                  </a:cubicBezTo>
                  <a:cubicBezTo>
                    <a:pt x="21" y="31"/>
                    <a:pt x="22" y="31"/>
                    <a:pt x="23" y="32"/>
                  </a:cubicBezTo>
                  <a:cubicBezTo>
                    <a:pt x="25" y="33"/>
                    <a:pt x="27" y="34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30" y="36"/>
                  </a:cubicBezTo>
                  <a:cubicBezTo>
                    <a:pt x="30" y="34"/>
                    <a:pt x="30" y="32"/>
                    <a:pt x="31" y="30"/>
                  </a:cubicBezTo>
                  <a:cubicBezTo>
                    <a:pt x="31" y="30"/>
                    <a:pt x="31" y="30"/>
                    <a:pt x="31" y="29"/>
                  </a:cubicBezTo>
                  <a:cubicBezTo>
                    <a:pt x="31" y="29"/>
                    <a:pt x="31" y="28"/>
                    <a:pt x="31" y="27"/>
                  </a:cubicBezTo>
                  <a:cubicBezTo>
                    <a:pt x="31" y="26"/>
                    <a:pt x="30" y="25"/>
                    <a:pt x="31" y="24"/>
                  </a:cubicBezTo>
                  <a:cubicBezTo>
                    <a:pt x="31" y="24"/>
                    <a:pt x="32" y="24"/>
                    <a:pt x="32" y="24"/>
                  </a:cubicBezTo>
                  <a:cubicBezTo>
                    <a:pt x="36" y="24"/>
                    <a:pt x="38" y="23"/>
                    <a:pt x="38" y="22"/>
                  </a:cubicBezTo>
                  <a:cubicBezTo>
                    <a:pt x="38" y="19"/>
                    <a:pt x="38" y="19"/>
                    <a:pt x="39" y="18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7"/>
                    <a:pt x="40" y="16"/>
                    <a:pt x="38" y="14"/>
                  </a:cubicBezTo>
                  <a:cubicBezTo>
                    <a:pt x="37" y="13"/>
                    <a:pt x="37" y="13"/>
                    <a:pt x="36" y="12"/>
                  </a:cubicBezTo>
                  <a:cubicBezTo>
                    <a:pt x="36" y="12"/>
                    <a:pt x="36" y="12"/>
                    <a:pt x="36" y="11"/>
                  </a:cubicBezTo>
                  <a:cubicBezTo>
                    <a:pt x="36" y="11"/>
                    <a:pt x="37" y="10"/>
                    <a:pt x="38" y="10"/>
                  </a:cubicBezTo>
                  <a:cubicBezTo>
                    <a:pt x="39" y="9"/>
                    <a:pt x="41" y="8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4"/>
                    <a:pt x="42" y="4"/>
                  </a:cubicBezTo>
                  <a:cubicBezTo>
                    <a:pt x="42" y="4"/>
                    <a:pt x="42" y="4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2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4" y="0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6" y="2"/>
                    <a:pt x="25" y="3"/>
                    <a:pt x="24" y="5"/>
                  </a:cubicBezTo>
                  <a:cubicBezTo>
                    <a:pt x="24" y="6"/>
                    <a:pt x="24" y="7"/>
                    <a:pt x="24" y="8"/>
                  </a:cubicBezTo>
                  <a:cubicBezTo>
                    <a:pt x="25" y="8"/>
                    <a:pt x="25" y="9"/>
                    <a:pt x="25" y="10"/>
                  </a:cubicBezTo>
                  <a:cubicBezTo>
                    <a:pt x="24" y="11"/>
                    <a:pt x="23" y="11"/>
                    <a:pt x="21" y="11"/>
                  </a:cubicBezTo>
                  <a:cubicBezTo>
                    <a:pt x="19" y="11"/>
                    <a:pt x="18" y="10"/>
                    <a:pt x="17" y="9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54D818F8-C956-4643-B1DC-FC5665F0D5CE}"/>
                </a:ext>
              </a:extLst>
            </p:cNvPr>
            <p:cNvSpPr/>
            <p:nvPr/>
          </p:nvSpPr>
          <p:spPr bwMode="auto">
            <a:xfrm>
              <a:off x="2652571" y="3013012"/>
              <a:ext cx="35224" cy="73912"/>
            </a:xfrm>
            <a:custGeom>
              <a:gdLst>
                <a:gd name="T0" fmla="*/ 0 w 18"/>
                <a:gd name="T1" fmla="*/ 7 h 39"/>
                <a:gd name="T2" fmla="*/ 4 w 18"/>
                <a:gd name="T3" fmla="*/ 11 h 39"/>
                <a:gd name="T4" fmla="*/ 2 w 18"/>
                <a:gd name="T5" fmla="*/ 15 h 39"/>
                <a:gd name="T6" fmla="*/ 0 w 18"/>
                <a:gd name="T7" fmla="*/ 24 h 39"/>
                <a:gd name="T8" fmla="*/ 2 w 18"/>
                <a:gd name="T9" fmla="*/ 30 h 39"/>
                <a:gd name="T10" fmla="*/ 6 w 18"/>
                <a:gd name="T11" fmla="*/ 35 h 39"/>
                <a:gd name="T12" fmla="*/ 8 w 18"/>
                <a:gd name="T13" fmla="*/ 39 h 39"/>
                <a:gd name="T14" fmla="*/ 8 w 18"/>
                <a:gd name="T15" fmla="*/ 39 h 39"/>
                <a:gd name="T16" fmla="*/ 12 w 18"/>
                <a:gd name="T17" fmla="*/ 33 h 39"/>
                <a:gd name="T18" fmla="*/ 13 w 18"/>
                <a:gd name="T19" fmla="*/ 32 h 39"/>
                <a:gd name="T20" fmla="*/ 14 w 18"/>
                <a:gd name="T21" fmla="*/ 29 h 39"/>
                <a:gd name="T22" fmla="*/ 15 w 18"/>
                <a:gd name="T23" fmla="*/ 28 h 39"/>
                <a:gd name="T24" fmla="*/ 15 w 18"/>
                <a:gd name="T25" fmla="*/ 28 h 39"/>
                <a:gd name="T26" fmla="*/ 16 w 18"/>
                <a:gd name="T27" fmla="*/ 26 h 39"/>
                <a:gd name="T28" fmla="*/ 16 w 18"/>
                <a:gd name="T29" fmla="*/ 26 h 39"/>
                <a:gd name="T30" fmla="*/ 17 w 18"/>
                <a:gd name="T31" fmla="*/ 25 h 39"/>
                <a:gd name="T32" fmla="*/ 17 w 18"/>
                <a:gd name="T33" fmla="*/ 25 h 39"/>
                <a:gd name="T34" fmla="*/ 18 w 18"/>
                <a:gd name="T35" fmla="*/ 24 h 39"/>
                <a:gd name="T36" fmla="*/ 18 w 18"/>
                <a:gd name="T37" fmla="*/ 24 h 39"/>
                <a:gd name="T38" fmla="*/ 17 w 18"/>
                <a:gd name="T39" fmla="*/ 23 h 39"/>
                <a:gd name="T40" fmla="*/ 16 w 18"/>
                <a:gd name="T41" fmla="*/ 22 h 39"/>
                <a:gd name="T42" fmla="*/ 15 w 18"/>
                <a:gd name="T43" fmla="*/ 21 h 39"/>
                <a:gd name="T44" fmla="*/ 14 w 18"/>
                <a:gd name="T45" fmla="*/ 20 h 39"/>
                <a:gd name="T46" fmla="*/ 13 w 18"/>
                <a:gd name="T47" fmla="*/ 19 h 39"/>
                <a:gd name="T48" fmla="*/ 12 w 18"/>
                <a:gd name="T49" fmla="*/ 19 h 39"/>
                <a:gd name="T50" fmla="*/ 12 w 18"/>
                <a:gd name="T51" fmla="*/ 17 h 39"/>
                <a:gd name="T52" fmla="*/ 11 w 18"/>
                <a:gd name="T53" fmla="*/ 14 h 39"/>
                <a:gd name="T54" fmla="*/ 11 w 18"/>
                <a:gd name="T55" fmla="*/ 14 h 39"/>
                <a:gd name="T56" fmla="*/ 11 w 18"/>
                <a:gd name="T57" fmla="*/ 11 h 39"/>
                <a:gd name="T58" fmla="*/ 11 w 18"/>
                <a:gd name="T59" fmla="*/ 11 h 39"/>
                <a:gd name="T60" fmla="*/ 12 w 18"/>
                <a:gd name="T61" fmla="*/ 8 h 39"/>
                <a:gd name="T62" fmla="*/ 12 w 18"/>
                <a:gd name="T63" fmla="*/ 8 h 39"/>
                <a:gd name="T64" fmla="*/ 12 w 18"/>
                <a:gd name="T65" fmla="*/ 5 h 39"/>
                <a:gd name="T66" fmla="*/ 13 w 18"/>
                <a:gd name="T67" fmla="*/ 5 h 39"/>
                <a:gd name="T68" fmla="*/ 4 w 18"/>
                <a:gd name="T69" fmla="*/ 0 h 39"/>
                <a:gd name="T70" fmla="*/ 4 w 18"/>
                <a:gd name="T71" fmla="*/ 0 h 39"/>
                <a:gd name="T72" fmla="*/ 0 w 18"/>
                <a:gd name="T73" fmla="*/ 7 h 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39">
                  <a:moveTo>
                    <a:pt x="0" y="7"/>
                  </a:moveTo>
                  <a:cubicBezTo>
                    <a:pt x="2" y="8"/>
                    <a:pt x="4" y="9"/>
                    <a:pt x="4" y="11"/>
                  </a:cubicBezTo>
                  <a:cubicBezTo>
                    <a:pt x="4" y="12"/>
                    <a:pt x="4" y="14"/>
                    <a:pt x="2" y="15"/>
                  </a:cubicBezTo>
                  <a:cubicBezTo>
                    <a:pt x="1" y="16"/>
                    <a:pt x="0" y="21"/>
                    <a:pt x="0" y="24"/>
                  </a:cubicBezTo>
                  <a:cubicBezTo>
                    <a:pt x="0" y="27"/>
                    <a:pt x="1" y="29"/>
                    <a:pt x="2" y="30"/>
                  </a:cubicBezTo>
                  <a:cubicBezTo>
                    <a:pt x="4" y="31"/>
                    <a:pt x="5" y="33"/>
                    <a:pt x="6" y="35"/>
                  </a:cubicBezTo>
                  <a:cubicBezTo>
                    <a:pt x="6" y="37"/>
                    <a:pt x="7" y="38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9" y="36"/>
                    <a:pt x="10" y="34"/>
                    <a:pt x="12" y="33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1"/>
                    <a:pt x="13" y="30"/>
                    <a:pt x="14" y="29"/>
                  </a:cubicBezTo>
                  <a:cubicBezTo>
                    <a:pt x="14" y="29"/>
                    <a:pt x="15" y="29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6" y="27"/>
                    <a:pt x="16" y="27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6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3"/>
                    <a:pt x="17" y="23"/>
                    <a:pt x="17" y="23"/>
                  </a:cubicBezTo>
                  <a:cubicBezTo>
                    <a:pt x="17" y="23"/>
                    <a:pt x="16" y="22"/>
                    <a:pt x="16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4" y="21"/>
                    <a:pt x="14" y="21"/>
                    <a:pt x="14" y="20"/>
                  </a:cubicBezTo>
                  <a:cubicBezTo>
                    <a:pt x="14" y="20"/>
                    <a:pt x="13" y="20"/>
                    <a:pt x="13" y="19"/>
                  </a:cubicBezTo>
                  <a:cubicBezTo>
                    <a:pt x="13" y="19"/>
                    <a:pt x="13" y="19"/>
                    <a:pt x="12" y="19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2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7"/>
                    <a:pt x="12" y="6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8" y="2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3"/>
                    <a:pt x="0" y="7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931FF086-A0BF-4150-A422-1649E94D5CC7}"/>
                </a:ext>
              </a:extLst>
            </p:cNvPr>
            <p:cNvSpPr/>
            <p:nvPr/>
          </p:nvSpPr>
          <p:spPr bwMode="auto">
            <a:xfrm>
              <a:off x="2589054" y="2849020"/>
              <a:ext cx="136853" cy="74490"/>
            </a:xfrm>
            <a:custGeom>
              <a:gdLst>
                <a:gd name="T0" fmla="*/ 63 w 71"/>
                <a:gd name="T1" fmla="*/ 5 h 39"/>
                <a:gd name="T2" fmla="*/ 61 w 71"/>
                <a:gd name="T3" fmla="*/ 4 h 39"/>
                <a:gd name="T4" fmla="*/ 59 w 71"/>
                <a:gd name="T5" fmla="*/ 3 h 39"/>
                <a:gd name="T6" fmla="*/ 49 w 71"/>
                <a:gd name="T7" fmla="*/ 0 h 39"/>
                <a:gd name="T8" fmla="*/ 39 w 71"/>
                <a:gd name="T9" fmla="*/ 7 h 39"/>
                <a:gd name="T10" fmla="*/ 21 w 71"/>
                <a:gd name="T11" fmla="*/ 13 h 39"/>
                <a:gd name="T12" fmla="*/ 10 w 71"/>
                <a:gd name="T13" fmla="*/ 9 h 39"/>
                <a:gd name="T14" fmla="*/ 10 w 71"/>
                <a:gd name="T15" fmla="*/ 10 h 39"/>
                <a:gd name="T16" fmla="*/ 6 w 71"/>
                <a:gd name="T17" fmla="*/ 15 h 39"/>
                <a:gd name="T18" fmla="*/ 4 w 71"/>
                <a:gd name="T19" fmla="*/ 15 h 39"/>
                <a:gd name="T20" fmla="*/ 3 w 71"/>
                <a:gd name="T21" fmla="*/ 21 h 39"/>
                <a:gd name="T22" fmla="*/ 1 w 71"/>
                <a:gd name="T23" fmla="*/ 24 h 39"/>
                <a:gd name="T24" fmla="*/ 1 w 71"/>
                <a:gd name="T25" fmla="*/ 24 h 39"/>
                <a:gd name="T26" fmla="*/ 0 w 71"/>
                <a:gd name="T27" fmla="*/ 25 h 39"/>
                <a:gd name="T28" fmla="*/ 0 w 71"/>
                <a:gd name="T29" fmla="*/ 25 h 39"/>
                <a:gd name="T30" fmla="*/ 3 w 71"/>
                <a:gd name="T31" fmla="*/ 30 h 39"/>
                <a:gd name="T32" fmla="*/ 4 w 71"/>
                <a:gd name="T33" fmla="*/ 30 h 39"/>
                <a:gd name="T34" fmla="*/ 5 w 71"/>
                <a:gd name="T35" fmla="*/ 31 h 39"/>
                <a:gd name="T36" fmla="*/ 6 w 71"/>
                <a:gd name="T37" fmla="*/ 32 h 39"/>
                <a:gd name="T38" fmla="*/ 7 w 71"/>
                <a:gd name="T39" fmla="*/ 33 h 39"/>
                <a:gd name="T40" fmla="*/ 9 w 71"/>
                <a:gd name="T41" fmla="*/ 34 h 39"/>
                <a:gd name="T42" fmla="*/ 10 w 71"/>
                <a:gd name="T43" fmla="*/ 35 h 39"/>
                <a:gd name="T44" fmla="*/ 11 w 71"/>
                <a:gd name="T45" fmla="*/ 36 h 39"/>
                <a:gd name="T46" fmla="*/ 19 w 71"/>
                <a:gd name="T47" fmla="*/ 39 h 39"/>
                <a:gd name="T48" fmla="*/ 23 w 71"/>
                <a:gd name="T49" fmla="*/ 39 h 39"/>
                <a:gd name="T50" fmla="*/ 26 w 71"/>
                <a:gd name="T51" fmla="*/ 38 h 39"/>
                <a:gd name="T52" fmla="*/ 38 w 71"/>
                <a:gd name="T53" fmla="*/ 34 h 39"/>
                <a:gd name="T54" fmla="*/ 38 w 71"/>
                <a:gd name="T55" fmla="*/ 34 h 39"/>
                <a:gd name="T56" fmla="*/ 39 w 71"/>
                <a:gd name="T57" fmla="*/ 34 h 39"/>
                <a:gd name="T58" fmla="*/ 46 w 71"/>
                <a:gd name="T59" fmla="*/ 36 h 39"/>
                <a:gd name="T60" fmla="*/ 52 w 71"/>
                <a:gd name="T61" fmla="*/ 31 h 39"/>
                <a:gd name="T62" fmla="*/ 62 w 71"/>
                <a:gd name="T63" fmla="*/ 14 h 39"/>
                <a:gd name="T64" fmla="*/ 70 w 71"/>
                <a:gd name="T65" fmla="*/ 10 h 39"/>
                <a:gd name="T66" fmla="*/ 71 w 71"/>
                <a:gd name="T67" fmla="*/ 9 h 39"/>
                <a:gd name="T68" fmla="*/ 71 w 71"/>
                <a:gd name="T69" fmla="*/ 8 h 39"/>
                <a:gd name="T70" fmla="*/ 70 w 71"/>
                <a:gd name="T71" fmla="*/ 8 h 39"/>
                <a:gd name="T72" fmla="*/ 68 w 71"/>
                <a:gd name="T73" fmla="*/ 7 h 39"/>
                <a:gd name="T74" fmla="*/ 67 w 71"/>
                <a:gd name="T75" fmla="*/ 6 h 39"/>
                <a:gd name="T76" fmla="*/ 65 w 71"/>
                <a:gd name="T77" fmla="*/ 6 h 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1" h="39">
                  <a:moveTo>
                    <a:pt x="64" y="5"/>
                  </a:moveTo>
                  <a:cubicBezTo>
                    <a:pt x="64" y="5"/>
                    <a:pt x="63" y="5"/>
                    <a:pt x="63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4"/>
                    <a:pt x="60" y="4"/>
                    <a:pt x="60" y="4"/>
                  </a:cubicBezTo>
                  <a:cubicBezTo>
                    <a:pt x="60" y="4"/>
                    <a:pt x="60" y="3"/>
                    <a:pt x="59" y="3"/>
                  </a:cubicBezTo>
                  <a:cubicBezTo>
                    <a:pt x="58" y="2"/>
                    <a:pt x="53" y="1"/>
                    <a:pt x="51" y="0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9" y="0"/>
                    <a:pt x="47" y="2"/>
                    <a:pt x="46" y="3"/>
                  </a:cubicBezTo>
                  <a:cubicBezTo>
                    <a:pt x="43" y="5"/>
                    <a:pt x="41" y="7"/>
                    <a:pt x="39" y="7"/>
                  </a:cubicBezTo>
                  <a:cubicBezTo>
                    <a:pt x="35" y="7"/>
                    <a:pt x="28" y="8"/>
                    <a:pt x="28" y="10"/>
                  </a:cubicBezTo>
                  <a:cubicBezTo>
                    <a:pt x="28" y="12"/>
                    <a:pt x="22" y="13"/>
                    <a:pt x="21" y="13"/>
                  </a:cubicBezTo>
                  <a:cubicBezTo>
                    <a:pt x="17" y="13"/>
                    <a:pt x="13" y="12"/>
                    <a:pt x="11" y="10"/>
                  </a:cubicBezTo>
                  <a:cubicBezTo>
                    <a:pt x="11" y="10"/>
                    <a:pt x="11" y="10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0" y="13"/>
                    <a:pt x="9" y="15"/>
                    <a:pt x="6" y="15"/>
                  </a:cubicBezTo>
                  <a:cubicBezTo>
                    <a:pt x="5" y="15"/>
                    <a:pt x="5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8"/>
                    <a:pt x="3" y="19"/>
                  </a:cubicBezTo>
                  <a:cubicBezTo>
                    <a:pt x="3" y="19"/>
                    <a:pt x="3" y="20"/>
                    <a:pt x="3" y="21"/>
                  </a:cubicBezTo>
                  <a:cubicBezTo>
                    <a:pt x="3" y="22"/>
                    <a:pt x="3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6"/>
                    <a:pt x="2" y="27"/>
                    <a:pt x="3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4" y="30"/>
                  </a:cubicBezTo>
                  <a:cubicBezTo>
                    <a:pt x="4" y="30"/>
                    <a:pt x="4" y="30"/>
                    <a:pt x="4" y="31"/>
                  </a:cubicBezTo>
                  <a:cubicBezTo>
                    <a:pt x="4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7" y="32"/>
                    <a:pt x="7" y="32"/>
                  </a:cubicBezTo>
                  <a:cubicBezTo>
                    <a:pt x="7" y="32"/>
                    <a:pt x="7" y="33"/>
                    <a:pt x="7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0" y="35"/>
                    <a:pt x="10" y="35"/>
                  </a:cubicBezTo>
                  <a:cubicBezTo>
                    <a:pt x="10" y="35"/>
                    <a:pt x="10" y="35"/>
                    <a:pt x="11" y="35"/>
                  </a:cubicBezTo>
                  <a:cubicBezTo>
                    <a:pt x="11" y="35"/>
                    <a:pt x="11" y="35"/>
                    <a:pt x="11" y="36"/>
                  </a:cubicBezTo>
                  <a:cubicBezTo>
                    <a:pt x="11" y="36"/>
                    <a:pt x="11" y="36"/>
                    <a:pt x="12" y="36"/>
                  </a:cubicBezTo>
                  <a:cubicBezTo>
                    <a:pt x="13" y="38"/>
                    <a:pt x="17" y="39"/>
                    <a:pt x="19" y="39"/>
                  </a:cubicBezTo>
                  <a:cubicBezTo>
                    <a:pt x="20" y="39"/>
                    <a:pt x="21" y="39"/>
                    <a:pt x="22" y="39"/>
                  </a:cubicBezTo>
                  <a:cubicBezTo>
                    <a:pt x="22" y="39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38"/>
                    <a:pt x="25" y="38"/>
                    <a:pt x="26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31" y="36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41" y="35"/>
                    <a:pt x="43" y="35"/>
                  </a:cubicBezTo>
                  <a:cubicBezTo>
                    <a:pt x="44" y="35"/>
                    <a:pt x="45" y="36"/>
                    <a:pt x="46" y="36"/>
                  </a:cubicBezTo>
                  <a:cubicBezTo>
                    <a:pt x="46" y="35"/>
                    <a:pt x="47" y="35"/>
                    <a:pt x="47" y="35"/>
                  </a:cubicBezTo>
                  <a:cubicBezTo>
                    <a:pt x="49" y="34"/>
                    <a:pt x="50" y="33"/>
                    <a:pt x="52" y="31"/>
                  </a:cubicBezTo>
                  <a:cubicBezTo>
                    <a:pt x="54" y="30"/>
                    <a:pt x="56" y="25"/>
                    <a:pt x="59" y="21"/>
                  </a:cubicBezTo>
                  <a:cubicBezTo>
                    <a:pt x="61" y="16"/>
                    <a:pt x="62" y="15"/>
                    <a:pt x="62" y="14"/>
                  </a:cubicBezTo>
                  <a:cubicBezTo>
                    <a:pt x="63" y="14"/>
                    <a:pt x="64" y="13"/>
                    <a:pt x="65" y="13"/>
                  </a:cubicBezTo>
                  <a:cubicBezTo>
                    <a:pt x="67" y="12"/>
                    <a:pt x="69" y="10"/>
                    <a:pt x="70" y="10"/>
                  </a:cubicBezTo>
                  <a:cubicBezTo>
                    <a:pt x="70" y="9"/>
                    <a:pt x="70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8"/>
                    <a:pt x="71" y="8"/>
                  </a:cubicBezTo>
                  <a:cubicBezTo>
                    <a:pt x="71" y="8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69" y="7"/>
                    <a:pt x="69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7" y="7"/>
                    <a:pt x="67" y="6"/>
                    <a:pt x="67" y="6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6" y="6"/>
                    <a:pt x="66" y="6"/>
                    <a:pt x="65" y="6"/>
                  </a:cubicBezTo>
                  <a:cubicBezTo>
                    <a:pt x="65" y="5"/>
                    <a:pt x="64" y="5"/>
                    <a:pt x="64" y="5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54863E17-EC12-431F-9387-0C00DB584F0A}"/>
                </a:ext>
              </a:extLst>
            </p:cNvPr>
            <p:cNvSpPr/>
            <p:nvPr/>
          </p:nvSpPr>
          <p:spPr bwMode="auto">
            <a:xfrm>
              <a:off x="2679710" y="2858836"/>
              <a:ext cx="193442" cy="121840"/>
            </a:xfrm>
            <a:custGeom>
              <a:gdLst>
                <a:gd name="T0" fmla="*/ 13 w 100"/>
                <a:gd name="T1" fmla="*/ 17 h 64"/>
                <a:gd name="T2" fmla="*/ 5 w 100"/>
                <a:gd name="T3" fmla="*/ 29 h 64"/>
                <a:gd name="T4" fmla="*/ 0 w 100"/>
                <a:gd name="T5" fmla="*/ 32 h 64"/>
                <a:gd name="T6" fmla="*/ 1 w 100"/>
                <a:gd name="T7" fmla="*/ 34 h 64"/>
                <a:gd name="T8" fmla="*/ 7 w 100"/>
                <a:gd name="T9" fmla="*/ 42 h 64"/>
                <a:gd name="T10" fmla="*/ 9 w 100"/>
                <a:gd name="T11" fmla="*/ 47 h 64"/>
                <a:gd name="T12" fmla="*/ 11 w 100"/>
                <a:gd name="T13" fmla="*/ 49 h 64"/>
                <a:gd name="T14" fmla="*/ 22 w 100"/>
                <a:gd name="T15" fmla="*/ 56 h 64"/>
                <a:gd name="T16" fmla="*/ 23 w 100"/>
                <a:gd name="T17" fmla="*/ 58 h 64"/>
                <a:gd name="T18" fmla="*/ 24 w 100"/>
                <a:gd name="T19" fmla="*/ 59 h 64"/>
                <a:gd name="T20" fmla="*/ 25 w 100"/>
                <a:gd name="T21" fmla="*/ 60 h 64"/>
                <a:gd name="T22" fmla="*/ 26 w 100"/>
                <a:gd name="T23" fmla="*/ 61 h 64"/>
                <a:gd name="T24" fmla="*/ 28 w 100"/>
                <a:gd name="T25" fmla="*/ 62 h 64"/>
                <a:gd name="T26" fmla="*/ 39 w 100"/>
                <a:gd name="T27" fmla="*/ 63 h 64"/>
                <a:gd name="T28" fmla="*/ 52 w 100"/>
                <a:gd name="T29" fmla="*/ 64 h 64"/>
                <a:gd name="T30" fmla="*/ 71 w 100"/>
                <a:gd name="T31" fmla="*/ 58 h 64"/>
                <a:gd name="T32" fmla="*/ 83 w 100"/>
                <a:gd name="T33" fmla="*/ 61 h 64"/>
                <a:gd name="T34" fmla="*/ 84 w 100"/>
                <a:gd name="T35" fmla="*/ 62 h 64"/>
                <a:gd name="T36" fmla="*/ 85 w 100"/>
                <a:gd name="T37" fmla="*/ 62 h 64"/>
                <a:gd name="T38" fmla="*/ 87 w 100"/>
                <a:gd name="T39" fmla="*/ 63 h 64"/>
                <a:gd name="T40" fmla="*/ 88 w 100"/>
                <a:gd name="T41" fmla="*/ 62 h 64"/>
                <a:gd name="T42" fmla="*/ 94 w 100"/>
                <a:gd name="T43" fmla="*/ 49 h 64"/>
                <a:gd name="T44" fmla="*/ 99 w 100"/>
                <a:gd name="T45" fmla="*/ 44 h 64"/>
                <a:gd name="T46" fmla="*/ 99 w 100"/>
                <a:gd name="T47" fmla="*/ 43 h 64"/>
                <a:gd name="T48" fmla="*/ 97 w 100"/>
                <a:gd name="T49" fmla="*/ 42 h 64"/>
                <a:gd name="T50" fmla="*/ 97 w 100"/>
                <a:gd name="T51" fmla="*/ 41 h 64"/>
                <a:gd name="T52" fmla="*/ 96 w 100"/>
                <a:gd name="T53" fmla="*/ 41 h 64"/>
                <a:gd name="T54" fmla="*/ 90 w 100"/>
                <a:gd name="T55" fmla="*/ 44 h 64"/>
                <a:gd name="T56" fmla="*/ 84 w 100"/>
                <a:gd name="T57" fmla="*/ 41 h 64"/>
                <a:gd name="T58" fmla="*/ 85 w 100"/>
                <a:gd name="T59" fmla="*/ 40 h 64"/>
                <a:gd name="T60" fmla="*/ 84 w 100"/>
                <a:gd name="T61" fmla="*/ 39 h 64"/>
                <a:gd name="T62" fmla="*/ 83 w 100"/>
                <a:gd name="T63" fmla="*/ 36 h 64"/>
                <a:gd name="T64" fmla="*/ 82 w 100"/>
                <a:gd name="T65" fmla="*/ 34 h 64"/>
                <a:gd name="T66" fmla="*/ 83 w 100"/>
                <a:gd name="T67" fmla="*/ 26 h 64"/>
                <a:gd name="T68" fmla="*/ 76 w 100"/>
                <a:gd name="T69" fmla="*/ 11 h 64"/>
                <a:gd name="T70" fmla="*/ 75 w 100"/>
                <a:gd name="T71" fmla="*/ 10 h 64"/>
                <a:gd name="T72" fmla="*/ 74 w 100"/>
                <a:gd name="T73" fmla="*/ 9 h 64"/>
                <a:gd name="T74" fmla="*/ 73 w 100"/>
                <a:gd name="T75" fmla="*/ 8 h 64"/>
                <a:gd name="T76" fmla="*/ 72 w 100"/>
                <a:gd name="T77" fmla="*/ 6 h 64"/>
                <a:gd name="T78" fmla="*/ 71 w 100"/>
                <a:gd name="T79" fmla="*/ 4 h 64"/>
                <a:gd name="T80" fmla="*/ 70 w 100"/>
                <a:gd name="T81" fmla="*/ 2 h 64"/>
                <a:gd name="T82" fmla="*/ 69 w 100"/>
                <a:gd name="T83" fmla="*/ 0 h 64"/>
                <a:gd name="T84" fmla="*/ 68 w 100"/>
                <a:gd name="T85" fmla="*/ 0 h 64"/>
                <a:gd name="T86" fmla="*/ 66 w 100"/>
                <a:gd name="T87" fmla="*/ 1 h 64"/>
                <a:gd name="T88" fmla="*/ 65 w 100"/>
                <a:gd name="T89" fmla="*/ 1 h 64"/>
                <a:gd name="T90" fmla="*/ 58 w 100"/>
                <a:gd name="T91" fmla="*/ 6 h 64"/>
                <a:gd name="T92" fmla="*/ 53 w 100"/>
                <a:gd name="T93" fmla="*/ 6 h 64"/>
                <a:gd name="T94" fmla="*/ 40 w 100"/>
                <a:gd name="T95" fmla="*/ 6 h 64"/>
                <a:gd name="T96" fmla="*/ 29 w 100"/>
                <a:gd name="T97" fmla="*/ 4 h 64"/>
                <a:gd name="T98" fmla="*/ 27 w 100"/>
                <a:gd name="T99" fmla="*/ 4 h 64"/>
                <a:gd name="T100" fmla="*/ 26 w 100"/>
                <a:gd name="T101" fmla="*/ 4 h 64"/>
                <a:gd name="T102" fmla="*/ 26 w 100"/>
                <a:gd name="T103" fmla="*/ 4 h 64"/>
                <a:gd name="T104" fmla="*/ 25 w 100"/>
                <a:gd name="T105" fmla="*/ 5 h 64"/>
                <a:gd name="T106" fmla="*/ 24 w 100"/>
                <a:gd name="T107" fmla="*/ 6 h 64"/>
                <a:gd name="T108" fmla="*/ 17 w 100"/>
                <a:gd name="T109" fmla="*/ 11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0" h="64">
                  <a:moveTo>
                    <a:pt x="17" y="11"/>
                  </a:moveTo>
                  <a:cubicBezTo>
                    <a:pt x="16" y="11"/>
                    <a:pt x="15" y="14"/>
                    <a:pt x="13" y="17"/>
                  </a:cubicBezTo>
                  <a:cubicBezTo>
                    <a:pt x="11" y="21"/>
                    <a:pt x="9" y="26"/>
                    <a:pt x="6" y="28"/>
                  </a:cubicBezTo>
                  <a:cubicBezTo>
                    <a:pt x="6" y="28"/>
                    <a:pt x="5" y="29"/>
                    <a:pt x="5" y="29"/>
                  </a:cubicBezTo>
                  <a:cubicBezTo>
                    <a:pt x="4" y="30"/>
                    <a:pt x="2" y="31"/>
                    <a:pt x="1" y="32"/>
                  </a:cubicBezTo>
                  <a:cubicBezTo>
                    <a:pt x="1" y="32"/>
                    <a:pt x="0" y="32"/>
                    <a:pt x="0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1" y="34"/>
                    <a:pt x="1" y="34"/>
                  </a:cubicBezTo>
                  <a:cubicBezTo>
                    <a:pt x="3" y="36"/>
                    <a:pt x="4" y="37"/>
                    <a:pt x="4" y="39"/>
                  </a:cubicBezTo>
                  <a:cubicBezTo>
                    <a:pt x="4" y="40"/>
                    <a:pt x="4" y="42"/>
                    <a:pt x="7" y="42"/>
                  </a:cubicBezTo>
                  <a:cubicBezTo>
                    <a:pt x="7" y="42"/>
                    <a:pt x="8" y="42"/>
                    <a:pt x="8" y="43"/>
                  </a:cubicBezTo>
                  <a:cubicBezTo>
                    <a:pt x="9" y="43"/>
                    <a:pt x="9" y="45"/>
                    <a:pt x="9" y="47"/>
                  </a:cubicBezTo>
                  <a:cubicBezTo>
                    <a:pt x="9" y="47"/>
                    <a:pt x="8" y="49"/>
                    <a:pt x="9" y="49"/>
                  </a:cubicBezTo>
                  <a:cubicBezTo>
                    <a:pt x="9" y="49"/>
                    <a:pt x="10" y="49"/>
                    <a:pt x="11" y="49"/>
                  </a:cubicBezTo>
                  <a:cubicBezTo>
                    <a:pt x="17" y="50"/>
                    <a:pt x="22" y="51"/>
                    <a:pt x="22" y="54"/>
                  </a:cubicBezTo>
                  <a:cubicBezTo>
                    <a:pt x="22" y="54"/>
                    <a:pt x="22" y="55"/>
                    <a:pt x="22" y="56"/>
                  </a:cubicBezTo>
                  <a:cubicBezTo>
                    <a:pt x="22" y="56"/>
                    <a:pt x="22" y="57"/>
                    <a:pt x="22" y="58"/>
                  </a:cubicBezTo>
                  <a:cubicBezTo>
                    <a:pt x="22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4" y="58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6" y="60"/>
                    <a:pt x="26" y="60"/>
                    <a:pt x="26" y="61"/>
                  </a:cubicBezTo>
                  <a:cubicBezTo>
                    <a:pt x="27" y="61"/>
                    <a:pt x="27" y="62"/>
                    <a:pt x="28" y="62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9" y="62"/>
                    <a:pt x="31" y="62"/>
                    <a:pt x="33" y="62"/>
                  </a:cubicBezTo>
                  <a:cubicBezTo>
                    <a:pt x="36" y="63"/>
                    <a:pt x="39" y="63"/>
                    <a:pt x="39" y="63"/>
                  </a:cubicBezTo>
                  <a:cubicBezTo>
                    <a:pt x="40" y="63"/>
                    <a:pt x="41" y="63"/>
                    <a:pt x="42" y="63"/>
                  </a:cubicBezTo>
                  <a:cubicBezTo>
                    <a:pt x="45" y="63"/>
                    <a:pt x="50" y="63"/>
                    <a:pt x="52" y="64"/>
                  </a:cubicBezTo>
                  <a:cubicBezTo>
                    <a:pt x="54" y="64"/>
                    <a:pt x="57" y="63"/>
                    <a:pt x="59" y="60"/>
                  </a:cubicBezTo>
                  <a:cubicBezTo>
                    <a:pt x="62" y="58"/>
                    <a:pt x="70" y="58"/>
                    <a:pt x="71" y="58"/>
                  </a:cubicBezTo>
                  <a:cubicBezTo>
                    <a:pt x="72" y="58"/>
                    <a:pt x="72" y="58"/>
                    <a:pt x="73" y="58"/>
                  </a:cubicBezTo>
                  <a:cubicBezTo>
                    <a:pt x="77" y="58"/>
                    <a:pt x="82" y="59"/>
                    <a:pt x="83" y="61"/>
                  </a:cubicBezTo>
                  <a:cubicBezTo>
                    <a:pt x="83" y="61"/>
                    <a:pt x="83" y="61"/>
                    <a:pt x="83" y="61"/>
                  </a:cubicBezTo>
                  <a:cubicBezTo>
                    <a:pt x="83" y="61"/>
                    <a:pt x="83" y="61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5" y="62"/>
                    <a:pt x="85" y="62"/>
                    <a:pt x="85" y="62"/>
                  </a:cubicBezTo>
                  <a:cubicBezTo>
                    <a:pt x="85" y="62"/>
                    <a:pt x="86" y="63"/>
                    <a:pt x="86" y="63"/>
                  </a:cubicBezTo>
                  <a:cubicBezTo>
                    <a:pt x="86" y="63"/>
                    <a:pt x="87" y="63"/>
                    <a:pt x="87" y="63"/>
                  </a:cubicBezTo>
                  <a:cubicBezTo>
                    <a:pt x="87" y="63"/>
                    <a:pt x="88" y="63"/>
                    <a:pt x="88" y="63"/>
                  </a:cubicBezTo>
                  <a:cubicBezTo>
                    <a:pt x="88" y="63"/>
                    <a:pt x="88" y="62"/>
                    <a:pt x="88" y="62"/>
                  </a:cubicBezTo>
                  <a:cubicBezTo>
                    <a:pt x="88" y="61"/>
                    <a:pt x="88" y="60"/>
                    <a:pt x="88" y="59"/>
                  </a:cubicBezTo>
                  <a:cubicBezTo>
                    <a:pt x="88" y="55"/>
                    <a:pt x="90" y="49"/>
                    <a:pt x="94" y="49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8" y="48"/>
                    <a:pt x="100" y="48"/>
                    <a:pt x="99" y="44"/>
                  </a:cubicBezTo>
                  <a:cubicBezTo>
                    <a:pt x="99" y="44"/>
                    <a:pt x="99" y="44"/>
                    <a:pt x="99" y="43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8" y="42"/>
                    <a:pt x="98" y="42"/>
                  </a:cubicBezTo>
                  <a:cubicBezTo>
                    <a:pt x="98" y="42"/>
                    <a:pt x="98" y="42"/>
                    <a:pt x="97" y="42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7" y="42"/>
                    <a:pt x="97" y="41"/>
                    <a:pt x="97" y="41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4" y="42"/>
                    <a:pt x="93" y="42"/>
                  </a:cubicBezTo>
                  <a:cubicBezTo>
                    <a:pt x="92" y="43"/>
                    <a:pt x="91" y="44"/>
                    <a:pt x="90" y="44"/>
                  </a:cubicBezTo>
                  <a:cubicBezTo>
                    <a:pt x="88" y="44"/>
                    <a:pt x="85" y="43"/>
                    <a:pt x="85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4" y="40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3" y="38"/>
                    <a:pt x="83" y="38"/>
                    <a:pt x="83" y="37"/>
                  </a:cubicBezTo>
                  <a:cubicBezTo>
                    <a:pt x="83" y="37"/>
                    <a:pt x="83" y="37"/>
                    <a:pt x="83" y="36"/>
                  </a:cubicBezTo>
                  <a:cubicBezTo>
                    <a:pt x="83" y="36"/>
                    <a:pt x="82" y="35"/>
                    <a:pt x="82" y="35"/>
                  </a:cubicBezTo>
                  <a:cubicBezTo>
                    <a:pt x="82" y="35"/>
                    <a:pt x="82" y="34"/>
                    <a:pt x="82" y="34"/>
                  </a:cubicBezTo>
                  <a:cubicBezTo>
                    <a:pt x="82" y="33"/>
                    <a:pt x="82" y="33"/>
                    <a:pt x="82" y="32"/>
                  </a:cubicBezTo>
                  <a:cubicBezTo>
                    <a:pt x="82" y="31"/>
                    <a:pt x="82" y="28"/>
                    <a:pt x="83" y="26"/>
                  </a:cubicBezTo>
                  <a:cubicBezTo>
                    <a:pt x="85" y="25"/>
                    <a:pt x="80" y="17"/>
                    <a:pt x="76" y="12"/>
                  </a:cubicBezTo>
                  <a:cubicBezTo>
                    <a:pt x="76" y="12"/>
                    <a:pt x="76" y="12"/>
                    <a:pt x="76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0"/>
                  </a:cubicBezTo>
                  <a:cubicBezTo>
                    <a:pt x="75" y="10"/>
                    <a:pt x="75" y="10"/>
                    <a:pt x="74" y="10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4" y="9"/>
                    <a:pt x="74" y="9"/>
                    <a:pt x="74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6"/>
                    <a:pt x="72" y="6"/>
                    <a:pt x="72" y="6"/>
                  </a:cubicBezTo>
                  <a:cubicBezTo>
                    <a:pt x="72" y="6"/>
                    <a:pt x="72" y="5"/>
                    <a:pt x="72" y="5"/>
                  </a:cubicBezTo>
                  <a:cubicBezTo>
                    <a:pt x="71" y="5"/>
                    <a:pt x="71" y="4"/>
                    <a:pt x="71" y="4"/>
                  </a:cubicBezTo>
                  <a:cubicBezTo>
                    <a:pt x="71" y="4"/>
                    <a:pt x="71" y="3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69" y="1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7" y="0"/>
                  </a:cubicBezTo>
                  <a:cubicBezTo>
                    <a:pt x="67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65" y="1"/>
                    <a:pt x="65" y="1"/>
                  </a:cubicBezTo>
                  <a:cubicBezTo>
                    <a:pt x="65" y="1"/>
                    <a:pt x="65" y="2"/>
                    <a:pt x="65" y="2"/>
                  </a:cubicBezTo>
                  <a:cubicBezTo>
                    <a:pt x="64" y="4"/>
                    <a:pt x="60" y="6"/>
                    <a:pt x="58" y="6"/>
                  </a:cubicBezTo>
                  <a:cubicBezTo>
                    <a:pt x="57" y="6"/>
                    <a:pt x="56" y="5"/>
                    <a:pt x="56" y="5"/>
                  </a:cubicBezTo>
                  <a:cubicBezTo>
                    <a:pt x="55" y="5"/>
                    <a:pt x="53" y="5"/>
                    <a:pt x="53" y="6"/>
                  </a:cubicBezTo>
                  <a:cubicBezTo>
                    <a:pt x="51" y="8"/>
                    <a:pt x="48" y="9"/>
                    <a:pt x="46" y="7"/>
                  </a:cubicBezTo>
                  <a:cubicBezTo>
                    <a:pt x="45" y="6"/>
                    <a:pt x="42" y="6"/>
                    <a:pt x="40" y="6"/>
                  </a:cubicBezTo>
                  <a:cubicBezTo>
                    <a:pt x="39" y="6"/>
                    <a:pt x="36" y="5"/>
                    <a:pt x="34" y="4"/>
                  </a:cubicBezTo>
                  <a:cubicBezTo>
                    <a:pt x="32" y="4"/>
                    <a:pt x="30" y="4"/>
                    <a:pt x="29" y="4"/>
                  </a:cubicBezTo>
                  <a:cubicBezTo>
                    <a:pt x="29" y="4"/>
                    <a:pt x="28" y="4"/>
                    <a:pt x="28" y="4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7"/>
                    <a:pt x="21" y="8"/>
                    <a:pt x="19" y="9"/>
                  </a:cubicBezTo>
                  <a:cubicBezTo>
                    <a:pt x="18" y="10"/>
                    <a:pt x="17" y="11"/>
                    <a:pt x="17" y="11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58FC802D-6065-48E1-A62A-0A94E6A0CD5D}"/>
                </a:ext>
              </a:extLst>
            </p:cNvPr>
            <p:cNvSpPr/>
            <p:nvPr/>
          </p:nvSpPr>
          <p:spPr bwMode="auto">
            <a:xfrm>
              <a:off x="2766904" y="3283253"/>
              <a:ext cx="232130" cy="228665"/>
            </a:xfrm>
            <a:custGeom>
              <a:gdLst>
                <a:gd name="T0" fmla="*/ 105 w 120"/>
                <a:gd name="T1" fmla="*/ 8 h 120"/>
                <a:gd name="T2" fmla="*/ 100 w 120"/>
                <a:gd name="T3" fmla="*/ 8 h 120"/>
                <a:gd name="T4" fmla="*/ 92 w 120"/>
                <a:gd name="T5" fmla="*/ 7 h 120"/>
                <a:gd name="T6" fmla="*/ 88 w 120"/>
                <a:gd name="T7" fmla="*/ 8 h 120"/>
                <a:gd name="T8" fmla="*/ 77 w 120"/>
                <a:gd name="T9" fmla="*/ 4 h 120"/>
                <a:gd name="T10" fmla="*/ 72 w 120"/>
                <a:gd name="T11" fmla="*/ 3 h 120"/>
                <a:gd name="T12" fmla="*/ 55 w 120"/>
                <a:gd name="T13" fmla="*/ 8 h 120"/>
                <a:gd name="T14" fmla="*/ 48 w 120"/>
                <a:gd name="T15" fmla="*/ 11 h 120"/>
                <a:gd name="T16" fmla="*/ 41 w 120"/>
                <a:gd name="T17" fmla="*/ 9 h 120"/>
                <a:gd name="T18" fmla="*/ 40 w 120"/>
                <a:gd name="T19" fmla="*/ 8 h 120"/>
                <a:gd name="T20" fmla="*/ 21 w 120"/>
                <a:gd name="T21" fmla="*/ 3 h 120"/>
                <a:gd name="T22" fmla="*/ 4 w 120"/>
                <a:gd name="T23" fmla="*/ 0 h 120"/>
                <a:gd name="T24" fmla="*/ 4 w 120"/>
                <a:gd name="T25" fmla="*/ 0 h 120"/>
                <a:gd name="T26" fmla="*/ 4 w 120"/>
                <a:gd name="T27" fmla="*/ 1 h 120"/>
                <a:gd name="T28" fmla="*/ 3 w 120"/>
                <a:gd name="T29" fmla="*/ 9 h 120"/>
                <a:gd name="T30" fmla="*/ 2 w 120"/>
                <a:gd name="T31" fmla="*/ 16 h 120"/>
                <a:gd name="T32" fmla="*/ 2 w 120"/>
                <a:gd name="T33" fmla="*/ 24 h 120"/>
                <a:gd name="T34" fmla="*/ 2 w 120"/>
                <a:gd name="T35" fmla="*/ 32 h 120"/>
                <a:gd name="T36" fmla="*/ 2 w 120"/>
                <a:gd name="T37" fmla="*/ 118 h 120"/>
                <a:gd name="T38" fmla="*/ 70 w 120"/>
                <a:gd name="T39" fmla="*/ 118 h 120"/>
                <a:gd name="T40" fmla="*/ 74 w 120"/>
                <a:gd name="T41" fmla="*/ 115 h 120"/>
                <a:gd name="T42" fmla="*/ 75 w 120"/>
                <a:gd name="T43" fmla="*/ 115 h 120"/>
                <a:gd name="T44" fmla="*/ 80 w 120"/>
                <a:gd name="T45" fmla="*/ 117 h 120"/>
                <a:gd name="T46" fmla="*/ 95 w 120"/>
                <a:gd name="T47" fmla="*/ 117 h 120"/>
                <a:gd name="T48" fmla="*/ 95 w 120"/>
                <a:gd name="T49" fmla="*/ 117 h 120"/>
                <a:gd name="T50" fmla="*/ 100 w 120"/>
                <a:gd name="T51" fmla="*/ 120 h 120"/>
                <a:gd name="T52" fmla="*/ 102 w 120"/>
                <a:gd name="T53" fmla="*/ 119 h 120"/>
                <a:gd name="T54" fmla="*/ 107 w 120"/>
                <a:gd name="T55" fmla="*/ 115 h 120"/>
                <a:gd name="T56" fmla="*/ 111 w 120"/>
                <a:gd name="T57" fmla="*/ 111 h 120"/>
                <a:gd name="T58" fmla="*/ 114 w 120"/>
                <a:gd name="T59" fmla="*/ 107 h 120"/>
                <a:gd name="T60" fmla="*/ 115 w 120"/>
                <a:gd name="T61" fmla="*/ 107 h 120"/>
                <a:gd name="T62" fmla="*/ 116 w 120"/>
                <a:gd name="T63" fmla="*/ 107 h 120"/>
                <a:gd name="T64" fmla="*/ 119 w 120"/>
                <a:gd name="T65" fmla="*/ 104 h 120"/>
                <a:gd name="T66" fmla="*/ 119 w 120"/>
                <a:gd name="T67" fmla="*/ 103 h 120"/>
                <a:gd name="T68" fmla="*/ 120 w 120"/>
                <a:gd name="T69" fmla="*/ 103 h 120"/>
                <a:gd name="T70" fmla="*/ 120 w 120"/>
                <a:gd name="T71" fmla="*/ 99 h 120"/>
                <a:gd name="T72" fmla="*/ 118 w 120"/>
                <a:gd name="T73" fmla="*/ 94 h 120"/>
                <a:gd name="T74" fmla="*/ 114 w 120"/>
                <a:gd name="T75" fmla="*/ 87 h 120"/>
                <a:gd name="T76" fmla="*/ 108 w 120"/>
                <a:gd name="T77" fmla="*/ 74 h 120"/>
                <a:gd name="T78" fmla="*/ 102 w 120"/>
                <a:gd name="T79" fmla="*/ 63 h 120"/>
                <a:gd name="T80" fmla="*/ 100 w 120"/>
                <a:gd name="T81" fmla="*/ 59 h 120"/>
                <a:gd name="T82" fmla="*/ 97 w 120"/>
                <a:gd name="T83" fmla="*/ 52 h 120"/>
                <a:gd name="T84" fmla="*/ 94 w 120"/>
                <a:gd name="T85" fmla="*/ 46 h 120"/>
                <a:gd name="T86" fmla="*/ 90 w 120"/>
                <a:gd name="T87" fmla="*/ 40 h 120"/>
                <a:gd name="T88" fmla="*/ 84 w 120"/>
                <a:gd name="T89" fmla="*/ 19 h 120"/>
                <a:gd name="T90" fmla="*/ 85 w 120"/>
                <a:gd name="T91" fmla="*/ 18 h 120"/>
                <a:gd name="T92" fmla="*/ 85 w 120"/>
                <a:gd name="T93" fmla="*/ 18 h 120"/>
                <a:gd name="T94" fmla="*/ 92 w 120"/>
                <a:gd name="T95" fmla="*/ 30 h 120"/>
                <a:gd name="T96" fmla="*/ 94 w 120"/>
                <a:gd name="T97" fmla="*/ 33 h 120"/>
                <a:gd name="T98" fmla="*/ 104 w 120"/>
                <a:gd name="T99" fmla="*/ 47 h 120"/>
                <a:gd name="T100" fmla="*/ 108 w 120"/>
                <a:gd name="T101" fmla="*/ 37 h 120"/>
                <a:gd name="T102" fmla="*/ 110 w 120"/>
                <a:gd name="T103" fmla="*/ 31 h 120"/>
                <a:gd name="T104" fmla="*/ 111 w 120"/>
                <a:gd name="T105" fmla="*/ 30 h 120"/>
                <a:gd name="T106" fmla="*/ 111 w 120"/>
                <a:gd name="T107" fmla="*/ 29 h 120"/>
                <a:gd name="T108" fmla="*/ 111 w 120"/>
                <a:gd name="T109" fmla="*/ 28 h 120"/>
                <a:gd name="T110" fmla="*/ 112 w 120"/>
                <a:gd name="T111" fmla="*/ 27 h 120"/>
                <a:gd name="T112" fmla="*/ 112 w 120"/>
                <a:gd name="T113" fmla="*/ 27 h 120"/>
                <a:gd name="T114" fmla="*/ 112 w 120"/>
                <a:gd name="T115" fmla="*/ 25 h 120"/>
                <a:gd name="T116" fmla="*/ 112 w 120"/>
                <a:gd name="T117" fmla="*/ 25 h 120"/>
                <a:gd name="T118" fmla="*/ 105 w 120"/>
                <a:gd name="T119" fmla="*/ 7 h 120"/>
                <a:gd name="T120" fmla="*/ 105 w 120"/>
                <a:gd name="T121" fmla="*/ 8 h 1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0" h="120">
                  <a:moveTo>
                    <a:pt x="105" y="8"/>
                  </a:moveTo>
                  <a:cubicBezTo>
                    <a:pt x="104" y="8"/>
                    <a:pt x="102" y="8"/>
                    <a:pt x="100" y="8"/>
                  </a:cubicBezTo>
                  <a:cubicBezTo>
                    <a:pt x="97" y="7"/>
                    <a:pt x="95" y="7"/>
                    <a:pt x="92" y="7"/>
                  </a:cubicBezTo>
                  <a:cubicBezTo>
                    <a:pt x="91" y="7"/>
                    <a:pt x="90" y="8"/>
                    <a:pt x="88" y="8"/>
                  </a:cubicBezTo>
                  <a:cubicBezTo>
                    <a:pt x="85" y="8"/>
                    <a:pt x="81" y="6"/>
                    <a:pt x="77" y="4"/>
                  </a:cubicBezTo>
                  <a:cubicBezTo>
                    <a:pt x="76" y="4"/>
                    <a:pt x="75" y="3"/>
                    <a:pt x="72" y="3"/>
                  </a:cubicBezTo>
                  <a:cubicBezTo>
                    <a:pt x="65" y="3"/>
                    <a:pt x="56" y="6"/>
                    <a:pt x="55" y="8"/>
                  </a:cubicBezTo>
                  <a:cubicBezTo>
                    <a:pt x="54" y="10"/>
                    <a:pt x="51" y="11"/>
                    <a:pt x="48" y="11"/>
                  </a:cubicBezTo>
                  <a:cubicBezTo>
                    <a:pt x="46" y="11"/>
                    <a:pt x="44" y="10"/>
                    <a:pt x="41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5" y="6"/>
                    <a:pt x="29" y="4"/>
                    <a:pt x="21" y="3"/>
                  </a:cubicBezTo>
                  <a:cubicBezTo>
                    <a:pt x="10" y="2"/>
                    <a:pt x="6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4" y="11"/>
                    <a:pt x="4" y="13"/>
                    <a:pt x="2" y="16"/>
                  </a:cubicBezTo>
                  <a:cubicBezTo>
                    <a:pt x="0" y="18"/>
                    <a:pt x="1" y="20"/>
                    <a:pt x="2" y="24"/>
                  </a:cubicBezTo>
                  <a:cubicBezTo>
                    <a:pt x="2" y="26"/>
                    <a:pt x="2" y="29"/>
                    <a:pt x="2" y="32"/>
                  </a:cubicBezTo>
                  <a:cubicBezTo>
                    <a:pt x="2" y="118"/>
                    <a:pt x="2" y="118"/>
                    <a:pt x="2" y="118"/>
                  </a:cubicBezTo>
                  <a:cubicBezTo>
                    <a:pt x="70" y="118"/>
                    <a:pt x="70" y="118"/>
                    <a:pt x="70" y="118"/>
                  </a:cubicBezTo>
                  <a:cubicBezTo>
                    <a:pt x="74" y="115"/>
                    <a:pt x="74" y="115"/>
                    <a:pt x="74" y="115"/>
                  </a:cubicBezTo>
                  <a:cubicBezTo>
                    <a:pt x="74" y="115"/>
                    <a:pt x="75" y="115"/>
                    <a:pt x="75" y="115"/>
                  </a:cubicBezTo>
                  <a:cubicBezTo>
                    <a:pt x="77" y="115"/>
                    <a:pt x="79" y="116"/>
                    <a:pt x="80" y="117"/>
                  </a:cubicBezTo>
                  <a:cubicBezTo>
                    <a:pt x="95" y="117"/>
                    <a:pt x="95" y="117"/>
                    <a:pt x="95" y="117"/>
                  </a:cubicBezTo>
                  <a:cubicBezTo>
                    <a:pt x="95" y="117"/>
                    <a:pt x="95" y="117"/>
                    <a:pt x="95" y="117"/>
                  </a:cubicBezTo>
                  <a:cubicBezTo>
                    <a:pt x="95" y="117"/>
                    <a:pt x="97" y="120"/>
                    <a:pt x="100" y="120"/>
                  </a:cubicBezTo>
                  <a:cubicBezTo>
                    <a:pt x="101" y="120"/>
                    <a:pt x="101" y="120"/>
                    <a:pt x="102" y="119"/>
                  </a:cubicBezTo>
                  <a:cubicBezTo>
                    <a:pt x="102" y="117"/>
                    <a:pt x="103" y="115"/>
                    <a:pt x="107" y="115"/>
                  </a:cubicBezTo>
                  <a:cubicBezTo>
                    <a:pt x="109" y="115"/>
                    <a:pt x="110" y="113"/>
                    <a:pt x="111" y="111"/>
                  </a:cubicBezTo>
                  <a:cubicBezTo>
                    <a:pt x="111" y="109"/>
                    <a:pt x="112" y="107"/>
                    <a:pt x="114" y="107"/>
                  </a:cubicBezTo>
                  <a:cubicBezTo>
                    <a:pt x="115" y="107"/>
                    <a:pt x="115" y="107"/>
                    <a:pt x="115" y="107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17" y="107"/>
                    <a:pt x="117" y="107"/>
                    <a:pt x="119" y="104"/>
                  </a:cubicBezTo>
                  <a:cubicBezTo>
                    <a:pt x="119" y="103"/>
                    <a:pt x="119" y="103"/>
                    <a:pt x="119" y="103"/>
                  </a:cubicBezTo>
                  <a:cubicBezTo>
                    <a:pt x="119" y="103"/>
                    <a:pt x="120" y="103"/>
                    <a:pt x="120" y="103"/>
                  </a:cubicBezTo>
                  <a:cubicBezTo>
                    <a:pt x="119" y="102"/>
                    <a:pt x="119" y="100"/>
                    <a:pt x="120" y="99"/>
                  </a:cubicBezTo>
                  <a:cubicBezTo>
                    <a:pt x="120" y="96"/>
                    <a:pt x="119" y="95"/>
                    <a:pt x="118" y="94"/>
                  </a:cubicBezTo>
                  <a:cubicBezTo>
                    <a:pt x="117" y="92"/>
                    <a:pt x="116" y="90"/>
                    <a:pt x="114" y="87"/>
                  </a:cubicBezTo>
                  <a:cubicBezTo>
                    <a:pt x="113" y="83"/>
                    <a:pt x="110" y="78"/>
                    <a:pt x="108" y="74"/>
                  </a:cubicBezTo>
                  <a:cubicBezTo>
                    <a:pt x="105" y="70"/>
                    <a:pt x="103" y="66"/>
                    <a:pt x="102" y="63"/>
                  </a:cubicBezTo>
                  <a:cubicBezTo>
                    <a:pt x="102" y="62"/>
                    <a:pt x="101" y="60"/>
                    <a:pt x="100" y="59"/>
                  </a:cubicBezTo>
                  <a:cubicBezTo>
                    <a:pt x="99" y="57"/>
                    <a:pt x="97" y="55"/>
                    <a:pt x="97" y="52"/>
                  </a:cubicBezTo>
                  <a:cubicBezTo>
                    <a:pt x="97" y="49"/>
                    <a:pt x="96" y="48"/>
                    <a:pt x="94" y="46"/>
                  </a:cubicBezTo>
                  <a:cubicBezTo>
                    <a:pt x="93" y="44"/>
                    <a:pt x="91" y="43"/>
                    <a:pt x="90" y="40"/>
                  </a:cubicBezTo>
                  <a:cubicBezTo>
                    <a:pt x="85" y="33"/>
                    <a:pt x="83" y="22"/>
                    <a:pt x="84" y="19"/>
                  </a:cubicBezTo>
                  <a:cubicBezTo>
                    <a:pt x="84" y="18"/>
                    <a:pt x="84" y="18"/>
                    <a:pt x="85" y="18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7" y="18"/>
                    <a:pt x="88" y="20"/>
                    <a:pt x="92" y="30"/>
                  </a:cubicBezTo>
                  <a:cubicBezTo>
                    <a:pt x="93" y="31"/>
                    <a:pt x="93" y="32"/>
                    <a:pt x="94" y="33"/>
                  </a:cubicBezTo>
                  <a:cubicBezTo>
                    <a:pt x="97" y="40"/>
                    <a:pt x="102" y="47"/>
                    <a:pt x="104" y="47"/>
                  </a:cubicBezTo>
                  <a:cubicBezTo>
                    <a:pt x="106" y="47"/>
                    <a:pt x="107" y="40"/>
                    <a:pt x="108" y="37"/>
                  </a:cubicBezTo>
                  <a:cubicBezTo>
                    <a:pt x="109" y="33"/>
                    <a:pt x="109" y="31"/>
                    <a:pt x="110" y="31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5" y="7"/>
                    <a:pt x="105" y="7"/>
                    <a:pt x="105" y="8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BD4FD83D-6377-44F2-BB1F-47B1D4968BAB}"/>
                </a:ext>
              </a:extLst>
            </p:cNvPr>
            <p:cNvSpPr/>
            <p:nvPr/>
          </p:nvSpPr>
          <p:spPr bwMode="auto">
            <a:xfrm>
              <a:off x="2548055" y="2670014"/>
              <a:ext cx="204990" cy="161683"/>
            </a:xfrm>
            <a:custGeom>
              <a:gdLst>
                <a:gd name="T0" fmla="*/ 102 w 106"/>
                <a:gd name="T1" fmla="*/ 23 h 85"/>
                <a:gd name="T2" fmla="*/ 100 w 106"/>
                <a:gd name="T3" fmla="*/ 13 h 85"/>
                <a:gd name="T4" fmla="*/ 99 w 106"/>
                <a:gd name="T5" fmla="*/ 11 h 85"/>
                <a:gd name="T6" fmla="*/ 98 w 106"/>
                <a:gd name="T7" fmla="*/ 10 h 85"/>
                <a:gd name="T8" fmla="*/ 96 w 106"/>
                <a:gd name="T9" fmla="*/ 9 h 85"/>
                <a:gd name="T10" fmla="*/ 92 w 106"/>
                <a:gd name="T11" fmla="*/ 8 h 85"/>
                <a:gd name="T12" fmla="*/ 89 w 106"/>
                <a:gd name="T13" fmla="*/ 8 h 85"/>
                <a:gd name="T14" fmla="*/ 62 w 106"/>
                <a:gd name="T15" fmla="*/ 7 h 85"/>
                <a:gd name="T16" fmla="*/ 60 w 106"/>
                <a:gd name="T17" fmla="*/ 6 h 85"/>
                <a:gd name="T18" fmla="*/ 58 w 106"/>
                <a:gd name="T19" fmla="*/ 5 h 85"/>
                <a:gd name="T20" fmla="*/ 45 w 106"/>
                <a:gd name="T21" fmla="*/ 0 h 85"/>
                <a:gd name="T22" fmla="*/ 9 w 106"/>
                <a:gd name="T23" fmla="*/ 12 h 85"/>
                <a:gd name="T24" fmla="*/ 1 w 106"/>
                <a:gd name="T25" fmla="*/ 17 h 85"/>
                <a:gd name="T26" fmla="*/ 2 w 106"/>
                <a:gd name="T27" fmla="*/ 19 h 85"/>
                <a:gd name="T28" fmla="*/ 2 w 106"/>
                <a:gd name="T29" fmla="*/ 21 h 85"/>
                <a:gd name="T30" fmla="*/ 2 w 106"/>
                <a:gd name="T31" fmla="*/ 24 h 85"/>
                <a:gd name="T32" fmla="*/ 2 w 106"/>
                <a:gd name="T33" fmla="*/ 27 h 85"/>
                <a:gd name="T34" fmla="*/ 0 w 106"/>
                <a:gd name="T35" fmla="*/ 31 h 85"/>
                <a:gd name="T36" fmla="*/ 5 w 106"/>
                <a:gd name="T37" fmla="*/ 40 h 85"/>
                <a:gd name="T38" fmla="*/ 9 w 106"/>
                <a:gd name="T39" fmla="*/ 54 h 85"/>
                <a:gd name="T40" fmla="*/ 9 w 106"/>
                <a:gd name="T41" fmla="*/ 55 h 85"/>
                <a:gd name="T42" fmla="*/ 9 w 106"/>
                <a:gd name="T43" fmla="*/ 58 h 85"/>
                <a:gd name="T44" fmla="*/ 12 w 106"/>
                <a:gd name="T45" fmla="*/ 60 h 85"/>
                <a:gd name="T46" fmla="*/ 23 w 106"/>
                <a:gd name="T47" fmla="*/ 67 h 85"/>
                <a:gd name="T48" fmla="*/ 30 w 106"/>
                <a:gd name="T49" fmla="*/ 67 h 85"/>
                <a:gd name="T50" fmla="*/ 38 w 106"/>
                <a:gd name="T51" fmla="*/ 72 h 85"/>
                <a:gd name="T52" fmla="*/ 45 w 106"/>
                <a:gd name="T53" fmla="*/ 74 h 85"/>
                <a:gd name="T54" fmla="*/ 49 w 106"/>
                <a:gd name="T55" fmla="*/ 80 h 85"/>
                <a:gd name="T56" fmla="*/ 51 w 106"/>
                <a:gd name="T57" fmla="*/ 81 h 85"/>
                <a:gd name="T58" fmla="*/ 66 w 106"/>
                <a:gd name="T59" fmla="*/ 81 h 85"/>
                <a:gd name="T60" fmla="*/ 76 w 106"/>
                <a:gd name="T61" fmla="*/ 82 h 85"/>
                <a:gd name="T62" fmla="*/ 85 w 106"/>
                <a:gd name="T63" fmla="*/ 84 h 85"/>
                <a:gd name="T64" fmla="*/ 86 w 106"/>
                <a:gd name="T65" fmla="*/ 84 h 85"/>
                <a:gd name="T66" fmla="*/ 86 w 106"/>
                <a:gd name="T67" fmla="*/ 85 h 85"/>
                <a:gd name="T68" fmla="*/ 88 w 106"/>
                <a:gd name="T69" fmla="*/ 85 h 85"/>
                <a:gd name="T70" fmla="*/ 90 w 106"/>
                <a:gd name="T71" fmla="*/ 85 h 85"/>
                <a:gd name="T72" fmla="*/ 90 w 106"/>
                <a:gd name="T73" fmla="*/ 79 h 85"/>
                <a:gd name="T74" fmla="*/ 100 w 106"/>
                <a:gd name="T75" fmla="*/ 68 h 85"/>
                <a:gd name="T76" fmla="*/ 101 w 106"/>
                <a:gd name="T77" fmla="*/ 54 h 85"/>
                <a:gd name="T78" fmla="*/ 100 w 106"/>
                <a:gd name="T79" fmla="*/ 51 h 85"/>
                <a:gd name="T80" fmla="*/ 100 w 106"/>
                <a:gd name="T81" fmla="*/ 51 h 85"/>
                <a:gd name="T82" fmla="*/ 100 w 106"/>
                <a:gd name="T83" fmla="*/ 50 h 85"/>
                <a:gd name="T84" fmla="*/ 99 w 106"/>
                <a:gd name="T85" fmla="*/ 48 h 85"/>
                <a:gd name="T86" fmla="*/ 99 w 106"/>
                <a:gd name="T87" fmla="*/ 48 h 85"/>
                <a:gd name="T88" fmla="*/ 99 w 106"/>
                <a:gd name="T89" fmla="*/ 45 h 85"/>
                <a:gd name="T90" fmla="*/ 100 w 106"/>
                <a:gd name="T91" fmla="*/ 43 h 85"/>
                <a:gd name="T92" fmla="*/ 96 w 106"/>
                <a:gd name="T93" fmla="*/ 38 h 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5" h="85">
                  <a:moveTo>
                    <a:pt x="103" y="31"/>
                  </a:moveTo>
                  <a:cubicBezTo>
                    <a:pt x="103" y="31"/>
                    <a:pt x="104" y="30"/>
                    <a:pt x="104" y="29"/>
                  </a:cubicBezTo>
                  <a:cubicBezTo>
                    <a:pt x="104" y="27"/>
                    <a:pt x="103" y="24"/>
                    <a:pt x="102" y="23"/>
                  </a:cubicBezTo>
                  <a:cubicBezTo>
                    <a:pt x="100" y="21"/>
                    <a:pt x="99" y="17"/>
                    <a:pt x="100" y="13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0" y="13"/>
                    <a:pt x="100" y="12"/>
                    <a:pt x="100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0" y="12"/>
                    <a:pt x="99" y="11"/>
                    <a:pt x="99" y="11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99" y="11"/>
                    <a:pt x="98" y="11"/>
                    <a:pt x="98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8" y="10"/>
                    <a:pt x="97" y="10"/>
                    <a:pt x="97" y="10"/>
                  </a:cubicBezTo>
                  <a:cubicBezTo>
                    <a:pt x="97" y="10"/>
                    <a:pt x="97" y="10"/>
                    <a:pt x="96" y="10"/>
                  </a:cubicBezTo>
                  <a:cubicBezTo>
                    <a:pt x="96" y="10"/>
                    <a:pt x="96" y="9"/>
                    <a:pt x="96" y="9"/>
                  </a:cubicBezTo>
                  <a:cubicBezTo>
                    <a:pt x="95" y="9"/>
                    <a:pt x="94" y="9"/>
                    <a:pt x="93" y="8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8"/>
                    <a:pt x="90" y="8"/>
                    <a:pt x="89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7" y="8"/>
                    <a:pt x="86" y="8"/>
                    <a:pt x="84" y="8"/>
                  </a:cubicBezTo>
                  <a:cubicBezTo>
                    <a:pt x="76" y="8"/>
                    <a:pt x="64" y="7"/>
                    <a:pt x="62" y="7"/>
                  </a:cubicBezTo>
                  <a:cubicBezTo>
                    <a:pt x="62" y="6"/>
                    <a:pt x="62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0" y="6"/>
                    <a:pt x="60" y="6"/>
                  </a:cubicBezTo>
                  <a:cubicBezTo>
                    <a:pt x="60" y="6"/>
                    <a:pt x="60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7" y="5"/>
                    <a:pt x="57" y="5"/>
                  </a:cubicBezTo>
                  <a:cubicBezTo>
                    <a:pt x="56" y="7"/>
                    <a:pt x="54" y="8"/>
                    <a:pt x="51" y="8"/>
                  </a:cubicBezTo>
                  <a:cubicBezTo>
                    <a:pt x="45" y="8"/>
                    <a:pt x="45" y="3"/>
                    <a:pt x="4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9" y="0"/>
                    <a:pt x="26" y="3"/>
                    <a:pt x="22" y="7"/>
                  </a:cubicBezTo>
                  <a:cubicBezTo>
                    <a:pt x="18" y="11"/>
                    <a:pt x="13" y="11"/>
                    <a:pt x="9" y="12"/>
                  </a:cubicBezTo>
                  <a:cubicBezTo>
                    <a:pt x="7" y="12"/>
                    <a:pt x="5" y="12"/>
                    <a:pt x="4" y="13"/>
                  </a:cubicBezTo>
                  <a:cubicBezTo>
                    <a:pt x="4" y="15"/>
                    <a:pt x="3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2" y="20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4"/>
                    <a:pt x="2" y="24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6"/>
                    <a:pt x="2" y="26"/>
                  </a:cubicBezTo>
                  <a:cubicBezTo>
                    <a:pt x="2" y="26"/>
                    <a:pt x="2" y="27"/>
                    <a:pt x="2" y="27"/>
                  </a:cubicBezTo>
                  <a:cubicBezTo>
                    <a:pt x="2" y="27"/>
                    <a:pt x="2" y="27"/>
                    <a:pt x="1" y="28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0" y="31"/>
                    <a:pt x="1" y="32"/>
                    <a:pt x="1" y="32"/>
                  </a:cubicBezTo>
                  <a:cubicBezTo>
                    <a:pt x="3" y="33"/>
                    <a:pt x="4" y="36"/>
                    <a:pt x="4" y="38"/>
                  </a:cubicBezTo>
                  <a:cubicBezTo>
                    <a:pt x="4" y="39"/>
                    <a:pt x="4" y="39"/>
                    <a:pt x="5" y="40"/>
                  </a:cubicBezTo>
                  <a:cubicBezTo>
                    <a:pt x="5" y="41"/>
                    <a:pt x="6" y="42"/>
                    <a:pt x="6" y="44"/>
                  </a:cubicBezTo>
                  <a:cubicBezTo>
                    <a:pt x="6" y="48"/>
                    <a:pt x="7" y="51"/>
                    <a:pt x="8" y="53"/>
                  </a:cubicBezTo>
                  <a:cubicBezTo>
                    <a:pt x="9" y="53"/>
                    <a:pt x="9" y="53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4"/>
                    <a:pt x="9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7"/>
                  </a:cubicBezTo>
                  <a:cubicBezTo>
                    <a:pt x="9" y="57"/>
                    <a:pt x="9" y="58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10" y="59"/>
                    <a:pt x="11" y="59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61"/>
                    <a:pt x="14" y="61"/>
                    <a:pt x="15" y="61"/>
                  </a:cubicBezTo>
                  <a:cubicBezTo>
                    <a:pt x="20" y="63"/>
                    <a:pt x="22" y="65"/>
                    <a:pt x="23" y="67"/>
                  </a:cubicBezTo>
                  <a:cubicBezTo>
                    <a:pt x="23" y="68"/>
                    <a:pt x="25" y="70"/>
                    <a:pt x="26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68"/>
                    <a:pt x="29" y="67"/>
                    <a:pt x="30" y="67"/>
                  </a:cubicBezTo>
                  <a:cubicBezTo>
                    <a:pt x="31" y="67"/>
                    <a:pt x="32" y="68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37" y="68"/>
                    <a:pt x="38" y="71"/>
                    <a:pt x="38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40" y="73"/>
                    <a:pt x="41" y="73"/>
                  </a:cubicBezTo>
                  <a:cubicBezTo>
                    <a:pt x="42" y="73"/>
                    <a:pt x="44" y="73"/>
                    <a:pt x="45" y="74"/>
                  </a:cubicBezTo>
                  <a:cubicBezTo>
                    <a:pt x="46" y="75"/>
                    <a:pt x="47" y="76"/>
                    <a:pt x="48" y="77"/>
                  </a:cubicBezTo>
                  <a:cubicBezTo>
                    <a:pt x="48" y="78"/>
                    <a:pt x="48" y="79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9" y="80"/>
                    <a:pt x="49" y="80"/>
                    <a:pt x="50" y="80"/>
                  </a:cubicBezTo>
                  <a:cubicBezTo>
                    <a:pt x="50" y="80"/>
                    <a:pt x="50" y="81"/>
                    <a:pt x="50" y="81"/>
                  </a:cubicBezTo>
                  <a:cubicBezTo>
                    <a:pt x="50" y="81"/>
                    <a:pt x="50" y="81"/>
                    <a:pt x="51" y="81"/>
                  </a:cubicBezTo>
                  <a:cubicBezTo>
                    <a:pt x="51" y="81"/>
                    <a:pt x="52" y="81"/>
                    <a:pt x="53" y="80"/>
                  </a:cubicBezTo>
                  <a:cubicBezTo>
                    <a:pt x="54" y="80"/>
                    <a:pt x="56" y="79"/>
                    <a:pt x="57" y="80"/>
                  </a:cubicBezTo>
                  <a:cubicBezTo>
                    <a:pt x="59" y="81"/>
                    <a:pt x="63" y="82"/>
                    <a:pt x="66" y="81"/>
                  </a:cubicBezTo>
                  <a:cubicBezTo>
                    <a:pt x="67" y="80"/>
                    <a:pt x="69" y="81"/>
                    <a:pt x="71" y="81"/>
                  </a:cubicBezTo>
                  <a:cubicBezTo>
                    <a:pt x="72" y="81"/>
                    <a:pt x="73" y="82"/>
                    <a:pt x="75" y="82"/>
                  </a:cubicBezTo>
                  <a:cubicBezTo>
                    <a:pt x="75" y="82"/>
                    <a:pt x="75" y="82"/>
                    <a:pt x="76" y="82"/>
                  </a:cubicBezTo>
                  <a:cubicBezTo>
                    <a:pt x="79" y="82"/>
                    <a:pt x="84" y="83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6" y="84"/>
                    <a:pt x="86" y="84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7" y="85"/>
                    <a:pt x="87" y="85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7" y="85"/>
                    <a:pt x="88" y="85"/>
                    <a:pt x="88" y="85"/>
                  </a:cubicBezTo>
                  <a:cubicBezTo>
                    <a:pt x="88" y="85"/>
                    <a:pt x="88" y="85"/>
                    <a:pt x="88" y="85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90" y="85"/>
                    <a:pt x="90" y="85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90" y="84"/>
                    <a:pt x="90" y="83"/>
                    <a:pt x="90" y="82"/>
                  </a:cubicBezTo>
                  <a:cubicBezTo>
                    <a:pt x="90" y="80"/>
                    <a:pt x="89" y="80"/>
                    <a:pt x="90" y="79"/>
                  </a:cubicBezTo>
                  <a:cubicBezTo>
                    <a:pt x="90" y="78"/>
                    <a:pt x="90" y="77"/>
                    <a:pt x="92" y="76"/>
                  </a:cubicBezTo>
                  <a:cubicBezTo>
                    <a:pt x="93" y="75"/>
                    <a:pt x="95" y="73"/>
                    <a:pt x="97" y="71"/>
                  </a:cubicBezTo>
                  <a:cubicBezTo>
                    <a:pt x="98" y="70"/>
                    <a:pt x="100" y="68"/>
                    <a:pt x="100" y="68"/>
                  </a:cubicBezTo>
                  <a:cubicBezTo>
                    <a:pt x="101" y="67"/>
                    <a:pt x="102" y="66"/>
                    <a:pt x="103" y="66"/>
                  </a:cubicBezTo>
                  <a:cubicBezTo>
                    <a:pt x="104" y="65"/>
                    <a:pt x="105" y="65"/>
                    <a:pt x="105" y="64"/>
                  </a:cubicBezTo>
                  <a:cubicBezTo>
                    <a:pt x="106" y="63"/>
                    <a:pt x="104" y="59"/>
                    <a:pt x="101" y="54"/>
                  </a:cubicBezTo>
                  <a:cubicBezTo>
                    <a:pt x="101" y="54"/>
                    <a:pt x="100" y="53"/>
                    <a:pt x="100" y="53"/>
                  </a:cubicBezTo>
                  <a:cubicBezTo>
                    <a:pt x="100" y="53"/>
                    <a:pt x="100" y="52"/>
                    <a:pt x="100" y="52"/>
                  </a:cubicBezTo>
                  <a:cubicBezTo>
                    <a:pt x="100" y="52"/>
                    <a:pt x="100" y="51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49"/>
                    <a:pt x="99" y="49"/>
                    <a:pt x="99" y="49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9" y="46"/>
                    <a:pt x="99" y="45"/>
                    <a:pt x="99" y="45"/>
                  </a:cubicBezTo>
                  <a:cubicBezTo>
                    <a:pt x="99" y="45"/>
                    <a:pt x="100" y="45"/>
                    <a:pt x="100" y="44"/>
                  </a:cubicBezTo>
                  <a:cubicBezTo>
                    <a:pt x="100" y="44"/>
                    <a:pt x="100" y="43"/>
                    <a:pt x="100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0" y="42"/>
                    <a:pt x="100" y="42"/>
                    <a:pt x="99" y="41"/>
                  </a:cubicBezTo>
                  <a:cubicBezTo>
                    <a:pt x="99" y="41"/>
                    <a:pt x="98" y="41"/>
                    <a:pt x="98" y="41"/>
                  </a:cubicBezTo>
                  <a:cubicBezTo>
                    <a:pt x="97" y="40"/>
                    <a:pt x="96" y="39"/>
                    <a:pt x="96" y="38"/>
                  </a:cubicBezTo>
                  <a:cubicBezTo>
                    <a:pt x="96" y="35"/>
                    <a:pt x="102" y="32"/>
                    <a:pt x="103" y="31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15B3497D-D5B1-484E-8CA7-4A03D9E9A34A}"/>
                </a:ext>
              </a:extLst>
            </p:cNvPr>
            <p:cNvSpPr/>
            <p:nvPr/>
          </p:nvSpPr>
          <p:spPr bwMode="auto">
            <a:xfrm>
              <a:off x="2989217" y="3247451"/>
              <a:ext cx="86615" cy="92968"/>
            </a:xfrm>
            <a:custGeom>
              <a:gdLst>
                <a:gd name="T0" fmla="*/ 42 w 45"/>
                <a:gd name="T1" fmla="*/ 15 h 49"/>
                <a:gd name="T2" fmla="*/ 42 w 45"/>
                <a:gd name="T3" fmla="*/ 14 h 49"/>
                <a:gd name="T4" fmla="*/ 43 w 45"/>
                <a:gd name="T5" fmla="*/ 14 h 49"/>
                <a:gd name="T6" fmla="*/ 45 w 45"/>
                <a:gd name="T7" fmla="*/ 14 h 49"/>
                <a:gd name="T8" fmla="*/ 45 w 45"/>
                <a:gd name="T9" fmla="*/ 13 h 49"/>
                <a:gd name="T10" fmla="*/ 44 w 45"/>
                <a:gd name="T11" fmla="*/ 10 h 49"/>
                <a:gd name="T12" fmla="*/ 44 w 45"/>
                <a:gd name="T13" fmla="*/ 7 h 49"/>
                <a:gd name="T14" fmla="*/ 43 w 45"/>
                <a:gd name="T15" fmla="*/ 4 h 49"/>
                <a:gd name="T16" fmla="*/ 42 w 45"/>
                <a:gd name="T17" fmla="*/ 2 h 49"/>
                <a:gd name="T18" fmla="*/ 42 w 45"/>
                <a:gd name="T19" fmla="*/ 0 h 49"/>
                <a:gd name="T20" fmla="*/ 29 w 45"/>
                <a:gd name="T21" fmla="*/ 6 h 49"/>
                <a:gd name="T22" fmla="*/ 18 w 45"/>
                <a:gd name="T23" fmla="*/ 12 h 49"/>
                <a:gd name="T24" fmla="*/ 6 w 45"/>
                <a:gd name="T25" fmla="*/ 11 h 49"/>
                <a:gd name="T26" fmla="*/ 6 w 45"/>
                <a:gd name="T27" fmla="*/ 14 h 49"/>
                <a:gd name="T28" fmla="*/ 5 w 45"/>
                <a:gd name="T29" fmla="*/ 20 h 49"/>
                <a:gd name="T30" fmla="*/ 5 w 45"/>
                <a:gd name="T31" fmla="*/ 24 h 49"/>
                <a:gd name="T32" fmla="*/ 5 w 45"/>
                <a:gd name="T33" fmla="*/ 24 h 49"/>
                <a:gd name="T34" fmla="*/ 5 w 45"/>
                <a:gd name="T35" fmla="*/ 26 h 49"/>
                <a:gd name="T36" fmla="*/ 5 w 45"/>
                <a:gd name="T37" fmla="*/ 26 h 49"/>
                <a:gd name="T38" fmla="*/ 3 w 45"/>
                <a:gd name="T39" fmla="*/ 30 h 49"/>
                <a:gd name="T40" fmla="*/ 3 w 45"/>
                <a:gd name="T41" fmla="*/ 31 h 49"/>
                <a:gd name="T42" fmla="*/ 3 w 45"/>
                <a:gd name="T43" fmla="*/ 32 h 49"/>
                <a:gd name="T44" fmla="*/ 2 w 45"/>
                <a:gd name="T45" fmla="*/ 33 h 49"/>
                <a:gd name="T46" fmla="*/ 2 w 45"/>
                <a:gd name="T47" fmla="*/ 35 h 49"/>
                <a:gd name="T48" fmla="*/ 1 w 45"/>
                <a:gd name="T49" fmla="*/ 37 h 49"/>
                <a:gd name="T50" fmla="*/ 1 w 45"/>
                <a:gd name="T51" fmla="*/ 39 h 49"/>
                <a:gd name="T52" fmla="*/ 1 w 45"/>
                <a:gd name="T53" fmla="*/ 42 h 49"/>
                <a:gd name="T54" fmla="*/ 0 w 45"/>
                <a:gd name="T55" fmla="*/ 45 h 49"/>
                <a:gd name="T56" fmla="*/ 1 w 45"/>
                <a:gd name="T57" fmla="*/ 46 h 49"/>
                <a:gd name="T58" fmla="*/ 3 w 45"/>
                <a:gd name="T59" fmla="*/ 47 h 49"/>
                <a:gd name="T60" fmla="*/ 5 w 45"/>
                <a:gd name="T61" fmla="*/ 48 h 49"/>
                <a:gd name="T62" fmla="*/ 6 w 45"/>
                <a:gd name="T63" fmla="*/ 48 h 49"/>
                <a:gd name="T64" fmla="*/ 7 w 45"/>
                <a:gd name="T65" fmla="*/ 49 h 49"/>
                <a:gd name="T66" fmla="*/ 8 w 45"/>
                <a:gd name="T67" fmla="*/ 49 h 49"/>
                <a:gd name="T68" fmla="*/ 9 w 45"/>
                <a:gd name="T69" fmla="*/ 49 h 49"/>
                <a:gd name="T70" fmla="*/ 10 w 45"/>
                <a:gd name="T71" fmla="*/ 49 h 49"/>
                <a:gd name="T72" fmla="*/ 11 w 45"/>
                <a:gd name="T73" fmla="*/ 49 h 49"/>
                <a:gd name="T74" fmla="*/ 12 w 45"/>
                <a:gd name="T75" fmla="*/ 49 h 49"/>
                <a:gd name="T76" fmla="*/ 13 w 45"/>
                <a:gd name="T77" fmla="*/ 48 h 49"/>
                <a:gd name="T78" fmla="*/ 15 w 45"/>
                <a:gd name="T79" fmla="*/ 47 h 49"/>
                <a:gd name="T80" fmla="*/ 16 w 45"/>
                <a:gd name="T81" fmla="*/ 46 h 49"/>
                <a:gd name="T82" fmla="*/ 16 w 45"/>
                <a:gd name="T83" fmla="*/ 45 h 49"/>
                <a:gd name="T84" fmla="*/ 17 w 45"/>
                <a:gd name="T85" fmla="*/ 44 h 49"/>
                <a:gd name="T86" fmla="*/ 28 w 45"/>
                <a:gd name="T87" fmla="*/ 37 h 49"/>
                <a:gd name="T88" fmla="*/ 23 w 45"/>
                <a:gd name="T89" fmla="*/ 26 h 49"/>
                <a:gd name="T90" fmla="*/ 34 w 45"/>
                <a:gd name="T91" fmla="*/ 17 h 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" h="49">
                  <a:moveTo>
                    <a:pt x="34" y="17"/>
                  </a:moveTo>
                  <a:cubicBezTo>
                    <a:pt x="39" y="17"/>
                    <a:pt x="40" y="16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4"/>
                    <a:pt x="42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1"/>
                    <a:pt x="45" y="11"/>
                  </a:cubicBezTo>
                  <a:cubicBezTo>
                    <a:pt x="45" y="10"/>
                    <a:pt x="45" y="10"/>
                    <a:pt x="44" y="10"/>
                  </a:cubicBezTo>
                  <a:cubicBezTo>
                    <a:pt x="44" y="9"/>
                    <a:pt x="44" y="8"/>
                    <a:pt x="44" y="8"/>
                  </a:cubicBezTo>
                  <a:cubicBezTo>
                    <a:pt x="44" y="8"/>
                    <a:pt x="44" y="7"/>
                    <a:pt x="44" y="7"/>
                  </a:cubicBezTo>
                  <a:cubicBezTo>
                    <a:pt x="44" y="7"/>
                    <a:pt x="44" y="6"/>
                    <a:pt x="43" y="5"/>
                  </a:cubicBezTo>
                  <a:cubicBezTo>
                    <a:pt x="43" y="5"/>
                    <a:pt x="43" y="4"/>
                    <a:pt x="43" y="4"/>
                  </a:cubicBezTo>
                  <a:cubicBezTo>
                    <a:pt x="43" y="3"/>
                    <a:pt x="43" y="3"/>
                    <a:pt x="43" y="2"/>
                  </a:cubicBezTo>
                  <a:cubicBezTo>
                    <a:pt x="43" y="2"/>
                    <a:pt x="43" y="2"/>
                    <a:pt x="42" y="2"/>
                  </a:cubicBezTo>
                  <a:cubicBezTo>
                    <a:pt x="42" y="1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1" y="0"/>
                    <a:pt x="41" y="0"/>
                  </a:cubicBezTo>
                  <a:cubicBezTo>
                    <a:pt x="30" y="6"/>
                    <a:pt x="29" y="6"/>
                    <a:pt x="29" y="6"/>
                  </a:cubicBezTo>
                  <a:cubicBezTo>
                    <a:pt x="26" y="6"/>
                    <a:pt x="21" y="10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6" y="12"/>
                    <a:pt x="6" y="14"/>
                  </a:cubicBezTo>
                  <a:cubicBezTo>
                    <a:pt x="6" y="14"/>
                    <a:pt x="6" y="15"/>
                    <a:pt x="6" y="16"/>
                  </a:cubicBezTo>
                  <a:cubicBezTo>
                    <a:pt x="6" y="18"/>
                    <a:pt x="6" y="19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2"/>
                    <a:pt x="5" y="23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4" y="28"/>
                    <a:pt x="4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1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2" y="33"/>
                    <a:pt x="2" y="33"/>
                  </a:cubicBezTo>
                  <a:cubicBezTo>
                    <a:pt x="2" y="33"/>
                    <a:pt x="2" y="33"/>
                    <a:pt x="2" y="34"/>
                  </a:cubicBezTo>
                  <a:cubicBezTo>
                    <a:pt x="2" y="34"/>
                    <a:pt x="2" y="34"/>
                    <a:pt x="2" y="35"/>
                  </a:cubicBezTo>
                  <a:cubicBezTo>
                    <a:pt x="2" y="35"/>
                    <a:pt x="2" y="35"/>
                    <a:pt x="2" y="36"/>
                  </a:cubicBezTo>
                  <a:cubicBezTo>
                    <a:pt x="2" y="36"/>
                    <a:pt x="2" y="36"/>
                    <a:pt x="1" y="37"/>
                  </a:cubicBezTo>
                  <a:cubicBezTo>
                    <a:pt x="1" y="37"/>
                    <a:pt x="1" y="38"/>
                    <a:pt x="1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0"/>
                    <a:pt x="1" y="41"/>
                    <a:pt x="1" y="41"/>
                  </a:cubicBezTo>
                  <a:cubicBezTo>
                    <a:pt x="1" y="41"/>
                    <a:pt x="1" y="42"/>
                    <a:pt x="1" y="42"/>
                  </a:cubicBezTo>
                  <a:cubicBezTo>
                    <a:pt x="0" y="43"/>
                    <a:pt x="0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2" y="46"/>
                    <a:pt x="2" y="46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7" y="48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9"/>
                    <a:pt x="10" y="49"/>
                    <a:pt x="10" y="49"/>
                  </a:cubicBezTo>
                  <a:cubicBezTo>
                    <a:pt x="10" y="49"/>
                    <a:pt x="10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7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39"/>
                    <a:pt x="23" y="39"/>
                    <a:pt x="25" y="39"/>
                  </a:cubicBezTo>
                  <a:cubicBezTo>
                    <a:pt x="27" y="39"/>
                    <a:pt x="27" y="38"/>
                    <a:pt x="28" y="37"/>
                  </a:cubicBezTo>
                  <a:cubicBezTo>
                    <a:pt x="29" y="36"/>
                    <a:pt x="30" y="35"/>
                    <a:pt x="31" y="34"/>
                  </a:cubicBezTo>
                  <a:cubicBezTo>
                    <a:pt x="31" y="33"/>
                    <a:pt x="25" y="27"/>
                    <a:pt x="23" y="26"/>
                  </a:cubicBezTo>
                  <a:cubicBezTo>
                    <a:pt x="22" y="26"/>
                    <a:pt x="21" y="25"/>
                    <a:pt x="22" y="24"/>
                  </a:cubicBezTo>
                  <a:cubicBezTo>
                    <a:pt x="22" y="21"/>
                    <a:pt x="27" y="18"/>
                    <a:pt x="34" y="17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22E9FD2A-08B3-49DF-B6F0-F7EFEAF0D43C}"/>
                </a:ext>
              </a:extLst>
            </p:cNvPr>
            <p:cNvSpPr/>
            <p:nvPr/>
          </p:nvSpPr>
          <p:spPr bwMode="auto">
            <a:xfrm>
              <a:off x="3004808" y="3152174"/>
              <a:ext cx="142627" cy="112022"/>
            </a:xfrm>
            <a:custGeom>
              <a:gdLst>
                <a:gd name="T0" fmla="*/ 52 w 74"/>
                <a:gd name="T1" fmla="*/ 3 h 59"/>
                <a:gd name="T2" fmla="*/ 37 w 74"/>
                <a:gd name="T3" fmla="*/ 6 h 59"/>
                <a:gd name="T4" fmla="*/ 30 w 74"/>
                <a:gd name="T5" fmla="*/ 5 h 59"/>
                <a:gd name="T6" fmla="*/ 27 w 74"/>
                <a:gd name="T7" fmla="*/ 5 h 59"/>
                <a:gd name="T8" fmla="*/ 13 w 74"/>
                <a:gd name="T9" fmla="*/ 7 h 59"/>
                <a:gd name="T10" fmla="*/ 10 w 74"/>
                <a:gd name="T11" fmla="*/ 9 h 59"/>
                <a:gd name="T12" fmla="*/ 10 w 74"/>
                <a:gd name="T13" fmla="*/ 11 h 59"/>
                <a:gd name="T14" fmla="*/ 10 w 74"/>
                <a:gd name="T15" fmla="*/ 12 h 59"/>
                <a:gd name="T16" fmla="*/ 9 w 74"/>
                <a:gd name="T17" fmla="*/ 13 h 59"/>
                <a:gd name="T18" fmla="*/ 9 w 74"/>
                <a:gd name="T19" fmla="*/ 14 h 59"/>
                <a:gd name="T20" fmla="*/ 8 w 74"/>
                <a:gd name="T21" fmla="*/ 15 h 59"/>
                <a:gd name="T22" fmla="*/ 7 w 74"/>
                <a:gd name="T23" fmla="*/ 16 h 59"/>
                <a:gd name="T24" fmla="*/ 5 w 74"/>
                <a:gd name="T25" fmla="*/ 17 h 59"/>
                <a:gd name="T26" fmla="*/ 3 w 74"/>
                <a:gd name="T27" fmla="*/ 17 h 59"/>
                <a:gd name="T28" fmla="*/ 3 w 74"/>
                <a:gd name="T29" fmla="*/ 21 h 59"/>
                <a:gd name="T30" fmla="*/ 3 w 74"/>
                <a:gd name="T31" fmla="*/ 29 h 59"/>
                <a:gd name="T32" fmla="*/ 3 w 74"/>
                <a:gd name="T33" fmla="*/ 29 h 59"/>
                <a:gd name="T34" fmla="*/ 5 w 74"/>
                <a:gd name="T35" fmla="*/ 30 h 59"/>
                <a:gd name="T36" fmla="*/ 6 w 74"/>
                <a:gd name="T37" fmla="*/ 30 h 59"/>
                <a:gd name="T38" fmla="*/ 9 w 74"/>
                <a:gd name="T39" fmla="*/ 33 h 59"/>
                <a:gd name="T40" fmla="*/ 7 w 74"/>
                <a:gd name="T41" fmla="*/ 40 h 59"/>
                <a:gd name="T42" fmla="*/ 6 w 74"/>
                <a:gd name="T43" fmla="*/ 41 h 59"/>
                <a:gd name="T44" fmla="*/ 6 w 74"/>
                <a:gd name="T45" fmla="*/ 42 h 59"/>
                <a:gd name="T46" fmla="*/ 4 w 74"/>
                <a:gd name="T47" fmla="*/ 43 h 59"/>
                <a:gd name="T48" fmla="*/ 3 w 74"/>
                <a:gd name="T49" fmla="*/ 45 h 59"/>
                <a:gd name="T50" fmla="*/ 2 w 74"/>
                <a:gd name="T51" fmla="*/ 47 h 59"/>
                <a:gd name="T52" fmla="*/ 1 w 74"/>
                <a:gd name="T53" fmla="*/ 48 h 59"/>
                <a:gd name="T54" fmla="*/ 0 w 74"/>
                <a:gd name="T55" fmla="*/ 50 h 59"/>
                <a:gd name="T56" fmla="*/ 0 w 74"/>
                <a:gd name="T57" fmla="*/ 51 h 59"/>
                <a:gd name="T58" fmla="*/ 0 w 74"/>
                <a:gd name="T59" fmla="*/ 51 h 59"/>
                <a:gd name="T60" fmla="*/ 1 w 74"/>
                <a:gd name="T61" fmla="*/ 55 h 59"/>
                <a:gd name="T62" fmla="*/ 20 w 74"/>
                <a:gd name="T63" fmla="*/ 54 h 59"/>
                <a:gd name="T64" fmla="*/ 26 w 74"/>
                <a:gd name="T65" fmla="*/ 51 h 59"/>
                <a:gd name="T66" fmla="*/ 28 w 74"/>
                <a:gd name="T67" fmla="*/ 51 h 59"/>
                <a:gd name="T68" fmla="*/ 34 w 74"/>
                <a:gd name="T69" fmla="*/ 47 h 59"/>
                <a:gd name="T70" fmla="*/ 59 w 74"/>
                <a:gd name="T71" fmla="*/ 34 h 59"/>
                <a:gd name="T72" fmla="*/ 62 w 74"/>
                <a:gd name="T73" fmla="*/ 19 h 59"/>
                <a:gd name="T74" fmla="*/ 61 w 74"/>
                <a:gd name="T75" fmla="*/ 10 h 59"/>
                <a:gd name="T76" fmla="*/ 74 w 74"/>
                <a:gd name="T77" fmla="*/ 0 h 59"/>
                <a:gd name="T78" fmla="*/ 59 w 74"/>
                <a:gd name="T79" fmla="*/ 2 h 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4" h="59">
                  <a:moveTo>
                    <a:pt x="59" y="2"/>
                  </a:moveTo>
                  <a:cubicBezTo>
                    <a:pt x="56" y="1"/>
                    <a:pt x="54" y="2"/>
                    <a:pt x="52" y="3"/>
                  </a:cubicBezTo>
                  <a:cubicBezTo>
                    <a:pt x="50" y="5"/>
                    <a:pt x="48" y="6"/>
                    <a:pt x="44" y="6"/>
                  </a:cubicBezTo>
                  <a:cubicBezTo>
                    <a:pt x="41" y="6"/>
                    <a:pt x="39" y="6"/>
                    <a:pt x="37" y="6"/>
                  </a:cubicBezTo>
                  <a:cubicBezTo>
                    <a:pt x="36" y="7"/>
                    <a:pt x="35" y="7"/>
                    <a:pt x="34" y="7"/>
                  </a:cubicBezTo>
                  <a:cubicBezTo>
                    <a:pt x="33" y="7"/>
                    <a:pt x="31" y="6"/>
                    <a:pt x="30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8" y="5"/>
                    <a:pt x="27" y="5"/>
                  </a:cubicBezTo>
                  <a:cubicBezTo>
                    <a:pt x="26" y="6"/>
                    <a:pt x="25" y="6"/>
                    <a:pt x="24" y="7"/>
                  </a:cubicBezTo>
                  <a:cubicBezTo>
                    <a:pt x="19" y="9"/>
                    <a:pt x="16" y="9"/>
                    <a:pt x="13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0" y="7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7" y="15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5" y="17"/>
                    <a:pt x="5" y="17"/>
                  </a:cubicBezTo>
                  <a:cubicBezTo>
                    <a:pt x="5" y="17"/>
                    <a:pt x="4" y="17"/>
                    <a:pt x="4" y="17"/>
                  </a:cubicBezTo>
                  <a:cubicBezTo>
                    <a:pt x="4" y="17"/>
                    <a:pt x="3" y="17"/>
                    <a:pt x="3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2" y="21"/>
                    <a:pt x="3" y="21"/>
                  </a:cubicBezTo>
                  <a:cubicBezTo>
                    <a:pt x="5" y="23"/>
                    <a:pt x="4" y="25"/>
                    <a:pt x="3" y="27"/>
                  </a:cubicBezTo>
                  <a:cubicBezTo>
                    <a:pt x="3" y="28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29"/>
                    <a:pt x="4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31"/>
                    <a:pt x="8" y="32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6"/>
                    <a:pt x="9" y="39"/>
                    <a:pt x="7" y="40"/>
                  </a:cubicBezTo>
                  <a:cubicBezTo>
                    <a:pt x="7" y="40"/>
                    <a:pt x="7" y="40"/>
                    <a:pt x="7" y="41"/>
                  </a:cubicBezTo>
                  <a:cubicBezTo>
                    <a:pt x="7" y="41"/>
                    <a:pt x="7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5" y="42"/>
                    <a:pt x="5" y="42"/>
                    <a:pt x="5" y="43"/>
                  </a:cubicBezTo>
                  <a:cubicBezTo>
                    <a:pt x="5" y="43"/>
                    <a:pt x="5" y="43"/>
                    <a:pt x="4" y="43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5"/>
                    <a:pt x="3" y="45"/>
                  </a:cubicBezTo>
                  <a:cubicBezTo>
                    <a:pt x="3" y="45"/>
                    <a:pt x="3" y="45"/>
                    <a:pt x="3" y="46"/>
                  </a:cubicBezTo>
                  <a:cubicBezTo>
                    <a:pt x="3" y="46"/>
                    <a:pt x="2" y="46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9"/>
                    <a:pt x="1" y="49"/>
                    <a:pt x="0" y="49"/>
                  </a:cubicBezTo>
                  <a:cubicBezTo>
                    <a:pt x="0" y="49"/>
                    <a:pt x="0" y="50"/>
                    <a:pt x="0" y="50"/>
                  </a:cubicBezTo>
                  <a:cubicBezTo>
                    <a:pt x="0" y="50"/>
                    <a:pt x="0" y="50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2" y="58"/>
                    <a:pt x="18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2" y="53"/>
                    <a:pt x="23" y="53"/>
                    <a:pt x="26" y="51"/>
                  </a:cubicBezTo>
                  <a:cubicBezTo>
                    <a:pt x="26" y="51"/>
                    <a:pt x="27" y="51"/>
                    <a:pt x="27" y="51"/>
                  </a:cubicBezTo>
                  <a:cubicBezTo>
                    <a:pt x="27" y="51"/>
                    <a:pt x="27" y="51"/>
                    <a:pt x="28" y="51"/>
                  </a:cubicBezTo>
                  <a:cubicBezTo>
                    <a:pt x="30" y="50"/>
                    <a:pt x="32" y="49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45" y="42"/>
                    <a:pt x="57" y="35"/>
                    <a:pt x="59" y="34"/>
                  </a:cubicBezTo>
                  <a:cubicBezTo>
                    <a:pt x="60" y="32"/>
                    <a:pt x="61" y="30"/>
                    <a:pt x="61" y="29"/>
                  </a:cubicBezTo>
                  <a:cubicBezTo>
                    <a:pt x="61" y="27"/>
                    <a:pt x="60" y="22"/>
                    <a:pt x="62" y="19"/>
                  </a:cubicBezTo>
                  <a:cubicBezTo>
                    <a:pt x="63" y="18"/>
                    <a:pt x="62" y="17"/>
                    <a:pt x="62" y="16"/>
                  </a:cubicBezTo>
                  <a:cubicBezTo>
                    <a:pt x="61" y="14"/>
                    <a:pt x="60" y="12"/>
                    <a:pt x="61" y="10"/>
                  </a:cubicBezTo>
                  <a:cubicBezTo>
                    <a:pt x="62" y="6"/>
                    <a:pt x="68" y="4"/>
                    <a:pt x="69" y="4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0" y="0"/>
                    <a:pt x="65" y="2"/>
                    <a:pt x="59" y="2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BAAF3753-25E8-4C02-A2B9-75A18F34AFD6}"/>
                </a:ext>
              </a:extLst>
            </p:cNvPr>
            <p:cNvSpPr/>
            <p:nvPr/>
          </p:nvSpPr>
          <p:spPr bwMode="auto">
            <a:xfrm>
              <a:off x="3019822" y="3603731"/>
              <a:ext cx="139162" cy="117798"/>
            </a:xfrm>
            <a:custGeom>
              <a:gdLst>
                <a:gd name="T0" fmla="*/ 0 w 72"/>
                <a:gd name="T1" fmla="*/ 32 h 62"/>
                <a:gd name="T2" fmla="*/ 1 w 72"/>
                <a:gd name="T3" fmla="*/ 38 h 62"/>
                <a:gd name="T4" fmla="*/ 1 w 72"/>
                <a:gd name="T5" fmla="*/ 39 h 62"/>
                <a:gd name="T6" fmla="*/ 1 w 72"/>
                <a:gd name="T7" fmla="*/ 40 h 62"/>
                <a:gd name="T8" fmla="*/ 2 w 72"/>
                <a:gd name="T9" fmla="*/ 40 h 62"/>
                <a:gd name="T10" fmla="*/ 3 w 72"/>
                <a:gd name="T11" fmla="*/ 40 h 62"/>
                <a:gd name="T12" fmla="*/ 5 w 72"/>
                <a:gd name="T13" fmla="*/ 40 h 62"/>
                <a:gd name="T14" fmla="*/ 10 w 72"/>
                <a:gd name="T15" fmla="*/ 41 h 62"/>
                <a:gd name="T16" fmla="*/ 11 w 72"/>
                <a:gd name="T17" fmla="*/ 41 h 62"/>
                <a:gd name="T18" fmla="*/ 12 w 72"/>
                <a:gd name="T19" fmla="*/ 38 h 62"/>
                <a:gd name="T20" fmla="*/ 15 w 72"/>
                <a:gd name="T21" fmla="*/ 34 h 62"/>
                <a:gd name="T22" fmla="*/ 19 w 72"/>
                <a:gd name="T23" fmla="*/ 36 h 62"/>
                <a:gd name="T24" fmla="*/ 20 w 72"/>
                <a:gd name="T25" fmla="*/ 37 h 62"/>
                <a:gd name="T26" fmla="*/ 25 w 72"/>
                <a:gd name="T27" fmla="*/ 39 h 62"/>
                <a:gd name="T28" fmla="*/ 30 w 72"/>
                <a:gd name="T29" fmla="*/ 38 h 62"/>
                <a:gd name="T30" fmla="*/ 31 w 72"/>
                <a:gd name="T31" fmla="*/ 38 h 62"/>
                <a:gd name="T32" fmla="*/ 32 w 72"/>
                <a:gd name="T33" fmla="*/ 39 h 62"/>
                <a:gd name="T34" fmla="*/ 36 w 72"/>
                <a:gd name="T35" fmla="*/ 38 h 62"/>
                <a:gd name="T36" fmla="*/ 42 w 72"/>
                <a:gd name="T37" fmla="*/ 38 h 62"/>
                <a:gd name="T38" fmla="*/ 66 w 72"/>
                <a:gd name="T39" fmla="*/ 62 h 62"/>
                <a:gd name="T40" fmla="*/ 66 w 72"/>
                <a:gd name="T41" fmla="*/ 62 h 62"/>
                <a:gd name="T42" fmla="*/ 66 w 72"/>
                <a:gd name="T43" fmla="*/ 62 h 62"/>
                <a:gd name="T44" fmla="*/ 69 w 72"/>
                <a:gd name="T45" fmla="*/ 62 h 62"/>
                <a:gd name="T46" fmla="*/ 70 w 72"/>
                <a:gd name="T47" fmla="*/ 62 h 62"/>
                <a:gd name="T48" fmla="*/ 70 w 72"/>
                <a:gd name="T49" fmla="*/ 62 h 62"/>
                <a:gd name="T50" fmla="*/ 70 w 72"/>
                <a:gd name="T51" fmla="*/ 61 h 62"/>
                <a:gd name="T52" fmla="*/ 71 w 72"/>
                <a:gd name="T53" fmla="*/ 61 h 62"/>
                <a:gd name="T54" fmla="*/ 71 w 72"/>
                <a:gd name="T55" fmla="*/ 61 h 62"/>
                <a:gd name="T56" fmla="*/ 71 w 72"/>
                <a:gd name="T57" fmla="*/ 61 h 62"/>
                <a:gd name="T58" fmla="*/ 72 w 72"/>
                <a:gd name="T59" fmla="*/ 60 h 62"/>
                <a:gd name="T60" fmla="*/ 72 w 72"/>
                <a:gd name="T61" fmla="*/ 60 h 62"/>
                <a:gd name="T62" fmla="*/ 61 w 72"/>
                <a:gd name="T63" fmla="*/ 47 h 62"/>
                <a:gd name="T64" fmla="*/ 44 w 72"/>
                <a:gd name="T65" fmla="*/ 36 h 62"/>
                <a:gd name="T66" fmla="*/ 38 w 72"/>
                <a:gd name="T67" fmla="*/ 31 h 62"/>
                <a:gd name="T68" fmla="*/ 36 w 72"/>
                <a:gd name="T69" fmla="*/ 28 h 62"/>
                <a:gd name="T70" fmla="*/ 27 w 72"/>
                <a:gd name="T71" fmla="*/ 11 h 62"/>
                <a:gd name="T72" fmla="*/ 22 w 72"/>
                <a:gd name="T73" fmla="*/ 0 h 62"/>
                <a:gd name="T74" fmla="*/ 21 w 72"/>
                <a:gd name="T75" fmla="*/ 1 h 62"/>
                <a:gd name="T76" fmla="*/ 20 w 72"/>
                <a:gd name="T77" fmla="*/ 2 h 62"/>
                <a:gd name="T78" fmla="*/ 19 w 72"/>
                <a:gd name="T79" fmla="*/ 4 h 62"/>
                <a:gd name="T80" fmla="*/ 18 w 72"/>
                <a:gd name="T81" fmla="*/ 5 h 62"/>
                <a:gd name="T82" fmla="*/ 16 w 72"/>
                <a:gd name="T83" fmla="*/ 6 h 62"/>
                <a:gd name="T84" fmla="*/ 15 w 72"/>
                <a:gd name="T85" fmla="*/ 6 h 62"/>
                <a:gd name="T86" fmla="*/ 14 w 72"/>
                <a:gd name="T87" fmla="*/ 8 h 62"/>
                <a:gd name="T88" fmla="*/ 12 w 72"/>
                <a:gd name="T89" fmla="*/ 9 h 62"/>
                <a:gd name="T90" fmla="*/ 9 w 72"/>
                <a:gd name="T91" fmla="*/ 11 h 62"/>
                <a:gd name="T92" fmla="*/ 6 w 72"/>
                <a:gd name="T93" fmla="*/ 14 h 62"/>
                <a:gd name="T94" fmla="*/ 1 w 72"/>
                <a:gd name="T95" fmla="*/ 26 h 62"/>
                <a:gd name="T96" fmla="*/ 0 w 72"/>
                <a:gd name="T97" fmla="*/ 32 h 6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2" h="62">
                  <a:moveTo>
                    <a:pt x="0" y="32"/>
                  </a:moveTo>
                  <a:cubicBezTo>
                    <a:pt x="0" y="34"/>
                    <a:pt x="0" y="36"/>
                    <a:pt x="1" y="38"/>
                  </a:cubicBezTo>
                  <a:cubicBezTo>
                    <a:pt x="1" y="38"/>
                    <a:pt x="1" y="38"/>
                    <a:pt x="1" y="39"/>
                  </a:cubicBezTo>
                  <a:cubicBezTo>
                    <a:pt x="1" y="39"/>
                    <a:pt x="1" y="39"/>
                    <a:pt x="1" y="40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3" y="40"/>
                    <a:pt x="3" y="40"/>
                  </a:cubicBezTo>
                  <a:cubicBezTo>
                    <a:pt x="4" y="40"/>
                    <a:pt x="4" y="40"/>
                    <a:pt x="5" y="40"/>
                  </a:cubicBezTo>
                  <a:cubicBezTo>
                    <a:pt x="9" y="40"/>
                    <a:pt x="10" y="40"/>
                    <a:pt x="10" y="41"/>
                  </a:cubicBezTo>
                  <a:cubicBezTo>
                    <a:pt x="10" y="41"/>
                    <a:pt x="11" y="41"/>
                    <a:pt x="11" y="41"/>
                  </a:cubicBezTo>
                  <a:cubicBezTo>
                    <a:pt x="11" y="41"/>
                    <a:pt x="12" y="39"/>
                    <a:pt x="12" y="38"/>
                  </a:cubicBezTo>
                  <a:cubicBezTo>
                    <a:pt x="13" y="35"/>
                    <a:pt x="14" y="34"/>
                    <a:pt x="15" y="34"/>
                  </a:cubicBezTo>
                  <a:cubicBezTo>
                    <a:pt x="16" y="34"/>
                    <a:pt x="18" y="35"/>
                    <a:pt x="19" y="36"/>
                  </a:cubicBezTo>
                  <a:cubicBezTo>
                    <a:pt x="19" y="36"/>
                    <a:pt x="20" y="37"/>
                    <a:pt x="20" y="37"/>
                  </a:cubicBezTo>
                  <a:cubicBezTo>
                    <a:pt x="22" y="39"/>
                    <a:pt x="23" y="40"/>
                    <a:pt x="25" y="39"/>
                  </a:cubicBezTo>
                  <a:cubicBezTo>
                    <a:pt x="28" y="37"/>
                    <a:pt x="29" y="37"/>
                    <a:pt x="30" y="38"/>
                  </a:cubicBezTo>
                  <a:cubicBezTo>
                    <a:pt x="30" y="38"/>
                    <a:pt x="30" y="38"/>
                    <a:pt x="31" y="38"/>
                  </a:cubicBezTo>
                  <a:cubicBezTo>
                    <a:pt x="31" y="39"/>
                    <a:pt x="31" y="39"/>
                    <a:pt x="32" y="39"/>
                  </a:cubicBezTo>
                  <a:cubicBezTo>
                    <a:pt x="34" y="39"/>
                    <a:pt x="35" y="39"/>
                    <a:pt x="36" y="38"/>
                  </a:cubicBezTo>
                  <a:cubicBezTo>
                    <a:pt x="38" y="38"/>
                    <a:pt x="40" y="38"/>
                    <a:pt x="42" y="38"/>
                  </a:cubicBezTo>
                  <a:cubicBezTo>
                    <a:pt x="44" y="39"/>
                    <a:pt x="60" y="55"/>
                    <a:pt x="66" y="62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7" y="62"/>
                    <a:pt x="68" y="62"/>
                    <a:pt x="69" y="62"/>
                  </a:cubicBezTo>
                  <a:cubicBezTo>
                    <a:pt x="69" y="62"/>
                    <a:pt x="70" y="62"/>
                    <a:pt x="70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2"/>
                    <a:pt x="70" y="61"/>
                    <a:pt x="70" y="61"/>
                  </a:cubicBezTo>
                  <a:cubicBezTo>
                    <a:pt x="70" y="61"/>
                    <a:pt x="70" y="61"/>
                    <a:pt x="71" y="61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2" y="60"/>
                    <a:pt x="72" y="60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69" y="57"/>
                    <a:pt x="65" y="53"/>
                    <a:pt x="61" y="47"/>
                  </a:cubicBezTo>
                  <a:cubicBezTo>
                    <a:pt x="55" y="40"/>
                    <a:pt x="47" y="36"/>
                    <a:pt x="44" y="36"/>
                  </a:cubicBezTo>
                  <a:cubicBezTo>
                    <a:pt x="41" y="36"/>
                    <a:pt x="39" y="33"/>
                    <a:pt x="38" y="31"/>
                  </a:cubicBezTo>
                  <a:cubicBezTo>
                    <a:pt x="38" y="30"/>
                    <a:pt x="37" y="28"/>
                    <a:pt x="36" y="28"/>
                  </a:cubicBezTo>
                  <a:cubicBezTo>
                    <a:pt x="33" y="28"/>
                    <a:pt x="27" y="17"/>
                    <a:pt x="27" y="11"/>
                  </a:cubicBezTo>
                  <a:cubicBezTo>
                    <a:pt x="27" y="8"/>
                    <a:pt x="25" y="4"/>
                    <a:pt x="22" y="0"/>
                  </a:cubicBezTo>
                  <a:cubicBezTo>
                    <a:pt x="22" y="0"/>
                    <a:pt x="21" y="1"/>
                    <a:pt x="21" y="1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20" y="3"/>
                    <a:pt x="19" y="3"/>
                    <a:pt x="19" y="4"/>
                  </a:cubicBezTo>
                  <a:cubicBezTo>
                    <a:pt x="18" y="4"/>
                    <a:pt x="18" y="4"/>
                    <a:pt x="18" y="5"/>
                  </a:cubicBezTo>
                  <a:cubicBezTo>
                    <a:pt x="17" y="5"/>
                    <a:pt x="17" y="6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7"/>
                    <a:pt x="14" y="7"/>
                    <a:pt x="14" y="8"/>
                  </a:cubicBezTo>
                  <a:cubicBezTo>
                    <a:pt x="13" y="8"/>
                    <a:pt x="12" y="9"/>
                    <a:pt x="12" y="9"/>
                  </a:cubicBezTo>
                  <a:cubicBezTo>
                    <a:pt x="11" y="10"/>
                    <a:pt x="10" y="10"/>
                    <a:pt x="9" y="11"/>
                  </a:cubicBezTo>
                  <a:cubicBezTo>
                    <a:pt x="7" y="12"/>
                    <a:pt x="6" y="13"/>
                    <a:pt x="6" y="14"/>
                  </a:cubicBezTo>
                  <a:cubicBezTo>
                    <a:pt x="7" y="18"/>
                    <a:pt x="5" y="22"/>
                    <a:pt x="1" y="26"/>
                  </a:cubicBezTo>
                  <a:cubicBezTo>
                    <a:pt x="0" y="28"/>
                    <a:pt x="0" y="30"/>
                    <a:pt x="0" y="32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083B5C02-9CA2-49C5-88D2-21E08CE0501E}"/>
                </a:ext>
              </a:extLst>
            </p:cNvPr>
            <p:cNvSpPr/>
            <p:nvPr/>
          </p:nvSpPr>
          <p:spPr bwMode="auto">
            <a:xfrm>
              <a:off x="2687795" y="2622086"/>
              <a:ext cx="119530" cy="72757"/>
            </a:xfrm>
            <a:custGeom>
              <a:gdLst>
                <a:gd name="T0" fmla="*/ 0 w 62"/>
                <a:gd name="T1" fmla="*/ 16 h 38"/>
                <a:gd name="T2" fmla="*/ 1 w 62"/>
                <a:gd name="T3" fmla="*/ 16 h 38"/>
                <a:gd name="T4" fmla="*/ 1 w 62"/>
                <a:gd name="T5" fmla="*/ 16 h 38"/>
                <a:gd name="T6" fmla="*/ 1 w 62"/>
                <a:gd name="T7" fmla="*/ 16 h 38"/>
                <a:gd name="T8" fmla="*/ 2 w 62"/>
                <a:gd name="T9" fmla="*/ 16 h 38"/>
                <a:gd name="T10" fmla="*/ 5 w 62"/>
                <a:gd name="T11" fmla="*/ 16 h 38"/>
                <a:gd name="T12" fmla="*/ 8 w 62"/>
                <a:gd name="T13" fmla="*/ 18 h 38"/>
                <a:gd name="T14" fmla="*/ 13 w 62"/>
                <a:gd name="T15" fmla="*/ 20 h 38"/>
                <a:gd name="T16" fmla="*/ 14 w 62"/>
                <a:gd name="T17" fmla="*/ 20 h 38"/>
                <a:gd name="T18" fmla="*/ 15 w 62"/>
                <a:gd name="T19" fmla="*/ 19 h 38"/>
                <a:gd name="T20" fmla="*/ 22 w 62"/>
                <a:gd name="T21" fmla="*/ 24 h 38"/>
                <a:gd name="T22" fmla="*/ 21 w 62"/>
                <a:gd name="T23" fmla="*/ 27 h 38"/>
                <a:gd name="T24" fmla="*/ 21 w 62"/>
                <a:gd name="T25" fmla="*/ 31 h 38"/>
                <a:gd name="T26" fmla="*/ 30 w 62"/>
                <a:gd name="T27" fmla="*/ 36 h 38"/>
                <a:gd name="T28" fmla="*/ 30 w 62"/>
                <a:gd name="T29" fmla="*/ 37 h 38"/>
                <a:gd name="T30" fmla="*/ 31 w 62"/>
                <a:gd name="T31" fmla="*/ 37 h 38"/>
                <a:gd name="T32" fmla="*/ 33 w 62"/>
                <a:gd name="T33" fmla="*/ 37 h 38"/>
                <a:gd name="T34" fmla="*/ 34 w 62"/>
                <a:gd name="T35" fmla="*/ 37 h 38"/>
                <a:gd name="T36" fmla="*/ 35 w 62"/>
                <a:gd name="T37" fmla="*/ 37 h 38"/>
                <a:gd name="T38" fmla="*/ 36 w 62"/>
                <a:gd name="T39" fmla="*/ 37 h 38"/>
                <a:gd name="T40" fmla="*/ 37 w 62"/>
                <a:gd name="T41" fmla="*/ 37 h 38"/>
                <a:gd name="T42" fmla="*/ 38 w 62"/>
                <a:gd name="T43" fmla="*/ 37 h 38"/>
                <a:gd name="T44" fmla="*/ 42 w 62"/>
                <a:gd name="T45" fmla="*/ 35 h 38"/>
                <a:gd name="T46" fmla="*/ 51 w 62"/>
                <a:gd name="T47" fmla="*/ 32 h 38"/>
                <a:gd name="T48" fmla="*/ 51 w 62"/>
                <a:gd name="T49" fmla="*/ 29 h 38"/>
                <a:gd name="T50" fmla="*/ 51 w 62"/>
                <a:gd name="T51" fmla="*/ 28 h 38"/>
                <a:gd name="T52" fmla="*/ 58 w 62"/>
                <a:gd name="T53" fmla="*/ 22 h 38"/>
                <a:gd name="T54" fmla="*/ 59 w 62"/>
                <a:gd name="T55" fmla="*/ 20 h 38"/>
                <a:gd name="T56" fmla="*/ 62 w 62"/>
                <a:gd name="T57" fmla="*/ 19 h 38"/>
                <a:gd name="T58" fmla="*/ 62 w 62"/>
                <a:gd name="T59" fmla="*/ 18 h 38"/>
                <a:gd name="T60" fmla="*/ 62 w 62"/>
                <a:gd name="T61" fmla="*/ 15 h 38"/>
                <a:gd name="T62" fmla="*/ 62 w 62"/>
                <a:gd name="T63" fmla="*/ 12 h 38"/>
                <a:gd name="T64" fmla="*/ 61 w 62"/>
                <a:gd name="T65" fmla="*/ 11 h 38"/>
                <a:gd name="T66" fmla="*/ 60 w 62"/>
                <a:gd name="T67" fmla="*/ 10 h 38"/>
                <a:gd name="T68" fmla="*/ 57 w 62"/>
                <a:gd name="T69" fmla="*/ 9 h 38"/>
                <a:gd name="T70" fmla="*/ 48 w 62"/>
                <a:gd name="T71" fmla="*/ 3 h 38"/>
                <a:gd name="T72" fmla="*/ 44 w 62"/>
                <a:gd name="T73" fmla="*/ 2 h 38"/>
                <a:gd name="T74" fmla="*/ 41 w 62"/>
                <a:gd name="T75" fmla="*/ 1 h 38"/>
                <a:gd name="T76" fmla="*/ 36 w 62"/>
                <a:gd name="T77" fmla="*/ 1 h 38"/>
                <a:gd name="T78" fmla="*/ 30 w 62"/>
                <a:gd name="T79" fmla="*/ 1 h 38"/>
                <a:gd name="T80" fmla="*/ 26 w 62"/>
                <a:gd name="T81" fmla="*/ 1 h 38"/>
                <a:gd name="T82" fmla="*/ 23 w 62"/>
                <a:gd name="T83" fmla="*/ 0 h 38"/>
                <a:gd name="T84" fmla="*/ 15 w 62"/>
                <a:gd name="T85" fmla="*/ 0 h 38"/>
                <a:gd name="T86" fmla="*/ 11 w 62"/>
                <a:gd name="T87" fmla="*/ 1 h 38"/>
                <a:gd name="T88" fmla="*/ 9 w 62"/>
                <a:gd name="T89" fmla="*/ 1 h 38"/>
                <a:gd name="T90" fmla="*/ 9 w 62"/>
                <a:gd name="T91" fmla="*/ 2 h 38"/>
                <a:gd name="T92" fmla="*/ 7 w 62"/>
                <a:gd name="T93" fmla="*/ 2 h 38"/>
                <a:gd name="T94" fmla="*/ 6 w 62"/>
                <a:gd name="T95" fmla="*/ 2 h 38"/>
                <a:gd name="T96" fmla="*/ 5 w 62"/>
                <a:gd name="T97" fmla="*/ 3 h 38"/>
                <a:gd name="T98" fmla="*/ 4 w 62"/>
                <a:gd name="T99" fmla="*/ 3 h 38"/>
                <a:gd name="T100" fmla="*/ 3 w 62"/>
                <a:gd name="T101" fmla="*/ 3 h 38"/>
                <a:gd name="T102" fmla="*/ 1 w 62"/>
                <a:gd name="T103" fmla="*/ 15 h 38"/>
                <a:gd name="T104" fmla="*/ 0 w 62"/>
                <a:gd name="T105" fmla="*/ 16 h 3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" h="38">
                  <a:moveTo>
                    <a:pt x="0" y="16"/>
                  </a:moveTo>
                  <a:cubicBezTo>
                    <a:pt x="0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4" y="16"/>
                    <a:pt x="5" y="16"/>
                  </a:cubicBezTo>
                  <a:cubicBezTo>
                    <a:pt x="6" y="16"/>
                    <a:pt x="7" y="16"/>
                    <a:pt x="8" y="18"/>
                  </a:cubicBezTo>
                  <a:cubicBezTo>
                    <a:pt x="9" y="19"/>
                    <a:pt x="12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5" y="19"/>
                    <a:pt x="15" y="19"/>
                  </a:cubicBezTo>
                  <a:cubicBezTo>
                    <a:pt x="17" y="19"/>
                    <a:pt x="22" y="22"/>
                    <a:pt x="22" y="24"/>
                  </a:cubicBezTo>
                  <a:cubicBezTo>
                    <a:pt x="22" y="25"/>
                    <a:pt x="21" y="26"/>
                    <a:pt x="21" y="27"/>
                  </a:cubicBezTo>
                  <a:cubicBezTo>
                    <a:pt x="21" y="29"/>
                    <a:pt x="21" y="31"/>
                    <a:pt x="21" y="31"/>
                  </a:cubicBezTo>
                  <a:cubicBezTo>
                    <a:pt x="23" y="32"/>
                    <a:pt x="28" y="33"/>
                    <a:pt x="30" y="36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0" y="37"/>
                    <a:pt x="31" y="37"/>
                    <a:pt x="31" y="37"/>
                  </a:cubicBezTo>
                  <a:cubicBezTo>
                    <a:pt x="32" y="37"/>
                    <a:pt x="32" y="37"/>
                    <a:pt x="33" y="37"/>
                  </a:cubicBezTo>
                  <a:cubicBezTo>
                    <a:pt x="33" y="37"/>
                    <a:pt x="33" y="37"/>
                    <a:pt x="34" y="37"/>
                  </a:cubicBezTo>
                  <a:cubicBezTo>
                    <a:pt x="34" y="37"/>
                    <a:pt x="35" y="37"/>
                    <a:pt x="35" y="37"/>
                  </a:cubicBezTo>
                  <a:cubicBezTo>
                    <a:pt x="35" y="37"/>
                    <a:pt x="36" y="37"/>
                    <a:pt x="36" y="37"/>
                  </a:cubicBezTo>
                  <a:cubicBezTo>
                    <a:pt x="36" y="37"/>
                    <a:pt x="36" y="37"/>
                    <a:pt x="37" y="37"/>
                  </a:cubicBezTo>
                  <a:cubicBezTo>
                    <a:pt x="37" y="37"/>
                    <a:pt x="38" y="37"/>
                    <a:pt x="38" y="37"/>
                  </a:cubicBezTo>
                  <a:cubicBezTo>
                    <a:pt x="40" y="38"/>
                    <a:pt x="41" y="37"/>
                    <a:pt x="42" y="35"/>
                  </a:cubicBezTo>
                  <a:cubicBezTo>
                    <a:pt x="44" y="33"/>
                    <a:pt x="50" y="32"/>
                    <a:pt x="51" y="32"/>
                  </a:cubicBezTo>
                  <a:cubicBezTo>
                    <a:pt x="51" y="32"/>
                    <a:pt x="51" y="30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2" y="26"/>
                    <a:pt x="55" y="22"/>
                    <a:pt x="58" y="22"/>
                  </a:cubicBezTo>
                  <a:cubicBezTo>
                    <a:pt x="58" y="21"/>
                    <a:pt x="58" y="21"/>
                    <a:pt x="59" y="20"/>
                  </a:cubicBezTo>
                  <a:cubicBezTo>
                    <a:pt x="59" y="20"/>
                    <a:pt x="60" y="19"/>
                    <a:pt x="62" y="19"/>
                  </a:cubicBezTo>
                  <a:cubicBezTo>
                    <a:pt x="62" y="19"/>
                    <a:pt x="62" y="18"/>
                    <a:pt x="62" y="18"/>
                  </a:cubicBezTo>
                  <a:cubicBezTo>
                    <a:pt x="62" y="18"/>
                    <a:pt x="62" y="18"/>
                    <a:pt x="62" y="15"/>
                  </a:cubicBezTo>
                  <a:cubicBezTo>
                    <a:pt x="62" y="14"/>
                    <a:pt x="62" y="13"/>
                    <a:pt x="62" y="12"/>
                  </a:cubicBezTo>
                  <a:cubicBezTo>
                    <a:pt x="62" y="12"/>
                    <a:pt x="62" y="11"/>
                    <a:pt x="61" y="11"/>
                  </a:cubicBezTo>
                  <a:cubicBezTo>
                    <a:pt x="61" y="11"/>
                    <a:pt x="60" y="11"/>
                    <a:pt x="60" y="10"/>
                  </a:cubicBezTo>
                  <a:cubicBezTo>
                    <a:pt x="59" y="10"/>
                    <a:pt x="58" y="9"/>
                    <a:pt x="57" y="9"/>
                  </a:cubicBezTo>
                  <a:cubicBezTo>
                    <a:pt x="54" y="6"/>
                    <a:pt x="49" y="3"/>
                    <a:pt x="48" y="3"/>
                  </a:cubicBezTo>
                  <a:cubicBezTo>
                    <a:pt x="46" y="4"/>
                    <a:pt x="45" y="3"/>
                    <a:pt x="44" y="2"/>
                  </a:cubicBezTo>
                  <a:cubicBezTo>
                    <a:pt x="43" y="1"/>
                    <a:pt x="43" y="0"/>
                    <a:pt x="41" y="1"/>
                  </a:cubicBezTo>
                  <a:cubicBezTo>
                    <a:pt x="40" y="1"/>
                    <a:pt x="38" y="1"/>
                    <a:pt x="36" y="1"/>
                  </a:cubicBezTo>
                  <a:cubicBezTo>
                    <a:pt x="34" y="1"/>
                    <a:pt x="32" y="1"/>
                    <a:pt x="30" y="1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6" y="1"/>
                    <a:pt x="24" y="1"/>
                    <a:pt x="23" y="0"/>
                  </a:cubicBezTo>
                  <a:cubicBezTo>
                    <a:pt x="20" y="0"/>
                    <a:pt x="18" y="0"/>
                    <a:pt x="15" y="0"/>
                  </a:cubicBezTo>
                  <a:cubicBezTo>
                    <a:pt x="13" y="0"/>
                    <a:pt x="12" y="0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7"/>
                    <a:pt x="4" y="12"/>
                    <a:pt x="1" y="15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EDC89C7A-70CB-4F66-A65A-54F7B0167509}"/>
                </a:ext>
              </a:extLst>
            </p:cNvPr>
            <p:cNvSpPr/>
            <p:nvPr/>
          </p:nvSpPr>
          <p:spPr bwMode="auto">
            <a:xfrm>
              <a:off x="2817141" y="2854794"/>
              <a:ext cx="61786" cy="76222"/>
            </a:xfrm>
            <a:custGeom>
              <a:gdLst>
                <a:gd name="T0" fmla="*/ 2 w 32"/>
                <a:gd name="T1" fmla="*/ 1 h 40"/>
                <a:gd name="T2" fmla="*/ 0 w 32"/>
                <a:gd name="T3" fmla="*/ 1 h 40"/>
                <a:gd name="T4" fmla="*/ 0 w 32"/>
                <a:gd name="T5" fmla="*/ 1 h 40"/>
                <a:gd name="T6" fmla="*/ 0 w 32"/>
                <a:gd name="T7" fmla="*/ 2 h 40"/>
                <a:gd name="T8" fmla="*/ 1 w 32"/>
                <a:gd name="T9" fmla="*/ 4 h 40"/>
                <a:gd name="T10" fmla="*/ 2 w 32"/>
                <a:gd name="T11" fmla="*/ 5 h 40"/>
                <a:gd name="T12" fmla="*/ 2 w 32"/>
                <a:gd name="T13" fmla="*/ 6 h 40"/>
                <a:gd name="T14" fmla="*/ 3 w 32"/>
                <a:gd name="T15" fmla="*/ 7 h 40"/>
                <a:gd name="T16" fmla="*/ 3 w 32"/>
                <a:gd name="T17" fmla="*/ 8 h 40"/>
                <a:gd name="T18" fmla="*/ 4 w 32"/>
                <a:gd name="T19" fmla="*/ 9 h 40"/>
                <a:gd name="T20" fmla="*/ 4 w 32"/>
                <a:gd name="T21" fmla="*/ 9 h 40"/>
                <a:gd name="T22" fmla="*/ 5 w 32"/>
                <a:gd name="T23" fmla="*/ 10 h 40"/>
                <a:gd name="T24" fmla="*/ 5 w 32"/>
                <a:gd name="T25" fmla="*/ 11 h 40"/>
                <a:gd name="T26" fmla="*/ 5 w 32"/>
                <a:gd name="T27" fmla="*/ 11 h 40"/>
                <a:gd name="T28" fmla="*/ 6 w 32"/>
                <a:gd name="T29" fmla="*/ 12 h 40"/>
                <a:gd name="T30" fmla="*/ 6 w 32"/>
                <a:gd name="T31" fmla="*/ 12 h 40"/>
                <a:gd name="T32" fmla="*/ 6 w 32"/>
                <a:gd name="T33" fmla="*/ 12 h 40"/>
                <a:gd name="T34" fmla="*/ 7 w 32"/>
                <a:gd name="T35" fmla="*/ 13 h 40"/>
                <a:gd name="T36" fmla="*/ 14 w 32"/>
                <a:gd name="T37" fmla="*/ 30 h 40"/>
                <a:gd name="T38" fmla="*/ 13 w 32"/>
                <a:gd name="T39" fmla="*/ 34 h 40"/>
                <a:gd name="T40" fmla="*/ 13 w 32"/>
                <a:gd name="T41" fmla="*/ 36 h 40"/>
                <a:gd name="T42" fmla="*/ 13 w 32"/>
                <a:gd name="T43" fmla="*/ 37 h 40"/>
                <a:gd name="T44" fmla="*/ 14 w 32"/>
                <a:gd name="T45" fmla="*/ 38 h 40"/>
                <a:gd name="T46" fmla="*/ 14 w 32"/>
                <a:gd name="T47" fmla="*/ 39 h 40"/>
                <a:gd name="T48" fmla="*/ 14 w 32"/>
                <a:gd name="T49" fmla="*/ 40 h 40"/>
                <a:gd name="T50" fmla="*/ 15 w 32"/>
                <a:gd name="T51" fmla="*/ 40 h 40"/>
                <a:gd name="T52" fmla="*/ 15 w 32"/>
                <a:gd name="T53" fmla="*/ 40 h 40"/>
                <a:gd name="T54" fmla="*/ 16 w 32"/>
                <a:gd name="T55" fmla="*/ 38 h 40"/>
                <a:gd name="T56" fmla="*/ 17 w 32"/>
                <a:gd name="T57" fmla="*/ 37 h 40"/>
                <a:gd name="T58" fmla="*/ 17 w 32"/>
                <a:gd name="T59" fmla="*/ 37 h 40"/>
                <a:gd name="T60" fmla="*/ 18 w 32"/>
                <a:gd name="T61" fmla="*/ 35 h 40"/>
                <a:gd name="T62" fmla="*/ 18 w 32"/>
                <a:gd name="T63" fmla="*/ 35 h 40"/>
                <a:gd name="T64" fmla="*/ 20 w 32"/>
                <a:gd name="T65" fmla="*/ 32 h 40"/>
                <a:gd name="T66" fmla="*/ 24 w 32"/>
                <a:gd name="T67" fmla="*/ 26 h 40"/>
                <a:gd name="T68" fmla="*/ 26 w 32"/>
                <a:gd name="T69" fmla="*/ 26 h 40"/>
                <a:gd name="T70" fmla="*/ 29 w 32"/>
                <a:gd name="T71" fmla="*/ 27 h 40"/>
                <a:gd name="T72" fmla="*/ 32 w 32"/>
                <a:gd name="T73" fmla="*/ 28 h 40"/>
                <a:gd name="T74" fmla="*/ 31 w 32"/>
                <a:gd name="T75" fmla="*/ 23 h 40"/>
                <a:gd name="T76" fmla="*/ 30 w 32"/>
                <a:gd name="T77" fmla="*/ 22 h 40"/>
                <a:gd name="T78" fmla="*/ 23 w 32"/>
                <a:gd name="T79" fmla="*/ 10 h 40"/>
                <a:gd name="T80" fmla="*/ 16 w 32"/>
                <a:gd name="T81" fmla="*/ 5 h 40"/>
                <a:gd name="T82" fmla="*/ 14 w 32"/>
                <a:gd name="T83" fmla="*/ 4 h 40"/>
                <a:gd name="T84" fmla="*/ 11 w 32"/>
                <a:gd name="T85" fmla="*/ 2 h 40"/>
                <a:gd name="T86" fmla="*/ 8 w 32"/>
                <a:gd name="T87" fmla="*/ 0 h 40"/>
                <a:gd name="T88" fmla="*/ 7 w 32"/>
                <a:gd name="T89" fmla="*/ 0 h 40"/>
                <a:gd name="T90" fmla="*/ 6 w 32"/>
                <a:gd name="T91" fmla="*/ 0 h 40"/>
                <a:gd name="T92" fmla="*/ 2 w 32"/>
                <a:gd name="T93" fmla="*/ 1 h 40"/>
                <a:gd name="T94" fmla="*/ 2 w 32"/>
                <a:gd name="T95" fmla="*/ 1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" h="40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3"/>
                    <a:pt x="7" y="13"/>
                  </a:cubicBezTo>
                  <a:cubicBezTo>
                    <a:pt x="7" y="13"/>
                    <a:pt x="18" y="26"/>
                    <a:pt x="14" y="30"/>
                  </a:cubicBezTo>
                  <a:cubicBezTo>
                    <a:pt x="13" y="30"/>
                    <a:pt x="13" y="32"/>
                    <a:pt x="13" y="34"/>
                  </a:cubicBezTo>
                  <a:cubicBezTo>
                    <a:pt x="13" y="35"/>
                    <a:pt x="13" y="35"/>
                    <a:pt x="13" y="36"/>
                  </a:cubicBezTo>
                  <a:cubicBezTo>
                    <a:pt x="13" y="36"/>
                    <a:pt x="13" y="36"/>
                    <a:pt x="13" y="37"/>
                  </a:cubicBezTo>
                  <a:cubicBezTo>
                    <a:pt x="13" y="37"/>
                    <a:pt x="13" y="37"/>
                    <a:pt x="14" y="38"/>
                  </a:cubicBezTo>
                  <a:cubicBezTo>
                    <a:pt x="14" y="38"/>
                    <a:pt x="14" y="38"/>
                    <a:pt x="14" y="39"/>
                  </a:cubicBezTo>
                  <a:cubicBezTo>
                    <a:pt x="14" y="39"/>
                    <a:pt x="14" y="39"/>
                    <a:pt x="14" y="40"/>
                  </a:cubicBezTo>
                  <a:cubicBezTo>
                    <a:pt x="14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6" y="39"/>
                    <a:pt x="16" y="38"/>
                  </a:cubicBezTo>
                  <a:cubicBezTo>
                    <a:pt x="16" y="38"/>
                    <a:pt x="17" y="38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6"/>
                    <a:pt x="18" y="36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20" y="33"/>
                    <a:pt x="20" y="32"/>
                    <a:pt x="20" y="32"/>
                  </a:cubicBezTo>
                  <a:cubicBezTo>
                    <a:pt x="20" y="26"/>
                    <a:pt x="23" y="26"/>
                    <a:pt x="24" y="26"/>
                  </a:cubicBezTo>
                  <a:cubicBezTo>
                    <a:pt x="25" y="26"/>
                    <a:pt x="25" y="26"/>
                    <a:pt x="26" y="26"/>
                  </a:cubicBezTo>
                  <a:cubicBezTo>
                    <a:pt x="27" y="26"/>
                    <a:pt x="28" y="27"/>
                    <a:pt x="29" y="27"/>
                  </a:cubicBezTo>
                  <a:cubicBezTo>
                    <a:pt x="30" y="27"/>
                    <a:pt x="32" y="28"/>
                    <a:pt x="32" y="28"/>
                  </a:cubicBezTo>
                  <a:cubicBezTo>
                    <a:pt x="32" y="26"/>
                    <a:pt x="32" y="24"/>
                    <a:pt x="31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8" y="20"/>
                    <a:pt x="24" y="14"/>
                    <a:pt x="23" y="10"/>
                  </a:cubicBezTo>
                  <a:cubicBezTo>
                    <a:pt x="21" y="6"/>
                    <a:pt x="17" y="5"/>
                    <a:pt x="16" y="5"/>
                  </a:cubicBezTo>
                  <a:cubicBezTo>
                    <a:pt x="15" y="5"/>
                    <a:pt x="15" y="4"/>
                    <a:pt x="14" y="4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379EAA96-2B18-40E4-AF55-6DAE41193A1C}"/>
                </a:ext>
              </a:extLst>
            </p:cNvPr>
            <p:cNvSpPr/>
            <p:nvPr/>
          </p:nvSpPr>
          <p:spPr bwMode="auto">
            <a:xfrm>
              <a:off x="1867833" y="3382572"/>
              <a:ext cx="177851" cy="142627"/>
            </a:xfrm>
            <a:custGeom>
              <a:gdLst>
                <a:gd name="T0" fmla="*/ 82 w 92"/>
                <a:gd name="T1" fmla="*/ 19 h 75"/>
                <a:gd name="T2" fmla="*/ 92 w 92"/>
                <a:gd name="T3" fmla="*/ 19 h 75"/>
                <a:gd name="T4" fmla="*/ 92 w 92"/>
                <a:gd name="T5" fmla="*/ 18 h 75"/>
                <a:gd name="T6" fmla="*/ 92 w 92"/>
                <a:gd name="T7" fmla="*/ 18 h 75"/>
                <a:gd name="T8" fmla="*/ 92 w 92"/>
                <a:gd name="T9" fmla="*/ 17 h 75"/>
                <a:gd name="T10" fmla="*/ 92 w 92"/>
                <a:gd name="T11" fmla="*/ 17 h 75"/>
                <a:gd name="T12" fmla="*/ 92 w 92"/>
                <a:gd name="T13" fmla="*/ 16 h 75"/>
                <a:gd name="T14" fmla="*/ 92 w 92"/>
                <a:gd name="T15" fmla="*/ 15 h 75"/>
                <a:gd name="T16" fmla="*/ 92 w 92"/>
                <a:gd name="T17" fmla="*/ 14 h 75"/>
                <a:gd name="T18" fmla="*/ 92 w 92"/>
                <a:gd name="T19" fmla="*/ 13 h 75"/>
                <a:gd name="T20" fmla="*/ 92 w 92"/>
                <a:gd name="T21" fmla="*/ 12 h 75"/>
                <a:gd name="T22" fmla="*/ 92 w 92"/>
                <a:gd name="T23" fmla="*/ 11 h 75"/>
                <a:gd name="T24" fmla="*/ 92 w 92"/>
                <a:gd name="T25" fmla="*/ 9 h 75"/>
                <a:gd name="T26" fmla="*/ 92 w 92"/>
                <a:gd name="T27" fmla="*/ 8 h 75"/>
                <a:gd name="T28" fmla="*/ 92 w 92"/>
                <a:gd name="T29" fmla="*/ 7 h 75"/>
                <a:gd name="T30" fmla="*/ 92 w 92"/>
                <a:gd name="T31" fmla="*/ 5 h 75"/>
                <a:gd name="T32" fmla="*/ 92 w 92"/>
                <a:gd name="T33" fmla="*/ 4 h 75"/>
                <a:gd name="T34" fmla="*/ 92 w 92"/>
                <a:gd name="T35" fmla="*/ 4 h 75"/>
                <a:gd name="T36" fmla="*/ 92 w 92"/>
                <a:gd name="T37" fmla="*/ 4 h 75"/>
                <a:gd name="T38" fmla="*/ 91 w 92"/>
                <a:gd name="T39" fmla="*/ 2 h 75"/>
                <a:gd name="T40" fmla="*/ 85 w 92"/>
                <a:gd name="T41" fmla="*/ 0 h 75"/>
                <a:gd name="T42" fmla="*/ 43 w 92"/>
                <a:gd name="T43" fmla="*/ 0 h 75"/>
                <a:gd name="T44" fmla="*/ 38 w 92"/>
                <a:gd name="T45" fmla="*/ 10 h 75"/>
                <a:gd name="T46" fmla="*/ 31 w 92"/>
                <a:gd name="T47" fmla="*/ 18 h 75"/>
                <a:gd name="T48" fmla="*/ 23 w 92"/>
                <a:gd name="T49" fmla="*/ 30 h 75"/>
                <a:gd name="T50" fmla="*/ 14 w 92"/>
                <a:gd name="T51" fmla="*/ 47 h 75"/>
                <a:gd name="T52" fmla="*/ 3 w 92"/>
                <a:gd name="T53" fmla="*/ 66 h 75"/>
                <a:gd name="T54" fmla="*/ 0 w 92"/>
                <a:gd name="T55" fmla="*/ 75 h 75"/>
                <a:gd name="T56" fmla="*/ 42 w 92"/>
                <a:gd name="T57" fmla="*/ 75 h 75"/>
                <a:gd name="T58" fmla="*/ 42 w 92"/>
                <a:gd name="T59" fmla="*/ 58 h 75"/>
                <a:gd name="T60" fmla="*/ 48 w 92"/>
                <a:gd name="T61" fmla="*/ 53 h 75"/>
                <a:gd name="T62" fmla="*/ 54 w 92"/>
                <a:gd name="T63" fmla="*/ 50 h 75"/>
                <a:gd name="T64" fmla="*/ 54 w 92"/>
                <a:gd name="T65" fmla="*/ 19 h 75"/>
                <a:gd name="T66" fmla="*/ 55 w 92"/>
                <a:gd name="T67" fmla="*/ 19 h 75"/>
                <a:gd name="T68" fmla="*/ 82 w 92"/>
                <a:gd name="T69" fmla="*/ 19 h 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2" h="75">
                  <a:moveTo>
                    <a:pt x="82" y="19"/>
                  </a:moveTo>
                  <a:cubicBezTo>
                    <a:pt x="89" y="19"/>
                    <a:pt x="91" y="19"/>
                    <a:pt x="92" y="19"/>
                  </a:cubicBezTo>
                  <a:cubicBezTo>
                    <a:pt x="92" y="19"/>
                    <a:pt x="92" y="18"/>
                    <a:pt x="92" y="18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92" y="18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2" y="15"/>
                    <a:pt x="92" y="14"/>
                    <a:pt x="92" y="14"/>
                  </a:cubicBezTo>
                  <a:cubicBezTo>
                    <a:pt x="92" y="14"/>
                    <a:pt x="92" y="13"/>
                    <a:pt x="92" y="13"/>
                  </a:cubicBezTo>
                  <a:cubicBezTo>
                    <a:pt x="92" y="13"/>
                    <a:pt x="92" y="12"/>
                    <a:pt x="92" y="12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2" y="10"/>
                    <a:pt x="92" y="10"/>
                    <a:pt x="92" y="9"/>
                  </a:cubicBezTo>
                  <a:cubicBezTo>
                    <a:pt x="92" y="9"/>
                    <a:pt x="92" y="8"/>
                    <a:pt x="92" y="8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2" y="6"/>
                    <a:pt x="92" y="5"/>
                    <a:pt x="92" y="5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1" y="3"/>
                    <a:pt x="91" y="3"/>
                    <a:pt x="91" y="2"/>
                  </a:cubicBezTo>
                  <a:cubicBezTo>
                    <a:pt x="91" y="1"/>
                    <a:pt x="91" y="0"/>
                    <a:pt x="85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0" y="3"/>
                    <a:pt x="39" y="7"/>
                    <a:pt x="38" y="10"/>
                  </a:cubicBezTo>
                  <a:cubicBezTo>
                    <a:pt x="37" y="12"/>
                    <a:pt x="34" y="15"/>
                    <a:pt x="31" y="18"/>
                  </a:cubicBezTo>
                  <a:cubicBezTo>
                    <a:pt x="27" y="22"/>
                    <a:pt x="23" y="26"/>
                    <a:pt x="23" y="30"/>
                  </a:cubicBezTo>
                  <a:cubicBezTo>
                    <a:pt x="22" y="35"/>
                    <a:pt x="19" y="40"/>
                    <a:pt x="14" y="47"/>
                  </a:cubicBezTo>
                  <a:cubicBezTo>
                    <a:pt x="10" y="52"/>
                    <a:pt x="6" y="59"/>
                    <a:pt x="3" y="66"/>
                  </a:cubicBezTo>
                  <a:cubicBezTo>
                    <a:pt x="1" y="69"/>
                    <a:pt x="0" y="72"/>
                    <a:pt x="0" y="75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6"/>
                    <a:pt x="44" y="55"/>
                    <a:pt x="48" y="53"/>
                  </a:cubicBezTo>
                  <a:cubicBezTo>
                    <a:pt x="50" y="52"/>
                    <a:pt x="53" y="51"/>
                    <a:pt x="54" y="50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5" y="19"/>
                    <a:pt x="71" y="19"/>
                    <a:pt x="82" y="19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A57DC72E-2537-4F9A-BCE2-B0CF25F48B4F}"/>
                </a:ext>
              </a:extLst>
            </p:cNvPr>
            <p:cNvSpPr/>
            <p:nvPr/>
          </p:nvSpPr>
          <p:spPr bwMode="auto">
            <a:xfrm>
              <a:off x="2047417" y="3153907"/>
              <a:ext cx="450401" cy="424994"/>
            </a:xfrm>
            <a:custGeom>
              <a:gdLst>
                <a:gd name="T0" fmla="*/ 49 w 233"/>
                <a:gd name="T1" fmla="*/ 83 h 223"/>
                <a:gd name="T2" fmla="*/ 35 w 233"/>
                <a:gd name="T3" fmla="*/ 93 h 223"/>
                <a:gd name="T4" fmla="*/ 29 w 233"/>
                <a:gd name="T5" fmla="*/ 93 h 223"/>
                <a:gd name="T6" fmla="*/ 26 w 233"/>
                <a:gd name="T7" fmla="*/ 94 h 223"/>
                <a:gd name="T8" fmla="*/ 22 w 233"/>
                <a:gd name="T9" fmla="*/ 97 h 223"/>
                <a:gd name="T10" fmla="*/ 0 w 233"/>
                <a:gd name="T11" fmla="*/ 109 h 223"/>
                <a:gd name="T12" fmla="*/ 1 w 233"/>
                <a:gd name="T13" fmla="*/ 123 h 223"/>
                <a:gd name="T14" fmla="*/ 1 w 233"/>
                <a:gd name="T15" fmla="*/ 124 h 223"/>
                <a:gd name="T16" fmla="*/ 3 w 233"/>
                <a:gd name="T17" fmla="*/ 125 h 223"/>
                <a:gd name="T18" fmla="*/ 6 w 233"/>
                <a:gd name="T19" fmla="*/ 127 h 223"/>
                <a:gd name="T20" fmla="*/ 9 w 233"/>
                <a:gd name="T21" fmla="*/ 129 h 223"/>
                <a:gd name="T22" fmla="*/ 111 w 233"/>
                <a:gd name="T23" fmla="*/ 197 h 223"/>
                <a:gd name="T24" fmla="*/ 112 w 233"/>
                <a:gd name="T25" fmla="*/ 198 h 223"/>
                <a:gd name="T26" fmla="*/ 132 w 233"/>
                <a:gd name="T27" fmla="*/ 212 h 223"/>
                <a:gd name="T28" fmla="*/ 145 w 233"/>
                <a:gd name="T29" fmla="*/ 222 h 223"/>
                <a:gd name="T30" fmla="*/ 147 w 233"/>
                <a:gd name="T31" fmla="*/ 221 h 223"/>
                <a:gd name="T32" fmla="*/ 163 w 233"/>
                <a:gd name="T33" fmla="*/ 216 h 223"/>
                <a:gd name="T34" fmla="*/ 233 w 233"/>
                <a:gd name="T35" fmla="*/ 169 h 223"/>
                <a:gd name="T36" fmla="*/ 232 w 233"/>
                <a:gd name="T37" fmla="*/ 167 h 223"/>
                <a:gd name="T38" fmla="*/ 232 w 233"/>
                <a:gd name="T39" fmla="*/ 165 h 223"/>
                <a:gd name="T40" fmla="*/ 231 w 233"/>
                <a:gd name="T41" fmla="*/ 163 h 223"/>
                <a:gd name="T42" fmla="*/ 230 w 233"/>
                <a:gd name="T43" fmla="*/ 162 h 223"/>
                <a:gd name="T44" fmla="*/ 224 w 233"/>
                <a:gd name="T45" fmla="*/ 160 h 223"/>
                <a:gd name="T46" fmla="*/ 211 w 233"/>
                <a:gd name="T47" fmla="*/ 150 h 223"/>
                <a:gd name="T48" fmla="*/ 205 w 233"/>
                <a:gd name="T49" fmla="*/ 137 h 223"/>
                <a:gd name="T50" fmla="*/ 210 w 233"/>
                <a:gd name="T51" fmla="*/ 130 h 223"/>
                <a:gd name="T52" fmla="*/ 209 w 233"/>
                <a:gd name="T53" fmla="*/ 119 h 223"/>
                <a:gd name="T54" fmla="*/ 210 w 233"/>
                <a:gd name="T55" fmla="*/ 101 h 223"/>
                <a:gd name="T56" fmla="*/ 205 w 233"/>
                <a:gd name="T57" fmla="*/ 89 h 223"/>
                <a:gd name="T58" fmla="*/ 206 w 233"/>
                <a:gd name="T59" fmla="*/ 88 h 223"/>
                <a:gd name="T60" fmla="*/ 206 w 233"/>
                <a:gd name="T61" fmla="*/ 86 h 223"/>
                <a:gd name="T62" fmla="*/ 196 w 233"/>
                <a:gd name="T63" fmla="*/ 62 h 223"/>
                <a:gd name="T64" fmla="*/ 182 w 233"/>
                <a:gd name="T65" fmla="*/ 39 h 223"/>
                <a:gd name="T66" fmla="*/ 187 w 233"/>
                <a:gd name="T67" fmla="*/ 34 h 223"/>
                <a:gd name="T68" fmla="*/ 194 w 233"/>
                <a:gd name="T69" fmla="*/ 25 h 223"/>
                <a:gd name="T70" fmla="*/ 193 w 233"/>
                <a:gd name="T71" fmla="*/ 18 h 223"/>
                <a:gd name="T72" fmla="*/ 192 w 233"/>
                <a:gd name="T73" fmla="*/ 16 h 223"/>
                <a:gd name="T74" fmla="*/ 192 w 233"/>
                <a:gd name="T75" fmla="*/ 13 h 223"/>
                <a:gd name="T76" fmla="*/ 192 w 233"/>
                <a:gd name="T77" fmla="*/ 9 h 223"/>
                <a:gd name="T78" fmla="*/ 193 w 233"/>
                <a:gd name="T79" fmla="*/ 4 h 223"/>
                <a:gd name="T80" fmla="*/ 178 w 233"/>
                <a:gd name="T81" fmla="*/ 1 h 223"/>
                <a:gd name="T82" fmla="*/ 159 w 233"/>
                <a:gd name="T83" fmla="*/ 6 h 223"/>
                <a:gd name="T84" fmla="*/ 128 w 233"/>
                <a:gd name="T85" fmla="*/ 6 h 223"/>
                <a:gd name="T86" fmla="*/ 97 w 233"/>
                <a:gd name="T87" fmla="*/ 17 h 223"/>
                <a:gd name="T88" fmla="*/ 77 w 233"/>
                <a:gd name="T89" fmla="*/ 28 h 223"/>
                <a:gd name="T90" fmla="*/ 81 w 233"/>
                <a:gd name="T91" fmla="*/ 42 h 223"/>
                <a:gd name="T92" fmla="*/ 86 w 233"/>
                <a:gd name="T93" fmla="*/ 60 h 223"/>
                <a:gd name="T94" fmla="*/ 80 w 233"/>
                <a:gd name="T95" fmla="*/ 65 h 223"/>
                <a:gd name="T96" fmla="*/ 59 w 233"/>
                <a:gd name="T97" fmla="*/ 70 h 223"/>
                <a:gd name="T98" fmla="*/ 57 w 233"/>
                <a:gd name="T99" fmla="*/ 70 h 223"/>
                <a:gd name="T100" fmla="*/ 56 w 233"/>
                <a:gd name="T101" fmla="*/ 79 h 2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3" h="223">
                  <a:moveTo>
                    <a:pt x="54" y="80"/>
                  </a:moveTo>
                  <a:cubicBezTo>
                    <a:pt x="54" y="80"/>
                    <a:pt x="54" y="80"/>
                    <a:pt x="53" y="81"/>
                  </a:cubicBezTo>
                  <a:cubicBezTo>
                    <a:pt x="52" y="82"/>
                    <a:pt x="51" y="83"/>
                    <a:pt x="49" y="83"/>
                  </a:cubicBezTo>
                  <a:cubicBezTo>
                    <a:pt x="48" y="83"/>
                    <a:pt x="48" y="84"/>
                    <a:pt x="47" y="84"/>
                  </a:cubicBezTo>
                  <a:cubicBezTo>
                    <a:pt x="43" y="84"/>
                    <a:pt x="42" y="84"/>
                    <a:pt x="42" y="85"/>
                  </a:cubicBezTo>
                  <a:cubicBezTo>
                    <a:pt x="42" y="89"/>
                    <a:pt x="39" y="92"/>
                    <a:pt x="35" y="93"/>
                  </a:cubicBezTo>
                  <a:cubicBezTo>
                    <a:pt x="34" y="93"/>
                    <a:pt x="32" y="93"/>
                    <a:pt x="31" y="93"/>
                  </a:cubicBezTo>
                  <a:cubicBezTo>
                    <a:pt x="30" y="93"/>
                    <a:pt x="29" y="93"/>
                    <a:pt x="29" y="93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8" y="93"/>
                    <a:pt x="28" y="93"/>
                    <a:pt x="27" y="93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3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7"/>
                    <a:pt x="23" y="97"/>
                    <a:pt x="22" y="97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0" y="97"/>
                    <a:pt x="19" y="97"/>
                    <a:pt x="18" y="97"/>
                  </a:cubicBezTo>
                  <a:cubicBezTo>
                    <a:pt x="12" y="101"/>
                    <a:pt x="1" y="107"/>
                    <a:pt x="0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10"/>
                    <a:pt x="1" y="114"/>
                    <a:pt x="1" y="119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" y="123"/>
                    <a:pt x="1" y="124"/>
                    <a:pt x="1" y="124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2" y="124"/>
                    <a:pt x="2" y="124"/>
                    <a:pt x="2" y="125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4" y="125"/>
                    <a:pt x="4" y="126"/>
                    <a:pt x="5" y="126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5" y="126"/>
                    <a:pt x="6" y="127"/>
                    <a:pt x="6" y="127"/>
                  </a:cubicBezTo>
                  <a:cubicBezTo>
                    <a:pt x="6" y="127"/>
                    <a:pt x="6" y="127"/>
                    <a:pt x="7" y="127"/>
                  </a:cubicBezTo>
                  <a:cubicBezTo>
                    <a:pt x="7" y="128"/>
                    <a:pt x="8" y="128"/>
                    <a:pt x="8" y="128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129"/>
                    <a:pt x="10" y="129"/>
                    <a:pt x="10" y="130"/>
                  </a:cubicBezTo>
                  <a:cubicBezTo>
                    <a:pt x="24" y="139"/>
                    <a:pt x="54" y="158"/>
                    <a:pt x="78" y="174"/>
                  </a:cubicBezTo>
                  <a:cubicBezTo>
                    <a:pt x="94" y="185"/>
                    <a:pt x="108" y="195"/>
                    <a:pt x="111" y="197"/>
                  </a:cubicBezTo>
                  <a:cubicBezTo>
                    <a:pt x="111" y="197"/>
                    <a:pt x="111" y="197"/>
                    <a:pt x="112" y="197"/>
                  </a:cubicBezTo>
                  <a:cubicBezTo>
                    <a:pt x="112" y="197"/>
                    <a:pt x="112" y="198"/>
                    <a:pt x="112" y="198"/>
                  </a:cubicBezTo>
                  <a:cubicBezTo>
                    <a:pt x="112" y="198"/>
                    <a:pt x="112" y="198"/>
                    <a:pt x="112" y="198"/>
                  </a:cubicBezTo>
                  <a:cubicBezTo>
                    <a:pt x="114" y="200"/>
                    <a:pt x="117" y="204"/>
                    <a:pt x="118" y="206"/>
                  </a:cubicBezTo>
                  <a:cubicBezTo>
                    <a:pt x="118" y="207"/>
                    <a:pt x="119" y="207"/>
                    <a:pt x="119" y="208"/>
                  </a:cubicBezTo>
                  <a:cubicBezTo>
                    <a:pt x="121" y="208"/>
                    <a:pt x="127" y="209"/>
                    <a:pt x="132" y="212"/>
                  </a:cubicBezTo>
                  <a:cubicBezTo>
                    <a:pt x="136" y="215"/>
                    <a:pt x="137" y="221"/>
                    <a:pt x="138" y="223"/>
                  </a:cubicBezTo>
                  <a:cubicBezTo>
                    <a:pt x="139" y="223"/>
                    <a:pt x="143" y="222"/>
                    <a:pt x="145" y="222"/>
                  </a:cubicBezTo>
                  <a:cubicBezTo>
                    <a:pt x="145" y="222"/>
                    <a:pt x="145" y="222"/>
                    <a:pt x="145" y="222"/>
                  </a:cubicBezTo>
                  <a:cubicBezTo>
                    <a:pt x="146" y="222"/>
                    <a:pt x="146" y="222"/>
                    <a:pt x="146" y="222"/>
                  </a:cubicBezTo>
                  <a:cubicBezTo>
                    <a:pt x="146" y="222"/>
                    <a:pt x="146" y="222"/>
                    <a:pt x="146" y="222"/>
                  </a:cubicBezTo>
                  <a:cubicBezTo>
                    <a:pt x="147" y="221"/>
                    <a:pt x="147" y="221"/>
                    <a:pt x="147" y="221"/>
                  </a:cubicBezTo>
                  <a:cubicBezTo>
                    <a:pt x="147" y="221"/>
                    <a:pt x="147" y="221"/>
                    <a:pt x="147" y="221"/>
                  </a:cubicBezTo>
                  <a:cubicBezTo>
                    <a:pt x="148" y="221"/>
                    <a:pt x="148" y="221"/>
                    <a:pt x="148" y="221"/>
                  </a:cubicBezTo>
                  <a:cubicBezTo>
                    <a:pt x="151" y="221"/>
                    <a:pt x="159" y="218"/>
                    <a:pt x="163" y="216"/>
                  </a:cubicBezTo>
                  <a:cubicBezTo>
                    <a:pt x="164" y="216"/>
                    <a:pt x="164" y="216"/>
                    <a:pt x="165" y="216"/>
                  </a:cubicBezTo>
                  <a:cubicBezTo>
                    <a:pt x="185" y="199"/>
                    <a:pt x="185" y="199"/>
                    <a:pt x="185" y="199"/>
                  </a:cubicBezTo>
                  <a:cubicBezTo>
                    <a:pt x="233" y="169"/>
                    <a:pt x="233" y="169"/>
                    <a:pt x="233" y="169"/>
                  </a:cubicBezTo>
                  <a:cubicBezTo>
                    <a:pt x="233" y="169"/>
                    <a:pt x="233" y="169"/>
                    <a:pt x="233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3" y="168"/>
                    <a:pt x="233" y="168"/>
                    <a:pt x="232" y="167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2" y="166"/>
                    <a:pt x="232" y="166"/>
                    <a:pt x="232" y="166"/>
                  </a:cubicBezTo>
                  <a:cubicBezTo>
                    <a:pt x="232" y="166"/>
                    <a:pt x="232" y="165"/>
                    <a:pt x="232" y="165"/>
                  </a:cubicBezTo>
                  <a:cubicBezTo>
                    <a:pt x="232" y="165"/>
                    <a:pt x="232" y="165"/>
                    <a:pt x="231" y="165"/>
                  </a:cubicBezTo>
                  <a:cubicBezTo>
                    <a:pt x="231" y="164"/>
                    <a:pt x="231" y="164"/>
                    <a:pt x="231" y="164"/>
                  </a:cubicBezTo>
                  <a:cubicBezTo>
                    <a:pt x="231" y="164"/>
                    <a:pt x="231" y="163"/>
                    <a:pt x="231" y="163"/>
                  </a:cubicBezTo>
                  <a:cubicBezTo>
                    <a:pt x="231" y="163"/>
                    <a:pt x="231" y="163"/>
                    <a:pt x="230" y="163"/>
                  </a:cubicBezTo>
                  <a:cubicBezTo>
                    <a:pt x="230" y="163"/>
                    <a:pt x="230" y="162"/>
                    <a:pt x="230" y="162"/>
                  </a:cubicBezTo>
                  <a:cubicBezTo>
                    <a:pt x="230" y="162"/>
                    <a:pt x="230" y="162"/>
                    <a:pt x="230" y="162"/>
                  </a:cubicBezTo>
                  <a:cubicBezTo>
                    <a:pt x="230" y="162"/>
                    <a:pt x="230" y="162"/>
                    <a:pt x="229" y="162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7" y="161"/>
                    <a:pt x="226" y="161"/>
                    <a:pt x="224" y="160"/>
                  </a:cubicBezTo>
                  <a:cubicBezTo>
                    <a:pt x="223" y="159"/>
                    <a:pt x="222" y="159"/>
                    <a:pt x="220" y="159"/>
                  </a:cubicBezTo>
                  <a:cubicBezTo>
                    <a:pt x="216" y="159"/>
                    <a:pt x="212" y="157"/>
                    <a:pt x="211" y="153"/>
                  </a:cubicBezTo>
                  <a:cubicBezTo>
                    <a:pt x="211" y="152"/>
                    <a:pt x="211" y="151"/>
                    <a:pt x="211" y="150"/>
                  </a:cubicBezTo>
                  <a:cubicBezTo>
                    <a:pt x="212" y="149"/>
                    <a:pt x="212" y="147"/>
                    <a:pt x="210" y="145"/>
                  </a:cubicBezTo>
                  <a:cubicBezTo>
                    <a:pt x="209" y="144"/>
                    <a:pt x="208" y="142"/>
                    <a:pt x="207" y="141"/>
                  </a:cubicBezTo>
                  <a:cubicBezTo>
                    <a:pt x="206" y="140"/>
                    <a:pt x="205" y="139"/>
                    <a:pt x="205" y="137"/>
                  </a:cubicBezTo>
                  <a:cubicBezTo>
                    <a:pt x="205" y="136"/>
                    <a:pt x="207" y="134"/>
                    <a:pt x="210" y="132"/>
                  </a:cubicBezTo>
                  <a:cubicBezTo>
                    <a:pt x="210" y="132"/>
                    <a:pt x="210" y="131"/>
                    <a:pt x="210" y="131"/>
                  </a:cubicBezTo>
                  <a:cubicBezTo>
                    <a:pt x="210" y="131"/>
                    <a:pt x="210" y="130"/>
                    <a:pt x="210" y="130"/>
                  </a:cubicBezTo>
                  <a:cubicBezTo>
                    <a:pt x="209" y="129"/>
                    <a:pt x="208" y="128"/>
                    <a:pt x="208" y="127"/>
                  </a:cubicBezTo>
                  <a:cubicBezTo>
                    <a:pt x="208" y="126"/>
                    <a:pt x="208" y="126"/>
                    <a:pt x="208" y="125"/>
                  </a:cubicBezTo>
                  <a:cubicBezTo>
                    <a:pt x="208" y="123"/>
                    <a:pt x="207" y="121"/>
                    <a:pt x="209" y="119"/>
                  </a:cubicBezTo>
                  <a:cubicBezTo>
                    <a:pt x="210" y="117"/>
                    <a:pt x="211" y="116"/>
                    <a:pt x="209" y="112"/>
                  </a:cubicBezTo>
                  <a:cubicBezTo>
                    <a:pt x="208" y="110"/>
                    <a:pt x="209" y="108"/>
                    <a:pt x="209" y="107"/>
                  </a:cubicBezTo>
                  <a:cubicBezTo>
                    <a:pt x="210" y="105"/>
                    <a:pt x="211" y="103"/>
                    <a:pt x="210" y="101"/>
                  </a:cubicBezTo>
                  <a:cubicBezTo>
                    <a:pt x="209" y="99"/>
                    <a:pt x="208" y="97"/>
                    <a:pt x="207" y="95"/>
                  </a:cubicBezTo>
                  <a:cubicBezTo>
                    <a:pt x="205" y="93"/>
                    <a:pt x="204" y="91"/>
                    <a:pt x="204" y="90"/>
                  </a:cubicBezTo>
                  <a:cubicBezTo>
                    <a:pt x="204" y="89"/>
                    <a:pt x="205" y="89"/>
                    <a:pt x="205" y="89"/>
                  </a:cubicBezTo>
                  <a:cubicBezTo>
                    <a:pt x="205" y="89"/>
                    <a:pt x="205" y="89"/>
                    <a:pt x="205" y="89"/>
                  </a:cubicBezTo>
                  <a:cubicBezTo>
                    <a:pt x="205" y="88"/>
                    <a:pt x="205" y="88"/>
                    <a:pt x="205" y="88"/>
                  </a:cubicBezTo>
                  <a:cubicBezTo>
                    <a:pt x="206" y="88"/>
                    <a:pt x="206" y="88"/>
                    <a:pt x="206" y="88"/>
                  </a:cubicBezTo>
                  <a:cubicBezTo>
                    <a:pt x="206" y="88"/>
                    <a:pt x="206" y="87"/>
                    <a:pt x="207" y="87"/>
                  </a:cubicBezTo>
                  <a:cubicBezTo>
                    <a:pt x="206" y="87"/>
                    <a:pt x="206" y="87"/>
                    <a:pt x="206" y="87"/>
                  </a:cubicBezTo>
                  <a:cubicBezTo>
                    <a:pt x="206" y="86"/>
                    <a:pt x="206" y="86"/>
                    <a:pt x="206" y="86"/>
                  </a:cubicBezTo>
                  <a:cubicBezTo>
                    <a:pt x="206" y="86"/>
                    <a:pt x="206" y="85"/>
                    <a:pt x="206" y="85"/>
                  </a:cubicBezTo>
                  <a:cubicBezTo>
                    <a:pt x="206" y="80"/>
                    <a:pt x="203" y="68"/>
                    <a:pt x="201" y="65"/>
                  </a:cubicBezTo>
                  <a:cubicBezTo>
                    <a:pt x="200" y="64"/>
                    <a:pt x="198" y="63"/>
                    <a:pt x="196" y="62"/>
                  </a:cubicBezTo>
                  <a:cubicBezTo>
                    <a:pt x="194" y="61"/>
                    <a:pt x="192" y="59"/>
                    <a:pt x="192" y="58"/>
                  </a:cubicBezTo>
                  <a:cubicBezTo>
                    <a:pt x="192" y="56"/>
                    <a:pt x="192" y="53"/>
                    <a:pt x="188" y="51"/>
                  </a:cubicBezTo>
                  <a:cubicBezTo>
                    <a:pt x="184" y="50"/>
                    <a:pt x="181" y="43"/>
                    <a:pt x="182" y="39"/>
                  </a:cubicBezTo>
                  <a:cubicBezTo>
                    <a:pt x="182" y="38"/>
                    <a:pt x="183" y="38"/>
                    <a:pt x="184" y="38"/>
                  </a:cubicBezTo>
                  <a:cubicBezTo>
                    <a:pt x="184" y="38"/>
                    <a:pt x="184" y="37"/>
                    <a:pt x="184" y="37"/>
                  </a:cubicBezTo>
                  <a:cubicBezTo>
                    <a:pt x="185" y="37"/>
                    <a:pt x="186" y="35"/>
                    <a:pt x="187" y="34"/>
                  </a:cubicBezTo>
                  <a:cubicBezTo>
                    <a:pt x="188" y="33"/>
                    <a:pt x="188" y="32"/>
                    <a:pt x="189" y="31"/>
                  </a:cubicBezTo>
                  <a:cubicBezTo>
                    <a:pt x="190" y="31"/>
                    <a:pt x="190" y="30"/>
                    <a:pt x="190" y="30"/>
                  </a:cubicBezTo>
                  <a:cubicBezTo>
                    <a:pt x="192" y="30"/>
                    <a:pt x="193" y="28"/>
                    <a:pt x="194" y="25"/>
                  </a:cubicBezTo>
                  <a:cubicBezTo>
                    <a:pt x="194" y="24"/>
                    <a:pt x="195" y="22"/>
                    <a:pt x="193" y="20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19"/>
                    <a:pt x="193" y="18"/>
                    <a:pt x="193" y="18"/>
                  </a:cubicBezTo>
                  <a:cubicBezTo>
                    <a:pt x="193" y="18"/>
                    <a:pt x="193" y="18"/>
                    <a:pt x="193" y="17"/>
                  </a:cubicBezTo>
                  <a:cubicBezTo>
                    <a:pt x="193" y="17"/>
                    <a:pt x="192" y="17"/>
                    <a:pt x="192" y="17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2" y="15"/>
                    <a:pt x="192" y="15"/>
                    <a:pt x="192" y="15"/>
                  </a:cubicBezTo>
                  <a:cubicBezTo>
                    <a:pt x="192" y="14"/>
                    <a:pt x="192" y="14"/>
                    <a:pt x="192" y="14"/>
                  </a:cubicBezTo>
                  <a:cubicBezTo>
                    <a:pt x="192" y="13"/>
                    <a:pt x="192" y="13"/>
                    <a:pt x="192" y="13"/>
                  </a:cubicBezTo>
                  <a:cubicBezTo>
                    <a:pt x="192" y="12"/>
                    <a:pt x="192" y="12"/>
                    <a:pt x="192" y="11"/>
                  </a:cubicBezTo>
                  <a:cubicBezTo>
                    <a:pt x="192" y="11"/>
                    <a:pt x="192" y="11"/>
                    <a:pt x="192" y="10"/>
                  </a:cubicBezTo>
                  <a:cubicBezTo>
                    <a:pt x="192" y="10"/>
                    <a:pt x="192" y="9"/>
                    <a:pt x="192" y="9"/>
                  </a:cubicBezTo>
                  <a:cubicBezTo>
                    <a:pt x="193" y="8"/>
                    <a:pt x="193" y="8"/>
                    <a:pt x="193" y="7"/>
                  </a:cubicBezTo>
                  <a:cubicBezTo>
                    <a:pt x="193" y="7"/>
                    <a:pt x="193" y="6"/>
                    <a:pt x="193" y="5"/>
                  </a:cubicBezTo>
                  <a:cubicBezTo>
                    <a:pt x="193" y="5"/>
                    <a:pt x="193" y="4"/>
                    <a:pt x="193" y="4"/>
                  </a:cubicBezTo>
                  <a:cubicBezTo>
                    <a:pt x="193" y="3"/>
                    <a:pt x="193" y="3"/>
                    <a:pt x="193" y="3"/>
                  </a:cubicBezTo>
                  <a:cubicBezTo>
                    <a:pt x="190" y="2"/>
                    <a:pt x="187" y="2"/>
                    <a:pt x="183" y="0"/>
                  </a:cubicBezTo>
                  <a:cubicBezTo>
                    <a:pt x="183" y="0"/>
                    <a:pt x="180" y="1"/>
                    <a:pt x="178" y="1"/>
                  </a:cubicBezTo>
                  <a:cubicBezTo>
                    <a:pt x="176" y="1"/>
                    <a:pt x="174" y="2"/>
                    <a:pt x="172" y="2"/>
                  </a:cubicBezTo>
                  <a:cubicBezTo>
                    <a:pt x="171" y="2"/>
                    <a:pt x="169" y="3"/>
                    <a:pt x="167" y="3"/>
                  </a:cubicBezTo>
                  <a:cubicBezTo>
                    <a:pt x="164" y="4"/>
                    <a:pt x="161" y="6"/>
                    <a:pt x="159" y="6"/>
                  </a:cubicBezTo>
                  <a:cubicBezTo>
                    <a:pt x="158" y="6"/>
                    <a:pt x="157" y="5"/>
                    <a:pt x="156" y="5"/>
                  </a:cubicBezTo>
                  <a:cubicBezTo>
                    <a:pt x="156" y="5"/>
                    <a:pt x="155" y="4"/>
                    <a:pt x="151" y="4"/>
                  </a:cubicBezTo>
                  <a:cubicBezTo>
                    <a:pt x="145" y="4"/>
                    <a:pt x="136" y="5"/>
                    <a:pt x="128" y="6"/>
                  </a:cubicBezTo>
                  <a:cubicBezTo>
                    <a:pt x="122" y="7"/>
                    <a:pt x="117" y="7"/>
                    <a:pt x="114" y="7"/>
                  </a:cubicBezTo>
                  <a:cubicBezTo>
                    <a:pt x="110" y="8"/>
                    <a:pt x="107" y="10"/>
                    <a:pt x="104" y="13"/>
                  </a:cubicBezTo>
                  <a:cubicBezTo>
                    <a:pt x="102" y="15"/>
                    <a:pt x="99" y="17"/>
                    <a:pt x="97" y="17"/>
                  </a:cubicBezTo>
                  <a:cubicBezTo>
                    <a:pt x="92" y="17"/>
                    <a:pt x="84" y="21"/>
                    <a:pt x="80" y="26"/>
                  </a:cubicBezTo>
                  <a:cubicBezTo>
                    <a:pt x="79" y="27"/>
                    <a:pt x="78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30"/>
                  </a:cubicBezTo>
                  <a:cubicBezTo>
                    <a:pt x="80" y="33"/>
                    <a:pt x="81" y="37"/>
                    <a:pt x="81" y="42"/>
                  </a:cubicBezTo>
                  <a:cubicBezTo>
                    <a:pt x="81" y="43"/>
                    <a:pt x="81" y="45"/>
                    <a:pt x="81" y="46"/>
                  </a:cubicBezTo>
                  <a:cubicBezTo>
                    <a:pt x="81" y="48"/>
                    <a:pt x="80" y="51"/>
                    <a:pt x="81" y="51"/>
                  </a:cubicBezTo>
                  <a:cubicBezTo>
                    <a:pt x="84" y="52"/>
                    <a:pt x="86" y="60"/>
                    <a:pt x="86" y="60"/>
                  </a:cubicBezTo>
                  <a:cubicBezTo>
                    <a:pt x="86" y="61"/>
                    <a:pt x="86" y="63"/>
                    <a:pt x="85" y="64"/>
                  </a:cubicBezTo>
                  <a:cubicBezTo>
                    <a:pt x="85" y="65"/>
                    <a:pt x="84" y="65"/>
                    <a:pt x="83" y="65"/>
                  </a:cubicBezTo>
                  <a:cubicBezTo>
                    <a:pt x="82" y="65"/>
                    <a:pt x="81" y="65"/>
                    <a:pt x="80" y="65"/>
                  </a:cubicBezTo>
                  <a:cubicBezTo>
                    <a:pt x="78" y="65"/>
                    <a:pt x="75" y="65"/>
                    <a:pt x="72" y="65"/>
                  </a:cubicBezTo>
                  <a:cubicBezTo>
                    <a:pt x="68" y="65"/>
                    <a:pt x="67" y="65"/>
                    <a:pt x="67" y="65"/>
                  </a:cubicBezTo>
                  <a:cubicBezTo>
                    <a:pt x="67" y="68"/>
                    <a:pt x="63" y="70"/>
                    <a:pt x="59" y="70"/>
                  </a:cubicBezTo>
                  <a:cubicBezTo>
                    <a:pt x="59" y="70"/>
                    <a:pt x="58" y="70"/>
                    <a:pt x="58" y="70"/>
                  </a:cubicBezTo>
                  <a:cubicBezTo>
                    <a:pt x="58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1"/>
                    <a:pt x="57" y="72"/>
                  </a:cubicBezTo>
                  <a:cubicBezTo>
                    <a:pt x="57" y="73"/>
                    <a:pt x="57" y="74"/>
                    <a:pt x="57" y="75"/>
                  </a:cubicBezTo>
                  <a:cubicBezTo>
                    <a:pt x="57" y="77"/>
                    <a:pt x="57" y="79"/>
                    <a:pt x="56" y="79"/>
                  </a:cubicBezTo>
                  <a:cubicBezTo>
                    <a:pt x="55" y="80"/>
                    <a:pt x="55" y="80"/>
                    <a:pt x="54" y="80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58EB3C4B-55FF-47F0-A086-9A37C440C8DF}"/>
                </a:ext>
              </a:extLst>
            </p:cNvPr>
            <p:cNvSpPr/>
            <p:nvPr/>
          </p:nvSpPr>
          <p:spPr bwMode="auto">
            <a:xfrm>
              <a:off x="1970040" y="3445513"/>
              <a:ext cx="358011" cy="329139"/>
            </a:xfrm>
            <a:custGeom>
              <a:gdLst>
                <a:gd name="T0" fmla="*/ 77 w 185"/>
                <a:gd name="T1" fmla="*/ 163 h 173"/>
                <a:gd name="T2" fmla="*/ 77 w 185"/>
                <a:gd name="T3" fmla="*/ 157 h 173"/>
                <a:gd name="T4" fmla="*/ 86 w 185"/>
                <a:gd name="T5" fmla="*/ 150 h 173"/>
                <a:gd name="T6" fmla="*/ 95 w 185"/>
                <a:gd name="T7" fmla="*/ 134 h 173"/>
                <a:gd name="T8" fmla="*/ 100 w 185"/>
                <a:gd name="T9" fmla="*/ 135 h 173"/>
                <a:gd name="T10" fmla="*/ 109 w 185"/>
                <a:gd name="T11" fmla="*/ 125 h 173"/>
                <a:gd name="T12" fmla="*/ 115 w 185"/>
                <a:gd name="T13" fmla="*/ 125 h 173"/>
                <a:gd name="T14" fmla="*/ 127 w 185"/>
                <a:gd name="T15" fmla="*/ 118 h 173"/>
                <a:gd name="T16" fmla="*/ 135 w 185"/>
                <a:gd name="T17" fmla="*/ 116 h 173"/>
                <a:gd name="T18" fmla="*/ 138 w 185"/>
                <a:gd name="T19" fmla="*/ 117 h 173"/>
                <a:gd name="T20" fmla="*/ 142 w 185"/>
                <a:gd name="T21" fmla="*/ 117 h 173"/>
                <a:gd name="T22" fmla="*/ 148 w 185"/>
                <a:gd name="T23" fmla="*/ 117 h 173"/>
                <a:gd name="T24" fmla="*/ 168 w 185"/>
                <a:gd name="T25" fmla="*/ 113 h 173"/>
                <a:gd name="T26" fmla="*/ 181 w 185"/>
                <a:gd name="T27" fmla="*/ 107 h 173"/>
                <a:gd name="T28" fmla="*/ 185 w 185"/>
                <a:gd name="T29" fmla="*/ 98 h 173"/>
                <a:gd name="T30" fmla="*/ 185 w 185"/>
                <a:gd name="T31" fmla="*/ 96 h 173"/>
                <a:gd name="T32" fmla="*/ 185 w 185"/>
                <a:gd name="T33" fmla="*/ 90 h 173"/>
                <a:gd name="T34" fmla="*/ 185 w 185"/>
                <a:gd name="T35" fmla="*/ 86 h 173"/>
                <a:gd name="T36" fmla="*/ 185 w 185"/>
                <a:gd name="T37" fmla="*/ 77 h 173"/>
                <a:gd name="T38" fmla="*/ 185 w 185"/>
                <a:gd name="T39" fmla="*/ 71 h 173"/>
                <a:gd name="T40" fmla="*/ 183 w 185"/>
                <a:gd name="T41" fmla="*/ 71 h 173"/>
                <a:gd name="T42" fmla="*/ 176 w 185"/>
                <a:gd name="T43" fmla="*/ 72 h 173"/>
                <a:gd name="T44" fmla="*/ 158 w 185"/>
                <a:gd name="T45" fmla="*/ 57 h 173"/>
                <a:gd name="T46" fmla="*/ 151 w 185"/>
                <a:gd name="T47" fmla="*/ 46 h 173"/>
                <a:gd name="T48" fmla="*/ 149 w 185"/>
                <a:gd name="T49" fmla="*/ 45 h 173"/>
                <a:gd name="T50" fmla="*/ 74 w 185"/>
                <a:gd name="T51" fmla="*/ 98 h 173"/>
                <a:gd name="T52" fmla="*/ 76 w 185"/>
                <a:gd name="T53" fmla="*/ 112 h 173"/>
                <a:gd name="T54" fmla="*/ 32 w 185"/>
                <a:gd name="T55" fmla="*/ 113 h 173"/>
                <a:gd name="T56" fmla="*/ 18 w 185"/>
                <a:gd name="T57" fmla="*/ 114 h 173"/>
                <a:gd name="T58" fmla="*/ 17 w 185"/>
                <a:gd name="T59" fmla="*/ 115 h 173"/>
                <a:gd name="T60" fmla="*/ 7 w 185"/>
                <a:gd name="T61" fmla="*/ 113 h 173"/>
                <a:gd name="T62" fmla="*/ 5 w 185"/>
                <a:gd name="T63" fmla="*/ 119 h 173"/>
                <a:gd name="T64" fmla="*/ 2 w 185"/>
                <a:gd name="T65" fmla="*/ 121 h 173"/>
                <a:gd name="T66" fmla="*/ 0 w 185"/>
                <a:gd name="T67" fmla="*/ 121 h 173"/>
                <a:gd name="T68" fmla="*/ 2 w 185"/>
                <a:gd name="T69" fmla="*/ 126 h 173"/>
                <a:gd name="T70" fmla="*/ 10 w 185"/>
                <a:gd name="T71" fmla="*/ 141 h 173"/>
                <a:gd name="T72" fmla="*/ 10 w 185"/>
                <a:gd name="T73" fmla="*/ 144 h 173"/>
                <a:gd name="T74" fmla="*/ 10 w 185"/>
                <a:gd name="T75" fmla="*/ 149 h 173"/>
                <a:gd name="T76" fmla="*/ 14 w 185"/>
                <a:gd name="T77" fmla="*/ 151 h 173"/>
                <a:gd name="T78" fmla="*/ 18 w 185"/>
                <a:gd name="T79" fmla="*/ 151 h 173"/>
                <a:gd name="T80" fmla="*/ 26 w 185"/>
                <a:gd name="T81" fmla="*/ 151 h 173"/>
                <a:gd name="T82" fmla="*/ 34 w 185"/>
                <a:gd name="T83" fmla="*/ 146 h 173"/>
                <a:gd name="T84" fmla="*/ 44 w 185"/>
                <a:gd name="T85" fmla="*/ 160 h 173"/>
                <a:gd name="T86" fmla="*/ 43 w 185"/>
                <a:gd name="T87" fmla="*/ 163 h 173"/>
                <a:gd name="T88" fmla="*/ 47 w 185"/>
                <a:gd name="T89" fmla="*/ 171 h 173"/>
                <a:gd name="T90" fmla="*/ 50 w 185"/>
                <a:gd name="T91" fmla="*/ 171 h 173"/>
                <a:gd name="T92" fmla="*/ 58 w 185"/>
                <a:gd name="T93" fmla="*/ 173 h 173"/>
                <a:gd name="T94" fmla="*/ 69 w 185"/>
                <a:gd name="T95" fmla="*/ 167 h 173"/>
                <a:gd name="T96" fmla="*/ 72 w 185"/>
                <a:gd name="T97" fmla="*/ 170 h 173"/>
                <a:gd name="T98" fmla="*/ 75 w 185"/>
                <a:gd name="T99" fmla="*/ 167 h 1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5" h="173">
                  <a:moveTo>
                    <a:pt x="76" y="165"/>
                  </a:moveTo>
                  <a:cubicBezTo>
                    <a:pt x="76" y="165"/>
                    <a:pt x="76" y="164"/>
                    <a:pt x="76" y="164"/>
                  </a:cubicBezTo>
                  <a:cubicBezTo>
                    <a:pt x="77" y="164"/>
                    <a:pt x="77" y="163"/>
                    <a:pt x="77" y="163"/>
                  </a:cubicBezTo>
                  <a:cubicBezTo>
                    <a:pt x="77" y="163"/>
                    <a:pt x="77" y="162"/>
                    <a:pt x="77" y="162"/>
                  </a:cubicBezTo>
                  <a:cubicBezTo>
                    <a:pt x="77" y="161"/>
                    <a:pt x="78" y="161"/>
                    <a:pt x="78" y="161"/>
                  </a:cubicBezTo>
                  <a:cubicBezTo>
                    <a:pt x="78" y="160"/>
                    <a:pt x="77" y="159"/>
                    <a:pt x="77" y="157"/>
                  </a:cubicBezTo>
                  <a:cubicBezTo>
                    <a:pt x="76" y="156"/>
                    <a:pt x="76" y="154"/>
                    <a:pt x="78" y="153"/>
                  </a:cubicBezTo>
                  <a:cubicBezTo>
                    <a:pt x="78" y="153"/>
                    <a:pt x="79" y="153"/>
                    <a:pt x="80" y="153"/>
                  </a:cubicBezTo>
                  <a:cubicBezTo>
                    <a:pt x="83" y="152"/>
                    <a:pt x="85" y="152"/>
                    <a:pt x="86" y="150"/>
                  </a:cubicBezTo>
                  <a:cubicBezTo>
                    <a:pt x="87" y="146"/>
                    <a:pt x="89" y="143"/>
                    <a:pt x="90" y="142"/>
                  </a:cubicBezTo>
                  <a:cubicBezTo>
                    <a:pt x="90" y="139"/>
                    <a:pt x="91" y="133"/>
                    <a:pt x="94" y="133"/>
                  </a:cubicBezTo>
                  <a:cubicBezTo>
                    <a:pt x="94" y="133"/>
                    <a:pt x="94" y="133"/>
                    <a:pt x="95" y="134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97" y="135"/>
                    <a:pt x="99" y="136"/>
                    <a:pt x="100" y="136"/>
                  </a:cubicBezTo>
                  <a:cubicBezTo>
                    <a:pt x="100" y="136"/>
                    <a:pt x="100" y="136"/>
                    <a:pt x="100" y="135"/>
                  </a:cubicBezTo>
                  <a:cubicBezTo>
                    <a:pt x="100" y="132"/>
                    <a:pt x="102" y="131"/>
                    <a:pt x="103" y="131"/>
                  </a:cubicBezTo>
                  <a:cubicBezTo>
                    <a:pt x="104" y="131"/>
                    <a:pt x="105" y="131"/>
                    <a:pt x="105" y="129"/>
                  </a:cubicBezTo>
                  <a:cubicBezTo>
                    <a:pt x="106" y="127"/>
                    <a:pt x="107" y="125"/>
                    <a:pt x="109" y="125"/>
                  </a:cubicBezTo>
                  <a:cubicBezTo>
                    <a:pt x="110" y="125"/>
                    <a:pt x="111" y="126"/>
                    <a:pt x="112" y="126"/>
                  </a:cubicBezTo>
                  <a:cubicBezTo>
                    <a:pt x="112" y="126"/>
                    <a:pt x="113" y="126"/>
                    <a:pt x="113" y="126"/>
                  </a:cubicBezTo>
                  <a:cubicBezTo>
                    <a:pt x="114" y="126"/>
                    <a:pt x="115" y="126"/>
                    <a:pt x="115" y="125"/>
                  </a:cubicBezTo>
                  <a:cubicBezTo>
                    <a:pt x="115" y="123"/>
                    <a:pt x="117" y="122"/>
                    <a:pt x="119" y="122"/>
                  </a:cubicBezTo>
                  <a:cubicBezTo>
                    <a:pt x="121" y="122"/>
                    <a:pt x="123" y="121"/>
                    <a:pt x="125" y="120"/>
                  </a:cubicBezTo>
                  <a:cubicBezTo>
                    <a:pt x="126" y="119"/>
                    <a:pt x="127" y="119"/>
                    <a:pt x="127" y="118"/>
                  </a:cubicBezTo>
                  <a:cubicBezTo>
                    <a:pt x="130" y="116"/>
                    <a:pt x="131" y="115"/>
                    <a:pt x="133" y="115"/>
                  </a:cubicBezTo>
                  <a:cubicBezTo>
                    <a:pt x="133" y="115"/>
                    <a:pt x="134" y="116"/>
                    <a:pt x="135" y="116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5" y="116"/>
                    <a:pt x="136" y="117"/>
                    <a:pt x="136" y="117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37" y="117"/>
                    <a:pt x="137" y="117"/>
                    <a:pt x="138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39" y="117"/>
                    <a:pt x="139" y="117"/>
                    <a:pt x="140" y="117"/>
                  </a:cubicBezTo>
                  <a:cubicBezTo>
                    <a:pt x="140" y="117"/>
                    <a:pt x="141" y="117"/>
                    <a:pt x="142" y="117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5" y="117"/>
                    <a:pt x="147" y="117"/>
                    <a:pt x="148" y="117"/>
                  </a:cubicBezTo>
                  <a:cubicBezTo>
                    <a:pt x="148" y="117"/>
                    <a:pt x="148" y="117"/>
                    <a:pt x="148" y="117"/>
                  </a:cubicBezTo>
                  <a:cubicBezTo>
                    <a:pt x="148" y="116"/>
                    <a:pt x="149" y="116"/>
                    <a:pt x="149" y="116"/>
                  </a:cubicBezTo>
                  <a:cubicBezTo>
                    <a:pt x="151" y="115"/>
                    <a:pt x="154" y="113"/>
                    <a:pt x="157" y="114"/>
                  </a:cubicBezTo>
                  <a:cubicBezTo>
                    <a:pt x="160" y="114"/>
                    <a:pt x="164" y="113"/>
                    <a:pt x="168" y="113"/>
                  </a:cubicBezTo>
                  <a:cubicBezTo>
                    <a:pt x="171" y="112"/>
                    <a:pt x="173" y="112"/>
                    <a:pt x="175" y="112"/>
                  </a:cubicBezTo>
                  <a:cubicBezTo>
                    <a:pt x="178" y="112"/>
                    <a:pt x="179" y="110"/>
                    <a:pt x="180" y="108"/>
                  </a:cubicBezTo>
                  <a:cubicBezTo>
                    <a:pt x="181" y="108"/>
                    <a:pt x="181" y="107"/>
                    <a:pt x="181" y="107"/>
                  </a:cubicBezTo>
                  <a:cubicBezTo>
                    <a:pt x="182" y="107"/>
                    <a:pt x="182" y="105"/>
                    <a:pt x="183" y="103"/>
                  </a:cubicBezTo>
                  <a:cubicBezTo>
                    <a:pt x="184" y="101"/>
                    <a:pt x="184" y="100"/>
                    <a:pt x="185" y="99"/>
                  </a:cubicBezTo>
                  <a:cubicBezTo>
                    <a:pt x="185" y="99"/>
                    <a:pt x="185" y="98"/>
                    <a:pt x="185" y="98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5" y="97"/>
                    <a:pt x="185" y="97"/>
                    <a:pt x="185" y="96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5"/>
                    <a:pt x="185" y="94"/>
                    <a:pt x="185" y="94"/>
                  </a:cubicBezTo>
                  <a:cubicBezTo>
                    <a:pt x="185" y="93"/>
                    <a:pt x="185" y="93"/>
                    <a:pt x="185" y="93"/>
                  </a:cubicBezTo>
                  <a:cubicBezTo>
                    <a:pt x="185" y="92"/>
                    <a:pt x="185" y="91"/>
                    <a:pt x="185" y="9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89"/>
                    <a:pt x="185" y="88"/>
                    <a:pt x="185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5" y="85"/>
                    <a:pt x="185" y="83"/>
                    <a:pt x="185" y="82"/>
                  </a:cubicBezTo>
                  <a:cubicBezTo>
                    <a:pt x="185" y="82"/>
                    <a:pt x="185" y="81"/>
                    <a:pt x="185" y="81"/>
                  </a:cubicBezTo>
                  <a:cubicBezTo>
                    <a:pt x="185" y="80"/>
                    <a:pt x="185" y="78"/>
                    <a:pt x="185" y="77"/>
                  </a:cubicBezTo>
                  <a:cubicBezTo>
                    <a:pt x="185" y="76"/>
                    <a:pt x="185" y="76"/>
                    <a:pt x="185" y="76"/>
                  </a:cubicBezTo>
                  <a:cubicBezTo>
                    <a:pt x="185" y="75"/>
                    <a:pt x="185" y="73"/>
                    <a:pt x="185" y="71"/>
                  </a:cubicBezTo>
                  <a:cubicBezTo>
                    <a:pt x="185" y="71"/>
                    <a:pt x="185" y="71"/>
                    <a:pt x="185" y="71"/>
                  </a:cubicBezTo>
                  <a:cubicBezTo>
                    <a:pt x="185" y="71"/>
                    <a:pt x="185" y="71"/>
                    <a:pt x="185" y="71"/>
                  </a:cubicBezTo>
                  <a:cubicBezTo>
                    <a:pt x="185" y="71"/>
                    <a:pt x="184" y="71"/>
                    <a:pt x="184" y="71"/>
                  </a:cubicBezTo>
                  <a:cubicBezTo>
                    <a:pt x="184" y="71"/>
                    <a:pt x="184" y="71"/>
                    <a:pt x="183" y="71"/>
                  </a:cubicBezTo>
                  <a:cubicBezTo>
                    <a:pt x="180" y="72"/>
                    <a:pt x="177" y="73"/>
                    <a:pt x="177" y="73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6" y="72"/>
                    <a:pt x="176" y="63"/>
                    <a:pt x="171" y="61"/>
                  </a:cubicBezTo>
                  <a:cubicBezTo>
                    <a:pt x="169" y="60"/>
                    <a:pt x="168" y="59"/>
                    <a:pt x="167" y="59"/>
                  </a:cubicBezTo>
                  <a:cubicBezTo>
                    <a:pt x="162" y="57"/>
                    <a:pt x="158" y="57"/>
                    <a:pt x="158" y="57"/>
                  </a:cubicBezTo>
                  <a:cubicBezTo>
                    <a:pt x="158" y="57"/>
                    <a:pt x="158" y="57"/>
                    <a:pt x="158" y="57"/>
                  </a:cubicBezTo>
                  <a:cubicBezTo>
                    <a:pt x="158" y="56"/>
                    <a:pt x="158" y="56"/>
                    <a:pt x="158" y="56"/>
                  </a:cubicBezTo>
                  <a:cubicBezTo>
                    <a:pt x="158" y="56"/>
                    <a:pt x="154" y="49"/>
                    <a:pt x="151" y="46"/>
                  </a:cubicBezTo>
                  <a:cubicBezTo>
                    <a:pt x="151" y="46"/>
                    <a:pt x="150" y="46"/>
                    <a:pt x="150" y="46"/>
                  </a:cubicBezTo>
                  <a:cubicBezTo>
                    <a:pt x="150" y="45"/>
                    <a:pt x="150" y="45"/>
                    <a:pt x="149" y="45"/>
                  </a:cubicBezTo>
                  <a:cubicBezTo>
                    <a:pt x="149" y="45"/>
                    <a:pt x="149" y="45"/>
                    <a:pt x="149" y="45"/>
                  </a:cubicBezTo>
                  <a:cubicBezTo>
                    <a:pt x="141" y="39"/>
                    <a:pt x="109" y="18"/>
                    <a:pt x="81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8" y="101"/>
                    <a:pt x="78" y="101"/>
                    <a:pt x="78" y="101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4"/>
                    <a:pt x="78" y="111"/>
                    <a:pt x="76" y="112"/>
                  </a:cubicBezTo>
                  <a:cubicBezTo>
                    <a:pt x="75" y="112"/>
                    <a:pt x="74" y="113"/>
                    <a:pt x="53" y="113"/>
                  </a:cubicBezTo>
                  <a:cubicBezTo>
                    <a:pt x="44" y="113"/>
                    <a:pt x="36" y="113"/>
                    <a:pt x="33" y="113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1" y="113"/>
                    <a:pt x="27" y="115"/>
                    <a:pt x="24" y="115"/>
                  </a:cubicBezTo>
                  <a:cubicBezTo>
                    <a:pt x="23" y="115"/>
                    <a:pt x="22" y="115"/>
                    <a:pt x="21" y="114"/>
                  </a:cubicBezTo>
                  <a:cubicBezTo>
                    <a:pt x="20" y="114"/>
                    <a:pt x="19" y="114"/>
                    <a:pt x="18" y="114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8" y="114"/>
                    <a:pt x="17" y="114"/>
                    <a:pt x="17" y="115"/>
                  </a:cubicBezTo>
                  <a:cubicBezTo>
                    <a:pt x="17" y="116"/>
                    <a:pt x="16" y="117"/>
                    <a:pt x="14" y="117"/>
                  </a:cubicBezTo>
                  <a:cubicBezTo>
                    <a:pt x="13" y="117"/>
                    <a:pt x="12" y="117"/>
                    <a:pt x="10" y="115"/>
                  </a:cubicBezTo>
                  <a:cubicBezTo>
                    <a:pt x="8" y="114"/>
                    <a:pt x="7" y="113"/>
                    <a:pt x="7" y="113"/>
                  </a:cubicBezTo>
                  <a:cubicBezTo>
                    <a:pt x="6" y="113"/>
                    <a:pt x="5" y="116"/>
                    <a:pt x="5" y="117"/>
                  </a:cubicBezTo>
                  <a:cubicBezTo>
                    <a:pt x="5" y="117"/>
                    <a:pt x="5" y="118"/>
                    <a:pt x="5" y="118"/>
                  </a:cubicBezTo>
                  <a:cubicBezTo>
                    <a:pt x="5" y="118"/>
                    <a:pt x="5" y="119"/>
                    <a:pt x="5" y="119"/>
                  </a:cubicBezTo>
                  <a:cubicBezTo>
                    <a:pt x="5" y="119"/>
                    <a:pt x="4" y="119"/>
                    <a:pt x="4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3" y="120"/>
                    <a:pt x="3" y="121"/>
                    <a:pt x="2" y="121"/>
                  </a:cubicBezTo>
                  <a:cubicBezTo>
                    <a:pt x="2" y="121"/>
                    <a:pt x="2" y="121"/>
                    <a:pt x="2" y="121"/>
                  </a:cubicBezTo>
                  <a:cubicBezTo>
                    <a:pt x="1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2"/>
                    <a:pt x="0" y="122"/>
                    <a:pt x="0" y="123"/>
                  </a:cubicBezTo>
                  <a:cubicBezTo>
                    <a:pt x="2" y="126"/>
                    <a:pt x="2" y="126"/>
                    <a:pt x="2" y="126"/>
                  </a:cubicBezTo>
                  <a:cubicBezTo>
                    <a:pt x="2" y="126"/>
                    <a:pt x="2" y="126"/>
                    <a:pt x="2" y="126"/>
                  </a:cubicBezTo>
                  <a:cubicBezTo>
                    <a:pt x="2" y="128"/>
                    <a:pt x="2" y="131"/>
                    <a:pt x="4" y="132"/>
                  </a:cubicBezTo>
                  <a:cubicBezTo>
                    <a:pt x="7" y="135"/>
                    <a:pt x="10" y="139"/>
                    <a:pt x="10" y="140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2"/>
                    <a:pt x="10" y="142"/>
                    <a:pt x="10" y="142"/>
                  </a:cubicBezTo>
                  <a:cubicBezTo>
                    <a:pt x="10" y="142"/>
                    <a:pt x="10" y="143"/>
                    <a:pt x="10" y="143"/>
                  </a:cubicBezTo>
                  <a:cubicBezTo>
                    <a:pt x="10" y="143"/>
                    <a:pt x="10" y="143"/>
                    <a:pt x="10" y="144"/>
                  </a:cubicBezTo>
                  <a:cubicBezTo>
                    <a:pt x="10" y="144"/>
                    <a:pt x="10" y="145"/>
                    <a:pt x="10" y="145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10" y="147"/>
                    <a:pt x="10" y="149"/>
                    <a:pt x="10" y="149"/>
                  </a:cubicBezTo>
                  <a:cubicBezTo>
                    <a:pt x="10" y="151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12" y="151"/>
                    <a:pt x="13" y="151"/>
                    <a:pt x="14" y="151"/>
                  </a:cubicBezTo>
                  <a:cubicBezTo>
                    <a:pt x="15" y="151"/>
                    <a:pt x="15" y="151"/>
                    <a:pt x="16" y="151"/>
                  </a:cubicBezTo>
                  <a:cubicBezTo>
                    <a:pt x="16" y="152"/>
                    <a:pt x="17" y="152"/>
                    <a:pt x="17" y="152"/>
                  </a:cubicBezTo>
                  <a:cubicBezTo>
                    <a:pt x="17" y="152"/>
                    <a:pt x="17" y="152"/>
                    <a:pt x="18" y="151"/>
                  </a:cubicBezTo>
                  <a:cubicBezTo>
                    <a:pt x="18" y="150"/>
                    <a:pt x="20" y="149"/>
                    <a:pt x="20" y="149"/>
                  </a:cubicBezTo>
                  <a:cubicBezTo>
                    <a:pt x="22" y="149"/>
                    <a:pt x="23" y="150"/>
                    <a:pt x="24" y="150"/>
                  </a:cubicBezTo>
                  <a:cubicBezTo>
                    <a:pt x="25" y="151"/>
                    <a:pt x="26" y="151"/>
                    <a:pt x="26" y="151"/>
                  </a:cubicBezTo>
                  <a:cubicBezTo>
                    <a:pt x="27" y="151"/>
                    <a:pt x="29" y="149"/>
                    <a:pt x="30" y="148"/>
                  </a:cubicBezTo>
                  <a:cubicBezTo>
                    <a:pt x="32" y="147"/>
                    <a:pt x="33" y="146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7" y="146"/>
                    <a:pt x="40" y="152"/>
                    <a:pt x="40" y="155"/>
                  </a:cubicBezTo>
                  <a:cubicBezTo>
                    <a:pt x="40" y="156"/>
                    <a:pt x="41" y="157"/>
                    <a:pt x="42" y="157"/>
                  </a:cubicBezTo>
                  <a:cubicBezTo>
                    <a:pt x="43" y="158"/>
                    <a:pt x="44" y="159"/>
                    <a:pt x="44" y="160"/>
                  </a:cubicBezTo>
                  <a:cubicBezTo>
                    <a:pt x="44" y="160"/>
                    <a:pt x="44" y="161"/>
                    <a:pt x="43" y="161"/>
                  </a:cubicBezTo>
                  <a:cubicBezTo>
                    <a:pt x="42" y="161"/>
                    <a:pt x="42" y="162"/>
                    <a:pt x="42" y="163"/>
                  </a:cubicBezTo>
                  <a:cubicBezTo>
                    <a:pt x="42" y="163"/>
                    <a:pt x="42" y="163"/>
                    <a:pt x="43" y="163"/>
                  </a:cubicBezTo>
                  <a:cubicBezTo>
                    <a:pt x="45" y="163"/>
                    <a:pt x="45" y="166"/>
                    <a:pt x="45" y="167"/>
                  </a:cubicBezTo>
                  <a:cubicBezTo>
                    <a:pt x="46" y="168"/>
                    <a:pt x="46" y="169"/>
                    <a:pt x="46" y="170"/>
                  </a:cubicBezTo>
                  <a:cubicBezTo>
                    <a:pt x="46" y="170"/>
                    <a:pt x="47" y="171"/>
                    <a:pt x="47" y="171"/>
                  </a:cubicBezTo>
                  <a:cubicBezTo>
                    <a:pt x="47" y="171"/>
                    <a:pt x="47" y="171"/>
                    <a:pt x="47" y="171"/>
                  </a:cubicBezTo>
                  <a:cubicBezTo>
                    <a:pt x="48" y="172"/>
                    <a:pt x="48" y="172"/>
                    <a:pt x="49" y="172"/>
                  </a:cubicBezTo>
                  <a:cubicBezTo>
                    <a:pt x="49" y="172"/>
                    <a:pt x="49" y="172"/>
                    <a:pt x="50" y="171"/>
                  </a:cubicBezTo>
                  <a:cubicBezTo>
                    <a:pt x="50" y="169"/>
                    <a:pt x="52" y="169"/>
                    <a:pt x="52" y="169"/>
                  </a:cubicBezTo>
                  <a:cubicBezTo>
                    <a:pt x="54" y="169"/>
                    <a:pt x="56" y="171"/>
                    <a:pt x="57" y="172"/>
                  </a:cubicBezTo>
                  <a:cubicBezTo>
                    <a:pt x="57" y="172"/>
                    <a:pt x="57" y="173"/>
                    <a:pt x="58" y="173"/>
                  </a:cubicBezTo>
                  <a:cubicBezTo>
                    <a:pt x="59" y="173"/>
                    <a:pt x="61" y="171"/>
                    <a:pt x="62" y="170"/>
                  </a:cubicBezTo>
                  <a:cubicBezTo>
                    <a:pt x="62" y="168"/>
                    <a:pt x="64" y="166"/>
                    <a:pt x="66" y="166"/>
                  </a:cubicBezTo>
                  <a:cubicBezTo>
                    <a:pt x="67" y="166"/>
                    <a:pt x="68" y="167"/>
                    <a:pt x="69" y="167"/>
                  </a:cubicBezTo>
                  <a:cubicBezTo>
                    <a:pt x="69" y="168"/>
                    <a:pt x="69" y="168"/>
                    <a:pt x="69" y="169"/>
                  </a:cubicBezTo>
                  <a:cubicBezTo>
                    <a:pt x="69" y="171"/>
                    <a:pt x="69" y="171"/>
                    <a:pt x="69" y="171"/>
                  </a:cubicBezTo>
                  <a:cubicBezTo>
                    <a:pt x="69" y="171"/>
                    <a:pt x="70" y="171"/>
                    <a:pt x="72" y="170"/>
                  </a:cubicBezTo>
                  <a:cubicBezTo>
                    <a:pt x="73" y="169"/>
                    <a:pt x="74" y="169"/>
                    <a:pt x="75" y="169"/>
                  </a:cubicBezTo>
                  <a:cubicBezTo>
                    <a:pt x="75" y="169"/>
                    <a:pt x="75" y="169"/>
                    <a:pt x="75" y="169"/>
                  </a:cubicBezTo>
                  <a:cubicBezTo>
                    <a:pt x="75" y="168"/>
                    <a:pt x="75" y="168"/>
                    <a:pt x="75" y="167"/>
                  </a:cubicBezTo>
                  <a:cubicBezTo>
                    <a:pt x="75" y="167"/>
                    <a:pt x="75" y="167"/>
                    <a:pt x="75" y="166"/>
                  </a:cubicBezTo>
                  <a:cubicBezTo>
                    <a:pt x="76" y="166"/>
                    <a:pt x="76" y="165"/>
                    <a:pt x="76" y="165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94343322-0AC7-44B6-B6FA-F283CB545DC3}"/>
                </a:ext>
              </a:extLst>
            </p:cNvPr>
            <p:cNvSpPr/>
            <p:nvPr/>
          </p:nvSpPr>
          <p:spPr bwMode="auto">
            <a:xfrm>
              <a:off x="2375979" y="2875581"/>
              <a:ext cx="91235" cy="47927"/>
            </a:xfrm>
            <a:custGeom>
              <a:gdLst>
                <a:gd name="T0" fmla="*/ 5 w 47"/>
                <a:gd name="T1" fmla="*/ 12 h 25"/>
                <a:gd name="T2" fmla="*/ 0 w 47"/>
                <a:gd name="T3" fmla="*/ 20 h 25"/>
                <a:gd name="T4" fmla="*/ 4 w 47"/>
                <a:gd name="T5" fmla="*/ 18 h 25"/>
                <a:gd name="T6" fmla="*/ 8 w 47"/>
                <a:gd name="T7" fmla="*/ 22 h 25"/>
                <a:gd name="T8" fmla="*/ 9 w 47"/>
                <a:gd name="T9" fmla="*/ 23 h 25"/>
                <a:gd name="T10" fmla="*/ 9 w 47"/>
                <a:gd name="T11" fmla="*/ 24 h 25"/>
                <a:gd name="T12" fmla="*/ 9 w 47"/>
                <a:gd name="T13" fmla="*/ 25 h 25"/>
                <a:gd name="T14" fmla="*/ 18 w 47"/>
                <a:gd name="T15" fmla="*/ 25 h 25"/>
                <a:gd name="T16" fmla="*/ 23 w 47"/>
                <a:gd name="T17" fmla="*/ 17 h 25"/>
                <a:gd name="T18" fmla="*/ 23 w 47"/>
                <a:gd name="T19" fmla="*/ 17 h 25"/>
                <a:gd name="T20" fmla="*/ 24 w 47"/>
                <a:gd name="T21" fmla="*/ 17 h 25"/>
                <a:gd name="T22" fmla="*/ 30 w 47"/>
                <a:gd name="T23" fmla="*/ 25 h 25"/>
                <a:gd name="T24" fmla="*/ 32 w 47"/>
                <a:gd name="T25" fmla="*/ 22 h 25"/>
                <a:gd name="T26" fmla="*/ 37 w 47"/>
                <a:gd name="T27" fmla="*/ 18 h 25"/>
                <a:gd name="T28" fmla="*/ 41 w 47"/>
                <a:gd name="T29" fmla="*/ 18 h 25"/>
                <a:gd name="T30" fmla="*/ 43 w 47"/>
                <a:gd name="T31" fmla="*/ 15 h 25"/>
                <a:gd name="T32" fmla="*/ 45 w 47"/>
                <a:gd name="T33" fmla="*/ 15 h 25"/>
                <a:gd name="T34" fmla="*/ 46 w 47"/>
                <a:gd name="T35" fmla="*/ 14 h 25"/>
                <a:gd name="T36" fmla="*/ 47 w 47"/>
                <a:gd name="T37" fmla="*/ 12 h 25"/>
                <a:gd name="T38" fmla="*/ 46 w 47"/>
                <a:gd name="T39" fmla="*/ 12 h 25"/>
                <a:gd name="T40" fmla="*/ 44 w 47"/>
                <a:gd name="T41" fmla="*/ 12 h 25"/>
                <a:gd name="T42" fmla="*/ 42 w 47"/>
                <a:gd name="T43" fmla="*/ 12 h 25"/>
                <a:gd name="T44" fmla="*/ 41 w 47"/>
                <a:gd name="T45" fmla="*/ 12 h 25"/>
                <a:gd name="T46" fmla="*/ 40 w 47"/>
                <a:gd name="T47" fmla="*/ 12 h 25"/>
                <a:gd name="T48" fmla="*/ 39 w 47"/>
                <a:gd name="T49" fmla="*/ 11 h 25"/>
                <a:gd name="T50" fmla="*/ 38 w 47"/>
                <a:gd name="T51" fmla="*/ 10 h 25"/>
                <a:gd name="T52" fmla="*/ 37 w 47"/>
                <a:gd name="T53" fmla="*/ 10 h 25"/>
                <a:gd name="T54" fmla="*/ 37 w 47"/>
                <a:gd name="T55" fmla="*/ 9 h 25"/>
                <a:gd name="T56" fmla="*/ 37 w 47"/>
                <a:gd name="T57" fmla="*/ 7 h 25"/>
                <a:gd name="T58" fmla="*/ 36 w 47"/>
                <a:gd name="T59" fmla="*/ 4 h 25"/>
                <a:gd name="T60" fmla="*/ 35 w 47"/>
                <a:gd name="T61" fmla="*/ 3 h 25"/>
                <a:gd name="T62" fmla="*/ 33 w 47"/>
                <a:gd name="T63" fmla="*/ 2 h 25"/>
                <a:gd name="T64" fmla="*/ 31 w 47"/>
                <a:gd name="T65" fmla="*/ 1 h 25"/>
                <a:gd name="T66" fmla="*/ 23 w 47"/>
                <a:gd name="T67" fmla="*/ 2 h 25"/>
                <a:gd name="T68" fmla="*/ 20 w 47"/>
                <a:gd name="T69" fmla="*/ 2 h 25"/>
                <a:gd name="T70" fmla="*/ 18 w 47"/>
                <a:gd name="T71" fmla="*/ 2 h 25"/>
                <a:gd name="T72" fmla="*/ 15 w 47"/>
                <a:gd name="T73" fmla="*/ 2 h 25"/>
                <a:gd name="T74" fmla="*/ 14 w 47"/>
                <a:gd name="T75" fmla="*/ 3 h 25"/>
                <a:gd name="T76" fmla="*/ 8 w 47"/>
                <a:gd name="T77" fmla="*/ 8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" h="25">
                  <a:moveTo>
                    <a:pt x="8" y="8"/>
                  </a:moveTo>
                  <a:cubicBezTo>
                    <a:pt x="7" y="9"/>
                    <a:pt x="6" y="10"/>
                    <a:pt x="5" y="12"/>
                  </a:cubicBezTo>
                  <a:cubicBezTo>
                    <a:pt x="3" y="13"/>
                    <a:pt x="1" y="15"/>
                    <a:pt x="0" y="17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18"/>
                    <a:pt x="3" y="18"/>
                    <a:pt x="4" y="18"/>
                  </a:cubicBezTo>
                  <a:cubicBezTo>
                    <a:pt x="6" y="18"/>
                    <a:pt x="7" y="19"/>
                    <a:pt x="7" y="21"/>
                  </a:cubicBezTo>
                  <a:cubicBezTo>
                    <a:pt x="7" y="21"/>
                    <a:pt x="7" y="22"/>
                    <a:pt x="8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9" y="23"/>
                  </a:cubicBezTo>
                  <a:cubicBezTo>
                    <a:pt x="9" y="23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4" y="25"/>
                    <a:pt x="17" y="25"/>
                    <a:pt x="18" y="25"/>
                  </a:cubicBezTo>
                  <a:cubicBezTo>
                    <a:pt x="18" y="25"/>
                    <a:pt x="20" y="21"/>
                    <a:pt x="21" y="20"/>
                  </a:cubicBezTo>
                  <a:cubicBezTo>
                    <a:pt x="22" y="18"/>
                    <a:pt x="22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8"/>
                    <a:pt x="27" y="20"/>
                  </a:cubicBezTo>
                  <a:cubicBezTo>
                    <a:pt x="28" y="22"/>
                    <a:pt x="29" y="24"/>
                    <a:pt x="30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2" y="24"/>
                    <a:pt x="32" y="22"/>
                  </a:cubicBezTo>
                  <a:cubicBezTo>
                    <a:pt x="32" y="19"/>
                    <a:pt x="34" y="18"/>
                    <a:pt x="36" y="18"/>
                  </a:cubicBezTo>
                  <a:cubicBezTo>
                    <a:pt x="36" y="18"/>
                    <a:pt x="37" y="18"/>
                    <a:pt x="37" y="18"/>
                  </a:cubicBezTo>
                  <a:cubicBezTo>
                    <a:pt x="38" y="18"/>
                    <a:pt x="39" y="19"/>
                    <a:pt x="39" y="19"/>
                  </a:cubicBezTo>
                  <a:cubicBezTo>
                    <a:pt x="41" y="19"/>
                    <a:pt x="41" y="18"/>
                    <a:pt x="41" y="18"/>
                  </a:cubicBezTo>
                  <a:cubicBezTo>
                    <a:pt x="41" y="16"/>
                    <a:pt x="42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5" y="15"/>
                  </a:cubicBezTo>
                  <a:cubicBezTo>
                    <a:pt x="45" y="15"/>
                    <a:pt x="45" y="15"/>
                    <a:pt x="45" y="16"/>
                  </a:cubicBezTo>
                  <a:cubicBezTo>
                    <a:pt x="45" y="15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6" y="12"/>
                    <a:pt x="46" y="12"/>
                  </a:cubicBezTo>
                  <a:cubicBezTo>
                    <a:pt x="46" y="12"/>
                    <a:pt x="45" y="12"/>
                    <a:pt x="45" y="12"/>
                  </a:cubicBezTo>
                  <a:cubicBezTo>
                    <a:pt x="45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2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1" y="12"/>
                    <a:pt x="41" y="12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1"/>
                    <a:pt x="40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9" y="11"/>
                    <a:pt x="38" y="11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7" y="1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8"/>
                    <a:pt x="37" y="8"/>
                  </a:cubicBezTo>
                  <a:cubicBezTo>
                    <a:pt x="37" y="8"/>
                    <a:pt x="37" y="8"/>
                    <a:pt x="37" y="7"/>
                  </a:cubicBezTo>
                  <a:cubicBezTo>
                    <a:pt x="37" y="6"/>
                    <a:pt x="36" y="5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4" y="3"/>
                    <a:pt x="34" y="3"/>
                  </a:cubicBezTo>
                  <a:cubicBezTo>
                    <a:pt x="34" y="3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1" y="2"/>
                    <a:pt x="31" y="1"/>
                  </a:cubicBezTo>
                  <a:cubicBezTo>
                    <a:pt x="28" y="0"/>
                    <a:pt x="27" y="1"/>
                    <a:pt x="24" y="2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1" y="4"/>
                    <a:pt x="8" y="6"/>
                    <a:pt x="8" y="8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3ADAE24A-E5C0-4CED-BED7-05292A29094F}"/>
                </a:ext>
              </a:extLst>
            </p:cNvPr>
            <p:cNvSpPr/>
            <p:nvPr/>
          </p:nvSpPr>
          <p:spPr bwMode="auto">
            <a:xfrm>
              <a:off x="2716667" y="2972591"/>
              <a:ext cx="131079" cy="68716"/>
            </a:xfrm>
            <a:custGeom>
              <a:gdLst>
                <a:gd name="T0" fmla="*/ 65 w 68"/>
                <a:gd name="T1" fmla="*/ 4 h 36"/>
                <a:gd name="T2" fmla="*/ 63 w 68"/>
                <a:gd name="T3" fmla="*/ 3 h 36"/>
                <a:gd name="T4" fmla="*/ 62 w 68"/>
                <a:gd name="T5" fmla="*/ 2 h 36"/>
                <a:gd name="T6" fmla="*/ 52 w 68"/>
                <a:gd name="T7" fmla="*/ 0 h 36"/>
                <a:gd name="T8" fmla="*/ 32 w 68"/>
                <a:gd name="T9" fmla="*/ 6 h 36"/>
                <a:gd name="T10" fmla="*/ 21 w 68"/>
                <a:gd name="T11" fmla="*/ 5 h 36"/>
                <a:gd name="T12" fmla="*/ 9 w 68"/>
                <a:gd name="T13" fmla="*/ 4 h 36"/>
                <a:gd name="T14" fmla="*/ 6 w 68"/>
                <a:gd name="T15" fmla="*/ 2 h 36"/>
                <a:gd name="T16" fmla="*/ 5 w 68"/>
                <a:gd name="T17" fmla="*/ 1 h 36"/>
                <a:gd name="T18" fmla="*/ 4 w 68"/>
                <a:gd name="T19" fmla="*/ 0 h 36"/>
                <a:gd name="T20" fmla="*/ 3 w 68"/>
                <a:gd name="T21" fmla="*/ 0 h 36"/>
                <a:gd name="T22" fmla="*/ 2 w 68"/>
                <a:gd name="T23" fmla="*/ 0 h 36"/>
                <a:gd name="T24" fmla="*/ 2 w 68"/>
                <a:gd name="T25" fmla="*/ 7 h 36"/>
                <a:gd name="T26" fmla="*/ 5 w 68"/>
                <a:gd name="T27" fmla="*/ 16 h 36"/>
                <a:gd name="T28" fmla="*/ 2 w 68"/>
                <a:gd name="T29" fmla="*/ 19 h 36"/>
                <a:gd name="T30" fmla="*/ 2 w 68"/>
                <a:gd name="T31" fmla="*/ 23 h 36"/>
                <a:gd name="T32" fmla="*/ 2 w 68"/>
                <a:gd name="T33" fmla="*/ 24 h 36"/>
                <a:gd name="T34" fmla="*/ 2 w 68"/>
                <a:gd name="T35" fmla="*/ 24 h 36"/>
                <a:gd name="T36" fmla="*/ 8 w 68"/>
                <a:gd name="T37" fmla="*/ 32 h 36"/>
                <a:gd name="T38" fmla="*/ 10 w 68"/>
                <a:gd name="T39" fmla="*/ 33 h 36"/>
                <a:gd name="T40" fmla="*/ 10 w 68"/>
                <a:gd name="T41" fmla="*/ 34 h 36"/>
                <a:gd name="T42" fmla="*/ 11 w 68"/>
                <a:gd name="T43" fmla="*/ 34 h 36"/>
                <a:gd name="T44" fmla="*/ 13 w 68"/>
                <a:gd name="T45" fmla="*/ 34 h 36"/>
                <a:gd name="T46" fmla="*/ 16 w 68"/>
                <a:gd name="T47" fmla="*/ 34 h 36"/>
                <a:gd name="T48" fmla="*/ 19 w 68"/>
                <a:gd name="T49" fmla="*/ 34 h 36"/>
                <a:gd name="T50" fmla="*/ 35 w 68"/>
                <a:gd name="T51" fmla="*/ 36 h 36"/>
                <a:gd name="T52" fmla="*/ 36 w 68"/>
                <a:gd name="T53" fmla="*/ 36 h 36"/>
                <a:gd name="T54" fmla="*/ 40 w 68"/>
                <a:gd name="T55" fmla="*/ 36 h 36"/>
                <a:gd name="T56" fmla="*/ 40 w 68"/>
                <a:gd name="T57" fmla="*/ 35 h 36"/>
                <a:gd name="T58" fmla="*/ 41 w 68"/>
                <a:gd name="T59" fmla="*/ 33 h 36"/>
                <a:gd name="T60" fmla="*/ 42 w 68"/>
                <a:gd name="T61" fmla="*/ 32 h 36"/>
                <a:gd name="T62" fmla="*/ 44 w 68"/>
                <a:gd name="T63" fmla="*/ 31 h 36"/>
                <a:gd name="T64" fmla="*/ 45 w 68"/>
                <a:gd name="T65" fmla="*/ 31 h 36"/>
                <a:gd name="T66" fmla="*/ 45 w 68"/>
                <a:gd name="T67" fmla="*/ 30 h 36"/>
                <a:gd name="T68" fmla="*/ 45 w 68"/>
                <a:gd name="T69" fmla="*/ 29 h 36"/>
                <a:gd name="T70" fmla="*/ 46 w 68"/>
                <a:gd name="T71" fmla="*/ 28 h 36"/>
                <a:gd name="T72" fmla="*/ 58 w 68"/>
                <a:gd name="T73" fmla="*/ 28 h 36"/>
                <a:gd name="T74" fmla="*/ 60 w 68"/>
                <a:gd name="T75" fmla="*/ 28 h 36"/>
                <a:gd name="T76" fmla="*/ 61 w 68"/>
                <a:gd name="T77" fmla="*/ 28 h 36"/>
                <a:gd name="T78" fmla="*/ 57 w 68"/>
                <a:gd name="T79" fmla="*/ 19 h 36"/>
                <a:gd name="T80" fmla="*/ 61 w 68"/>
                <a:gd name="T81" fmla="*/ 12 h 36"/>
                <a:gd name="T82" fmla="*/ 68 w 68"/>
                <a:gd name="T83" fmla="*/ 5 h 36"/>
                <a:gd name="T84" fmla="*/ 66 w 68"/>
                <a:gd name="T85" fmla="*/ 5 h 3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8" h="36">
                  <a:moveTo>
                    <a:pt x="66" y="5"/>
                  </a:moveTo>
                  <a:cubicBezTo>
                    <a:pt x="66" y="4"/>
                    <a:pt x="65" y="4"/>
                    <a:pt x="65" y="4"/>
                  </a:cubicBezTo>
                  <a:cubicBezTo>
                    <a:pt x="65" y="4"/>
                    <a:pt x="64" y="4"/>
                    <a:pt x="64" y="4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2" y="3"/>
                    <a:pt x="62" y="2"/>
                    <a:pt x="62" y="2"/>
                  </a:cubicBezTo>
                  <a:cubicBezTo>
                    <a:pt x="62" y="1"/>
                    <a:pt x="59" y="0"/>
                    <a:pt x="54" y="0"/>
                  </a:cubicBezTo>
                  <a:cubicBezTo>
                    <a:pt x="53" y="0"/>
                    <a:pt x="53" y="0"/>
                    <a:pt x="52" y="0"/>
                  </a:cubicBezTo>
                  <a:cubicBezTo>
                    <a:pt x="48" y="0"/>
                    <a:pt x="43" y="0"/>
                    <a:pt x="41" y="2"/>
                  </a:cubicBezTo>
                  <a:cubicBezTo>
                    <a:pt x="39" y="5"/>
                    <a:pt x="35" y="6"/>
                    <a:pt x="32" y="6"/>
                  </a:cubicBezTo>
                  <a:cubicBezTo>
                    <a:pt x="31" y="5"/>
                    <a:pt x="26" y="5"/>
                    <a:pt x="23" y="5"/>
                  </a:cubicBezTo>
                  <a:cubicBezTo>
                    <a:pt x="22" y="5"/>
                    <a:pt x="21" y="5"/>
                    <a:pt x="21" y="5"/>
                  </a:cubicBezTo>
                  <a:cubicBezTo>
                    <a:pt x="20" y="5"/>
                    <a:pt x="17" y="5"/>
                    <a:pt x="14" y="4"/>
                  </a:cubicBezTo>
                  <a:cubicBezTo>
                    <a:pt x="12" y="4"/>
                    <a:pt x="10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3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4" y="8"/>
                    <a:pt x="7" y="12"/>
                    <a:pt x="6" y="15"/>
                  </a:cubicBezTo>
                  <a:cubicBezTo>
                    <a:pt x="6" y="15"/>
                    <a:pt x="6" y="16"/>
                    <a:pt x="5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2" y="17"/>
                    <a:pt x="2" y="18"/>
                    <a:pt x="2" y="19"/>
                  </a:cubicBezTo>
                  <a:cubicBezTo>
                    <a:pt x="2" y="20"/>
                    <a:pt x="2" y="21"/>
                    <a:pt x="2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6" y="28"/>
                    <a:pt x="8" y="30"/>
                    <a:pt x="8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4"/>
                    <a:pt x="11" y="34"/>
                  </a:cubicBezTo>
                  <a:cubicBezTo>
                    <a:pt x="11" y="34"/>
                    <a:pt x="11" y="34"/>
                    <a:pt x="12" y="34"/>
                  </a:cubicBezTo>
                  <a:cubicBezTo>
                    <a:pt x="12" y="34"/>
                    <a:pt x="13" y="34"/>
                    <a:pt x="13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4"/>
                    <a:pt x="15" y="34"/>
                    <a:pt x="16" y="34"/>
                  </a:cubicBezTo>
                  <a:cubicBezTo>
                    <a:pt x="16" y="34"/>
                    <a:pt x="16" y="34"/>
                    <a:pt x="17" y="34"/>
                  </a:cubicBezTo>
                  <a:cubicBezTo>
                    <a:pt x="17" y="34"/>
                    <a:pt x="18" y="34"/>
                    <a:pt x="19" y="34"/>
                  </a:cubicBezTo>
                  <a:cubicBezTo>
                    <a:pt x="23" y="34"/>
                    <a:pt x="24" y="34"/>
                    <a:pt x="25" y="34"/>
                  </a:cubicBezTo>
                  <a:cubicBezTo>
                    <a:pt x="27" y="35"/>
                    <a:pt x="32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7" y="36"/>
                  </a:cubicBezTo>
                  <a:cubicBezTo>
                    <a:pt x="38" y="36"/>
                    <a:pt x="39" y="36"/>
                    <a:pt x="40" y="36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4"/>
                    <a:pt x="40" y="34"/>
                    <a:pt x="40" y="33"/>
                  </a:cubicBezTo>
                  <a:cubicBezTo>
                    <a:pt x="40" y="33"/>
                    <a:pt x="41" y="33"/>
                    <a:pt x="41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32"/>
                    <a:pt x="43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8"/>
                    <a:pt x="46" y="28"/>
                    <a:pt x="46" y="28"/>
                  </a:cubicBezTo>
                  <a:cubicBezTo>
                    <a:pt x="47" y="28"/>
                    <a:pt x="50" y="27"/>
                    <a:pt x="53" y="27"/>
                  </a:cubicBezTo>
                  <a:cubicBezTo>
                    <a:pt x="55" y="27"/>
                    <a:pt x="57" y="27"/>
                    <a:pt x="58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60" y="28"/>
                    <a:pt x="60" y="28"/>
                  </a:cubicBezTo>
                  <a:cubicBezTo>
                    <a:pt x="60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7"/>
                    <a:pt x="61" y="26"/>
                    <a:pt x="61" y="26"/>
                  </a:cubicBezTo>
                  <a:cubicBezTo>
                    <a:pt x="58" y="26"/>
                    <a:pt x="57" y="21"/>
                    <a:pt x="57" y="19"/>
                  </a:cubicBezTo>
                  <a:cubicBezTo>
                    <a:pt x="57" y="16"/>
                    <a:pt x="58" y="16"/>
                    <a:pt x="58" y="16"/>
                  </a:cubicBezTo>
                  <a:cubicBezTo>
                    <a:pt x="59" y="16"/>
                    <a:pt x="60" y="14"/>
                    <a:pt x="61" y="12"/>
                  </a:cubicBezTo>
                  <a:cubicBezTo>
                    <a:pt x="63" y="10"/>
                    <a:pt x="65" y="7"/>
                    <a:pt x="67" y="6"/>
                  </a:cubicBezTo>
                  <a:cubicBezTo>
                    <a:pt x="68" y="6"/>
                    <a:pt x="68" y="6"/>
                    <a:pt x="68" y="5"/>
                  </a:cubicBezTo>
                  <a:cubicBezTo>
                    <a:pt x="68" y="5"/>
                    <a:pt x="68" y="5"/>
                    <a:pt x="67" y="5"/>
                  </a:cubicBezTo>
                  <a:cubicBezTo>
                    <a:pt x="67" y="5"/>
                    <a:pt x="67" y="5"/>
                    <a:pt x="66" y="5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763D3EF8-854D-4094-8C1A-08DCFB014190}"/>
                </a:ext>
              </a:extLst>
            </p:cNvPr>
            <p:cNvSpPr/>
            <p:nvPr/>
          </p:nvSpPr>
          <p:spPr bwMode="auto">
            <a:xfrm>
              <a:off x="2366740" y="2810909"/>
              <a:ext cx="9239" cy="13281"/>
            </a:xfrm>
            <a:custGeom>
              <a:gdLst>
                <a:gd name="T0" fmla="*/ 5 w 5"/>
                <a:gd name="T1" fmla="*/ 7 h 7"/>
                <a:gd name="T2" fmla="*/ 5 w 5"/>
                <a:gd name="T3" fmla="*/ 7 h 7"/>
                <a:gd name="T4" fmla="*/ 5 w 5"/>
                <a:gd name="T5" fmla="*/ 5 h 7"/>
                <a:gd name="T6" fmla="*/ 5 w 5"/>
                <a:gd name="T7" fmla="*/ 5 h 7"/>
                <a:gd name="T8" fmla="*/ 4 w 5"/>
                <a:gd name="T9" fmla="*/ 3 h 7"/>
                <a:gd name="T10" fmla="*/ 4 w 5"/>
                <a:gd name="T11" fmla="*/ 3 h 7"/>
                <a:gd name="T12" fmla="*/ 3 w 5"/>
                <a:gd name="T13" fmla="*/ 2 h 7"/>
                <a:gd name="T14" fmla="*/ 3 w 5"/>
                <a:gd name="T15" fmla="*/ 2 h 7"/>
                <a:gd name="T16" fmla="*/ 3 w 5"/>
                <a:gd name="T17" fmla="*/ 1 h 7"/>
                <a:gd name="T18" fmla="*/ 2 w 5"/>
                <a:gd name="T19" fmla="*/ 0 h 7"/>
                <a:gd name="T20" fmla="*/ 2 w 5"/>
                <a:gd name="T21" fmla="*/ 0 h 7"/>
                <a:gd name="T22" fmla="*/ 2 w 5"/>
                <a:gd name="T23" fmla="*/ 1 h 7"/>
                <a:gd name="T24" fmla="*/ 1 w 5"/>
                <a:gd name="T25" fmla="*/ 2 h 7"/>
                <a:gd name="T26" fmla="*/ 1 w 5"/>
                <a:gd name="T27" fmla="*/ 2 h 7"/>
                <a:gd name="T28" fmla="*/ 0 w 5"/>
                <a:gd name="T29" fmla="*/ 5 h 7"/>
                <a:gd name="T30" fmla="*/ 0 w 5"/>
                <a:gd name="T31" fmla="*/ 5 h 7"/>
                <a:gd name="T32" fmla="*/ 0 w 5"/>
                <a:gd name="T33" fmla="*/ 7 h 7"/>
                <a:gd name="T34" fmla="*/ 5 w 5"/>
                <a:gd name="T35" fmla="*/ 7 h 7"/>
                <a:gd name="T36" fmla="*/ 5 w 5"/>
                <a:gd name="T37" fmla="*/ 7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7"/>
                    <a:pt x="3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72265BF3-D64E-46A3-879C-0F416607C445}"/>
                </a:ext>
              </a:extLst>
            </p:cNvPr>
            <p:cNvSpPr/>
            <p:nvPr/>
          </p:nvSpPr>
          <p:spPr bwMode="auto">
            <a:xfrm>
              <a:off x="2372514" y="2671746"/>
              <a:ext cx="189400" cy="211342"/>
            </a:xfrm>
            <a:custGeom>
              <a:gdLst>
                <a:gd name="T0" fmla="*/ 18 w 98"/>
                <a:gd name="T1" fmla="*/ 105 h 111"/>
                <a:gd name="T2" fmla="*/ 19 w 98"/>
                <a:gd name="T3" fmla="*/ 107 h 111"/>
                <a:gd name="T4" fmla="*/ 34 w 98"/>
                <a:gd name="T5" fmla="*/ 107 h 111"/>
                <a:gd name="T6" fmla="*/ 37 w 98"/>
                <a:gd name="T7" fmla="*/ 108 h 111"/>
                <a:gd name="T8" fmla="*/ 39 w 98"/>
                <a:gd name="T9" fmla="*/ 109 h 111"/>
                <a:gd name="T10" fmla="*/ 41 w 98"/>
                <a:gd name="T11" fmla="*/ 108 h 111"/>
                <a:gd name="T12" fmla="*/ 46 w 98"/>
                <a:gd name="T13" fmla="*/ 111 h 111"/>
                <a:gd name="T14" fmla="*/ 55 w 98"/>
                <a:gd name="T15" fmla="*/ 109 h 111"/>
                <a:gd name="T16" fmla="*/ 73 w 98"/>
                <a:gd name="T17" fmla="*/ 106 h 111"/>
                <a:gd name="T18" fmla="*/ 76 w 98"/>
                <a:gd name="T19" fmla="*/ 104 h 111"/>
                <a:gd name="T20" fmla="*/ 84 w 98"/>
                <a:gd name="T21" fmla="*/ 93 h 111"/>
                <a:gd name="T22" fmla="*/ 86 w 98"/>
                <a:gd name="T23" fmla="*/ 92 h 111"/>
                <a:gd name="T24" fmla="*/ 77 w 98"/>
                <a:gd name="T25" fmla="*/ 85 h 111"/>
                <a:gd name="T26" fmla="*/ 71 w 98"/>
                <a:gd name="T27" fmla="*/ 74 h 111"/>
                <a:gd name="T28" fmla="*/ 69 w 98"/>
                <a:gd name="T29" fmla="*/ 68 h 111"/>
                <a:gd name="T30" fmla="*/ 82 w 98"/>
                <a:gd name="T31" fmla="*/ 62 h 111"/>
                <a:gd name="T32" fmla="*/ 96 w 98"/>
                <a:gd name="T33" fmla="*/ 58 h 111"/>
                <a:gd name="T34" fmla="*/ 98 w 98"/>
                <a:gd name="T35" fmla="*/ 55 h 111"/>
                <a:gd name="T36" fmla="*/ 98 w 98"/>
                <a:gd name="T37" fmla="*/ 53 h 111"/>
                <a:gd name="T38" fmla="*/ 95 w 98"/>
                <a:gd name="T39" fmla="*/ 43 h 111"/>
                <a:gd name="T40" fmla="*/ 91 w 98"/>
                <a:gd name="T41" fmla="*/ 33 h 111"/>
                <a:gd name="T42" fmla="*/ 90 w 98"/>
                <a:gd name="T43" fmla="*/ 16 h 111"/>
                <a:gd name="T44" fmla="*/ 89 w 98"/>
                <a:gd name="T45" fmla="*/ 13 h 111"/>
                <a:gd name="T46" fmla="*/ 82 w 98"/>
                <a:gd name="T47" fmla="*/ 6 h 111"/>
                <a:gd name="T48" fmla="*/ 76 w 98"/>
                <a:gd name="T49" fmla="*/ 7 h 111"/>
                <a:gd name="T50" fmla="*/ 63 w 98"/>
                <a:gd name="T51" fmla="*/ 13 h 111"/>
                <a:gd name="T52" fmla="*/ 56 w 98"/>
                <a:gd name="T53" fmla="*/ 6 h 111"/>
                <a:gd name="T54" fmla="*/ 43 w 98"/>
                <a:gd name="T55" fmla="*/ 2 h 111"/>
                <a:gd name="T56" fmla="*/ 41 w 98"/>
                <a:gd name="T57" fmla="*/ 1 h 111"/>
                <a:gd name="T58" fmla="*/ 37 w 98"/>
                <a:gd name="T59" fmla="*/ 0 h 111"/>
                <a:gd name="T60" fmla="*/ 32 w 98"/>
                <a:gd name="T61" fmla="*/ 0 h 111"/>
                <a:gd name="T62" fmla="*/ 31 w 98"/>
                <a:gd name="T63" fmla="*/ 5 h 111"/>
                <a:gd name="T64" fmla="*/ 35 w 98"/>
                <a:gd name="T65" fmla="*/ 16 h 111"/>
                <a:gd name="T66" fmla="*/ 27 w 98"/>
                <a:gd name="T67" fmla="*/ 20 h 111"/>
                <a:gd name="T68" fmla="*/ 13 w 98"/>
                <a:gd name="T69" fmla="*/ 19 h 111"/>
                <a:gd name="T70" fmla="*/ 13 w 98"/>
                <a:gd name="T71" fmla="*/ 24 h 111"/>
                <a:gd name="T72" fmla="*/ 13 w 98"/>
                <a:gd name="T73" fmla="*/ 27 h 111"/>
                <a:gd name="T74" fmla="*/ 8 w 98"/>
                <a:gd name="T75" fmla="*/ 33 h 111"/>
                <a:gd name="T76" fmla="*/ 11 w 98"/>
                <a:gd name="T77" fmla="*/ 40 h 111"/>
                <a:gd name="T78" fmla="*/ 2 w 98"/>
                <a:gd name="T79" fmla="*/ 48 h 111"/>
                <a:gd name="T80" fmla="*/ 0 w 98"/>
                <a:gd name="T81" fmla="*/ 58 h 111"/>
                <a:gd name="T82" fmla="*/ 0 w 98"/>
                <a:gd name="T83" fmla="*/ 61 h 111"/>
                <a:gd name="T84" fmla="*/ 3 w 98"/>
                <a:gd name="T85" fmla="*/ 68 h 111"/>
                <a:gd name="T86" fmla="*/ 1 w 98"/>
                <a:gd name="T87" fmla="*/ 72 h 111"/>
                <a:gd name="T88" fmla="*/ 2 w 98"/>
                <a:gd name="T89" fmla="*/ 73 h 111"/>
                <a:gd name="T90" fmla="*/ 3 w 98"/>
                <a:gd name="T91" fmla="*/ 75 h 111"/>
                <a:gd name="T92" fmla="*/ 3 w 98"/>
                <a:gd name="T93" fmla="*/ 76 h 111"/>
                <a:gd name="T94" fmla="*/ 4 w 98"/>
                <a:gd name="T95" fmla="*/ 78 h 111"/>
                <a:gd name="T96" fmla="*/ 4 w 98"/>
                <a:gd name="T97" fmla="*/ 80 h 111"/>
                <a:gd name="T98" fmla="*/ 7 w 98"/>
                <a:gd name="T99" fmla="*/ 82 h 111"/>
                <a:gd name="T100" fmla="*/ 19 w 98"/>
                <a:gd name="T101" fmla="*/ 87 h 111"/>
                <a:gd name="T102" fmla="*/ 22 w 98"/>
                <a:gd name="T103" fmla="*/ 93 h 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8" h="110">
                  <a:moveTo>
                    <a:pt x="18" y="101"/>
                  </a:moveTo>
                  <a:cubicBezTo>
                    <a:pt x="18" y="102"/>
                    <a:pt x="18" y="102"/>
                    <a:pt x="18" y="102"/>
                  </a:cubicBezTo>
                  <a:cubicBezTo>
                    <a:pt x="18" y="103"/>
                    <a:pt x="18" y="104"/>
                    <a:pt x="18" y="105"/>
                  </a:cubicBezTo>
                  <a:cubicBezTo>
                    <a:pt x="17" y="106"/>
                    <a:pt x="17" y="106"/>
                    <a:pt x="17" y="107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18" y="107"/>
                    <a:pt x="19" y="107"/>
                    <a:pt x="19" y="107"/>
                  </a:cubicBezTo>
                  <a:cubicBezTo>
                    <a:pt x="20" y="107"/>
                    <a:pt x="20" y="107"/>
                    <a:pt x="21" y="107"/>
                  </a:cubicBezTo>
                  <a:cubicBezTo>
                    <a:pt x="24" y="107"/>
                    <a:pt x="25" y="107"/>
                    <a:pt x="25" y="107"/>
                  </a:cubicBezTo>
                  <a:cubicBezTo>
                    <a:pt x="28" y="105"/>
                    <a:pt x="30" y="105"/>
                    <a:pt x="34" y="107"/>
                  </a:cubicBezTo>
                  <a:cubicBezTo>
                    <a:pt x="34" y="107"/>
                    <a:pt x="35" y="107"/>
                    <a:pt x="35" y="107"/>
                  </a:cubicBezTo>
                  <a:cubicBezTo>
                    <a:pt x="35" y="107"/>
                    <a:pt x="36" y="107"/>
                    <a:pt x="36" y="107"/>
                  </a:cubicBezTo>
                  <a:cubicBezTo>
                    <a:pt x="36" y="108"/>
                    <a:pt x="37" y="108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8" y="108"/>
                    <a:pt x="38" y="108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9"/>
                    <a:pt x="40" y="109"/>
                    <a:pt x="40" y="108"/>
                  </a:cubicBezTo>
                  <a:cubicBezTo>
                    <a:pt x="40" y="108"/>
                    <a:pt x="41" y="108"/>
                    <a:pt x="41" y="108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2" y="108"/>
                    <a:pt x="43" y="109"/>
                    <a:pt x="45" y="110"/>
                  </a:cubicBezTo>
                  <a:cubicBezTo>
                    <a:pt x="45" y="110"/>
                    <a:pt x="46" y="111"/>
                    <a:pt x="46" y="111"/>
                  </a:cubicBezTo>
                  <a:cubicBezTo>
                    <a:pt x="46" y="111"/>
                    <a:pt x="46" y="111"/>
                    <a:pt x="47" y="110"/>
                  </a:cubicBezTo>
                  <a:cubicBezTo>
                    <a:pt x="48" y="109"/>
                    <a:pt x="49" y="108"/>
                    <a:pt x="51" y="108"/>
                  </a:cubicBezTo>
                  <a:cubicBezTo>
                    <a:pt x="52" y="108"/>
                    <a:pt x="54" y="108"/>
                    <a:pt x="55" y="109"/>
                  </a:cubicBezTo>
                  <a:cubicBezTo>
                    <a:pt x="57" y="110"/>
                    <a:pt x="59" y="110"/>
                    <a:pt x="60" y="109"/>
                  </a:cubicBezTo>
                  <a:cubicBezTo>
                    <a:pt x="62" y="107"/>
                    <a:pt x="67" y="106"/>
                    <a:pt x="70" y="106"/>
                  </a:cubicBezTo>
                  <a:cubicBezTo>
                    <a:pt x="71" y="106"/>
                    <a:pt x="72" y="106"/>
                    <a:pt x="73" y="106"/>
                  </a:cubicBezTo>
                  <a:cubicBezTo>
                    <a:pt x="73" y="107"/>
                    <a:pt x="75" y="107"/>
                    <a:pt x="75" y="107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6" y="107"/>
                    <a:pt x="76" y="106"/>
                    <a:pt x="76" y="104"/>
                  </a:cubicBezTo>
                  <a:cubicBezTo>
                    <a:pt x="74" y="99"/>
                    <a:pt x="77" y="98"/>
                    <a:pt x="79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5"/>
                    <a:pt x="83" y="94"/>
                    <a:pt x="84" y="93"/>
                  </a:cubicBezTo>
                  <a:cubicBezTo>
                    <a:pt x="85" y="93"/>
                    <a:pt x="86" y="92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6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3" y="89"/>
                    <a:pt x="79" y="87"/>
                    <a:pt x="77" y="85"/>
                  </a:cubicBezTo>
                  <a:cubicBezTo>
                    <a:pt x="76" y="85"/>
                    <a:pt x="76" y="84"/>
                    <a:pt x="75" y="84"/>
                  </a:cubicBezTo>
                  <a:cubicBezTo>
                    <a:pt x="73" y="83"/>
                    <a:pt x="73" y="80"/>
                    <a:pt x="72" y="77"/>
                  </a:cubicBezTo>
                  <a:cubicBezTo>
                    <a:pt x="72" y="76"/>
                    <a:pt x="72" y="75"/>
                    <a:pt x="71" y="74"/>
                  </a:cubicBezTo>
                  <a:cubicBezTo>
                    <a:pt x="71" y="74"/>
                    <a:pt x="71" y="73"/>
                    <a:pt x="70" y="73"/>
                  </a:cubicBezTo>
                  <a:cubicBezTo>
                    <a:pt x="70" y="72"/>
                    <a:pt x="69" y="70"/>
                    <a:pt x="69" y="69"/>
                  </a:cubicBezTo>
                  <a:cubicBezTo>
                    <a:pt x="69" y="69"/>
                    <a:pt x="69" y="69"/>
                    <a:pt x="69" y="68"/>
                  </a:cubicBezTo>
                  <a:cubicBezTo>
                    <a:pt x="69" y="67"/>
                    <a:pt x="70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5" y="66"/>
                    <a:pt x="80" y="65"/>
                    <a:pt x="82" y="62"/>
                  </a:cubicBezTo>
                  <a:cubicBezTo>
                    <a:pt x="84" y="61"/>
                    <a:pt x="86" y="60"/>
                    <a:pt x="88" y="59"/>
                  </a:cubicBezTo>
                  <a:cubicBezTo>
                    <a:pt x="90" y="59"/>
                    <a:pt x="91" y="59"/>
                    <a:pt x="92" y="58"/>
                  </a:cubicBezTo>
                  <a:cubicBezTo>
                    <a:pt x="93" y="57"/>
                    <a:pt x="94" y="57"/>
                    <a:pt x="96" y="58"/>
                  </a:cubicBezTo>
                  <a:cubicBezTo>
                    <a:pt x="96" y="58"/>
                    <a:pt x="97" y="58"/>
                    <a:pt x="97" y="58"/>
                  </a:cubicBezTo>
                  <a:cubicBezTo>
                    <a:pt x="98" y="57"/>
                    <a:pt x="98" y="57"/>
                    <a:pt x="98" y="56"/>
                  </a:cubicBezTo>
                  <a:cubicBezTo>
                    <a:pt x="98" y="56"/>
                    <a:pt x="98" y="56"/>
                    <a:pt x="98" y="55"/>
                  </a:cubicBezTo>
                  <a:cubicBezTo>
                    <a:pt x="98" y="55"/>
                    <a:pt x="98" y="55"/>
                    <a:pt x="98" y="54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98" y="54"/>
                    <a:pt x="98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6" y="51"/>
                    <a:pt x="96" y="49"/>
                    <a:pt x="95" y="46"/>
                  </a:cubicBezTo>
                  <a:cubicBezTo>
                    <a:pt x="95" y="46"/>
                    <a:pt x="95" y="44"/>
                    <a:pt x="95" y="43"/>
                  </a:cubicBezTo>
                  <a:cubicBezTo>
                    <a:pt x="95" y="41"/>
                    <a:pt x="94" y="40"/>
                    <a:pt x="94" y="40"/>
                  </a:cubicBezTo>
                  <a:cubicBezTo>
                    <a:pt x="94" y="39"/>
                    <a:pt x="93" y="38"/>
                    <a:pt x="93" y="37"/>
                  </a:cubicBezTo>
                  <a:cubicBezTo>
                    <a:pt x="93" y="36"/>
                    <a:pt x="93" y="34"/>
                    <a:pt x="91" y="33"/>
                  </a:cubicBezTo>
                  <a:cubicBezTo>
                    <a:pt x="90" y="32"/>
                    <a:pt x="89" y="32"/>
                    <a:pt x="89" y="30"/>
                  </a:cubicBezTo>
                  <a:cubicBezTo>
                    <a:pt x="89" y="29"/>
                    <a:pt x="89" y="28"/>
                    <a:pt x="90" y="27"/>
                  </a:cubicBezTo>
                  <a:cubicBezTo>
                    <a:pt x="92" y="24"/>
                    <a:pt x="91" y="18"/>
                    <a:pt x="90" y="16"/>
                  </a:cubicBezTo>
                  <a:cubicBezTo>
                    <a:pt x="90" y="16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4"/>
                    <a:pt x="89" y="14"/>
                    <a:pt x="89" y="13"/>
                  </a:cubicBezTo>
                  <a:cubicBezTo>
                    <a:pt x="89" y="11"/>
                    <a:pt x="88" y="10"/>
                    <a:pt x="84" y="10"/>
                  </a:cubicBezTo>
                  <a:cubicBezTo>
                    <a:pt x="83" y="10"/>
                    <a:pt x="82" y="10"/>
                    <a:pt x="81" y="9"/>
                  </a:cubicBezTo>
                  <a:cubicBezTo>
                    <a:pt x="81" y="8"/>
                    <a:pt x="82" y="7"/>
                    <a:pt x="82" y="6"/>
                  </a:cubicBezTo>
                  <a:cubicBezTo>
                    <a:pt x="83" y="5"/>
                    <a:pt x="84" y="4"/>
                    <a:pt x="84" y="3"/>
                  </a:cubicBezTo>
                  <a:cubicBezTo>
                    <a:pt x="83" y="3"/>
                    <a:pt x="82" y="4"/>
                    <a:pt x="81" y="4"/>
                  </a:cubicBezTo>
                  <a:cubicBezTo>
                    <a:pt x="80" y="5"/>
                    <a:pt x="78" y="7"/>
                    <a:pt x="76" y="7"/>
                  </a:cubicBezTo>
                  <a:cubicBezTo>
                    <a:pt x="75" y="7"/>
                    <a:pt x="75" y="6"/>
                    <a:pt x="74" y="6"/>
                  </a:cubicBezTo>
                  <a:cubicBezTo>
                    <a:pt x="72" y="5"/>
                    <a:pt x="68" y="9"/>
                    <a:pt x="65" y="11"/>
                  </a:cubicBezTo>
                  <a:cubicBezTo>
                    <a:pt x="64" y="12"/>
                    <a:pt x="63" y="13"/>
                    <a:pt x="63" y="13"/>
                  </a:cubicBezTo>
                  <a:cubicBezTo>
                    <a:pt x="60" y="15"/>
                    <a:pt x="56" y="15"/>
                    <a:pt x="55" y="12"/>
                  </a:cubicBezTo>
                  <a:cubicBezTo>
                    <a:pt x="54" y="11"/>
                    <a:pt x="54" y="9"/>
                    <a:pt x="55" y="8"/>
                  </a:cubicBezTo>
                  <a:cubicBezTo>
                    <a:pt x="56" y="7"/>
                    <a:pt x="56" y="7"/>
                    <a:pt x="56" y="6"/>
                  </a:cubicBezTo>
                  <a:cubicBezTo>
                    <a:pt x="55" y="6"/>
                    <a:pt x="54" y="7"/>
                    <a:pt x="52" y="7"/>
                  </a:cubicBezTo>
                  <a:cubicBezTo>
                    <a:pt x="49" y="8"/>
                    <a:pt x="46" y="8"/>
                    <a:pt x="44" y="6"/>
                  </a:cubicBezTo>
                  <a:cubicBezTo>
                    <a:pt x="43" y="5"/>
                    <a:pt x="43" y="4"/>
                    <a:pt x="43" y="2"/>
                  </a:cubicBezTo>
                  <a:cubicBezTo>
                    <a:pt x="43" y="2"/>
                    <a:pt x="43" y="1"/>
                    <a:pt x="43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1" y="1"/>
                  </a:cubicBezTo>
                  <a:cubicBezTo>
                    <a:pt x="40" y="1"/>
                    <a:pt x="39" y="1"/>
                    <a:pt x="39" y="1"/>
                  </a:cubicBezTo>
                  <a:cubicBezTo>
                    <a:pt x="38" y="1"/>
                    <a:pt x="38" y="1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5" y="0"/>
                  </a:cubicBezTo>
                  <a:cubicBezTo>
                    <a:pt x="35" y="0"/>
                    <a:pt x="35" y="0"/>
                    <a:pt x="34" y="0"/>
                  </a:cubicBezTo>
                  <a:cubicBezTo>
                    <a:pt x="34" y="0"/>
                    <a:pt x="33" y="0"/>
                    <a:pt x="32" y="0"/>
                  </a:cubicBezTo>
                  <a:cubicBezTo>
                    <a:pt x="32" y="0"/>
                    <a:pt x="32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2"/>
                    <a:pt x="32" y="3"/>
                    <a:pt x="31" y="5"/>
                  </a:cubicBezTo>
                  <a:cubicBezTo>
                    <a:pt x="31" y="6"/>
                    <a:pt x="31" y="8"/>
                    <a:pt x="33" y="11"/>
                  </a:cubicBezTo>
                  <a:cubicBezTo>
                    <a:pt x="34" y="12"/>
                    <a:pt x="34" y="13"/>
                    <a:pt x="34" y="13"/>
                  </a:cubicBezTo>
                  <a:cubicBezTo>
                    <a:pt x="35" y="15"/>
                    <a:pt x="35" y="15"/>
                    <a:pt x="35" y="16"/>
                  </a:cubicBezTo>
                  <a:cubicBezTo>
                    <a:pt x="34" y="17"/>
                    <a:pt x="33" y="18"/>
                    <a:pt x="32" y="18"/>
                  </a:cubicBezTo>
                  <a:cubicBezTo>
                    <a:pt x="31" y="18"/>
                    <a:pt x="30" y="18"/>
                    <a:pt x="30" y="18"/>
                  </a:cubicBezTo>
                  <a:cubicBezTo>
                    <a:pt x="30" y="19"/>
                    <a:pt x="29" y="20"/>
                    <a:pt x="27" y="20"/>
                  </a:cubicBezTo>
                  <a:cubicBezTo>
                    <a:pt x="25" y="20"/>
                    <a:pt x="22" y="19"/>
                    <a:pt x="20" y="18"/>
                  </a:cubicBezTo>
                  <a:cubicBezTo>
                    <a:pt x="20" y="18"/>
                    <a:pt x="19" y="18"/>
                    <a:pt x="17" y="18"/>
                  </a:cubicBezTo>
                  <a:cubicBezTo>
                    <a:pt x="15" y="18"/>
                    <a:pt x="13" y="18"/>
                    <a:pt x="13" y="19"/>
                  </a:cubicBezTo>
                  <a:cubicBezTo>
                    <a:pt x="13" y="19"/>
                    <a:pt x="13" y="20"/>
                    <a:pt x="13" y="21"/>
                  </a:cubicBezTo>
                  <a:cubicBezTo>
                    <a:pt x="13" y="21"/>
                    <a:pt x="13" y="22"/>
                    <a:pt x="13" y="22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4"/>
                    <a:pt x="13" y="25"/>
                    <a:pt x="13" y="25"/>
                  </a:cubicBezTo>
                  <a:cubicBezTo>
                    <a:pt x="13" y="25"/>
                    <a:pt x="13" y="26"/>
                    <a:pt x="13" y="26"/>
                  </a:cubicBezTo>
                  <a:cubicBezTo>
                    <a:pt x="13" y="26"/>
                    <a:pt x="13" y="27"/>
                    <a:pt x="13" y="27"/>
                  </a:cubicBezTo>
                  <a:cubicBezTo>
                    <a:pt x="13" y="27"/>
                    <a:pt x="13" y="28"/>
                    <a:pt x="13" y="28"/>
                  </a:cubicBezTo>
                  <a:cubicBezTo>
                    <a:pt x="13" y="28"/>
                    <a:pt x="13" y="29"/>
                    <a:pt x="13" y="29"/>
                  </a:cubicBezTo>
                  <a:cubicBezTo>
                    <a:pt x="11" y="32"/>
                    <a:pt x="9" y="33"/>
                    <a:pt x="8" y="33"/>
                  </a:cubicBezTo>
                  <a:cubicBezTo>
                    <a:pt x="8" y="34"/>
                    <a:pt x="8" y="34"/>
                    <a:pt x="7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0" y="36"/>
                    <a:pt x="12" y="38"/>
                    <a:pt x="11" y="40"/>
                  </a:cubicBezTo>
                  <a:cubicBezTo>
                    <a:pt x="10" y="41"/>
                    <a:pt x="10" y="42"/>
                    <a:pt x="9" y="42"/>
                  </a:cubicBezTo>
                  <a:cubicBezTo>
                    <a:pt x="9" y="42"/>
                    <a:pt x="9" y="42"/>
                    <a:pt x="9" y="44"/>
                  </a:cubicBezTo>
                  <a:cubicBezTo>
                    <a:pt x="9" y="47"/>
                    <a:pt x="4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9"/>
                    <a:pt x="2" y="51"/>
                    <a:pt x="2" y="52"/>
                  </a:cubicBezTo>
                  <a:cubicBezTo>
                    <a:pt x="1" y="54"/>
                    <a:pt x="1" y="56"/>
                    <a:pt x="0" y="58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2"/>
                    <a:pt x="1" y="63"/>
                    <a:pt x="2" y="64"/>
                  </a:cubicBezTo>
                  <a:cubicBezTo>
                    <a:pt x="3" y="65"/>
                    <a:pt x="3" y="67"/>
                    <a:pt x="3" y="68"/>
                  </a:cubicBezTo>
                  <a:cubicBezTo>
                    <a:pt x="3" y="69"/>
                    <a:pt x="2" y="70"/>
                    <a:pt x="2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1" y="72"/>
                    <a:pt x="1" y="72"/>
                  </a:cubicBezTo>
                  <a:cubicBezTo>
                    <a:pt x="1" y="72"/>
                    <a:pt x="1" y="72"/>
                    <a:pt x="1" y="73"/>
                  </a:cubicBezTo>
                  <a:cubicBezTo>
                    <a:pt x="1" y="73"/>
                    <a:pt x="2" y="73"/>
                    <a:pt x="2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74"/>
                    <a:pt x="3" y="74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3" y="76"/>
                    <a:pt x="4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7"/>
                    <a:pt x="4" y="78"/>
                    <a:pt x="4" y="78"/>
                  </a:cubicBezTo>
                  <a:cubicBezTo>
                    <a:pt x="4" y="78"/>
                    <a:pt x="4" y="78"/>
                    <a:pt x="4" y="79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0"/>
                    <a:pt x="4" y="81"/>
                    <a:pt x="4" y="81"/>
                  </a:cubicBezTo>
                  <a:cubicBezTo>
                    <a:pt x="5" y="81"/>
                    <a:pt x="5" y="81"/>
                    <a:pt x="6" y="81"/>
                  </a:cubicBezTo>
                  <a:cubicBezTo>
                    <a:pt x="6" y="82"/>
                    <a:pt x="7" y="82"/>
                    <a:pt x="7" y="82"/>
                  </a:cubicBezTo>
                  <a:cubicBezTo>
                    <a:pt x="8" y="84"/>
                    <a:pt x="11" y="85"/>
                    <a:pt x="13" y="85"/>
                  </a:cubicBezTo>
                  <a:cubicBezTo>
                    <a:pt x="15" y="85"/>
                    <a:pt x="17" y="86"/>
                    <a:pt x="18" y="87"/>
                  </a:cubicBezTo>
                  <a:cubicBezTo>
                    <a:pt x="18" y="87"/>
                    <a:pt x="19" y="87"/>
                    <a:pt x="19" y="87"/>
                  </a:cubicBezTo>
                  <a:cubicBezTo>
                    <a:pt x="19" y="87"/>
                    <a:pt x="19" y="87"/>
                    <a:pt x="20" y="87"/>
                  </a:cubicBezTo>
                  <a:cubicBezTo>
                    <a:pt x="21" y="87"/>
                    <a:pt x="23" y="88"/>
                    <a:pt x="24" y="89"/>
                  </a:cubicBezTo>
                  <a:cubicBezTo>
                    <a:pt x="24" y="90"/>
                    <a:pt x="24" y="91"/>
                    <a:pt x="22" y="93"/>
                  </a:cubicBezTo>
                  <a:cubicBezTo>
                    <a:pt x="19" y="95"/>
                    <a:pt x="19" y="98"/>
                    <a:pt x="18" y="101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916D6377-B0FE-459A-AD5E-4C2052D3806B}"/>
                </a:ext>
              </a:extLst>
            </p:cNvPr>
            <p:cNvSpPr/>
            <p:nvPr/>
          </p:nvSpPr>
          <p:spPr bwMode="auto">
            <a:xfrm>
              <a:off x="2486269" y="2191895"/>
              <a:ext cx="266776" cy="460796"/>
            </a:xfrm>
            <a:custGeom>
              <a:gdLst>
                <a:gd name="T0" fmla="*/ 2 w 138"/>
                <a:gd name="T1" fmla="*/ 186 h 242"/>
                <a:gd name="T2" fmla="*/ 0 w 138"/>
                <a:gd name="T3" fmla="*/ 185 h 242"/>
                <a:gd name="T4" fmla="*/ 4 w 138"/>
                <a:gd name="T5" fmla="*/ 196 h 242"/>
                <a:gd name="T6" fmla="*/ 11 w 138"/>
                <a:gd name="T7" fmla="*/ 213 h 242"/>
                <a:gd name="T8" fmla="*/ 18 w 138"/>
                <a:gd name="T9" fmla="*/ 230 h 242"/>
                <a:gd name="T10" fmla="*/ 20 w 138"/>
                <a:gd name="T11" fmla="*/ 241 h 242"/>
                <a:gd name="T12" fmla="*/ 28 w 138"/>
                <a:gd name="T13" fmla="*/ 241 h 242"/>
                <a:gd name="T14" fmla="*/ 31 w 138"/>
                <a:gd name="T15" fmla="*/ 235 h 242"/>
                <a:gd name="T16" fmla="*/ 40 w 138"/>
                <a:gd name="T17" fmla="*/ 228 h 242"/>
                <a:gd name="T18" fmla="*/ 50 w 138"/>
                <a:gd name="T19" fmla="*/ 225 h 242"/>
                <a:gd name="T20" fmla="*/ 56 w 138"/>
                <a:gd name="T21" fmla="*/ 226 h 242"/>
                <a:gd name="T22" fmla="*/ 59 w 138"/>
                <a:gd name="T23" fmla="*/ 218 h 242"/>
                <a:gd name="T24" fmla="*/ 57 w 138"/>
                <a:gd name="T25" fmla="*/ 209 h 242"/>
                <a:gd name="T26" fmla="*/ 66 w 138"/>
                <a:gd name="T27" fmla="*/ 185 h 242"/>
                <a:gd name="T28" fmla="*/ 79 w 138"/>
                <a:gd name="T29" fmla="*/ 171 h 242"/>
                <a:gd name="T30" fmla="*/ 67 w 138"/>
                <a:gd name="T31" fmla="*/ 156 h 242"/>
                <a:gd name="T32" fmla="*/ 62 w 138"/>
                <a:gd name="T33" fmla="*/ 141 h 242"/>
                <a:gd name="T34" fmla="*/ 66 w 138"/>
                <a:gd name="T35" fmla="*/ 129 h 242"/>
                <a:gd name="T36" fmla="*/ 75 w 138"/>
                <a:gd name="T37" fmla="*/ 115 h 242"/>
                <a:gd name="T38" fmla="*/ 87 w 138"/>
                <a:gd name="T39" fmla="*/ 104 h 242"/>
                <a:gd name="T40" fmla="*/ 109 w 138"/>
                <a:gd name="T41" fmla="*/ 84 h 242"/>
                <a:gd name="T42" fmla="*/ 114 w 138"/>
                <a:gd name="T43" fmla="*/ 67 h 242"/>
                <a:gd name="T44" fmla="*/ 125 w 138"/>
                <a:gd name="T45" fmla="*/ 60 h 242"/>
                <a:gd name="T46" fmla="*/ 138 w 138"/>
                <a:gd name="T47" fmla="*/ 60 h 242"/>
                <a:gd name="T48" fmla="*/ 138 w 138"/>
                <a:gd name="T49" fmla="*/ 58 h 242"/>
                <a:gd name="T50" fmla="*/ 137 w 138"/>
                <a:gd name="T51" fmla="*/ 57 h 242"/>
                <a:gd name="T52" fmla="*/ 136 w 138"/>
                <a:gd name="T53" fmla="*/ 49 h 242"/>
                <a:gd name="T54" fmla="*/ 134 w 138"/>
                <a:gd name="T55" fmla="*/ 35 h 242"/>
                <a:gd name="T56" fmla="*/ 132 w 138"/>
                <a:gd name="T57" fmla="*/ 19 h 242"/>
                <a:gd name="T58" fmla="*/ 108 w 138"/>
                <a:gd name="T59" fmla="*/ 5 h 242"/>
                <a:gd name="T60" fmla="*/ 101 w 138"/>
                <a:gd name="T61" fmla="*/ 0 h 242"/>
                <a:gd name="T62" fmla="*/ 89 w 138"/>
                <a:gd name="T63" fmla="*/ 12 h 242"/>
                <a:gd name="T64" fmla="*/ 77 w 138"/>
                <a:gd name="T65" fmla="*/ 10 h 242"/>
                <a:gd name="T66" fmla="*/ 76 w 138"/>
                <a:gd name="T67" fmla="*/ 14 h 242"/>
                <a:gd name="T68" fmla="*/ 59 w 138"/>
                <a:gd name="T69" fmla="*/ 26 h 242"/>
                <a:gd name="T70" fmla="*/ 53 w 138"/>
                <a:gd name="T71" fmla="*/ 41 h 242"/>
                <a:gd name="T72" fmla="*/ 47 w 138"/>
                <a:gd name="T73" fmla="*/ 51 h 242"/>
                <a:gd name="T74" fmla="*/ 36 w 138"/>
                <a:gd name="T75" fmla="*/ 58 h 242"/>
                <a:gd name="T76" fmla="*/ 28 w 138"/>
                <a:gd name="T77" fmla="*/ 83 h 242"/>
                <a:gd name="T78" fmla="*/ 30 w 138"/>
                <a:gd name="T79" fmla="*/ 87 h 242"/>
                <a:gd name="T80" fmla="*/ 32 w 138"/>
                <a:gd name="T81" fmla="*/ 93 h 242"/>
                <a:gd name="T82" fmla="*/ 24 w 138"/>
                <a:gd name="T83" fmla="*/ 96 h 242"/>
                <a:gd name="T84" fmla="*/ 12 w 138"/>
                <a:gd name="T85" fmla="*/ 103 h 242"/>
                <a:gd name="T86" fmla="*/ 11 w 138"/>
                <a:gd name="T87" fmla="*/ 113 h 242"/>
                <a:gd name="T88" fmla="*/ 11 w 138"/>
                <a:gd name="T89" fmla="*/ 117 h 242"/>
                <a:gd name="T90" fmla="*/ 11 w 138"/>
                <a:gd name="T91" fmla="*/ 135 h 242"/>
                <a:gd name="T92" fmla="*/ 17 w 138"/>
                <a:gd name="T93" fmla="*/ 149 h 242"/>
                <a:gd name="T94" fmla="*/ 14 w 138"/>
                <a:gd name="T95" fmla="*/ 154 h 242"/>
                <a:gd name="T96" fmla="*/ 7 w 138"/>
                <a:gd name="T97" fmla="*/ 168 h 24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8" h="241">
                  <a:moveTo>
                    <a:pt x="6" y="177"/>
                  </a:moveTo>
                  <a:cubicBezTo>
                    <a:pt x="6" y="179"/>
                    <a:pt x="6" y="186"/>
                    <a:pt x="3" y="186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85"/>
                    <a:pt x="1" y="185"/>
                    <a:pt x="1" y="185"/>
                  </a:cubicBezTo>
                  <a:cubicBezTo>
                    <a:pt x="1" y="185"/>
                    <a:pt x="1" y="185"/>
                    <a:pt x="1" y="18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90"/>
                    <a:pt x="1" y="193"/>
                    <a:pt x="4" y="196"/>
                  </a:cubicBezTo>
                  <a:cubicBezTo>
                    <a:pt x="7" y="198"/>
                    <a:pt x="7" y="200"/>
                    <a:pt x="7" y="202"/>
                  </a:cubicBezTo>
                  <a:cubicBezTo>
                    <a:pt x="7" y="204"/>
                    <a:pt x="7" y="206"/>
                    <a:pt x="9" y="208"/>
                  </a:cubicBezTo>
                  <a:cubicBezTo>
                    <a:pt x="10" y="210"/>
                    <a:pt x="11" y="212"/>
                    <a:pt x="11" y="213"/>
                  </a:cubicBezTo>
                  <a:cubicBezTo>
                    <a:pt x="12" y="215"/>
                    <a:pt x="12" y="216"/>
                    <a:pt x="14" y="218"/>
                  </a:cubicBezTo>
                  <a:cubicBezTo>
                    <a:pt x="18" y="221"/>
                    <a:pt x="18" y="223"/>
                    <a:pt x="17" y="227"/>
                  </a:cubicBezTo>
                  <a:cubicBezTo>
                    <a:pt x="16" y="229"/>
                    <a:pt x="16" y="229"/>
                    <a:pt x="18" y="230"/>
                  </a:cubicBezTo>
                  <a:cubicBezTo>
                    <a:pt x="19" y="230"/>
                    <a:pt x="20" y="231"/>
                    <a:pt x="20" y="232"/>
                  </a:cubicBezTo>
                  <a:cubicBezTo>
                    <a:pt x="20" y="233"/>
                    <a:pt x="20" y="234"/>
                    <a:pt x="20" y="235"/>
                  </a:cubicBezTo>
                  <a:cubicBezTo>
                    <a:pt x="20" y="237"/>
                    <a:pt x="19" y="240"/>
                    <a:pt x="20" y="241"/>
                  </a:cubicBezTo>
                  <a:cubicBezTo>
                    <a:pt x="20" y="242"/>
                    <a:pt x="20" y="242"/>
                    <a:pt x="21" y="242"/>
                  </a:cubicBezTo>
                  <a:cubicBezTo>
                    <a:pt x="21" y="242"/>
                    <a:pt x="22" y="242"/>
                    <a:pt x="23" y="241"/>
                  </a:cubicBezTo>
                  <a:cubicBezTo>
                    <a:pt x="24" y="241"/>
                    <a:pt x="26" y="241"/>
                    <a:pt x="28" y="241"/>
                  </a:cubicBezTo>
                  <a:cubicBezTo>
                    <a:pt x="29" y="240"/>
                    <a:pt x="30" y="240"/>
                    <a:pt x="31" y="240"/>
                  </a:cubicBezTo>
                  <a:cubicBezTo>
                    <a:pt x="31" y="239"/>
                    <a:pt x="31" y="238"/>
                    <a:pt x="31" y="237"/>
                  </a:cubicBezTo>
                  <a:cubicBezTo>
                    <a:pt x="31" y="236"/>
                    <a:pt x="31" y="235"/>
                    <a:pt x="31" y="235"/>
                  </a:cubicBezTo>
                  <a:cubicBezTo>
                    <a:pt x="31" y="232"/>
                    <a:pt x="33" y="232"/>
                    <a:pt x="34" y="232"/>
                  </a:cubicBezTo>
                  <a:cubicBezTo>
                    <a:pt x="34" y="231"/>
                    <a:pt x="35" y="231"/>
                    <a:pt x="35" y="231"/>
                  </a:cubicBezTo>
                  <a:cubicBezTo>
                    <a:pt x="35" y="229"/>
                    <a:pt x="37" y="228"/>
                    <a:pt x="40" y="228"/>
                  </a:cubicBezTo>
                  <a:cubicBezTo>
                    <a:pt x="42" y="228"/>
                    <a:pt x="44" y="229"/>
                    <a:pt x="45" y="229"/>
                  </a:cubicBezTo>
                  <a:cubicBezTo>
                    <a:pt x="46" y="230"/>
                    <a:pt x="47" y="230"/>
                    <a:pt x="47" y="230"/>
                  </a:cubicBezTo>
                  <a:cubicBezTo>
                    <a:pt x="49" y="230"/>
                    <a:pt x="50" y="227"/>
                    <a:pt x="50" y="225"/>
                  </a:cubicBezTo>
                  <a:cubicBezTo>
                    <a:pt x="51" y="223"/>
                    <a:pt x="51" y="223"/>
                    <a:pt x="52" y="223"/>
                  </a:cubicBezTo>
                  <a:cubicBezTo>
                    <a:pt x="53" y="223"/>
                    <a:pt x="54" y="224"/>
                    <a:pt x="55" y="225"/>
                  </a:cubicBezTo>
                  <a:cubicBezTo>
                    <a:pt x="55" y="225"/>
                    <a:pt x="56" y="226"/>
                    <a:pt x="56" y="226"/>
                  </a:cubicBezTo>
                  <a:cubicBezTo>
                    <a:pt x="57" y="225"/>
                    <a:pt x="59" y="220"/>
                    <a:pt x="61" y="216"/>
                  </a:cubicBezTo>
                  <a:cubicBezTo>
                    <a:pt x="61" y="215"/>
                    <a:pt x="61" y="215"/>
                    <a:pt x="61" y="215"/>
                  </a:cubicBezTo>
                  <a:cubicBezTo>
                    <a:pt x="61" y="215"/>
                    <a:pt x="60" y="216"/>
                    <a:pt x="59" y="218"/>
                  </a:cubicBezTo>
                  <a:cubicBezTo>
                    <a:pt x="58" y="219"/>
                    <a:pt x="57" y="219"/>
                    <a:pt x="56" y="219"/>
                  </a:cubicBezTo>
                  <a:cubicBezTo>
                    <a:pt x="56" y="219"/>
                    <a:pt x="55" y="219"/>
                    <a:pt x="55" y="218"/>
                  </a:cubicBezTo>
                  <a:cubicBezTo>
                    <a:pt x="54" y="217"/>
                    <a:pt x="56" y="210"/>
                    <a:pt x="57" y="209"/>
                  </a:cubicBezTo>
                  <a:cubicBezTo>
                    <a:pt x="58" y="207"/>
                    <a:pt x="58" y="201"/>
                    <a:pt x="58" y="198"/>
                  </a:cubicBezTo>
                  <a:cubicBezTo>
                    <a:pt x="58" y="195"/>
                    <a:pt x="58" y="194"/>
                    <a:pt x="58" y="193"/>
                  </a:cubicBezTo>
                  <a:cubicBezTo>
                    <a:pt x="59" y="191"/>
                    <a:pt x="60" y="186"/>
                    <a:pt x="66" y="185"/>
                  </a:cubicBezTo>
                  <a:cubicBezTo>
                    <a:pt x="69" y="184"/>
                    <a:pt x="73" y="181"/>
                    <a:pt x="75" y="178"/>
                  </a:cubicBezTo>
                  <a:cubicBezTo>
                    <a:pt x="75" y="178"/>
                    <a:pt x="75" y="177"/>
                    <a:pt x="75" y="177"/>
                  </a:cubicBezTo>
                  <a:cubicBezTo>
                    <a:pt x="74" y="175"/>
                    <a:pt x="76" y="173"/>
                    <a:pt x="79" y="171"/>
                  </a:cubicBezTo>
                  <a:cubicBezTo>
                    <a:pt x="80" y="170"/>
                    <a:pt x="82" y="168"/>
                    <a:pt x="82" y="168"/>
                  </a:cubicBezTo>
                  <a:cubicBezTo>
                    <a:pt x="82" y="166"/>
                    <a:pt x="74" y="158"/>
                    <a:pt x="71" y="157"/>
                  </a:cubicBezTo>
                  <a:cubicBezTo>
                    <a:pt x="70" y="156"/>
                    <a:pt x="68" y="156"/>
                    <a:pt x="67" y="156"/>
                  </a:cubicBezTo>
                  <a:cubicBezTo>
                    <a:pt x="65" y="156"/>
                    <a:pt x="64" y="155"/>
                    <a:pt x="63" y="155"/>
                  </a:cubicBezTo>
                  <a:cubicBezTo>
                    <a:pt x="63" y="154"/>
                    <a:pt x="63" y="154"/>
                    <a:pt x="63" y="153"/>
                  </a:cubicBezTo>
                  <a:cubicBezTo>
                    <a:pt x="63" y="152"/>
                    <a:pt x="63" y="147"/>
                    <a:pt x="62" y="141"/>
                  </a:cubicBezTo>
                  <a:cubicBezTo>
                    <a:pt x="61" y="139"/>
                    <a:pt x="63" y="136"/>
                    <a:pt x="64" y="134"/>
                  </a:cubicBezTo>
                  <a:cubicBezTo>
                    <a:pt x="65" y="133"/>
                    <a:pt x="66" y="131"/>
                    <a:pt x="66" y="130"/>
                  </a:cubicBezTo>
                  <a:cubicBezTo>
                    <a:pt x="66" y="129"/>
                    <a:pt x="66" y="129"/>
                    <a:pt x="66" y="129"/>
                  </a:cubicBezTo>
                  <a:cubicBezTo>
                    <a:pt x="66" y="126"/>
                    <a:pt x="66" y="122"/>
                    <a:pt x="69" y="120"/>
                  </a:cubicBezTo>
                  <a:cubicBezTo>
                    <a:pt x="70" y="120"/>
                    <a:pt x="71" y="119"/>
                    <a:pt x="71" y="118"/>
                  </a:cubicBezTo>
                  <a:cubicBezTo>
                    <a:pt x="71" y="117"/>
                    <a:pt x="72" y="116"/>
                    <a:pt x="75" y="115"/>
                  </a:cubicBezTo>
                  <a:cubicBezTo>
                    <a:pt x="76" y="115"/>
                    <a:pt x="77" y="113"/>
                    <a:pt x="78" y="111"/>
                  </a:cubicBezTo>
                  <a:cubicBezTo>
                    <a:pt x="79" y="110"/>
                    <a:pt x="80" y="107"/>
                    <a:pt x="83" y="106"/>
                  </a:cubicBezTo>
                  <a:cubicBezTo>
                    <a:pt x="85" y="105"/>
                    <a:pt x="86" y="105"/>
                    <a:pt x="87" y="104"/>
                  </a:cubicBezTo>
                  <a:cubicBezTo>
                    <a:pt x="89" y="103"/>
                    <a:pt x="90" y="102"/>
                    <a:pt x="93" y="100"/>
                  </a:cubicBezTo>
                  <a:cubicBezTo>
                    <a:pt x="99" y="97"/>
                    <a:pt x="109" y="91"/>
                    <a:pt x="110" y="88"/>
                  </a:cubicBezTo>
                  <a:cubicBezTo>
                    <a:pt x="110" y="87"/>
                    <a:pt x="110" y="86"/>
                    <a:pt x="109" y="84"/>
                  </a:cubicBezTo>
                  <a:cubicBezTo>
                    <a:pt x="108" y="82"/>
                    <a:pt x="106" y="79"/>
                    <a:pt x="109" y="76"/>
                  </a:cubicBezTo>
                  <a:cubicBezTo>
                    <a:pt x="111" y="75"/>
                    <a:pt x="111" y="73"/>
                    <a:pt x="111" y="71"/>
                  </a:cubicBezTo>
                  <a:cubicBezTo>
                    <a:pt x="111" y="70"/>
                    <a:pt x="111" y="68"/>
                    <a:pt x="114" y="67"/>
                  </a:cubicBezTo>
                  <a:cubicBezTo>
                    <a:pt x="117" y="66"/>
                    <a:pt x="118" y="65"/>
                    <a:pt x="120" y="63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2" y="60"/>
                    <a:pt x="124" y="60"/>
                    <a:pt x="125" y="60"/>
                  </a:cubicBezTo>
                  <a:cubicBezTo>
                    <a:pt x="125" y="60"/>
                    <a:pt x="126" y="60"/>
                    <a:pt x="127" y="60"/>
                  </a:cubicBezTo>
                  <a:cubicBezTo>
                    <a:pt x="129" y="60"/>
                    <a:pt x="131" y="60"/>
                    <a:pt x="133" y="60"/>
                  </a:cubicBezTo>
                  <a:cubicBezTo>
                    <a:pt x="135" y="60"/>
                    <a:pt x="136" y="60"/>
                    <a:pt x="138" y="60"/>
                  </a:cubicBezTo>
                  <a:cubicBezTo>
                    <a:pt x="138" y="60"/>
                    <a:pt x="138" y="60"/>
                    <a:pt x="138" y="60"/>
                  </a:cubicBezTo>
                  <a:cubicBezTo>
                    <a:pt x="138" y="59"/>
                    <a:pt x="138" y="59"/>
                    <a:pt x="138" y="59"/>
                  </a:cubicBezTo>
                  <a:cubicBezTo>
                    <a:pt x="138" y="59"/>
                    <a:pt x="138" y="58"/>
                    <a:pt x="138" y="58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8" y="58"/>
                    <a:pt x="138" y="57"/>
                    <a:pt x="137" y="57"/>
                  </a:cubicBezTo>
                  <a:cubicBezTo>
                    <a:pt x="137" y="57"/>
                    <a:pt x="137" y="57"/>
                    <a:pt x="137" y="57"/>
                  </a:cubicBezTo>
                  <a:cubicBezTo>
                    <a:pt x="137" y="57"/>
                    <a:pt x="137" y="57"/>
                    <a:pt x="137" y="56"/>
                  </a:cubicBezTo>
                  <a:cubicBezTo>
                    <a:pt x="137" y="56"/>
                    <a:pt x="133" y="52"/>
                    <a:pt x="134" y="50"/>
                  </a:cubicBezTo>
                  <a:cubicBezTo>
                    <a:pt x="134" y="50"/>
                    <a:pt x="134" y="49"/>
                    <a:pt x="136" y="49"/>
                  </a:cubicBezTo>
                  <a:cubicBezTo>
                    <a:pt x="136" y="49"/>
                    <a:pt x="137" y="48"/>
                    <a:pt x="137" y="47"/>
                  </a:cubicBezTo>
                  <a:cubicBezTo>
                    <a:pt x="137" y="45"/>
                    <a:pt x="137" y="42"/>
                    <a:pt x="136" y="41"/>
                  </a:cubicBezTo>
                  <a:cubicBezTo>
                    <a:pt x="133" y="40"/>
                    <a:pt x="134" y="37"/>
                    <a:pt x="134" y="35"/>
                  </a:cubicBezTo>
                  <a:cubicBezTo>
                    <a:pt x="134" y="33"/>
                    <a:pt x="134" y="31"/>
                    <a:pt x="133" y="31"/>
                  </a:cubicBezTo>
                  <a:cubicBezTo>
                    <a:pt x="130" y="29"/>
                    <a:pt x="131" y="25"/>
                    <a:pt x="132" y="21"/>
                  </a:cubicBezTo>
                  <a:cubicBezTo>
                    <a:pt x="132" y="21"/>
                    <a:pt x="132" y="20"/>
                    <a:pt x="132" y="19"/>
                  </a:cubicBezTo>
                  <a:cubicBezTo>
                    <a:pt x="132" y="17"/>
                    <a:pt x="125" y="14"/>
                    <a:pt x="121" y="12"/>
                  </a:cubicBezTo>
                  <a:cubicBezTo>
                    <a:pt x="119" y="12"/>
                    <a:pt x="118" y="11"/>
                    <a:pt x="116" y="11"/>
                  </a:cubicBezTo>
                  <a:cubicBezTo>
                    <a:pt x="113" y="9"/>
                    <a:pt x="111" y="7"/>
                    <a:pt x="108" y="5"/>
                  </a:cubicBezTo>
                  <a:cubicBezTo>
                    <a:pt x="107" y="4"/>
                    <a:pt x="106" y="3"/>
                    <a:pt x="105" y="2"/>
                  </a:cubicBezTo>
                  <a:cubicBezTo>
                    <a:pt x="104" y="2"/>
                    <a:pt x="104" y="1"/>
                    <a:pt x="103" y="1"/>
                  </a:cubicBezTo>
                  <a:cubicBezTo>
                    <a:pt x="102" y="1"/>
                    <a:pt x="102" y="0"/>
                    <a:pt x="101" y="0"/>
                  </a:cubicBezTo>
                  <a:cubicBezTo>
                    <a:pt x="99" y="0"/>
                    <a:pt x="98" y="5"/>
                    <a:pt x="98" y="9"/>
                  </a:cubicBezTo>
                  <a:cubicBezTo>
                    <a:pt x="98" y="12"/>
                    <a:pt x="96" y="13"/>
                    <a:pt x="94" y="13"/>
                  </a:cubicBezTo>
                  <a:cubicBezTo>
                    <a:pt x="92" y="13"/>
                    <a:pt x="90" y="13"/>
                    <a:pt x="89" y="12"/>
                  </a:cubicBezTo>
                  <a:cubicBezTo>
                    <a:pt x="88" y="10"/>
                    <a:pt x="86" y="10"/>
                    <a:pt x="84" y="10"/>
                  </a:cubicBezTo>
                  <a:cubicBezTo>
                    <a:pt x="84" y="11"/>
                    <a:pt x="83" y="11"/>
                    <a:pt x="83" y="11"/>
                  </a:cubicBezTo>
                  <a:cubicBezTo>
                    <a:pt x="81" y="11"/>
                    <a:pt x="79" y="10"/>
                    <a:pt x="77" y="10"/>
                  </a:cubicBezTo>
                  <a:cubicBezTo>
                    <a:pt x="77" y="9"/>
                    <a:pt x="76" y="9"/>
                    <a:pt x="76" y="9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5" y="10"/>
                    <a:pt x="76" y="12"/>
                    <a:pt x="76" y="14"/>
                  </a:cubicBezTo>
                  <a:cubicBezTo>
                    <a:pt x="76" y="15"/>
                    <a:pt x="76" y="16"/>
                    <a:pt x="76" y="17"/>
                  </a:cubicBezTo>
                  <a:cubicBezTo>
                    <a:pt x="76" y="21"/>
                    <a:pt x="70" y="21"/>
                    <a:pt x="67" y="21"/>
                  </a:cubicBezTo>
                  <a:cubicBezTo>
                    <a:pt x="64" y="21"/>
                    <a:pt x="59" y="23"/>
                    <a:pt x="59" y="26"/>
                  </a:cubicBezTo>
                  <a:cubicBezTo>
                    <a:pt x="59" y="28"/>
                    <a:pt x="58" y="30"/>
                    <a:pt x="57" y="31"/>
                  </a:cubicBezTo>
                  <a:cubicBezTo>
                    <a:pt x="56" y="33"/>
                    <a:pt x="55" y="33"/>
                    <a:pt x="56" y="34"/>
                  </a:cubicBezTo>
                  <a:cubicBezTo>
                    <a:pt x="57" y="36"/>
                    <a:pt x="56" y="38"/>
                    <a:pt x="53" y="41"/>
                  </a:cubicBezTo>
                  <a:cubicBezTo>
                    <a:pt x="52" y="42"/>
                    <a:pt x="50" y="44"/>
                    <a:pt x="49" y="46"/>
                  </a:cubicBezTo>
                  <a:cubicBezTo>
                    <a:pt x="48" y="47"/>
                    <a:pt x="48" y="49"/>
                    <a:pt x="47" y="49"/>
                  </a:cubicBezTo>
                  <a:cubicBezTo>
                    <a:pt x="47" y="50"/>
                    <a:pt x="47" y="50"/>
                    <a:pt x="47" y="51"/>
                  </a:cubicBezTo>
                  <a:cubicBezTo>
                    <a:pt x="47" y="52"/>
                    <a:pt x="47" y="54"/>
                    <a:pt x="45" y="56"/>
                  </a:cubicBezTo>
                  <a:cubicBezTo>
                    <a:pt x="43" y="57"/>
                    <a:pt x="41" y="57"/>
                    <a:pt x="39" y="57"/>
                  </a:cubicBezTo>
                  <a:cubicBezTo>
                    <a:pt x="38" y="58"/>
                    <a:pt x="37" y="58"/>
                    <a:pt x="36" y="58"/>
                  </a:cubicBezTo>
                  <a:cubicBezTo>
                    <a:pt x="36" y="59"/>
                    <a:pt x="36" y="60"/>
                    <a:pt x="36" y="62"/>
                  </a:cubicBezTo>
                  <a:cubicBezTo>
                    <a:pt x="36" y="64"/>
                    <a:pt x="36" y="65"/>
                    <a:pt x="36" y="68"/>
                  </a:cubicBezTo>
                  <a:cubicBezTo>
                    <a:pt x="35" y="72"/>
                    <a:pt x="32" y="78"/>
                    <a:pt x="28" y="83"/>
                  </a:cubicBezTo>
                  <a:cubicBezTo>
                    <a:pt x="28" y="83"/>
                    <a:pt x="27" y="84"/>
                    <a:pt x="27" y="85"/>
                  </a:cubicBezTo>
                  <a:cubicBezTo>
                    <a:pt x="28" y="86"/>
                    <a:pt x="29" y="87"/>
                    <a:pt x="30" y="87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31" y="87"/>
                    <a:pt x="32" y="88"/>
                    <a:pt x="32" y="88"/>
                  </a:cubicBezTo>
                  <a:cubicBezTo>
                    <a:pt x="32" y="89"/>
                    <a:pt x="32" y="89"/>
                    <a:pt x="32" y="90"/>
                  </a:cubicBezTo>
                  <a:cubicBezTo>
                    <a:pt x="32" y="91"/>
                    <a:pt x="32" y="92"/>
                    <a:pt x="32" y="93"/>
                  </a:cubicBezTo>
                  <a:cubicBezTo>
                    <a:pt x="32" y="93"/>
                    <a:pt x="31" y="94"/>
                    <a:pt x="31" y="95"/>
                  </a:cubicBezTo>
                  <a:cubicBezTo>
                    <a:pt x="30" y="96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6"/>
                    <a:pt x="22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0" y="96"/>
                    <a:pt x="15" y="98"/>
                    <a:pt x="12" y="103"/>
                  </a:cubicBezTo>
                  <a:cubicBezTo>
                    <a:pt x="11" y="104"/>
                    <a:pt x="11" y="105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0" y="111"/>
                    <a:pt x="11" y="112"/>
                    <a:pt x="11" y="113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2" y="115"/>
                    <a:pt x="11" y="116"/>
                    <a:pt x="11" y="116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0" y="119"/>
                    <a:pt x="10" y="121"/>
                    <a:pt x="11" y="124"/>
                  </a:cubicBezTo>
                  <a:cubicBezTo>
                    <a:pt x="13" y="128"/>
                    <a:pt x="12" y="130"/>
                    <a:pt x="11" y="132"/>
                  </a:cubicBezTo>
                  <a:cubicBezTo>
                    <a:pt x="11" y="133"/>
                    <a:pt x="11" y="134"/>
                    <a:pt x="11" y="135"/>
                  </a:cubicBezTo>
                  <a:cubicBezTo>
                    <a:pt x="11" y="137"/>
                    <a:pt x="12" y="138"/>
                    <a:pt x="14" y="139"/>
                  </a:cubicBezTo>
                  <a:cubicBezTo>
                    <a:pt x="16" y="140"/>
                    <a:pt x="18" y="141"/>
                    <a:pt x="18" y="143"/>
                  </a:cubicBezTo>
                  <a:cubicBezTo>
                    <a:pt x="19" y="146"/>
                    <a:pt x="18" y="148"/>
                    <a:pt x="17" y="149"/>
                  </a:cubicBezTo>
                  <a:cubicBezTo>
                    <a:pt x="16" y="150"/>
                    <a:pt x="15" y="150"/>
                    <a:pt x="13" y="150"/>
                  </a:cubicBezTo>
                  <a:cubicBezTo>
                    <a:pt x="13" y="150"/>
                    <a:pt x="13" y="150"/>
                    <a:pt x="13" y="151"/>
                  </a:cubicBezTo>
                  <a:cubicBezTo>
                    <a:pt x="12" y="152"/>
                    <a:pt x="13" y="153"/>
                    <a:pt x="14" y="154"/>
                  </a:cubicBezTo>
                  <a:cubicBezTo>
                    <a:pt x="17" y="155"/>
                    <a:pt x="16" y="164"/>
                    <a:pt x="15" y="166"/>
                  </a:cubicBezTo>
                  <a:cubicBezTo>
                    <a:pt x="14" y="168"/>
                    <a:pt x="12" y="168"/>
                    <a:pt x="10" y="168"/>
                  </a:cubicBezTo>
                  <a:cubicBezTo>
                    <a:pt x="9" y="168"/>
                    <a:pt x="8" y="168"/>
                    <a:pt x="7" y="168"/>
                  </a:cubicBezTo>
                  <a:cubicBezTo>
                    <a:pt x="8" y="170"/>
                    <a:pt x="7" y="172"/>
                    <a:pt x="7" y="174"/>
                  </a:cubicBezTo>
                  <a:cubicBezTo>
                    <a:pt x="6" y="175"/>
                    <a:pt x="6" y="177"/>
                    <a:pt x="6" y="177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5835F23F-9921-4963-9F4E-596002E07BE7}"/>
                </a:ext>
              </a:extLst>
            </p:cNvPr>
            <p:cNvSpPr/>
            <p:nvPr/>
          </p:nvSpPr>
          <p:spPr bwMode="auto">
            <a:xfrm>
              <a:off x="2672204" y="3035532"/>
              <a:ext cx="133388" cy="127614"/>
            </a:xfrm>
            <a:custGeom>
              <a:gdLst>
                <a:gd name="T0" fmla="*/ 60 w 69"/>
                <a:gd name="T1" fmla="*/ 5 h 67"/>
                <a:gd name="T2" fmla="*/ 42 w 69"/>
                <a:gd name="T3" fmla="*/ 3 h 67"/>
                <a:gd name="T4" fmla="*/ 39 w 69"/>
                <a:gd name="T5" fmla="*/ 3 h 67"/>
                <a:gd name="T6" fmla="*/ 36 w 69"/>
                <a:gd name="T7" fmla="*/ 3 h 67"/>
                <a:gd name="T8" fmla="*/ 34 w 69"/>
                <a:gd name="T9" fmla="*/ 3 h 67"/>
                <a:gd name="T10" fmla="*/ 33 w 69"/>
                <a:gd name="T11" fmla="*/ 3 h 67"/>
                <a:gd name="T12" fmla="*/ 28 w 69"/>
                <a:gd name="T13" fmla="*/ 6 h 67"/>
                <a:gd name="T14" fmla="*/ 27 w 69"/>
                <a:gd name="T15" fmla="*/ 7 h 67"/>
                <a:gd name="T16" fmla="*/ 21 w 69"/>
                <a:gd name="T17" fmla="*/ 8 h 67"/>
                <a:gd name="T18" fmla="*/ 17 w 69"/>
                <a:gd name="T19" fmla="*/ 12 h 67"/>
                <a:gd name="T20" fmla="*/ 15 w 69"/>
                <a:gd name="T21" fmla="*/ 12 h 67"/>
                <a:gd name="T22" fmla="*/ 15 w 69"/>
                <a:gd name="T23" fmla="*/ 12 h 67"/>
                <a:gd name="T24" fmla="*/ 14 w 69"/>
                <a:gd name="T25" fmla="*/ 12 h 67"/>
                <a:gd name="T26" fmla="*/ 13 w 69"/>
                <a:gd name="T27" fmla="*/ 12 h 67"/>
                <a:gd name="T28" fmla="*/ 12 w 69"/>
                <a:gd name="T29" fmla="*/ 12 h 67"/>
                <a:gd name="T30" fmla="*/ 10 w 69"/>
                <a:gd name="T31" fmla="*/ 12 h 67"/>
                <a:gd name="T32" fmla="*/ 5 w 69"/>
                <a:gd name="T33" fmla="*/ 19 h 67"/>
                <a:gd name="T34" fmla="*/ 2 w 69"/>
                <a:gd name="T35" fmla="*/ 23 h 67"/>
                <a:gd name="T36" fmla="*/ 0 w 69"/>
                <a:gd name="T37" fmla="*/ 28 h 67"/>
                <a:gd name="T38" fmla="*/ 7 w 69"/>
                <a:gd name="T39" fmla="*/ 40 h 67"/>
                <a:gd name="T40" fmla="*/ 16 w 69"/>
                <a:gd name="T41" fmla="*/ 39 h 67"/>
                <a:gd name="T42" fmla="*/ 22 w 69"/>
                <a:gd name="T43" fmla="*/ 46 h 67"/>
                <a:gd name="T44" fmla="*/ 16 w 69"/>
                <a:gd name="T45" fmla="*/ 45 h 67"/>
                <a:gd name="T46" fmla="*/ 11 w 69"/>
                <a:gd name="T47" fmla="*/ 48 h 67"/>
                <a:gd name="T48" fmla="*/ 15 w 69"/>
                <a:gd name="T49" fmla="*/ 55 h 67"/>
                <a:gd name="T50" fmla="*/ 19 w 69"/>
                <a:gd name="T51" fmla="*/ 62 h 67"/>
                <a:gd name="T52" fmla="*/ 26 w 69"/>
                <a:gd name="T53" fmla="*/ 65 h 67"/>
                <a:gd name="T54" fmla="*/ 30 w 69"/>
                <a:gd name="T55" fmla="*/ 67 h 67"/>
                <a:gd name="T56" fmla="*/ 27 w 69"/>
                <a:gd name="T57" fmla="*/ 56 h 67"/>
                <a:gd name="T58" fmla="*/ 31 w 69"/>
                <a:gd name="T59" fmla="*/ 56 h 67"/>
                <a:gd name="T60" fmla="*/ 36 w 69"/>
                <a:gd name="T61" fmla="*/ 55 h 67"/>
                <a:gd name="T62" fmla="*/ 31 w 69"/>
                <a:gd name="T63" fmla="*/ 53 h 67"/>
                <a:gd name="T64" fmla="*/ 29 w 69"/>
                <a:gd name="T65" fmla="*/ 52 h 67"/>
                <a:gd name="T66" fmla="*/ 32 w 69"/>
                <a:gd name="T67" fmla="*/ 48 h 67"/>
                <a:gd name="T68" fmla="*/ 41 w 69"/>
                <a:gd name="T69" fmla="*/ 49 h 67"/>
                <a:gd name="T70" fmla="*/ 43 w 69"/>
                <a:gd name="T71" fmla="*/ 45 h 67"/>
                <a:gd name="T72" fmla="*/ 37 w 69"/>
                <a:gd name="T73" fmla="*/ 40 h 67"/>
                <a:gd name="T74" fmla="*/ 32 w 69"/>
                <a:gd name="T75" fmla="*/ 42 h 67"/>
                <a:gd name="T76" fmla="*/ 28 w 69"/>
                <a:gd name="T77" fmla="*/ 37 h 67"/>
                <a:gd name="T78" fmla="*/ 33 w 69"/>
                <a:gd name="T79" fmla="*/ 34 h 67"/>
                <a:gd name="T80" fmla="*/ 24 w 69"/>
                <a:gd name="T81" fmla="*/ 22 h 67"/>
                <a:gd name="T82" fmla="*/ 27 w 69"/>
                <a:gd name="T83" fmla="*/ 16 h 67"/>
                <a:gd name="T84" fmla="*/ 35 w 69"/>
                <a:gd name="T85" fmla="*/ 19 h 67"/>
                <a:gd name="T86" fmla="*/ 39 w 69"/>
                <a:gd name="T87" fmla="*/ 16 h 67"/>
                <a:gd name="T88" fmla="*/ 44 w 69"/>
                <a:gd name="T89" fmla="*/ 9 h 67"/>
                <a:gd name="T90" fmla="*/ 49 w 69"/>
                <a:gd name="T91" fmla="*/ 12 h 67"/>
                <a:gd name="T92" fmla="*/ 57 w 69"/>
                <a:gd name="T93" fmla="*/ 8 h 67"/>
                <a:gd name="T94" fmla="*/ 64 w 69"/>
                <a:gd name="T95" fmla="*/ 11 h 67"/>
                <a:gd name="T96" fmla="*/ 68 w 69"/>
                <a:gd name="T97" fmla="*/ 6 h 67"/>
                <a:gd name="T98" fmla="*/ 69 w 69"/>
                <a:gd name="T99" fmla="*/ 2 h 67"/>
                <a:gd name="T100" fmla="*/ 69 w 69"/>
                <a:gd name="T101" fmla="*/ 0 h 67"/>
                <a:gd name="T102" fmla="*/ 67 w 69"/>
                <a:gd name="T103" fmla="*/ 0 h 67"/>
                <a:gd name="T104" fmla="*/ 66 w 69"/>
                <a:gd name="T105" fmla="*/ 1 h 67"/>
                <a:gd name="T106" fmla="*/ 65 w 69"/>
                <a:gd name="T107" fmla="*/ 1 h 67"/>
                <a:gd name="T108" fmla="*/ 65 w 69"/>
                <a:gd name="T109" fmla="*/ 3 h 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9" h="67">
                  <a:moveTo>
                    <a:pt x="60" y="5"/>
                  </a:moveTo>
                  <a:cubicBezTo>
                    <a:pt x="60" y="5"/>
                    <a:pt x="60" y="5"/>
                    <a:pt x="60" y="5"/>
                  </a:cubicBezTo>
                  <a:cubicBezTo>
                    <a:pt x="59" y="5"/>
                    <a:pt x="50" y="4"/>
                    <a:pt x="47" y="3"/>
                  </a:cubicBezTo>
                  <a:cubicBezTo>
                    <a:pt x="47" y="3"/>
                    <a:pt x="46" y="3"/>
                    <a:pt x="42" y="3"/>
                  </a:cubicBezTo>
                  <a:cubicBezTo>
                    <a:pt x="41" y="3"/>
                    <a:pt x="40" y="3"/>
                    <a:pt x="40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8" y="3"/>
                    <a:pt x="38" y="3"/>
                    <a:pt x="37" y="3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6" y="3"/>
                    <a:pt x="35" y="3"/>
                    <a:pt x="35" y="3"/>
                  </a:cubicBezTo>
                  <a:cubicBezTo>
                    <a:pt x="35" y="3"/>
                    <a:pt x="34" y="3"/>
                    <a:pt x="34" y="3"/>
                  </a:cubicBezTo>
                  <a:cubicBezTo>
                    <a:pt x="34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4"/>
                    <a:pt x="32" y="4"/>
                  </a:cubicBezTo>
                  <a:cubicBezTo>
                    <a:pt x="31" y="5"/>
                    <a:pt x="30" y="6"/>
                    <a:pt x="28" y="6"/>
                  </a:cubicBezTo>
                  <a:cubicBezTo>
                    <a:pt x="28" y="6"/>
                    <a:pt x="28" y="7"/>
                    <a:pt x="28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5" y="8"/>
                    <a:pt x="23" y="8"/>
                    <a:pt x="22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1" y="9"/>
                    <a:pt x="20" y="9"/>
                  </a:cubicBezTo>
                  <a:cubicBezTo>
                    <a:pt x="20" y="10"/>
                    <a:pt x="19" y="11"/>
                    <a:pt x="17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4"/>
                    <a:pt x="7" y="17"/>
                    <a:pt x="5" y="19"/>
                  </a:cubicBezTo>
                  <a:cubicBezTo>
                    <a:pt x="5" y="19"/>
                    <a:pt x="5" y="20"/>
                    <a:pt x="5" y="21"/>
                  </a:cubicBezTo>
                  <a:cubicBezTo>
                    <a:pt x="5" y="22"/>
                    <a:pt x="4" y="23"/>
                    <a:pt x="2" y="23"/>
                  </a:cubicBezTo>
                  <a:cubicBezTo>
                    <a:pt x="1" y="23"/>
                    <a:pt x="1" y="26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4" y="29"/>
                    <a:pt x="7" y="34"/>
                    <a:pt x="6" y="38"/>
                  </a:cubicBezTo>
                  <a:cubicBezTo>
                    <a:pt x="6" y="39"/>
                    <a:pt x="6" y="40"/>
                    <a:pt x="7" y="40"/>
                  </a:cubicBezTo>
                  <a:cubicBezTo>
                    <a:pt x="8" y="42"/>
                    <a:pt x="11" y="42"/>
                    <a:pt x="13" y="40"/>
                  </a:cubicBezTo>
                  <a:cubicBezTo>
                    <a:pt x="13" y="39"/>
                    <a:pt x="14" y="39"/>
                    <a:pt x="16" y="39"/>
                  </a:cubicBezTo>
                  <a:cubicBezTo>
                    <a:pt x="19" y="39"/>
                    <a:pt x="24" y="42"/>
                    <a:pt x="24" y="45"/>
                  </a:cubicBezTo>
                  <a:cubicBezTo>
                    <a:pt x="24" y="45"/>
                    <a:pt x="24" y="46"/>
                    <a:pt x="22" y="46"/>
                  </a:cubicBezTo>
                  <a:cubicBezTo>
                    <a:pt x="22" y="46"/>
                    <a:pt x="21" y="46"/>
                    <a:pt x="20" y="46"/>
                  </a:cubicBezTo>
                  <a:cubicBezTo>
                    <a:pt x="19" y="46"/>
                    <a:pt x="17" y="45"/>
                    <a:pt x="16" y="45"/>
                  </a:cubicBezTo>
                  <a:cubicBezTo>
                    <a:pt x="14" y="45"/>
                    <a:pt x="13" y="46"/>
                    <a:pt x="12" y="46"/>
                  </a:cubicBezTo>
                  <a:cubicBezTo>
                    <a:pt x="11" y="47"/>
                    <a:pt x="11" y="47"/>
                    <a:pt x="11" y="48"/>
                  </a:cubicBezTo>
                  <a:cubicBezTo>
                    <a:pt x="11" y="48"/>
                    <a:pt x="12" y="49"/>
                    <a:pt x="13" y="50"/>
                  </a:cubicBezTo>
                  <a:cubicBezTo>
                    <a:pt x="14" y="52"/>
                    <a:pt x="15" y="54"/>
                    <a:pt x="15" y="55"/>
                  </a:cubicBezTo>
                  <a:cubicBezTo>
                    <a:pt x="14" y="57"/>
                    <a:pt x="15" y="59"/>
                    <a:pt x="16" y="60"/>
                  </a:cubicBezTo>
                  <a:cubicBezTo>
                    <a:pt x="17" y="61"/>
                    <a:pt x="18" y="62"/>
                    <a:pt x="19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62"/>
                    <a:pt x="24" y="64"/>
                    <a:pt x="26" y="65"/>
                  </a:cubicBezTo>
                  <a:cubicBezTo>
                    <a:pt x="27" y="66"/>
                    <a:pt x="29" y="67"/>
                    <a:pt x="29" y="67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30" y="67"/>
                    <a:pt x="29" y="63"/>
                    <a:pt x="28" y="61"/>
                  </a:cubicBezTo>
                  <a:cubicBezTo>
                    <a:pt x="27" y="59"/>
                    <a:pt x="27" y="57"/>
                    <a:pt x="27" y="56"/>
                  </a:cubicBezTo>
                  <a:cubicBezTo>
                    <a:pt x="27" y="56"/>
                    <a:pt x="28" y="55"/>
                    <a:pt x="29" y="55"/>
                  </a:cubicBezTo>
                  <a:cubicBezTo>
                    <a:pt x="29" y="55"/>
                    <a:pt x="30" y="56"/>
                    <a:pt x="31" y="56"/>
                  </a:cubicBezTo>
                  <a:cubicBezTo>
                    <a:pt x="32" y="56"/>
                    <a:pt x="34" y="57"/>
                    <a:pt x="35" y="56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5" y="54"/>
                    <a:pt x="33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29" y="53"/>
                    <a:pt x="29" y="52"/>
                    <a:pt x="29" y="52"/>
                  </a:cubicBezTo>
                  <a:cubicBezTo>
                    <a:pt x="28" y="51"/>
                    <a:pt x="28" y="51"/>
                    <a:pt x="29" y="50"/>
                  </a:cubicBezTo>
                  <a:cubicBezTo>
                    <a:pt x="29" y="49"/>
                    <a:pt x="31" y="48"/>
                    <a:pt x="32" y="48"/>
                  </a:cubicBezTo>
                  <a:cubicBezTo>
                    <a:pt x="33" y="48"/>
                    <a:pt x="34" y="48"/>
                    <a:pt x="35" y="49"/>
                  </a:cubicBezTo>
                  <a:cubicBezTo>
                    <a:pt x="37" y="50"/>
                    <a:pt x="39" y="49"/>
                    <a:pt x="41" y="49"/>
                  </a:cubicBezTo>
                  <a:cubicBezTo>
                    <a:pt x="41" y="48"/>
                    <a:pt x="42" y="48"/>
                    <a:pt x="43" y="48"/>
                  </a:cubicBezTo>
                  <a:cubicBezTo>
                    <a:pt x="43" y="48"/>
                    <a:pt x="43" y="47"/>
                    <a:pt x="43" y="45"/>
                  </a:cubicBezTo>
                  <a:cubicBezTo>
                    <a:pt x="43" y="44"/>
                    <a:pt x="43" y="41"/>
                    <a:pt x="39" y="40"/>
                  </a:cubicBezTo>
                  <a:cubicBezTo>
                    <a:pt x="38" y="40"/>
                    <a:pt x="38" y="40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4" y="42"/>
                    <a:pt x="33" y="42"/>
                    <a:pt x="32" y="42"/>
                  </a:cubicBezTo>
                  <a:cubicBezTo>
                    <a:pt x="31" y="42"/>
                    <a:pt x="30" y="42"/>
                    <a:pt x="29" y="41"/>
                  </a:cubicBezTo>
                  <a:cubicBezTo>
                    <a:pt x="28" y="40"/>
                    <a:pt x="28" y="39"/>
                    <a:pt x="28" y="37"/>
                  </a:cubicBezTo>
                  <a:cubicBezTo>
                    <a:pt x="28" y="36"/>
                    <a:pt x="29" y="36"/>
                    <a:pt x="30" y="35"/>
                  </a:cubicBezTo>
                  <a:cubicBezTo>
                    <a:pt x="32" y="35"/>
                    <a:pt x="33" y="35"/>
                    <a:pt x="33" y="34"/>
                  </a:cubicBezTo>
                  <a:cubicBezTo>
                    <a:pt x="33" y="32"/>
                    <a:pt x="30" y="29"/>
                    <a:pt x="27" y="26"/>
                  </a:cubicBezTo>
                  <a:cubicBezTo>
                    <a:pt x="26" y="25"/>
                    <a:pt x="25" y="23"/>
                    <a:pt x="24" y="22"/>
                  </a:cubicBezTo>
                  <a:cubicBezTo>
                    <a:pt x="22" y="20"/>
                    <a:pt x="23" y="19"/>
                    <a:pt x="23" y="18"/>
                  </a:cubicBezTo>
                  <a:cubicBezTo>
                    <a:pt x="24" y="16"/>
                    <a:pt x="25" y="16"/>
                    <a:pt x="27" y="16"/>
                  </a:cubicBezTo>
                  <a:cubicBezTo>
                    <a:pt x="29" y="16"/>
                    <a:pt x="30" y="16"/>
                    <a:pt x="31" y="18"/>
                  </a:cubicBezTo>
                  <a:cubicBezTo>
                    <a:pt x="32" y="19"/>
                    <a:pt x="34" y="19"/>
                    <a:pt x="35" y="19"/>
                  </a:cubicBezTo>
                  <a:cubicBezTo>
                    <a:pt x="36" y="19"/>
                    <a:pt x="38" y="19"/>
                    <a:pt x="39" y="18"/>
                  </a:cubicBezTo>
                  <a:cubicBezTo>
                    <a:pt x="39" y="18"/>
                    <a:pt x="39" y="18"/>
                    <a:pt x="39" y="16"/>
                  </a:cubicBezTo>
                  <a:cubicBezTo>
                    <a:pt x="38" y="15"/>
                    <a:pt x="37" y="11"/>
                    <a:pt x="41" y="10"/>
                  </a:cubicBezTo>
                  <a:cubicBezTo>
                    <a:pt x="42" y="9"/>
                    <a:pt x="43" y="9"/>
                    <a:pt x="44" y="9"/>
                  </a:cubicBezTo>
                  <a:cubicBezTo>
                    <a:pt x="46" y="9"/>
                    <a:pt x="47" y="10"/>
                    <a:pt x="48" y="11"/>
                  </a:cubicBezTo>
                  <a:cubicBezTo>
                    <a:pt x="48" y="12"/>
                    <a:pt x="48" y="12"/>
                    <a:pt x="49" y="12"/>
                  </a:cubicBezTo>
                  <a:cubicBezTo>
                    <a:pt x="49" y="12"/>
                    <a:pt x="49" y="12"/>
                    <a:pt x="50" y="11"/>
                  </a:cubicBezTo>
                  <a:cubicBezTo>
                    <a:pt x="51" y="10"/>
                    <a:pt x="53" y="8"/>
                    <a:pt x="57" y="8"/>
                  </a:cubicBezTo>
                  <a:cubicBezTo>
                    <a:pt x="60" y="8"/>
                    <a:pt x="62" y="9"/>
                    <a:pt x="64" y="11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6" y="9"/>
                    <a:pt x="66" y="9"/>
                  </a:cubicBezTo>
                  <a:cubicBezTo>
                    <a:pt x="66" y="7"/>
                    <a:pt x="67" y="7"/>
                    <a:pt x="68" y="6"/>
                  </a:cubicBezTo>
                  <a:cubicBezTo>
                    <a:pt x="69" y="5"/>
                    <a:pt x="69" y="4"/>
                    <a:pt x="69" y="3"/>
                  </a:cubicBezTo>
                  <a:cubicBezTo>
                    <a:pt x="69" y="3"/>
                    <a:pt x="69" y="2"/>
                    <a:pt x="69" y="2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2"/>
                    <a:pt x="65" y="3"/>
                    <a:pt x="65" y="3"/>
                  </a:cubicBezTo>
                  <a:cubicBezTo>
                    <a:pt x="64" y="4"/>
                    <a:pt x="62" y="5"/>
                    <a:pt x="60" y="5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5E1611F3-0312-4FF5-AADC-1E8660C03F82}"/>
                </a:ext>
              </a:extLst>
            </p:cNvPr>
            <p:cNvSpPr/>
            <p:nvPr/>
          </p:nvSpPr>
          <p:spPr bwMode="auto">
            <a:xfrm>
              <a:off x="2445849" y="3254958"/>
              <a:ext cx="326830" cy="308352"/>
            </a:xfrm>
            <a:custGeom>
              <a:gdLst>
                <a:gd name="T0" fmla="*/ 168 w 169"/>
                <a:gd name="T1" fmla="*/ 16 h 162"/>
                <a:gd name="T2" fmla="*/ 169 w 169"/>
                <a:gd name="T3" fmla="*/ 13 h 162"/>
                <a:gd name="T4" fmla="*/ 154 w 169"/>
                <a:gd name="T5" fmla="*/ 10 h 162"/>
                <a:gd name="T6" fmla="*/ 137 w 169"/>
                <a:gd name="T7" fmla="*/ 1 h 162"/>
                <a:gd name="T8" fmla="*/ 114 w 169"/>
                <a:gd name="T9" fmla="*/ 18 h 162"/>
                <a:gd name="T10" fmla="*/ 105 w 169"/>
                <a:gd name="T11" fmla="*/ 32 h 162"/>
                <a:gd name="T12" fmla="*/ 75 w 169"/>
                <a:gd name="T13" fmla="*/ 21 h 162"/>
                <a:gd name="T14" fmla="*/ 63 w 169"/>
                <a:gd name="T15" fmla="*/ 12 h 162"/>
                <a:gd name="T16" fmla="*/ 51 w 169"/>
                <a:gd name="T17" fmla="*/ 5 h 162"/>
                <a:gd name="T18" fmla="*/ 37 w 169"/>
                <a:gd name="T19" fmla="*/ 3 h 162"/>
                <a:gd name="T20" fmla="*/ 24 w 169"/>
                <a:gd name="T21" fmla="*/ 0 h 162"/>
                <a:gd name="T22" fmla="*/ 24 w 169"/>
                <a:gd name="T23" fmla="*/ 3 h 162"/>
                <a:gd name="T24" fmla="*/ 24 w 169"/>
                <a:gd name="T25" fmla="*/ 5 h 162"/>
                <a:gd name="T26" fmla="*/ 19 w 169"/>
                <a:gd name="T27" fmla="*/ 9 h 162"/>
                <a:gd name="T28" fmla="*/ 13 w 169"/>
                <a:gd name="T29" fmla="*/ 14 h 162"/>
                <a:gd name="T30" fmla="*/ 9 w 169"/>
                <a:gd name="T31" fmla="*/ 21 h 162"/>
                <a:gd name="T32" fmla="*/ 7 w 169"/>
                <a:gd name="T33" fmla="*/ 32 h 162"/>
                <a:gd name="T34" fmla="*/ 3 w 169"/>
                <a:gd name="T35" fmla="*/ 35 h 162"/>
                <a:gd name="T36" fmla="*/ 1 w 169"/>
                <a:gd name="T37" fmla="*/ 36 h 162"/>
                <a:gd name="T38" fmla="*/ 0 w 169"/>
                <a:gd name="T39" fmla="*/ 37 h 162"/>
                <a:gd name="T40" fmla="*/ 2 w 169"/>
                <a:gd name="T41" fmla="*/ 41 h 162"/>
                <a:gd name="T42" fmla="*/ 5 w 169"/>
                <a:gd name="T43" fmla="*/ 54 h 162"/>
                <a:gd name="T44" fmla="*/ 4 w 169"/>
                <a:gd name="T45" fmla="*/ 67 h 162"/>
                <a:gd name="T46" fmla="*/ 4 w 169"/>
                <a:gd name="T47" fmla="*/ 74 h 162"/>
                <a:gd name="T48" fmla="*/ 6 w 169"/>
                <a:gd name="T49" fmla="*/ 80 h 162"/>
                <a:gd name="T50" fmla="*/ 1 w 169"/>
                <a:gd name="T51" fmla="*/ 84 h 162"/>
                <a:gd name="T52" fmla="*/ 6 w 169"/>
                <a:gd name="T53" fmla="*/ 91 h 162"/>
                <a:gd name="T54" fmla="*/ 7 w 169"/>
                <a:gd name="T55" fmla="*/ 100 h 162"/>
                <a:gd name="T56" fmla="*/ 19 w 169"/>
                <a:gd name="T57" fmla="*/ 105 h 162"/>
                <a:gd name="T58" fmla="*/ 24 w 169"/>
                <a:gd name="T59" fmla="*/ 107 h 162"/>
                <a:gd name="T60" fmla="*/ 25 w 169"/>
                <a:gd name="T61" fmla="*/ 107 h 162"/>
                <a:gd name="T62" fmla="*/ 26 w 169"/>
                <a:gd name="T63" fmla="*/ 108 h 162"/>
                <a:gd name="T64" fmla="*/ 27 w 169"/>
                <a:gd name="T65" fmla="*/ 109 h 162"/>
                <a:gd name="T66" fmla="*/ 27 w 169"/>
                <a:gd name="T67" fmla="*/ 111 h 162"/>
                <a:gd name="T68" fmla="*/ 28 w 169"/>
                <a:gd name="T69" fmla="*/ 113 h 162"/>
                <a:gd name="T70" fmla="*/ 29 w 169"/>
                <a:gd name="T71" fmla="*/ 115 h 162"/>
                <a:gd name="T72" fmla="*/ 29 w 169"/>
                <a:gd name="T73" fmla="*/ 116 h 162"/>
                <a:gd name="T74" fmla="*/ 35 w 169"/>
                <a:gd name="T75" fmla="*/ 116 h 162"/>
                <a:gd name="T76" fmla="*/ 37 w 169"/>
                <a:gd name="T77" fmla="*/ 117 h 162"/>
                <a:gd name="T78" fmla="*/ 40 w 169"/>
                <a:gd name="T79" fmla="*/ 117 h 162"/>
                <a:gd name="T80" fmla="*/ 42 w 169"/>
                <a:gd name="T81" fmla="*/ 118 h 162"/>
                <a:gd name="T82" fmla="*/ 44 w 169"/>
                <a:gd name="T83" fmla="*/ 118 h 162"/>
                <a:gd name="T84" fmla="*/ 52 w 169"/>
                <a:gd name="T85" fmla="*/ 126 h 162"/>
                <a:gd name="T86" fmla="*/ 60 w 169"/>
                <a:gd name="T87" fmla="*/ 122 h 162"/>
                <a:gd name="T88" fmla="*/ 62 w 169"/>
                <a:gd name="T89" fmla="*/ 121 h 162"/>
                <a:gd name="T90" fmla="*/ 71 w 169"/>
                <a:gd name="T91" fmla="*/ 116 h 162"/>
                <a:gd name="T92" fmla="*/ 156 w 169"/>
                <a:gd name="T93" fmla="*/ 162 h 162"/>
                <a:gd name="T94" fmla="*/ 166 w 169"/>
                <a:gd name="T95" fmla="*/ 156 h 162"/>
                <a:gd name="T96" fmla="*/ 166 w 169"/>
                <a:gd name="T97" fmla="*/ 133 h 162"/>
                <a:gd name="T98" fmla="*/ 166 w 169"/>
                <a:gd name="T99" fmla="*/ 39 h 162"/>
                <a:gd name="T100" fmla="*/ 167 w 169"/>
                <a:gd name="T101" fmla="*/ 25 h 16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9" h="162">
                  <a:moveTo>
                    <a:pt x="167" y="25"/>
                  </a:moveTo>
                  <a:cubicBezTo>
                    <a:pt x="167" y="22"/>
                    <a:pt x="166" y="20"/>
                    <a:pt x="168" y="16"/>
                  </a:cubicBezTo>
                  <a:cubicBezTo>
                    <a:pt x="168" y="15"/>
                    <a:pt x="168" y="14"/>
                    <a:pt x="169" y="13"/>
                  </a:cubicBezTo>
                  <a:cubicBezTo>
                    <a:pt x="169" y="13"/>
                    <a:pt x="169" y="13"/>
                    <a:pt x="169" y="13"/>
                  </a:cubicBezTo>
                  <a:cubicBezTo>
                    <a:pt x="168" y="12"/>
                    <a:pt x="165" y="11"/>
                    <a:pt x="159" y="11"/>
                  </a:cubicBezTo>
                  <a:cubicBezTo>
                    <a:pt x="158" y="10"/>
                    <a:pt x="156" y="10"/>
                    <a:pt x="154" y="10"/>
                  </a:cubicBezTo>
                  <a:cubicBezTo>
                    <a:pt x="149" y="9"/>
                    <a:pt x="147" y="7"/>
                    <a:pt x="146" y="5"/>
                  </a:cubicBezTo>
                  <a:cubicBezTo>
                    <a:pt x="144" y="3"/>
                    <a:pt x="143" y="1"/>
                    <a:pt x="137" y="1"/>
                  </a:cubicBezTo>
                  <a:cubicBezTo>
                    <a:pt x="126" y="0"/>
                    <a:pt x="113" y="9"/>
                    <a:pt x="113" y="13"/>
                  </a:cubicBezTo>
                  <a:cubicBezTo>
                    <a:pt x="113" y="14"/>
                    <a:pt x="114" y="16"/>
                    <a:pt x="114" y="18"/>
                  </a:cubicBezTo>
                  <a:cubicBezTo>
                    <a:pt x="116" y="21"/>
                    <a:pt x="117" y="25"/>
                    <a:pt x="114" y="28"/>
                  </a:cubicBezTo>
                  <a:cubicBezTo>
                    <a:pt x="112" y="31"/>
                    <a:pt x="109" y="32"/>
                    <a:pt x="105" y="32"/>
                  </a:cubicBezTo>
                  <a:cubicBezTo>
                    <a:pt x="102" y="32"/>
                    <a:pt x="98" y="31"/>
                    <a:pt x="96" y="28"/>
                  </a:cubicBezTo>
                  <a:cubicBezTo>
                    <a:pt x="90" y="23"/>
                    <a:pt x="81" y="21"/>
                    <a:pt x="75" y="21"/>
                  </a:cubicBezTo>
                  <a:cubicBezTo>
                    <a:pt x="71" y="21"/>
                    <a:pt x="67" y="20"/>
                    <a:pt x="65" y="17"/>
                  </a:cubicBezTo>
                  <a:cubicBezTo>
                    <a:pt x="64" y="15"/>
                    <a:pt x="63" y="14"/>
                    <a:pt x="63" y="12"/>
                  </a:cubicBezTo>
                  <a:cubicBezTo>
                    <a:pt x="64" y="9"/>
                    <a:pt x="63" y="8"/>
                    <a:pt x="57" y="7"/>
                  </a:cubicBezTo>
                  <a:cubicBezTo>
                    <a:pt x="55" y="6"/>
                    <a:pt x="53" y="6"/>
                    <a:pt x="51" y="5"/>
                  </a:cubicBezTo>
                  <a:cubicBezTo>
                    <a:pt x="48" y="4"/>
                    <a:pt x="45" y="2"/>
                    <a:pt x="41" y="2"/>
                  </a:cubicBezTo>
                  <a:cubicBezTo>
                    <a:pt x="39" y="2"/>
                    <a:pt x="38" y="2"/>
                    <a:pt x="37" y="3"/>
                  </a:cubicBezTo>
                  <a:cubicBezTo>
                    <a:pt x="36" y="3"/>
                    <a:pt x="34" y="3"/>
                    <a:pt x="33" y="3"/>
                  </a:cubicBezTo>
                  <a:cubicBezTo>
                    <a:pt x="30" y="3"/>
                    <a:pt x="26" y="2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2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4"/>
                    <a:pt x="24" y="4"/>
                    <a:pt x="24" y="5"/>
                  </a:cubicBezTo>
                  <a:cubicBezTo>
                    <a:pt x="24" y="8"/>
                    <a:pt x="21" y="9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7" y="10"/>
                    <a:pt x="14" y="13"/>
                    <a:pt x="13" y="14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9" y="18"/>
                    <a:pt x="9" y="20"/>
                    <a:pt x="9" y="21"/>
                  </a:cubicBezTo>
                  <a:cubicBezTo>
                    <a:pt x="10" y="23"/>
                    <a:pt x="9" y="28"/>
                    <a:pt x="7" y="31"/>
                  </a:cubicBezTo>
                  <a:cubicBezTo>
                    <a:pt x="7" y="31"/>
                    <a:pt x="7" y="32"/>
                    <a:pt x="7" y="32"/>
                  </a:cubicBezTo>
                  <a:cubicBezTo>
                    <a:pt x="6" y="33"/>
                    <a:pt x="5" y="34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7"/>
                    <a:pt x="0" y="37"/>
                  </a:cubicBezTo>
                  <a:cubicBezTo>
                    <a:pt x="0" y="37"/>
                    <a:pt x="1" y="39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3" y="43"/>
                    <a:pt x="5" y="45"/>
                    <a:pt x="5" y="47"/>
                  </a:cubicBezTo>
                  <a:cubicBezTo>
                    <a:pt x="7" y="50"/>
                    <a:pt x="6" y="52"/>
                    <a:pt x="5" y="54"/>
                  </a:cubicBezTo>
                  <a:cubicBezTo>
                    <a:pt x="5" y="56"/>
                    <a:pt x="4" y="57"/>
                    <a:pt x="5" y="59"/>
                  </a:cubicBezTo>
                  <a:cubicBezTo>
                    <a:pt x="7" y="63"/>
                    <a:pt x="6" y="65"/>
                    <a:pt x="4" y="67"/>
                  </a:cubicBezTo>
                  <a:cubicBezTo>
                    <a:pt x="3" y="68"/>
                    <a:pt x="4" y="70"/>
                    <a:pt x="4" y="71"/>
                  </a:cubicBezTo>
                  <a:cubicBezTo>
                    <a:pt x="4" y="72"/>
                    <a:pt x="4" y="73"/>
                    <a:pt x="4" y="74"/>
                  </a:cubicBezTo>
                  <a:cubicBezTo>
                    <a:pt x="4" y="74"/>
                    <a:pt x="5" y="75"/>
                    <a:pt x="5" y="76"/>
                  </a:cubicBezTo>
                  <a:cubicBezTo>
                    <a:pt x="6" y="77"/>
                    <a:pt x="7" y="79"/>
                    <a:pt x="6" y="80"/>
                  </a:cubicBezTo>
                  <a:cubicBezTo>
                    <a:pt x="6" y="80"/>
                    <a:pt x="5" y="80"/>
                    <a:pt x="5" y="80"/>
                  </a:cubicBezTo>
                  <a:cubicBezTo>
                    <a:pt x="2" y="83"/>
                    <a:pt x="1" y="84"/>
                    <a:pt x="1" y="84"/>
                  </a:cubicBezTo>
                  <a:cubicBezTo>
                    <a:pt x="1" y="85"/>
                    <a:pt x="2" y="86"/>
                    <a:pt x="3" y="87"/>
                  </a:cubicBezTo>
                  <a:cubicBezTo>
                    <a:pt x="4" y="88"/>
                    <a:pt x="5" y="89"/>
                    <a:pt x="6" y="91"/>
                  </a:cubicBezTo>
                  <a:cubicBezTo>
                    <a:pt x="8" y="94"/>
                    <a:pt x="8" y="96"/>
                    <a:pt x="7" y="98"/>
                  </a:cubicBezTo>
                  <a:cubicBezTo>
                    <a:pt x="7" y="98"/>
                    <a:pt x="7" y="99"/>
                    <a:pt x="7" y="100"/>
                  </a:cubicBezTo>
                  <a:cubicBezTo>
                    <a:pt x="8" y="102"/>
                    <a:pt x="11" y="104"/>
                    <a:pt x="14" y="104"/>
                  </a:cubicBezTo>
                  <a:cubicBezTo>
                    <a:pt x="16" y="104"/>
                    <a:pt x="18" y="105"/>
                    <a:pt x="19" y="105"/>
                  </a:cubicBezTo>
                  <a:cubicBezTo>
                    <a:pt x="20" y="106"/>
                    <a:pt x="21" y="106"/>
                    <a:pt x="23" y="106"/>
                  </a:cubicBezTo>
                  <a:cubicBezTo>
                    <a:pt x="23" y="106"/>
                    <a:pt x="23" y="106"/>
                    <a:pt x="24" y="107"/>
                  </a:cubicBezTo>
                  <a:cubicBezTo>
                    <a:pt x="24" y="107"/>
                    <a:pt x="24" y="107"/>
                    <a:pt x="24" y="107"/>
                  </a:cubicBezTo>
                  <a:cubicBezTo>
                    <a:pt x="24" y="107"/>
                    <a:pt x="25" y="107"/>
                    <a:pt x="25" y="107"/>
                  </a:cubicBezTo>
                  <a:cubicBezTo>
                    <a:pt x="25" y="107"/>
                    <a:pt x="25" y="107"/>
                    <a:pt x="25" y="108"/>
                  </a:cubicBezTo>
                  <a:cubicBezTo>
                    <a:pt x="25" y="108"/>
                    <a:pt x="26" y="108"/>
                    <a:pt x="26" y="108"/>
                  </a:cubicBezTo>
                  <a:cubicBezTo>
                    <a:pt x="26" y="108"/>
                    <a:pt x="26" y="108"/>
                    <a:pt x="26" y="109"/>
                  </a:cubicBezTo>
                  <a:cubicBezTo>
                    <a:pt x="26" y="109"/>
                    <a:pt x="26" y="109"/>
                    <a:pt x="27" y="109"/>
                  </a:cubicBezTo>
                  <a:cubicBezTo>
                    <a:pt x="27" y="110"/>
                    <a:pt x="27" y="110"/>
                    <a:pt x="27" y="110"/>
                  </a:cubicBezTo>
                  <a:cubicBezTo>
                    <a:pt x="27" y="110"/>
                    <a:pt x="27" y="111"/>
                    <a:pt x="27" y="111"/>
                  </a:cubicBezTo>
                  <a:cubicBezTo>
                    <a:pt x="27" y="111"/>
                    <a:pt x="28" y="111"/>
                    <a:pt x="28" y="112"/>
                  </a:cubicBezTo>
                  <a:cubicBezTo>
                    <a:pt x="28" y="112"/>
                    <a:pt x="28" y="112"/>
                    <a:pt x="28" y="113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28" y="114"/>
                    <a:pt x="29" y="114"/>
                    <a:pt x="29" y="115"/>
                  </a:cubicBezTo>
                  <a:cubicBezTo>
                    <a:pt x="29" y="115"/>
                    <a:pt x="29" y="115"/>
                    <a:pt x="29" y="115"/>
                  </a:cubicBezTo>
                  <a:cubicBezTo>
                    <a:pt x="29" y="115"/>
                    <a:pt x="29" y="116"/>
                    <a:pt x="29" y="116"/>
                  </a:cubicBezTo>
                  <a:cubicBezTo>
                    <a:pt x="30" y="116"/>
                    <a:pt x="32" y="116"/>
                    <a:pt x="34" y="116"/>
                  </a:cubicBezTo>
                  <a:cubicBezTo>
                    <a:pt x="35" y="116"/>
                    <a:pt x="35" y="116"/>
                    <a:pt x="35" y="116"/>
                  </a:cubicBezTo>
                  <a:cubicBezTo>
                    <a:pt x="36" y="116"/>
                    <a:pt x="36" y="116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39" y="117"/>
                    <a:pt x="39" y="117"/>
                    <a:pt x="40" y="117"/>
                  </a:cubicBezTo>
                  <a:cubicBezTo>
                    <a:pt x="40" y="117"/>
                    <a:pt x="41" y="117"/>
                    <a:pt x="41" y="117"/>
                  </a:cubicBezTo>
                  <a:cubicBezTo>
                    <a:pt x="41" y="118"/>
                    <a:pt x="42" y="118"/>
                    <a:pt x="42" y="118"/>
                  </a:cubicBezTo>
                  <a:cubicBezTo>
                    <a:pt x="42" y="118"/>
                    <a:pt x="43" y="118"/>
                    <a:pt x="43" y="118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44" y="119"/>
                    <a:pt x="45" y="119"/>
                    <a:pt x="45" y="119"/>
                  </a:cubicBezTo>
                  <a:cubicBezTo>
                    <a:pt x="49" y="122"/>
                    <a:pt x="51" y="125"/>
                    <a:pt x="52" y="126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156" y="162"/>
                    <a:pt x="156" y="162"/>
                    <a:pt x="156" y="162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66" y="156"/>
                    <a:pt x="166" y="156"/>
                    <a:pt x="166" y="156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6" y="133"/>
                    <a:pt x="166" y="133"/>
                    <a:pt x="166" y="133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4"/>
                    <a:pt x="166" y="42"/>
                    <a:pt x="166" y="39"/>
                  </a:cubicBezTo>
                  <a:cubicBezTo>
                    <a:pt x="165" y="36"/>
                    <a:pt x="164" y="32"/>
                    <a:pt x="167" y="29"/>
                  </a:cubicBezTo>
                  <a:cubicBezTo>
                    <a:pt x="168" y="28"/>
                    <a:pt x="168" y="26"/>
                    <a:pt x="167" y="25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CEE61E17-DA99-4C60-909C-C715638F513F}"/>
                </a:ext>
              </a:extLst>
            </p:cNvPr>
            <p:cNvSpPr/>
            <p:nvPr/>
          </p:nvSpPr>
          <p:spPr bwMode="auto">
            <a:xfrm>
              <a:off x="2677978" y="3018786"/>
              <a:ext cx="54279" cy="35802"/>
            </a:xfrm>
            <a:custGeom>
              <a:gdLst>
                <a:gd name="T0" fmla="*/ 20 w 28"/>
                <a:gd name="T1" fmla="*/ 1 h 19"/>
                <a:gd name="T2" fmla="*/ 20 w 28"/>
                <a:gd name="T3" fmla="*/ 0 h 19"/>
                <a:gd name="T4" fmla="*/ 20 w 28"/>
                <a:gd name="T5" fmla="*/ 0 h 19"/>
                <a:gd name="T6" fmla="*/ 20 w 28"/>
                <a:gd name="T7" fmla="*/ 0 h 19"/>
                <a:gd name="T8" fmla="*/ 20 w 28"/>
                <a:gd name="T9" fmla="*/ 0 h 19"/>
                <a:gd name="T10" fmla="*/ 2 w 28"/>
                <a:gd name="T11" fmla="*/ 3 h 19"/>
                <a:gd name="T12" fmla="*/ 1 w 28"/>
                <a:gd name="T13" fmla="*/ 3 h 19"/>
                <a:gd name="T14" fmla="*/ 1 w 28"/>
                <a:gd name="T15" fmla="*/ 3 h 19"/>
                <a:gd name="T16" fmla="*/ 1 w 28"/>
                <a:gd name="T17" fmla="*/ 6 h 19"/>
                <a:gd name="T18" fmla="*/ 1 w 28"/>
                <a:gd name="T19" fmla="*/ 6 h 19"/>
                <a:gd name="T20" fmla="*/ 0 w 28"/>
                <a:gd name="T21" fmla="*/ 8 h 19"/>
                <a:gd name="T22" fmla="*/ 0 w 28"/>
                <a:gd name="T23" fmla="*/ 9 h 19"/>
                <a:gd name="T24" fmla="*/ 0 w 28"/>
                <a:gd name="T25" fmla="*/ 11 h 19"/>
                <a:gd name="T26" fmla="*/ 0 w 28"/>
                <a:gd name="T27" fmla="*/ 11 h 19"/>
                <a:gd name="T28" fmla="*/ 0 w 28"/>
                <a:gd name="T29" fmla="*/ 13 h 19"/>
                <a:gd name="T30" fmla="*/ 1 w 28"/>
                <a:gd name="T31" fmla="*/ 15 h 19"/>
                <a:gd name="T32" fmla="*/ 2 w 28"/>
                <a:gd name="T33" fmla="*/ 15 h 19"/>
                <a:gd name="T34" fmla="*/ 2 w 28"/>
                <a:gd name="T35" fmla="*/ 16 h 19"/>
                <a:gd name="T36" fmla="*/ 3 w 28"/>
                <a:gd name="T37" fmla="*/ 17 h 19"/>
                <a:gd name="T38" fmla="*/ 4 w 28"/>
                <a:gd name="T39" fmla="*/ 18 h 19"/>
                <a:gd name="T40" fmla="*/ 5 w 28"/>
                <a:gd name="T41" fmla="*/ 19 h 19"/>
                <a:gd name="T42" fmla="*/ 6 w 28"/>
                <a:gd name="T43" fmla="*/ 19 h 19"/>
                <a:gd name="T44" fmla="*/ 7 w 28"/>
                <a:gd name="T45" fmla="*/ 19 h 19"/>
                <a:gd name="T46" fmla="*/ 7 w 28"/>
                <a:gd name="T47" fmla="*/ 19 h 19"/>
                <a:gd name="T48" fmla="*/ 7 w 28"/>
                <a:gd name="T49" fmla="*/ 19 h 19"/>
                <a:gd name="T50" fmla="*/ 9 w 28"/>
                <a:gd name="T51" fmla="*/ 19 h 19"/>
                <a:gd name="T52" fmla="*/ 9 w 28"/>
                <a:gd name="T53" fmla="*/ 19 h 19"/>
                <a:gd name="T54" fmla="*/ 10 w 28"/>
                <a:gd name="T55" fmla="*/ 19 h 19"/>
                <a:gd name="T56" fmla="*/ 11 w 28"/>
                <a:gd name="T57" fmla="*/ 19 h 19"/>
                <a:gd name="T58" fmla="*/ 12 w 28"/>
                <a:gd name="T59" fmla="*/ 19 h 19"/>
                <a:gd name="T60" fmla="*/ 13 w 28"/>
                <a:gd name="T61" fmla="*/ 19 h 19"/>
                <a:gd name="T62" fmla="*/ 16 w 28"/>
                <a:gd name="T63" fmla="*/ 17 h 19"/>
                <a:gd name="T64" fmla="*/ 18 w 28"/>
                <a:gd name="T65" fmla="*/ 15 h 19"/>
                <a:gd name="T66" fmla="*/ 19 w 28"/>
                <a:gd name="T67" fmla="*/ 15 h 19"/>
                <a:gd name="T68" fmla="*/ 28 w 28"/>
                <a:gd name="T69" fmla="*/ 11 h 19"/>
                <a:gd name="T70" fmla="*/ 28 w 28"/>
                <a:gd name="T71" fmla="*/ 10 h 19"/>
                <a:gd name="T72" fmla="*/ 26 w 28"/>
                <a:gd name="T73" fmla="*/ 8 h 19"/>
                <a:gd name="T74" fmla="*/ 21 w 28"/>
                <a:gd name="T75" fmla="*/ 2 h 19"/>
                <a:gd name="T76" fmla="*/ 20 w 28"/>
                <a:gd name="T77" fmla="*/ 1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" h="19">
                  <a:moveTo>
                    <a:pt x="20" y="1"/>
                  </a:moveTo>
                  <a:cubicBezTo>
                    <a:pt x="20" y="1"/>
                    <a:pt x="20" y="1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2" y="1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3" y="17"/>
                    <a:pt x="4" y="17"/>
                    <a:pt x="4" y="18"/>
                  </a:cubicBezTo>
                  <a:cubicBezTo>
                    <a:pt x="5" y="18"/>
                    <a:pt x="5" y="18"/>
                    <a:pt x="5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4" y="18"/>
                    <a:pt x="15" y="17"/>
                    <a:pt x="16" y="17"/>
                  </a:cubicBezTo>
                  <a:cubicBezTo>
                    <a:pt x="17" y="16"/>
                    <a:pt x="17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1" y="15"/>
                    <a:pt x="28" y="12"/>
                    <a:pt x="28" y="11"/>
                  </a:cubicBezTo>
                  <a:cubicBezTo>
                    <a:pt x="28" y="11"/>
                    <a:pt x="28" y="10"/>
                    <a:pt x="28" y="10"/>
                  </a:cubicBezTo>
                  <a:cubicBezTo>
                    <a:pt x="27" y="10"/>
                    <a:pt x="26" y="9"/>
                    <a:pt x="26" y="8"/>
                  </a:cubicBezTo>
                  <a:cubicBezTo>
                    <a:pt x="26" y="8"/>
                    <a:pt x="25" y="6"/>
                    <a:pt x="21" y="2"/>
                  </a:cubicBezTo>
                  <a:lnTo>
                    <a:pt x="20" y="1"/>
                  </a:ln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D543FB04-F822-45C3-9419-305399A01D7C}"/>
                </a:ext>
              </a:extLst>
            </p:cNvPr>
            <p:cNvSpPr/>
            <p:nvPr/>
          </p:nvSpPr>
          <p:spPr bwMode="auto">
            <a:xfrm>
              <a:off x="2119019" y="3668403"/>
              <a:ext cx="174387" cy="120107"/>
            </a:xfrm>
            <a:custGeom>
              <a:gdLst>
                <a:gd name="T0" fmla="*/ 78 w 90"/>
                <a:gd name="T1" fmla="*/ 41 h 63"/>
                <a:gd name="T2" fmla="*/ 89 w 90"/>
                <a:gd name="T3" fmla="*/ 38 h 63"/>
                <a:gd name="T4" fmla="*/ 89 w 90"/>
                <a:gd name="T5" fmla="*/ 37 h 63"/>
                <a:gd name="T6" fmla="*/ 90 w 90"/>
                <a:gd name="T7" fmla="*/ 37 h 63"/>
                <a:gd name="T8" fmla="*/ 90 w 90"/>
                <a:gd name="T9" fmla="*/ 36 h 63"/>
                <a:gd name="T10" fmla="*/ 89 w 90"/>
                <a:gd name="T11" fmla="*/ 36 h 63"/>
                <a:gd name="T12" fmla="*/ 88 w 90"/>
                <a:gd name="T13" fmla="*/ 35 h 63"/>
                <a:gd name="T14" fmla="*/ 87 w 90"/>
                <a:gd name="T15" fmla="*/ 35 h 63"/>
                <a:gd name="T16" fmla="*/ 86 w 90"/>
                <a:gd name="T17" fmla="*/ 34 h 63"/>
                <a:gd name="T18" fmla="*/ 85 w 90"/>
                <a:gd name="T19" fmla="*/ 34 h 63"/>
                <a:gd name="T20" fmla="*/ 84 w 90"/>
                <a:gd name="T21" fmla="*/ 28 h 63"/>
                <a:gd name="T22" fmla="*/ 79 w 90"/>
                <a:gd name="T23" fmla="*/ 29 h 63"/>
                <a:gd name="T24" fmla="*/ 75 w 90"/>
                <a:gd name="T25" fmla="*/ 25 h 63"/>
                <a:gd name="T26" fmla="*/ 68 w 90"/>
                <a:gd name="T27" fmla="*/ 15 h 63"/>
                <a:gd name="T28" fmla="*/ 65 w 90"/>
                <a:gd name="T29" fmla="*/ 10 h 63"/>
                <a:gd name="T30" fmla="*/ 63 w 90"/>
                <a:gd name="T31" fmla="*/ 8 h 63"/>
                <a:gd name="T32" fmla="*/ 63 w 90"/>
                <a:gd name="T33" fmla="*/ 7 h 63"/>
                <a:gd name="T34" fmla="*/ 63 w 90"/>
                <a:gd name="T35" fmla="*/ 7 h 63"/>
                <a:gd name="T36" fmla="*/ 63 w 90"/>
                <a:gd name="T37" fmla="*/ 6 h 63"/>
                <a:gd name="T38" fmla="*/ 63 w 90"/>
                <a:gd name="T39" fmla="*/ 6 h 63"/>
                <a:gd name="T40" fmla="*/ 63 w 90"/>
                <a:gd name="T41" fmla="*/ 5 h 63"/>
                <a:gd name="T42" fmla="*/ 63 w 90"/>
                <a:gd name="T43" fmla="*/ 3 h 63"/>
                <a:gd name="T44" fmla="*/ 63 w 90"/>
                <a:gd name="T45" fmla="*/ 2 h 63"/>
                <a:gd name="T46" fmla="*/ 61 w 90"/>
                <a:gd name="T47" fmla="*/ 2 h 63"/>
                <a:gd name="T48" fmla="*/ 59 w 90"/>
                <a:gd name="T49" fmla="*/ 2 h 63"/>
                <a:gd name="T50" fmla="*/ 57 w 90"/>
                <a:gd name="T51" fmla="*/ 1 h 63"/>
                <a:gd name="T52" fmla="*/ 56 w 90"/>
                <a:gd name="T53" fmla="*/ 0 h 63"/>
                <a:gd name="T54" fmla="*/ 51 w 90"/>
                <a:gd name="T55" fmla="*/ 3 h 63"/>
                <a:gd name="T56" fmla="*/ 42 w 90"/>
                <a:gd name="T57" fmla="*/ 7 h 63"/>
                <a:gd name="T58" fmla="*/ 40 w 90"/>
                <a:gd name="T59" fmla="*/ 9 h 63"/>
                <a:gd name="T60" fmla="*/ 34 w 90"/>
                <a:gd name="T61" fmla="*/ 11 h 63"/>
                <a:gd name="T62" fmla="*/ 30 w 90"/>
                <a:gd name="T63" fmla="*/ 13 h 63"/>
                <a:gd name="T64" fmla="*/ 25 w 90"/>
                <a:gd name="T65" fmla="*/ 18 h 63"/>
                <a:gd name="T66" fmla="*/ 18 w 90"/>
                <a:gd name="T67" fmla="*/ 19 h 63"/>
                <a:gd name="T68" fmla="*/ 15 w 90"/>
                <a:gd name="T69" fmla="*/ 26 h 63"/>
                <a:gd name="T70" fmla="*/ 14 w 90"/>
                <a:gd name="T71" fmla="*/ 26 h 63"/>
                <a:gd name="T72" fmla="*/ 3 w 90"/>
                <a:gd name="T73" fmla="*/ 38 h 63"/>
                <a:gd name="T74" fmla="*/ 2 w 90"/>
                <a:gd name="T75" fmla="*/ 40 h 63"/>
                <a:gd name="T76" fmla="*/ 2 w 90"/>
                <a:gd name="T77" fmla="*/ 46 h 63"/>
                <a:gd name="T78" fmla="*/ 1 w 90"/>
                <a:gd name="T79" fmla="*/ 48 h 63"/>
                <a:gd name="T80" fmla="*/ 0 w 90"/>
                <a:gd name="T81" fmla="*/ 50 h 63"/>
                <a:gd name="T82" fmla="*/ 0 w 90"/>
                <a:gd name="T83" fmla="*/ 52 h 63"/>
                <a:gd name="T84" fmla="*/ 4 w 90"/>
                <a:gd name="T85" fmla="*/ 55 h 63"/>
                <a:gd name="T86" fmla="*/ 5 w 90"/>
                <a:gd name="T87" fmla="*/ 57 h 63"/>
                <a:gd name="T88" fmla="*/ 22 w 90"/>
                <a:gd name="T89" fmla="*/ 57 h 63"/>
                <a:gd name="T90" fmla="*/ 28 w 90"/>
                <a:gd name="T91" fmla="*/ 59 h 63"/>
                <a:gd name="T92" fmla="*/ 29 w 90"/>
                <a:gd name="T93" fmla="*/ 59 h 63"/>
                <a:gd name="T94" fmla="*/ 29 w 90"/>
                <a:gd name="T95" fmla="*/ 60 h 63"/>
                <a:gd name="T96" fmla="*/ 29 w 90"/>
                <a:gd name="T97" fmla="*/ 54 h 63"/>
                <a:gd name="T98" fmla="*/ 39 w 90"/>
                <a:gd name="T99" fmla="*/ 45 h 63"/>
                <a:gd name="T100" fmla="*/ 43 w 90"/>
                <a:gd name="T101" fmla="*/ 45 h 63"/>
                <a:gd name="T102" fmla="*/ 58 w 90"/>
                <a:gd name="T103" fmla="*/ 46 h 63"/>
                <a:gd name="T104" fmla="*/ 59 w 90"/>
                <a:gd name="T105" fmla="*/ 45 h 63"/>
                <a:gd name="T106" fmla="*/ 59 w 90"/>
                <a:gd name="T107" fmla="*/ 44 h 63"/>
                <a:gd name="T108" fmla="*/ 60 w 90"/>
                <a:gd name="T109" fmla="*/ 44 h 63"/>
                <a:gd name="T110" fmla="*/ 60 w 90"/>
                <a:gd name="T111" fmla="*/ 44 h 63"/>
                <a:gd name="T112" fmla="*/ 61 w 90"/>
                <a:gd name="T113" fmla="*/ 44 h 63"/>
                <a:gd name="T114" fmla="*/ 66 w 90"/>
                <a:gd name="T115" fmla="*/ 45 h 63"/>
                <a:gd name="T116" fmla="*/ 68 w 90"/>
                <a:gd name="T117" fmla="*/ 45 h 63"/>
                <a:gd name="T118" fmla="*/ 70 w 90"/>
                <a:gd name="T119" fmla="*/ 45 h 63"/>
                <a:gd name="T120" fmla="*/ 72 w 90"/>
                <a:gd name="T121" fmla="*/ 45 h 63"/>
                <a:gd name="T122" fmla="*/ 74 w 90"/>
                <a:gd name="T123" fmla="*/ 43 h 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" h="62">
                  <a:moveTo>
                    <a:pt x="74" y="43"/>
                  </a:moveTo>
                  <a:cubicBezTo>
                    <a:pt x="75" y="42"/>
                    <a:pt x="77" y="41"/>
                    <a:pt x="78" y="41"/>
                  </a:cubicBezTo>
                  <a:cubicBezTo>
                    <a:pt x="82" y="41"/>
                    <a:pt x="86" y="40"/>
                    <a:pt x="87" y="39"/>
                  </a:cubicBezTo>
                  <a:cubicBezTo>
                    <a:pt x="87" y="39"/>
                    <a:pt x="88" y="38"/>
                    <a:pt x="89" y="38"/>
                  </a:cubicBezTo>
                  <a:cubicBezTo>
                    <a:pt x="89" y="38"/>
                    <a:pt x="89" y="37"/>
                    <a:pt x="89" y="37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89" y="37"/>
                    <a:pt x="89" y="37"/>
                    <a:pt x="90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90" y="37"/>
                    <a:pt x="90" y="37"/>
                    <a:pt x="90" y="36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89" y="36"/>
                    <a:pt x="89" y="36"/>
                    <a:pt x="89" y="36"/>
                  </a:cubicBezTo>
                  <a:cubicBezTo>
                    <a:pt x="89" y="35"/>
                    <a:pt x="89" y="35"/>
                    <a:pt x="89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7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7" y="35"/>
                    <a:pt x="87" y="34"/>
                    <a:pt x="87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4" y="33"/>
                    <a:pt x="84" y="32"/>
                    <a:pt x="84" y="30"/>
                  </a:cubicBezTo>
                  <a:cubicBezTo>
                    <a:pt x="84" y="29"/>
                    <a:pt x="84" y="29"/>
                    <a:pt x="84" y="28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2" y="29"/>
                    <a:pt x="80" y="29"/>
                    <a:pt x="79" y="29"/>
                  </a:cubicBezTo>
                  <a:cubicBezTo>
                    <a:pt x="78" y="28"/>
                    <a:pt x="77" y="27"/>
                    <a:pt x="76" y="26"/>
                  </a:cubicBezTo>
                  <a:cubicBezTo>
                    <a:pt x="76" y="26"/>
                    <a:pt x="75" y="25"/>
                    <a:pt x="75" y="25"/>
                  </a:cubicBezTo>
                  <a:cubicBezTo>
                    <a:pt x="72" y="25"/>
                    <a:pt x="72" y="21"/>
                    <a:pt x="72" y="20"/>
                  </a:cubicBezTo>
                  <a:cubicBezTo>
                    <a:pt x="72" y="18"/>
                    <a:pt x="69" y="16"/>
                    <a:pt x="68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3"/>
                    <a:pt x="65" y="12"/>
                    <a:pt x="65" y="10"/>
                  </a:cubicBezTo>
                  <a:cubicBezTo>
                    <a:pt x="64" y="9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5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4"/>
                    <a:pt x="63" y="3"/>
                    <a:pt x="63" y="3"/>
                  </a:cubicBezTo>
                  <a:cubicBezTo>
                    <a:pt x="63" y="3"/>
                    <a:pt x="63" y="3"/>
                    <a:pt x="63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3" y="2"/>
                    <a:pt x="62" y="2"/>
                    <a:pt x="62" y="2"/>
                  </a:cubicBezTo>
                  <a:cubicBezTo>
                    <a:pt x="62" y="2"/>
                    <a:pt x="61" y="2"/>
                    <a:pt x="61" y="2"/>
                  </a:cubicBezTo>
                  <a:cubicBezTo>
                    <a:pt x="61" y="2"/>
                    <a:pt x="60" y="2"/>
                    <a:pt x="60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2"/>
                    <a:pt x="58" y="1"/>
                    <a:pt x="58" y="1"/>
                  </a:cubicBezTo>
                  <a:cubicBezTo>
                    <a:pt x="58" y="1"/>
                    <a:pt x="57" y="1"/>
                    <a:pt x="57" y="1"/>
                  </a:cubicBezTo>
                  <a:cubicBezTo>
                    <a:pt x="57" y="1"/>
                    <a:pt x="56" y="1"/>
                    <a:pt x="56" y="1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4" y="1"/>
                    <a:pt x="53" y="2"/>
                    <a:pt x="51" y="3"/>
                  </a:cubicBezTo>
                  <a:cubicBezTo>
                    <a:pt x="51" y="3"/>
                    <a:pt x="50" y="4"/>
                    <a:pt x="49" y="4"/>
                  </a:cubicBezTo>
                  <a:cubicBezTo>
                    <a:pt x="47" y="6"/>
                    <a:pt x="44" y="7"/>
                    <a:pt x="42" y="7"/>
                  </a:cubicBezTo>
                  <a:cubicBezTo>
                    <a:pt x="41" y="7"/>
                    <a:pt x="40" y="7"/>
                    <a:pt x="40" y="8"/>
                  </a:cubicBezTo>
                  <a:cubicBezTo>
                    <a:pt x="40" y="8"/>
                    <a:pt x="40" y="8"/>
                    <a:pt x="40" y="9"/>
                  </a:cubicBezTo>
                  <a:cubicBezTo>
                    <a:pt x="40" y="9"/>
                    <a:pt x="39" y="10"/>
                    <a:pt x="39" y="10"/>
                  </a:cubicBezTo>
                  <a:cubicBezTo>
                    <a:pt x="38" y="11"/>
                    <a:pt x="36" y="11"/>
                    <a:pt x="34" y="11"/>
                  </a:cubicBezTo>
                  <a:cubicBezTo>
                    <a:pt x="34" y="11"/>
                    <a:pt x="33" y="10"/>
                    <a:pt x="32" y="10"/>
                  </a:cubicBezTo>
                  <a:cubicBezTo>
                    <a:pt x="32" y="10"/>
                    <a:pt x="31" y="10"/>
                    <a:pt x="30" y="13"/>
                  </a:cubicBezTo>
                  <a:cubicBezTo>
                    <a:pt x="30" y="15"/>
                    <a:pt x="28" y="16"/>
                    <a:pt x="27" y="16"/>
                  </a:cubicBezTo>
                  <a:cubicBezTo>
                    <a:pt x="26" y="16"/>
                    <a:pt x="25" y="17"/>
                    <a:pt x="25" y="18"/>
                  </a:cubicBezTo>
                  <a:cubicBezTo>
                    <a:pt x="25" y="21"/>
                    <a:pt x="23" y="21"/>
                    <a:pt x="23" y="21"/>
                  </a:cubicBezTo>
                  <a:cubicBezTo>
                    <a:pt x="21" y="21"/>
                    <a:pt x="19" y="20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5" y="22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2" y="29"/>
                    <a:pt x="11" y="33"/>
                  </a:cubicBezTo>
                  <a:cubicBezTo>
                    <a:pt x="9" y="37"/>
                    <a:pt x="5" y="37"/>
                    <a:pt x="3" y="38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1" y="38"/>
                    <a:pt x="2" y="39"/>
                    <a:pt x="2" y="40"/>
                  </a:cubicBezTo>
                  <a:cubicBezTo>
                    <a:pt x="3" y="42"/>
                    <a:pt x="3" y="43"/>
                    <a:pt x="2" y="45"/>
                  </a:cubicBezTo>
                  <a:cubicBezTo>
                    <a:pt x="2" y="45"/>
                    <a:pt x="2" y="45"/>
                    <a:pt x="2" y="46"/>
                  </a:cubicBezTo>
                  <a:cubicBezTo>
                    <a:pt x="2" y="46"/>
                    <a:pt x="2" y="46"/>
                    <a:pt x="2" y="47"/>
                  </a:cubicBezTo>
                  <a:cubicBezTo>
                    <a:pt x="2" y="47"/>
                    <a:pt x="1" y="47"/>
                    <a:pt x="1" y="48"/>
                  </a:cubicBezTo>
                  <a:cubicBezTo>
                    <a:pt x="1" y="48"/>
                    <a:pt x="1" y="48"/>
                    <a:pt x="1" y="49"/>
                  </a:cubicBezTo>
                  <a:cubicBezTo>
                    <a:pt x="1" y="49"/>
                    <a:pt x="1" y="50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53"/>
                    <a:pt x="3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5" y="56"/>
                    <a:pt x="5" y="56"/>
                  </a:cubicBezTo>
                  <a:cubicBezTo>
                    <a:pt x="5" y="56"/>
                    <a:pt x="5" y="56"/>
                    <a:pt x="5" y="57"/>
                  </a:cubicBezTo>
                  <a:cubicBezTo>
                    <a:pt x="7" y="59"/>
                    <a:pt x="11" y="63"/>
                    <a:pt x="13" y="61"/>
                  </a:cubicBezTo>
                  <a:cubicBezTo>
                    <a:pt x="15" y="58"/>
                    <a:pt x="20" y="57"/>
                    <a:pt x="22" y="57"/>
                  </a:cubicBezTo>
                  <a:cubicBezTo>
                    <a:pt x="24" y="57"/>
                    <a:pt x="27" y="57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0" y="60"/>
                    <a:pt x="30" y="59"/>
                    <a:pt x="30" y="58"/>
                  </a:cubicBezTo>
                  <a:cubicBezTo>
                    <a:pt x="30" y="58"/>
                    <a:pt x="29" y="56"/>
                    <a:pt x="29" y="54"/>
                  </a:cubicBezTo>
                  <a:cubicBezTo>
                    <a:pt x="28" y="51"/>
                    <a:pt x="27" y="48"/>
                    <a:pt x="28" y="47"/>
                  </a:cubicBezTo>
                  <a:cubicBezTo>
                    <a:pt x="28" y="46"/>
                    <a:pt x="29" y="45"/>
                    <a:pt x="39" y="45"/>
                  </a:cubicBezTo>
                  <a:cubicBezTo>
                    <a:pt x="39" y="45"/>
                    <a:pt x="40" y="45"/>
                    <a:pt x="41" y="45"/>
                  </a:cubicBezTo>
                  <a:cubicBezTo>
                    <a:pt x="41" y="45"/>
                    <a:pt x="42" y="45"/>
                    <a:pt x="43" y="45"/>
                  </a:cubicBezTo>
                  <a:cubicBezTo>
                    <a:pt x="47" y="45"/>
                    <a:pt x="55" y="46"/>
                    <a:pt x="57" y="47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8" y="45"/>
                    <a:pt x="58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1" y="44"/>
                    <a:pt x="62" y="44"/>
                  </a:cubicBezTo>
                  <a:cubicBezTo>
                    <a:pt x="63" y="44"/>
                    <a:pt x="64" y="44"/>
                    <a:pt x="66" y="45"/>
                  </a:cubicBezTo>
                  <a:cubicBezTo>
                    <a:pt x="66" y="45"/>
                    <a:pt x="67" y="45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1" y="45"/>
                    <a:pt x="71" y="45"/>
                    <a:pt x="72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3" y="45"/>
                    <a:pt x="73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93" name="Freeform 292">
              <a:extLst>
                <a:ext uri="{FF2B5EF4-FFF2-40B4-BE49-F238E27FC236}">
                  <a16:creationId xmlns:a16="http://schemas.microsoft.com/office/drawing/2014/main" id="{DBCE72DE-6479-44FF-9506-FFCBE253B65F}"/>
                </a:ext>
              </a:extLst>
            </p:cNvPr>
            <p:cNvSpPr/>
            <p:nvPr/>
          </p:nvSpPr>
          <p:spPr bwMode="auto">
            <a:xfrm>
              <a:off x="2993259" y="3211072"/>
              <a:ext cx="26563" cy="36379"/>
            </a:xfrm>
            <a:custGeom>
              <a:gdLst>
                <a:gd name="T0" fmla="*/ 5 w 14"/>
                <a:gd name="T1" fmla="*/ 16 h 19"/>
                <a:gd name="T2" fmla="*/ 6 w 14"/>
                <a:gd name="T3" fmla="*/ 15 h 19"/>
                <a:gd name="T4" fmla="*/ 6 w 14"/>
                <a:gd name="T5" fmla="*/ 15 h 19"/>
                <a:gd name="T6" fmla="*/ 7 w 14"/>
                <a:gd name="T7" fmla="*/ 14 h 19"/>
                <a:gd name="T8" fmla="*/ 8 w 14"/>
                <a:gd name="T9" fmla="*/ 13 h 19"/>
                <a:gd name="T10" fmla="*/ 8 w 14"/>
                <a:gd name="T11" fmla="*/ 12 h 19"/>
                <a:gd name="T12" fmla="*/ 9 w 14"/>
                <a:gd name="T13" fmla="*/ 11 h 19"/>
                <a:gd name="T14" fmla="*/ 9 w 14"/>
                <a:gd name="T15" fmla="*/ 11 h 19"/>
                <a:gd name="T16" fmla="*/ 10 w 14"/>
                <a:gd name="T17" fmla="*/ 10 h 19"/>
                <a:gd name="T18" fmla="*/ 10 w 14"/>
                <a:gd name="T19" fmla="*/ 9 h 19"/>
                <a:gd name="T20" fmla="*/ 11 w 14"/>
                <a:gd name="T21" fmla="*/ 9 h 19"/>
                <a:gd name="T22" fmla="*/ 11 w 14"/>
                <a:gd name="T23" fmla="*/ 8 h 19"/>
                <a:gd name="T24" fmla="*/ 12 w 14"/>
                <a:gd name="T25" fmla="*/ 7 h 19"/>
                <a:gd name="T26" fmla="*/ 13 w 14"/>
                <a:gd name="T27" fmla="*/ 7 h 19"/>
                <a:gd name="T28" fmla="*/ 13 w 14"/>
                <a:gd name="T29" fmla="*/ 3 h 19"/>
                <a:gd name="T30" fmla="*/ 13 w 14"/>
                <a:gd name="T31" fmla="*/ 3 h 19"/>
                <a:gd name="T32" fmla="*/ 12 w 14"/>
                <a:gd name="T33" fmla="*/ 2 h 19"/>
                <a:gd name="T34" fmla="*/ 12 w 14"/>
                <a:gd name="T35" fmla="*/ 1 h 19"/>
                <a:gd name="T36" fmla="*/ 11 w 14"/>
                <a:gd name="T37" fmla="*/ 1 h 19"/>
                <a:gd name="T38" fmla="*/ 10 w 14"/>
                <a:gd name="T39" fmla="*/ 1 h 19"/>
                <a:gd name="T40" fmla="*/ 10 w 14"/>
                <a:gd name="T41" fmla="*/ 0 h 19"/>
                <a:gd name="T42" fmla="*/ 9 w 14"/>
                <a:gd name="T43" fmla="*/ 0 h 19"/>
                <a:gd name="T44" fmla="*/ 8 w 14"/>
                <a:gd name="T45" fmla="*/ 0 h 19"/>
                <a:gd name="T46" fmla="*/ 8 w 14"/>
                <a:gd name="T47" fmla="*/ 1 h 19"/>
                <a:gd name="T48" fmla="*/ 4 w 14"/>
                <a:gd name="T49" fmla="*/ 11 h 19"/>
                <a:gd name="T50" fmla="*/ 0 w 14"/>
                <a:gd name="T51" fmla="*/ 17 h 19"/>
                <a:gd name="T52" fmla="*/ 2 w 14"/>
                <a:gd name="T53" fmla="*/ 18 h 19"/>
                <a:gd name="T54" fmla="*/ 4 w 14"/>
                <a:gd name="T55" fmla="*/ 19 h 19"/>
                <a:gd name="T56" fmla="*/ 4 w 14"/>
                <a:gd name="T57" fmla="*/ 19 h 19"/>
                <a:gd name="T58" fmla="*/ 4 w 14"/>
                <a:gd name="T59" fmla="*/ 19 h 19"/>
                <a:gd name="T60" fmla="*/ 4 w 14"/>
                <a:gd name="T61" fmla="*/ 18 h 19"/>
                <a:gd name="T62" fmla="*/ 5 w 14"/>
                <a:gd name="T63" fmla="*/ 17 h 19"/>
                <a:gd name="T64" fmla="*/ 5 w 14"/>
                <a:gd name="T65" fmla="*/ 16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19">
                  <a:moveTo>
                    <a:pt x="5" y="16"/>
                  </a:moveTo>
                  <a:cubicBezTo>
                    <a:pt x="5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8" y="12"/>
                    <a:pt x="9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3" y="7"/>
                    <a:pt x="13" y="7"/>
                  </a:cubicBezTo>
                  <a:cubicBezTo>
                    <a:pt x="13" y="6"/>
                    <a:pt x="14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3"/>
                    <a:pt x="6" y="7"/>
                    <a:pt x="4" y="11"/>
                  </a:cubicBezTo>
                  <a:cubicBezTo>
                    <a:pt x="3" y="13"/>
                    <a:pt x="1" y="15"/>
                    <a:pt x="0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4" y="18"/>
                    <a:pt x="4" y="18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6DB823EB-F504-48D2-AA91-42ECC0BB79CF}"/>
                </a:ext>
              </a:extLst>
            </p:cNvPr>
            <p:cNvSpPr/>
            <p:nvPr/>
          </p:nvSpPr>
          <p:spPr bwMode="auto">
            <a:xfrm>
              <a:off x="2577504" y="2944296"/>
              <a:ext cx="75067" cy="66405"/>
            </a:xfrm>
            <a:custGeom>
              <a:gdLst>
                <a:gd name="T0" fmla="*/ 37 w 39"/>
                <a:gd name="T1" fmla="*/ 5 h 35"/>
                <a:gd name="T2" fmla="*/ 36 w 39"/>
                <a:gd name="T3" fmla="*/ 5 h 35"/>
                <a:gd name="T4" fmla="*/ 35 w 39"/>
                <a:gd name="T5" fmla="*/ 4 h 35"/>
                <a:gd name="T6" fmla="*/ 34 w 39"/>
                <a:gd name="T7" fmla="*/ 4 h 35"/>
                <a:gd name="T8" fmla="*/ 33 w 39"/>
                <a:gd name="T9" fmla="*/ 3 h 35"/>
                <a:gd name="T10" fmla="*/ 32 w 39"/>
                <a:gd name="T11" fmla="*/ 3 h 35"/>
                <a:gd name="T12" fmla="*/ 32 w 39"/>
                <a:gd name="T13" fmla="*/ 3 h 35"/>
                <a:gd name="T14" fmla="*/ 31 w 39"/>
                <a:gd name="T15" fmla="*/ 2 h 35"/>
                <a:gd name="T16" fmla="*/ 31 w 39"/>
                <a:gd name="T17" fmla="*/ 2 h 35"/>
                <a:gd name="T18" fmla="*/ 30 w 39"/>
                <a:gd name="T19" fmla="*/ 2 h 35"/>
                <a:gd name="T20" fmla="*/ 30 w 39"/>
                <a:gd name="T21" fmla="*/ 2 h 35"/>
                <a:gd name="T22" fmla="*/ 29 w 39"/>
                <a:gd name="T23" fmla="*/ 2 h 35"/>
                <a:gd name="T24" fmla="*/ 11 w 39"/>
                <a:gd name="T25" fmla="*/ 0 h 35"/>
                <a:gd name="T26" fmla="*/ 9 w 39"/>
                <a:gd name="T27" fmla="*/ 1 h 35"/>
                <a:gd name="T28" fmla="*/ 6 w 39"/>
                <a:gd name="T29" fmla="*/ 2 h 35"/>
                <a:gd name="T30" fmla="*/ 4 w 39"/>
                <a:gd name="T31" fmla="*/ 1 h 35"/>
                <a:gd name="T32" fmla="*/ 1 w 39"/>
                <a:gd name="T33" fmla="*/ 2 h 35"/>
                <a:gd name="T34" fmla="*/ 1 w 39"/>
                <a:gd name="T35" fmla="*/ 3 h 35"/>
                <a:gd name="T36" fmla="*/ 2 w 39"/>
                <a:gd name="T37" fmla="*/ 6 h 35"/>
                <a:gd name="T38" fmla="*/ 6 w 39"/>
                <a:gd name="T39" fmla="*/ 11 h 35"/>
                <a:gd name="T40" fmla="*/ 11 w 39"/>
                <a:gd name="T41" fmla="*/ 17 h 35"/>
                <a:gd name="T42" fmla="*/ 15 w 39"/>
                <a:gd name="T43" fmla="*/ 22 h 35"/>
                <a:gd name="T44" fmla="*/ 18 w 39"/>
                <a:gd name="T45" fmla="*/ 25 h 35"/>
                <a:gd name="T46" fmla="*/ 21 w 39"/>
                <a:gd name="T47" fmla="*/ 28 h 35"/>
                <a:gd name="T48" fmla="*/ 22 w 39"/>
                <a:gd name="T49" fmla="*/ 29 h 35"/>
                <a:gd name="T50" fmla="*/ 24 w 39"/>
                <a:gd name="T51" fmla="*/ 32 h 35"/>
                <a:gd name="T52" fmla="*/ 28 w 39"/>
                <a:gd name="T53" fmla="*/ 35 h 35"/>
                <a:gd name="T54" fmla="*/ 28 w 39"/>
                <a:gd name="T55" fmla="*/ 34 h 35"/>
                <a:gd name="T56" fmla="*/ 34 w 39"/>
                <a:gd name="T57" fmla="*/ 23 h 35"/>
                <a:gd name="T58" fmla="*/ 38 w 39"/>
                <a:gd name="T59" fmla="*/ 20 h 35"/>
                <a:gd name="T60" fmla="*/ 38 w 39"/>
                <a:gd name="T61" fmla="*/ 6 h 35"/>
                <a:gd name="T62" fmla="*/ 38 w 39"/>
                <a:gd name="T63" fmla="*/ 6 h 35"/>
                <a:gd name="T64" fmla="*/ 37 w 39"/>
                <a:gd name="T65" fmla="*/ 5 h 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35">
                  <a:moveTo>
                    <a:pt x="37" y="5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5" y="4"/>
                    <a:pt x="34" y="4"/>
                    <a:pt x="34" y="4"/>
                  </a:cubicBezTo>
                  <a:cubicBezTo>
                    <a:pt x="34" y="4"/>
                    <a:pt x="33" y="4"/>
                    <a:pt x="33" y="3"/>
                  </a:cubicBezTo>
                  <a:cubicBezTo>
                    <a:pt x="33" y="3"/>
                    <a:pt x="33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1" y="3"/>
                    <a:pt x="31" y="3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14" y="1"/>
                    <a:pt x="11" y="0"/>
                  </a:cubicBezTo>
                  <a:cubicBezTo>
                    <a:pt x="11" y="0"/>
                    <a:pt x="10" y="0"/>
                    <a:pt x="9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0" y="3"/>
                    <a:pt x="1" y="3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4" y="7"/>
                    <a:pt x="6" y="9"/>
                    <a:pt x="6" y="11"/>
                  </a:cubicBezTo>
                  <a:cubicBezTo>
                    <a:pt x="6" y="13"/>
                    <a:pt x="9" y="15"/>
                    <a:pt x="11" y="17"/>
                  </a:cubicBezTo>
                  <a:cubicBezTo>
                    <a:pt x="14" y="20"/>
                    <a:pt x="15" y="21"/>
                    <a:pt x="15" y="22"/>
                  </a:cubicBezTo>
                  <a:cubicBezTo>
                    <a:pt x="15" y="23"/>
                    <a:pt x="17" y="24"/>
                    <a:pt x="18" y="25"/>
                  </a:cubicBezTo>
                  <a:cubicBezTo>
                    <a:pt x="19" y="26"/>
                    <a:pt x="20" y="27"/>
                    <a:pt x="21" y="28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30"/>
                    <a:pt x="23" y="31"/>
                    <a:pt x="24" y="32"/>
                  </a:cubicBezTo>
                  <a:cubicBezTo>
                    <a:pt x="25" y="33"/>
                    <a:pt x="27" y="34"/>
                    <a:pt x="28" y="35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1"/>
                    <a:pt x="32" y="25"/>
                    <a:pt x="34" y="23"/>
                  </a:cubicBezTo>
                  <a:cubicBezTo>
                    <a:pt x="36" y="21"/>
                    <a:pt x="37" y="20"/>
                    <a:pt x="38" y="20"/>
                  </a:cubicBezTo>
                  <a:cubicBezTo>
                    <a:pt x="38" y="19"/>
                    <a:pt x="39" y="11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6"/>
                    <a:pt x="37" y="5"/>
                    <a:pt x="37" y="5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09D45DA0-C2DA-43ED-9580-40F015AC9CC6}"/>
                </a:ext>
              </a:extLst>
            </p:cNvPr>
            <p:cNvSpPr/>
            <p:nvPr/>
          </p:nvSpPr>
          <p:spPr bwMode="auto">
            <a:xfrm>
              <a:off x="2635248" y="2995688"/>
              <a:ext cx="21366" cy="28872"/>
            </a:xfrm>
            <a:custGeom>
              <a:gdLst>
                <a:gd name="T0" fmla="*/ 9 w 11"/>
                <a:gd name="T1" fmla="*/ 6 h 15"/>
                <a:gd name="T2" fmla="*/ 8 w 11"/>
                <a:gd name="T3" fmla="*/ 4 h 15"/>
                <a:gd name="T4" fmla="*/ 7 w 11"/>
                <a:gd name="T5" fmla="*/ 3 h 15"/>
                <a:gd name="T6" fmla="*/ 5 w 11"/>
                <a:gd name="T7" fmla="*/ 1 h 15"/>
                <a:gd name="T8" fmla="*/ 5 w 11"/>
                <a:gd name="T9" fmla="*/ 0 h 15"/>
                <a:gd name="T10" fmla="*/ 4 w 11"/>
                <a:gd name="T11" fmla="*/ 0 h 15"/>
                <a:gd name="T12" fmla="*/ 1 w 11"/>
                <a:gd name="T13" fmla="*/ 6 h 15"/>
                <a:gd name="T14" fmla="*/ 0 w 11"/>
                <a:gd name="T15" fmla="*/ 10 h 15"/>
                <a:gd name="T16" fmla="*/ 1 w 11"/>
                <a:gd name="T17" fmla="*/ 10 h 15"/>
                <a:gd name="T18" fmla="*/ 7 w 11"/>
                <a:gd name="T19" fmla="*/ 15 h 15"/>
                <a:gd name="T20" fmla="*/ 11 w 11"/>
                <a:gd name="T21" fmla="*/ 8 h 15"/>
                <a:gd name="T22" fmla="*/ 10 w 11"/>
                <a:gd name="T23" fmla="*/ 7 h 15"/>
                <a:gd name="T24" fmla="*/ 9 w 11"/>
                <a:gd name="T25" fmla="*/ 6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5">
                  <a:moveTo>
                    <a:pt x="9" y="6"/>
                  </a:moveTo>
                  <a:cubicBezTo>
                    <a:pt x="9" y="5"/>
                    <a:pt x="9" y="5"/>
                    <a:pt x="8" y="4"/>
                  </a:cubicBezTo>
                  <a:cubicBezTo>
                    <a:pt x="8" y="4"/>
                    <a:pt x="7" y="3"/>
                    <a:pt x="7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3"/>
                    <a:pt x="0" y="6"/>
                    <a:pt x="1" y="6"/>
                  </a:cubicBezTo>
                  <a:cubicBezTo>
                    <a:pt x="1" y="6"/>
                    <a:pt x="1" y="7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12"/>
                    <a:pt x="5" y="14"/>
                    <a:pt x="7" y="15"/>
                  </a:cubicBezTo>
                  <a:cubicBezTo>
                    <a:pt x="8" y="12"/>
                    <a:pt x="9" y="9"/>
                    <a:pt x="11" y="8"/>
                  </a:cubicBezTo>
                  <a:cubicBezTo>
                    <a:pt x="11" y="8"/>
                    <a:pt x="11" y="7"/>
                    <a:pt x="10" y="7"/>
                  </a:cubicBezTo>
                  <a:cubicBezTo>
                    <a:pt x="10" y="7"/>
                    <a:pt x="10" y="6"/>
                    <a:pt x="9" y="6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27A4D4D9-31D4-419E-9912-55EC9B13FA83}"/>
                </a:ext>
              </a:extLst>
            </p:cNvPr>
            <p:cNvSpPr/>
            <p:nvPr/>
          </p:nvSpPr>
          <p:spPr bwMode="auto">
            <a:xfrm>
              <a:off x="2799818" y="3028025"/>
              <a:ext cx="57744" cy="36379"/>
            </a:xfrm>
            <a:custGeom>
              <a:gdLst>
                <a:gd name="T0" fmla="*/ 2 w 30"/>
                <a:gd name="T1" fmla="*/ 13 h 19"/>
                <a:gd name="T2" fmla="*/ 0 w 30"/>
                <a:gd name="T3" fmla="*/ 16 h 19"/>
                <a:gd name="T4" fmla="*/ 0 w 30"/>
                <a:gd name="T5" fmla="*/ 16 h 19"/>
                <a:gd name="T6" fmla="*/ 5 w 30"/>
                <a:gd name="T7" fmla="*/ 19 h 19"/>
                <a:gd name="T8" fmla="*/ 10 w 30"/>
                <a:gd name="T9" fmla="*/ 16 h 19"/>
                <a:gd name="T10" fmla="*/ 15 w 30"/>
                <a:gd name="T11" fmla="*/ 12 h 19"/>
                <a:gd name="T12" fmla="*/ 21 w 30"/>
                <a:gd name="T13" fmla="*/ 12 h 19"/>
                <a:gd name="T14" fmla="*/ 23 w 30"/>
                <a:gd name="T15" fmla="*/ 12 h 19"/>
                <a:gd name="T16" fmla="*/ 25 w 30"/>
                <a:gd name="T17" fmla="*/ 12 h 19"/>
                <a:gd name="T18" fmla="*/ 30 w 30"/>
                <a:gd name="T19" fmla="*/ 11 h 19"/>
                <a:gd name="T20" fmla="*/ 26 w 30"/>
                <a:gd name="T21" fmla="*/ 8 h 19"/>
                <a:gd name="T22" fmla="*/ 21 w 30"/>
                <a:gd name="T23" fmla="*/ 6 h 19"/>
                <a:gd name="T24" fmla="*/ 19 w 30"/>
                <a:gd name="T25" fmla="*/ 1 h 19"/>
                <a:gd name="T26" fmla="*/ 18 w 30"/>
                <a:gd name="T27" fmla="*/ 1 h 19"/>
                <a:gd name="T28" fmla="*/ 18 w 30"/>
                <a:gd name="T29" fmla="*/ 1 h 19"/>
                <a:gd name="T30" fmla="*/ 16 w 30"/>
                <a:gd name="T31" fmla="*/ 1 h 19"/>
                <a:gd name="T32" fmla="*/ 16 w 30"/>
                <a:gd name="T33" fmla="*/ 1 h 19"/>
                <a:gd name="T34" fmla="*/ 16 w 30"/>
                <a:gd name="T35" fmla="*/ 1 h 19"/>
                <a:gd name="T36" fmla="*/ 14 w 30"/>
                <a:gd name="T37" fmla="*/ 1 h 19"/>
                <a:gd name="T38" fmla="*/ 10 w 30"/>
                <a:gd name="T39" fmla="*/ 0 h 19"/>
                <a:gd name="T40" fmla="*/ 4 w 30"/>
                <a:gd name="T41" fmla="*/ 1 h 19"/>
                <a:gd name="T42" fmla="*/ 4 w 30"/>
                <a:gd name="T43" fmla="*/ 1 h 19"/>
                <a:gd name="T44" fmla="*/ 4 w 30"/>
                <a:gd name="T45" fmla="*/ 2 h 19"/>
                <a:gd name="T46" fmla="*/ 4 w 30"/>
                <a:gd name="T47" fmla="*/ 3 h 19"/>
                <a:gd name="T48" fmla="*/ 4 w 30"/>
                <a:gd name="T49" fmla="*/ 3 h 19"/>
                <a:gd name="T50" fmla="*/ 4 w 30"/>
                <a:gd name="T51" fmla="*/ 3 h 19"/>
                <a:gd name="T52" fmla="*/ 4 w 30"/>
                <a:gd name="T53" fmla="*/ 3 h 19"/>
                <a:gd name="T54" fmla="*/ 4 w 30"/>
                <a:gd name="T55" fmla="*/ 3 h 19"/>
                <a:gd name="T56" fmla="*/ 5 w 30"/>
                <a:gd name="T57" fmla="*/ 4 h 19"/>
                <a:gd name="T58" fmla="*/ 5 w 30"/>
                <a:gd name="T59" fmla="*/ 4 h 19"/>
                <a:gd name="T60" fmla="*/ 5 w 30"/>
                <a:gd name="T61" fmla="*/ 5 h 19"/>
                <a:gd name="T62" fmla="*/ 5 w 30"/>
                <a:gd name="T63" fmla="*/ 7 h 19"/>
                <a:gd name="T64" fmla="*/ 3 w 30"/>
                <a:gd name="T65" fmla="*/ 11 h 19"/>
                <a:gd name="T66" fmla="*/ 2 w 30"/>
                <a:gd name="T67" fmla="*/ 13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" h="19">
                  <a:moveTo>
                    <a:pt x="2" y="13"/>
                  </a:moveTo>
                  <a:cubicBezTo>
                    <a:pt x="2" y="14"/>
                    <a:pt x="1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8"/>
                    <a:pt x="3" y="19"/>
                    <a:pt x="5" y="19"/>
                  </a:cubicBezTo>
                  <a:cubicBezTo>
                    <a:pt x="7" y="19"/>
                    <a:pt x="9" y="17"/>
                    <a:pt x="10" y="16"/>
                  </a:cubicBezTo>
                  <a:cubicBezTo>
                    <a:pt x="12" y="14"/>
                    <a:pt x="13" y="13"/>
                    <a:pt x="15" y="12"/>
                  </a:cubicBezTo>
                  <a:cubicBezTo>
                    <a:pt x="17" y="12"/>
                    <a:pt x="19" y="12"/>
                    <a:pt x="21" y="12"/>
                  </a:cubicBezTo>
                  <a:cubicBezTo>
                    <a:pt x="21" y="12"/>
                    <a:pt x="22" y="12"/>
                    <a:pt x="23" y="12"/>
                  </a:cubicBezTo>
                  <a:cubicBezTo>
                    <a:pt x="24" y="12"/>
                    <a:pt x="25" y="12"/>
                    <a:pt x="25" y="12"/>
                  </a:cubicBezTo>
                  <a:cubicBezTo>
                    <a:pt x="26" y="12"/>
                    <a:pt x="29" y="12"/>
                    <a:pt x="30" y="11"/>
                  </a:cubicBezTo>
                  <a:cubicBezTo>
                    <a:pt x="30" y="10"/>
                    <a:pt x="27" y="9"/>
                    <a:pt x="26" y="8"/>
                  </a:cubicBezTo>
                  <a:cubicBezTo>
                    <a:pt x="24" y="7"/>
                    <a:pt x="22" y="6"/>
                    <a:pt x="21" y="6"/>
                  </a:cubicBezTo>
                  <a:cubicBezTo>
                    <a:pt x="20" y="4"/>
                    <a:pt x="19" y="2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3" y="0"/>
                    <a:pt x="12" y="0"/>
                    <a:pt x="10" y="0"/>
                  </a:cubicBezTo>
                  <a:cubicBezTo>
                    <a:pt x="7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9"/>
                    <a:pt x="4" y="10"/>
                    <a:pt x="3" y="11"/>
                  </a:cubicBezTo>
                  <a:cubicBezTo>
                    <a:pt x="2" y="12"/>
                    <a:pt x="2" y="12"/>
                    <a:pt x="2" y="13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0A432D9F-196D-441F-B634-9C48133DC48B}"/>
                </a:ext>
              </a:extLst>
            </p:cNvPr>
            <p:cNvSpPr/>
            <p:nvPr/>
          </p:nvSpPr>
          <p:spPr bwMode="auto">
            <a:xfrm>
              <a:off x="2030093" y="3026293"/>
              <a:ext cx="67560" cy="127614"/>
            </a:xfrm>
            <a:custGeom>
              <a:gdLst>
                <a:gd name="T0" fmla="*/ 31 w 35"/>
                <a:gd name="T1" fmla="*/ 11 h 67"/>
                <a:gd name="T2" fmla="*/ 35 w 35"/>
                <a:gd name="T3" fmla="*/ 8 h 67"/>
                <a:gd name="T4" fmla="*/ 35 w 35"/>
                <a:gd name="T5" fmla="*/ 7 h 67"/>
                <a:gd name="T6" fmla="*/ 35 w 35"/>
                <a:gd name="T7" fmla="*/ 7 h 67"/>
                <a:gd name="T8" fmla="*/ 32 w 35"/>
                <a:gd name="T9" fmla="*/ 4 h 67"/>
                <a:gd name="T10" fmla="*/ 29 w 35"/>
                <a:gd name="T11" fmla="*/ 3 h 67"/>
                <a:gd name="T12" fmla="*/ 26 w 35"/>
                <a:gd name="T13" fmla="*/ 4 h 67"/>
                <a:gd name="T14" fmla="*/ 23 w 35"/>
                <a:gd name="T15" fmla="*/ 4 h 67"/>
                <a:gd name="T16" fmla="*/ 21 w 35"/>
                <a:gd name="T17" fmla="*/ 4 h 67"/>
                <a:gd name="T18" fmla="*/ 20 w 35"/>
                <a:gd name="T19" fmla="*/ 4 h 67"/>
                <a:gd name="T20" fmla="*/ 18 w 35"/>
                <a:gd name="T21" fmla="*/ 4 h 67"/>
                <a:gd name="T22" fmla="*/ 16 w 35"/>
                <a:gd name="T23" fmla="*/ 4 h 67"/>
                <a:gd name="T24" fmla="*/ 16 w 35"/>
                <a:gd name="T25" fmla="*/ 4 h 67"/>
                <a:gd name="T26" fmla="*/ 15 w 35"/>
                <a:gd name="T27" fmla="*/ 4 h 67"/>
                <a:gd name="T28" fmla="*/ 15 w 35"/>
                <a:gd name="T29" fmla="*/ 3 h 67"/>
                <a:gd name="T30" fmla="*/ 14 w 35"/>
                <a:gd name="T31" fmla="*/ 3 h 67"/>
                <a:gd name="T32" fmla="*/ 14 w 35"/>
                <a:gd name="T33" fmla="*/ 2 h 67"/>
                <a:gd name="T34" fmla="*/ 13 w 35"/>
                <a:gd name="T35" fmla="*/ 1 h 67"/>
                <a:gd name="T36" fmla="*/ 13 w 35"/>
                <a:gd name="T37" fmla="*/ 0 h 67"/>
                <a:gd name="T38" fmla="*/ 11 w 35"/>
                <a:gd name="T39" fmla="*/ 1 h 67"/>
                <a:gd name="T40" fmla="*/ 10 w 35"/>
                <a:gd name="T41" fmla="*/ 2 h 67"/>
                <a:gd name="T42" fmla="*/ 9 w 35"/>
                <a:gd name="T43" fmla="*/ 3 h 67"/>
                <a:gd name="T44" fmla="*/ 8 w 35"/>
                <a:gd name="T45" fmla="*/ 3 h 67"/>
                <a:gd name="T46" fmla="*/ 9 w 35"/>
                <a:gd name="T47" fmla="*/ 9 h 67"/>
                <a:gd name="T48" fmla="*/ 2 w 35"/>
                <a:gd name="T49" fmla="*/ 37 h 67"/>
                <a:gd name="T50" fmla="*/ 0 w 35"/>
                <a:gd name="T51" fmla="*/ 41 h 67"/>
                <a:gd name="T52" fmla="*/ 3 w 35"/>
                <a:gd name="T53" fmla="*/ 44 h 67"/>
                <a:gd name="T54" fmla="*/ 6 w 35"/>
                <a:gd name="T55" fmla="*/ 46 h 67"/>
                <a:gd name="T56" fmla="*/ 8 w 35"/>
                <a:gd name="T57" fmla="*/ 63 h 67"/>
                <a:gd name="T58" fmla="*/ 8 w 35"/>
                <a:gd name="T59" fmla="*/ 66 h 67"/>
                <a:gd name="T60" fmla="*/ 11 w 35"/>
                <a:gd name="T61" fmla="*/ 67 h 67"/>
                <a:gd name="T62" fmla="*/ 11 w 35"/>
                <a:gd name="T63" fmla="*/ 67 h 67"/>
                <a:gd name="T64" fmla="*/ 13 w 35"/>
                <a:gd name="T65" fmla="*/ 67 h 67"/>
                <a:gd name="T66" fmla="*/ 15 w 35"/>
                <a:gd name="T67" fmla="*/ 67 h 67"/>
                <a:gd name="T68" fmla="*/ 21 w 35"/>
                <a:gd name="T69" fmla="*/ 66 h 67"/>
                <a:gd name="T70" fmla="*/ 23 w 35"/>
                <a:gd name="T71" fmla="*/ 65 h 67"/>
                <a:gd name="T72" fmla="*/ 23 w 35"/>
                <a:gd name="T73" fmla="*/ 65 h 67"/>
                <a:gd name="T74" fmla="*/ 22 w 35"/>
                <a:gd name="T75" fmla="*/ 64 h 67"/>
                <a:gd name="T76" fmla="*/ 22 w 35"/>
                <a:gd name="T77" fmla="*/ 64 h 67"/>
                <a:gd name="T78" fmla="*/ 22 w 35"/>
                <a:gd name="T79" fmla="*/ 62 h 67"/>
                <a:gd name="T80" fmla="*/ 27 w 35"/>
                <a:gd name="T81" fmla="*/ 55 h 67"/>
                <a:gd name="T82" fmla="*/ 28 w 35"/>
                <a:gd name="T83" fmla="*/ 54 h 67"/>
                <a:gd name="T84" fmla="*/ 25 w 35"/>
                <a:gd name="T85" fmla="*/ 51 h 67"/>
                <a:gd name="T86" fmla="*/ 24 w 35"/>
                <a:gd name="T87" fmla="*/ 51 h 67"/>
                <a:gd name="T88" fmla="*/ 23 w 35"/>
                <a:gd name="T89" fmla="*/ 48 h 67"/>
                <a:gd name="T90" fmla="*/ 24 w 35"/>
                <a:gd name="T91" fmla="*/ 46 h 67"/>
                <a:gd name="T92" fmla="*/ 27 w 35"/>
                <a:gd name="T93" fmla="*/ 43 h 67"/>
                <a:gd name="T94" fmla="*/ 24 w 35"/>
                <a:gd name="T95" fmla="*/ 38 h 67"/>
                <a:gd name="T96" fmla="*/ 22 w 35"/>
                <a:gd name="T97" fmla="*/ 34 h 67"/>
                <a:gd name="T98" fmla="*/ 27 w 35"/>
                <a:gd name="T99" fmla="*/ 32 h 67"/>
                <a:gd name="T100" fmla="*/ 27 w 35"/>
                <a:gd name="T101" fmla="*/ 31 h 67"/>
                <a:gd name="T102" fmla="*/ 28 w 35"/>
                <a:gd name="T103" fmla="*/ 25 h 67"/>
                <a:gd name="T104" fmla="*/ 28 w 35"/>
                <a:gd name="T105" fmla="*/ 18 h 67"/>
                <a:gd name="T106" fmla="*/ 27 w 35"/>
                <a:gd name="T107" fmla="*/ 15 h 67"/>
                <a:gd name="T108" fmla="*/ 31 w 35"/>
                <a:gd name="T109" fmla="*/ 11 h 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" h="67">
                  <a:moveTo>
                    <a:pt x="31" y="11"/>
                  </a:moveTo>
                  <a:cubicBezTo>
                    <a:pt x="32" y="10"/>
                    <a:pt x="34" y="9"/>
                    <a:pt x="35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3" y="6"/>
                    <a:pt x="32" y="6"/>
                    <a:pt x="32" y="4"/>
                  </a:cubicBezTo>
                  <a:cubicBezTo>
                    <a:pt x="32" y="3"/>
                    <a:pt x="31" y="3"/>
                    <a:pt x="29" y="3"/>
                  </a:cubicBezTo>
                  <a:cubicBezTo>
                    <a:pt x="28" y="3"/>
                    <a:pt x="27" y="3"/>
                    <a:pt x="26" y="4"/>
                  </a:cubicBezTo>
                  <a:cubicBezTo>
                    <a:pt x="24" y="5"/>
                    <a:pt x="23" y="5"/>
                    <a:pt x="23" y="4"/>
                  </a:cubicBezTo>
                  <a:cubicBezTo>
                    <a:pt x="22" y="4"/>
                    <a:pt x="22" y="4"/>
                    <a:pt x="21" y="4"/>
                  </a:cubicBezTo>
                  <a:cubicBezTo>
                    <a:pt x="21" y="4"/>
                    <a:pt x="20" y="4"/>
                    <a:pt x="20" y="4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4" y="3"/>
                    <a:pt x="14" y="3"/>
                    <a:pt x="14" y="2"/>
                  </a:cubicBezTo>
                  <a:cubicBezTo>
                    <a:pt x="14" y="2"/>
                    <a:pt x="13" y="2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2" y="0"/>
                    <a:pt x="11" y="1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10" y="2"/>
                    <a:pt x="9" y="3"/>
                    <a:pt x="9" y="3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8" y="5"/>
                    <a:pt x="8" y="8"/>
                    <a:pt x="9" y="9"/>
                  </a:cubicBezTo>
                  <a:cubicBezTo>
                    <a:pt x="11" y="13"/>
                    <a:pt x="6" y="32"/>
                    <a:pt x="2" y="37"/>
                  </a:cubicBezTo>
                  <a:cubicBezTo>
                    <a:pt x="0" y="39"/>
                    <a:pt x="0" y="40"/>
                    <a:pt x="0" y="41"/>
                  </a:cubicBezTo>
                  <a:cubicBezTo>
                    <a:pt x="0" y="42"/>
                    <a:pt x="2" y="43"/>
                    <a:pt x="3" y="44"/>
                  </a:cubicBezTo>
                  <a:cubicBezTo>
                    <a:pt x="4" y="45"/>
                    <a:pt x="5" y="45"/>
                    <a:pt x="6" y="46"/>
                  </a:cubicBezTo>
                  <a:cubicBezTo>
                    <a:pt x="10" y="49"/>
                    <a:pt x="9" y="57"/>
                    <a:pt x="8" y="63"/>
                  </a:cubicBezTo>
                  <a:cubicBezTo>
                    <a:pt x="8" y="64"/>
                    <a:pt x="8" y="65"/>
                    <a:pt x="8" y="66"/>
                  </a:cubicBezTo>
                  <a:cubicBezTo>
                    <a:pt x="8" y="66"/>
                    <a:pt x="8" y="67"/>
                    <a:pt x="11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7"/>
                    <a:pt x="12" y="67"/>
                    <a:pt x="13" y="67"/>
                  </a:cubicBezTo>
                  <a:cubicBezTo>
                    <a:pt x="13" y="67"/>
                    <a:pt x="14" y="67"/>
                    <a:pt x="15" y="67"/>
                  </a:cubicBezTo>
                  <a:cubicBezTo>
                    <a:pt x="17" y="67"/>
                    <a:pt x="19" y="66"/>
                    <a:pt x="21" y="66"/>
                  </a:cubicBezTo>
                  <a:cubicBezTo>
                    <a:pt x="21" y="66"/>
                    <a:pt x="22" y="66"/>
                    <a:pt x="23" y="65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2" y="65"/>
                    <a:pt x="22" y="64"/>
                    <a:pt x="22" y="64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2" y="63"/>
                    <a:pt x="22" y="63"/>
                    <a:pt x="22" y="62"/>
                  </a:cubicBezTo>
                  <a:cubicBezTo>
                    <a:pt x="22" y="60"/>
                    <a:pt x="22" y="55"/>
                    <a:pt x="27" y="55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6" y="52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3" y="50"/>
                    <a:pt x="23" y="49"/>
                    <a:pt x="23" y="48"/>
                  </a:cubicBezTo>
                  <a:cubicBezTo>
                    <a:pt x="23" y="48"/>
                    <a:pt x="23" y="47"/>
                    <a:pt x="24" y="46"/>
                  </a:cubicBezTo>
                  <a:cubicBezTo>
                    <a:pt x="25" y="44"/>
                    <a:pt x="26" y="43"/>
                    <a:pt x="27" y="43"/>
                  </a:cubicBezTo>
                  <a:cubicBezTo>
                    <a:pt x="27" y="42"/>
                    <a:pt x="26" y="41"/>
                    <a:pt x="24" y="38"/>
                  </a:cubicBezTo>
                  <a:cubicBezTo>
                    <a:pt x="22" y="37"/>
                    <a:pt x="22" y="36"/>
                    <a:pt x="22" y="34"/>
                  </a:cubicBezTo>
                  <a:cubicBezTo>
                    <a:pt x="23" y="32"/>
                    <a:pt x="26" y="32"/>
                    <a:pt x="27" y="32"/>
                  </a:cubicBezTo>
                  <a:cubicBezTo>
                    <a:pt x="27" y="32"/>
                    <a:pt x="27" y="31"/>
                    <a:pt x="27" y="31"/>
                  </a:cubicBezTo>
                  <a:cubicBezTo>
                    <a:pt x="27" y="29"/>
                    <a:pt x="27" y="27"/>
                    <a:pt x="28" y="25"/>
                  </a:cubicBezTo>
                  <a:cubicBezTo>
                    <a:pt x="30" y="23"/>
                    <a:pt x="29" y="21"/>
                    <a:pt x="28" y="18"/>
                  </a:cubicBezTo>
                  <a:cubicBezTo>
                    <a:pt x="28" y="17"/>
                    <a:pt x="27" y="16"/>
                    <a:pt x="27" y="15"/>
                  </a:cubicBezTo>
                  <a:cubicBezTo>
                    <a:pt x="27" y="13"/>
                    <a:pt x="29" y="12"/>
                    <a:pt x="31" y="11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98FC4E21-6120-4EC9-AD59-E5F48184A806}"/>
                </a:ext>
              </a:extLst>
            </p:cNvPr>
            <p:cNvSpPr/>
            <p:nvPr/>
          </p:nvSpPr>
          <p:spPr bwMode="auto">
            <a:xfrm>
              <a:off x="2451623" y="2839781"/>
              <a:ext cx="154753" cy="68137"/>
            </a:xfrm>
            <a:custGeom>
              <a:gdLst>
                <a:gd name="T0" fmla="*/ 9 w 80"/>
                <a:gd name="T1" fmla="*/ 29 h 36"/>
                <a:gd name="T2" fmla="*/ 10 w 80"/>
                <a:gd name="T3" fmla="*/ 30 h 36"/>
                <a:gd name="T4" fmla="*/ 12 w 80"/>
                <a:gd name="T5" fmla="*/ 31 h 36"/>
                <a:gd name="T6" fmla="*/ 12 w 80"/>
                <a:gd name="T7" fmla="*/ 31 h 36"/>
                <a:gd name="T8" fmla="*/ 13 w 80"/>
                <a:gd name="T9" fmla="*/ 31 h 36"/>
                <a:gd name="T10" fmla="*/ 27 w 80"/>
                <a:gd name="T11" fmla="*/ 27 h 36"/>
                <a:gd name="T12" fmla="*/ 28 w 80"/>
                <a:gd name="T13" fmla="*/ 27 h 36"/>
                <a:gd name="T14" fmla="*/ 30 w 80"/>
                <a:gd name="T15" fmla="*/ 32 h 36"/>
                <a:gd name="T16" fmla="*/ 40 w 80"/>
                <a:gd name="T17" fmla="*/ 33 h 36"/>
                <a:gd name="T18" fmla="*/ 53 w 80"/>
                <a:gd name="T19" fmla="*/ 36 h 36"/>
                <a:gd name="T20" fmla="*/ 62 w 80"/>
                <a:gd name="T21" fmla="*/ 32 h 36"/>
                <a:gd name="T22" fmla="*/ 69 w 80"/>
                <a:gd name="T23" fmla="*/ 30 h 36"/>
                <a:gd name="T24" fmla="*/ 69 w 80"/>
                <a:gd name="T25" fmla="*/ 29 h 36"/>
                <a:gd name="T26" fmla="*/ 70 w 80"/>
                <a:gd name="T27" fmla="*/ 28 h 36"/>
                <a:gd name="T28" fmla="*/ 71 w 80"/>
                <a:gd name="T29" fmla="*/ 27 h 36"/>
                <a:gd name="T30" fmla="*/ 72 w 80"/>
                <a:gd name="T31" fmla="*/ 26 h 36"/>
                <a:gd name="T32" fmla="*/ 73 w 80"/>
                <a:gd name="T33" fmla="*/ 21 h 36"/>
                <a:gd name="T34" fmla="*/ 73 w 80"/>
                <a:gd name="T35" fmla="*/ 18 h 36"/>
                <a:gd name="T36" fmla="*/ 77 w 80"/>
                <a:gd name="T37" fmla="*/ 18 h 36"/>
                <a:gd name="T38" fmla="*/ 79 w 80"/>
                <a:gd name="T39" fmla="*/ 14 h 36"/>
                <a:gd name="T40" fmla="*/ 80 w 80"/>
                <a:gd name="T41" fmla="*/ 13 h 36"/>
                <a:gd name="T42" fmla="*/ 80 w 80"/>
                <a:gd name="T43" fmla="*/ 12 h 36"/>
                <a:gd name="T44" fmla="*/ 78 w 80"/>
                <a:gd name="T45" fmla="*/ 8 h 36"/>
                <a:gd name="T46" fmla="*/ 77 w 80"/>
                <a:gd name="T47" fmla="*/ 6 h 36"/>
                <a:gd name="T48" fmla="*/ 77 w 80"/>
                <a:gd name="T49" fmla="*/ 6 h 36"/>
                <a:gd name="T50" fmla="*/ 77 w 80"/>
                <a:gd name="T51" fmla="*/ 6 h 36"/>
                <a:gd name="T52" fmla="*/ 73 w 80"/>
                <a:gd name="T53" fmla="*/ 5 h 36"/>
                <a:gd name="T54" fmla="*/ 59 w 80"/>
                <a:gd name="T55" fmla="*/ 0 h 36"/>
                <a:gd name="T56" fmla="*/ 52 w 80"/>
                <a:gd name="T57" fmla="*/ 6 h 36"/>
                <a:gd name="T58" fmla="*/ 48 w 80"/>
                <a:gd name="T59" fmla="*/ 6 h 36"/>
                <a:gd name="T60" fmla="*/ 44 w 80"/>
                <a:gd name="T61" fmla="*/ 7 h 36"/>
                <a:gd name="T62" fmla="*/ 39 w 80"/>
                <a:gd name="T63" fmla="*/ 11 h 36"/>
                <a:gd name="T64" fmla="*/ 37 w 80"/>
                <a:gd name="T65" fmla="*/ 16 h 36"/>
                <a:gd name="T66" fmla="*/ 37 w 80"/>
                <a:gd name="T67" fmla="*/ 20 h 36"/>
                <a:gd name="T68" fmla="*/ 31 w 80"/>
                <a:gd name="T69" fmla="*/ 20 h 36"/>
                <a:gd name="T70" fmla="*/ 20 w 80"/>
                <a:gd name="T71" fmla="*/ 22 h 36"/>
                <a:gd name="T72" fmla="*/ 10 w 80"/>
                <a:gd name="T73" fmla="*/ 22 h 36"/>
                <a:gd name="T74" fmla="*/ 5 w 80"/>
                <a:gd name="T75" fmla="*/ 25 h 36"/>
                <a:gd name="T76" fmla="*/ 0 w 80"/>
                <a:gd name="T77" fmla="*/ 22 h 36"/>
                <a:gd name="T78" fmla="*/ 0 w 80"/>
                <a:gd name="T79" fmla="*/ 22 h 36"/>
                <a:gd name="T80" fmla="*/ 0 w 80"/>
                <a:gd name="T81" fmla="*/ 23 h 36"/>
                <a:gd name="T82" fmla="*/ 0 w 80"/>
                <a:gd name="T83" fmla="*/ 25 h 36"/>
                <a:gd name="T84" fmla="*/ 0 w 80"/>
                <a:gd name="T85" fmla="*/ 26 h 36"/>
                <a:gd name="T86" fmla="*/ 0 w 80"/>
                <a:gd name="T87" fmla="*/ 27 h 36"/>
                <a:gd name="T88" fmla="*/ 4 w 80"/>
                <a:gd name="T89" fmla="*/ 29 h 36"/>
                <a:gd name="T90" fmla="*/ 6 w 80"/>
                <a:gd name="T91" fmla="*/ 29 h 36"/>
                <a:gd name="T92" fmla="*/ 8 w 80"/>
                <a:gd name="T93" fmla="*/ 29 h 3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36">
                  <a:moveTo>
                    <a:pt x="8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5" y="31"/>
                    <a:pt x="17" y="29"/>
                    <a:pt x="18" y="29"/>
                  </a:cubicBezTo>
                  <a:cubicBezTo>
                    <a:pt x="19" y="27"/>
                    <a:pt x="24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7"/>
                    <a:pt x="29" y="28"/>
                    <a:pt x="29" y="30"/>
                  </a:cubicBezTo>
                  <a:cubicBezTo>
                    <a:pt x="30" y="30"/>
                    <a:pt x="30" y="32"/>
                    <a:pt x="30" y="32"/>
                  </a:cubicBezTo>
                  <a:cubicBezTo>
                    <a:pt x="31" y="32"/>
                    <a:pt x="32" y="33"/>
                    <a:pt x="36" y="33"/>
                  </a:cubicBezTo>
                  <a:cubicBezTo>
                    <a:pt x="37" y="33"/>
                    <a:pt x="39" y="33"/>
                    <a:pt x="40" y="33"/>
                  </a:cubicBezTo>
                  <a:cubicBezTo>
                    <a:pt x="43" y="33"/>
                    <a:pt x="46" y="34"/>
                    <a:pt x="48" y="35"/>
                  </a:cubicBezTo>
                  <a:cubicBezTo>
                    <a:pt x="50" y="35"/>
                    <a:pt x="52" y="36"/>
                    <a:pt x="53" y="36"/>
                  </a:cubicBezTo>
                  <a:cubicBezTo>
                    <a:pt x="53" y="36"/>
                    <a:pt x="54" y="35"/>
                    <a:pt x="55" y="34"/>
                  </a:cubicBezTo>
                  <a:cubicBezTo>
                    <a:pt x="57" y="33"/>
                    <a:pt x="59" y="32"/>
                    <a:pt x="62" y="32"/>
                  </a:cubicBezTo>
                  <a:cubicBezTo>
                    <a:pt x="65" y="32"/>
                    <a:pt x="67" y="31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0"/>
                    <a:pt x="69" y="30"/>
                    <a:pt x="69" y="29"/>
                  </a:cubicBezTo>
                  <a:cubicBezTo>
                    <a:pt x="69" y="29"/>
                    <a:pt x="70" y="29"/>
                    <a:pt x="70" y="29"/>
                  </a:cubicBezTo>
                  <a:cubicBezTo>
                    <a:pt x="70" y="29"/>
                    <a:pt x="70" y="28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0" y="28"/>
                    <a:pt x="71" y="28"/>
                    <a:pt x="71" y="27"/>
                  </a:cubicBezTo>
                  <a:cubicBezTo>
                    <a:pt x="71" y="27"/>
                    <a:pt x="71" y="27"/>
                    <a:pt x="72" y="27"/>
                  </a:cubicBezTo>
                  <a:cubicBezTo>
                    <a:pt x="72" y="27"/>
                    <a:pt x="72" y="26"/>
                    <a:pt x="72" y="26"/>
                  </a:cubicBezTo>
                  <a:cubicBezTo>
                    <a:pt x="72" y="25"/>
                    <a:pt x="72" y="23"/>
                    <a:pt x="73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3" y="20"/>
                    <a:pt x="73" y="20"/>
                    <a:pt x="73" y="19"/>
                  </a:cubicBezTo>
                  <a:cubicBezTo>
                    <a:pt x="73" y="19"/>
                    <a:pt x="73" y="18"/>
                    <a:pt x="73" y="18"/>
                  </a:cubicBezTo>
                  <a:cubicBezTo>
                    <a:pt x="74" y="18"/>
                    <a:pt x="74" y="17"/>
                    <a:pt x="75" y="18"/>
                  </a:cubicBezTo>
                  <a:cubicBezTo>
                    <a:pt x="76" y="18"/>
                    <a:pt x="76" y="18"/>
                    <a:pt x="77" y="18"/>
                  </a:cubicBezTo>
                  <a:cubicBezTo>
                    <a:pt x="78" y="18"/>
                    <a:pt x="79" y="17"/>
                    <a:pt x="79" y="16"/>
                  </a:cubicBezTo>
                  <a:cubicBezTo>
                    <a:pt x="79" y="15"/>
                    <a:pt x="79" y="15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80" y="14"/>
                    <a:pt x="80" y="13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3"/>
                    <a:pt x="80" y="12"/>
                    <a:pt x="80" y="12"/>
                  </a:cubicBezTo>
                  <a:cubicBezTo>
                    <a:pt x="79" y="11"/>
                    <a:pt x="78" y="10"/>
                    <a:pt x="78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5"/>
                    <a:pt x="76" y="5"/>
                    <a:pt x="76" y="5"/>
                  </a:cubicBezTo>
                  <a:cubicBezTo>
                    <a:pt x="76" y="5"/>
                    <a:pt x="74" y="5"/>
                    <a:pt x="73" y="5"/>
                  </a:cubicBezTo>
                  <a:cubicBezTo>
                    <a:pt x="71" y="5"/>
                    <a:pt x="69" y="4"/>
                    <a:pt x="68" y="3"/>
                  </a:cubicBezTo>
                  <a:cubicBezTo>
                    <a:pt x="66" y="1"/>
                    <a:pt x="61" y="0"/>
                    <a:pt x="59" y="0"/>
                  </a:cubicBezTo>
                  <a:cubicBezTo>
                    <a:pt x="59" y="1"/>
                    <a:pt x="58" y="3"/>
                    <a:pt x="57" y="5"/>
                  </a:cubicBezTo>
                  <a:cubicBezTo>
                    <a:pt x="56" y="6"/>
                    <a:pt x="54" y="6"/>
                    <a:pt x="52" y="6"/>
                  </a:cubicBezTo>
                  <a:cubicBezTo>
                    <a:pt x="51" y="6"/>
                    <a:pt x="50" y="6"/>
                    <a:pt x="49" y="6"/>
                  </a:cubicBezTo>
                  <a:cubicBezTo>
                    <a:pt x="49" y="6"/>
                    <a:pt x="48" y="6"/>
                    <a:pt x="48" y="6"/>
                  </a:cubicBezTo>
                  <a:cubicBezTo>
                    <a:pt x="48" y="6"/>
                    <a:pt x="47" y="6"/>
                    <a:pt x="47" y="6"/>
                  </a:cubicBezTo>
                  <a:cubicBezTo>
                    <a:pt x="46" y="6"/>
                    <a:pt x="45" y="7"/>
                    <a:pt x="44" y="7"/>
                  </a:cubicBezTo>
                  <a:cubicBezTo>
                    <a:pt x="43" y="8"/>
                    <a:pt x="41" y="8"/>
                    <a:pt x="41" y="9"/>
                  </a:cubicBezTo>
                  <a:cubicBezTo>
                    <a:pt x="41" y="10"/>
                    <a:pt x="40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7" y="12"/>
                    <a:pt x="36" y="13"/>
                    <a:pt x="37" y="16"/>
                  </a:cubicBezTo>
                  <a:cubicBezTo>
                    <a:pt x="37" y="17"/>
                    <a:pt x="37" y="18"/>
                    <a:pt x="37" y="18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6" y="21"/>
                    <a:pt x="36" y="21"/>
                    <a:pt x="34" y="21"/>
                  </a:cubicBezTo>
                  <a:cubicBezTo>
                    <a:pt x="33" y="21"/>
                    <a:pt x="32" y="20"/>
                    <a:pt x="31" y="20"/>
                  </a:cubicBezTo>
                  <a:cubicBezTo>
                    <a:pt x="31" y="20"/>
                    <a:pt x="30" y="20"/>
                    <a:pt x="29" y="20"/>
                  </a:cubicBezTo>
                  <a:cubicBezTo>
                    <a:pt x="26" y="20"/>
                    <a:pt x="22" y="21"/>
                    <a:pt x="20" y="22"/>
                  </a:cubicBezTo>
                  <a:cubicBezTo>
                    <a:pt x="19" y="24"/>
                    <a:pt x="15" y="24"/>
                    <a:pt x="13" y="23"/>
                  </a:cubicBezTo>
                  <a:cubicBezTo>
                    <a:pt x="12" y="22"/>
                    <a:pt x="11" y="22"/>
                    <a:pt x="10" y="22"/>
                  </a:cubicBezTo>
                  <a:cubicBezTo>
                    <a:pt x="9" y="22"/>
                    <a:pt x="8" y="22"/>
                    <a:pt x="7" y="23"/>
                  </a:cubicBezTo>
                  <a:cubicBezTo>
                    <a:pt x="7" y="24"/>
                    <a:pt x="6" y="25"/>
                    <a:pt x="5" y="25"/>
                  </a:cubicBezTo>
                  <a:cubicBezTo>
                    <a:pt x="4" y="25"/>
                    <a:pt x="3" y="24"/>
                    <a:pt x="2" y="23"/>
                  </a:cubicBezTo>
                  <a:cubicBezTo>
                    <a:pt x="2" y="23"/>
                    <a:pt x="1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2" y="29"/>
                    <a:pt x="3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29"/>
                    <a:pt x="5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299" name="Freeform 298">
              <a:extLst>
                <a:ext uri="{FF2B5EF4-FFF2-40B4-BE49-F238E27FC236}">
                  <a16:creationId xmlns:a16="http://schemas.microsoft.com/office/drawing/2014/main" id="{A91A5B78-92E4-45BD-B6ED-DF5C808EE3D9}"/>
                </a:ext>
              </a:extLst>
            </p:cNvPr>
            <p:cNvSpPr/>
            <p:nvPr/>
          </p:nvSpPr>
          <p:spPr bwMode="auto">
            <a:xfrm>
              <a:off x="2385795" y="2894637"/>
              <a:ext cx="245412" cy="234440"/>
            </a:xfrm>
            <a:custGeom>
              <a:gdLst>
                <a:gd name="T0" fmla="*/ 26 w 127"/>
                <a:gd name="T1" fmla="*/ 17 h 123"/>
                <a:gd name="T2" fmla="*/ 20 w 127"/>
                <a:gd name="T3" fmla="*/ 11 h 123"/>
                <a:gd name="T4" fmla="*/ 18 w 127"/>
                <a:gd name="T5" fmla="*/ 11 h 123"/>
                <a:gd name="T6" fmla="*/ 4 w 127"/>
                <a:gd name="T7" fmla="*/ 17 h 123"/>
                <a:gd name="T8" fmla="*/ 6 w 127"/>
                <a:gd name="T9" fmla="*/ 23 h 123"/>
                <a:gd name="T10" fmla="*/ 1 w 127"/>
                <a:gd name="T11" fmla="*/ 28 h 123"/>
                <a:gd name="T12" fmla="*/ 1 w 127"/>
                <a:gd name="T13" fmla="*/ 29 h 123"/>
                <a:gd name="T14" fmla="*/ 4 w 127"/>
                <a:gd name="T15" fmla="*/ 35 h 123"/>
                <a:gd name="T16" fmla="*/ 6 w 127"/>
                <a:gd name="T17" fmla="*/ 39 h 123"/>
                <a:gd name="T18" fmla="*/ 12 w 127"/>
                <a:gd name="T19" fmla="*/ 41 h 123"/>
                <a:gd name="T20" fmla="*/ 11 w 127"/>
                <a:gd name="T21" fmla="*/ 43 h 123"/>
                <a:gd name="T22" fmla="*/ 11 w 127"/>
                <a:gd name="T23" fmla="*/ 44 h 123"/>
                <a:gd name="T24" fmla="*/ 17 w 127"/>
                <a:gd name="T25" fmla="*/ 41 h 123"/>
                <a:gd name="T26" fmla="*/ 25 w 127"/>
                <a:gd name="T27" fmla="*/ 36 h 123"/>
                <a:gd name="T28" fmla="*/ 41 w 127"/>
                <a:gd name="T29" fmla="*/ 46 h 123"/>
                <a:gd name="T30" fmla="*/ 53 w 127"/>
                <a:gd name="T31" fmla="*/ 64 h 123"/>
                <a:gd name="T32" fmla="*/ 69 w 127"/>
                <a:gd name="T33" fmla="*/ 77 h 123"/>
                <a:gd name="T34" fmla="*/ 80 w 127"/>
                <a:gd name="T35" fmla="*/ 82 h 123"/>
                <a:gd name="T36" fmla="*/ 94 w 127"/>
                <a:gd name="T37" fmla="*/ 92 h 123"/>
                <a:gd name="T38" fmla="*/ 100 w 127"/>
                <a:gd name="T39" fmla="*/ 99 h 123"/>
                <a:gd name="T40" fmla="*/ 102 w 127"/>
                <a:gd name="T41" fmla="*/ 115 h 123"/>
                <a:gd name="T42" fmla="*/ 102 w 127"/>
                <a:gd name="T43" fmla="*/ 123 h 123"/>
                <a:gd name="T44" fmla="*/ 110 w 127"/>
                <a:gd name="T45" fmla="*/ 110 h 123"/>
                <a:gd name="T46" fmla="*/ 111 w 127"/>
                <a:gd name="T47" fmla="*/ 104 h 123"/>
                <a:gd name="T48" fmla="*/ 109 w 127"/>
                <a:gd name="T49" fmla="*/ 94 h 123"/>
                <a:gd name="T50" fmla="*/ 122 w 127"/>
                <a:gd name="T51" fmla="*/ 94 h 123"/>
                <a:gd name="T52" fmla="*/ 127 w 127"/>
                <a:gd name="T53" fmla="*/ 94 h 123"/>
                <a:gd name="T54" fmla="*/ 105 w 127"/>
                <a:gd name="T55" fmla="*/ 79 h 123"/>
                <a:gd name="T56" fmla="*/ 97 w 127"/>
                <a:gd name="T57" fmla="*/ 73 h 123"/>
                <a:gd name="T58" fmla="*/ 79 w 127"/>
                <a:gd name="T59" fmla="*/ 54 h 123"/>
                <a:gd name="T60" fmla="*/ 63 w 127"/>
                <a:gd name="T61" fmla="*/ 38 h 123"/>
                <a:gd name="T62" fmla="*/ 63 w 127"/>
                <a:gd name="T63" fmla="*/ 27 h 123"/>
                <a:gd name="T64" fmla="*/ 68 w 127"/>
                <a:gd name="T65" fmla="*/ 19 h 123"/>
                <a:gd name="T66" fmla="*/ 68 w 127"/>
                <a:gd name="T67" fmla="*/ 16 h 123"/>
                <a:gd name="T68" fmla="*/ 68 w 127"/>
                <a:gd name="T69" fmla="*/ 11 h 123"/>
                <a:gd name="T70" fmla="*/ 68 w 127"/>
                <a:gd name="T71" fmla="*/ 7 h 123"/>
                <a:gd name="T72" fmla="*/ 63 w 127"/>
                <a:gd name="T73" fmla="*/ 5 h 123"/>
                <a:gd name="T74" fmla="*/ 61 w 127"/>
                <a:gd name="T75" fmla="*/ 0 h 123"/>
                <a:gd name="T76" fmla="*/ 47 w 127"/>
                <a:gd name="T77" fmla="*/ 4 h 123"/>
                <a:gd name="T78" fmla="*/ 47 w 127"/>
                <a:gd name="T79" fmla="*/ 4 h 123"/>
                <a:gd name="T80" fmla="*/ 44 w 127"/>
                <a:gd name="T81" fmla="*/ 3 h 123"/>
                <a:gd name="T82" fmla="*/ 40 w 127"/>
                <a:gd name="T83" fmla="*/ 8 h 123"/>
                <a:gd name="T84" fmla="*/ 40 w 127"/>
                <a:gd name="T85" fmla="*/ 8 h 123"/>
                <a:gd name="T86" fmla="*/ 38 w 127"/>
                <a:gd name="T87" fmla="*/ 7 h 123"/>
                <a:gd name="T88" fmla="*/ 35 w 127"/>
                <a:gd name="T89" fmla="*/ 11 h 123"/>
                <a:gd name="T90" fmla="*/ 34 w 127"/>
                <a:gd name="T91" fmla="*/ 11 h 123"/>
                <a:gd name="T92" fmla="*/ 31 w 127"/>
                <a:gd name="T93" fmla="*/ 10 h 123"/>
                <a:gd name="T94" fmla="*/ 26 w 127"/>
                <a:gd name="T95" fmla="*/ 17 h 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7" h="123">
                  <a:moveTo>
                    <a:pt x="26" y="17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3" y="15"/>
                    <a:pt x="21" y="13"/>
                    <a:pt x="20" y="11"/>
                  </a:cubicBezTo>
                  <a:cubicBezTo>
                    <a:pt x="20" y="11"/>
                    <a:pt x="19" y="10"/>
                    <a:pt x="19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6" y="14"/>
                    <a:pt x="15" y="17"/>
                    <a:pt x="13" y="17"/>
                  </a:cubicBezTo>
                  <a:cubicBezTo>
                    <a:pt x="12" y="17"/>
                    <a:pt x="9" y="17"/>
                    <a:pt x="4" y="17"/>
                  </a:cubicBezTo>
                  <a:cubicBezTo>
                    <a:pt x="3" y="20"/>
                    <a:pt x="4" y="21"/>
                    <a:pt x="5" y="21"/>
                  </a:cubicBezTo>
                  <a:cubicBezTo>
                    <a:pt x="5" y="21"/>
                    <a:pt x="6" y="22"/>
                    <a:pt x="6" y="23"/>
                  </a:cubicBezTo>
                  <a:cubicBezTo>
                    <a:pt x="6" y="24"/>
                    <a:pt x="4" y="27"/>
                    <a:pt x="3" y="27"/>
                  </a:cubicBezTo>
                  <a:cubicBezTo>
                    <a:pt x="2" y="28"/>
                    <a:pt x="1" y="28"/>
                    <a:pt x="1" y="28"/>
                  </a:cubicBezTo>
                  <a:cubicBezTo>
                    <a:pt x="1" y="28"/>
                    <a:pt x="0" y="28"/>
                    <a:pt x="0" y="28"/>
                  </a:cubicBezTo>
                  <a:cubicBezTo>
                    <a:pt x="0" y="28"/>
                    <a:pt x="0" y="28"/>
                    <a:pt x="1" y="29"/>
                  </a:cubicBezTo>
                  <a:cubicBezTo>
                    <a:pt x="1" y="29"/>
                    <a:pt x="2" y="30"/>
                    <a:pt x="3" y="31"/>
                  </a:cubicBezTo>
                  <a:cubicBezTo>
                    <a:pt x="4" y="32"/>
                    <a:pt x="6" y="33"/>
                    <a:pt x="4" y="35"/>
                  </a:cubicBezTo>
                  <a:cubicBezTo>
                    <a:pt x="3" y="36"/>
                    <a:pt x="3" y="37"/>
                    <a:pt x="4" y="38"/>
                  </a:cubicBezTo>
                  <a:cubicBezTo>
                    <a:pt x="4" y="39"/>
                    <a:pt x="5" y="39"/>
                    <a:pt x="6" y="39"/>
                  </a:cubicBezTo>
                  <a:cubicBezTo>
                    <a:pt x="6" y="39"/>
                    <a:pt x="7" y="39"/>
                    <a:pt x="7" y="39"/>
                  </a:cubicBezTo>
                  <a:cubicBezTo>
                    <a:pt x="9" y="39"/>
                    <a:pt x="11" y="40"/>
                    <a:pt x="12" y="41"/>
                  </a:cubicBezTo>
                  <a:cubicBezTo>
                    <a:pt x="12" y="41"/>
                    <a:pt x="12" y="42"/>
                    <a:pt x="12" y="42"/>
                  </a:cubicBezTo>
                  <a:cubicBezTo>
                    <a:pt x="12" y="43"/>
                    <a:pt x="12" y="43"/>
                    <a:pt x="11" y="43"/>
                  </a:cubicBezTo>
                  <a:cubicBezTo>
                    <a:pt x="11" y="44"/>
                    <a:pt x="11" y="44"/>
                    <a:pt x="11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13" y="44"/>
                    <a:pt x="14" y="44"/>
                    <a:pt x="15" y="43"/>
                  </a:cubicBezTo>
                  <a:cubicBezTo>
                    <a:pt x="16" y="43"/>
                    <a:pt x="16" y="42"/>
                    <a:pt x="17" y="41"/>
                  </a:cubicBezTo>
                  <a:cubicBezTo>
                    <a:pt x="18" y="40"/>
                    <a:pt x="19" y="38"/>
                    <a:pt x="23" y="37"/>
                  </a:cubicBezTo>
                  <a:cubicBezTo>
                    <a:pt x="23" y="36"/>
                    <a:pt x="24" y="36"/>
                    <a:pt x="25" y="36"/>
                  </a:cubicBezTo>
                  <a:cubicBezTo>
                    <a:pt x="31" y="36"/>
                    <a:pt x="37" y="41"/>
                    <a:pt x="40" y="44"/>
                  </a:cubicBezTo>
                  <a:cubicBezTo>
                    <a:pt x="40" y="45"/>
                    <a:pt x="40" y="45"/>
                    <a:pt x="41" y="46"/>
                  </a:cubicBezTo>
                  <a:cubicBezTo>
                    <a:pt x="42" y="48"/>
                    <a:pt x="43" y="48"/>
                    <a:pt x="43" y="51"/>
                  </a:cubicBezTo>
                  <a:cubicBezTo>
                    <a:pt x="44" y="53"/>
                    <a:pt x="45" y="59"/>
                    <a:pt x="53" y="64"/>
                  </a:cubicBezTo>
                  <a:cubicBezTo>
                    <a:pt x="58" y="67"/>
                    <a:pt x="61" y="70"/>
                    <a:pt x="63" y="72"/>
                  </a:cubicBezTo>
                  <a:cubicBezTo>
                    <a:pt x="65" y="74"/>
                    <a:pt x="67" y="76"/>
                    <a:pt x="69" y="77"/>
                  </a:cubicBezTo>
                  <a:cubicBezTo>
                    <a:pt x="70" y="78"/>
                    <a:pt x="72" y="78"/>
                    <a:pt x="73" y="79"/>
                  </a:cubicBezTo>
                  <a:cubicBezTo>
                    <a:pt x="76" y="79"/>
                    <a:pt x="78" y="80"/>
                    <a:pt x="80" y="82"/>
                  </a:cubicBezTo>
                  <a:cubicBezTo>
                    <a:pt x="82" y="85"/>
                    <a:pt x="85" y="86"/>
                    <a:pt x="89" y="88"/>
                  </a:cubicBezTo>
                  <a:cubicBezTo>
                    <a:pt x="91" y="89"/>
                    <a:pt x="93" y="91"/>
                    <a:pt x="94" y="92"/>
                  </a:cubicBezTo>
                  <a:cubicBezTo>
                    <a:pt x="95" y="93"/>
                    <a:pt x="95" y="94"/>
                    <a:pt x="97" y="95"/>
                  </a:cubicBezTo>
                  <a:cubicBezTo>
                    <a:pt x="100" y="95"/>
                    <a:pt x="100" y="97"/>
                    <a:pt x="100" y="99"/>
                  </a:cubicBezTo>
                  <a:cubicBezTo>
                    <a:pt x="100" y="100"/>
                    <a:pt x="100" y="101"/>
                    <a:pt x="101" y="102"/>
                  </a:cubicBezTo>
                  <a:cubicBezTo>
                    <a:pt x="104" y="105"/>
                    <a:pt x="105" y="111"/>
                    <a:pt x="102" y="115"/>
                  </a:cubicBezTo>
                  <a:cubicBezTo>
                    <a:pt x="101" y="117"/>
                    <a:pt x="100" y="119"/>
                    <a:pt x="101" y="121"/>
                  </a:cubicBezTo>
                  <a:cubicBezTo>
                    <a:pt x="101" y="122"/>
                    <a:pt x="101" y="122"/>
                    <a:pt x="102" y="123"/>
                  </a:cubicBezTo>
                  <a:cubicBezTo>
                    <a:pt x="103" y="122"/>
                    <a:pt x="106" y="117"/>
                    <a:pt x="106" y="114"/>
                  </a:cubicBezTo>
                  <a:cubicBezTo>
                    <a:pt x="107" y="112"/>
                    <a:pt x="108" y="111"/>
                    <a:pt x="110" y="110"/>
                  </a:cubicBezTo>
                  <a:cubicBezTo>
                    <a:pt x="111" y="109"/>
                    <a:pt x="112" y="108"/>
                    <a:pt x="113" y="107"/>
                  </a:cubicBezTo>
                  <a:cubicBezTo>
                    <a:pt x="114" y="106"/>
                    <a:pt x="113" y="105"/>
                    <a:pt x="111" y="104"/>
                  </a:cubicBezTo>
                  <a:cubicBezTo>
                    <a:pt x="110" y="103"/>
                    <a:pt x="108" y="101"/>
                    <a:pt x="108" y="99"/>
                  </a:cubicBezTo>
                  <a:cubicBezTo>
                    <a:pt x="107" y="97"/>
                    <a:pt x="107" y="96"/>
                    <a:pt x="109" y="94"/>
                  </a:cubicBezTo>
                  <a:cubicBezTo>
                    <a:pt x="111" y="91"/>
                    <a:pt x="116" y="91"/>
                    <a:pt x="120" y="93"/>
                  </a:cubicBezTo>
                  <a:cubicBezTo>
                    <a:pt x="121" y="94"/>
                    <a:pt x="121" y="94"/>
                    <a:pt x="122" y="94"/>
                  </a:cubicBezTo>
                  <a:cubicBezTo>
                    <a:pt x="124" y="96"/>
                    <a:pt x="126" y="97"/>
                    <a:pt x="126" y="97"/>
                  </a:cubicBezTo>
                  <a:cubicBezTo>
                    <a:pt x="126" y="97"/>
                    <a:pt x="127" y="96"/>
                    <a:pt x="127" y="94"/>
                  </a:cubicBezTo>
                  <a:cubicBezTo>
                    <a:pt x="127" y="91"/>
                    <a:pt x="116" y="85"/>
                    <a:pt x="110" y="82"/>
                  </a:cubicBezTo>
                  <a:cubicBezTo>
                    <a:pt x="108" y="81"/>
                    <a:pt x="106" y="80"/>
                    <a:pt x="105" y="79"/>
                  </a:cubicBezTo>
                  <a:cubicBezTo>
                    <a:pt x="103" y="78"/>
                    <a:pt x="102" y="77"/>
                    <a:pt x="102" y="75"/>
                  </a:cubicBezTo>
                  <a:cubicBezTo>
                    <a:pt x="101" y="74"/>
                    <a:pt x="101" y="73"/>
                    <a:pt x="97" y="73"/>
                  </a:cubicBezTo>
                  <a:cubicBezTo>
                    <a:pt x="97" y="73"/>
                    <a:pt x="97" y="73"/>
                    <a:pt x="97" y="73"/>
                  </a:cubicBezTo>
                  <a:cubicBezTo>
                    <a:pt x="90" y="73"/>
                    <a:pt x="81" y="64"/>
                    <a:pt x="79" y="54"/>
                  </a:cubicBezTo>
                  <a:cubicBezTo>
                    <a:pt x="77" y="49"/>
                    <a:pt x="73" y="46"/>
                    <a:pt x="70" y="44"/>
                  </a:cubicBezTo>
                  <a:cubicBezTo>
                    <a:pt x="67" y="42"/>
                    <a:pt x="64" y="41"/>
                    <a:pt x="63" y="38"/>
                  </a:cubicBezTo>
                  <a:cubicBezTo>
                    <a:pt x="61" y="35"/>
                    <a:pt x="62" y="33"/>
                    <a:pt x="63" y="31"/>
                  </a:cubicBezTo>
                  <a:cubicBezTo>
                    <a:pt x="64" y="30"/>
                    <a:pt x="64" y="29"/>
                    <a:pt x="63" y="27"/>
                  </a:cubicBezTo>
                  <a:cubicBezTo>
                    <a:pt x="63" y="26"/>
                    <a:pt x="63" y="25"/>
                    <a:pt x="63" y="24"/>
                  </a:cubicBezTo>
                  <a:cubicBezTo>
                    <a:pt x="64" y="21"/>
                    <a:pt x="66" y="20"/>
                    <a:pt x="68" y="19"/>
                  </a:cubicBezTo>
                  <a:cubicBezTo>
                    <a:pt x="68" y="18"/>
                    <a:pt x="68" y="17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5"/>
                    <a:pt x="68" y="13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8" y="9"/>
                    <a:pt x="68" y="8"/>
                  </a:cubicBezTo>
                  <a:cubicBezTo>
                    <a:pt x="68" y="8"/>
                    <a:pt x="68" y="7"/>
                    <a:pt x="68" y="7"/>
                  </a:cubicBezTo>
                  <a:cubicBezTo>
                    <a:pt x="68" y="7"/>
                    <a:pt x="68" y="6"/>
                    <a:pt x="68" y="6"/>
                  </a:cubicBezTo>
                  <a:cubicBezTo>
                    <a:pt x="66" y="6"/>
                    <a:pt x="64" y="5"/>
                    <a:pt x="63" y="5"/>
                  </a:cubicBezTo>
                  <a:cubicBezTo>
                    <a:pt x="62" y="4"/>
                    <a:pt x="62" y="3"/>
                    <a:pt x="61" y="1"/>
                  </a:cubicBezTo>
                  <a:cubicBezTo>
                    <a:pt x="61" y="1"/>
                    <a:pt x="61" y="0"/>
                    <a:pt x="61" y="0"/>
                  </a:cubicBezTo>
                  <a:cubicBezTo>
                    <a:pt x="57" y="0"/>
                    <a:pt x="54" y="1"/>
                    <a:pt x="53" y="1"/>
                  </a:cubicBezTo>
                  <a:cubicBezTo>
                    <a:pt x="52" y="2"/>
                    <a:pt x="49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4"/>
                    <a:pt x="46" y="4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6"/>
                    <a:pt x="42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39" y="7"/>
                    <a:pt x="39" y="7"/>
                  </a:cubicBezTo>
                  <a:cubicBezTo>
                    <a:pt x="39" y="7"/>
                    <a:pt x="38" y="7"/>
                    <a:pt x="38" y="7"/>
                  </a:cubicBezTo>
                  <a:cubicBezTo>
                    <a:pt x="38" y="7"/>
                    <a:pt x="38" y="7"/>
                    <a:pt x="38" y="8"/>
                  </a:cubicBezTo>
                  <a:cubicBezTo>
                    <a:pt x="38" y="9"/>
                    <a:pt x="38" y="11"/>
                    <a:pt x="35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1"/>
                    <a:pt x="32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29" y="10"/>
                    <a:pt x="29" y="12"/>
                  </a:cubicBezTo>
                  <a:cubicBezTo>
                    <a:pt x="29" y="16"/>
                    <a:pt x="27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559994EB-4D22-46BA-9D1E-09CDE0E3A6D8}"/>
                </a:ext>
              </a:extLst>
            </p:cNvPr>
            <p:cNvSpPr/>
            <p:nvPr/>
          </p:nvSpPr>
          <p:spPr bwMode="auto">
            <a:xfrm>
              <a:off x="2643332" y="2917734"/>
              <a:ext cx="80841" cy="102784"/>
            </a:xfrm>
            <a:custGeom>
              <a:gdLst>
                <a:gd name="T0" fmla="*/ 26 w 42"/>
                <a:gd name="T1" fmla="*/ 13 h 54"/>
                <a:gd name="T2" fmla="*/ 26 w 42"/>
                <a:gd name="T3" fmla="*/ 13 h 54"/>
                <a:gd name="T4" fmla="*/ 21 w 42"/>
                <a:gd name="T5" fmla="*/ 8 h 54"/>
                <a:gd name="T6" fmla="*/ 19 w 42"/>
                <a:gd name="T7" fmla="*/ 5 h 54"/>
                <a:gd name="T8" fmla="*/ 17 w 42"/>
                <a:gd name="T9" fmla="*/ 2 h 54"/>
                <a:gd name="T10" fmla="*/ 15 w 42"/>
                <a:gd name="T11" fmla="*/ 1 h 54"/>
                <a:gd name="T12" fmla="*/ 10 w 42"/>
                <a:gd name="T13" fmla="*/ 0 h 54"/>
                <a:gd name="T14" fmla="*/ 0 w 42"/>
                <a:gd name="T15" fmla="*/ 3 h 54"/>
                <a:gd name="T16" fmla="*/ 2 w 42"/>
                <a:gd name="T17" fmla="*/ 8 h 54"/>
                <a:gd name="T18" fmla="*/ 5 w 42"/>
                <a:gd name="T19" fmla="*/ 14 h 54"/>
                <a:gd name="T20" fmla="*/ 6 w 42"/>
                <a:gd name="T21" fmla="*/ 17 h 54"/>
                <a:gd name="T22" fmla="*/ 5 w 42"/>
                <a:gd name="T23" fmla="*/ 35 h 54"/>
                <a:gd name="T24" fmla="*/ 4 w 42"/>
                <a:gd name="T25" fmla="*/ 36 h 54"/>
                <a:gd name="T26" fmla="*/ 1 w 42"/>
                <a:gd name="T27" fmla="*/ 39 h 54"/>
                <a:gd name="T28" fmla="*/ 2 w 42"/>
                <a:gd name="T29" fmla="*/ 40 h 54"/>
                <a:gd name="T30" fmla="*/ 3 w 42"/>
                <a:gd name="T31" fmla="*/ 41 h 54"/>
                <a:gd name="T32" fmla="*/ 4 w 42"/>
                <a:gd name="T33" fmla="*/ 43 h 54"/>
                <a:gd name="T34" fmla="*/ 5 w 42"/>
                <a:gd name="T35" fmla="*/ 43 h 54"/>
                <a:gd name="T36" fmla="*/ 7 w 42"/>
                <a:gd name="T37" fmla="*/ 46 h 54"/>
                <a:gd name="T38" fmla="*/ 8 w 42"/>
                <a:gd name="T39" fmla="*/ 46 h 54"/>
                <a:gd name="T40" fmla="*/ 9 w 42"/>
                <a:gd name="T41" fmla="*/ 48 h 54"/>
                <a:gd name="T42" fmla="*/ 20 w 42"/>
                <a:gd name="T43" fmla="*/ 54 h 54"/>
                <a:gd name="T44" fmla="*/ 38 w 42"/>
                <a:gd name="T45" fmla="*/ 51 h 54"/>
                <a:gd name="T46" fmla="*/ 38 w 42"/>
                <a:gd name="T47" fmla="*/ 50 h 54"/>
                <a:gd name="T48" fmla="*/ 38 w 42"/>
                <a:gd name="T49" fmla="*/ 48 h 54"/>
                <a:gd name="T50" fmla="*/ 39 w 42"/>
                <a:gd name="T51" fmla="*/ 44 h 54"/>
                <a:gd name="T52" fmla="*/ 42 w 42"/>
                <a:gd name="T53" fmla="*/ 43 h 54"/>
                <a:gd name="T54" fmla="*/ 39 w 42"/>
                <a:gd name="T55" fmla="*/ 37 h 54"/>
                <a:gd name="T56" fmla="*/ 36 w 42"/>
                <a:gd name="T57" fmla="*/ 32 h 54"/>
                <a:gd name="T58" fmla="*/ 39 w 42"/>
                <a:gd name="T59" fmla="*/ 28 h 54"/>
                <a:gd name="T60" fmla="*/ 39 w 42"/>
                <a:gd name="T61" fmla="*/ 27 h 54"/>
                <a:gd name="T62" fmla="*/ 39 w 42"/>
                <a:gd name="T63" fmla="*/ 25 h 54"/>
                <a:gd name="T64" fmla="*/ 39 w 42"/>
                <a:gd name="T65" fmla="*/ 23 h 54"/>
                <a:gd name="T66" fmla="*/ 29 w 42"/>
                <a:gd name="T67" fmla="*/ 20 h 54"/>
                <a:gd name="T68" fmla="*/ 27 w 42"/>
                <a:gd name="T69" fmla="*/ 20 h 54"/>
                <a:gd name="T70" fmla="*/ 26 w 42"/>
                <a:gd name="T71" fmla="*/ 16 h 54"/>
                <a:gd name="T72" fmla="*/ 26 w 42"/>
                <a:gd name="T73" fmla="*/ 13 h 5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" h="54">
                  <a:moveTo>
                    <a:pt x="26" y="13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3" y="13"/>
                    <a:pt x="21" y="11"/>
                    <a:pt x="21" y="8"/>
                  </a:cubicBezTo>
                  <a:cubicBezTo>
                    <a:pt x="21" y="7"/>
                    <a:pt x="20" y="6"/>
                    <a:pt x="19" y="5"/>
                  </a:cubicBezTo>
                  <a:cubicBezTo>
                    <a:pt x="18" y="3"/>
                    <a:pt x="17" y="3"/>
                    <a:pt x="17" y="2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3" y="1"/>
                    <a:pt x="11" y="0"/>
                    <a:pt x="10" y="0"/>
                  </a:cubicBezTo>
                  <a:cubicBezTo>
                    <a:pt x="9" y="0"/>
                    <a:pt x="4" y="2"/>
                    <a:pt x="0" y="3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5" y="10"/>
                    <a:pt x="5" y="12"/>
                    <a:pt x="5" y="14"/>
                  </a:cubicBezTo>
                  <a:cubicBezTo>
                    <a:pt x="5" y="15"/>
                    <a:pt x="5" y="16"/>
                    <a:pt x="6" y="17"/>
                  </a:cubicBezTo>
                  <a:cubicBezTo>
                    <a:pt x="7" y="20"/>
                    <a:pt x="7" y="33"/>
                    <a:pt x="5" y="35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6"/>
                    <a:pt x="3" y="37"/>
                    <a:pt x="1" y="39"/>
                  </a:cubicBezTo>
                  <a:cubicBezTo>
                    <a:pt x="1" y="39"/>
                    <a:pt x="2" y="40"/>
                    <a:pt x="2" y="40"/>
                  </a:cubicBezTo>
                  <a:cubicBezTo>
                    <a:pt x="2" y="40"/>
                    <a:pt x="3" y="40"/>
                    <a:pt x="3" y="41"/>
                  </a:cubicBezTo>
                  <a:cubicBezTo>
                    <a:pt x="3" y="41"/>
                    <a:pt x="4" y="42"/>
                    <a:pt x="4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6" y="44"/>
                    <a:pt x="6" y="45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7"/>
                    <a:pt x="9" y="48"/>
                    <a:pt x="9" y="48"/>
                  </a:cubicBezTo>
                  <a:cubicBezTo>
                    <a:pt x="11" y="48"/>
                    <a:pt x="17" y="52"/>
                    <a:pt x="20" y="54"/>
                  </a:cubicBezTo>
                  <a:cubicBezTo>
                    <a:pt x="22" y="54"/>
                    <a:pt x="31" y="52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49"/>
                    <a:pt x="38" y="48"/>
                  </a:cubicBezTo>
                  <a:cubicBezTo>
                    <a:pt x="38" y="47"/>
                    <a:pt x="38" y="46"/>
                    <a:pt x="39" y="44"/>
                  </a:cubicBezTo>
                  <a:cubicBezTo>
                    <a:pt x="40" y="43"/>
                    <a:pt x="41" y="43"/>
                    <a:pt x="42" y="43"/>
                  </a:cubicBezTo>
                  <a:cubicBezTo>
                    <a:pt x="42" y="42"/>
                    <a:pt x="41" y="39"/>
                    <a:pt x="39" y="37"/>
                  </a:cubicBezTo>
                  <a:cubicBezTo>
                    <a:pt x="37" y="36"/>
                    <a:pt x="36" y="34"/>
                    <a:pt x="36" y="32"/>
                  </a:cubicBezTo>
                  <a:cubicBezTo>
                    <a:pt x="37" y="30"/>
                    <a:pt x="37" y="29"/>
                    <a:pt x="39" y="28"/>
                  </a:cubicBezTo>
                  <a:cubicBezTo>
                    <a:pt x="39" y="28"/>
                    <a:pt x="39" y="27"/>
                    <a:pt x="39" y="27"/>
                  </a:cubicBezTo>
                  <a:cubicBezTo>
                    <a:pt x="39" y="27"/>
                    <a:pt x="39" y="26"/>
                    <a:pt x="39" y="25"/>
                  </a:cubicBezTo>
                  <a:cubicBezTo>
                    <a:pt x="39" y="24"/>
                    <a:pt x="39" y="24"/>
                    <a:pt x="39" y="23"/>
                  </a:cubicBezTo>
                  <a:cubicBezTo>
                    <a:pt x="38" y="22"/>
                    <a:pt x="35" y="21"/>
                    <a:pt x="29" y="20"/>
                  </a:cubicBezTo>
                  <a:cubicBezTo>
                    <a:pt x="28" y="20"/>
                    <a:pt x="27" y="20"/>
                    <a:pt x="27" y="20"/>
                  </a:cubicBezTo>
                  <a:cubicBezTo>
                    <a:pt x="25" y="19"/>
                    <a:pt x="25" y="17"/>
                    <a:pt x="26" y="16"/>
                  </a:cubicBezTo>
                  <a:cubicBezTo>
                    <a:pt x="26" y="15"/>
                    <a:pt x="26" y="13"/>
                    <a:pt x="26" y="13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D08E2FE2-D3E7-4E6F-9DFD-D7753708297D}"/>
                </a:ext>
              </a:extLst>
            </p:cNvPr>
            <p:cNvSpPr/>
            <p:nvPr/>
          </p:nvSpPr>
          <p:spPr bwMode="auto">
            <a:xfrm>
              <a:off x="2401386" y="3149865"/>
              <a:ext cx="87193" cy="168034"/>
            </a:xfrm>
            <a:custGeom>
              <a:gdLst>
                <a:gd name="T0" fmla="*/ 8 w 45"/>
                <a:gd name="T1" fmla="*/ 34 h 88"/>
                <a:gd name="T2" fmla="*/ 1 w 45"/>
                <a:gd name="T3" fmla="*/ 42 h 88"/>
                <a:gd name="T4" fmla="*/ 6 w 45"/>
                <a:gd name="T5" fmla="*/ 52 h 88"/>
                <a:gd name="T6" fmla="*/ 14 w 45"/>
                <a:gd name="T7" fmla="*/ 62 h 88"/>
                <a:gd name="T8" fmla="*/ 25 w 45"/>
                <a:gd name="T9" fmla="*/ 87 h 88"/>
                <a:gd name="T10" fmla="*/ 25 w 45"/>
                <a:gd name="T11" fmla="*/ 88 h 88"/>
                <a:gd name="T12" fmla="*/ 26 w 45"/>
                <a:gd name="T13" fmla="*/ 88 h 88"/>
                <a:gd name="T14" fmla="*/ 27 w 45"/>
                <a:gd name="T15" fmla="*/ 87 h 88"/>
                <a:gd name="T16" fmla="*/ 28 w 45"/>
                <a:gd name="T17" fmla="*/ 86 h 88"/>
                <a:gd name="T18" fmla="*/ 31 w 45"/>
                <a:gd name="T19" fmla="*/ 77 h 88"/>
                <a:gd name="T20" fmla="*/ 35 w 45"/>
                <a:gd name="T21" fmla="*/ 68 h 88"/>
                <a:gd name="T22" fmla="*/ 42 w 45"/>
                <a:gd name="T23" fmla="*/ 62 h 88"/>
                <a:gd name="T24" fmla="*/ 45 w 45"/>
                <a:gd name="T25" fmla="*/ 59 h 88"/>
                <a:gd name="T26" fmla="*/ 45 w 45"/>
                <a:gd name="T27" fmla="*/ 57 h 88"/>
                <a:gd name="T28" fmla="*/ 45 w 45"/>
                <a:gd name="T29" fmla="*/ 56 h 88"/>
                <a:gd name="T30" fmla="*/ 45 w 45"/>
                <a:gd name="T31" fmla="*/ 54 h 88"/>
                <a:gd name="T32" fmla="*/ 39 w 45"/>
                <a:gd name="T33" fmla="*/ 46 h 88"/>
                <a:gd name="T34" fmla="*/ 35 w 45"/>
                <a:gd name="T35" fmla="*/ 47 h 88"/>
                <a:gd name="T36" fmla="*/ 32 w 45"/>
                <a:gd name="T37" fmla="*/ 36 h 88"/>
                <a:gd name="T38" fmla="*/ 40 w 45"/>
                <a:gd name="T39" fmla="*/ 26 h 88"/>
                <a:gd name="T40" fmla="*/ 34 w 45"/>
                <a:gd name="T41" fmla="*/ 15 h 88"/>
                <a:gd name="T42" fmla="*/ 39 w 45"/>
                <a:gd name="T43" fmla="*/ 8 h 88"/>
                <a:gd name="T44" fmla="*/ 40 w 45"/>
                <a:gd name="T45" fmla="*/ 5 h 88"/>
                <a:gd name="T46" fmla="*/ 35 w 45"/>
                <a:gd name="T47" fmla="*/ 7 h 88"/>
                <a:gd name="T48" fmla="*/ 26 w 45"/>
                <a:gd name="T49" fmla="*/ 0 h 88"/>
                <a:gd name="T50" fmla="*/ 12 w 45"/>
                <a:gd name="T51" fmla="*/ 5 h 88"/>
                <a:gd name="T52" fmla="*/ 12 w 45"/>
                <a:gd name="T53" fmla="*/ 7 h 88"/>
                <a:gd name="T54" fmla="*/ 12 w 45"/>
                <a:gd name="T55" fmla="*/ 10 h 88"/>
                <a:gd name="T56" fmla="*/ 11 w 45"/>
                <a:gd name="T57" fmla="*/ 13 h 88"/>
                <a:gd name="T58" fmla="*/ 11 w 45"/>
                <a:gd name="T59" fmla="*/ 15 h 88"/>
                <a:gd name="T60" fmla="*/ 11 w 45"/>
                <a:gd name="T61" fmla="*/ 17 h 88"/>
                <a:gd name="T62" fmla="*/ 11 w 45"/>
                <a:gd name="T63" fmla="*/ 19 h 88"/>
                <a:gd name="T64" fmla="*/ 12 w 45"/>
                <a:gd name="T65" fmla="*/ 20 h 88"/>
                <a:gd name="T66" fmla="*/ 13 w 45"/>
                <a:gd name="T67" fmla="*/ 22 h 88"/>
                <a:gd name="T68" fmla="*/ 10 w 45"/>
                <a:gd name="T69" fmla="*/ 33 h 8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" h="88">
                  <a:moveTo>
                    <a:pt x="10" y="33"/>
                  </a:moveTo>
                  <a:cubicBezTo>
                    <a:pt x="9" y="34"/>
                    <a:pt x="9" y="34"/>
                    <a:pt x="8" y="34"/>
                  </a:cubicBezTo>
                  <a:cubicBezTo>
                    <a:pt x="7" y="35"/>
                    <a:pt x="6" y="36"/>
                    <a:pt x="5" y="37"/>
                  </a:cubicBezTo>
                  <a:cubicBezTo>
                    <a:pt x="4" y="39"/>
                    <a:pt x="3" y="42"/>
                    <a:pt x="1" y="42"/>
                  </a:cubicBezTo>
                  <a:cubicBezTo>
                    <a:pt x="1" y="42"/>
                    <a:pt x="0" y="42"/>
                    <a:pt x="1" y="44"/>
                  </a:cubicBezTo>
                  <a:cubicBezTo>
                    <a:pt x="1" y="47"/>
                    <a:pt x="3" y="51"/>
                    <a:pt x="6" y="52"/>
                  </a:cubicBezTo>
                  <a:cubicBezTo>
                    <a:pt x="11" y="54"/>
                    <a:pt x="11" y="58"/>
                    <a:pt x="11" y="60"/>
                  </a:cubicBezTo>
                  <a:cubicBezTo>
                    <a:pt x="11" y="60"/>
                    <a:pt x="13" y="62"/>
                    <a:pt x="14" y="62"/>
                  </a:cubicBezTo>
                  <a:cubicBezTo>
                    <a:pt x="16" y="63"/>
                    <a:pt x="18" y="64"/>
                    <a:pt x="19" y="66"/>
                  </a:cubicBezTo>
                  <a:cubicBezTo>
                    <a:pt x="22" y="69"/>
                    <a:pt x="25" y="82"/>
                    <a:pt x="25" y="87"/>
                  </a:cubicBezTo>
                  <a:cubicBezTo>
                    <a:pt x="25" y="87"/>
                    <a:pt x="25" y="87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5" y="88"/>
                    <a:pt x="25" y="88"/>
                    <a:pt x="26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7"/>
                    <a:pt x="27" y="87"/>
                    <a:pt x="27" y="87"/>
                  </a:cubicBezTo>
                  <a:cubicBezTo>
                    <a:pt x="27" y="87"/>
                    <a:pt x="27" y="87"/>
                    <a:pt x="27" y="87"/>
                  </a:cubicBezTo>
                  <a:cubicBezTo>
                    <a:pt x="27" y="86"/>
                    <a:pt x="28" y="86"/>
                    <a:pt x="28" y="86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28" y="85"/>
                    <a:pt x="29" y="85"/>
                    <a:pt x="29" y="85"/>
                  </a:cubicBezTo>
                  <a:cubicBezTo>
                    <a:pt x="30" y="82"/>
                    <a:pt x="31" y="78"/>
                    <a:pt x="31" y="77"/>
                  </a:cubicBezTo>
                  <a:cubicBezTo>
                    <a:pt x="30" y="75"/>
                    <a:pt x="30" y="72"/>
                    <a:pt x="32" y="71"/>
                  </a:cubicBezTo>
                  <a:cubicBezTo>
                    <a:pt x="32" y="70"/>
                    <a:pt x="33" y="69"/>
                    <a:pt x="35" y="68"/>
                  </a:cubicBezTo>
                  <a:cubicBezTo>
                    <a:pt x="38" y="64"/>
                    <a:pt x="40" y="63"/>
                    <a:pt x="41" y="62"/>
                  </a:cubicBezTo>
                  <a:cubicBezTo>
                    <a:pt x="41" y="62"/>
                    <a:pt x="42" y="62"/>
                    <a:pt x="42" y="62"/>
                  </a:cubicBezTo>
                  <a:cubicBezTo>
                    <a:pt x="44" y="62"/>
                    <a:pt x="45" y="61"/>
                    <a:pt x="45" y="60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5"/>
                    <a:pt x="45" y="55"/>
                  </a:cubicBezTo>
                  <a:cubicBezTo>
                    <a:pt x="45" y="55"/>
                    <a:pt x="45" y="55"/>
                    <a:pt x="45" y="54"/>
                  </a:cubicBezTo>
                  <a:cubicBezTo>
                    <a:pt x="43" y="53"/>
                    <a:pt x="41" y="51"/>
                    <a:pt x="41" y="49"/>
                  </a:cubicBezTo>
                  <a:cubicBezTo>
                    <a:pt x="41" y="48"/>
                    <a:pt x="40" y="46"/>
                    <a:pt x="39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7"/>
                    <a:pt x="36" y="47"/>
                    <a:pt x="35" y="47"/>
                  </a:cubicBezTo>
                  <a:cubicBezTo>
                    <a:pt x="32" y="47"/>
                    <a:pt x="28" y="45"/>
                    <a:pt x="28" y="42"/>
                  </a:cubicBezTo>
                  <a:cubicBezTo>
                    <a:pt x="27" y="38"/>
                    <a:pt x="29" y="37"/>
                    <a:pt x="32" y="36"/>
                  </a:cubicBezTo>
                  <a:cubicBezTo>
                    <a:pt x="33" y="35"/>
                    <a:pt x="35" y="34"/>
                    <a:pt x="37" y="33"/>
                  </a:cubicBezTo>
                  <a:cubicBezTo>
                    <a:pt x="39" y="31"/>
                    <a:pt x="40" y="28"/>
                    <a:pt x="40" y="26"/>
                  </a:cubicBezTo>
                  <a:cubicBezTo>
                    <a:pt x="40" y="23"/>
                    <a:pt x="39" y="21"/>
                    <a:pt x="37" y="19"/>
                  </a:cubicBezTo>
                  <a:cubicBezTo>
                    <a:pt x="35" y="18"/>
                    <a:pt x="34" y="16"/>
                    <a:pt x="34" y="15"/>
                  </a:cubicBezTo>
                  <a:cubicBezTo>
                    <a:pt x="34" y="13"/>
                    <a:pt x="36" y="11"/>
                    <a:pt x="38" y="9"/>
                  </a:cubicBezTo>
                  <a:cubicBezTo>
                    <a:pt x="38" y="9"/>
                    <a:pt x="39" y="8"/>
                    <a:pt x="39" y="8"/>
                  </a:cubicBezTo>
                  <a:cubicBezTo>
                    <a:pt x="40" y="7"/>
                    <a:pt x="40" y="6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6"/>
                    <a:pt x="37" y="7"/>
                    <a:pt x="35" y="7"/>
                  </a:cubicBezTo>
                  <a:cubicBezTo>
                    <a:pt x="35" y="7"/>
                    <a:pt x="32" y="6"/>
                    <a:pt x="32" y="3"/>
                  </a:cubicBezTo>
                  <a:cubicBezTo>
                    <a:pt x="32" y="1"/>
                    <a:pt x="29" y="0"/>
                    <a:pt x="26" y="0"/>
                  </a:cubicBezTo>
                  <a:cubicBezTo>
                    <a:pt x="22" y="0"/>
                    <a:pt x="20" y="1"/>
                    <a:pt x="18" y="3"/>
                  </a:cubicBezTo>
                  <a:cubicBezTo>
                    <a:pt x="17" y="4"/>
                    <a:pt x="15" y="4"/>
                    <a:pt x="12" y="5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8"/>
                    <a:pt x="12" y="8"/>
                    <a:pt x="12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1" y="17"/>
                    <a:pt x="11" y="18"/>
                    <a:pt x="11" y="18"/>
                  </a:cubicBezTo>
                  <a:cubicBezTo>
                    <a:pt x="11" y="18"/>
                    <a:pt x="11" y="18"/>
                    <a:pt x="11" y="19"/>
                  </a:cubicBezTo>
                  <a:cubicBezTo>
                    <a:pt x="11" y="19"/>
                    <a:pt x="12" y="19"/>
                    <a:pt x="12" y="19"/>
                  </a:cubicBezTo>
                  <a:cubicBezTo>
                    <a:pt x="12" y="19"/>
                    <a:pt x="12" y="20"/>
                    <a:pt x="12" y="20"/>
                  </a:cubicBezTo>
                  <a:cubicBezTo>
                    <a:pt x="12" y="20"/>
                    <a:pt x="12" y="20"/>
                    <a:pt x="12" y="21"/>
                  </a:cubicBezTo>
                  <a:cubicBezTo>
                    <a:pt x="12" y="21"/>
                    <a:pt x="13" y="22"/>
                    <a:pt x="13" y="22"/>
                  </a:cubicBezTo>
                  <a:cubicBezTo>
                    <a:pt x="13" y="24"/>
                    <a:pt x="13" y="26"/>
                    <a:pt x="13" y="27"/>
                  </a:cubicBezTo>
                  <a:cubicBezTo>
                    <a:pt x="12" y="30"/>
                    <a:pt x="11" y="32"/>
                    <a:pt x="10" y="33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A399901B-CA13-4CC2-A3A5-5DFA53C36ED0}"/>
                </a:ext>
              </a:extLst>
            </p:cNvPr>
            <p:cNvSpPr/>
            <p:nvPr/>
          </p:nvSpPr>
          <p:spPr bwMode="auto">
            <a:xfrm>
              <a:off x="2509367" y="2784346"/>
              <a:ext cx="129923" cy="62941"/>
            </a:xfrm>
            <a:custGeom>
              <a:gdLst>
                <a:gd name="T0" fmla="*/ 24 w 67"/>
                <a:gd name="T1" fmla="*/ 1 h 33"/>
                <a:gd name="T2" fmla="*/ 22 w 67"/>
                <a:gd name="T3" fmla="*/ 1 h 33"/>
                <a:gd name="T4" fmla="*/ 18 w 67"/>
                <a:gd name="T5" fmla="*/ 2 h 33"/>
                <a:gd name="T6" fmla="*/ 13 w 67"/>
                <a:gd name="T7" fmla="*/ 5 h 33"/>
                <a:gd name="T8" fmla="*/ 1 w 67"/>
                <a:gd name="T9" fmla="*/ 9 h 33"/>
                <a:gd name="T10" fmla="*/ 0 w 67"/>
                <a:gd name="T11" fmla="*/ 10 h 33"/>
                <a:gd name="T12" fmla="*/ 0 w 67"/>
                <a:gd name="T13" fmla="*/ 10 h 33"/>
                <a:gd name="T14" fmla="*/ 1 w 67"/>
                <a:gd name="T15" fmla="*/ 13 h 33"/>
                <a:gd name="T16" fmla="*/ 2 w 67"/>
                <a:gd name="T17" fmla="*/ 14 h 33"/>
                <a:gd name="T18" fmla="*/ 3 w 67"/>
                <a:gd name="T19" fmla="*/ 18 h 33"/>
                <a:gd name="T20" fmla="*/ 5 w 67"/>
                <a:gd name="T21" fmla="*/ 23 h 33"/>
                <a:gd name="T22" fmla="*/ 7 w 67"/>
                <a:gd name="T23" fmla="*/ 25 h 33"/>
                <a:gd name="T24" fmla="*/ 17 w 67"/>
                <a:gd name="T25" fmla="*/ 32 h 33"/>
                <a:gd name="T26" fmla="*/ 18 w 67"/>
                <a:gd name="T27" fmla="*/ 33 h 33"/>
                <a:gd name="T28" fmla="*/ 19 w 67"/>
                <a:gd name="T29" fmla="*/ 33 h 33"/>
                <a:gd name="T30" fmla="*/ 19 w 67"/>
                <a:gd name="T31" fmla="*/ 33 h 33"/>
                <a:gd name="T32" fmla="*/ 22 w 67"/>
                <a:gd name="T33" fmla="*/ 33 h 33"/>
                <a:gd name="T34" fmla="*/ 25 w 67"/>
                <a:gd name="T35" fmla="*/ 33 h 33"/>
                <a:gd name="T36" fmla="*/ 27 w 67"/>
                <a:gd name="T37" fmla="*/ 28 h 33"/>
                <a:gd name="T38" fmla="*/ 27 w 67"/>
                <a:gd name="T39" fmla="*/ 27 h 33"/>
                <a:gd name="T40" fmla="*/ 28 w 67"/>
                <a:gd name="T41" fmla="*/ 27 h 33"/>
                <a:gd name="T42" fmla="*/ 39 w 67"/>
                <a:gd name="T43" fmla="*/ 31 h 33"/>
                <a:gd name="T44" fmla="*/ 43 w 67"/>
                <a:gd name="T45" fmla="*/ 32 h 33"/>
                <a:gd name="T46" fmla="*/ 47 w 67"/>
                <a:gd name="T47" fmla="*/ 31 h 33"/>
                <a:gd name="T48" fmla="*/ 48 w 67"/>
                <a:gd name="T49" fmla="*/ 31 h 33"/>
                <a:gd name="T50" fmla="*/ 48 w 67"/>
                <a:gd name="T51" fmla="*/ 31 h 33"/>
                <a:gd name="T52" fmla="*/ 48 w 67"/>
                <a:gd name="T53" fmla="*/ 31 h 33"/>
                <a:gd name="T54" fmla="*/ 48 w 67"/>
                <a:gd name="T55" fmla="*/ 32 h 33"/>
                <a:gd name="T56" fmla="*/ 48 w 67"/>
                <a:gd name="T57" fmla="*/ 32 h 33"/>
                <a:gd name="T58" fmla="*/ 48 w 67"/>
                <a:gd name="T59" fmla="*/ 32 h 33"/>
                <a:gd name="T60" fmla="*/ 49 w 67"/>
                <a:gd name="T61" fmla="*/ 31 h 33"/>
                <a:gd name="T62" fmla="*/ 50 w 67"/>
                <a:gd name="T63" fmla="*/ 31 h 33"/>
                <a:gd name="T64" fmla="*/ 51 w 67"/>
                <a:gd name="T65" fmla="*/ 30 h 33"/>
                <a:gd name="T66" fmla="*/ 51 w 67"/>
                <a:gd name="T67" fmla="*/ 30 h 33"/>
                <a:gd name="T68" fmla="*/ 61 w 67"/>
                <a:gd name="T69" fmla="*/ 25 h 33"/>
                <a:gd name="T70" fmla="*/ 62 w 67"/>
                <a:gd name="T71" fmla="*/ 24 h 33"/>
                <a:gd name="T72" fmla="*/ 63 w 67"/>
                <a:gd name="T73" fmla="*/ 23 h 33"/>
                <a:gd name="T74" fmla="*/ 64 w 67"/>
                <a:gd name="T75" fmla="*/ 22 h 33"/>
                <a:gd name="T76" fmla="*/ 64 w 67"/>
                <a:gd name="T77" fmla="*/ 22 h 33"/>
                <a:gd name="T78" fmla="*/ 65 w 67"/>
                <a:gd name="T79" fmla="*/ 21 h 33"/>
                <a:gd name="T80" fmla="*/ 66 w 67"/>
                <a:gd name="T81" fmla="*/ 20 h 33"/>
                <a:gd name="T82" fmla="*/ 67 w 67"/>
                <a:gd name="T83" fmla="*/ 20 h 33"/>
                <a:gd name="T84" fmla="*/ 67 w 67"/>
                <a:gd name="T85" fmla="*/ 20 h 33"/>
                <a:gd name="T86" fmla="*/ 66 w 67"/>
                <a:gd name="T87" fmla="*/ 18 h 33"/>
                <a:gd name="T88" fmla="*/ 65 w 67"/>
                <a:gd name="T89" fmla="*/ 16 h 33"/>
                <a:gd name="T90" fmla="*/ 64 w 67"/>
                <a:gd name="T91" fmla="*/ 16 h 33"/>
                <a:gd name="T92" fmla="*/ 61 w 67"/>
                <a:gd name="T93" fmla="*/ 15 h 33"/>
                <a:gd name="T94" fmla="*/ 56 w 67"/>
                <a:gd name="T95" fmla="*/ 13 h 33"/>
                <a:gd name="T96" fmla="*/ 56 w 67"/>
                <a:gd name="T97" fmla="*/ 13 h 33"/>
                <a:gd name="T98" fmla="*/ 54 w 67"/>
                <a:gd name="T99" fmla="*/ 10 h 33"/>
                <a:gd name="T100" fmla="*/ 52 w 67"/>
                <a:gd name="T101" fmla="*/ 10 h 33"/>
                <a:gd name="T102" fmla="*/ 50 w 67"/>
                <a:gd name="T103" fmla="*/ 9 h 33"/>
                <a:gd name="T104" fmla="*/ 49 w 67"/>
                <a:gd name="T105" fmla="*/ 10 h 33"/>
                <a:gd name="T106" fmla="*/ 46 w 67"/>
                <a:gd name="T107" fmla="*/ 12 h 33"/>
                <a:gd name="T108" fmla="*/ 41 w 67"/>
                <a:gd name="T109" fmla="*/ 8 h 33"/>
                <a:gd name="T110" fmla="*/ 34 w 67"/>
                <a:gd name="T111" fmla="*/ 3 h 33"/>
                <a:gd name="T112" fmla="*/ 32 w 67"/>
                <a:gd name="T113" fmla="*/ 2 h 33"/>
                <a:gd name="T114" fmla="*/ 31 w 67"/>
                <a:gd name="T115" fmla="*/ 2 h 33"/>
                <a:gd name="T116" fmla="*/ 28 w 67"/>
                <a:gd name="T117" fmla="*/ 0 h 33"/>
                <a:gd name="T118" fmla="*/ 28 w 67"/>
                <a:gd name="T119" fmla="*/ 0 h 33"/>
                <a:gd name="T120" fmla="*/ 28 w 67"/>
                <a:gd name="T121" fmla="*/ 0 h 33"/>
                <a:gd name="T122" fmla="*/ 26 w 67"/>
                <a:gd name="T123" fmla="*/ 1 h 33"/>
                <a:gd name="T124" fmla="*/ 24 w 67"/>
                <a:gd name="T125" fmla="*/ 1 h 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" h="33">
                  <a:moveTo>
                    <a:pt x="24" y="1"/>
                  </a:moveTo>
                  <a:cubicBezTo>
                    <a:pt x="23" y="0"/>
                    <a:pt x="22" y="0"/>
                    <a:pt x="22" y="1"/>
                  </a:cubicBezTo>
                  <a:cubicBezTo>
                    <a:pt x="21" y="1"/>
                    <a:pt x="20" y="2"/>
                    <a:pt x="18" y="2"/>
                  </a:cubicBezTo>
                  <a:cubicBezTo>
                    <a:pt x="16" y="3"/>
                    <a:pt x="14" y="4"/>
                    <a:pt x="13" y="5"/>
                  </a:cubicBezTo>
                  <a:cubicBezTo>
                    <a:pt x="10" y="7"/>
                    <a:pt x="4" y="9"/>
                    <a:pt x="1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2"/>
                    <a:pt x="1" y="13"/>
                  </a:cubicBezTo>
                  <a:cubicBezTo>
                    <a:pt x="1" y="13"/>
                    <a:pt x="2" y="14"/>
                    <a:pt x="2" y="14"/>
                  </a:cubicBezTo>
                  <a:cubicBezTo>
                    <a:pt x="2" y="15"/>
                    <a:pt x="3" y="16"/>
                    <a:pt x="3" y="18"/>
                  </a:cubicBezTo>
                  <a:cubicBezTo>
                    <a:pt x="4" y="20"/>
                    <a:pt x="4" y="22"/>
                    <a:pt x="5" y="23"/>
                  </a:cubicBezTo>
                  <a:cubicBezTo>
                    <a:pt x="6" y="24"/>
                    <a:pt x="7" y="24"/>
                    <a:pt x="7" y="25"/>
                  </a:cubicBezTo>
                  <a:cubicBezTo>
                    <a:pt x="12" y="28"/>
                    <a:pt x="17" y="31"/>
                    <a:pt x="17" y="32"/>
                  </a:cubicBezTo>
                  <a:cubicBezTo>
                    <a:pt x="17" y="32"/>
                    <a:pt x="18" y="33"/>
                    <a:pt x="18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3"/>
                    <a:pt x="21" y="33"/>
                    <a:pt x="22" y="33"/>
                  </a:cubicBezTo>
                  <a:cubicBezTo>
                    <a:pt x="24" y="33"/>
                    <a:pt x="25" y="33"/>
                    <a:pt x="25" y="33"/>
                  </a:cubicBezTo>
                  <a:cubicBezTo>
                    <a:pt x="26" y="31"/>
                    <a:pt x="27" y="28"/>
                    <a:pt x="27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36" y="27"/>
                    <a:pt x="39" y="31"/>
                  </a:cubicBezTo>
                  <a:cubicBezTo>
                    <a:pt x="40" y="32"/>
                    <a:pt x="41" y="32"/>
                    <a:pt x="43" y="32"/>
                  </a:cubicBezTo>
                  <a:cubicBezTo>
                    <a:pt x="45" y="32"/>
                    <a:pt x="47" y="31"/>
                    <a:pt x="47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50" y="31"/>
                  </a:cubicBezTo>
                  <a:cubicBezTo>
                    <a:pt x="50" y="30"/>
                    <a:pt x="50" y="30"/>
                    <a:pt x="51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4" y="29"/>
                    <a:pt x="58" y="29"/>
                    <a:pt x="61" y="25"/>
                  </a:cubicBezTo>
                  <a:cubicBezTo>
                    <a:pt x="61" y="25"/>
                    <a:pt x="62" y="24"/>
                    <a:pt x="62" y="24"/>
                  </a:cubicBezTo>
                  <a:cubicBezTo>
                    <a:pt x="62" y="23"/>
                    <a:pt x="62" y="23"/>
                    <a:pt x="63" y="23"/>
                  </a:cubicBezTo>
                  <a:cubicBezTo>
                    <a:pt x="63" y="23"/>
                    <a:pt x="63" y="23"/>
                    <a:pt x="64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6" y="21"/>
                    <a:pt x="66" y="21"/>
                    <a:pt x="66" y="20"/>
                  </a:cubicBezTo>
                  <a:cubicBezTo>
                    <a:pt x="66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6" y="19"/>
                    <a:pt x="66" y="19"/>
                    <a:pt x="66" y="18"/>
                  </a:cubicBezTo>
                  <a:cubicBezTo>
                    <a:pt x="65" y="17"/>
                    <a:pt x="65" y="17"/>
                    <a:pt x="65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5"/>
                    <a:pt x="62" y="15"/>
                    <a:pt x="61" y="15"/>
                  </a:cubicBezTo>
                  <a:cubicBezTo>
                    <a:pt x="59" y="15"/>
                    <a:pt x="56" y="15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1"/>
                    <a:pt x="55" y="10"/>
                    <a:pt x="54" y="10"/>
                  </a:cubicBezTo>
                  <a:cubicBezTo>
                    <a:pt x="53" y="10"/>
                    <a:pt x="53" y="10"/>
                    <a:pt x="52" y="10"/>
                  </a:cubicBezTo>
                  <a:cubicBezTo>
                    <a:pt x="51" y="10"/>
                    <a:pt x="51" y="9"/>
                    <a:pt x="50" y="9"/>
                  </a:cubicBezTo>
                  <a:cubicBezTo>
                    <a:pt x="49" y="9"/>
                    <a:pt x="49" y="10"/>
                    <a:pt x="49" y="10"/>
                  </a:cubicBezTo>
                  <a:cubicBezTo>
                    <a:pt x="48" y="11"/>
                    <a:pt x="47" y="12"/>
                    <a:pt x="46" y="12"/>
                  </a:cubicBezTo>
                  <a:cubicBezTo>
                    <a:pt x="44" y="12"/>
                    <a:pt x="41" y="9"/>
                    <a:pt x="41" y="8"/>
                  </a:cubicBezTo>
                  <a:cubicBezTo>
                    <a:pt x="41" y="7"/>
                    <a:pt x="40" y="5"/>
                    <a:pt x="34" y="3"/>
                  </a:cubicBezTo>
                  <a:cubicBezTo>
                    <a:pt x="33" y="3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1"/>
                    <a:pt x="29" y="1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6" y="1"/>
                    <a:pt x="25" y="1"/>
                    <a:pt x="24" y="1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FA304AF9-3B02-4A49-AE4F-D292908B1E52}"/>
                </a:ext>
              </a:extLst>
            </p:cNvPr>
            <p:cNvSpPr/>
            <p:nvPr/>
          </p:nvSpPr>
          <p:spPr bwMode="auto">
            <a:xfrm>
              <a:off x="5289729" y="4062793"/>
              <a:ext cx="203258" cy="167457"/>
            </a:xfrm>
            <a:custGeom>
              <a:gdLst>
                <a:gd name="T0" fmla="*/ 102 w 105"/>
                <a:gd name="T1" fmla="*/ 88 h 88"/>
                <a:gd name="T2" fmla="*/ 103 w 105"/>
                <a:gd name="T3" fmla="*/ 88 h 88"/>
                <a:gd name="T4" fmla="*/ 105 w 105"/>
                <a:gd name="T5" fmla="*/ 87 h 88"/>
                <a:gd name="T6" fmla="*/ 101 w 105"/>
                <a:gd name="T7" fmla="*/ 83 h 88"/>
                <a:gd name="T8" fmla="*/ 92 w 105"/>
                <a:gd name="T9" fmla="*/ 74 h 88"/>
                <a:gd name="T10" fmla="*/ 88 w 105"/>
                <a:gd name="T11" fmla="*/ 73 h 88"/>
                <a:gd name="T12" fmla="*/ 81 w 105"/>
                <a:gd name="T13" fmla="*/ 70 h 88"/>
                <a:gd name="T14" fmla="*/ 77 w 105"/>
                <a:gd name="T15" fmla="*/ 62 h 88"/>
                <a:gd name="T16" fmla="*/ 73 w 105"/>
                <a:gd name="T17" fmla="*/ 55 h 88"/>
                <a:gd name="T18" fmla="*/ 67 w 105"/>
                <a:gd name="T19" fmla="*/ 46 h 88"/>
                <a:gd name="T20" fmla="*/ 71 w 105"/>
                <a:gd name="T21" fmla="*/ 44 h 88"/>
                <a:gd name="T22" fmla="*/ 71 w 105"/>
                <a:gd name="T23" fmla="*/ 44 h 88"/>
                <a:gd name="T24" fmla="*/ 75 w 105"/>
                <a:gd name="T25" fmla="*/ 43 h 88"/>
                <a:gd name="T26" fmla="*/ 73 w 105"/>
                <a:gd name="T27" fmla="*/ 38 h 88"/>
                <a:gd name="T28" fmla="*/ 64 w 105"/>
                <a:gd name="T29" fmla="*/ 34 h 88"/>
                <a:gd name="T30" fmla="*/ 50 w 105"/>
                <a:gd name="T31" fmla="*/ 25 h 88"/>
                <a:gd name="T32" fmla="*/ 7 w 105"/>
                <a:gd name="T33" fmla="*/ 2 h 88"/>
                <a:gd name="T34" fmla="*/ 0 w 105"/>
                <a:gd name="T35" fmla="*/ 0 h 88"/>
                <a:gd name="T36" fmla="*/ 0 w 105"/>
                <a:gd name="T37" fmla="*/ 69 h 88"/>
                <a:gd name="T38" fmla="*/ 11 w 105"/>
                <a:gd name="T39" fmla="*/ 73 h 88"/>
                <a:gd name="T40" fmla="*/ 22 w 105"/>
                <a:gd name="T41" fmla="*/ 67 h 88"/>
                <a:gd name="T42" fmla="*/ 24 w 105"/>
                <a:gd name="T43" fmla="*/ 65 h 88"/>
                <a:gd name="T44" fmla="*/ 27 w 105"/>
                <a:gd name="T45" fmla="*/ 61 h 88"/>
                <a:gd name="T46" fmla="*/ 30 w 105"/>
                <a:gd name="T47" fmla="*/ 57 h 88"/>
                <a:gd name="T48" fmla="*/ 36 w 105"/>
                <a:gd name="T49" fmla="*/ 55 h 88"/>
                <a:gd name="T50" fmla="*/ 55 w 105"/>
                <a:gd name="T51" fmla="*/ 62 h 88"/>
                <a:gd name="T52" fmla="*/ 64 w 105"/>
                <a:gd name="T53" fmla="*/ 72 h 88"/>
                <a:gd name="T54" fmla="*/ 79 w 105"/>
                <a:gd name="T55" fmla="*/ 84 h 88"/>
                <a:gd name="T56" fmla="*/ 82 w 105"/>
                <a:gd name="T57" fmla="*/ 84 h 88"/>
                <a:gd name="T58" fmla="*/ 93 w 105"/>
                <a:gd name="T59" fmla="*/ 86 h 88"/>
                <a:gd name="T60" fmla="*/ 102 w 105"/>
                <a:gd name="T61" fmla="*/ 88 h 8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" h="88">
                  <a:moveTo>
                    <a:pt x="102" y="88"/>
                  </a:moveTo>
                  <a:cubicBezTo>
                    <a:pt x="103" y="88"/>
                    <a:pt x="103" y="88"/>
                    <a:pt x="103" y="88"/>
                  </a:cubicBezTo>
                  <a:cubicBezTo>
                    <a:pt x="105" y="88"/>
                    <a:pt x="105" y="88"/>
                    <a:pt x="105" y="87"/>
                  </a:cubicBezTo>
                  <a:cubicBezTo>
                    <a:pt x="105" y="87"/>
                    <a:pt x="103" y="84"/>
                    <a:pt x="101" y="83"/>
                  </a:cubicBezTo>
                  <a:cubicBezTo>
                    <a:pt x="99" y="82"/>
                    <a:pt x="92" y="78"/>
                    <a:pt x="92" y="74"/>
                  </a:cubicBezTo>
                  <a:cubicBezTo>
                    <a:pt x="92" y="74"/>
                    <a:pt x="90" y="73"/>
                    <a:pt x="88" y="73"/>
                  </a:cubicBezTo>
                  <a:cubicBezTo>
                    <a:pt x="86" y="72"/>
                    <a:pt x="84" y="71"/>
                    <a:pt x="81" y="70"/>
                  </a:cubicBezTo>
                  <a:cubicBezTo>
                    <a:pt x="79" y="68"/>
                    <a:pt x="78" y="65"/>
                    <a:pt x="77" y="62"/>
                  </a:cubicBezTo>
                  <a:cubicBezTo>
                    <a:pt x="76" y="59"/>
                    <a:pt x="76" y="56"/>
                    <a:pt x="73" y="55"/>
                  </a:cubicBezTo>
                  <a:cubicBezTo>
                    <a:pt x="70" y="53"/>
                    <a:pt x="67" y="49"/>
                    <a:pt x="67" y="46"/>
                  </a:cubicBezTo>
                  <a:cubicBezTo>
                    <a:pt x="67" y="46"/>
                    <a:pt x="68" y="44"/>
                    <a:pt x="71" y="44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74" y="44"/>
                    <a:pt x="75" y="44"/>
                    <a:pt x="75" y="43"/>
                  </a:cubicBezTo>
                  <a:cubicBezTo>
                    <a:pt x="76" y="42"/>
                    <a:pt x="75" y="40"/>
                    <a:pt x="73" y="38"/>
                  </a:cubicBezTo>
                  <a:cubicBezTo>
                    <a:pt x="71" y="37"/>
                    <a:pt x="67" y="35"/>
                    <a:pt x="64" y="34"/>
                  </a:cubicBezTo>
                  <a:cubicBezTo>
                    <a:pt x="57" y="32"/>
                    <a:pt x="51" y="30"/>
                    <a:pt x="50" y="25"/>
                  </a:cubicBezTo>
                  <a:cubicBezTo>
                    <a:pt x="50" y="20"/>
                    <a:pt x="20" y="5"/>
                    <a:pt x="7" y="2"/>
                  </a:cubicBezTo>
                  <a:cubicBezTo>
                    <a:pt x="5" y="1"/>
                    <a:pt x="2" y="1"/>
                    <a:pt x="0" y="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3" y="71"/>
                    <a:pt x="7" y="72"/>
                    <a:pt x="11" y="73"/>
                  </a:cubicBezTo>
                  <a:cubicBezTo>
                    <a:pt x="20" y="73"/>
                    <a:pt x="21" y="70"/>
                    <a:pt x="22" y="67"/>
                  </a:cubicBezTo>
                  <a:cubicBezTo>
                    <a:pt x="22" y="66"/>
                    <a:pt x="23" y="65"/>
                    <a:pt x="24" y="65"/>
                  </a:cubicBezTo>
                  <a:cubicBezTo>
                    <a:pt x="25" y="65"/>
                    <a:pt x="26" y="63"/>
                    <a:pt x="27" y="61"/>
                  </a:cubicBezTo>
                  <a:cubicBezTo>
                    <a:pt x="28" y="60"/>
                    <a:pt x="29" y="58"/>
                    <a:pt x="30" y="57"/>
                  </a:cubicBezTo>
                  <a:cubicBezTo>
                    <a:pt x="31" y="56"/>
                    <a:pt x="33" y="55"/>
                    <a:pt x="36" y="55"/>
                  </a:cubicBezTo>
                  <a:cubicBezTo>
                    <a:pt x="42" y="55"/>
                    <a:pt x="50" y="58"/>
                    <a:pt x="55" y="62"/>
                  </a:cubicBezTo>
                  <a:cubicBezTo>
                    <a:pt x="58" y="64"/>
                    <a:pt x="61" y="68"/>
                    <a:pt x="64" y="72"/>
                  </a:cubicBezTo>
                  <a:cubicBezTo>
                    <a:pt x="69" y="78"/>
                    <a:pt x="75" y="85"/>
                    <a:pt x="79" y="84"/>
                  </a:cubicBezTo>
                  <a:cubicBezTo>
                    <a:pt x="80" y="84"/>
                    <a:pt x="81" y="84"/>
                    <a:pt x="82" y="84"/>
                  </a:cubicBezTo>
                  <a:cubicBezTo>
                    <a:pt x="86" y="84"/>
                    <a:pt x="89" y="85"/>
                    <a:pt x="93" y="86"/>
                  </a:cubicBezTo>
                  <a:cubicBezTo>
                    <a:pt x="96" y="87"/>
                    <a:pt x="99" y="88"/>
                    <a:pt x="102" y="88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  <p:sp>
          <p:nvSpPr>
            <p:cNvPr id="304" name="Freeform 303">
              <a:extLst>
                <a:ext uri="{FF2B5EF4-FFF2-40B4-BE49-F238E27FC236}">
                  <a16:creationId xmlns:a16="http://schemas.microsoft.com/office/drawing/2014/main" id="{85D8243F-B657-49B1-A473-A91D6C3DB1FC}"/>
                </a:ext>
              </a:extLst>
            </p:cNvPr>
            <p:cNvSpPr/>
            <p:nvPr/>
          </p:nvSpPr>
          <p:spPr bwMode="auto">
            <a:xfrm>
              <a:off x="5067416" y="4009092"/>
              <a:ext cx="218272" cy="183048"/>
            </a:xfrm>
            <a:custGeom>
              <a:gdLst>
                <a:gd name="T0" fmla="*/ 94 w 113"/>
                <a:gd name="T1" fmla="*/ 88 h 96"/>
                <a:gd name="T2" fmla="*/ 102 w 113"/>
                <a:gd name="T3" fmla="*/ 87 h 96"/>
                <a:gd name="T4" fmla="*/ 108 w 113"/>
                <a:gd name="T5" fmla="*/ 91 h 96"/>
                <a:gd name="T6" fmla="*/ 113 w 113"/>
                <a:gd name="T7" fmla="*/ 96 h 96"/>
                <a:gd name="T8" fmla="*/ 113 w 113"/>
                <a:gd name="T9" fmla="*/ 27 h 96"/>
                <a:gd name="T10" fmla="*/ 95 w 113"/>
                <a:gd name="T11" fmla="*/ 21 h 96"/>
                <a:gd name="T12" fmla="*/ 75 w 113"/>
                <a:gd name="T13" fmla="*/ 14 h 96"/>
                <a:gd name="T14" fmla="*/ 70 w 113"/>
                <a:gd name="T15" fmla="*/ 18 h 96"/>
                <a:gd name="T16" fmla="*/ 65 w 113"/>
                <a:gd name="T17" fmla="*/ 23 h 96"/>
                <a:gd name="T18" fmla="*/ 58 w 113"/>
                <a:gd name="T19" fmla="*/ 27 h 96"/>
                <a:gd name="T20" fmla="*/ 47 w 113"/>
                <a:gd name="T21" fmla="*/ 34 h 96"/>
                <a:gd name="T22" fmla="*/ 45 w 113"/>
                <a:gd name="T23" fmla="*/ 35 h 96"/>
                <a:gd name="T24" fmla="*/ 37 w 113"/>
                <a:gd name="T25" fmla="*/ 17 h 96"/>
                <a:gd name="T26" fmla="*/ 34 w 113"/>
                <a:gd name="T27" fmla="*/ 6 h 96"/>
                <a:gd name="T28" fmla="*/ 16 w 113"/>
                <a:gd name="T29" fmla="*/ 0 h 96"/>
                <a:gd name="T30" fmla="*/ 10 w 113"/>
                <a:gd name="T31" fmla="*/ 3 h 96"/>
                <a:gd name="T32" fmla="*/ 4 w 113"/>
                <a:gd name="T33" fmla="*/ 7 h 96"/>
                <a:gd name="T34" fmla="*/ 0 w 113"/>
                <a:gd name="T35" fmla="*/ 10 h 96"/>
                <a:gd name="T36" fmla="*/ 0 w 113"/>
                <a:gd name="T37" fmla="*/ 12 h 96"/>
                <a:gd name="T38" fmla="*/ 1 w 113"/>
                <a:gd name="T39" fmla="*/ 12 h 96"/>
                <a:gd name="T40" fmla="*/ 3 w 113"/>
                <a:gd name="T41" fmla="*/ 12 h 96"/>
                <a:gd name="T42" fmla="*/ 5 w 113"/>
                <a:gd name="T43" fmla="*/ 12 h 96"/>
                <a:gd name="T44" fmla="*/ 11 w 113"/>
                <a:gd name="T45" fmla="*/ 17 h 96"/>
                <a:gd name="T46" fmla="*/ 12 w 113"/>
                <a:gd name="T47" fmla="*/ 20 h 96"/>
                <a:gd name="T48" fmla="*/ 18 w 113"/>
                <a:gd name="T49" fmla="*/ 22 h 96"/>
                <a:gd name="T50" fmla="*/ 26 w 113"/>
                <a:gd name="T51" fmla="*/ 21 h 96"/>
                <a:gd name="T52" fmla="*/ 29 w 113"/>
                <a:gd name="T53" fmla="*/ 20 h 96"/>
                <a:gd name="T54" fmla="*/ 34 w 113"/>
                <a:gd name="T55" fmla="*/ 23 h 96"/>
                <a:gd name="T56" fmla="*/ 31 w 113"/>
                <a:gd name="T57" fmla="*/ 26 h 96"/>
                <a:gd name="T58" fmla="*/ 28 w 113"/>
                <a:gd name="T59" fmla="*/ 25 h 96"/>
                <a:gd name="T60" fmla="*/ 23 w 113"/>
                <a:gd name="T61" fmla="*/ 26 h 96"/>
                <a:gd name="T62" fmla="*/ 19 w 113"/>
                <a:gd name="T63" fmla="*/ 27 h 96"/>
                <a:gd name="T64" fmla="*/ 15 w 113"/>
                <a:gd name="T65" fmla="*/ 27 h 96"/>
                <a:gd name="T66" fmla="*/ 13 w 113"/>
                <a:gd name="T67" fmla="*/ 27 h 96"/>
                <a:gd name="T68" fmla="*/ 13 w 113"/>
                <a:gd name="T69" fmla="*/ 27 h 96"/>
                <a:gd name="T70" fmla="*/ 14 w 113"/>
                <a:gd name="T71" fmla="*/ 28 h 96"/>
                <a:gd name="T72" fmla="*/ 20 w 113"/>
                <a:gd name="T73" fmla="*/ 38 h 96"/>
                <a:gd name="T74" fmla="*/ 23 w 113"/>
                <a:gd name="T75" fmla="*/ 40 h 96"/>
                <a:gd name="T76" fmla="*/ 26 w 113"/>
                <a:gd name="T77" fmla="*/ 38 h 96"/>
                <a:gd name="T78" fmla="*/ 28 w 113"/>
                <a:gd name="T79" fmla="*/ 35 h 96"/>
                <a:gd name="T80" fmla="*/ 31 w 113"/>
                <a:gd name="T81" fmla="*/ 37 h 96"/>
                <a:gd name="T82" fmla="*/ 39 w 113"/>
                <a:gd name="T83" fmla="*/ 40 h 96"/>
                <a:gd name="T84" fmla="*/ 44 w 113"/>
                <a:gd name="T85" fmla="*/ 44 h 96"/>
                <a:gd name="T86" fmla="*/ 49 w 113"/>
                <a:gd name="T87" fmla="*/ 46 h 96"/>
                <a:gd name="T88" fmla="*/ 81 w 113"/>
                <a:gd name="T89" fmla="*/ 57 h 96"/>
                <a:gd name="T90" fmla="*/ 85 w 113"/>
                <a:gd name="T91" fmla="*/ 65 h 96"/>
                <a:gd name="T92" fmla="*/ 87 w 113"/>
                <a:gd name="T93" fmla="*/ 70 h 96"/>
                <a:gd name="T94" fmla="*/ 91 w 113"/>
                <a:gd name="T95" fmla="*/ 79 h 96"/>
                <a:gd name="T96" fmla="*/ 86 w 113"/>
                <a:gd name="T97" fmla="*/ 82 h 96"/>
                <a:gd name="T98" fmla="*/ 77 w 113"/>
                <a:gd name="T99" fmla="*/ 87 h 96"/>
                <a:gd name="T100" fmla="*/ 76 w 113"/>
                <a:gd name="T101" fmla="*/ 89 h 96"/>
                <a:gd name="T102" fmla="*/ 80 w 113"/>
                <a:gd name="T103" fmla="*/ 90 h 96"/>
                <a:gd name="T104" fmla="*/ 94 w 113"/>
                <a:gd name="T105" fmla="*/ 88 h 9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3" h="96">
                  <a:moveTo>
                    <a:pt x="94" y="88"/>
                  </a:moveTo>
                  <a:cubicBezTo>
                    <a:pt x="97" y="88"/>
                    <a:pt x="100" y="87"/>
                    <a:pt x="102" y="87"/>
                  </a:cubicBezTo>
                  <a:cubicBezTo>
                    <a:pt x="104" y="87"/>
                    <a:pt x="106" y="89"/>
                    <a:pt x="108" y="91"/>
                  </a:cubicBezTo>
                  <a:cubicBezTo>
                    <a:pt x="109" y="93"/>
                    <a:pt x="111" y="94"/>
                    <a:pt x="113" y="96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07" y="25"/>
                    <a:pt x="101" y="23"/>
                    <a:pt x="95" y="21"/>
                  </a:cubicBezTo>
                  <a:cubicBezTo>
                    <a:pt x="86" y="17"/>
                    <a:pt x="78" y="14"/>
                    <a:pt x="75" y="14"/>
                  </a:cubicBezTo>
                  <a:cubicBezTo>
                    <a:pt x="73" y="14"/>
                    <a:pt x="72" y="16"/>
                    <a:pt x="70" y="18"/>
                  </a:cubicBezTo>
                  <a:cubicBezTo>
                    <a:pt x="69" y="20"/>
                    <a:pt x="68" y="23"/>
                    <a:pt x="65" y="23"/>
                  </a:cubicBezTo>
                  <a:cubicBezTo>
                    <a:pt x="63" y="23"/>
                    <a:pt x="61" y="25"/>
                    <a:pt x="58" y="27"/>
                  </a:cubicBezTo>
                  <a:cubicBezTo>
                    <a:pt x="55" y="30"/>
                    <a:pt x="51" y="33"/>
                    <a:pt x="47" y="34"/>
                  </a:cubicBezTo>
                  <a:cubicBezTo>
                    <a:pt x="46" y="35"/>
                    <a:pt x="46" y="35"/>
                    <a:pt x="45" y="35"/>
                  </a:cubicBezTo>
                  <a:cubicBezTo>
                    <a:pt x="40" y="35"/>
                    <a:pt x="39" y="26"/>
                    <a:pt x="37" y="17"/>
                  </a:cubicBezTo>
                  <a:cubicBezTo>
                    <a:pt x="36" y="12"/>
                    <a:pt x="35" y="8"/>
                    <a:pt x="34" y="6"/>
                  </a:cubicBezTo>
                  <a:cubicBezTo>
                    <a:pt x="32" y="3"/>
                    <a:pt x="23" y="0"/>
                    <a:pt x="16" y="0"/>
                  </a:cubicBezTo>
                  <a:cubicBezTo>
                    <a:pt x="13" y="0"/>
                    <a:pt x="10" y="1"/>
                    <a:pt x="10" y="3"/>
                  </a:cubicBezTo>
                  <a:cubicBezTo>
                    <a:pt x="9" y="6"/>
                    <a:pt x="6" y="7"/>
                    <a:pt x="4" y="7"/>
                  </a:cubicBezTo>
                  <a:cubicBezTo>
                    <a:pt x="2" y="8"/>
                    <a:pt x="0" y="8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9" y="12"/>
                    <a:pt x="10" y="14"/>
                    <a:pt x="11" y="17"/>
                  </a:cubicBezTo>
                  <a:cubicBezTo>
                    <a:pt x="12" y="18"/>
                    <a:pt x="12" y="19"/>
                    <a:pt x="12" y="20"/>
                  </a:cubicBezTo>
                  <a:cubicBezTo>
                    <a:pt x="13" y="21"/>
                    <a:pt x="16" y="22"/>
                    <a:pt x="18" y="22"/>
                  </a:cubicBezTo>
                  <a:cubicBezTo>
                    <a:pt x="21" y="22"/>
                    <a:pt x="24" y="21"/>
                    <a:pt x="26" y="21"/>
                  </a:cubicBezTo>
                  <a:cubicBezTo>
                    <a:pt x="28" y="20"/>
                    <a:pt x="29" y="20"/>
                    <a:pt x="29" y="20"/>
                  </a:cubicBezTo>
                  <a:cubicBezTo>
                    <a:pt x="32" y="20"/>
                    <a:pt x="34" y="22"/>
                    <a:pt x="34" y="23"/>
                  </a:cubicBezTo>
                  <a:cubicBezTo>
                    <a:pt x="34" y="25"/>
                    <a:pt x="33" y="26"/>
                    <a:pt x="31" y="26"/>
                  </a:cubicBezTo>
                  <a:cubicBezTo>
                    <a:pt x="30" y="26"/>
                    <a:pt x="29" y="26"/>
                    <a:pt x="28" y="25"/>
                  </a:cubicBezTo>
                  <a:cubicBezTo>
                    <a:pt x="26" y="25"/>
                    <a:pt x="25" y="25"/>
                    <a:pt x="23" y="26"/>
                  </a:cubicBezTo>
                  <a:cubicBezTo>
                    <a:pt x="22" y="27"/>
                    <a:pt x="21" y="28"/>
                    <a:pt x="19" y="27"/>
                  </a:cubicBezTo>
                  <a:cubicBezTo>
                    <a:pt x="17" y="27"/>
                    <a:pt x="16" y="27"/>
                    <a:pt x="15" y="27"/>
                  </a:cubicBezTo>
                  <a:cubicBezTo>
                    <a:pt x="14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4" y="28"/>
                    <a:pt x="14" y="28"/>
                  </a:cubicBezTo>
                  <a:cubicBezTo>
                    <a:pt x="17" y="30"/>
                    <a:pt x="20" y="33"/>
                    <a:pt x="20" y="38"/>
                  </a:cubicBezTo>
                  <a:cubicBezTo>
                    <a:pt x="20" y="40"/>
                    <a:pt x="22" y="40"/>
                    <a:pt x="23" y="40"/>
                  </a:cubicBezTo>
                  <a:cubicBezTo>
                    <a:pt x="24" y="40"/>
                    <a:pt x="26" y="39"/>
                    <a:pt x="26" y="38"/>
                  </a:cubicBezTo>
                  <a:cubicBezTo>
                    <a:pt x="26" y="36"/>
                    <a:pt x="27" y="35"/>
                    <a:pt x="28" y="35"/>
                  </a:cubicBezTo>
                  <a:cubicBezTo>
                    <a:pt x="29" y="35"/>
                    <a:pt x="30" y="36"/>
                    <a:pt x="31" y="37"/>
                  </a:cubicBezTo>
                  <a:cubicBezTo>
                    <a:pt x="33" y="38"/>
                    <a:pt x="36" y="39"/>
                    <a:pt x="39" y="40"/>
                  </a:cubicBezTo>
                  <a:cubicBezTo>
                    <a:pt x="43" y="41"/>
                    <a:pt x="44" y="42"/>
                    <a:pt x="44" y="44"/>
                  </a:cubicBezTo>
                  <a:cubicBezTo>
                    <a:pt x="45" y="45"/>
                    <a:pt x="45" y="45"/>
                    <a:pt x="49" y="46"/>
                  </a:cubicBezTo>
                  <a:cubicBezTo>
                    <a:pt x="56" y="46"/>
                    <a:pt x="74" y="52"/>
                    <a:pt x="81" y="57"/>
                  </a:cubicBezTo>
                  <a:cubicBezTo>
                    <a:pt x="85" y="60"/>
                    <a:pt x="85" y="62"/>
                    <a:pt x="85" y="65"/>
                  </a:cubicBezTo>
                  <a:cubicBezTo>
                    <a:pt x="86" y="67"/>
                    <a:pt x="86" y="68"/>
                    <a:pt x="87" y="70"/>
                  </a:cubicBezTo>
                  <a:cubicBezTo>
                    <a:pt x="90" y="73"/>
                    <a:pt x="92" y="76"/>
                    <a:pt x="91" y="79"/>
                  </a:cubicBezTo>
                  <a:cubicBezTo>
                    <a:pt x="91" y="80"/>
                    <a:pt x="89" y="82"/>
                    <a:pt x="86" y="82"/>
                  </a:cubicBezTo>
                  <a:cubicBezTo>
                    <a:pt x="82" y="82"/>
                    <a:pt x="78" y="84"/>
                    <a:pt x="77" y="87"/>
                  </a:cubicBezTo>
                  <a:cubicBezTo>
                    <a:pt x="77" y="87"/>
                    <a:pt x="76" y="88"/>
                    <a:pt x="76" y="89"/>
                  </a:cubicBezTo>
                  <a:cubicBezTo>
                    <a:pt x="76" y="89"/>
                    <a:pt x="77" y="90"/>
                    <a:pt x="80" y="90"/>
                  </a:cubicBezTo>
                  <a:cubicBezTo>
                    <a:pt x="84" y="90"/>
                    <a:pt x="89" y="89"/>
                    <a:pt x="94" y="88"/>
                  </a:cubicBezTo>
                  <a:close/>
                </a:path>
              </a:pathLst>
            </a:custGeom>
            <a:grpFill/>
            <a:ln w="635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latin typeface="Source Sans Pro" charset="0"/>
              </a:endParaRPr>
            </a:p>
          </p:txBody>
        </p:sp>
      </p:grpSp>
      <p:sp>
        <p:nvSpPr>
          <p:cNvPr id="305" name="AutoShape 103">
            <a:extLst>
              <a:ext uri="{FF2B5EF4-FFF2-40B4-BE49-F238E27FC236}">
                <a16:creationId xmlns:a16="http://schemas.microsoft.com/office/drawing/2014/main" id="{9A9289A4-FE6E-4520-A7AE-ABC18E7E5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8083" y="1894761"/>
            <a:ext cx="1728000" cy="363144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noFill/>
          </a:ln>
          <a:effectLst>
            <a:outerShdw blurRad="190500" dist="381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>
                <a:solidFill>
                  <a:schemeClr val="bg1">
                    <a:lumMod val="50000"/>
                  </a:schemeClr>
                </a:solidFill>
                <a:latin typeface="Impact" panose="020b0806030902050204" pitchFamily="34" charset="0"/>
                <a:ea typeface="+mj-ea"/>
                <a:sym typeface="+mn-lt"/>
              </a:rPr>
              <a:t>North America</a:t>
            </a:r>
            <a:endParaRPr lang="ko-KR" altLang="en-US" sz="1600">
              <a:solidFill>
                <a:schemeClr val="bg1">
                  <a:lumMod val="50000"/>
                </a:schemeClr>
              </a:solidFill>
              <a:latin typeface="Impact" panose="020b0806030902050204" pitchFamily="34" charset="0"/>
              <a:ea typeface="+mj-ea"/>
              <a:sym typeface="+mn-lt"/>
            </a:endParaRPr>
          </a:p>
        </p:txBody>
      </p:sp>
      <p:sp>
        <p:nvSpPr>
          <p:cNvPr id="306" name="AutoShape 104">
            <a:extLst>
              <a:ext uri="{FF2B5EF4-FFF2-40B4-BE49-F238E27FC236}">
                <a16:creationId xmlns:a16="http://schemas.microsoft.com/office/drawing/2014/main" id="{9382E10A-430E-461E-84BD-709C0021A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9447" y="4156082"/>
            <a:ext cx="1728000" cy="363144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noFill/>
          </a:ln>
          <a:effectLst>
            <a:outerShdw blurRad="190500" dist="381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>
                <a:solidFill>
                  <a:schemeClr val="bg1">
                    <a:lumMod val="50000"/>
                  </a:schemeClr>
                </a:solidFill>
                <a:latin typeface="Impact" panose="020b0806030902050204" pitchFamily="34" charset="0"/>
                <a:ea typeface="+mj-ea"/>
                <a:sym typeface="+mn-lt"/>
              </a:rPr>
              <a:t>South America</a:t>
            </a:r>
            <a:endParaRPr lang="ko-KR" altLang="en-US" sz="1600">
              <a:solidFill>
                <a:schemeClr val="bg1">
                  <a:lumMod val="50000"/>
                </a:schemeClr>
              </a:solidFill>
              <a:latin typeface="Impact" panose="020b0806030902050204" pitchFamily="34" charset="0"/>
              <a:ea typeface="+mj-ea"/>
              <a:sym typeface="+mn-lt"/>
            </a:endParaRPr>
          </a:p>
        </p:txBody>
      </p:sp>
      <p:sp>
        <p:nvSpPr>
          <p:cNvPr id="307" name="AutoShape 157">
            <a:extLst>
              <a:ext uri="{FF2B5EF4-FFF2-40B4-BE49-F238E27FC236}">
                <a16:creationId xmlns:a16="http://schemas.microsoft.com/office/drawing/2014/main" id="{B59209CC-7EA8-4D4E-97D0-FA4B849980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8126" y="3734552"/>
            <a:ext cx="1728000" cy="363144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noFill/>
          </a:ln>
          <a:effectLst>
            <a:outerShdw blurRad="190500" dist="381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>
                <a:solidFill>
                  <a:schemeClr val="bg1">
                    <a:lumMod val="50000"/>
                  </a:schemeClr>
                </a:solidFill>
                <a:latin typeface="Impact" panose="020b0806030902050204" pitchFamily="34" charset="0"/>
                <a:ea typeface="+mj-ea"/>
                <a:sym typeface="+mn-lt"/>
              </a:rPr>
              <a:t>Africa</a:t>
            </a:r>
            <a:endParaRPr lang="ko-KR" altLang="en-US" sz="1600">
              <a:solidFill>
                <a:schemeClr val="bg1">
                  <a:lumMod val="50000"/>
                </a:schemeClr>
              </a:solidFill>
              <a:latin typeface="Impact" panose="020b0806030902050204" pitchFamily="34" charset="0"/>
              <a:ea typeface="+mj-ea"/>
              <a:sym typeface="+mn-lt"/>
            </a:endParaRPr>
          </a:p>
        </p:txBody>
      </p:sp>
      <p:sp>
        <p:nvSpPr>
          <p:cNvPr id="308" name="AutoShape 158">
            <a:extLst>
              <a:ext uri="{FF2B5EF4-FFF2-40B4-BE49-F238E27FC236}">
                <a16:creationId xmlns:a16="http://schemas.microsoft.com/office/drawing/2014/main" id="{80BAC337-84D2-426E-B0F6-E4F0022657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4455" y="4462232"/>
            <a:ext cx="1728000" cy="363144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noFill/>
          </a:ln>
          <a:effectLst>
            <a:outerShdw blurRad="190500" dist="381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>
                <a:solidFill>
                  <a:schemeClr val="bg1">
                    <a:lumMod val="50000"/>
                  </a:schemeClr>
                </a:solidFill>
                <a:latin typeface="Impact" panose="020b0806030902050204" pitchFamily="34" charset="0"/>
                <a:ea typeface="+mj-ea"/>
                <a:sym typeface="+mn-lt"/>
              </a:rPr>
              <a:t>Australia</a:t>
            </a:r>
            <a:endParaRPr lang="ko-KR" altLang="en-US" sz="1600">
              <a:solidFill>
                <a:schemeClr val="bg1">
                  <a:lumMod val="50000"/>
                </a:schemeClr>
              </a:solidFill>
              <a:latin typeface="Impact" panose="020b0806030902050204" pitchFamily="34" charset="0"/>
              <a:ea typeface="+mj-ea"/>
              <a:sym typeface="+mn-lt"/>
            </a:endParaRPr>
          </a:p>
        </p:txBody>
      </p:sp>
      <p:sp>
        <p:nvSpPr>
          <p:cNvPr id="309" name="AutoShape 155">
            <a:extLst>
              <a:ext uri="{FF2B5EF4-FFF2-40B4-BE49-F238E27FC236}">
                <a16:creationId xmlns:a16="http://schemas.microsoft.com/office/drawing/2014/main" id="{65486D66-FA18-44F5-8229-DD9AA790A6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1829" y="2057096"/>
            <a:ext cx="1728000" cy="363144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noFill/>
          </a:ln>
          <a:effectLst>
            <a:outerShdw blurRad="190500" dist="381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>
                <a:solidFill>
                  <a:schemeClr val="bg1">
                    <a:lumMod val="50000"/>
                  </a:schemeClr>
                </a:solidFill>
                <a:latin typeface="Impact" panose="020b0806030902050204" pitchFamily="34" charset="0"/>
                <a:ea typeface="+mj-ea"/>
                <a:sym typeface="+mn-lt"/>
              </a:rPr>
              <a:t>Europe</a:t>
            </a:r>
            <a:endParaRPr lang="ko-KR" altLang="en-US" sz="1600">
              <a:solidFill>
                <a:schemeClr val="bg1">
                  <a:lumMod val="50000"/>
                </a:schemeClr>
              </a:solidFill>
              <a:latin typeface="Impact" panose="020b0806030902050204" pitchFamily="34" charset="0"/>
              <a:ea typeface="+mj-ea"/>
              <a:sym typeface="+mn-lt"/>
            </a:endParaRPr>
          </a:p>
        </p:txBody>
      </p:sp>
      <p:sp>
        <p:nvSpPr>
          <p:cNvPr id="310" name="AutoShape 156">
            <a:extLst>
              <a:ext uri="{FF2B5EF4-FFF2-40B4-BE49-F238E27FC236}">
                <a16:creationId xmlns:a16="http://schemas.microsoft.com/office/drawing/2014/main" id="{96558A46-CA4C-4C9F-9453-024CBDF6C7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8462" y="3019791"/>
            <a:ext cx="1728000" cy="363144"/>
          </a:xfrm>
          <a:prstGeom prst="roundRect">
            <a:avLst>
              <a:gd name="adj" fmla="val 0"/>
            </a:avLst>
          </a:prstGeom>
          <a:solidFill>
            <a:srgbClr val="017F84"/>
          </a:solidFill>
          <a:ln>
            <a:noFill/>
          </a:ln>
          <a:effectLst>
            <a:outerShdw blurRad="190500" dist="1270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600">
                <a:solidFill>
                  <a:schemeClr val="bg1"/>
                </a:solidFill>
                <a:latin typeface="Impact" panose="020b0806030902050204" pitchFamily="34" charset="0"/>
                <a:ea typeface="+mj-ea"/>
                <a:sym typeface="+mn-lt"/>
              </a:rPr>
              <a:t>China</a:t>
            </a:r>
            <a:endParaRPr lang="ko-KR" altLang="en-US" sz="1600">
              <a:solidFill>
                <a:schemeClr val="bg1"/>
              </a:solidFill>
              <a:latin typeface="Impact" panose="020b0806030902050204" pitchFamily="34" charset="0"/>
              <a:ea typeface="+mj-ea"/>
              <a:sym typeface="+mn-lt"/>
            </a:endParaRPr>
          </a:p>
        </p:txBody>
      </p:sp>
      <p:pic>
        <p:nvPicPr>
          <p:cNvPr id="311" name="图片 310">
            <a:extLst>
              <a:ext uri="{FF2B5EF4-FFF2-40B4-BE49-F238E27FC236}">
                <a16:creationId xmlns:a16="http://schemas.microsoft.com/office/drawing/2014/main" id="{38EB33E9-3DDD-4B5D-A49B-2F97E824344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021780"/>
            <a:ext cx="851460" cy="851460"/>
          </a:xfrm>
          <a:prstGeom prst="rect">
            <a:avLst/>
          </a:prstGeom>
        </p:spPr>
      </p:pic>
      <p:pic>
        <p:nvPicPr>
          <p:cNvPr id="312" name="图片 311">
            <a:extLst>
              <a:ext uri="{FF2B5EF4-FFF2-40B4-BE49-F238E27FC236}">
                <a16:creationId xmlns:a16="http://schemas.microsoft.com/office/drawing/2014/main" id="{505BBF41-2561-4C85-B387-46B0D821108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5400000">
            <a:off x="-15240" y="0"/>
            <a:ext cx="851460" cy="851460"/>
          </a:xfrm>
          <a:prstGeom prst="rect">
            <a:avLst/>
          </a:prstGeom>
        </p:spPr>
      </p:pic>
      <p:pic>
        <p:nvPicPr>
          <p:cNvPr id="313" name="图片 312">
            <a:extLst>
              <a:ext uri="{FF2B5EF4-FFF2-40B4-BE49-F238E27FC236}">
                <a16:creationId xmlns:a16="http://schemas.microsoft.com/office/drawing/2014/main" id="{B7C824FF-2853-4009-B924-48B616BEBB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6200000">
            <a:off x="11355780" y="6006540"/>
            <a:ext cx="851460" cy="851460"/>
          </a:xfrm>
          <a:prstGeom prst="rect">
            <a:avLst/>
          </a:prstGeom>
        </p:spPr>
      </p:pic>
      <p:pic>
        <p:nvPicPr>
          <p:cNvPr id="314" name="图片 313">
            <a:extLst>
              <a:ext uri="{FF2B5EF4-FFF2-40B4-BE49-F238E27FC236}">
                <a16:creationId xmlns:a16="http://schemas.microsoft.com/office/drawing/2014/main" id="{B76B6608-7D6C-4F1F-A6C8-8578C1B0C5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00000">
            <a:off x="11340540" y="-21140"/>
            <a:ext cx="851460" cy="851460"/>
          </a:xfrm>
          <a:prstGeom prst="rect">
            <a:avLst/>
          </a:prstGeom>
        </p:spPr>
      </p:pic>
      <p:sp>
        <p:nvSpPr>
          <p:cNvPr id="315" name="文本框 314">
            <a:extLst>
              <a:ext uri="{FF2B5EF4-FFF2-40B4-BE49-F238E27FC236}">
                <a16:creationId xmlns:a16="http://schemas.microsoft.com/office/drawing/2014/main" id="{CAE256CD-AB66-4FFB-801D-B4E0CFABC065}"/>
              </a:ext>
            </a:extLst>
          </p:cNvPr>
          <p:cNvSpPr txBox="1"/>
          <p:nvPr/>
        </p:nvSpPr>
        <p:spPr>
          <a:xfrm>
            <a:off x="1482739" y="5729300"/>
            <a:ext cx="896470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民族</a:t>
            </a:r>
            <a:r>
              <a:rPr lang="zh-CN" altLang="en-US" sz="16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是指经长期历史发展而形成的稳定共同体，一群基于历史、文化、语言、宗教或行为与其它人群有所区别的群体</a:t>
            </a:r>
          </a:p>
        </p:txBody>
      </p:sp>
    </p:spTree>
    <p:extLst>
      <p:ext uri="{BB962C8B-B14F-4D97-AF65-F5344CB8AC3E}">
        <p14:creationId val="2081419215"/>
      </p:ext>
    </p:extLst>
  </p:cSld>
  <p:clrMapOvr>
    <a:masterClrMapping/>
  </p:clrMapOvr>
  <p:transition spd="slow" advTm="1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23" presetClass="entr" presetSubtype="28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3" presetClass="entr" presetSubtype="28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3" presetClass="entr" presetSubtype="28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4" presetID="23" presetClass="entr" presetSubtype="28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3" presetClass="entr" presetSubtype="28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3" presetClass="entr" presetSubtype="28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5" grpId="0" animBg="1"/>
      <p:bldP spid="306" grpId="0" animBg="1"/>
      <p:bldP spid="307" grpId="0" animBg="1"/>
      <p:bldP spid="308" grpId="0" animBg="1"/>
      <p:bldP spid="309" grpId="0" animBg="1"/>
      <p:bldP spid="310" grpId="0" animBg="1"/>
      <p:bldP spid="31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8334" y="714390"/>
            <a:ext cx="5681251" cy="1192500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28505" y="606884"/>
            <a:ext cx="2958750" cy="5613751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09985" y="2231265"/>
            <a:ext cx="2778750" cy="1968750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252795" y="2811885"/>
            <a:ext cx="3836250" cy="3408750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7200" y="4524390"/>
            <a:ext cx="2453160" cy="1454781"/>
          </a:xfrm>
          <a:prstGeom prst="rect">
            <a:avLst/>
          </a:prstGeom>
        </p:spPr>
      </p:pic>
    </p:spTree>
    <p:extLst>
      <p:ext uri="{BB962C8B-B14F-4D97-AF65-F5344CB8AC3E}">
        <p14:creationId val="2674578699"/>
      </p:ext>
    </p:extLst>
  </p:cSld>
  <p:clrMapOvr>
    <a:masterClrMapping/>
  </p:clrMapOvr>
  <p:transition spd="slow" advTm="1000">
    <p:push dir="u"/>
  </p:transition>
  <p:timing/>
</p:sld>
</file>

<file path=ppt/slides/slide3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6" name="Group 4"/>
          <p:cNvGrpSpPr>
            <a:grpSpLocks noChangeAspect="1"/>
          </p:cNvGrpSpPr>
          <p:nvPr/>
        </p:nvGrpSpPr>
        <p:grpSpPr>
          <a:xfrm>
            <a:off x="-24357" y="1537336"/>
            <a:ext cx="12249776" cy="3783329"/>
            <a:chOff x="1512" y="1441"/>
            <a:chExt cx="4656" cy="1438"/>
          </a:xfrm>
        </p:grpSpPr>
        <p:sp>
          <p:nvSpPr>
            <p:cNvPr id="7" name="AutoShape 3"/>
            <p:cNvSpPr>
              <a:spLocks noChangeAspect="1" noChangeArrowheads="1" noTextEdit="1"/>
            </p:cNvSpPr>
            <p:nvPr/>
          </p:nvSpPr>
          <p:spPr bwMode="auto">
            <a:xfrm>
              <a:off x="1512" y="1441"/>
              <a:ext cx="4656" cy="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" name="Group 205"/>
            <p:cNvGrpSpPr/>
            <p:nvPr/>
          </p:nvGrpSpPr>
          <p:grpSpPr>
            <a:xfrm>
              <a:off x="4150" y="1441"/>
              <a:ext cx="2018" cy="1438"/>
              <a:chOff x="4150" y="1441"/>
              <a:chExt cx="2018" cy="1438"/>
            </a:xfrm>
          </p:grpSpPr>
          <p:sp>
            <p:nvSpPr>
              <p:cNvPr id="914" name="Freeform 5"/>
              <p:cNvSpPr/>
              <p:nvPr/>
            </p:nvSpPr>
            <p:spPr bwMode="auto">
              <a:xfrm>
                <a:off x="6038" y="1538"/>
                <a:ext cx="47" cy="50"/>
              </a:xfrm>
              <a:custGeom>
                <a:gdLst>
                  <a:gd name="T0" fmla="*/ 0 w 20"/>
                  <a:gd name="T1" fmla="*/ 19 h 21"/>
                  <a:gd name="T2" fmla="*/ 3 w 20"/>
                  <a:gd name="T3" fmla="*/ 21 h 21"/>
                  <a:gd name="T4" fmla="*/ 20 w 20"/>
                  <a:gd name="T5" fmla="*/ 8 h 21"/>
                  <a:gd name="T6" fmla="*/ 0 w 20"/>
                  <a:gd name="T7" fmla="*/ 19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1">
                    <a:moveTo>
                      <a:pt x="0" y="19"/>
                    </a:moveTo>
                    <a:cubicBezTo>
                      <a:pt x="1" y="19"/>
                      <a:pt x="2" y="20"/>
                      <a:pt x="3" y="21"/>
                    </a:cubicBezTo>
                    <a:cubicBezTo>
                      <a:pt x="8" y="16"/>
                      <a:pt x="14" y="11"/>
                      <a:pt x="20" y="8"/>
                    </a:cubicBezTo>
                    <a:cubicBezTo>
                      <a:pt x="15" y="0"/>
                      <a:pt x="4" y="14"/>
                      <a:pt x="0" y="1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6"/>
              <p:cNvSpPr/>
              <p:nvPr/>
            </p:nvSpPr>
            <p:spPr bwMode="auto">
              <a:xfrm>
                <a:off x="5903" y="1557"/>
                <a:ext cx="64" cy="57"/>
              </a:xfrm>
              <a:custGeom>
                <a:gdLst>
                  <a:gd name="T0" fmla="*/ 27 w 27"/>
                  <a:gd name="T1" fmla="*/ 15 h 24"/>
                  <a:gd name="T2" fmla="*/ 18 w 27"/>
                  <a:gd name="T3" fmla="*/ 7 h 24"/>
                  <a:gd name="T4" fmla="*/ 5 w 27"/>
                  <a:gd name="T5" fmla="*/ 3 h 24"/>
                  <a:gd name="T6" fmla="*/ 6 w 27"/>
                  <a:gd name="T7" fmla="*/ 15 h 24"/>
                  <a:gd name="T8" fmla="*/ 18 w 27"/>
                  <a:gd name="T9" fmla="*/ 24 h 24"/>
                  <a:gd name="T10" fmla="*/ 27 w 27"/>
                  <a:gd name="T11" fmla="*/ 15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4">
                    <a:moveTo>
                      <a:pt x="27" y="15"/>
                    </a:moveTo>
                    <a:cubicBezTo>
                      <a:pt x="24" y="12"/>
                      <a:pt x="21" y="9"/>
                      <a:pt x="18" y="7"/>
                    </a:cubicBezTo>
                    <a:cubicBezTo>
                      <a:pt x="15" y="4"/>
                      <a:pt x="9" y="0"/>
                      <a:pt x="5" y="3"/>
                    </a:cubicBezTo>
                    <a:cubicBezTo>
                      <a:pt x="0" y="6"/>
                      <a:pt x="3" y="12"/>
                      <a:pt x="6" y="15"/>
                    </a:cubicBezTo>
                    <a:cubicBezTo>
                      <a:pt x="10" y="19"/>
                      <a:pt x="14" y="21"/>
                      <a:pt x="18" y="24"/>
                    </a:cubicBezTo>
                    <a:cubicBezTo>
                      <a:pt x="20" y="20"/>
                      <a:pt x="24" y="17"/>
                      <a:pt x="27" y="1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7"/>
              <p:cNvSpPr/>
              <p:nvPr/>
            </p:nvSpPr>
            <p:spPr bwMode="auto">
              <a:xfrm>
                <a:off x="5872" y="1609"/>
                <a:ext cx="69" cy="41"/>
              </a:xfrm>
              <a:custGeom>
                <a:gdLst>
                  <a:gd name="T0" fmla="*/ 1 w 29"/>
                  <a:gd name="T1" fmla="*/ 6 h 17"/>
                  <a:gd name="T2" fmla="*/ 11 w 29"/>
                  <a:gd name="T3" fmla="*/ 15 h 17"/>
                  <a:gd name="T4" fmla="*/ 23 w 29"/>
                  <a:gd name="T5" fmla="*/ 17 h 17"/>
                  <a:gd name="T6" fmla="*/ 23 w 29"/>
                  <a:gd name="T7" fmla="*/ 17 h 17"/>
                  <a:gd name="T8" fmla="*/ 29 w 29"/>
                  <a:gd name="T9" fmla="*/ 3 h 17"/>
                  <a:gd name="T10" fmla="*/ 13 w 29"/>
                  <a:gd name="T11" fmla="*/ 0 h 17"/>
                  <a:gd name="T12" fmla="*/ 1 w 29"/>
                  <a:gd name="T13" fmla="*/ 6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7">
                    <a:moveTo>
                      <a:pt x="1" y="6"/>
                    </a:moveTo>
                    <a:cubicBezTo>
                      <a:pt x="0" y="11"/>
                      <a:pt x="7" y="14"/>
                      <a:pt x="11" y="15"/>
                    </a:cubicBezTo>
                    <a:cubicBezTo>
                      <a:pt x="15" y="17"/>
                      <a:pt x="19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12"/>
                      <a:pt x="26" y="7"/>
                      <a:pt x="29" y="3"/>
                    </a:cubicBezTo>
                    <a:cubicBezTo>
                      <a:pt x="24" y="2"/>
                      <a:pt x="19" y="0"/>
                      <a:pt x="13" y="0"/>
                    </a:cubicBezTo>
                    <a:cubicBezTo>
                      <a:pt x="9" y="0"/>
                      <a:pt x="2" y="1"/>
                      <a:pt x="1" y="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8"/>
              <p:cNvSpPr/>
              <p:nvPr/>
            </p:nvSpPr>
            <p:spPr bwMode="auto">
              <a:xfrm>
                <a:off x="6002" y="1524"/>
                <a:ext cx="41" cy="57"/>
              </a:xfrm>
              <a:custGeom>
                <a:gdLst>
                  <a:gd name="T0" fmla="*/ 12 w 17"/>
                  <a:gd name="T1" fmla="*/ 24 h 24"/>
                  <a:gd name="T2" fmla="*/ 16 w 17"/>
                  <a:gd name="T3" fmla="*/ 13 h 24"/>
                  <a:gd name="T4" fmla="*/ 12 w 17"/>
                  <a:gd name="T5" fmla="*/ 2 h 24"/>
                  <a:gd name="T6" fmla="*/ 0 w 17"/>
                  <a:gd name="T7" fmla="*/ 23 h 24"/>
                  <a:gd name="T8" fmla="*/ 4 w 17"/>
                  <a:gd name="T9" fmla="*/ 23 h 24"/>
                  <a:gd name="T10" fmla="*/ 12 w 17"/>
                  <a:gd name="T11" fmla="*/ 2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4">
                    <a:moveTo>
                      <a:pt x="12" y="24"/>
                    </a:moveTo>
                    <a:cubicBezTo>
                      <a:pt x="14" y="20"/>
                      <a:pt x="15" y="17"/>
                      <a:pt x="16" y="13"/>
                    </a:cubicBezTo>
                    <a:cubicBezTo>
                      <a:pt x="16" y="9"/>
                      <a:pt x="17" y="3"/>
                      <a:pt x="12" y="2"/>
                    </a:cubicBezTo>
                    <a:cubicBezTo>
                      <a:pt x="1" y="0"/>
                      <a:pt x="1" y="16"/>
                      <a:pt x="0" y="23"/>
                    </a:cubicBezTo>
                    <a:cubicBezTo>
                      <a:pt x="2" y="23"/>
                      <a:pt x="3" y="23"/>
                      <a:pt x="4" y="23"/>
                    </a:cubicBezTo>
                    <a:cubicBezTo>
                      <a:pt x="7" y="23"/>
                      <a:pt x="10" y="23"/>
                      <a:pt x="12" y="2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9"/>
              <p:cNvSpPr/>
              <p:nvPr/>
            </p:nvSpPr>
            <p:spPr bwMode="auto">
              <a:xfrm>
                <a:off x="5955" y="1526"/>
                <a:ext cx="43" cy="64"/>
              </a:xfrm>
              <a:custGeom>
                <a:gdLst>
                  <a:gd name="T0" fmla="*/ 18 w 18"/>
                  <a:gd name="T1" fmla="*/ 23 h 27"/>
                  <a:gd name="T2" fmla="*/ 15 w 18"/>
                  <a:gd name="T3" fmla="*/ 11 h 27"/>
                  <a:gd name="T4" fmla="*/ 7 w 18"/>
                  <a:gd name="T5" fmla="*/ 1 h 27"/>
                  <a:gd name="T6" fmla="*/ 1 w 18"/>
                  <a:gd name="T7" fmla="*/ 13 h 27"/>
                  <a:gd name="T8" fmla="*/ 7 w 18"/>
                  <a:gd name="T9" fmla="*/ 27 h 27"/>
                  <a:gd name="T10" fmla="*/ 7 w 18"/>
                  <a:gd name="T11" fmla="*/ 27 h 27"/>
                  <a:gd name="T12" fmla="*/ 18 w 18"/>
                  <a:gd name="T13" fmla="*/ 23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7">
                    <a:moveTo>
                      <a:pt x="18" y="23"/>
                    </a:moveTo>
                    <a:cubicBezTo>
                      <a:pt x="17" y="19"/>
                      <a:pt x="16" y="14"/>
                      <a:pt x="15" y="11"/>
                    </a:cubicBezTo>
                    <a:cubicBezTo>
                      <a:pt x="13" y="7"/>
                      <a:pt x="11" y="1"/>
                      <a:pt x="7" y="1"/>
                    </a:cubicBezTo>
                    <a:cubicBezTo>
                      <a:pt x="0" y="0"/>
                      <a:pt x="0" y="8"/>
                      <a:pt x="1" y="13"/>
                    </a:cubicBezTo>
                    <a:cubicBezTo>
                      <a:pt x="2" y="18"/>
                      <a:pt x="4" y="23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11" y="25"/>
                      <a:pt x="14" y="23"/>
                      <a:pt x="18" y="23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10"/>
              <p:cNvSpPr/>
              <p:nvPr/>
            </p:nvSpPr>
            <p:spPr bwMode="auto">
              <a:xfrm>
                <a:off x="5782" y="1590"/>
                <a:ext cx="34" cy="48"/>
              </a:xfrm>
              <a:custGeom>
                <a:gdLst>
                  <a:gd name="T0" fmla="*/ 13 w 14"/>
                  <a:gd name="T1" fmla="*/ 19 h 20"/>
                  <a:gd name="T2" fmla="*/ 13 w 14"/>
                  <a:gd name="T3" fmla="*/ 14 h 20"/>
                  <a:gd name="T4" fmla="*/ 14 w 14"/>
                  <a:gd name="T5" fmla="*/ 1 h 20"/>
                  <a:gd name="T6" fmla="*/ 1 w 14"/>
                  <a:gd name="T7" fmla="*/ 0 h 20"/>
                  <a:gd name="T8" fmla="*/ 0 w 14"/>
                  <a:gd name="T9" fmla="*/ 20 h 20"/>
                  <a:gd name="T10" fmla="*/ 13 w 14"/>
                  <a:gd name="T11" fmla="*/ 19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0">
                    <a:moveTo>
                      <a:pt x="13" y="19"/>
                    </a:moveTo>
                    <a:cubicBezTo>
                      <a:pt x="13" y="17"/>
                      <a:pt x="13" y="16"/>
                      <a:pt x="13" y="14"/>
                    </a:cubicBezTo>
                    <a:cubicBezTo>
                      <a:pt x="13" y="10"/>
                      <a:pt x="13" y="6"/>
                      <a:pt x="14" y="1"/>
                    </a:cubicBezTo>
                    <a:cubicBezTo>
                      <a:pt x="10" y="0"/>
                      <a:pt x="6" y="1"/>
                      <a:pt x="1" y="0"/>
                    </a:cubicBezTo>
                    <a:cubicBezTo>
                      <a:pt x="0" y="6"/>
                      <a:pt x="0" y="13"/>
                      <a:pt x="0" y="20"/>
                    </a:cubicBezTo>
                    <a:cubicBezTo>
                      <a:pt x="4" y="19"/>
                      <a:pt x="8" y="19"/>
                      <a:pt x="13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11"/>
              <p:cNvSpPr/>
              <p:nvPr/>
            </p:nvSpPr>
            <p:spPr bwMode="auto">
              <a:xfrm>
                <a:off x="6024" y="1441"/>
                <a:ext cx="71" cy="64"/>
              </a:xfrm>
              <a:custGeom>
                <a:gdLst>
                  <a:gd name="T0" fmla="*/ 7 w 30"/>
                  <a:gd name="T1" fmla="*/ 27 h 27"/>
                  <a:gd name="T2" fmla="*/ 10 w 30"/>
                  <a:gd name="T3" fmla="*/ 27 h 27"/>
                  <a:gd name="T4" fmla="*/ 16 w 30"/>
                  <a:gd name="T5" fmla="*/ 12 h 27"/>
                  <a:gd name="T6" fmla="*/ 26 w 30"/>
                  <a:gd name="T7" fmla="*/ 3 h 27"/>
                  <a:gd name="T8" fmla="*/ 30 w 30"/>
                  <a:gd name="T9" fmla="*/ 0 h 27"/>
                  <a:gd name="T10" fmla="*/ 12 w 30"/>
                  <a:gd name="T11" fmla="*/ 0 h 27"/>
                  <a:gd name="T12" fmla="*/ 0 w 30"/>
                  <a:gd name="T13" fmla="*/ 27 h 27"/>
                  <a:gd name="T14" fmla="*/ 7 w 30"/>
                  <a:gd name="T15" fmla="*/ 27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7">
                    <a:moveTo>
                      <a:pt x="7" y="27"/>
                    </a:moveTo>
                    <a:cubicBezTo>
                      <a:pt x="8" y="27"/>
                      <a:pt x="9" y="27"/>
                      <a:pt x="10" y="27"/>
                    </a:cubicBezTo>
                    <a:cubicBezTo>
                      <a:pt x="10" y="22"/>
                      <a:pt x="13" y="17"/>
                      <a:pt x="16" y="12"/>
                    </a:cubicBezTo>
                    <a:cubicBezTo>
                      <a:pt x="19" y="8"/>
                      <a:pt x="22" y="5"/>
                      <a:pt x="26" y="3"/>
                    </a:cubicBezTo>
                    <a:cubicBezTo>
                      <a:pt x="28" y="2"/>
                      <a:pt x="29" y="1"/>
                      <a:pt x="3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7"/>
                      <a:pt x="1" y="16"/>
                      <a:pt x="0" y="27"/>
                    </a:cubicBezTo>
                    <a:cubicBezTo>
                      <a:pt x="2" y="26"/>
                      <a:pt x="5" y="26"/>
                      <a:pt x="7" y="2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12"/>
              <p:cNvSpPr/>
              <p:nvPr/>
            </p:nvSpPr>
            <p:spPr bwMode="auto">
              <a:xfrm>
                <a:off x="5931" y="1569"/>
                <a:ext cx="112" cy="93"/>
              </a:xfrm>
              <a:custGeom>
                <a:gdLst>
                  <a:gd name="T0" fmla="*/ 44 w 47"/>
                  <a:gd name="T1" fmla="*/ 7 h 39"/>
                  <a:gd name="T2" fmla="*/ 43 w 47"/>
                  <a:gd name="T3" fmla="*/ 7 h 39"/>
                  <a:gd name="T4" fmla="*/ 0 w 47"/>
                  <a:gd name="T5" fmla="*/ 35 h 39"/>
                  <a:gd name="T6" fmla="*/ 33 w 47"/>
                  <a:gd name="T7" fmla="*/ 39 h 39"/>
                  <a:gd name="T8" fmla="*/ 45 w 47"/>
                  <a:gd name="T9" fmla="*/ 11 h 39"/>
                  <a:gd name="T10" fmla="*/ 47 w 47"/>
                  <a:gd name="T11" fmla="*/ 9 h 39"/>
                  <a:gd name="T12" fmla="*/ 47 w 47"/>
                  <a:gd name="T13" fmla="*/ 9 h 39"/>
                  <a:gd name="T14" fmla="*/ 44 w 47"/>
                  <a:gd name="T15" fmla="*/ 7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39">
                    <a:moveTo>
                      <a:pt x="44" y="7"/>
                    </a:moveTo>
                    <a:cubicBezTo>
                      <a:pt x="43" y="7"/>
                      <a:pt x="43" y="7"/>
                      <a:pt x="43" y="7"/>
                    </a:cubicBezTo>
                    <a:cubicBezTo>
                      <a:pt x="25" y="0"/>
                      <a:pt x="3" y="16"/>
                      <a:pt x="0" y="35"/>
                    </a:cubicBezTo>
                    <a:cubicBezTo>
                      <a:pt x="11" y="32"/>
                      <a:pt x="23" y="32"/>
                      <a:pt x="33" y="39"/>
                    </a:cubicBezTo>
                    <a:cubicBezTo>
                      <a:pt x="33" y="28"/>
                      <a:pt x="38" y="19"/>
                      <a:pt x="45" y="11"/>
                    </a:cubicBezTo>
                    <a:cubicBezTo>
                      <a:pt x="45" y="10"/>
                      <a:pt x="46" y="10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6" y="8"/>
                      <a:pt x="45" y="8"/>
                      <a:pt x="44" y="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13"/>
              <p:cNvSpPr/>
              <p:nvPr/>
            </p:nvSpPr>
            <p:spPr bwMode="auto">
              <a:xfrm>
                <a:off x="5799" y="1503"/>
                <a:ext cx="50" cy="47"/>
              </a:xfrm>
              <a:custGeom>
                <a:gdLst>
                  <a:gd name="T0" fmla="*/ 21 w 21"/>
                  <a:gd name="T1" fmla="*/ 9 h 20"/>
                  <a:gd name="T2" fmla="*/ 9 w 21"/>
                  <a:gd name="T3" fmla="*/ 0 h 20"/>
                  <a:gd name="T4" fmla="*/ 0 w 21"/>
                  <a:gd name="T5" fmla="*/ 14 h 20"/>
                  <a:gd name="T6" fmla="*/ 14 w 21"/>
                  <a:gd name="T7" fmla="*/ 20 h 20"/>
                  <a:gd name="T8" fmla="*/ 21 w 21"/>
                  <a:gd name="T9" fmla="*/ 9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21" y="9"/>
                    </a:moveTo>
                    <a:cubicBezTo>
                      <a:pt x="17" y="6"/>
                      <a:pt x="12" y="4"/>
                      <a:pt x="9" y="0"/>
                    </a:cubicBezTo>
                    <a:cubicBezTo>
                      <a:pt x="5" y="4"/>
                      <a:pt x="2" y="9"/>
                      <a:pt x="0" y="14"/>
                    </a:cubicBezTo>
                    <a:cubicBezTo>
                      <a:pt x="5" y="17"/>
                      <a:pt x="10" y="18"/>
                      <a:pt x="14" y="20"/>
                    </a:cubicBezTo>
                    <a:cubicBezTo>
                      <a:pt x="16" y="16"/>
                      <a:pt x="18" y="12"/>
                      <a:pt x="2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14"/>
              <p:cNvSpPr/>
              <p:nvPr/>
            </p:nvSpPr>
            <p:spPr bwMode="auto">
              <a:xfrm>
                <a:off x="5823" y="1477"/>
                <a:ext cx="47" cy="45"/>
              </a:xfrm>
              <a:custGeom>
                <a:gdLst>
                  <a:gd name="T0" fmla="*/ 20 w 20"/>
                  <a:gd name="T1" fmla="*/ 11 h 19"/>
                  <a:gd name="T2" fmla="*/ 10 w 20"/>
                  <a:gd name="T3" fmla="*/ 0 h 19"/>
                  <a:gd name="T4" fmla="*/ 1 w 20"/>
                  <a:gd name="T5" fmla="*/ 8 h 19"/>
                  <a:gd name="T6" fmla="*/ 0 w 20"/>
                  <a:gd name="T7" fmla="*/ 10 h 19"/>
                  <a:gd name="T8" fmla="*/ 12 w 20"/>
                  <a:gd name="T9" fmla="*/ 19 h 19"/>
                  <a:gd name="T10" fmla="*/ 20 w 20"/>
                  <a:gd name="T11" fmla="*/ 11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9">
                    <a:moveTo>
                      <a:pt x="20" y="11"/>
                    </a:moveTo>
                    <a:cubicBezTo>
                      <a:pt x="17" y="7"/>
                      <a:pt x="13" y="4"/>
                      <a:pt x="10" y="0"/>
                    </a:cubicBezTo>
                    <a:cubicBezTo>
                      <a:pt x="7" y="2"/>
                      <a:pt x="4" y="5"/>
                      <a:pt x="1" y="8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3" y="14"/>
                      <a:pt x="8" y="16"/>
                      <a:pt x="12" y="19"/>
                    </a:cubicBezTo>
                    <a:cubicBezTo>
                      <a:pt x="14" y="16"/>
                      <a:pt x="17" y="13"/>
                      <a:pt x="20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15"/>
              <p:cNvSpPr/>
              <p:nvPr/>
            </p:nvSpPr>
            <p:spPr bwMode="auto">
              <a:xfrm>
                <a:off x="5849" y="1453"/>
                <a:ext cx="49" cy="47"/>
              </a:xfrm>
              <a:custGeom>
                <a:gdLst>
                  <a:gd name="T0" fmla="*/ 10 w 21"/>
                  <a:gd name="T1" fmla="*/ 20 h 20"/>
                  <a:gd name="T2" fmla="*/ 11 w 21"/>
                  <a:gd name="T3" fmla="*/ 19 h 20"/>
                  <a:gd name="T4" fmla="*/ 21 w 21"/>
                  <a:gd name="T5" fmla="*/ 12 h 20"/>
                  <a:gd name="T6" fmla="*/ 13 w 21"/>
                  <a:gd name="T7" fmla="*/ 0 h 20"/>
                  <a:gd name="T8" fmla="*/ 0 w 21"/>
                  <a:gd name="T9" fmla="*/ 9 h 20"/>
                  <a:gd name="T10" fmla="*/ 10 w 21"/>
                  <a:gd name="T11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0">
                    <a:moveTo>
                      <a:pt x="10" y="20"/>
                    </a:moveTo>
                    <a:cubicBezTo>
                      <a:pt x="11" y="20"/>
                      <a:pt x="11" y="19"/>
                      <a:pt x="11" y="19"/>
                    </a:cubicBezTo>
                    <a:cubicBezTo>
                      <a:pt x="14" y="16"/>
                      <a:pt x="18" y="14"/>
                      <a:pt x="21" y="12"/>
                    </a:cubicBezTo>
                    <a:cubicBezTo>
                      <a:pt x="18" y="8"/>
                      <a:pt x="17" y="4"/>
                      <a:pt x="13" y="0"/>
                    </a:cubicBezTo>
                    <a:cubicBezTo>
                      <a:pt x="9" y="3"/>
                      <a:pt x="4" y="6"/>
                      <a:pt x="0" y="9"/>
                    </a:cubicBezTo>
                    <a:cubicBezTo>
                      <a:pt x="3" y="13"/>
                      <a:pt x="7" y="16"/>
                      <a:pt x="10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16"/>
              <p:cNvSpPr/>
              <p:nvPr/>
            </p:nvSpPr>
            <p:spPr bwMode="auto">
              <a:xfrm>
                <a:off x="5785" y="1541"/>
                <a:ext cx="45" cy="49"/>
              </a:xfrm>
              <a:custGeom>
                <a:gdLst>
                  <a:gd name="T0" fmla="*/ 19 w 19"/>
                  <a:gd name="T1" fmla="*/ 6 h 21"/>
                  <a:gd name="T2" fmla="*/ 19 w 19"/>
                  <a:gd name="T3" fmla="*/ 5 h 21"/>
                  <a:gd name="T4" fmla="*/ 6 w 19"/>
                  <a:gd name="T5" fmla="*/ 0 h 21"/>
                  <a:gd name="T6" fmla="*/ 2 w 19"/>
                  <a:gd name="T7" fmla="*/ 12 h 21"/>
                  <a:gd name="T8" fmla="*/ 0 w 19"/>
                  <a:gd name="T9" fmla="*/ 19 h 21"/>
                  <a:gd name="T10" fmla="*/ 14 w 19"/>
                  <a:gd name="T11" fmla="*/ 21 h 21"/>
                  <a:gd name="T12" fmla="*/ 19 w 19"/>
                  <a:gd name="T13" fmla="*/ 6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1">
                    <a:moveTo>
                      <a:pt x="19" y="6"/>
                    </a:moveTo>
                    <a:cubicBezTo>
                      <a:pt x="19" y="6"/>
                      <a:pt x="19" y="6"/>
                      <a:pt x="19" y="5"/>
                    </a:cubicBezTo>
                    <a:cubicBezTo>
                      <a:pt x="15" y="3"/>
                      <a:pt x="10" y="2"/>
                      <a:pt x="6" y="0"/>
                    </a:cubicBezTo>
                    <a:cubicBezTo>
                      <a:pt x="4" y="4"/>
                      <a:pt x="3" y="8"/>
                      <a:pt x="2" y="12"/>
                    </a:cubicBezTo>
                    <a:cubicBezTo>
                      <a:pt x="1" y="15"/>
                      <a:pt x="1" y="17"/>
                      <a:pt x="0" y="19"/>
                    </a:cubicBezTo>
                    <a:cubicBezTo>
                      <a:pt x="5" y="20"/>
                      <a:pt x="9" y="19"/>
                      <a:pt x="14" y="21"/>
                    </a:cubicBezTo>
                    <a:cubicBezTo>
                      <a:pt x="15" y="16"/>
                      <a:pt x="17" y="11"/>
                      <a:pt x="19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17"/>
              <p:cNvSpPr/>
              <p:nvPr/>
            </p:nvSpPr>
            <p:spPr bwMode="auto">
              <a:xfrm>
                <a:off x="5922" y="1441"/>
                <a:ext cx="35" cy="24"/>
              </a:xfrm>
              <a:custGeom>
                <a:gdLst>
                  <a:gd name="T0" fmla="*/ 10 w 15"/>
                  <a:gd name="T1" fmla="*/ 8 h 10"/>
                  <a:gd name="T2" fmla="*/ 15 w 15"/>
                  <a:gd name="T3" fmla="*/ 7 h 10"/>
                  <a:gd name="T4" fmla="*/ 14 w 15"/>
                  <a:gd name="T5" fmla="*/ 0 h 10"/>
                  <a:gd name="T6" fmla="*/ 0 w 15"/>
                  <a:gd name="T7" fmla="*/ 0 h 10"/>
                  <a:gd name="T8" fmla="*/ 4 w 15"/>
                  <a:gd name="T9" fmla="*/ 10 h 10"/>
                  <a:gd name="T10" fmla="*/ 10 w 15"/>
                  <a:gd name="T11" fmla="*/ 8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0">
                    <a:moveTo>
                      <a:pt x="10" y="8"/>
                    </a:moveTo>
                    <a:cubicBezTo>
                      <a:pt x="12" y="8"/>
                      <a:pt x="14" y="7"/>
                      <a:pt x="15" y="7"/>
                    </a:cubicBezTo>
                    <a:cubicBezTo>
                      <a:pt x="15" y="5"/>
                      <a:pt x="14" y="2"/>
                      <a:pt x="1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2" y="7"/>
                      <a:pt x="4" y="10"/>
                    </a:cubicBezTo>
                    <a:cubicBezTo>
                      <a:pt x="6" y="9"/>
                      <a:pt x="8" y="9"/>
                      <a:pt x="1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18"/>
              <p:cNvSpPr/>
              <p:nvPr/>
            </p:nvSpPr>
            <p:spPr bwMode="auto">
              <a:xfrm>
                <a:off x="5851" y="1498"/>
                <a:ext cx="258" cy="168"/>
              </a:xfrm>
              <a:custGeom>
                <a:gdLst>
                  <a:gd name="T0" fmla="*/ 63 w 109"/>
                  <a:gd name="T1" fmla="*/ 11 h 71"/>
                  <a:gd name="T2" fmla="*/ 62 w 109"/>
                  <a:gd name="T3" fmla="*/ 10 h 71"/>
                  <a:gd name="T4" fmla="*/ 62 w 109"/>
                  <a:gd name="T5" fmla="*/ 10 h 71"/>
                  <a:gd name="T6" fmla="*/ 55 w 109"/>
                  <a:gd name="T7" fmla="*/ 1 h 71"/>
                  <a:gd name="T8" fmla="*/ 45 w 109"/>
                  <a:gd name="T9" fmla="*/ 2 h 71"/>
                  <a:gd name="T10" fmla="*/ 36 w 109"/>
                  <a:gd name="T11" fmla="*/ 20 h 71"/>
                  <a:gd name="T12" fmla="*/ 35 w 109"/>
                  <a:gd name="T13" fmla="*/ 21 h 71"/>
                  <a:gd name="T14" fmla="*/ 17 w 109"/>
                  <a:gd name="T15" fmla="*/ 22 h 71"/>
                  <a:gd name="T16" fmla="*/ 16 w 109"/>
                  <a:gd name="T17" fmla="*/ 39 h 71"/>
                  <a:gd name="T18" fmla="*/ 15 w 109"/>
                  <a:gd name="T19" fmla="*/ 41 h 71"/>
                  <a:gd name="T20" fmla="*/ 4 w 109"/>
                  <a:gd name="T21" fmla="*/ 46 h 71"/>
                  <a:gd name="T22" fmla="*/ 1 w 109"/>
                  <a:gd name="T23" fmla="*/ 58 h 71"/>
                  <a:gd name="T24" fmla="*/ 19 w 109"/>
                  <a:gd name="T25" fmla="*/ 71 h 71"/>
                  <a:gd name="T26" fmla="*/ 31 w 109"/>
                  <a:gd name="T27" fmla="*/ 66 h 71"/>
                  <a:gd name="T28" fmla="*/ 16 w 109"/>
                  <a:gd name="T29" fmla="*/ 63 h 71"/>
                  <a:gd name="T30" fmla="*/ 9 w 109"/>
                  <a:gd name="T31" fmla="*/ 52 h 71"/>
                  <a:gd name="T32" fmla="*/ 19 w 109"/>
                  <a:gd name="T33" fmla="*/ 46 h 71"/>
                  <a:gd name="T34" fmla="*/ 35 w 109"/>
                  <a:gd name="T35" fmla="*/ 48 h 71"/>
                  <a:gd name="T36" fmla="*/ 25 w 109"/>
                  <a:gd name="T37" fmla="*/ 27 h 71"/>
                  <a:gd name="T38" fmla="*/ 39 w 109"/>
                  <a:gd name="T39" fmla="*/ 29 h 71"/>
                  <a:gd name="T40" fmla="*/ 47 w 109"/>
                  <a:gd name="T41" fmla="*/ 36 h 71"/>
                  <a:gd name="T42" fmla="*/ 43 w 109"/>
                  <a:gd name="T43" fmla="*/ 23 h 71"/>
                  <a:gd name="T44" fmla="*/ 50 w 109"/>
                  <a:gd name="T45" fmla="*/ 11 h 71"/>
                  <a:gd name="T46" fmla="*/ 59 w 109"/>
                  <a:gd name="T47" fmla="*/ 20 h 71"/>
                  <a:gd name="T48" fmla="*/ 63 w 109"/>
                  <a:gd name="T49" fmla="*/ 31 h 71"/>
                  <a:gd name="T50" fmla="*/ 76 w 109"/>
                  <a:gd name="T51" fmla="*/ 11 h 71"/>
                  <a:gd name="T52" fmla="*/ 79 w 109"/>
                  <a:gd name="T53" fmla="*/ 34 h 71"/>
                  <a:gd name="T54" fmla="*/ 100 w 109"/>
                  <a:gd name="T55" fmla="*/ 24 h 71"/>
                  <a:gd name="T56" fmla="*/ 103 w 109"/>
                  <a:gd name="T57" fmla="*/ 23 h 71"/>
                  <a:gd name="T58" fmla="*/ 109 w 109"/>
                  <a:gd name="T59" fmla="*/ 20 h 71"/>
                  <a:gd name="T60" fmla="*/ 90 w 109"/>
                  <a:gd name="T61" fmla="*/ 18 h 71"/>
                  <a:gd name="T62" fmla="*/ 89 w 109"/>
                  <a:gd name="T63" fmla="*/ 17 h 71"/>
                  <a:gd name="T64" fmla="*/ 80 w 109"/>
                  <a:gd name="T65" fmla="*/ 4 h 71"/>
                  <a:gd name="T66" fmla="*/ 63 w 109"/>
                  <a:gd name="T67" fmla="*/ 11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9" h="71">
                    <a:moveTo>
                      <a:pt x="63" y="11"/>
                    </a:moveTo>
                    <a:cubicBezTo>
                      <a:pt x="63" y="11"/>
                      <a:pt x="62" y="11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1" y="6"/>
                      <a:pt x="59" y="3"/>
                      <a:pt x="55" y="1"/>
                    </a:cubicBezTo>
                    <a:cubicBezTo>
                      <a:pt x="52" y="0"/>
                      <a:pt x="48" y="0"/>
                      <a:pt x="45" y="2"/>
                    </a:cubicBezTo>
                    <a:cubicBezTo>
                      <a:pt x="38" y="5"/>
                      <a:pt x="34" y="12"/>
                      <a:pt x="36" y="20"/>
                    </a:cubicBezTo>
                    <a:cubicBezTo>
                      <a:pt x="36" y="20"/>
                      <a:pt x="36" y="21"/>
                      <a:pt x="35" y="21"/>
                    </a:cubicBezTo>
                    <a:cubicBezTo>
                      <a:pt x="29" y="18"/>
                      <a:pt x="21" y="17"/>
                      <a:pt x="17" y="22"/>
                    </a:cubicBezTo>
                    <a:cubicBezTo>
                      <a:pt x="12" y="27"/>
                      <a:pt x="12" y="34"/>
                      <a:pt x="16" y="39"/>
                    </a:cubicBezTo>
                    <a:cubicBezTo>
                      <a:pt x="16" y="40"/>
                      <a:pt x="15" y="41"/>
                      <a:pt x="15" y="41"/>
                    </a:cubicBezTo>
                    <a:cubicBezTo>
                      <a:pt x="11" y="42"/>
                      <a:pt x="7" y="43"/>
                      <a:pt x="4" y="46"/>
                    </a:cubicBezTo>
                    <a:cubicBezTo>
                      <a:pt x="1" y="49"/>
                      <a:pt x="0" y="54"/>
                      <a:pt x="1" y="58"/>
                    </a:cubicBezTo>
                    <a:cubicBezTo>
                      <a:pt x="3" y="66"/>
                      <a:pt x="12" y="69"/>
                      <a:pt x="19" y="71"/>
                    </a:cubicBezTo>
                    <a:cubicBezTo>
                      <a:pt x="23" y="69"/>
                      <a:pt x="27" y="67"/>
                      <a:pt x="31" y="66"/>
                    </a:cubicBezTo>
                    <a:cubicBezTo>
                      <a:pt x="26" y="66"/>
                      <a:pt x="21" y="65"/>
                      <a:pt x="16" y="63"/>
                    </a:cubicBezTo>
                    <a:cubicBezTo>
                      <a:pt x="12" y="61"/>
                      <a:pt x="7" y="57"/>
                      <a:pt x="9" y="52"/>
                    </a:cubicBezTo>
                    <a:cubicBezTo>
                      <a:pt x="10" y="48"/>
                      <a:pt x="15" y="46"/>
                      <a:pt x="19" y="46"/>
                    </a:cubicBezTo>
                    <a:cubicBezTo>
                      <a:pt x="24" y="45"/>
                      <a:pt x="30" y="46"/>
                      <a:pt x="35" y="48"/>
                    </a:cubicBezTo>
                    <a:cubicBezTo>
                      <a:pt x="27" y="43"/>
                      <a:pt x="17" y="34"/>
                      <a:pt x="25" y="27"/>
                    </a:cubicBezTo>
                    <a:cubicBezTo>
                      <a:pt x="29" y="24"/>
                      <a:pt x="35" y="27"/>
                      <a:pt x="39" y="29"/>
                    </a:cubicBezTo>
                    <a:cubicBezTo>
                      <a:pt x="42" y="31"/>
                      <a:pt x="45" y="33"/>
                      <a:pt x="47" y="36"/>
                    </a:cubicBezTo>
                    <a:cubicBezTo>
                      <a:pt x="45" y="32"/>
                      <a:pt x="44" y="27"/>
                      <a:pt x="43" y="23"/>
                    </a:cubicBezTo>
                    <a:cubicBezTo>
                      <a:pt x="42" y="18"/>
                      <a:pt x="44" y="12"/>
                      <a:pt x="50" y="11"/>
                    </a:cubicBezTo>
                    <a:cubicBezTo>
                      <a:pt x="55" y="11"/>
                      <a:pt x="58" y="16"/>
                      <a:pt x="59" y="20"/>
                    </a:cubicBezTo>
                    <a:cubicBezTo>
                      <a:pt x="61" y="24"/>
                      <a:pt x="62" y="27"/>
                      <a:pt x="63" y="31"/>
                    </a:cubicBezTo>
                    <a:cubicBezTo>
                      <a:pt x="63" y="22"/>
                      <a:pt x="66" y="9"/>
                      <a:pt x="76" y="11"/>
                    </a:cubicBezTo>
                    <a:cubicBezTo>
                      <a:pt x="85" y="13"/>
                      <a:pt x="81" y="26"/>
                      <a:pt x="79" y="34"/>
                    </a:cubicBezTo>
                    <a:cubicBezTo>
                      <a:pt x="84" y="27"/>
                      <a:pt x="95" y="16"/>
                      <a:pt x="100" y="24"/>
                    </a:cubicBezTo>
                    <a:cubicBezTo>
                      <a:pt x="101" y="24"/>
                      <a:pt x="102" y="23"/>
                      <a:pt x="103" y="23"/>
                    </a:cubicBezTo>
                    <a:cubicBezTo>
                      <a:pt x="105" y="22"/>
                      <a:pt x="107" y="21"/>
                      <a:pt x="109" y="20"/>
                    </a:cubicBezTo>
                    <a:cubicBezTo>
                      <a:pt x="105" y="13"/>
                      <a:pt x="96" y="15"/>
                      <a:pt x="90" y="18"/>
                    </a:cubicBezTo>
                    <a:cubicBezTo>
                      <a:pt x="89" y="19"/>
                      <a:pt x="89" y="18"/>
                      <a:pt x="89" y="17"/>
                    </a:cubicBezTo>
                    <a:cubicBezTo>
                      <a:pt x="89" y="11"/>
                      <a:pt x="86" y="5"/>
                      <a:pt x="80" y="4"/>
                    </a:cubicBezTo>
                    <a:cubicBezTo>
                      <a:pt x="73" y="3"/>
                      <a:pt x="67" y="6"/>
                      <a:pt x="63" y="1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19"/>
              <p:cNvSpPr/>
              <p:nvPr/>
            </p:nvSpPr>
            <p:spPr bwMode="auto">
              <a:xfrm>
                <a:off x="5957" y="1441"/>
                <a:ext cx="31" cy="17"/>
              </a:xfrm>
              <a:custGeom>
                <a:gdLst>
                  <a:gd name="T0" fmla="*/ 13 w 13"/>
                  <a:gd name="T1" fmla="*/ 6 h 7"/>
                  <a:gd name="T2" fmla="*/ 13 w 13"/>
                  <a:gd name="T3" fmla="*/ 0 h 7"/>
                  <a:gd name="T4" fmla="*/ 0 w 13"/>
                  <a:gd name="T5" fmla="*/ 0 h 7"/>
                  <a:gd name="T6" fmla="*/ 2 w 13"/>
                  <a:gd name="T7" fmla="*/ 7 h 7"/>
                  <a:gd name="T8" fmla="*/ 13 w 13"/>
                  <a:gd name="T9" fmla="*/ 6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3" y="6"/>
                    </a:moveTo>
                    <a:cubicBezTo>
                      <a:pt x="13" y="4"/>
                      <a:pt x="13" y="2"/>
                      <a:pt x="1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4"/>
                      <a:pt x="2" y="7"/>
                    </a:cubicBezTo>
                    <a:cubicBezTo>
                      <a:pt x="5" y="6"/>
                      <a:pt x="9" y="6"/>
                      <a:pt x="13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20"/>
              <p:cNvSpPr/>
              <p:nvPr/>
            </p:nvSpPr>
            <p:spPr bwMode="auto">
              <a:xfrm>
                <a:off x="5884" y="1441"/>
                <a:ext cx="45" cy="38"/>
              </a:xfrm>
              <a:custGeom>
                <a:gdLst>
                  <a:gd name="T0" fmla="*/ 0 w 19"/>
                  <a:gd name="T1" fmla="*/ 5 h 16"/>
                  <a:gd name="T2" fmla="*/ 8 w 19"/>
                  <a:gd name="T3" fmla="*/ 16 h 16"/>
                  <a:gd name="T4" fmla="*/ 19 w 19"/>
                  <a:gd name="T5" fmla="*/ 11 h 16"/>
                  <a:gd name="T6" fmla="*/ 14 w 19"/>
                  <a:gd name="T7" fmla="*/ 0 h 16"/>
                  <a:gd name="T8" fmla="*/ 9 w 19"/>
                  <a:gd name="T9" fmla="*/ 0 h 16"/>
                  <a:gd name="T10" fmla="*/ 1 w 19"/>
                  <a:gd name="T11" fmla="*/ 4 h 16"/>
                  <a:gd name="T12" fmla="*/ 0 w 19"/>
                  <a:gd name="T13" fmla="*/ 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0" y="5"/>
                    </a:moveTo>
                    <a:cubicBezTo>
                      <a:pt x="3" y="8"/>
                      <a:pt x="5" y="13"/>
                      <a:pt x="8" y="16"/>
                    </a:cubicBezTo>
                    <a:cubicBezTo>
                      <a:pt x="11" y="14"/>
                      <a:pt x="15" y="12"/>
                      <a:pt x="19" y="11"/>
                    </a:cubicBezTo>
                    <a:cubicBezTo>
                      <a:pt x="17" y="7"/>
                      <a:pt x="16" y="4"/>
                      <a:pt x="14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4" y="2"/>
                      <a:pt x="1" y="4"/>
                    </a:cubicBezTo>
                    <a:cubicBezTo>
                      <a:pt x="1" y="4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21"/>
              <p:cNvSpPr/>
              <p:nvPr/>
            </p:nvSpPr>
            <p:spPr bwMode="auto">
              <a:xfrm>
                <a:off x="5761" y="1441"/>
                <a:ext cx="135" cy="285"/>
              </a:xfrm>
              <a:custGeom>
                <a:gdLst>
                  <a:gd name="T0" fmla="*/ 5 w 57"/>
                  <a:gd name="T1" fmla="*/ 48 h 120"/>
                  <a:gd name="T2" fmla="*/ 1 w 57"/>
                  <a:gd name="T3" fmla="*/ 87 h 120"/>
                  <a:gd name="T4" fmla="*/ 10 w 57"/>
                  <a:gd name="T5" fmla="*/ 120 h 120"/>
                  <a:gd name="T6" fmla="*/ 16 w 57"/>
                  <a:gd name="T7" fmla="*/ 118 h 120"/>
                  <a:gd name="T8" fmla="*/ 9 w 57"/>
                  <a:gd name="T9" fmla="*/ 101 h 120"/>
                  <a:gd name="T10" fmla="*/ 7 w 57"/>
                  <a:gd name="T11" fmla="*/ 82 h 120"/>
                  <a:gd name="T12" fmla="*/ 16 w 57"/>
                  <a:gd name="T13" fmla="*/ 37 h 120"/>
                  <a:gd name="T14" fmla="*/ 57 w 57"/>
                  <a:gd name="T15" fmla="*/ 0 h 120"/>
                  <a:gd name="T16" fmla="*/ 42 w 57"/>
                  <a:gd name="T17" fmla="*/ 0 h 120"/>
                  <a:gd name="T18" fmla="*/ 41 w 57"/>
                  <a:gd name="T19" fmla="*/ 1 h 120"/>
                  <a:gd name="T20" fmla="*/ 5 w 57"/>
                  <a:gd name="T21" fmla="*/ 48 h 1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" h="120">
                    <a:moveTo>
                      <a:pt x="5" y="48"/>
                    </a:moveTo>
                    <a:cubicBezTo>
                      <a:pt x="1" y="61"/>
                      <a:pt x="0" y="74"/>
                      <a:pt x="1" y="87"/>
                    </a:cubicBezTo>
                    <a:cubicBezTo>
                      <a:pt x="2" y="98"/>
                      <a:pt x="4" y="111"/>
                      <a:pt x="10" y="120"/>
                    </a:cubicBezTo>
                    <a:cubicBezTo>
                      <a:pt x="12" y="120"/>
                      <a:pt x="14" y="119"/>
                      <a:pt x="16" y="118"/>
                    </a:cubicBezTo>
                    <a:cubicBezTo>
                      <a:pt x="12" y="113"/>
                      <a:pt x="10" y="107"/>
                      <a:pt x="9" y="101"/>
                    </a:cubicBezTo>
                    <a:cubicBezTo>
                      <a:pt x="8" y="95"/>
                      <a:pt x="7" y="89"/>
                      <a:pt x="7" y="82"/>
                    </a:cubicBezTo>
                    <a:cubicBezTo>
                      <a:pt x="7" y="67"/>
                      <a:pt x="9" y="51"/>
                      <a:pt x="16" y="37"/>
                    </a:cubicBezTo>
                    <a:cubicBezTo>
                      <a:pt x="24" y="20"/>
                      <a:pt x="40" y="8"/>
                      <a:pt x="57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1" y="1"/>
                      <a:pt x="41" y="1"/>
                    </a:cubicBezTo>
                    <a:cubicBezTo>
                      <a:pt x="24" y="12"/>
                      <a:pt x="11" y="29"/>
                      <a:pt x="5" y="4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22"/>
              <p:cNvSpPr/>
              <p:nvPr/>
            </p:nvSpPr>
            <p:spPr bwMode="auto">
              <a:xfrm>
                <a:off x="4268" y="2744"/>
                <a:ext cx="230" cy="135"/>
              </a:xfrm>
              <a:custGeom>
                <a:gdLst>
                  <a:gd name="T0" fmla="*/ 17 w 97"/>
                  <a:gd name="T1" fmla="*/ 18 h 57"/>
                  <a:gd name="T2" fmla="*/ 3 w 97"/>
                  <a:gd name="T3" fmla="*/ 57 h 57"/>
                  <a:gd name="T4" fmla="*/ 19 w 97"/>
                  <a:gd name="T5" fmla="*/ 57 h 57"/>
                  <a:gd name="T6" fmla="*/ 26 w 97"/>
                  <a:gd name="T7" fmla="*/ 29 h 57"/>
                  <a:gd name="T8" fmla="*/ 66 w 97"/>
                  <a:gd name="T9" fmla="*/ 27 h 57"/>
                  <a:gd name="T10" fmla="*/ 84 w 97"/>
                  <a:gd name="T11" fmla="*/ 57 h 57"/>
                  <a:gd name="T12" fmla="*/ 97 w 97"/>
                  <a:gd name="T13" fmla="*/ 57 h 57"/>
                  <a:gd name="T14" fmla="*/ 90 w 97"/>
                  <a:gd name="T15" fmla="*/ 32 h 57"/>
                  <a:gd name="T16" fmla="*/ 17 w 97"/>
                  <a:gd name="T17" fmla="*/ 18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57">
                    <a:moveTo>
                      <a:pt x="17" y="18"/>
                    </a:moveTo>
                    <a:cubicBezTo>
                      <a:pt x="6" y="28"/>
                      <a:pt x="0" y="43"/>
                      <a:pt x="3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6" y="47"/>
                      <a:pt x="18" y="36"/>
                      <a:pt x="26" y="29"/>
                    </a:cubicBezTo>
                    <a:cubicBezTo>
                      <a:pt x="37" y="20"/>
                      <a:pt x="54" y="21"/>
                      <a:pt x="66" y="27"/>
                    </a:cubicBezTo>
                    <a:cubicBezTo>
                      <a:pt x="77" y="33"/>
                      <a:pt x="84" y="45"/>
                      <a:pt x="84" y="57"/>
                    </a:cubicBezTo>
                    <a:cubicBezTo>
                      <a:pt x="97" y="57"/>
                      <a:pt x="97" y="57"/>
                      <a:pt x="97" y="57"/>
                    </a:cubicBezTo>
                    <a:cubicBezTo>
                      <a:pt x="97" y="48"/>
                      <a:pt x="95" y="39"/>
                      <a:pt x="90" y="32"/>
                    </a:cubicBezTo>
                    <a:cubicBezTo>
                      <a:pt x="76" y="8"/>
                      <a:pt x="39" y="0"/>
                      <a:pt x="17" y="1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23"/>
              <p:cNvSpPr/>
              <p:nvPr/>
            </p:nvSpPr>
            <p:spPr bwMode="auto">
              <a:xfrm>
                <a:off x="4150" y="2552"/>
                <a:ext cx="852" cy="327"/>
              </a:xfrm>
              <a:custGeom>
                <a:gdLst>
                  <a:gd name="T0" fmla="*/ 17 w 360"/>
                  <a:gd name="T1" fmla="*/ 113 h 138"/>
                  <a:gd name="T2" fmla="*/ 51 w 360"/>
                  <a:gd name="T3" fmla="*/ 66 h 138"/>
                  <a:gd name="T4" fmla="*/ 190 w 360"/>
                  <a:gd name="T5" fmla="*/ 32 h 138"/>
                  <a:gd name="T6" fmla="*/ 231 w 360"/>
                  <a:gd name="T7" fmla="*/ 27 h 138"/>
                  <a:gd name="T8" fmla="*/ 272 w 360"/>
                  <a:gd name="T9" fmla="*/ 24 h 138"/>
                  <a:gd name="T10" fmla="*/ 353 w 360"/>
                  <a:gd name="T11" fmla="*/ 17 h 138"/>
                  <a:gd name="T12" fmla="*/ 360 w 360"/>
                  <a:gd name="T13" fmla="*/ 0 h 138"/>
                  <a:gd name="T14" fmla="*/ 305 w 360"/>
                  <a:gd name="T15" fmla="*/ 6 h 138"/>
                  <a:gd name="T16" fmla="*/ 224 w 360"/>
                  <a:gd name="T17" fmla="*/ 14 h 138"/>
                  <a:gd name="T18" fmla="*/ 183 w 360"/>
                  <a:gd name="T19" fmla="*/ 18 h 138"/>
                  <a:gd name="T20" fmla="*/ 145 w 360"/>
                  <a:gd name="T21" fmla="*/ 21 h 138"/>
                  <a:gd name="T22" fmla="*/ 71 w 360"/>
                  <a:gd name="T23" fmla="*/ 36 h 138"/>
                  <a:gd name="T24" fmla="*/ 22 w 360"/>
                  <a:gd name="T25" fmla="*/ 67 h 138"/>
                  <a:gd name="T26" fmla="*/ 0 w 360"/>
                  <a:gd name="T27" fmla="*/ 119 h 138"/>
                  <a:gd name="T28" fmla="*/ 1 w 360"/>
                  <a:gd name="T29" fmla="*/ 138 h 138"/>
                  <a:gd name="T30" fmla="*/ 17 w 360"/>
                  <a:gd name="T31" fmla="*/ 138 h 138"/>
                  <a:gd name="T32" fmla="*/ 17 w 360"/>
                  <a:gd name="T33" fmla="*/ 113 h 1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0" h="138">
                    <a:moveTo>
                      <a:pt x="17" y="113"/>
                    </a:moveTo>
                    <a:cubicBezTo>
                      <a:pt x="21" y="93"/>
                      <a:pt x="34" y="77"/>
                      <a:pt x="51" y="66"/>
                    </a:cubicBezTo>
                    <a:cubicBezTo>
                      <a:pt x="92" y="39"/>
                      <a:pt x="143" y="38"/>
                      <a:pt x="190" y="32"/>
                    </a:cubicBezTo>
                    <a:cubicBezTo>
                      <a:pt x="203" y="30"/>
                      <a:pt x="217" y="29"/>
                      <a:pt x="231" y="27"/>
                    </a:cubicBezTo>
                    <a:cubicBezTo>
                      <a:pt x="244" y="26"/>
                      <a:pt x="258" y="25"/>
                      <a:pt x="272" y="24"/>
                    </a:cubicBezTo>
                    <a:cubicBezTo>
                      <a:pt x="299" y="21"/>
                      <a:pt x="326" y="19"/>
                      <a:pt x="353" y="17"/>
                    </a:cubicBezTo>
                    <a:cubicBezTo>
                      <a:pt x="356" y="11"/>
                      <a:pt x="358" y="6"/>
                      <a:pt x="360" y="0"/>
                    </a:cubicBezTo>
                    <a:cubicBezTo>
                      <a:pt x="342" y="3"/>
                      <a:pt x="324" y="4"/>
                      <a:pt x="305" y="6"/>
                    </a:cubicBezTo>
                    <a:cubicBezTo>
                      <a:pt x="278" y="8"/>
                      <a:pt x="251" y="11"/>
                      <a:pt x="224" y="14"/>
                    </a:cubicBezTo>
                    <a:cubicBezTo>
                      <a:pt x="210" y="16"/>
                      <a:pt x="196" y="17"/>
                      <a:pt x="183" y="18"/>
                    </a:cubicBezTo>
                    <a:cubicBezTo>
                      <a:pt x="170" y="19"/>
                      <a:pt x="158" y="19"/>
                      <a:pt x="145" y="21"/>
                    </a:cubicBezTo>
                    <a:cubicBezTo>
                      <a:pt x="120" y="23"/>
                      <a:pt x="95" y="28"/>
                      <a:pt x="71" y="36"/>
                    </a:cubicBezTo>
                    <a:cubicBezTo>
                      <a:pt x="53" y="42"/>
                      <a:pt x="36" y="52"/>
                      <a:pt x="22" y="67"/>
                    </a:cubicBezTo>
                    <a:cubicBezTo>
                      <a:pt x="10" y="81"/>
                      <a:pt x="1" y="100"/>
                      <a:pt x="0" y="119"/>
                    </a:cubicBezTo>
                    <a:cubicBezTo>
                      <a:pt x="0" y="125"/>
                      <a:pt x="0" y="132"/>
                      <a:pt x="1" y="138"/>
                    </a:cubicBezTo>
                    <a:cubicBezTo>
                      <a:pt x="17" y="138"/>
                      <a:pt x="17" y="138"/>
                      <a:pt x="17" y="138"/>
                    </a:cubicBezTo>
                    <a:cubicBezTo>
                      <a:pt x="16" y="130"/>
                      <a:pt x="15" y="121"/>
                      <a:pt x="17" y="11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24"/>
              <p:cNvSpPr/>
              <p:nvPr/>
            </p:nvSpPr>
            <p:spPr bwMode="auto">
              <a:xfrm>
                <a:off x="4353" y="2839"/>
                <a:ext cx="71" cy="40"/>
              </a:xfrm>
              <a:custGeom>
                <a:gdLst>
                  <a:gd name="T0" fmla="*/ 20 w 30"/>
                  <a:gd name="T1" fmla="*/ 2 h 17"/>
                  <a:gd name="T2" fmla="*/ 2 w 30"/>
                  <a:gd name="T3" fmla="*/ 9 h 17"/>
                  <a:gd name="T4" fmla="*/ 0 w 30"/>
                  <a:gd name="T5" fmla="*/ 17 h 17"/>
                  <a:gd name="T6" fmla="*/ 30 w 30"/>
                  <a:gd name="T7" fmla="*/ 17 h 17"/>
                  <a:gd name="T8" fmla="*/ 20 w 30"/>
                  <a:gd name="T9" fmla="*/ 2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7">
                    <a:moveTo>
                      <a:pt x="20" y="2"/>
                    </a:moveTo>
                    <a:cubicBezTo>
                      <a:pt x="13" y="0"/>
                      <a:pt x="6" y="3"/>
                      <a:pt x="2" y="9"/>
                    </a:cubicBezTo>
                    <a:cubicBezTo>
                      <a:pt x="1" y="12"/>
                      <a:pt x="0" y="14"/>
                      <a:pt x="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1"/>
                      <a:pt x="26" y="4"/>
                      <a:pt x="20" y="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25"/>
              <p:cNvSpPr/>
              <p:nvPr/>
            </p:nvSpPr>
            <p:spPr bwMode="auto">
              <a:xfrm>
                <a:off x="5437" y="1674"/>
                <a:ext cx="260" cy="185"/>
              </a:xfrm>
              <a:custGeom>
                <a:gdLst>
                  <a:gd name="T0" fmla="*/ 10 w 110"/>
                  <a:gd name="T1" fmla="*/ 78 h 78"/>
                  <a:gd name="T2" fmla="*/ 15 w 110"/>
                  <a:gd name="T3" fmla="*/ 74 h 78"/>
                  <a:gd name="T4" fmla="*/ 22 w 110"/>
                  <a:gd name="T5" fmla="*/ 70 h 78"/>
                  <a:gd name="T6" fmla="*/ 35 w 110"/>
                  <a:gd name="T7" fmla="*/ 61 h 78"/>
                  <a:gd name="T8" fmla="*/ 61 w 110"/>
                  <a:gd name="T9" fmla="*/ 44 h 78"/>
                  <a:gd name="T10" fmla="*/ 88 w 110"/>
                  <a:gd name="T11" fmla="*/ 29 h 78"/>
                  <a:gd name="T12" fmla="*/ 102 w 110"/>
                  <a:gd name="T13" fmla="*/ 23 h 78"/>
                  <a:gd name="T14" fmla="*/ 107 w 110"/>
                  <a:gd name="T15" fmla="*/ 20 h 78"/>
                  <a:gd name="T16" fmla="*/ 110 w 110"/>
                  <a:gd name="T17" fmla="*/ 19 h 78"/>
                  <a:gd name="T18" fmla="*/ 107 w 110"/>
                  <a:gd name="T19" fmla="*/ 14 h 78"/>
                  <a:gd name="T20" fmla="*/ 108 w 110"/>
                  <a:gd name="T21" fmla="*/ 0 h 78"/>
                  <a:gd name="T22" fmla="*/ 94 w 110"/>
                  <a:gd name="T23" fmla="*/ 6 h 78"/>
                  <a:gd name="T24" fmla="*/ 78 w 110"/>
                  <a:gd name="T25" fmla="*/ 11 h 78"/>
                  <a:gd name="T26" fmla="*/ 50 w 110"/>
                  <a:gd name="T27" fmla="*/ 26 h 78"/>
                  <a:gd name="T28" fmla="*/ 23 w 110"/>
                  <a:gd name="T29" fmla="*/ 43 h 78"/>
                  <a:gd name="T30" fmla="*/ 10 w 110"/>
                  <a:gd name="T31" fmla="*/ 54 h 78"/>
                  <a:gd name="T32" fmla="*/ 4 w 110"/>
                  <a:gd name="T33" fmla="*/ 58 h 78"/>
                  <a:gd name="T34" fmla="*/ 0 w 110"/>
                  <a:gd name="T35" fmla="*/ 62 h 78"/>
                  <a:gd name="T36" fmla="*/ 10 w 110"/>
                  <a:gd name="T37" fmla="*/ 78 h 7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" h="78">
                    <a:moveTo>
                      <a:pt x="10" y="78"/>
                    </a:moveTo>
                    <a:cubicBezTo>
                      <a:pt x="12" y="77"/>
                      <a:pt x="14" y="75"/>
                      <a:pt x="15" y="74"/>
                    </a:cubicBezTo>
                    <a:cubicBezTo>
                      <a:pt x="18" y="73"/>
                      <a:pt x="20" y="71"/>
                      <a:pt x="22" y="70"/>
                    </a:cubicBezTo>
                    <a:cubicBezTo>
                      <a:pt x="26" y="67"/>
                      <a:pt x="31" y="64"/>
                      <a:pt x="35" y="61"/>
                    </a:cubicBezTo>
                    <a:cubicBezTo>
                      <a:pt x="43" y="55"/>
                      <a:pt x="52" y="49"/>
                      <a:pt x="61" y="44"/>
                    </a:cubicBezTo>
                    <a:cubicBezTo>
                      <a:pt x="70" y="38"/>
                      <a:pt x="79" y="34"/>
                      <a:pt x="88" y="29"/>
                    </a:cubicBezTo>
                    <a:cubicBezTo>
                      <a:pt x="93" y="27"/>
                      <a:pt x="97" y="25"/>
                      <a:pt x="102" y="23"/>
                    </a:cubicBezTo>
                    <a:cubicBezTo>
                      <a:pt x="103" y="22"/>
                      <a:pt x="105" y="21"/>
                      <a:pt x="107" y="20"/>
                    </a:cubicBezTo>
                    <a:cubicBezTo>
                      <a:pt x="108" y="20"/>
                      <a:pt x="109" y="20"/>
                      <a:pt x="110" y="19"/>
                    </a:cubicBezTo>
                    <a:cubicBezTo>
                      <a:pt x="108" y="18"/>
                      <a:pt x="107" y="16"/>
                      <a:pt x="107" y="14"/>
                    </a:cubicBezTo>
                    <a:cubicBezTo>
                      <a:pt x="105" y="10"/>
                      <a:pt x="105" y="4"/>
                      <a:pt x="108" y="0"/>
                    </a:cubicBezTo>
                    <a:cubicBezTo>
                      <a:pt x="103" y="2"/>
                      <a:pt x="98" y="4"/>
                      <a:pt x="94" y="6"/>
                    </a:cubicBezTo>
                    <a:cubicBezTo>
                      <a:pt x="88" y="7"/>
                      <a:pt x="83" y="9"/>
                      <a:pt x="78" y="11"/>
                    </a:cubicBezTo>
                    <a:cubicBezTo>
                      <a:pt x="69" y="16"/>
                      <a:pt x="59" y="21"/>
                      <a:pt x="50" y="26"/>
                    </a:cubicBezTo>
                    <a:cubicBezTo>
                      <a:pt x="40" y="31"/>
                      <a:pt x="31" y="37"/>
                      <a:pt x="23" y="43"/>
                    </a:cubicBezTo>
                    <a:cubicBezTo>
                      <a:pt x="18" y="47"/>
                      <a:pt x="14" y="50"/>
                      <a:pt x="10" y="54"/>
                    </a:cubicBezTo>
                    <a:cubicBezTo>
                      <a:pt x="8" y="55"/>
                      <a:pt x="6" y="57"/>
                      <a:pt x="4" y="58"/>
                    </a:cubicBezTo>
                    <a:cubicBezTo>
                      <a:pt x="2" y="59"/>
                      <a:pt x="1" y="61"/>
                      <a:pt x="0" y="62"/>
                    </a:cubicBezTo>
                    <a:cubicBezTo>
                      <a:pt x="5" y="65"/>
                      <a:pt x="9" y="71"/>
                      <a:pt x="10" y="7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26"/>
              <p:cNvSpPr/>
              <p:nvPr/>
            </p:nvSpPr>
            <p:spPr bwMode="auto">
              <a:xfrm>
                <a:off x="4924" y="2597"/>
                <a:ext cx="59" cy="45"/>
              </a:xfrm>
              <a:custGeom>
                <a:gdLst>
                  <a:gd name="T0" fmla="*/ 16 w 25"/>
                  <a:gd name="T1" fmla="*/ 19 h 19"/>
                  <a:gd name="T2" fmla="*/ 25 w 25"/>
                  <a:gd name="T3" fmla="*/ 0 h 19"/>
                  <a:gd name="T4" fmla="*/ 0 w 25"/>
                  <a:gd name="T5" fmla="*/ 2 h 19"/>
                  <a:gd name="T6" fmla="*/ 16 w 25"/>
                  <a:gd name="T7" fmla="*/ 1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9">
                    <a:moveTo>
                      <a:pt x="16" y="19"/>
                    </a:moveTo>
                    <a:cubicBezTo>
                      <a:pt x="19" y="12"/>
                      <a:pt x="22" y="6"/>
                      <a:pt x="25" y="0"/>
                    </a:cubicBezTo>
                    <a:cubicBezTo>
                      <a:pt x="17" y="0"/>
                      <a:pt x="9" y="1"/>
                      <a:pt x="0" y="2"/>
                    </a:cubicBezTo>
                    <a:cubicBezTo>
                      <a:pt x="2" y="10"/>
                      <a:pt x="8" y="17"/>
                      <a:pt x="16" y="19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27"/>
              <p:cNvSpPr/>
              <p:nvPr/>
            </p:nvSpPr>
            <p:spPr bwMode="auto">
              <a:xfrm>
                <a:off x="4827" y="2388"/>
                <a:ext cx="281" cy="491"/>
              </a:xfrm>
              <a:custGeom>
                <a:gdLst>
                  <a:gd name="T0" fmla="*/ 81 w 119"/>
                  <a:gd name="T1" fmla="*/ 88 h 207"/>
                  <a:gd name="T2" fmla="*/ 119 w 119"/>
                  <a:gd name="T3" fmla="*/ 4 h 207"/>
                  <a:gd name="T4" fmla="*/ 105 w 119"/>
                  <a:gd name="T5" fmla="*/ 0 h 207"/>
                  <a:gd name="T6" fmla="*/ 97 w 119"/>
                  <a:gd name="T7" fmla="*/ 21 h 207"/>
                  <a:gd name="T8" fmla="*/ 86 w 119"/>
                  <a:gd name="T9" fmla="*/ 47 h 207"/>
                  <a:gd name="T10" fmla="*/ 11 w 119"/>
                  <a:gd name="T11" fmla="*/ 192 h 207"/>
                  <a:gd name="T12" fmla="*/ 0 w 119"/>
                  <a:gd name="T13" fmla="*/ 207 h 207"/>
                  <a:gd name="T14" fmla="*/ 17 w 119"/>
                  <a:gd name="T15" fmla="*/ 207 h 207"/>
                  <a:gd name="T16" fmla="*/ 40 w 119"/>
                  <a:gd name="T17" fmla="*/ 172 h 207"/>
                  <a:gd name="T18" fmla="*/ 81 w 119"/>
                  <a:gd name="T19" fmla="*/ 88 h 2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9" h="206">
                    <a:moveTo>
                      <a:pt x="81" y="88"/>
                    </a:moveTo>
                    <a:cubicBezTo>
                      <a:pt x="93" y="60"/>
                      <a:pt x="105" y="32"/>
                      <a:pt x="119" y="4"/>
                    </a:cubicBezTo>
                    <a:cubicBezTo>
                      <a:pt x="114" y="4"/>
                      <a:pt x="109" y="3"/>
                      <a:pt x="105" y="0"/>
                    </a:cubicBezTo>
                    <a:cubicBezTo>
                      <a:pt x="102" y="7"/>
                      <a:pt x="99" y="14"/>
                      <a:pt x="97" y="21"/>
                    </a:cubicBezTo>
                    <a:cubicBezTo>
                      <a:pt x="93" y="29"/>
                      <a:pt x="90" y="38"/>
                      <a:pt x="86" y="47"/>
                    </a:cubicBezTo>
                    <a:cubicBezTo>
                      <a:pt x="65" y="97"/>
                      <a:pt x="42" y="147"/>
                      <a:pt x="11" y="192"/>
                    </a:cubicBezTo>
                    <a:cubicBezTo>
                      <a:pt x="7" y="197"/>
                      <a:pt x="4" y="202"/>
                      <a:pt x="0" y="207"/>
                    </a:cubicBezTo>
                    <a:cubicBezTo>
                      <a:pt x="17" y="207"/>
                      <a:pt x="17" y="207"/>
                      <a:pt x="17" y="207"/>
                    </a:cubicBezTo>
                    <a:cubicBezTo>
                      <a:pt x="25" y="196"/>
                      <a:pt x="33" y="184"/>
                      <a:pt x="40" y="172"/>
                    </a:cubicBezTo>
                    <a:cubicBezTo>
                      <a:pt x="56" y="145"/>
                      <a:pt x="68" y="117"/>
                      <a:pt x="81" y="8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28"/>
              <p:cNvSpPr/>
              <p:nvPr/>
            </p:nvSpPr>
            <p:spPr bwMode="auto">
              <a:xfrm>
                <a:off x="5151" y="2250"/>
                <a:ext cx="85" cy="83"/>
              </a:xfrm>
              <a:custGeom>
                <a:gdLst>
                  <a:gd name="T0" fmla="*/ 11 w 36"/>
                  <a:gd name="T1" fmla="*/ 0 h 35"/>
                  <a:gd name="T2" fmla="*/ 0 w 36"/>
                  <a:gd name="T3" fmla="*/ 25 h 35"/>
                  <a:gd name="T4" fmla="*/ 4 w 36"/>
                  <a:gd name="T5" fmla="*/ 35 h 35"/>
                  <a:gd name="T6" fmla="*/ 21 w 36"/>
                  <a:gd name="T7" fmla="*/ 33 h 35"/>
                  <a:gd name="T8" fmla="*/ 36 w 36"/>
                  <a:gd name="T9" fmla="*/ 29 h 35"/>
                  <a:gd name="T10" fmla="*/ 34 w 36"/>
                  <a:gd name="T11" fmla="*/ 22 h 35"/>
                  <a:gd name="T12" fmla="*/ 11 w 36"/>
                  <a:gd name="T13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5">
                    <a:moveTo>
                      <a:pt x="11" y="0"/>
                    </a:moveTo>
                    <a:cubicBezTo>
                      <a:pt x="7" y="8"/>
                      <a:pt x="3" y="17"/>
                      <a:pt x="0" y="25"/>
                    </a:cubicBezTo>
                    <a:cubicBezTo>
                      <a:pt x="2" y="28"/>
                      <a:pt x="3" y="32"/>
                      <a:pt x="4" y="35"/>
                    </a:cubicBezTo>
                    <a:cubicBezTo>
                      <a:pt x="10" y="35"/>
                      <a:pt x="15" y="35"/>
                      <a:pt x="21" y="33"/>
                    </a:cubicBezTo>
                    <a:cubicBezTo>
                      <a:pt x="26" y="32"/>
                      <a:pt x="31" y="31"/>
                      <a:pt x="36" y="29"/>
                    </a:cubicBezTo>
                    <a:cubicBezTo>
                      <a:pt x="36" y="27"/>
                      <a:pt x="35" y="24"/>
                      <a:pt x="34" y="22"/>
                    </a:cubicBezTo>
                    <a:cubicBezTo>
                      <a:pt x="29" y="12"/>
                      <a:pt x="21" y="5"/>
                      <a:pt x="11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29"/>
              <p:cNvSpPr/>
              <p:nvPr/>
            </p:nvSpPr>
            <p:spPr bwMode="auto">
              <a:xfrm>
                <a:off x="5487" y="2260"/>
                <a:ext cx="286" cy="204"/>
              </a:xfrm>
              <a:custGeom>
                <a:gdLst>
                  <a:gd name="T0" fmla="*/ 16 w 121"/>
                  <a:gd name="T1" fmla="*/ 80 h 86"/>
                  <a:gd name="T2" fmla="*/ 31 w 121"/>
                  <a:gd name="T3" fmla="*/ 81 h 86"/>
                  <a:gd name="T4" fmla="*/ 38 w 121"/>
                  <a:gd name="T5" fmla="*/ 86 h 86"/>
                  <a:gd name="T6" fmla="*/ 121 w 121"/>
                  <a:gd name="T7" fmla="*/ 48 h 86"/>
                  <a:gd name="T8" fmla="*/ 120 w 121"/>
                  <a:gd name="T9" fmla="*/ 42 h 86"/>
                  <a:gd name="T10" fmla="*/ 120 w 121"/>
                  <a:gd name="T11" fmla="*/ 37 h 86"/>
                  <a:gd name="T12" fmla="*/ 113 w 121"/>
                  <a:gd name="T13" fmla="*/ 40 h 86"/>
                  <a:gd name="T14" fmla="*/ 104 w 121"/>
                  <a:gd name="T15" fmla="*/ 42 h 86"/>
                  <a:gd name="T16" fmla="*/ 88 w 121"/>
                  <a:gd name="T17" fmla="*/ 46 h 86"/>
                  <a:gd name="T18" fmla="*/ 53 w 121"/>
                  <a:gd name="T19" fmla="*/ 45 h 86"/>
                  <a:gd name="T20" fmla="*/ 28 w 121"/>
                  <a:gd name="T21" fmla="*/ 33 h 86"/>
                  <a:gd name="T22" fmla="*/ 21 w 121"/>
                  <a:gd name="T23" fmla="*/ 21 h 86"/>
                  <a:gd name="T24" fmla="*/ 18 w 121"/>
                  <a:gd name="T25" fmla="*/ 6 h 86"/>
                  <a:gd name="T26" fmla="*/ 18 w 121"/>
                  <a:gd name="T27" fmla="*/ 6 h 86"/>
                  <a:gd name="T28" fmla="*/ 12 w 121"/>
                  <a:gd name="T29" fmla="*/ 0 h 86"/>
                  <a:gd name="T30" fmla="*/ 3 w 121"/>
                  <a:gd name="T31" fmla="*/ 18 h 86"/>
                  <a:gd name="T32" fmla="*/ 0 w 121"/>
                  <a:gd name="T33" fmla="*/ 39 h 86"/>
                  <a:gd name="T34" fmla="*/ 5 w 121"/>
                  <a:gd name="T35" fmla="*/ 61 h 86"/>
                  <a:gd name="T36" fmla="*/ 16 w 121"/>
                  <a:gd name="T37" fmla="*/ 79 h 86"/>
                  <a:gd name="T38" fmla="*/ 16 w 121"/>
                  <a:gd name="T39" fmla="*/ 80 h 8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0" h="86">
                    <a:moveTo>
                      <a:pt x="16" y="80"/>
                    </a:moveTo>
                    <a:cubicBezTo>
                      <a:pt x="21" y="78"/>
                      <a:pt x="27" y="79"/>
                      <a:pt x="31" y="81"/>
                    </a:cubicBezTo>
                    <a:cubicBezTo>
                      <a:pt x="34" y="82"/>
                      <a:pt x="36" y="84"/>
                      <a:pt x="38" y="86"/>
                    </a:cubicBezTo>
                    <a:cubicBezTo>
                      <a:pt x="67" y="77"/>
                      <a:pt x="96" y="68"/>
                      <a:pt x="121" y="48"/>
                    </a:cubicBezTo>
                    <a:cubicBezTo>
                      <a:pt x="120" y="46"/>
                      <a:pt x="120" y="44"/>
                      <a:pt x="120" y="42"/>
                    </a:cubicBezTo>
                    <a:cubicBezTo>
                      <a:pt x="120" y="40"/>
                      <a:pt x="120" y="39"/>
                      <a:pt x="120" y="37"/>
                    </a:cubicBezTo>
                    <a:cubicBezTo>
                      <a:pt x="118" y="38"/>
                      <a:pt x="116" y="39"/>
                      <a:pt x="113" y="40"/>
                    </a:cubicBezTo>
                    <a:cubicBezTo>
                      <a:pt x="110" y="41"/>
                      <a:pt x="107" y="42"/>
                      <a:pt x="104" y="42"/>
                    </a:cubicBezTo>
                    <a:cubicBezTo>
                      <a:pt x="99" y="44"/>
                      <a:pt x="93" y="45"/>
                      <a:pt x="88" y="46"/>
                    </a:cubicBezTo>
                    <a:cubicBezTo>
                      <a:pt x="76" y="47"/>
                      <a:pt x="65" y="47"/>
                      <a:pt x="53" y="45"/>
                    </a:cubicBezTo>
                    <a:cubicBezTo>
                      <a:pt x="44" y="44"/>
                      <a:pt x="35" y="39"/>
                      <a:pt x="28" y="33"/>
                    </a:cubicBezTo>
                    <a:cubicBezTo>
                      <a:pt x="25" y="29"/>
                      <a:pt x="22" y="25"/>
                      <a:pt x="21" y="21"/>
                    </a:cubicBezTo>
                    <a:cubicBezTo>
                      <a:pt x="19" y="16"/>
                      <a:pt x="18" y="11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6" y="4"/>
                      <a:pt x="14" y="2"/>
                      <a:pt x="12" y="0"/>
                    </a:cubicBezTo>
                    <a:cubicBezTo>
                      <a:pt x="8" y="6"/>
                      <a:pt x="5" y="12"/>
                      <a:pt x="3" y="18"/>
                    </a:cubicBezTo>
                    <a:cubicBezTo>
                      <a:pt x="1" y="25"/>
                      <a:pt x="0" y="32"/>
                      <a:pt x="0" y="39"/>
                    </a:cubicBezTo>
                    <a:cubicBezTo>
                      <a:pt x="1" y="47"/>
                      <a:pt x="2" y="54"/>
                      <a:pt x="5" y="61"/>
                    </a:cubicBezTo>
                    <a:cubicBezTo>
                      <a:pt x="8" y="68"/>
                      <a:pt x="11" y="74"/>
                      <a:pt x="16" y="79"/>
                    </a:cubicBezTo>
                    <a:cubicBezTo>
                      <a:pt x="16" y="79"/>
                      <a:pt x="16" y="80"/>
                      <a:pt x="16" y="8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30"/>
              <p:cNvSpPr/>
              <p:nvPr/>
            </p:nvSpPr>
            <p:spPr bwMode="auto">
              <a:xfrm>
                <a:off x="5463" y="1802"/>
                <a:ext cx="423" cy="527"/>
              </a:xfrm>
              <a:custGeom>
                <a:gdLst>
                  <a:gd name="T0" fmla="*/ 67 w 179"/>
                  <a:gd name="T1" fmla="*/ 25 h 222"/>
                  <a:gd name="T2" fmla="*/ 19 w 179"/>
                  <a:gd name="T3" fmla="*/ 71 h 222"/>
                  <a:gd name="T4" fmla="*/ 1 w 179"/>
                  <a:gd name="T5" fmla="*/ 138 h 222"/>
                  <a:gd name="T6" fmla="*/ 10 w 179"/>
                  <a:gd name="T7" fmla="*/ 173 h 222"/>
                  <a:gd name="T8" fmla="*/ 29 w 179"/>
                  <a:gd name="T9" fmla="*/ 198 h 222"/>
                  <a:gd name="T10" fmla="*/ 86 w 179"/>
                  <a:gd name="T11" fmla="*/ 219 h 222"/>
                  <a:gd name="T12" fmla="*/ 130 w 179"/>
                  <a:gd name="T13" fmla="*/ 189 h 222"/>
                  <a:gd name="T14" fmla="*/ 133 w 179"/>
                  <a:gd name="T15" fmla="*/ 162 h 222"/>
                  <a:gd name="T16" fmla="*/ 121 w 179"/>
                  <a:gd name="T17" fmla="*/ 134 h 222"/>
                  <a:gd name="T18" fmla="*/ 121 w 179"/>
                  <a:gd name="T19" fmla="*/ 132 h 222"/>
                  <a:gd name="T20" fmla="*/ 177 w 179"/>
                  <a:gd name="T21" fmla="*/ 90 h 222"/>
                  <a:gd name="T22" fmla="*/ 177 w 179"/>
                  <a:gd name="T23" fmla="*/ 90 h 222"/>
                  <a:gd name="T24" fmla="*/ 178 w 179"/>
                  <a:gd name="T25" fmla="*/ 79 h 222"/>
                  <a:gd name="T26" fmla="*/ 179 w 179"/>
                  <a:gd name="T27" fmla="*/ 72 h 222"/>
                  <a:gd name="T28" fmla="*/ 172 w 179"/>
                  <a:gd name="T29" fmla="*/ 83 h 222"/>
                  <a:gd name="T30" fmla="*/ 152 w 179"/>
                  <a:gd name="T31" fmla="*/ 107 h 222"/>
                  <a:gd name="T32" fmla="*/ 123 w 179"/>
                  <a:gd name="T33" fmla="*/ 121 h 222"/>
                  <a:gd name="T34" fmla="*/ 88 w 179"/>
                  <a:gd name="T35" fmla="*/ 132 h 222"/>
                  <a:gd name="T36" fmla="*/ 67 w 179"/>
                  <a:gd name="T37" fmla="*/ 149 h 222"/>
                  <a:gd name="T38" fmla="*/ 71 w 179"/>
                  <a:gd name="T39" fmla="*/ 178 h 222"/>
                  <a:gd name="T40" fmla="*/ 98 w 179"/>
                  <a:gd name="T41" fmla="*/ 184 h 222"/>
                  <a:gd name="T42" fmla="*/ 108 w 179"/>
                  <a:gd name="T43" fmla="*/ 162 h 222"/>
                  <a:gd name="T44" fmla="*/ 98 w 179"/>
                  <a:gd name="T45" fmla="*/ 151 h 222"/>
                  <a:gd name="T46" fmla="*/ 91 w 179"/>
                  <a:gd name="T47" fmla="*/ 151 h 222"/>
                  <a:gd name="T48" fmla="*/ 87 w 179"/>
                  <a:gd name="T49" fmla="*/ 156 h 222"/>
                  <a:gd name="T50" fmla="*/ 101 w 179"/>
                  <a:gd name="T51" fmla="*/ 158 h 222"/>
                  <a:gd name="T52" fmla="*/ 100 w 179"/>
                  <a:gd name="T53" fmla="*/ 175 h 222"/>
                  <a:gd name="T54" fmla="*/ 82 w 179"/>
                  <a:gd name="T55" fmla="*/ 176 h 222"/>
                  <a:gd name="T56" fmla="*/ 73 w 179"/>
                  <a:gd name="T57" fmla="*/ 158 h 222"/>
                  <a:gd name="T58" fmla="*/ 85 w 179"/>
                  <a:gd name="T59" fmla="*/ 138 h 222"/>
                  <a:gd name="T60" fmla="*/ 110 w 179"/>
                  <a:gd name="T61" fmla="*/ 138 h 222"/>
                  <a:gd name="T62" fmla="*/ 124 w 179"/>
                  <a:gd name="T63" fmla="*/ 159 h 222"/>
                  <a:gd name="T64" fmla="*/ 122 w 179"/>
                  <a:gd name="T65" fmla="*/ 184 h 222"/>
                  <a:gd name="T66" fmla="*/ 106 w 179"/>
                  <a:gd name="T67" fmla="*/ 202 h 222"/>
                  <a:gd name="T68" fmla="*/ 79 w 179"/>
                  <a:gd name="T69" fmla="*/ 209 h 222"/>
                  <a:gd name="T70" fmla="*/ 29 w 179"/>
                  <a:gd name="T71" fmla="*/ 182 h 222"/>
                  <a:gd name="T72" fmla="*/ 13 w 179"/>
                  <a:gd name="T73" fmla="*/ 122 h 222"/>
                  <a:gd name="T74" fmla="*/ 40 w 179"/>
                  <a:gd name="T75" fmla="*/ 63 h 222"/>
                  <a:gd name="T76" fmla="*/ 92 w 179"/>
                  <a:gd name="T77" fmla="*/ 22 h 222"/>
                  <a:gd name="T78" fmla="*/ 123 w 179"/>
                  <a:gd name="T79" fmla="*/ 11 h 222"/>
                  <a:gd name="T80" fmla="*/ 150 w 179"/>
                  <a:gd name="T81" fmla="*/ 5 h 222"/>
                  <a:gd name="T82" fmla="*/ 134 w 179"/>
                  <a:gd name="T83" fmla="*/ 0 h 222"/>
                  <a:gd name="T84" fmla="*/ 67 w 179"/>
                  <a:gd name="T85" fmla="*/ 25 h 2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9" h="221">
                    <a:moveTo>
                      <a:pt x="67" y="25"/>
                    </a:moveTo>
                    <a:cubicBezTo>
                      <a:pt x="49" y="37"/>
                      <a:pt x="31" y="52"/>
                      <a:pt x="19" y="71"/>
                    </a:cubicBezTo>
                    <a:cubicBezTo>
                      <a:pt x="7" y="90"/>
                      <a:pt x="0" y="114"/>
                      <a:pt x="1" y="138"/>
                    </a:cubicBezTo>
                    <a:cubicBezTo>
                      <a:pt x="2" y="150"/>
                      <a:pt x="4" y="162"/>
                      <a:pt x="10" y="173"/>
                    </a:cubicBezTo>
                    <a:cubicBezTo>
                      <a:pt x="14" y="182"/>
                      <a:pt x="21" y="191"/>
                      <a:pt x="29" y="198"/>
                    </a:cubicBezTo>
                    <a:cubicBezTo>
                      <a:pt x="44" y="212"/>
                      <a:pt x="65" y="222"/>
                      <a:pt x="86" y="219"/>
                    </a:cubicBezTo>
                    <a:cubicBezTo>
                      <a:pt x="103" y="216"/>
                      <a:pt x="122" y="206"/>
                      <a:pt x="130" y="189"/>
                    </a:cubicBezTo>
                    <a:cubicBezTo>
                      <a:pt x="134" y="181"/>
                      <a:pt x="135" y="172"/>
                      <a:pt x="133" y="162"/>
                    </a:cubicBezTo>
                    <a:cubicBezTo>
                      <a:pt x="132" y="152"/>
                      <a:pt x="128" y="141"/>
                      <a:pt x="121" y="134"/>
                    </a:cubicBezTo>
                    <a:cubicBezTo>
                      <a:pt x="120" y="133"/>
                      <a:pt x="121" y="132"/>
                      <a:pt x="121" y="132"/>
                    </a:cubicBezTo>
                    <a:cubicBezTo>
                      <a:pt x="143" y="125"/>
                      <a:pt x="170" y="113"/>
                      <a:pt x="177" y="90"/>
                    </a:cubicBezTo>
                    <a:cubicBezTo>
                      <a:pt x="177" y="90"/>
                      <a:pt x="177" y="90"/>
                      <a:pt x="177" y="90"/>
                    </a:cubicBezTo>
                    <a:cubicBezTo>
                      <a:pt x="177" y="86"/>
                      <a:pt x="177" y="83"/>
                      <a:pt x="178" y="79"/>
                    </a:cubicBezTo>
                    <a:cubicBezTo>
                      <a:pt x="178" y="77"/>
                      <a:pt x="178" y="74"/>
                      <a:pt x="179" y="72"/>
                    </a:cubicBezTo>
                    <a:cubicBezTo>
                      <a:pt x="177" y="76"/>
                      <a:pt x="175" y="80"/>
                      <a:pt x="172" y="83"/>
                    </a:cubicBezTo>
                    <a:cubicBezTo>
                      <a:pt x="167" y="92"/>
                      <a:pt x="160" y="101"/>
                      <a:pt x="152" y="107"/>
                    </a:cubicBezTo>
                    <a:cubicBezTo>
                      <a:pt x="143" y="114"/>
                      <a:pt x="133" y="118"/>
                      <a:pt x="123" y="121"/>
                    </a:cubicBezTo>
                    <a:cubicBezTo>
                      <a:pt x="112" y="125"/>
                      <a:pt x="100" y="127"/>
                      <a:pt x="88" y="132"/>
                    </a:cubicBezTo>
                    <a:cubicBezTo>
                      <a:pt x="80" y="135"/>
                      <a:pt x="71" y="141"/>
                      <a:pt x="67" y="149"/>
                    </a:cubicBezTo>
                    <a:cubicBezTo>
                      <a:pt x="63" y="159"/>
                      <a:pt x="65" y="170"/>
                      <a:pt x="71" y="178"/>
                    </a:cubicBezTo>
                    <a:cubicBezTo>
                      <a:pt x="78" y="185"/>
                      <a:pt x="89" y="189"/>
                      <a:pt x="98" y="184"/>
                    </a:cubicBezTo>
                    <a:cubicBezTo>
                      <a:pt x="106" y="180"/>
                      <a:pt x="110" y="171"/>
                      <a:pt x="108" y="162"/>
                    </a:cubicBezTo>
                    <a:cubicBezTo>
                      <a:pt x="107" y="157"/>
                      <a:pt x="104" y="152"/>
                      <a:pt x="98" y="151"/>
                    </a:cubicBezTo>
                    <a:cubicBezTo>
                      <a:pt x="96" y="150"/>
                      <a:pt x="93" y="150"/>
                      <a:pt x="91" y="151"/>
                    </a:cubicBezTo>
                    <a:cubicBezTo>
                      <a:pt x="89" y="152"/>
                      <a:pt x="87" y="154"/>
                      <a:pt x="87" y="156"/>
                    </a:cubicBezTo>
                    <a:cubicBezTo>
                      <a:pt x="91" y="152"/>
                      <a:pt x="98" y="154"/>
                      <a:pt x="101" y="158"/>
                    </a:cubicBezTo>
                    <a:cubicBezTo>
                      <a:pt x="105" y="163"/>
                      <a:pt x="105" y="171"/>
                      <a:pt x="100" y="175"/>
                    </a:cubicBezTo>
                    <a:cubicBezTo>
                      <a:pt x="95" y="178"/>
                      <a:pt x="88" y="179"/>
                      <a:pt x="82" y="176"/>
                    </a:cubicBezTo>
                    <a:cubicBezTo>
                      <a:pt x="76" y="172"/>
                      <a:pt x="73" y="165"/>
                      <a:pt x="73" y="158"/>
                    </a:cubicBezTo>
                    <a:cubicBezTo>
                      <a:pt x="73" y="150"/>
                      <a:pt x="77" y="142"/>
                      <a:pt x="85" y="138"/>
                    </a:cubicBezTo>
                    <a:cubicBezTo>
                      <a:pt x="92" y="135"/>
                      <a:pt x="102" y="134"/>
                      <a:pt x="110" y="138"/>
                    </a:cubicBezTo>
                    <a:cubicBezTo>
                      <a:pt x="117" y="142"/>
                      <a:pt x="122" y="151"/>
                      <a:pt x="124" y="159"/>
                    </a:cubicBezTo>
                    <a:cubicBezTo>
                      <a:pt x="126" y="167"/>
                      <a:pt x="125" y="176"/>
                      <a:pt x="122" y="184"/>
                    </a:cubicBezTo>
                    <a:cubicBezTo>
                      <a:pt x="118" y="191"/>
                      <a:pt x="113" y="198"/>
                      <a:pt x="106" y="202"/>
                    </a:cubicBezTo>
                    <a:cubicBezTo>
                      <a:pt x="99" y="208"/>
                      <a:pt x="89" y="210"/>
                      <a:pt x="79" y="209"/>
                    </a:cubicBezTo>
                    <a:cubicBezTo>
                      <a:pt x="59" y="209"/>
                      <a:pt x="41" y="197"/>
                      <a:pt x="29" y="182"/>
                    </a:cubicBezTo>
                    <a:cubicBezTo>
                      <a:pt x="16" y="165"/>
                      <a:pt x="10" y="143"/>
                      <a:pt x="13" y="122"/>
                    </a:cubicBezTo>
                    <a:cubicBezTo>
                      <a:pt x="16" y="100"/>
                      <a:pt x="26" y="80"/>
                      <a:pt x="40" y="63"/>
                    </a:cubicBezTo>
                    <a:cubicBezTo>
                      <a:pt x="54" y="46"/>
                      <a:pt x="72" y="32"/>
                      <a:pt x="92" y="22"/>
                    </a:cubicBezTo>
                    <a:cubicBezTo>
                      <a:pt x="102" y="17"/>
                      <a:pt x="112" y="13"/>
                      <a:pt x="123" y="11"/>
                    </a:cubicBezTo>
                    <a:cubicBezTo>
                      <a:pt x="132" y="8"/>
                      <a:pt x="141" y="6"/>
                      <a:pt x="150" y="5"/>
                    </a:cubicBezTo>
                    <a:cubicBezTo>
                      <a:pt x="145" y="4"/>
                      <a:pt x="139" y="2"/>
                      <a:pt x="134" y="0"/>
                    </a:cubicBezTo>
                    <a:cubicBezTo>
                      <a:pt x="110" y="3"/>
                      <a:pt x="87" y="12"/>
                      <a:pt x="67" y="2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31"/>
              <p:cNvSpPr/>
              <p:nvPr/>
            </p:nvSpPr>
            <p:spPr bwMode="auto">
              <a:xfrm>
                <a:off x="5401" y="2248"/>
                <a:ext cx="121" cy="254"/>
              </a:xfrm>
              <a:custGeom>
                <a:gdLst>
                  <a:gd name="T0" fmla="*/ 11 w 51"/>
                  <a:gd name="T1" fmla="*/ 107 h 107"/>
                  <a:gd name="T2" fmla="*/ 15 w 51"/>
                  <a:gd name="T3" fmla="*/ 106 h 107"/>
                  <a:gd name="T4" fmla="*/ 26 w 51"/>
                  <a:gd name="T5" fmla="*/ 104 h 107"/>
                  <a:gd name="T6" fmla="*/ 35 w 51"/>
                  <a:gd name="T7" fmla="*/ 102 h 107"/>
                  <a:gd name="T8" fmla="*/ 36 w 51"/>
                  <a:gd name="T9" fmla="*/ 100 h 107"/>
                  <a:gd name="T10" fmla="*/ 36 w 51"/>
                  <a:gd name="T11" fmla="*/ 100 h 107"/>
                  <a:gd name="T12" fmla="*/ 36 w 51"/>
                  <a:gd name="T13" fmla="*/ 99 h 107"/>
                  <a:gd name="T14" fmla="*/ 48 w 51"/>
                  <a:gd name="T15" fmla="*/ 86 h 107"/>
                  <a:gd name="T16" fmla="*/ 51 w 51"/>
                  <a:gd name="T17" fmla="*/ 85 h 107"/>
                  <a:gd name="T18" fmla="*/ 40 w 51"/>
                  <a:gd name="T19" fmla="*/ 67 h 107"/>
                  <a:gd name="T20" fmla="*/ 35 w 51"/>
                  <a:gd name="T21" fmla="*/ 45 h 107"/>
                  <a:gd name="T22" fmla="*/ 38 w 51"/>
                  <a:gd name="T23" fmla="*/ 23 h 107"/>
                  <a:gd name="T24" fmla="*/ 47 w 51"/>
                  <a:gd name="T25" fmla="*/ 4 h 107"/>
                  <a:gd name="T26" fmla="*/ 44 w 51"/>
                  <a:gd name="T27" fmla="*/ 1 h 107"/>
                  <a:gd name="T28" fmla="*/ 43 w 51"/>
                  <a:gd name="T29" fmla="*/ 0 h 107"/>
                  <a:gd name="T30" fmla="*/ 36 w 51"/>
                  <a:gd name="T31" fmla="*/ 5 h 107"/>
                  <a:gd name="T32" fmla="*/ 30 w 51"/>
                  <a:gd name="T33" fmla="*/ 10 h 107"/>
                  <a:gd name="T34" fmla="*/ 15 w 51"/>
                  <a:gd name="T35" fmla="*/ 22 h 107"/>
                  <a:gd name="T36" fmla="*/ 0 w 51"/>
                  <a:gd name="T37" fmla="*/ 36 h 107"/>
                  <a:gd name="T38" fmla="*/ 4 w 51"/>
                  <a:gd name="T39" fmla="*/ 47 h 107"/>
                  <a:gd name="T40" fmla="*/ 11 w 51"/>
                  <a:gd name="T41" fmla="*/ 77 h 107"/>
                  <a:gd name="T42" fmla="*/ 12 w 51"/>
                  <a:gd name="T43" fmla="*/ 92 h 107"/>
                  <a:gd name="T44" fmla="*/ 12 w 51"/>
                  <a:gd name="T45" fmla="*/ 99 h 107"/>
                  <a:gd name="T46" fmla="*/ 11 w 51"/>
                  <a:gd name="T47" fmla="*/ 107 h 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1" h="107">
                    <a:moveTo>
                      <a:pt x="11" y="107"/>
                    </a:moveTo>
                    <a:cubicBezTo>
                      <a:pt x="13" y="106"/>
                      <a:pt x="14" y="106"/>
                      <a:pt x="15" y="106"/>
                    </a:cubicBezTo>
                    <a:cubicBezTo>
                      <a:pt x="19" y="105"/>
                      <a:pt x="22" y="104"/>
                      <a:pt x="26" y="104"/>
                    </a:cubicBezTo>
                    <a:cubicBezTo>
                      <a:pt x="29" y="103"/>
                      <a:pt x="32" y="103"/>
                      <a:pt x="35" y="102"/>
                    </a:cubicBezTo>
                    <a:cubicBezTo>
                      <a:pt x="35" y="101"/>
                      <a:pt x="36" y="100"/>
                      <a:pt x="36" y="100"/>
                    </a:cubicBezTo>
                    <a:cubicBezTo>
                      <a:pt x="36" y="100"/>
                      <a:pt x="36" y="100"/>
                      <a:pt x="36" y="100"/>
                    </a:cubicBezTo>
                    <a:cubicBezTo>
                      <a:pt x="36" y="99"/>
                      <a:pt x="36" y="99"/>
                      <a:pt x="36" y="99"/>
                    </a:cubicBezTo>
                    <a:cubicBezTo>
                      <a:pt x="38" y="93"/>
                      <a:pt x="43" y="88"/>
                      <a:pt x="48" y="86"/>
                    </a:cubicBezTo>
                    <a:cubicBezTo>
                      <a:pt x="49" y="86"/>
                      <a:pt x="50" y="85"/>
                      <a:pt x="51" y="85"/>
                    </a:cubicBezTo>
                    <a:cubicBezTo>
                      <a:pt x="46" y="80"/>
                      <a:pt x="42" y="74"/>
                      <a:pt x="40" y="67"/>
                    </a:cubicBezTo>
                    <a:cubicBezTo>
                      <a:pt x="37" y="60"/>
                      <a:pt x="35" y="53"/>
                      <a:pt x="35" y="45"/>
                    </a:cubicBezTo>
                    <a:cubicBezTo>
                      <a:pt x="34" y="37"/>
                      <a:pt x="35" y="30"/>
                      <a:pt x="38" y="23"/>
                    </a:cubicBezTo>
                    <a:cubicBezTo>
                      <a:pt x="40" y="16"/>
                      <a:pt x="43" y="10"/>
                      <a:pt x="47" y="4"/>
                    </a:cubicBezTo>
                    <a:cubicBezTo>
                      <a:pt x="46" y="3"/>
                      <a:pt x="45" y="2"/>
                      <a:pt x="44" y="1"/>
                    </a:cubicBezTo>
                    <a:cubicBezTo>
                      <a:pt x="44" y="1"/>
                      <a:pt x="44" y="0"/>
                      <a:pt x="43" y="0"/>
                    </a:cubicBezTo>
                    <a:cubicBezTo>
                      <a:pt x="41" y="1"/>
                      <a:pt x="39" y="3"/>
                      <a:pt x="36" y="5"/>
                    </a:cubicBezTo>
                    <a:cubicBezTo>
                      <a:pt x="34" y="6"/>
                      <a:pt x="32" y="8"/>
                      <a:pt x="30" y="10"/>
                    </a:cubicBezTo>
                    <a:cubicBezTo>
                      <a:pt x="25" y="14"/>
                      <a:pt x="20" y="18"/>
                      <a:pt x="15" y="22"/>
                    </a:cubicBezTo>
                    <a:cubicBezTo>
                      <a:pt x="10" y="26"/>
                      <a:pt x="5" y="31"/>
                      <a:pt x="0" y="36"/>
                    </a:cubicBezTo>
                    <a:cubicBezTo>
                      <a:pt x="1" y="40"/>
                      <a:pt x="3" y="44"/>
                      <a:pt x="4" y="47"/>
                    </a:cubicBezTo>
                    <a:cubicBezTo>
                      <a:pt x="8" y="57"/>
                      <a:pt x="10" y="67"/>
                      <a:pt x="11" y="77"/>
                    </a:cubicBezTo>
                    <a:cubicBezTo>
                      <a:pt x="12" y="82"/>
                      <a:pt x="12" y="87"/>
                      <a:pt x="12" y="92"/>
                    </a:cubicBezTo>
                    <a:cubicBezTo>
                      <a:pt x="12" y="94"/>
                      <a:pt x="12" y="97"/>
                      <a:pt x="12" y="99"/>
                    </a:cubicBezTo>
                    <a:cubicBezTo>
                      <a:pt x="12" y="102"/>
                      <a:pt x="12" y="104"/>
                      <a:pt x="11" y="10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32"/>
              <p:cNvSpPr/>
              <p:nvPr/>
            </p:nvSpPr>
            <p:spPr bwMode="auto">
              <a:xfrm>
                <a:off x="5271" y="1925"/>
                <a:ext cx="206" cy="282"/>
              </a:xfrm>
              <a:custGeom>
                <a:gdLst>
                  <a:gd name="T0" fmla="*/ 54 w 87"/>
                  <a:gd name="T1" fmla="*/ 14 h 119"/>
                  <a:gd name="T2" fmla="*/ 60 w 87"/>
                  <a:gd name="T3" fmla="*/ 1 h 119"/>
                  <a:gd name="T4" fmla="*/ 57 w 87"/>
                  <a:gd name="T5" fmla="*/ 1 h 119"/>
                  <a:gd name="T6" fmla="*/ 49 w 87"/>
                  <a:gd name="T7" fmla="*/ 0 h 119"/>
                  <a:gd name="T8" fmla="*/ 24 w 87"/>
                  <a:gd name="T9" fmla="*/ 29 h 119"/>
                  <a:gd name="T10" fmla="*/ 3 w 87"/>
                  <a:gd name="T11" fmla="*/ 56 h 119"/>
                  <a:gd name="T12" fmla="*/ 5 w 87"/>
                  <a:gd name="T13" fmla="*/ 59 h 119"/>
                  <a:gd name="T14" fmla="*/ 4 w 87"/>
                  <a:gd name="T15" fmla="*/ 84 h 119"/>
                  <a:gd name="T16" fmla="*/ 0 w 87"/>
                  <a:gd name="T17" fmla="*/ 89 h 119"/>
                  <a:gd name="T18" fmla="*/ 16 w 87"/>
                  <a:gd name="T19" fmla="*/ 104 h 119"/>
                  <a:gd name="T20" fmla="*/ 39 w 87"/>
                  <a:gd name="T21" fmla="*/ 115 h 119"/>
                  <a:gd name="T22" fmla="*/ 63 w 87"/>
                  <a:gd name="T23" fmla="*/ 119 h 119"/>
                  <a:gd name="T24" fmla="*/ 87 w 87"/>
                  <a:gd name="T25" fmla="*/ 116 h 119"/>
                  <a:gd name="T26" fmla="*/ 85 w 87"/>
                  <a:gd name="T27" fmla="*/ 110 h 119"/>
                  <a:gd name="T28" fmla="*/ 83 w 87"/>
                  <a:gd name="T29" fmla="*/ 103 h 119"/>
                  <a:gd name="T30" fmla="*/ 48 w 87"/>
                  <a:gd name="T31" fmla="*/ 67 h 119"/>
                  <a:gd name="T32" fmla="*/ 48 w 87"/>
                  <a:gd name="T33" fmla="*/ 32 h 119"/>
                  <a:gd name="T34" fmla="*/ 54 w 87"/>
                  <a:gd name="T35" fmla="*/ 14 h 1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7" h="119">
                    <a:moveTo>
                      <a:pt x="54" y="14"/>
                    </a:moveTo>
                    <a:cubicBezTo>
                      <a:pt x="55" y="9"/>
                      <a:pt x="57" y="5"/>
                      <a:pt x="60" y="1"/>
                    </a:cubicBezTo>
                    <a:cubicBezTo>
                      <a:pt x="59" y="1"/>
                      <a:pt x="58" y="1"/>
                      <a:pt x="57" y="1"/>
                    </a:cubicBezTo>
                    <a:cubicBezTo>
                      <a:pt x="55" y="1"/>
                      <a:pt x="52" y="1"/>
                      <a:pt x="49" y="0"/>
                    </a:cubicBezTo>
                    <a:cubicBezTo>
                      <a:pt x="41" y="10"/>
                      <a:pt x="33" y="19"/>
                      <a:pt x="24" y="29"/>
                    </a:cubicBezTo>
                    <a:cubicBezTo>
                      <a:pt x="17" y="37"/>
                      <a:pt x="9" y="46"/>
                      <a:pt x="3" y="56"/>
                    </a:cubicBezTo>
                    <a:cubicBezTo>
                      <a:pt x="4" y="57"/>
                      <a:pt x="4" y="58"/>
                      <a:pt x="5" y="59"/>
                    </a:cubicBezTo>
                    <a:cubicBezTo>
                      <a:pt x="8" y="67"/>
                      <a:pt x="9" y="76"/>
                      <a:pt x="4" y="84"/>
                    </a:cubicBezTo>
                    <a:cubicBezTo>
                      <a:pt x="3" y="85"/>
                      <a:pt x="1" y="87"/>
                      <a:pt x="0" y="89"/>
                    </a:cubicBezTo>
                    <a:cubicBezTo>
                      <a:pt x="3" y="95"/>
                      <a:pt x="10" y="100"/>
                      <a:pt x="16" y="104"/>
                    </a:cubicBezTo>
                    <a:cubicBezTo>
                      <a:pt x="23" y="108"/>
                      <a:pt x="31" y="112"/>
                      <a:pt x="39" y="115"/>
                    </a:cubicBezTo>
                    <a:cubicBezTo>
                      <a:pt x="47" y="118"/>
                      <a:pt x="55" y="119"/>
                      <a:pt x="63" y="119"/>
                    </a:cubicBezTo>
                    <a:cubicBezTo>
                      <a:pt x="71" y="119"/>
                      <a:pt x="79" y="119"/>
                      <a:pt x="87" y="116"/>
                    </a:cubicBezTo>
                    <a:cubicBezTo>
                      <a:pt x="86" y="114"/>
                      <a:pt x="85" y="112"/>
                      <a:pt x="85" y="110"/>
                    </a:cubicBezTo>
                    <a:cubicBezTo>
                      <a:pt x="84" y="108"/>
                      <a:pt x="84" y="106"/>
                      <a:pt x="83" y="103"/>
                    </a:cubicBezTo>
                    <a:cubicBezTo>
                      <a:pt x="64" y="101"/>
                      <a:pt x="51" y="85"/>
                      <a:pt x="48" y="67"/>
                    </a:cubicBezTo>
                    <a:cubicBezTo>
                      <a:pt x="45" y="55"/>
                      <a:pt x="46" y="43"/>
                      <a:pt x="48" y="32"/>
                    </a:cubicBezTo>
                    <a:cubicBezTo>
                      <a:pt x="50" y="26"/>
                      <a:pt x="51" y="20"/>
                      <a:pt x="54" y="14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33"/>
              <p:cNvSpPr/>
              <p:nvPr/>
            </p:nvSpPr>
            <p:spPr bwMode="auto">
              <a:xfrm>
                <a:off x="5896" y="1695"/>
                <a:ext cx="69" cy="57"/>
              </a:xfrm>
              <a:custGeom>
                <a:gdLst>
                  <a:gd name="T0" fmla="*/ 0 w 29"/>
                  <a:gd name="T1" fmla="*/ 11 h 24"/>
                  <a:gd name="T2" fmla="*/ 17 w 29"/>
                  <a:gd name="T3" fmla="*/ 24 h 24"/>
                  <a:gd name="T4" fmla="*/ 29 w 29"/>
                  <a:gd name="T5" fmla="*/ 14 h 24"/>
                  <a:gd name="T6" fmla="*/ 17 w 29"/>
                  <a:gd name="T7" fmla="*/ 0 h 24"/>
                  <a:gd name="T8" fmla="*/ 0 w 29"/>
                  <a:gd name="T9" fmla="*/ 11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4">
                    <a:moveTo>
                      <a:pt x="0" y="11"/>
                    </a:moveTo>
                    <a:cubicBezTo>
                      <a:pt x="0" y="19"/>
                      <a:pt x="10" y="24"/>
                      <a:pt x="17" y="24"/>
                    </a:cubicBezTo>
                    <a:cubicBezTo>
                      <a:pt x="17" y="18"/>
                      <a:pt x="23" y="15"/>
                      <a:pt x="29" y="14"/>
                    </a:cubicBezTo>
                    <a:cubicBezTo>
                      <a:pt x="22" y="12"/>
                      <a:pt x="16" y="7"/>
                      <a:pt x="17" y="0"/>
                    </a:cubicBezTo>
                    <a:cubicBezTo>
                      <a:pt x="10" y="0"/>
                      <a:pt x="0" y="3"/>
                      <a:pt x="0" y="1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34"/>
              <p:cNvSpPr/>
              <p:nvPr/>
            </p:nvSpPr>
            <p:spPr bwMode="auto">
              <a:xfrm>
                <a:off x="5936" y="1730"/>
                <a:ext cx="43" cy="50"/>
              </a:xfrm>
              <a:custGeom>
                <a:gdLst>
                  <a:gd name="T0" fmla="*/ 18 w 18"/>
                  <a:gd name="T1" fmla="*/ 20 h 21"/>
                  <a:gd name="T2" fmla="*/ 17 w 18"/>
                  <a:gd name="T3" fmla="*/ 16 h 21"/>
                  <a:gd name="T4" fmla="*/ 15 w 18"/>
                  <a:gd name="T5" fmla="*/ 0 h 21"/>
                  <a:gd name="T6" fmla="*/ 1 w 18"/>
                  <a:gd name="T7" fmla="*/ 12 h 21"/>
                  <a:gd name="T8" fmla="*/ 18 w 18"/>
                  <a:gd name="T9" fmla="*/ 2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1">
                    <a:moveTo>
                      <a:pt x="18" y="20"/>
                    </a:moveTo>
                    <a:cubicBezTo>
                      <a:pt x="18" y="19"/>
                      <a:pt x="17" y="18"/>
                      <a:pt x="17" y="16"/>
                    </a:cubicBezTo>
                    <a:cubicBezTo>
                      <a:pt x="15" y="11"/>
                      <a:pt x="14" y="6"/>
                      <a:pt x="15" y="0"/>
                    </a:cubicBezTo>
                    <a:cubicBezTo>
                      <a:pt x="8" y="1"/>
                      <a:pt x="0" y="3"/>
                      <a:pt x="1" y="12"/>
                    </a:cubicBezTo>
                    <a:cubicBezTo>
                      <a:pt x="3" y="19"/>
                      <a:pt x="11" y="21"/>
                      <a:pt x="18" y="2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35"/>
              <p:cNvSpPr/>
              <p:nvPr/>
            </p:nvSpPr>
            <p:spPr bwMode="auto">
              <a:xfrm>
                <a:off x="5196" y="2136"/>
                <a:ext cx="286" cy="138"/>
              </a:xfrm>
              <a:custGeom>
                <a:gdLst>
                  <a:gd name="T0" fmla="*/ 14 w 121"/>
                  <a:gd name="T1" fmla="*/ 5 h 58"/>
                  <a:gd name="T2" fmla="*/ 13 w 121"/>
                  <a:gd name="T3" fmla="*/ 5 h 58"/>
                  <a:gd name="T4" fmla="*/ 0 w 121"/>
                  <a:gd name="T5" fmla="*/ 31 h 58"/>
                  <a:gd name="T6" fmla="*/ 28 w 121"/>
                  <a:gd name="T7" fmla="*/ 37 h 58"/>
                  <a:gd name="T8" fmla="*/ 54 w 121"/>
                  <a:gd name="T9" fmla="*/ 48 h 58"/>
                  <a:gd name="T10" fmla="*/ 68 w 121"/>
                  <a:gd name="T11" fmla="*/ 58 h 58"/>
                  <a:gd name="T12" fmla="*/ 90 w 121"/>
                  <a:gd name="T13" fmla="*/ 48 h 58"/>
                  <a:gd name="T14" fmla="*/ 105 w 121"/>
                  <a:gd name="T15" fmla="*/ 39 h 58"/>
                  <a:gd name="T16" fmla="*/ 120 w 121"/>
                  <a:gd name="T17" fmla="*/ 31 h 58"/>
                  <a:gd name="T18" fmla="*/ 121 w 121"/>
                  <a:gd name="T19" fmla="*/ 31 h 58"/>
                  <a:gd name="T20" fmla="*/ 119 w 121"/>
                  <a:gd name="T21" fmla="*/ 28 h 58"/>
                  <a:gd name="T22" fmla="*/ 95 w 121"/>
                  <a:gd name="T23" fmla="*/ 32 h 58"/>
                  <a:gd name="T24" fmla="*/ 69 w 121"/>
                  <a:gd name="T25" fmla="*/ 27 h 58"/>
                  <a:gd name="T26" fmla="*/ 46 w 121"/>
                  <a:gd name="T27" fmla="*/ 16 h 58"/>
                  <a:gd name="T28" fmla="*/ 30 w 121"/>
                  <a:gd name="T29" fmla="*/ 0 h 58"/>
                  <a:gd name="T30" fmla="*/ 14 w 121"/>
                  <a:gd name="T31" fmla="*/ 5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0" h="57">
                    <a:moveTo>
                      <a:pt x="14" y="5"/>
                    </a:moveTo>
                    <a:cubicBezTo>
                      <a:pt x="14" y="5"/>
                      <a:pt x="13" y="5"/>
                      <a:pt x="13" y="5"/>
                    </a:cubicBezTo>
                    <a:cubicBezTo>
                      <a:pt x="9" y="14"/>
                      <a:pt x="5" y="23"/>
                      <a:pt x="0" y="31"/>
                    </a:cubicBezTo>
                    <a:cubicBezTo>
                      <a:pt x="10" y="32"/>
                      <a:pt x="19" y="34"/>
                      <a:pt x="28" y="37"/>
                    </a:cubicBezTo>
                    <a:cubicBezTo>
                      <a:pt x="37" y="40"/>
                      <a:pt x="46" y="43"/>
                      <a:pt x="54" y="48"/>
                    </a:cubicBezTo>
                    <a:cubicBezTo>
                      <a:pt x="59" y="51"/>
                      <a:pt x="64" y="55"/>
                      <a:pt x="68" y="58"/>
                    </a:cubicBezTo>
                    <a:cubicBezTo>
                      <a:pt x="75" y="55"/>
                      <a:pt x="82" y="52"/>
                      <a:pt x="90" y="48"/>
                    </a:cubicBezTo>
                    <a:cubicBezTo>
                      <a:pt x="95" y="45"/>
                      <a:pt x="100" y="42"/>
                      <a:pt x="105" y="39"/>
                    </a:cubicBezTo>
                    <a:cubicBezTo>
                      <a:pt x="111" y="37"/>
                      <a:pt x="116" y="35"/>
                      <a:pt x="120" y="31"/>
                    </a:cubicBezTo>
                    <a:cubicBezTo>
                      <a:pt x="120" y="31"/>
                      <a:pt x="121" y="31"/>
                      <a:pt x="121" y="31"/>
                    </a:cubicBezTo>
                    <a:cubicBezTo>
                      <a:pt x="120" y="30"/>
                      <a:pt x="120" y="29"/>
                      <a:pt x="119" y="28"/>
                    </a:cubicBezTo>
                    <a:cubicBezTo>
                      <a:pt x="112" y="31"/>
                      <a:pt x="103" y="32"/>
                      <a:pt x="95" y="32"/>
                    </a:cubicBezTo>
                    <a:cubicBezTo>
                      <a:pt x="87" y="31"/>
                      <a:pt x="78" y="30"/>
                      <a:pt x="69" y="27"/>
                    </a:cubicBezTo>
                    <a:cubicBezTo>
                      <a:pt x="61" y="24"/>
                      <a:pt x="53" y="20"/>
                      <a:pt x="46" y="16"/>
                    </a:cubicBezTo>
                    <a:cubicBezTo>
                      <a:pt x="40" y="12"/>
                      <a:pt x="34" y="7"/>
                      <a:pt x="30" y="0"/>
                    </a:cubicBezTo>
                    <a:cubicBezTo>
                      <a:pt x="26" y="4"/>
                      <a:pt x="20" y="6"/>
                      <a:pt x="14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36"/>
              <p:cNvSpPr/>
              <p:nvPr/>
            </p:nvSpPr>
            <p:spPr bwMode="auto">
              <a:xfrm>
                <a:off x="5853" y="1700"/>
                <a:ext cx="38" cy="28"/>
              </a:xfrm>
              <a:custGeom>
                <a:gdLst>
                  <a:gd name="T0" fmla="*/ 9 w 16"/>
                  <a:gd name="T1" fmla="*/ 2 h 12"/>
                  <a:gd name="T2" fmla="*/ 3 w 16"/>
                  <a:gd name="T3" fmla="*/ 1 h 12"/>
                  <a:gd name="T4" fmla="*/ 1 w 16"/>
                  <a:gd name="T5" fmla="*/ 5 h 12"/>
                  <a:gd name="T6" fmla="*/ 9 w 16"/>
                  <a:gd name="T7" fmla="*/ 10 h 12"/>
                  <a:gd name="T8" fmla="*/ 16 w 16"/>
                  <a:gd name="T9" fmla="*/ 12 h 12"/>
                  <a:gd name="T10" fmla="*/ 9 w 16"/>
                  <a:gd name="T11" fmla="*/ 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2">
                    <a:moveTo>
                      <a:pt x="9" y="2"/>
                    </a:moveTo>
                    <a:cubicBezTo>
                      <a:pt x="7" y="0"/>
                      <a:pt x="5" y="0"/>
                      <a:pt x="3" y="1"/>
                    </a:cubicBezTo>
                    <a:cubicBezTo>
                      <a:pt x="2" y="2"/>
                      <a:pt x="0" y="3"/>
                      <a:pt x="1" y="5"/>
                    </a:cubicBezTo>
                    <a:cubicBezTo>
                      <a:pt x="2" y="7"/>
                      <a:pt x="7" y="9"/>
                      <a:pt x="9" y="10"/>
                    </a:cubicBezTo>
                    <a:cubicBezTo>
                      <a:pt x="12" y="11"/>
                      <a:pt x="14" y="11"/>
                      <a:pt x="16" y="12"/>
                    </a:cubicBezTo>
                    <a:cubicBezTo>
                      <a:pt x="15" y="8"/>
                      <a:pt x="12" y="4"/>
                      <a:pt x="9" y="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37"/>
              <p:cNvSpPr/>
              <p:nvPr/>
            </p:nvSpPr>
            <p:spPr bwMode="auto">
              <a:xfrm>
                <a:off x="5229" y="2279"/>
                <a:ext cx="168" cy="149"/>
              </a:xfrm>
              <a:custGeom>
                <a:gdLst>
                  <a:gd name="T0" fmla="*/ 0 w 71"/>
                  <a:gd name="T1" fmla="*/ 56 h 63"/>
                  <a:gd name="T2" fmla="*/ 17 w 71"/>
                  <a:gd name="T3" fmla="*/ 57 h 63"/>
                  <a:gd name="T4" fmla="*/ 38 w 71"/>
                  <a:gd name="T5" fmla="*/ 63 h 63"/>
                  <a:gd name="T6" fmla="*/ 60 w 71"/>
                  <a:gd name="T7" fmla="*/ 34 h 63"/>
                  <a:gd name="T8" fmla="*/ 71 w 71"/>
                  <a:gd name="T9" fmla="*/ 23 h 63"/>
                  <a:gd name="T10" fmla="*/ 54 w 71"/>
                  <a:gd name="T11" fmla="*/ 0 h 63"/>
                  <a:gd name="T12" fmla="*/ 40 w 71"/>
                  <a:gd name="T13" fmla="*/ 6 h 63"/>
                  <a:gd name="T14" fmla="*/ 5 w 71"/>
                  <a:gd name="T15" fmla="*/ 18 h 63"/>
                  <a:gd name="T16" fmla="*/ 2 w 71"/>
                  <a:gd name="T17" fmla="*/ 50 h 63"/>
                  <a:gd name="T18" fmla="*/ 0 w 71"/>
                  <a:gd name="T19" fmla="*/ 56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62">
                    <a:moveTo>
                      <a:pt x="0" y="56"/>
                    </a:moveTo>
                    <a:cubicBezTo>
                      <a:pt x="6" y="55"/>
                      <a:pt x="11" y="56"/>
                      <a:pt x="17" y="57"/>
                    </a:cubicBezTo>
                    <a:cubicBezTo>
                      <a:pt x="24" y="58"/>
                      <a:pt x="31" y="60"/>
                      <a:pt x="38" y="63"/>
                    </a:cubicBezTo>
                    <a:cubicBezTo>
                      <a:pt x="45" y="53"/>
                      <a:pt x="52" y="43"/>
                      <a:pt x="60" y="34"/>
                    </a:cubicBezTo>
                    <a:cubicBezTo>
                      <a:pt x="64" y="30"/>
                      <a:pt x="67" y="27"/>
                      <a:pt x="71" y="23"/>
                    </a:cubicBezTo>
                    <a:cubicBezTo>
                      <a:pt x="66" y="14"/>
                      <a:pt x="61" y="7"/>
                      <a:pt x="54" y="0"/>
                    </a:cubicBezTo>
                    <a:cubicBezTo>
                      <a:pt x="49" y="2"/>
                      <a:pt x="45" y="4"/>
                      <a:pt x="40" y="6"/>
                    </a:cubicBezTo>
                    <a:cubicBezTo>
                      <a:pt x="29" y="11"/>
                      <a:pt x="17" y="15"/>
                      <a:pt x="5" y="18"/>
                    </a:cubicBezTo>
                    <a:cubicBezTo>
                      <a:pt x="7" y="29"/>
                      <a:pt x="6" y="40"/>
                      <a:pt x="2" y="50"/>
                    </a:cubicBezTo>
                    <a:cubicBezTo>
                      <a:pt x="2" y="52"/>
                      <a:pt x="1" y="54"/>
                      <a:pt x="0" y="5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38"/>
              <p:cNvSpPr/>
              <p:nvPr/>
            </p:nvSpPr>
            <p:spPr bwMode="auto">
              <a:xfrm>
                <a:off x="5047" y="2414"/>
                <a:ext cx="177" cy="130"/>
              </a:xfrm>
              <a:custGeom>
                <a:gdLst>
                  <a:gd name="T0" fmla="*/ 40 w 75"/>
                  <a:gd name="T1" fmla="*/ 51 h 55"/>
                  <a:gd name="T2" fmla="*/ 40 w 75"/>
                  <a:gd name="T3" fmla="*/ 51 h 55"/>
                  <a:gd name="T4" fmla="*/ 62 w 75"/>
                  <a:gd name="T5" fmla="*/ 23 h 55"/>
                  <a:gd name="T6" fmla="*/ 75 w 75"/>
                  <a:gd name="T7" fmla="*/ 0 h 55"/>
                  <a:gd name="T8" fmla="*/ 48 w 75"/>
                  <a:gd name="T9" fmla="*/ 3 h 55"/>
                  <a:gd name="T10" fmla="*/ 18 w 75"/>
                  <a:gd name="T11" fmla="*/ 15 h 55"/>
                  <a:gd name="T12" fmla="*/ 17 w 75"/>
                  <a:gd name="T13" fmla="*/ 15 h 55"/>
                  <a:gd name="T14" fmla="*/ 14 w 75"/>
                  <a:gd name="T15" fmla="*/ 22 h 55"/>
                  <a:gd name="T16" fmla="*/ 0 w 75"/>
                  <a:gd name="T17" fmla="*/ 55 h 55"/>
                  <a:gd name="T18" fmla="*/ 29 w 75"/>
                  <a:gd name="T19" fmla="*/ 52 h 55"/>
                  <a:gd name="T20" fmla="*/ 40 w 75"/>
                  <a:gd name="T21" fmla="*/ 51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55">
                    <a:moveTo>
                      <a:pt x="40" y="51"/>
                    </a:moveTo>
                    <a:cubicBezTo>
                      <a:pt x="40" y="51"/>
                      <a:pt x="40" y="51"/>
                      <a:pt x="40" y="51"/>
                    </a:cubicBezTo>
                    <a:cubicBezTo>
                      <a:pt x="49" y="43"/>
                      <a:pt x="55" y="33"/>
                      <a:pt x="62" y="23"/>
                    </a:cubicBezTo>
                    <a:cubicBezTo>
                      <a:pt x="66" y="16"/>
                      <a:pt x="71" y="8"/>
                      <a:pt x="75" y="0"/>
                    </a:cubicBezTo>
                    <a:cubicBezTo>
                      <a:pt x="66" y="0"/>
                      <a:pt x="57" y="2"/>
                      <a:pt x="48" y="3"/>
                    </a:cubicBezTo>
                    <a:cubicBezTo>
                      <a:pt x="37" y="5"/>
                      <a:pt x="26" y="8"/>
                      <a:pt x="18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7"/>
                      <a:pt x="15" y="19"/>
                      <a:pt x="14" y="22"/>
                    </a:cubicBezTo>
                    <a:cubicBezTo>
                      <a:pt x="9" y="33"/>
                      <a:pt x="4" y="44"/>
                      <a:pt x="0" y="55"/>
                    </a:cubicBezTo>
                    <a:cubicBezTo>
                      <a:pt x="9" y="55"/>
                      <a:pt x="19" y="53"/>
                      <a:pt x="29" y="52"/>
                    </a:cubicBezTo>
                    <a:cubicBezTo>
                      <a:pt x="33" y="52"/>
                      <a:pt x="37" y="52"/>
                      <a:pt x="40" y="5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39"/>
              <p:cNvSpPr/>
              <p:nvPr/>
            </p:nvSpPr>
            <p:spPr bwMode="auto">
              <a:xfrm>
                <a:off x="5359" y="2215"/>
                <a:ext cx="142" cy="116"/>
              </a:xfrm>
              <a:custGeom>
                <a:gdLst>
                  <a:gd name="T0" fmla="*/ 52 w 60"/>
                  <a:gd name="T1" fmla="*/ 0 h 49"/>
                  <a:gd name="T2" fmla="*/ 37 w 60"/>
                  <a:gd name="T3" fmla="*/ 8 h 49"/>
                  <a:gd name="T4" fmla="*/ 20 w 60"/>
                  <a:gd name="T5" fmla="*/ 17 h 49"/>
                  <a:gd name="T6" fmla="*/ 0 w 60"/>
                  <a:gd name="T7" fmla="*/ 27 h 49"/>
                  <a:gd name="T8" fmla="*/ 9 w 60"/>
                  <a:gd name="T9" fmla="*/ 36 h 49"/>
                  <a:gd name="T10" fmla="*/ 17 w 60"/>
                  <a:gd name="T11" fmla="*/ 49 h 49"/>
                  <a:gd name="T12" fmla="*/ 33 w 60"/>
                  <a:gd name="T13" fmla="*/ 34 h 49"/>
                  <a:gd name="T14" fmla="*/ 48 w 60"/>
                  <a:gd name="T15" fmla="*/ 22 h 49"/>
                  <a:gd name="T16" fmla="*/ 55 w 60"/>
                  <a:gd name="T17" fmla="*/ 16 h 49"/>
                  <a:gd name="T18" fmla="*/ 60 w 60"/>
                  <a:gd name="T19" fmla="*/ 13 h 49"/>
                  <a:gd name="T20" fmla="*/ 52 w 60"/>
                  <a:gd name="T21" fmla="*/ 0 h 49"/>
                  <a:gd name="T22" fmla="*/ 52 w 60"/>
                  <a:gd name="T23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49">
                    <a:moveTo>
                      <a:pt x="52" y="0"/>
                    </a:moveTo>
                    <a:cubicBezTo>
                      <a:pt x="47" y="3"/>
                      <a:pt x="42" y="6"/>
                      <a:pt x="37" y="8"/>
                    </a:cubicBezTo>
                    <a:cubicBezTo>
                      <a:pt x="31" y="11"/>
                      <a:pt x="26" y="14"/>
                      <a:pt x="20" y="17"/>
                    </a:cubicBezTo>
                    <a:cubicBezTo>
                      <a:pt x="13" y="20"/>
                      <a:pt x="7" y="24"/>
                      <a:pt x="0" y="27"/>
                    </a:cubicBezTo>
                    <a:cubicBezTo>
                      <a:pt x="3" y="29"/>
                      <a:pt x="6" y="32"/>
                      <a:pt x="9" y="36"/>
                    </a:cubicBezTo>
                    <a:cubicBezTo>
                      <a:pt x="12" y="40"/>
                      <a:pt x="14" y="44"/>
                      <a:pt x="17" y="49"/>
                    </a:cubicBezTo>
                    <a:cubicBezTo>
                      <a:pt x="22" y="44"/>
                      <a:pt x="27" y="39"/>
                      <a:pt x="33" y="34"/>
                    </a:cubicBezTo>
                    <a:cubicBezTo>
                      <a:pt x="38" y="30"/>
                      <a:pt x="43" y="26"/>
                      <a:pt x="48" y="22"/>
                    </a:cubicBezTo>
                    <a:cubicBezTo>
                      <a:pt x="50" y="20"/>
                      <a:pt x="53" y="18"/>
                      <a:pt x="55" y="16"/>
                    </a:cubicBezTo>
                    <a:cubicBezTo>
                      <a:pt x="57" y="15"/>
                      <a:pt x="59" y="14"/>
                      <a:pt x="60" y="13"/>
                    </a:cubicBezTo>
                    <a:cubicBezTo>
                      <a:pt x="57" y="9"/>
                      <a:pt x="55" y="4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40"/>
              <p:cNvSpPr/>
              <p:nvPr/>
            </p:nvSpPr>
            <p:spPr bwMode="auto">
              <a:xfrm>
                <a:off x="5804" y="1733"/>
                <a:ext cx="92" cy="47"/>
              </a:xfrm>
              <a:custGeom>
                <a:gdLst>
                  <a:gd name="T0" fmla="*/ 38 w 39"/>
                  <a:gd name="T1" fmla="*/ 0 h 20"/>
                  <a:gd name="T2" fmla="*/ 37 w 39"/>
                  <a:gd name="T3" fmla="*/ 0 h 20"/>
                  <a:gd name="T4" fmla="*/ 11 w 39"/>
                  <a:gd name="T5" fmla="*/ 4 h 20"/>
                  <a:gd name="T6" fmla="*/ 3 w 39"/>
                  <a:gd name="T7" fmla="*/ 9 h 20"/>
                  <a:gd name="T8" fmla="*/ 0 w 39"/>
                  <a:gd name="T9" fmla="*/ 16 h 20"/>
                  <a:gd name="T10" fmla="*/ 8 w 39"/>
                  <a:gd name="T11" fmla="*/ 19 h 20"/>
                  <a:gd name="T12" fmla="*/ 18 w 39"/>
                  <a:gd name="T13" fmla="*/ 15 h 20"/>
                  <a:gd name="T14" fmla="*/ 39 w 39"/>
                  <a:gd name="T15" fmla="*/ 0 h 20"/>
                  <a:gd name="T16" fmla="*/ 39 w 39"/>
                  <a:gd name="T17" fmla="*/ 0 h 20"/>
                  <a:gd name="T18" fmla="*/ 39 w 39"/>
                  <a:gd name="T19" fmla="*/ 0 h 20"/>
                  <a:gd name="T20" fmla="*/ 38 w 39"/>
                  <a:gd name="T21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0">
                    <a:moveTo>
                      <a:pt x="38" y="0"/>
                    </a:moveTo>
                    <a:cubicBezTo>
                      <a:pt x="38" y="0"/>
                      <a:pt x="38" y="0"/>
                      <a:pt x="37" y="0"/>
                    </a:cubicBezTo>
                    <a:cubicBezTo>
                      <a:pt x="29" y="2"/>
                      <a:pt x="20" y="1"/>
                      <a:pt x="11" y="4"/>
                    </a:cubicBezTo>
                    <a:cubicBezTo>
                      <a:pt x="8" y="5"/>
                      <a:pt x="5" y="7"/>
                      <a:pt x="3" y="9"/>
                    </a:cubicBezTo>
                    <a:cubicBezTo>
                      <a:pt x="2" y="11"/>
                      <a:pt x="0" y="14"/>
                      <a:pt x="0" y="16"/>
                    </a:cubicBezTo>
                    <a:cubicBezTo>
                      <a:pt x="1" y="20"/>
                      <a:pt x="5" y="20"/>
                      <a:pt x="8" y="19"/>
                    </a:cubicBezTo>
                    <a:cubicBezTo>
                      <a:pt x="11" y="18"/>
                      <a:pt x="15" y="17"/>
                      <a:pt x="18" y="15"/>
                    </a:cubicBezTo>
                    <a:cubicBezTo>
                      <a:pt x="25" y="10"/>
                      <a:pt x="32" y="5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0"/>
                      <a:pt x="38" y="0"/>
                      <a:pt x="38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41"/>
              <p:cNvSpPr/>
              <p:nvPr/>
            </p:nvSpPr>
            <p:spPr bwMode="auto">
              <a:xfrm>
                <a:off x="5323" y="2336"/>
                <a:ext cx="105" cy="171"/>
              </a:xfrm>
              <a:custGeom>
                <a:gdLst>
                  <a:gd name="T0" fmla="*/ 43 w 44"/>
                  <a:gd name="T1" fmla="*/ 70 h 72"/>
                  <a:gd name="T2" fmla="*/ 43 w 44"/>
                  <a:gd name="T3" fmla="*/ 69 h 72"/>
                  <a:gd name="T4" fmla="*/ 43 w 44"/>
                  <a:gd name="T5" fmla="*/ 58 h 72"/>
                  <a:gd name="T6" fmla="*/ 43 w 44"/>
                  <a:gd name="T7" fmla="*/ 49 h 72"/>
                  <a:gd name="T8" fmla="*/ 41 w 44"/>
                  <a:gd name="T9" fmla="*/ 28 h 72"/>
                  <a:gd name="T10" fmla="*/ 31 w 44"/>
                  <a:gd name="T11" fmla="*/ 0 h 72"/>
                  <a:gd name="T12" fmla="*/ 21 w 44"/>
                  <a:gd name="T13" fmla="*/ 11 h 72"/>
                  <a:gd name="T14" fmla="*/ 0 w 44"/>
                  <a:gd name="T15" fmla="*/ 40 h 72"/>
                  <a:gd name="T16" fmla="*/ 9 w 44"/>
                  <a:gd name="T17" fmla="*/ 46 h 72"/>
                  <a:gd name="T18" fmla="*/ 21 w 44"/>
                  <a:gd name="T19" fmla="*/ 58 h 72"/>
                  <a:gd name="T20" fmla="*/ 28 w 44"/>
                  <a:gd name="T21" fmla="*/ 72 h 72"/>
                  <a:gd name="T22" fmla="*/ 43 w 44"/>
                  <a:gd name="T23" fmla="*/ 70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72">
                    <a:moveTo>
                      <a:pt x="43" y="70"/>
                    </a:moveTo>
                    <a:cubicBezTo>
                      <a:pt x="43" y="70"/>
                      <a:pt x="43" y="70"/>
                      <a:pt x="43" y="69"/>
                    </a:cubicBezTo>
                    <a:cubicBezTo>
                      <a:pt x="44" y="66"/>
                      <a:pt x="43" y="62"/>
                      <a:pt x="43" y="58"/>
                    </a:cubicBezTo>
                    <a:cubicBezTo>
                      <a:pt x="43" y="55"/>
                      <a:pt x="43" y="52"/>
                      <a:pt x="43" y="49"/>
                    </a:cubicBezTo>
                    <a:cubicBezTo>
                      <a:pt x="43" y="42"/>
                      <a:pt x="42" y="35"/>
                      <a:pt x="41" y="28"/>
                    </a:cubicBezTo>
                    <a:cubicBezTo>
                      <a:pt x="39" y="19"/>
                      <a:pt x="36" y="9"/>
                      <a:pt x="31" y="0"/>
                    </a:cubicBezTo>
                    <a:cubicBezTo>
                      <a:pt x="28" y="4"/>
                      <a:pt x="25" y="8"/>
                      <a:pt x="21" y="11"/>
                    </a:cubicBezTo>
                    <a:cubicBezTo>
                      <a:pt x="13" y="20"/>
                      <a:pt x="6" y="30"/>
                      <a:pt x="0" y="40"/>
                    </a:cubicBezTo>
                    <a:cubicBezTo>
                      <a:pt x="3" y="42"/>
                      <a:pt x="6" y="44"/>
                      <a:pt x="9" y="46"/>
                    </a:cubicBezTo>
                    <a:cubicBezTo>
                      <a:pt x="13" y="50"/>
                      <a:pt x="17" y="54"/>
                      <a:pt x="21" y="58"/>
                    </a:cubicBezTo>
                    <a:cubicBezTo>
                      <a:pt x="24" y="62"/>
                      <a:pt x="26" y="67"/>
                      <a:pt x="28" y="72"/>
                    </a:cubicBezTo>
                    <a:cubicBezTo>
                      <a:pt x="33" y="71"/>
                      <a:pt x="38" y="71"/>
                      <a:pt x="43" y="7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42"/>
              <p:cNvSpPr/>
              <p:nvPr/>
            </p:nvSpPr>
            <p:spPr bwMode="auto">
              <a:xfrm>
                <a:off x="5148" y="2414"/>
                <a:ext cx="168" cy="121"/>
              </a:xfrm>
              <a:custGeom>
                <a:gdLst>
                  <a:gd name="T0" fmla="*/ 19 w 71"/>
                  <a:gd name="T1" fmla="*/ 25 h 51"/>
                  <a:gd name="T2" fmla="*/ 0 w 71"/>
                  <a:gd name="T3" fmla="*/ 51 h 51"/>
                  <a:gd name="T4" fmla="*/ 1 w 71"/>
                  <a:gd name="T5" fmla="*/ 51 h 51"/>
                  <a:gd name="T6" fmla="*/ 16 w 71"/>
                  <a:gd name="T7" fmla="*/ 49 h 51"/>
                  <a:gd name="T8" fmla="*/ 16 w 71"/>
                  <a:gd name="T9" fmla="*/ 49 h 51"/>
                  <a:gd name="T10" fmla="*/ 31 w 71"/>
                  <a:gd name="T11" fmla="*/ 32 h 51"/>
                  <a:gd name="T12" fmla="*/ 53 w 71"/>
                  <a:gd name="T13" fmla="*/ 36 h 51"/>
                  <a:gd name="T14" fmla="*/ 56 w 71"/>
                  <a:gd name="T15" fmla="*/ 39 h 51"/>
                  <a:gd name="T16" fmla="*/ 63 w 71"/>
                  <a:gd name="T17" fmla="*/ 23 h 51"/>
                  <a:gd name="T18" fmla="*/ 71 w 71"/>
                  <a:gd name="T19" fmla="*/ 8 h 51"/>
                  <a:gd name="T20" fmla="*/ 42 w 71"/>
                  <a:gd name="T21" fmla="*/ 0 h 51"/>
                  <a:gd name="T22" fmla="*/ 33 w 71"/>
                  <a:gd name="T23" fmla="*/ 0 h 51"/>
                  <a:gd name="T24" fmla="*/ 19 w 71"/>
                  <a:gd name="T25" fmla="*/ 25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51">
                    <a:moveTo>
                      <a:pt x="19" y="25"/>
                    </a:moveTo>
                    <a:cubicBezTo>
                      <a:pt x="13" y="34"/>
                      <a:pt x="8" y="44"/>
                      <a:pt x="0" y="51"/>
                    </a:cubicBezTo>
                    <a:cubicBezTo>
                      <a:pt x="0" y="51"/>
                      <a:pt x="1" y="51"/>
                      <a:pt x="1" y="51"/>
                    </a:cubicBezTo>
                    <a:cubicBezTo>
                      <a:pt x="6" y="51"/>
                      <a:pt x="11" y="50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8" y="42"/>
                      <a:pt x="24" y="35"/>
                      <a:pt x="31" y="32"/>
                    </a:cubicBezTo>
                    <a:cubicBezTo>
                      <a:pt x="39" y="29"/>
                      <a:pt x="46" y="31"/>
                      <a:pt x="53" y="36"/>
                    </a:cubicBezTo>
                    <a:cubicBezTo>
                      <a:pt x="54" y="37"/>
                      <a:pt x="55" y="38"/>
                      <a:pt x="56" y="39"/>
                    </a:cubicBezTo>
                    <a:cubicBezTo>
                      <a:pt x="57" y="33"/>
                      <a:pt x="60" y="28"/>
                      <a:pt x="63" y="23"/>
                    </a:cubicBezTo>
                    <a:cubicBezTo>
                      <a:pt x="65" y="18"/>
                      <a:pt x="68" y="13"/>
                      <a:pt x="71" y="8"/>
                    </a:cubicBezTo>
                    <a:cubicBezTo>
                      <a:pt x="62" y="3"/>
                      <a:pt x="52" y="1"/>
                      <a:pt x="42" y="0"/>
                    </a:cubicBezTo>
                    <a:cubicBezTo>
                      <a:pt x="39" y="0"/>
                      <a:pt x="36" y="0"/>
                      <a:pt x="33" y="0"/>
                    </a:cubicBezTo>
                    <a:cubicBezTo>
                      <a:pt x="30" y="9"/>
                      <a:pt x="25" y="17"/>
                      <a:pt x="19" y="2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43"/>
              <p:cNvSpPr/>
              <p:nvPr/>
            </p:nvSpPr>
            <p:spPr bwMode="auto">
              <a:xfrm>
                <a:off x="5179" y="2215"/>
                <a:ext cx="173" cy="104"/>
              </a:xfrm>
              <a:custGeom>
                <a:gdLst>
                  <a:gd name="T0" fmla="*/ 26 w 73"/>
                  <a:gd name="T1" fmla="*/ 44 h 44"/>
                  <a:gd name="T2" fmla="*/ 61 w 73"/>
                  <a:gd name="T3" fmla="*/ 31 h 44"/>
                  <a:gd name="T4" fmla="*/ 73 w 73"/>
                  <a:gd name="T5" fmla="*/ 26 h 44"/>
                  <a:gd name="T6" fmla="*/ 43 w 73"/>
                  <a:gd name="T7" fmla="*/ 8 h 44"/>
                  <a:gd name="T8" fmla="*/ 7 w 73"/>
                  <a:gd name="T9" fmla="*/ 0 h 44"/>
                  <a:gd name="T10" fmla="*/ 0 w 73"/>
                  <a:gd name="T11" fmla="*/ 14 h 44"/>
                  <a:gd name="T12" fmla="*/ 6 w 73"/>
                  <a:gd name="T13" fmla="*/ 17 h 44"/>
                  <a:gd name="T14" fmla="*/ 26 w 73"/>
                  <a:gd name="T15" fmla="*/ 42 h 44"/>
                  <a:gd name="T16" fmla="*/ 26 w 73"/>
                  <a:gd name="T17" fmla="*/ 44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44">
                    <a:moveTo>
                      <a:pt x="26" y="44"/>
                    </a:moveTo>
                    <a:cubicBezTo>
                      <a:pt x="38" y="41"/>
                      <a:pt x="50" y="36"/>
                      <a:pt x="61" y="31"/>
                    </a:cubicBezTo>
                    <a:cubicBezTo>
                      <a:pt x="65" y="30"/>
                      <a:pt x="69" y="28"/>
                      <a:pt x="73" y="26"/>
                    </a:cubicBezTo>
                    <a:cubicBezTo>
                      <a:pt x="65" y="18"/>
                      <a:pt x="54" y="12"/>
                      <a:pt x="43" y="8"/>
                    </a:cubicBezTo>
                    <a:cubicBezTo>
                      <a:pt x="32" y="4"/>
                      <a:pt x="19" y="1"/>
                      <a:pt x="7" y="0"/>
                    </a:cubicBezTo>
                    <a:cubicBezTo>
                      <a:pt x="4" y="4"/>
                      <a:pt x="2" y="9"/>
                      <a:pt x="0" y="14"/>
                    </a:cubicBezTo>
                    <a:cubicBezTo>
                      <a:pt x="2" y="15"/>
                      <a:pt x="4" y="16"/>
                      <a:pt x="6" y="17"/>
                    </a:cubicBezTo>
                    <a:cubicBezTo>
                      <a:pt x="15" y="23"/>
                      <a:pt x="23" y="32"/>
                      <a:pt x="26" y="42"/>
                    </a:cubicBezTo>
                    <a:cubicBezTo>
                      <a:pt x="26" y="43"/>
                      <a:pt x="26" y="43"/>
                      <a:pt x="26" y="4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44"/>
              <p:cNvSpPr/>
              <p:nvPr/>
            </p:nvSpPr>
            <p:spPr bwMode="auto">
              <a:xfrm>
                <a:off x="4898" y="2601"/>
                <a:ext cx="61" cy="62"/>
              </a:xfrm>
              <a:custGeom>
                <a:gdLst>
                  <a:gd name="T0" fmla="*/ 10 w 26"/>
                  <a:gd name="T1" fmla="*/ 0 h 26"/>
                  <a:gd name="T2" fmla="*/ 0 w 26"/>
                  <a:gd name="T3" fmla="*/ 1 h 26"/>
                  <a:gd name="T4" fmla="*/ 7 w 26"/>
                  <a:gd name="T5" fmla="*/ 19 h 26"/>
                  <a:gd name="T6" fmla="*/ 22 w 26"/>
                  <a:gd name="T7" fmla="*/ 26 h 26"/>
                  <a:gd name="T8" fmla="*/ 26 w 26"/>
                  <a:gd name="T9" fmla="*/ 18 h 26"/>
                  <a:gd name="T10" fmla="*/ 10 w 26"/>
                  <a:gd name="T11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10" y="0"/>
                    </a:moveTo>
                    <a:cubicBezTo>
                      <a:pt x="7" y="0"/>
                      <a:pt x="3" y="0"/>
                      <a:pt x="0" y="1"/>
                    </a:cubicBezTo>
                    <a:cubicBezTo>
                      <a:pt x="0" y="7"/>
                      <a:pt x="2" y="14"/>
                      <a:pt x="7" y="19"/>
                    </a:cubicBezTo>
                    <a:cubicBezTo>
                      <a:pt x="11" y="23"/>
                      <a:pt x="17" y="25"/>
                      <a:pt x="22" y="26"/>
                    </a:cubicBezTo>
                    <a:cubicBezTo>
                      <a:pt x="24" y="24"/>
                      <a:pt x="25" y="21"/>
                      <a:pt x="26" y="18"/>
                    </a:cubicBezTo>
                    <a:cubicBezTo>
                      <a:pt x="17" y="16"/>
                      <a:pt x="11" y="9"/>
                      <a:pt x="10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45"/>
              <p:cNvSpPr/>
              <p:nvPr/>
            </p:nvSpPr>
            <p:spPr bwMode="auto">
              <a:xfrm>
                <a:off x="5782" y="1640"/>
                <a:ext cx="36" cy="45"/>
              </a:xfrm>
              <a:custGeom>
                <a:gdLst>
                  <a:gd name="T0" fmla="*/ 14 w 15"/>
                  <a:gd name="T1" fmla="*/ 11 h 19"/>
                  <a:gd name="T2" fmla="*/ 13 w 15"/>
                  <a:gd name="T3" fmla="*/ 0 h 19"/>
                  <a:gd name="T4" fmla="*/ 0 w 15"/>
                  <a:gd name="T5" fmla="*/ 0 h 19"/>
                  <a:gd name="T6" fmla="*/ 0 w 15"/>
                  <a:gd name="T7" fmla="*/ 5 h 19"/>
                  <a:gd name="T8" fmla="*/ 2 w 15"/>
                  <a:gd name="T9" fmla="*/ 19 h 19"/>
                  <a:gd name="T10" fmla="*/ 15 w 15"/>
                  <a:gd name="T11" fmla="*/ 16 h 19"/>
                  <a:gd name="T12" fmla="*/ 14 w 15"/>
                  <a:gd name="T13" fmla="*/ 11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14" y="11"/>
                    </a:moveTo>
                    <a:cubicBezTo>
                      <a:pt x="13" y="7"/>
                      <a:pt x="13" y="3"/>
                      <a:pt x="13" y="0"/>
                    </a:cubicBezTo>
                    <a:cubicBezTo>
                      <a:pt x="8" y="0"/>
                      <a:pt x="4" y="0"/>
                      <a:pt x="0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10"/>
                      <a:pt x="1" y="14"/>
                      <a:pt x="2" y="19"/>
                    </a:cubicBezTo>
                    <a:cubicBezTo>
                      <a:pt x="7" y="18"/>
                      <a:pt x="11" y="17"/>
                      <a:pt x="15" y="16"/>
                    </a:cubicBezTo>
                    <a:cubicBezTo>
                      <a:pt x="15" y="14"/>
                      <a:pt x="14" y="12"/>
                      <a:pt x="14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46"/>
              <p:cNvSpPr/>
              <p:nvPr/>
            </p:nvSpPr>
            <p:spPr bwMode="auto">
              <a:xfrm>
                <a:off x="5092" y="2324"/>
                <a:ext cx="151" cy="118"/>
              </a:xfrm>
              <a:custGeom>
                <a:gdLst>
                  <a:gd name="T0" fmla="*/ 39 w 64"/>
                  <a:gd name="T1" fmla="*/ 38 h 50"/>
                  <a:gd name="T2" fmla="*/ 56 w 64"/>
                  <a:gd name="T3" fmla="*/ 37 h 50"/>
                  <a:gd name="T4" fmla="*/ 59 w 64"/>
                  <a:gd name="T5" fmla="*/ 28 h 50"/>
                  <a:gd name="T6" fmla="*/ 62 w 64"/>
                  <a:gd name="T7" fmla="*/ 0 h 50"/>
                  <a:gd name="T8" fmla="*/ 61 w 64"/>
                  <a:gd name="T9" fmla="*/ 0 h 50"/>
                  <a:gd name="T10" fmla="*/ 43 w 64"/>
                  <a:gd name="T11" fmla="*/ 4 h 50"/>
                  <a:gd name="T12" fmla="*/ 29 w 64"/>
                  <a:gd name="T13" fmla="*/ 6 h 50"/>
                  <a:gd name="T14" fmla="*/ 24 w 64"/>
                  <a:gd name="T15" fmla="*/ 22 h 50"/>
                  <a:gd name="T16" fmla="*/ 8 w 64"/>
                  <a:gd name="T17" fmla="*/ 31 h 50"/>
                  <a:gd name="T18" fmla="*/ 8 w 64"/>
                  <a:gd name="T19" fmla="*/ 31 h 50"/>
                  <a:gd name="T20" fmla="*/ 0 w 64"/>
                  <a:gd name="T21" fmla="*/ 50 h 50"/>
                  <a:gd name="T22" fmla="*/ 7 w 64"/>
                  <a:gd name="T23" fmla="*/ 46 h 50"/>
                  <a:gd name="T24" fmla="*/ 39 w 64"/>
                  <a:gd name="T25" fmla="*/ 38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50">
                    <a:moveTo>
                      <a:pt x="39" y="38"/>
                    </a:moveTo>
                    <a:cubicBezTo>
                      <a:pt x="44" y="37"/>
                      <a:pt x="50" y="37"/>
                      <a:pt x="56" y="37"/>
                    </a:cubicBezTo>
                    <a:cubicBezTo>
                      <a:pt x="57" y="34"/>
                      <a:pt x="58" y="31"/>
                      <a:pt x="59" y="28"/>
                    </a:cubicBezTo>
                    <a:cubicBezTo>
                      <a:pt x="62" y="19"/>
                      <a:pt x="64" y="9"/>
                      <a:pt x="62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5" y="2"/>
                      <a:pt x="49" y="3"/>
                      <a:pt x="43" y="4"/>
                    </a:cubicBezTo>
                    <a:cubicBezTo>
                      <a:pt x="39" y="5"/>
                      <a:pt x="34" y="6"/>
                      <a:pt x="29" y="6"/>
                    </a:cubicBezTo>
                    <a:cubicBezTo>
                      <a:pt x="29" y="11"/>
                      <a:pt x="28" y="17"/>
                      <a:pt x="24" y="22"/>
                    </a:cubicBezTo>
                    <a:cubicBezTo>
                      <a:pt x="21" y="27"/>
                      <a:pt x="15" y="30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5" y="37"/>
                      <a:pt x="3" y="44"/>
                      <a:pt x="0" y="50"/>
                    </a:cubicBezTo>
                    <a:cubicBezTo>
                      <a:pt x="2" y="48"/>
                      <a:pt x="4" y="47"/>
                      <a:pt x="7" y="46"/>
                    </a:cubicBezTo>
                    <a:cubicBezTo>
                      <a:pt x="17" y="42"/>
                      <a:pt x="28" y="40"/>
                      <a:pt x="39" y="3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47"/>
              <p:cNvSpPr/>
              <p:nvPr/>
            </p:nvSpPr>
            <p:spPr bwMode="auto">
              <a:xfrm>
                <a:off x="5865" y="1740"/>
                <a:ext cx="43" cy="62"/>
              </a:xfrm>
              <a:custGeom>
                <a:gdLst>
                  <a:gd name="T0" fmla="*/ 7 w 18"/>
                  <a:gd name="T1" fmla="*/ 22 h 26"/>
                  <a:gd name="T2" fmla="*/ 13 w 18"/>
                  <a:gd name="T3" fmla="*/ 0 h 26"/>
                  <a:gd name="T4" fmla="*/ 7 w 18"/>
                  <a:gd name="T5" fmla="*/ 22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6">
                    <a:moveTo>
                      <a:pt x="7" y="22"/>
                    </a:moveTo>
                    <a:cubicBezTo>
                      <a:pt x="18" y="26"/>
                      <a:pt x="16" y="6"/>
                      <a:pt x="13" y="0"/>
                    </a:cubicBezTo>
                    <a:cubicBezTo>
                      <a:pt x="9" y="6"/>
                      <a:pt x="0" y="19"/>
                      <a:pt x="7" y="2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48"/>
              <p:cNvSpPr/>
              <p:nvPr/>
            </p:nvSpPr>
            <p:spPr bwMode="auto">
              <a:xfrm>
                <a:off x="6050" y="1441"/>
                <a:ext cx="118" cy="102"/>
              </a:xfrm>
              <a:custGeom>
                <a:gdLst>
                  <a:gd name="T0" fmla="*/ 9 w 50"/>
                  <a:gd name="T1" fmla="*/ 11 h 43"/>
                  <a:gd name="T2" fmla="*/ 1 w 50"/>
                  <a:gd name="T3" fmla="*/ 28 h 43"/>
                  <a:gd name="T4" fmla="*/ 0 w 50"/>
                  <a:gd name="T5" fmla="*/ 28 h 43"/>
                  <a:gd name="T6" fmla="*/ 7 w 50"/>
                  <a:gd name="T7" fmla="*/ 40 h 43"/>
                  <a:gd name="T8" fmla="*/ 26 w 50"/>
                  <a:gd name="T9" fmla="*/ 43 h 43"/>
                  <a:gd name="T10" fmla="*/ 50 w 50"/>
                  <a:gd name="T11" fmla="*/ 35 h 43"/>
                  <a:gd name="T12" fmla="*/ 50 w 50"/>
                  <a:gd name="T13" fmla="*/ 0 h 43"/>
                  <a:gd name="T14" fmla="*/ 23 w 50"/>
                  <a:gd name="T15" fmla="*/ 0 h 43"/>
                  <a:gd name="T16" fmla="*/ 21 w 50"/>
                  <a:gd name="T17" fmla="*/ 1 h 43"/>
                  <a:gd name="T18" fmla="*/ 9 w 50"/>
                  <a:gd name="T19" fmla="*/ 11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43">
                    <a:moveTo>
                      <a:pt x="9" y="11"/>
                    </a:moveTo>
                    <a:cubicBezTo>
                      <a:pt x="5" y="16"/>
                      <a:pt x="1" y="22"/>
                      <a:pt x="1" y="28"/>
                    </a:cubicBezTo>
                    <a:cubicBezTo>
                      <a:pt x="1" y="28"/>
                      <a:pt x="1" y="28"/>
                      <a:pt x="0" y="28"/>
                    </a:cubicBezTo>
                    <a:cubicBezTo>
                      <a:pt x="4" y="31"/>
                      <a:pt x="7" y="35"/>
                      <a:pt x="7" y="40"/>
                    </a:cubicBezTo>
                    <a:cubicBezTo>
                      <a:pt x="13" y="37"/>
                      <a:pt x="22" y="36"/>
                      <a:pt x="26" y="43"/>
                    </a:cubicBezTo>
                    <a:cubicBezTo>
                      <a:pt x="34" y="40"/>
                      <a:pt x="42" y="37"/>
                      <a:pt x="50" y="35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1"/>
                      <a:pt x="21" y="1"/>
                    </a:cubicBezTo>
                    <a:cubicBezTo>
                      <a:pt x="16" y="4"/>
                      <a:pt x="12" y="7"/>
                      <a:pt x="9" y="1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49"/>
              <p:cNvSpPr/>
              <p:nvPr/>
            </p:nvSpPr>
            <p:spPr bwMode="auto">
              <a:xfrm>
                <a:off x="5789" y="1681"/>
                <a:ext cx="41" cy="38"/>
              </a:xfrm>
              <a:custGeom>
                <a:gdLst>
                  <a:gd name="T0" fmla="*/ 8 w 17"/>
                  <a:gd name="T1" fmla="*/ 15 h 16"/>
                  <a:gd name="T2" fmla="*/ 17 w 17"/>
                  <a:gd name="T3" fmla="*/ 10 h 16"/>
                  <a:gd name="T4" fmla="*/ 12 w 17"/>
                  <a:gd name="T5" fmla="*/ 0 h 16"/>
                  <a:gd name="T6" fmla="*/ 0 w 17"/>
                  <a:gd name="T7" fmla="*/ 3 h 16"/>
                  <a:gd name="T8" fmla="*/ 5 w 17"/>
                  <a:gd name="T9" fmla="*/ 16 h 16"/>
                  <a:gd name="T10" fmla="*/ 8 w 17"/>
                  <a:gd name="T11" fmla="*/ 1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8" y="15"/>
                    </a:moveTo>
                    <a:cubicBezTo>
                      <a:pt x="11" y="14"/>
                      <a:pt x="14" y="12"/>
                      <a:pt x="17" y="10"/>
                    </a:cubicBezTo>
                    <a:cubicBezTo>
                      <a:pt x="15" y="7"/>
                      <a:pt x="13" y="4"/>
                      <a:pt x="12" y="0"/>
                    </a:cubicBezTo>
                    <a:cubicBezTo>
                      <a:pt x="8" y="1"/>
                      <a:pt x="4" y="3"/>
                      <a:pt x="0" y="3"/>
                    </a:cubicBezTo>
                    <a:cubicBezTo>
                      <a:pt x="1" y="8"/>
                      <a:pt x="2" y="13"/>
                      <a:pt x="5" y="16"/>
                    </a:cubicBezTo>
                    <a:cubicBezTo>
                      <a:pt x="6" y="16"/>
                      <a:pt x="7" y="16"/>
                      <a:pt x="8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50"/>
              <p:cNvSpPr/>
              <p:nvPr/>
            </p:nvSpPr>
            <p:spPr bwMode="auto">
              <a:xfrm>
                <a:off x="6021" y="1441"/>
                <a:ext cx="26" cy="17"/>
              </a:xfrm>
              <a:custGeom>
                <a:gdLst>
                  <a:gd name="T0" fmla="*/ 6 w 11"/>
                  <a:gd name="T1" fmla="*/ 7 h 7"/>
                  <a:gd name="T2" fmla="*/ 11 w 11"/>
                  <a:gd name="T3" fmla="*/ 0 h 7"/>
                  <a:gd name="T4" fmla="*/ 1 w 11"/>
                  <a:gd name="T5" fmla="*/ 0 h 7"/>
                  <a:gd name="T6" fmla="*/ 0 w 11"/>
                  <a:gd name="T7" fmla="*/ 6 h 7"/>
                  <a:gd name="T8" fmla="*/ 6 w 11"/>
                  <a:gd name="T9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6" y="7"/>
                    </a:moveTo>
                    <a:cubicBezTo>
                      <a:pt x="7" y="4"/>
                      <a:pt x="9" y="2"/>
                      <a:pt x="1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2" y="6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51"/>
              <p:cNvSpPr/>
              <p:nvPr/>
            </p:nvSpPr>
            <p:spPr bwMode="auto">
              <a:xfrm>
                <a:off x="5816" y="1455"/>
                <a:ext cx="217" cy="247"/>
              </a:xfrm>
              <a:custGeom>
                <a:gdLst>
                  <a:gd name="T0" fmla="*/ 7 w 92"/>
                  <a:gd name="T1" fmla="*/ 44 h 104"/>
                  <a:gd name="T2" fmla="*/ 0 w 92"/>
                  <a:gd name="T3" fmla="*/ 75 h 104"/>
                  <a:gd name="T4" fmla="*/ 2 w 92"/>
                  <a:gd name="T5" fmla="*/ 90 h 104"/>
                  <a:gd name="T6" fmla="*/ 7 w 92"/>
                  <a:gd name="T7" fmla="*/ 104 h 104"/>
                  <a:gd name="T8" fmla="*/ 27 w 92"/>
                  <a:gd name="T9" fmla="*/ 93 h 104"/>
                  <a:gd name="T10" fmla="*/ 32 w 92"/>
                  <a:gd name="T11" fmla="*/ 90 h 104"/>
                  <a:gd name="T12" fmla="*/ 14 w 92"/>
                  <a:gd name="T13" fmla="*/ 75 h 104"/>
                  <a:gd name="T14" fmla="*/ 29 w 92"/>
                  <a:gd name="T15" fmla="*/ 57 h 104"/>
                  <a:gd name="T16" fmla="*/ 31 w 92"/>
                  <a:gd name="T17" fmla="*/ 39 h 104"/>
                  <a:gd name="T18" fmla="*/ 49 w 92"/>
                  <a:gd name="T19" fmla="*/ 37 h 104"/>
                  <a:gd name="T20" fmla="*/ 60 w 92"/>
                  <a:gd name="T21" fmla="*/ 18 h 104"/>
                  <a:gd name="T22" fmla="*/ 71 w 92"/>
                  <a:gd name="T23" fmla="*/ 18 h 104"/>
                  <a:gd name="T24" fmla="*/ 78 w 92"/>
                  <a:gd name="T25" fmla="*/ 27 h 104"/>
                  <a:gd name="T26" fmla="*/ 86 w 92"/>
                  <a:gd name="T27" fmla="*/ 21 h 104"/>
                  <a:gd name="T28" fmla="*/ 92 w 92"/>
                  <a:gd name="T29" fmla="*/ 2 h 104"/>
                  <a:gd name="T30" fmla="*/ 59 w 92"/>
                  <a:gd name="T31" fmla="*/ 3 h 104"/>
                  <a:gd name="T32" fmla="*/ 7 w 92"/>
                  <a:gd name="T33" fmla="*/ 44 h 10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2" h="104">
                    <a:moveTo>
                      <a:pt x="7" y="44"/>
                    </a:moveTo>
                    <a:cubicBezTo>
                      <a:pt x="3" y="54"/>
                      <a:pt x="0" y="64"/>
                      <a:pt x="0" y="75"/>
                    </a:cubicBezTo>
                    <a:cubicBezTo>
                      <a:pt x="0" y="80"/>
                      <a:pt x="1" y="85"/>
                      <a:pt x="2" y="90"/>
                    </a:cubicBezTo>
                    <a:cubicBezTo>
                      <a:pt x="3" y="95"/>
                      <a:pt x="5" y="100"/>
                      <a:pt x="7" y="104"/>
                    </a:cubicBezTo>
                    <a:cubicBezTo>
                      <a:pt x="14" y="100"/>
                      <a:pt x="20" y="96"/>
                      <a:pt x="27" y="93"/>
                    </a:cubicBezTo>
                    <a:cubicBezTo>
                      <a:pt x="29" y="92"/>
                      <a:pt x="30" y="91"/>
                      <a:pt x="32" y="90"/>
                    </a:cubicBezTo>
                    <a:cubicBezTo>
                      <a:pt x="24" y="88"/>
                      <a:pt x="16" y="84"/>
                      <a:pt x="14" y="75"/>
                    </a:cubicBezTo>
                    <a:cubicBezTo>
                      <a:pt x="13" y="67"/>
                      <a:pt x="21" y="59"/>
                      <a:pt x="29" y="57"/>
                    </a:cubicBezTo>
                    <a:cubicBezTo>
                      <a:pt x="25" y="51"/>
                      <a:pt x="25" y="44"/>
                      <a:pt x="31" y="39"/>
                    </a:cubicBezTo>
                    <a:cubicBezTo>
                      <a:pt x="36" y="34"/>
                      <a:pt x="43" y="34"/>
                      <a:pt x="49" y="37"/>
                    </a:cubicBezTo>
                    <a:cubicBezTo>
                      <a:pt x="48" y="29"/>
                      <a:pt x="53" y="21"/>
                      <a:pt x="60" y="18"/>
                    </a:cubicBezTo>
                    <a:cubicBezTo>
                      <a:pt x="64" y="17"/>
                      <a:pt x="68" y="17"/>
                      <a:pt x="71" y="18"/>
                    </a:cubicBezTo>
                    <a:cubicBezTo>
                      <a:pt x="75" y="20"/>
                      <a:pt x="77" y="23"/>
                      <a:pt x="78" y="27"/>
                    </a:cubicBezTo>
                    <a:cubicBezTo>
                      <a:pt x="80" y="24"/>
                      <a:pt x="83" y="22"/>
                      <a:pt x="86" y="21"/>
                    </a:cubicBezTo>
                    <a:cubicBezTo>
                      <a:pt x="87" y="14"/>
                      <a:pt x="89" y="8"/>
                      <a:pt x="92" y="2"/>
                    </a:cubicBezTo>
                    <a:cubicBezTo>
                      <a:pt x="81" y="1"/>
                      <a:pt x="70" y="0"/>
                      <a:pt x="59" y="3"/>
                    </a:cubicBezTo>
                    <a:cubicBezTo>
                      <a:pt x="37" y="8"/>
                      <a:pt x="16" y="23"/>
                      <a:pt x="7" y="4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52"/>
              <p:cNvSpPr/>
              <p:nvPr/>
            </p:nvSpPr>
            <p:spPr bwMode="auto">
              <a:xfrm>
                <a:off x="5991" y="1441"/>
                <a:ext cx="28" cy="14"/>
              </a:xfrm>
              <a:custGeom>
                <a:gdLst>
                  <a:gd name="T0" fmla="*/ 11 w 12"/>
                  <a:gd name="T1" fmla="*/ 6 h 6"/>
                  <a:gd name="T2" fmla="*/ 12 w 12"/>
                  <a:gd name="T3" fmla="*/ 0 h 6"/>
                  <a:gd name="T4" fmla="*/ 0 w 12"/>
                  <a:gd name="T5" fmla="*/ 0 h 6"/>
                  <a:gd name="T6" fmla="*/ 0 w 12"/>
                  <a:gd name="T7" fmla="*/ 6 h 6"/>
                  <a:gd name="T8" fmla="*/ 11 w 12"/>
                  <a:gd name="T9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11" y="6"/>
                    </a:moveTo>
                    <a:cubicBezTo>
                      <a:pt x="11" y="4"/>
                      <a:pt x="12" y="2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4" y="6"/>
                      <a:pt x="7" y="6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53"/>
              <p:cNvSpPr/>
              <p:nvPr/>
            </p:nvSpPr>
            <p:spPr bwMode="auto">
              <a:xfrm>
                <a:off x="5749" y="1716"/>
                <a:ext cx="33" cy="22"/>
              </a:xfrm>
              <a:custGeom>
                <a:gdLst>
                  <a:gd name="T0" fmla="*/ 11 w 14"/>
                  <a:gd name="T1" fmla="*/ 0 h 9"/>
                  <a:gd name="T2" fmla="*/ 0 w 14"/>
                  <a:gd name="T3" fmla="*/ 9 h 9"/>
                  <a:gd name="T4" fmla="*/ 14 w 14"/>
                  <a:gd name="T5" fmla="*/ 5 h 9"/>
                  <a:gd name="T6" fmla="*/ 11 w 14"/>
                  <a:gd name="T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11" y="0"/>
                    </a:moveTo>
                    <a:cubicBezTo>
                      <a:pt x="7" y="1"/>
                      <a:pt x="2" y="5"/>
                      <a:pt x="0" y="9"/>
                    </a:cubicBezTo>
                    <a:cubicBezTo>
                      <a:pt x="5" y="8"/>
                      <a:pt x="9" y="7"/>
                      <a:pt x="14" y="5"/>
                    </a:cubicBezTo>
                    <a:cubicBezTo>
                      <a:pt x="13" y="3"/>
                      <a:pt x="12" y="2"/>
                      <a:pt x="11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54"/>
              <p:cNvSpPr/>
              <p:nvPr/>
            </p:nvSpPr>
            <p:spPr bwMode="auto">
              <a:xfrm>
                <a:off x="5714" y="1664"/>
                <a:ext cx="59" cy="59"/>
              </a:xfrm>
              <a:custGeom>
                <a:gdLst>
                  <a:gd name="T0" fmla="*/ 20 w 25"/>
                  <a:gd name="T1" fmla="*/ 1 h 25"/>
                  <a:gd name="T2" fmla="*/ 20 w 25"/>
                  <a:gd name="T3" fmla="*/ 0 h 25"/>
                  <a:gd name="T4" fmla="*/ 7 w 25"/>
                  <a:gd name="T5" fmla="*/ 7 h 25"/>
                  <a:gd name="T6" fmla="*/ 2 w 25"/>
                  <a:gd name="T7" fmla="*/ 15 h 25"/>
                  <a:gd name="T8" fmla="*/ 25 w 25"/>
                  <a:gd name="T9" fmla="*/ 20 h 25"/>
                  <a:gd name="T10" fmla="*/ 20 w 25"/>
                  <a:gd name="T11" fmla="*/ 1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5">
                    <a:moveTo>
                      <a:pt x="20" y="1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6" y="2"/>
                      <a:pt x="11" y="3"/>
                      <a:pt x="7" y="7"/>
                    </a:cubicBezTo>
                    <a:cubicBezTo>
                      <a:pt x="5" y="9"/>
                      <a:pt x="3" y="12"/>
                      <a:pt x="2" y="15"/>
                    </a:cubicBezTo>
                    <a:cubicBezTo>
                      <a:pt x="0" y="25"/>
                      <a:pt x="19" y="21"/>
                      <a:pt x="25" y="20"/>
                    </a:cubicBezTo>
                    <a:cubicBezTo>
                      <a:pt x="23" y="14"/>
                      <a:pt x="21" y="7"/>
                      <a:pt x="20" y="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55"/>
              <p:cNvSpPr/>
              <p:nvPr/>
            </p:nvSpPr>
            <p:spPr bwMode="auto">
              <a:xfrm>
                <a:off x="5690" y="1650"/>
                <a:ext cx="317" cy="166"/>
              </a:xfrm>
              <a:custGeom>
                <a:gdLst>
                  <a:gd name="T0" fmla="*/ 0 w 134"/>
                  <a:gd name="T1" fmla="*/ 39 h 70"/>
                  <a:gd name="T2" fmla="*/ 26 w 134"/>
                  <a:gd name="T3" fmla="*/ 57 h 70"/>
                  <a:gd name="T4" fmla="*/ 60 w 134"/>
                  <a:gd name="T5" fmla="*/ 68 h 70"/>
                  <a:gd name="T6" fmla="*/ 61 w 134"/>
                  <a:gd name="T7" fmla="*/ 68 h 70"/>
                  <a:gd name="T8" fmla="*/ 61 w 134"/>
                  <a:gd name="T9" fmla="*/ 69 h 70"/>
                  <a:gd name="T10" fmla="*/ 79 w 134"/>
                  <a:gd name="T11" fmla="*/ 70 h 70"/>
                  <a:gd name="T12" fmla="*/ 98 w 134"/>
                  <a:gd name="T13" fmla="*/ 68 h 70"/>
                  <a:gd name="T14" fmla="*/ 112 w 134"/>
                  <a:gd name="T15" fmla="*/ 64 h 70"/>
                  <a:gd name="T16" fmla="*/ 124 w 134"/>
                  <a:gd name="T17" fmla="*/ 58 h 70"/>
                  <a:gd name="T18" fmla="*/ 123 w 134"/>
                  <a:gd name="T19" fmla="*/ 56 h 70"/>
                  <a:gd name="T20" fmla="*/ 104 w 134"/>
                  <a:gd name="T21" fmla="*/ 45 h 70"/>
                  <a:gd name="T22" fmla="*/ 104 w 134"/>
                  <a:gd name="T23" fmla="*/ 45 h 70"/>
                  <a:gd name="T24" fmla="*/ 89 w 134"/>
                  <a:gd name="T25" fmla="*/ 38 h 70"/>
                  <a:gd name="T26" fmla="*/ 81 w 134"/>
                  <a:gd name="T27" fmla="*/ 61 h 70"/>
                  <a:gd name="T28" fmla="*/ 86 w 134"/>
                  <a:gd name="T29" fmla="*/ 38 h 70"/>
                  <a:gd name="T30" fmla="*/ 74 w 134"/>
                  <a:gd name="T31" fmla="*/ 46 h 70"/>
                  <a:gd name="T32" fmla="*/ 63 w 134"/>
                  <a:gd name="T33" fmla="*/ 53 h 70"/>
                  <a:gd name="T34" fmla="*/ 52 w 134"/>
                  <a:gd name="T35" fmla="*/ 56 h 70"/>
                  <a:gd name="T36" fmla="*/ 47 w 134"/>
                  <a:gd name="T37" fmla="*/ 52 h 70"/>
                  <a:gd name="T38" fmla="*/ 56 w 134"/>
                  <a:gd name="T39" fmla="*/ 39 h 70"/>
                  <a:gd name="T40" fmla="*/ 83 w 134"/>
                  <a:gd name="T41" fmla="*/ 34 h 70"/>
                  <a:gd name="T42" fmla="*/ 75 w 134"/>
                  <a:gd name="T43" fmla="*/ 31 h 70"/>
                  <a:gd name="T44" fmla="*/ 68 w 134"/>
                  <a:gd name="T45" fmla="*/ 24 h 70"/>
                  <a:gd name="T46" fmla="*/ 78 w 134"/>
                  <a:gd name="T47" fmla="*/ 21 h 70"/>
                  <a:gd name="T48" fmla="*/ 86 w 134"/>
                  <a:gd name="T49" fmla="*/ 30 h 70"/>
                  <a:gd name="T50" fmla="*/ 105 w 134"/>
                  <a:gd name="T51" fmla="*/ 18 h 70"/>
                  <a:gd name="T52" fmla="*/ 105 w 134"/>
                  <a:gd name="T53" fmla="*/ 16 h 70"/>
                  <a:gd name="T54" fmla="*/ 128 w 134"/>
                  <a:gd name="T55" fmla="*/ 11 h 70"/>
                  <a:gd name="T56" fmla="*/ 134 w 134"/>
                  <a:gd name="T57" fmla="*/ 6 h 70"/>
                  <a:gd name="T58" fmla="*/ 121 w 134"/>
                  <a:gd name="T59" fmla="*/ 1 h 70"/>
                  <a:gd name="T60" fmla="*/ 90 w 134"/>
                  <a:gd name="T61" fmla="*/ 8 h 70"/>
                  <a:gd name="T62" fmla="*/ 61 w 134"/>
                  <a:gd name="T63" fmla="*/ 24 h 70"/>
                  <a:gd name="T64" fmla="*/ 29 w 134"/>
                  <a:gd name="T65" fmla="*/ 38 h 70"/>
                  <a:gd name="T66" fmla="*/ 0 w 134"/>
                  <a:gd name="T67" fmla="*/ 39 h 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4" h="70">
                    <a:moveTo>
                      <a:pt x="0" y="39"/>
                    </a:moveTo>
                    <a:cubicBezTo>
                      <a:pt x="8" y="46"/>
                      <a:pt x="17" y="52"/>
                      <a:pt x="26" y="57"/>
                    </a:cubicBezTo>
                    <a:cubicBezTo>
                      <a:pt x="37" y="62"/>
                      <a:pt x="48" y="66"/>
                      <a:pt x="60" y="68"/>
                    </a:cubicBezTo>
                    <a:cubicBezTo>
                      <a:pt x="60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9"/>
                    </a:cubicBezTo>
                    <a:cubicBezTo>
                      <a:pt x="67" y="69"/>
                      <a:pt x="73" y="70"/>
                      <a:pt x="79" y="70"/>
                    </a:cubicBezTo>
                    <a:cubicBezTo>
                      <a:pt x="85" y="70"/>
                      <a:pt x="92" y="69"/>
                      <a:pt x="98" y="68"/>
                    </a:cubicBezTo>
                    <a:cubicBezTo>
                      <a:pt x="103" y="67"/>
                      <a:pt x="107" y="65"/>
                      <a:pt x="112" y="64"/>
                    </a:cubicBezTo>
                    <a:cubicBezTo>
                      <a:pt x="116" y="62"/>
                      <a:pt x="120" y="61"/>
                      <a:pt x="124" y="58"/>
                    </a:cubicBezTo>
                    <a:cubicBezTo>
                      <a:pt x="124" y="57"/>
                      <a:pt x="123" y="57"/>
                      <a:pt x="123" y="56"/>
                    </a:cubicBezTo>
                    <a:cubicBezTo>
                      <a:pt x="114" y="57"/>
                      <a:pt x="105" y="54"/>
                      <a:pt x="104" y="45"/>
                    </a:cubicBezTo>
                    <a:cubicBezTo>
                      <a:pt x="104" y="45"/>
                      <a:pt x="104" y="45"/>
                      <a:pt x="104" y="45"/>
                    </a:cubicBezTo>
                    <a:cubicBezTo>
                      <a:pt x="99" y="45"/>
                      <a:pt x="93" y="42"/>
                      <a:pt x="89" y="38"/>
                    </a:cubicBezTo>
                    <a:cubicBezTo>
                      <a:pt x="92" y="46"/>
                      <a:pt x="93" y="65"/>
                      <a:pt x="81" y="61"/>
                    </a:cubicBezTo>
                    <a:cubicBezTo>
                      <a:pt x="71" y="58"/>
                      <a:pt x="81" y="44"/>
                      <a:pt x="86" y="38"/>
                    </a:cubicBezTo>
                    <a:cubicBezTo>
                      <a:pt x="82" y="41"/>
                      <a:pt x="78" y="44"/>
                      <a:pt x="74" y="46"/>
                    </a:cubicBezTo>
                    <a:cubicBezTo>
                      <a:pt x="70" y="49"/>
                      <a:pt x="67" y="51"/>
                      <a:pt x="63" y="53"/>
                    </a:cubicBezTo>
                    <a:cubicBezTo>
                      <a:pt x="60" y="55"/>
                      <a:pt x="56" y="57"/>
                      <a:pt x="52" y="56"/>
                    </a:cubicBezTo>
                    <a:cubicBezTo>
                      <a:pt x="50" y="56"/>
                      <a:pt x="47" y="55"/>
                      <a:pt x="47" y="52"/>
                    </a:cubicBezTo>
                    <a:cubicBezTo>
                      <a:pt x="46" y="47"/>
                      <a:pt x="51" y="41"/>
                      <a:pt x="56" y="39"/>
                    </a:cubicBezTo>
                    <a:cubicBezTo>
                      <a:pt x="64" y="35"/>
                      <a:pt x="74" y="35"/>
                      <a:pt x="83" y="34"/>
                    </a:cubicBezTo>
                    <a:cubicBezTo>
                      <a:pt x="80" y="33"/>
                      <a:pt x="77" y="32"/>
                      <a:pt x="75" y="31"/>
                    </a:cubicBezTo>
                    <a:cubicBezTo>
                      <a:pt x="72" y="30"/>
                      <a:pt x="67" y="27"/>
                      <a:pt x="68" y="24"/>
                    </a:cubicBezTo>
                    <a:cubicBezTo>
                      <a:pt x="70" y="19"/>
                      <a:pt x="75" y="19"/>
                      <a:pt x="78" y="21"/>
                    </a:cubicBezTo>
                    <a:cubicBezTo>
                      <a:pt x="81" y="23"/>
                      <a:pt x="84" y="26"/>
                      <a:pt x="86" y="30"/>
                    </a:cubicBezTo>
                    <a:cubicBezTo>
                      <a:pt x="87" y="21"/>
                      <a:pt x="97" y="16"/>
                      <a:pt x="105" y="18"/>
                    </a:cubicBezTo>
                    <a:cubicBezTo>
                      <a:pt x="105" y="17"/>
                      <a:pt x="105" y="17"/>
                      <a:pt x="105" y="16"/>
                    </a:cubicBezTo>
                    <a:cubicBezTo>
                      <a:pt x="110" y="8"/>
                      <a:pt x="121" y="8"/>
                      <a:pt x="128" y="11"/>
                    </a:cubicBezTo>
                    <a:cubicBezTo>
                      <a:pt x="130" y="9"/>
                      <a:pt x="132" y="7"/>
                      <a:pt x="134" y="6"/>
                    </a:cubicBezTo>
                    <a:cubicBezTo>
                      <a:pt x="130" y="3"/>
                      <a:pt x="125" y="1"/>
                      <a:pt x="121" y="1"/>
                    </a:cubicBezTo>
                    <a:cubicBezTo>
                      <a:pt x="110" y="0"/>
                      <a:pt x="99" y="3"/>
                      <a:pt x="90" y="8"/>
                    </a:cubicBezTo>
                    <a:cubicBezTo>
                      <a:pt x="80" y="12"/>
                      <a:pt x="71" y="18"/>
                      <a:pt x="61" y="24"/>
                    </a:cubicBezTo>
                    <a:cubicBezTo>
                      <a:pt x="51" y="30"/>
                      <a:pt x="40" y="35"/>
                      <a:pt x="29" y="38"/>
                    </a:cubicBezTo>
                    <a:cubicBezTo>
                      <a:pt x="19" y="40"/>
                      <a:pt x="9" y="41"/>
                      <a:pt x="0" y="3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56"/>
              <p:cNvSpPr/>
              <p:nvPr/>
            </p:nvSpPr>
            <p:spPr bwMode="auto">
              <a:xfrm>
                <a:off x="5695" y="1607"/>
                <a:ext cx="66" cy="52"/>
              </a:xfrm>
              <a:custGeom>
                <a:gdLst>
                  <a:gd name="T0" fmla="*/ 27 w 28"/>
                  <a:gd name="T1" fmla="*/ 0 h 22"/>
                  <a:gd name="T2" fmla="*/ 19 w 28"/>
                  <a:gd name="T3" fmla="*/ 1 h 22"/>
                  <a:gd name="T4" fmla="*/ 11 w 28"/>
                  <a:gd name="T5" fmla="*/ 3 h 22"/>
                  <a:gd name="T6" fmla="*/ 1 w 28"/>
                  <a:gd name="T7" fmla="*/ 13 h 22"/>
                  <a:gd name="T8" fmla="*/ 12 w 28"/>
                  <a:gd name="T9" fmla="*/ 20 h 22"/>
                  <a:gd name="T10" fmla="*/ 28 w 28"/>
                  <a:gd name="T11" fmla="*/ 22 h 22"/>
                  <a:gd name="T12" fmla="*/ 27 w 28"/>
                  <a:gd name="T13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2">
                    <a:moveTo>
                      <a:pt x="27" y="0"/>
                    </a:moveTo>
                    <a:cubicBezTo>
                      <a:pt x="24" y="0"/>
                      <a:pt x="21" y="0"/>
                      <a:pt x="19" y="1"/>
                    </a:cubicBezTo>
                    <a:cubicBezTo>
                      <a:pt x="16" y="1"/>
                      <a:pt x="13" y="2"/>
                      <a:pt x="11" y="3"/>
                    </a:cubicBezTo>
                    <a:cubicBezTo>
                      <a:pt x="7" y="4"/>
                      <a:pt x="0" y="8"/>
                      <a:pt x="1" y="13"/>
                    </a:cubicBezTo>
                    <a:cubicBezTo>
                      <a:pt x="3" y="17"/>
                      <a:pt x="8" y="19"/>
                      <a:pt x="12" y="20"/>
                    </a:cubicBezTo>
                    <a:cubicBezTo>
                      <a:pt x="17" y="22"/>
                      <a:pt x="22" y="22"/>
                      <a:pt x="28" y="22"/>
                    </a:cubicBezTo>
                    <a:cubicBezTo>
                      <a:pt x="27" y="14"/>
                      <a:pt x="26" y="7"/>
                      <a:pt x="27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57"/>
              <p:cNvSpPr/>
              <p:nvPr/>
            </p:nvSpPr>
            <p:spPr bwMode="auto">
              <a:xfrm>
                <a:off x="5733" y="1488"/>
                <a:ext cx="61" cy="55"/>
              </a:xfrm>
              <a:custGeom>
                <a:gdLst>
                  <a:gd name="T0" fmla="*/ 26 w 26"/>
                  <a:gd name="T1" fmla="*/ 5 h 23"/>
                  <a:gd name="T2" fmla="*/ 13 w 26"/>
                  <a:gd name="T3" fmla="*/ 0 h 23"/>
                  <a:gd name="T4" fmla="*/ 1 w 26"/>
                  <a:gd name="T5" fmla="*/ 6 h 23"/>
                  <a:gd name="T6" fmla="*/ 7 w 26"/>
                  <a:gd name="T7" fmla="*/ 16 h 23"/>
                  <a:gd name="T8" fmla="*/ 17 w 26"/>
                  <a:gd name="T9" fmla="*/ 23 h 23"/>
                  <a:gd name="T10" fmla="*/ 26 w 26"/>
                  <a:gd name="T11" fmla="*/ 5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3">
                    <a:moveTo>
                      <a:pt x="26" y="5"/>
                    </a:moveTo>
                    <a:cubicBezTo>
                      <a:pt x="22" y="3"/>
                      <a:pt x="18" y="0"/>
                      <a:pt x="13" y="0"/>
                    </a:cubicBezTo>
                    <a:cubicBezTo>
                      <a:pt x="9" y="0"/>
                      <a:pt x="2" y="1"/>
                      <a:pt x="1" y="6"/>
                    </a:cubicBezTo>
                    <a:cubicBezTo>
                      <a:pt x="0" y="10"/>
                      <a:pt x="3" y="14"/>
                      <a:pt x="7" y="16"/>
                    </a:cubicBezTo>
                    <a:cubicBezTo>
                      <a:pt x="10" y="19"/>
                      <a:pt x="13" y="21"/>
                      <a:pt x="17" y="23"/>
                    </a:cubicBezTo>
                    <a:cubicBezTo>
                      <a:pt x="19" y="17"/>
                      <a:pt x="22" y="11"/>
                      <a:pt x="26" y="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58"/>
              <p:cNvSpPr/>
              <p:nvPr/>
            </p:nvSpPr>
            <p:spPr bwMode="auto">
              <a:xfrm>
                <a:off x="5709" y="1545"/>
                <a:ext cx="62" cy="55"/>
              </a:xfrm>
              <a:custGeom>
                <a:gdLst>
                  <a:gd name="T0" fmla="*/ 22 w 26"/>
                  <a:gd name="T1" fmla="*/ 18 h 23"/>
                  <a:gd name="T2" fmla="*/ 26 w 26"/>
                  <a:gd name="T3" fmla="*/ 2 h 23"/>
                  <a:gd name="T4" fmla="*/ 18 w 26"/>
                  <a:gd name="T5" fmla="*/ 0 h 23"/>
                  <a:gd name="T6" fmla="*/ 11 w 26"/>
                  <a:gd name="T7" fmla="*/ 1 h 23"/>
                  <a:gd name="T8" fmla="*/ 1 w 26"/>
                  <a:gd name="T9" fmla="*/ 11 h 23"/>
                  <a:gd name="T10" fmla="*/ 9 w 26"/>
                  <a:gd name="T11" fmla="*/ 19 h 23"/>
                  <a:gd name="T12" fmla="*/ 21 w 26"/>
                  <a:gd name="T13" fmla="*/ 23 h 23"/>
                  <a:gd name="T14" fmla="*/ 22 w 26"/>
                  <a:gd name="T15" fmla="*/ 18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3">
                    <a:moveTo>
                      <a:pt x="22" y="18"/>
                    </a:moveTo>
                    <a:cubicBezTo>
                      <a:pt x="22" y="12"/>
                      <a:pt x="24" y="7"/>
                      <a:pt x="26" y="2"/>
                    </a:cubicBezTo>
                    <a:cubicBezTo>
                      <a:pt x="24" y="0"/>
                      <a:pt x="21" y="0"/>
                      <a:pt x="18" y="0"/>
                    </a:cubicBezTo>
                    <a:cubicBezTo>
                      <a:pt x="16" y="0"/>
                      <a:pt x="13" y="0"/>
                      <a:pt x="11" y="1"/>
                    </a:cubicBezTo>
                    <a:cubicBezTo>
                      <a:pt x="6" y="2"/>
                      <a:pt x="0" y="5"/>
                      <a:pt x="1" y="11"/>
                    </a:cubicBezTo>
                    <a:cubicBezTo>
                      <a:pt x="1" y="15"/>
                      <a:pt x="6" y="18"/>
                      <a:pt x="9" y="19"/>
                    </a:cubicBezTo>
                    <a:cubicBezTo>
                      <a:pt x="13" y="21"/>
                      <a:pt x="17" y="22"/>
                      <a:pt x="21" y="23"/>
                    </a:cubicBezTo>
                    <a:cubicBezTo>
                      <a:pt x="21" y="22"/>
                      <a:pt x="21" y="20"/>
                      <a:pt x="22" y="1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59"/>
              <p:cNvSpPr/>
              <p:nvPr/>
            </p:nvSpPr>
            <p:spPr bwMode="auto">
              <a:xfrm>
                <a:off x="5768" y="1441"/>
                <a:ext cx="59" cy="57"/>
              </a:xfrm>
              <a:custGeom>
                <a:gdLst>
                  <a:gd name="T0" fmla="*/ 3 w 25"/>
                  <a:gd name="T1" fmla="*/ 13 h 24"/>
                  <a:gd name="T2" fmla="*/ 12 w 25"/>
                  <a:gd name="T3" fmla="*/ 24 h 24"/>
                  <a:gd name="T4" fmla="*/ 19 w 25"/>
                  <a:gd name="T5" fmla="*/ 15 h 24"/>
                  <a:gd name="T6" fmla="*/ 25 w 25"/>
                  <a:gd name="T7" fmla="*/ 9 h 24"/>
                  <a:gd name="T8" fmla="*/ 13 w 25"/>
                  <a:gd name="T9" fmla="*/ 1 h 24"/>
                  <a:gd name="T10" fmla="*/ 11 w 25"/>
                  <a:gd name="T11" fmla="*/ 0 h 24"/>
                  <a:gd name="T12" fmla="*/ 5 w 25"/>
                  <a:gd name="T13" fmla="*/ 0 h 24"/>
                  <a:gd name="T14" fmla="*/ 3 w 25"/>
                  <a:gd name="T15" fmla="*/ 1 h 24"/>
                  <a:gd name="T16" fmla="*/ 3 w 25"/>
                  <a:gd name="T17" fmla="*/ 13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4">
                    <a:moveTo>
                      <a:pt x="3" y="13"/>
                    </a:moveTo>
                    <a:cubicBezTo>
                      <a:pt x="5" y="17"/>
                      <a:pt x="8" y="21"/>
                      <a:pt x="12" y="24"/>
                    </a:cubicBezTo>
                    <a:cubicBezTo>
                      <a:pt x="14" y="20"/>
                      <a:pt x="16" y="17"/>
                      <a:pt x="19" y="15"/>
                    </a:cubicBezTo>
                    <a:cubicBezTo>
                      <a:pt x="21" y="13"/>
                      <a:pt x="23" y="11"/>
                      <a:pt x="25" y="9"/>
                    </a:cubicBezTo>
                    <a:cubicBezTo>
                      <a:pt x="21" y="6"/>
                      <a:pt x="17" y="3"/>
                      <a:pt x="13" y="1"/>
                    </a:cubicBezTo>
                    <a:cubicBezTo>
                      <a:pt x="12" y="1"/>
                      <a:pt x="11" y="0"/>
                      <a:pt x="1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ubicBezTo>
                      <a:pt x="0" y="3"/>
                      <a:pt x="1" y="9"/>
                      <a:pt x="3" y="1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60"/>
              <p:cNvSpPr/>
              <p:nvPr/>
            </p:nvSpPr>
            <p:spPr bwMode="auto">
              <a:xfrm>
                <a:off x="5816" y="1441"/>
                <a:ext cx="37" cy="17"/>
              </a:xfrm>
              <a:custGeom>
                <a:gdLst>
                  <a:gd name="T0" fmla="*/ 6 w 16"/>
                  <a:gd name="T1" fmla="*/ 7 h 7"/>
                  <a:gd name="T2" fmla="*/ 16 w 16"/>
                  <a:gd name="T3" fmla="*/ 0 h 7"/>
                  <a:gd name="T4" fmla="*/ 0 w 16"/>
                  <a:gd name="T5" fmla="*/ 0 h 7"/>
                  <a:gd name="T6" fmla="*/ 6 w 16"/>
                  <a:gd name="T7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7">
                    <a:moveTo>
                      <a:pt x="6" y="7"/>
                    </a:moveTo>
                    <a:cubicBezTo>
                      <a:pt x="9" y="5"/>
                      <a:pt x="13" y="2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4" y="5"/>
                      <a:pt x="6" y="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61"/>
              <p:cNvSpPr/>
              <p:nvPr/>
            </p:nvSpPr>
            <p:spPr bwMode="auto">
              <a:xfrm>
                <a:off x="5579" y="2378"/>
                <a:ext cx="220" cy="133"/>
              </a:xfrm>
              <a:custGeom>
                <a:gdLst>
                  <a:gd name="T0" fmla="*/ 82 w 93"/>
                  <a:gd name="T1" fmla="*/ 0 h 56"/>
                  <a:gd name="T2" fmla="*/ 0 w 93"/>
                  <a:gd name="T3" fmla="*/ 38 h 56"/>
                  <a:gd name="T4" fmla="*/ 3 w 93"/>
                  <a:gd name="T5" fmla="*/ 47 h 56"/>
                  <a:gd name="T6" fmla="*/ 2 w 93"/>
                  <a:gd name="T7" fmla="*/ 56 h 56"/>
                  <a:gd name="T8" fmla="*/ 25 w 93"/>
                  <a:gd name="T9" fmla="*/ 49 h 56"/>
                  <a:gd name="T10" fmla="*/ 49 w 93"/>
                  <a:gd name="T11" fmla="*/ 39 h 56"/>
                  <a:gd name="T12" fmla="*/ 93 w 93"/>
                  <a:gd name="T13" fmla="*/ 13 h 56"/>
                  <a:gd name="T14" fmla="*/ 82 w 93"/>
                  <a:gd name="T15" fmla="*/ 0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56">
                    <a:moveTo>
                      <a:pt x="82" y="0"/>
                    </a:moveTo>
                    <a:cubicBezTo>
                      <a:pt x="58" y="19"/>
                      <a:pt x="29" y="29"/>
                      <a:pt x="0" y="38"/>
                    </a:cubicBezTo>
                    <a:cubicBezTo>
                      <a:pt x="1" y="40"/>
                      <a:pt x="3" y="43"/>
                      <a:pt x="3" y="47"/>
                    </a:cubicBezTo>
                    <a:cubicBezTo>
                      <a:pt x="3" y="50"/>
                      <a:pt x="3" y="53"/>
                      <a:pt x="2" y="56"/>
                    </a:cubicBezTo>
                    <a:cubicBezTo>
                      <a:pt x="10" y="55"/>
                      <a:pt x="18" y="52"/>
                      <a:pt x="25" y="49"/>
                    </a:cubicBezTo>
                    <a:cubicBezTo>
                      <a:pt x="33" y="46"/>
                      <a:pt x="41" y="42"/>
                      <a:pt x="49" y="39"/>
                    </a:cubicBezTo>
                    <a:cubicBezTo>
                      <a:pt x="65" y="32"/>
                      <a:pt x="81" y="25"/>
                      <a:pt x="93" y="13"/>
                    </a:cubicBezTo>
                    <a:cubicBezTo>
                      <a:pt x="88" y="10"/>
                      <a:pt x="84" y="5"/>
                      <a:pt x="82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62"/>
              <p:cNvSpPr/>
              <p:nvPr/>
            </p:nvSpPr>
            <p:spPr bwMode="auto">
              <a:xfrm>
                <a:off x="4872" y="2604"/>
                <a:ext cx="78" cy="83"/>
              </a:xfrm>
              <a:custGeom>
                <a:gdLst>
                  <a:gd name="T0" fmla="*/ 10 w 33"/>
                  <a:gd name="T1" fmla="*/ 0 h 35"/>
                  <a:gd name="T2" fmla="*/ 0 w 33"/>
                  <a:gd name="T3" fmla="*/ 1 h 35"/>
                  <a:gd name="T4" fmla="*/ 8 w 33"/>
                  <a:gd name="T5" fmla="*/ 23 h 35"/>
                  <a:gd name="T6" fmla="*/ 29 w 33"/>
                  <a:gd name="T7" fmla="*/ 35 h 35"/>
                  <a:gd name="T8" fmla="*/ 33 w 33"/>
                  <a:gd name="T9" fmla="*/ 27 h 35"/>
                  <a:gd name="T10" fmla="*/ 33 w 33"/>
                  <a:gd name="T11" fmla="*/ 27 h 35"/>
                  <a:gd name="T12" fmla="*/ 10 w 33"/>
                  <a:gd name="T13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5">
                    <a:moveTo>
                      <a:pt x="10" y="0"/>
                    </a:moveTo>
                    <a:cubicBezTo>
                      <a:pt x="6" y="0"/>
                      <a:pt x="3" y="0"/>
                      <a:pt x="0" y="1"/>
                    </a:cubicBezTo>
                    <a:cubicBezTo>
                      <a:pt x="0" y="9"/>
                      <a:pt x="3" y="17"/>
                      <a:pt x="8" y="23"/>
                    </a:cubicBezTo>
                    <a:cubicBezTo>
                      <a:pt x="13" y="30"/>
                      <a:pt x="20" y="34"/>
                      <a:pt x="29" y="35"/>
                    </a:cubicBezTo>
                    <a:cubicBezTo>
                      <a:pt x="30" y="32"/>
                      <a:pt x="31" y="30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19" y="24"/>
                      <a:pt x="10" y="13"/>
                      <a:pt x="10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63"/>
              <p:cNvSpPr/>
              <p:nvPr/>
            </p:nvSpPr>
            <p:spPr bwMode="auto">
              <a:xfrm>
                <a:off x="4846" y="2760"/>
                <a:ext cx="52" cy="55"/>
              </a:xfrm>
              <a:custGeom>
                <a:gdLst>
                  <a:gd name="T0" fmla="*/ 4 w 22"/>
                  <a:gd name="T1" fmla="*/ 5 h 23"/>
                  <a:gd name="T2" fmla="*/ 8 w 22"/>
                  <a:gd name="T3" fmla="*/ 23 h 23"/>
                  <a:gd name="T4" fmla="*/ 22 w 22"/>
                  <a:gd name="T5" fmla="*/ 1 h 23"/>
                  <a:gd name="T6" fmla="*/ 14 w 22"/>
                  <a:gd name="T7" fmla="*/ 0 h 23"/>
                  <a:gd name="T8" fmla="*/ 4 w 22"/>
                  <a:gd name="T9" fmla="*/ 5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4" y="5"/>
                    </a:moveTo>
                    <a:cubicBezTo>
                      <a:pt x="0" y="12"/>
                      <a:pt x="2" y="19"/>
                      <a:pt x="8" y="23"/>
                    </a:cubicBezTo>
                    <a:cubicBezTo>
                      <a:pt x="13" y="16"/>
                      <a:pt x="17" y="9"/>
                      <a:pt x="22" y="1"/>
                    </a:cubicBezTo>
                    <a:cubicBezTo>
                      <a:pt x="19" y="1"/>
                      <a:pt x="17" y="0"/>
                      <a:pt x="14" y="0"/>
                    </a:cubicBezTo>
                    <a:cubicBezTo>
                      <a:pt x="10" y="0"/>
                      <a:pt x="6" y="2"/>
                      <a:pt x="4" y="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64"/>
              <p:cNvSpPr/>
              <p:nvPr/>
            </p:nvSpPr>
            <p:spPr bwMode="auto">
              <a:xfrm>
                <a:off x="6019" y="2084"/>
                <a:ext cx="50" cy="55"/>
              </a:xfrm>
              <a:custGeom>
                <a:gdLst>
                  <a:gd name="T0" fmla="*/ 6 w 21"/>
                  <a:gd name="T1" fmla="*/ 23 h 23"/>
                  <a:gd name="T2" fmla="*/ 16 w 21"/>
                  <a:gd name="T3" fmla="*/ 17 h 23"/>
                  <a:gd name="T4" fmla="*/ 21 w 21"/>
                  <a:gd name="T5" fmla="*/ 7 h 23"/>
                  <a:gd name="T6" fmla="*/ 21 w 21"/>
                  <a:gd name="T7" fmla="*/ 7 h 23"/>
                  <a:gd name="T8" fmla="*/ 3 w 21"/>
                  <a:gd name="T9" fmla="*/ 0 h 23"/>
                  <a:gd name="T10" fmla="*/ 0 w 21"/>
                  <a:gd name="T11" fmla="*/ 12 h 23"/>
                  <a:gd name="T12" fmla="*/ 6 w 21"/>
                  <a:gd name="T13" fmla="*/ 2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3">
                    <a:moveTo>
                      <a:pt x="6" y="23"/>
                    </a:moveTo>
                    <a:cubicBezTo>
                      <a:pt x="10" y="23"/>
                      <a:pt x="13" y="20"/>
                      <a:pt x="16" y="17"/>
                    </a:cubicBezTo>
                    <a:cubicBezTo>
                      <a:pt x="18" y="14"/>
                      <a:pt x="20" y="11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5" y="5"/>
                      <a:pt x="9" y="3"/>
                      <a:pt x="3" y="0"/>
                    </a:cubicBezTo>
                    <a:cubicBezTo>
                      <a:pt x="2" y="4"/>
                      <a:pt x="0" y="8"/>
                      <a:pt x="0" y="12"/>
                    </a:cubicBezTo>
                    <a:cubicBezTo>
                      <a:pt x="0" y="16"/>
                      <a:pt x="1" y="22"/>
                      <a:pt x="6" y="2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65"/>
              <p:cNvSpPr/>
              <p:nvPr/>
            </p:nvSpPr>
            <p:spPr bwMode="auto">
              <a:xfrm>
                <a:off x="6071" y="2103"/>
                <a:ext cx="47" cy="57"/>
              </a:xfrm>
              <a:custGeom>
                <a:gdLst>
                  <a:gd name="T0" fmla="*/ 4 w 20"/>
                  <a:gd name="T1" fmla="*/ 21 h 24"/>
                  <a:gd name="T2" fmla="*/ 16 w 20"/>
                  <a:gd name="T3" fmla="*/ 15 h 24"/>
                  <a:gd name="T4" fmla="*/ 20 w 20"/>
                  <a:gd name="T5" fmla="*/ 2 h 24"/>
                  <a:gd name="T6" fmla="*/ 6 w 20"/>
                  <a:gd name="T7" fmla="*/ 1 h 24"/>
                  <a:gd name="T8" fmla="*/ 1 w 20"/>
                  <a:gd name="T9" fmla="*/ 0 h 24"/>
                  <a:gd name="T10" fmla="*/ 0 w 20"/>
                  <a:gd name="T11" fmla="*/ 11 h 24"/>
                  <a:gd name="T12" fmla="*/ 4 w 20"/>
                  <a:gd name="T13" fmla="*/ 21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4">
                    <a:moveTo>
                      <a:pt x="4" y="21"/>
                    </a:moveTo>
                    <a:cubicBezTo>
                      <a:pt x="9" y="24"/>
                      <a:pt x="14" y="19"/>
                      <a:pt x="16" y="15"/>
                    </a:cubicBezTo>
                    <a:cubicBezTo>
                      <a:pt x="18" y="11"/>
                      <a:pt x="20" y="7"/>
                      <a:pt x="20" y="2"/>
                    </a:cubicBezTo>
                    <a:cubicBezTo>
                      <a:pt x="15" y="2"/>
                      <a:pt x="11" y="2"/>
                      <a:pt x="6" y="1"/>
                    </a:cubicBezTo>
                    <a:cubicBezTo>
                      <a:pt x="4" y="1"/>
                      <a:pt x="3" y="0"/>
                      <a:pt x="1" y="0"/>
                    </a:cubicBezTo>
                    <a:cubicBezTo>
                      <a:pt x="1" y="3"/>
                      <a:pt x="0" y="7"/>
                      <a:pt x="0" y="11"/>
                    </a:cubicBezTo>
                    <a:cubicBezTo>
                      <a:pt x="0" y="14"/>
                      <a:pt x="0" y="20"/>
                      <a:pt x="4" y="2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66"/>
              <p:cNvSpPr/>
              <p:nvPr/>
            </p:nvSpPr>
            <p:spPr bwMode="auto">
              <a:xfrm>
                <a:off x="5948" y="2003"/>
                <a:ext cx="220" cy="105"/>
              </a:xfrm>
              <a:custGeom>
                <a:gdLst>
                  <a:gd name="T0" fmla="*/ 66 w 93"/>
                  <a:gd name="T1" fmla="*/ 35 h 44"/>
                  <a:gd name="T2" fmla="*/ 7 w 93"/>
                  <a:gd name="T3" fmla="*/ 0 h 44"/>
                  <a:gd name="T4" fmla="*/ 0 w 93"/>
                  <a:gd name="T5" fmla="*/ 6 h 44"/>
                  <a:gd name="T6" fmla="*/ 15 w 93"/>
                  <a:gd name="T7" fmla="*/ 21 h 44"/>
                  <a:gd name="T8" fmla="*/ 35 w 93"/>
                  <a:gd name="T9" fmla="*/ 33 h 44"/>
                  <a:gd name="T10" fmla="*/ 81 w 93"/>
                  <a:gd name="T11" fmla="*/ 42 h 44"/>
                  <a:gd name="T12" fmla="*/ 93 w 93"/>
                  <a:gd name="T13" fmla="*/ 41 h 44"/>
                  <a:gd name="T14" fmla="*/ 93 w 93"/>
                  <a:gd name="T15" fmla="*/ 33 h 44"/>
                  <a:gd name="T16" fmla="*/ 66 w 93"/>
                  <a:gd name="T17" fmla="*/ 35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44">
                    <a:moveTo>
                      <a:pt x="66" y="35"/>
                    </a:moveTo>
                    <a:cubicBezTo>
                      <a:pt x="42" y="33"/>
                      <a:pt x="22" y="18"/>
                      <a:pt x="7" y="0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5" y="10"/>
                      <a:pt x="10" y="16"/>
                      <a:pt x="15" y="21"/>
                    </a:cubicBezTo>
                    <a:cubicBezTo>
                      <a:pt x="21" y="26"/>
                      <a:pt x="28" y="30"/>
                      <a:pt x="35" y="33"/>
                    </a:cubicBezTo>
                    <a:cubicBezTo>
                      <a:pt x="49" y="41"/>
                      <a:pt x="65" y="44"/>
                      <a:pt x="81" y="42"/>
                    </a:cubicBezTo>
                    <a:cubicBezTo>
                      <a:pt x="85" y="42"/>
                      <a:pt x="89" y="42"/>
                      <a:pt x="93" y="41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84" y="35"/>
                      <a:pt x="75" y="36"/>
                      <a:pt x="66" y="3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67"/>
              <p:cNvSpPr/>
              <p:nvPr/>
            </p:nvSpPr>
            <p:spPr bwMode="auto">
              <a:xfrm>
                <a:off x="6125" y="2103"/>
                <a:ext cx="43" cy="52"/>
              </a:xfrm>
              <a:custGeom>
                <a:gdLst>
                  <a:gd name="T0" fmla="*/ 2 w 18"/>
                  <a:gd name="T1" fmla="*/ 14 h 22"/>
                  <a:gd name="T2" fmla="*/ 12 w 18"/>
                  <a:gd name="T3" fmla="*/ 21 h 22"/>
                  <a:gd name="T4" fmla="*/ 18 w 18"/>
                  <a:gd name="T5" fmla="*/ 16 h 22"/>
                  <a:gd name="T6" fmla="*/ 18 w 18"/>
                  <a:gd name="T7" fmla="*/ 0 h 22"/>
                  <a:gd name="T8" fmla="*/ 0 w 18"/>
                  <a:gd name="T9" fmla="*/ 2 h 22"/>
                  <a:gd name="T10" fmla="*/ 2 w 18"/>
                  <a:gd name="T11" fmla="*/ 14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2">
                    <a:moveTo>
                      <a:pt x="2" y="14"/>
                    </a:moveTo>
                    <a:cubicBezTo>
                      <a:pt x="4" y="18"/>
                      <a:pt x="7" y="22"/>
                      <a:pt x="12" y="21"/>
                    </a:cubicBezTo>
                    <a:cubicBezTo>
                      <a:pt x="15" y="20"/>
                      <a:pt x="17" y="18"/>
                      <a:pt x="18" y="16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2" y="1"/>
                      <a:pt x="6" y="2"/>
                      <a:pt x="0" y="2"/>
                    </a:cubicBezTo>
                    <a:cubicBezTo>
                      <a:pt x="0" y="6"/>
                      <a:pt x="1" y="10"/>
                      <a:pt x="2" y="1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68"/>
              <p:cNvSpPr/>
              <p:nvPr/>
            </p:nvSpPr>
            <p:spPr bwMode="auto">
              <a:xfrm>
                <a:off x="4313" y="2796"/>
                <a:ext cx="152" cy="83"/>
              </a:xfrm>
              <a:custGeom>
                <a:gdLst>
                  <a:gd name="T0" fmla="*/ 42 w 64"/>
                  <a:gd name="T1" fmla="*/ 5 h 35"/>
                  <a:gd name="T2" fmla="*/ 4 w 64"/>
                  <a:gd name="T3" fmla="*/ 14 h 35"/>
                  <a:gd name="T4" fmla="*/ 2 w 64"/>
                  <a:gd name="T5" fmla="*/ 35 h 35"/>
                  <a:gd name="T6" fmla="*/ 15 w 64"/>
                  <a:gd name="T7" fmla="*/ 35 h 35"/>
                  <a:gd name="T8" fmla="*/ 26 w 64"/>
                  <a:gd name="T9" fmla="*/ 19 h 35"/>
                  <a:gd name="T10" fmla="*/ 43 w 64"/>
                  <a:gd name="T11" fmla="*/ 22 h 35"/>
                  <a:gd name="T12" fmla="*/ 49 w 64"/>
                  <a:gd name="T13" fmla="*/ 35 h 35"/>
                  <a:gd name="T14" fmla="*/ 64 w 64"/>
                  <a:gd name="T15" fmla="*/ 35 h 35"/>
                  <a:gd name="T16" fmla="*/ 59 w 64"/>
                  <a:gd name="T17" fmla="*/ 20 h 35"/>
                  <a:gd name="T18" fmla="*/ 42 w 64"/>
                  <a:gd name="T19" fmla="*/ 5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35">
                    <a:moveTo>
                      <a:pt x="42" y="5"/>
                    </a:moveTo>
                    <a:cubicBezTo>
                      <a:pt x="30" y="0"/>
                      <a:pt x="11" y="1"/>
                      <a:pt x="4" y="14"/>
                    </a:cubicBezTo>
                    <a:cubicBezTo>
                      <a:pt x="0" y="20"/>
                      <a:pt x="0" y="28"/>
                      <a:pt x="2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28"/>
                      <a:pt x="20" y="21"/>
                      <a:pt x="26" y="19"/>
                    </a:cubicBezTo>
                    <a:cubicBezTo>
                      <a:pt x="32" y="16"/>
                      <a:pt x="38" y="18"/>
                      <a:pt x="43" y="22"/>
                    </a:cubicBezTo>
                    <a:cubicBezTo>
                      <a:pt x="47" y="25"/>
                      <a:pt x="49" y="30"/>
                      <a:pt x="49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3" y="30"/>
                      <a:pt x="62" y="25"/>
                      <a:pt x="59" y="20"/>
                    </a:cubicBezTo>
                    <a:cubicBezTo>
                      <a:pt x="56" y="13"/>
                      <a:pt x="50" y="8"/>
                      <a:pt x="42" y="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69"/>
              <p:cNvSpPr/>
              <p:nvPr/>
            </p:nvSpPr>
            <p:spPr bwMode="auto">
              <a:xfrm>
                <a:off x="4188" y="2649"/>
                <a:ext cx="348" cy="230"/>
              </a:xfrm>
              <a:custGeom>
                <a:gdLst>
                  <a:gd name="T0" fmla="*/ 147 w 147"/>
                  <a:gd name="T1" fmla="*/ 75 h 97"/>
                  <a:gd name="T2" fmla="*/ 133 w 147"/>
                  <a:gd name="T3" fmla="*/ 39 h 97"/>
                  <a:gd name="T4" fmla="*/ 135 w 147"/>
                  <a:gd name="T5" fmla="*/ 25 h 97"/>
                  <a:gd name="T6" fmla="*/ 115 w 147"/>
                  <a:gd name="T7" fmla="*/ 0 h 97"/>
                  <a:gd name="T8" fmla="*/ 53 w 147"/>
                  <a:gd name="T9" fmla="*/ 17 h 97"/>
                  <a:gd name="T10" fmla="*/ 8 w 147"/>
                  <a:gd name="T11" fmla="*/ 57 h 97"/>
                  <a:gd name="T12" fmla="*/ 3 w 147"/>
                  <a:gd name="T13" fmla="*/ 97 h 97"/>
                  <a:gd name="T14" fmla="*/ 35 w 147"/>
                  <a:gd name="T15" fmla="*/ 97 h 97"/>
                  <a:gd name="T16" fmla="*/ 35 w 147"/>
                  <a:gd name="T17" fmla="*/ 86 h 97"/>
                  <a:gd name="T18" fmla="*/ 58 w 147"/>
                  <a:gd name="T19" fmla="*/ 51 h 97"/>
                  <a:gd name="T20" fmla="*/ 97 w 147"/>
                  <a:gd name="T21" fmla="*/ 49 h 97"/>
                  <a:gd name="T22" fmla="*/ 128 w 147"/>
                  <a:gd name="T23" fmla="*/ 75 h 97"/>
                  <a:gd name="T24" fmla="*/ 133 w 147"/>
                  <a:gd name="T25" fmla="*/ 97 h 97"/>
                  <a:gd name="T26" fmla="*/ 147 w 147"/>
                  <a:gd name="T27" fmla="*/ 97 h 97"/>
                  <a:gd name="T28" fmla="*/ 147 w 147"/>
                  <a:gd name="T29" fmla="*/ 75 h 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7" h="97">
                    <a:moveTo>
                      <a:pt x="147" y="75"/>
                    </a:moveTo>
                    <a:cubicBezTo>
                      <a:pt x="137" y="65"/>
                      <a:pt x="132" y="52"/>
                      <a:pt x="133" y="39"/>
                    </a:cubicBezTo>
                    <a:cubicBezTo>
                      <a:pt x="133" y="34"/>
                      <a:pt x="134" y="29"/>
                      <a:pt x="135" y="25"/>
                    </a:cubicBezTo>
                    <a:cubicBezTo>
                      <a:pt x="123" y="24"/>
                      <a:pt x="112" y="12"/>
                      <a:pt x="115" y="0"/>
                    </a:cubicBezTo>
                    <a:cubicBezTo>
                      <a:pt x="93" y="3"/>
                      <a:pt x="72" y="8"/>
                      <a:pt x="53" y="17"/>
                    </a:cubicBezTo>
                    <a:cubicBezTo>
                      <a:pt x="34" y="25"/>
                      <a:pt x="17" y="38"/>
                      <a:pt x="8" y="57"/>
                    </a:cubicBezTo>
                    <a:cubicBezTo>
                      <a:pt x="2" y="69"/>
                      <a:pt x="0" y="83"/>
                      <a:pt x="3" y="97"/>
                    </a:cubicBezTo>
                    <a:cubicBezTo>
                      <a:pt x="35" y="97"/>
                      <a:pt x="35" y="97"/>
                      <a:pt x="35" y="97"/>
                    </a:cubicBezTo>
                    <a:cubicBezTo>
                      <a:pt x="35" y="93"/>
                      <a:pt x="34" y="90"/>
                      <a:pt x="35" y="86"/>
                    </a:cubicBezTo>
                    <a:cubicBezTo>
                      <a:pt x="36" y="72"/>
                      <a:pt x="45" y="58"/>
                      <a:pt x="58" y="51"/>
                    </a:cubicBezTo>
                    <a:cubicBezTo>
                      <a:pt x="70" y="45"/>
                      <a:pt x="85" y="45"/>
                      <a:pt x="97" y="49"/>
                    </a:cubicBezTo>
                    <a:cubicBezTo>
                      <a:pt x="110" y="53"/>
                      <a:pt x="122" y="62"/>
                      <a:pt x="128" y="75"/>
                    </a:cubicBezTo>
                    <a:cubicBezTo>
                      <a:pt x="131" y="82"/>
                      <a:pt x="133" y="89"/>
                      <a:pt x="133" y="97"/>
                    </a:cubicBezTo>
                    <a:cubicBezTo>
                      <a:pt x="147" y="97"/>
                      <a:pt x="147" y="97"/>
                      <a:pt x="147" y="97"/>
                    </a:cubicBezTo>
                    <a:cubicBezTo>
                      <a:pt x="143" y="90"/>
                      <a:pt x="143" y="82"/>
                      <a:pt x="147" y="7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70"/>
              <p:cNvSpPr/>
              <p:nvPr/>
            </p:nvSpPr>
            <p:spPr bwMode="auto">
              <a:xfrm>
                <a:off x="4458" y="2644"/>
                <a:ext cx="59" cy="59"/>
              </a:xfrm>
              <a:custGeom>
                <a:gdLst>
                  <a:gd name="T0" fmla="*/ 12 w 25"/>
                  <a:gd name="T1" fmla="*/ 0 h 25"/>
                  <a:gd name="T2" fmla="*/ 10 w 25"/>
                  <a:gd name="T3" fmla="*/ 1 h 25"/>
                  <a:gd name="T4" fmla="*/ 2 w 25"/>
                  <a:gd name="T5" fmla="*/ 2 h 25"/>
                  <a:gd name="T6" fmla="*/ 22 w 25"/>
                  <a:gd name="T7" fmla="*/ 25 h 25"/>
                  <a:gd name="T8" fmla="*/ 25 w 25"/>
                  <a:gd name="T9" fmla="*/ 18 h 25"/>
                  <a:gd name="T10" fmla="*/ 12 w 25"/>
                  <a:gd name="T11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5">
                    <a:moveTo>
                      <a:pt x="12" y="0"/>
                    </a:moveTo>
                    <a:cubicBezTo>
                      <a:pt x="12" y="0"/>
                      <a:pt x="11" y="0"/>
                      <a:pt x="10" y="1"/>
                    </a:cubicBezTo>
                    <a:cubicBezTo>
                      <a:pt x="7" y="1"/>
                      <a:pt x="5" y="1"/>
                      <a:pt x="2" y="2"/>
                    </a:cubicBezTo>
                    <a:cubicBezTo>
                      <a:pt x="0" y="13"/>
                      <a:pt x="10" y="25"/>
                      <a:pt x="22" y="25"/>
                    </a:cubicBezTo>
                    <a:cubicBezTo>
                      <a:pt x="23" y="23"/>
                      <a:pt x="24" y="20"/>
                      <a:pt x="25" y="18"/>
                    </a:cubicBezTo>
                    <a:cubicBezTo>
                      <a:pt x="17" y="17"/>
                      <a:pt x="10" y="9"/>
                      <a:pt x="12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71"/>
              <p:cNvSpPr/>
              <p:nvPr/>
            </p:nvSpPr>
            <p:spPr bwMode="auto">
              <a:xfrm>
                <a:off x="5967" y="2056"/>
                <a:ext cx="54" cy="57"/>
              </a:xfrm>
              <a:custGeom>
                <a:gdLst>
                  <a:gd name="T0" fmla="*/ 7 w 23"/>
                  <a:gd name="T1" fmla="*/ 24 h 24"/>
                  <a:gd name="T2" fmla="*/ 17 w 23"/>
                  <a:gd name="T3" fmla="*/ 19 h 24"/>
                  <a:gd name="T4" fmla="*/ 23 w 23"/>
                  <a:gd name="T5" fmla="*/ 11 h 24"/>
                  <a:gd name="T6" fmla="*/ 16 w 23"/>
                  <a:gd name="T7" fmla="*/ 7 h 24"/>
                  <a:gd name="T8" fmla="*/ 6 w 23"/>
                  <a:gd name="T9" fmla="*/ 0 h 24"/>
                  <a:gd name="T10" fmla="*/ 1 w 23"/>
                  <a:gd name="T11" fmla="*/ 12 h 24"/>
                  <a:gd name="T12" fmla="*/ 7 w 23"/>
                  <a:gd name="T13" fmla="*/ 2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7" y="24"/>
                    </a:moveTo>
                    <a:cubicBezTo>
                      <a:pt x="11" y="24"/>
                      <a:pt x="14" y="21"/>
                      <a:pt x="17" y="19"/>
                    </a:cubicBezTo>
                    <a:cubicBezTo>
                      <a:pt x="19" y="16"/>
                      <a:pt x="21" y="14"/>
                      <a:pt x="23" y="11"/>
                    </a:cubicBezTo>
                    <a:cubicBezTo>
                      <a:pt x="21" y="10"/>
                      <a:pt x="19" y="8"/>
                      <a:pt x="16" y="7"/>
                    </a:cubicBezTo>
                    <a:cubicBezTo>
                      <a:pt x="13" y="5"/>
                      <a:pt x="10" y="3"/>
                      <a:pt x="6" y="0"/>
                    </a:cubicBezTo>
                    <a:cubicBezTo>
                      <a:pt x="5" y="4"/>
                      <a:pt x="2" y="8"/>
                      <a:pt x="1" y="12"/>
                    </a:cubicBezTo>
                    <a:cubicBezTo>
                      <a:pt x="0" y="16"/>
                      <a:pt x="2" y="24"/>
                      <a:pt x="7" y="2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72"/>
              <p:cNvSpPr/>
              <p:nvPr/>
            </p:nvSpPr>
            <p:spPr bwMode="auto">
              <a:xfrm>
                <a:off x="4893" y="2703"/>
                <a:ext cx="35" cy="46"/>
              </a:xfrm>
              <a:custGeom>
                <a:gdLst>
                  <a:gd name="T0" fmla="*/ 2 w 15"/>
                  <a:gd name="T1" fmla="*/ 7 h 19"/>
                  <a:gd name="T2" fmla="*/ 5 w 15"/>
                  <a:gd name="T3" fmla="*/ 19 h 19"/>
                  <a:gd name="T4" fmla="*/ 15 w 15"/>
                  <a:gd name="T5" fmla="*/ 1 h 19"/>
                  <a:gd name="T6" fmla="*/ 2 w 15"/>
                  <a:gd name="T7" fmla="*/ 7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9">
                    <a:moveTo>
                      <a:pt x="2" y="7"/>
                    </a:moveTo>
                    <a:cubicBezTo>
                      <a:pt x="0" y="11"/>
                      <a:pt x="2" y="16"/>
                      <a:pt x="5" y="19"/>
                    </a:cubicBezTo>
                    <a:cubicBezTo>
                      <a:pt x="9" y="13"/>
                      <a:pt x="12" y="7"/>
                      <a:pt x="15" y="1"/>
                    </a:cubicBezTo>
                    <a:cubicBezTo>
                      <a:pt x="10" y="0"/>
                      <a:pt x="4" y="1"/>
                      <a:pt x="2" y="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73"/>
              <p:cNvSpPr/>
              <p:nvPr/>
            </p:nvSpPr>
            <p:spPr bwMode="auto">
              <a:xfrm>
                <a:off x="5664" y="1854"/>
                <a:ext cx="178" cy="206"/>
              </a:xfrm>
              <a:custGeom>
                <a:gdLst>
                  <a:gd name="T0" fmla="*/ 37 w 75"/>
                  <a:gd name="T1" fmla="*/ 70 h 87"/>
                  <a:gd name="T2" fmla="*/ 20 w 75"/>
                  <a:gd name="T3" fmla="*/ 30 h 87"/>
                  <a:gd name="T4" fmla="*/ 72 w 75"/>
                  <a:gd name="T5" fmla="*/ 15 h 87"/>
                  <a:gd name="T6" fmla="*/ 75 w 75"/>
                  <a:gd name="T7" fmla="*/ 8 h 87"/>
                  <a:gd name="T8" fmla="*/ 68 w 75"/>
                  <a:gd name="T9" fmla="*/ 2 h 87"/>
                  <a:gd name="T10" fmla="*/ 41 w 75"/>
                  <a:gd name="T11" fmla="*/ 3 h 87"/>
                  <a:gd name="T12" fmla="*/ 18 w 75"/>
                  <a:gd name="T13" fmla="*/ 13 h 87"/>
                  <a:gd name="T14" fmla="*/ 6 w 75"/>
                  <a:gd name="T15" fmla="*/ 58 h 87"/>
                  <a:gd name="T16" fmla="*/ 49 w 75"/>
                  <a:gd name="T17" fmla="*/ 80 h 87"/>
                  <a:gd name="T18" fmla="*/ 66 w 75"/>
                  <a:gd name="T19" fmla="*/ 66 h 87"/>
                  <a:gd name="T20" fmla="*/ 66 w 75"/>
                  <a:gd name="T21" fmla="*/ 46 h 87"/>
                  <a:gd name="T22" fmla="*/ 54 w 75"/>
                  <a:gd name="T23" fmla="*/ 32 h 87"/>
                  <a:gd name="T24" fmla="*/ 32 w 75"/>
                  <a:gd name="T25" fmla="*/ 37 h 87"/>
                  <a:gd name="T26" fmla="*/ 29 w 75"/>
                  <a:gd name="T27" fmla="*/ 49 h 87"/>
                  <a:gd name="T28" fmla="*/ 38 w 75"/>
                  <a:gd name="T29" fmla="*/ 59 h 87"/>
                  <a:gd name="T30" fmla="*/ 46 w 75"/>
                  <a:gd name="T31" fmla="*/ 44 h 87"/>
                  <a:gd name="T32" fmla="*/ 46 w 75"/>
                  <a:gd name="T33" fmla="*/ 42 h 87"/>
                  <a:gd name="T34" fmla="*/ 57 w 75"/>
                  <a:gd name="T35" fmla="*/ 58 h 87"/>
                  <a:gd name="T36" fmla="*/ 37 w 75"/>
                  <a:gd name="T37" fmla="*/ 70 h 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87">
                    <a:moveTo>
                      <a:pt x="37" y="70"/>
                    </a:moveTo>
                    <a:cubicBezTo>
                      <a:pt x="19" y="67"/>
                      <a:pt x="13" y="45"/>
                      <a:pt x="20" y="30"/>
                    </a:cubicBezTo>
                    <a:cubicBezTo>
                      <a:pt x="30" y="12"/>
                      <a:pt x="55" y="9"/>
                      <a:pt x="72" y="15"/>
                    </a:cubicBezTo>
                    <a:cubicBezTo>
                      <a:pt x="73" y="12"/>
                      <a:pt x="74" y="10"/>
                      <a:pt x="75" y="8"/>
                    </a:cubicBezTo>
                    <a:cubicBezTo>
                      <a:pt x="72" y="6"/>
                      <a:pt x="70" y="4"/>
                      <a:pt x="68" y="2"/>
                    </a:cubicBezTo>
                    <a:cubicBezTo>
                      <a:pt x="59" y="0"/>
                      <a:pt x="50" y="1"/>
                      <a:pt x="41" y="3"/>
                    </a:cubicBezTo>
                    <a:cubicBezTo>
                      <a:pt x="33" y="4"/>
                      <a:pt x="25" y="8"/>
                      <a:pt x="18" y="13"/>
                    </a:cubicBezTo>
                    <a:cubicBezTo>
                      <a:pt x="5" y="24"/>
                      <a:pt x="0" y="42"/>
                      <a:pt x="6" y="58"/>
                    </a:cubicBezTo>
                    <a:cubicBezTo>
                      <a:pt x="13" y="75"/>
                      <a:pt x="31" y="87"/>
                      <a:pt x="49" y="80"/>
                    </a:cubicBezTo>
                    <a:cubicBezTo>
                      <a:pt x="57" y="78"/>
                      <a:pt x="63" y="73"/>
                      <a:pt x="66" y="66"/>
                    </a:cubicBezTo>
                    <a:cubicBezTo>
                      <a:pt x="68" y="59"/>
                      <a:pt x="68" y="53"/>
                      <a:pt x="66" y="46"/>
                    </a:cubicBezTo>
                    <a:cubicBezTo>
                      <a:pt x="64" y="40"/>
                      <a:pt x="60" y="35"/>
                      <a:pt x="54" y="32"/>
                    </a:cubicBezTo>
                    <a:cubicBezTo>
                      <a:pt x="46" y="30"/>
                      <a:pt x="37" y="31"/>
                      <a:pt x="32" y="37"/>
                    </a:cubicBezTo>
                    <a:cubicBezTo>
                      <a:pt x="29" y="40"/>
                      <a:pt x="28" y="45"/>
                      <a:pt x="29" y="49"/>
                    </a:cubicBezTo>
                    <a:cubicBezTo>
                      <a:pt x="30" y="54"/>
                      <a:pt x="34" y="58"/>
                      <a:pt x="38" y="59"/>
                    </a:cubicBezTo>
                    <a:cubicBezTo>
                      <a:pt x="47" y="60"/>
                      <a:pt x="53" y="49"/>
                      <a:pt x="46" y="44"/>
                    </a:cubicBezTo>
                    <a:cubicBezTo>
                      <a:pt x="45" y="43"/>
                      <a:pt x="46" y="42"/>
                      <a:pt x="46" y="42"/>
                    </a:cubicBezTo>
                    <a:cubicBezTo>
                      <a:pt x="55" y="40"/>
                      <a:pt x="59" y="51"/>
                      <a:pt x="57" y="58"/>
                    </a:cubicBezTo>
                    <a:cubicBezTo>
                      <a:pt x="55" y="67"/>
                      <a:pt x="45" y="71"/>
                      <a:pt x="37" y="7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74"/>
              <p:cNvSpPr/>
              <p:nvPr/>
            </p:nvSpPr>
            <p:spPr bwMode="auto">
              <a:xfrm>
                <a:off x="4822" y="2677"/>
                <a:ext cx="116" cy="155"/>
              </a:xfrm>
              <a:custGeom>
                <a:gdLst>
                  <a:gd name="T0" fmla="*/ 10 w 49"/>
                  <a:gd name="T1" fmla="*/ 28 h 65"/>
                  <a:gd name="T2" fmla="*/ 1 w 49"/>
                  <a:gd name="T3" fmla="*/ 32 h 65"/>
                  <a:gd name="T4" fmla="*/ 2 w 49"/>
                  <a:gd name="T5" fmla="*/ 51 h 65"/>
                  <a:gd name="T6" fmla="*/ 13 w 49"/>
                  <a:gd name="T7" fmla="*/ 65 h 65"/>
                  <a:gd name="T8" fmla="*/ 17 w 49"/>
                  <a:gd name="T9" fmla="*/ 60 h 65"/>
                  <a:gd name="T10" fmla="*/ 12 w 49"/>
                  <a:gd name="T11" fmla="*/ 40 h 65"/>
                  <a:gd name="T12" fmla="*/ 22 w 49"/>
                  <a:gd name="T13" fmla="*/ 34 h 65"/>
                  <a:gd name="T14" fmla="*/ 33 w 49"/>
                  <a:gd name="T15" fmla="*/ 35 h 65"/>
                  <a:gd name="T16" fmla="*/ 35 w 49"/>
                  <a:gd name="T17" fmla="*/ 31 h 65"/>
                  <a:gd name="T18" fmla="*/ 30 w 49"/>
                  <a:gd name="T19" fmla="*/ 17 h 65"/>
                  <a:gd name="T20" fmla="*/ 46 w 49"/>
                  <a:gd name="T21" fmla="*/ 11 h 65"/>
                  <a:gd name="T22" fmla="*/ 49 w 49"/>
                  <a:gd name="T23" fmla="*/ 6 h 65"/>
                  <a:gd name="T24" fmla="*/ 35 w 49"/>
                  <a:gd name="T25" fmla="*/ 0 h 65"/>
                  <a:gd name="T26" fmla="*/ 10 w 49"/>
                  <a:gd name="T27" fmla="*/ 28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65">
                    <a:moveTo>
                      <a:pt x="10" y="28"/>
                    </a:moveTo>
                    <a:cubicBezTo>
                      <a:pt x="7" y="30"/>
                      <a:pt x="4" y="31"/>
                      <a:pt x="1" y="32"/>
                    </a:cubicBezTo>
                    <a:cubicBezTo>
                      <a:pt x="1" y="38"/>
                      <a:pt x="0" y="44"/>
                      <a:pt x="2" y="51"/>
                    </a:cubicBezTo>
                    <a:cubicBezTo>
                      <a:pt x="3" y="57"/>
                      <a:pt x="7" y="62"/>
                      <a:pt x="13" y="65"/>
                    </a:cubicBezTo>
                    <a:cubicBezTo>
                      <a:pt x="15" y="64"/>
                      <a:pt x="16" y="62"/>
                      <a:pt x="17" y="60"/>
                    </a:cubicBezTo>
                    <a:cubicBezTo>
                      <a:pt x="11" y="56"/>
                      <a:pt x="8" y="47"/>
                      <a:pt x="12" y="40"/>
                    </a:cubicBezTo>
                    <a:cubicBezTo>
                      <a:pt x="15" y="36"/>
                      <a:pt x="18" y="34"/>
                      <a:pt x="22" y="34"/>
                    </a:cubicBezTo>
                    <a:cubicBezTo>
                      <a:pt x="26" y="33"/>
                      <a:pt x="29" y="34"/>
                      <a:pt x="33" y="35"/>
                    </a:cubicBezTo>
                    <a:cubicBezTo>
                      <a:pt x="33" y="34"/>
                      <a:pt x="34" y="32"/>
                      <a:pt x="35" y="31"/>
                    </a:cubicBezTo>
                    <a:cubicBezTo>
                      <a:pt x="30" y="29"/>
                      <a:pt x="28" y="22"/>
                      <a:pt x="30" y="17"/>
                    </a:cubicBezTo>
                    <a:cubicBezTo>
                      <a:pt x="33" y="12"/>
                      <a:pt x="40" y="9"/>
                      <a:pt x="46" y="11"/>
                    </a:cubicBezTo>
                    <a:cubicBezTo>
                      <a:pt x="47" y="9"/>
                      <a:pt x="48" y="7"/>
                      <a:pt x="49" y="6"/>
                    </a:cubicBezTo>
                    <a:cubicBezTo>
                      <a:pt x="44" y="5"/>
                      <a:pt x="39" y="3"/>
                      <a:pt x="35" y="0"/>
                    </a:cubicBezTo>
                    <a:cubicBezTo>
                      <a:pt x="28" y="11"/>
                      <a:pt x="20" y="22"/>
                      <a:pt x="10" y="2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75"/>
              <p:cNvSpPr/>
              <p:nvPr/>
            </p:nvSpPr>
            <p:spPr bwMode="auto">
              <a:xfrm>
                <a:off x="4559" y="2791"/>
                <a:ext cx="38" cy="36"/>
              </a:xfrm>
              <a:custGeom>
                <a:gdLst>
                  <a:gd name="T0" fmla="*/ 9 w 16"/>
                  <a:gd name="T1" fmla="*/ 15 h 15"/>
                  <a:gd name="T2" fmla="*/ 16 w 16"/>
                  <a:gd name="T3" fmla="*/ 5 h 15"/>
                  <a:gd name="T4" fmla="*/ 10 w 16"/>
                  <a:gd name="T5" fmla="*/ 0 h 15"/>
                  <a:gd name="T6" fmla="*/ 0 w 16"/>
                  <a:gd name="T7" fmla="*/ 9 h 15"/>
                  <a:gd name="T8" fmla="*/ 9 w 16"/>
                  <a:gd name="T9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9" y="15"/>
                    </a:moveTo>
                    <a:cubicBezTo>
                      <a:pt x="11" y="12"/>
                      <a:pt x="13" y="8"/>
                      <a:pt x="16" y="5"/>
                    </a:cubicBezTo>
                    <a:cubicBezTo>
                      <a:pt x="14" y="3"/>
                      <a:pt x="12" y="2"/>
                      <a:pt x="10" y="0"/>
                    </a:cubicBezTo>
                    <a:cubicBezTo>
                      <a:pt x="7" y="3"/>
                      <a:pt x="4" y="6"/>
                      <a:pt x="0" y="9"/>
                    </a:cubicBezTo>
                    <a:cubicBezTo>
                      <a:pt x="2" y="11"/>
                      <a:pt x="5" y="14"/>
                      <a:pt x="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76"/>
              <p:cNvSpPr/>
              <p:nvPr/>
            </p:nvSpPr>
            <p:spPr bwMode="auto">
              <a:xfrm>
                <a:off x="4583" y="2806"/>
                <a:ext cx="33" cy="33"/>
              </a:xfrm>
              <a:custGeom>
                <a:gdLst>
                  <a:gd name="T0" fmla="*/ 9 w 14"/>
                  <a:gd name="T1" fmla="*/ 14 h 14"/>
                  <a:gd name="T2" fmla="*/ 14 w 14"/>
                  <a:gd name="T3" fmla="*/ 4 h 14"/>
                  <a:gd name="T4" fmla="*/ 7 w 14"/>
                  <a:gd name="T5" fmla="*/ 0 h 14"/>
                  <a:gd name="T6" fmla="*/ 7 w 14"/>
                  <a:gd name="T7" fmla="*/ 0 h 14"/>
                  <a:gd name="T8" fmla="*/ 0 w 14"/>
                  <a:gd name="T9" fmla="*/ 10 h 14"/>
                  <a:gd name="T10" fmla="*/ 9 w 14"/>
                  <a:gd name="T11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9" y="14"/>
                    </a:moveTo>
                    <a:cubicBezTo>
                      <a:pt x="11" y="10"/>
                      <a:pt x="13" y="7"/>
                      <a:pt x="14" y="4"/>
                    </a:cubicBezTo>
                    <a:cubicBezTo>
                      <a:pt x="12" y="2"/>
                      <a:pt x="9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3"/>
                      <a:pt x="2" y="7"/>
                      <a:pt x="0" y="10"/>
                    </a:cubicBezTo>
                    <a:cubicBezTo>
                      <a:pt x="3" y="12"/>
                      <a:pt x="6" y="13"/>
                      <a:pt x="9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77"/>
              <p:cNvSpPr/>
              <p:nvPr/>
            </p:nvSpPr>
            <p:spPr bwMode="auto">
              <a:xfrm>
                <a:off x="4607" y="2815"/>
                <a:ext cx="23" cy="33"/>
              </a:xfrm>
              <a:custGeom>
                <a:gdLst>
                  <a:gd name="T0" fmla="*/ 0 w 10"/>
                  <a:gd name="T1" fmla="*/ 11 h 14"/>
                  <a:gd name="T2" fmla="*/ 0 w 10"/>
                  <a:gd name="T3" fmla="*/ 14 h 14"/>
                  <a:gd name="T4" fmla="*/ 10 w 10"/>
                  <a:gd name="T5" fmla="*/ 12 h 14"/>
                  <a:gd name="T6" fmla="*/ 10 w 10"/>
                  <a:gd name="T7" fmla="*/ 2 h 14"/>
                  <a:gd name="T8" fmla="*/ 5 w 10"/>
                  <a:gd name="T9" fmla="*/ 0 h 14"/>
                  <a:gd name="T10" fmla="*/ 0 w 10"/>
                  <a:gd name="T11" fmla="*/ 11 h 14"/>
                  <a:gd name="T12" fmla="*/ 0 w 10"/>
                  <a:gd name="T13" fmla="*/ 1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0" y="12"/>
                      <a:pt x="0" y="13"/>
                      <a:pt x="0" y="14"/>
                    </a:cubicBezTo>
                    <a:cubicBezTo>
                      <a:pt x="3" y="13"/>
                      <a:pt x="7" y="12"/>
                      <a:pt x="10" y="12"/>
                    </a:cubicBezTo>
                    <a:cubicBezTo>
                      <a:pt x="10" y="8"/>
                      <a:pt x="10" y="5"/>
                      <a:pt x="10" y="2"/>
                    </a:cubicBezTo>
                    <a:cubicBezTo>
                      <a:pt x="8" y="1"/>
                      <a:pt x="7" y="1"/>
                      <a:pt x="5" y="0"/>
                    </a:cubicBezTo>
                    <a:cubicBezTo>
                      <a:pt x="4" y="4"/>
                      <a:pt x="2" y="7"/>
                      <a:pt x="0" y="11"/>
                    </a:cubicBezTo>
                    <a:cubicBezTo>
                      <a:pt x="1" y="11"/>
                      <a:pt x="1" y="11"/>
                      <a:pt x="0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78"/>
              <p:cNvSpPr/>
              <p:nvPr/>
            </p:nvSpPr>
            <p:spPr bwMode="auto">
              <a:xfrm>
                <a:off x="4607" y="2846"/>
                <a:ext cx="30" cy="33"/>
              </a:xfrm>
              <a:custGeom>
                <a:gdLst>
                  <a:gd name="T0" fmla="*/ 0 w 13"/>
                  <a:gd name="T1" fmla="*/ 2 h 14"/>
                  <a:gd name="T2" fmla="*/ 2 w 13"/>
                  <a:gd name="T3" fmla="*/ 14 h 14"/>
                  <a:gd name="T4" fmla="*/ 13 w 13"/>
                  <a:gd name="T5" fmla="*/ 9 h 14"/>
                  <a:gd name="T6" fmla="*/ 10 w 13"/>
                  <a:gd name="T7" fmla="*/ 0 h 14"/>
                  <a:gd name="T8" fmla="*/ 0 w 13"/>
                  <a:gd name="T9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0" y="2"/>
                    </a:moveTo>
                    <a:cubicBezTo>
                      <a:pt x="0" y="6"/>
                      <a:pt x="1" y="10"/>
                      <a:pt x="2" y="14"/>
                    </a:cubicBezTo>
                    <a:cubicBezTo>
                      <a:pt x="6" y="12"/>
                      <a:pt x="10" y="11"/>
                      <a:pt x="13" y="9"/>
                    </a:cubicBezTo>
                    <a:cubicBezTo>
                      <a:pt x="12" y="6"/>
                      <a:pt x="11" y="3"/>
                      <a:pt x="10" y="0"/>
                    </a:cubicBezTo>
                    <a:cubicBezTo>
                      <a:pt x="7" y="1"/>
                      <a:pt x="3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79"/>
              <p:cNvSpPr/>
              <p:nvPr/>
            </p:nvSpPr>
            <p:spPr bwMode="auto">
              <a:xfrm>
                <a:off x="4540" y="2772"/>
                <a:ext cx="43" cy="38"/>
              </a:xfrm>
              <a:custGeom>
                <a:gdLst>
                  <a:gd name="T0" fmla="*/ 0 w 18"/>
                  <a:gd name="T1" fmla="*/ 6 h 16"/>
                  <a:gd name="T2" fmla="*/ 4 w 18"/>
                  <a:gd name="T3" fmla="*/ 13 h 16"/>
                  <a:gd name="T4" fmla="*/ 7 w 18"/>
                  <a:gd name="T5" fmla="*/ 16 h 16"/>
                  <a:gd name="T6" fmla="*/ 18 w 18"/>
                  <a:gd name="T7" fmla="*/ 7 h 16"/>
                  <a:gd name="T8" fmla="*/ 16 w 18"/>
                  <a:gd name="T9" fmla="*/ 4 h 16"/>
                  <a:gd name="T10" fmla="*/ 14 w 18"/>
                  <a:gd name="T11" fmla="*/ 0 h 16"/>
                  <a:gd name="T12" fmla="*/ 5 w 18"/>
                  <a:gd name="T13" fmla="*/ 4 h 16"/>
                  <a:gd name="T14" fmla="*/ 0 w 18"/>
                  <a:gd name="T15" fmla="*/ 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6">
                    <a:moveTo>
                      <a:pt x="0" y="6"/>
                    </a:moveTo>
                    <a:cubicBezTo>
                      <a:pt x="1" y="9"/>
                      <a:pt x="2" y="11"/>
                      <a:pt x="4" y="13"/>
                    </a:cubicBezTo>
                    <a:cubicBezTo>
                      <a:pt x="5" y="14"/>
                      <a:pt x="6" y="15"/>
                      <a:pt x="7" y="16"/>
                    </a:cubicBezTo>
                    <a:cubicBezTo>
                      <a:pt x="10" y="13"/>
                      <a:pt x="14" y="9"/>
                      <a:pt x="18" y="7"/>
                    </a:cubicBezTo>
                    <a:cubicBezTo>
                      <a:pt x="17" y="6"/>
                      <a:pt x="16" y="5"/>
                      <a:pt x="16" y="4"/>
                    </a:cubicBezTo>
                    <a:cubicBezTo>
                      <a:pt x="15" y="3"/>
                      <a:pt x="14" y="2"/>
                      <a:pt x="14" y="0"/>
                    </a:cubicBezTo>
                    <a:cubicBezTo>
                      <a:pt x="11" y="1"/>
                      <a:pt x="8" y="3"/>
                      <a:pt x="5" y="4"/>
                    </a:cubicBezTo>
                    <a:cubicBezTo>
                      <a:pt x="3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80"/>
              <p:cNvSpPr/>
              <p:nvPr/>
            </p:nvSpPr>
            <p:spPr bwMode="auto">
              <a:xfrm>
                <a:off x="4618" y="2870"/>
                <a:ext cx="29" cy="9"/>
              </a:xfrm>
              <a:custGeom>
                <a:gdLst>
                  <a:gd name="T0" fmla="*/ 9 w 12"/>
                  <a:gd name="T1" fmla="*/ 0 h 4"/>
                  <a:gd name="T2" fmla="*/ 9 w 12"/>
                  <a:gd name="T3" fmla="*/ 0 h 4"/>
                  <a:gd name="T4" fmla="*/ 0 w 12"/>
                  <a:gd name="T5" fmla="*/ 4 h 4"/>
                  <a:gd name="T6" fmla="*/ 12 w 12"/>
                  <a:gd name="T7" fmla="*/ 4 h 4"/>
                  <a:gd name="T8" fmla="*/ 10 w 12"/>
                  <a:gd name="T9" fmla="*/ 1 h 4"/>
                  <a:gd name="T10" fmla="*/ 9 w 12"/>
                  <a:gd name="T1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6" y="2"/>
                      <a:pt x="3" y="3"/>
                      <a:pt x="0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3"/>
                      <a:pt x="10" y="2"/>
                      <a:pt x="10" y="1"/>
                    </a:cubicBezTo>
                    <a:cubicBezTo>
                      <a:pt x="10" y="1"/>
                      <a:pt x="9" y="1"/>
                      <a:pt x="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81"/>
              <p:cNvSpPr/>
              <p:nvPr/>
            </p:nvSpPr>
            <p:spPr bwMode="auto">
              <a:xfrm>
                <a:off x="4536" y="2682"/>
                <a:ext cx="45" cy="40"/>
              </a:xfrm>
              <a:custGeom>
                <a:gdLst>
                  <a:gd name="T0" fmla="*/ 0 w 19"/>
                  <a:gd name="T1" fmla="*/ 14 h 17"/>
                  <a:gd name="T2" fmla="*/ 15 w 19"/>
                  <a:gd name="T3" fmla="*/ 17 h 17"/>
                  <a:gd name="T4" fmla="*/ 19 w 19"/>
                  <a:gd name="T5" fmla="*/ 9 h 17"/>
                  <a:gd name="T6" fmla="*/ 8 w 19"/>
                  <a:gd name="T7" fmla="*/ 0 h 17"/>
                  <a:gd name="T8" fmla="*/ 0 w 19"/>
                  <a:gd name="T9" fmla="*/ 14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0" y="14"/>
                    </a:moveTo>
                    <a:cubicBezTo>
                      <a:pt x="5" y="14"/>
                      <a:pt x="10" y="16"/>
                      <a:pt x="15" y="17"/>
                    </a:cubicBezTo>
                    <a:cubicBezTo>
                      <a:pt x="16" y="14"/>
                      <a:pt x="18" y="11"/>
                      <a:pt x="19" y="9"/>
                    </a:cubicBezTo>
                    <a:cubicBezTo>
                      <a:pt x="15" y="6"/>
                      <a:pt x="12" y="3"/>
                      <a:pt x="8" y="0"/>
                    </a:cubicBezTo>
                    <a:cubicBezTo>
                      <a:pt x="5" y="4"/>
                      <a:pt x="2" y="9"/>
                      <a:pt x="0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82"/>
              <p:cNvSpPr/>
              <p:nvPr/>
            </p:nvSpPr>
            <p:spPr bwMode="auto">
              <a:xfrm>
                <a:off x="4531" y="2718"/>
                <a:ext cx="38" cy="33"/>
              </a:xfrm>
              <a:custGeom>
                <a:gdLst>
                  <a:gd name="T0" fmla="*/ 16 w 16"/>
                  <a:gd name="T1" fmla="*/ 4 h 14"/>
                  <a:gd name="T2" fmla="*/ 2 w 16"/>
                  <a:gd name="T3" fmla="*/ 0 h 14"/>
                  <a:gd name="T4" fmla="*/ 0 w 16"/>
                  <a:gd name="T5" fmla="*/ 9 h 14"/>
                  <a:gd name="T6" fmla="*/ 0 w 16"/>
                  <a:gd name="T7" fmla="*/ 14 h 14"/>
                  <a:gd name="T8" fmla="*/ 15 w 16"/>
                  <a:gd name="T9" fmla="*/ 12 h 14"/>
                  <a:gd name="T10" fmla="*/ 16 w 16"/>
                  <a:gd name="T11" fmla="*/ 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16" y="4"/>
                    </a:moveTo>
                    <a:cubicBezTo>
                      <a:pt x="12" y="2"/>
                      <a:pt x="7" y="1"/>
                      <a:pt x="2" y="0"/>
                    </a:cubicBezTo>
                    <a:cubicBezTo>
                      <a:pt x="1" y="3"/>
                      <a:pt x="0" y="6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ubicBezTo>
                      <a:pt x="5" y="14"/>
                      <a:pt x="10" y="13"/>
                      <a:pt x="15" y="12"/>
                    </a:cubicBezTo>
                    <a:cubicBezTo>
                      <a:pt x="15" y="9"/>
                      <a:pt x="15" y="6"/>
                      <a:pt x="1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83"/>
              <p:cNvSpPr/>
              <p:nvPr/>
            </p:nvSpPr>
            <p:spPr bwMode="auto">
              <a:xfrm>
                <a:off x="4531" y="2751"/>
                <a:ext cx="40" cy="33"/>
              </a:xfrm>
              <a:custGeom>
                <a:gdLst>
                  <a:gd name="T0" fmla="*/ 0 w 17"/>
                  <a:gd name="T1" fmla="*/ 2 h 14"/>
                  <a:gd name="T2" fmla="*/ 3 w 17"/>
                  <a:gd name="T3" fmla="*/ 14 h 14"/>
                  <a:gd name="T4" fmla="*/ 10 w 17"/>
                  <a:gd name="T5" fmla="*/ 11 h 14"/>
                  <a:gd name="T6" fmla="*/ 17 w 17"/>
                  <a:gd name="T7" fmla="*/ 8 h 14"/>
                  <a:gd name="T8" fmla="*/ 15 w 17"/>
                  <a:gd name="T9" fmla="*/ 0 h 14"/>
                  <a:gd name="T10" fmla="*/ 0 w 17"/>
                  <a:gd name="T11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0" y="2"/>
                    </a:moveTo>
                    <a:cubicBezTo>
                      <a:pt x="0" y="6"/>
                      <a:pt x="1" y="10"/>
                      <a:pt x="3" y="14"/>
                    </a:cubicBezTo>
                    <a:cubicBezTo>
                      <a:pt x="5" y="14"/>
                      <a:pt x="8" y="12"/>
                      <a:pt x="10" y="11"/>
                    </a:cubicBezTo>
                    <a:cubicBezTo>
                      <a:pt x="12" y="10"/>
                      <a:pt x="15" y="9"/>
                      <a:pt x="17" y="8"/>
                    </a:cubicBezTo>
                    <a:cubicBezTo>
                      <a:pt x="16" y="5"/>
                      <a:pt x="16" y="3"/>
                      <a:pt x="15" y="0"/>
                    </a:cubicBezTo>
                    <a:cubicBezTo>
                      <a:pt x="10" y="0"/>
                      <a:pt x="5" y="2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84"/>
              <p:cNvSpPr/>
              <p:nvPr/>
            </p:nvSpPr>
            <p:spPr bwMode="auto">
              <a:xfrm>
                <a:off x="4760" y="2639"/>
                <a:ext cx="140" cy="126"/>
              </a:xfrm>
              <a:custGeom>
                <a:gdLst>
                  <a:gd name="T0" fmla="*/ 49 w 59"/>
                  <a:gd name="T1" fmla="*/ 0 h 53"/>
                  <a:gd name="T2" fmla="*/ 14 w 59"/>
                  <a:gd name="T3" fmla="*/ 11 h 53"/>
                  <a:gd name="T4" fmla="*/ 2 w 59"/>
                  <a:gd name="T5" fmla="*/ 25 h 53"/>
                  <a:gd name="T6" fmla="*/ 13 w 59"/>
                  <a:gd name="T7" fmla="*/ 45 h 53"/>
                  <a:gd name="T8" fmla="*/ 59 w 59"/>
                  <a:gd name="T9" fmla="*/ 15 h 53"/>
                  <a:gd name="T10" fmla="*/ 54 w 59"/>
                  <a:gd name="T11" fmla="*/ 10 h 53"/>
                  <a:gd name="T12" fmla="*/ 54 w 59"/>
                  <a:gd name="T13" fmla="*/ 10 h 53"/>
                  <a:gd name="T14" fmla="*/ 37 w 59"/>
                  <a:gd name="T15" fmla="*/ 30 h 53"/>
                  <a:gd name="T16" fmla="*/ 15 w 59"/>
                  <a:gd name="T17" fmla="*/ 37 h 53"/>
                  <a:gd name="T18" fmla="*/ 13 w 59"/>
                  <a:gd name="T19" fmla="*/ 26 h 53"/>
                  <a:gd name="T20" fmla="*/ 20 w 59"/>
                  <a:gd name="T21" fmla="*/ 18 h 53"/>
                  <a:gd name="T22" fmla="*/ 53 w 59"/>
                  <a:gd name="T23" fmla="*/ 8 h 53"/>
                  <a:gd name="T24" fmla="*/ 49 w 59"/>
                  <a:gd name="T25" fmla="*/ 0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52">
                    <a:moveTo>
                      <a:pt x="49" y="0"/>
                    </a:moveTo>
                    <a:cubicBezTo>
                      <a:pt x="37" y="3"/>
                      <a:pt x="24" y="5"/>
                      <a:pt x="14" y="11"/>
                    </a:cubicBezTo>
                    <a:cubicBezTo>
                      <a:pt x="8" y="14"/>
                      <a:pt x="3" y="18"/>
                      <a:pt x="2" y="25"/>
                    </a:cubicBezTo>
                    <a:cubicBezTo>
                      <a:pt x="0" y="33"/>
                      <a:pt x="5" y="42"/>
                      <a:pt x="13" y="45"/>
                    </a:cubicBezTo>
                    <a:cubicBezTo>
                      <a:pt x="33" y="53"/>
                      <a:pt x="50" y="30"/>
                      <a:pt x="59" y="15"/>
                    </a:cubicBezTo>
                    <a:cubicBezTo>
                      <a:pt x="58" y="14"/>
                      <a:pt x="56" y="12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49" y="17"/>
                      <a:pt x="44" y="25"/>
                      <a:pt x="37" y="30"/>
                    </a:cubicBezTo>
                    <a:cubicBezTo>
                      <a:pt x="32" y="35"/>
                      <a:pt x="22" y="41"/>
                      <a:pt x="15" y="37"/>
                    </a:cubicBezTo>
                    <a:cubicBezTo>
                      <a:pt x="12" y="34"/>
                      <a:pt x="12" y="30"/>
                      <a:pt x="13" y="26"/>
                    </a:cubicBezTo>
                    <a:cubicBezTo>
                      <a:pt x="14" y="22"/>
                      <a:pt x="17" y="20"/>
                      <a:pt x="20" y="18"/>
                    </a:cubicBezTo>
                    <a:cubicBezTo>
                      <a:pt x="30" y="13"/>
                      <a:pt x="42" y="11"/>
                      <a:pt x="53" y="8"/>
                    </a:cubicBezTo>
                    <a:cubicBezTo>
                      <a:pt x="51" y="5"/>
                      <a:pt x="50" y="3"/>
                      <a:pt x="49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85"/>
              <p:cNvSpPr/>
              <p:nvPr/>
            </p:nvSpPr>
            <p:spPr bwMode="auto">
              <a:xfrm>
                <a:off x="4557" y="2658"/>
                <a:ext cx="47" cy="43"/>
              </a:xfrm>
              <a:custGeom>
                <a:gdLst>
                  <a:gd name="T0" fmla="*/ 2 w 20"/>
                  <a:gd name="T1" fmla="*/ 7 h 18"/>
                  <a:gd name="T2" fmla="*/ 0 w 20"/>
                  <a:gd name="T3" fmla="*/ 9 h 18"/>
                  <a:gd name="T4" fmla="*/ 11 w 20"/>
                  <a:gd name="T5" fmla="*/ 18 h 18"/>
                  <a:gd name="T6" fmla="*/ 20 w 20"/>
                  <a:gd name="T7" fmla="*/ 11 h 18"/>
                  <a:gd name="T8" fmla="*/ 13 w 20"/>
                  <a:gd name="T9" fmla="*/ 0 h 18"/>
                  <a:gd name="T10" fmla="*/ 2 w 20"/>
                  <a:gd name="T11" fmla="*/ 7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8">
                    <a:moveTo>
                      <a:pt x="2" y="7"/>
                    </a:moveTo>
                    <a:cubicBezTo>
                      <a:pt x="2" y="8"/>
                      <a:pt x="1" y="8"/>
                      <a:pt x="0" y="9"/>
                    </a:cubicBezTo>
                    <a:cubicBezTo>
                      <a:pt x="4" y="11"/>
                      <a:pt x="7" y="15"/>
                      <a:pt x="11" y="18"/>
                    </a:cubicBezTo>
                    <a:cubicBezTo>
                      <a:pt x="14" y="15"/>
                      <a:pt x="17" y="13"/>
                      <a:pt x="20" y="11"/>
                    </a:cubicBezTo>
                    <a:cubicBezTo>
                      <a:pt x="18" y="7"/>
                      <a:pt x="15" y="4"/>
                      <a:pt x="13" y="0"/>
                    </a:cubicBezTo>
                    <a:cubicBezTo>
                      <a:pt x="9" y="2"/>
                      <a:pt x="6" y="4"/>
                      <a:pt x="2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86"/>
              <p:cNvSpPr/>
              <p:nvPr/>
            </p:nvSpPr>
            <p:spPr bwMode="auto">
              <a:xfrm>
                <a:off x="4725" y="2613"/>
                <a:ext cx="57" cy="29"/>
              </a:xfrm>
              <a:custGeom>
                <a:gdLst>
                  <a:gd name="T0" fmla="*/ 13 w 24"/>
                  <a:gd name="T1" fmla="*/ 11 h 12"/>
                  <a:gd name="T2" fmla="*/ 24 w 24"/>
                  <a:gd name="T3" fmla="*/ 0 h 12"/>
                  <a:gd name="T4" fmla="*/ 0 w 24"/>
                  <a:gd name="T5" fmla="*/ 2 h 12"/>
                  <a:gd name="T6" fmla="*/ 13 w 24"/>
                  <a:gd name="T7" fmla="*/ 1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13" y="11"/>
                    </a:moveTo>
                    <a:cubicBezTo>
                      <a:pt x="19" y="11"/>
                      <a:pt x="24" y="6"/>
                      <a:pt x="24" y="0"/>
                    </a:cubicBezTo>
                    <a:cubicBezTo>
                      <a:pt x="16" y="0"/>
                      <a:pt x="8" y="1"/>
                      <a:pt x="0" y="2"/>
                    </a:cubicBezTo>
                    <a:cubicBezTo>
                      <a:pt x="2" y="7"/>
                      <a:pt x="7" y="12"/>
                      <a:pt x="13" y="1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87"/>
              <p:cNvSpPr/>
              <p:nvPr/>
            </p:nvSpPr>
            <p:spPr bwMode="auto">
              <a:xfrm>
                <a:off x="4798" y="2606"/>
                <a:ext cx="48" cy="29"/>
              </a:xfrm>
              <a:custGeom>
                <a:gdLst>
                  <a:gd name="T0" fmla="*/ 20 w 20"/>
                  <a:gd name="T1" fmla="*/ 0 h 12"/>
                  <a:gd name="T2" fmla="*/ 0 w 20"/>
                  <a:gd name="T3" fmla="*/ 2 h 12"/>
                  <a:gd name="T4" fmla="*/ 20 w 20"/>
                  <a:gd name="T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2">
                    <a:moveTo>
                      <a:pt x="20" y="0"/>
                    </a:moveTo>
                    <a:cubicBezTo>
                      <a:pt x="14" y="1"/>
                      <a:pt x="7" y="2"/>
                      <a:pt x="0" y="2"/>
                    </a:cubicBezTo>
                    <a:cubicBezTo>
                      <a:pt x="3" y="12"/>
                      <a:pt x="20" y="11"/>
                      <a:pt x="20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88"/>
              <p:cNvSpPr/>
              <p:nvPr/>
            </p:nvSpPr>
            <p:spPr bwMode="auto">
              <a:xfrm>
                <a:off x="4791" y="2663"/>
                <a:ext cx="92" cy="67"/>
              </a:xfrm>
              <a:custGeom>
                <a:gdLst>
                  <a:gd name="T0" fmla="*/ 1 w 39"/>
                  <a:gd name="T1" fmla="*/ 16 h 28"/>
                  <a:gd name="T2" fmla="*/ 5 w 39"/>
                  <a:gd name="T3" fmla="*/ 26 h 28"/>
                  <a:gd name="T4" fmla="*/ 25 w 39"/>
                  <a:gd name="T5" fmla="*/ 17 h 28"/>
                  <a:gd name="T6" fmla="*/ 39 w 39"/>
                  <a:gd name="T7" fmla="*/ 0 h 28"/>
                  <a:gd name="T8" fmla="*/ 10 w 39"/>
                  <a:gd name="T9" fmla="*/ 8 h 28"/>
                  <a:gd name="T10" fmla="*/ 1 w 39"/>
                  <a:gd name="T11" fmla="*/ 16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28">
                    <a:moveTo>
                      <a:pt x="1" y="16"/>
                    </a:moveTo>
                    <a:cubicBezTo>
                      <a:pt x="0" y="20"/>
                      <a:pt x="1" y="25"/>
                      <a:pt x="5" y="26"/>
                    </a:cubicBezTo>
                    <a:cubicBezTo>
                      <a:pt x="13" y="28"/>
                      <a:pt x="20" y="22"/>
                      <a:pt x="25" y="17"/>
                    </a:cubicBezTo>
                    <a:cubicBezTo>
                      <a:pt x="31" y="12"/>
                      <a:pt x="35" y="6"/>
                      <a:pt x="39" y="0"/>
                    </a:cubicBezTo>
                    <a:cubicBezTo>
                      <a:pt x="30" y="3"/>
                      <a:pt x="19" y="4"/>
                      <a:pt x="10" y="8"/>
                    </a:cubicBezTo>
                    <a:cubicBezTo>
                      <a:pt x="7" y="10"/>
                      <a:pt x="3" y="12"/>
                      <a:pt x="1" y="1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89"/>
              <p:cNvSpPr/>
              <p:nvPr/>
            </p:nvSpPr>
            <p:spPr bwMode="auto">
              <a:xfrm>
                <a:off x="4706" y="2606"/>
                <a:ext cx="168" cy="67"/>
              </a:xfrm>
              <a:custGeom>
                <a:gdLst>
                  <a:gd name="T0" fmla="*/ 29 w 71"/>
                  <a:gd name="T1" fmla="*/ 28 h 28"/>
                  <a:gd name="T2" fmla="*/ 33 w 71"/>
                  <a:gd name="T3" fmla="*/ 25 h 28"/>
                  <a:gd name="T4" fmla="*/ 71 w 71"/>
                  <a:gd name="T5" fmla="*/ 13 h 28"/>
                  <a:gd name="T6" fmla="*/ 68 w 71"/>
                  <a:gd name="T7" fmla="*/ 0 h 28"/>
                  <a:gd name="T8" fmla="*/ 66 w 71"/>
                  <a:gd name="T9" fmla="*/ 0 h 28"/>
                  <a:gd name="T10" fmla="*/ 61 w 71"/>
                  <a:gd name="T11" fmla="*/ 0 h 28"/>
                  <a:gd name="T12" fmla="*/ 37 w 71"/>
                  <a:gd name="T13" fmla="*/ 2 h 28"/>
                  <a:gd name="T14" fmla="*/ 34 w 71"/>
                  <a:gd name="T15" fmla="*/ 3 h 28"/>
                  <a:gd name="T16" fmla="*/ 21 w 71"/>
                  <a:gd name="T17" fmla="*/ 16 h 28"/>
                  <a:gd name="T18" fmla="*/ 7 w 71"/>
                  <a:gd name="T19" fmla="*/ 5 h 28"/>
                  <a:gd name="T20" fmla="*/ 0 w 71"/>
                  <a:gd name="T21" fmla="*/ 6 h 28"/>
                  <a:gd name="T22" fmla="*/ 29 w 71"/>
                  <a:gd name="T23" fmla="*/ 28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28">
                    <a:moveTo>
                      <a:pt x="29" y="28"/>
                    </a:moveTo>
                    <a:cubicBezTo>
                      <a:pt x="31" y="27"/>
                      <a:pt x="32" y="26"/>
                      <a:pt x="33" y="25"/>
                    </a:cubicBezTo>
                    <a:cubicBezTo>
                      <a:pt x="45" y="17"/>
                      <a:pt x="58" y="15"/>
                      <a:pt x="71" y="13"/>
                    </a:cubicBezTo>
                    <a:cubicBezTo>
                      <a:pt x="69" y="9"/>
                      <a:pt x="68" y="4"/>
                      <a:pt x="68" y="0"/>
                    </a:cubicBezTo>
                    <a:cubicBezTo>
                      <a:pt x="68" y="0"/>
                      <a:pt x="67" y="0"/>
                      <a:pt x="66" y="0"/>
                    </a:cubicBezTo>
                    <a:cubicBezTo>
                      <a:pt x="65" y="0"/>
                      <a:pt x="63" y="0"/>
                      <a:pt x="61" y="0"/>
                    </a:cubicBezTo>
                    <a:cubicBezTo>
                      <a:pt x="60" y="13"/>
                      <a:pt x="40" y="14"/>
                      <a:pt x="37" y="2"/>
                    </a:cubicBezTo>
                    <a:cubicBezTo>
                      <a:pt x="36" y="2"/>
                      <a:pt x="35" y="2"/>
                      <a:pt x="34" y="3"/>
                    </a:cubicBezTo>
                    <a:cubicBezTo>
                      <a:pt x="33" y="9"/>
                      <a:pt x="28" y="15"/>
                      <a:pt x="21" y="16"/>
                    </a:cubicBezTo>
                    <a:cubicBezTo>
                      <a:pt x="14" y="16"/>
                      <a:pt x="9" y="11"/>
                      <a:pt x="7" y="5"/>
                    </a:cubicBezTo>
                    <a:cubicBezTo>
                      <a:pt x="5" y="5"/>
                      <a:pt x="2" y="5"/>
                      <a:pt x="0" y="6"/>
                    </a:cubicBezTo>
                    <a:cubicBezTo>
                      <a:pt x="3" y="19"/>
                      <a:pt x="16" y="28"/>
                      <a:pt x="29" y="2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90"/>
              <p:cNvSpPr/>
              <p:nvPr/>
            </p:nvSpPr>
            <p:spPr bwMode="auto">
              <a:xfrm>
                <a:off x="4656" y="2639"/>
                <a:ext cx="33" cy="29"/>
              </a:xfrm>
              <a:custGeom>
                <a:gdLst>
                  <a:gd name="T0" fmla="*/ 0 w 14"/>
                  <a:gd name="T1" fmla="*/ 0 h 12"/>
                  <a:gd name="T2" fmla="*/ 2 w 14"/>
                  <a:gd name="T3" fmla="*/ 12 h 12"/>
                  <a:gd name="T4" fmla="*/ 14 w 14"/>
                  <a:gd name="T5" fmla="*/ 12 h 12"/>
                  <a:gd name="T6" fmla="*/ 5 w 14"/>
                  <a:gd name="T7" fmla="*/ 0 h 12"/>
                  <a:gd name="T8" fmla="*/ 0 w 14"/>
                  <a:gd name="T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0"/>
                    </a:moveTo>
                    <a:cubicBezTo>
                      <a:pt x="1" y="4"/>
                      <a:pt x="1" y="8"/>
                      <a:pt x="2" y="12"/>
                    </a:cubicBezTo>
                    <a:cubicBezTo>
                      <a:pt x="6" y="12"/>
                      <a:pt x="10" y="12"/>
                      <a:pt x="14" y="12"/>
                    </a:cubicBezTo>
                    <a:cubicBezTo>
                      <a:pt x="11" y="8"/>
                      <a:pt x="8" y="4"/>
                      <a:pt x="5" y="0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91"/>
              <p:cNvSpPr/>
              <p:nvPr/>
            </p:nvSpPr>
            <p:spPr bwMode="auto">
              <a:xfrm>
                <a:off x="4668" y="2620"/>
                <a:ext cx="185" cy="235"/>
              </a:xfrm>
              <a:custGeom>
                <a:gdLst>
                  <a:gd name="T0" fmla="*/ 65 w 78"/>
                  <a:gd name="T1" fmla="*/ 76 h 99"/>
                  <a:gd name="T2" fmla="*/ 64 w 78"/>
                  <a:gd name="T3" fmla="*/ 56 h 99"/>
                  <a:gd name="T4" fmla="*/ 47 w 78"/>
                  <a:gd name="T5" fmla="*/ 52 h 99"/>
                  <a:gd name="T6" fmla="*/ 39 w 78"/>
                  <a:gd name="T7" fmla="*/ 33 h 99"/>
                  <a:gd name="T8" fmla="*/ 44 w 78"/>
                  <a:gd name="T9" fmla="*/ 23 h 99"/>
                  <a:gd name="T10" fmla="*/ 15 w 78"/>
                  <a:gd name="T11" fmla="*/ 0 h 99"/>
                  <a:gd name="T12" fmla="*/ 0 w 78"/>
                  <a:gd name="T13" fmla="*/ 1 h 99"/>
                  <a:gd name="T14" fmla="*/ 0 w 78"/>
                  <a:gd name="T15" fmla="*/ 1 h 99"/>
                  <a:gd name="T16" fmla="*/ 10 w 78"/>
                  <a:gd name="T17" fmla="*/ 19 h 99"/>
                  <a:gd name="T18" fmla="*/ 19 w 78"/>
                  <a:gd name="T19" fmla="*/ 25 h 99"/>
                  <a:gd name="T20" fmla="*/ 24 w 78"/>
                  <a:gd name="T21" fmla="*/ 27 h 99"/>
                  <a:gd name="T22" fmla="*/ 28 w 78"/>
                  <a:gd name="T23" fmla="*/ 28 h 99"/>
                  <a:gd name="T24" fmla="*/ 29 w 78"/>
                  <a:gd name="T25" fmla="*/ 30 h 99"/>
                  <a:gd name="T26" fmla="*/ 51 w 78"/>
                  <a:gd name="T27" fmla="*/ 62 h 99"/>
                  <a:gd name="T28" fmla="*/ 52 w 78"/>
                  <a:gd name="T29" fmla="*/ 63 h 99"/>
                  <a:gd name="T30" fmla="*/ 56 w 78"/>
                  <a:gd name="T31" fmla="*/ 85 h 99"/>
                  <a:gd name="T32" fmla="*/ 72 w 78"/>
                  <a:gd name="T33" fmla="*/ 99 h 99"/>
                  <a:gd name="T34" fmla="*/ 78 w 78"/>
                  <a:gd name="T35" fmla="*/ 91 h 99"/>
                  <a:gd name="T36" fmla="*/ 65 w 78"/>
                  <a:gd name="T37" fmla="*/ 76 h 9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8" h="99">
                    <a:moveTo>
                      <a:pt x="65" y="76"/>
                    </a:moveTo>
                    <a:cubicBezTo>
                      <a:pt x="64" y="69"/>
                      <a:pt x="63" y="62"/>
                      <a:pt x="64" y="56"/>
                    </a:cubicBezTo>
                    <a:cubicBezTo>
                      <a:pt x="58" y="57"/>
                      <a:pt x="52" y="56"/>
                      <a:pt x="47" y="52"/>
                    </a:cubicBezTo>
                    <a:cubicBezTo>
                      <a:pt x="41" y="48"/>
                      <a:pt x="38" y="40"/>
                      <a:pt x="39" y="33"/>
                    </a:cubicBezTo>
                    <a:cubicBezTo>
                      <a:pt x="40" y="29"/>
                      <a:pt x="41" y="26"/>
                      <a:pt x="44" y="23"/>
                    </a:cubicBezTo>
                    <a:cubicBezTo>
                      <a:pt x="30" y="23"/>
                      <a:pt x="17" y="13"/>
                      <a:pt x="15" y="0"/>
                    </a:cubicBezTo>
                    <a:cubicBezTo>
                      <a:pt x="10" y="0"/>
                      <a:pt x="5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8"/>
                      <a:pt x="5" y="14"/>
                      <a:pt x="10" y="19"/>
                    </a:cubicBezTo>
                    <a:cubicBezTo>
                      <a:pt x="13" y="21"/>
                      <a:pt x="16" y="23"/>
                      <a:pt x="19" y="25"/>
                    </a:cubicBezTo>
                    <a:cubicBezTo>
                      <a:pt x="21" y="26"/>
                      <a:pt x="22" y="27"/>
                      <a:pt x="24" y="27"/>
                    </a:cubicBezTo>
                    <a:cubicBezTo>
                      <a:pt x="25" y="28"/>
                      <a:pt x="27" y="28"/>
                      <a:pt x="28" y="28"/>
                    </a:cubicBezTo>
                    <a:cubicBezTo>
                      <a:pt x="29" y="28"/>
                      <a:pt x="29" y="29"/>
                      <a:pt x="29" y="30"/>
                    </a:cubicBezTo>
                    <a:cubicBezTo>
                      <a:pt x="21" y="45"/>
                      <a:pt x="35" y="62"/>
                      <a:pt x="51" y="62"/>
                    </a:cubicBezTo>
                    <a:cubicBezTo>
                      <a:pt x="52" y="62"/>
                      <a:pt x="52" y="63"/>
                      <a:pt x="52" y="63"/>
                    </a:cubicBezTo>
                    <a:cubicBezTo>
                      <a:pt x="51" y="71"/>
                      <a:pt x="52" y="78"/>
                      <a:pt x="56" y="85"/>
                    </a:cubicBezTo>
                    <a:cubicBezTo>
                      <a:pt x="59" y="91"/>
                      <a:pt x="65" y="96"/>
                      <a:pt x="72" y="99"/>
                    </a:cubicBezTo>
                    <a:cubicBezTo>
                      <a:pt x="74" y="96"/>
                      <a:pt x="76" y="94"/>
                      <a:pt x="78" y="91"/>
                    </a:cubicBezTo>
                    <a:cubicBezTo>
                      <a:pt x="71" y="88"/>
                      <a:pt x="67" y="82"/>
                      <a:pt x="65" y="7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92"/>
              <p:cNvSpPr/>
              <p:nvPr/>
            </p:nvSpPr>
            <p:spPr bwMode="auto">
              <a:xfrm>
                <a:off x="4791" y="2832"/>
                <a:ext cx="31" cy="35"/>
              </a:xfrm>
              <a:custGeom>
                <a:gdLst>
                  <a:gd name="T0" fmla="*/ 4 w 13"/>
                  <a:gd name="T1" fmla="*/ 0 h 15"/>
                  <a:gd name="T2" fmla="*/ 0 w 13"/>
                  <a:gd name="T3" fmla="*/ 7 h 15"/>
                  <a:gd name="T4" fmla="*/ 9 w 13"/>
                  <a:gd name="T5" fmla="*/ 15 h 15"/>
                  <a:gd name="T6" fmla="*/ 13 w 13"/>
                  <a:gd name="T7" fmla="*/ 8 h 15"/>
                  <a:gd name="T8" fmla="*/ 4 w 13"/>
                  <a:gd name="T9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4" y="0"/>
                    </a:moveTo>
                    <a:cubicBezTo>
                      <a:pt x="3" y="2"/>
                      <a:pt x="1" y="5"/>
                      <a:pt x="0" y="7"/>
                    </a:cubicBezTo>
                    <a:cubicBezTo>
                      <a:pt x="3" y="9"/>
                      <a:pt x="7" y="12"/>
                      <a:pt x="9" y="15"/>
                    </a:cubicBezTo>
                    <a:cubicBezTo>
                      <a:pt x="11" y="13"/>
                      <a:pt x="12" y="10"/>
                      <a:pt x="13" y="8"/>
                    </a:cubicBezTo>
                    <a:cubicBezTo>
                      <a:pt x="10" y="6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93"/>
              <p:cNvSpPr/>
              <p:nvPr/>
            </p:nvSpPr>
            <p:spPr bwMode="auto">
              <a:xfrm>
                <a:off x="4505" y="2625"/>
                <a:ext cx="163" cy="254"/>
              </a:xfrm>
              <a:custGeom>
                <a:gdLst>
                  <a:gd name="T0" fmla="*/ 42 w 69"/>
                  <a:gd name="T1" fmla="*/ 92 h 107"/>
                  <a:gd name="T2" fmla="*/ 23 w 69"/>
                  <a:gd name="T3" fmla="*/ 82 h 107"/>
                  <a:gd name="T4" fmla="*/ 10 w 69"/>
                  <a:gd name="T5" fmla="*/ 59 h 107"/>
                  <a:gd name="T6" fmla="*/ 14 w 69"/>
                  <a:gd name="T7" fmla="*/ 32 h 107"/>
                  <a:gd name="T8" fmla="*/ 69 w 69"/>
                  <a:gd name="T9" fmla="*/ 4 h 107"/>
                  <a:gd name="T10" fmla="*/ 67 w 69"/>
                  <a:gd name="T11" fmla="*/ 0 h 107"/>
                  <a:gd name="T12" fmla="*/ 35 w 69"/>
                  <a:gd name="T13" fmla="*/ 4 h 107"/>
                  <a:gd name="T14" fmla="*/ 11 w 69"/>
                  <a:gd name="T15" fmla="*/ 20 h 107"/>
                  <a:gd name="T16" fmla="*/ 0 w 69"/>
                  <a:gd name="T17" fmla="*/ 51 h 107"/>
                  <a:gd name="T18" fmla="*/ 36 w 69"/>
                  <a:gd name="T19" fmla="*/ 95 h 107"/>
                  <a:gd name="T20" fmla="*/ 37 w 69"/>
                  <a:gd name="T21" fmla="*/ 96 h 107"/>
                  <a:gd name="T22" fmla="*/ 36 w 69"/>
                  <a:gd name="T23" fmla="*/ 107 h 107"/>
                  <a:gd name="T24" fmla="*/ 43 w 69"/>
                  <a:gd name="T25" fmla="*/ 107 h 107"/>
                  <a:gd name="T26" fmla="*/ 42 w 69"/>
                  <a:gd name="T27" fmla="*/ 92 h 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9" h="107">
                    <a:moveTo>
                      <a:pt x="42" y="92"/>
                    </a:moveTo>
                    <a:cubicBezTo>
                      <a:pt x="35" y="89"/>
                      <a:pt x="29" y="86"/>
                      <a:pt x="23" y="82"/>
                    </a:cubicBezTo>
                    <a:cubicBezTo>
                      <a:pt x="17" y="76"/>
                      <a:pt x="11" y="68"/>
                      <a:pt x="10" y="59"/>
                    </a:cubicBezTo>
                    <a:cubicBezTo>
                      <a:pt x="8" y="50"/>
                      <a:pt x="10" y="40"/>
                      <a:pt x="14" y="32"/>
                    </a:cubicBezTo>
                    <a:cubicBezTo>
                      <a:pt x="25" y="12"/>
                      <a:pt x="48" y="5"/>
                      <a:pt x="69" y="4"/>
                    </a:cubicBezTo>
                    <a:cubicBezTo>
                      <a:pt x="68" y="3"/>
                      <a:pt x="68" y="1"/>
                      <a:pt x="67" y="0"/>
                    </a:cubicBezTo>
                    <a:cubicBezTo>
                      <a:pt x="57" y="1"/>
                      <a:pt x="46" y="2"/>
                      <a:pt x="35" y="4"/>
                    </a:cubicBezTo>
                    <a:cubicBezTo>
                      <a:pt x="26" y="7"/>
                      <a:pt x="17" y="13"/>
                      <a:pt x="11" y="20"/>
                    </a:cubicBezTo>
                    <a:cubicBezTo>
                      <a:pt x="4" y="29"/>
                      <a:pt x="0" y="40"/>
                      <a:pt x="0" y="51"/>
                    </a:cubicBezTo>
                    <a:cubicBezTo>
                      <a:pt x="0" y="72"/>
                      <a:pt x="16" y="92"/>
                      <a:pt x="36" y="95"/>
                    </a:cubicBezTo>
                    <a:cubicBezTo>
                      <a:pt x="37" y="95"/>
                      <a:pt x="37" y="96"/>
                      <a:pt x="37" y="96"/>
                    </a:cubicBezTo>
                    <a:cubicBezTo>
                      <a:pt x="36" y="100"/>
                      <a:pt x="36" y="104"/>
                      <a:pt x="36" y="107"/>
                    </a:cubicBezTo>
                    <a:cubicBezTo>
                      <a:pt x="43" y="107"/>
                      <a:pt x="43" y="107"/>
                      <a:pt x="43" y="107"/>
                    </a:cubicBezTo>
                    <a:cubicBezTo>
                      <a:pt x="42" y="102"/>
                      <a:pt x="41" y="97"/>
                      <a:pt x="42" y="9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94"/>
              <p:cNvSpPr/>
              <p:nvPr/>
            </p:nvSpPr>
            <p:spPr bwMode="auto">
              <a:xfrm>
                <a:off x="4810" y="2853"/>
                <a:ext cx="26" cy="26"/>
              </a:xfrm>
              <a:custGeom>
                <a:gdLst>
                  <a:gd name="T0" fmla="*/ 6 w 11"/>
                  <a:gd name="T1" fmla="*/ 0 h 11"/>
                  <a:gd name="T2" fmla="*/ 2 w 11"/>
                  <a:gd name="T3" fmla="*/ 8 h 11"/>
                  <a:gd name="T4" fmla="*/ 0 w 11"/>
                  <a:gd name="T5" fmla="*/ 11 h 11"/>
                  <a:gd name="T6" fmla="*/ 5 w 11"/>
                  <a:gd name="T7" fmla="*/ 11 h 11"/>
                  <a:gd name="T8" fmla="*/ 11 w 11"/>
                  <a:gd name="T9" fmla="*/ 3 h 11"/>
                  <a:gd name="T10" fmla="*/ 6 w 11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6" y="0"/>
                    </a:moveTo>
                    <a:cubicBezTo>
                      <a:pt x="5" y="3"/>
                      <a:pt x="4" y="5"/>
                      <a:pt x="2" y="8"/>
                    </a:cubicBezTo>
                    <a:cubicBezTo>
                      <a:pt x="1" y="9"/>
                      <a:pt x="1" y="10"/>
                      <a:pt x="0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7" y="8"/>
                      <a:pt x="9" y="5"/>
                      <a:pt x="11" y="3"/>
                    </a:cubicBezTo>
                    <a:cubicBezTo>
                      <a:pt x="9" y="2"/>
                      <a:pt x="8" y="1"/>
                      <a:pt x="6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95"/>
              <p:cNvSpPr/>
              <p:nvPr/>
            </p:nvSpPr>
            <p:spPr bwMode="auto">
              <a:xfrm>
                <a:off x="4569" y="2670"/>
                <a:ext cx="229" cy="209"/>
              </a:xfrm>
              <a:custGeom>
                <a:gdLst>
                  <a:gd name="T0" fmla="*/ 97 w 97"/>
                  <a:gd name="T1" fmla="*/ 66 h 88"/>
                  <a:gd name="T2" fmla="*/ 97 w 97"/>
                  <a:gd name="T3" fmla="*/ 66 h 88"/>
                  <a:gd name="T4" fmla="*/ 96 w 97"/>
                  <a:gd name="T5" fmla="*/ 64 h 88"/>
                  <a:gd name="T6" fmla="*/ 92 w 97"/>
                  <a:gd name="T7" fmla="*/ 45 h 88"/>
                  <a:gd name="T8" fmla="*/ 79 w 97"/>
                  <a:gd name="T9" fmla="*/ 61 h 88"/>
                  <a:gd name="T10" fmla="*/ 59 w 97"/>
                  <a:gd name="T11" fmla="*/ 82 h 88"/>
                  <a:gd name="T12" fmla="*/ 43 w 97"/>
                  <a:gd name="T13" fmla="*/ 71 h 88"/>
                  <a:gd name="T14" fmla="*/ 63 w 97"/>
                  <a:gd name="T15" fmla="*/ 51 h 88"/>
                  <a:gd name="T16" fmla="*/ 79 w 97"/>
                  <a:gd name="T17" fmla="*/ 45 h 88"/>
                  <a:gd name="T18" fmla="*/ 88 w 97"/>
                  <a:gd name="T19" fmla="*/ 42 h 88"/>
                  <a:gd name="T20" fmla="*/ 68 w 97"/>
                  <a:gd name="T21" fmla="*/ 12 h 88"/>
                  <a:gd name="T22" fmla="*/ 50 w 97"/>
                  <a:gd name="T23" fmla="*/ 33 h 88"/>
                  <a:gd name="T24" fmla="*/ 30 w 97"/>
                  <a:gd name="T25" fmla="*/ 45 h 88"/>
                  <a:gd name="T26" fmla="*/ 19 w 97"/>
                  <a:gd name="T27" fmla="*/ 42 h 88"/>
                  <a:gd name="T28" fmla="*/ 14 w 97"/>
                  <a:gd name="T29" fmla="*/ 32 h 88"/>
                  <a:gd name="T30" fmla="*/ 33 w 97"/>
                  <a:gd name="T31" fmla="*/ 16 h 88"/>
                  <a:gd name="T32" fmla="*/ 67 w 97"/>
                  <a:gd name="T33" fmla="*/ 8 h 88"/>
                  <a:gd name="T34" fmla="*/ 61 w 97"/>
                  <a:gd name="T35" fmla="*/ 6 h 88"/>
                  <a:gd name="T36" fmla="*/ 53 w 97"/>
                  <a:gd name="T37" fmla="*/ 0 h 88"/>
                  <a:gd name="T38" fmla="*/ 22 w 97"/>
                  <a:gd name="T39" fmla="*/ 5 h 88"/>
                  <a:gd name="T40" fmla="*/ 2 w 97"/>
                  <a:gd name="T41" fmla="*/ 23 h 88"/>
                  <a:gd name="T42" fmla="*/ 5 w 97"/>
                  <a:gd name="T43" fmla="*/ 46 h 88"/>
                  <a:gd name="T44" fmla="*/ 27 w 97"/>
                  <a:gd name="T45" fmla="*/ 61 h 88"/>
                  <a:gd name="T46" fmla="*/ 28 w 97"/>
                  <a:gd name="T47" fmla="*/ 62 h 88"/>
                  <a:gd name="T48" fmla="*/ 32 w 97"/>
                  <a:gd name="T49" fmla="*/ 85 h 88"/>
                  <a:gd name="T50" fmla="*/ 35 w 97"/>
                  <a:gd name="T51" fmla="*/ 88 h 88"/>
                  <a:gd name="T52" fmla="*/ 78 w 97"/>
                  <a:gd name="T53" fmla="*/ 88 h 88"/>
                  <a:gd name="T54" fmla="*/ 79 w 97"/>
                  <a:gd name="T55" fmla="*/ 88 h 88"/>
                  <a:gd name="T56" fmla="*/ 97 w 97"/>
                  <a:gd name="T57" fmla="*/ 66 h 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7" h="88">
                    <a:moveTo>
                      <a:pt x="97" y="66"/>
                    </a:moveTo>
                    <a:cubicBezTo>
                      <a:pt x="97" y="66"/>
                      <a:pt x="97" y="66"/>
                      <a:pt x="97" y="66"/>
                    </a:cubicBezTo>
                    <a:cubicBezTo>
                      <a:pt x="97" y="65"/>
                      <a:pt x="96" y="65"/>
                      <a:pt x="96" y="64"/>
                    </a:cubicBezTo>
                    <a:cubicBezTo>
                      <a:pt x="92" y="58"/>
                      <a:pt x="91" y="52"/>
                      <a:pt x="92" y="45"/>
                    </a:cubicBezTo>
                    <a:cubicBezTo>
                      <a:pt x="88" y="51"/>
                      <a:pt x="83" y="55"/>
                      <a:pt x="79" y="61"/>
                    </a:cubicBezTo>
                    <a:cubicBezTo>
                      <a:pt x="74" y="69"/>
                      <a:pt x="68" y="78"/>
                      <a:pt x="59" y="82"/>
                    </a:cubicBezTo>
                    <a:cubicBezTo>
                      <a:pt x="51" y="86"/>
                      <a:pt x="43" y="80"/>
                      <a:pt x="43" y="71"/>
                    </a:cubicBezTo>
                    <a:cubicBezTo>
                      <a:pt x="44" y="61"/>
                      <a:pt x="54" y="54"/>
                      <a:pt x="63" y="51"/>
                    </a:cubicBezTo>
                    <a:cubicBezTo>
                      <a:pt x="68" y="49"/>
                      <a:pt x="74" y="47"/>
                      <a:pt x="79" y="45"/>
                    </a:cubicBezTo>
                    <a:cubicBezTo>
                      <a:pt x="82" y="44"/>
                      <a:pt x="85" y="43"/>
                      <a:pt x="88" y="42"/>
                    </a:cubicBezTo>
                    <a:cubicBezTo>
                      <a:pt x="74" y="39"/>
                      <a:pt x="64" y="25"/>
                      <a:pt x="68" y="12"/>
                    </a:cubicBezTo>
                    <a:cubicBezTo>
                      <a:pt x="62" y="18"/>
                      <a:pt x="56" y="26"/>
                      <a:pt x="50" y="33"/>
                    </a:cubicBezTo>
                    <a:cubicBezTo>
                      <a:pt x="45" y="38"/>
                      <a:pt x="38" y="44"/>
                      <a:pt x="30" y="45"/>
                    </a:cubicBezTo>
                    <a:cubicBezTo>
                      <a:pt x="26" y="45"/>
                      <a:pt x="22" y="45"/>
                      <a:pt x="19" y="42"/>
                    </a:cubicBezTo>
                    <a:cubicBezTo>
                      <a:pt x="15" y="40"/>
                      <a:pt x="13" y="36"/>
                      <a:pt x="14" y="32"/>
                    </a:cubicBezTo>
                    <a:cubicBezTo>
                      <a:pt x="14" y="22"/>
                      <a:pt x="24" y="18"/>
                      <a:pt x="33" y="16"/>
                    </a:cubicBezTo>
                    <a:cubicBezTo>
                      <a:pt x="44" y="13"/>
                      <a:pt x="55" y="10"/>
                      <a:pt x="67" y="8"/>
                    </a:cubicBezTo>
                    <a:cubicBezTo>
                      <a:pt x="65" y="8"/>
                      <a:pt x="62" y="7"/>
                      <a:pt x="61" y="6"/>
                    </a:cubicBezTo>
                    <a:cubicBezTo>
                      <a:pt x="58" y="4"/>
                      <a:pt x="55" y="2"/>
                      <a:pt x="53" y="0"/>
                    </a:cubicBezTo>
                    <a:cubicBezTo>
                      <a:pt x="42" y="0"/>
                      <a:pt x="32" y="1"/>
                      <a:pt x="22" y="5"/>
                    </a:cubicBezTo>
                    <a:cubicBezTo>
                      <a:pt x="14" y="8"/>
                      <a:pt x="6" y="13"/>
                      <a:pt x="2" y="23"/>
                    </a:cubicBezTo>
                    <a:cubicBezTo>
                      <a:pt x="0" y="31"/>
                      <a:pt x="1" y="39"/>
                      <a:pt x="5" y="46"/>
                    </a:cubicBezTo>
                    <a:cubicBezTo>
                      <a:pt x="10" y="55"/>
                      <a:pt x="18" y="59"/>
                      <a:pt x="27" y="61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6" y="70"/>
                      <a:pt x="28" y="79"/>
                      <a:pt x="32" y="85"/>
                    </a:cubicBezTo>
                    <a:cubicBezTo>
                      <a:pt x="33" y="86"/>
                      <a:pt x="34" y="87"/>
                      <a:pt x="35" y="88"/>
                    </a:cubicBezTo>
                    <a:cubicBezTo>
                      <a:pt x="78" y="88"/>
                      <a:pt x="78" y="88"/>
                      <a:pt x="78" y="88"/>
                    </a:cubicBezTo>
                    <a:cubicBezTo>
                      <a:pt x="79" y="88"/>
                      <a:pt x="79" y="88"/>
                      <a:pt x="79" y="88"/>
                    </a:cubicBezTo>
                    <a:cubicBezTo>
                      <a:pt x="86" y="82"/>
                      <a:pt x="93" y="75"/>
                      <a:pt x="97" y="6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96"/>
              <p:cNvSpPr/>
              <p:nvPr/>
            </p:nvSpPr>
            <p:spPr bwMode="auto">
              <a:xfrm>
                <a:off x="4602" y="2694"/>
                <a:ext cx="125" cy="81"/>
              </a:xfrm>
              <a:custGeom>
                <a:gdLst>
                  <a:gd name="T0" fmla="*/ 15 w 53"/>
                  <a:gd name="T1" fmla="*/ 9 h 34"/>
                  <a:gd name="T2" fmla="*/ 2 w 53"/>
                  <a:gd name="T3" fmla="*/ 17 h 34"/>
                  <a:gd name="T4" fmla="*/ 6 w 53"/>
                  <a:gd name="T5" fmla="*/ 31 h 34"/>
                  <a:gd name="T6" fmla="*/ 19 w 53"/>
                  <a:gd name="T7" fmla="*/ 33 h 34"/>
                  <a:gd name="T8" fmla="*/ 39 w 53"/>
                  <a:gd name="T9" fmla="*/ 17 h 34"/>
                  <a:gd name="T10" fmla="*/ 53 w 53"/>
                  <a:gd name="T11" fmla="*/ 0 h 34"/>
                  <a:gd name="T12" fmla="*/ 31 w 53"/>
                  <a:gd name="T13" fmla="*/ 4 h 34"/>
                  <a:gd name="T14" fmla="*/ 15 w 53"/>
                  <a:gd name="T15" fmla="*/ 9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34">
                    <a:moveTo>
                      <a:pt x="15" y="9"/>
                    </a:moveTo>
                    <a:cubicBezTo>
                      <a:pt x="10" y="10"/>
                      <a:pt x="5" y="13"/>
                      <a:pt x="2" y="17"/>
                    </a:cubicBezTo>
                    <a:cubicBezTo>
                      <a:pt x="0" y="22"/>
                      <a:pt x="1" y="28"/>
                      <a:pt x="6" y="31"/>
                    </a:cubicBezTo>
                    <a:cubicBezTo>
                      <a:pt x="9" y="34"/>
                      <a:pt x="14" y="34"/>
                      <a:pt x="19" y="33"/>
                    </a:cubicBezTo>
                    <a:cubicBezTo>
                      <a:pt x="27" y="30"/>
                      <a:pt x="33" y="24"/>
                      <a:pt x="39" y="17"/>
                    </a:cubicBezTo>
                    <a:cubicBezTo>
                      <a:pt x="44" y="12"/>
                      <a:pt x="48" y="5"/>
                      <a:pt x="53" y="0"/>
                    </a:cubicBezTo>
                    <a:cubicBezTo>
                      <a:pt x="46" y="1"/>
                      <a:pt x="38" y="3"/>
                      <a:pt x="31" y="4"/>
                    </a:cubicBezTo>
                    <a:cubicBezTo>
                      <a:pt x="25" y="6"/>
                      <a:pt x="20" y="7"/>
                      <a:pt x="15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97"/>
              <p:cNvSpPr/>
              <p:nvPr/>
            </p:nvSpPr>
            <p:spPr bwMode="auto">
              <a:xfrm>
                <a:off x="4528" y="2829"/>
                <a:ext cx="41" cy="50"/>
              </a:xfrm>
              <a:custGeom>
                <a:gdLst>
                  <a:gd name="T0" fmla="*/ 11 w 17"/>
                  <a:gd name="T1" fmla="*/ 5 h 21"/>
                  <a:gd name="T2" fmla="*/ 4 w 17"/>
                  <a:gd name="T3" fmla="*/ 0 h 21"/>
                  <a:gd name="T4" fmla="*/ 5 w 17"/>
                  <a:gd name="T5" fmla="*/ 21 h 21"/>
                  <a:gd name="T6" fmla="*/ 17 w 17"/>
                  <a:gd name="T7" fmla="*/ 21 h 21"/>
                  <a:gd name="T8" fmla="*/ 11 w 17"/>
                  <a:gd name="T9" fmla="*/ 5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11" y="5"/>
                    </a:moveTo>
                    <a:cubicBezTo>
                      <a:pt x="9" y="4"/>
                      <a:pt x="6" y="2"/>
                      <a:pt x="4" y="0"/>
                    </a:cubicBezTo>
                    <a:cubicBezTo>
                      <a:pt x="0" y="6"/>
                      <a:pt x="1" y="15"/>
                      <a:pt x="5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2" y="18"/>
                      <a:pt x="9" y="11"/>
                      <a:pt x="11" y="5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98"/>
              <p:cNvSpPr/>
              <p:nvPr/>
            </p:nvSpPr>
            <p:spPr bwMode="auto">
              <a:xfrm>
                <a:off x="4512" y="2635"/>
                <a:ext cx="64" cy="28"/>
              </a:xfrm>
              <a:custGeom>
                <a:gdLst>
                  <a:gd name="T0" fmla="*/ 1 w 27"/>
                  <a:gd name="T1" fmla="*/ 3 h 12"/>
                  <a:gd name="T2" fmla="*/ 2 w 27"/>
                  <a:gd name="T3" fmla="*/ 10 h 12"/>
                  <a:gd name="T4" fmla="*/ 9 w 27"/>
                  <a:gd name="T5" fmla="*/ 12 h 12"/>
                  <a:gd name="T6" fmla="*/ 27 w 27"/>
                  <a:gd name="T7" fmla="*/ 0 h 12"/>
                  <a:gd name="T8" fmla="*/ 26 w 27"/>
                  <a:gd name="T9" fmla="*/ 0 h 12"/>
                  <a:gd name="T10" fmla="*/ 1 w 27"/>
                  <a:gd name="T11" fmla="*/ 3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2">
                    <a:moveTo>
                      <a:pt x="1" y="3"/>
                    </a:moveTo>
                    <a:cubicBezTo>
                      <a:pt x="0" y="5"/>
                      <a:pt x="0" y="9"/>
                      <a:pt x="2" y="10"/>
                    </a:cubicBezTo>
                    <a:cubicBezTo>
                      <a:pt x="4" y="12"/>
                      <a:pt x="7" y="12"/>
                      <a:pt x="9" y="12"/>
                    </a:cubicBezTo>
                    <a:cubicBezTo>
                      <a:pt x="14" y="7"/>
                      <a:pt x="20" y="3"/>
                      <a:pt x="27" y="0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18" y="1"/>
                      <a:pt x="9" y="2"/>
                      <a:pt x="1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99"/>
              <p:cNvSpPr/>
              <p:nvPr/>
            </p:nvSpPr>
            <p:spPr bwMode="auto">
              <a:xfrm>
                <a:off x="4555" y="2843"/>
                <a:ext cx="33" cy="36"/>
              </a:xfrm>
              <a:custGeom>
                <a:gdLst>
                  <a:gd name="T0" fmla="*/ 14 w 14"/>
                  <a:gd name="T1" fmla="*/ 5 h 15"/>
                  <a:gd name="T2" fmla="*/ 11 w 14"/>
                  <a:gd name="T3" fmla="*/ 4 h 15"/>
                  <a:gd name="T4" fmla="*/ 1 w 14"/>
                  <a:gd name="T5" fmla="*/ 0 h 15"/>
                  <a:gd name="T6" fmla="*/ 9 w 14"/>
                  <a:gd name="T7" fmla="*/ 15 h 15"/>
                  <a:gd name="T8" fmla="*/ 14 w 14"/>
                  <a:gd name="T9" fmla="*/ 15 h 15"/>
                  <a:gd name="T10" fmla="*/ 14 w 14"/>
                  <a:gd name="T11" fmla="*/ 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14" y="5"/>
                    </a:moveTo>
                    <a:cubicBezTo>
                      <a:pt x="13" y="5"/>
                      <a:pt x="12" y="4"/>
                      <a:pt x="11" y="4"/>
                    </a:cubicBezTo>
                    <a:cubicBezTo>
                      <a:pt x="7" y="3"/>
                      <a:pt x="4" y="2"/>
                      <a:pt x="1" y="0"/>
                    </a:cubicBezTo>
                    <a:cubicBezTo>
                      <a:pt x="0" y="6"/>
                      <a:pt x="3" y="13"/>
                      <a:pt x="9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2"/>
                      <a:pt x="13" y="8"/>
                      <a:pt x="14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100"/>
              <p:cNvSpPr/>
              <p:nvPr/>
            </p:nvSpPr>
            <p:spPr bwMode="auto">
              <a:xfrm>
                <a:off x="4775" y="2853"/>
                <a:ext cx="37" cy="26"/>
              </a:xfrm>
              <a:custGeom>
                <a:gdLst>
                  <a:gd name="T0" fmla="*/ 6 w 16"/>
                  <a:gd name="T1" fmla="*/ 0 h 11"/>
                  <a:gd name="T2" fmla="*/ 0 w 16"/>
                  <a:gd name="T3" fmla="*/ 6 h 11"/>
                  <a:gd name="T4" fmla="*/ 3 w 16"/>
                  <a:gd name="T5" fmla="*/ 11 h 11"/>
                  <a:gd name="T6" fmla="*/ 13 w 16"/>
                  <a:gd name="T7" fmla="*/ 11 h 11"/>
                  <a:gd name="T8" fmla="*/ 16 w 16"/>
                  <a:gd name="T9" fmla="*/ 7 h 11"/>
                  <a:gd name="T10" fmla="*/ 6 w 16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1">
                    <a:moveTo>
                      <a:pt x="6" y="0"/>
                    </a:moveTo>
                    <a:cubicBezTo>
                      <a:pt x="4" y="2"/>
                      <a:pt x="2" y="4"/>
                      <a:pt x="0" y="6"/>
                    </a:cubicBezTo>
                    <a:cubicBezTo>
                      <a:pt x="1" y="8"/>
                      <a:pt x="2" y="9"/>
                      <a:pt x="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5" y="8"/>
                      <a:pt x="16" y="7"/>
                    </a:cubicBezTo>
                    <a:cubicBezTo>
                      <a:pt x="12" y="5"/>
                      <a:pt x="9" y="2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101"/>
              <p:cNvSpPr/>
              <p:nvPr/>
            </p:nvSpPr>
            <p:spPr bwMode="auto">
              <a:xfrm>
                <a:off x="4486" y="2642"/>
                <a:ext cx="45" cy="40"/>
              </a:xfrm>
              <a:custGeom>
                <a:gdLst>
                  <a:gd name="T0" fmla="*/ 11 w 19"/>
                  <a:gd name="T1" fmla="*/ 6 h 17"/>
                  <a:gd name="T2" fmla="*/ 11 w 19"/>
                  <a:gd name="T3" fmla="*/ 0 h 17"/>
                  <a:gd name="T4" fmla="*/ 2 w 19"/>
                  <a:gd name="T5" fmla="*/ 1 h 17"/>
                  <a:gd name="T6" fmla="*/ 14 w 19"/>
                  <a:gd name="T7" fmla="*/ 17 h 17"/>
                  <a:gd name="T8" fmla="*/ 14 w 19"/>
                  <a:gd name="T9" fmla="*/ 17 h 17"/>
                  <a:gd name="T10" fmla="*/ 18 w 19"/>
                  <a:gd name="T11" fmla="*/ 12 h 17"/>
                  <a:gd name="T12" fmla="*/ 19 w 19"/>
                  <a:gd name="T13" fmla="*/ 11 h 17"/>
                  <a:gd name="T14" fmla="*/ 11 w 19"/>
                  <a:gd name="T15" fmla="*/ 6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7">
                    <a:moveTo>
                      <a:pt x="11" y="6"/>
                    </a:moveTo>
                    <a:cubicBezTo>
                      <a:pt x="10" y="4"/>
                      <a:pt x="9" y="2"/>
                      <a:pt x="11" y="0"/>
                    </a:cubicBezTo>
                    <a:cubicBezTo>
                      <a:pt x="8" y="0"/>
                      <a:pt x="5" y="1"/>
                      <a:pt x="2" y="1"/>
                    </a:cubicBezTo>
                    <a:cubicBezTo>
                      <a:pt x="0" y="9"/>
                      <a:pt x="5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5"/>
                      <a:pt x="17" y="14"/>
                      <a:pt x="18" y="12"/>
                    </a:cubicBezTo>
                    <a:cubicBezTo>
                      <a:pt x="18" y="12"/>
                      <a:pt x="19" y="11"/>
                      <a:pt x="19" y="11"/>
                    </a:cubicBezTo>
                    <a:cubicBezTo>
                      <a:pt x="16" y="11"/>
                      <a:pt x="12" y="10"/>
                      <a:pt x="11" y="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102"/>
              <p:cNvSpPr/>
              <p:nvPr/>
            </p:nvSpPr>
            <p:spPr bwMode="auto">
              <a:xfrm>
                <a:off x="4670" y="2772"/>
                <a:ext cx="114" cy="95"/>
              </a:xfrm>
              <a:custGeom>
                <a:gdLst>
                  <a:gd name="T0" fmla="*/ 18 w 48"/>
                  <a:gd name="T1" fmla="*/ 10 h 40"/>
                  <a:gd name="T2" fmla="*/ 5 w 48"/>
                  <a:gd name="T3" fmla="*/ 20 h 40"/>
                  <a:gd name="T4" fmla="*/ 3 w 48"/>
                  <a:gd name="T5" fmla="*/ 34 h 40"/>
                  <a:gd name="T6" fmla="*/ 17 w 48"/>
                  <a:gd name="T7" fmla="*/ 37 h 40"/>
                  <a:gd name="T8" fmla="*/ 28 w 48"/>
                  <a:gd name="T9" fmla="*/ 27 h 40"/>
                  <a:gd name="T10" fmla="*/ 37 w 48"/>
                  <a:gd name="T11" fmla="*/ 14 h 40"/>
                  <a:gd name="T12" fmla="*/ 48 w 48"/>
                  <a:gd name="T13" fmla="*/ 0 h 40"/>
                  <a:gd name="T14" fmla="*/ 35 w 48"/>
                  <a:gd name="T15" fmla="*/ 4 h 40"/>
                  <a:gd name="T16" fmla="*/ 18 w 48"/>
                  <a:gd name="T17" fmla="*/ 1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40">
                    <a:moveTo>
                      <a:pt x="18" y="10"/>
                    </a:moveTo>
                    <a:cubicBezTo>
                      <a:pt x="13" y="12"/>
                      <a:pt x="8" y="15"/>
                      <a:pt x="5" y="20"/>
                    </a:cubicBezTo>
                    <a:cubicBezTo>
                      <a:pt x="2" y="24"/>
                      <a:pt x="0" y="30"/>
                      <a:pt x="3" y="34"/>
                    </a:cubicBezTo>
                    <a:cubicBezTo>
                      <a:pt x="6" y="39"/>
                      <a:pt x="12" y="40"/>
                      <a:pt x="17" y="37"/>
                    </a:cubicBezTo>
                    <a:cubicBezTo>
                      <a:pt x="21" y="35"/>
                      <a:pt x="25" y="31"/>
                      <a:pt x="28" y="27"/>
                    </a:cubicBezTo>
                    <a:cubicBezTo>
                      <a:pt x="31" y="23"/>
                      <a:pt x="34" y="18"/>
                      <a:pt x="37" y="14"/>
                    </a:cubicBezTo>
                    <a:cubicBezTo>
                      <a:pt x="41" y="9"/>
                      <a:pt x="45" y="5"/>
                      <a:pt x="48" y="0"/>
                    </a:cubicBezTo>
                    <a:cubicBezTo>
                      <a:pt x="44" y="0"/>
                      <a:pt x="39" y="3"/>
                      <a:pt x="35" y="4"/>
                    </a:cubicBezTo>
                    <a:cubicBezTo>
                      <a:pt x="30" y="6"/>
                      <a:pt x="24" y="7"/>
                      <a:pt x="18" y="1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103"/>
              <p:cNvSpPr/>
              <p:nvPr/>
            </p:nvSpPr>
            <p:spPr bwMode="auto">
              <a:xfrm>
                <a:off x="4592" y="2647"/>
                <a:ext cx="36" cy="37"/>
              </a:xfrm>
              <a:custGeom>
                <a:gdLst>
                  <a:gd name="T0" fmla="*/ 11 w 15"/>
                  <a:gd name="T1" fmla="*/ 0 h 16"/>
                  <a:gd name="T2" fmla="*/ 0 w 15"/>
                  <a:gd name="T3" fmla="*/ 4 h 16"/>
                  <a:gd name="T4" fmla="*/ 6 w 15"/>
                  <a:gd name="T5" fmla="*/ 16 h 16"/>
                  <a:gd name="T6" fmla="*/ 15 w 15"/>
                  <a:gd name="T7" fmla="*/ 12 h 16"/>
                  <a:gd name="T8" fmla="*/ 13 w 15"/>
                  <a:gd name="T9" fmla="*/ 6 h 16"/>
                  <a:gd name="T10" fmla="*/ 11 w 15"/>
                  <a:gd name="T11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11" y="0"/>
                    </a:moveTo>
                    <a:cubicBezTo>
                      <a:pt x="7" y="1"/>
                      <a:pt x="3" y="2"/>
                      <a:pt x="0" y="4"/>
                    </a:cubicBezTo>
                    <a:cubicBezTo>
                      <a:pt x="2" y="8"/>
                      <a:pt x="4" y="12"/>
                      <a:pt x="6" y="16"/>
                    </a:cubicBezTo>
                    <a:cubicBezTo>
                      <a:pt x="9" y="14"/>
                      <a:pt x="12" y="13"/>
                      <a:pt x="15" y="12"/>
                    </a:cubicBezTo>
                    <a:cubicBezTo>
                      <a:pt x="15" y="10"/>
                      <a:pt x="14" y="8"/>
                      <a:pt x="13" y="6"/>
                    </a:cubicBezTo>
                    <a:cubicBezTo>
                      <a:pt x="13" y="4"/>
                      <a:pt x="12" y="2"/>
                      <a:pt x="1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104"/>
              <p:cNvSpPr/>
              <p:nvPr/>
            </p:nvSpPr>
            <p:spPr bwMode="auto">
              <a:xfrm>
                <a:off x="4623" y="2639"/>
                <a:ext cx="36" cy="36"/>
              </a:xfrm>
              <a:custGeom>
                <a:gdLst>
                  <a:gd name="T0" fmla="*/ 7 w 15"/>
                  <a:gd name="T1" fmla="*/ 1 h 15"/>
                  <a:gd name="T2" fmla="*/ 0 w 15"/>
                  <a:gd name="T3" fmla="*/ 3 h 15"/>
                  <a:gd name="T4" fmla="*/ 2 w 15"/>
                  <a:gd name="T5" fmla="*/ 8 h 15"/>
                  <a:gd name="T6" fmla="*/ 4 w 15"/>
                  <a:gd name="T7" fmla="*/ 14 h 15"/>
                  <a:gd name="T8" fmla="*/ 4 w 15"/>
                  <a:gd name="T9" fmla="*/ 15 h 15"/>
                  <a:gd name="T10" fmla="*/ 15 w 15"/>
                  <a:gd name="T11" fmla="*/ 13 h 15"/>
                  <a:gd name="T12" fmla="*/ 13 w 15"/>
                  <a:gd name="T13" fmla="*/ 0 h 15"/>
                  <a:gd name="T14" fmla="*/ 7 w 15"/>
                  <a:gd name="T15" fmla="*/ 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5">
                    <a:moveTo>
                      <a:pt x="7" y="1"/>
                    </a:moveTo>
                    <a:cubicBezTo>
                      <a:pt x="4" y="2"/>
                      <a:pt x="2" y="2"/>
                      <a:pt x="0" y="3"/>
                    </a:cubicBezTo>
                    <a:cubicBezTo>
                      <a:pt x="0" y="4"/>
                      <a:pt x="1" y="6"/>
                      <a:pt x="2" y="8"/>
                    </a:cubicBezTo>
                    <a:cubicBezTo>
                      <a:pt x="2" y="10"/>
                      <a:pt x="3" y="12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8" y="14"/>
                      <a:pt x="11" y="13"/>
                      <a:pt x="15" y="13"/>
                    </a:cubicBezTo>
                    <a:cubicBezTo>
                      <a:pt x="14" y="8"/>
                      <a:pt x="13" y="4"/>
                      <a:pt x="13" y="0"/>
                    </a:cubicBezTo>
                    <a:cubicBezTo>
                      <a:pt x="11" y="0"/>
                      <a:pt x="9" y="1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105"/>
              <p:cNvSpPr/>
              <p:nvPr/>
            </p:nvSpPr>
            <p:spPr bwMode="auto">
              <a:xfrm>
                <a:off x="4760" y="2870"/>
                <a:ext cx="19" cy="9"/>
              </a:xfrm>
              <a:custGeom>
                <a:gdLst>
                  <a:gd name="T0" fmla="*/ 0 w 8"/>
                  <a:gd name="T1" fmla="*/ 4 h 4"/>
                  <a:gd name="T2" fmla="*/ 8 w 8"/>
                  <a:gd name="T3" fmla="*/ 4 h 4"/>
                  <a:gd name="T4" fmla="*/ 5 w 8"/>
                  <a:gd name="T5" fmla="*/ 0 h 4"/>
                  <a:gd name="T6" fmla="*/ 0 w 8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6" y="1"/>
                      <a:pt x="5" y="0"/>
                    </a:cubicBezTo>
                    <a:cubicBezTo>
                      <a:pt x="3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106"/>
              <p:cNvSpPr/>
              <p:nvPr/>
            </p:nvSpPr>
            <p:spPr bwMode="auto">
              <a:xfrm>
                <a:off x="5931" y="1671"/>
                <a:ext cx="60" cy="55"/>
              </a:xfrm>
              <a:custGeom>
                <a:gdLst>
                  <a:gd name="T0" fmla="*/ 17 w 25"/>
                  <a:gd name="T1" fmla="*/ 23 h 23"/>
                  <a:gd name="T2" fmla="*/ 17 w 25"/>
                  <a:gd name="T3" fmla="*/ 23 h 23"/>
                  <a:gd name="T4" fmla="*/ 25 w 25"/>
                  <a:gd name="T5" fmla="*/ 3 h 23"/>
                  <a:gd name="T6" fmla="*/ 5 w 25"/>
                  <a:gd name="T7" fmla="*/ 7 h 23"/>
                  <a:gd name="T8" fmla="*/ 17 w 25"/>
                  <a:gd name="T9" fmla="*/ 2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3">
                    <a:moveTo>
                      <a:pt x="17" y="23"/>
                    </a:move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16"/>
                      <a:pt x="21" y="9"/>
                      <a:pt x="25" y="3"/>
                    </a:cubicBezTo>
                    <a:cubicBezTo>
                      <a:pt x="19" y="1"/>
                      <a:pt x="9" y="0"/>
                      <a:pt x="5" y="7"/>
                    </a:cubicBezTo>
                    <a:cubicBezTo>
                      <a:pt x="0" y="15"/>
                      <a:pt x="9" y="23"/>
                      <a:pt x="17" y="2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107"/>
              <p:cNvSpPr/>
              <p:nvPr/>
            </p:nvSpPr>
            <p:spPr bwMode="auto">
              <a:xfrm>
                <a:off x="6069" y="1586"/>
                <a:ext cx="28" cy="61"/>
              </a:xfrm>
              <a:custGeom>
                <a:gdLst>
                  <a:gd name="T0" fmla="*/ 9 w 12"/>
                  <a:gd name="T1" fmla="*/ 26 h 26"/>
                  <a:gd name="T2" fmla="*/ 11 w 12"/>
                  <a:gd name="T3" fmla="*/ 0 h 26"/>
                  <a:gd name="T4" fmla="*/ 7 w 12"/>
                  <a:gd name="T5" fmla="*/ 2 h 26"/>
                  <a:gd name="T6" fmla="*/ 1 w 12"/>
                  <a:gd name="T7" fmla="*/ 7 h 26"/>
                  <a:gd name="T8" fmla="*/ 0 w 12"/>
                  <a:gd name="T9" fmla="*/ 25 h 26"/>
                  <a:gd name="T10" fmla="*/ 4 w 12"/>
                  <a:gd name="T11" fmla="*/ 25 h 26"/>
                  <a:gd name="T12" fmla="*/ 9 w 12"/>
                  <a:gd name="T13" fmla="*/ 26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6">
                    <a:moveTo>
                      <a:pt x="9" y="26"/>
                    </a:moveTo>
                    <a:cubicBezTo>
                      <a:pt x="9" y="17"/>
                      <a:pt x="12" y="9"/>
                      <a:pt x="11" y="0"/>
                    </a:cubicBezTo>
                    <a:cubicBezTo>
                      <a:pt x="9" y="1"/>
                      <a:pt x="8" y="2"/>
                      <a:pt x="7" y="2"/>
                    </a:cubicBezTo>
                    <a:cubicBezTo>
                      <a:pt x="5" y="4"/>
                      <a:pt x="3" y="5"/>
                      <a:pt x="1" y="7"/>
                    </a:cubicBezTo>
                    <a:cubicBezTo>
                      <a:pt x="1" y="13"/>
                      <a:pt x="0" y="19"/>
                      <a:pt x="0" y="25"/>
                    </a:cubicBezTo>
                    <a:cubicBezTo>
                      <a:pt x="2" y="25"/>
                      <a:pt x="3" y="25"/>
                      <a:pt x="4" y="25"/>
                    </a:cubicBezTo>
                    <a:cubicBezTo>
                      <a:pt x="6" y="25"/>
                      <a:pt x="8" y="26"/>
                      <a:pt x="9" y="2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108"/>
              <p:cNvSpPr/>
              <p:nvPr/>
            </p:nvSpPr>
            <p:spPr bwMode="auto">
              <a:xfrm>
                <a:off x="6095" y="1571"/>
                <a:ext cx="26" cy="81"/>
              </a:xfrm>
              <a:custGeom>
                <a:gdLst>
                  <a:gd name="T0" fmla="*/ 0 w 11"/>
                  <a:gd name="T1" fmla="*/ 32 h 34"/>
                  <a:gd name="T2" fmla="*/ 4 w 11"/>
                  <a:gd name="T3" fmla="*/ 34 h 34"/>
                  <a:gd name="T4" fmla="*/ 8 w 11"/>
                  <a:gd name="T5" fmla="*/ 30 h 34"/>
                  <a:gd name="T6" fmla="*/ 8 w 11"/>
                  <a:gd name="T7" fmla="*/ 30 h 34"/>
                  <a:gd name="T8" fmla="*/ 11 w 11"/>
                  <a:gd name="T9" fmla="*/ 0 h 34"/>
                  <a:gd name="T10" fmla="*/ 1 w 11"/>
                  <a:gd name="T11" fmla="*/ 6 h 34"/>
                  <a:gd name="T12" fmla="*/ 0 w 11"/>
                  <a:gd name="T13" fmla="*/ 32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4">
                    <a:moveTo>
                      <a:pt x="0" y="32"/>
                    </a:moveTo>
                    <a:cubicBezTo>
                      <a:pt x="1" y="33"/>
                      <a:pt x="3" y="33"/>
                      <a:pt x="4" y="34"/>
                    </a:cubicBezTo>
                    <a:cubicBezTo>
                      <a:pt x="5" y="33"/>
                      <a:pt x="6" y="31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10" y="20"/>
                      <a:pt x="11" y="10"/>
                      <a:pt x="11" y="0"/>
                    </a:cubicBezTo>
                    <a:cubicBezTo>
                      <a:pt x="8" y="2"/>
                      <a:pt x="4" y="4"/>
                      <a:pt x="1" y="6"/>
                    </a:cubicBezTo>
                    <a:cubicBezTo>
                      <a:pt x="3" y="14"/>
                      <a:pt x="0" y="23"/>
                      <a:pt x="0" y="3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109"/>
              <p:cNvSpPr/>
              <p:nvPr/>
            </p:nvSpPr>
            <p:spPr bwMode="auto">
              <a:xfrm>
                <a:off x="6116" y="1560"/>
                <a:ext cx="31" cy="78"/>
              </a:xfrm>
              <a:custGeom>
                <a:gdLst>
                  <a:gd name="T0" fmla="*/ 6 w 13"/>
                  <a:gd name="T1" fmla="*/ 29 h 33"/>
                  <a:gd name="T2" fmla="*/ 9 w 13"/>
                  <a:gd name="T3" fmla="*/ 27 h 33"/>
                  <a:gd name="T4" fmla="*/ 9 w 13"/>
                  <a:gd name="T5" fmla="*/ 26 h 33"/>
                  <a:gd name="T6" fmla="*/ 13 w 13"/>
                  <a:gd name="T7" fmla="*/ 0 h 33"/>
                  <a:gd name="T8" fmla="*/ 4 w 13"/>
                  <a:gd name="T9" fmla="*/ 4 h 33"/>
                  <a:gd name="T10" fmla="*/ 0 w 13"/>
                  <a:gd name="T11" fmla="*/ 33 h 33"/>
                  <a:gd name="T12" fmla="*/ 6 w 13"/>
                  <a:gd name="T13" fmla="*/ 29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3">
                    <a:moveTo>
                      <a:pt x="6" y="29"/>
                    </a:moveTo>
                    <a:cubicBezTo>
                      <a:pt x="7" y="28"/>
                      <a:pt x="8" y="27"/>
                      <a:pt x="9" y="27"/>
                    </a:cubicBezTo>
                    <a:cubicBezTo>
                      <a:pt x="9" y="27"/>
                      <a:pt x="9" y="26"/>
                      <a:pt x="9" y="26"/>
                    </a:cubicBezTo>
                    <a:cubicBezTo>
                      <a:pt x="11" y="18"/>
                      <a:pt x="13" y="9"/>
                      <a:pt x="13" y="0"/>
                    </a:cubicBezTo>
                    <a:cubicBezTo>
                      <a:pt x="10" y="2"/>
                      <a:pt x="7" y="3"/>
                      <a:pt x="4" y="4"/>
                    </a:cubicBezTo>
                    <a:cubicBezTo>
                      <a:pt x="4" y="14"/>
                      <a:pt x="2" y="24"/>
                      <a:pt x="0" y="33"/>
                    </a:cubicBezTo>
                    <a:cubicBezTo>
                      <a:pt x="2" y="32"/>
                      <a:pt x="4" y="30"/>
                      <a:pt x="6" y="2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110"/>
              <p:cNvSpPr/>
              <p:nvPr/>
            </p:nvSpPr>
            <p:spPr bwMode="auto">
              <a:xfrm>
                <a:off x="6142" y="1553"/>
                <a:ext cx="26" cy="66"/>
              </a:xfrm>
              <a:custGeom>
                <a:gdLst>
                  <a:gd name="T0" fmla="*/ 3 w 11"/>
                  <a:gd name="T1" fmla="*/ 3 h 28"/>
                  <a:gd name="T2" fmla="*/ 0 w 11"/>
                  <a:gd name="T3" fmla="*/ 28 h 28"/>
                  <a:gd name="T4" fmla="*/ 8 w 11"/>
                  <a:gd name="T5" fmla="*/ 23 h 28"/>
                  <a:gd name="T6" fmla="*/ 11 w 11"/>
                  <a:gd name="T7" fmla="*/ 12 h 28"/>
                  <a:gd name="T8" fmla="*/ 11 w 11"/>
                  <a:gd name="T9" fmla="*/ 0 h 28"/>
                  <a:gd name="T10" fmla="*/ 9 w 11"/>
                  <a:gd name="T11" fmla="*/ 1 h 28"/>
                  <a:gd name="T12" fmla="*/ 3 w 11"/>
                  <a:gd name="T13" fmla="*/ 3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8">
                    <a:moveTo>
                      <a:pt x="3" y="3"/>
                    </a:moveTo>
                    <a:cubicBezTo>
                      <a:pt x="4" y="11"/>
                      <a:pt x="2" y="20"/>
                      <a:pt x="0" y="28"/>
                    </a:cubicBezTo>
                    <a:cubicBezTo>
                      <a:pt x="2" y="26"/>
                      <a:pt x="5" y="25"/>
                      <a:pt x="8" y="23"/>
                    </a:cubicBezTo>
                    <a:cubicBezTo>
                      <a:pt x="9" y="20"/>
                      <a:pt x="10" y="16"/>
                      <a:pt x="11" y="1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111"/>
              <p:cNvSpPr/>
              <p:nvPr/>
            </p:nvSpPr>
            <p:spPr bwMode="auto">
              <a:xfrm>
                <a:off x="6088" y="1833"/>
                <a:ext cx="80" cy="83"/>
              </a:xfrm>
              <a:custGeom>
                <a:gdLst>
                  <a:gd name="T0" fmla="*/ 7 w 34"/>
                  <a:gd name="T1" fmla="*/ 0 h 35"/>
                  <a:gd name="T2" fmla="*/ 0 w 34"/>
                  <a:gd name="T3" fmla="*/ 33 h 35"/>
                  <a:gd name="T4" fmla="*/ 25 w 34"/>
                  <a:gd name="T5" fmla="*/ 31 h 35"/>
                  <a:gd name="T6" fmla="*/ 25 w 34"/>
                  <a:gd name="T7" fmla="*/ 30 h 35"/>
                  <a:gd name="T8" fmla="*/ 31 w 34"/>
                  <a:gd name="T9" fmla="*/ 27 h 35"/>
                  <a:gd name="T10" fmla="*/ 34 w 34"/>
                  <a:gd name="T11" fmla="*/ 24 h 35"/>
                  <a:gd name="T12" fmla="*/ 34 w 34"/>
                  <a:gd name="T13" fmla="*/ 5 h 35"/>
                  <a:gd name="T14" fmla="*/ 7 w 34"/>
                  <a:gd name="T15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5">
                    <a:moveTo>
                      <a:pt x="7" y="0"/>
                    </a:moveTo>
                    <a:cubicBezTo>
                      <a:pt x="11" y="12"/>
                      <a:pt x="7" y="24"/>
                      <a:pt x="0" y="33"/>
                    </a:cubicBezTo>
                    <a:cubicBezTo>
                      <a:pt x="8" y="35"/>
                      <a:pt x="17" y="34"/>
                      <a:pt x="25" y="31"/>
                    </a:cubicBezTo>
                    <a:cubicBezTo>
                      <a:pt x="25" y="31"/>
                      <a:pt x="25" y="31"/>
                      <a:pt x="25" y="30"/>
                    </a:cubicBezTo>
                    <a:cubicBezTo>
                      <a:pt x="27" y="30"/>
                      <a:pt x="29" y="28"/>
                      <a:pt x="31" y="27"/>
                    </a:cubicBezTo>
                    <a:cubicBezTo>
                      <a:pt x="32" y="26"/>
                      <a:pt x="33" y="25"/>
                      <a:pt x="34" y="2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25" y="6"/>
                      <a:pt x="16" y="4"/>
                      <a:pt x="7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112"/>
              <p:cNvSpPr/>
              <p:nvPr/>
            </p:nvSpPr>
            <p:spPr bwMode="auto">
              <a:xfrm>
                <a:off x="6040" y="1605"/>
                <a:ext cx="26" cy="45"/>
              </a:xfrm>
              <a:custGeom>
                <a:gdLst>
                  <a:gd name="T0" fmla="*/ 11 w 11"/>
                  <a:gd name="T1" fmla="*/ 0 h 19"/>
                  <a:gd name="T2" fmla="*/ 0 w 11"/>
                  <a:gd name="T3" fmla="*/ 19 h 19"/>
                  <a:gd name="T4" fmla="*/ 10 w 11"/>
                  <a:gd name="T5" fmla="*/ 17 h 19"/>
                  <a:gd name="T6" fmla="*/ 11 w 11"/>
                  <a:gd name="T7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9">
                    <a:moveTo>
                      <a:pt x="11" y="0"/>
                    </a:moveTo>
                    <a:cubicBezTo>
                      <a:pt x="6" y="5"/>
                      <a:pt x="1" y="11"/>
                      <a:pt x="0" y="19"/>
                    </a:cubicBezTo>
                    <a:cubicBezTo>
                      <a:pt x="3" y="18"/>
                      <a:pt x="7" y="17"/>
                      <a:pt x="10" y="17"/>
                    </a:cubicBezTo>
                    <a:cubicBezTo>
                      <a:pt x="11" y="11"/>
                      <a:pt x="11" y="6"/>
                      <a:pt x="11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113"/>
              <p:cNvSpPr/>
              <p:nvPr/>
            </p:nvSpPr>
            <p:spPr bwMode="auto">
              <a:xfrm>
                <a:off x="6166" y="1595"/>
                <a:ext cx="2" cy="10"/>
              </a:xfrm>
              <a:custGeom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4 h 4"/>
                  <a:gd name="T8" fmla="*/ 0 w 1"/>
                  <a:gd name="T9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114"/>
              <p:cNvSpPr/>
              <p:nvPr/>
            </p:nvSpPr>
            <p:spPr bwMode="auto">
              <a:xfrm>
                <a:off x="6149" y="1894"/>
                <a:ext cx="19" cy="41"/>
              </a:xfrm>
              <a:custGeom>
                <a:gdLst>
                  <a:gd name="T0" fmla="*/ 0 w 8"/>
                  <a:gd name="T1" fmla="*/ 6 h 17"/>
                  <a:gd name="T2" fmla="*/ 8 w 8"/>
                  <a:gd name="T3" fmla="*/ 17 h 17"/>
                  <a:gd name="T4" fmla="*/ 8 w 8"/>
                  <a:gd name="T5" fmla="*/ 0 h 17"/>
                  <a:gd name="T6" fmla="*/ 5 w 8"/>
                  <a:gd name="T7" fmla="*/ 3 h 17"/>
                  <a:gd name="T8" fmla="*/ 0 w 8"/>
                  <a:gd name="T9" fmla="*/ 6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7">
                    <a:moveTo>
                      <a:pt x="0" y="6"/>
                    </a:moveTo>
                    <a:cubicBezTo>
                      <a:pt x="2" y="10"/>
                      <a:pt x="5" y="14"/>
                      <a:pt x="8" y="1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2"/>
                      <a:pt x="5" y="3"/>
                    </a:cubicBezTo>
                    <a:cubicBezTo>
                      <a:pt x="4" y="4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115"/>
              <p:cNvSpPr/>
              <p:nvPr/>
            </p:nvSpPr>
            <p:spPr bwMode="auto">
              <a:xfrm>
                <a:off x="6066" y="1916"/>
                <a:ext cx="43" cy="49"/>
              </a:xfrm>
              <a:custGeom>
                <a:gdLst>
                  <a:gd name="T0" fmla="*/ 1 w 18"/>
                  <a:gd name="T1" fmla="*/ 7 h 21"/>
                  <a:gd name="T2" fmla="*/ 1 w 18"/>
                  <a:gd name="T3" fmla="*/ 16 h 21"/>
                  <a:gd name="T4" fmla="*/ 8 w 18"/>
                  <a:gd name="T5" fmla="*/ 19 h 21"/>
                  <a:gd name="T6" fmla="*/ 18 w 18"/>
                  <a:gd name="T7" fmla="*/ 1 h 21"/>
                  <a:gd name="T8" fmla="*/ 8 w 18"/>
                  <a:gd name="T9" fmla="*/ 0 h 21"/>
                  <a:gd name="T10" fmla="*/ 1 w 18"/>
                  <a:gd name="T11" fmla="*/ 7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" y="7"/>
                    </a:moveTo>
                    <a:cubicBezTo>
                      <a:pt x="0" y="10"/>
                      <a:pt x="0" y="13"/>
                      <a:pt x="1" y="16"/>
                    </a:cubicBezTo>
                    <a:cubicBezTo>
                      <a:pt x="2" y="20"/>
                      <a:pt x="5" y="21"/>
                      <a:pt x="8" y="19"/>
                    </a:cubicBezTo>
                    <a:cubicBezTo>
                      <a:pt x="15" y="16"/>
                      <a:pt x="18" y="7"/>
                      <a:pt x="18" y="1"/>
                    </a:cubicBezTo>
                    <a:cubicBezTo>
                      <a:pt x="15" y="1"/>
                      <a:pt x="11" y="0"/>
                      <a:pt x="8" y="0"/>
                    </a:cubicBezTo>
                    <a:cubicBezTo>
                      <a:pt x="6" y="2"/>
                      <a:pt x="4" y="5"/>
                      <a:pt x="1" y="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116"/>
              <p:cNvSpPr/>
              <p:nvPr/>
            </p:nvSpPr>
            <p:spPr bwMode="auto">
              <a:xfrm>
                <a:off x="6069" y="2044"/>
                <a:ext cx="42" cy="38"/>
              </a:xfrm>
              <a:custGeom>
                <a:gdLst>
                  <a:gd name="T0" fmla="*/ 17 w 18"/>
                  <a:gd name="T1" fmla="*/ 16 h 16"/>
                  <a:gd name="T2" fmla="*/ 18 w 18"/>
                  <a:gd name="T3" fmla="*/ 2 h 16"/>
                  <a:gd name="T4" fmla="*/ 4 w 18"/>
                  <a:gd name="T5" fmla="*/ 0 h 16"/>
                  <a:gd name="T6" fmla="*/ 0 w 18"/>
                  <a:gd name="T7" fmla="*/ 13 h 16"/>
                  <a:gd name="T8" fmla="*/ 17 w 18"/>
                  <a:gd name="T9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17" y="16"/>
                    </a:moveTo>
                    <a:cubicBezTo>
                      <a:pt x="18" y="12"/>
                      <a:pt x="18" y="7"/>
                      <a:pt x="18" y="2"/>
                    </a:cubicBezTo>
                    <a:cubicBezTo>
                      <a:pt x="14" y="2"/>
                      <a:pt x="9" y="1"/>
                      <a:pt x="4" y="0"/>
                    </a:cubicBezTo>
                    <a:cubicBezTo>
                      <a:pt x="3" y="4"/>
                      <a:pt x="2" y="9"/>
                      <a:pt x="0" y="13"/>
                    </a:cubicBezTo>
                    <a:cubicBezTo>
                      <a:pt x="6" y="15"/>
                      <a:pt x="12" y="16"/>
                      <a:pt x="17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117"/>
              <p:cNvSpPr/>
              <p:nvPr/>
            </p:nvSpPr>
            <p:spPr bwMode="auto">
              <a:xfrm>
                <a:off x="5995" y="2008"/>
                <a:ext cx="48" cy="48"/>
              </a:xfrm>
              <a:custGeom>
                <a:gdLst>
                  <a:gd name="T0" fmla="*/ 0 w 20"/>
                  <a:gd name="T1" fmla="*/ 10 h 20"/>
                  <a:gd name="T2" fmla="*/ 13 w 20"/>
                  <a:gd name="T3" fmla="*/ 20 h 20"/>
                  <a:gd name="T4" fmla="*/ 20 w 20"/>
                  <a:gd name="T5" fmla="*/ 8 h 20"/>
                  <a:gd name="T6" fmla="*/ 9 w 20"/>
                  <a:gd name="T7" fmla="*/ 0 h 20"/>
                  <a:gd name="T8" fmla="*/ 3 w 20"/>
                  <a:gd name="T9" fmla="*/ 6 h 20"/>
                  <a:gd name="T10" fmla="*/ 0 w 20"/>
                  <a:gd name="T11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10"/>
                    </a:moveTo>
                    <a:cubicBezTo>
                      <a:pt x="4" y="13"/>
                      <a:pt x="8" y="17"/>
                      <a:pt x="13" y="20"/>
                    </a:cubicBezTo>
                    <a:cubicBezTo>
                      <a:pt x="16" y="16"/>
                      <a:pt x="18" y="12"/>
                      <a:pt x="20" y="8"/>
                    </a:cubicBezTo>
                    <a:cubicBezTo>
                      <a:pt x="16" y="6"/>
                      <a:pt x="12" y="3"/>
                      <a:pt x="9" y="0"/>
                    </a:cubicBezTo>
                    <a:cubicBezTo>
                      <a:pt x="7" y="2"/>
                      <a:pt x="5" y="4"/>
                      <a:pt x="3" y="6"/>
                    </a:cubicBezTo>
                    <a:cubicBezTo>
                      <a:pt x="3" y="7"/>
                      <a:pt x="1" y="9"/>
                      <a:pt x="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118"/>
              <p:cNvSpPr/>
              <p:nvPr/>
            </p:nvSpPr>
            <p:spPr bwMode="auto">
              <a:xfrm>
                <a:off x="5920" y="2020"/>
                <a:ext cx="59" cy="57"/>
              </a:xfrm>
              <a:custGeom>
                <a:gdLst>
                  <a:gd name="T0" fmla="*/ 4 w 25"/>
                  <a:gd name="T1" fmla="*/ 10 h 24"/>
                  <a:gd name="T2" fmla="*/ 4 w 25"/>
                  <a:gd name="T3" fmla="*/ 22 h 24"/>
                  <a:gd name="T4" fmla="*/ 16 w 25"/>
                  <a:gd name="T5" fmla="*/ 20 h 24"/>
                  <a:gd name="T6" fmla="*/ 25 w 25"/>
                  <a:gd name="T7" fmla="*/ 13 h 24"/>
                  <a:gd name="T8" fmla="*/ 23 w 25"/>
                  <a:gd name="T9" fmla="*/ 11 h 24"/>
                  <a:gd name="T10" fmla="*/ 11 w 25"/>
                  <a:gd name="T11" fmla="*/ 0 h 24"/>
                  <a:gd name="T12" fmla="*/ 4 w 25"/>
                  <a:gd name="T13" fmla="*/ 1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4">
                    <a:moveTo>
                      <a:pt x="4" y="10"/>
                    </a:moveTo>
                    <a:cubicBezTo>
                      <a:pt x="2" y="13"/>
                      <a:pt x="0" y="19"/>
                      <a:pt x="4" y="22"/>
                    </a:cubicBezTo>
                    <a:cubicBezTo>
                      <a:pt x="7" y="24"/>
                      <a:pt x="12" y="22"/>
                      <a:pt x="16" y="20"/>
                    </a:cubicBezTo>
                    <a:cubicBezTo>
                      <a:pt x="19" y="18"/>
                      <a:pt x="22" y="16"/>
                      <a:pt x="25" y="13"/>
                    </a:cubicBezTo>
                    <a:cubicBezTo>
                      <a:pt x="24" y="13"/>
                      <a:pt x="23" y="12"/>
                      <a:pt x="23" y="11"/>
                    </a:cubicBezTo>
                    <a:cubicBezTo>
                      <a:pt x="19" y="8"/>
                      <a:pt x="15" y="3"/>
                      <a:pt x="11" y="0"/>
                    </a:cubicBezTo>
                    <a:cubicBezTo>
                      <a:pt x="8" y="3"/>
                      <a:pt x="6" y="6"/>
                      <a:pt x="4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119"/>
              <p:cNvSpPr/>
              <p:nvPr/>
            </p:nvSpPr>
            <p:spPr bwMode="auto">
              <a:xfrm>
                <a:off x="5969" y="1984"/>
                <a:ext cx="45" cy="46"/>
              </a:xfrm>
              <a:custGeom>
                <a:gdLst>
                  <a:gd name="T0" fmla="*/ 1 w 19"/>
                  <a:gd name="T1" fmla="*/ 7 h 19"/>
                  <a:gd name="T2" fmla="*/ 0 w 19"/>
                  <a:gd name="T3" fmla="*/ 8 h 19"/>
                  <a:gd name="T4" fmla="*/ 10 w 19"/>
                  <a:gd name="T5" fmla="*/ 18 h 19"/>
                  <a:gd name="T6" fmla="*/ 10 w 19"/>
                  <a:gd name="T7" fmla="*/ 19 h 19"/>
                  <a:gd name="T8" fmla="*/ 12 w 19"/>
                  <a:gd name="T9" fmla="*/ 17 h 19"/>
                  <a:gd name="T10" fmla="*/ 15 w 19"/>
                  <a:gd name="T11" fmla="*/ 14 h 19"/>
                  <a:gd name="T12" fmla="*/ 19 w 19"/>
                  <a:gd name="T13" fmla="*/ 9 h 19"/>
                  <a:gd name="T14" fmla="*/ 11 w 19"/>
                  <a:gd name="T15" fmla="*/ 0 h 19"/>
                  <a:gd name="T16" fmla="*/ 1 w 19"/>
                  <a:gd name="T17" fmla="*/ 7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9">
                    <a:moveTo>
                      <a:pt x="1" y="7"/>
                    </a:moveTo>
                    <a:cubicBezTo>
                      <a:pt x="1" y="7"/>
                      <a:pt x="0" y="7"/>
                      <a:pt x="0" y="8"/>
                    </a:cubicBezTo>
                    <a:cubicBezTo>
                      <a:pt x="3" y="11"/>
                      <a:pt x="6" y="15"/>
                      <a:pt x="10" y="18"/>
                    </a:cubicBezTo>
                    <a:cubicBezTo>
                      <a:pt x="10" y="18"/>
                      <a:pt x="10" y="18"/>
                      <a:pt x="10" y="19"/>
                    </a:cubicBezTo>
                    <a:cubicBezTo>
                      <a:pt x="10" y="18"/>
                      <a:pt x="12" y="17"/>
                      <a:pt x="12" y="17"/>
                    </a:cubicBezTo>
                    <a:cubicBezTo>
                      <a:pt x="13" y="16"/>
                      <a:pt x="14" y="15"/>
                      <a:pt x="15" y="14"/>
                    </a:cubicBezTo>
                    <a:cubicBezTo>
                      <a:pt x="16" y="12"/>
                      <a:pt x="17" y="10"/>
                      <a:pt x="19" y="9"/>
                    </a:cubicBezTo>
                    <a:cubicBezTo>
                      <a:pt x="16" y="6"/>
                      <a:pt x="13" y="3"/>
                      <a:pt x="11" y="0"/>
                    </a:cubicBezTo>
                    <a:cubicBezTo>
                      <a:pt x="8" y="2"/>
                      <a:pt x="4" y="4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120"/>
              <p:cNvSpPr/>
              <p:nvPr/>
            </p:nvSpPr>
            <p:spPr bwMode="auto">
              <a:xfrm>
                <a:off x="5934" y="1880"/>
                <a:ext cx="66" cy="24"/>
              </a:xfrm>
              <a:custGeom>
                <a:gdLst>
                  <a:gd name="T0" fmla="*/ 2 w 28"/>
                  <a:gd name="T1" fmla="*/ 6 h 10"/>
                  <a:gd name="T2" fmla="*/ 11 w 28"/>
                  <a:gd name="T3" fmla="*/ 10 h 10"/>
                  <a:gd name="T4" fmla="*/ 28 w 28"/>
                  <a:gd name="T5" fmla="*/ 6 h 10"/>
                  <a:gd name="T6" fmla="*/ 15 w 28"/>
                  <a:gd name="T7" fmla="*/ 1 h 10"/>
                  <a:gd name="T8" fmla="*/ 2 w 28"/>
                  <a:gd name="T9" fmla="*/ 6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0">
                    <a:moveTo>
                      <a:pt x="2" y="6"/>
                    </a:moveTo>
                    <a:cubicBezTo>
                      <a:pt x="0" y="10"/>
                      <a:pt x="8" y="10"/>
                      <a:pt x="11" y="10"/>
                    </a:cubicBezTo>
                    <a:cubicBezTo>
                      <a:pt x="17" y="9"/>
                      <a:pt x="22" y="6"/>
                      <a:pt x="28" y="6"/>
                    </a:cubicBezTo>
                    <a:cubicBezTo>
                      <a:pt x="24" y="4"/>
                      <a:pt x="20" y="2"/>
                      <a:pt x="15" y="1"/>
                    </a:cubicBezTo>
                    <a:cubicBezTo>
                      <a:pt x="11" y="0"/>
                      <a:pt x="4" y="0"/>
                      <a:pt x="2" y="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121"/>
              <p:cNvSpPr/>
              <p:nvPr/>
            </p:nvSpPr>
            <p:spPr bwMode="auto">
              <a:xfrm>
                <a:off x="5924" y="1904"/>
                <a:ext cx="74" cy="73"/>
              </a:xfrm>
              <a:custGeom>
                <a:gdLst>
                  <a:gd name="T0" fmla="*/ 1 w 31"/>
                  <a:gd name="T1" fmla="*/ 23 h 31"/>
                  <a:gd name="T2" fmla="*/ 6 w 31"/>
                  <a:gd name="T3" fmla="*/ 31 h 31"/>
                  <a:gd name="T4" fmla="*/ 17 w 31"/>
                  <a:gd name="T5" fmla="*/ 27 h 31"/>
                  <a:gd name="T6" fmla="*/ 31 w 31"/>
                  <a:gd name="T7" fmla="*/ 0 h 31"/>
                  <a:gd name="T8" fmla="*/ 16 w 31"/>
                  <a:gd name="T9" fmla="*/ 8 h 31"/>
                  <a:gd name="T10" fmla="*/ 1 w 31"/>
                  <a:gd name="T11" fmla="*/ 23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1">
                    <a:moveTo>
                      <a:pt x="1" y="23"/>
                    </a:moveTo>
                    <a:cubicBezTo>
                      <a:pt x="0" y="27"/>
                      <a:pt x="2" y="31"/>
                      <a:pt x="6" y="31"/>
                    </a:cubicBezTo>
                    <a:cubicBezTo>
                      <a:pt x="10" y="31"/>
                      <a:pt x="14" y="30"/>
                      <a:pt x="17" y="27"/>
                    </a:cubicBezTo>
                    <a:cubicBezTo>
                      <a:pt x="24" y="20"/>
                      <a:pt x="27" y="9"/>
                      <a:pt x="31" y="0"/>
                    </a:cubicBezTo>
                    <a:cubicBezTo>
                      <a:pt x="27" y="4"/>
                      <a:pt x="21" y="6"/>
                      <a:pt x="16" y="8"/>
                    </a:cubicBezTo>
                    <a:cubicBezTo>
                      <a:pt x="10" y="12"/>
                      <a:pt x="2" y="16"/>
                      <a:pt x="1" y="2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122"/>
              <p:cNvSpPr/>
              <p:nvPr/>
            </p:nvSpPr>
            <p:spPr bwMode="auto">
              <a:xfrm>
                <a:off x="6114" y="1911"/>
                <a:ext cx="35" cy="62"/>
              </a:xfrm>
              <a:custGeom>
                <a:gdLst>
                  <a:gd name="T0" fmla="*/ 6 w 15"/>
                  <a:gd name="T1" fmla="*/ 25 h 26"/>
                  <a:gd name="T2" fmla="*/ 12 w 15"/>
                  <a:gd name="T3" fmla="*/ 24 h 26"/>
                  <a:gd name="T4" fmla="*/ 15 w 15"/>
                  <a:gd name="T5" fmla="*/ 11 h 26"/>
                  <a:gd name="T6" fmla="*/ 13 w 15"/>
                  <a:gd name="T7" fmla="*/ 0 h 26"/>
                  <a:gd name="T8" fmla="*/ 0 w 15"/>
                  <a:gd name="T9" fmla="*/ 2 h 26"/>
                  <a:gd name="T10" fmla="*/ 2 w 15"/>
                  <a:gd name="T11" fmla="*/ 19 h 26"/>
                  <a:gd name="T12" fmla="*/ 6 w 15"/>
                  <a:gd name="T13" fmla="*/ 25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6">
                    <a:moveTo>
                      <a:pt x="6" y="25"/>
                    </a:moveTo>
                    <a:cubicBezTo>
                      <a:pt x="8" y="26"/>
                      <a:pt x="11" y="26"/>
                      <a:pt x="12" y="24"/>
                    </a:cubicBezTo>
                    <a:cubicBezTo>
                      <a:pt x="15" y="21"/>
                      <a:pt x="15" y="15"/>
                      <a:pt x="15" y="11"/>
                    </a:cubicBezTo>
                    <a:cubicBezTo>
                      <a:pt x="15" y="7"/>
                      <a:pt x="14" y="3"/>
                      <a:pt x="13" y="0"/>
                    </a:cubicBezTo>
                    <a:cubicBezTo>
                      <a:pt x="9" y="1"/>
                      <a:pt x="5" y="2"/>
                      <a:pt x="0" y="2"/>
                    </a:cubicBezTo>
                    <a:cubicBezTo>
                      <a:pt x="0" y="8"/>
                      <a:pt x="0" y="13"/>
                      <a:pt x="2" y="19"/>
                    </a:cubicBezTo>
                    <a:cubicBezTo>
                      <a:pt x="3" y="21"/>
                      <a:pt x="4" y="24"/>
                      <a:pt x="6" y="2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123"/>
              <p:cNvSpPr/>
              <p:nvPr/>
            </p:nvSpPr>
            <p:spPr bwMode="auto">
              <a:xfrm>
                <a:off x="5976" y="1806"/>
                <a:ext cx="67" cy="65"/>
              </a:xfrm>
              <a:custGeom>
                <a:gdLst>
                  <a:gd name="T0" fmla="*/ 9 w 28"/>
                  <a:gd name="T1" fmla="*/ 23 h 27"/>
                  <a:gd name="T2" fmla="*/ 28 w 28"/>
                  <a:gd name="T3" fmla="*/ 11 h 27"/>
                  <a:gd name="T4" fmla="*/ 9 w 28"/>
                  <a:gd name="T5" fmla="*/ 0 h 27"/>
                  <a:gd name="T6" fmla="*/ 9 w 28"/>
                  <a:gd name="T7" fmla="*/ 23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7">
                    <a:moveTo>
                      <a:pt x="9" y="23"/>
                    </a:moveTo>
                    <a:cubicBezTo>
                      <a:pt x="17" y="27"/>
                      <a:pt x="26" y="18"/>
                      <a:pt x="28" y="11"/>
                    </a:cubicBezTo>
                    <a:cubicBezTo>
                      <a:pt x="21" y="9"/>
                      <a:pt x="14" y="5"/>
                      <a:pt x="9" y="0"/>
                    </a:cubicBezTo>
                    <a:cubicBezTo>
                      <a:pt x="2" y="5"/>
                      <a:pt x="0" y="20"/>
                      <a:pt x="9" y="2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124"/>
              <p:cNvSpPr/>
              <p:nvPr/>
            </p:nvSpPr>
            <p:spPr bwMode="auto">
              <a:xfrm>
                <a:off x="6114" y="2048"/>
                <a:ext cx="37" cy="36"/>
              </a:xfrm>
              <a:custGeom>
                <a:gdLst>
                  <a:gd name="T0" fmla="*/ 16 w 16"/>
                  <a:gd name="T1" fmla="*/ 14 h 15"/>
                  <a:gd name="T2" fmla="*/ 14 w 16"/>
                  <a:gd name="T3" fmla="*/ 0 h 15"/>
                  <a:gd name="T4" fmla="*/ 3 w 16"/>
                  <a:gd name="T5" fmla="*/ 0 h 15"/>
                  <a:gd name="T6" fmla="*/ 1 w 16"/>
                  <a:gd name="T7" fmla="*/ 0 h 15"/>
                  <a:gd name="T8" fmla="*/ 0 w 16"/>
                  <a:gd name="T9" fmla="*/ 14 h 15"/>
                  <a:gd name="T10" fmla="*/ 16 w 16"/>
                  <a:gd name="T11" fmla="*/ 14 h 15"/>
                  <a:gd name="T12" fmla="*/ 16 w 16"/>
                  <a:gd name="T13" fmla="*/ 1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16" y="14"/>
                    </a:moveTo>
                    <a:cubicBezTo>
                      <a:pt x="15" y="9"/>
                      <a:pt x="15" y="4"/>
                      <a:pt x="14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5"/>
                      <a:pt x="0" y="10"/>
                      <a:pt x="0" y="14"/>
                    </a:cubicBezTo>
                    <a:cubicBezTo>
                      <a:pt x="5" y="15"/>
                      <a:pt x="10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125"/>
              <p:cNvSpPr/>
              <p:nvPr/>
            </p:nvSpPr>
            <p:spPr bwMode="auto">
              <a:xfrm>
                <a:off x="5998" y="1954"/>
                <a:ext cx="170" cy="94"/>
              </a:xfrm>
              <a:custGeom>
                <a:gdLst>
                  <a:gd name="T0" fmla="*/ 61 w 72"/>
                  <a:gd name="T1" fmla="*/ 15 h 40"/>
                  <a:gd name="T2" fmla="*/ 44 w 72"/>
                  <a:gd name="T3" fmla="*/ 9 h 40"/>
                  <a:gd name="T4" fmla="*/ 29 w 72"/>
                  <a:gd name="T5" fmla="*/ 12 h 40"/>
                  <a:gd name="T6" fmla="*/ 19 w 72"/>
                  <a:gd name="T7" fmla="*/ 0 h 40"/>
                  <a:gd name="T8" fmla="*/ 13 w 72"/>
                  <a:gd name="T9" fmla="*/ 4 h 40"/>
                  <a:gd name="T10" fmla="*/ 0 w 72"/>
                  <a:gd name="T11" fmla="*/ 12 h 40"/>
                  <a:gd name="T12" fmla="*/ 23 w 72"/>
                  <a:gd name="T13" fmla="*/ 31 h 40"/>
                  <a:gd name="T14" fmla="*/ 72 w 72"/>
                  <a:gd name="T15" fmla="*/ 37 h 40"/>
                  <a:gd name="T16" fmla="*/ 72 w 72"/>
                  <a:gd name="T17" fmla="*/ 9 h 40"/>
                  <a:gd name="T18" fmla="*/ 61 w 72"/>
                  <a:gd name="T19" fmla="*/ 15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" h="40">
                    <a:moveTo>
                      <a:pt x="61" y="15"/>
                    </a:moveTo>
                    <a:cubicBezTo>
                      <a:pt x="54" y="16"/>
                      <a:pt x="48" y="14"/>
                      <a:pt x="44" y="9"/>
                    </a:cubicBezTo>
                    <a:cubicBezTo>
                      <a:pt x="41" y="13"/>
                      <a:pt x="34" y="14"/>
                      <a:pt x="29" y="12"/>
                    </a:cubicBezTo>
                    <a:cubicBezTo>
                      <a:pt x="23" y="10"/>
                      <a:pt x="19" y="6"/>
                      <a:pt x="19" y="0"/>
                    </a:cubicBezTo>
                    <a:cubicBezTo>
                      <a:pt x="17" y="2"/>
                      <a:pt x="15" y="3"/>
                      <a:pt x="13" y="4"/>
                    </a:cubicBezTo>
                    <a:cubicBezTo>
                      <a:pt x="9" y="7"/>
                      <a:pt x="4" y="10"/>
                      <a:pt x="0" y="12"/>
                    </a:cubicBezTo>
                    <a:cubicBezTo>
                      <a:pt x="6" y="20"/>
                      <a:pt x="14" y="27"/>
                      <a:pt x="23" y="31"/>
                    </a:cubicBezTo>
                    <a:cubicBezTo>
                      <a:pt x="38" y="39"/>
                      <a:pt x="56" y="40"/>
                      <a:pt x="72" y="37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69" y="12"/>
                      <a:pt x="65" y="14"/>
                      <a:pt x="61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126"/>
              <p:cNvSpPr/>
              <p:nvPr/>
            </p:nvSpPr>
            <p:spPr bwMode="auto">
              <a:xfrm>
                <a:off x="6149" y="2044"/>
                <a:ext cx="19" cy="35"/>
              </a:xfrm>
              <a:custGeom>
                <a:gdLst>
                  <a:gd name="T0" fmla="*/ 2 w 8"/>
                  <a:gd name="T1" fmla="*/ 15 h 15"/>
                  <a:gd name="T2" fmla="*/ 8 w 8"/>
                  <a:gd name="T3" fmla="*/ 14 h 15"/>
                  <a:gd name="T4" fmla="*/ 8 w 8"/>
                  <a:gd name="T5" fmla="*/ 0 h 15"/>
                  <a:gd name="T6" fmla="*/ 0 w 8"/>
                  <a:gd name="T7" fmla="*/ 2 h 15"/>
                  <a:gd name="T8" fmla="*/ 2 w 8"/>
                  <a:gd name="T9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2" y="15"/>
                    </a:moveTo>
                    <a:cubicBezTo>
                      <a:pt x="4" y="15"/>
                      <a:pt x="6" y="15"/>
                      <a:pt x="8" y="1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1"/>
                      <a:pt x="3" y="1"/>
                      <a:pt x="0" y="2"/>
                    </a:cubicBezTo>
                    <a:cubicBezTo>
                      <a:pt x="1" y="6"/>
                      <a:pt x="1" y="11"/>
                      <a:pt x="2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127"/>
              <p:cNvSpPr/>
              <p:nvPr/>
            </p:nvSpPr>
            <p:spPr bwMode="auto">
              <a:xfrm>
                <a:off x="6028" y="2030"/>
                <a:ext cx="48" cy="45"/>
              </a:xfrm>
              <a:custGeom>
                <a:gdLst>
                  <a:gd name="T0" fmla="*/ 10 w 20"/>
                  <a:gd name="T1" fmla="*/ 16 h 19"/>
                  <a:gd name="T2" fmla="*/ 16 w 20"/>
                  <a:gd name="T3" fmla="*/ 19 h 19"/>
                  <a:gd name="T4" fmla="*/ 20 w 20"/>
                  <a:gd name="T5" fmla="*/ 5 h 19"/>
                  <a:gd name="T6" fmla="*/ 8 w 20"/>
                  <a:gd name="T7" fmla="*/ 0 h 19"/>
                  <a:gd name="T8" fmla="*/ 0 w 20"/>
                  <a:gd name="T9" fmla="*/ 12 h 19"/>
                  <a:gd name="T10" fmla="*/ 10 w 20"/>
                  <a:gd name="T11" fmla="*/ 16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9">
                    <a:moveTo>
                      <a:pt x="10" y="16"/>
                    </a:moveTo>
                    <a:cubicBezTo>
                      <a:pt x="12" y="17"/>
                      <a:pt x="14" y="18"/>
                      <a:pt x="16" y="19"/>
                    </a:cubicBezTo>
                    <a:cubicBezTo>
                      <a:pt x="17" y="14"/>
                      <a:pt x="19" y="10"/>
                      <a:pt x="20" y="5"/>
                    </a:cubicBezTo>
                    <a:cubicBezTo>
                      <a:pt x="16" y="4"/>
                      <a:pt x="12" y="2"/>
                      <a:pt x="8" y="0"/>
                    </a:cubicBezTo>
                    <a:cubicBezTo>
                      <a:pt x="5" y="4"/>
                      <a:pt x="3" y="8"/>
                      <a:pt x="0" y="12"/>
                    </a:cubicBezTo>
                    <a:cubicBezTo>
                      <a:pt x="3" y="13"/>
                      <a:pt x="6" y="15"/>
                      <a:pt x="1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128"/>
              <p:cNvSpPr/>
              <p:nvPr/>
            </p:nvSpPr>
            <p:spPr bwMode="auto">
              <a:xfrm>
                <a:off x="5643" y="1543"/>
                <a:ext cx="35" cy="38"/>
              </a:xfrm>
              <a:custGeom>
                <a:gdLst>
                  <a:gd name="T0" fmla="*/ 1 w 15"/>
                  <a:gd name="T1" fmla="*/ 0 h 16"/>
                  <a:gd name="T2" fmla="*/ 0 w 15"/>
                  <a:gd name="T3" fmla="*/ 15 h 16"/>
                  <a:gd name="T4" fmla="*/ 12 w 15"/>
                  <a:gd name="T5" fmla="*/ 16 h 16"/>
                  <a:gd name="T6" fmla="*/ 15 w 15"/>
                  <a:gd name="T7" fmla="*/ 3 h 16"/>
                  <a:gd name="T8" fmla="*/ 10 w 15"/>
                  <a:gd name="T9" fmla="*/ 1 h 16"/>
                  <a:gd name="T10" fmla="*/ 1 w 15"/>
                  <a:gd name="T11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1" y="0"/>
                    </a:moveTo>
                    <a:cubicBezTo>
                      <a:pt x="0" y="5"/>
                      <a:pt x="0" y="10"/>
                      <a:pt x="0" y="15"/>
                    </a:cubicBezTo>
                    <a:cubicBezTo>
                      <a:pt x="4" y="15"/>
                      <a:pt x="8" y="16"/>
                      <a:pt x="12" y="16"/>
                    </a:cubicBezTo>
                    <a:cubicBezTo>
                      <a:pt x="13" y="12"/>
                      <a:pt x="15" y="8"/>
                      <a:pt x="15" y="3"/>
                    </a:cubicBezTo>
                    <a:cubicBezTo>
                      <a:pt x="14" y="2"/>
                      <a:pt x="12" y="2"/>
                      <a:pt x="10" y="1"/>
                    </a:cubicBezTo>
                    <a:cubicBezTo>
                      <a:pt x="7" y="1"/>
                      <a:pt x="4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129"/>
              <p:cNvSpPr/>
              <p:nvPr/>
            </p:nvSpPr>
            <p:spPr bwMode="auto">
              <a:xfrm>
                <a:off x="5711" y="1441"/>
                <a:ext cx="29" cy="36"/>
              </a:xfrm>
              <a:custGeom>
                <a:gdLst>
                  <a:gd name="T0" fmla="*/ 2 w 12"/>
                  <a:gd name="T1" fmla="*/ 15 h 15"/>
                  <a:gd name="T2" fmla="*/ 12 w 12"/>
                  <a:gd name="T3" fmla="*/ 9 h 15"/>
                  <a:gd name="T4" fmla="*/ 5 w 12"/>
                  <a:gd name="T5" fmla="*/ 0 h 15"/>
                  <a:gd name="T6" fmla="*/ 0 w 12"/>
                  <a:gd name="T7" fmla="*/ 0 h 15"/>
                  <a:gd name="T8" fmla="*/ 1 w 12"/>
                  <a:gd name="T9" fmla="*/ 4 h 15"/>
                  <a:gd name="T10" fmla="*/ 2 w 12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5">
                    <a:moveTo>
                      <a:pt x="2" y="15"/>
                    </a:moveTo>
                    <a:cubicBezTo>
                      <a:pt x="4" y="12"/>
                      <a:pt x="8" y="10"/>
                      <a:pt x="12" y="9"/>
                    </a:cubicBezTo>
                    <a:cubicBezTo>
                      <a:pt x="10" y="6"/>
                      <a:pt x="7" y="3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3"/>
                      <a:pt x="1" y="4"/>
                    </a:cubicBezTo>
                    <a:cubicBezTo>
                      <a:pt x="1" y="8"/>
                      <a:pt x="1" y="11"/>
                      <a:pt x="2" y="1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130"/>
              <p:cNvSpPr/>
              <p:nvPr/>
            </p:nvSpPr>
            <p:spPr bwMode="auto">
              <a:xfrm>
                <a:off x="5690" y="1512"/>
                <a:ext cx="24" cy="24"/>
              </a:xfrm>
              <a:custGeom>
                <a:gdLst>
                  <a:gd name="T0" fmla="*/ 0 w 10"/>
                  <a:gd name="T1" fmla="*/ 8 h 10"/>
                  <a:gd name="T2" fmla="*/ 5 w 10"/>
                  <a:gd name="T3" fmla="*/ 10 h 10"/>
                  <a:gd name="T4" fmla="*/ 5 w 10"/>
                  <a:gd name="T5" fmla="*/ 10 h 10"/>
                  <a:gd name="T6" fmla="*/ 10 w 10"/>
                  <a:gd name="T7" fmla="*/ 6 h 10"/>
                  <a:gd name="T8" fmla="*/ 8 w 10"/>
                  <a:gd name="T9" fmla="*/ 0 h 10"/>
                  <a:gd name="T10" fmla="*/ 7 w 10"/>
                  <a:gd name="T11" fmla="*/ 0 h 10"/>
                  <a:gd name="T12" fmla="*/ 0 w 10"/>
                  <a:gd name="T13" fmla="*/ 8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8"/>
                    </a:moveTo>
                    <a:cubicBezTo>
                      <a:pt x="1" y="8"/>
                      <a:pt x="3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8"/>
                      <a:pt x="8" y="7"/>
                      <a:pt x="10" y="6"/>
                    </a:cubicBezTo>
                    <a:cubicBezTo>
                      <a:pt x="9" y="4"/>
                      <a:pt x="8" y="2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4" y="0"/>
                      <a:pt x="1" y="4"/>
                      <a:pt x="0" y="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131"/>
              <p:cNvSpPr/>
              <p:nvPr/>
            </p:nvSpPr>
            <p:spPr bwMode="auto">
              <a:xfrm>
                <a:off x="5688" y="1441"/>
                <a:ext cx="26" cy="50"/>
              </a:xfrm>
              <a:custGeom>
                <a:gdLst>
                  <a:gd name="T0" fmla="*/ 9 w 11"/>
                  <a:gd name="T1" fmla="*/ 21 h 21"/>
                  <a:gd name="T2" fmla="*/ 10 w 11"/>
                  <a:gd name="T3" fmla="*/ 17 h 21"/>
                  <a:gd name="T4" fmla="*/ 11 w 11"/>
                  <a:gd name="T5" fmla="*/ 17 h 21"/>
                  <a:gd name="T6" fmla="*/ 9 w 11"/>
                  <a:gd name="T7" fmla="*/ 5 h 21"/>
                  <a:gd name="T8" fmla="*/ 9 w 11"/>
                  <a:gd name="T9" fmla="*/ 0 h 21"/>
                  <a:gd name="T10" fmla="*/ 0 w 11"/>
                  <a:gd name="T11" fmla="*/ 0 h 21"/>
                  <a:gd name="T12" fmla="*/ 3 w 11"/>
                  <a:gd name="T13" fmla="*/ 14 h 21"/>
                  <a:gd name="T14" fmla="*/ 9 w 11"/>
                  <a:gd name="T15" fmla="*/ 21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21">
                    <a:moveTo>
                      <a:pt x="9" y="21"/>
                    </a:moveTo>
                    <a:cubicBezTo>
                      <a:pt x="9" y="19"/>
                      <a:pt x="9" y="18"/>
                      <a:pt x="10" y="17"/>
                    </a:cubicBezTo>
                    <a:cubicBezTo>
                      <a:pt x="10" y="17"/>
                      <a:pt x="10" y="17"/>
                      <a:pt x="11" y="17"/>
                    </a:cubicBezTo>
                    <a:cubicBezTo>
                      <a:pt x="10" y="13"/>
                      <a:pt x="10" y="9"/>
                      <a:pt x="9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2" y="10"/>
                      <a:pt x="3" y="14"/>
                    </a:cubicBezTo>
                    <a:cubicBezTo>
                      <a:pt x="5" y="16"/>
                      <a:pt x="7" y="18"/>
                      <a:pt x="9" y="2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132"/>
              <p:cNvSpPr/>
              <p:nvPr/>
            </p:nvSpPr>
            <p:spPr bwMode="auto">
              <a:xfrm>
                <a:off x="5579" y="1593"/>
                <a:ext cx="102" cy="69"/>
              </a:xfrm>
              <a:custGeom>
                <a:gdLst>
                  <a:gd name="T0" fmla="*/ 32 w 43"/>
                  <a:gd name="T1" fmla="*/ 1 h 29"/>
                  <a:gd name="T2" fmla="*/ 20 w 43"/>
                  <a:gd name="T3" fmla="*/ 0 h 29"/>
                  <a:gd name="T4" fmla="*/ 2 w 43"/>
                  <a:gd name="T5" fmla="*/ 13 h 29"/>
                  <a:gd name="T6" fmla="*/ 14 w 43"/>
                  <a:gd name="T7" fmla="*/ 27 h 29"/>
                  <a:gd name="T8" fmla="*/ 20 w 43"/>
                  <a:gd name="T9" fmla="*/ 19 h 29"/>
                  <a:gd name="T10" fmla="*/ 12 w 43"/>
                  <a:gd name="T11" fmla="*/ 13 h 29"/>
                  <a:gd name="T12" fmla="*/ 12 w 43"/>
                  <a:gd name="T13" fmla="*/ 13 h 29"/>
                  <a:gd name="T14" fmla="*/ 11 w 43"/>
                  <a:gd name="T15" fmla="*/ 12 h 29"/>
                  <a:gd name="T16" fmla="*/ 24 w 43"/>
                  <a:gd name="T17" fmla="*/ 8 h 29"/>
                  <a:gd name="T18" fmla="*/ 40 w 43"/>
                  <a:gd name="T19" fmla="*/ 16 h 29"/>
                  <a:gd name="T20" fmla="*/ 43 w 43"/>
                  <a:gd name="T21" fmla="*/ 6 h 29"/>
                  <a:gd name="T22" fmla="*/ 32 w 43"/>
                  <a:gd name="T23" fmla="*/ 1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8">
                    <a:moveTo>
                      <a:pt x="32" y="1"/>
                    </a:moveTo>
                    <a:cubicBezTo>
                      <a:pt x="28" y="0"/>
                      <a:pt x="24" y="0"/>
                      <a:pt x="20" y="0"/>
                    </a:cubicBezTo>
                    <a:cubicBezTo>
                      <a:pt x="13" y="1"/>
                      <a:pt x="4" y="5"/>
                      <a:pt x="2" y="13"/>
                    </a:cubicBezTo>
                    <a:cubicBezTo>
                      <a:pt x="0" y="21"/>
                      <a:pt x="6" y="29"/>
                      <a:pt x="14" y="27"/>
                    </a:cubicBezTo>
                    <a:cubicBezTo>
                      <a:pt x="18" y="26"/>
                      <a:pt x="20" y="23"/>
                      <a:pt x="20" y="19"/>
                    </a:cubicBezTo>
                    <a:cubicBezTo>
                      <a:pt x="20" y="15"/>
                      <a:pt x="16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1" y="12"/>
                      <a:pt x="11" y="12"/>
                    </a:cubicBezTo>
                    <a:cubicBezTo>
                      <a:pt x="13" y="7"/>
                      <a:pt x="21" y="8"/>
                      <a:pt x="24" y="8"/>
                    </a:cubicBezTo>
                    <a:cubicBezTo>
                      <a:pt x="30" y="9"/>
                      <a:pt x="35" y="12"/>
                      <a:pt x="40" y="16"/>
                    </a:cubicBezTo>
                    <a:cubicBezTo>
                      <a:pt x="40" y="12"/>
                      <a:pt x="41" y="9"/>
                      <a:pt x="43" y="6"/>
                    </a:cubicBezTo>
                    <a:cubicBezTo>
                      <a:pt x="40" y="3"/>
                      <a:pt x="36" y="2"/>
                      <a:pt x="32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133"/>
              <p:cNvSpPr/>
              <p:nvPr/>
            </p:nvSpPr>
            <p:spPr bwMode="auto">
              <a:xfrm>
                <a:off x="5676" y="1553"/>
                <a:ext cx="12" cy="33"/>
              </a:xfrm>
              <a:custGeom>
                <a:gdLst>
                  <a:gd name="T0" fmla="*/ 4 w 5"/>
                  <a:gd name="T1" fmla="*/ 2 h 14"/>
                  <a:gd name="T2" fmla="*/ 5 w 5"/>
                  <a:gd name="T3" fmla="*/ 0 h 14"/>
                  <a:gd name="T4" fmla="*/ 3 w 5"/>
                  <a:gd name="T5" fmla="*/ 0 h 14"/>
                  <a:gd name="T6" fmla="*/ 0 w 5"/>
                  <a:gd name="T7" fmla="*/ 13 h 14"/>
                  <a:gd name="T8" fmla="*/ 5 w 5"/>
                  <a:gd name="T9" fmla="*/ 14 h 14"/>
                  <a:gd name="T10" fmla="*/ 4 w 5"/>
                  <a:gd name="T11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4">
                    <a:moveTo>
                      <a:pt x="4" y="2"/>
                    </a:moveTo>
                    <a:cubicBezTo>
                      <a:pt x="4" y="1"/>
                      <a:pt x="4" y="1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4"/>
                      <a:pt x="1" y="8"/>
                      <a:pt x="0" y="13"/>
                    </a:cubicBezTo>
                    <a:cubicBezTo>
                      <a:pt x="2" y="13"/>
                      <a:pt x="4" y="13"/>
                      <a:pt x="5" y="14"/>
                    </a:cubicBezTo>
                    <a:cubicBezTo>
                      <a:pt x="4" y="10"/>
                      <a:pt x="3" y="6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134"/>
              <p:cNvSpPr/>
              <p:nvPr/>
            </p:nvSpPr>
            <p:spPr bwMode="auto">
              <a:xfrm>
                <a:off x="5028" y="2535"/>
                <a:ext cx="163" cy="52"/>
              </a:xfrm>
              <a:custGeom>
                <a:gdLst>
                  <a:gd name="T0" fmla="*/ 67 w 69"/>
                  <a:gd name="T1" fmla="*/ 0 h 22"/>
                  <a:gd name="T2" fmla="*/ 53 w 69"/>
                  <a:gd name="T3" fmla="*/ 2 h 22"/>
                  <a:gd name="T4" fmla="*/ 37 w 69"/>
                  <a:gd name="T5" fmla="*/ 3 h 22"/>
                  <a:gd name="T6" fmla="*/ 21 w 69"/>
                  <a:gd name="T7" fmla="*/ 4 h 22"/>
                  <a:gd name="T8" fmla="*/ 7 w 69"/>
                  <a:gd name="T9" fmla="*/ 5 h 22"/>
                  <a:gd name="T10" fmla="*/ 0 w 69"/>
                  <a:gd name="T11" fmla="*/ 22 h 22"/>
                  <a:gd name="T12" fmla="*/ 33 w 69"/>
                  <a:gd name="T13" fmla="*/ 19 h 22"/>
                  <a:gd name="T14" fmla="*/ 69 w 69"/>
                  <a:gd name="T15" fmla="*/ 15 h 22"/>
                  <a:gd name="T16" fmla="*/ 67 w 69"/>
                  <a:gd name="T17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22">
                    <a:moveTo>
                      <a:pt x="67" y="0"/>
                    </a:moveTo>
                    <a:cubicBezTo>
                      <a:pt x="62" y="1"/>
                      <a:pt x="57" y="1"/>
                      <a:pt x="53" y="2"/>
                    </a:cubicBezTo>
                    <a:cubicBezTo>
                      <a:pt x="48" y="2"/>
                      <a:pt x="42" y="2"/>
                      <a:pt x="37" y="3"/>
                    </a:cubicBezTo>
                    <a:cubicBezTo>
                      <a:pt x="32" y="3"/>
                      <a:pt x="26" y="4"/>
                      <a:pt x="21" y="4"/>
                    </a:cubicBezTo>
                    <a:cubicBezTo>
                      <a:pt x="16" y="5"/>
                      <a:pt x="12" y="5"/>
                      <a:pt x="7" y="5"/>
                    </a:cubicBezTo>
                    <a:cubicBezTo>
                      <a:pt x="5" y="11"/>
                      <a:pt x="2" y="16"/>
                      <a:pt x="0" y="22"/>
                    </a:cubicBezTo>
                    <a:cubicBezTo>
                      <a:pt x="11" y="21"/>
                      <a:pt x="22" y="20"/>
                      <a:pt x="33" y="19"/>
                    </a:cubicBezTo>
                    <a:cubicBezTo>
                      <a:pt x="45" y="19"/>
                      <a:pt x="57" y="17"/>
                      <a:pt x="69" y="15"/>
                    </a:cubicBezTo>
                    <a:cubicBezTo>
                      <a:pt x="67" y="11"/>
                      <a:pt x="66" y="5"/>
                      <a:pt x="67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135"/>
              <p:cNvSpPr/>
              <p:nvPr/>
            </p:nvSpPr>
            <p:spPr bwMode="auto">
              <a:xfrm>
                <a:off x="5553" y="2162"/>
                <a:ext cx="31" cy="27"/>
              </a:xfrm>
              <a:custGeom>
                <a:gdLst>
                  <a:gd name="T0" fmla="*/ 13 w 13"/>
                  <a:gd name="T1" fmla="*/ 1 h 11"/>
                  <a:gd name="T2" fmla="*/ 11 w 13"/>
                  <a:gd name="T3" fmla="*/ 1 h 11"/>
                  <a:gd name="T4" fmla="*/ 3 w 13"/>
                  <a:gd name="T5" fmla="*/ 0 h 11"/>
                  <a:gd name="T6" fmla="*/ 1 w 13"/>
                  <a:gd name="T7" fmla="*/ 0 h 11"/>
                  <a:gd name="T8" fmla="*/ 0 w 13"/>
                  <a:gd name="T9" fmla="*/ 11 h 11"/>
                  <a:gd name="T10" fmla="*/ 13 w 13"/>
                  <a:gd name="T11" fmla="*/ 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13" y="1"/>
                    </a:moveTo>
                    <a:cubicBezTo>
                      <a:pt x="13" y="1"/>
                      <a:pt x="12" y="1"/>
                      <a:pt x="11" y="1"/>
                    </a:cubicBezTo>
                    <a:cubicBezTo>
                      <a:pt x="8" y="1"/>
                      <a:pt x="6" y="1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4"/>
                      <a:pt x="2" y="8"/>
                      <a:pt x="0" y="11"/>
                    </a:cubicBezTo>
                    <a:cubicBezTo>
                      <a:pt x="6" y="11"/>
                      <a:pt x="13" y="7"/>
                      <a:pt x="13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136"/>
              <p:cNvSpPr/>
              <p:nvPr/>
            </p:nvSpPr>
            <p:spPr bwMode="auto">
              <a:xfrm>
                <a:off x="5506" y="2151"/>
                <a:ext cx="33" cy="45"/>
              </a:xfrm>
              <a:custGeom>
                <a:gdLst>
                  <a:gd name="T0" fmla="*/ 13 w 14"/>
                  <a:gd name="T1" fmla="*/ 3 h 19"/>
                  <a:gd name="T2" fmla="*/ 9 w 14"/>
                  <a:gd name="T3" fmla="*/ 1 h 19"/>
                  <a:gd name="T4" fmla="*/ 7 w 14"/>
                  <a:gd name="T5" fmla="*/ 0 h 19"/>
                  <a:gd name="T6" fmla="*/ 6 w 14"/>
                  <a:gd name="T7" fmla="*/ 6 h 19"/>
                  <a:gd name="T8" fmla="*/ 0 w 14"/>
                  <a:gd name="T9" fmla="*/ 10 h 19"/>
                  <a:gd name="T10" fmla="*/ 3 w 14"/>
                  <a:gd name="T11" fmla="*/ 19 h 19"/>
                  <a:gd name="T12" fmla="*/ 13 w 14"/>
                  <a:gd name="T13" fmla="*/ 3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9">
                    <a:moveTo>
                      <a:pt x="13" y="3"/>
                    </a:moveTo>
                    <a:cubicBezTo>
                      <a:pt x="12" y="2"/>
                      <a:pt x="10" y="2"/>
                      <a:pt x="9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4" y="8"/>
                      <a:pt x="2" y="9"/>
                      <a:pt x="0" y="10"/>
                    </a:cubicBezTo>
                    <a:cubicBezTo>
                      <a:pt x="1" y="13"/>
                      <a:pt x="2" y="16"/>
                      <a:pt x="3" y="19"/>
                    </a:cubicBezTo>
                    <a:cubicBezTo>
                      <a:pt x="9" y="16"/>
                      <a:pt x="14" y="9"/>
                      <a:pt x="13" y="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137"/>
              <p:cNvSpPr/>
              <p:nvPr/>
            </p:nvSpPr>
            <p:spPr bwMode="auto">
              <a:xfrm>
                <a:off x="5496" y="2117"/>
                <a:ext cx="24" cy="55"/>
              </a:xfrm>
              <a:custGeom>
                <a:gdLst>
                  <a:gd name="T0" fmla="*/ 3 w 10"/>
                  <a:gd name="T1" fmla="*/ 23 h 23"/>
                  <a:gd name="T2" fmla="*/ 9 w 10"/>
                  <a:gd name="T3" fmla="*/ 18 h 23"/>
                  <a:gd name="T4" fmla="*/ 10 w 10"/>
                  <a:gd name="T5" fmla="*/ 13 h 23"/>
                  <a:gd name="T6" fmla="*/ 0 w 10"/>
                  <a:gd name="T7" fmla="*/ 0 h 23"/>
                  <a:gd name="T8" fmla="*/ 3 w 10"/>
                  <a:gd name="T9" fmla="*/ 2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3">
                    <a:moveTo>
                      <a:pt x="3" y="23"/>
                    </a:moveTo>
                    <a:cubicBezTo>
                      <a:pt x="6" y="22"/>
                      <a:pt x="8" y="20"/>
                      <a:pt x="9" y="18"/>
                    </a:cubicBezTo>
                    <a:cubicBezTo>
                      <a:pt x="10" y="16"/>
                      <a:pt x="9" y="14"/>
                      <a:pt x="10" y="13"/>
                    </a:cubicBezTo>
                    <a:cubicBezTo>
                      <a:pt x="6" y="9"/>
                      <a:pt x="2" y="5"/>
                      <a:pt x="0" y="0"/>
                    </a:cubicBezTo>
                    <a:cubicBezTo>
                      <a:pt x="0" y="7"/>
                      <a:pt x="1" y="15"/>
                      <a:pt x="3" y="2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138"/>
              <p:cNvSpPr/>
              <p:nvPr/>
            </p:nvSpPr>
            <p:spPr bwMode="auto">
              <a:xfrm>
                <a:off x="5515" y="2158"/>
                <a:ext cx="45" cy="64"/>
              </a:xfrm>
              <a:custGeom>
                <a:gdLst>
                  <a:gd name="T0" fmla="*/ 5 w 19"/>
                  <a:gd name="T1" fmla="*/ 27 h 27"/>
                  <a:gd name="T2" fmla="*/ 16 w 19"/>
                  <a:gd name="T3" fmla="*/ 2 h 27"/>
                  <a:gd name="T4" fmla="*/ 10 w 19"/>
                  <a:gd name="T5" fmla="*/ 0 h 27"/>
                  <a:gd name="T6" fmla="*/ 0 w 19"/>
                  <a:gd name="T7" fmla="*/ 18 h 27"/>
                  <a:gd name="T8" fmla="*/ 5 w 19"/>
                  <a:gd name="T9" fmla="*/ 27 h 27"/>
                  <a:gd name="T10" fmla="*/ 5 w 19"/>
                  <a:gd name="T11" fmla="*/ 27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7">
                    <a:moveTo>
                      <a:pt x="5" y="27"/>
                    </a:moveTo>
                    <a:cubicBezTo>
                      <a:pt x="11" y="20"/>
                      <a:pt x="19" y="11"/>
                      <a:pt x="16" y="2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11" y="7"/>
                      <a:pt x="6" y="14"/>
                      <a:pt x="0" y="18"/>
                    </a:cubicBezTo>
                    <a:cubicBezTo>
                      <a:pt x="2" y="21"/>
                      <a:pt x="3" y="24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139"/>
              <p:cNvSpPr/>
              <p:nvPr/>
            </p:nvSpPr>
            <p:spPr bwMode="auto">
              <a:xfrm>
                <a:off x="5562" y="2044"/>
                <a:ext cx="52" cy="45"/>
              </a:xfrm>
              <a:custGeom>
                <a:gdLst>
                  <a:gd name="T0" fmla="*/ 22 w 22"/>
                  <a:gd name="T1" fmla="*/ 0 h 19"/>
                  <a:gd name="T2" fmla="*/ 1 w 22"/>
                  <a:gd name="T3" fmla="*/ 9 h 19"/>
                  <a:gd name="T4" fmla="*/ 1 w 22"/>
                  <a:gd name="T5" fmla="*/ 9 h 19"/>
                  <a:gd name="T6" fmla="*/ 9 w 22"/>
                  <a:gd name="T7" fmla="*/ 19 h 19"/>
                  <a:gd name="T8" fmla="*/ 22 w 22"/>
                  <a:gd name="T9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22" y="0"/>
                    </a:moveTo>
                    <a:cubicBezTo>
                      <a:pt x="15" y="3"/>
                      <a:pt x="8" y="7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4"/>
                      <a:pt x="5" y="17"/>
                      <a:pt x="9" y="19"/>
                    </a:cubicBezTo>
                    <a:cubicBezTo>
                      <a:pt x="11" y="11"/>
                      <a:pt x="16" y="5"/>
                      <a:pt x="22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140"/>
              <p:cNvSpPr/>
              <p:nvPr/>
            </p:nvSpPr>
            <p:spPr bwMode="auto">
              <a:xfrm>
                <a:off x="5532" y="2224"/>
                <a:ext cx="28" cy="24"/>
              </a:xfrm>
              <a:custGeom>
                <a:gdLst>
                  <a:gd name="T0" fmla="*/ 12 w 12"/>
                  <a:gd name="T1" fmla="*/ 1 h 10"/>
                  <a:gd name="T2" fmla="*/ 0 w 12"/>
                  <a:gd name="T3" fmla="*/ 0 h 10"/>
                  <a:gd name="T4" fmla="*/ 8 w 12"/>
                  <a:gd name="T5" fmla="*/ 10 h 10"/>
                  <a:gd name="T6" fmla="*/ 12 w 12"/>
                  <a:gd name="T7" fmla="*/ 1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0">
                    <a:moveTo>
                      <a:pt x="12" y="1"/>
                    </a:moveTo>
                    <a:cubicBezTo>
                      <a:pt x="8" y="2"/>
                      <a:pt x="4" y="1"/>
                      <a:pt x="0" y="0"/>
                    </a:cubicBezTo>
                    <a:cubicBezTo>
                      <a:pt x="2" y="4"/>
                      <a:pt x="5" y="7"/>
                      <a:pt x="8" y="10"/>
                    </a:cubicBezTo>
                    <a:cubicBezTo>
                      <a:pt x="11" y="8"/>
                      <a:pt x="12" y="5"/>
                      <a:pt x="12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141"/>
              <p:cNvSpPr/>
              <p:nvPr/>
            </p:nvSpPr>
            <p:spPr bwMode="auto">
              <a:xfrm>
                <a:off x="5543" y="2162"/>
                <a:ext cx="62" cy="45"/>
              </a:xfrm>
              <a:custGeom>
                <a:gdLst>
                  <a:gd name="T0" fmla="*/ 22 w 26"/>
                  <a:gd name="T1" fmla="*/ 0 h 19"/>
                  <a:gd name="T2" fmla="*/ 19 w 26"/>
                  <a:gd name="T3" fmla="*/ 0 h 19"/>
                  <a:gd name="T4" fmla="*/ 4 w 26"/>
                  <a:gd name="T5" fmla="*/ 13 h 19"/>
                  <a:gd name="T6" fmla="*/ 0 w 26"/>
                  <a:gd name="T7" fmla="*/ 18 h 19"/>
                  <a:gd name="T8" fmla="*/ 26 w 26"/>
                  <a:gd name="T9" fmla="*/ 4 h 19"/>
                  <a:gd name="T10" fmla="*/ 23 w 26"/>
                  <a:gd name="T11" fmla="*/ 0 h 19"/>
                  <a:gd name="T12" fmla="*/ 22 w 26"/>
                  <a:gd name="T13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9">
                    <a:moveTo>
                      <a:pt x="22" y="0"/>
                    </a:moveTo>
                    <a:cubicBezTo>
                      <a:pt x="21" y="0"/>
                      <a:pt x="20" y="0"/>
                      <a:pt x="19" y="0"/>
                    </a:cubicBezTo>
                    <a:cubicBezTo>
                      <a:pt x="18" y="7"/>
                      <a:pt x="10" y="13"/>
                      <a:pt x="4" y="13"/>
                    </a:cubicBezTo>
                    <a:cubicBezTo>
                      <a:pt x="3" y="15"/>
                      <a:pt x="2" y="17"/>
                      <a:pt x="0" y="18"/>
                    </a:cubicBezTo>
                    <a:cubicBezTo>
                      <a:pt x="11" y="19"/>
                      <a:pt x="23" y="15"/>
                      <a:pt x="26" y="4"/>
                    </a:cubicBezTo>
                    <a:cubicBezTo>
                      <a:pt x="25" y="3"/>
                      <a:pt x="24" y="1"/>
                      <a:pt x="23" y="0"/>
                    </a:cubicBezTo>
                    <a:cubicBezTo>
                      <a:pt x="23" y="0"/>
                      <a:pt x="23" y="0"/>
                      <a:pt x="22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142"/>
              <p:cNvSpPr/>
              <p:nvPr/>
            </p:nvSpPr>
            <p:spPr bwMode="auto">
              <a:xfrm>
                <a:off x="5496" y="2072"/>
                <a:ext cx="99" cy="88"/>
              </a:xfrm>
              <a:custGeom>
                <a:gdLst>
                  <a:gd name="T0" fmla="*/ 0 w 42"/>
                  <a:gd name="T1" fmla="*/ 15 h 37"/>
                  <a:gd name="T2" fmla="*/ 15 w 42"/>
                  <a:gd name="T3" fmla="*/ 33 h 37"/>
                  <a:gd name="T4" fmla="*/ 29 w 42"/>
                  <a:gd name="T5" fmla="*/ 37 h 37"/>
                  <a:gd name="T6" fmla="*/ 36 w 42"/>
                  <a:gd name="T7" fmla="*/ 37 h 37"/>
                  <a:gd name="T8" fmla="*/ 42 w 42"/>
                  <a:gd name="T9" fmla="*/ 37 h 37"/>
                  <a:gd name="T10" fmla="*/ 39 w 42"/>
                  <a:gd name="T11" fmla="*/ 31 h 37"/>
                  <a:gd name="T12" fmla="*/ 38 w 42"/>
                  <a:gd name="T13" fmla="*/ 28 h 37"/>
                  <a:gd name="T14" fmla="*/ 14 w 42"/>
                  <a:gd name="T15" fmla="*/ 21 h 37"/>
                  <a:gd name="T16" fmla="*/ 6 w 42"/>
                  <a:gd name="T17" fmla="*/ 0 h 37"/>
                  <a:gd name="T18" fmla="*/ 2 w 42"/>
                  <a:gd name="T19" fmla="*/ 0 h 37"/>
                  <a:gd name="T20" fmla="*/ 0 w 42"/>
                  <a:gd name="T21" fmla="*/ 15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37">
                    <a:moveTo>
                      <a:pt x="0" y="15"/>
                    </a:moveTo>
                    <a:cubicBezTo>
                      <a:pt x="3" y="22"/>
                      <a:pt x="7" y="29"/>
                      <a:pt x="15" y="33"/>
                    </a:cubicBezTo>
                    <a:cubicBezTo>
                      <a:pt x="19" y="35"/>
                      <a:pt x="24" y="36"/>
                      <a:pt x="29" y="37"/>
                    </a:cubicBezTo>
                    <a:cubicBezTo>
                      <a:pt x="32" y="37"/>
                      <a:pt x="34" y="37"/>
                      <a:pt x="36" y="37"/>
                    </a:cubicBezTo>
                    <a:cubicBezTo>
                      <a:pt x="38" y="37"/>
                      <a:pt x="40" y="37"/>
                      <a:pt x="42" y="37"/>
                    </a:cubicBezTo>
                    <a:cubicBezTo>
                      <a:pt x="41" y="35"/>
                      <a:pt x="40" y="33"/>
                      <a:pt x="39" y="31"/>
                    </a:cubicBezTo>
                    <a:cubicBezTo>
                      <a:pt x="38" y="30"/>
                      <a:pt x="38" y="29"/>
                      <a:pt x="38" y="28"/>
                    </a:cubicBezTo>
                    <a:cubicBezTo>
                      <a:pt x="29" y="28"/>
                      <a:pt x="20" y="28"/>
                      <a:pt x="14" y="21"/>
                    </a:cubicBezTo>
                    <a:cubicBezTo>
                      <a:pt x="9" y="16"/>
                      <a:pt x="5" y="8"/>
                      <a:pt x="6" y="0"/>
                    </a:cubicBezTo>
                    <a:cubicBezTo>
                      <a:pt x="5" y="0"/>
                      <a:pt x="4" y="0"/>
                      <a:pt x="2" y="0"/>
                    </a:cubicBezTo>
                    <a:cubicBezTo>
                      <a:pt x="1" y="5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143"/>
              <p:cNvSpPr/>
              <p:nvPr/>
            </p:nvSpPr>
            <p:spPr bwMode="auto">
              <a:xfrm>
                <a:off x="5532" y="2174"/>
                <a:ext cx="82" cy="50"/>
              </a:xfrm>
              <a:custGeom>
                <a:gdLst>
                  <a:gd name="T0" fmla="*/ 4 w 35"/>
                  <a:gd name="T1" fmla="*/ 15 h 21"/>
                  <a:gd name="T2" fmla="*/ 4 w 35"/>
                  <a:gd name="T3" fmla="*/ 15 h 21"/>
                  <a:gd name="T4" fmla="*/ 0 w 35"/>
                  <a:gd name="T5" fmla="*/ 20 h 21"/>
                  <a:gd name="T6" fmla="*/ 18 w 35"/>
                  <a:gd name="T7" fmla="*/ 20 h 21"/>
                  <a:gd name="T8" fmla="*/ 35 w 35"/>
                  <a:gd name="T9" fmla="*/ 11 h 21"/>
                  <a:gd name="T10" fmla="*/ 34 w 35"/>
                  <a:gd name="T11" fmla="*/ 5 h 21"/>
                  <a:gd name="T12" fmla="*/ 34 w 35"/>
                  <a:gd name="T13" fmla="*/ 1 h 21"/>
                  <a:gd name="T14" fmla="*/ 32 w 35"/>
                  <a:gd name="T15" fmla="*/ 0 h 21"/>
                  <a:gd name="T16" fmla="*/ 4 w 35"/>
                  <a:gd name="T17" fmla="*/ 15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21">
                    <a:moveTo>
                      <a:pt x="4" y="15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7"/>
                      <a:pt x="1" y="18"/>
                      <a:pt x="0" y="20"/>
                    </a:cubicBezTo>
                    <a:cubicBezTo>
                      <a:pt x="6" y="21"/>
                      <a:pt x="12" y="21"/>
                      <a:pt x="18" y="20"/>
                    </a:cubicBezTo>
                    <a:cubicBezTo>
                      <a:pt x="25" y="19"/>
                      <a:pt x="31" y="16"/>
                      <a:pt x="35" y="11"/>
                    </a:cubicBezTo>
                    <a:cubicBezTo>
                      <a:pt x="34" y="9"/>
                      <a:pt x="34" y="7"/>
                      <a:pt x="34" y="5"/>
                    </a:cubicBezTo>
                    <a:cubicBezTo>
                      <a:pt x="34" y="4"/>
                      <a:pt x="34" y="3"/>
                      <a:pt x="34" y="1"/>
                    </a:cubicBezTo>
                    <a:cubicBezTo>
                      <a:pt x="33" y="1"/>
                      <a:pt x="33" y="0"/>
                      <a:pt x="32" y="0"/>
                    </a:cubicBezTo>
                    <a:cubicBezTo>
                      <a:pt x="28" y="12"/>
                      <a:pt x="16" y="16"/>
                      <a:pt x="4" y="15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144"/>
              <p:cNvSpPr/>
              <p:nvPr/>
            </p:nvSpPr>
            <p:spPr bwMode="auto">
              <a:xfrm>
                <a:off x="5553" y="2224"/>
                <a:ext cx="33" cy="43"/>
              </a:xfrm>
              <a:custGeom>
                <a:gdLst>
                  <a:gd name="T0" fmla="*/ 13 w 14"/>
                  <a:gd name="T1" fmla="*/ 9 h 18"/>
                  <a:gd name="T2" fmla="*/ 12 w 14"/>
                  <a:gd name="T3" fmla="*/ 0 h 18"/>
                  <a:gd name="T4" fmla="*/ 5 w 14"/>
                  <a:gd name="T5" fmla="*/ 1 h 18"/>
                  <a:gd name="T6" fmla="*/ 0 w 14"/>
                  <a:gd name="T7" fmla="*/ 11 h 18"/>
                  <a:gd name="T8" fmla="*/ 9 w 14"/>
                  <a:gd name="T9" fmla="*/ 18 h 18"/>
                  <a:gd name="T10" fmla="*/ 13 w 14"/>
                  <a:gd name="T11" fmla="*/ 9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8">
                    <a:moveTo>
                      <a:pt x="13" y="9"/>
                    </a:moveTo>
                    <a:cubicBezTo>
                      <a:pt x="13" y="6"/>
                      <a:pt x="14" y="3"/>
                      <a:pt x="12" y="0"/>
                    </a:cubicBezTo>
                    <a:cubicBezTo>
                      <a:pt x="10" y="1"/>
                      <a:pt x="7" y="1"/>
                      <a:pt x="5" y="1"/>
                    </a:cubicBezTo>
                    <a:cubicBezTo>
                      <a:pt x="5" y="5"/>
                      <a:pt x="3" y="9"/>
                      <a:pt x="0" y="11"/>
                    </a:cubicBezTo>
                    <a:cubicBezTo>
                      <a:pt x="3" y="14"/>
                      <a:pt x="6" y="16"/>
                      <a:pt x="9" y="18"/>
                    </a:cubicBezTo>
                    <a:cubicBezTo>
                      <a:pt x="11" y="16"/>
                      <a:pt x="12" y="12"/>
                      <a:pt x="13" y="9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145"/>
              <p:cNvSpPr/>
              <p:nvPr/>
            </p:nvSpPr>
            <p:spPr bwMode="auto">
              <a:xfrm>
                <a:off x="5607" y="2060"/>
                <a:ext cx="36" cy="88"/>
              </a:xfrm>
              <a:custGeom>
                <a:gdLst>
                  <a:gd name="T0" fmla="*/ 11 w 15"/>
                  <a:gd name="T1" fmla="*/ 31 h 37"/>
                  <a:gd name="T2" fmla="*/ 15 w 15"/>
                  <a:gd name="T3" fmla="*/ 5 h 37"/>
                  <a:gd name="T4" fmla="*/ 10 w 15"/>
                  <a:gd name="T5" fmla="*/ 0 h 37"/>
                  <a:gd name="T6" fmla="*/ 0 w 15"/>
                  <a:gd name="T7" fmla="*/ 20 h 37"/>
                  <a:gd name="T8" fmla="*/ 6 w 15"/>
                  <a:gd name="T9" fmla="*/ 37 h 37"/>
                  <a:gd name="T10" fmla="*/ 11 w 15"/>
                  <a:gd name="T11" fmla="*/ 31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37">
                    <a:moveTo>
                      <a:pt x="11" y="31"/>
                    </a:moveTo>
                    <a:cubicBezTo>
                      <a:pt x="5" y="23"/>
                      <a:pt x="8" y="11"/>
                      <a:pt x="15" y="5"/>
                    </a:cubicBezTo>
                    <a:cubicBezTo>
                      <a:pt x="14" y="4"/>
                      <a:pt x="12" y="2"/>
                      <a:pt x="10" y="0"/>
                    </a:cubicBezTo>
                    <a:cubicBezTo>
                      <a:pt x="5" y="5"/>
                      <a:pt x="1" y="12"/>
                      <a:pt x="0" y="20"/>
                    </a:cubicBezTo>
                    <a:cubicBezTo>
                      <a:pt x="0" y="25"/>
                      <a:pt x="1" y="33"/>
                      <a:pt x="6" y="37"/>
                    </a:cubicBezTo>
                    <a:cubicBezTo>
                      <a:pt x="7" y="35"/>
                      <a:pt x="9" y="32"/>
                      <a:pt x="11" y="3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146"/>
              <p:cNvSpPr/>
              <p:nvPr/>
            </p:nvSpPr>
            <p:spPr bwMode="auto">
              <a:xfrm>
                <a:off x="5584" y="2044"/>
                <a:ext cx="45" cy="128"/>
              </a:xfrm>
              <a:custGeom>
                <a:gdLst>
                  <a:gd name="T0" fmla="*/ 9 w 19"/>
                  <a:gd name="T1" fmla="*/ 27 h 54"/>
                  <a:gd name="T2" fmla="*/ 19 w 19"/>
                  <a:gd name="T3" fmla="*/ 6 h 54"/>
                  <a:gd name="T4" fmla="*/ 15 w 19"/>
                  <a:gd name="T5" fmla="*/ 0 h 54"/>
                  <a:gd name="T6" fmla="*/ 5 w 19"/>
                  <a:gd name="T7" fmla="*/ 11 h 54"/>
                  <a:gd name="T8" fmla="*/ 0 w 19"/>
                  <a:gd name="T9" fmla="*/ 26 h 54"/>
                  <a:gd name="T10" fmla="*/ 3 w 19"/>
                  <a:gd name="T11" fmla="*/ 42 h 54"/>
                  <a:gd name="T12" fmla="*/ 12 w 19"/>
                  <a:gd name="T13" fmla="*/ 54 h 54"/>
                  <a:gd name="T14" fmla="*/ 15 w 19"/>
                  <a:gd name="T15" fmla="*/ 45 h 54"/>
                  <a:gd name="T16" fmla="*/ 9 w 19"/>
                  <a:gd name="T17" fmla="*/ 27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54">
                    <a:moveTo>
                      <a:pt x="9" y="27"/>
                    </a:moveTo>
                    <a:cubicBezTo>
                      <a:pt x="9" y="19"/>
                      <a:pt x="13" y="11"/>
                      <a:pt x="19" y="6"/>
                    </a:cubicBezTo>
                    <a:cubicBezTo>
                      <a:pt x="18" y="4"/>
                      <a:pt x="16" y="2"/>
                      <a:pt x="15" y="0"/>
                    </a:cubicBezTo>
                    <a:cubicBezTo>
                      <a:pt x="11" y="3"/>
                      <a:pt x="8" y="6"/>
                      <a:pt x="5" y="11"/>
                    </a:cubicBezTo>
                    <a:cubicBezTo>
                      <a:pt x="2" y="15"/>
                      <a:pt x="0" y="21"/>
                      <a:pt x="0" y="26"/>
                    </a:cubicBezTo>
                    <a:cubicBezTo>
                      <a:pt x="0" y="32"/>
                      <a:pt x="1" y="37"/>
                      <a:pt x="3" y="42"/>
                    </a:cubicBezTo>
                    <a:cubicBezTo>
                      <a:pt x="5" y="47"/>
                      <a:pt x="8" y="51"/>
                      <a:pt x="12" y="54"/>
                    </a:cubicBezTo>
                    <a:cubicBezTo>
                      <a:pt x="12" y="51"/>
                      <a:pt x="13" y="48"/>
                      <a:pt x="15" y="45"/>
                    </a:cubicBezTo>
                    <a:cubicBezTo>
                      <a:pt x="9" y="41"/>
                      <a:pt x="8" y="33"/>
                      <a:pt x="9" y="2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147"/>
              <p:cNvSpPr/>
              <p:nvPr/>
            </p:nvSpPr>
            <p:spPr bwMode="auto">
              <a:xfrm>
                <a:off x="5510" y="2070"/>
                <a:ext cx="74" cy="66"/>
              </a:xfrm>
              <a:custGeom>
                <a:gdLst>
                  <a:gd name="T0" fmla="*/ 2 w 31"/>
                  <a:gd name="T1" fmla="*/ 1 h 28"/>
                  <a:gd name="T2" fmla="*/ 10 w 31"/>
                  <a:gd name="T3" fmla="*/ 22 h 28"/>
                  <a:gd name="T4" fmla="*/ 31 w 31"/>
                  <a:gd name="T5" fmla="*/ 27 h 28"/>
                  <a:gd name="T6" fmla="*/ 30 w 31"/>
                  <a:gd name="T7" fmla="*/ 19 h 28"/>
                  <a:gd name="T8" fmla="*/ 16 w 31"/>
                  <a:gd name="T9" fmla="*/ 14 h 28"/>
                  <a:gd name="T10" fmla="*/ 11 w 31"/>
                  <a:gd name="T11" fmla="*/ 0 h 28"/>
                  <a:gd name="T12" fmla="*/ 2 w 31"/>
                  <a:gd name="T13" fmla="*/ 1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2" y="1"/>
                    </a:moveTo>
                    <a:cubicBezTo>
                      <a:pt x="0" y="9"/>
                      <a:pt x="4" y="17"/>
                      <a:pt x="10" y="22"/>
                    </a:cubicBezTo>
                    <a:cubicBezTo>
                      <a:pt x="15" y="27"/>
                      <a:pt x="24" y="28"/>
                      <a:pt x="31" y="27"/>
                    </a:cubicBezTo>
                    <a:cubicBezTo>
                      <a:pt x="30" y="24"/>
                      <a:pt x="30" y="22"/>
                      <a:pt x="30" y="19"/>
                    </a:cubicBezTo>
                    <a:cubicBezTo>
                      <a:pt x="25" y="19"/>
                      <a:pt x="20" y="17"/>
                      <a:pt x="16" y="14"/>
                    </a:cubicBezTo>
                    <a:cubicBezTo>
                      <a:pt x="13" y="10"/>
                      <a:pt x="11" y="5"/>
                      <a:pt x="11" y="0"/>
                    </a:cubicBezTo>
                    <a:cubicBezTo>
                      <a:pt x="8" y="1"/>
                      <a:pt x="5" y="1"/>
                      <a:pt x="2" y="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148"/>
              <p:cNvSpPr/>
              <p:nvPr/>
            </p:nvSpPr>
            <p:spPr bwMode="auto">
              <a:xfrm>
                <a:off x="5588" y="1901"/>
                <a:ext cx="128" cy="200"/>
              </a:xfrm>
              <a:custGeom>
                <a:gdLst>
                  <a:gd name="T0" fmla="*/ 47 w 54"/>
                  <a:gd name="T1" fmla="*/ 84 h 84"/>
                  <a:gd name="T2" fmla="*/ 54 w 54"/>
                  <a:gd name="T3" fmla="*/ 82 h 84"/>
                  <a:gd name="T4" fmla="*/ 29 w 54"/>
                  <a:gd name="T5" fmla="*/ 67 h 84"/>
                  <a:gd name="T6" fmla="*/ 14 w 54"/>
                  <a:gd name="T7" fmla="*/ 45 h 84"/>
                  <a:gd name="T8" fmla="*/ 9 w 54"/>
                  <a:gd name="T9" fmla="*/ 21 h 84"/>
                  <a:gd name="T10" fmla="*/ 12 w 54"/>
                  <a:gd name="T11" fmla="*/ 0 h 84"/>
                  <a:gd name="T12" fmla="*/ 2 w 54"/>
                  <a:gd name="T13" fmla="*/ 8 h 84"/>
                  <a:gd name="T14" fmla="*/ 11 w 54"/>
                  <a:gd name="T15" fmla="*/ 53 h 84"/>
                  <a:gd name="T16" fmla="*/ 26 w 54"/>
                  <a:gd name="T17" fmla="*/ 72 h 84"/>
                  <a:gd name="T18" fmla="*/ 36 w 54"/>
                  <a:gd name="T19" fmla="*/ 79 h 84"/>
                  <a:gd name="T20" fmla="*/ 46 w 54"/>
                  <a:gd name="T21" fmla="*/ 84 h 84"/>
                  <a:gd name="T22" fmla="*/ 47 w 54"/>
                  <a:gd name="T23" fmla="*/ 84 h 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84">
                    <a:moveTo>
                      <a:pt x="47" y="84"/>
                    </a:moveTo>
                    <a:cubicBezTo>
                      <a:pt x="49" y="83"/>
                      <a:pt x="52" y="83"/>
                      <a:pt x="54" y="82"/>
                    </a:cubicBezTo>
                    <a:cubicBezTo>
                      <a:pt x="46" y="78"/>
                      <a:pt x="36" y="74"/>
                      <a:pt x="29" y="67"/>
                    </a:cubicBezTo>
                    <a:cubicBezTo>
                      <a:pt x="23" y="61"/>
                      <a:pt x="18" y="54"/>
                      <a:pt x="14" y="45"/>
                    </a:cubicBezTo>
                    <a:cubicBezTo>
                      <a:pt x="11" y="38"/>
                      <a:pt x="9" y="29"/>
                      <a:pt x="9" y="21"/>
                    </a:cubicBezTo>
                    <a:cubicBezTo>
                      <a:pt x="8" y="14"/>
                      <a:pt x="9" y="6"/>
                      <a:pt x="12" y="0"/>
                    </a:cubicBezTo>
                    <a:cubicBezTo>
                      <a:pt x="8" y="2"/>
                      <a:pt x="5" y="5"/>
                      <a:pt x="2" y="8"/>
                    </a:cubicBezTo>
                    <a:cubicBezTo>
                      <a:pt x="0" y="23"/>
                      <a:pt x="3" y="40"/>
                      <a:pt x="11" y="53"/>
                    </a:cubicBezTo>
                    <a:cubicBezTo>
                      <a:pt x="15" y="60"/>
                      <a:pt x="20" y="67"/>
                      <a:pt x="26" y="72"/>
                    </a:cubicBezTo>
                    <a:cubicBezTo>
                      <a:pt x="29" y="75"/>
                      <a:pt x="32" y="78"/>
                      <a:pt x="36" y="79"/>
                    </a:cubicBezTo>
                    <a:cubicBezTo>
                      <a:pt x="39" y="81"/>
                      <a:pt x="43" y="83"/>
                      <a:pt x="46" y="84"/>
                    </a:cubicBezTo>
                    <a:cubicBezTo>
                      <a:pt x="46" y="84"/>
                      <a:pt x="47" y="84"/>
                      <a:pt x="47" y="8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149"/>
              <p:cNvSpPr/>
              <p:nvPr/>
            </p:nvSpPr>
            <p:spPr bwMode="auto">
              <a:xfrm>
                <a:off x="5648" y="2089"/>
                <a:ext cx="44" cy="28"/>
              </a:xfrm>
              <a:custGeom>
                <a:gdLst>
                  <a:gd name="T0" fmla="*/ 19 w 19"/>
                  <a:gd name="T1" fmla="*/ 6 h 12"/>
                  <a:gd name="T2" fmla="*/ 9 w 19"/>
                  <a:gd name="T3" fmla="*/ 1 h 12"/>
                  <a:gd name="T4" fmla="*/ 6 w 19"/>
                  <a:gd name="T5" fmla="*/ 0 h 12"/>
                  <a:gd name="T6" fmla="*/ 2 w 19"/>
                  <a:gd name="T7" fmla="*/ 12 h 12"/>
                  <a:gd name="T8" fmla="*/ 19 w 19"/>
                  <a:gd name="T9" fmla="*/ 6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2">
                    <a:moveTo>
                      <a:pt x="19" y="6"/>
                    </a:moveTo>
                    <a:cubicBezTo>
                      <a:pt x="15" y="5"/>
                      <a:pt x="12" y="3"/>
                      <a:pt x="9" y="1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3" y="2"/>
                      <a:pt x="0" y="8"/>
                      <a:pt x="2" y="12"/>
                    </a:cubicBezTo>
                    <a:cubicBezTo>
                      <a:pt x="8" y="10"/>
                      <a:pt x="13" y="8"/>
                      <a:pt x="19" y="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150"/>
              <p:cNvSpPr/>
              <p:nvPr/>
            </p:nvSpPr>
            <p:spPr bwMode="auto">
              <a:xfrm>
                <a:off x="5577" y="2217"/>
                <a:ext cx="33" cy="62"/>
              </a:xfrm>
              <a:custGeom>
                <a:gdLst>
                  <a:gd name="T0" fmla="*/ 10 w 14"/>
                  <a:gd name="T1" fmla="*/ 0 h 26"/>
                  <a:gd name="T2" fmla="*/ 4 w 14"/>
                  <a:gd name="T3" fmla="*/ 3 h 26"/>
                  <a:gd name="T4" fmla="*/ 4 w 14"/>
                  <a:gd name="T5" fmla="*/ 13 h 26"/>
                  <a:gd name="T6" fmla="*/ 0 w 14"/>
                  <a:gd name="T7" fmla="*/ 22 h 26"/>
                  <a:gd name="T8" fmla="*/ 7 w 14"/>
                  <a:gd name="T9" fmla="*/ 26 h 26"/>
                  <a:gd name="T10" fmla="*/ 10 w 14"/>
                  <a:gd name="T11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6">
                    <a:moveTo>
                      <a:pt x="10" y="0"/>
                    </a:moveTo>
                    <a:cubicBezTo>
                      <a:pt x="8" y="1"/>
                      <a:pt x="6" y="2"/>
                      <a:pt x="4" y="3"/>
                    </a:cubicBezTo>
                    <a:cubicBezTo>
                      <a:pt x="5" y="6"/>
                      <a:pt x="5" y="10"/>
                      <a:pt x="4" y="13"/>
                    </a:cubicBezTo>
                    <a:cubicBezTo>
                      <a:pt x="3" y="16"/>
                      <a:pt x="2" y="19"/>
                      <a:pt x="0" y="22"/>
                    </a:cubicBezTo>
                    <a:cubicBezTo>
                      <a:pt x="2" y="23"/>
                      <a:pt x="4" y="25"/>
                      <a:pt x="7" y="26"/>
                    </a:cubicBezTo>
                    <a:cubicBezTo>
                      <a:pt x="13" y="20"/>
                      <a:pt x="14" y="7"/>
                      <a:pt x="10" y="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151"/>
              <p:cNvSpPr/>
              <p:nvPr/>
            </p:nvSpPr>
            <p:spPr bwMode="auto">
              <a:xfrm>
                <a:off x="5603" y="2205"/>
                <a:ext cx="26" cy="33"/>
              </a:xfrm>
              <a:custGeom>
                <a:gdLst>
                  <a:gd name="T0" fmla="*/ 0 w 11"/>
                  <a:gd name="T1" fmla="*/ 4 h 14"/>
                  <a:gd name="T2" fmla="*/ 3 w 11"/>
                  <a:gd name="T3" fmla="*/ 14 h 14"/>
                  <a:gd name="T4" fmla="*/ 11 w 11"/>
                  <a:gd name="T5" fmla="*/ 9 h 14"/>
                  <a:gd name="T6" fmla="*/ 6 w 11"/>
                  <a:gd name="T7" fmla="*/ 0 h 14"/>
                  <a:gd name="T8" fmla="*/ 0 w 11"/>
                  <a:gd name="T9" fmla="*/ 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4">
                    <a:moveTo>
                      <a:pt x="0" y="4"/>
                    </a:moveTo>
                    <a:cubicBezTo>
                      <a:pt x="2" y="7"/>
                      <a:pt x="3" y="10"/>
                      <a:pt x="3" y="14"/>
                    </a:cubicBezTo>
                    <a:cubicBezTo>
                      <a:pt x="6" y="13"/>
                      <a:pt x="9" y="12"/>
                      <a:pt x="11" y="9"/>
                    </a:cubicBezTo>
                    <a:cubicBezTo>
                      <a:pt x="9" y="6"/>
                      <a:pt x="7" y="3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152"/>
              <p:cNvSpPr/>
              <p:nvPr/>
            </p:nvSpPr>
            <p:spPr bwMode="auto">
              <a:xfrm>
                <a:off x="5607" y="2229"/>
                <a:ext cx="36" cy="31"/>
              </a:xfrm>
              <a:custGeom>
                <a:gdLst>
                  <a:gd name="T0" fmla="*/ 1 w 15"/>
                  <a:gd name="T1" fmla="*/ 5 h 13"/>
                  <a:gd name="T2" fmla="*/ 1 w 15"/>
                  <a:gd name="T3" fmla="*/ 9 h 13"/>
                  <a:gd name="T4" fmla="*/ 0 w 15"/>
                  <a:gd name="T5" fmla="*/ 12 h 13"/>
                  <a:gd name="T6" fmla="*/ 15 w 15"/>
                  <a:gd name="T7" fmla="*/ 4 h 13"/>
                  <a:gd name="T8" fmla="*/ 10 w 15"/>
                  <a:gd name="T9" fmla="*/ 0 h 13"/>
                  <a:gd name="T10" fmla="*/ 1 w 15"/>
                  <a:gd name="T11" fmla="*/ 5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3">
                    <a:moveTo>
                      <a:pt x="1" y="5"/>
                    </a:moveTo>
                    <a:cubicBezTo>
                      <a:pt x="1" y="6"/>
                      <a:pt x="1" y="8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5" y="13"/>
                      <a:pt x="12" y="9"/>
                      <a:pt x="15" y="4"/>
                    </a:cubicBezTo>
                    <a:cubicBezTo>
                      <a:pt x="13" y="3"/>
                      <a:pt x="11" y="2"/>
                      <a:pt x="10" y="0"/>
                    </a:cubicBezTo>
                    <a:cubicBezTo>
                      <a:pt x="8" y="3"/>
                      <a:pt x="4" y="5"/>
                      <a:pt x="1" y="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153"/>
              <p:cNvSpPr/>
              <p:nvPr/>
            </p:nvSpPr>
            <p:spPr bwMode="auto">
              <a:xfrm>
                <a:off x="5719" y="2205"/>
                <a:ext cx="35" cy="24"/>
              </a:xfrm>
              <a:custGeom>
                <a:gdLst>
                  <a:gd name="T0" fmla="*/ 4 w 15"/>
                  <a:gd name="T1" fmla="*/ 10 h 10"/>
                  <a:gd name="T2" fmla="*/ 13 w 15"/>
                  <a:gd name="T3" fmla="*/ 9 h 10"/>
                  <a:gd name="T4" fmla="*/ 13 w 15"/>
                  <a:gd name="T5" fmla="*/ 9 h 10"/>
                  <a:gd name="T6" fmla="*/ 15 w 15"/>
                  <a:gd name="T7" fmla="*/ 3 h 10"/>
                  <a:gd name="T8" fmla="*/ 1 w 15"/>
                  <a:gd name="T9" fmla="*/ 4 h 10"/>
                  <a:gd name="T10" fmla="*/ 0 w 15"/>
                  <a:gd name="T11" fmla="*/ 6 h 10"/>
                  <a:gd name="T12" fmla="*/ 4 w 15"/>
                  <a:gd name="T13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0">
                    <a:moveTo>
                      <a:pt x="4" y="10"/>
                    </a:moveTo>
                    <a:cubicBezTo>
                      <a:pt x="7" y="9"/>
                      <a:pt x="10" y="7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7"/>
                      <a:pt x="14" y="5"/>
                      <a:pt x="15" y="3"/>
                    </a:cubicBezTo>
                    <a:cubicBezTo>
                      <a:pt x="10" y="0"/>
                      <a:pt x="5" y="2"/>
                      <a:pt x="1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2" y="7"/>
                      <a:pt x="3" y="8"/>
                      <a:pt x="4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154"/>
              <p:cNvSpPr/>
              <p:nvPr/>
            </p:nvSpPr>
            <p:spPr bwMode="auto">
              <a:xfrm>
                <a:off x="5728" y="2226"/>
                <a:ext cx="21" cy="38"/>
              </a:xfrm>
              <a:custGeom>
                <a:gdLst>
                  <a:gd name="T0" fmla="*/ 9 w 9"/>
                  <a:gd name="T1" fmla="*/ 2 h 16"/>
                  <a:gd name="T2" fmla="*/ 0 w 9"/>
                  <a:gd name="T3" fmla="*/ 2 h 16"/>
                  <a:gd name="T4" fmla="*/ 1 w 9"/>
                  <a:gd name="T5" fmla="*/ 7 h 16"/>
                  <a:gd name="T6" fmla="*/ 0 w 9"/>
                  <a:gd name="T7" fmla="*/ 16 h 16"/>
                  <a:gd name="T8" fmla="*/ 9 w 9"/>
                  <a:gd name="T9" fmla="*/ 2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6">
                    <a:moveTo>
                      <a:pt x="9" y="2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1" y="4"/>
                      <a:pt x="1" y="6"/>
                      <a:pt x="1" y="7"/>
                    </a:cubicBezTo>
                    <a:cubicBezTo>
                      <a:pt x="1" y="10"/>
                      <a:pt x="1" y="13"/>
                      <a:pt x="0" y="16"/>
                    </a:cubicBezTo>
                    <a:cubicBezTo>
                      <a:pt x="4" y="12"/>
                      <a:pt x="7" y="7"/>
                      <a:pt x="9" y="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155"/>
              <p:cNvSpPr/>
              <p:nvPr/>
            </p:nvSpPr>
            <p:spPr bwMode="auto">
              <a:xfrm>
                <a:off x="5617" y="1887"/>
                <a:ext cx="35" cy="26"/>
              </a:xfrm>
              <a:custGeom>
                <a:gdLst>
                  <a:gd name="T0" fmla="*/ 2 w 15"/>
                  <a:gd name="T1" fmla="*/ 4 h 11"/>
                  <a:gd name="T2" fmla="*/ 0 w 15"/>
                  <a:gd name="T3" fmla="*/ 9 h 11"/>
                  <a:gd name="T4" fmla="*/ 13 w 15"/>
                  <a:gd name="T5" fmla="*/ 11 h 11"/>
                  <a:gd name="T6" fmla="*/ 15 w 15"/>
                  <a:gd name="T7" fmla="*/ 3 h 11"/>
                  <a:gd name="T8" fmla="*/ 8 w 15"/>
                  <a:gd name="T9" fmla="*/ 0 h 11"/>
                  <a:gd name="T10" fmla="*/ 2 w 15"/>
                  <a:gd name="T11" fmla="*/ 4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2" y="4"/>
                    </a:moveTo>
                    <a:cubicBezTo>
                      <a:pt x="1" y="5"/>
                      <a:pt x="0" y="7"/>
                      <a:pt x="0" y="9"/>
                    </a:cubicBezTo>
                    <a:cubicBezTo>
                      <a:pt x="4" y="10"/>
                      <a:pt x="9" y="9"/>
                      <a:pt x="13" y="11"/>
                    </a:cubicBezTo>
                    <a:cubicBezTo>
                      <a:pt x="13" y="8"/>
                      <a:pt x="14" y="5"/>
                      <a:pt x="15" y="3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6" y="1"/>
                      <a:pt x="4" y="2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156"/>
              <p:cNvSpPr/>
              <p:nvPr/>
            </p:nvSpPr>
            <p:spPr bwMode="auto">
              <a:xfrm>
                <a:off x="5723" y="2186"/>
                <a:ext cx="31" cy="24"/>
              </a:xfrm>
              <a:custGeom>
                <a:gdLst>
                  <a:gd name="T0" fmla="*/ 0 w 13"/>
                  <a:gd name="T1" fmla="*/ 10 h 10"/>
                  <a:gd name="T2" fmla="*/ 13 w 13"/>
                  <a:gd name="T3" fmla="*/ 9 h 10"/>
                  <a:gd name="T4" fmla="*/ 13 w 13"/>
                  <a:gd name="T5" fmla="*/ 2 h 10"/>
                  <a:gd name="T6" fmla="*/ 13 w 13"/>
                  <a:gd name="T7" fmla="*/ 2 h 10"/>
                  <a:gd name="T8" fmla="*/ 0 w 13"/>
                  <a:gd name="T9" fmla="*/ 3 h 10"/>
                  <a:gd name="T10" fmla="*/ 0 w 13"/>
                  <a:gd name="T11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0" y="10"/>
                    </a:moveTo>
                    <a:cubicBezTo>
                      <a:pt x="3" y="8"/>
                      <a:pt x="9" y="7"/>
                      <a:pt x="13" y="9"/>
                    </a:cubicBezTo>
                    <a:cubicBezTo>
                      <a:pt x="13" y="7"/>
                      <a:pt x="13" y="4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9" y="0"/>
                      <a:pt x="4" y="1"/>
                      <a:pt x="0" y="3"/>
                    </a:cubicBezTo>
                    <a:cubicBezTo>
                      <a:pt x="0" y="6"/>
                      <a:pt x="0" y="8"/>
                      <a:pt x="0" y="1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157"/>
              <p:cNvSpPr/>
              <p:nvPr/>
            </p:nvSpPr>
            <p:spPr bwMode="auto">
              <a:xfrm>
                <a:off x="5669" y="2245"/>
                <a:ext cx="23" cy="19"/>
              </a:xfrm>
              <a:custGeom>
                <a:gdLst>
                  <a:gd name="T0" fmla="*/ 0 w 10"/>
                  <a:gd name="T1" fmla="*/ 1 h 8"/>
                  <a:gd name="T2" fmla="*/ 6 w 10"/>
                  <a:gd name="T3" fmla="*/ 7 h 8"/>
                  <a:gd name="T4" fmla="*/ 6 w 10"/>
                  <a:gd name="T5" fmla="*/ 8 h 8"/>
                  <a:gd name="T6" fmla="*/ 10 w 10"/>
                  <a:gd name="T7" fmla="*/ 0 h 8"/>
                  <a:gd name="T8" fmla="*/ 0 w 10"/>
                  <a:gd name="T9" fmla="*/ 1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0" y="1"/>
                    </a:moveTo>
                    <a:cubicBezTo>
                      <a:pt x="2" y="3"/>
                      <a:pt x="4" y="5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6"/>
                      <a:pt x="10" y="3"/>
                      <a:pt x="10" y="0"/>
                    </a:cubicBezTo>
                    <a:cubicBezTo>
                      <a:pt x="7" y="1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158"/>
              <p:cNvSpPr/>
              <p:nvPr/>
            </p:nvSpPr>
            <p:spPr bwMode="auto">
              <a:xfrm>
                <a:off x="5695" y="2222"/>
                <a:ext cx="33" cy="66"/>
              </a:xfrm>
              <a:custGeom>
                <a:gdLst>
                  <a:gd name="T0" fmla="*/ 0 w 14"/>
                  <a:gd name="T1" fmla="*/ 28 h 28"/>
                  <a:gd name="T2" fmla="*/ 9 w 14"/>
                  <a:gd name="T3" fmla="*/ 23 h 28"/>
                  <a:gd name="T4" fmla="*/ 11 w 14"/>
                  <a:gd name="T5" fmla="*/ 21 h 28"/>
                  <a:gd name="T6" fmla="*/ 13 w 14"/>
                  <a:gd name="T7" fmla="*/ 10 h 28"/>
                  <a:gd name="T8" fmla="*/ 10 w 14"/>
                  <a:gd name="T9" fmla="*/ 0 h 28"/>
                  <a:gd name="T10" fmla="*/ 7 w 14"/>
                  <a:gd name="T11" fmla="*/ 5 h 28"/>
                  <a:gd name="T12" fmla="*/ 6 w 14"/>
                  <a:gd name="T13" fmla="*/ 18 h 28"/>
                  <a:gd name="T14" fmla="*/ 0 w 14"/>
                  <a:gd name="T15" fmla="*/ 28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8">
                    <a:moveTo>
                      <a:pt x="0" y="28"/>
                    </a:moveTo>
                    <a:cubicBezTo>
                      <a:pt x="3" y="27"/>
                      <a:pt x="6" y="25"/>
                      <a:pt x="9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13" y="18"/>
                      <a:pt x="14" y="14"/>
                      <a:pt x="13" y="10"/>
                    </a:cubicBezTo>
                    <a:cubicBezTo>
                      <a:pt x="13" y="6"/>
                      <a:pt x="13" y="2"/>
                      <a:pt x="10" y="0"/>
                    </a:cubicBezTo>
                    <a:cubicBezTo>
                      <a:pt x="9" y="2"/>
                      <a:pt x="8" y="3"/>
                      <a:pt x="7" y="5"/>
                    </a:cubicBezTo>
                    <a:cubicBezTo>
                      <a:pt x="9" y="9"/>
                      <a:pt x="8" y="14"/>
                      <a:pt x="6" y="18"/>
                    </a:cubicBezTo>
                    <a:cubicBezTo>
                      <a:pt x="4" y="21"/>
                      <a:pt x="2" y="25"/>
                      <a:pt x="0" y="28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159"/>
              <p:cNvSpPr/>
              <p:nvPr/>
            </p:nvSpPr>
            <p:spPr bwMode="auto">
              <a:xfrm>
                <a:off x="5636" y="2127"/>
                <a:ext cx="118" cy="97"/>
              </a:xfrm>
              <a:custGeom>
                <a:gdLst>
                  <a:gd name="T0" fmla="*/ 24 w 50"/>
                  <a:gd name="T1" fmla="*/ 12 h 41"/>
                  <a:gd name="T2" fmla="*/ 37 w 50"/>
                  <a:gd name="T3" fmla="*/ 27 h 41"/>
                  <a:gd name="T4" fmla="*/ 37 w 50"/>
                  <a:gd name="T5" fmla="*/ 27 h 41"/>
                  <a:gd name="T6" fmla="*/ 50 w 50"/>
                  <a:gd name="T7" fmla="*/ 25 h 41"/>
                  <a:gd name="T8" fmla="*/ 47 w 50"/>
                  <a:gd name="T9" fmla="*/ 15 h 41"/>
                  <a:gd name="T10" fmla="*/ 38 w 50"/>
                  <a:gd name="T11" fmla="*/ 4 h 41"/>
                  <a:gd name="T12" fmla="*/ 25 w 50"/>
                  <a:gd name="T13" fmla="*/ 0 h 41"/>
                  <a:gd name="T14" fmla="*/ 3 w 50"/>
                  <a:gd name="T15" fmla="*/ 14 h 41"/>
                  <a:gd name="T16" fmla="*/ 10 w 50"/>
                  <a:gd name="T17" fmla="*/ 37 h 41"/>
                  <a:gd name="T18" fmla="*/ 29 w 50"/>
                  <a:gd name="T19" fmla="*/ 31 h 41"/>
                  <a:gd name="T20" fmla="*/ 25 w 50"/>
                  <a:gd name="T21" fmla="*/ 20 h 41"/>
                  <a:gd name="T22" fmla="*/ 14 w 50"/>
                  <a:gd name="T23" fmla="*/ 21 h 41"/>
                  <a:gd name="T24" fmla="*/ 13 w 50"/>
                  <a:gd name="T25" fmla="*/ 21 h 41"/>
                  <a:gd name="T26" fmla="*/ 24 w 50"/>
                  <a:gd name="T27" fmla="*/ 12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41">
                    <a:moveTo>
                      <a:pt x="24" y="12"/>
                    </a:moveTo>
                    <a:cubicBezTo>
                      <a:pt x="32" y="13"/>
                      <a:pt x="36" y="20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40" y="24"/>
                      <a:pt x="46" y="23"/>
                      <a:pt x="50" y="25"/>
                    </a:cubicBezTo>
                    <a:cubicBezTo>
                      <a:pt x="49" y="22"/>
                      <a:pt x="48" y="19"/>
                      <a:pt x="47" y="15"/>
                    </a:cubicBezTo>
                    <a:cubicBezTo>
                      <a:pt x="45" y="11"/>
                      <a:pt x="42" y="7"/>
                      <a:pt x="38" y="4"/>
                    </a:cubicBezTo>
                    <a:cubicBezTo>
                      <a:pt x="35" y="2"/>
                      <a:pt x="30" y="0"/>
                      <a:pt x="25" y="0"/>
                    </a:cubicBezTo>
                    <a:cubicBezTo>
                      <a:pt x="16" y="0"/>
                      <a:pt x="7" y="4"/>
                      <a:pt x="3" y="14"/>
                    </a:cubicBezTo>
                    <a:cubicBezTo>
                      <a:pt x="0" y="22"/>
                      <a:pt x="2" y="32"/>
                      <a:pt x="10" y="37"/>
                    </a:cubicBezTo>
                    <a:cubicBezTo>
                      <a:pt x="16" y="41"/>
                      <a:pt x="27" y="39"/>
                      <a:pt x="29" y="31"/>
                    </a:cubicBezTo>
                    <a:cubicBezTo>
                      <a:pt x="30" y="27"/>
                      <a:pt x="29" y="23"/>
                      <a:pt x="25" y="20"/>
                    </a:cubicBezTo>
                    <a:cubicBezTo>
                      <a:pt x="21" y="18"/>
                      <a:pt x="17" y="18"/>
                      <a:pt x="14" y="21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0" y="15"/>
                      <a:pt x="20" y="11"/>
                      <a:pt x="24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160"/>
              <p:cNvSpPr/>
              <p:nvPr/>
            </p:nvSpPr>
            <p:spPr bwMode="auto">
              <a:xfrm>
                <a:off x="5683" y="2236"/>
                <a:ext cx="31" cy="50"/>
              </a:xfrm>
              <a:custGeom>
                <a:gdLst>
                  <a:gd name="T0" fmla="*/ 0 w 13"/>
                  <a:gd name="T1" fmla="*/ 13 h 21"/>
                  <a:gd name="T2" fmla="*/ 3 w 13"/>
                  <a:gd name="T3" fmla="*/ 21 h 21"/>
                  <a:gd name="T4" fmla="*/ 10 w 13"/>
                  <a:gd name="T5" fmla="*/ 0 h 21"/>
                  <a:gd name="T6" fmla="*/ 9 w 13"/>
                  <a:gd name="T7" fmla="*/ 1 h 21"/>
                  <a:gd name="T8" fmla="*/ 5 w 13"/>
                  <a:gd name="T9" fmla="*/ 3 h 21"/>
                  <a:gd name="T10" fmla="*/ 0 w 13"/>
                  <a:gd name="T11" fmla="*/ 13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1">
                    <a:moveTo>
                      <a:pt x="0" y="13"/>
                    </a:moveTo>
                    <a:cubicBezTo>
                      <a:pt x="1" y="16"/>
                      <a:pt x="2" y="19"/>
                      <a:pt x="3" y="21"/>
                    </a:cubicBezTo>
                    <a:cubicBezTo>
                      <a:pt x="8" y="16"/>
                      <a:pt x="13" y="8"/>
                      <a:pt x="10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8" y="2"/>
                      <a:pt x="6" y="3"/>
                      <a:pt x="5" y="3"/>
                    </a:cubicBezTo>
                    <a:cubicBezTo>
                      <a:pt x="6" y="7"/>
                      <a:pt x="3" y="11"/>
                      <a:pt x="0" y="1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161"/>
              <p:cNvSpPr/>
              <p:nvPr/>
            </p:nvSpPr>
            <p:spPr bwMode="auto">
              <a:xfrm>
                <a:off x="5624" y="2075"/>
                <a:ext cx="35" cy="57"/>
              </a:xfrm>
              <a:custGeom>
                <a:gdLst>
                  <a:gd name="T0" fmla="*/ 15 w 15"/>
                  <a:gd name="T1" fmla="*/ 5 h 24"/>
                  <a:gd name="T2" fmla="*/ 9 w 15"/>
                  <a:gd name="T3" fmla="*/ 0 h 24"/>
                  <a:gd name="T4" fmla="*/ 5 w 15"/>
                  <a:gd name="T5" fmla="*/ 24 h 24"/>
                  <a:gd name="T6" fmla="*/ 11 w 15"/>
                  <a:gd name="T7" fmla="*/ 19 h 24"/>
                  <a:gd name="T8" fmla="*/ 15 w 15"/>
                  <a:gd name="T9" fmla="*/ 5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4">
                    <a:moveTo>
                      <a:pt x="15" y="5"/>
                    </a:moveTo>
                    <a:cubicBezTo>
                      <a:pt x="13" y="3"/>
                      <a:pt x="11" y="2"/>
                      <a:pt x="9" y="0"/>
                    </a:cubicBezTo>
                    <a:cubicBezTo>
                      <a:pt x="3" y="5"/>
                      <a:pt x="0" y="16"/>
                      <a:pt x="5" y="24"/>
                    </a:cubicBezTo>
                    <a:cubicBezTo>
                      <a:pt x="7" y="22"/>
                      <a:pt x="9" y="20"/>
                      <a:pt x="11" y="19"/>
                    </a:cubicBezTo>
                    <a:cubicBezTo>
                      <a:pt x="9" y="14"/>
                      <a:pt x="11" y="8"/>
                      <a:pt x="15" y="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162"/>
              <p:cNvSpPr/>
              <p:nvPr/>
            </p:nvSpPr>
            <p:spPr bwMode="auto">
              <a:xfrm>
                <a:off x="5655" y="2248"/>
                <a:ext cx="30" cy="45"/>
              </a:xfrm>
              <a:custGeom>
                <a:gdLst>
                  <a:gd name="T0" fmla="*/ 0 w 13"/>
                  <a:gd name="T1" fmla="*/ 6 h 19"/>
                  <a:gd name="T2" fmla="*/ 6 w 13"/>
                  <a:gd name="T3" fmla="*/ 19 h 19"/>
                  <a:gd name="T4" fmla="*/ 13 w 13"/>
                  <a:gd name="T5" fmla="*/ 18 h 19"/>
                  <a:gd name="T6" fmla="*/ 10 w 13"/>
                  <a:gd name="T7" fmla="*/ 6 h 19"/>
                  <a:gd name="T8" fmla="*/ 4 w 13"/>
                  <a:gd name="T9" fmla="*/ 0 h 19"/>
                  <a:gd name="T10" fmla="*/ 0 w 13"/>
                  <a:gd name="T11" fmla="*/ 6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0" y="6"/>
                    </a:moveTo>
                    <a:cubicBezTo>
                      <a:pt x="4" y="9"/>
                      <a:pt x="6" y="14"/>
                      <a:pt x="6" y="19"/>
                    </a:cubicBezTo>
                    <a:cubicBezTo>
                      <a:pt x="8" y="19"/>
                      <a:pt x="11" y="18"/>
                      <a:pt x="13" y="18"/>
                    </a:cubicBezTo>
                    <a:cubicBezTo>
                      <a:pt x="13" y="14"/>
                      <a:pt x="12" y="9"/>
                      <a:pt x="10" y="6"/>
                    </a:cubicBezTo>
                    <a:cubicBezTo>
                      <a:pt x="8" y="4"/>
                      <a:pt x="6" y="2"/>
                      <a:pt x="4" y="0"/>
                    </a:cubicBezTo>
                    <a:cubicBezTo>
                      <a:pt x="3" y="3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163"/>
              <p:cNvSpPr/>
              <p:nvPr/>
            </p:nvSpPr>
            <p:spPr bwMode="auto">
              <a:xfrm>
                <a:off x="5546" y="1956"/>
                <a:ext cx="47" cy="31"/>
              </a:xfrm>
              <a:custGeom>
                <a:gdLst>
                  <a:gd name="T0" fmla="*/ 0 w 20"/>
                  <a:gd name="T1" fmla="*/ 7 h 13"/>
                  <a:gd name="T2" fmla="*/ 20 w 20"/>
                  <a:gd name="T3" fmla="*/ 11 h 13"/>
                  <a:gd name="T4" fmla="*/ 19 w 20"/>
                  <a:gd name="T5" fmla="*/ 5 h 13"/>
                  <a:gd name="T6" fmla="*/ 19 w 20"/>
                  <a:gd name="T7" fmla="*/ 5 h 13"/>
                  <a:gd name="T8" fmla="*/ 5 w 20"/>
                  <a:gd name="T9" fmla="*/ 0 h 13"/>
                  <a:gd name="T10" fmla="*/ 0 w 20"/>
                  <a:gd name="T11" fmla="*/ 7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3">
                    <a:moveTo>
                      <a:pt x="0" y="7"/>
                    </a:moveTo>
                    <a:cubicBezTo>
                      <a:pt x="4" y="12"/>
                      <a:pt x="14" y="13"/>
                      <a:pt x="20" y="11"/>
                    </a:cubicBezTo>
                    <a:cubicBezTo>
                      <a:pt x="19" y="9"/>
                      <a:pt x="19" y="7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3" y="6"/>
                      <a:pt x="8" y="5"/>
                      <a:pt x="5" y="0"/>
                    </a:cubicBezTo>
                    <a:cubicBezTo>
                      <a:pt x="3" y="2"/>
                      <a:pt x="2" y="4"/>
                      <a:pt x="0" y="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164"/>
              <p:cNvSpPr/>
              <p:nvPr/>
            </p:nvSpPr>
            <p:spPr bwMode="auto">
              <a:xfrm>
                <a:off x="5515" y="1994"/>
                <a:ext cx="90" cy="47"/>
              </a:xfrm>
              <a:custGeom>
                <a:gdLst>
                  <a:gd name="T0" fmla="*/ 0 w 38"/>
                  <a:gd name="T1" fmla="*/ 15 h 20"/>
                  <a:gd name="T2" fmla="*/ 20 w 38"/>
                  <a:gd name="T3" fmla="*/ 19 h 20"/>
                  <a:gd name="T4" fmla="*/ 38 w 38"/>
                  <a:gd name="T5" fmla="*/ 10 h 20"/>
                  <a:gd name="T6" fmla="*/ 38 w 38"/>
                  <a:gd name="T7" fmla="*/ 10 h 20"/>
                  <a:gd name="T8" fmla="*/ 36 w 38"/>
                  <a:gd name="T9" fmla="*/ 5 h 20"/>
                  <a:gd name="T10" fmla="*/ 21 w 38"/>
                  <a:gd name="T11" fmla="*/ 7 h 20"/>
                  <a:gd name="T12" fmla="*/ 7 w 38"/>
                  <a:gd name="T13" fmla="*/ 0 h 20"/>
                  <a:gd name="T14" fmla="*/ 0 w 38"/>
                  <a:gd name="T15" fmla="*/ 15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20">
                    <a:moveTo>
                      <a:pt x="0" y="15"/>
                    </a:moveTo>
                    <a:cubicBezTo>
                      <a:pt x="6" y="17"/>
                      <a:pt x="13" y="20"/>
                      <a:pt x="20" y="19"/>
                    </a:cubicBezTo>
                    <a:cubicBezTo>
                      <a:pt x="26" y="17"/>
                      <a:pt x="33" y="15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7" y="8"/>
                      <a:pt x="36" y="7"/>
                      <a:pt x="36" y="5"/>
                    </a:cubicBezTo>
                    <a:cubicBezTo>
                      <a:pt x="31" y="8"/>
                      <a:pt x="26" y="8"/>
                      <a:pt x="21" y="7"/>
                    </a:cubicBezTo>
                    <a:cubicBezTo>
                      <a:pt x="16" y="6"/>
                      <a:pt x="10" y="4"/>
                      <a:pt x="7" y="0"/>
                    </a:cubicBezTo>
                    <a:cubicBezTo>
                      <a:pt x="4" y="5"/>
                      <a:pt x="2" y="10"/>
                      <a:pt x="0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165"/>
              <p:cNvSpPr/>
              <p:nvPr/>
            </p:nvSpPr>
            <p:spPr bwMode="auto">
              <a:xfrm>
                <a:off x="5534" y="1975"/>
                <a:ext cx="64" cy="40"/>
              </a:xfrm>
              <a:custGeom>
                <a:gdLst>
                  <a:gd name="T0" fmla="*/ 0 w 27"/>
                  <a:gd name="T1" fmla="*/ 7 h 17"/>
                  <a:gd name="T2" fmla="*/ 27 w 27"/>
                  <a:gd name="T3" fmla="*/ 11 h 17"/>
                  <a:gd name="T4" fmla="*/ 25 w 27"/>
                  <a:gd name="T5" fmla="*/ 4 h 17"/>
                  <a:gd name="T6" fmla="*/ 4 w 27"/>
                  <a:gd name="T7" fmla="*/ 0 h 17"/>
                  <a:gd name="T8" fmla="*/ 0 w 27"/>
                  <a:gd name="T9" fmla="*/ 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7">
                    <a:moveTo>
                      <a:pt x="0" y="7"/>
                    </a:moveTo>
                    <a:cubicBezTo>
                      <a:pt x="7" y="13"/>
                      <a:pt x="19" y="17"/>
                      <a:pt x="27" y="11"/>
                    </a:cubicBezTo>
                    <a:cubicBezTo>
                      <a:pt x="26" y="9"/>
                      <a:pt x="26" y="7"/>
                      <a:pt x="25" y="4"/>
                    </a:cubicBezTo>
                    <a:cubicBezTo>
                      <a:pt x="19" y="7"/>
                      <a:pt x="9" y="6"/>
                      <a:pt x="4" y="0"/>
                    </a:cubicBezTo>
                    <a:cubicBezTo>
                      <a:pt x="3" y="2"/>
                      <a:pt x="1" y="5"/>
                      <a:pt x="0" y="7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166"/>
              <p:cNvSpPr/>
              <p:nvPr/>
            </p:nvSpPr>
            <p:spPr bwMode="auto">
              <a:xfrm>
                <a:off x="5541" y="2065"/>
                <a:ext cx="43" cy="45"/>
              </a:xfrm>
              <a:custGeom>
                <a:gdLst>
                  <a:gd name="T0" fmla="*/ 7 w 18"/>
                  <a:gd name="T1" fmla="*/ 1 h 19"/>
                  <a:gd name="T2" fmla="*/ 0 w 18"/>
                  <a:gd name="T3" fmla="*/ 2 h 19"/>
                  <a:gd name="T4" fmla="*/ 4 w 18"/>
                  <a:gd name="T5" fmla="*/ 15 h 19"/>
                  <a:gd name="T6" fmla="*/ 17 w 18"/>
                  <a:gd name="T7" fmla="*/ 19 h 19"/>
                  <a:gd name="T8" fmla="*/ 17 w 18"/>
                  <a:gd name="T9" fmla="*/ 17 h 19"/>
                  <a:gd name="T10" fmla="*/ 18 w 18"/>
                  <a:gd name="T11" fmla="*/ 11 h 19"/>
                  <a:gd name="T12" fmla="*/ 8 w 18"/>
                  <a:gd name="T13" fmla="*/ 0 h 19"/>
                  <a:gd name="T14" fmla="*/ 7 w 18"/>
                  <a:gd name="T15" fmla="*/ 1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9">
                    <a:moveTo>
                      <a:pt x="7" y="1"/>
                    </a:moveTo>
                    <a:cubicBezTo>
                      <a:pt x="5" y="1"/>
                      <a:pt x="2" y="2"/>
                      <a:pt x="0" y="2"/>
                    </a:cubicBezTo>
                    <a:cubicBezTo>
                      <a:pt x="0" y="7"/>
                      <a:pt x="1" y="12"/>
                      <a:pt x="4" y="15"/>
                    </a:cubicBezTo>
                    <a:cubicBezTo>
                      <a:pt x="8" y="18"/>
                      <a:pt x="12" y="19"/>
                      <a:pt x="17" y="19"/>
                    </a:cubicBezTo>
                    <a:cubicBezTo>
                      <a:pt x="17" y="19"/>
                      <a:pt x="17" y="18"/>
                      <a:pt x="17" y="17"/>
                    </a:cubicBezTo>
                    <a:cubicBezTo>
                      <a:pt x="17" y="15"/>
                      <a:pt x="17" y="13"/>
                      <a:pt x="18" y="11"/>
                    </a:cubicBezTo>
                    <a:cubicBezTo>
                      <a:pt x="13" y="10"/>
                      <a:pt x="6" y="5"/>
                      <a:pt x="8" y="0"/>
                    </a:cubicBezTo>
                    <a:cubicBezTo>
                      <a:pt x="8" y="0"/>
                      <a:pt x="8" y="0"/>
                      <a:pt x="7" y="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167"/>
              <p:cNvSpPr/>
              <p:nvPr/>
            </p:nvSpPr>
            <p:spPr bwMode="auto">
              <a:xfrm>
                <a:off x="5503" y="2022"/>
                <a:ext cx="111" cy="50"/>
              </a:xfrm>
              <a:custGeom>
                <a:gdLst>
                  <a:gd name="T0" fmla="*/ 0 w 47"/>
                  <a:gd name="T1" fmla="*/ 19 h 21"/>
                  <a:gd name="T2" fmla="*/ 24 w 47"/>
                  <a:gd name="T3" fmla="*/ 17 h 21"/>
                  <a:gd name="T4" fmla="*/ 47 w 47"/>
                  <a:gd name="T5" fmla="*/ 6 h 21"/>
                  <a:gd name="T6" fmla="*/ 45 w 47"/>
                  <a:gd name="T7" fmla="*/ 2 h 21"/>
                  <a:gd name="T8" fmla="*/ 43 w 47"/>
                  <a:gd name="T9" fmla="*/ 0 h 21"/>
                  <a:gd name="T10" fmla="*/ 24 w 47"/>
                  <a:gd name="T11" fmla="*/ 8 h 21"/>
                  <a:gd name="T12" fmla="*/ 4 w 47"/>
                  <a:gd name="T13" fmla="*/ 4 h 21"/>
                  <a:gd name="T14" fmla="*/ 0 w 47"/>
                  <a:gd name="T15" fmla="*/ 19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21">
                    <a:moveTo>
                      <a:pt x="0" y="19"/>
                    </a:moveTo>
                    <a:cubicBezTo>
                      <a:pt x="8" y="21"/>
                      <a:pt x="16" y="19"/>
                      <a:pt x="24" y="17"/>
                    </a:cubicBezTo>
                    <a:cubicBezTo>
                      <a:pt x="32" y="15"/>
                      <a:pt x="40" y="11"/>
                      <a:pt x="47" y="6"/>
                    </a:cubicBezTo>
                    <a:cubicBezTo>
                      <a:pt x="46" y="5"/>
                      <a:pt x="46" y="4"/>
                      <a:pt x="45" y="2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38" y="4"/>
                      <a:pt x="31" y="7"/>
                      <a:pt x="24" y="8"/>
                    </a:cubicBezTo>
                    <a:cubicBezTo>
                      <a:pt x="17" y="9"/>
                      <a:pt x="11" y="7"/>
                      <a:pt x="4" y="4"/>
                    </a:cubicBezTo>
                    <a:cubicBezTo>
                      <a:pt x="2" y="9"/>
                      <a:pt x="1" y="14"/>
                      <a:pt x="0" y="1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168"/>
              <p:cNvSpPr/>
              <p:nvPr/>
            </p:nvSpPr>
            <p:spPr bwMode="auto">
              <a:xfrm>
                <a:off x="5640" y="2264"/>
                <a:ext cx="24" cy="29"/>
              </a:xfrm>
              <a:custGeom>
                <a:gdLst>
                  <a:gd name="T0" fmla="*/ 4 w 10"/>
                  <a:gd name="T1" fmla="*/ 12 h 12"/>
                  <a:gd name="T2" fmla="*/ 10 w 10"/>
                  <a:gd name="T3" fmla="*/ 12 h 12"/>
                  <a:gd name="T4" fmla="*/ 5 w 10"/>
                  <a:gd name="T5" fmla="*/ 0 h 12"/>
                  <a:gd name="T6" fmla="*/ 0 w 10"/>
                  <a:gd name="T7" fmla="*/ 5 h 12"/>
                  <a:gd name="T8" fmla="*/ 3 w 10"/>
                  <a:gd name="T9" fmla="*/ 12 h 12"/>
                  <a:gd name="T10" fmla="*/ 4 w 10"/>
                  <a:gd name="T11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4" y="12"/>
                    </a:moveTo>
                    <a:cubicBezTo>
                      <a:pt x="6" y="12"/>
                      <a:pt x="8" y="12"/>
                      <a:pt x="10" y="12"/>
                    </a:cubicBezTo>
                    <a:cubicBezTo>
                      <a:pt x="10" y="8"/>
                      <a:pt x="9" y="3"/>
                      <a:pt x="5" y="0"/>
                    </a:cubicBezTo>
                    <a:cubicBezTo>
                      <a:pt x="3" y="2"/>
                      <a:pt x="1" y="4"/>
                      <a:pt x="0" y="5"/>
                    </a:cubicBezTo>
                    <a:cubicBezTo>
                      <a:pt x="2" y="7"/>
                      <a:pt x="3" y="9"/>
                      <a:pt x="3" y="12"/>
                    </a:cubicBezTo>
                    <a:cubicBezTo>
                      <a:pt x="3" y="12"/>
                      <a:pt x="3" y="12"/>
                      <a:pt x="4" y="1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169"/>
              <p:cNvSpPr/>
              <p:nvPr/>
            </p:nvSpPr>
            <p:spPr bwMode="auto">
              <a:xfrm>
                <a:off x="5612" y="2279"/>
                <a:ext cx="31" cy="14"/>
              </a:xfrm>
              <a:custGeom>
                <a:gdLst>
                  <a:gd name="T0" fmla="*/ 10 w 13"/>
                  <a:gd name="T1" fmla="*/ 0 h 6"/>
                  <a:gd name="T2" fmla="*/ 0 w 13"/>
                  <a:gd name="T3" fmla="*/ 3 h 6"/>
                  <a:gd name="T4" fmla="*/ 13 w 13"/>
                  <a:gd name="T5" fmla="*/ 6 h 6"/>
                  <a:gd name="T6" fmla="*/ 10 w 13"/>
                  <a:gd name="T7" fmla="*/ 0 h 6"/>
                  <a:gd name="T8" fmla="*/ 10 w 13"/>
                  <a:gd name="T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0" y="0"/>
                    </a:moveTo>
                    <a:cubicBezTo>
                      <a:pt x="7" y="1"/>
                      <a:pt x="4" y="3"/>
                      <a:pt x="0" y="3"/>
                    </a:cubicBezTo>
                    <a:cubicBezTo>
                      <a:pt x="4" y="5"/>
                      <a:pt x="9" y="6"/>
                      <a:pt x="13" y="6"/>
                    </a:cubicBezTo>
                    <a:cubicBezTo>
                      <a:pt x="13" y="4"/>
                      <a:pt x="12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170"/>
              <p:cNvSpPr/>
              <p:nvPr/>
            </p:nvSpPr>
            <p:spPr bwMode="auto">
              <a:xfrm>
                <a:off x="5560" y="1923"/>
                <a:ext cx="31" cy="45"/>
              </a:xfrm>
              <a:custGeom>
                <a:gdLst>
                  <a:gd name="T0" fmla="*/ 0 w 13"/>
                  <a:gd name="T1" fmla="*/ 13 h 19"/>
                  <a:gd name="T2" fmla="*/ 13 w 13"/>
                  <a:gd name="T3" fmla="*/ 17 h 19"/>
                  <a:gd name="T4" fmla="*/ 13 w 13"/>
                  <a:gd name="T5" fmla="*/ 17 h 19"/>
                  <a:gd name="T6" fmla="*/ 12 w 13"/>
                  <a:gd name="T7" fmla="*/ 0 h 19"/>
                  <a:gd name="T8" fmla="*/ 0 w 13"/>
                  <a:gd name="T9" fmla="*/ 13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9">
                    <a:moveTo>
                      <a:pt x="0" y="13"/>
                    </a:moveTo>
                    <a:cubicBezTo>
                      <a:pt x="3" y="17"/>
                      <a:pt x="8" y="19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2"/>
                      <a:pt x="12" y="6"/>
                      <a:pt x="12" y="0"/>
                    </a:cubicBezTo>
                    <a:cubicBezTo>
                      <a:pt x="8" y="4"/>
                      <a:pt x="4" y="9"/>
                      <a:pt x="0" y="1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171"/>
              <p:cNvSpPr/>
              <p:nvPr/>
            </p:nvSpPr>
            <p:spPr bwMode="auto">
              <a:xfrm>
                <a:off x="5595" y="2241"/>
                <a:ext cx="67" cy="45"/>
              </a:xfrm>
              <a:custGeom>
                <a:gdLst>
                  <a:gd name="T0" fmla="*/ 4 w 28"/>
                  <a:gd name="T1" fmla="*/ 9 h 19"/>
                  <a:gd name="T2" fmla="*/ 0 w 28"/>
                  <a:gd name="T3" fmla="*/ 17 h 19"/>
                  <a:gd name="T4" fmla="*/ 3 w 28"/>
                  <a:gd name="T5" fmla="*/ 18 h 19"/>
                  <a:gd name="T6" fmla="*/ 28 w 28"/>
                  <a:gd name="T7" fmla="*/ 3 h 19"/>
                  <a:gd name="T8" fmla="*/ 21 w 28"/>
                  <a:gd name="T9" fmla="*/ 0 h 19"/>
                  <a:gd name="T10" fmla="*/ 4 w 28"/>
                  <a:gd name="T11" fmla="*/ 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9">
                    <a:moveTo>
                      <a:pt x="4" y="9"/>
                    </a:moveTo>
                    <a:cubicBezTo>
                      <a:pt x="4" y="12"/>
                      <a:pt x="2" y="14"/>
                      <a:pt x="0" y="17"/>
                    </a:cubicBezTo>
                    <a:cubicBezTo>
                      <a:pt x="1" y="17"/>
                      <a:pt x="2" y="17"/>
                      <a:pt x="3" y="18"/>
                    </a:cubicBezTo>
                    <a:cubicBezTo>
                      <a:pt x="13" y="19"/>
                      <a:pt x="23" y="11"/>
                      <a:pt x="28" y="3"/>
                    </a:cubicBezTo>
                    <a:cubicBezTo>
                      <a:pt x="25" y="2"/>
                      <a:pt x="23" y="1"/>
                      <a:pt x="21" y="0"/>
                    </a:cubicBezTo>
                    <a:cubicBezTo>
                      <a:pt x="18" y="5"/>
                      <a:pt x="11" y="9"/>
                      <a:pt x="4" y="9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172"/>
              <p:cNvSpPr/>
              <p:nvPr/>
            </p:nvSpPr>
            <p:spPr bwMode="auto">
              <a:xfrm>
                <a:off x="5624" y="1996"/>
                <a:ext cx="38" cy="36"/>
              </a:xfrm>
              <a:custGeom>
                <a:gdLst>
                  <a:gd name="T0" fmla="*/ 12 w 16"/>
                  <a:gd name="T1" fmla="*/ 0 h 15"/>
                  <a:gd name="T2" fmla="*/ 0 w 16"/>
                  <a:gd name="T3" fmla="*/ 4 h 15"/>
                  <a:gd name="T4" fmla="*/ 1 w 16"/>
                  <a:gd name="T5" fmla="*/ 6 h 15"/>
                  <a:gd name="T6" fmla="*/ 6 w 16"/>
                  <a:gd name="T7" fmla="*/ 15 h 15"/>
                  <a:gd name="T8" fmla="*/ 16 w 16"/>
                  <a:gd name="T9" fmla="*/ 8 h 15"/>
                  <a:gd name="T10" fmla="*/ 13 w 16"/>
                  <a:gd name="T11" fmla="*/ 3 h 15"/>
                  <a:gd name="T12" fmla="*/ 12 w 16"/>
                  <a:gd name="T13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12" y="0"/>
                    </a:moveTo>
                    <a:cubicBezTo>
                      <a:pt x="8" y="2"/>
                      <a:pt x="4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9"/>
                      <a:pt x="4" y="12"/>
                      <a:pt x="6" y="15"/>
                    </a:cubicBezTo>
                    <a:cubicBezTo>
                      <a:pt x="10" y="14"/>
                      <a:pt x="13" y="11"/>
                      <a:pt x="16" y="8"/>
                    </a:cubicBezTo>
                    <a:cubicBezTo>
                      <a:pt x="15" y="7"/>
                      <a:pt x="14" y="5"/>
                      <a:pt x="13" y="3"/>
                    </a:cubicBezTo>
                    <a:cubicBezTo>
                      <a:pt x="13" y="2"/>
                      <a:pt x="12" y="1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173"/>
              <p:cNvSpPr/>
              <p:nvPr/>
            </p:nvSpPr>
            <p:spPr bwMode="auto">
              <a:xfrm>
                <a:off x="5186" y="2488"/>
                <a:ext cx="114" cy="111"/>
              </a:xfrm>
              <a:custGeom>
                <a:gdLst>
                  <a:gd name="T0" fmla="*/ 21 w 48"/>
                  <a:gd name="T1" fmla="*/ 2 h 47"/>
                  <a:gd name="T2" fmla="*/ 6 w 48"/>
                  <a:gd name="T3" fmla="*/ 10 h 47"/>
                  <a:gd name="T4" fmla="*/ 3 w 48"/>
                  <a:gd name="T5" fmla="*/ 34 h 47"/>
                  <a:gd name="T6" fmla="*/ 30 w 48"/>
                  <a:gd name="T7" fmla="*/ 43 h 47"/>
                  <a:gd name="T8" fmla="*/ 41 w 48"/>
                  <a:gd name="T9" fmla="*/ 12 h 47"/>
                  <a:gd name="T10" fmla="*/ 21 w 48"/>
                  <a:gd name="T11" fmla="*/ 2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47">
                    <a:moveTo>
                      <a:pt x="21" y="2"/>
                    </a:moveTo>
                    <a:cubicBezTo>
                      <a:pt x="15" y="3"/>
                      <a:pt x="10" y="6"/>
                      <a:pt x="6" y="10"/>
                    </a:cubicBezTo>
                    <a:cubicBezTo>
                      <a:pt x="1" y="16"/>
                      <a:pt x="0" y="26"/>
                      <a:pt x="3" y="34"/>
                    </a:cubicBezTo>
                    <a:cubicBezTo>
                      <a:pt x="8" y="44"/>
                      <a:pt x="20" y="47"/>
                      <a:pt x="30" y="43"/>
                    </a:cubicBezTo>
                    <a:cubicBezTo>
                      <a:pt x="41" y="38"/>
                      <a:pt x="48" y="23"/>
                      <a:pt x="41" y="12"/>
                    </a:cubicBezTo>
                    <a:cubicBezTo>
                      <a:pt x="37" y="5"/>
                      <a:pt x="28" y="0"/>
                      <a:pt x="21" y="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174"/>
              <p:cNvSpPr/>
              <p:nvPr/>
            </p:nvSpPr>
            <p:spPr bwMode="auto">
              <a:xfrm>
                <a:off x="5290" y="2495"/>
                <a:ext cx="204" cy="66"/>
              </a:xfrm>
              <a:custGeom>
                <a:gdLst>
                  <a:gd name="T0" fmla="*/ 82 w 86"/>
                  <a:gd name="T1" fmla="*/ 0 h 28"/>
                  <a:gd name="T2" fmla="*/ 73 w 86"/>
                  <a:gd name="T3" fmla="*/ 2 h 28"/>
                  <a:gd name="T4" fmla="*/ 62 w 86"/>
                  <a:gd name="T5" fmla="*/ 4 h 28"/>
                  <a:gd name="T6" fmla="*/ 42 w 86"/>
                  <a:gd name="T7" fmla="*/ 6 h 28"/>
                  <a:gd name="T8" fmla="*/ 42 w 86"/>
                  <a:gd name="T9" fmla="*/ 7 h 28"/>
                  <a:gd name="T10" fmla="*/ 40 w 86"/>
                  <a:gd name="T11" fmla="*/ 7 h 28"/>
                  <a:gd name="T12" fmla="*/ 19 w 86"/>
                  <a:gd name="T13" fmla="*/ 9 h 28"/>
                  <a:gd name="T14" fmla="*/ 0 w 86"/>
                  <a:gd name="T15" fmla="*/ 11 h 28"/>
                  <a:gd name="T16" fmla="*/ 2 w 86"/>
                  <a:gd name="T17" fmla="*/ 17 h 28"/>
                  <a:gd name="T18" fmla="*/ 0 w 86"/>
                  <a:gd name="T19" fmla="*/ 28 h 28"/>
                  <a:gd name="T20" fmla="*/ 21 w 86"/>
                  <a:gd name="T21" fmla="*/ 26 h 28"/>
                  <a:gd name="T22" fmla="*/ 42 w 86"/>
                  <a:gd name="T23" fmla="*/ 23 h 28"/>
                  <a:gd name="T24" fmla="*/ 65 w 86"/>
                  <a:gd name="T25" fmla="*/ 20 h 28"/>
                  <a:gd name="T26" fmla="*/ 86 w 86"/>
                  <a:gd name="T27" fmla="*/ 16 h 28"/>
                  <a:gd name="T28" fmla="*/ 82 w 86"/>
                  <a:gd name="T29" fmla="*/ 0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6" h="28">
                    <a:moveTo>
                      <a:pt x="82" y="0"/>
                    </a:moveTo>
                    <a:cubicBezTo>
                      <a:pt x="79" y="1"/>
                      <a:pt x="76" y="1"/>
                      <a:pt x="73" y="2"/>
                    </a:cubicBezTo>
                    <a:cubicBezTo>
                      <a:pt x="69" y="2"/>
                      <a:pt x="65" y="3"/>
                      <a:pt x="62" y="4"/>
                    </a:cubicBezTo>
                    <a:cubicBezTo>
                      <a:pt x="55" y="5"/>
                      <a:pt x="49" y="6"/>
                      <a:pt x="42" y="6"/>
                    </a:cubicBezTo>
                    <a:cubicBezTo>
                      <a:pt x="42" y="6"/>
                      <a:pt x="42" y="6"/>
                      <a:pt x="42" y="7"/>
                    </a:cubicBezTo>
                    <a:cubicBezTo>
                      <a:pt x="41" y="7"/>
                      <a:pt x="41" y="7"/>
                      <a:pt x="40" y="7"/>
                    </a:cubicBezTo>
                    <a:cubicBezTo>
                      <a:pt x="33" y="8"/>
                      <a:pt x="26" y="9"/>
                      <a:pt x="19" y="9"/>
                    </a:cubicBezTo>
                    <a:cubicBezTo>
                      <a:pt x="13" y="10"/>
                      <a:pt x="6" y="11"/>
                      <a:pt x="0" y="11"/>
                    </a:cubicBezTo>
                    <a:cubicBezTo>
                      <a:pt x="1" y="13"/>
                      <a:pt x="1" y="15"/>
                      <a:pt x="2" y="17"/>
                    </a:cubicBezTo>
                    <a:cubicBezTo>
                      <a:pt x="2" y="21"/>
                      <a:pt x="1" y="25"/>
                      <a:pt x="0" y="28"/>
                    </a:cubicBezTo>
                    <a:cubicBezTo>
                      <a:pt x="7" y="27"/>
                      <a:pt x="14" y="27"/>
                      <a:pt x="21" y="26"/>
                    </a:cubicBezTo>
                    <a:cubicBezTo>
                      <a:pt x="28" y="25"/>
                      <a:pt x="35" y="24"/>
                      <a:pt x="42" y="23"/>
                    </a:cubicBezTo>
                    <a:cubicBezTo>
                      <a:pt x="50" y="22"/>
                      <a:pt x="58" y="22"/>
                      <a:pt x="65" y="20"/>
                    </a:cubicBezTo>
                    <a:cubicBezTo>
                      <a:pt x="72" y="19"/>
                      <a:pt x="79" y="17"/>
                      <a:pt x="86" y="16"/>
                    </a:cubicBezTo>
                    <a:cubicBezTo>
                      <a:pt x="83" y="11"/>
                      <a:pt x="81" y="5"/>
                      <a:pt x="82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175"/>
              <p:cNvSpPr/>
              <p:nvPr/>
            </p:nvSpPr>
            <p:spPr bwMode="auto">
              <a:xfrm>
                <a:off x="5638" y="1866"/>
                <a:ext cx="33" cy="23"/>
              </a:xfrm>
              <a:custGeom>
                <a:gdLst>
                  <a:gd name="T0" fmla="*/ 7 w 14"/>
                  <a:gd name="T1" fmla="*/ 10 h 10"/>
                  <a:gd name="T2" fmla="*/ 14 w 14"/>
                  <a:gd name="T3" fmla="*/ 0 h 10"/>
                  <a:gd name="T4" fmla="*/ 0 w 14"/>
                  <a:gd name="T5" fmla="*/ 8 h 10"/>
                  <a:gd name="T6" fmla="*/ 7 w 14"/>
                  <a:gd name="T7" fmla="*/ 10 h 10"/>
                  <a:gd name="T8" fmla="*/ 7 w 14"/>
                  <a:gd name="T9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7" y="10"/>
                    </a:moveTo>
                    <a:cubicBezTo>
                      <a:pt x="9" y="6"/>
                      <a:pt x="11" y="3"/>
                      <a:pt x="14" y="0"/>
                    </a:cubicBezTo>
                    <a:cubicBezTo>
                      <a:pt x="9" y="2"/>
                      <a:pt x="5" y="5"/>
                      <a:pt x="0" y="8"/>
                    </a:cubicBezTo>
                    <a:cubicBezTo>
                      <a:pt x="3" y="8"/>
                      <a:pt x="5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176"/>
              <p:cNvSpPr/>
              <p:nvPr/>
            </p:nvSpPr>
            <p:spPr bwMode="auto">
              <a:xfrm>
                <a:off x="5383" y="1723"/>
                <a:ext cx="390" cy="444"/>
              </a:xfrm>
              <a:custGeom>
                <a:gdLst>
                  <a:gd name="T0" fmla="*/ 123 w 165"/>
                  <a:gd name="T1" fmla="*/ 4 h 187"/>
                  <a:gd name="T2" fmla="*/ 109 w 165"/>
                  <a:gd name="T3" fmla="*/ 11 h 187"/>
                  <a:gd name="T4" fmla="*/ 83 w 165"/>
                  <a:gd name="T5" fmla="*/ 25 h 187"/>
                  <a:gd name="T6" fmla="*/ 57 w 165"/>
                  <a:gd name="T7" fmla="*/ 43 h 187"/>
                  <a:gd name="T8" fmla="*/ 44 w 165"/>
                  <a:gd name="T9" fmla="*/ 52 h 187"/>
                  <a:gd name="T10" fmla="*/ 37 w 165"/>
                  <a:gd name="T11" fmla="*/ 56 h 187"/>
                  <a:gd name="T12" fmla="*/ 34 w 165"/>
                  <a:gd name="T13" fmla="*/ 58 h 187"/>
                  <a:gd name="T14" fmla="*/ 34 w 165"/>
                  <a:gd name="T15" fmla="*/ 59 h 187"/>
                  <a:gd name="T16" fmla="*/ 30 w 165"/>
                  <a:gd name="T17" fmla="*/ 77 h 187"/>
                  <a:gd name="T18" fmla="*/ 15 w 165"/>
                  <a:gd name="T19" fmla="*/ 86 h 187"/>
                  <a:gd name="T20" fmla="*/ 3 w 165"/>
                  <a:gd name="T21" fmla="*/ 117 h 187"/>
                  <a:gd name="T22" fmla="*/ 2 w 165"/>
                  <a:gd name="T23" fmla="*/ 151 h 187"/>
                  <a:gd name="T24" fmla="*/ 36 w 165"/>
                  <a:gd name="T25" fmla="*/ 187 h 187"/>
                  <a:gd name="T26" fmla="*/ 34 w 165"/>
                  <a:gd name="T27" fmla="*/ 160 h 187"/>
                  <a:gd name="T28" fmla="*/ 56 w 165"/>
                  <a:gd name="T29" fmla="*/ 97 h 187"/>
                  <a:gd name="T30" fmla="*/ 104 w 165"/>
                  <a:gd name="T31" fmla="*/ 54 h 187"/>
                  <a:gd name="T32" fmla="*/ 165 w 165"/>
                  <a:gd name="T33" fmla="*/ 32 h 187"/>
                  <a:gd name="T34" fmla="*/ 156 w 165"/>
                  <a:gd name="T35" fmla="*/ 28 h 187"/>
                  <a:gd name="T36" fmla="*/ 126 w 165"/>
                  <a:gd name="T37" fmla="*/ 6 h 187"/>
                  <a:gd name="T38" fmla="*/ 126 w 165"/>
                  <a:gd name="T39" fmla="*/ 6 h 187"/>
                  <a:gd name="T40" fmla="*/ 127 w 165"/>
                  <a:gd name="T41" fmla="*/ 5 h 187"/>
                  <a:gd name="T42" fmla="*/ 141 w 165"/>
                  <a:gd name="T43" fmla="*/ 7 h 187"/>
                  <a:gd name="T44" fmla="*/ 143 w 165"/>
                  <a:gd name="T45" fmla="*/ 4 h 187"/>
                  <a:gd name="T46" fmla="*/ 134 w 165"/>
                  <a:gd name="T47" fmla="*/ 0 h 187"/>
                  <a:gd name="T48" fmla="*/ 129 w 165"/>
                  <a:gd name="T49" fmla="*/ 2 h 187"/>
                  <a:gd name="T50" fmla="*/ 123 w 165"/>
                  <a:gd name="T51" fmla="*/ 4 h 1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5" h="187">
                    <a:moveTo>
                      <a:pt x="123" y="4"/>
                    </a:moveTo>
                    <a:cubicBezTo>
                      <a:pt x="118" y="6"/>
                      <a:pt x="114" y="9"/>
                      <a:pt x="109" y="11"/>
                    </a:cubicBezTo>
                    <a:cubicBezTo>
                      <a:pt x="100" y="15"/>
                      <a:pt x="91" y="20"/>
                      <a:pt x="83" y="25"/>
                    </a:cubicBezTo>
                    <a:cubicBezTo>
                      <a:pt x="74" y="31"/>
                      <a:pt x="65" y="37"/>
                      <a:pt x="57" y="43"/>
                    </a:cubicBezTo>
                    <a:cubicBezTo>
                      <a:pt x="53" y="46"/>
                      <a:pt x="48" y="49"/>
                      <a:pt x="44" y="52"/>
                    </a:cubicBezTo>
                    <a:cubicBezTo>
                      <a:pt x="42" y="53"/>
                      <a:pt x="39" y="54"/>
                      <a:pt x="37" y="56"/>
                    </a:cubicBezTo>
                    <a:cubicBezTo>
                      <a:pt x="36" y="57"/>
                      <a:pt x="35" y="58"/>
                      <a:pt x="34" y="58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5" y="65"/>
                      <a:pt x="34" y="72"/>
                      <a:pt x="30" y="77"/>
                    </a:cubicBezTo>
                    <a:cubicBezTo>
                      <a:pt x="26" y="82"/>
                      <a:pt x="21" y="85"/>
                      <a:pt x="15" y="86"/>
                    </a:cubicBezTo>
                    <a:cubicBezTo>
                      <a:pt x="9" y="95"/>
                      <a:pt x="6" y="106"/>
                      <a:pt x="3" y="117"/>
                    </a:cubicBezTo>
                    <a:cubicBezTo>
                      <a:pt x="1" y="128"/>
                      <a:pt x="0" y="140"/>
                      <a:pt x="2" y="151"/>
                    </a:cubicBezTo>
                    <a:cubicBezTo>
                      <a:pt x="5" y="168"/>
                      <a:pt x="18" y="184"/>
                      <a:pt x="36" y="187"/>
                    </a:cubicBezTo>
                    <a:cubicBezTo>
                      <a:pt x="34" y="178"/>
                      <a:pt x="33" y="169"/>
                      <a:pt x="34" y="160"/>
                    </a:cubicBezTo>
                    <a:cubicBezTo>
                      <a:pt x="35" y="137"/>
                      <a:pt x="42" y="115"/>
                      <a:pt x="56" y="97"/>
                    </a:cubicBezTo>
                    <a:cubicBezTo>
                      <a:pt x="69" y="80"/>
                      <a:pt x="86" y="65"/>
                      <a:pt x="104" y="54"/>
                    </a:cubicBezTo>
                    <a:cubicBezTo>
                      <a:pt x="123" y="43"/>
                      <a:pt x="143" y="35"/>
                      <a:pt x="165" y="32"/>
                    </a:cubicBezTo>
                    <a:cubicBezTo>
                      <a:pt x="162" y="31"/>
                      <a:pt x="159" y="29"/>
                      <a:pt x="156" y="28"/>
                    </a:cubicBezTo>
                    <a:cubicBezTo>
                      <a:pt x="145" y="22"/>
                      <a:pt x="135" y="15"/>
                      <a:pt x="126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5"/>
                      <a:pt x="126" y="4"/>
                      <a:pt x="127" y="5"/>
                    </a:cubicBezTo>
                    <a:cubicBezTo>
                      <a:pt x="132" y="6"/>
                      <a:pt x="136" y="7"/>
                      <a:pt x="141" y="7"/>
                    </a:cubicBezTo>
                    <a:cubicBezTo>
                      <a:pt x="142" y="6"/>
                      <a:pt x="142" y="5"/>
                      <a:pt x="143" y="4"/>
                    </a:cubicBezTo>
                    <a:cubicBezTo>
                      <a:pt x="140" y="3"/>
                      <a:pt x="137" y="2"/>
                      <a:pt x="134" y="0"/>
                    </a:cubicBezTo>
                    <a:cubicBezTo>
                      <a:pt x="132" y="0"/>
                      <a:pt x="131" y="1"/>
                      <a:pt x="129" y="2"/>
                    </a:cubicBezTo>
                    <a:cubicBezTo>
                      <a:pt x="127" y="3"/>
                      <a:pt x="125" y="3"/>
                      <a:pt x="123" y="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177"/>
              <p:cNvSpPr/>
              <p:nvPr/>
            </p:nvSpPr>
            <p:spPr bwMode="auto">
              <a:xfrm>
                <a:off x="5648" y="1818"/>
                <a:ext cx="234" cy="259"/>
              </a:xfrm>
              <a:custGeom>
                <a:gdLst>
                  <a:gd name="T0" fmla="*/ 55 w 99"/>
                  <a:gd name="T1" fmla="*/ 109 h 109"/>
                  <a:gd name="T2" fmla="*/ 57 w 99"/>
                  <a:gd name="T3" fmla="*/ 108 h 109"/>
                  <a:gd name="T4" fmla="*/ 82 w 99"/>
                  <a:gd name="T5" fmla="*/ 90 h 109"/>
                  <a:gd name="T6" fmla="*/ 99 w 99"/>
                  <a:gd name="T7" fmla="*/ 64 h 109"/>
                  <a:gd name="T8" fmla="*/ 81 w 99"/>
                  <a:gd name="T9" fmla="*/ 47 h 109"/>
                  <a:gd name="T10" fmla="*/ 79 w 99"/>
                  <a:gd name="T11" fmla="*/ 32 h 109"/>
                  <a:gd name="T12" fmla="*/ 35 w 99"/>
                  <a:gd name="T13" fmla="*/ 38 h 109"/>
                  <a:gd name="T14" fmla="*/ 26 w 99"/>
                  <a:gd name="T15" fmla="*/ 64 h 109"/>
                  <a:gd name="T16" fmla="*/ 42 w 99"/>
                  <a:gd name="T17" fmla="*/ 83 h 109"/>
                  <a:gd name="T18" fmla="*/ 62 w 99"/>
                  <a:gd name="T19" fmla="*/ 74 h 109"/>
                  <a:gd name="T20" fmla="*/ 55 w 99"/>
                  <a:gd name="T21" fmla="*/ 59 h 109"/>
                  <a:gd name="T22" fmla="*/ 57 w 99"/>
                  <a:gd name="T23" fmla="*/ 68 h 109"/>
                  <a:gd name="T24" fmla="*/ 50 w 99"/>
                  <a:gd name="T25" fmla="*/ 75 h 109"/>
                  <a:gd name="T26" fmla="*/ 34 w 99"/>
                  <a:gd name="T27" fmla="*/ 63 h 109"/>
                  <a:gd name="T28" fmla="*/ 46 w 99"/>
                  <a:gd name="T29" fmla="*/ 45 h 109"/>
                  <a:gd name="T30" fmla="*/ 66 w 99"/>
                  <a:gd name="T31" fmla="*/ 48 h 109"/>
                  <a:gd name="T32" fmla="*/ 76 w 99"/>
                  <a:gd name="T33" fmla="*/ 63 h 109"/>
                  <a:gd name="T34" fmla="*/ 74 w 99"/>
                  <a:gd name="T35" fmla="*/ 82 h 109"/>
                  <a:gd name="T36" fmla="*/ 59 w 99"/>
                  <a:gd name="T37" fmla="*/ 96 h 109"/>
                  <a:gd name="T38" fmla="*/ 16 w 99"/>
                  <a:gd name="T39" fmla="*/ 82 h 109"/>
                  <a:gd name="T40" fmla="*/ 20 w 99"/>
                  <a:gd name="T41" fmla="*/ 31 h 109"/>
                  <a:gd name="T42" fmla="*/ 45 w 99"/>
                  <a:gd name="T43" fmla="*/ 17 h 109"/>
                  <a:gd name="T44" fmla="*/ 74 w 99"/>
                  <a:gd name="T45" fmla="*/ 15 h 109"/>
                  <a:gd name="T46" fmla="*/ 68 w 99"/>
                  <a:gd name="T47" fmla="*/ 0 h 109"/>
                  <a:gd name="T48" fmla="*/ 52 w 99"/>
                  <a:gd name="T49" fmla="*/ 4 h 109"/>
                  <a:gd name="T50" fmla="*/ 28 w 99"/>
                  <a:gd name="T51" fmla="*/ 11 h 109"/>
                  <a:gd name="T52" fmla="*/ 13 w 99"/>
                  <a:gd name="T53" fmla="*/ 18 h 109"/>
                  <a:gd name="T54" fmla="*/ 4 w 99"/>
                  <a:gd name="T55" fmla="*/ 31 h 109"/>
                  <a:gd name="T56" fmla="*/ 0 w 99"/>
                  <a:gd name="T57" fmla="*/ 48 h 109"/>
                  <a:gd name="T58" fmla="*/ 5 w 99"/>
                  <a:gd name="T59" fmla="*/ 79 h 109"/>
                  <a:gd name="T60" fmla="*/ 27 w 99"/>
                  <a:gd name="T61" fmla="*/ 101 h 109"/>
                  <a:gd name="T62" fmla="*/ 55 w 99"/>
                  <a:gd name="T63" fmla="*/ 109 h 109"/>
                  <a:gd name="T64" fmla="*/ 55 w 99"/>
                  <a:gd name="T65" fmla="*/ 109 h 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9" h="109">
                    <a:moveTo>
                      <a:pt x="55" y="109"/>
                    </a:moveTo>
                    <a:cubicBezTo>
                      <a:pt x="56" y="108"/>
                      <a:pt x="56" y="108"/>
                      <a:pt x="57" y="108"/>
                    </a:cubicBezTo>
                    <a:cubicBezTo>
                      <a:pt x="66" y="103"/>
                      <a:pt x="75" y="98"/>
                      <a:pt x="82" y="90"/>
                    </a:cubicBezTo>
                    <a:cubicBezTo>
                      <a:pt x="89" y="82"/>
                      <a:pt x="94" y="73"/>
                      <a:pt x="99" y="64"/>
                    </a:cubicBezTo>
                    <a:cubicBezTo>
                      <a:pt x="92" y="60"/>
                      <a:pt x="85" y="54"/>
                      <a:pt x="81" y="47"/>
                    </a:cubicBezTo>
                    <a:cubicBezTo>
                      <a:pt x="79" y="42"/>
                      <a:pt x="78" y="37"/>
                      <a:pt x="79" y="32"/>
                    </a:cubicBezTo>
                    <a:cubicBezTo>
                      <a:pt x="65" y="27"/>
                      <a:pt x="46" y="28"/>
                      <a:pt x="35" y="38"/>
                    </a:cubicBezTo>
                    <a:cubicBezTo>
                      <a:pt x="28" y="44"/>
                      <a:pt x="25" y="55"/>
                      <a:pt x="26" y="64"/>
                    </a:cubicBezTo>
                    <a:cubicBezTo>
                      <a:pt x="28" y="73"/>
                      <a:pt x="33" y="81"/>
                      <a:pt x="42" y="83"/>
                    </a:cubicBezTo>
                    <a:cubicBezTo>
                      <a:pt x="50" y="84"/>
                      <a:pt x="60" y="82"/>
                      <a:pt x="62" y="74"/>
                    </a:cubicBezTo>
                    <a:cubicBezTo>
                      <a:pt x="64" y="68"/>
                      <a:pt x="62" y="58"/>
                      <a:pt x="55" y="59"/>
                    </a:cubicBezTo>
                    <a:cubicBezTo>
                      <a:pt x="57" y="61"/>
                      <a:pt x="58" y="64"/>
                      <a:pt x="57" y="68"/>
                    </a:cubicBezTo>
                    <a:cubicBezTo>
                      <a:pt x="56" y="71"/>
                      <a:pt x="53" y="74"/>
                      <a:pt x="50" y="75"/>
                    </a:cubicBezTo>
                    <a:cubicBezTo>
                      <a:pt x="42" y="77"/>
                      <a:pt x="34" y="70"/>
                      <a:pt x="34" y="63"/>
                    </a:cubicBezTo>
                    <a:cubicBezTo>
                      <a:pt x="33" y="55"/>
                      <a:pt x="39" y="47"/>
                      <a:pt x="46" y="45"/>
                    </a:cubicBezTo>
                    <a:cubicBezTo>
                      <a:pt x="53" y="43"/>
                      <a:pt x="60" y="44"/>
                      <a:pt x="66" y="48"/>
                    </a:cubicBezTo>
                    <a:cubicBezTo>
                      <a:pt x="71" y="52"/>
                      <a:pt x="74" y="57"/>
                      <a:pt x="76" y="63"/>
                    </a:cubicBezTo>
                    <a:cubicBezTo>
                      <a:pt x="77" y="69"/>
                      <a:pt x="77" y="76"/>
                      <a:pt x="74" y="82"/>
                    </a:cubicBezTo>
                    <a:cubicBezTo>
                      <a:pt x="71" y="88"/>
                      <a:pt x="66" y="93"/>
                      <a:pt x="59" y="96"/>
                    </a:cubicBezTo>
                    <a:cubicBezTo>
                      <a:pt x="44" y="103"/>
                      <a:pt x="25" y="96"/>
                      <a:pt x="16" y="82"/>
                    </a:cubicBezTo>
                    <a:cubicBezTo>
                      <a:pt x="6" y="66"/>
                      <a:pt x="7" y="45"/>
                      <a:pt x="20" y="31"/>
                    </a:cubicBezTo>
                    <a:cubicBezTo>
                      <a:pt x="27" y="24"/>
                      <a:pt x="36" y="19"/>
                      <a:pt x="45" y="17"/>
                    </a:cubicBezTo>
                    <a:cubicBezTo>
                      <a:pt x="54" y="15"/>
                      <a:pt x="64" y="14"/>
                      <a:pt x="74" y="15"/>
                    </a:cubicBezTo>
                    <a:cubicBezTo>
                      <a:pt x="71" y="11"/>
                      <a:pt x="69" y="6"/>
                      <a:pt x="68" y="0"/>
                    </a:cubicBezTo>
                    <a:cubicBezTo>
                      <a:pt x="63" y="1"/>
                      <a:pt x="57" y="2"/>
                      <a:pt x="52" y="4"/>
                    </a:cubicBezTo>
                    <a:cubicBezTo>
                      <a:pt x="44" y="6"/>
                      <a:pt x="36" y="8"/>
                      <a:pt x="28" y="11"/>
                    </a:cubicBezTo>
                    <a:cubicBezTo>
                      <a:pt x="23" y="13"/>
                      <a:pt x="18" y="15"/>
                      <a:pt x="13" y="18"/>
                    </a:cubicBezTo>
                    <a:cubicBezTo>
                      <a:pt x="9" y="22"/>
                      <a:pt x="6" y="27"/>
                      <a:pt x="4" y="31"/>
                    </a:cubicBezTo>
                    <a:cubicBezTo>
                      <a:pt x="2" y="37"/>
                      <a:pt x="1" y="42"/>
                      <a:pt x="0" y="48"/>
                    </a:cubicBezTo>
                    <a:cubicBezTo>
                      <a:pt x="0" y="59"/>
                      <a:pt x="1" y="69"/>
                      <a:pt x="5" y="79"/>
                    </a:cubicBezTo>
                    <a:cubicBezTo>
                      <a:pt x="10" y="88"/>
                      <a:pt x="17" y="96"/>
                      <a:pt x="27" y="101"/>
                    </a:cubicBezTo>
                    <a:cubicBezTo>
                      <a:pt x="36" y="105"/>
                      <a:pt x="45" y="107"/>
                      <a:pt x="55" y="109"/>
                    </a:cubicBezTo>
                    <a:cubicBezTo>
                      <a:pt x="55" y="109"/>
                      <a:pt x="55" y="109"/>
                      <a:pt x="55" y="10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178"/>
              <p:cNvSpPr/>
              <p:nvPr/>
            </p:nvSpPr>
            <p:spPr bwMode="auto">
              <a:xfrm>
                <a:off x="5347" y="1806"/>
                <a:ext cx="114" cy="119"/>
              </a:xfrm>
              <a:custGeom>
                <a:gdLst>
                  <a:gd name="T0" fmla="*/ 26 w 48"/>
                  <a:gd name="T1" fmla="*/ 49 h 50"/>
                  <a:gd name="T2" fmla="*/ 44 w 48"/>
                  <a:gd name="T3" fmla="*/ 41 h 50"/>
                  <a:gd name="T4" fmla="*/ 47 w 48"/>
                  <a:gd name="T5" fmla="*/ 26 h 50"/>
                  <a:gd name="T6" fmla="*/ 20 w 48"/>
                  <a:gd name="T7" fmla="*/ 5 h 50"/>
                  <a:gd name="T8" fmla="*/ 8 w 48"/>
                  <a:gd name="T9" fmla="*/ 41 h 50"/>
                  <a:gd name="T10" fmla="*/ 26 w 48"/>
                  <a:gd name="T11" fmla="*/ 49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50">
                    <a:moveTo>
                      <a:pt x="26" y="49"/>
                    </a:moveTo>
                    <a:cubicBezTo>
                      <a:pt x="32" y="49"/>
                      <a:pt x="40" y="46"/>
                      <a:pt x="44" y="41"/>
                    </a:cubicBezTo>
                    <a:cubicBezTo>
                      <a:pt x="47" y="36"/>
                      <a:pt x="48" y="31"/>
                      <a:pt x="47" y="26"/>
                    </a:cubicBezTo>
                    <a:cubicBezTo>
                      <a:pt x="46" y="13"/>
                      <a:pt x="34" y="0"/>
                      <a:pt x="20" y="5"/>
                    </a:cubicBezTo>
                    <a:cubicBezTo>
                      <a:pt x="5" y="10"/>
                      <a:pt x="0" y="28"/>
                      <a:pt x="8" y="41"/>
                    </a:cubicBezTo>
                    <a:cubicBezTo>
                      <a:pt x="12" y="46"/>
                      <a:pt x="19" y="50"/>
                      <a:pt x="26" y="4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179"/>
              <p:cNvSpPr/>
              <p:nvPr/>
            </p:nvSpPr>
            <p:spPr bwMode="auto">
              <a:xfrm>
                <a:off x="5245" y="1897"/>
                <a:ext cx="140" cy="159"/>
              </a:xfrm>
              <a:custGeom>
                <a:gdLst>
                  <a:gd name="T0" fmla="*/ 13 w 59"/>
                  <a:gd name="T1" fmla="*/ 67 h 67"/>
                  <a:gd name="T2" fmla="*/ 34 w 59"/>
                  <a:gd name="T3" fmla="*/ 39 h 67"/>
                  <a:gd name="T4" fmla="*/ 59 w 59"/>
                  <a:gd name="T5" fmla="*/ 11 h 67"/>
                  <a:gd name="T6" fmla="*/ 54 w 59"/>
                  <a:gd name="T7" fmla="*/ 8 h 67"/>
                  <a:gd name="T8" fmla="*/ 54 w 59"/>
                  <a:gd name="T9" fmla="*/ 8 h 67"/>
                  <a:gd name="T10" fmla="*/ 52 w 59"/>
                  <a:gd name="T11" fmla="*/ 7 h 67"/>
                  <a:gd name="T12" fmla="*/ 49 w 59"/>
                  <a:gd name="T13" fmla="*/ 3 h 67"/>
                  <a:gd name="T14" fmla="*/ 48 w 59"/>
                  <a:gd name="T15" fmla="*/ 0 h 67"/>
                  <a:gd name="T16" fmla="*/ 23 w 59"/>
                  <a:gd name="T17" fmla="*/ 28 h 67"/>
                  <a:gd name="T18" fmla="*/ 0 w 59"/>
                  <a:gd name="T19" fmla="*/ 58 h 67"/>
                  <a:gd name="T20" fmla="*/ 13 w 59"/>
                  <a:gd name="T21" fmla="*/ 67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67">
                    <a:moveTo>
                      <a:pt x="13" y="67"/>
                    </a:moveTo>
                    <a:cubicBezTo>
                      <a:pt x="19" y="57"/>
                      <a:pt x="27" y="48"/>
                      <a:pt x="34" y="39"/>
                    </a:cubicBezTo>
                    <a:cubicBezTo>
                      <a:pt x="43" y="30"/>
                      <a:pt x="51" y="21"/>
                      <a:pt x="59" y="11"/>
                    </a:cubicBezTo>
                    <a:cubicBezTo>
                      <a:pt x="57" y="10"/>
                      <a:pt x="56" y="9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3" y="8"/>
                      <a:pt x="53" y="7"/>
                      <a:pt x="52" y="7"/>
                    </a:cubicBezTo>
                    <a:cubicBezTo>
                      <a:pt x="51" y="6"/>
                      <a:pt x="50" y="4"/>
                      <a:pt x="49" y="3"/>
                    </a:cubicBezTo>
                    <a:cubicBezTo>
                      <a:pt x="49" y="2"/>
                      <a:pt x="48" y="1"/>
                      <a:pt x="48" y="0"/>
                    </a:cubicBezTo>
                    <a:cubicBezTo>
                      <a:pt x="39" y="9"/>
                      <a:pt x="31" y="19"/>
                      <a:pt x="23" y="28"/>
                    </a:cubicBezTo>
                    <a:cubicBezTo>
                      <a:pt x="14" y="38"/>
                      <a:pt x="8" y="48"/>
                      <a:pt x="0" y="58"/>
                    </a:cubicBezTo>
                    <a:cubicBezTo>
                      <a:pt x="6" y="59"/>
                      <a:pt x="10" y="63"/>
                      <a:pt x="13" y="6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180"/>
              <p:cNvSpPr/>
              <p:nvPr/>
            </p:nvSpPr>
            <p:spPr bwMode="auto">
              <a:xfrm>
                <a:off x="5115" y="2127"/>
                <a:ext cx="107" cy="180"/>
              </a:xfrm>
              <a:custGeom>
                <a:gdLst>
                  <a:gd name="T0" fmla="*/ 14 w 45"/>
                  <a:gd name="T1" fmla="*/ 76 h 76"/>
                  <a:gd name="T2" fmla="*/ 45 w 45"/>
                  <a:gd name="T3" fmla="*/ 9 h 76"/>
                  <a:gd name="T4" fmla="*/ 41 w 45"/>
                  <a:gd name="T5" fmla="*/ 7 h 76"/>
                  <a:gd name="T6" fmla="*/ 41 w 45"/>
                  <a:gd name="T7" fmla="*/ 7 h 76"/>
                  <a:gd name="T8" fmla="*/ 38 w 45"/>
                  <a:gd name="T9" fmla="*/ 6 h 76"/>
                  <a:gd name="T10" fmla="*/ 32 w 45"/>
                  <a:gd name="T11" fmla="*/ 0 h 76"/>
                  <a:gd name="T12" fmla="*/ 15 w 45"/>
                  <a:gd name="T13" fmla="*/ 34 h 76"/>
                  <a:gd name="T14" fmla="*/ 0 w 45"/>
                  <a:gd name="T15" fmla="*/ 69 h 76"/>
                  <a:gd name="T16" fmla="*/ 13 w 45"/>
                  <a:gd name="T17" fmla="*/ 74 h 76"/>
                  <a:gd name="T18" fmla="*/ 14 w 45"/>
                  <a:gd name="T19" fmla="*/ 76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76">
                    <a:moveTo>
                      <a:pt x="14" y="76"/>
                    </a:moveTo>
                    <a:cubicBezTo>
                      <a:pt x="23" y="53"/>
                      <a:pt x="35" y="31"/>
                      <a:pt x="45" y="9"/>
                    </a:cubicBezTo>
                    <a:cubicBezTo>
                      <a:pt x="44" y="8"/>
                      <a:pt x="43" y="8"/>
                      <a:pt x="41" y="7"/>
                    </a:cubicBezTo>
                    <a:cubicBezTo>
                      <a:pt x="41" y="8"/>
                      <a:pt x="41" y="8"/>
                      <a:pt x="41" y="7"/>
                    </a:cubicBezTo>
                    <a:cubicBezTo>
                      <a:pt x="40" y="7"/>
                      <a:pt x="39" y="6"/>
                      <a:pt x="38" y="6"/>
                    </a:cubicBezTo>
                    <a:cubicBezTo>
                      <a:pt x="35" y="4"/>
                      <a:pt x="33" y="2"/>
                      <a:pt x="32" y="0"/>
                    </a:cubicBezTo>
                    <a:cubicBezTo>
                      <a:pt x="26" y="12"/>
                      <a:pt x="21" y="23"/>
                      <a:pt x="15" y="34"/>
                    </a:cubicBezTo>
                    <a:cubicBezTo>
                      <a:pt x="10" y="46"/>
                      <a:pt x="5" y="57"/>
                      <a:pt x="0" y="69"/>
                    </a:cubicBezTo>
                    <a:cubicBezTo>
                      <a:pt x="5" y="69"/>
                      <a:pt x="9" y="71"/>
                      <a:pt x="13" y="74"/>
                    </a:cubicBezTo>
                    <a:cubicBezTo>
                      <a:pt x="13" y="75"/>
                      <a:pt x="14" y="75"/>
                      <a:pt x="14" y="7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181"/>
              <p:cNvSpPr/>
              <p:nvPr/>
            </p:nvSpPr>
            <p:spPr bwMode="auto">
              <a:xfrm>
                <a:off x="5181" y="2037"/>
                <a:ext cx="109" cy="111"/>
              </a:xfrm>
              <a:custGeom>
                <a:gdLst>
                  <a:gd name="T0" fmla="*/ 14 w 46"/>
                  <a:gd name="T1" fmla="*/ 44 h 47"/>
                  <a:gd name="T2" fmla="*/ 36 w 46"/>
                  <a:gd name="T3" fmla="*/ 41 h 47"/>
                  <a:gd name="T4" fmla="*/ 42 w 46"/>
                  <a:gd name="T5" fmla="*/ 15 h 47"/>
                  <a:gd name="T6" fmla="*/ 26 w 46"/>
                  <a:gd name="T7" fmla="*/ 1 h 47"/>
                  <a:gd name="T8" fmla="*/ 25 w 46"/>
                  <a:gd name="T9" fmla="*/ 0 h 47"/>
                  <a:gd name="T10" fmla="*/ 18 w 46"/>
                  <a:gd name="T11" fmla="*/ 1 h 47"/>
                  <a:gd name="T12" fmla="*/ 3 w 46"/>
                  <a:gd name="T13" fmla="*/ 12 h 47"/>
                  <a:gd name="T14" fmla="*/ 3 w 46"/>
                  <a:gd name="T15" fmla="*/ 12 h 47"/>
                  <a:gd name="T16" fmla="*/ 2 w 46"/>
                  <a:gd name="T17" fmla="*/ 12 h 47"/>
                  <a:gd name="T18" fmla="*/ 0 w 46"/>
                  <a:gd name="T19" fmla="*/ 22 h 47"/>
                  <a:gd name="T20" fmla="*/ 14 w 46"/>
                  <a:gd name="T21" fmla="*/ 44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47">
                    <a:moveTo>
                      <a:pt x="14" y="44"/>
                    </a:moveTo>
                    <a:cubicBezTo>
                      <a:pt x="21" y="47"/>
                      <a:pt x="30" y="46"/>
                      <a:pt x="36" y="41"/>
                    </a:cubicBezTo>
                    <a:cubicBezTo>
                      <a:pt x="44" y="34"/>
                      <a:pt x="46" y="24"/>
                      <a:pt x="42" y="15"/>
                    </a:cubicBezTo>
                    <a:cubicBezTo>
                      <a:pt x="39" y="7"/>
                      <a:pt x="33" y="2"/>
                      <a:pt x="26" y="1"/>
                    </a:cubicBezTo>
                    <a:cubicBezTo>
                      <a:pt x="26" y="1"/>
                      <a:pt x="25" y="1"/>
                      <a:pt x="25" y="0"/>
                    </a:cubicBezTo>
                    <a:cubicBezTo>
                      <a:pt x="23" y="0"/>
                      <a:pt x="20" y="0"/>
                      <a:pt x="18" y="1"/>
                    </a:cubicBezTo>
                    <a:cubicBezTo>
                      <a:pt x="12" y="2"/>
                      <a:pt x="6" y="6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2" y="12"/>
                    </a:cubicBezTo>
                    <a:cubicBezTo>
                      <a:pt x="1" y="15"/>
                      <a:pt x="0" y="18"/>
                      <a:pt x="0" y="22"/>
                    </a:cubicBezTo>
                    <a:cubicBezTo>
                      <a:pt x="0" y="31"/>
                      <a:pt x="5" y="40"/>
                      <a:pt x="14" y="4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182"/>
              <p:cNvSpPr/>
              <p:nvPr/>
            </p:nvSpPr>
            <p:spPr bwMode="auto">
              <a:xfrm>
                <a:off x="5283" y="2435"/>
                <a:ext cx="104" cy="83"/>
              </a:xfrm>
              <a:custGeom>
                <a:gdLst>
                  <a:gd name="T0" fmla="*/ 24 w 44"/>
                  <a:gd name="T1" fmla="*/ 33 h 35"/>
                  <a:gd name="T2" fmla="*/ 43 w 44"/>
                  <a:gd name="T3" fmla="*/ 30 h 35"/>
                  <a:gd name="T4" fmla="*/ 44 w 44"/>
                  <a:gd name="T5" fmla="*/ 30 h 35"/>
                  <a:gd name="T6" fmla="*/ 43 w 44"/>
                  <a:gd name="T7" fmla="*/ 29 h 35"/>
                  <a:gd name="T8" fmla="*/ 34 w 44"/>
                  <a:gd name="T9" fmla="*/ 15 h 35"/>
                  <a:gd name="T10" fmla="*/ 21 w 44"/>
                  <a:gd name="T11" fmla="*/ 3 h 35"/>
                  <a:gd name="T12" fmla="*/ 16 w 44"/>
                  <a:gd name="T13" fmla="*/ 0 h 35"/>
                  <a:gd name="T14" fmla="*/ 7 w 44"/>
                  <a:gd name="T15" fmla="*/ 14 h 35"/>
                  <a:gd name="T16" fmla="*/ 0 w 44"/>
                  <a:gd name="T17" fmla="*/ 31 h 35"/>
                  <a:gd name="T18" fmla="*/ 2 w 44"/>
                  <a:gd name="T19" fmla="*/ 34 h 35"/>
                  <a:gd name="T20" fmla="*/ 24 w 44"/>
                  <a:gd name="T21" fmla="*/ 33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35">
                    <a:moveTo>
                      <a:pt x="24" y="33"/>
                    </a:moveTo>
                    <a:cubicBezTo>
                      <a:pt x="30" y="32"/>
                      <a:pt x="37" y="31"/>
                      <a:pt x="43" y="30"/>
                    </a:cubicBezTo>
                    <a:cubicBezTo>
                      <a:pt x="43" y="30"/>
                      <a:pt x="43" y="30"/>
                      <a:pt x="44" y="30"/>
                    </a:cubicBezTo>
                    <a:cubicBezTo>
                      <a:pt x="43" y="30"/>
                      <a:pt x="43" y="29"/>
                      <a:pt x="43" y="29"/>
                    </a:cubicBezTo>
                    <a:cubicBezTo>
                      <a:pt x="40" y="24"/>
                      <a:pt x="38" y="19"/>
                      <a:pt x="34" y="15"/>
                    </a:cubicBezTo>
                    <a:cubicBezTo>
                      <a:pt x="30" y="10"/>
                      <a:pt x="26" y="6"/>
                      <a:pt x="21" y="3"/>
                    </a:cubicBezTo>
                    <a:cubicBezTo>
                      <a:pt x="19" y="2"/>
                      <a:pt x="18" y="1"/>
                      <a:pt x="16" y="0"/>
                    </a:cubicBezTo>
                    <a:cubicBezTo>
                      <a:pt x="13" y="4"/>
                      <a:pt x="10" y="9"/>
                      <a:pt x="7" y="14"/>
                    </a:cubicBezTo>
                    <a:cubicBezTo>
                      <a:pt x="5" y="20"/>
                      <a:pt x="1" y="25"/>
                      <a:pt x="0" y="31"/>
                    </a:cubicBezTo>
                    <a:cubicBezTo>
                      <a:pt x="1" y="32"/>
                      <a:pt x="2" y="33"/>
                      <a:pt x="2" y="34"/>
                    </a:cubicBezTo>
                    <a:cubicBezTo>
                      <a:pt x="9" y="35"/>
                      <a:pt x="17" y="34"/>
                      <a:pt x="24" y="3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183"/>
              <p:cNvSpPr/>
              <p:nvPr/>
            </p:nvSpPr>
            <p:spPr bwMode="auto">
              <a:xfrm>
                <a:off x="6047" y="1835"/>
                <a:ext cx="48" cy="38"/>
              </a:xfrm>
              <a:custGeom>
                <a:gdLst>
                  <a:gd name="T0" fmla="*/ 11 w 20"/>
                  <a:gd name="T1" fmla="*/ 15 h 16"/>
                  <a:gd name="T2" fmla="*/ 18 w 20"/>
                  <a:gd name="T3" fmla="*/ 0 h 16"/>
                  <a:gd name="T4" fmla="*/ 7 w 20"/>
                  <a:gd name="T5" fmla="*/ 1 h 16"/>
                  <a:gd name="T6" fmla="*/ 1 w 20"/>
                  <a:gd name="T7" fmla="*/ 0 h 16"/>
                  <a:gd name="T8" fmla="*/ 11 w 20"/>
                  <a:gd name="T9" fmla="*/ 1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6">
                    <a:moveTo>
                      <a:pt x="11" y="15"/>
                    </a:moveTo>
                    <a:cubicBezTo>
                      <a:pt x="18" y="15"/>
                      <a:pt x="20" y="5"/>
                      <a:pt x="18" y="0"/>
                    </a:cubicBezTo>
                    <a:cubicBezTo>
                      <a:pt x="15" y="0"/>
                      <a:pt x="11" y="1"/>
                      <a:pt x="7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0" y="7"/>
                      <a:pt x="2" y="16"/>
                      <a:pt x="11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184"/>
              <p:cNvSpPr/>
              <p:nvPr/>
            </p:nvSpPr>
            <p:spPr bwMode="auto">
              <a:xfrm>
                <a:off x="5484" y="2445"/>
                <a:ext cx="102" cy="104"/>
              </a:xfrm>
              <a:custGeom>
                <a:gdLst>
                  <a:gd name="T0" fmla="*/ 31 w 43"/>
                  <a:gd name="T1" fmla="*/ 4 h 44"/>
                  <a:gd name="T2" fmla="*/ 6 w 43"/>
                  <a:gd name="T3" fmla="*/ 11 h 44"/>
                  <a:gd name="T4" fmla="*/ 4 w 43"/>
                  <a:gd name="T5" fmla="*/ 34 h 44"/>
                  <a:gd name="T6" fmla="*/ 20 w 43"/>
                  <a:gd name="T7" fmla="*/ 44 h 44"/>
                  <a:gd name="T8" fmla="*/ 40 w 43"/>
                  <a:gd name="T9" fmla="*/ 28 h 44"/>
                  <a:gd name="T10" fmla="*/ 31 w 43"/>
                  <a:gd name="T11" fmla="*/ 4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4">
                    <a:moveTo>
                      <a:pt x="31" y="4"/>
                    </a:moveTo>
                    <a:cubicBezTo>
                      <a:pt x="22" y="0"/>
                      <a:pt x="11" y="4"/>
                      <a:pt x="6" y="11"/>
                    </a:cubicBezTo>
                    <a:cubicBezTo>
                      <a:pt x="1" y="18"/>
                      <a:pt x="0" y="27"/>
                      <a:pt x="4" y="34"/>
                    </a:cubicBezTo>
                    <a:cubicBezTo>
                      <a:pt x="8" y="39"/>
                      <a:pt x="13" y="43"/>
                      <a:pt x="20" y="44"/>
                    </a:cubicBezTo>
                    <a:cubicBezTo>
                      <a:pt x="30" y="44"/>
                      <a:pt x="38" y="37"/>
                      <a:pt x="40" y="28"/>
                    </a:cubicBezTo>
                    <a:cubicBezTo>
                      <a:pt x="43" y="19"/>
                      <a:pt x="40" y="8"/>
                      <a:pt x="31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185"/>
              <p:cNvSpPr/>
              <p:nvPr/>
            </p:nvSpPr>
            <p:spPr bwMode="auto">
              <a:xfrm>
                <a:off x="6002" y="1904"/>
                <a:ext cx="22" cy="42"/>
              </a:xfrm>
              <a:custGeom>
                <a:gdLst>
                  <a:gd name="T0" fmla="*/ 2 w 9"/>
                  <a:gd name="T1" fmla="*/ 17 h 18"/>
                  <a:gd name="T2" fmla="*/ 8 w 9"/>
                  <a:gd name="T3" fmla="*/ 16 h 18"/>
                  <a:gd name="T4" fmla="*/ 9 w 9"/>
                  <a:gd name="T5" fmla="*/ 11 h 18"/>
                  <a:gd name="T6" fmla="*/ 1 w 9"/>
                  <a:gd name="T7" fmla="*/ 0 h 18"/>
                  <a:gd name="T8" fmla="*/ 0 w 9"/>
                  <a:gd name="T9" fmla="*/ 7 h 18"/>
                  <a:gd name="T10" fmla="*/ 2 w 9"/>
                  <a:gd name="T11" fmla="*/ 17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8">
                    <a:moveTo>
                      <a:pt x="2" y="17"/>
                    </a:moveTo>
                    <a:cubicBezTo>
                      <a:pt x="4" y="18"/>
                      <a:pt x="7" y="18"/>
                      <a:pt x="8" y="16"/>
                    </a:cubicBezTo>
                    <a:cubicBezTo>
                      <a:pt x="9" y="15"/>
                      <a:pt x="9" y="13"/>
                      <a:pt x="9" y="11"/>
                    </a:cubicBezTo>
                    <a:cubicBezTo>
                      <a:pt x="8" y="6"/>
                      <a:pt x="4" y="3"/>
                      <a:pt x="1" y="0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0" y="10"/>
                      <a:pt x="0" y="15"/>
                      <a:pt x="2" y="1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186"/>
              <p:cNvSpPr/>
              <p:nvPr/>
            </p:nvSpPr>
            <p:spPr bwMode="auto">
              <a:xfrm>
                <a:off x="5884" y="1792"/>
                <a:ext cx="225" cy="294"/>
              </a:xfrm>
              <a:custGeom>
                <a:gdLst>
                  <a:gd name="T0" fmla="*/ 89 w 95"/>
                  <a:gd name="T1" fmla="*/ 17 h 124"/>
                  <a:gd name="T2" fmla="*/ 80 w 95"/>
                  <a:gd name="T3" fmla="*/ 35 h 124"/>
                  <a:gd name="T4" fmla="*/ 77 w 95"/>
                  <a:gd name="T5" fmla="*/ 35 h 124"/>
                  <a:gd name="T6" fmla="*/ 57 w 95"/>
                  <a:gd name="T7" fmla="*/ 48 h 124"/>
                  <a:gd name="T8" fmla="*/ 53 w 95"/>
                  <a:gd name="T9" fmla="*/ 47 h 124"/>
                  <a:gd name="T10" fmla="*/ 61 w 95"/>
                  <a:gd name="T11" fmla="*/ 60 h 124"/>
                  <a:gd name="T12" fmla="*/ 53 w 95"/>
                  <a:gd name="T13" fmla="*/ 66 h 124"/>
                  <a:gd name="T14" fmla="*/ 49 w 95"/>
                  <a:gd name="T15" fmla="*/ 56 h 124"/>
                  <a:gd name="T16" fmla="*/ 49 w 95"/>
                  <a:gd name="T17" fmla="*/ 49 h 124"/>
                  <a:gd name="T18" fmla="*/ 44 w 95"/>
                  <a:gd name="T19" fmla="*/ 60 h 124"/>
                  <a:gd name="T20" fmla="*/ 27 w 95"/>
                  <a:gd name="T21" fmla="*/ 80 h 124"/>
                  <a:gd name="T22" fmla="*/ 18 w 95"/>
                  <a:gd name="T23" fmla="*/ 78 h 124"/>
                  <a:gd name="T24" fmla="*/ 17 w 95"/>
                  <a:gd name="T25" fmla="*/ 69 h 124"/>
                  <a:gd name="T26" fmla="*/ 31 w 95"/>
                  <a:gd name="T27" fmla="*/ 55 h 124"/>
                  <a:gd name="T28" fmla="*/ 48 w 95"/>
                  <a:gd name="T29" fmla="*/ 45 h 124"/>
                  <a:gd name="T30" fmla="*/ 48 w 95"/>
                  <a:gd name="T31" fmla="*/ 45 h 124"/>
                  <a:gd name="T32" fmla="*/ 35 w 95"/>
                  <a:gd name="T33" fmla="*/ 48 h 124"/>
                  <a:gd name="T34" fmla="*/ 28 w 95"/>
                  <a:gd name="T35" fmla="*/ 49 h 124"/>
                  <a:gd name="T36" fmla="*/ 22 w 95"/>
                  <a:gd name="T37" fmla="*/ 42 h 124"/>
                  <a:gd name="T38" fmla="*/ 49 w 95"/>
                  <a:gd name="T39" fmla="*/ 42 h 124"/>
                  <a:gd name="T40" fmla="*/ 48 w 95"/>
                  <a:gd name="T41" fmla="*/ 31 h 124"/>
                  <a:gd name="T42" fmla="*/ 47 w 95"/>
                  <a:gd name="T43" fmla="*/ 30 h 124"/>
                  <a:gd name="T44" fmla="*/ 47 w 95"/>
                  <a:gd name="T45" fmla="*/ 5 h 124"/>
                  <a:gd name="T46" fmla="*/ 43 w 95"/>
                  <a:gd name="T47" fmla="*/ 0 h 124"/>
                  <a:gd name="T48" fmla="*/ 39 w 95"/>
                  <a:gd name="T49" fmla="*/ 5 h 124"/>
                  <a:gd name="T50" fmla="*/ 5 w 95"/>
                  <a:gd name="T51" fmla="*/ 62 h 124"/>
                  <a:gd name="T52" fmla="*/ 0 w 95"/>
                  <a:gd name="T53" fmla="*/ 95 h 124"/>
                  <a:gd name="T54" fmla="*/ 3 w 95"/>
                  <a:gd name="T55" fmla="*/ 124 h 124"/>
                  <a:gd name="T56" fmla="*/ 8 w 95"/>
                  <a:gd name="T57" fmla="*/ 111 h 124"/>
                  <a:gd name="T58" fmla="*/ 8 w 95"/>
                  <a:gd name="T59" fmla="*/ 111 h 124"/>
                  <a:gd name="T60" fmla="*/ 14 w 95"/>
                  <a:gd name="T61" fmla="*/ 103 h 124"/>
                  <a:gd name="T62" fmla="*/ 35 w 95"/>
                  <a:gd name="T63" fmla="*/ 87 h 124"/>
                  <a:gd name="T64" fmla="*/ 59 w 95"/>
                  <a:gd name="T65" fmla="*/ 71 h 124"/>
                  <a:gd name="T66" fmla="*/ 84 w 95"/>
                  <a:gd name="T67" fmla="*/ 50 h 124"/>
                  <a:gd name="T68" fmla="*/ 91 w 95"/>
                  <a:gd name="T69" fmla="*/ 16 h 124"/>
                  <a:gd name="T70" fmla="*/ 89 w 95"/>
                  <a:gd name="T71" fmla="*/ 17 h 1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5" h="124">
                    <a:moveTo>
                      <a:pt x="89" y="17"/>
                    </a:moveTo>
                    <a:cubicBezTo>
                      <a:pt x="91" y="24"/>
                      <a:pt x="88" y="35"/>
                      <a:pt x="80" y="35"/>
                    </a:cubicBezTo>
                    <a:cubicBezTo>
                      <a:pt x="79" y="35"/>
                      <a:pt x="78" y="35"/>
                      <a:pt x="77" y="35"/>
                    </a:cubicBezTo>
                    <a:cubicBezTo>
                      <a:pt x="74" y="42"/>
                      <a:pt x="65" y="50"/>
                      <a:pt x="57" y="48"/>
                    </a:cubicBezTo>
                    <a:cubicBezTo>
                      <a:pt x="55" y="48"/>
                      <a:pt x="54" y="47"/>
                      <a:pt x="53" y="47"/>
                    </a:cubicBezTo>
                    <a:cubicBezTo>
                      <a:pt x="57" y="50"/>
                      <a:pt x="61" y="54"/>
                      <a:pt x="61" y="60"/>
                    </a:cubicBezTo>
                    <a:cubicBezTo>
                      <a:pt x="60" y="64"/>
                      <a:pt x="57" y="67"/>
                      <a:pt x="53" y="66"/>
                    </a:cubicBezTo>
                    <a:cubicBezTo>
                      <a:pt x="49" y="64"/>
                      <a:pt x="49" y="59"/>
                      <a:pt x="49" y="56"/>
                    </a:cubicBezTo>
                    <a:cubicBezTo>
                      <a:pt x="49" y="54"/>
                      <a:pt x="49" y="52"/>
                      <a:pt x="49" y="49"/>
                    </a:cubicBezTo>
                    <a:cubicBezTo>
                      <a:pt x="47" y="53"/>
                      <a:pt x="46" y="56"/>
                      <a:pt x="44" y="60"/>
                    </a:cubicBezTo>
                    <a:cubicBezTo>
                      <a:pt x="41" y="68"/>
                      <a:pt x="36" y="78"/>
                      <a:pt x="27" y="80"/>
                    </a:cubicBezTo>
                    <a:cubicBezTo>
                      <a:pt x="24" y="80"/>
                      <a:pt x="21" y="80"/>
                      <a:pt x="18" y="78"/>
                    </a:cubicBezTo>
                    <a:cubicBezTo>
                      <a:pt x="16" y="76"/>
                      <a:pt x="16" y="72"/>
                      <a:pt x="17" y="69"/>
                    </a:cubicBezTo>
                    <a:cubicBezTo>
                      <a:pt x="18" y="62"/>
                      <a:pt x="25" y="58"/>
                      <a:pt x="31" y="55"/>
                    </a:cubicBezTo>
                    <a:cubicBezTo>
                      <a:pt x="37" y="52"/>
                      <a:pt x="43" y="49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4" y="44"/>
                      <a:pt x="39" y="47"/>
                      <a:pt x="35" y="48"/>
                    </a:cubicBezTo>
                    <a:cubicBezTo>
                      <a:pt x="33" y="49"/>
                      <a:pt x="30" y="49"/>
                      <a:pt x="28" y="49"/>
                    </a:cubicBezTo>
                    <a:cubicBezTo>
                      <a:pt x="24" y="48"/>
                      <a:pt x="19" y="46"/>
                      <a:pt x="22" y="42"/>
                    </a:cubicBezTo>
                    <a:cubicBezTo>
                      <a:pt x="26" y="32"/>
                      <a:pt x="41" y="36"/>
                      <a:pt x="49" y="42"/>
                    </a:cubicBezTo>
                    <a:cubicBezTo>
                      <a:pt x="47" y="39"/>
                      <a:pt x="47" y="35"/>
                      <a:pt x="48" y="31"/>
                    </a:cubicBezTo>
                    <a:cubicBezTo>
                      <a:pt x="48" y="31"/>
                      <a:pt x="47" y="31"/>
                      <a:pt x="47" y="30"/>
                    </a:cubicBezTo>
                    <a:cubicBezTo>
                      <a:pt x="38" y="25"/>
                      <a:pt x="40" y="11"/>
                      <a:pt x="47" y="5"/>
                    </a:cubicBezTo>
                    <a:cubicBezTo>
                      <a:pt x="46" y="3"/>
                      <a:pt x="45" y="2"/>
                      <a:pt x="43" y="0"/>
                    </a:cubicBezTo>
                    <a:cubicBezTo>
                      <a:pt x="42" y="2"/>
                      <a:pt x="40" y="3"/>
                      <a:pt x="39" y="5"/>
                    </a:cubicBezTo>
                    <a:cubicBezTo>
                      <a:pt x="24" y="21"/>
                      <a:pt x="11" y="40"/>
                      <a:pt x="5" y="62"/>
                    </a:cubicBezTo>
                    <a:cubicBezTo>
                      <a:pt x="2" y="72"/>
                      <a:pt x="1" y="84"/>
                      <a:pt x="0" y="95"/>
                    </a:cubicBezTo>
                    <a:cubicBezTo>
                      <a:pt x="0" y="105"/>
                      <a:pt x="0" y="115"/>
                      <a:pt x="3" y="124"/>
                    </a:cubicBezTo>
                    <a:cubicBezTo>
                      <a:pt x="4" y="120"/>
                      <a:pt x="6" y="115"/>
                      <a:pt x="8" y="111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10" y="108"/>
                      <a:pt x="12" y="106"/>
                      <a:pt x="14" y="103"/>
                    </a:cubicBezTo>
                    <a:cubicBezTo>
                      <a:pt x="21" y="97"/>
                      <a:pt x="28" y="92"/>
                      <a:pt x="35" y="87"/>
                    </a:cubicBezTo>
                    <a:cubicBezTo>
                      <a:pt x="43" y="81"/>
                      <a:pt x="51" y="76"/>
                      <a:pt x="59" y="71"/>
                    </a:cubicBezTo>
                    <a:cubicBezTo>
                      <a:pt x="68" y="65"/>
                      <a:pt x="78" y="59"/>
                      <a:pt x="84" y="50"/>
                    </a:cubicBezTo>
                    <a:cubicBezTo>
                      <a:pt x="91" y="40"/>
                      <a:pt x="95" y="28"/>
                      <a:pt x="91" y="16"/>
                    </a:cubicBezTo>
                    <a:cubicBezTo>
                      <a:pt x="91" y="17"/>
                      <a:pt x="90" y="17"/>
                      <a:pt x="89" y="1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187"/>
              <p:cNvSpPr/>
              <p:nvPr/>
            </p:nvSpPr>
            <p:spPr bwMode="auto">
              <a:xfrm>
                <a:off x="5998" y="1840"/>
                <a:ext cx="64" cy="64"/>
              </a:xfrm>
              <a:custGeom>
                <a:gdLst>
                  <a:gd name="T0" fmla="*/ 2 w 27"/>
                  <a:gd name="T1" fmla="*/ 12 h 27"/>
                  <a:gd name="T2" fmla="*/ 10 w 27"/>
                  <a:gd name="T3" fmla="*/ 26 h 27"/>
                  <a:gd name="T4" fmla="*/ 27 w 27"/>
                  <a:gd name="T5" fmla="*/ 14 h 27"/>
                  <a:gd name="T6" fmla="*/ 20 w 27"/>
                  <a:gd name="T7" fmla="*/ 0 h 27"/>
                  <a:gd name="T8" fmla="*/ 2 w 27"/>
                  <a:gd name="T9" fmla="*/ 12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" y="12"/>
                    </a:moveTo>
                    <a:cubicBezTo>
                      <a:pt x="0" y="18"/>
                      <a:pt x="2" y="26"/>
                      <a:pt x="10" y="26"/>
                    </a:cubicBezTo>
                    <a:cubicBezTo>
                      <a:pt x="17" y="27"/>
                      <a:pt x="25" y="21"/>
                      <a:pt x="27" y="14"/>
                    </a:cubicBezTo>
                    <a:cubicBezTo>
                      <a:pt x="22" y="12"/>
                      <a:pt x="20" y="6"/>
                      <a:pt x="20" y="0"/>
                    </a:cubicBezTo>
                    <a:cubicBezTo>
                      <a:pt x="17" y="7"/>
                      <a:pt x="9" y="14"/>
                      <a:pt x="2" y="1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188"/>
              <p:cNvSpPr/>
              <p:nvPr/>
            </p:nvSpPr>
            <p:spPr bwMode="auto">
              <a:xfrm>
                <a:off x="5532" y="2027"/>
                <a:ext cx="399" cy="342"/>
              </a:xfrm>
              <a:custGeom>
                <a:gdLst>
                  <a:gd name="T0" fmla="*/ 154 w 169"/>
                  <a:gd name="T1" fmla="*/ 29 h 144"/>
                  <a:gd name="T2" fmla="*/ 153 w 169"/>
                  <a:gd name="T3" fmla="*/ 30 h 144"/>
                  <a:gd name="T4" fmla="*/ 152 w 169"/>
                  <a:gd name="T5" fmla="*/ 29 h 144"/>
                  <a:gd name="T6" fmla="*/ 149 w 169"/>
                  <a:gd name="T7" fmla="*/ 17 h 144"/>
                  <a:gd name="T8" fmla="*/ 147 w 169"/>
                  <a:gd name="T9" fmla="*/ 0 h 144"/>
                  <a:gd name="T10" fmla="*/ 94 w 169"/>
                  <a:gd name="T11" fmla="*/ 38 h 144"/>
                  <a:gd name="T12" fmla="*/ 104 w 169"/>
                  <a:gd name="T13" fmla="*/ 56 h 144"/>
                  <a:gd name="T14" fmla="*/ 107 w 169"/>
                  <a:gd name="T15" fmla="*/ 77 h 144"/>
                  <a:gd name="T16" fmla="*/ 91 w 169"/>
                  <a:gd name="T17" fmla="*/ 109 h 144"/>
                  <a:gd name="T18" fmla="*/ 42 w 169"/>
                  <a:gd name="T19" fmla="*/ 125 h 144"/>
                  <a:gd name="T20" fmla="*/ 0 w 169"/>
                  <a:gd name="T21" fmla="*/ 106 h 144"/>
                  <a:gd name="T22" fmla="*/ 3 w 169"/>
                  <a:gd name="T23" fmla="*/ 118 h 144"/>
                  <a:gd name="T24" fmla="*/ 11 w 169"/>
                  <a:gd name="T25" fmla="*/ 130 h 144"/>
                  <a:gd name="T26" fmla="*/ 37 w 169"/>
                  <a:gd name="T27" fmla="*/ 142 h 144"/>
                  <a:gd name="T28" fmla="*/ 71 w 169"/>
                  <a:gd name="T29" fmla="*/ 142 h 144"/>
                  <a:gd name="T30" fmla="*/ 87 w 169"/>
                  <a:gd name="T31" fmla="*/ 138 h 144"/>
                  <a:gd name="T32" fmla="*/ 102 w 169"/>
                  <a:gd name="T33" fmla="*/ 133 h 144"/>
                  <a:gd name="T34" fmla="*/ 113 w 169"/>
                  <a:gd name="T35" fmla="*/ 119 h 144"/>
                  <a:gd name="T36" fmla="*/ 132 w 169"/>
                  <a:gd name="T37" fmla="*/ 117 h 144"/>
                  <a:gd name="T38" fmla="*/ 132 w 169"/>
                  <a:gd name="T39" fmla="*/ 117 h 144"/>
                  <a:gd name="T40" fmla="*/ 155 w 169"/>
                  <a:gd name="T41" fmla="*/ 76 h 144"/>
                  <a:gd name="T42" fmla="*/ 164 w 169"/>
                  <a:gd name="T43" fmla="*/ 53 h 144"/>
                  <a:gd name="T44" fmla="*/ 169 w 169"/>
                  <a:gd name="T45" fmla="*/ 30 h 144"/>
                  <a:gd name="T46" fmla="*/ 157 w 169"/>
                  <a:gd name="T47" fmla="*/ 16 h 144"/>
                  <a:gd name="T48" fmla="*/ 154 w 169"/>
                  <a:gd name="T49" fmla="*/ 29 h 1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144">
                    <a:moveTo>
                      <a:pt x="154" y="29"/>
                    </a:moveTo>
                    <a:cubicBezTo>
                      <a:pt x="154" y="30"/>
                      <a:pt x="153" y="30"/>
                      <a:pt x="153" y="30"/>
                    </a:cubicBezTo>
                    <a:cubicBezTo>
                      <a:pt x="152" y="30"/>
                      <a:pt x="152" y="30"/>
                      <a:pt x="152" y="29"/>
                    </a:cubicBezTo>
                    <a:cubicBezTo>
                      <a:pt x="150" y="25"/>
                      <a:pt x="149" y="21"/>
                      <a:pt x="149" y="17"/>
                    </a:cubicBezTo>
                    <a:cubicBezTo>
                      <a:pt x="148" y="12"/>
                      <a:pt x="147" y="6"/>
                      <a:pt x="147" y="0"/>
                    </a:cubicBezTo>
                    <a:cubicBezTo>
                      <a:pt x="138" y="21"/>
                      <a:pt x="114" y="32"/>
                      <a:pt x="94" y="38"/>
                    </a:cubicBezTo>
                    <a:cubicBezTo>
                      <a:pt x="99" y="44"/>
                      <a:pt x="102" y="50"/>
                      <a:pt x="104" y="56"/>
                    </a:cubicBezTo>
                    <a:cubicBezTo>
                      <a:pt x="106" y="63"/>
                      <a:pt x="107" y="70"/>
                      <a:pt x="107" y="77"/>
                    </a:cubicBezTo>
                    <a:cubicBezTo>
                      <a:pt x="107" y="90"/>
                      <a:pt x="101" y="101"/>
                      <a:pt x="91" y="109"/>
                    </a:cubicBezTo>
                    <a:cubicBezTo>
                      <a:pt x="78" y="121"/>
                      <a:pt x="59" y="128"/>
                      <a:pt x="42" y="125"/>
                    </a:cubicBezTo>
                    <a:cubicBezTo>
                      <a:pt x="27" y="123"/>
                      <a:pt x="12" y="116"/>
                      <a:pt x="0" y="106"/>
                    </a:cubicBezTo>
                    <a:cubicBezTo>
                      <a:pt x="1" y="110"/>
                      <a:pt x="2" y="114"/>
                      <a:pt x="3" y="118"/>
                    </a:cubicBezTo>
                    <a:cubicBezTo>
                      <a:pt x="4" y="123"/>
                      <a:pt x="7" y="127"/>
                      <a:pt x="11" y="130"/>
                    </a:cubicBezTo>
                    <a:cubicBezTo>
                      <a:pt x="18" y="137"/>
                      <a:pt x="27" y="141"/>
                      <a:pt x="37" y="142"/>
                    </a:cubicBezTo>
                    <a:cubicBezTo>
                      <a:pt x="48" y="144"/>
                      <a:pt x="60" y="143"/>
                      <a:pt x="71" y="142"/>
                    </a:cubicBezTo>
                    <a:cubicBezTo>
                      <a:pt x="76" y="141"/>
                      <a:pt x="82" y="140"/>
                      <a:pt x="87" y="138"/>
                    </a:cubicBezTo>
                    <a:cubicBezTo>
                      <a:pt x="92" y="137"/>
                      <a:pt x="97" y="135"/>
                      <a:pt x="102" y="133"/>
                    </a:cubicBezTo>
                    <a:cubicBezTo>
                      <a:pt x="103" y="127"/>
                      <a:pt x="107" y="121"/>
                      <a:pt x="113" y="119"/>
                    </a:cubicBezTo>
                    <a:cubicBezTo>
                      <a:pt x="119" y="115"/>
                      <a:pt x="126" y="115"/>
                      <a:pt x="132" y="117"/>
                    </a:cubicBezTo>
                    <a:cubicBezTo>
                      <a:pt x="132" y="117"/>
                      <a:pt x="132" y="117"/>
                      <a:pt x="132" y="117"/>
                    </a:cubicBezTo>
                    <a:cubicBezTo>
                      <a:pt x="142" y="105"/>
                      <a:pt x="149" y="90"/>
                      <a:pt x="155" y="76"/>
                    </a:cubicBezTo>
                    <a:cubicBezTo>
                      <a:pt x="158" y="68"/>
                      <a:pt x="162" y="61"/>
                      <a:pt x="164" y="53"/>
                    </a:cubicBezTo>
                    <a:cubicBezTo>
                      <a:pt x="166" y="46"/>
                      <a:pt x="168" y="38"/>
                      <a:pt x="169" y="30"/>
                    </a:cubicBezTo>
                    <a:cubicBezTo>
                      <a:pt x="162" y="29"/>
                      <a:pt x="157" y="23"/>
                      <a:pt x="157" y="16"/>
                    </a:cubicBezTo>
                    <a:cubicBezTo>
                      <a:pt x="155" y="20"/>
                      <a:pt x="154" y="24"/>
                      <a:pt x="154" y="29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189"/>
              <p:cNvSpPr/>
              <p:nvPr/>
            </p:nvSpPr>
            <p:spPr bwMode="auto">
              <a:xfrm>
                <a:off x="5766" y="2298"/>
                <a:ext cx="118" cy="118"/>
              </a:xfrm>
              <a:custGeom>
                <a:gdLst>
                  <a:gd name="T0" fmla="*/ 29 w 50"/>
                  <a:gd name="T1" fmla="*/ 4 h 50"/>
                  <a:gd name="T2" fmla="*/ 5 w 50"/>
                  <a:gd name="T3" fmla="*/ 35 h 50"/>
                  <a:gd name="T4" fmla="*/ 16 w 50"/>
                  <a:gd name="T5" fmla="*/ 45 h 50"/>
                  <a:gd name="T6" fmla="*/ 45 w 50"/>
                  <a:gd name="T7" fmla="*/ 34 h 50"/>
                  <a:gd name="T8" fmla="*/ 29 w 50"/>
                  <a:gd name="T9" fmla="*/ 4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50">
                    <a:moveTo>
                      <a:pt x="29" y="4"/>
                    </a:moveTo>
                    <a:cubicBezTo>
                      <a:pt x="12" y="0"/>
                      <a:pt x="0" y="20"/>
                      <a:pt x="5" y="35"/>
                    </a:cubicBezTo>
                    <a:cubicBezTo>
                      <a:pt x="7" y="39"/>
                      <a:pt x="11" y="43"/>
                      <a:pt x="16" y="45"/>
                    </a:cubicBezTo>
                    <a:cubicBezTo>
                      <a:pt x="27" y="50"/>
                      <a:pt x="40" y="46"/>
                      <a:pt x="45" y="34"/>
                    </a:cubicBezTo>
                    <a:cubicBezTo>
                      <a:pt x="50" y="21"/>
                      <a:pt x="42" y="7"/>
                      <a:pt x="29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190"/>
              <p:cNvSpPr/>
              <p:nvPr/>
            </p:nvSpPr>
            <p:spPr bwMode="auto">
              <a:xfrm>
                <a:off x="5846" y="2098"/>
                <a:ext cx="126" cy="240"/>
              </a:xfrm>
              <a:custGeom>
                <a:gdLst>
                  <a:gd name="T0" fmla="*/ 42 w 53"/>
                  <a:gd name="T1" fmla="*/ 0 h 101"/>
                  <a:gd name="T2" fmla="*/ 37 w 53"/>
                  <a:gd name="T3" fmla="*/ 1 h 101"/>
                  <a:gd name="T4" fmla="*/ 32 w 53"/>
                  <a:gd name="T5" fmla="*/ 24 h 101"/>
                  <a:gd name="T6" fmla="*/ 24 w 53"/>
                  <a:gd name="T7" fmla="*/ 47 h 101"/>
                  <a:gd name="T8" fmla="*/ 0 w 53"/>
                  <a:gd name="T9" fmla="*/ 88 h 101"/>
                  <a:gd name="T10" fmla="*/ 12 w 53"/>
                  <a:gd name="T11" fmla="*/ 101 h 101"/>
                  <a:gd name="T12" fmla="*/ 27 w 53"/>
                  <a:gd name="T13" fmla="*/ 81 h 101"/>
                  <a:gd name="T14" fmla="*/ 40 w 53"/>
                  <a:gd name="T15" fmla="*/ 58 h 101"/>
                  <a:gd name="T16" fmla="*/ 49 w 53"/>
                  <a:gd name="T17" fmla="*/ 37 h 101"/>
                  <a:gd name="T18" fmla="*/ 53 w 53"/>
                  <a:gd name="T19" fmla="*/ 17 h 101"/>
                  <a:gd name="T20" fmla="*/ 47 w 53"/>
                  <a:gd name="T21" fmla="*/ 14 h 101"/>
                  <a:gd name="T22" fmla="*/ 42 w 53"/>
                  <a:gd name="T23" fmla="*/ 0 h 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100">
                    <a:moveTo>
                      <a:pt x="42" y="0"/>
                    </a:moveTo>
                    <a:cubicBezTo>
                      <a:pt x="41" y="0"/>
                      <a:pt x="39" y="1"/>
                      <a:pt x="37" y="1"/>
                    </a:cubicBezTo>
                    <a:cubicBezTo>
                      <a:pt x="36" y="9"/>
                      <a:pt x="35" y="17"/>
                      <a:pt x="32" y="24"/>
                    </a:cubicBezTo>
                    <a:cubicBezTo>
                      <a:pt x="30" y="32"/>
                      <a:pt x="27" y="39"/>
                      <a:pt x="24" y="47"/>
                    </a:cubicBezTo>
                    <a:cubicBezTo>
                      <a:pt x="17" y="61"/>
                      <a:pt x="10" y="75"/>
                      <a:pt x="0" y="88"/>
                    </a:cubicBezTo>
                    <a:cubicBezTo>
                      <a:pt x="6" y="91"/>
                      <a:pt x="10" y="95"/>
                      <a:pt x="12" y="101"/>
                    </a:cubicBezTo>
                    <a:cubicBezTo>
                      <a:pt x="18" y="95"/>
                      <a:pt x="23" y="88"/>
                      <a:pt x="27" y="81"/>
                    </a:cubicBezTo>
                    <a:cubicBezTo>
                      <a:pt x="32" y="74"/>
                      <a:pt x="36" y="66"/>
                      <a:pt x="40" y="58"/>
                    </a:cubicBezTo>
                    <a:cubicBezTo>
                      <a:pt x="43" y="51"/>
                      <a:pt x="47" y="44"/>
                      <a:pt x="49" y="37"/>
                    </a:cubicBezTo>
                    <a:cubicBezTo>
                      <a:pt x="51" y="30"/>
                      <a:pt x="52" y="24"/>
                      <a:pt x="53" y="17"/>
                    </a:cubicBezTo>
                    <a:cubicBezTo>
                      <a:pt x="51" y="16"/>
                      <a:pt x="49" y="15"/>
                      <a:pt x="47" y="14"/>
                    </a:cubicBezTo>
                    <a:cubicBezTo>
                      <a:pt x="43" y="10"/>
                      <a:pt x="43" y="5"/>
                      <a:pt x="42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191"/>
              <p:cNvSpPr/>
              <p:nvPr/>
            </p:nvSpPr>
            <p:spPr bwMode="auto">
              <a:xfrm>
                <a:off x="5049" y="2291"/>
                <a:ext cx="114" cy="109"/>
              </a:xfrm>
              <a:custGeom>
                <a:gdLst>
                  <a:gd name="T0" fmla="*/ 40 w 48"/>
                  <a:gd name="T1" fmla="*/ 7 h 46"/>
                  <a:gd name="T2" fmla="*/ 18 w 48"/>
                  <a:gd name="T3" fmla="*/ 2 h 46"/>
                  <a:gd name="T4" fmla="*/ 13 w 48"/>
                  <a:gd name="T5" fmla="*/ 5 h 46"/>
                  <a:gd name="T6" fmla="*/ 13 w 48"/>
                  <a:gd name="T7" fmla="*/ 5 h 46"/>
                  <a:gd name="T8" fmla="*/ 9 w 48"/>
                  <a:gd name="T9" fmla="*/ 36 h 46"/>
                  <a:gd name="T10" fmla="*/ 38 w 48"/>
                  <a:gd name="T11" fmla="*/ 38 h 46"/>
                  <a:gd name="T12" fmla="*/ 40 w 48"/>
                  <a:gd name="T13" fmla="*/ 7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6">
                    <a:moveTo>
                      <a:pt x="40" y="7"/>
                    </a:moveTo>
                    <a:cubicBezTo>
                      <a:pt x="34" y="2"/>
                      <a:pt x="25" y="0"/>
                      <a:pt x="18" y="2"/>
                    </a:cubicBezTo>
                    <a:cubicBezTo>
                      <a:pt x="16" y="3"/>
                      <a:pt x="15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3" y="12"/>
                      <a:pt x="0" y="27"/>
                      <a:pt x="9" y="36"/>
                    </a:cubicBezTo>
                    <a:cubicBezTo>
                      <a:pt x="16" y="45"/>
                      <a:pt x="30" y="46"/>
                      <a:pt x="38" y="38"/>
                    </a:cubicBezTo>
                    <a:cubicBezTo>
                      <a:pt x="46" y="30"/>
                      <a:pt x="48" y="15"/>
                      <a:pt x="40" y="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192"/>
              <p:cNvSpPr/>
              <p:nvPr/>
            </p:nvSpPr>
            <p:spPr bwMode="auto">
              <a:xfrm>
                <a:off x="5747" y="2075"/>
                <a:ext cx="24" cy="11"/>
              </a:xfrm>
              <a:custGeom>
                <a:gdLst>
                  <a:gd name="T0" fmla="*/ 1 w 10"/>
                  <a:gd name="T1" fmla="*/ 0 h 5"/>
                  <a:gd name="T2" fmla="*/ 0 w 10"/>
                  <a:gd name="T3" fmla="*/ 5 h 5"/>
                  <a:gd name="T4" fmla="*/ 10 w 10"/>
                  <a:gd name="T5" fmla="*/ 2 h 5"/>
                  <a:gd name="T6" fmla="*/ 1 w 10"/>
                  <a:gd name="T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">
                    <a:moveTo>
                      <a:pt x="1" y="0"/>
                    </a:moveTo>
                    <a:cubicBezTo>
                      <a:pt x="1" y="2"/>
                      <a:pt x="0" y="4"/>
                      <a:pt x="0" y="5"/>
                    </a:cubicBezTo>
                    <a:cubicBezTo>
                      <a:pt x="3" y="4"/>
                      <a:pt x="7" y="3"/>
                      <a:pt x="10" y="2"/>
                    </a:cubicBezTo>
                    <a:cubicBezTo>
                      <a:pt x="7" y="1"/>
                      <a:pt x="4" y="1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193"/>
              <p:cNvSpPr/>
              <p:nvPr/>
            </p:nvSpPr>
            <p:spPr bwMode="auto">
              <a:xfrm>
                <a:off x="5614" y="1970"/>
                <a:ext cx="38" cy="33"/>
              </a:xfrm>
              <a:custGeom>
                <a:gdLst>
                  <a:gd name="T0" fmla="*/ 0 w 16"/>
                  <a:gd name="T1" fmla="*/ 2 h 14"/>
                  <a:gd name="T2" fmla="*/ 4 w 16"/>
                  <a:gd name="T3" fmla="*/ 14 h 14"/>
                  <a:gd name="T4" fmla="*/ 16 w 16"/>
                  <a:gd name="T5" fmla="*/ 10 h 14"/>
                  <a:gd name="T6" fmla="*/ 13 w 16"/>
                  <a:gd name="T7" fmla="*/ 0 h 14"/>
                  <a:gd name="T8" fmla="*/ 0 w 16"/>
                  <a:gd name="T9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4">
                    <a:moveTo>
                      <a:pt x="0" y="2"/>
                    </a:moveTo>
                    <a:cubicBezTo>
                      <a:pt x="1" y="6"/>
                      <a:pt x="2" y="10"/>
                      <a:pt x="4" y="14"/>
                    </a:cubicBezTo>
                    <a:cubicBezTo>
                      <a:pt x="8" y="13"/>
                      <a:pt x="12" y="11"/>
                      <a:pt x="16" y="10"/>
                    </a:cubicBezTo>
                    <a:cubicBezTo>
                      <a:pt x="15" y="7"/>
                      <a:pt x="14" y="4"/>
                      <a:pt x="13" y="0"/>
                    </a:cubicBezTo>
                    <a:cubicBezTo>
                      <a:pt x="9" y="1"/>
                      <a:pt x="5" y="2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194"/>
              <p:cNvSpPr/>
              <p:nvPr/>
            </p:nvSpPr>
            <p:spPr bwMode="auto">
              <a:xfrm>
                <a:off x="5612" y="1944"/>
                <a:ext cx="33" cy="29"/>
              </a:xfrm>
              <a:custGeom>
                <a:gdLst>
                  <a:gd name="T0" fmla="*/ 0 w 14"/>
                  <a:gd name="T1" fmla="*/ 0 h 12"/>
                  <a:gd name="T2" fmla="*/ 0 w 14"/>
                  <a:gd name="T3" fmla="*/ 4 h 12"/>
                  <a:gd name="T4" fmla="*/ 1 w 14"/>
                  <a:gd name="T5" fmla="*/ 12 h 12"/>
                  <a:gd name="T6" fmla="*/ 14 w 14"/>
                  <a:gd name="T7" fmla="*/ 10 h 12"/>
                  <a:gd name="T8" fmla="*/ 14 w 14"/>
                  <a:gd name="T9" fmla="*/ 0 h 12"/>
                  <a:gd name="T10" fmla="*/ 0 w 14"/>
                  <a:gd name="T11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1" y="6"/>
                      <a:pt x="1" y="9"/>
                      <a:pt x="1" y="12"/>
                    </a:cubicBezTo>
                    <a:cubicBezTo>
                      <a:pt x="6" y="11"/>
                      <a:pt x="10" y="10"/>
                      <a:pt x="14" y="10"/>
                    </a:cubicBezTo>
                    <a:cubicBezTo>
                      <a:pt x="14" y="7"/>
                      <a:pt x="14" y="3"/>
                      <a:pt x="14" y="0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195"/>
              <p:cNvSpPr/>
              <p:nvPr/>
            </p:nvSpPr>
            <p:spPr bwMode="auto">
              <a:xfrm>
                <a:off x="5934" y="1797"/>
                <a:ext cx="45" cy="33"/>
              </a:xfrm>
              <a:custGeom>
                <a:gdLst>
                  <a:gd name="T0" fmla="*/ 7 w 19"/>
                  <a:gd name="T1" fmla="*/ 14 h 14"/>
                  <a:gd name="T2" fmla="*/ 19 w 19"/>
                  <a:gd name="T3" fmla="*/ 0 h 14"/>
                  <a:gd name="T4" fmla="*/ 9 w 19"/>
                  <a:gd name="T5" fmla="*/ 3 h 14"/>
                  <a:gd name="T6" fmla="*/ 0 w 19"/>
                  <a:gd name="T7" fmla="*/ 6 h 14"/>
                  <a:gd name="T8" fmla="*/ 7 w 19"/>
                  <a:gd name="T9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4">
                    <a:moveTo>
                      <a:pt x="7" y="14"/>
                    </a:moveTo>
                    <a:cubicBezTo>
                      <a:pt x="11" y="9"/>
                      <a:pt x="15" y="4"/>
                      <a:pt x="19" y="0"/>
                    </a:cubicBezTo>
                    <a:cubicBezTo>
                      <a:pt x="16" y="1"/>
                      <a:pt x="13" y="2"/>
                      <a:pt x="9" y="3"/>
                    </a:cubicBezTo>
                    <a:cubicBezTo>
                      <a:pt x="6" y="5"/>
                      <a:pt x="3" y="5"/>
                      <a:pt x="0" y="6"/>
                    </a:cubicBezTo>
                    <a:cubicBezTo>
                      <a:pt x="1" y="10"/>
                      <a:pt x="4" y="12"/>
                      <a:pt x="7" y="1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196"/>
              <p:cNvSpPr/>
              <p:nvPr/>
            </p:nvSpPr>
            <p:spPr bwMode="auto">
              <a:xfrm>
                <a:off x="5612" y="1911"/>
                <a:ext cx="36" cy="31"/>
              </a:xfrm>
              <a:custGeom>
                <a:gdLst>
                  <a:gd name="T0" fmla="*/ 0 w 15"/>
                  <a:gd name="T1" fmla="*/ 13 h 13"/>
                  <a:gd name="T2" fmla="*/ 14 w 15"/>
                  <a:gd name="T3" fmla="*/ 13 h 13"/>
                  <a:gd name="T4" fmla="*/ 14 w 15"/>
                  <a:gd name="T5" fmla="*/ 7 h 13"/>
                  <a:gd name="T6" fmla="*/ 15 w 15"/>
                  <a:gd name="T7" fmla="*/ 2 h 13"/>
                  <a:gd name="T8" fmla="*/ 1 w 15"/>
                  <a:gd name="T9" fmla="*/ 0 h 13"/>
                  <a:gd name="T10" fmla="*/ 0 w 15"/>
                  <a:gd name="T11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3">
                    <a:moveTo>
                      <a:pt x="0" y="13"/>
                    </a:moveTo>
                    <a:cubicBezTo>
                      <a:pt x="5" y="13"/>
                      <a:pt x="9" y="13"/>
                      <a:pt x="14" y="13"/>
                    </a:cubicBezTo>
                    <a:cubicBezTo>
                      <a:pt x="14" y="11"/>
                      <a:pt x="14" y="9"/>
                      <a:pt x="14" y="7"/>
                    </a:cubicBezTo>
                    <a:cubicBezTo>
                      <a:pt x="14" y="5"/>
                      <a:pt x="14" y="4"/>
                      <a:pt x="15" y="2"/>
                    </a:cubicBezTo>
                    <a:cubicBezTo>
                      <a:pt x="10" y="1"/>
                      <a:pt x="6" y="2"/>
                      <a:pt x="1" y="0"/>
                    </a:cubicBezTo>
                    <a:cubicBezTo>
                      <a:pt x="0" y="4"/>
                      <a:pt x="0" y="9"/>
                      <a:pt x="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197"/>
              <p:cNvSpPr/>
              <p:nvPr/>
            </p:nvSpPr>
            <p:spPr bwMode="auto">
              <a:xfrm>
                <a:off x="5685" y="2058"/>
                <a:ext cx="38" cy="31"/>
              </a:xfrm>
              <a:custGeom>
                <a:gdLst>
                  <a:gd name="T0" fmla="*/ 11 w 16"/>
                  <a:gd name="T1" fmla="*/ 13 h 13"/>
                  <a:gd name="T2" fmla="*/ 16 w 16"/>
                  <a:gd name="T3" fmla="*/ 4 h 13"/>
                  <a:gd name="T4" fmla="*/ 8 w 16"/>
                  <a:gd name="T5" fmla="*/ 0 h 13"/>
                  <a:gd name="T6" fmla="*/ 7 w 16"/>
                  <a:gd name="T7" fmla="*/ 0 h 13"/>
                  <a:gd name="T8" fmla="*/ 7 w 16"/>
                  <a:gd name="T9" fmla="*/ 0 h 13"/>
                  <a:gd name="T10" fmla="*/ 0 w 16"/>
                  <a:gd name="T11" fmla="*/ 8 h 13"/>
                  <a:gd name="T12" fmla="*/ 11 w 16"/>
                  <a:gd name="T13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3">
                    <a:moveTo>
                      <a:pt x="11" y="13"/>
                    </a:moveTo>
                    <a:cubicBezTo>
                      <a:pt x="13" y="10"/>
                      <a:pt x="15" y="7"/>
                      <a:pt x="16" y="4"/>
                    </a:cubicBezTo>
                    <a:cubicBezTo>
                      <a:pt x="13" y="3"/>
                      <a:pt x="11" y="2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2"/>
                      <a:pt x="3" y="5"/>
                      <a:pt x="0" y="8"/>
                    </a:cubicBezTo>
                    <a:cubicBezTo>
                      <a:pt x="4" y="10"/>
                      <a:pt x="8" y="11"/>
                      <a:pt x="11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198"/>
              <p:cNvSpPr/>
              <p:nvPr/>
            </p:nvSpPr>
            <p:spPr bwMode="auto">
              <a:xfrm flipH="1">
                <a:off x="6000" y="1897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199"/>
              <p:cNvSpPr/>
              <p:nvPr/>
            </p:nvSpPr>
            <p:spPr bwMode="auto">
              <a:xfrm>
                <a:off x="5659" y="2039"/>
                <a:ext cx="41" cy="36"/>
              </a:xfrm>
              <a:custGeom>
                <a:gdLst>
                  <a:gd name="T0" fmla="*/ 0 w 17"/>
                  <a:gd name="T1" fmla="*/ 8 h 15"/>
                  <a:gd name="T2" fmla="*/ 1 w 17"/>
                  <a:gd name="T3" fmla="*/ 9 h 15"/>
                  <a:gd name="T4" fmla="*/ 10 w 17"/>
                  <a:gd name="T5" fmla="*/ 15 h 15"/>
                  <a:gd name="T6" fmla="*/ 17 w 17"/>
                  <a:gd name="T7" fmla="*/ 7 h 15"/>
                  <a:gd name="T8" fmla="*/ 8 w 17"/>
                  <a:gd name="T9" fmla="*/ 0 h 15"/>
                  <a:gd name="T10" fmla="*/ 0 w 17"/>
                  <a:gd name="T11" fmla="*/ 8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5">
                    <a:moveTo>
                      <a:pt x="0" y="8"/>
                    </a:moveTo>
                    <a:cubicBezTo>
                      <a:pt x="1" y="8"/>
                      <a:pt x="1" y="8"/>
                      <a:pt x="1" y="9"/>
                    </a:cubicBezTo>
                    <a:cubicBezTo>
                      <a:pt x="4" y="11"/>
                      <a:pt x="7" y="13"/>
                      <a:pt x="10" y="15"/>
                    </a:cubicBezTo>
                    <a:cubicBezTo>
                      <a:pt x="13" y="13"/>
                      <a:pt x="15" y="10"/>
                      <a:pt x="17" y="7"/>
                    </a:cubicBezTo>
                    <a:cubicBezTo>
                      <a:pt x="14" y="5"/>
                      <a:pt x="11" y="3"/>
                      <a:pt x="8" y="0"/>
                    </a:cubicBezTo>
                    <a:cubicBezTo>
                      <a:pt x="6" y="3"/>
                      <a:pt x="3" y="6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200"/>
              <p:cNvSpPr/>
              <p:nvPr/>
            </p:nvSpPr>
            <p:spPr bwMode="auto">
              <a:xfrm>
                <a:off x="5640" y="2020"/>
                <a:ext cx="36" cy="33"/>
              </a:xfrm>
              <a:custGeom>
                <a:gdLst>
                  <a:gd name="T0" fmla="*/ 0 w 15"/>
                  <a:gd name="T1" fmla="*/ 6 h 14"/>
                  <a:gd name="T2" fmla="*/ 7 w 15"/>
                  <a:gd name="T3" fmla="*/ 14 h 14"/>
                  <a:gd name="T4" fmla="*/ 15 w 15"/>
                  <a:gd name="T5" fmla="*/ 7 h 14"/>
                  <a:gd name="T6" fmla="*/ 10 w 15"/>
                  <a:gd name="T7" fmla="*/ 0 h 14"/>
                  <a:gd name="T8" fmla="*/ 0 w 15"/>
                  <a:gd name="T9" fmla="*/ 6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0" y="6"/>
                    </a:moveTo>
                    <a:cubicBezTo>
                      <a:pt x="2" y="9"/>
                      <a:pt x="4" y="12"/>
                      <a:pt x="7" y="14"/>
                    </a:cubicBezTo>
                    <a:cubicBezTo>
                      <a:pt x="10" y="13"/>
                      <a:pt x="13" y="10"/>
                      <a:pt x="15" y="7"/>
                    </a:cubicBezTo>
                    <a:cubicBezTo>
                      <a:pt x="13" y="5"/>
                      <a:pt x="11" y="2"/>
                      <a:pt x="10" y="0"/>
                    </a:cubicBezTo>
                    <a:cubicBezTo>
                      <a:pt x="7" y="2"/>
                      <a:pt x="3" y="5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201"/>
              <p:cNvSpPr/>
              <p:nvPr/>
            </p:nvSpPr>
            <p:spPr bwMode="auto">
              <a:xfrm>
                <a:off x="5716" y="2067"/>
                <a:ext cx="31" cy="27"/>
              </a:xfrm>
              <a:custGeom>
                <a:gdLst>
                  <a:gd name="T0" fmla="*/ 11 w 13"/>
                  <a:gd name="T1" fmla="*/ 9 h 11"/>
                  <a:gd name="T2" fmla="*/ 13 w 13"/>
                  <a:gd name="T3" fmla="*/ 3 h 11"/>
                  <a:gd name="T4" fmla="*/ 4 w 13"/>
                  <a:gd name="T5" fmla="*/ 0 h 11"/>
                  <a:gd name="T6" fmla="*/ 0 w 13"/>
                  <a:gd name="T7" fmla="*/ 10 h 11"/>
                  <a:gd name="T8" fmla="*/ 3 w 13"/>
                  <a:gd name="T9" fmla="*/ 11 h 11"/>
                  <a:gd name="T10" fmla="*/ 11 w 13"/>
                  <a:gd name="T11" fmla="*/ 9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11" y="9"/>
                    </a:moveTo>
                    <a:cubicBezTo>
                      <a:pt x="12" y="7"/>
                      <a:pt x="12" y="5"/>
                      <a:pt x="13" y="3"/>
                    </a:cubicBezTo>
                    <a:cubicBezTo>
                      <a:pt x="10" y="2"/>
                      <a:pt x="7" y="1"/>
                      <a:pt x="4" y="0"/>
                    </a:cubicBezTo>
                    <a:cubicBezTo>
                      <a:pt x="3" y="4"/>
                      <a:pt x="1" y="7"/>
                      <a:pt x="0" y="10"/>
                    </a:cubicBezTo>
                    <a:cubicBezTo>
                      <a:pt x="1" y="10"/>
                      <a:pt x="2" y="11"/>
                      <a:pt x="3" y="11"/>
                    </a:cubicBezTo>
                    <a:cubicBezTo>
                      <a:pt x="5" y="11"/>
                      <a:pt x="8" y="10"/>
                      <a:pt x="1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202"/>
              <p:cNvSpPr/>
              <p:nvPr/>
            </p:nvSpPr>
            <p:spPr bwMode="auto">
              <a:xfrm>
                <a:off x="5865" y="1818"/>
                <a:ext cx="36" cy="26"/>
              </a:xfrm>
              <a:custGeom>
                <a:gdLst>
                  <a:gd name="T0" fmla="*/ 3 w 15"/>
                  <a:gd name="T1" fmla="*/ 1 h 11"/>
                  <a:gd name="T2" fmla="*/ 0 w 15"/>
                  <a:gd name="T3" fmla="*/ 1 h 11"/>
                  <a:gd name="T4" fmla="*/ 6 w 15"/>
                  <a:gd name="T5" fmla="*/ 9 h 11"/>
                  <a:gd name="T6" fmla="*/ 15 w 15"/>
                  <a:gd name="T7" fmla="*/ 11 h 11"/>
                  <a:gd name="T8" fmla="*/ 12 w 15"/>
                  <a:gd name="T9" fmla="*/ 0 h 11"/>
                  <a:gd name="T10" fmla="*/ 3 w 15"/>
                  <a:gd name="T11" fmla="*/ 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3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4"/>
                      <a:pt x="2" y="8"/>
                      <a:pt x="6" y="9"/>
                    </a:cubicBezTo>
                    <a:cubicBezTo>
                      <a:pt x="9" y="11"/>
                      <a:pt x="12" y="11"/>
                      <a:pt x="15" y="11"/>
                    </a:cubicBezTo>
                    <a:cubicBezTo>
                      <a:pt x="13" y="8"/>
                      <a:pt x="12" y="4"/>
                      <a:pt x="12" y="0"/>
                    </a:cubicBezTo>
                    <a:cubicBezTo>
                      <a:pt x="9" y="1"/>
                      <a:pt x="6" y="1"/>
                      <a:pt x="3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203"/>
              <p:cNvSpPr/>
              <p:nvPr/>
            </p:nvSpPr>
            <p:spPr bwMode="auto">
              <a:xfrm>
                <a:off x="5896" y="1816"/>
                <a:ext cx="40" cy="45"/>
              </a:xfrm>
              <a:custGeom>
                <a:gdLst>
                  <a:gd name="T0" fmla="*/ 0 w 17"/>
                  <a:gd name="T1" fmla="*/ 1 h 19"/>
                  <a:gd name="T2" fmla="*/ 13 w 17"/>
                  <a:gd name="T3" fmla="*/ 19 h 19"/>
                  <a:gd name="T4" fmla="*/ 17 w 17"/>
                  <a:gd name="T5" fmla="*/ 14 h 19"/>
                  <a:gd name="T6" fmla="*/ 7 w 17"/>
                  <a:gd name="T7" fmla="*/ 0 h 19"/>
                  <a:gd name="T8" fmla="*/ 0 w 17"/>
                  <a:gd name="T9" fmla="*/ 1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9">
                    <a:moveTo>
                      <a:pt x="0" y="1"/>
                    </a:moveTo>
                    <a:cubicBezTo>
                      <a:pt x="0" y="9"/>
                      <a:pt x="6" y="16"/>
                      <a:pt x="13" y="19"/>
                    </a:cubicBezTo>
                    <a:cubicBezTo>
                      <a:pt x="14" y="17"/>
                      <a:pt x="16" y="15"/>
                      <a:pt x="17" y="14"/>
                    </a:cubicBezTo>
                    <a:cubicBezTo>
                      <a:pt x="11" y="11"/>
                      <a:pt x="9" y="5"/>
                      <a:pt x="7" y="0"/>
                    </a:cubicBezTo>
                    <a:cubicBezTo>
                      <a:pt x="5" y="1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204"/>
              <p:cNvSpPr/>
              <p:nvPr/>
            </p:nvSpPr>
            <p:spPr bwMode="auto">
              <a:xfrm>
                <a:off x="5917" y="1814"/>
                <a:ext cx="31" cy="30"/>
              </a:xfrm>
              <a:custGeom>
                <a:gdLst>
                  <a:gd name="T0" fmla="*/ 1 w 13"/>
                  <a:gd name="T1" fmla="*/ 1 h 13"/>
                  <a:gd name="T2" fmla="*/ 0 w 13"/>
                  <a:gd name="T3" fmla="*/ 1 h 13"/>
                  <a:gd name="T4" fmla="*/ 9 w 13"/>
                  <a:gd name="T5" fmla="*/ 13 h 13"/>
                  <a:gd name="T6" fmla="*/ 13 w 13"/>
                  <a:gd name="T7" fmla="*/ 8 h 13"/>
                  <a:gd name="T8" fmla="*/ 6 w 13"/>
                  <a:gd name="T9" fmla="*/ 0 h 13"/>
                  <a:gd name="T10" fmla="*/ 1 w 13"/>
                  <a:gd name="T11" fmla="*/ 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6"/>
                      <a:pt x="4" y="11"/>
                      <a:pt x="9" y="13"/>
                    </a:cubicBezTo>
                    <a:cubicBezTo>
                      <a:pt x="10" y="11"/>
                      <a:pt x="11" y="10"/>
                      <a:pt x="13" y="8"/>
                    </a:cubicBezTo>
                    <a:cubicBezTo>
                      <a:pt x="9" y="6"/>
                      <a:pt x="7" y="3"/>
                      <a:pt x="6" y="0"/>
                    </a:cubicBezTo>
                    <a:cubicBezTo>
                      <a:pt x="4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Group 406"/>
            <p:cNvGrpSpPr/>
            <p:nvPr/>
          </p:nvGrpSpPr>
          <p:grpSpPr>
            <a:xfrm>
              <a:off x="3852" y="1441"/>
              <a:ext cx="2316" cy="1438"/>
              <a:chOff x="3852" y="1441"/>
              <a:chExt cx="2316" cy="1438"/>
            </a:xfrm>
          </p:grpSpPr>
          <p:sp>
            <p:nvSpPr>
              <p:cNvPr id="714" name="Freeform 206"/>
              <p:cNvSpPr/>
              <p:nvPr/>
            </p:nvSpPr>
            <p:spPr bwMode="auto">
              <a:xfrm>
                <a:off x="5837" y="1816"/>
                <a:ext cx="87" cy="62"/>
              </a:xfrm>
              <a:custGeom>
                <a:gdLst>
                  <a:gd name="T0" fmla="*/ 0 w 37"/>
                  <a:gd name="T1" fmla="*/ 0 h 26"/>
                  <a:gd name="T2" fmla="*/ 37 w 37"/>
                  <a:gd name="T3" fmla="*/ 20 h 26"/>
                  <a:gd name="T4" fmla="*/ 29 w 37"/>
                  <a:gd name="T5" fmla="*/ 13 h 26"/>
                  <a:gd name="T6" fmla="*/ 28 w 37"/>
                  <a:gd name="T7" fmla="*/ 13 h 26"/>
                  <a:gd name="T8" fmla="*/ 16 w 37"/>
                  <a:gd name="T9" fmla="*/ 11 h 26"/>
                  <a:gd name="T10" fmla="*/ 10 w 37"/>
                  <a:gd name="T11" fmla="*/ 2 h 26"/>
                  <a:gd name="T12" fmla="*/ 0 w 37"/>
                  <a:gd name="T13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6">
                    <a:moveTo>
                      <a:pt x="0" y="0"/>
                    </a:moveTo>
                    <a:cubicBezTo>
                      <a:pt x="3" y="17"/>
                      <a:pt x="22" y="26"/>
                      <a:pt x="37" y="20"/>
                    </a:cubicBezTo>
                    <a:cubicBezTo>
                      <a:pt x="34" y="18"/>
                      <a:pt x="31" y="16"/>
                      <a:pt x="29" y="13"/>
                    </a:cubicBezTo>
                    <a:cubicBezTo>
                      <a:pt x="29" y="13"/>
                      <a:pt x="28" y="13"/>
                      <a:pt x="28" y="13"/>
                    </a:cubicBezTo>
                    <a:cubicBezTo>
                      <a:pt x="24" y="14"/>
                      <a:pt x="19" y="13"/>
                      <a:pt x="16" y="11"/>
                    </a:cubicBezTo>
                    <a:cubicBezTo>
                      <a:pt x="12" y="9"/>
                      <a:pt x="11" y="5"/>
                      <a:pt x="10" y="2"/>
                    </a:cubicBezTo>
                    <a:cubicBezTo>
                      <a:pt x="7" y="1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207"/>
              <p:cNvSpPr/>
              <p:nvPr/>
            </p:nvSpPr>
            <p:spPr bwMode="auto">
              <a:xfrm>
                <a:off x="5884" y="1892"/>
                <a:ext cx="24" cy="31"/>
              </a:xfrm>
              <a:custGeom>
                <a:gdLst>
                  <a:gd name="T0" fmla="*/ 7 w 10"/>
                  <a:gd name="T1" fmla="*/ 10 h 13"/>
                  <a:gd name="T2" fmla="*/ 10 w 10"/>
                  <a:gd name="T3" fmla="*/ 1 h 13"/>
                  <a:gd name="T4" fmla="*/ 1 w 10"/>
                  <a:gd name="T5" fmla="*/ 0 h 13"/>
                  <a:gd name="T6" fmla="*/ 5 w 10"/>
                  <a:gd name="T7" fmla="*/ 13 h 13"/>
                  <a:gd name="T8" fmla="*/ 7 w 10"/>
                  <a:gd name="T9" fmla="*/ 1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7" y="10"/>
                    </a:moveTo>
                    <a:cubicBezTo>
                      <a:pt x="8" y="7"/>
                      <a:pt x="9" y="4"/>
                      <a:pt x="10" y="1"/>
                    </a:cubicBezTo>
                    <a:cubicBezTo>
                      <a:pt x="7" y="1"/>
                      <a:pt x="4" y="1"/>
                      <a:pt x="1" y="0"/>
                    </a:cubicBezTo>
                    <a:cubicBezTo>
                      <a:pt x="0" y="5"/>
                      <a:pt x="1" y="10"/>
                      <a:pt x="5" y="13"/>
                    </a:cubicBezTo>
                    <a:cubicBezTo>
                      <a:pt x="6" y="12"/>
                      <a:pt x="6" y="11"/>
                      <a:pt x="7" y="1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208"/>
              <p:cNvSpPr/>
              <p:nvPr/>
            </p:nvSpPr>
            <p:spPr bwMode="auto">
              <a:xfrm>
                <a:off x="5811" y="1816"/>
                <a:ext cx="113" cy="76"/>
              </a:xfrm>
              <a:custGeom>
                <a:gdLst>
                  <a:gd name="T0" fmla="*/ 0 w 48"/>
                  <a:gd name="T1" fmla="*/ 1 h 32"/>
                  <a:gd name="T2" fmla="*/ 7 w 48"/>
                  <a:gd name="T3" fmla="*/ 16 h 32"/>
                  <a:gd name="T4" fmla="*/ 7 w 48"/>
                  <a:gd name="T5" fmla="*/ 16 h 32"/>
                  <a:gd name="T6" fmla="*/ 7 w 48"/>
                  <a:gd name="T7" fmla="*/ 17 h 32"/>
                  <a:gd name="T8" fmla="*/ 14 w 48"/>
                  <a:gd name="T9" fmla="*/ 23 h 32"/>
                  <a:gd name="T10" fmla="*/ 14 w 48"/>
                  <a:gd name="T11" fmla="*/ 23 h 32"/>
                  <a:gd name="T12" fmla="*/ 42 w 48"/>
                  <a:gd name="T13" fmla="*/ 31 h 32"/>
                  <a:gd name="T14" fmla="*/ 42 w 48"/>
                  <a:gd name="T15" fmla="*/ 32 h 32"/>
                  <a:gd name="T16" fmla="*/ 48 w 48"/>
                  <a:gd name="T17" fmla="*/ 21 h 32"/>
                  <a:gd name="T18" fmla="*/ 10 w 48"/>
                  <a:gd name="T19" fmla="*/ 0 h 32"/>
                  <a:gd name="T20" fmla="*/ 0 w 48"/>
                  <a:gd name="T21" fmla="*/ 1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32">
                    <a:moveTo>
                      <a:pt x="0" y="1"/>
                    </a:moveTo>
                    <a:cubicBezTo>
                      <a:pt x="1" y="7"/>
                      <a:pt x="3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9" y="19"/>
                      <a:pt x="12" y="21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22" y="29"/>
                      <a:pt x="33" y="32"/>
                      <a:pt x="42" y="31"/>
                    </a:cubicBezTo>
                    <a:cubicBezTo>
                      <a:pt x="42" y="31"/>
                      <a:pt x="42" y="31"/>
                      <a:pt x="42" y="32"/>
                    </a:cubicBezTo>
                    <a:cubicBezTo>
                      <a:pt x="44" y="28"/>
                      <a:pt x="46" y="25"/>
                      <a:pt x="48" y="21"/>
                    </a:cubicBezTo>
                    <a:cubicBezTo>
                      <a:pt x="32" y="28"/>
                      <a:pt x="12" y="17"/>
                      <a:pt x="10" y="0"/>
                    </a:cubicBezTo>
                    <a:cubicBezTo>
                      <a:pt x="7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209"/>
              <p:cNvSpPr/>
              <p:nvPr/>
            </p:nvSpPr>
            <p:spPr bwMode="auto">
              <a:xfrm>
                <a:off x="5863" y="1887"/>
                <a:ext cx="33" cy="52"/>
              </a:xfrm>
              <a:custGeom>
                <a:gdLst>
                  <a:gd name="T0" fmla="*/ 12 w 14"/>
                  <a:gd name="T1" fmla="*/ 22 h 22"/>
                  <a:gd name="T2" fmla="*/ 14 w 14"/>
                  <a:gd name="T3" fmla="*/ 16 h 22"/>
                  <a:gd name="T4" fmla="*/ 8 w 14"/>
                  <a:gd name="T5" fmla="*/ 2 h 22"/>
                  <a:gd name="T6" fmla="*/ 1 w 14"/>
                  <a:gd name="T7" fmla="*/ 0 h 22"/>
                  <a:gd name="T8" fmla="*/ 2 w 14"/>
                  <a:gd name="T9" fmla="*/ 13 h 22"/>
                  <a:gd name="T10" fmla="*/ 12 w 14"/>
                  <a:gd name="T11" fmla="*/ 22 h 22"/>
                  <a:gd name="T12" fmla="*/ 12 w 14"/>
                  <a:gd name="T13" fmla="*/ 22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2">
                    <a:moveTo>
                      <a:pt x="12" y="22"/>
                    </a:moveTo>
                    <a:cubicBezTo>
                      <a:pt x="13" y="20"/>
                      <a:pt x="13" y="18"/>
                      <a:pt x="14" y="16"/>
                    </a:cubicBezTo>
                    <a:cubicBezTo>
                      <a:pt x="8" y="13"/>
                      <a:pt x="7" y="8"/>
                      <a:pt x="8" y="2"/>
                    </a:cubicBezTo>
                    <a:cubicBezTo>
                      <a:pt x="6" y="1"/>
                      <a:pt x="3" y="1"/>
                      <a:pt x="1" y="0"/>
                    </a:cubicBezTo>
                    <a:cubicBezTo>
                      <a:pt x="0" y="4"/>
                      <a:pt x="0" y="9"/>
                      <a:pt x="2" y="13"/>
                    </a:cubicBezTo>
                    <a:cubicBezTo>
                      <a:pt x="4" y="18"/>
                      <a:pt x="7" y="20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210"/>
              <p:cNvSpPr/>
              <p:nvPr/>
            </p:nvSpPr>
            <p:spPr bwMode="auto">
              <a:xfrm>
                <a:off x="5834" y="1875"/>
                <a:ext cx="57" cy="90"/>
              </a:xfrm>
              <a:custGeom>
                <a:gdLst>
                  <a:gd name="T0" fmla="*/ 22 w 24"/>
                  <a:gd name="T1" fmla="*/ 36 h 38"/>
                  <a:gd name="T2" fmla="*/ 23 w 24"/>
                  <a:gd name="T3" fmla="*/ 35 h 38"/>
                  <a:gd name="T4" fmla="*/ 24 w 24"/>
                  <a:gd name="T5" fmla="*/ 28 h 38"/>
                  <a:gd name="T6" fmla="*/ 24 w 24"/>
                  <a:gd name="T7" fmla="*/ 28 h 38"/>
                  <a:gd name="T8" fmla="*/ 12 w 24"/>
                  <a:gd name="T9" fmla="*/ 19 h 38"/>
                  <a:gd name="T10" fmla="*/ 12 w 24"/>
                  <a:gd name="T11" fmla="*/ 4 h 38"/>
                  <a:gd name="T12" fmla="*/ 4 w 24"/>
                  <a:gd name="T13" fmla="*/ 0 h 38"/>
                  <a:gd name="T14" fmla="*/ 4 w 24"/>
                  <a:gd name="T15" fmla="*/ 23 h 38"/>
                  <a:gd name="T16" fmla="*/ 21 w 24"/>
                  <a:gd name="T17" fmla="*/ 38 h 38"/>
                  <a:gd name="T18" fmla="*/ 22 w 24"/>
                  <a:gd name="T19" fmla="*/ 36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38">
                    <a:moveTo>
                      <a:pt x="22" y="36"/>
                    </a:moveTo>
                    <a:cubicBezTo>
                      <a:pt x="22" y="35"/>
                      <a:pt x="22" y="35"/>
                      <a:pt x="23" y="35"/>
                    </a:cubicBezTo>
                    <a:cubicBezTo>
                      <a:pt x="23" y="33"/>
                      <a:pt x="23" y="31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19" y="27"/>
                      <a:pt x="14" y="24"/>
                      <a:pt x="12" y="19"/>
                    </a:cubicBezTo>
                    <a:cubicBezTo>
                      <a:pt x="11" y="14"/>
                      <a:pt x="11" y="9"/>
                      <a:pt x="12" y="4"/>
                    </a:cubicBezTo>
                    <a:cubicBezTo>
                      <a:pt x="9" y="3"/>
                      <a:pt x="6" y="1"/>
                      <a:pt x="4" y="0"/>
                    </a:cubicBezTo>
                    <a:cubicBezTo>
                      <a:pt x="1" y="7"/>
                      <a:pt x="0" y="15"/>
                      <a:pt x="4" y="23"/>
                    </a:cubicBezTo>
                    <a:cubicBezTo>
                      <a:pt x="8" y="30"/>
                      <a:pt x="14" y="35"/>
                      <a:pt x="21" y="38"/>
                    </a:cubicBezTo>
                    <a:cubicBezTo>
                      <a:pt x="21" y="37"/>
                      <a:pt x="22" y="36"/>
                      <a:pt x="22" y="3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211"/>
              <p:cNvSpPr/>
              <p:nvPr/>
            </p:nvSpPr>
            <p:spPr bwMode="auto">
              <a:xfrm>
                <a:off x="5789" y="2599"/>
                <a:ext cx="372" cy="280"/>
              </a:xfrm>
              <a:custGeom>
                <a:gdLst>
                  <a:gd name="T0" fmla="*/ 108 w 157"/>
                  <a:gd name="T1" fmla="*/ 13 h 118"/>
                  <a:gd name="T2" fmla="*/ 53 w 157"/>
                  <a:gd name="T3" fmla="*/ 6 h 118"/>
                  <a:gd name="T4" fmla="*/ 11 w 157"/>
                  <a:gd name="T5" fmla="*/ 40 h 118"/>
                  <a:gd name="T6" fmla="*/ 9 w 157"/>
                  <a:gd name="T7" fmla="*/ 95 h 118"/>
                  <a:gd name="T8" fmla="*/ 27 w 157"/>
                  <a:gd name="T9" fmla="*/ 118 h 118"/>
                  <a:gd name="T10" fmla="*/ 96 w 157"/>
                  <a:gd name="T11" fmla="*/ 118 h 118"/>
                  <a:gd name="T12" fmla="*/ 96 w 157"/>
                  <a:gd name="T13" fmla="*/ 118 h 118"/>
                  <a:gd name="T14" fmla="*/ 110 w 157"/>
                  <a:gd name="T15" fmla="*/ 81 h 118"/>
                  <a:gd name="T16" fmla="*/ 94 w 157"/>
                  <a:gd name="T17" fmla="*/ 47 h 118"/>
                  <a:gd name="T18" fmla="*/ 54 w 157"/>
                  <a:gd name="T19" fmla="*/ 45 h 118"/>
                  <a:gd name="T20" fmla="*/ 41 w 157"/>
                  <a:gd name="T21" fmla="*/ 73 h 118"/>
                  <a:gd name="T22" fmla="*/ 57 w 157"/>
                  <a:gd name="T23" fmla="*/ 97 h 118"/>
                  <a:gd name="T24" fmla="*/ 75 w 157"/>
                  <a:gd name="T25" fmla="*/ 97 h 118"/>
                  <a:gd name="T26" fmla="*/ 87 w 157"/>
                  <a:gd name="T27" fmla="*/ 80 h 118"/>
                  <a:gd name="T28" fmla="*/ 84 w 157"/>
                  <a:gd name="T29" fmla="*/ 70 h 118"/>
                  <a:gd name="T30" fmla="*/ 72 w 157"/>
                  <a:gd name="T31" fmla="*/ 66 h 118"/>
                  <a:gd name="T32" fmla="*/ 64 w 157"/>
                  <a:gd name="T33" fmla="*/ 84 h 118"/>
                  <a:gd name="T34" fmla="*/ 65 w 157"/>
                  <a:gd name="T35" fmla="*/ 85 h 118"/>
                  <a:gd name="T36" fmla="*/ 64 w 157"/>
                  <a:gd name="T37" fmla="*/ 86 h 118"/>
                  <a:gd name="T38" fmla="*/ 52 w 157"/>
                  <a:gd name="T39" fmla="*/ 74 h 118"/>
                  <a:gd name="T40" fmla="*/ 57 w 157"/>
                  <a:gd name="T41" fmla="*/ 59 h 118"/>
                  <a:gd name="T42" fmla="*/ 57 w 157"/>
                  <a:gd name="T43" fmla="*/ 58 h 118"/>
                  <a:gd name="T44" fmla="*/ 58 w 157"/>
                  <a:gd name="T45" fmla="*/ 57 h 118"/>
                  <a:gd name="T46" fmla="*/ 91 w 157"/>
                  <a:gd name="T47" fmla="*/ 60 h 118"/>
                  <a:gd name="T48" fmla="*/ 94 w 157"/>
                  <a:gd name="T49" fmla="*/ 100 h 118"/>
                  <a:gd name="T50" fmla="*/ 73 w 157"/>
                  <a:gd name="T51" fmla="*/ 115 h 118"/>
                  <a:gd name="T52" fmla="*/ 44 w 157"/>
                  <a:gd name="T53" fmla="*/ 113 h 118"/>
                  <a:gd name="T54" fmla="*/ 17 w 157"/>
                  <a:gd name="T55" fmla="*/ 68 h 118"/>
                  <a:gd name="T56" fmla="*/ 44 w 157"/>
                  <a:gd name="T57" fmla="*/ 26 h 118"/>
                  <a:gd name="T58" fmla="*/ 103 w 157"/>
                  <a:gd name="T59" fmla="*/ 30 h 118"/>
                  <a:gd name="T60" fmla="*/ 104 w 157"/>
                  <a:gd name="T61" fmla="*/ 31 h 118"/>
                  <a:gd name="T62" fmla="*/ 104 w 157"/>
                  <a:gd name="T63" fmla="*/ 31 h 118"/>
                  <a:gd name="T64" fmla="*/ 104 w 157"/>
                  <a:gd name="T65" fmla="*/ 31 h 118"/>
                  <a:gd name="T66" fmla="*/ 130 w 157"/>
                  <a:gd name="T67" fmla="*/ 68 h 118"/>
                  <a:gd name="T68" fmla="*/ 130 w 157"/>
                  <a:gd name="T69" fmla="*/ 69 h 118"/>
                  <a:gd name="T70" fmla="*/ 133 w 157"/>
                  <a:gd name="T71" fmla="*/ 83 h 118"/>
                  <a:gd name="T72" fmla="*/ 129 w 157"/>
                  <a:gd name="T73" fmla="*/ 118 h 118"/>
                  <a:gd name="T74" fmla="*/ 147 w 157"/>
                  <a:gd name="T75" fmla="*/ 118 h 118"/>
                  <a:gd name="T76" fmla="*/ 149 w 157"/>
                  <a:gd name="T77" fmla="*/ 109 h 118"/>
                  <a:gd name="T78" fmla="*/ 108 w 157"/>
                  <a:gd name="T79" fmla="*/ 13 h 1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7" h="118">
                    <a:moveTo>
                      <a:pt x="108" y="13"/>
                    </a:moveTo>
                    <a:cubicBezTo>
                      <a:pt x="91" y="4"/>
                      <a:pt x="71" y="0"/>
                      <a:pt x="53" y="6"/>
                    </a:cubicBezTo>
                    <a:cubicBezTo>
                      <a:pt x="35" y="11"/>
                      <a:pt x="20" y="23"/>
                      <a:pt x="11" y="40"/>
                    </a:cubicBezTo>
                    <a:cubicBezTo>
                      <a:pt x="3" y="57"/>
                      <a:pt x="0" y="77"/>
                      <a:pt x="9" y="95"/>
                    </a:cubicBezTo>
                    <a:cubicBezTo>
                      <a:pt x="13" y="104"/>
                      <a:pt x="19" y="112"/>
                      <a:pt x="27" y="118"/>
                    </a:cubicBezTo>
                    <a:cubicBezTo>
                      <a:pt x="96" y="118"/>
                      <a:pt x="96" y="118"/>
                      <a:pt x="96" y="118"/>
                    </a:cubicBezTo>
                    <a:cubicBezTo>
                      <a:pt x="96" y="118"/>
                      <a:pt x="96" y="118"/>
                      <a:pt x="96" y="118"/>
                    </a:cubicBezTo>
                    <a:cubicBezTo>
                      <a:pt x="106" y="108"/>
                      <a:pt x="111" y="94"/>
                      <a:pt x="110" y="81"/>
                    </a:cubicBezTo>
                    <a:cubicBezTo>
                      <a:pt x="110" y="68"/>
                      <a:pt x="105" y="54"/>
                      <a:pt x="94" y="47"/>
                    </a:cubicBezTo>
                    <a:cubicBezTo>
                      <a:pt x="83" y="39"/>
                      <a:pt x="66" y="38"/>
                      <a:pt x="54" y="45"/>
                    </a:cubicBezTo>
                    <a:cubicBezTo>
                      <a:pt x="45" y="51"/>
                      <a:pt x="40" y="62"/>
                      <a:pt x="41" y="73"/>
                    </a:cubicBezTo>
                    <a:cubicBezTo>
                      <a:pt x="41" y="83"/>
                      <a:pt x="47" y="94"/>
                      <a:pt x="57" y="97"/>
                    </a:cubicBezTo>
                    <a:cubicBezTo>
                      <a:pt x="63" y="99"/>
                      <a:pt x="70" y="99"/>
                      <a:pt x="75" y="97"/>
                    </a:cubicBezTo>
                    <a:cubicBezTo>
                      <a:pt x="82" y="94"/>
                      <a:pt x="87" y="87"/>
                      <a:pt x="87" y="80"/>
                    </a:cubicBezTo>
                    <a:cubicBezTo>
                      <a:pt x="87" y="76"/>
                      <a:pt x="86" y="73"/>
                      <a:pt x="84" y="70"/>
                    </a:cubicBezTo>
                    <a:cubicBezTo>
                      <a:pt x="81" y="67"/>
                      <a:pt x="76" y="66"/>
                      <a:pt x="72" y="66"/>
                    </a:cubicBezTo>
                    <a:cubicBezTo>
                      <a:pt x="64" y="68"/>
                      <a:pt x="60" y="77"/>
                      <a:pt x="64" y="84"/>
                    </a:cubicBezTo>
                    <a:cubicBezTo>
                      <a:pt x="65" y="84"/>
                      <a:pt x="65" y="85"/>
                      <a:pt x="65" y="85"/>
                    </a:cubicBezTo>
                    <a:cubicBezTo>
                      <a:pt x="65" y="85"/>
                      <a:pt x="64" y="86"/>
                      <a:pt x="64" y="86"/>
                    </a:cubicBezTo>
                    <a:cubicBezTo>
                      <a:pt x="57" y="85"/>
                      <a:pt x="53" y="79"/>
                      <a:pt x="52" y="74"/>
                    </a:cubicBezTo>
                    <a:cubicBezTo>
                      <a:pt x="51" y="68"/>
                      <a:pt x="53" y="62"/>
                      <a:pt x="57" y="59"/>
                    </a:cubicBezTo>
                    <a:cubicBezTo>
                      <a:pt x="57" y="59"/>
                      <a:pt x="57" y="58"/>
                      <a:pt x="57" y="58"/>
                    </a:cubicBezTo>
                    <a:cubicBezTo>
                      <a:pt x="57" y="58"/>
                      <a:pt x="58" y="58"/>
                      <a:pt x="58" y="57"/>
                    </a:cubicBezTo>
                    <a:cubicBezTo>
                      <a:pt x="67" y="50"/>
                      <a:pt x="82" y="51"/>
                      <a:pt x="91" y="60"/>
                    </a:cubicBezTo>
                    <a:cubicBezTo>
                      <a:pt x="101" y="70"/>
                      <a:pt x="100" y="88"/>
                      <a:pt x="94" y="100"/>
                    </a:cubicBezTo>
                    <a:cubicBezTo>
                      <a:pt x="89" y="107"/>
                      <a:pt x="82" y="113"/>
                      <a:pt x="73" y="115"/>
                    </a:cubicBezTo>
                    <a:cubicBezTo>
                      <a:pt x="64" y="118"/>
                      <a:pt x="53" y="117"/>
                      <a:pt x="44" y="113"/>
                    </a:cubicBezTo>
                    <a:cubicBezTo>
                      <a:pt x="27" y="106"/>
                      <a:pt x="16" y="86"/>
                      <a:pt x="17" y="68"/>
                    </a:cubicBezTo>
                    <a:cubicBezTo>
                      <a:pt x="18" y="50"/>
                      <a:pt x="28" y="34"/>
                      <a:pt x="44" y="26"/>
                    </a:cubicBezTo>
                    <a:cubicBezTo>
                      <a:pt x="62" y="17"/>
                      <a:pt x="86" y="19"/>
                      <a:pt x="103" y="30"/>
                    </a:cubicBezTo>
                    <a:cubicBezTo>
                      <a:pt x="103" y="31"/>
                      <a:pt x="104" y="31"/>
                      <a:pt x="104" y="31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17" y="40"/>
                      <a:pt x="126" y="53"/>
                      <a:pt x="130" y="68"/>
                    </a:cubicBezTo>
                    <a:cubicBezTo>
                      <a:pt x="130" y="68"/>
                      <a:pt x="130" y="69"/>
                      <a:pt x="130" y="69"/>
                    </a:cubicBezTo>
                    <a:cubicBezTo>
                      <a:pt x="132" y="73"/>
                      <a:pt x="132" y="78"/>
                      <a:pt x="133" y="83"/>
                    </a:cubicBezTo>
                    <a:cubicBezTo>
                      <a:pt x="134" y="95"/>
                      <a:pt x="133" y="107"/>
                      <a:pt x="129" y="118"/>
                    </a:cubicBezTo>
                    <a:cubicBezTo>
                      <a:pt x="147" y="118"/>
                      <a:pt x="147" y="118"/>
                      <a:pt x="147" y="118"/>
                    </a:cubicBezTo>
                    <a:cubicBezTo>
                      <a:pt x="148" y="115"/>
                      <a:pt x="149" y="112"/>
                      <a:pt x="149" y="109"/>
                    </a:cubicBezTo>
                    <a:cubicBezTo>
                      <a:pt x="157" y="73"/>
                      <a:pt x="140" y="32"/>
                      <a:pt x="108" y="1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212"/>
              <p:cNvSpPr/>
              <p:nvPr/>
            </p:nvSpPr>
            <p:spPr bwMode="auto">
              <a:xfrm>
                <a:off x="5636" y="2874"/>
                <a:ext cx="9" cy="5"/>
              </a:xfrm>
              <a:custGeom>
                <a:gdLst>
                  <a:gd name="T0" fmla="*/ 0 w 4"/>
                  <a:gd name="T1" fmla="*/ 2 h 2"/>
                  <a:gd name="T2" fmla="*/ 4 w 4"/>
                  <a:gd name="T3" fmla="*/ 2 h 2"/>
                  <a:gd name="T4" fmla="*/ 2 w 4"/>
                  <a:gd name="T5" fmla="*/ 0 h 2"/>
                  <a:gd name="T6" fmla="*/ 0 w 4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213"/>
              <p:cNvSpPr/>
              <p:nvPr/>
            </p:nvSpPr>
            <p:spPr bwMode="auto">
              <a:xfrm>
                <a:off x="5572" y="2862"/>
                <a:ext cx="26" cy="17"/>
              </a:xfrm>
              <a:custGeom>
                <a:gdLst>
                  <a:gd name="T0" fmla="*/ 5 w 11"/>
                  <a:gd name="T1" fmla="*/ 0 h 7"/>
                  <a:gd name="T2" fmla="*/ 0 w 11"/>
                  <a:gd name="T3" fmla="*/ 5 h 7"/>
                  <a:gd name="T4" fmla="*/ 3 w 11"/>
                  <a:gd name="T5" fmla="*/ 7 h 7"/>
                  <a:gd name="T6" fmla="*/ 11 w 11"/>
                  <a:gd name="T7" fmla="*/ 7 h 7"/>
                  <a:gd name="T8" fmla="*/ 9 w 11"/>
                  <a:gd name="T9" fmla="*/ 6 h 7"/>
                  <a:gd name="T10" fmla="*/ 5 w 11"/>
                  <a:gd name="T1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5" y="0"/>
                    </a:moveTo>
                    <a:cubicBezTo>
                      <a:pt x="4" y="2"/>
                      <a:pt x="2" y="4"/>
                      <a:pt x="0" y="5"/>
                    </a:cubicBezTo>
                    <a:cubicBezTo>
                      <a:pt x="1" y="6"/>
                      <a:pt x="2" y="6"/>
                      <a:pt x="3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0" y="6"/>
                      <a:pt x="9" y="6"/>
                    </a:cubicBezTo>
                    <a:cubicBezTo>
                      <a:pt x="7" y="4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214"/>
              <p:cNvSpPr/>
              <p:nvPr/>
            </p:nvSpPr>
            <p:spPr bwMode="auto">
              <a:xfrm>
                <a:off x="5269" y="2855"/>
                <a:ext cx="234" cy="24"/>
              </a:xfrm>
              <a:custGeom>
                <a:gdLst>
                  <a:gd name="T0" fmla="*/ 45 w 99"/>
                  <a:gd name="T1" fmla="*/ 1 h 10"/>
                  <a:gd name="T2" fmla="*/ 26 w 99"/>
                  <a:gd name="T3" fmla="*/ 2 h 10"/>
                  <a:gd name="T4" fmla="*/ 8 w 99"/>
                  <a:gd name="T5" fmla="*/ 4 h 10"/>
                  <a:gd name="T6" fmla="*/ 8 w 99"/>
                  <a:gd name="T7" fmla="*/ 4 h 10"/>
                  <a:gd name="T8" fmla="*/ 0 w 99"/>
                  <a:gd name="T9" fmla="*/ 10 h 10"/>
                  <a:gd name="T10" fmla="*/ 99 w 99"/>
                  <a:gd name="T11" fmla="*/ 10 h 10"/>
                  <a:gd name="T12" fmla="*/ 82 w 99"/>
                  <a:gd name="T13" fmla="*/ 5 h 10"/>
                  <a:gd name="T14" fmla="*/ 45 w 99"/>
                  <a:gd name="T15" fmla="*/ 1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10">
                    <a:moveTo>
                      <a:pt x="45" y="1"/>
                    </a:moveTo>
                    <a:cubicBezTo>
                      <a:pt x="38" y="1"/>
                      <a:pt x="32" y="1"/>
                      <a:pt x="26" y="2"/>
                    </a:cubicBezTo>
                    <a:cubicBezTo>
                      <a:pt x="20" y="2"/>
                      <a:pt x="14" y="2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6"/>
                      <a:pt x="3" y="8"/>
                      <a:pt x="0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3" y="8"/>
                      <a:pt x="88" y="6"/>
                      <a:pt x="82" y="5"/>
                    </a:cubicBezTo>
                    <a:cubicBezTo>
                      <a:pt x="70" y="2"/>
                      <a:pt x="57" y="0"/>
                      <a:pt x="45" y="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215"/>
              <p:cNvSpPr/>
              <p:nvPr/>
            </p:nvSpPr>
            <p:spPr bwMode="auto">
              <a:xfrm>
                <a:off x="5023" y="2601"/>
                <a:ext cx="123" cy="278"/>
              </a:xfrm>
              <a:custGeom>
                <a:gdLst>
                  <a:gd name="T0" fmla="*/ 34 w 52"/>
                  <a:gd name="T1" fmla="*/ 29 h 117"/>
                  <a:gd name="T2" fmla="*/ 43 w 52"/>
                  <a:gd name="T3" fmla="*/ 13 h 117"/>
                  <a:gd name="T4" fmla="*/ 52 w 52"/>
                  <a:gd name="T5" fmla="*/ 0 h 117"/>
                  <a:gd name="T6" fmla="*/ 40 w 52"/>
                  <a:gd name="T7" fmla="*/ 1 h 117"/>
                  <a:gd name="T8" fmla="*/ 40 w 52"/>
                  <a:gd name="T9" fmla="*/ 1 h 117"/>
                  <a:gd name="T10" fmla="*/ 26 w 52"/>
                  <a:gd name="T11" fmla="*/ 22 h 117"/>
                  <a:gd name="T12" fmla="*/ 3 w 52"/>
                  <a:gd name="T13" fmla="*/ 90 h 117"/>
                  <a:gd name="T14" fmla="*/ 0 w 52"/>
                  <a:gd name="T15" fmla="*/ 117 h 117"/>
                  <a:gd name="T16" fmla="*/ 11 w 52"/>
                  <a:gd name="T17" fmla="*/ 117 h 117"/>
                  <a:gd name="T18" fmla="*/ 20 w 52"/>
                  <a:gd name="T19" fmla="*/ 64 h 117"/>
                  <a:gd name="T20" fmla="*/ 34 w 52"/>
                  <a:gd name="T21" fmla="*/ 29 h 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117">
                    <a:moveTo>
                      <a:pt x="34" y="29"/>
                    </a:moveTo>
                    <a:cubicBezTo>
                      <a:pt x="37" y="23"/>
                      <a:pt x="39" y="18"/>
                      <a:pt x="43" y="13"/>
                    </a:cubicBezTo>
                    <a:cubicBezTo>
                      <a:pt x="46" y="8"/>
                      <a:pt x="49" y="4"/>
                      <a:pt x="52" y="0"/>
                    </a:cubicBezTo>
                    <a:cubicBezTo>
                      <a:pt x="48" y="0"/>
                      <a:pt x="44" y="0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5" y="8"/>
                      <a:pt x="30" y="15"/>
                      <a:pt x="26" y="22"/>
                    </a:cubicBezTo>
                    <a:cubicBezTo>
                      <a:pt x="14" y="43"/>
                      <a:pt x="7" y="67"/>
                      <a:pt x="3" y="90"/>
                    </a:cubicBezTo>
                    <a:cubicBezTo>
                      <a:pt x="1" y="99"/>
                      <a:pt x="0" y="108"/>
                      <a:pt x="0" y="117"/>
                    </a:cubicBezTo>
                    <a:cubicBezTo>
                      <a:pt x="11" y="117"/>
                      <a:pt x="11" y="117"/>
                      <a:pt x="11" y="117"/>
                    </a:cubicBezTo>
                    <a:cubicBezTo>
                      <a:pt x="12" y="99"/>
                      <a:pt x="15" y="81"/>
                      <a:pt x="20" y="64"/>
                    </a:cubicBezTo>
                    <a:cubicBezTo>
                      <a:pt x="24" y="52"/>
                      <a:pt x="29" y="40"/>
                      <a:pt x="34" y="2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216"/>
              <p:cNvSpPr/>
              <p:nvPr/>
            </p:nvSpPr>
            <p:spPr bwMode="auto">
              <a:xfrm>
                <a:off x="5224" y="2708"/>
                <a:ext cx="582" cy="171"/>
              </a:xfrm>
              <a:custGeom>
                <a:gdLst>
                  <a:gd name="T0" fmla="*/ 62 w 246"/>
                  <a:gd name="T1" fmla="*/ 49 h 72"/>
                  <a:gd name="T2" fmla="*/ 62 w 246"/>
                  <a:gd name="T3" fmla="*/ 49 h 72"/>
                  <a:gd name="T4" fmla="*/ 87 w 246"/>
                  <a:gd name="T5" fmla="*/ 42 h 72"/>
                  <a:gd name="T6" fmla="*/ 166 w 246"/>
                  <a:gd name="T7" fmla="*/ 28 h 72"/>
                  <a:gd name="T8" fmla="*/ 205 w 246"/>
                  <a:gd name="T9" fmla="*/ 22 h 72"/>
                  <a:gd name="T10" fmla="*/ 242 w 246"/>
                  <a:gd name="T11" fmla="*/ 13 h 72"/>
                  <a:gd name="T12" fmla="*/ 246 w 246"/>
                  <a:gd name="T13" fmla="*/ 0 h 72"/>
                  <a:gd name="T14" fmla="*/ 224 w 246"/>
                  <a:gd name="T15" fmla="*/ 6 h 72"/>
                  <a:gd name="T16" fmla="*/ 192 w 246"/>
                  <a:gd name="T17" fmla="*/ 13 h 72"/>
                  <a:gd name="T18" fmla="*/ 157 w 246"/>
                  <a:gd name="T19" fmla="*/ 20 h 72"/>
                  <a:gd name="T20" fmla="*/ 125 w 246"/>
                  <a:gd name="T21" fmla="*/ 24 h 72"/>
                  <a:gd name="T22" fmla="*/ 52 w 246"/>
                  <a:gd name="T23" fmla="*/ 41 h 72"/>
                  <a:gd name="T24" fmla="*/ 22 w 246"/>
                  <a:gd name="T25" fmla="*/ 55 h 72"/>
                  <a:gd name="T26" fmla="*/ 0 w 246"/>
                  <a:gd name="T27" fmla="*/ 72 h 72"/>
                  <a:gd name="T28" fmla="*/ 15 w 246"/>
                  <a:gd name="T29" fmla="*/ 72 h 72"/>
                  <a:gd name="T30" fmla="*/ 61 w 246"/>
                  <a:gd name="T31" fmla="*/ 49 h 72"/>
                  <a:gd name="T32" fmla="*/ 62 w 246"/>
                  <a:gd name="T33" fmla="*/ 49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6" h="72">
                    <a:moveTo>
                      <a:pt x="62" y="49"/>
                    </a:moveTo>
                    <a:cubicBezTo>
                      <a:pt x="62" y="49"/>
                      <a:pt x="62" y="49"/>
                      <a:pt x="62" y="49"/>
                    </a:cubicBezTo>
                    <a:cubicBezTo>
                      <a:pt x="71" y="46"/>
                      <a:pt x="79" y="44"/>
                      <a:pt x="87" y="42"/>
                    </a:cubicBezTo>
                    <a:cubicBezTo>
                      <a:pt x="113" y="36"/>
                      <a:pt x="139" y="32"/>
                      <a:pt x="166" y="28"/>
                    </a:cubicBezTo>
                    <a:cubicBezTo>
                      <a:pt x="179" y="26"/>
                      <a:pt x="192" y="24"/>
                      <a:pt x="205" y="22"/>
                    </a:cubicBezTo>
                    <a:cubicBezTo>
                      <a:pt x="217" y="20"/>
                      <a:pt x="230" y="18"/>
                      <a:pt x="242" y="13"/>
                    </a:cubicBezTo>
                    <a:cubicBezTo>
                      <a:pt x="242" y="9"/>
                      <a:pt x="244" y="4"/>
                      <a:pt x="246" y="0"/>
                    </a:cubicBezTo>
                    <a:cubicBezTo>
                      <a:pt x="239" y="3"/>
                      <a:pt x="231" y="5"/>
                      <a:pt x="224" y="6"/>
                    </a:cubicBezTo>
                    <a:cubicBezTo>
                      <a:pt x="213" y="9"/>
                      <a:pt x="202" y="11"/>
                      <a:pt x="192" y="13"/>
                    </a:cubicBezTo>
                    <a:cubicBezTo>
                      <a:pt x="180" y="16"/>
                      <a:pt x="168" y="18"/>
                      <a:pt x="157" y="20"/>
                    </a:cubicBezTo>
                    <a:cubicBezTo>
                      <a:pt x="146" y="22"/>
                      <a:pt x="136" y="23"/>
                      <a:pt x="125" y="24"/>
                    </a:cubicBezTo>
                    <a:cubicBezTo>
                      <a:pt x="100" y="28"/>
                      <a:pt x="76" y="32"/>
                      <a:pt x="52" y="41"/>
                    </a:cubicBezTo>
                    <a:cubicBezTo>
                      <a:pt x="42" y="45"/>
                      <a:pt x="31" y="49"/>
                      <a:pt x="22" y="55"/>
                    </a:cubicBezTo>
                    <a:cubicBezTo>
                      <a:pt x="14" y="60"/>
                      <a:pt x="7" y="66"/>
                      <a:pt x="0" y="72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29" y="62"/>
                      <a:pt x="45" y="54"/>
                      <a:pt x="61" y="49"/>
                    </a:cubicBezTo>
                    <a:cubicBezTo>
                      <a:pt x="61" y="49"/>
                      <a:pt x="62" y="49"/>
                      <a:pt x="62" y="4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217"/>
              <p:cNvSpPr/>
              <p:nvPr/>
            </p:nvSpPr>
            <p:spPr bwMode="auto">
              <a:xfrm>
                <a:off x="4363" y="1605"/>
                <a:ext cx="504" cy="728"/>
              </a:xfrm>
              <a:custGeom>
                <a:gdLst>
                  <a:gd name="T0" fmla="*/ 118 w 213"/>
                  <a:gd name="T1" fmla="*/ 278 h 307"/>
                  <a:gd name="T2" fmla="*/ 59 w 213"/>
                  <a:gd name="T3" fmla="*/ 239 h 307"/>
                  <a:gd name="T4" fmla="*/ 20 w 213"/>
                  <a:gd name="T5" fmla="*/ 183 h 307"/>
                  <a:gd name="T6" fmla="*/ 10 w 213"/>
                  <a:gd name="T7" fmla="*/ 117 h 307"/>
                  <a:gd name="T8" fmla="*/ 76 w 213"/>
                  <a:gd name="T9" fmla="*/ 12 h 307"/>
                  <a:gd name="T10" fmla="*/ 76 w 213"/>
                  <a:gd name="T11" fmla="*/ 12 h 307"/>
                  <a:gd name="T12" fmla="*/ 82 w 213"/>
                  <a:gd name="T13" fmla="*/ 0 h 307"/>
                  <a:gd name="T14" fmla="*/ 69 w 213"/>
                  <a:gd name="T15" fmla="*/ 6 h 307"/>
                  <a:gd name="T16" fmla="*/ 53 w 213"/>
                  <a:gd name="T17" fmla="*/ 17 h 307"/>
                  <a:gd name="T18" fmla="*/ 31 w 213"/>
                  <a:gd name="T19" fmla="*/ 42 h 307"/>
                  <a:gd name="T20" fmla="*/ 14 w 213"/>
                  <a:gd name="T21" fmla="*/ 73 h 307"/>
                  <a:gd name="T22" fmla="*/ 4 w 213"/>
                  <a:gd name="T23" fmla="*/ 109 h 307"/>
                  <a:gd name="T24" fmla="*/ 2 w 213"/>
                  <a:gd name="T25" fmla="*/ 147 h 307"/>
                  <a:gd name="T26" fmla="*/ 28 w 213"/>
                  <a:gd name="T27" fmla="*/ 213 h 307"/>
                  <a:gd name="T28" fmla="*/ 71 w 213"/>
                  <a:gd name="T29" fmla="*/ 262 h 307"/>
                  <a:gd name="T30" fmla="*/ 206 w 213"/>
                  <a:gd name="T31" fmla="*/ 295 h 307"/>
                  <a:gd name="T32" fmla="*/ 207 w 213"/>
                  <a:gd name="T33" fmla="*/ 295 h 307"/>
                  <a:gd name="T34" fmla="*/ 213 w 213"/>
                  <a:gd name="T35" fmla="*/ 286 h 307"/>
                  <a:gd name="T36" fmla="*/ 191 w 213"/>
                  <a:gd name="T37" fmla="*/ 289 h 307"/>
                  <a:gd name="T38" fmla="*/ 154 w 213"/>
                  <a:gd name="T39" fmla="*/ 288 h 307"/>
                  <a:gd name="T40" fmla="*/ 118 w 213"/>
                  <a:gd name="T41" fmla="*/ 278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3" h="307">
                    <a:moveTo>
                      <a:pt x="118" y="278"/>
                    </a:moveTo>
                    <a:cubicBezTo>
                      <a:pt x="95" y="270"/>
                      <a:pt x="76" y="255"/>
                      <a:pt x="59" y="239"/>
                    </a:cubicBezTo>
                    <a:cubicBezTo>
                      <a:pt x="43" y="223"/>
                      <a:pt x="28" y="204"/>
                      <a:pt x="20" y="183"/>
                    </a:cubicBezTo>
                    <a:cubicBezTo>
                      <a:pt x="11" y="162"/>
                      <a:pt x="8" y="140"/>
                      <a:pt x="10" y="117"/>
                    </a:cubicBezTo>
                    <a:cubicBezTo>
                      <a:pt x="14" y="75"/>
                      <a:pt x="38" y="33"/>
                      <a:pt x="76" y="12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7" y="7"/>
                      <a:pt x="79" y="3"/>
                      <a:pt x="82" y="0"/>
                    </a:cubicBezTo>
                    <a:cubicBezTo>
                      <a:pt x="77" y="2"/>
                      <a:pt x="73" y="4"/>
                      <a:pt x="69" y="6"/>
                    </a:cubicBezTo>
                    <a:cubicBezTo>
                      <a:pt x="64" y="10"/>
                      <a:pt x="58" y="13"/>
                      <a:pt x="53" y="17"/>
                    </a:cubicBezTo>
                    <a:cubicBezTo>
                      <a:pt x="45" y="25"/>
                      <a:pt x="37" y="34"/>
                      <a:pt x="31" y="42"/>
                    </a:cubicBezTo>
                    <a:cubicBezTo>
                      <a:pt x="24" y="52"/>
                      <a:pt x="18" y="62"/>
                      <a:pt x="14" y="73"/>
                    </a:cubicBezTo>
                    <a:cubicBezTo>
                      <a:pt x="9" y="84"/>
                      <a:pt x="6" y="97"/>
                      <a:pt x="4" y="109"/>
                    </a:cubicBezTo>
                    <a:cubicBezTo>
                      <a:pt x="2" y="122"/>
                      <a:pt x="0" y="135"/>
                      <a:pt x="2" y="147"/>
                    </a:cubicBezTo>
                    <a:cubicBezTo>
                      <a:pt x="5" y="171"/>
                      <a:pt x="15" y="193"/>
                      <a:pt x="28" y="213"/>
                    </a:cubicBezTo>
                    <a:cubicBezTo>
                      <a:pt x="40" y="231"/>
                      <a:pt x="54" y="248"/>
                      <a:pt x="71" y="262"/>
                    </a:cubicBezTo>
                    <a:cubicBezTo>
                      <a:pt x="108" y="291"/>
                      <a:pt x="159" y="307"/>
                      <a:pt x="206" y="295"/>
                    </a:cubicBezTo>
                    <a:cubicBezTo>
                      <a:pt x="206" y="295"/>
                      <a:pt x="207" y="295"/>
                      <a:pt x="207" y="295"/>
                    </a:cubicBezTo>
                    <a:cubicBezTo>
                      <a:pt x="209" y="292"/>
                      <a:pt x="211" y="289"/>
                      <a:pt x="213" y="286"/>
                    </a:cubicBezTo>
                    <a:cubicBezTo>
                      <a:pt x="206" y="287"/>
                      <a:pt x="199" y="289"/>
                      <a:pt x="191" y="289"/>
                    </a:cubicBezTo>
                    <a:cubicBezTo>
                      <a:pt x="179" y="291"/>
                      <a:pt x="166" y="291"/>
                      <a:pt x="154" y="288"/>
                    </a:cubicBezTo>
                    <a:cubicBezTo>
                      <a:pt x="142" y="285"/>
                      <a:pt x="129" y="282"/>
                      <a:pt x="118" y="27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218"/>
              <p:cNvSpPr/>
              <p:nvPr/>
            </p:nvSpPr>
            <p:spPr bwMode="auto">
              <a:xfrm>
                <a:off x="4732" y="2317"/>
                <a:ext cx="66" cy="23"/>
              </a:xfrm>
              <a:custGeom>
                <a:gdLst>
                  <a:gd name="T0" fmla="*/ 15 w 28"/>
                  <a:gd name="T1" fmla="*/ 10 h 10"/>
                  <a:gd name="T2" fmla="*/ 24 w 28"/>
                  <a:gd name="T3" fmla="*/ 7 h 10"/>
                  <a:gd name="T4" fmla="*/ 27 w 28"/>
                  <a:gd name="T5" fmla="*/ 3 h 10"/>
                  <a:gd name="T6" fmla="*/ 28 w 28"/>
                  <a:gd name="T7" fmla="*/ 1 h 10"/>
                  <a:gd name="T8" fmla="*/ 0 w 28"/>
                  <a:gd name="T9" fmla="*/ 0 h 10"/>
                  <a:gd name="T10" fmla="*/ 15 w 28"/>
                  <a:gd name="T11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0">
                    <a:moveTo>
                      <a:pt x="15" y="10"/>
                    </a:moveTo>
                    <a:cubicBezTo>
                      <a:pt x="18" y="9"/>
                      <a:pt x="21" y="8"/>
                      <a:pt x="24" y="7"/>
                    </a:cubicBezTo>
                    <a:cubicBezTo>
                      <a:pt x="25" y="6"/>
                      <a:pt x="27" y="4"/>
                      <a:pt x="27" y="3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19" y="1"/>
                      <a:pt x="9" y="1"/>
                      <a:pt x="0" y="0"/>
                    </a:cubicBezTo>
                    <a:cubicBezTo>
                      <a:pt x="2" y="6"/>
                      <a:pt x="8" y="10"/>
                      <a:pt x="15" y="1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219"/>
              <p:cNvSpPr/>
              <p:nvPr/>
            </p:nvSpPr>
            <p:spPr bwMode="auto">
              <a:xfrm>
                <a:off x="3878" y="2604"/>
                <a:ext cx="61" cy="73"/>
              </a:xfrm>
              <a:custGeom>
                <a:gdLst>
                  <a:gd name="T0" fmla="*/ 26 w 26"/>
                  <a:gd name="T1" fmla="*/ 19 h 31"/>
                  <a:gd name="T2" fmla="*/ 26 w 26"/>
                  <a:gd name="T3" fmla="*/ 19 h 31"/>
                  <a:gd name="T4" fmla="*/ 21 w 26"/>
                  <a:gd name="T5" fmla="*/ 0 h 31"/>
                  <a:gd name="T6" fmla="*/ 16 w 26"/>
                  <a:gd name="T7" fmla="*/ 1 h 31"/>
                  <a:gd name="T8" fmla="*/ 10 w 26"/>
                  <a:gd name="T9" fmla="*/ 4 h 31"/>
                  <a:gd name="T10" fmla="*/ 3 w 26"/>
                  <a:gd name="T11" fmla="*/ 12 h 31"/>
                  <a:gd name="T12" fmla="*/ 6 w 26"/>
                  <a:gd name="T13" fmla="*/ 31 h 31"/>
                  <a:gd name="T14" fmla="*/ 26 w 26"/>
                  <a:gd name="T15" fmla="*/ 19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1">
                    <a:moveTo>
                      <a:pt x="26" y="19"/>
                    </a:moveTo>
                    <a:cubicBezTo>
                      <a:pt x="26" y="19"/>
                      <a:pt x="26" y="19"/>
                      <a:pt x="26" y="19"/>
                    </a:cubicBezTo>
                    <a:cubicBezTo>
                      <a:pt x="21" y="15"/>
                      <a:pt x="19" y="7"/>
                      <a:pt x="21" y="0"/>
                    </a:cubicBezTo>
                    <a:cubicBezTo>
                      <a:pt x="19" y="1"/>
                      <a:pt x="17" y="1"/>
                      <a:pt x="16" y="1"/>
                    </a:cubicBezTo>
                    <a:cubicBezTo>
                      <a:pt x="14" y="2"/>
                      <a:pt x="12" y="2"/>
                      <a:pt x="10" y="4"/>
                    </a:cubicBezTo>
                    <a:cubicBezTo>
                      <a:pt x="7" y="6"/>
                      <a:pt x="4" y="9"/>
                      <a:pt x="3" y="12"/>
                    </a:cubicBezTo>
                    <a:cubicBezTo>
                      <a:pt x="0" y="19"/>
                      <a:pt x="1" y="26"/>
                      <a:pt x="6" y="31"/>
                    </a:cubicBezTo>
                    <a:cubicBezTo>
                      <a:pt x="10" y="23"/>
                      <a:pt x="18" y="19"/>
                      <a:pt x="26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220"/>
              <p:cNvSpPr/>
              <p:nvPr/>
            </p:nvSpPr>
            <p:spPr bwMode="auto">
              <a:xfrm>
                <a:off x="4602" y="2276"/>
                <a:ext cx="57" cy="43"/>
              </a:xfrm>
              <a:custGeom>
                <a:gdLst>
                  <a:gd name="T0" fmla="*/ 5 w 24"/>
                  <a:gd name="T1" fmla="*/ 14 h 18"/>
                  <a:gd name="T2" fmla="*/ 24 w 24"/>
                  <a:gd name="T3" fmla="*/ 10 h 18"/>
                  <a:gd name="T4" fmla="*/ 0 w 24"/>
                  <a:gd name="T5" fmla="*/ 0 h 18"/>
                  <a:gd name="T6" fmla="*/ 5 w 24"/>
                  <a:gd name="T7" fmla="*/ 14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8">
                    <a:moveTo>
                      <a:pt x="5" y="14"/>
                    </a:moveTo>
                    <a:cubicBezTo>
                      <a:pt x="11" y="18"/>
                      <a:pt x="19" y="14"/>
                      <a:pt x="24" y="10"/>
                    </a:cubicBezTo>
                    <a:cubicBezTo>
                      <a:pt x="16" y="7"/>
                      <a:pt x="8" y="4"/>
                      <a:pt x="0" y="0"/>
                    </a:cubicBezTo>
                    <a:cubicBezTo>
                      <a:pt x="0" y="5"/>
                      <a:pt x="0" y="11"/>
                      <a:pt x="5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221"/>
              <p:cNvSpPr/>
              <p:nvPr/>
            </p:nvSpPr>
            <p:spPr bwMode="auto">
              <a:xfrm>
                <a:off x="4663" y="2300"/>
                <a:ext cx="62" cy="38"/>
              </a:xfrm>
              <a:custGeom>
                <a:gdLst>
                  <a:gd name="T0" fmla="*/ 2 w 26"/>
                  <a:gd name="T1" fmla="*/ 10 h 16"/>
                  <a:gd name="T2" fmla="*/ 12 w 26"/>
                  <a:gd name="T3" fmla="*/ 15 h 16"/>
                  <a:gd name="T4" fmla="*/ 22 w 26"/>
                  <a:gd name="T5" fmla="*/ 11 h 16"/>
                  <a:gd name="T6" fmla="*/ 26 w 26"/>
                  <a:gd name="T7" fmla="*/ 7 h 16"/>
                  <a:gd name="T8" fmla="*/ 26 w 26"/>
                  <a:gd name="T9" fmla="*/ 6 h 16"/>
                  <a:gd name="T10" fmla="*/ 9 w 26"/>
                  <a:gd name="T11" fmla="*/ 3 h 16"/>
                  <a:gd name="T12" fmla="*/ 0 w 26"/>
                  <a:gd name="T13" fmla="*/ 0 h 16"/>
                  <a:gd name="T14" fmla="*/ 2 w 26"/>
                  <a:gd name="T15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6">
                    <a:moveTo>
                      <a:pt x="2" y="10"/>
                    </a:moveTo>
                    <a:cubicBezTo>
                      <a:pt x="4" y="13"/>
                      <a:pt x="8" y="16"/>
                      <a:pt x="12" y="15"/>
                    </a:cubicBezTo>
                    <a:cubicBezTo>
                      <a:pt x="16" y="15"/>
                      <a:pt x="19" y="13"/>
                      <a:pt x="22" y="11"/>
                    </a:cubicBezTo>
                    <a:cubicBezTo>
                      <a:pt x="23" y="10"/>
                      <a:pt x="25" y="8"/>
                      <a:pt x="26" y="7"/>
                    </a:cubicBezTo>
                    <a:cubicBezTo>
                      <a:pt x="26" y="7"/>
                      <a:pt x="26" y="6"/>
                      <a:pt x="26" y="6"/>
                    </a:cubicBezTo>
                    <a:cubicBezTo>
                      <a:pt x="20" y="5"/>
                      <a:pt x="15" y="4"/>
                      <a:pt x="9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1" y="4"/>
                      <a:pt x="0" y="7"/>
                      <a:pt x="2" y="1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222"/>
              <p:cNvSpPr/>
              <p:nvPr/>
            </p:nvSpPr>
            <p:spPr bwMode="auto">
              <a:xfrm>
                <a:off x="3852" y="2689"/>
                <a:ext cx="54" cy="76"/>
              </a:xfrm>
              <a:custGeom>
                <a:gdLst>
                  <a:gd name="T0" fmla="*/ 14 w 23"/>
                  <a:gd name="T1" fmla="*/ 23 h 32"/>
                  <a:gd name="T2" fmla="*/ 19 w 23"/>
                  <a:gd name="T3" fmla="*/ 20 h 32"/>
                  <a:gd name="T4" fmla="*/ 23 w 23"/>
                  <a:gd name="T5" fmla="*/ 18 h 32"/>
                  <a:gd name="T6" fmla="*/ 23 w 23"/>
                  <a:gd name="T7" fmla="*/ 18 h 32"/>
                  <a:gd name="T8" fmla="*/ 23 w 23"/>
                  <a:gd name="T9" fmla="*/ 17 h 32"/>
                  <a:gd name="T10" fmla="*/ 16 w 23"/>
                  <a:gd name="T11" fmla="*/ 0 h 32"/>
                  <a:gd name="T12" fmla="*/ 1 w 23"/>
                  <a:gd name="T13" fmla="*/ 15 h 32"/>
                  <a:gd name="T14" fmla="*/ 8 w 23"/>
                  <a:gd name="T15" fmla="*/ 32 h 32"/>
                  <a:gd name="T16" fmla="*/ 14 w 23"/>
                  <a:gd name="T17" fmla="*/ 23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2">
                    <a:moveTo>
                      <a:pt x="14" y="23"/>
                    </a:moveTo>
                    <a:cubicBezTo>
                      <a:pt x="15" y="21"/>
                      <a:pt x="17" y="20"/>
                      <a:pt x="19" y="20"/>
                    </a:cubicBezTo>
                    <a:cubicBezTo>
                      <a:pt x="20" y="19"/>
                      <a:pt x="22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18" y="14"/>
                      <a:pt x="15" y="7"/>
                      <a:pt x="16" y="0"/>
                    </a:cubicBezTo>
                    <a:cubicBezTo>
                      <a:pt x="9" y="2"/>
                      <a:pt x="2" y="7"/>
                      <a:pt x="1" y="15"/>
                    </a:cubicBezTo>
                    <a:cubicBezTo>
                      <a:pt x="0" y="21"/>
                      <a:pt x="1" y="29"/>
                      <a:pt x="8" y="32"/>
                    </a:cubicBezTo>
                    <a:cubicBezTo>
                      <a:pt x="9" y="29"/>
                      <a:pt x="11" y="25"/>
                      <a:pt x="14" y="2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223"/>
              <p:cNvSpPr/>
              <p:nvPr/>
            </p:nvSpPr>
            <p:spPr bwMode="auto">
              <a:xfrm>
                <a:off x="4427" y="2146"/>
                <a:ext cx="59" cy="57"/>
              </a:xfrm>
              <a:custGeom>
                <a:gdLst>
                  <a:gd name="T0" fmla="*/ 6 w 25"/>
                  <a:gd name="T1" fmla="*/ 19 h 24"/>
                  <a:gd name="T2" fmla="*/ 25 w 25"/>
                  <a:gd name="T3" fmla="*/ 19 h 24"/>
                  <a:gd name="T4" fmla="*/ 9 w 25"/>
                  <a:gd name="T5" fmla="*/ 0 h 24"/>
                  <a:gd name="T6" fmla="*/ 6 w 25"/>
                  <a:gd name="T7" fmla="*/ 19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6" y="19"/>
                    </a:moveTo>
                    <a:cubicBezTo>
                      <a:pt x="11" y="24"/>
                      <a:pt x="20" y="23"/>
                      <a:pt x="25" y="19"/>
                    </a:cubicBezTo>
                    <a:cubicBezTo>
                      <a:pt x="20" y="13"/>
                      <a:pt x="14" y="6"/>
                      <a:pt x="9" y="0"/>
                    </a:cubicBezTo>
                    <a:cubicBezTo>
                      <a:pt x="4" y="4"/>
                      <a:pt x="0" y="13"/>
                      <a:pt x="6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224"/>
              <p:cNvSpPr/>
              <p:nvPr/>
            </p:nvSpPr>
            <p:spPr bwMode="auto">
              <a:xfrm>
                <a:off x="4332" y="1892"/>
                <a:ext cx="31" cy="62"/>
              </a:xfrm>
              <a:custGeom>
                <a:gdLst>
                  <a:gd name="T0" fmla="*/ 1 w 13"/>
                  <a:gd name="T1" fmla="*/ 14 h 26"/>
                  <a:gd name="T2" fmla="*/ 13 w 13"/>
                  <a:gd name="T3" fmla="*/ 26 h 26"/>
                  <a:gd name="T4" fmla="*/ 13 w 13"/>
                  <a:gd name="T5" fmla="*/ 0 h 26"/>
                  <a:gd name="T6" fmla="*/ 1 w 13"/>
                  <a:gd name="T7" fmla="*/ 14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6">
                    <a:moveTo>
                      <a:pt x="1" y="14"/>
                    </a:moveTo>
                    <a:cubicBezTo>
                      <a:pt x="1" y="22"/>
                      <a:pt x="7" y="24"/>
                      <a:pt x="13" y="26"/>
                    </a:cubicBezTo>
                    <a:cubicBezTo>
                      <a:pt x="12" y="17"/>
                      <a:pt x="12" y="9"/>
                      <a:pt x="13" y="0"/>
                    </a:cubicBezTo>
                    <a:cubicBezTo>
                      <a:pt x="6" y="0"/>
                      <a:pt x="0" y="7"/>
                      <a:pt x="1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225"/>
              <p:cNvSpPr/>
              <p:nvPr/>
            </p:nvSpPr>
            <p:spPr bwMode="auto">
              <a:xfrm>
                <a:off x="4377" y="1709"/>
                <a:ext cx="47" cy="57"/>
              </a:xfrm>
              <a:custGeom>
                <a:gdLst>
                  <a:gd name="T0" fmla="*/ 4 w 20"/>
                  <a:gd name="T1" fmla="*/ 7 h 24"/>
                  <a:gd name="T2" fmla="*/ 8 w 20"/>
                  <a:gd name="T3" fmla="*/ 24 h 24"/>
                  <a:gd name="T4" fmla="*/ 20 w 20"/>
                  <a:gd name="T5" fmla="*/ 3 h 24"/>
                  <a:gd name="T6" fmla="*/ 4 w 20"/>
                  <a:gd name="T7" fmla="*/ 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4">
                    <a:moveTo>
                      <a:pt x="4" y="7"/>
                    </a:moveTo>
                    <a:cubicBezTo>
                      <a:pt x="0" y="13"/>
                      <a:pt x="2" y="21"/>
                      <a:pt x="8" y="24"/>
                    </a:cubicBezTo>
                    <a:cubicBezTo>
                      <a:pt x="12" y="17"/>
                      <a:pt x="15" y="10"/>
                      <a:pt x="20" y="3"/>
                    </a:cubicBezTo>
                    <a:cubicBezTo>
                      <a:pt x="15" y="0"/>
                      <a:pt x="7" y="3"/>
                      <a:pt x="4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226"/>
              <p:cNvSpPr/>
              <p:nvPr/>
            </p:nvSpPr>
            <p:spPr bwMode="auto">
              <a:xfrm>
                <a:off x="4540" y="2241"/>
                <a:ext cx="57" cy="52"/>
              </a:xfrm>
              <a:custGeom>
                <a:gdLst>
                  <a:gd name="T0" fmla="*/ 1 w 24"/>
                  <a:gd name="T1" fmla="*/ 9 h 22"/>
                  <a:gd name="T2" fmla="*/ 4 w 24"/>
                  <a:gd name="T3" fmla="*/ 17 h 22"/>
                  <a:gd name="T4" fmla="*/ 24 w 24"/>
                  <a:gd name="T5" fmla="*/ 14 h 22"/>
                  <a:gd name="T6" fmla="*/ 2 w 24"/>
                  <a:gd name="T7" fmla="*/ 0 h 22"/>
                  <a:gd name="T8" fmla="*/ 2 w 24"/>
                  <a:gd name="T9" fmla="*/ 0 h 22"/>
                  <a:gd name="T10" fmla="*/ 1 w 24"/>
                  <a:gd name="T11" fmla="*/ 9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2">
                    <a:moveTo>
                      <a:pt x="1" y="9"/>
                    </a:moveTo>
                    <a:cubicBezTo>
                      <a:pt x="1" y="12"/>
                      <a:pt x="2" y="15"/>
                      <a:pt x="4" y="17"/>
                    </a:cubicBezTo>
                    <a:cubicBezTo>
                      <a:pt x="10" y="22"/>
                      <a:pt x="18" y="17"/>
                      <a:pt x="24" y="14"/>
                    </a:cubicBezTo>
                    <a:cubicBezTo>
                      <a:pt x="16" y="10"/>
                      <a:pt x="9" y="5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0" y="6"/>
                      <a:pt x="1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227"/>
              <p:cNvSpPr/>
              <p:nvPr/>
            </p:nvSpPr>
            <p:spPr bwMode="auto">
              <a:xfrm>
                <a:off x="4342" y="1958"/>
                <a:ext cx="35" cy="60"/>
              </a:xfrm>
              <a:custGeom>
                <a:gdLst>
                  <a:gd name="T0" fmla="*/ 1 w 15"/>
                  <a:gd name="T1" fmla="*/ 13 h 25"/>
                  <a:gd name="T2" fmla="*/ 15 w 15"/>
                  <a:gd name="T3" fmla="*/ 24 h 25"/>
                  <a:gd name="T4" fmla="*/ 12 w 15"/>
                  <a:gd name="T5" fmla="*/ 12 h 25"/>
                  <a:gd name="T6" fmla="*/ 10 w 15"/>
                  <a:gd name="T7" fmla="*/ 0 h 25"/>
                  <a:gd name="T8" fmla="*/ 1 w 15"/>
                  <a:gd name="T9" fmla="*/ 13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5">
                    <a:moveTo>
                      <a:pt x="1" y="13"/>
                    </a:moveTo>
                    <a:cubicBezTo>
                      <a:pt x="2" y="21"/>
                      <a:pt x="8" y="25"/>
                      <a:pt x="15" y="24"/>
                    </a:cubicBezTo>
                    <a:cubicBezTo>
                      <a:pt x="14" y="20"/>
                      <a:pt x="13" y="16"/>
                      <a:pt x="12" y="12"/>
                    </a:cubicBezTo>
                    <a:cubicBezTo>
                      <a:pt x="11" y="8"/>
                      <a:pt x="10" y="4"/>
                      <a:pt x="10" y="0"/>
                    </a:cubicBezTo>
                    <a:cubicBezTo>
                      <a:pt x="4" y="1"/>
                      <a:pt x="0" y="8"/>
                      <a:pt x="1" y="1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228"/>
              <p:cNvSpPr/>
              <p:nvPr/>
            </p:nvSpPr>
            <p:spPr bwMode="auto">
              <a:xfrm>
                <a:off x="4479" y="2193"/>
                <a:ext cx="59" cy="50"/>
              </a:xfrm>
              <a:custGeom>
                <a:gdLst>
                  <a:gd name="T0" fmla="*/ 8 w 25"/>
                  <a:gd name="T1" fmla="*/ 20 h 21"/>
                  <a:gd name="T2" fmla="*/ 18 w 25"/>
                  <a:gd name="T3" fmla="*/ 21 h 21"/>
                  <a:gd name="T4" fmla="*/ 25 w 25"/>
                  <a:gd name="T5" fmla="*/ 18 h 21"/>
                  <a:gd name="T6" fmla="*/ 5 w 25"/>
                  <a:gd name="T7" fmla="*/ 0 h 21"/>
                  <a:gd name="T8" fmla="*/ 8 w 25"/>
                  <a:gd name="T9" fmla="*/ 2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8" y="20"/>
                    </a:moveTo>
                    <a:cubicBezTo>
                      <a:pt x="11" y="21"/>
                      <a:pt x="15" y="21"/>
                      <a:pt x="18" y="21"/>
                    </a:cubicBezTo>
                    <a:cubicBezTo>
                      <a:pt x="21" y="20"/>
                      <a:pt x="23" y="19"/>
                      <a:pt x="25" y="18"/>
                    </a:cubicBezTo>
                    <a:cubicBezTo>
                      <a:pt x="18" y="13"/>
                      <a:pt x="11" y="7"/>
                      <a:pt x="5" y="0"/>
                    </a:cubicBezTo>
                    <a:cubicBezTo>
                      <a:pt x="3" y="7"/>
                      <a:pt x="0" y="16"/>
                      <a:pt x="8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229"/>
              <p:cNvSpPr/>
              <p:nvPr/>
            </p:nvSpPr>
            <p:spPr bwMode="auto">
              <a:xfrm>
                <a:off x="4353" y="1766"/>
                <a:ext cx="41" cy="59"/>
              </a:xfrm>
              <a:custGeom>
                <a:gdLst>
                  <a:gd name="T0" fmla="*/ 2 w 17"/>
                  <a:gd name="T1" fmla="*/ 9 h 25"/>
                  <a:gd name="T2" fmla="*/ 9 w 17"/>
                  <a:gd name="T3" fmla="*/ 25 h 25"/>
                  <a:gd name="T4" fmla="*/ 11 w 17"/>
                  <a:gd name="T5" fmla="*/ 20 h 25"/>
                  <a:gd name="T6" fmla="*/ 17 w 17"/>
                  <a:gd name="T7" fmla="*/ 2 h 25"/>
                  <a:gd name="T8" fmla="*/ 2 w 17"/>
                  <a:gd name="T9" fmla="*/ 9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5">
                    <a:moveTo>
                      <a:pt x="2" y="9"/>
                    </a:moveTo>
                    <a:cubicBezTo>
                      <a:pt x="0" y="15"/>
                      <a:pt x="3" y="22"/>
                      <a:pt x="9" y="25"/>
                    </a:cubicBezTo>
                    <a:cubicBezTo>
                      <a:pt x="10" y="23"/>
                      <a:pt x="10" y="22"/>
                      <a:pt x="11" y="20"/>
                    </a:cubicBezTo>
                    <a:cubicBezTo>
                      <a:pt x="13" y="14"/>
                      <a:pt x="15" y="8"/>
                      <a:pt x="17" y="2"/>
                    </a:cubicBezTo>
                    <a:cubicBezTo>
                      <a:pt x="11" y="0"/>
                      <a:pt x="4" y="3"/>
                      <a:pt x="2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230"/>
              <p:cNvSpPr/>
              <p:nvPr/>
            </p:nvSpPr>
            <p:spPr bwMode="auto">
              <a:xfrm>
                <a:off x="4337" y="1825"/>
                <a:ext cx="38" cy="62"/>
              </a:xfrm>
              <a:custGeom>
                <a:gdLst>
                  <a:gd name="T0" fmla="*/ 2 w 16"/>
                  <a:gd name="T1" fmla="*/ 11 h 26"/>
                  <a:gd name="T2" fmla="*/ 11 w 16"/>
                  <a:gd name="T3" fmla="*/ 26 h 26"/>
                  <a:gd name="T4" fmla="*/ 16 w 16"/>
                  <a:gd name="T5" fmla="*/ 2 h 26"/>
                  <a:gd name="T6" fmla="*/ 2 w 16"/>
                  <a:gd name="T7" fmla="*/ 11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6">
                    <a:moveTo>
                      <a:pt x="2" y="11"/>
                    </a:moveTo>
                    <a:cubicBezTo>
                      <a:pt x="0" y="19"/>
                      <a:pt x="5" y="25"/>
                      <a:pt x="11" y="26"/>
                    </a:cubicBezTo>
                    <a:cubicBezTo>
                      <a:pt x="12" y="18"/>
                      <a:pt x="14" y="10"/>
                      <a:pt x="16" y="2"/>
                    </a:cubicBezTo>
                    <a:cubicBezTo>
                      <a:pt x="10" y="0"/>
                      <a:pt x="3" y="6"/>
                      <a:pt x="2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231"/>
              <p:cNvSpPr/>
              <p:nvPr/>
            </p:nvSpPr>
            <p:spPr bwMode="auto">
              <a:xfrm>
                <a:off x="4909" y="2808"/>
                <a:ext cx="41" cy="71"/>
              </a:xfrm>
              <a:custGeom>
                <a:gdLst>
                  <a:gd name="T0" fmla="*/ 8 w 17"/>
                  <a:gd name="T1" fmla="*/ 16 h 30"/>
                  <a:gd name="T2" fmla="*/ 0 w 17"/>
                  <a:gd name="T3" fmla="*/ 30 h 30"/>
                  <a:gd name="T4" fmla="*/ 13 w 17"/>
                  <a:gd name="T5" fmla="*/ 30 h 30"/>
                  <a:gd name="T6" fmla="*/ 17 w 17"/>
                  <a:gd name="T7" fmla="*/ 0 h 30"/>
                  <a:gd name="T8" fmla="*/ 8 w 17"/>
                  <a:gd name="T9" fmla="*/ 16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0">
                    <a:moveTo>
                      <a:pt x="8" y="16"/>
                    </a:moveTo>
                    <a:cubicBezTo>
                      <a:pt x="5" y="21"/>
                      <a:pt x="3" y="25"/>
                      <a:pt x="0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20"/>
                      <a:pt x="15" y="10"/>
                      <a:pt x="17" y="0"/>
                    </a:cubicBezTo>
                    <a:cubicBezTo>
                      <a:pt x="14" y="6"/>
                      <a:pt x="11" y="11"/>
                      <a:pt x="8" y="1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232"/>
              <p:cNvSpPr/>
              <p:nvPr/>
            </p:nvSpPr>
            <p:spPr bwMode="auto">
              <a:xfrm>
                <a:off x="4117" y="1652"/>
                <a:ext cx="1573" cy="1227"/>
              </a:xfrm>
              <a:custGeom>
                <a:gdLst>
                  <a:gd name="T0" fmla="*/ 71 w 665"/>
                  <a:gd name="T1" fmla="*/ 419 h 517"/>
                  <a:gd name="T2" fmla="*/ 214 w 665"/>
                  <a:gd name="T3" fmla="*/ 394 h 517"/>
                  <a:gd name="T4" fmla="*/ 375 w 665"/>
                  <a:gd name="T5" fmla="*/ 377 h 517"/>
                  <a:gd name="T6" fmla="*/ 396 w 665"/>
                  <a:gd name="T7" fmla="*/ 328 h 517"/>
                  <a:gd name="T8" fmla="*/ 403 w 665"/>
                  <a:gd name="T9" fmla="*/ 308 h 517"/>
                  <a:gd name="T10" fmla="*/ 396 w 665"/>
                  <a:gd name="T11" fmla="*/ 294 h 517"/>
                  <a:gd name="T12" fmla="*/ 415 w 665"/>
                  <a:gd name="T13" fmla="*/ 269 h 517"/>
                  <a:gd name="T14" fmla="*/ 421 w 665"/>
                  <a:gd name="T15" fmla="*/ 268 h 517"/>
                  <a:gd name="T16" fmla="*/ 436 w 665"/>
                  <a:gd name="T17" fmla="*/ 233 h 517"/>
                  <a:gd name="T18" fmla="*/ 451 w 665"/>
                  <a:gd name="T19" fmla="*/ 196 h 517"/>
                  <a:gd name="T20" fmla="*/ 449 w 665"/>
                  <a:gd name="T21" fmla="*/ 188 h 517"/>
                  <a:gd name="T22" fmla="*/ 453 w 665"/>
                  <a:gd name="T23" fmla="*/ 170 h 517"/>
                  <a:gd name="T24" fmla="*/ 476 w 665"/>
                  <a:gd name="T25" fmla="*/ 161 h 517"/>
                  <a:gd name="T26" fmla="*/ 524 w 665"/>
                  <a:gd name="T27" fmla="*/ 102 h 517"/>
                  <a:gd name="T28" fmla="*/ 522 w 665"/>
                  <a:gd name="T29" fmla="*/ 93 h 517"/>
                  <a:gd name="T30" fmla="*/ 527 w 665"/>
                  <a:gd name="T31" fmla="*/ 77 h 517"/>
                  <a:gd name="T32" fmla="*/ 556 w 665"/>
                  <a:gd name="T33" fmla="*/ 70 h 517"/>
                  <a:gd name="T34" fmla="*/ 568 w 665"/>
                  <a:gd name="T35" fmla="*/ 60 h 517"/>
                  <a:gd name="T36" fmla="*/ 608 w 665"/>
                  <a:gd name="T37" fmla="*/ 33 h 517"/>
                  <a:gd name="T38" fmla="*/ 652 w 665"/>
                  <a:gd name="T39" fmla="*/ 13 h 517"/>
                  <a:gd name="T40" fmla="*/ 659 w 665"/>
                  <a:gd name="T41" fmla="*/ 0 h 517"/>
                  <a:gd name="T42" fmla="*/ 632 w 665"/>
                  <a:gd name="T43" fmla="*/ 11 h 517"/>
                  <a:gd name="T44" fmla="*/ 578 w 665"/>
                  <a:gd name="T45" fmla="*/ 40 h 517"/>
                  <a:gd name="T46" fmla="*/ 553 w 665"/>
                  <a:gd name="T47" fmla="*/ 59 h 517"/>
                  <a:gd name="T48" fmla="*/ 535 w 665"/>
                  <a:gd name="T49" fmla="*/ 59 h 517"/>
                  <a:gd name="T50" fmla="*/ 513 w 665"/>
                  <a:gd name="T51" fmla="*/ 98 h 517"/>
                  <a:gd name="T52" fmla="*/ 513 w 665"/>
                  <a:gd name="T53" fmla="*/ 100 h 517"/>
                  <a:gd name="T54" fmla="*/ 510 w 665"/>
                  <a:gd name="T55" fmla="*/ 102 h 517"/>
                  <a:gd name="T56" fmla="*/ 470 w 665"/>
                  <a:gd name="T57" fmla="*/ 150 h 517"/>
                  <a:gd name="T58" fmla="*/ 442 w 665"/>
                  <a:gd name="T59" fmla="*/ 199 h 517"/>
                  <a:gd name="T60" fmla="*/ 436 w 665"/>
                  <a:gd name="T61" fmla="*/ 213 h 517"/>
                  <a:gd name="T62" fmla="*/ 423 w 665"/>
                  <a:gd name="T63" fmla="*/ 242 h 517"/>
                  <a:gd name="T64" fmla="*/ 414 w 665"/>
                  <a:gd name="T65" fmla="*/ 258 h 517"/>
                  <a:gd name="T66" fmla="*/ 397 w 665"/>
                  <a:gd name="T67" fmla="*/ 266 h 517"/>
                  <a:gd name="T68" fmla="*/ 386 w 665"/>
                  <a:gd name="T69" fmla="*/ 296 h 517"/>
                  <a:gd name="T70" fmla="*/ 391 w 665"/>
                  <a:gd name="T71" fmla="*/ 310 h 517"/>
                  <a:gd name="T72" fmla="*/ 387 w 665"/>
                  <a:gd name="T73" fmla="*/ 322 h 517"/>
                  <a:gd name="T74" fmla="*/ 382 w 665"/>
                  <a:gd name="T75" fmla="*/ 335 h 517"/>
                  <a:gd name="T76" fmla="*/ 367 w 665"/>
                  <a:gd name="T77" fmla="*/ 368 h 517"/>
                  <a:gd name="T78" fmla="*/ 332 w 665"/>
                  <a:gd name="T79" fmla="*/ 372 h 517"/>
                  <a:gd name="T80" fmla="*/ 101 w 665"/>
                  <a:gd name="T81" fmla="*/ 397 h 517"/>
                  <a:gd name="T82" fmla="*/ 3 w 665"/>
                  <a:gd name="T83" fmla="*/ 477 h 517"/>
                  <a:gd name="T84" fmla="*/ 1 w 665"/>
                  <a:gd name="T85" fmla="*/ 517 h 517"/>
                  <a:gd name="T86" fmla="*/ 12 w 665"/>
                  <a:gd name="T87" fmla="*/ 508 h 5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65" h="517">
                    <a:moveTo>
                      <a:pt x="27" y="455"/>
                    </a:moveTo>
                    <a:cubicBezTo>
                      <a:pt x="38" y="439"/>
                      <a:pt x="53" y="427"/>
                      <a:pt x="71" y="419"/>
                    </a:cubicBezTo>
                    <a:cubicBezTo>
                      <a:pt x="92" y="409"/>
                      <a:pt x="115" y="404"/>
                      <a:pt x="138" y="400"/>
                    </a:cubicBezTo>
                    <a:cubicBezTo>
                      <a:pt x="163" y="397"/>
                      <a:pt x="189" y="396"/>
                      <a:pt x="214" y="394"/>
                    </a:cubicBezTo>
                    <a:cubicBezTo>
                      <a:pt x="241" y="391"/>
                      <a:pt x="269" y="388"/>
                      <a:pt x="296" y="385"/>
                    </a:cubicBezTo>
                    <a:cubicBezTo>
                      <a:pt x="322" y="382"/>
                      <a:pt x="349" y="381"/>
                      <a:pt x="375" y="377"/>
                    </a:cubicBezTo>
                    <a:cubicBezTo>
                      <a:pt x="379" y="370"/>
                      <a:pt x="382" y="362"/>
                      <a:pt x="385" y="355"/>
                    </a:cubicBezTo>
                    <a:cubicBezTo>
                      <a:pt x="389" y="346"/>
                      <a:pt x="392" y="337"/>
                      <a:pt x="396" y="328"/>
                    </a:cubicBezTo>
                    <a:cubicBezTo>
                      <a:pt x="398" y="322"/>
                      <a:pt x="401" y="315"/>
                      <a:pt x="403" y="309"/>
                    </a:cubicBezTo>
                    <a:cubicBezTo>
                      <a:pt x="403" y="309"/>
                      <a:pt x="403" y="308"/>
                      <a:pt x="403" y="308"/>
                    </a:cubicBezTo>
                    <a:cubicBezTo>
                      <a:pt x="403" y="308"/>
                      <a:pt x="403" y="308"/>
                      <a:pt x="403" y="308"/>
                    </a:cubicBezTo>
                    <a:cubicBezTo>
                      <a:pt x="399" y="304"/>
                      <a:pt x="397" y="299"/>
                      <a:pt x="396" y="294"/>
                    </a:cubicBezTo>
                    <a:cubicBezTo>
                      <a:pt x="396" y="291"/>
                      <a:pt x="396" y="288"/>
                      <a:pt x="397" y="285"/>
                    </a:cubicBezTo>
                    <a:cubicBezTo>
                      <a:pt x="399" y="276"/>
                      <a:pt x="406" y="270"/>
                      <a:pt x="415" y="269"/>
                    </a:cubicBezTo>
                    <a:cubicBezTo>
                      <a:pt x="417" y="268"/>
                      <a:pt x="419" y="268"/>
                      <a:pt x="420" y="269"/>
                    </a:cubicBezTo>
                    <a:cubicBezTo>
                      <a:pt x="420" y="268"/>
                      <a:pt x="421" y="268"/>
                      <a:pt x="421" y="268"/>
                    </a:cubicBezTo>
                    <a:cubicBezTo>
                      <a:pt x="423" y="262"/>
                      <a:pt x="426" y="256"/>
                      <a:pt x="428" y="250"/>
                    </a:cubicBezTo>
                    <a:cubicBezTo>
                      <a:pt x="431" y="245"/>
                      <a:pt x="433" y="239"/>
                      <a:pt x="436" y="233"/>
                    </a:cubicBezTo>
                    <a:cubicBezTo>
                      <a:pt x="442" y="221"/>
                      <a:pt x="447" y="210"/>
                      <a:pt x="453" y="199"/>
                    </a:cubicBezTo>
                    <a:cubicBezTo>
                      <a:pt x="452" y="198"/>
                      <a:pt x="452" y="197"/>
                      <a:pt x="451" y="196"/>
                    </a:cubicBezTo>
                    <a:cubicBezTo>
                      <a:pt x="451" y="196"/>
                      <a:pt x="451" y="196"/>
                      <a:pt x="451" y="196"/>
                    </a:cubicBezTo>
                    <a:cubicBezTo>
                      <a:pt x="450" y="194"/>
                      <a:pt x="449" y="191"/>
                      <a:pt x="449" y="188"/>
                    </a:cubicBezTo>
                    <a:cubicBezTo>
                      <a:pt x="448" y="184"/>
                      <a:pt x="448" y="179"/>
                      <a:pt x="450" y="176"/>
                    </a:cubicBezTo>
                    <a:cubicBezTo>
                      <a:pt x="451" y="174"/>
                      <a:pt x="452" y="172"/>
                      <a:pt x="453" y="170"/>
                    </a:cubicBezTo>
                    <a:cubicBezTo>
                      <a:pt x="459" y="164"/>
                      <a:pt x="467" y="160"/>
                      <a:pt x="475" y="160"/>
                    </a:cubicBezTo>
                    <a:cubicBezTo>
                      <a:pt x="475" y="161"/>
                      <a:pt x="475" y="161"/>
                      <a:pt x="476" y="161"/>
                    </a:cubicBezTo>
                    <a:cubicBezTo>
                      <a:pt x="483" y="151"/>
                      <a:pt x="490" y="140"/>
                      <a:pt x="498" y="130"/>
                    </a:cubicBezTo>
                    <a:cubicBezTo>
                      <a:pt x="507" y="121"/>
                      <a:pt x="515" y="111"/>
                      <a:pt x="524" y="102"/>
                    </a:cubicBezTo>
                    <a:cubicBezTo>
                      <a:pt x="524" y="102"/>
                      <a:pt x="524" y="101"/>
                      <a:pt x="524" y="101"/>
                    </a:cubicBezTo>
                    <a:cubicBezTo>
                      <a:pt x="523" y="99"/>
                      <a:pt x="522" y="96"/>
                      <a:pt x="522" y="93"/>
                    </a:cubicBezTo>
                    <a:cubicBezTo>
                      <a:pt x="522" y="87"/>
                      <a:pt x="523" y="82"/>
                      <a:pt x="527" y="77"/>
                    </a:cubicBezTo>
                    <a:cubicBezTo>
                      <a:pt x="527" y="77"/>
                      <a:pt x="527" y="77"/>
                      <a:pt x="527" y="77"/>
                    </a:cubicBezTo>
                    <a:cubicBezTo>
                      <a:pt x="531" y="72"/>
                      <a:pt x="537" y="68"/>
                      <a:pt x="544" y="67"/>
                    </a:cubicBezTo>
                    <a:cubicBezTo>
                      <a:pt x="548" y="66"/>
                      <a:pt x="553" y="67"/>
                      <a:pt x="556" y="70"/>
                    </a:cubicBezTo>
                    <a:cubicBezTo>
                      <a:pt x="558" y="68"/>
                      <a:pt x="560" y="67"/>
                      <a:pt x="562" y="65"/>
                    </a:cubicBezTo>
                    <a:cubicBezTo>
                      <a:pt x="564" y="64"/>
                      <a:pt x="566" y="62"/>
                      <a:pt x="568" y="60"/>
                    </a:cubicBezTo>
                    <a:cubicBezTo>
                      <a:pt x="573" y="57"/>
                      <a:pt x="577" y="53"/>
                      <a:pt x="581" y="50"/>
                    </a:cubicBezTo>
                    <a:cubicBezTo>
                      <a:pt x="590" y="44"/>
                      <a:pt x="599" y="38"/>
                      <a:pt x="608" y="33"/>
                    </a:cubicBezTo>
                    <a:cubicBezTo>
                      <a:pt x="618" y="28"/>
                      <a:pt x="627" y="23"/>
                      <a:pt x="637" y="18"/>
                    </a:cubicBezTo>
                    <a:cubicBezTo>
                      <a:pt x="642" y="16"/>
                      <a:pt x="647" y="14"/>
                      <a:pt x="652" y="13"/>
                    </a:cubicBezTo>
                    <a:cubicBezTo>
                      <a:pt x="656" y="11"/>
                      <a:pt x="661" y="9"/>
                      <a:pt x="665" y="8"/>
                    </a:cubicBezTo>
                    <a:cubicBezTo>
                      <a:pt x="663" y="6"/>
                      <a:pt x="660" y="3"/>
                      <a:pt x="659" y="0"/>
                    </a:cubicBezTo>
                    <a:cubicBezTo>
                      <a:pt x="655" y="1"/>
                      <a:pt x="651" y="3"/>
                      <a:pt x="647" y="5"/>
                    </a:cubicBezTo>
                    <a:cubicBezTo>
                      <a:pt x="642" y="7"/>
                      <a:pt x="637" y="9"/>
                      <a:pt x="632" y="11"/>
                    </a:cubicBezTo>
                    <a:cubicBezTo>
                      <a:pt x="623" y="15"/>
                      <a:pt x="614" y="20"/>
                      <a:pt x="604" y="24"/>
                    </a:cubicBezTo>
                    <a:cubicBezTo>
                      <a:pt x="595" y="29"/>
                      <a:pt x="587" y="34"/>
                      <a:pt x="578" y="40"/>
                    </a:cubicBezTo>
                    <a:cubicBezTo>
                      <a:pt x="569" y="46"/>
                      <a:pt x="561" y="52"/>
                      <a:pt x="554" y="59"/>
                    </a:cubicBezTo>
                    <a:cubicBezTo>
                      <a:pt x="554" y="59"/>
                      <a:pt x="553" y="59"/>
                      <a:pt x="553" y="59"/>
                    </a:cubicBezTo>
                    <a:cubicBezTo>
                      <a:pt x="553" y="59"/>
                      <a:pt x="553" y="59"/>
                      <a:pt x="553" y="59"/>
                    </a:cubicBezTo>
                    <a:cubicBezTo>
                      <a:pt x="547" y="58"/>
                      <a:pt x="541" y="57"/>
                      <a:pt x="535" y="59"/>
                    </a:cubicBezTo>
                    <a:cubicBezTo>
                      <a:pt x="529" y="61"/>
                      <a:pt x="524" y="64"/>
                      <a:pt x="521" y="68"/>
                    </a:cubicBezTo>
                    <a:cubicBezTo>
                      <a:pt x="513" y="76"/>
                      <a:pt x="508" y="88"/>
                      <a:pt x="513" y="98"/>
                    </a:cubicBezTo>
                    <a:cubicBezTo>
                      <a:pt x="513" y="99"/>
                      <a:pt x="513" y="99"/>
                      <a:pt x="513" y="99"/>
                    </a:cubicBezTo>
                    <a:cubicBezTo>
                      <a:pt x="513" y="99"/>
                      <a:pt x="513" y="100"/>
                      <a:pt x="513" y="100"/>
                    </a:cubicBezTo>
                    <a:cubicBezTo>
                      <a:pt x="512" y="100"/>
                      <a:pt x="511" y="101"/>
                      <a:pt x="511" y="102"/>
                    </a:cubicBezTo>
                    <a:cubicBezTo>
                      <a:pt x="511" y="102"/>
                      <a:pt x="511" y="102"/>
                      <a:pt x="510" y="102"/>
                    </a:cubicBezTo>
                    <a:cubicBezTo>
                      <a:pt x="496" y="117"/>
                      <a:pt x="484" y="133"/>
                      <a:pt x="471" y="150"/>
                    </a:cubicBezTo>
                    <a:cubicBezTo>
                      <a:pt x="471" y="150"/>
                      <a:pt x="470" y="150"/>
                      <a:pt x="470" y="150"/>
                    </a:cubicBezTo>
                    <a:cubicBezTo>
                      <a:pt x="459" y="151"/>
                      <a:pt x="448" y="157"/>
                      <a:pt x="442" y="167"/>
                    </a:cubicBezTo>
                    <a:cubicBezTo>
                      <a:pt x="437" y="177"/>
                      <a:pt x="434" y="190"/>
                      <a:pt x="442" y="199"/>
                    </a:cubicBezTo>
                    <a:cubicBezTo>
                      <a:pt x="442" y="200"/>
                      <a:pt x="442" y="200"/>
                      <a:pt x="441" y="201"/>
                    </a:cubicBezTo>
                    <a:cubicBezTo>
                      <a:pt x="439" y="205"/>
                      <a:pt x="438" y="209"/>
                      <a:pt x="436" y="213"/>
                    </a:cubicBezTo>
                    <a:cubicBezTo>
                      <a:pt x="434" y="218"/>
                      <a:pt x="431" y="222"/>
                      <a:pt x="429" y="227"/>
                    </a:cubicBezTo>
                    <a:cubicBezTo>
                      <a:pt x="427" y="232"/>
                      <a:pt x="425" y="237"/>
                      <a:pt x="423" y="242"/>
                    </a:cubicBezTo>
                    <a:cubicBezTo>
                      <a:pt x="420" y="247"/>
                      <a:pt x="418" y="253"/>
                      <a:pt x="415" y="258"/>
                    </a:cubicBezTo>
                    <a:cubicBezTo>
                      <a:pt x="415" y="258"/>
                      <a:pt x="414" y="258"/>
                      <a:pt x="414" y="258"/>
                    </a:cubicBezTo>
                    <a:cubicBezTo>
                      <a:pt x="411" y="259"/>
                      <a:pt x="408" y="260"/>
                      <a:pt x="405" y="261"/>
                    </a:cubicBezTo>
                    <a:cubicBezTo>
                      <a:pt x="402" y="262"/>
                      <a:pt x="399" y="264"/>
                      <a:pt x="397" y="266"/>
                    </a:cubicBezTo>
                    <a:cubicBezTo>
                      <a:pt x="393" y="269"/>
                      <a:pt x="390" y="274"/>
                      <a:pt x="388" y="279"/>
                    </a:cubicBezTo>
                    <a:cubicBezTo>
                      <a:pt x="386" y="285"/>
                      <a:pt x="385" y="290"/>
                      <a:pt x="386" y="296"/>
                    </a:cubicBezTo>
                    <a:cubicBezTo>
                      <a:pt x="386" y="299"/>
                      <a:pt x="387" y="301"/>
                      <a:pt x="388" y="304"/>
                    </a:cubicBezTo>
                    <a:cubicBezTo>
                      <a:pt x="389" y="306"/>
                      <a:pt x="390" y="308"/>
                      <a:pt x="391" y="310"/>
                    </a:cubicBezTo>
                    <a:cubicBezTo>
                      <a:pt x="391" y="311"/>
                      <a:pt x="391" y="311"/>
                      <a:pt x="391" y="311"/>
                    </a:cubicBezTo>
                    <a:cubicBezTo>
                      <a:pt x="390" y="315"/>
                      <a:pt x="389" y="318"/>
                      <a:pt x="387" y="322"/>
                    </a:cubicBezTo>
                    <a:cubicBezTo>
                      <a:pt x="387" y="322"/>
                      <a:pt x="387" y="322"/>
                      <a:pt x="387" y="322"/>
                    </a:cubicBezTo>
                    <a:cubicBezTo>
                      <a:pt x="385" y="326"/>
                      <a:pt x="384" y="331"/>
                      <a:pt x="382" y="335"/>
                    </a:cubicBezTo>
                    <a:cubicBezTo>
                      <a:pt x="377" y="346"/>
                      <a:pt x="373" y="357"/>
                      <a:pt x="368" y="368"/>
                    </a:cubicBezTo>
                    <a:cubicBezTo>
                      <a:pt x="367" y="368"/>
                      <a:pt x="367" y="368"/>
                      <a:pt x="367" y="368"/>
                    </a:cubicBezTo>
                    <a:cubicBezTo>
                      <a:pt x="367" y="368"/>
                      <a:pt x="367" y="368"/>
                      <a:pt x="367" y="368"/>
                    </a:cubicBezTo>
                    <a:cubicBezTo>
                      <a:pt x="355" y="370"/>
                      <a:pt x="344" y="371"/>
                      <a:pt x="332" y="372"/>
                    </a:cubicBezTo>
                    <a:cubicBezTo>
                      <a:pt x="278" y="377"/>
                      <a:pt x="224" y="381"/>
                      <a:pt x="170" y="387"/>
                    </a:cubicBezTo>
                    <a:cubicBezTo>
                      <a:pt x="147" y="389"/>
                      <a:pt x="123" y="392"/>
                      <a:pt x="101" y="397"/>
                    </a:cubicBezTo>
                    <a:cubicBezTo>
                      <a:pt x="79" y="402"/>
                      <a:pt x="59" y="410"/>
                      <a:pt x="42" y="423"/>
                    </a:cubicBezTo>
                    <a:cubicBezTo>
                      <a:pt x="23" y="437"/>
                      <a:pt x="9" y="455"/>
                      <a:pt x="3" y="477"/>
                    </a:cubicBezTo>
                    <a:cubicBezTo>
                      <a:pt x="1" y="487"/>
                      <a:pt x="0" y="497"/>
                      <a:pt x="0" y="507"/>
                    </a:cubicBezTo>
                    <a:cubicBezTo>
                      <a:pt x="0" y="510"/>
                      <a:pt x="0" y="513"/>
                      <a:pt x="1" y="517"/>
                    </a:cubicBezTo>
                    <a:cubicBezTo>
                      <a:pt x="13" y="517"/>
                      <a:pt x="13" y="517"/>
                      <a:pt x="13" y="517"/>
                    </a:cubicBezTo>
                    <a:cubicBezTo>
                      <a:pt x="13" y="514"/>
                      <a:pt x="12" y="511"/>
                      <a:pt x="12" y="508"/>
                    </a:cubicBezTo>
                    <a:cubicBezTo>
                      <a:pt x="11" y="489"/>
                      <a:pt x="16" y="470"/>
                      <a:pt x="27" y="45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233"/>
              <p:cNvSpPr/>
              <p:nvPr/>
            </p:nvSpPr>
            <p:spPr bwMode="auto">
              <a:xfrm>
                <a:off x="4872" y="2139"/>
                <a:ext cx="1121" cy="740"/>
              </a:xfrm>
              <a:custGeom>
                <a:gdLst>
                  <a:gd name="T0" fmla="*/ 75 w 474"/>
                  <a:gd name="T1" fmla="*/ 197 h 312"/>
                  <a:gd name="T2" fmla="*/ 103 w 474"/>
                  <a:gd name="T3" fmla="*/ 194 h 312"/>
                  <a:gd name="T4" fmla="*/ 131 w 474"/>
                  <a:gd name="T5" fmla="*/ 192 h 312"/>
                  <a:gd name="T6" fmla="*/ 171 w 474"/>
                  <a:gd name="T7" fmla="*/ 196 h 312"/>
                  <a:gd name="T8" fmla="*/ 180 w 474"/>
                  <a:gd name="T9" fmla="*/ 187 h 312"/>
                  <a:gd name="T10" fmla="*/ 222 w 474"/>
                  <a:gd name="T11" fmla="*/ 182 h 312"/>
                  <a:gd name="T12" fmla="*/ 251 w 474"/>
                  <a:gd name="T13" fmla="*/ 177 h 312"/>
                  <a:gd name="T14" fmla="*/ 260 w 474"/>
                  <a:gd name="T15" fmla="*/ 175 h 312"/>
                  <a:gd name="T16" fmla="*/ 287 w 474"/>
                  <a:gd name="T17" fmla="*/ 183 h 312"/>
                  <a:gd name="T18" fmla="*/ 307 w 474"/>
                  <a:gd name="T19" fmla="*/ 165 h 312"/>
                  <a:gd name="T20" fmla="*/ 331 w 474"/>
                  <a:gd name="T21" fmla="*/ 158 h 312"/>
                  <a:gd name="T22" fmla="*/ 376 w 474"/>
                  <a:gd name="T23" fmla="*/ 137 h 312"/>
                  <a:gd name="T24" fmla="*/ 395 w 474"/>
                  <a:gd name="T25" fmla="*/ 124 h 312"/>
                  <a:gd name="T26" fmla="*/ 396 w 474"/>
                  <a:gd name="T27" fmla="*/ 124 h 312"/>
                  <a:gd name="T28" fmla="*/ 433 w 474"/>
                  <a:gd name="T29" fmla="*/ 102 h 312"/>
                  <a:gd name="T30" fmla="*/ 433 w 474"/>
                  <a:gd name="T31" fmla="*/ 86 h 312"/>
                  <a:gd name="T32" fmla="*/ 434 w 474"/>
                  <a:gd name="T33" fmla="*/ 85 h 312"/>
                  <a:gd name="T34" fmla="*/ 470 w 474"/>
                  <a:gd name="T35" fmla="*/ 17 h 312"/>
                  <a:gd name="T36" fmla="*/ 474 w 474"/>
                  <a:gd name="T37" fmla="*/ 0 h 312"/>
                  <a:gd name="T38" fmla="*/ 462 w 474"/>
                  <a:gd name="T39" fmla="*/ 21 h 312"/>
                  <a:gd name="T40" fmla="*/ 441 w 474"/>
                  <a:gd name="T41" fmla="*/ 66 h 312"/>
                  <a:gd name="T42" fmla="*/ 425 w 474"/>
                  <a:gd name="T43" fmla="*/ 100 h 312"/>
                  <a:gd name="T44" fmla="*/ 394 w 474"/>
                  <a:gd name="T45" fmla="*/ 114 h 312"/>
                  <a:gd name="T46" fmla="*/ 349 w 474"/>
                  <a:gd name="T47" fmla="*/ 141 h 312"/>
                  <a:gd name="T48" fmla="*/ 301 w 474"/>
                  <a:gd name="T49" fmla="*/ 159 h 312"/>
                  <a:gd name="T50" fmla="*/ 271 w 474"/>
                  <a:gd name="T51" fmla="*/ 172 h 312"/>
                  <a:gd name="T52" fmla="*/ 265 w 474"/>
                  <a:gd name="T53" fmla="*/ 168 h 312"/>
                  <a:gd name="T54" fmla="*/ 265 w 474"/>
                  <a:gd name="T55" fmla="*/ 167 h 312"/>
                  <a:gd name="T56" fmla="*/ 219 w 474"/>
                  <a:gd name="T57" fmla="*/ 175 h 312"/>
                  <a:gd name="T58" fmla="*/ 176 w 474"/>
                  <a:gd name="T59" fmla="*/ 179 h 312"/>
                  <a:gd name="T60" fmla="*/ 139 w 474"/>
                  <a:gd name="T61" fmla="*/ 187 h 312"/>
                  <a:gd name="T62" fmla="*/ 100 w 474"/>
                  <a:gd name="T63" fmla="*/ 188 h 312"/>
                  <a:gd name="T64" fmla="*/ 50 w 474"/>
                  <a:gd name="T65" fmla="*/ 223 h 312"/>
                  <a:gd name="T66" fmla="*/ 5 w 474"/>
                  <a:gd name="T67" fmla="*/ 304 h 312"/>
                  <a:gd name="T68" fmla="*/ 14 w 474"/>
                  <a:gd name="T69" fmla="*/ 312 h 312"/>
                  <a:gd name="T70" fmla="*/ 54 w 474"/>
                  <a:gd name="T71" fmla="*/ 237 h 3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2" h="312">
                    <a:moveTo>
                      <a:pt x="54" y="237"/>
                    </a:moveTo>
                    <a:cubicBezTo>
                      <a:pt x="60" y="224"/>
                      <a:pt x="69" y="211"/>
                      <a:pt x="75" y="197"/>
                    </a:cubicBezTo>
                    <a:cubicBezTo>
                      <a:pt x="75" y="196"/>
                      <a:pt x="76" y="196"/>
                      <a:pt x="76" y="197"/>
                    </a:cubicBezTo>
                    <a:cubicBezTo>
                      <a:pt x="85" y="196"/>
                      <a:pt x="94" y="195"/>
                      <a:pt x="103" y="194"/>
                    </a:cubicBezTo>
                    <a:cubicBezTo>
                      <a:pt x="112" y="193"/>
                      <a:pt x="121" y="194"/>
                      <a:pt x="130" y="192"/>
                    </a:cubicBezTo>
                    <a:cubicBezTo>
                      <a:pt x="130" y="191"/>
                      <a:pt x="130" y="191"/>
                      <a:pt x="131" y="192"/>
                    </a:cubicBezTo>
                    <a:cubicBezTo>
                      <a:pt x="136" y="200"/>
                      <a:pt x="147" y="202"/>
                      <a:pt x="157" y="201"/>
                    </a:cubicBezTo>
                    <a:cubicBezTo>
                      <a:pt x="162" y="201"/>
                      <a:pt x="167" y="199"/>
                      <a:pt x="171" y="196"/>
                    </a:cubicBezTo>
                    <a:cubicBezTo>
                      <a:pt x="173" y="195"/>
                      <a:pt x="175" y="194"/>
                      <a:pt x="177" y="192"/>
                    </a:cubicBezTo>
                    <a:cubicBezTo>
                      <a:pt x="178" y="191"/>
                      <a:pt x="180" y="188"/>
                      <a:pt x="180" y="187"/>
                    </a:cubicBezTo>
                    <a:cubicBezTo>
                      <a:pt x="180" y="186"/>
                      <a:pt x="181" y="186"/>
                      <a:pt x="181" y="186"/>
                    </a:cubicBezTo>
                    <a:cubicBezTo>
                      <a:pt x="195" y="186"/>
                      <a:pt x="208" y="184"/>
                      <a:pt x="222" y="182"/>
                    </a:cubicBezTo>
                    <a:cubicBezTo>
                      <a:pt x="228" y="181"/>
                      <a:pt x="235" y="180"/>
                      <a:pt x="242" y="179"/>
                    </a:cubicBezTo>
                    <a:cubicBezTo>
                      <a:pt x="245" y="178"/>
                      <a:pt x="248" y="177"/>
                      <a:pt x="251" y="177"/>
                    </a:cubicBezTo>
                    <a:cubicBezTo>
                      <a:pt x="253" y="177"/>
                      <a:pt x="254" y="176"/>
                      <a:pt x="256" y="176"/>
                    </a:cubicBezTo>
                    <a:cubicBezTo>
                      <a:pt x="257" y="176"/>
                      <a:pt x="259" y="176"/>
                      <a:pt x="260" y="175"/>
                    </a:cubicBezTo>
                    <a:cubicBezTo>
                      <a:pt x="261" y="175"/>
                      <a:pt x="262" y="175"/>
                      <a:pt x="261" y="176"/>
                    </a:cubicBezTo>
                    <a:cubicBezTo>
                      <a:pt x="268" y="183"/>
                      <a:pt x="278" y="185"/>
                      <a:pt x="287" y="183"/>
                    </a:cubicBezTo>
                    <a:cubicBezTo>
                      <a:pt x="296" y="181"/>
                      <a:pt x="306" y="176"/>
                      <a:pt x="306" y="166"/>
                    </a:cubicBezTo>
                    <a:cubicBezTo>
                      <a:pt x="307" y="165"/>
                      <a:pt x="307" y="165"/>
                      <a:pt x="307" y="165"/>
                    </a:cubicBezTo>
                    <a:cubicBezTo>
                      <a:pt x="307" y="165"/>
                      <a:pt x="307" y="165"/>
                      <a:pt x="307" y="164"/>
                    </a:cubicBezTo>
                    <a:cubicBezTo>
                      <a:pt x="315" y="163"/>
                      <a:pt x="323" y="161"/>
                      <a:pt x="331" y="158"/>
                    </a:cubicBezTo>
                    <a:cubicBezTo>
                      <a:pt x="338" y="155"/>
                      <a:pt x="346" y="152"/>
                      <a:pt x="353" y="149"/>
                    </a:cubicBezTo>
                    <a:cubicBezTo>
                      <a:pt x="361" y="145"/>
                      <a:pt x="369" y="142"/>
                      <a:pt x="376" y="137"/>
                    </a:cubicBezTo>
                    <a:cubicBezTo>
                      <a:pt x="379" y="135"/>
                      <a:pt x="383" y="133"/>
                      <a:pt x="386" y="131"/>
                    </a:cubicBezTo>
                    <a:cubicBezTo>
                      <a:pt x="389" y="129"/>
                      <a:pt x="392" y="127"/>
                      <a:pt x="395" y="124"/>
                    </a:cubicBezTo>
                    <a:cubicBezTo>
                      <a:pt x="395" y="124"/>
                      <a:pt x="396" y="124"/>
                      <a:pt x="396" y="124"/>
                    </a:cubicBezTo>
                    <a:cubicBezTo>
                      <a:pt x="396" y="124"/>
                      <a:pt x="396" y="124"/>
                      <a:pt x="396" y="124"/>
                    </a:cubicBezTo>
                    <a:cubicBezTo>
                      <a:pt x="407" y="128"/>
                      <a:pt x="419" y="125"/>
                      <a:pt x="426" y="116"/>
                    </a:cubicBezTo>
                    <a:cubicBezTo>
                      <a:pt x="430" y="112"/>
                      <a:pt x="432" y="107"/>
                      <a:pt x="433" y="102"/>
                    </a:cubicBezTo>
                    <a:cubicBezTo>
                      <a:pt x="434" y="99"/>
                      <a:pt x="434" y="96"/>
                      <a:pt x="434" y="93"/>
                    </a:cubicBezTo>
                    <a:cubicBezTo>
                      <a:pt x="434" y="91"/>
                      <a:pt x="433" y="89"/>
                      <a:pt x="433" y="86"/>
                    </a:cubicBezTo>
                    <a:cubicBezTo>
                      <a:pt x="433" y="86"/>
                      <a:pt x="433" y="85"/>
                      <a:pt x="433" y="85"/>
                    </a:cubicBezTo>
                    <a:cubicBezTo>
                      <a:pt x="433" y="85"/>
                      <a:pt x="433" y="85"/>
                      <a:pt x="434" y="85"/>
                    </a:cubicBezTo>
                    <a:cubicBezTo>
                      <a:pt x="445" y="72"/>
                      <a:pt x="455" y="58"/>
                      <a:pt x="462" y="42"/>
                    </a:cubicBezTo>
                    <a:cubicBezTo>
                      <a:pt x="465" y="34"/>
                      <a:pt x="468" y="25"/>
                      <a:pt x="470" y="17"/>
                    </a:cubicBezTo>
                    <a:cubicBezTo>
                      <a:pt x="471" y="14"/>
                      <a:pt x="472" y="11"/>
                      <a:pt x="473" y="7"/>
                    </a:cubicBezTo>
                    <a:cubicBezTo>
                      <a:pt x="473" y="5"/>
                      <a:pt x="474" y="3"/>
                      <a:pt x="474" y="0"/>
                    </a:cubicBezTo>
                    <a:cubicBezTo>
                      <a:pt x="471" y="1"/>
                      <a:pt x="469" y="1"/>
                      <a:pt x="466" y="0"/>
                    </a:cubicBezTo>
                    <a:cubicBezTo>
                      <a:pt x="466" y="7"/>
                      <a:pt x="464" y="14"/>
                      <a:pt x="462" y="21"/>
                    </a:cubicBezTo>
                    <a:cubicBezTo>
                      <a:pt x="460" y="28"/>
                      <a:pt x="457" y="35"/>
                      <a:pt x="454" y="42"/>
                    </a:cubicBezTo>
                    <a:cubicBezTo>
                      <a:pt x="450" y="50"/>
                      <a:pt x="445" y="58"/>
                      <a:pt x="441" y="66"/>
                    </a:cubicBezTo>
                    <a:cubicBezTo>
                      <a:pt x="436" y="73"/>
                      <a:pt x="431" y="80"/>
                      <a:pt x="425" y="86"/>
                    </a:cubicBezTo>
                    <a:cubicBezTo>
                      <a:pt x="427" y="90"/>
                      <a:pt x="427" y="95"/>
                      <a:pt x="425" y="100"/>
                    </a:cubicBezTo>
                    <a:cubicBezTo>
                      <a:pt x="423" y="106"/>
                      <a:pt x="419" y="111"/>
                      <a:pt x="414" y="114"/>
                    </a:cubicBezTo>
                    <a:cubicBezTo>
                      <a:pt x="408" y="117"/>
                      <a:pt x="400" y="117"/>
                      <a:pt x="394" y="114"/>
                    </a:cubicBezTo>
                    <a:cubicBezTo>
                      <a:pt x="394" y="114"/>
                      <a:pt x="394" y="115"/>
                      <a:pt x="394" y="115"/>
                    </a:cubicBezTo>
                    <a:cubicBezTo>
                      <a:pt x="381" y="127"/>
                      <a:pt x="365" y="135"/>
                      <a:pt x="349" y="141"/>
                    </a:cubicBezTo>
                    <a:cubicBezTo>
                      <a:pt x="341" y="145"/>
                      <a:pt x="333" y="148"/>
                      <a:pt x="324" y="151"/>
                    </a:cubicBezTo>
                    <a:cubicBezTo>
                      <a:pt x="317" y="154"/>
                      <a:pt x="309" y="158"/>
                      <a:pt x="301" y="159"/>
                    </a:cubicBezTo>
                    <a:cubicBezTo>
                      <a:pt x="299" y="163"/>
                      <a:pt x="297" y="167"/>
                      <a:pt x="292" y="170"/>
                    </a:cubicBezTo>
                    <a:cubicBezTo>
                      <a:pt x="286" y="175"/>
                      <a:pt x="278" y="176"/>
                      <a:pt x="271" y="172"/>
                    </a:cubicBezTo>
                    <a:cubicBezTo>
                      <a:pt x="269" y="171"/>
                      <a:pt x="267" y="170"/>
                      <a:pt x="265" y="168"/>
                    </a:cubicBezTo>
                    <a:cubicBezTo>
                      <a:pt x="265" y="168"/>
                      <a:pt x="265" y="168"/>
                      <a:pt x="265" y="168"/>
                    </a:cubicBezTo>
                    <a:cubicBezTo>
                      <a:pt x="265" y="168"/>
                      <a:pt x="265" y="168"/>
                      <a:pt x="265" y="168"/>
                    </a:cubicBezTo>
                    <a:cubicBezTo>
                      <a:pt x="265" y="168"/>
                      <a:pt x="265" y="168"/>
                      <a:pt x="265" y="167"/>
                    </a:cubicBezTo>
                    <a:cubicBezTo>
                      <a:pt x="257" y="169"/>
                      <a:pt x="250" y="171"/>
                      <a:pt x="242" y="172"/>
                    </a:cubicBezTo>
                    <a:cubicBezTo>
                      <a:pt x="234" y="173"/>
                      <a:pt x="227" y="174"/>
                      <a:pt x="219" y="175"/>
                    </a:cubicBezTo>
                    <a:cubicBezTo>
                      <a:pt x="212" y="176"/>
                      <a:pt x="204" y="177"/>
                      <a:pt x="197" y="178"/>
                    </a:cubicBezTo>
                    <a:cubicBezTo>
                      <a:pt x="190" y="178"/>
                      <a:pt x="183" y="179"/>
                      <a:pt x="176" y="179"/>
                    </a:cubicBezTo>
                    <a:cubicBezTo>
                      <a:pt x="176" y="181"/>
                      <a:pt x="175" y="182"/>
                      <a:pt x="174" y="184"/>
                    </a:cubicBezTo>
                    <a:cubicBezTo>
                      <a:pt x="166" y="194"/>
                      <a:pt x="149" y="197"/>
                      <a:pt x="139" y="187"/>
                    </a:cubicBezTo>
                    <a:cubicBezTo>
                      <a:pt x="138" y="186"/>
                      <a:pt x="137" y="185"/>
                      <a:pt x="136" y="184"/>
                    </a:cubicBezTo>
                    <a:cubicBezTo>
                      <a:pt x="124" y="185"/>
                      <a:pt x="112" y="187"/>
                      <a:pt x="100" y="188"/>
                    </a:cubicBezTo>
                    <a:cubicBezTo>
                      <a:pt x="89" y="188"/>
                      <a:pt x="77" y="190"/>
                      <a:pt x="65" y="190"/>
                    </a:cubicBezTo>
                    <a:cubicBezTo>
                      <a:pt x="60" y="201"/>
                      <a:pt x="55" y="212"/>
                      <a:pt x="50" y="223"/>
                    </a:cubicBezTo>
                    <a:cubicBezTo>
                      <a:pt x="43" y="237"/>
                      <a:pt x="37" y="252"/>
                      <a:pt x="29" y="265"/>
                    </a:cubicBezTo>
                    <a:cubicBezTo>
                      <a:pt x="22" y="279"/>
                      <a:pt x="14" y="292"/>
                      <a:pt x="5" y="304"/>
                    </a:cubicBezTo>
                    <a:cubicBezTo>
                      <a:pt x="4" y="307"/>
                      <a:pt x="2" y="309"/>
                      <a:pt x="0" y="312"/>
                    </a:cubicBezTo>
                    <a:cubicBezTo>
                      <a:pt x="14" y="312"/>
                      <a:pt x="14" y="312"/>
                      <a:pt x="14" y="312"/>
                    </a:cubicBezTo>
                    <a:cubicBezTo>
                      <a:pt x="20" y="301"/>
                      <a:pt x="27" y="291"/>
                      <a:pt x="32" y="280"/>
                    </a:cubicBezTo>
                    <a:cubicBezTo>
                      <a:pt x="40" y="266"/>
                      <a:pt x="47" y="252"/>
                      <a:pt x="54" y="23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234"/>
              <p:cNvSpPr/>
              <p:nvPr/>
            </p:nvSpPr>
            <p:spPr bwMode="auto">
              <a:xfrm>
                <a:off x="6045" y="1918"/>
                <a:ext cx="123" cy="69"/>
              </a:xfrm>
              <a:custGeom>
                <a:gdLst>
                  <a:gd name="T0" fmla="*/ 45 w 52"/>
                  <a:gd name="T1" fmla="*/ 0 h 29"/>
                  <a:gd name="T2" fmla="*/ 46 w 52"/>
                  <a:gd name="T3" fmla="*/ 10 h 29"/>
                  <a:gd name="T4" fmla="*/ 41 w 52"/>
                  <a:gd name="T5" fmla="*/ 23 h 29"/>
                  <a:gd name="T6" fmla="*/ 30 w 52"/>
                  <a:gd name="T7" fmla="*/ 17 h 29"/>
                  <a:gd name="T8" fmla="*/ 28 w 52"/>
                  <a:gd name="T9" fmla="*/ 5 h 29"/>
                  <a:gd name="T10" fmla="*/ 25 w 52"/>
                  <a:gd name="T11" fmla="*/ 12 h 29"/>
                  <a:gd name="T12" fmla="*/ 16 w 52"/>
                  <a:gd name="T13" fmla="*/ 21 h 29"/>
                  <a:gd name="T14" fmla="*/ 8 w 52"/>
                  <a:gd name="T15" fmla="*/ 8 h 29"/>
                  <a:gd name="T16" fmla="*/ 0 w 52"/>
                  <a:gd name="T17" fmla="*/ 14 h 29"/>
                  <a:gd name="T18" fmla="*/ 9 w 52"/>
                  <a:gd name="T19" fmla="*/ 25 h 29"/>
                  <a:gd name="T20" fmla="*/ 24 w 52"/>
                  <a:gd name="T21" fmla="*/ 22 h 29"/>
                  <a:gd name="T22" fmla="*/ 25 w 52"/>
                  <a:gd name="T23" fmla="*/ 23 h 29"/>
                  <a:gd name="T24" fmla="*/ 40 w 52"/>
                  <a:gd name="T25" fmla="*/ 28 h 29"/>
                  <a:gd name="T26" fmla="*/ 52 w 52"/>
                  <a:gd name="T27" fmla="*/ 21 h 29"/>
                  <a:gd name="T28" fmla="*/ 52 w 52"/>
                  <a:gd name="T29" fmla="*/ 9 h 29"/>
                  <a:gd name="T30" fmla="*/ 45 w 52"/>
                  <a:gd name="T31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28">
                    <a:moveTo>
                      <a:pt x="45" y="0"/>
                    </a:moveTo>
                    <a:cubicBezTo>
                      <a:pt x="45" y="4"/>
                      <a:pt x="46" y="7"/>
                      <a:pt x="46" y="10"/>
                    </a:cubicBezTo>
                    <a:cubicBezTo>
                      <a:pt x="46" y="14"/>
                      <a:pt x="45" y="21"/>
                      <a:pt x="41" y="23"/>
                    </a:cubicBezTo>
                    <a:cubicBezTo>
                      <a:pt x="36" y="26"/>
                      <a:pt x="31" y="22"/>
                      <a:pt x="30" y="17"/>
                    </a:cubicBezTo>
                    <a:cubicBezTo>
                      <a:pt x="29" y="13"/>
                      <a:pt x="28" y="9"/>
                      <a:pt x="28" y="5"/>
                    </a:cubicBezTo>
                    <a:cubicBezTo>
                      <a:pt x="27" y="8"/>
                      <a:pt x="26" y="10"/>
                      <a:pt x="25" y="12"/>
                    </a:cubicBezTo>
                    <a:cubicBezTo>
                      <a:pt x="23" y="16"/>
                      <a:pt x="20" y="20"/>
                      <a:pt x="16" y="21"/>
                    </a:cubicBezTo>
                    <a:cubicBezTo>
                      <a:pt x="8" y="22"/>
                      <a:pt x="7" y="14"/>
                      <a:pt x="8" y="8"/>
                    </a:cubicBezTo>
                    <a:cubicBezTo>
                      <a:pt x="6" y="10"/>
                      <a:pt x="3" y="12"/>
                      <a:pt x="0" y="14"/>
                    </a:cubicBezTo>
                    <a:cubicBezTo>
                      <a:pt x="0" y="20"/>
                      <a:pt x="4" y="24"/>
                      <a:pt x="9" y="25"/>
                    </a:cubicBezTo>
                    <a:cubicBezTo>
                      <a:pt x="15" y="27"/>
                      <a:pt x="20" y="26"/>
                      <a:pt x="24" y="22"/>
                    </a:cubicBezTo>
                    <a:cubicBezTo>
                      <a:pt x="25" y="21"/>
                      <a:pt x="26" y="22"/>
                      <a:pt x="25" y="23"/>
                    </a:cubicBezTo>
                    <a:cubicBezTo>
                      <a:pt x="29" y="27"/>
                      <a:pt x="34" y="29"/>
                      <a:pt x="40" y="28"/>
                    </a:cubicBezTo>
                    <a:cubicBezTo>
                      <a:pt x="45" y="28"/>
                      <a:pt x="49" y="25"/>
                      <a:pt x="52" y="21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49" y="7"/>
                      <a:pt x="47" y="4"/>
                      <a:pt x="45" y="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235"/>
              <p:cNvSpPr/>
              <p:nvPr/>
            </p:nvSpPr>
            <p:spPr bwMode="auto">
              <a:xfrm>
                <a:off x="6147" y="2768"/>
                <a:ext cx="21" cy="40"/>
              </a:xfrm>
              <a:custGeom>
                <a:gdLst>
                  <a:gd name="T0" fmla="*/ 2 w 9"/>
                  <a:gd name="T1" fmla="*/ 17 h 17"/>
                  <a:gd name="T2" fmla="*/ 9 w 9"/>
                  <a:gd name="T3" fmla="*/ 17 h 17"/>
                  <a:gd name="T4" fmla="*/ 9 w 9"/>
                  <a:gd name="T5" fmla="*/ 0 h 17"/>
                  <a:gd name="T6" fmla="*/ 0 w 9"/>
                  <a:gd name="T7" fmla="*/ 1 h 17"/>
                  <a:gd name="T8" fmla="*/ 2 w 9"/>
                  <a:gd name="T9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7">
                    <a:moveTo>
                      <a:pt x="2" y="17"/>
                    </a:moveTo>
                    <a:cubicBezTo>
                      <a:pt x="4" y="17"/>
                      <a:pt x="7" y="17"/>
                      <a:pt x="9" y="17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1"/>
                      <a:pt x="3" y="1"/>
                      <a:pt x="0" y="1"/>
                    </a:cubicBezTo>
                    <a:cubicBezTo>
                      <a:pt x="1" y="7"/>
                      <a:pt x="2" y="12"/>
                      <a:pt x="2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236"/>
              <p:cNvSpPr/>
              <p:nvPr/>
            </p:nvSpPr>
            <p:spPr bwMode="auto">
              <a:xfrm>
                <a:off x="6149" y="2813"/>
                <a:ext cx="19" cy="40"/>
              </a:xfrm>
              <a:custGeom>
                <a:gdLst>
                  <a:gd name="T0" fmla="*/ 0 w 8"/>
                  <a:gd name="T1" fmla="*/ 15 h 17"/>
                  <a:gd name="T2" fmla="*/ 8 w 8"/>
                  <a:gd name="T3" fmla="*/ 17 h 17"/>
                  <a:gd name="T4" fmla="*/ 8 w 8"/>
                  <a:gd name="T5" fmla="*/ 0 h 17"/>
                  <a:gd name="T6" fmla="*/ 1 w 8"/>
                  <a:gd name="T7" fmla="*/ 0 h 17"/>
                  <a:gd name="T8" fmla="*/ 0 w 8"/>
                  <a:gd name="T9" fmla="*/ 1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7">
                    <a:moveTo>
                      <a:pt x="0" y="15"/>
                    </a:moveTo>
                    <a:cubicBezTo>
                      <a:pt x="2" y="16"/>
                      <a:pt x="5" y="16"/>
                      <a:pt x="8" y="1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0"/>
                      <a:pt x="1" y="0"/>
                    </a:cubicBezTo>
                    <a:cubicBezTo>
                      <a:pt x="1" y="5"/>
                      <a:pt x="1" y="10"/>
                      <a:pt x="0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237"/>
              <p:cNvSpPr/>
              <p:nvPr/>
            </p:nvSpPr>
            <p:spPr bwMode="auto">
              <a:xfrm>
                <a:off x="6142" y="2853"/>
                <a:ext cx="26" cy="26"/>
              </a:xfrm>
              <a:custGeom>
                <a:gdLst>
                  <a:gd name="T0" fmla="*/ 1 w 11"/>
                  <a:gd name="T1" fmla="*/ 7 h 11"/>
                  <a:gd name="T2" fmla="*/ 0 w 11"/>
                  <a:gd name="T3" fmla="*/ 11 h 11"/>
                  <a:gd name="T4" fmla="*/ 11 w 11"/>
                  <a:gd name="T5" fmla="*/ 11 h 11"/>
                  <a:gd name="T6" fmla="*/ 11 w 11"/>
                  <a:gd name="T7" fmla="*/ 2 h 11"/>
                  <a:gd name="T8" fmla="*/ 3 w 11"/>
                  <a:gd name="T9" fmla="*/ 0 h 11"/>
                  <a:gd name="T10" fmla="*/ 1 w 11"/>
                  <a:gd name="T11" fmla="*/ 7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1" y="7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8" y="1"/>
                      <a:pt x="5" y="1"/>
                      <a:pt x="3" y="0"/>
                    </a:cubicBezTo>
                    <a:cubicBezTo>
                      <a:pt x="2" y="2"/>
                      <a:pt x="2" y="5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238"/>
              <p:cNvSpPr/>
              <p:nvPr/>
            </p:nvSpPr>
            <p:spPr bwMode="auto">
              <a:xfrm>
                <a:off x="6140" y="2718"/>
                <a:ext cx="28" cy="50"/>
              </a:xfrm>
              <a:custGeom>
                <a:gdLst>
                  <a:gd name="T0" fmla="*/ 4 w 12"/>
                  <a:gd name="T1" fmla="*/ 0 h 21"/>
                  <a:gd name="T2" fmla="*/ 0 w 12"/>
                  <a:gd name="T3" fmla="*/ 12 h 21"/>
                  <a:gd name="T4" fmla="*/ 3 w 12"/>
                  <a:gd name="T5" fmla="*/ 21 h 21"/>
                  <a:gd name="T6" fmla="*/ 12 w 12"/>
                  <a:gd name="T7" fmla="*/ 20 h 21"/>
                  <a:gd name="T8" fmla="*/ 12 w 12"/>
                  <a:gd name="T9" fmla="*/ 1 h 21"/>
                  <a:gd name="T10" fmla="*/ 4 w 12"/>
                  <a:gd name="T11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1">
                    <a:moveTo>
                      <a:pt x="4" y="0"/>
                    </a:moveTo>
                    <a:cubicBezTo>
                      <a:pt x="5" y="4"/>
                      <a:pt x="4" y="10"/>
                      <a:pt x="0" y="12"/>
                    </a:cubicBezTo>
                    <a:cubicBezTo>
                      <a:pt x="1" y="15"/>
                      <a:pt x="2" y="18"/>
                      <a:pt x="3" y="21"/>
                    </a:cubicBezTo>
                    <a:cubicBezTo>
                      <a:pt x="6" y="20"/>
                      <a:pt x="9" y="20"/>
                      <a:pt x="12" y="2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9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239"/>
              <p:cNvSpPr/>
              <p:nvPr/>
            </p:nvSpPr>
            <p:spPr bwMode="auto">
              <a:xfrm>
                <a:off x="5498" y="1441"/>
                <a:ext cx="57" cy="21"/>
              </a:xfrm>
              <a:custGeom>
                <a:gdLst>
                  <a:gd name="T0" fmla="*/ 3 w 24"/>
                  <a:gd name="T1" fmla="*/ 7 h 9"/>
                  <a:gd name="T2" fmla="*/ 0 w 24"/>
                  <a:gd name="T3" fmla="*/ 9 h 9"/>
                  <a:gd name="T4" fmla="*/ 2 w 24"/>
                  <a:gd name="T5" fmla="*/ 9 h 9"/>
                  <a:gd name="T6" fmla="*/ 12 w 24"/>
                  <a:gd name="T7" fmla="*/ 9 h 9"/>
                  <a:gd name="T8" fmla="*/ 24 w 24"/>
                  <a:gd name="T9" fmla="*/ 0 h 9"/>
                  <a:gd name="T10" fmla="*/ 12 w 24"/>
                  <a:gd name="T11" fmla="*/ 0 h 9"/>
                  <a:gd name="T12" fmla="*/ 10 w 24"/>
                  <a:gd name="T13" fmla="*/ 2 h 9"/>
                  <a:gd name="T14" fmla="*/ 3 w 24"/>
                  <a:gd name="T15" fmla="*/ 7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9">
                    <a:moveTo>
                      <a:pt x="3" y="7"/>
                    </a:moveTo>
                    <a:cubicBezTo>
                      <a:pt x="2" y="8"/>
                      <a:pt x="1" y="8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5" y="8"/>
                      <a:pt x="9" y="8"/>
                      <a:pt x="12" y="9"/>
                    </a:cubicBezTo>
                    <a:cubicBezTo>
                      <a:pt x="16" y="7"/>
                      <a:pt x="20" y="3"/>
                      <a:pt x="2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1" y="1"/>
                      <a:pt x="10" y="2"/>
                    </a:cubicBezTo>
                    <a:cubicBezTo>
                      <a:pt x="8" y="3"/>
                      <a:pt x="5" y="5"/>
                      <a:pt x="3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240"/>
              <p:cNvSpPr/>
              <p:nvPr/>
            </p:nvSpPr>
            <p:spPr bwMode="auto">
              <a:xfrm>
                <a:off x="5903" y="2030"/>
                <a:ext cx="265" cy="151"/>
              </a:xfrm>
              <a:custGeom>
                <a:gdLst>
                  <a:gd name="T0" fmla="*/ 106 w 112"/>
                  <a:gd name="T1" fmla="*/ 54 h 64"/>
                  <a:gd name="T2" fmla="*/ 92 w 112"/>
                  <a:gd name="T3" fmla="*/ 36 h 64"/>
                  <a:gd name="T4" fmla="*/ 87 w 112"/>
                  <a:gd name="T5" fmla="*/ 48 h 64"/>
                  <a:gd name="T6" fmla="*/ 75 w 112"/>
                  <a:gd name="T7" fmla="*/ 54 h 64"/>
                  <a:gd name="T8" fmla="*/ 70 w 112"/>
                  <a:gd name="T9" fmla="*/ 44 h 64"/>
                  <a:gd name="T10" fmla="*/ 70 w 112"/>
                  <a:gd name="T11" fmla="*/ 33 h 64"/>
                  <a:gd name="T12" fmla="*/ 64 w 112"/>
                  <a:gd name="T13" fmla="*/ 43 h 64"/>
                  <a:gd name="T14" fmla="*/ 53 w 112"/>
                  <a:gd name="T15" fmla="*/ 47 h 64"/>
                  <a:gd name="T16" fmla="*/ 50 w 112"/>
                  <a:gd name="T17" fmla="*/ 25 h 64"/>
                  <a:gd name="T18" fmla="*/ 43 w 112"/>
                  <a:gd name="T19" fmla="*/ 32 h 64"/>
                  <a:gd name="T20" fmla="*/ 33 w 112"/>
                  <a:gd name="T21" fmla="*/ 36 h 64"/>
                  <a:gd name="T22" fmla="*/ 26 w 112"/>
                  <a:gd name="T23" fmla="*/ 25 h 64"/>
                  <a:gd name="T24" fmla="*/ 32 w 112"/>
                  <a:gd name="T25" fmla="*/ 11 h 64"/>
                  <a:gd name="T26" fmla="*/ 21 w 112"/>
                  <a:gd name="T27" fmla="*/ 18 h 64"/>
                  <a:gd name="T28" fmla="*/ 10 w 112"/>
                  <a:gd name="T29" fmla="*/ 19 h 64"/>
                  <a:gd name="T30" fmla="*/ 12 w 112"/>
                  <a:gd name="T31" fmla="*/ 0 h 64"/>
                  <a:gd name="T32" fmla="*/ 2 w 112"/>
                  <a:gd name="T33" fmla="*/ 12 h 64"/>
                  <a:gd name="T34" fmla="*/ 2 w 112"/>
                  <a:gd name="T35" fmla="*/ 12 h 64"/>
                  <a:gd name="T36" fmla="*/ 19 w 112"/>
                  <a:gd name="T37" fmla="*/ 27 h 64"/>
                  <a:gd name="T38" fmla="*/ 20 w 112"/>
                  <a:gd name="T39" fmla="*/ 28 h 64"/>
                  <a:gd name="T40" fmla="*/ 24 w 112"/>
                  <a:gd name="T41" fmla="*/ 41 h 64"/>
                  <a:gd name="T42" fmla="*/ 41 w 112"/>
                  <a:gd name="T43" fmla="*/ 44 h 64"/>
                  <a:gd name="T44" fmla="*/ 42 w 112"/>
                  <a:gd name="T45" fmla="*/ 44 h 64"/>
                  <a:gd name="T46" fmla="*/ 52 w 112"/>
                  <a:gd name="T47" fmla="*/ 54 h 64"/>
                  <a:gd name="T48" fmla="*/ 65 w 112"/>
                  <a:gd name="T49" fmla="*/ 51 h 64"/>
                  <a:gd name="T50" fmla="*/ 66 w 112"/>
                  <a:gd name="T51" fmla="*/ 51 h 64"/>
                  <a:gd name="T52" fmla="*/ 90 w 112"/>
                  <a:gd name="T53" fmla="*/ 56 h 64"/>
                  <a:gd name="T54" fmla="*/ 91 w 112"/>
                  <a:gd name="T55" fmla="*/ 56 h 64"/>
                  <a:gd name="T56" fmla="*/ 112 w 112"/>
                  <a:gd name="T57" fmla="*/ 59 h 64"/>
                  <a:gd name="T58" fmla="*/ 112 w 112"/>
                  <a:gd name="T59" fmla="*/ 50 h 64"/>
                  <a:gd name="T60" fmla="*/ 106 w 112"/>
                  <a:gd name="T61" fmla="*/ 54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2" h="64">
                    <a:moveTo>
                      <a:pt x="106" y="54"/>
                    </a:moveTo>
                    <a:cubicBezTo>
                      <a:pt x="97" y="55"/>
                      <a:pt x="93" y="43"/>
                      <a:pt x="92" y="36"/>
                    </a:cubicBezTo>
                    <a:cubicBezTo>
                      <a:pt x="92" y="40"/>
                      <a:pt x="90" y="45"/>
                      <a:pt x="87" y="48"/>
                    </a:cubicBezTo>
                    <a:cubicBezTo>
                      <a:pt x="85" y="52"/>
                      <a:pt x="80" y="56"/>
                      <a:pt x="75" y="54"/>
                    </a:cubicBezTo>
                    <a:cubicBezTo>
                      <a:pt x="71" y="52"/>
                      <a:pt x="70" y="48"/>
                      <a:pt x="70" y="44"/>
                    </a:cubicBezTo>
                    <a:cubicBezTo>
                      <a:pt x="70" y="40"/>
                      <a:pt x="70" y="37"/>
                      <a:pt x="70" y="33"/>
                    </a:cubicBezTo>
                    <a:cubicBezTo>
                      <a:pt x="69" y="36"/>
                      <a:pt x="67" y="40"/>
                      <a:pt x="64" y="43"/>
                    </a:cubicBezTo>
                    <a:cubicBezTo>
                      <a:pt x="62" y="45"/>
                      <a:pt x="57" y="49"/>
                      <a:pt x="53" y="47"/>
                    </a:cubicBezTo>
                    <a:cubicBezTo>
                      <a:pt x="45" y="44"/>
                      <a:pt x="47" y="33"/>
                      <a:pt x="50" y="25"/>
                    </a:cubicBezTo>
                    <a:cubicBezTo>
                      <a:pt x="48" y="28"/>
                      <a:pt x="46" y="30"/>
                      <a:pt x="43" y="32"/>
                    </a:cubicBezTo>
                    <a:cubicBezTo>
                      <a:pt x="41" y="34"/>
                      <a:pt x="37" y="37"/>
                      <a:pt x="33" y="36"/>
                    </a:cubicBezTo>
                    <a:cubicBezTo>
                      <a:pt x="28" y="35"/>
                      <a:pt x="26" y="30"/>
                      <a:pt x="26" y="25"/>
                    </a:cubicBezTo>
                    <a:cubicBezTo>
                      <a:pt x="27" y="20"/>
                      <a:pt x="30" y="16"/>
                      <a:pt x="32" y="11"/>
                    </a:cubicBezTo>
                    <a:cubicBezTo>
                      <a:pt x="29" y="14"/>
                      <a:pt x="25" y="17"/>
                      <a:pt x="21" y="18"/>
                    </a:cubicBezTo>
                    <a:cubicBezTo>
                      <a:pt x="18" y="20"/>
                      <a:pt x="13" y="22"/>
                      <a:pt x="10" y="19"/>
                    </a:cubicBezTo>
                    <a:cubicBezTo>
                      <a:pt x="4" y="14"/>
                      <a:pt x="8" y="6"/>
                      <a:pt x="12" y="0"/>
                    </a:cubicBezTo>
                    <a:cubicBezTo>
                      <a:pt x="8" y="3"/>
                      <a:pt x="5" y="7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21"/>
                      <a:pt x="9" y="31"/>
                      <a:pt x="19" y="27"/>
                    </a:cubicBezTo>
                    <a:cubicBezTo>
                      <a:pt x="19" y="26"/>
                      <a:pt x="20" y="27"/>
                      <a:pt x="20" y="28"/>
                    </a:cubicBezTo>
                    <a:cubicBezTo>
                      <a:pt x="20" y="32"/>
                      <a:pt x="21" y="38"/>
                      <a:pt x="24" y="41"/>
                    </a:cubicBezTo>
                    <a:cubicBezTo>
                      <a:pt x="29" y="46"/>
                      <a:pt x="35" y="45"/>
                      <a:pt x="41" y="44"/>
                    </a:cubicBezTo>
                    <a:cubicBezTo>
                      <a:pt x="41" y="44"/>
                      <a:pt x="42" y="44"/>
                      <a:pt x="42" y="44"/>
                    </a:cubicBezTo>
                    <a:cubicBezTo>
                      <a:pt x="44" y="49"/>
                      <a:pt x="47" y="53"/>
                      <a:pt x="52" y="54"/>
                    </a:cubicBezTo>
                    <a:cubicBezTo>
                      <a:pt x="57" y="55"/>
                      <a:pt x="61" y="54"/>
                      <a:pt x="65" y="51"/>
                    </a:cubicBezTo>
                    <a:cubicBezTo>
                      <a:pt x="65" y="50"/>
                      <a:pt x="66" y="51"/>
                      <a:pt x="66" y="51"/>
                    </a:cubicBezTo>
                    <a:cubicBezTo>
                      <a:pt x="69" y="62"/>
                      <a:pt x="83" y="64"/>
                      <a:pt x="90" y="56"/>
                    </a:cubicBezTo>
                    <a:cubicBezTo>
                      <a:pt x="90" y="55"/>
                      <a:pt x="91" y="55"/>
                      <a:pt x="91" y="56"/>
                    </a:cubicBezTo>
                    <a:cubicBezTo>
                      <a:pt x="96" y="62"/>
                      <a:pt x="106" y="63"/>
                      <a:pt x="112" y="59"/>
                    </a:cubicBezTo>
                    <a:cubicBezTo>
                      <a:pt x="112" y="50"/>
                      <a:pt x="112" y="50"/>
                      <a:pt x="112" y="50"/>
                    </a:cubicBezTo>
                    <a:cubicBezTo>
                      <a:pt x="110" y="52"/>
                      <a:pt x="108" y="53"/>
                      <a:pt x="106" y="5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241"/>
              <p:cNvSpPr/>
              <p:nvPr/>
            </p:nvSpPr>
            <p:spPr bwMode="auto">
              <a:xfrm>
                <a:off x="4389" y="2082"/>
                <a:ext cx="54" cy="61"/>
              </a:xfrm>
              <a:custGeom>
                <a:gdLst>
                  <a:gd name="T0" fmla="*/ 4 w 23"/>
                  <a:gd name="T1" fmla="*/ 21 h 26"/>
                  <a:gd name="T2" fmla="*/ 15 w 23"/>
                  <a:gd name="T3" fmla="*/ 26 h 26"/>
                  <a:gd name="T4" fmla="*/ 20 w 23"/>
                  <a:gd name="T5" fmla="*/ 25 h 26"/>
                  <a:gd name="T6" fmla="*/ 23 w 23"/>
                  <a:gd name="T7" fmla="*/ 24 h 26"/>
                  <a:gd name="T8" fmla="*/ 21 w 23"/>
                  <a:gd name="T9" fmla="*/ 21 h 26"/>
                  <a:gd name="T10" fmla="*/ 8 w 23"/>
                  <a:gd name="T11" fmla="*/ 0 h 26"/>
                  <a:gd name="T12" fmla="*/ 4 w 23"/>
                  <a:gd name="T13" fmla="*/ 21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6">
                    <a:moveTo>
                      <a:pt x="4" y="21"/>
                    </a:move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8" y="26"/>
                      <a:pt x="20" y="25"/>
                    </a:cubicBezTo>
                    <a:cubicBezTo>
                      <a:pt x="21" y="25"/>
                      <a:pt x="22" y="24"/>
                      <a:pt x="23" y="24"/>
                    </a:cubicBezTo>
                    <a:cubicBezTo>
                      <a:pt x="23" y="23"/>
                      <a:pt x="22" y="22"/>
                      <a:pt x="21" y="21"/>
                    </a:cubicBezTo>
                    <a:cubicBezTo>
                      <a:pt x="16" y="14"/>
                      <a:pt x="12" y="7"/>
                      <a:pt x="8" y="0"/>
                    </a:cubicBezTo>
                    <a:cubicBezTo>
                      <a:pt x="4" y="6"/>
                      <a:pt x="0" y="14"/>
                      <a:pt x="4" y="2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242"/>
              <p:cNvSpPr/>
              <p:nvPr/>
            </p:nvSpPr>
            <p:spPr bwMode="auto">
              <a:xfrm>
                <a:off x="5676" y="1441"/>
                <a:ext cx="104" cy="299"/>
              </a:xfrm>
              <a:custGeom>
                <a:gdLst>
                  <a:gd name="T0" fmla="*/ 31 w 44"/>
                  <a:gd name="T1" fmla="*/ 10 h 126"/>
                  <a:gd name="T2" fmla="*/ 30 w 44"/>
                  <a:gd name="T3" fmla="*/ 11 h 126"/>
                  <a:gd name="T4" fmla="*/ 16 w 44"/>
                  <a:gd name="T5" fmla="*/ 19 h 126"/>
                  <a:gd name="T6" fmla="*/ 15 w 44"/>
                  <a:gd name="T7" fmla="*/ 23 h 126"/>
                  <a:gd name="T8" fmla="*/ 15 w 44"/>
                  <a:gd name="T9" fmla="*/ 23 h 126"/>
                  <a:gd name="T10" fmla="*/ 18 w 44"/>
                  <a:gd name="T11" fmla="*/ 36 h 126"/>
                  <a:gd name="T12" fmla="*/ 18 w 44"/>
                  <a:gd name="T13" fmla="*/ 37 h 126"/>
                  <a:gd name="T14" fmla="*/ 6 w 44"/>
                  <a:gd name="T15" fmla="*/ 48 h 126"/>
                  <a:gd name="T16" fmla="*/ 6 w 44"/>
                  <a:gd name="T17" fmla="*/ 58 h 126"/>
                  <a:gd name="T18" fmla="*/ 11 w 44"/>
                  <a:gd name="T19" fmla="*/ 65 h 126"/>
                  <a:gd name="T20" fmla="*/ 11 w 44"/>
                  <a:gd name="T21" fmla="*/ 67 h 126"/>
                  <a:gd name="T22" fmla="*/ 0 w 44"/>
                  <a:gd name="T23" fmla="*/ 82 h 126"/>
                  <a:gd name="T24" fmla="*/ 10 w 44"/>
                  <a:gd name="T25" fmla="*/ 96 h 126"/>
                  <a:gd name="T26" fmla="*/ 10 w 44"/>
                  <a:gd name="T27" fmla="*/ 98 h 126"/>
                  <a:gd name="T28" fmla="*/ 8 w 44"/>
                  <a:gd name="T29" fmla="*/ 113 h 126"/>
                  <a:gd name="T30" fmla="*/ 21 w 44"/>
                  <a:gd name="T31" fmla="*/ 122 h 126"/>
                  <a:gd name="T32" fmla="*/ 21 w 44"/>
                  <a:gd name="T33" fmla="*/ 122 h 126"/>
                  <a:gd name="T34" fmla="*/ 21 w 44"/>
                  <a:gd name="T35" fmla="*/ 123 h 126"/>
                  <a:gd name="T36" fmla="*/ 19 w 44"/>
                  <a:gd name="T37" fmla="*/ 126 h 126"/>
                  <a:gd name="T38" fmla="*/ 22 w 44"/>
                  <a:gd name="T39" fmla="*/ 126 h 126"/>
                  <a:gd name="T40" fmla="*/ 29 w 44"/>
                  <a:gd name="T41" fmla="*/ 125 h 126"/>
                  <a:gd name="T42" fmla="*/ 38 w 44"/>
                  <a:gd name="T43" fmla="*/ 116 h 126"/>
                  <a:gd name="T44" fmla="*/ 23 w 44"/>
                  <a:gd name="T45" fmla="*/ 117 h 126"/>
                  <a:gd name="T46" fmla="*/ 16 w 44"/>
                  <a:gd name="T47" fmla="*/ 109 h 126"/>
                  <a:gd name="T48" fmla="*/ 22 w 44"/>
                  <a:gd name="T49" fmla="*/ 100 h 126"/>
                  <a:gd name="T50" fmla="*/ 33 w 44"/>
                  <a:gd name="T51" fmla="*/ 94 h 126"/>
                  <a:gd name="T52" fmla="*/ 18 w 44"/>
                  <a:gd name="T53" fmla="*/ 91 h 126"/>
                  <a:gd name="T54" fmla="*/ 8 w 44"/>
                  <a:gd name="T55" fmla="*/ 84 h 126"/>
                  <a:gd name="T56" fmla="*/ 16 w 44"/>
                  <a:gd name="T57" fmla="*/ 72 h 126"/>
                  <a:gd name="T58" fmla="*/ 25 w 44"/>
                  <a:gd name="T59" fmla="*/ 69 h 126"/>
                  <a:gd name="T60" fmla="*/ 32 w 44"/>
                  <a:gd name="T61" fmla="*/ 68 h 126"/>
                  <a:gd name="T62" fmla="*/ 20 w 44"/>
                  <a:gd name="T63" fmla="*/ 64 h 126"/>
                  <a:gd name="T64" fmla="*/ 13 w 44"/>
                  <a:gd name="T65" fmla="*/ 53 h 126"/>
                  <a:gd name="T66" fmla="*/ 25 w 44"/>
                  <a:gd name="T67" fmla="*/ 43 h 126"/>
                  <a:gd name="T68" fmla="*/ 34 w 44"/>
                  <a:gd name="T69" fmla="*/ 43 h 126"/>
                  <a:gd name="T70" fmla="*/ 38 w 44"/>
                  <a:gd name="T71" fmla="*/ 43 h 126"/>
                  <a:gd name="T72" fmla="*/ 32 w 44"/>
                  <a:gd name="T73" fmla="*/ 39 h 126"/>
                  <a:gd name="T74" fmla="*/ 27 w 44"/>
                  <a:gd name="T75" fmla="*/ 36 h 126"/>
                  <a:gd name="T76" fmla="*/ 24 w 44"/>
                  <a:gd name="T77" fmla="*/ 24 h 126"/>
                  <a:gd name="T78" fmla="*/ 36 w 44"/>
                  <a:gd name="T79" fmla="*/ 18 h 126"/>
                  <a:gd name="T80" fmla="*/ 44 w 44"/>
                  <a:gd name="T81" fmla="*/ 20 h 126"/>
                  <a:gd name="T82" fmla="*/ 39 w 44"/>
                  <a:gd name="T83" fmla="*/ 12 h 126"/>
                  <a:gd name="T84" fmla="*/ 41 w 44"/>
                  <a:gd name="T85" fmla="*/ 0 h 126"/>
                  <a:gd name="T86" fmla="*/ 32 w 44"/>
                  <a:gd name="T87" fmla="*/ 0 h 126"/>
                  <a:gd name="T88" fmla="*/ 31 w 44"/>
                  <a:gd name="T89" fmla="*/ 10 h 1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4" h="125">
                    <a:moveTo>
                      <a:pt x="31" y="10"/>
                    </a:moveTo>
                    <a:cubicBezTo>
                      <a:pt x="31" y="11"/>
                      <a:pt x="31" y="11"/>
                      <a:pt x="30" y="11"/>
                    </a:cubicBezTo>
                    <a:cubicBezTo>
                      <a:pt x="24" y="10"/>
                      <a:pt x="19" y="14"/>
                      <a:pt x="16" y="19"/>
                    </a:cubicBezTo>
                    <a:cubicBezTo>
                      <a:pt x="16" y="20"/>
                      <a:pt x="15" y="21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8"/>
                      <a:pt x="16" y="32"/>
                      <a:pt x="18" y="36"/>
                    </a:cubicBezTo>
                    <a:cubicBezTo>
                      <a:pt x="19" y="37"/>
                      <a:pt x="18" y="37"/>
                      <a:pt x="18" y="37"/>
                    </a:cubicBezTo>
                    <a:cubicBezTo>
                      <a:pt x="13" y="40"/>
                      <a:pt x="8" y="43"/>
                      <a:pt x="6" y="48"/>
                    </a:cubicBezTo>
                    <a:cubicBezTo>
                      <a:pt x="5" y="51"/>
                      <a:pt x="5" y="55"/>
                      <a:pt x="6" y="58"/>
                    </a:cubicBezTo>
                    <a:cubicBezTo>
                      <a:pt x="7" y="61"/>
                      <a:pt x="9" y="63"/>
                      <a:pt x="11" y="65"/>
                    </a:cubicBezTo>
                    <a:cubicBezTo>
                      <a:pt x="12" y="66"/>
                      <a:pt x="11" y="67"/>
                      <a:pt x="11" y="67"/>
                    </a:cubicBezTo>
                    <a:cubicBezTo>
                      <a:pt x="4" y="69"/>
                      <a:pt x="0" y="75"/>
                      <a:pt x="0" y="82"/>
                    </a:cubicBezTo>
                    <a:cubicBezTo>
                      <a:pt x="1" y="88"/>
                      <a:pt x="4" y="94"/>
                      <a:pt x="10" y="96"/>
                    </a:cubicBezTo>
                    <a:cubicBezTo>
                      <a:pt x="10" y="96"/>
                      <a:pt x="11" y="97"/>
                      <a:pt x="10" y="98"/>
                    </a:cubicBezTo>
                    <a:cubicBezTo>
                      <a:pt x="6" y="101"/>
                      <a:pt x="5" y="108"/>
                      <a:pt x="8" y="113"/>
                    </a:cubicBezTo>
                    <a:cubicBezTo>
                      <a:pt x="10" y="118"/>
                      <a:pt x="15" y="120"/>
                      <a:pt x="21" y="122"/>
                    </a:cubicBezTo>
                    <a:cubicBezTo>
                      <a:pt x="21" y="122"/>
                      <a:pt x="21" y="122"/>
                      <a:pt x="21" y="122"/>
                    </a:cubicBezTo>
                    <a:cubicBezTo>
                      <a:pt x="21" y="123"/>
                      <a:pt x="21" y="123"/>
                      <a:pt x="21" y="123"/>
                    </a:cubicBezTo>
                    <a:cubicBezTo>
                      <a:pt x="20" y="124"/>
                      <a:pt x="19" y="125"/>
                      <a:pt x="19" y="126"/>
                    </a:cubicBezTo>
                    <a:cubicBezTo>
                      <a:pt x="20" y="126"/>
                      <a:pt x="21" y="126"/>
                      <a:pt x="22" y="126"/>
                    </a:cubicBezTo>
                    <a:cubicBezTo>
                      <a:pt x="24" y="126"/>
                      <a:pt x="27" y="126"/>
                      <a:pt x="29" y="125"/>
                    </a:cubicBezTo>
                    <a:cubicBezTo>
                      <a:pt x="30" y="122"/>
                      <a:pt x="34" y="118"/>
                      <a:pt x="38" y="116"/>
                    </a:cubicBezTo>
                    <a:cubicBezTo>
                      <a:pt x="33" y="117"/>
                      <a:pt x="28" y="118"/>
                      <a:pt x="23" y="117"/>
                    </a:cubicBezTo>
                    <a:cubicBezTo>
                      <a:pt x="19" y="116"/>
                      <a:pt x="16" y="113"/>
                      <a:pt x="16" y="109"/>
                    </a:cubicBezTo>
                    <a:cubicBezTo>
                      <a:pt x="17" y="106"/>
                      <a:pt x="19" y="102"/>
                      <a:pt x="22" y="100"/>
                    </a:cubicBezTo>
                    <a:cubicBezTo>
                      <a:pt x="25" y="97"/>
                      <a:pt x="29" y="95"/>
                      <a:pt x="33" y="94"/>
                    </a:cubicBezTo>
                    <a:cubicBezTo>
                      <a:pt x="28" y="94"/>
                      <a:pt x="23" y="93"/>
                      <a:pt x="18" y="91"/>
                    </a:cubicBezTo>
                    <a:cubicBezTo>
                      <a:pt x="14" y="90"/>
                      <a:pt x="9" y="88"/>
                      <a:pt x="8" y="84"/>
                    </a:cubicBezTo>
                    <a:cubicBezTo>
                      <a:pt x="7" y="78"/>
                      <a:pt x="11" y="74"/>
                      <a:pt x="16" y="72"/>
                    </a:cubicBezTo>
                    <a:cubicBezTo>
                      <a:pt x="19" y="71"/>
                      <a:pt x="22" y="70"/>
                      <a:pt x="25" y="69"/>
                    </a:cubicBezTo>
                    <a:cubicBezTo>
                      <a:pt x="27" y="69"/>
                      <a:pt x="30" y="69"/>
                      <a:pt x="32" y="68"/>
                    </a:cubicBezTo>
                    <a:cubicBezTo>
                      <a:pt x="28" y="67"/>
                      <a:pt x="24" y="66"/>
                      <a:pt x="20" y="64"/>
                    </a:cubicBezTo>
                    <a:cubicBezTo>
                      <a:pt x="16" y="61"/>
                      <a:pt x="13" y="58"/>
                      <a:pt x="13" y="53"/>
                    </a:cubicBezTo>
                    <a:cubicBezTo>
                      <a:pt x="14" y="47"/>
                      <a:pt x="20" y="44"/>
                      <a:pt x="25" y="43"/>
                    </a:cubicBezTo>
                    <a:cubicBezTo>
                      <a:pt x="28" y="42"/>
                      <a:pt x="31" y="42"/>
                      <a:pt x="34" y="43"/>
                    </a:cubicBezTo>
                    <a:cubicBezTo>
                      <a:pt x="35" y="43"/>
                      <a:pt x="36" y="43"/>
                      <a:pt x="38" y="43"/>
                    </a:cubicBezTo>
                    <a:cubicBezTo>
                      <a:pt x="36" y="42"/>
                      <a:pt x="34" y="41"/>
                      <a:pt x="32" y="39"/>
                    </a:cubicBezTo>
                    <a:cubicBezTo>
                      <a:pt x="30" y="38"/>
                      <a:pt x="28" y="37"/>
                      <a:pt x="27" y="36"/>
                    </a:cubicBezTo>
                    <a:cubicBezTo>
                      <a:pt x="24" y="33"/>
                      <a:pt x="22" y="28"/>
                      <a:pt x="24" y="24"/>
                    </a:cubicBezTo>
                    <a:cubicBezTo>
                      <a:pt x="26" y="20"/>
                      <a:pt x="32" y="18"/>
                      <a:pt x="36" y="18"/>
                    </a:cubicBezTo>
                    <a:cubicBezTo>
                      <a:pt x="39" y="18"/>
                      <a:pt x="42" y="19"/>
                      <a:pt x="44" y="20"/>
                    </a:cubicBezTo>
                    <a:cubicBezTo>
                      <a:pt x="42" y="18"/>
                      <a:pt x="40" y="15"/>
                      <a:pt x="39" y="12"/>
                    </a:cubicBezTo>
                    <a:cubicBezTo>
                      <a:pt x="38" y="8"/>
                      <a:pt x="38" y="3"/>
                      <a:pt x="4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3"/>
                      <a:pt x="30" y="6"/>
                      <a:pt x="31" y="1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243"/>
              <p:cNvSpPr/>
              <p:nvPr/>
            </p:nvSpPr>
            <p:spPr bwMode="auto">
              <a:xfrm>
                <a:off x="5804" y="1441"/>
                <a:ext cx="12" cy="7"/>
              </a:xfrm>
              <a:custGeom>
                <a:gdLst>
                  <a:gd name="T0" fmla="*/ 3 w 5"/>
                  <a:gd name="T1" fmla="*/ 0 h 3"/>
                  <a:gd name="T2" fmla="*/ 0 w 5"/>
                  <a:gd name="T3" fmla="*/ 0 h 3"/>
                  <a:gd name="T4" fmla="*/ 5 w 5"/>
                  <a:gd name="T5" fmla="*/ 3 h 3"/>
                  <a:gd name="T6" fmla="*/ 3 w 5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2"/>
                      <a:pt x="5" y="3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244"/>
              <p:cNvSpPr/>
              <p:nvPr/>
            </p:nvSpPr>
            <p:spPr bwMode="auto">
              <a:xfrm>
                <a:off x="5993" y="1726"/>
                <a:ext cx="31" cy="35"/>
              </a:xfrm>
              <a:custGeom>
                <a:gdLst>
                  <a:gd name="T0" fmla="*/ 1 w 13"/>
                  <a:gd name="T1" fmla="*/ 15 h 15"/>
                  <a:gd name="T2" fmla="*/ 13 w 13"/>
                  <a:gd name="T3" fmla="*/ 11 h 15"/>
                  <a:gd name="T4" fmla="*/ 12 w 13"/>
                  <a:gd name="T5" fmla="*/ 8 h 15"/>
                  <a:gd name="T6" fmla="*/ 13 w 13"/>
                  <a:gd name="T7" fmla="*/ 4 h 15"/>
                  <a:gd name="T8" fmla="*/ 1 w 13"/>
                  <a:gd name="T9" fmla="*/ 0 h 15"/>
                  <a:gd name="T10" fmla="*/ 1 w 13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15"/>
                    </a:moveTo>
                    <a:cubicBezTo>
                      <a:pt x="5" y="13"/>
                      <a:pt x="9" y="12"/>
                      <a:pt x="13" y="11"/>
                    </a:cubicBezTo>
                    <a:cubicBezTo>
                      <a:pt x="12" y="10"/>
                      <a:pt x="12" y="9"/>
                      <a:pt x="12" y="8"/>
                    </a:cubicBezTo>
                    <a:cubicBezTo>
                      <a:pt x="12" y="7"/>
                      <a:pt x="12" y="5"/>
                      <a:pt x="13" y="4"/>
                    </a:cubicBezTo>
                    <a:cubicBezTo>
                      <a:pt x="9" y="2"/>
                      <a:pt x="5" y="1"/>
                      <a:pt x="1" y="0"/>
                    </a:cubicBezTo>
                    <a:cubicBezTo>
                      <a:pt x="0" y="5"/>
                      <a:pt x="0" y="10"/>
                      <a:pt x="1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245"/>
              <p:cNvSpPr/>
              <p:nvPr/>
            </p:nvSpPr>
            <p:spPr bwMode="auto">
              <a:xfrm>
                <a:off x="6083" y="1671"/>
                <a:ext cx="33" cy="31"/>
              </a:xfrm>
              <a:custGeom>
                <a:gdLst>
                  <a:gd name="T0" fmla="*/ 0 w 14"/>
                  <a:gd name="T1" fmla="*/ 9 h 13"/>
                  <a:gd name="T2" fmla="*/ 8 w 14"/>
                  <a:gd name="T3" fmla="*/ 13 h 13"/>
                  <a:gd name="T4" fmla="*/ 14 w 14"/>
                  <a:gd name="T5" fmla="*/ 6 h 13"/>
                  <a:gd name="T6" fmla="*/ 2 w 14"/>
                  <a:gd name="T7" fmla="*/ 0 h 13"/>
                  <a:gd name="T8" fmla="*/ 0 w 14"/>
                  <a:gd name="T9" fmla="*/ 9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3" y="10"/>
                      <a:pt x="6" y="11"/>
                      <a:pt x="8" y="13"/>
                    </a:cubicBezTo>
                    <a:cubicBezTo>
                      <a:pt x="10" y="11"/>
                      <a:pt x="12" y="8"/>
                      <a:pt x="14" y="6"/>
                    </a:cubicBezTo>
                    <a:cubicBezTo>
                      <a:pt x="11" y="3"/>
                      <a:pt x="7" y="1"/>
                      <a:pt x="2" y="0"/>
                    </a:cubicBezTo>
                    <a:cubicBezTo>
                      <a:pt x="1" y="3"/>
                      <a:pt x="0" y="6"/>
                      <a:pt x="0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246"/>
              <p:cNvSpPr/>
              <p:nvPr/>
            </p:nvSpPr>
            <p:spPr bwMode="auto">
              <a:xfrm>
                <a:off x="6021" y="1693"/>
                <a:ext cx="93" cy="92"/>
              </a:xfrm>
              <a:custGeom>
                <a:gdLst>
                  <a:gd name="T0" fmla="*/ 8 w 39"/>
                  <a:gd name="T1" fmla="*/ 8 h 39"/>
                  <a:gd name="T2" fmla="*/ 4 w 39"/>
                  <a:gd name="T3" fmla="*/ 29 h 39"/>
                  <a:gd name="T4" fmla="*/ 24 w 39"/>
                  <a:gd name="T5" fmla="*/ 36 h 39"/>
                  <a:gd name="T6" fmla="*/ 38 w 39"/>
                  <a:gd name="T7" fmla="*/ 20 h 39"/>
                  <a:gd name="T8" fmla="*/ 23 w 39"/>
                  <a:gd name="T9" fmla="*/ 20 h 39"/>
                  <a:gd name="T10" fmla="*/ 23 w 39"/>
                  <a:gd name="T11" fmla="*/ 19 h 39"/>
                  <a:gd name="T12" fmla="*/ 23 w 39"/>
                  <a:gd name="T13" fmla="*/ 19 h 39"/>
                  <a:gd name="T14" fmla="*/ 23 w 39"/>
                  <a:gd name="T15" fmla="*/ 18 h 39"/>
                  <a:gd name="T16" fmla="*/ 33 w 39"/>
                  <a:gd name="T17" fmla="*/ 5 h 39"/>
                  <a:gd name="T18" fmla="*/ 8 w 39"/>
                  <a:gd name="T19" fmla="*/ 8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39">
                    <a:moveTo>
                      <a:pt x="8" y="8"/>
                    </a:moveTo>
                    <a:cubicBezTo>
                      <a:pt x="2" y="14"/>
                      <a:pt x="0" y="23"/>
                      <a:pt x="4" y="29"/>
                    </a:cubicBezTo>
                    <a:cubicBezTo>
                      <a:pt x="8" y="37"/>
                      <a:pt x="17" y="39"/>
                      <a:pt x="24" y="36"/>
                    </a:cubicBezTo>
                    <a:cubicBezTo>
                      <a:pt x="32" y="34"/>
                      <a:pt x="39" y="28"/>
                      <a:pt x="38" y="20"/>
                    </a:cubicBezTo>
                    <a:cubicBezTo>
                      <a:pt x="33" y="20"/>
                      <a:pt x="28" y="20"/>
                      <a:pt x="23" y="20"/>
                    </a:cubicBezTo>
                    <a:cubicBezTo>
                      <a:pt x="23" y="20"/>
                      <a:pt x="23" y="20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8"/>
                      <a:pt x="23" y="18"/>
                    </a:cubicBezTo>
                    <a:cubicBezTo>
                      <a:pt x="26" y="13"/>
                      <a:pt x="30" y="9"/>
                      <a:pt x="33" y="5"/>
                    </a:cubicBezTo>
                    <a:cubicBezTo>
                      <a:pt x="26" y="0"/>
                      <a:pt x="14" y="2"/>
                      <a:pt x="8" y="8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247"/>
              <p:cNvSpPr/>
              <p:nvPr/>
            </p:nvSpPr>
            <p:spPr bwMode="auto">
              <a:xfrm>
                <a:off x="5995" y="1690"/>
                <a:ext cx="38" cy="40"/>
              </a:xfrm>
              <a:custGeom>
                <a:gdLst>
                  <a:gd name="T0" fmla="*/ 2 w 16"/>
                  <a:gd name="T1" fmla="*/ 9 h 17"/>
                  <a:gd name="T2" fmla="*/ 0 w 16"/>
                  <a:gd name="T3" fmla="*/ 14 h 17"/>
                  <a:gd name="T4" fmla="*/ 12 w 16"/>
                  <a:gd name="T5" fmla="*/ 17 h 17"/>
                  <a:gd name="T6" fmla="*/ 16 w 16"/>
                  <a:gd name="T7" fmla="*/ 9 h 17"/>
                  <a:gd name="T8" fmla="*/ 7 w 16"/>
                  <a:gd name="T9" fmla="*/ 0 h 17"/>
                  <a:gd name="T10" fmla="*/ 2 w 16"/>
                  <a:gd name="T11" fmla="*/ 9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2" y="9"/>
                    </a:moveTo>
                    <a:cubicBezTo>
                      <a:pt x="1" y="11"/>
                      <a:pt x="0" y="12"/>
                      <a:pt x="0" y="14"/>
                    </a:cubicBezTo>
                    <a:cubicBezTo>
                      <a:pt x="4" y="15"/>
                      <a:pt x="8" y="16"/>
                      <a:pt x="12" y="17"/>
                    </a:cubicBezTo>
                    <a:cubicBezTo>
                      <a:pt x="13" y="14"/>
                      <a:pt x="14" y="11"/>
                      <a:pt x="16" y="9"/>
                    </a:cubicBezTo>
                    <a:cubicBezTo>
                      <a:pt x="13" y="6"/>
                      <a:pt x="10" y="3"/>
                      <a:pt x="7" y="0"/>
                    </a:cubicBezTo>
                    <a:cubicBezTo>
                      <a:pt x="5" y="3"/>
                      <a:pt x="3" y="6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248"/>
              <p:cNvSpPr/>
              <p:nvPr/>
            </p:nvSpPr>
            <p:spPr bwMode="auto">
              <a:xfrm>
                <a:off x="6014" y="1671"/>
                <a:ext cx="40" cy="38"/>
              </a:xfrm>
              <a:custGeom>
                <a:gdLst>
                  <a:gd name="T0" fmla="*/ 0 w 17"/>
                  <a:gd name="T1" fmla="*/ 7 h 16"/>
                  <a:gd name="T2" fmla="*/ 9 w 17"/>
                  <a:gd name="T3" fmla="*/ 16 h 16"/>
                  <a:gd name="T4" fmla="*/ 13 w 17"/>
                  <a:gd name="T5" fmla="*/ 13 h 16"/>
                  <a:gd name="T6" fmla="*/ 17 w 17"/>
                  <a:gd name="T7" fmla="*/ 11 h 16"/>
                  <a:gd name="T8" fmla="*/ 13 w 17"/>
                  <a:gd name="T9" fmla="*/ 0 h 16"/>
                  <a:gd name="T10" fmla="*/ 0 w 17"/>
                  <a:gd name="T11" fmla="*/ 7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0" y="7"/>
                    </a:moveTo>
                    <a:cubicBezTo>
                      <a:pt x="3" y="10"/>
                      <a:pt x="6" y="13"/>
                      <a:pt x="9" y="16"/>
                    </a:cubicBezTo>
                    <a:cubicBezTo>
                      <a:pt x="11" y="15"/>
                      <a:pt x="12" y="14"/>
                      <a:pt x="13" y="13"/>
                    </a:cubicBezTo>
                    <a:cubicBezTo>
                      <a:pt x="15" y="12"/>
                      <a:pt x="16" y="11"/>
                      <a:pt x="17" y="11"/>
                    </a:cubicBezTo>
                    <a:cubicBezTo>
                      <a:pt x="16" y="7"/>
                      <a:pt x="14" y="4"/>
                      <a:pt x="13" y="0"/>
                    </a:cubicBezTo>
                    <a:cubicBezTo>
                      <a:pt x="8" y="1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249"/>
              <p:cNvSpPr/>
              <p:nvPr/>
            </p:nvSpPr>
            <p:spPr bwMode="auto">
              <a:xfrm>
                <a:off x="6050" y="1666"/>
                <a:ext cx="35" cy="29"/>
              </a:xfrm>
              <a:custGeom>
                <a:gdLst>
                  <a:gd name="T0" fmla="*/ 13 w 15"/>
                  <a:gd name="T1" fmla="*/ 11 h 12"/>
                  <a:gd name="T2" fmla="*/ 15 w 15"/>
                  <a:gd name="T3" fmla="*/ 1 h 12"/>
                  <a:gd name="T4" fmla="*/ 2 w 15"/>
                  <a:gd name="T5" fmla="*/ 1 h 12"/>
                  <a:gd name="T6" fmla="*/ 0 w 15"/>
                  <a:gd name="T7" fmla="*/ 1 h 12"/>
                  <a:gd name="T8" fmla="*/ 4 w 15"/>
                  <a:gd name="T9" fmla="*/ 12 h 12"/>
                  <a:gd name="T10" fmla="*/ 13 w 15"/>
                  <a:gd name="T11" fmla="*/ 1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2">
                    <a:moveTo>
                      <a:pt x="13" y="11"/>
                    </a:moveTo>
                    <a:cubicBezTo>
                      <a:pt x="13" y="8"/>
                      <a:pt x="14" y="5"/>
                      <a:pt x="15" y="1"/>
                    </a:cubicBezTo>
                    <a:cubicBezTo>
                      <a:pt x="11" y="0"/>
                      <a:pt x="6" y="0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5"/>
                      <a:pt x="2" y="9"/>
                      <a:pt x="4" y="12"/>
                    </a:cubicBezTo>
                    <a:cubicBezTo>
                      <a:pt x="7" y="12"/>
                      <a:pt x="10" y="11"/>
                      <a:pt x="1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250"/>
              <p:cNvSpPr/>
              <p:nvPr/>
            </p:nvSpPr>
            <p:spPr bwMode="auto">
              <a:xfrm>
                <a:off x="6080" y="1645"/>
                <a:ext cx="88" cy="93"/>
              </a:xfrm>
              <a:custGeom>
                <a:gdLst>
                  <a:gd name="T0" fmla="*/ 9 w 37"/>
                  <a:gd name="T1" fmla="*/ 26 h 39"/>
                  <a:gd name="T2" fmla="*/ 0 w 37"/>
                  <a:gd name="T3" fmla="*/ 39 h 39"/>
                  <a:gd name="T4" fmla="*/ 4 w 37"/>
                  <a:gd name="T5" fmla="*/ 39 h 39"/>
                  <a:gd name="T6" fmla="*/ 22 w 37"/>
                  <a:gd name="T7" fmla="*/ 37 h 39"/>
                  <a:gd name="T8" fmla="*/ 37 w 37"/>
                  <a:gd name="T9" fmla="*/ 33 h 39"/>
                  <a:gd name="T10" fmla="*/ 37 w 37"/>
                  <a:gd name="T11" fmla="*/ 0 h 39"/>
                  <a:gd name="T12" fmla="*/ 22 w 37"/>
                  <a:gd name="T13" fmla="*/ 12 h 39"/>
                  <a:gd name="T14" fmla="*/ 9 w 37"/>
                  <a:gd name="T15" fmla="*/ 26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39">
                    <a:moveTo>
                      <a:pt x="9" y="26"/>
                    </a:moveTo>
                    <a:cubicBezTo>
                      <a:pt x="6" y="30"/>
                      <a:pt x="2" y="34"/>
                      <a:pt x="0" y="39"/>
                    </a:cubicBezTo>
                    <a:cubicBezTo>
                      <a:pt x="1" y="39"/>
                      <a:pt x="3" y="39"/>
                      <a:pt x="4" y="39"/>
                    </a:cubicBezTo>
                    <a:cubicBezTo>
                      <a:pt x="10" y="38"/>
                      <a:pt x="16" y="38"/>
                      <a:pt x="22" y="37"/>
                    </a:cubicBezTo>
                    <a:cubicBezTo>
                      <a:pt x="27" y="36"/>
                      <a:pt x="32" y="35"/>
                      <a:pt x="37" y="33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2" y="4"/>
                      <a:pt x="27" y="8"/>
                      <a:pt x="22" y="12"/>
                    </a:cubicBezTo>
                    <a:cubicBezTo>
                      <a:pt x="17" y="17"/>
                      <a:pt x="13" y="21"/>
                      <a:pt x="9" y="2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251"/>
              <p:cNvSpPr/>
              <p:nvPr/>
            </p:nvSpPr>
            <p:spPr bwMode="auto">
              <a:xfrm>
                <a:off x="6149" y="1783"/>
                <a:ext cx="19" cy="21"/>
              </a:xfrm>
              <a:custGeom>
                <a:gdLst>
                  <a:gd name="T0" fmla="*/ 0 w 8"/>
                  <a:gd name="T1" fmla="*/ 5 h 9"/>
                  <a:gd name="T2" fmla="*/ 8 w 8"/>
                  <a:gd name="T3" fmla="*/ 9 h 9"/>
                  <a:gd name="T4" fmla="*/ 8 w 8"/>
                  <a:gd name="T5" fmla="*/ 1 h 9"/>
                  <a:gd name="T6" fmla="*/ 3 w 8"/>
                  <a:gd name="T7" fmla="*/ 0 h 9"/>
                  <a:gd name="T8" fmla="*/ 0 w 8"/>
                  <a:gd name="T9" fmla="*/ 5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2" y="7"/>
                      <a:pt x="5" y="8"/>
                      <a:pt x="8" y="9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2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252"/>
              <p:cNvSpPr/>
              <p:nvPr/>
            </p:nvSpPr>
            <p:spPr bwMode="auto">
              <a:xfrm>
                <a:off x="6133" y="1797"/>
                <a:ext cx="35" cy="21"/>
              </a:xfrm>
              <a:custGeom>
                <a:gdLst>
                  <a:gd name="T0" fmla="*/ 0 w 15"/>
                  <a:gd name="T1" fmla="*/ 6 h 9"/>
                  <a:gd name="T2" fmla="*/ 15 w 15"/>
                  <a:gd name="T3" fmla="*/ 9 h 9"/>
                  <a:gd name="T4" fmla="*/ 15 w 15"/>
                  <a:gd name="T5" fmla="*/ 5 h 9"/>
                  <a:gd name="T6" fmla="*/ 6 w 15"/>
                  <a:gd name="T7" fmla="*/ 0 h 9"/>
                  <a:gd name="T8" fmla="*/ 0 w 15"/>
                  <a:gd name="T9" fmla="*/ 6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9">
                    <a:moveTo>
                      <a:pt x="0" y="6"/>
                    </a:moveTo>
                    <a:cubicBezTo>
                      <a:pt x="5" y="8"/>
                      <a:pt x="10" y="9"/>
                      <a:pt x="15" y="9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2" y="3"/>
                      <a:pt x="9" y="2"/>
                      <a:pt x="6" y="0"/>
                    </a:cubicBezTo>
                    <a:cubicBezTo>
                      <a:pt x="4" y="3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253"/>
              <p:cNvSpPr/>
              <p:nvPr/>
            </p:nvSpPr>
            <p:spPr bwMode="auto">
              <a:xfrm>
                <a:off x="6156" y="1764"/>
                <a:ext cx="12" cy="19"/>
              </a:xfrm>
              <a:custGeom>
                <a:gdLst>
                  <a:gd name="T0" fmla="*/ 1 w 5"/>
                  <a:gd name="T1" fmla="*/ 5 h 8"/>
                  <a:gd name="T2" fmla="*/ 0 w 5"/>
                  <a:gd name="T3" fmla="*/ 6 h 8"/>
                  <a:gd name="T4" fmla="*/ 5 w 5"/>
                  <a:gd name="T5" fmla="*/ 8 h 8"/>
                  <a:gd name="T6" fmla="*/ 5 w 5"/>
                  <a:gd name="T7" fmla="*/ 1 h 8"/>
                  <a:gd name="T8" fmla="*/ 2 w 5"/>
                  <a:gd name="T9" fmla="*/ 0 h 8"/>
                  <a:gd name="T10" fmla="*/ 1 w 5"/>
                  <a:gd name="T11" fmla="*/ 5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1" y="5"/>
                    </a:moveTo>
                    <a:cubicBezTo>
                      <a:pt x="1" y="5"/>
                      <a:pt x="0" y="6"/>
                      <a:pt x="0" y="6"/>
                    </a:cubicBezTo>
                    <a:cubicBezTo>
                      <a:pt x="2" y="7"/>
                      <a:pt x="3" y="7"/>
                      <a:pt x="5" y="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1"/>
                      <a:pt x="1" y="3"/>
                      <a:pt x="1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254"/>
              <p:cNvSpPr/>
              <p:nvPr/>
            </p:nvSpPr>
            <p:spPr bwMode="auto">
              <a:xfrm>
                <a:off x="6050" y="1785"/>
                <a:ext cx="33" cy="31"/>
              </a:xfrm>
              <a:custGeom>
                <a:gdLst>
                  <a:gd name="T0" fmla="*/ 14 w 14"/>
                  <a:gd name="T1" fmla="*/ 12 h 13"/>
                  <a:gd name="T2" fmla="*/ 10 w 14"/>
                  <a:gd name="T3" fmla="*/ 0 h 13"/>
                  <a:gd name="T4" fmla="*/ 3 w 14"/>
                  <a:gd name="T5" fmla="*/ 0 h 13"/>
                  <a:gd name="T6" fmla="*/ 0 w 14"/>
                  <a:gd name="T7" fmla="*/ 11 h 13"/>
                  <a:gd name="T8" fmla="*/ 14 w 14"/>
                  <a:gd name="T9" fmla="*/ 1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4" y="12"/>
                    </a:moveTo>
                    <a:cubicBezTo>
                      <a:pt x="13" y="8"/>
                      <a:pt x="12" y="4"/>
                      <a:pt x="10" y="0"/>
                    </a:cubicBezTo>
                    <a:cubicBezTo>
                      <a:pt x="8" y="0"/>
                      <a:pt x="5" y="0"/>
                      <a:pt x="3" y="0"/>
                    </a:cubicBezTo>
                    <a:cubicBezTo>
                      <a:pt x="2" y="4"/>
                      <a:pt x="1" y="8"/>
                      <a:pt x="0" y="11"/>
                    </a:cubicBezTo>
                    <a:cubicBezTo>
                      <a:pt x="4" y="13"/>
                      <a:pt x="9" y="13"/>
                      <a:pt x="1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255"/>
              <p:cNvSpPr/>
              <p:nvPr/>
            </p:nvSpPr>
            <p:spPr bwMode="auto">
              <a:xfrm>
                <a:off x="6099" y="1757"/>
                <a:ext cx="36" cy="35"/>
              </a:xfrm>
              <a:custGeom>
                <a:gdLst>
                  <a:gd name="T0" fmla="*/ 0 w 15"/>
                  <a:gd name="T1" fmla="*/ 7 h 15"/>
                  <a:gd name="T2" fmla="*/ 0 w 15"/>
                  <a:gd name="T3" fmla="*/ 7 h 15"/>
                  <a:gd name="T4" fmla="*/ 8 w 15"/>
                  <a:gd name="T5" fmla="*/ 15 h 15"/>
                  <a:gd name="T6" fmla="*/ 15 w 15"/>
                  <a:gd name="T7" fmla="*/ 4 h 15"/>
                  <a:gd name="T8" fmla="*/ 5 w 15"/>
                  <a:gd name="T9" fmla="*/ 0 h 15"/>
                  <a:gd name="T10" fmla="*/ 0 w 15"/>
                  <a:gd name="T11" fmla="*/ 7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3" y="9"/>
                      <a:pt x="5" y="12"/>
                      <a:pt x="8" y="15"/>
                    </a:cubicBezTo>
                    <a:cubicBezTo>
                      <a:pt x="11" y="12"/>
                      <a:pt x="14" y="8"/>
                      <a:pt x="15" y="4"/>
                    </a:cubicBezTo>
                    <a:cubicBezTo>
                      <a:pt x="12" y="3"/>
                      <a:pt x="9" y="1"/>
                      <a:pt x="5" y="0"/>
                    </a:cubicBezTo>
                    <a:cubicBezTo>
                      <a:pt x="4" y="3"/>
                      <a:pt x="2" y="5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256"/>
              <p:cNvSpPr/>
              <p:nvPr/>
            </p:nvSpPr>
            <p:spPr bwMode="auto">
              <a:xfrm>
                <a:off x="6114" y="1735"/>
                <a:ext cx="26" cy="26"/>
              </a:xfrm>
              <a:custGeom>
                <a:gdLst>
                  <a:gd name="T0" fmla="*/ 10 w 11"/>
                  <a:gd name="T1" fmla="*/ 0 h 11"/>
                  <a:gd name="T2" fmla="*/ 10 w 11"/>
                  <a:gd name="T3" fmla="*/ 0 h 11"/>
                  <a:gd name="T4" fmla="*/ 1 w 11"/>
                  <a:gd name="T5" fmla="*/ 1 h 11"/>
                  <a:gd name="T6" fmla="*/ 0 w 11"/>
                  <a:gd name="T7" fmla="*/ 8 h 11"/>
                  <a:gd name="T8" fmla="*/ 10 w 11"/>
                  <a:gd name="T9" fmla="*/ 11 h 11"/>
                  <a:gd name="T10" fmla="*/ 10 w 11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1"/>
                      <a:pt x="4" y="1"/>
                      <a:pt x="1" y="1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3" y="9"/>
                      <a:pt x="7" y="10"/>
                      <a:pt x="10" y="11"/>
                    </a:cubicBezTo>
                    <a:cubicBezTo>
                      <a:pt x="11" y="8"/>
                      <a:pt x="11" y="4"/>
                      <a:pt x="1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257"/>
              <p:cNvSpPr/>
              <p:nvPr/>
            </p:nvSpPr>
            <p:spPr bwMode="auto">
              <a:xfrm>
                <a:off x="5967" y="1650"/>
                <a:ext cx="192" cy="192"/>
              </a:xfrm>
              <a:custGeom>
                <a:gdLst>
                  <a:gd name="T0" fmla="*/ 8 w 81"/>
                  <a:gd name="T1" fmla="*/ 56 h 81"/>
                  <a:gd name="T2" fmla="*/ 54 w 81"/>
                  <a:gd name="T3" fmla="*/ 75 h 81"/>
                  <a:gd name="T4" fmla="*/ 75 w 81"/>
                  <a:gd name="T5" fmla="*/ 60 h 81"/>
                  <a:gd name="T6" fmla="*/ 80 w 81"/>
                  <a:gd name="T7" fmla="*/ 48 h 81"/>
                  <a:gd name="T8" fmla="*/ 81 w 81"/>
                  <a:gd name="T9" fmla="*/ 40 h 81"/>
                  <a:gd name="T10" fmla="*/ 81 w 81"/>
                  <a:gd name="T11" fmla="*/ 34 h 81"/>
                  <a:gd name="T12" fmla="*/ 81 w 81"/>
                  <a:gd name="T13" fmla="*/ 34 h 81"/>
                  <a:gd name="T14" fmla="*/ 79 w 81"/>
                  <a:gd name="T15" fmla="*/ 35 h 81"/>
                  <a:gd name="T16" fmla="*/ 74 w 81"/>
                  <a:gd name="T17" fmla="*/ 36 h 81"/>
                  <a:gd name="T18" fmla="*/ 74 w 81"/>
                  <a:gd name="T19" fmla="*/ 36 h 81"/>
                  <a:gd name="T20" fmla="*/ 50 w 81"/>
                  <a:gd name="T21" fmla="*/ 70 h 81"/>
                  <a:gd name="T22" fmla="*/ 15 w 81"/>
                  <a:gd name="T23" fmla="*/ 57 h 81"/>
                  <a:gd name="T24" fmla="*/ 10 w 81"/>
                  <a:gd name="T25" fmla="*/ 34 h 81"/>
                  <a:gd name="T26" fmla="*/ 23 w 81"/>
                  <a:gd name="T27" fmla="*/ 12 h 81"/>
                  <a:gd name="T28" fmla="*/ 64 w 81"/>
                  <a:gd name="T29" fmla="*/ 14 h 81"/>
                  <a:gd name="T30" fmla="*/ 69 w 81"/>
                  <a:gd name="T31" fmla="*/ 9 h 81"/>
                  <a:gd name="T32" fmla="*/ 58 w 81"/>
                  <a:gd name="T33" fmla="*/ 3 h 81"/>
                  <a:gd name="T34" fmla="*/ 44 w 81"/>
                  <a:gd name="T35" fmla="*/ 0 h 81"/>
                  <a:gd name="T36" fmla="*/ 14 w 81"/>
                  <a:gd name="T37" fmla="*/ 11 h 81"/>
                  <a:gd name="T38" fmla="*/ 8 w 81"/>
                  <a:gd name="T39" fmla="*/ 56 h 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1" h="81">
                    <a:moveTo>
                      <a:pt x="8" y="56"/>
                    </a:moveTo>
                    <a:cubicBezTo>
                      <a:pt x="17" y="72"/>
                      <a:pt x="37" y="81"/>
                      <a:pt x="54" y="75"/>
                    </a:cubicBezTo>
                    <a:cubicBezTo>
                      <a:pt x="63" y="73"/>
                      <a:pt x="70" y="68"/>
                      <a:pt x="75" y="60"/>
                    </a:cubicBezTo>
                    <a:cubicBezTo>
                      <a:pt x="78" y="56"/>
                      <a:pt x="80" y="52"/>
                      <a:pt x="80" y="48"/>
                    </a:cubicBezTo>
                    <a:cubicBezTo>
                      <a:pt x="81" y="45"/>
                      <a:pt x="81" y="43"/>
                      <a:pt x="81" y="40"/>
                    </a:cubicBezTo>
                    <a:cubicBezTo>
                      <a:pt x="81" y="38"/>
                      <a:pt x="81" y="36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0" y="34"/>
                      <a:pt x="79" y="34"/>
                      <a:pt x="79" y="35"/>
                    </a:cubicBezTo>
                    <a:cubicBezTo>
                      <a:pt x="77" y="35"/>
                      <a:pt x="76" y="35"/>
                      <a:pt x="74" y="36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7" y="51"/>
                      <a:pt x="64" y="67"/>
                      <a:pt x="50" y="70"/>
                    </a:cubicBezTo>
                    <a:cubicBezTo>
                      <a:pt x="37" y="73"/>
                      <a:pt x="23" y="68"/>
                      <a:pt x="15" y="57"/>
                    </a:cubicBezTo>
                    <a:cubicBezTo>
                      <a:pt x="10" y="50"/>
                      <a:pt x="8" y="42"/>
                      <a:pt x="10" y="34"/>
                    </a:cubicBezTo>
                    <a:cubicBezTo>
                      <a:pt x="11" y="25"/>
                      <a:pt x="16" y="17"/>
                      <a:pt x="23" y="12"/>
                    </a:cubicBezTo>
                    <a:cubicBezTo>
                      <a:pt x="35" y="3"/>
                      <a:pt x="53" y="4"/>
                      <a:pt x="64" y="14"/>
                    </a:cubicBezTo>
                    <a:cubicBezTo>
                      <a:pt x="66" y="12"/>
                      <a:pt x="67" y="11"/>
                      <a:pt x="69" y="9"/>
                    </a:cubicBezTo>
                    <a:cubicBezTo>
                      <a:pt x="66" y="6"/>
                      <a:pt x="62" y="4"/>
                      <a:pt x="58" y="3"/>
                    </a:cubicBezTo>
                    <a:cubicBezTo>
                      <a:pt x="54" y="1"/>
                      <a:pt x="49" y="0"/>
                      <a:pt x="44" y="0"/>
                    </a:cubicBezTo>
                    <a:cubicBezTo>
                      <a:pt x="33" y="0"/>
                      <a:pt x="22" y="3"/>
                      <a:pt x="14" y="11"/>
                    </a:cubicBezTo>
                    <a:cubicBezTo>
                      <a:pt x="3" y="23"/>
                      <a:pt x="0" y="41"/>
                      <a:pt x="8" y="5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258"/>
              <p:cNvSpPr/>
              <p:nvPr/>
            </p:nvSpPr>
            <p:spPr bwMode="auto">
              <a:xfrm>
                <a:off x="6078" y="1776"/>
                <a:ext cx="38" cy="38"/>
              </a:xfrm>
              <a:custGeom>
                <a:gdLst>
                  <a:gd name="T0" fmla="*/ 13 w 16"/>
                  <a:gd name="T1" fmla="*/ 11 h 16"/>
                  <a:gd name="T2" fmla="*/ 16 w 16"/>
                  <a:gd name="T3" fmla="*/ 8 h 16"/>
                  <a:gd name="T4" fmla="*/ 7 w 16"/>
                  <a:gd name="T5" fmla="*/ 0 h 16"/>
                  <a:gd name="T6" fmla="*/ 0 w 16"/>
                  <a:gd name="T7" fmla="*/ 3 h 16"/>
                  <a:gd name="T8" fmla="*/ 3 w 16"/>
                  <a:gd name="T9" fmla="*/ 16 h 16"/>
                  <a:gd name="T10" fmla="*/ 13 w 16"/>
                  <a:gd name="T11" fmla="*/ 1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13" y="11"/>
                    </a:moveTo>
                    <a:cubicBezTo>
                      <a:pt x="14" y="10"/>
                      <a:pt x="15" y="9"/>
                      <a:pt x="16" y="8"/>
                    </a:cubicBezTo>
                    <a:cubicBezTo>
                      <a:pt x="13" y="5"/>
                      <a:pt x="11" y="2"/>
                      <a:pt x="7" y="0"/>
                    </a:cubicBezTo>
                    <a:cubicBezTo>
                      <a:pt x="5" y="1"/>
                      <a:pt x="2" y="3"/>
                      <a:pt x="0" y="3"/>
                    </a:cubicBezTo>
                    <a:cubicBezTo>
                      <a:pt x="1" y="7"/>
                      <a:pt x="2" y="11"/>
                      <a:pt x="3" y="16"/>
                    </a:cubicBezTo>
                    <a:cubicBezTo>
                      <a:pt x="7" y="15"/>
                      <a:pt x="10" y="13"/>
                      <a:pt x="13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259"/>
              <p:cNvSpPr/>
              <p:nvPr/>
            </p:nvSpPr>
            <p:spPr bwMode="auto">
              <a:xfrm>
                <a:off x="6163" y="1757"/>
                <a:ext cx="5" cy="4"/>
              </a:xfrm>
              <a:custGeom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  <a:gd name="T8" fmla="*/ 0 w 2"/>
                  <a:gd name="T9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260"/>
              <p:cNvSpPr/>
              <p:nvPr/>
            </p:nvSpPr>
            <p:spPr bwMode="auto">
              <a:xfrm>
                <a:off x="5998" y="1757"/>
                <a:ext cx="35" cy="35"/>
              </a:xfrm>
              <a:custGeom>
                <a:gdLst>
                  <a:gd name="T0" fmla="*/ 7 w 15"/>
                  <a:gd name="T1" fmla="*/ 15 h 15"/>
                  <a:gd name="T2" fmla="*/ 15 w 15"/>
                  <a:gd name="T3" fmla="*/ 6 h 15"/>
                  <a:gd name="T4" fmla="*/ 11 w 15"/>
                  <a:gd name="T5" fmla="*/ 0 h 15"/>
                  <a:gd name="T6" fmla="*/ 0 w 15"/>
                  <a:gd name="T7" fmla="*/ 4 h 15"/>
                  <a:gd name="T8" fmla="*/ 2 w 15"/>
                  <a:gd name="T9" fmla="*/ 8 h 15"/>
                  <a:gd name="T10" fmla="*/ 7 w 15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9" y="12"/>
                      <a:pt x="12" y="9"/>
                      <a:pt x="15" y="6"/>
                    </a:cubicBezTo>
                    <a:cubicBezTo>
                      <a:pt x="13" y="5"/>
                      <a:pt x="12" y="2"/>
                      <a:pt x="11" y="0"/>
                    </a:cubicBezTo>
                    <a:cubicBezTo>
                      <a:pt x="7" y="1"/>
                      <a:pt x="3" y="2"/>
                      <a:pt x="0" y="4"/>
                    </a:cubicBezTo>
                    <a:cubicBezTo>
                      <a:pt x="0" y="5"/>
                      <a:pt x="1" y="6"/>
                      <a:pt x="2" y="8"/>
                    </a:cubicBezTo>
                    <a:cubicBezTo>
                      <a:pt x="3" y="10"/>
                      <a:pt x="5" y="12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261"/>
              <p:cNvSpPr/>
              <p:nvPr/>
            </p:nvSpPr>
            <p:spPr bwMode="auto">
              <a:xfrm>
                <a:off x="6017" y="1773"/>
                <a:ext cx="35" cy="38"/>
              </a:xfrm>
              <a:custGeom>
                <a:gdLst>
                  <a:gd name="T0" fmla="*/ 15 w 15"/>
                  <a:gd name="T1" fmla="*/ 4 h 16"/>
                  <a:gd name="T2" fmla="*/ 15 w 15"/>
                  <a:gd name="T3" fmla="*/ 4 h 16"/>
                  <a:gd name="T4" fmla="*/ 8 w 15"/>
                  <a:gd name="T5" fmla="*/ 0 h 16"/>
                  <a:gd name="T6" fmla="*/ 0 w 15"/>
                  <a:gd name="T7" fmla="*/ 9 h 16"/>
                  <a:gd name="T8" fmla="*/ 12 w 15"/>
                  <a:gd name="T9" fmla="*/ 16 h 16"/>
                  <a:gd name="T10" fmla="*/ 15 w 15"/>
                  <a:gd name="T11" fmla="*/ 4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15" y="4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2" y="4"/>
                      <a:pt x="10" y="2"/>
                      <a:pt x="8" y="0"/>
                    </a:cubicBezTo>
                    <a:cubicBezTo>
                      <a:pt x="5" y="3"/>
                      <a:pt x="3" y="6"/>
                      <a:pt x="0" y="9"/>
                    </a:cubicBezTo>
                    <a:cubicBezTo>
                      <a:pt x="3" y="12"/>
                      <a:pt x="7" y="14"/>
                      <a:pt x="12" y="16"/>
                    </a:cubicBezTo>
                    <a:cubicBezTo>
                      <a:pt x="13" y="12"/>
                      <a:pt x="14" y="8"/>
                      <a:pt x="15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262"/>
              <p:cNvSpPr/>
              <p:nvPr/>
            </p:nvSpPr>
            <p:spPr bwMode="auto">
              <a:xfrm>
                <a:off x="6014" y="1529"/>
                <a:ext cx="154" cy="130"/>
              </a:xfrm>
              <a:custGeom>
                <a:gdLst>
                  <a:gd name="T0" fmla="*/ 15 w 65"/>
                  <a:gd name="T1" fmla="*/ 25 h 55"/>
                  <a:gd name="T2" fmla="*/ 0 w 65"/>
                  <a:gd name="T3" fmla="*/ 55 h 55"/>
                  <a:gd name="T4" fmla="*/ 9 w 65"/>
                  <a:gd name="T5" fmla="*/ 51 h 55"/>
                  <a:gd name="T6" fmla="*/ 22 w 65"/>
                  <a:gd name="T7" fmla="*/ 30 h 55"/>
                  <a:gd name="T8" fmla="*/ 65 w 65"/>
                  <a:gd name="T9" fmla="*/ 8 h 55"/>
                  <a:gd name="T10" fmla="*/ 65 w 65"/>
                  <a:gd name="T11" fmla="*/ 0 h 55"/>
                  <a:gd name="T12" fmla="*/ 43 w 65"/>
                  <a:gd name="T13" fmla="*/ 7 h 55"/>
                  <a:gd name="T14" fmla="*/ 15 w 65"/>
                  <a:gd name="T15" fmla="*/ 25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55">
                    <a:moveTo>
                      <a:pt x="15" y="25"/>
                    </a:moveTo>
                    <a:cubicBezTo>
                      <a:pt x="7" y="33"/>
                      <a:pt x="0" y="43"/>
                      <a:pt x="0" y="55"/>
                    </a:cubicBezTo>
                    <a:cubicBezTo>
                      <a:pt x="3" y="53"/>
                      <a:pt x="6" y="52"/>
                      <a:pt x="9" y="51"/>
                    </a:cubicBezTo>
                    <a:cubicBezTo>
                      <a:pt x="9" y="42"/>
                      <a:pt x="15" y="36"/>
                      <a:pt x="22" y="30"/>
                    </a:cubicBezTo>
                    <a:cubicBezTo>
                      <a:pt x="35" y="20"/>
                      <a:pt x="50" y="13"/>
                      <a:pt x="65" y="8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57" y="2"/>
                      <a:pt x="50" y="4"/>
                      <a:pt x="43" y="7"/>
                    </a:cubicBezTo>
                    <a:cubicBezTo>
                      <a:pt x="33" y="12"/>
                      <a:pt x="23" y="18"/>
                      <a:pt x="15" y="25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263"/>
              <p:cNvSpPr/>
              <p:nvPr/>
            </p:nvSpPr>
            <p:spPr bwMode="auto">
              <a:xfrm>
                <a:off x="4928" y="1889"/>
                <a:ext cx="43" cy="41"/>
              </a:xfrm>
              <a:custGeom>
                <a:gdLst>
                  <a:gd name="T0" fmla="*/ 18 w 18"/>
                  <a:gd name="T1" fmla="*/ 13 h 17"/>
                  <a:gd name="T2" fmla="*/ 15 w 18"/>
                  <a:gd name="T3" fmla="*/ 5 h 17"/>
                  <a:gd name="T4" fmla="*/ 12 w 18"/>
                  <a:gd name="T5" fmla="*/ 0 h 17"/>
                  <a:gd name="T6" fmla="*/ 0 w 18"/>
                  <a:gd name="T7" fmla="*/ 4 h 17"/>
                  <a:gd name="T8" fmla="*/ 5 w 18"/>
                  <a:gd name="T9" fmla="*/ 17 h 17"/>
                  <a:gd name="T10" fmla="*/ 18 w 18"/>
                  <a:gd name="T11" fmla="*/ 13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18" y="13"/>
                    </a:moveTo>
                    <a:cubicBezTo>
                      <a:pt x="17" y="10"/>
                      <a:pt x="16" y="8"/>
                      <a:pt x="15" y="5"/>
                    </a:cubicBezTo>
                    <a:cubicBezTo>
                      <a:pt x="14" y="3"/>
                      <a:pt x="13" y="2"/>
                      <a:pt x="12" y="0"/>
                    </a:cubicBezTo>
                    <a:cubicBezTo>
                      <a:pt x="8" y="1"/>
                      <a:pt x="4" y="3"/>
                      <a:pt x="0" y="4"/>
                    </a:cubicBezTo>
                    <a:cubicBezTo>
                      <a:pt x="2" y="9"/>
                      <a:pt x="3" y="13"/>
                      <a:pt x="5" y="17"/>
                    </a:cubicBezTo>
                    <a:cubicBezTo>
                      <a:pt x="9" y="16"/>
                      <a:pt x="14" y="14"/>
                      <a:pt x="18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264"/>
              <p:cNvSpPr/>
              <p:nvPr/>
            </p:nvSpPr>
            <p:spPr bwMode="auto">
              <a:xfrm>
                <a:off x="4583" y="1550"/>
                <a:ext cx="50" cy="57"/>
              </a:xfrm>
              <a:custGeom>
                <a:gdLst>
                  <a:gd name="T0" fmla="*/ 21 w 21"/>
                  <a:gd name="T1" fmla="*/ 4 h 24"/>
                  <a:gd name="T2" fmla="*/ 2 w 21"/>
                  <a:gd name="T3" fmla="*/ 10 h 24"/>
                  <a:gd name="T4" fmla="*/ 2 w 21"/>
                  <a:gd name="T5" fmla="*/ 19 h 24"/>
                  <a:gd name="T6" fmla="*/ 8 w 21"/>
                  <a:gd name="T7" fmla="*/ 24 h 24"/>
                  <a:gd name="T8" fmla="*/ 8 w 21"/>
                  <a:gd name="T9" fmla="*/ 24 h 24"/>
                  <a:gd name="T10" fmla="*/ 13 w 21"/>
                  <a:gd name="T11" fmla="*/ 13 h 24"/>
                  <a:gd name="T12" fmla="*/ 21 w 21"/>
                  <a:gd name="T13" fmla="*/ 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4">
                    <a:moveTo>
                      <a:pt x="21" y="4"/>
                    </a:moveTo>
                    <a:cubicBezTo>
                      <a:pt x="14" y="0"/>
                      <a:pt x="4" y="2"/>
                      <a:pt x="2" y="10"/>
                    </a:cubicBezTo>
                    <a:cubicBezTo>
                      <a:pt x="1" y="13"/>
                      <a:pt x="0" y="16"/>
                      <a:pt x="2" y="19"/>
                    </a:cubicBezTo>
                    <a:cubicBezTo>
                      <a:pt x="3" y="22"/>
                      <a:pt x="6" y="23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0"/>
                      <a:pt x="11" y="16"/>
                      <a:pt x="13" y="13"/>
                    </a:cubicBezTo>
                    <a:cubicBezTo>
                      <a:pt x="15" y="10"/>
                      <a:pt x="18" y="7"/>
                      <a:pt x="21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265"/>
              <p:cNvSpPr/>
              <p:nvPr/>
            </p:nvSpPr>
            <p:spPr bwMode="auto">
              <a:xfrm>
                <a:off x="4644" y="1678"/>
                <a:ext cx="31" cy="36"/>
              </a:xfrm>
              <a:custGeom>
                <a:gdLst>
                  <a:gd name="T0" fmla="*/ 0 w 13"/>
                  <a:gd name="T1" fmla="*/ 8 h 15"/>
                  <a:gd name="T2" fmla="*/ 5 w 13"/>
                  <a:gd name="T3" fmla="*/ 15 h 15"/>
                  <a:gd name="T4" fmla="*/ 10 w 13"/>
                  <a:gd name="T5" fmla="*/ 10 h 15"/>
                  <a:gd name="T6" fmla="*/ 13 w 13"/>
                  <a:gd name="T7" fmla="*/ 6 h 15"/>
                  <a:gd name="T8" fmla="*/ 8 w 13"/>
                  <a:gd name="T9" fmla="*/ 0 h 15"/>
                  <a:gd name="T10" fmla="*/ 0 w 13"/>
                  <a:gd name="T11" fmla="*/ 8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8"/>
                    </a:moveTo>
                    <a:cubicBezTo>
                      <a:pt x="1" y="11"/>
                      <a:pt x="3" y="13"/>
                      <a:pt x="5" y="15"/>
                    </a:cubicBezTo>
                    <a:cubicBezTo>
                      <a:pt x="7" y="13"/>
                      <a:pt x="8" y="11"/>
                      <a:pt x="10" y="10"/>
                    </a:cubicBezTo>
                    <a:cubicBezTo>
                      <a:pt x="11" y="8"/>
                      <a:pt x="12" y="7"/>
                      <a:pt x="13" y="6"/>
                    </a:cubicBezTo>
                    <a:cubicBezTo>
                      <a:pt x="11" y="4"/>
                      <a:pt x="10" y="2"/>
                      <a:pt x="8" y="0"/>
                    </a:cubicBezTo>
                    <a:cubicBezTo>
                      <a:pt x="5" y="2"/>
                      <a:pt x="2" y="5"/>
                      <a:pt x="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266"/>
              <p:cNvSpPr/>
              <p:nvPr/>
            </p:nvSpPr>
            <p:spPr bwMode="auto">
              <a:xfrm>
                <a:off x="4628" y="1503"/>
                <a:ext cx="59" cy="52"/>
              </a:xfrm>
              <a:custGeom>
                <a:gdLst>
                  <a:gd name="T0" fmla="*/ 7 w 25"/>
                  <a:gd name="T1" fmla="*/ 3 h 22"/>
                  <a:gd name="T2" fmla="*/ 0 w 25"/>
                  <a:gd name="T3" fmla="*/ 13 h 22"/>
                  <a:gd name="T4" fmla="*/ 3 w 25"/>
                  <a:gd name="T5" fmla="*/ 22 h 22"/>
                  <a:gd name="T6" fmla="*/ 25 w 25"/>
                  <a:gd name="T7" fmla="*/ 12 h 22"/>
                  <a:gd name="T8" fmla="*/ 7 w 25"/>
                  <a:gd name="T9" fmla="*/ 3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7" y="3"/>
                    </a:moveTo>
                    <a:cubicBezTo>
                      <a:pt x="3" y="5"/>
                      <a:pt x="0" y="9"/>
                      <a:pt x="0" y="13"/>
                    </a:cubicBezTo>
                    <a:cubicBezTo>
                      <a:pt x="0" y="16"/>
                      <a:pt x="1" y="20"/>
                      <a:pt x="3" y="22"/>
                    </a:cubicBezTo>
                    <a:cubicBezTo>
                      <a:pt x="9" y="17"/>
                      <a:pt x="17" y="14"/>
                      <a:pt x="25" y="12"/>
                    </a:cubicBezTo>
                    <a:cubicBezTo>
                      <a:pt x="22" y="5"/>
                      <a:pt x="14" y="0"/>
                      <a:pt x="7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267"/>
              <p:cNvSpPr/>
              <p:nvPr/>
            </p:nvSpPr>
            <p:spPr bwMode="auto">
              <a:xfrm>
                <a:off x="4635" y="1583"/>
                <a:ext cx="43" cy="43"/>
              </a:xfrm>
              <a:custGeom>
                <a:gdLst>
                  <a:gd name="T0" fmla="*/ 0 w 18"/>
                  <a:gd name="T1" fmla="*/ 12 h 18"/>
                  <a:gd name="T2" fmla="*/ 13 w 18"/>
                  <a:gd name="T3" fmla="*/ 18 h 18"/>
                  <a:gd name="T4" fmla="*/ 18 w 18"/>
                  <a:gd name="T5" fmla="*/ 12 h 18"/>
                  <a:gd name="T6" fmla="*/ 12 w 18"/>
                  <a:gd name="T7" fmla="*/ 5 h 18"/>
                  <a:gd name="T8" fmla="*/ 8 w 18"/>
                  <a:gd name="T9" fmla="*/ 0 h 18"/>
                  <a:gd name="T10" fmla="*/ 0 w 18"/>
                  <a:gd name="T11" fmla="*/ 12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0" y="12"/>
                    </a:moveTo>
                    <a:cubicBezTo>
                      <a:pt x="4" y="14"/>
                      <a:pt x="8" y="16"/>
                      <a:pt x="13" y="18"/>
                    </a:cubicBezTo>
                    <a:cubicBezTo>
                      <a:pt x="14" y="16"/>
                      <a:pt x="16" y="13"/>
                      <a:pt x="18" y="12"/>
                    </a:cubicBezTo>
                    <a:cubicBezTo>
                      <a:pt x="16" y="9"/>
                      <a:pt x="14" y="7"/>
                      <a:pt x="12" y="5"/>
                    </a:cubicBezTo>
                    <a:cubicBezTo>
                      <a:pt x="11" y="3"/>
                      <a:pt x="9" y="2"/>
                      <a:pt x="8" y="0"/>
                    </a:cubicBezTo>
                    <a:cubicBezTo>
                      <a:pt x="5" y="3"/>
                      <a:pt x="2" y="7"/>
                      <a:pt x="0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268"/>
              <p:cNvSpPr/>
              <p:nvPr/>
            </p:nvSpPr>
            <p:spPr bwMode="auto">
              <a:xfrm>
                <a:off x="4628" y="1614"/>
                <a:ext cx="35" cy="29"/>
              </a:xfrm>
              <a:custGeom>
                <a:gdLst>
                  <a:gd name="T0" fmla="*/ 0 w 15"/>
                  <a:gd name="T1" fmla="*/ 12 h 12"/>
                  <a:gd name="T2" fmla="*/ 11 w 15"/>
                  <a:gd name="T3" fmla="*/ 11 h 12"/>
                  <a:gd name="T4" fmla="*/ 13 w 15"/>
                  <a:gd name="T5" fmla="*/ 11 h 12"/>
                  <a:gd name="T6" fmla="*/ 15 w 15"/>
                  <a:gd name="T7" fmla="*/ 6 h 12"/>
                  <a:gd name="T8" fmla="*/ 2 w 15"/>
                  <a:gd name="T9" fmla="*/ 0 h 12"/>
                  <a:gd name="T10" fmla="*/ 0 w 15"/>
                  <a:gd name="T11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2">
                    <a:moveTo>
                      <a:pt x="0" y="12"/>
                    </a:moveTo>
                    <a:cubicBezTo>
                      <a:pt x="4" y="11"/>
                      <a:pt x="7" y="11"/>
                      <a:pt x="11" y="11"/>
                    </a:cubicBezTo>
                    <a:cubicBezTo>
                      <a:pt x="12" y="11"/>
                      <a:pt x="12" y="11"/>
                      <a:pt x="13" y="11"/>
                    </a:cubicBezTo>
                    <a:cubicBezTo>
                      <a:pt x="13" y="9"/>
                      <a:pt x="14" y="8"/>
                      <a:pt x="15" y="6"/>
                    </a:cubicBezTo>
                    <a:cubicBezTo>
                      <a:pt x="11" y="4"/>
                      <a:pt x="6" y="3"/>
                      <a:pt x="2" y="0"/>
                    </a:cubicBezTo>
                    <a:cubicBezTo>
                      <a:pt x="1" y="4"/>
                      <a:pt x="0" y="8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269"/>
              <p:cNvSpPr/>
              <p:nvPr/>
            </p:nvSpPr>
            <p:spPr bwMode="auto">
              <a:xfrm>
                <a:off x="4746" y="1576"/>
                <a:ext cx="40" cy="43"/>
              </a:xfrm>
              <a:custGeom>
                <a:gdLst>
                  <a:gd name="T0" fmla="*/ 6 w 17"/>
                  <a:gd name="T1" fmla="*/ 0 h 18"/>
                  <a:gd name="T2" fmla="*/ 0 w 17"/>
                  <a:gd name="T3" fmla="*/ 13 h 18"/>
                  <a:gd name="T4" fmla="*/ 5 w 17"/>
                  <a:gd name="T5" fmla="*/ 17 h 18"/>
                  <a:gd name="T6" fmla="*/ 6 w 17"/>
                  <a:gd name="T7" fmla="*/ 18 h 18"/>
                  <a:gd name="T8" fmla="*/ 17 w 17"/>
                  <a:gd name="T9" fmla="*/ 11 h 18"/>
                  <a:gd name="T10" fmla="*/ 6 w 17"/>
                  <a:gd name="T11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8">
                    <a:moveTo>
                      <a:pt x="6" y="0"/>
                    </a:moveTo>
                    <a:cubicBezTo>
                      <a:pt x="5" y="5"/>
                      <a:pt x="2" y="9"/>
                      <a:pt x="0" y="13"/>
                    </a:cubicBezTo>
                    <a:cubicBezTo>
                      <a:pt x="2" y="14"/>
                      <a:pt x="3" y="15"/>
                      <a:pt x="5" y="17"/>
                    </a:cubicBezTo>
                    <a:cubicBezTo>
                      <a:pt x="5" y="17"/>
                      <a:pt x="5" y="18"/>
                      <a:pt x="6" y="18"/>
                    </a:cubicBezTo>
                    <a:cubicBezTo>
                      <a:pt x="10" y="16"/>
                      <a:pt x="13" y="13"/>
                      <a:pt x="17" y="11"/>
                    </a:cubicBezTo>
                    <a:cubicBezTo>
                      <a:pt x="14" y="7"/>
                      <a:pt x="10" y="3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270"/>
              <p:cNvSpPr/>
              <p:nvPr/>
            </p:nvSpPr>
            <p:spPr bwMode="auto">
              <a:xfrm>
                <a:off x="4772" y="1638"/>
                <a:ext cx="29" cy="36"/>
              </a:xfrm>
              <a:custGeom>
                <a:gdLst>
                  <a:gd name="T0" fmla="*/ 12 w 12"/>
                  <a:gd name="T1" fmla="*/ 6 h 15"/>
                  <a:gd name="T2" fmla="*/ 11 w 12"/>
                  <a:gd name="T3" fmla="*/ 0 h 15"/>
                  <a:gd name="T4" fmla="*/ 0 w 12"/>
                  <a:gd name="T5" fmla="*/ 3 h 15"/>
                  <a:gd name="T6" fmla="*/ 1 w 12"/>
                  <a:gd name="T7" fmla="*/ 12 h 15"/>
                  <a:gd name="T8" fmla="*/ 11 w 12"/>
                  <a:gd name="T9" fmla="*/ 15 h 15"/>
                  <a:gd name="T10" fmla="*/ 12 w 12"/>
                  <a:gd name="T11" fmla="*/ 6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5">
                    <a:moveTo>
                      <a:pt x="12" y="6"/>
                    </a:moveTo>
                    <a:cubicBezTo>
                      <a:pt x="12" y="4"/>
                      <a:pt x="12" y="2"/>
                      <a:pt x="11" y="0"/>
                    </a:cubicBezTo>
                    <a:cubicBezTo>
                      <a:pt x="7" y="1"/>
                      <a:pt x="4" y="2"/>
                      <a:pt x="0" y="3"/>
                    </a:cubicBezTo>
                    <a:cubicBezTo>
                      <a:pt x="1" y="6"/>
                      <a:pt x="1" y="9"/>
                      <a:pt x="1" y="12"/>
                    </a:cubicBezTo>
                    <a:cubicBezTo>
                      <a:pt x="4" y="13"/>
                      <a:pt x="8" y="14"/>
                      <a:pt x="11" y="15"/>
                    </a:cubicBezTo>
                    <a:cubicBezTo>
                      <a:pt x="12" y="12"/>
                      <a:pt x="12" y="9"/>
                      <a:pt x="12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271"/>
              <p:cNvSpPr/>
              <p:nvPr/>
            </p:nvSpPr>
            <p:spPr bwMode="auto">
              <a:xfrm>
                <a:off x="4656" y="1564"/>
                <a:ext cx="43" cy="45"/>
              </a:xfrm>
              <a:custGeom>
                <a:gdLst>
                  <a:gd name="T0" fmla="*/ 4 w 18"/>
                  <a:gd name="T1" fmla="*/ 5 h 19"/>
                  <a:gd name="T2" fmla="*/ 0 w 18"/>
                  <a:gd name="T3" fmla="*/ 7 h 19"/>
                  <a:gd name="T4" fmla="*/ 5 w 18"/>
                  <a:gd name="T5" fmla="*/ 13 h 19"/>
                  <a:gd name="T6" fmla="*/ 11 w 18"/>
                  <a:gd name="T7" fmla="*/ 19 h 19"/>
                  <a:gd name="T8" fmla="*/ 18 w 18"/>
                  <a:gd name="T9" fmla="*/ 16 h 19"/>
                  <a:gd name="T10" fmla="*/ 14 w 18"/>
                  <a:gd name="T11" fmla="*/ 0 h 19"/>
                  <a:gd name="T12" fmla="*/ 4 w 18"/>
                  <a:gd name="T13" fmla="*/ 5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5"/>
                    </a:moveTo>
                    <a:cubicBezTo>
                      <a:pt x="2" y="5"/>
                      <a:pt x="1" y="6"/>
                      <a:pt x="0" y="7"/>
                    </a:cubicBezTo>
                    <a:cubicBezTo>
                      <a:pt x="2" y="9"/>
                      <a:pt x="4" y="11"/>
                      <a:pt x="5" y="13"/>
                    </a:cubicBezTo>
                    <a:cubicBezTo>
                      <a:pt x="7" y="15"/>
                      <a:pt x="9" y="17"/>
                      <a:pt x="11" y="19"/>
                    </a:cubicBezTo>
                    <a:cubicBezTo>
                      <a:pt x="13" y="17"/>
                      <a:pt x="15" y="16"/>
                      <a:pt x="18" y="16"/>
                    </a:cubicBezTo>
                    <a:cubicBezTo>
                      <a:pt x="16" y="10"/>
                      <a:pt x="14" y="6"/>
                      <a:pt x="14" y="0"/>
                    </a:cubicBezTo>
                    <a:cubicBezTo>
                      <a:pt x="10" y="1"/>
                      <a:pt x="7" y="3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272"/>
              <p:cNvSpPr/>
              <p:nvPr/>
            </p:nvSpPr>
            <p:spPr bwMode="auto">
              <a:xfrm>
                <a:off x="4692" y="1562"/>
                <a:ext cx="33" cy="38"/>
              </a:xfrm>
              <a:custGeom>
                <a:gdLst>
                  <a:gd name="T0" fmla="*/ 0 w 14"/>
                  <a:gd name="T1" fmla="*/ 1 h 16"/>
                  <a:gd name="T2" fmla="*/ 4 w 14"/>
                  <a:gd name="T3" fmla="*/ 16 h 16"/>
                  <a:gd name="T4" fmla="*/ 5 w 14"/>
                  <a:gd name="T5" fmla="*/ 16 h 16"/>
                  <a:gd name="T6" fmla="*/ 12 w 14"/>
                  <a:gd name="T7" fmla="*/ 16 h 16"/>
                  <a:gd name="T8" fmla="*/ 14 w 14"/>
                  <a:gd name="T9" fmla="*/ 1 h 16"/>
                  <a:gd name="T10" fmla="*/ 0 w 14"/>
                  <a:gd name="T11" fmla="*/ 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0" y="1"/>
                    </a:moveTo>
                    <a:cubicBezTo>
                      <a:pt x="1" y="6"/>
                      <a:pt x="3" y="11"/>
                      <a:pt x="4" y="16"/>
                    </a:cubicBezTo>
                    <a:cubicBezTo>
                      <a:pt x="4" y="16"/>
                      <a:pt x="5" y="16"/>
                      <a:pt x="5" y="16"/>
                    </a:cubicBezTo>
                    <a:cubicBezTo>
                      <a:pt x="7" y="16"/>
                      <a:pt x="9" y="16"/>
                      <a:pt x="12" y="16"/>
                    </a:cubicBezTo>
                    <a:cubicBezTo>
                      <a:pt x="12" y="11"/>
                      <a:pt x="14" y="6"/>
                      <a:pt x="14" y="1"/>
                    </a:cubicBezTo>
                    <a:cubicBezTo>
                      <a:pt x="9" y="0"/>
                      <a:pt x="5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273"/>
              <p:cNvSpPr/>
              <p:nvPr/>
            </p:nvSpPr>
            <p:spPr bwMode="auto">
              <a:xfrm>
                <a:off x="4763" y="1605"/>
                <a:ext cx="35" cy="38"/>
              </a:xfrm>
              <a:custGeom>
                <a:gdLst>
                  <a:gd name="T0" fmla="*/ 0 w 15"/>
                  <a:gd name="T1" fmla="*/ 7 h 16"/>
                  <a:gd name="T2" fmla="*/ 4 w 15"/>
                  <a:gd name="T3" fmla="*/ 16 h 16"/>
                  <a:gd name="T4" fmla="*/ 15 w 15"/>
                  <a:gd name="T5" fmla="*/ 13 h 16"/>
                  <a:gd name="T6" fmla="*/ 10 w 15"/>
                  <a:gd name="T7" fmla="*/ 0 h 16"/>
                  <a:gd name="T8" fmla="*/ 0 w 15"/>
                  <a:gd name="T9" fmla="*/ 7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0" y="7"/>
                    </a:moveTo>
                    <a:cubicBezTo>
                      <a:pt x="2" y="10"/>
                      <a:pt x="3" y="13"/>
                      <a:pt x="4" y="16"/>
                    </a:cubicBezTo>
                    <a:cubicBezTo>
                      <a:pt x="8" y="15"/>
                      <a:pt x="11" y="13"/>
                      <a:pt x="15" y="13"/>
                    </a:cubicBezTo>
                    <a:cubicBezTo>
                      <a:pt x="14" y="8"/>
                      <a:pt x="13" y="4"/>
                      <a:pt x="10" y="0"/>
                    </a:cubicBezTo>
                    <a:cubicBezTo>
                      <a:pt x="7" y="3"/>
                      <a:pt x="4" y="6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274"/>
              <p:cNvSpPr/>
              <p:nvPr/>
            </p:nvSpPr>
            <p:spPr bwMode="auto">
              <a:xfrm>
                <a:off x="4751" y="1859"/>
                <a:ext cx="64" cy="35"/>
              </a:xfrm>
              <a:custGeom>
                <a:gdLst>
                  <a:gd name="T0" fmla="*/ 17 w 27"/>
                  <a:gd name="T1" fmla="*/ 2 h 15"/>
                  <a:gd name="T2" fmla="*/ 0 w 27"/>
                  <a:gd name="T3" fmla="*/ 10 h 15"/>
                  <a:gd name="T4" fmla="*/ 1 w 27"/>
                  <a:gd name="T5" fmla="*/ 11 h 15"/>
                  <a:gd name="T6" fmla="*/ 27 w 27"/>
                  <a:gd name="T7" fmla="*/ 15 h 15"/>
                  <a:gd name="T8" fmla="*/ 17 w 27"/>
                  <a:gd name="T9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17" y="2"/>
                    </a:moveTo>
                    <a:cubicBezTo>
                      <a:pt x="10" y="0"/>
                      <a:pt x="3" y="4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10" y="14"/>
                      <a:pt x="18" y="15"/>
                      <a:pt x="27" y="15"/>
                    </a:cubicBezTo>
                    <a:cubicBezTo>
                      <a:pt x="25" y="10"/>
                      <a:pt x="22" y="4"/>
                      <a:pt x="17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275"/>
              <p:cNvSpPr/>
              <p:nvPr/>
            </p:nvSpPr>
            <p:spPr bwMode="auto">
              <a:xfrm>
                <a:off x="4649" y="1695"/>
                <a:ext cx="558" cy="225"/>
              </a:xfrm>
              <a:custGeom>
                <a:gdLst>
                  <a:gd name="T0" fmla="*/ 150 w 236"/>
                  <a:gd name="T1" fmla="*/ 70 h 95"/>
                  <a:gd name="T2" fmla="*/ 183 w 236"/>
                  <a:gd name="T3" fmla="*/ 49 h 95"/>
                  <a:gd name="T4" fmla="*/ 213 w 236"/>
                  <a:gd name="T5" fmla="*/ 25 h 95"/>
                  <a:gd name="T6" fmla="*/ 236 w 236"/>
                  <a:gd name="T7" fmla="*/ 3 h 95"/>
                  <a:gd name="T8" fmla="*/ 229 w 236"/>
                  <a:gd name="T9" fmla="*/ 0 h 95"/>
                  <a:gd name="T10" fmla="*/ 229 w 236"/>
                  <a:gd name="T11" fmla="*/ 0 h 95"/>
                  <a:gd name="T12" fmla="*/ 204 w 236"/>
                  <a:gd name="T13" fmla="*/ 23 h 95"/>
                  <a:gd name="T14" fmla="*/ 179 w 236"/>
                  <a:gd name="T15" fmla="*/ 43 h 95"/>
                  <a:gd name="T16" fmla="*/ 152 w 236"/>
                  <a:gd name="T17" fmla="*/ 62 h 95"/>
                  <a:gd name="T18" fmla="*/ 122 w 236"/>
                  <a:gd name="T19" fmla="*/ 76 h 95"/>
                  <a:gd name="T20" fmla="*/ 49 w 236"/>
                  <a:gd name="T21" fmla="*/ 83 h 95"/>
                  <a:gd name="T22" fmla="*/ 7 w 236"/>
                  <a:gd name="T23" fmla="*/ 51 h 95"/>
                  <a:gd name="T24" fmla="*/ 1 w 236"/>
                  <a:gd name="T25" fmla="*/ 49 h 95"/>
                  <a:gd name="T26" fmla="*/ 0 w 236"/>
                  <a:gd name="T27" fmla="*/ 49 h 95"/>
                  <a:gd name="T28" fmla="*/ 17 w 236"/>
                  <a:gd name="T29" fmla="*/ 75 h 95"/>
                  <a:gd name="T30" fmla="*/ 45 w 236"/>
                  <a:gd name="T31" fmla="*/ 89 h 95"/>
                  <a:gd name="T32" fmla="*/ 115 w 236"/>
                  <a:gd name="T33" fmla="*/ 85 h 95"/>
                  <a:gd name="T34" fmla="*/ 150 w 236"/>
                  <a:gd name="T35" fmla="*/ 70 h 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95">
                    <a:moveTo>
                      <a:pt x="150" y="70"/>
                    </a:moveTo>
                    <a:cubicBezTo>
                      <a:pt x="162" y="64"/>
                      <a:pt x="172" y="57"/>
                      <a:pt x="183" y="49"/>
                    </a:cubicBezTo>
                    <a:cubicBezTo>
                      <a:pt x="193" y="42"/>
                      <a:pt x="203" y="33"/>
                      <a:pt x="213" y="25"/>
                    </a:cubicBezTo>
                    <a:cubicBezTo>
                      <a:pt x="221" y="18"/>
                      <a:pt x="229" y="11"/>
                      <a:pt x="236" y="3"/>
                    </a:cubicBezTo>
                    <a:cubicBezTo>
                      <a:pt x="234" y="2"/>
                      <a:pt x="231" y="1"/>
                      <a:pt x="229" y="0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221" y="8"/>
                      <a:pt x="212" y="15"/>
                      <a:pt x="204" y="23"/>
                    </a:cubicBezTo>
                    <a:cubicBezTo>
                      <a:pt x="196" y="30"/>
                      <a:pt x="187" y="37"/>
                      <a:pt x="179" y="43"/>
                    </a:cubicBezTo>
                    <a:cubicBezTo>
                      <a:pt x="170" y="50"/>
                      <a:pt x="161" y="56"/>
                      <a:pt x="152" y="62"/>
                    </a:cubicBezTo>
                    <a:cubicBezTo>
                      <a:pt x="142" y="67"/>
                      <a:pt x="132" y="72"/>
                      <a:pt x="122" y="76"/>
                    </a:cubicBezTo>
                    <a:cubicBezTo>
                      <a:pt x="99" y="84"/>
                      <a:pt x="74" y="90"/>
                      <a:pt x="49" y="83"/>
                    </a:cubicBezTo>
                    <a:cubicBezTo>
                      <a:pt x="32" y="78"/>
                      <a:pt x="13" y="69"/>
                      <a:pt x="7" y="51"/>
                    </a:cubicBezTo>
                    <a:cubicBezTo>
                      <a:pt x="5" y="51"/>
                      <a:pt x="3" y="50"/>
                      <a:pt x="1" y="49"/>
                    </a:cubicBezTo>
                    <a:cubicBezTo>
                      <a:pt x="1" y="49"/>
                      <a:pt x="0" y="49"/>
                      <a:pt x="0" y="49"/>
                    </a:cubicBezTo>
                    <a:cubicBezTo>
                      <a:pt x="4" y="58"/>
                      <a:pt x="10" y="68"/>
                      <a:pt x="17" y="75"/>
                    </a:cubicBezTo>
                    <a:cubicBezTo>
                      <a:pt x="25" y="82"/>
                      <a:pt x="35" y="87"/>
                      <a:pt x="45" y="89"/>
                    </a:cubicBezTo>
                    <a:cubicBezTo>
                      <a:pt x="68" y="95"/>
                      <a:pt x="93" y="93"/>
                      <a:pt x="115" y="85"/>
                    </a:cubicBezTo>
                    <a:cubicBezTo>
                      <a:pt x="127" y="81"/>
                      <a:pt x="139" y="76"/>
                      <a:pt x="150" y="7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276"/>
              <p:cNvSpPr/>
              <p:nvPr/>
            </p:nvSpPr>
            <p:spPr bwMode="auto">
              <a:xfrm>
                <a:off x="4819" y="1863"/>
                <a:ext cx="60" cy="31"/>
              </a:xfrm>
              <a:custGeom>
                <a:gdLst>
                  <a:gd name="T0" fmla="*/ 11 w 25"/>
                  <a:gd name="T1" fmla="*/ 0 h 13"/>
                  <a:gd name="T2" fmla="*/ 2 w 25"/>
                  <a:gd name="T3" fmla="*/ 5 h 13"/>
                  <a:gd name="T4" fmla="*/ 0 w 25"/>
                  <a:gd name="T5" fmla="*/ 13 h 13"/>
                  <a:gd name="T6" fmla="*/ 25 w 25"/>
                  <a:gd name="T7" fmla="*/ 10 h 13"/>
                  <a:gd name="T8" fmla="*/ 11 w 25"/>
                  <a:gd name="T9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3">
                    <a:moveTo>
                      <a:pt x="11" y="0"/>
                    </a:moveTo>
                    <a:cubicBezTo>
                      <a:pt x="7" y="0"/>
                      <a:pt x="4" y="2"/>
                      <a:pt x="2" y="5"/>
                    </a:cubicBezTo>
                    <a:cubicBezTo>
                      <a:pt x="1" y="7"/>
                      <a:pt x="0" y="10"/>
                      <a:pt x="0" y="13"/>
                    </a:cubicBezTo>
                    <a:cubicBezTo>
                      <a:pt x="8" y="13"/>
                      <a:pt x="17" y="12"/>
                      <a:pt x="25" y="10"/>
                    </a:cubicBezTo>
                    <a:cubicBezTo>
                      <a:pt x="23" y="5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277"/>
              <p:cNvSpPr/>
              <p:nvPr/>
            </p:nvSpPr>
            <p:spPr bwMode="auto">
              <a:xfrm>
                <a:off x="4692" y="1842"/>
                <a:ext cx="54" cy="38"/>
              </a:xfrm>
              <a:custGeom>
                <a:gdLst>
                  <a:gd name="T0" fmla="*/ 21 w 23"/>
                  <a:gd name="T1" fmla="*/ 9 h 16"/>
                  <a:gd name="T2" fmla="*/ 16 w 23"/>
                  <a:gd name="T3" fmla="*/ 3 h 16"/>
                  <a:gd name="T4" fmla="*/ 0 w 23"/>
                  <a:gd name="T5" fmla="*/ 3 h 16"/>
                  <a:gd name="T6" fmla="*/ 22 w 23"/>
                  <a:gd name="T7" fmla="*/ 16 h 16"/>
                  <a:gd name="T8" fmla="*/ 21 w 23"/>
                  <a:gd name="T9" fmla="*/ 9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6">
                    <a:moveTo>
                      <a:pt x="21" y="9"/>
                    </a:moveTo>
                    <a:cubicBezTo>
                      <a:pt x="20" y="6"/>
                      <a:pt x="18" y="4"/>
                      <a:pt x="16" y="3"/>
                    </a:cubicBezTo>
                    <a:cubicBezTo>
                      <a:pt x="11" y="0"/>
                      <a:pt x="5" y="0"/>
                      <a:pt x="0" y="3"/>
                    </a:cubicBezTo>
                    <a:cubicBezTo>
                      <a:pt x="6" y="9"/>
                      <a:pt x="14" y="13"/>
                      <a:pt x="22" y="16"/>
                    </a:cubicBezTo>
                    <a:cubicBezTo>
                      <a:pt x="23" y="14"/>
                      <a:pt x="23" y="11"/>
                      <a:pt x="21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278"/>
              <p:cNvSpPr/>
              <p:nvPr/>
            </p:nvSpPr>
            <p:spPr bwMode="auto">
              <a:xfrm>
                <a:off x="4670" y="1814"/>
                <a:ext cx="29" cy="30"/>
              </a:xfrm>
              <a:custGeom>
                <a:gdLst>
                  <a:gd name="T0" fmla="*/ 4 w 12"/>
                  <a:gd name="T1" fmla="*/ 1 h 13"/>
                  <a:gd name="T2" fmla="*/ 0 w 12"/>
                  <a:gd name="T3" fmla="*/ 1 h 13"/>
                  <a:gd name="T4" fmla="*/ 8 w 12"/>
                  <a:gd name="T5" fmla="*/ 13 h 13"/>
                  <a:gd name="T6" fmla="*/ 9 w 12"/>
                  <a:gd name="T7" fmla="*/ 0 h 13"/>
                  <a:gd name="T8" fmla="*/ 4 w 12"/>
                  <a:gd name="T9" fmla="*/ 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"/>
                    </a:moveTo>
                    <a:cubicBezTo>
                      <a:pt x="3" y="1"/>
                      <a:pt x="1" y="1"/>
                      <a:pt x="0" y="1"/>
                    </a:cubicBezTo>
                    <a:cubicBezTo>
                      <a:pt x="2" y="6"/>
                      <a:pt x="4" y="10"/>
                      <a:pt x="8" y="13"/>
                    </a:cubicBezTo>
                    <a:cubicBezTo>
                      <a:pt x="11" y="11"/>
                      <a:pt x="12" y="3"/>
                      <a:pt x="9" y="0"/>
                    </a:cubicBezTo>
                    <a:cubicBezTo>
                      <a:pt x="7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279"/>
              <p:cNvSpPr/>
              <p:nvPr/>
            </p:nvSpPr>
            <p:spPr bwMode="auto">
              <a:xfrm>
                <a:off x="4881" y="1844"/>
                <a:ext cx="59" cy="43"/>
              </a:xfrm>
              <a:custGeom>
                <a:gdLst>
                  <a:gd name="T0" fmla="*/ 25 w 25"/>
                  <a:gd name="T1" fmla="*/ 10 h 18"/>
                  <a:gd name="T2" fmla="*/ 9 w 25"/>
                  <a:gd name="T3" fmla="*/ 2 h 18"/>
                  <a:gd name="T4" fmla="*/ 1 w 25"/>
                  <a:gd name="T5" fmla="*/ 9 h 18"/>
                  <a:gd name="T6" fmla="*/ 1 w 25"/>
                  <a:gd name="T7" fmla="*/ 18 h 18"/>
                  <a:gd name="T8" fmla="*/ 6 w 25"/>
                  <a:gd name="T9" fmla="*/ 17 h 18"/>
                  <a:gd name="T10" fmla="*/ 25 w 25"/>
                  <a:gd name="T11" fmla="*/ 1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8">
                    <a:moveTo>
                      <a:pt x="25" y="10"/>
                    </a:moveTo>
                    <a:cubicBezTo>
                      <a:pt x="23" y="5"/>
                      <a:pt x="15" y="0"/>
                      <a:pt x="9" y="2"/>
                    </a:cubicBezTo>
                    <a:cubicBezTo>
                      <a:pt x="6" y="3"/>
                      <a:pt x="3" y="6"/>
                      <a:pt x="1" y="9"/>
                    </a:cubicBezTo>
                    <a:cubicBezTo>
                      <a:pt x="1" y="12"/>
                      <a:pt x="0" y="16"/>
                      <a:pt x="1" y="18"/>
                    </a:cubicBezTo>
                    <a:cubicBezTo>
                      <a:pt x="3" y="18"/>
                      <a:pt x="4" y="17"/>
                      <a:pt x="6" y="17"/>
                    </a:cubicBezTo>
                    <a:cubicBezTo>
                      <a:pt x="12" y="15"/>
                      <a:pt x="19" y="13"/>
                      <a:pt x="25" y="1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280"/>
              <p:cNvSpPr/>
              <p:nvPr/>
            </p:nvSpPr>
            <p:spPr bwMode="auto">
              <a:xfrm>
                <a:off x="4422" y="1583"/>
                <a:ext cx="1275" cy="667"/>
              </a:xfrm>
              <a:custGeom>
                <a:gdLst>
                  <a:gd name="T0" fmla="*/ 510 w 539"/>
                  <a:gd name="T1" fmla="*/ 21 h 281"/>
                  <a:gd name="T2" fmla="*/ 489 w 539"/>
                  <a:gd name="T3" fmla="*/ 22 h 281"/>
                  <a:gd name="T4" fmla="*/ 534 w 539"/>
                  <a:gd name="T5" fmla="*/ 9 h 281"/>
                  <a:gd name="T6" fmla="*/ 537 w 539"/>
                  <a:gd name="T7" fmla="*/ 3 h 281"/>
                  <a:gd name="T8" fmla="*/ 409 w 539"/>
                  <a:gd name="T9" fmla="*/ 23 h 281"/>
                  <a:gd name="T10" fmla="*/ 220 w 539"/>
                  <a:gd name="T11" fmla="*/ 148 h 281"/>
                  <a:gd name="T12" fmla="*/ 81 w 539"/>
                  <a:gd name="T13" fmla="*/ 71 h 281"/>
                  <a:gd name="T14" fmla="*/ 110 w 539"/>
                  <a:gd name="T15" fmla="*/ 27 h 281"/>
                  <a:gd name="T16" fmla="*/ 76 w 539"/>
                  <a:gd name="T17" fmla="*/ 29 h 281"/>
                  <a:gd name="T18" fmla="*/ 65 w 539"/>
                  <a:gd name="T19" fmla="*/ 250 h 281"/>
                  <a:gd name="T20" fmla="*/ 163 w 539"/>
                  <a:gd name="T21" fmla="*/ 280 h 281"/>
                  <a:gd name="T22" fmla="*/ 201 w 539"/>
                  <a:gd name="T23" fmla="*/ 275 h 281"/>
                  <a:gd name="T24" fmla="*/ 233 w 539"/>
                  <a:gd name="T25" fmla="*/ 217 h 281"/>
                  <a:gd name="T26" fmla="*/ 163 w 539"/>
                  <a:gd name="T27" fmla="*/ 242 h 281"/>
                  <a:gd name="T28" fmla="*/ 198 w 539"/>
                  <a:gd name="T29" fmla="*/ 225 h 281"/>
                  <a:gd name="T30" fmla="*/ 175 w 539"/>
                  <a:gd name="T31" fmla="*/ 237 h 281"/>
                  <a:gd name="T32" fmla="*/ 191 w 539"/>
                  <a:gd name="T33" fmla="*/ 259 h 281"/>
                  <a:gd name="T34" fmla="*/ 149 w 539"/>
                  <a:gd name="T35" fmla="*/ 250 h 281"/>
                  <a:gd name="T36" fmla="*/ 60 w 539"/>
                  <a:gd name="T37" fmla="*/ 170 h 281"/>
                  <a:gd name="T38" fmla="*/ 49 w 539"/>
                  <a:gd name="T39" fmla="*/ 120 h 281"/>
                  <a:gd name="T40" fmla="*/ 36 w 539"/>
                  <a:gd name="T41" fmla="*/ 148 h 281"/>
                  <a:gd name="T42" fmla="*/ 56 w 539"/>
                  <a:gd name="T43" fmla="*/ 140 h 281"/>
                  <a:gd name="T44" fmla="*/ 12 w 539"/>
                  <a:gd name="T45" fmla="*/ 127 h 281"/>
                  <a:gd name="T46" fmla="*/ 31 w 539"/>
                  <a:gd name="T47" fmla="*/ 99 h 281"/>
                  <a:gd name="T48" fmla="*/ 25 w 539"/>
                  <a:gd name="T49" fmla="*/ 82 h 281"/>
                  <a:gd name="T50" fmla="*/ 43 w 539"/>
                  <a:gd name="T51" fmla="*/ 86 h 281"/>
                  <a:gd name="T52" fmla="*/ 66 w 539"/>
                  <a:gd name="T53" fmla="*/ 74 h 281"/>
                  <a:gd name="T54" fmla="*/ 57 w 539"/>
                  <a:gd name="T55" fmla="*/ 92 h 281"/>
                  <a:gd name="T56" fmla="*/ 63 w 539"/>
                  <a:gd name="T57" fmla="*/ 103 h 281"/>
                  <a:gd name="T58" fmla="*/ 80 w 539"/>
                  <a:gd name="T59" fmla="*/ 126 h 281"/>
                  <a:gd name="T60" fmla="*/ 103 w 539"/>
                  <a:gd name="T61" fmla="*/ 153 h 281"/>
                  <a:gd name="T62" fmla="*/ 78 w 539"/>
                  <a:gd name="T63" fmla="*/ 205 h 281"/>
                  <a:gd name="T64" fmla="*/ 103 w 539"/>
                  <a:gd name="T65" fmla="*/ 195 h 281"/>
                  <a:gd name="T66" fmla="*/ 116 w 539"/>
                  <a:gd name="T67" fmla="*/ 188 h 281"/>
                  <a:gd name="T68" fmla="*/ 77 w 539"/>
                  <a:gd name="T69" fmla="*/ 225 h 281"/>
                  <a:gd name="T70" fmla="*/ 201 w 539"/>
                  <a:gd name="T71" fmla="*/ 172 h 281"/>
                  <a:gd name="T72" fmla="*/ 246 w 539"/>
                  <a:gd name="T73" fmla="*/ 199 h 281"/>
                  <a:gd name="T74" fmla="*/ 269 w 539"/>
                  <a:gd name="T75" fmla="*/ 175 h 281"/>
                  <a:gd name="T76" fmla="*/ 260 w 539"/>
                  <a:gd name="T77" fmla="*/ 172 h 281"/>
                  <a:gd name="T78" fmla="*/ 235 w 539"/>
                  <a:gd name="T79" fmla="*/ 151 h 281"/>
                  <a:gd name="T80" fmla="*/ 303 w 539"/>
                  <a:gd name="T81" fmla="*/ 154 h 281"/>
                  <a:gd name="T82" fmla="*/ 305 w 539"/>
                  <a:gd name="T83" fmla="*/ 134 h 281"/>
                  <a:gd name="T84" fmla="*/ 294 w 539"/>
                  <a:gd name="T85" fmla="*/ 152 h 281"/>
                  <a:gd name="T86" fmla="*/ 287 w 539"/>
                  <a:gd name="T87" fmla="*/ 120 h 281"/>
                  <a:gd name="T88" fmla="*/ 338 w 539"/>
                  <a:gd name="T89" fmla="*/ 144 h 281"/>
                  <a:gd name="T90" fmla="*/ 380 w 539"/>
                  <a:gd name="T91" fmla="*/ 130 h 281"/>
                  <a:gd name="T92" fmla="*/ 337 w 539"/>
                  <a:gd name="T93" fmla="*/ 110 h 281"/>
                  <a:gd name="T94" fmla="*/ 363 w 539"/>
                  <a:gd name="T95" fmla="*/ 125 h 281"/>
                  <a:gd name="T96" fmla="*/ 321 w 539"/>
                  <a:gd name="T97" fmla="*/ 105 h 281"/>
                  <a:gd name="T98" fmla="*/ 390 w 539"/>
                  <a:gd name="T99" fmla="*/ 96 h 281"/>
                  <a:gd name="T100" fmla="*/ 419 w 539"/>
                  <a:gd name="T101" fmla="*/ 69 h 281"/>
                  <a:gd name="T102" fmla="*/ 382 w 539"/>
                  <a:gd name="T103" fmla="*/ 70 h 281"/>
                  <a:gd name="T104" fmla="*/ 393 w 539"/>
                  <a:gd name="T105" fmla="*/ 90 h 281"/>
                  <a:gd name="T106" fmla="*/ 390 w 539"/>
                  <a:gd name="T107" fmla="*/ 42 h 281"/>
                  <a:gd name="T108" fmla="*/ 433 w 539"/>
                  <a:gd name="T109" fmla="*/ 60 h 281"/>
                  <a:gd name="T110" fmla="*/ 475 w 539"/>
                  <a:gd name="T111" fmla="*/ 51 h 281"/>
                  <a:gd name="T112" fmla="*/ 473 w 539"/>
                  <a:gd name="T113" fmla="*/ 34 h 281"/>
                  <a:gd name="T114" fmla="*/ 443 w 539"/>
                  <a:gd name="T115" fmla="*/ 42 h 281"/>
                  <a:gd name="T116" fmla="*/ 439 w 539"/>
                  <a:gd name="T117" fmla="*/ 57 h 281"/>
                  <a:gd name="T118" fmla="*/ 479 w 539"/>
                  <a:gd name="T119" fmla="*/ 20 h 281"/>
                  <a:gd name="T120" fmla="*/ 518 w 539"/>
                  <a:gd name="T121" fmla="*/ 32 h 281"/>
                  <a:gd name="T122" fmla="*/ 513 w 539"/>
                  <a:gd name="T123" fmla="*/ 14 h 2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9" h="281">
                    <a:moveTo>
                      <a:pt x="513" y="14"/>
                    </a:moveTo>
                    <a:cubicBezTo>
                      <a:pt x="510" y="14"/>
                      <a:pt x="505" y="13"/>
                      <a:pt x="503" y="15"/>
                    </a:cubicBezTo>
                    <a:cubicBezTo>
                      <a:pt x="506" y="16"/>
                      <a:pt x="509" y="18"/>
                      <a:pt x="510" y="21"/>
                    </a:cubicBezTo>
                    <a:cubicBezTo>
                      <a:pt x="511" y="25"/>
                      <a:pt x="510" y="29"/>
                      <a:pt x="507" y="31"/>
                    </a:cubicBezTo>
                    <a:cubicBezTo>
                      <a:pt x="504" y="33"/>
                      <a:pt x="500" y="33"/>
                      <a:pt x="496" y="32"/>
                    </a:cubicBezTo>
                    <a:cubicBezTo>
                      <a:pt x="492" y="30"/>
                      <a:pt x="489" y="26"/>
                      <a:pt x="489" y="22"/>
                    </a:cubicBezTo>
                    <a:cubicBezTo>
                      <a:pt x="488" y="12"/>
                      <a:pt x="497" y="4"/>
                      <a:pt x="506" y="3"/>
                    </a:cubicBezTo>
                    <a:cubicBezTo>
                      <a:pt x="511" y="2"/>
                      <a:pt x="516" y="2"/>
                      <a:pt x="521" y="3"/>
                    </a:cubicBezTo>
                    <a:cubicBezTo>
                      <a:pt x="525" y="4"/>
                      <a:pt x="530" y="6"/>
                      <a:pt x="534" y="9"/>
                    </a:cubicBezTo>
                    <a:cubicBezTo>
                      <a:pt x="535" y="8"/>
                      <a:pt x="537" y="6"/>
                      <a:pt x="539" y="6"/>
                    </a:cubicBezTo>
                    <a:cubicBezTo>
                      <a:pt x="538" y="5"/>
                      <a:pt x="538" y="4"/>
                      <a:pt x="537" y="3"/>
                    </a:cubicBezTo>
                    <a:cubicBezTo>
                      <a:pt x="537" y="3"/>
                      <a:pt x="537" y="3"/>
                      <a:pt x="537" y="3"/>
                    </a:cubicBezTo>
                    <a:cubicBezTo>
                      <a:pt x="527" y="0"/>
                      <a:pt x="517" y="0"/>
                      <a:pt x="507" y="0"/>
                    </a:cubicBezTo>
                    <a:cubicBezTo>
                      <a:pt x="497" y="0"/>
                      <a:pt x="487" y="0"/>
                      <a:pt x="477" y="2"/>
                    </a:cubicBezTo>
                    <a:cubicBezTo>
                      <a:pt x="453" y="5"/>
                      <a:pt x="431" y="12"/>
                      <a:pt x="409" y="23"/>
                    </a:cubicBezTo>
                    <a:cubicBezTo>
                      <a:pt x="387" y="34"/>
                      <a:pt x="366" y="46"/>
                      <a:pt x="347" y="61"/>
                    </a:cubicBezTo>
                    <a:cubicBezTo>
                      <a:pt x="326" y="77"/>
                      <a:pt x="308" y="95"/>
                      <a:pt x="287" y="111"/>
                    </a:cubicBezTo>
                    <a:cubicBezTo>
                      <a:pt x="267" y="126"/>
                      <a:pt x="244" y="140"/>
                      <a:pt x="220" y="148"/>
                    </a:cubicBezTo>
                    <a:cubicBezTo>
                      <a:pt x="196" y="156"/>
                      <a:pt x="172" y="160"/>
                      <a:pt x="148" y="155"/>
                    </a:cubicBezTo>
                    <a:cubicBezTo>
                      <a:pt x="129" y="151"/>
                      <a:pt x="110" y="142"/>
                      <a:pt x="97" y="127"/>
                    </a:cubicBezTo>
                    <a:cubicBezTo>
                      <a:pt x="83" y="112"/>
                      <a:pt x="77" y="91"/>
                      <a:pt x="81" y="71"/>
                    </a:cubicBezTo>
                    <a:cubicBezTo>
                      <a:pt x="83" y="61"/>
                      <a:pt x="88" y="50"/>
                      <a:pt x="96" y="43"/>
                    </a:cubicBezTo>
                    <a:cubicBezTo>
                      <a:pt x="104" y="36"/>
                      <a:pt x="114" y="30"/>
                      <a:pt x="125" y="31"/>
                    </a:cubicBezTo>
                    <a:cubicBezTo>
                      <a:pt x="120" y="29"/>
                      <a:pt x="115" y="28"/>
                      <a:pt x="110" y="27"/>
                    </a:cubicBezTo>
                    <a:cubicBezTo>
                      <a:pt x="104" y="26"/>
                      <a:pt x="98" y="26"/>
                      <a:pt x="91" y="26"/>
                    </a:cubicBezTo>
                    <a:cubicBezTo>
                      <a:pt x="86" y="26"/>
                      <a:pt x="82" y="27"/>
                      <a:pt x="77" y="29"/>
                    </a:cubicBezTo>
                    <a:cubicBezTo>
                      <a:pt x="77" y="29"/>
                      <a:pt x="76" y="29"/>
                      <a:pt x="76" y="29"/>
                    </a:cubicBezTo>
                    <a:cubicBezTo>
                      <a:pt x="68" y="31"/>
                      <a:pt x="61" y="34"/>
                      <a:pt x="53" y="38"/>
                    </a:cubicBezTo>
                    <a:cubicBezTo>
                      <a:pt x="18" y="59"/>
                      <a:pt x="0" y="102"/>
                      <a:pt x="1" y="142"/>
                    </a:cubicBezTo>
                    <a:cubicBezTo>
                      <a:pt x="2" y="186"/>
                      <a:pt x="30" y="224"/>
                      <a:pt x="65" y="250"/>
                    </a:cubicBezTo>
                    <a:cubicBezTo>
                      <a:pt x="73" y="256"/>
                      <a:pt x="83" y="262"/>
                      <a:pt x="93" y="267"/>
                    </a:cubicBezTo>
                    <a:cubicBezTo>
                      <a:pt x="104" y="272"/>
                      <a:pt x="115" y="276"/>
                      <a:pt x="127" y="278"/>
                    </a:cubicBezTo>
                    <a:cubicBezTo>
                      <a:pt x="139" y="280"/>
                      <a:pt x="151" y="281"/>
                      <a:pt x="163" y="280"/>
                    </a:cubicBezTo>
                    <a:cubicBezTo>
                      <a:pt x="169" y="280"/>
                      <a:pt x="175" y="280"/>
                      <a:pt x="181" y="279"/>
                    </a:cubicBezTo>
                    <a:cubicBezTo>
                      <a:pt x="187" y="278"/>
                      <a:pt x="194" y="276"/>
                      <a:pt x="200" y="275"/>
                    </a:cubicBezTo>
                    <a:cubicBezTo>
                      <a:pt x="201" y="275"/>
                      <a:pt x="201" y="275"/>
                      <a:pt x="201" y="275"/>
                    </a:cubicBezTo>
                    <a:cubicBezTo>
                      <a:pt x="206" y="266"/>
                      <a:pt x="210" y="258"/>
                      <a:pt x="215" y="249"/>
                    </a:cubicBezTo>
                    <a:cubicBezTo>
                      <a:pt x="221" y="238"/>
                      <a:pt x="227" y="228"/>
                      <a:pt x="233" y="217"/>
                    </a:cubicBezTo>
                    <a:cubicBezTo>
                      <a:pt x="233" y="217"/>
                      <a:pt x="233" y="217"/>
                      <a:pt x="233" y="217"/>
                    </a:cubicBezTo>
                    <a:cubicBezTo>
                      <a:pt x="223" y="199"/>
                      <a:pt x="201" y="188"/>
                      <a:pt x="181" y="193"/>
                    </a:cubicBezTo>
                    <a:cubicBezTo>
                      <a:pt x="170" y="196"/>
                      <a:pt x="161" y="203"/>
                      <a:pt x="157" y="214"/>
                    </a:cubicBezTo>
                    <a:cubicBezTo>
                      <a:pt x="154" y="223"/>
                      <a:pt x="155" y="235"/>
                      <a:pt x="163" y="242"/>
                    </a:cubicBezTo>
                    <a:cubicBezTo>
                      <a:pt x="170" y="248"/>
                      <a:pt x="181" y="248"/>
                      <a:pt x="189" y="244"/>
                    </a:cubicBezTo>
                    <a:cubicBezTo>
                      <a:pt x="193" y="241"/>
                      <a:pt x="196" y="238"/>
                      <a:pt x="198" y="233"/>
                    </a:cubicBezTo>
                    <a:cubicBezTo>
                      <a:pt x="199" y="231"/>
                      <a:pt x="199" y="228"/>
                      <a:pt x="198" y="225"/>
                    </a:cubicBezTo>
                    <a:cubicBezTo>
                      <a:pt x="197" y="223"/>
                      <a:pt x="195" y="220"/>
                      <a:pt x="192" y="220"/>
                    </a:cubicBezTo>
                    <a:cubicBezTo>
                      <a:pt x="195" y="225"/>
                      <a:pt x="195" y="230"/>
                      <a:pt x="191" y="234"/>
                    </a:cubicBezTo>
                    <a:cubicBezTo>
                      <a:pt x="186" y="238"/>
                      <a:pt x="180" y="239"/>
                      <a:pt x="175" y="237"/>
                    </a:cubicBezTo>
                    <a:cubicBezTo>
                      <a:pt x="166" y="233"/>
                      <a:pt x="164" y="222"/>
                      <a:pt x="167" y="214"/>
                    </a:cubicBezTo>
                    <a:cubicBezTo>
                      <a:pt x="175" y="197"/>
                      <a:pt x="198" y="201"/>
                      <a:pt x="207" y="213"/>
                    </a:cubicBezTo>
                    <a:cubicBezTo>
                      <a:pt x="219" y="230"/>
                      <a:pt x="207" y="252"/>
                      <a:pt x="191" y="259"/>
                    </a:cubicBezTo>
                    <a:cubicBezTo>
                      <a:pt x="182" y="263"/>
                      <a:pt x="172" y="264"/>
                      <a:pt x="163" y="260"/>
                    </a:cubicBezTo>
                    <a:cubicBezTo>
                      <a:pt x="158" y="258"/>
                      <a:pt x="153" y="254"/>
                      <a:pt x="149" y="250"/>
                    </a:cubicBezTo>
                    <a:cubicBezTo>
                      <a:pt x="149" y="250"/>
                      <a:pt x="149" y="250"/>
                      <a:pt x="149" y="250"/>
                    </a:cubicBezTo>
                    <a:cubicBezTo>
                      <a:pt x="124" y="262"/>
                      <a:pt x="92" y="260"/>
                      <a:pt x="70" y="241"/>
                    </a:cubicBezTo>
                    <a:cubicBezTo>
                      <a:pt x="54" y="228"/>
                      <a:pt x="45" y="204"/>
                      <a:pt x="53" y="183"/>
                    </a:cubicBezTo>
                    <a:cubicBezTo>
                      <a:pt x="55" y="179"/>
                      <a:pt x="57" y="174"/>
                      <a:pt x="60" y="170"/>
                    </a:cubicBezTo>
                    <a:cubicBezTo>
                      <a:pt x="60" y="170"/>
                      <a:pt x="60" y="170"/>
                      <a:pt x="60" y="170"/>
                    </a:cubicBezTo>
                    <a:cubicBezTo>
                      <a:pt x="64" y="160"/>
                      <a:pt x="68" y="149"/>
                      <a:pt x="66" y="138"/>
                    </a:cubicBezTo>
                    <a:cubicBezTo>
                      <a:pt x="64" y="130"/>
                      <a:pt x="58" y="122"/>
                      <a:pt x="49" y="120"/>
                    </a:cubicBezTo>
                    <a:cubicBezTo>
                      <a:pt x="40" y="118"/>
                      <a:pt x="29" y="120"/>
                      <a:pt x="26" y="130"/>
                    </a:cubicBezTo>
                    <a:cubicBezTo>
                      <a:pt x="24" y="134"/>
                      <a:pt x="25" y="140"/>
                      <a:pt x="28" y="143"/>
                    </a:cubicBezTo>
                    <a:cubicBezTo>
                      <a:pt x="29" y="146"/>
                      <a:pt x="33" y="149"/>
                      <a:pt x="36" y="148"/>
                    </a:cubicBezTo>
                    <a:cubicBezTo>
                      <a:pt x="33" y="147"/>
                      <a:pt x="30" y="142"/>
                      <a:pt x="31" y="139"/>
                    </a:cubicBezTo>
                    <a:cubicBezTo>
                      <a:pt x="31" y="135"/>
                      <a:pt x="33" y="131"/>
                      <a:pt x="38" y="129"/>
                    </a:cubicBezTo>
                    <a:cubicBezTo>
                      <a:pt x="46" y="126"/>
                      <a:pt x="54" y="132"/>
                      <a:pt x="56" y="140"/>
                    </a:cubicBezTo>
                    <a:cubicBezTo>
                      <a:pt x="58" y="149"/>
                      <a:pt x="52" y="158"/>
                      <a:pt x="43" y="161"/>
                    </a:cubicBezTo>
                    <a:cubicBezTo>
                      <a:pt x="34" y="164"/>
                      <a:pt x="24" y="160"/>
                      <a:pt x="17" y="153"/>
                    </a:cubicBezTo>
                    <a:cubicBezTo>
                      <a:pt x="11" y="146"/>
                      <a:pt x="10" y="136"/>
                      <a:pt x="12" y="127"/>
                    </a:cubicBezTo>
                    <a:cubicBezTo>
                      <a:pt x="14" y="118"/>
                      <a:pt x="20" y="110"/>
                      <a:pt x="29" y="105"/>
                    </a:cubicBezTo>
                    <a:cubicBezTo>
                      <a:pt x="33" y="103"/>
                      <a:pt x="38" y="102"/>
                      <a:pt x="43" y="102"/>
                    </a:cubicBezTo>
                    <a:cubicBezTo>
                      <a:pt x="39" y="101"/>
                      <a:pt x="35" y="100"/>
                      <a:pt x="31" y="99"/>
                    </a:cubicBezTo>
                    <a:cubicBezTo>
                      <a:pt x="28" y="98"/>
                      <a:pt x="25" y="96"/>
                      <a:pt x="24" y="94"/>
                    </a:cubicBezTo>
                    <a:cubicBezTo>
                      <a:pt x="22" y="93"/>
                      <a:pt x="20" y="90"/>
                      <a:pt x="20" y="87"/>
                    </a:cubicBezTo>
                    <a:cubicBezTo>
                      <a:pt x="20" y="85"/>
                      <a:pt x="23" y="83"/>
                      <a:pt x="25" y="82"/>
                    </a:cubicBezTo>
                    <a:cubicBezTo>
                      <a:pt x="30" y="80"/>
                      <a:pt x="35" y="85"/>
                      <a:pt x="38" y="89"/>
                    </a:cubicBezTo>
                    <a:cubicBezTo>
                      <a:pt x="40" y="92"/>
                      <a:pt x="43" y="96"/>
                      <a:pt x="45" y="100"/>
                    </a:cubicBezTo>
                    <a:cubicBezTo>
                      <a:pt x="44" y="95"/>
                      <a:pt x="44" y="91"/>
                      <a:pt x="43" y="86"/>
                    </a:cubicBezTo>
                    <a:cubicBezTo>
                      <a:pt x="42" y="75"/>
                      <a:pt x="42" y="62"/>
                      <a:pt x="49" y="53"/>
                    </a:cubicBezTo>
                    <a:cubicBezTo>
                      <a:pt x="53" y="48"/>
                      <a:pt x="64" y="42"/>
                      <a:pt x="70" y="49"/>
                    </a:cubicBezTo>
                    <a:cubicBezTo>
                      <a:pt x="76" y="56"/>
                      <a:pt x="70" y="67"/>
                      <a:pt x="66" y="74"/>
                    </a:cubicBezTo>
                    <a:cubicBezTo>
                      <a:pt x="63" y="78"/>
                      <a:pt x="60" y="82"/>
                      <a:pt x="57" y="87"/>
                    </a:cubicBezTo>
                    <a:cubicBezTo>
                      <a:pt x="55" y="91"/>
                      <a:pt x="52" y="95"/>
                      <a:pt x="50" y="99"/>
                    </a:cubicBezTo>
                    <a:cubicBezTo>
                      <a:pt x="52" y="96"/>
                      <a:pt x="55" y="94"/>
                      <a:pt x="57" y="92"/>
                    </a:cubicBezTo>
                    <a:cubicBezTo>
                      <a:pt x="60" y="89"/>
                      <a:pt x="66" y="84"/>
                      <a:pt x="70" y="86"/>
                    </a:cubicBezTo>
                    <a:cubicBezTo>
                      <a:pt x="76" y="88"/>
                      <a:pt x="76" y="96"/>
                      <a:pt x="72" y="99"/>
                    </a:cubicBezTo>
                    <a:cubicBezTo>
                      <a:pt x="69" y="101"/>
                      <a:pt x="66" y="103"/>
                      <a:pt x="63" y="103"/>
                    </a:cubicBezTo>
                    <a:cubicBezTo>
                      <a:pt x="58" y="104"/>
                      <a:pt x="54" y="103"/>
                      <a:pt x="50" y="103"/>
                    </a:cubicBezTo>
                    <a:cubicBezTo>
                      <a:pt x="53" y="103"/>
                      <a:pt x="55" y="104"/>
                      <a:pt x="58" y="105"/>
                    </a:cubicBezTo>
                    <a:cubicBezTo>
                      <a:pt x="67" y="109"/>
                      <a:pt x="76" y="117"/>
                      <a:pt x="80" y="126"/>
                    </a:cubicBezTo>
                    <a:cubicBezTo>
                      <a:pt x="82" y="131"/>
                      <a:pt x="83" y="136"/>
                      <a:pt x="84" y="141"/>
                    </a:cubicBezTo>
                    <a:cubicBezTo>
                      <a:pt x="84" y="145"/>
                      <a:pt x="84" y="151"/>
                      <a:pt x="83" y="155"/>
                    </a:cubicBezTo>
                    <a:cubicBezTo>
                      <a:pt x="89" y="153"/>
                      <a:pt x="96" y="152"/>
                      <a:pt x="103" y="153"/>
                    </a:cubicBezTo>
                    <a:cubicBezTo>
                      <a:pt x="122" y="156"/>
                      <a:pt x="137" y="176"/>
                      <a:pt x="133" y="195"/>
                    </a:cubicBezTo>
                    <a:cubicBezTo>
                      <a:pt x="129" y="210"/>
                      <a:pt x="114" y="223"/>
                      <a:pt x="98" y="220"/>
                    </a:cubicBezTo>
                    <a:cubicBezTo>
                      <a:pt x="89" y="219"/>
                      <a:pt x="81" y="213"/>
                      <a:pt x="78" y="205"/>
                    </a:cubicBezTo>
                    <a:cubicBezTo>
                      <a:pt x="75" y="197"/>
                      <a:pt x="76" y="185"/>
                      <a:pt x="84" y="180"/>
                    </a:cubicBezTo>
                    <a:cubicBezTo>
                      <a:pt x="91" y="175"/>
                      <a:pt x="102" y="176"/>
                      <a:pt x="105" y="185"/>
                    </a:cubicBezTo>
                    <a:cubicBezTo>
                      <a:pt x="106" y="188"/>
                      <a:pt x="105" y="192"/>
                      <a:pt x="103" y="195"/>
                    </a:cubicBezTo>
                    <a:cubicBezTo>
                      <a:pt x="100" y="198"/>
                      <a:pt x="97" y="200"/>
                      <a:pt x="93" y="200"/>
                    </a:cubicBezTo>
                    <a:cubicBezTo>
                      <a:pt x="95" y="204"/>
                      <a:pt x="101" y="204"/>
                      <a:pt x="105" y="202"/>
                    </a:cubicBezTo>
                    <a:cubicBezTo>
                      <a:pt x="111" y="200"/>
                      <a:pt x="116" y="194"/>
                      <a:pt x="116" y="188"/>
                    </a:cubicBezTo>
                    <a:cubicBezTo>
                      <a:pt x="117" y="174"/>
                      <a:pt x="101" y="167"/>
                      <a:pt x="89" y="170"/>
                    </a:cubicBezTo>
                    <a:cubicBezTo>
                      <a:pt x="78" y="173"/>
                      <a:pt x="70" y="182"/>
                      <a:pt x="68" y="193"/>
                    </a:cubicBezTo>
                    <a:cubicBezTo>
                      <a:pt x="66" y="205"/>
                      <a:pt x="69" y="217"/>
                      <a:pt x="77" y="225"/>
                    </a:cubicBezTo>
                    <a:cubicBezTo>
                      <a:pt x="94" y="242"/>
                      <a:pt x="120" y="243"/>
                      <a:pt x="141" y="236"/>
                    </a:cubicBezTo>
                    <a:cubicBezTo>
                      <a:pt x="136" y="219"/>
                      <a:pt x="140" y="199"/>
                      <a:pt x="153" y="186"/>
                    </a:cubicBezTo>
                    <a:cubicBezTo>
                      <a:pt x="165" y="173"/>
                      <a:pt x="184" y="170"/>
                      <a:pt x="201" y="172"/>
                    </a:cubicBezTo>
                    <a:cubicBezTo>
                      <a:pt x="210" y="173"/>
                      <a:pt x="218" y="176"/>
                      <a:pt x="226" y="181"/>
                    </a:cubicBezTo>
                    <a:cubicBezTo>
                      <a:pt x="230" y="183"/>
                      <a:pt x="233" y="185"/>
                      <a:pt x="237" y="188"/>
                    </a:cubicBezTo>
                    <a:cubicBezTo>
                      <a:pt x="240" y="191"/>
                      <a:pt x="243" y="195"/>
                      <a:pt x="246" y="199"/>
                    </a:cubicBezTo>
                    <a:cubicBezTo>
                      <a:pt x="247" y="198"/>
                      <a:pt x="249" y="196"/>
                      <a:pt x="250" y="195"/>
                    </a:cubicBezTo>
                    <a:cubicBezTo>
                      <a:pt x="256" y="188"/>
                      <a:pt x="262" y="181"/>
                      <a:pt x="269" y="175"/>
                    </a:cubicBezTo>
                    <a:cubicBezTo>
                      <a:pt x="269" y="175"/>
                      <a:pt x="269" y="175"/>
                      <a:pt x="269" y="175"/>
                    </a:cubicBezTo>
                    <a:cubicBezTo>
                      <a:pt x="269" y="169"/>
                      <a:pt x="266" y="161"/>
                      <a:pt x="260" y="158"/>
                    </a:cubicBezTo>
                    <a:cubicBezTo>
                      <a:pt x="255" y="157"/>
                      <a:pt x="247" y="158"/>
                      <a:pt x="246" y="164"/>
                    </a:cubicBezTo>
                    <a:cubicBezTo>
                      <a:pt x="251" y="159"/>
                      <a:pt x="260" y="165"/>
                      <a:pt x="260" y="172"/>
                    </a:cubicBezTo>
                    <a:cubicBezTo>
                      <a:pt x="261" y="177"/>
                      <a:pt x="257" y="181"/>
                      <a:pt x="253" y="182"/>
                    </a:cubicBezTo>
                    <a:cubicBezTo>
                      <a:pt x="247" y="184"/>
                      <a:pt x="240" y="182"/>
                      <a:pt x="236" y="177"/>
                    </a:cubicBezTo>
                    <a:cubicBezTo>
                      <a:pt x="229" y="170"/>
                      <a:pt x="229" y="159"/>
                      <a:pt x="235" y="151"/>
                    </a:cubicBezTo>
                    <a:cubicBezTo>
                      <a:pt x="239" y="146"/>
                      <a:pt x="246" y="143"/>
                      <a:pt x="253" y="143"/>
                    </a:cubicBezTo>
                    <a:cubicBezTo>
                      <a:pt x="266" y="143"/>
                      <a:pt x="281" y="151"/>
                      <a:pt x="283" y="165"/>
                    </a:cubicBezTo>
                    <a:cubicBezTo>
                      <a:pt x="289" y="161"/>
                      <a:pt x="296" y="157"/>
                      <a:pt x="303" y="154"/>
                    </a:cubicBezTo>
                    <a:cubicBezTo>
                      <a:pt x="305" y="153"/>
                      <a:pt x="307" y="152"/>
                      <a:pt x="309" y="151"/>
                    </a:cubicBezTo>
                    <a:cubicBezTo>
                      <a:pt x="309" y="151"/>
                      <a:pt x="309" y="151"/>
                      <a:pt x="309" y="151"/>
                    </a:cubicBezTo>
                    <a:cubicBezTo>
                      <a:pt x="311" y="145"/>
                      <a:pt x="310" y="138"/>
                      <a:pt x="305" y="134"/>
                    </a:cubicBezTo>
                    <a:cubicBezTo>
                      <a:pt x="301" y="131"/>
                      <a:pt x="295" y="130"/>
                      <a:pt x="292" y="134"/>
                    </a:cubicBezTo>
                    <a:cubicBezTo>
                      <a:pt x="296" y="134"/>
                      <a:pt x="300" y="137"/>
                      <a:pt x="300" y="142"/>
                    </a:cubicBezTo>
                    <a:cubicBezTo>
                      <a:pt x="300" y="146"/>
                      <a:pt x="298" y="150"/>
                      <a:pt x="294" y="152"/>
                    </a:cubicBezTo>
                    <a:cubicBezTo>
                      <a:pt x="291" y="153"/>
                      <a:pt x="287" y="153"/>
                      <a:pt x="284" y="152"/>
                    </a:cubicBezTo>
                    <a:cubicBezTo>
                      <a:pt x="280" y="150"/>
                      <a:pt x="277" y="146"/>
                      <a:pt x="276" y="142"/>
                    </a:cubicBezTo>
                    <a:cubicBezTo>
                      <a:pt x="274" y="133"/>
                      <a:pt x="278" y="123"/>
                      <a:pt x="287" y="120"/>
                    </a:cubicBezTo>
                    <a:cubicBezTo>
                      <a:pt x="295" y="117"/>
                      <a:pt x="305" y="118"/>
                      <a:pt x="313" y="124"/>
                    </a:cubicBezTo>
                    <a:cubicBezTo>
                      <a:pt x="320" y="129"/>
                      <a:pt x="324" y="138"/>
                      <a:pt x="326" y="146"/>
                    </a:cubicBezTo>
                    <a:cubicBezTo>
                      <a:pt x="330" y="145"/>
                      <a:pt x="334" y="145"/>
                      <a:pt x="338" y="144"/>
                    </a:cubicBezTo>
                    <a:cubicBezTo>
                      <a:pt x="343" y="143"/>
                      <a:pt x="348" y="143"/>
                      <a:pt x="354" y="143"/>
                    </a:cubicBezTo>
                    <a:cubicBezTo>
                      <a:pt x="358" y="142"/>
                      <a:pt x="363" y="142"/>
                      <a:pt x="368" y="143"/>
                    </a:cubicBezTo>
                    <a:cubicBezTo>
                      <a:pt x="372" y="139"/>
                      <a:pt x="376" y="134"/>
                      <a:pt x="380" y="130"/>
                    </a:cubicBezTo>
                    <a:cubicBezTo>
                      <a:pt x="379" y="122"/>
                      <a:pt x="374" y="114"/>
                      <a:pt x="368" y="108"/>
                    </a:cubicBezTo>
                    <a:cubicBezTo>
                      <a:pt x="364" y="103"/>
                      <a:pt x="357" y="100"/>
                      <a:pt x="350" y="100"/>
                    </a:cubicBezTo>
                    <a:cubicBezTo>
                      <a:pt x="344" y="100"/>
                      <a:pt x="338" y="103"/>
                      <a:pt x="337" y="110"/>
                    </a:cubicBezTo>
                    <a:cubicBezTo>
                      <a:pt x="336" y="114"/>
                      <a:pt x="336" y="121"/>
                      <a:pt x="341" y="123"/>
                    </a:cubicBezTo>
                    <a:cubicBezTo>
                      <a:pt x="339" y="116"/>
                      <a:pt x="347" y="108"/>
                      <a:pt x="354" y="110"/>
                    </a:cubicBezTo>
                    <a:cubicBezTo>
                      <a:pt x="361" y="112"/>
                      <a:pt x="365" y="118"/>
                      <a:pt x="363" y="125"/>
                    </a:cubicBezTo>
                    <a:cubicBezTo>
                      <a:pt x="362" y="131"/>
                      <a:pt x="357" y="137"/>
                      <a:pt x="350" y="138"/>
                    </a:cubicBezTo>
                    <a:cubicBezTo>
                      <a:pt x="342" y="140"/>
                      <a:pt x="334" y="137"/>
                      <a:pt x="328" y="131"/>
                    </a:cubicBezTo>
                    <a:cubicBezTo>
                      <a:pt x="322" y="124"/>
                      <a:pt x="319" y="114"/>
                      <a:pt x="321" y="105"/>
                    </a:cubicBezTo>
                    <a:cubicBezTo>
                      <a:pt x="324" y="97"/>
                      <a:pt x="330" y="88"/>
                      <a:pt x="338" y="85"/>
                    </a:cubicBezTo>
                    <a:cubicBezTo>
                      <a:pt x="355" y="78"/>
                      <a:pt x="376" y="89"/>
                      <a:pt x="385" y="104"/>
                    </a:cubicBezTo>
                    <a:cubicBezTo>
                      <a:pt x="386" y="101"/>
                      <a:pt x="388" y="98"/>
                      <a:pt x="390" y="96"/>
                    </a:cubicBezTo>
                    <a:cubicBezTo>
                      <a:pt x="399" y="87"/>
                      <a:pt x="411" y="83"/>
                      <a:pt x="423" y="87"/>
                    </a:cubicBezTo>
                    <a:cubicBezTo>
                      <a:pt x="424" y="84"/>
                      <a:pt x="423" y="80"/>
                      <a:pt x="422" y="77"/>
                    </a:cubicBezTo>
                    <a:cubicBezTo>
                      <a:pt x="422" y="74"/>
                      <a:pt x="421" y="72"/>
                      <a:pt x="419" y="69"/>
                    </a:cubicBezTo>
                    <a:cubicBezTo>
                      <a:pt x="415" y="64"/>
                      <a:pt x="410" y="60"/>
                      <a:pt x="404" y="58"/>
                    </a:cubicBezTo>
                    <a:cubicBezTo>
                      <a:pt x="398" y="56"/>
                      <a:pt x="392" y="56"/>
                      <a:pt x="387" y="59"/>
                    </a:cubicBezTo>
                    <a:cubicBezTo>
                      <a:pt x="384" y="62"/>
                      <a:pt x="381" y="65"/>
                      <a:pt x="382" y="70"/>
                    </a:cubicBezTo>
                    <a:cubicBezTo>
                      <a:pt x="384" y="66"/>
                      <a:pt x="389" y="64"/>
                      <a:pt x="393" y="65"/>
                    </a:cubicBezTo>
                    <a:cubicBezTo>
                      <a:pt x="398" y="67"/>
                      <a:pt x="402" y="72"/>
                      <a:pt x="402" y="77"/>
                    </a:cubicBezTo>
                    <a:cubicBezTo>
                      <a:pt x="402" y="83"/>
                      <a:pt x="398" y="88"/>
                      <a:pt x="393" y="90"/>
                    </a:cubicBezTo>
                    <a:cubicBezTo>
                      <a:pt x="387" y="91"/>
                      <a:pt x="380" y="89"/>
                      <a:pt x="376" y="86"/>
                    </a:cubicBezTo>
                    <a:cubicBezTo>
                      <a:pt x="369" y="80"/>
                      <a:pt x="367" y="70"/>
                      <a:pt x="370" y="61"/>
                    </a:cubicBezTo>
                    <a:cubicBezTo>
                      <a:pt x="373" y="52"/>
                      <a:pt x="381" y="45"/>
                      <a:pt x="390" y="42"/>
                    </a:cubicBezTo>
                    <a:cubicBezTo>
                      <a:pt x="396" y="40"/>
                      <a:pt x="401" y="39"/>
                      <a:pt x="407" y="41"/>
                    </a:cubicBezTo>
                    <a:cubicBezTo>
                      <a:pt x="412" y="42"/>
                      <a:pt x="418" y="45"/>
                      <a:pt x="422" y="48"/>
                    </a:cubicBezTo>
                    <a:cubicBezTo>
                      <a:pt x="426" y="51"/>
                      <a:pt x="430" y="55"/>
                      <a:pt x="433" y="60"/>
                    </a:cubicBezTo>
                    <a:cubicBezTo>
                      <a:pt x="436" y="64"/>
                      <a:pt x="439" y="68"/>
                      <a:pt x="440" y="73"/>
                    </a:cubicBezTo>
                    <a:cubicBezTo>
                      <a:pt x="443" y="71"/>
                      <a:pt x="445" y="70"/>
                      <a:pt x="448" y="68"/>
                    </a:cubicBezTo>
                    <a:cubicBezTo>
                      <a:pt x="457" y="62"/>
                      <a:pt x="466" y="56"/>
                      <a:pt x="475" y="51"/>
                    </a:cubicBezTo>
                    <a:cubicBezTo>
                      <a:pt x="476" y="51"/>
                      <a:pt x="477" y="50"/>
                      <a:pt x="478" y="50"/>
                    </a:cubicBezTo>
                    <a:cubicBezTo>
                      <a:pt x="478" y="50"/>
                      <a:pt x="478" y="50"/>
                      <a:pt x="478" y="50"/>
                    </a:cubicBezTo>
                    <a:cubicBezTo>
                      <a:pt x="478" y="44"/>
                      <a:pt x="477" y="38"/>
                      <a:pt x="473" y="34"/>
                    </a:cubicBezTo>
                    <a:cubicBezTo>
                      <a:pt x="469" y="30"/>
                      <a:pt x="465" y="28"/>
                      <a:pt x="460" y="27"/>
                    </a:cubicBezTo>
                    <a:cubicBezTo>
                      <a:pt x="455" y="27"/>
                      <a:pt x="450" y="28"/>
                      <a:pt x="446" y="31"/>
                    </a:cubicBezTo>
                    <a:cubicBezTo>
                      <a:pt x="443" y="35"/>
                      <a:pt x="442" y="38"/>
                      <a:pt x="443" y="42"/>
                    </a:cubicBezTo>
                    <a:cubicBezTo>
                      <a:pt x="445" y="37"/>
                      <a:pt x="450" y="34"/>
                      <a:pt x="456" y="34"/>
                    </a:cubicBezTo>
                    <a:cubicBezTo>
                      <a:pt x="461" y="35"/>
                      <a:pt x="464" y="39"/>
                      <a:pt x="465" y="44"/>
                    </a:cubicBezTo>
                    <a:cubicBezTo>
                      <a:pt x="467" y="57"/>
                      <a:pt x="448" y="64"/>
                      <a:pt x="439" y="57"/>
                    </a:cubicBezTo>
                    <a:cubicBezTo>
                      <a:pt x="431" y="52"/>
                      <a:pt x="429" y="41"/>
                      <a:pt x="432" y="33"/>
                    </a:cubicBezTo>
                    <a:cubicBezTo>
                      <a:pt x="435" y="24"/>
                      <a:pt x="443" y="17"/>
                      <a:pt x="452" y="15"/>
                    </a:cubicBezTo>
                    <a:cubicBezTo>
                      <a:pt x="461" y="12"/>
                      <a:pt x="471" y="14"/>
                      <a:pt x="479" y="20"/>
                    </a:cubicBezTo>
                    <a:cubicBezTo>
                      <a:pt x="485" y="25"/>
                      <a:pt x="492" y="34"/>
                      <a:pt x="493" y="43"/>
                    </a:cubicBezTo>
                    <a:cubicBezTo>
                      <a:pt x="496" y="41"/>
                      <a:pt x="500" y="39"/>
                      <a:pt x="504" y="38"/>
                    </a:cubicBezTo>
                    <a:cubicBezTo>
                      <a:pt x="508" y="36"/>
                      <a:pt x="513" y="34"/>
                      <a:pt x="518" y="32"/>
                    </a:cubicBezTo>
                    <a:cubicBezTo>
                      <a:pt x="522" y="30"/>
                      <a:pt x="526" y="29"/>
                      <a:pt x="530" y="27"/>
                    </a:cubicBezTo>
                    <a:cubicBezTo>
                      <a:pt x="529" y="26"/>
                      <a:pt x="529" y="24"/>
                      <a:pt x="529" y="22"/>
                    </a:cubicBezTo>
                    <a:cubicBezTo>
                      <a:pt x="524" y="18"/>
                      <a:pt x="519" y="15"/>
                      <a:pt x="513" y="1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281"/>
              <p:cNvSpPr/>
              <p:nvPr/>
            </p:nvSpPr>
            <p:spPr bwMode="auto">
              <a:xfrm>
                <a:off x="4614" y="1778"/>
                <a:ext cx="28" cy="31"/>
              </a:xfrm>
              <a:custGeom>
                <a:gdLst>
                  <a:gd name="T0" fmla="*/ 6 w 12"/>
                  <a:gd name="T1" fmla="*/ 0 h 13"/>
                  <a:gd name="T2" fmla="*/ 1 w 12"/>
                  <a:gd name="T3" fmla="*/ 1 h 13"/>
                  <a:gd name="T4" fmla="*/ 1 w 12"/>
                  <a:gd name="T5" fmla="*/ 13 h 13"/>
                  <a:gd name="T6" fmla="*/ 7 w 12"/>
                  <a:gd name="T7" fmla="*/ 12 h 13"/>
                  <a:gd name="T8" fmla="*/ 12 w 12"/>
                  <a:gd name="T9" fmla="*/ 12 h 13"/>
                  <a:gd name="T10" fmla="*/ 7 w 12"/>
                  <a:gd name="T11" fmla="*/ 5 h 13"/>
                  <a:gd name="T12" fmla="*/ 6 w 12"/>
                  <a:gd name="T13" fmla="*/ 2 h 13"/>
                  <a:gd name="T14" fmla="*/ 6 w 12"/>
                  <a:gd name="T15" fmla="*/ 0 h 13"/>
                  <a:gd name="T16" fmla="*/ 6 w 12"/>
                  <a:gd name="T17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cubicBezTo>
                      <a:pt x="4" y="1"/>
                      <a:pt x="2" y="1"/>
                      <a:pt x="1" y="1"/>
                    </a:cubicBezTo>
                    <a:cubicBezTo>
                      <a:pt x="0" y="5"/>
                      <a:pt x="1" y="9"/>
                      <a:pt x="1" y="13"/>
                    </a:cubicBezTo>
                    <a:cubicBezTo>
                      <a:pt x="3" y="13"/>
                      <a:pt x="5" y="12"/>
                      <a:pt x="7" y="12"/>
                    </a:cubicBezTo>
                    <a:cubicBezTo>
                      <a:pt x="9" y="12"/>
                      <a:pt x="11" y="12"/>
                      <a:pt x="12" y="12"/>
                    </a:cubicBezTo>
                    <a:cubicBezTo>
                      <a:pt x="10" y="10"/>
                      <a:pt x="8" y="8"/>
                      <a:pt x="7" y="5"/>
                    </a:cubicBezTo>
                    <a:cubicBezTo>
                      <a:pt x="7" y="4"/>
                      <a:pt x="6" y="3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282"/>
              <p:cNvSpPr/>
              <p:nvPr/>
            </p:nvSpPr>
            <p:spPr bwMode="auto">
              <a:xfrm>
                <a:off x="4571" y="1612"/>
                <a:ext cx="31" cy="43"/>
              </a:xfrm>
              <a:custGeom>
                <a:gdLst>
                  <a:gd name="T0" fmla="*/ 7 w 13"/>
                  <a:gd name="T1" fmla="*/ 1 h 18"/>
                  <a:gd name="T2" fmla="*/ 2 w 13"/>
                  <a:gd name="T3" fmla="*/ 6 h 18"/>
                  <a:gd name="T4" fmla="*/ 2 w 13"/>
                  <a:gd name="T5" fmla="*/ 18 h 18"/>
                  <a:gd name="T6" fmla="*/ 12 w 13"/>
                  <a:gd name="T7" fmla="*/ 15 h 18"/>
                  <a:gd name="T8" fmla="*/ 13 w 13"/>
                  <a:gd name="T9" fmla="*/ 0 h 18"/>
                  <a:gd name="T10" fmla="*/ 7 w 13"/>
                  <a:gd name="T11" fmla="*/ 1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8">
                    <a:moveTo>
                      <a:pt x="7" y="1"/>
                    </a:moveTo>
                    <a:cubicBezTo>
                      <a:pt x="5" y="2"/>
                      <a:pt x="3" y="4"/>
                      <a:pt x="2" y="6"/>
                    </a:cubicBezTo>
                    <a:cubicBezTo>
                      <a:pt x="0" y="10"/>
                      <a:pt x="0" y="15"/>
                      <a:pt x="2" y="18"/>
                    </a:cubicBezTo>
                    <a:cubicBezTo>
                      <a:pt x="5" y="17"/>
                      <a:pt x="9" y="16"/>
                      <a:pt x="12" y="15"/>
                    </a:cubicBezTo>
                    <a:cubicBezTo>
                      <a:pt x="11" y="10"/>
                      <a:pt x="11" y="5"/>
                      <a:pt x="13" y="0"/>
                    </a:cubicBezTo>
                    <a:cubicBezTo>
                      <a:pt x="11" y="0"/>
                      <a:pt x="9" y="0"/>
                      <a:pt x="7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283"/>
              <p:cNvSpPr/>
              <p:nvPr/>
            </p:nvSpPr>
            <p:spPr bwMode="auto">
              <a:xfrm>
                <a:off x="4815" y="1657"/>
                <a:ext cx="42" cy="64"/>
              </a:xfrm>
              <a:custGeom>
                <a:gdLst>
                  <a:gd name="T0" fmla="*/ 17 w 18"/>
                  <a:gd name="T1" fmla="*/ 16 h 27"/>
                  <a:gd name="T2" fmla="*/ 15 w 18"/>
                  <a:gd name="T3" fmla="*/ 6 h 27"/>
                  <a:gd name="T4" fmla="*/ 7 w 18"/>
                  <a:gd name="T5" fmla="*/ 0 h 27"/>
                  <a:gd name="T6" fmla="*/ 0 w 18"/>
                  <a:gd name="T7" fmla="*/ 23 h 27"/>
                  <a:gd name="T8" fmla="*/ 17 w 18"/>
                  <a:gd name="T9" fmla="*/ 16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17" y="16"/>
                    </a:moveTo>
                    <a:cubicBezTo>
                      <a:pt x="18" y="13"/>
                      <a:pt x="17" y="9"/>
                      <a:pt x="15" y="6"/>
                    </a:cubicBezTo>
                    <a:cubicBezTo>
                      <a:pt x="13" y="3"/>
                      <a:pt x="11" y="1"/>
                      <a:pt x="7" y="0"/>
                    </a:cubicBezTo>
                    <a:cubicBezTo>
                      <a:pt x="6" y="8"/>
                      <a:pt x="4" y="16"/>
                      <a:pt x="0" y="23"/>
                    </a:cubicBezTo>
                    <a:cubicBezTo>
                      <a:pt x="6" y="27"/>
                      <a:pt x="15" y="22"/>
                      <a:pt x="17" y="1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284"/>
              <p:cNvSpPr/>
              <p:nvPr/>
            </p:nvSpPr>
            <p:spPr bwMode="auto">
              <a:xfrm>
                <a:off x="4817" y="1588"/>
                <a:ext cx="43" cy="64"/>
              </a:xfrm>
              <a:custGeom>
                <a:gdLst>
                  <a:gd name="T0" fmla="*/ 15 w 18"/>
                  <a:gd name="T1" fmla="*/ 21 h 27"/>
                  <a:gd name="T2" fmla="*/ 16 w 18"/>
                  <a:gd name="T3" fmla="*/ 9 h 27"/>
                  <a:gd name="T4" fmla="*/ 9 w 18"/>
                  <a:gd name="T5" fmla="*/ 2 h 27"/>
                  <a:gd name="T6" fmla="*/ 4 w 18"/>
                  <a:gd name="T7" fmla="*/ 0 h 27"/>
                  <a:gd name="T8" fmla="*/ 0 w 18"/>
                  <a:gd name="T9" fmla="*/ 0 h 27"/>
                  <a:gd name="T10" fmla="*/ 6 w 18"/>
                  <a:gd name="T11" fmla="*/ 22 h 27"/>
                  <a:gd name="T12" fmla="*/ 6 w 18"/>
                  <a:gd name="T13" fmla="*/ 27 h 27"/>
                  <a:gd name="T14" fmla="*/ 15 w 18"/>
                  <a:gd name="T15" fmla="*/ 21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7">
                    <a:moveTo>
                      <a:pt x="15" y="21"/>
                    </a:moveTo>
                    <a:cubicBezTo>
                      <a:pt x="18" y="18"/>
                      <a:pt x="18" y="13"/>
                      <a:pt x="16" y="9"/>
                    </a:cubicBezTo>
                    <a:cubicBezTo>
                      <a:pt x="14" y="6"/>
                      <a:pt x="12" y="3"/>
                      <a:pt x="9" y="2"/>
                    </a:cubicBezTo>
                    <a:cubicBezTo>
                      <a:pt x="7" y="1"/>
                      <a:pt x="5" y="0"/>
                      <a:pt x="4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3" y="7"/>
                      <a:pt x="5" y="14"/>
                      <a:pt x="6" y="22"/>
                    </a:cubicBezTo>
                    <a:cubicBezTo>
                      <a:pt x="6" y="23"/>
                      <a:pt x="6" y="25"/>
                      <a:pt x="6" y="27"/>
                    </a:cubicBezTo>
                    <a:cubicBezTo>
                      <a:pt x="9" y="27"/>
                      <a:pt x="14" y="24"/>
                      <a:pt x="15" y="2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285"/>
              <p:cNvSpPr/>
              <p:nvPr/>
            </p:nvSpPr>
            <p:spPr bwMode="auto">
              <a:xfrm>
                <a:off x="4772" y="1716"/>
                <a:ext cx="52" cy="52"/>
              </a:xfrm>
              <a:custGeom>
                <a:gdLst>
                  <a:gd name="T0" fmla="*/ 17 w 22"/>
                  <a:gd name="T1" fmla="*/ 0 h 22"/>
                  <a:gd name="T2" fmla="*/ 0 w 22"/>
                  <a:gd name="T3" fmla="*/ 16 h 22"/>
                  <a:gd name="T4" fmla="*/ 10 w 22"/>
                  <a:gd name="T5" fmla="*/ 21 h 22"/>
                  <a:gd name="T6" fmla="*/ 19 w 22"/>
                  <a:gd name="T7" fmla="*/ 16 h 22"/>
                  <a:gd name="T8" fmla="*/ 22 w 22"/>
                  <a:gd name="T9" fmla="*/ 8 h 22"/>
                  <a:gd name="T10" fmla="*/ 21 w 22"/>
                  <a:gd name="T11" fmla="*/ 3 h 22"/>
                  <a:gd name="T12" fmla="*/ 17 w 22"/>
                  <a:gd name="T13" fmla="*/ 0 h 22"/>
                  <a:gd name="T14" fmla="*/ 17 w 22"/>
                  <a:gd name="T15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2">
                    <a:moveTo>
                      <a:pt x="17" y="0"/>
                    </a:moveTo>
                    <a:cubicBezTo>
                      <a:pt x="13" y="7"/>
                      <a:pt x="7" y="13"/>
                      <a:pt x="0" y="16"/>
                    </a:cubicBezTo>
                    <a:cubicBezTo>
                      <a:pt x="3" y="19"/>
                      <a:pt x="5" y="22"/>
                      <a:pt x="10" y="21"/>
                    </a:cubicBezTo>
                    <a:cubicBezTo>
                      <a:pt x="14" y="21"/>
                      <a:pt x="17" y="19"/>
                      <a:pt x="19" y="16"/>
                    </a:cubicBezTo>
                    <a:cubicBezTo>
                      <a:pt x="21" y="14"/>
                      <a:pt x="22" y="11"/>
                      <a:pt x="22" y="8"/>
                    </a:cubicBezTo>
                    <a:cubicBezTo>
                      <a:pt x="22" y="6"/>
                      <a:pt x="21" y="4"/>
                      <a:pt x="21" y="3"/>
                    </a:cubicBezTo>
                    <a:cubicBezTo>
                      <a:pt x="20" y="2"/>
                      <a:pt x="19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286"/>
              <p:cNvSpPr/>
              <p:nvPr/>
            </p:nvSpPr>
            <p:spPr bwMode="auto">
              <a:xfrm>
                <a:off x="4460" y="1614"/>
                <a:ext cx="52" cy="45"/>
              </a:xfrm>
              <a:custGeom>
                <a:gdLst>
                  <a:gd name="T0" fmla="*/ 22 w 22"/>
                  <a:gd name="T1" fmla="*/ 4 h 19"/>
                  <a:gd name="T2" fmla="*/ 15 w 22"/>
                  <a:gd name="T3" fmla="*/ 1 h 19"/>
                  <a:gd name="T4" fmla="*/ 5 w 22"/>
                  <a:gd name="T5" fmla="*/ 3 h 19"/>
                  <a:gd name="T6" fmla="*/ 4 w 22"/>
                  <a:gd name="T7" fmla="*/ 19 h 19"/>
                  <a:gd name="T8" fmla="*/ 21 w 22"/>
                  <a:gd name="T9" fmla="*/ 5 h 19"/>
                  <a:gd name="T10" fmla="*/ 22 w 22"/>
                  <a:gd name="T11" fmla="*/ 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9">
                    <a:moveTo>
                      <a:pt x="22" y="4"/>
                    </a:moveTo>
                    <a:cubicBezTo>
                      <a:pt x="21" y="2"/>
                      <a:pt x="17" y="1"/>
                      <a:pt x="15" y="1"/>
                    </a:cubicBezTo>
                    <a:cubicBezTo>
                      <a:pt x="12" y="0"/>
                      <a:pt x="7" y="0"/>
                      <a:pt x="5" y="3"/>
                    </a:cubicBezTo>
                    <a:cubicBezTo>
                      <a:pt x="0" y="8"/>
                      <a:pt x="1" y="14"/>
                      <a:pt x="4" y="19"/>
                    </a:cubicBezTo>
                    <a:cubicBezTo>
                      <a:pt x="9" y="14"/>
                      <a:pt x="14" y="9"/>
                      <a:pt x="21" y="5"/>
                    </a:cubicBezTo>
                    <a:cubicBezTo>
                      <a:pt x="21" y="5"/>
                      <a:pt x="21" y="5"/>
                      <a:pt x="22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287"/>
              <p:cNvSpPr/>
              <p:nvPr/>
            </p:nvSpPr>
            <p:spPr bwMode="auto">
              <a:xfrm>
                <a:off x="4415" y="1655"/>
                <a:ext cx="50" cy="57"/>
              </a:xfrm>
              <a:custGeom>
                <a:gdLst>
                  <a:gd name="T0" fmla="*/ 18 w 21"/>
                  <a:gd name="T1" fmla="*/ 7 h 24"/>
                  <a:gd name="T2" fmla="*/ 21 w 21"/>
                  <a:gd name="T3" fmla="*/ 4 h 24"/>
                  <a:gd name="T4" fmla="*/ 2 w 21"/>
                  <a:gd name="T5" fmla="*/ 8 h 24"/>
                  <a:gd name="T6" fmla="*/ 5 w 21"/>
                  <a:gd name="T7" fmla="*/ 24 h 24"/>
                  <a:gd name="T8" fmla="*/ 18 w 21"/>
                  <a:gd name="T9" fmla="*/ 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4">
                    <a:moveTo>
                      <a:pt x="18" y="7"/>
                    </a:moveTo>
                    <a:cubicBezTo>
                      <a:pt x="19" y="6"/>
                      <a:pt x="20" y="5"/>
                      <a:pt x="21" y="4"/>
                    </a:cubicBezTo>
                    <a:cubicBezTo>
                      <a:pt x="15" y="0"/>
                      <a:pt x="5" y="1"/>
                      <a:pt x="2" y="8"/>
                    </a:cubicBezTo>
                    <a:cubicBezTo>
                      <a:pt x="0" y="13"/>
                      <a:pt x="0" y="21"/>
                      <a:pt x="5" y="24"/>
                    </a:cubicBezTo>
                    <a:cubicBezTo>
                      <a:pt x="9" y="18"/>
                      <a:pt x="13" y="13"/>
                      <a:pt x="18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288"/>
              <p:cNvSpPr/>
              <p:nvPr/>
            </p:nvSpPr>
            <p:spPr bwMode="auto">
              <a:xfrm>
                <a:off x="4689" y="1496"/>
                <a:ext cx="74" cy="40"/>
              </a:xfrm>
              <a:custGeom>
                <a:gdLst>
                  <a:gd name="T0" fmla="*/ 23 w 31"/>
                  <a:gd name="T1" fmla="*/ 15 h 17"/>
                  <a:gd name="T2" fmla="*/ 30 w 31"/>
                  <a:gd name="T3" fmla="*/ 17 h 17"/>
                  <a:gd name="T4" fmla="*/ 27 w 31"/>
                  <a:gd name="T5" fmla="*/ 5 h 17"/>
                  <a:gd name="T6" fmla="*/ 16 w 31"/>
                  <a:gd name="T7" fmla="*/ 0 h 17"/>
                  <a:gd name="T8" fmla="*/ 5 w 31"/>
                  <a:gd name="T9" fmla="*/ 4 h 17"/>
                  <a:gd name="T10" fmla="*/ 1 w 31"/>
                  <a:gd name="T11" fmla="*/ 14 h 17"/>
                  <a:gd name="T12" fmla="*/ 23 w 31"/>
                  <a:gd name="T13" fmla="*/ 1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7">
                    <a:moveTo>
                      <a:pt x="23" y="15"/>
                    </a:moveTo>
                    <a:cubicBezTo>
                      <a:pt x="25" y="15"/>
                      <a:pt x="28" y="16"/>
                      <a:pt x="30" y="17"/>
                    </a:cubicBezTo>
                    <a:cubicBezTo>
                      <a:pt x="31" y="13"/>
                      <a:pt x="30" y="9"/>
                      <a:pt x="27" y="5"/>
                    </a:cubicBezTo>
                    <a:cubicBezTo>
                      <a:pt x="24" y="3"/>
                      <a:pt x="20" y="1"/>
                      <a:pt x="16" y="0"/>
                    </a:cubicBezTo>
                    <a:cubicBezTo>
                      <a:pt x="12" y="0"/>
                      <a:pt x="8" y="1"/>
                      <a:pt x="5" y="4"/>
                    </a:cubicBezTo>
                    <a:cubicBezTo>
                      <a:pt x="2" y="7"/>
                      <a:pt x="0" y="10"/>
                      <a:pt x="1" y="14"/>
                    </a:cubicBezTo>
                    <a:cubicBezTo>
                      <a:pt x="8" y="13"/>
                      <a:pt x="16" y="13"/>
                      <a:pt x="23" y="1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289"/>
              <p:cNvSpPr/>
              <p:nvPr/>
            </p:nvSpPr>
            <p:spPr bwMode="auto">
              <a:xfrm>
                <a:off x="4708" y="1759"/>
                <a:ext cx="62" cy="40"/>
              </a:xfrm>
              <a:custGeom>
                <a:gdLst>
                  <a:gd name="T0" fmla="*/ 0 w 26"/>
                  <a:gd name="T1" fmla="*/ 4 h 17"/>
                  <a:gd name="T2" fmla="*/ 15 w 26"/>
                  <a:gd name="T3" fmla="*/ 16 h 17"/>
                  <a:gd name="T4" fmla="*/ 25 w 26"/>
                  <a:gd name="T5" fmla="*/ 0 h 17"/>
                  <a:gd name="T6" fmla="*/ 21 w 26"/>
                  <a:gd name="T7" fmla="*/ 1 h 17"/>
                  <a:gd name="T8" fmla="*/ 0 w 26"/>
                  <a:gd name="T9" fmla="*/ 4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7">
                    <a:moveTo>
                      <a:pt x="0" y="4"/>
                    </a:moveTo>
                    <a:cubicBezTo>
                      <a:pt x="0" y="11"/>
                      <a:pt x="8" y="17"/>
                      <a:pt x="15" y="16"/>
                    </a:cubicBezTo>
                    <a:cubicBezTo>
                      <a:pt x="22" y="14"/>
                      <a:pt x="26" y="6"/>
                      <a:pt x="25" y="0"/>
                    </a:cubicBezTo>
                    <a:cubicBezTo>
                      <a:pt x="24" y="0"/>
                      <a:pt x="23" y="1"/>
                      <a:pt x="21" y="1"/>
                    </a:cubicBezTo>
                    <a:cubicBezTo>
                      <a:pt x="15" y="4"/>
                      <a:pt x="7" y="5"/>
                      <a:pt x="0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290"/>
              <p:cNvSpPr/>
              <p:nvPr/>
            </p:nvSpPr>
            <p:spPr bwMode="auto">
              <a:xfrm>
                <a:off x="4765" y="1669"/>
                <a:ext cx="33" cy="33"/>
              </a:xfrm>
              <a:custGeom>
                <a:gdLst>
                  <a:gd name="T0" fmla="*/ 14 w 14"/>
                  <a:gd name="T1" fmla="*/ 3 h 14"/>
                  <a:gd name="T2" fmla="*/ 3 w 14"/>
                  <a:gd name="T3" fmla="*/ 0 h 14"/>
                  <a:gd name="T4" fmla="*/ 2 w 14"/>
                  <a:gd name="T5" fmla="*/ 5 h 14"/>
                  <a:gd name="T6" fmla="*/ 0 w 14"/>
                  <a:gd name="T7" fmla="*/ 8 h 14"/>
                  <a:gd name="T8" fmla="*/ 9 w 14"/>
                  <a:gd name="T9" fmla="*/ 14 h 14"/>
                  <a:gd name="T10" fmla="*/ 14 w 14"/>
                  <a:gd name="T11" fmla="*/ 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4" y="3"/>
                    </a:moveTo>
                    <a:cubicBezTo>
                      <a:pt x="10" y="2"/>
                      <a:pt x="7" y="1"/>
                      <a:pt x="3" y="0"/>
                    </a:cubicBezTo>
                    <a:cubicBezTo>
                      <a:pt x="3" y="2"/>
                      <a:pt x="3" y="3"/>
                      <a:pt x="2" y="5"/>
                    </a:cubicBezTo>
                    <a:cubicBezTo>
                      <a:pt x="1" y="6"/>
                      <a:pt x="1" y="7"/>
                      <a:pt x="0" y="8"/>
                    </a:cubicBezTo>
                    <a:cubicBezTo>
                      <a:pt x="3" y="10"/>
                      <a:pt x="6" y="12"/>
                      <a:pt x="9" y="14"/>
                    </a:cubicBezTo>
                    <a:cubicBezTo>
                      <a:pt x="11" y="11"/>
                      <a:pt x="13" y="7"/>
                      <a:pt x="1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291"/>
              <p:cNvSpPr/>
              <p:nvPr/>
            </p:nvSpPr>
            <p:spPr bwMode="auto">
              <a:xfrm>
                <a:off x="4602" y="1529"/>
                <a:ext cx="236" cy="237"/>
              </a:xfrm>
              <a:custGeom>
                <a:gdLst>
                  <a:gd name="T0" fmla="*/ 11 w 100"/>
                  <a:gd name="T1" fmla="*/ 83 h 100"/>
                  <a:gd name="T2" fmla="*/ 12 w 100"/>
                  <a:gd name="T3" fmla="*/ 85 h 100"/>
                  <a:gd name="T4" fmla="*/ 41 w 100"/>
                  <a:gd name="T5" fmla="*/ 99 h 100"/>
                  <a:gd name="T6" fmla="*/ 73 w 100"/>
                  <a:gd name="T7" fmla="*/ 93 h 100"/>
                  <a:gd name="T8" fmla="*/ 92 w 100"/>
                  <a:gd name="T9" fmla="*/ 32 h 100"/>
                  <a:gd name="T10" fmla="*/ 71 w 100"/>
                  <a:gd name="T11" fmla="*/ 7 h 100"/>
                  <a:gd name="T12" fmla="*/ 37 w 100"/>
                  <a:gd name="T13" fmla="*/ 2 h 100"/>
                  <a:gd name="T14" fmla="*/ 10 w 100"/>
                  <a:gd name="T15" fmla="*/ 18 h 100"/>
                  <a:gd name="T16" fmla="*/ 2 w 100"/>
                  <a:gd name="T17" fmla="*/ 34 h 100"/>
                  <a:gd name="T18" fmla="*/ 1 w 100"/>
                  <a:gd name="T19" fmla="*/ 50 h 100"/>
                  <a:gd name="T20" fmla="*/ 9 w 100"/>
                  <a:gd name="T21" fmla="*/ 48 h 100"/>
                  <a:gd name="T22" fmla="*/ 9 w 100"/>
                  <a:gd name="T23" fmla="*/ 46 h 100"/>
                  <a:gd name="T24" fmla="*/ 24 w 100"/>
                  <a:gd name="T25" fmla="*/ 20 h 100"/>
                  <a:gd name="T26" fmla="*/ 53 w 100"/>
                  <a:gd name="T27" fmla="*/ 13 h 100"/>
                  <a:gd name="T28" fmla="*/ 74 w 100"/>
                  <a:gd name="T29" fmla="*/ 24 h 100"/>
                  <a:gd name="T30" fmla="*/ 85 w 100"/>
                  <a:gd name="T31" fmla="*/ 43 h 100"/>
                  <a:gd name="T32" fmla="*/ 71 w 100"/>
                  <a:gd name="T33" fmla="*/ 83 h 100"/>
                  <a:gd name="T34" fmla="*/ 40 w 100"/>
                  <a:gd name="T35" fmla="*/ 88 h 100"/>
                  <a:gd name="T36" fmla="*/ 26 w 100"/>
                  <a:gd name="T37" fmla="*/ 82 h 100"/>
                  <a:gd name="T38" fmla="*/ 17 w 100"/>
                  <a:gd name="T39" fmla="*/ 73 h 100"/>
                  <a:gd name="T40" fmla="*/ 11 w 100"/>
                  <a:gd name="T41" fmla="*/ 83 h 10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0" h="100">
                    <a:moveTo>
                      <a:pt x="11" y="83"/>
                    </a:moveTo>
                    <a:cubicBezTo>
                      <a:pt x="11" y="84"/>
                      <a:pt x="12" y="84"/>
                      <a:pt x="12" y="85"/>
                    </a:cubicBezTo>
                    <a:cubicBezTo>
                      <a:pt x="21" y="92"/>
                      <a:pt x="30" y="97"/>
                      <a:pt x="41" y="99"/>
                    </a:cubicBezTo>
                    <a:cubicBezTo>
                      <a:pt x="52" y="100"/>
                      <a:pt x="64" y="99"/>
                      <a:pt x="73" y="93"/>
                    </a:cubicBezTo>
                    <a:cubicBezTo>
                      <a:pt x="93" y="81"/>
                      <a:pt x="100" y="53"/>
                      <a:pt x="92" y="32"/>
                    </a:cubicBezTo>
                    <a:cubicBezTo>
                      <a:pt x="88" y="22"/>
                      <a:pt x="81" y="12"/>
                      <a:pt x="71" y="7"/>
                    </a:cubicBezTo>
                    <a:cubicBezTo>
                      <a:pt x="61" y="1"/>
                      <a:pt x="48" y="0"/>
                      <a:pt x="37" y="2"/>
                    </a:cubicBezTo>
                    <a:cubicBezTo>
                      <a:pt x="27" y="5"/>
                      <a:pt x="17" y="10"/>
                      <a:pt x="10" y="18"/>
                    </a:cubicBezTo>
                    <a:cubicBezTo>
                      <a:pt x="6" y="23"/>
                      <a:pt x="4" y="28"/>
                      <a:pt x="2" y="34"/>
                    </a:cubicBezTo>
                    <a:cubicBezTo>
                      <a:pt x="1" y="39"/>
                      <a:pt x="0" y="44"/>
                      <a:pt x="1" y="50"/>
                    </a:cubicBezTo>
                    <a:cubicBezTo>
                      <a:pt x="4" y="49"/>
                      <a:pt x="6" y="48"/>
                      <a:pt x="9" y="48"/>
                    </a:cubicBezTo>
                    <a:cubicBezTo>
                      <a:pt x="9" y="47"/>
                      <a:pt x="9" y="47"/>
                      <a:pt x="9" y="46"/>
                    </a:cubicBezTo>
                    <a:cubicBezTo>
                      <a:pt x="10" y="36"/>
                      <a:pt x="15" y="26"/>
                      <a:pt x="24" y="20"/>
                    </a:cubicBezTo>
                    <a:cubicBezTo>
                      <a:pt x="32" y="13"/>
                      <a:pt x="43" y="11"/>
                      <a:pt x="53" y="13"/>
                    </a:cubicBezTo>
                    <a:cubicBezTo>
                      <a:pt x="61" y="14"/>
                      <a:pt x="69" y="18"/>
                      <a:pt x="74" y="24"/>
                    </a:cubicBezTo>
                    <a:cubicBezTo>
                      <a:pt x="79" y="29"/>
                      <a:pt x="83" y="36"/>
                      <a:pt x="85" y="43"/>
                    </a:cubicBezTo>
                    <a:cubicBezTo>
                      <a:pt x="88" y="58"/>
                      <a:pt x="84" y="74"/>
                      <a:pt x="71" y="83"/>
                    </a:cubicBezTo>
                    <a:cubicBezTo>
                      <a:pt x="62" y="89"/>
                      <a:pt x="50" y="91"/>
                      <a:pt x="40" y="88"/>
                    </a:cubicBezTo>
                    <a:cubicBezTo>
                      <a:pt x="35" y="87"/>
                      <a:pt x="30" y="85"/>
                      <a:pt x="26" y="82"/>
                    </a:cubicBezTo>
                    <a:cubicBezTo>
                      <a:pt x="22" y="80"/>
                      <a:pt x="19" y="77"/>
                      <a:pt x="17" y="73"/>
                    </a:cubicBezTo>
                    <a:cubicBezTo>
                      <a:pt x="14" y="76"/>
                      <a:pt x="12" y="79"/>
                      <a:pt x="11" y="8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292"/>
              <p:cNvSpPr/>
              <p:nvPr/>
            </p:nvSpPr>
            <p:spPr bwMode="auto">
              <a:xfrm>
                <a:off x="4647" y="1749"/>
                <a:ext cx="54" cy="48"/>
              </a:xfrm>
              <a:custGeom>
                <a:gdLst>
                  <a:gd name="T0" fmla="*/ 2 w 23"/>
                  <a:gd name="T1" fmla="*/ 0 h 20"/>
                  <a:gd name="T2" fmla="*/ 1 w 23"/>
                  <a:gd name="T3" fmla="*/ 10 h 20"/>
                  <a:gd name="T4" fmla="*/ 7 w 23"/>
                  <a:gd name="T5" fmla="*/ 18 h 20"/>
                  <a:gd name="T6" fmla="*/ 23 w 23"/>
                  <a:gd name="T7" fmla="*/ 8 h 20"/>
                  <a:gd name="T8" fmla="*/ 17 w 23"/>
                  <a:gd name="T9" fmla="*/ 7 h 20"/>
                  <a:gd name="T10" fmla="*/ 2 w 23"/>
                  <a:gd name="T11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0">
                    <a:moveTo>
                      <a:pt x="2" y="0"/>
                    </a:moveTo>
                    <a:cubicBezTo>
                      <a:pt x="1" y="3"/>
                      <a:pt x="0" y="7"/>
                      <a:pt x="1" y="10"/>
                    </a:cubicBezTo>
                    <a:cubicBezTo>
                      <a:pt x="1" y="14"/>
                      <a:pt x="4" y="18"/>
                      <a:pt x="7" y="18"/>
                    </a:cubicBezTo>
                    <a:cubicBezTo>
                      <a:pt x="14" y="20"/>
                      <a:pt x="20" y="14"/>
                      <a:pt x="23" y="8"/>
                    </a:cubicBezTo>
                    <a:cubicBezTo>
                      <a:pt x="21" y="8"/>
                      <a:pt x="19" y="7"/>
                      <a:pt x="17" y="7"/>
                    </a:cubicBezTo>
                    <a:cubicBezTo>
                      <a:pt x="11" y="5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293"/>
              <p:cNvSpPr/>
              <p:nvPr/>
            </p:nvSpPr>
            <p:spPr bwMode="auto">
              <a:xfrm>
                <a:off x="4725" y="1704"/>
                <a:ext cx="33" cy="31"/>
              </a:xfrm>
              <a:custGeom>
                <a:gdLst>
                  <a:gd name="T0" fmla="*/ 14 w 14"/>
                  <a:gd name="T1" fmla="*/ 10 h 13"/>
                  <a:gd name="T2" fmla="*/ 14 w 14"/>
                  <a:gd name="T3" fmla="*/ 9 h 13"/>
                  <a:gd name="T4" fmla="*/ 10 w 14"/>
                  <a:gd name="T5" fmla="*/ 4 h 13"/>
                  <a:gd name="T6" fmla="*/ 8 w 14"/>
                  <a:gd name="T7" fmla="*/ 0 h 13"/>
                  <a:gd name="T8" fmla="*/ 0 w 14"/>
                  <a:gd name="T9" fmla="*/ 2 h 13"/>
                  <a:gd name="T10" fmla="*/ 2 w 14"/>
                  <a:gd name="T11" fmla="*/ 13 h 13"/>
                  <a:gd name="T12" fmla="*/ 14 w 14"/>
                  <a:gd name="T13" fmla="*/ 1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4" y="10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8"/>
                      <a:pt x="11" y="6"/>
                      <a:pt x="10" y="4"/>
                    </a:cubicBezTo>
                    <a:cubicBezTo>
                      <a:pt x="10" y="3"/>
                      <a:pt x="9" y="1"/>
                      <a:pt x="8" y="0"/>
                    </a:cubicBezTo>
                    <a:cubicBezTo>
                      <a:pt x="5" y="1"/>
                      <a:pt x="3" y="2"/>
                      <a:pt x="0" y="2"/>
                    </a:cubicBezTo>
                    <a:cubicBezTo>
                      <a:pt x="1" y="5"/>
                      <a:pt x="1" y="9"/>
                      <a:pt x="2" y="13"/>
                    </a:cubicBezTo>
                    <a:cubicBezTo>
                      <a:pt x="6" y="12"/>
                      <a:pt x="10" y="11"/>
                      <a:pt x="1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294"/>
              <p:cNvSpPr/>
              <p:nvPr/>
            </p:nvSpPr>
            <p:spPr bwMode="auto">
              <a:xfrm>
                <a:off x="4659" y="1695"/>
                <a:ext cx="37" cy="35"/>
              </a:xfrm>
              <a:custGeom>
                <a:gdLst>
                  <a:gd name="T0" fmla="*/ 5 w 16"/>
                  <a:gd name="T1" fmla="*/ 4 h 15"/>
                  <a:gd name="T2" fmla="*/ 0 w 16"/>
                  <a:gd name="T3" fmla="*/ 9 h 15"/>
                  <a:gd name="T4" fmla="*/ 13 w 16"/>
                  <a:gd name="T5" fmla="*/ 15 h 15"/>
                  <a:gd name="T6" fmla="*/ 16 w 16"/>
                  <a:gd name="T7" fmla="*/ 4 h 15"/>
                  <a:gd name="T8" fmla="*/ 8 w 16"/>
                  <a:gd name="T9" fmla="*/ 0 h 15"/>
                  <a:gd name="T10" fmla="*/ 5 w 16"/>
                  <a:gd name="T11" fmla="*/ 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5" y="4"/>
                    </a:moveTo>
                    <a:cubicBezTo>
                      <a:pt x="3" y="6"/>
                      <a:pt x="2" y="7"/>
                      <a:pt x="0" y="9"/>
                    </a:cubicBezTo>
                    <a:cubicBezTo>
                      <a:pt x="4" y="12"/>
                      <a:pt x="9" y="14"/>
                      <a:pt x="13" y="15"/>
                    </a:cubicBezTo>
                    <a:cubicBezTo>
                      <a:pt x="14" y="12"/>
                      <a:pt x="16" y="8"/>
                      <a:pt x="16" y="4"/>
                    </a:cubicBezTo>
                    <a:cubicBezTo>
                      <a:pt x="13" y="3"/>
                      <a:pt x="11" y="2"/>
                      <a:pt x="8" y="0"/>
                    </a:cubicBezTo>
                    <a:cubicBezTo>
                      <a:pt x="7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295"/>
              <p:cNvSpPr/>
              <p:nvPr/>
            </p:nvSpPr>
            <p:spPr bwMode="auto">
              <a:xfrm>
                <a:off x="4746" y="1693"/>
                <a:ext cx="38" cy="33"/>
              </a:xfrm>
              <a:custGeom>
                <a:gdLst>
                  <a:gd name="T0" fmla="*/ 16 w 16"/>
                  <a:gd name="T1" fmla="*/ 6 h 14"/>
                  <a:gd name="T2" fmla="*/ 7 w 16"/>
                  <a:gd name="T3" fmla="*/ 0 h 14"/>
                  <a:gd name="T4" fmla="*/ 0 w 16"/>
                  <a:gd name="T5" fmla="*/ 4 h 14"/>
                  <a:gd name="T6" fmla="*/ 2 w 16"/>
                  <a:gd name="T7" fmla="*/ 8 h 14"/>
                  <a:gd name="T8" fmla="*/ 6 w 16"/>
                  <a:gd name="T9" fmla="*/ 14 h 14"/>
                  <a:gd name="T10" fmla="*/ 16 w 16"/>
                  <a:gd name="T11" fmla="*/ 6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16" y="6"/>
                    </a:moveTo>
                    <a:cubicBezTo>
                      <a:pt x="13" y="3"/>
                      <a:pt x="10" y="1"/>
                      <a:pt x="7" y="0"/>
                    </a:cubicBezTo>
                    <a:cubicBezTo>
                      <a:pt x="5" y="2"/>
                      <a:pt x="3" y="3"/>
                      <a:pt x="0" y="4"/>
                    </a:cubicBezTo>
                    <a:cubicBezTo>
                      <a:pt x="1" y="5"/>
                      <a:pt x="2" y="7"/>
                      <a:pt x="2" y="8"/>
                    </a:cubicBezTo>
                    <a:cubicBezTo>
                      <a:pt x="4" y="10"/>
                      <a:pt x="5" y="12"/>
                      <a:pt x="6" y="14"/>
                    </a:cubicBezTo>
                    <a:cubicBezTo>
                      <a:pt x="10" y="12"/>
                      <a:pt x="13" y="9"/>
                      <a:pt x="16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296"/>
              <p:cNvSpPr/>
              <p:nvPr/>
            </p:nvSpPr>
            <p:spPr bwMode="auto">
              <a:xfrm>
                <a:off x="4694" y="1707"/>
                <a:ext cx="33" cy="28"/>
              </a:xfrm>
              <a:custGeom>
                <a:gdLst>
                  <a:gd name="T0" fmla="*/ 14 w 14"/>
                  <a:gd name="T1" fmla="*/ 12 h 12"/>
                  <a:gd name="T2" fmla="*/ 12 w 14"/>
                  <a:gd name="T3" fmla="*/ 1 h 12"/>
                  <a:gd name="T4" fmla="*/ 11 w 14"/>
                  <a:gd name="T5" fmla="*/ 1 h 12"/>
                  <a:gd name="T6" fmla="*/ 3 w 14"/>
                  <a:gd name="T7" fmla="*/ 0 h 12"/>
                  <a:gd name="T8" fmla="*/ 0 w 14"/>
                  <a:gd name="T9" fmla="*/ 11 h 12"/>
                  <a:gd name="T10" fmla="*/ 14 w 14"/>
                  <a:gd name="T11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12"/>
                    </a:moveTo>
                    <a:cubicBezTo>
                      <a:pt x="13" y="8"/>
                      <a:pt x="13" y="5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1"/>
                      <a:pt x="5" y="1"/>
                      <a:pt x="3" y="0"/>
                    </a:cubicBezTo>
                    <a:cubicBezTo>
                      <a:pt x="3" y="4"/>
                      <a:pt x="1" y="7"/>
                      <a:pt x="0" y="11"/>
                    </a:cubicBezTo>
                    <a:cubicBezTo>
                      <a:pt x="4" y="12"/>
                      <a:pt x="9" y="12"/>
                      <a:pt x="14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297"/>
              <p:cNvSpPr/>
              <p:nvPr/>
            </p:nvSpPr>
            <p:spPr bwMode="auto">
              <a:xfrm>
                <a:off x="4618" y="1730"/>
                <a:ext cx="29" cy="27"/>
              </a:xfrm>
              <a:custGeom>
                <a:gdLst>
                  <a:gd name="T0" fmla="*/ 0 w 12"/>
                  <a:gd name="T1" fmla="*/ 10 h 11"/>
                  <a:gd name="T2" fmla="*/ 12 w 12"/>
                  <a:gd name="T3" fmla="*/ 7 h 11"/>
                  <a:gd name="T4" fmla="*/ 3 w 12"/>
                  <a:gd name="T5" fmla="*/ 0 h 11"/>
                  <a:gd name="T6" fmla="*/ 0 w 12"/>
                  <a:gd name="T7" fmla="*/ 1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0" y="10"/>
                    </a:moveTo>
                    <a:cubicBezTo>
                      <a:pt x="4" y="11"/>
                      <a:pt x="8" y="9"/>
                      <a:pt x="12" y="7"/>
                    </a:cubicBezTo>
                    <a:cubicBezTo>
                      <a:pt x="9" y="5"/>
                      <a:pt x="6" y="2"/>
                      <a:pt x="3" y="0"/>
                    </a:cubicBezTo>
                    <a:cubicBezTo>
                      <a:pt x="2" y="3"/>
                      <a:pt x="1" y="6"/>
                      <a:pt x="0" y="1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298"/>
              <p:cNvSpPr/>
              <p:nvPr/>
            </p:nvSpPr>
            <p:spPr bwMode="auto">
              <a:xfrm>
                <a:off x="4722" y="1564"/>
                <a:ext cx="36" cy="43"/>
              </a:xfrm>
              <a:custGeom>
                <a:gdLst>
                  <a:gd name="T0" fmla="*/ 2 w 15"/>
                  <a:gd name="T1" fmla="*/ 0 h 18"/>
                  <a:gd name="T2" fmla="*/ 0 w 15"/>
                  <a:gd name="T3" fmla="*/ 15 h 18"/>
                  <a:gd name="T4" fmla="*/ 9 w 15"/>
                  <a:gd name="T5" fmla="*/ 18 h 18"/>
                  <a:gd name="T6" fmla="*/ 15 w 15"/>
                  <a:gd name="T7" fmla="*/ 4 h 18"/>
                  <a:gd name="T8" fmla="*/ 15 w 15"/>
                  <a:gd name="T9" fmla="*/ 4 h 18"/>
                  <a:gd name="T10" fmla="*/ 8 w 15"/>
                  <a:gd name="T11" fmla="*/ 1 h 18"/>
                  <a:gd name="T12" fmla="*/ 2 w 15"/>
                  <a:gd name="T13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8">
                    <a:moveTo>
                      <a:pt x="2" y="0"/>
                    </a:moveTo>
                    <a:cubicBezTo>
                      <a:pt x="3" y="5"/>
                      <a:pt x="1" y="10"/>
                      <a:pt x="0" y="15"/>
                    </a:cubicBezTo>
                    <a:cubicBezTo>
                      <a:pt x="3" y="15"/>
                      <a:pt x="6" y="16"/>
                      <a:pt x="9" y="18"/>
                    </a:cubicBezTo>
                    <a:cubicBezTo>
                      <a:pt x="11" y="13"/>
                      <a:pt x="14" y="9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3" y="3"/>
                      <a:pt x="10" y="2"/>
                      <a:pt x="8" y="1"/>
                    </a:cubicBezTo>
                    <a:cubicBezTo>
                      <a:pt x="6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299"/>
              <p:cNvSpPr/>
              <p:nvPr/>
            </p:nvSpPr>
            <p:spPr bwMode="auto">
              <a:xfrm>
                <a:off x="4661" y="1600"/>
                <a:ext cx="109" cy="109"/>
              </a:xfrm>
              <a:custGeom>
                <a:gdLst>
                  <a:gd name="T0" fmla="*/ 26 w 46"/>
                  <a:gd name="T1" fmla="*/ 26 h 46"/>
                  <a:gd name="T2" fmla="*/ 3 w 46"/>
                  <a:gd name="T3" fmla="*/ 32 h 46"/>
                  <a:gd name="T4" fmla="*/ 9 w 46"/>
                  <a:gd name="T5" fmla="*/ 39 h 46"/>
                  <a:gd name="T6" fmla="*/ 37 w 46"/>
                  <a:gd name="T7" fmla="*/ 41 h 46"/>
                  <a:gd name="T8" fmla="*/ 45 w 46"/>
                  <a:gd name="T9" fmla="*/ 29 h 46"/>
                  <a:gd name="T10" fmla="*/ 43 w 46"/>
                  <a:gd name="T11" fmla="*/ 13 h 46"/>
                  <a:gd name="T12" fmla="*/ 19 w 46"/>
                  <a:gd name="T13" fmla="*/ 2 h 46"/>
                  <a:gd name="T14" fmla="*/ 0 w 46"/>
                  <a:gd name="T15" fmla="*/ 17 h 46"/>
                  <a:gd name="T16" fmla="*/ 13 w 46"/>
                  <a:gd name="T17" fmla="*/ 19 h 46"/>
                  <a:gd name="T18" fmla="*/ 27 w 46"/>
                  <a:gd name="T19" fmla="*/ 24 h 46"/>
                  <a:gd name="T20" fmla="*/ 27 w 46"/>
                  <a:gd name="T21" fmla="*/ 24 h 46"/>
                  <a:gd name="T22" fmla="*/ 26 w 46"/>
                  <a:gd name="T23" fmla="*/ 26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46">
                    <a:moveTo>
                      <a:pt x="26" y="26"/>
                    </a:moveTo>
                    <a:cubicBezTo>
                      <a:pt x="18" y="24"/>
                      <a:pt x="10" y="27"/>
                      <a:pt x="3" y="32"/>
                    </a:cubicBezTo>
                    <a:cubicBezTo>
                      <a:pt x="5" y="34"/>
                      <a:pt x="7" y="37"/>
                      <a:pt x="9" y="39"/>
                    </a:cubicBezTo>
                    <a:cubicBezTo>
                      <a:pt x="17" y="45"/>
                      <a:pt x="28" y="46"/>
                      <a:pt x="37" y="41"/>
                    </a:cubicBezTo>
                    <a:cubicBezTo>
                      <a:pt x="41" y="38"/>
                      <a:pt x="45" y="34"/>
                      <a:pt x="45" y="29"/>
                    </a:cubicBezTo>
                    <a:cubicBezTo>
                      <a:pt x="46" y="24"/>
                      <a:pt x="46" y="18"/>
                      <a:pt x="43" y="13"/>
                    </a:cubicBezTo>
                    <a:cubicBezTo>
                      <a:pt x="38" y="5"/>
                      <a:pt x="28" y="0"/>
                      <a:pt x="19" y="2"/>
                    </a:cubicBezTo>
                    <a:cubicBezTo>
                      <a:pt x="10" y="3"/>
                      <a:pt x="3" y="9"/>
                      <a:pt x="0" y="17"/>
                    </a:cubicBezTo>
                    <a:cubicBezTo>
                      <a:pt x="5" y="17"/>
                      <a:pt x="9" y="18"/>
                      <a:pt x="13" y="19"/>
                    </a:cubicBezTo>
                    <a:cubicBezTo>
                      <a:pt x="18" y="20"/>
                      <a:pt x="23" y="21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5"/>
                      <a:pt x="27" y="26"/>
                      <a:pt x="26" y="2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300"/>
              <p:cNvSpPr/>
              <p:nvPr/>
            </p:nvSpPr>
            <p:spPr bwMode="auto">
              <a:xfrm>
                <a:off x="4765" y="1524"/>
                <a:ext cx="64" cy="59"/>
              </a:xfrm>
              <a:custGeom>
                <a:gdLst>
                  <a:gd name="T0" fmla="*/ 20 w 27"/>
                  <a:gd name="T1" fmla="*/ 25 h 25"/>
                  <a:gd name="T2" fmla="*/ 26 w 27"/>
                  <a:gd name="T3" fmla="*/ 11 h 25"/>
                  <a:gd name="T4" fmla="*/ 20 w 27"/>
                  <a:gd name="T5" fmla="*/ 3 h 25"/>
                  <a:gd name="T6" fmla="*/ 0 w 27"/>
                  <a:gd name="T7" fmla="*/ 6 h 25"/>
                  <a:gd name="T8" fmla="*/ 20 w 27"/>
                  <a:gd name="T9" fmla="*/ 2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5">
                    <a:moveTo>
                      <a:pt x="20" y="25"/>
                    </a:moveTo>
                    <a:cubicBezTo>
                      <a:pt x="24" y="21"/>
                      <a:pt x="27" y="16"/>
                      <a:pt x="26" y="11"/>
                    </a:cubicBezTo>
                    <a:cubicBezTo>
                      <a:pt x="25" y="8"/>
                      <a:pt x="23" y="5"/>
                      <a:pt x="20" y="3"/>
                    </a:cubicBezTo>
                    <a:cubicBezTo>
                      <a:pt x="13" y="0"/>
                      <a:pt x="5" y="1"/>
                      <a:pt x="0" y="6"/>
                    </a:cubicBezTo>
                    <a:cubicBezTo>
                      <a:pt x="9" y="10"/>
                      <a:pt x="16" y="17"/>
                      <a:pt x="20" y="2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301"/>
              <p:cNvSpPr/>
              <p:nvPr/>
            </p:nvSpPr>
            <p:spPr bwMode="auto">
              <a:xfrm>
                <a:off x="5271" y="1455"/>
                <a:ext cx="436" cy="119"/>
              </a:xfrm>
              <a:custGeom>
                <a:gdLst>
                  <a:gd name="T0" fmla="*/ 31 w 184"/>
                  <a:gd name="T1" fmla="*/ 50 h 50"/>
                  <a:gd name="T2" fmla="*/ 39 w 184"/>
                  <a:gd name="T3" fmla="*/ 31 h 50"/>
                  <a:gd name="T4" fmla="*/ 60 w 184"/>
                  <a:gd name="T5" fmla="*/ 36 h 50"/>
                  <a:gd name="T6" fmla="*/ 70 w 184"/>
                  <a:gd name="T7" fmla="*/ 21 h 50"/>
                  <a:gd name="T8" fmla="*/ 81 w 184"/>
                  <a:gd name="T9" fmla="*/ 21 h 50"/>
                  <a:gd name="T10" fmla="*/ 88 w 184"/>
                  <a:gd name="T11" fmla="*/ 28 h 50"/>
                  <a:gd name="T12" fmla="*/ 92 w 184"/>
                  <a:gd name="T13" fmla="*/ 18 h 50"/>
                  <a:gd name="T14" fmla="*/ 103 w 184"/>
                  <a:gd name="T15" fmla="*/ 12 h 50"/>
                  <a:gd name="T16" fmla="*/ 115 w 184"/>
                  <a:gd name="T17" fmla="*/ 15 h 50"/>
                  <a:gd name="T18" fmla="*/ 119 w 184"/>
                  <a:gd name="T19" fmla="*/ 20 h 50"/>
                  <a:gd name="T20" fmla="*/ 120 w 184"/>
                  <a:gd name="T21" fmla="*/ 18 h 50"/>
                  <a:gd name="T22" fmla="*/ 124 w 184"/>
                  <a:gd name="T23" fmla="*/ 13 h 50"/>
                  <a:gd name="T24" fmla="*/ 135 w 184"/>
                  <a:gd name="T25" fmla="*/ 9 h 50"/>
                  <a:gd name="T26" fmla="*/ 144 w 184"/>
                  <a:gd name="T27" fmla="*/ 15 h 50"/>
                  <a:gd name="T28" fmla="*/ 148 w 184"/>
                  <a:gd name="T29" fmla="*/ 23 h 50"/>
                  <a:gd name="T30" fmla="*/ 164 w 184"/>
                  <a:gd name="T31" fmla="*/ 14 h 50"/>
                  <a:gd name="T32" fmla="*/ 177 w 184"/>
                  <a:gd name="T33" fmla="*/ 28 h 50"/>
                  <a:gd name="T34" fmla="*/ 184 w 184"/>
                  <a:gd name="T35" fmla="*/ 23 h 50"/>
                  <a:gd name="T36" fmla="*/ 184 w 184"/>
                  <a:gd name="T37" fmla="*/ 18 h 50"/>
                  <a:gd name="T38" fmla="*/ 180 w 184"/>
                  <a:gd name="T39" fmla="*/ 18 h 50"/>
                  <a:gd name="T40" fmla="*/ 178 w 184"/>
                  <a:gd name="T41" fmla="*/ 18 h 50"/>
                  <a:gd name="T42" fmla="*/ 176 w 184"/>
                  <a:gd name="T43" fmla="*/ 16 h 50"/>
                  <a:gd name="T44" fmla="*/ 173 w 184"/>
                  <a:gd name="T45" fmla="*/ 13 h 50"/>
                  <a:gd name="T46" fmla="*/ 150 w 184"/>
                  <a:gd name="T47" fmla="*/ 11 h 50"/>
                  <a:gd name="T48" fmla="*/ 149 w 184"/>
                  <a:gd name="T49" fmla="*/ 11 h 50"/>
                  <a:gd name="T50" fmla="*/ 132 w 184"/>
                  <a:gd name="T51" fmla="*/ 2 h 50"/>
                  <a:gd name="T52" fmla="*/ 115 w 184"/>
                  <a:gd name="T53" fmla="*/ 9 h 50"/>
                  <a:gd name="T54" fmla="*/ 115 w 184"/>
                  <a:gd name="T55" fmla="*/ 10 h 50"/>
                  <a:gd name="T56" fmla="*/ 114 w 184"/>
                  <a:gd name="T57" fmla="*/ 9 h 50"/>
                  <a:gd name="T58" fmla="*/ 85 w 184"/>
                  <a:gd name="T59" fmla="*/ 14 h 50"/>
                  <a:gd name="T60" fmla="*/ 85 w 184"/>
                  <a:gd name="T61" fmla="*/ 14 h 50"/>
                  <a:gd name="T62" fmla="*/ 84 w 184"/>
                  <a:gd name="T63" fmla="*/ 14 h 50"/>
                  <a:gd name="T64" fmla="*/ 69 w 184"/>
                  <a:gd name="T65" fmla="*/ 12 h 50"/>
                  <a:gd name="T66" fmla="*/ 57 w 184"/>
                  <a:gd name="T67" fmla="*/ 23 h 50"/>
                  <a:gd name="T68" fmla="*/ 56 w 184"/>
                  <a:gd name="T69" fmla="*/ 24 h 50"/>
                  <a:gd name="T70" fmla="*/ 55 w 184"/>
                  <a:gd name="T71" fmla="*/ 24 h 50"/>
                  <a:gd name="T72" fmla="*/ 36 w 184"/>
                  <a:gd name="T73" fmla="*/ 23 h 50"/>
                  <a:gd name="T74" fmla="*/ 25 w 184"/>
                  <a:gd name="T75" fmla="*/ 40 h 50"/>
                  <a:gd name="T76" fmla="*/ 23 w 184"/>
                  <a:gd name="T77" fmla="*/ 41 h 50"/>
                  <a:gd name="T78" fmla="*/ 9 w 184"/>
                  <a:gd name="T79" fmla="*/ 40 h 50"/>
                  <a:gd name="T80" fmla="*/ 1 w 184"/>
                  <a:gd name="T81" fmla="*/ 44 h 50"/>
                  <a:gd name="T82" fmla="*/ 1 w 184"/>
                  <a:gd name="T83" fmla="*/ 44 h 50"/>
                  <a:gd name="T84" fmla="*/ 0 w 184"/>
                  <a:gd name="T85" fmla="*/ 45 h 50"/>
                  <a:gd name="T86" fmla="*/ 9 w 184"/>
                  <a:gd name="T87" fmla="*/ 50 h 50"/>
                  <a:gd name="T88" fmla="*/ 31 w 184"/>
                  <a:gd name="T89" fmla="*/ 50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4" h="50">
                    <a:moveTo>
                      <a:pt x="31" y="50"/>
                    </a:moveTo>
                    <a:cubicBezTo>
                      <a:pt x="30" y="43"/>
                      <a:pt x="32" y="35"/>
                      <a:pt x="39" y="31"/>
                    </a:cubicBezTo>
                    <a:cubicBezTo>
                      <a:pt x="46" y="27"/>
                      <a:pt x="55" y="29"/>
                      <a:pt x="60" y="36"/>
                    </a:cubicBezTo>
                    <a:cubicBezTo>
                      <a:pt x="59" y="29"/>
                      <a:pt x="64" y="23"/>
                      <a:pt x="70" y="21"/>
                    </a:cubicBezTo>
                    <a:cubicBezTo>
                      <a:pt x="73" y="19"/>
                      <a:pt x="78" y="19"/>
                      <a:pt x="81" y="21"/>
                    </a:cubicBezTo>
                    <a:cubicBezTo>
                      <a:pt x="84" y="23"/>
                      <a:pt x="86" y="25"/>
                      <a:pt x="88" y="28"/>
                    </a:cubicBezTo>
                    <a:cubicBezTo>
                      <a:pt x="88" y="24"/>
                      <a:pt x="90" y="20"/>
                      <a:pt x="92" y="18"/>
                    </a:cubicBezTo>
                    <a:cubicBezTo>
                      <a:pt x="94" y="15"/>
                      <a:pt x="99" y="13"/>
                      <a:pt x="103" y="12"/>
                    </a:cubicBezTo>
                    <a:cubicBezTo>
                      <a:pt x="107" y="12"/>
                      <a:pt x="111" y="13"/>
                      <a:pt x="115" y="15"/>
                    </a:cubicBezTo>
                    <a:cubicBezTo>
                      <a:pt x="117" y="16"/>
                      <a:pt x="118" y="18"/>
                      <a:pt x="119" y="20"/>
                    </a:cubicBezTo>
                    <a:cubicBezTo>
                      <a:pt x="119" y="20"/>
                      <a:pt x="119" y="19"/>
                      <a:pt x="120" y="18"/>
                    </a:cubicBezTo>
                    <a:cubicBezTo>
                      <a:pt x="121" y="16"/>
                      <a:pt x="122" y="14"/>
                      <a:pt x="124" y="13"/>
                    </a:cubicBezTo>
                    <a:cubicBezTo>
                      <a:pt x="127" y="10"/>
                      <a:pt x="131" y="9"/>
                      <a:pt x="135" y="9"/>
                    </a:cubicBezTo>
                    <a:cubicBezTo>
                      <a:pt x="139" y="10"/>
                      <a:pt x="142" y="12"/>
                      <a:pt x="144" y="15"/>
                    </a:cubicBezTo>
                    <a:cubicBezTo>
                      <a:pt x="147" y="17"/>
                      <a:pt x="147" y="20"/>
                      <a:pt x="148" y="23"/>
                    </a:cubicBezTo>
                    <a:cubicBezTo>
                      <a:pt x="151" y="17"/>
                      <a:pt x="157" y="13"/>
                      <a:pt x="164" y="14"/>
                    </a:cubicBezTo>
                    <a:cubicBezTo>
                      <a:pt x="170" y="16"/>
                      <a:pt x="176" y="21"/>
                      <a:pt x="177" y="28"/>
                    </a:cubicBezTo>
                    <a:cubicBezTo>
                      <a:pt x="178" y="25"/>
                      <a:pt x="181" y="22"/>
                      <a:pt x="184" y="23"/>
                    </a:cubicBezTo>
                    <a:cubicBezTo>
                      <a:pt x="184" y="21"/>
                      <a:pt x="184" y="20"/>
                      <a:pt x="184" y="18"/>
                    </a:cubicBezTo>
                    <a:cubicBezTo>
                      <a:pt x="183" y="18"/>
                      <a:pt x="181" y="18"/>
                      <a:pt x="180" y="18"/>
                    </a:cubicBezTo>
                    <a:cubicBezTo>
                      <a:pt x="179" y="18"/>
                      <a:pt x="178" y="19"/>
                      <a:pt x="178" y="18"/>
                    </a:cubicBezTo>
                    <a:cubicBezTo>
                      <a:pt x="177" y="18"/>
                      <a:pt x="177" y="17"/>
                      <a:pt x="176" y="16"/>
                    </a:cubicBezTo>
                    <a:cubicBezTo>
                      <a:pt x="175" y="15"/>
                      <a:pt x="174" y="14"/>
                      <a:pt x="173" y="13"/>
                    </a:cubicBezTo>
                    <a:cubicBezTo>
                      <a:pt x="167" y="7"/>
                      <a:pt x="157" y="7"/>
                      <a:pt x="150" y="11"/>
                    </a:cubicBezTo>
                    <a:cubicBezTo>
                      <a:pt x="150" y="11"/>
                      <a:pt x="149" y="11"/>
                      <a:pt x="149" y="11"/>
                    </a:cubicBezTo>
                    <a:cubicBezTo>
                      <a:pt x="145" y="5"/>
                      <a:pt x="138" y="3"/>
                      <a:pt x="132" y="2"/>
                    </a:cubicBezTo>
                    <a:cubicBezTo>
                      <a:pt x="125" y="2"/>
                      <a:pt x="120" y="4"/>
                      <a:pt x="115" y="9"/>
                    </a:cubicBezTo>
                    <a:cubicBezTo>
                      <a:pt x="115" y="10"/>
                      <a:pt x="115" y="10"/>
                      <a:pt x="115" y="10"/>
                    </a:cubicBezTo>
                    <a:cubicBezTo>
                      <a:pt x="115" y="10"/>
                      <a:pt x="114" y="10"/>
                      <a:pt x="114" y="9"/>
                    </a:cubicBezTo>
                    <a:cubicBezTo>
                      <a:pt x="107" y="0"/>
                      <a:pt x="89" y="3"/>
                      <a:pt x="85" y="14"/>
                    </a:cubicBez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14"/>
                      <a:pt x="84" y="15"/>
                      <a:pt x="84" y="14"/>
                    </a:cubicBezTo>
                    <a:cubicBezTo>
                      <a:pt x="80" y="11"/>
                      <a:pt x="74" y="10"/>
                      <a:pt x="69" y="12"/>
                    </a:cubicBezTo>
                    <a:cubicBezTo>
                      <a:pt x="63" y="13"/>
                      <a:pt x="58" y="18"/>
                      <a:pt x="57" y="23"/>
                    </a:cubicBezTo>
                    <a:cubicBezTo>
                      <a:pt x="57" y="24"/>
                      <a:pt x="56" y="25"/>
                      <a:pt x="56" y="24"/>
                    </a:cubicBezTo>
                    <a:cubicBezTo>
                      <a:pt x="56" y="24"/>
                      <a:pt x="56" y="24"/>
                      <a:pt x="55" y="24"/>
                    </a:cubicBezTo>
                    <a:cubicBezTo>
                      <a:pt x="50" y="20"/>
                      <a:pt x="42" y="20"/>
                      <a:pt x="36" y="23"/>
                    </a:cubicBezTo>
                    <a:cubicBezTo>
                      <a:pt x="29" y="26"/>
                      <a:pt x="23" y="32"/>
                      <a:pt x="25" y="40"/>
                    </a:cubicBezTo>
                    <a:cubicBezTo>
                      <a:pt x="25" y="41"/>
                      <a:pt x="24" y="41"/>
                      <a:pt x="23" y="41"/>
                    </a:cubicBezTo>
                    <a:cubicBezTo>
                      <a:pt x="19" y="38"/>
                      <a:pt x="14" y="38"/>
                      <a:pt x="9" y="40"/>
                    </a:cubicBezTo>
                    <a:cubicBezTo>
                      <a:pt x="6" y="40"/>
                      <a:pt x="3" y="42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" y="46"/>
                      <a:pt x="6" y="48"/>
                      <a:pt x="9" y="50"/>
                    </a:cubicBezTo>
                    <a:cubicBezTo>
                      <a:pt x="15" y="44"/>
                      <a:pt x="25" y="46"/>
                      <a:pt x="31" y="5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302"/>
              <p:cNvSpPr/>
              <p:nvPr/>
            </p:nvSpPr>
            <p:spPr bwMode="auto">
              <a:xfrm>
                <a:off x="4618" y="1809"/>
                <a:ext cx="38" cy="38"/>
              </a:xfrm>
              <a:custGeom>
                <a:gdLst>
                  <a:gd name="T0" fmla="*/ 9 w 16"/>
                  <a:gd name="T1" fmla="*/ 13 h 16"/>
                  <a:gd name="T2" fmla="*/ 16 w 16"/>
                  <a:gd name="T3" fmla="*/ 10 h 16"/>
                  <a:gd name="T4" fmla="*/ 11 w 16"/>
                  <a:gd name="T5" fmla="*/ 0 h 16"/>
                  <a:gd name="T6" fmla="*/ 5 w 16"/>
                  <a:gd name="T7" fmla="*/ 1 h 16"/>
                  <a:gd name="T8" fmla="*/ 0 w 16"/>
                  <a:gd name="T9" fmla="*/ 2 h 16"/>
                  <a:gd name="T10" fmla="*/ 4 w 16"/>
                  <a:gd name="T11" fmla="*/ 16 h 16"/>
                  <a:gd name="T12" fmla="*/ 9 w 16"/>
                  <a:gd name="T13" fmla="*/ 1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9" y="13"/>
                    </a:moveTo>
                    <a:cubicBezTo>
                      <a:pt x="11" y="12"/>
                      <a:pt x="13" y="11"/>
                      <a:pt x="16" y="10"/>
                    </a:cubicBezTo>
                    <a:cubicBezTo>
                      <a:pt x="14" y="7"/>
                      <a:pt x="12" y="4"/>
                      <a:pt x="11" y="0"/>
                    </a:cubicBezTo>
                    <a:cubicBezTo>
                      <a:pt x="9" y="1"/>
                      <a:pt x="7" y="1"/>
                      <a:pt x="5" y="1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6"/>
                      <a:pt x="2" y="11"/>
                      <a:pt x="4" y="16"/>
                    </a:cubicBezTo>
                    <a:cubicBezTo>
                      <a:pt x="6" y="15"/>
                      <a:pt x="8" y="14"/>
                      <a:pt x="9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303"/>
              <p:cNvSpPr/>
              <p:nvPr/>
            </p:nvSpPr>
            <p:spPr bwMode="auto">
              <a:xfrm>
                <a:off x="4741" y="1908"/>
                <a:ext cx="41" cy="38"/>
              </a:xfrm>
              <a:custGeom>
                <a:gdLst>
                  <a:gd name="T0" fmla="*/ 17 w 17"/>
                  <a:gd name="T1" fmla="*/ 3 h 16"/>
                  <a:gd name="T2" fmla="*/ 5 w 17"/>
                  <a:gd name="T3" fmla="*/ 0 h 16"/>
                  <a:gd name="T4" fmla="*/ 4 w 17"/>
                  <a:gd name="T5" fmla="*/ 0 h 16"/>
                  <a:gd name="T6" fmla="*/ 2 w 17"/>
                  <a:gd name="T7" fmla="*/ 6 h 16"/>
                  <a:gd name="T8" fmla="*/ 0 w 17"/>
                  <a:gd name="T9" fmla="*/ 13 h 16"/>
                  <a:gd name="T10" fmla="*/ 15 w 17"/>
                  <a:gd name="T11" fmla="*/ 16 h 16"/>
                  <a:gd name="T12" fmla="*/ 17 w 17"/>
                  <a:gd name="T13" fmla="*/ 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17" y="3"/>
                    </a:moveTo>
                    <a:cubicBezTo>
                      <a:pt x="13" y="2"/>
                      <a:pt x="9" y="1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2"/>
                      <a:pt x="2" y="4"/>
                      <a:pt x="2" y="6"/>
                    </a:cubicBezTo>
                    <a:cubicBezTo>
                      <a:pt x="1" y="8"/>
                      <a:pt x="1" y="10"/>
                      <a:pt x="0" y="13"/>
                    </a:cubicBezTo>
                    <a:cubicBezTo>
                      <a:pt x="5" y="14"/>
                      <a:pt x="10" y="16"/>
                      <a:pt x="15" y="16"/>
                    </a:cubicBezTo>
                    <a:cubicBezTo>
                      <a:pt x="16" y="12"/>
                      <a:pt x="15" y="7"/>
                      <a:pt x="17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304"/>
              <p:cNvSpPr/>
              <p:nvPr/>
            </p:nvSpPr>
            <p:spPr bwMode="auto">
              <a:xfrm>
                <a:off x="4782" y="1916"/>
                <a:ext cx="40" cy="35"/>
              </a:xfrm>
              <a:custGeom>
                <a:gdLst>
                  <a:gd name="T0" fmla="*/ 16 w 17"/>
                  <a:gd name="T1" fmla="*/ 8 h 15"/>
                  <a:gd name="T2" fmla="*/ 16 w 17"/>
                  <a:gd name="T3" fmla="*/ 1 h 15"/>
                  <a:gd name="T4" fmla="*/ 1 w 17"/>
                  <a:gd name="T5" fmla="*/ 0 h 15"/>
                  <a:gd name="T6" fmla="*/ 0 w 17"/>
                  <a:gd name="T7" fmla="*/ 14 h 15"/>
                  <a:gd name="T8" fmla="*/ 16 w 17"/>
                  <a:gd name="T9" fmla="*/ 15 h 15"/>
                  <a:gd name="T10" fmla="*/ 16 w 17"/>
                  <a:gd name="T11" fmla="*/ 8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5">
                    <a:moveTo>
                      <a:pt x="16" y="8"/>
                    </a:moveTo>
                    <a:cubicBezTo>
                      <a:pt x="16" y="6"/>
                      <a:pt x="17" y="3"/>
                      <a:pt x="16" y="1"/>
                    </a:cubicBezTo>
                    <a:cubicBezTo>
                      <a:pt x="11" y="1"/>
                      <a:pt x="6" y="1"/>
                      <a:pt x="1" y="0"/>
                    </a:cubicBezTo>
                    <a:cubicBezTo>
                      <a:pt x="0" y="5"/>
                      <a:pt x="0" y="9"/>
                      <a:pt x="0" y="14"/>
                    </a:cubicBezTo>
                    <a:cubicBezTo>
                      <a:pt x="5" y="15"/>
                      <a:pt x="10" y="15"/>
                      <a:pt x="16" y="15"/>
                    </a:cubicBezTo>
                    <a:cubicBezTo>
                      <a:pt x="16" y="13"/>
                      <a:pt x="16" y="10"/>
                      <a:pt x="1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305"/>
              <p:cNvSpPr/>
              <p:nvPr/>
            </p:nvSpPr>
            <p:spPr bwMode="auto">
              <a:xfrm>
                <a:off x="4675" y="1880"/>
                <a:ext cx="43" cy="40"/>
              </a:xfrm>
              <a:custGeom>
                <a:gdLst>
                  <a:gd name="T0" fmla="*/ 18 w 18"/>
                  <a:gd name="T1" fmla="*/ 7 h 17"/>
                  <a:gd name="T2" fmla="*/ 8 w 18"/>
                  <a:gd name="T3" fmla="*/ 0 h 17"/>
                  <a:gd name="T4" fmla="*/ 0 w 18"/>
                  <a:gd name="T5" fmla="*/ 9 h 17"/>
                  <a:gd name="T6" fmla="*/ 12 w 18"/>
                  <a:gd name="T7" fmla="*/ 17 h 17"/>
                  <a:gd name="T8" fmla="*/ 18 w 18"/>
                  <a:gd name="T9" fmla="*/ 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18" y="7"/>
                    </a:moveTo>
                    <a:cubicBezTo>
                      <a:pt x="14" y="5"/>
                      <a:pt x="11" y="3"/>
                      <a:pt x="8" y="0"/>
                    </a:cubicBezTo>
                    <a:cubicBezTo>
                      <a:pt x="6" y="4"/>
                      <a:pt x="2" y="6"/>
                      <a:pt x="0" y="9"/>
                    </a:cubicBezTo>
                    <a:cubicBezTo>
                      <a:pt x="3" y="12"/>
                      <a:pt x="8" y="15"/>
                      <a:pt x="12" y="17"/>
                    </a:cubicBezTo>
                    <a:cubicBezTo>
                      <a:pt x="14" y="14"/>
                      <a:pt x="16" y="10"/>
                      <a:pt x="18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306"/>
              <p:cNvSpPr/>
              <p:nvPr/>
            </p:nvSpPr>
            <p:spPr bwMode="auto">
              <a:xfrm>
                <a:off x="4706" y="1899"/>
                <a:ext cx="40" cy="38"/>
              </a:xfrm>
              <a:custGeom>
                <a:gdLst>
                  <a:gd name="T0" fmla="*/ 16 w 17"/>
                  <a:gd name="T1" fmla="*/ 8 h 16"/>
                  <a:gd name="T2" fmla="*/ 17 w 17"/>
                  <a:gd name="T3" fmla="*/ 4 h 16"/>
                  <a:gd name="T4" fmla="*/ 6 w 17"/>
                  <a:gd name="T5" fmla="*/ 0 h 16"/>
                  <a:gd name="T6" fmla="*/ 0 w 17"/>
                  <a:gd name="T7" fmla="*/ 10 h 16"/>
                  <a:gd name="T8" fmla="*/ 14 w 17"/>
                  <a:gd name="T9" fmla="*/ 16 h 16"/>
                  <a:gd name="T10" fmla="*/ 16 w 17"/>
                  <a:gd name="T11" fmla="*/ 8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16" y="8"/>
                    </a:moveTo>
                    <a:cubicBezTo>
                      <a:pt x="16" y="7"/>
                      <a:pt x="16" y="5"/>
                      <a:pt x="17" y="4"/>
                    </a:cubicBezTo>
                    <a:cubicBezTo>
                      <a:pt x="13" y="3"/>
                      <a:pt x="10" y="1"/>
                      <a:pt x="6" y="0"/>
                    </a:cubicBezTo>
                    <a:cubicBezTo>
                      <a:pt x="4" y="3"/>
                      <a:pt x="2" y="6"/>
                      <a:pt x="0" y="10"/>
                    </a:cubicBezTo>
                    <a:cubicBezTo>
                      <a:pt x="4" y="12"/>
                      <a:pt x="9" y="14"/>
                      <a:pt x="14" y="16"/>
                    </a:cubicBezTo>
                    <a:cubicBezTo>
                      <a:pt x="15" y="14"/>
                      <a:pt x="15" y="11"/>
                      <a:pt x="1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307"/>
              <p:cNvSpPr/>
              <p:nvPr/>
            </p:nvSpPr>
            <p:spPr bwMode="auto">
              <a:xfrm>
                <a:off x="4630" y="1837"/>
                <a:ext cx="40" cy="38"/>
              </a:xfrm>
              <a:custGeom>
                <a:gdLst>
                  <a:gd name="T0" fmla="*/ 7 w 17"/>
                  <a:gd name="T1" fmla="*/ 16 h 16"/>
                  <a:gd name="T2" fmla="*/ 17 w 17"/>
                  <a:gd name="T3" fmla="*/ 9 h 16"/>
                  <a:gd name="T4" fmla="*/ 11 w 17"/>
                  <a:gd name="T5" fmla="*/ 0 h 16"/>
                  <a:gd name="T6" fmla="*/ 11 w 17"/>
                  <a:gd name="T7" fmla="*/ 0 h 16"/>
                  <a:gd name="T8" fmla="*/ 5 w 17"/>
                  <a:gd name="T9" fmla="*/ 3 h 16"/>
                  <a:gd name="T10" fmla="*/ 0 w 17"/>
                  <a:gd name="T11" fmla="*/ 5 h 16"/>
                  <a:gd name="T12" fmla="*/ 0 w 17"/>
                  <a:gd name="T13" fmla="*/ 5 h 16"/>
                  <a:gd name="T14" fmla="*/ 7 w 17"/>
                  <a:gd name="T15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6">
                    <a:moveTo>
                      <a:pt x="7" y="16"/>
                    </a:moveTo>
                    <a:cubicBezTo>
                      <a:pt x="10" y="13"/>
                      <a:pt x="13" y="10"/>
                      <a:pt x="17" y="9"/>
                    </a:cubicBezTo>
                    <a:cubicBezTo>
                      <a:pt x="15" y="6"/>
                      <a:pt x="13" y="3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7" y="2"/>
                      <a:pt x="5" y="3"/>
                    </a:cubicBezTo>
                    <a:cubicBezTo>
                      <a:pt x="4" y="3"/>
                      <a:pt x="1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9"/>
                      <a:pt x="4" y="13"/>
                      <a:pt x="7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308"/>
              <p:cNvSpPr/>
              <p:nvPr/>
            </p:nvSpPr>
            <p:spPr bwMode="auto">
              <a:xfrm>
                <a:off x="5054" y="1742"/>
                <a:ext cx="61" cy="55"/>
              </a:xfrm>
              <a:custGeom>
                <a:gdLst>
                  <a:gd name="T0" fmla="*/ 26 w 26"/>
                  <a:gd name="T1" fmla="*/ 6 h 23"/>
                  <a:gd name="T2" fmla="*/ 8 w 26"/>
                  <a:gd name="T3" fmla="*/ 4 h 23"/>
                  <a:gd name="T4" fmla="*/ 6 w 26"/>
                  <a:gd name="T5" fmla="*/ 23 h 23"/>
                  <a:gd name="T6" fmla="*/ 26 w 26"/>
                  <a:gd name="T7" fmla="*/ 6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3">
                    <a:moveTo>
                      <a:pt x="26" y="6"/>
                    </a:moveTo>
                    <a:cubicBezTo>
                      <a:pt x="22" y="1"/>
                      <a:pt x="14" y="0"/>
                      <a:pt x="8" y="4"/>
                    </a:cubicBezTo>
                    <a:cubicBezTo>
                      <a:pt x="2" y="8"/>
                      <a:pt x="0" y="17"/>
                      <a:pt x="6" y="23"/>
                    </a:cubicBezTo>
                    <a:cubicBezTo>
                      <a:pt x="13" y="17"/>
                      <a:pt x="19" y="12"/>
                      <a:pt x="26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309"/>
              <p:cNvSpPr/>
              <p:nvPr/>
            </p:nvSpPr>
            <p:spPr bwMode="auto">
              <a:xfrm>
                <a:off x="5212" y="1700"/>
                <a:ext cx="62" cy="28"/>
              </a:xfrm>
              <a:custGeom>
                <a:gdLst>
                  <a:gd name="T0" fmla="*/ 26 w 26"/>
                  <a:gd name="T1" fmla="*/ 0 h 12"/>
                  <a:gd name="T2" fmla="*/ 20 w 26"/>
                  <a:gd name="T3" fmla="*/ 2 h 12"/>
                  <a:gd name="T4" fmla="*/ 0 w 26"/>
                  <a:gd name="T5" fmla="*/ 1 h 12"/>
                  <a:gd name="T6" fmla="*/ 0 w 26"/>
                  <a:gd name="T7" fmla="*/ 1 h 12"/>
                  <a:gd name="T8" fmla="*/ 0 w 26"/>
                  <a:gd name="T9" fmla="*/ 2 h 12"/>
                  <a:gd name="T10" fmla="*/ 5 w 26"/>
                  <a:gd name="T11" fmla="*/ 7 h 12"/>
                  <a:gd name="T12" fmla="*/ 10 w 26"/>
                  <a:gd name="T13" fmla="*/ 12 h 12"/>
                  <a:gd name="T14" fmla="*/ 26 w 26"/>
                  <a:gd name="T1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2">
                    <a:moveTo>
                      <a:pt x="26" y="0"/>
                    </a:moveTo>
                    <a:cubicBezTo>
                      <a:pt x="24" y="1"/>
                      <a:pt x="22" y="1"/>
                      <a:pt x="20" y="2"/>
                    </a:cubicBezTo>
                    <a:cubicBezTo>
                      <a:pt x="14" y="3"/>
                      <a:pt x="7" y="3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4"/>
                      <a:pt x="3" y="5"/>
                      <a:pt x="5" y="7"/>
                    </a:cubicBezTo>
                    <a:cubicBezTo>
                      <a:pt x="7" y="8"/>
                      <a:pt x="9" y="10"/>
                      <a:pt x="10" y="12"/>
                    </a:cubicBezTo>
                    <a:cubicBezTo>
                      <a:pt x="16" y="8"/>
                      <a:pt x="21" y="4"/>
                      <a:pt x="2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310"/>
              <p:cNvSpPr/>
              <p:nvPr/>
            </p:nvSpPr>
            <p:spPr bwMode="auto">
              <a:xfrm>
                <a:off x="4822" y="1916"/>
                <a:ext cx="38" cy="35"/>
              </a:xfrm>
              <a:custGeom>
                <a:gdLst>
                  <a:gd name="T0" fmla="*/ 15 w 16"/>
                  <a:gd name="T1" fmla="*/ 8 h 15"/>
                  <a:gd name="T2" fmla="*/ 14 w 16"/>
                  <a:gd name="T3" fmla="*/ 0 h 15"/>
                  <a:gd name="T4" fmla="*/ 1 w 16"/>
                  <a:gd name="T5" fmla="*/ 1 h 15"/>
                  <a:gd name="T6" fmla="*/ 1 w 16"/>
                  <a:gd name="T7" fmla="*/ 7 h 15"/>
                  <a:gd name="T8" fmla="*/ 0 w 16"/>
                  <a:gd name="T9" fmla="*/ 15 h 15"/>
                  <a:gd name="T10" fmla="*/ 16 w 16"/>
                  <a:gd name="T11" fmla="*/ 15 h 15"/>
                  <a:gd name="T12" fmla="*/ 15 w 16"/>
                  <a:gd name="T13" fmla="*/ 8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15" y="8"/>
                    </a:moveTo>
                    <a:cubicBezTo>
                      <a:pt x="15" y="5"/>
                      <a:pt x="15" y="3"/>
                      <a:pt x="14" y="0"/>
                    </a:cubicBezTo>
                    <a:cubicBezTo>
                      <a:pt x="10" y="1"/>
                      <a:pt x="5" y="1"/>
                      <a:pt x="1" y="1"/>
                    </a:cubicBezTo>
                    <a:cubicBezTo>
                      <a:pt x="1" y="3"/>
                      <a:pt x="1" y="5"/>
                      <a:pt x="1" y="7"/>
                    </a:cubicBezTo>
                    <a:cubicBezTo>
                      <a:pt x="0" y="10"/>
                      <a:pt x="0" y="13"/>
                      <a:pt x="0" y="15"/>
                    </a:cubicBezTo>
                    <a:cubicBezTo>
                      <a:pt x="6" y="15"/>
                      <a:pt x="11" y="15"/>
                      <a:pt x="16" y="15"/>
                    </a:cubicBezTo>
                    <a:cubicBezTo>
                      <a:pt x="16" y="12"/>
                      <a:pt x="15" y="10"/>
                      <a:pt x="15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311"/>
              <p:cNvSpPr/>
              <p:nvPr/>
            </p:nvSpPr>
            <p:spPr bwMode="auto">
              <a:xfrm>
                <a:off x="4860" y="1911"/>
                <a:ext cx="42" cy="38"/>
              </a:xfrm>
              <a:custGeom>
                <a:gdLst>
                  <a:gd name="T0" fmla="*/ 2 w 18"/>
                  <a:gd name="T1" fmla="*/ 16 h 16"/>
                  <a:gd name="T2" fmla="*/ 18 w 18"/>
                  <a:gd name="T3" fmla="*/ 13 h 16"/>
                  <a:gd name="T4" fmla="*/ 15 w 18"/>
                  <a:gd name="T5" fmla="*/ 7 h 16"/>
                  <a:gd name="T6" fmla="*/ 13 w 18"/>
                  <a:gd name="T7" fmla="*/ 0 h 16"/>
                  <a:gd name="T8" fmla="*/ 0 w 18"/>
                  <a:gd name="T9" fmla="*/ 2 h 16"/>
                  <a:gd name="T10" fmla="*/ 0 w 18"/>
                  <a:gd name="T11" fmla="*/ 9 h 16"/>
                  <a:gd name="T12" fmla="*/ 2 w 18"/>
                  <a:gd name="T13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2" y="16"/>
                    </a:moveTo>
                    <a:cubicBezTo>
                      <a:pt x="7" y="16"/>
                      <a:pt x="12" y="15"/>
                      <a:pt x="18" y="13"/>
                    </a:cubicBezTo>
                    <a:cubicBezTo>
                      <a:pt x="17" y="11"/>
                      <a:pt x="16" y="9"/>
                      <a:pt x="15" y="7"/>
                    </a:cubicBezTo>
                    <a:cubicBezTo>
                      <a:pt x="15" y="4"/>
                      <a:pt x="14" y="2"/>
                      <a:pt x="13" y="0"/>
                    </a:cubicBezTo>
                    <a:cubicBezTo>
                      <a:pt x="9" y="1"/>
                      <a:pt x="4" y="2"/>
                      <a:pt x="0" y="2"/>
                    </a:cubicBezTo>
                    <a:cubicBezTo>
                      <a:pt x="0" y="4"/>
                      <a:pt x="0" y="7"/>
                      <a:pt x="0" y="9"/>
                    </a:cubicBezTo>
                    <a:cubicBezTo>
                      <a:pt x="1" y="11"/>
                      <a:pt x="1" y="14"/>
                      <a:pt x="2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312"/>
              <p:cNvSpPr/>
              <p:nvPr/>
            </p:nvSpPr>
            <p:spPr bwMode="auto">
              <a:xfrm>
                <a:off x="5184" y="1707"/>
                <a:ext cx="50" cy="47"/>
              </a:xfrm>
              <a:custGeom>
                <a:gdLst>
                  <a:gd name="T0" fmla="*/ 14 w 21"/>
                  <a:gd name="T1" fmla="*/ 16 h 20"/>
                  <a:gd name="T2" fmla="*/ 21 w 21"/>
                  <a:gd name="T3" fmla="*/ 10 h 20"/>
                  <a:gd name="T4" fmla="*/ 15 w 21"/>
                  <a:gd name="T5" fmla="*/ 4 h 20"/>
                  <a:gd name="T6" fmla="*/ 11 w 21"/>
                  <a:gd name="T7" fmla="*/ 0 h 20"/>
                  <a:gd name="T8" fmla="*/ 0 w 21"/>
                  <a:gd name="T9" fmla="*/ 11 h 20"/>
                  <a:gd name="T10" fmla="*/ 9 w 21"/>
                  <a:gd name="T11" fmla="*/ 20 h 20"/>
                  <a:gd name="T12" fmla="*/ 14 w 21"/>
                  <a:gd name="T13" fmla="*/ 16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14" y="16"/>
                    </a:moveTo>
                    <a:cubicBezTo>
                      <a:pt x="16" y="14"/>
                      <a:pt x="19" y="12"/>
                      <a:pt x="21" y="10"/>
                    </a:cubicBezTo>
                    <a:cubicBezTo>
                      <a:pt x="19" y="8"/>
                      <a:pt x="17" y="6"/>
                      <a:pt x="15" y="4"/>
                    </a:cubicBezTo>
                    <a:cubicBezTo>
                      <a:pt x="13" y="3"/>
                      <a:pt x="12" y="2"/>
                      <a:pt x="11" y="0"/>
                    </a:cubicBezTo>
                    <a:cubicBezTo>
                      <a:pt x="7" y="4"/>
                      <a:pt x="3" y="7"/>
                      <a:pt x="0" y="11"/>
                    </a:cubicBezTo>
                    <a:cubicBezTo>
                      <a:pt x="2" y="14"/>
                      <a:pt x="6" y="17"/>
                      <a:pt x="9" y="20"/>
                    </a:cubicBezTo>
                    <a:cubicBezTo>
                      <a:pt x="10" y="19"/>
                      <a:pt x="12" y="17"/>
                      <a:pt x="14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313"/>
              <p:cNvSpPr/>
              <p:nvPr/>
            </p:nvSpPr>
            <p:spPr bwMode="auto">
              <a:xfrm>
                <a:off x="4895" y="1901"/>
                <a:ext cx="43" cy="41"/>
              </a:xfrm>
              <a:custGeom>
                <a:gdLst>
                  <a:gd name="T0" fmla="*/ 18 w 18"/>
                  <a:gd name="T1" fmla="*/ 13 h 17"/>
                  <a:gd name="T2" fmla="*/ 13 w 18"/>
                  <a:gd name="T3" fmla="*/ 0 h 17"/>
                  <a:gd name="T4" fmla="*/ 0 w 18"/>
                  <a:gd name="T5" fmla="*/ 3 h 17"/>
                  <a:gd name="T6" fmla="*/ 2 w 18"/>
                  <a:gd name="T7" fmla="*/ 9 h 17"/>
                  <a:gd name="T8" fmla="*/ 4 w 18"/>
                  <a:gd name="T9" fmla="*/ 17 h 17"/>
                  <a:gd name="T10" fmla="*/ 18 w 18"/>
                  <a:gd name="T11" fmla="*/ 13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18" y="13"/>
                    </a:moveTo>
                    <a:cubicBezTo>
                      <a:pt x="16" y="9"/>
                      <a:pt x="14" y="4"/>
                      <a:pt x="13" y="0"/>
                    </a:cubicBezTo>
                    <a:cubicBezTo>
                      <a:pt x="8" y="1"/>
                      <a:pt x="4" y="2"/>
                      <a:pt x="0" y="3"/>
                    </a:cubicBezTo>
                    <a:cubicBezTo>
                      <a:pt x="1" y="5"/>
                      <a:pt x="1" y="7"/>
                      <a:pt x="2" y="9"/>
                    </a:cubicBezTo>
                    <a:cubicBezTo>
                      <a:pt x="2" y="12"/>
                      <a:pt x="3" y="14"/>
                      <a:pt x="4" y="17"/>
                    </a:cubicBezTo>
                    <a:cubicBezTo>
                      <a:pt x="9" y="16"/>
                      <a:pt x="13" y="15"/>
                      <a:pt x="18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314"/>
              <p:cNvSpPr/>
              <p:nvPr/>
            </p:nvSpPr>
            <p:spPr bwMode="auto">
              <a:xfrm>
                <a:off x="5004" y="1783"/>
                <a:ext cx="59" cy="52"/>
              </a:xfrm>
              <a:custGeom>
                <a:gdLst>
                  <a:gd name="T0" fmla="*/ 5 w 25"/>
                  <a:gd name="T1" fmla="*/ 5 h 22"/>
                  <a:gd name="T2" fmla="*/ 3 w 25"/>
                  <a:gd name="T3" fmla="*/ 22 h 22"/>
                  <a:gd name="T4" fmla="*/ 21 w 25"/>
                  <a:gd name="T5" fmla="*/ 10 h 22"/>
                  <a:gd name="T6" fmla="*/ 25 w 25"/>
                  <a:gd name="T7" fmla="*/ 7 h 22"/>
                  <a:gd name="T8" fmla="*/ 5 w 25"/>
                  <a:gd name="T9" fmla="*/ 5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5" y="5"/>
                    </a:moveTo>
                    <a:cubicBezTo>
                      <a:pt x="0" y="9"/>
                      <a:pt x="0" y="17"/>
                      <a:pt x="3" y="22"/>
                    </a:cubicBezTo>
                    <a:cubicBezTo>
                      <a:pt x="9" y="18"/>
                      <a:pt x="15" y="14"/>
                      <a:pt x="21" y="10"/>
                    </a:cubicBezTo>
                    <a:cubicBezTo>
                      <a:pt x="22" y="9"/>
                      <a:pt x="24" y="8"/>
                      <a:pt x="25" y="7"/>
                    </a:cubicBezTo>
                    <a:cubicBezTo>
                      <a:pt x="19" y="2"/>
                      <a:pt x="12" y="0"/>
                      <a:pt x="5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315"/>
              <p:cNvSpPr/>
              <p:nvPr/>
            </p:nvSpPr>
            <p:spPr bwMode="auto">
              <a:xfrm>
                <a:off x="5165" y="1683"/>
                <a:ext cx="21" cy="24"/>
              </a:xfrm>
              <a:custGeom>
                <a:gdLst>
                  <a:gd name="T0" fmla="*/ 3 w 9"/>
                  <a:gd name="T1" fmla="*/ 0 h 10"/>
                  <a:gd name="T2" fmla="*/ 2 w 9"/>
                  <a:gd name="T3" fmla="*/ 10 h 10"/>
                  <a:gd name="T4" fmla="*/ 9 w 9"/>
                  <a:gd name="T5" fmla="*/ 4 h 10"/>
                  <a:gd name="T6" fmla="*/ 3 w 9"/>
                  <a:gd name="T7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3" y="0"/>
                    </a:moveTo>
                    <a:cubicBezTo>
                      <a:pt x="0" y="2"/>
                      <a:pt x="1" y="8"/>
                      <a:pt x="2" y="10"/>
                    </a:cubicBezTo>
                    <a:cubicBezTo>
                      <a:pt x="4" y="8"/>
                      <a:pt x="7" y="6"/>
                      <a:pt x="9" y="4"/>
                    </a:cubicBezTo>
                    <a:cubicBezTo>
                      <a:pt x="7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316"/>
              <p:cNvSpPr/>
              <p:nvPr/>
            </p:nvSpPr>
            <p:spPr bwMode="auto">
              <a:xfrm>
                <a:off x="5103" y="1704"/>
                <a:ext cx="62" cy="50"/>
              </a:xfrm>
              <a:custGeom>
                <a:gdLst>
                  <a:gd name="T0" fmla="*/ 26 w 26"/>
                  <a:gd name="T1" fmla="*/ 3 h 21"/>
                  <a:gd name="T2" fmla="*/ 22 w 26"/>
                  <a:gd name="T3" fmla="*/ 1 h 21"/>
                  <a:gd name="T4" fmla="*/ 16 w 26"/>
                  <a:gd name="T5" fmla="*/ 0 h 21"/>
                  <a:gd name="T6" fmla="*/ 5 w 26"/>
                  <a:gd name="T7" fmla="*/ 4 h 21"/>
                  <a:gd name="T8" fmla="*/ 7 w 26"/>
                  <a:gd name="T9" fmla="*/ 21 h 21"/>
                  <a:gd name="T10" fmla="*/ 8 w 26"/>
                  <a:gd name="T11" fmla="*/ 20 h 21"/>
                  <a:gd name="T12" fmla="*/ 26 w 26"/>
                  <a:gd name="T13" fmla="*/ 3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1">
                    <a:moveTo>
                      <a:pt x="26" y="3"/>
                    </a:moveTo>
                    <a:cubicBezTo>
                      <a:pt x="25" y="2"/>
                      <a:pt x="24" y="1"/>
                      <a:pt x="22" y="1"/>
                    </a:cubicBezTo>
                    <a:cubicBezTo>
                      <a:pt x="20" y="0"/>
                      <a:pt x="18" y="0"/>
                      <a:pt x="16" y="0"/>
                    </a:cubicBezTo>
                    <a:cubicBezTo>
                      <a:pt x="12" y="0"/>
                      <a:pt x="8" y="1"/>
                      <a:pt x="5" y="4"/>
                    </a:cubicBezTo>
                    <a:cubicBezTo>
                      <a:pt x="0" y="9"/>
                      <a:pt x="4" y="15"/>
                      <a:pt x="7" y="21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14" y="14"/>
                      <a:pt x="20" y="9"/>
                      <a:pt x="26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317"/>
              <p:cNvSpPr/>
              <p:nvPr/>
            </p:nvSpPr>
            <p:spPr bwMode="auto">
              <a:xfrm>
                <a:off x="4943" y="1814"/>
                <a:ext cx="63" cy="52"/>
              </a:xfrm>
              <a:custGeom>
                <a:gdLst>
                  <a:gd name="T0" fmla="*/ 8 w 27"/>
                  <a:gd name="T1" fmla="*/ 5 h 22"/>
                  <a:gd name="T2" fmla="*/ 2 w 27"/>
                  <a:gd name="T3" fmla="*/ 22 h 22"/>
                  <a:gd name="T4" fmla="*/ 16 w 27"/>
                  <a:gd name="T5" fmla="*/ 16 h 22"/>
                  <a:gd name="T6" fmla="*/ 27 w 27"/>
                  <a:gd name="T7" fmla="*/ 10 h 22"/>
                  <a:gd name="T8" fmla="*/ 8 w 27"/>
                  <a:gd name="T9" fmla="*/ 5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2">
                    <a:moveTo>
                      <a:pt x="8" y="5"/>
                    </a:moveTo>
                    <a:cubicBezTo>
                      <a:pt x="2" y="8"/>
                      <a:pt x="0" y="16"/>
                      <a:pt x="2" y="22"/>
                    </a:cubicBezTo>
                    <a:cubicBezTo>
                      <a:pt x="7" y="20"/>
                      <a:pt x="11" y="18"/>
                      <a:pt x="16" y="16"/>
                    </a:cubicBezTo>
                    <a:cubicBezTo>
                      <a:pt x="20" y="14"/>
                      <a:pt x="24" y="12"/>
                      <a:pt x="27" y="10"/>
                    </a:cubicBezTo>
                    <a:cubicBezTo>
                      <a:pt x="23" y="4"/>
                      <a:pt x="15" y="0"/>
                      <a:pt x="8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318"/>
              <p:cNvSpPr/>
              <p:nvPr/>
            </p:nvSpPr>
            <p:spPr bwMode="auto">
              <a:xfrm>
                <a:off x="5089" y="1787"/>
                <a:ext cx="50" cy="48"/>
              </a:xfrm>
              <a:custGeom>
                <a:gdLst>
                  <a:gd name="T0" fmla="*/ 21 w 21"/>
                  <a:gd name="T1" fmla="*/ 10 h 20"/>
                  <a:gd name="T2" fmla="*/ 13 w 21"/>
                  <a:gd name="T3" fmla="*/ 0 h 20"/>
                  <a:gd name="T4" fmla="*/ 0 w 21"/>
                  <a:gd name="T5" fmla="*/ 10 h 20"/>
                  <a:gd name="T6" fmla="*/ 5 w 21"/>
                  <a:gd name="T7" fmla="*/ 15 h 20"/>
                  <a:gd name="T8" fmla="*/ 9 w 21"/>
                  <a:gd name="T9" fmla="*/ 20 h 20"/>
                  <a:gd name="T10" fmla="*/ 21 w 21"/>
                  <a:gd name="T11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0">
                    <a:moveTo>
                      <a:pt x="21" y="10"/>
                    </a:moveTo>
                    <a:cubicBezTo>
                      <a:pt x="18" y="6"/>
                      <a:pt x="15" y="3"/>
                      <a:pt x="13" y="0"/>
                    </a:cubicBezTo>
                    <a:cubicBezTo>
                      <a:pt x="9" y="3"/>
                      <a:pt x="5" y="7"/>
                      <a:pt x="0" y="10"/>
                    </a:cubicBezTo>
                    <a:cubicBezTo>
                      <a:pt x="2" y="11"/>
                      <a:pt x="3" y="13"/>
                      <a:pt x="5" y="15"/>
                    </a:cubicBezTo>
                    <a:cubicBezTo>
                      <a:pt x="6" y="17"/>
                      <a:pt x="7" y="18"/>
                      <a:pt x="9" y="20"/>
                    </a:cubicBezTo>
                    <a:cubicBezTo>
                      <a:pt x="13" y="16"/>
                      <a:pt x="17" y="13"/>
                      <a:pt x="21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319"/>
              <p:cNvSpPr/>
              <p:nvPr/>
            </p:nvSpPr>
            <p:spPr bwMode="auto">
              <a:xfrm>
                <a:off x="5122" y="1764"/>
                <a:ext cx="48" cy="45"/>
              </a:xfrm>
              <a:custGeom>
                <a:gdLst>
                  <a:gd name="T0" fmla="*/ 20 w 20"/>
                  <a:gd name="T1" fmla="*/ 9 h 19"/>
                  <a:gd name="T2" fmla="*/ 14 w 20"/>
                  <a:gd name="T3" fmla="*/ 3 h 19"/>
                  <a:gd name="T4" fmla="*/ 11 w 20"/>
                  <a:gd name="T5" fmla="*/ 0 h 19"/>
                  <a:gd name="T6" fmla="*/ 0 w 20"/>
                  <a:gd name="T7" fmla="*/ 9 h 19"/>
                  <a:gd name="T8" fmla="*/ 8 w 20"/>
                  <a:gd name="T9" fmla="*/ 19 h 19"/>
                  <a:gd name="T10" fmla="*/ 20 w 20"/>
                  <a:gd name="T11" fmla="*/ 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9">
                    <a:moveTo>
                      <a:pt x="20" y="9"/>
                    </a:moveTo>
                    <a:cubicBezTo>
                      <a:pt x="18" y="7"/>
                      <a:pt x="16" y="5"/>
                      <a:pt x="14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7" y="3"/>
                      <a:pt x="4" y="6"/>
                      <a:pt x="0" y="9"/>
                    </a:cubicBezTo>
                    <a:cubicBezTo>
                      <a:pt x="3" y="12"/>
                      <a:pt x="6" y="15"/>
                      <a:pt x="8" y="19"/>
                    </a:cubicBezTo>
                    <a:cubicBezTo>
                      <a:pt x="12" y="15"/>
                      <a:pt x="16" y="12"/>
                      <a:pt x="2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320"/>
              <p:cNvSpPr/>
              <p:nvPr/>
            </p:nvSpPr>
            <p:spPr bwMode="auto">
              <a:xfrm>
                <a:off x="4649" y="1861"/>
                <a:ext cx="43" cy="38"/>
              </a:xfrm>
              <a:custGeom>
                <a:gdLst>
                  <a:gd name="T0" fmla="*/ 10 w 18"/>
                  <a:gd name="T1" fmla="*/ 16 h 16"/>
                  <a:gd name="T2" fmla="*/ 18 w 18"/>
                  <a:gd name="T3" fmla="*/ 7 h 16"/>
                  <a:gd name="T4" fmla="*/ 16 w 18"/>
                  <a:gd name="T5" fmla="*/ 6 h 16"/>
                  <a:gd name="T6" fmla="*/ 10 w 18"/>
                  <a:gd name="T7" fmla="*/ 0 h 16"/>
                  <a:gd name="T8" fmla="*/ 10 w 18"/>
                  <a:gd name="T9" fmla="*/ 0 h 16"/>
                  <a:gd name="T10" fmla="*/ 0 w 18"/>
                  <a:gd name="T11" fmla="*/ 7 h 16"/>
                  <a:gd name="T12" fmla="*/ 10 w 18"/>
                  <a:gd name="T13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10" y="16"/>
                    </a:moveTo>
                    <a:cubicBezTo>
                      <a:pt x="12" y="13"/>
                      <a:pt x="15" y="11"/>
                      <a:pt x="18" y="7"/>
                    </a:cubicBezTo>
                    <a:cubicBezTo>
                      <a:pt x="17" y="7"/>
                      <a:pt x="16" y="6"/>
                      <a:pt x="16" y="6"/>
                    </a:cubicBezTo>
                    <a:cubicBezTo>
                      <a:pt x="14" y="4"/>
                      <a:pt x="12" y="2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1"/>
                      <a:pt x="3" y="5"/>
                      <a:pt x="0" y="7"/>
                    </a:cubicBezTo>
                    <a:cubicBezTo>
                      <a:pt x="3" y="10"/>
                      <a:pt x="6" y="13"/>
                      <a:pt x="1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321"/>
              <p:cNvSpPr/>
              <p:nvPr/>
            </p:nvSpPr>
            <p:spPr bwMode="auto">
              <a:xfrm>
                <a:off x="5151" y="1735"/>
                <a:ext cx="52" cy="48"/>
              </a:xfrm>
              <a:custGeom>
                <a:gdLst>
                  <a:gd name="T0" fmla="*/ 22 w 22"/>
                  <a:gd name="T1" fmla="*/ 9 h 20"/>
                  <a:gd name="T2" fmla="*/ 13 w 22"/>
                  <a:gd name="T3" fmla="*/ 0 h 20"/>
                  <a:gd name="T4" fmla="*/ 1 w 22"/>
                  <a:gd name="T5" fmla="*/ 10 h 20"/>
                  <a:gd name="T6" fmla="*/ 0 w 22"/>
                  <a:gd name="T7" fmla="*/ 11 h 20"/>
                  <a:gd name="T8" fmla="*/ 4 w 22"/>
                  <a:gd name="T9" fmla="*/ 14 h 20"/>
                  <a:gd name="T10" fmla="*/ 9 w 22"/>
                  <a:gd name="T11" fmla="*/ 20 h 20"/>
                  <a:gd name="T12" fmla="*/ 22 w 22"/>
                  <a:gd name="T13" fmla="*/ 9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22" y="9"/>
                    </a:moveTo>
                    <a:cubicBezTo>
                      <a:pt x="18" y="6"/>
                      <a:pt x="15" y="3"/>
                      <a:pt x="13" y="0"/>
                    </a:cubicBezTo>
                    <a:cubicBezTo>
                      <a:pt x="9" y="3"/>
                      <a:pt x="5" y="6"/>
                      <a:pt x="1" y="10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2"/>
                      <a:pt x="3" y="13"/>
                      <a:pt x="4" y="14"/>
                    </a:cubicBezTo>
                    <a:cubicBezTo>
                      <a:pt x="5" y="16"/>
                      <a:pt x="7" y="18"/>
                      <a:pt x="9" y="20"/>
                    </a:cubicBezTo>
                    <a:cubicBezTo>
                      <a:pt x="13" y="16"/>
                      <a:pt x="17" y="13"/>
                      <a:pt x="2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322"/>
              <p:cNvSpPr/>
              <p:nvPr/>
            </p:nvSpPr>
            <p:spPr bwMode="auto">
              <a:xfrm>
                <a:off x="5061" y="1814"/>
                <a:ext cx="45" cy="45"/>
              </a:xfrm>
              <a:custGeom>
                <a:gdLst>
                  <a:gd name="T0" fmla="*/ 19 w 19"/>
                  <a:gd name="T1" fmla="*/ 10 h 19"/>
                  <a:gd name="T2" fmla="*/ 15 w 19"/>
                  <a:gd name="T3" fmla="*/ 5 h 19"/>
                  <a:gd name="T4" fmla="*/ 11 w 19"/>
                  <a:gd name="T5" fmla="*/ 0 h 19"/>
                  <a:gd name="T6" fmla="*/ 10 w 19"/>
                  <a:gd name="T7" fmla="*/ 1 h 19"/>
                  <a:gd name="T8" fmla="*/ 0 w 19"/>
                  <a:gd name="T9" fmla="*/ 8 h 19"/>
                  <a:gd name="T10" fmla="*/ 3 w 19"/>
                  <a:gd name="T11" fmla="*/ 12 h 19"/>
                  <a:gd name="T12" fmla="*/ 8 w 19"/>
                  <a:gd name="T13" fmla="*/ 19 h 19"/>
                  <a:gd name="T14" fmla="*/ 19 w 19"/>
                  <a:gd name="T15" fmla="*/ 1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cubicBezTo>
                      <a:pt x="18" y="8"/>
                      <a:pt x="17" y="7"/>
                      <a:pt x="15" y="5"/>
                    </a:cubicBezTo>
                    <a:cubicBezTo>
                      <a:pt x="14" y="3"/>
                      <a:pt x="13" y="1"/>
                      <a:pt x="11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7" y="3"/>
                      <a:pt x="3" y="5"/>
                      <a:pt x="0" y="8"/>
                    </a:cubicBezTo>
                    <a:cubicBezTo>
                      <a:pt x="1" y="9"/>
                      <a:pt x="2" y="11"/>
                      <a:pt x="3" y="12"/>
                    </a:cubicBezTo>
                    <a:cubicBezTo>
                      <a:pt x="4" y="15"/>
                      <a:pt x="6" y="16"/>
                      <a:pt x="8" y="19"/>
                    </a:cubicBezTo>
                    <a:cubicBezTo>
                      <a:pt x="12" y="16"/>
                      <a:pt x="16" y="13"/>
                      <a:pt x="19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323"/>
              <p:cNvSpPr/>
              <p:nvPr/>
            </p:nvSpPr>
            <p:spPr bwMode="auto">
              <a:xfrm>
                <a:off x="4351" y="2020"/>
                <a:ext cx="54" cy="62"/>
              </a:xfrm>
              <a:custGeom>
                <a:gdLst>
                  <a:gd name="T0" fmla="*/ 4 w 23"/>
                  <a:gd name="T1" fmla="*/ 18 h 26"/>
                  <a:gd name="T2" fmla="*/ 23 w 23"/>
                  <a:gd name="T3" fmla="*/ 24 h 26"/>
                  <a:gd name="T4" fmla="*/ 21 w 23"/>
                  <a:gd name="T5" fmla="*/ 20 h 26"/>
                  <a:gd name="T6" fmla="*/ 12 w 23"/>
                  <a:gd name="T7" fmla="*/ 0 h 26"/>
                  <a:gd name="T8" fmla="*/ 4 w 23"/>
                  <a:gd name="T9" fmla="*/ 18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6">
                    <a:moveTo>
                      <a:pt x="4" y="18"/>
                    </a:moveTo>
                    <a:cubicBezTo>
                      <a:pt x="7" y="26"/>
                      <a:pt x="16" y="25"/>
                      <a:pt x="23" y="24"/>
                    </a:cubicBezTo>
                    <a:cubicBezTo>
                      <a:pt x="22" y="22"/>
                      <a:pt x="21" y="21"/>
                      <a:pt x="21" y="20"/>
                    </a:cubicBezTo>
                    <a:cubicBezTo>
                      <a:pt x="18" y="13"/>
                      <a:pt x="15" y="7"/>
                      <a:pt x="12" y="0"/>
                    </a:cubicBezTo>
                    <a:cubicBezTo>
                      <a:pt x="6" y="3"/>
                      <a:pt x="0" y="12"/>
                      <a:pt x="4" y="1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324"/>
              <p:cNvSpPr/>
              <p:nvPr/>
            </p:nvSpPr>
            <p:spPr bwMode="auto">
              <a:xfrm>
                <a:off x="4961" y="1873"/>
                <a:ext cx="45" cy="45"/>
              </a:xfrm>
              <a:custGeom>
                <a:gdLst>
                  <a:gd name="T0" fmla="*/ 19 w 19"/>
                  <a:gd name="T1" fmla="*/ 12 h 19"/>
                  <a:gd name="T2" fmla="*/ 12 w 19"/>
                  <a:gd name="T3" fmla="*/ 0 h 19"/>
                  <a:gd name="T4" fmla="*/ 0 w 19"/>
                  <a:gd name="T5" fmla="*/ 6 h 19"/>
                  <a:gd name="T6" fmla="*/ 3 w 19"/>
                  <a:gd name="T7" fmla="*/ 13 h 19"/>
                  <a:gd name="T8" fmla="*/ 5 w 19"/>
                  <a:gd name="T9" fmla="*/ 19 h 19"/>
                  <a:gd name="T10" fmla="*/ 19 w 19"/>
                  <a:gd name="T11" fmla="*/ 12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19" y="12"/>
                    </a:moveTo>
                    <a:cubicBezTo>
                      <a:pt x="16" y="8"/>
                      <a:pt x="14" y="4"/>
                      <a:pt x="12" y="0"/>
                    </a:cubicBezTo>
                    <a:cubicBezTo>
                      <a:pt x="8" y="2"/>
                      <a:pt x="4" y="4"/>
                      <a:pt x="0" y="6"/>
                    </a:cubicBezTo>
                    <a:cubicBezTo>
                      <a:pt x="0" y="8"/>
                      <a:pt x="1" y="10"/>
                      <a:pt x="3" y="13"/>
                    </a:cubicBezTo>
                    <a:cubicBezTo>
                      <a:pt x="3" y="15"/>
                      <a:pt x="4" y="17"/>
                      <a:pt x="5" y="19"/>
                    </a:cubicBezTo>
                    <a:cubicBezTo>
                      <a:pt x="10" y="17"/>
                      <a:pt x="14" y="15"/>
                      <a:pt x="19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325"/>
              <p:cNvSpPr/>
              <p:nvPr/>
            </p:nvSpPr>
            <p:spPr bwMode="auto">
              <a:xfrm>
                <a:off x="5028" y="1835"/>
                <a:ext cx="47" cy="45"/>
              </a:xfrm>
              <a:custGeom>
                <a:gdLst>
                  <a:gd name="T0" fmla="*/ 19 w 20"/>
                  <a:gd name="T1" fmla="*/ 11 h 19"/>
                  <a:gd name="T2" fmla="*/ 20 w 20"/>
                  <a:gd name="T3" fmla="*/ 10 h 19"/>
                  <a:gd name="T4" fmla="*/ 15 w 20"/>
                  <a:gd name="T5" fmla="*/ 4 h 19"/>
                  <a:gd name="T6" fmla="*/ 13 w 20"/>
                  <a:gd name="T7" fmla="*/ 0 h 19"/>
                  <a:gd name="T8" fmla="*/ 0 w 20"/>
                  <a:gd name="T9" fmla="*/ 8 h 19"/>
                  <a:gd name="T10" fmla="*/ 4 w 20"/>
                  <a:gd name="T11" fmla="*/ 14 h 19"/>
                  <a:gd name="T12" fmla="*/ 7 w 20"/>
                  <a:gd name="T13" fmla="*/ 19 h 19"/>
                  <a:gd name="T14" fmla="*/ 19 w 20"/>
                  <a:gd name="T15" fmla="*/ 11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9">
                    <a:moveTo>
                      <a:pt x="19" y="11"/>
                    </a:moveTo>
                    <a:cubicBezTo>
                      <a:pt x="19" y="11"/>
                      <a:pt x="20" y="11"/>
                      <a:pt x="20" y="10"/>
                    </a:cubicBezTo>
                    <a:cubicBezTo>
                      <a:pt x="19" y="8"/>
                      <a:pt x="17" y="6"/>
                      <a:pt x="15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9" y="3"/>
                      <a:pt x="4" y="5"/>
                      <a:pt x="0" y="8"/>
                    </a:cubicBezTo>
                    <a:cubicBezTo>
                      <a:pt x="1" y="10"/>
                      <a:pt x="3" y="12"/>
                      <a:pt x="4" y="14"/>
                    </a:cubicBezTo>
                    <a:cubicBezTo>
                      <a:pt x="5" y="15"/>
                      <a:pt x="6" y="17"/>
                      <a:pt x="7" y="19"/>
                    </a:cubicBezTo>
                    <a:cubicBezTo>
                      <a:pt x="11" y="17"/>
                      <a:pt x="15" y="14"/>
                      <a:pt x="19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326"/>
              <p:cNvSpPr/>
              <p:nvPr/>
            </p:nvSpPr>
            <p:spPr bwMode="auto">
              <a:xfrm>
                <a:off x="4995" y="1856"/>
                <a:ext cx="47" cy="45"/>
              </a:xfrm>
              <a:custGeom>
                <a:gdLst>
                  <a:gd name="T0" fmla="*/ 20 w 20"/>
                  <a:gd name="T1" fmla="*/ 11 h 19"/>
                  <a:gd name="T2" fmla="*/ 16 w 20"/>
                  <a:gd name="T3" fmla="*/ 5 h 19"/>
                  <a:gd name="T4" fmla="*/ 13 w 20"/>
                  <a:gd name="T5" fmla="*/ 0 h 19"/>
                  <a:gd name="T6" fmla="*/ 6 w 20"/>
                  <a:gd name="T7" fmla="*/ 3 h 19"/>
                  <a:gd name="T8" fmla="*/ 0 w 20"/>
                  <a:gd name="T9" fmla="*/ 7 h 19"/>
                  <a:gd name="T10" fmla="*/ 6 w 20"/>
                  <a:gd name="T11" fmla="*/ 19 h 19"/>
                  <a:gd name="T12" fmla="*/ 20 w 20"/>
                  <a:gd name="T13" fmla="*/ 11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20" y="11"/>
                    </a:moveTo>
                    <a:cubicBezTo>
                      <a:pt x="18" y="9"/>
                      <a:pt x="18" y="7"/>
                      <a:pt x="16" y="5"/>
                    </a:cubicBezTo>
                    <a:cubicBezTo>
                      <a:pt x="15" y="3"/>
                      <a:pt x="14" y="2"/>
                      <a:pt x="13" y="0"/>
                    </a:cubicBezTo>
                    <a:cubicBezTo>
                      <a:pt x="10" y="1"/>
                      <a:pt x="8" y="2"/>
                      <a:pt x="6" y="3"/>
                    </a:cubicBezTo>
                    <a:cubicBezTo>
                      <a:pt x="4" y="4"/>
                      <a:pt x="2" y="5"/>
                      <a:pt x="0" y="7"/>
                    </a:cubicBezTo>
                    <a:cubicBezTo>
                      <a:pt x="2" y="11"/>
                      <a:pt x="4" y="15"/>
                      <a:pt x="6" y="19"/>
                    </a:cubicBezTo>
                    <a:cubicBezTo>
                      <a:pt x="11" y="16"/>
                      <a:pt x="15" y="14"/>
                      <a:pt x="2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327"/>
              <p:cNvSpPr/>
              <p:nvPr/>
            </p:nvSpPr>
            <p:spPr bwMode="auto">
              <a:xfrm>
                <a:off x="4625" y="2445"/>
                <a:ext cx="86" cy="111"/>
              </a:xfrm>
              <a:custGeom>
                <a:gdLst>
                  <a:gd name="T0" fmla="*/ 14 w 36"/>
                  <a:gd name="T1" fmla="*/ 0 h 47"/>
                  <a:gd name="T2" fmla="*/ 7 w 36"/>
                  <a:gd name="T3" fmla="*/ 24 h 47"/>
                  <a:gd name="T4" fmla="*/ 0 w 36"/>
                  <a:gd name="T5" fmla="*/ 47 h 47"/>
                  <a:gd name="T6" fmla="*/ 36 w 36"/>
                  <a:gd name="T7" fmla="*/ 43 h 47"/>
                  <a:gd name="T8" fmla="*/ 25 w 36"/>
                  <a:gd name="T9" fmla="*/ 19 h 47"/>
                  <a:gd name="T10" fmla="*/ 14 w 36"/>
                  <a:gd name="T11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47">
                    <a:moveTo>
                      <a:pt x="14" y="0"/>
                    </a:moveTo>
                    <a:cubicBezTo>
                      <a:pt x="12" y="8"/>
                      <a:pt x="9" y="16"/>
                      <a:pt x="7" y="24"/>
                    </a:cubicBezTo>
                    <a:cubicBezTo>
                      <a:pt x="5" y="31"/>
                      <a:pt x="1" y="39"/>
                      <a:pt x="0" y="47"/>
                    </a:cubicBezTo>
                    <a:cubicBezTo>
                      <a:pt x="12" y="45"/>
                      <a:pt x="24" y="44"/>
                      <a:pt x="36" y="43"/>
                    </a:cubicBezTo>
                    <a:cubicBezTo>
                      <a:pt x="32" y="35"/>
                      <a:pt x="28" y="27"/>
                      <a:pt x="25" y="19"/>
                    </a:cubicBezTo>
                    <a:cubicBezTo>
                      <a:pt x="22" y="13"/>
                      <a:pt x="18" y="6"/>
                      <a:pt x="14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328"/>
              <p:cNvSpPr/>
              <p:nvPr/>
            </p:nvSpPr>
            <p:spPr bwMode="auto">
              <a:xfrm>
                <a:off x="6107" y="1816"/>
                <a:ext cx="61" cy="26"/>
              </a:xfrm>
              <a:custGeom>
                <a:gdLst>
                  <a:gd name="T0" fmla="*/ 9 w 26"/>
                  <a:gd name="T1" fmla="*/ 0 h 11"/>
                  <a:gd name="T2" fmla="*/ 0 w 26"/>
                  <a:gd name="T3" fmla="*/ 5 h 11"/>
                  <a:gd name="T4" fmla="*/ 26 w 26"/>
                  <a:gd name="T5" fmla="*/ 10 h 11"/>
                  <a:gd name="T6" fmla="*/ 26 w 26"/>
                  <a:gd name="T7" fmla="*/ 3 h 11"/>
                  <a:gd name="T8" fmla="*/ 10 w 26"/>
                  <a:gd name="T9" fmla="*/ 0 h 11"/>
                  <a:gd name="T10" fmla="*/ 9 w 26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1">
                    <a:moveTo>
                      <a:pt x="9" y="0"/>
                    </a:moveTo>
                    <a:cubicBezTo>
                      <a:pt x="7" y="2"/>
                      <a:pt x="4" y="4"/>
                      <a:pt x="0" y="5"/>
                    </a:cubicBezTo>
                    <a:cubicBezTo>
                      <a:pt x="8" y="9"/>
                      <a:pt x="17" y="11"/>
                      <a:pt x="26" y="10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1" y="3"/>
                      <a:pt x="15" y="2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329"/>
              <p:cNvSpPr/>
              <p:nvPr/>
            </p:nvSpPr>
            <p:spPr bwMode="auto">
              <a:xfrm>
                <a:off x="6163" y="1728"/>
                <a:ext cx="5" cy="26"/>
              </a:xfrm>
              <a:custGeom>
                <a:gdLst>
                  <a:gd name="T0" fmla="*/ 0 w 2"/>
                  <a:gd name="T1" fmla="*/ 1 h 11"/>
                  <a:gd name="T2" fmla="*/ 0 w 2"/>
                  <a:gd name="T3" fmla="*/ 11 h 11"/>
                  <a:gd name="T4" fmla="*/ 0 w 2"/>
                  <a:gd name="T5" fmla="*/ 11 h 11"/>
                  <a:gd name="T6" fmla="*/ 2 w 2"/>
                  <a:gd name="T7" fmla="*/ 11 h 11"/>
                  <a:gd name="T8" fmla="*/ 2 w 2"/>
                  <a:gd name="T9" fmla="*/ 0 h 11"/>
                  <a:gd name="T10" fmla="*/ 0 w 2"/>
                  <a:gd name="T11" fmla="*/ 1 h 11"/>
                  <a:gd name="T12" fmla="*/ 0 w 2"/>
                  <a:gd name="T13" fmla="*/ 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1">
                    <a:moveTo>
                      <a:pt x="0" y="1"/>
                    </a:moveTo>
                    <a:cubicBezTo>
                      <a:pt x="0" y="4"/>
                      <a:pt x="0" y="7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330"/>
              <p:cNvSpPr/>
              <p:nvPr/>
            </p:nvSpPr>
            <p:spPr bwMode="auto">
              <a:xfrm>
                <a:off x="6109" y="1609"/>
                <a:ext cx="59" cy="60"/>
              </a:xfrm>
              <a:custGeom>
                <a:gdLst>
                  <a:gd name="T0" fmla="*/ 9 w 25"/>
                  <a:gd name="T1" fmla="*/ 10 h 25"/>
                  <a:gd name="T2" fmla="*/ 0 w 25"/>
                  <a:gd name="T3" fmla="*/ 19 h 25"/>
                  <a:gd name="T4" fmla="*/ 1 w 25"/>
                  <a:gd name="T5" fmla="*/ 19 h 25"/>
                  <a:gd name="T6" fmla="*/ 10 w 25"/>
                  <a:gd name="T7" fmla="*/ 25 h 25"/>
                  <a:gd name="T8" fmla="*/ 25 w 25"/>
                  <a:gd name="T9" fmla="*/ 13 h 25"/>
                  <a:gd name="T10" fmla="*/ 25 w 25"/>
                  <a:gd name="T11" fmla="*/ 0 h 25"/>
                  <a:gd name="T12" fmla="*/ 24 w 25"/>
                  <a:gd name="T13" fmla="*/ 0 h 25"/>
                  <a:gd name="T14" fmla="*/ 9 w 25"/>
                  <a:gd name="T15" fmla="*/ 1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5">
                    <a:moveTo>
                      <a:pt x="9" y="10"/>
                    </a:moveTo>
                    <a:cubicBezTo>
                      <a:pt x="6" y="12"/>
                      <a:pt x="3" y="15"/>
                      <a:pt x="0" y="19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4" y="21"/>
                      <a:pt x="8" y="23"/>
                      <a:pt x="10" y="25"/>
                    </a:cubicBezTo>
                    <a:cubicBezTo>
                      <a:pt x="15" y="21"/>
                      <a:pt x="20" y="17"/>
                      <a:pt x="25" y="13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4" y="0"/>
                      <a:pt x="24" y="0"/>
                    </a:cubicBezTo>
                    <a:cubicBezTo>
                      <a:pt x="19" y="3"/>
                      <a:pt x="14" y="6"/>
                      <a:pt x="9" y="1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331"/>
              <p:cNvSpPr/>
              <p:nvPr/>
            </p:nvSpPr>
            <p:spPr bwMode="auto">
              <a:xfrm>
                <a:off x="6045" y="2684"/>
                <a:ext cx="47" cy="119"/>
              </a:xfrm>
              <a:custGeom>
                <a:gdLst>
                  <a:gd name="T0" fmla="*/ 0 w 20"/>
                  <a:gd name="T1" fmla="*/ 0 h 50"/>
                  <a:gd name="T2" fmla="*/ 2 w 20"/>
                  <a:gd name="T3" fmla="*/ 4 h 50"/>
                  <a:gd name="T4" fmla="*/ 6 w 20"/>
                  <a:gd name="T5" fmla="*/ 17 h 50"/>
                  <a:gd name="T6" fmla="*/ 7 w 20"/>
                  <a:gd name="T7" fmla="*/ 30 h 50"/>
                  <a:gd name="T8" fmla="*/ 3 w 20"/>
                  <a:gd name="T9" fmla="*/ 37 h 50"/>
                  <a:gd name="T10" fmla="*/ 4 w 20"/>
                  <a:gd name="T11" fmla="*/ 49 h 50"/>
                  <a:gd name="T12" fmla="*/ 15 w 20"/>
                  <a:gd name="T13" fmla="*/ 43 h 50"/>
                  <a:gd name="T14" fmla="*/ 17 w 20"/>
                  <a:gd name="T15" fmla="*/ 31 h 50"/>
                  <a:gd name="T16" fmla="*/ 18 w 20"/>
                  <a:gd name="T17" fmla="*/ 30 h 50"/>
                  <a:gd name="T18" fmla="*/ 20 w 20"/>
                  <a:gd name="T19" fmla="*/ 31 h 50"/>
                  <a:gd name="T20" fmla="*/ 7 w 20"/>
                  <a:gd name="T21" fmla="*/ 8 h 50"/>
                  <a:gd name="T22" fmla="*/ 0 w 20"/>
                  <a:gd name="T23" fmla="*/ 0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50">
                    <a:moveTo>
                      <a:pt x="0" y="0"/>
                    </a:moveTo>
                    <a:cubicBezTo>
                      <a:pt x="1" y="2"/>
                      <a:pt x="1" y="3"/>
                      <a:pt x="2" y="4"/>
                    </a:cubicBezTo>
                    <a:cubicBezTo>
                      <a:pt x="3" y="8"/>
                      <a:pt x="5" y="13"/>
                      <a:pt x="6" y="17"/>
                    </a:cubicBezTo>
                    <a:cubicBezTo>
                      <a:pt x="7" y="21"/>
                      <a:pt x="8" y="26"/>
                      <a:pt x="7" y="30"/>
                    </a:cubicBezTo>
                    <a:cubicBezTo>
                      <a:pt x="7" y="33"/>
                      <a:pt x="6" y="36"/>
                      <a:pt x="3" y="37"/>
                    </a:cubicBezTo>
                    <a:cubicBezTo>
                      <a:pt x="4" y="41"/>
                      <a:pt x="4" y="45"/>
                      <a:pt x="4" y="49"/>
                    </a:cubicBezTo>
                    <a:cubicBezTo>
                      <a:pt x="8" y="50"/>
                      <a:pt x="13" y="46"/>
                      <a:pt x="15" y="43"/>
                    </a:cubicBezTo>
                    <a:cubicBezTo>
                      <a:pt x="16" y="39"/>
                      <a:pt x="17" y="35"/>
                      <a:pt x="17" y="31"/>
                    </a:cubicBezTo>
                    <a:cubicBezTo>
                      <a:pt x="17" y="30"/>
                      <a:pt x="18" y="30"/>
                      <a:pt x="18" y="30"/>
                    </a:cubicBezTo>
                    <a:cubicBezTo>
                      <a:pt x="19" y="31"/>
                      <a:pt x="19" y="31"/>
                      <a:pt x="20" y="31"/>
                    </a:cubicBezTo>
                    <a:cubicBezTo>
                      <a:pt x="17" y="23"/>
                      <a:pt x="13" y="15"/>
                      <a:pt x="7" y="8"/>
                    </a:cubicBezTo>
                    <a:cubicBezTo>
                      <a:pt x="5" y="5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332"/>
              <p:cNvSpPr/>
              <p:nvPr/>
            </p:nvSpPr>
            <p:spPr bwMode="auto">
              <a:xfrm>
                <a:off x="5974" y="2663"/>
                <a:ext cx="85" cy="105"/>
              </a:xfrm>
              <a:custGeom>
                <a:gdLst>
                  <a:gd name="T0" fmla="*/ 36 w 36"/>
                  <a:gd name="T1" fmla="*/ 36 h 44"/>
                  <a:gd name="T2" fmla="*/ 34 w 36"/>
                  <a:gd name="T3" fmla="*/ 23 h 44"/>
                  <a:gd name="T4" fmla="*/ 26 w 36"/>
                  <a:gd name="T5" fmla="*/ 6 h 44"/>
                  <a:gd name="T6" fmla="*/ 15 w 36"/>
                  <a:gd name="T7" fmla="*/ 0 h 44"/>
                  <a:gd name="T8" fmla="*/ 0 w 36"/>
                  <a:gd name="T9" fmla="*/ 7 h 44"/>
                  <a:gd name="T10" fmla="*/ 2 w 36"/>
                  <a:gd name="T11" fmla="*/ 12 h 44"/>
                  <a:gd name="T12" fmla="*/ 4 w 36"/>
                  <a:gd name="T13" fmla="*/ 13 h 44"/>
                  <a:gd name="T14" fmla="*/ 33 w 36"/>
                  <a:gd name="T15" fmla="*/ 44 h 44"/>
                  <a:gd name="T16" fmla="*/ 36 w 36"/>
                  <a:gd name="T17" fmla="*/ 36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44">
                    <a:moveTo>
                      <a:pt x="36" y="36"/>
                    </a:moveTo>
                    <a:cubicBezTo>
                      <a:pt x="36" y="32"/>
                      <a:pt x="35" y="27"/>
                      <a:pt x="34" y="23"/>
                    </a:cubicBezTo>
                    <a:cubicBezTo>
                      <a:pt x="32" y="18"/>
                      <a:pt x="30" y="11"/>
                      <a:pt x="26" y="6"/>
                    </a:cubicBezTo>
                    <a:cubicBezTo>
                      <a:pt x="23" y="4"/>
                      <a:pt x="19" y="2"/>
                      <a:pt x="15" y="0"/>
                    </a:cubicBezTo>
                    <a:cubicBezTo>
                      <a:pt x="10" y="2"/>
                      <a:pt x="5" y="5"/>
                      <a:pt x="0" y="7"/>
                    </a:cubicBezTo>
                    <a:cubicBezTo>
                      <a:pt x="0" y="9"/>
                      <a:pt x="1" y="11"/>
                      <a:pt x="2" y="12"/>
                    </a:cubicBezTo>
                    <a:cubicBezTo>
                      <a:pt x="3" y="12"/>
                      <a:pt x="3" y="13"/>
                      <a:pt x="4" y="13"/>
                    </a:cubicBezTo>
                    <a:cubicBezTo>
                      <a:pt x="21" y="17"/>
                      <a:pt x="30" y="30"/>
                      <a:pt x="33" y="44"/>
                    </a:cubicBezTo>
                    <a:cubicBezTo>
                      <a:pt x="36" y="43"/>
                      <a:pt x="36" y="38"/>
                      <a:pt x="36" y="3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333"/>
              <p:cNvSpPr/>
              <p:nvPr/>
            </p:nvSpPr>
            <p:spPr bwMode="auto">
              <a:xfrm>
                <a:off x="5830" y="2727"/>
                <a:ext cx="40" cy="109"/>
              </a:xfrm>
              <a:custGeom>
                <a:gdLst>
                  <a:gd name="T0" fmla="*/ 16 w 17"/>
                  <a:gd name="T1" fmla="*/ 26 h 46"/>
                  <a:gd name="T2" fmla="*/ 13 w 17"/>
                  <a:gd name="T3" fmla="*/ 13 h 46"/>
                  <a:gd name="T4" fmla="*/ 10 w 17"/>
                  <a:gd name="T5" fmla="*/ 0 h 46"/>
                  <a:gd name="T6" fmla="*/ 8 w 17"/>
                  <a:gd name="T7" fmla="*/ 1 h 46"/>
                  <a:gd name="T8" fmla="*/ 4 w 17"/>
                  <a:gd name="T9" fmla="*/ 2 h 46"/>
                  <a:gd name="T10" fmla="*/ 2 w 17"/>
                  <a:gd name="T11" fmla="*/ 8 h 46"/>
                  <a:gd name="T12" fmla="*/ 13 w 17"/>
                  <a:gd name="T13" fmla="*/ 46 h 46"/>
                  <a:gd name="T14" fmla="*/ 16 w 17"/>
                  <a:gd name="T15" fmla="*/ 26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6">
                    <a:moveTo>
                      <a:pt x="16" y="26"/>
                    </a:moveTo>
                    <a:cubicBezTo>
                      <a:pt x="15" y="21"/>
                      <a:pt x="14" y="17"/>
                      <a:pt x="13" y="13"/>
                    </a:cubicBezTo>
                    <a:cubicBezTo>
                      <a:pt x="12" y="9"/>
                      <a:pt x="11" y="5"/>
                      <a:pt x="10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2"/>
                      <a:pt x="5" y="2"/>
                      <a:pt x="4" y="2"/>
                    </a:cubicBezTo>
                    <a:cubicBezTo>
                      <a:pt x="3" y="4"/>
                      <a:pt x="3" y="6"/>
                      <a:pt x="2" y="8"/>
                    </a:cubicBezTo>
                    <a:cubicBezTo>
                      <a:pt x="0" y="21"/>
                      <a:pt x="4" y="36"/>
                      <a:pt x="13" y="46"/>
                    </a:cubicBezTo>
                    <a:cubicBezTo>
                      <a:pt x="17" y="41"/>
                      <a:pt x="16" y="32"/>
                      <a:pt x="16" y="2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334"/>
              <p:cNvSpPr/>
              <p:nvPr/>
            </p:nvSpPr>
            <p:spPr bwMode="auto">
              <a:xfrm>
                <a:off x="6054" y="2613"/>
                <a:ext cx="64" cy="86"/>
              </a:xfrm>
              <a:custGeom>
                <a:gdLst>
                  <a:gd name="T0" fmla="*/ 27 w 27"/>
                  <a:gd name="T1" fmla="*/ 36 h 36"/>
                  <a:gd name="T2" fmla="*/ 20 w 27"/>
                  <a:gd name="T3" fmla="*/ 18 h 36"/>
                  <a:gd name="T4" fmla="*/ 15 w 27"/>
                  <a:gd name="T5" fmla="*/ 9 h 36"/>
                  <a:gd name="T6" fmla="*/ 10 w 27"/>
                  <a:gd name="T7" fmla="*/ 0 h 36"/>
                  <a:gd name="T8" fmla="*/ 4 w 27"/>
                  <a:gd name="T9" fmla="*/ 5 h 36"/>
                  <a:gd name="T10" fmla="*/ 0 w 27"/>
                  <a:gd name="T11" fmla="*/ 7 h 36"/>
                  <a:gd name="T12" fmla="*/ 5 w 27"/>
                  <a:gd name="T13" fmla="*/ 11 h 36"/>
                  <a:gd name="T14" fmla="*/ 27 w 27"/>
                  <a:gd name="T15" fmla="*/ 36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6">
                    <a:moveTo>
                      <a:pt x="27" y="36"/>
                    </a:moveTo>
                    <a:cubicBezTo>
                      <a:pt x="27" y="30"/>
                      <a:pt x="23" y="24"/>
                      <a:pt x="20" y="18"/>
                    </a:cubicBezTo>
                    <a:cubicBezTo>
                      <a:pt x="19" y="15"/>
                      <a:pt x="17" y="12"/>
                      <a:pt x="15" y="9"/>
                    </a:cubicBezTo>
                    <a:cubicBezTo>
                      <a:pt x="13" y="6"/>
                      <a:pt x="11" y="3"/>
                      <a:pt x="10" y="0"/>
                    </a:cubicBezTo>
                    <a:cubicBezTo>
                      <a:pt x="8" y="2"/>
                      <a:pt x="6" y="3"/>
                      <a:pt x="4" y="5"/>
                    </a:cubicBezTo>
                    <a:cubicBezTo>
                      <a:pt x="3" y="5"/>
                      <a:pt x="2" y="7"/>
                      <a:pt x="0" y="7"/>
                    </a:cubicBezTo>
                    <a:cubicBezTo>
                      <a:pt x="2" y="9"/>
                      <a:pt x="4" y="10"/>
                      <a:pt x="5" y="11"/>
                    </a:cubicBezTo>
                    <a:cubicBezTo>
                      <a:pt x="14" y="18"/>
                      <a:pt x="22" y="27"/>
                      <a:pt x="27" y="3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335"/>
              <p:cNvSpPr/>
              <p:nvPr/>
            </p:nvSpPr>
            <p:spPr bwMode="auto">
              <a:xfrm>
                <a:off x="5943" y="2682"/>
                <a:ext cx="31" cy="10"/>
              </a:xfrm>
              <a:custGeom>
                <a:gdLst>
                  <a:gd name="T0" fmla="*/ 9 w 13"/>
                  <a:gd name="T1" fmla="*/ 1 h 4"/>
                  <a:gd name="T2" fmla="*/ 0 w 13"/>
                  <a:gd name="T3" fmla="*/ 4 h 4"/>
                  <a:gd name="T4" fmla="*/ 13 w 13"/>
                  <a:gd name="T5" fmla="*/ 4 h 4"/>
                  <a:gd name="T6" fmla="*/ 12 w 13"/>
                  <a:gd name="T7" fmla="*/ 0 h 4"/>
                  <a:gd name="T8" fmla="*/ 9 w 13"/>
                  <a:gd name="T9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9" y="1"/>
                    </a:moveTo>
                    <a:cubicBezTo>
                      <a:pt x="6" y="2"/>
                      <a:pt x="3" y="3"/>
                      <a:pt x="0" y="4"/>
                    </a:cubicBezTo>
                    <a:cubicBezTo>
                      <a:pt x="4" y="4"/>
                      <a:pt x="9" y="3"/>
                      <a:pt x="13" y="4"/>
                    </a:cubicBezTo>
                    <a:cubicBezTo>
                      <a:pt x="13" y="3"/>
                      <a:pt x="12" y="1"/>
                      <a:pt x="12" y="0"/>
                    </a:cubicBezTo>
                    <a:cubicBezTo>
                      <a:pt x="11" y="0"/>
                      <a:pt x="10" y="1"/>
                      <a:pt x="9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336"/>
              <p:cNvSpPr/>
              <p:nvPr/>
            </p:nvSpPr>
            <p:spPr bwMode="auto">
              <a:xfrm>
                <a:off x="5839" y="2651"/>
                <a:ext cx="166" cy="79"/>
              </a:xfrm>
              <a:custGeom>
                <a:gdLst>
                  <a:gd name="T0" fmla="*/ 70 w 70"/>
                  <a:gd name="T1" fmla="*/ 4 h 33"/>
                  <a:gd name="T2" fmla="*/ 67 w 70"/>
                  <a:gd name="T3" fmla="*/ 3 h 33"/>
                  <a:gd name="T4" fmla="*/ 44 w 70"/>
                  <a:gd name="T5" fmla="*/ 0 h 33"/>
                  <a:gd name="T6" fmla="*/ 44 w 70"/>
                  <a:gd name="T7" fmla="*/ 0 h 33"/>
                  <a:gd name="T8" fmla="*/ 25 w 70"/>
                  <a:gd name="T9" fmla="*/ 8 h 33"/>
                  <a:gd name="T10" fmla="*/ 17 w 70"/>
                  <a:gd name="T11" fmla="*/ 12 h 33"/>
                  <a:gd name="T12" fmla="*/ 11 w 70"/>
                  <a:gd name="T13" fmla="*/ 15 h 33"/>
                  <a:gd name="T14" fmla="*/ 0 w 70"/>
                  <a:gd name="T15" fmla="*/ 33 h 33"/>
                  <a:gd name="T16" fmla="*/ 7 w 70"/>
                  <a:gd name="T17" fmla="*/ 30 h 33"/>
                  <a:gd name="T18" fmla="*/ 14 w 70"/>
                  <a:gd name="T19" fmla="*/ 28 h 33"/>
                  <a:gd name="T20" fmla="*/ 34 w 70"/>
                  <a:gd name="T21" fmla="*/ 20 h 33"/>
                  <a:gd name="T22" fmla="*/ 54 w 70"/>
                  <a:gd name="T23" fmla="*/ 12 h 33"/>
                  <a:gd name="T24" fmla="*/ 70 w 70"/>
                  <a:gd name="T25" fmla="*/ 4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0" h="33">
                    <a:moveTo>
                      <a:pt x="70" y="4"/>
                    </a:moveTo>
                    <a:cubicBezTo>
                      <a:pt x="69" y="4"/>
                      <a:pt x="68" y="3"/>
                      <a:pt x="67" y="3"/>
                    </a:cubicBezTo>
                    <a:cubicBezTo>
                      <a:pt x="59" y="1"/>
                      <a:pt x="51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37" y="3"/>
                      <a:pt x="32" y="6"/>
                      <a:pt x="25" y="8"/>
                    </a:cubicBezTo>
                    <a:cubicBezTo>
                      <a:pt x="23" y="10"/>
                      <a:pt x="20" y="11"/>
                      <a:pt x="17" y="12"/>
                    </a:cubicBezTo>
                    <a:cubicBezTo>
                      <a:pt x="15" y="13"/>
                      <a:pt x="13" y="14"/>
                      <a:pt x="11" y="15"/>
                    </a:cubicBezTo>
                    <a:cubicBezTo>
                      <a:pt x="6" y="20"/>
                      <a:pt x="3" y="26"/>
                      <a:pt x="0" y="33"/>
                    </a:cubicBezTo>
                    <a:cubicBezTo>
                      <a:pt x="2" y="33"/>
                      <a:pt x="5" y="31"/>
                      <a:pt x="7" y="30"/>
                    </a:cubicBezTo>
                    <a:cubicBezTo>
                      <a:pt x="9" y="29"/>
                      <a:pt x="12" y="28"/>
                      <a:pt x="14" y="28"/>
                    </a:cubicBezTo>
                    <a:cubicBezTo>
                      <a:pt x="21" y="25"/>
                      <a:pt x="27" y="22"/>
                      <a:pt x="34" y="20"/>
                    </a:cubicBezTo>
                    <a:cubicBezTo>
                      <a:pt x="41" y="17"/>
                      <a:pt x="48" y="15"/>
                      <a:pt x="54" y="12"/>
                    </a:cubicBezTo>
                    <a:cubicBezTo>
                      <a:pt x="60" y="9"/>
                      <a:pt x="65" y="6"/>
                      <a:pt x="70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337"/>
              <p:cNvSpPr/>
              <p:nvPr/>
            </p:nvSpPr>
            <p:spPr bwMode="auto">
              <a:xfrm>
                <a:off x="5858" y="2703"/>
                <a:ext cx="55" cy="69"/>
              </a:xfrm>
              <a:custGeom>
                <a:gdLst>
                  <a:gd name="T0" fmla="*/ 0 w 23"/>
                  <a:gd name="T1" fmla="*/ 10 h 29"/>
                  <a:gd name="T2" fmla="*/ 10 w 23"/>
                  <a:gd name="T3" fmla="*/ 29 h 29"/>
                  <a:gd name="T4" fmla="*/ 18 w 23"/>
                  <a:gd name="T5" fmla="*/ 5 h 29"/>
                  <a:gd name="T6" fmla="*/ 23 w 23"/>
                  <a:gd name="T7" fmla="*/ 0 h 29"/>
                  <a:gd name="T8" fmla="*/ 3 w 23"/>
                  <a:gd name="T9" fmla="*/ 8 h 29"/>
                  <a:gd name="T10" fmla="*/ 0 w 23"/>
                  <a:gd name="T11" fmla="*/ 1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8">
                    <a:moveTo>
                      <a:pt x="0" y="10"/>
                    </a:moveTo>
                    <a:cubicBezTo>
                      <a:pt x="3" y="16"/>
                      <a:pt x="6" y="22"/>
                      <a:pt x="10" y="29"/>
                    </a:cubicBezTo>
                    <a:cubicBezTo>
                      <a:pt x="9" y="20"/>
                      <a:pt x="12" y="12"/>
                      <a:pt x="18" y="5"/>
                    </a:cubicBezTo>
                    <a:cubicBezTo>
                      <a:pt x="19" y="3"/>
                      <a:pt x="21" y="2"/>
                      <a:pt x="23" y="0"/>
                    </a:cubicBezTo>
                    <a:cubicBezTo>
                      <a:pt x="17" y="3"/>
                      <a:pt x="10" y="6"/>
                      <a:pt x="3" y="8"/>
                    </a:cubicBezTo>
                    <a:cubicBezTo>
                      <a:pt x="2" y="9"/>
                      <a:pt x="1" y="9"/>
                      <a:pt x="0" y="1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338"/>
              <p:cNvSpPr/>
              <p:nvPr/>
            </p:nvSpPr>
            <p:spPr bwMode="auto">
              <a:xfrm>
                <a:off x="6080" y="2578"/>
                <a:ext cx="88" cy="109"/>
              </a:xfrm>
              <a:custGeom>
                <a:gdLst>
                  <a:gd name="T0" fmla="*/ 17 w 37"/>
                  <a:gd name="T1" fmla="*/ 0 h 46"/>
                  <a:gd name="T2" fmla="*/ 15 w 37"/>
                  <a:gd name="T3" fmla="*/ 1 h 46"/>
                  <a:gd name="T4" fmla="*/ 0 w 37"/>
                  <a:gd name="T5" fmla="*/ 14 h 46"/>
                  <a:gd name="T6" fmla="*/ 0 w 37"/>
                  <a:gd name="T7" fmla="*/ 14 h 46"/>
                  <a:gd name="T8" fmla="*/ 8 w 37"/>
                  <a:gd name="T9" fmla="*/ 22 h 46"/>
                  <a:gd name="T10" fmla="*/ 18 w 37"/>
                  <a:gd name="T11" fmla="*/ 33 h 46"/>
                  <a:gd name="T12" fmla="*/ 28 w 37"/>
                  <a:gd name="T13" fmla="*/ 42 h 46"/>
                  <a:gd name="T14" fmla="*/ 34 w 37"/>
                  <a:gd name="T15" fmla="*/ 45 h 46"/>
                  <a:gd name="T16" fmla="*/ 37 w 37"/>
                  <a:gd name="T17" fmla="*/ 46 h 46"/>
                  <a:gd name="T18" fmla="*/ 37 w 37"/>
                  <a:gd name="T19" fmla="*/ 31 h 46"/>
                  <a:gd name="T20" fmla="*/ 31 w 37"/>
                  <a:gd name="T21" fmla="*/ 21 h 46"/>
                  <a:gd name="T22" fmla="*/ 17 w 37"/>
                  <a:gd name="T23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46">
                    <a:moveTo>
                      <a:pt x="17" y="0"/>
                    </a:moveTo>
                    <a:cubicBezTo>
                      <a:pt x="16" y="0"/>
                      <a:pt x="16" y="1"/>
                      <a:pt x="15" y="1"/>
                    </a:cubicBezTo>
                    <a:cubicBezTo>
                      <a:pt x="10" y="6"/>
                      <a:pt x="6" y="10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" y="16"/>
                      <a:pt x="5" y="20"/>
                      <a:pt x="8" y="22"/>
                    </a:cubicBezTo>
                    <a:cubicBezTo>
                      <a:pt x="11" y="26"/>
                      <a:pt x="14" y="29"/>
                      <a:pt x="18" y="33"/>
                    </a:cubicBezTo>
                    <a:cubicBezTo>
                      <a:pt x="21" y="36"/>
                      <a:pt x="24" y="40"/>
                      <a:pt x="28" y="42"/>
                    </a:cubicBezTo>
                    <a:cubicBezTo>
                      <a:pt x="30" y="44"/>
                      <a:pt x="32" y="45"/>
                      <a:pt x="34" y="45"/>
                    </a:cubicBezTo>
                    <a:cubicBezTo>
                      <a:pt x="35" y="46"/>
                      <a:pt x="36" y="46"/>
                      <a:pt x="37" y="46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5" y="28"/>
                      <a:pt x="33" y="24"/>
                      <a:pt x="31" y="21"/>
                    </a:cubicBezTo>
                    <a:cubicBezTo>
                      <a:pt x="26" y="14"/>
                      <a:pt x="21" y="8"/>
                      <a:pt x="17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339"/>
              <p:cNvSpPr/>
              <p:nvPr/>
            </p:nvSpPr>
            <p:spPr bwMode="auto">
              <a:xfrm>
                <a:off x="5872" y="2654"/>
                <a:ext cx="59" cy="26"/>
              </a:xfrm>
              <a:custGeom>
                <a:gdLst>
                  <a:gd name="T0" fmla="*/ 13 w 25"/>
                  <a:gd name="T1" fmla="*/ 5 h 11"/>
                  <a:gd name="T2" fmla="*/ 25 w 25"/>
                  <a:gd name="T3" fmla="*/ 0 h 11"/>
                  <a:gd name="T4" fmla="*/ 19 w 25"/>
                  <a:gd name="T5" fmla="*/ 1 h 11"/>
                  <a:gd name="T6" fmla="*/ 0 w 25"/>
                  <a:gd name="T7" fmla="*/ 11 h 11"/>
                  <a:gd name="T8" fmla="*/ 4 w 25"/>
                  <a:gd name="T9" fmla="*/ 9 h 11"/>
                  <a:gd name="T10" fmla="*/ 13 w 25"/>
                  <a:gd name="T11" fmla="*/ 5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1">
                    <a:moveTo>
                      <a:pt x="13" y="5"/>
                    </a:moveTo>
                    <a:cubicBezTo>
                      <a:pt x="17" y="4"/>
                      <a:pt x="21" y="2"/>
                      <a:pt x="25" y="0"/>
                    </a:cubicBezTo>
                    <a:cubicBezTo>
                      <a:pt x="23" y="0"/>
                      <a:pt x="21" y="0"/>
                      <a:pt x="19" y="1"/>
                    </a:cubicBezTo>
                    <a:cubicBezTo>
                      <a:pt x="12" y="3"/>
                      <a:pt x="5" y="6"/>
                      <a:pt x="0" y="11"/>
                    </a:cubicBezTo>
                    <a:cubicBezTo>
                      <a:pt x="1" y="11"/>
                      <a:pt x="3" y="10"/>
                      <a:pt x="4" y="9"/>
                    </a:cubicBezTo>
                    <a:cubicBezTo>
                      <a:pt x="7" y="8"/>
                      <a:pt x="10" y="7"/>
                      <a:pt x="13" y="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340"/>
              <p:cNvSpPr/>
              <p:nvPr/>
            </p:nvSpPr>
            <p:spPr bwMode="auto">
              <a:xfrm>
                <a:off x="6123" y="2533"/>
                <a:ext cx="45" cy="78"/>
              </a:xfrm>
              <a:custGeom>
                <a:gdLst>
                  <a:gd name="T0" fmla="*/ 0 w 19"/>
                  <a:gd name="T1" fmla="*/ 17 h 33"/>
                  <a:gd name="T2" fmla="*/ 14 w 19"/>
                  <a:gd name="T3" fmla="*/ 29 h 33"/>
                  <a:gd name="T4" fmla="*/ 19 w 19"/>
                  <a:gd name="T5" fmla="*/ 33 h 33"/>
                  <a:gd name="T6" fmla="*/ 19 w 19"/>
                  <a:gd name="T7" fmla="*/ 1 h 33"/>
                  <a:gd name="T8" fmla="*/ 18 w 19"/>
                  <a:gd name="T9" fmla="*/ 0 h 33"/>
                  <a:gd name="T10" fmla="*/ 0 w 19"/>
                  <a:gd name="T11" fmla="*/ 17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3">
                    <a:moveTo>
                      <a:pt x="0" y="17"/>
                    </a:moveTo>
                    <a:cubicBezTo>
                      <a:pt x="5" y="21"/>
                      <a:pt x="10" y="25"/>
                      <a:pt x="14" y="29"/>
                    </a:cubicBezTo>
                    <a:cubicBezTo>
                      <a:pt x="16" y="30"/>
                      <a:pt x="17" y="32"/>
                      <a:pt x="19" y="3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8" y="0"/>
                    </a:cubicBezTo>
                    <a:cubicBezTo>
                      <a:pt x="13" y="6"/>
                      <a:pt x="7" y="12"/>
                      <a:pt x="0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341"/>
              <p:cNvSpPr/>
              <p:nvPr/>
            </p:nvSpPr>
            <p:spPr bwMode="auto">
              <a:xfrm>
                <a:off x="5827" y="2870"/>
                <a:ext cx="19" cy="9"/>
              </a:xfrm>
              <a:custGeom>
                <a:gdLst>
                  <a:gd name="T0" fmla="*/ 0 w 8"/>
                  <a:gd name="T1" fmla="*/ 4 h 4"/>
                  <a:gd name="T2" fmla="*/ 8 w 8"/>
                  <a:gd name="T3" fmla="*/ 4 h 4"/>
                  <a:gd name="T4" fmla="*/ 3 w 8"/>
                  <a:gd name="T5" fmla="*/ 0 h 4"/>
                  <a:gd name="T6" fmla="*/ 0 w 8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342"/>
              <p:cNvSpPr/>
              <p:nvPr/>
            </p:nvSpPr>
            <p:spPr bwMode="auto">
              <a:xfrm>
                <a:off x="5766" y="2874"/>
                <a:ext cx="9" cy="5"/>
              </a:xfrm>
              <a:custGeom>
                <a:gdLst>
                  <a:gd name="T0" fmla="*/ 0 w 4"/>
                  <a:gd name="T1" fmla="*/ 2 h 2"/>
                  <a:gd name="T2" fmla="*/ 4 w 4"/>
                  <a:gd name="T3" fmla="*/ 2 h 2"/>
                  <a:gd name="T4" fmla="*/ 2 w 4"/>
                  <a:gd name="T5" fmla="*/ 0 h 2"/>
                  <a:gd name="T6" fmla="*/ 0 w 4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343"/>
              <p:cNvSpPr/>
              <p:nvPr/>
            </p:nvSpPr>
            <p:spPr bwMode="auto">
              <a:xfrm>
                <a:off x="5697" y="2877"/>
                <a:ext cx="5" cy="2"/>
              </a:xfrm>
              <a:custGeom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344"/>
              <p:cNvSpPr/>
              <p:nvPr/>
            </p:nvSpPr>
            <p:spPr bwMode="auto">
              <a:xfrm>
                <a:off x="6021" y="2763"/>
                <a:ext cx="81" cy="116"/>
              </a:xfrm>
              <a:custGeom>
                <a:gdLst>
                  <a:gd name="T0" fmla="*/ 31 w 34"/>
                  <a:gd name="T1" fmla="*/ 0 h 49"/>
                  <a:gd name="T2" fmla="*/ 29 w 34"/>
                  <a:gd name="T3" fmla="*/ 0 h 49"/>
                  <a:gd name="T4" fmla="*/ 25 w 34"/>
                  <a:gd name="T5" fmla="*/ 12 h 49"/>
                  <a:gd name="T6" fmla="*/ 14 w 34"/>
                  <a:gd name="T7" fmla="*/ 18 h 49"/>
                  <a:gd name="T8" fmla="*/ 10 w 34"/>
                  <a:gd name="T9" fmla="*/ 35 h 49"/>
                  <a:gd name="T10" fmla="*/ 0 w 34"/>
                  <a:gd name="T11" fmla="*/ 49 h 49"/>
                  <a:gd name="T12" fmla="*/ 30 w 34"/>
                  <a:gd name="T13" fmla="*/ 49 h 49"/>
                  <a:gd name="T14" fmla="*/ 33 w 34"/>
                  <a:gd name="T15" fmla="*/ 36 h 49"/>
                  <a:gd name="T16" fmla="*/ 31 w 34"/>
                  <a:gd name="T17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49">
                    <a:moveTo>
                      <a:pt x="31" y="0"/>
                    </a:moveTo>
                    <a:cubicBezTo>
                      <a:pt x="30" y="0"/>
                      <a:pt x="29" y="0"/>
                      <a:pt x="29" y="0"/>
                    </a:cubicBezTo>
                    <a:cubicBezTo>
                      <a:pt x="28" y="4"/>
                      <a:pt x="28" y="9"/>
                      <a:pt x="25" y="12"/>
                    </a:cubicBezTo>
                    <a:cubicBezTo>
                      <a:pt x="22" y="15"/>
                      <a:pt x="18" y="18"/>
                      <a:pt x="14" y="18"/>
                    </a:cubicBezTo>
                    <a:cubicBezTo>
                      <a:pt x="13" y="24"/>
                      <a:pt x="12" y="29"/>
                      <a:pt x="10" y="35"/>
                    </a:cubicBezTo>
                    <a:cubicBezTo>
                      <a:pt x="8" y="40"/>
                      <a:pt x="4" y="45"/>
                      <a:pt x="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1" y="45"/>
                      <a:pt x="32" y="40"/>
                      <a:pt x="33" y="36"/>
                    </a:cubicBezTo>
                    <a:cubicBezTo>
                      <a:pt x="34" y="24"/>
                      <a:pt x="34" y="12"/>
                      <a:pt x="31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345"/>
              <p:cNvSpPr/>
              <p:nvPr/>
            </p:nvSpPr>
            <p:spPr bwMode="auto">
              <a:xfrm>
                <a:off x="5229" y="1626"/>
                <a:ext cx="57" cy="43"/>
              </a:xfrm>
              <a:custGeom>
                <a:gdLst>
                  <a:gd name="T0" fmla="*/ 4 w 24"/>
                  <a:gd name="T1" fmla="*/ 14 h 18"/>
                  <a:gd name="T2" fmla="*/ 1 w 24"/>
                  <a:gd name="T3" fmla="*/ 17 h 18"/>
                  <a:gd name="T4" fmla="*/ 1 w 24"/>
                  <a:gd name="T5" fmla="*/ 17 h 18"/>
                  <a:gd name="T6" fmla="*/ 0 w 24"/>
                  <a:gd name="T7" fmla="*/ 18 h 18"/>
                  <a:gd name="T8" fmla="*/ 19 w 24"/>
                  <a:gd name="T9" fmla="*/ 11 h 18"/>
                  <a:gd name="T10" fmla="*/ 23 w 24"/>
                  <a:gd name="T11" fmla="*/ 0 h 18"/>
                  <a:gd name="T12" fmla="*/ 11 w 24"/>
                  <a:gd name="T13" fmla="*/ 9 h 18"/>
                  <a:gd name="T14" fmla="*/ 4 w 24"/>
                  <a:gd name="T15" fmla="*/ 14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8">
                    <a:moveTo>
                      <a:pt x="4" y="14"/>
                    </a:moveTo>
                    <a:cubicBezTo>
                      <a:pt x="3" y="15"/>
                      <a:pt x="2" y="16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8"/>
                    </a:cubicBezTo>
                    <a:cubicBezTo>
                      <a:pt x="7" y="18"/>
                      <a:pt x="15" y="16"/>
                      <a:pt x="19" y="11"/>
                    </a:cubicBezTo>
                    <a:cubicBezTo>
                      <a:pt x="22" y="8"/>
                      <a:pt x="24" y="4"/>
                      <a:pt x="23" y="0"/>
                    </a:cubicBezTo>
                    <a:cubicBezTo>
                      <a:pt x="19" y="3"/>
                      <a:pt x="15" y="6"/>
                      <a:pt x="11" y="9"/>
                    </a:cubicBezTo>
                    <a:cubicBezTo>
                      <a:pt x="9" y="11"/>
                      <a:pt x="7" y="13"/>
                      <a:pt x="4" y="1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346"/>
              <p:cNvSpPr/>
              <p:nvPr/>
            </p:nvSpPr>
            <p:spPr bwMode="auto">
              <a:xfrm>
                <a:off x="5224" y="1617"/>
                <a:ext cx="57" cy="45"/>
              </a:xfrm>
              <a:custGeom>
                <a:gdLst>
                  <a:gd name="T0" fmla="*/ 5 w 24"/>
                  <a:gd name="T1" fmla="*/ 10 h 19"/>
                  <a:gd name="T2" fmla="*/ 1 w 24"/>
                  <a:gd name="T3" fmla="*/ 10 h 19"/>
                  <a:gd name="T4" fmla="*/ 3 w 24"/>
                  <a:gd name="T5" fmla="*/ 19 h 19"/>
                  <a:gd name="T6" fmla="*/ 6 w 24"/>
                  <a:gd name="T7" fmla="*/ 16 h 19"/>
                  <a:gd name="T8" fmla="*/ 13 w 24"/>
                  <a:gd name="T9" fmla="*/ 11 h 19"/>
                  <a:gd name="T10" fmla="*/ 24 w 24"/>
                  <a:gd name="T11" fmla="*/ 3 h 19"/>
                  <a:gd name="T12" fmla="*/ 18 w 24"/>
                  <a:gd name="T13" fmla="*/ 0 h 19"/>
                  <a:gd name="T14" fmla="*/ 17 w 24"/>
                  <a:gd name="T15" fmla="*/ 4 h 19"/>
                  <a:gd name="T16" fmla="*/ 5 w 24"/>
                  <a:gd name="T17" fmla="*/ 1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9">
                    <a:moveTo>
                      <a:pt x="5" y="10"/>
                    </a:moveTo>
                    <a:cubicBezTo>
                      <a:pt x="4" y="10"/>
                      <a:pt x="2" y="10"/>
                      <a:pt x="1" y="10"/>
                    </a:cubicBezTo>
                    <a:cubicBezTo>
                      <a:pt x="0" y="13"/>
                      <a:pt x="1" y="17"/>
                      <a:pt x="3" y="19"/>
                    </a:cubicBezTo>
                    <a:cubicBezTo>
                      <a:pt x="4" y="18"/>
                      <a:pt x="5" y="17"/>
                      <a:pt x="6" y="16"/>
                    </a:cubicBezTo>
                    <a:cubicBezTo>
                      <a:pt x="9" y="15"/>
                      <a:pt x="11" y="13"/>
                      <a:pt x="13" y="11"/>
                    </a:cubicBezTo>
                    <a:cubicBezTo>
                      <a:pt x="16" y="8"/>
                      <a:pt x="20" y="6"/>
                      <a:pt x="24" y="3"/>
                    </a:cubicBezTo>
                    <a:cubicBezTo>
                      <a:pt x="22" y="1"/>
                      <a:pt x="20" y="1"/>
                      <a:pt x="18" y="0"/>
                    </a:cubicBezTo>
                    <a:cubicBezTo>
                      <a:pt x="18" y="2"/>
                      <a:pt x="17" y="3"/>
                      <a:pt x="17" y="4"/>
                    </a:cubicBezTo>
                    <a:cubicBezTo>
                      <a:pt x="15" y="9"/>
                      <a:pt x="10" y="11"/>
                      <a:pt x="5" y="1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347"/>
              <p:cNvSpPr/>
              <p:nvPr/>
            </p:nvSpPr>
            <p:spPr bwMode="auto">
              <a:xfrm>
                <a:off x="5260" y="1600"/>
                <a:ext cx="23" cy="19"/>
              </a:xfrm>
              <a:custGeom>
                <a:gdLst>
                  <a:gd name="T0" fmla="*/ 10 w 10"/>
                  <a:gd name="T1" fmla="*/ 8 h 8"/>
                  <a:gd name="T2" fmla="*/ 6 w 10"/>
                  <a:gd name="T3" fmla="*/ 3 h 8"/>
                  <a:gd name="T4" fmla="*/ 0 w 10"/>
                  <a:gd name="T5" fmla="*/ 0 h 8"/>
                  <a:gd name="T6" fmla="*/ 3 w 10"/>
                  <a:gd name="T7" fmla="*/ 6 h 8"/>
                  <a:gd name="T8" fmla="*/ 10 w 10"/>
                  <a:gd name="T9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10" y="8"/>
                    </a:moveTo>
                    <a:cubicBezTo>
                      <a:pt x="9" y="6"/>
                      <a:pt x="8" y="4"/>
                      <a:pt x="6" y="3"/>
                    </a:cubicBezTo>
                    <a:cubicBezTo>
                      <a:pt x="5" y="2"/>
                      <a:pt x="2" y="0"/>
                      <a:pt x="0" y="0"/>
                    </a:cubicBezTo>
                    <a:cubicBezTo>
                      <a:pt x="2" y="1"/>
                      <a:pt x="3" y="3"/>
                      <a:pt x="3" y="6"/>
                    </a:cubicBezTo>
                    <a:cubicBezTo>
                      <a:pt x="5" y="6"/>
                      <a:pt x="8" y="7"/>
                      <a:pt x="10" y="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348"/>
              <p:cNvSpPr/>
              <p:nvPr/>
            </p:nvSpPr>
            <p:spPr bwMode="auto">
              <a:xfrm>
                <a:off x="5203" y="1652"/>
                <a:ext cx="23" cy="14"/>
              </a:xfrm>
              <a:custGeom>
                <a:gdLst>
                  <a:gd name="T0" fmla="*/ 0 w 10"/>
                  <a:gd name="T1" fmla="*/ 2 h 6"/>
                  <a:gd name="T2" fmla="*/ 6 w 10"/>
                  <a:gd name="T3" fmla="*/ 5 h 6"/>
                  <a:gd name="T4" fmla="*/ 9 w 10"/>
                  <a:gd name="T5" fmla="*/ 6 h 6"/>
                  <a:gd name="T6" fmla="*/ 10 w 10"/>
                  <a:gd name="T7" fmla="*/ 5 h 6"/>
                  <a:gd name="T8" fmla="*/ 0 w 10"/>
                  <a:gd name="T9" fmla="*/ 2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0" y="2"/>
                    </a:moveTo>
                    <a:cubicBezTo>
                      <a:pt x="2" y="3"/>
                      <a:pt x="3" y="4"/>
                      <a:pt x="6" y="5"/>
                    </a:cubicBezTo>
                    <a:cubicBezTo>
                      <a:pt x="7" y="5"/>
                      <a:pt x="8" y="6"/>
                      <a:pt x="9" y="6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8" y="2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349"/>
              <p:cNvSpPr/>
              <p:nvPr/>
            </p:nvSpPr>
            <p:spPr bwMode="auto">
              <a:xfrm>
                <a:off x="5728" y="1441"/>
                <a:ext cx="17" cy="21"/>
              </a:xfrm>
              <a:custGeom>
                <a:gdLst>
                  <a:gd name="T0" fmla="*/ 7 w 7"/>
                  <a:gd name="T1" fmla="*/ 9 h 9"/>
                  <a:gd name="T2" fmla="*/ 7 w 7"/>
                  <a:gd name="T3" fmla="*/ 2 h 9"/>
                  <a:gd name="T4" fmla="*/ 7 w 7"/>
                  <a:gd name="T5" fmla="*/ 2 h 9"/>
                  <a:gd name="T6" fmla="*/ 6 w 7"/>
                  <a:gd name="T7" fmla="*/ 0 h 9"/>
                  <a:gd name="T8" fmla="*/ 0 w 7"/>
                  <a:gd name="T9" fmla="*/ 0 h 9"/>
                  <a:gd name="T10" fmla="*/ 7 w 7"/>
                  <a:gd name="T11" fmla="*/ 9 h 9"/>
                  <a:gd name="T12" fmla="*/ 7 w 7"/>
                  <a:gd name="T13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7" y="9"/>
                    </a:moveTo>
                    <a:cubicBezTo>
                      <a:pt x="7" y="7"/>
                      <a:pt x="7" y="4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6" y="1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5" y="6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350"/>
              <p:cNvSpPr/>
              <p:nvPr/>
            </p:nvSpPr>
            <p:spPr bwMode="auto">
              <a:xfrm>
                <a:off x="5349" y="1441"/>
                <a:ext cx="79" cy="52"/>
              </a:xfrm>
              <a:custGeom>
                <a:gdLst>
                  <a:gd name="T0" fmla="*/ 11 w 33"/>
                  <a:gd name="T1" fmla="*/ 11 h 22"/>
                  <a:gd name="T2" fmla="*/ 26 w 33"/>
                  <a:gd name="T3" fmla="*/ 22 h 22"/>
                  <a:gd name="T4" fmla="*/ 33 w 33"/>
                  <a:gd name="T5" fmla="*/ 17 h 22"/>
                  <a:gd name="T6" fmla="*/ 22 w 33"/>
                  <a:gd name="T7" fmla="*/ 10 h 22"/>
                  <a:gd name="T8" fmla="*/ 19 w 33"/>
                  <a:gd name="T9" fmla="*/ 8 h 22"/>
                  <a:gd name="T10" fmla="*/ 19 w 33"/>
                  <a:gd name="T11" fmla="*/ 8 h 22"/>
                  <a:gd name="T12" fmla="*/ 10 w 33"/>
                  <a:gd name="T13" fmla="*/ 0 h 22"/>
                  <a:gd name="T14" fmla="*/ 10 w 33"/>
                  <a:gd name="T15" fmla="*/ 0 h 22"/>
                  <a:gd name="T16" fmla="*/ 0 w 33"/>
                  <a:gd name="T17" fmla="*/ 0 h 22"/>
                  <a:gd name="T18" fmla="*/ 11 w 33"/>
                  <a:gd name="T19" fmla="*/ 11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2">
                    <a:moveTo>
                      <a:pt x="11" y="11"/>
                    </a:moveTo>
                    <a:cubicBezTo>
                      <a:pt x="15" y="15"/>
                      <a:pt x="20" y="19"/>
                      <a:pt x="26" y="22"/>
                    </a:cubicBezTo>
                    <a:cubicBezTo>
                      <a:pt x="28" y="20"/>
                      <a:pt x="30" y="18"/>
                      <a:pt x="33" y="17"/>
                    </a:cubicBezTo>
                    <a:cubicBezTo>
                      <a:pt x="29" y="15"/>
                      <a:pt x="25" y="12"/>
                      <a:pt x="22" y="10"/>
                    </a:cubicBezTo>
                    <a:cubicBezTo>
                      <a:pt x="21" y="9"/>
                      <a:pt x="20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6" y="6"/>
                      <a:pt x="13" y="3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4"/>
                      <a:pt x="7" y="7"/>
                      <a:pt x="11" y="1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351"/>
              <p:cNvSpPr/>
              <p:nvPr/>
            </p:nvSpPr>
            <p:spPr bwMode="auto">
              <a:xfrm>
                <a:off x="5210" y="1462"/>
                <a:ext cx="199" cy="45"/>
              </a:xfrm>
              <a:custGeom>
                <a:gdLst>
                  <a:gd name="T0" fmla="*/ 60 w 84"/>
                  <a:gd name="T1" fmla="*/ 18 h 19"/>
                  <a:gd name="T2" fmla="*/ 61 w 84"/>
                  <a:gd name="T3" fmla="*/ 18 h 19"/>
                  <a:gd name="T4" fmla="*/ 61 w 84"/>
                  <a:gd name="T5" fmla="*/ 18 h 19"/>
                  <a:gd name="T6" fmla="*/ 82 w 84"/>
                  <a:gd name="T7" fmla="*/ 19 h 19"/>
                  <a:gd name="T8" fmla="*/ 84 w 84"/>
                  <a:gd name="T9" fmla="*/ 14 h 19"/>
                  <a:gd name="T10" fmla="*/ 78 w 84"/>
                  <a:gd name="T11" fmla="*/ 11 h 19"/>
                  <a:gd name="T12" fmla="*/ 78 w 84"/>
                  <a:gd name="T13" fmla="*/ 11 h 19"/>
                  <a:gd name="T14" fmla="*/ 60 w 84"/>
                  <a:gd name="T15" fmla="*/ 3 h 19"/>
                  <a:gd name="T16" fmla="*/ 40 w 84"/>
                  <a:gd name="T17" fmla="*/ 0 h 19"/>
                  <a:gd name="T18" fmla="*/ 18 w 84"/>
                  <a:gd name="T19" fmla="*/ 2 h 19"/>
                  <a:gd name="T20" fmla="*/ 8 w 84"/>
                  <a:gd name="T21" fmla="*/ 5 h 19"/>
                  <a:gd name="T22" fmla="*/ 0 w 84"/>
                  <a:gd name="T23" fmla="*/ 8 h 19"/>
                  <a:gd name="T24" fmla="*/ 5 w 84"/>
                  <a:gd name="T25" fmla="*/ 12 h 19"/>
                  <a:gd name="T26" fmla="*/ 15 w 84"/>
                  <a:gd name="T27" fmla="*/ 19 h 19"/>
                  <a:gd name="T28" fmla="*/ 38 w 84"/>
                  <a:gd name="T29" fmla="*/ 15 h 19"/>
                  <a:gd name="T30" fmla="*/ 60 w 84"/>
                  <a:gd name="T31" fmla="*/ 18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9">
                    <a:moveTo>
                      <a:pt x="60" y="18"/>
                    </a:moveTo>
                    <a:cubicBezTo>
                      <a:pt x="60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7" y="15"/>
                      <a:pt x="76" y="15"/>
                      <a:pt x="82" y="19"/>
                    </a:cubicBezTo>
                    <a:cubicBezTo>
                      <a:pt x="82" y="17"/>
                      <a:pt x="83" y="16"/>
                      <a:pt x="84" y="14"/>
                    </a:cubicBezTo>
                    <a:cubicBezTo>
                      <a:pt x="82" y="13"/>
                      <a:pt x="80" y="12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cubicBezTo>
                      <a:pt x="73" y="7"/>
                      <a:pt x="67" y="5"/>
                      <a:pt x="60" y="3"/>
                    </a:cubicBezTo>
                    <a:cubicBezTo>
                      <a:pt x="54" y="2"/>
                      <a:pt x="47" y="0"/>
                      <a:pt x="40" y="0"/>
                    </a:cubicBezTo>
                    <a:cubicBezTo>
                      <a:pt x="33" y="0"/>
                      <a:pt x="25" y="1"/>
                      <a:pt x="18" y="2"/>
                    </a:cubicBezTo>
                    <a:cubicBezTo>
                      <a:pt x="15" y="3"/>
                      <a:pt x="11" y="3"/>
                      <a:pt x="8" y="5"/>
                    </a:cubicBezTo>
                    <a:cubicBezTo>
                      <a:pt x="5" y="6"/>
                      <a:pt x="3" y="7"/>
                      <a:pt x="0" y="8"/>
                    </a:cubicBezTo>
                    <a:cubicBezTo>
                      <a:pt x="2" y="10"/>
                      <a:pt x="3" y="11"/>
                      <a:pt x="5" y="12"/>
                    </a:cubicBezTo>
                    <a:cubicBezTo>
                      <a:pt x="8" y="15"/>
                      <a:pt x="12" y="17"/>
                      <a:pt x="15" y="19"/>
                    </a:cubicBezTo>
                    <a:cubicBezTo>
                      <a:pt x="22" y="16"/>
                      <a:pt x="30" y="16"/>
                      <a:pt x="38" y="15"/>
                    </a:cubicBezTo>
                    <a:cubicBezTo>
                      <a:pt x="46" y="14"/>
                      <a:pt x="53" y="16"/>
                      <a:pt x="60" y="18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352"/>
              <p:cNvSpPr/>
              <p:nvPr/>
            </p:nvSpPr>
            <p:spPr bwMode="auto">
              <a:xfrm>
                <a:off x="5186" y="1624"/>
                <a:ext cx="38" cy="33"/>
              </a:xfrm>
              <a:custGeom>
                <a:gdLst>
                  <a:gd name="T0" fmla="*/ 8 w 16"/>
                  <a:gd name="T1" fmla="*/ 0 h 14"/>
                  <a:gd name="T2" fmla="*/ 7 w 16"/>
                  <a:gd name="T3" fmla="*/ 6 h 14"/>
                  <a:gd name="T4" fmla="*/ 6 w 16"/>
                  <a:gd name="T5" fmla="*/ 7 h 14"/>
                  <a:gd name="T6" fmla="*/ 0 w 16"/>
                  <a:gd name="T7" fmla="*/ 6 h 14"/>
                  <a:gd name="T8" fmla="*/ 6 w 16"/>
                  <a:gd name="T9" fmla="*/ 13 h 14"/>
                  <a:gd name="T10" fmla="*/ 16 w 16"/>
                  <a:gd name="T11" fmla="*/ 14 h 14"/>
                  <a:gd name="T12" fmla="*/ 16 w 16"/>
                  <a:gd name="T13" fmla="*/ 6 h 14"/>
                  <a:gd name="T14" fmla="*/ 8 w 16"/>
                  <a:gd name="T15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8" y="0"/>
                    </a:moveTo>
                    <a:cubicBezTo>
                      <a:pt x="8" y="2"/>
                      <a:pt x="7" y="4"/>
                      <a:pt x="7" y="6"/>
                    </a:cubicBezTo>
                    <a:cubicBezTo>
                      <a:pt x="7" y="7"/>
                      <a:pt x="7" y="7"/>
                      <a:pt x="6" y="7"/>
                    </a:cubicBezTo>
                    <a:cubicBezTo>
                      <a:pt x="5" y="5"/>
                      <a:pt x="2" y="5"/>
                      <a:pt x="0" y="6"/>
                    </a:cubicBezTo>
                    <a:cubicBezTo>
                      <a:pt x="1" y="8"/>
                      <a:pt x="3" y="11"/>
                      <a:pt x="6" y="13"/>
                    </a:cubicBezTo>
                    <a:cubicBezTo>
                      <a:pt x="9" y="11"/>
                      <a:pt x="13" y="12"/>
                      <a:pt x="16" y="14"/>
                    </a:cubicBezTo>
                    <a:cubicBezTo>
                      <a:pt x="15" y="11"/>
                      <a:pt x="15" y="9"/>
                      <a:pt x="16" y="6"/>
                    </a:cubicBezTo>
                    <a:cubicBezTo>
                      <a:pt x="13" y="5"/>
                      <a:pt x="10" y="3"/>
                      <a:pt x="8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353"/>
              <p:cNvSpPr/>
              <p:nvPr/>
            </p:nvSpPr>
            <p:spPr bwMode="auto">
              <a:xfrm>
                <a:off x="5160" y="1441"/>
                <a:ext cx="163" cy="116"/>
              </a:xfrm>
              <a:custGeom>
                <a:gdLst>
                  <a:gd name="T0" fmla="*/ 14 w 69"/>
                  <a:gd name="T1" fmla="*/ 30 h 49"/>
                  <a:gd name="T2" fmla="*/ 29 w 69"/>
                  <a:gd name="T3" fmla="*/ 41 h 49"/>
                  <a:gd name="T4" fmla="*/ 47 w 69"/>
                  <a:gd name="T5" fmla="*/ 49 h 49"/>
                  <a:gd name="T6" fmla="*/ 56 w 69"/>
                  <a:gd name="T7" fmla="*/ 44 h 49"/>
                  <a:gd name="T8" fmla="*/ 69 w 69"/>
                  <a:gd name="T9" fmla="*/ 45 h 49"/>
                  <a:gd name="T10" fmla="*/ 69 w 69"/>
                  <a:gd name="T11" fmla="*/ 44 h 49"/>
                  <a:gd name="T12" fmla="*/ 69 w 69"/>
                  <a:gd name="T13" fmla="*/ 44 h 49"/>
                  <a:gd name="T14" fmla="*/ 62 w 69"/>
                  <a:gd name="T15" fmla="*/ 41 h 49"/>
                  <a:gd name="T16" fmla="*/ 54 w 69"/>
                  <a:gd name="T17" fmla="*/ 37 h 49"/>
                  <a:gd name="T18" fmla="*/ 42 w 69"/>
                  <a:gd name="T19" fmla="*/ 32 h 49"/>
                  <a:gd name="T20" fmla="*/ 19 w 69"/>
                  <a:gd name="T21" fmla="*/ 17 h 49"/>
                  <a:gd name="T22" fmla="*/ 11 w 69"/>
                  <a:gd name="T23" fmla="*/ 0 h 49"/>
                  <a:gd name="T24" fmla="*/ 0 w 69"/>
                  <a:gd name="T25" fmla="*/ 0 h 49"/>
                  <a:gd name="T26" fmla="*/ 4 w 69"/>
                  <a:gd name="T27" fmla="*/ 16 h 49"/>
                  <a:gd name="T28" fmla="*/ 14 w 69"/>
                  <a:gd name="T29" fmla="*/ 3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" h="49">
                    <a:moveTo>
                      <a:pt x="14" y="30"/>
                    </a:moveTo>
                    <a:cubicBezTo>
                      <a:pt x="18" y="34"/>
                      <a:pt x="24" y="38"/>
                      <a:pt x="29" y="41"/>
                    </a:cubicBezTo>
                    <a:cubicBezTo>
                      <a:pt x="35" y="44"/>
                      <a:pt x="41" y="46"/>
                      <a:pt x="47" y="49"/>
                    </a:cubicBezTo>
                    <a:cubicBezTo>
                      <a:pt x="49" y="46"/>
                      <a:pt x="53" y="45"/>
                      <a:pt x="56" y="44"/>
                    </a:cubicBezTo>
                    <a:cubicBezTo>
                      <a:pt x="60" y="42"/>
                      <a:pt x="65" y="42"/>
                      <a:pt x="69" y="45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7" y="42"/>
                      <a:pt x="64" y="42"/>
                      <a:pt x="62" y="41"/>
                    </a:cubicBezTo>
                    <a:cubicBezTo>
                      <a:pt x="59" y="39"/>
                      <a:pt x="56" y="38"/>
                      <a:pt x="54" y="37"/>
                    </a:cubicBezTo>
                    <a:cubicBezTo>
                      <a:pt x="50" y="35"/>
                      <a:pt x="46" y="34"/>
                      <a:pt x="42" y="32"/>
                    </a:cubicBezTo>
                    <a:cubicBezTo>
                      <a:pt x="33" y="28"/>
                      <a:pt x="25" y="24"/>
                      <a:pt x="19" y="17"/>
                    </a:cubicBezTo>
                    <a:cubicBezTo>
                      <a:pt x="15" y="13"/>
                      <a:pt x="12" y="6"/>
                      <a:pt x="1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1" y="11"/>
                      <a:pt x="4" y="16"/>
                    </a:cubicBezTo>
                    <a:cubicBezTo>
                      <a:pt x="7" y="21"/>
                      <a:pt x="10" y="26"/>
                      <a:pt x="14" y="3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354"/>
              <p:cNvSpPr/>
              <p:nvPr/>
            </p:nvSpPr>
            <p:spPr bwMode="auto">
              <a:xfrm>
                <a:off x="4353" y="2127"/>
                <a:ext cx="105" cy="135"/>
              </a:xfrm>
              <a:custGeom>
                <a:gdLst>
                  <a:gd name="T0" fmla="*/ 7 w 44"/>
                  <a:gd name="T1" fmla="*/ 3 h 57"/>
                  <a:gd name="T2" fmla="*/ 6 w 44"/>
                  <a:gd name="T3" fmla="*/ 3 h 57"/>
                  <a:gd name="T4" fmla="*/ 0 w 44"/>
                  <a:gd name="T5" fmla="*/ 0 h 57"/>
                  <a:gd name="T6" fmla="*/ 8 w 44"/>
                  <a:gd name="T7" fmla="*/ 13 h 57"/>
                  <a:gd name="T8" fmla="*/ 17 w 44"/>
                  <a:gd name="T9" fmla="*/ 27 h 57"/>
                  <a:gd name="T10" fmla="*/ 26 w 44"/>
                  <a:gd name="T11" fmla="*/ 41 h 57"/>
                  <a:gd name="T12" fmla="*/ 31 w 44"/>
                  <a:gd name="T13" fmla="*/ 48 h 57"/>
                  <a:gd name="T14" fmla="*/ 35 w 44"/>
                  <a:gd name="T15" fmla="*/ 54 h 57"/>
                  <a:gd name="T16" fmla="*/ 35 w 44"/>
                  <a:gd name="T17" fmla="*/ 55 h 57"/>
                  <a:gd name="T18" fmla="*/ 44 w 44"/>
                  <a:gd name="T19" fmla="*/ 57 h 57"/>
                  <a:gd name="T20" fmla="*/ 39 w 44"/>
                  <a:gd name="T21" fmla="*/ 46 h 57"/>
                  <a:gd name="T22" fmla="*/ 32 w 44"/>
                  <a:gd name="T23" fmla="*/ 34 h 57"/>
                  <a:gd name="T24" fmla="*/ 30 w 44"/>
                  <a:gd name="T25" fmla="*/ 32 h 57"/>
                  <a:gd name="T26" fmla="*/ 25 w 44"/>
                  <a:gd name="T27" fmla="*/ 16 h 57"/>
                  <a:gd name="T28" fmla="*/ 7 w 44"/>
                  <a:gd name="T29" fmla="*/ 3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57">
                    <a:moveTo>
                      <a:pt x="7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  <a:cubicBezTo>
                      <a:pt x="3" y="4"/>
                      <a:pt x="5" y="9"/>
                      <a:pt x="8" y="13"/>
                    </a:cubicBezTo>
                    <a:cubicBezTo>
                      <a:pt x="11" y="18"/>
                      <a:pt x="14" y="22"/>
                      <a:pt x="17" y="27"/>
                    </a:cubicBezTo>
                    <a:cubicBezTo>
                      <a:pt x="20" y="31"/>
                      <a:pt x="23" y="36"/>
                      <a:pt x="26" y="41"/>
                    </a:cubicBezTo>
                    <a:cubicBezTo>
                      <a:pt x="28" y="44"/>
                      <a:pt x="29" y="46"/>
                      <a:pt x="31" y="48"/>
                    </a:cubicBezTo>
                    <a:cubicBezTo>
                      <a:pt x="32" y="50"/>
                      <a:pt x="33" y="52"/>
                      <a:pt x="35" y="54"/>
                    </a:cubicBezTo>
                    <a:cubicBezTo>
                      <a:pt x="35" y="54"/>
                      <a:pt x="35" y="54"/>
                      <a:pt x="35" y="55"/>
                    </a:cubicBezTo>
                    <a:cubicBezTo>
                      <a:pt x="38" y="55"/>
                      <a:pt x="41" y="56"/>
                      <a:pt x="44" y="57"/>
                    </a:cubicBezTo>
                    <a:cubicBezTo>
                      <a:pt x="42" y="53"/>
                      <a:pt x="41" y="50"/>
                      <a:pt x="39" y="46"/>
                    </a:cubicBezTo>
                    <a:cubicBezTo>
                      <a:pt x="37" y="42"/>
                      <a:pt x="34" y="39"/>
                      <a:pt x="32" y="34"/>
                    </a:cubicBezTo>
                    <a:cubicBezTo>
                      <a:pt x="31" y="34"/>
                      <a:pt x="31" y="33"/>
                      <a:pt x="30" y="32"/>
                    </a:cubicBezTo>
                    <a:cubicBezTo>
                      <a:pt x="26" y="28"/>
                      <a:pt x="23" y="22"/>
                      <a:pt x="25" y="16"/>
                    </a:cubicBezTo>
                    <a:cubicBezTo>
                      <a:pt x="17" y="16"/>
                      <a:pt x="10" y="10"/>
                      <a:pt x="7" y="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355"/>
              <p:cNvSpPr/>
              <p:nvPr/>
            </p:nvSpPr>
            <p:spPr bwMode="auto">
              <a:xfrm>
                <a:off x="4313" y="2120"/>
                <a:ext cx="116" cy="135"/>
              </a:xfrm>
              <a:custGeom>
                <a:gdLst>
                  <a:gd name="T0" fmla="*/ 40 w 49"/>
                  <a:gd name="T1" fmla="*/ 56 h 57"/>
                  <a:gd name="T2" fmla="*/ 49 w 49"/>
                  <a:gd name="T3" fmla="*/ 57 h 57"/>
                  <a:gd name="T4" fmla="*/ 47 w 49"/>
                  <a:gd name="T5" fmla="*/ 53 h 57"/>
                  <a:gd name="T6" fmla="*/ 42 w 49"/>
                  <a:gd name="T7" fmla="*/ 46 h 57"/>
                  <a:gd name="T8" fmla="*/ 33 w 49"/>
                  <a:gd name="T9" fmla="*/ 31 h 57"/>
                  <a:gd name="T10" fmla="*/ 15 w 49"/>
                  <a:gd name="T11" fmla="*/ 2 h 57"/>
                  <a:gd name="T12" fmla="*/ 0 w 49"/>
                  <a:gd name="T13" fmla="*/ 0 h 57"/>
                  <a:gd name="T14" fmla="*/ 10 w 49"/>
                  <a:gd name="T15" fmla="*/ 11 h 57"/>
                  <a:gd name="T16" fmla="*/ 20 w 49"/>
                  <a:gd name="T17" fmla="*/ 25 h 57"/>
                  <a:gd name="T18" fmla="*/ 31 w 49"/>
                  <a:gd name="T19" fmla="*/ 41 h 57"/>
                  <a:gd name="T20" fmla="*/ 40 w 49"/>
                  <a:gd name="T21" fmla="*/ 56 h 57"/>
                  <a:gd name="T22" fmla="*/ 40 w 49"/>
                  <a:gd name="T23" fmla="*/ 56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57">
                    <a:moveTo>
                      <a:pt x="40" y="56"/>
                    </a:moveTo>
                    <a:cubicBezTo>
                      <a:pt x="43" y="56"/>
                      <a:pt x="46" y="57"/>
                      <a:pt x="49" y="57"/>
                    </a:cubicBezTo>
                    <a:cubicBezTo>
                      <a:pt x="48" y="56"/>
                      <a:pt x="48" y="54"/>
                      <a:pt x="47" y="53"/>
                    </a:cubicBezTo>
                    <a:cubicBezTo>
                      <a:pt x="45" y="50"/>
                      <a:pt x="43" y="48"/>
                      <a:pt x="42" y="46"/>
                    </a:cubicBezTo>
                    <a:cubicBezTo>
                      <a:pt x="39" y="41"/>
                      <a:pt x="36" y="36"/>
                      <a:pt x="33" y="31"/>
                    </a:cubicBezTo>
                    <a:cubicBezTo>
                      <a:pt x="27" y="21"/>
                      <a:pt x="20" y="12"/>
                      <a:pt x="15" y="2"/>
                    </a:cubicBezTo>
                    <a:cubicBezTo>
                      <a:pt x="10" y="1"/>
                      <a:pt x="5" y="0"/>
                      <a:pt x="0" y="0"/>
                    </a:cubicBezTo>
                    <a:cubicBezTo>
                      <a:pt x="4" y="3"/>
                      <a:pt x="7" y="7"/>
                      <a:pt x="10" y="11"/>
                    </a:cubicBezTo>
                    <a:cubicBezTo>
                      <a:pt x="14" y="15"/>
                      <a:pt x="17" y="20"/>
                      <a:pt x="20" y="25"/>
                    </a:cubicBezTo>
                    <a:cubicBezTo>
                      <a:pt x="24" y="30"/>
                      <a:pt x="28" y="35"/>
                      <a:pt x="31" y="41"/>
                    </a:cubicBezTo>
                    <a:cubicBezTo>
                      <a:pt x="34" y="46"/>
                      <a:pt x="37" y="51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356"/>
              <p:cNvSpPr/>
              <p:nvPr/>
            </p:nvSpPr>
            <p:spPr bwMode="auto">
              <a:xfrm>
                <a:off x="4436" y="2215"/>
                <a:ext cx="50" cy="57"/>
              </a:xfrm>
              <a:custGeom>
                <a:gdLst>
                  <a:gd name="T0" fmla="*/ 0 w 21"/>
                  <a:gd name="T1" fmla="*/ 0 h 24"/>
                  <a:gd name="T2" fmla="*/ 5 w 21"/>
                  <a:gd name="T3" fmla="*/ 8 h 24"/>
                  <a:gd name="T4" fmla="*/ 11 w 21"/>
                  <a:gd name="T5" fmla="*/ 20 h 24"/>
                  <a:gd name="T6" fmla="*/ 14 w 21"/>
                  <a:gd name="T7" fmla="*/ 22 h 24"/>
                  <a:gd name="T8" fmla="*/ 21 w 21"/>
                  <a:gd name="T9" fmla="*/ 24 h 24"/>
                  <a:gd name="T10" fmla="*/ 20 w 21"/>
                  <a:gd name="T11" fmla="*/ 19 h 24"/>
                  <a:gd name="T12" fmla="*/ 11 w 21"/>
                  <a:gd name="T13" fmla="*/ 2 h 24"/>
                  <a:gd name="T14" fmla="*/ 0 w 21"/>
                  <a:gd name="T15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4">
                    <a:moveTo>
                      <a:pt x="0" y="0"/>
                    </a:moveTo>
                    <a:cubicBezTo>
                      <a:pt x="2" y="2"/>
                      <a:pt x="4" y="5"/>
                      <a:pt x="5" y="8"/>
                    </a:cubicBezTo>
                    <a:cubicBezTo>
                      <a:pt x="7" y="12"/>
                      <a:pt x="9" y="17"/>
                      <a:pt x="11" y="20"/>
                    </a:cubicBezTo>
                    <a:cubicBezTo>
                      <a:pt x="12" y="21"/>
                      <a:pt x="13" y="21"/>
                      <a:pt x="14" y="22"/>
                    </a:cubicBezTo>
                    <a:cubicBezTo>
                      <a:pt x="17" y="22"/>
                      <a:pt x="19" y="23"/>
                      <a:pt x="21" y="24"/>
                    </a:cubicBezTo>
                    <a:cubicBezTo>
                      <a:pt x="21" y="22"/>
                      <a:pt x="20" y="20"/>
                      <a:pt x="20" y="19"/>
                    </a:cubicBezTo>
                    <a:cubicBezTo>
                      <a:pt x="14" y="15"/>
                      <a:pt x="11" y="9"/>
                      <a:pt x="11" y="2"/>
                    </a:cubicBezTo>
                    <a:cubicBezTo>
                      <a:pt x="7" y="2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357"/>
              <p:cNvSpPr/>
              <p:nvPr/>
            </p:nvSpPr>
            <p:spPr bwMode="auto">
              <a:xfrm>
                <a:off x="4275" y="2117"/>
                <a:ext cx="128" cy="136"/>
              </a:xfrm>
              <a:custGeom>
                <a:gdLst>
                  <a:gd name="T0" fmla="*/ 44 w 54"/>
                  <a:gd name="T1" fmla="*/ 56 h 57"/>
                  <a:gd name="T2" fmla="*/ 54 w 54"/>
                  <a:gd name="T3" fmla="*/ 57 h 57"/>
                  <a:gd name="T4" fmla="*/ 45 w 54"/>
                  <a:gd name="T5" fmla="*/ 42 h 57"/>
                  <a:gd name="T6" fmla="*/ 35 w 54"/>
                  <a:gd name="T7" fmla="*/ 27 h 57"/>
                  <a:gd name="T8" fmla="*/ 24 w 54"/>
                  <a:gd name="T9" fmla="*/ 12 h 57"/>
                  <a:gd name="T10" fmla="*/ 14 w 54"/>
                  <a:gd name="T11" fmla="*/ 0 h 57"/>
                  <a:gd name="T12" fmla="*/ 0 w 54"/>
                  <a:gd name="T13" fmla="*/ 1 h 57"/>
                  <a:gd name="T14" fmla="*/ 11 w 54"/>
                  <a:gd name="T15" fmla="*/ 13 h 57"/>
                  <a:gd name="T16" fmla="*/ 22 w 54"/>
                  <a:gd name="T17" fmla="*/ 27 h 57"/>
                  <a:gd name="T18" fmla="*/ 32 w 54"/>
                  <a:gd name="T19" fmla="*/ 42 h 57"/>
                  <a:gd name="T20" fmla="*/ 43 w 54"/>
                  <a:gd name="T21" fmla="*/ 56 h 57"/>
                  <a:gd name="T22" fmla="*/ 44 w 54"/>
                  <a:gd name="T23" fmla="*/ 56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57">
                    <a:moveTo>
                      <a:pt x="44" y="56"/>
                    </a:moveTo>
                    <a:cubicBezTo>
                      <a:pt x="47" y="56"/>
                      <a:pt x="50" y="56"/>
                      <a:pt x="54" y="57"/>
                    </a:cubicBezTo>
                    <a:cubicBezTo>
                      <a:pt x="51" y="52"/>
                      <a:pt x="48" y="47"/>
                      <a:pt x="45" y="42"/>
                    </a:cubicBezTo>
                    <a:cubicBezTo>
                      <a:pt x="42" y="37"/>
                      <a:pt x="39" y="32"/>
                      <a:pt x="35" y="27"/>
                    </a:cubicBezTo>
                    <a:cubicBezTo>
                      <a:pt x="32" y="22"/>
                      <a:pt x="28" y="17"/>
                      <a:pt x="24" y="12"/>
                    </a:cubicBezTo>
                    <a:cubicBezTo>
                      <a:pt x="21" y="8"/>
                      <a:pt x="18" y="4"/>
                      <a:pt x="14" y="0"/>
                    </a:cubicBezTo>
                    <a:cubicBezTo>
                      <a:pt x="9" y="0"/>
                      <a:pt x="5" y="0"/>
                      <a:pt x="0" y="1"/>
                    </a:cubicBezTo>
                    <a:cubicBezTo>
                      <a:pt x="3" y="5"/>
                      <a:pt x="7" y="9"/>
                      <a:pt x="11" y="13"/>
                    </a:cubicBezTo>
                    <a:cubicBezTo>
                      <a:pt x="15" y="18"/>
                      <a:pt x="18" y="22"/>
                      <a:pt x="22" y="27"/>
                    </a:cubicBezTo>
                    <a:cubicBezTo>
                      <a:pt x="25" y="32"/>
                      <a:pt x="29" y="37"/>
                      <a:pt x="32" y="42"/>
                    </a:cubicBezTo>
                    <a:cubicBezTo>
                      <a:pt x="36" y="46"/>
                      <a:pt x="39" y="51"/>
                      <a:pt x="43" y="56"/>
                    </a:cubicBezTo>
                    <a:cubicBezTo>
                      <a:pt x="43" y="56"/>
                      <a:pt x="43" y="56"/>
                      <a:pt x="44" y="5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358"/>
              <p:cNvSpPr/>
              <p:nvPr/>
            </p:nvSpPr>
            <p:spPr bwMode="auto">
              <a:xfrm>
                <a:off x="4540" y="1472"/>
                <a:ext cx="343" cy="351"/>
              </a:xfrm>
              <a:custGeom>
                <a:gdLst>
                  <a:gd name="T0" fmla="*/ 5 w 145"/>
                  <a:gd name="T1" fmla="*/ 82 h 148"/>
                  <a:gd name="T2" fmla="*/ 14 w 145"/>
                  <a:gd name="T3" fmla="*/ 64 h 148"/>
                  <a:gd name="T4" fmla="*/ 18 w 145"/>
                  <a:gd name="T5" fmla="*/ 52 h 148"/>
                  <a:gd name="T6" fmla="*/ 27 w 145"/>
                  <a:gd name="T7" fmla="*/ 34 h 148"/>
                  <a:gd name="T8" fmla="*/ 35 w 145"/>
                  <a:gd name="T9" fmla="*/ 26 h 148"/>
                  <a:gd name="T10" fmla="*/ 55 w 145"/>
                  <a:gd name="T11" fmla="*/ 15 h 148"/>
                  <a:gd name="T12" fmla="*/ 67 w 145"/>
                  <a:gd name="T13" fmla="*/ 13 h 148"/>
                  <a:gd name="T14" fmla="*/ 92 w 145"/>
                  <a:gd name="T15" fmla="*/ 15 h 148"/>
                  <a:gd name="T16" fmla="*/ 95 w 145"/>
                  <a:gd name="T17" fmla="*/ 27 h 148"/>
                  <a:gd name="T18" fmla="*/ 122 w 145"/>
                  <a:gd name="T19" fmla="*/ 34 h 148"/>
                  <a:gd name="T20" fmla="*/ 122 w 145"/>
                  <a:gd name="T21" fmla="*/ 48 h 148"/>
                  <a:gd name="T22" fmla="*/ 135 w 145"/>
                  <a:gd name="T23" fmla="*/ 60 h 148"/>
                  <a:gd name="T24" fmla="*/ 126 w 145"/>
                  <a:gd name="T25" fmla="*/ 77 h 148"/>
                  <a:gd name="T26" fmla="*/ 134 w 145"/>
                  <a:gd name="T27" fmla="*/ 96 h 148"/>
                  <a:gd name="T28" fmla="*/ 119 w 145"/>
                  <a:gd name="T29" fmla="*/ 104 h 148"/>
                  <a:gd name="T30" fmla="*/ 119 w 145"/>
                  <a:gd name="T31" fmla="*/ 120 h 148"/>
                  <a:gd name="T32" fmla="*/ 101 w 145"/>
                  <a:gd name="T33" fmla="*/ 124 h 148"/>
                  <a:gd name="T34" fmla="*/ 86 w 145"/>
                  <a:gd name="T35" fmla="*/ 138 h 148"/>
                  <a:gd name="T36" fmla="*/ 61 w 145"/>
                  <a:gd name="T37" fmla="*/ 135 h 148"/>
                  <a:gd name="T38" fmla="*/ 45 w 145"/>
                  <a:gd name="T39" fmla="*/ 118 h 148"/>
                  <a:gd name="T40" fmla="*/ 32 w 145"/>
                  <a:gd name="T41" fmla="*/ 128 h 148"/>
                  <a:gd name="T42" fmla="*/ 37 w 145"/>
                  <a:gd name="T43" fmla="*/ 127 h 148"/>
                  <a:gd name="T44" fmla="*/ 44 w 145"/>
                  <a:gd name="T45" fmla="*/ 139 h 148"/>
                  <a:gd name="T46" fmla="*/ 67 w 145"/>
                  <a:gd name="T47" fmla="*/ 140 h 148"/>
                  <a:gd name="T48" fmla="*/ 89 w 145"/>
                  <a:gd name="T49" fmla="*/ 146 h 148"/>
                  <a:gd name="T50" fmla="*/ 102 w 145"/>
                  <a:gd name="T51" fmla="*/ 132 h 148"/>
                  <a:gd name="T52" fmla="*/ 127 w 145"/>
                  <a:gd name="T53" fmla="*/ 111 h 148"/>
                  <a:gd name="T54" fmla="*/ 144 w 145"/>
                  <a:gd name="T55" fmla="*/ 96 h 148"/>
                  <a:gd name="T56" fmla="*/ 138 w 145"/>
                  <a:gd name="T57" fmla="*/ 77 h 148"/>
                  <a:gd name="T58" fmla="*/ 142 w 145"/>
                  <a:gd name="T59" fmla="*/ 53 h 148"/>
                  <a:gd name="T60" fmla="*/ 129 w 145"/>
                  <a:gd name="T61" fmla="*/ 43 h 148"/>
                  <a:gd name="T62" fmla="*/ 129 w 145"/>
                  <a:gd name="T63" fmla="*/ 42 h 148"/>
                  <a:gd name="T64" fmla="*/ 130 w 145"/>
                  <a:gd name="T65" fmla="*/ 34 h 148"/>
                  <a:gd name="T66" fmla="*/ 123 w 145"/>
                  <a:gd name="T67" fmla="*/ 18 h 148"/>
                  <a:gd name="T68" fmla="*/ 99 w 145"/>
                  <a:gd name="T69" fmla="*/ 15 h 148"/>
                  <a:gd name="T70" fmla="*/ 60 w 145"/>
                  <a:gd name="T71" fmla="*/ 11 h 148"/>
                  <a:gd name="T72" fmla="*/ 38 w 145"/>
                  <a:gd name="T73" fmla="*/ 7 h 148"/>
                  <a:gd name="T74" fmla="*/ 29 w 145"/>
                  <a:gd name="T75" fmla="*/ 26 h 148"/>
                  <a:gd name="T76" fmla="*/ 12 w 145"/>
                  <a:gd name="T77" fmla="*/ 34 h 148"/>
                  <a:gd name="T78" fmla="*/ 13 w 145"/>
                  <a:gd name="T79" fmla="*/ 54 h 1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5" h="148">
                    <a:moveTo>
                      <a:pt x="13" y="54"/>
                    </a:moveTo>
                    <a:cubicBezTo>
                      <a:pt x="3" y="58"/>
                      <a:pt x="0" y="74"/>
                      <a:pt x="5" y="82"/>
                    </a:cubicBezTo>
                    <a:cubicBezTo>
                      <a:pt x="8" y="81"/>
                      <a:pt x="11" y="79"/>
                      <a:pt x="14" y="78"/>
                    </a:cubicBezTo>
                    <a:cubicBezTo>
                      <a:pt x="11" y="74"/>
                      <a:pt x="12" y="68"/>
                      <a:pt x="14" y="64"/>
                    </a:cubicBezTo>
                    <a:cubicBezTo>
                      <a:pt x="16" y="61"/>
                      <a:pt x="19" y="58"/>
                      <a:pt x="23" y="57"/>
                    </a:cubicBezTo>
                    <a:cubicBezTo>
                      <a:pt x="21" y="56"/>
                      <a:pt x="19" y="55"/>
                      <a:pt x="18" y="52"/>
                    </a:cubicBezTo>
                    <a:cubicBezTo>
                      <a:pt x="17" y="49"/>
                      <a:pt x="17" y="45"/>
                      <a:pt x="18" y="41"/>
                    </a:cubicBezTo>
                    <a:cubicBezTo>
                      <a:pt x="20" y="38"/>
                      <a:pt x="23" y="35"/>
                      <a:pt x="27" y="34"/>
                    </a:cubicBezTo>
                    <a:cubicBezTo>
                      <a:pt x="30" y="33"/>
                      <a:pt x="34" y="33"/>
                      <a:pt x="37" y="34"/>
                    </a:cubicBezTo>
                    <a:cubicBezTo>
                      <a:pt x="36" y="32"/>
                      <a:pt x="35" y="28"/>
                      <a:pt x="35" y="26"/>
                    </a:cubicBezTo>
                    <a:cubicBezTo>
                      <a:pt x="35" y="21"/>
                      <a:pt x="38" y="17"/>
                      <a:pt x="42" y="15"/>
                    </a:cubicBezTo>
                    <a:cubicBezTo>
                      <a:pt x="46" y="13"/>
                      <a:pt x="51" y="14"/>
                      <a:pt x="55" y="15"/>
                    </a:cubicBezTo>
                    <a:cubicBezTo>
                      <a:pt x="58" y="17"/>
                      <a:pt x="60" y="19"/>
                      <a:pt x="62" y="22"/>
                    </a:cubicBezTo>
                    <a:cubicBezTo>
                      <a:pt x="62" y="19"/>
                      <a:pt x="64" y="15"/>
                      <a:pt x="67" y="13"/>
                    </a:cubicBezTo>
                    <a:cubicBezTo>
                      <a:pt x="71" y="9"/>
                      <a:pt x="75" y="8"/>
                      <a:pt x="80" y="9"/>
                    </a:cubicBezTo>
                    <a:cubicBezTo>
                      <a:pt x="84" y="9"/>
                      <a:pt x="89" y="11"/>
                      <a:pt x="92" y="15"/>
                    </a:cubicBezTo>
                    <a:cubicBezTo>
                      <a:pt x="93" y="17"/>
                      <a:pt x="94" y="19"/>
                      <a:pt x="95" y="21"/>
                    </a:cubicBezTo>
                    <a:cubicBezTo>
                      <a:pt x="95" y="23"/>
                      <a:pt x="95" y="25"/>
                      <a:pt x="95" y="27"/>
                    </a:cubicBezTo>
                    <a:cubicBezTo>
                      <a:pt x="100" y="21"/>
                      <a:pt x="110" y="20"/>
                      <a:pt x="116" y="24"/>
                    </a:cubicBezTo>
                    <a:cubicBezTo>
                      <a:pt x="120" y="26"/>
                      <a:pt x="122" y="30"/>
                      <a:pt x="122" y="34"/>
                    </a:cubicBezTo>
                    <a:cubicBezTo>
                      <a:pt x="123" y="39"/>
                      <a:pt x="121" y="44"/>
                      <a:pt x="118" y="47"/>
                    </a:cubicBezTo>
                    <a:cubicBezTo>
                      <a:pt x="119" y="47"/>
                      <a:pt x="121" y="47"/>
                      <a:pt x="122" y="48"/>
                    </a:cubicBezTo>
                    <a:cubicBezTo>
                      <a:pt x="124" y="48"/>
                      <a:pt x="126" y="49"/>
                      <a:pt x="128" y="50"/>
                    </a:cubicBezTo>
                    <a:cubicBezTo>
                      <a:pt x="131" y="52"/>
                      <a:pt x="134" y="56"/>
                      <a:pt x="135" y="60"/>
                    </a:cubicBezTo>
                    <a:cubicBezTo>
                      <a:pt x="137" y="64"/>
                      <a:pt x="136" y="69"/>
                      <a:pt x="133" y="73"/>
                    </a:cubicBezTo>
                    <a:cubicBezTo>
                      <a:pt x="131" y="74"/>
                      <a:pt x="128" y="76"/>
                      <a:pt x="126" y="77"/>
                    </a:cubicBezTo>
                    <a:cubicBezTo>
                      <a:pt x="129" y="78"/>
                      <a:pt x="132" y="80"/>
                      <a:pt x="133" y="84"/>
                    </a:cubicBezTo>
                    <a:cubicBezTo>
                      <a:pt x="135" y="87"/>
                      <a:pt x="136" y="92"/>
                      <a:pt x="134" y="96"/>
                    </a:cubicBezTo>
                    <a:cubicBezTo>
                      <a:pt x="133" y="99"/>
                      <a:pt x="130" y="102"/>
                      <a:pt x="126" y="103"/>
                    </a:cubicBezTo>
                    <a:cubicBezTo>
                      <a:pt x="124" y="104"/>
                      <a:pt x="121" y="104"/>
                      <a:pt x="119" y="104"/>
                    </a:cubicBezTo>
                    <a:cubicBezTo>
                      <a:pt x="120" y="105"/>
                      <a:pt x="121" y="107"/>
                      <a:pt x="122" y="109"/>
                    </a:cubicBezTo>
                    <a:cubicBezTo>
                      <a:pt x="122" y="113"/>
                      <a:pt x="121" y="117"/>
                      <a:pt x="119" y="120"/>
                    </a:cubicBezTo>
                    <a:cubicBezTo>
                      <a:pt x="117" y="123"/>
                      <a:pt x="113" y="126"/>
                      <a:pt x="108" y="126"/>
                    </a:cubicBezTo>
                    <a:cubicBezTo>
                      <a:pt x="106" y="126"/>
                      <a:pt x="103" y="126"/>
                      <a:pt x="101" y="124"/>
                    </a:cubicBezTo>
                    <a:cubicBezTo>
                      <a:pt x="100" y="123"/>
                      <a:pt x="99" y="122"/>
                      <a:pt x="98" y="121"/>
                    </a:cubicBezTo>
                    <a:cubicBezTo>
                      <a:pt x="99" y="129"/>
                      <a:pt x="94" y="138"/>
                      <a:pt x="86" y="138"/>
                    </a:cubicBezTo>
                    <a:cubicBezTo>
                      <a:pt x="78" y="139"/>
                      <a:pt x="70" y="134"/>
                      <a:pt x="69" y="126"/>
                    </a:cubicBezTo>
                    <a:cubicBezTo>
                      <a:pt x="67" y="130"/>
                      <a:pt x="65" y="133"/>
                      <a:pt x="61" y="135"/>
                    </a:cubicBezTo>
                    <a:cubicBezTo>
                      <a:pt x="58" y="137"/>
                      <a:pt x="54" y="138"/>
                      <a:pt x="51" y="137"/>
                    </a:cubicBezTo>
                    <a:cubicBezTo>
                      <a:pt x="44" y="134"/>
                      <a:pt x="42" y="124"/>
                      <a:pt x="45" y="118"/>
                    </a:cubicBezTo>
                    <a:cubicBezTo>
                      <a:pt x="42" y="120"/>
                      <a:pt x="37" y="121"/>
                      <a:pt x="33" y="120"/>
                    </a:cubicBezTo>
                    <a:cubicBezTo>
                      <a:pt x="32" y="123"/>
                      <a:pt x="32" y="125"/>
                      <a:pt x="32" y="128"/>
                    </a:cubicBezTo>
                    <a:cubicBezTo>
                      <a:pt x="33" y="128"/>
                      <a:pt x="34" y="128"/>
                      <a:pt x="35" y="128"/>
                    </a:cubicBezTo>
                    <a:cubicBezTo>
                      <a:pt x="36" y="128"/>
                      <a:pt x="36" y="127"/>
                      <a:pt x="37" y="127"/>
                    </a:cubicBezTo>
                    <a:cubicBezTo>
                      <a:pt x="38" y="128"/>
                      <a:pt x="38" y="128"/>
                      <a:pt x="38" y="129"/>
                    </a:cubicBezTo>
                    <a:cubicBezTo>
                      <a:pt x="40" y="133"/>
                      <a:pt x="41" y="137"/>
                      <a:pt x="44" y="139"/>
                    </a:cubicBezTo>
                    <a:cubicBezTo>
                      <a:pt x="48" y="142"/>
                      <a:pt x="52" y="144"/>
                      <a:pt x="57" y="143"/>
                    </a:cubicBezTo>
                    <a:cubicBezTo>
                      <a:pt x="60" y="143"/>
                      <a:pt x="65" y="143"/>
                      <a:pt x="67" y="140"/>
                    </a:cubicBezTo>
                    <a:cubicBezTo>
                      <a:pt x="67" y="139"/>
                      <a:pt x="68" y="139"/>
                      <a:pt x="68" y="140"/>
                    </a:cubicBezTo>
                    <a:cubicBezTo>
                      <a:pt x="74" y="145"/>
                      <a:pt x="81" y="148"/>
                      <a:pt x="89" y="146"/>
                    </a:cubicBezTo>
                    <a:cubicBezTo>
                      <a:pt x="95" y="144"/>
                      <a:pt x="101" y="140"/>
                      <a:pt x="101" y="133"/>
                    </a:cubicBezTo>
                    <a:cubicBezTo>
                      <a:pt x="101" y="133"/>
                      <a:pt x="102" y="132"/>
                      <a:pt x="102" y="132"/>
                    </a:cubicBezTo>
                    <a:cubicBezTo>
                      <a:pt x="109" y="133"/>
                      <a:pt x="117" y="133"/>
                      <a:pt x="122" y="128"/>
                    </a:cubicBezTo>
                    <a:cubicBezTo>
                      <a:pt x="127" y="124"/>
                      <a:pt x="129" y="117"/>
                      <a:pt x="127" y="111"/>
                    </a:cubicBezTo>
                    <a:cubicBezTo>
                      <a:pt x="127" y="110"/>
                      <a:pt x="127" y="109"/>
                      <a:pt x="128" y="109"/>
                    </a:cubicBezTo>
                    <a:cubicBezTo>
                      <a:pt x="135" y="109"/>
                      <a:pt x="142" y="104"/>
                      <a:pt x="144" y="96"/>
                    </a:cubicBezTo>
                    <a:cubicBezTo>
                      <a:pt x="145" y="90"/>
                      <a:pt x="143" y="82"/>
                      <a:pt x="138" y="78"/>
                    </a:cubicBezTo>
                    <a:cubicBezTo>
                      <a:pt x="137" y="78"/>
                      <a:pt x="137" y="77"/>
                      <a:pt x="138" y="77"/>
                    </a:cubicBezTo>
                    <a:cubicBezTo>
                      <a:pt x="145" y="72"/>
                      <a:pt x="145" y="63"/>
                      <a:pt x="142" y="56"/>
                    </a:cubicBezTo>
                    <a:cubicBezTo>
                      <a:pt x="142" y="55"/>
                      <a:pt x="142" y="54"/>
                      <a:pt x="142" y="53"/>
                    </a:cubicBezTo>
                    <a:cubicBezTo>
                      <a:pt x="139" y="49"/>
                      <a:pt x="135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2"/>
                    </a:cubicBezTo>
                    <a:cubicBezTo>
                      <a:pt x="128" y="42"/>
                      <a:pt x="128" y="42"/>
                      <a:pt x="129" y="41"/>
                    </a:cubicBezTo>
                    <a:cubicBezTo>
                      <a:pt x="130" y="39"/>
                      <a:pt x="130" y="36"/>
                      <a:pt x="130" y="34"/>
                    </a:cubicBezTo>
                    <a:cubicBezTo>
                      <a:pt x="130" y="32"/>
                      <a:pt x="130" y="30"/>
                      <a:pt x="129" y="28"/>
                    </a:cubicBezTo>
                    <a:cubicBezTo>
                      <a:pt x="128" y="24"/>
                      <a:pt x="126" y="21"/>
                      <a:pt x="123" y="18"/>
                    </a:cubicBezTo>
                    <a:cubicBezTo>
                      <a:pt x="117" y="13"/>
                      <a:pt x="108" y="11"/>
                      <a:pt x="100" y="15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5" y="6"/>
                      <a:pt x="88" y="0"/>
                      <a:pt x="78" y="1"/>
                    </a:cubicBezTo>
                    <a:cubicBezTo>
                      <a:pt x="71" y="1"/>
                      <a:pt x="64" y="5"/>
                      <a:pt x="60" y="11"/>
                    </a:cubicBezTo>
                    <a:cubicBezTo>
                      <a:pt x="60" y="12"/>
                      <a:pt x="59" y="12"/>
                      <a:pt x="58" y="12"/>
                    </a:cubicBezTo>
                    <a:cubicBezTo>
                      <a:pt x="54" y="6"/>
                      <a:pt x="45" y="3"/>
                      <a:pt x="38" y="7"/>
                    </a:cubicBezTo>
                    <a:cubicBezTo>
                      <a:pt x="31" y="10"/>
                      <a:pt x="30" y="18"/>
                      <a:pt x="29" y="25"/>
                    </a:cubicBezTo>
                    <a:cubicBezTo>
                      <a:pt x="30" y="26"/>
                      <a:pt x="29" y="26"/>
                      <a:pt x="29" y="26"/>
                    </a:cubicBezTo>
                    <a:cubicBezTo>
                      <a:pt x="29" y="26"/>
                      <a:pt x="28" y="26"/>
                      <a:pt x="28" y="26"/>
                    </a:cubicBezTo>
                    <a:cubicBezTo>
                      <a:pt x="22" y="26"/>
                      <a:pt x="15" y="29"/>
                      <a:pt x="12" y="34"/>
                    </a:cubicBezTo>
                    <a:cubicBezTo>
                      <a:pt x="10" y="40"/>
                      <a:pt x="8" y="48"/>
                      <a:pt x="13" y="53"/>
                    </a:cubicBezTo>
                    <a:cubicBezTo>
                      <a:pt x="14" y="53"/>
                      <a:pt x="13" y="54"/>
                      <a:pt x="13" y="5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359"/>
              <p:cNvSpPr/>
              <p:nvPr/>
            </p:nvSpPr>
            <p:spPr bwMode="auto">
              <a:xfrm>
                <a:off x="4694" y="1657"/>
                <a:ext cx="476" cy="230"/>
              </a:xfrm>
              <a:custGeom>
                <a:gdLst>
                  <a:gd name="T0" fmla="*/ 10 w 201"/>
                  <a:gd name="T1" fmla="*/ 72 h 97"/>
                  <a:gd name="T2" fmla="*/ 11 w 201"/>
                  <a:gd name="T3" fmla="*/ 69 h 97"/>
                  <a:gd name="T4" fmla="*/ 3 w 201"/>
                  <a:gd name="T5" fmla="*/ 64 h 97"/>
                  <a:gd name="T6" fmla="*/ 0 w 201"/>
                  <a:gd name="T7" fmla="*/ 66 h 97"/>
                  <a:gd name="T8" fmla="*/ 1 w 201"/>
                  <a:gd name="T9" fmla="*/ 78 h 97"/>
                  <a:gd name="T10" fmla="*/ 16 w 201"/>
                  <a:gd name="T11" fmla="*/ 80 h 97"/>
                  <a:gd name="T12" fmla="*/ 22 w 201"/>
                  <a:gd name="T13" fmla="*/ 87 h 97"/>
                  <a:gd name="T14" fmla="*/ 23 w 201"/>
                  <a:gd name="T15" fmla="*/ 93 h 97"/>
                  <a:gd name="T16" fmla="*/ 40 w 201"/>
                  <a:gd name="T17" fmla="*/ 86 h 97"/>
                  <a:gd name="T18" fmla="*/ 51 w 201"/>
                  <a:gd name="T19" fmla="*/ 97 h 97"/>
                  <a:gd name="T20" fmla="*/ 54 w 201"/>
                  <a:gd name="T21" fmla="*/ 90 h 97"/>
                  <a:gd name="T22" fmla="*/ 64 w 201"/>
                  <a:gd name="T23" fmla="*/ 85 h 97"/>
                  <a:gd name="T24" fmla="*/ 78 w 201"/>
                  <a:gd name="T25" fmla="*/ 93 h 97"/>
                  <a:gd name="T26" fmla="*/ 79 w 201"/>
                  <a:gd name="T27" fmla="*/ 87 h 97"/>
                  <a:gd name="T28" fmla="*/ 87 w 201"/>
                  <a:gd name="T29" fmla="*/ 79 h 97"/>
                  <a:gd name="T30" fmla="*/ 105 w 201"/>
                  <a:gd name="T31" fmla="*/ 87 h 97"/>
                  <a:gd name="T32" fmla="*/ 106 w 201"/>
                  <a:gd name="T33" fmla="*/ 77 h 97"/>
                  <a:gd name="T34" fmla="*/ 112 w 201"/>
                  <a:gd name="T35" fmla="*/ 69 h 97"/>
                  <a:gd name="T36" fmla="*/ 132 w 201"/>
                  <a:gd name="T37" fmla="*/ 73 h 97"/>
                  <a:gd name="T38" fmla="*/ 135 w 201"/>
                  <a:gd name="T39" fmla="*/ 56 h 97"/>
                  <a:gd name="T40" fmla="*/ 154 w 201"/>
                  <a:gd name="T41" fmla="*/ 57 h 97"/>
                  <a:gd name="T42" fmla="*/ 159 w 201"/>
                  <a:gd name="T43" fmla="*/ 39 h 97"/>
                  <a:gd name="T44" fmla="*/ 176 w 201"/>
                  <a:gd name="T45" fmla="*/ 38 h 97"/>
                  <a:gd name="T46" fmla="*/ 177 w 201"/>
                  <a:gd name="T47" fmla="*/ 22 h 97"/>
                  <a:gd name="T48" fmla="*/ 189 w 201"/>
                  <a:gd name="T49" fmla="*/ 18 h 97"/>
                  <a:gd name="T50" fmla="*/ 200 w 201"/>
                  <a:gd name="T51" fmla="*/ 22 h 97"/>
                  <a:gd name="T52" fmla="*/ 199 w 201"/>
                  <a:gd name="T53" fmla="*/ 15 h 97"/>
                  <a:gd name="T54" fmla="*/ 201 w 201"/>
                  <a:gd name="T55" fmla="*/ 9 h 97"/>
                  <a:gd name="T56" fmla="*/ 193 w 201"/>
                  <a:gd name="T57" fmla="*/ 0 h 97"/>
                  <a:gd name="T58" fmla="*/ 192 w 201"/>
                  <a:gd name="T59" fmla="*/ 12 h 97"/>
                  <a:gd name="T60" fmla="*/ 191 w 201"/>
                  <a:gd name="T61" fmla="*/ 13 h 97"/>
                  <a:gd name="T62" fmla="*/ 190 w 201"/>
                  <a:gd name="T63" fmla="*/ 13 h 97"/>
                  <a:gd name="T64" fmla="*/ 174 w 201"/>
                  <a:gd name="T65" fmla="*/ 15 h 97"/>
                  <a:gd name="T66" fmla="*/ 168 w 201"/>
                  <a:gd name="T67" fmla="*/ 29 h 97"/>
                  <a:gd name="T68" fmla="*/ 167 w 201"/>
                  <a:gd name="T69" fmla="*/ 30 h 97"/>
                  <a:gd name="T70" fmla="*/ 167 w 201"/>
                  <a:gd name="T71" fmla="*/ 30 h 97"/>
                  <a:gd name="T72" fmla="*/ 167 w 201"/>
                  <a:gd name="T73" fmla="*/ 30 h 97"/>
                  <a:gd name="T74" fmla="*/ 147 w 201"/>
                  <a:gd name="T75" fmla="*/ 45 h 97"/>
                  <a:gd name="T76" fmla="*/ 146 w 201"/>
                  <a:gd name="T77" fmla="*/ 45 h 97"/>
                  <a:gd name="T78" fmla="*/ 131 w 201"/>
                  <a:gd name="T79" fmla="*/ 48 h 97"/>
                  <a:gd name="T80" fmla="*/ 127 w 201"/>
                  <a:gd name="T81" fmla="*/ 60 h 97"/>
                  <a:gd name="T82" fmla="*/ 125 w 201"/>
                  <a:gd name="T83" fmla="*/ 61 h 97"/>
                  <a:gd name="T84" fmla="*/ 108 w 201"/>
                  <a:gd name="T85" fmla="*/ 60 h 97"/>
                  <a:gd name="T86" fmla="*/ 100 w 201"/>
                  <a:gd name="T87" fmla="*/ 74 h 97"/>
                  <a:gd name="T88" fmla="*/ 100 w 201"/>
                  <a:gd name="T89" fmla="*/ 75 h 97"/>
                  <a:gd name="T90" fmla="*/ 98 w 201"/>
                  <a:gd name="T91" fmla="*/ 75 h 97"/>
                  <a:gd name="T92" fmla="*/ 83 w 201"/>
                  <a:gd name="T93" fmla="*/ 71 h 97"/>
                  <a:gd name="T94" fmla="*/ 74 w 201"/>
                  <a:gd name="T95" fmla="*/ 82 h 97"/>
                  <a:gd name="T96" fmla="*/ 73 w 201"/>
                  <a:gd name="T97" fmla="*/ 82 h 97"/>
                  <a:gd name="T98" fmla="*/ 52 w 201"/>
                  <a:gd name="T99" fmla="*/ 83 h 97"/>
                  <a:gd name="T100" fmla="*/ 51 w 201"/>
                  <a:gd name="T101" fmla="*/ 83 h 97"/>
                  <a:gd name="T102" fmla="*/ 39 w 201"/>
                  <a:gd name="T103" fmla="*/ 76 h 97"/>
                  <a:gd name="T104" fmla="*/ 27 w 201"/>
                  <a:gd name="T105" fmla="*/ 81 h 97"/>
                  <a:gd name="T106" fmla="*/ 26 w 201"/>
                  <a:gd name="T107" fmla="*/ 80 h 97"/>
                  <a:gd name="T108" fmla="*/ 19 w 201"/>
                  <a:gd name="T109" fmla="*/ 74 h 97"/>
                  <a:gd name="T110" fmla="*/ 11 w 201"/>
                  <a:gd name="T111" fmla="*/ 73 h 97"/>
                  <a:gd name="T112" fmla="*/ 10 w 201"/>
                  <a:gd name="T113" fmla="*/ 72 h 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1" h="97">
                    <a:moveTo>
                      <a:pt x="10" y="72"/>
                    </a:moveTo>
                    <a:cubicBezTo>
                      <a:pt x="11" y="71"/>
                      <a:pt x="11" y="70"/>
                      <a:pt x="11" y="69"/>
                    </a:cubicBezTo>
                    <a:cubicBezTo>
                      <a:pt x="8" y="68"/>
                      <a:pt x="5" y="66"/>
                      <a:pt x="3" y="64"/>
                    </a:cubicBezTo>
                    <a:cubicBezTo>
                      <a:pt x="2" y="65"/>
                      <a:pt x="1" y="65"/>
                      <a:pt x="0" y="66"/>
                    </a:cubicBezTo>
                    <a:cubicBezTo>
                      <a:pt x="3" y="69"/>
                      <a:pt x="3" y="75"/>
                      <a:pt x="1" y="78"/>
                    </a:cubicBezTo>
                    <a:cubicBezTo>
                      <a:pt x="6" y="76"/>
                      <a:pt x="11" y="77"/>
                      <a:pt x="16" y="80"/>
                    </a:cubicBezTo>
                    <a:cubicBezTo>
                      <a:pt x="19" y="81"/>
                      <a:pt x="21" y="84"/>
                      <a:pt x="22" y="87"/>
                    </a:cubicBezTo>
                    <a:cubicBezTo>
                      <a:pt x="23" y="89"/>
                      <a:pt x="23" y="91"/>
                      <a:pt x="23" y="93"/>
                    </a:cubicBezTo>
                    <a:cubicBezTo>
                      <a:pt x="27" y="88"/>
                      <a:pt x="34" y="84"/>
                      <a:pt x="40" y="86"/>
                    </a:cubicBezTo>
                    <a:cubicBezTo>
                      <a:pt x="46" y="87"/>
                      <a:pt x="50" y="92"/>
                      <a:pt x="51" y="97"/>
                    </a:cubicBezTo>
                    <a:cubicBezTo>
                      <a:pt x="52" y="94"/>
                      <a:pt x="53" y="92"/>
                      <a:pt x="54" y="90"/>
                    </a:cubicBezTo>
                    <a:cubicBezTo>
                      <a:pt x="56" y="87"/>
                      <a:pt x="60" y="85"/>
                      <a:pt x="64" y="85"/>
                    </a:cubicBezTo>
                    <a:cubicBezTo>
                      <a:pt x="69" y="85"/>
                      <a:pt x="75" y="88"/>
                      <a:pt x="78" y="93"/>
                    </a:cubicBezTo>
                    <a:cubicBezTo>
                      <a:pt x="78" y="91"/>
                      <a:pt x="78" y="89"/>
                      <a:pt x="79" y="87"/>
                    </a:cubicBezTo>
                    <a:cubicBezTo>
                      <a:pt x="81" y="84"/>
                      <a:pt x="83" y="80"/>
                      <a:pt x="87" y="79"/>
                    </a:cubicBezTo>
                    <a:cubicBezTo>
                      <a:pt x="94" y="78"/>
                      <a:pt x="102" y="81"/>
                      <a:pt x="105" y="87"/>
                    </a:cubicBezTo>
                    <a:cubicBezTo>
                      <a:pt x="104" y="84"/>
                      <a:pt x="105" y="80"/>
                      <a:pt x="106" y="77"/>
                    </a:cubicBezTo>
                    <a:cubicBezTo>
                      <a:pt x="107" y="74"/>
                      <a:pt x="109" y="71"/>
                      <a:pt x="112" y="69"/>
                    </a:cubicBezTo>
                    <a:cubicBezTo>
                      <a:pt x="119" y="65"/>
                      <a:pt x="127" y="67"/>
                      <a:pt x="132" y="73"/>
                    </a:cubicBezTo>
                    <a:cubicBezTo>
                      <a:pt x="129" y="67"/>
                      <a:pt x="130" y="60"/>
                      <a:pt x="135" y="56"/>
                    </a:cubicBezTo>
                    <a:cubicBezTo>
                      <a:pt x="141" y="52"/>
                      <a:pt x="148" y="53"/>
                      <a:pt x="154" y="57"/>
                    </a:cubicBezTo>
                    <a:cubicBezTo>
                      <a:pt x="151" y="51"/>
                      <a:pt x="153" y="42"/>
                      <a:pt x="159" y="39"/>
                    </a:cubicBezTo>
                    <a:cubicBezTo>
                      <a:pt x="164" y="36"/>
                      <a:pt x="172" y="35"/>
                      <a:pt x="176" y="38"/>
                    </a:cubicBezTo>
                    <a:cubicBezTo>
                      <a:pt x="174" y="33"/>
                      <a:pt x="172" y="27"/>
                      <a:pt x="177" y="22"/>
                    </a:cubicBezTo>
                    <a:cubicBezTo>
                      <a:pt x="180" y="19"/>
                      <a:pt x="185" y="18"/>
                      <a:pt x="189" y="18"/>
                    </a:cubicBezTo>
                    <a:cubicBezTo>
                      <a:pt x="193" y="18"/>
                      <a:pt x="196" y="19"/>
                      <a:pt x="200" y="22"/>
                    </a:cubicBezTo>
                    <a:cubicBezTo>
                      <a:pt x="199" y="19"/>
                      <a:pt x="199" y="17"/>
                      <a:pt x="199" y="15"/>
                    </a:cubicBezTo>
                    <a:cubicBezTo>
                      <a:pt x="199" y="13"/>
                      <a:pt x="199" y="11"/>
                      <a:pt x="201" y="9"/>
                    </a:cubicBezTo>
                    <a:cubicBezTo>
                      <a:pt x="198" y="7"/>
                      <a:pt x="195" y="3"/>
                      <a:pt x="193" y="0"/>
                    </a:cubicBezTo>
                    <a:cubicBezTo>
                      <a:pt x="191" y="3"/>
                      <a:pt x="189" y="8"/>
                      <a:pt x="192" y="12"/>
                    </a:cubicBezTo>
                    <a:cubicBezTo>
                      <a:pt x="192" y="12"/>
                      <a:pt x="191" y="13"/>
                      <a:pt x="191" y="13"/>
                    </a:cubicBezTo>
                    <a:cubicBezTo>
                      <a:pt x="191" y="13"/>
                      <a:pt x="190" y="13"/>
                      <a:pt x="190" y="13"/>
                    </a:cubicBezTo>
                    <a:cubicBezTo>
                      <a:pt x="185" y="10"/>
                      <a:pt x="178" y="12"/>
                      <a:pt x="174" y="15"/>
                    </a:cubicBezTo>
                    <a:cubicBezTo>
                      <a:pt x="170" y="19"/>
                      <a:pt x="168" y="24"/>
                      <a:pt x="168" y="29"/>
                    </a:cubicBezTo>
                    <a:cubicBezTo>
                      <a:pt x="168" y="29"/>
                      <a:pt x="168" y="30"/>
                      <a:pt x="167" y="30"/>
                    </a:cubicBezTo>
                    <a:cubicBezTo>
                      <a:pt x="167" y="30"/>
                      <a:pt x="167" y="30"/>
                      <a:pt x="167" y="30"/>
                    </a:cubicBezTo>
                    <a:cubicBezTo>
                      <a:pt x="167" y="30"/>
                      <a:pt x="167" y="30"/>
                      <a:pt x="167" y="30"/>
                    </a:cubicBezTo>
                    <a:cubicBezTo>
                      <a:pt x="157" y="27"/>
                      <a:pt x="145" y="33"/>
                      <a:pt x="147" y="45"/>
                    </a:cubicBezTo>
                    <a:cubicBezTo>
                      <a:pt x="147" y="45"/>
                      <a:pt x="146" y="46"/>
                      <a:pt x="146" y="45"/>
                    </a:cubicBezTo>
                    <a:cubicBezTo>
                      <a:pt x="141" y="43"/>
                      <a:pt x="135" y="44"/>
                      <a:pt x="131" y="48"/>
                    </a:cubicBezTo>
                    <a:cubicBezTo>
                      <a:pt x="128" y="51"/>
                      <a:pt x="127" y="56"/>
                      <a:pt x="127" y="60"/>
                    </a:cubicBezTo>
                    <a:cubicBezTo>
                      <a:pt x="127" y="61"/>
                      <a:pt x="126" y="62"/>
                      <a:pt x="125" y="61"/>
                    </a:cubicBezTo>
                    <a:cubicBezTo>
                      <a:pt x="120" y="57"/>
                      <a:pt x="114" y="56"/>
                      <a:pt x="108" y="60"/>
                    </a:cubicBezTo>
                    <a:cubicBezTo>
                      <a:pt x="104" y="63"/>
                      <a:pt x="99" y="68"/>
                      <a:pt x="100" y="74"/>
                    </a:cubicBezTo>
                    <a:cubicBezTo>
                      <a:pt x="100" y="75"/>
                      <a:pt x="100" y="75"/>
                      <a:pt x="100" y="75"/>
                    </a:cubicBezTo>
                    <a:cubicBezTo>
                      <a:pt x="100" y="75"/>
                      <a:pt x="99" y="76"/>
                      <a:pt x="98" y="75"/>
                    </a:cubicBezTo>
                    <a:cubicBezTo>
                      <a:pt x="95" y="72"/>
                      <a:pt x="88" y="70"/>
                      <a:pt x="83" y="71"/>
                    </a:cubicBezTo>
                    <a:cubicBezTo>
                      <a:pt x="79" y="73"/>
                      <a:pt x="74" y="76"/>
                      <a:pt x="74" y="82"/>
                    </a:cubicBezTo>
                    <a:cubicBezTo>
                      <a:pt x="74" y="82"/>
                      <a:pt x="73" y="83"/>
                      <a:pt x="73" y="82"/>
                    </a:cubicBezTo>
                    <a:cubicBezTo>
                      <a:pt x="67" y="75"/>
                      <a:pt x="57" y="76"/>
                      <a:pt x="52" y="83"/>
                    </a:cubicBezTo>
                    <a:cubicBezTo>
                      <a:pt x="52" y="84"/>
                      <a:pt x="51" y="84"/>
                      <a:pt x="51" y="83"/>
                    </a:cubicBezTo>
                    <a:cubicBezTo>
                      <a:pt x="49" y="79"/>
                      <a:pt x="44" y="76"/>
                      <a:pt x="39" y="76"/>
                    </a:cubicBezTo>
                    <a:cubicBezTo>
                      <a:pt x="35" y="76"/>
                      <a:pt x="30" y="77"/>
                      <a:pt x="27" y="81"/>
                    </a:cubicBezTo>
                    <a:cubicBezTo>
                      <a:pt x="27" y="81"/>
                      <a:pt x="26" y="81"/>
                      <a:pt x="26" y="80"/>
                    </a:cubicBezTo>
                    <a:cubicBezTo>
                      <a:pt x="25" y="77"/>
                      <a:pt x="22" y="75"/>
                      <a:pt x="19" y="74"/>
                    </a:cubicBezTo>
                    <a:cubicBezTo>
                      <a:pt x="17" y="73"/>
                      <a:pt x="14" y="72"/>
                      <a:pt x="11" y="73"/>
                    </a:cubicBezTo>
                    <a:cubicBezTo>
                      <a:pt x="11" y="73"/>
                      <a:pt x="10" y="73"/>
                      <a:pt x="10" y="7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360"/>
              <p:cNvSpPr/>
              <p:nvPr/>
            </p:nvSpPr>
            <p:spPr bwMode="auto">
              <a:xfrm>
                <a:off x="4308" y="1557"/>
                <a:ext cx="514" cy="805"/>
              </a:xfrm>
              <a:custGeom>
                <a:gdLst>
                  <a:gd name="T0" fmla="*/ 145 w 217"/>
                  <a:gd name="T1" fmla="*/ 322 h 339"/>
                  <a:gd name="T2" fmla="*/ 159 w 217"/>
                  <a:gd name="T3" fmla="*/ 335 h 339"/>
                  <a:gd name="T4" fmla="*/ 177 w 217"/>
                  <a:gd name="T5" fmla="*/ 328 h 339"/>
                  <a:gd name="T6" fmla="*/ 209 w 217"/>
                  <a:gd name="T7" fmla="*/ 330 h 339"/>
                  <a:gd name="T8" fmla="*/ 213 w 217"/>
                  <a:gd name="T9" fmla="*/ 331 h 339"/>
                  <a:gd name="T10" fmla="*/ 209 w 217"/>
                  <a:gd name="T11" fmla="*/ 321 h 339"/>
                  <a:gd name="T12" fmla="*/ 194 w 217"/>
                  <a:gd name="T13" fmla="*/ 331 h 339"/>
                  <a:gd name="T14" fmla="*/ 177 w 217"/>
                  <a:gd name="T15" fmla="*/ 320 h 339"/>
                  <a:gd name="T16" fmla="*/ 174 w 217"/>
                  <a:gd name="T17" fmla="*/ 324 h 339"/>
                  <a:gd name="T18" fmla="*/ 160 w 217"/>
                  <a:gd name="T19" fmla="*/ 330 h 339"/>
                  <a:gd name="T20" fmla="*/ 149 w 217"/>
                  <a:gd name="T21" fmla="*/ 314 h 339"/>
                  <a:gd name="T22" fmla="*/ 123 w 217"/>
                  <a:gd name="T23" fmla="*/ 303 h 339"/>
                  <a:gd name="T24" fmla="*/ 97 w 217"/>
                  <a:gd name="T25" fmla="*/ 298 h 339"/>
                  <a:gd name="T26" fmla="*/ 98 w 217"/>
                  <a:gd name="T27" fmla="*/ 287 h 339"/>
                  <a:gd name="T28" fmla="*/ 88 w 217"/>
                  <a:gd name="T29" fmla="*/ 290 h 339"/>
                  <a:gd name="T30" fmla="*/ 76 w 217"/>
                  <a:gd name="T31" fmla="*/ 268 h 339"/>
                  <a:gd name="T32" fmla="*/ 58 w 217"/>
                  <a:gd name="T33" fmla="*/ 247 h 339"/>
                  <a:gd name="T34" fmla="*/ 52 w 217"/>
                  <a:gd name="T35" fmla="*/ 248 h 339"/>
                  <a:gd name="T36" fmla="*/ 36 w 217"/>
                  <a:gd name="T37" fmla="*/ 242 h 339"/>
                  <a:gd name="T38" fmla="*/ 20 w 217"/>
                  <a:gd name="T39" fmla="*/ 214 h 339"/>
                  <a:gd name="T40" fmla="*/ 13 w 217"/>
                  <a:gd name="T41" fmla="*/ 182 h 339"/>
                  <a:gd name="T42" fmla="*/ 9 w 217"/>
                  <a:gd name="T43" fmla="*/ 154 h 339"/>
                  <a:gd name="T44" fmla="*/ 12 w 217"/>
                  <a:gd name="T45" fmla="*/ 123 h 339"/>
                  <a:gd name="T46" fmla="*/ 20 w 217"/>
                  <a:gd name="T47" fmla="*/ 96 h 339"/>
                  <a:gd name="T48" fmla="*/ 32 w 217"/>
                  <a:gd name="T49" fmla="*/ 70 h 339"/>
                  <a:gd name="T50" fmla="*/ 47 w 217"/>
                  <a:gd name="T51" fmla="*/ 64 h 339"/>
                  <a:gd name="T52" fmla="*/ 56 w 217"/>
                  <a:gd name="T53" fmla="*/ 41 h 339"/>
                  <a:gd name="T54" fmla="*/ 69 w 217"/>
                  <a:gd name="T55" fmla="*/ 25 h 339"/>
                  <a:gd name="T56" fmla="*/ 84 w 217"/>
                  <a:gd name="T57" fmla="*/ 25 h 339"/>
                  <a:gd name="T58" fmla="*/ 107 w 217"/>
                  <a:gd name="T59" fmla="*/ 11 h 339"/>
                  <a:gd name="T60" fmla="*/ 97 w 217"/>
                  <a:gd name="T61" fmla="*/ 0 h 339"/>
                  <a:gd name="T62" fmla="*/ 75 w 217"/>
                  <a:gd name="T63" fmla="*/ 14 h 339"/>
                  <a:gd name="T64" fmla="*/ 60 w 217"/>
                  <a:gd name="T65" fmla="*/ 19 h 339"/>
                  <a:gd name="T66" fmla="*/ 53 w 217"/>
                  <a:gd name="T67" fmla="*/ 34 h 339"/>
                  <a:gd name="T68" fmla="*/ 40 w 217"/>
                  <a:gd name="T69" fmla="*/ 39 h 339"/>
                  <a:gd name="T70" fmla="*/ 36 w 217"/>
                  <a:gd name="T71" fmla="*/ 56 h 339"/>
                  <a:gd name="T72" fmla="*/ 24 w 217"/>
                  <a:gd name="T73" fmla="*/ 80 h 339"/>
                  <a:gd name="T74" fmla="*/ 11 w 217"/>
                  <a:gd name="T75" fmla="*/ 92 h 339"/>
                  <a:gd name="T76" fmla="*/ 12 w 217"/>
                  <a:gd name="T77" fmla="*/ 111 h 339"/>
                  <a:gd name="T78" fmla="*/ 7 w 217"/>
                  <a:gd name="T79" fmla="*/ 141 h 339"/>
                  <a:gd name="T80" fmla="*/ 0 w 217"/>
                  <a:gd name="T81" fmla="*/ 156 h 339"/>
                  <a:gd name="T82" fmla="*/ 10 w 217"/>
                  <a:gd name="T83" fmla="*/ 170 h 339"/>
                  <a:gd name="T84" fmla="*/ 5 w 217"/>
                  <a:gd name="T85" fmla="*/ 187 h 339"/>
                  <a:gd name="T86" fmla="*/ 15 w 217"/>
                  <a:gd name="T87" fmla="*/ 198 h 339"/>
                  <a:gd name="T88" fmla="*/ 26 w 217"/>
                  <a:gd name="T89" fmla="*/ 227 h 339"/>
                  <a:gd name="T90" fmla="*/ 44 w 217"/>
                  <a:gd name="T91" fmla="*/ 254 h 339"/>
                  <a:gd name="T92" fmla="*/ 46 w 217"/>
                  <a:gd name="T93" fmla="*/ 255 h 339"/>
                  <a:gd name="T94" fmla="*/ 66 w 217"/>
                  <a:gd name="T95" fmla="*/ 277 h 339"/>
                  <a:gd name="T96" fmla="*/ 67 w 217"/>
                  <a:gd name="T97" fmla="*/ 279 h 339"/>
                  <a:gd name="T98" fmla="*/ 91 w 217"/>
                  <a:gd name="T99" fmla="*/ 298 h 339"/>
                  <a:gd name="T100" fmla="*/ 117 w 217"/>
                  <a:gd name="T101" fmla="*/ 312 h 339"/>
                  <a:gd name="T102" fmla="*/ 128 w 217"/>
                  <a:gd name="T103" fmla="*/ 325 h 3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6" h="339">
                    <a:moveTo>
                      <a:pt x="128" y="325"/>
                    </a:moveTo>
                    <a:cubicBezTo>
                      <a:pt x="134" y="327"/>
                      <a:pt x="139" y="325"/>
                      <a:pt x="145" y="322"/>
                    </a:cubicBezTo>
                    <a:cubicBezTo>
                      <a:pt x="145" y="322"/>
                      <a:pt x="146" y="322"/>
                      <a:pt x="146" y="323"/>
                    </a:cubicBezTo>
                    <a:cubicBezTo>
                      <a:pt x="147" y="329"/>
                      <a:pt x="153" y="334"/>
                      <a:pt x="159" y="335"/>
                    </a:cubicBezTo>
                    <a:cubicBezTo>
                      <a:pt x="165" y="336"/>
                      <a:pt x="172" y="332"/>
                      <a:pt x="176" y="328"/>
                    </a:cubicBezTo>
                    <a:cubicBezTo>
                      <a:pt x="176" y="328"/>
                      <a:pt x="177" y="328"/>
                      <a:pt x="177" y="328"/>
                    </a:cubicBezTo>
                    <a:cubicBezTo>
                      <a:pt x="184" y="336"/>
                      <a:pt x="200" y="339"/>
                      <a:pt x="208" y="330"/>
                    </a:cubicBezTo>
                    <a:cubicBezTo>
                      <a:pt x="208" y="329"/>
                      <a:pt x="209" y="330"/>
                      <a:pt x="209" y="330"/>
                    </a:cubicBezTo>
                    <a:cubicBezTo>
                      <a:pt x="210" y="331"/>
                      <a:pt x="210" y="332"/>
                      <a:pt x="211" y="332"/>
                    </a:cubicBezTo>
                    <a:cubicBezTo>
                      <a:pt x="212" y="332"/>
                      <a:pt x="212" y="332"/>
                      <a:pt x="213" y="331"/>
                    </a:cubicBezTo>
                    <a:cubicBezTo>
                      <a:pt x="214" y="330"/>
                      <a:pt x="216" y="329"/>
                      <a:pt x="217" y="328"/>
                    </a:cubicBezTo>
                    <a:cubicBezTo>
                      <a:pt x="214" y="327"/>
                      <a:pt x="210" y="324"/>
                      <a:pt x="209" y="321"/>
                    </a:cubicBezTo>
                    <a:cubicBezTo>
                      <a:pt x="208" y="324"/>
                      <a:pt x="207" y="326"/>
                      <a:pt x="204" y="328"/>
                    </a:cubicBezTo>
                    <a:cubicBezTo>
                      <a:pt x="201" y="330"/>
                      <a:pt x="197" y="331"/>
                      <a:pt x="194" y="331"/>
                    </a:cubicBezTo>
                    <a:cubicBezTo>
                      <a:pt x="187" y="331"/>
                      <a:pt x="179" y="327"/>
                      <a:pt x="177" y="320"/>
                    </a:cubicBezTo>
                    <a:cubicBezTo>
                      <a:pt x="177" y="320"/>
                      <a:pt x="177" y="320"/>
                      <a:pt x="177" y="320"/>
                    </a:cubicBezTo>
                    <a:cubicBezTo>
                      <a:pt x="177" y="320"/>
                      <a:pt x="176" y="321"/>
                      <a:pt x="176" y="322"/>
                    </a:cubicBezTo>
                    <a:cubicBezTo>
                      <a:pt x="175" y="322"/>
                      <a:pt x="175" y="323"/>
                      <a:pt x="174" y="324"/>
                    </a:cubicBezTo>
                    <a:cubicBezTo>
                      <a:pt x="173" y="325"/>
                      <a:pt x="171" y="327"/>
                      <a:pt x="170" y="327"/>
                    </a:cubicBezTo>
                    <a:cubicBezTo>
                      <a:pt x="167" y="329"/>
                      <a:pt x="163" y="331"/>
                      <a:pt x="160" y="330"/>
                    </a:cubicBezTo>
                    <a:cubicBezTo>
                      <a:pt x="156" y="329"/>
                      <a:pt x="153" y="327"/>
                      <a:pt x="151" y="324"/>
                    </a:cubicBezTo>
                    <a:cubicBezTo>
                      <a:pt x="149" y="321"/>
                      <a:pt x="149" y="318"/>
                      <a:pt x="149" y="314"/>
                    </a:cubicBezTo>
                    <a:cubicBezTo>
                      <a:pt x="144" y="319"/>
                      <a:pt x="134" y="323"/>
                      <a:pt x="128" y="319"/>
                    </a:cubicBezTo>
                    <a:cubicBezTo>
                      <a:pt x="123" y="315"/>
                      <a:pt x="122" y="309"/>
                      <a:pt x="123" y="303"/>
                    </a:cubicBezTo>
                    <a:cubicBezTo>
                      <a:pt x="117" y="307"/>
                      <a:pt x="108" y="311"/>
                      <a:pt x="102" y="307"/>
                    </a:cubicBezTo>
                    <a:cubicBezTo>
                      <a:pt x="99" y="305"/>
                      <a:pt x="98" y="301"/>
                      <a:pt x="97" y="298"/>
                    </a:cubicBezTo>
                    <a:cubicBezTo>
                      <a:pt x="97" y="296"/>
                      <a:pt x="97" y="295"/>
                      <a:pt x="97" y="293"/>
                    </a:cubicBezTo>
                    <a:cubicBezTo>
                      <a:pt x="97" y="291"/>
                      <a:pt x="98" y="289"/>
                      <a:pt x="98" y="287"/>
                    </a:cubicBezTo>
                    <a:cubicBezTo>
                      <a:pt x="96" y="288"/>
                      <a:pt x="95" y="289"/>
                      <a:pt x="93" y="289"/>
                    </a:cubicBezTo>
                    <a:cubicBezTo>
                      <a:pt x="92" y="290"/>
                      <a:pt x="90" y="290"/>
                      <a:pt x="88" y="290"/>
                    </a:cubicBezTo>
                    <a:cubicBezTo>
                      <a:pt x="85" y="291"/>
                      <a:pt x="81" y="291"/>
                      <a:pt x="78" y="288"/>
                    </a:cubicBezTo>
                    <a:cubicBezTo>
                      <a:pt x="71" y="284"/>
                      <a:pt x="74" y="275"/>
                      <a:pt x="76" y="268"/>
                    </a:cubicBezTo>
                    <a:cubicBezTo>
                      <a:pt x="69" y="272"/>
                      <a:pt x="60" y="274"/>
                      <a:pt x="54" y="268"/>
                    </a:cubicBezTo>
                    <a:cubicBezTo>
                      <a:pt x="49" y="261"/>
                      <a:pt x="52" y="252"/>
                      <a:pt x="58" y="247"/>
                    </a:cubicBezTo>
                    <a:cubicBezTo>
                      <a:pt x="57" y="247"/>
                      <a:pt x="56" y="248"/>
                      <a:pt x="55" y="248"/>
                    </a:cubicBezTo>
                    <a:cubicBezTo>
                      <a:pt x="54" y="248"/>
                      <a:pt x="53" y="248"/>
                      <a:pt x="52" y="248"/>
                    </a:cubicBezTo>
                    <a:cubicBezTo>
                      <a:pt x="50" y="249"/>
                      <a:pt x="48" y="249"/>
                      <a:pt x="46" y="249"/>
                    </a:cubicBezTo>
                    <a:cubicBezTo>
                      <a:pt x="42" y="248"/>
                      <a:pt x="38" y="246"/>
                      <a:pt x="36" y="242"/>
                    </a:cubicBezTo>
                    <a:cubicBezTo>
                      <a:pt x="33" y="235"/>
                      <a:pt x="36" y="226"/>
                      <a:pt x="40" y="220"/>
                    </a:cubicBezTo>
                    <a:cubicBezTo>
                      <a:pt x="33" y="222"/>
                      <a:pt x="23" y="222"/>
                      <a:pt x="20" y="214"/>
                    </a:cubicBezTo>
                    <a:cubicBezTo>
                      <a:pt x="17" y="207"/>
                      <a:pt x="21" y="198"/>
                      <a:pt x="27" y="194"/>
                    </a:cubicBezTo>
                    <a:cubicBezTo>
                      <a:pt x="20" y="195"/>
                      <a:pt x="14" y="190"/>
                      <a:pt x="13" y="182"/>
                    </a:cubicBezTo>
                    <a:cubicBezTo>
                      <a:pt x="13" y="177"/>
                      <a:pt x="16" y="169"/>
                      <a:pt x="22" y="168"/>
                    </a:cubicBezTo>
                    <a:cubicBezTo>
                      <a:pt x="15" y="166"/>
                      <a:pt x="8" y="162"/>
                      <a:pt x="9" y="154"/>
                    </a:cubicBezTo>
                    <a:cubicBezTo>
                      <a:pt x="9" y="148"/>
                      <a:pt x="14" y="141"/>
                      <a:pt x="20" y="140"/>
                    </a:cubicBezTo>
                    <a:cubicBezTo>
                      <a:pt x="14" y="137"/>
                      <a:pt x="10" y="130"/>
                      <a:pt x="12" y="123"/>
                    </a:cubicBezTo>
                    <a:cubicBezTo>
                      <a:pt x="14" y="119"/>
                      <a:pt x="20" y="113"/>
                      <a:pt x="25" y="113"/>
                    </a:cubicBezTo>
                    <a:cubicBezTo>
                      <a:pt x="20" y="109"/>
                      <a:pt x="17" y="102"/>
                      <a:pt x="20" y="96"/>
                    </a:cubicBezTo>
                    <a:cubicBezTo>
                      <a:pt x="22" y="91"/>
                      <a:pt x="28" y="87"/>
                      <a:pt x="34" y="88"/>
                    </a:cubicBezTo>
                    <a:cubicBezTo>
                      <a:pt x="29" y="83"/>
                      <a:pt x="27" y="75"/>
                      <a:pt x="32" y="70"/>
                    </a:cubicBezTo>
                    <a:cubicBezTo>
                      <a:pt x="34" y="67"/>
                      <a:pt x="38" y="65"/>
                      <a:pt x="42" y="65"/>
                    </a:cubicBezTo>
                    <a:cubicBezTo>
                      <a:pt x="43" y="64"/>
                      <a:pt x="45" y="64"/>
                      <a:pt x="47" y="64"/>
                    </a:cubicBezTo>
                    <a:cubicBezTo>
                      <a:pt x="44" y="60"/>
                      <a:pt x="43" y="53"/>
                      <a:pt x="46" y="48"/>
                    </a:cubicBezTo>
                    <a:cubicBezTo>
                      <a:pt x="48" y="45"/>
                      <a:pt x="52" y="42"/>
                      <a:pt x="56" y="41"/>
                    </a:cubicBezTo>
                    <a:cubicBezTo>
                      <a:pt x="59" y="41"/>
                      <a:pt x="63" y="41"/>
                      <a:pt x="65" y="42"/>
                    </a:cubicBezTo>
                    <a:cubicBezTo>
                      <a:pt x="63" y="37"/>
                      <a:pt x="63" y="29"/>
                      <a:pt x="69" y="25"/>
                    </a:cubicBezTo>
                    <a:cubicBezTo>
                      <a:pt x="72" y="23"/>
                      <a:pt x="77" y="22"/>
                      <a:pt x="81" y="24"/>
                    </a:cubicBezTo>
                    <a:cubicBezTo>
                      <a:pt x="82" y="24"/>
                      <a:pt x="83" y="24"/>
                      <a:pt x="84" y="25"/>
                    </a:cubicBezTo>
                    <a:cubicBezTo>
                      <a:pt x="82" y="19"/>
                      <a:pt x="85" y="10"/>
                      <a:pt x="91" y="8"/>
                    </a:cubicBezTo>
                    <a:cubicBezTo>
                      <a:pt x="97" y="5"/>
                      <a:pt x="103" y="7"/>
                      <a:pt x="107" y="11"/>
                    </a:cubicBezTo>
                    <a:cubicBezTo>
                      <a:pt x="106" y="8"/>
                      <a:pt x="106" y="5"/>
                      <a:pt x="107" y="3"/>
                    </a:cubicBezTo>
                    <a:cubicBezTo>
                      <a:pt x="104" y="2"/>
                      <a:pt x="100" y="0"/>
                      <a:pt x="97" y="0"/>
                    </a:cubicBezTo>
                    <a:cubicBezTo>
                      <a:pt x="93" y="0"/>
                      <a:pt x="90" y="1"/>
                      <a:pt x="87" y="2"/>
                    </a:cubicBezTo>
                    <a:cubicBezTo>
                      <a:pt x="81" y="4"/>
                      <a:pt x="77" y="8"/>
                      <a:pt x="75" y="14"/>
                    </a:cubicBezTo>
                    <a:cubicBezTo>
                      <a:pt x="75" y="14"/>
                      <a:pt x="75" y="15"/>
                      <a:pt x="74" y="15"/>
                    </a:cubicBezTo>
                    <a:cubicBezTo>
                      <a:pt x="69" y="15"/>
                      <a:pt x="64" y="15"/>
                      <a:pt x="60" y="19"/>
                    </a:cubicBezTo>
                    <a:cubicBezTo>
                      <a:pt x="56" y="22"/>
                      <a:pt x="54" y="28"/>
                      <a:pt x="54" y="33"/>
                    </a:cubicBezTo>
                    <a:cubicBezTo>
                      <a:pt x="54" y="34"/>
                      <a:pt x="54" y="34"/>
                      <a:pt x="53" y="34"/>
                    </a:cubicBezTo>
                    <a:cubicBezTo>
                      <a:pt x="51" y="33"/>
                      <a:pt x="49" y="34"/>
                      <a:pt x="46" y="35"/>
                    </a:cubicBezTo>
                    <a:cubicBezTo>
                      <a:pt x="44" y="36"/>
                      <a:pt x="42" y="37"/>
                      <a:pt x="40" y="39"/>
                    </a:cubicBezTo>
                    <a:cubicBezTo>
                      <a:pt x="36" y="43"/>
                      <a:pt x="35" y="49"/>
                      <a:pt x="36" y="55"/>
                    </a:cubicBezTo>
                    <a:cubicBezTo>
                      <a:pt x="36" y="55"/>
                      <a:pt x="36" y="56"/>
                      <a:pt x="36" y="56"/>
                    </a:cubicBezTo>
                    <a:cubicBezTo>
                      <a:pt x="25" y="57"/>
                      <a:pt x="20" y="69"/>
                      <a:pt x="24" y="79"/>
                    </a:cubicBezTo>
                    <a:cubicBezTo>
                      <a:pt x="24" y="79"/>
                      <a:pt x="24" y="79"/>
                      <a:pt x="24" y="80"/>
                    </a:cubicBezTo>
                    <a:cubicBezTo>
                      <a:pt x="24" y="80"/>
                      <a:pt x="23" y="80"/>
                      <a:pt x="23" y="80"/>
                    </a:cubicBezTo>
                    <a:cubicBezTo>
                      <a:pt x="17" y="81"/>
                      <a:pt x="13" y="87"/>
                      <a:pt x="11" y="92"/>
                    </a:cubicBezTo>
                    <a:cubicBezTo>
                      <a:pt x="8" y="98"/>
                      <a:pt x="9" y="105"/>
                      <a:pt x="13" y="110"/>
                    </a:cubicBezTo>
                    <a:cubicBezTo>
                      <a:pt x="13" y="110"/>
                      <a:pt x="13" y="111"/>
                      <a:pt x="12" y="111"/>
                    </a:cubicBezTo>
                    <a:cubicBezTo>
                      <a:pt x="7" y="112"/>
                      <a:pt x="3" y="119"/>
                      <a:pt x="2" y="124"/>
                    </a:cubicBezTo>
                    <a:cubicBezTo>
                      <a:pt x="1" y="130"/>
                      <a:pt x="2" y="137"/>
                      <a:pt x="7" y="141"/>
                    </a:cubicBezTo>
                    <a:cubicBezTo>
                      <a:pt x="8" y="141"/>
                      <a:pt x="8" y="142"/>
                      <a:pt x="7" y="142"/>
                    </a:cubicBezTo>
                    <a:cubicBezTo>
                      <a:pt x="2" y="145"/>
                      <a:pt x="0" y="151"/>
                      <a:pt x="0" y="156"/>
                    </a:cubicBezTo>
                    <a:cubicBezTo>
                      <a:pt x="1" y="163"/>
                      <a:pt x="5" y="166"/>
                      <a:pt x="10" y="169"/>
                    </a:cubicBezTo>
                    <a:cubicBezTo>
                      <a:pt x="10" y="170"/>
                      <a:pt x="10" y="170"/>
                      <a:pt x="10" y="170"/>
                    </a:cubicBezTo>
                    <a:cubicBezTo>
                      <a:pt x="10" y="170"/>
                      <a:pt x="10" y="171"/>
                      <a:pt x="10" y="171"/>
                    </a:cubicBezTo>
                    <a:cubicBezTo>
                      <a:pt x="6" y="175"/>
                      <a:pt x="3" y="181"/>
                      <a:pt x="5" y="187"/>
                    </a:cubicBezTo>
                    <a:cubicBezTo>
                      <a:pt x="6" y="192"/>
                      <a:pt x="10" y="196"/>
                      <a:pt x="15" y="197"/>
                    </a:cubicBezTo>
                    <a:cubicBezTo>
                      <a:pt x="15" y="197"/>
                      <a:pt x="16" y="198"/>
                      <a:pt x="15" y="198"/>
                    </a:cubicBezTo>
                    <a:cubicBezTo>
                      <a:pt x="11" y="202"/>
                      <a:pt x="10" y="209"/>
                      <a:pt x="12" y="215"/>
                    </a:cubicBezTo>
                    <a:cubicBezTo>
                      <a:pt x="14" y="221"/>
                      <a:pt x="19" y="226"/>
                      <a:pt x="26" y="227"/>
                    </a:cubicBezTo>
                    <a:cubicBezTo>
                      <a:pt x="26" y="227"/>
                      <a:pt x="26" y="227"/>
                      <a:pt x="26" y="228"/>
                    </a:cubicBezTo>
                    <a:cubicBezTo>
                      <a:pt x="22" y="240"/>
                      <a:pt x="32" y="254"/>
                      <a:pt x="44" y="254"/>
                    </a:cubicBezTo>
                    <a:cubicBezTo>
                      <a:pt x="45" y="254"/>
                      <a:pt x="45" y="254"/>
                      <a:pt x="45" y="254"/>
                    </a:cubicBezTo>
                    <a:cubicBezTo>
                      <a:pt x="45" y="254"/>
                      <a:pt x="46" y="255"/>
                      <a:pt x="46" y="255"/>
                    </a:cubicBezTo>
                    <a:cubicBezTo>
                      <a:pt x="44" y="261"/>
                      <a:pt x="46" y="267"/>
                      <a:pt x="50" y="271"/>
                    </a:cubicBezTo>
                    <a:cubicBezTo>
                      <a:pt x="54" y="276"/>
                      <a:pt x="60" y="278"/>
                      <a:pt x="66" y="277"/>
                    </a:cubicBezTo>
                    <a:cubicBezTo>
                      <a:pt x="66" y="277"/>
                      <a:pt x="67" y="278"/>
                      <a:pt x="67" y="278"/>
                    </a:cubicBezTo>
                    <a:cubicBezTo>
                      <a:pt x="67" y="278"/>
                      <a:pt x="67" y="279"/>
                      <a:pt x="67" y="279"/>
                    </a:cubicBezTo>
                    <a:cubicBezTo>
                      <a:pt x="65" y="291"/>
                      <a:pt x="79" y="301"/>
                      <a:pt x="90" y="297"/>
                    </a:cubicBezTo>
                    <a:cubicBezTo>
                      <a:pt x="91" y="296"/>
                      <a:pt x="91" y="297"/>
                      <a:pt x="91" y="298"/>
                    </a:cubicBezTo>
                    <a:cubicBezTo>
                      <a:pt x="90" y="303"/>
                      <a:pt x="95" y="308"/>
                      <a:pt x="98" y="311"/>
                    </a:cubicBezTo>
                    <a:cubicBezTo>
                      <a:pt x="104" y="315"/>
                      <a:pt x="111" y="315"/>
                      <a:pt x="117" y="312"/>
                    </a:cubicBezTo>
                    <a:cubicBezTo>
                      <a:pt x="118" y="312"/>
                      <a:pt x="118" y="312"/>
                      <a:pt x="118" y="313"/>
                    </a:cubicBezTo>
                    <a:cubicBezTo>
                      <a:pt x="119" y="318"/>
                      <a:pt x="123" y="323"/>
                      <a:pt x="128" y="32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361"/>
              <p:cNvSpPr/>
              <p:nvPr/>
            </p:nvSpPr>
            <p:spPr bwMode="auto">
              <a:xfrm>
                <a:off x="4505" y="1576"/>
                <a:ext cx="59" cy="45"/>
              </a:xfrm>
              <a:custGeom>
                <a:gdLst>
                  <a:gd name="T0" fmla="*/ 20 w 25"/>
                  <a:gd name="T1" fmla="*/ 2 h 19"/>
                  <a:gd name="T2" fmla="*/ 9 w 25"/>
                  <a:gd name="T3" fmla="*/ 1 h 19"/>
                  <a:gd name="T4" fmla="*/ 4 w 25"/>
                  <a:gd name="T5" fmla="*/ 19 h 19"/>
                  <a:gd name="T6" fmla="*/ 25 w 25"/>
                  <a:gd name="T7" fmla="*/ 9 h 19"/>
                  <a:gd name="T8" fmla="*/ 20 w 25"/>
                  <a:gd name="T9" fmla="*/ 2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9">
                    <a:moveTo>
                      <a:pt x="20" y="2"/>
                    </a:moveTo>
                    <a:cubicBezTo>
                      <a:pt x="16" y="0"/>
                      <a:pt x="13" y="0"/>
                      <a:pt x="9" y="1"/>
                    </a:cubicBezTo>
                    <a:cubicBezTo>
                      <a:pt x="2" y="4"/>
                      <a:pt x="0" y="13"/>
                      <a:pt x="4" y="19"/>
                    </a:cubicBezTo>
                    <a:cubicBezTo>
                      <a:pt x="11" y="15"/>
                      <a:pt x="18" y="11"/>
                      <a:pt x="25" y="9"/>
                    </a:cubicBezTo>
                    <a:cubicBezTo>
                      <a:pt x="24" y="6"/>
                      <a:pt x="23" y="3"/>
                      <a:pt x="20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362"/>
              <p:cNvSpPr/>
              <p:nvPr/>
            </p:nvSpPr>
            <p:spPr bwMode="auto">
              <a:xfrm>
                <a:off x="5127" y="1505"/>
                <a:ext cx="189" cy="195"/>
              </a:xfrm>
              <a:custGeom>
                <a:gdLst>
                  <a:gd name="T0" fmla="*/ 29 w 80"/>
                  <a:gd name="T1" fmla="*/ 79 h 82"/>
                  <a:gd name="T2" fmla="*/ 45 w 80"/>
                  <a:gd name="T3" fmla="*/ 82 h 82"/>
                  <a:gd name="T4" fmla="*/ 61 w 80"/>
                  <a:gd name="T5" fmla="*/ 80 h 82"/>
                  <a:gd name="T6" fmla="*/ 79 w 80"/>
                  <a:gd name="T7" fmla="*/ 57 h 82"/>
                  <a:gd name="T8" fmla="*/ 69 w 80"/>
                  <a:gd name="T9" fmla="*/ 30 h 82"/>
                  <a:gd name="T10" fmla="*/ 39 w 80"/>
                  <a:gd name="T11" fmla="*/ 30 h 82"/>
                  <a:gd name="T12" fmla="*/ 33 w 80"/>
                  <a:gd name="T13" fmla="*/ 44 h 82"/>
                  <a:gd name="T14" fmla="*/ 42 w 80"/>
                  <a:gd name="T15" fmla="*/ 55 h 82"/>
                  <a:gd name="T16" fmla="*/ 55 w 80"/>
                  <a:gd name="T17" fmla="*/ 52 h 82"/>
                  <a:gd name="T18" fmla="*/ 54 w 80"/>
                  <a:gd name="T19" fmla="*/ 40 h 82"/>
                  <a:gd name="T20" fmla="*/ 54 w 80"/>
                  <a:gd name="T21" fmla="*/ 39 h 82"/>
                  <a:gd name="T22" fmla="*/ 54 w 80"/>
                  <a:gd name="T23" fmla="*/ 38 h 82"/>
                  <a:gd name="T24" fmla="*/ 65 w 80"/>
                  <a:gd name="T25" fmla="*/ 43 h 82"/>
                  <a:gd name="T26" fmla="*/ 68 w 80"/>
                  <a:gd name="T27" fmla="*/ 56 h 82"/>
                  <a:gd name="T28" fmla="*/ 51 w 80"/>
                  <a:gd name="T29" fmla="*/ 70 h 82"/>
                  <a:gd name="T30" fmla="*/ 28 w 80"/>
                  <a:gd name="T31" fmla="*/ 62 h 82"/>
                  <a:gd name="T32" fmla="*/ 20 w 80"/>
                  <a:gd name="T33" fmla="*/ 36 h 82"/>
                  <a:gd name="T34" fmla="*/ 25 w 80"/>
                  <a:gd name="T35" fmla="*/ 20 h 82"/>
                  <a:gd name="T36" fmla="*/ 33 w 80"/>
                  <a:gd name="T37" fmla="*/ 10 h 82"/>
                  <a:gd name="T38" fmla="*/ 33 w 80"/>
                  <a:gd name="T39" fmla="*/ 9 h 82"/>
                  <a:gd name="T40" fmla="*/ 23 w 80"/>
                  <a:gd name="T41" fmla="*/ 0 h 82"/>
                  <a:gd name="T42" fmla="*/ 23 w 80"/>
                  <a:gd name="T43" fmla="*/ 0 h 82"/>
                  <a:gd name="T44" fmla="*/ 14 w 80"/>
                  <a:gd name="T45" fmla="*/ 11 h 82"/>
                  <a:gd name="T46" fmla="*/ 7 w 80"/>
                  <a:gd name="T47" fmla="*/ 23 h 82"/>
                  <a:gd name="T48" fmla="*/ 29 w 80"/>
                  <a:gd name="T49" fmla="*/ 79 h 8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0" h="82">
                    <a:moveTo>
                      <a:pt x="29" y="79"/>
                    </a:moveTo>
                    <a:cubicBezTo>
                      <a:pt x="34" y="81"/>
                      <a:pt x="40" y="82"/>
                      <a:pt x="45" y="82"/>
                    </a:cubicBezTo>
                    <a:cubicBezTo>
                      <a:pt x="50" y="82"/>
                      <a:pt x="56" y="82"/>
                      <a:pt x="61" y="80"/>
                    </a:cubicBezTo>
                    <a:cubicBezTo>
                      <a:pt x="70" y="76"/>
                      <a:pt x="78" y="68"/>
                      <a:pt x="79" y="57"/>
                    </a:cubicBezTo>
                    <a:cubicBezTo>
                      <a:pt x="80" y="47"/>
                      <a:pt x="77" y="36"/>
                      <a:pt x="69" y="30"/>
                    </a:cubicBezTo>
                    <a:cubicBezTo>
                      <a:pt x="61" y="24"/>
                      <a:pt x="47" y="22"/>
                      <a:pt x="39" y="30"/>
                    </a:cubicBezTo>
                    <a:cubicBezTo>
                      <a:pt x="35" y="33"/>
                      <a:pt x="32" y="39"/>
                      <a:pt x="33" y="44"/>
                    </a:cubicBezTo>
                    <a:cubicBezTo>
                      <a:pt x="34" y="49"/>
                      <a:pt x="37" y="53"/>
                      <a:pt x="42" y="55"/>
                    </a:cubicBezTo>
                    <a:cubicBezTo>
                      <a:pt x="46" y="56"/>
                      <a:pt x="52" y="56"/>
                      <a:pt x="55" y="52"/>
                    </a:cubicBezTo>
                    <a:cubicBezTo>
                      <a:pt x="58" y="49"/>
                      <a:pt x="58" y="43"/>
                      <a:pt x="54" y="40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8"/>
                      <a:pt x="54" y="38"/>
                    </a:cubicBezTo>
                    <a:cubicBezTo>
                      <a:pt x="58" y="36"/>
                      <a:pt x="63" y="40"/>
                      <a:pt x="65" y="43"/>
                    </a:cubicBezTo>
                    <a:cubicBezTo>
                      <a:pt x="68" y="47"/>
                      <a:pt x="69" y="51"/>
                      <a:pt x="68" y="56"/>
                    </a:cubicBezTo>
                    <a:cubicBezTo>
                      <a:pt x="66" y="63"/>
                      <a:pt x="59" y="69"/>
                      <a:pt x="51" y="70"/>
                    </a:cubicBezTo>
                    <a:cubicBezTo>
                      <a:pt x="43" y="72"/>
                      <a:pt x="34" y="69"/>
                      <a:pt x="28" y="62"/>
                    </a:cubicBezTo>
                    <a:cubicBezTo>
                      <a:pt x="21" y="55"/>
                      <a:pt x="19" y="46"/>
                      <a:pt x="20" y="36"/>
                    </a:cubicBezTo>
                    <a:cubicBezTo>
                      <a:pt x="21" y="31"/>
                      <a:pt x="22" y="25"/>
                      <a:pt x="25" y="20"/>
                    </a:cubicBezTo>
                    <a:cubicBezTo>
                      <a:pt x="27" y="16"/>
                      <a:pt x="30" y="12"/>
                      <a:pt x="33" y="10"/>
                    </a:cubicBezTo>
                    <a:cubicBezTo>
                      <a:pt x="33" y="10"/>
                      <a:pt x="33" y="10"/>
                      <a:pt x="33" y="9"/>
                    </a:cubicBezTo>
                    <a:cubicBezTo>
                      <a:pt x="29" y="7"/>
                      <a:pt x="26" y="4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9" y="3"/>
                      <a:pt x="17" y="7"/>
                      <a:pt x="14" y="11"/>
                    </a:cubicBezTo>
                    <a:cubicBezTo>
                      <a:pt x="12" y="14"/>
                      <a:pt x="9" y="19"/>
                      <a:pt x="7" y="23"/>
                    </a:cubicBezTo>
                    <a:cubicBezTo>
                      <a:pt x="0" y="43"/>
                      <a:pt x="8" y="70"/>
                      <a:pt x="29" y="7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363"/>
              <p:cNvSpPr/>
              <p:nvPr/>
            </p:nvSpPr>
            <p:spPr bwMode="auto">
              <a:xfrm>
                <a:off x="4242" y="2120"/>
                <a:ext cx="130" cy="130"/>
              </a:xfrm>
              <a:custGeom>
                <a:gdLst>
                  <a:gd name="T0" fmla="*/ 55 w 55"/>
                  <a:gd name="T1" fmla="*/ 55 h 55"/>
                  <a:gd name="T2" fmla="*/ 45 w 55"/>
                  <a:gd name="T3" fmla="*/ 42 h 55"/>
                  <a:gd name="T4" fmla="*/ 35 w 55"/>
                  <a:gd name="T5" fmla="*/ 27 h 55"/>
                  <a:gd name="T6" fmla="*/ 23 w 55"/>
                  <a:gd name="T7" fmla="*/ 12 h 55"/>
                  <a:gd name="T8" fmla="*/ 12 w 55"/>
                  <a:gd name="T9" fmla="*/ 0 h 55"/>
                  <a:gd name="T10" fmla="*/ 3 w 55"/>
                  <a:gd name="T11" fmla="*/ 1 h 55"/>
                  <a:gd name="T12" fmla="*/ 0 w 55"/>
                  <a:gd name="T13" fmla="*/ 2 h 55"/>
                  <a:gd name="T14" fmla="*/ 11 w 55"/>
                  <a:gd name="T15" fmla="*/ 15 h 55"/>
                  <a:gd name="T16" fmla="*/ 22 w 55"/>
                  <a:gd name="T17" fmla="*/ 28 h 55"/>
                  <a:gd name="T18" fmla="*/ 45 w 55"/>
                  <a:gd name="T19" fmla="*/ 55 h 55"/>
                  <a:gd name="T20" fmla="*/ 55 w 55"/>
                  <a:gd name="T21" fmla="*/ 55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55">
                    <a:moveTo>
                      <a:pt x="55" y="55"/>
                    </a:moveTo>
                    <a:cubicBezTo>
                      <a:pt x="51" y="51"/>
                      <a:pt x="48" y="46"/>
                      <a:pt x="45" y="42"/>
                    </a:cubicBezTo>
                    <a:cubicBezTo>
                      <a:pt x="42" y="37"/>
                      <a:pt x="38" y="32"/>
                      <a:pt x="35" y="27"/>
                    </a:cubicBezTo>
                    <a:cubicBezTo>
                      <a:pt x="31" y="22"/>
                      <a:pt x="27" y="17"/>
                      <a:pt x="23" y="12"/>
                    </a:cubicBezTo>
                    <a:cubicBezTo>
                      <a:pt x="19" y="8"/>
                      <a:pt x="15" y="4"/>
                      <a:pt x="12" y="0"/>
                    </a:cubicBezTo>
                    <a:cubicBezTo>
                      <a:pt x="9" y="0"/>
                      <a:pt x="6" y="1"/>
                      <a:pt x="3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4" y="6"/>
                      <a:pt x="8" y="10"/>
                      <a:pt x="11" y="15"/>
                    </a:cubicBezTo>
                    <a:cubicBezTo>
                      <a:pt x="15" y="19"/>
                      <a:pt x="18" y="24"/>
                      <a:pt x="22" y="28"/>
                    </a:cubicBezTo>
                    <a:cubicBezTo>
                      <a:pt x="30" y="37"/>
                      <a:pt x="38" y="45"/>
                      <a:pt x="45" y="55"/>
                    </a:cubicBezTo>
                    <a:cubicBezTo>
                      <a:pt x="48" y="55"/>
                      <a:pt x="51" y="55"/>
                      <a:pt x="55" y="5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364"/>
              <p:cNvSpPr/>
              <p:nvPr/>
            </p:nvSpPr>
            <p:spPr bwMode="auto">
              <a:xfrm>
                <a:off x="5752" y="2689"/>
                <a:ext cx="49" cy="31"/>
              </a:xfrm>
              <a:custGeom>
                <a:gdLst>
                  <a:gd name="T0" fmla="*/ 1 w 21"/>
                  <a:gd name="T1" fmla="*/ 13 h 13"/>
                  <a:gd name="T2" fmla="*/ 21 w 21"/>
                  <a:gd name="T3" fmla="*/ 7 h 13"/>
                  <a:gd name="T4" fmla="*/ 6 w 21"/>
                  <a:gd name="T5" fmla="*/ 0 h 13"/>
                  <a:gd name="T6" fmla="*/ 1 w 21"/>
                  <a:gd name="T7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3">
                    <a:moveTo>
                      <a:pt x="1" y="13"/>
                    </a:moveTo>
                    <a:cubicBezTo>
                      <a:pt x="8" y="11"/>
                      <a:pt x="15" y="10"/>
                      <a:pt x="21" y="7"/>
                    </a:cubicBezTo>
                    <a:cubicBezTo>
                      <a:pt x="15" y="6"/>
                      <a:pt x="10" y="4"/>
                      <a:pt x="6" y="0"/>
                    </a:cubicBezTo>
                    <a:cubicBezTo>
                      <a:pt x="3" y="4"/>
                      <a:pt x="0" y="8"/>
                      <a:pt x="1" y="1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365"/>
              <p:cNvSpPr/>
              <p:nvPr/>
            </p:nvSpPr>
            <p:spPr bwMode="auto">
              <a:xfrm>
                <a:off x="5778" y="2616"/>
                <a:ext cx="38" cy="42"/>
              </a:xfrm>
              <a:custGeom>
                <a:gdLst>
                  <a:gd name="T0" fmla="*/ 12 w 16"/>
                  <a:gd name="T1" fmla="*/ 18 h 18"/>
                  <a:gd name="T2" fmla="*/ 16 w 16"/>
                  <a:gd name="T3" fmla="*/ 9 h 18"/>
                  <a:gd name="T4" fmla="*/ 11 w 16"/>
                  <a:gd name="T5" fmla="*/ 4 h 18"/>
                  <a:gd name="T6" fmla="*/ 8 w 16"/>
                  <a:gd name="T7" fmla="*/ 0 h 18"/>
                  <a:gd name="T8" fmla="*/ 8 w 16"/>
                  <a:gd name="T9" fmla="*/ 0 h 18"/>
                  <a:gd name="T10" fmla="*/ 2 w 16"/>
                  <a:gd name="T11" fmla="*/ 0 h 18"/>
                  <a:gd name="T12" fmla="*/ 12 w 16"/>
                  <a:gd name="T13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8">
                    <a:moveTo>
                      <a:pt x="12" y="18"/>
                    </a:moveTo>
                    <a:cubicBezTo>
                      <a:pt x="13" y="14"/>
                      <a:pt x="14" y="11"/>
                      <a:pt x="16" y="9"/>
                    </a:cubicBezTo>
                    <a:cubicBezTo>
                      <a:pt x="14" y="8"/>
                      <a:pt x="13" y="6"/>
                      <a:pt x="11" y="4"/>
                    </a:cubicBezTo>
                    <a:cubicBezTo>
                      <a:pt x="10" y="3"/>
                      <a:pt x="9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4" y="0"/>
                      <a:pt x="2" y="0"/>
                    </a:cubicBezTo>
                    <a:cubicBezTo>
                      <a:pt x="0" y="7"/>
                      <a:pt x="4" y="15"/>
                      <a:pt x="12" y="1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366"/>
              <p:cNvSpPr/>
              <p:nvPr/>
            </p:nvSpPr>
            <p:spPr bwMode="auto">
              <a:xfrm>
                <a:off x="5728" y="2587"/>
                <a:ext cx="78" cy="114"/>
              </a:xfrm>
              <a:custGeom>
                <a:gdLst>
                  <a:gd name="T0" fmla="*/ 32 w 33"/>
                  <a:gd name="T1" fmla="*/ 41 h 48"/>
                  <a:gd name="T2" fmla="*/ 15 w 33"/>
                  <a:gd name="T3" fmla="*/ 27 h 48"/>
                  <a:gd name="T4" fmla="*/ 11 w 33"/>
                  <a:gd name="T5" fmla="*/ 17 h 48"/>
                  <a:gd name="T6" fmla="*/ 12 w 33"/>
                  <a:gd name="T7" fmla="*/ 7 h 48"/>
                  <a:gd name="T8" fmla="*/ 4 w 33"/>
                  <a:gd name="T9" fmla="*/ 0 h 48"/>
                  <a:gd name="T10" fmla="*/ 9 w 33"/>
                  <a:gd name="T11" fmla="*/ 32 h 48"/>
                  <a:gd name="T12" fmla="*/ 33 w 33"/>
                  <a:gd name="T13" fmla="*/ 48 h 48"/>
                  <a:gd name="T14" fmla="*/ 32 w 33"/>
                  <a:gd name="T15" fmla="*/ 41 h 48"/>
                  <a:gd name="T16" fmla="*/ 32 w 33"/>
                  <a:gd name="T17" fmla="*/ 41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48">
                    <a:moveTo>
                      <a:pt x="32" y="41"/>
                    </a:moveTo>
                    <a:cubicBezTo>
                      <a:pt x="25" y="39"/>
                      <a:pt x="19" y="34"/>
                      <a:pt x="15" y="27"/>
                    </a:cubicBezTo>
                    <a:cubicBezTo>
                      <a:pt x="13" y="24"/>
                      <a:pt x="12" y="21"/>
                      <a:pt x="11" y="17"/>
                    </a:cubicBezTo>
                    <a:cubicBezTo>
                      <a:pt x="10" y="13"/>
                      <a:pt x="11" y="10"/>
                      <a:pt x="12" y="7"/>
                    </a:cubicBezTo>
                    <a:cubicBezTo>
                      <a:pt x="9" y="5"/>
                      <a:pt x="7" y="2"/>
                      <a:pt x="4" y="0"/>
                    </a:cubicBezTo>
                    <a:cubicBezTo>
                      <a:pt x="0" y="10"/>
                      <a:pt x="3" y="23"/>
                      <a:pt x="9" y="32"/>
                    </a:cubicBezTo>
                    <a:cubicBezTo>
                      <a:pt x="14" y="41"/>
                      <a:pt x="23" y="48"/>
                      <a:pt x="33" y="48"/>
                    </a:cubicBezTo>
                    <a:cubicBezTo>
                      <a:pt x="32" y="46"/>
                      <a:pt x="32" y="43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367"/>
              <p:cNvSpPr/>
              <p:nvPr/>
            </p:nvSpPr>
            <p:spPr bwMode="auto">
              <a:xfrm>
                <a:off x="5832" y="2649"/>
                <a:ext cx="12" cy="14"/>
              </a:xfrm>
              <a:custGeom>
                <a:gdLst>
                  <a:gd name="T0" fmla="*/ 0 w 5"/>
                  <a:gd name="T1" fmla="*/ 6 h 6"/>
                  <a:gd name="T2" fmla="*/ 1 w 5"/>
                  <a:gd name="T3" fmla="*/ 5 h 6"/>
                  <a:gd name="T4" fmla="*/ 5 w 5"/>
                  <a:gd name="T5" fmla="*/ 1 h 6"/>
                  <a:gd name="T6" fmla="*/ 2 w 5"/>
                  <a:gd name="T7" fmla="*/ 0 h 6"/>
                  <a:gd name="T8" fmla="*/ 0 w 5"/>
                  <a:gd name="T9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1" y="5"/>
                      <a:pt x="1" y="5"/>
                    </a:cubicBezTo>
                    <a:cubicBezTo>
                      <a:pt x="2" y="3"/>
                      <a:pt x="3" y="2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368"/>
              <p:cNvSpPr/>
              <p:nvPr/>
            </p:nvSpPr>
            <p:spPr bwMode="auto">
              <a:xfrm>
                <a:off x="5643" y="2628"/>
                <a:ext cx="49" cy="109"/>
              </a:xfrm>
              <a:custGeom>
                <a:gdLst>
                  <a:gd name="T0" fmla="*/ 8 w 21"/>
                  <a:gd name="T1" fmla="*/ 30 h 46"/>
                  <a:gd name="T2" fmla="*/ 11 w 21"/>
                  <a:gd name="T3" fmla="*/ 7 h 46"/>
                  <a:gd name="T4" fmla="*/ 8 w 21"/>
                  <a:gd name="T5" fmla="*/ 3 h 46"/>
                  <a:gd name="T6" fmla="*/ 6 w 21"/>
                  <a:gd name="T7" fmla="*/ 0 h 46"/>
                  <a:gd name="T8" fmla="*/ 3 w 21"/>
                  <a:gd name="T9" fmla="*/ 4 h 46"/>
                  <a:gd name="T10" fmla="*/ 1 w 21"/>
                  <a:gd name="T11" fmla="*/ 10 h 46"/>
                  <a:gd name="T12" fmla="*/ 0 w 21"/>
                  <a:gd name="T13" fmla="*/ 23 h 46"/>
                  <a:gd name="T14" fmla="*/ 10 w 21"/>
                  <a:gd name="T15" fmla="*/ 46 h 46"/>
                  <a:gd name="T16" fmla="*/ 21 w 21"/>
                  <a:gd name="T17" fmla="*/ 44 h 46"/>
                  <a:gd name="T18" fmla="*/ 8 w 21"/>
                  <a:gd name="T19" fmla="*/ 3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46">
                    <a:moveTo>
                      <a:pt x="8" y="30"/>
                    </a:moveTo>
                    <a:cubicBezTo>
                      <a:pt x="5" y="22"/>
                      <a:pt x="6" y="13"/>
                      <a:pt x="11" y="7"/>
                    </a:cubicBezTo>
                    <a:cubicBezTo>
                      <a:pt x="10" y="6"/>
                      <a:pt x="9" y="5"/>
                      <a:pt x="8" y="3"/>
                    </a:cubicBezTo>
                    <a:cubicBezTo>
                      <a:pt x="7" y="2"/>
                      <a:pt x="6" y="1"/>
                      <a:pt x="6" y="0"/>
                    </a:cubicBezTo>
                    <a:cubicBezTo>
                      <a:pt x="5" y="1"/>
                      <a:pt x="3" y="3"/>
                      <a:pt x="3" y="4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0" y="14"/>
                      <a:pt x="0" y="18"/>
                      <a:pt x="0" y="23"/>
                    </a:cubicBezTo>
                    <a:cubicBezTo>
                      <a:pt x="1" y="31"/>
                      <a:pt x="4" y="40"/>
                      <a:pt x="10" y="46"/>
                    </a:cubicBezTo>
                    <a:cubicBezTo>
                      <a:pt x="13" y="46"/>
                      <a:pt x="17" y="45"/>
                      <a:pt x="21" y="44"/>
                    </a:cubicBezTo>
                    <a:cubicBezTo>
                      <a:pt x="15" y="42"/>
                      <a:pt x="11" y="36"/>
                      <a:pt x="8" y="3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369"/>
              <p:cNvSpPr/>
              <p:nvPr/>
            </p:nvSpPr>
            <p:spPr bwMode="auto">
              <a:xfrm>
                <a:off x="5681" y="2658"/>
                <a:ext cx="35" cy="50"/>
              </a:xfrm>
              <a:custGeom>
                <a:gdLst>
                  <a:gd name="T0" fmla="*/ 15 w 15"/>
                  <a:gd name="T1" fmla="*/ 6 h 21"/>
                  <a:gd name="T2" fmla="*/ 10 w 15"/>
                  <a:gd name="T3" fmla="*/ 4 h 21"/>
                  <a:gd name="T4" fmla="*/ 3 w 15"/>
                  <a:gd name="T5" fmla="*/ 0 h 21"/>
                  <a:gd name="T6" fmla="*/ 1 w 15"/>
                  <a:gd name="T7" fmla="*/ 12 h 21"/>
                  <a:gd name="T8" fmla="*/ 8 w 15"/>
                  <a:gd name="T9" fmla="*/ 21 h 21"/>
                  <a:gd name="T10" fmla="*/ 12 w 15"/>
                  <a:gd name="T11" fmla="*/ 11 h 21"/>
                  <a:gd name="T12" fmla="*/ 15 w 15"/>
                  <a:gd name="T13" fmla="*/ 6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1">
                    <a:moveTo>
                      <a:pt x="15" y="6"/>
                    </a:moveTo>
                    <a:cubicBezTo>
                      <a:pt x="14" y="5"/>
                      <a:pt x="12" y="5"/>
                      <a:pt x="10" y="4"/>
                    </a:cubicBezTo>
                    <a:cubicBezTo>
                      <a:pt x="8" y="3"/>
                      <a:pt x="5" y="2"/>
                      <a:pt x="3" y="0"/>
                    </a:cubicBezTo>
                    <a:cubicBezTo>
                      <a:pt x="0" y="3"/>
                      <a:pt x="0" y="8"/>
                      <a:pt x="1" y="12"/>
                    </a:cubicBezTo>
                    <a:cubicBezTo>
                      <a:pt x="2" y="16"/>
                      <a:pt x="4" y="18"/>
                      <a:pt x="8" y="21"/>
                    </a:cubicBezTo>
                    <a:cubicBezTo>
                      <a:pt x="9" y="17"/>
                      <a:pt x="10" y="14"/>
                      <a:pt x="12" y="11"/>
                    </a:cubicBezTo>
                    <a:cubicBezTo>
                      <a:pt x="13" y="9"/>
                      <a:pt x="14" y="7"/>
                      <a:pt x="15" y="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370"/>
              <p:cNvSpPr/>
              <p:nvPr/>
            </p:nvSpPr>
            <p:spPr bwMode="auto">
              <a:xfrm>
                <a:off x="5577" y="2533"/>
                <a:ext cx="68" cy="123"/>
              </a:xfrm>
              <a:custGeom>
                <a:gdLst>
                  <a:gd name="T0" fmla="*/ 23 w 29"/>
                  <a:gd name="T1" fmla="*/ 50 h 52"/>
                  <a:gd name="T2" fmla="*/ 23 w 29"/>
                  <a:gd name="T3" fmla="*/ 51 h 52"/>
                  <a:gd name="T4" fmla="*/ 27 w 29"/>
                  <a:gd name="T5" fmla="*/ 52 h 52"/>
                  <a:gd name="T6" fmla="*/ 28 w 29"/>
                  <a:gd name="T7" fmla="*/ 49 h 52"/>
                  <a:gd name="T8" fmla="*/ 29 w 29"/>
                  <a:gd name="T9" fmla="*/ 43 h 52"/>
                  <a:gd name="T10" fmla="*/ 29 w 29"/>
                  <a:gd name="T11" fmla="*/ 43 h 52"/>
                  <a:gd name="T12" fmla="*/ 22 w 29"/>
                  <a:gd name="T13" fmla="*/ 40 h 52"/>
                  <a:gd name="T14" fmla="*/ 17 w 29"/>
                  <a:gd name="T15" fmla="*/ 35 h 52"/>
                  <a:gd name="T16" fmla="*/ 10 w 29"/>
                  <a:gd name="T17" fmla="*/ 24 h 52"/>
                  <a:gd name="T18" fmla="*/ 12 w 29"/>
                  <a:gd name="T19" fmla="*/ 0 h 52"/>
                  <a:gd name="T20" fmla="*/ 10 w 29"/>
                  <a:gd name="T21" fmla="*/ 0 h 52"/>
                  <a:gd name="T22" fmla="*/ 0 w 29"/>
                  <a:gd name="T23" fmla="*/ 15 h 52"/>
                  <a:gd name="T24" fmla="*/ 9 w 29"/>
                  <a:gd name="T25" fmla="*/ 38 h 52"/>
                  <a:gd name="T26" fmla="*/ 23 w 29"/>
                  <a:gd name="T27" fmla="*/ 50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52">
                    <a:moveTo>
                      <a:pt x="23" y="50"/>
                    </a:moveTo>
                    <a:cubicBezTo>
                      <a:pt x="23" y="50"/>
                      <a:pt x="23" y="50"/>
                      <a:pt x="23" y="51"/>
                    </a:cubicBezTo>
                    <a:cubicBezTo>
                      <a:pt x="24" y="51"/>
                      <a:pt x="26" y="52"/>
                      <a:pt x="27" y="52"/>
                    </a:cubicBezTo>
                    <a:cubicBezTo>
                      <a:pt x="27" y="51"/>
                      <a:pt x="27" y="50"/>
                      <a:pt x="28" y="49"/>
                    </a:cubicBezTo>
                    <a:cubicBezTo>
                      <a:pt x="28" y="47"/>
                      <a:pt x="28" y="45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7" y="42"/>
                      <a:pt x="24" y="41"/>
                      <a:pt x="22" y="40"/>
                    </a:cubicBezTo>
                    <a:cubicBezTo>
                      <a:pt x="20" y="38"/>
                      <a:pt x="18" y="37"/>
                      <a:pt x="17" y="35"/>
                    </a:cubicBezTo>
                    <a:cubicBezTo>
                      <a:pt x="13" y="32"/>
                      <a:pt x="11" y="28"/>
                      <a:pt x="10" y="24"/>
                    </a:cubicBezTo>
                    <a:cubicBezTo>
                      <a:pt x="7" y="16"/>
                      <a:pt x="8" y="7"/>
                      <a:pt x="12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10" y="7"/>
                      <a:pt x="5" y="12"/>
                      <a:pt x="0" y="15"/>
                    </a:cubicBezTo>
                    <a:cubicBezTo>
                      <a:pt x="0" y="23"/>
                      <a:pt x="4" y="32"/>
                      <a:pt x="9" y="38"/>
                    </a:cubicBezTo>
                    <a:cubicBezTo>
                      <a:pt x="12" y="43"/>
                      <a:pt x="17" y="48"/>
                      <a:pt x="23" y="5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371"/>
              <p:cNvSpPr/>
              <p:nvPr/>
            </p:nvSpPr>
            <p:spPr bwMode="auto">
              <a:xfrm>
                <a:off x="6043" y="2540"/>
                <a:ext cx="21" cy="45"/>
              </a:xfrm>
              <a:custGeom>
                <a:gdLst>
                  <a:gd name="T0" fmla="*/ 7 w 9"/>
                  <a:gd name="T1" fmla="*/ 16 h 19"/>
                  <a:gd name="T2" fmla="*/ 9 w 9"/>
                  <a:gd name="T3" fmla="*/ 15 h 19"/>
                  <a:gd name="T4" fmla="*/ 8 w 9"/>
                  <a:gd name="T5" fmla="*/ 1 h 19"/>
                  <a:gd name="T6" fmla="*/ 1 w 9"/>
                  <a:gd name="T7" fmla="*/ 0 h 19"/>
                  <a:gd name="T8" fmla="*/ 4 w 9"/>
                  <a:gd name="T9" fmla="*/ 19 h 19"/>
                  <a:gd name="T10" fmla="*/ 7 w 9"/>
                  <a:gd name="T11" fmla="*/ 16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9">
                    <a:moveTo>
                      <a:pt x="7" y="16"/>
                    </a:moveTo>
                    <a:cubicBezTo>
                      <a:pt x="8" y="16"/>
                      <a:pt x="8" y="15"/>
                      <a:pt x="9" y="15"/>
                    </a:cubicBezTo>
                    <a:cubicBezTo>
                      <a:pt x="7" y="10"/>
                      <a:pt x="7" y="5"/>
                      <a:pt x="8" y="1"/>
                    </a:cubicBezTo>
                    <a:cubicBezTo>
                      <a:pt x="6" y="1"/>
                      <a:pt x="3" y="1"/>
                      <a:pt x="1" y="0"/>
                    </a:cubicBezTo>
                    <a:cubicBezTo>
                      <a:pt x="0" y="7"/>
                      <a:pt x="1" y="13"/>
                      <a:pt x="4" y="19"/>
                    </a:cubicBezTo>
                    <a:cubicBezTo>
                      <a:pt x="5" y="18"/>
                      <a:pt x="6" y="17"/>
                      <a:pt x="7" y="1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372"/>
              <p:cNvSpPr/>
              <p:nvPr/>
            </p:nvSpPr>
            <p:spPr bwMode="auto">
              <a:xfrm>
                <a:off x="5785" y="2516"/>
                <a:ext cx="64" cy="131"/>
              </a:xfrm>
              <a:custGeom>
                <a:gdLst>
                  <a:gd name="T0" fmla="*/ 10 w 27"/>
                  <a:gd name="T1" fmla="*/ 29 h 55"/>
                  <a:gd name="T2" fmla="*/ 18 w 27"/>
                  <a:gd name="T3" fmla="*/ 9 h 55"/>
                  <a:gd name="T4" fmla="*/ 17 w 27"/>
                  <a:gd name="T5" fmla="*/ 8 h 55"/>
                  <a:gd name="T6" fmla="*/ 14 w 27"/>
                  <a:gd name="T7" fmla="*/ 0 h 55"/>
                  <a:gd name="T8" fmla="*/ 3 w 27"/>
                  <a:gd name="T9" fmla="*/ 12 h 55"/>
                  <a:gd name="T10" fmla="*/ 1 w 27"/>
                  <a:gd name="T11" fmla="*/ 30 h 55"/>
                  <a:gd name="T12" fmla="*/ 9 w 27"/>
                  <a:gd name="T13" fmla="*/ 46 h 55"/>
                  <a:gd name="T14" fmla="*/ 17 w 27"/>
                  <a:gd name="T15" fmla="*/ 52 h 55"/>
                  <a:gd name="T16" fmla="*/ 26 w 27"/>
                  <a:gd name="T17" fmla="*/ 55 h 55"/>
                  <a:gd name="T18" fmla="*/ 27 w 27"/>
                  <a:gd name="T19" fmla="*/ 54 h 55"/>
                  <a:gd name="T20" fmla="*/ 26 w 27"/>
                  <a:gd name="T21" fmla="*/ 46 h 55"/>
                  <a:gd name="T22" fmla="*/ 10 w 27"/>
                  <a:gd name="T23" fmla="*/ 29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55">
                    <a:moveTo>
                      <a:pt x="10" y="29"/>
                    </a:moveTo>
                    <a:cubicBezTo>
                      <a:pt x="9" y="22"/>
                      <a:pt x="11" y="13"/>
                      <a:pt x="18" y="9"/>
                    </a:cubicBezTo>
                    <a:cubicBezTo>
                      <a:pt x="17" y="9"/>
                      <a:pt x="17" y="8"/>
                      <a:pt x="17" y="8"/>
                    </a:cubicBezTo>
                    <a:cubicBezTo>
                      <a:pt x="16" y="5"/>
                      <a:pt x="15" y="3"/>
                      <a:pt x="14" y="0"/>
                    </a:cubicBezTo>
                    <a:cubicBezTo>
                      <a:pt x="10" y="3"/>
                      <a:pt x="5" y="7"/>
                      <a:pt x="3" y="12"/>
                    </a:cubicBezTo>
                    <a:cubicBezTo>
                      <a:pt x="1" y="18"/>
                      <a:pt x="0" y="24"/>
                      <a:pt x="1" y="30"/>
                    </a:cubicBezTo>
                    <a:cubicBezTo>
                      <a:pt x="3" y="36"/>
                      <a:pt x="5" y="41"/>
                      <a:pt x="9" y="46"/>
                    </a:cubicBezTo>
                    <a:cubicBezTo>
                      <a:pt x="12" y="48"/>
                      <a:pt x="14" y="50"/>
                      <a:pt x="17" y="52"/>
                    </a:cubicBezTo>
                    <a:cubicBezTo>
                      <a:pt x="20" y="53"/>
                      <a:pt x="23" y="54"/>
                      <a:pt x="26" y="55"/>
                    </a:cubicBezTo>
                    <a:cubicBezTo>
                      <a:pt x="26" y="55"/>
                      <a:pt x="27" y="54"/>
                      <a:pt x="27" y="54"/>
                    </a:cubicBezTo>
                    <a:cubicBezTo>
                      <a:pt x="26" y="52"/>
                      <a:pt x="26" y="49"/>
                      <a:pt x="26" y="46"/>
                    </a:cubicBezTo>
                    <a:cubicBezTo>
                      <a:pt x="18" y="43"/>
                      <a:pt x="11" y="37"/>
                      <a:pt x="10" y="29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373"/>
              <p:cNvSpPr/>
              <p:nvPr/>
            </p:nvSpPr>
            <p:spPr bwMode="auto">
              <a:xfrm>
                <a:off x="5622" y="2706"/>
                <a:ext cx="40" cy="40"/>
              </a:xfrm>
              <a:custGeom>
                <a:gdLst>
                  <a:gd name="T0" fmla="*/ 2 w 17"/>
                  <a:gd name="T1" fmla="*/ 7 h 17"/>
                  <a:gd name="T2" fmla="*/ 1 w 17"/>
                  <a:gd name="T3" fmla="*/ 17 h 17"/>
                  <a:gd name="T4" fmla="*/ 12 w 17"/>
                  <a:gd name="T5" fmla="*/ 15 h 17"/>
                  <a:gd name="T6" fmla="*/ 17 w 17"/>
                  <a:gd name="T7" fmla="*/ 14 h 17"/>
                  <a:gd name="T8" fmla="*/ 9 w 17"/>
                  <a:gd name="T9" fmla="*/ 0 h 17"/>
                  <a:gd name="T10" fmla="*/ 2 w 17"/>
                  <a:gd name="T11" fmla="*/ 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2" y="7"/>
                    </a:moveTo>
                    <a:cubicBezTo>
                      <a:pt x="1" y="10"/>
                      <a:pt x="0" y="14"/>
                      <a:pt x="1" y="17"/>
                    </a:cubicBezTo>
                    <a:cubicBezTo>
                      <a:pt x="5" y="16"/>
                      <a:pt x="8" y="16"/>
                      <a:pt x="12" y="15"/>
                    </a:cubicBezTo>
                    <a:cubicBezTo>
                      <a:pt x="14" y="14"/>
                      <a:pt x="15" y="14"/>
                      <a:pt x="17" y="14"/>
                    </a:cubicBezTo>
                    <a:cubicBezTo>
                      <a:pt x="13" y="10"/>
                      <a:pt x="11" y="5"/>
                      <a:pt x="9" y="0"/>
                    </a:cubicBezTo>
                    <a:cubicBezTo>
                      <a:pt x="7" y="2"/>
                      <a:pt x="4" y="4"/>
                      <a:pt x="2" y="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374"/>
              <p:cNvSpPr/>
              <p:nvPr/>
            </p:nvSpPr>
            <p:spPr bwMode="auto">
              <a:xfrm>
                <a:off x="5870" y="2592"/>
                <a:ext cx="35" cy="36"/>
              </a:xfrm>
              <a:custGeom>
                <a:gdLst>
                  <a:gd name="T0" fmla="*/ 7 w 15"/>
                  <a:gd name="T1" fmla="*/ 0 h 15"/>
                  <a:gd name="T2" fmla="*/ 1 w 15"/>
                  <a:gd name="T3" fmla="*/ 15 h 15"/>
                  <a:gd name="T4" fmla="*/ 15 w 15"/>
                  <a:gd name="T5" fmla="*/ 8 h 15"/>
                  <a:gd name="T6" fmla="*/ 7 w 15"/>
                  <a:gd name="T7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5">
                    <a:moveTo>
                      <a:pt x="7" y="0"/>
                    </a:moveTo>
                    <a:cubicBezTo>
                      <a:pt x="3" y="4"/>
                      <a:pt x="0" y="9"/>
                      <a:pt x="1" y="15"/>
                    </a:cubicBezTo>
                    <a:cubicBezTo>
                      <a:pt x="5" y="12"/>
                      <a:pt x="10" y="10"/>
                      <a:pt x="15" y="8"/>
                    </a:cubicBezTo>
                    <a:cubicBezTo>
                      <a:pt x="12" y="6"/>
                      <a:pt x="9" y="3"/>
                      <a:pt x="7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375"/>
              <p:cNvSpPr/>
              <p:nvPr/>
            </p:nvSpPr>
            <p:spPr bwMode="auto">
              <a:xfrm>
                <a:off x="5969" y="2511"/>
                <a:ext cx="55" cy="81"/>
              </a:xfrm>
              <a:custGeom>
                <a:gdLst>
                  <a:gd name="T0" fmla="*/ 4 w 23"/>
                  <a:gd name="T1" fmla="*/ 21 h 34"/>
                  <a:gd name="T2" fmla="*/ 23 w 23"/>
                  <a:gd name="T3" fmla="*/ 33 h 34"/>
                  <a:gd name="T4" fmla="*/ 21 w 23"/>
                  <a:gd name="T5" fmla="*/ 24 h 34"/>
                  <a:gd name="T6" fmla="*/ 21 w 23"/>
                  <a:gd name="T7" fmla="*/ 24 h 34"/>
                  <a:gd name="T8" fmla="*/ 11 w 23"/>
                  <a:gd name="T9" fmla="*/ 5 h 34"/>
                  <a:gd name="T10" fmla="*/ 3 w 23"/>
                  <a:gd name="T11" fmla="*/ 0 h 34"/>
                  <a:gd name="T12" fmla="*/ 4 w 23"/>
                  <a:gd name="T13" fmla="*/ 21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4">
                    <a:moveTo>
                      <a:pt x="4" y="21"/>
                    </a:moveTo>
                    <a:cubicBezTo>
                      <a:pt x="7" y="27"/>
                      <a:pt x="15" y="34"/>
                      <a:pt x="23" y="33"/>
                    </a:cubicBezTo>
                    <a:cubicBezTo>
                      <a:pt x="22" y="30"/>
                      <a:pt x="21" y="27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12" y="22"/>
                      <a:pt x="10" y="13"/>
                      <a:pt x="11" y="5"/>
                    </a:cubicBezTo>
                    <a:cubicBezTo>
                      <a:pt x="8" y="4"/>
                      <a:pt x="6" y="2"/>
                      <a:pt x="3" y="0"/>
                    </a:cubicBezTo>
                    <a:cubicBezTo>
                      <a:pt x="0" y="6"/>
                      <a:pt x="0" y="14"/>
                      <a:pt x="4" y="2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376"/>
              <p:cNvSpPr/>
              <p:nvPr/>
            </p:nvSpPr>
            <p:spPr bwMode="auto">
              <a:xfrm>
                <a:off x="5955" y="2592"/>
                <a:ext cx="19" cy="9"/>
              </a:xfrm>
              <a:custGeom>
                <a:gdLst>
                  <a:gd name="T0" fmla="*/ 0 w 8"/>
                  <a:gd name="T1" fmla="*/ 4 h 4"/>
                  <a:gd name="T2" fmla="*/ 8 w 8"/>
                  <a:gd name="T3" fmla="*/ 4 h 4"/>
                  <a:gd name="T4" fmla="*/ 3 w 8"/>
                  <a:gd name="T5" fmla="*/ 0 h 4"/>
                  <a:gd name="T6" fmla="*/ 0 w 8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3" y="4"/>
                      <a:pt x="5" y="4"/>
                      <a:pt x="8" y="4"/>
                    </a:cubicBezTo>
                    <a:cubicBezTo>
                      <a:pt x="6" y="3"/>
                      <a:pt x="5" y="2"/>
                      <a:pt x="3" y="0"/>
                    </a:cubicBezTo>
                    <a:cubicBezTo>
                      <a:pt x="2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377"/>
              <p:cNvSpPr/>
              <p:nvPr/>
            </p:nvSpPr>
            <p:spPr bwMode="auto">
              <a:xfrm>
                <a:off x="6019" y="2537"/>
                <a:ext cx="28" cy="60"/>
              </a:xfrm>
              <a:custGeom>
                <a:gdLst>
                  <a:gd name="T0" fmla="*/ 6 w 12"/>
                  <a:gd name="T1" fmla="*/ 25 h 25"/>
                  <a:gd name="T2" fmla="*/ 7 w 12"/>
                  <a:gd name="T3" fmla="*/ 25 h 25"/>
                  <a:gd name="T4" fmla="*/ 12 w 12"/>
                  <a:gd name="T5" fmla="*/ 21 h 25"/>
                  <a:gd name="T6" fmla="*/ 10 w 12"/>
                  <a:gd name="T7" fmla="*/ 1 h 25"/>
                  <a:gd name="T8" fmla="*/ 10 w 12"/>
                  <a:gd name="T9" fmla="*/ 1 h 25"/>
                  <a:gd name="T10" fmla="*/ 4 w 12"/>
                  <a:gd name="T11" fmla="*/ 0 h 25"/>
                  <a:gd name="T12" fmla="*/ 6 w 12"/>
                  <a:gd name="T13" fmla="*/ 2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5">
                    <a:moveTo>
                      <a:pt x="6" y="25"/>
                    </a:moveTo>
                    <a:cubicBezTo>
                      <a:pt x="6" y="25"/>
                      <a:pt x="7" y="25"/>
                      <a:pt x="7" y="25"/>
                    </a:cubicBezTo>
                    <a:cubicBezTo>
                      <a:pt x="9" y="23"/>
                      <a:pt x="11" y="22"/>
                      <a:pt x="12" y="21"/>
                    </a:cubicBezTo>
                    <a:cubicBezTo>
                      <a:pt x="9" y="15"/>
                      <a:pt x="8" y="8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1"/>
                      <a:pt x="6" y="1"/>
                      <a:pt x="4" y="0"/>
                    </a:cubicBezTo>
                    <a:cubicBezTo>
                      <a:pt x="0" y="7"/>
                      <a:pt x="0" y="19"/>
                      <a:pt x="6" y="25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378"/>
              <p:cNvSpPr/>
              <p:nvPr/>
            </p:nvSpPr>
            <p:spPr bwMode="auto">
              <a:xfrm>
                <a:off x="5943" y="2490"/>
                <a:ext cx="88" cy="121"/>
              </a:xfrm>
              <a:custGeom>
                <a:gdLst>
                  <a:gd name="T0" fmla="*/ 1 w 37"/>
                  <a:gd name="T1" fmla="*/ 11 h 51"/>
                  <a:gd name="T2" fmla="*/ 1 w 37"/>
                  <a:gd name="T3" fmla="*/ 26 h 51"/>
                  <a:gd name="T4" fmla="*/ 4 w 37"/>
                  <a:gd name="T5" fmla="*/ 34 h 51"/>
                  <a:gd name="T6" fmla="*/ 4 w 37"/>
                  <a:gd name="T7" fmla="*/ 34 h 51"/>
                  <a:gd name="T8" fmla="*/ 17 w 37"/>
                  <a:gd name="T9" fmla="*/ 48 h 51"/>
                  <a:gd name="T10" fmla="*/ 29 w 37"/>
                  <a:gd name="T11" fmla="*/ 51 h 51"/>
                  <a:gd name="T12" fmla="*/ 37 w 37"/>
                  <a:gd name="T13" fmla="*/ 46 h 51"/>
                  <a:gd name="T14" fmla="*/ 35 w 37"/>
                  <a:gd name="T15" fmla="*/ 43 h 51"/>
                  <a:gd name="T16" fmla="*/ 35 w 37"/>
                  <a:gd name="T17" fmla="*/ 43 h 51"/>
                  <a:gd name="T18" fmla="*/ 14 w 37"/>
                  <a:gd name="T19" fmla="*/ 31 h 51"/>
                  <a:gd name="T20" fmla="*/ 13 w 37"/>
                  <a:gd name="T21" fmla="*/ 8 h 51"/>
                  <a:gd name="T22" fmla="*/ 7 w 37"/>
                  <a:gd name="T23" fmla="*/ 0 h 51"/>
                  <a:gd name="T24" fmla="*/ 4 w 37"/>
                  <a:gd name="T25" fmla="*/ 4 h 51"/>
                  <a:gd name="T26" fmla="*/ 1 w 37"/>
                  <a:gd name="T27" fmla="*/ 11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51">
                    <a:moveTo>
                      <a:pt x="1" y="11"/>
                    </a:moveTo>
                    <a:cubicBezTo>
                      <a:pt x="0" y="16"/>
                      <a:pt x="0" y="21"/>
                      <a:pt x="1" y="26"/>
                    </a:cubicBezTo>
                    <a:cubicBezTo>
                      <a:pt x="2" y="28"/>
                      <a:pt x="3" y="31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40"/>
                      <a:pt x="11" y="45"/>
                      <a:pt x="17" y="48"/>
                    </a:cubicBezTo>
                    <a:cubicBezTo>
                      <a:pt x="21" y="49"/>
                      <a:pt x="25" y="50"/>
                      <a:pt x="29" y="51"/>
                    </a:cubicBezTo>
                    <a:cubicBezTo>
                      <a:pt x="32" y="50"/>
                      <a:pt x="34" y="48"/>
                      <a:pt x="37" y="46"/>
                    </a:cubicBezTo>
                    <a:cubicBezTo>
                      <a:pt x="36" y="45"/>
                      <a:pt x="35" y="44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26" y="45"/>
                      <a:pt x="18" y="38"/>
                      <a:pt x="14" y="31"/>
                    </a:cubicBezTo>
                    <a:cubicBezTo>
                      <a:pt x="10" y="24"/>
                      <a:pt x="9" y="14"/>
                      <a:pt x="13" y="8"/>
                    </a:cubicBezTo>
                    <a:cubicBezTo>
                      <a:pt x="11" y="5"/>
                      <a:pt x="9" y="2"/>
                      <a:pt x="7" y="0"/>
                    </a:cubicBezTo>
                    <a:cubicBezTo>
                      <a:pt x="6" y="1"/>
                      <a:pt x="5" y="2"/>
                      <a:pt x="4" y="4"/>
                    </a:cubicBezTo>
                    <a:cubicBezTo>
                      <a:pt x="2" y="6"/>
                      <a:pt x="1" y="8"/>
                      <a:pt x="1" y="1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379"/>
              <p:cNvSpPr/>
              <p:nvPr/>
            </p:nvSpPr>
            <p:spPr bwMode="auto">
              <a:xfrm>
                <a:off x="5875" y="2521"/>
                <a:ext cx="49" cy="90"/>
              </a:xfrm>
              <a:custGeom>
                <a:gdLst>
                  <a:gd name="T0" fmla="*/ 11 w 21"/>
                  <a:gd name="T1" fmla="*/ 21 h 38"/>
                  <a:gd name="T2" fmla="*/ 14 w 21"/>
                  <a:gd name="T3" fmla="*/ 5 h 38"/>
                  <a:gd name="T4" fmla="*/ 9 w 21"/>
                  <a:gd name="T5" fmla="*/ 0 h 38"/>
                  <a:gd name="T6" fmla="*/ 2 w 21"/>
                  <a:gd name="T7" fmla="*/ 19 h 38"/>
                  <a:gd name="T8" fmla="*/ 14 w 21"/>
                  <a:gd name="T9" fmla="*/ 38 h 38"/>
                  <a:gd name="T10" fmla="*/ 21 w 21"/>
                  <a:gd name="T11" fmla="*/ 36 h 38"/>
                  <a:gd name="T12" fmla="*/ 21 w 21"/>
                  <a:gd name="T13" fmla="*/ 34 h 38"/>
                  <a:gd name="T14" fmla="*/ 11 w 21"/>
                  <a:gd name="T15" fmla="*/ 21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38">
                    <a:moveTo>
                      <a:pt x="11" y="21"/>
                    </a:moveTo>
                    <a:cubicBezTo>
                      <a:pt x="10" y="15"/>
                      <a:pt x="10" y="9"/>
                      <a:pt x="14" y="5"/>
                    </a:cubicBezTo>
                    <a:cubicBezTo>
                      <a:pt x="12" y="3"/>
                      <a:pt x="10" y="2"/>
                      <a:pt x="9" y="0"/>
                    </a:cubicBezTo>
                    <a:cubicBezTo>
                      <a:pt x="4" y="5"/>
                      <a:pt x="0" y="12"/>
                      <a:pt x="2" y="19"/>
                    </a:cubicBezTo>
                    <a:cubicBezTo>
                      <a:pt x="3" y="27"/>
                      <a:pt x="8" y="33"/>
                      <a:pt x="14" y="38"/>
                    </a:cubicBezTo>
                    <a:cubicBezTo>
                      <a:pt x="17" y="37"/>
                      <a:pt x="19" y="36"/>
                      <a:pt x="21" y="36"/>
                    </a:cubicBezTo>
                    <a:cubicBezTo>
                      <a:pt x="21" y="35"/>
                      <a:pt x="21" y="35"/>
                      <a:pt x="21" y="34"/>
                    </a:cubicBezTo>
                    <a:cubicBezTo>
                      <a:pt x="16" y="31"/>
                      <a:pt x="12" y="27"/>
                      <a:pt x="11" y="2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380"/>
              <p:cNvSpPr/>
              <p:nvPr/>
            </p:nvSpPr>
            <p:spPr bwMode="auto">
              <a:xfrm>
                <a:off x="5901" y="2535"/>
                <a:ext cx="30" cy="64"/>
              </a:xfrm>
              <a:custGeom>
                <a:gdLst>
                  <a:gd name="T0" fmla="*/ 11 w 13"/>
                  <a:gd name="T1" fmla="*/ 4 h 27"/>
                  <a:gd name="T2" fmla="*/ 4 w 13"/>
                  <a:gd name="T3" fmla="*/ 0 h 27"/>
                  <a:gd name="T4" fmla="*/ 2 w 13"/>
                  <a:gd name="T5" fmla="*/ 15 h 27"/>
                  <a:gd name="T6" fmla="*/ 11 w 13"/>
                  <a:gd name="T7" fmla="*/ 27 h 27"/>
                  <a:gd name="T8" fmla="*/ 13 w 13"/>
                  <a:gd name="T9" fmla="*/ 22 h 27"/>
                  <a:gd name="T10" fmla="*/ 11 w 13"/>
                  <a:gd name="T11" fmla="*/ 4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7">
                    <a:moveTo>
                      <a:pt x="11" y="4"/>
                    </a:moveTo>
                    <a:cubicBezTo>
                      <a:pt x="8" y="2"/>
                      <a:pt x="6" y="1"/>
                      <a:pt x="4" y="0"/>
                    </a:cubicBezTo>
                    <a:cubicBezTo>
                      <a:pt x="1" y="4"/>
                      <a:pt x="0" y="10"/>
                      <a:pt x="2" y="15"/>
                    </a:cubicBezTo>
                    <a:cubicBezTo>
                      <a:pt x="3" y="20"/>
                      <a:pt x="6" y="24"/>
                      <a:pt x="11" y="27"/>
                    </a:cubicBezTo>
                    <a:cubicBezTo>
                      <a:pt x="11" y="25"/>
                      <a:pt x="12" y="23"/>
                      <a:pt x="13" y="22"/>
                    </a:cubicBezTo>
                    <a:cubicBezTo>
                      <a:pt x="6" y="18"/>
                      <a:pt x="7" y="9"/>
                      <a:pt x="11" y="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381"/>
              <p:cNvSpPr/>
              <p:nvPr/>
            </p:nvSpPr>
            <p:spPr bwMode="auto">
              <a:xfrm>
                <a:off x="5929" y="2573"/>
                <a:ext cx="31" cy="31"/>
              </a:xfrm>
              <a:custGeom>
                <a:gdLst>
                  <a:gd name="T0" fmla="*/ 13 w 13"/>
                  <a:gd name="T1" fmla="*/ 7 h 13"/>
                  <a:gd name="T2" fmla="*/ 9 w 13"/>
                  <a:gd name="T3" fmla="*/ 0 h 13"/>
                  <a:gd name="T4" fmla="*/ 0 w 13"/>
                  <a:gd name="T5" fmla="*/ 13 h 13"/>
                  <a:gd name="T6" fmla="*/ 6 w 13"/>
                  <a:gd name="T7" fmla="*/ 12 h 13"/>
                  <a:gd name="T8" fmla="*/ 9 w 13"/>
                  <a:gd name="T9" fmla="*/ 12 h 13"/>
                  <a:gd name="T10" fmla="*/ 13 w 13"/>
                  <a:gd name="T11" fmla="*/ 7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cubicBezTo>
                      <a:pt x="12" y="5"/>
                      <a:pt x="10" y="3"/>
                      <a:pt x="9" y="0"/>
                    </a:cubicBezTo>
                    <a:cubicBezTo>
                      <a:pt x="4" y="3"/>
                      <a:pt x="0" y="8"/>
                      <a:pt x="0" y="13"/>
                    </a:cubicBezTo>
                    <a:cubicBezTo>
                      <a:pt x="2" y="13"/>
                      <a:pt x="4" y="13"/>
                      <a:pt x="6" y="12"/>
                    </a:cubicBezTo>
                    <a:cubicBezTo>
                      <a:pt x="7" y="12"/>
                      <a:pt x="8" y="12"/>
                      <a:pt x="9" y="12"/>
                    </a:cubicBezTo>
                    <a:cubicBezTo>
                      <a:pt x="10" y="10"/>
                      <a:pt x="12" y="9"/>
                      <a:pt x="13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382"/>
              <p:cNvSpPr/>
              <p:nvPr/>
            </p:nvSpPr>
            <p:spPr bwMode="auto">
              <a:xfrm>
                <a:off x="5595" y="2525"/>
                <a:ext cx="60" cy="107"/>
              </a:xfrm>
              <a:custGeom>
                <a:gdLst>
                  <a:gd name="T0" fmla="*/ 4 w 25"/>
                  <a:gd name="T1" fmla="*/ 27 h 45"/>
                  <a:gd name="T2" fmla="*/ 10 w 25"/>
                  <a:gd name="T3" fmla="*/ 38 h 45"/>
                  <a:gd name="T4" fmla="*/ 17 w 25"/>
                  <a:gd name="T5" fmla="*/ 42 h 45"/>
                  <a:gd name="T6" fmla="*/ 22 w 25"/>
                  <a:gd name="T7" fmla="*/ 45 h 45"/>
                  <a:gd name="T8" fmla="*/ 22 w 25"/>
                  <a:gd name="T9" fmla="*/ 45 h 45"/>
                  <a:gd name="T10" fmla="*/ 25 w 25"/>
                  <a:gd name="T11" fmla="*/ 42 h 45"/>
                  <a:gd name="T12" fmla="*/ 23 w 25"/>
                  <a:gd name="T13" fmla="*/ 34 h 45"/>
                  <a:gd name="T14" fmla="*/ 23 w 25"/>
                  <a:gd name="T15" fmla="*/ 34 h 45"/>
                  <a:gd name="T16" fmla="*/ 9 w 25"/>
                  <a:gd name="T17" fmla="*/ 22 h 45"/>
                  <a:gd name="T18" fmla="*/ 17 w 25"/>
                  <a:gd name="T19" fmla="*/ 5 h 45"/>
                  <a:gd name="T20" fmla="*/ 15 w 25"/>
                  <a:gd name="T21" fmla="*/ 0 h 45"/>
                  <a:gd name="T22" fmla="*/ 6 w 25"/>
                  <a:gd name="T23" fmla="*/ 2 h 45"/>
                  <a:gd name="T24" fmla="*/ 4 w 25"/>
                  <a:gd name="T25" fmla="*/ 27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45">
                    <a:moveTo>
                      <a:pt x="4" y="27"/>
                    </a:moveTo>
                    <a:cubicBezTo>
                      <a:pt x="5" y="31"/>
                      <a:pt x="7" y="35"/>
                      <a:pt x="10" y="38"/>
                    </a:cubicBezTo>
                    <a:cubicBezTo>
                      <a:pt x="12" y="40"/>
                      <a:pt x="14" y="41"/>
                      <a:pt x="17" y="42"/>
                    </a:cubicBezTo>
                    <a:cubicBezTo>
                      <a:pt x="19" y="43"/>
                      <a:pt x="21" y="44"/>
                      <a:pt x="22" y="45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3" y="44"/>
                      <a:pt x="24" y="43"/>
                      <a:pt x="25" y="42"/>
                    </a:cubicBezTo>
                    <a:cubicBezTo>
                      <a:pt x="24" y="39"/>
                      <a:pt x="23" y="37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16" y="33"/>
                      <a:pt x="11" y="28"/>
                      <a:pt x="9" y="22"/>
                    </a:cubicBezTo>
                    <a:cubicBezTo>
                      <a:pt x="8" y="15"/>
                      <a:pt x="11" y="8"/>
                      <a:pt x="17" y="5"/>
                    </a:cubicBezTo>
                    <a:cubicBezTo>
                      <a:pt x="16" y="3"/>
                      <a:pt x="16" y="2"/>
                      <a:pt x="15" y="0"/>
                    </a:cubicBezTo>
                    <a:cubicBezTo>
                      <a:pt x="12" y="1"/>
                      <a:pt x="9" y="2"/>
                      <a:pt x="6" y="2"/>
                    </a:cubicBezTo>
                    <a:cubicBezTo>
                      <a:pt x="2" y="10"/>
                      <a:pt x="0" y="19"/>
                      <a:pt x="4" y="2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383"/>
              <p:cNvSpPr/>
              <p:nvPr/>
            </p:nvSpPr>
            <p:spPr bwMode="auto">
              <a:xfrm>
                <a:off x="5761" y="2507"/>
                <a:ext cx="43" cy="52"/>
              </a:xfrm>
              <a:custGeom>
                <a:gdLst>
                  <a:gd name="T0" fmla="*/ 12 w 18"/>
                  <a:gd name="T1" fmla="*/ 15 h 22"/>
                  <a:gd name="T2" fmla="*/ 18 w 18"/>
                  <a:gd name="T3" fmla="*/ 7 h 22"/>
                  <a:gd name="T4" fmla="*/ 4 w 18"/>
                  <a:gd name="T5" fmla="*/ 0 h 22"/>
                  <a:gd name="T6" fmla="*/ 2 w 18"/>
                  <a:gd name="T7" fmla="*/ 13 h 22"/>
                  <a:gd name="T8" fmla="*/ 10 w 18"/>
                  <a:gd name="T9" fmla="*/ 22 h 22"/>
                  <a:gd name="T10" fmla="*/ 12 w 18"/>
                  <a:gd name="T11" fmla="*/ 15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2">
                    <a:moveTo>
                      <a:pt x="12" y="15"/>
                    </a:moveTo>
                    <a:cubicBezTo>
                      <a:pt x="14" y="12"/>
                      <a:pt x="15" y="9"/>
                      <a:pt x="18" y="7"/>
                    </a:cubicBezTo>
                    <a:cubicBezTo>
                      <a:pt x="13" y="6"/>
                      <a:pt x="8" y="4"/>
                      <a:pt x="4" y="0"/>
                    </a:cubicBezTo>
                    <a:cubicBezTo>
                      <a:pt x="2" y="4"/>
                      <a:pt x="0" y="9"/>
                      <a:pt x="2" y="13"/>
                    </a:cubicBezTo>
                    <a:cubicBezTo>
                      <a:pt x="3" y="17"/>
                      <a:pt x="6" y="21"/>
                      <a:pt x="10" y="22"/>
                    </a:cubicBezTo>
                    <a:cubicBezTo>
                      <a:pt x="10" y="19"/>
                      <a:pt x="11" y="17"/>
                      <a:pt x="12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384"/>
              <p:cNvSpPr/>
              <p:nvPr/>
            </p:nvSpPr>
            <p:spPr bwMode="auto">
              <a:xfrm>
                <a:off x="5792" y="2438"/>
                <a:ext cx="33" cy="40"/>
              </a:xfrm>
              <a:custGeom>
                <a:gdLst>
                  <a:gd name="T0" fmla="*/ 11 w 14"/>
                  <a:gd name="T1" fmla="*/ 17 h 17"/>
                  <a:gd name="T2" fmla="*/ 14 w 14"/>
                  <a:gd name="T3" fmla="*/ 11 h 17"/>
                  <a:gd name="T4" fmla="*/ 11 w 14"/>
                  <a:gd name="T5" fmla="*/ 1 h 17"/>
                  <a:gd name="T6" fmla="*/ 7 w 14"/>
                  <a:gd name="T7" fmla="*/ 0 h 17"/>
                  <a:gd name="T8" fmla="*/ 0 w 14"/>
                  <a:gd name="T9" fmla="*/ 5 h 17"/>
                  <a:gd name="T10" fmla="*/ 11 w 14"/>
                  <a:gd name="T11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7">
                    <a:moveTo>
                      <a:pt x="11" y="17"/>
                    </a:moveTo>
                    <a:cubicBezTo>
                      <a:pt x="11" y="15"/>
                      <a:pt x="12" y="12"/>
                      <a:pt x="14" y="11"/>
                    </a:cubicBezTo>
                    <a:cubicBezTo>
                      <a:pt x="12" y="8"/>
                      <a:pt x="11" y="4"/>
                      <a:pt x="11" y="1"/>
                    </a:cubicBezTo>
                    <a:cubicBezTo>
                      <a:pt x="10" y="0"/>
                      <a:pt x="8" y="0"/>
                      <a:pt x="7" y="0"/>
                    </a:cubicBezTo>
                    <a:cubicBezTo>
                      <a:pt x="5" y="2"/>
                      <a:pt x="2" y="3"/>
                      <a:pt x="0" y="5"/>
                    </a:cubicBezTo>
                    <a:cubicBezTo>
                      <a:pt x="1" y="10"/>
                      <a:pt x="6" y="15"/>
                      <a:pt x="11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385"/>
              <p:cNvSpPr/>
              <p:nvPr/>
            </p:nvSpPr>
            <p:spPr bwMode="auto">
              <a:xfrm>
                <a:off x="5775" y="2452"/>
                <a:ext cx="41" cy="43"/>
              </a:xfrm>
              <a:custGeom>
                <a:gdLst>
                  <a:gd name="T0" fmla="*/ 7 w 17"/>
                  <a:gd name="T1" fmla="*/ 13 h 18"/>
                  <a:gd name="T2" fmla="*/ 17 w 17"/>
                  <a:gd name="T3" fmla="*/ 18 h 18"/>
                  <a:gd name="T4" fmla="*/ 17 w 17"/>
                  <a:gd name="T5" fmla="*/ 12 h 18"/>
                  <a:gd name="T6" fmla="*/ 6 w 17"/>
                  <a:gd name="T7" fmla="*/ 0 h 18"/>
                  <a:gd name="T8" fmla="*/ 0 w 17"/>
                  <a:gd name="T9" fmla="*/ 4 h 18"/>
                  <a:gd name="T10" fmla="*/ 7 w 17"/>
                  <a:gd name="T11" fmla="*/ 13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8">
                    <a:moveTo>
                      <a:pt x="7" y="13"/>
                    </a:moveTo>
                    <a:cubicBezTo>
                      <a:pt x="10" y="15"/>
                      <a:pt x="13" y="18"/>
                      <a:pt x="17" y="18"/>
                    </a:cubicBezTo>
                    <a:cubicBezTo>
                      <a:pt x="17" y="16"/>
                      <a:pt x="17" y="14"/>
                      <a:pt x="17" y="12"/>
                    </a:cubicBezTo>
                    <a:cubicBezTo>
                      <a:pt x="12" y="11"/>
                      <a:pt x="7" y="5"/>
                      <a:pt x="6" y="0"/>
                    </a:cubicBezTo>
                    <a:cubicBezTo>
                      <a:pt x="4" y="1"/>
                      <a:pt x="2" y="2"/>
                      <a:pt x="0" y="4"/>
                    </a:cubicBezTo>
                    <a:cubicBezTo>
                      <a:pt x="1" y="8"/>
                      <a:pt x="4" y="10"/>
                      <a:pt x="7" y="1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386"/>
              <p:cNvSpPr/>
              <p:nvPr/>
            </p:nvSpPr>
            <p:spPr bwMode="auto">
              <a:xfrm>
                <a:off x="5742" y="2488"/>
                <a:ext cx="43" cy="97"/>
              </a:xfrm>
              <a:custGeom>
                <a:gdLst>
                  <a:gd name="T0" fmla="*/ 7 w 18"/>
                  <a:gd name="T1" fmla="*/ 2 h 41"/>
                  <a:gd name="T2" fmla="*/ 6 w 18"/>
                  <a:gd name="T3" fmla="*/ 0 h 41"/>
                  <a:gd name="T4" fmla="*/ 1 w 18"/>
                  <a:gd name="T5" fmla="*/ 11 h 41"/>
                  <a:gd name="T6" fmla="*/ 2 w 18"/>
                  <a:gd name="T7" fmla="*/ 24 h 41"/>
                  <a:gd name="T8" fmla="*/ 18 w 18"/>
                  <a:gd name="T9" fmla="*/ 41 h 41"/>
                  <a:gd name="T10" fmla="*/ 18 w 18"/>
                  <a:gd name="T11" fmla="*/ 32 h 41"/>
                  <a:gd name="T12" fmla="*/ 8 w 18"/>
                  <a:gd name="T13" fmla="*/ 21 h 41"/>
                  <a:gd name="T14" fmla="*/ 11 w 18"/>
                  <a:gd name="T15" fmla="*/ 7 h 41"/>
                  <a:gd name="T16" fmla="*/ 7 w 18"/>
                  <a:gd name="T17" fmla="*/ 2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1">
                    <a:moveTo>
                      <a:pt x="7" y="2"/>
                    </a:moveTo>
                    <a:cubicBezTo>
                      <a:pt x="7" y="1"/>
                      <a:pt x="6" y="1"/>
                      <a:pt x="6" y="0"/>
                    </a:cubicBezTo>
                    <a:cubicBezTo>
                      <a:pt x="4" y="4"/>
                      <a:pt x="1" y="7"/>
                      <a:pt x="1" y="11"/>
                    </a:cubicBezTo>
                    <a:cubicBezTo>
                      <a:pt x="0" y="15"/>
                      <a:pt x="0" y="20"/>
                      <a:pt x="2" y="24"/>
                    </a:cubicBezTo>
                    <a:cubicBezTo>
                      <a:pt x="4" y="31"/>
                      <a:pt x="10" y="38"/>
                      <a:pt x="18" y="41"/>
                    </a:cubicBezTo>
                    <a:cubicBezTo>
                      <a:pt x="17" y="38"/>
                      <a:pt x="17" y="35"/>
                      <a:pt x="18" y="32"/>
                    </a:cubicBezTo>
                    <a:cubicBezTo>
                      <a:pt x="13" y="30"/>
                      <a:pt x="9" y="26"/>
                      <a:pt x="8" y="21"/>
                    </a:cubicBezTo>
                    <a:cubicBezTo>
                      <a:pt x="7" y="17"/>
                      <a:pt x="8" y="11"/>
                      <a:pt x="11" y="7"/>
                    </a:cubicBezTo>
                    <a:cubicBezTo>
                      <a:pt x="10" y="6"/>
                      <a:pt x="8" y="4"/>
                      <a:pt x="7" y="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387"/>
              <p:cNvSpPr/>
              <p:nvPr/>
            </p:nvSpPr>
            <p:spPr bwMode="auto">
              <a:xfrm>
                <a:off x="5697" y="2590"/>
                <a:ext cx="36" cy="30"/>
              </a:xfrm>
              <a:custGeom>
                <a:gdLst>
                  <a:gd name="T0" fmla="*/ 4 w 15"/>
                  <a:gd name="T1" fmla="*/ 1 h 13"/>
                  <a:gd name="T2" fmla="*/ 0 w 15"/>
                  <a:gd name="T3" fmla="*/ 0 h 13"/>
                  <a:gd name="T4" fmla="*/ 4 w 15"/>
                  <a:gd name="T5" fmla="*/ 9 h 13"/>
                  <a:gd name="T6" fmla="*/ 14 w 15"/>
                  <a:gd name="T7" fmla="*/ 13 h 13"/>
                  <a:gd name="T8" fmla="*/ 15 w 15"/>
                  <a:gd name="T9" fmla="*/ 0 h 13"/>
                  <a:gd name="T10" fmla="*/ 4 w 15"/>
                  <a:gd name="T11" fmla="*/ 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3">
                    <a:moveTo>
                      <a:pt x="4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1" y="3"/>
                      <a:pt x="2" y="6"/>
                      <a:pt x="4" y="9"/>
                    </a:cubicBezTo>
                    <a:cubicBezTo>
                      <a:pt x="6" y="11"/>
                      <a:pt x="10" y="13"/>
                      <a:pt x="14" y="13"/>
                    </a:cubicBezTo>
                    <a:cubicBezTo>
                      <a:pt x="13" y="9"/>
                      <a:pt x="14" y="4"/>
                      <a:pt x="15" y="0"/>
                    </a:cubicBezTo>
                    <a:cubicBezTo>
                      <a:pt x="12" y="1"/>
                      <a:pt x="7" y="1"/>
                      <a:pt x="4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388"/>
              <p:cNvSpPr/>
              <p:nvPr/>
            </p:nvSpPr>
            <p:spPr bwMode="auto">
              <a:xfrm>
                <a:off x="5860" y="2419"/>
                <a:ext cx="26" cy="35"/>
              </a:xfrm>
              <a:custGeom>
                <a:gdLst>
                  <a:gd name="T0" fmla="*/ 7 w 11"/>
                  <a:gd name="T1" fmla="*/ 15 h 15"/>
                  <a:gd name="T2" fmla="*/ 11 w 11"/>
                  <a:gd name="T3" fmla="*/ 4 h 15"/>
                  <a:gd name="T4" fmla="*/ 9 w 11"/>
                  <a:gd name="T5" fmla="*/ 0 h 15"/>
                  <a:gd name="T6" fmla="*/ 0 w 11"/>
                  <a:gd name="T7" fmla="*/ 7 h 15"/>
                  <a:gd name="T8" fmla="*/ 7 w 11"/>
                  <a:gd name="T9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7" y="15"/>
                    </a:moveTo>
                    <a:cubicBezTo>
                      <a:pt x="8" y="11"/>
                      <a:pt x="9" y="8"/>
                      <a:pt x="11" y="4"/>
                    </a:cubicBezTo>
                    <a:cubicBezTo>
                      <a:pt x="10" y="3"/>
                      <a:pt x="9" y="2"/>
                      <a:pt x="9" y="0"/>
                    </a:cubicBezTo>
                    <a:cubicBezTo>
                      <a:pt x="6" y="3"/>
                      <a:pt x="3" y="5"/>
                      <a:pt x="0" y="7"/>
                    </a:cubicBezTo>
                    <a:cubicBezTo>
                      <a:pt x="1" y="10"/>
                      <a:pt x="4" y="13"/>
                      <a:pt x="7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389"/>
              <p:cNvSpPr/>
              <p:nvPr/>
            </p:nvSpPr>
            <p:spPr bwMode="auto">
              <a:xfrm>
                <a:off x="5920" y="2452"/>
                <a:ext cx="37" cy="50"/>
              </a:xfrm>
              <a:custGeom>
                <a:gdLst>
                  <a:gd name="T0" fmla="*/ 4 w 16"/>
                  <a:gd name="T1" fmla="*/ 0 h 21"/>
                  <a:gd name="T2" fmla="*/ 11 w 16"/>
                  <a:gd name="T3" fmla="*/ 21 h 21"/>
                  <a:gd name="T4" fmla="*/ 12 w 16"/>
                  <a:gd name="T5" fmla="*/ 19 h 21"/>
                  <a:gd name="T6" fmla="*/ 16 w 16"/>
                  <a:gd name="T7" fmla="*/ 14 h 21"/>
                  <a:gd name="T8" fmla="*/ 10 w 16"/>
                  <a:gd name="T9" fmla="*/ 0 h 21"/>
                  <a:gd name="T10" fmla="*/ 4 w 16"/>
                  <a:gd name="T11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1">
                    <a:moveTo>
                      <a:pt x="4" y="0"/>
                    </a:moveTo>
                    <a:cubicBezTo>
                      <a:pt x="0" y="8"/>
                      <a:pt x="3" y="17"/>
                      <a:pt x="11" y="21"/>
                    </a:cubicBezTo>
                    <a:cubicBezTo>
                      <a:pt x="11" y="21"/>
                      <a:pt x="12" y="20"/>
                      <a:pt x="12" y="19"/>
                    </a:cubicBezTo>
                    <a:cubicBezTo>
                      <a:pt x="13" y="18"/>
                      <a:pt x="15" y="16"/>
                      <a:pt x="16" y="14"/>
                    </a:cubicBezTo>
                    <a:cubicBezTo>
                      <a:pt x="13" y="10"/>
                      <a:pt x="11" y="5"/>
                      <a:pt x="10" y="0"/>
                    </a:cubicBezTo>
                    <a:cubicBezTo>
                      <a:pt x="8" y="0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390"/>
              <p:cNvSpPr/>
              <p:nvPr/>
            </p:nvSpPr>
            <p:spPr bwMode="auto">
              <a:xfrm>
                <a:off x="5842" y="2435"/>
                <a:ext cx="35" cy="38"/>
              </a:xfrm>
              <a:custGeom>
                <a:gdLst>
                  <a:gd name="T0" fmla="*/ 15 w 15"/>
                  <a:gd name="T1" fmla="*/ 16 h 16"/>
                  <a:gd name="T2" fmla="*/ 15 w 15"/>
                  <a:gd name="T3" fmla="*/ 9 h 16"/>
                  <a:gd name="T4" fmla="*/ 6 w 15"/>
                  <a:gd name="T5" fmla="*/ 0 h 16"/>
                  <a:gd name="T6" fmla="*/ 0 w 15"/>
                  <a:gd name="T7" fmla="*/ 2 h 16"/>
                  <a:gd name="T8" fmla="*/ 15 w 15"/>
                  <a:gd name="T9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15" y="16"/>
                    </a:moveTo>
                    <a:cubicBezTo>
                      <a:pt x="15" y="14"/>
                      <a:pt x="15" y="12"/>
                      <a:pt x="15" y="9"/>
                    </a:cubicBezTo>
                    <a:cubicBezTo>
                      <a:pt x="11" y="7"/>
                      <a:pt x="8" y="4"/>
                      <a:pt x="6" y="0"/>
                    </a:cubicBezTo>
                    <a:cubicBezTo>
                      <a:pt x="4" y="1"/>
                      <a:pt x="2" y="2"/>
                      <a:pt x="0" y="2"/>
                    </a:cubicBezTo>
                    <a:cubicBezTo>
                      <a:pt x="3" y="8"/>
                      <a:pt x="7" y="16"/>
                      <a:pt x="15" y="1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391"/>
              <p:cNvSpPr/>
              <p:nvPr/>
            </p:nvSpPr>
            <p:spPr bwMode="auto">
              <a:xfrm>
                <a:off x="5820" y="2440"/>
                <a:ext cx="62" cy="52"/>
              </a:xfrm>
              <a:custGeom>
                <a:gdLst>
                  <a:gd name="T0" fmla="*/ 9 w 26"/>
                  <a:gd name="T1" fmla="*/ 16 h 22"/>
                  <a:gd name="T2" fmla="*/ 26 w 26"/>
                  <a:gd name="T3" fmla="*/ 22 h 22"/>
                  <a:gd name="T4" fmla="*/ 24 w 26"/>
                  <a:gd name="T5" fmla="*/ 15 h 22"/>
                  <a:gd name="T6" fmla="*/ 7 w 26"/>
                  <a:gd name="T7" fmla="*/ 0 h 22"/>
                  <a:gd name="T8" fmla="*/ 0 w 26"/>
                  <a:gd name="T9" fmla="*/ 0 h 22"/>
                  <a:gd name="T10" fmla="*/ 9 w 26"/>
                  <a:gd name="T11" fmla="*/ 16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2">
                    <a:moveTo>
                      <a:pt x="9" y="16"/>
                    </a:moveTo>
                    <a:cubicBezTo>
                      <a:pt x="14" y="20"/>
                      <a:pt x="19" y="22"/>
                      <a:pt x="26" y="22"/>
                    </a:cubicBezTo>
                    <a:cubicBezTo>
                      <a:pt x="25" y="20"/>
                      <a:pt x="24" y="18"/>
                      <a:pt x="24" y="15"/>
                    </a:cubicBezTo>
                    <a:cubicBezTo>
                      <a:pt x="16" y="15"/>
                      <a:pt x="10" y="7"/>
                      <a:pt x="7" y="0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1" y="6"/>
                      <a:pt x="4" y="12"/>
                      <a:pt x="9" y="1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392"/>
              <p:cNvSpPr/>
              <p:nvPr/>
            </p:nvSpPr>
            <p:spPr bwMode="auto">
              <a:xfrm>
                <a:off x="5756" y="2464"/>
                <a:ext cx="62" cy="57"/>
              </a:xfrm>
              <a:custGeom>
                <a:gdLst>
                  <a:gd name="T0" fmla="*/ 7 w 26"/>
                  <a:gd name="T1" fmla="*/ 17 h 24"/>
                  <a:gd name="T2" fmla="*/ 21 w 26"/>
                  <a:gd name="T3" fmla="*/ 24 h 24"/>
                  <a:gd name="T4" fmla="*/ 26 w 26"/>
                  <a:gd name="T5" fmla="*/ 21 h 24"/>
                  <a:gd name="T6" fmla="*/ 25 w 26"/>
                  <a:gd name="T7" fmla="*/ 15 h 24"/>
                  <a:gd name="T8" fmla="*/ 13 w 26"/>
                  <a:gd name="T9" fmla="*/ 9 h 24"/>
                  <a:gd name="T10" fmla="*/ 6 w 26"/>
                  <a:gd name="T11" fmla="*/ 0 h 24"/>
                  <a:gd name="T12" fmla="*/ 3 w 26"/>
                  <a:gd name="T13" fmla="*/ 1 h 24"/>
                  <a:gd name="T14" fmla="*/ 0 w 26"/>
                  <a:gd name="T15" fmla="*/ 4 h 24"/>
                  <a:gd name="T16" fmla="*/ 2 w 26"/>
                  <a:gd name="T17" fmla="*/ 11 h 24"/>
                  <a:gd name="T18" fmla="*/ 7 w 26"/>
                  <a:gd name="T19" fmla="*/ 1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4">
                    <a:moveTo>
                      <a:pt x="7" y="17"/>
                    </a:moveTo>
                    <a:cubicBezTo>
                      <a:pt x="11" y="21"/>
                      <a:pt x="16" y="23"/>
                      <a:pt x="21" y="24"/>
                    </a:cubicBezTo>
                    <a:cubicBezTo>
                      <a:pt x="23" y="23"/>
                      <a:pt x="24" y="22"/>
                      <a:pt x="26" y="21"/>
                    </a:cubicBezTo>
                    <a:cubicBezTo>
                      <a:pt x="26" y="19"/>
                      <a:pt x="25" y="17"/>
                      <a:pt x="25" y="15"/>
                    </a:cubicBezTo>
                    <a:cubicBezTo>
                      <a:pt x="21" y="15"/>
                      <a:pt x="17" y="11"/>
                      <a:pt x="13" y="9"/>
                    </a:cubicBezTo>
                    <a:cubicBezTo>
                      <a:pt x="10" y="6"/>
                      <a:pt x="7" y="3"/>
                      <a:pt x="6" y="0"/>
                    </a:cubicBezTo>
                    <a:cubicBezTo>
                      <a:pt x="5" y="0"/>
                      <a:pt x="4" y="1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6"/>
                      <a:pt x="1" y="9"/>
                      <a:pt x="2" y="11"/>
                    </a:cubicBezTo>
                    <a:cubicBezTo>
                      <a:pt x="4" y="13"/>
                      <a:pt x="5" y="16"/>
                      <a:pt x="7" y="17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393"/>
              <p:cNvSpPr/>
              <p:nvPr/>
            </p:nvSpPr>
            <p:spPr bwMode="auto">
              <a:xfrm>
                <a:off x="5617" y="2540"/>
                <a:ext cx="35" cy="61"/>
              </a:xfrm>
              <a:custGeom>
                <a:gdLst>
                  <a:gd name="T0" fmla="*/ 13 w 15"/>
                  <a:gd name="T1" fmla="*/ 7 h 26"/>
                  <a:gd name="T2" fmla="*/ 8 w 15"/>
                  <a:gd name="T3" fmla="*/ 0 h 26"/>
                  <a:gd name="T4" fmla="*/ 2 w 15"/>
                  <a:gd name="T5" fmla="*/ 16 h 26"/>
                  <a:gd name="T6" fmla="*/ 13 w 15"/>
                  <a:gd name="T7" fmla="*/ 26 h 26"/>
                  <a:gd name="T8" fmla="*/ 15 w 15"/>
                  <a:gd name="T9" fmla="*/ 10 h 26"/>
                  <a:gd name="T10" fmla="*/ 13 w 15"/>
                  <a:gd name="T11" fmla="*/ 7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6">
                    <a:moveTo>
                      <a:pt x="13" y="7"/>
                    </a:moveTo>
                    <a:cubicBezTo>
                      <a:pt x="11" y="5"/>
                      <a:pt x="10" y="3"/>
                      <a:pt x="8" y="0"/>
                    </a:cubicBezTo>
                    <a:cubicBezTo>
                      <a:pt x="3" y="4"/>
                      <a:pt x="0" y="9"/>
                      <a:pt x="2" y="16"/>
                    </a:cubicBezTo>
                    <a:cubicBezTo>
                      <a:pt x="4" y="21"/>
                      <a:pt x="8" y="25"/>
                      <a:pt x="13" y="26"/>
                    </a:cubicBezTo>
                    <a:cubicBezTo>
                      <a:pt x="13" y="21"/>
                      <a:pt x="13" y="15"/>
                      <a:pt x="15" y="10"/>
                    </a:cubicBezTo>
                    <a:cubicBezTo>
                      <a:pt x="14" y="9"/>
                      <a:pt x="13" y="8"/>
                      <a:pt x="13" y="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394"/>
              <p:cNvSpPr/>
              <p:nvPr/>
            </p:nvSpPr>
            <p:spPr bwMode="auto">
              <a:xfrm>
                <a:off x="5648" y="2566"/>
                <a:ext cx="92" cy="102"/>
              </a:xfrm>
              <a:custGeom>
                <a:gdLst>
                  <a:gd name="T0" fmla="*/ 18 w 39"/>
                  <a:gd name="T1" fmla="*/ 38 h 43"/>
                  <a:gd name="T2" fmla="*/ 24 w 39"/>
                  <a:gd name="T3" fmla="*/ 41 h 43"/>
                  <a:gd name="T4" fmla="*/ 30 w 39"/>
                  <a:gd name="T5" fmla="*/ 43 h 43"/>
                  <a:gd name="T6" fmla="*/ 31 w 39"/>
                  <a:gd name="T7" fmla="*/ 43 h 43"/>
                  <a:gd name="T8" fmla="*/ 39 w 39"/>
                  <a:gd name="T9" fmla="*/ 37 h 43"/>
                  <a:gd name="T10" fmla="*/ 38 w 39"/>
                  <a:gd name="T11" fmla="*/ 35 h 43"/>
                  <a:gd name="T12" fmla="*/ 38 w 39"/>
                  <a:gd name="T13" fmla="*/ 35 h 43"/>
                  <a:gd name="T14" fmla="*/ 17 w 39"/>
                  <a:gd name="T15" fmla="*/ 25 h 43"/>
                  <a:gd name="T16" fmla="*/ 11 w 39"/>
                  <a:gd name="T17" fmla="*/ 7 h 43"/>
                  <a:gd name="T18" fmla="*/ 11 w 39"/>
                  <a:gd name="T19" fmla="*/ 7 h 43"/>
                  <a:gd name="T20" fmla="*/ 3 w 39"/>
                  <a:gd name="T21" fmla="*/ 0 h 43"/>
                  <a:gd name="T22" fmla="*/ 7 w 39"/>
                  <a:gd name="T23" fmla="*/ 29 h 43"/>
                  <a:gd name="T24" fmla="*/ 18 w 39"/>
                  <a:gd name="T25" fmla="*/ 38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43">
                    <a:moveTo>
                      <a:pt x="18" y="38"/>
                    </a:moveTo>
                    <a:cubicBezTo>
                      <a:pt x="20" y="39"/>
                      <a:pt x="22" y="40"/>
                      <a:pt x="24" y="41"/>
                    </a:cubicBezTo>
                    <a:cubicBezTo>
                      <a:pt x="26" y="42"/>
                      <a:pt x="28" y="43"/>
                      <a:pt x="30" y="43"/>
                    </a:cubicBezTo>
                    <a:cubicBezTo>
                      <a:pt x="30" y="43"/>
                      <a:pt x="31" y="43"/>
                      <a:pt x="31" y="43"/>
                    </a:cubicBezTo>
                    <a:cubicBezTo>
                      <a:pt x="33" y="41"/>
                      <a:pt x="36" y="39"/>
                      <a:pt x="39" y="37"/>
                    </a:cubicBezTo>
                    <a:cubicBezTo>
                      <a:pt x="38" y="36"/>
                      <a:pt x="38" y="35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0" y="35"/>
                      <a:pt x="22" y="31"/>
                      <a:pt x="17" y="25"/>
                    </a:cubicBezTo>
                    <a:cubicBezTo>
                      <a:pt x="12" y="20"/>
                      <a:pt x="10" y="13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5" y="3"/>
                      <a:pt x="3" y="0"/>
                    </a:cubicBezTo>
                    <a:cubicBezTo>
                      <a:pt x="1" y="10"/>
                      <a:pt x="0" y="20"/>
                      <a:pt x="7" y="29"/>
                    </a:cubicBezTo>
                    <a:cubicBezTo>
                      <a:pt x="10" y="32"/>
                      <a:pt x="14" y="35"/>
                      <a:pt x="18" y="38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395"/>
              <p:cNvSpPr/>
              <p:nvPr/>
            </p:nvSpPr>
            <p:spPr bwMode="auto">
              <a:xfrm>
                <a:off x="5676" y="2582"/>
                <a:ext cx="59" cy="62"/>
              </a:xfrm>
              <a:custGeom>
                <a:gdLst>
                  <a:gd name="T0" fmla="*/ 0 w 25"/>
                  <a:gd name="T1" fmla="*/ 0 h 26"/>
                  <a:gd name="T2" fmla="*/ 6 w 25"/>
                  <a:gd name="T3" fmla="*/ 18 h 26"/>
                  <a:gd name="T4" fmla="*/ 25 w 25"/>
                  <a:gd name="T5" fmla="*/ 26 h 26"/>
                  <a:gd name="T6" fmla="*/ 23 w 25"/>
                  <a:gd name="T7" fmla="*/ 18 h 26"/>
                  <a:gd name="T8" fmla="*/ 12 w 25"/>
                  <a:gd name="T9" fmla="*/ 13 h 26"/>
                  <a:gd name="T10" fmla="*/ 8 w 25"/>
                  <a:gd name="T11" fmla="*/ 3 h 26"/>
                  <a:gd name="T12" fmla="*/ 0 w 25"/>
                  <a:gd name="T13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6">
                    <a:moveTo>
                      <a:pt x="0" y="0"/>
                    </a:moveTo>
                    <a:cubicBezTo>
                      <a:pt x="0" y="7"/>
                      <a:pt x="2" y="13"/>
                      <a:pt x="6" y="18"/>
                    </a:cubicBezTo>
                    <a:cubicBezTo>
                      <a:pt x="11" y="23"/>
                      <a:pt x="18" y="26"/>
                      <a:pt x="25" y="26"/>
                    </a:cubicBezTo>
                    <a:cubicBezTo>
                      <a:pt x="24" y="23"/>
                      <a:pt x="24" y="20"/>
                      <a:pt x="23" y="18"/>
                    </a:cubicBezTo>
                    <a:cubicBezTo>
                      <a:pt x="19" y="18"/>
                      <a:pt x="15" y="16"/>
                      <a:pt x="12" y="13"/>
                    </a:cubicBezTo>
                    <a:cubicBezTo>
                      <a:pt x="9" y="10"/>
                      <a:pt x="9" y="7"/>
                      <a:pt x="8" y="3"/>
                    </a:cubicBezTo>
                    <a:cubicBezTo>
                      <a:pt x="5" y="2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396"/>
              <p:cNvSpPr/>
              <p:nvPr/>
            </p:nvSpPr>
            <p:spPr bwMode="auto">
              <a:xfrm>
                <a:off x="5636" y="2518"/>
                <a:ext cx="101" cy="72"/>
              </a:xfrm>
              <a:custGeom>
                <a:gdLst>
                  <a:gd name="T0" fmla="*/ 2 w 43"/>
                  <a:gd name="T1" fmla="*/ 10 h 30"/>
                  <a:gd name="T2" fmla="*/ 6 w 43"/>
                  <a:gd name="T3" fmla="*/ 16 h 30"/>
                  <a:gd name="T4" fmla="*/ 17 w 43"/>
                  <a:gd name="T5" fmla="*/ 25 h 30"/>
                  <a:gd name="T6" fmla="*/ 30 w 43"/>
                  <a:gd name="T7" fmla="*/ 29 h 30"/>
                  <a:gd name="T8" fmla="*/ 42 w 43"/>
                  <a:gd name="T9" fmla="*/ 28 h 30"/>
                  <a:gd name="T10" fmla="*/ 42 w 43"/>
                  <a:gd name="T11" fmla="*/ 28 h 30"/>
                  <a:gd name="T12" fmla="*/ 43 w 43"/>
                  <a:gd name="T13" fmla="*/ 27 h 30"/>
                  <a:gd name="T14" fmla="*/ 38 w 43"/>
                  <a:gd name="T15" fmla="*/ 20 h 30"/>
                  <a:gd name="T16" fmla="*/ 36 w 43"/>
                  <a:gd name="T17" fmla="*/ 16 h 30"/>
                  <a:gd name="T18" fmla="*/ 7 w 43"/>
                  <a:gd name="T19" fmla="*/ 0 h 30"/>
                  <a:gd name="T20" fmla="*/ 0 w 43"/>
                  <a:gd name="T21" fmla="*/ 2 h 30"/>
                  <a:gd name="T22" fmla="*/ 1 w 43"/>
                  <a:gd name="T23" fmla="*/ 6 h 30"/>
                  <a:gd name="T24" fmla="*/ 2 w 43"/>
                  <a:gd name="T25" fmla="*/ 1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30">
                    <a:moveTo>
                      <a:pt x="2" y="10"/>
                    </a:moveTo>
                    <a:cubicBezTo>
                      <a:pt x="3" y="12"/>
                      <a:pt x="5" y="14"/>
                      <a:pt x="6" y="16"/>
                    </a:cubicBezTo>
                    <a:cubicBezTo>
                      <a:pt x="9" y="19"/>
                      <a:pt x="12" y="23"/>
                      <a:pt x="17" y="25"/>
                    </a:cubicBezTo>
                    <a:cubicBezTo>
                      <a:pt x="21" y="27"/>
                      <a:pt x="25" y="29"/>
                      <a:pt x="30" y="29"/>
                    </a:cubicBezTo>
                    <a:cubicBezTo>
                      <a:pt x="33" y="30"/>
                      <a:pt x="39" y="30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3" y="27"/>
                    </a:cubicBezTo>
                    <a:cubicBezTo>
                      <a:pt x="41" y="25"/>
                      <a:pt x="39" y="23"/>
                      <a:pt x="38" y="20"/>
                    </a:cubicBezTo>
                    <a:cubicBezTo>
                      <a:pt x="37" y="19"/>
                      <a:pt x="36" y="18"/>
                      <a:pt x="36" y="16"/>
                    </a:cubicBezTo>
                    <a:cubicBezTo>
                      <a:pt x="24" y="18"/>
                      <a:pt x="11" y="11"/>
                      <a:pt x="7" y="0"/>
                    </a:cubicBezTo>
                    <a:cubicBezTo>
                      <a:pt x="5" y="1"/>
                      <a:pt x="2" y="2"/>
                      <a:pt x="0" y="2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1" y="7"/>
                      <a:pt x="2" y="9"/>
                      <a:pt x="2" y="1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397"/>
              <p:cNvSpPr/>
              <p:nvPr/>
            </p:nvSpPr>
            <p:spPr bwMode="auto">
              <a:xfrm>
                <a:off x="5711" y="2473"/>
                <a:ext cx="83" cy="140"/>
              </a:xfrm>
              <a:custGeom>
                <a:gdLst>
                  <a:gd name="T0" fmla="*/ 7 w 35"/>
                  <a:gd name="T1" fmla="*/ 39 h 59"/>
                  <a:gd name="T2" fmla="*/ 35 w 35"/>
                  <a:gd name="T3" fmla="*/ 59 h 59"/>
                  <a:gd name="T4" fmla="*/ 31 w 35"/>
                  <a:gd name="T5" fmla="*/ 49 h 59"/>
                  <a:gd name="T6" fmla="*/ 13 w 35"/>
                  <a:gd name="T7" fmla="*/ 30 h 59"/>
                  <a:gd name="T8" fmla="*/ 12 w 35"/>
                  <a:gd name="T9" fmla="*/ 17 h 59"/>
                  <a:gd name="T10" fmla="*/ 19 w 35"/>
                  <a:gd name="T11" fmla="*/ 5 h 59"/>
                  <a:gd name="T12" fmla="*/ 17 w 35"/>
                  <a:gd name="T13" fmla="*/ 0 h 59"/>
                  <a:gd name="T14" fmla="*/ 4 w 35"/>
                  <a:gd name="T15" fmla="*/ 7 h 59"/>
                  <a:gd name="T16" fmla="*/ 7 w 35"/>
                  <a:gd name="T17" fmla="*/ 39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59">
                    <a:moveTo>
                      <a:pt x="7" y="39"/>
                    </a:moveTo>
                    <a:cubicBezTo>
                      <a:pt x="13" y="49"/>
                      <a:pt x="23" y="58"/>
                      <a:pt x="35" y="59"/>
                    </a:cubicBezTo>
                    <a:cubicBezTo>
                      <a:pt x="33" y="56"/>
                      <a:pt x="32" y="52"/>
                      <a:pt x="31" y="49"/>
                    </a:cubicBezTo>
                    <a:cubicBezTo>
                      <a:pt x="22" y="46"/>
                      <a:pt x="16" y="38"/>
                      <a:pt x="13" y="30"/>
                    </a:cubicBezTo>
                    <a:cubicBezTo>
                      <a:pt x="12" y="26"/>
                      <a:pt x="11" y="21"/>
                      <a:pt x="12" y="17"/>
                    </a:cubicBezTo>
                    <a:cubicBezTo>
                      <a:pt x="13" y="12"/>
                      <a:pt x="15" y="8"/>
                      <a:pt x="19" y="5"/>
                    </a:cubicBezTo>
                    <a:cubicBezTo>
                      <a:pt x="18" y="3"/>
                      <a:pt x="18" y="2"/>
                      <a:pt x="17" y="0"/>
                    </a:cubicBezTo>
                    <a:cubicBezTo>
                      <a:pt x="13" y="3"/>
                      <a:pt x="9" y="5"/>
                      <a:pt x="4" y="7"/>
                    </a:cubicBezTo>
                    <a:cubicBezTo>
                      <a:pt x="0" y="17"/>
                      <a:pt x="2" y="29"/>
                      <a:pt x="7" y="39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398"/>
              <p:cNvSpPr/>
              <p:nvPr/>
            </p:nvSpPr>
            <p:spPr bwMode="auto">
              <a:xfrm>
                <a:off x="5756" y="2606"/>
                <a:ext cx="48" cy="74"/>
              </a:xfrm>
              <a:custGeom>
                <a:gdLst>
                  <a:gd name="T0" fmla="*/ 2 w 20"/>
                  <a:gd name="T1" fmla="*/ 0 h 31"/>
                  <a:gd name="T2" fmla="*/ 1 w 20"/>
                  <a:gd name="T3" fmla="*/ 10 h 31"/>
                  <a:gd name="T4" fmla="*/ 5 w 20"/>
                  <a:gd name="T5" fmla="*/ 19 h 31"/>
                  <a:gd name="T6" fmla="*/ 20 w 20"/>
                  <a:gd name="T7" fmla="*/ 31 h 31"/>
                  <a:gd name="T8" fmla="*/ 20 w 20"/>
                  <a:gd name="T9" fmla="*/ 25 h 31"/>
                  <a:gd name="T10" fmla="*/ 20 w 20"/>
                  <a:gd name="T11" fmla="*/ 23 h 31"/>
                  <a:gd name="T12" fmla="*/ 10 w 20"/>
                  <a:gd name="T13" fmla="*/ 3 h 31"/>
                  <a:gd name="T14" fmla="*/ 2 w 20"/>
                  <a:gd name="T15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1">
                    <a:moveTo>
                      <a:pt x="2" y="0"/>
                    </a:moveTo>
                    <a:cubicBezTo>
                      <a:pt x="1" y="3"/>
                      <a:pt x="0" y="6"/>
                      <a:pt x="1" y="10"/>
                    </a:cubicBezTo>
                    <a:cubicBezTo>
                      <a:pt x="1" y="13"/>
                      <a:pt x="3" y="16"/>
                      <a:pt x="5" y="19"/>
                    </a:cubicBezTo>
                    <a:cubicBezTo>
                      <a:pt x="8" y="25"/>
                      <a:pt x="13" y="29"/>
                      <a:pt x="20" y="31"/>
                    </a:cubicBezTo>
                    <a:cubicBezTo>
                      <a:pt x="20" y="29"/>
                      <a:pt x="20" y="27"/>
                      <a:pt x="20" y="25"/>
                    </a:cubicBezTo>
                    <a:cubicBezTo>
                      <a:pt x="20" y="24"/>
                      <a:pt x="20" y="24"/>
                      <a:pt x="20" y="23"/>
                    </a:cubicBezTo>
                    <a:cubicBezTo>
                      <a:pt x="13" y="20"/>
                      <a:pt x="7" y="12"/>
                      <a:pt x="10" y="3"/>
                    </a:cubicBezTo>
                    <a:cubicBezTo>
                      <a:pt x="7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399"/>
              <p:cNvSpPr/>
              <p:nvPr/>
            </p:nvSpPr>
            <p:spPr bwMode="auto">
              <a:xfrm>
                <a:off x="5655" y="2509"/>
                <a:ext cx="64" cy="47"/>
              </a:xfrm>
              <a:custGeom>
                <a:gdLst>
                  <a:gd name="T0" fmla="*/ 27 w 27"/>
                  <a:gd name="T1" fmla="*/ 19 h 20"/>
                  <a:gd name="T2" fmla="*/ 25 w 27"/>
                  <a:gd name="T3" fmla="*/ 11 h 20"/>
                  <a:gd name="T4" fmla="*/ 8 w 27"/>
                  <a:gd name="T5" fmla="*/ 0 h 20"/>
                  <a:gd name="T6" fmla="*/ 1 w 27"/>
                  <a:gd name="T7" fmla="*/ 3 h 20"/>
                  <a:gd name="T8" fmla="*/ 0 w 27"/>
                  <a:gd name="T9" fmla="*/ 3 h 20"/>
                  <a:gd name="T10" fmla="*/ 27 w 27"/>
                  <a:gd name="T11" fmla="*/ 19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0">
                    <a:moveTo>
                      <a:pt x="27" y="19"/>
                    </a:moveTo>
                    <a:cubicBezTo>
                      <a:pt x="26" y="16"/>
                      <a:pt x="25" y="14"/>
                      <a:pt x="25" y="11"/>
                    </a:cubicBezTo>
                    <a:cubicBezTo>
                      <a:pt x="19" y="12"/>
                      <a:pt x="10" y="7"/>
                      <a:pt x="8" y="0"/>
                    </a:cubicBezTo>
                    <a:cubicBezTo>
                      <a:pt x="6" y="1"/>
                      <a:pt x="3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5" y="14"/>
                      <a:pt x="16" y="20"/>
                      <a:pt x="27" y="1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400"/>
              <p:cNvSpPr/>
              <p:nvPr/>
            </p:nvSpPr>
            <p:spPr bwMode="auto">
              <a:xfrm>
                <a:off x="5678" y="2492"/>
                <a:ext cx="38" cy="43"/>
              </a:xfrm>
              <a:custGeom>
                <a:gdLst>
                  <a:gd name="T0" fmla="*/ 15 w 16"/>
                  <a:gd name="T1" fmla="*/ 16 h 18"/>
                  <a:gd name="T2" fmla="*/ 16 w 16"/>
                  <a:gd name="T3" fmla="*/ 0 h 18"/>
                  <a:gd name="T4" fmla="*/ 13 w 16"/>
                  <a:gd name="T5" fmla="*/ 1 h 18"/>
                  <a:gd name="T6" fmla="*/ 0 w 16"/>
                  <a:gd name="T7" fmla="*/ 7 h 18"/>
                  <a:gd name="T8" fmla="*/ 15 w 16"/>
                  <a:gd name="T9" fmla="*/ 16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8">
                    <a:moveTo>
                      <a:pt x="15" y="16"/>
                    </a:moveTo>
                    <a:cubicBezTo>
                      <a:pt x="14" y="11"/>
                      <a:pt x="14" y="5"/>
                      <a:pt x="16" y="0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9" y="3"/>
                      <a:pt x="4" y="5"/>
                      <a:pt x="0" y="7"/>
                    </a:cubicBezTo>
                    <a:cubicBezTo>
                      <a:pt x="1" y="13"/>
                      <a:pt x="9" y="18"/>
                      <a:pt x="15" y="1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401"/>
              <p:cNvSpPr/>
              <p:nvPr/>
            </p:nvSpPr>
            <p:spPr bwMode="auto">
              <a:xfrm>
                <a:off x="5577" y="2777"/>
                <a:ext cx="54" cy="81"/>
              </a:xfrm>
              <a:custGeom>
                <a:gdLst>
                  <a:gd name="T0" fmla="*/ 0 w 23"/>
                  <a:gd name="T1" fmla="*/ 4 h 34"/>
                  <a:gd name="T2" fmla="*/ 0 w 23"/>
                  <a:gd name="T3" fmla="*/ 7 h 34"/>
                  <a:gd name="T4" fmla="*/ 2 w 23"/>
                  <a:gd name="T5" fmla="*/ 12 h 34"/>
                  <a:gd name="T6" fmla="*/ 5 w 23"/>
                  <a:gd name="T7" fmla="*/ 23 h 34"/>
                  <a:gd name="T8" fmla="*/ 9 w 23"/>
                  <a:gd name="T9" fmla="*/ 29 h 34"/>
                  <a:gd name="T10" fmla="*/ 16 w 23"/>
                  <a:gd name="T11" fmla="*/ 34 h 34"/>
                  <a:gd name="T12" fmla="*/ 23 w 23"/>
                  <a:gd name="T13" fmla="*/ 20 h 34"/>
                  <a:gd name="T14" fmla="*/ 22 w 23"/>
                  <a:gd name="T15" fmla="*/ 0 h 34"/>
                  <a:gd name="T16" fmla="*/ 0 w 23"/>
                  <a:gd name="T17" fmla="*/ 4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4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1" y="9"/>
                      <a:pt x="1" y="10"/>
                      <a:pt x="2" y="12"/>
                    </a:cubicBezTo>
                    <a:cubicBezTo>
                      <a:pt x="2" y="16"/>
                      <a:pt x="4" y="19"/>
                      <a:pt x="5" y="23"/>
                    </a:cubicBezTo>
                    <a:cubicBezTo>
                      <a:pt x="6" y="25"/>
                      <a:pt x="7" y="27"/>
                      <a:pt x="9" y="29"/>
                    </a:cubicBezTo>
                    <a:cubicBezTo>
                      <a:pt x="11" y="31"/>
                      <a:pt x="13" y="34"/>
                      <a:pt x="16" y="34"/>
                    </a:cubicBezTo>
                    <a:cubicBezTo>
                      <a:pt x="22" y="33"/>
                      <a:pt x="22" y="24"/>
                      <a:pt x="23" y="20"/>
                    </a:cubicBezTo>
                    <a:cubicBezTo>
                      <a:pt x="23" y="13"/>
                      <a:pt x="22" y="7"/>
                      <a:pt x="22" y="0"/>
                    </a:cubicBezTo>
                    <a:cubicBezTo>
                      <a:pt x="15" y="1"/>
                      <a:pt x="7" y="2"/>
                      <a:pt x="0" y="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402"/>
              <p:cNvSpPr/>
              <p:nvPr/>
            </p:nvSpPr>
            <p:spPr bwMode="auto">
              <a:xfrm>
                <a:off x="6062" y="2528"/>
                <a:ext cx="59" cy="45"/>
              </a:xfrm>
              <a:custGeom>
                <a:gdLst>
                  <a:gd name="T0" fmla="*/ 19 w 25"/>
                  <a:gd name="T1" fmla="*/ 5 h 19"/>
                  <a:gd name="T2" fmla="*/ 25 w 25"/>
                  <a:gd name="T3" fmla="*/ 0 h 19"/>
                  <a:gd name="T4" fmla="*/ 24 w 25"/>
                  <a:gd name="T5" fmla="*/ 0 h 19"/>
                  <a:gd name="T6" fmla="*/ 15 w 25"/>
                  <a:gd name="T7" fmla="*/ 3 h 19"/>
                  <a:gd name="T8" fmla="*/ 7 w 25"/>
                  <a:gd name="T9" fmla="*/ 5 h 19"/>
                  <a:gd name="T10" fmla="*/ 2 w 25"/>
                  <a:gd name="T11" fmla="*/ 6 h 19"/>
                  <a:gd name="T12" fmla="*/ 2 w 25"/>
                  <a:gd name="T13" fmla="*/ 19 h 19"/>
                  <a:gd name="T14" fmla="*/ 19 w 25"/>
                  <a:gd name="T15" fmla="*/ 5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9">
                    <a:moveTo>
                      <a:pt x="19" y="5"/>
                    </a:moveTo>
                    <a:cubicBezTo>
                      <a:pt x="21" y="3"/>
                      <a:pt x="23" y="2"/>
                      <a:pt x="25" y="0"/>
                    </a:cubicBezTo>
                    <a:cubicBezTo>
                      <a:pt x="25" y="0"/>
                      <a:pt x="24" y="0"/>
                      <a:pt x="24" y="0"/>
                    </a:cubicBezTo>
                    <a:cubicBezTo>
                      <a:pt x="21" y="1"/>
                      <a:pt x="18" y="2"/>
                      <a:pt x="15" y="3"/>
                    </a:cubicBezTo>
                    <a:cubicBezTo>
                      <a:pt x="13" y="4"/>
                      <a:pt x="10" y="4"/>
                      <a:pt x="7" y="5"/>
                    </a:cubicBezTo>
                    <a:cubicBezTo>
                      <a:pt x="5" y="5"/>
                      <a:pt x="3" y="5"/>
                      <a:pt x="2" y="6"/>
                    </a:cubicBezTo>
                    <a:cubicBezTo>
                      <a:pt x="0" y="10"/>
                      <a:pt x="0" y="15"/>
                      <a:pt x="2" y="19"/>
                    </a:cubicBezTo>
                    <a:cubicBezTo>
                      <a:pt x="8" y="14"/>
                      <a:pt x="14" y="10"/>
                      <a:pt x="19" y="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403"/>
              <p:cNvSpPr/>
              <p:nvPr/>
            </p:nvSpPr>
            <p:spPr bwMode="auto">
              <a:xfrm>
                <a:off x="5636" y="2770"/>
                <a:ext cx="52" cy="97"/>
              </a:xfrm>
              <a:custGeom>
                <a:gdLst>
                  <a:gd name="T0" fmla="*/ 0 w 22"/>
                  <a:gd name="T1" fmla="*/ 3 h 41"/>
                  <a:gd name="T2" fmla="*/ 7 w 22"/>
                  <a:gd name="T3" fmla="*/ 28 h 41"/>
                  <a:gd name="T4" fmla="*/ 9 w 22"/>
                  <a:gd name="T5" fmla="*/ 34 h 41"/>
                  <a:gd name="T6" fmla="*/ 14 w 22"/>
                  <a:gd name="T7" fmla="*/ 40 h 41"/>
                  <a:gd name="T8" fmla="*/ 20 w 22"/>
                  <a:gd name="T9" fmla="*/ 35 h 41"/>
                  <a:gd name="T10" fmla="*/ 22 w 22"/>
                  <a:gd name="T11" fmla="*/ 24 h 41"/>
                  <a:gd name="T12" fmla="*/ 21 w 22"/>
                  <a:gd name="T13" fmla="*/ 0 h 41"/>
                  <a:gd name="T14" fmla="*/ 0 w 22"/>
                  <a:gd name="T15" fmla="*/ 3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41">
                    <a:moveTo>
                      <a:pt x="0" y="3"/>
                    </a:moveTo>
                    <a:cubicBezTo>
                      <a:pt x="3" y="11"/>
                      <a:pt x="4" y="20"/>
                      <a:pt x="7" y="28"/>
                    </a:cubicBezTo>
                    <a:cubicBezTo>
                      <a:pt x="8" y="30"/>
                      <a:pt x="8" y="32"/>
                      <a:pt x="9" y="34"/>
                    </a:cubicBezTo>
                    <a:cubicBezTo>
                      <a:pt x="10" y="36"/>
                      <a:pt x="12" y="39"/>
                      <a:pt x="14" y="40"/>
                    </a:cubicBezTo>
                    <a:cubicBezTo>
                      <a:pt x="17" y="41"/>
                      <a:pt x="19" y="37"/>
                      <a:pt x="20" y="35"/>
                    </a:cubicBezTo>
                    <a:cubicBezTo>
                      <a:pt x="21" y="31"/>
                      <a:pt x="22" y="27"/>
                      <a:pt x="22" y="24"/>
                    </a:cubicBezTo>
                    <a:cubicBezTo>
                      <a:pt x="21" y="16"/>
                      <a:pt x="21" y="8"/>
                      <a:pt x="21" y="0"/>
                    </a:cubicBezTo>
                    <a:cubicBezTo>
                      <a:pt x="14" y="1"/>
                      <a:pt x="7" y="2"/>
                      <a:pt x="0" y="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404"/>
              <p:cNvSpPr/>
              <p:nvPr/>
            </p:nvSpPr>
            <p:spPr bwMode="auto">
              <a:xfrm>
                <a:off x="5522" y="2787"/>
                <a:ext cx="50" cy="64"/>
              </a:xfrm>
              <a:custGeom>
                <a:gdLst>
                  <a:gd name="T0" fmla="*/ 18 w 21"/>
                  <a:gd name="T1" fmla="*/ 0 h 27"/>
                  <a:gd name="T2" fmla="*/ 0 w 21"/>
                  <a:gd name="T3" fmla="*/ 3 h 27"/>
                  <a:gd name="T4" fmla="*/ 1 w 21"/>
                  <a:gd name="T5" fmla="*/ 10 h 27"/>
                  <a:gd name="T6" fmla="*/ 3 w 21"/>
                  <a:gd name="T7" fmla="*/ 17 h 27"/>
                  <a:gd name="T8" fmla="*/ 13 w 21"/>
                  <a:gd name="T9" fmla="*/ 26 h 27"/>
                  <a:gd name="T10" fmla="*/ 21 w 21"/>
                  <a:gd name="T11" fmla="*/ 14 h 27"/>
                  <a:gd name="T12" fmla="*/ 21 w 21"/>
                  <a:gd name="T13" fmla="*/ 0 h 27"/>
                  <a:gd name="T14" fmla="*/ 18 w 21"/>
                  <a:gd name="T15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7">
                    <a:moveTo>
                      <a:pt x="18" y="0"/>
                    </a:moveTo>
                    <a:cubicBezTo>
                      <a:pt x="12" y="1"/>
                      <a:pt x="6" y="2"/>
                      <a:pt x="0" y="3"/>
                    </a:cubicBezTo>
                    <a:cubicBezTo>
                      <a:pt x="0" y="5"/>
                      <a:pt x="1" y="8"/>
                      <a:pt x="1" y="10"/>
                    </a:cubicBezTo>
                    <a:cubicBezTo>
                      <a:pt x="2" y="12"/>
                      <a:pt x="3" y="15"/>
                      <a:pt x="3" y="17"/>
                    </a:cubicBezTo>
                    <a:cubicBezTo>
                      <a:pt x="5" y="21"/>
                      <a:pt x="8" y="27"/>
                      <a:pt x="13" y="26"/>
                    </a:cubicBezTo>
                    <a:cubicBezTo>
                      <a:pt x="19" y="26"/>
                      <a:pt x="20" y="19"/>
                      <a:pt x="21" y="14"/>
                    </a:cubicBezTo>
                    <a:cubicBezTo>
                      <a:pt x="21" y="10"/>
                      <a:pt x="21" y="5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405"/>
              <p:cNvSpPr/>
              <p:nvPr/>
            </p:nvSpPr>
            <p:spPr bwMode="auto">
              <a:xfrm>
                <a:off x="5745" y="2746"/>
                <a:ext cx="63" cy="112"/>
              </a:xfrm>
              <a:custGeom>
                <a:gdLst>
                  <a:gd name="T0" fmla="*/ 21 w 27"/>
                  <a:gd name="T1" fmla="*/ 0 h 47"/>
                  <a:gd name="T2" fmla="*/ 2 w 27"/>
                  <a:gd name="T3" fmla="*/ 5 h 47"/>
                  <a:gd name="T4" fmla="*/ 0 w 27"/>
                  <a:gd name="T5" fmla="*/ 5 h 47"/>
                  <a:gd name="T6" fmla="*/ 5 w 27"/>
                  <a:gd name="T7" fmla="*/ 22 h 47"/>
                  <a:gd name="T8" fmla="*/ 9 w 27"/>
                  <a:gd name="T9" fmla="*/ 36 h 47"/>
                  <a:gd name="T10" fmla="*/ 18 w 27"/>
                  <a:gd name="T11" fmla="*/ 46 h 47"/>
                  <a:gd name="T12" fmla="*/ 25 w 27"/>
                  <a:gd name="T13" fmla="*/ 43 h 47"/>
                  <a:gd name="T14" fmla="*/ 27 w 27"/>
                  <a:gd name="T15" fmla="*/ 36 h 47"/>
                  <a:gd name="T16" fmla="*/ 21 w 27"/>
                  <a:gd name="T17" fmla="*/ 15 h 47"/>
                  <a:gd name="T18" fmla="*/ 21 w 27"/>
                  <a:gd name="T19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47">
                    <a:moveTo>
                      <a:pt x="21" y="0"/>
                    </a:moveTo>
                    <a:cubicBezTo>
                      <a:pt x="15" y="2"/>
                      <a:pt x="8" y="3"/>
                      <a:pt x="2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1" y="11"/>
                      <a:pt x="3" y="17"/>
                      <a:pt x="5" y="22"/>
                    </a:cubicBezTo>
                    <a:cubicBezTo>
                      <a:pt x="6" y="27"/>
                      <a:pt x="7" y="32"/>
                      <a:pt x="9" y="36"/>
                    </a:cubicBezTo>
                    <a:cubicBezTo>
                      <a:pt x="11" y="40"/>
                      <a:pt x="14" y="44"/>
                      <a:pt x="18" y="46"/>
                    </a:cubicBezTo>
                    <a:cubicBezTo>
                      <a:pt x="21" y="47"/>
                      <a:pt x="24" y="46"/>
                      <a:pt x="25" y="43"/>
                    </a:cubicBezTo>
                    <a:cubicBezTo>
                      <a:pt x="27" y="41"/>
                      <a:pt x="27" y="38"/>
                      <a:pt x="27" y="36"/>
                    </a:cubicBezTo>
                    <a:cubicBezTo>
                      <a:pt x="24" y="29"/>
                      <a:pt x="21" y="22"/>
                      <a:pt x="21" y="15"/>
                    </a:cubicBezTo>
                    <a:cubicBezTo>
                      <a:pt x="20" y="10"/>
                      <a:pt x="21" y="5"/>
                      <a:pt x="21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" name="Group 607"/>
            <p:cNvGrpSpPr/>
            <p:nvPr/>
          </p:nvGrpSpPr>
          <p:grpSpPr>
            <a:xfrm>
              <a:off x="3634" y="1439"/>
              <a:ext cx="2534" cy="1440"/>
              <a:chOff x="3634" y="1439"/>
              <a:chExt cx="2534" cy="1440"/>
            </a:xfrm>
          </p:grpSpPr>
          <p:sp>
            <p:nvSpPr>
              <p:cNvPr id="514" name="Freeform 407"/>
              <p:cNvSpPr/>
              <p:nvPr/>
            </p:nvSpPr>
            <p:spPr bwMode="auto">
              <a:xfrm>
                <a:off x="5390" y="2806"/>
                <a:ext cx="71" cy="23"/>
              </a:xfrm>
              <a:custGeom>
                <a:gdLst>
                  <a:gd name="T0" fmla="*/ 29 w 30"/>
                  <a:gd name="T1" fmla="*/ 0 h 10"/>
                  <a:gd name="T2" fmla="*/ 0 w 30"/>
                  <a:gd name="T3" fmla="*/ 7 h 10"/>
                  <a:gd name="T4" fmla="*/ 22 w 30"/>
                  <a:gd name="T5" fmla="*/ 9 h 10"/>
                  <a:gd name="T6" fmla="*/ 27 w 30"/>
                  <a:gd name="T7" fmla="*/ 10 h 10"/>
                  <a:gd name="T8" fmla="*/ 29 w 30"/>
                  <a:gd name="T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">
                    <a:moveTo>
                      <a:pt x="29" y="0"/>
                    </a:moveTo>
                    <a:cubicBezTo>
                      <a:pt x="19" y="2"/>
                      <a:pt x="10" y="4"/>
                      <a:pt x="0" y="7"/>
                    </a:cubicBezTo>
                    <a:cubicBezTo>
                      <a:pt x="7" y="7"/>
                      <a:pt x="15" y="8"/>
                      <a:pt x="22" y="9"/>
                    </a:cubicBezTo>
                    <a:cubicBezTo>
                      <a:pt x="24" y="9"/>
                      <a:pt x="25" y="9"/>
                      <a:pt x="27" y="10"/>
                    </a:cubicBezTo>
                    <a:cubicBezTo>
                      <a:pt x="29" y="7"/>
                      <a:pt x="30" y="3"/>
                      <a:pt x="29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408"/>
              <p:cNvSpPr/>
              <p:nvPr/>
            </p:nvSpPr>
            <p:spPr bwMode="auto">
              <a:xfrm>
                <a:off x="5498" y="2772"/>
                <a:ext cx="334" cy="107"/>
              </a:xfrm>
              <a:custGeom>
                <a:gdLst>
                  <a:gd name="T0" fmla="*/ 141 w 141"/>
                  <a:gd name="T1" fmla="*/ 40 h 45"/>
                  <a:gd name="T2" fmla="*/ 132 w 141"/>
                  <a:gd name="T3" fmla="*/ 28 h 45"/>
                  <a:gd name="T4" fmla="*/ 131 w 141"/>
                  <a:gd name="T5" fmla="*/ 33 h 45"/>
                  <a:gd name="T6" fmla="*/ 125 w 141"/>
                  <a:gd name="T7" fmla="*/ 37 h 45"/>
                  <a:gd name="T8" fmla="*/ 114 w 141"/>
                  <a:gd name="T9" fmla="*/ 29 h 45"/>
                  <a:gd name="T10" fmla="*/ 108 w 141"/>
                  <a:gd name="T11" fmla="*/ 14 h 45"/>
                  <a:gd name="T12" fmla="*/ 105 w 141"/>
                  <a:gd name="T13" fmla="*/ 5 h 45"/>
                  <a:gd name="T14" fmla="*/ 107 w 141"/>
                  <a:gd name="T15" fmla="*/ 24 h 45"/>
                  <a:gd name="T16" fmla="*/ 105 w 141"/>
                  <a:gd name="T17" fmla="*/ 36 h 45"/>
                  <a:gd name="T18" fmla="*/ 97 w 141"/>
                  <a:gd name="T19" fmla="*/ 40 h 45"/>
                  <a:gd name="T20" fmla="*/ 88 w 141"/>
                  <a:gd name="T21" fmla="*/ 25 h 45"/>
                  <a:gd name="T22" fmla="*/ 83 w 141"/>
                  <a:gd name="T23" fmla="*/ 10 h 45"/>
                  <a:gd name="T24" fmla="*/ 81 w 141"/>
                  <a:gd name="T25" fmla="*/ 3 h 45"/>
                  <a:gd name="T26" fmla="*/ 80 w 141"/>
                  <a:gd name="T27" fmla="*/ 0 h 45"/>
                  <a:gd name="T28" fmla="*/ 81 w 141"/>
                  <a:gd name="T29" fmla="*/ 14 h 45"/>
                  <a:gd name="T30" fmla="*/ 81 w 141"/>
                  <a:gd name="T31" fmla="*/ 26 h 45"/>
                  <a:gd name="T32" fmla="*/ 78 w 141"/>
                  <a:gd name="T33" fmla="*/ 38 h 45"/>
                  <a:gd name="T34" fmla="*/ 72 w 141"/>
                  <a:gd name="T35" fmla="*/ 40 h 45"/>
                  <a:gd name="T36" fmla="*/ 64 w 141"/>
                  <a:gd name="T37" fmla="*/ 29 h 45"/>
                  <a:gd name="T38" fmla="*/ 57 w 141"/>
                  <a:gd name="T39" fmla="*/ 2 h 45"/>
                  <a:gd name="T40" fmla="*/ 57 w 141"/>
                  <a:gd name="T41" fmla="*/ 2 h 45"/>
                  <a:gd name="T42" fmla="*/ 57 w 141"/>
                  <a:gd name="T43" fmla="*/ 25 h 45"/>
                  <a:gd name="T44" fmla="*/ 49 w 141"/>
                  <a:gd name="T45" fmla="*/ 37 h 45"/>
                  <a:gd name="T46" fmla="*/ 38 w 141"/>
                  <a:gd name="T47" fmla="*/ 27 h 45"/>
                  <a:gd name="T48" fmla="*/ 33 w 141"/>
                  <a:gd name="T49" fmla="*/ 16 h 45"/>
                  <a:gd name="T50" fmla="*/ 33 w 141"/>
                  <a:gd name="T51" fmla="*/ 13 h 45"/>
                  <a:gd name="T52" fmla="*/ 33 w 141"/>
                  <a:gd name="T53" fmla="*/ 15 h 45"/>
                  <a:gd name="T54" fmla="*/ 32 w 141"/>
                  <a:gd name="T55" fmla="*/ 24 h 45"/>
                  <a:gd name="T56" fmla="*/ 24 w 141"/>
                  <a:gd name="T57" fmla="*/ 34 h 45"/>
                  <a:gd name="T58" fmla="*/ 13 w 141"/>
                  <a:gd name="T59" fmla="*/ 26 h 45"/>
                  <a:gd name="T60" fmla="*/ 10 w 141"/>
                  <a:gd name="T61" fmla="*/ 18 h 45"/>
                  <a:gd name="T62" fmla="*/ 9 w 141"/>
                  <a:gd name="T63" fmla="*/ 11 h 45"/>
                  <a:gd name="T64" fmla="*/ 8 w 141"/>
                  <a:gd name="T65" fmla="*/ 15 h 45"/>
                  <a:gd name="T66" fmla="*/ 7 w 141"/>
                  <a:gd name="T67" fmla="*/ 20 h 45"/>
                  <a:gd name="T68" fmla="*/ 1 w 141"/>
                  <a:gd name="T69" fmla="*/ 28 h 45"/>
                  <a:gd name="T70" fmla="*/ 0 w 141"/>
                  <a:gd name="T71" fmla="*/ 29 h 45"/>
                  <a:gd name="T72" fmla="*/ 6 w 141"/>
                  <a:gd name="T73" fmla="*/ 31 h 45"/>
                  <a:gd name="T74" fmla="*/ 28 w 141"/>
                  <a:gd name="T75" fmla="*/ 42 h 45"/>
                  <a:gd name="T76" fmla="*/ 35 w 141"/>
                  <a:gd name="T77" fmla="*/ 36 h 45"/>
                  <a:gd name="T78" fmla="*/ 37 w 141"/>
                  <a:gd name="T79" fmla="*/ 36 h 45"/>
                  <a:gd name="T80" fmla="*/ 41 w 141"/>
                  <a:gd name="T81" fmla="*/ 42 h 45"/>
                  <a:gd name="T82" fmla="*/ 46 w 141"/>
                  <a:gd name="T83" fmla="*/ 45 h 45"/>
                  <a:gd name="T84" fmla="*/ 53 w 141"/>
                  <a:gd name="T85" fmla="*/ 45 h 45"/>
                  <a:gd name="T86" fmla="*/ 59 w 141"/>
                  <a:gd name="T87" fmla="*/ 41 h 45"/>
                  <a:gd name="T88" fmla="*/ 60 w 141"/>
                  <a:gd name="T89" fmla="*/ 41 h 45"/>
                  <a:gd name="T90" fmla="*/ 61 w 141"/>
                  <a:gd name="T91" fmla="*/ 41 h 45"/>
                  <a:gd name="T92" fmla="*/ 68 w 141"/>
                  <a:gd name="T93" fmla="*/ 45 h 45"/>
                  <a:gd name="T94" fmla="*/ 81 w 141"/>
                  <a:gd name="T95" fmla="*/ 45 h 45"/>
                  <a:gd name="T96" fmla="*/ 85 w 141"/>
                  <a:gd name="T97" fmla="*/ 41 h 45"/>
                  <a:gd name="T98" fmla="*/ 87 w 141"/>
                  <a:gd name="T99" fmla="*/ 42 h 45"/>
                  <a:gd name="T100" fmla="*/ 88 w 141"/>
                  <a:gd name="T101" fmla="*/ 45 h 45"/>
                  <a:gd name="T102" fmla="*/ 111 w 141"/>
                  <a:gd name="T103" fmla="*/ 45 h 45"/>
                  <a:gd name="T104" fmla="*/ 114 w 141"/>
                  <a:gd name="T105" fmla="*/ 41 h 45"/>
                  <a:gd name="T106" fmla="*/ 115 w 141"/>
                  <a:gd name="T107" fmla="*/ 41 h 45"/>
                  <a:gd name="T108" fmla="*/ 120 w 141"/>
                  <a:gd name="T109" fmla="*/ 45 h 45"/>
                  <a:gd name="T110" fmla="*/ 136 w 141"/>
                  <a:gd name="T111" fmla="*/ 45 h 45"/>
                  <a:gd name="T112" fmla="*/ 141 w 141"/>
                  <a:gd name="T113" fmla="*/ 40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1" h="45">
                    <a:moveTo>
                      <a:pt x="141" y="40"/>
                    </a:moveTo>
                    <a:cubicBezTo>
                      <a:pt x="138" y="36"/>
                      <a:pt x="135" y="32"/>
                      <a:pt x="132" y="28"/>
                    </a:cubicBezTo>
                    <a:cubicBezTo>
                      <a:pt x="132" y="29"/>
                      <a:pt x="132" y="31"/>
                      <a:pt x="131" y="33"/>
                    </a:cubicBezTo>
                    <a:cubicBezTo>
                      <a:pt x="129" y="35"/>
                      <a:pt x="128" y="36"/>
                      <a:pt x="125" y="37"/>
                    </a:cubicBezTo>
                    <a:cubicBezTo>
                      <a:pt x="120" y="37"/>
                      <a:pt x="116" y="33"/>
                      <a:pt x="114" y="29"/>
                    </a:cubicBezTo>
                    <a:cubicBezTo>
                      <a:pt x="111" y="24"/>
                      <a:pt x="109" y="19"/>
                      <a:pt x="108" y="14"/>
                    </a:cubicBezTo>
                    <a:cubicBezTo>
                      <a:pt x="107" y="11"/>
                      <a:pt x="106" y="8"/>
                      <a:pt x="105" y="5"/>
                    </a:cubicBezTo>
                    <a:cubicBezTo>
                      <a:pt x="106" y="11"/>
                      <a:pt x="107" y="17"/>
                      <a:pt x="107" y="24"/>
                    </a:cubicBezTo>
                    <a:cubicBezTo>
                      <a:pt x="107" y="28"/>
                      <a:pt x="107" y="33"/>
                      <a:pt x="105" y="36"/>
                    </a:cubicBezTo>
                    <a:cubicBezTo>
                      <a:pt x="103" y="39"/>
                      <a:pt x="100" y="41"/>
                      <a:pt x="97" y="40"/>
                    </a:cubicBezTo>
                    <a:cubicBezTo>
                      <a:pt x="91" y="39"/>
                      <a:pt x="89" y="30"/>
                      <a:pt x="88" y="25"/>
                    </a:cubicBezTo>
                    <a:cubicBezTo>
                      <a:pt x="86" y="20"/>
                      <a:pt x="85" y="15"/>
                      <a:pt x="83" y="10"/>
                    </a:cubicBezTo>
                    <a:cubicBezTo>
                      <a:pt x="83" y="8"/>
                      <a:pt x="82" y="6"/>
                      <a:pt x="81" y="3"/>
                    </a:cubicBezTo>
                    <a:cubicBezTo>
                      <a:pt x="81" y="2"/>
                      <a:pt x="80" y="1"/>
                      <a:pt x="80" y="0"/>
                    </a:cubicBezTo>
                    <a:cubicBezTo>
                      <a:pt x="80" y="5"/>
                      <a:pt x="80" y="9"/>
                      <a:pt x="81" y="14"/>
                    </a:cubicBezTo>
                    <a:cubicBezTo>
                      <a:pt x="81" y="18"/>
                      <a:pt x="81" y="22"/>
                      <a:pt x="81" y="26"/>
                    </a:cubicBezTo>
                    <a:cubicBezTo>
                      <a:pt x="81" y="30"/>
                      <a:pt x="80" y="34"/>
                      <a:pt x="78" y="38"/>
                    </a:cubicBezTo>
                    <a:cubicBezTo>
                      <a:pt x="76" y="39"/>
                      <a:pt x="74" y="41"/>
                      <a:pt x="72" y="40"/>
                    </a:cubicBezTo>
                    <a:cubicBezTo>
                      <a:pt x="68" y="39"/>
                      <a:pt x="65" y="33"/>
                      <a:pt x="64" y="29"/>
                    </a:cubicBezTo>
                    <a:cubicBezTo>
                      <a:pt x="61" y="20"/>
                      <a:pt x="59" y="11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6" y="10"/>
                      <a:pt x="58" y="17"/>
                      <a:pt x="57" y="25"/>
                    </a:cubicBezTo>
                    <a:cubicBezTo>
                      <a:pt x="56" y="29"/>
                      <a:pt x="55" y="37"/>
                      <a:pt x="49" y="37"/>
                    </a:cubicBezTo>
                    <a:cubicBezTo>
                      <a:pt x="44" y="37"/>
                      <a:pt x="40" y="31"/>
                      <a:pt x="38" y="27"/>
                    </a:cubicBezTo>
                    <a:cubicBezTo>
                      <a:pt x="36" y="24"/>
                      <a:pt x="35" y="20"/>
                      <a:pt x="33" y="16"/>
                    </a:cubicBezTo>
                    <a:cubicBezTo>
                      <a:pt x="33" y="15"/>
                      <a:pt x="33" y="14"/>
                      <a:pt x="33" y="13"/>
                    </a:cubicBezTo>
                    <a:cubicBezTo>
                      <a:pt x="33" y="13"/>
                      <a:pt x="33" y="14"/>
                      <a:pt x="33" y="15"/>
                    </a:cubicBezTo>
                    <a:cubicBezTo>
                      <a:pt x="32" y="18"/>
                      <a:pt x="32" y="21"/>
                      <a:pt x="32" y="24"/>
                    </a:cubicBezTo>
                    <a:cubicBezTo>
                      <a:pt x="31" y="28"/>
                      <a:pt x="29" y="34"/>
                      <a:pt x="24" y="34"/>
                    </a:cubicBezTo>
                    <a:cubicBezTo>
                      <a:pt x="19" y="34"/>
                      <a:pt x="15" y="30"/>
                      <a:pt x="13" y="26"/>
                    </a:cubicBezTo>
                    <a:cubicBezTo>
                      <a:pt x="12" y="23"/>
                      <a:pt x="11" y="21"/>
                      <a:pt x="10" y="18"/>
                    </a:cubicBezTo>
                    <a:cubicBezTo>
                      <a:pt x="9" y="16"/>
                      <a:pt x="9" y="13"/>
                      <a:pt x="9" y="11"/>
                    </a:cubicBezTo>
                    <a:cubicBezTo>
                      <a:pt x="9" y="12"/>
                      <a:pt x="8" y="14"/>
                      <a:pt x="8" y="15"/>
                    </a:cubicBezTo>
                    <a:cubicBezTo>
                      <a:pt x="8" y="16"/>
                      <a:pt x="7" y="18"/>
                      <a:pt x="7" y="20"/>
                    </a:cubicBezTo>
                    <a:cubicBezTo>
                      <a:pt x="6" y="23"/>
                      <a:pt x="4" y="27"/>
                      <a:pt x="1" y="28"/>
                    </a:cubicBezTo>
                    <a:cubicBezTo>
                      <a:pt x="1" y="28"/>
                      <a:pt x="0" y="29"/>
                      <a:pt x="0" y="29"/>
                    </a:cubicBezTo>
                    <a:cubicBezTo>
                      <a:pt x="2" y="29"/>
                      <a:pt x="4" y="30"/>
                      <a:pt x="6" y="31"/>
                    </a:cubicBezTo>
                    <a:cubicBezTo>
                      <a:pt x="14" y="34"/>
                      <a:pt x="21" y="38"/>
                      <a:pt x="28" y="42"/>
                    </a:cubicBezTo>
                    <a:cubicBezTo>
                      <a:pt x="31" y="42"/>
                      <a:pt x="34" y="39"/>
                      <a:pt x="35" y="36"/>
                    </a:cubicBezTo>
                    <a:cubicBezTo>
                      <a:pt x="35" y="36"/>
                      <a:pt x="36" y="36"/>
                      <a:pt x="37" y="36"/>
                    </a:cubicBezTo>
                    <a:cubicBezTo>
                      <a:pt x="38" y="38"/>
                      <a:pt x="39" y="41"/>
                      <a:pt x="41" y="42"/>
                    </a:cubicBezTo>
                    <a:cubicBezTo>
                      <a:pt x="42" y="43"/>
                      <a:pt x="44" y="44"/>
                      <a:pt x="46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6" y="44"/>
                      <a:pt x="58" y="43"/>
                      <a:pt x="59" y="41"/>
                    </a:cubicBezTo>
                    <a:cubicBezTo>
                      <a:pt x="59" y="41"/>
                      <a:pt x="60" y="41"/>
                      <a:pt x="60" y="41"/>
                    </a:cubicBezTo>
                    <a:cubicBezTo>
                      <a:pt x="60" y="40"/>
                      <a:pt x="60" y="40"/>
                      <a:pt x="61" y="41"/>
                    </a:cubicBezTo>
                    <a:cubicBezTo>
                      <a:pt x="63" y="42"/>
                      <a:pt x="65" y="44"/>
                      <a:pt x="68" y="45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3" y="44"/>
                      <a:pt x="84" y="43"/>
                      <a:pt x="85" y="41"/>
                    </a:cubicBezTo>
                    <a:cubicBezTo>
                      <a:pt x="86" y="41"/>
                      <a:pt x="87" y="41"/>
                      <a:pt x="87" y="42"/>
                    </a:cubicBezTo>
                    <a:cubicBezTo>
                      <a:pt x="87" y="43"/>
                      <a:pt x="87" y="44"/>
                      <a:pt x="88" y="45"/>
                    </a:cubicBezTo>
                    <a:cubicBezTo>
                      <a:pt x="111" y="45"/>
                      <a:pt x="111" y="45"/>
                      <a:pt x="111" y="45"/>
                    </a:cubicBezTo>
                    <a:cubicBezTo>
                      <a:pt x="112" y="44"/>
                      <a:pt x="113" y="43"/>
                      <a:pt x="114" y="41"/>
                    </a:cubicBezTo>
                    <a:cubicBezTo>
                      <a:pt x="114" y="41"/>
                      <a:pt x="114" y="40"/>
                      <a:pt x="115" y="41"/>
                    </a:cubicBezTo>
                    <a:cubicBezTo>
                      <a:pt x="116" y="42"/>
                      <a:pt x="118" y="44"/>
                      <a:pt x="120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8" y="44"/>
                      <a:pt x="140" y="42"/>
                      <a:pt x="141" y="4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409"/>
              <p:cNvSpPr/>
              <p:nvPr/>
            </p:nvSpPr>
            <p:spPr bwMode="auto">
              <a:xfrm>
                <a:off x="5458" y="2810"/>
                <a:ext cx="24" cy="24"/>
              </a:xfrm>
              <a:custGeom>
                <a:gdLst>
                  <a:gd name="T0" fmla="*/ 2 w 10"/>
                  <a:gd name="T1" fmla="*/ 0 h 10"/>
                  <a:gd name="T2" fmla="*/ 0 w 10"/>
                  <a:gd name="T3" fmla="*/ 8 h 10"/>
                  <a:gd name="T4" fmla="*/ 10 w 10"/>
                  <a:gd name="T5" fmla="*/ 10 h 10"/>
                  <a:gd name="T6" fmla="*/ 8 w 10"/>
                  <a:gd name="T7" fmla="*/ 9 h 10"/>
                  <a:gd name="T8" fmla="*/ 2 w 10"/>
                  <a:gd name="T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2" y="3"/>
                      <a:pt x="1" y="6"/>
                      <a:pt x="0" y="8"/>
                    </a:cubicBezTo>
                    <a:cubicBezTo>
                      <a:pt x="3" y="9"/>
                      <a:pt x="6" y="9"/>
                      <a:pt x="10" y="10"/>
                    </a:cubicBezTo>
                    <a:cubicBezTo>
                      <a:pt x="9" y="10"/>
                      <a:pt x="9" y="9"/>
                      <a:pt x="8" y="9"/>
                    </a:cubicBezTo>
                    <a:cubicBezTo>
                      <a:pt x="6" y="6"/>
                      <a:pt x="3" y="3"/>
                      <a:pt x="2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410"/>
              <p:cNvSpPr/>
              <p:nvPr/>
            </p:nvSpPr>
            <p:spPr bwMode="auto">
              <a:xfrm>
                <a:off x="5934" y="2727"/>
                <a:ext cx="71" cy="74"/>
              </a:xfrm>
              <a:custGeom>
                <a:gdLst>
                  <a:gd name="T0" fmla="*/ 27 w 30"/>
                  <a:gd name="T1" fmla="*/ 28 h 31"/>
                  <a:gd name="T2" fmla="*/ 27 w 30"/>
                  <a:gd name="T3" fmla="*/ 31 h 31"/>
                  <a:gd name="T4" fmla="*/ 29 w 30"/>
                  <a:gd name="T5" fmla="*/ 25 h 31"/>
                  <a:gd name="T6" fmla="*/ 28 w 30"/>
                  <a:gd name="T7" fmla="*/ 18 h 31"/>
                  <a:gd name="T8" fmla="*/ 23 w 30"/>
                  <a:gd name="T9" fmla="*/ 3 h 31"/>
                  <a:gd name="T10" fmla="*/ 20 w 30"/>
                  <a:gd name="T11" fmla="*/ 2 h 31"/>
                  <a:gd name="T12" fmla="*/ 0 w 30"/>
                  <a:gd name="T13" fmla="*/ 4 h 31"/>
                  <a:gd name="T14" fmla="*/ 5 w 30"/>
                  <a:gd name="T15" fmla="*/ 13 h 31"/>
                  <a:gd name="T16" fmla="*/ 12 w 30"/>
                  <a:gd name="T17" fmla="*/ 11 h 31"/>
                  <a:gd name="T18" fmla="*/ 25 w 30"/>
                  <a:gd name="T19" fmla="*/ 16 h 31"/>
                  <a:gd name="T20" fmla="*/ 27 w 30"/>
                  <a:gd name="T21" fmla="*/ 28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31">
                    <a:moveTo>
                      <a:pt x="27" y="28"/>
                    </a:moveTo>
                    <a:cubicBezTo>
                      <a:pt x="27" y="29"/>
                      <a:pt x="27" y="30"/>
                      <a:pt x="27" y="31"/>
                    </a:cubicBezTo>
                    <a:cubicBezTo>
                      <a:pt x="29" y="31"/>
                      <a:pt x="30" y="27"/>
                      <a:pt x="29" y="25"/>
                    </a:cubicBezTo>
                    <a:cubicBezTo>
                      <a:pt x="29" y="22"/>
                      <a:pt x="29" y="20"/>
                      <a:pt x="28" y="18"/>
                    </a:cubicBezTo>
                    <a:cubicBezTo>
                      <a:pt x="26" y="13"/>
                      <a:pt x="26" y="8"/>
                      <a:pt x="23" y="3"/>
                    </a:cubicBezTo>
                    <a:cubicBezTo>
                      <a:pt x="22" y="3"/>
                      <a:pt x="21" y="2"/>
                      <a:pt x="20" y="2"/>
                    </a:cubicBezTo>
                    <a:cubicBezTo>
                      <a:pt x="14" y="0"/>
                      <a:pt x="6" y="0"/>
                      <a:pt x="0" y="4"/>
                    </a:cubicBezTo>
                    <a:cubicBezTo>
                      <a:pt x="1" y="7"/>
                      <a:pt x="3" y="10"/>
                      <a:pt x="5" y="13"/>
                    </a:cubicBezTo>
                    <a:cubicBezTo>
                      <a:pt x="7" y="12"/>
                      <a:pt x="9" y="11"/>
                      <a:pt x="12" y="11"/>
                    </a:cubicBezTo>
                    <a:cubicBezTo>
                      <a:pt x="17" y="10"/>
                      <a:pt x="22" y="12"/>
                      <a:pt x="25" y="16"/>
                    </a:cubicBezTo>
                    <a:cubicBezTo>
                      <a:pt x="27" y="19"/>
                      <a:pt x="28" y="24"/>
                      <a:pt x="27" y="2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411"/>
              <p:cNvSpPr/>
              <p:nvPr/>
            </p:nvSpPr>
            <p:spPr bwMode="auto">
              <a:xfrm>
                <a:off x="5983" y="2739"/>
                <a:ext cx="41" cy="88"/>
              </a:xfrm>
              <a:custGeom>
                <a:gdLst>
                  <a:gd name="T0" fmla="*/ 13 w 17"/>
                  <a:gd name="T1" fmla="*/ 34 h 37"/>
                  <a:gd name="T2" fmla="*/ 13 w 17"/>
                  <a:gd name="T3" fmla="*/ 34 h 37"/>
                  <a:gd name="T4" fmla="*/ 5 w 17"/>
                  <a:gd name="T5" fmla="*/ 0 h 37"/>
                  <a:gd name="T6" fmla="*/ 7 w 17"/>
                  <a:gd name="T7" fmla="*/ 7 h 37"/>
                  <a:gd name="T8" fmla="*/ 10 w 17"/>
                  <a:gd name="T9" fmla="*/ 16 h 37"/>
                  <a:gd name="T10" fmla="*/ 5 w 17"/>
                  <a:gd name="T11" fmla="*/ 28 h 37"/>
                  <a:gd name="T12" fmla="*/ 0 w 17"/>
                  <a:gd name="T13" fmla="*/ 35 h 37"/>
                  <a:gd name="T14" fmla="*/ 13 w 17"/>
                  <a:gd name="T15" fmla="*/ 34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7">
                    <a:moveTo>
                      <a:pt x="13" y="34"/>
                    </a:moveTo>
                    <a:cubicBezTo>
                      <a:pt x="13" y="34"/>
                      <a:pt x="13" y="34"/>
                      <a:pt x="13" y="34"/>
                    </a:cubicBezTo>
                    <a:cubicBezTo>
                      <a:pt x="17" y="22"/>
                      <a:pt x="15" y="7"/>
                      <a:pt x="5" y="0"/>
                    </a:cubicBezTo>
                    <a:cubicBezTo>
                      <a:pt x="6" y="2"/>
                      <a:pt x="6" y="5"/>
                      <a:pt x="7" y="7"/>
                    </a:cubicBezTo>
                    <a:cubicBezTo>
                      <a:pt x="8" y="10"/>
                      <a:pt x="9" y="13"/>
                      <a:pt x="10" y="16"/>
                    </a:cubicBezTo>
                    <a:cubicBezTo>
                      <a:pt x="10" y="20"/>
                      <a:pt x="11" y="28"/>
                      <a:pt x="5" y="28"/>
                    </a:cubicBezTo>
                    <a:cubicBezTo>
                      <a:pt x="4" y="30"/>
                      <a:pt x="2" y="33"/>
                      <a:pt x="0" y="35"/>
                    </a:cubicBezTo>
                    <a:cubicBezTo>
                      <a:pt x="4" y="37"/>
                      <a:pt x="10" y="37"/>
                      <a:pt x="13" y="3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412"/>
              <p:cNvSpPr/>
              <p:nvPr/>
            </p:nvSpPr>
            <p:spPr bwMode="auto">
              <a:xfrm>
                <a:off x="5891" y="2825"/>
                <a:ext cx="121" cy="49"/>
              </a:xfrm>
              <a:custGeom>
                <a:gdLst>
                  <a:gd name="T0" fmla="*/ 4 w 51"/>
                  <a:gd name="T1" fmla="*/ 8 h 21"/>
                  <a:gd name="T2" fmla="*/ 0 w 51"/>
                  <a:gd name="T3" fmla="*/ 16 h 21"/>
                  <a:gd name="T4" fmla="*/ 1 w 51"/>
                  <a:gd name="T5" fmla="*/ 16 h 21"/>
                  <a:gd name="T6" fmla="*/ 32 w 51"/>
                  <a:gd name="T7" fmla="*/ 18 h 21"/>
                  <a:gd name="T8" fmla="*/ 51 w 51"/>
                  <a:gd name="T9" fmla="*/ 1 h 21"/>
                  <a:gd name="T10" fmla="*/ 38 w 51"/>
                  <a:gd name="T11" fmla="*/ 0 h 21"/>
                  <a:gd name="T12" fmla="*/ 34 w 51"/>
                  <a:gd name="T13" fmla="*/ 3 h 21"/>
                  <a:gd name="T14" fmla="*/ 27 w 51"/>
                  <a:gd name="T15" fmla="*/ 5 h 21"/>
                  <a:gd name="T16" fmla="*/ 4 w 51"/>
                  <a:gd name="T17" fmla="*/ 8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21">
                    <a:moveTo>
                      <a:pt x="4" y="8"/>
                    </a:moveTo>
                    <a:cubicBezTo>
                      <a:pt x="4" y="11"/>
                      <a:pt x="2" y="14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11" y="21"/>
                      <a:pt x="22" y="21"/>
                      <a:pt x="32" y="18"/>
                    </a:cubicBezTo>
                    <a:cubicBezTo>
                      <a:pt x="41" y="15"/>
                      <a:pt x="47" y="9"/>
                      <a:pt x="51" y="1"/>
                    </a:cubicBezTo>
                    <a:cubicBezTo>
                      <a:pt x="47" y="3"/>
                      <a:pt x="42" y="2"/>
                      <a:pt x="38" y="0"/>
                    </a:cubicBezTo>
                    <a:cubicBezTo>
                      <a:pt x="37" y="1"/>
                      <a:pt x="36" y="2"/>
                      <a:pt x="34" y="3"/>
                    </a:cubicBezTo>
                    <a:cubicBezTo>
                      <a:pt x="32" y="4"/>
                      <a:pt x="30" y="5"/>
                      <a:pt x="27" y="5"/>
                    </a:cubicBezTo>
                    <a:cubicBezTo>
                      <a:pt x="24" y="14"/>
                      <a:pt x="11" y="14"/>
                      <a:pt x="4" y="8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413"/>
              <p:cNvSpPr/>
              <p:nvPr/>
            </p:nvSpPr>
            <p:spPr bwMode="auto">
              <a:xfrm>
                <a:off x="5927" y="2737"/>
                <a:ext cx="16" cy="33"/>
              </a:xfrm>
              <a:custGeom>
                <a:gdLst>
                  <a:gd name="T0" fmla="*/ 0 w 7"/>
                  <a:gd name="T1" fmla="*/ 1 h 14"/>
                  <a:gd name="T2" fmla="*/ 2 w 7"/>
                  <a:gd name="T3" fmla="*/ 7 h 14"/>
                  <a:gd name="T4" fmla="*/ 4 w 7"/>
                  <a:gd name="T5" fmla="*/ 14 h 14"/>
                  <a:gd name="T6" fmla="*/ 7 w 7"/>
                  <a:gd name="T7" fmla="*/ 10 h 14"/>
                  <a:gd name="T8" fmla="*/ 1 w 7"/>
                  <a:gd name="T9" fmla="*/ 0 h 14"/>
                  <a:gd name="T10" fmla="*/ 0 w 7"/>
                  <a:gd name="T11" fmla="*/ 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4">
                    <a:moveTo>
                      <a:pt x="0" y="1"/>
                    </a:moveTo>
                    <a:cubicBezTo>
                      <a:pt x="1" y="3"/>
                      <a:pt x="1" y="5"/>
                      <a:pt x="2" y="7"/>
                    </a:cubicBezTo>
                    <a:cubicBezTo>
                      <a:pt x="2" y="10"/>
                      <a:pt x="3" y="12"/>
                      <a:pt x="4" y="14"/>
                    </a:cubicBezTo>
                    <a:cubicBezTo>
                      <a:pt x="5" y="13"/>
                      <a:pt x="6" y="11"/>
                      <a:pt x="7" y="10"/>
                    </a:cubicBezTo>
                    <a:cubicBezTo>
                      <a:pt x="5" y="7"/>
                      <a:pt x="3" y="4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414"/>
              <p:cNvSpPr/>
              <p:nvPr/>
            </p:nvSpPr>
            <p:spPr bwMode="auto">
              <a:xfrm>
                <a:off x="5465" y="2796"/>
                <a:ext cx="50" cy="45"/>
              </a:xfrm>
              <a:custGeom>
                <a:gdLst>
                  <a:gd name="T0" fmla="*/ 6 w 21"/>
                  <a:gd name="T1" fmla="*/ 14 h 19"/>
                  <a:gd name="T2" fmla="*/ 16 w 21"/>
                  <a:gd name="T3" fmla="*/ 16 h 19"/>
                  <a:gd name="T4" fmla="*/ 20 w 21"/>
                  <a:gd name="T5" fmla="*/ 8 h 19"/>
                  <a:gd name="T6" fmla="*/ 21 w 21"/>
                  <a:gd name="T7" fmla="*/ 0 h 19"/>
                  <a:gd name="T8" fmla="*/ 0 w 21"/>
                  <a:gd name="T9" fmla="*/ 3 h 19"/>
                  <a:gd name="T10" fmla="*/ 6 w 21"/>
                  <a:gd name="T11" fmla="*/ 1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9">
                    <a:moveTo>
                      <a:pt x="6" y="14"/>
                    </a:moveTo>
                    <a:cubicBezTo>
                      <a:pt x="9" y="16"/>
                      <a:pt x="13" y="19"/>
                      <a:pt x="16" y="16"/>
                    </a:cubicBezTo>
                    <a:cubicBezTo>
                      <a:pt x="18" y="14"/>
                      <a:pt x="19" y="11"/>
                      <a:pt x="20" y="8"/>
                    </a:cubicBezTo>
                    <a:cubicBezTo>
                      <a:pt x="20" y="5"/>
                      <a:pt x="21" y="2"/>
                      <a:pt x="21" y="0"/>
                    </a:cubicBezTo>
                    <a:cubicBezTo>
                      <a:pt x="14" y="1"/>
                      <a:pt x="7" y="2"/>
                      <a:pt x="0" y="3"/>
                    </a:cubicBezTo>
                    <a:cubicBezTo>
                      <a:pt x="1" y="7"/>
                      <a:pt x="3" y="11"/>
                      <a:pt x="6" y="1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415"/>
              <p:cNvSpPr/>
              <p:nvPr/>
            </p:nvSpPr>
            <p:spPr bwMode="auto">
              <a:xfrm>
                <a:off x="5915" y="2741"/>
                <a:ext cx="21" cy="57"/>
              </a:xfrm>
              <a:custGeom>
                <a:gdLst>
                  <a:gd name="T0" fmla="*/ 8 w 9"/>
                  <a:gd name="T1" fmla="*/ 15 h 24"/>
                  <a:gd name="T2" fmla="*/ 8 w 9"/>
                  <a:gd name="T3" fmla="*/ 15 h 24"/>
                  <a:gd name="T4" fmla="*/ 5 w 9"/>
                  <a:gd name="T5" fmla="*/ 6 h 24"/>
                  <a:gd name="T6" fmla="*/ 4 w 9"/>
                  <a:gd name="T7" fmla="*/ 0 h 24"/>
                  <a:gd name="T8" fmla="*/ 4 w 9"/>
                  <a:gd name="T9" fmla="*/ 1 h 24"/>
                  <a:gd name="T10" fmla="*/ 1 w 9"/>
                  <a:gd name="T11" fmla="*/ 15 h 24"/>
                  <a:gd name="T12" fmla="*/ 9 w 9"/>
                  <a:gd name="T13" fmla="*/ 24 h 24"/>
                  <a:gd name="T14" fmla="*/ 8 w 9"/>
                  <a:gd name="T15" fmla="*/ 15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4">
                    <a:moveTo>
                      <a:pt x="8" y="15"/>
                    </a:moveTo>
                    <a:cubicBezTo>
                      <a:pt x="8" y="15"/>
                      <a:pt x="8" y="15"/>
                      <a:pt x="8" y="15"/>
                    </a:cubicBezTo>
                    <a:cubicBezTo>
                      <a:pt x="8" y="12"/>
                      <a:pt x="6" y="9"/>
                      <a:pt x="5" y="6"/>
                    </a:cubicBezTo>
                    <a:cubicBezTo>
                      <a:pt x="5" y="4"/>
                      <a:pt x="5" y="2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5"/>
                      <a:pt x="0" y="10"/>
                      <a:pt x="1" y="15"/>
                    </a:cubicBezTo>
                    <a:cubicBezTo>
                      <a:pt x="2" y="19"/>
                      <a:pt x="5" y="23"/>
                      <a:pt x="9" y="24"/>
                    </a:cubicBezTo>
                    <a:cubicBezTo>
                      <a:pt x="8" y="21"/>
                      <a:pt x="8" y="18"/>
                      <a:pt x="8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416"/>
              <p:cNvSpPr/>
              <p:nvPr/>
            </p:nvSpPr>
            <p:spPr bwMode="auto">
              <a:xfrm>
                <a:off x="5690" y="2760"/>
                <a:ext cx="59" cy="110"/>
              </a:xfrm>
              <a:custGeom>
                <a:gdLst>
                  <a:gd name="T0" fmla="*/ 21 w 25"/>
                  <a:gd name="T1" fmla="*/ 0 h 46"/>
                  <a:gd name="T2" fmla="*/ 0 w 25"/>
                  <a:gd name="T3" fmla="*/ 3 h 46"/>
                  <a:gd name="T4" fmla="*/ 1 w 25"/>
                  <a:gd name="T5" fmla="*/ 7 h 46"/>
                  <a:gd name="T6" fmla="*/ 3 w 25"/>
                  <a:gd name="T7" fmla="*/ 12 h 46"/>
                  <a:gd name="T8" fmla="*/ 7 w 25"/>
                  <a:gd name="T9" fmla="*/ 25 h 46"/>
                  <a:gd name="T10" fmla="*/ 10 w 25"/>
                  <a:gd name="T11" fmla="*/ 35 h 46"/>
                  <a:gd name="T12" fmla="*/ 15 w 25"/>
                  <a:gd name="T13" fmla="*/ 43 h 46"/>
                  <a:gd name="T14" fmla="*/ 24 w 25"/>
                  <a:gd name="T15" fmla="*/ 37 h 46"/>
                  <a:gd name="T16" fmla="*/ 24 w 25"/>
                  <a:gd name="T17" fmla="*/ 25 h 46"/>
                  <a:gd name="T18" fmla="*/ 21 w 25"/>
                  <a:gd name="T19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46">
                    <a:moveTo>
                      <a:pt x="21" y="0"/>
                    </a:moveTo>
                    <a:cubicBezTo>
                      <a:pt x="14" y="1"/>
                      <a:pt x="7" y="2"/>
                      <a:pt x="0" y="3"/>
                    </a:cubicBezTo>
                    <a:cubicBezTo>
                      <a:pt x="0" y="4"/>
                      <a:pt x="1" y="5"/>
                      <a:pt x="1" y="7"/>
                    </a:cubicBezTo>
                    <a:cubicBezTo>
                      <a:pt x="1" y="8"/>
                      <a:pt x="2" y="10"/>
                      <a:pt x="3" y="12"/>
                    </a:cubicBezTo>
                    <a:cubicBezTo>
                      <a:pt x="4" y="16"/>
                      <a:pt x="5" y="21"/>
                      <a:pt x="7" y="25"/>
                    </a:cubicBezTo>
                    <a:cubicBezTo>
                      <a:pt x="8" y="28"/>
                      <a:pt x="8" y="32"/>
                      <a:pt x="10" y="35"/>
                    </a:cubicBezTo>
                    <a:cubicBezTo>
                      <a:pt x="11" y="38"/>
                      <a:pt x="12" y="42"/>
                      <a:pt x="15" y="43"/>
                    </a:cubicBezTo>
                    <a:cubicBezTo>
                      <a:pt x="19" y="46"/>
                      <a:pt x="23" y="41"/>
                      <a:pt x="24" y="37"/>
                    </a:cubicBezTo>
                    <a:cubicBezTo>
                      <a:pt x="25" y="33"/>
                      <a:pt x="24" y="29"/>
                      <a:pt x="24" y="25"/>
                    </a:cubicBezTo>
                    <a:cubicBezTo>
                      <a:pt x="24" y="16"/>
                      <a:pt x="22" y="8"/>
                      <a:pt x="21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417"/>
              <p:cNvSpPr/>
              <p:nvPr/>
            </p:nvSpPr>
            <p:spPr bwMode="auto">
              <a:xfrm>
                <a:off x="5030" y="2649"/>
                <a:ext cx="52" cy="50"/>
              </a:xfrm>
              <a:custGeom>
                <a:gdLst>
                  <a:gd name="T0" fmla="*/ 12 w 22"/>
                  <a:gd name="T1" fmla="*/ 21 h 21"/>
                  <a:gd name="T2" fmla="*/ 22 w 22"/>
                  <a:gd name="T3" fmla="*/ 0 h 21"/>
                  <a:gd name="T4" fmla="*/ 0 w 22"/>
                  <a:gd name="T5" fmla="*/ 2 h 21"/>
                  <a:gd name="T6" fmla="*/ 12 w 22"/>
                  <a:gd name="T7" fmla="*/ 21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1">
                    <a:moveTo>
                      <a:pt x="12" y="21"/>
                    </a:moveTo>
                    <a:cubicBezTo>
                      <a:pt x="15" y="14"/>
                      <a:pt x="18" y="7"/>
                      <a:pt x="22" y="0"/>
                    </a:cubicBezTo>
                    <a:cubicBezTo>
                      <a:pt x="15" y="2"/>
                      <a:pt x="7" y="1"/>
                      <a:pt x="0" y="2"/>
                    </a:cubicBezTo>
                    <a:cubicBezTo>
                      <a:pt x="4" y="8"/>
                      <a:pt x="8" y="15"/>
                      <a:pt x="12" y="2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418"/>
              <p:cNvSpPr/>
              <p:nvPr/>
            </p:nvSpPr>
            <p:spPr bwMode="auto">
              <a:xfrm>
                <a:off x="5002" y="2656"/>
                <a:ext cx="54" cy="52"/>
              </a:xfrm>
              <a:custGeom>
                <a:gdLst>
                  <a:gd name="T0" fmla="*/ 11 w 23"/>
                  <a:gd name="T1" fmla="*/ 20 h 22"/>
                  <a:gd name="T2" fmla="*/ 23 w 23"/>
                  <a:gd name="T3" fmla="*/ 19 h 22"/>
                  <a:gd name="T4" fmla="*/ 11 w 23"/>
                  <a:gd name="T5" fmla="*/ 0 h 22"/>
                  <a:gd name="T6" fmla="*/ 6 w 23"/>
                  <a:gd name="T7" fmla="*/ 9 h 22"/>
                  <a:gd name="T8" fmla="*/ 0 w 23"/>
                  <a:gd name="T9" fmla="*/ 21 h 22"/>
                  <a:gd name="T10" fmla="*/ 0 w 23"/>
                  <a:gd name="T11" fmla="*/ 21 h 22"/>
                  <a:gd name="T12" fmla="*/ 11 w 23"/>
                  <a:gd name="T13" fmla="*/ 2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11" y="20"/>
                    </a:moveTo>
                    <a:cubicBezTo>
                      <a:pt x="15" y="20"/>
                      <a:pt x="19" y="19"/>
                      <a:pt x="23" y="19"/>
                    </a:cubicBezTo>
                    <a:cubicBezTo>
                      <a:pt x="19" y="13"/>
                      <a:pt x="15" y="6"/>
                      <a:pt x="11" y="0"/>
                    </a:cubicBezTo>
                    <a:cubicBezTo>
                      <a:pt x="9" y="3"/>
                      <a:pt x="8" y="6"/>
                      <a:pt x="6" y="9"/>
                    </a:cubicBezTo>
                    <a:cubicBezTo>
                      <a:pt x="4" y="13"/>
                      <a:pt x="2" y="17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2"/>
                      <a:pt x="8" y="21"/>
                      <a:pt x="11" y="2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419"/>
              <p:cNvSpPr/>
              <p:nvPr/>
            </p:nvSpPr>
            <p:spPr bwMode="auto">
              <a:xfrm>
                <a:off x="5030" y="2609"/>
                <a:ext cx="52" cy="42"/>
              </a:xfrm>
              <a:custGeom>
                <a:gdLst>
                  <a:gd name="T0" fmla="*/ 16 w 22"/>
                  <a:gd name="T1" fmla="*/ 7 h 18"/>
                  <a:gd name="T2" fmla="*/ 11 w 22"/>
                  <a:gd name="T3" fmla="*/ 0 h 18"/>
                  <a:gd name="T4" fmla="*/ 9 w 22"/>
                  <a:gd name="T5" fmla="*/ 0 h 18"/>
                  <a:gd name="T6" fmla="*/ 0 w 22"/>
                  <a:gd name="T7" fmla="*/ 18 h 18"/>
                  <a:gd name="T8" fmla="*/ 22 w 22"/>
                  <a:gd name="T9" fmla="*/ 16 h 18"/>
                  <a:gd name="T10" fmla="*/ 16 w 22"/>
                  <a:gd name="T11" fmla="*/ 7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8">
                    <a:moveTo>
                      <a:pt x="16" y="7"/>
                    </a:moveTo>
                    <a:cubicBezTo>
                      <a:pt x="14" y="5"/>
                      <a:pt x="12" y="3"/>
                      <a:pt x="11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7" y="6"/>
                      <a:pt x="3" y="12"/>
                      <a:pt x="0" y="18"/>
                    </a:cubicBezTo>
                    <a:cubicBezTo>
                      <a:pt x="7" y="16"/>
                      <a:pt x="15" y="17"/>
                      <a:pt x="22" y="16"/>
                    </a:cubicBezTo>
                    <a:cubicBezTo>
                      <a:pt x="20" y="13"/>
                      <a:pt x="18" y="10"/>
                      <a:pt x="16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420"/>
              <p:cNvSpPr/>
              <p:nvPr/>
            </p:nvSpPr>
            <p:spPr bwMode="auto">
              <a:xfrm>
                <a:off x="5002" y="2703"/>
                <a:ext cx="54" cy="50"/>
              </a:xfrm>
              <a:custGeom>
                <a:gdLst>
                  <a:gd name="T0" fmla="*/ 0 w 23"/>
                  <a:gd name="T1" fmla="*/ 3 h 21"/>
                  <a:gd name="T2" fmla="*/ 8 w 23"/>
                  <a:gd name="T3" fmla="*/ 11 h 21"/>
                  <a:gd name="T4" fmla="*/ 16 w 23"/>
                  <a:gd name="T5" fmla="*/ 21 h 21"/>
                  <a:gd name="T6" fmla="*/ 17 w 23"/>
                  <a:gd name="T7" fmla="*/ 19 h 21"/>
                  <a:gd name="T8" fmla="*/ 23 w 23"/>
                  <a:gd name="T9" fmla="*/ 0 h 21"/>
                  <a:gd name="T10" fmla="*/ 9 w 23"/>
                  <a:gd name="T11" fmla="*/ 2 h 21"/>
                  <a:gd name="T12" fmla="*/ 0 w 23"/>
                  <a:gd name="T13" fmla="*/ 3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1">
                    <a:moveTo>
                      <a:pt x="0" y="3"/>
                    </a:moveTo>
                    <a:cubicBezTo>
                      <a:pt x="3" y="6"/>
                      <a:pt x="6" y="8"/>
                      <a:pt x="8" y="11"/>
                    </a:cubicBezTo>
                    <a:cubicBezTo>
                      <a:pt x="11" y="14"/>
                      <a:pt x="14" y="17"/>
                      <a:pt x="16" y="21"/>
                    </a:cubicBezTo>
                    <a:cubicBezTo>
                      <a:pt x="17" y="20"/>
                      <a:pt x="17" y="19"/>
                      <a:pt x="17" y="19"/>
                    </a:cubicBezTo>
                    <a:cubicBezTo>
                      <a:pt x="19" y="13"/>
                      <a:pt x="21" y="6"/>
                      <a:pt x="23" y="0"/>
                    </a:cubicBezTo>
                    <a:cubicBezTo>
                      <a:pt x="19" y="1"/>
                      <a:pt x="14" y="1"/>
                      <a:pt x="9" y="2"/>
                    </a:cubicBezTo>
                    <a:cubicBezTo>
                      <a:pt x="6" y="3"/>
                      <a:pt x="3" y="3"/>
                      <a:pt x="0" y="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421"/>
              <p:cNvSpPr/>
              <p:nvPr/>
            </p:nvSpPr>
            <p:spPr bwMode="auto">
              <a:xfrm>
                <a:off x="4976" y="2808"/>
                <a:ext cx="52" cy="54"/>
              </a:xfrm>
              <a:custGeom>
                <a:gdLst>
                  <a:gd name="T0" fmla="*/ 0 w 22"/>
                  <a:gd name="T1" fmla="*/ 8 h 23"/>
                  <a:gd name="T2" fmla="*/ 9 w 22"/>
                  <a:gd name="T3" fmla="*/ 15 h 23"/>
                  <a:gd name="T4" fmla="*/ 19 w 22"/>
                  <a:gd name="T5" fmla="*/ 23 h 23"/>
                  <a:gd name="T6" fmla="*/ 22 w 22"/>
                  <a:gd name="T7" fmla="*/ 0 h 23"/>
                  <a:gd name="T8" fmla="*/ 10 w 22"/>
                  <a:gd name="T9" fmla="*/ 4 h 23"/>
                  <a:gd name="T10" fmla="*/ 0 w 22"/>
                  <a:gd name="T11" fmla="*/ 8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3">
                    <a:moveTo>
                      <a:pt x="0" y="8"/>
                    </a:moveTo>
                    <a:cubicBezTo>
                      <a:pt x="3" y="10"/>
                      <a:pt x="6" y="13"/>
                      <a:pt x="9" y="15"/>
                    </a:cubicBezTo>
                    <a:cubicBezTo>
                      <a:pt x="12" y="18"/>
                      <a:pt x="16" y="20"/>
                      <a:pt x="19" y="23"/>
                    </a:cubicBezTo>
                    <a:cubicBezTo>
                      <a:pt x="19" y="15"/>
                      <a:pt x="20" y="7"/>
                      <a:pt x="22" y="0"/>
                    </a:cubicBezTo>
                    <a:cubicBezTo>
                      <a:pt x="18" y="1"/>
                      <a:pt x="13" y="3"/>
                      <a:pt x="10" y="4"/>
                    </a:cubicBezTo>
                    <a:cubicBezTo>
                      <a:pt x="6" y="6"/>
                      <a:pt x="3" y="7"/>
                      <a:pt x="0" y="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422"/>
              <p:cNvSpPr/>
              <p:nvPr/>
            </p:nvSpPr>
            <p:spPr bwMode="auto">
              <a:xfrm>
                <a:off x="5061" y="2604"/>
                <a:ext cx="52" cy="40"/>
              </a:xfrm>
              <a:custGeom>
                <a:gdLst>
                  <a:gd name="T0" fmla="*/ 10 w 22"/>
                  <a:gd name="T1" fmla="*/ 17 h 17"/>
                  <a:gd name="T2" fmla="*/ 22 w 22"/>
                  <a:gd name="T3" fmla="*/ 0 h 17"/>
                  <a:gd name="T4" fmla="*/ 8 w 22"/>
                  <a:gd name="T5" fmla="*/ 1 h 17"/>
                  <a:gd name="T6" fmla="*/ 0 w 22"/>
                  <a:gd name="T7" fmla="*/ 2 h 17"/>
                  <a:gd name="T8" fmla="*/ 5 w 22"/>
                  <a:gd name="T9" fmla="*/ 9 h 17"/>
                  <a:gd name="T10" fmla="*/ 10 w 22"/>
                  <a:gd name="T11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7">
                    <a:moveTo>
                      <a:pt x="10" y="17"/>
                    </a:moveTo>
                    <a:cubicBezTo>
                      <a:pt x="14" y="11"/>
                      <a:pt x="17" y="5"/>
                      <a:pt x="22" y="0"/>
                    </a:cubicBezTo>
                    <a:cubicBezTo>
                      <a:pt x="17" y="1"/>
                      <a:pt x="13" y="1"/>
                      <a:pt x="8" y="1"/>
                    </a:cubicBezTo>
                    <a:cubicBezTo>
                      <a:pt x="5" y="1"/>
                      <a:pt x="3" y="2"/>
                      <a:pt x="0" y="2"/>
                    </a:cubicBezTo>
                    <a:cubicBezTo>
                      <a:pt x="1" y="4"/>
                      <a:pt x="3" y="6"/>
                      <a:pt x="5" y="9"/>
                    </a:cubicBezTo>
                    <a:cubicBezTo>
                      <a:pt x="7" y="12"/>
                      <a:pt x="9" y="14"/>
                      <a:pt x="10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423"/>
              <p:cNvSpPr/>
              <p:nvPr/>
            </p:nvSpPr>
            <p:spPr bwMode="auto">
              <a:xfrm>
                <a:off x="4997" y="2867"/>
                <a:ext cx="21" cy="12"/>
              </a:xfrm>
              <a:custGeom>
                <a:gdLst>
                  <a:gd name="T0" fmla="*/ 0 w 9"/>
                  <a:gd name="T1" fmla="*/ 5 h 5"/>
                  <a:gd name="T2" fmla="*/ 9 w 9"/>
                  <a:gd name="T3" fmla="*/ 5 h 5"/>
                  <a:gd name="T4" fmla="*/ 9 w 9"/>
                  <a:gd name="T5" fmla="*/ 0 h 5"/>
                  <a:gd name="T6" fmla="*/ 0 w 9"/>
                  <a:gd name="T7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3"/>
                      <a:pt x="9" y="2"/>
                      <a:pt x="9" y="0"/>
                    </a:cubicBezTo>
                    <a:cubicBezTo>
                      <a:pt x="6" y="2"/>
                      <a:pt x="3" y="3"/>
                      <a:pt x="0" y="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424"/>
              <p:cNvSpPr/>
              <p:nvPr/>
            </p:nvSpPr>
            <p:spPr bwMode="auto">
              <a:xfrm>
                <a:off x="5998" y="2525"/>
                <a:ext cx="28" cy="38"/>
              </a:xfrm>
              <a:custGeom>
                <a:gdLst>
                  <a:gd name="T0" fmla="*/ 9 w 12"/>
                  <a:gd name="T1" fmla="*/ 16 h 16"/>
                  <a:gd name="T2" fmla="*/ 12 w 12"/>
                  <a:gd name="T3" fmla="*/ 5 h 16"/>
                  <a:gd name="T4" fmla="*/ 0 w 12"/>
                  <a:gd name="T5" fmla="*/ 0 h 16"/>
                  <a:gd name="T6" fmla="*/ 9 w 12"/>
                  <a:gd name="T7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6">
                    <a:moveTo>
                      <a:pt x="9" y="16"/>
                    </a:moveTo>
                    <a:cubicBezTo>
                      <a:pt x="9" y="12"/>
                      <a:pt x="10" y="8"/>
                      <a:pt x="12" y="5"/>
                    </a:cubicBezTo>
                    <a:cubicBezTo>
                      <a:pt x="8" y="4"/>
                      <a:pt x="4" y="2"/>
                      <a:pt x="0" y="0"/>
                    </a:cubicBezTo>
                    <a:cubicBezTo>
                      <a:pt x="0" y="7"/>
                      <a:pt x="1" y="15"/>
                      <a:pt x="9" y="1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425"/>
              <p:cNvSpPr/>
              <p:nvPr/>
            </p:nvSpPr>
            <p:spPr bwMode="auto">
              <a:xfrm>
                <a:off x="4987" y="2713"/>
                <a:ext cx="50" cy="52"/>
              </a:xfrm>
              <a:custGeom>
                <a:gdLst>
                  <a:gd name="T0" fmla="*/ 21 w 21"/>
                  <a:gd name="T1" fmla="*/ 18 h 22"/>
                  <a:gd name="T2" fmla="*/ 12 w 21"/>
                  <a:gd name="T3" fmla="*/ 7 h 22"/>
                  <a:gd name="T4" fmla="*/ 5 w 21"/>
                  <a:gd name="T5" fmla="*/ 0 h 22"/>
                  <a:gd name="T6" fmla="*/ 2 w 21"/>
                  <a:gd name="T7" fmla="*/ 12 h 22"/>
                  <a:gd name="T8" fmla="*/ 0 w 21"/>
                  <a:gd name="T9" fmla="*/ 22 h 22"/>
                  <a:gd name="T10" fmla="*/ 11 w 21"/>
                  <a:gd name="T11" fmla="*/ 19 h 22"/>
                  <a:gd name="T12" fmla="*/ 21 w 21"/>
                  <a:gd name="T13" fmla="*/ 18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2">
                    <a:moveTo>
                      <a:pt x="21" y="18"/>
                    </a:moveTo>
                    <a:cubicBezTo>
                      <a:pt x="18" y="14"/>
                      <a:pt x="15" y="11"/>
                      <a:pt x="12" y="7"/>
                    </a:cubicBezTo>
                    <a:cubicBezTo>
                      <a:pt x="10" y="5"/>
                      <a:pt x="7" y="3"/>
                      <a:pt x="5" y="0"/>
                    </a:cubicBezTo>
                    <a:cubicBezTo>
                      <a:pt x="4" y="4"/>
                      <a:pt x="3" y="8"/>
                      <a:pt x="2" y="12"/>
                    </a:cubicBezTo>
                    <a:cubicBezTo>
                      <a:pt x="1" y="15"/>
                      <a:pt x="0" y="18"/>
                      <a:pt x="0" y="22"/>
                    </a:cubicBezTo>
                    <a:cubicBezTo>
                      <a:pt x="3" y="21"/>
                      <a:pt x="7" y="20"/>
                      <a:pt x="11" y="19"/>
                    </a:cubicBezTo>
                    <a:cubicBezTo>
                      <a:pt x="15" y="19"/>
                      <a:pt x="18" y="18"/>
                      <a:pt x="21" y="1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426"/>
              <p:cNvSpPr/>
              <p:nvPr/>
            </p:nvSpPr>
            <p:spPr bwMode="auto">
              <a:xfrm>
                <a:off x="5860" y="2741"/>
                <a:ext cx="93" cy="119"/>
              </a:xfrm>
              <a:custGeom>
                <a:gdLst>
                  <a:gd name="T0" fmla="*/ 9 w 39"/>
                  <a:gd name="T1" fmla="*/ 18 h 50"/>
                  <a:gd name="T2" fmla="*/ 0 w 39"/>
                  <a:gd name="T3" fmla="*/ 0 h 50"/>
                  <a:gd name="T4" fmla="*/ 2 w 39"/>
                  <a:gd name="T5" fmla="*/ 8 h 50"/>
                  <a:gd name="T6" fmla="*/ 4 w 39"/>
                  <a:gd name="T7" fmla="*/ 21 h 50"/>
                  <a:gd name="T8" fmla="*/ 1 w 39"/>
                  <a:gd name="T9" fmla="*/ 41 h 50"/>
                  <a:gd name="T10" fmla="*/ 12 w 39"/>
                  <a:gd name="T11" fmla="*/ 50 h 50"/>
                  <a:gd name="T12" fmla="*/ 16 w 39"/>
                  <a:gd name="T13" fmla="*/ 42 h 50"/>
                  <a:gd name="T14" fmla="*/ 18 w 39"/>
                  <a:gd name="T15" fmla="*/ 41 h 50"/>
                  <a:gd name="T16" fmla="*/ 39 w 39"/>
                  <a:gd name="T17" fmla="*/ 40 h 50"/>
                  <a:gd name="T18" fmla="*/ 29 w 39"/>
                  <a:gd name="T19" fmla="*/ 40 h 50"/>
                  <a:gd name="T20" fmla="*/ 9 w 39"/>
                  <a:gd name="T21" fmla="*/ 19 h 50"/>
                  <a:gd name="T22" fmla="*/ 9 w 39"/>
                  <a:gd name="T23" fmla="*/ 18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50">
                    <a:moveTo>
                      <a:pt x="9" y="18"/>
                    </a:moveTo>
                    <a:cubicBezTo>
                      <a:pt x="6" y="12"/>
                      <a:pt x="3" y="6"/>
                      <a:pt x="0" y="0"/>
                    </a:cubicBezTo>
                    <a:cubicBezTo>
                      <a:pt x="1" y="2"/>
                      <a:pt x="1" y="5"/>
                      <a:pt x="2" y="8"/>
                    </a:cubicBezTo>
                    <a:cubicBezTo>
                      <a:pt x="3" y="12"/>
                      <a:pt x="4" y="17"/>
                      <a:pt x="4" y="21"/>
                    </a:cubicBezTo>
                    <a:cubicBezTo>
                      <a:pt x="5" y="27"/>
                      <a:pt x="6" y="36"/>
                      <a:pt x="1" y="41"/>
                    </a:cubicBezTo>
                    <a:cubicBezTo>
                      <a:pt x="4" y="45"/>
                      <a:pt x="7" y="48"/>
                      <a:pt x="12" y="50"/>
                    </a:cubicBezTo>
                    <a:cubicBezTo>
                      <a:pt x="14" y="49"/>
                      <a:pt x="16" y="44"/>
                      <a:pt x="16" y="42"/>
                    </a:cubicBezTo>
                    <a:cubicBezTo>
                      <a:pt x="16" y="41"/>
                      <a:pt x="17" y="41"/>
                      <a:pt x="18" y="41"/>
                    </a:cubicBezTo>
                    <a:cubicBezTo>
                      <a:pt x="22" y="47"/>
                      <a:pt x="35" y="48"/>
                      <a:pt x="39" y="40"/>
                    </a:cubicBezTo>
                    <a:cubicBezTo>
                      <a:pt x="35" y="41"/>
                      <a:pt x="32" y="40"/>
                      <a:pt x="29" y="40"/>
                    </a:cubicBezTo>
                    <a:cubicBezTo>
                      <a:pt x="19" y="37"/>
                      <a:pt x="12" y="29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427"/>
              <p:cNvSpPr/>
              <p:nvPr/>
            </p:nvSpPr>
            <p:spPr bwMode="auto">
              <a:xfrm>
                <a:off x="4969" y="2829"/>
                <a:ext cx="49" cy="50"/>
              </a:xfrm>
              <a:custGeom>
                <a:gdLst>
                  <a:gd name="T0" fmla="*/ 21 w 21"/>
                  <a:gd name="T1" fmla="*/ 15 h 21"/>
                  <a:gd name="T2" fmla="*/ 11 w 21"/>
                  <a:gd name="T3" fmla="*/ 7 h 21"/>
                  <a:gd name="T4" fmla="*/ 2 w 21"/>
                  <a:gd name="T5" fmla="*/ 0 h 21"/>
                  <a:gd name="T6" fmla="*/ 0 w 21"/>
                  <a:gd name="T7" fmla="*/ 21 h 21"/>
                  <a:gd name="T8" fmla="*/ 9 w 21"/>
                  <a:gd name="T9" fmla="*/ 21 h 21"/>
                  <a:gd name="T10" fmla="*/ 10 w 21"/>
                  <a:gd name="T11" fmla="*/ 20 h 21"/>
                  <a:gd name="T12" fmla="*/ 21 w 21"/>
                  <a:gd name="T13" fmla="*/ 15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1">
                    <a:moveTo>
                      <a:pt x="21" y="15"/>
                    </a:moveTo>
                    <a:cubicBezTo>
                      <a:pt x="18" y="12"/>
                      <a:pt x="15" y="10"/>
                      <a:pt x="11" y="7"/>
                    </a:cubicBezTo>
                    <a:cubicBezTo>
                      <a:pt x="8" y="5"/>
                      <a:pt x="5" y="3"/>
                      <a:pt x="2" y="0"/>
                    </a:cubicBezTo>
                    <a:cubicBezTo>
                      <a:pt x="1" y="7"/>
                      <a:pt x="0" y="14"/>
                      <a:pt x="0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10" y="21"/>
                      <a:pt x="10" y="20"/>
                    </a:cubicBezTo>
                    <a:cubicBezTo>
                      <a:pt x="14" y="19"/>
                      <a:pt x="17" y="17"/>
                      <a:pt x="21" y="1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428"/>
              <p:cNvSpPr/>
              <p:nvPr/>
            </p:nvSpPr>
            <p:spPr bwMode="auto">
              <a:xfrm>
                <a:off x="4987" y="2758"/>
                <a:ext cx="53" cy="45"/>
              </a:xfrm>
              <a:custGeom>
                <a:gdLst>
                  <a:gd name="T0" fmla="*/ 0 w 22"/>
                  <a:gd name="T1" fmla="*/ 4 h 19"/>
                  <a:gd name="T2" fmla="*/ 2 w 22"/>
                  <a:gd name="T3" fmla="*/ 7 h 19"/>
                  <a:gd name="T4" fmla="*/ 7 w 22"/>
                  <a:gd name="T5" fmla="*/ 11 h 19"/>
                  <a:gd name="T6" fmla="*/ 17 w 22"/>
                  <a:gd name="T7" fmla="*/ 19 h 19"/>
                  <a:gd name="T8" fmla="*/ 22 w 22"/>
                  <a:gd name="T9" fmla="*/ 0 h 19"/>
                  <a:gd name="T10" fmla="*/ 11 w 22"/>
                  <a:gd name="T11" fmla="*/ 2 h 19"/>
                  <a:gd name="T12" fmla="*/ 0 w 22"/>
                  <a:gd name="T13" fmla="*/ 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9">
                    <a:moveTo>
                      <a:pt x="0" y="4"/>
                    </a:moveTo>
                    <a:cubicBezTo>
                      <a:pt x="1" y="5"/>
                      <a:pt x="1" y="6"/>
                      <a:pt x="2" y="7"/>
                    </a:cubicBezTo>
                    <a:cubicBezTo>
                      <a:pt x="3" y="8"/>
                      <a:pt x="5" y="10"/>
                      <a:pt x="7" y="11"/>
                    </a:cubicBezTo>
                    <a:cubicBezTo>
                      <a:pt x="10" y="14"/>
                      <a:pt x="14" y="16"/>
                      <a:pt x="17" y="19"/>
                    </a:cubicBezTo>
                    <a:cubicBezTo>
                      <a:pt x="19" y="13"/>
                      <a:pt x="20" y="6"/>
                      <a:pt x="22" y="0"/>
                    </a:cubicBezTo>
                    <a:cubicBezTo>
                      <a:pt x="18" y="1"/>
                      <a:pt x="15" y="1"/>
                      <a:pt x="11" y="2"/>
                    </a:cubicBezTo>
                    <a:cubicBezTo>
                      <a:pt x="7" y="3"/>
                      <a:pt x="4" y="4"/>
                      <a:pt x="0" y="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429"/>
              <p:cNvSpPr/>
              <p:nvPr/>
            </p:nvSpPr>
            <p:spPr bwMode="auto">
              <a:xfrm>
                <a:off x="4973" y="2770"/>
                <a:ext cx="52" cy="55"/>
              </a:xfrm>
              <a:custGeom>
                <a:gdLst>
                  <a:gd name="T0" fmla="*/ 22 w 22"/>
                  <a:gd name="T1" fmla="*/ 15 h 23"/>
                  <a:gd name="T2" fmla="*/ 12 w 22"/>
                  <a:gd name="T3" fmla="*/ 7 h 23"/>
                  <a:gd name="T4" fmla="*/ 7 w 22"/>
                  <a:gd name="T5" fmla="*/ 3 h 23"/>
                  <a:gd name="T6" fmla="*/ 5 w 22"/>
                  <a:gd name="T7" fmla="*/ 0 h 23"/>
                  <a:gd name="T8" fmla="*/ 2 w 22"/>
                  <a:gd name="T9" fmla="*/ 16 h 23"/>
                  <a:gd name="T10" fmla="*/ 0 w 22"/>
                  <a:gd name="T11" fmla="*/ 23 h 23"/>
                  <a:gd name="T12" fmla="*/ 11 w 22"/>
                  <a:gd name="T13" fmla="*/ 18 h 23"/>
                  <a:gd name="T14" fmla="*/ 22 w 22"/>
                  <a:gd name="T15" fmla="*/ 15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3">
                    <a:moveTo>
                      <a:pt x="22" y="15"/>
                    </a:moveTo>
                    <a:cubicBezTo>
                      <a:pt x="18" y="12"/>
                      <a:pt x="15" y="10"/>
                      <a:pt x="12" y="7"/>
                    </a:cubicBezTo>
                    <a:cubicBezTo>
                      <a:pt x="10" y="6"/>
                      <a:pt x="9" y="5"/>
                      <a:pt x="7" y="3"/>
                    </a:cubicBezTo>
                    <a:cubicBezTo>
                      <a:pt x="7" y="2"/>
                      <a:pt x="6" y="1"/>
                      <a:pt x="5" y="0"/>
                    </a:cubicBezTo>
                    <a:cubicBezTo>
                      <a:pt x="4" y="5"/>
                      <a:pt x="3" y="10"/>
                      <a:pt x="2" y="16"/>
                    </a:cubicBezTo>
                    <a:cubicBezTo>
                      <a:pt x="1" y="18"/>
                      <a:pt x="1" y="20"/>
                      <a:pt x="0" y="23"/>
                    </a:cubicBezTo>
                    <a:cubicBezTo>
                      <a:pt x="4" y="22"/>
                      <a:pt x="8" y="20"/>
                      <a:pt x="11" y="18"/>
                    </a:cubicBezTo>
                    <a:cubicBezTo>
                      <a:pt x="15" y="17"/>
                      <a:pt x="18" y="16"/>
                      <a:pt x="22" y="1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430"/>
              <p:cNvSpPr/>
              <p:nvPr/>
            </p:nvSpPr>
            <p:spPr bwMode="auto">
              <a:xfrm>
                <a:off x="4105" y="1738"/>
                <a:ext cx="135" cy="61"/>
              </a:xfrm>
              <a:custGeom>
                <a:gdLst>
                  <a:gd name="T0" fmla="*/ 19 w 57"/>
                  <a:gd name="T1" fmla="*/ 13 h 26"/>
                  <a:gd name="T2" fmla="*/ 34 w 57"/>
                  <a:gd name="T3" fmla="*/ 17 h 26"/>
                  <a:gd name="T4" fmla="*/ 48 w 57"/>
                  <a:gd name="T5" fmla="*/ 23 h 26"/>
                  <a:gd name="T6" fmla="*/ 57 w 57"/>
                  <a:gd name="T7" fmla="*/ 26 h 26"/>
                  <a:gd name="T8" fmla="*/ 48 w 57"/>
                  <a:gd name="T9" fmla="*/ 15 h 26"/>
                  <a:gd name="T10" fmla="*/ 48 w 57"/>
                  <a:gd name="T11" fmla="*/ 15 h 26"/>
                  <a:gd name="T12" fmla="*/ 37 w 57"/>
                  <a:gd name="T13" fmla="*/ 11 h 26"/>
                  <a:gd name="T14" fmla="*/ 24 w 57"/>
                  <a:gd name="T15" fmla="*/ 7 h 26"/>
                  <a:gd name="T16" fmla="*/ 10 w 57"/>
                  <a:gd name="T17" fmla="*/ 3 h 26"/>
                  <a:gd name="T18" fmla="*/ 0 w 57"/>
                  <a:gd name="T19" fmla="*/ 0 h 26"/>
                  <a:gd name="T20" fmla="*/ 5 w 57"/>
                  <a:gd name="T21" fmla="*/ 9 h 26"/>
                  <a:gd name="T22" fmla="*/ 19 w 57"/>
                  <a:gd name="T23" fmla="*/ 13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26">
                    <a:moveTo>
                      <a:pt x="19" y="13"/>
                    </a:moveTo>
                    <a:cubicBezTo>
                      <a:pt x="24" y="14"/>
                      <a:pt x="29" y="15"/>
                      <a:pt x="34" y="17"/>
                    </a:cubicBezTo>
                    <a:cubicBezTo>
                      <a:pt x="39" y="19"/>
                      <a:pt x="43" y="21"/>
                      <a:pt x="48" y="23"/>
                    </a:cubicBezTo>
                    <a:cubicBezTo>
                      <a:pt x="51" y="24"/>
                      <a:pt x="54" y="24"/>
                      <a:pt x="57" y="26"/>
                    </a:cubicBezTo>
                    <a:cubicBezTo>
                      <a:pt x="54" y="22"/>
                      <a:pt x="51" y="18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5" y="13"/>
                      <a:pt x="41" y="12"/>
                      <a:pt x="37" y="11"/>
                    </a:cubicBezTo>
                    <a:cubicBezTo>
                      <a:pt x="33" y="9"/>
                      <a:pt x="28" y="8"/>
                      <a:pt x="24" y="7"/>
                    </a:cubicBezTo>
                    <a:cubicBezTo>
                      <a:pt x="19" y="5"/>
                      <a:pt x="15" y="4"/>
                      <a:pt x="10" y="3"/>
                    </a:cubicBezTo>
                    <a:cubicBezTo>
                      <a:pt x="7" y="2"/>
                      <a:pt x="3" y="2"/>
                      <a:pt x="0" y="0"/>
                    </a:cubicBezTo>
                    <a:cubicBezTo>
                      <a:pt x="2" y="3"/>
                      <a:pt x="4" y="6"/>
                      <a:pt x="5" y="9"/>
                    </a:cubicBezTo>
                    <a:cubicBezTo>
                      <a:pt x="10" y="11"/>
                      <a:pt x="14" y="12"/>
                      <a:pt x="19" y="1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431"/>
              <p:cNvSpPr/>
              <p:nvPr/>
            </p:nvSpPr>
            <p:spPr bwMode="auto">
              <a:xfrm>
                <a:off x="4945" y="2722"/>
                <a:ext cx="47" cy="157"/>
              </a:xfrm>
              <a:custGeom>
                <a:gdLst>
                  <a:gd name="T0" fmla="*/ 15 w 20"/>
                  <a:gd name="T1" fmla="*/ 19 h 66"/>
                  <a:gd name="T2" fmla="*/ 15 w 20"/>
                  <a:gd name="T3" fmla="*/ 19 h 66"/>
                  <a:gd name="T4" fmla="*/ 16 w 20"/>
                  <a:gd name="T5" fmla="*/ 16 h 66"/>
                  <a:gd name="T6" fmla="*/ 20 w 20"/>
                  <a:gd name="T7" fmla="*/ 0 h 66"/>
                  <a:gd name="T8" fmla="*/ 15 w 20"/>
                  <a:gd name="T9" fmla="*/ 11 h 66"/>
                  <a:gd name="T10" fmla="*/ 5 w 20"/>
                  <a:gd name="T11" fmla="*/ 31 h 66"/>
                  <a:gd name="T12" fmla="*/ 0 w 20"/>
                  <a:gd name="T13" fmla="*/ 66 h 66"/>
                  <a:gd name="T14" fmla="*/ 8 w 20"/>
                  <a:gd name="T15" fmla="*/ 66 h 66"/>
                  <a:gd name="T16" fmla="*/ 9 w 20"/>
                  <a:gd name="T17" fmla="*/ 55 h 66"/>
                  <a:gd name="T18" fmla="*/ 15 w 20"/>
                  <a:gd name="T19" fmla="*/ 19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66">
                    <a:moveTo>
                      <a:pt x="15" y="19"/>
                    </a:move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18"/>
                      <a:pt x="16" y="17"/>
                      <a:pt x="16" y="16"/>
                    </a:cubicBezTo>
                    <a:cubicBezTo>
                      <a:pt x="17" y="11"/>
                      <a:pt x="19" y="6"/>
                      <a:pt x="20" y="0"/>
                    </a:cubicBezTo>
                    <a:cubicBezTo>
                      <a:pt x="19" y="4"/>
                      <a:pt x="17" y="8"/>
                      <a:pt x="15" y="11"/>
                    </a:cubicBezTo>
                    <a:cubicBezTo>
                      <a:pt x="12" y="18"/>
                      <a:pt x="8" y="24"/>
                      <a:pt x="5" y="31"/>
                    </a:cubicBezTo>
                    <a:cubicBezTo>
                      <a:pt x="2" y="43"/>
                      <a:pt x="1" y="54"/>
                      <a:pt x="0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8" y="62"/>
                      <a:pt x="8" y="59"/>
                      <a:pt x="9" y="55"/>
                    </a:cubicBezTo>
                    <a:cubicBezTo>
                      <a:pt x="10" y="43"/>
                      <a:pt x="12" y="31"/>
                      <a:pt x="15" y="19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432"/>
              <p:cNvSpPr/>
              <p:nvPr/>
            </p:nvSpPr>
            <p:spPr bwMode="auto">
              <a:xfrm>
                <a:off x="5302" y="2827"/>
                <a:ext cx="267" cy="52"/>
              </a:xfrm>
              <a:custGeom>
                <a:gdLst>
                  <a:gd name="T0" fmla="*/ 66 w 113"/>
                  <a:gd name="T1" fmla="*/ 3 h 22"/>
                  <a:gd name="T2" fmla="*/ 48 w 113"/>
                  <a:gd name="T3" fmla="*/ 1 h 22"/>
                  <a:gd name="T4" fmla="*/ 29 w 113"/>
                  <a:gd name="T5" fmla="*/ 1 h 22"/>
                  <a:gd name="T6" fmla="*/ 0 w 113"/>
                  <a:gd name="T7" fmla="*/ 13 h 22"/>
                  <a:gd name="T8" fmla="*/ 10 w 113"/>
                  <a:gd name="T9" fmla="*/ 12 h 22"/>
                  <a:gd name="T10" fmla="*/ 28 w 113"/>
                  <a:gd name="T11" fmla="*/ 11 h 22"/>
                  <a:gd name="T12" fmla="*/ 64 w 113"/>
                  <a:gd name="T13" fmla="*/ 14 h 22"/>
                  <a:gd name="T14" fmla="*/ 90 w 113"/>
                  <a:gd name="T15" fmla="*/ 22 h 22"/>
                  <a:gd name="T16" fmla="*/ 113 w 113"/>
                  <a:gd name="T17" fmla="*/ 22 h 22"/>
                  <a:gd name="T18" fmla="*/ 101 w 113"/>
                  <a:gd name="T19" fmla="*/ 16 h 22"/>
                  <a:gd name="T20" fmla="*/ 66 w 113"/>
                  <a:gd name="T21" fmla="*/ 3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22">
                    <a:moveTo>
                      <a:pt x="66" y="3"/>
                    </a:moveTo>
                    <a:cubicBezTo>
                      <a:pt x="60" y="2"/>
                      <a:pt x="54" y="1"/>
                      <a:pt x="48" y="1"/>
                    </a:cubicBezTo>
                    <a:cubicBezTo>
                      <a:pt x="42" y="0"/>
                      <a:pt x="35" y="0"/>
                      <a:pt x="29" y="1"/>
                    </a:cubicBezTo>
                    <a:cubicBezTo>
                      <a:pt x="19" y="4"/>
                      <a:pt x="9" y="8"/>
                      <a:pt x="0" y="13"/>
                    </a:cubicBezTo>
                    <a:cubicBezTo>
                      <a:pt x="3" y="13"/>
                      <a:pt x="7" y="12"/>
                      <a:pt x="10" y="12"/>
                    </a:cubicBezTo>
                    <a:cubicBezTo>
                      <a:pt x="16" y="12"/>
                      <a:pt x="22" y="11"/>
                      <a:pt x="28" y="11"/>
                    </a:cubicBezTo>
                    <a:cubicBezTo>
                      <a:pt x="40" y="11"/>
                      <a:pt x="52" y="12"/>
                      <a:pt x="64" y="14"/>
                    </a:cubicBezTo>
                    <a:cubicBezTo>
                      <a:pt x="73" y="16"/>
                      <a:pt x="81" y="19"/>
                      <a:pt x="90" y="22"/>
                    </a:cubicBezTo>
                    <a:cubicBezTo>
                      <a:pt x="113" y="22"/>
                      <a:pt x="113" y="22"/>
                      <a:pt x="113" y="22"/>
                    </a:cubicBezTo>
                    <a:cubicBezTo>
                      <a:pt x="109" y="20"/>
                      <a:pt x="105" y="18"/>
                      <a:pt x="101" y="16"/>
                    </a:cubicBezTo>
                    <a:cubicBezTo>
                      <a:pt x="90" y="10"/>
                      <a:pt x="78" y="6"/>
                      <a:pt x="66" y="3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433"/>
              <p:cNvSpPr/>
              <p:nvPr/>
            </p:nvSpPr>
            <p:spPr bwMode="auto">
              <a:xfrm>
                <a:off x="3968" y="2305"/>
                <a:ext cx="180" cy="73"/>
              </a:xfrm>
              <a:custGeom>
                <a:gdLst>
                  <a:gd name="T0" fmla="*/ 52 w 76"/>
                  <a:gd name="T1" fmla="*/ 12 h 31"/>
                  <a:gd name="T2" fmla="*/ 52 w 76"/>
                  <a:gd name="T3" fmla="*/ 12 h 31"/>
                  <a:gd name="T4" fmla="*/ 45 w 76"/>
                  <a:gd name="T5" fmla="*/ 10 h 31"/>
                  <a:gd name="T6" fmla="*/ 38 w 76"/>
                  <a:gd name="T7" fmla="*/ 7 h 31"/>
                  <a:gd name="T8" fmla="*/ 26 w 76"/>
                  <a:gd name="T9" fmla="*/ 4 h 31"/>
                  <a:gd name="T10" fmla="*/ 12 w 76"/>
                  <a:gd name="T11" fmla="*/ 1 h 31"/>
                  <a:gd name="T12" fmla="*/ 1 w 76"/>
                  <a:gd name="T13" fmla="*/ 0 h 31"/>
                  <a:gd name="T14" fmla="*/ 1 w 76"/>
                  <a:gd name="T15" fmla="*/ 10 h 31"/>
                  <a:gd name="T16" fmla="*/ 0 w 76"/>
                  <a:gd name="T17" fmla="*/ 14 h 31"/>
                  <a:gd name="T18" fmla="*/ 17 w 76"/>
                  <a:gd name="T19" fmla="*/ 17 h 31"/>
                  <a:gd name="T20" fmla="*/ 36 w 76"/>
                  <a:gd name="T21" fmla="*/ 20 h 31"/>
                  <a:gd name="T22" fmla="*/ 54 w 76"/>
                  <a:gd name="T23" fmla="*/ 25 h 31"/>
                  <a:gd name="T24" fmla="*/ 70 w 76"/>
                  <a:gd name="T25" fmla="*/ 31 h 31"/>
                  <a:gd name="T26" fmla="*/ 76 w 76"/>
                  <a:gd name="T27" fmla="*/ 22 h 31"/>
                  <a:gd name="T28" fmla="*/ 65 w 76"/>
                  <a:gd name="T29" fmla="*/ 19 h 31"/>
                  <a:gd name="T30" fmla="*/ 52 w 76"/>
                  <a:gd name="T31" fmla="*/ 12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6" h="31">
                    <a:moveTo>
                      <a:pt x="52" y="12"/>
                    </a:moveTo>
                    <a:cubicBezTo>
                      <a:pt x="52" y="12"/>
                      <a:pt x="52" y="12"/>
                      <a:pt x="52" y="12"/>
                    </a:cubicBezTo>
                    <a:cubicBezTo>
                      <a:pt x="50" y="11"/>
                      <a:pt x="47" y="11"/>
                      <a:pt x="45" y="10"/>
                    </a:cubicBezTo>
                    <a:cubicBezTo>
                      <a:pt x="43" y="9"/>
                      <a:pt x="40" y="8"/>
                      <a:pt x="38" y="7"/>
                    </a:cubicBezTo>
                    <a:cubicBezTo>
                      <a:pt x="34" y="6"/>
                      <a:pt x="30" y="5"/>
                      <a:pt x="26" y="4"/>
                    </a:cubicBezTo>
                    <a:cubicBezTo>
                      <a:pt x="21" y="3"/>
                      <a:pt x="16" y="2"/>
                      <a:pt x="12" y="1"/>
                    </a:cubicBezTo>
                    <a:cubicBezTo>
                      <a:pt x="8" y="0"/>
                      <a:pt x="5" y="1"/>
                      <a:pt x="1" y="0"/>
                    </a:cubicBezTo>
                    <a:cubicBezTo>
                      <a:pt x="2" y="3"/>
                      <a:pt x="2" y="6"/>
                      <a:pt x="1" y="10"/>
                    </a:cubicBezTo>
                    <a:cubicBezTo>
                      <a:pt x="1" y="11"/>
                      <a:pt x="1" y="13"/>
                      <a:pt x="0" y="14"/>
                    </a:cubicBezTo>
                    <a:cubicBezTo>
                      <a:pt x="6" y="15"/>
                      <a:pt x="11" y="16"/>
                      <a:pt x="17" y="17"/>
                    </a:cubicBezTo>
                    <a:cubicBezTo>
                      <a:pt x="23" y="18"/>
                      <a:pt x="29" y="19"/>
                      <a:pt x="36" y="20"/>
                    </a:cubicBezTo>
                    <a:cubicBezTo>
                      <a:pt x="42" y="22"/>
                      <a:pt x="48" y="24"/>
                      <a:pt x="54" y="25"/>
                    </a:cubicBezTo>
                    <a:cubicBezTo>
                      <a:pt x="59" y="27"/>
                      <a:pt x="65" y="28"/>
                      <a:pt x="70" y="31"/>
                    </a:cubicBezTo>
                    <a:cubicBezTo>
                      <a:pt x="71" y="28"/>
                      <a:pt x="73" y="25"/>
                      <a:pt x="76" y="22"/>
                    </a:cubicBezTo>
                    <a:cubicBezTo>
                      <a:pt x="72" y="21"/>
                      <a:pt x="68" y="20"/>
                      <a:pt x="65" y="19"/>
                    </a:cubicBezTo>
                    <a:cubicBezTo>
                      <a:pt x="60" y="17"/>
                      <a:pt x="56" y="15"/>
                      <a:pt x="52" y="12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434"/>
              <p:cNvSpPr/>
              <p:nvPr/>
            </p:nvSpPr>
            <p:spPr bwMode="auto">
              <a:xfrm>
                <a:off x="3880" y="2276"/>
                <a:ext cx="88" cy="93"/>
              </a:xfrm>
              <a:custGeom>
                <a:gdLst>
                  <a:gd name="T0" fmla="*/ 23 w 37"/>
                  <a:gd name="T1" fmla="*/ 1 h 39"/>
                  <a:gd name="T2" fmla="*/ 4 w 37"/>
                  <a:gd name="T3" fmla="*/ 9 h 39"/>
                  <a:gd name="T4" fmla="*/ 2 w 37"/>
                  <a:gd name="T5" fmla="*/ 13 h 39"/>
                  <a:gd name="T6" fmla="*/ 1 w 37"/>
                  <a:gd name="T7" fmla="*/ 14 h 39"/>
                  <a:gd name="T8" fmla="*/ 1 w 37"/>
                  <a:gd name="T9" fmla="*/ 22 h 39"/>
                  <a:gd name="T10" fmla="*/ 1 w 37"/>
                  <a:gd name="T11" fmla="*/ 24 h 39"/>
                  <a:gd name="T12" fmla="*/ 12 w 37"/>
                  <a:gd name="T13" fmla="*/ 36 h 39"/>
                  <a:gd name="T14" fmla="*/ 36 w 37"/>
                  <a:gd name="T15" fmla="*/ 24 h 39"/>
                  <a:gd name="T16" fmla="*/ 35 w 37"/>
                  <a:gd name="T17" fmla="*/ 9 h 39"/>
                  <a:gd name="T18" fmla="*/ 23 w 37"/>
                  <a:gd name="T19" fmla="*/ 1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9">
                    <a:moveTo>
                      <a:pt x="23" y="1"/>
                    </a:moveTo>
                    <a:cubicBezTo>
                      <a:pt x="16" y="0"/>
                      <a:pt x="8" y="3"/>
                      <a:pt x="4" y="9"/>
                    </a:cubicBezTo>
                    <a:cubicBezTo>
                      <a:pt x="3" y="10"/>
                      <a:pt x="2" y="12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6"/>
                      <a:pt x="0" y="19"/>
                      <a:pt x="1" y="22"/>
                    </a:cubicBezTo>
                    <a:cubicBezTo>
                      <a:pt x="1" y="22"/>
                      <a:pt x="1" y="23"/>
                      <a:pt x="1" y="24"/>
                    </a:cubicBezTo>
                    <a:cubicBezTo>
                      <a:pt x="3" y="29"/>
                      <a:pt x="7" y="34"/>
                      <a:pt x="12" y="36"/>
                    </a:cubicBezTo>
                    <a:cubicBezTo>
                      <a:pt x="22" y="39"/>
                      <a:pt x="33" y="34"/>
                      <a:pt x="36" y="24"/>
                    </a:cubicBezTo>
                    <a:cubicBezTo>
                      <a:pt x="37" y="19"/>
                      <a:pt x="37" y="14"/>
                      <a:pt x="35" y="9"/>
                    </a:cubicBezTo>
                    <a:cubicBezTo>
                      <a:pt x="33" y="5"/>
                      <a:pt x="28" y="2"/>
                      <a:pt x="23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435"/>
              <p:cNvSpPr/>
              <p:nvPr/>
            </p:nvSpPr>
            <p:spPr bwMode="auto">
              <a:xfrm>
                <a:off x="3788" y="2312"/>
                <a:ext cx="168" cy="211"/>
              </a:xfrm>
              <a:custGeom>
                <a:gdLst>
                  <a:gd name="T0" fmla="*/ 38 w 71"/>
                  <a:gd name="T1" fmla="*/ 0 h 89"/>
                  <a:gd name="T2" fmla="*/ 19 w 71"/>
                  <a:gd name="T3" fmla="*/ 9 h 89"/>
                  <a:gd name="T4" fmla="*/ 8 w 71"/>
                  <a:gd name="T5" fmla="*/ 21 h 89"/>
                  <a:gd name="T6" fmla="*/ 2 w 71"/>
                  <a:gd name="T7" fmla="*/ 36 h 89"/>
                  <a:gd name="T8" fmla="*/ 9 w 71"/>
                  <a:gd name="T9" fmla="*/ 69 h 89"/>
                  <a:gd name="T10" fmla="*/ 60 w 71"/>
                  <a:gd name="T11" fmla="*/ 74 h 89"/>
                  <a:gd name="T12" fmla="*/ 69 w 71"/>
                  <a:gd name="T13" fmla="*/ 49 h 89"/>
                  <a:gd name="T14" fmla="*/ 61 w 71"/>
                  <a:gd name="T15" fmla="*/ 36 h 89"/>
                  <a:gd name="T16" fmla="*/ 46 w 71"/>
                  <a:gd name="T17" fmla="*/ 31 h 89"/>
                  <a:gd name="T18" fmla="*/ 34 w 71"/>
                  <a:gd name="T19" fmla="*/ 37 h 89"/>
                  <a:gd name="T20" fmla="*/ 31 w 71"/>
                  <a:gd name="T21" fmla="*/ 50 h 89"/>
                  <a:gd name="T22" fmla="*/ 41 w 71"/>
                  <a:gd name="T23" fmla="*/ 58 h 89"/>
                  <a:gd name="T24" fmla="*/ 54 w 71"/>
                  <a:gd name="T25" fmla="*/ 50 h 89"/>
                  <a:gd name="T26" fmla="*/ 55 w 71"/>
                  <a:gd name="T27" fmla="*/ 49 h 89"/>
                  <a:gd name="T28" fmla="*/ 55 w 71"/>
                  <a:gd name="T29" fmla="*/ 50 h 89"/>
                  <a:gd name="T30" fmla="*/ 57 w 71"/>
                  <a:gd name="T31" fmla="*/ 56 h 89"/>
                  <a:gd name="T32" fmla="*/ 39 w 71"/>
                  <a:gd name="T33" fmla="*/ 70 h 89"/>
                  <a:gd name="T34" fmla="*/ 19 w 71"/>
                  <a:gd name="T35" fmla="*/ 57 h 89"/>
                  <a:gd name="T36" fmla="*/ 21 w 71"/>
                  <a:gd name="T37" fmla="*/ 29 h 89"/>
                  <a:gd name="T38" fmla="*/ 31 w 71"/>
                  <a:gd name="T39" fmla="*/ 20 h 89"/>
                  <a:gd name="T40" fmla="*/ 41 w 71"/>
                  <a:gd name="T41" fmla="*/ 15 h 89"/>
                  <a:gd name="T42" fmla="*/ 40 w 71"/>
                  <a:gd name="T43" fmla="*/ 13 h 89"/>
                  <a:gd name="T44" fmla="*/ 38 w 71"/>
                  <a:gd name="T45" fmla="*/ 0 h 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" h="89">
                    <a:moveTo>
                      <a:pt x="38" y="0"/>
                    </a:moveTo>
                    <a:cubicBezTo>
                      <a:pt x="31" y="0"/>
                      <a:pt x="25" y="5"/>
                      <a:pt x="19" y="9"/>
                    </a:cubicBezTo>
                    <a:cubicBezTo>
                      <a:pt x="15" y="12"/>
                      <a:pt x="11" y="16"/>
                      <a:pt x="8" y="21"/>
                    </a:cubicBezTo>
                    <a:cubicBezTo>
                      <a:pt x="5" y="26"/>
                      <a:pt x="3" y="31"/>
                      <a:pt x="2" y="36"/>
                    </a:cubicBezTo>
                    <a:cubicBezTo>
                      <a:pt x="0" y="48"/>
                      <a:pt x="1" y="59"/>
                      <a:pt x="9" y="69"/>
                    </a:cubicBezTo>
                    <a:cubicBezTo>
                      <a:pt x="21" y="85"/>
                      <a:pt x="46" y="89"/>
                      <a:pt x="60" y="74"/>
                    </a:cubicBezTo>
                    <a:cubicBezTo>
                      <a:pt x="67" y="68"/>
                      <a:pt x="71" y="58"/>
                      <a:pt x="69" y="49"/>
                    </a:cubicBezTo>
                    <a:cubicBezTo>
                      <a:pt x="68" y="44"/>
                      <a:pt x="65" y="39"/>
                      <a:pt x="61" y="36"/>
                    </a:cubicBezTo>
                    <a:cubicBezTo>
                      <a:pt x="57" y="32"/>
                      <a:pt x="52" y="30"/>
                      <a:pt x="46" y="31"/>
                    </a:cubicBezTo>
                    <a:cubicBezTo>
                      <a:pt x="41" y="31"/>
                      <a:pt x="37" y="33"/>
                      <a:pt x="34" y="37"/>
                    </a:cubicBezTo>
                    <a:cubicBezTo>
                      <a:pt x="31" y="40"/>
                      <a:pt x="30" y="45"/>
                      <a:pt x="31" y="50"/>
                    </a:cubicBezTo>
                    <a:cubicBezTo>
                      <a:pt x="32" y="54"/>
                      <a:pt x="36" y="58"/>
                      <a:pt x="41" y="58"/>
                    </a:cubicBezTo>
                    <a:cubicBezTo>
                      <a:pt x="46" y="58"/>
                      <a:pt x="52" y="55"/>
                      <a:pt x="54" y="50"/>
                    </a:cubicBezTo>
                    <a:cubicBezTo>
                      <a:pt x="54" y="49"/>
                      <a:pt x="54" y="49"/>
                      <a:pt x="55" y="49"/>
                    </a:cubicBezTo>
                    <a:cubicBezTo>
                      <a:pt x="55" y="49"/>
                      <a:pt x="55" y="49"/>
                      <a:pt x="55" y="50"/>
                    </a:cubicBezTo>
                    <a:cubicBezTo>
                      <a:pt x="57" y="51"/>
                      <a:pt x="58" y="53"/>
                      <a:pt x="57" y="56"/>
                    </a:cubicBezTo>
                    <a:cubicBezTo>
                      <a:pt x="57" y="64"/>
                      <a:pt x="48" y="71"/>
                      <a:pt x="39" y="70"/>
                    </a:cubicBezTo>
                    <a:cubicBezTo>
                      <a:pt x="31" y="70"/>
                      <a:pt x="22" y="65"/>
                      <a:pt x="19" y="57"/>
                    </a:cubicBezTo>
                    <a:cubicBezTo>
                      <a:pt x="14" y="48"/>
                      <a:pt x="16" y="37"/>
                      <a:pt x="21" y="29"/>
                    </a:cubicBezTo>
                    <a:cubicBezTo>
                      <a:pt x="24" y="26"/>
                      <a:pt x="27" y="23"/>
                      <a:pt x="31" y="20"/>
                    </a:cubicBezTo>
                    <a:cubicBezTo>
                      <a:pt x="34" y="18"/>
                      <a:pt x="37" y="16"/>
                      <a:pt x="41" y="15"/>
                    </a:cubicBezTo>
                    <a:cubicBezTo>
                      <a:pt x="41" y="14"/>
                      <a:pt x="40" y="14"/>
                      <a:pt x="40" y="13"/>
                    </a:cubicBezTo>
                    <a:cubicBezTo>
                      <a:pt x="38" y="9"/>
                      <a:pt x="37" y="4"/>
                      <a:pt x="38" y="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436"/>
              <p:cNvSpPr/>
              <p:nvPr/>
            </p:nvSpPr>
            <p:spPr bwMode="auto">
              <a:xfrm>
                <a:off x="3812" y="2288"/>
                <a:ext cx="776" cy="591"/>
              </a:xfrm>
              <a:custGeom>
                <a:gdLst>
                  <a:gd name="T0" fmla="*/ 25 w 328"/>
                  <a:gd name="T1" fmla="*/ 244 h 249"/>
                  <a:gd name="T2" fmla="*/ 24 w 328"/>
                  <a:gd name="T3" fmla="*/ 207 h 249"/>
                  <a:gd name="T4" fmla="*/ 24 w 328"/>
                  <a:gd name="T5" fmla="*/ 203 h 249"/>
                  <a:gd name="T6" fmla="*/ 33 w 328"/>
                  <a:gd name="T7" fmla="*/ 168 h 249"/>
                  <a:gd name="T8" fmla="*/ 34 w 328"/>
                  <a:gd name="T9" fmla="*/ 166 h 249"/>
                  <a:gd name="T10" fmla="*/ 37 w 328"/>
                  <a:gd name="T11" fmla="*/ 136 h 249"/>
                  <a:gd name="T12" fmla="*/ 49 w 328"/>
                  <a:gd name="T13" fmla="*/ 132 h 249"/>
                  <a:gd name="T14" fmla="*/ 50 w 328"/>
                  <a:gd name="T15" fmla="*/ 129 h 249"/>
                  <a:gd name="T16" fmla="*/ 50 w 328"/>
                  <a:gd name="T17" fmla="*/ 107 h 249"/>
                  <a:gd name="T18" fmla="*/ 75 w 328"/>
                  <a:gd name="T19" fmla="*/ 96 h 249"/>
                  <a:gd name="T20" fmla="*/ 105 w 328"/>
                  <a:gd name="T21" fmla="*/ 71 h 249"/>
                  <a:gd name="T22" fmla="*/ 108 w 328"/>
                  <a:gd name="T23" fmla="*/ 69 h 249"/>
                  <a:gd name="T24" fmla="*/ 133 w 328"/>
                  <a:gd name="T25" fmla="*/ 47 h 249"/>
                  <a:gd name="T26" fmla="*/ 142 w 328"/>
                  <a:gd name="T27" fmla="*/ 51 h 249"/>
                  <a:gd name="T28" fmla="*/ 174 w 328"/>
                  <a:gd name="T29" fmla="*/ 37 h 249"/>
                  <a:gd name="T30" fmla="*/ 175 w 328"/>
                  <a:gd name="T31" fmla="*/ 37 h 249"/>
                  <a:gd name="T32" fmla="*/ 203 w 328"/>
                  <a:gd name="T33" fmla="*/ 23 h 249"/>
                  <a:gd name="T34" fmla="*/ 210 w 328"/>
                  <a:gd name="T35" fmla="*/ 29 h 249"/>
                  <a:gd name="T36" fmla="*/ 242 w 328"/>
                  <a:gd name="T37" fmla="*/ 25 h 249"/>
                  <a:gd name="T38" fmla="*/ 246 w 328"/>
                  <a:gd name="T39" fmla="*/ 16 h 249"/>
                  <a:gd name="T40" fmla="*/ 273 w 328"/>
                  <a:gd name="T41" fmla="*/ 20 h 249"/>
                  <a:gd name="T42" fmla="*/ 290 w 328"/>
                  <a:gd name="T43" fmla="*/ 9 h 249"/>
                  <a:gd name="T44" fmla="*/ 310 w 328"/>
                  <a:gd name="T45" fmla="*/ 19 h 249"/>
                  <a:gd name="T46" fmla="*/ 327 w 328"/>
                  <a:gd name="T47" fmla="*/ 6 h 249"/>
                  <a:gd name="T48" fmla="*/ 309 w 328"/>
                  <a:gd name="T49" fmla="*/ 10 h 249"/>
                  <a:gd name="T50" fmla="*/ 292 w 328"/>
                  <a:gd name="T51" fmla="*/ 3 h 249"/>
                  <a:gd name="T52" fmla="*/ 273 w 328"/>
                  <a:gd name="T53" fmla="*/ 11 h 249"/>
                  <a:gd name="T54" fmla="*/ 239 w 328"/>
                  <a:gd name="T55" fmla="*/ 12 h 249"/>
                  <a:gd name="T56" fmla="*/ 210 w 328"/>
                  <a:gd name="T57" fmla="*/ 14 h 249"/>
                  <a:gd name="T58" fmla="*/ 205 w 328"/>
                  <a:gd name="T59" fmla="*/ 19 h 249"/>
                  <a:gd name="T60" fmla="*/ 171 w 328"/>
                  <a:gd name="T61" fmla="*/ 26 h 249"/>
                  <a:gd name="T62" fmla="*/ 161 w 328"/>
                  <a:gd name="T63" fmla="*/ 24 h 249"/>
                  <a:gd name="T64" fmla="*/ 137 w 328"/>
                  <a:gd name="T65" fmla="*/ 40 h 249"/>
                  <a:gd name="T66" fmla="*/ 115 w 328"/>
                  <a:gd name="T67" fmla="*/ 40 h 249"/>
                  <a:gd name="T68" fmla="*/ 99 w 328"/>
                  <a:gd name="T69" fmla="*/ 59 h 249"/>
                  <a:gd name="T70" fmla="*/ 66 w 328"/>
                  <a:gd name="T71" fmla="*/ 90 h 249"/>
                  <a:gd name="T72" fmla="*/ 65 w 328"/>
                  <a:gd name="T73" fmla="*/ 92 h 249"/>
                  <a:gd name="T74" fmla="*/ 39 w 328"/>
                  <a:gd name="T75" fmla="*/ 127 h 249"/>
                  <a:gd name="T76" fmla="*/ 27 w 328"/>
                  <a:gd name="T77" fmla="*/ 133 h 249"/>
                  <a:gd name="T78" fmla="*/ 21 w 328"/>
                  <a:gd name="T79" fmla="*/ 162 h 249"/>
                  <a:gd name="T80" fmla="*/ 21 w 328"/>
                  <a:gd name="T81" fmla="*/ 163 h 249"/>
                  <a:gd name="T82" fmla="*/ 13 w 328"/>
                  <a:gd name="T83" fmla="*/ 171 h 249"/>
                  <a:gd name="T84" fmla="*/ 13 w 328"/>
                  <a:gd name="T85" fmla="*/ 203 h 249"/>
                  <a:gd name="T86" fmla="*/ 12 w 328"/>
                  <a:gd name="T87" fmla="*/ 244 h 249"/>
                  <a:gd name="T88" fmla="*/ 9 w 328"/>
                  <a:gd name="T89" fmla="*/ 249 h 249"/>
                  <a:gd name="T90" fmla="*/ 25 w 328"/>
                  <a:gd name="T91" fmla="*/ 245 h 2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28" h="249">
                    <a:moveTo>
                      <a:pt x="25" y="245"/>
                    </a:moveTo>
                    <a:cubicBezTo>
                      <a:pt x="25" y="245"/>
                      <a:pt x="25" y="245"/>
                      <a:pt x="25" y="244"/>
                    </a:cubicBezTo>
                    <a:cubicBezTo>
                      <a:pt x="18" y="241"/>
                      <a:pt x="13" y="234"/>
                      <a:pt x="13" y="226"/>
                    </a:cubicBezTo>
                    <a:cubicBezTo>
                      <a:pt x="13" y="218"/>
                      <a:pt x="18" y="211"/>
                      <a:pt x="24" y="207"/>
                    </a:cubicBezTo>
                    <a:cubicBezTo>
                      <a:pt x="24" y="206"/>
                      <a:pt x="24" y="205"/>
                      <a:pt x="24" y="204"/>
                    </a:cubicBezTo>
                    <a:cubicBezTo>
                      <a:pt x="24" y="203"/>
                      <a:pt x="24" y="203"/>
                      <a:pt x="24" y="203"/>
                    </a:cubicBezTo>
                    <a:cubicBezTo>
                      <a:pt x="17" y="200"/>
                      <a:pt x="15" y="191"/>
                      <a:pt x="16" y="184"/>
                    </a:cubicBezTo>
                    <a:cubicBezTo>
                      <a:pt x="18" y="176"/>
                      <a:pt x="25" y="169"/>
                      <a:pt x="33" y="168"/>
                    </a:cubicBezTo>
                    <a:cubicBezTo>
                      <a:pt x="33" y="167"/>
                      <a:pt x="34" y="167"/>
                      <a:pt x="34" y="166"/>
                    </a:cubicBezTo>
                    <a:cubicBezTo>
                      <a:pt x="34" y="166"/>
                      <a:pt x="34" y="166"/>
                      <a:pt x="34" y="166"/>
                    </a:cubicBezTo>
                    <a:cubicBezTo>
                      <a:pt x="28" y="160"/>
                      <a:pt x="26" y="152"/>
                      <a:pt x="29" y="145"/>
                    </a:cubicBezTo>
                    <a:cubicBezTo>
                      <a:pt x="31" y="141"/>
                      <a:pt x="34" y="138"/>
                      <a:pt x="37" y="136"/>
                    </a:cubicBezTo>
                    <a:cubicBezTo>
                      <a:pt x="39" y="134"/>
                      <a:pt x="40" y="133"/>
                      <a:pt x="43" y="133"/>
                    </a:cubicBezTo>
                    <a:cubicBezTo>
                      <a:pt x="45" y="132"/>
                      <a:pt x="47" y="132"/>
                      <a:pt x="49" y="132"/>
                    </a:cubicBezTo>
                    <a:cubicBezTo>
                      <a:pt x="49" y="131"/>
                      <a:pt x="50" y="131"/>
                      <a:pt x="50" y="130"/>
                    </a:cubicBezTo>
                    <a:cubicBezTo>
                      <a:pt x="50" y="130"/>
                      <a:pt x="50" y="130"/>
                      <a:pt x="50" y="129"/>
                    </a:cubicBezTo>
                    <a:cubicBezTo>
                      <a:pt x="50" y="129"/>
                      <a:pt x="50" y="129"/>
                      <a:pt x="50" y="129"/>
                    </a:cubicBezTo>
                    <a:cubicBezTo>
                      <a:pt x="44" y="123"/>
                      <a:pt x="46" y="113"/>
                      <a:pt x="50" y="107"/>
                    </a:cubicBezTo>
                    <a:cubicBezTo>
                      <a:pt x="55" y="99"/>
                      <a:pt x="64" y="97"/>
                      <a:pt x="73" y="99"/>
                    </a:cubicBezTo>
                    <a:cubicBezTo>
                      <a:pt x="74" y="98"/>
                      <a:pt x="74" y="97"/>
                      <a:pt x="75" y="96"/>
                    </a:cubicBezTo>
                    <a:cubicBezTo>
                      <a:pt x="70" y="90"/>
                      <a:pt x="75" y="79"/>
                      <a:pt x="81" y="74"/>
                    </a:cubicBezTo>
                    <a:cubicBezTo>
                      <a:pt x="87" y="69"/>
                      <a:pt x="98" y="66"/>
                      <a:pt x="105" y="71"/>
                    </a:cubicBezTo>
                    <a:cubicBezTo>
                      <a:pt x="105" y="70"/>
                      <a:pt x="106" y="70"/>
                      <a:pt x="106" y="70"/>
                    </a:cubicBezTo>
                    <a:cubicBezTo>
                      <a:pt x="107" y="69"/>
                      <a:pt x="108" y="69"/>
                      <a:pt x="108" y="69"/>
                    </a:cubicBezTo>
                    <a:cubicBezTo>
                      <a:pt x="106" y="60"/>
                      <a:pt x="112" y="52"/>
                      <a:pt x="119" y="49"/>
                    </a:cubicBezTo>
                    <a:cubicBezTo>
                      <a:pt x="124" y="47"/>
                      <a:pt x="129" y="46"/>
                      <a:pt x="133" y="47"/>
                    </a:cubicBezTo>
                    <a:cubicBezTo>
                      <a:pt x="136" y="47"/>
                      <a:pt x="140" y="48"/>
                      <a:pt x="141" y="51"/>
                    </a:cubicBezTo>
                    <a:cubicBezTo>
                      <a:pt x="141" y="51"/>
                      <a:pt x="141" y="51"/>
                      <a:pt x="142" y="51"/>
                    </a:cubicBezTo>
                    <a:cubicBezTo>
                      <a:pt x="139" y="43"/>
                      <a:pt x="147" y="35"/>
                      <a:pt x="153" y="33"/>
                    </a:cubicBezTo>
                    <a:cubicBezTo>
                      <a:pt x="160" y="30"/>
                      <a:pt x="170" y="31"/>
                      <a:pt x="174" y="37"/>
                    </a:cubicBezTo>
                    <a:cubicBezTo>
                      <a:pt x="174" y="37"/>
                      <a:pt x="175" y="37"/>
                      <a:pt x="175" y="37"/>
                    </a:cubicBezTo>
                    <a:cubicBezTo>
                      <a:pt x="175" y="37"/>
                      <a:pt x="175" y="37"/>
                      <a:pt x="175" y="37"/>
                    </a:cubicBezTo>
                    <a:cubicBezTo>
                      <a:pt x="175" y="29"/>
                      <a:pt x="182" y="23"/>
                      <a:pt x="190" y="22"/>
                    </a:cubicBezTo>
                    <a:cubicBezTo>
                      <a:pt x="194" y="21"/>
                      <a:pt x="199" y="21"/>
                      <a:pt x="203" y="23"/>
                    </a:cubicBezTo>
                    <a:cubicBezTo>
                      <a:pt x="205" y="24"/>
                      <a:pt x="209" y="26"/>
                      <a:pt x="210" y="29"/>
                    </a:cubicBezTo>
                    <a:cubicBezTo>
                      <a:pt x="210" y="29"/>
                      <a:pt x="210" y="29"/>
                      <a:pt x="210" y="29"/>
                    </a:cubicBezTo>
                    <a:cubicBezTo>
                      <a:pt x="210" y="22"/>
                      <a:pt x="218" y="16"/>
                      <a:pt x="225" y="16"/>
                    </a:cubicBezTo>
                    <a:cubicBezTo>
                      <a:pt x="231" y="16"/>
                      <a:pt x="239" y="18"/>
                      <a:pt x="242" y="25"/>
                    </a:cubicBezTo>
                    <a:cubicBezTo>
                      <a:pt x="242" y="25"/>
                      <a:pt x="242" y="25"/>
                      <a:pt x="242" y="25"/>
                    </a:cubicBezTo>
                    <a:cubicBezTo>
                      <a:pt x="241" y="22"/>
                      <a:pt x="244" y="18"/>
                      <a:pt x="246" y="16"/>
                    </a:cubicBezTo>
                    <a:cubicBezTo>
                      <a:pt x="248" y="13"/>
                      <a:pt x="252" y="11"/>
                      <a:pt x="257" y="11"/>
                    </a:cubicBezTo>
                    <a:cubicBezTo>
                      <a:pt x="263" y="11"/>
                      <a:pt x="272" y="14"/>
                      <a:pt x="273" y="20"/>
                    </a:cubicBezTo>
                    <a:cubicBezTo>
                      <a:pt x="273" y="20"/>
                      <a:pt x="273" y="20"/>
                      <a:pt x="274" y="20"/>
                    </a:cubicBezTo>
                    <a:cubicBezTo>
                      <a:pt x="276" y="14"/>
                      <a:pt x="284" y="9"/>
                      <a:pt x="290" y="9"/>
                    </a:cubicBezTo>
                    <a:cubicBezTo>
                      <a:pt x="297" y="9"/>
                      <a:pt x="304" y="12"/>
                      <a:pt x="306" y="18"/>
                    </a:cubicBezTo>
                    <a:cubicBezTo>
                      <a:pt x="307" y="18"/>
                      <a:pt x="309" y="18"/>
                      <a:pt x="310" y="19"/>
                    </a:cubicBezTo>
                    <a:cubicBezTo>
                      <a:pt x="312" y="13"/>
                      <a:pt x="322" y="8"/>
                      <a:pt x="328" y="10"/>
                    </a:cubicBezTo>
                    <a:cubicBezTo>
                      <a:pt x="327" y="9"/>
                      <a:pt x="327" y="8"/>
                      <a:pt x="327" y="6"/>
                    </a:cubicBezTo>
                    <a:cubicBezTo>
                      <a:pt x="322" y="8"/>
                      <a:pt x="317" y="8"/>
                      <a:pt x="313" y="7"/>
                    </a:cubicBezTo>
                    <a:cubicBezTo>
                      <a:pt x="312" y="7"/>
                      <a:pt x="310" y="9"/>
                      <a:pt x="309" y="10"/>
                    </a:cubicBezTo>
                    <a:cubicBezTo>
                      <a:pt x="309" y="11"/>
                      <a:pt x="308" y="11"/>
                      <a:pt x="308" y="10"/>
                    </a:cubicBezTo>
                    <a:cubicBezTo>
                      <a:pt x="305" y="5"/>
                      <a:pt x="297" y="4"/>
                      <a:pt x="292" y="3"/>
                    </a:cubicBezTo>
                    <a:cubicBezTo>
                      <a:pt x="285" y="3"/>
                      <a:pt x="279" y="6"/>
                      <a:pt x="275" y="11"/>
                    </a:cubicBezTo>
                    <a:cubicBezTo>
                      <a:pt x="274" y="11"/>
                      <a:pt x="274" y="11"/>
                      <a:pt x="273" y="11"/>
                    </a:cubicBezTo>
                    <a:cubicBezTo>
                      <a:pt x="266" y="0"/>
                      <a:pt x="247" y="1"/>
                      <a:pt x="241" y="12"/>
                    </a:cubicBezTo>
                    <a:cubicBezTo>
                      <a:pt x="240" y="12"/>
                      <a:pt x="240" y="12"/>
                      <a:pt x="239" y="12"/>
                    </a:cubicBezTo>
                    <a:cubicBezTo>
                      <a:pt x="233" y="8"/>
                      <a:pt x="226" y="8"/>
                      <a:pt x="219" y="10"/>
                    </a:cubicBezTo>
                    <a:cubicBezTo>
                      <a:pt x="216" y="11"/>
                      <a:pt x="213" y="12"/>
                      <a:pt x="210" y="14"/>
                    </a:cubicBezTo>
                    <a:cubicBezTo>
                      <a:pt x="209" y="16"/>
                      <a:pt x="207" y="17"/>
                      <a:pt x="206" y="19"/>
                    </a:cubicBezTo>
                    <a:cubicBezTo>
                      <a:pt x="206" y="19"/>
                      <a:pt x="205" y="19"/>
                      <a:pt x="205" y="19"/>
                    </a:cubicBezTo>
                    <a:cubicBezTo>
                      <a:pt x="200" y="17"/>
                      <a:pt x="195" y="15"/>
                      <a:pt x="189" y="16"/>
                    </a:cubicBezTo>
                    <a:cubicBezTo>
                      <a:pt x="182" y="16"/>
                      <a:pt x="176" y="21"/>
                      <a:pt x="171" y="26"/>
                    </a:cubicBezTo>
                    <a:cubicBezTo>
                      <a:pt x="171" y="26"/>
                      <a:pt x="171" y="27"/>
                      <a:pt x="170" y="26"/>
                    </a:cubicBezTo>
                    <a:cubicBezTo>
                      <a:pt x="168" y="24"/>
                      <a:pt x="164" y="24"/>
                      <a:pt x="161" y="24"/>
                    </a:cubicBezTo>
                    <a:cubicBezTo>
                      <a:pt x="158" y="24"/>
                      <a:pt x="155" y="24"/>
                      <a:pt x="152" y="25"/>
                    </a:cubicBezTo>
                    <a:cubicBezTo>
                      <a:pt x="145" y="27"/>
                      <a:pt x="140" y="33"/>
                      <a:pt x="137" y="40"/>
                    </a:cubicBezTo>
                    <a:cubicBezTo>
                      <a:pt x="137" y="40"/>
                      <a:pt x="136" y="40"/>
                      <a:pt x="136" y="40"/>
                    </a:cubicBezTo>
                    <a:cubicBezTo>
                      <a:pt x="130" y="36"/>
                      <a:pt x="121" y="38"/>
                      <a:pt x="115" y="40"/>
                    </a:cubicBezTo>
                    <a:cubicBezTo>
                      <a:pt x="108" y="44"/>
                      <a:pt x="101" y="50"/>
                      <a:pt x="100" y="59"/>
                    </a:cubicBezTo>
                    <a:cubicBezTo>
                      <a:pt x="100" y="59"/>
                      <a:pt x="99" y="59"/>
                      <a:pt x="99" y="59"/>
                    </a:cubicBezTo>
                    <a:cubicBezTo>
                      <a:pt x="90" y="58"/>
                      <a:pt x="80" y="61"/>
                      <a:pt x="74" y="67"/>
                    </a:cubicBezTo>
                    <a:cubicBezTo>
                      <a:pt x="68" y="73"/>
                      <a:pt x="63" y="82"/>
                      <a:pt x="66" y="90"/>
                    </a:cubicBezTo>
                    <a:cubicBezTo>
                      <a:pt x="66" y="91"/>
                      <a:pt x="66" y="91"/>
                      <a:pt x="65" y="91"/>
                    </a:cubicBezTo>
                    <a:cubicBezTo>
                      <a:pt x="65" y="92"/>
                      <a:pt x="65" y="92"/>
                      <a:pt x="65" y="92"/>
                    </a:cubicBezTo>
                    <a:cubicBezTo>
                      <a:pt x="56" y="92"/>
                      <a:pt x="47" y="97"/>
                      <a:pt x="42" y="104"/>
                    </a:cubicBezTo>
                    <a:cubicBezTo>
                      <a:pt x="38" y="111"/>
                      <a:pt x="36" y="119"/>
                      <a:pt x="39" y="127"/>
                    </a:cubicBezTo>
                    <a:cubicBezTo>
                      <a:pt x="39" y="127"/>
                      <a:pt x="39" y="128"/>
                      <a:pt x="38" y="128"/>
                    </a:cubicBezTo>
                    <a:cubicBezTo>
                      <a:pt x="34" y="128"/>
                      <a:pt x="30" y="131"/>
                      <a:pt x="27" y="133"/>
                    </a:cubicBezTo>
                    <a:cubicBezTo>
                      <a:pt x="24" y="136"/>
                      <a:pt x="21" y="139"/>
                      <a:pt x="20" y="143"/>
                    </a:cubicBezTo>
                    <a:cubicBezTo>
                      <a:pt x="18" y="149"/>
                      <a:pt x="17" y="157"/>
                      <a:pt x="21" y="162"/>
                    </a:cubicBezTo>
                    <a:cubicBezTo>
                      <a:pt x="22" y="163"/>
                      <a:pt x="22" y="163"/>
                      <a:pt x="21" y="163"/>
                    </a:cubicBezTo>
                    <a:cubicBezTo>
                      <a:pt x="21" y="163"/>
                      <a:pt x="21" y="163"/>
                      <a:pt x="21" y="163"/>
                    </a:cubicBezTo>
                    <a:cubicBezTo>
                      <a:pt x="20" y="164"/>
                      <a:pt x="19" y="165"/>
                      <a:pt x="17" y="166"/>
                    </a:cubicBezTo>
                    <a:cubicBezTo>
                      <a:pt x="16" y="167"/>
                      <a:pt x="14" y="169"/>
                      <a:pt x="13" y="171"/>
                    </a:cubicBezTo>
                    <a:cubicBezTo>
                      <a:pt x="11" y="174"/>
                      <a:pt x="9" y="177"/>
                      <a:pt x="9" y="181"/>
                    </a:cubicBezTo>
                    <a:cubicBezTo>
                      <a:pt x="7" y="189"/>
                      <a:pt x="9" y="197"/>
                      <a:pt x="13" y="203"/>
                    </a:cubicBezTo>
                    <a:cubicBezTo>
                      <a:pt x="13" y="204"/>
                      <a:pt x="13" y="204"/>
                      <a:pt x="13" y="204"/>
                    </a:cubicBezTo>
                    <a:cubicBezTo>
                      <a:pt x="0" y="213"/>
                      <a:pt x="1" y="234"/>
                      <a:pt x="12" y="244"/>
                    </a:cubicBezTo>
                    <a:cubicBezTo>
                      <a:pt x="12" y="245"/>
                      <a:pt x="12" y="245"/>
                      <a:pt x="12" y="245"/>
                    </a:cubicBezTo>
                    <a:cubicBezTo>
                      <a:pt x="11" y="247"/>
                      <a:pt x="10" y="248"/>
                      <a:pt x="9" y="249"/>
                    </a:cubicBezTo>
                    <a:cubicBezTo>
                      <a:pt x="20" y="249"/>
                      <a:pt x="20" y="249"/>
                      <a:pt x="20" y="249"/>
                    </a:cubicBezTo>
                    <a:cubicBezTo>
                      <a:pt x="22" y="247"/>
                      <a:pt x="23" y="246"/>
                      <a:pt x="25" y="245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437"/>
              <p:cNvSpPr/>
              <p:nvPr/>
            </p:nvSpPr>
            <p:spPr bwMode="auto">
              <a:xfrm>
                <a:off x="4209" y="2124"/>
                <a:ext cx="135" cy="126"/>
              </a:xfrm>
              <a:custGeom>
                <a:gdLst>
                  <a:gd name="T0" fmla="*/ 57 w 57"/>
                  <a:gd name="T1" fmla="*/ 53 h 53"/>
                  <a:gd name="T2" fmla="*/ 34 w 57"/>
                  <a:gd name="T3" fmla="*/ 27 h 53"/>
                  <a:gd name="T4" fmla="*/ 24 w 57"/>
                  <a:gd name="T5" fmla="*/ 13 h 53"/>
                  <a:gd name="T6" fmla="*/ 12 w 57"/>
                  <a:gd name="T7" fmla="*/ 0 h 53"/>
                  <a:gd name="T8" fmla="*/ 0 w 57"/>
                  <a:gd name="T9" fmla="*/ 3 h 53"/>
                  <a:gd name="T10" fmla="*/ 23 w 57"/>
                  <a:gd name="T11" fmla="*/ 27 h 53"/>
                  <a:gd name="T12" fmla="*/ 36 w 57"/>
                  <a:gd name="T13" fmla="*/ 40 h 53"/>
                  <a:gd name="T14" fmla="*/ 48 w 57"/>
                  <a:gd name="T15" fmla="*/ 53 h 53"/>
                  <a:gd name="T16" fmla="*/ 57 w 57"/>
                  <a:gd name="T17" fmla="*/ 53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52">
                    <a:moveTo>
                      <a:pt x="57" y="53"/>
                    </a:moveTo>
                    <a:cubicBezTo>
                      <a:pt x="50" y="44"/>
                      <a:pt x="42" y="36"/>
                      <a:pt x="34" y="27"/>
                    </a:cubicBezTo>
                    <a:cubicBezTo>
                      <a:pt x="31" y="22"/>
                      <a:pt x="27" y="18"/>
                      <a:pt x="24" y="13"/>
                    </a:cubicBezTo>
                    <a:cubicBezTo>
                      <a:pt x="20" y="9"/>
                      <a:pt x="16" y="5"/>
                      <a:pt x="12" y="0"/>
                    </a:cubicBezTo>
                    <a:cubicBezTo>
                      <a:pt x="8" y="1"/>
                      <a:pt x="4" y="2"/>
                      <a:pt x="0" y="3"/>
                    </a:cubicBezTo>
                    <a:cubicBezTo>
                      <a:pt x="8" y="11"/>
                      <a:pt x="16" y="19"/>
                      <a:pt x="23" y="27"/>
                    </a:cubicBezTo>
                    <a:cubicBezTo>
                      <a:pt x="28" y="32"/>
                      <a:pt x="32" y="36"/>
                      <a:pt x="36" y="40"/>
                    </a:cubicBezTo>
                    <a:cubicBezTo>
                      <a:pt x="40" y="44"/>
                      <a:pt x="44" y="48"/>
                      <a:pt x="48" y="53"/>
                    </a:cubicBezTo>
                    <a:cubicBezTo>
                      <a:pt x="51" y="53"/>
                      <a:pt x="54" y="53"/>
                      <a:pt x="57" y="5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438"/>
              <p:cNvSpPr/>
              <p:nvPr/>
            </p:nvSpPr>
            <p:spPr bwMode="auto">
              <a:xfrm>
                <a:off x="3757" y="2331"/>
                <a:ext cx="66" cy="64"/>
              </a:xfrm>
              <a:custGeom>
                <a:gdLst>
                  <a:gd name="T0" fmla="*/ 2 w 28"/>
                  <a:gd name="T1" fmla="*/ 18 h 27"/>
                  <a:gd name="T2" fmla="*/ 0 w 28"/>
                  <a:gd name="T3" fmla="*/ 24 h 27"/>
                  <a:gd name="T4" fmla="*/ 3 w 28"/>
                  <a:gd name="T5" fmla="*/ 27 h 27"/>
                  <a:gd name="T6" fmla="*/ 11 w 28"/>
                  <a:gd name="T7" fmla="*/ 21 h 27"/>
                  <a:gd name="T8" fmla="*/ 17 w 28"/>
                  <a:gd name="T9" fmla="*/ 12 h 27"/>
                  <a:gd name="T10" fmla="*/ 28 w 28"/>
                  <a:gd name="T11" fmla="*/ 0 h 27"/>
                  <a:gd name="T12" fmla="*/ 23 w 28"/>
                  <a:gd name="T13" fmla="*/ 3 h 27"/>
                  <a:gd name="T14" fmla="*/ 11 w 28"/>
                  <a:gd name="T15" fmla="*/ 10 h 27"/>
                  <a:gd name="T16" fmla="*/ 2 w 28"/>
                  <a:gd name="T17" fmla="*/ 18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7">
                    <a:moveTo>
                      <a:pt x="2" y="18"/>
                    </a:moveTo>
                    <a:cubicBezTo>
                      <a:pt x="1" y="20"/>
                      <a:pt x="0" y="22"/>
                      <a:pt x="0" y="24"/>
                    </a:cubicBezTo>
                    <a:cubicBezTo>
                      <a:pt x="0" y="25"/>
                      <a:pt x="1" y="27"/>
                      <a:pt x="3" y="27"/>
                    </a:cubicBezTo>
                    <a:cubicBezTo>
                      <a:pt x="7" y="27"/>
                      <a:pt x="10" y="23"/>
                      <a:pt x="11" y="21"/>
                    </a:cubicBezTo>
                    <a:cubicBezTo>
                      <a:pt x="13" y="18"/>
                      <a:pt x="15" y="15"/>
                      <a:pt x="17" y="12"/>
                    </a:cubicBezTo>
                    <a:cubicBezTo>
                      <a:pt x="20" y="8"/>
                      <a:pt x="24" y="4"/>
                      <a:pt x="28" y="0"/>
                    </a:cubicBezTo>
                    <a:cubicBezTo>
                      <a:pt x="26" y="1"/>
                      <a:pt x="25" y="2"/>
                      <a:pt x="23" y="3"/>
                    </a:cubicBezTo>
                    <a:cubicBezTo>
                      <a:pt x="19" y="5"/>
                      <a:pt x="15" y="7"/>
                      <a:pt x="11" y="10"/>
                    </a:cubicBezTo>
                    <a:cubicBezTo>
                      <a:pt x="8" y="12"/>
                      <a:pt x="4" y="15"/>
                      <a:pt x="2" y="1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439"/>
              <p:cNvSpPr/>
              <p:nvPr/>
            </p:nvSpPr>
            <p:spPr bwMode="auto">
              <a:xfrm>
                <a:off x="6083" y="2618"/>
                <a:ext cx="85" cy="126"/>
              </a:xfrm>
              <a:custGeom>
                <a:gdLst>
                  <a:gd name="T0" fmla="*/ 19 w 36"/>
                  <a:gd name="T1" fmla="*/ 20 h 53"/>
                  <a:gd name="T2" fmla="*/ 8 w 36"/>
                  <a:gd name="T3" fmla="*/ 8 h 53"/>
                  <a:gd name="T4" fmla="*/ 0 w 36"/>
                  <a:gd name="T5" fmla="*/ 0 h 53"/>
                  <a:gd name="T6" fmla="*/ 5 w 36"/>
                  <a:gd name="T7" fmla="*/ 7 h 53"/>
                  <a:gd name="T8" fmla="*/ 11 w 36"/>
                  <a:gd name="T9" fmla="*/ 17 h 53"/>
                  <a:gd name="T10" fmla="*/ 17 w 36"/>
                  <a:gd name="T11" fmla="*/ 37 h 53"/>
                  <a:gd name="T12" fmla="*/ 17 w 36"/>
                  <a:gd name="T13" fmla="*/ 37 h 53"/>
                  <a:gd name="T14" fmla="*/ 24 w 36"/>
                  <a:gd name="T15" fmla="*/ 53 h 53"/>
                  <a:gd name="T16" fmla="*/ 26 w 36"/>
                  <a:gd name="T17" fmla="*/ 41 h 53"/>
                  <a:gd name="T18" fmla="*/ 28 w 36"/>
                  <a:gd name="T19" fmla="*/ 40 h 53"/>
                  <a:gd name="T20" fmla="*/ 36 w 36"/>
                  <a:gd name="T21" fmla="*/ 41 h 53"/>
                  <a:gd name="T22" fmla="*/ 36 w 36"/>
                  <a:gd name="T23" fmla="*/ 30 h 53"/>
                  <a:gd name="T24" fmla="*/ 19 w 36"/>
                  <a:gd name="T25" fmla="*/ 20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52">
                    <a:moveTo>
                      <a:pt x="19" y="20"/>
                    </a:moveTo>
                    <a:cubicBezTo>
                      <a:pt x="15" y="17"/>
                      <a:pt x="12" y="13"/>
                      <a:pt x="8" y="8"/>
                    </a:cubicBezTo>
                    <a:cubicBezTo>
                      <a:pt x="5" y="6"/>
                      <a:pt x="3" y="3"/>
                      <a:pt x="0" y="0"/>
                    </a:cubicBezTo>
                    <a:cubicBezTo>
                      <a:pt x="2" y="3"/>
                      <a:pt x="3" y="5"/>
                      <a:pt x="5" y="7"/>
                    </a:cubicBezTo>
                    <a:cubicBezTo>
                      <a:pt x="7" y="10"/>
                      <a:pt x="9" y="14"/>
                      <a:pt x="11" y="17"/>
                    </a:cubicBezTo>
                    <a:cubicBezTo>
                      <a:pt x="14" y="23"/>
                      <a:pt x="17" y="30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20" y="42"/>
                      <a:pt x="22" y="47"/>
                      <a:pt x="24" y="53"/>
                    </a:cubicBezTo>
                    <a:cubicBezTo>
                      <a:pt x="27" y="50"/>
                      <a:pt x="27" y="44"/>
                      <a:pt x="26" y="41"/>
                    </a:cubicBezTo>
                    <a:cubicBezTo>
                      <a:pt x="26" y="40"/>
                      <a:pt x="27" y="39"/>
                      <a:pt x="28" y="40"/>
                    </a:cubicBezTo>
                    <a:cubicBezTo>
                      <a:pt x="30" y="41"/>
                      <a:pt x="33" y="41"/>
                      <a:pt x="36" y="4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0" y="31"/>
                      <a:pt x="23" y="24"/>
                      <a:pt x="19" y="2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440"/>
              <p:cNvSpPr/>
              <p:nvPr/>
            </p:nvSpPr>
            <p:spPr bwMode="auto">
              <a:xfrm>
                <a:off x="6125" y="2580"/>
                <a:ext cx="43" cy="62"/>
              </a:xfrm>
              <a:custGeom>
                <a:gdLst>
                  <a:gd name="T0" fmla="*/ 0 w 18"/>
                  <a:gd name="T1" fmla="*/ 0 h 26"/>
                  <a:gd name="T2" fmla="*/ 16 w 18"/>
                  <a:gd name="T3" fmla="*/ 22 h 26"/>
                  <a:gd name="T4" fmla="*/ 18 w 18"/>
                  <a:gd name="T5" fmla="*/ 26 h 26"/>
                  <a:gd name="T6" fmla="*/ 18 w 18"/>
                  <a:gd name="T7" fmla="*/ 16 h 26"/>
                  <a:gd name="T8" fmla="*/ 12 w 18"/>
                  <a:gd name="T9" fmla="*/ 11 h 26"/>
                  <a:gd name="T10" fmla="*/ 0 w 18"/>
                  <a:gd name="T11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0" y="0"/>
                    </a:moveTo>
                    <a:cubicBezTo>
                      <a:pt x="5" y="8"/>
                      <a:pt x="11" y="15"/>
                      <a:pt x="16" y="22"/>
                    </a:cubicBezTo>
                    <a:cubicBezTo>
                      <a:pt x="16" y="24"/>
                      <a:pt x="17" y="25"/>
                      <a:pt x="18" y="2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6" y="14"/>
                      <a:pt x="14" y="12"/>
                      <a:pt x="12" y="11"/>
                    </a:cubicBezTo>
                    <a:cubicBezTo>
                      <a:pt x="8" y="7"/>
                      <a:pt x="4" y="4"/>
                      <a:pt x="0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441"/>
              <p:cNvSpPr/>
              <p:nvPr/>
            </p:nvSpPr>
            <p:spPr bwMode="auto">
              <a:xfrm>
                <a:off x="4413" y="2262"/>
                <a:ext cx="42" cy="31"/>
              </a:xfrm>
              <a:custGeom>
                <a:gdLst>
                  <a:gd name="T0" fmla="*/ 10 w 18"/>
                  <a:gd name="T1" fmla="*/ 0 h 13"/>
                  <a:gd name="T2" fmla="*/ 4 w 18"/>
                  <a:gd name="T3" fmla="*/ 7 h 13"/>
                  <a:gd name="T4" fmla="*/ 0 w 18"/>
                  <a:gd name="T5" fmla="*/ 13 h 13"/>
                  <a:gd name="T6" fmla="*/ 9 w 18"/>
                  <a:gd name="T7" fmla="*/ 13 h 13"/>
                  <a:gd name="T8" fmla="*/ 18 w 18"/>
                  <a:gd name="T9" fmla="*/ 2 h 13"/>
                  <a:gd name="T10" fmla="*/ 10 w 18"/>
                  <a:gd name="T11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10" y="0"/>
                    </a:moveTo>
                    <a:cubicBezTo>
                      <a:pt x="7" y="2"/>
                      <a:pt x="5" y="4"/>
                      <a:pt x="4" y="7"/>
                    </a:cubicBezTo>
                    <a:cubicBezTo>
                      <a:pt x="2" y="9"/>
                      <a:pt x="1" y="11"/>
                      <a:pt x="0" y="13"/>
                    </a:cubicBezTo>
                    <a:cubicBezTo>
                      <a:pt x="3" y="12"/>
                      <a:pt x="6" y="12"/>
                      <a:pt x="9" y="13"/>
                    </a:cubicBezTo>
                    <a:cubicBezTo>
                      <a:pt x="13" y="10"/>
                      <a:pt x="15" y="5"/>
                      <a:pt x="18" y="2"/>
                    </a:cubicBezTo>
                    <a:cubicBezTo>
                      <a:pt x="16" y="1"/>
                      <a:pt x="13" y="0"/>
                      <a:pt x="1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442"/>
              <p:cNvSpPr/>
              <p:nvPr/>
            </p:nvSpPr>
            <p:spPr bwMode="auto">
              <a:xfrm>
                <a:off x="4439" y="2267"/>
                <a:ext cx="40" cy="38"/>
              </a:xfrm>
              <a:custGeom>
                <a:gdLst>
                  <a:gd name="T0" fmla="*/ 9 w 17"/>
                  <a:gd name="T1" fmla="*/ 0 h 16"/>
                  <a:gd name="T2" fmla="*/ 0 w 17"/>
                  <a:gd name="T3" fmla="*/ 11 h 16"/>
                  <a:gd name="T4" fmla="*/ 7 w 17"/>
                  <a:gd name="T5" fmla="*/ 16 h 16"/>
                  <a:gd name="T6" fmla="*/ 17 w 17"/>
                  <a:gd name="T7" fmla="*/ 3 h 16"/>
                  <a:gd name="T8" fmla="*/ 9 w 17"/>
                  <a:gd name="T9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9" y="0"/>
                    </a:moveTo>
                    <a:cubicBezTo>
                      <a:pt x="6" y="4"/>
                      <a:pt x="3" y="8"/>
                      <a:pt x="0" y="11"/>
                    </a:cubicBezTo>
                    <a:cubicBezTo>
                      <a:pt x="3" y="12"/>
                      <a:pt x="5" y="14"/>
                      <a:pt x="7" y="16"/>
                    </a:cubicBezTo>
                    <a:cubicBezTo>
                      <a:pt x="10" y="11"/>
                      <a:pt x="13" y="7"/>
                      <a:pt x="17" y="3"/>
                    </a:cubicBezTo>
                    <a:cubicBezTo>
                      <a:pt x="14" y="2"/>
                      <a:pt x="12" y="1"/>
                      <a:pt x="9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443"/>
              <p:cNvSpPr/>
              <p:nvPr/>
            </p:nvSpPr>
            <p:spPr bwMode="auto">
              <a:xfrm>
                <a:off x="4488" y="2262"/>
                <a:ext cx="24" cy="21"/>
              </a:xfrm>
              <a:custGeom>
                <a:gdLst>
                  <a:gd name="T0" fmla="*/ 9 w 10"/>
                  <a:gd name="T1" fmla="*/ 2 h 9"/>
                  <a:gd name="T2" fmla="*/ 0 w 10"/>
                  <a:gd name="T3" fmla="*/ 0 h 9"/>
                  <a:gd name="T4" fmla="*/ 1 w 10"/>
                  <a:gd name="T5" fmla="*/ 5 h 9"/>
                  <a:gd name="T6" fmla="*/ 10 w 10"/>
                  <a:gd name="T7" fmla="*/ 9 h 9"/>
                  <a:gd name="T8" fmla="*/ 9 w 10"/>
                  <a:gd name="T9" fmla="*/ 2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9" y="2"/>
                    </a:moveTo>
                    <a:cubicBezTo>
                      <a:pt x="5" y="2"/>
                      <a:pt x="2" y="1"/>
                      <a:pt x="0" y="0"/>
                    </a:cubicBezTo>
                    <a:cubicBezTo>
                      <a:pt x="0" y="1"/>
                      <a:pt x="0" y="3"/>
                      <a:pt x="1" y="5"/>
                    </a:cubicBezTo>
                    <a:cubicBezTo>
                      <a:pt x="4" y="6"/>
                      <a:pt x="7" y="7"/>
                      <a:pt x="10" y="9"/>
                    </a:cubicBezTo>
                    <a:cubicBezTo>
                      <a:pt x="9" y="7"/>
                      <a:pt x="9" y="4"/>
                      <a:pt x="9" y="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444"/>
              <p:cNvSpPr/>
              <p:nvPr/>
            </p:nvSpPr>
            <p:spPr bwMode="auto">
              <a:xfrm>
                <a:off x="4458" y="2274"/>
                <a:ext cx="47" cy="36"/>
              </a:xfrm>
              <a:custGeom>
                <a:gdLst>
                  <a:gd name="T0" fmla="*/ 15 w 20"/>
                  <a:gd name="T1" fmla="*/ 2 h 15"/>
                  <a:gd name="T2" fmla="*/ 10 w 20"/>
                  <a:gd name="T3" fmla="*/ 0 h 15"/>
                  <a:gd name="T4" fmla="*/ 0 w 20"/>
                  <a:gd name="T5" fmla="*/ 14 h 15"/>
                  <a:gd name="T6" fmla="*/ 1 w 20"/>
                  <a:gd name="T7" fmla="*/ 15 h 15"/>
                  <a:gd name="T8" fmla="*/ 16 w 20"/>
                  <a:gd name="T9" fmla="*/ 8 h 15"/>
                  <a:gd name="T10" fmla="*/ 20 w 20"/>
                  <a:gd name="T11" fmla="*/ 4 h 15"/>
                  <a:gd name="T12" fmla="*/ 15 w 20"/>
                  <a:gd name="T13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5">
                    <a:moveTo>
                      <a:pt x="15" y="2"/>
                    </a:moveTo>
                    <a:cubicBezTo>
                      <a:pt x="13" y="1"/>
                      <a:pt x="12" y="1"/>
                      <a:pt x="10" y="0"/>
                    </a:cubicBezTo>
                    <a:cubicBezTo>
                      <a:pt x="7" y="5"/>
                      <a:pt x="4" y="10"/>
                      <a:pt x="0" y="14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5" y="11"/>
                      <a:pt x="10" y="8"/>
                      <a:pt x="16" y="8"/>
                    </a:cubicBezTo>
                    <a:cubicBezTo>
                      <a:pt x="17" y="7"/>
                      <a:pt x="18" y="5"/>
                      <a:pt x="20" y="4"/>
                    </a:cubicBezTo>
                    <a:cubicBezTo>
                      <a:pt x="18" y="3"/>
                      <a:pt x="16" y="3"/>
                      <a:pt x="15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445"/>
              <p:cNvSpPr/>
              <p:nvPr/>
            </p:nvSpPr>
            <p:spPr bwMode="auto">
              <a:xfrm>
                <a:off x="4178" y="2255"/>
                <a:ext cx="107" cy="88"/>
              </a:xfrm>
              <a:custGeom>
                <a:gdLst>
                  <a:gd name="T0" fmla="*/ 39 w 45"/>
                  <a:gd name="T1" fmla="*/ 7 h 37"/>
                  <a:gd name="T2" fmla="*/ 45 w 45"/>
                  <a:gd name="T3" fmla="*/ 0 h 37"/>
                  <a:gd name="T4" fmla="*/ 45 w 45"/>
                  <a:gd name="T5" fmla="*/ 0 h 37"/>
                  <a:gd name="T6" fmla="*/ 35 w 45"/>
                  <a:gd name="T7" fmla="*/ 0 h 37"/>
                  <a:gd name="T8" fmla="*/ 35 w 45"/>
                  <a:gd name="T9" fmla="*/ 0 h 37"/>
                  <a:gd name="T10" fmla="*/ 15 w 45"/>
                  <a:gd name="T11" fmla="*/ 20 h 37"/>
                  <a:gd name="T12" fmla="*/ 5 w 45"/>
                  <a:gd name="T13" fmla="*/ 30 h 37"/>
                  <a:gd name="T14" fmla="*/ 0 w 45"/>
                  <a:gd name="T15" fmla="*/ 36 h 37"/>
                  <a:gd name="T16" fmla="*/ 2 w 45"/>
                  <a:gd name="T17" fmla="*/ 36 h 37"/>
                  <a:gd name="T18" fmla="*/ 3 w 45"/>
                  <a:gd name="T19" fmla="*/ 36 h 37"/>
                  <a:gd name="T20" fmla="*/ 8 w 45"/>
                  <a:gd name="T21" fmla="*/ 36 h 37"/>
                  <a:gd name="T22" fmla="*/ 13 w 45"/>
                  <a:gd name="T23" fmla="*/ 37 h 37"/>
                  <a:gd name="T24" fmla="*/ 30 w 45"/>
                  <a:gd name="T25" fmla="*/ 17 h 37"/>
                  <a:gd name="T26" fmla="*/ 39 w 45"/>
                  <a:gd name="T27" fmla="*/ 7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37">
                    <a:moveTo>
                      <a:pt x="39" y="7"/>
                    </a:moveTo>
                    <a:cubicBezTo>
                      <a:pt x="41" y="5"/>
                      <a:pt x="43" y="2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1" y="0"/>
                      <a:pt x="38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8" y="7"/>
                      <a:pt x="22" y="14"/>
                      <a:pt x="15" y="20"/>
                    </a:cubicBezTo>
                    <a:cubicBezTo>
                      <a:pt x="11" y="23"/>
                      <a:pt x="8" y="27"/>
                      <a:pt x="5" y="30"/>
                    </a:cubicBezTo>
                    <a:cubicBezTo>
                      <a:pt x="3" y="32"/>
                      <a:pt x="2" y="34"/>
                      <a:pt x="0" y="36"/>
                    </a:cubicBezTo>
                    <a:cubicBezTo>
                      <a:pt x="1" y="36"/>
                      <a:pt x="1" y="36"/>
                      <a:pt x="2" y="36"/>
                    </a:cubicBezTo>
                    <a:cubicBezTo>
                      <a:pt x="2" y="36"/>
                      <a:pt x="3" y="36"/>
                      <a:pt x="3" y="36"/>
                    </a:cubicBezTo>
                    <a:cubicBezTo>
                      <a:pt x="4" y="36"/>
                      <a:pt x="6" y="36"/>
                      <a:pt x="8" y="36"/>
                    </a:cubicBezTo>
                    <a:cubicBezTo>
                      <a:pt x="9" y="36"/>
                      <a:pt x="11" y="36"/>
                      <a:pt x="13" y="37"/>
                    </a:cubicBezTo>
                    <a:cubicBezTo>
                      <a:pt x="19" y="31"/>
                      <a:pt x="24" y="24"/>
                      <a:pt x="30" y="17"/>
                    </a:cubicBezTo>
                    <a:cubicBezTo>
                      <a:pt x="33" y="14"/>
                      <a:pt x="36" y="11"/>
                      <a:pt x="39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446"/>
              <p:cNvSpPr/>
              <p:nvPr/>
            </p:nvSpPr>
            <p:spPr bwMode="auto">
              <a:xfrm>
                <a:off x="4264" y="2255"/>
                <a:ext cx="78" cy="71"/>
              </a:xfrm>
              <a:custGeom>
                <a:gdLst>
                  <a:gd name="T0" fmla="*/ 33 w 33"/>
                  <a:gd name="T1" fmla="*/ 0 h 30"/>
                  <a:gd name="T2" fmla="*/ 24 w 33"/>
                  <a:gd name="T3" fmla="*/ 0 h 30"/>
                  <a:gd name="T4" fmla="*/ 11 w 33"/>
                  <a:gd name="T5" fmla="*/ 14 h 30"/>
                  <a:gd name="T6" fmla="*/ 0 w 33"/>
                  <a:gd name="T7" fmla="*/ 28 h 30"/>
                  <a:gd name="T8" fmla="*/ 10 w 33"/>
                  <a:gd name="T9" fmla="*/ 30 h 30"/>
                  <a:gd name="T10" fmla="*/ 21 w 33"/>
                  <a:gd name="T11" fmla="*/ 14 h 30"/>
                  <a:gd name="T12" fmla="*/ 33 w 33"/>
                  <a:gd name="T13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33" y="0"/>
                    </a:moveTo>
                    <a:cubicBezTo>
                      <a:pt x="30" y="0"/>
                      <a:pt x="27" y="0"/>
                      <a:pt x="24" y="0"/>
                    </a:cubicBezTo>
                    <a:cubicBezTo>
                      <a:pt x="19" y="4"/>
                      <a:pt x="15" y="9"/>
                      <a:pt x="11" y="14"/>
                    </a:cubicBezTo>
                    <a:cubicBezTo>
                      <a:pt x="7" y="19"/>
                      <a:pt x="4" y="23"/>
                      <a:pt x="0" y="28"/>
                    </a:cubicBezTo>
                    <a:cubicBezTo>
                      <a:pt x="3" y="28"/>
                      <a:pt x="7" y="29"/>
                      <a:pt x="10" y="30"/>
                    </a:cubicBezTo>
                    <a:cubicBezTo>
                      <a:pt x="14" y="25"/>
                      <a:pt x="17" y="19"/>
                      <a:pt x="21" y="14"/>
                    </a:cubicBezTo>
                    <a:cubicBezTo>
                      <a:pt x="25" y="9"/>
                      <a:pt x="29" y="5"/>
                      <a:pt x="33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447"/>
              <p:cNvSpPr/>
              <p:nvPr/>
            </p:nvSpPr>
            <p:spPr bwMode="auto">
              <a:xfrm>
                <a:off x="4211" y="2255"/>
                <a:ext cx="102" cy="90"/>
              </a:xfrm>
              <a:custGeom>
                <a:gdLst>
                  <a:gd name="T0" fmla="*/ 43 w 43"/>
                  <a:gd name="T1" fmla="*/ 0 h 38"/>
                  <a:gd name="T2" fmla="*/ 33 w 43"/>
                  <a:gd name="T3" fmla="*/ 0 h 38"/>
                  <a:gd name="T4" fmla="*/ 25 w 43"/>
                  <a:gd name="T5" fmla="*/ 9 h 38"/>
                  <a:gd name="T6" fmla="*/ 17 w 43"/>
                  <a:gd name="T7" fmla="*/ 19 h 38"/>
                  <a:gd name="T8" fmla="*/ 0 w 43"/>
                  <a:gd name="T9" fmla="*/ 37 h 38"/>
                  <a:gd name="T10" fmla="*/ 1 w 43"/>
                  <a:gd name="T11" fmla="*/ 38 h 38"/>
                  <a:gd name="T12" fmla="*/ 20 w 43"/>
                  <a:gd name="T13" fmla="*/ 28 h 38"/>
                  <a:gd name="T14" fmla="*/ 20 w 43"/>
                  <a:gd name="T15" fmla="*/ 28 h 38"/>
                  <a:gd name="T16" fmla="*/ 32 w 43"/>
                  <a:gd name="T17" fmla="*/ 13 h 38"/>
                  <a:gd name="T18" fmla="*/ 43 w 43"/>
                  <a:gd name="T19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38">
                    <a:moveTo>
                      <a:pt x="43" y="0"/>
                    </a:moveTo>
                    <a:cubicBezTo>
                      <a:pt x="40" y="0"/>
                      <a:pt x="37" y="0"/>
                      <a:pt x="33" y="0"/>
                    </a:cubicBezTo>
                    <a:cubicBezTo>
                      <a:pt x="30" y="3"/>
                      <a:pt x="28" y="6"/>
                      <a:pt x="25" y="9"/>
                    </a:cubicBezTo>
                    <a:cubicBezTo>
                      <a:pt x="22" y="12"/>
                      <a:pt x="20" y="15"/>
                      <a:pt x="17" y="19"/>
                    </a:cubicBezTo>
                    <a:cubicBezTo>
                      <a:pt x="11" y="25"/>
                      <a:pt x="6" y="31"/>
                      <a:pt x="0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6" y="33"/>
                      <a:pt x="12" y="29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4" y="23"/>
                      <a:pt x="28" y="18"/>
                      <a:pt x="32" y="13"/>
                    </a:cubicBezTo>
                    <a:cubicBezTo>
                      <a:pt x="36" y="9"/>
                      <a:pt x="39" y="4"/>
                      <a:pt x="43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448"/>
              <p:cNvSpPr/>
              <p:nvPr/>
            </p:nvSpPr>
            <p:spPr bwMode="auto">
              <a:xfrm>
                <a:off x="4342" y="2255"/>
                <a:ext cx="61" cy="52"/>
              </a:xfrm>
              <a:custGeom>
                <a:gdLst>
                  <a:gd name="T0" fmla="*/ 26 w 26"/>
                  <a:gd name="T1" fmla="*/ 1 h 22"/>
                  <a:gd name="T2" fmla="*/ 16 w 26"/>
                  <a:gd name="T3" fmla="*/ 0 h 22"/>
                  <a:gd name="T4" fmla="*/ 6 w 26"/>
                  <a:gd name="T5" fmla="*/ 12 h 22"/>
                  <a:gd name="T6" fmla="*/ 0 w 26"/>
                  <a:gd name="T7" fmla="*/ 21 h 22"/>
                  <a:gd name="T8" fmla="*/ 11 w 26"/>
                  <a:gd name="T9" fmla="*/ 22 h 22"/>
                  <a:gd name="T10" fmla="*/ 18 w 26"/>
                  <a:gd name="T11" fmla="*/ 11 h 22"/>
                  <a:gd name="T12" fmla="*/ 26 w 26"/>
                  <a:gd name="T13" fmla="*/ 1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2">
                    <a:moveTo>
                      <a:pt x="26" y="1"/>
                    </a:moveTo>
                    <a:cubicBezTo>
                      <a:pt x="23" y="0"/>
                      <a:pt x="19" y="0"/>
                      <a:pt x="16" y="0"/>
                    </a:cubicBezTo>
                    <a:cubicBezTo>
                      <a:pt x="12" y="3"/>
                      <a:pt x="9" y="8"/>
                      <a:pt x="6" y="12"/>
                    </a:cubicBezTo>
                    <a:cubicBezTo>
                      <a:pt x="4" y="15"/>
                      <a:pt x="2" y="18"/>
                      <a:pt x="0" y="21"/>
                    </a:cubicBezTo>
                    <a:cubicBezTo>
                      <a:pt x="4" y="21"/>
                      <a:pt x="7" y="21"/>
                      <a:pt x="11" y="22"/>
                    </a:cubicBezTo>
                    <a:cubicBezTo>
                      <a:pt x="14" y="19"/>
                      <a:pt x="16" y="15"/>
                      <a:pt x="18" y="11"/>
                    </a:cubicBezTo>
                    <a:cubicBezTo>
                      <a:pt x="21" y="7"/>
                      <a:pt x="24" y="4"/>
                      <a:pt x="26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449"/>
              <p:cNvSpPr/>
              <p:nvPr/>
            </p:nvSpPr>
            <p:spPr bwMode="auto">
              <a:xfrm>
                <a:off x="4290" y="2255"/>
                <a:ext cx="85" cy="74"/>
              </a:xfrm>
              <a:custGeom>
                <a:gdLst>
                  <a:gd name="T0" fmla="*/ 36 w 36"/>
                  <a:gd name="T1" fmla="*/ 0 h 31"/>
                  <a:gd name="T2" fmla="*/ 24 w 36"/>
                  <a:gd name="T3" fmla="*/ 0 h 31"/>
                  <a:gd name="T4" fmla="*/ 11 w 36"/>
                  <a:gd name="T5" fmla="*/ 16 h 31"/>
                  <a:gd name="T6" fmla="*/ 0 w 36"/>
                  <a:gd name="T7" fmla="*/ 30 h 31"/>
                  <a:gd name="T8" fmla="*/ 3 w 36"/>
                  <a:gd name="T9" fmla="*/ 31 h 31"/>
                  <a:gd name="T10" fmla="*/ 8 w 36"/>
                  <a:gd name="T11" fmla="*/ 26 h 31"/>
                  <a:gd name="T12" fmla="*/ 17 w 36"/>
                  <a:gd name="T13" fmla="*/ 22 h 31"/>
                  <a:gd name="T14" fmla="*/ 19 w 36"/>
                  <a:gd name="T15" fmla="*/ 22 h 31"/>
                  <a:gd name="T16" fmla="*/ 28 w 36"/>
                  <a:gd name="T17" fmla="*/ 10 h 31"/>
                  <a:gd name="T18" fmla="*/ 36 w 36"/>
                  <a:gd name="T19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1">
                    <a:moveTo>
                      <a:pt x="36" y="0"/>
                    </a:moveTo>
                    <a:cubicBezTo>
                      <a:pt x="32" y="0"/>
                      <a:pt x="28" y="0"/>
                      <a:pt x="24" y="0"/>
                    </a:cubicBezTo>
                    <a:cubicBezTo>
                      <a:pt x="20" y="5"/>
                      <a:pt x="15" y="10"/>
                      <a:pt x="11" y="16"/>
                    </a:cubicBezTo>
                    <a:cubicBezTo>
                      <a:pt x="7" y="21"/>
                      <a:pt x="4" y="26"/>
                      <a:pt x="0" y="30"/>
                    </a:cubicBezTo>
                    <a:cubicBezTo>
                      <a:pt x="1" y="30"/>
                      <a:pt x="2" y="31"/>
                      <a:pt x="3" y="31"/>
                    </a:cubicBezTo>
                    <a:cubicBezTo>
                      <a:pt x="5" y="29"/>
                      <a:pt x="6" y="28"/>
                      <a:pt x="8" y="26"/>
                    </a:cubicBezTo>
                    <a:cubicBezTo>
                      <a:pt x="11" y="24"/>
                      <a:pt x="14" y="23"/>
                      <a:pt x="17" y="22"/>
                    </a:cubicBezTo>
                    <a:cubicBezTo>
                      <a:pt x="18" y="22"/>
                      <a:pt x="19" y="22"/>
                      <a:pt x="19" y="22"/>
                    </a:cubicBezTo>
                    <a:cubicBezTo>
                      <a:pt x="23" y="18"/>
                      <a:pt x="25" y="14"/>
                      <a:pt x="28" y="10"/>
                    </a:cubicBezTo>
                    <a:cubicBezTo>
                      <a:pt x="30" y="7"/>
                      <a:pt x="33" y="3"/>
                      <a:pt x="36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450"/>
              <p:cNvSpPr/>
              <p:nvPr/>
            </p:nvSpPr>
            <p:spPr bwMode="auto">
              <a:xfrm>
                <a:off x="4370" y="2257"/>
                <a:ext cx="61" cy="55"/>
              </a:xfrm>
              <a:custGeom>
                <a:gdLst>
                  <a:gd name="T0" fmla="*/ 23 w 26"/>
                  <a:gd name="T1" fmla="*/ 1 h 23"/>
                  <a:gd name="T2" fmla="*/ 16 w 26"/>
                  <a:gd name="T3" fmla="*/ 0 h 23"/>
                  <a:gd name="T4" fmla="*/ 7 w 26"/>
                  <a:gd name="T5" fmla="*/ 12 h 23"/>
                  <a:gd name="T6" fmla="*/ 0 w 26"/>
                  <a:gd name="T7" fmla="*/ 22 h 23"/>
                  <a:gd name="T8" fmla="*/ 4 w 26"/>
                  <a:gd name="T9" fmla="*/ 23 h 23"/>
                  <a:gd name="T10" fmla="*/ 15 w 26"/>
                  <a:gd name="T11" fmla="*/ 15 h 23"/>
                  <a:gd name="T12" fmla="*/ 26 w 26"/>
                  <a:gd name="T13" fmla="*/ 1 h 23"/>
                  <a:gd name="T14" fmla="*/ 23 w 26"/>
                  <a:gd name="T15" fmla="*/ 1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3">
                    <a:moveTo>
                      <a:pt x="23" y="1"/>
                    </a:moveTo>
                    <a:cubicBezTo>
                      <a:pt x="21" y="0"/>
                      <a:pt x="18" y="0"/>
                      <a:pt x="16" y="0"/>
                    </a:cubicBezTo>
                    <a:cubicBezTo>
                      <a:pt x="13" y="4"/>
                      <a:pt x="10" y="7"/>
                      <a:pt x="7" y="12"/>
                    </a:cubicBezTo>
                    <a:cubicBezTo>
                      <a:pt x="5" y="15"/>
                      <a:pt x="3" y="19"/>
                      <a:pt x="0" y="22"/>
                    </a:cubicBezTo>
                    <a:cubicBezTo>
                      <a:pt x="2" y="22"/>
                      <a:pt x="3" y="22"/>
                      <a:pt x="4" y="23"/>
                    </a:cubicBezTo>
                    <a:cubicBezTo>
                      <a:pt x="6" y="19"/>
                      <a:pt x="11" y="17"/>
                      <a:pt x="15" y="15"/>
                    </a:cubicBezTo>
                    <a:cubicBezTo>
                      <a:pt x="19" y="11"/>
                      <a:pt x="22" y="5"/>
                      <a:pt x="26" y="1"/>
                    </a:cubicBezTo>
                    <a:cubicBezTo>
                      <a:pt x="25" y="1"/>
                      <a:pt x="24" y="1"/>
                      <a:pt x="23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451"/>
              <p:cNvSpPr/>
              <p:nvPr/>
            </p:nvSpPr>
            <p:spPr bwMode="auto">
              <a:xfrm>
                <a:off x="4204" y="1647"/>
                <a:ext cx="48" cy="159"/>
              </a:xfrm>
              <a:custGeom>
                <a:gdLst>
                  <a:gd name="T0" fmla="*/ 0 w 20"/>
                  <a:gd name="T1" fmla="*/ 0 h 67"/>
                  <a:gd name="T2" fmla="*/ 1 w 20"/>
                  <a:gd name="T3" fmla="*/ 9 h 67"/>
                  <a:gd name="T4" fmla="*/ 5 w 20"/>
                  <a:gd name="T5" fmla="*/ 25 h 67"/>
                  <a:gd name="T6" fmla="*/ 12 w 20"/>
                  <a:gd name="T7" fmla="*/ 56 h 67"/>
                  <a:gd name="T8" fmla="*/ 20 w 20"/>
                  <a:gd name="T9" fmla="*/ 67 h 67"/>
                  <a:gd name="T10" fmla="*/ 19 w 20"/>
                  <a:gd name="T11" fmla="*/ 62 h 67"/>
                  <a:gd name="T12" fmla="*/ 18 w 20"/>
                  <a:gd name="T13" fmla="*/ 54 h 67"/>
                  <a:gd name="T14" fmla="*/ 15 w 20"/>
                  <a:gd name="T15" fmla="*/ 36 h 67"/>
                  <a:gd name="T16" fmla="*/ 13 w 20"/>
                  <a:gd name="T17" fmla="*/ 18 h 67"/>
                  <a:gd name="T18" fmla="*/ 11 w 20"/>
                  <a:gd name="T19" fmla="*/ 3 h 67"/>
                  <a:gd name="T20" fmla="*/ 0 w 20"/>
                  <a:gd name="T21" fmla="*/ 0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67">
                    <a:moveTo>
                      <a:pt x="0" y="0"/>
                    </a:moveTo>
                    <a:cubicBezTo>
                      <a:pt x="1" y="2"/>
                      <a:pt x="1" y="6"/>
                      <a:pt x="1" y="9"/>
                    </a:cubicBezTo>
                    <a:cubicBezTo>
                      <a:pt x="2" y="14"/>
                      <a:pt x="4" y="19"/>
                      <a:pt x="5" y="25"/>
                    </a:cubicBezTo>
                    <a:cubicBezTo>
                      <a:pt x="7" y="35"/>
                      <a:pt x="8" y="46"/>
                      <a:pt x="12" y="56"/>
                    </a:cubicBezTo>
                    <a:cubicBezTo>
                      <a:pt x="14" y="60"/>
                      <a:pt x="17" y="63"/>
                      <a:pt x="20" y="67"/>
                    </a:cubicBezTo>
                    <a:cubicBezTo>
                      <a:pt x="19" y="65"/>
                      <a:pt x="19" y="64"/>
                      <a:pt x="19" y="62"/>
                    </a:cubicBezTo>
                    <a:cubicBezTo>
                      <a:pt x="19" y="59"/>
                      <a:pt x="18" y="56"/>
                      <a:pt x="18" y="54"/>
                    </a:cubicBezTo>
                    <a:cubicBezTo>
                      <a:pt x="17" y="48"/>
                      <a:pt x="15" y="42"/>
                      <a:pt x="15" y="36"/>
                    </a:cubicBezTo>
                    <a:cubicBezTo>
                      <a:pt x="14" y="30"/>
                      <a:pt x="13" y="24"/>
                      <a:pt x="13" y="18"/>
                    </a:cubicBezTo>
                    <a:cubicBezTo>
                      <a:pt x="12" y="13"/>
                      <a:pt x="13" y="7"/>
                      <a:pt x="11" y="3"/>
                    </a:cubicBezTo>
                    <a:cubicBezTo>
                      <a:pt x="7" y="2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452"/>
              <p:cNvSpPr/>
              <p:nvPr/>
            </p:nvSpPr>
            <p:spPr bwMode="auto">
              <a:xfrm>
                <a:off x="4176" y="1643"/>
                <a:ext cx="50" cy="130"/>
              </a:xfrm>
              <a:custGeom>
                <a:gdLst>
                  <a:gd name="T0" fmla="*/ 8 w 21"/>
                  <a:gd name="T1" fmla="*/ 1 h 55"/>
                  <a:gd name="T2" fmla="*/ 0 w 21"/>
                  <a:gd name="T3" fmla="*/ 0 h 55"/>
                  <a:gd name="T4" fmla="*/ 3 w 21"/>
                  <a:gd name="T5" fmla="*/ 8 h 55"/>
                  <a:gd name="T6" fmla="*/ 6 w 21"/>
                  <a:gd name="T7" fmla="*/ 21 h 55"/>
                  <a:gd name="T8" fmla="*/ 12 w 21"/>
                  <a:gd name="T9" fmla="*/ 45 h 55"/>
                  <a:gd name="T10" fmla="*/ 17 w 21"/>
                  <a:gd name="T11" fmla="*/ 51 h 55"/>
                  <a:gd name="T12" fmla="*/ 21 w 21"/>
                  <a:gd name="T13" fmla="*/ 55 h 55"/>
                  <a:gd name="T14" fmla="*/ 15 w 21"/>
                  <a:gd name="T15" fmla="*/ 28 h 55"/>
                  <a:gd name="T16" fmla="*/ 12 w 21"/>
                  <a:gd name="T17" fmla="*/ 12 h 55"/>
                  <a:gd name="T18" fmla="*/ 10 w 21"/>
                  <a:gd name="T19" fmla="*/ 1 h 55"/>
                  <a:gd name="T20" fmla="*/ 8 w 21"/>
                  <a:gd name="T21" fmla="*/ 1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55">
                    <a:moveTo>
                      <a:pt x="8" y="1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1" y="3"/>
                      <a:pt x="2" y="5"/>
                      <a:pt x="3" y="8"/>
                    </a:cubicBezTo>
                    <a:cubicBezTo>
                      <a:pt x="4" y="12"/>
                      <a:pt x="5" y="17"/>
                      <a:pt x="6" y="21"/>
                    </a:cubicBezTo>
                    <a:cubicBezTo>
                      <a:pt x="8" y="29"/>
                      <a:pt x="10" y="37"/>
                      <a:pt x="12" y="45"/>
                    </a:cubicBezTo>
                    <a:cubicBezTo>
                      <a:pt x="14" y="47"/>
                      <a:pt x="16" y="49"/>
                      <a:pt x="17" y="51"/>
                    </a:cubicBezTo>
                    <a:cubicBezTo>
                      <a:pt x="19" y="52"/>
                      <a:pt x="20" y="54"/>
                      <a:pt x="21" y="55"/>
                    </a:cubicBezTo>
                    <a:cubicBezTo>
                      <a:pt x="18" y="46"/>
                      <a:pt x="17" y="37"/>
                      <a:pt x="15" y="28"/>
                    </a:cubicBezTo>
                    <a:cubicBezTo>
                      <a:pt x="14" y="23"/>
                      <a:pt x="13" y="17"/>
                      <a:pt x="12" y="12"/>
                    </a:cubicBezTo>
                    <a:cubicBezTo>
                      <a:pt x="12" y="9"/>
                      <a:pt x="12" y="4"/>
                      <a:pt x="10" y="1"/>
                    </a:cubicBezTo>
                    <a:cubicBezTo>
                      <a:pt x="9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453"/>
              <p:cNvSpPr/>
              <p:nvPr/>
            </p:nvSpPr>
            <p:spPr bwMode="auto">
              <a:xfrm>
                <a:off x="4500" y="2286"/>
                <a:ext cx="28" cy="12"/>
              </a:xfrm>
              <a:custGeom>
                <a:gdLst>
                  <a:gd name="T0" fmla="*/ 3 w 12"/>
                  <a:gd name="T1" fmla="*/ 0 h 5"/>
                  <a:gd name="T2" fmla="*/ 0 w 12"/>
                  <a:gd name="T3" fmla="*/ 3 h 5"/>
                  <a:gd name="T4" fmla="*/ 2 w 12"/>
                  <a:gd name="T5" fmla="*/ 3 h 5"/>
                  <a:gd name="T6" fmla="*/ 11 w 12"/>
                  <a:gd name="T7" fmla="*/ 5 h 5"/>
                  <a:gd name="T8" fmla="*/ 11 w 12"/>
                  <a:gd name="T9" fmla="*/ 5 h 5"/>
                  <a:gd name="T10" fmla="*/ 11 w 12"/>
                  <a:gd name="T11" fmla="*/ 5 h 5"/>
                  <a:gd name="T12" fmla="*/ 11 w 12"/>
                  <a:gd name="T13" fmla="*/ 5 h 5"/>
                  <a:gd name="T14" fmla="*/ 12 w 12"/>
                  <a:gd name="T15" fmla="*/ 5 h 5"/>
                  <a:gd name="T16" fmla="*/ 12 w 12"/>
                  <a:gd name="T17" fmla="*/ 5 h 5"/>
                  <a:gd name="T18" fmla="*/ 9 w 12"/>
                  <a:gd name="T19" fmla="*/ 3 h 5"/>
                  <a:gd name="T20" fmla="*/ 3 w 12"/>
                  <a:gd name="T2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5" y="3"/>
                      <a:pt x="8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454"/>
              <p:cNvSpPr/>
              <p:nvPr/>
            </p:nvSpPr>
            <p:spPr bwMode="auto">
              <a:xfrm>
                <a:off x="4119" y="1640"/>
                <a:ext cx="55" cy="81"/>
              </a:xfrm>
              <a:custGeom>
                <a:gdLst>
                  <a:gd name="T0" fmla="*/ 0 w 23"/>
                  <a:gd name="T1" fmla="*/ 0 h 34"/>
                  <a:gd name="T2" fmla="*/ 6 w 23"/>
                  <a:gd name="T3" fmla="*/ 12 h 34"/>
                  <a:gd name="T4" fmla="*/ 13 w 23"/>
                  <a:gd name="T5" fmla="*/ 26 h 34"/>
                  <a:gd name="T6" fmla="*/ 15 w 23"/>
                  <a:gd name="T7" fmla="*/ 28 h 34"/>
                  <a:gd name="T8" fmla="*/ 23 w 23"/>
                  <a:gd name="T9" fmla="*/ 34 h 34"/>
                  <a:gd name="T10" fmla="*/ 18 w 23"/>
                  <a:gd name="T11" fmla="*/ 17 h 34"/>
                  <a:gd name="T12" fmla="*/ 14 w 23"/>
                  <a:gd name="T13" fmla="*/ 8 h 34"/>
                  <a:gd name="T14" fmla="*/ 11 w 23"/>
                  <a:gd name="T15" fmla="*/ 0 h 34"/>
                  <a:gd name="T16" fmla="*/ 0 w 23"/>
                  <a:gd name="T17" fmla="*/ 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4">
                    <a:moveTo>
                      <a:pt x="0" y="0"/>
                    </a:moveTo>
                    <a:cubicBezTo>
                      <a:pt x="3" y="4"/>
                      <a:pt x="4" y="8"/>
                      <a:pt x="6" y="12"/>
                    </a:cubicBezTo>
                    <a:cubicBezTo>
                      <a:pt x="8" y="16"/>
                      <a:pt x="11" y="21"/>
                      <a:pt x="13" y="26"/>
                    </a:cubicBezTo>
                    <a:cubicBezTo>
                      <a:pt x="14" y="27"/>
                      <a:pt x="15" y="27"/>
                      <a:pt x="15" y="28"/>
                    </a:cubicBezTo>
                    <a:cubicBezTo>
                      <a:pt x="18" y="30"/>
                      <a:pt x="20" y="32"/>
                      <a:pt x="23" y="34"/>
                    </a:cubicBezTo>
                    <a:cubicBezTo>
                      <a:pt x="21" y="28"/>
                      <a:pt x="19" y="23"/>
                      <a:pt x="18" y="17"/>
                    </a:cubicBezTo>
                    <a:cubicBezTo>
                      <a:pt x="17" y="14"/>
                      <a:pt x="15" y="11"/>
                      <a:pt x="14" y="8"/>
                    </a:cubicBezTo>
                    <a:cubicBezTo>
                      <a:pt x="13" y="5"/>
                      <a:pt x="13" y="2"/>
                      <a:pt x="11" y="0"/>
                    </a:cubicBezTo>
                    <a:cubicBezTo>
                      <a:pt x="8" y="0"/>
                      <a:pt x="4" y="0"/>
                      <a:pt x="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455"/>
              <p:cNvSpPr/>
              <p:nvPr/>
            </p:nvSpPr>
            <p:spPr bwMode="auto">
              <a:xfrm>
                <a:off x="4150" y="1640"/>
                <a:ext cx="50" cy="105"/>
              </a:xfrm>
              <a:custGeom>
                <a:gdLst>
                  <a:gd name="T0" fmla="*/ 0 w 21"/>
                  <a:gd name="T1" fmla="*/ 0 h 44"/>
                  <a:gd name="T2" fmla="*/ 3 w 21"/>
                  <a:gd name="T3" fmla="*/ 7 h 44"/>
                  <a:gd name="T4" fmla="*/ 6 w 21"/>
                  <a:gd name="T5" fmla="*/ 17 h 44"/>
                  <a:gd name="T6" fmla="*/ 12 w 21"/>
                  <a:gd name="T7" fmla="*/ 36 h 44"/>
                  <a:gd name="T8" fmla="*/ 21 w 21"/>
                  <a:gd name="T9" fmla="*/ 44 h 44"/>
                  <a:gd name="T10" fmla="*/ 15 w 21"/>
                  <a:gd name="T11" fmla="*/ 22 h 44"/>
                  <a:gd name="T12" fmla="*/ 12 w 21"/>
                  <a:gd name="T13" fmla="*/ 10 h 44"/>
                  <a:gd name="T14" fmla="*/ 10 w 21"/>
                  <a:gd name="T15" fmla="*/ 1 h 44"/>
                  <a:gd name="T16" fmla="*/ 0 w 21"/>
                  <a:gd name="T17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44">
                    <a:moveTo>
                      <a:pt x="0" y="0"/>
                    </a:moveTo>
                    <a:cubicBezTo>
                      <a:pt x="1" y="2"/>
                      <a:pt x="2" y="5"/>
                      <a:pt x="3" y="7"/>
                    </a:cubicBezTo>
                    <a:cubicBezTo>
                      <a:pt x="4" y="10"/>
                      <a:pt x="5" y="13"/>
                      <a:pt x="6" y="17"/>
                    </a:cubicBezTo>
                    <a:cubicBezTo>
                      <a:pt x="8" y="23"/>
                      <a:pt x="10" y="29"/>
                      <a:pt x="12" y="36"/>
                    </a:cubicBezTo>
                    <a:cubicBezTo>
                      <a:pt x="15" y="38"/>
                      <a:pt x="18" y="41"/>
                      <a:pt x="21" y="44"/>
                    </a:cubicBezTo>
                    <a:cubicBezTo>
                      <a:pt x="19" y="37"/>
                      <a:pt x="17" y="29"/>
                      <a:pt x="15" y="22"/>
                    </a:cubicBezTo>
                    <a:cubicBezTo>
                      <a:pt x="14" y="18"/>
                      <a:pt x="13" y="14"/>
                      <a:pt x="12" y="10"/>
                    </a:cubicBezTo>
                    <a:cubicBezTo>
                      <a:pt x="11" y="7"/>
                      <a:pt x="11" y="4"/>
                      <a:pt x="10" y="1"/>
                    </a:cubicBezTo>
                    <a:cubicBezTo>
                      <a:pt x="6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456"/>
              <p:cNvSpPr/>
              <p:nvPr/>
            </p:nvSpPr>
            <p:spPr bwMode="auto">
              <a:xfrm>
                <a:off x="4233" y="1655"/>
                <a:ext cx="45" cy="192"/>
              </a:xfrm>
              <a:custGeom>
                <a:gdLst>
                  <a:gd name="T0" fmla="*/ 0 w 19"/>
                  <a:gd name="T1" fmla="*/ 0 h 81"/>
                  <a:gd name="T2" fmla="*/ 2 w 19"/>
                  <a:gd name="T3" fmla="*/ 14 h 81"/>
                  <a:gd name="T4" fmla="*/ 4 w 19"/>
                  <a:gd name="T5" fmla="*/ 32 h 81"/>
                  <a:gd name="T6" fmla="*/ 7 w 19"/>
                  <a:gd name="T7" fmla="*/ 51 h 81"/>
                  <a:gd name="T8" fmla="*/ 9 w 19"/>
                  <a:gd name="T9" fmla="*/ 60 h 81"/>
                  <a:gd name="T10" fmla="*/ 10 w 19"/>
                  <a:gd name="T11" fmla="*/ 67 h 81"/>
                  <a:gd name="T12" fmla="*/ 10 w 19"/>
                  <a:gd name="T13" fmla="*/ 67 h 81"/>
                  <a:gd name="T14" fmla="*/ 15 w 19"/>
                  <a:gd name="T15" fmla="*/ 74 h 81"/>
                  <a:gd name="T16" fmla="*/ 19 w 19"/>
                  <a:gd name="T17" fmla="*/ 81 h 81"/>
                  <a:gd name="T18" fmla="*/ 18 w 19"/>
                  <a:gd name="T19" fmla="*/ 65 h 81"/>
                  <a:gd name="T20" fmla="*/ 16 w 19"/>
                  <a:gd name="T21" fmla="*/ 45 h 81"/>
                  <a:gd name="T22" fmla="*/ 13 w 19"/>
                  <a:gd name="T23" fmla="*/ 5 h 81"/>
                  <a:gd name="T24" fmla="*/ 0 w 19"/>
                  <a:gd name="T25" fmla="*/ 0 h 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81">
                    <a:moveTo>
                      <a:pt x="0" y="0"/>
                    </a:moveTo>
                    <a:cubicBezTo>
                      <a:pt x="2" y="5"/>
                      <a:pt x="2" y="9"/>
                      <a:pt x="2" y="14"/>
                    </a:cubicBezTo>
                    <a:cubicBezTo>
                      <a:pt x="2" y="20"/>
                      <a:pt x="3" y="26"/>
                      <a:pt x="4" y="32"/>
                    </a:cubicBezTo>
                    <a:cubicBezTo>
                      <a:pt x="5" y="39"/>
                      <a:pt x="6" y="45"/>
                      <a:pt x="7" y="51"/>
                    </a:cubicBezTo>
                    <a:cubicBezTo>
                      <a:pt x="8" y="54"/>
                      <a:pt x="8" y="57"/>
                      <a:pt x="9" y="60"/>
                    </a:cubicBezTo>
                    <a:cubicBezTo>
                      <a:pt x="9" y="62"/>
                      <a:pt x="9" y="64"/>
                      <a:pt x="10" y="67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11" y="69"/>
                      <a:pt x="13" y="72"/>
                      <a:pt x="15" y="74"/>
                    </a:cubicBezTo>
                    <a:cubicBezTo>
                      <a:pt x="16" y="76"/>
                      <a:pt x="17" y="78"/>
                      <a:pt x="19" y="81"/>
                    </a:cubicBezTo>
                    <a:cubicBezTo>
                      <a:pt x="18" y="75"/>
                      <a:pt x="18" y="70"/>
                      <a:pt x="18" y="65"/>
                    </a:cubicBezTo>
                    <a:cubicBezTo>
                      <a:pt x="17" y="59"/>
                      <a:pt x="17" y="52"/>
                      <a:pt x="16" y="45"/>
                    </a:cubicBezTo>
                    <a:cubicBezTo>
                      <a:pt x="15" y="32"/>
                      <a:pt x="14" y="18"/>
                      <a:pt x="13" y="5"/>
                    </a:cubicBezTo>
                    <a:cubicBezTo>
                      <a:pt x="9" y="3"/>
                      <a:pt x="5" y="2"/>
                      <a:pt x="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457"/>
              <p:cNvSpPr/>
              <p:nvPr/>
            </p:nvSpPr>
            <p:spPr bwMode="auto">
              <a:xfrm>
                <a:off x="4512" y="2267"/>
                <a:ext cx="24" cy="31"/>
              </a:xfrm>
              <a:custGeom>
                <a:gdLst>
                  <a:gd name="T0" fmla="*/ 3 w 10"/>
                  <a:gd name="T1" fmla="*/ 0 h 13"/>
                  <a:gd name="T2" fmla="*/ 0 w 10"/>
                  <a:gd name="T3" fmla="*/ 0 h 13"/>
                  <a:gd name="T4" fmla="*/ 2 w 10"/>
                  <a:gd name="T5" fmla="*/ 8 h 13"/>
                  <a:gd name="T6" fmla="*/ 8 w 10"/>
                  <a:gd name="T7" fmla="*/ 11 h 13"/>
                  <a:gd name="T8" fmla="*/ 10 w 10"/>
                  <a:gd name="T9" fmla="*/ 13 h 13"/>
                  <a:gd name="T10" fmla="*/ 3 w 10"/>
                  <a:gd name="T11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3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3"/>
                      <a:pt x="1" y="5"/>
                      <a:pt x="2" y="8"/>
                    </a:cubicBezTo>
                    <a:cubicBezTo>
                      <a:pt x="4" y="9"/>
                      <a:pt x="6" y="10"/>
                      <a:pt x="8" y="11"/>
                    </a:cubicBezTo>
                    <a:cubicBezTo>
                      <a:pt x="9" y="12"/>
                      <a:pt x="10" y="12"/>
                      <a:pt x="10" y="13"/>
                    </a:cubicBezTo>
                    <a:cubicBezTo>
                      <a:pt x="7" y="10"/>
                      <a:pt x="3" y="5"/>
                      <a:pt x="3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458"/>
              <p:cNvSpPr/>
              <p:nvPr/>
            </p:nvSpPr>
            <p:spPr bwMode="auto">
              <a:xfrm>
                <a:off x="4266" y="1669"/>
                <a:ext cx="38" cy="220"/>
              </a:xfrm>
              <a:custGeom>
                <a:gdLst>
                  <a:gd name="T0" fmla="*/ 4 w 16"/>
                  <a:gd name="T1" fmla="*/ 1 h 93"/>
                  <a:gd name="T2" fmla="*/ 0 w 16"/>
                  <a:gd name="T3" fmla="*/ 0 h 93"/>
                  <a:gd name="T4" fmla="*/ 3 w 16"/>
                  <a:gd name="T5" fmla="*/ 38 h 93"/>
                  <a:gd name="T6" fmla="*/ 5 w 16"/>
                  <a:gd name="T7" fmla="*/ 59 h 93"/>
                  <a:gd name="T8" fmla="*/ 6 w 16"/>
                  <a:gd name="T9" fmla="*/ 68 h 93"/>
                  <a:gd name="T10" fmla="*/ 7 w 16"/>
                  <a:gd name="T11" fmla="*/ 78 h 93"/>
                  <a:gd name="T12" fmla="*/ 16 w 16"/>
                  <a:gd name="T13" fmla="*/ 93 h 93"/>
                  <a:gd name="T14" fmla="*/ 15 w 16"/>
                  <a:gd name="T15" fmla="*/ 50 h 93"/>
                  <a:gd name="T16" fmla="*/ 15 w 16"/>
                  <a:gd name="T17" fmla="*/ 28 h 93"/>
                  <a:gd name="T18" fmla="*/ 15 w 16"/>
                  <a:gd name="T19" fmla="*/ 17 h 93"/>
                  <a:gd name="T20" fmla="*/ 14 w 16"/>
                  <a:gd name="T21" fmla="*/ 7 h 93"/>
                  <a:gd name="T22" fmla="*/ 4 w 16"/>
                  <a:gd name="T23" fmla="*/ 1 h 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3">
                    <a:moveTo>
                      <a:pt x="4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2" y="12"/>
                      <a:pt x="2" y="25"/>
                      <a:pt x="3" y="38"/>
                    </a:cubicBezTo>
                    <a:cubicBezTo>
                      <a:pt x="4" y="45"/>
                      <a:pt x="5" y="52"/>
                      <a:pt x="5" y="59"/>
                    </a:cubicBezTo>
                    <a:cubicBezTo>
                      <a:pt x="6" y="62"/>
                      <a:pt x="6" y="65"/>
                      <a:pt x="6" y="68"/>
                    </a:cubicBezTo>
                    <a:cubicBezTo>
                      <a:pt x="6" y="71"/>
                      <a:pt x="6" y="75"/>
                      <a:pt x="7" y="78"/>
                    </a:cubicBezTo>
                    <a:cubicBezTo>
                      <a:pt x="10" y="83"/>
                      <a:pt x="13" y="88"/>
                      <a:pt x="16" y="93"/>
                    </a:cubicBezTo>
                    <a:cubicBezTo>
                      <a:pt x="16" y="79"/>
                      <a:pt x="15" y="65"/>
                      <a:pt x="15" y="50"/>
                    </a:cubicBezTo>
                    <a:cubicBezTo>
                      <a:pt x="15" y="43"/>
                      <a:pt x="15" y="35"/>
                      <a:pt x="15" y="28"/>
                    </a:cubicBezTo>
                    <a:cubicBezTo>
                      <a:pt x="15" y="24"/>
                      <a:pt x="15" y="20"/>
                      <a:pt x="15" y="17"/>
                    </a:cubicBezTo>
                    <a:cubicBezTo>
                      <a:pt x="15" y="13"/>
                      <a:pt x="14" y="10"/>
                      <a:pt x="14" y="7"/>
                    </a:cubicBezTo>
                    <a:cubicBezTo>
                      <a:pt x="11" y="5"/>
                      <a:pt x="7" y="3"/>
                      <a:pt x="4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459"/>
              <p:cNvSpPr/>
              <p:nvPr/>
            </p:nvSpPr>
            <p:spPr bwMode="auto">
              <a:xfrm>
                <a:off x="4065" y="2167"/>
                <a:ext cx="116" cy="78"/>
              </a:xfrm>
              <a:custGeom>
                <a:gdLst>
                  <a:gd name="T0" fmla="*/ 7 w 49"/>
                  <a:gd name="T1" fmla="*/ 1 h 33"/>
                  <a:gd name="T2" fmla="*/ 0 w 49"/>
                  <a:gd name="T3" fmla="*/ 1 h 33"/>
                  <a:gd name="T4" fmla="*/ 16 w 49"/>
                  <a:gd name="T5" fmla="*/ 15 h 33"/>
                  <a:gd name="T6" fmla="*/ 30 w 49"/>
                  <a:gd name="T7" fmla="*/ 29 h 33"/>
                  <a:gd name="T8" fmla="*/ 49 w 49"/>
                  <a:gd name="T9" fmla="*/ 33 h 33"/>
                  <a:gd name="T10" fmla="*/ 48 w 49"/>
                  <a:gd name="T11" fmla="*/ 32 h 33"/>
                  <a:gd name="T12" fmla="*/ 42 w 49"/>
                  <a:gd name="T13" fmla="*/ 27 h 33"/>
                  <a:gd name="T14" fmla="*/ 31 w 49"/>
                  <a:gd name="T15" fmla="*/ 17 h 33"/>
                  <a:gd name="T16" fmla="*/ 12 w 49"/>
                  <a:gd name="T17" fmla="*/ 0 h 33"/>
                  <a:gd name="T18" fmla="*/ 7 w 49"/>
                  <a:gd name="T19" fmla="*/ 1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33">
                    <a:moveTo>
                      <a:pt x="7" y="1"/>
                    </a:moveTo>
                    <a:cubicBezTo>
                      <a:pt x="4" y="1"/>
                      <a:pt x="2" y="1"/>
                      <a:pt x="0" y="1"/>
                    </a:cubicBezTo>
                    <a:cubicBezTo>
                      <a:pt x="5" y="7"/>
                      <a:pt x="10" y="11"/>
                      <a:pt x="16" y="15"/>
                    </a:cubicBezTo>
                    <a:cubicBezTo>
                      <a:pt x="21" y="20"/>
                      <a:pt x="25" y="25"/>
                      <a:pt x="30" y="29"/>
                    </a:cubicBezTo>
                    <a:cubicBezTo>
                      <a:pt x="36" y="31"/>
                      <a:pt x="43" y="32"/>
                      <a:pt x="49" y="33"/>
                    </a:cubicBezTo>
                    <a:cubicBezTo>
                      <a:pt x="49" y="33"/>
                      <a:pt x="49" y="32"/>
                      <a:pt x="48" y="32"/>
                    </a:cubicBezTo>
                    <a:cubicBezTo>
                      <a:pt x="46" y="30"/>
                      <a:pt x="44" y="29"/>
                      <a:pt x="42" y="27"/>
                    </a:cubicBezTo>
                    <a:cubicBezTo>
                      <a:pt x="39" y="24"/>
                      <a:pt x="35" y="21"/>
                      <a:pt x="31" y="17"/>
                    </a:cubicBezTo>
                    <a:cubicBezTo>
                      <a:pt x="25" y="11"/>
                      <a:pt x="19" y="4"/>
                      <a:pt x="12" y="0"/>
                    </a:cubicBezTo>
                    <a:cubicBezTo>
                      <a:pt x="10" y="0"/>
                      <a:pt x="8" y="0"/>
                      <a:pt x="7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460"/>
              <p:cNvSpPr/>
              <p:nvPr/>
            </p:nvSpPr>
            <p:spPr bwMode="auto">
              <a:xfrm>
                <a:off x="4093" y="1640"/>
                <a:ext cx="52" cy="60"/>
              </a:xfrm>
              <a:custGeom>
                <a:gdLst>
                  <a:gd name="T0" fmla="*/ 0 w 22"/>
                  <a:gd name="T1" fmla="*/ 1 h 25"/>
                  <a:gd name="T2" fmla="*/ 9 w 22"/>
                  <a:gd name="T3" fmla="*/ 17 h 25"/>
                  <a:gd name="T4" fmla="*/ 9 w 22"/>
                  <a:gd name="T5" fmla="*/ 17 h 25"/>
                  <a:gd name="T6" fmla="*/ 22 w 22"/>
                  <a:gd name="T7" fmla="*/ 25 h 25"/>
                  <a:gd name="T8" fmla="*/ 16 w 22"/>
                  <a:gd name="T9" fmla="*/ 12 h 25"/>
                  <a:gd name="T10" fmla="*/ 10 w 22"/>
                  <a:gd name="T11" fmla="*/ 0 h 25"/>
                  <a:gd name="T12" fmla="*/ 0 w 22"/>
                  <a:gd name="T13" fmla="*/ 1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5">
                    <a:moveTo>
                      <a:pt x="0" y="1"/>
                    </a:moveTo>
                    <a:cubicBezTo>
                      <a:pt x="3" y="6"/>
                      <a:pt x="6" y="12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3" y="19"/>
                      <a:pt x="18" y="22"/>
                      <a:pt x="22" y="25"/>
                    </a:cubicBezTo>
                    <a:cubicBezTo>
                      <a:pt x="20" y="20"/>
                      <a:pt x="18" y="16"/>
                      <a:pt x="16" y="12"/>
                    </a:cubicBezTo>
                    <a:cubicBezTo>
                      <a:pt x="14" y="8"/>
                      <a:pt x="12" y="4"/>
                      <a:pt x="10" y="0"/>
                    </a:cubicBezTo>
                    <a:cubicBezTo>
                      <a:pt x="6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461"/>
              <p:cNvSpPr/>
              <p:nvPr/>
            </p:nvSpPr>
            <p:spPr bwMode="auto">
              <a:xfrm>
                <a:off x="3973" y="2155"/>
                <a:ext cx="33" cy="41"/>
              </a:xfrm>
              <a:custGeom>
                <a:gdLst>
                  <a:gd name="T0" fmla="*/ 0 w 14"/>
                  <a:gd name="T1" fmla="*/ 0 h 17"/>
                  <a:gd name="T2" fmla="*/ 1 w 14"/>
                  <a:gd name="T3" fmla="*/ 3 h 17"/>
                  <a:gd name="T4" fmla="*/ 4 w 14"/>
                  <a:gd name="T5" fmla="*/ 10 h 17"/>
                  <a:gd name="T6" fmla="*/ 7 w 14"/>
                  <a:gd name="T7" fmla="*/ 17 h 17"/>
                  <a:gd name="T8" fmla="*/ 14 w 14"/>
                  <a:gd name="T9" fmla="*/ 14 h 17"/>
                  <a:gd name="T10" fmla="*/ 7 w 14"/>
                  <a:gd name="T11" fmla="*/ 7 h 17"/>
                  <a:gd name="T12" fmla="*/ 1 w 14"/>
                  <a:gd name="T13" fmla="*/ 2 h 17"/>
                  <a:gd name="T14" fmla="*/ 0 w 14"/>
                  <a:gd name="T15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4" y="10"/>
                    </a:cubicBezTo>
                    <a:cubicBezTo>
                      <a:pt x="5" y="13"/>
                      <a:pt x="6" y="15"/>
                      <a:pt x="7" y="17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2" y="12"/>
                      <a:pt x="9" y="9"/>
                      <a:pt x="7" y="7"/>
                    </a:cubicBezTo>
                    <a:cubicBezTo>
                      <a:pt x="5" y="5"/>
                      <a:pt x="3" y="4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462"/>
              <p:cNvSpPr/>
              <p:nvPr/>
            </p:nvSpPr>
            <p:spPr bwMode="auto">
              <a:xfrm>
                <a:off x="4032" y="2172"/>
                <a:ext cx="97" cy="64"/>
              </a:xfrm>
              <a:custGeom>
                <a:gdLst>
                  <a:gd name="T0" fmla="*/ 0 w 41"/>
                  <a:gd name="T1" fmla="*/ 0 h 27"/>
                  <a:gd name="T2" fmla="*/ 10 w 41"/>
                  <a:gd name="T3" fmla="*/ 10 h 27"/>
                  <a:gd name="T4" fmla="*/ 21 w 41"/>
                  <a:gd name="T5" fmla="*/ 21 h 27"/>
                  <a:gd name="T6" fmla="*/ 41 w 41"/>
                  <a:gd name="T7" fmla="*/ 27 h 27"/>
                  <a:gd name="T8" fmla="*/ 28 w 41"/>
                  <a:gd name="T9" fmla="*/ 14 h 27"/>
                  <a:gd name="T10" fmla="*/ 12 w 41"/>
                  <a:gd name="T11" fmla="*/ 0 h 27"/>
                  <a:gd name="T12" fmla="*/ 0 w 41"/>
                  <a:gd name="T13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7">
                    <a:moveTo>
                      <a:pt x="0" y="0"/>
                    </a:moveTo>
                    <a:cubicBezTo>
                      <a:pt x="4" y="3"/>
                      <a:pt x="7" y="7"/>
                      <a:pt x="10" y="10"/>
                    </a:cubicBezTo>
                    <a:cubicBezTo>
                      <a:pt x="14" y="13"/>
                      <a:pt x="18" y="17"/>
                      <a:pt x="21" y="21"/>
                    </a:cubicBezTo>
                    <a:cubicBezTo>
                      <a:pt x="28" y="23"/>
                      <a:pt x="34" y="25"/>
                      <a:pt x="41" y="27"/>
                    </a:cubicBezTo>
                    <a:cubicBezTo>
                      <a:pt x="36" y="23"/>
                      <a:pt x="33" y="18"/>
                      <a:pt x="28" y="14"/>
                    </a:cubicBezTo>
                    <a:cubicBezTo>
                      <a:pt x="23" y="9"/>
                      <a:pt x="17" y="5"/>
                      <a:pt x="12" y="0"/>
                    </a:cubicBezTo>
                    <a:cubicBezTo>
                      <a:pt x="8" y="0"/>
                      <a:pt x="4" y="0"/>
                      <a:pt x="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463"/>
              <p:cNvSpPr/>
              <p:nvPr/>
            </p:nvSpPr>
            <p:spPr bwMode="auto">
              <a:xfrm>
                <a:off x="3977" y="2155"/>
                <a:ext cx="43" cy="36"/>
              </a:xfrm>
              <a:custGeom>
                <a:gdLst>
                  <a:gd name="T0" fmla="*/ 0 w 18"/>
                  <a:gd name="T1" fmla="*/ 0 h 15"/>
                  <a:gd name="T2" fmla="*/ 5 w 18"/>
                  <a:gd name="T3" fmla="*/ 4 h 15"/>
                  <a:gd name="T4" fmla="*/ 15 w 18"/>
                  <a:gd name="T5" fmla="*/ 13 h 15"/>
                  <a:gd name="T6" fmla="*/ 18 w 18"/>
                  <a:gd name="T7" fmla="*/ 15 h 15"/>
                  <a:gd name="T8" fmla="*/ 11 w 18"/>
                  <a:gd name="T9" fmla="*/ 5 h 15"/>
                  <a:gd name="T10" fmla="*/ 0 w 18"/>
                  <a:gd name="T11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0" y="0"/>
                    </a:moveTo>
                    <a:cubicBezTo>
                      <a:pt x="1" y="2"/>
                      <a:pt x="3" y="3"/>
                      <a:pt x="5" y="4"/>
                    </a:cubicBezTo>
                    <a:cubicBezTo>
                      <a:pt x="8" y="8"/>
                      <a:pt x="11" y="10"/>
                      <a:pt x="15" y="13"/>
                    </a:cubicBezTo>
                    <a:cubicBezTo>
                      <a:pt x="16" y="14"/>
                      <a:pt x="17" y="14"/>
                      <a:pt x="18" y="15"/>
                    </a:cubicBezTo>
                    <a:cubicBezTo>
                      <a:pt x="15" y="12"/>
                      <a:pt x="13" y="8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464"/>
              <p:cNvSpPr/>
              <p:nvPr/>
            </p:nvSpPr>
            <p:spPr bwMode="auto">
              <a:xfrm>
                <a:off x="4008" y="2170"/>
                <a:ext cx="66" cy="49"/>
              </a:xfrm>
              <a:custGeom>
                <a:gdLst>
                  <a:gd name="T0" fmla="*/ 4 w 28"/>
                  <a:gd name="T1" fmla="*/ 0 h 21"/>
                  <a:gd name="T2" fmla="*/ 0 w 28"/>
                  <a:gd name="T3" fmla="*/ 0 h 21"/>
                  <a:gd name="T4" fmla="*/ 8 w 28"/>
                  <a:gd name="T5" fmla="*/ 11 h 21"/>
                  <a:gd name="T6" fmla="*/ 8 w 28"/>
                  <a:gd name="T7" fmla="*/ 11 h 21"/>
                  <a:gd name="T8" fmla="*/ 26 w 28"/>
                  <a:gd name="T9" fmla="*/ 20 h 21"/>
                  <a:gd name="T10" fmla="*/ 28 w 28"/>
                  <a:gd name="T11" fmla="*/ 21 h 21"/>
                  <a:gd name="T12" fmla="*/ 19 w 28"/>
                  <a:gd name="T13" fmla="*/ 11 h 21"/>
                  <a:gd name="T14" fmla="*/ 8 w 28"/>
                  <a:gd name="T15" fmla="*/ 1 h 21"/>
                  <a:gd name="T16" fmla="*/ 4 w 28"/>
                  <a:gd name="T17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1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3" y="3"/>
                      <a:pt x="5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4" y="15"/>
                      <a:pt x="20" y="17"/>
                      <a:pt x="26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5" y="17"/>
                      <a:pt x="22" y="14"/>
                      <a:pt x="19" y="11"/>
                    </a:cubicBezTo>
                    <a:cubicBezTo>
                      <a:pt x="15" y="8"/>
                      <a:pt x="11" y="4"/>
                      <a:pt x="8" y="1"/>
                    </a:cubicBezTo>
                    <a:cubicBezTo>
                      <a:pt x="7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465"/>
              <p:cNvSpPr/>
              <p:nvPr/>
            </p:nvSpPr>
            <p:spPr bwMode="auto">
              <a:xfrm>
                <a:off x="4152" y="2143"/>
                <a:ext cx="135" cy="107"/>
              </a:xfrm>
              <a:custGeom>
                <a:gdLst>
                  <a:gd name="T0" fmla="*/ 56 w 57"/>
                  <a:gd name="T1" fmla="*/ 45 h 45"/>
                  <a:gd name="T2" fmla="*/ 57 w 57"/>
                  <a:gd name="T3" fmla="*/ 45 h 45"/>
                  <a:gd name="T4" fmla="*/ 34 w 57"/>
                  <a:gd name="T5" fmla="*/ 23 h 45"/>
                  <a:gd name="T6" fmla="*/ 10 w 57"/>
                  <a:gd name="T7" fmla="*/ 0 h 45"/>
                  <a:gd name="T8" fmla="*/ 0 w 57"/>
                  <a:gd name="T9" fmla="*/ 3 h 45"/>
                  <a:gd name="T10" fmla="*/ 9 w 57"/>
                  <a:gd name="T11" fmla="*/ 10 h 45"/>
                  <a:gd name="T12" fmla="*/ 21 w 57"/>
                  <a:gd name="T13" fmla="*/ 22 h 45"/>
                  <a:gd name="T14" fmla="*/ 34 w 57"/>
                  <a:gd name="T15" fmla="*/ 34 h 45"/>
                  <a:gd name="T16" fmla="*/ 46 w 57"/>
                  <a:gd name="T17" fmla="*/ 45 h 45"/>
                  <a:gd name="T18" fmla="*/ 56 w 57"/>
                  <a:gd name="T19" fmla="*/ 45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45">
                    <a:moveTo>
                      <a:pt x="56" y="45"/>
                    </a:moveTo>
                    <a:cubicBezTo>
                      <a:pt x="56" y="45"/>
                      <a:pt x="56" y="45"/>
                      <a:pt x="57" y="45"/>
                    </a:cubicBezTo>
                    <a:cubicBezTo>
                      <a:pt x="49" y="38"/>
                      <a:pt x="41" y="30"/>
                      <a:pt x="34" y="23"/>
                    </a:cubicBezTo>
                    <a:cubicBezTo>
                      <a:pt x="26" y="15"/>
                      <a:pt x="18" y="7"/>
                      <a:pt x="10" y="0"/>
                    </a:cubicBezTo>
                    <a:cubicBezTo>
                      <a:pt x="7" y="1"/>
                      <a:pt x="3" y="2"/>
                      <a:pt x="0" y="3"/>
                    </a:cubicBezTo>
                    <a:cubicBezTo>
                      <a:pt x="3" y="5"/>
                      <a:pt x="6" y="8"/>
                      <a:pt x="9" y="10"/>
                    </a:cubicBezTo>
                    <a:cubicBezTo>
                      <a:pt x="13" y="14"/>
                      <a:pt x="16" y="18"/>
                      <a:pt x="21" y="22"/>
                    </a:cubicBezTo>
                    <a:cubicBezTo>
                      <a:pt x="25" y="26"/>
                      <a:pt x="30" y="30"/>
                      <a:pt x="34" y="34"/>
                    </a:cubicBezTo>
                    <a:cubicBezTo>
                      <a:pt x="38" y="38"/>
                      <a:pt x="42" y="41"/>
                      <a:pt x="46" y="45"/>
                    </a:cubicBezTo>
                    <a:cubicBezTo>
                      <a:pt x="49" y="45"/>
                      <a:pt x="53" y="45"/>
                      <a:pt x="56" y="4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466"/>
              <p:cNvSpPr/>
              <p:nvPr/>
            </p:nvSpPr>
            <p:spPr bwMode="auto">
              <a:xfrm>
                <a:off x="3660" y="2314"/>
                <a:ext cx="173" cy="67"/>
              </a:xfrm>
              <a:custGeom>
                <a:gdLst>
                  <a:gd name="T0" fmla="*/ 67 w 73"/>
                  <a:gd name="T1" fmla="*/ 2 h 28"/>
                  <a:gd name="T2" fmla="*/ 54 w 73"/>
                  <a:gd name="T3" fmla="*/ 1 h 28"/>
                  <a:gd name="T4" fmla="*/ 26 w 73"/>
                  <a:gd name="T5" fmla="*/ 2 h 28"/>
                  <a:gd name="T6" fmla="*/ 4 w 73"/>
                  <a:gd name="T7" fmla="*/ 12 h 28"/>
                  <a:gd name="T8" fmla="*/ 2 w 73"/>
                  <a:gd name="T9" fmla="*/ 22 h 28"/>
                  <a:gd name="T10" fmla="*/ 15 w 73"/>
                  <a:gd name="T11" fmla="*/ 28 h 28"/>
                  <a:gd name="T12" fmla="*/ 31 w 73"/>
                  <a:gd name="T13" fmla="*/ 24 h 28"/>
                  <a:gd name="T14" fmla="*/ 49 w 73"/>
                  <a:gd name="T15" fmla="*/ 16 h 28"/>
                  <a:gd name="T16" fmla="*/ 64 w 73"/>
                  <a:gd name="T17" fmla="*/ 7 h 28"/>
                  <a:gd name="T18" fmla="*/ 73 w 73"/>
                  <a:gd name="T19" fmla="*/ 2 h 28"/>
                  <a:gd name="T20" fmla="*/ 67 w 73"/>
                  <a:gd name="T21" fmla="*/ 2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28">
                    <a:moveTo>
                      <a:pt x="67" y="2"/>
                    </a:moveTo>
                    <a:cubicBezTo>
                      <a:pt x="63" y="1"/>
                      <a:pt x="58" y="1"/>
                      <a:pt x="54" y="1"/>
                    </a:cubicBezTo>
                    <a:cubicBezTo>
                      <a:pt x="44" y="0"/>
                      <a:pt x="35" y="0"/>
                      <a:pt x="26" y="2"/>
                    </a:cubicBezTo>
                    <a:cubicBezTo>
                      <a:pt x="19" y="3"/>
                      <a:pt x="9" y="6"/>
                      <a:pt x="4" y="12"/>
                    </a:cubicBezTo>
                    <a:cubicBezTo>
                      <a:pt x="1" y="14"/>
                      <a:pt x="0" y="18"/>
                      <a:pt x="2" y="22"/>
                    </a:cubicBezTo>
                    <a:cubicBezTo>
                      <a:pt x="5" y="26"/>
                      <a:pt x="10" y="28"/>
                      <a:pt x="15" y="28"/>
                    </a:cubicBezTo>
                    <a:cubicBezTo>
                      <a:pt x="20" y="28"/>
                      <a:pt x="26" y="27"/>
                      <a:pt x="31" y="24"/>
                    </a:cubicBezTo>
                    <a:cubicBezTo>
                      <a:pt x="37" y="22"/>
                      <a:pt x="43" y="19"/>
                      <a:pt x="49" y="16"/>
                    </a:cubicBezTo>
                    <a:cubicBezTo>
                      <a:pt x="54" y="13"/>
                      <a:pt x="59" y="10"/>
                      <a:pt x="64" y="7"/>
                    </a:cubicBezTo>
                    <a:cubicBezTo>
                      <a:pt x="67" y="5"/>
                      <a:pt x="70" y="4"/>
                      <a:pt x="73" y="2"/>
                    </a:cubicBezTo>
                    <a:cubicBezTo>
                      <a:pt x="71" y="2"/>
                      <a:pt x="69" y="2"/>
                      <a:pt x="67" y="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467"/>
              <p:cNvSpPr/>
              <p:nvPr/>
            </p:nvSpPr>
            <p:spPr bwMode="auto">
              <a:xfrm>
                <a:off x="4126" y="2153"/>
                <a:ext cx="130" cy="97"/>
              </a:xfrm>
              <a:custGeom>
                <a:gdLst>
                  <a:gd name="T0" fmla="*/ 44 w 55"/>
                  <a:gd name="T1" fmla="*/ 32 h 41"/>
                  <a:gd name="T2" fmla="*/ 31 w 55"/>
                  <a:gd name="T3" fmla="*/ 20 h 41"/>
                  <a:gd name="T4" fmla="*/ 20 w 55"/>
                  <a:gd name="T5" fmla="*/ 8 h 41"/>
                  <a:gd name="T6" fmla="*/ 9 w 55"/>
                  <a:gd name="T7" fmla="*/ 0 h 41"/>
                  <a:gd name="T8" fmla="*/ 0 w 55"/>
                  <a:gd name="T9" fmla="*/ 2 h 41"/>
                  <a:gd name="T10" fmla="*/ 20 w 55"/>
                  <a:gd name="T11" fmla="*/ 20 h 41"/>
                  <a:gd name="T12" fmla="*/ 43 w 55"/>
                  <a:gd name="T13" fmla="*/ 41 h 41"/>
                  <a:gd name="T14" fmla="*/ 55 w 55"/>
                  <a:gd name="T15" fmla="*/ 41 h 41"/>
                  <a:gd name="T16" fmla="*/ 44 w 55"/>
                  <a:gd name="T17" fmla="*/ 32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41">
                    <a:moveTo>
                      <a:pt x="44" y="32"/>
                    </a:moveTo>
                    <a:cubicBezTo>
                      <a:pt x="40" y="28"/>
                      <a:pt x="35" y="24"/>
                      <a:pt x="31" y="20"/>
                    </a:cubicBezTo>
                    <a:cubicBezTo>
                      <a:pt x="27" y="16"/>
                      <a:pt x="23" y="12"/>
                      <a:pt x="20" y="8"/>
                    </a:cubicBezTo>
                    <a:cubicBezTo>
                      <a:pt x="16" y="5"/>
                      <a:pt x="13" y="2"/>
                      <a:pt x="9" y="0"/>
                    </a:cubicBezTo>
                    <a:cubicBezTo>
                      <a:pt x="6" y="1"/>
                      <a:pt x="3" y="2"/>
                      <a:pt x="0" y="2"/>
                    </a:cubicBezTo>
                    <a:cubicBezTo>
                      <a:pt x="7" y="8"/>
                      <a:pt x="13" y="15"/>
                      <a:pt x="20" y="20"/>
                    </a:cubicBezTo>
                    <a:cubicBezTo>
                      <a:pt x="28" y="27"/>
                      <a:pt x="36" y="34"/>
                      <a:pt x="43" y="41"/>
                    </a:cubicBezTo>
                    <a:cubicBezTo>
                      <a:pt x="47" y="41"/>
                      <a:pt x="51" y="41"/>
                      <a:pt x="55" y="41"/>
                    </a:cubicBezTo>
                    <a:cubicBezTo>
                      <a:pt x="51" y="38"/>
                      <a:pt x="48" y="35"/>
                      <a:pt x="44" y="3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468"/>
              <p:cNvSpPr/>
              <p:nvPr/>
            </p:nvSpPr>
            <p:spPr bwMode="auto">
              <a:xfrm>
                <a:off x="4098" y="2160"/>
                <a:ext cx="125" cy="90"/>
              </a:xfrm>
              <a:custGeom>
                <a:gdLst>
                  <a:gd name="T0" fmla="*/ 38 w 53"/>
                  <a:gd name="T1" fmla="*/ 36 h 38"/>
                  <a:gd name="T2" fmla="*/ 40 w 53"/>
                  <a:gd name="T3" fmla="*/ 36 h 38"/>
                  <a:gd name="T4" fmla="*/ 53 w 53"/>
                  <a:gd name="T5" fmla="*/ 38 h 38"/>
                  <a:gd name="T6" fmla="*/ 31 w 53"/>
                  <a:gd name="T7" fmla="*/ 19 h 38"/>
                  <a:gd name="T8" fmla="*/ 10 w 53"/>
                  <a:gd name="T9" fmla="*/ 0 h 38"/>
                  <a:gd name="T10" fmla="*/ 0 w 53"/>
                  <a:gd name="T11" fmla="*/ 2 h 38"/>
                  <a:gd name="T12" fmla="*/ 17 w 53"/>
                  <a:gd name="T13" fmla="*/ 18 h 38"/>
                  <a:gd name="T14" fmla="*/ 28 w 53"/>
                  <a:gd name="T15" fmla="*/ 27 h 38"/>
                  <a:gd name="T16" fmla="*/ 34 w 53"/>
                  <a:gd name="T17" fmla="*/ 32 h 38"/>
                  <a:gd name="T18" fmla="*/ 37 w 53"/>
                  <a:gd name="T19" fmla="*/ 35 h 38"/>
                  <a:gd name="T20" fmla="*/ 38 w 53"/>
                  <a:gd name="T21" fmla="*/ 36 h 38"/>
                  <a:gd name="T22" fmla="*/ 38 w 53"/>
                  <a:gd name="T23" fmla="*/ 36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8">
                    <a:moveTo>
                      <a:pt x="38" y="36"/>
                    </a:moveTo>
                    <a:cubicBezTo>
                      <a:pt x="39" y="36"/>
                      <a:pt x="40" y="36"/>
                      <a:pt x="40" y="36"/>
                    </a:cubicBezTo>
                    <a:cubicBezTo>
                      <a:pt x="44" y="37"/>
                      <a:pt x="48" y="37"/>
                      <a:pt x="53" y="38"/>
                    </a:cubicBezTo>
                    <a:cubicBezTo>
                      <a:pt x="46" y="31"/>
                      <a:pt x="38" y="25"/>
                      <a:pt x="31" y="19"/>
                    </a:cubicBezTo>
                    <a:cubicBezTo>
                      <a:pt x="24" y="13"/>
                      <a:pt x="18" y="6"/>
                      <a:pt x="10" y="0"/>
                    </a:cubicBezTo>
                    <a:cubicBezTo>
                      <a:pt x="7" y="1"/>
                      <a:pt x="3" y="2"/>
                      <a:pt x="0" y="2"/>
                    </a:cubicBezTo>
                    <a:cubicBezTo>
                      <a:pt x="6" y="7"/>
                      <a:pt x="11" y="13"/>
                      <a:pt x="17" y="18"/>
                    </a:cubicBezTo>
                    <a:cubicBezTo>
                      <a:pt x="20" y="21"/>
                      <a:pt x="24" y="24"/>
                      <a:pt x="28" y="27"/>
                    </a:cubicBezTo>
                    <a:cubicBezTo>
                      <a:pt x="30" y="29"/>
                      <a:pt x="32" y="31"/>
                      <a:pt x="34" y="32"/>
                    </a:cubicBezTo>
                    <a:cubicBezTo>
                      <a:pt x="35" y="33"/>
                      <a:pt x="36" y="34"/>
                      <a:pt x="37" y="35"/>
                    </a:cubicBezTo>
                    <a:cubicBezTo>
                      <a:pt x="37" y="35"/>
                      <a:pt x="39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469"/>
              <p:cNvSpPr/>
              <p:nvPr/>
            </p:nvSpPr>
            <p:spPr bwMode="auto">
              <a:xfrm>
                <a:off x="4058" y="2236"/>
                <a:ext cx="80" cy="55"/>
              </a:xfrm>
              <a:custGeom>
                <a:gdLst>
                  <a:gd name="T0" fmla="*/ 20 w 34"/>
                  <a:gd name="T1" fmla="*/ 13 h 23"/>
                  <a:gd name="T2" fmla="*/ 34 w 34"/>
                  <a:gd name="T3" fmla="*/ 3 h 23"/>
                  <a:gd name="T4" fmla="*/ 25 w 34"/>
                  <a:gd name="T5" fmla="*/ 0 h 23"/>
                  <a:gd name="T6" fmla="*/ 13 w 34"/>
                  <a:gd name="T7" fmla="*/ 9 h 23"/>
                  <a:gd name="T8" fmla="*/ 6 w 34"/>
                  <a:gd name="T9" fmla="*/ 13 h 23"/>
                  <a:gd name="T10" fmla="*/ 0 w 34"/>
                  <a:gd name="T11" fmla="*/ 17 h 23"/>
                  <a:gd name="T12" fmla="*/ 7 w 34"/>
                  <a:gd name="T13" fmla="*/ 23 h 23"/>
                  <a:gd name="T14" fmla="*/ 20 w 34"/>
                  <a:gd name="T15" fmla="*/ 1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3">
                    <a:moveTo>
                      <a:pt x="20" y="13"/>
                    </a:moveTo>
                    <a:cubicBezTo>
                      <a:pt x="25" y="10"/>
                      <a:pt x="30" y="6"/>
                      <a:pt x="34" y="3"/>
                    </a:cubicBezTo>
                    <a:cubicBezTo>
                      <a:pt x="31" y="2"/>
                      <a:pt x="28" y="1"/>
                      <a:pt x="25" y="0"/>
                    </a:cubicBezTo>
                    <a:cubicBezTo>
                      <a:pt x="22" y="4"/>
                      <a:pt x="17" y="6"/>
                      <a:pt x="13" y="9"/>
                    </a:cubicBezTo>
                    <a:cubicBezTo>
                      <a:pt x="11" y="10"/>
                      <a:pt x="8" y="12"/>
                      <a:pt x="6" y="13"/>
                    </a:cubicBezTo>
                    <a:cubicBezTo>
                      <a:pt x="4" y="15"/>
                      <a:pt x="2" y="16"/>
                      <a:pt x="0" y="17"/>
                    </a:cubicBezTo>
                    <a:cubicBezTo>
                      <a:pt x="3" y="19"/>
                      <a:pt x="5" y="21"/>
                      <a:pt x="7" y="23"/>
                    </a:cubicBezTo>
                    <a:cubicBezTo>
                      <a:pt x="11" y="19"/>
                      <a:pt x="16" y="16"/>
                      <a:pt x="20" y="1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470"/>
              <p:cNvSpPr/>
              <p:nvPr/>
            </p:nvSpPr>
            <p:spPr bwMode="auto">
              <a:xfrm>
                <a:off x="4077" y="2243"/>
                <a:ext cx="87" cy="62"/>
              </a:xfrm>
              <a:custGeom>
                <a:gdLst>
                  <a:gd name="T0" fmla="*/ 23 w 37"/>
                  <a:gd name="T1" fmla="*/ 14 h 26"/>
                  <a:gd name="T2" fmla="*/ 37 w 37"/>
                  <a:gd name="T3" fmla="*/ 2 h 26"/>
                  <a:gd name="T4" fmla="*/ 28 w 37"/>
                  <a:gd name="T5" fmla="*/ 0 h 26"/>
                  <a:gd name="T6" fmla="*/ 13 w 37"/>
                  <a:gd name="T7" fmla="*/ 11 h 26"/>
                  <a:gd name="T8" fmla="*/ 0 w 37"/>
                  <a:gd name="T9" fmla="*/ 20 h 26"/>
                  <a:gd name="T10" fmla="*/ 9 w 37"/>
                  <a:gd name="T11" fmla="*/ 26 h 26"/>
                  <a:gd name="T12" fmla="*/ 23 w 37"/>
                  <a:gd name="T13" fmla="*/ 14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6">
                    <a:moveTo>
                      <a:pt x="23" y="14"/>
                    </a:moveTo>
                    <a:cubicBezTo>
                      <a:pt x="27" y="9"/>
                      <a:pt x="32" y="6"/>
                      <a:pt x="37" y="2"/>
                    </a:cubicBezTo>
                    <a:cubicBezTo>
                      <a:pt x="34" y="1"/>
                      <a:pt x="31" y="1"/>
                      <a:pt x="28" y="0"/>
                    </a:cubicBezTo>
                    <a:cubicBezTo>
                      <a:pt x="23" y="4"/>
                      <a:pt x="18" y="8"/>
                      <a:pt x="13" y="11"/>
                    </a:cubicBezTo>
                    <a:cubicBezTo>
                      <a:pt x="9" y="14"/>
                      <a:pt x="5" y="17"/>
                      <a:pt x="0" y="20"/>
                    </a:cubicBezTo>
                    <a:cubicBezTo>
                      <a:pt x="3" y="23"/>
                      <a:pt x="6" y="24"/>
                      <a:pt x="9" y="26"/>
                    </a:cubicBezTo>
                    <a:cubicBezTo>
                      <a:pt x="14" y="23"/>
                      <a:pt x="18" y="18"/>
                      <a:pt x="23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471"/>
              <p:cNvSpPr/>
              <p:nvPr/>
            </p:nvSpPr>
            <p:spPr bwMode="auto">
              <a:xfrm>
                <a:off x="4100" y="2248"/>
                <a:ext cx="90" cy="71"/>
              </a:xfrm>
              <a:custGeom>
                <a:gdLst>
                  <a:gd name="T0" fmla="*/ 9 w 38"/>
                  <a:gd name="T1" fmla="*/ 30 h 30"/>
                  <a:gd name="T2" fmla="*/ 23 w 38"/>
                  <a:gd name="T3" fmla="*/ 16 h 30"/>
                  <a:gd name="T4" fmla="*/ 38 w 38"/>
                  <a:gd name="T5" fmla="*/ 1 h 30"/>
                  <a:gd name="T6" fmla="*/ 28 w 38"/>
                  <a:gd name="T7" fmla="*/ 0 h 30"/>
                  <a:gd name="T8" fmla="*/ 13 w 38"/>
                  <a:gd name="T9" fmla="*/ 13 h 30"/>
                  <a:gd name="T10" fmla="*/ 0 w 38"/>
                  <a:gd name="T11" fmla="*/ 25 h 30"/>
                  <a:gd name="T12" fmla="*/ 5 w 38"/>
                  <a:gd name="T13" fmla="*/ 28 h 30"/>
                  <a:gd name="T14" fmla="*/ 9 w 38"/>
                  <a:gd name="T15" fmla="*/ 3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30">
                    <a:moveTo>
                      <a:pt x="9" y="30"/>
                    </a:moveTo>
                    <a:cubicBezTo>
                      <a:pt x="14" y="26"/>
                      <a:pt x="18" y="21"/>
                      <a:pt x="23" y="16"/>
                    </a:cubicBezTo>
                    <a:cubicBezTo>
                      <a:pt x="28" y="11"/>
                      <a:pt x="33" y="6"/>
                      <a:pt x="38" y="1"/>
                    </a:cubicBezTo>
                    <a:cubicBezTo>
                      <a:pt x="35" y="1"/>
                      <a:pt x="32" y="0"/>
                      <a:pt x="28" y="0"/>
                    </a:cubicBezTo>
                    <a:cubicBezTo>
                      <a:pt x="24" y="5"/>
                      <a:pt x="18" y="9"/>
                      <a:pt x="13" y="13"/>
                    </a:cubicBezTo>
                    <a:cubicBezTo>
                      <a:pt x="9" y="17"/>
                      <a:pt x="5" y="22"/>
                      <a:pt x="0" y="25"/>
                    </a:cubicBezTo>
                    <a:cubicBezTo>
                      <a:pt x="2" y="26"/>
                      <a:pt x="4" y="27"/>
                      <a:pt x="5" y="28"/>
                    </a:cubicBezTo>
                    <a:cubicBezTo>
                      <a:pt x="6" y="28"/>
                      <a:pt x="8" y="29"/>
                      <a:pt x="9" y="3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472"/>
              <p:cNvSpPr/>
              <p:nvPr/>
            </p:nvSpPr>
            <p:spPr bwMode="auto">
              <a:xfrm>
                <a:off x="4150" y="2255"/>
                <a:ext cx="106" cy="83"/>
              </a:xfrm>
              <a:custGeom>
                <a:gdLst>
                  <a:gd name="T0" fmla="*/ 17 w 45"/>
                  <a:gd name="T1" fmla="*/ 28 h 35"/>
                  <a:gd name="T2" fmla="*/ 27 w 45"/>
                  <a:gd name="T3" fmla="*/ 18 h 35"/>
                  <a:gd name="T4" fmla="*/ 45 w 45"/>
                  <a:gd name="T5" fmla="*/ 0 h 35"/>
                  <a:gd name="T6" fmla="*/ 32 w 45"/>
                  <a:gd name="T7" fmla="*/ 0 h 35"/>
                  <a:gd name="T8" fmla="*/ 32 w 45"/>
                  <a:gd name="T9" fmla="*/ 0 h 35"/>
                  <a:gd name="T10" fmla="*/ 14 w 45"/>
                  <a:gd name="T11" fmla="*/ 18 h 35"/>
                  <a:gd name="T12" fmla="*/ 6 w 45"/>
                  <a:gd name="T13" fmla="*/ 26 h 35"/>
                  <a:gd name="T14" fmla="*/ 0 w 45"/>
                  <a:gd name="T15" fmla="*/ 32 h 35"/>
                  <a:gd name="T16" fmla="*/ 10 w 45"/>
                  <a:gd name="T17" fmla="*/ 35 h 35"/>
                  <a:gd name="T18" fmla="*/ 17 w 45"/>
                  <a:gd name="T19" fmla="*/ 28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35">
                    <a:moveTo>
                      <a:pt x="17" y="28"/>
                    </a:moveTo>
                    <a:cubicBezTo>
                      <a:pt x="20" y="24"/>
                      <a:pt x="24" y="21"/>
                      <a:pt x="27" y="18"/>
                    </a:cubicBezTo>
                    <a:cubicBezTo>
                      <a:pt x="33" y="12"/>
                      <a:pt x="39" y="6"/>
                      <a:pt x="45" y="0"/>
                    </a:cubicBezTo>
                    <a:cubicBezTo>
                      <a:pt x="41" y="0"/>
                      <a:pt x="37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6"/>
                      <a:pt x="20" y="12"/>
                      <a:pt x="14" y="18"/>
                    </a:cubicBezTo>
                    <a:cubicBezTo>
                      <a:pt x="12" y="21"/>
                      <a:pt x="9" y="23"/>
                      <a:pt x="6" y="26"/>
                    </a:cubicBezTo>
                    <a:cubicBezTo>
                      <a:pt x="4" y="28"/>
                      <a:pt x="2" y="30"/>
                      <a:pt x="0" y="32"/>
                    </a:cubicBezTo>
                    <a:cubicBezTo>
                      <a:pt x="3" y="33"/>
                      <a:pt x="7" y="34"/>
                      <a:pt x="10" y="35"/>
                    </a:cubicBezTo>
                    <a:cubicBezTo>
                      <a:pt x="13" y="34"/>
                      <a:pt x="15" y="30"/>
                      <a:pt x="17" y="2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473"/>
              <p:cNvSpPr/>
              <p:nvPr/>
            </p:nvSpPr>
            <p:spPr bwMode="auto">
              <a:xfrm>
                <a:off x="4124" y="2253"/>
                <a:ext cx="99" cy="76"/>
              </a:xfrm>
              <a:custGeom>
                <a:gdLst>
                  <a:gd name="T0" fmla="*/ 17 w 42"/>
                  <a:gd name="T1" fmla="*/ 25 h 32"/>
                  <a:gd name="T2" fmla="*/ 26 w 42"/>
                  <a:gd name="T3" fmla="*/ 17 h 32"/>
                  <a:gd name="T4" fmla="*/ 42 w 42"/>
                  <a:gd name="T5" fmla="*/ 1 h 32"/>
                  <a:gd name="T6" fmla="*/ 30 w 42"/>
                  <a:gd name="T7" fmla="*/ 0 h 32"/>
                  <a:gd name="T8" fmla="*/ 14 w 42"/>
                  <a:gd name="T9" fmla="*/ 15 h 32"/>
                  <a:gd name="T10" fmla="*/ 0 w 42"/>
                  <a:gd name="T11" fmla="*/ 28 h 32"/>
                  <a:gd name="T12" fmla="*/ 10 w 42"/>
                  <a:gd name="T13" fmla="*/ 32 h 32"/>
                  <a:gd name="T14" fmla="*/ 17 w 42"/>
                  <a:gd name="T15" fmla="*/ 25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32">
                    <a:moveTo>
                      <a:pt x="17" y="25"/>
                    </a:moveTo>
                    <a:cubicBezTo>
                      <a:pt x="20" y="22"/>
                      <a:pt x="23" y="19"/>
                      <a:pt x="26" y="17"/>
                    </a:cubicBezTo>
                    <a:cubicBezTo>
                      <a:pt x="31" y="11"/>
                      <a:pt x="36" y="6"/>
                      <a:pt x="42" y="1"/>
                    </a:cubicBezTo>
                    <a:cubicBezTo>
                      <a:pt x="38" y="0"/>
                      <a:pt x="34" y="0"/>
                      <a:pt x="30" y="0"/>
                    </a:cubicBezTo>
                    <a:cubicBezTo>
                      <a:pt x="25" y="5"/>
                      <a:pt x="19" y="10"/>
                      <a:pt x="14" y="15"/>
                    </a:cubicBezTo>
                    <a:cubicBezTo>
                      <a:pt x="9" y="20"/>
                      <a:pt x="5" y="25"/>
                      <a:pt x="0" y="28"/>
                    </a:cubicBezTo>
                    <a:cubicBezTo>
                      <a:pt x="3" y="30"/>
                      <a:pt x="6" y="31"/>
                      <a:pt x="10" y="32"/>
                    </a:cubicBezTo>
                    <a:cubicBezTo>
                      <a:pt x="12" y="30"/>
                      <a:pt x="15" y="27"/>
                      <a:pt x="17" y="2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474"/>
              <p:cNvSpPr/>
              <p:nvPr/>
            </p:nvSpPr>
            <p:spPr bwMode="auto">
              <a:xfrm>
                <a:off x="4006" y="2205"/>
                <a:ext cx="52" cy="33"/>
              </a:xfrm>
              <a:custGeom>
                <a:gdLst>
                  <a:gd name="T0" fmla="*/ 22 w 22"/>
                  <a:gd name="T1" fmla="*/ 5 h 14"/>
                  <a:gd name="T2" fmla="*/ 12 w 22"/>
                  <a:gd name="T3" fmla="*/ 0 h 14"/>
                  <a:gd name="T4" fmla="*/ 0 w 22"/>
                  <a:gd name="T5" fmla="*/ 6 h 14"/>
                  <a:gd name="T6" fmla="*/ 6 w 22"/>
                  <a:gd name="T7" fmla="*/ 14 h 14"/>
                  <a:gd name="T8" fmla="*/ 22 w 22"/>
                  <a:gd name="T9" fmla="*/ 5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4">
                    <a:moveTo>
                      <a:pt x="22" y="5"/>
                    </a:moveTo>
                    <a:cubicBezTo>
                      <a:pt x="19" y="3"/>
                      <a:pt x="16" y="2"/>
                      <a:pt x="12" y="0"/>
                    </a:cubicBezTo>
                    <a:cubicBezTo>
                      <a:pt x="8" y="2"/>
                      <a:pt x="4" y="4"/>
                      <a:pt x="0" y="6"/>
                    </a:cubicBezTo>
                    <a:cubicBezTo>
                      <a:pt x="2" y="9"/>
                      <a:pt x="4" y="11"/>
                      <a:pt x="6" y="14"/>
                    </a:cubicBezTo>
                    <a:cubicBezTo>
                      <a:pt x="12" y="12"/>
                      <a:pt x="17" y="8"/>
                      <a:pt x="22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475"/>
              <p:cNvSpPr/>
              <p:nvPr/>
            </p:nvSpPr>
            <p:spPr bwMode="auto">
              <a:xfrm>
                <a:off x="3991" y="2189"/>
                <a:ext cx="41" cy="28"/>
              </a:xfrm>
              <a:custGeom>
                <a:gdLst>
                  <a:gd name="T0" fmla="*/ 5 w 17"/>
                  <a:gd name="T1" fmla="*/ 12 h 12"/>
                  <a:gd name="T2" fmla="*/ 17 w 17"/>
                  <a:gd name="T3" fmla="*/ 6 h 12"/>
                  <a:gd name="T4" fmla="*/ 13 w 17"/>
                  <a:gd name="T5" fmla="*/ 4 h 12"/>
                  <a:gd name="T6" fmla="*/ 8 w 17"/>
                  <a:gd name="T7" fmla="*/ 0 h 12"/>
                  <a:gd name="T8" fmla="*/ 8 w 17"/>
                  <a:gd name="T9" fmla="*/ 0 h 12"/>
                  <a:gd name="T10" fmla="*/ 0 w 17"/>
                  <a:gd name="T11" fmla="*/ 4 h 12"/>
                  <a:gd name="T12" fmla="*/ 4 w 17"/>
                  <a:gd name="T13" fmla="*/ 11 h 12"/>
                  <a:gd name="T14" fmla="*/ 5 w 17"/>
                  <a:gd name="T15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2">
                    <a:moveTo>
                      <a:pt x="5" y="12"/>
                    </a:moveTo>
                    <a:cubicBezTo>
                      <a:pt x="9" y="10"/>
                      <a:pt x="13" y="8"/>
                      <a:pt x="17" y="6"/>
                    </a:cubicBezTo>
                    <a:cubicBezTo>
                      <a:pt x="16" y="6"/>
                      <a:pt x="15" y="5"/>
                      <a:pt x="13" y="4"/>
                    </a:cubicBezTo>
                    <a:cubicBezTo>
                      <a:pt x="11" y="3"/>
                      <a:pt x="9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2"/>
                      <a:pt x="3" y="3"/>
                      <a:pt x="0" y="4"/>
                    </a:cubicBezTo>
                    <a:cubicBezTo>
                      <a:pt x="2" y="7"/>
                      <a:pt x="3" y="9"/>
                      <a:pt x="4" y="11"/>
                    </a:cubicBezTo>
                    <a:cubicBezTo>
                      <a:pt x="5" y="11"/>
                      <a:pt x="5" y="12"/>
                      <a:pt x="5" y="1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476"/>
              <p:cNvSpPr/>
              <p:nvPr/>
            </p:nvSpPr>
            <p:spPr bwMode="auto">
              <a:xfrm>
                <a:off x="4022" y="2219"/>
                <a:ext cx="64" cy="38"/>
              </a:xfrm>
              <a:custGeom>
                <a:gdLst>
                  <a:gd name="T0" fmla="*/ 17 w 27"/>
                  <a:gd name="T1" fmla="*/ 10 h 16"/>
                  <a:gd name="T2" fmla="*/ 27 w 27"/>
                  <a:gd name="T3" fmla="*/ 3 h 16"/>
                  <a:gd name="T4" fmla="*/ 17 w 27"/>
                  <a:gd name="T5" fmla="*/ 0 h 16"/>
                  <a:gd name="T6" fmla="*/ 0 w 27"/>
                  <a:gd name="T7" fmla="*/ 9 h 16"/>
                  <a:gd name="T8" fmla="*/ 7 w 27"/>
                  <a:gd name="T9" fmla="*/ 16 h 16"/>
                  <a:gd name="T10" fmla="*/ 17 w 27"/>
                  <a:gd name="T11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6">
                    <a:moveTo>
                      <a:pt x="17" y="10"/>
                    </a:moveTo>
                    <a:cubicBezTo>
                      <a:pt x="20" y="7"/>
                      <a:pt x="24" y="6"/>
                      <a:pt x="27" y="3"/>
                    </a:cubicBezTo>
                    <a:cubicBezTo>
                      <a:pt x="23" y="2"/>
                      <a:pt x="20" y="1"/>
                      <a:pt x="17" y="0"/>
                    </a:cubicBezTo>
                    <a:cubicBezTo>
                      <a:pt x="11" y="3"/>
                      <a:pt x="6" y="7"/>
                      <a:pt x="0" y="9"/>
                    </a:cubicBezTo>
                    <a:cubicBezTo>
                      <a:pt x="2" y="11"/>
                      <a:pt x="4" y="14"/>
                      <a:pt x="7" y="16"/>
                    </a:cubicBezTo>
                    <a:cubicBezTo>
                      <a:pt x="10" y="15"/>
                      <a:pt x="14" y="12"/>
                      <a:pt x="17" y="1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477"/>
              <p:cNvSpPr/>
              <p:nvPr/>
            </p:nvSpPr>
            <p:spPr bwMode="auto">
              <a:xfrm>
                <a:off x="4041" y="2229"/>
                <a:ext cx="71" cy="45"/>
              </a:xfrm>
              <a:custGeom>
                <a:gdLst>
                  <a:gd name="T0" fmla="*/ 6 w 30"/>
                  <a:gd name="T1" fmla="*/ 19 h 19"/>
                  <a:gd name="T2" fmla="*/ 12 w 30"/>
                  <a:gd name="T3" fmla="*/ 15 h 19"/>
                  <a:gd name="T4" fmla="*/ 19 w 30"/>
                  <a:gd name="T5" fmla="*/ 11 h 19"/>
                  <a:gd name="T6" fmla="*/ 30 w 30"/>
                  <a:gd name="T7" fmla="*/ 3 h 19"/>
                  <a:gd name="T8" fmla="*/ 27 w 30"/>
                  <a:gd name="T9" fmla="*/ 2 h 19"/>
                  <a:gd name="T10" fmla="*/ 20 w 30"/>
                  <a:gd name="T11" fmla="*/ 0 h 19"/>
                  <a:gd name="T12" fmla="*/ 9 w 30"/>
                  <a:gd name="T13" fmla="*/ 7 h 19"/>
                  <a:gd name="T14" fmla="*/ 0 w 30"/>
                  <a:gd name="T15" fmla="*/ 13 h 19"/>
                  <a:gd name="T16" fmla="*/ 5 w 30"/>
                  <a:gd name="T17" fmla="*/ 18 h 19"/>
                  <a:gd name="T18" fmla="*/ 6 w 30"/>
                  <a:gd name="T19" fmla="*/ 1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6" y="19"/>
                    </a:moveTo>
                    <a:cubicBezTo>
                      <a:pt x="8" y="18"/>
                      <a:pt x="10" y="16"/>
                      <a:pt x="12" y="15"/>
                    </a:cubicBezTo>
                    <a:cubicBezTo>
                      <a:pt x="14" y="14"/>
                      <a:pt x="16" y="12"/>
                      <a:pt x="19" y="11"/>
                    </a:cubicBezTo>
                    <a:cubicBezTo>
                      <a:pt x="23" y="9"/>
                      <a:pt x="27" y="6"/>
                      <a:pt x="30" y="3"/>
                    </a:cubicBezTo>
                    <a:cubicBezTo>
                      <a:pt x="29" y="3"/>
                      <a:pt x="28" y="2"/>
                      <a:pt x="27" y="2"/>
                    </a:cubicBezTo>
                    <a:cubicBezTo>
                      <a:pt x="25" y="1"/>
                      <a:pt x="23" y="1"/>
                      <a:pt x="20" y="0"/>
                    </a:cubicBezTo>
                    <a:cubicBezTo>
                      <a:pt x="17" y="3"/>
                      <a:pt x="13" y="5"/>
                      <a:pt x="9" y="7"/>
                    </a:cubicBezTo>
                    <a:cubicBezTo>
                      <a:pt x="6" y="9"/>
                      <a:pt x="3" y="12"/>
                      <a:pt x="0" y="13"/>
                    </a:cubicBezTo>
                    <a:cubicBezTo>
                      <a:pt x="1" y="15"/>
                      <a:pt x="3" y="16"/>
                      <a:pt x="5" y="18"/>
                    </a:cubicBezTo>
                    <a:cubicBezTo>
                      <a:pt x="5" y="18"/>
                      <a:pt x="6" y="18"/>
                      <a:pt x="6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478"/>
              <p:cNvSpPr/>
              <p:nvPr/>
            </p:nvSpPr>
            <p:spPr bwMode="auto">
              <a:xfrm>
                <a:off x="4181" y="2134"/>
                <a:ext cx="137" cy="116"/>
              </a:xfrm>
              <a:custGeom>
                <a:gdLst>
                  <a:gd name="T0" fmla="*/ 58 w 58"/>
                  <a:gd name="T1" fmla="*/ 49 h 49"/>
                  <a:gd name="T2" fmla="*/ 47 w 58"/>
                  <a:gd name="T3" fmla="*/ 37 h 49"/>
                  <a:gd name="T4" fmla="*/ 34 w 58"/>
                  <a:gd name="T5" fmla="*/ 24 h 49"/>
                  <a:gd name="T6" fmla="*/ 11 w 58"/>
                  <a:gd name="T7" fmla="*/ 0 h 49"/>
                  <a:gd name="T8" fmla="*/ 0 w 58"/>
                  <a:gd name="T9" fmla="*/ 3 h 49"/>
                  <a:gd name="T10" fmla="*/ 23 w 58"/>
                  <a:gd name="T11" fmla="*/ 26 h 49"/>
                  <a:gd name="T12" fmla="*/ 47 w 58"/>
                  <a:gd name="T13" fmla="*/ 49 h 49"/>
                  <a:gd name="T14" fmla="*/ 58 w 58"/>
                  <a:gd name="T15" fmla="*/ 49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49">
                    <a:moveTo>
                      <a:pt x="58" y="49"/>
                    </a:moveTo>
                    <a:cubicBezTo>
                      <a:pt x="54" y="45"/>
                      <a:pt x="51" y="41"/>
                      <a:pt x="47" y="37"/>
                    </a:cubicBezTo>
                    <a:cubicBezTo>
                      <a:pt x="43" y="33"/>
                      <a:pt x="38" y="29"/>
                      <a:pt x="34" y="24"/>
                    </a:cubicBezTo>
                    <a:cubicBezTo>
                      <a:pt x="26" y="16"/>
                      <a:pt x="19" y="8"/>
                      <a:pt x="11" y="0"/>
                    </a:cubicBezTo>
                    <a:cubicBezTo>
                      <a:pt x="7" y="1"/>
                      <a:pt x="3" y="2"/>
                      <a:pt x="0" y="3"/>
                    </a:cubicBezTo>
                    <a:cubicBezTo>
                      <a:pt x="8" y="10"/>
                      <a:pt x="16" y="18"/>
                      <a:pt x="23" y="26"/>
                    </a:cubicBezTo>
                    <a:cubicBezTo>
                      <a:pt x="31" y="34"/>
                      <a:pt x="39" y="42"/>
                      <a:pt x="47" y="49"/>
                    </a:cubicBezTo>
                    <a:cubicBezTo>
                      <a:pt x="51" y="49"/>
                      <a:pt x="54" y="49"/>
                      <a:pt x="58" y="4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479"/>
              <p:cNvSpPr/>
              <p:nvPr/>
            </p:nvSpPr>
            <p:spPr bwMode="auto">
              <a:xfrm>
                <a:off x="4169" y="1498"/>
                <a:ext cx="95" cy="102"/>
              </a:xfrm>
              <a:custGeom>
                <a:gdLst>
                  <a:gd name="T0" fmla="*/ 32 w 40"/>
                  <a:gd name="T1" fmla="*/ 8 h 43"/>
                  <a:gd name="T2" fmla="*/ 7 w 40"/>
                  <a:gd name="T3" fmla="*/ 6 h 43"/>
                  <a:gd name="T4" fmla="*/ 0 w 40"/>
                  <a:gd name="T5" fmla="*/ 16 h 43"/>
                  <a:gd name="T6" fmla="*/ 0 w 40"/>
                  <a:gd name="T7" fmla="*/ 18 h 43"/>
                  <a:gd name="T8" fmla="*/ 2 w 40"/>
                  <a:gd name="T9" fmla="*/ 28 h 43"/>
                  <a:gd name="T10" fmla="*/ 30 w 40"/>
                  <a:gd name="T11" fmla="*/ 35 h 43"/>
                  <a:gd name="T12" fmla="*/ 32 w 40"/>
                  <a:gd name="T13" fmla="*/ 8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43">
                    <a:moveTo>
                      <a:pt x="32" y="8"/>
                    </a:moveTo>
                    <a:cubicBezTo>
                      <a:pt x="26" y="1"/>
                      <a:pt x="15" y="0"/>
                      <a:pt x="7" y="6"/>
                    </a:cubicBezTo>
                    <a:cubicBezTo>
                      <a:pt x="4" y="8"/>
                      <a:pt x="1" y="12"/>
                      <a:pt x="0" y="16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0" y="21"/>
                      <a:pt x="0" y="25"/>
                      <a:pt x="2" y="28"/>
                    </a:cubicBezTo>
                    <a:cubicBezTo>
                      <a:pt x="7" y="39"/>
                      <a:pt x="21" y="43"/>
                      <a:pt x="30" y="35"/>
                    </a:cubicBezTo>
                    <a:cubicBezTo>
                      <a:pt x="39" y="29"/>
                      <a:pt x="40" y="15"/>
                      <a:pt x="32" y="8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480"/>
              <p:cNvSpPr/>
              <p:nvPr/>
            </p:nvSpPr>
            <p:spPr bwMode="auto">
              <a:xfrm>
                <a:off x="4245" y="1574"/>
                <a:ext cx="104" cy="104"/>
              </a:xfrm>
              <a:custGeom>
                <a:gdLst>
                  <a:gd name="T0" fmla="*/ 17 w 44"/>
                  <a:gd name="T1" fmla="*/ 27 h 44"/>
                  <a:gd name="T2" fmla="*/ 17 w 44"/>
                  <a:gd name="T3" fmla="*/ 27 h 44"/>
                  <a:gd name="T4" fmla="*/ 17 w 44"/>
                  <a:gd name="T5" fmla="*/ 27 h 44"/>
                  <a:gd name="T6" fmla="*/ 24 w 44"/>
                  <a:gd name="T7" fmla="*/ 30 h 44"/>
                  <a:gd name="T8" fmla="*/ 39 w 44"/>
                  <a:gd name="T9" fmla="*/ 40 h 44"/>
                  <a:gd name="T10" fmla="*/ 44 w 44"/>
                  <a:gd name="T11" fmla="*/ 44 h 44"/>
                  <a:gd name="T12" fmla="*/ 44 w 44"/>
                  <a:gd name="T13" fmla="*/ 44 h 44"/>
                  <a:gd name="T14" fmla="*/ 36 w 44"/>
                  <a:gd name="T15" fmla="*/ 33 h 44"/>
                  <a:gd name="T16" fmla="*/ 27 w 44"/>
                  <a:gd name="T17" fmla="*/ 16 h 44"/>
                  <a:gd name="T18" fmla="*/ 20 w 44"/>
                  <a:gd name="T19" fmla="*/ 14 h 44"/>
                  <a:gd name="T20" fmla="*/ 15 w 44"/>
                  <a:gd name="T21" fmla="*/ 10 h 44"/>
                  <a:gd name="T22" fmla="*/ 4 w 44"/>
                  <a:gd name="T23" fmla="*/ 0 h 44"/>
                  <a:gd name="T24" fmla="*/ 4 w 44"/>
                  <a:gd name="T25" fmla="*/ 1 h 44"/>
                  <a:gd name="T26" fmla="*/ 0 w 44"/>
                  <a:gd name="T27" fmla="*/ 4 h 44"/>
                  <a:gd name="T28" fmla="*/ 5 w 44"/>
                  <a:gd name="T29" fmla="*/ 9 h 44"/>
                  <a:gd name="T30" fmla="*/ 17 w 44"/>
                  <a:gd name="T31" fmla="*/ 27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4" h="44">
                    <a:moveTo>
                      <a:pt x="17" y="27"/>
                    </a:move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9" y="28"/>
                      <a:pt x="22" y="29"/>
                      <a:pt x="24" y="30"/>
                    </a:cubicBezTo>
                    <a:cubicBezTo>
                      <a:pt x="29" y="33"/>
                      <a:pt x="34" y="36"/>
                      <a:pt x="39" y="40"/>
                    </a:cubicBezTo>
                    <a:cubicBezTo>
                      <a:pt x="41" y="41"/>
                      <a:pt x="43" y="43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1" y="40"/>
                      <a:pt x="38" y="37"/>
                      <a:pt x="36" y="33"/>
                    </a:cubicBezTo>
                    <a:cubicBezTo>
                      <a:pt x="32" y="27"/>
                      <a:pt x="29" y="22"/>
                      <a:pt x="27" y="16"/>
                    </a:cubicBezTo>
                    <a:cubicBezTo>
                      <a:pt x="25" y="15"/>
                      <a:pt x="22" y="15"/>
                      <a:pt x="20" y="14"/>
                    </a:cubicBezTo>
                    <a:cubicBezTo>
                      <a:pt x="18" y="13"/>
                      <a:pt x="16" y="11"/>
                      <a:pt x="15" y="10"/>
                    </a:cubicBezTo>
                    <a:cubicBezTo>
                      <a:pt x="11" y="7"/>
                      <a:pt x="8" y="3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3"/>
                      <a:pt x="0" y="4"/>
                    </a:cubicBezTo>
                    <a:cubicBezTo>
                      <a:pt x="2" y="6"/>
                      <a:pt x="4" y="7"/>
                      <a:pt x="5" y="9"/>
                    </a:cubicBezTo>
                    <a:cubicBezTo>
                      <a:pt x="11" y="14"/>
                      <a:pt x="16" y="19"/>
                      <a:pt x="17" y="2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481"/>
              <p:cNvSpPr/>
              <p:nvPr/>
            </p:nvSpPr>
            <p:spPr bwMode="auto">
              <a:xfrm>
                <a:off x="3963" y="1609"/>
                <a:ext cx="405" cy="485"/>
              </a:xfrm>
              <a:custGeom>
                <a:gdLst>
                  <a:gd name="T0" fmla="*/ 121 w 171"/>
                  <a:gd name="T1" fmla="*/ 203 h 204"/>
                  <a:gd name="T2" fmla="*/ 122 w 171"/>
                  <a:gd name="T3" fmla="*/ 204 h 204"/>
                  <a:gd name="T4" fmla="*/ 139 w 171"/>
                  <a:gd name="T5" fmla="*/ 202 h 204"/>
                  <a:gd name="T6" fmla="*/ 124 w 171"/>
                  <a:gd name="T7" fmla="*/ 194 h 204"/>
                  <a:gd name="T8" fmla="*/ 108 w 171"/>
                  <a:gd name="T9" fmla="*/ 180 h 204"/>
                  <a:gd name="T10" fmla="*/ 85 w 171"/>
                  <a:gd name="T11" fmla="*/ 145 h 204"/>
                  <a:gd name="T12" fmla="*/ 76 w 171"/>
                  <a:gd name="T13" fmla="*/ 109 h 204"/>
                  <a:gd name="T14" fmla="*/ 67 w 171"/>
                  <a:gd name="T15" fmla="*/ 70 h 204"/>
                  <a:gd name="T16" fmla="*/ 47 w 171"/>
                  <a:gd name="T17" fmla="*/ 40 h 204"/>
                  <a:gd name="T18" fmla="*/ 35 w 171"/>
                  <a:gd name="T19" fmla="*/ 29 h 204"/>
                  <a:gd name="T20" fmla="*/ 22 w 171"/>
                  <a:gd name="T21" fmla="*/ 22 h 204"/>
                  <a:gd name="T22" fmla="*/ 22 w 171"/>
                  <a:gd name="T23" fmla="*/ 21 h 204"/>
                  <a:gd name="T24" fmla="*/ 22 w 171"/>
                  <a:gd name="T25" fmla="*/ 20 h 204"/>
                  <a:gd name="T26" fmla="*/ 37 w 171"/>
                  <a:gd name="T27" fmla="*/ 15 h 204"/>
                  <a:gd name="T28" fmla="*/ 109 w 171"/>
                  <a:gd name="T29" fmla="*/ 16 h 204"/>
                  <a:gd name="T30" fmla="*/ 141 w 171"/>
                  <a:gd name="T31" fmla="*/ 29 h 204"/>
                  <a:gd name="T32" fmla="*/ 167 w 171"/>
                  <a:gd name="T33" fmla="*/ 49 h 204"/>
                  <a:gd name="T34" fmla="*/ 171 w 171"/>
                  <a:gd name="T35" fmla="*/ 38 h 204"/>
                  <a:gd name="T36" fmla="*/ 156 w 171"/>
                  <a:gd name="T37" fmla="*/ 25 h 204"/>
                  <a:gd name="T38" fmla="*/ 140 w 171"/>
                  <a:gd name="T39" fmla="*/ 15 h 204"/>
                  <a:gd name="T40" fmla="*/ 105 w 171"/>
                  <a:gd name="T41" fmla="*/ 3 h 204"/>
                  <a:gd name="T42" fmla="*/ 68 w 171"/>
                  <a:gd name="T43" fmla="*/ 1 h 204"/>
                  <a:gd name="T44" fmla="*/ 32 w 171"/>
                  <a:gd name="T45" fmla="*/ 9 h 204"/>
                  <a:gd name="T46" fmla="*/ 0 w 171"/>
                  <a:gd name="T47" fmla="*/ 24 h 204"/>
                  <a:gd name="T48" fmla="*/ 20 w 171"/>
                  <a:gd name="T49" fmla="*/ 30 h 204"/>
                  <a:gd name="T50" fmla="*/ 38 w 171"/>
                  <a:gd name="T51" fmla="*/ 44 h 204"/>
                  <a:gd name="T52" fmla="*/ 62 w 171"/>
                  <a:gd name="T53" fmla="*/ 84 h 204"/>
                  <a:gd name="T54" fmla="*/ 70 w 171"/>
                  <a:gd name="T55" fmla="*/ 122 h 204"/>
                  <a:gd name="T56" fmla="*/ 80 w 171"/>
                  <a:gd name="T57" fmla="*/ 155 h 204"/>
                  <a:gd name="T58" fmla="*/ 96 w 171"/>
                  <a:gd name="T59" fmla="*/ 182 h 204"/>
                  <a:gd name="T60" fmla="*/ 107 w 171"/>
                  <a:gd name="T61" fmla="*/ 194 h 204"/>
                  <a:gd name="T62" fmla="*/ 121 w 171"/>
                  <a:gd name="T63" fmla="*/ 203 h 20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1" h="204">
                    <a:moveTo>
                      <a:pt x="121" y="203"/>
                    </a:moveTo>
                    <a:cubicBezTo>
                      <a:pt x="121" y="203"/>
                      <a:pt x="121" y="203"/>
                      <a:pt x="122" y="204"/>
                    </a:cubicBezTo>
                    <a:cubicBezTo>
                      <a:pt x="127" y="203"/>
                      <a:pt x="133" y="202"/>
                      <a:pt x="139" y="202"/>
                    </a:cubicBezTo>
                    <a:cubicBezTo>
                      <a:pt x="133" y="200"/>
                      <a:pt x="128" y="197"/>
                      <a:pt x="124" y="194"/>
                    </a:cubicBezTo>
                    <a:cubicBezTo>
                      <a:pt x="118" y="190"/>
                      <a:pt x="113" y="185"/>
                      <a:pt x="108" y="180"/>
                    </a:cubicBezTo>
                    <a:cubicBezTo>
                      <a:pt x="98" y="170"/>
                      <a:pt x="90" y="158"/>
                      <a:pt x="85" y="145"/>
                    </a:cubicBezTo>
                    <a:cubicBezTo>
                      <a:pt x="80" y="133"/>
                      <a:pt x="78" y="121"/>
                      <a:pt x="76" y="109"/>
                    </a:cubicBezTo>
                    <a:cubicBezTo>
                      <a:pt x="74" y="95"/>
                      <a:pt x="72" y="82"/>
                      <a:pt x="67" y="70"/>
                    </a:cubicBezTo>
                    <a:cubicBezTo>
                      <a:pt x="62" y="59"/>
                      <a:pt x="55" y="48"/>
                      <a:pt x="47" y="40"/>
                    </a:cubicBezTo>
                    <a:cubicBezTo>
                      <a:pt x="43" y="36"/>
                      <a:pt x="39" y="32"/>
                      <a:pt x="35" y="29"/>
                    </a:cubicBezTo>
                    <a:cubicBezTo>
                      <a:pt x="32" y="26"/>
                      <a:pt x="27" y="22"/>
                      <a:pt x="22" y="22"/>
                    </a:cubicBezTo>
                    <a:cubicBezTo>
                      <a:pt x="22" y="22"/>
                      <a:pt x="22" y="21"/>
                      <a:pt x="22" y="21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7" y="18"/>
                      <a:pt x="32" y="17"/>
                      <a:pt x="37" y="15"/>
                    </a:cubicBezTo>
                    <a:cubicBezTo>
                      <a:pt x="61" y="10"/>
                      <a:pt x="86" y="9"/>
                      <a:pt x="109" y="16"/>
                    </a:cubicBezTo>
                    <a:cubicBezTo>
                      <a:pt x="121" y="19"/>
                      <a:pt x="131" y="24"/>
                      <a:pt x="141" y="29"/>
                    </a:cubicBezTo>
                    <a:cubicBezTo>
                      <a:pt x="150" y="35"/>
                      <a:pt x="159" y="41"/>
                      <a:pt x="167" y="49"/>
                    </a:cubicBezTo>
                    <a:cubicBezTo>
                      <a:pt x="167" y="45"/>
                      <a:pt x="168" y="41"/>
                      <a:pt x="171" y="38"/>
                    </a:cubicBezTo>
                    <a:cubicBezTo>
                      <a:pt x="166" y="33"/>
                      <a:pt x="161" y="29"/>
                      <a:pt x="156" y="25"/>
                    </a:cubicBezTo>
                    <a:cubicBezTo>
                      <a:pt x="150" y="22"/>
                      <a:pt x="145" y="18"/>
                      <a:pt x="140" y="15"/>
                    </a:cubicBezTo>
                    <a:cubicBezTo>
                      <a:pt x="129" y="10"/>
                      <a:pt x="117" y="5"/>
                      <a:pt x="105" y="3"/>
                    </a:cubicBezTo>
                    <a:cubicBezTo>
                      <a:pt x="93" y="0"/>
                      <a:pt x="81" y="0"/>
                      <a:pt x="68" y="1"/>
                    </a:cubicBezTo>
                    <a:cubicBezTo>
                      <a:pt x="56" y="2"/>
                      <a:pt x="43" y="4"/>
                      <a:pt x="32" y="9"/>
                    </a:cubicBezTo>
                    <a:cubicBezTo>
                      <a:pt x="21" y="13"/>
                      <a:pt x="11" y="18"/>
                      <a:pt x="0" y="24"/>
                    </a:cubicBezTo>
                    <a:cubicBezTo>
                      <a:pt x="7" y="24"/>
                      <a:pt x="14" y="27"/>
                      <a:pt x="20" y="30"/>
                    </a:cubicBezTo>
                    <a:cubicBezTo>
                      <a:pt x="27" y="33"/>
                      <a:pt x="33" y="38"/>
                      <a:pt x="38" y="44"/>
                    </a:cubicBezTo>
                    <a:cubicBezTo>
                      <a:pt x="49" y="55"/>
                      <a:pt x="57" y="69"/>
                      <a:pt x="62" y="84"/>
                    </a:cubicBezTo>
                    <a:cubicBezTo>
                      <a:pt x="66" y="96"/>
                      <a:pt x="67" y="109"/>
                      <a:pt x="70" y="122"/>
                    </a:cubicBezTo>
                    <a:cubicBezTo>
                      <a:pt x="72" y="133"/>
                      <a:pt x="75" y="144"/>
                      <a:pt x="80" y="155"/>
                    </a:cubicBezTo>
                    <a:cubicBezTo>
                      <a:pt x="84" y="164"/>
                      <a:pt x="89" y="174"/>
                      <a:pt x="96" y="182"/>
                    </a:cubicBezTo>
                    <a:cubicBezTo>
                      <a:pt x="100" y="186"/>
                      <a:pt x="103" y="190"/>
                      <a:pt x="107" y="194"/>
                    </a:cubicBezTo>
                    <a:cubicBezTo>
                      <a:pt x="111" y="197"/>
                      <a:pt x="116" y="201"/>
                      <a:pt x="121" y="20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482"/>
              <p:cNvSpPr/>
              <p:nvPr/>
            </p:nvSpPr>
            <p:spPr bwMode="auto">
              <a:xfrm>
                <a:off x="4159" y="1569"/>
                <a:ext cx="36" cy="33"/>
              </a:xfrm>
              <a:custGeom>
                <a:gdLst>
                  <a:gd name="T0" fmla="*/ 5 w 15"/>
                  <a:gd name="T1" fmla="*/ 0 h 14"/>
                  <a:gd name="T2" fmla="*/ 3 w 15"/>
                  <a:gd name="T3" fmla="*/ 11 h 14"/>
                  <a:gd name="T4" fmla="*/ 15 w 15"/>
                  <a:gd name="T5" fmla="*/ 9 h 14"/>
                  <a:gd name="T6" fmla="*/ 15 w 15"/>
                  <a:gd name="T7" fmla="*/ 9 h 14"/>
                  <a:gd name="T8" fmla="*/ 5 w 15"/>
                  <a:gd name="T9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5" y="0"/>
                    </a:moveTo>
                    <a:cubicBezTo>
                      <a:pt x="1" y="2"/>
                      <a:pt x="0" y="7"/>
                      <a:pt x="3" y="11"/>
                    </a:cubicBezTo>
                    <a:cubicBezTo>
                      <a:pt x="7" y="14"/>
                      <a:pt x="12" y="12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0" y="7"/>
                      <a:pt x="7" y="4"/>
                      <a:pt x="5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483"/>
              <p:cNvSpPr/>
              <p:nvPr/>
            </p:nvSpPr>
            <p:spPr bwMode="auto">
              <a:xfrm>
                <a:off x="4200" y="1465"/>
                <a:ext cx="47" cy="40"/>
              </a:xfrm>
              <a:custGeom>
                <a:gdLst>
                  <a:gd name="T0" fmla="*/ 18 w 20"/>
                  <a:gd name="T1" fmla="*/ 17 h 17"/>
                  <a:gd name="T2" fmla="*/ 14 w 20"/>
                  <a:gd name="T3" fmla="*/ 2 h 17"/>
                  <a:gd name="T4" fmla="*/ 4 w 20"/>
                  <a:gd name="T5" fmla="*/ 5 h 17"/>
                  <a:gd name="T6" fmla="*/ 1 w 20"/>
                  <a:gd name="T7" fmla="*/ 15 h 17"/>
                  <a:gd name="T8" fmla="*/ 18 w 20"/>
                  <a:gd name="T9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7">
                    <a:moveTo>
                      <a:pt x="18" y="17"/>
                    </a:moveTo>
                    <a:cubicBezTo>
                      <a:pt x="20" y="13"/>
                      <a:pt x="20" y="4"/>
                      <a:pt x="14" y="2"/>
                    </a:cubicBezTo>
                    <a:cubicBezTo>
                      <a:pt x="10" y="0"/>
                      <a:pt x="6" y="2"/>
                      <a:pt x="4" y="5"/>
                    </a:cubicBezTo>
                    <a:cubicBezTo>
                      <a:pt x="2" y="8"/>
                      <a:pt x="0" y="11"/>
                      <a:pt x="1" y="15"/>
                    </a:cubicBezTo>
                    <a:cubicBezTo>
                      <a:pt x="7" y="13"/>
                      <a:pt x="13" y="14"/>
                      <a:pt x="18" y="1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484"/>
              <p:cNvSpPr/>
              <p:nvPr/>
            </p:nvSpPr>
            <p:spPr bwMode="auto">
              <a:xfrm>
                <a:off x="4129" y="1531"/>
                <a:ext cx="40" cy="40"/>
              </a:xfrm>
              <a:custGeom>
                <a:gdLst>
                  <a:gd name="T0" fmla="*/ 15 w 17"/>
                  <a:gd name="T1" fmla="*/ 1 h 17"/>
                  <a:gd name="T2" fmla="*/ 6 w 17"/>
                  <a:gd name="T3" fmla="*/ 1 h 17"/>
                  <a:gd name="T4" fmla="*/ 2 w 17"/>
                  <a:gd name="T5" fmla="*/ 11 h 17"/>
                  <a:gd name="T6" fmla="*/ 17 w 17"/>
                  <a:gd name="T7" fmla="*/ 14 h 17"/>
                  <a:gd name="T8" fmla="*/ 15 w 17"/>
                  <a:gd name="T9" fmla="*/ 1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5" y="1"/>
                    </a:moveTo>
                    <a:cubicBezTo>
                      <a:pt x="12" y="0"/>
                      <a:pt x="9" y="0"/>
                      <a:pt x="6" y="1"/>
                    </a:cubicBezTo>
                    <a:cubicBezTo>
                      <a:pt x="2" y="3"/>
                      <a:pt x="0" y="7"/>
                      <a:pt x="2" y="11"/>
                    </a:cubicBezTo>
                    <a:cubicBezTo>
                      <a:pt x="4" y="17"/>
                      <a:pt x="12" y="15"/>
                      <a:pt x="17" y="14"/>
                    </a:cubicBezTo>
                    <a:cubicBezTo>
                      <a:pt x="15" y="10"/>
                      <a:pt x="14" y="5"/>
                      <a:pt x="15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485"/>
              <p:cNvSpPr/>
              <p:nvPr/>
            </p:nvSpPr>
            <p:spPr bwMode="auto">
              <a:xfrm>
                <a:off x="4006" y="1878"/>
                <a:ext cx="104" cy="97"/>
              </a:xfrm>
              <a:custGeom>
                <a:gdLst>
                  <a:gd name="T0" fmla="*/ 41 w 44"/>
                  <a:gd name="T1" fmla="*/ 17 h 41"/>
                  <a:gd name="T2" fmla="*/ 24 w 44"/>
                  <a:gd name="T3" fmla="*/ 1 h 41"/>
                  <a:gd name="T4" fmla="*/ 3 w 44"/>
                  <a:gd name="T5" fmla="*/ 10 h 41"/>
                  <a:gd name="T6" fmla="*/ 2 w 44"/>
                  <a:gd name="T7" fmla="*/ 14 h 41"/>
                  <a:gd name="T8" fmla="*/ 4 w 44"/>
                  <a:gd name="T9" fmla="*/ 32 h 41"/>
                  <a:gd name="T10" fmla="*/ 8 w 44"/>
                  <a:gd name="T11" fmla="*/ 37 h 41"/>
                  <a:gd name="T12" fmla="*/ 22 w 44"/>
                  <a:gd name="T13" fmla="*/ 41 h 41"/>
                  <a:gd name="T14" fmla="*/ 41 w 44"/>
                  <a:gd name="T15" fmla="*/ 17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41">
                    <a:moveTo>
                      <a:pt x="41" y="17"/>
                    </a:moveTo>
                    <a:cubicBezTo>
                      <a:pt x="38" y="9"/>
                      <a:pt x="32" y="3"/>
                      <a:pt x="24" y="1"/>
                    </a:cubicBezTo>
                    <a:cubicBezTo>
                      <a:pt x="16" y="0"/>
                      <a:pt x="8" y="3"/>
                      <a:pt x="3" y="10"/>
                    </a:cubicBezTo>
                    <a:cubicBezTo>
                      <a:pt x="3" y="11"/>
                      <a:pt x="2" y="13"/>
                      <a:pt x="2" y="14"/>
                    </a:cubicBezTo>
                    <a:cubicBezTo>
                      <a:pt x="0" y="20"/>
                      <a:pt x="1" y="26"/>
                      <a:pt x="4" y="32"/>
                    </a:cubicBezTo>
                    <a:cubicBezTo>
                      <a:pt x="5" y="34"/>
                      <a:pt x="7" y="35"/>
                      <a:pt x="8" y="37"/>
                    </a:cubicBezTo>
                    <a:cubicBezTo>
                      <a:pt x="12" y="40"/>
                      <a:pt x="17" y="41"/>
                      <a:pt x="22" y="41"/>
                    </a:cubicBezTo>
                    <a:cubicBezTo>
                      <a:pt x="33" y="40"/>
                      <a:pt x="44" y="29"/>
                      <a:pt x="41" y="1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486"/>
              <p:cNvSpPr/>
              <p:nvPr/>
            </p:nvSpPr>
            <p:spPr bwMode="auto">
              <a:xfrm>
                <a:off x="4245" y="1500"/>
                <a:ext cx="37" cy="43"/>
              </a:xfrm>
              <a:custGeom>
                <a:gdLst>
                  <a:gd name="T0" fmla="*/ 7 w 16"/>
                  <a:gd name="T1" fmla="*/ 18 h 18"/>
                  <a:gd name="T2" fmla="*/ 14 w 16"/>
                  <a:gd name="T3" fmla="*/ 14 h 18"/>
                  <a:gd name="T4" fmla="*/ 15 w 16"/>
                  <a:gd name="T5" fmla="*/ 7 h 18"/>
                  <a:gd name="T6" fmla="*/ 0 w 16"/>
                  <a:gd name="T7" fmla="*/ 4 h 18"/>
                  <a:gd name="T8" fmla="*/ 2 w 16"/>
                  <a:gd name="T9" fmla="*/ 6 h 18"/>
                  <a:gd name="T10" fmla="*/ 7 w 16"/>
                  <a:gd name="T11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8">
                    <a:moveTo>
                      <a:pt x="7" y="18"/>
                    </a:moveTo>
                    <a:cubicBezTo>
                      <a:pt x="10" y="18"/>
                      <a:pt x="12" y="16"/>
                      <a:pt x="14" y="14"/>
                    </a:cubicBezTo>
                    <a:cubicBezTo>
                      <a:pt x="15" y="12"/>
                      <a:pt x="16" y="9"/>
                      <a:pt x="15" y="7"/>
                    </a:cubicBezTo>
                    <a:cubicBezTo>
                      <a:pt x="13" y="1"/>
                      <a:pt x="5" y="0"/>
                      <a:pt x="0" y="4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5" y="10"/>
                      <a:pt x="7" y="14"/>
                      <a:pt x="7" y="1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487"/>
              <p:cNvSpPr/>
              <p:nvPr/>
            </p:nvSpPr>
            <p:spPr bwMode="auto">
              <a:xfrm>
                <a:off x="4145" y="1484"/>
                <a:ext cx="52" cy="45"/>
              </a:xfrm>
              <a:custGeom>
                <a:gdLst>
                  <a:gd name="T0" fmla="*/ 22 w 22"/>
                  <a:gd name="T1" fmla="*/ 7 h 19"/>
                  <a:gd name="T2" fmla="*/ 22 w 22"/>
                  <a:gd name="T3" fmla="*/ 7 h 19"/>
                  <a:gd name="T4" fmla="*/ 13 w 22"/>
                  <a:gd name="T5" fmla="*/ 0 h 19"/>
                  <a:gd name="T6" fmla="*/ 4 w 22"/>
                  <a:gd name="T7" fmla="*/ 4 h 19"/>
                  <a:gd name="T8" fmla="*/ 9 w 22"/>
                  <a:gd name="T9" fmla="*/ 19 h 19"/>
                  <a:gd name="T10" fmla="*/ 22 w 22"/>
                  <a:gd name="T11" fmla="*/ 7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9">
                    <a:moveTo>
                      <a:pt x="22" y="7"/>
                    </a:moveTo>
                    <a:cubicBezTo>
                      <a:pt x="22" y="7"/>
                      <a:pt x="22" y="7"/>
                      <a:pt x="22" y="7"/>
                    </a:cubicBezTo>
                    <a:cubicBezTo>
                      <a:pt x="20" y="4"/>
                      <a:pt x="17" y="1"/>
                      <a:pt x="13" y="0"/>
                    </a:cubicBezTo>
                    <a:cubicBezTo>
                      <a:pt x="10" y="0"/>
                      <a:pt x="6" y="0"/>
                      <a:pt x="4" y="4"/>
                    </a:cubicBezTo>
                    <a:cubicBezTo>
                      <a:pt x="0" y="9"/>
                      <a:pt x="4" y="16"/>
                      <a:pt x="9" y="19"/>
                    </a:cubicBezTo>
                    <a:cubicBezTo>
                      <a:pt x="12" y="13"/>
                      <a:pt x="16" y="9"/>
                      <a:pt x="22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488"/>
              <p:cNvSpPr/>
              <p:nvPr/>
            </p:nvSpPr>
            <p:spPr bwMode="auto">
              <a:xfrm>
                <a:off x="4292" y="1439"/>
                <a:ext cx="236" cy="256"/>
              </a:xfrm>
              <a:custGeom>
                <a:gdLst>
                  <a:gd name="T0" fmla="*/ 1 w 100"/>
                  <a:gd name="T1" fmla="*/ 44 h 108"/>
                  <a:gd name="T2" fmla="*/ 12 w 100"/>
                  <a:gd name="T3" fmla="*/ 79 h 108"/>
                  <a:gd name="T4" fmla="*/ 21 w 100"/>
                  <a:gd name="T5" fmla="*/ 95 h 108"/>
                  <a:gd name="T6" fmla="*/ 28 w 100"/>
                  <a:gd name="T7" fmla="*/ 102 h 108"/>
                  <a:gd name="T8" fmla="*/ 34 w 100"/>
                  <a:gd name="T9" fmla="*/ 108 h 108"/>
                  <a:gd name="T10" fmla="*/ 41 w 100"/>
                  <a:gd name="T11" fmla="*/ 104 h 108"/>
                  <a:gd name="T12" fmla="*/ 43 w 100"/>
                  <a:gd name="T13" fmla="*/ 93 h 108"/>
                  <a:gd name="T14" fmla="*/ 27 w 100"/>
                  <a:gd name="T15" fmla="*/ 76 h 108"/>
                  <a:gd name="T16" fmla="*/ 44 w 100"/>
                  <a:gd name="T17" fmla="*/ 2 h 108"/>
                  <a:gd name="T18" fmla="*/ 71 w 100"/>
                  <a:gd name="T19" fmla="*/ 7 h 108"/>
                  <a:gd name="T20" fmla="*/ 83 w 100"/>
                  <a:gd name="T21" fmla="*/ 31 h 108"/>
                  <a:gd name="T22" fmla="*/ 62 w 100"/>
                  <a:gd name="T23" fmla="*/ 49 h 108"/>
                  <a:gd name="T24" fmla="*/ 52 w 100"/>
                  <a:gd name="T25" fmla="*/ 45 h 108"/>
                  <a:gd name="T26" fmla="*/ 48 w 100"/>
                  <a:gd name="T27" fmla="*/ 34 h 108"/>
                  <a:gd name="T28" fmla="*/ 50 w 100"/>
                  <a:gd name="T29" fmla="*/ 34 h 108"/>
                  <a:gd name="T30" fmla="*/ 50 w 100"/>
                  <a:gd name="T31" fmla="*/ 35 h 108"/>
                  <a:gd name="T32" fmla="*/ 62 w 100"/>
                  <a:gd name="T33" fmla="*/ 38 h 108"/>
                  <a:gd name="T34" fmla="*/ 70 w 100"/>
                  <a:gd name="T35" fmla="*/ 27 h 108"/>
                  <a:gd name="T36" fmla="*/ 47 w 100"/>
                  <a:gd name="T37" fmla="*/ 16 h 108"/>
                  <a:gd name="T38" fmla="*/ 34 w 100"/>
                  <a:gd name="T39" fmla="*/ 42 h 108"/>
                  <a:gd name="T40" fmla="*/ 43 w 100"/>
                  <a:gd name="T41" fmla="*/ 56 h 108"/>
                  <a:gd name="T42" fmla="*/ 58 w 100"/>
                  <a:gd name="T43" fmla="*/ 62 h 108"/>
                  <a:gd name="T44" fmla="*/ 88 w 100"/>
                  <a:gd name="T45" fmla="*/ 49 h 108"/>
                  <a:gd name="T46" fmla="*/ 85 w 100"/>
                  <a:gd name="T47" fmla="*/ 1 h 108"/>
                  <a:gd name="T48" fmla="*/ 17 w 100"/>
                  <a:gd name="T49" fmla="*/ 1 h 108"/>
                  <a:gd name="T50" fmla="*/ 1 w 100"/>
                  <a:gd name="T51" fmla="*/ 44 h 1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0" h="108">
                    <a:moveTo>
                      <a:pt x="1" y="44"/>
                    </a:moveTo>
                    <a:cubicBezTo>
                      <a:pt x="2" y="56"/>
                      <a:pt x="6" y="68"/>
                      <a:pt x="12" y="79"/>
                    </a:cubicBezTo>
                    <a:cubicBezTo>
                      <a:pt x="14" y="84"/>
                      <a:pt x="18" y="90"/>
                      <a:pt x="21" y="95"/>
                    </a:cubicBezTo>
                    <a:cubicBezTo>
                      <a:pt x="23" y="97"/>
                      <a:pt x="26" y="100"/>
                      <a:pt x="28" y="102"/>
                    </a:cubicBezTo>
                    <a:cubicBezTo>
                      <a:pt x="30" y="104"/>
                      <a:pt x="31" y="106"/>
                      <a:pt x="34" y="108"/>
                    </a:cubicBezTo>
                    <a:cubicBezTo>
                      <a:pt x="36" y="106"/>
                      <a:pt x="38" y="105"/>
                      <a:pt x="41" y="104"/>
                    </a:cubicBezTo>
                    <a:cubicBezTo>
                      <a:pt x="41" y="100"/>
                      <a:pt x="41" y="97"/>
                      <a:pt x="43" y="93"/>
                    </a:cubicBezTo>
                    <a:cubicBezTo>
                      <a:pt x="37" y="88"/>
                      <a:pt x="31" y="83"/>
                      <a:pt x="27" y="76"/>
                    </a:cubicBezTo>
                    <a:cubicBezTo>
                      <a:pt x="13" y="54"/>
                      <a:pt x="11" y="9"/>
                      <a:pt x="44" y="2"/>
                    </a:cubicBezTo>
                    <a:cubicBezTo>
                      <a:pt x="53" y="0"/>
                      <a:pt x="63" y="2"/>
                      <a:pt x="71" y="7"/>
                    </a:cubicBezTo>
                    <a:cubicBezTo>
                      <a:pt x="79" y="12"/>
                      <a:pt x="85" y="21"/>
                      <a:pt x="83" y="31"/>
                    </a:cubicBezTo>
                    <a:cubicBezTo>
                      <a:pt x="81" y="41"/>
                      <a:pt x="72" y="49"/>
                      <a:pt x="62" y="49"/>
                    </a:cubicBezTo>
                    <a:cubicBezTo>
                      <a:pt x="58" y="49"/>
                      <a:pt x="55" y="48"/>
                      <a:pt x="52" y="45"/>
                    </a:cubicBezTo>
                    <a:cubicBezTo>
                      <a:pt x="49" y="42"/>
                      <a:pt x="47" y="38"/>
                      <a:pt x="48" y="34"/>
                    </a:cubicBezTo>
                    <a:cubicBezTo>
                      <a:pt x="49" y="34"/>
                      <a:pt x="50" y="34"/>
                      <a:pt x="50" y="34"/>
                    </a:cubicBezTo>
                    <a:cubicBezTo>
                      <a:pt x="50" y="34"/>
                      <a:pt x="50" y="34"/>
                      <a:pt x="50" y="35"/>
                    </a:cubicBezTo>
                    <a:cubicBezTo>
                      <a:pt x="52" y="39"/>
                      <a:pt x="58" y="39"/>
                      <a:pt x="62" y="38"/>
                    </a:cubicBezTo>
                    <a:cubicBezTo>
                      <a:pt x="67" y="36"/>
                      <a:pt x="70" y="32"/>
                      <a:pt x="70" y="27"/>
                    </a:cubicBezTo>
                    <a:cubicBezTo>
                      <a:pt x="69" y="15"/>
                      <a:pt x="56" y="11"/>
                      <a:pt x="47" y="16"/>
                    </a:cubicBezTo>
                    <a:cubicBezTo>
                      <a:pt x="37" y="21"/>
                      <a:pt x="31" y="32"/>
                      <a:pt x="34" y="42"/>
                    </a:cubicBezTo>
                    <a:cubicBezTo>
                      <a:pt x="36" y="48"/>
                      <a:pt x="38" y="53"/>
                      <a:pt x="43" y="56"/>
                    </a:cubicBezTo>
                    <a:cubicBezTo>
                      <a:pt x="47" y="60"/>
                      <a:pt x="53" y="62"/>
                      <a:pt x="58" y="62"/>
                    </a:cubicBezTo>
                    <a:cubicBezTo>
                      <a:pt x="69" y="63"/>
                      <a:pt x="81" y="58"/>
                      <a:pt x="88" y="49"/>
                    </a:cubicBezTo>
                    <a:cubicBezTo>
                      <a:pt x="100" y="35"/>
                      <a:pt x="97" y="14"/>
                      <a:pt x="85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6" y="12"/>
                      <a:pt x="0" y="28"/>
                      <a:pt x="1" y="4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489"/>
              <p:cNvSpPr/>
              <p:nvPr/>
            </p:nvSpPr>
            <p:spPr bwMode="auto">
              <a:xfrm>
                <a:off x="3743" y="2419"/>
                <a:ext cx="40" cy="88"/>
              </a:xfrm>
              <a:custGeom>
                <a:gdLst>
                  <a:gd name="T0" fmla="*/ 12 w 17"/>
                  <a:gd name="T1" fmla="*/ 6 h 37"/>
                  <a:gd name="T2" fmla="*/ 5 w 17"/>
                  <a:gd name="T3" fmla="*/ 16 h 37"/>
                  <a:gd name="T4" fmla="*/ 0 w 17"/>
                  <a:gd name="T5" fmla="*/ 27 h 37"/>
                  <a:gd name="T6" fmla="*/ 4 w 17"/>
                  <a:gd name="T7" fmla="*/ 37 h 37"/>
                  <a:gd name="T8" fmla="*/ 12 w 17"/>
                  <a:gd name="T9" fmla="*/ 33 h 37"/>
                  <a:gd name="T10" fmla="*/ 15 w 17"/>
                  <a:gd name="T11" fmla="*/ 23 h 37"/>
                  <a:gd name="T12" fmla="*/ 17 w 17"/>
                  <a:gd name="T13" fmla="*/ 0 h 37"/>
                  <a:gd name="T14" fmla="*/ 16 w 17"/>
                  <a:gd name="T15" fmla="*/ 1 h 37"/>
                  <a:gd name="T16" fmla="*/ 12 w 17"/>
                  <a:gd name="T17" fmla="*/ 6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37">
                    <a:moveTo>
                      <a:pt x="12" y="6"/>
                    </a:moveTo>
                    <a:cubicBezTo>
                      <a:pt x="10" y="9"/>
                      <a:pt x="7" y="13"/>
                      <a:pt x="5" y="16"/>
                    </a:cubicBezTo>
                    <a:cubicBezTo>
                      <a:pt x="3" y="19"/>
                      <a:pt x="1" y="23"/>
                      <a:pt x="0" y="27"/>
                    </a:cubicBezTo>
                    <a:cubicBezTo>
                      <a:pt x="0" y="30"/>
                      <a:pt x="0" y="35"/>
                      <a:pt x="4" y="37"/>
                    </a:cubicBezTo>
                    <a:cubicBezTo>
                      <a:pt x="7" y="37"/>
                      <a:pt x="10" y="36"/>
                      <a:pt x="12" y="33"/>
                    </a:cubicBezTo>
                    <a:cubicBezTo>
                      <a:pt x="14" y="30"/>
                      <a:pt x="15" y="26"/>
                      <a:pt x="15" y="23"/>
                    </a:cubicBezTo>
                    <a:cubicBezTo>
                      <a:pt x="16" y="15"/>
                      <a:pt x="16" y="7"/>
                      <a:pt x="17" y="0"/>
                    </a:cubicBezTo>
                    <a:cubicBezTo>
                      <a:pt x="17" y="0"/>
                      <a:pt x="17" y="1"/>
                      <a:pt x="16" y="1"/>
                    </a:cubicBezTo>
                    <a:cubicBezTo>
                      <a:pt x="15" y="3"/>
                      <a:pt x="13" y="4"/>
                      <a:pt x="12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490"/>
              <p:cNvSpPr/>
              <p:nvPr/>
            </p:nvSpPr>
            <p:spPr bwMode="auto">
              <a:xfrm>
                <a:off x="3999" y="2025"/>
                <a:ext cx="97" cy="97"/>
              </a:xfrm>
              <a:custGeom>
                <a:gdLst>
                  <a:gd name="T0" fmla="*/ 10 w 41"/>
                  <a:gd name="T1" fmla="*/ 4 h 41"/>
                  <a:gd name="T2" fmla="*/ 1 w 41"/>
                  <a:gd name="T3" fmla="*/ 16 h 41"/>
                  <a:gd name="T4" fmla="*/ 8 w 41"/>
                  <a:gd name="T5" fmla="*/ 37 h 41"/>
                  <a:gd name="T6" fmla="*/ 14 w 41"/>
                  <a:gd name="T7" fmla="*/ 40 h 41"/>
                  <a:gd name="T8" fmla="*/ 19 w 41"/>
                  <a:gd name="T9" fmla="*/ 41 h 41"/>
                  <a:gd name="T10" fmla="*/ 33 w 41"/>
                  <a:gd name="T11" fmla="*/ 36 h 41"/>
                  <a:gd name="T12" fmla="*/ 35 w 41"/>
                  <a:gd name="T13" fmla="*/ 10 h 41"/>
                  <a:gd name="T14" fmla="*/ 10 w 41"/>
                  <a:gd name="T15" fmla="*/ 4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41">
                    <a:moveTo>
                      <a:pt x="10" y="4"/>
                    </a:moveTo>
                    <a:cubicBezTo>
                      <a:pt x="5" y="7"/>
                      <a:pt x="2" y="11"/>
                      <a:pt x="1" y="16"/>
                    </a:cubicBezTo>
                    <a:cubicBezTo>
                      <a:pt x="0" y="24"/>
                      <a:pt x="2" y="32"/>
                      <a:pt x="8" y="37"/>
                    </a:cubicBezTo>
                    <a:cubicBezTo>
                      <a:pt x="10" y="38"/>
                      <a:pt x="12" y="39"/>
                      <a:pt x="14" y="40"/>
                    </a:cubicBezTo>
                    <a:cubicBezTo>
                      <a:pt x="16" y="40"/>
                      <a:pt x="17" y="40"/>
                      <a:pt x="19" y="41"/>
                    </a:cubicBezTo>
                    <a:cubicBezTo>
                      <a:pt x="24" y="41"/>
                      <a:pt x="30" y="39"/>
                      <a:pt x="33" y="36"/>
                    </a:cubicBezTo>
                    <a:cubicBezTo>
                      <a:pt x="40" y="29"/>
                      <a:pt x="41" y="17"/>
                      <a:pt x="35" y="10"/>
                    </a:cubicBezTo>
                    <a:cubicBezTo>
                      <a:pt x="29" y="2"/>
                      <a:pt x="18" y="0"/>
                      <a:pt x="10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491"/>
              <p:cNvSpPr/>
              <p:nvPr/>
            </p:nvSpPr>
            <p:spPr bwMode="auto">
              <a:xfrm>
                <a:off x="3729" y="2257"/>
                <a:ext cx="99" cy="53"/>
              </a:xfrm>
              <a:custGeom>
                <a:gdLst>
                  <a:gd name="T0" fmla="*/ 11 w 42"/>
                  <a:gd name="T1" fmla="*/ 1 h 22"/>
                  <a:gd name="T2" fmla="*/ 2 w 42"/>
                  <a:gd name="T3" fmla="*/ 5 h 22"/>
                  <a:gd name="T4" fmla="*/ 21 w 42"/>
                  <a:gd name="T5" fmla="*/ 18 h 22"/>
                  <a:gd name="T6" fmla="*/ 37 w 42"/>
                  <a:gd name="T7" fmla="*/ 21 h 22"/>
                  <a:gd name="T8" fmla="*/ 42 w 42"/>
                  <a:gd name="T9" fmla="*/ 22 h 22"/>
                  <a:gd name="T10" fmla="*/ 36 w 42"/>
                  <a:gd name="T11" fmla="*/ 17 h 22"/>
                  <a:gd name="T12" fmla="*/ 22 w 42"/>
                  <a:gd name="T13" fmla="*/ 6 h 22"/>
                  <a:gd name="T14" fmla="*/ 11 w 42"/>
                  <a:gd name="T15" fmla="*/ 1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2">
                    <a:moveTo>
                      <a:pt x="11" y="1"/>
                    </a:moveTo>
                    <a:cubicBezTo>
                      <a:pt x="7" y="0"/>
                      <a:pt x="3" y="0"/>
                      <a:pt x="2" y="5"/>
                    </a:cubicBezTo>
                    <a:cubicBezTo>
                      <a:pt x="0" y="14"/>
                      <a:pt x="14" y="17"/>
                      <a:pt x="21" y="18"/>
                    </a:cubicBezTo>
                    <a:cubicBezTo>
                      <a:pt x="26" y="19"/>
                      <a:pt x="32" y="20"/>
                      <a:pt x="37" y="21"/>
                    </a:cubicBezTo>
                    <a:cubicBezTo>
                      <a:pt x="39" y="21"/>
                      <a:pt x="40" y="22"/>
                      <a:pt x="42" y="22"/>
                    </a:cubicBezTo>
                    <a:cubicBezTo>
                      <a:pt x="40" y="20"/>
                      <a:pt x="38" y="19"/>
                      <a:pt x="36" y="17"/>
                    </a:cubicBezTo>
                    <a:cubicBezTo>
                      <a:pt x="32" y="13"/>
                      <a:pt x="27" y="10"/>
                      <a:pt x="22" y="6"/>
                    </a:cubicBezTo>
                    <a:cubicBezTo>
                      <a:pt x="19" y="4"/>
                      <a:pt x="15" y="2"/>
                      <a:pt x="11" y="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492"/>
              <p:cNvSpPr/>
              <p:nvPr/>
            </p:nvSpPr>
            <p:spPr bwMode="auto">
              <a:xfrm>
                <a:off x="3634" y="2234"/>
                <a:ext cx="201" cy="185"/>
              </a:xfrm>
              <a:custGeom>
                <a:gdLst>
                  <a:gd name="T0" fmla="*/ 67 w 85"/>
                  <a:gd name="T1" fmla="*/ 60 h 78"/>
                  <a:gd name="T2" fmla="*/ 52 w 85"/>
                  <a:gd name="T3" fmla="*/ 68 h 78"/>
                  <a:gd name="T4" fmla="*/ 59 w 85"/>
                  <a:gd name="T5" fmla="*/ 52 h 78"/>
                  <a:gd name="T6" fmla="*/ 44 w 85"/>
                  <a:gd name="T7" fmla="*/ 59 h 78"/>
                  <a:gd name="T8" fmla="*/ 30 w 85"/>
                  <a:gd name="T9" fmla="*/ 64 h 78"/>
                  <a:gd name="T10" fmla="*/ 10 w 85"/>
                  <a:gd name="T11" fmla="*/ 54 h 78"/>
                  <a:gd name="T12" fmla="*/ 22 w 85"/>
                  <a:gd name="T13" fmla="*/ 39 h 78"/>
                  <a:gd name="T14" fmla="*/ 51 w 85"/>
                  <a:gd name="T15" fmla="*/ 33 h 78"/>
                  <a:gd name="T16" fmla="*/ 71 w 85"/>
                  <a:gd name="T17" fmla="*/ 33 h 78"/>
                  <a:gd name="T18" fmla="*/ 81 w 85"/>
                  <a:gd name="T19" fmla="*/ 35 h 78"/>
                  <a:gd name="T20" fmla="*/ 85 w 85"/>
                  <a:gd name="T21" fmla="*/ 35 h 78"/>
                  <a:gd name="T22" fmla="*/ 83 w 85"/>
                  <a:gd name="T23" fmla="*/ 34 h 78"/>
                  <a:gd name="T24" fmla="*/ 67 w 85"/>
                  <a:gd name="T25" fmla="*/ 31 h 78"/>
                  <a:gd name="T26" fmla="*/ 51 w 85"/>
                  <a:gd name="T27" fmla="*/ 28 h 78"/>
                  <a:gd name="T28" fmla="*/ 42 w 85"/>
                  <a:gd name="T29" fmla="*/ 22 h 78"/>
                  <a:gd name="T30" fmla="*/ 41 w 85"/>
                  <a:gd name="T31" fmla="*/ 12 h 78"/>
                  <a:gd name="T32" fmla="*/ 50 w 85"/>
                  <a:gd name="T33" fmla="*/ 9 h 78"/>
                  <a:gd name="T34" fmla="*/ 61 w 85"/>
                  <a:gd name="T35" fmla="*/ 14 h 78"/>
                  <a:gd name="T36" fmla="*/ 69 w 85"/>
                  <a:gd name="T37" fmla="*/ 19 h 78"/>
                  <a:gd name="T38" fmla="*/ 65 w 85"/>
                  <a:gd name="T39" fmla="*/ 11 h 78"/>
                  <a:gd name="T40" fmla="*/ 64 w 85"/>
                  <a:gd name="T41" fmla="*/ 11 h 78"/>
                  <a:gd name="T42" fmla="*/ 41 w 85"/>
                  <a:gd name="T43" fmla="*/ 2 h 78"/>
                  <a:gd name="T44" fmla="*/ 31 w 85"/>
                  <a:gd name="T45" fmla="*/ 12 h 78"/>
                  <a:gd name="T46" fmla="*/ 39 w 85"/>
                  <a:gd name="T47" fmla="*/ 26 h 78"/>
                  <a:gd name="T48" fmla="*/ 39 w 85"/>
                  <a:gd name="T49" fmla="*/ 28 h 78"/>
                  <a:gd name="T50" fmla="*/ 14 w 85"/>
                  <a:gd name="T51" fmla="*/ 33 h 78"/>
                  <a:gd name="T52" fmla="*/ 1 w 85"/>
                  <a:gd name="T53" fmla="*/ 52 h 78"/>
                  <a:gd name="T54" fmla="*/ 11 w 85"/>
                  <a:gd name="T55" fmla="*/ 69 h 78"/>
                  <a:gd name="T56" fmla="*/ 26 w 85"/>
                  <a:gd name="T57" fmla="*/ 71 h 78"/>
                  <a:gd name="T58" fmla="*/ 40 w 85"/>
                  <a:gd name="T59" fmla="*/ 67 h 78"/>
                  <a:gd name="T60" fmla="*/ 41 w 85"/>
                  <a:gd name="T61" fmla="*/ 68 h 78"/>
                  <a:gd name="T62" fmla="*/ 50 w 85"/>
                  <a:gd name="T63" fmla="*/ 77 h 78"/>
                  <a:gd name="T64" fmla="*/ 65 w 85"/>
                  <a:gd name="T65" fmla="*/ 73 h 78"/>
                  <a:gd name="T66" fmla="*/ 71 w 85"/>
                  <a:gd name="T67" fmla="*/ 53 h 78"/>
                  <a:gd name="T68" fmla="*/ 67 w 85"/>
                  <a:gd name="T69" fmla="*/ 60 h 7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78">
                    <a:moveTo>
                      <a:pt x="67" y="60"/>
                    </a:moveTo>
                    <a:cubicBezTo>
                      <a:pt x="64" y="64"/>
                      <a:pt x="57" y="74"/>
                      <a:pt x="52" y="68"/>
                    </a:cubicBezTo>
                    <a:cubicBezTo>
                      <a:pt x="46" y="63"/>
                      <a:pt x="55" y="55"/>
                      <a:pt x="59" y="52"/>
                    </a:cubicBezTo>
                    <a:cubicBezTo>
                      <a:pt x="54" y="54"/>
                      <a:pt x="49" y="57"/>
                      <a:pt x="44" y="59"/>
                    </a:cubicBezTo>
                    <a:cubicBezTo>
                      <a:pt x="40" y="61"/>
                      <a:pt x="35" y="63"/>
                      <a:pt x="30" y="64"/>
                    </a:cubicBezTo>
                    <a:cubicBezTo>
                      <a:pt x="23" y="64"/>
                      <a:pt x="12" y="62"/>
                      <a:pt x="10" y="54"/>
                    </a:cubicBezTo>
                    <a:cubicBezTo>
                      <a:pt x="9" y="46"/>
                      <a:pt x="16" y="41"/>
                      <a:pt x="22" y="39"/>
                    </a:cubicBezTo>
                    <a:cubicBezTo>
                      <a:pt x="31" y="35"/>
                      <a:pt x="41" y="33"/>
                      <a:pt x="51" y="33"/>
                    </a:cubicBezTo>
                    <a:cubicBezTo>
                      <a:pt x="58" y="32"/>
                      <a:pt x="64" y="33"/>
                      <a:pt x="71" y="33"/>
                    </a:cubicBezTo>
                    <a:cubicBezTo>
                      <a:pt x="74" y="34"/>
                      <a:pt x="78" y="34"/>
                      <a:pt x="81" y="35"/>
                    </a:cubicBezTo>
                    <a:cubicBezTo>
                      <a:pt x="83" y="35"/>
                      <a:pt x="84" y="35"/>
                      <a:pt x="85" y="35"/>
                    </a:cubicBezTo>
                    <a:cubicBezTo>
                      <a:pt x="85" y="35"/>
                      <a:pt x="84" y="34"/>
                      <a:pt x="83" y="34"/>
                    </a:cubicBezTo>
                    <a:cubicBezTo>
                      <a:pt x="78" y="33"/>
                      <a:pt x="73" y="31"/>
                      <a:pt x="67" y="31"/>
                    </a:cubicBezTo>
                    <a:cubicBezTo>
                      <a:pt x="62" y="30"/>
                      <a:pt x="56" y="30"/>
                      <a:pt x="51" y="28"/>
                    </a:cubicBezTo>
                    <a:cubicBezTo>
                      <a:pt x="48" y="27"/>
                      <a:pt x="44" y="25"/>
                      <a:pt x="42" y="22"/>
                    </a:cubicBezTo>
                    <a:cubicBezTo>
                      <a:pt x="40" y="19"/>
                      <a:pt x="39" y="15"/>
                      <a:pt x="41" y="12"/>
                    </a:cubicBezTo>
                    <a:cubicBezTo>
                      <a:pt x="43" y="9"/>
                      <a:pt x="47" y="9"/>
                      <a:pt x="50" y="9"/>
                    </a:cubicBezTo>
                    <a:cubicBezTo>
                      <a:pt x="54" y="10"/>
                      <a:pt x="58" y="11"/>
                      <a:pt x="61" y="14"/>
                    </a:cubicBezTo>
                    <a:cubicBezTo>
                      <a:pt x="64" y="15"/>
                      <a:pt x="67" y="17"/>
                      <a:pt x="69" y="19"/>
                    </a:cubicBezTo>
                    <a:cubicBezTo>
                      <a:pt x="67" y="17"/>
                      <a:pt x="66" y="14"/>
                      <a:pt x="65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4"/>
                      <a:pt x="49" y="0"/>
                      <a:pt x="41" y="2"/>
                    </a:cubicBezTo>
                    <a:cubicBezTo>
                      <a:pt x="36" y="3"/>
                      <a:pt x="32" y="7"/>
                      <a:pt x="31" y="12"/>
                    </a:cubicBezTo>
                    <a:cubicBezTo>
                      <a:pt x="31" y="18"/>
                      <a:pt x="35" y="23"/>
                      <a:pt x="39" y="26"/>
                    </a:cubicBezTo>
                    <a:cubicBezTo>
                      <a:pt x="40" y="27"/>
                      <a:pt x="40" y="28"/>
                      <a:pt x="39" y="28"/>
                    </a:cubicBezTo>
                    <a:cubicBezTo>
                      <a:pt x="30" y="28"/>
                      <a:pt x="22" y="29"/>
                      <a:pt x="14" y="33"/>
                    </a:cubicBezTo>
                    <a:cubicBezTo>
                      <a:pt x="7" y="37"/>
                      <a:pt x="1" y="44"/>
                      <a:pt x="1" y="52"/>
                    </a:cubicBezTo>
                    <a:cubicBezTo>
                      <a:pt x="0" y="60"/>
                      <a:pt x="4" y="66"/>
                      <a:pt x="11" y="69"/>
                    </a:cubicBezTo>
                    <a:cubicBezTo>
                      <a:pt x="16" y="71"/>
                      <a:pt x="21" y="72"/>
                      <a:pt x="26" y="71"/>
                    </a:cubicBezTo>
                    <a:cubicBezTo>
                      <a:pt x="31" y="71"/>
                      <a:pt x="36" y="68"/>
                      <a:pt x="40" y="67"/>
                    </a:cubicBezTo>
                    <a:cubicBezTo>
                      <a:pt x="41" y="67"/>
                      <a:pt x="41" y="68"/>
                      <a:pt x="41" y="68"/>
                    </a:cubicBezTo>
                    <a:cubicBezTo>
                      <a:pt x="42" y="73"/>
                      <a:pt x="45" y="76"/>
                      <a:pt x="50" y="77"/>
                    </a:cubicBezTo>
                    <a:cubicBezTo>
                      <a:pt x="56" y="78"/>
                      <a:pt x="60" y="75"/>
                      <a:pt x="65" y="73"/>
                    </a:cubicBezTo>
                    <a:cubicBezTo>
                      <a:pt x="66" y="66"/>
                      <a:pt x="68" y="59"/>
                      <a:pt x="71" y="53"/>
                    </a:cubicBezTo>
                    <a:cubicBezTo>
                      <a:pt x="70" y="56"/>
                      <a:pt x="68" y="58"/>
                      <a:pt x="67" y="6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493"/>
              <p:cNvSpPr/>
              <p:nvPr/>
            </p:nvSpPr>
            <p:spPr bwMode="auto">
              <a:xfrm>
                <a:off x="3731" y="2162"/>
                <a:ext cx="50" cy="81"/>
              </a:xfrm>
              <a:custGeom>
                <a:gdLst>
                  <a:gd name="T0" fmla="*/ 18 w 21"/>
                  <a:gd name="T1" fmla="*/ 20 h 34"/>
                  <a:gd name="T2" fmla="*/ 15 w 21"/>
                  <a:gd name="T3" fmla="*/ 9 h 34"/>
                  <a:gd name="T4" fmla="*/ 8 w 21"/>
                  <a:gd name="T5" fmla="*/ 1 h 34"/>
                  <a:gd name="T6" fmla="*/ 1 w 21"/>
                  <a:gd name="T7" fmla="*/ 5 h 34"/>
                  <a:gd name="T8" fmla="*/ 9 w 21"/>
                  <a:gd name="T9" fmla="*/ 21 h 34"/>
                  <a:gd name="T10" fmla="*/ 14 w 21"/>
                  <a:gd name="T11" fmla="*/ 27 h 34"/>
                  <a:gd name="T12" fmla="*/ 21 w 21"/>
                  <a:gd name="T13" fmla="*/ 34 h 34"/>
                  <a:gd name="T14" fmla="*/ 18 w 21"/>
                  <a:gd name="T15" fmla="*/ 2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34">
                    <a:moveTo>
                      <a:pt x="18" y="20"/>
                    </a:moveTo>
                    <a:cubicBezTo>
                      <a:pt x="17" y="16"/>
                      <a:pt x="16" y="12"/>
                      <a:pt x="15" y="9"/>
                    </a:cubicBezTo>
                    <a:cubicBezTo>
                      <a:pt x="13" y="6"/>
                      <a:pt x="11" y="3"/>
                      <a:pt x="8" y="1"/>
                    </a:cubicBezTo>
                    <a:cubicBezTo>
                      <a:pt x="5" y="0"/>
                      <a:pt x="2" y="2"/>
                      <a:pt x="1" y="5"/>
                    </a:cubicBezTo>
                    <a:cubicBezTo>
                      <a:pt x="0" y="11"/>
                      <a:pt x="5" y="17"/>
                      <a:pt x="9" y="21"/>
                    </a:cubicBezTo>
                    <a:cubicBezTo>
                      <a:pt x="11" y="23"/>
                      <a:pt x="12" y="25"/>
                      <a:pt x="14" y="27"/>
                    </a:cubicBezTo>
                    <a:cubicBezTo>
                      <a:pt x="16" y="30"/>
                      <a:pt x="19" y="31"/>
                      <a:pt x="21" y="34"/>
                    </a:cubicBezTo>
                    <a:cubicBezTo>
                      <a:pt x="20" y="29"/>
                      <a:pt x="19" y="25"/>
                      <a:pt x="18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494"/>
              <p:cNvSpPr/>
              <p:nvPr/>
            </p:nvSpPr>
            <p:spPr bwMode="auto">
              <a:xfrm>
                <a:off x="4077" y="1963"/>
                <a:ext cx="168" cy="150"/>
              </a:xfrm>
              <a:custGeom>
                <a:gdLst>
                  <a:gd name="T0" fmla="*/ 60 w 71"/>
                  <a:gd name="T1" fmla="*/ 57 h 63"/>
                  <a:gd name="T2" fmla="*/ 71 w 71"/>
                  <a:gd name="T3" fmla="*/ 55 h 63"/>
                  <a:gd name="T4" fmla="*/ 63 w 71"/>
                  <a:gd name="T5" fmla="*/ 50 h 63"/>
                  <a:gd name="T6" fmla="*/ 61 w 71"/>
                  <a:gd name="T7" fmla="*/ 49 h 63"/>
                  <a:gd name="T8" fmla="*/ 61 w 71"/>
                  <a:gd name="T9" fmla="*/ 49 h 63"/>
                  <a:gd name="T10" fmla="*/ 43 w 71"/>
                  <a:gd name="T11" fmla="*/ 42 h 63"/>
                  <a:gd name="T12" fmla="*/ 28 w 71"/>
                  <a:gd name="T13" fmla="*/ 30 h 63"/>
                  <a:gd name="T14" fmla="*/ 15 w 71"/>
                  <a:gd name="T15" fmla="*/ 15 h 63"/>
                  <a:gd name="T16" fmla="*/ 6 w 71"/>
                  <a:gd name="T17" fmla="*/ 0 h 63"/>
                  <a:gd name="T18" fmla="*/ 1 w 71"/>
                  <a:gd name="T19" fmla="*/ 4 h 63"/>
                  <a:gd name="T20" fmla="*/ 0 w 71"/>
                  <a:gd name="T21" fmla="*/ 5 h 63"/>
                  <a:gd name="T22" fmla="*/ 1 w 71"/>
                  <a:gd name="T23" fmla="*/ 8 h 63"/>
                  <a:gd name="T24" fmla="*/ 5 w 71"/>
                  <a:gd name="T25" fmla="*/ 16 h 63"/>
                  <a:gd name="T26" fmla="*/ 17 w 71"/>
                  <a:gd name="T27" fmla="*/ 31 h 63"/>
                  <a:gd name="T28" fmla="*/ 48 w 71"/>
                  <a:gd name="T29" fmla="*/ 52 h 63"/>
                  <a:gd name="T30" fmla="*/ 49 w 71"/>
                  <a:gd name="T31" fmla="*/ 52 h 63"/>
                  <a:gd name="T32" fmla="*/ 48 w 71"/>
                  <a:gd name="T33" fmla="*/ 54 h 63"/>
                  <a:gd name="T34" fmla="*/ 27 w 71"/>
                  <a:gd name="T35" fmla="*/ 53 h 63"/>
                  <a:gd name="T36" fmla="*/ 8 w 71"/>
                  <a:gd name="T37" fmla="*/ 48 h 63"/>
                  <a:gd name="T38" fmla="*/ 6 w 71"/>
                  <a:gd name="T39" fmla="*/ 56 h 63"/>
                  <a:gd name="T40" fmla="*/ 23 w 71"/>
                  <a:gd name="T41" fmla="*/ 61 h 63"/>
                  <a:gd name="T42" fmla="*/ 41 w 71"/>
                  <a:gd name="T43" fmla="*/ 63 h 63"/>
                  <a:gd name="T44" fmla="*/ 60 w 71"/>
                  <a:gd name="T45" fmla="*/ 57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" h="62">
                    <a:moveTo>
                      <a:pt x="60" y="57"/>
                    </a:moveTo>
                    <a:cubicBezTo>
                      <a:pt x="63" y="57"/>
                      <a:pt x="67" y="56"/>
                      <a:pt x="71" y="55"/>
                    </a:cubicBezTo>
                    <a:cubicBezTo>
                      <a:pt x="68" y="54"/>
                      <a:pt x="65" y="52"/>
                      <a:pt x="63" y="50"/>
                    </a:cubicBezTo>
                    <a:cubicBezTo>
                      <a:pt x="62" y="49"/>
                      <a:pt x="62" y="49"/>
                      <a:pt x="61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55" y="48"/>
                      <a:pt x="49" y="45"/>
                      <a:pt x="43" y="42"/>
                    </a:cubicBezTo>
                    <a:cubicBezTo>
                      <a:pt x="38" y="38"/>
                      <a:pt x="33" y="34"/>
                      <a:pt x="28" y="30"/>
                    </a:cubicBezTo>
                    <a:cubicBezTo>
                      <a:pt x="23" y="25"/>
                      <a:pt x="19" y="20"/>
                      <a:pt x="15" y="15"/>
                    </a:cubicBezTo>
                    <a:cubicBezTo>
                      <a:pt x="11" y="11"/>
                      <a:pt x="8" y="6"/>
                      <a:pt x="6" y="0"/>
                    </a:cubicBezTo>
                    <a:cubicBezTo>
                      <a:pt x="5" y="2"/>
                      <a:pt x="3" y="3"/>
                      <a:pt x="1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1" y="7"/>
                      <a:pt x="1" y="8"/>
                    </a:cubicBezTo>
                    <a:cubicBezTo>
                      <a:pt x="2" y="11"/>
                      <a:pt x="4" y="14"/>
                      <a:pt x="5" y="16"/>
                    </a:cubicBezTo>
                    <a:cubicBezTo>
                      <a:pt x="9" y="21"/>
                      <a:pt x="13" y="27"/>
                      <a:pt x="17" y="31"/>
                    </a:cubicBezTo>
                    <a:cubicBezTo>
                      <a:pt x="26" y="41"/>
                      <a:pt x="36" y="47"/>
                      <a:pt x="48" y="52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49" y="53"/>
                      <a:pt x="49" y="54"/>
                      <a:pt x="48" y="54"/>
                    </a:cubicBezTo>
                    <a:cubicBezTo>
                      <a:pt x="41" y="55"/>
                      <a:pt x="34" y="55"/>
                      <a:pt x="27" y="53"/>
                    </a:cubicBezTo>
                    <a:cubicBezTo>
                      <a:pt x="20" y="53"/>
                      <a:pt x="14" y="51"/>
                      <a:pt x="8" y="48"/>
                    </a:cubicBezTo>
                    <a:cubicBezTo>
                      <a:pt x="8" y="50"/>
                      <a:pt x="7" y="53"/>
                      <a:pt x="6" y="56"/>
                    </a:cubicBezTo>
                    <a:cubicBezTo>
                      <a:pt x="12" y="58"/>
                      <a:pt x="17" y="60"/>
                      <a:pt x="23" y="61"/>
                    </a:cubicBezTo>
                    <a:cubicBezTo>
                      <a:pt x="29" y="62"/>
                      <a:pt x="35" y="63"/>
                      <a:pt x="41" y="63"/>
                    </a:cubicBezTo>
                    <a:cubicBezTo>
                      <a:pt x="47" y="61"/>
                      <a:pt x="54" y="59"/>
                      <a:pt x="60" y="5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495"/>
              <p:cNvSpPr/>
              <p:nvPr/>
            </p:nvSpPr>
            <p:spPr bwMode="auto">
              <a:xfrm>
                <a:off x="3932" y="2086"/>
                <a:ext cx="433" cy="269"/>
              </a:xfrm>
              <a:custGeom>
                <a:gdLst>
                  <a:gd name="T0" fmla="*/ 75 w 183"/>
                  <a:gd name="T1" fmla="*/ 97 h 113"/>
                  <a:gd name="T2" fmla="*/ 48 w 183"/>
                  <a:gd name="T3" fmla="*/ 78 h 113"/>
                  <a:gd name="T4" fmla="*/ 27 w 183"/>
                  <a:gd name="T5" fmla="*/ 53 h 113"/>
                  <a:gd name="T6" fmla="*/ 18 w 183"/>
                  <a:gd name="T7" fmla="*/ 38 h 113"/>
                  <a:gd name="T8" fmla="*/ 14 w 183"/>
                  <a:gd name="T9" fmla="*/ 24 h 113"/>
                  <a:gd name="T10" fmla="*/ 15 w 183"/>
                  <a:gd name="T11" fmla="*/ 24 h 113"/>
                  <a:gd name="T12" fmla="*/ 16 w 183"/>
                  <a:gd name="T13" fmla="*/ 24 h 113"/>
                  <a:gd name="T14" fmla="*/ 55 w 183"/>
                  <a:gd name="T15" fmla="*/ 34 h 113"/>
                  <a:gd name="T16" fmla="*/ 123 w 183"/>
                  <a:gd name="T17" fmla="*/ 16 h 113"/>
                  <a:gd name="T18" fmla="*/ 155 w 183"/>
                  <a:gd name="T19" fmla="*/ 12 h 113"/>
                  <a:gd name="T20" fmla="*/ 183 w 183"/>
                  <a:gd name="T21" fmla="*/ 18 h 113"/>
                  <a:gd name="T22" fmla="*/ 182 w 183"/>
                  <a:gd name="T23" fmla="*/ 10 h 113"/>
                  <a:gd name="T24" fmla="*/ 125 w 183"/>
                  <a:gd name="T25" fmla="*/ 6 h 113"/>
                  <a:gd name="T26" fmla="*/ 52 w 183"/>
                  <a:gd name="T27" fmla="*/ 26 h 113"/>
                  <a:gd name="T28" fmla="*/ 0 w 183"/>
                  <a:gd name="T29" fmla="*/ 5 h 113"/>
                  <a:gd name="T30" fmla="*/ 1 w 183"/>
                  <a:gd name="T31" fmla="*/ 9 h 113"/>
                  <a:gd name="T32" fmla="*/ 6 w 183"/>
                  <a:gd name="T33" fmla="*/ 29 h 113"/>
                  <a:gd name="T34" fmla="*/ 14 w 183"/>
                  <a:gd name="T35" fmla="*/ 46 h 113"/>
                  <a:gd name="T36" fmla="*/ 34 w 183"/>
                  <a:gd name="T37" fmla="*/ 75 h 113"/>
                  <a:gd name="T38" fmla="*/ 59 w 183"/>
                  <a:gd name="T39" fmla="*/ 97 h 113"/>
                  <a:gd name="T40" fmla="*/ 92 w 183"/>
                  <a:gd name="T41" fmla="*/ 113 h 113"/>
                  <a:gd name="T42" fmla="*/ 101 w 183"/>
                  <a:gd name="T43" fmla="*/ 108 h 113"/>
                  <a:gd name="T44" fmla="*/ 102 w 183"/>
                  <a:gd name="T45" fmla="*/ 108 h 113"/>
                  <a:gd name="T46" fmla="*/ 89 w 183"/>
                  <a:gd name="T47" fmla="*/ 103 h 113"/>
                  <a:gd name="T48" fmla="*/ 75 w 183"/>
                  <a:gd name="T49" fmla="*/ 97 h 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3" h="113">
                    <a:moveTo>
                      <a:pt x="75" y="97"/>
                    </a:moveTo>
                    <a:cubicBezTo>
                      <a:pt x="65" y="92"/>
                      <a:pt x="56" y="85"/>
                      <a:pt x="48" y="78"/>
                    </a:cubicBezTo>
                    <a:cubicBezTo>
                      <a:pt x="40" y="71"/>
                      <a:pt x="33" y="62"/>
                      <a:pt x="27" y="53"/>
                    </a:cubicBezTo>
                    <a:cubicBezTo>
                      <a:pt x="24" y="48"/>
                      <a:pt x="21" y="43"/>
                      <a:pt x="18" y="38"/>
                    </a:cubicBezTo>
                    <a:cubicBezTo>
                      <a:pt x="17" y="34"/>
                      <a:pt x="14" y="29"/>
                      <a:pt x="14" y="24"/>
                    </a:cubicBezTo>
                    <a:cubicBezTo>
                      <a:pt x="14" y="24"/>
                      <a:pt x="14" y="24"/>
                      <a:pt x="15" y="24"/>
                    </a:cubicBezTo>
                    <a:cubicBezTo>
                      <a:pt x="15" y="23"/>
                      <a:pt x="15" y="23"/>
                      <a:pt x="16" y="24"/>
                    </a:cubicBezTo>
                    <a:cubicBezTo>
                      <a:pt x="25" y="35"/>
                      <a:pt x="42" y="35"/>
                      <a:pt x="55" y="34"/>
                    </a:cubicBezTo>
                    <a:cubicBezTo>
                      <a:pt x="79" y="32"/>
                      <a:pt x="100" y="22"/>
                      <a:pt x="123" y="16"/>
                    </a:cubicBezTo>
                    <a:cubicBezTo>
                      <a:pt x="133" y="13"/>
                      <a:pt x="144" y="11"/>
                      <a:pt x="155" y="12"/>
                    </a:cubicBezTo>
                    <a:cubicBezTo>
                      <a:pt x="165" y="12"/>
                      <a:pt x="175" y="13"/>
                      <a:pt x="183" y="18"/>
                    </a:cubicBezTo>
                    <a:cubicBezTo>
                      <a:pt x="183" y="15"/>
                      <a:pt x="182" y="12"/>
                      <a:pt x="182" y="10"/>
                    </a:cubicBezTo>
                    <a:cubicBezTo>
                      <a:pt x="165" y="0"/>
                      <a:pt x="143" y="2"/>
                      <a:pt x="125" y="6"/>
                    </a:cubicBezTo>
                    <a:cubicBezTo>
                      <a:pt x="100" y="12"/>
                      <a:pt x="77" y="24"/>
                      <a:pt x="52" y="26"/>
                    </a:cubicBezTo>
                    <a:cubicBezTo>
                      <a:pt x="32" y="27"/>
                      <a:pt x="13" y="20"/>
                      <a:pt x="0" y="5"/>
                    </a:cubicBezTo>
                    <a:cubicBezTo>
                      <a:pt x="1" y="6"/>
                      <a:pt x="1" y="8"/>
                      <a:pt x="1" y="9"/>
                    </a:cubicBezTo>
                    <a:cubicBezTo>
                      <a:pt x="2" y="16"/>
                      <a:pt x="4" y="22"/>
                      <a:pt x="6" y="29"/>
                    </a:cubicBezTo>
                    <a:cubicBezTo>
                      <a:pt x="8" y="35"/>
                      <a:pt x="11" y="41"/>
                      <a:pt x="14" y="46"/>
                    </a:cubicBezTo>
                    <a:cubicBezTo>
                      <a:pt x="20" y="56"/>
                      <a:pt x="26" y="66"/>
                      <a:pt x="34" y="75"/>
                    </a:cubicBezTo>
                    <a:cubicBezTo>
                      <a:pt x="42" y="83"/>
                      <a:pt x="50" y="91"/>
                      <a:pt x="59" y="97"/>
                    </a:cubicBezTo>
                    <a:cubicBezTo>
                      <a:pt x="69" y="104"/>
                      <a:pt x="81" y="110"/>
                      <a:pt x="92" y="113"/>
                    </a:cubicBezTo>
                    <a:cubicBezTo>
                      <a:pt x="95" y="111"/>
                      <a:pt x="98" y="109"/>
                      <a:pt x="101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98" y="107"/>
                      <a:pt x="93" y="105"/>
                      <a:pt x="89" y="103"/>
                    </a:cubicBezTo>
                    <a:cubicBezTo>
                      <a:pt x="84" y="102"/>
                      <a:pt x="79" y="99"/>
                      <a:pt x="75" y="9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496"/>
              <p:cNvSpPr/>
              <p:nvPr/>
            </p:nvSpPr>
            <p:spPr bwMode="auto">
              <a:xfrm>
                <a:off x="3783" y="2139"/>
                <a:ext cx="152" cy="178"/>
              </a:xfrm>
              <a:custGeom>
                <a:gdLst>
                  <a:gd name="T0" fmla="*/ 29 w 64"/>
                  <a:gd name="T1" fmla="*/ 75 h 75"/>
                  <a:gd name="T2" fmla="*/ 29 w 64"/>
                  <a:gd name="T3" fmla="*/ 75 h 75"/>
                  <a:gd name="T4" fmla="*/ 41 w 64"/>
                  <a:gd name="T5" fmla="*/ 71 h 75"/>
                  <a:gd name="T6" fmla="*/ 41 w 64"/>
                  <a:gd name="T7" fmla="*/ 70 h 75"/>
                  <a:gd name="T8" fmla="*/ 44 w 64"/>
                  <a:gd name="T9" fmla="*/ 65 h 75"/>
                  <a:gd name="T10" fmla="*/ 34 w 64"/>
                  <a:gd name="T11" fmla="*/ 62 h 75"/>
                  <a:gd name="T12" fmla="*/ 15 w 64"/>
                  <a:gd name="T13" fmla="*/ 46 h 75"/>
                  <a:gd name="T14" fmla="*/ 21 w 64"/>
                  <a:gd name="T15" fmla="*/ 23 h 75"/>
                  <a:gd name="T16" fmla="*/ 43 w 64"/>
                  <a:gd name="T17" fmla="*/ 20 h 75"/>
                  <a:gd name="T18" fmla="*/ 50 w 64"/>
                  <a:gd name="T19" fmla="*/ 35 h 75"/>
                  <a:gd name="T20" fmla="*/ 50 w 64"/>
                  <a:gd name="T21" fmla="*/ 35 h 75"/>
                  <a:gd name="T22" fmla="*/ 49 w 64"/>
                  <a:gd name="T23" fmla="*/ 34 h 75"/>
                  <a:gd name="T24" fmla="*/ 49 w 64"/>
                  <a:gd name="T25" fmla="*/ 33 h 75"/>
                  <a:gd name="T26" fmla="*/ 36 w 64"/>
                  <a:gd name="T27" fmla="*/ 29 h 75"/>
                  <a:gd name="T28" fmla="*/ 28 w 64"/>
                  <a:gd name="T29" fmla="*/ 38 h 75"/>
                  <a:gd name="T30" fmla="*/ 32 w 64"/>
                  <a:gd name="T31" fmla="*/ 50 h 75"/>
                  <a:gd name="T32" fmla="*/ 46 w 64"/>
                  <a:gd name="T33" fmla="*/ 53 h 75"/>
                  <a:gd name="T34" fmla="*/ 58 w 64"/>
                  <a:gd name="T35" fmla="*/ 47 h 75"/>
                  <a:gd name="T36" fmla="*/ 63 w 64"/>
                  <a:gd name="T37" fmla="*/ 34 h 75"/>
                  <a:gd name="T38" fmla="*/ 51 w 64"/>
                  <a:gd name="T39" fmla="*/ 10 h 75"/>
                  <a:gd name="T40" fmla="*/ 3 w 64"/>
                  <a:gd name="T41" fmla="*/ 24 h 75"/>
                  <a:gd name="T42" fmla="*/ 4 w 64"/>
                  <a:gd name="T43" fmla="*/ 52 h 75"/>
                  <a:gd name="T44" fmla="*/ 29 w 64"/>
                  <a:gd name="T45" fmla="*/ 75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75">
                    <a:moveTo>
                      <a:pt x="29" y="75"/>
                    </a:moveTo>
                    <a:cubicBezTo>
                      <a:pt x="29" y="75"/>
                      <a:pt x="29" y="75"/>
                      <a:pt x="29" y="75"/>
                    </a:cubicBezTo>
                    <a:cubicBezTo>
                      <a:pt x="32" y="73"/>
                      <a:pt x="36" y="71"/>
                      <a:pt x="41" y="71"/>
                    </a:cubicBezTo>
                    <a:cubicBezTo>
                      <a:pt x="41" y="71"/>
                      <a:pt x="41" y="70"/>
                      <a:pt x="41" y="70"/>
                    </a:cubicBezTo>
                    <a:cubicBezTo>
                      <a:pt x="42" y="68"/>
                      <a:pt x="43" y="66"/>
                      <a:pt x="44" y="65"/>
                    </a:cubicBezTo>
                    <a:cubicBezTo>
                      <a:pt x="41" y="64"/>
                      <a:pt x="37" y="64"/>
                      <a:pt x="34" y="62"/>
                    </a:cubicBezTo>
                    <a:cubicBezTo>
                      <a:pt x="26" y="59"/>
                      <a:pt x="18" y="54"/>
                      <a:pt x="15" y="46"/>
                    </a:cubicBezTo>
                    <a:cubicBezTo>
                      <a:pt x="12" y="38"/>
                      <a:pt x="14" y="29"/>
                      <a:pt x="21" y="23"/>
                    </a:cubicBezTo>
                    <a:cubicBezTo>
                      <a:pt x="27" y="19"/>
                      <a:pt x="36" y="16"/>
                      <a:pt x="43" y="20"/>
                    </a:cubicBezTo>
                    <a:cubicBezTo>
                      <a:pt x="48" y="22"/>
                      <a:pt x="57" y="29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49" y="35"/>
                      <a:pt x="49" y="34"/>
                    </a:cubicBezTo>
                    <a:cubicBezTo>
                      <a:pt x="49" y="34"/>
                      <a:pt x="49" y="33"/>
                      <a:pt x="49" y="33"/>
                    </a:cubicBezTo>
                    <a:cubicBezTo>
                      <a:pt x="47" y="28"/>
                      <a:pt x="40" y="27"/>
                      <a:pt x="36" y="29"/>
                    </a:cubicBezTo>
                    <a:cubicBezTo>
                      <a:pt x="32" y="30"/>
                      <a:pt x="29" y="34"/>
                      <a:pt x="28" y="38"/>
                    </a:cubicBezTo>
                    <a:cubicBezTo>
                      <a:pt x="27" y="43"/>
                      <a:pt x="28" y="47"/>
                      <a:pt x="32" y="50"/>
                    </a:cubicBezTo>
                    <a:cubicBezTo>
                      <a:pt x="36" y="53"/>
                      <a:pt x="41" y="54"/>
                      <a:pt x="46" y="53"/>
                    </a:cubicBezTo>
                    <a:cubicBezTo>
                      <a:pt x="50" y="53"/>
                      <a:pt x="55" y="51"/>
                      <a:pt x="58" y="47"/>
                    </a:cubicBezTo>
                    <a:cubicBezTo>
                      <a:pt x="61" y="43"/>
                      <a:pt x="63" y="39"/>
                      <a:pt x="63" y="34"/>
                    </a:cubicBezTo>
                    <a:cubicBezTo>
                      <a:pt x="64" y="24"/>
                      <a:pt x="59" y="15"/>
                      <a:pt x="51" y="10"/>
                    </a:cubicBezTo>
                    <a:cubicBezTo>
                      <a:pt x="34" y="0"/>
                      <a:pt x="11" y="6"/>
                      <a:pt x="3" y="24"/>
                    </a:cubicBezTo>
                    <a:cubicBezTo>
                      <a:pt x="0" y="33"/>
                      <a:pt x="0" y="44"/>
                      <a:pt x="4" y="52"/>
                    </a:cubicBezTo>
                    <a:cubicBezTo>
                      <a:pt x="9" y="62"/>
                      <a:pt x="19" y="69"/>
                      <a:pt x="29" y="75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497"/>
              <p:cNvSpPr/>
              <p:nvPr/>
            </p:nvSpPr>
            <p:spPr bwMode="auto">
              <a:xfrm>
                <a:off x="4067" y="1643"/>
                <a:ext cx="43" cy="35"/>
              </a:xfrm>
              <a:custGeom>
                <a:gdLst>
                  <a:gd name="T0" fmla="*/ 0 w 18"/>
                  <a:gd name="T1" fmla="*/ 2 h 15"/>
                  <a:gd name="T2" fmla="*/ 6 w 18"/>
                  <a:gd name="T3" fmla="*/ 11 h 15"/>
                  <a:gd name="T4" fmla="*/ 18 w 18"/>
                  <a:gd name="T5" fmla="*/ 15 h 15"/>
                  <a:gd name="T6" fmla="*/ 9 w 18"/>
                  <a:gd name="T7" fmla="*/ 0 h 15"/>
                  <a:gd name="T8" fmla="*/ 0 w 18"/>
                  <a:gd name="T9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5">
                    <a:moveTo>
                      <a:pt x="0" y="2"/>
                    </a:moveTo>
                    <a:cubicBezTo>
                      <a:pt x="2" y="4"/>
                      <a:pt x="4" y="8"/>
                      <a:pt x="6" y="11"/>
                    </a:cubicBezTo>
                    <a:cubicBezTo>
                      <a:pt x="10" y="12"/>
                      <a:pt x="14" y="14"/>
                      <a:pt x="18" y="15"/>
                    </a:cubicBezTo>
                    <a:cubicBezTo>
                      <a:pt x="15" y="10"/>
                      <a:pt x="13" y="5"/>
                      <a:pt x="9" y="0"/>
                    </a:cubicBezTo>
                    <a:cubicBezTo>
                      <a:pt x="6" y="1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498"/>
              <p:cNvSpPr/>
              <p:nvPr/>
            </p:nvSpPr>
            <p:spPr bwMode="auto">
              <a:xfrm>
                <a:off x="5901" y="2445"/>
                <a:ext cx="45" cy="76"/>
              </a:xfrm>
              <a:custGeom>
                <a:gdLst>
                  <a:gd name="T0" fmla="*/ 3 w 19"/>
                  <a:gd name="T1" fmla="*/ 0 h 32"/>
                  <a:gd name="T2" fmla="*/ 2 w 19"/>
                  <a:gd name="T3" fmla="*/ 19 h 32"/>
                  <a:gd name="T4" fmla="*/ 8 w 19"/>
                  <a:gd name="T5" fmla="*/ 27 h 32"/>
                  <a:gd name="T6" fmla="*/ 17 w 19"/>
                  <a:gd name="T7" fmla="*/ 32 h 32"/>
                  <a:gd name="T8" fmla="*/ 17 w 19"/>
                  <a:gd name="T9" fmla="*/ 30 h 32"/>
                  <a:gd name="T10" fmla="*/ 19 w 19"/>
                  <a:gd name="T11" fmla="*/ 26 h 32"/>
                  <a:gd name="T12" fmla="*/ 10 w 19"/>
                  <a:gd name="T13" fmla="*/ 3 h 32"/>
                  <a:gd name="T14" fmla="*/ 3 w 19"/>
                  <a:gd name="T15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32">
                    <a:moveTo>
                      <a:pt x="3" y="0"/>
                    </a:moveTo>
                    <a:cubicBezTo>
                      <a:pt x="1" y="6"/>
                      <a:pt x="0" y="13"/>
                      <a:pt x="2" y="19"/>
                    </a:cubicBezTo>
                    <a:cubicBezTo>
                      <a:pt x="4" y="22"/>
                      <a:pt x="5" y="25"/>
                      <a:pt x="8" y="27"/>
                    </a:cubicBezTo>
                    <a:cubicBezTo>
                      <a:pt x="10" y="29"/>
                      <a:pt x="14" y="32"/>
                      <a:pt x="17" y="32"/>
                    </a:cubicBezTo>
                    <a:cubicBezTo>
                      <a:pt x="17" y="31"/>
                      <a:pt x="17" y="31"/>
                      <a:pt x="17" y="30"/>
                    </a:cubicBezTo>
                    <a:cubicBezTo>
                      <a:pt x="18" y="29"/>
                      <a:pt x="18" y="27"/>
                      <a:pt x="19" y="26"/>
                    </a:cubicBezTo>
                    <a:cubicBezTo>
                      <a:pt x="10" y="21"/>
                      <a:pt x="6" y="11"/>
                      <a:pt x="10" y="3"/>
                    </a:cubicBezTo>
                    <a:cubicBezTo>
                      <a:pt x="8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499"/>
              <p:cNvSpPr/>
              <p:nvPr/>
            </p:nvSpPr>
            <p:spPr bwMode="auto">
              <a:xfrm>
                <a:off x="4131" y="1787"/>
                <a:ext cx="151" cy="74"/>
              </a:xfrm>
              <a:custGeom>
                <a:gdLst>
                  <a:gd name="T0" fmla="*/ 9 w 64"/>
                  <a:gd name="T1" fmla="*/ 12 h 31"/>
                  <a:gd name="T2" fmla="*/ 17 w 64"/>
                  <a:gd name="T3" fmla="*/ 15 h 31"/>
                  <a:gd name="T4" fmla="*/ 33 w 64"/>
                  <a:gd name="T5" fmla="*/ 21 h 31"/>
                  <a:gd name="T6" fmla="*/ 50 w 64"/>
                  <a:gd name="T7" fmla="*/ 27 h 31"/>
                  <a:gd name="T8" fmla="*/ 64 w 64"/>
                  <a:gd name="T9" fmla="*/ 31 h 31"/>
                  <a:gd name="T10" fmla="*/ 63 w 64"/>
                  <a:gd name="T11" fmla="*/ 30 h 31"/>
                  <a:gd name="T12" fmla="*/ 57 w 64"/>
                  <a:gd name="T13" fmla="*/ 21 h 31"/>
                  <a:gd name="T14" fmla="*/ 57 w 64"/>
                  <a:gd name="T15" fmla="*/ 21 h 31"/>
                  <a:gd name="T16" fmla="*/ 50 w 64"/>
                  <a:gd name="T17" fmla="*/ 18 h 31"/>
                  <a:gd name="T18" fmla="*/ 43 w 64"/>
                  <a:gd name="T19" fmla="*/ 16 h 31"/>
                  <a:gd name="T20" fmla="*/ 28 w 64"/>
                  <a:gd name="T21" fmla="*/ 11 h 31"/>
                  <a:gd name="T22" fmla="*/ 12 w 64"/>
                  <a:gd name="T23" fmla="*/ 4 h 31"/>
                  <a:gd name="T24" fmla="*/ 0 w 64"/>
                  <a:gd name="T25" fmla="*/ 0 h 31"/>
                  <a:gd name="T26" fmla="*/ 3 w 64"/>
                  <a:gd name="T27" fmla="*/ 10 h 31"/>
                  <a:gd name="T28" fmla="*/ 9 w 64"/>
                  <a:gd name="T29" fmla="*/ 12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31">
                    <a:moveTo>
                      <a:pt x="9" y="12"/>
                    </a:moveTo>
                    <a:cubicBezTo>
                      <a:pt x="12" y="13"/>
                      <a:pt x="14" y="14"/>
                      <a:pt x="17" y="15"/>
                    </a:cubicBezTo>
                    <a:cubicBezTo>
                      <a:pt x="23" y="17"/>
                      <a:pt x="28" y="19"/>
                      <a:pt x="33" y="21"/>
                    </a:cubicBezTo>
                    <a:cubicBezTo>
                      <a:pt x="39" y="23"/>
                      <a:pt x="44" y="25"/>
                      <a:pt x="50" y="27"/>
                    </a:cubicBezTo>
                    <a:cubicBezTo>
                      <a:pt x="54" y="28"/>
                      <a:pt x="59" y="30"/>
                      <a:pt x="64" y="31"/>
                    </a:cubicBezTo>
                    <a:cubicBezTo>
                      <a:pt x="64" y="31"/>
                      <a:pt x="63" y="30"/>
                      <a:pt x="63" y="30"/>
                    </a:cubicBezTo>
                    <a:cubicBezTo>
                      <a:pt x="61" y="27"/>
                      <a:pt x="59" y="24"/>
                      <a:pt x="57" y="21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5" y="20"/>
                      <a:pt x="52" y="19"/>
                      <a:pt x="50" y="18"/>
                    </a:cubicBezTo>
                    <a:cubicBezTo>
                      <a:pt x="48" y="18"/>
                      <a:pt x="45" y="17"/>
                      <a:pt x="43" y="16"/>
                    </a:cubicBezTo>
                    <a:cubicBezTo>
                      <a:pt x="38" y="14"/>
                      <a:pt x="33" y="13"/>
                      <a:pt x="28" y="11"/>
                    </a:cubicBezTo>
                    <a:cubicBezTo>
                      <a:pt x="22" y="9"/>
                      <a:pt x="17" y="6"/>
                      <a:pt x="12" y="4"/>
                    </a:cubicBezTo>
                    <a:cubicBezTo>
                      <a:pt x="8" y="3"/>
                      <a:pt x="4" y="2"/>
                      <a:pt x="0" y="0"/>
                    </a:cubicBezTo>
                    <a:cubicBezTo>
                      <a:pt x="1" y="3"/>
                      <a:pt x="2" y="7"/>
                      <a:pt x="3" y="10"/>
                    </a:cubicBezTo>
                    <a:cubicBezTo>
                      <a:pt x="5" y="10"/>
                      <a:pt x="7" y="11"/>
                      <a:pt x="9" y="1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500"/>
              <p:cNvSpPr/>
              <p:nvPr/>
            </p:nvSpPr>
            <p:spPr bwMode="auto">
              <a:xfrm>
                <a:off x="4119" y="1764"/>
                <a:ext cx="145" cy="69"/>
              </a:xfrm>
              <a:custGeom>
                <a:gdLst>
                  <a:gd name="T0" fmla="*/ 34 w 61"/>
                  <a:gd name="T1" fmla="*/ 20 h 29"/>
                  <a:gd name="T2" fmla="*/ 51 w 61"/>
                  <a:gd name="T3" fmla="*/ 25 h 29"/>
                  <a:gd name="T4" fmla="*/ 61 w 61"/>
                  <a:gd name="T5" fmla="*/ 29 h 29"/>
                  <a:gd name="T6" fmla="*/ 53 w 61"/>
                  <a:gd name="T7" fmla="*/ 17 h 29"/>
                  <a:gd name="T8" fmla="*/ 41 w 61"/>
                  <a:gd name="T9" fmla="*/ 13 h 29"/>
                  <a:gd name="T10" fmla="*/ 26 w 61"/>
                  <a:gd name="T11" fmla="*/ 7 h 29"/>
                  <a:gd name="T12" fmla="*/ 11 w 61"/>
                  <a:gd name="T13" fmla="*/ 3 h 29"/>
                  <a:gd name="T14" fmla="*/ 0 w 61"/>
                  <a:gd name="T15" fmla="*/ 0 h 29"/>
                  <a:gd name="T16" fmla="*/ 4 w 61"/>
                  <a:gd name="T17" fmla="*/ 8 h 29"/>
                  <a:gd name="T18" fmla="*/ 34 w 61"/>
                  <a:gd name="T19" fmla="*/ 2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28">
                    <a:moveTo>
                      <a:pt x="34" y="20"/>
                    </a:moveTo>
                    <a:cubicBezTo>
                      <a:pt x="40" y="22"/>
                      <a:pt x="45" y="23"/>
                      <a:pt x="51" y="25"/>
                    </a:cubicBezTo>
                    <a:cubicBezTo>
                      <a:pt x="54" y="26"/>
                      <a:pt x="57" y="27"/>
                      <a:pt x="61" y="29"/>
                    </a:cubicBezTo>
                    <a:cubicBezTo>
                      <a:pt x="58" y="25"/>
                      <a:pt x="56" y="21"/>
                      <a:pt x="53" y="17"/>
                    </a:cubicBezTo>
                    <a:cubicBezTo>
                      <a:pt x="49" y="15"/>
                      <a:pt x="45" y="15"/>
                      <a:pt x="41" y="13"/>
                    </a:cubicBezTo>
                    <a:cubicBezTo>
                      <a:pt x="36" y="11"/>
                      <a:pt x="31" y="9"/>
                      <a:pt x="26" y="7"/>
                    </a:cubicBezTo>
                    <a:cubicBezTo>
                      <a:pt x="21" y="5"/>
                      <a:pt x="16" y="4"/>
                      <a:pt x="11" y="3"/>
                    </a:cubicBezTo>
                    <a:cubicBezTo>
                      <a:pt x="7" y="2"/>
                      <a:pt x="4" y="1"/>
                      <a:pt x="0" y="0"/>
                    </a:cubicBezTo>
                    <a:cubicBezTo>
                      <a:pt x="1" y="3"/>
                      <a:pt x="3" y="5"/>
                      <a:pt x="4" y="8"/>
                    </a:cubicBezTo>
                    <a:cubicBezTo>
                      <a:pt x="14" y="12"/>
                      <a:pt x="24" y="16"/>
                      <a:pt x="34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501"/>
              <p:cNvSpPr/>
              <p:nvPr/>
            </p:nvSpPr>
            <p:spPr bwMode="auto">
              <a:xfrm>
                <a:off x="4138" y="1816"/>
                <a:ext cx="163" cy="81"/>
              </a:xfrm>
              <a:custGeom>
                <a:gdLst>
                  <a:gd name="T0" fmla="*/ 2 w 69"/>
                  <a:gd name="T1" fmla="*/ 9 h 34"/>
                  <a:gd name="T2" fmla="*/ 8 w 69"/>
                  <a:gd name="T3" fmla="*/ 12 h 34"/>
                  <a:gd name="T4" fmla="*/ 18 w 69"/>
                  <a:gd name="T5" fmla="*/ 16 h 34"/>
                  <a:gd name="T6" fmla="*/ 36 w 69"/>
                  <a:gd name="T7" fmla="*/ 22 h 34"/>
                  <a:gd name="T8" fmla="*/ 69 w 69"/>
                  <a:gd name="T9" fmla="*/ 34 h 34"/>
                  <a:gd name="T10" fmla="*/ 62 w 69"/>
                  <a:gd name="T11" fmla="*/ 22 h 34"/>
                  <a:gd name="T12" fmla="*/ 46 w 69"/>
                  <a:gd name="T13" fmla="*/ 16 h 34"/>
                  <a:gd name="T14" fmla="*/ 30 w 69"/>
                  <a:gd name="T15" fmla="*/ 11 h 34"/>
                  <a:gd name="T16" fmla="*/ 14 w 69"/>
                  <a:gd name="T17" fmla="*/ 4 h 34"/>
                  <a:gd name="T18" fmla="*/ 5 w 69"/>
                  <a:gd name="T19" fmla="*/ 2 h 34"/>
                  <a:gd name="T20" fmla="*/ 0 w 69"/>
                  <a:gd name="T21" fmla="*/ 0 h 34"/>
                  <a:gd name="T22" fmla="*/ 0 w 69"/>
                  <a:gd name="T23" fmla="*/ 0 h 34"/>
                  <a:gd name="T24" fmla="*/ 2 w 69"/>
                  <a:gd name="T25" fmla="*/ 9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34">
                    <a:moveTo>
                      <a:pt x="2" y="9"/>
                    </a:moveTo>
                    <a:cubicBezTo>
                      <a:pt x="4" y="10"/>
                      <a:pt x="6" y="11"/>
                      <a:pt x="8" y="12"/>
                    </a:cubicBezTo>
                    <a:cubicBezTo>
                      <a:pt x="11" y="14"/>
                      <a:pt x="14" y="15"/>
                      <a:pt x="18" y="16"/>
                    </a:cubicBezTo>
                    <a:cubicBezTo>
                      <a:pt x="23" y="18"/>
                      <a:pt x="30" y="20"/>
                      <a:pt x="36" y="22"/>
                    </a:cubicBezTo>
                    <a:cubicBezTo>
                      <a:pt x="47" y="26"/>
                      <a:pt x="58" y="31"/>
                      <a:pt x="69" y="34"/>
                    </a:cubicBezTo>
                    <a:cubicBezTo>
                      <a:pt x="67" y="30"/>
                      <a:pt x="65" y="26"/>
                      <a:pt x="62" y="22"/>
                    </a:cubicBezTo>
                    <a:cubicBezTo>
                      <a:pt x="57" y="20"/>
                      <a:pt x="51" y="18"/>
                      <a:pt x="46" y="16"/>
                    </a:cubicBezTo>
                    <a:cubicBezTo>
                      <a:pt x="41" y="14"/>
                      <a:pt x="35" y="13"/>
                      <a:pt x="30" y="11"/>
                    </a:cubicBezTo>
                    <a:cubicBezTo>
                      <a:pt x="24" y="9"/>
                      <a:pt x="19" y="6"/>
                      <a:pt x="14" y="4"/>
                    </a:cubicBezTo>
                    <a:cubicBezTo>
                      <a:pt x="11" y="3"/>
                      <a:pt x="8" y="3"/>
                      <a:pt x="5" y="2"/>
                    </a:cubicBezTo>
                    <a:cubicBezTo>
                      <a:pt x="4" y="1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2" y="6"/>
                      <a:pt x="2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502"/>
              <p:cNvSpPr/>
              <p:nvPr/>
            </p:nvSpPr>
            <p:spPr bwMode="auto">
              <a:xfrm>
                <a:off x="4143" y="1842"/>
                <a:ext cx="165" cy="81"/>
              </a:xfrm>
              <a:custGeom>
                <a:gdLst>
                  <a:gd name="T0" fmla="*/ 68 w 70"/>
                  <a:gd name="T1" fmla="*/ 25 h 34"/>
                  <a:gd name="T2" fmla="*/ 32 w 70"/>
                  <a:gd name="T3" fmla="*/ 12 h 34"/>
                  <a:gd name="T4" fmla="*/ 14 w 70"/>
                  <a:gd name="T5" fmla="*/ 6 h 34"/>
                  <a:gd name="T6" fmla="*/ 6 w 70"/>
                  <a:gd name="T7" fmla="*/ 3 h 34"/>
                  <a:gd name="T8" fmla="*/ 0 w 70"/>
                  <a:gd name="T9" fmla="*/ 0 h 34"/>
                  <a:gd name="T10" fmla="*/ 2 w 70"/>
                  <a:gd name="T11" fmla="*/ 10 h 34"/>
                  <a:gd name="T12" fmla="*/ 9 w 70"/>
                  <a:gd name="T13" fmla="*/ 13 h 34"/>
                  <a:gd name="T14" fmla="*/ 17 w 70"/>
                  <a:gd name="T15" fmla="*/ 17 h 34"/>
                  <a:gd name="T16" fmla="*/ 35 w 70"/>
                  <a:gd name="T17" fmla="*/ 23 h 34"/>
                  <a:gd name="T18" fmla="*/ 69 w 70"/>
                  <a:gd name="T19" fmla="*/ 34 h 34"/>
                  <a:gd name="T20" fmla="*/ 70 w 70"/>
                  <a:gd name="T21" fmla="*/ 29 h 34"/>
                  <a:gd name="T22" fmla="*/ 70 w 70"/>
                  <a:gd name="T23" fmla="*/ 28 h 34"/>
                  <a:gd name="T24" fmla="*/ 68 w 70"/>
                  <a:gd name="T25" fmla="*/ 25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0" h="34">
                    <a:moveTo>
                      <a:pt x="68" y="25"/>
                    </a:moveTo>
                    <a:cubicBezTo>
                      <a:pt x="56" y="22"/>
                      <a:pt x="44" y="16"/>
                      <a:pt x="32" y="12"/>
                    </a:cubicBezTo>
                    <a:cubicBezTo>
                      <a:pt x="26" y="10"/>
                      <a:pt x="20" y="8"/>
                      <a:pt x="14" y="6"/>
                    </a:cubicBezTo>
                    <a:cubicBezTo>
                      <a:pt x="12" y="5"/>
                      <a:pt x="9" y="4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  <a:cubicBezTo>
                      <a:pt x="1" y="3"/>
                      <a:pt x="2" y="7"/>
                      <a:pt x="2" y="10"/>
                    </a:cubicBezTo>
                    <a:cubicBezTo>
                      <a:pt x="4" y="11"/>
                      <a:pt x="7" y="12"/>
                      <a:pt x="9" y="13"/>
                    </a:cubicBezTo>
                    <a:cubicBezTo>
                      <a:pt x="12" y="14"/>
                      <a:pt x="15" y="15"/>
                      <a:pt x="17" y="17"/>
                    </a:cubicBezTo>
                    <a:cubicBezTo>
                      <a:pt x="23" y="19"/>
                      <a:pt x="29" y="21"/>
                      <a:pt x="35" y="23"/>
                    </a:cubicBezTo>
                    <a:cubicBezTo>
                      <a:pt x="46" y="27"/>
                      <a:pt x="58" y="30"/>
                      <a:pt x="69" y="34"/>
                    </a:cubicBezTo>
                    <a:cubicBezTo>
                      <a:pt x="69" y="32"/>
                      <a:pt x="69" y="30"/>
                      <a:pt x="70" y="29"/>
                    </a:cubicBezTo>
                    <a:cubicBezTo>
                      <a:pt x="70" y="29"/>
                      <a:pt x="70" y="29"/>
                      <a:pt x="70" y="28"/>
                    </a:cubicBezTo>
                    <a:cubicBezTo>
                      <a:pt x="69" y="27"/>
                      <a:pt x="69" y="26"/>
                      <a:pt x="68" y="2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503"/>
              <p:cNvSpPr/>
              <p:nvPr/>
            </p:nvSpPr>
            <p:spPr bwMode="auto">
              <a:xfrm>
                <a:off x="4334" y="1712"/>
                <a:ext cx="27" cy="52"/>
              </a:xfrm>
              <a:custGeom>
                <a:gdLst>
                  <a:gd name="T0" fmla="*/ 0 w 11"/>
                  <a:gd name="T1" fmla="*/ 22 h 22"/>
                  <a:gd name="T2" fmla="*/ 11 w 11"/>
                  <a:gd name="T3" fmla="*/ 14 h 22"/>
                  <a:gd name="T4" fmla="*/ 10 w 11"/>
                  <a:gd name="T5" fmla="*/ 8 h 22"/>
                  <a:gd name="T6" fmla="*/ 10 w 11"/>
                  <a:gd name="T7" fmla="*/ 8 h 22"/>
                  <a:gd name="T8" fmla="*/ 4 w 11"/>
                  <a:gd name="T9" fmla="*/ 3 h 22"/>
                  <a:gd name="T10" fmla="*/ 1 w 11"/>
                  <a:gd name="T11" fmla="*/ 0 h 22"/>
                  <a:gd name="T12" fmla="*/ 0 w 11"/>
                  <a:gd name="T13" fmla="*/ 12 h 22"/>
                  <a:gd name="T14" fmla="*/ 0 w 11"/>
                  <a:gd name="T15" fmla="*/ 22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22">
                    <a:moveTo>
                      <a:pt x="0" y="22"/>
                    </a:moveTo>
                    <a:cubicBezTo>
                      <a:pt x="3" y="18"/>
                      <a:pt x="7" y="15"/>
                      <a:pt x="11" y="14"/>
                    </a:cubicBezTo>
                    <a:cubicBezTo>
                      <a:pt x="10" y="12"/>
                      <a:pt x="10" y="10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6"/>
                      <a:pt x="6" y="4"/>
                      <a:pt x="4" y="3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1" y="4"/>
                      <a:pt x="0" y="8"/>
                      <a:pt x="0" y="12"/>
                    </a:cubicBezTo>
                    <a:cubicBezTo>
                      <a:pt x="0" y="16"/>
                      <a:pt x="0" y="19"/>
                      <a:pt x="0" y="2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504"/>
              <p:cNvSpPr/>
              <p:nvPr/>
            </p:nvSpPr>
            <p:spPr bwMode="auto">
              <a:xfrm>
                <a:off x="4088" y="1714"/>
                <a:ext cx="126" cy="52"/>
              </a:xfrm>
              <a:custGeom>
                <a:gdLst>
                  <a:gd name="T0" fmla="*/ 6 w 53"/>
                  <a:gd name="T1" fmla="*/ 8 h 22"/>
                  <a:gd name="T2" fmla="*/ 33 w 53"/>
                  <a:gd name="T3" fmla="*/ 15 h 22"/>
                  <a:gd name="T4" fmla="*/ 47 w 53"/>
                  <a:gd name="T5" fmla="*/ 20 h 22"/>
                  <a:gd name="T6" fmla="*/ 53 w 53"/>
                  <a:gd name="T7" fmla="*/ 22 h 22"/>
                  <a:gd name="T8" fmla="*/ 38 w 53"/>
                  <a:gd name="T9" fmla="*/ 7 h 22"/>
                  <a:gd name="T10" fmla="*/ 30 w 53"/>
                  <a:gd name="T11" fmla="*/ 6 h 22"/>
                  <a:gd name="T12" fmla="*/ 20 w 53"/>
                  <a:gd name="T13" fmla="*/ 3 h 22"/>
                  <a:gd name="T14" fmla="*/ 0 w 53"/>
                  <a:gd name="T15" fmla="*/ 0 h 22"/>
                  <a:gd name="T16" fmla="*/ 0 w 53"/>
                  <a:gd name="T17" fmla="*/ 0 h 22"/>
                  <a:gd name="T18" fmla="*/ 6 w 53"/>
                  <a:gd name="T19" fmla="*/ 8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22">
                    <a:moveTo>
                      <a:pt x="6" y="8"/>
                    </a:moveTo>
                    <a:cubicBezTo>
                      <a:pt x="14" y="12"/>
                      <a:pt x="24" y="13"/>
                      <a:pt x="33" y="15"/>
                    </a:cubicBezTo>
                    <a:cubicBezTo>
                      <a:pt x="37" y="17"/>
                      <a:pt x="42" y="18"/>
                      <a:pt x="47" y="20"/>
                    </a:cubicBezTo>
                    <a:cubicBezTo>
                      <a:pt x="49" y="21"/>
                      <a:pt x="51" y="21"/>
                      <a:pt x="53" y="22"/>
                    </a:cubicBezTo>
                    <a:cubicBezTo>
                      <a:pt x="48" y="17"/>
                      <a:pt x="44" y="12"/>
                      <a:pt x="38" y="7"/>
                    </a:cubicBezTo>
                    <a:cubicBezTo>
                      <a:pt x="36" y="6"/>
                      <a:pt x="33" y="6"/>
                      <a:pt x="30" y="6"/>
                    </a:cubicBezTo>
                    <a:cubicBezTo>
                      <a:pt x="26" y="5"/>
                      <a:pt x="23" y="4"/>
                      <a:pt x="20" y="3"/>
                    </a:cubicBezTo>
                    <a:cubicBezTo>
                      <a:pt x="13" y="1"/>
                      <a:pt x="7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4" y="5"/>
                      <a:pt x="6" y="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505"/>
              <p:cNvSpPr/>
              <p:nvPr/>
            </p:nvSpPr>
            <p:spPr bwMode="auto">
              <a:xfrm>
                <a:off x="4027" y="1659"/>
                <a:ext cx="90" cy="29"/>
              </a:xfrm>
              <a:custGeom>
                <a:gdLst>
                  <a:gd name="T0" fmla="*/ 11 w 38"/>
                  <a:gd name="T1" fmla="*/ 8 h 12"/>
                  <a:gd name="T2" fmla="*/ 16 w 38"/>
                  <a:gd name="T3" fmla="*/ 12 h 12"/>
                  <a:gd name="T4" fmla="*/ 38 w 38"/>
                  <a:gd name="T5" fmla="*/ 12 h 12"/>
                  <a:gd name="T6" fmla="*/ 30 w 38"/>
                  <a:gd name="T7" fmla="*/ 8 h 12"/>
                  <a:gd name="T8" fmla="*/ 14 w 38"/>
                  <a:gd name="T9" fmla="*/ 3 h 12"/>
                  <a:gd name="T10" fmla="*/ 0 w 38"/>
                  <a:gd name="T11" fmla="*/ 0 h 12"/>
                  <a:gd name="T12" fmla="*/ 11 w 38"/>
                  <a:gd name="T13" fmla="*/ 8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2">
                    <a:moveTo>
                      <a:pt x="11" y="8"/>
                    </a:moveTo>
                    <a:cubicBezTo>
                      <a:pt x="12" y="9"/>
                      <a:pt x="14" y="10"/>
                      <a:pt x="16" y="12"/>
                    </a:cubicBezTo>
                    <a:cubicBezTo>
                      <a:pt x="23" y="11"/>
                      <a:pt x="31" y="11"/>
                      <a:pt x="38" y="12"/>
                    </a:cubicBezTo>
                    <a:cubicBezTo>
                      <a:pt x="35" y="10"/>
                      <a:pt x="33" y="9"/>
                      <a:pt x="30" y="8"/>
                    </a:cubicBezTo>
                    <a:cubicBezTo>
                      <a:pt x="25" y="6"/>
                      <a:pt x="20" y="4"/>
                      <a:pt x="14" y="3"/>
                    </a:cubicBezTo>
                    <a:cubicBezTo>
                      <a:pt x="10" y="1"/>
                      <a:pt x="5" y="0"/>
                      <a:pt x="0" y="0"/>
                    </a:cubicBezTo>
                    <a:cubicBezTo>
                      <a:pt x="4" y="2"/>
                      <a:pt x="8" y="5"/>
                      <a:pt x="11" y="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506"/>
              <p:cNvSpPr/>
              <p:nvPr/>
            </p:nvSpPr>
            <p:spPr bwMode="auto">
              <a:xfrm>
                <a:off x="4067" y="1688"/>
                <a:ext cx="107" cy="38"/>
              </a:xfrm>
              <a:custGeom>
                <a:gdLst>
                  <a:gd name="T0" fmla="*/ 29 w 45"/>
                  <a:gd name="T1" fmla="*/ 12 h 16"/>
                  <a:gd name="T2" fmla="*/ 39 w 45"/>
                  <a:gd name="T3" fmla="*/ 15 h 16"/>
                  <a:gd name="T4" fmla="*/ 45 w 45"/>
                  <a:gd name="T5" fmla="*/ 16 h 16"/>
                  <a:gd name="T6" fmla="*/ 45 w 45"/>
                  <a:gd name="T7" fmla="*/ 16 h 16"/>
                  <a:gd name="T8" fmla="*/ 25 w 45"/>
                  <a:gd name="T9" fmla="*/ 2 h 16"/>
                  <a:gd name="T10" fmla="*/ 0 w 45"/>
                  <a:gd name="T11" fmla="*/ 1 h 16"/>
                  <a:gd name="T12" fmla="*/ 8 w 45"/>
                  <a:gd name="T13" fmla="*/ 9 h 16"/>
                  <a:gd name="T14" fmla="*/ 29 w 45"/>
                  <a:gd name="T15" fmla="*/ 12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6">
                    <a:moveTo>
                      <a:pt x="29" y="12"/>
                    </a:moveTo>
                    <a:cubicBezTo>
                      <a:pt x="32" y="13"/>
                      <a:pt x="36" y="14"/>
                      <a:pt x="39" y="15"/>
                    </a:cubicBezTo>
                    <a:cubicBezTo>
                      <a:pt x="41" y="15"/>
                      <a:pt x="43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39" y="10"/>
                      <a:pt x="32" y="6"/>
                      <a:pt x="25" y="2"/>
                    </a:cubicBezTo>
                    <a:cubicBezTo>
                      <a:pt x="17" y="0"/>
                      <a:pt x="8" y="1"/>
                      <a:pt x="0" y="1"/>
                    </a:cubicBezTo>
                    <a:cubicBezTo>
                      <a:pt x="3" y="4"/>
                      <a:pt x="6" y="6"/>
                      <a:pt x="8" y="9"/>
                    </a:cubicBezTo>
                    <a:cubicBezTo>
                      <a:pt x="15" y="9"/>
                      <a:pt x="22" y="11"/>
                      <a:pt x="29" y="1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507"/>
              <p:cNvSpPr/>
              <p:nvPr/>
            </p:nvSpPr>
            <p:spPr bwMode="auto">
              <a:xfrm>
                <a:off x="4029" y="1647"/>
                <a:ext cx="48" cy="19"/>
              </a:xfrm>
              <a:custGeom>
                <a:gdLst>
                  <a:gd name="T0" fmla="*/ 0 w 20"/>
                  <a:gd name="T1" fmla="*/ 3 h 8"/>
                  <a:gd name="T2" fmla="*/ 20 w 20"/>
                  <a:gd name="T3" fmla="*/ 8 h 8"/>
                  <a:gd name="T4" fmla="*/ 14 w 20"/>
                  <a:gd name="T5" fmla="*/ 0 h 8"/>
                  <a:gd name="T6" fmla="*/ 0 w 20"/>
                  <a:gd name="T7" fmla="*/ 3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8">
                    <a:moveTo>
                      <a:pt x="0" y="3"/>
                    </a:moveTo>
                    <a:cubicBezTo>
                      <a:pt x="7" y="3"/>
                      <a:pt x="13" y="6"/>
                      <a:pt x="20" y="8"/>
                    </a:cubicBezTo>
                    <a:cubicBezTo>
                      <a:pt x="18" y="5"/>
                      <a:pt x="16" y="2"/>
                      <a:pt x="14" y="0"/>
                    </a:cubicBezTo>
                    <a:cubicBezTo>
                      <a:pt x="9" y="1"/>
                      <a:pt x="5" y="2"/>
                      <a:pt x="0" y="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508"/>
              <p:cNvSpPr/>
              <p:nvPr/>
            </p:nvSpPr>
            <p:spPr bwMode="auto">
              <a:xfrm>
                <a:off x="4188" y="1989"/>
                <a:ext cx="144" cy="74"/>
              </a:xfrm>
              <a:custGeom>
                <a:gdLst>
                  <a:gd name="T0" fmla="*/ 53 w 61"/>
                  <a:gd name="T1" fmla="*/ 20 h 31"/>
                  <a:gd name="T2" fmla="*/ 45 w 61"/>
                  <a:gd name="T3" fmla="*/ 17 h 31"/>
                  <a:gd name="T4" fmla="*/ 29 w 61"/>
                  <a:gd name="T5" fmla="*/ 11 h 31"/>
                  <a:gd name="T6" fmla="*/ 12 w 61"/>
                  <a:gd name="T7" fmla="*/ 5 h 31"/>
                  <a:gd name="T8" fmla="*/ 0 w 61"/>
                  <a:gd name="T9" fmla="*/ 0 h 31"/>
                  <a:gd name="T10" fmla="*/ 10 w 61"/>
                  <a:gd name="T11" fmla="*/ 14 h 31"/>
                  <a:gd name="T12" fmla="*/ 22 w 61"/>
                  <a:gd name="T13" fmla="*/ 18 h 31"/>
                  <a:gd name="T14" fmla="*/ 35 w 61"/>
                  <a:gd name="T15" fmla="*/ 23 h 31"/>
                  <a:gd name="T16" fmla="*/ 61 w 61"/>
                  <a:gd name="T17" fmla="*/ 31 h 31"/>
                  <a:gd name="T18" fmla="*/ 61 w 61"/>
                  <a:gd name="T19" fmla="*/ 23 h 31"/>
                  <a:gd name="T20" fmla="*/ 53 w 61"/>
                  <a:gd name="T21" fmla="*/ 2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31">
                    <a:moveTo>
                      <a:pt x="53" y="20"/>
                    </a:moveTo>
                    <a:cubicBezTo>
                      <a:pt x="50" y="19"/>
                      <a:pt x="48" y="18"/>
                      <a:pt x="45" y="17"/>
                    </a:cubicBezTo>
                    <a:cubicBezTo>
                      <a:pt x="39" y="15"/>
                      <a:pt x="34" y="13"/>
                      <a:pt x="29" y="11"/>
                    </a:cubicBezTo>
                    <a:cubicBezTo>
                      <a:pt x="23" y="9"/>
                      <a:pt x="17" y="7"/>
                      <a:pt x="12" y="5"/>
                    </a:cubicBezTo>
                    <a:cubicBezTo>
                      <a:pt x="8" y="3"/>
                      <a:pt x="4" y="2"/>
                      <a:pt x="0" y="0"/>
                    </a:cubicBezTo>
                    <a:cubicBezTo>
                      <a:pt x="3" y="5"/>
                      <a:pt x="6" y="9"/>
                      <a:pt x="10" y="14"/>
                    </a:cubicBezTo>
                    <a:cubicBezTo>
                      <a:pt x="14" y="15"/>
                      <a:pt x="18" y="16"/>
                      <a:pt x="22" y="18"/>
                    </a:cubicBezTo>
                    <a:cubicBezTo>
                      <a:pt x="26" y="19"/>
                      <a:pt x="31" y="21"/>
                      <a:pt x="35" y="23"/>
                    </a:cubicBezTo>
                    <a:cubicBezTo>
                      <a:pt x="44" y="25"/>
                      <a:pt x="52" y="29"/>
                      <a:pt x="61" y="31"/>
                    </a:cubicBezTo>
                    <a:cubicBezTo>
                      <a:pt x="60" y="28"/>
                      <a:pt x="60" y="25"/>
                      <a:pt x="61" y="23"/>
                    </a:cubicBezTo>
                    <a:cubicBezTo>
                      <a:pt x="58" y="22"/>
                      <a:pt x="56" y="21"/>
                      <a:pt x="53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509"/>
              <p:cNvSpPr/>
              <p:nvPr/>
            </p:nvSpPr>
            <p:spPr bwMode="auto">
              <a:xfrm>
                <a:off x="4171" y="1958"/>
                <a:ext cx="168" cy="81"/>
              </a:xfrm>
              <a:custGeom>
                <a:gdLst>
                  <a:gd name="T0" fmla="*/ 63 w 71"/>
                  <a:gd name="T1" fmla="*/ 23 h 34"/>
                  <a:gd name="T2" fmla="*/ 63 w 71"/>
                  <a:gd name="T3" fmla="*/ 23 h 34"/>
                  <a:gd name="T4" fmla="*/ 55 w 71"/>
                  <a:gd name="T5" fmla="*/ 20 h 34"/>
                  <a:gd name="T6" fmla="*/ 47 w 71"/>
                  <a:gd name="T7" fmla="*/ 17 h 34"/>
                  <a:gd name="T8" fmla="*/ 31 w 71"/>
                  <a:gd name="T9" fmla="*/ 11 h 34"/>
                  <a:gd name="T10" fmla="*/ 0 w 71"/>
                  <a:gd name="T11" fmla="*/ 0 h 34"/>
                  <a:gd name="T12" fmla="*/ 6 w 71"/>
                  <a:gd name="T13" fmla="*/ 11 h 34"/>
                  <a:gd name="T14" fmla="*/ 6 w 71"/>
                  <a:gd name="T15" fmla="*/ 11 h 34"/>
                  <a:gd name="T16" fmla="*/ 22 w 71"/>
                  <a:gd name="T17" fmla="*/ 17 h 34"/>
                  <a:gd name="T18" fmla="*/ 38 w 71"/>
                  <a:gd name="T19" fmla="*/ 23 h 34"/>
                  <a:gd name="T20" fmla="*/ 54 w 71"/>
                  <a:gd name="T21" fmla="*/ 29 h 34"/>
                  <a:gd name="T22" fmla="*/ 68 w 71"/>
                  <a:gd name="T23" fmla="*/ 34 h 34"/>
                  <a:gd name="T24" fmla="*/ 71 w 71"/>
                  <a:gd name="T25" fmla="*/ 29 h 34"/>
                  <a:gd name="T26" fmla="*/ 63 w 71"/>
                  <a:gd name="T27" fmla="*/ 23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34">
                    <a:moveTo>
                      <a:pt x="63" y="23"/>
                    </a:moveTo>
                    <a:cubicBezTo>
                      <a:pt x="63" y="23"/>
                      <a:pt x="63" y="23"/>
                      <a:pt x="63" y="23"/>
                    </a:cubicBezTo>
                    <a:cubicBezTo>
                      <a:pt x="61" y="21"/>
                      <a:pt x="58" y="21"/>
                      <a:pt x="55" y="20"/>
                    </a:cubicBezTo>
                    <a:cubicBezTo>
                      <a:pt x="52" y="19"/>
                      <a:pt x="50" y="18"/>
                      <a:pt x="47" y="17"/>
                    </a:cubicBezTo>
                    <a:cubicBezTo>
                      <a:pt x="41" y="15"/>
                      <a:pt x="36" y="13"/>
                      <a:pt x="31" y="11"/>
                    </a:cubicBezTo>
                    <a:cubicBezTo>
                      <a:pt x="20" y="8"/>
                      <a:pt x="10" y="4"/>
                      <a:pt x="0" y="0"/>
                    </a:cubicBezTo>
                    <a:cubicBezTo>
                      <a:pt x="2" y="4"/>
                      <a:pt x="3" y="7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11" y="14"/>
                      <a:pt x="16" y="15"/>
                      <a:pt x="22" y="17"/>
                    </a:cubicBezTo>
                    <a:cubicBezTo>
                      <a:pt x="27" y="19"/>
                      <a:pt x="33" y="21"/>
                      <a:pt x="38" y="23"/>
                    </a:cubicBezTo>
                    <a:cubicBezTo>
                      <a:pt x="44" y="25"/>
                      <a:pt x="49" y="27"/>
                      <a:pt x="54" y="29"/>
                    </a:cubicBezTo>
                    <a:cubicBezTo>
                      <a:pt x="59" y="31"/>
                      <a:pt x="64" y="32"/>
                      <a:pt x="68" y="34"/>
                    </a:cubicBezTo>
                    <a:cubicBezTo>
                      <a:pt x="69" y="32"/>
                      <a:pt x="70" y="30"/>
                      <a:pt x="71" y="29"/>
                    </a:cubicBezTo>
                    <a:cubicBezTo>
                      <a:pt x="68" y="28"/>
                      <a:pt x="65" y="26"/>
                      <a:pt x="63" y="2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510"/>
              <p:cNvSpPr/>
              <p:nvPr/>
            </p:nvSpPr>
            <p:spPr bwMode="auto">
              <a:xfrm>
                <a:off x="4216" y="2027"/>
                <a:ext cx="123" cy="52"/>
              </a:xfrm>
              <a:custGeom>
                <a:gdLst>
                  <a:gd name="T0" fmla="*/ 49 w 52"/>
                  <a:gd name="T1" fmla="*/ 16 h 22"/>
                  <a:gd name="T2" fmla="*/ 36 w 52"/>
                  <a:gd name="T3" fmla="*/ 12 h 22"/>
                  <a:gd name="T4" fmla="*/ 22 w 52"/>
                  <a:gd name="T5" fmla="*/ 8 h 22"/>
                  <a:gd name="T6" fmla="*/ 9 w 52"/>
                  <a:gd name="T7" fmla="*/ 3 h 22"/>
                  <a:gd name="T8" fmla="*/ 0 w 52"/>
                  <a:gd name="T9" fmla="*/ 0 h 22"/>
                  <a:gd name="T10" fmla="*/ 8 w 52"/>
                  <a:gd name="T11" fmla="*/ 8 h 22"/>
                  <a:gd name="T12" fmla="*/ 13 w 52"/>
                  <a:gd name="T13" fmla="*/ 13 h 22"/>
                  <a:gd name="T14" fmla="*/ 34 w 52"/>
                  <a:gd name="T15" fmla="*/ 19 h 22"/>
                  <a:gd name="T16" fmla="*/ 45 w 52"/>
                  <a:gd name="T17" fmla="*/ 21 h 22"/>
                  <a:gd name="T18" fmla="*/ 52 w 52"/>
                  <a:gd name="T19" fmla="*/ 22 h 22"/>
                  <a:gd name="T20" fmla="*/ 49 w 52"/>
                  <a:gd name="T21" fmla="*/ 17 h 22"/>
                  <a:gd name="T22" fmla="*/ 49 w 52"/>
                  <a:gd name="T23" fmla="*/ 16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22">
                    <a:moveTo>
                      <a:pt x="49" y="16"/>
                    </a:moveTo>
                    <a:cubicBezTo>
                      <a:pt x="45" y="15"/>
                      <a:pt x="40" y="14"/>
                      <a:pt x="36" y="12"/>
                    </a:cubicBezTo>
                    <a:cubicBezTo>
                      <a:pt x="31" y="11"/>
                      <a:pt x="27" y="9"/>
                      <a:pt x="22" y="8"/>
                    </a:cubicBezTo>
                    <a:cubicBezTo>
                      <a:pt x="18" y="6"/>
                      <a:pt x="13" y="5"/>
                      <a:pt x="9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2" y="3"/>
                      <a:pt x="5" y="6"/>
                      <a:pt x="8" y="8"/>
                    </a:cubicBezTo>
                    <a:cubicBezTo>
                      <a:pt x="9" y="10"/>
                      <a:pt x="11" y="11"/>
                      <a:pt x="13" y="13"/>
                    </a:cubicBezTo>
                    <a:cubicBezTo>
                      <a:pt x="20" y="15"/>
                      <a:pt x="27" y="17"/>
                      <a:pt x="34" y="19"/>
                    </a:cubicBezTo>
                    <a:cubicBezTo>
                      <a:pt x="37" y="19"/>
                      <a:pt x="41" y="20"/>
                      <a:pt x="45" y="21"/>
                    </a:cubicBezTo>
                    <a:cubicBezTo>
                      <a:pt x="47" y="21"/>
                      <a:pt x="49" y="21"/>
                      <a:pt x="52" y="22"/>
                    </a:cubicBezTo>
                    <a:cubicBezTo>
                      <a:pt x="51" y="21"/>
                      <a:pt x="50" y="19"/>
                      <a:pt x="49" y="17"/>
                    </a:cubicBezTo>
                    <a:cubicBezTo>
                      <a:pt x="49" y="17"/>
                      <a:pt x="49" y="17"/>
                      <a:pt x="49" y="1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511"/>
              <p:cNvSpPr/>
              <p:nvPr/>
            </p:nvSpPr>
            <p:spPr bwMode="auto">
              <a:xfrm>
                <a:off x="4256" y="2063"/>
                <a:ext cx="109" cy="42"/>
              </a:xfrm>
              <a:custGeom>
                <a:gdLst>
                  <a:gd name="T0" fmla="*/ 16 w 46"/>
                  <a:gd name="T1" fmla="*/ 5 h 18"/>
                  <a:gd name="T2" fmla="*/ 0 w 46"/>
                  <a:gd name="T3" fmla="*/ 0 h 18"/>
                  <a:gd name="T4" fmla="*/ 4 w 46"/>
                  <a:gd name="T5" fmla="*/ 3 h 18"/>
                  <a:gd name="T6" fmla="*/ 20 w 46"/>
                  <a:gd name="T7" fmla="*/ 11 h 18"/>
                  <a:gd name="T8" fmla="*/ 20 w 46"/>
                  <a:gd name="T9" fmla="*/ 11 h 18"/>
                  <a:gd name="T10" fmla="*/ 46 w 46"/>
                  <a:gd name="T11" fmla="*/ 18 h 18"/>
                  <a:gd name="T12" fmla="*/ 46 w 46"/>
                  <a:gd name="T13" fmla="*/ 15 h 18"/>
                  <a:gd name="T14" fmla="*/ 36 w 46"/>
                  <a:gd name="T15" fmla="*/ 9 h 18"/>
                  <a:gd name="T16" fmla="*/ 36 w 46"/>
                  <a:gd name="T17" fmla="*/ 9 h 18"/>
                  <a:gd name="T18" fmla="*/ 26 w 46"/>
                  <a:gd name="T19" fmla="*/ 7 h 18"/>
                  <a:gd name="T20" fmla="*/ 16 w 46"/>
                  <a:gd name="T21" fmla="*/ 5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18">
                    <a:moveTo>
                      <a:pt x="16" y="5"/>
                    </a:moveTo>
                    <a:cubicBezTo>
                      <a:pt x="10" y="3"/>
                      <a:pt x="5" y="2"/>
                      <a:pt x="0" y="0"/>
                    </a:cubicBezTo>
                    <a:cubicBezTo>
                      <a:pt x="1" y="1"/>
                      <a:pt x="3" y="2"/>
                      <a:pt x="4" y="3"/>
                    </a:cubicBezTo>
                    <a:cubicBezTo>
                      <a:pt x="9" y="6"/>
                      <a:pt x="14" y="9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9" y="12"/>
                      <a:pt x="38" y="13"/>
                      <a:pt x="46" y="18"/>
                    </a:cubicBezTo>
                    <a:cubicBezTo>
                      <a:pt x="46" y="17"/>
                      <a:pt x="46" y="16"/>
                      <a:pt x="46" y="15"/>
                    </a:cubicBezTo>
                    <a:cubicBezTo>
                      <a:pt x="42" y="14"/>
                      <a:pt x="39" y="12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3" y="8"/>
                      <a:pt x="29" y="8"/>
                      <a:pt x="26" y="7"/>
                    </a:cubicBezTo>
                    <a:cubicBezTo>
                      <a:pt x="23" y="6"/>
                      <a:pt x="19" y="6"/>
                      <a:pt x="16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512"/>
              <p:cNvSpPr/>
              <p:nvPr/>
            </p:nvSpPr>
            <p:spPr bwMode="auto">
              <a:xfrm>
                <a:off x="4148" y="1871"/>
                <a:ext cx="170" cy="83"/>
              </a:xfrm>
              <a:custGeom>
                <a:gdLst>
                  <a:gd name="T0" fmla="*/ 67 w 72"/>
                  <a:gd name="T1" fmla="*/ 24 h 35"/>
                  <a:gd name="T2" fmla="*/ 31 w 72"/>
                  <a:gd name="T3" fmla="*/ 12 h 35"/>
                  <a:gd name="T4" fmla="*/ 13 w 72"/>
                  <a:gd name="T5" fmla="*/ 5 h 35"/>
                  <a:gd name="T6" fmla="*/ 4 w 72"/>
                  <a:gd name="T7" fmla="*/ 2 h 35"/>
                  <a:gd name="T8" fmla="*/ 0 w 72"/>
                  <a:gd name="T9" fmla="*/ 0 h 35"/>
                  <a:gd name="T10" fmla="*/ 2 w 72"/>
                  <a:gd name="T11" fmla="*/ 10 h 35"/>
                  <a:gd name="T12" fmla="*/ 10 w 72"/>
                  <a:gd name="T13" fmla="*/ 13 h 35"/>
                  <a:gd name="T14" fmla="*/ 20 w 72"/>
                  <a:gd name="T15" fmla="*/ 17 h 35"/>
                  <a:gd name="T16" fmla="*/ 40 w 72"/>
                  <a:gd name="T17" fmla="*/ 24 h 35"/>
                  <a:gd name="T18" fmla="*/ 72 w 72"/>
                  <a:gd name="T19" fmla="*/ 35 h 35"/>
                  <a:gd name="T20" fmla="*/ 67 w 72"/>
                  <a:gd name="T21" fmla="*/ 24 h 35"/>
                  <a:gd name="T22" fmla="*/ 67 w 72"/>
                  <a:gd name="T23" fmla="*/ 24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2" h="35">
                    <a:moveTo>
                      <a:pt x="67" y="24"/>
                    </a:moveTo>
                    <a:cubicBezTo>
                      <a:pt x="55" y="19"/>
                      <a:pt x="43" y="16"/>
                      <a:pt x="31" y="12"/>
                    </a:cubicBezTo>
                    <a:cubicBezTo>
                      <a:pt x="25" y="10"/>
                      <a:pt x="19" y="8"/>
                      <a:pt x="13" y="5"/>
                    </a:cubicBezTo>
                    <a:cubicBezTo>
                      <a:pt x="10" y="4"/>
                      <a:pt x="7" y="3"/>
                      <a:pt x="4" y="2"/>
                    </a:cubicBezTo>
                    <a:cubicBezTo>
                      <a:pt x="3" y="1"/>
                      <a:pt x="2" y="1"/>
                      <a:pt x="0" y="0"/>
                    </a:cubicBezTo>
                    <a:cubicBezTo>
                      <a:pt x="1" y="3"/>
                      <a:pt x="1" y="7"/>
                      <a:pt x="2" y="10"/>
                    </a:cubicBezTo>
                    <a:cubicBezTo>
                      <a:pt x="5" y="12"/>
                      <a:pt x="8" y="12"/>
                      <a:pt x="10" y="13"/>
                    </a:cubicBezTo>
                    <a:cubicBezTo>
                      <a:pt x="13" y="15"/>
                      <a:pt x="17" y="16"/>
                      <a:pt x="20" y="17"/>
                    </a:cubicBezTo>
                    <a:cubicBezTo>
                      <a:pt x="27" y="19"/>
                      <a:pt x="33" y="22"/>
                      <a:pt x="40" y="24"/>
                    </a:cubicBezTo>
                    <a:cubicBezTo>
                      <a:pt x="50" y="28"/>
                      <a:pt x="61" y="31"/>
                      <a:pt x="72" y="35"/>
                    </a:cubicBezTo>
                    <a:cubicBezTo>
                      <a:pt x="69" y="32"/>
                      <a:pt x="67" y="29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513"/>
              <p:cNvSpPr/>
              <p:nvPr/>
            </p:nvSpPr>
            <p:spPr bwMode="auto">
              <a:xfrm>
                <a:off x="4304" y="1688"/>
                <a:ext cx="30" cy="216"/>
              </a:xfrm>
              <a:custGeom>
                <a:gdLst>
                  <a:gd name="T0" fmla="*/ 12 w 13"/>
                  <a:gd name="T1" fmla="*/ 8 h 91"/>
                  <a:gd name="T2" fmla="*/ 12 w 13"/>
                  <a:gd name="T3" fmla="*/ 8 h 91"/>
                  <a:gd name="T4" fmla="*/ 0 w 13"/>
                  <a:gd name="T5" fmla="*/ 0 h 91"/>
                  <a:gd name="T6" fmla="*/ 0 w 13"/>
                  <a:gd name="T7" fmla="*/ 9 h 91"/>
                  <a:gd name="T8" fmla="*/ 0 w 13"/>
                  <a:gd name="T9" fmla="*/ 21 h 91"/>
                  <a:gd name="T10" fmla="*/ 1 w 13"/>
                  <a:gd name="T11" fmla="*/ 43 h 91"/>
                  <a:gd name="T12" fmla="*/ 1 w 13"/>
                  <a:gd name="T13" fmla="*/ 88 h 91"/>
                  <a:gd name="T14" fmla="*/ 3 w 13"/>
                  <a:gd name="T15" fmla="*/ 91 h 91"/>
                  <a:gd name="T16" fmla="*/ 7 w 13"/>
                  <a:gd name="T17" fmla="*/ 86 h 91"/>
                  <a:gd name="T18" fmla="*/ 2 w 13"/>
                  <a:gd name="T19" fmla="*/ 69 h 91"/>
                  <a:gd name="T20" fmla="*/ 13 w 13"/>
                  <a:gd name="T21" fmla="*/ 55 h 91"/>
                  <a:gd name="T22" fmla="*/ 11 w 13"/>
                  <a:gd name="T23" fmla="*/ 36 h 91"/>
                  <a:gd name="T24" fmla="*/ 11 w 13"/>
                  <a:gd name="T25" fmla="*/ 36 h 91"/>
                  <a:gd name="T26" fmla="*/ 11 w 13"/>
                  <a:gd name="T27" fmla="*/ 36 h 91"/>
                  <a:gd name="T28" fmla="*/ 12 w 13"/>
                  <a:gd name="T29" fmla="*/ 22 h 91"/>
                  <a:gd name="T30" fmla="*/ 12 w 13"/>
                  <a:gd name="T31" fmla="*/ 8 h 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91">
                    <a:moveTo>
                      <a:pt x="12" y="8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8" y="5"/>
                      <a:pt x="4" y="2"/>
                      <a:pt x="0" y="0"/>
                    </a:cubicBezTo>
                    <a:cubicBezTo>
                      <a:pt x="0" y="3"/>
                      <a:pt x="0" y="6"/>
                      <a:pt x="0" y="9"/>
                    </a:cubicBezTo>
                    <a:cubicBezTo>
                      <a:pt x="1" y="13"/>
                      <a:pt x="0" y="17"/>
                      <a:pt x="0" y="21"/>
                    </a:cubicBezTo>
                    <a:cubicBezTo>
                      <a:pt x="0" y="28"/>
                      <a:pt x="1" y="36"/>
                      <a:pt x="1" y="43"/>
                    </a:cubicBezTo>
                    <a:cubicBezTo>
                      <a:pt x="1" y="58"/>
                      <a:pt x="1" y="73"/>
                      <a:pt x="1" y="88"/>
                    </a:cubicBezTo>
                    <a:cubicBezTo>
                      <a:pt x="2" y="89"/>
                      <a:pt x="2" y="90"/>
                      <a:pt x="3" y="91"/>
                    </a:cubicBezTo>
                    <a:cubicBezTo>
                      <a:pt x="4" y="89"/>
                      <a:pt x="5" y="88"/>
                      <a:pt x="7" y="86"/>
                    </a:cubicBezTo>
                    <a:cubicBezTo>
                      <a:pt x="3" y="82"/>
                      <a:pt x="1" y="75"/>
                      <a:pt x="2" y="69"/>
                    </a:cubicBezTo>
                    <a:cubicBezTo>
                      <a:pt x="3" y="63"/>
                      <a:pt x="7" y="57"/>
                      <a:pt x="13" y="55"/>
                    </a:cubicBezTo>
                    <a:cubicBezTo>
                      <a:pt x="10" y="49"/>
                      <a:pt x="8" y="42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2" y="31"/>
                      <a:pt x="11" y="26"/>
                      <a:pt x="12" y="22"/>
                    </a:cubicBezTo>
                    <a:cubicBezTo>
                      <a:pt x="12" y="17"/>
                      <a:pt x="13" y="13"/>
                      <a:pt x="12" y="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514"/>
              <p:cNvSpPr/>
              <p:nvPr/>
            </p:nvSpPr>
            <p:spPr bwMode="auto">
              <a:xfrm>
                <a:off x="4159" y="1927"/>
                <a:ext cx="159" cy="79"/>
              </a:xfrm>
              <a:custGeom>
                <a:gdLst>
                  <a:gd name="T0" fmla="*/ 66 w 67"/>
                  <a:gd name="T1" fmla="*/ 25 h 33"/>
                  <a:gd name="T2" fmla="*/ 66 w 67"/>
                  <a:gd name="T3" fmla="*/ 25 h 33"/>
                  <a:gd name="T4" fmla="*/ 58 w 67"/>
                  <a:gd name="T5" fmla="*/ 21 h 33"/>
                  <a:gd name="T6" fmla="*/ 51 w 67"/>
                  <a:gd name="T7" fmla="*/ 18 h 33"/>
                  <a:gd name="T8" fmla="*/ 33 w 67"/>
                  <a:gd name="T9" fmla="*/ 11 h 33"/>
                  <a:gd name="T10" fmla="*/ 0 w 67"/>
                  <a:gd name="T11" fmla="*/ 0 h 33"/>
                  <a:gd name="T12" fmla="*/ 4 w 67"/>
                  <a:gd name="T13" fmla="*/ 11 h 33"/>
                  <a:gd name="T14" fmla="*/ 4 w 67"/>
                  <a:gd name="T15" fmla="*/ 11 h 33"/>
                  <a:gd name="T16" fmla="*/ 38 w 67"/>
                  <a:gd name="T17" fmla="*/ 23 h 33"/>
                  <a:gd name="T18" fmla="*/ 55 w 67"/>
                  <a:gd name="T19" fmla="*/ 29 h 33"/>
                  <a:gd name="T20" fmla="*/ 67 w 67"/>
                  <a:gd name="T21" fmla="*/ 33 h 33"/>
                  <a:gd name="T22" fmla="*/ 66 w 67"/>
                  <a:gd name="T23" fmla="*/ 31 h 33"/>
                  <a:gd name="T24" fmla="*/ 66 w 67"/>
                  <a:gd name="T25" fmla="*/ 25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33">
                    <a:moveTo>
                      <a:pt x="66" y="25"/>
                    </a:moveTo>
                    <a:cubicBezTo>
                      <a:pt x="66" y="25"/>
                      <a:pt x="66" y="25"/>
                      <a:pt x="66" y="25"/>
                    </a:cubicBezTo>
                    <a:cubicBezTo>
                      <a:pt x="64" y="23"/>
                      <a:pt x="61" y="22"/>
                      <a:pt x="58" y="21"/>
                    </a:cubicBezTo>
                    <a:cubicBezTo>
                      <a:pt x="56" y="20"/>
                      <a:pt x="53" y="19"/>
                      <a:pt x="51" y="18"/>
                    </a:cubicBezTo>
                    <a:cubicBezTo>
                      <a:pt x="45" y="16"/>
                      <a:pt x="39" y="14"/>
                      <a:pt x="33" y="11"/>
                    </a:cubicBezTo>
                    <a:cubicBezTo>
                      <a:pt x="22" y="8"/>
                      <a:pt x="11" y="5"/>
                      <a:pt x="0" y="0"/>
                    </a:cubicBezTo>
                    <a:cubicBezTo>
                      <a:pt x="1" y="4"/>
                      <a:pt x="3" y="7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5" y="15"/>
                      <a:pt x="26" y="20"/>
                      <a:pt x="38" y="23"/>
                    </a:cubicBezTo>
                    <a:cubicBezTo>
                      <a:pt x="43" y="25"/>
                      <a:pt x="49" y="27"/>
                      <a:pt x="55" y="29"/>
                    </a:cubicBezTo>
                    <a:cubicBezTo>
                      <a:pt x="59" y="31"/>
                      <a:pt x="63" y="32"/>
                      <a:pt x="67" y="33"/>
                    </a:cubicBezTo>
                    <a:cubicBezTo>
                      <a:pt x="67" y="32"/>
                      <a:pt x="66" y="32"/>
                      <a:pt x="66" y="31"/>
                    </a:cubicBezTo>
                    <a:cubicBezTo>
                      <a:pt x="66" y="29"/>
                      <a:pt x="66" y="27"/>
                      <a:pt x="66" y="2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515"/>
              <p:cNvSpPr/>
              <p:nvPr/>
            </p:nvSpPr>
            <p:spPr bwMode="auto">
              <a:xfrm>
                <a:off x="4152" y="1899"/>
                <a:ext cx="175" cy="83"/>
              </a:xfrm>
              <a:custGeom>
                <a:gdLst>
                  <a:gd name="T0" fmla="*/ 55 w 74"/>
                  <a:gd name="T1" fmla="*/ 20 h 35"/>
                  <a:gd name="T2" fmla="*/ 36 w 74"/>
                  <a:gd name="T3" fmla="*/ 13 h 35"/>
                  <a:gd name="T4" fmla="*/ 16 w 74"/>
                  <a:gd name="T5" fmla="*/ 6 h 35"/>
                  <a:gd name="T6" fmla="*/ 6 w 74"/>
                  <a:gd name="T7" fmla="*/ 2 h 35"/>
                  <a:gd name="T8" fmla="*/ 0 w 74"/>
                  <a:gd name="T9" fmla="*/ 0 h 35"/>
                  <a:gd name="T10" fmla="*/ 1 w 74"/>
                  <a:gd name="T11" fmla="*/ 4 h 35"/>
                  <a:gd name="T12" fmla="*/ 3 w 74"/>
                  <a:gd name="T13" fmla="*/ 10 h 35"/>
                  <a:gd name="T14" fmla="*/ 38 w 74"/>
                  <a:gd name="T15" fmla="*/ 22 h 35"/>
                  <a:gd name="T16" fmla="*/ 55 w 74"/>
                  <a:gd name="T17" fmla="*/ 29 h 35"/>
                  <a:gd name="T18" fmla="*/ 64 w 74"/>
                  <a:gd name="T19" fmla="*/ 32 h 35"/>
                  <a:gd name="T20" fmla="*/ 69 w 74"/>
                  <a:gd name="T21" fmla="*/ 35 h 35"/>
                  <a:gd name="T22" fmla="*/ 74 w 74"/>
                  <a:gd name="T23" fmla="*/ 27 h 35"/>
                  <a:gd name="T24" fmla="*/ 55 w 74"/>
                  <a:gd name="T25" fmla="*/ 2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35">
                    <a:moveTo>
                      <a:pt x="55" y="20"/>
                    </a:moveTo>
                    <a:cubicBezTo>
                      <a:pt x="49" y="18"/>
                      <a:pt x="42" y="15"/>
                      <a:pt x="36" y="13"/>
                    </a:cubicBezTo>
                    <a:cubicBezTo>
                      <a:pt x="29" y="11"/>
                      <a:pt x="23" y="8"/>
                      <a:pt x="16" y="6"/>
                    </a:cubicBezTo>
                    <a:cubicBezTo>
                      <a:pt x="13" y="5"/>
                      <a:pt x="10" y="4"/>
                      <a:pt x="6" y="2"/>
                    </a:cubicBezTo>
                    <a:cubicBezTo>
                      <a:pt x="4" y="2"/>
                      <a:pt x="2" y="1"/>
                      <a:pt x="0" y="0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6"/>
                      <a:pt x="2" y="8"/>
                      <a:pt x="3" y="10"/>
                    </a:cubicBezTo>
                    <a:cubicBezTo>
                      <a:pt x="14" y="14"/>
                      <a:pt x="26" y="18"/>
                      <a:pt x="38" y="22"/>
                    </a:cubicBezTo>
                    <a:cubicBezTo>
                      <a:pt x="44" y="24"/>
                      <a:pt x="50" y="27"/>
                      <a:pt x="55" y="29"/>
                    </a:cubicBezTo>
                    <a:cubicBezTo>
                      <a:pt x="58" y="30"/>
                      <a:pt x="61" y="31"/>
                      <a:pt x="64" y="32"/>
                    </a:cubicBezTo>
                    <a:cubicBezTo>
                      <a:pt x="66" y="33"/>
                      <a:pt x="68" y="34"/>
                      <a:pt x="69" y="35"/>
                    </a:cubicBezTo>
                    <a:cubicBezTo>
                      <a:pt x="70" y="32"/>
                      <a:pt x="72" y="29"/>
                      <a:pt x="74" y="27"/>
                    </a:cubicBezTo>
                    <a:cubicBezTo>
                      <a:pt x="68" y="24"/>
                      <a:pt x="62" y="21"/>
                      <a:pt x="55" y="2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516"/>
              <p:cNvSpPr/>
              <p:nvPr/>
            </p:nvSpPr>
            <p:spPr bwMode="auto">
              <a:xfrm>
                <a:off x="4881" y="2333"/>
                <a:ext cx="54" cy="71"/>
              </a:xfrm>
              <a:custGeom>
                <a:gdLst>
                  <a:gd name="T0" fmla="*/ 10 w 23"/>
                  <a:gd name="T1" fmla="*/ 29 h 30"/>
                  <a:gd name="T2" fmla="*/ 12 w 23"/>
                  <a:gd name="T3" fmla="*/ 23 h 30"/>
                  <a:gd name="T4" fmla="*/ 17 w 23"/>
                  <a:gd name="T5" fmla="*/ 15 h 30"/>
                  <a:gd name="T6" fmla="*/ 23 w 23"/>
                  <a:gd name="T7" fmla="*/ 0 h 30"/>
                  <a:gd name="T8" fmla="*/ 12 w 23"/>
                  <a:gd name="T9" fmla="*/ 8 h 30"/>
                  <a:gd name="T10" fmla="*/ 9 w 23"/>
                  <a:gd name="T11" fmla="*/ 9 h 30"/>
                  <a:gd name="T12" fmla="*/ 9 w 23"/>
                  <a:gd name="T13" fmla="*/ 9 h 30"/>
                  <a:gd name="T14" fmla="*/ 4 w 23"/>
                  <a:gd name="T15" fmla="*/ 20 h 30"/>
                  <a:gd name="T16" fmla="*/ 0 w 23"/>
                  <a:gd name="T17" fmla="*/ 30 h 30"/>
                  <a:gd name="T18" fmla="*/ 3 w 23"/>
                  <a:gd name="T19" fmla="*/ 30 h 30"/>
                  <a:gd name="T20" fmla="*/ 10 w 23"/>
                  <a:gd name="T21" fmla="*/ 29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30">
                    <a:moveTo>
                      <a:pt x="10" y="29"/>
                    </a:moveTo>
                    <a:cubicBezTo>
                      <a:pt x="11" y="27"/>
                      <a:pt x="11" y="25"/>
                      <a:pt x="12" y="23"/>
                    </a:cubicBezTo>
                    <a:cubicBezTo>
                      <a:pt x="14" y="20"/>
                      <a:pt x="15" y="18"/>
                      <a:pt x="17" y="15"/>
                    </a:cubicBezTo>
                    <a:cubicBezTo>
                      <a:pt x="19" y="10"/>
                      <a:pt x="21" y="5"/>
                      <a:pt x="23" y="0"/>
                    </a:cubicBezTo>
                    <a:cubicBezTo>
                      <a:pt x="19" y="3"/>
                      <a:pt x="15" y="5"/>
                      <a:pt x="12" y="8"/>
                    </a:cubicBezTo>
                    <a:cubicBezTo>
                      <a:pt x="11" y="8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3"/>
                      <a:pt x="6" y="17"/>
                      <a:pt x="4" y="20"/>
                    </a:cubicBezTo>
                    <a:cubicBezTo>
                      <a:pt x="3" y="24"/>
                      <a:pt x="2" y="27"/>
                      <a:pt x="0" y="30"/>
                    </a:cubicBezTo>
                    <a:cubicBezTo>
                      <a:pt x="1" y="30"/>
                      <a:pt x="2" y="30"/>
                      <a:pt x="3" y="30"/>
                    </a:cubicBezTo>
                    <a:cubicBezTo>
                      <a:pt x="5" y="30"/>
                      <a:pt x="7" y="30"/>
                      <a:pt x="10" y="2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517"/>
              <p:cNvSpPr/>
              <p:nvPr/>
            </p:nvSpPr>
            <p:spPr bwMode="auto">
              <a:xfrm>
                <a:off x="4552" y="2184"/>
                <a:ext cx="57" cy="50"/>
              </a:xfrm>
              <a:custGeom>
                <a:gdLst>
                  <a:gd name="T0" fmla="*/ 6 w 24"/>
                  <a:gd name="T1" fmla="*/ 5 h 21"/>
                  <a:gd name="T2" fmla="*/ 0 w 24"/>
                  <a:gd name="T3" fmla="*/ 11 h 21"/>
                  <a:gd name="T4" fmla="*/ 15 w 24"/>
                  <a:gd name="T5" fmla="*/ 21 h 21"/>
                  <a:gd name="T6" fmla="*/ 24 w 24"/>
                  <a:gd name="T7" fmla="*/ 9 h 21"/>
                  <a:gd name="T8" fmla="*/ 11 w 24"/>
                  <a:gd name="T9" fmla="*/ 0 h 21"/>
                  <a:gd name="T10" fmla="*/ 6 w 24"/>
                  <a:gd name="T11" fmla="*/ 5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1">
                    <a:moveTo>
                      <a:pt x="6" y="5"/>
                    </a:moveTo>
                    <a:cubicBezTo>
                      <a:pt x="4" y="7"/>
                      <a:pt x="2" y="9"/>
                      <a:pt x="0" y="11"/>
                    </a:cubicBezTo>
                    <a:cubicBezTo>
                      <a:pt x="5" y="15"/>
                      <a:pt x="10" y="18"/>
                      <a:pt x="15" y="21"/>
                    </a:cubicBezTo>
                    <a:cubicBezTo>
                      <a:pt x="18" y="17"/>
                      <a:pt x="21" y="13"/>
                      <a:pt x="24" y="9"/>
                    </a:cubicBezTo>
                    <a:cubicBezTo>
                      <a:pt x="19" y="6"/>
                      <a:pt x="15" y="3"/>
                      <a:pt x="11" y="0"/>
                    </a:cubicBezTo>
                    <a:cubicBezTo>
                      <a:pt x="10" y="2"/>
                      <a:pt x="8" y="3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518"/>
              <p:cNvSpPr/>
              <p:nvPr/>
            </p:nvSpPr>
            <p:spPr bwMode="auto">
              <a:xfrm>
                <a:off x="4779" y="2390"/>
                <a:ext cx="33" cy="10"/>
              </a:xfrm>
              <a:custGeom>
                <a:gdLst>
                  <a:gd name="T0" fmla="*/ 14 w 14"/>
                  <a:gd name="T1" fmla="*/ 0 h 4"/>
                  <a:gd name="T2" fmla="*/ 0 w 14"/>
                  <a:gd name="T3" fmla="*/ 2 h 4"/>
                  <a:gd name="T4" fmla="*/ 10 w 14"/>
                  <a:gd name="T5" fmla="*/ 4 h 4"/>
                  <a:gd name="T6" fmla="*/ 14 w 14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">
                    <a:moveTo>
                      <a:pt x="14" y="0"/>
                    </a:moveTo>
                    <a:cubicBezTo>
                      <a:pt x="9" y="1"/>
                      <a:pt x="4" y="2"/>
                      <a:pt x="0" y="2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2" y="3"/>
                      <a:pt x="12" y="2"/>
                      <a:pt x="14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519"/>
              <p:cNvSpPr/>
              <p:nvPr/>
            </p:nvSpPr>
            <p:spPr bwMode="auto">
              <a:xfrm>
                <a:off x="4855" y="2357"/>
                <a:ext cx="43" cy="47"/>
              </a:xfrm>
              <a:custGeom>
                <a:gdLst>
                  <a:gd name="T0" fmla="*/ 14 w 18"/>
                  <a:gd name="T1" fmla="*/ 10 h 20"/>
                  <a:gd name="T2" fmla="*/ 18 w 18"/>
                  <a:gd name="T3" fmla="*/ 0 h 20"/>
                  <a:gd name="T4" fmla="*/ 9 w 18"/>
                  <a:gd name="T5" fmla="*/ 5 h 20"/>
                  <a:gd name="T6" fmla="*/ 9 w 18"/>
                  <a:gd name="T7" fmla="*/ 5 h 20"/>
                  <a:gd name="T8" fmla="*/ 0 w 18"/>
                  <a:gd name="T9" fmla="*/ 20 h 20"/>
                  <a:gd name="T10" fmla="*/ 10 w 18"/>
                  <a:gd name="T11" fmla="*/ 20 h 20"/>
                  <a:gd name="T12" fmla="*/ 14 w 18"/>
                  <a:gd name="T13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0">
                    <a:moveTo>
                      <a:pt x="14" y="10"/>
                    </a:moveTo>
                    <a:cubicBezTo>
                      <a:pt x="16" y="7"/>
                      <a:pt x="17" y="4"/>
                      <a:pt x="18" y="0"/>
                    </a:cubicBezTo>
                    <a:cubicBezTo>
                      <a:pt x="15" y="2"/>
                      <a:pt x="12" y="4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6" y="10"/>
                      <a:pt x="3" y="16"/>
                      <a:pt x="0" y="20"/>
                    </a:cubicBezTo>
                    <a:cubicBezTo>
                      <a:pt x="3" y="20"/>
                      <a:pt x="6" y="20"/>
                      <a:pt x="10" y="20"/>
                    </a:cubicBezTo>
                    <a:cubicBezTo>
                      <a:pt x="11" y="17"/>
                      <a:pt x="13" y="13"/>
                      <a:pt x="14" y="1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520"/>
              <p:cNvSpPr/>
              <p:nvPr/>
            </p:nvSpPr>
            <p:spPr bwMode="auto">
              <a:xfrm>
                <a:off x="4831" y="2371"/>
                <a:ext cx="41" cy="33"/>
              </a:xfrm>
              <a:custGeom>
                <a:gdLst>
                  <a:gd name="T0" fmla="*/ 17 w 17"/>
                  <a:gd name="T1" fmla="*/ 0 h 14"/>
                  <a:gd name="T2" fmla="*/ 6 w 17"/>
                  <a:gd name="T3" fmla="*/ 4 h 14"/>
                  <a:gd name="T4" fmla="*/ 6 w 17"/>
                  <a:gd name="T5" fmla="*/ 5 h 14"/>
                  <a:gd name="T6" fmla="*/ 0 w 17"/>
                  <a:gd name="T7" fmla="*/ 14 h 14"/>
                  <a:gd name="T8" fmla="*/ 8 w 17"/>
                  <a:gd name="T9" fmla="*/ 14 h 14"/>
                  <a:gd name="T10" fmla="*/ 17 w 17"/>
                  <a:gd name="T11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17" y="0"/>
                    </a:moveTo>
                    <a:cubicBezTo>
                      <a:pt x="13" y="2"/>
                      <a:pt x="10" y="3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3" y="7"/>
                      <a:pt x="2" y="11"/>
                      <a:pt x="0" y="14"/>
                    </a:cubicBezTo>
                    <a:cubicBezTo>
                      <a:pt x="2" y="14"/>
                      <a:pt x="5" y="14"/>
                      <a:pt x="8" y="14"/>
                    </a:cubicBezTo>
                    <a:cubicBezTo>
                      <a:pt x="11" y="10"/>
                      <a:pt x="14" y="5"/>
                      <a:pt x="17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521"/>
              <p:cNvSpPr/>
              <p:nvPr/>
            </p:nvSpPr>
            <p:spPr bwMode="auto">
              <a:xfrm>
                <a:off x="4767" y="2374"/>
                <a:ext cx="55" cy="19"/>
              </a:xfrm>
              <a:custGeom>
                <a:gdLst>
                  <a:gd name="T0" fmla="*/ 0 w 23"/>
                  <a:gd name="T1" fmla="*/ 7 h 8"/>
                  <a:gd name="T2" fmla="*/ 16 w 23"/>
                  <a:gd name="T3" fmla="*/ 6 h 8"/>
                  <a:gd name="T4" fmla="*/ 23 w 23"/>
                  <a:gd name="T5" fmla="*/ 4 h 8"/>
                  <a:gd name="T6" fmla="*/ 18 w 23"/>
                  <a:gd name="T7" fmla="*/ 0 h 8"/>
                  <a:gd name="T8" fmla="*/ 0 w 23"/>
                  <a:gd name="T9" fmla="*/ 7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8">
                    <a:moveTo>
                      <a:pt x="0" y="7"/>
                    </a:moveTo>
                    <a:cubicBezTo>
                      <a:pt x="5" y="8"/>
                      <a:pt x="11" y="7"/>
                      <a:pt x="16" y="6"/>
                    </a:cubicBezTo>
                    <a:cubicBezTo>
                      <a:pt x="18" y="6"/>
                      <a:pt x="21" y="5"/>
                      <a:pt x="23" y="4"/>
                    </a:cubicBezTo>
                    <a:cubicBezTo>
                      <a:pt x="21" y="3"/>
                      <a:pt x="20" y="2"/>
                      <a:pt x="18" y="0"/>
                    </a:cubicBezTo>
                    <a:cubicBezTo>
                      <a:pt x="13" y="4"/>
                      <a:pt x="7" y="6"/>
                      <a:pt x="0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522"/>
              <p:cNvSpPr/>
              <p:nvPr/>
            </p:nvSpPr>
            <p:spPr bwMode="auto">
              <a:xfrm>
                <a:off x="4829" y="2355"/>
                <a:ext cx="40" cy="21"/>
              </a:xfrm>
              <a:custGeom>
                <a:gdLst>
                  <a:gd name="T0" fmla="*/ 0 w 17"/>
                  <a:gd name="T1" fmla="*/ 3 h 9"/>
                  <a:gd name="T2" fmla="*/ 8 w 17"/>
                  <a:gd name="T3" fmla="*/ 9 h 9"/>
                  <a:gd name="T4" fmla="*/ 17 w 17"/>
                  <a:gd name="T5" fmla="*/ 6 h 9"/>
                  <a:gd name="T6" fmla="*/ 10 w 17"/>
                  <a:gd name="T7" fmla="*/ 3 h 9"/>
                  <a:gd name="T8" fmla="*/ 4 w 17"/>
                  <a:gd name="T9" fmla="*/ 0 h 9"/>
                  <a:gd name="T10" fmla="*/ 0 w 17"/>
                  <a:gd name="T11" fmla="*/ 3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9">
                    <a:moveTo>
                      <a:pt x="0" y="3"/>
                    </a:moveTo>
                    <a:cubicBezTo>
                      <a:pt x="2" y="6"/>
                      <a:pt x="5" y="7"/>
                      <a:pt x="8" y="9"/>
                    </a:cubicBezTo>
                    <a:cubicBezTo>
                      <a:pt x="11" y="8"/>
                      <a:pt x="14" y="7"/>
                      <a:pt x="17" y="6"/>
                    </a:cubicBezTo>
                    <a:cubicBezTo>
                      <a:pt x="15" y="5"/>
                      <a:pt x="13" y="4"/>
                      <a:pt x="10" y="3"/>
                    </a:cubicBezTo>
                    <a:cubicBezTo>
                      <a:pt x="8" y="2"/>
                      <a:pt x="6" y="1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523"/>
              <p:cNvSpPr/>
              <p:nvPr/>
            </p:nvSpPr>
            <p:spPr bwMode="auto">
              <a:xfrm>
                <a:off x="4841" y="2343"/>
                <a:ext cx="49" cy="23"/>
              </a:xfrm>
              <a:custGeom>
                <a:gdLst>
                  <a:gd name="T0" fmla="*/ 0 w 21"/>
                  <a:gd name="T1" fmla="*/ 4 h 10"/>
                  <a:gd name="T2" fmla="*/ 8 w 21"/>
                  <a:gd name="T3" fmla="*/ 8 h 10"/>
                  <a:gd name="T4" fmla="*/ 14 w 21"/>
                  <a:gd name="T5" fmla="*/ 10 h 10"/>
                  <a:gd name="T6" fmla="*/ 21 w 21"/>
                  <a:gd name="T7" fmla="*/ 7 h 10"/>
                  <a:gd name="T8" fmla="*/ 10 w 21"/>
                  <a:gd name="T9" fmla="*/ 3 h 10"/>
                  <a:gd name="T10" fmla="*/ 5 w 21"/>
                  <a:gd name="T11" fmla="*/ 0 h 10"/>
                  <a:gd name="T12" fmla="*/ 0 w 21"/>
                  <a:gd name="T13" fmla="*/ 4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0" y="4"/>
                    </a:moveTo>
                    <a:cubicBezTo>
                      <a:pt x="3" y="5"/>
                      <a:pt x="5" y="7"/>
                      <a:pt x="8" y="8"/>
                    </a:cubicBezTo>
                    <a:cubicBezTo>
                      <a:pt x="10" y="8"/>
                      <a:pt x="12" y="9"/>
                      <a:pt x="14" y="10"/>
                    </a:cubicBezTo>
                    <a:cubicBezTo>
                      <a:pt x="16" y="9"/>
                      <a:pt x="18" y="8"/>
                      <a:pt x="21" y="7"/>
                    </a:cubicBezTo>
                    <a:cubicBezTo>
                      <a:pt x="17" y="5"/>
                      <a:pt x="14" y="4"/>
                      <a:pt x="10" y="3"/>
                    </a:cubicBezTo>
                    <a:cubicBezTo>
                      <a:pt x="9" y="2"/>
                      <a:pt x="6" y="2"/>
                      <a:pt x="5" y="0"/>
                    </a:cubicBezTo>
                    <a:cubicBezTo>
                      <a:pt x="3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524"/>
              <p:cNvSpPr/>
              <p:nvPr/>
            </p:nvSpPr>
            <p:spPr bwMode="auto">
              <a:xfrm>
                <a:off x="4812" y="2364"/>
                <a:ext cx="34" cy="19"/>
              </a:xfrm>
              <a:custGeom>
                <a:gdLst>
                  <a:gd name="T0" fmla="*/ 5 w 14"/>
                  <a:gd name="T1" fmla="*/ 0 h 8"/>
                  <a:gd name="T2" fmla="*/ 0 w 14"/>
                  <a:gd name="T3" fmla="*/ 4 h 8"/>
                  <a:gd name="T4" fmla="*/ 6 w 14"/>
                  <a:gd name="T5" fmla="*/ 8 h 8"/>
                  <a:gd name="T6" fmla="*/ 6 w 14"/>
                  <a:gd name="T7" fmla="*/ 8 h 8"/>
                  <a:gd name="T8" fmla="*/ 14 w 14"/>
                  <a:gd name="T9" fmla="*/ 6 h 8"/>
                  <a:gd name="T10" fmla="*/ 6 w 14"/>
                  <a:gd name="T11" fmla="*/ 0 h 8"/>
                  <a:gd name="T12" fmla="*/ 5 w 14"/>
                  <a:gd name="T1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5" y="0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2" y="5"/>
                      <a:pt x="4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7"/>
                      <a:pt x="11" y="7"/>
                      <a:pt x="14" y="6"/>
                    </a:cubicBezTo>
                    <a:cubicBezTo>
                      <a:pt x="11" y="4"/>
                      <a:pt x="8" y="3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525"/>
              <p:cNvSpPr/>
              <p:nvPr/>
            </p:nvSpPr>
            <p:spPr bwMode="auto">
              <a:xfrm>
                <a:off x="4995" y="2234"/>
                <a:ext cx="35" cy="144"/>
              </a:xfrm>
              <a:custGeom>
                <a:gdLst>
                  <a:gd name="T0" fmla="*/ 10 w 15"/>
                  <a:gd name="T1" fmla="*/ 56 h 61"/>
                  <a:gd name="T2" fmla="*/ 11 w 15"/>
                  <a:gd name="T3" fmla="*/ 48 h 61"/>
                  <a:gd name="T4" fmla="*/ 11 w 15"/>
                  <a:gd name="T5" fmla="*/ 41 h 61"/>
                  <a:gd name="T6" fmla="*/ 12 w 15"/>
                  <a:gd name="T7" fmla="*/ 26 h 61"/>
                  <a:gd name="T8" fmla="*/ 14 w 15"/>
                  <a:gd name="T9" fmla="*/ 12 h 61"/>
                  <a:gd name="T10" fmla="*/ 15 w 15"/>
                  <a:gd name="T11" fmla="*/ 0 h 61"/>
                  <a:gd name="T12" fmla="*/ 7 w 15"/>
                  <a:gd name="T13" fmla="*/ 10 h 61"/>
                  <a:gd name="T14" fmla="*/ 5 w 15"/>
                  <a:gd name="T15" fmla="*/ 20 h 61"/>
                  <a:gd name="T16" fmla="*/ 4 w 15"/>
                  <a:gd name="T17" fmla="*/ 35 h 61"/>
                  <a:gd name="T18" fmla="*/ 2 w 15"/>
                  <a:gd name="T19" fmla="*/ 48 h 61"/>
                  <a:gd name="T20" fmla="*/ 0 w 15"/>
                  <a:gd name="T21" fmla="*/ 61 h 61"/>
                  <a:gd name="T22" fmla="*/ 10 w 15"/>
                  <a:gd name="T23" fmla="*/ 56 h 61"/>
                  <a:gd name="T24" fmla="*/ 10 w 15"/>
                  <a:gd name="T25" fmla="*/ 56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61">
                    <a:moveTo>
                      <a:pt x="10" y="56"/>
                    </a:moveTo>
                    <a:cubicBezTo>
                      <a:pt x="11" y="53"/>
                      <a:pt x="11" y="51"/>
                      <a:pt x="11" y="48"/>
                    </a:cubicBezTo>
                    <a:cubicBezTo>
                      <a:pt x="11" y="46"/>
                      <a:pt x="11" y="43"/>
                      <a:pt x="11" y="41"/>
                    </a:cubicBezTo>
                    <a:cubicBezTo>
                      <a:pt x="11" y="36"/>
                      <a:pt x="12" y="31"/>
                      <a:pt x="12" y="26"/>
                    </a:cubicBezTo>
                    <a:cubicBezTo>
                      <a:pt x="13" y="21"/>
                      <a:pt x="13" y="17"/>
                      <a:pt x="14" y="12"/>
                    </a:cubicBezTo>
                    <a:cubicBezTo>
                      <a:pt x="14" y="8"/>
                      <a:pt x="15" y="4"/>
                      <a:pt x="15" y="0"/>
                    </a:cubicBezTo>
                    <a:cubicBezTo>
                      <a:pt x="12" y="3"/>
                      <a:pt x="9" y="6"/>
                      <a:pt x="7" y="10"/>
                    </a:cubicBezTo>
                    <a:cubicBezTo>
                      <a:pt x="7" y="13"/>
                      <a:pt x="6" y="16"/>
                      <a:pt x="5" y="20"/>
                    </a:cubicBezTo>
                    <a:cubicBezTo>
                      <a:pt x="4" y="25"/>
                      <a:pt x="4" y="30"/>
                      <a:pt x="4" y="35"/>
                    </a:cubicBezTo>
                    <a:cubicBezTo>
                      <a:pt x="3" y="39"/>
                      <a:pt x="3" y="44"/>
                      <a:pt x="2" y="48"/>
                    </a:cubicBezTo>
                    <a:cubicBezTo>
                      <a:pt x="1" y="52"/>
                      <a:pt x="0" y="57"/>
                      <a:pt x="0" y="61"/>
                    </a:cubicBezTo>
                    <a:cubicBezTo>
                      <a:pt x="4" y="60"/>
                      <a:pt x="7" y="58"/>
                      <a:pt x="10" y="56"/>
                    </a:cubicBezTo>
                    <a:cubicBezTo>
                      <a:pt x="10" y="56"/>
                      <a:pt x="10" y="56"/>
                      <a:pt x="10" y="5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526"/>
              <p:cNvSpPr/>
              <p:nvPr/>
            </p:nvSpPr>
            <p:spPr bwMode="auto">
              <a:xfrm>
                <a:off x="4907" y="2312"/>
                <a:ext cx="52" cy="90"/>
              </a:xfrm>
              <a:custGeom>
                <a:gdLst>
                  <a:gd name="T0" fmla="*/ 18 w 22"/>
                  <a:gd name="T1" fmla="*/ 17 h 38"/>
                  <a:gd name="T2" fmla="*/ 21 w 22"/>
                  <a:gd name="T3" fmla="*/ 6 h 38"/>
                  <a:gd name="T4" fmla="*/ 22 w 22"/>
                  <a:gd name="T5" fmla="*/ 0 h 38"/>
                  <a:gd name="T6" fmla="*/ 14 w 22"/>
                  <a:gd name="T7" fmla="*/ 7 h 38"/>
                  <a:gd name="T8" fmla="*/ 14 w 22"/>
                  <a:gd name="T9" fmla="*/ 7 h 38"/>
                  <a:gd name="T10" fmla="*/ 6 w 22"/>
                  <a:gd name="T11" fmla="*/ 25 h 38"/>
                  <a:gd name="T12" fmla="*/ 2 w 22"/>
                  <a:gd name="T13" fmla="*/ 34 h 38"/>
                  <a:gd name="T14" fmla="*/ 0 w 22"/>
                  <a:gd name="T15" fmla="*/ 38 h 38"/>
                  <a:gd name="T16" fmla="*/ 12 w 22"/>
                  <a:gd name="T17" fmla="*/ 36 h 38"/>
                  <a:gd name="T18" fmla="*/ 18 w 22"/>
                  <a:gd name="T19" fmla="*/ 17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38">
                    <a:moveTo>
                      <a:pt x="18" y="17"/>
                    </a:moveTo>
                    <a:cubicBezTo>
                      <a:pt x="19" y="13"/>
                      <a:pt x="20" y="9"/>
                      <a:pt x="21" y="6"/>
                    </a:cubicBezTo>
                    <a:cubicBezTo>
                      <a:pt x="21" y="4"/>
                      <a:pt x="22" y="2"/>
                      <a:pt x="22" y="0"/>
                    </a:cubicBezTo>
                    <a:cubicBezTo>
                      <a:pt x="20" y="2"/>
                      <a:pt x="17" y="5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2" y="14"/>
                      <a:pt x="10" y="20"/>
                      <a:pt x="6" y="25"/>
                    </a:cubicBezTo>
                    <a:cubicBezTo>
                      <a:pt x="5" y="28"/>
                      <a:pt x="3" y="31"/>
                      <a:pt x="2" y="34"/>
                    </a:cubicBezTo>
                    <a:cubicBezTo>
                      <a:pt x="1" y="35"/>
                      <a:pt x="1" y="37"/>
                      <a:pt x="0" y="38"/>
                    </a:cubicBezTo>
                    <a:cubicBezTo>
                      <a:pt x="4" y="38"/>
                      <a:pt x="8" y="37"/>
                      <a:pt x="12" y="36"/>
                    </a:cubicBezTo>
                    <a:cubicBezTo>
                      <a:pt x="15" y="30"/>
                      <a:pt x="16" y="23"/>
                      <a:pt x="18" y="1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527"/>
              <p:cNvSpPr/>
              <p:nvPr/>
            </p:nvSpPr>
            <p:spPr bwMode="auto">
              <a:xfrm>
                <a:off x="5089" y="2134"/>
                <a:ext cx="31" cy="121"/>
              </a:xfrm>
              <a:custGeom>
                <a:gdLst>
                  <a:gd name="T0" fmla="*/ 2 w 13"/>
                  <a:gd name="T1" fmla="*/ 9 h 51"/>
                  <a:gd name="T2" fmla="*/ 0 w 13"/>
                  <a:gd name="T3" fmla="*/ 10 h 51"/>
                  <a:gd name="T4" fmla="*/ 3 w 13"/>
                  <a:gd name="T5" fmla="*/ 30 h 51"/>
                  <a:gd name="T6" fmla="*/ 4 w 13"/>
                  <a:gd name="T7" fmla="*/ 42 h 51"/>
                  <a:gd name="T8" fmla="*/ 4 w 13"/>
                  <a:gd name="T9" fmla="*/ 51 h 51"/>
                  <a:gd name="T10" fmla="*/ 10 w 13"/>
                  <a:gd name="T11" fmla="*/ 39 h 51"/>
                  <a:gd name="T12" fmla="*/ 13 w 13"/>
                  <a:gd name="T13" fmla="*/ 33 h 51"/>
                  <a:gd name="T14" fmla="*/ 8 w 13"/>
                  <a:gd name="T15" fmla="*/ 0 h 51"/>
                  <a:gd name="T16" fmla="*/ 2 w 13"/>
                  <a:gd name="T17" fmla="*/ 9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51">
                    <a:moveTo>
                      <a:pt x="2" y="9"/>
                    </a:moveTo>
                    <a:cubicBezTo>
                      <a:pt x="1" y="9"/>
                      <a:pt x="1" y="10"/>
                      <a:pt x="0" y="10"/>
                    </a:cubicBezTo>
                    <a:cubicBezTo>
                      <a:pt x="2" y="16"/>
                      <a:pt x="2" y="23"/>
                      <a:pt x="3" y="30"/>
                    </a:cubicBezTo>
                    <a:cubicBezTo>
                      <a:pt x="3" y="34"/>
                      <a:pt x="3" y="38"/>
                      <a:pt x="4" y="42"/>
                    </a:cubicBezTo>
                    <a:cubicBezTo>
                      <a:pt x="4" y="45"/>
                      <a:pt x="4" y="48"/>
                      <a:pt x="4" y="51"/>
                    </a:cubicBezTo>
                    <a:cubicBezTo>
                      <a:pt x="6" y="47"/>
                      <a:pt x="8" y="43"/>
                      <a:pt x="10" y="39"/>
                    </a:cubicBezTo>
                    <a:cubicBezTo>
                      <a:pt x="11" y="37"/>
                      <a:pt x="12" y="35"/>
                      <a:pt x="13" y="33"/>
                    </a:cubicBezTo>
                    <a:cubicBezTo>
                      <a:pt x="10" y="22"/>
                      <a:pt x="9" y="11"/>
                      <a:pt x="8" y="0"/>
                    </a:cubicBezTo>
                    <a:cubicBezTo>
                      <a:pt x="6" y="3"/>
                      <a:pt x="4" y="6"/>
                      <a:pt x="2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528"/>
              <p:cNvSpPr/>
              <p:nvPr/>
            </p:nvSpPr>
            <p:spPr bwMode="auto">
              <a:xfrm>
                <a:off x="5070" y="2162"/>
                <a:ext cx="26" cy="105"/>
              </a:xfrm>
              <a:custGeom>
                <a:gdLst>
                  <a:gd name="T0" fmla="*/ 10 w 11"/>
                  <a:gd name="T1" fmla="*/ 19 h 44"/>
                  <a:gd name="T2" fmla="*/ 7 w 11"/>
                  <a:gd name="T3" fmla="*/ 0 h 44"/>
                  <a:gd name="T4" fmla="*/ 0 w 11"/>
                  <a:gd name="T5" fmla="*/ 8 h 44"/>
                  <a:gd name="T6" fmla="*/ 3 w 11"/>
                  <a:gd name="T7" fmla="*/ 44 h 44"/>
                  <a:gd name="T8" fmla="*/ 11 w 11"/>
                  <a:gd name="T9" fmla="*/ 42 h 44"/>
                  <a:gd name="T10" fmla="*/ 10 w 11"/>
                  <a:gd name="T11" fmla="*/ 31 h 44"/>
                  <a:gd name="T12" fmla="*/ 10 w 11"/>
                  <a:gd name="T13" fmla="*/ 19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4">
                    <a:moveTo>
                      <a:pt x="10" y="19"/>
                    </a:moveTo>
                    <a:cubicBezTo>
                      <a:pt x="9" y="13"/>
                      <a:pt x="9" y="6"/>
                      <a:pt x="7" y="0"/>
                    </a:cubicBezTo>
                    <a:cubicBezTo>
                      <a:pt x="5" y="3"/>
                      <a:pt x="3" y="5"/>
                      <a:pt x="0" y="8"/>
                    </a:cubicBezTo>
                    <a:cubicBezTo>
                      <a:pt x="2" y="20"/>
                      <a:pt x="2" y="32"/>
                      <a:pt x="3" y="44"/>
                    </a:cubicBezTo>
                    <a:cubicBezTo>
                      <a:pt x="6" y="43"/>
                      <a:pt x="8" y="42"/>
                      <a:pt x="11" y="42"/>
                    </a:cubicBezTo>
                    <a:cubicBezTo>
                      <a:pt x="10" y="38"/>
                      <a:pt x="10" y="35"/>
                      <a:pt x="10" y="31"/>
                    </a:cubicBezTo>
                    <a:cubicBezTo>
                      <a:pt x="10" y="27"/>
                      <a:pt x="10" y="23"/>
                      <a:pt x="10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529"/>
              <p:cNvSpPr/>
              <p:nvPr/>
            </p:nvSpPr>
            <p:spPr bwMode="auto">
              <a:xfrm>
                <a:off x="5129" y="2094"/>
                <a:ext cx="19" cy="78"/>
              </a:xfrm>
              <a:custGeom>
                <a:gdLst>
                  <a:gd name="T0" fmla="*/ 6 w 8"/>
                  <a:gd name="T1" fmla="*/ 17 h 33"/>
                  <a:gd name="T2" fmla="*/ 5 w 8"/>
                  <a:gd name="T3" fmla="*/ 11 h 33"/>
                  <a:gd name="T4" fmla="*/ 4 w 8"/>
                  <a:gd name="T5" fmla="*/ 0 h 33"/>
                  <a:gd name="T6" fmla="*/ 0 w 8"/>
                  <a:gd name="T7" fmla="*/ 6 h 33"/>
                  <a:gd name="T8" fmla="*/ 0 w 8"/>
                  <a:gd name="T9" fmla="*/ 6 h 33"/>
                  <a:gd name="T10" fmla="*/ 1 w 8"/>
                  <a:gd name="T11" fmla="*/ 20 h 33"/>
                  <a:gd name="T12" fmla="*/ 4 w 8"/>
                  <a:gd name="T13" fmla="*/ 33 h 33"/>
                  <a:gd name="T14" fmla="*/ 7 w 8"/>
                  <a:gd name="T15" fmla="*/ 26 h 33"/>
                  <a:gd name="T16" fmla="*/ 8 w 8"/>
                  <a:gd name="T17" fmla="*/ 24 h 33"/>
                  <a:gd name="T18" fmla="*/ 8 w 8"/>
                  <a:gd name="T19" fmla="*/ 24 h 33"/>
                  <a:gd name="T20" fmla="*/ 6 w 8"/>
                  <a:gd name="T21" fmla="*/ 17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33">
                    <a:moveTo>
                      <a:pt x="6" y="17"/>
                    </a:moveTo>
                    <a:cubicBezTo>
                      <a:pt x="6" y="15"/>
                      <a:pt x="6" y="13"/>
                      <a:pt x="5" y="11"/>
                    </a:cubicBezTo>
                    <a:cubicBezTo>
                      <a:pt x="5" y="7"/>
                      <a:pt x="4" y="4"/>
                      <a:pt x="4" y="0"/>
                    </a:cubicBezTo>
                    <a:cubicBezTo>
                      <a:pt x="3" y="2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10"/>
                      <a:pt x="0" y="15"/>
                      <a:pt x="1" y="20"/>
                    </a:cubicBezTo>
                    <a:cubicBezTo>
                      <a:pt x="2" y="24"/>
                      <a:pt x="3" y="28"/>
                      <a:pt x="4" y="33"/>
                    </a:cubicBezTo>
                    <a:cubicBezTo>
                      <a:pt x="5" y="31"/>
                      <a:pt x="6" y="28"/>
                      <a:pt x="7" y="26"/>
                    </a:cubicBezTo>
                    <a:cubicBezTo>
                      <a:pt x="7" y="25"/>
                      <a:pt x="7" y="25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1"/>
                      <a:pt x="7" y="19"/>
                      <a:pt x="6" y="1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530"/>
              <p:cNvSpPr/>
              <p:nvPr/>
            </p:nvSpPr>
            <p:spPr bwMode="auto">
              <a:xfrm>
                <a:off x="5051" y="2186"/>
                <a:ext cx="24" cy="93"/>
              </a:xfrm>
              <a:custGeom>
                <a:gdLst>
                  <a:gd name="T0" fmla="*/ 0 w 10"/>
                  <a:gd name="T1" fmla="*/ 9 h 39"/>
                  <a:gd name="T2" fmla="*/ 1 w 10"/>
                  <a:gd name="T3" fmla="*/ 25 h 39"/>
                  <a:gd name="T4" fmla="*/ 1 w 10"/>
                  <a:gd name="T5" fmla="*/ 39 h 39"/>
                  <a:gd name="T6" fmla="*/ 2 w 10"/>
                  <a:gd name="T7" fmla="*/ 38 h 39"/>
                  <a:gd name="T8" fmla="*/ 10 w 10"/>
                  <a:gd name="T9" fmla="*/ 34 h 39"/>
                  <a:gd name="T10" fmla="*/ 10 w 10"/>
                  <a:gd name="T11" fmla="*/ 34 h 39"/>
                  <a:gd name="T12" fmla="*/ 7 w 10"/>
                  <a:gd name="T13" fmla="*/ 0 h 39"/>
                  <a:gd name="T14" fmla="*/ 0 w 10"/>
                  <a:gd name="T15" fmla="*/ 9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39">
                    <a:moveTo>
                      <a:pt x="0" y="9"/>
                    </a:moveTo>
                    <a:cubicBezTo>
                      <a:pt x="0" y="14"/>
                      <a:pt x="1" y="19"/>
                      <a:pt x="1" y="25"/>
                    </a:cubicBezTo>
                    <a:cubicBezTo>
                      <a:pt x="1" y="30"/>
                      <a:pt x="1" y="34"/>
                      <a:pt x="1" y="39"/>
                    </a:cubicBezTo>
                    <a:cubicBezTo>
                      <a:pt x="2" y="39"/>
                      <a:pt x="2" y="39"/>
                      <a:pt x="2" y="38"/>
                    </a:cubicBezTo>
                    <a:cubicBezTo>
                      <a:pt x="5" y="37"/>
                      <a:pt x="7" y="35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8" y="23"/>
                      <a:pt x="9" y="11"/>
                      <a:pt x="7" y="0"/>
                    </a:cubicBezTo>
                    <a:cubicBezTo>
                      <a:pt x="5" y="3"/>
                      <a:pt x="2" y="6"/>
                      <a:pt x="0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531"/>
              <p:cNvSpPr/>
              <p:nvPr/>
            </p:nvSpPr>
            <p:spPr bwMode="auto">
              <a:xfrm>
                <a:off x="4940" y="2286"/>
                <a:ext cx="43" cy="111"/>
              </a:xfrm>
              <a:custGeom>
                <a:gdLst>
                  <a:gd name="T0" fmla="*/ 18 w 18"/>
                  <a:gd name="T1" fmla="*/ 0 h 47"/>
                  <a:gd name="T2" fmla="*/ 10 w 18"/>
                  <a:gd name="T3" fmla="*/ 9 h 47"/>
                  <a:gd name="T4" fmla="*/ 8 w 18"/>
                  <a:gd name="T5" fmla="*/ 17 h 47"/>
                  <a:gd name="T6" fmla="*/ 5 w 18"/>
                  <a:gd name="T7" fmla="*/ 28 h 47"/>
                  <a:gd name="T8" fmla="*/ 0 w 18"/>
                  <a:gd name="T9" fmla="*/ 47 h 47"/>
                  <a:gd name="T10" fmla="*/ 10 w 18"/>
                  <a:gd name="T11" fmla="*/ 44 h 47"/>
                  <a:gd name="T12" fmla="*/ 18 w 18"/>
                  <a:gd name="T13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47">
                    <a:moveTo>
                      <a:pt x="18" y="0"/>
                    </a:moveTo>
                    <a:cubicBezTo>
                      <a:pt x="16" y="3"/>
                      <a:pt x="13" y="6"/>
                      <a:pt x="10" y="9"/>
                    </a:cubicBezTo>
                    <a:cubicBezTo>
                      <a:pt x="10" y="12"/>
                      <a:pt x="9" y="14"/>
                      <a:pt x="8" y="17"/>
                    </a:cubicBezTo>
                    <a:cubicBezTo>
                      <a:pt x="7" y="21"/>
                      <a:pt x="6" y="24"/>
                      <a:pt x="5" y="28"/>
                    </a:cubicBezTo>
                    <a:cubicBezTo>
                      <a:pt x="3" y="34"/>
                      <a:pt x="2" y="41"/>
                      <a:pt x="0" y="47"/>
                    </a:cubicBezTo>
                    <a:cubicBezTo>
                      <a:pt x="3" y="46"/>
                      <a:pt x="7" y="45"/>
                      <a:pt x="10" y="44"/>
                    </a:cubicBezTo>
                    <a:cubicBezTo>
                      <a:pt x="12" y="29"/>
                      <a:pt x="16" y="15"/>
                      <a:pt x="18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532"/>
              <p:cNvSpPr/>
              <p:nvPr/>
            </p:nvSpPr>
            <p:spPr bwMode="auto">
              <a:xfrm>
                <a:off x="4969" y="2260"/>
                <a:ext cx="40" cy="130"/>
              </a:xfrm>
              <a:custGeom>
                <a:gdLst>
                  <a:gd name="T0" fmla="*/ 11 w 17"/>
                  <a:gd name="T1" fmla="*/ 38 h 55"/>
                  <a:gd name="T2" fmla="*/ 13 w 17"/>
                  <a:gd name="T3" fmla="*/ 24 h 55"/>
                  <a:gd name="T4" fmla="*/ 14 w 17"/>
                  <a:gd name="T5" fmla="*/ 11 h 55"/>
                  <a:gd name="T6" fmla="*/ 16 w 17"/>
                  <a:gd name="T7" fmla="*/ 0 h 55"/>
                  <a:gd name="T8" fmla="*/ 8 w 17"/>
                  <a:gd name="T9" fmla="*/ 10 h 55"/>
                  <a:gd name="T10" fmla="*/ 4 w 17"/>
                  <a:gd name="T11" fmla="*/ 33 h 55"/>
                  <a:gd name="T12" fmla="*/ 0 w 17"/>
                  <a:gd name="T13" fmla="*/ 55 h 55"/>
                  <a:gd name="T14" fmla="*/ 10 w 17"/>
                  <a:gd name="T15" fmla="*/ 51 h 55"/>
                  <a:gd name="T16" fmla="*/ 11 w 17"/>
                  <a:gd name="T17" fmla="*/ 38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5">
                    <a:moveTo>
                      <a:pt x="11" y="38"/>
                    </a:moveTo>
                    <a:cubicBezTo>
                      <a:pt x="12" y="34"/>
                      <a:pt x="13" y="29"/>
                      <a:pt x="13" y="24"/>
                    </a:cubicBezTo>
                    <a:cubicBezTo>
                      <a:pt x="14" y="20"/>
                      <a:pt x="14" y="15"/>
                      <a:pt x="14" y="11"/>
                    </a:cubicBezTo>
                    <a:cubicBezTo>
                      <a:pt x="15" y="7"/>
                      <a:pt x="17" y="4"/>
                      <a:pt x="16" y="0"/>
                    </a:cubicBezTo>
                    <a:cubicBezTo>
                      <a:pt x="14" y="3"/>
                      <a:pt x="11" y="7"/>
                      <a:pt x="8" y="10"/>
                    </a:cubicBezTo>
                    <a:cubicBezTo>
                      <a:pt x="7" y="18"/>
                      <a:pt x="5" y="25"/>
                      <a:pt x="4" y="33"/>
                    </a:cubicBezTo>
                    <a:cubicBezTo>
                      <a:pt x="2" y="40"/>
                      <a:pt x="1" y="47"/>
                      <a:pt x="0" y="55"/>
                    </a:cubicBezTo>
                    <a:cubicBezTo>
                      <a:pt x="3" y="54"/>
                      <a:pt x="7" y="52"/>
                      <a:pt x="10" y="51"/>
                    </a:cubicBezTo>
                    <a:cubicBezTo>
                      <a:pt x="10" y="47"/>
                      <a:pt x="11" y="42"/>
                      <a:pt x="11" y="3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533"/>
              <p:cNvSpPr/>
              <p:nvPr/>
            </p:nvSpPr>
            <p:spPr bwMode="auto">
              <a:xfrm>
                <a:off x="4855" y="2329"/>
                <a:ext cx="57" cy="28"/>
              </a:xfrm>
              <a:custGeom>
                <a:gdLst>
                  <a:gd name="T0" fmla="*/ 0 w 24"/>
                  <a:gd name="T1" fmla="*/ 5 h 12"/>
                  <a:gd name="T2" fmla="*/ 6 w 24"/>
                  <a:gd name="T3" fmla="*/ 8 h 12"/>
                  <a:gd name="T4" fmla="*/ 16 w 24"/>
                  <a:gd name="T5" fmla="*/ 12 h 12"/>
                  <a:gd name="T6" fmla="*/ 16 w 24"/>
                  <a:gd name="T7" fmla="*/ 12 h 12"/>
                  <a:gd name="T8" fmla="*/ 24 w 24"/>
                  <a:gd name="T9" fmla="*/ 7 h 12"/>
                  <a:gd name="T10" fmla="*/ 12 w 24"/>
                  <a:gd name="T11" fmla="*/ 3 h 12"/>
                  <a:gd name="T12" fmla="*/ 5 w 24"/>
                  <a:gd name="T13" fmla="*/ 0 h 12"/>
                  <a:gd name="T14" fmla="*/ 0 w 24"/>
                  <a:gd name="T15" fmla="*/ 5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2">
                    <a:moveTo>
                      <a:pt x="0" y="5"/>
                    </a:moveTo>
                    <a:cubicBezTo>
                      <a:pt x="1" y="7"/>
                      <a:pt x="4" y="7"/>
                      <a:pt x="6" y="8"/>
                    </a:cubicBezTo>
                    <a:cubicBezTo>
                      <a:pt x="10" y="9"/>
                      <a:pt x="13" y="10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9" y="10"/>
                      <a:pt x="21" y="9"/>
                      <a:pt x="24" y="7"/>
                    </a:cubicBezTo>
                    <a:cubicBezTo>
                      <a:pt x="20" y="6"/>
                      <a:pt x="16" y="5"/>
                      <a:pt x="12" y="3"/>
                    </a:cubicBezTo>
                    <a:cubicBezTo>
                      <a:pt x="10" y="3"/>
                      <a:pt x="7" y="2"/>
                      <a:pt x="5" y="0"/>
                    </a:cubicBezTo>
                    <a:cubicBezTo>
                      <a:pt x="3" y="2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534"/>
              <p:cNvSpPr/>
              <p:nvPr/>
            </p:nvSpPr>
            <p:spPr bwMode="auto">
              <a:xfrm>
                <a:off x="5110" y="2110"/>
                <a:ext cx="27" cy="95"/>
              </a:xfrm>
              <a:custGeom>
                <a:gdLst>
                  <a:gd name="T0" fmla="*/ 8 w 11"/>
                  <a:gd name="T1" fmla="*/ 13 h 40"/>
                  <a:gd name="T2" fmla="*/ 7 w 11"/>
                  <a:gd name="T3" fmla="*/ 0 h 40"/>
                  <a:gd name="T4" fmla="*/ 5 w 11"/>
                  <a:gd name="T5" fmla="*/ 2 h 40"/>
                  <a:gd name="T6" fmla="*/ 0 w 11"/>
                  <a:gd name="T7" fmla="*/ 9 h 40"/>
                  <a:gd name="T8" fmla="*/ 5 w 11"/>
                  <a:gd name="T9" fmla="*/ 40 h 40"/>
                  <a:gd name="T10" fmla="*/ 8 w 11"/>
                  <a:gd name="T11" fmla="*/ 33 h 40"/>
                  <a:gd name="T12" fmla="*/ 11 w 11"/>
                  <a:gd name="T13" fmla="*/ 28 h 40"/>
                  <a:gd name="T14" fmla="*/ 10 w 11"/>
                  <a:gd name="T15" fmla="*/ 28 h 40"/>
                  <a:gd name="T16" fmla="*/ 8 w 11"/>
                  <a:gd name="T17" fmla="*/ 13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40">
                    <a:moveTo>
                      <a:pt x="8" y="13"/>
                    </a:moveTo>
                    <a:cubicBezTo>
                      <a:pt x="7" y="9"/>
                      <a:pt x="7" y="4"/>
                      <a:pt x="7" y="0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3" y="4"/>
                      <a:pt x="2" y="7"/>
                      <a:pt x="0" y="9"/>
                    </a:cubicBezTo>
                    <a:cubicBezTo>
                      <a:pt x="2" y="19"/>
                      <a:pt x="3" y="30"/>
                      <a:pt x="5" y="40"/>
                    </a:cubicBezTo>
                    <a:cubicBezTo>
                      <a:pt x="6" y="38"/>
                      <a:pt x="7" y="36"/>
                      <a:pt x="8" y="33"/>
                    </a:cubicBezTo>
                    <a:cubicBezTo>
                      <a:pt x="9" y="32"/>
                      <a:pt x="10" y="30"/>
                      <a:pt x="11" y="28"/>
                    </a:cubicBezTo>
                    <a:cubicBezTo>
                      <a:pt x="11" y="28"/>
                      <a:pt x="10" y="28"/>
                      <a:pt x="10" y="28"/>
                    </a:cubicBezTo>
                    <a:cubicBezTo>
                      <a:pt x="9" y="23"/>
                      <a:pt x="9" y="18"/>
                      <a:pt x="8" y="1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535"/>
              <p:cNvSpPr/>
              <p:nvPr/>
            </p:nvSpPr>
            <p:spPr bwMode="auto">
              <a:xfrm>
                <a:off x="4808" y="2312"/>
                <a:ext cx="40" cy="21"/>
              </a:xfrm>
              <a:custGeom>
                <a:gdLst>
                  <a:gd name="T0" fmla="*/ 8 w 17"/>
                  <a:gd name="T1" fmla="*/ 9 h 9"/>
                  <a:gd name="T2" fmla="*/ 17 w 17"/>
                  <a:gd name="T3" fmla="*/ 0 h 9"/>
                  <a:gd name="T4" fmla="*/ 0 w 17"/>
                  <a:gd name="T5" fmla="*/ 2 h 9"/>
                  <a:gd name="T6" fmla="*/ 8 w 17"/>
                  <a:gd name="T7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9">
                    <a:moveTo>
                      <a:pt x="8" y="9"/>
                    </a:moveTo>
                    <a:cubicBezTo>
                      <a:pt x="11" y="6"/>
                      <a:pt x="14" y="3"/>
                      <a:pt x="17" y="0"/>
                    </a:cubicBezTo>
                    <a:cubicBezTo>
                      <a:pt x="11" y="1"/>
                      <a:pt x="5" y="2"/>
                      <a:pt x="0" y="2"/>
                    </a:cubicBezTo>
                    <a:cubicBezTo>
                      <a:pt x="1" y="6"/>
                      <a:pt x="4" y="7"/>
                      <a:pt x="8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536"/>
              <p:cNvSpPr/>
              <p:nvPr/>
            </p:nvSpPr>
            <p:spPr bwMode="auto">
              <a:xfrm>
                <a:off x="4869" y="2314"/>
                <a:ext cx="66" cy="29"/>
              </a:xfrm>
              <a:custGeom>
                <a:gdLst>
                  <a:gd name="T0" fmla="*/ 0 w 28"/>
                  <a:gd name="T1" fmla="*/ 5 h 12"/>
                  <a:gd name="T2" fmla="*/ 8 w 28"/>
                  <a:gd name="T3" fmla="*/ 8 h 12"/>
                  <a:gd name="T4" fmla="*/ 19 w 28"/>
                  <a:gd name="T5" fmla="*/ 12 h 12"/>
                  <a:gd name="T6" fmla="*/ 26 w 28"/>
                  <a:gd name="T7" fmla="*/ 7 h 12"/>
                  <a:gd name="T8" fmla="*/ 28 w 28"/>
                  <a:gd name="T9" fmla="*/ 5 h 12"/>
                  <a:gd name="T10" fmla="*/ 15 w 28"/>
                  <a:gd name="T11" fmla="*/ 2 h 12"/>
                  <a:gd name="T12" fmla="*/ 4 w 28"/>
                  <a:gd name="T13" fmla="*/ 0 h 12"/>
                  <a:gd name="T14" fmla="*/ 0 w 28"/>
                  <a:gd name="T15" fmla="*/ 5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2">
                    <a:moveTo>
                      <a:pt x="0" y="5"/>
                    </a:moveTo>
                    <a:cubicBezTo>
                      <a:pt x="2" y="7"/>
                      <a:pt x="5" y="7"/>
                      <a:pt x="8" y="8"/>
                    </a:cubicBezTo>
                    <a:cubicBezTo>
                      <a:pt x="11" y="10"/>
                      <a:pt x="15" y="11"/>
                      <a:pt x="19" y="12"/>
                    </a:cubicBezTo>
                    <a:cubicBezTo>
                      <a:pt x="22" y="11"/>
                      <a:pt x="24" y="9"/>
                      <a:pt x="26" y="7"/>
                    </a:cubicBezTo>
                    <a:cubicBezTo>
                      <a:pt x="27" y="6"/>
                      <a:pt x="28" y="6"/>
                      <a:pt x="28" y="5"/>
                    </a:cubicBezTo>
                    <a:cubicBezTo>
                      <a:pt x="24" y="4"/>
                      <a:pt x="19" y="3"/>
                      <a:pt x="15" y="2"/>
                    </a:cubicBezTo>
                    <a:cubicBezTo>
                      <a:pt x="11" y="2"/>
                      <a:pt x="7" y="1"/>
                      <a:pt x="4" y="0"/>
                    </a:cubicBezTo>
                    <a:cubicBezTo>
                      <a:pt x="3" y="2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537"/>
              <p:cNvSpPr/>
              <p:nvPr/>
            </p:nvSpPr>
            <p:spPr bwMode="auto">
              <a:xfrm>
                <a:off x="4673" y="1925"/>
                <a:ext cx="617" cy="506"/>
              </a:xfrm>
              <a:custGeom>
                <a:gdLst>
                  <a:gd name="T0" fmla="*/ 242 w 261"/>
                  <a:gd name="T1" fmla="*/ 1 h 213"/>
                  <a:gd name="T2" fmla="*/ 219 w 261"/>
                  <a:gd name="T3" fmla="*/ 4 h 213"/>
                  <a:gd name="T4" fmla="*/ 176 w 261"/>
                  <a:gd name="T5" fmla="*/ 23 h 213"/>
                  <a:gd name="T6" fmla="*/ 99 w 261"/>
                  <a:gd name="T7" fmla="*/ 127 h 213"/>
                  <a:gd name="T8" fmla="*/ 58 w 261"/>
                  <a:gd name="T9" fmla="*/ 179 h 213"/>
                  <a:gd name="T10" fmla="*/ 27 w 261"/>
                  <a:gd name="T11" fmla="*/ 188 h 213"/>
                  <a:gd name="T12" fmla="*/ 10 w 261"/>
                  <a:gd name="T13" fmla="*/ 187 h 213"/>
                  <a:gd name="T14" fmla="*/ 0 w 261"/>
                  <a:gd name="T15" fmla="*/ 185 h 213"/>
                  <a:gd name="T16" fmla="*/ 14 w 261"/>
                  <a:gd name="T17" fmla="*/ 195 h 213"/>
                  <a:gd name="T18" fmla="*/ 44 w 261"/>
                  <a:gd name="T19" fmla="*/ 207 h 213"/>
                  <a:gd name="T20" fmla="*/ 45 w 261"/>
                  <a:gd name="T21" fmla="*/ 207 h 213"/>
                  <a:gd name="T22" fmla="*/ 45 w 261"/>
                  <a:gd name="T23" fmla="*/ 207 h 213"/>
                  <a:gd name="T24" fmla="*/ 46 w 261"/>
                  <a:gd name="T25" fmla="*/ 207 h 213"/>
                  <a:gd name="T26" fmla="*/ 80 w 261"/>
                  <a:gd name="T27" fmla="*/ 212 h 213"/>
                  <a:gd name="T28" fmla="*/ 119 w 261"/>
                  <a:gd name="T29" fmla="*/ 209 h 213"/>
                  <a:gd name="T30" fmla="*/ 153 w 261"/>
                  <a:gd name="T31" fmla="*/ 193 h 213"/>
                  <a:gd name="T32" fmla="*/ 151 w 261"/>
                  <a:gd name="T33" fmla="*/ 189 h 213"/>
                  <a:gd name="T34" fmla="*/ 150 w 261"/>
                  <a:gd name="T35" fmla="*/ 186 h 213"/>
                  <a:gd name="T36" fmla="*/ 112 w 261"/>
                  <a:gd name="T37" fmla="*/ 201 h 213"/>
                  <a:gd name="T38" fmla="*/ 112 w 261"/>
                  <a:gd name="T39" fmla="*/ 201 h 213"/>
                  <a:gd name="T40" fmla="*/ 91 w 261"/>
                  <a:gd name="T41" fmla="*/ 204 h 213"/>
                  <a:gd name="T42" fmla="*/ 60 w 261"/>
                  <a:gd name="T43" fmla="*/ 203 h 213"/>
                  <a:gd name="T44" fmla="*/ 35 w 261"/>
                  <a:gd name="T45" fmla="*/ 196 h 213"/>
                  <a:gd name="T46" fmla="*/ 35 w 261"/>
                  <a:gd name="T47" fmla="*/ 196 h 213"/>
                  <a:gd name="T48" fmla="*/ 35 w 261"/>
                  <a:gd name="T49" fmla="*/ 194 h 213"/>
                  <a:gd name="T50" fmla="*/ 58 w 261"/>
                  <a:gd name="T51" fmla="*/ 187 h 213"/>
                  <a:gd name="T52" fmla="*/ 103 w 261"/>
                  <a:gd name="T53" fmla="*/ 137 h 213"/>
                  <a:gd name="T54" fmla="*/ 135 w 261"/>
                  <a:gd name="T55" fmla="*/ 78 h 213"/>
                  <a:gd name="T56" fmla="*/ 182 w 261"/>
                  <a:gd name="T57" fmla="*/ 33 h 213"/>
                  <a:gd name="T58" fmla="*/ 214 w 261"/>
                  <a:gd name="T59" fmla="*/ 19 h 213"/>
                  <a:gd name="T60" fmla="*/ 249 w 261"/>
                  <a:gd name="T61" fmla="*/ 15 h 213"/>
                  <a:gd name="T62" fmla="*/ 261 w 261"/>
                  <a:gd name="T63" fmla="*/ 1 h 213"/>
                  <a:gd name="T64" fmla="*/ 242 w 261"/>
                  <a:gd name="T65" fmla="*/ 1 h 2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1" h="213">
                    <a:moveTo>
                      <a:pt x="242" y="1"/>
                    </a:moveTo>
                    <a:cubicBezTo>
                      <a:pt x="234" y="1"/>
                      <a:pt x="227" y="2"/>
                      <a:pt x="219" y="4"/>
                    </a:cubicBezTo>
                    <a:cubicBezTo>
                      <a:pt x="204" y="8"/>
                      <a:pt x="189" y="14"/>
                      <a:pt x="176" y="23"/>
                    </a:cubicBezTo>
                    <a:cubicBezTo>
                      <a:pt x="139" y="48"/>
                      <a:pt x="120" y="89"/>
                      <a:pt x="99" y="127"/>
                    </a:cubicBezTo>
                    <a:cubicBezTo>
                      <a:pt x="89" y="146"/>
                      <a:pt x="77" y="166"/>
                      <a:pt x="58" y="179"/>
                    </a:cubicBezTo>
                    <a:cubicBezTo>
                      <a:pt x="49" y="185"/>
                      <a:pt x="38" y="188"/>
                      <a:pt x="27" y="188"/>
                    </a:cubicBezTo>
                    <a:cubicBezTo>
                      <a:pt x="21" y="188"/>
                      <a:pt x="16" y="187"/>
                      <a:pt x="10" y="187"/>
                    </a:cubicBezTo>
                    <a:cubicBezTo>
                      <a:pt x="7" y="186"/>
                      <a:pt x="4" y="186"/>
                      <a:pt x="0" y="185"/>
                    </a:cubicBezTo>
                    <a:cubicBezTo>
                      <a:pt x="4" y="188"/>
                      <a:pt x="9" y="192"/>
                      <a:pt x="14" y="195"/>
                    </a:cubicBezTo>
                    <a:cubicBezTo>
                      <a:pt x="23" y="201"/>
                      <a:pt x="33" y="204"/>
                      <a:pt x="44" y="207"/>
                    </a:cubicBezTo>
                    <a:cubicBezTo>
                      <a:pt x="44" y="207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6" y="207"/>
                      <a:pt x="46" y="207"/>
                      <a:pt x="46" y="207"/>
                    </a:cubicBezTo>
                    <a:cubicBezTo>
                      <a:pt x="57" y="210"/>
                      <a:pt x="69" y="212"/>
                      <a:pt x="80" y="212"/>
                    </a:cubicBezTo>
                    <a:cubicBezTo>
                      <a:pt x="93" y="213"/>
                      <a:pt x="106" y="212"/>
                      <a:pt x="119" y="209"/>
                    </a:cubicBezTo>
                    <a:cubicBezTo>
                      <a:pt x="131" y="206"/>
                      <a:pt x="144" y="202"/>
                      <a:pt x="153" y="193"/>
                    </a:cubicBezTo>
                    <a:cubicBezTo>
                      <a:pt x="152" y="192"/>
                      <a:pt x="152" y="190"/>
                      <a:pt x="151" y="189"/>
                    </a:cubicBezTo>
                    <a:cubicBezTo>
                      <a:pt x="151" y="188"/>
                      <a:pt x="150" y="187"/>
                      <a:pt x="150" y="186"/>
                    </a:cubicBezTo>
                    <a:cubicBezTo>
                      <a:pt x="139" y="193"/>
                      <a:pt x="126" y="198"/>
                      <a:pt x="112" y="201"/>
                    </a:cubicBezTo>
                    <a:cubicBezTo>
                      <a:pt x="112" y="201"/>
                      <a:pt x="112" y="201"/>
                      <a:pt x="112" y="201"/>
                    </a:cubicBezTo>
                    <a:cubicBezTo>
                      <a:pt x="105" y="202"/>
                      <a:pt x="98" y="203"/>
                      <a:pt x="91" y="204"/>
                    </a:cubicBezTo>
                    <a:cubicBezTo>
                      <a:pt x="81" y="204"/>
                      <a:pt x="70" y="204"/>
                      <a:pt x="60" y="203"/>
                    </a:cubicBezTo>
                    <a:cubicBezTo>
                      <a:pt x="52" y="202"/>
                      <a:pt x="43" y="200"/>
                      <a:pt x="35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4" y="194"/>
                      <a:pt x="35" y="194"/>
                    </a:cubicBezTo>
                    <a:cubicBezTo>
                      <a:pt x="44" y="194"/>
                      <a:pt x="51" y="191"/>
                      <a:pt x="58" y="187"/>
                    </a:cubicBezTo>
                    <a:cubicBezTo>
                      <a:pt x="78" y="175"/>
                      <a:pt x="92" y="156"/>
                      <a:pt x="103" y="137"/>
                    </a:cubicBezTo>
                    <a:cubicBezTo>
                      <a:pt x="115" y="117"/>
                      <a:pt x="123" y="96"/>
                      <a:pt x="135" y="78"/>
                    </a:cubicBezTo>
                    <a:cubicBezTo>
                      <a:pt x="148" y="60"/>
                      <a:pt x="163" y="44"/>
                      <a:pt x="182" y="33"/>
                    </a:cubicBezTo>
                    <a:cubicBezTo>
                      <a:pt x="192" y="27"/>
                      <a:pt x="203" y="22"/>
                      <a:pt x="214" y="19"/>
                    </a:cubicBezTo>
                    <a:cubicBezTo>
                      <a:pt x="226" y="16"/>
                      <a:pt x="237" y="15"/>
                      <a:pt x="249" y="15"/>
                    </a:cubicBezTo>
                    <a:cubicBezTo>
                      <a:pt x="253" y="10"/>
                      <a:pt x="257" y="5"/>
                      <a:pt x="261" y="1"/>
                    </a:cubicBezTo>
                    <a:cubicBezTo>
                      <a:pt x="255" y="0"/>
                      <a:pt x="248" y="0"/>
                      <a:pt x="242" y="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538"/>
              <p:cNvSpPr/>
              <p:nvPr/>
            </p:nvSpPr>
            <p:spPr bwMode="auto">
              <a:xfrm>
                <a:off x="4978" y="2113"/>
                <a:ext cx="140" cy="33"/>
              </a:xfrm>
              <a:custGeom>
                <a:gdLst>
                  <a:gd name="T0" fmla="*/ 0 w 59"/>
                  <a:gd name="T1" fmla="*/ 14 h 14"/>
                  <a:gd name="T2" fmla="*/ 26 w 59"/>
                  <a:gd name="T3" fmla="*/ 12 h 14"/>
                  <a:gd name="T4" fmla="*/ 52 w 59"/>
                  <a:gd name="T5" fmla="*/ 10 h 14"/>
                  <a:gd name="T6" fmla="*/ 52 w 59"/>
                  <a:gd name="T7" fmla="*/ 10 h 14"/>
                  <a:gd name="T8" fmla="*/ 52 w 59"/>
                  <a:gd name="T9" fmla="*/ 10 h 14"/>
                  <a:gd name="T10" fmla="*/ 59 w 59"/>
                  <a:gd name="T11" fmla="*/ 0 h 14"/>
                  <a:gd name="T12" fmla="*/ 33 w 59"/>
                  <a:gd name="T13" fmla="*/ 2 h 14"/>
                  <a:gd name="T14" fmla="*/ 5 w 59"/>
                  <a:gd name="T15" fmla="*/ 4 h 14"/>
                  <a:gd name="T16" fmla="*/ 0 w 59"/>
                  <a:gd name="T17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14">
                    <a:moveTo>
                      <a:pt x="0" y="14"/>
                    </a:moveTo>
                    <a:cubicBezTo>
                      <a:pt x="8" y="13"/>
                      <a:pt x="17" y="12"/>
                      <a:pt x="26" y="12"/>
                    </a:cubicBezTo>
                    <a:cubicBezTo>
                      <a:pt x="35" y="11"/>
                      <a:pt x="44" y="11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5" y="6"/>
                      <a:pt x="57" y="3"/>
                      <a:pt x="59" y="0"/>
                    </a:cubicBezTo>
                    <a:cubicBezTo>
                      <a:pt x="50" y="0"/>
                      <a:pt x="41" y="1"/>
                      <a:pt x="33" y="2"/>
                    </a:cubicBezTo>
                    <a:cubicBezTo>
                      <a:pt x="24" y="3"/>
                      <a:pt x="14" y="4"/>
                      <a:pt x="5" y="4"/>
                    </a:cubicBezTo>
                    <a:cubicBezTo>
                      <a:pt x="3" y="7"/>
                      <a:pt x="2" y="10"/>
                      <a:pt x="0" y="1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539"/>
              <p:cNvSpPr/>
              <p:nvPr/>
            </p:nvSpPr>
            <p:spPr bwMode="auto">
              <a:xfrm>
                <a:off x="5023" y="2210"/>
                <a:ext cx="28" cy="154"/>
              </a:xfrm>
              <a:custGeom>
                <a:gdLst>
                  <a:gd name="T0" fmla="*/ 12 w 12"/>
                  <a:gd name="T1" fmla="*/ 14 h 65"/>
                  <a:gd name="T2" fmla="*/ 11 w 12"/>
                  <a:gd name="T3" fmla="*/ 0 h 65"/>
                  <a:gd name="T4" fmla="*/ 4 w 12"/>
                  <a:gd name="T5" fmla="*/ 8 h 65"/>
                  <a:gd name="T6" fmla="*/ 3 w 12"/>
                  <a:gd name="T7" fmla="*/ 22 h 65"/>
                  <a:gd name="T8" fmla="*/ 2 w 12"/>
                  <a:gd name="T9" fmla="*/ 37 h 65"/>
                  <a:gd name="T10" fmla="*/ 0 w 12"/>
                  <a:gd name="T11" fmla="*/ 53 h 65"/>
                  <a:gd name="T12" fmla="*/ 0 w 12"/>
                  <a:gd name="T13" fmla="*/ 65 h 65"/>
                  <a:gd name="T14" fmla="*/ 2 w 12"/>
                  <a:gd name="T15" fmla="*/ 64 h 65"/>
                  <a:gd name="T16" fmla="*/ 2 w 12"/>
                  <a:gd name="T17" fmla="*/ 64 h 65"/>
                  <a:gd name="T18" fmla="*/ 1 w 12"/>
                  <a:gd name="T19" fmla="*/ 60 h 65"/>
                  <a:gd name="T20" fmla="*/ 4 w 12"/>
                  <a:gd name="T21" fmla="*/ 42 h 65"/>
                  <a:gd name="T22" fmla="*/ 12 w 12"/>
                  <a:gd name="T23" fmla="*/ 30 h 65"/>
                  <a:gd name="T24" fmla="*/ 12 w 12"/>
                  <a:gd name="T25" fmla="*/ 30 h 65"/>
                  <a:gd name="T26" fmla="*/ 12 w 12"/>
                  <a:gd name="T27" fmla="*/ 14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65">
                    <a:moveTo>
                      <a:pt x="12" y="14"/>
                    </a:moveTo>
                    <a:cubicBezTo>
                      <a:pt x="11" y="9"/>
                      <a:pt x="11" y="5"/>
                      <a:pt x="11" y="0"/>
                    </a:cubicBezTo>
                    <a:cubicBezTo>
                      <a:pt x="8" y="3"/>
                      <a:pt x="6" y="6"/>
                      <a:pt x="4" y="8"/>
                    </a:cubicBezTo>
                    <a:cubicBezTo>
                      <a:pt x="5" y="13"/>
                      <a:pt x="3" y="18"/>
                      <a:pt x="3" y="22"/>
                    </a:cubicBezTo>
                    <a:cubicBezTo>
                      <a:pt x="3" y="27"/>
                      <a:pt x="2" y="32"/>
                      <a:pt x="2" y="37"/>
                    </a:cubicBezTo>
                    <a:cubicBezTo>
                      <a:pt x="1" y="42"/>
                      <a:pt x="1" y="47"/>
                      <a:pt x="0" y="53"/>
                    </a:cubicBezTo>
                    <a:cubicBezTo>
                      <a:pt x="0" y="57"/>
                      <a:pt x="0" y="61"/>
                      <a:pt x="0" y="65"/>
                    </a:cubicBezTo>
                    <a:cubicBezTo>
                      <a:pt x="0" y="64"/>
                      <a:pt x="1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1" y="62"/>
                      <a:pt x="1" y="61"/>
                      <a:pt x="1" y="60"/>
                    </a:cubicBezTo>
                    <a:cubicBezTo>
                      <a:pt x="1" y="54"/>
                      <a:pt x="2" y="48"/>
                      <a:pt x="4" y="42"/>
                    </a:cubicBezTo>
                    <a:cubicBezTo>
                      <a:pt x="6" y="38"/>
                      <a:pt x="9" y="34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25"/>
                      <a:pt x="12" y="19"/>
                      <a:pt x="12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540"/>
              <p:cNvSpPr/>
              <p:nvPr/>
            </p:nvSpPr>
            <p:spPr bwMode="auto">
              <a:xfrm>
                <a:off x="4633" y="2224"/>
                <a:ext cx="52" cy="48"/>
              </a:xfrm>
              <a:custGeom>
                <a:gdLst>
                  <a:gd name="T0" fmla="*/ 5 w 22"/>
                  <a:gd name="T1" fmla="*/ 0 h 20"/>
                  <a:gd name="T2" fmla="*/ 0 w 22"/>
                  <a:gd name="T3" fmla="*/ 14 h 20"/>
                  <a:gd name="T4" fmla="*/ 18 w 22"/>
                  <a:gd name="T5" fmla="*/ 20 h 20"/>
                  <a:gd name="T6" fmla="*/ 22 w 22"/>
                  <a:gd name="T7" fmla="*/ 6 h 20"/>
                  <a:gd name="T8" fmla="*/ 12 w 22"/>
                  <a:gd name="T9" fmla="*/ 2 h 20"/>
                  <a:gd name="T10" fmla="*/ 5 w 22"/>
                  <a:gd name="T11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0">
                    <a:moveTo>
                      <a:pt x="5" y="0"/>
                    </a:moveTo>
                    <a:cubicBezTo>
                      <a:pt x="4" y="4"/>
                      <a:pt x="2" y="9"/>
                      <a:pt x="0" y="14"/>
                    </a:cubicBezTo>
                    <a:cubicBezTo>
                      <a:pt x="6" y="16"/>
                      <a:pt x="12" y="18"/>
                      <a:pt x="18" y="20"/>
                    </a:cubicBezTo>
                    <a:cubicBezTo>
                      <a:pt x="20" y="15"/>
                      <a:pt x="21" y="10"/>
                      <a:pt x="22" y="6"/>
                    </a:cubicBezTo>
                    <a:cubicBezTo>
                      <a:pt x="18" y="5"/>
                      <a:pt x="15" y="4"/>
                      <a:pt x="12" y="2"/>
                    </a:cubicBezTo>
                    <a:cubicBezTo>
                      <a:pt x="10" y="1"/>
                      <a:pt x="8" y="1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541"/>
              <p:cNvSpPr/>
              <p:nvPr/>
            </p:nvSpPr>
            <p:spPr bwMode="auto">
              <a:xfrm>
                <a:off x="4592" y="2205"/>
                <a:ext cx="50" cy="50"/>
              </a:xfrm>
              <a:custGeom>
                <a:gdLst>
                  <a:gd name="T0" fmla="*/ 0 w 21"/>
                  <a:gd name="T1" fmla="*/ 13 h 21"/>
                  <a:gd name="T2" fmla="*/ 6 w 21"/>
                  <a:gd name="T3" fmla="*/ 17 h 21"/>
                  <a:gd name="T4" fmla="*/ 16 w 21"/>
                  <a:gd name="T5" fmla="*/ 21 h 21"/>
                  <a:gd name="T6" fmla="*/ 21 w 21"/>
                  <a:gd name="T7" fmla="*/ 7 h 21"/>
                  <a:gd name="T8" fmla="*/ 8 w 21"/>
                  <a:gd name="T9" fmla="*/ 0 h 21"/>
                  <a:gd name="T10" fmla="*/ 0 w 21"/>
                  <a:gd name="T11" fmla="*/ 13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1">
                    <a:moveTo>
                      <a:pt x="0" y="13"/>
                    </a:moveTo>
                    <a:cubicBezTo>
                      <a:pt x="2" y="14"/>
                      <a:pt x="4" y="15"/>
                      <a:pt x="6" y="17"/>
                    </a:cubicBezTo>
                    <a:cubicBezTo>
                      <a:pt x="9" y="18"/>
                      <a:pt x="12" y="20"/>
                      <a:pt x="16" y="21"/>
                    </a:cubicBezTo>
                    <a:cubicBezTo>
                      <a:pt x="18" y="17"/>
                      <a:pt x="19" y="12"/>
                      <a:pt x="21" y="7"/>
                    </a:cubicBezTo>
                    <a:cubicBezTo>
                      <a:pt x="17" y="5"/>
                      <a:pt x="12" y="3"/>
                      <a:pt x="8" y="0"/>
                    </a:cubicBezTo>
                    <a:cubicBezTo>
                      <a:pt x="5" y="5"/>
                      <a:pt x="2" y="8"/>
                      <a:pt x="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542"/>
              <p:cNvSpPr/>
              <p:nvPr/>
            </p:nvSpPr>
            <p:spPr bwMode="auto">
              <a:xfrm>
                <a:off x="4680" y="2238"/>
                <a:ext cx="45" cy="43"/>
              </a:xfrm>
              <a:custGeom>
                <a:gdLst>
                  <a:gd name="T0" fmla="*/ 0 w 19"/>
                  <a:gd name="T1" fmla="*/ 14 h 18"/>
                  <a:gd name="T2" fmla="*/ 4 w 19"/>
                  <a:gd name="T3" fmla="*/ 15 h 18"/>
                  <a:gd name="T4" fmla="*/ 17 w 19"/>
                  <a:gd name="T5" fmla="*/ 18 h 18"/>
                  <a:gd name="T6" fmla="*/ 19 w 19"/>
                  <a:gd name="T7" fmla="*/ 4 h 18"/>
                  <a:gd name="T8" fmla="*/ 3 w 19"/>
                  <a:gd name="T9" fmla="*/ 0 h 18"/>
                  <a:gd name="T10" fmla="*/ 0 w 19"/>
                  <a:gd name="T11" fmla="*/ 14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8">
                    <a:moveTo>
                      <a:pt x="0" y="14"/>
                    </a:moveTo>
                    <a:cubicBezTo>
                      <a:pt x="1" y="14"/>
                      <a:pt x="3" y="15"/>
                      <a:pt x="4" y="15"/>
                    </a:cubicBezTo>
                    <a:cubicBezTo>
                      <a:pt x="8" y="16"/>
                      <a:pt x="12" y="17"/>
                      <a:pt x="17" y="18"/>
                    </a:cubicBezTo>
                    <a:cubicBezTo>
                      <a:pt x="17" y="13"/>
                      <a:pt x="19" y="9"/>
                      <a:pt x="19" y="4"/>
                    </a:cubicBezTo>
                    <a:cubicBezTo>
                      <a:pt x="14" y="3"/>
                      <a:pt x="8" y="2"/>
                      <a:pt x="3" y="0"/>
                    </a:cubicBezTo>
                    <a:cubicBezTo>
                      <a:pt x="2" y="5"/>
                      <a:pt x="1" y="9"/>
                      <a:pt x="0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543"/>
              <p:cNvSpPr/>
              <p:nvPr/>
            </p:nvSpPr>
            <p:spPr bwMode="auto">
              <a:xfrm>
                <a:off x="4510" y="1638"/>
                <a:ext cx="37" cy="45"/>
              </a:xfrm>
              <a:custGeom>
                <a:gdLst>
                  <a:gd name="T0" fmla="*/ 16 w 16"/>
                  <a:gd name="T1" fmla="*/ 13 h 19"/>
                  <a:gd name="T2" fmla="*/ 14 w 16"/>
                  <a:gd name="T3" fmla="*/ 0 h 19"/>
                  <a:gd name="T4" fmla="*/ 9 w 16"/>
                  <a:gd name="T5" fmla="*/ 3 h 19"/>
                  <a:gd name="T6" fmla="*/ 0 w 16"/>
                  <a:gd name="T7" fmla="*/ 9 h 19"/>
                  <a:gd name="T8" fmla="*/ 7 w 16"/>
                  <a:gd name="T9" fmla="*/ 19 h 19"/>
                  <a:gd name="T10" fmla="*/ 16 w 16"/>
                  <a:gd name="T11" fmla="*/ 13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9">
                    <a:moveTo>
                      <a:pt x="16" y="13"/>
                    </a:moveTo>
                    <a:cubicBezTo>
                      <a:pt x="14" y="9"/>
                      <a:pt x="13" y="5"/>
                      <a:pt x="14" y="0"/>
                    </a:cubicBezTo>
                    <a:cubicBezTo>
                      <a:pt x="12" y="1"/>
                      <a:pt x="11" y="2"/>
                      <a:pt x="9" y="3"/>
                    </a:cubicBezTo>
                    <a:cubicBezTo>
                      <a:pt x="6" y="5"/>
                      <a:pt x="3" y="7"/>
                      <a:pt x="0" y="9"/>
                    </a:cubicBezTo>
                    <a:cubicBezTo>
                      <a:pt x="2" y="13"/>
                      <a:pt x="4" y="16"/>
                      <a:pt x="7" y="19"/>
                    </a:cubicBezTo>
                    <a:cubicBezTo>
                      <a:pt x="10" y="17"/>
                      <a:pt x="13" y="15"/>
                      <a:pt x="16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544"/>
              <p:cNvSpPr/>
              <p:nvPr/>
            </p:nvSpPr>
            <p:spPr bwMode="auto">
              <a:xfrm>
                <a:off x="4992" y="2084"/>
                <a:ext cx="149" cy="36"/>
              </a:xfrm>
              <a:custGeom>
                <a:gdLst>
                  <a:gd name="T0" fmla="*/ 55 w 63"/>
                  <a:gd name="T1" fmla="*/ 11 h 15"/>
                  <a:gd name="T2" fmla="*/ 63 w 63"/>
                  <a:gd name="T3" fmla="*/ 0 h 15"/>
                  <a:gd name="T4" fmla="*/ 35 w 63"/>
                  <a:gd name="T5" fmla="*/ 3 h 15"/>
                  <a:gd name="T6" fmla="*/ 20 w 63"/>
                  <a:gd name="T7" fmla="*/ 5 h 15"/>
                  <a:gd name="T8" fmla="*/ 6 w 63"/>
                  <a:gd name="T9" fmla="*/ 6 h 15"/>
                  <a:gd name="T10" fmla="*/ 0 w 63"/>
                  <a:gd name="T11" fmla="*/ 15 h 15"/>
                  <a:gd name="T12" fmla="*/ 27 w 63"/>
                  <a:gd name="T13" fmla="*/ 13 h 15"/>
                  <a:gd name="T14" fmla="*/ 55 w 63"/>
                  <a:gd name="T15" fmla="*/ 1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15">
                    <a:moveTo>
                      <a:pt x="55" y="11"/>
                    </a:moveTo>
                    <a:cubicBezTo>
                      <a:pt x="57" y="7"/>
                      <a:pt x="60" y="3"/>
                      <a:pt x="63" y="0"/>
                    </a:cubicBezTo>
                    <a:cubicBezTo>
                      <a:pt x="54" y="1"/>
                      <a:pt x="45" y="2"/>
                      <a:pt x="35" y="3"/>
                    </a:cubicBezTo>
                    <a:cubicBezTo>
                      <a:pt x="30" y="4"/>
                      <a:pt x="25" y="4"/>
                      <a:pt x="20" y="5"/>
                    </a:cubicBezTo>
                    <a:cubicBezTo>
                      <a:pt x="16" y="5"/>
                      <a:pt x="11" y="6"/>
                      <a:pt x="6" y="6"/>
                    </a:cubicBezTo>
                    <a:cubicBezTo>
                      <a:pt x="4" y="8"/>
                      <a:pt x="2" y="11"/>
                      <a:pt x="0" y="15"/>
                    </a:cubicBezTo>
                    <a:cubicBezTo>
                      <a:pt x="9" y="14"/>
                      <a:pt x="18" y="14"/>
                      <a:pt x="27" y="13"/>
                    </a:cubicBezTo>
                    <a:cubicBezTo>
                      <a:pt x="36" y="12"/>
                      <a:pt x="45" y="11"/>
                      <a:pt x="55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545"/>
              <p:cNvSpPr/>
              <p:nvPr/>
            </p:nvSpPr>
            <p:spPr bwMode="auto">
              <a:xfrm>
                <a:off x="4905" y="2262"/>
                <a:ext cx="97" cy="21"/>
              </a:xfrm>
              <a:custGeom>
                <a:gdLst>
                  <a:gd name="T0" fmla="*/ 0 w 41"/>
                  <a:gd name="T1" fmla="*/ 7 h 9"/>
                  <a:gd name="T2" fmla="*/ 17 w 41"/>
                  <a:gd name="T3" fmla="*/ 8 h 9"/>
                  <a:gd name="T4" fmla="*/ 33 w 41"/>
                  <a:gd name="T5" fmla="*/ 8 h 9"/>
                  <a:gd name="T6" fmla="*/ 34 w 41"/>
                  <a:gd name="T7" fmla="*/ 8 h 9"/>
                  <a:gd name="T8" fmla="*/ 41 w 41"/>
                  <a:gd name="T9" fmla="*/ 0 h 9"/>
                  <a:gd name="T10" fmla="*/ 21 w 41"/>
                  <a:gd name="T11" fmla="*/ 1 h 9"/>
                  <a:gd name="T12" fmla="*/ 4 w 41"/>
                  <a:gd name="T13" fmla="*/ 1 h 9"/>
                  <a:gd name="T14" fmla="*/ 0 w 41"/>
                  <a:gd name="T15" fmla="*/ 7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9">
                    <a:moveTo>
                      <a:pt x="0" y="7"/>
                    </a:moveTo>
                    <a:cubicBezTo>
                      <a:pt x="6" y="8"/>
                      <a:pt x="11" y="7"/>
                      <a:pt x="17" y="8"/>
                    </a:cubicBezTo>
                    <a:cubicBezTo>
                      <a:pt x="22" y="8"/>
                      <a:pt x="28" y="9"/>
                      <a:pt x="33" y="8"/>
                    </a:cubicBezTo>
                    <a:cubicBezTo>
                      <a:pt x="33" y="8"/>
                      <a:pt x="33" y="8"/>
                      <a:pt x="34" y="8"/>
                    </a:cubicBezTo>
                    <a:cubicBezTo>
                      <a:pt x="36" y="5"/>
                      <a:pt x="38" y="3"/>
                      <a:pt x="41" y="0"/>
                    </a:cubicBezTo>
                    <a:cubicBezTo>
                      <a:pt x="34" y="0"/>
                      <a:pt x="28" y="1"/>
                      <a:pt x="21" y="1"/>
                    </a:cubicBezTo>
                    <a:cubicBezTo>
                      <a:pt x="16" y="1"/>
                      <a:pt x="10" y="2"/>
                      <a:pt x="4" y="1"/>
                    </a:cubicBezTo>
                    <a:cubicBezTo>
                      <a:pt x="3" y="3"/>
                      <a:pt x="1" y="5"/>
                      <a:pt x="0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546"/>
              <p:cNvSpPr/>
              <p:nvPr/>
            </p:nvSpPr>
            <p:spPr bwMode="auto">
              <a:xfrm>
                <a:off x="4916" y="2236"/>
                <a:ext cx="107" cy="28"/>
              </a:xfrm>
              <a:custGeom>
                <a:gdLst>
                  <a:gd name="T0" fmla="*/ 0 w 45"/>
                  <a:gd name="T1" fmla="*/ 11 h 12"/>
                  <a:gd name="T2" fmla="*/ 37 w 45"/>
                  <a:gd name="T3" fmla="*/ 9 h 12"/>
                  <a:gd name="T4" fmla="*/ 37 w 45"/>
                  <a:gd name="T5" fmla="*/ 10 h 12"/>
                  <a:gd name="T6" fmla="*/ 45 w 45"/>
                  <a:gd name="T7" fmla="*/ 0 h 12"/>
                  <a:gd name="T8" fmla="*/ 24 w 45"/>
                  <a:gd name="T9" fmla="*/ 2 h 12"/>
                  <a:gd name="T10" fmla="*/ 13 w 45"/>
                  <a:gd name="T11" fmla="*/ 2 h 12"/>
                  <a:gd name="T12" fmla="*/ 4 w 45"/>
                  <a:gd name="T13" fmla="*/ 2 h 12"/>
                  <a:gd name="T14" fmla="*/ 0 w 45"/>
                  <a:gd name="T15" fmla="*/ 1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2">
                    <a:moveTo>
                      <a:pt x="0" y="11"/>
                    </a:moveTo>
                    <a:cubicBezTo>
                      <a:pt x="12" y="12"/>
                      <a:pt x="24" y="9"/>
                      <a:pt x="37" y="9"/>
                    </a:cubicBezTo>
                    <a:cubicBezTo>
                      <a:pt x="37" y="9"/>
                      <a:pt x="37" y="10"/>
                      <a:pt x="37" y="10"/>
                    </a:cubicBezTo>
                    <a:cubicBezTo>
                      <a:pt x="40" y="6"/>
                      <a:pt x="42" y="3"/>
                      <a:pt x="45" y="0"/>
                    </a:cubicBezTo>
                    <a:cubicBezTo>
                      <a:pt x="38" y="0"/>
                      <a:pt x="31" y="2"/>
                      <a:pt x="24" y="2"/>
                    </a:cubicBezTo>
                    <a:cubicBezTo>
                      <a:pt x="20" y="2"/>
                      <a:pt x="17" y="2"/>
                      <a:pt x="13" y="2"/>
                    </a:cubicBezTo>
                    <a:cubicBezTo>
                      <a:pt x="10" y="2"/>
                      <a:pt x="7" y="3"/>
                      <a:pt x="4" y="2"/>
                    </a:cubicBezTo>
                    <a:cubicBezTo>
                      <a:pt x="3" y="5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547"/>
              <p:cNvSpPr/>
              <p:nvPr/>
            </p:nvSpPr>
            <p:spPr bwMode="auto">
              <a:xfrm>
                <a:off x="4893" y="2281"/>
                <a:ext cx="87" cy="24"/>
              </a:xfrm>
              <a:custGeom>
                <a:gdLst>
                  <a:gd name="T0" fmla="*/ 0 w 37"/>
                  <a:gd name="T1" fmla="*/ 6 h 10"/>
                  <a:gd name="T2" fmla="*/ 7 w 37"/>
                  <a:gd name="T3" fmla="*/ 6 h 10"/>
                  <a:gd name="T4" fmla="*/ 15 w 37"/>
                  <a:gd name="T5" fmla="*/ 7 h 10"/>
                  <a:gd name="T6" fmla="*/ 29 w 37"/>
                  <a:gd name="T7" fmla="*/ 10 h 10"/>
                  <a:gd name="T8" fmla="*/ 37 w 37"/>
                  <a:gd name="T9" fmla="*/ 2 h 10"/>
                  <a:gd name="T10" fmla="*/ 21 w 37"/>
                  <a:gd name="T11" fmla="*/ 1 h 10"/>
                  <a:gd name="T12" fmla="*/ 4 w 37"/>
                  <a:gd name="T13" fmla="*/ 0 h 10"/>
                  <a:gd name="T14" fmla="*/ 0 w 37"/>
                  <a:gd name="T15" fmla="*/ 6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10">
                    <a:moveTo>
                      <a:pt x="0" y="6"/>
                    </a:moveTo>
                    <a:cubicBezTo>
                      <a:pt x="2" y="7"/>
                      <a:pt x="5" y="6"/>
                      <a:pt x="7" y="6"/>
                    </a:cubicBezTo>
                    <a:cubicBezTo>
                      <a:pt x="10" y="7"/>
                      <a:pt x="13" y="7"/>
                      <a:pt x="15" y="7"/>
                    </a:cubicBezTo>
                    <a:cubicBezTo>
                      <a:pt x="20" y="8"/>
                      <a:pt x="24" y="9"/>
                      <a:pt x="29" y="10"/>
                    </a:cubicBezTo>
                    <a:cubicBezTo>
                      <a:pt x="32" y="7"/>
                      <a:pt x="34" y="4"/>
                      <a:pt x="37" y="2"/>
                    </a:cubicBezTo>
                    <a:cubicBezTo>
                      <a:pt x="32" y="2"/>
                      <a:pt x="26" y="1"/>
                      <a:pt x="21" y="1"/>
                    </a:cubicBezTo>
                    <a:cubicBezTo>
                      <a:pt x="15" y="1"/>
                      <a:pt x="10" y="2"/>
                      <a:pt x="4" y="0"/>
                    </a:cubicBezTo>
                    <a:cubicBezTo>
                      <a:pt x="3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548"/>
              <p:cNvSpPr/>
              <p:nvPr/>
            </p:nvSpPr>
            <p:spPr bwMode="auto">
              <a:xfrm>
                <a:off x="4881" y="2298"/>
                <a:ext cx="78" cy="26"/>
              </a:xfrm>
              <a:custGeom>
                <a:gdLst>
                  <a:gd name="T0" fmla="*/ 0 w 33"/>
                  <a:gd name="T1" fmla="*/ 6 h 11"/>
                  <a:gd name="T2" fmla="*/ 0 w 33"/>
                  <a:gd name="T3" fmla="*/ 6 h 11"/>
                  <a:gd name="T4" fmla="*/ 11 w 33"/>
                  <a:gd name="T5" fmla="*/ 8 h 11"/>
                  <a:gd name="T6" fmla="*/ 25 w 33"/>
                  <a:gd name="T7" fmla="*/ 11 h 11"/>
                  <a:gd name="T8" fmla="*/ 33 w 33"/>
                  <a:gd name="T9" fmla="*/ 4 h 11"/>
                  <a:gd name="T10" fmla="*/ 18 w 33"/>
                  <a:gd name="T11" fmla="*/ 2 h 11"/>
                  <a:gd name="T12" fmla="*/ 9 w 33"/>
                  <a:gd name="T13" fmla="*/ 1 h 11"/>
                  <a:gd name="T14" fmla="*/ 4 w 33"/>
                  <a:gd name="T15" fmla="*/ 0 h 11"/>
                  <a:gd name="T16" fmla="*/ 0 w 33"/>
                  <a:gd name="T17" fmla="*/ 6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11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4" y="7"/>
                      <a:pt x="8" y="7"/>
                      <a:pt x="11" y="8"/>
                    </a:cubicBezTo>
                    <a:cubicBezTo>
                      <a:pt x="16" y="9"/>
                      <a:pt x="20" y="10"/>
                      <a:pt x="25" y="11"/>
                    </a:cubicBezTo>
                    <a:cubicBezTo>
                      <a:pt x="27" y="9"/>
                      <a:pt x="30" y="7"/>
                      <a:pt x="33" y="4"/>
                    </a:cubicBezTo>
                    <a:cubicBezTo>
                      <a:pt x="28" y="3"/>
                      <a:pt x="23" y="2"/>
                      <a:pt x="18" y="2"/>
                    </a:cubicBezTo>
                    <a:cubicBezTo>
                      <a:pt x="15" y="1"/>
                      <a:pt x="12" y="1"/>
                      <a:pt x="9" y="1"/>
                    </a:cubicBezTo>
                    <a:cubicBezTo>
                      <a:pt x="8" y="1"/>
                      <a:pt x="6" y="1"/>
                      <a:pt x="4" y="0"/>
                    </a:cubicBezTo>
                    <a:cubicBezTo>
                      <a:pt x="3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549"/>
              <p:cNvSpPr/>
              <p:nvPr/>
            </p:nvSpPr>
            <p:spPr bwMode="auto">
              <a:xfrm>
                <a:off x="4940" y="2186"/>
                <a:ext cx="123" cy="31"/>
              </a:xfrm>
              <a:custGeom>
                <a:gdLst>
                  <a:gd name="T0" fmla="*/ 0 w 52"/>
                  <a:gd name="T1" fmla="*/ 12 h 13"/>
                  <a:gd name="T2" fmla="*/ 11 w 52"/>
                  <a:gd name="T3" fmla="*/ 12 h 13"/>
                  <a:gd name="T4" fmla="*/ 22 w 52"/>
                  <a:gd name="T5" fmla="*/ 11 h 13"/>
                  <a:gd name="T6" fmla="*/ 44 w 52"/>
                  <a:gd name="T7" fmla="*/ 9 h 13"/>
                  <a:gd name="T8" fmla="*/ 45 w 52"/>
                  <a:gd name="T9" fmla="*/ 9 h 13"/>
                  <a:gd name="T10" fmla="*/ 46 w 52"/>
                  <a:gd name="T11" fmla="*/ 8 h 13"/>
                  <a:gd name="T12" fmla="*/ 52 w 52"/>
                  <a:gd name="T13" fmla="*/ 0 h 13"/>
                  <a:gd name="T14" fmla="*/ 27 w 52"/>
                  <a:gd name="T15" fmla="*/ 2 h 13"/>
                  <a:gd name="T16" fmla="*/ 14 w 52"/>
                  <a:gd name="T17" fmla="*/ 3 h 13"/>
                  <a:gd name="T18" fmla="*/ 5 w 52"/>
                  <a:gd name="T19" fmla="*/ 4 h 13"/>
                  <a:gd name="T20" fmla="*/ 0 w 52"/>
                  <a:gd name="T21" fmla="*/ 1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13">
                    <a:moveTo>
                      <a:pt x="0" y="12"/>
                    </a:moveTo>
                    <a:cubicBezTo>
                      <a:pt x="4" y="13"/>
                      <a:pt x="7" y="12"/>
                      <a:pt x="11" y="12"/>
                    </a:cubicBezTo>
                    <a:cubicBezTo>
                      <a:pt x="15" y="12"/>
                      <a:pt x="18" y="11"/>
                      <a:pt x="22" y="11"/>
                    </a:cubicBezTo>
                    <a:cubicBezTo>
                      <a:pt x="29" y="10"/>
                      <a:pt x="37" y="9"/>
                      <a:pt x="44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5" y="8"/>
                      <a:pt x="46" y="8"/>
                    </a:cubicBezTo>
                    <a:cubicBezTo>
                      <a:pt x="48" y="5"/>
                      <a:pt x="50" y="3"/>
                      <a:pt x="52" y="0"/>
                    </a:cubicBezTo>
                    <a:cubicBezTo>
                      <a:pt x="44" y="1"/>
                      <a:pt x="35" y="1"/>
                      <a:pt x="27" y="2"/>
                    </a:cubicBezTo>
                    <a:cubicBezTo>
                      <a:pt x="22" y="3"/>
                      <a:pt x="18" y="3"/>
                      <a:pt x="14" y="3"/>
                    </a:cubicBezTo>
                    <a:cubicBezTo>
                      <a:pt x="11" y="3"/>
                      <a:pt x="8" y="4"/>
                      <a:pt x="5" y="4"/>
                    </a:cubicBezTo>
                    <a:cubicBezTo>
                      <a:pt x="3" y="7"/>
                      <a:pt x="2" y="9"/>
                      <a:pt x="0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550"/>
              <p:cNvSpPr/>
              <p:nvPr/>
            </p:nvSpPr>
            <p:spPr bwMode="auto">
              <a:xfrm>
                <a:off x="4952" y="2162"/>
                <a:ext cx="130" cy="31"/>
              </a:xfrm>
              <a:custGeom>
                <a:gdLst>
                  <a:gd name="T0" fmla="*/ 4 w 55"/>
                  <a:gd name="T1" fmla="*/ 5 h 13"/>
                  <a:gd name="T2" fmla="*/ 0 w 55"/>
                  <a:gd name="T3" fmla="*/ 12 h 13"/>
                  <a:gd name="T4" fmla="*/ 10 w 55"/>
                  <a:gd name="T5" fmla="*/ 11 h 13"/>
                  <a:gd name="T6" fmla="*/ 23 w 55"/>
                  <a:gd name="T7" fmla="*/ 11 h 13"/>
                  <a:gd name="T8" fmla="*/ 48 w 55"/>
                  <a:gd name="T9" fmla="*/ 8 h 13"/>
                  <a:gd name="T10" fmla="*/ 48 w 55"/>
                  <a:gd name="T11" fmla="*/ 8 h 13"/>
                  <a:gd name="T12" fmla="*/ 55 w 55"/>
                  <a:gd name="T13" fmla="*/ 0 h 13"/>
                  <a:gd name="T14" fmla="*/ 30 w 55"/>
                  <a:gd name="T15" fmla="*/ 2 h 13"/>
                  <a:gd name="T16" fmla="*/ 15 w 55"/>
                  <a:gd name="T17" fmla="*/ 3 h 13"/>
                  <a:gd name="T18" fmla="*/ 5 w 55"/>
                  <a:gd name="T19" fmla="*/ 4 h 13"/>
                  <a:gd name="T20" fmla="*/ 4 w 55"/>
                  <a:gd name="T21" fmla="*/ 5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13">
                    <a:moveTo>
                      <a:pt x="4" y="5"/>
                    </a:moveTo>
                    <a:cubicBezTo>
                      <a:pt x="3" y="7"/>
                      <a:pt x="2" y="10"/>
                      <a:pt x="0" y="12"/>
                    </a:cubicBezTo>
                    <a:cubicBezTo>
                      <a:pt x="4" y="13"/>
                      <a:pt x="7" y="12"/>
                      <a:pt x="10" y="11"/>
                    </a:cubicBezTo>
                    <a:cubicBezTo>
                      <a:pt x="14" y="11"/>
                      <a:pt x="18" y="11"/>
                      <a:pt x="23" y="11"/>
                    </a:cubicBezTo>
                    <a:cubicBezTo>
                      <a:pt x="31" y="10"/>
                      <a:pt x="39" y="10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50" y="5"/>
                      <a:pt x="53" y="3"/>
                      <a:pt x="55" y="0"/>
                    </a:cubicBezTo>
                    <a:cubicBezTo>
                      <a:pt x="47" y="1"/>
                      <a:pt x="38" y="1"/>
                      <a:pt x="30" y="2"/>
                    </a:cubicBezTo>
                    <a:cubicBezTo>
                      <a:pt x="25" y="2"/>
                      <a:pt x="20" y="3"/>
                      <a:pt x="15" y="3"/>
                    </a:cubicBezTo>
                    <a:cubicBezTo>
                      <a:pt x="12" y="3"/>
                      <a:pt x="8" y="4"/>
                      <a:pt x="5" y="4"/>
                    </a:cubicBezTo>
                    <a:cubicBezTo>
                      <a:pt x="5" y="4"/>
                      <a:pt x="4" y="4"/>
                      <a:pt x="4" y="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551"/>
              <p:cNvSpPr/>
              <p:nvPr/>
            </p:nvSpPr>
            <p:spPr bwMode="auto">
              <a:xfrm>
                <a:off x="4928" y="2210"/>
                <a:ext cx="114" cy="28"/>
              </a:xfrm>
              <a:custGeom>
                <a:gdLst>
                  <a:gd name="T0" fmla="*/ 0 w 48"/>
                  <a:gd name="T1" fmla="*/ 12 h 12"/>
                  <a:gd name="T2" fmla="*/ 9 w 48"/>
                  <a:gd name="T3" fmla="*/ 12 h 12"/>
                  <a:gd name="T4" fmla="*/ 20 w 48"/>
                  <a:gd name="T5" fmla="*/ 12 h 12"/>
                  <a:gd name="T6" fmla="*/ 41 w 48"/>
                  <a:gd name="T7" fmla="*/ 9 h 12"/>
                  <a:gd name="T8" fmla="*/ 48 w 48"/>
                  <a:gd name="T9" fmla="*/ 0 h 12"/>
                  <a:gd name="T10" fmla="*/ 26 w 48"/>
                  <a:gd name="T11" fmla="*/ 2 h 12"/>
                  <a:gd name="T12" fmla="*/ 14 w 48"/>
                  <a:gd name="T13" fmla="*/ 3 h 12"/>
                  <a:gd name="T14" fmla="*/ 5 w 48"/>
                  <a:gd name="T15" fmla="*/ 4 h 12"/>
                  <a:gd name="T16" fmla="*/ 0 w 48"/>
                  <a:gd name="T17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12">
                    <a:moveTo>
                      <a:pt x="0" y="12"/>
                    </a:moveTo>
                    <a:cubicBezTo>
                      <a:pt x="3" y="12"/>
                      <a:pt x="6" y="11"/>
                      <a:pt x="9" y="12"/>
                    </a:cubicBezTo>
                    <a:cubicBezTo>
                      <a:pt x="13" y="12"/>
                      <a:pt x="16" y="12"/>
                      <a:pt x="20" y="12"/>
                    </a:cubicBezTo>
                    <a:cubicBezTo>
                      <a:pt x="27" y="11"/>
                      <a:pt x="34" y="10"/>
                      <a:pt x="41" y="9"/>
                    </a:cubicBezTo>
                    <a:cubicBezTo>
                      <a:pt x="44" y="6"/>
                      <a:pt x="46" y="3"/>
                      <a:pt x="48" y="0"/>
                    </a:cubicBezTo>
                    <a:cubicBezTo>
                      <a:pt x="41" y="1"/>
                      <a:pt x="34" y="1"/>
                      <a:pt x="26" y="2"/>
                    </a:cubicBezTo>
                    <a:cubicBezTo>
                      <a:pt x="22" y="3"/>
                      <a:pt x="18" y="3"/>
                      <a:pt x="14" y="3"/>
                    </a:cubicBezTo>
                    <a:cubicBezTo>
                      <a:pt x="11" y="3"/>
                      <a:pt x="8" y="4"/>
                      <a:pt x="5" y="4"/>
                    </a:cubicBezTo>
                    <a:cubicBezTo>
                      <a:pt x="3" y="6"/>
                      <a:pt x="2" y="9"/>
                      <a:pt x="0" y="1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552"/>
              <p:cNvSpPr/>
              <p:nvPr/>
            </p:nvSpPr>
            <p:spPr bwMode="auto">
              <a:xfrm>
                <a:off x="4964" y="2139"/>
                <a:ext cx="135" cy="31"/>
              </a:xfrm>
              <a:custGeom>
                <a:gdLst>
                  <a:gd name="T0" fmla="*/ 0 w 57"/>
                  <a:gd name="T1" fmla="*/ 12 h 13"/>
                  <a:gd name="T2" fmla="*/ 11 w 57"/>
                  <a:gd name="T3" fmla="*/ 12 h 13"/>
                  <a:gd name="T4" fmla="*/ 25 w 57"/>
                  <a:gd name="T5" fmla="*/ 10 h 13"/>
                  <a:gd name="T6" fmla="*/ 51 w 57"/>
                  <a:gd name="T7" fmla="*/ 8 h 13"/>
                  <a:gd name="T8" fmla="*/ 57 w 57"/>
                  <a:gd name="T9" fmla="*/ 0 h 13"/>
                  <a:gd name="T10" fmla="*/ 33 w 57"/>
                  <a:gd name="T11" fmla="*/ 2 h 13"/>
                  <a:gd name="T12" fmla="*/ 5 w 57"/>
                  <a:gd name="T13" fmla="*/ 4 h 13"/>
                  <a:gd name="T14" fmla="*/ 0 w 57"/>
                  <a:gd name="T15" fmla="*/ 1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13">
                    <a:moveTo>
                      <a:pt x="0" y="12"/>
                    </a:moveTo>
                    <a:cubicBezTo>
                      <a:pt x="4" y="13"/>
                      <a:pt x="8" y="12"/>
                      <a:pt x="11" y="12"/>
                    </a:cubicBezTo>
                    <a:cubicBezTo>
                      <a:pt x="16" y="11"/>
                      <a:pt x="20" y="11"/>
                      <a:pt x="25" y="10"/>
                    </a:cubicBezTo>
                    <a:cubicBezTo>
                      <a:pt x="34" y="9"/>
                      <a:pt x="43" y="10"/>
                      <a:pt x="51" y="8"/>
                    </a:cubicBezTo>
                    <a:cubicBezTo>
                      <a:pt x="53" y="5"/>
                      <a:pt x="55" y="3"/>
                      <a:pt x="57" y="0"/>
                    </a:cubicBezTo>
                    <a:cubicBezTo>
                      <a:pt x="49" y="2"/>
                      <a:pt x="41" y="2"/>
                      <a:pt x="33" y="2"/>
                    </a:cubicBezTo>
                    <a:cubicBezTo>
                      <a:pt x="23" y="3"/>
                      <a:pt x="14" y="4"/>
                      <a:pt x="5" y="4"/>
                    </a:cubicBezTo>
                    <a:cubicBezTo>
                      <a:pt x="3" y="7"/>
                      <a:pt x="2" y="10"/>
                      <a:pt x="0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553"/>
              <p:cNvSpPr/>
              <p:nvPr/>
            </p:nvSpPr>
            <p:spPr bwMode="auto">
              <a:xfrm>
                <a:off x="4808" y="2383"/>
                <a:ext cx="33" cy="21"/>
              </a:xfrm>
              <a:custGeom>
                <a:gdLst>
                  <a:gd name="T0" fmla="*/ 8 w 14"/>
                  <a:gd name="T1" fmla="*/ 9 h 9"/>
                  <a:gd name="T2" fmla="*/ 14 w 14"/>
                  <a:gd name="T3" fmla="*/ 0 h 9"/>
                  <a:gd name="T4" fmla="*/ 11 w 14"/>
                  <a:gd name="T5" fmla="*/ 1 h 9"/>
                  <a:gd name="T6" fmla="*/ 4 w 14"/>
                  <a:gd name="T7" fmla="*/ 3 h 9"/>
                  <a:gd name="T8" fmla="*/ 4 w 14"/>
                  <a:gd name="T9" fmla="*/ 3 h 9"/>
                  <a:gd name="T10" fmla="*/ 0 w 14"/>
                  <a:gd name="T11" fmla="*/ 8 h 9"/>
                  <a:gd name="T12" fmla="*/ 4 w 14"/>
                  <a:gd name="T13" fmla="*/ 8 h 9"/>
                  <a:gd name="T14" fmla="*/ 8 w 14"/>
                  <a:gd name="T15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9">
                    <a:moveTo>
                      <a:pt x="8" y="9"/>
                    </a:moveTo>
                    <a:cubicBezTo>
                      <a:pt x="10" y="6"/>
                      <a:pt x="12" y="3"/>
                      <a:pt x="14" y="0"/>
                    </a:cubicBezTo>
                    <a:cubicBezTo>
                      <a:pt x="13" y="0"/>
                      <a:pt x="12" y="1"/>
                      <a:pt x="11" y="1"/>
                    </a:cubicBezTo>
                    <a:cubicBezTo>
                      <a:pt x="8" y="1"/>
                      <a:pt x="6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4"/>
                      <a:pt x="1" y="6"/>
                      <a:pt x="0" y="8"/>
                    </a:cubicBezTo>
                    <a:cubicBezTo>
                      <a:pt x="1" y="8"/>
                      <a:pt x="2" y="8"/>
                      <a:pt x="4" y="8"/>
                    </a:cubicBezTo>
                    <a:cubicBezTo>
                      <a:pt x="5" y="8"/>
                      <a:pt x="6" y="8"/>
                      <a:pt x="8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554"/>
              <p:cNvSpPr/>
              <p:nvPr/>
            </p:nvSpPr>
            <p:spPr bwMode="auto">
              <a:xfrm>
                <a:off x="4448" y="2447"/>
                <a:ext cx="64" cy="128"/>
              </a:xfrm>
              <a:custGeom>
                <a:gdLst>
                  <a:gd name="T0" fmla="*/ 24 w 27"/>
                  <a:gd name="T1" fmla="*/ 10 h 54"/>
                  <a:gd name="T2" fmla="*/ 27 w 27"/>
                  <a:gd name="T3" fmla="*/ 0 h 54"/>
                  <a:gd name="T4" fmla="*/ 18 w 27"/>
                  <a:gd name="T5" fmla="*/ 1 h 54"/>
                  <a:gd name="T6" fmla="*/ 7 w 27"/>
                  <a:gd name="T7" fmla="*/ 29 h 54"/>
                  <a:gd name="T8" fmla="*/ 2 w 27"/>
                  <a:gd name="T9" fmla="*/ 44 h 54"/>
                  <a:gd name="T10" fmla="*/ 0 w 27"/>
                  <a:gd name="T11" fmla="*/ 54 h 54"/>
                  <a:gd name="T12" fmla="*/ 11 w 27"/>
                  <a:gd name="T13" fmla="*/ 52 h 54"/>
                  <a:gd name="T14" fmla="*/ 19 w 27"/>
                  <a:gd name="T15" fmla="*/ 24 h 54"/>
                  <a:gd name="T16" fmla="*/ 24 w 27"/>
                  <a:gd name="T17" fmla="*/ 1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54">
                    <a:moveTo>
                      <a:pt x="24" y="10"/>
                    </a:moveTo>
                    <a:cubicBezTo>
                      <a:pt x="25" y="7"/>
                      <a:pt x="26" y="4"/>
                      <a:pt x="27" y="0"/>
                    </a:cubicBezTo>
                    <a:cubicBezTo>
                      <a:pt x="24" y="1"/>
                      <a:pt x="21" y="1"/>
                      <a:pt x="18" y="1"/>
                    </a:cubicBezTo>
                    <a:cubicBezTo>
                      <a:pt x="15" y="11"/>
                      <a:pt x="10" y="20"/>
                      <a:pt x="7" y="29"/>
                    </a:cubicBezTo>
                    <a:cubicBezTo>
                      <a:pt x="5" y="34"/>
                      <a:pt x="3" y="39"/>
                      <a:pt x="2" y="44"/>
                    </a:cubicBezTo>
                    <a:cubicBezTo>
                      <a:pt x="1" y="47"/>
                      <a:pt x="1" y="51"/>
                      <a:pt x="0" y="54"/>
                    </a:cubicBezTo>
                    <a:cubicBezTo>
                      <a:pt x="3" y="53"/>
                      <a:pt x="7" y="53"/>
                      <a:pt x="11" y="52"/>
                    </a:cubicBezTo>
                    <a:cubicBezTo>
                      <a:pt x="13" y="43"/>
                      <a:pt x="16" y="33"/>
                      <a:pt x="19" y="24"/>
                    </a:cubicBezTo>
                    <a:cubicBezTo>
                      <a:pt x="21" y="20"/>
                      <a:pt x="22" y="15"/>
                      <a:pt x="24" y="1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555"/>
              <p:cNvSpPr/>
              <p:nvPr/>
            </p:nvSpPr>
            <p:spPr bwMode="auto">
              <a:xfrm>
                <a:off x="4171" y="2525"/>
                <a:ext cx="45" cy="133"/>
              </a:xfrm>
              <a:custGeom>
                <a:gdLst>
                  <a:gd name="T0" fmla="*/ 11 w 19"/>
                  <a:gd name="T1" fmla="*/ 11 h 56"/>
                  <a:gd name="T2" fmla="*/ 10 w 19"/>
                  <a:gd name="T3" fmla="*/ 5 h 56"/>
                  <a:gd name="T4" fmla="*/ 9 w 19"/>
                  <a:gd name="T5" fmla="*/ 0 h 56"/>
                  <a:gd name="T6" fmla="*/ 0 w 19"/>
                  <a:gd name="T7" fmla="*/ 4 h 56"/>
                  <a:gd name="T8" fmla="*/ 6 w 19"/>
                  <a:gd name="T9" fmla="*/ 29 h 56"/>
                  <a:gd name="T10" fmla="*/ 15 w 19"/>
                  <a:gd name="T11" fmla="*/ 56 h 56"/>
                  <a:gd name="T12" fmla="*/ 19 w 19"/>
                  <a:gd name="T13" fmla="*/ 53 h 56"/>
                  <a:gd name="T14" fmla="*/ 13 w 19"/>
                  <a:gd name="T15" fmla="*/ 25 h 56"/>
                  <a:gd name="T16" fmla="*/ 11 w 19"/>
                  <a:gd name="T17" fmla="*/ 11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56">
                    <a:moveTo>
                      <a:pt x="11" y="11"/>
                    </a:moveTo>
                    <a:cubicBezTo>
                      <a:pt x="11" y="9"/>
                      <a:pt x="10" y="7"/>
                      <a:pt x="10" y="5"/>
                    </a:cubicBezTo>
                    <a:cubicBezTo>
                      <a:pt x="10" y="3"/>
                      <a:pt x="10" y="1"/>
                      <a:pt x="9" y="0"/>
                    </a:cubicBezTo>
                    <a:cubicBezTo>
                      <a:pt x="6" y="1"/>
                      <a:pt x="3" y="3"/>
                      <a:pt x="0" y="4"/>
                    </a:cubicBezTo>
                    <a:cubicBezTo>
                      <a:pt x="4" y="12"/>
                      <a:pt x="4" y="21"/>
                      <a:pt x="6" y="29"/>
                    </a:cubicBezTo>
                    <a:cubicBezTo>
                      <a:pt x="9" y="38"/>
                      <a:pt x="11" y="47"/>
                      <a:pt x="15" y="56"/>
                    </a:cubicBezTo>
                    <a:cubicBezTo>
                      <a:pt x="16" y="55"/>
                      <a:pt x="17" y="54"/>
                      <a:pt x="19" y="53"/>
                    </a:cubicBezTo>
                    <a:cubicBezTo>
                      <a:pt x="16" y="44"/>
                      <a:pt x="14" y="34"/>
                      <a:pt x="13" y="25"/>
                    </a:cubicBezTo>
                    <a:cubicBezTo>
                      <a:pt x="12" y="20"/>
                      <a:pt x="12" y="16"/>
                      <a:pt x="11" y="1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556"/>
              <p:cNvSpPr/>
              <p:nvPr/>
            </p:nvSpPr>
            <p:spPr bwMode="auto">
              <a:xfrm>
                <a:off x="4389" y="2450"/>
                <a:ext cx="97" cy="123"/>
              </a:xfrm>
              <a:custGeom>
                <a:gdLst>
                  <a:gd name="T0" fmla="*/ 31 w 41"/>
                  <a:gd name="T1" fmla="*/ 26 h 52"/>
                  <a:gd name="T2" fmla="*/ 41 w 41"/>
                  <a:gd name="T3" fmla="*/ 0 h 52"/>
                  <a:gd name="T4" fmla="*/ 0 w 41"/>
                  <a:gd name="T5" fmla="*/ 6 h 52"/>
                  <a:gd name="T6" fmla="*/ 12 w 41"/>
                  <a:gd name="T7" fmla="*/ 29 h 52"/>
                  <a:gd name="T8" fmla="*/ 23 w 41"/>
                  <a:gd name="T9" fmla="*/ 52 h 52"/>
                  <a:gd name="T10" fmla="*/ 26 w 41"/>
                  <a:gd name="T11" fmla="*/ 40 h 52"/>
                  <a:gd name="T12" fmla="*/ 31 w 41"/>
                  <a:gd name="T13" fmla="*/ 26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2">
                    <a:moveTo>
                      <a:pt x="31" y="26"/>
                    </a:moveTo>
                    <a:cubicBezTo>
                      <a:pt x="34" y="17"/>
                      <a:pt x="38" y="9"/>
                      <a:pt x="41" y="0"/>
                    </a:cubicBezTo>
                    <a:cubicBezTo>
                      <a:pt x="27" y="1"/>
                      <a:pt x="13" y="3"/>
                      <a:pt x="0" y="6"/>
                    </a:cubicBezTo>
                    <a:cubicBezTo>
                      <a:pt x="4" y="13"/>
                      <a:pt x="8" y="21"/>
                      <a:pt x="12" y="29"/>
                    </a:cubicBezTo>
                    <a:cubicBezTo>
                      <a:pt x="16" y="37"/>
                      <a:pt x="19" y="45"/>
                      <a:pt x="23" y="52"/>
                    </a:cubicBezTo>
                    <a:cubicBezTo>
                      <a:pt x="25" y="49"/>
                      <a:pt x="25" y="44"/>
                      <a:pt x="26" y="40"/>
                    </a:cubicBezTo>
                    <a:cubicBezTo>
                      <a:pt x="28" y="36"/>
                      <a:pt x="29" y="31"/>
                      <a:pt x="31" y="2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557"/>
              <p:cNvSpPr/>
              <p:nvPr/>
            </p:nvSpPr>
            <p:spPr bwMode="auto">
              <a:xfrm>
                <a:off x="4476" y="2452"/>
                <a:ext cx="95" cy="119"/>
              </a:xfrm>
              <a:custGeom>
                <a:gdLst>
                  <a:gd name="T0" fmla="*/ 13 w 40"/>
                  <a:gd name="T1" fmla="*/ 9 h 50"/>
                  <a:gd name="T2" fmla="*/ 9 w 40"/>
                  <a:gd name="T3" fmla="*/ 23 h 50"/>
                  <a:gd name="T4" fmla="*/ 0 w 40"/>
                  <a:gd name="T5" fmla="*/ 50 h 50"/>
                  <a:gd name="T6" fmla="*/ 40 w 40"/>
                  <a:gd name="T7" fmla="*/ 46 h 50"/>
                  <a:gd name="T8" fmla="*/ 16 w 40"/>
                  <a:gd name="T9" fmla="*/ 0 h 50"/>
                  <a:gd name="T10" fmla="*/ 13 w 40"/>
                  <a:gd name="T11" fmla="*/ 9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50">
                    <a:moveTo>
                      <a:pt x="13" y="9"/>
                    </a:moveTo>
                    <a:cubicBezTo>
                      <a:pt x="12" y="13"/>
                      <a:pt x="10" y="18"/>
                      <a:pt x="9" y="23"/>
                    </a:cubicBezTo>
                    <a:cubicBezTo>
                      <a:pt x="6" y="32"/>
                      <a:pt x="3" y="41"/>
                      <a:pt x="0" y="50"/>
                    </a:cubicBezTo>
                    <a:cubicBezTo>
                      <a:pt x="14" y="49"/>
                      <a:pt x="27" y="47"/>
                      <a:pt x="40" y="46"/>
                    </a:cubicBezTo>
                    <a:cubicBezTo>
                      <a:pt x="32" y="31"/>
                      <a:pt x="24" y="15"/>
                      <a:pt x="16" y="0"/>
                    </a:cubicBezTo>
                    <a:cubicBezTo>
                      <a:pt x="16" y="3"/>
                      <a:pt x="14" y="6"/>
                      <a:pt x="13" y="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558"/>
              <p:cNvSpPr/>
              <p:nvPr/>
            </p:nvSpPr>
            <p:spPr bwMode="auto">
              <a:xfrm>
                <a:off x="4517" y="2447"/>
                <a:ext cx="80" cy="114"/>
              </a:xfrm>
              <a:custGeom>
                <a:gdLst>
                  <a:gd name="T0" fmla="*/ 12 w 34"/>
                  <a:gd name="T1" fmla="*/ 0 h 48"/>
                  <a:gd name="T2" fmla="*/ 0 w 34"/>
                  <a:gd name="T3" fmla="*/ 0 h 48"/>
                  <a:gd name="T4" fmla="*/ 25 w 34"/>
                  <a:gd name="T5" fmla="*/ 48 h 48"/>
                  <a:gd name="T6" fmla="*/ 34 w 34"/>
                  <a:gd name="T7" fmla="*/ 47 h 48"/>
                  <a:gd name="T8" fmla="*/ 34 w 34"/>
                  <a:gd name="T9" fmla="*/ 47 h 48"/>
                  <a:gd name="T10" fmla="*/ 34 w 34"/>
                  <a:gd name="T11" fmla="*/ 46 h 48"/>
                  <a:gd name="T12" fmla="*/ 23 w 34"/>
                  <a:gd name="T13" fmla="*/ 24 h 48"/>
                  <a:gd name="T14" fmla="*/ 12 w 34"/>
                  <a:gd name="T15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48">
                    <a:moveTo>
                      <a:pt x="12" y="0"/>
                    </a:moveTo>
                    <a:cubicBezTo>
                      <a:pt x="8" y="0"/>
                      <a:pt x="4" y="0"/>
                      <a:pt x="0" y="0"/>
                    </a:cubicBezTo>
                    <a:cubicBezTo>
                      <a:pt x="9" y="16"/>
                      <a:pt x="17" y="32"/>
                      <a:pt x="25" y="48"/>
                    </a:cubicBezTo>
                    <a:cubicBezTo>
                      <a:pt x="28" y="47"/>
                      <a:pt x="31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4" y="47"/>
                      <a:pt x="34" y="46"/>
                      <a:pt x="34" y="46"/>
                    </a:cubicBezTo>
                    <a:cubicBezTo>
                      <a:pt x="30" y="39"/>
                      <a:pt x="26" y="31"/>
                      <a:pt x="23" y="24"/>
                    </a:cubicBezTo>
                    <a:cubicBezTo>
                      <a:pt x="20" y="15"/>
                      <a:pt x="15" y="8"/>
                      <a:pt x="12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559"/>
              <p:cNvSpPr/>
              <p:nvPr/>
            </p:nvSpPr>
            <p:spPr bwMode="auto">
              <a:xfrm>
                <a:off x="4337" y="2473"/>
                <a:ext cx="83" cy="121"/>
              </a:xfrm>
              <a:custGeom>
                <a:gdLst>
                  <a:gd name="T0" fmla="*/ 21 w 35"/>
                  <a:gd name="T1" fmla="*/ 22 h 51"/>
                  <a:gd name="T2" fmla="*/ 6 w 35"/>
                  <a:gd name="T3" fmla="*/ 0 h 51"/>
                  <a:gd name="T4" fmla="*/ 3 w 35"/>
                  <a:gd name="T5" fmla="*/ 25 h 51"/>
                  <a:gd name="T6" fmla="*/ 0 w 35"/>
                  <a:gd name="T7" fmla="*/ 51 h 51"/>
                  <a:gd name="T8" fmla="*/ 35 w 35"/>
                  <a:gd name="T9" fmla="*/ 44 h 51"/>
                  <a:gd name="T10" fmla="*/ 28 w 35"/>
                  <a:gd name="T11" fmla="*/ 34 h 51"/>
                  <a:gd name="T12" fmla="*/ 21 w 35"/>
                  <a:gd name="T13" fmla="*/ 22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1">
                    <a:moveTo>
                      <a:pt x="21" y="22"/>
                    </a:moveTo>
                    <a:cubicBezTo>
                      <a:pt x="17" y="15"/>
                      <a:pt x="11" y="8"/>
                      <a:pt x="6" y="0"/>
                    </a:cubicBezTo>
                    <a:cubicBezTo>
                      <a:pt x="5" y="8"/>
                      <a:pt x="4" y="17"/>
                      <a:pt x="3" y="25"/>
                    </a:cubicBezTo>
                    <a:cubicBezTo>
                      <a:pt x="1" y="34"/>
                      <a:pt x="1" y="43"/>
                      <a:pt x="0" y="51"/>
                    </a:cubicBezTo>
                    <a:cubicBezTo>
                      <a:pt x="12" y="48"/>
                      <a:pt x="24" y="46"/>
                      <a:pt x="35" y="44"/>
                    </a:cubicBezTo>
                    <a:cubicBezTo>
                      <a:pt x="33" y="41"/>
                      <a:pt x="30" y="38"/>
                      <a:pt x="28" y="34"/>
                    </a:cubicBezTo>
                    <a:cubicBezTo>
                      <a:pt x="25" y="30"/>
                      <a:pt x="23" y="26"/>
                      <a:pt x="21" y="2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560"/>
              <p:cNvSpPr/>
              <p:nvPr/>
            </p:nvSpPr>
            <p:spPr bwMode="auto">
              <a:xfrm>
                <a:off x="5144" y="2084"/>
                <a:ext cx="14" cy="62"/>
              </a:xfrm>
              <a:custGeom>
                <a:gdLst>
                  <a:gd name="T0" fmla="*/ 2 w 6"/>
                  <a:gd name="T1" fmla="*/ 0 h 26"/>
                  <a:gd name="T2" fmla="*/ 0 w 6"/>
                  <a:gd name="T3" fmla="*/ 2 h 26"/>
                  <a:gd name="T4" fmla="*/ 1 w 6"/>
                  <a:gd name="T5" fmla="*/ 14 h 26"/>
                  <a:gd name="T6" fmla="*/ 2 w 6"/>
                  <a:gd name="T7" fmla="*/ 21 h 26"/>
                  <a:gd name="T8" fmla="*/ 3 w 6"/>
                  <a:gd name="T9" fmla="*/ 26 h 26"/>
                  <a:gd name="T10" fmla="*/ 6 w 6"/>
                  <a:gd name="T11" fmla="*/ 18 h 26"/>
                  <a:gd name="T12" fmla="*/ 2 w 6"/>
                  <a:gd name="T13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6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6"/>
                      <a:pt x="0" y="10"/>
                      <a:pt x="1" y="14"/>
                    </a:cubicBezTo>
                    <a:cubicBezTo>
                      <a:pt x="1" y="16"/>
                      <a:pt x="1" y="19"/>
                      <a:pt x="2" y="21"/>
                    </a:cubicBezTo>
                    <a:cubicBezTo>
                      <a:pt x="2" y="23"/>
                      <a:pt x="2" y="24"/>
                      <a:pt x="3" y="26"/>
                    </a:cubicBezTo>
                    <a:cubicBezTo>
                      <a:pt x="4" y="23"/>
                      <a:pt x="5" y="20"/>
                      <a:pt x="6" y="18"/>
                    </a:cubicBezTo>
                    <a:cubicBezTo>
                      <a:pt x="2" y="13"/>
                      <a:pt x="1" y="6"/>
                      <a:pt x="2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561"/>
              <p:cNvSpPr/>
              <p:nvPr/>
            </p:nvSpPr>
            <p:spPr bwMode="auto">
              <a:xfrm>
                <a:off x="4197" y="2528"/>
                <a:ext cx="93" cy="121"/>
              </a:xfrm>
              <a:custGeom>
                <a:gdLst>
                  <a:gd name="T0" fmla="*/ 20 w 39"/>
                  <a:gd name="T1" fmla="*/ 17 h 51"/>
                  <a:gd name="T2" fmla="*/ 9 w 39"/>
                  <a:gd name="T3" fmla="*/ 7 h 51"/>
                  <a:gd name="T4" fmla="*/ 0 w 39"/>
                  <a:gd name="T5" fmla="*/ 0 h 51"/>
                  <a:gd name="T6" fmla="*/ 1 w 39"/>
                  <a:gd name="T7" fmla="*/ 2 h 51"/>
                  <a:gd name="T8" fmla="*/ 2 w 39"/>
                  <a:gd name="T9" fmla="*/ 9 h 51"/>
                  <a:gd name="T10" fmla="*/ 3 w 39"/>
                  <a:gd name="T11" fmla="*/ 23 h 51"/>
                  <a:gd name="T12" fmla="*/ 9 w 39"/>
                  <a:gd name="T13" fmla="*/ 51 h 51"/>
                  <a:gd name="T14" fmla="*/ 33 w 39"/>
                  <a:gd name="T15" fmla="*/ 38 h 51"/>
                  <a:gd name="T16" fmla="*/ 39 w 39"/>
                  <a:gd name="T17" fmla="*/ 35 h 51"/>
                  <a:gd name="T18" fmla="*/ 30 w 39"/>
                  <a:gd name="T19" fmla="*/ 27 h 51"/>
                  <a:gd name="T20" fmla="*/ 20 w 39"/>
                  <a:gd name="T21" fmla="*/ 17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51">
                    <a:moveTo>
                      <a:pt x="20" y="17"/>
                    </a:moveTo>
                    <a:cubicBezTo>
                      <a:pt x="16" y="13"/>
                      <a:pt x="13" y="10"/>
                      <a:pt x="9" y="7"/>
                    </a:cubicBezTo>
                    <a:cubicBezTo>
                      <a:pt x="6" y="5"/>
                      <a:pt x="3" y="2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cubicBezTo>
                      <a:pt x="1" y="4"/>
                      <a:pt x="1" y="7"/>
                      <a:pt x="2" y="9"/>
                    </a:cubicBezTo>
                    <a:cubicBezTo>
                      <a:pt x="2" y="13"/>
                      <a:pt x="3" y="18"/>
                      <a:pt x="3" y="23"/>
                    </a:cubicBezTo>
                    <a:cubicBezTo>
                      <a:pt x="5" y="32"/>
                      <a:pt x="7" y="42"/>
                      <a:pt x="9" y="51"/>
                    </a:cubicBezTo>
                    <a:cubicBezTo>
                      <a:pt x="16" y="46"/>
                      <a:pt x="24" y="41"/>
                      <a:pt x="33" y="38"/>
                    </a:cubicBezTo>
                    <a:cubicBezTo>
                      <a:pt x="35" y="37"/>
                      <a:pt x="37" y="36"/>
                      <a:pt x="39" y="35"/>
                    </a:cubicBezTo>
                    <a:cubicBezTo>
                      <a:pt x="36" y="32"/>
                      <a:pt x="33" y="29"/>
                      <a:pt x="30" y="27"/>
                    </a:cubicBezTo>
                    <a:cubicBezTo>
                      <a:pt x="27" y="23"/>
                      <a:pt x="23" y="20"/>
                      <a:pt x="20" y="1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562"/>
              <p:cNvSpPr/>
              <p:nvPr/>
            </p:nvSpPr>
            <p:spPr bwMode="auto">
              <a:xfrm>
                <a:off x="4318" y="2471"/>
                <a:ext cx="31" cy="130"/>
              </a:xfrm>
              <a:custGeom>
                <a:gdLst>
                  <a:gd name="T0" fmla="*/ 13 w 13"/>
                  <a:gd name="T1" fmla="*/ 0 h 55"/>
                  <a:gd name="T2" fmla="*/ 7 w 13"/>
                  <a:gd name="T3" fmla="*/ 1 h 55"/>
                  <a:gd name="T4" fmla="*/ 4 w 13"/>
                  <a:gd name="T5" fmla="*/ 2 h 55"/>
                  <a:gd name="T6" fmla="*/ 1 w 13"/>
                  <a:gd name="T7" fmla="*/ 30 h 55"/>
                  <a:gd name="T8" fmla="*/ 1 w 13"/>
                  <a:gd name="T9" fmla="*/ 44 h 55"/>
                  <a:gd name="T10" fmla="*/ 0 w 13"/>
                  <a:gd name="T11" fmla="*/ 55 h 55"/>
                  <a:gd name="T12" fmla="*/ 7 w 13"/>
                  <a:gd name="T13" fmla="*/ 53 h 55"/>
                  <a:gd name="T14" fmla="*/ 7 w 13"/>
                  <a:gd name="T15" fmla="*/ 53 h 55"/>
                  <a:gd name="T16" fmla="*/ 9 w 13"/>
                  <a:gd name="T17" fmla="*/ 26 h 55"/>
                  <a:gd name="T18" fmla="*/ 13 w 13"/>
                  <a:gd name="T19" fmla="*/ 0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55">
                    <a:moveTo>
                      <a:pt x="13" y="0"/>
                    </a:moveTo>
                    <a:cubicBezTo>
                      <a:pt x="11" y="0"/>
                      <a:pt x="9" y="1"/>
                      <a:pt x="7" y="1"/>
                    </a:cubicBezTo>
                    <a:cubicBezTo>
                      <a:pt x="6" y="1"/>
                      <a:pt x="5" y="2"/>
                      <a:pt x="4" y="2"/>
                    </a:cubicBezTo>
                    <a:cubicBezTo>
                      <a:pt x="4" y="11"/>
                      <a:pt x="2" y="21"/>
                      <a:pt x="1" y="30"/>
                    </a:cubicBezTo>
                    <a:cubicBezTo>
                      <a:pt x="1" y="35"/>
                      <a:pt x="1" y="40"/>
                      <a:pt x="1" y="44"/>
                    </a:cubicBezTo>
                    <a:cubicBezTo>
                      <a:pt x="0" y="48"/>
                      <a:pt x="1" y="51"/>
                      <a:pt x="0" y="55"/>
                    </a:cubicBezTo>
                    <a:cubicBezTo>
                      <a:pt x="2" y="54"/>
                      <a:pt x="4" y="53"/>
                      <a:pt x="7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8" y="44"/>
                      <a:pt x="8" y="35"/>
                      <a:pt x="9" y="26"/>
                    </a:cubicBezTo>
                    <a:cubicBezTo>
                      <a:pt x="10" y="17"/>
                      <a:pt x="12" y="9"/>
                      <a:pt x="13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563"/>
              <p:cNvSpPr/>
              <p:nvPr/>
            </p:nvSpPr>
            <p:spPr bwMode="auto">
              <a:xfrm>
                <a:off x="4353" y="2464"/>
                <a:ext cx="88" cy="114"/>
              </a:xfrm>
              <a:custGeom>
                <a:gdLst>
                  <a:gd name="T0" fmla="*/ 13 w 37"/>
                  <a:gd name="T1" fmla="*/ 0 h 48"/>
                  <a:gd name="T2" fmla="*/ 0 w 37"/>
                  <a:gd name="T3" fmla="*/ 2 h 48"/>
                  <a:gd name="T4" fmla="*/ 16 w 37"/>
                  <a:gd name="T5" fmla="*/ 25 h 48"/>
                  <a:gd name="T6" fmla="*/ 23 w 37"/>
                  <a:gd name="T7" fmla="*/ 38 h 48"/>
                  <a:gd name="T8" fmla="*/ 30 w 37"/>
                  <a:gd name="T9" fmla="*/ 48 h 48"/>
                  <a:gd name="T10" fmla="*/ 37 w 37"/>
                  <a:gd name="T11" fmla="*/ 47 h 48"/>
                  <a:gd name="T12" fmla="*/ 25 w 37"/>
                  <a:gd name="T13" fmla="*/ 23 h 48"/>
                  <a:gd name="T14" fmla="*/ 13 w 37"/>
                  <a:gd name="T15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8">
                    <a:moveTo>
                      <a:pt x="13" y="0"/>
                    </a:moveTo>
                    <a:cubicBezTo>
                      <a:pt x="9" y="1"/>
                      <a:pt x="5" y="1"/>
                      <a:pt x="0" y="2"/>
                    </a:cubicBezTo>
                    <a:cubicBezTo>
                      <a:pt x="5" y="10"/>
                      <a:pt x="11" y="17"/>
                      <a:pt x="16" y="25"/>
                    </a:cubicBezTo>
                    <a:cubicBezTo>
                      <a:pt x="18" y="30"/>
                      <a:pt x="20" y="34"/>
                      <a:pt x="23" y="38"/>
                    </a:cubicBezTo>
                    <a:cubicBezTo>
                      <a:pt x="25" y="41"/>
                      <a:pt x="28" y="44"/>
                      <a:pt x="30" y="48"/>
                    </a:cubicBezTo>
                    <a:cubicBezTo>
                      <a:pt x="32" y="48"/>
                      <a:pt x="35" y="48"/>
                      <a:pt x="37" y="47"/>
                    </a:cubicBezTo>
                    <a:cubicBezTo>
                      <a:pt x="33" y="39"/>
                      <a:pt x="29" y="31"/>
                      <a:pt x="25" y="23"/>
                    </a:cubicBezTo>
                    <a:cubicBezTo>
                      <a:pt x="21" y="15"/>
                      <a:pt x="17" y="8"/>
                      <a:pt x="13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564"/>
              <p:cNvSpPr/>
              <p:nvPr/>
            </p:nvSpPr>
            <p:spPr bwMode="auto">
              <a:xfrm>
                <a:off x="4796" y="2445"/>
                <a:ext cx="66" cy="92"/>
              </a:xfrm>
              <a:custGeom>
                <a:gdLst>
                  <a:gd name="T0" fmla="*/ 8 w 28"/>
                  <a:gd name="T1" fmla="*/ 0 h 39"/>
                  <a:gd name="T2" fmla="*/ 0 w 28"/>
                  <a:gd name="T3" fmla="*/ 0 h 39"/>
                  <a:gd name="T4" fmla="*/ 3 w 28"/>
                  <a:gd name="T5" fmla="*/ 5 h 39"/>
                  <a:gd name="T6" fmla="*/ 9 w 28"/>
                  <a:gd name="T7" fmla="*/ 17 h 39"/>
                  <a:gd name="T8" fmla="*/ 20 w 28"/>
                  <a:gd name="T9" fmla="*/ 39 h 39"/>
                  <a:gd name="T10" fmla="*/ 28 w 28"/>
                  <a:gd name="T11" fmla="*/ 38 h 39"/>
                  <a:gd name="T12" fmla="*/ 28 w 28"/>
                  <a:gd name="T13" fmla="*/ 37 h 39"/>
                  <a:gd name="T14" fmla="*/ 17 w 28"/>
                  <a:gd name="T15" fmla="*/ 16 h 39"/>
                  <a:gd name="T16" fmla="*/ 8 w 28"/>
                  <a:gd name="T17" fmla="*/ 0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9">
                    <a:moveTo>
                      <a:pt x="8" y="0"/>
                    </a:moveTo>
                    <a:cubicBezTo>
                      <a:pt x="5" y="0"/>
                      <a:pt x="2" y="0"/>
                      <a:pt x="0" y="0"/>
                    </a:cubicBezTo>
                    <a:cubicBezTo>
                      <a:pt x="1" y="1"/>
                      <a:pt x="2" y="3"/>
                      <a:pt x="3" y="5"/>
                    </a:cubicBezTo>
                    <a:cubicBezTo>
                      <a:pt x="4" y="9"/>
                      <a:pt x="7" y="13"/>
                      <a:pt x="9" y="17"/>
                    </a:cubicBezTo>
                    <a:cubicBezTo>
                      <a:pt x="13" y="24"/>
                      <a:pt x="16" y="32"/>
                      <a:pt x="20" y="39"/>
                    </a:cubicBezTo>
                    <a:cubicBezTo>
                      <a:pt x="23" y="38"/>
                      <a:pt x="25" y="38"/>
                      <a:pt x="28" y="38"/>
                    </a:cubicBezTo>
                    <a:cubicBezTo>
                      <a:pt x="28" y="38"/>
                      <a:pt x="28" y="38"/>
                      <a:pt x="28" y="37"/>
                    </a:cubicBezTo>
                    <a:cubicBezTo>
                      <a:pt x="24" y="30"/>
                      <a:pt x="20" y="23"/>
                      <a:pt x="17" y="16"/>
                    </a:cubicBezTo>
                    <a:cubicBezTo>
                      <a:pt x="14" y="11"/>
                      <a:pt x="12" y="4"/>
                      <a:pt x="8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565"/>
              <p:cNvSpPr/>
              <p:nvPr/>
            </p:nvSpPr>
            <p:spPr bwMode="auto">
              <a:xfrm>
                <a:off x="4734" y="2445"/>
                <a:ext cx="55" cy="102"/>
              </a:xfrm>
              <a:custGeom>
                <a:gdLst>
                  <a:gd name="T0" fmla="*/ 17 w 23"/>
                  <a:gd name="T1" fmla="*/ 17 h 43"/>
                  <a:gd name="T2" fmla="*/ 21 w 23"/>
                  <a:gd name="T3" fmla="*/ 5 h 43"/>
                  <a:gd name="T4" fmla="*/ 23 w 23"/>
                  <a:gd name="T5" fmla="*/ 0 h 43"/>
                  <a:gd name="T6" fmla="*/ 15 w 23"/>
                  <a:gd name="T7" fmla="*/ 0 h 43"/>
                  <a:gd name="T8" fmla="*/ 0 w 23"/>
                  <a:gd name="T9" fmla="*/ 43 h 43"/>
                  <a:gd name="T10" fmla="*/ 10 w 23"/>
                  <a:gd name="T11" fmla="*/ 42 h 43"/>
                  <a:gd name="T12" fmla="*/ 13 w 23"/>
                  <a:gd name="T13" fmla="*/ 29 h 43"/>
                  <a:gd name="T14" fmla="*/ 17 w 23"/>
                  <a:gd name="T15" fmla="*/ 17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3">
                    <a:moveTo>
                      <a:pt x="17" y="17"/>
                    </a:moveTo>
                    <a:cubicBezTo>
                      <a:pt x="18" y="13"/>
                      <a:pt x="20" y="9"/>
                      <a:pt x="21" y="5"/>
                    </a:cubicBezTo>
                    <a:cubicBezTo>
                      <a:pt x="22" y="3"/>
                      <a:pt x="22" y="1"/>
                      <a:pt x="23" y="0"/>
                    </a:cubicBezTo>
                    <a:cubicBezTo>
                      <a:pt x="20" y="0"/>
                      <a:pt x="18" y="0"/>
                      <a:pt x="15" y="0"/>
                    </a:cubicBezTo>
                    <a:cubicBezTo>
                      <a:pt x="10" y="14"/>
                      <a:pt x="5" y="28"/>
                      <a:pt x="0" y="43"/>
                    </a:cubicBezTo>
                    <a:cubicBezTo>
                      <a:pt x="3" y="42"/>
                      <a:pt x="7" y="42"/>
                      <a:pt x="10" y="42"/>
                    </a:cubicBezTo>
                    <a:cubicBezTo>
                      <a:pt x="11" y="37"/>
                      <a:pt x="12" y="33"/>
                      <a:pt x="13" y="29"/>
                    </a:cubicBezTo>
                    <a:cubicBezTo>
                      <a:pt x="15" y="25"/>
                      <a:pt x="16" y="21"/>
                      <a:pt x="17" y="1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566"/>
              <p:cNvSpPr/>
              <p:nvPr/>
            </p:nvSpPr>
            <p:spPr bwMode="auto">
              <a:xfrm>
                <a:off x="4547" y="2442"/>
                <a:ext cx="88" cy="110"/>
              </a:xfrm>
              <a:custGeom>
                <a:gdLst>
                  <a:gd name="T0" fmla="*/ 32 w 37"/>
                  <a:gd name="T1" fmla="*/ 11 h 46"/>
                  <a:gd name="T2" fmla="*/ 37 w 37"/>
                  <a:gd name="T3" fmla="*/ 0 h 46"/>
                  <a:gd name="T4" fmla="*/ 0 w 37"/>
                  <a:gd name="T5" fmla="*/ 1 h 46"/>
                  <a:gd name="T6" fmla="*/ 11 w 37"/>
                  <a:gd name="T7" fmla="*/ 24 h 46"/>
                  <a:gd name="T8" fmla="*/ 21 w 37"/>
                  <a:gd name="T9" fmla="*/ 46 h 46"/>
                  <a:gd name="T10" fmla="*/ 28 w 37"/>
                  <a:gd name="T11" fmla="*/ 25 h 46"/>
                  <a:gd name="T12" fmla="*/ 32 w 37"/>
                  <a:gd name="T13" fmla="*/ 11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46">
                    <a:moveTo>
                      <a:pt x="32" y="11"/>
                    </a:moveTo>
                    <a:cubicBezTo>
                      <a:pt x="33" y="7"/>
                      <a:pt x="35" y="4"/>
                      <a:pt x="37" y="0"/>
                    </a:cubicBezTo>
                    <a:cubicBezTo>
                      <a:pt x="24" y="0"/>
                      <a:pt x="12" y="1"/>
                      <a:pt x="0" y="1"/>
                    </a:cubicBezTo>
                    <a:cubicBezTo>
                      <a:pt x="4" y="9"/>
                      <a:pt x="8" y="17"/>
                      <a:pt x="11" y="24"/>
                    </a:cubicBezTo>
                    <a:cubicBezTo>
                      <a:pt x="14" y="32"/>
                      <a:pt x="17" y="39"/>
                      <a:pt x="21" y="46"/>
                    </a:cubicBezTo>
                    <a:cubicBezTo>
                      <a:pt x="23" y="38"/>
                      <a:pt x="26" y="32"/>
                      <a:pt x="28" y="25"/>
                    </a:cubicBezTo>
                    <a:cubicBezTo>
                      <a:pt x="29" y="20"/>
                      <a:pt x="30" y="15"/>
                      <a:pt x="32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567"/>
              <p:cNvSpPr/>
              <p:nvPr/>
            </p:nvSpPr>
            <p:spPr bwMode="auto">
              <a:xfrm>
                <a:off x="4819" y="2442"/>
                <a:ext cx="71" cy="86"/>
              </a:xfrm>
              <a:custGeom>
                <a:gdLst>
                  <a:gd name="T0" fmla="*/ 27 w 30"/>
                  <a:gd name="T1" fmla="*/ 0 h 36"/>
                  <a:gd name="T2" fmla="*/ 0 w 30"/>
                  <a:gd name="T3" fmla="*/ 1 h 36"/>
                  <a:gd name="T4" fmla="*/ 8 w 30"/>
                  <a:gd name="T5" fmla="*/ 16 h 36"/>
                  <a:gd name="T6" fmla="*/ 18 w 30"/>
                  <a:gd name="T7" fmla="*/ 36 h 36"/>
                  <a:gd name="T8" fmla="*/ 30 w 30"/>
                  <a:gd name="T9" fmla="*/ 0 h 36"/>
                  <a:gd name="T10" fmla="*/ 27 w 30"/>
                  <a:gd name="T11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36">
                    <a:moveTo>
                      <a:pt x="27" y="0"/>
                    </a:moveTo>
                    <a:cubicBezTo>
                      <a:pt x="18" y="0"/>
                      <a:pt x="9" y="1"/>
                      <a:pt x="0" y="1"/>
                    </a:cubicBezTo>
                    <a:cubicBezTo>
                      <a:pt x="4" y="5"/>
                      <a:pt x="6" y="11"/>
                      <a:pt x="8" y="16"/>
                    </a:cubicBezTo>
                    <a:cubicBezTo>
                      <a:pt x="11" y="23"/>
                      <a:pt x="15" y="29"/>
                      <a:pt x="18" y="36"/>
                    </a:cubicBezTo>
                    <a:cubicBezTo>
                      <a:pt x="21" y="24"/>
                      <a:pt x="26" y="12"/>
                      <a:pt x="30" y="0"/>
                    </a:cubicBezTo>
                    <a:cubicBezTo>
                      <a:pt x="29" y="0"/>
                      <a:pt x="28" y="0"/>
                      <a:pt x="27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568"/>
              <p:cNvSpPr/>
              <p:nvPr/>
            </p:nvSpPr>
            <p:spPr bwMode="auto">
              <a:xfrm>
                <a:off x="4760" y="2445"/>
                <a:ext cx="81" cy="99"/>
              </a:xfrm>
              <a:custGeom>
                <a:gdLst>
                  <a:gd name="T0" fmla="*/ 17 w 34"/>
                  <a:gd name="T1" fmla="*/ 7 h 42"/>
                  <a:gd name="T2" fmla="*/ 14 w 34"/>
                  <a:gd name="T3" fmla="*/ 0 h 42"/>
                  <a:gd name="T4" fmla="*/ 12 w 34"/>
                  <a:gd name="T5" fmla="*/ 3 h 42"/>
                  <a:gd name="T6" fmla="*/ 11 w 34"/>
                  <a:gd name="T7" fmla="*/ 7 h 42"/>
                  <a:gd name="T8" fmla="*/ 7 w 34"/>
                  <a:gd name="T9" fmla="*/ 19 h 42"/>
                  <a:gd name="T10" fmla="*/ 0 w 34"/>
                  <a:gd name="T11" fmla="*/ 42 h 42"/>
                  <a:gd name="T12" fmla="*/ 13 w 34"/>
                  <a:gd name="T13" fmla="*/ 40 h 42"/>
                  <a:gd name="T14" fmla="*/ 34 w 34"/>
                  <a:gd name="T15" fmla="*/ 39 h 42"/>
                  <a:gd name="T16" fmla="*/ 23 w 34"/>
                  <a:gd name="T17" fmla="*/ 19 h 42"/>
                  <a:gd name="T18" fmla="*/ 17 w 34"/>
                  <a:gd name="T19" fmla="*/ 7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42">
                    <a:moveTo>
                      <a:pt x="17" y="7"/>
                    </a:moveTo>
                    <a:cubicBezTo>
                      <a:pt x="16" y="5"/>
                      <a:pt x="15" y="2"/>
                      <a:pt x="14" y="0"/>
                    </a:cubicBezTo>
                    <a:cubicBezTo>
                      <a:pt x="13" y="1"/>
                      <a:pt x="13" y="2"/>
                      <a:pt x="12" y="3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0" y="11"/>
                      <a:pt x="8" y="15"/>
                      <a:pt x="7" y="19"/>
                    </a:cubicBezTo>
                    <a:cubicBezTo>
                      <a:pt x="5" y="27"/>
                      <a:pt x="2" y="34"/>
                      <a:pt x="0" y="42"/>
                    </a:cubicBezTo>
                    <a:cubicBezTo>
                      <a:pt x="5" y="41"/>
                      <a:pt x="9" y="41"/>
                      <a:pt x="13" y="40"/>
                    </a:cubicBezTo>
                    <a:cubicBezTo>
                      <a:pt x="20" y="40"/>
                      <a:pt x="27" y="39"/>
                      <a:pt x="34" y="39"/>
                    </a:cubicBezTo>
                    <a:cubicBezTo>
                      <a:pt x="29" y="32"/>
                      <a:pt x="26" y="25"/>
                      <a:pt x="23" y="19"/>
                    </a:cubicBezTo>
                    <a:cubicBezTo>
                      <a:pt x="21" y="15"/>
                      <a:pt x="19" y="11"/>
                      <a:pt x="17" y="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569"/>
              <p:cNvSpPr/>
              <p:nvPr/>
            </p:nvSpPr>
            <p:spPr bwMode="auto">
              <a:xfrm>
                <a:off x="4599" y="2442"/>
                <a:ext cx="57" cy="117"/>
              </a:xfrm>
              <a:custGeom>
                <a:gdLst>
                  <a:gd name="T0" fmla="*/ 24 w 24"/>
                  <a:gd name="T1" fmla="*/ 0 h 49"/>
                  <a:gd name="T2" fmla="*/ 16 w 24"/>
                  <a:gd name="T3" fmla="*/ 0 h 49"/>
                  <a:gd name="T4" fmla="*/ 12 w 24"/>
                  <a:gd name="T5" fmla="*/ 11 h 49"/>
                  <a:gd name="T6" fmla="*/ 8 w 24"/>
                  <a:gd name="T7" fmla="*/ 24 h 49"/>
                  <a:gd name="T8" fmla="*/ 0 w 24"/>
                  <a:gd name="T9" fmla="*/ 48 h 49"/>
                  <a:gd name="T10" fmla="*/ 1 w 24"/>
                  <a:gd name="T11" fmla="*/ 48 h 49"/>
                  <a:gd name="T12" fmla="*/ 1 w 24"/>
                  <a:gd name="T13" fmla="*/ 49 h 49"/>
                  <a:gd name="T14" fmla="*/ 9 w 24"/>
                  <a:gd name="T15" fmla="*/ 48 h 49"/>
                  <a:gd name="T16" fmla="*/ 17 w 24"/>
                  <a:gd name="T17" fmla="*/ 24 h 49"/>
                  <a:gd name="T18" fmla="*/ 24 w 24"/>
                  <a:gd name="T19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9">
                    <a:moveTo>
                      <a:pt x="24" y="0"/>
                    </a:moveTo>
                    <a:cubicBezTo>
                      <a:pt x="22" y="0"/>
                      <a:pt x="19" y="0"/>
                      <a:pt x="16" y="0"/>
                    </a:cubicBezTo>
                    <a:cubicBezTo>
                      <a:pt x="15" y="4"/>
                      <a:pt x="13" y="8"/>
                      <a:pt x="12" y="11"/>
                    </a:cubicBezTo>
                    <a:cubicBezTo>
                      <a:pt x="10" y="16"/>
                      <a:pt x="9" y="20"/>
                      <a:pt x="8" y="24"/>
                    </a:cubicBezTo>
                    <a:cubicBezTo>
                      <a:pt x="5" y="32"/>
                      <a:pt x="1" y="40"/>
                      <a:pt x="0" y="48"/>
                    </a:cubicBezTo>
                    <a:cubicBezTo>
                      <a:pt x="0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9"/>
                    </a:cubicBezTo>
                    <a:cubicBezTo>
                      <a:pt x="4" y="48"/>
                      <a:pt x="6" y="48"/>
                      <a:pt x="9" y="48"/>
                    </a:cubicBezTo>
                    <a:cubicBezTo>
                      <a:pt x="11" y="39"/>
                      <a:pt x="14" y="32"/>
                      <a:pt x="17" y="24"/>
                    </a:cubicBezTo>
                    <a:cubicBezTo>
                      <a:pt x="19" y="16"/>
                      <a:pt x="21" y="8"/>
                      <a:pt x="24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570"/>
              <p:cNvSpPr/>
              <p:nvPr/>
            </p:nvSpPr>
            <p:spPr bwMode="auto">
              <a:xfrm>
                <a:off x="4689" y="2442"/>
                <a:ext cx="76" cy="98"/>
              </a:xfrm>
              <a:custGeom>
                <a:gdLst>
                  <a:gd name="T0" fmla="*/ 14 w 32"/>
                  <a:gd name="T1" fmla="*/ 0 h 41"/>
                  <a:gd name="T2" fmla="*/ 0 w 32"/>
                  <a:gd name="T3" fmla="*/ 0 h 41"/>
                  <a:gd name="T4" fmla="*/ 10 w 32"/>
                  <a:gd name="T5" fmla="*/ 21 h 41"/>
                  <a:gd name="T6" fmla="*/ 18 w 32"/>
                  <a:gd name="T7" fmla="*/ 41 h 41"/>
                  <a:gd name="T8" fmla="*/ 32 w 32"/>
                  <a:gd name="T9" fmla="*/ 0 h 41"/>
                  <a:gd name="T10" fmla="*/ 14 w 32"/>
                  <a:gd name="T11" fmla="*/ 0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41">
                    <a:moveTo>
                      <a:pt x="14" y="0"/>
                    </a:moveTo>
                    <a:cubicBezTo>
                      <a:pt x="9" y="0"/>
                      <a:pt x="5" y="0"/>
                      <a:pt x="0" y="0"/>
                    </a:cubicBezTo>
                    <a:cubicBezTo>
                      <a:pt x="4" y="7"/>
                      <a:pt x="7" y="14"/>
                      <a:pt x="10" y="21"/>
                    </a:cubicBezTo>
                    <a:cubicBezTo>
                      <a:pt x="13" y="28"/>
                      <a:pt x="16" y="34"/>
                      <a:pt x="18" y="41"/>
                    </a:cubicBezTo>
                    <a:cubicBezTo>
                      <a:pt x="22" y="27"/>
                      <a:pt x="27" y="14"/>
                      <a:pt x="32" y="0"/>
                    </a:cubicBezTo>
                    <a:cubicBezTo>
                      <a:pt x="26" y="0"/>
                      <a:pt x="20" y="0"/>
                      <a:pt x="14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571"/>
              <p:cNvSpPr/>
              <p:nvPr/>
            </p:nvSpPr>
            <p:spPr bwMode="auto">
              <a:xfrm>
                <a:off x="4661" y="2442"/>
                <a:ext cx="69" cy="105"/>
              </a:xfrm>
              <a:custGeom>
                <a:gdLst>
                  <a:gd name="T0" fmla="*/ 10 w 29"/>
                  <a:gd name="T1" fmla="*/ 0 h 44"/>
                  <a:gd name="T2" fmla="*/ 0 w 29"/>
                  <a:gd name="T3" fmla="*/ 0 h 44"/>
                  <a:gd name="T4" fmla="*/ 11 w 29"/>
                  <a:gd name="T5" fmla="*/ 20 h 44"/>
                  <a:gd name="T6" fmla="*/ 23 w 29"/>
                  <a:gd name="T7" fmla="*/ 44 h 44"/>
                  <a:gd name="T8" fmla="*/ 23 w 29"/>
                  <a:gd name="T9" fmla="*/ 44 h 44"/>
                  <a:gd name="T10" fmla="*/ 29 w 29"/>
                  <a:gd name="T11" fmla="*/ 44 h 44"/>
                  <a:gd name="T12" fmla="*/ 20 w 29"/>
                  <a:gd name="T13" fmla="*/ 21 h 44"/>
                  <a:gd name="T14" fmla="*/ 10 w 29"/>
                  <a:gd name="T15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44">
                    <a:moveTo>
                      <a:pt x="10" y="0"/>
                    </a:moveTo>
                    <a:cubicBezTo>
                      <a:pt x="7" y="0"/>
                      <a:pt x="4" y="0"/>
                      <a:pt x="0" y="0"/>
                    </a:cubicBezTo>
                    <a:cubicBezTo>
                      <a:pt x="5" y="6"/>
                      <a:pt x="8" y="13"/>
                      <a:pt x="11" y="20"/>
                    </a:cubicBezTo>
                    <a:cubicBezTo>
                      <a:pt x="15" y="28"/>
                      <a:pt x="19" y="36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5" y="44"/>
                      <a:pt x="27" y="44"/>
                      <a:pt x="29" y="44"/>
                    </a:cubicBezTo>
                    <a:cubicBezTo>
                      <a:pt x="27" y="36"/>
                      <a:pt x="23" y="28"/>
                      <a:pt x="20" y="21"/>
                    </a:cubicBezTo>
                    <a:cubicBezTo>
                      <a:pt x="17" y="14"/>
                      <a:pt x="14" y="7"/>
                      <a:pt x="1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572"/>
              <p:cNvSpPr/>
              <p:nvPr/>
            </p:nvSpPr>
            <p:spPr bwMode="auto">
              <a:xfrm>
                <a:off x="4197" y="2514"/>
                <a:ext cx="116" cy="95"/>
              </a:xfrm>
              <a:custGeom>
                <a:gdLst>
                  <a:gd name="T0" fmla="*/ 28 w 49"/>
                  <a:gd name="T1" fmla="*/ 17 h 40"/>
                  <a:gd name="T2" fmla="*/ 18 w 49"/>
                  <a:gd name="T3" fmla="*/ 7 h 40"/>
                  <a:gd name="T4" fmla="*/ 9 w 49"/>
                  <a:gd name="T5" fmla="*/ 0 h 40"/>
                  <a:gd name="T6" fmla="*/ 0 w 49"/>
                  <a:gd name="T7" fmla="*/ 4 h 40"/>
                  <a:gd name="T8" fmla="*/ 20 w 49"/>
                  <a:gd name="T9" fmla="*/ 21 h 40"/>
                  <a:gd name="T10" fmla="*/ 31 w 49"/>
                  <a:gd name="T11" fmla="*/ 31 h 40"/>
                  <a:gd name="T12" fmla="*/ 41 w 49"/>
                  <a:gd name="T13" fmla="*/ 40 h 40"/>
                  <a:gd name="T14" fmla="*/ 41 w 49"/>
                  <a:gd name="T15" fmla="*/ 40 h 40"/>
                  <a:gd name="T16" fmla="*/ 49 w 49"/>
                  <a:gd name="T17" fmla="*/ 37 h 40"/>
                  <a:gd name="T18" fmla="*/ 28 w 49"/>
                  <a:gd name="T19" fmla="*/ 17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40">
                    <a:moveTo>
                      <a:pt x="28" y="17"/>
                    </a:moveTo>
                    <a:cubicBezTo>
                      <a:pt x="25" y="14"/>
                      <a:pt x="21" y="11"/>
                      <a:pt x="18" y="7"/>
                    </a:cubicBezTo>
                    <a:cubicBezTo>
                      <a:pt x="15" y="4"/>
                      <a:pt x="13" y="1"/>
                      <a:pt x="9" y="0"/>
                    </a:cubicBezTo>
                    <a:cubicBezTo>
                      <a:pt x="6" y="1"/>
                      <a:pt x="3" y="2"/>
                      <a:pt x="0" y="4"/>
                    </a:cubicBezTo>
                    <a:cubicBezTo>
                      <a:pt x="7" y="9"/>
                      <a:pt x="14" y="15"/>
                      <a:pt x="20" y="21"/>
                    </a:cubicBezTo>
                    <a:cubicBezTo>
                      <a:pt x="24" y="24"/>
                      <a:pt x="27" y="28"/>
                      <a:pt x="31" y="31"/>
                    </a:cubicBezTo>
                    <a:cubicBezTo>
                      <a:pt x="34" y="34"/>
                      <a:pt x="38" y="37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4" y="39"/>
                      <a:pt x="46" y="38"/>
                      <a:pt x="49" y="37"/>
                    </a:cubicBezTo>
                    <a:cubicBezTo>
                      <a:pt x="42" y="31"/>
                      <a:pt x="35" y="24"/>
                      <a:pt x="28" y="1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573"/>
              <p:cNvSpPr/>
              <p:nvPr/>
            </p:nvSpPr>
            <p:spPr bwMode="auto">
              <a:xfrm>
                <a:off x="5170" y="1965"/>
                <a:ext cx="90" cy="17"/>
              </a:xfrm>
              <a:custGeom>
                <a:gdLst>
                  <a:gd name="T0" fmla="*/ 0 w 38"/>
                  <a:gd name="T1" fmla="*/ 5 h 7"/>
                  <a:gd name="T2" fmla="*/ 5 w 38"/>
                  <a:gd name="T3" fmla="*/ 5 h 7"/>
                  <a:gd name="T4" fmla="*/ 14 w 38"/>
                  <a:gd name="T5" fmla="*/ 5 h 7"/>
                  <a:gd name="T6" fmla="*/ 32 w 38"/>
                  <a:gd name="T7" fmla="*/ 7 h 7"/>
                  <a:gd name="T8" fmla="*/ 32 w 38"/>
                  <a:gd name="T9" fmla="*/ 7 h 7"/>
                  <a:gd name="T10" fmla="*/ 38 w 38"/>
                  <a:gd name="T11" fmla="*/ 0 h 7"/>
                  <a:gd name="T12" fmla="*/ 12 w 38"/>
                  <a:gd name="T13" fmla="*/ 2 h 7"/>
                  <a:gd name="T14" fmla="*/ 0 w 38"/>
                  <a:gd name="T15" fmla="*/ 5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7">
                    <a:moveTo>
                      <a:pt x="0" y="5"/>
                    </a:moveTo>
                    <a:cubicBezTo>
                      <a:pt x="2" y="5"/>
                      <a:pt x="4" y="5"/>
                      <a:pt x="5" y="5"/>
                    </a:cubicBezTo>
                    <a:cubicBezTo>
                      <a:pt x="8" y="5"/>
                      <a:pt x="11" y="5"/>
                      <a:pt x="14" y="5"/>
                    </a:cubicBezTo>
                    <a:cubicBezTo>
                      <a:pt x="20" y="6"/>
                      <a:pt x="26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4" y="4"/>
                      <a:pt x="36" y="2"/>
                      <a:pt x="38" y="0"/>
                    </a:cubicBezTo>
                    <a:cubicBezTo>
                      <a:pt x="29" y="0"/>
                      <a:pt x="21" y="0"/>
                      <a:pt x="12" y="2"/>
                    </a:cubicBezTo>
                    <a:cubicBezTo>
                      <a:pt x="8" y="3"/>
                      <a:pt x="4" y="4"/>
                      <a:pt x="0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574"/>
              <p:cNvSpPr/>
              <p:nvPr/>
            </p:nvSpPr>
            <p:spPr bwMode="auto">
              <a:xfrm>
                <a:off x="4864" y="2440"/>
                <a:ext cx="48" cy="95"/>
              </a:xfrm>
              <a:custGeom>
                <a:gdLst>
                  <a:gd name="T0" fmla="*/ 13 w 20"/>
                  <a:gd name="T1" fmla="*/ 1 h 40"/>
                  <a:gd name="T2" fmla="*/ 0 w 20"/>
                  <a:gd name="T3" fmla="*/ 39 h 40"/>
                  <a:gd name="T4" fmla="*/ 0 w 20"/>
                  <a:gd name="T5" fmla="*/ 39 h 40"/>
                  <a:gd name="T6" fmla="*/ 0 w 20"/>
                  <a:gd name="T7" fmla="*/ 40 h 40"/>
                  <a:gd name="T8" fmla="*/ 8 w 20"/>
                  <a:gd name="T9" fmla="*/ 39 h 40"/>
                  <a:gd name="T10" fmla="*/ 20 w 20"/>
                  <a:gd name="T11" fmla="*/ 0 h 40"/>
                  <a:gd name="T12" fmla="*/ 13 w 20"/>
                  <a:gd name="T13" fmla="*/ 1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40">
                    <a:moveTo>
                      <a:pt x="13" y="1"/>
                    </a:moveTo>
                    <a:cubicBezTo>
                      <a:pt x="9" y="14"/>
                      <a:pt x="3" y="26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3" y="40"/>
                      <a:pt x="6" y="39"/>
                      <a:pt x="8" y="39"/>
                    </a:cubicBezTo>
                    <a:cubicBezTo>
                      <a:pt x="12" y="26"/>
                      <a:pt x="16" y="13"/>
                      <a:pt x="20" y="0"/>
                    </a:cubicBezTo>
                    <a:cubicBezTo>
                      <a:pt x="18" y="0"/>
                      <a:pt x="15" y="0"/>
                      <a:pt x="13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575"/>
              <p:cNvSpPr/>
              <p:nvPr/>
            </p:nvSpPr>
            <p:spPr bwMode="auto">
              <a:xfrm>
                <a:off x="5120" y="1980"/>
                <a:ext cx="123" cy="23"/>
              </a:xfrm>
              <a:custGeom>
                <a:gdLst>
                  <a:gd name="T0" fmla="*/ 24 w 52"/>
                  <a:gd name="T1" fmla="*/ 0 h 10"/>
                  <a:gd name="T2" fmla="*/ 18 w 52"/>
                  <a:gd name="T3" fmla="*/ 0 h 10"/>
                  <a:gd name="T4" fmla="*/ 0 w 52"/>
                  <a:gd name="T5" fmla="*/ 7 h 10"/>
                  <a:gd name="T6" fmla="*/ 22 w 52"/>
                  <a:gd name="T7" fmla="*/ 9 h 10"/>
                  <a:gd name="T8" fmla="*/ 34 w 52"/>
                  <a:gd name="T9" fmla="*/ 9 h 10"/>
                  <a:gd name="T10" fmla="*/ 41 w 52"/>
                  <a:gd name="T11" fmla="*/ 10 h 10"/>
                  <a:gd name="T12" fmla="*/ 46 w 52"/>
                  <a:gd name="T13" fmla="*/ 10 h 10"/>
                  <a:gd name="T14" fmla="*/ 52 w 52"/>
                  <a:gd name="T15" fmla="*/ 2 h 10"/>
                  <a:gd name="T16" fmla="*/ 34 w 52"/>
                  <a:gd name="T17" fmla="*/ 1 h 10"/>
                  <a:gd name="T18" fmla="*/ 24 w 52"/>
                  <a:gd name="T1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10">
                    <a:moveTo>
                      <a:pt x="24" y="0"/>
                    </a:moveTo>
                    <a:cubicBezTo>
                      <a:pt x="22" y="0"/>
                      <a:pt x="20" y="1"/>
                      <a:pt x="18" y="0"/>
                    </a:cubicBezTo>
                    <a:cubicBezTo>
                      <a:pt x="12" y="2"/>
                      <a:pt x="6" y="4"/>
                      <a:pt x="0" y="7"/>
                    </a:cubicBezTo>
                    <a:cubicBezTo>
                      <a:pt x="8" y="7"/>
                      <a:pt x="15" y="9"/>
                      <a:pt x="22" y="9"/>
                    </a:cubicBezTo>
                    <a:cubicBezTo>
                      <a:pt x="26" y="9"/>
                      <a:pt x="30" y="9"/>
                      <a:pt x="34" y="9"/>
                    </a:cubicBezTo>
                    <a:cubicBezTo>
                      <a:pt x="36" y="9"/>
                      <a:pt x="38" y="9"/>
                      <a:pt x="41" y="10"/>
                    </a:cubicBezTo>
                    <a:cubicBezTo>
                      <a:pt x="42" y="10"/>
                      <a:pt x="44" y="10"/>
                      <a:pt x="46" y="10"/>
                    </a:cubicBezTo>
                    <a:cubicBezTo>
                      <a:pt x="48" y="7"/>
                      <a:pt x="50" y="5"/>
                      <a:pt x="52" y="2"/>
                    </a:cubicBezTo>
                    <a:cubicBezTo>
                      <a:pt x="46" y="2"/>
                      <a:pt x="40" y="1"/>
                      <a:pt x="34" y="1"/>
                    </a:cubicBezTo>
                    <a:cubicBezTo>
                      <a:pt x="30" y="1"/>
                      <a:pt x="27" y="0"/>
                      <a:pt x="24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576"/>
              <p:cNvSpPr/>
              <p:nvPr/>
            </p:nvSpPr>
            <p:spPr bwMode="auto">
              <a:xfrm>
                <a:off x="4086" y="2537"/>
                <a:ext cx="114" cy="119"/>
              </a:xfrm>
              <a:custGeom>
                <a:gdLst>
                  <a:gd name="T0" fmla="*/ 26 w 48"/>
                  <a:gd name="T1" fmla="*/ 37 h 50"/>
                  <a:gd name="T2" fmla="*/ 48 w 48"/>
                  <a:gd name="T3" fmla="*/ 50 h 50"/>
                  <a:gd name="T4" fmla="*/ 41 w 48"/>
                  <a:gd name="T5" fmla="*/ 24 h 50"/>
                  <a:gd name="T6" fmla="*/ 35 w 48"/>
                  <a:gd name="T7" fmla="*/ 0 h 50"/>
                  <a:gd name="T8" fmla="*/ 0 w 48"/>
                  <a:gd name="T9" fmla="*/ 27 h 50"/>
                  <a:gd name="T10" fmla="*/ 12 w 48"/>
                  <a:gd name="T11" fmla="*/ 31 h 50"/>
                  <a:gd name="T12" fmla="*/ 26 w 48"/>
                  <a:gd name="T13" fmla="*/ 37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0">
                    <a:moveTo>
                      <a:pt x="26" y="37"/>
                    </a:moveTo>
                    <a:cubicBezTo>
                      <a:pt x="33" y="41"/>
                      <a:pt x="41" y="45"/>
                      <a:pt x="48" y="50"/>
                    </a:cubicBezTo>
                    <a:cubicBezTo>
                      <a:pt x="45" y="42"/>
                      <a:pt x="43" y="33"/>
                      <a:pt x="41" y="24"/>
                    </a:cubicBezTo>
                    <a:cubicBezTo>
                      <a:pt x="38" y="16"/>
                      <a:pt x="38" y="8"/>
                      <a:pt x="35" y="0"/>
                    </a:cubicBezTo>
                    <a:cubicBezTo>
                      <a:pt x="22" y="8"/>
                      <a:pt x="11" y="16"/>
                      <a:pt x="0" y="27"/>
                    </a:cubicBezTo>
                    <a:cubicBezTo>
                      <a:pt x="4" y="28"/>
                      <a:pt x="8" y="29"/>
                      <a:pt x="12" y="31"/>
                    </a:cubicBezTo>
                    <a:cubicBezTo>
                      <a:pt x="17" y="33"/>
                      <a:pt x="21" y="35"/>
                      <a:pt x="26" y="3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577"/>
              <p:cNvSpPr/>
              <p:nvPr/>
            </p:nvSpPr>
            <p:spPr bwMode="auto">
              <a:xfrm>
                <a:off x="3996" y="2820"/>
                <a:ext cx="100" cy="59"/>
              </a:xfrm>
              <a:custGeom>
                <a:gdLst>
                  <a:gd name="T0" fmla="*/ 24 w 42"/>
                  <a:gd name="T1" fmla="*/ 15 h 25"/>
                  <a:gd name="T2" fmla="*/ 11 w 42"/>
                  <a:gd name="T3" fmla="*/ 7 h 25"/>
                  <a:gd name="T4" fmla="*/ 0 w 42"/>
                  <a:gd name="T5" fmla="*/ 0 h 25"/>
                  <a:gd name="T6" fmla="*/ 0 w 42"/>
                  <a:gd name="T7" fmla="*/ 12 h 25"/>
                  <a:gd name="T8" fmla="*/ 2 w 42"/>
                  <a:gd name="T9" fmla="*/ 25 h 25"/>
                  <a:gd name="T10" fmla="*/ 42 w 42"/>
                  <a:gd name="T11" fmla="*/ 25 h 25"/>
                  <a:gd name="T12" fmla="*/ 37 w 42"/>
                  <a:gd name="T13" fmla="*/ 23 h 25"/>
                  <a:gd name="T14" fmla="*/ 24 w 42"/>
                  <a:gd name="T15" fmla="*/ 1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5">
                    <a:moveTo>
                      <a:pt x="24" y="15"/>
                    </a:moveTo>
                    <a:cubicBezTo>
                      <a:pt x="19" y="12"/>
                      <a:pt x="15" y="9"/>
                      <a:pt x="11" y="7"/>
                    </a:cubicBezTo>
                    <a:cubicBezTo>
                      <a:pt x="7" y="5"/>
                      <a:pt x="3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7"/>
                      <a:pt x="1" y="21"/>
                      <a:pt x="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0" y="24"/>
                      <a:pt x="38" y="23"/>
                      <a:pt x="37" y="23"/>
                    </a:cubicBezTo>
                    <a:cubicBezTo>
                      <a:pt x="32" y="20"/>
                      <a:pt x="28" y="17"/>
                      <a:pt x="24" y="1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578"/>
              <p:cNvSpPr/>
              <p:nvPr/>
            </p:nvSpPr>
            <p:spPr bwMode="auto">
              <a:xfrm>
                <a:off x="5082" y="2001"/>
                <a:ext cx="130" cy="21"/>
              </a:xfrm>
              <a:custGeom>
                <a:gdLst>
                  <a:gd name="T0" fmla="*/ 38 w 55"/>
                  <a:gd name="T1" fmla="*/ 2 h 9"/>
                  <a:gd name="T2" fmla="*/ 14 w 55"/>
                  <a:gd name="T3" fmla="*/ 0 h 9"/>
                  <a:gd name="T4" fmla="*/ 0 w 55"/>
                  <a:gd name="T5" fmla="*/ 8 h 9"/>
                  <a:gd name="T6" fmla="*/ 20 w 55"/>
                  <a:gd name="T7" fmla="*/ 9 h 9"/>
                  <a:gd name="T8" fmla="*/ 42 w 55"/>
                  <a:gd name="T9" fmla="*/ 9 h 9"/>
                  <a:gd name="T10" fmla="*/ 42 w 55"/>
                  <a:gd name="T11" fmla="*/ 9 h 9"/>
                  <a:gd name="T12" fmla="*/ 55 w 55"/>
                  <a:gd name="T13" fmla="*/ 2 h 9"/>
                  <a:gd name="T14" fmla="*/ 51 w 55"/>
                  <a:gd name="T15" fmla="*/ 2 h 9"/>
                  <a:gd name="T16" fmla="*/ 38 w 55"/>
                  <a:gd name="T17" fmla="*/ 2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9">
                    <a:moveTo>
                      <a:pt x="38" y="2"/>
                    </a:moveTo>
                    <a:cubicBezTo>
                      <a:pt x="30" y="1"/>
                      <a:pt x="22" y="0"/>
                      <a:pt x="14" y="0"/>
                    </a:cubicBezTo>
                    <a:cubicBezTo>
                      <a:pt x="9" y="2"/>
                      <a:pt x="5" y="5"/>
                      <a:pt x="0" y="8"/>
                    </a:cubicBezTo>
                    <a:cubicBezTo>
                      <a:pt x="7" y="8"/>
                      <a:pt x="14" y="8"/>
                      <a:pt x="20" y="9"/>
                    </a:cubicBezTo>
                    <a:cubicBezTo>
                      <a:pt x="27" y="9"/>
                      <a:pt x="35" y="8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6" y="6"/>
                      <a:pt x="50" y="4"/>
                      <a:pt x="55" y="2"/>
                    </a:cubicBezTo>
                    <a:cubicBezTo>
                      <a:pt x="54" y="2"/>
                      <a:pt x="52" y="2"/>
                      <a:pt x="51" y="2"/>
                    </a:cubicBezTo>
                    <a:cubicBezTo>
                      <a:pt x="47" y="2"/>
                      <a:pt x="42" y="2"/>
                      <a:pt x="38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579"/>
              <p:cNvSpPr/>
              <p:nvPr/>
            </p:nvSpPr>
            <p:spPr bwMode="auto">
              <a:xfrm>
                <a:off x="5030" y="2044"/>
                <a:ext cx="130" cy="26"/>
              </a:xfrm>
              <a:custGeom>
                <a:gdLst>
                  <a:gd name="T0" fmla="*/ 33 w 55"/>
                  <a:gd name="T1" fmla="*/ 1 h 11"/>
                  <a:gd name="T2" fmla="*/ 8 w 55"/>
                  <a:gd name="T3" fmla="*/ 2 h 11"/>
                  <a:gd name="T4" fmla="*/ 0 w 55"/>
                  <a:gd name="T5" fmla="*/ 11 h 11"/>
                  <a:gd name="T6" fmla="*/ 9 w 55"/>
                  <a:gd name="T7" fmla="*/ 10 h 11"/>
                  <a:gd name="T8" fmla="*/ 23 w 55"/>
                  <a:gd name="T9" fmla="*/ 9 h 11"/>
                  <a:gd name="T10" fmla="*/ 52 w 55"/>
                  <a:gd name="T11" fmla="*/ 8 h 11"/>
                  <a:gd name="T12" fmla="*/ 55 w 55"/>
                  <a:gd name="T13" fmla="*/ 2 h 11"/>
                  <a:gd name="T14" fmla="*/ 55 w 55"/>
                  <a:gd name="T15" fmla="*/ 1 h 11"/>
                  <a:gd name="T16" fmla="*/ 33 w 55"/>
                  <a:gd name="T17" fmla="*/ 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11">
                    <a:moveTo>
                      <a:pt x="33" y="1"/>
                    </a:moveTo>
                    <a:cubicBezTo>
                      <a:pt x="24" y="1"/>
                      <a:pt x="16" y="2"/>
                      <a:pt x="8" y="2"/>
                    </a:cubicBezTo>
                    <a:cubicBezTo>
                      <a:pt x="5" y="5"/>
                      <a:pt x="2" y="8"/>
                      <a:pt x="0" y="11"/>
                    </a:cubicBezTo>
                    <a:cubicBezTo>
                      <a:pt x="3" y="11"/>
                      <a:pt x="6" y="10"/>
                      <a:pt x="9" y="10"/>
                    </a:cubicBezTo>
                    <a:cubicBezTo>
                      <a:pt x="14" y="10"/>
                      <a:pt x="18" y="9"/>
                      <a:pt x="23" y="9"/>
                    </a:cubicBezTo>
                    <a:cubicBezTo>
                      <a:pt x="33" y="9"/>
                      <a:pt x="42" y="8"/>
                      <a:pt x="52" y="8"/>
                    </a:cubicBezTo>
                    <a:cubicBezTo>
                      <a:pt x="53" y="6"/>
                      <a:pt x="54" y="4"/>
                      <a:pt x="55" y="2"/>
                    </a:cubicBezTo>
                    <a:cubicBezTo>
                      <a:pt x="55" y="2"/>
                      <a:pt x="55" y="1"/>
                      <a:pt x="55" y="1"/>
                    </a:cubicBezTo>
                    <a:cubicBezTo>
                      <a:pt x="48" y="1"/>
                      <a:pt x="40" y="0"/>
                      <a:pt x="33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580"/>
              <p:cNvSpPr/>
              <p:nvPr/>
            </p:nvSpPr>
            <p:spPr bwMode="auto">
              <a:xfrm>
                <a:off x="5009" y="2067"/>
                <a:ext cx="142" cy="27"/>
              </a:xfrm>
              <a:custGeom>
                <a:gdLst>
                  <a:gd name="T0" fmla="*/ 16 w 60"/>
                  <a:gd name="T1" fmla="*/ 1 h 11"/>
                  <a:gd name="T2" fmla="*/ 8 w 60"/>
                  <a:gd name="T3" fmla="*/ 2 h 11"/>
                  <a:gd name="T4" fmla="*/ 0 w 60"/>
                  <a:gd name="T5" fmla="*/ 11 h 11"/>
                  <a:gd name="T6" fmla="*/ 14 w 60"/>
                  <a:gd name="T7" fmla="*/ 10 h 11"/>
                  <a:gd name="T8" fmla="*/ 28 w 60"/>
                  <a:gd name="T9" fmla="*/ 9 h 11"/>
                  <a:gd name="T10" fmla="*/ 58 w 60"/>
                  <a:gd name="T11" fmla="*/ 6 h 11"/>
                  <a:gd name="T12" fmla="*/ 59 w 60"/>
                  <a:gd name="T13" fmla="*/ 5 h 11"/>
                  <a:gd name="T14" fmla="*/ 59 w 60"/>
                  <a:gd name="T15" fmla="*/ 5 h 11"/>
                  <a:gd name="T16" fmla="*/ 59 w 60"/>
                  <a:gd name="T17" fmla="*/ 4 h 11"/>
                  <a:gd name="T18" fmla="*/ 60 w 60"/>
                  <a:gd name="T19" fmla="*/ 0 h 11"/>
                  <a:gd name="T20" fmla="*/ 30 w 60"/>
                  <a:gd name="T21" fmla="*/ 1 h 11"/>
                  <a:gd name="T22" fmla="*/ 16 w 60"/>
                  <a:gd name="T23" fmla="*/ 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11">
                    <a:moveTo>
                      <a:pt x="16" y="1"/>
                    </a:moveTo>
                    <a:cubicBezTo>
                      <a:pt x="14" y="2"/>
                      <a:pt x="10" y="3"/>
                      <a:pt x="8" y="2"/>
                    </a:cubicBezTo>
                    <a:cubicBezTo>
                      <a:pt x="5" y="5"/>
                      <a:pt x="3" y="8"/>
                      <a:pt x="0" y="11"/>
                    </a:cubicBezTo>
                    <a:cubicBezTo>
                      <a:pt x="5" y="11"/>
                      <a:pt x="9" y="11"/>
                      <a:pt x="14" y="10"/>
                    </a:cubicBezTo>
                    <a:cubicBezTo>
                      <a:pt x="19" y="10"/>
                      <a:pt x="23" y="9"/>
                      <a:pt x="28" y="9"/>
                    </a:cubicBezTo>
                    <a:cubicBezTo>
                      <a:pt x="38" y="8"/>
                      <a:pt x="48" y="6"/>
                      <a:pt x="58" y="6"/>
                    </a:cubicBezTo>
                    <a:cubicBezTo>
                      <a:pt x="58" y="5"/>
                      <a:pt x="58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9" y="4"/>
                      <a:pt x="59" y="4"/>
                    </a:cubicBezTo>
                    <a:cubicBezTo>
                      <a:pt x="60" y="2"/>
                      <a:pt x="60" y="1"/>
                      <a:pt x="60" y="0"/>
                    </a:cubicBezTo>
                    <a:cubicBezTo>
                      <a:pt x="50" y="0"/>
                      <a:pt x="40" y="0"/>
                      <a:pt x="30" y="1"/>
                    </a:cubicBezTo>
                    <a:cubicBezTo>
                      <a:pt x="26" y="1"/>
                      <a:pt x="21" y="1"/>
                      <a:pt x="16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581"/>
              <p:cNvSpPr/>
              <p:nvPr/>
            </p:nvSpPr>
            <p:spPr bwMode="auto">
              <a:xfrm>
                <a:off x="5054" y="2025"/>
                <a:ext cx="123" cy="21"/>
              </a:xfrm>
              <a:custGeom>
                <a:gdLst>
                  <a:gd name="T0" fmla="*/ 32 w 52"/>
                  <a:gd name="T1" fmla="*/ 0 h 9"/>
                  <a:gd name="T2" fmla="*/ 10 w 52"/>
                  <a:gd name="T3" fmla="*/ 0 h 9"/>
                  <a:gd name="T4" fmla="*/ 0 w 52"/>
                  <a:gd name="T5" fmla="*/ 9 h 9"/>
                  <a:gd name="T6" fmla="*/ 23 w 52"/>
                  <a:gd name="T7" fmla="*/ 7 h 9"/>
                  <a:gd name="T8" fmla="*/ 46 w 52"/>
                  <a:gd name="T9" fmla="*/ 7 h 9"/>
                  <a:gd name="T10" fmla="*/ 52 w 52"/>
                  <a:gd name="T11" fmla="*/ 0 h 9"/>
                  <a:gd name="T12" fmla="*/ 32 w 52"/>
                  <a:gd name="T13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9">
                    <a:moveTo>
                      <a:pt x="32" y="0"/>
                    </a:moveTo>
                    <a:cubicBezTo>
                      <a:pt x="25" y="0"/>
                      <a:pt x="18" y="0"/>
                      <a:pt x="10" y="0"/>
                    </a:cubicBezTo>
                    <a:cubicBezTo>
                      <a:pt x="7" y="2"/>
                      <a:pt x="3" y="5"/>
                      <a:pt x="0" y="9"/>
                    </a:cubicBezTo>
                    <a:cubicBezTo>
                      <a:pt x="7" y="8"/>
                      <a:pt x="15" y="8"/>
                      <a:pt x="23" y="7"/>
                    </a:cubicBezTo>
                    <a:cubicBezTo>
                      <a:pt x="30" y="7"/>
                      <a:pt x="38" y="7"/>
                      <a:pt x="46" y="7"/>
                    </a:cubicBezTo>
                    <a:cubicBezTo>
                      <a:pt x="48" y="5"/>
                      <a:pt x="50" y="2"/>
                      <a:pt x="52" y="0"/>
                    </a:cubicBezTo>
                    <a:cubicBezTo>
                      <a:pt x="46" y="0"/>
                      <a:pt x="39" y="0"/>
                      <a:pt x="32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582"/>
              <p:cNvSpPr/>
              <p:nvPr/>
            </p:nvSpPr>
            <p:spPr bwMode="auto">
              <a:xfrm>
                <a:off x="4223" y="2476"/>
                <a:ext cx="100" cy="123"/>
              </a:xfrm>
              <a:custGeom>
                <a:gdLst>
                  <a:gd name="T0" fmla="*/ 0 w 42"/>
                  <a:gd name="T1" fmla="*/ 15 h 52"/>
                  <a:gd name="T2" fmla="*/ 7 w 42"/>
                  <a:gd name="T3" fmla="*/ 21 h 52"/>
                  <a:gd name="T4" fmla="*/ 18 w 42"/>
                  <a:gd name="T5" fmla="*/ 32 h 52"/>
                  <a:gd name="T6" fmla="*/ 39 w 42"/>
                  <a:gd name="T7" fmla="*/ 52 h 52"/>
                  <a:gd name="T8" fmla="*/ 39 w 42"/>
                  <a:gd name="T9" fmla="*/ 40 h 52"/>
                  <a:gd name="T10" fmla="*/ 40 w 42"/>
                  <a:gd name="T11" fmla="*/ 26 h 52"/>
                  <a:gd name="T12" fmla="*/ 42 w 42"/>
                  <a:gd name="T13" fmla="*/ 0 h 52"/>
                  <a:gd name="T14" fmla="*/ 0 w 42"/>
                  <a:gd name="T15" fmla="*/ 15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52">
                    <a:moveTo>
                      <a:pt x="0" y="15"/>
                    </a:moveTo>
                    <a:cubicBezTo>
                      <a:pt x="3" y="16"/>
                      <a:pt x="5" y="19"/>
                      <a:pt x="7" y="21"/>
                    </a:cubicBezTo>
                    <a:cubicBezTo>
                      <a:pt x="11" y="25"/>
                      <a:pt x="14" y="28"/>
                      <a:pt x="18" y="32"/>
                    </a:cubicBezTo>
                    <a:cubicBezTo>
                      <a:pt x="24" y="39"/>
                      <a:pt x="31" y="46"/>
                      <a:pt x="39" y="52"/>
                    </a:cubicBezTo>
                    <a:cubicBezTo>
                      <a:pt x="39" y="48"/>
                      <a:pt x="39" y="44"/>
                      <a:pt x="39" y="40"/>
                    </a:cubicBezTo>
                    <a:cubicBezTo>
                      <a:pt x="39" y="36"/>
                      <a:pt x="40" y="31"/>
                      <a:pt x="40" y="26"/>
                    </a:cubicBezTo>
                    <a:cubicBezTo>
                      <a:pt x="41" y="18"/>
                      <a:pt x="42" y="9"/>
                      <a:pt x="42" y="0"/>
                    </a:cubicBezTo>
                    <a:cubicBezTo>
                      <a:pt x="28" y="4"/>
                      <a:pt x="13" y="9"/>
                      <a:pt x="0" y="1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583"/>
              <p:cNvSpPr/>
              <p:nvPr/>
            </p:nvSpPr>
            <p:spPr bwMode="auto">
              <a:xfrm>
                <a:off x="4001" y="2642"/>
                <a:ext cx="130" cy="121"/>
              </a:xfrm>
              <a:custGeom>
                <a:gdLst>
                  <a:gd name="T0" fmla="*/ 26 w 55"/>
                  <a:gd name="T1" fmla="*/ 47 h 51"/>
                  <a:gd name="T2" fmla="*/ 55 w 55"/>
                  <a:gd name="T3" fmla="*/ 45 h 51"/>
                  <a:gd name="T4" fmla="*/ 37 w 55"/>
                  <a:gd name="T5" fmla="*/ 23 h 51"/>
                  <a:gd name="T6" fmla="*/ 21 w 55"/>
                  <a:gd name="T7" fmla="*/ 0 h 51"/>
                  <a:gd name="T8" fmla="*/ 0 w 55"/>
                  <a:gd name="T9" fmla="*/ 51 h 51"/>
                  <a:gd name="T10" fmla="*/ 12 w 55"/>
                  <a:gd name="T11" fmla="*/ 49 h 51"/>
                  <a:gd name="T12" fmla="*/ 26 w 55"/>
                  <a:gd name="T13" fmla="*/ 47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51">
                    <a:moveTo>
                      <a:pt x="26" y="47"/>
                    </a:moveTo>
                    <a:cubicBezTo>
                      <a:pt x="36" y="46"/>
                      <a:pt x="45" y="45"/>
                      <a:pt x="55" y="45"/>
                    </a:cubicBezTo>
                    <a:cubicBezTo>
                      <a:pt x="48" y="38"/>
                      <a:pt x="43" y="31"/>
                      <a:pt x="37" y="23"/>
                    </a:cubicBezTo>
                    <a:cubicBezTo>
                      <a:pt x="32" y="16"/>
                      <a:pt x="26" y="8"/>
                      <a:pt x="21" y="0"/>
                    </a:cubicBezTo>
                    <a:cubicBezTo>
                      <a:pt x="11" y="15"/>
                      <a:pt x="4" y="32"/>
                      <a:pt x="0" y="51"/>
                    </a:cubicBezTo>
                    <a:cubicBezTo>
                      <a:pt x="4" y="51"/>
                      <a:pt x="8" y="49"/>
                      <a:pt x="12" y="49"/>
                    </a:cubicBezTo>
                    <a:cubicBezTo>
                      <a:pt x="17" y="48"/>
                      <a:pt x="22" y="48"/>
                      <a:pt x="26" y="4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584"/>
              <p:cNvSpPr/>
              <p:nvPr/>
            </p:nvSpPr>
            <p:spPr bwMode="auto">
              <a:xfrm>
                <a:off x="3996" y="2794"/>
                <a:ext cx="118" cy="85"/>
              </a:xfrm>
              <a:custGeom>
                <a:gdLst>
                  <a:gd name="T0" fmla="*/ 37 w 50"/>
                  <a:gd name="T1" fmla="*/ 21 h 36"/>
                  <a:gd name="T2" fmla="*/ 24 w 50"/>
                  <a:gd name="T3" fmla="*/ 14 h 36"/>
                  <a:gd name="T4" fmla="*/ 1 w 50"/>
                  <a:gd name="T5" fmla="*/ 0 h 36"/>
                  <a:gd name="T6" fmla="*/ 0 w 50"/>
                  <a:gd name="T7" fmla="*/ 9 h 36"/>
                  <a:gd name="T8" fmla="*/ 25 w 50"/>
                  <a:gd name="T9" fmla="*/ 25 h 36"/>
                  <a:gd name="T10" fmla="*/ 38 w 50"/>
                  <a:gd name="T11" fmla="*/ 33 h 36"/>
                  <a:gd name="T12" fmla="*/ 46 w 50"/>
                  <a:gd name="T13" fmla="*/ 36 h 36"/>
                  <a:gd name="T14" fmla="*/ 50 w 50"/>
                  <a:gd name="T15" fmla="*/ 36 h 36"/>
                  <a:gd name="T16" fmla="*/ 49 w 50"/>
                  <a:gd name="T17" fmla="*/ 27 h 36"/>
                  <a:gd name="T18" fmla="*/ 37 w 50"/>
                  <a:gd name="T19" fmla="*/ 21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36">
                    <a:moveTo>
                      <a:pt x="37" y="21"/>
                    </a:moveTo>
                    <a:cubicBezTo>
                      <a:pt x="32" y="19"/>
                      <a:pt x="28" y="16"/>
                      <a:pt x="24" y="14"/>
                    </a:cubicBezTo>
                    <a:cubicBezTo>
                      <a:pt x="16" y="9"/>
                      <a:pt x="9" y="5"/>
                      <a:pt x="1" y="0"/>
                    </a:cubicBezTo>
                    <a:cubicBezTo>
                      <a:pt x="0" y="3"/>
                      <a:pt x="0" y="6"/>
                      <a:pt x="0" y="9"/>
                    </a:cubicBezTo>
                    <a:cubicBezTo>
                      <a:pt x="8" y="15"/>
                      <a:pt x="17" y="19"/>
                      <a:pt x="25" y="25"/>
                    </a:cubicBezTo>
                    <a:cubicBezTo>
                      <a:pt x="29" y="27"/>
                      <a:pt x="34" y="30"/>
                      <a:pt x="38" y="33"/>
                    </a:cubicBezTo>
                    <a:cubicBezTo>
                      <a:pt x="41" y="34"/>
                      <a:pt x="43" y="35"/>
                      <a:pt x="46" y="36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3"/>
                      <a:pt x="50" y="30"/>
                      <a:pt x="49" y="27"/>
                    </a:cubicBezTo>
                    <a:cubicBezTo>
                      <a:pt x="45" y="25"/>
                      <a:pt x="41" y="23"/>
                      <a:pt x="37" y="2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585"/>
              <p:cNvSpPr/>
              <p:nvPr/>
            </p:nvSpPr>
            <p:spPr bwMode="auto">
              <a:xfrm>
                <a:off x="4070" y="2625"/>
                <a:ext cx="115" cy="97"/>
              </a:xfrm>
              <a:custGeom>
                <a:gdLst>
                  <a:gd name="T0" fmla="*/ 25 w 49"/>
                  <a:gd name="T1" fmla="*/ 10 h 41"/>
                  <a:gd name="T2" fmla="*/ 0 w 49"/>
                  <a:gd name="T3" fmla="*/ 0 h 41"/>
                  <a:gd name="T4" fmla="*/ 3 w 49"/>
                  <a:gd name="T5" fmla="*/ 4 h 41"/>
                  <a:gd name="T6" fmla="*/ 7 w 49"/>
                  <a:gd name="T7" fmla="*/ 9 h 41"/>
                  <a:gd name="T8" fmla="*/ 16 w 49"/>
                  <a:gd name="T9" fmla="*/ 20 h 41"/>
                  <a:gd name="T10" fmla="*/ 33 w 49"/>
                  <a:gd name="T11" fmla="*/ 41 h 41"/>
                  <a:gd name="T12" fmla="*/ 36 w 49"/>
                  <a:gd name="T13" fmla="*/ 37 h 41"/>
                  <a:gd name="T14" fmla="*/ 49 w 49"/>
                  <a:gd name="T15" fmla="*/ 21 h 41"/>
                  <a:gd name="T16" fmla="*/ 38 w 49"/>
                  <a:gd name="T17" fmla="*/ 16 h 41"/>
                  <a:gd name="T18" fmla="*/ 25 w 49"/>
                  <a:gd name="T19" fmla="*/ 10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41">
                    <a:moveTo>
                      <a:pt x="25" y="10"/>
                    </a:moveTo>
                    <a:cubicBezTo>
                      <a:pt x="16" y="6"/>
                      <a:pt x="8" y="3"/>
                      <a:pt x="0" y="0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6"/>
                      <a:pt x="6" y="8"/>
                      <a:pt x="7" y="9"/>
                    </a:cubicBezTo>
                    <a:cubicBezTo>
                      <a:pt x="10" y="13"/>
                      <a:pt x="13" y="16"/>
                      <a:pt x="16" y="20"/>
                    </a:cubicBezTo>
                    <a:cubicBezTo>
                      <a:pt x="21" y="27"/>
                      <a:pt x="27" y="34"/>
                      <a:pt x="33" y="41"/>
                    </a:cubicBezTo>
                    <a:cubicBezTo>
                      <a:pt x="34" y="39"/>
                      <a:pt x="35" y="38"/>
                      <a:pt x="36" y="37"/>
                    </a:cubicBezTo>
                    <a:cubicBezTo>
                      <a:pt x="40" y="31"/>
                      <a:pt x="44" y="26"/>
                      <a:pt x="49" y="21"/>
                    </a:cubicBezTo>
                    <a:cubicBezTo>
                      <a:pt x="45" y="19"/>
                      <a:pt x="41" y="18"/>
                      <a:pt x="38" y="16"/>
                    </a:cubicBezTo>
                    <a:cubicBezTo>
                      <a:pt x="33" y="14"/>
                      <a:pt x="29" y="11"/>
                      <a:pt x="25" y="1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586"/>
              <p:cNvSpPr/>
              <p:nvPr/>
            </p:nvSpPr>
            <p:spPr bwMode="auto">
              <a:xfrm>
                <a:off x="4067" y="2604"/>
                <a:ext cx="135" cy="69"/>
              </a:xfrm>
              <a:custGeom>
                <a:gdLst>
                  <a:gd name="T0" fmla="*/ 7 w 57"/>
                  <a:gd name="T1" fmla="*/ 0 h 29"/>
                  <a:gd name="T2" fmla="*/ 0 w 57"/>
                  <a:gd name="T3" fmla="*/ 7 h 29"/>
                  <a:gd name="T4" fmla="*/ 14 w 57"/>
                  <a:gd name="T5" fmla="*/ 12 h 29"/>
                  <a:gd name="T6" fmla="*/ 27 w 57"/>
                  <a:gd name="T7" fmla="*/ 17 h 29"/>
                  <a:gd name="T8" fmla="*/ 39 w 57"/>
                  <a:gd name="T9" fmla="*/ 23 h 29"/>
                  <a:gd name="T10" fmla="*/ 52 w 57"/>
                  <a:gd name="T11" fmla="*/ 29 h 29"/>
                  <a:gd name="T12" fmla="*/ 57 w 57"/>
                  <a:gd name="T13" fmla="*/ 24 h 29"/>
                  <a:gd name="T14" fmla="*/ 33 w 57"/>
                  <a:gd name="T15" fmla="*/ 11 h 29"/>
                  <a:gd name="T16" fmla="*/ 7 w 57"/>
                  <a:gd name="T17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28">
                    <a:moveTo>
                      <a:pt x="7" y="0"/>
                    </a:moveTo>
                    <a:cubicBezTo>
                      <a:pt x="5" y="2"/>
                      <a:pt x="3" y="5"/>
                      <a:pt x="0" y="7"/>
                    </a:cubicBezTo>
                    <a:cubicBezTo>
                      <a:pt x="5" y="9"/>
                      <a:pt x="10" y="11"/>
                      <a:pt x="14" y="12"/>
                    </a:cubicBezTo>
                    <a:cubicBezTo>
                      <a:pt x="18" y="14"/>
                      <a:pt x="23" y="16"/>
                      <a:pt x="27" y="17"/>
                    </a:cubicBezTo>
                    <a:cubicBezTo>
                      <a:pt x="31" y="19"/>
                      <a:pt x="35" y="21"/>
                      <a:pt x="39" y="23"/>
                    </a:cubicBezTo>
                    <a:cubicBezTo>
                      <a:pt x="43" y="25"/>
                      <a:pt x="48" y="27"/>
                      <a:pt x="52" y="29"/>
                    </a:cubicBezTo>
                    <a:cubicBezTo>
                      <a:pt x="53" y="27"/>
                      <a:pt x="55" y="26"/>
                      <a:pt x="57" y="24"/>
                    </a:cubicBezTo>
                    <a:cubicBezTo>
                      <a:pt x="49" y="20"/>
                      <a:pt x="41" y="15"/>
                      <a:pt x="33" y="11"/>
                    </a:cubicBezTo>
                    <a:cubicBezTo>
                      <a:pt x="25" y="7"/>
                      <a:pt x="16" y="3"/>
                      <a:pt x="7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587"/>
              <p:cNvSpPr/>
              <p:nvPr/>
            </p:nvSpPr>
            <p:spPr bwMode="auto">
              <a:xfrm>
                <a:off x="4053" y="2625"/>
                <a:ext cx="92" cy="121"/>
              </a:xfrm>
              <a:custGeom>
                <a:gdLst>
                  <a:gd name="T0" fmla="*/ 12 w 39"/>
                  <a:gd name="T1" fmla="*/ 9 h 51"/>
                  <a:gd name="T2" fmla="*/ 5 w 39"/>
                  <a:gd name="T3" fmla="*/ 0 h 51"/>
                  <a:gd name="T4" fmla="*/ 0 w 39"/>
                  <a:gd name="T5" fmla="*/ 6 h 51"/>
                  <a:gd name="T6" fmla="*/ 17 w 39"/>
                  <a:gd name="T7" fmla="*/ 29 h 51"/>
                  <a:gd name="T8" fmla="*/ 34 w 39"/>
                  <a:gd name="T9" fmla="*/ 51 h 51"/>
                  <a:gd name="T10" fmla="*/ 39 w 39"/>
                  <a:gd name="T11" fmla="*/ 42 h 51"/>
                  <a:gd name="T12" fmla="*/ 21 w 39"/>
                  <a:gd name="T13" fmla="*/ 20 h 51"/>
                  <a:gd name="T14" fmla="*/ 12 w 39"/>
                  <a:gd name="T15" fmla="*/ 9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51">
                    <a:moveTo>
                      <a:pt x="12" y="9"/>
                    </a:moveTo>
                    <a:cubicBezTo>
                      <a:pt x="10" y="6"/>
                      <a:pt x="7" y="3"/>
                      <a:pt x="5" y="0"/>
                    </a:cubicBezTo>
                    <a:cubicBezTo>
                      <a:pt x="3" y="2"/>
                      <a:pt x="2" y="4"/>
                      <a:pt x="0" y="6"/>
                    </a:cubicBezTo>
                    <a:cubicBezTo>
                      <a:pt x="5" y="14"/>
                      <a:pt x="11" y="22"/>
                      <a:pt x="17" y="29"/>
                    </a:cubicBezTo>
                    <a:cubicBezTo>
                      <a:pt x="22" y="37"/>
                      <a:pt x="28" y="44"/>
                      <a:pt x="34" y="51"/>
                    </a:cubicBezTo>
                    <a:cubicBezTo>
                      <a:pt x="36" y="48"/>
                      <a:pt x="37" y="45"/>
                      <a:pt x="39" y="42"/>
                    </a:cubicBezTo>
                    <a:cubicBezTo>
                      <a:pt x="32" y="35"/>
                      <a:pt x="27" y="27"/>
                      <a:pt x="21" y="20"/>
                    </a:cubicBezTo>
                    <a:cubicBezTo>
                      <a:pt x="18" y="16"/>
                      <a:pt x="15" y="13"/>
                      <a:pt x="12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588"/>
              <p:cNvSpPr/>
              <p:nvPr/>
            </p:nvSpPr>
            <p:spPr bwMode="auto">
              <a:xfrm>
                <a:off x="3999" y="2751"/>
                <a:ext cx="132" cy="38"/>
              </a:xfrm>
              <a:custGeom>
                <a:gdLst>
                  <a:gd name="T0" fmla="*/ 13 w 56"/>
                  <a:gd name="T1" fmla="*/ 4 h 16"/>
                  <a:gd name="T2" fmla="*/ 6 w 56"/>
                  <a:gd name="T3" fmla="*/ 5 h 16"/>
                  <a:gd name="T4" fmla="*/ 1 w 56"/>
                  <a:gd name="T5" fmla="*/ 6 h 16"/>
                  <a:gd name="T6" fmla="*/ 1 w 56"/>
                  <a:gd name="T7" fmla="*/ 7 h 16"/>
                  <a:gd name="T8" fmla="*/ 0 w 56"/>
                  <a:gd name="T9" fmla="*/ 16 h 16"/>
                  <a:gd name="T10" fmla="*/ 13 w 56"/>
                  <a:gd name="T11" fmla="*/ 12 h 16"/>
                  <a:gd name="T12" fmla="*/ 27 w 56"/>
                  <a:gd name="T13" fmla="*/ 10 h 16"/>
                  <a:gd name="T14" fmla="*/ 54 w 56"/>
                  <a:gd name="T15" fmla="*/ 7 h 16"/>
                  <a:gd name="T16" fmla="*/ 56 w 56"/>
                  <a:gd name="T17" fmla="*/ 0 h 16"/>
                  <a:gd name="T18" fmla="*/ 27 w 56"/>
                  <a:gd name="T19" fmla="*/ 3 h 16"/>
                  <a:gd name="T20" fmla="*/ 13 w 56"/>
                  <a:gd name="T21" fmla="*/ 4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16">
                    <a:moveTo>
                      <a:pt x="13" y="4"/>
                    </a:moveTo>
                    <a:cubicBezTo>
                      <a:pt x="11" y="5"/>
                      <a:pt x="9" y="5"/>
                      <a:pt x="6" y="5"/>
                    </a:cubicBezTo>
                    <a:cubicBezTo>
                      <a:pt x="5" y="6"/>
                      <a:pt x="3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10"/>
                      <a:pt x="0" y="13"/>
                      <a:pt x="0" y="16"/>
                    </a:cubicBezTo>
                    <a:cubicBezTo>
                      <a:pt x="4" y="15"/>
                      <a:pt x="9" y="13"/>
                      <a:pt x="13" y="12"/>
                    </a:cubicBezTo>
                    <a:cubicBezTo>
                      <a:pt x="18" y="11"/>
                      <a:pt x="23" y="11"/>
                      <a:pt x="27" y="10"/>
                    </a:cubicBezTo>
                    <a:cubicBezTo>
                      <a:pt x="36" y="9"/>
                      <a:pt x="45" y="7"/>
                      <a:pt x="54" y="7"/>
                    </a:cubicBezTo>
                    <a:cubicBezTo>
                      <a:pt x="54" y="5"/>
                      <a:pt x="55" y="2"/>
                      <a:pt x="56" y="0"/>
                    </a:cubicBezTo>
                    <a:cubicBezTo>
                      <a:pt x="47" y="1"/>
                      <a:pt x="37" y="2"/>
                      <a:pt x="27" y="3"/>
                    </a:cubicBezTo>
                    <a:cubicBezTo>
                      <a:pt x="23" y="3"/>
                      <a:pt x="18" y="4"/>
                      <a:pt x="13" y="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589"/>
              <p:cNvSpPr/>
              <p:nvPr/>
            </p:nvSpPr>
            <p:spPr bwMode="auto">
              <a:xfrm>
                <a:off x="4001" y="2770"/>
                <a:ext cx="123" cy="83"/>
              </a:xfrm>
              <a:custGeom>
                <a:gdLst>
                  <a:gd name="T0" fmla="*/ 11 w 52"/>
                  <a:gd name="T1" fmla="*/ 6 h 35"/>
                  <a:gd name="T2" fmla="*/ 0 w 52"/>
                  <a:gd name="T3" fmla="*/ 9 h 35"/>
                  <a:gd name="T4" fmla="*/ 11 w 52"/>
                  <a:gd name="T5" fmla="*/ 16 h 35"/>
                  <a:gd name="T6" fmla="*/ 23 w 52"/>
                  <a:gd name="T7" fmla="*/ 23 h 35"/>
                  <a:gd name="T8" fmla="*/ 36 w 52"/>
                  <a:gd name="T9" fmla="*/ 30 h 35"/>
                  <a:gd name="T10" fmla="*/ 47 w 52"/>
                  <a:gd name="T11" fmla="*/ 35 h 35"/>
                  <a:gd name="T12" fmla="*/ 47 w 52"/>
                  <a:gd name="T13" fmla="*/ 33 h 35"/>
                  <a:gd name="T14" fmla="*/ 51 w 52"/>
                  <a:gd name="T15" fmla="*/ 5 h 35"/>
                  <a:gd name="T16" fmla="*/ 52 w 52"/>
                  <a:gd name="T17" fmla="*/ 1 h 35"/>
                  <a:gd name="T18" fmla="*/ 26 w 52"/>
                  <a:gd name="T19" fmla="*/ 4 h 35"/>
                  <a:gd name="T20" fmla="*/ 11 w 52"/>
                  <a:gd name="T21" fmla="*/ 6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35">
                    <a:moveTo>
                      <a:pt x="11" y="6"/>
                    </a:moveTo>
                    <a:cubicBezTo>
                      <a:pt x="7" y="7"/>
                      <a:pt x="4" y="9"/>
                      <a:pt x="0" y="9"/>
                    </a:cubicBezTo>
                    <a:cubicBezTo>
                      <a:pt x="4" y="11"/>
                      <a:pt x="7" y="13"/>
                      <a:pt x="11" y="16"/>
                    </a:cubicBezTo>
                    <a:cubicBezTo>
                      <a:pt x="15" y="18"/>
                      <a:pt x="19" y="20"/>
                      <a:pt x="23" y="23"/>
                    </a:cubicBezTo>
                    <a:cubicBezTo>
                      <a:pt x="27" y="25"/>
                      <a:pt x="32" y="28"/>
                      <a:pt x="36" y="30"/>
                    </a:cubicBezTo>
                    <a:cubicBezTo>
                      <a:pt x="40" y="32"/>
                      <a:pt x="44" y="33"/>
                      <a:pt x="47" y="35"/>
                    </a:cubicBezTo>
                    <a:cubicBezTo>
                      <a:pt x="47" y="34"/>
                      <a:pt x="47" y="34"/>
                      <a:pt x="47" y="33"/>
                    </a:cubicBezTo>
                    <a:cubicBezTo>
                      <a:pt x="47" y="24"/>
                      <a:pt x="48" y="14"/>
                      <a:pt x="51" y="5"/>
                    </a:cubicBezTo>
                    <a:cubicBezTo>
                      <a:pt x="51" y="3"/>
                      <a:pt x="52" y="2"/>
                      <a:pt x="52" y="1"/>
                    </a:cubicBezTo>
                    <a:cubicBezTo>
                      <a:pt x="43" y="0"/>
                      <a:pt x="35" y="3"/>
                      <a:pt x="26" y="4"/>
                    </a:cubicBezTo>
                    <a:cubicBezTo>
                      <a:pt x="21" y="4"/>
                      <a:pt x="16" y="5"/>
                      <a:pt x="11" y="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590"/>
              <p:cNvSpPr/>
              <p:nvPr/>
            </p:nvSpPr>
            <p:spPr bwMode="auto">
              <a:xfrm>
                <a:off x="5603" y="1541"/>
                <a:ext cx="37" cy="38"/>
              </a:xfrm>
              <a:custGeom>
                <a:gdLst>
                  <a:gd name="T0" fmla="*/ 0 w 16"/>
                  <a:gd name="T1" fmla="*/ 16 h 16"/>
                  <a:gd name="T2" fmla="*/ 16 w 16"/>
                  <a:gd name="T3" fmla="*/ 16 h 16"/>
                  <a:gd name="T4" fmla="*/ 16 w 16"/>
                  <a:gd name="T5" fmla="*/ 1 h 16"/>
                  <a:gd name="T6" fmla="*/ 0 w 16"/>
                  <a:gd name="T7" fmla="*/ 0 h 16"/>
                  <a:gd name="T8" fmla="*/ 0 w 16"/>
                  <a:gd name="T9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0" y="16"/>
                    </a:moveTo>
                    <a:cubicBezTo>
                      <a:pt x="5" y="16"/>
                      <a:pt x="10" y="16"/>
                      <a:pt x="16" y="16"/>
                    </a:cubicBezTo>
                    <a:cubicBezTo>
                      <a:pt x="16" y="11"/>
                      <a:pt x="16" y="6"/>
                      <a:pt x="16" y="1"/>
                    </a:cubicBezTo>
                    <a:cubicBezTo>
                      <a:pt x="11" y="0"/>
                      <a:pt x="5" y="0"/>
                      <a:pt x="0" y="0"/>
                    </a:cubicBezTo>
                    <a:cubicBezTo>
                      <a:pt x="0" y="5"/>
                      <a:pt x="0" y="11"/>
                      <a:pt x="0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591"/>
              <p:cNvSpPr/>
              <p:nvPr/>
            </p:nvSpPr>
            <p:spPr bwMode="auto">
              <a:xfrm>
                <a:off x="5399" y="1441"/>
                <a:ext cx="47" cy="26"/>
              </a:xfrm>
              <a:custGeom>
                <a:gdLst>
                  <a:gd name="T0" fmla="*/ 2 w 20"/>
                  <a:gd name="T1" fmla="*/ 9 h 11"/>
                  <a:gd name="T2" fmla="*/ 5 w 20"/>
                  <a:gd name="T3" fmla="*/ 11 h 11"/>
                  <a:gd name="T4" fmla="*/ 13 w 20"/>
                  <a:gd name="T5" fmla="*/ 5 h 11"/>
                  <a:gd name="T6" fmla="*/ 20 w 20"/>
                  <a:gd name="T7" fmla="*/ 0 h 11"/>
                  <a:gd name="T8" fmla="*/ 9 w 20"/>
                  <a:gd name="T9" fmla="*/ 0 h 11"/>
                  <a:gd name="T10" fmla="*/ 0 w 20"/>
                  <a:gd name="T11" fmla="*/ 7 h 11"/>
                  <a:gd name="T12" fmla="*/ 2 w 20"/>
                  <a:gd name="T13" fmla="*/ 9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2" y="9"/>
                    </a:moveTo>
                    <a:cubicBezTo>
                      <a:pt x="3" y="9"/>
                      <a:pt x="4" y="10"/>
                      <a:pt x="5" y="11"/>
                    </a:cubicBezTo>
                    <a:cubicBezTo>
                      <a:pt x="8" y="9"/>
                      <a:pt x="10" y="7"/>
                      <a:pt x="13" y="5"/>
                    </a:cubicBezTo>
                    <a:cubicBezTo>
                      <a:pt x="15" y="4"/>
                      <a:pt x="18" y="2"/>
                      <a:pt x="2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2"/>
                      <a:pt x="3" y="5"/>
                      <a:pt x="0" y="7"/>
                    </a:cubicBezTo>
                    <a:cubicBezTo>
                      <a:pt x="1" y="8"/>
                      <a:pt x="1" y="8"/>
                      <a:pt x="2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592"/>
              <p:cNvSpPr/>
              <p:nvPr/>
            </p:nvSpPr>
            <p:spPr bwMode="auto">
              <a:xfrm>
                <a:off x="5380" y="1441"/>
                <a:ext cx="36" cy="14"/>
              </a:xfrm>
              <a:custGeom>
                <a:gdLst>
                  <a:gd name="T0" fmla="*/ 7 w 15"/>
                  <a:gd name="T1" fmla="*/ 6 h 6"/>
                  <a:gd name="T2" fmla="*/ 15 w 15"/>
                  <a:gd name="T3" fmla="*/ 0 h 6"/>
                  <a:gd name="T4" fmla="*/ 2 w 15"/>
                  <a:gd name="T5" fmla="*/ 0 h 6"/>
                  <a:gd name="T6" fmla="*/ 0 w 15"/>
                  <a:gd name="T7" fmla="*/ 1 h 6"/>
                  <a:gd name="T8" fmla="*/ 7 w 15"/>
                  <a:gd name="T9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6">
                    <a:moveTo>
                      <a:pt x="7" y="6"/>
                    </a:moveTo>
                    <a:cubicBezTo>
                      <a:pt x="9" y="4"/>
                      <a:pt x="12" y="2"/>
                      <a:pt x="1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5" y="5"/>
                      <a:pt x="7" y="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593"/>
              <p:cNvSpPr/>
              <p:nvPr/>
            </p:nvSpPr>
            <p:spPr bwMode="auto">
              <a:xfrm>
                <a:off x="5378" y="1441"/>
                <a:ext cx="2" cy="0"/>
              </a:xfrm>
              <a:custGeom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594"/>
              <p:cNvSpPr/>
              <p:nvPr/>
            </p:nvSpPr>
            <p:spPr bwMode="auto">
              <a:xfrm>
                <a:off x="5416" y="1441"/>
                <a:ext cx="68" cy="36"/>
              </a:xfrm>
              <a:custGeom>
                <a:gdLst>
                  <a:gd name="T0" fmla="*/ 6 w 29"/>
                  <a:gd name="T1" fmla="*/ 7 h 15"/>
                  <a:gd name="T2" fmla="*/ 0 w 29"/>
                  <a:gd name="T3" fmla="*/ 12 h 15"/>
                  <a:gd name="T4" fmla="*/ 6 w 29"/>
                  <a:gd name="T5" fmla="*/ 15 h 15"/>
                  <a:gd name="T6" fmla="*/ 11 w 29"/>
                  <a:gd name="T7" fmla="*/ 12 h 15"/>
                  <a:gd name="T8" fmla="*/ 15 w 29"/>
                  <a:gd name="T9" fmla="*/ 9 h 15"/>
                  <a:gd name="T10" fmla="*/ 25 w 29"/>
                  <a:gd name="T11" fmla="*/ 3 h 15"/>
                  <a:gd name="T12" fmla="*/ 29 w 29"/>
                  <a:gd name="T13" fmla="*/ 0 h 15"/>
                  <a:gd name="T14" fmla="*/ 16 w 29"/>
                  <a:gd name="T15" fmla="*/ 0 h 15"/>
                  <a:gd name="T16" fmla="*/ 13 w 29"/>
                  <a:gd name="T17" fmla="*/ 2 h 15"/>
                  <a:gd name="T18" fmla="*/ 6 w 29"/>
                  <a:gd name="T19" fmla="*/ 7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15">
                    <a:moveTo>
                      <a:pt x="6" y="7"/>
                    </a:moveTo>
                    <a:cubicBezTo>
                      <a:pt x="4" y="9"/>
                      <a:pt x="2" y="10"/>
                      <a:pt x="0" y="12"/>
                    </a:cubicBezTo>
                    <a:cubicBezTo>
                      <a:pt x="2" y="13"/>
                      <a:pt x="4" y="14"/>
                      <a:pt x="6" y="15"/>
                    </a:cubicBezTo>
                    <a:cubicBezTo>
                      <a:pt x="7" y="15"/>
                      <a:pt x="9" y="13"/>
                      <a:pt x="11" y="12"/>
                    </a:cubicBezTo>
                    <a:cubicBezTo>
                      <a:pt x="12" y="11"/>
                      <a:pt x="13" y="10"/>
                      <a:pt x="15" y="9"/>
                    </a:cubicBezTo>
                    <a:cubicBezTo>
                      <a:pt x="18" y="7"/>
                      <a:pt x="22" y="5"/>
                      <a:pt x="25" y="3"/>
                    </a:cubicBezTo>
                    <a:cubicBezTo>
                      <a:pt x="26" y="2"/>
                      <a:pt x="27" y="1"/>
                      <a:pt x="29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4" y="1"/>
                      <a:pt x="13" y="2"/>
                    </a:cubicBezTo>
                    <a:cubicBezTo>
                      <a:pt x="11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595"/>
              <p:cNvSpPr/>
              <p:nvPr/>
            </p:nvSpPr>
            <p:spPr bwMode="auto">
              <a:xfrm>
                <a:off x="5338" y="1602"/>
                <a:ext cx="47" cy="48"/>
              </a:xfrm>
              <a:custGeom>
                <a:gdLst>
                  <a:gd name="T0" fmla="*/ 10 w 20"/>
                  <a:gd name="T1" fmla="*/ 19 h 20"/>
                  <a:gd name="T2" fmla="*/ 20 w 20"/>
                  <a:gd name="T3" fmla="*/ 14 h 20"/>
                  <a:gd name="T4" fmla="*/ 13 w 20"/>
                  <a:gd name="T5" fmla="*/ 0 h 20"/>
                  <a:gd name="T6" fmla="*/ 8 w 20"/>
                  <a:gd name="T7" fmla="*/ 3 h 20"/>
                  <a:gd name="T8" fmla="*/ 0 w 20"/>
                  <a:gd name="T9" fmla="*/ 7 h 20"/>
                  <a:gd name="T10" fmla="*/ 7 w 20"/>
                  <a:gd name="T11" fmla="*/ 20 h 20"/>
                  <a:gd name="T12" fmla="*/ 10 w 20"/>
                  <a:gd name="T13" fmla="*/ 19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4" y="17"/>
                      <a:pt x="17" y="15"/>
                      <a:pt x="20" y="14"/>
                    </a:cubicBezTo>
                    <a:cubicBezTo>
                      <a:pt x="18" y="9"/>
                      <a:pt x="15" y="4"/>
                      <a:pt x="13" y="0"/>
                    </a:cubicBezTo>
                    <a:cubicBezTo>
                      <a:pt x="11" y="1"/>
                      <a:pt x="9" y="2"/>
                      <a:pt x="8" y="3"/>
                    </a:cubicBezTo>
                    <a:cubicBezTo>
                      <a:pt x="5" y="4"/>
                      <a:pt x="3" y="6"/>
                      <a:pt x="0" y="7"/>
                    </a:cubicBezTo>
                    <a:cubicBezTo>
                      <a:pt x="3" y="11"/>
                      <a:pt x="5" y="16"/>
                      <a:pt x="7" y="20"/>
                    </a:cubicBezTo>
                    <a:cubicBezTo>
                      <a:pt x="8" y="20"/>
                      <a:pt x="9" y="19"/>
                      <a:pt x="10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596"/>
              <p:cNvSpPr/>
              <p:nvPr/>
            </p:nvSpPr>
            <p:spPr bwMode="auto">
              <a:xfrm>
                <a:off x="5432" y="1441"/>
                <a:ext cx="90" cy="40"/>
              </a:xfrm>
              <a:custGeom>
                <a:gdLst>
                  <a:gd name="T0" fmla="*/ 7 w 38"/>
                  <a:gd name="T1" fmla="*/ 11 h 17"/>
                  <a:gd name="T2" fmla="*/ 2 w 38"/>
                  <a:gd name="T3" fmla="*/ 15 h 17"/>
                  <a:gd name="T4" fmla="*/ 0 w 38"/>
                  <a:gd name="T5" fmla="*/ 16 h 17"/>
                  <a:gd name="T6" fmla="*/ 0 w 38"/>
                  <a:gd name="T7" fmla="*/ 16 h 17"/>
                  <a:gd name="T8" fmla="*/ 13 w 38"/>
                  <a:gd name="T9" fmla="*/ 17 h 17"/>
                  <a:gd name="T10" fmla="*/ 18 w 38"/>
                  <a:gd name="T11" fmla="*/ 14 h 17"/>
                  <a:gd name="T12" fmla="*/ 24 w 38"/>
                  <a:gd name="T13" fmla="*/ 11 h 17"/>
                  <a:gd name="T14" fmla="*/ 24 w 38"/>
                  <a:gd name="T15" fmla="*/ 10 h 17"/>
                  <a:gd name="T16" fmla="*/ 31 w 38"/>
                  <a:gd name="T17" fmla="*/ 5 h 17"/>
                  <a:gd name="T18" fmla="*/ 38 w 38"/>
                  <a:gd name="T19" fmla="*/ 0 h 17"/>
                  <a:gd name="T20" fmla="*/ 24 w 38"/>
                  <a:gd name="T21" fmla="*/ 0 h 17"/>
                  <a:gd name="T22" fmla="*/ 17 w 38"/>
                  <a:gd name="T23" fmla="*/ 5 h 17"/>
                  <a:gd name="T24" fmla="*/ 7 w 38"/>
                  <a:gd name="T25" fmla="*/ 11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17">
                    <a:moveTo>
                      <a:pt x="7" y="11"/>
                    </a:moveTo>
                    <a:cubicBezTo>
                      <a:pt x="6" y="12"/>
                      <a:pt x="4" y="14"/>
                      <a:pt x="2" y="15"/>
                    </a:cubicBezTo>
                    <a:cubicBezTo>
                      <a:pt x="2" y="15"/>
                      <a:pt x="1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5"/>
                      <a:pt x="9" y="15"/>
                      <a:pt x="13" y="17"/>
                    </a:cubicBezTo>
                    <a:cubicBezTo>
                      <a:pt x="15" y="16"/>
                      <a:pt x="17" y="15"/>
                      <a:pt x="18" y="14"/>
                    </a:cubicBezTo>
                    <a:cubicBezTo>
                      <a:pt x="20" y="13"/>
                      <a:pt x="22" y="11"/>
                      <a:pt x="24" y="11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9"/>
                      <a:pt x="28" y="7"/>
                      <a:pt x="31" y="5"/>
                    </a:cubicBezTo>
                    <a:cubicBezTo>
                      <a:pt x="33" y="4"/>
                      <a:pt x="36" y="2"/>
                      <a:pt x="38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2" y="2"/>
                      <a:pt x="20" y="3"/>
                      <a:pt x="17" y="5"/>
                    </a:cubicBezTo>
                    <a:cubicBezTo>
                      <a:pt x="14" y="7"/>
                      <a:pt x="11" y="9"/>
                      <a:pt x="7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597"/>
              <p:cNvSpPr/>
              <p:nvPr/>
            </p:nvSpPr>
            <p:spPr bwMode="auto">
              <a:xfrm>
                <a:off x="5624" y="1491"/>
                <a:ext cx="64" cy="38"/>
              </a:xfrm>
              <a:custGeom>
                <a:gdLst>
                  <a:gd name="T0" fmla="*/ 15 w 27"/>
                  <a:gd name="T1" fmla="*/ 1 h 16"/>
                  <a:gd name="T2" fmla="*/ 0 w 27"/>
                  <a:gd name="T3" fmla="*/ 11 h 16"/>
                  <a:gd name="T4" fmla="*/ 16 w 27"/>
                  <a:gd name="T5" fmla="*/ 14 h 16"/>
                  <a:gd name="T6" fmla="*/ 26 w 27"/>
                  <a:gd name="T7" fmla="*/ 16 h 16"/>
                  <a:gd name="T8" fmla="*/ 15 w 27"/>
                  <a:gd name="T9" fmla="*/ 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6">
                    <a:moveTo>
                      <a:pt x="15" y="1"/>
                    </a:moveTo>
                    <a:cubicBezTo>
                      <a:pt x="7" y="0"/>
                      <a:pt x="2" y="4"/>
                      <a:pt x="0" y="11"/>
                    </a:cubicBezTo>
                    <a:cubicBezTo>
                      <a:pt x="5" y="11"/>
                      <a:pt x="11" y="12"/>
                      <a:pt x="16" y="14"/>
                    </a:cubicBezTo>
                    <a:cubicBezTo>
                      <a:pt x="19" y="14"/>
                      <a:pt x="22" y="15"/>
                      <a:pt x="26" y="16"/>
                    </a:cubicBezTo>
                    <a:cubicBezTo>
                      <a:pt x="27" y="9"/>
                      <a:pt x="21" y="2"/>
                      <a:pt x="15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598"/>
              <p:cNvSpPr/>
              <p:nvPr/>
            </p:nvSpPr>
            <p:spPr bwMode="auto">
              <a:xfrm>
                <a:off x="5295" y="1564"/>
                <a:ext cx="52" cy="38"/>
              </a:xfrm>
              <a:custGeom>
                <a:gdLst>
                  <a:gd name="T0" fmla="*/ 22 w 22"/>
                  <a:gd name="T1" fmla="*/ 7 h 16"/>
                  <a:gd name="T2" fmla="*/ 0 w 22"/>
                  <a:gd name="T3" fmla="*/ 5 h 16"/>
                  <a:gd name="T4" fmla="*/ 8 w 22"/>
                  <a:gd name="T5" fmla="*/ 15 h 16"/>
                  <a:gd name="T6" fmla="*/ 8 w 22"/>
                  <a:gd name="T7" fmla="*/ 16 h 16"/>
                  <a:gd name="T8" fmla="*/ 17 w 22"/>
                  <a:gd name="T9" fmla="*/ 11 h 16"/>
                  <a:gd name="T10" fmla="*/ 22 w 22"/>
                  <a:gd name="T11" fmla="*/ 7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6">
                    <a:moveTo>
                      <a:pt x="22" y="7"/>
                    </a:moveTo>
                    <a:cubicBezTo>
                      <a:pt x="16" y="2"/>
                      <a:pt x="6" y="0"/>
                      <a:pt x="0" y="5"/>
                    </a:cubicBezTo>
                    <a:cubicBezTo>
                      <a:pt x="3" y="8"/>
                      <a:pt x="6" y="11"/>
                      <a:pt x="8" y="15"/>
                    </a:cubicBezTo>
                    <a:cubicBezTo>
                      <a:pt x="8" y="15"/>
                      <a:pt x="8" y="16"/>
                      <a:pt x="8" y="16"/>
                    </a:cubicBezTo>
                    <a:cubicBezTo>
                      <a:pt x="11" y="15"/>
                      <a:pt x="14" y="12"/>
                      <a:pt x="17" y="11"/>
                    </a:cubicBezTo>
                    <a:cubicBezTo>
                      <a:pt x="18" y="9"/>
                      <a:pt x="20" y="8"/>
                      <a:pt x="22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599"/>
              <p:cNvSpPr/>
              <p:nvPr/>
            </p:nvSpPr>
            <p:spPr bwMode="auto">
              <a:xfrm>
                <a:off x="5316" y="1517"/>
                <a:ext cx="381" cy="109"/>
              </a:xfrm>
              <a:custGeom>
                <a:gdLst>
                  <a:gd name="T0" fmla="*/ 107 w 161"/>
                  <a:gd name="T1" fmla="*/ 0 h 46"/>
                  <a:gd name="T2" fmla="*/ 68 w 161"/>
                  <a:gd name="T3" fmla="*/ 6 h 46"/>
                  <a:gd name="T4" fmla="*/ 32 w 161"/>
                  <a:gd name="T5" fmla="*/ 19 h 46"/>
                  <a:gd name="T6" fmla="*/ 15 w 161"/>
                  <a:gd name="T7" fmla="*/ 28 h 46"/>
                  <a:gd name="T8" fmla="*/ 6 w 161"/>
                  <a:gd name="T9" fmla="*/ 33 h 46"/>
                  <a:gd name="T10" fmla="*/ 0 w 161"/>
                  <a:gd name="T11" fmla="*/ 38 h 46"/>
                  <a:gd name="T12" fmla="*/ 1 w 161"/>
                  <a:gd name="T13" fmla="*/ 46 h 46"/>
                  <a:gd name="T14" fmla="*/ 7 w 161"/>
                  <a:gd name="T15" fmla="*/ 42 h 46"/>
                  <a:gd name="T16" fmla="*/ 14 w 161"/>
                  <a:gd name="T17" fmla="*/ 38 h 46"/>
                  <a:gd name="T18" fmla="*/ 49 w 161"/>
                  <a:gd name="T19" fmla="*/ 23 h 46"/>
                  <a:gd name="T20" fmla="*/ 87 w 161"/>
                  <a:gd name="T21" fmla="*/ 12 h 46"/>
                  <a:gd name="T22" fmla="*/ 126 w 161"/>
                  <a:gd name="T23" fmla="*/ 9 h 46"/>
                  <a:gd name="T24" fmla="*/ 157 w 161"/>
                  <a:gd name="T25" fmla="*/ 14 h 46"/>
                  <a:gd name="T26" fmla="*/ 161 w 161"/>
                  <a:gd name="T27" fmla="*/ 9 h 46"/>
                  <a:gd name="T28" fmla="*/ 146 w 161"/>
                  <a:gd name="T29" fmla="*/ 4 h 46"/>
                  <a:gd name="T30" fmla="*/ 107 w 161"/>
                  <a:gd name="T31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1" h="46">
                    <a:moveTo>
                      <a:pt x="107" y="0"/>
                    </a:moveTo>
                    <a:cubicBezTo>
                      <a:pt x="94" y="1"/>
                      <a:pt x="81" y="3"/>
                      <a:pt x="68" y="6"/>
                    </a:cubicBezTo>
                    <a:cubicBezTo>
                      <a:pt x="56" y="9"/>
                      <a:pt x="44" y="13"/>
                      <a:pt x="32" y="19"/>
                    </a:cubicBezTo>
                    <a:cubicBezTo>
                      <a:pt x="27" y="22"/>
                      <a:pt x="21" y="25"/>
                      <a:pt x="15" y="28"/>
                    </a:cubicBezTo>
                    <a:cubicBezTo>
                      <a:pt x="12" y="29"/>
                      <a:pt x="9" y="31"/>
                      <a:pt x="6" y="33"/>
                    </a:cubicBezTo>
                    <a:cubicBezTo>
                      <a:pt x="4" y="35"/>
                      <a:pt x="2" y="36"/>
                      <a:pt x="0" y="38"/>
                    </a:cubicBezTo>
                    <a:cubicBezTo>
                      <a:pt x="0" y="40"/>
                      <a:pt x="1" y="43"/>
                      <a:pt x="1" y="46"/>
                    </a:cubicBezTo>
                    <a:cubicBezTo>
                      <a:pt x="3" y="45"/>
                      <a:pt x="5" y="43"/>
                      <a:pt x="7" y="42"/>
                    </a:cubicBezTo>
                    <a:cubicBezTo>
                      <a:pt x="9" y="41"/>
                      <a:pt x="12" y="40"/>
                      <a:pt x="14" y="38"/>
                    </a:cubicBezTo>
                    <a:cubicBezTo>
                      <a:pt x="25" y="32"/>
                      <a:pt x="37" y="27"/>
                      <a:pt x="49" y="23"/>
                    </a:cubicBezTo>
                    <a:cubicBezTo>
                      <a:pt x="62" y="18"/>
                      <a:pt x="74" y="15"/>
                      <a:pt x="87" y="12"/>
                    </a:cubicBezTo>
                    <a:cubicBezTo>
                      <a:pt x="100" y="10"/>
                      <a:pt x="113" y="8"/>
                      <a:pt x="126" y="9"/>
                    </a:cubicBezTo>
                    <a:cubicBezTo>
                      <a:pt x="137" y="9"/>
                      <a:pt x="148" y="9"/>
                      <a:pt x="157" y="14"/>
                    </a:cubicBezTo>
                    <a:cubicBezTo>
                      <a:pt x="158" y="12"/>
                      <a:pt x="160" y="10"/>
                      <a:pt x="161" y="9"/>
                    </a:cubicBezTo>
                    <a:cubicBezTo>
                      <a:pt x="156" y="7"/>
                      <a:pt x="151" y="5"/>
                      <a:pt x="146" y="4"/>
                    </a:cubicBezTo>
                    <a:cubicBezTo>
                      <a:pt x="133" y="2"/>
                      <a:pt x="120" y="0"/>
                      <a:pt x="107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600"/>
              <p:cNvSpPr/>
              <p:nvPr/>
            </p:nvSpPr>
            <p:spPr bwMode="auto">
              <a:xfrm>
                <a:off x="4888" y="2442"/>
                <a:ext cx="78" cy="91"/>
              </a:xfrm>
              <a:custGeom>
                <a:gdLst>
                  <a:gd name="T0" fmla="*/ 12 w 33"/>
                  <a:gd name="T1" fmla="*/ 0 h 38"/>
                  <a:gd name="T2" fmla="*/ 0 w 33"/>
                  <a:gd name="T3" fmla="*/ 38 h 38"/>
                  <a:gd name="T4" fmla="*/ 33 w 33"/>
                  <a:gd name="T5" fmla="*/ 34 h 38"/>
                  <a:gd name="T6" fmla="*/ 22 w 33"/>
                  <a:gd name="T7" fmla="*/ 17 h 38"/>
                  <a:gd name="T8" fmla="*/ 12 w 33"/>
                  <a:gd name="T9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8">
                    <a:moveTo>
                      <a:pt x="12" y="0"/>
                    </a:moveTo>
                    <a:cubicBezTo>
                      <a:pt x="8" y="12"/>
                      <a:pt x="3" y="25"/>
                      <a:pt x="0" y="38"/>
                    </a:cubicBezTo>
                    <a:cubicBezTo>
                      <a:pt x="11" y="37"/>
                      <a:pt x="22" y="36"/>
                      <a:pt x="33" y="34"/>
                    </a:cubicBezTo>
                    <a:cubicBezTo>
                      <a:pt x="29" y="29"/>
                      <a:pt x="25" y="23"/>
                      <a:pt x="22" y="17"/>
                    </a:cubicBezTo>
                    <a:cubicBezTo>
                      <a:pt x="19" y="11"/>
                      <a:pt x="16" y="5"/>
                      <a:pt x="12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601"/>
              <p:cNvSpPr/>
              <p:nvPr/>
            </p:nvSpPr>
            <p:spPr bwMode="auto">
              <a:xfrm>
                <a:off x="5371" y="1586"/>
                <a:ext cx="52" cy="47"/>
              </a:xfrm>
              <a:custGeom>
                <a:gdLst>
                  <a:gd name="T0" fmla="*/ 22 w 22"/>
                  <a:gd name="T1" fmla="*/ 14 h 20"/>
                  <a:gd name="T2" fmla="*/ 15 w 22"/>
                  <a:gd name="T3" fmla="*/ 0 h 20"/>
                  <a:gd name="T4" fmla="*/ 12 w 22"/>
                  <a:gd name="T5" fmla="*/ 1 h 20"/>
                  <a:gd name="T6" fmla="*/ 0 w 22"/>
                  <a:gd name="T7" fmla="*/ 6 h 20"/>
                  <a:gd name="T8" fmla="*/ 8 w 22"/>
                  <a:gd name="T9" fmla="*/ 20 h 20"/>
                  <a:gd name="T10" fmla="*/ 22 w 22"/>
                  <a:gd name="T11" fmla="*/ 1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0">
                    <a:moveTo>
                      <a:pt x="22" y="14"/>
                    </a:moveTo>
                    <a:cubicBezTo>
                      <a:pt x="19" y="9"/>
                      <a:pt x="17" y="4"/>
                      <a:pt x="15" y="0"/>
                    </a:cubicBezTo>
                    <a:cubicBezTo>
                      <a:pt x="14" y="0"/>
                      <a:pt x="13" y="0"/>
                      <a:pt x="12" y="1"/>
                    </a:cubicBezTo>
                    <a:cubicBezTo>
                      <a:pt x="8" y="2"/>
                      <a:pt x="4" y="4"/>
                      <a:pt x="0" y="6"/>
                    </a:cubicBezTo>
                    <a:cubicBezTo>
                      <a:pt x="3" y="11"/>
                      <a:pt x="6" y="15"/>
                      <a:pt x="8" y="20"/>
                    </a:cubicBezTo>
                    <a:cubicBezTo>
                      <a:pt x="12" y="18"/>
                      <a:pt x="17" y="16"/>
                      <a:pt x="22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602"/>
              <p:cNvSpPr/>
              <p:nvPr/>
            </p:nvSpPr>
            <p:spPr bwMode="auto">
              <a:xfrm>
                <a:off x="5413" y="1500"/>
                <a:ext cx="64" cy="45"/>
              </a:xfrm>
              <a:custGeom>
                <a:gdLst>
                  <a:gd name="T0" fmla="*/ 10 w 27"/>
                  <a:gd name="T1" fmla="*/ 3 h 19"/>
                  <a:gd name="T2" fmla="*/ 2 w 27"/>
                  <a:gd name="T3" fmla="*/ 19 h 19"/>
                  <a:gd name="T4" fmla="*/ 27 w 27"/>
                  <a:gd name="T5" fmla="*/ 11 h 19"/>
                  <a:gd name="T6" fmla="*/ 10 w 27"/>
                  <a:gd name="T7" fmla="*/ 3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9">
                    <a:moveTo>
                      <a:pt x="10" y="3"/>
                    </a:moveTo>
                    <a:cubicBezTo>
                      <a:pt x="4" y="5"/>
                      <a:pt x="0" y="13"/>
                      <a:pt x="2" y="19"/>
                    </a:cubicBezTo>
                    <a:cubicBezTo>
                      <a:pt x="10" y="16"/>
                      <a:pt x="19" y="13"/>
                      <a:pt x="27" y="11"/>
                    </a:cubicBezTo>
                    <a:cubicBezTo>
                      <a:pt x="24" y="5"/>
                      <a:pt x="18" y="0"/>
                      <a:pt x="10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603"/>
              <p:cNvSpPr/>
              <p:nvPr/>
            </p:nvSpPr>
            <p:spPr bwMode="auto">
              <a:xfrm>
                <a:off x="5482" y="1488"/>
                <a:ext cx="69" cy="36"/>
              </a:xfrm>
              <a:custGeom>
                <a:gdLst>
                  <a:gd name="T0" fmla="*/ 29 w 29"/>
                  <a:gd name="T1" fmla="*/ 11 h 15"/>
                  <a:gd name="T2" fmla="*/ 29 w 29"/>
                  <a:gd name="T3" fmla="*/ 11 h 15"/>
                  <a:gd name="T4" fmla="*/ 24 w 29"/>
                  <a:gd name="T5" fmla="*/ 2 h 15"/>
                  <a:gd name="T6" fmla="*/ 15 w 29"/>
                  <a:gd name="T7" fmla="*/ 0 h 15"/>
                  <a:gd name="T8" fmla="*/ 5 w 29"/>
                  <a:gd name="T9" fmla="*/ 4 h 15"/>
                  <a:gd name="T10" fmla="*/ 1 w 29"/>
                  <a:gd name="T11" fmla="*/ 15 h 15"/>
                  <a:gd name="T12" fmla="*/ 18 w 29"/>
                  <a:gd name="T13" fmla="*/ 12 h 15"/>
                  <a:gd name="T14" fmla="*/ 29 w 29"/>
                  <a:gd name="T15" fmla="*/ 1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5">
                    <a:moveTo>
                      <a:pt x="29" y="11"/>
                    </a:move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7"/>
                      <a:pt x="27" y="4"/>
                      <a:pt x="24" y="2"/>
                    </a:cubicBezTo>
                    <a:cubicBezTo>
                      <a:pt x="21" y="1"/>
                      <a:pt x="18" y="0"/>
                      <a:pt x="15" y="0"/>
                    </a:cubicBezTo>
                    <a:cubicBezTo>
                      <a:pt x="11" y="0"/>
                      <a:pt x="7" y="2"/>
                      <a:pt x="5" y="4"/>
                    </a:cubicBezTo>
                    <a:cubicBezTo>
                      <a:pt x="2" y="7"/>
                      <a:pt x="0" y="12"/>
                      <a:pt x="1" y="15"/>
                    </a:cubicBezTo>
                    <a:cubicBezTo>
                      <a:pt x="6" y="14"/>
                      <a:pt x="12" y="13"/>
                      <a:pt x="18" y="12"/>
                    </a:cubicBezTo>
                    <a:cubicBezTo>
                      <a:pt x="22" y="12"/>
                      <a:pt x="25" y="11"/>
                      <a:pt x="29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604"/>
              <p:cNvSpPr/>
              <p:nvPr/>
            </p:nvSpPr>
            <p:spPr bwMode="auto">
              <a:xfrm>
                <a:off x="5347" y="1522"/>
                <a:ext cx="66" cy="57"/>
              </a:xfrm>
              <a:custGeom>
                <a:gdLst>
                  <a:gd name="T0" fmla="*/ 28 w 28"/>
                  <a:gd name="T1" fmla="*/ 11 h 24"/>
                  <a:gd name="T2" fmla="*/ 7 w 28"/>
                  <a:gd name="T3" fmla="*/ 5 h 24"/>
                  <a:gd name="T4" fmla="*/ 2 w 28"/>
                  <a:gd name="T5" fmla="*/ 24 h 24"/>
                  <a:gd name="T6" fmla="*/ 5 w 28"/>
                  <a:gd name="T7" fmla="*/ 22 h 24"/>
                  <a:gd name="T8" fmla="*/ 28 w 28"/>
                  <a:gd name="T9" fmla="*/ 11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4">
                    <a:moveTo>
                      <a:pt x="28" y="11"/>
                    </a:moveTo>
                    <a:cubicBezTo>
                      <a:pt x="24" y="4"/>
                      <a:pt x="15" y="0"/>
                      <a:pt x="7" y="5"/>
                    </a:cubicBezTo>
                    <a:cubicBezTo>
                      <a:pt x="0" y="9"/>
                      <a:pt x="0" y="17"/>
                      <a:pt x="2" y="24"/>
                    </a:cubicBezTo>
                    <a:cubicBezTo>
                      <a:pt x="3" y="24"/>
                      <a:pt x="4" y="23"/>
                      <a:pt x="5" y="22"/>
                    </a:cubicBezTo>
                    <a:cubicBezTo>
                      <a:pt x="12" y="18"/>
                      <a:pt x="20" y="15"/>
                      <a:pt x="28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605"/>
              <p:cNvSpPr/>
              <p:nvPr/>
            </p:nvSpPr>
            <p:spPr bwMode="auto">
              <a:xfrm>
                <a:off x="5555" y="1481"/>
                <a:ext cx="64" cy="34"/>
              </a:xfrm>
              <a:custGeom>
                <a:gdLst>
                  <a:gd name="T0" fmla="*/ 27 w 27"/>
                  <a:gd name="T1" fmla="*/ 14 h 14"/>
                  <a:gd name="T2" fmla="*/ 27 w 27"/>
                  <a:gd name="T3" fmla="*/ 14 h 14"/>
                  <a:gd name="T4" fmla="*/ 23 w 27"/>
                  <a:gd name="T5" fmla="*/ 5 h 14"/>
                  <a:gd name="T6" fmla="*/ 15 w 27"/>
                  <a:gd name="T7" fmla="*/ 0 h 14"/>
                  <a:gd name="T8" fmla="*/ 4 w 27"/>
                  <a:gd name="T9" fmla="*/ 4 h 14"/>
                  <a:gd name="T10" fmla="*/ 0 w 27"/>
                  <a:gd name="T11" fmla="*/ 10 h 14"/>
                  <a:gd name="T12" fmla="*/ 0 w 27"/>
                  <a:gd name="T13" fmla="*/ 14 h 14"/>
                  <a:gd name="T14" fmla="*/ 27 w 27"/>
                  <a:gd name="T15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4">
                    <a:moveTo>
                      <a:pt x="27" y="14"/>
                    </a:moveTo>
                    <a:cubicBezTo>
                      <a:pt x="27" y="14"/>
                      <a:pt x="27" y="14"/>
                      <a:pt x="27" y="14"/>
                    </a:cubicBezTo>
                    <a:cubicBezTo>
                      <a:pt x="26" y="11"/>
                      <a:pt x="26" y="8"/>
                      <a:pt x="23" y="5"/>
                    </a:cubicBezTo>
                    <a:cubicBezTo>
                      <a:pt x="21" y="2"/>
                      <a:pt x="18" y="0"/>
                      <a:pt x="15" y="0"/>
                    </a:cubicBezTo>
                    <a:cubicBezTo>
                      <a:pt x="11" y="0"/>
                      <a:pt x="7" y="1"/>
                      <a:pt x="4" y="4"/>
                    </a:cubicBezTo>
                    <a:cubicBezTo>
                      <a:pt x="2" y="5"/>
                      <a:pt x="1" y="7"/>
                      <a:pt x="0" y="10"/>
                    </a:cubicBezTo>
                    <a:cubicBezTo>
                      <a:pt x="0" y="11"/>
                      <a:pt x="0" y="12"/>
                      <a:pt x="0" y="14"/>
                    </a:cubicBezTo>
                    <a:cubicBezTo>
                      <a:pt x="9" y="13"/>
                      <a:pt x="18" y="13"/>
                      <a:pt x="27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606"/>
              <p:cNvSpPr/>
              <p:nvPr/>
            </p:nvSpPr>
            <p:spPr bwMode="auto">
              <a:xfrm>
                <a:off x="5655" y="1462"/>
                <a:ext cx="30" cy="15"/>
              </a:xfrm>
              <a:custGeom>
                <a:gdLst>
                  <a:gd name="T0" fmla="*/ 5 w 13"/>
                  <a:gd name="T1" fmla="*/ 5 h 6"/>
                  <a:gd name="T2" fmla="*/ 8 w 13"/>
                  <a:gd name="T3" fmla="*/ 6 h 6"/>
                  <a:gd name="T4" fmla="*/ 13 w 13"/>
                  <a:gd name="T5" fmla="*/ 4 h 6"/>
                  <a:gd name="T6" fmla="*/ 7 w 13"/>
                  <a:gd name="T7" fmla="*/ 0 h 6"/>
                  <a:gd name="T8" fmla="*/ 0 w 13"/>
                  <a:gd name="T9" fmla="*/ 4 h 6"/>
                  <a:gd name="T10" fmla="*/ 5 w 13"/>
                  <a:gd name="T11" fmla="*/ 5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5" y="5"/>
                    </a:moveTo>
                    <a:cubicBezTo>
                      <a:pt x="6" y="5"/>
                      <a:pt x="7" y="5"/>
                      <a:pt x="8" y="6"/>
                    </a:cubicBezTo>
                    <a:cubicBezTo>
                      <a:pt x="10" y="6"/>
                      <a:pt x="11" y="5"/>
                      <a:pt x="13" y="4"/>
                    </a:cubicBezTo>
                    <a:cubicBezTo>
                      <a:pt x="11" y="3"/>
                      <a:pt x="9" y="1"/>
                      <a:pt x="7" y="0"/>
                    </a:cubicBezTo>
                    <a:cubicBezTo>
                      <a:pt x="5" y="1"/>
                      <a:pt x="3" y="2"/>
                      <a:pt x="0" y="4"/>
                    </a:cubicBezTo>
                    <a:cubicBezTo>
                      <a:pt x="2" y="4"/>
                      <a:pt x="4" y="4"/>
                      <a:pt x="5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" name="Group 808"/>
            <p:cNvGrpSpPr/>
            <p:nvPr/>
          </p:nvGrpSpPr>
          <p:grpSpPr>
            <a:xfrm>
              <a:off x="1512" y="1436"/>
              <a:ext cx="4656" cy="1443"/>
              <a:chOff x="1512" y="1436"/>
              <a:chExt cx="4656" cy="1443"/>
            </a:xfrm>
          </p:grpSpPr>
          <p:sp>
            <p:nvSpPr>
              <p:cNvPr id="314" name="Freeform 608"/>
              <p:cNvSpPr/>
              <p:nvPr/>
            </p:nvSpPr>
            <p:spPr bwMode="auto">
              <a:xfrm>
                <a:off x="5690" y="1488"/>
                <a:ext cx="17" cy="5"/>
              </a:xfrm>
              <a:custGeom>
                <a:gdLst>
                  <a:gd name="T0" fmla="*/ 2 w 7"/>
                  <a:gd name="T1" fmla="*/ 2 h 2"/>
                  <a:gd name="T2" fmla="*/ 7 w 7"/>
                  <a:gd name="T3" fmla="*/ 2 h 2"/>
                  <a:gd name="T4" fmla="*/ 4 w 7"/>
                  <a:gd name="T5" fmla="*/ 0 h 2"/>
                  <a:gd name="T6" fmla="*/ 0 w 7"/>
                  <a:gd name="T7" fmla="*/ 1 h 2"/>
                  <a:gd name="T8" fmla="*/ 2 w 7"/>
                  <a:gd name="T9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2"/>
                      <a:pt x="5" y="2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609"/>
              <p:cNvSpPr/>
              <p:nvPr/>
            </p:nvSpPr>
            <p:spPr bwMode="auto">
              <a:xfrm>
                <a:off x="5666" y="1441"/>
                <a:ext cx="24" cy="31"/>
              </a:xfrm>
              <a:custGeom>
                <a:gdLst>
                  <a:gd name="T0" fmla="*/ 10 w 10"/>
                  <a:gd name="T1" fmla="*/ 13 h 13"/>
                  <a:gd name="T2" fmla="*/ 8 w 10"/>
                  <a:gd name="T3" fmla="*/ 0 h 13"/>
                  <a:gd name="T4" fmla="*/ 0 w 10"/>
                  <a:gd name="T5" fmla="*/ 0 h 13"/>
                  <a:gd name="T6" fmla="*/ 1 w 10"/>
                  <a:gd name="T7" fmla="*/ 6 h 13"/>
                  <a:gd name="T8" fmla="*/ 10 w 10"/>
                  <a:gd name="T9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cubicBezTo>
                      <a:pt x="9" y="9"/>
                      <a:pt x="9" y="4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4"/>
                      <a:pt x="1" y="6"/>
                    </a:cubicBezTo>
                    <a:cubicBezTo>
                      <a:pt x="5" y="8"/>
                      <a:pt x="7" y="10"/>
                      <a:pt x="10" y="1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610"/>
              <p:cNvSpPr/>
              <p:nvPr/>
            </p:nvSpPr>
            <p:spPr bwMode="auto">
              <a:xfrm>
                <a:off x="5619" y="1448"/>
                <a:ext cx="47" cy="29"/>
              </a:xfrm>
              <a:custGeom>
                <a:gdLst>
                  <a:gd name="T0" fmla="*/ 12 w 20"/>
                  <a:gd name="T1" fmla="*/ 9 h 12"/>
                  <a:gd name="T2" fmla="*/ 20 w 20"/>
                  <a:gd name="T3" fmla="*/ 5 h 12"/>
                  <a:gd name="T4" fmla="*/ 13 w 20"/>
                  <a:gd name="T5" fmla="*/ 1 h 12"/>
                  <a:gd name="T6" fmla="*/ 13 w 20"/>
                  <a:gd name="T7" fmla="*/ 0 h 12"/>
                  <a:gd name="T8" fmla="*/ 13 w 20"/>
                  <a:gd name="T9" fmla="*/ 0 h 12"/>
                  <a:gd name="T10" fmla="*/ 4 w 20"/>
                  <a:gd name="T11" fmla="*/ 6 h 12"/>
                  <a:gd name="T12" fmla="*/ 0 w 20"/>
                  <a:gd name="T13" fmla="*/ 9 h 12"/>
                  <a:gd name="T14" fmla="*/ 3 w 20"/>
                  <a:gd name="T15" fmla="*/ 12 h 12"/>
                  <a:gd name="T16" fmla="*/ 12 w 20"/>
                  <a:gd name="T17" fmla="*/ 9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12" y="9"/>
                    </a:moveTo>
                    <a:cubicBezTo>
                      <a:pt x="15" y="8"/>
                      <a:pt x="17" y="6"/>
                      <a:pt x="20" y="5"/>
                    </a:cubicBezTo>
                    <a:cubicBezTo>
                      <a:pt x="18" y="3"/>
                      <a:pt x="16" y="2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1"/>
                      <a:pt x="7" y="4"/>
                      <a:pt x="4" y="6"/>
                    </a:cubicBezTo>
                    <a:cubicBezTo>
                      <a:pt x="3" y="7"/>
                      <a:pt x="2" y="9"/>
                      <a:pt x="0" y="9"/>
                    </a:cubicBezTo>
                    <a:cubicBezTo>
                      <a:pt x="1" y="10"/>
                      <a:pt x="2" y="11"/>
                      <a:pt x="3" y="12"/>
                    </a:cubicBezTo>
                    <a:cubicBezTo>
                      <a:pt x="6" y="10"/>
                      <a:pt x="9" y="10"/>
                      <a:pt x="12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611"/>
              <p:cNvSpPr/>
              <p:nvPr/>
            </p:nvSpPr>
            <p:spPr bwMode="auto">
              <a:xfrm>
                <a:off x="5574" y="1441"/>
                <a:ext cx="45" cy="19"/>
              </a:xfrm>
              <a:custGeom>
                <a:gdLst>
                  <a:gd name="T0" fmla="*/ 0 w 19"/>
                  <a:gd name="T1" fmla="*/ 7 h 8"/>
                  <a:gd name="T2" fmla="*/ 4 w 19"/>
                  <a:gd name="T3" fmla="*/ 7 h 8"/>
                  <a:gd name="T4" fmla="*/ 9 w 19"/>
                  <a:gd name="T5" fmla="*/ 8 h 8"/>
                  <a:gd name="T6" fmla="*/ 19 w 19"/>
                  <a:gd name="T7" fmla="*/ 0 h 8"/>
                  <a:gd name="T8" fmla="*/ 9 w 19"/>
                  <a:gd name="T9" fmla="*/ 0 h 8"/>
                  <a:gd name="T10" fmla="*/ 5 w 19"/>
                  <a:gd name="T11" fmla="*/ 3 h 8"/>
                  <a:gd name="T12" fmla="*/ 0 w 19"/>
                  <a:gd name="T13" fmla="*/ 7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8">
                    <a:moveTo>
                      <a:pt x="0" y="7"/>
                    </a:moveTo>
                    <a:cubicBezTo>
                      <a:pt x="1" y="7"/>
                      <a:pt x="3" y="7"/>
                      <a:pt x="4" y="7"/>
                    </a:cubicBezTo>
                    <a:cubicBezTo>
                      <a:pt x="6" y="7"/>
                      <a:pt x="8" y="7"/>
                      <a:pt x="9" y="8"/>
                    </a:cubicBezTo>
                    <a:cubicBezTo>
                      <a:pt x="13" y="6"/>
                      <a:pt x="16" y="3"/>
                      <a:pt x="1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6" y="2"/>
                      <a:pt x="5" y="3"/>
                    </a:cubicBezTo>
                    <a:cubicBezTo>
                      <a:pt x="4" y="4"/>
                      <a:pt x="2" y="6"/>
                      <a:pt x="0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612"/>
              <p:cNvSpPr/>
              <p:nvPr/>
            </p:nvSpPr>
            <p:spPr bwMode="auto">
              <a:xfrm>
                <a:off x="5532" y="1441"/>
                <a:ext cx="56" cy="33"/>
              </a:xfrm>
              <a:custGeom>
                <a:gdLst>
                  <a:gd name="T0" fmla="*/ 5 w 24"/>
                  <a:gd name="T1" fmla="*/ 14 h 14"/>
                  <a:gd name="T2" fmla="*/ 14 w 24"/>
                  <a:gd name="T3" fmla="*/ 8 h 14"/>
                  <a:gd name="T4" fmla="*/ 15 w 24"/>
                  <a:gd name="T5" fmla="*/ 7 h 14"/>
                  <a:gd name="T6" fmla="*/ 24 w 24"/>
                  <a:gd name="T7" fmla="*/ 0 h 14"/>
                  <a:gd name="T8" fmla="*/ 24 w 24"/>
                  <a:gd name="T9" fmla="*/ 0 h 14"/>
                  <a:gd name="T10" fmla="*/ 12 w 24"/>
                  <a:gd name="T11" fmla="*/ 0 h 14"/>
                  <a:gd name="T12" fmla="*/ 0 w 24"/>
                  <a:gd name="T13" fmla="*/ 10 h 14"/>
                  <a:gd name="T14" fmla="*/ 5 w 24"/>
                  <a:gd name="T15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4">
                    <a:moveTo>
                      <a:pt x="5" y="14"/>
                    </a:moveTo>
                    <a:cubicBezTo>
                      <a:pt x="7" y="11"/>
                      <a:pt x="11" y="9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8" y="5"/>
                      <a:pt x="21" y="3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4"/>
                      <a:pt x="4" y="7"/>
                      <a:pt x="0" y="10"/>
                    </a:cubicBezTo>
                    <a:cubicBezTo>
                      <a:pt x="2" y="11"/>
                      <a:pt x="3" y="12"/>
                      <a:pt x="5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613"/>
              <p:cNvSpPr/>
              <p:nvPr/>
            </p:nvSpPr>
            <p:spPr bwMode="auto">
              <a:xfrm>
                <a:off x="5600" y="1441"/>
                <a:ext cx="45" cy="26"/>
              </a:xfrm>
              <a:custGeom>
                <a:gdLst>
                  <a:gd name="T0" fmla="*/ 7 w 19"/>
                  <a:gd name="T1" fmla="*/ 11 h 11"/>
                  <a:gd name="T2" fmla="*/ 11 w 19"/>
                  <a:gd name="T3" fmla="*/ 8 h 11"/>
                  <a:gd name="T4" fmla="*/ 14 w 19"/>
                  <a:gd name="T5" fmla="*/ 6 h 11"/>
                  <a:gd name="T6" fmla="*/ 19 w 19"/>
                  <a:gd name="T7" fmla="*/ 2 h 11"/>
                  <a:gd name="T8" fmla="*/ 14 w 19"/>
                  <a:gd name="T9" fmla="*/ 0 h 11"/>
                  <a:gd name="T10" fmla="*/ 10 w 19"/>
                  <a:gd name="T11" fmla="*/ 0 h 11"/>
                  <a:gd name="T12" fmla="*/ 0 w 19"/>
                  <a:gd name="T13" fmla="*/ 8 h 11"/>
                  <a:gd name="T14" fmla="*/ 7 w 19"/>
                  <a:gd name="T15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1">
                    <a:moveTo>
                      <a:pt x="7" y="11"/>
                    </a:moveTo>
                    <a:cubicBezTo>
                      <a:pt x="8" y="11"/>
                      <a:pt x="9" y="9"/>
                      <a:pt x="11" y="8"/>
                    </a:cubicBezTo>
                    <a:cubicBezTo>
                      <a:pt x="12" y="8"/>
                      <a:pt x="13" y="7"/>
                      <a:pt x="14" y="6"/>
                    </a:cubicBezTo>
                    <a:cubicBezTo>
                      <a:pt x="16" y="5"/>
                      <a:pt x="17" y="3"/>
                      <a:pt x="19" y="2"/>
                    </a:cubicBezTo>
                    <a:cubicBezTo>
                      <a:pt x="18" y="2"/>
                      <a:pt x="16" y="1"/>
                      <a:pt x="14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3"/>
                      <a:pt x="4" y="6"/>
                      <a:pt x="0" y="8"/>
                    </a:cubicBezTo>
                    <a:cubicBezTo>
                      <a:pt x="3" y="9"/>
                      <a:pt x="5" y="10"/>
                      <a:pt x="7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614"/>
              <p:cNvSpPr/>
              <p:nvPr/>
            </p:nvSpPr>
            <p:spPr bwMode="auto">
              <a:xfrm>
                <a:off x="5648" y="1441"/>
                <a:ext cx="18" cy="12"/>
              </a:xfrm>
              <a:custGeom>
                <a:gdLst>
                  <a:gd name="T0" fmla="*/ 1 w 8"/>
                  <a:gd name="T1" fmla="*/ 1 h 5"/>
                  <a:gd name="T2" fmla="*/ 8 w 8"/>
                  <a:gd name="T3" fmla="*/ 5 h 5"/>
                  <a:gd name="T4" fmla="*/ 6 w 8"/>
                  <a:gd name="T5" fmla="*/ 0 h 5"/>
                  <a:gd name="T6" fmla="*/ 0 w 8"/>
                  <a:gd name="T7" fmla="*/ 0 h 5"/>
                  <a:gd name="T8" fmla="*/ 0 w 8"/>
                  <a:gd name="T9" fmla="*/ 1 h 5"/>
                  <a:gd name="T10" fmla="*/ 1 w 8"/>
                  <a:gd name="T11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1" y="1"/>
                    </a:moveTo>
                    <a:cubicBezTo>
                      <a:pt x="3" y="2"/>
                      <a:pt x="5" y="4"/>
                      <a:pt x="8" y="5"/>
                    </a:cubicBezTo>
                    <a:cubicBezTo>
                      <a:pt x="7" y="3"/>
                      <a:pt x="7" y="2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615"/>
              <p:cNvSpPr/>
              <p:nvPr/>
            </p:nvSpPr>
            <p:spPr bwMode="auto">
              <a:xfrm>
                <a:off x="5678" y="1474"/>
                <a:ext cx="19" cy="12"/>
              </a:xfrm>
              <a:custGeom>
                <a:gdLst>
                  <a:gd name="T0" fmla="*/ 4 w 8"/>
                  <a:gd name="T1" fmla="*/ 5 h 5"/>
                  <a:gd name="T2" fmla="*/ 8 w 8"/>
                  <a:gd name="T3" fmla="*/ 4 h 5"/>
                  <a:gd name="T4" fmla="*/ 4 w 8"/>
                  <a:gd name="T5" fmla="*/ 0 h 5"/>
                  <a:gd name="T6" fmla="*/ 0 w 8"/>
                  <a:gd name="T7" fmla="*/ 2 h 5"/>
                  <a:gd name="T8" fmla="*/ 4 w 8"/>
                  <a:gd name="T9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5" y="5"/>
                      <a:pt x="7" y="5"/>
                      <a:pt x="8" y="4"/>
                    </a:cubicBezTo>
                    <a:cubicBezTo>
                      <a:pt x="7" y="3"/>
                      <a:pt x="5" y="1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ubicBezTo>
                      <a:pt x="2" y="3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616"/>
              <p:cNvSpPr/>
              <p:nvPr/>
            </p:nvSpPr>
            <p:spPr bwMode="auto">
              <a:xfrm>
                <a:off x="5920" y="2544"/>
                <a:ext cx="28" cy="38"/>
              </a:xfrm>
              <a:custGeom>
                <a:gdLst>
                  <a:gd name="T0" fmla="*/ 4 w 12"/>
                  <a:gd name="T1" fmla="*/ 0 h 16"/>
                  <a:gd name="T2" fmla="*/ 6 w 12"/>
                  <a:gd name="T3" fmla="*/ 16 h 16"/>
                  <a:gd name="T4" fmla="*/ 12 w 12"/>
                  <a:gd name="T5" fmla="*/ 11 h 16"/>
                  <a:gd name="T6" fmla="*/ 9 w 12"/>
                  <a:gd name="T7" fmla="*/ 3 h 16"/>
                  <a:gd name="T8" fmla="*/ 9 w 12"/>
                  <a:gd name="T9" fmla="*/ 2 h 16"/>
                  <a:gd name="T10" fmla="*/ 9 w 12"/>
                  <a:gd name="T11" fmla="*/ 2 h 16"/>
                  <a:gd name="T12" fmla="*/ 4 w 12"/>
                  <a:gd name="T13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5"/>
                      <a:pt x="0" y="14"/>
                      <a:pt x="6" y="16"/>
                    </a:cubicBezTo>
                    <a:cubicBezTo>
                      <a:pt x="8" y="14"/>
                      <a:pt x="10" y="12"/>
                      <a:pt x="12" y="11"/>
                    </a:cubicBezTo>
                    <a:cubicBezTo>
                      <a:pt x="11" y="8"/>
                      <a:pt x="10" y="6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2"/>
                      <a:pt x="6" y="1"/>
                      <a:pt x="4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617"/>
              <p:cNvSpPr/>
              <p:nvPr/>
            </p:nvSpPr>
            <p:spPr bwMode="auto">
              <a:xfrm>
                <a:off x="4398" y="1980"/>
                <a:ext cx="41" cy="42"/>
              </a:xfrm>
              <a:custGeom>
                <a:gdLst>
                  <a:gd name="T0" fmla="*/ 0 w 17"/>
                  <a:gd name="T1" fmla="*/ 3 h 18"/>
                  <a:gd name="T2" fmla="*/ 4 w 17"/>
                  <a:gd name="T3" fmla="*/ 18 h 18"/>
                  <a:gd name="T4" fmla="*/ 10 w 17"/>
                  <a:gd name="T5" fmla="*/ 16 h 18"/>
                  <a:gd name="T6" fmla="*/ 17 w 17"/>
                  <a:gd name="T7" fmla="*/ 14 h 18"/>
                  <a:gd name="T8" fmla="*/ 12 w 17"/>
                  <a:gd name="T9" fmla="*/ 0 h 18"/>
                  <a:gd name="T10" fmla="*/ 0 w 17"/>
                  <a:gd name="T11" fmla="*/ 3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8">
                    <a:moveTo>
                      <a:pt x="0" y="3"/>
                    </a:moveTo>
                    <a:cubicBezTo>
                      <a:pt x="1" y="8"/>
                      <a:pt x="2" y="13"/>
                      <a:pt x="4" y="18"/>
                    </a:cubicBezTo>
                    <a:cubicBezTo>
                      <a:pt x="6" y="18"/>
                      <a:pt x="8" y="17"/>
                      <a:pt x="10" y="16"/>
                    </a:cubicBezTo>
                    <a:cubicBezTo>
                      <a:pt x="12" y="16"/>
                      <a:pt x="14" y="15"/>
                      <a:pt x="17" y="14"/>
                    </a:cubicBezTo>
                    <a:cubicBezTo>
                      <a:pt x="15" y="10"/>
                      <a:pt x="13" y="5"/>
                      <a:pt x="12" y="0"/>
                    </a:cubicBezTo>
                    <a:cubicBezTo>
                      <a:pt x="8" y="2"/>
                      <a:pt x="4" y="3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618"/>
              <p:cNvSpPr/>
              <p:nvPr/>
            </p:nvSpPr>
            <p:spPr bwMode="auto">
              <a:xfrm>
                <a:off x="4415" y="1757"/>
                <a:ext cx="40" cy="42"/>
              </a:xfrm>
              <a:custGeom>
                <a:gdLst>
                  <a:gd name="T0" fmla="*/ 17 w 17"/>
                  <a:gd name="T1" fmla="*/ 5 h 18"/>
                  <a:gd name="T2" fmla="*/ 6 w 17"/>
                  <a:gd name="T3" fmla="*/ 0 h 18"/>
                  <a:gd name="T4" fmla="*/ 0 w 17"/>
                  <a:gd name="T5" fmla="*/ 14 h 18"/>
                  <a:gd name="T6" fmla="*/ 11 w 17"/>
                  <a:gd name="T7" fmla="*/ 18 h 18"/>
                  <a:gd name="T8" fmla="*/ 17 w 17"/>
                  <a:gd name="T9" fmla="*/ 5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7" y="5"/>
                    </a:moveTo>
                    <a:cubicBezTo>
                      <a:pt x="13" y="4"/>
                      <a:pt x="9" y="2"/>
                      <a:pt x="6" y="0"/>
                    </a:cubicBezTo>
                    <a:cubicBezTo>
                      <a:pt x="4" y="5"/>
                      <a:pt x="1" y="9"/>
                      <a:pt x="0" y="14"/>
                    </a:cubicBezTo>
                    <a:cubicBezTo>
                      <a:pt x="3" y="15"/>
                      <a:pt x="7" y="17"/>
                      <a:pt x="11" y="18"/>
                    </a:cubicBezTo>
                    <a:cubicBezTo>
                      <a:pt x="13" y="13"/>
                      <a:pt x="14" y="9"/>
                      <a:pt x="17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619"/>
              <p:cNvSpPr/>
              <p:nvPr/>
            </p:nvSpPr>
            <p:spPr bwMode="auto">
              <a:xfrm>
                <a:off x="4401" y="1792"/>
                <a:ext cx="38" cy="38"/>
              </a:xfrm>
              <a:custGeom>
                <a:gdLst>
                  <a:gd name="T0" fmla="*/ 16 w 16"/>
                  <a:gd name="T1" fmla="*/ 4 h 16"/>
                  <a:gd name="T2" fmla="*/ 5 w 16"/>
                  <a:gd name="T3" fmla="*/ 0 h 16"/>
                  <a:gd name="T4" fmla="*/ 0 w 16"/>
                  <a:gd name="T5" fmla="*/ 13 h 16"/>
                  <a:gd name="T6" fmla="*/ 6 w 16"/>
                  <a:gd name="T7" fmla="*/ 15 h 16"/>
                  <a:gd name="T8" fmla="*/ 13 w 16"/>
                  <a:gd name="T9" fmla="*/ 16 h 16"/>
                  <a:gd name="T10" fmla="*/ 16 w 16"/>
                  <a:gd name="T11" fmla="*/ 4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16" y="4"/>
                    </a:moveTo>
                    <a:cubicBezTo>
                      <a:pt x="13" y="3"/>
                      <a:pt x="9" y="1"/>
                      <a:pt x="5" y="0"/>
                    </a:cubicBezTo>
                    <a:cubicBezTo>
                      <a:pt x="3" y="5"/>
                      <a:pt x="2" y="9"/>
                      <a:pt x="0" y="13"/>
                    </a:cubicBezTo>
                    <a:cubicBezTo>
                      <a:pt x="2" y="14"/>
                      <a:pt x="4" y="14"/>
                      <a:pt x="6" y="15"/>
                    </a:cubicBezTo>
                    <a:cubicBezTo>
                      <a:pt x="8" y="16"/>
                      <a:pt x="10" y="16"/>
                      <a:pt x="13" y="16"/>
                    </a:cubicBezTo>
                    <a:cubicBezTo>
                      <a:pt x="14" y="12"/>
                      <a:pt x="15" y="8"/>
                      <a:pt x="1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620"/>
              <p:cNvSpPr/>
              <p:nvPr/>
            </p:nvSpPr>
            <p:spPr bwMode="auto">
              <a:xfrm>
                <a:off x="4394" y="1828"/>
                <a:ext cx="35" cy="38"/>
              </a:xfrm>
              <a:custGeom>
                <a:gdLst>
                  <a:gd name="T0" fmla="*/ 8 w 15"/>
                  <a:gd name="T1" fmla="*/ 1 h 16"/>
                  <a:gd name="T2" fmla="*/ 3 w 15"/>
                  <a:gd name="T3" fmla="*/ 0 h 16"/>
                  <a:gd name="T4" fmla="*/ 0 w 15"/>
                  <a:gd name="T5" fmla="*/ 15 h 16"/>
                  <a:gd name="T6" fmla="*/ 5 w 15"/>
                  <a:gd name="T7" fmla="*/ 16 h 16"/>
                  <a:gd name="T8" fmla="*/ 12 w 15"/>
                  <a:gd name="T9" fmla="*/ 16 h 16"/>
                  <a:gd name="T10" fmla="*/ 12 w 15"/>
                  <a:gd name="T11" fmla="*/ 16 h 16"/>
                  <a:gd name="T12" fmla="*/ 15 w 15"/>
                  <a:gd name="T13" fmla="*/ 3 h 16"/>
                  <a:gd name="T14" fmla="*/ 8 w 15"/>
                  <a:gd name="T15" fmla="*/ 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8" y="1"/>
                    </a:moveTo>
                    <a:cubicBezTo>
                      <a:pt x="6" y="1"/>
                      <a:pt x="4" y="1"/>
                      <a:pt x="3" y="0"/>
                    </a:cubicBezTo>
                    <a:cubicBezTo>
                      <a:pt x="2" y="5"/>
                      <a:pt x="1" y="10"/>
                      <a:pt x="0" y="15"/>
                    </a:cubicBezTo>
                    <a:cubicBezTo>
                      <a:pt x="1" y="16"/>
                      <a:pt x="3" y="15"/>
                      <a:pt x="5" y="16"/>
                    </a:cubicBezTo>
                    <a:cubicBezTo>
                      <a:pt x="7" y="16"/>
                      <a:pt x="10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2"/>
                      <a:pt x="14" y="7"/>
                      <a:pt x="15" y="3"/>
                    </a:cubicBezTo>
                    <a:cubicBezTo>
                      <a:pt x="13" y="2"/>
                      <a:pt x="10" y="2"/>
                      <a:pt x="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621"/>
              <p:cNvSpPr/>
              <p:nvPr/>
            </p:nvSpPr>
            <p:spPr bwMode="auto">
              <a:xfrm>
                <a:off x="4431" y="1726"/>
                <a:ext cx="41" cy="40"/>
              </a:xfrm>
              <a:custGeom>
                <a:gdLst>
                  <a:gd name="T0" fmla="*/ 15 w 17"/>
                  <a:gd name="T1" fmla="*/ 10 h 17"/>
                  <a:gd name="T2" fmla="*/ 17 w 17"/>
                  <a:gd name="T3" fmla="*/ 6 h 17"/>
                  <a:gd name="T4" fmla="*/ 7 w 17"/>
                  <a:gd name="T5" fmla="*/ 0 h 17"/>
                  <a:gd name="T6" fmla="*/ 0 w 17"/>
                  <a:gd name="T7" fmla="*/ 12 h 17"/>
                  <a:gd name="T8" fmla="*/ 10 w 17"/>
                  <a:gd name="T9" fmla="*/ 17 h 17"/>
                  <a:gd name="T10" fmla="*/ 15 w 17"/>
                  <a:gd name="T11" fmla="*/ 1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15" y="10"/>
                    </a:moveTo>
                    <a:cubicBezTo>
                      <a:pt x="15" y="8"/>
                      <a:pt x="16" y="7"/>
                      <a:pt x="17" y="6"/>
                    </a:cubicBezTo>
                    <a:cubicBezTo>
                      <a:pt x="14" y="4"/>
                      <a:pt x="10" y="2"/>
                      <a:pt x="7" y="0"/>
                    </a:cubicBezTo>
                    <a:cubicBezTo>
                      <a:pt x="5" y="4"/>
                      <a:pt x="2" y="8"/>
                      <a:pt x="0" y="12"/>
                    </a:cubicBezTo>
                    <a:cubicBezTo>
                      <a:pt x="3" y="14"/>
                      <a:pt x="7" y="15"/>
                      <a:pt x="10" y="17"/>
                    </a:cubicBezTo>
                    <a:cubicBezTo>
                      <a:pt x="12" y="14"/>
                      <a:pt x="13" y="12"/>
                      <a:pt x="15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622"/>
              <p:cNvSpPr/>
              <p:nvPr/>
            </p:nvSpPr>
            <p:spPr bwMode="auto">
              <a:xfrm>
                <a:off x="4389" y="1868"/>
                <a:ext cx="33" cy="36"/>
              </a:xfrm>
              <a:custGeom>
                <a:gdLst>
                  <a:gd name="T0" fmla="*/ 14 w 14"/>
                  <a:gd name="T1" fmla="*/ 1 h 15"/>
                  <a:gd name="T2" fmla="*/ 6 w 14"/>
                  <a:gd name="T3" fmla="*/ 0 h 15"/>
                  <a:gd name="T4" fmla="*/ 2 w 14"/>
                  <a:gd name="T5" fmla="*/ 0 h 15"/>
                  <a:gd name="T6" fmla="*/ 0 w 14"/>
                  <a:gd name="T7" fmla="*/ 15 h 15"/>
                  <a:gd name="T8" fmla="*/ 5 w 14"/>
                  <a:gd name="T9" fmla="*/ 15 h 15"/>
                  <a:gd name="T10" fmla="*/ 13 w 14"/>
                  <a:gd name="T11" fmla="*/ 15 h 15"/>
                  <a:gd name="T12" fmla="*/ 14 w 14"/>
                  <a:gd name="T13" fmla="*/ 6 h 15"/>
                  <a:gd name="T14" fmla="*/ 14 w 14"/>
                  <a:gd name="T15" fmla="*/ 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14" y="1"/>
                    </a:moveTo>
                    <a:cubicBezTo>
                      <a:pt x="11" y="1"/>
                      <a:pt x="8" y="0"/>
                      <a:pt x="6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5"/>
                      <a:pt x="0" y="10"/>
                      <a:pt x="0" y="15"/>
                    </a:cubicBezTo>
                    <a:cubicBezTo>
                      <a:pt x="2" y="15"/>
                      <a:pt x="4" y="15"/>
                      <a:pt x="5" y="15"/>
                    </a:cubicBezTo>
                    <a:cubicBezTo>
                      <a:pt x="8" y="15"/>
                      <a:pt x="10" y="15"/>
                      <a:pt x="13" y="15"/>
                    </a:cubicBezTo>
                    <a:cubicBezTo>
                      <a:pt x="13" y="12"/>
                      <a:pt x="13" y="9"/>
                      <a:pt x="14" y="6"/>
                    </a:cubicBezTo>
                    <a:cubicBezTo>
                      <a:pt x="14" y="4"/>
                      <a:pt x="14" y="3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623"/>
              <p:cNvSpPr/>
              <p:nvPr/>
            </p:nvSpPr>
            <p:spPr bwMode="auto">
              <a:xfrm>
                <a:off x="4815" y="2248"/>
                <a:ext cx="45" cy="40"/>
              </a:xfrm>
              <a:custGeom>
                <a:gdLst>
                  <a:gd name="T0" fmla="*/ 18 w 19"/>
                  <a:gd name="T1" fmla="*/ 0 h 17"/>
                  <a:gd name="T2" fmla="*/ 8 w 19"/>
                  <a:gd name="T3" fmla="*/ 1 h 17"/>
                  <a:gd name="T4" fmla="*/ 0 w 19"/>
                  <a:gd name="T5" fmla="*/ 2 h 17"/>
                  <a:gd name="T6" fmla="*/ 1 w 19"/>
                  <a:gd name="T7" fmla="*/ 17 h 17"/>
                  <a:gd name="T8" fmla="*/ 19 w 19"/>
                  <a:gd name="T9" fmla="*/ 14 h 17"/>
                  <a:gd name="T10" fmla="*/ 18 w 19"/>
                  <a:gd name="T11" fmla="*/ 6 h 17"/>
                  <a:gd name="T12" fmla="*/ 18 w 19"/>
                  <a:gd name="T13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8" y="0"/>
                    </a:moveTo>
                    <a:cubicBezTo>
                      <a:pt x="14" y="1"/>
                      <a:pt x="11" y="1"/>
                      <a:pt x="8" y="1"/>
                    </a:cubicBezTo>
                    <a:cubicBezTo>
                      <a:pt x="6" y="2"/>
                      <a:pt x="3" y="2"/>
                      <a:pt x="0" y="2"/>
                    </a:cubicBezTo>
                    <a:cubicBezTo>
                      <a:pt x="1" y="7"/>
                      <a:pt x="0" y="12"/>
                      <a:pt x="1" y="17"/>
                    </a:cubicBezTo>
                    <a:cubicBezTo>
                      <a:pt x="7" y="16"/>
                      <a:pt x="13" y="15"/>
                      <a:pt x="19" y="14"/>
                    </a:cubicBezTo>
                    <a:cubicBezTo>
                      <a:pt x="19" y="12"/>
                      <a:pt x="18" y="9"/>
                      <a:pt x="18" y="6"/>
                    </a:cubicBezTo>
                    <a:cubicBezTo>
                      <a:pt x="18" y="4"/>
                      <a:pt x="18" y="2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624"/>
              <p:cNvSpPr/>
              <p:nvPr/>
            </p:nvSpPr>
            <p:spPr bwMode="auto">
              <a:xfrm>
                <a:off x="4479" y="1662"/>
                <a:ext cx="45" cy="45"/>
              </a:xfrm>
              <a:custGeom>
                <a:gdLst>
                  <a:gd name="T0" fmla="*/ 19 w 19"/>
                  <a:gd name="T1" fmla="*/ 10 h 19"/>
                  <a:gd name="T2" fmla="*/ 12 w 19"/>
                  <a:gd name="T3" fmla="*/ 0 h 19"/>
                  <a:gd name="T4" fmla="*/ 0 w 19"/>
                  <a:gd name="T5" fmla="*/ 11 h 19"/>
                  <a:gd name="T6" fmla="*/ 8 w 19"/>
                  <a:gd name="T7" fmla="*/ 19 h 19"/>
                  <a:gd name="T8" fmla="*/ 19 w 19"/>
                  <a:gd name="T9" fmla="*/ 1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cubicBezTo>
                      <a:pt x="16" y="7"/>
                      <a:pt x="13" y="4"/>
                      <a:pt x="12" y="0"/>
                    </a:cubicBezTo>
                    <a:cubicBezTo>
                      <a:pt x="8" y="4"/>
                      <a:pt x="4" y="7"/>
                      <a:pt x="0" y="11"/>
                    </a:cubicBezTo>
                    <a:cubicBezTo>
                      <a:pt x="3" y="14"/>
                      <a:pt x="5" y="17"/>
                      <a:pt x="8" y="19"/>
                    </a:cubicBezTo>
                    <a:cubicBezTo>
                      <a:pt x="12" y="16"/>
                      <a:pt x="15" y="13"/>
                      <a:pt x="19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625"/>
              <p:cNvSpPr/>
              <p:nvPr/>
            </p:nvSpPr>
            <p:spPr bwMode="auto">
              <a:xfrm>
                <a:off x="4770" y="2253"/>
                <a:ext cx="45" cy="38"/>
              </a:xfrm>
              <a:custGeom>
                <a:gdLst>
                  <a:gd name="T0" fmla="*/ 19 w 19"/>
                  <a:gd name="T1" fmla="*/ 15 h 16"/>
                  <a:gd name="T2" fmla="*/ 18 w 19"/>
                  <a:gd name="T3" fmla="*/ 0 h 16"/>
                  <a:gd name="T4" fmla="*/ 2 w 19"/>
                  <a:gd name="T5" fmla="*/ 0 h 16"/>
                  <a:gd name="T6" fmla="*/ 1 w 19"/>
                  <a:gd name="T7" fmla="*/ 0 h 16"/>
                  <a:gd name="T8" fmla="*/ 0 w 19"/>
                  <a:gd name="T9" fmla="*/ 15 h 16"/>
                  <a:gd name="T10" fmla="*/ 4 w 19"/>
                  <a:gd name="T11" fmla="*/ 16 h 16"/>
                  <a:gd name="T12" fmla="*/ 19 w 19"/>
                  <a:gd name="T13" fmla="*/ 1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15"/>
                    </a:moveTo>
                    <a:cubicBezTo>
                      <a:pt x="18" y="10"/>
                      <a:pt x="18" y="5"/>
                      <a:pt x="18" y="0"/>
                    </a:cubicBezTo>
                    <a:cubicBezTo>
                      <a:pt x="13" y="0"/>
                      <a:pt x="7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5"/>
                      <a:pt x="0" y="10"/>
                      <a:pt x="0" y="15"/>
                    </a:cubicBezTo>
                    <a:cubicBezTo>
                      <a:pt x="2" y="16"/>
                      <a:pt x="3" y="16"/>
                      <a:pt x="4" y="16"/>
                    </a:cubicBezTo>
                    <a:cubicBezTo>
                      <a:pt x="9" y="16"/>
                      <a:pt x="14" y="15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626"/>
              <p:cNvSpPr/>
              <p:nvPr/>
            </p:nvSpPr>
            <p:spPr bwMode="auto">
              <a:xfrm>
                <a:off x="4450" y="1690"/>
                <a:ext cx="45" cy="48"/>
              </a:xfrm>
              <a:custGeom>
                <a:gdLst>
                  <a:gd name="T0" fmla="*/ 19 w 19"/>
                  <a:gd name="T1" fmla="*/ 8 h 20"/>
                  <a:gd name="T2" fmla="*/ 11 w 19"/>
                  <a:gd name="T3" fmla="*/ 0 h 20"/>
                  <a:gd name="T4" fmla="*/ 0 w 19"/>
                  <a:gd name="T5" fmla="*/ 13 h 20"/>
                  <a:gd name="T6" fmla="*/ 10 w 19"/>
                  <a:gd name="T7" fmla="*/ 20 h 20"/>
                  <a:gd name="T8" fmla="*/ 19 w 19"/>
                  <a:gd name="T9" fmla="*/ 8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8"/>
                    </a:moveTo>
                    <a:cubicBezTo>
                      <a:pt x="16" y="6"/>
                      <a:pt x="13" y="3"/>
                      <a:pt x="11" y="0"/>
                    </a:cubicBezTo>
                    <a:cubicBezTo>
                      <a:pt x="7" y="4"/>
                      <a:pt x="3" y="9"/>
                      <a:pt x="0" y="13"/>
                    </a:cubicBezTo>
                    <a:cubicBezTo>
                      <a:pt x="3" y="16"/>
                      <a:pt x="7" y="18"/>
                      <a:pt x="10" y="20"/>
                    </a:cubicBezTo>
                    <a:cubicBezTo>
                      <a:pt x="13" y="16"/>
                      <a:pt x="16" y="12"/>
                      <a:pt x="19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627"/>
              <p:cNvSpPr/>
              <p:nvPr/>
            </p:nvSpPr>
            <p:spPr bwMode="auto">
              <a:xfrm>
                <a:off x="4722" y="2248"/>
                <a:ext cx="45" cy="40"/>
              </a:xfrm>
              <a:custGeom>
                <a:gdLst>
                  <a:gd name="T0" fmla="*/ 2 w 19"/>
                  <a:gd name="T1" fmla="*/ 0 h 17"/>
                  <a:gd name="T2" fmla="*/ 0 w 19"/>
                  <a:gd name="T3" fmla="*/ 15 h 17"/>
                  <a:gd name="T4" fmla="*/ 19 w 19"/>
                  <a:gd name="T5" fmla="*/ 17 h 17"/>
                  <a:gd name="T6" fmla="*/ 19 w 19"/>
                  <a:gd name="T7" fmla="*/ 2 h 17"/>
                  <a:gd name="T8" fmla="*/ 2 w 19"/>
                  <a:gd name="T9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5"/>
                      <a:pt x="0" y="10"/>
                      <a:pt x="0" y="15"/>
                    </a:cubicBezTo>
                    <a:cubicBezTo>
                      <a:pt x="6" y="16"/>
                      <a:pt x="12" y="17"/>
                      <a:pt x="19" y="17"/>
                    </a:cubicBezTo>
                    <a:cubicBezTo>
                      <a:pt x="19" y="12"/>
                      <a:pt x="18" y="7"/>
                      <a:pt x="19" y="2"/>
                    </a:cubicBezTo>
                    <a:cubicBezTo>
                      <a:pt x="14" y="1"/>
                      <a:pt x="8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628"/>
              <p:cNvSpPr/>
              <p:nvPr/>
            </p:nvSpPr>
            <p:spPr bwMode="auto">
              <a:xfrm>
                <a:off x="4424" y="2048"/>
                <a:ext cx="45" cy="43"/>
              </a:xfrm>
              <a:custGeom>
                <a:gdLst>
                  <a:gd name="T0" fmla="*/ 0 w 19"/>
                  <a:gd name="T1" fmla="*/ 5 h 18"/>
                  <a:gd name="T2" fmla="*/ 1 w 19"/>
                  <a:gd name="T3" fmla="*/ 8 h 18"/>
                  <a:gd name="T4" fmla="*/ 7 w 19"/>
                  <a:gd name="T5" fmla="*/ 18 h 18"/>
                  <a:gd name="T6" fmla="*/ 13 w 19"/>
                  <a:gd name="T7" fmla="*/ 14 h 18"/>
                  <a:gd name="T8" fmla="*/ 19 w 19"/>
                  <a:gd name="T9" fmla="*/ 10 h 18"/>
                  <a:gd name="T10" fmla="*/ 12 w 19"/>
                  <a:gd name="T11" fmla="*/ 0 h 18"/>
                  <a:gd name="T12" fmla="*/ 0 w 19"/>
                  <a:gd name="T13" fmla="*/ 5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5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3" y="11"/>
                      <a:pt x="5" y="15"/>
                      <a:pt x="7" y="18"/>
                    </a:cubicBezTo>
                    <a:cubicBezTo>
                      <a:pt x="9" y="17"/>
                      <a:pt x="11" y="15"/>
                      <a:pt x="13" y="14"/>
                    </a:cubicBezTo>
                    <a:cubicBezTo>
                      <a:pt x="15" y="13"/>
                      <a:pt x="17" y="11"/>
                      <a:pt x="19" y="10"/>
                    </a:cubicBezTo>
                    <a:cubicBezTo>
                      <a:pt x="17" y="7"/>
                      <a:pt x="15" y="3"/>
                      <a:pt x="12" y="0"/>
                    </a:cubicBezTo>
                    <a:cubicBezTo>
                      <a:pt x="8" y="2"/>
                      <a:pt x="4" y="3"/>
                      <a:pt x="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629"/>
              <p:cNvSpPr/>
              <p:nvPr/>
            </p:nvSpPr>
            <p:spPr bwMode="auto">
              <a:xfrm>
                <a:off x="4467" y="2108"/>
                <a:ext cx="52" cy="47"/>
              </a:xfrm>
              <a:custGeom>
                <a:gdLst>
                  <a:gd name="T0" fmla="*/ 5 w 22"/>
                  <a:gd name="T1" fmla="*/ 6 h 20"/>
                  <a:gd name="T2" fmla="*/ 0 w 22"/>
                  <a:gd name="T3" fmla="*/ 8 h 20"/>
                  <a:gd name="T4" fmla="*/ 11 w 22"/>
                  <a:gd name="T5" fmla="*/ 20 h 20"/>
                  <a:gd name="T6" fmla="*/ 17 w 22"/>
                  <a:gd name="T7" fmla="*/ 15 h 20"/>
                  <a:gd name="T8" fmla="*/ 22 w 22"/>
                  <a:gd name="T9" fmla="*/ 10 h 20"/>
                  <a:gd name="T10" fmla="*/ 13 w 22"/>
                  <a:gd name="T11" fmla="*/ 0 h 20"/>
                  <a:gd name="T12" fmla="*/ 5 w 22"/>
                  <a:gd name="T13" fmla="*/ 6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5" y="6"/>
                    </a:moveTo>
                    <a:cubicBezTo>
                      <a:pt x="3" y="7"/>
                      <a:pt x="2" y="8"/>
                      <a:pt x="0" y="8"/>
                    </a:cubicBezTo>
                    <a:cubicBezTo>
                      <a:pt x="4" y="12"/>
                      <a:pt x="7" y="17"/>
                      <a:pt x="11" y="20"/>
                    </a:cubicBezTo>
                    <a:cubicBezTo>
                      <a:pt x="13" y="19"/>
                      <a:pt x="15" y="17"/>
                      <a:pt x="17" y="15"/>
                    </a:cubicBezTo>
                    <a:cubicBezTo>
                      <a:pt x="18" y="14"/>
                      <a:pt x="20" y="12"/>
                      <a:pt x="22" y="10"/>
                    </a:cubicBezTo>
                    <a:cubicBezTo>
                      <a:pt x="19" y="7"/>
                      <a:pt x="15" y="4"/>
                      <a:pt x="13" y="0"/>
                    </a:cubicBezTo>
                    <a:cubicBezTo>
                      <a:pt x="10" y="2"/>
                      <a:pt x="7" y="4"/>
                      <a:pt x="5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630"/>
              <p:cNvSpPr/>
              <p:nvPr/>
            </p:nvSpPr>
            <p:spPr bwMode="auto">
              <a:xfrm>
                <a:off x="4443" y="2077"/>
                <a:ext cx="50" cy="47"/>
              </a:xfrm>
              <a:custGeom>
                <a:gdLst>
                  <a:gd name="T0" fmla="*/ 5 w 21"/>
                  <a:gd name="T1" fmla="*/ 4 h 20"/>
                  <a:gd name="T2" fmla="*/ 0 w 21"/>
                  <a:gd name="T3" fmla="*/ 7 h 20"/>
                  <a:gd name="T4" fmla="*/ 9 w 21"/>
                  <a:gd name="T5" fmla="*/ 20 h 20"/>
                  <a:gd name="T6" fmla="*/ 15 w 21"/>
                  <a:gd name="T7" fmla="*/ 17 h 20"/>
                  <a:gd name="T8" fmla="*/ 21 w 21"/>
                  <a:gd name="T9" fmla="*/ 12 h 20"/>
                  <a:gd name="T10" fmla="*/ 12 w 21"/>
                  <a:gd name="T11" fmla="*/ 0 h 20"/>
                  <a:gd name="T12" fmla="*/ 5 w 21"/>
                  <a:gd name="T13" fmla="*/ 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5" y="4"/>
                    </a:moveTo>
                    <a:cubicBezTo>
                      <a:pt x="3" y="5"/>
                      <a:pt x="1" y="6"/>
                      <a:pt x="0" y="7"/>
                    </a:cubicBezTo>
                    <a:cubicBezTo>
                      <a:pt x="3" y="11"/>
                      <a:pt x="6" y="16"/>
                      <a:pt x="9" y="20"/>
                    </a:cubicBezTo>
                    <a:cubicBezTo>
                      <a:pt x="11" y="20"/>
                      <a:pt x="13" y="18"/>
                      <a:pt x="15" y="17"/>
                    </a:cubicBezTo>
                    <a:cubicBezTo>
                      <a:pt x="17" y="15"/>
                      <a:pt x="19" y="14"/>
                      <a:pt x="21" y="12"/>
                    </a:cubicBezTo>
                    <a:cubicBezTo>
                      <a:pt x="18" y="8"/>
                      <a:pt x="15" y="4"/>
                      <a:pt x="12" y="0"/>
                    </a:cubicBezTo>
                    <a:cubicBezTo>
                      <a:pt x="9" y="1"/>
                      <a:pt x="7" y="2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631"/>
              <p:cNvSpPr/>
              <p:nvPr/>
            </p:nvSpPr>
            <p:spPr bwMode="auto">
              <a:xfrm>
                <a:off x="4495" y="2136"/>
                <a:ext cx="50" cy="45"/>
              </a:xfrm>
              <a:custGeom>
                <a:gdLst>
                  <a:gd name="T0" fmla="*/ 11 w 21"/>
                  <a:gd name="T1" fmla="*/ 0 h 19"/>
                  <a:gd name="T2" fmla="*/ 5 w 21"/>
                  <a:gd name="T3" fmla="*/ 5 h 19"/>
                  <a:gd name="T4" fmla="*/ 0 w 21"/>
                  <a:gd name="T5" fmla="*/ 10 h 19"/>
                  <a:gd name="T6" fmla="*/ 10 w 21"/>
                  <a:gd name="T7" fmla="*/ 19 h 19"/>
                  <a:gd name="T8" fmla="*/ 11 w 21"/>
                  <a:gd name="T9" fmla="*/ 19 h 19"/>
                  <a:gd name="T10" fmla="*/ 15 w 21"/>
                  <a:gd name="T11" fmla="*/ 14 h 19"/>
                  <a:gd name="T12" fmla="*/ 21 w 21"/>
                  <a:gd name="T13" fmla="*/ 9 h 19"/>
                  <a:gd name="T14" fmla="*/ 15 w 21"/>
                  <a:gd name="T15" fmla="*/ 4 h 19"/>
                  <a:gd name="T16" fmla="*/ 11 w 21"/>
                  <a:gd name="T17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9">
                    <a:moveTo>
                      <a:pt x="11" y="0"/>
                    </a:moveTo>
                    <a:cubicBezTo>
                      <a:pt x="9" y="2"/>
                      <a:pt x="7" y="3"/>
                      <a:pt x="5" y="5"/>
                    </a:cubicBezTo>
                    <a:cubicBezTo>
                      <a:pt x="3" y="7"/>
                      <a:pt x="2" y="8"/>
                      <a:pt x="0" y="10"/>
                    </a:cubicBezTo>
                    <a:cubicBezTo>
                      <a:pt x="4" y="13"/>
                      <a:pt x="7" y="16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7"/>
                      <a:pt x="13" y="16"/>
                      <a:pt x="15" y="14"/>
                    </a:cubicBezTo>
                    <a:cubicBezTo>
                      <a:pt x="17" y="13"/>
                      <a:pt x="19" y="11"/>
                      <a:pt x="21" y="9"/>
                    </a:cubicBezTo>
                    <a:cubicBezTo>
                      <a:pt x="19" y="7"/>
                      <a:pt x="17" y="5"/>
                      <a:pt x="15" y="4"/>
                    </a:cubicBezTo>
                    <a:cubicBezTo>
                      <a:pt x="14" y="2"/>
                      <a:pt x="12" y="1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632"/>
              <p:cNvSpPr/>
              <p:nvPr/>
            </p:nvSpPr>
            <p:spPr bwMode="auto">
              <a:xfrm>
                <a:off x="4389" y="1908"/>
                <a:ext cx="33" cy="41"/>
              </a:xfrm>
              <a:custGeom>
                <a:gdLst>
                  <a:gd name="T0" fmla="*/ 5 w 14"/>
                  <a:gd name="T1" fmla="*/ 0 h 17"/>
                  <a:gd name="T2" fmla="*/ 0 w 14"/>
                  <a:gd name="T3" fmla="*/ 0 h 17"/>
                  <a:gd name="T4" fmla="*/ 0 w 14"/>
                  <a:gd name="T5" fmla="*/ 1 h 17"/>
                  <a:gd name="T6" fmla="*/ 1 w 14"/>
                  <a:gd name="T7" fmla="*/ 16 h 17"/>
                  <a:gd name="T8" fmla="*/ 14 w 14"/>
                  <a:gd name="T9" fmla="*/ 15 h 17"/>
                  <a:gd name="T10" fmla="*/ 13 w 14"/>
                  <a:gd name="T11" fmla="*/ 0 h 17"/>
                  <a:gd name="T12" fmla="*/ 5 w 14"/>
                  <a:gd name="T13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7">
                    <a:moveTo>
                      <a:pt x="5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6"/>
                      <a:pt x="0" y="11"/>
                      <a:pt x="1" y="16"/>
                    </a:cubicBezTo>
                    <a:cubicBezTo>
                      <a:pt x="5" y="17"/>
                      <a:pt x="9" y="15"/>
                      <a:pt x="14" y="15"/>
                    </a:cubicBezTo>
                    <a:cubicBezTo>
                      <a:pt x="13" y="10"/>
                      <a:pt x="13" y="5"/>
                      <a:pt x="13" y="0"/>
                    </a:cubicBezTo>
                    <a:cubicBezTo>
                      <a:pt x="10" y="0"/>
                      <a:pt x="7" y="0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633"/>
              <p:cNvSpPr/>
              <p:nvPr/>
            </p:nvSpPr>
            <p:spPr bwMode="auto">
              <a:xfrm>
                <a:off x="4391" y="1949"/>
                <a:ext cx="36" cy="35"/>
              </a:xfrm>
              <a:custGeom>
                <a:gdLst>
                  <a:gd name="T0" fmla="*/ 0 w 15"/>
                  <a:gd name="T1" fmla="*/ 1 h 15"/>
                  <a:gd name="T2" fmla="*/ 2 w 15"/>
                  <a:gd name="T3" fmla="*/ 15 h 15"/>
                  <a:gd name="T4" fmla="*/ 15 w 15"/>
                  <a:gd name="T5" fmla="*/ 12 h 15"/>
                  <a:gd name="T6" fmla="*/ 13 w 15"/>
                  <a:gd name="T7" fmla="*/ 0 h 15"/>
                  <a:gd name="T8" fmla="*/ 0 w 15"/>
                  <a:gd name="T9" fmla="*/ 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0" y="1"/>
                    </a:moveTo>
                    <a:cubicBezTo>
                      <a:pt x="1" y="6"/>
                      <a:pt x="1" y="10"/>
                      <a:pt x="2" y="15"/>
                    </a:cubicBezTo>
                    <a:cubicBezTo>
                      <a:pt x="7" y="14"/>
                      <a:pt x="11" y="13"/>
                      <a:pt x="15" y="12"/>
                    </a:cubicBezTo>
                    <a:cubicBezTo>
                      <a:pt x="14" y="8"/>
                      <a:pt x="13" y="4"/>
                      <a:pt x="13" y="0"/>
                    </a:cubicBezTo>
                    <a:cubicBezTo>
                      <a:pt x="9" y="0"/>
                      <a:pt x="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634"/>
              <p:cNvSpPr/>
              <p:nvPr/>
            </p:nvSpPr>
            <p:spPr bwMode="auto">
              <a:xfrm>
                <a:off x="4524" y="2160"/>
                <a:ext cx="52" cy="47"/>
              </a:xfrm>
              <a:custGeom>
                <a:gdLst>
                  <a:gd name="T0" fmla="*/ 4 w 22"/>
                  <a:gd name="T1" fmla="*/ 5 h 20"/>
                  <a:gd name="T2" fmla="*/ 0 w 22"/>
                  <a:gd name="T3" fmla="*/ 10 h 20"/>
                  <a:gd name="T4" fmla="*/ 0 w 22"/>
                  <a:gd name="T5" fmla="*/ 10 h 20"/>
                  <a:gd name="T6" fmla="*/ 5 w 22"/>
                  <a:gd name="T7" fmla="*/ 15 h 20"/>
                  <a:gd name="T8" fmla="*/ 11 w 22"/>
                  <a:gd name="T9" fmla="*/ 20 h 20"/>
                  <a:gd name="T10" fmla="*/ 16 w 22"/>
                  <a:gd name="T11" fmla="*/ 14 h 20"/>
                  <a:gd name="T12" fmla="*/ 22 w 22"/>
                  <a:gd name="T13" fmla="*/ 9 h 20"/>
                  <a:gd name="T14" fmla="*/ 10 w 22"/>
                  <a:gd name="T15" fmla="*/ 0 h 20"/>
                  <a:gd name="T16" fmla="*/ 4 w 22"/>
                  <a:gd name="T17" fmla="*/ 5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4" y="5"/>
                    </a:moveTo>
                    <a:cubicBezTo>
                      <a:pt x="3" y="7"/>
                      <a:pt x="1" y="8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3" y="13"/>
                      <a:pt x="5" y="15"/>
                    </a:cubicBezTo>
                    <a:cubicBezTo>
                      <a:pt x="7" y="16"/>
                      <a:pt x="9" y="18"/>
                      <a:pt x="11" y="20"/>
                    </a:cubicBezTo>
                    <a:cubicBezTo>
                      <a:pt x="13" y="18"/>
                      <a:pt x="15" y="16"/>
                      <a:pt x="16" y="14"/>
                    </a:cubicBezTo>
                    <a:cubicBezTo>
                      <a:pt x="18" y="13"/>
                      <a:pt x="20" y="11"/>
                      <a:pt x="22" y="9"/>
                    </a:cubicBezTo>
                    <a:cubicBezTo>
                      <a:pt x="18" y="6"/>
                      <a:pt x="14" y="3"/>
                      <a:pt x="10" y="0"/>
                    </a:cubicBezTo>
                    <a:cubicBezTo>
                      <a:pt x="8" y="2"/>
                      <a:pt x="6" y="3"/>
                      <a:pt x="4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635"/>
              <p:cNvSpPr/>
              <p:nvPr/>
            </p:nvSpPr>
            <p:spPr bwMode="auto">
              <a:xfrm>
                <a:off x="4408" y="2018"/>
                <a:ext cx="45" cy="40"/>
              </a:xfrm>
              <a:custGeom>
                <a:gdLst>
                  <a:gd name="T0" fmla="*/ 13 w 19"/>
                  <a:gd name="T1" fmla="*/ 0 h 17"/>
                  <a:gd name="T2" fmla="*/ 5 w 19"/>
                  <a:gd name="T3" fmla="*/ 2 h 17"/>
                  <a:gd name="T4" fmla="*/ 0 w 19"/>
                  <a:gd name="T5" fmla="*/ 4 h 17"/>
                  <a:gd name="T6" fmla="*/ 6 w 19"/>
                  <a:gd name="T7" fmla="*/ 17 h 17"/>
                  <a:gd name="T8" fmla="*/ 19 w 19"/>
                  <a:gd name="T9" fmla="*/ 11 h 17"/>
                  <a:gd name="T10" fmla="*/ 14 w 19"/>
                  <a:gd name="T11" fmla="*/ 2 h 17"/>
                  <a:gd name="T12" fmla="*/ 13 w 19"/>
                  <a:gd name="T13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3" y="0"/>
                    </a:moveTo>
                    <a:cubicBezTo>
                      <a:pt x="11" y="0"/>
                      <a:pt x="8" y="1"/>
                      <a:pt x="5" y="2"/>
                    </a:cubicBezTo>
                    <a:cubicBezTo>
                      <a:pt x="4" y="3"/>
                      <a:pt x="2" y="4"/>
                      <a:pt x="0" y="4"/>
                    </a:cubicBezTo>
                    <a:cubicBezTo>
                      <a:pt x="2" y="8"/>
                      <a:pt x="4" y="12"/>
                      <a:pt x="6" y="17"/>
                    </a:cubicBezTo>
                    <a:cubicBezTo>
                      <a:pt x="10" y="15"/>
                      <a:pt x="15" y="13"/>
                      <a:pt x="19" y="11"/>
                    </a:cubicBezTo>
                    <a:cubicBezTo>
                      <a:pt x="17" y="8"/>
                      <a:pt x="16" y="5"/>
                      <a:pt x="14" y="2"/>
                    </a:cubicBezTo>
                    <a:cubicBezTo>
                      <a:pt x="14" y="1"/>
                      <a:pt x="14" y="0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636"/>
              <p:cNvSpPr/>
              <p:nvPr/>
            </p:nvSpPr>
            <p:spPr bwMode="auto">
              <a:xfrm>
                <a:off x="5075" y="1863"/>
                <a:ext cx="114" cy="79"/>
              </a:xfrm>
              <a:custGeom>
                <a:gdLst>
                  <a:gd name="T0" fmla="*/ 48 w 48"/>
                  <a:gd name="T1" fmla="*/ 29 h 33"/>
                  <a:gd name="T2" fmla="*/ 33 w 48"/>
                  <a:gd name="T3" fmla="*/ 6 h 33"/>
                  <a:gd name="T4" fmla="*/ 5 w 48"/>
                  <a:gd name="T5" fmla="*/ 7 h 33"/>
                  <a:gd name="T6" fmla="*/ 2 w 48"/>
                  <a:gd name="T7" fmla="*/ 23 h 33"/>
                  <a:gd name="T8" fmla="*/ 11 w 48"/>
                  <a:gd name="T9" fmla="*/ 33 h 33"/>
                  <a:gd name="T10" fmla="*/ 21 w 48"/>
                  <a:gd name="T11" fmla="*/ 29 h 33"/>
                  <a:gd name="T12" fmla="*/ 15 w 48"/>
                  <a:gd name="T13" fmla="*/ 17 h 33"/>
                  <a:gd name="T14" fmla="*/ 14 w 48"/>
                  <a:gd name="T15" fmla="*/ 17 h 33"/>
                  <a:gd name="T16" fmla="*/ 14 w 48"/>
                  <a:gd name="T17" fmla="*/ 16 h 33"/>
                  <a:gd name="T18" fmla="*/ 29 w 48"/>
                  <a:gd name="T19" fmla="*/ 14 h 33"/>
                  <a:gd name="T20" fmla="*/ 35 w 48"/>
                  <a:gd name="T21" fmla="*/ 33 h 33"/>
                  <a:gd name="T22" fmla="*/ 48 w 48"/>
                  <a:gd name="T23" fmla="*/ 29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3">
                    <a:moveTo>
                      <a:pt x="48" y="29"/>
                    </a:moveTo>
                    <a:cubicBezTo>
                      <a:pt x="46" y="20"/>
                      <a:pt x="41" y="10"/>
                      <a:pt x="33" y="6"/>
                    </a:cubicBezTo>
                    <a:cubicBezTo>
                      <a:pt x="25" y="1"/>
                      <a:pt x="12" y="0"/>
                      <a:pt x="5" y="7"/>
                    </a:cubicBezTo>
                    <a:cubicBezTo>
                      <a:pt x="2" y="11"/>
                      <a:pt x="0" y="18"/>
                      <a:pt x="2" y="23"/>
                    </a:cubicBezTo>
                    <a:cubicBezTo>
                      <a:pt x="3" y="28"/>
                      <a:pt x="6" y="32"/>
                      <a:pt x="11" y="33"/>
                    </a:cubicBezTo>
                    <a:cubicBezTo>
                      <a:pt x="15" y="33"/>
                      <a:pt x="20" y="32"/>
                      <a:pt x="21" y="29"/>
                    </a:cubicBezTo>
                    <a:cubicBezTo>
                      <a:pt x="24" y="23"/>
                      <a:pt x="21" y="18"/>
                      <a:pt x="15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3" y="17"/>
                      <a:pt x="14" y="16"/>
                    </a:cubicBezTo>
                    <a:cubicBezTo>
                      <a:pt x="17" y="10"/>
                      <a:pt x="25" y="11"/>
                      <a:pt x="29" y="14"/>
                    </a:cubicBezTo>
                    <a:cubicBezTo>
                      <a:pt x="35" y="18"/>
                      <a:pt x="37" y="26"/>
                      <a:pt x="35" y="33"/>
                    </a:cubicBezTo>
                    <a:cubicBezTo>
                      <a:pt x="39" y="31"/>
                      <a:pt x="44" y="30"/>
                      <a:pt x="48" y="2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637"/>
              <p:cNvSpPr/>
              <p:nvPr/>
            </p:nvSpPr>
            <p:spPr bwMode="auto">
              <a:xfrm>
                <a:off x="5444" y="1619"/>
                <a:ext cx="140" cy="107"/>
              </a:xfrm>
              <a:custGeom>
                <a:gdLst>
                  <a:gd name="T0" fmla="*/ 49 w 59"/>
                  <a:gd name="T1" fmla="*/ 9 h 45"/>
                  <a:gd name="T2" fmla="*/ 30 w 59"/>
                  <a:gd name="T3" fmla="*/ 0 h 45"/>
                  <a:gd name="T4" fmla="*/ 4 w 59"/>
                  <a:gd name="T5" fmla="*/ 14 h 45"/>
                  <a:gd name="T6" fmla="*/ 1 w 59"/>
                  <a:gd name="T7" fmla="*/ 28 h 45"/>
                  <a:gd name="T8" fmla="*/ 8 w 59"/>
                  <a:gd name="T9" fmla="*/ 41 h 45"/>
                  <a:gd name="T10" fmla="*/ 31 w 59"/>
                  <a:gd name="T11" fmla="*/ 30 h 45"/>
                  <a:gd name="T12" fmla="*/ 24 w 59"/>
                  <a:gd name="T13" fmla="*/ 21 h 45"/>
                  <a:gd name="T14" fmla="*/ 13 w 59"/>
                  <a:gd name="T15" fmla="*/ 29 h 45"/>
                  <a:gd name="T16" fmla="*/ 12 w 59"/>
                  <a:gd name="T17" fmla="*/ 30 h 45"/>
                  <a:gd name="T18" fmla="*/ 11 w 59"/>
                  <a:gd name="T19" fmla="*/ 30 h 45"/>
                  <a:gd name="T20" fmla="*/ 12 w 59"/>
                  <a:gd name="T21" fmla="*/ 16 h 45"/>
                  <a:gd name="T22" fmla="*/ 27 w 59"/>
                  <a:gd name="T23" fmla="*/ 10 h 45"/>
                  <a:gd name="T24" fmla="*/ 42 w 59"/>
                  <a:gd name="T25" fmla="*/ 18 h 45"/>
                  <a:gd name="T26" fmla="*/ 48 w 59"/>
                  <a:gd name="T27" fmla="*/ 34 h 45"/>
                  <a:gd name="T28" fmla="*/ 59 w 59"/>
                  <a:gd name="T29" fmla="*/ 28 h 45"/>
                  <a:gd name="T30" fmla="*/ 59 w 59"/>
                  <a:gd name="T31" fmla="*/ 28 h 45"/>
                  <a:gd name="T32" fmla="*/ 49 w 59"/>
                  <a:gd name="T33" fmla="*/ 9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45">
                    <a:moveTo>
                      <a:pt x="49" y="9"/>
                    </a:moveTo>
                    <a:cubicBezTo>
                      <a:pt x="44" y="5"/>
                      <a:pt x="37" y="1"/>
                      <a:pt x="30" y="0"/>
                    </a:cubicBezTo>
                    <a:cubicBezTo>
                      <a:pt x="20" y="0"/>
                      <a:pt x="9" y="5"/>
                      <a:pt x="4" y="14"/>
                    </a:cubicBezTo>
                    <a:cubicBezTo>
                      <a:pt x="1" y="18"/>
                      <a:pt x="0" y="23"/>
                      <a:pt x="1" y="28"/>
                    </a:cubicBezTo>
                    <a:cubicBezTo>
                      <a:pt x="1" y="33"/>
                      <a:pt x="4" y="38"/>
                      <a:pt x="8" y="41"/>
                    </a:cubicBezTo>
                    <a:cubicBezTo>
                      <a:pt x="17" y="45"/>
                      <a:pt x="32" y="42"/>
                      <a:pt x="31" y="30"/>
                    </a:cubicBezTo>
                    <a:cubicBezTo>
                      <a:pt x="31" y="26"/>
                      <a:pt x="29" y="22"/>
                      <a:pt x="24" y="21"/>
                    </a:cubicBezTo>
                    <a:cubicBezTo>
                      <a:pt x="19" y="20"/>
                      <a:pt x="13" y="24"/>
                      <a:pt x="13" y="29"/>
                    </a:cubicBezTo>
                    <a:cubicBezTo>
                      <a:pt x="13" y="30"/>
                      <a:pt x="12" y="30"/>
                      <a:pt x="12" y="30"/>
                    </a:cubicBezTo>
                    <a:cubicBezTo>
                      <a:pt x="12" y="30"/>
                      <a:pt x="11" y="30"/>
                      <a:pt x="11" y="30"/>
                    </a:cubicBezTo>
                    <a:cubicBezTo>
                      <a:pt x="8" y="26"/>
                      <a:pt x="9" y="20"/>
                      <a:pt x="12" y="16"/>
                    </a:cubicBezTo>
                    <a:cubicBezTo>
                      <a:pt x="16" y="12"/>
                      <a:pt x="21" y="10"/>
                      <a:pt x="27" y="10"/>
                    </a:cubicBezTo>
                    <a:cubicBezTo>
                      <a:pt x="33" y="11"/>
                      <a:pt x="38" y="13"/>
                      <a:pt x="42" y="18"/>
                    </a:cubicBezTo>
                    <a:cubicBezTo>
                      <a:pt x="46" y="22"/>
                      <a:pt x="48" y="28"/>
                      <a:pt x="48" y="34"/>
                    </a:cubicBezTo>
                    <a:cubicBezTo>
                      <a:pt x="52" y="32"/>
                      <a:pt x="55" y="30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1"/>
                      <a:pt x="54" y="14"/>
                      <a:pt x="49" y="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638"/>
              <p:cNvSpPr/>
              <p:nvPr/>
            </p:nvSpPr>
            <p:spPr bwMode="auto">
              <a:xfrm>
                <a:off x="5297" y="1666"/>
                <a:ext cx="19" cy="17"/>
              </a:xfrm>
              <a:custGeom>
                <a:gdLst>
                  <a:gd name="T0" fmla="*/ 0 w 8"/>
                  <a:gd name="T1" fmla="*/ 7 h 7"/>
                  <a:gd name="T2" fmla="*/ 8 w 8"/>
                  <a:gd name="T3" fmla="*/ 2 h 7"/>
                  <a:gd name="T4" fmla="*/ 6 w 8"/>
                  <a:gd name="T5" fmla="*/ 0 h 7"/>
                  <a:gd name="T6" fmla="*/ 0 w 8"/>
                  <a:gd name="T7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3" y="6"/>
                      <a:pt x="5" y="4"/>
                      <a:pt x="8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5" y="2"/>
                      <a:pt x="3" y="5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639"/>
              <p:cNvSpPr/>
              <p:nvPr/>
            </p:nvSpPr>
            <p:spPr bwMode="auto">
              <a:xfrm>
                <a:off x="5314" y="1621"/>
                <a:ext cx="38" cy="50"/>
              </a:xfrm>
              <a:custGeom>
                <a:gdLst>
                  <a:gd name="T0" fmla="*/ 16 w 16"/>
                  <a:gd name="T1" fmla="*/ 13 h 21"/>
                  <a:gd name="T2" fmla="*/ 9 w 16"/>
                  <a:gd name="T3" fmla="*/ 0 h 21"/>
                  <a:gd name="T4" fmla="*/ 2 w 16"/>
                  <a:gd name="T5" fmla="*/ 3 h 21"/>
                  <a:gd name="T6" fmla="*/ 0 w 16"/>
                  <a:gd name="T7" fmla="*/ 17 h 21"/>
                  <a:gd name="T8" fmla="*/ 2 w 16"/>
                  <a:gd name="T9" fmla="*/ 21 h 21"/>
                  <a:gd name="T10" fmla="*/ 16 w 16"/>
                  <a:gd name="T11" fmla="*/ 13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1">
                    <a:moveTo>
                      <a:pt x="16" y="13"/>
                    </a:moveTo>
                    <a:cubicBezTo>
                      <a:pt x="14" y="9"/>
                      <a:pt x="11" y="4"/>
                      <a:pt x="9" y="0"/>
                    </a:cubicBezTo>
                    <a:cubicBezTo>
                      <a:pt x="7" y="1"/>
                      <a:pt x="5" y="2"/>
                      <a:pt x="2" y="3"/>
                    </a:cubicBezTo>
                    <a:cubicBezTo>
                      <a:pt x="3" y="8"/>
                      <a:pt x="2" y="13"/>
                      <a:pt x="0" y="17"/>
                    </a:cubicBezTo>
                    <a:cubicBezTo>
                      <a:pt x="1" y="18"/>
                      <a:pt x="2" y="19"/>
                      <a:pt x="2" y="21"/>
                    </a:cubicBezTo>
                    <a:cubicBezTo>
                      <a:pt x="7" y="18"/>
                      <a:pt x="11" y="15"/>
                      <a:pt x="16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640"/>
              <p:cNvSpPr/>
              <p:nvPr/>
            </p:nvSpPr>
            <p:spPr bwMode="auto">
              <a:xfrm>
                <a:off x="4860" y="2241"/>
                <a:ext cx="35" cy="40"/>
              </a:xfrm>
              <a:custGeom>
                <a:gdLst>
                  <a:gd name="T0" fmla="*/ 2 w 15"/>
                  <a:gd name="T1" fmla="*/ 17 h 17"/>
                  <a:gd name="T2" fmla="*/ 5 w 15"/>
                  <a:gd name="T3" fmla="*/ 16 h 17"/>
                  <a:gd name="T4" fmla="*/ 5 w 15"/>
                  <a:gd name="T5" fmla="*/ 16 h 17"/>
                  <a:gd name="T6" fmla="*/ 14 w 15"/>
                  <a:gd name="T7" fmla="*/ 1 h 17"/>
                  <a:gd name="T8" fmla="*/ 15 w 15"/>
                  <a:gd name="T9" fmla="*/ 0 h 17"/>
                  <a:gd name="T10" fmla="*/ 0 w 15"/>
                  <a:gd name="T11" fmla="*/ 3 h 17"/>
                  <a:gd name="T12" fmla="*/ 0 w 15"/>
                  <a:gd name="T13" fmla="*/ 8 h 17"/>
                  <a:gd name="T14" fmla="*/ 2 w 15"/>
                  <a:gd name="T15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2" y="17"/>
                    </a:moveTo>
                    <a:cubicBezTo>
                      <a:pt x="3" y="17"/>
                      <a:pt x="4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8" y="11"/>
                      <a:pt x="11" y="6"/>
                      <a:pt x="14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3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11"/>
                      <a:pt x="1" y="14"/>
                      <a:pt x="2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641"/>
              <p:cNvSpPr/>
              <p:nvPr/>
            </p:nvSpPr>
            <p:spPr bwMode="auto">
              <a:xfrm>
                <a:off x="5181" y="1783"/>
                <a:ext cx="150" cy="128"/>
              </a:xfrm>
              <a:custGeom>
                <a:gdLst>
                  <a:gd name="T0" fmla="*/ 35 w 63"/>
                  <a:gd name="T1" fmla="*/ 2 h 54"/>
                  <a:gd name="T2" fmla="*/ 18 w 63"/>
                  <a:gd name="T3" fmla="*/ 3 h 54"/>
                  <a:gd name="T4" fmla="*/ 5 w 63"/>
                  <a:gd name="T5" fmla="*/ 15 h 54"/>
                  <a:gd name="T6" fmla="*/ 6 w 63"/>
                  <a:gd name="T7" fmla="*/ 43 h 54"/>
                  <a:gd name="T8" fmla="*/ 18 w 63"/>
                  <a:gd name="T9" fmla="*/ 52 h 54"/>
                  <a:gd name="T10" fmla="*/ 31 w 63"/>
                  <a:gd name="T11" fmla="*/ 52 h 54"/>
                  <a:gd name="T12" fmla="*/ 40 w 63"/>
                  <a:gd name="T13" fmla="*/ 33 h 54"/>
                  <a:gd name="T14" fmla="*/ 29 w 63"/>
                  <a:gd name="T15" fmla="*/ 28 h 54"/>
                  <a:gd name="T16" fmla="*/ 22 w 63"/>
                  <a:gd name="T17" fmla="*/ 39 h 54"/>
                  <a:gd name="T18" fmla="*/ 21 w 63"/>
                  <a:gd name="T19" fmla="*/ 41 h 54"/>
                  <a:gd name="T20" fmla="*/ 14 w 63"/>
                  <a:gd name="T21" fmla="*/ 27 h 54"/>
                  <a:gd name="T22" fmla="*/ 17 w 63"/>
                  <a:gd name="T23" fmla="*/ 19 h 54"/>
                  <a:gd name="T24" fmla="*/ 26 w 63"/>
                  <a:gd name="T25" fmla="*/ 14 h 54"/>
                  <a:gd name="T26" fmla="*/ 61 w 63"/>
                  <a:gd name="T27" fmla="*/ 45 h 54"/>
                  <a:gd name="T28" fmla="*/ 61 w 63"/>
                  <a:gd name="T29" fmla="*/ 44 h 54"/>
                  <a:gd name="T30" fmla="*/ 61 w 63"/>
                  <a:gd name="T31" fmla="*/ 44 h 54"/>
                  <a:gd name="T32" fmla="*/ 63 w 63"/>
                  <a:gd name="T33" fmla="*/ 21 h 54"/>
                  <a:gd name="T34" fmla="*/ 35 w 63"/>
                  <a:gd name="T35" fmla="*/ 2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" h="54">
                    <a:moveTo>
                      <a:pt x="35" y="2"/>
                    </a:moveTo>
                    <a:cubicBezTo>
                      <a:pt x="29" y="0"/>
                      <a:pt x="23" y="0"/>
                      <a:pt x="18" y="3"/>
                    </a:cubicBezTo>
                    <a:cubicBezTo>
                      <a:pt x="12" y="5"/>
                      <a:pt x="8" y="9"/>
                      <a:pt x="5" y="15"/>
                    </a:cubicBezTo>
                    <a:cubicBezTo>
                      <a:pt x="0" y="24"/>
                      <a:pt x="0" y="34"/>
                      <a:pt x="6" y="43"/>
                    </a:cubicBezTo>
                    <a:cubicBezTo>
                      <a:pt x="9" y="47"/>
                      <a:pt x="13" y="50"/>
                      <a:pt x="18" y="52"/>
                    </a:cubicBezTo>
                    <a:cubicBezTo>
                      <a:pt x="22" y="53"/>
                      <a:pt x="27" y="54"/>
                      <a:pt x="31" y="52"/>
                    </a:cubicBezTo>
                    <a:cubicBezTo>
                      <a:pt x="37" y="49"/>
                      <a:pt x="44" y="40"/>
                      <a:pt x="40" y="33"/>
                    </a:cubicBezTo>
                    <a:cubicBezTo>
                      <a:pt x="38" y="29"/>
                      <a:pt x="33" y="27"/>
                      <a:pt x="29" y="28"/>
                    </a:cubicBezTo>
                    <a:cubicBezTo>
                      <a:pt x="24" y="29"/>
                      <a:pt x="20" y="34"/>
                      <a:pt x="22" y="39"/>
                    </a:cubicBezTo>
                    <a:cubicBezTo>
                      <a:pt x="22" y="40"/>
                      <a:pt x="22" y="41"/>
                      <a:pt x="21" y="41"/>
                    </a:cubicBezTo>
                    <a:cubicBezTo>
                      <a:pt x="15" y="41"/>
                      <a:pt x="13" y="32"/>
                      <a:pt x="14" y="27"/>
                    </a:cubicBezTo>
                    <a:cubicBezTo>
                      <a:pt x="14" y="24"/>
                      <a:pt x="15" y="22"/>
                      <a:pt x="17" y="19"/>
                    </a:cubicBezTo>
                    <a:cubicBezTo>
                      <a:pt x="20" y="17"/>
                      <a:pt x="23" y="15"/>
                      <a:pt x="26" y="14"/>
                    </a:cubicBezTo>
                    <a:cubicBezTo>
                      <a:pt x="44" y="12"/>
                      <a:pt x="57" y="29"/>
                      <a:pt x="61" y="45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58" y="37"/>
                      <a:pt x="60" y="28"/>
                      <a:pt x="63" y="21"/>
                    </a:cubicBezTo>
                    <a:cubicBezTo>
                      <a:pt x="57" y="11"/>
                      <a:pt x="46" y="4"/>
                      <a:pt x="35" y="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642"/>
              <p:cNvSpPr/>
              <p:nvPr/>
            </p:nvSpPr>
            <p:spPr bwMode="auto">
              <a:xfrm>
                <a:off x="5446" y="1560"/>
                <a:ext cx="45" cy="45"/>
              </a:xfrm>
              <a:custGeom>
                <a:gdLst>
                  <a:gd name="T0" fmla="*/ 19 w 19"/>
                  <a:gd name="T1" fmla="*/ 15 h 19"/>
                  <a:gd name="T2" fmla="*/ 15 w 19"/>
                  <a:gd name="T3" fmla="*/ 0 h 19"/>
                  <a:gd name="T4" fmla="*/ 0 w 19"/>
                  <a:gd name="T5" fmla="*/ 4 h 19"/>
                  <a:gd name="T6" fmla="*/ 6 w 19"/>
                  <a:gd name="T7" fmla="*/ 19 h 19"/>
                  <a:gd name="T8" fmla="*/ 19 w 19"/>
                  <a:gd name="T9" fmla="*/ 15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15"/>
                    </a:moveTo>
                    <a:cubicBezTo>
                      <a:pt x="18" y="10"/>
                      <a:pt x="16" y="5"/>
                      <a:pt x="15" y="0"/>
                    </a:cubicBezTo>
                    <a:cubicBezTo>
                      <a:pt x="10" y="1"/>
                      <a:pt x="5" y="3"/>
                      <a:pt x="0" y="4"/>
                    </a:cubicBezTo>
                    <a:cubicBezTo>
                      <a:pt x="2" y="9"/>
                      <a:pt x="4" y="14"/>
                      <a:pt x="6" y="19"/>
                    </a:cubicBezTo>
                    <a:cubicBezTo>
                      <a:pt x="10" y="17"/>
                      <a:pt x="15" y="16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643"/>
              <p:cNvSpPr/>
              <p:nvPr/>
            </p:nvSpPr>
            <p:spPr bwMode="auto">
              <a:xfrm>
                <a:off x="5484" y="1550"/>
                <a:ext cx="43" cy="43"/>
              </a:xfrm>
              <a:custGeom>
                <a:gdLst>
                  <a:gd name="T0" fmla="*/ 12 w 18"/>
                  <a:gd name="T1" fmla="*/ 16 h 18"/>
                  <a:gd name="T2" fmla="*/ 18 w 18"/>
                  <a:gd name="T3" fmla="*/ 15 h 18"/>
                  <a:gd name="T4" fmla="*/ 16 w 18"/>
                  <a:gd name="T5" fmla="*/ 8 h 18"/>
                  <a:gd name="T6" fmla="*/ 15 w 18"/>
                  <a:gd name="T7" fmla="*/ 0 h 18"/>
                  <a:gd name="T8" fmla="*/ 1 w 18"/>
                  <a:gd name="T9" fmla="*/ 3 h 18"/>
                  <a:gd name="T10" fmla="*/ 0 w 18"/>
                  <a:gd name="T11" fmla="*/ 4 h 18"/>
                  <a:gd name="T12" fmla="*/ 5 w 18"/>
                  <a:gd name="T13" fmla="*/ 18 h 18"/>
                  <a:gd name="T14" fmla="*/ 12 w 18"/>
                  <a:gd name="T15" fmla="*/ 16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12" y="16"/>
                    </a:moveTo>
                    <a:cubicBezTo>
                      <a:pt x="14" y="16"/>
                      <a:pt x="16" y="16"/>
                      <a:pt x="18" y="15"/>
                    </a:cubicBezTo>
                    <a:cubicBezTo>
                      <a:pt x="17" y="13"/>
                      <a:pt x="17" y="10"/>
                      <a:pt x="16" y="8"/>
                    </a:cubicBezTo>
                    <a:cubicBezTo>
                      <a:pt x="16" y="5"/>
                      <a:pt x="16" y="3"/>
                      <a:pt x="15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9"/>
                      <a:pt x="4" y="13"/>
                      <a:pt x="5" y="18"/>
                    </a:cubicBezTo>
                    <a:cubicBezTo>
                      <a:pt x="7" y="18"/>
                      <a:pt x="10" y="17"/>
                      <a:pt x="12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644"/>
              <p:cNvSpPr/>
              <p:nvPr/>
            </p:nvSpPr>
            <p:spPr bwMode="auto">
              <a:xfrm>
                <a:off x="5522" y="1545"/>
                <a:ext cx="40" cy="41"/>
              </a:xfrm>
              <a:custGeom>
                <a:gdLst>
                  <a:gd name="T0" fmla="*/ 17 w 17"/>
                  <a:gd name="T1" fmla="*/ 15 h 17"/>
                  <a:gd name="T2" fmla="*/ 15 w 17"/>
                  <a:gd name="T3" fmla="*/ 0 h 17"/>
                  <a:gd name="T4" fmla="*/ 0 w 17"/>
                  <a:gd name="T5" fmla="*/ 2 h 17"/>
                  <a:gd name="T6" fmla="*/ 2 w 17"/>
                  <a:gd name="T7" fmla="*/ 9 h 17"/>
                  <a:gd name="T8" fmla="*/ 3 w 17"/>
                  <a:gd name="T9" fmla="*/ 17 h 17"/>
                  <a:gd name="T10" fmla="*/ 17 w 17"/>
                  <a:gd name="T11" fmla="*/ 1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17" y="15"/>
                    </a:moveTo>
                    <a:cubicBezTo>
                      <a:pt x="16" y="10"/>
                      <a:pt x="16" y="5"/>
                      <a:pt x="15" y="0"/>
                    </a:cubicBezTo>
                    <a:cubicBezTo>
                      <a:pt x="10" y="0"/>
                      <a:pt x="5" y="1"/>
                      <a:pt x="0" y="2"/>
                    </a:cubicBezTo>
                    <a:cubicBezTo>
                      <a:pt x="1" y="4"/>
                      <a:pt x="1" y="6"/>
                      <a:pt x="2" y="9"/>
                    </a:cubicBezTo>
                    <a:cubicBezTo>
                      <a:pt x="2" y="12"/>
                      <a:pt x="3" y="14"/>
                      <a:pt x="3" y="17"/>
                    </a:cubicBezTo>
                    <a:cubicBezTo>
                      <a:pt x="8" y="16"/>
                      <a:pt x="12" y="16"/>
                      <a:pt x="17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645"/>
              <p:cNvSpPr/>
              <p:nvPr/>
            </p:nvSpPr>
            <p:spPr bwMode="auto">
              <a:xfrm>
                <a:off x="5560" y="1541"/>
                <a:ext cx="40" cy="40"/>
              </a:xfrm>
              <a:custGeom>
                <a:gdLst>
                  <a:gd name="T0" fmla="*/ 17 w 17"/>
                  <a:gd name="T1" fmla="*/ 16 h 17"/>
                  <a:gd name="T2" fmla="*/ 16 w 17"/>
                  <a:gd name="T3" fmla="*/ 0 h 17"/>
                  <a:gd name="T4" fmla="*/ 9 w 17"/>
                  <a:gd name="T5" fmla="*/ 1 h 17"/>
                  <a:gd name="T6" fmla="*/ 0 w 17"/>
                  <a:gd name="T7" fmla="*/ 1 h 17"/>
                  <a:gd name="T8" fmla="*/ 2 w 17"/>
                  <a:gd name="T9" fmla="*/ 17 h 17"/>
                  <a:gd name="T10" fmla="*/ 17 w 17"/>
                  <a:gd name="T11" fmla="*/ 16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17" y="16"/>
                    </a:moveTo>
                    <a:cubicBezTo>
                      <a:pt x="16" y="11"/>
                      <a:pt x="17" y="6"/>
                      <a:pt x="16" y="0"/>
                    </a:cubicBezTo>
                    <a:cubicBezTo>
                      <a:pt x="14" y="0"/>
                      <a:pt x="11" y="1"/>
                      <a:pt x="9" y="1"/>
                    </a:cubicBezTo>
                    <a:cubicBezTo>
                      <a:pt x="6" y="1"/>
                      <a:pt x="3" y="1"/>
                      <a:pt x="0" y="1"/>
                    </a:cubicBezTo>
                    <a:cubicBezTo>
                      <a:pt x="1" y="7"/>
                      <a:pt x="1" y="12"/>
                      <a:pt x="2" y="17"/>
                    </a:cubicBezTo>
                    <a:cubicBezTo>
                      <a:pt x="7" y="17"/>
                      <a:pt x="12" y="16"/>
                      <a:pt x="1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646"/>
              <p:cNvSpPr/>
              <p:nvPr/>
            </p:nvSpPr>
            <p:spPr bwMode="auto">
              <a:xfrm>
                <a:off x="5295" y="1681"/>
                <a:ext cx="166" cy="114"/>
              </a:xfrm>
              <a:custGeom>
                <a:gdLst>
                  <a:gd name="T0" fmla="*/ 57 w 70"/>
                  <a:gd name="T1" fmla="*/ 13 h 48"/>
                  <a:gd name="T2" fmla="*/ 34 w 70"/>
                  <a:gd name="T3" fmla="*/ 1 h 48"/>
                  <a:gd name="T4" fmla="*/ 5 w 70"/>
                  <a:gd name="T5" fmla="*/ 16 h 48"/>
                  <a:gd name="T6" fmla="*/ 8 w 70"/>
                  <a:gd name="T7" fmla="*/ 43 h 48"/>
                  <a:gd name="T8" fmla="*/ 22 w 70"/>
                  <a:gd name="T9" fmla="*/ 47 h 48"/>
                  <a:gd name="T10" fmla="*/ 31 w 70"/>
                  <a:gd name="T11" fmla="*/ 37 h 48"/>
                  <a:gd name="T12" fmla="*/ 24 w 70"/>
                  <a:gd name="T13" fmla="*/ 26 h 48"/>
                  <a:gd name="T14" fmla="*/ 14 w 70"/>
                  <a:gd name="T15" fmla="*/ 31 h 48"/>
                  <a:gd name="T16" fmla="*/ 13 w 70"/>
                  <a:gd name="T17" fmla="*/ 31 h 48"/>
                  <a:gd name="T18" fmla="*/ 12 w 70"/>
                  <a:gd name="T19" fmla="*/ 31 h 48"/>
                  <a:gd name="T20" fmla="*/ 16 w 70"/>
                  <a:gd name="T21" fmla="*/ 18 h 48"/>
                  <a:gd name="T22" fmla="*/ 34 w 70"/>
                  <a:gd name="T23" fmla="*/ 14 h 48"/>
                  <a:gd name="T24" fmla="*/ 51 w 70"/>
                  <a:gd name="T25" fmla="*/ 27 h 48"/>
                  <a:gd name="T26" fmla="*/ 55 w 70"/>
                  <a:gd name="T27" fmla="*/ 37 h 48"/>
                  <a:gd name="T28" fmla="*/ 56 w 70"/>
                  <a:gd name="T29" fmla="*/ 44 h 48"/>
                  <a:gd name="T30" fmla="*/ 70 w 70"/>
                  <a:gd name="T31" fmla="*/ 33 h 48"/>
                  <a:gd name="T32" fmla="*/ 64 w 70"/>
                  <a:gd name="T33" fmla="*/ 22 h 48"/>
                  <a:gd name="T34" fmla="*/ 57 w 70"/>
                  <a:gd name="T35" fmla="*/ 13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48">
                    <a:moveTo>
                      <a:pt x="57" y="13"/>
                    </a:moveTo>
                    <a:cubicBezTo>
                      <a:pt x="51" y="7"/>
                      <a:pt x="43" y="2"/>
                      <a:pt x="34" y="1"/>
                    </a:cubicBezTo>
                    <a:cubicBezTo>
                      <a:pt x="23" y="0"/>
                      <a:pt x="10" y="6"/>
                      <a:pt x="5" y="16"/>
                    </a:cubicBezTo>
                    <a:cubicBezTo>
                      <a:pt x="0" y="24"/>
                      <a:pt x="0" y="36"/>
                      <a:pt x="8" y="43"/>
                    </a:cubicBezTo>
                    <a:cubicBezTo>
                      <a:pt x="12" y="46"/>
                      <a:pt x="17" y="48"/>
                      <a:pt x="22" y="47"/>
                    </a:cubicBezTo>
                    <a:cubicBezTo>
                      <a:pt x="27" y="46"/>
                      <a:pt x="31" y="43"/>
                      <a:pt x="31" y="37"/>
                    </a:cubicBezTo>
                    <a:cubicBezTo>
                      <a:pt x="31" y="33"/>
                      <a:pt x="29" y="28"/>
                      <a:pt x="24" y="26"/>
                    </a:cubicBezTo>
                    <a:cubicBezTo>
                      <a:pt x="20" y="25"/>
                      <a:pt x="15" y="26"/>
                      <a:pt x="14" y="31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13" y="31"/>
                      <a:pt x="13" y="32"/>
                      <a:pt x="12" y="31"/>
                    </a:cubicBezTo>
                    <a:cubicBezTo>
                      <a:pt x="10" y="26"/>
                      <a:pt x="12" y="21"/>
                      <a:pt x="16" y="18"/>
                    </a:cubicBezTo>
                    <a:cubicBezTo>
                      <a:pt x="21" y="14"/>
                      <a:pt x="28" y="13"/>
                      <a:pt x="34" y="14"/>
                    </a:cubicBezTo>
                    <a:cubicBezTo>
                      <a:pt x="41" y="17"/>
                      <a:pt x="47" y="21"/>
                      <a:pt x="51" y="27"/>
                    </a:cubicBezTo>
                    <a:cubicBezTo>
                      <a:pt x="53" y="30"/>
                      <a:pt x="54" y="33"/>
                      <a:pt x="55" y="37"/>
                    </a:cubicBezTo>
                    <a:cubicBezTo>
                      <a:pt x="56" y="39"/>
                      <a:pt x="57" y="42"/>
                      <a:pt x="56" y="44"/>
                    </a:cubicBezTo>
                    <a:cubicBezTo>
                      <a:pt x="61" y="40"/>
                      <a:pt x="65" y="37"/>
                      <a:pt x="70" y="33"/>
                    </a:cubicBezTo>
                    <a:cubicBezTo>
                      <a:pt x="69" y="30"/>
                      <a:pt x="66" y="26"/>
                      <a:pt x="64" y="22"/>
                    </a:cubicBezTo>
                    <a:cubicBezTo>
                      <a:pt x="62" y="19"/>
                      <a:pt x="60" y="15"/>
                      <a:pt x="57" y="1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647"/>
              <p:cNvSpPr/>
              <p:nvPr/>
            </p:nvSpPr>
            <p:spPr bwMode="auto">
              <a:xfrm>
                <a:off x="4540" y="1790"/>
                <a:ext cx="57" cy="38"/>
              </a:xfrm>
              <a:custGeom>
                <a:gdLst>
                  <a:gd name="T0" fmla="*/ 20 w 24"/>
                  <a:gd name="T1" fmla="*/ 11 h 16"/>
                  <a:gd name="T2" fmla="*/ 22 w 24"/>
                  <a:gd name="T3" fmla="*/ 3 h 16"/>
                  <a:gd name="T4" fmla="*/ 18 w 24"/>
                  <a:gd name="T5" fmla="*/ 1 h 16"/>
                  <a:gd name="T6" fmla="*/ 6 w 24"/>
                  <a:gd name="T7" fmla="*/ 9 h 16"/>
                  <a:gd name="T8" fmla="*/ 0 w 24"/>
                  <a:gd name="T9" fmla="*/ 14 h 16"/>
                  <a:gd name="T10" fmla="*/ 20 w 24"/>
                  <a:gd name="T11" fmla="*/ 1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6">
                    <a:moveTo>
                      <a:pt x="20" y="11"/>
                    </a:moveTo>
                    <a:cubicBezTo>
                      <a:pt x="23" y="9"/>
                      <a:pt x="24" y="6"/>
                      <a:pt x="22" y="3"/>
                    </a:cubicBezTo>
                    <a:cubicBezTo>
                      <a:pt x="21" y="1"/>
                      <a:pt x="20" y="0"/>
                      <a:pt x="18" y="1"/>
                    </a:cubicBezTo>
                    <a:cubicBezTo>
                      <a:pt x="13" y="2"/>
                      <a:pt x="9" y="5"/>
                      <a:pt x="6" y="9"/>
                    </a:cubicBezTo>
                    <a:cubicBezTo>
                      <a:pt x="4" y="10"/>
                      <a:pt x="2" y="12"/>
                      <a:pt x="0" y="14"/>
                    </a:cubicBezTo>
                    <a:cubicBezTo>
                      <a:pt x="7" y="14"/>
                      <a:pt x="15" y="16"/>
                      <a:pt x="20" y="1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648"/>
              <p:cNvSpPr/>
              <p:nvPr/>
            </p:nvSpPr>
            <p:spPr bwMode="auto">
              <a:xfrm>
                <a:off x="4524" y="1690"/>
                <a:ext cx="66" cy="133"/>
              </a:xfrm>
              <a:custGeom>
                <a:gdLst>
                  <a:gd name="T0" fmla="*/ 21 w 28"/>
                  <a:gd name="T1" fmla="*/ 29 h 56"/>
                  <a:gd name="T2" fmla="*/ 27 w 28"/>
                  <a:gd name="T3" fmla="*/ 15 h 56"/>
                  <a:gd name="T4" fmla="*/ 22 w 28"/>
                  <a:gd name="T5" fmla="*/ 3 h 56"/>
                  <a:gd name="T6" fmla="*/ 3 w 28"/>
                  <a:gd name="T7" fmla="*/ 20 h 56"/>
                  <a:gd name="T8" fmla="*/ 4 w 28"/>
                  <a:gd name="T9" fmla="*/ 56 h 56"/>
                  <a:gd name="T10" fmla="*/ 13 w 28"/>
                  <a:gd name="T11" fmla="*/ 41 h 56"/>
                  <a:gd name="T12" fmla="*/ 21 w 28"/>
                  <a:gd name="T13" fmla="*/ 29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56">
                    <a:moveTo>
                      <a:pt x="21" y="29"/>
                    </a:moveTo>
                    <a:cubicBezTo>
                      <a:pt x="23" y="24"/>
                      <a:pt x="26" y="20"/>
                      <a:pt x="27" y="15"/>
                    </a:cubicBezTo>
                    <a:cubicBezTo>
                      <a:pt x="28" y="11"/>
                      <a:pt x="27" y="4"/>
                      <a:pt x="22" y="3"/>
                    </a:cubicBezTo>
                    <a:cubicBezTo>
                      <a:pt x="12" y="0"/>
                      <a:pt x="4" y="12"/>
                      <a:pt x="3" y="20"/>
                    </a:cubicBezTo>
                    <a:cubicBezTo>
                      <a:pt x="0" y="32"/>
                      <a:pt x="3" y="44"/>
                      <a:pt x="4" y="56"/>
                    </a:cubicBezTo>
                    <a:cubicBezTo>
                      <a:pt x="7" y="51"/>
                      <a:pt x="10" y="46"/>
                      <a:pt x="13" y="41"/>
                    </a:cubicBezTo>
                    <a:cubicBezTo>
                      <a:pt x="15" y="37"/>
                      <a:pt x="18" y="33"/>
                      <a:pt x="21" y="2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649"/>
              <p:cNvSpPr/>
              <p:nvPr/>
            </p:nvSpPr>
            <p:spPr bwMode="auto">
              <a:xfrm>
                <a:off x="4540" y="1946"/>
                <a:ext cx="232" cy="250"/>
              </a:xfrm>
              <a:custGeom>
                <a:gdLst>
                  <a:gd name="T0" fmla="*/ 8 w 98"/>
                  <a:gd name="T1" fmla="*/ 70 h 105"/>
                  <a:gd name="T2" fmla="*/ 32 w 98"/>
                  <a:gd name="T3" fmla="*/ 94 h 105"/>
                  <a:gd name="T4" fmla="*/ 98 w 98"/>
                  <a:gd name="T5" fmla="*/ 96 h 105"/>
                  <a:gd name="T6" fmla="*/ 93 w 98"/>
                  <a:gd name="T7" fmla="*/ 87 h 105"/>
                  <a:gd name="T8" fmla="*/ 92 w 98"/>
                  <a:gd name="T9" fmla="*/ 84 h 105"/>
                  <a:gd name="T10" fmla="*/ 33 w 98"/>
                  <a:gd name="T11" fmla="*/ 79 h 105"/>
                  <a:gd name="T12" fmla="*/ 17 w 98"/>
                  <a:gd name="T13" fmla="*/ 58 h 105"/>
                  <a:gd name="T14" fmla="*/ 20 w 98"/>
                  <a:gd name="T15" fmla="*/ 29 h 105"/>
                  <a:gd name="T16" fmla="*/ 43 w 98"/>
                  <a:gd name="T17" fmla="*/ 15 h 105"/>
                  <a:gd name="T18" fmla="*/ 66 w 98"/>
                  <a:gd name="T19" fmla="*/ 27 h 105"/>
                  <a:gd name="T20" fmla="*/ 58 w 98"/>
                  <a:gd name="T21" fmla="*/ 50 h 105"/>
                  <a:gd name="T22" fmla="*/ 41 w 98"/>
                  <a:gd name="T23" fmla="*/ 46 h 105"/>
                  <a:gd name="T24" fmla="*/ 42 w 98"/>
                  <a:gd name="T25" fmla="*/ 45 h 105"/>
                  <a:gd name="T26" fmla="*/ 42 w 98"/>
                  <a:gd name="T27" fmla="*/ 45 h 105"/>
                  <a:gd name="T28" fmla="*/ 42 w 98"/>
                  <a:gd name="T29" fmla="*/ 45 h 105"/>
                  <a:gd name="T30" fmla="*/ 42 w 98"/>
                  <a:gd name="T31" fmla="*/ 45 h 105"/>
                  <a:gd name="T32" fmla="*/ 42 w 98"/>
                  <a:gd name="T33" fmla="*/ 45 h 105"/>
                  <a:gd name="T34" fmla="*/ 54 w 98"/>
                  <a:gd name="T35" fmla="*/ 36 h 105"/>
                  <a:gd name="T36" fmla="*/ 46 w 98"/>
                  <a:gd name="T37" fmla="*/ 26 h 105"/>
                  <a:gd name="T38" fmla="*/ 32 w 98"/>
                  <a:gd name="T39" fmla="*/ 32 h 105"/>
                  <a:gd name="T40" fmla="*/ 37 w 98"/>
                  <a:gd name="T41" fmla="*/ 61 h 105"/>
                  <a:gd name="T42" fmla="*/ 79 w 98"/>
                  <a:gd name="T43" fmla="*/ 48 h 105"/>
                  <a:gd name="T44" fmla="*/ 53 w 98"/>
                  <a:gd name="T45" fmla="*/ 2 h 105"/>
                  <a:gd name="T46" fmla="*/ 20 w 98"/>
                  <a:gd name="T47" fmla="*/ 11 h 105"/>
                  <a:gd name="T48" fmla="*/ 3 w 98"/>
                  <a:gd name="T49" fmla="*/ 37 h 105"/>
                  <a:gd name="T50" fmla="*/ 8 w 98"/>
                  <a:gd name="T51" fmla="*/ 70 h 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8" h="105">
                    <a:moveTo>
                      <a:pt x="8" y="70"/>
                    </a:moveTo>
                    <a:cubicBezTo>
                      <a:pt x="13" y="81"/>
                      <a:pt x="22" y="89"/>
                      <a:pt x="32" y="94"/>
                    </a:cubicBezTo>
                    <a:cubicBezTo>
                      <a:pt x="53" y="105"/>
                      <a:pt x="77" y="105"/>
                      <a:pt x="98" y="96"/>
                    </a:cubicBezTo>
                    <a:cubicBezTo>
                      <a:pt x="96" y="93"/>
                      <a:pt x="94" y="90"/>
                      <a:pt x="93" y="87"/>
                    </a:cubicBezTo>
                    <a:cubicBezTo>
                      <a:pt x="93" y="86"/>
                      <a:pt x="92" y="85"/>
                      <a:pt x="92" y="84"/>
                    </a:cubicBezTo>
                    <a:cubicBezTo>
                      <a:pt x="73" y="91"/>
                      <a:pt x="50" y="91"/>
                      <a:pt x="33" y="79"/>
                    </a:cubicBezTo>
                    <a:cubicBezTo>
                      <a:pt x="26" y="74"/>
                      <a:pt x="20" y="67"/>
                      <a:pt x="17" y="58"/>
                    </a:cubicBezTo>
                    <a:cubicBezTo>
                      <a:pt x="15" y="49"/>
                      <a:pt x="15" y="38"/>
                      <a:pt x="20" y="29"/>
                    </a:cubicBezTo>
                    <a:cubicBezTo>
                      <a:pt x="25" y="21"/>
                      <a:pt x="33" y="15"/>
                      <a:pt x="43" y="15"/>
                    </a:cubicBezTo>
                    <a:cubicBezTo>
                      <a:pt x="52" y="14"/>
                      <a:pt x="63" y="18"/>
                      <a:pt x="66" y="27"/>
                    </a:cubicBezTo>
                    <a:cubicBezTo>
                      <a:pt x="70" y="35"/>
                      <a:pt x="67" y="46"/>
                      <a:pt x="58" y="50"/>
                    </a:cubicBezTo>
                    <a:cubicBezTo>
                      <a:pt x="53" y="52"/>
                      <a:pt x="43" y="53"/>
                      <a:pt x="41" y="46"/>
                    </a:cubicBezTo>
                    <a:cubicBezTo>
                      <a:pt x="41" y="46"/>
                      <a:pt x="41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8" y="46"/>
                      <a:pt x="54" y="41"/>
                      <a:pt x="54" y="36"/>
                    </a:cubicBezTo>
                    <a:cubicBezTo>
                      <a:pt x="53" y="31"/>
                      <a:pt x="50" y="27"/>
                      <a:pt x="46" y="26"/>
                    </a:cubicBezTo>
                    <a:cubicBezTo>
                      <a:pt x="40" y="25"/>
                      <a:pt x="35" y="27"/>
                      <a:pt x="32" y="32"/>
                    </a:cubicBezTo>
                    <a:cubicBezTo>
                      <a:pt x="25" y="41"/>
                      <a:pt x="28" y="54"/>
                      <a:pt x="37" y="61"/>
                    </a:cubicBezTo>
                    <a:cubicBezTo>
                      <a:pt x="51" y="71"/>
                      <a:pt x="72" y="64"/>
                      <a:pt x="79" y="48"/>
                    </a:cubicBezTo>
                    <a:cubicBezTo>
                      <a:pt x="88" y="29"/>
                      <a:pt x="73" y="5"/>
                      <a:pt x="53" y="2"/>
                    </a:cubicBezTo>
                    <a:cubicBezTo>
                      <a:pt x="41" y="0"/>
                      <a:pt x="29" y="4"/>
                      <a:pt x="20" y="11"/>
                    </a:cubicBezTo>
                    <a:cubicBezTo>
                      <a:pt x="11" y="17"/>
                      <a:pt x="5" y="27"/>
                      <a:pt x="3" y="37"/>
                    </a:cubicBezTo>
                    <a:cubicBezTo>
                      <a:pt x="0" y="48"/>
                      <a:pt x="2" y="60"/>
                      <a:pt x="8" y="7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50"/>
              <p:cNvSpPr/>
              <p:nvPr/>
            </p:nvSpPr>
            <p:spPr bwMode="auto">
              <a:xfrm>
                <a:off x="4472" y="1780"/>
                <a:ext cx="52" cy="43"/>
              </a:xfrm>
              <a:custGeom>
                <a:gdLst>
                  <a:gd name="T0" fmla="*/ 6 w 22"/>
                  <a:gd name="T1" fmla="*/ 0 h 18"/>
                  <a:gd name="T2" fmla="*/ 1 w 22"/>
                  <a:gd name="T3" fmla="*/ 6 h 18"/>
                  <a:gd name="T4" fmla="*/ 6 w 22"/>
                  <a:gd name="T5" fmla="*/ 12 h 18"/>
                  <a:gd name="T6" fmla="*/ 15 w 22"/>
                  <a:gd name="T7" fmla="*/ 16 h 18"/>
                  <a:gd name="T8" fmla="*/ 22 w 22"/>
                  <a:gd name="T9" fmla="*/ 18 h 18"/>
                  <a:gd name="T10" fmla="*/ 17 w 22"/>
                  <a:gd name="T11" fmla="*/ 8 h 18"/>
                  <a:gd name="T12" fmla="*/ 6 w 22"/>
                  <a:gd name="T13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6" y="0"/>
                    </a:moveTo>
                    <a:cubicBezTo>
                      <a:pt x="4" y="1"/>
                      <a:pt x="0" y="3"/>
                      <a:pt x="1" y="6"/>
                    </a:cubicBezTo>
                    <a:cubicBezTo>
                      <a:pt x="2" y="9"/>
                      <a:pt x="4" y="11"/>
                      <a:pt x="6" y="12"/>
                    </a:cubicBezTo>
                    <a:cubicBezTo>
                      <a:pt x="9" y="14"/>
                      <a:pt x="11" y="15"/>
                      <a:pt x="15" y="16"/>
                    </a:cubicBezTo>
                    <a:cubicBezTo>
                      <a:pt x="17" y="16"/>
                      <a:pt x="20" y="17"/>
                      <a:pt x="22" y="18"/>
                    </a:cubicBezTo>
                    <a:cubicBezTo>
                      <a:pt x="20" y="14"/>
                      <a:pt x="19" y="11"/>
                      <a:pt x="17" y="8"/>
                    </a:cubicBezTo>
                    <a:cubicBezTo>
                      <a:pt x="14" y="5"/>
                      <a:pt x="11" y="0"/>
                      <a:pt x="6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651"/>
              <p:cNvSpPr/>
              <p:nvPr/>
            </p:nvSpPr>
            <p:spPr bwMode="auto">
              <a:xfrm>
                <a:off x="4756" y="1987"/>
                <a:ext cx="246" cy="216"/>
              </a:xfrm>
              <a:custGeom>
                <a:gdLst>
                  <a:gd name="T0" fmla="*/ 47 w 104"/>
                  <a:gd name="T1" fmla="*/ 76 h 91"/>
                  <a:gd name="T2" fmla="*/ 28 w 104"/>
                  <a:gd name="T3" fmla="*/ 77 h 91"/>
                  <a:gd name="T4" fmla="*/ 14 w 104"/>
                  <a:gd name="T5" fmla="*/ 64 h 91"/>
                  <a:gd name="T6" fmla="*/ 18 w 104"/>
                  <a:gd name="T7" fmla="*/ 37 h 91"/>
                  <a:gd name="T8" fmla="*/ 42 w 104"/>
                  <a:gd name="T9" fmla="*/ 21 h 91"/>
                  <a:gd name="T10" fmla="*/ 93 w 104"/>
                  <a:gd name="T11" fmla="*/ 46 h 91"/>
                  <a:gd name="T12" fmla="*/ 104 w 104"/>
                  <a:gd name="T13" fmla="*/ 31 h 91"/>
                  <a:gd name="T14" fmla="*/ 94 w 104"/>
                  <a:gd name="T15" fmla="*/ 19 h 91"/>
                  <a:gd name="T16" fmla="*/ 85 w 104"/>
                  <a:gd name="T17" fmla="*/ 12 h 91"/>
                  <a:gd name="T18" fmla="*/ 32 w 104"/>
                  <a:gd name="T19" fmla="*/ 6 h 91"/>
                  <a:gd name="T20" fmla="*/ 9 w 104"/>
                  <a:gd name="T21" fmla="*/ 21 h 91"/>
                  <a:gd name="T22" fmla="*/ 0 w 104"/>
                  <a:gd name="T23" fmla="*/ 50 h 91"/>
                  <a:gd name="T24" fmla="*/ 10 w 104"/>
                  <a:gd name="T25" fmla="*/ 79 h 91"/>
                  <a:gd name="T26" fmla="*/ 37 w 104"/>
                  <a:gd name="T27" fmla="*/ 91 h 91"/>
                  <a:gd name="T28" fmla="*/ 63 w 104"/>
                  <a:gd name="T29" fmla="*/ 76 h 91"/>
                  <a:gd name="T30" fmla="*/ 67 w 104"/>
                  <a:gd name="T31" fmla="*/ 47 h 91"/>
                  <a:gd name="T32" fmla="*/ 44 w 104"/>
                  <a:gd name="T33" fmla="*/ 34 h 91"/>
                  <a:gd name="T34" fmla="*/ 27 w 104"/>
                  <a:gd name="T35" fmla="*/ 48 h 91"/>
                  <a:gd name="T36" fmla="*/ 35 w 104"/>
                  <a:gd name="T37" fmla="*/ 66 h 91"/>
                  <a:gd name="T38" fmla="*/ 48 w 104"/>
                  <a:gd name="T39" fmla="*/ 63 h 91"/>
                  <a:gd name="T40" fmla="*/ 49 w 104"/>
                  <a:gd name="T41" fmla="*/ 51 h 91"/>
                  <a:gd name="T42" fmla="*/ 49 w 104"/>
                  <a:gd name="T43" fmla="*/ 49 h 91"/>
                  <a:gd name="T44" fmla="*/ 57 w 104"/>
                  <a:gd name="T45" fmla="*/ 52 h 91"/>
                  <a:gd name="T46" fmla="*/ 59 w 104"/>
                  <a:gd name="T47" fmla="*/ 61 h 91"/>
                  <a:gd name="T48" fmla="*/ 47 w 104"/>
                  <a:gd name="T49" fmla="*/ 76 h 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4" h="91">
                    <a:moveTo>
                      <a:pt x="47" y="76"/>
                    </a:moveTo>
                    <a:cubicBezTo>
                      <a:pt x="41" y="79"/>
                      <a:pt x="34" y="79"/>
                      <a:pt x="28" y="77"/>
                    </a:cubicBezTo>
                    <a:cubicBezTo>
                      <a:pt x="22" y="75"/>
                      <a:pt x="17" y="70"/>
                      <a:pt x="14" y="64"/>
                    </a:cubicBezTo>
                    <a:cubicBezTo>
                      <a:pt x="11" y="55"/>
                      <a:pt x="12" y="45"/>
                      <a:pt x="18" y="37"/>
                    </a:cubicBezTo>
                    <a:cubicBezTo>
                      <a:pt x="23" y="28"/>
                      <a:pt x="32" y="23"/>
                      <a:pt x="42" y="21"/>
                    </a:cubicBezTo>
                    <a:cubicBezTo>
                      <a:pt x="62" y="18"/>
                      <a:pt x="83" y="28"/>
                      <a:pt x="93" y="46"/>
                    </a:cubicBezTo>
                    <a:cubicBezTo>
                      <a:pt x="97" y="41"/>
                      <a:pt x="100" y="35"/>
                      <a:pt x="104" y="31"/>
                    </a:cubicBezTo>
                    <a:cubicBezTo>
                      <a:pt x="101" y="26"/>
                      <a:pt x="98" y="22"/>
                      <a:pt x="94" y="19"/>
                    </a:cubicBezTo>
                    <a:cubicBezTo>
                      <a:pt x="91" y="16"/>
                      <a:pt x="88" y="14"/>
                      <a:pt x="85" y="12"/>
                    </a:cubicBezTo>
                    <a:cubicBezTo>
                      <a:pt x="69" y="3"/>
                      <a:pt x="49" y="0"/>
                      <a:pt x="32" y="6"/>
                    </a:cubicBezTo>
                    <a:cubicBezTo>
                      <a:pt x="23" y="9"/>
                      <a:pt x="15" y="14"/>
                      <a:pt x="9" y="21"/>
                    </a:cubicBezTo>
                    <a:cubicBezTo>
                      <a:pt x="3" y="30"/>
                      <a:pt x="0" y="40"/>
                      <a:pt x="0" y="50"/>
                    </a:cubicBezTo>
                    <a:cubicBezTo>
                      <a:pt x="0" y="61"/>
                      <a:pt x="3" y="71"/>
                      <a:pt x="10" y="79"/>
                    </a:cubicBezTo>
                    <a:cubicBezTo>
                      <a:pt x="17" y="87"/>
                      <a:pt x="27" y="91"/>
                      <a:pt x="37" y="91"/>
                    </a:cubicBezTo>
                    <a:cubicBezTo>
                      <a:pt x="47" y="90"/>
                      <a:pt x="57" y="85"/>
                      <a:pt x="63" y="76"/>
                    </a:cubicBezTo>
                    <a:cubicBezTo>
                      <a:pt x="69" y="68"/>
                      <a:pt x="72" y="56"/>
                      <a:pt x="67" y="47"/>
                    </a:cubicBezTo>
                    <a:cubicBezTo>
                      <a:pt x="62" y="39"/>
                      <a:pt x="53" y="34"/>
                      <a:pt x="44" y="34"/>
                    </a:cubicBezTo>
                    <a:cubicBezTo>
                      <a:pt x="36" y="34"/>
                      <a:pt x="28" y="40"/>
                      <a:pt x="27" y="48"/>
                    </a:cubicBezTo>
                    <a:cubicBezTo>
                      <a:pt x="25" y="55"/>
                      <a:pt x="28" y="63"/>
                      <a:pt x="35" y="66"/>
                    </a:cubicBezTo>
                    <a:cubicBezTo>
                      <a:pt x="40" y="67"/>
                      <a:pt x="45" y="67"/>
                      <a:pt x="48" y="63"/>
                    </a:cubicBezTo>
                    <a:cubicBezTo>
                      <a:pt x="52" y="60"/>
                      <a:pt x="53" y="55"/>
                      <a:pt x="49" y="51"/>
                    </a:cubicBezTo>
                    <a:cubicBezTo>
                      <a:pt x="49" y="51"/>
                      <a:pt x="48" y="50"/>
                      <a:pt x="49" y="49"/>
                    </a:cubicBezTo>
                    <a:cubicBezTo>
                      <a:pt x="52" y="48"/>
                      <a:pt x="55" y="49"/>
                      <a:pt x="57" y="52"/>
                    </a:cubicBezTo>
                    <a:cubicBezTo>
                      <a:pt x="59" y="55"/>
                      <a:pt x="60" y="58"/>
                      <a:pt x="59" y="61"/>
                    </a:cubicBezTo>
                    <a:cubicBezTo>
                      <a:pt x="58" y="68"/>
                      <a:pt x="53" y="73"/>
                      <a:pt x="47" y="7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652"/>
              <p:cNvSpPr/>
              <p:nvPr/>
            </p:nvSpPr>
            <p:spPr bwMode="auto">
              <a:xfrm>
                <a:off x="4450" y="1825"/>
                <a:ext cx="168" cy="155"/>
              </a:xfrm>
              <a:custGeom>
                <a:gdLst>
                  <a:gd name="T0" fmla="*/ 59 w 71"/>
                  <a:gd name="T1" fmla="*/ 59 h 65"/>
                  <a:gd name="T2" fmla="*/ 69 w 71"/>
                  <a:gd name="T3" fmla="*/ 54 h 65"/>
                  <a:gd name="T4" fmla="*/ 70 w 71"/>
                  <a:gd name="T5" fmla="*/ 40 h 65"/>
                  <a:gd name="T6" fmla="*/ 67 w 71"/>
                  <a:gd name="T7" fmla="*/ 27 h 65"/>
                  <a:gd name="T8" fmla="*/ 49 w 71"/>
                  <a:gd name="T9" fmla="*/ 6 h 65"/>
                  <a:gd name="T10" fmla="*/ 21 w 71"/>
                  <a:gd name="T11" fmla="*/ 3 h 65"/>
                  <a:gd name="T12" fmla="*/ 3 w 71"/>
                  <a:gd name="T13" fmla="*/ 21 h 65"/>
                  <a:gd name="T14" fmla="*/ 6 w 71"/>
                  <a:gd name="T15" fmla="*/ 50 h 65"/>
                  <a:gd name="T16" fmla="*/ 35 w 71"/>
                  <a:gd name="T17" fmla="*/ 55 h 65"/>
                  <a:gd name="T18" fmla="*/ 43 w 71"/>
                  <a:gd name="T19" fmla="*/ 42 h 65"/>
                  <a:gd name="T20" fmla="*/ 36 w 71"/>
                  <a:gd name="T21" fmla="*/ 30 h 65"/>
                  <a:gd name="T22" fmla="*/ 23 w 71"/>
                  <a:gd name="T23" fmla="*/ 31 h 65"/>
                  <a:gd name="T24" fmla="*/ 20 w 71"/>
                  <a:gd name="T25" fmla="*/ 39 h 65"/>
                  <a:gd name="T26" fmla="*/ 25 w 71"/>
                  <a:gd name="T27" fmla="*/ 45 h 65"/>
                  <a:gd name="T28" fmla="*/ 26 w 71"/>
                  <a:gd name="T29" fmla="*/ 45 h 65"/>
                  <a:gd name="T30" fmla="*/ 26 w 71"/>
                  <a:gd name="T31" fmla="*/ 46 h 65"/>
                  <a:gd name="T32" fmla="*/ 21 w 71"/>
                  <a:gd name="T33" fmla="*/ 48 h 65"/>
                  <a:gd name="T34" fmla="*/ 13 w 71"/>
                  <a:gd name="T35" fmla="*/ 26 h 65"/>
                  <a:gd name="T36" fmla="*/ 37 w 71"/>
                  <a:gd name="T37" fmla="*/ 16 h 65"/>
                  <a:gd name="T38" fmla="*/ 55 w 71"/>
                  <a:gd name="T39" fmla="*/ 34 h 65"/>
                  <a:gd name="T40" fmla="*/ 51 w 71"/>
                  <a:gd name="T41" fmla="*/ 65 h 65"/>
                  <a:gd name="T42" fmla="*/ 59 w 71"/>
                  <a:gd name="T43" fmla="*/ 59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65">
                    <a:moveTo>
                      <a:pt x="59" y="59"/>
                    </a:moveTo>
                    <a:cubicBezTo>
                      <a:pt x="62" y="57"/>
                      <a:pt x="66" y="55"/>
                      <a:pt x="69" y="54"/>
                    </a:cubicBezTo>
                    <a:cubicBezTo>
                      <a:pt x="71" y="50"/>
                      <a:pt x="70" y="45"/>
                      <a:pt x="70" y="40"/>
                    </a:cubicBezTo>
                    <a:cubicBezTo>
                      <a:pt x="69" y="36"/>
                      <a:pt x="68" y="31"/>
                      <a:pt x="67" y="27"/>
                    </a:cubicBezTo>
                    <a:cubicBezTo>
                      <a:pt x="63" y="18"/>
                      <a:pt x="57" y="11"/>
                      <a:pt x="49" y="6"/>
                    </a:cubicBezTo>
                    <a:cubicBezTo>
                      <a:pt x="40" y="2"/>
                      <a:pt x="30" y="0"/>
                      <a:pt x="21" y="3"/>
                    </a:cubicBezTo>
                    <a:cubicBezTo>
                      <a:pt x="13" y="6"/>
                      <a:pt x="6" y="12"/>
                      <a:pt x="3" y="21"/>
                    </a:cubicBezTo>
                    <a:cubicBezTo>
                      <a:pt x="0" y="30"/>
                      <a:pt x="0" y="42"/>
                      <a:pt x="6" y="50"/>
                    </a:cubicBezTo>
                    <a:cubicBezTo>
                      <a:pt x="13" y="57"/>
                      <a:pt x="26" y="62"/>
                      <a:pt x="35" y="55"/>
                    </a:cubicBezTo>
                    <a:cubicBezTo>
                      <a:pt x="39" y="52"/>
                      <a:pt x="43" y="48"/>
                      <a:pt x="43" y="42"/>
                    </a:cubicBezTo>
                    <a:cubicBezTo>
                      <a:pt x="43" y="37"/>
                      <a:pt x="41" y="32"/>
                      <a:pt x="36" y="30"/>
                    </a:cubicBezTo>
                    <a:cubicBezTo>
                      <a:pt x="32" y="27"/>
                      <a:pt x="26" y="27"/>
                      <a:pt x="23" y="31"/>
                    </a:cubicBezTo>
                    <a:cubicBezTo>
                      <a:pt x="21" y="33"/>
                      <a:pt x="19" y="36"/>
                      <a:pt x="20" y="39"/>
                    </a:cubicBezTo>
                    <a:cubicBezTo>
                      <a:pt x="21" y="41"/>
                      <a:pt x="23" y="44"/>
                      <a:pt x="25" y="45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7" y="45"/>
                      <a:pt x="27" y="46"/>
                      <a:pt x="26" y="46"/>
                    </a:cubicBezTo>
                    <a:cubicBezTo>
                      <a:pt x="25" y="48"/>
                      <a:pt x="23" y="48"/>
                      <a:pt x="21" y="48"/>
                    </a:cubicBezTo>
                    <a:cubicBezTo>
                      <a:pt x="12" y="45"/>
                      <a:pt x="9" y="34"/>
                      <a:pt x="13" y="26"/>
                    </a:cubicBezTo>
                    <a:cubicBezTo>
                      <a:pt x="17" y="17"/>
                      <a:pt x="27" y="14"/>
                      <a:pt x="37" y="16"/>
                    </a:cubicBezTo>
                    <a:cubicBezTo>
                      <a:pt x="46" y="18"/>
                      <a:pt x="53" y="25"/>
                      <a:pt x="55" y="34"/>
                    </a:cubicBezTo>
                    <a:cubicBezTo>
                      <a:pt x="58" y="45"/>
                      <a:pt x="55" y="55"/>
                      <a:pt x="51" y="65"/>
                    </a:cubicBezTo>
                    <a:cubicBezTo>
                      <a:pt x="54" y="63"/>
                      <a:pt x="56" y="61"/>
                      <a:pt x="59" y="5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653"/>
              <p:cNvSpPr/>
              <p:nvPr/>
            </p:nvSpPr>
            <p:spPr bwMode="auto">
              <a:xfrm>
                <a:off x="4964" y="1925"/>
                <a:ext cx="123" cy="93"/>
              </a:xfrm>
              <a:custGeom>
                <a:gdLst>
                  <a:gd name="T0" fmla="*/ 30 w 52"/>
                  <a:gd name="T1" fmla="*/ 12 h 39"/>
                  <a:gd name="T2" fmla="*/ 42 w 52"/>
                  <a:gd name="T3" fmla="*/ 30 h 39"/>
                  <a:gd name="T4" fmla="*/ 52 w 52"/>
                  <a:gd name="T5" fmla="*/ 22 h 39"/>
                  <a:gd name="T6" fmla="*/ 52 w 52"/>
                  <a:gd name="T7" fmla="*/ 22 h 39"/>
                  <a:gd name="T8" fmla="*/ 32 w 52"/>
                  <a:gd name="T9" fmla="*/ 2 h 39"/>
                  <a:gd name="T10" fmla="*/ 12 w 52"/>
                  <a:gd name="T11" fmla="*/ 5 h 39"/>
                  <a:gd name="T12" fmla="*/ 7 w 52"/>
                  <a:gd name="T13" fmla="*/ 31 h 39"/>
                  <a:gd name="T14" fmla="*/ 22 w 52"/>
                  <a:gd name="T15" fmla="*/ 37 h 39"/>
                  <a:gd name="T16" fmla="*/ 30 w 52"/>
                  <a:gd name="T17" fmla="*/ 28 h 39"/>
                  <a:gd name="T18" fmla="*/ 16 w 52"/>
                  <a:gd name="T19" fmla="*/ 22 h 39"/>
                  <a:gd name="T20" fmla="*/ 16 w 52"/>
                  <a:gd name="T21" fmla="*/ 22 h 39"/>
                  <a:gd name="T22" fmla="*/ 15 w 52"/>
                  <a:gd name="T23" fmla="*/ 22 h 39"/>
                  <a:gd name="T24" fmla="*/ 30 w 52"/>
                  <a:gd name="T25" fmla="*/ 12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39">
                    <a:moveTo>
                      <a:pt x="30" y="12"/>
                    </a:moveTo>
                    <a:cubicBezTo>
                      <a:pt x="38" y="15"/>
                      <a:pt x="41" y="23"/>
                      <a:pt x="42" y="30"/>
                    </a:cubicBezTo>
                    <a:cubicBezTo>
                      <a:pt x="45" y="27"/>
                      <a:pt x="48" y="25"/>
                      <a:pt x="52" y="22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12"/>
                      <a:pt x="42" y="4"/>
                      <a:pt x="32" y="2"/>
                    </a:cubicBezTo>
                    <a:cubicBezTo>
                      <a:pt x="26" y="0"/>
                      <a:pt x="18" y="0"/>
                      <a:pt x="12" y="5"/>
                    </a:cubicBezTo>
                    <a:cubicBezTo>
                      <a:pt x="4" y="10"/>
                      <a:pt x="0" y="23"/>
                      <a:pt x="7" y="31"/>
                    </a:cubicBezTo>
                    <a:cubicBezTo>
                      <a:pt x="11" y="35"/>
                      <a:pt x="17" y="39"/>
                      <a:pt x="22" y="37"/>
                    </a:cubicBezTo>
                    <a:cubicBezTo>
                      <a:pt x="26" y="36"/>
                      <a:pt x="30" y="33"/>
                      <a:pt x="30" y="28"/>
                    </a:cubicBezTo>
                    <a:cubicBezTo>
                      <a:pt x="29" y="22"/>
                      <a:pt x="21" y="16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3"/>
                      <a:pt x="15" y="23"/>
                      <a:pt x="15" y="22"/>
                    </a:cubicBezTo>
                    <a:cubicBezTo>
                      <a:pt x="13" y="14"/>
                      <a:pt x="24" y="11"/>
                      <a:pt x="30" y="1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654"/>
              <p:cNvSpPr/>
              <p:nvPr/>
            </p:nvSpPr>
            <p:spPr bwMode="auto">
              <a:xfrm>
                <a:off x="5409" y="1571"/>
                <a:ext cx="47" cy="46"/>
              </a:xfrm>
              <a:custGeom>
                <a:gdLst>
                  <a:gd name="T0" fmla="*/ 20 w 20"/>
                  <a:gd name="T1" fmla="*/ 14 h 19"/>
                  <a:gd name="T2" fmla="*/ 15 w 20"/>
                  <a:gd name="T3" fmla="*/ 0 h 19"/>
                  <a:gd name="T4" fmla="*/ 0 w 20"/>
                  <a:gd name="T5" fmla="*/ 5 h 19"/>
                  <a:gd name="T6" fmla="*/ 7 w 20"/>
                  <a:gd name="T7" fmla="*/ 19 h 19"/>
                  <a:gd name="T8" fmla="*/ 20 w 20"/>
                  <a:gd name="T9" fmla="*/ 1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20" y="14"/>
                    </a:moveTo>
                    <a:cubicBezTo>
                      <a:pt x="18" y="9"/>
                      <a:pt x="17" y="5"/>
                      <a:pt x="15" y="0"/>
                    </a:cubicBezTo>
                    <a:cubicBezTo>
                      <a:pt x="10" y="1"/>
                      <a:pt x="5" y="3"/>
                      <a:pt x="0" y="5"/>
                    </a:cubicBezTo>
                    <a:cubicBezTo>
                      <a:pt x="3" y="10"/>
                      <a:pt x="4" y="15"/>
                      <a:pt x="7" y="19"/>
                    </a:cubicBezTo>
                    <a:cubicBezTo>
                      <a:pt x="11" y="17"/>
                      <a:pt x="16" y="16"/>
                      <a:pt x="2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655"/>
              <p:cNvSpPr/>
              <p:nvPr/>
            </p:nvSpPr>
            <p:spPr bwMode="auto">
              <a:xfrm>
                <a:off x="5274" y="2597"/>
                <a:ext cx="104" cy="66"/>
              </a:xfrm>
              <a:custGeom>
                <a:gdLst>
                  <a:gd name="T0" fmla="*/ 16 w 44"/>
                  <a:gd name="T1" fmla="*/ 16 h 28"/>
                  <a:gd name="T2" fmla="*/ 35 w 44"/>
                  <a:gd name="T3" fmla="*/ 28 h 28"/>
                  <a:gd name="T4" fmla="*/ 44 w 44"/>
                  <a:gd name="T5" fmla="*/ 25 h 28"/>
                  <a:gd name="T6" fmla="*/ 25 w 44"/>
                  <a:gd name="T7" fmla="*/ 12 h 28"/>
                  <a:gd name="T8" fmla="*/ 16 w 44"/>
                  <a:gd name="T9" fmla="*/ 5 h 28"/>
                  <a:gd name="T10" fmla="*/ 8 w 44"/>
                  <a:gd name="T11" fmla="*/ 0 h 28"/>
                  <a:gd name="T12" fmla="*/ 3 w 44"/>
                  <a:gd name="T13" fmla="*/ 4 h 28"/>
                  <a:gd name="T14" fmla="*/ 0 w 44"/>
                  <a:gd name="T15" fmla="*/ 6 h 28"/>
                  <a:gd name="T16" fmla="*/ 7 w 44"/>
                  <a:gd name="T17" fmla="*/ 10 h 28"/>
                  <a:gd name="T18" fmla="*/ 16 w 44"/>
                  <a:gd name="T19" fmla="*/ 16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28">
                    <a:moveTo>
                      <a:pt x="16" y="16"/>
                    </a:moveTo>
                    <a:cubicBezTo>
                      <a:pt x="23" y="20"/>
                      <a:pt x="29" y="24"/>
                      <a:pt x="35" y="28"/>
                    </a:cubicBezTo>
                    <a:cubicBezTo>
                      <a:pt x="38" y="27"/>
                      <a:pt x="41" y="26"/>
                      <a:pt x="44" y="25"/>
                    </a:cubicBezTo>
                    <a:cubicBezTo>
                      <a:pt x="38" y="21"/>
                      <a:pt x="31" y="16"/>
                      <a:pt x="25" y="12"/>
                    </a:cubicBezTo>
                    <a:cubicBezTo>
                      <a:pt x="22" y="9"/>
                      <a:pt x="19" y="7"/>
                      <a:pt x="16" y="5"/>
                    </a:cubicBezTo>
                    <a:cubicBezTo>
                      <a:pt x="13" y="3"/>
                      <a:pt x="11" y="1"/>
                      <a:pt x="8" y="0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2" y="5"/>
                      <a:pt x="1" y="6"/>
                      <a:pt x="0" y="6"/>
                    </a:cubicBezTo>
                    <a:cubicBezTo>
                      <a:pt x="2" y="7"/>
                      <a:pt x="4" y="9"/>
                      <a:pt x="7" y="10"/>
                    </a:cubicBezTo>
                    <a:cubicBezTo>
                      <a:pt x="10" y="12"/>
                      <a:pt x="13" y="14"/>
                      <a:pt x="16" y="1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656"/>
              <p:cNvSpPr/>
              <p:nvPr/>
            </p:nvSpPr>
            <p:spPr bwMode="auto">
              <a:xfrm>
                <a:off x="5295" y="2582"/>
                <a:ext cx="109" cy="74"/>
              </a:xfrm>
              <a:custGeom>
                <a:gdLst>
                  <a:gd name="T0" fmla="*/ 18 w 46"/>
                  <a:gd name="T1" fmla="*/ 17 h 31"/>
                  <a:gd name="T2" fmla="*/ 36 w 46"/>
                  <a:gd name="T3" fmla="*/ 31 h 31"/>
                  <a:gd name="T4" fmla="*/ 46 w 46"/>
                  <a:gd name="T5" fmla="*/ 28 h 31"/>
                  <a:gd name="T6" fmla="*/ 30 w 46"/>
                  <a:gd name="T7" fmla="*/ 15 h 31"/>
                  <a:gd name="T8" fmla="*/ 11 w 46"/>
                  <a:gd name="T9" fmla="*/ 0 h 31"/>
                  <a:gd name="T10" fmla="*/ 11 w 46"/>
                  <a:gd name="T11" fmla="*/ 0 h 31"/>
                  <a:gd name="T12" fmla="*/ 3 w 46"/>
                  <a:gd name="T13" fmla="*/ 0 h 31"/>
                  <a:gd name="T14" fmla="*/ 0 w 46"/>
                  <a:gd name="T15" fmla="*/ 5 h 31"/>
                  <a:gd name="T16" fmla="*/ 9 w 46"/>
                  <a:gd name="T17" fmla="*/ 11 h 31"/>
                  <a:gd name="T18" fmla="*/ 18 w 46"/>
                  <a:gd name="T19" fmla="*/ 17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31">
                    <a:moveTo>
                      <a:pt x="18" y="17"/>
                    </a:moveTo>
                    <a:cubicBezTo>
                      <a:pt x="24" y="22"/>
                      <a:pt x="30" y="26"/>
                      <a:pt x="36" y="31"/>
                    </a:cubicBezTo>
                    <a:cubicBezTo>
                      <a:pt x="40" y="30"/>
                      <a:pt x="43" y="29"/>
                      <a:pt x="46" y="28"/>
                    </a:cubicBezTo>
                    <a:cubicBezTo>
                      <a:pt x="41" y="23"/>
                      <a:pt x="35" y="19"/>
                      <a:pt x="30" y="15"/>
                    </a:cubicBezTo>
                    <a:cubicBezTo>
                      <a:pt x="24" y="9"/>
                      <a:pt x="18" y="5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5" y="0"/>
                      <a:pt x="3" y="0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3" y="7"/>
                      <a:pt x="6" y="9"/>
                      <a:pt x="9" y="11"/>
                    </a:cubicBezTo>
                    <a:cubicBezTo>
                      <a:pt x="12" y="13"/>
                      <a:pt x="15" y="15"/>
                      <a:pt x="18" y="1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657"/>
              <p:cNvSpPr/>
              <p:nvPr/>
            </p:nvSpPr>
            <p:spPr bwMode="auto">
              <a:xfrm>
                <a:off x="5234" y="2613"/>
                <a:ext cx="118" cy="60"/>
              </a:xfrm>
              <a:custGeom>
                <a:gdLst>
                  <a:gd name="T0" fmla="*/ 41 w 50"/>
                  <a:gd name="T1" fmla="*/ 25 h 25"/>
                  <a:gd name="T2" fmla="*/ 41 w 50"/>
                  <a:gd name="T3" fmla="*/ 25 h 25"/>
                  <a:gd name="T4" fmla="*/ 50 w 50"/>
                  <a:gd name="T5" fmla="*/ 22 h 25"/>
                  <a:gd name="T6" fmla="*/ 32 w 50"/>
                  <a:gd name="T7" fmla="*/ 10 h 25"/>
                  <a:gd name="T8" fmla="*/ 23 w 50"/>
                  <a:gd name="T9" fmla="*/ 4 h 25"/>
                  <a:gd name="T10" fmla="*/ 15 w 50"/>
                  <a:gd name="T11" fmla="*/ 0 h 25"/>
                  <a:gd name="T12" fmla="*/ 15 w 50"/>
                  <a:gd name="T13" fmla="*/ 0 h 25"/>
                  <a:gd name="T14" fmla="*/ 4 w 50"/>
                  <a:gd name="T15" fmla="*/ 3 h 25"/>
                  <a:gd name="T16" fmla="*/ 0 w 50"/>
                  <a:gd name="T17" fmla="*/ 3 h 25"/>
                  <a:gd name="T18" fmla="*/ 19 w 50"/>
                  <a:gd name="T19" fmla="*/ 13 h 25"/>
                  <a:gd name="T20" fmla="*/ 41 w 50"/>
                  <a:gd name="T21" fmla="*/ 2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5">
                    <a:moveTo>
                      <a:pt x="41" y="25"/>
                    </a:moveTo>
                    <a:cubicBezTo>
                      <a:pt x="41" y="25"/>
                      <a:pt x="41" y="25"/>
                      <a:pt x="41" y="25"/>
                    </a:cubicBezTo>
                    <a:cubicBezTo>
                      <a:pt x="44" y="24"/>
                      <a:pt x="47" y="23"/>
                      <a:pt x="50" y="22"/>
                    </a:cubicBezTo>
                    <a:cubicBezTo>
                      <a:pt x="45" y="17"/>
                      <a:pt x="39" y="14"/>
                      <a:pt x="32" y="10"/>
                    </a:cubicBezTo>
                    <a:cubicBezTo>
                      <a:pt x="29" y="8"/>
                      <a:pt x="26" y="6"/>
                      <a:pt x="23" y="4"/>
                    </a:cubicBezTo>
                    <a:cubicBezTo>
                      <a:pt x="20" y="3"/>
                      <a:pt x="18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1" y="1"/>
                      <a:pt x="8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6" y="6"/>
                      <a:pt x="13" y="9"/>
                      <a:pt x="19" y="13"/>
                    </a:cubicBezTo>
                    <a:cubicBezTo>
                      <a:pt x="27" y="17"/>
                      <a:pt x="34" y="21"/>
                      <a:pt x="41" y="2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658"/>
              <p:cNvSpPr/>
              <p:nvPr/>
            </p:nvSpPr>
            <p:spPr bwMode="auto">
              <a:xfrm>
                <a:off x="5115" y="2623"/>
                <a:ext cx="187" cy="78"/>
              </a:xfrm>
              <a:custGeom>
                <a:gdLst>
                  <a:gd name="T0" fmla="*/ 14 w 79"/>
                  <a:gd name="T1" fmla="*/ 18 h 33"/>
                  <a:gd name="T2" fmla="*/ 33 w 79"/>
                  <a:gd name="T3" fmla="*/ 23 h 33"/>
                  <a:gd name="T4" fmla="*/ 51 w 79"/>
                  <a:gd name="T5" fmla="*/ 29 h 33"/>
                  <a:gd name="T6" fmla="*/ 69 w 79"/>
                  <a:gd name="T7" fmla="*/ 33 h 33"/>
                  <a:gd name="T8" fmla="*/ 69 w 79"/>
                  <a:gd name="T9" fmla="*/ 33 h 33"/>
                  <a:gd name="T10" fmla="*/ 79 w 79"/>
                  <a:gd name="T11" fmla="*/ 27 h 33"/>
                  <a:gd name="T12" fmla="*/ 72 w 79"/>
                  <a:gd name="T13" fmla="*/ 24 h 33"/>
                  <a:gd name="T14" fmla="*/ 61 w 79"/>
                  <a:gd name="T15" fmla="*/ 19 h 33"/>
                  <a:gd name="T16" fmla="*/ 41 w 79"/>
                  <a:gd name="T17" fmla="*/ 12 h 33"/>
                  <a:gd name="T18" fmla="*/ 20 w 79"/>
                  <a:gd name="T19" fmla="*/ 4 h 33"/>
                  <a:gd name="T20" fmla="*/ 9 w 79"/>
                  <a:gd name="T21" fmla="*/ 0 h 33"/>
                  <a:gd name="T22" fmla="*/ 5 w 79"/>
                  <a:gd name="T23" fmla="*/ 5 h 33"/>
                  <a:gd name="T24" fmla="*/ 0 w 79"/>
                  <a:gd name="T25" fmla="*/ 15 h 33"/>
                  <a:gd name="T26" fmla="*/ 6 w 79"/>
                  <a:gd name="T27" fmla="*/ 16 h 33"/>
                  <a:gd name="T28" fmla="*/ 14 w 79"/>
                  <a:gd name="T29" fmla="*/ 18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9" h="33">
                    <a:moveTo>
                      <a:pt x="14" y="18"/>
                    </a:moveTo>
                    <a:cubicBezTo>
                      <a:pt x="20" y="19"/>
                      <a:pt x="27" y="21"/>
                      <a:pt x="33" y="23"/>
                    </a:cubicBezTo>
                    <a:cubicBezTo>
                      <a:pt x="39" y="25"/>
                      <a:pt x="45" y="27"/>
                      <a:pt x="51" y="29"/>
                    </a:cubicBezTo>
                    <a:cubicBezTo>
                      <a:pt x="57" y="30"/>
                      <a:pt x="63" y="31"/>
                      <a:pt x="69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72" y="31"/>
                      <a:pt x="75" y="29"/>
                      <a:pt x="79" y="27"/>
                    </a:cubicBezTo>
                    <a:cubicBezTo>
                      <a:pt x="77" y="26"/>
                      <a:pt x="74" y="25"/>
                      <a:pt x="72" y="24"/>
                    </a:cubicBezTo>
                    <a:cubicBezTo>
                      <a:pt x="68" y="22"/>
                      <a:pt x="65" y="21"/>
                      <a:pt x="61" y="19"/>
                    </a:cubicBezTo>
                    <a:cubicBezTo>
                      <a:pt x="55" y="17"/>
                      <a:pt x="48" y="14"/>
                      <a:pt x="41" y="12"/>
                    </a:cubicBezTo>
                    <a:cubicBezTo>
                      <a:pt x="34" y="9"/>
                      <a:pt x="27" y="7"/>
                      <a:pt x="20" y="4"/>
                    </a:cubicBezTo>
                    <a:cubicBezTo>
                      <a:pt x="17" y="3"/>
                      <a:pt x="12" y="3"/>
                      <a:pt x="9" y="0"/>
                    </a:cubicBezTo>
                    <a:cubicBezTo>
                      <a:pt x="8" y="2"/>
                      <a:pt x="6" y="3"/>
                      <a:pt x="5" y="5"/>
                    </a:cubicBezTo>
                    <a:cubicBezTo>
                      <a:pt x="3" y="8"/>
                      <a:pt x="1" y="11"/>
                      <a:pt x="0" y="15"/>
                    </a:cubicBezTo>
                    <a:cubicBezTo>
                      <a:pt x="2" y="16"/>
                      <a:pt x="4" y="16"/>
                      <a:pt x="6" y="16"/>
                    </a:cubicBezTo>
                    <a:cubicBezTo>
                      <a:pt x="9" y="16"/>
                      <a:pt x="11" y="17"/>
                      <a:pt x="14" y="1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659"/>
              <p:cNvSpPr/>
              <p:nvPr/>
            </p:nvSpPr>
            <p:spPr bwMode="auto">
              <a:xfrm>
                <a:off x="5137" y="2597"/>
                <a:ext cx="189" cy="90"/>
              </a:xfrm>
              <a:custGeom>
                <a:gdLst>
                  <a:gd name="T0" fmla="*/ 7 w 80"/>
                  <a:gd name="T1" fmla="*/ 12 h 38"/>
                  <a:gd name="T2" fmla="*/ 15 w 80"/>
                  <a:gd name="T3" fmla="*/ 15 h 38"/>
                  <a:gd name="T4" fmla="*/ 36 w 80"/>
                  <a:gd name="T5" fmla="*/ 22 h 38"/>
                  <a:gd name="T6" fmla="*/ 55 w 80"/>
                  <a:gd name="T7" fmla="*/ 30 h 38"/>
                  <a:gd name="T8" fmla="*/ 64 w 80"/>
                  <a:gd name="T9" fmla="*/ 34 h 38"/>
                  <a:gd name="T10" fmla="*/ 72 w 80"/>
                  <a:gd name="T11" fmla="*/ 38 h 38"/>
                  <a:gd name="T12" fmla="*/ 80 w 80"/>
                  <a:gd name="T13" fmla="*/ 33 h 38"/>
                  <a:gd name="T14" fmla="*/ 59 w 80"/>
                  <a:gd name="T15" fmla="*/ 21 h 38"/>
                  <a:gd name="T16" fmla="*/ 37 w 80"/>
                  <a:gd name="T17" fmla="*/ 10 h 38"/>
                  <a:gd name="T18" fmla="*/ 18 w 80"/>
                  <a:gd name="T19" fmla="*/ 0 h 38"/>
                  <a:gd name="T20" fmla="*/ 18 w 80"/>
                  <a:gd name="T21" fmla="*/ 0 h 38"/>
                  <a:gd name="T22" fmla="*/ 6 w 80"/>
                  <a:gd name="T23" fmla="*/ 2 h 38"/>
                  <a:gd name="T24" fmla="*/ 0 w 80"/>
                  <a:gd name="T25" fmla="*/ 10 h 38"/>
                  <a:gd name="T26" fmla="*/ 7 w 80"/>
                  <a:gd name="T27" fmla="*/ 12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0" h="38">
                    <a:moveTo>
                      <a:pt x="7" y="12"/>
                    </a:moveTo>
                    <a:cubicBezTo>
                      <a:pt x="10" y="13"/>
                      <a:pt x="13" y="14"/>
                      <a:pt x="15" y="15"/>
                    </a:cubicBezTo>
                    <a:cubicBezTo>
                      <a:pt x="22" y="17"/>
                      <a:pt x="29" y="20"/>
                      <a:pt x="36" y="22"/>
                    </a:cubicBezTo>
                    <a:cubicBezTo>
                      <a:pt x="42" y="25"/>
                      <a:pt x="49" y="27"/>
                      <a:pt x="55" y="30"/>
                    </a:cubicBezTo>
                    <a:cubicBezTo>
                      <a:pt x="58" y="31"/>
                      <a:pt x="61" y="32"/>
                      <a:pt x="64" y="34"/>
                    </a:cubicBezTo>
                    <a:cubicBezTo>
                      <a:pt x="66" y="35"/>
                      <a:pt x="69" y="36"/>
                      <a:pt x="72" y="38"/>
                    </a:cubicBezTo>
                    <a:cubicBezTo>
                      <a:pt x="74" y="36"/>
                      <a:pt x="77" y="35"/>
                      <a:pt x="80" y="33"/>
                    </a:cubicBezTo>
                    <a:cubicBezTo>
                      <a:pt x="73" y="29"/>
                      <a:pt x="67" y="25"/>
                      <a:pt x="59" y="21"/>
                    </a:cubicBezTo>
                    <a:cubicBezTo>
                      <a:pt x="52" y="17"/>
                      <a:pt x="44" y="14"/>
                      <a:pt x="37" y="10"/>
                    </a:cubicBezTo>
                    <a:cubicBezTo>
                      <a:pt x="29" y="9"/>
                      <a:pt x="22" y="6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4" y="1"/>
                      <a:pt x="10" y="2"/>
                      <a:pt x="6" y="2"/>
                    </a:cubicBezTo>
                    <a:cubicBezTo>
                      <a:pt x="4" y="5"/>
                      <a:pt x="2" y="7"/>
                      <a:pt x="0" y="10"/>
                    </a:cubicBezTo>
                    <a:cubicBezTo>
                      <a:pt x="2" y="11"/>
                      <a:pt x="5" y="12"/>
                      <a:pt x="7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660"/>
              <p:cNvSpPr/>
              <p:nvPr/>
            </p:nvSpPr>
            <p:spPr bwMode="auto">
              <a:xfrm>
                <a:off x="5394" y="2571"/>
                <a:ext cx="95" cy="68"/>
              </a:xfrm>
              <a:custGeom>
                <a:gdLst>
                  <a:gd name="T0" fmla="*/ 23 w 40"/>
                  <a:gd name="T1" fmla="*/ 23 h 29"/>
                  <a:gd name="T2" fmla="*/ 30 w 40"/>
                  <a:gd name="T3" fmla="*/ 29 h 29"/>
                  <a:gd name="T4" fmla="*/ 30 w 40"/>
                  <a:gd name="T5" fmla="*/ 29 h 29"/>
                  <a:gd name="T6" fmla="*/ 40 w 40"/>
                  <a:gd name="T7" fmla="*/ 29 h 29"/>
                  <a:gd name="T8" fmla="*/ 25 w 40"/>
                  <a:gd name="T9" fmla="*/ 14 h 29"/>
                  <a:gd name="T10" fmla="*/ 17 w 40"/>
                  <a:gd name="T11" fmla="*/ 6 h 29"/>
                  <a:gd name="T12" fmla="*/ 10 w 40"/>
                  <a:gd name="T13" fmla="*/ 0 h 29"/>
                  <a:gd name="T14" fmla="*/ 1 w 40"/>
                  <a:gd name="T15" fmla="*/ 2 h 29"/>
                  <a:gd name="T16" fmla="*/ 0 w 40"/>
                  <a:gd name="T17" fmla="*/ 2 h 29"/>
                  <a:gd name="T18" fmla="*/ 15 w 40"/>
                  <a:gd name="T19" fmla="*/ 15 h 29"/>
                  <a:gd name="T20" fmla="*/ 23 w 40"/>
                  <a:gd name="T21" fmla="*/ 23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8">
                    <a:moveTo>
                      <a:pt x="23" y="23"/>
                    </a:moveTo>
                    <a:cubicBezTo>
                      <a:pt x="25" y="25"/>
                      <a:pt x="28" y="27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3" y="29"/>
                      <a:pt x="37" y="29"/>
                      <a:pt x="40" y="29"/>
                    </a:cubicBezTo>
                    <a:cubicBezTo>
                      <a:pt x="35" y="24"/>
                      <a:pt x="30" y="19"/>
                      <a:pt x="25" y="14"/>
                    </a:cubicBezTo>
                    <a:cubicBezTo>
                      <a:pt x="22" y="11"/>
                      <a:pt x="20" y="9"/>
                      <a:pt x="17" y="6"/>
                    </a:cubicBezTo>
                    <a:cubicBezTo>
                      <a:pt x="15" y="4"/>
                      <a:pt x="12" y="3"/>
                      <a:pt x="10" y="0"/>
                    </a:cubicBezTo>
                    <a:cubicBezTo>
                      <a:pt x="7" y="1"/>
                      <a:pt x="4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5" y="6"/>
                      <a:pt x="10" y="11"/>
                      <a:pt x="15" y="15"/>
                    </a:cubicBezTo>
                    <a:cubicBezTo>
                      <a:pt x="17" y="18"/>
                      <a:pt x="20" y="20"/>
                      <a:pt x="23" y="2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661"/>
              <p:cNvSpPr/>
              <p:nvPr/>
            </p:nvSpPr>
            <p:spPr bwMode="auto">
              <a:xfrm>
                <a:off x="5423" y="2566"/>
                <a:ext cx="87" cy="71"/>
              </a:xfrm>
              <a:custGeom>
                <a:gdLst>
                  <a:gd name="T0" fmla="*/ 15 w 37"/>
                  <a:gd name="T1" fmla="*/ 15 h 30"/>
                  <a:gd name="T2" fmla="*/ 30 w 37"/>
                  <a:gd name="T3" fmla="*/ 30 h 30"/>
                  <a:gd name="T4" fmla="*/ 37 w 37"/>
                  <a:gd name="T5" fmla="*/ 30 h 30"/>
                  <a:gd name="T6" fmla="*/ 23 w 37"/>
                  <a:gd name="T7" fmla="*/ 15 h 30"/>
                  <a:gd name="T8" fmla="*/ 15 w 37"/>
                  <a:gd name="T9" fmla="*/ 6 h 30"/>
                  <a:gd name="T10" fmla="*/ 9 w 37"/>
                  <a:gd name="T11" fmla="*/ 0 h 30"/>
                  <a:gd name="T12" fmla="*/ 0 w 37"/>
                  <a:gd name="T13" fmla="*/ 2 h 30"/>
                  <a:gd name="T14" fmla="*/ 7 w 37"/>
                  <a:gd name="T15" fmla="*/ 8 h 30"/>
                  <a:gd name="T16" fmla="*/ 15 w 37"/>
                  <a:gd name="T17" fmla="*/ 15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0">
                    <a:moveTo>
                      <a:pt x="15" y="15"/>
                    </a:moveTo>
                    <a:cubicBezTo>
                      <a:pt x="20" y="20"/>
                      <a:pt x="25" y="26"/>
                      <a:pt x="30" y="30"/>
                    </a:cubicBezTo>
                    <a:cubicBezTo>
                      <a:pt x="33" y="30"/>
                      <a:pt x="35" y="30"/>
                      <a:pt x="37" y="30"/>
                    </a:cubicBezTo>
                    <a:cubicBezTo>
                      <a:pt x="32" y="25"/>
                      <a:pt x="28" y="20"/>
                      <a:pt x="23" y="15"/>
                    </a:cubicBezTo>
                    <a:cubicBezTo>
                      <a:pt x="20" y="12"/>
                      <a:pt x="18" y="9"/>
                      <a:pt x="15" y="6"/>
                    </a:cubicBezTo>
                    <a:cubicBezTo>
                      <a:pt x="13" y="4"/>
                      <a:pt x="11" y="3"/>
                      <a:pt x="9" y="0"/>
                    </a:cubicBezTo>
                    <a:cubicBezTo>
                      <a:pt x="6" y="1"/>
                      <a:pt x="3" y="1"/>
                      <a:pt x="0" y="2"/>
                    </a:cubicBezTo>
                    <a:cubicBezTo>
                      <a:pt x="2" y="4"/>
                      <a:pt x="4" y="6"/>
                      <a:pt x="7" y="8"/>
                    </a:cubicBezTo>
                    <a:cubicBezTo>
                      <a:pt x="9" y="10"/>
                      <a:pt x="12" y="13"/>
                      <a:pt x="15" y="1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662"/>
              <p:cNvSpPr/>
              <p:nvPr/>
            </p:nvSpPr>
            <p:spPr bwMode="auto">
              <a:xfrm>
                <a:off x="5361" y="2575"/>
                <a:ext cx="100" cy="69"/>
              </a:xfrm>
              <a:custGeom>
                <a:gdLst>
                  <a:gd name="T0" fmla="*/ 32 w 42"/>
                  <a:gd name="T1" fmla="*/ 29 h 29"/>
                  <a:gd name="T2" fmla="*/ 42 w 42"/>
                  <a:gd name="T3" fmla="*/ 28 h 29"/>
                  <a:gd name="T4" fmla="*/ 35 w 42"/>
                  <a:gd name="T5" fmla="*/ 22 h 29"/>
                  <a:gd name="T6" fmla="*/ 27 w 42"/>
                  <a:gd name="T7" fmla="*/ 14 h 29"/>
                  <a:gd name="T8" fmla="*/ 12 w 42"/>
                  <a:gd name="T9" fmla="*/ 0 h 29"/>
                  <a:gd name="T10" fmla="*/ 0 w 42"/>
                  <a:gd name="T11" fmla="*/ 2 h 29"/>
                  <a:gd name="T12" fmla="*/ 16 w 42"/>
                  <a:gd name="T13" fmla="*/ 16 h 29"/>
                  <a:gd name="T14" fmla="*/ 32 w 42"/>
                  <a:gd name="T15" fmla="*/ 29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8">
                    <a:moveTo>
                      <a:pt x="32" y="29"/>
                    </a:moveTo>
                    <a:cubicBezTo>
                      <a:pt x="35" y="29"/>
                      <a:pt x="39" y="28"/>
                      <a:pt x="42" y="28"/>
                    </a:cubicBezTo>
                    <a:cubicBezTo>
                      <a:pt x="40" y="25"/>
                      <a:pt x="37" y="24"/>
                      <a:pt x="35" y="22"/>
                    </a:cubicBezTo>
                    <a:cubicBezTo>
                      <a:pt x="33" y="19"/>
                      <a:pt x="30" y="17"/>
                      <a:pt x="27" y="14"/>
                    </a:cubicBezTo>
                    <a:cubicBezTo>
                      <a:pt x="22" y="9"/>
                      <a:pt x="17" y="5"/>
                      <a:pt x="12" y="0"/>
                    </a:cubicBezTo>
                    <a:cubicBezTo>
                      <a:pt x="8" y="1"/>
                      <a:pt x="4" y="1"/>
                      <a:pt x="0" y="2"/>
                    </a:cubicBezTo>
                    <a:cubicBezTo>
                      <a:pt x="6" y="6"/>
                      <a:pt x="11" y="11"/>
                      <a:pt x="16" y="16"/>
                    </a:cubicBezTo>
                    <a:cubicBezTo>
                      <a:pt x="21" y="21"/>
                      <a:pt x="27" y="24"/>
                      <a:pt x="32" y="2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663"/>
              <p:cNvSpPr/>
              <p:nvPr/>
            </p:nvSpPr>
            <p:spPr bwMode="auto">
              <a:xfrm>
                <a:off x="5328" y="2580"/>
                <a:ext cx="104" cy="69"/>
              </a:xfrm>
              <a:custGeom>
                <a:gdLst>
                  <a:gd name="T0" fmla="*/ 34 w 44"/>
                  <a:gd name="T1" fmla="*/ 29 h 29"/>
                  <a:gd name="T2" fmla="*/ 40 w 44"/>
                  <a:gd name="T3" fmla="*/ 28 h 29"/>
                  <a:gd name="T4" fmla="*/ 44 w 44"/>
                  <a:gd name="T5" fmla="*/ 27 h 29"/>
                  <a:gd name="T6" fmla="*/ 29 w 44"/>
                  <a:gd name="T7" fmla="*/ 15 h 29"/>
                  <a:gd name="T8" fmla="*/ 12 w 44"/>
                  <a:gd name="T9" fmla="*/ 0 h 29"/>
                  <a:gd name="T10" fmla="*/ 0 w 44"/>
                  <a:gd name="T11" fmla="*/ 1 h 29"/>
                  <a:gd name="T12" fmla="*/ 16 w 44"/>
                  <a:gd name="T13" fmla="*/ 14 h 29"/>
                  <a:gd name="T14" fmla="*/ 34 w 44"/>
                  <a:gd name="T15" fmla="*/ 29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28">
                    <a:moveTo>
                      <a:pt x="34" y="29"/>
                    </a:moveTo>
                    <a:cubicBezTo>
                      <a:pt x="36" y="29"/>
                      <a:pt x="38" y="28"/>
                      <a:pt x="40" y="28"/>
                    </a:cubicBezTo>
                    <a:cubicBezTo>
                      <a:pt x="41" y="28"/>
                      <a:pt x="43" y="28"/>
                      <a:pt x="44" y="27"/>
                    </a:cubicBezTo>
                    <a:cubicBezTo>
                      <a:pt x="40" y="23"/>
                      <a:pt x="34" y="19"/>
                      <a:pt x="29" y="15"/>
                    </a:cubicBezTo>
                    <a:cubicBezTo>
                      <a:pt x="24" y="10"/>
                      <a:pt x="18" y="5"/>
                      <a:pt x="12" y="0"/>
                    </a:cubicBezTo>
                    <a:cubicBezTo>
                      <a:pt x="8" y="0"/>
                      <a:pt x="4" y="1"/>
                      <a:pt x="0" y="1"/>
                    </a:cubicBezTo>
                    <a:cubicBezTo>
                      <a:pt x="6" y="5"/>
                      <a:pt x="11" y="9"/>
                      <a:pt x="16" y="14"/>
                    </a:cubicBezTo>
                    <a:cubicBezTo>
                      <a:pt x="22" y="19"/>
                      <a:pt x="29" y="23"/>
                      <a:pt x="34" y="2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664"/>
              <p:cNvSpPr/>
              <p:nvPr/>
            </p:nvSpPr>
            <p:spPr bwMode="auto">
              <a:xfrm>
                <a:off x="5094" y="2851"/>
                <a:ext cx="50" cy="28"/>
              </a:xfrm>
              <a:custGeom>
                <a:gdLst>
                  <a:gd name="T0" fmla="*/ 21 w 21"/>
                  <a:gd name="T1" fmla="*/ 0 h 12"/>
                  <a:gd name="T2" fmla="*/ 2 w 21"/>
                  <a:gd name="T3" fmla="*/ 10 h 12"/>
                  <a:gd name="T4" fmla="*/ 0 w 21"/>
                  <a:gd name="T5" fmla="*/ 12 h 12"/>
                  <a:gd name="T6" fmla="*/ 15 w 21"/>
                  <a:gd name="T7" fmla="*/ 12 h 12"/>
                  <a:gd name="T8" fmla="*/ 17 w 21"/>
                  <a:gd name="T9" fmla="*/ 11 h 12"/>
                  <a:gd name="T10" fmla="*/ 21 w 21"/>
                  <a:gd name="T11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21" y="0"/>
                    </a:moveTo>
                    <a:cubicBezTo>
                      <a:pt x="14" y="3"/>
                      <a:pt x="8" y="7"/>
                      <a:pt x="2" y="10"/>
                    </a:cubicBezTo>
                    <a:cubicBezTo>
                      <a:pt x="2" y="11"/>
                      <a:pt x="1" y="11"/>
                      <a:pt x="0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1"/>
                      <a:pt x="17" y="11"/>
                    </a:cubicBezTo>
                    <a:cubicBezTo>
                      <a:pt x="18" y="7"/>
                      <a:pt x="19" y="4"/>
                      <a:pt x="21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665"/>
              <p:cNvSpPr/>
              <p:nvPr/>
            </p:nvSpPr>
            <p:spPr bwMode="auto">
              <a:xfrm>
                <a:off x="5054" y="2801"/>
                <a:ext cx="118" cy="64"/>
              </a:xfrm>
              <a:custGeom>
                <a:gdLst>
                  <a:gd name="T0" fmla="*/ 1 w 50"/>
                  <a:gd name="T1" fmla="*/ 15 h 27"/>
                  <a:gd name="T2" fmla="*/ 0 w 50"/>
                  <a:gd name="T3" fmla="*/ 27 h 27"/>
                  <a:gd name="T4" fmla="*/ 9 w 50"/>
                  <a:gd name="T5" fmla="*/ 23 h 27"/>
                  <a:gd name="T6" fmla="*/ 21 w 50"/>
                  <a:gd name="T7" fmla="*/ 17 h 27"/>
                  <a:gd name="T8" fmla="*/ 45 w 50"/>
                  <a:gd name="T9" fmla="*/ 8 h 27"/>
                  <a:gd name="T10" fmla="*/ 48 w 50"/>
                  <a:gd name="T11" fmla="*/ 4 h 27"/>
                  <a:gd name="T12" fmla="*/ 50 w 50"/>
                  <a:gd name="T13" fmla="*/ 0 h 27"/>
                  <a:gd name="T14" fmla="*/ 25 w 50"/>
                  <a:gd name="T15" fmla="*/ 7 h 27"/>
                  <a:gd name="T16" fmla="*/ 1 w 50"/>
                  <a:gd name="T17" fmla="*/ 15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27">
                    <a:moveTo>
                      <a:pt x="1" y="15"/>
                    </a:moveTo>
                    <a:cubicBezTo>
                      <a:pt x="1" y="19"/>
                      <a:pt x="0" y="23"/>
                      <a:pt x="0" y="27"/>
                    </a:cubicBezTo>
                    <a:cubicBezTo>
                      <a:pt x="3" y="26"/>
                      <a:pt x="6" y="24"/>
                      <a:pt x="9" y="23"/>
                    </a:cubicBezTo>
                    <a:cubicBezTo>
                      <a:pt x="13" y="21"/>
                      <a:pt x="17" y="19"/>
                      <a:pt x="21" y="17"/>
                    </a:cubicBezTo>
                    <a:cubicBezTo>
                      <a:pt x="29" y="14"/>
                      <a:pt x="37" y="11"/>
                      <a:pt x="45" y="8"/>
                    </a:cubicBezTo>
                    <a:cubicBezTo>
                      <a:pt x="46" y="7"/>
                      <a:pt x="47" y="5"/>
                      <a:pt x="48" y="4"/>
                    </a:cubicBezTo>
                    <a:cubicBezTo>
                      <a:pt x="49" y="3"/>
                      <a:pt x="49" y="1"/>
                      <a:pt x="50" y="0"/>
                    </a:cubicBezTo>
                    <a:cubicBezTo>
                      <a:pt x="42" y="2"/>
                      <a:pt x="34" y="5"/>
                      <a:pt x="25" y="7"/>
                    </a:cubicBezTo>
                    <a:cubicBezTo>
                      <a:pt x="17" y="9"/>
                      <a:pt x="10" y="13"/>
                      <a:pt x="1" y="1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666"/>
              <p:cNvSpPr/>
              <p:nvPr/>
            </p:nvSpPr>
            <p:spPr bwMode="auto">
              <a:xfrm>
                <a:off x="5058" y="2777"/>
                <a:ext cx="133" cy="57"/>
              </a:xfrm>
              <a:custGeom>
                <a:gdLst>
                  <a:gd name="T0" fmla="*/ 27 w 56"/>
                  <a:gd name="T1" fmla="*/ 5 h 24"/>
                  <a:gd name="T2" fmla="*/ 12 w 56"/>
                  <a:gd name="T3" fmla="*/ 9 h 24"/>
                  <a:gd name="T4" fmla="*/ 1 w 56"/>
                  <a:gd name="T5" fmla="*/ 12 h 24"/>
                  <a:gd name="T6" fmla="*/ 0 w 56"/>
                  <a:gd name="T7" fmla="*/ 24 h 24"/>
                  <a:gd name="T8" fmla="*/ 24 w 56"/>
                  <a:gd name="T9" fmla="*/ 16 h 24"/>
                  <a:gd name="T10" fmla="*/ 50 w 56"/>
                  <a:gd name="T11" fmla="*/ 8 h 24"/>
                  <a:gd name="T12" fmla="*/ 56 w 56"/>
                  <a:gd name="T13" fmla="*/ 0 h 24"/>
                  <a:gd name="T14" fmla="*/ 42 w 56"/>
                  <a:gd name="T15" fmla="*/ 2 h 24"/>
                  <a:gd name="T16" fmla="*/ 27 w 56"/>
                  <a:gd name="T17" fmla="*/ 5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24">
                    <a:moveTo>
                      <a:pt x="27" y="5"/>
                    </a:moveTo>
                    <a:cubicBezTo>
                      <a:pt x="22" y="7"/>
                      <a:pt x="17" y="8"/>
                      <a:pt x="12" y="9"/>
                    </a:cubicBezTo>
                    <a:cubicBezTo>
                      <a:pt x="8" y="10"/>
                      <a:pt x="5" y="12"/>
                      <a:pt x="1" y="12"/>
                    </a:cubicBezTo>
                    <a:cubicBezTo>
                      <a:pt x="1" y="16"/>
                      <a:pt x="0" y="20"/>
                      <a:pt x="0" y="24"/>
                    </a:cubicBezTo>
                    <a:cubicBezTo>
                      <a:pt x="8" y="22"/>
                      <a:pt x="15" y="17"/>
                      <a:pt x="24" y="16"/>
                    </a:cubicBezTo>
                    <a:cubicBezTo>
                      <a:pt x="32" y="13"/>
                      <a:pt x="41" y="11"/>
                      <a:pt x="50" y="8"/>
                    </a:cubicBezTo>
                    <a:cubicBezTo>
                      <a:pt x="52" y="5"/>
                      <a:pt x="54" y="3"/>
                      <a:pt x="56" y="0"/>
                    </a:cubicBezTo>
                    <a:cubicBezTo>
                      <a:pt x="52" y="1"/>
                      <a:pt x="47" y="2"/>
                      <a:pt x="42" y="2"/>
                    </a:cubicBezTo>
                    <a:cubicBezTo>
                      <a:pt x="37" y="3"/>
                      <a:pt x="32" y="4"/>
                      <a:pt x="27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667"/>
              <p:cNvSpPr/>
              <p:nvPr/>
            </p:nvSpPr>
            <p:spPr bwMode="auto">
              <a:xfrm>
                <a:off x="5054" y="2825"/>
                <a:ext cx="104" cy="54"/>
              </a:xfrm>
              <a:custGeom>
                <a:gdLst>
                  <a:gd name="T0" fmla="*/ 39 w 44"/>
                  <a:gd name="T1" fmla="*/ 9 h 23"/>
                  <a:gd name="T2" fmla="*/ 44 w 44"/>
                  <a:gd name="T3" fmla="*/ 0 h 23"/>
                  <a:gd name="T4" fmla="*/ 20 w 44"/>
                  <a:gd name="T5" fmla="*/ 9 h 23"/>
                  <a:gd name="T6" fmla="*/ 9 w 44"/>
                  <a:gd name="T7" fmla="*/ 15 h 23"/>
                  <a:gd name="T8" fmla="*/ 0 w 44"/>
                  <a:gd name="T9" fmla="*/ 19 h 23"/>
                  <a:gd name="T10" fmla="*/ 0 w 44"/>
                  <a:gd name="T11" fmla="*/ 23 h 23"/>
                  <a:gd name="T12" fmla="*/ 14 w 44"/>
                  <a:gd name="T13" fmla="*/ 23 h 23"/>
                  <a:gd name="T14" fmla="*/ 20 w 44"/>
                  <a:gd name="T15" fmla="*/ 19 h 23"/>
                  <a:gd name="T16" fmla="*/ 39 w 44"/>
                  <a:gd name="T17" fmla="*/ 9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23">
                    <a:moveTo>
                      <a:pt x="39" y="9"/>
                    </a:moveTo>
                    <a:cubicBezTo>
                      <a:pt x="40" y="6"/>
                      <a:pt x="42" y="3"/>
                      <a:pt x="44" y="0"/>
                    </a:cubicBezTo>
                    <a:cubicBezTo>
                      <a:pt x="36" y="3"/>
                      <a:pt x="28" y="6"/>
                      <a:pt x="20" y="9"/>
                    </a:cubicBezTo>
                    <a:cubicBezTo>
                      <a:pt x="16" y="11"/>
                      <a:pt x="12" y="13"/>
                      <a:pt x="9" y="15"/>
                    </a:cubicBezTo>
                    <a:cubicBezTo>
                      <a:pt x="6" y="16"/>
                      <a:pt x="3" y="18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6" y="22"/>
                      <a:pt x="18" y="20"/>
                      <a:pt x="20" y="19"/>
                    </a:cubicBezTo>
                    <a:cubicBezTo>
                      <a:pt x="26" y="16"/>
                      <a:pt x="32" y="12"/>
                      <a:pt x="39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668"/>
              <p:cNvSpPr/>
              <p:nvPr/>
            </p:nvSpPr>
            <p:spPr bwMode="auto">
              <a:xfrm>
                <a:off x="5449" y="2561"/>
                <a:ext cx="87" cy="76"/>
              </a:xfrm>
              <a:custGeom>
                <a:gdLst>
                  <a:gd name="T0" fmla="*/ 14 w 37"/>
                  <a:gd name="T1" fmla="*/ 17 h 32"/>
                  <a:gd name="T2" fmla="*/ 29 w 37"/>
                  <a:gd name="T3" fmla="*/ 32 h 32"/>
                  <a:gd name="T4" fmla="*/ 37 w 37"/>
                  <a:gd name="T5" fmla="*/ 32 h 32"/>
                  <a:gd name="T6" fmla="*/ 25 w 37"/>
                  <a:gd name="T7" fmla="*/ 18 h 32"/>
                  <a:gd name="T8" fmla="*/ 10 w 37"/>
                  <a:gd name="T9" fmla="*/ 0 h 32"/>
                  <a:gd name="T10" fmla="*/ 9 w 37"/>
                  <a:gd name="T11" fmla="*/ 0 h 32"/>
                  <a:gd name="T12" fmla="*/ 0 w 37"/>
                  <a:gd name="T13" fmla="*/ 2 h 32"/>
                  <a:gd name="T14" fmla="*/ 6 w 37"/>
                  <a:gd name="T15" fmla="*/ 8 h 32"/>
                  <a:gd name="T16" fmla="*/ 14 w 37"/>
                  <a:gd name="T17" fmla="*/ 17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2">
                    <a:moveTo>
                      <a:pt x="14" y="17"/>
                    </a:moveTo>
                    <a:cubicBezTo>
                      <a:pt x="19" y="22"/>
                      <a:pt x="24" y="27"/>
                      <a:pt x="29" y="32"/>
                    </a:cubicBezTo>
                    <a:cubicBezTo>
                      <a:pt x="31" y="32"/>
                      <a:pt x="34" y="32"/>
                      <a:pt x="37" y="32"/>
                    </a:cubicBezTo>
                    <a:cubicBezTo>
                      <a:pt x="32" y="28"/>
                      <a:pt x="29" y="22"/>
                      <a:pt x="25" y="18"/>
                    </a:cubicBezTo>
                    <a:cubicBezTo>
                      <a:pt x="20" y="12"/>
                      <a:pt x="15" y="6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6" y="1"/>
                      <a:pt x="3" y="1"/>
                      <a:pt x="0" y="2"/>
                    </a:cubicBezTo>
                    <a:cubicBezTo>
                      <a:pt x="2" y="4"/>
                      <a:pt x="4" y="6"/>
                      <a:pt x="6" y="8"/>
                    </a:cubicBezTo>
                    <a:cubicBezTo>
                      <a:pt x="9" y="11"/>
                      <a:pt x="12" y="14"/>
                      <a:pt x="14" y="1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669"/>
              <p:cNvSpPr/>
              <p:nvPr/>
            </p:nvSpPr>
            <p:spPr bwMode="auto">
              <a:xfrm>
                <a:off x="5063" y="2756"/>
                <a:ext cx="147" cy="47"/>
              </a:xfrm>
              <a:custGeom>
                <a:gdLst>
                  <a:gd name="T0" fmla="*/ 16 w 62"/>
                  <a:gd name="T1" fmla="*/ 4 h 20"/>
                  <a:gd name="T2" fmla="*/ 3 w 62"/>
                  <a:gd name="T3" fmla="*/ 5 h 20"/>
                  <a:gd name="T4" fmla="*/ 0 w 62"/>
                  <a:gd name="T5" fmla="*/ 20 h 20"/>
                  <a:gd name="T6" fmla="*/ 11 w 62"/>
                  <a:gd name="T7" fmla="*/ 16 h 20"/>
                  <a:gd name="T8" fmla="*/ 25 w 62"/>
                  <a:gd name="T9" fmla="*/ 13 h 20"/>
                  <a:gd name="T10" fmla="*/ 41 w 62"/>
                  <a:gd name="T11" fmla="*/ 10 h 20"/>
                  <a:gd name="T12" fmla="*/ 56 w 62"/>
                  <a:gd name="T13" fmla="*/ 7 h 20"/>
                  <a:gd name="T14" fmla="*/ 56 w 62"/>
                  <a:gd name="T15" fmla="*/ 7 h 20"/>
                  <a:gd name="T16" fmla="*/ 62 w 62"/>
                  <a:gd name="T17" fmla="*/ 0 h 20"/>
                  <a:gd name="T18" fmla="*/ 31 w 62"/>
                  <a:gd name="T19" fmla="*/ 3 h 20"/>
                  <a:gd name="T20" fmla="*/ 16 w 62"/>
                  <a:gd name="T21" fmla="*/ 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20">
                    <a:moveTo>
                      <a:pt x="16" y="4"/>
                    </a:moveTo>
                    <a:cubicBezTo>
                      <a:pt x="11" y="4"/>
                      <a:pt x="7" y="5"/>
                      <a:pt x="3" y="5"/>
                    </a:cubicBezTo>
                    <a:cubicBezTo>
                      <a:pt x="2" y="10"/>
                      <a:pt x="1" y="15"/>
                      <a:pt x="0" y="20"/>
                    </a:cubicBezTo>
                    <a:cubicBezTo>
                      <a:pt x="3" y="19"/>
                      <a:pt x="7" y="18"/>
                      <a:pt x="11" y="16"/>
                    </a:cubicBezTo>
                    <a:cubicBezTo>
                      <a:pt x="15" y="15"/>
                      <a:pt x="20" y="14"/>
                      <a:pt x="25" y="13"/>
                    </a:cubicBezTo>
                    <a:cubicBezTo>
                      <a:pt x="30" y="12"/>
                      <a:pt x="36" y="11"/>
                      <a:pt x="41" y="10"/>
                    </a:cubicBezTo>
                    <a:cubicBezTo>
                      <a:pt x="46" y="9"/>
                      <a:pt x="51" y="8"/>
                      <a:pt x="56" y="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8" y="5"/>
                      <a:pt x="60" y="3"/>
                      <a:pt x="62" y="0"/>
                    </a:cubicBezTo>
                    <a:cubicBezTo>
                      <a:pt x="52" y="1"/>
                      <a:pt x="42" y="3"/>
                      <a:pt x="31" y="3"/>
                    </a:cubicBezTo>
                    <a:cubicBezTo>
                      <a:pt x="26" y="3"/>
                      <a:pt x="21" y="3"/>
                      <a:pt x="16" y="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670"/>
              <p:cNvSpPr/>
              <p:nvPr/>
            </p:nvSpPr>
            <p:spPr bwMode="auto">
              <a:xfrm>
                <a:off x="5082" y="2694"/>
                <a:ext cx="168" cy="40"/>
              </a:xfrm>
              <a:custGeom>
                <a:gdLst>
                  <a:gd name="T0" fmla="*/ 71 w 71"/>
                  <a:gd name="T1" fmla="*/ 11 h 17"/>
                  <a:gd name="T2" fmla="*/ 65 w 71"/>
                  <a:gd name="T3" fmla="*/ 10 h 17"/>
                  <a:gd name="T4" fmla="*/ 57 w 71"/>
                  <a:gd name="T5" fmla="*/ 8 h 17"/>
                  <a:gd name="T6" fmla="*/ 39 w 71"/>
                  <a:gd name="T7" fmla="*/ 4 h 17"/>
                  <a:gd name="T8" fmla="*/ 21 w 71"/>
                  <a:gd name="T9" fmla="*/ 1 h 17"/>
                  <a:gd name="T10" fmla="*/ 6 w 71"/>
                  <a:gd name="T11" fmla="*/ 0 h 17"/>
                  <a:gd name="T12" fmla="*/ 0 w 71"/>
                  <a:gd name="T13" fmla="*/ 15 h 17"/>
                  <a:gd name="T14" fmla="*/ 16 w 71"/>
                  <a:gd name="T15" fmla="*/ 14 h 17"/>
                  <a:gd name="T16" fmla="*/ 33 w 71"/>
                  <a:gd name="T17" fmla="*/ 15 h 17"/>
                  <a:gd name="T18" fmla="*/ 50 w 71"/>
                  <a:gd name="T19" fmla="*/ 15 h 17"/>
                  <a:gd name="T20" fmla="*/ 64 w 71"/>
                  <a:gd name="T21" fmla="*/ 17 h 17"/>
                  <a:gd name="T22" fmla="*/ 71 w 71"/>
                  <a:gd name="T23" fmla="*/ 11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17">
                    <a:moveTo>
                      <a:pt x="71" y="11"/>
                    </a:moveTo>
                    <a:cubicBezTo>
                      <a:pt x="69" y="11"/>
                      <a:pt x="67" y="10"/>
                      <a:pt x="65" y="10"/>
                    </a:cubicBezTo>
                    <a:cubicBezTo>
                      <a:pt x="62" y="9"/>
                      <a:pt x="59" y="8"/>
                      <a:pt x="57" y="8"/>
                    </a:cubicBezTo>
                    <a:cubicBezTo>
                      <a:pt x="51" y="6"/>
                      <a:pt x="45" y="5"/>
                      <a:pt x="39" y="4"/>
                    </a:cubicBezTo>
                    <a:cubicBezTo>
                      <a:pt x="33" y="3"/>
                      <a:pt x="27" y="2"/>
                      <a:pt x="21" y="1"/>
                    </a:cubicBezTo>
                    <a:cubicBezTo>
                      <a:pt x="16" y="1"/>
                      <a:pt x="11" y="1"/>
                      <a:pt x="6" y="0"/>
                    </a:cubicBezTo>
                    <a:cubicBezTo>
                      <a:pt x="4" y="5"/>
                      <a:pt x="2" y="10"/>
                      <a:pt x="0" y="15"/>
                    </a:cubicBezTo>
                    <a:cubicBezTo>
                      <a:pt x="5" y="15"/>
                      <a:pt x="11" y="14"/>
                      <a:pt x="16" y="14"/>
                    </a:cubicBezTo>
                    <a:cubicBezTo>
                      <a:pt x="22" y="14"/>
                      <a:pt x="27" y="15"/>
                      <a:pt x="33" y="15"/>
                    </a:cubicBezTo>
                    <a:cubicBezTo>
                      <a:pt x="39" y="15"/>
                      <a:pt x="44" y="15"/>
                      <a:pt x="50" y="15"/>
                    </a:cubicBezTo>
                    <a:cubicBezTo>
                      <a:pt x="55" y="16"/>
                      <a:pt x="60" y="16"/>
                      <a:pt x="64" y="17"/>
                    </a:cubicBezTo>
                    <a:cubicBezTo>
                      <a:pt x="67" y="15"/>
                      <a:pt x="69" y="13"/>
                      <a:pt x="71" y="1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671"/>
              <p:cNvSpPr/>
              <p:nvPr/>
            </p:nvSpPr>
            <p:spPr bwMode="auto">
              <a:xfrm>
                <a:off x="5099" y="2661"/>
                <a:ext cx="175" cy="57"/>
              </a:xfrm>
              <a:custGeom>
                <a:gdLst>
                  <a:gd name="T0" fmla="*/ 34 w 74"/>
                  <a:gd name="T1" fmla="*/ 17 h 24"/>
                  <a:gd name="T2" fmla="*/ 51 w 74"/>
                  <a:gd name="T3" fmla="*/ 20 h 24"/>
                  <a:gd name="T4" fmla="*/ 59 w 74"/>
                  <a:gd name="T5" fmla="*/ 22 h 24"/>
                  <a:gd name="T6" fmla="*/ 66 w 74"/>
                  <a:gd name="T7" fmla="*/ 24 h 24"/>
                  <a:gd name="T8" fmla="*/ 74 w 74"/>
                  <a:gd name="T9" fmla="*/ 18 h 24"/>
                  <a:gd name="T10" fmla="*/ 56 w 74"/>
                  <a:gd name="T11" fmla="*/ 14 h 24"/>
                  <a:gd name="T12" fmla="*/ 39 w 74"/>
                  <a:gd name="T13" fmla="*/ 8 h 24"/>
                  <a:gd name="T14" fmla="*/ 19 w 74"/>
                  <a:gd name="T15" fmla="*/ 3 h 24"/>
                  <a:gd name="T16" fmla="*/ 11 w 74"/>
                  <a:gd name="T17" fmla="*/ 1 h 24"/>
                  <a:gd name="T18" fmla="*/ 6 w 74"/>
                  <a:gd name="T19" fmla="*/ 0 h 24"/>
                  <a:gd name="T20" fmla="*/ 4 w 74"/>
                  <a:gd name="T21" fmla="*/ 5 h 24"/>
                  <a:gd name="T22" fmla="*/ 0 w 74"/>
                  <a:gd name="T23" fmla="*/ 13 h 24"/>
                  <a:gd name="T24" fmla="*/ 17 w 74"/>
                  <a:gd name="T25" fmla="*/ 14 h 24"/>
                  <a:gd name="T26" fmla="*/ 34 w 74"/>
                  <a:gd name="T27" fmla="*/ 1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24">
                    <a:moveTo>
                      <a:pt x="34" y="17"/>
                    </a:moveTo>
                    <a:cubicBezTo>
                      <a:pt x="39" y="18"/>
                      <a:pt x="45" y="19"/>
                      <a:pt x="51" y="20"/>
                    </a:cubicBezTo>
                    <a:cubicBezTo>
                      <a:pt x="54" y="21"/>
                      <a:pt x="57" y="22"/>
                      <a:pt x="59" y="22"/>
                    </a:cubicBezTo>
                    <a:cubicBezTo>
                      <a:pt x="62" y="23"/>
                      <a:pt x="64" y="23"/>
                      <a:pt x="66" y="24"/>
                    </a:cubicBezTo>
                    <a:cubicBezTo>
                      <a:pt x="69" y="22"/>
                      <a:pt x="71" y="20"/>
                      <a:pt x="74" y="18"/>
                    </a:cubicBezTo>
                    <a:cubicBezTo>
                      <a:pt x="68" y="17"/>
                      <a:pt x="62" y="16"/>
                      <a:pt x="56" y="14"/>
                    </a:cubicBezTo>
                    <a:cubicBezTo>
                      <a:pt x="50" y="12"/>
                      <a:pt x="45" y="10"/>
                      <a:pt x="39" y="8"/>
                    </a:cubicBezTo>
                    <a:cubicBezTo>
                      <a:pt x="32" y="6"/>
                      <a:pt x="26" y="5"/>
                      <a:pt x="19" y="3"/>
                    </a:cubicBezTo>
                    <a:cubicBezTo>
                      <a:pt x="17" y="2"/>
                      <a:pt x="14" y="2"/>
                      <a:pt x="11" y="1"/>
                    </a:cubicBezTo>
                    <a:cubicBezTo>
                      <a:pt x="10" y="1"/>
                      <a:pt x="8" y="1"/>
                      <a:pt x="6" y="0"/>
                    </a:cubicBezTo>
                    <a:cubicBezTo>
                      <a:pt x="5" y="1"/>
                      <a:pt x="4" y="3"/>
                      <a:pt x="4" y="5"/>
                    </a:cubicBezTo>
                    <a:cubicBezTo>
                      <a:pt x="2" y="7"/>
                      <a:pt x="1" y="10"/>
                      <a:pt x="0" y="13"/>
                    </a:cubicBezTo>
                    <a:cubicBezTo>
                      <a:pt x="6" y="13"/>
                      <a:pt x="11" y="14"/>
                      <a:pt x="17" y="14"/>
                    </a:cubicBezTo>
                    <a:cubicBezTo>
                      <a:pt x="22" y="15"/>
                      <a:pt x="28" y="16"/>
                      <a:pt x="34" y="1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672"/>
              <p:cNvSpPr/>
              <p:nvPr/>
            </p:nvSpPr>
            <p:spPr bwMode="auto">
              <a:xfrm>
                <a:off x="5073" y="2732"/>
                <a:ext cx="158" cy="33"/>
              </a:xfrm>
              <a:custGeom>
                <a:gdLst>
                  <a:gd name="T0" fmla="*/ 36 w 67"/>
                  <a:gd name="T1" fmla="*/ 0 h 14"/>
                  <a:gd name="T2" fmla="*/ 19 w 67"/>
                  <a:gd name="T3" fmla="*/ 0 h 14"/>
                  <a:gd name="T4" fmla="*/ 4 w 67"/>
                  <a:gd name="T5" fmla="*/ 0 h 14"/>
                  <a:gd name="T6" fmla="*/ 1 w 67"/>
                  <a:gd name="T7" fmla="*/ 10 h 14"/>
                  <a:gd name="T8" fmla="*/ 0 w 67"/>
                  <a:gd name="T9" fmla="*/ 13 h 14"/>
                  <a:gd name="T10" fmla="*/ 13 w 67"/>
                  <a:gd name="T11" fmla="*/ 12 h 14"/>
                  <a:gd name="T12" fmla="*/ 29 w 67"/>
                  <a:gd name="T13" fmla="*/ 12 h 14"/>
                  <a:gd name="T14" fmla="*/ 60 w 67"/>
                  <a:gd name="T15" fmla="*/ 9 h 14"/>
                  <a:gd name="T16" fmla="*/ 67 w 67"/>
                  <a:gd name="T17" fmla="*/ 2 h 14"/>
                  <a:gd name="T18" fmla="*/ 52 w 67"/>
                  <a:gd name="T19" fmla="*/ 1 h 14"/>
                  <a:gd name="T20" fmla="*/ 36 w 67"/>
                  <a:gd name="T21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14">
                    <a:moveTo>
                      <a:pt x="36" y="0"/>
                    </a:moveTo>
                    <a:cubicBezTo>
                      <a:pt x="30" y="0"/>
                      <a:pt x="25" y="0"/>
                      <a:pt x="19" y="0"/>
                    </a:cubicBezTo>
                    <a:cubicBezTo>
                      <a:pt x="14" y="0"/>
                      <a:pt x="9" y="0"/>
                      <a:pt x="4" y="0"/>
                    </a:cubicBezTo>
                    <a:cubicBezTo>
                      <a:pt x="3" y="4"/>
                      <a:pt x="1" y="7"/>
                      <a:pt x="1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4" y="14"/>
                      <a:pt x="9" y="12"/>
                      <a:pt x="13" y="12"/>
                    </a:cubicBezTo>
                    <a:cubicBezTo>
                      <a:pt x="18" y="12"/>
                      <a:pt x="24" y="12"/>
                      <a:pt x="29" y="12"/>
                    </a:cubicBezTo>
                    <a:cubicBezTo>
                      <a:pt x="39" y="11"/>
                      <a:pt x="49" y="9"/>
                      <a:pt x="60" y="9"/>
                    </a:cubicBezTo>
                    <a:cubicBezTo>
                      <a:pt x="62" y="6"/>
                      <a:pt x="64" y="4"/>
                      <a:pt x="67" y="2"/>
                    </a:cubicBezTo>
                    <a:cubicBezTo>
                      <a:pt x="62" y="1"/>
                      <a:pt x="57" y="1"/>
                      <a:pt x="52" y="1"/>
                    </a:cubicBezTo>
                    <a:cubicBezTo>
                      <a:pt x="47" y="1"/>
                      <a:pt x="42" y="0"/>
                      <a:pt x="36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673"/>
              <p:cNvSpPr/>
              <p:nvPr/>
            </p:nvSpPr>
            <p:spPr bwMode="auto">
              <a:xfrm>
                <a:off x="5536" y="2571"/>
                <a:ext cx="90" cy="187"/>
              </a:xfrm>
              <a:custGeom>
                <a:gdLst>
                  <a:gd name="T0" fmla="*/ 22 w 38"/>
                  <a:gd name="T1" fmla="*/ 31 h 79"/>
                  <a:gd name="T2" fmla="*/ 23 w 38"/>
                  <a:gd name="T3" fmla="*/ 32 h 79"/>
                  <a:gd name="T4" fmla="*/ 22 w 38"/>
                  <a:gd name="T5" fmla="*/ 33 h 79"/>
                  <a:gd name="T6" fmla="*/ 13 w 38"/>
                  <a:gd name="T7" fmla="*/ 42 h 79"/>
                  <a:gd name="T8" fmla="*/ 6 w 38"/>
                  <a:gd name="T9" fmla="*/ 53 h 79"/>
                  <a:gd name="T10" fmla="*/ 1 w 38"/>
                  <a:gd name="T11" fmla="*/ 79 h 79"/>
                  <a:gd name="T12" fmla="*/ 10 w 38"/>
                  <a:gd name="T13" fmla="*/ 78 h 79"/>
                  <a:gd name="T14" fmla="*/ 17 w 38"/>
                  <a:gd name="T15" fmla="*/ 51 h 79"/>
                  <a:gd name="T16" fmla="*/ 27 w 38"/>
                  <a:gd name="T17" fmla="*/ 42 h 79"/>
                  <a:gd name="T18" fmla="*/ 33 w 38"/>
                  <a:gd name="T19" fmla="*/ 37 h 79"/>
                  <a:gd name="T20" fmla="*/ 38 w 38"/>
                  <a:gd name="T21" fmla="*/ 35 h 79"/>
                  <a:gd name="T22" fmla="*/ 24 w 38"/>
                  <a:gd name="T23" fmla="*/ 23 h 79"/>
                  <a:gd name="T24" fmla="*/ 15 w 38"/>
                  <a:gd name="T25" fmla="*/ 0 h 79"/>
                  <a:gd name="T26" fmla="*/ 7 w 38"/>
                  <a:gd name="T27" fmla="*/ 3 h 79"/>
                  <a:gd name="T28" fmla="*/ 12 w 38"/>
                  <a:gd name="T29" fmla="*/ 19 h 79"/>
                  <a:gd name="T30" fmla="*/ 22 w 38"/>
                  <a:gd name="T31" fmla="*/ 31 h 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79">
                    <a:moveTo>
                      <a:pt x="22" y="31"/>
                    </a:move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3"/>
                      <a:pt x="22" y="33"/>
                      <a:pt x="22" y="33"/>
                    </a:cubicBezTo>
                    <a:cubicBezTo>
                      <a:pt x="19" y="36"/>
                      <a:pt x="16" y="39"/>
                      <a:pt x="13" y="42"/>
                    </a:cubicBezTo>
                    <a:cubicBezTo>
                      <a:pt x="10" y="45"/>
                      <a:pt x="8" y="49"/>
                      <a:pt x="6" y="53"/>
                    </a:cubicBezTo>
                    <a:cubicBezTo>
                      <a:pt x="3" y="61"/>
                      <a:pt x="0" y="70"/>
                      <a:pt x="1" y="79"/>
                    </a:cubicBezTo>
                    <a:cubicBezTo>
                      <a:pt x="4" y="79"/>
                      <a:pt x="7" y="79"/>
                      <a:pt x="10" y="78"/>
                    </a:cubicBezTo>
                    <a:cubicBezTo>
                      <a:pt x="9" y="69"/>
                      <a:pt x="12" y="59"/>
                      <a:pt x="17" y="51"/>
                    </a:cubicBezTo>
                    <a:cubicBezTo>
                      <a:pt x="20" y="48"/>
                      <a:pt x="23" y="45"/>
                      <a:pt x="27" y="42"/>
                    </a:cubicBezTo>
                    <a:cubicBezTo>
                      <a:pt x="29" y="40"/>
                      <a:pt x="31" y="39"/>
                      <a:pt x="33" y="37"/>
                    </a:cubicBezTo>
                    <a:cubicBezTo>
                      <a:pt x="35" y="36"/>
                      <a:pt x="36" y="36"/>
                      <a:pt x="38" y="35"/>
                    </a:cubicBezTo>
                    <a:cubicBezTo>
                      <a:pt x="32" y="32"/>
                      <a:pt x="28" y="28"/>
                      <a:pt x="24" y="23"/>
                    </a:cubicBezTo>
                    <a:cubicBezTo>
                      <a:pt x="20" y="17"/>
                      <a:pt x="15" y="8"/>
                      <a:pt x="15" y="0"/>
                    </a:cubicBezTo>
                    <a:cubicBezTo>
                      <a:pt x="13" y="1"/>
                      <a:pt x="10" y="2"/>
                      <a:pt x="7" y="3"/>
                    </a:cubicBezTo>
                    <a:cubicBezTo>
                      <a:pt x="8" y="8"/>
                      <a:pt x="9" y="14"/>
                      <a:pt x="12" y="19"/>
                    </a:cubicBezTo>
                    <a:cubicBezTo>
                      <a:pt x="15" y="23"/>
                      <a:pt x="18" y="28"/>
                      <a:pt x="22" y="3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674"/>
              <p:cNvSpPr/>
              <p:nvPr/>
            </p:nvSpPr>
            <p:spPr bwMode="auto">
              <a:xfrm>
                <a:off x="5806" y="2639"/>
                <a:ext cx="26" cy="60"/>
              </a:xfrm>
              <a:custGeom>
                <a:gdLst>
                  <a:gd name="T0" fmla="*/ 11 w 11"/>
                  <a:gd name="T1" fmla="*/ 3 h 25"/>
                  <a:gd name="T2" fmla="*/ 6 w 11"/>
                  <a:gd name="T3" fmla="*/ 0 h 25"/>
                  <a:gd name="T4" fmla="*/ 1 w 11"/>
                  <a:gd name="T5" fmla="*/ 12 h 25"/>
                  <a:gd name="T6" fmla="*/ 1 w 11"/>
                  <a:gd name="T7" fmla="*/ 25 h 25"/>
                  <a:gd name="T8" fmla="*/ 10 w 11"/>
                  <a:gd name="T9" fmla="*/ 11 h 25"/>
                  <a:gd name="T10" fmla="*/ 11 w 11"/>
                  <a:gd name="T11" fmla="*/ 3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5">
                    <a:moveTo>
                      <a:pt x="11" y="3"/>
                    </a:moveTo>
                    <a:cubicBezTo>
                      <a:pt x="9" y="2"/>
                      <a:pt x="7" y="1"/>
                      <a:pt x="6" y="0"/>
                    </a:cubicBezTo>
                    <a:cubicBezTo>
                      <a:pt x="2" y="3"/>
                      <a:pt x="1" y="7"/>
                      <a:pt x="1" y="12"/>
                    </a:cubicBezTo>
                    <a:cubicBezTo>
                      <a:pt x="0" y="16"/>
                      <a:pt x="0" y="21"/>
                      <a:pt x="1" y="25"/>
                    </a:cubicBezTo>
                    <a:cubicBezTo>
                      <a:pt x="4" y="20"/>
                      <a:pt x="6" y="15"/>
                      <a:pt x="10" y="11"/>
                    </a:cubicBezTo>
                    <a:cubicBezTo>
                      <a:pt x="9" y="9"/>
                      <a:pt x="10" y="5"/>
                      <a:pt x="11" y="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675"/>
              <p:cNvSpPr/>
              <p:nvPr/>
            </p:nvSpPr>
            <p:spPr bwMode="auto">
              <a:xfrm>
                <a:off x="5700" y="2656"/>
                <a:ext cx="49" cy="74"/>
              </a:xfrm>
              <a:custGeom>
                <a:gdLst>
                  <a:gd name="T0" fmla="*/ 12 w 21"/>
                  <a:gd name="T1" fmla="*/ 16 h 31"/>
                  <a:gd name="T2" fmla="*/ 16 w 21"/>
                  <a:gd name="T3" fmla="*/ 10 h 31"/>
                  <a:gd name="T4" fmla="*/ 21 w 21"/>
                  <a:gd name="T5" fmla="*/ 7 h 31"/>
                  <a:gd name="T6" fmla="*/ 19 w 21"/>
                  <a:gd name="T7" fmla="*/ 4 h 31"/>
                  <a:gd name="T8" fmla="*/ 17 w 21"/>
                  <a:gd name="T9" fmla="*/ 0 h 31"/>
                  <a:gd name="T10" fmla="*/ 5 w 21"/>
                  <a:gd name="T11" fmla="*/ 12 h 31"/>
                  <a:gd name="T12" fmla="*/ 1 w 21"/>
                  <a:gd name="T13" fmla="*/ 31 h 31"/>
                  <a:gd name="T14" fmla="*/ 10 w 21"/>
                  <a:gd name="T15" fmla="*/ 29 h 31"/>
                  <a:gd name="T16" fmla="*/ 12 w 21"/>
                  <a:gd name="T17" fmla="*/ 16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31">
                    <a:moveTo>
                      <a:pt x="12" y="16"/>
                    </a:moveTo>
                    <a:cubicBezTo>
                      <a:pt x="13" y="14"/>
                      <a:pt x="14" y="12"/>
                      <a:pt x="16" y="10"/>
                    </a:cubicBezTo>
                    <a:cubicBezTo>
                      <a:pt x="18" y="9"/>
                      <a:pt x="19" y="8"/>
                      <a:pt x="21" y="7"/>
                    </a:cubicBezTo>
                    <a:cubicBezTo>
                      <a:pt x="20" y="6"/>
                      <a:pt x="20" y="5"/>
                      <a:pt x="19" y="4"/>
                    </a:cubicBezTo>
                    <a:cubicBezTo>
                      <a:pt x="18" y="3"/>
                      <a:pt x="18" y="2"/>
                      <a:pt x="17" y="0"/>
                    </a:cubicBezTo>
                    <a:cubicBezTo>
                      <a:pt x="13" y="4"/>
                      <a:pt x="8" y="7"/>
                      <a:pt x="5" y="12"/>
                    </a:cubicBezTo>
                    <a:cubicBezTo>
                      <a:pt x="2" y="18"/>
                      <a:pt x="0" y="25"/>
                      <a:pt x="1" y="31"/>
                    </a:cubicBezTo>
                    <a:cubicBezTo>
                      <a:pt x="4" y="31"/>
                      <a:pt x="7" y="30"/>
                      <a:pt x="10" y="29"/>
                    </a:cubicBezTo>
                    <a:cubicBezTo>
                      <a:pt x="9" y="25"/>
                      <a:pt x="10" y="20"/>
                      <a:pt x="12" y="1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676"/>
              <p:cNvSpPr/>
              <p:nvPr/>
            </p:nvSpPr>
            <p:spPr bwMode="auto">
              <a:xfrm>
                <a:off x="5726" y="2675"/>
                <a:ext cx="37" cy="50"/>
              </a:xfrm>
              <a:custGeom>
                <a:gdLst>
                  <a:gd name="T0" fmla="*/ 11 w 16"/>
                  <a:gd name="T1" fmla="*/ 0 h 21"/>
                  <a:gd name="T2" fmla="*/ 6 w 16"/>
                  <a:gd name="T3" fmla="*/ 3 h 21"/>
                  <a:gd name="T4" fmla="*/ 3 w 16"/>
                  <a:gd name="T5" fmla="*/ 9 h 21"/>
                  <a:gd name="T6" fmla="*/ 1 w 16"/>
                  <a:gd name="T7" fmla="*/ 21 h 21"/>
                  <a:gd name="T8" fmla="*/ 7 w 16"/>
                  <a:gd name="T9" fmla="*/ 19 h 21"/>
                  <a:gd name="T10" fmla="*/ 11 w 16"/>
                  <a:gd name="T11" fmla="*/ 19 h 21"/>
                  <a:gd name="T12" fmla="*/ 16 w 16"/>
                  <a:gd name="T13" fmla="*/ 5 h 21"/>
                  <a:gd name="T14" fmla="*/ 11 w 16"/>
                  <a:gd name="T15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1">
                    <a:moveTo>
                      <a:pt x="11" y="0"/>
                    </a:moveTo>
                    <a:cubicBezTo>
                      <a:pt x="9" y="1"/>
                      <a:pt x="8" y="2"/>
                      <a:pt x="6" y="3"/>
                    </a:cubicBezTo>
                    <a:cubicBezTo>
                      <a:pt x="5" y="5"/>
                      <a:pt x="4" y="7"/>
                      <a:pt x="3" y="9"/>
                    </a:cubicBezTo>
                    <a:cubicBezTo>
                      <a:pt x="1" y="12"/>
                      <a:pt x="0" y="17"/>
                      <a:pt x="1" y="21"/>
                    </a:cubicBezTo>
                    <a:cubicBezTo>
                      <a:pt x="3" y="20"/>
                      <a:pt x="5" y="20"/>
                      <a:pt x="7" y="19"/>
                    </a:cubicBezTo>
                    <a:cubicBezTo>
                      <a:pt x="8" y="19"/>
                      <a:pt x="10" y="19"/>
                      <a:pt x="11" y="19"/>
                    </a:cubicBezTo>
                    <a:cubicBezTo>
                      <a:pt x="10" y="14"/>
                      <a:pt x="12" y="9"/>
                      <a:pt x="16" y="5"/>
                    </a:cubicBezTo>
                    <a:cubicBezTo>
                      <a:pt x="14" y="4"/>
                      <a:pt x="12" y="2"/>
                      <a:pt x="11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677"/>
              <p:cNvSpPr/>
              <p:nvPr/>
            </p:nvSpPr>
            <p:spPr bwMode="auto">
              <a:xfrm>
                <a:off x="5598" y="2680"/>
                <a:ext cx="45" cy="71"/>
              </a:xfrm>
              <a:custGeom>
                <a:gdLst>
                  <a:gd name="T0" fmla="*/ 11 w 19"/>
                  <a:gd name="T1" fmla="*/ 18 h 30"/>
                  <a:gd name="T2" fmla="*/ 19 w 19"/>
                  <a:gd name="T3" fmla="*/ 9 h 30"/>
                  <a:gd name="T4" fmla="*/ 18 w 19"/>
                  <a:gd name="T5" fmla="*/ 1 h 30"/>
                  <a:gd name="T6" fmla="*/ 18 w 19"/>
                  <a:gd name="T7" fmla="*/ 0 h 30"/>
                  <a:gd name="T8" fmla="*/ 10 w 19"/>
                  <a:gd name="T9" fmla="*/ 5 h 30"/>
                  <a:gd name="T10" fmla="*/ 5 w 19"/>
                  <a:gd name="T11" fmla="*/ 11 h 30"/>
                  <a:gd name="T12" fmla="*/ 1 w 19"/>
                  <a:gd name="T13" fmla="*/ 30 h 30"/>
                  <a:gd name="T14" fmla="*/ 9 w 19"/>
                  <a:gd name="T15" fmla="*/ 28 h 30"/>
                  <a:gd name="T16" fmla="*/ 11 w 19"/>
                  <a:gd name="T17" fmla="*/ 18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30">
                    <a:moveTo>
                      <a:pt x="11" y="18"/>
                    </a:moveTo>
                    <a:cubicBezTo>
                      <a:pt x="13" y="14"/>
                      <a:pt x="16" y="12"/>
                      <a:pt x="19" y="9"/>
                    </a:cubicBezTo>
                    <a:cubicBezTo>
                      <a:pt x="18" y="6"/>
                      <a:pt x="18" y="3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5" y="2"/>
                      <a:pt x="12" y="3"/>
                      <a:pt x="10" y="5"/>
                    </a:cubicBezTo>
                    <a:cubicBezTo>
                      <a:pt x="8" y="7"/>
                      <a:pt x="6" y="9"/>
                      <a:pt x="5" y="11"/>
                    </a:cubicBezTo>
                    <a:cubicBezTo>
                      <a:pt x="2" y="17"/>
                      <a:pt x="0" y="23"/>
                      <a:pt x="1" y="30"/>
                    </a:cubicBezTo>
                    <a:cubicBezTo>
                      <a:pt x="4" y="29"/>
                      <a:pt x="7" y="29"/>
                      <a:pt x="9" y="28"/>
                    </a:cubicBezTo>
                    <a:cubicBezTo>
                      <a:pt x="8" y="25"/>
                      <a:pt x="9" y="21"/>
                      <a:pt x="11" y="1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678"/>
              <p:cNvSpPr/>
              <p:nvPr/>
            </p:nvSpPr>
            <p:spPr bwMode="auto">
              <a:xfrm>
                <a:off x="5659" y="2647"/>
                <a:ext cx="41" cy="83"/>
              </a:xfrm>
              <a:custGeom>
                <a:gdLst>
                  <a:gd name="T0" fmla="*/ 8 w 17"/>
                  <a:gd name="T1" fmla="*/ 17 h 35"/>
                  <a:gd name="T2" fmla="*/ 11 w 17"/>
                  <a:gd name="T3" fmla="*/ 4 h 35"/>
                  <a:gd name="T4" fmla="*/ 5 w 17"/>
                  <a:gd name="T5" fmla="*/ 0 h 35"/>
                  <a:gd name="T6" fmla="*/ 3 w 17"/>
                  <a:gd name="T7" fmla="*/ 21 h 35"/>
                  <a:gd name="T8" fmla="*/ 16 w 17"/>
                  <a:gd name="T9" fmla="*/ 35 h 35"/>
                  <a:gd name="T10" fmla="*/ 17 w 17"/>
                  <a:gd name="T11" fmla="*/ 27 h 35"/>
                  <a:gd name="T12" fmla="*/ 8 w 17"/>
                  <a:gd name="T13" fmla="*/ 17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5">
                    <a:moveTo>
                      <a:pt x="8" y="17"/>
                    </a:moveTo>
                    <a:cubicBezTo>
                      <a:pt x="8" y="13"/>
                      <a:pt x="8" y="8"/>
                      <a:pt x="11" y="4"/>
                    </a:cubicBezTo>
                    <a:cubicBezTo>
                      <a:pt x="9" y="3"/>
                      <a:pt x="7" y="1"/>
                      <a:pt x="5" y="0"/>
                    </a:cubicBezTo>
                    <a:cubicBezTo>
                      <a:pt x="1" y="6"/>
                      <a:pt x="0" y="14"/>
                      <a:pt x="3" y="21"/>
                    </a:cubicBezTo>
                    <a:cubicBezTo>
                      <a:pt x="5" y="27"/>
                      <a:pt x="10" y="33"/>
                      <a:pt x="16" y="35"/>
                    </a:cubicBezTo>
                    <a:cubicBezTo>
                      <a:pt x="16" y="32"/>
                      <a:pt x="16" y="30"/>
                      <a:pt x="17" y="27"/>
                    </a:cubicBezTo>
                    <a:cubicBezTo>
                      <a:pt x="12" y="25"/>
                      <a:pt x="9" y="22"/>
                      <a:pt x="8" y="1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679"/>
              <p:cNvSpPr/>
              <p:nvPr/>
            </p:nvSpPr>
            <p:spPr bwMode="auto">
              <a:xfrm>
                <a:off x="5849" y="2580"/>
                <a:ext cx="35" cy="62"/>
              </a:xfrm>
              <a:custGeom>
                <a:gdLst>
                  <a:gd name="T0" fmla="*/ 15 w 15"/>
                  <a:gd name="T1" fmla="*/ 4 h 26"/>
                  <a:gd name="T2" fmla="*/ 14 w 15"/>
                  <a:gd name="T3" fmla="*/ 2 h 26"/>
                  <a:gd name="T4" fmla="*/ 7 w 15"/>
                  <a:gd name="T5" fmla="*/ 0 h 26"/>
                  <a:gd name="T6" fmla="*/ 1 w 15"/>
                  <a:gd name="T7" fmla="*/ 13 h 26"/>
                  <a:gd name="T8" fmla="*/ 2 w 15"/>
                  <a:gd name="T9" fmla="*/ 26 h 26"/>
                  <a:gd name="T10" fmla="*/ 9 w 15"/>
                  <a:gd name="T11" fmla="*/ 21 h 26"/>
                  <a:gd name="T12" fmla="*/ 15 w 15"/>
                  <a:gd name="T13" fmla="*/ 4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6">
                    <a:moveTo>
                      <a:pt x="15" y="4"/>
                    </a:moveTo>
                    <a:cubicBezTo>
                      <a:pt x="15" y="3"/>
                      <a:pt x="15" y="3"/>
                      <a:pt x="14" y="2"/>
                    </a:cubicBezTo>
                    <a:cubicBezTo>
                      <a:pt x="12" y="2"/>
                      <a:pt x="9" y="1"/>
                      <a:pt x="7" y="0"/>
                    </a:cubicBezTo>
                    <a:cubicBezTo>
                      <a:pt x="4" y="4"/>
                      <a:pt x="1" y="8"/>
                      <a:pt x="1" y="13"/>
                    </a:cubicBezTo>
                    <a:cubicBezTo>
                      <a:pt x="0" y="17"/>
                      <a:pt x="0" y="22"/>
                      <a:pt x="2" y="26"/>
                    </a:cubicBezTo>
                    <a:cubicBezTo>
                      <a:pt x="4" y="24"/>
                      <a:pt x="6" y="22"/>
                      <a:pt x="9" y="21"/>
                    </a:cubicBezTo>
                    <a:cubicBezTo>
                      <a:pt x="7" y="15"/>
                      <a:pt x="10" y="7"/>
                      <a:pt x="15" y="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680"/>
              <p:cNvSpPr/>
              <p:nvPr/>
            </p:nvSpPr>
            <p:spPr bwMode="auto">
              <a:xfrm>
                <a:off x="6019" y="2480"/>
                <a:ext cx="149" cy="148"/>
              </a:xfrm>
              <a:custGeom>
                <a:gdLst>
                  <a:gd name="T0" fmla="*/ 29 w 63"/>
                  <a:gd name="T1" fmla="*/ 34 h 62"/>
                  <a:gd name="T2" fmla="*/ 14 w 63"/>
                  <a:gd name="T3" fmla="*/ 46 h 62"/>
                  <a:gd name="T4" fmla="*/ 5 w 63"/>
                  <a:gd name="T5" fmla="*/ 52 h 62"/>
                  <a:gd name="T6" fmla="*/ 0 w 63"/>
                  <a:gd name="T7" fmla="*/ 56 h 62"/>
                  <a:gd name="T8" fmla="*/ 13 w 63"/>
                  <a:gd name="T9" fmla="*/ 62 h 62"/>
                  <a:gd name="T10" fmla="*/ 14 w 63"/>
                  <a:gd name="T11" fmla="*/ 62 h 62"/>
                  <a:gd name="T12" fmla="*/ 18 w 63"/>
                  <a:gd name="T13" fmla="*/ 59 h 62"/>
                  <a:gd name="T14" fmla="*/ 25 w 63"/>
                  <a:gd name="T15" fmla="*/ 54 h 62"/>
                  <a:gd name="T16" fmla="*/ 36 w 63"/>
                  <a:gd name="T17" fmla="*/ 44 h 62"/>
                  <a:gd name="T18" fmla="*/ 59 w 63"/>
                  <a:gd name="T19" fmla="*/ 23 h 62"/>
                  <a:gd name="T20" fmla="*/ 63 w 63"/>
                  <a:gd name="T21" fmla="*/ 19 h 62"/>
                  <a:gd name="T22" fmla="*/ 63 w 63"/>
                  <a:gd name="T23" fmla="*/ 0 h 62"/>
                  <a:gd name="T24" fmla="*/ 56 w 63"/>
                  <a:gd name="T25" fmla="*/ 8 h 62"/>
                  <a:gd name="T26" fmla="*/ 29 w 63"/>
                  <a:gd name="T27" fmla="*/ 34 h 6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62">
                    <a:moveTo>
                      <a:pt x="29" y="34"/>
                    </a:moveTo>
                    <a:cubicBezTo>
                      <a:pt x="24" y="38"/>
                      <a:pt x="19" y="42"/>
                      <a:pt x="14" y="46"/>
                    </a:cubicBezTo>
                    <a:cubicBezTo>
                      <a:pt x="11" y="48"/>
                      <a:pt x="8" y="50"/>
                      <a:pt x="5" y="52"/>
                    </a:cubicBezTo>
                    <a:cubicBezTo>
                      <a:pt x="3" y="53"/>
                      <a:pt x="2" y="55"/>
                      <a:pt x="0" y="56"/>
                    </a:cubicBezTo>
                    <a:cubicBezTo>
                      <a:pt x="4" y="57"/>
                      <a:pt x="9" y="60"/>
                      <a:pt x="13" y="62"/>
                    </a:cubicBezTo>
                    <a:cubicBezTo>
                      <a:pt x="13" y="62"/>
                      <a:pt x="13" y="62"/>
                      <a:pt x="14" y="62"/>
                    </a:cubicBezTo>
                    <a:cubicBezTo>
                      <a:pt x="15" y="62"/>
                      <a:pt x="17" y="60"/>
                      <a:pt x="18" y="59"/>
                    </a:cubicBezTo>
                    <a:cubicBezTo>
                      <a:pt x="20" y="57"/>
                      <a:pt x="22" y="56"/>
                      <a:pt x="25" y="54"/>
                    </a:cubicBezTo>
                    <a:cubicBezTo>
                      <a:pt x="29" y="51"/>
                      <a:pt x="33" y="48"/>
                      <a:pt x="36" y="44"/>
                    </a:cubicBezTo>
                    <a:cubicBezTo>
                      <a:pt x="44" y="37"/>
                      <a:pt x="52" y="30"/>
                      <a:pt x="59" y="23"/>
                    </a:cubicBezTo>
                    <a:cubicBezTo>
                      <a:pt x="60" y="22"/>
                      <a:pt x="62" y="20"/>
                      <a:pt x="63" y="19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1" y="3"/>
                      <a:pt x="59" y="6"/>
                      <a:pt x="56" y="8"/>
                    </a:cubicBezTo>
                    <a:cubicBezTo>
                      <a:pt x="48" y="18"/>
                      <a:pt x="39" y="26"/>
                      <a:pt x="29" y="3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681"/>
              <p:cNvSpPr/>
              <p:nvPr/>
            </p:nvSpPr>
            <p:spPr bwMode="auto">
              <a:xfrm>
                <a:off x="5520" y="2578"/>
                <a:ext cx="64" cy="69"/>
              </a:xfrm>
              <a:custGeom>
                <a:gdLst>
                  <a:gd name="T0" fmla="*/ 13 w 27"/>
                  <a:gd name="T1" fmla="*/ 19 h 29"/>
                  <a:gd name="T2" fmla="*/ 19 w 27"/>
                  <a:gd name="T3" fmla="*/ 27 h 29"/>
                  <a:gd name="T4" fmla="*/ 27 w 27"/>
                  <a:gd name="T5" fmla="*/ 29 h 29"/>
                  <a:gd name="T6" fmla="*/ 13 w 27"/>
                  <a:gd name="T7" fmla="*/ 0 h 29"/>
                  <a:gd name="T8" fmla="*/ 0 w 27"/>
                  <a:gd name="T9" fmla="*/ 0 h 29"/>
                  <a:gd name="T10" fmla="*/ 7 w 27"/>
                  <a:gd name="T11" fmla="*/ 11 h 29"/>
                  <a:gd name="T12" fmla="*/ 13 w 27"/>
                  <a:gd name="T13" fmla="*/ 19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8">
                    <a:moveTo>
                      <a:pt x="13" y="19"/>
                    </a:moveTo>
                    <a:cubicBezTo>
                      <a:pt x="15" y="22"/>
                      <a:pt x="17" y="25"/>
                      <a:pt x="19" y="27"/>
                    </a:cubicBezTo>
                    <a:cubicBezTo>
                      <a:pt x="22" y="27"/>
                      <a:pt x="24" y="28"/>
                      <a:pt x="27" y="29"/>
                    </a:cubicBezTo>
                    <a:cubicBezTo>
                      <a:pt x="19" y="21"/>
                      <a:pt x="13" y="11"/>
                      <a:pt x="13" y="0"/>
                    </a:cubicBezTo>
                    <a:cubicBezTo>
                      <a:pt x="9" y="1"/>
                      <a:pt x="4" y="1"/>
                      <a:pt x="0" y="0"/>
                    </a:cubicBezTo>
                    <a:cubicBezTo>
                      <a:pt x="3" y="3"/>
                      <a:pt x="5" y="7"/>
                      <a:pt x="7" y="11"/>
                    </a:cubicBezTo>
                    <a:cubicBezTo>
                      <a:pt x="9" y="14"/>
                      <a:pt x="11" y="16"/>
                      <a:pt x="13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682"/>
              <p:cNvSpPr/>
              <p:nvPr/>
            </p:nvSpPr>
            <p:spPr bwMode="auto">
              <a:xfrm>
                <a:off x="5562" y="2656"/>
                <a:ext cx="78" cy="100"/>
              </a:xfrm>
              <a:custGeom>
                <a:gdLst>
                  <a:gd name="T0" fmla="*/ 18 w 33"/>
                  <a:gd name="T1" fmla="*/ 20 h 42"/>
                  <a:gd name="T2" fmla="*/ 32 w 33"/>
                  <a:gd name="T3" fmla="*/ 8 h 42"/>
                  <a:gd name="T4" fmla="*/ 33 w 33"/>
                  <a:gd name="T5" fmla="*/ 2 h 42"/>
                  <a:gd name="T6" fmla="*/ 28 w 33"/>
                  <a:gd name="T7" fmla="*/ 0 h 42"/>
                  <a:gd name="T8" fmla="*/ 23 w 33"/>
                  <a:gd name="T9" fmla="*/ 3 h 42"/>
                  <a:gd name="T10" fmla="*/ 16 w 33"/>
                  <a:gd name="T11" fmla="*/ 7 h 42"/>
                  <a:gd name="T12" fmla="*/ 7 w 33"/>
                  <a:gd name="T13" fmla="*/ 17 h 42"/>
                  <a:gd name="T14" fmla="*/ 1 w 33"/>
                  <a:gd name="T15" fmla="*/ 42 h 42"/>
                  <a:gd name="T16" fmla="*/ 15 w 33"/>
                  <a:gd name="T17" fmla="*/ 40 h 42"/>
                  <a:gd name="T18" fmla="*/ 18 w 33"/>
                  <a:gd name="T19" fmla="*/ 20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42">
                    <a:moveTo>
                      <a:pt x="18" y="20"/>
                    </a:moveTo>
                    <a:cubicBezTo>
                      <a:pt x="22" y="15"/>
                      <a:pt x="27" y="11"/>
                      <a:pt x="32" y="8"/>
                    </a:cubicBezTo>
                    <a:cubicBezTo>
                      <a:pt x="32" y="6"/>
                      <a:pt x="32" y="4"/>
                      <a:pt x="33" y="2"/>
                    </a:cubicBezTo>
                    <a:cubicBezTo>
                      <a:pt x="31" y="1"/>
                      <a:pt x="30" y="1"/>
                      <a:pt x="28" y="0"/>
                    </a:cubicBezTo>
                    <a:cubicBezTo>
                      <a:pt x="27" y="1"/>
                      <a:pt x="25" y="2"/>
                      <a:pt x="23" y="3"/>
                    </a:cubicBezTo>
                    <a:cubicBezTo>
                      <a:pt x="21" y="4"/>
                      <a:pt x="19" y="5"/>
                      <a:pt x="16" y="7"/>
                    </a:cubicBezTo>
                    <a:cubicBezTo>
                      <a:pt x="13" y="10"/>
                      <a:pt x="10" y="13"/>
                      <a:pt x="7" y="17"/>
                    </a:cubicBezTo>
                    <a:cubicBezTo>
                      <a:pt x="2" y="24"/>
                      <a:pt x="0" y="33"/>
                      <a:pt x="1" y="42"/>
                    </a:cubicBezTo>
                    <a:cubicBezTo>
                      <a:pt x="5" y="41"/>
                      <a:pt x="10" y="41"/>
                      <a:pt x="15" y="40"/>
                    </a:cubicBezTo>
                    <a:cubicBezTo>
                      <a:pt x="14" y="33"/>
                      <a:pt x="15" y="26"/>
                      <a:pt x="18" y="2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683"/>
              <p:cNvSpPr/>
              <p:nvPr/>
            </p:nvSpPr>
            <p:spPr bwMode="auto">
              <a:xfrm>
                <a:off x="5477" y="2559"/>
                <a:ext cx="81" cy="80"/>
              </a:xfrm>
              <a:custGeom>
                <a:gdLst>
                  <a:gd name="T0" fmla="*/ 27 w 34"/>
                  <a:gd name="T1" fmla="*/ 34 h 34"/>
                  <a:gd name="T2" fmla="*/ 34 w 34"/>
                  <a:gd name="T3" fmla="*/ 34 h 34"/>
                  <a:gd name="T4" fmla="*/ 25 w 34"/>
                  <a:gd name="T5" fmla="*/ 21 h 34"/>
                  <a:gd name="T6" fmla="*/ 15 w 34"/>
                  <a:gd name="T7" fmla="*/ 7 h 34"/>
                  <a:gd name="T8" fmla="*/ 4 w 34"/>
                  <a:gd name="T9" fmla="*/ 0 h 34"/>
                  <a:gd name="T10" fmla="*/ 2 w 34"/>
                  <a:gd name="T11" fmla="*/ 0 h 34"/>
                  <a:gd name="T12" fmla="*/ 0 w 34"/>
                  <a:gd name="T13" fmla="*/ 1 h 34"/>
                  <a:gd name="T14" fmla="*/ 15 w 34"/>
                  <a:gd name="T15" fmla="*/ 18 h 34"/>
                  <a:gd name="T16" fmla="*/ 27 w 34"/>
                  <a:gd name="T17" fmla="*/ 34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27" y="34"/>
                    </a:moveTo>
                    <a:cubicBezTo>
                      <a:pt x="30" y="34"/>
                      <a:pt x="32" y="34"/>
                      <a:pt x="34" y="34"/>
                    </a:cubicBezTo>
                    <a:cubicBezTo>
                      <a:pt x="31" y="30"/>
                      <a:pt x="28" y="25"/>
                      <a:pt x="25" y="21"/>
                    </a:cubicBezTo>
                    <a:cubicBezTo>
                      <a:pt x="22" y="16"/>
                      <a:pt x="19" y="11"/>
                      <a:pt x="15" y="7"/>
                    </a:cubicBezTo>
                    <a:cubicBezTo>
                      <a:pt x="11" y="6"/>
                      <a:pt x="7" y="3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5" y="7"/>
                      <a:pt x="10" y="12"/>
                      <a:pt x="15" y="18"/>
                    </a:cubicBezTo>
                    <a:cubicBezTo>
                      <a:pt x="19" y="23"/>
                      <a:pt x="22" y="29"/>
                      <a:pt x="27" y="3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684"/>
              <p:cNvSpPr/>
              <p:nvPr/>
            </p:nvSpPr>
            <p:spPr bwMode="auto">
              <a:xfrm>
                <a:off x="5508" y="2647"/>
                <a:ext cx="76" cy="116"/>
              </a:xfrm>
              <a:custGeom>
                <a:gdLst>
                  <a:gd name="T0" fmla="*/ 17 w 32"/>
                  <a:gd name="T1" fmla="*/ 21 h 49"/>
                  <a:gd name="T2" fmla="*/ 24 w 32"/>
                  <a:gd name="T3" fmla="*/ 9 h 49"/>
                  <a:gd name="T4" fmla="*/ 32 w 32"/>
                  <a:gd name="T5" fmla="*/ 1 h 49"/>
                  <a:gd name="T6" fmla="*/ 25 w 32"/>
                  <a:gd name="T7" fmla="*/ 0 h 49"/>
                  <a:gd name="T8" fmla="*/ 19 w 32"/>
                  <a:gd name="T9" fmla="*/ 11 h 49"/>
                  <a:gd name="T10" fmla="*/ 12 w 32"/>
                  <a:gd name="T11" fmla="*/ 24 h 49"/>
                  <a:gd name="T12" fmla="*/ 6 w 32"/>
                  <a:gd name="T13" fmla="*/ 37 h 49"/>
                  <a:gd name="T14" fmla="*/ 0 w 32"/>
                  <a:gd name="T15" fmla="*/ 49 h 49"/>
                  <a:gd name="T16" fmla="*/ 12 w 32"/>
                  <a:gd name="T17" fmla="*/ 48 h 49"/>
                  <a:gd name="T18" fmla="*/ 17 w 32"/>
                  <a:gd name="T19" fmla="*/ 21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49">
                    <a:moveTo>
                      <a:pt x="17" y="21"/>
                    </a:moveTo>
                    <a:cubicBezTo>
                      <a:pt x="19" y="17"/>
                      <a:pt x="21" y="13"/>
                      <a:pt x="24" y="9"/>
                    </a:cubicBezTo>
                    <a:cubicBezTo>
                      <a:pt x="26" y="6"/>
                      <a:pt x="29" y="4"/>
                      <a:pt x="32" y="1"/>
                    </a:cubicBezTo>
                    <a:cubicBezTo>
                      <a:pt x="30" y="1"/>
                      <a:pt x="27" y="0"/>
                      <a:pt x="25" y="0"/>
                    </a:cubicBezTo>
                    <a:cubicBezTo>
                      <a:pt x="24" y="4"/>
                      <a:pt x="21" y="7"/>
                      <a:pt x="19" y="11"/>
                    </a:cubicBezTo>
                    <a:cubicBezTo>
                      <a:pt x="16" y="15"/>
                      <a:pt x="14" y="19"/>
                      <a:pt x="12" y="24"/>
                    </a:cubicBezTo>
                    <a:cubicBezTo>
                      <a:pt x="10" y="28"/>
                      <a:pt x="8" y="32"/>
                      <a:pt x="6" y="37"/>
                    </a:cubicBezTo>
                    <a:cubicBezTo>
                      <a:pt x="4" y="41"/>
                      <a:pt x="2" y="45"/>
                      <a:pt x="0" y="49"/>
                    </a:cubicBezTo>
                    <a:cubicBezTo>
                      <a:pt x="4" y="49"/>
                      <a:pt x="8" y="48"/>
                      <a:pt x="12" y="48"/>
                    </a:cubicBezTo>
                    <a:cubicBezTo>
                      <a:pt x="10" y="38"/>
                      <a:pt x="13" y="29"/>
                      <a:pt x="17" y="2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685"/>
              <p:cNvSpPr/>
              <p:nvPr/>
            </p:nvSpPr>
            <p:spPr bwMode="auto">
              <a:xfrm>
                <a:off x="5200" y="2741"/>
                <a:ext cx="34" cy="138"/>
              </a:xfrm>
              <a:custGeom>
                <a:gdLst>
                  <a:gd name="T0" fmla="*/ 12 w 14"/>
                  <a:gd name="T1" fmla="*/ 47 h 58"/>
                  <a:gd name="T2" fmla="*/ 13 w 14"/>
                  <a:gd name="T3" fmla="*/ 40 h 58"/>
                  <a:gd name="T4" fmla="*/ 13 w 14"/>
                  <a:gd name="T5" fmla="*/ 26 h 58"/>
                  <a:gd name="T6" fmla="*/ 14 w 14"/>
                  <a:gd name="T7" fmla="*/ 0 h 58"/>
                  <a:gd name="T8" fmla="*/ 6 w 14"/>
                  <a:gd name="T9" fmla="*/ 7 h 58"/>
                  <a:gd name="T10" fmla="*/ 0 w 14"/>
                  <a:gd name="T11" fmla="*/ 13 h 58"/>
                  <a:gd name="T12" fmla="*/ 2 w 14"/>
                  <a:gd name="T13" fmla="*/ 37 h 58"/>
                  <a:gd name="T14" fmla="*/ 5 w 14"/>
                  <a:gd name="T15" fmla="*/ 58 h 58"/>
                  <a:gd name="T16" fmla="*/ 8 w 14"/>
                  <a:gd name="T17" fmla="*/ 58 h 58"/>
                  <a:gd name="T18" fmla="*/ 12 w 14"/>
                  <a:gd name="T19" fmla="*/ 54 h 58"/>
                  <a:gd name="T20" fmla="*/ 12 w 14"/>
                  <a:gd name="T21" fmla="*/ 47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7">
                    <a:moveTo>
                      <a:pt x="12" y="47"/>
                    </a:moveTo>
                    <a:cubicBezTo>
                      <a:pt x="12" y="45"/>
                      <a:pt x="12" y="42"/>
                      <a:pt x="13" y="40"/>
                    </a:cubicBezTo>
                    <a:cubicBezTo>
                      <a:pt x="13" y="35"/>
                      <a:pt x="13" y="31"/>
                      <a:pt x="13" y="26"/>
                    </a:cubicBezTo>
                    <a:cubicBezTo>
                      <a:pt x="13" y="17"/>
                      <a:pt x="14" y="9"/>
                      <a:pt x="14" y="0"/>
                    </a:cubicBezTo>
                    <a:cubicBezTo>
                      <a:pt x="11" y="2"/>
                      <a:pt x="8" y="5"/>
                      <a:pt x="6" y="7"/>
                    </a:cubicBezTo>
                    <a:cubicBezTo>
                      <a:pt x="4" y="9"/>
                      <a:pt x="2" y="11"/>
                      <a:pt x="0" y="13"/>
                    </a:cubicBezTo>
                    <a:cubicBezTo>
                      <a:pt x="0" y="21"/>
                      <a:pt x="1" y="29"/>
                      <a:pt x="2" y="37"/>
                    </a:cubicBezTo>
                    <a:cubicBezTo>
                      <a:pt x="3" y="44"/>
                      <a:pt x="4" y="51"/>
                      <a:pt x="5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9" y="57"/>
                      <a:pt x="11" y="55"/>
                      <a:pt x="12" y="54"/>
                    </a:cubicBezTo>
                    <a:cubicBezTo>
                      <a:pt x="12" y="52"/>
                      <a:pt x="12" y="49"/>
                      <a:pt x="12" y="4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686"/>
              <p:cNvSpPr/>
              <p:nvPr/>
            </p:nvSpPr>
            <p:spPr bwMode="auto">
              <a:xfrm>
                <a:off x="5326" y="2651"/>
                <a:ext cx="97" cy="157"/>
              </a:xfrm>
              <a:custGeom>
                <a:gdLst>
                  <a:gd name="T0" fmla="*/ 29 w 41"/>
                  <a:gd name="T1" fmla="*/ 2 h 66"/>
                  <a:gd name="T2" fmla="*/ 13 w 41"/>
                  <a:gd name="T3" fmla="*/ 35 h 66"/>
                  <a:gd name="T4" fmla="*/ 5 w 41"/>
                  <a:gd name="T5" fmla="*/ 52 h 66"/>
                  <a:gd name="T6" fmla="*/ 0 w 41"/>
                  <a:gd name="T7" fmla="*/ 66 h 66"/>
                  <a:gd name="T8" fmla="*/ 9 w 41"/>
                  <a:gd name="T9" fmla="*/ 63 h 66"/>
                  <a:gd name="T10" fmla="*/ 9 w 41"/>
                  <a:gd name="T11" fmla="*/ 63 h 66"/>
                  <a:gd name="T12" fmla="*/ 41 w 41"/>
                  <a:gd name="T13" fmla="*/ 0 h 66"/>
                  <a:gd name="T14" fmla="*/ 29 w 41"/>
                  <a:gd name="T15" fmla="*/ 2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66">
                    <a:moveTo>
                      <a:pt x="29" y="2"/>
                    </a:moveTo>
                    <a:cubicBezTo>
                      <a:pt x="24" y="13"/>
                      <a:pt x="18" y="24"/>
                      <a:pt x="13" y="35"/>
                    </a:cubicBezTo>
                    <a:cubicBezTo>
                      <a:pt x="10" y="41"/>
                      <a:pt x="8" y="46"/>
                      <a:pt x="5" y="52"/>
                    </a:cubicBezTo>
                    <a:cubicBezTo>
                      <a:pt x="4" y="57"/>
                      <a:pt x="2" y="62"/>
                      <a:pt x="0" y="66"/>
                    </a:cubicBezTo>
                    <a:cubicBezTo>
                      <a:pt x="3" y="65"/>
                      <a:pt x="6" y="64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15" y="40"/>
                      <a:pt x="28" y="20"/>
                      <a:pt x="41" y="0"/>
                    </a:cubicBezTo>
                    <a:cubicBezTo>
                      <a:pt x="37" y="1"/>
                      <a:pt x="33" y="1"/>
                      <a:pt x="29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687"/>
              <p:cNvSpPr/>
              <p:nvPr/>
            </p:nvSpPr>
            <p:spPr bwMode="auto">
              <a:xfrm>
                <a:off x="5439" y="2642"/>
                <a:ext cx="78" cy="133"/>
              </a:xfrm>
              <a:custGeom>
                <a:gdLst>
                  <a:gd name="T0" fmla="*/ 16 w 33"/>
                  <a:gd name="T1" fmla="*/ 39 h 56"/>
                  <a:gd name="T2" fmla="*/ 21 w 33"/>
                  <a:gd name="T3" fmla="*/ 26 h 56"/>
                  <a:gd name="T4" fmla="*/ 28 w 33"/>
                  <a:gd name="T5" fmla="*/ 11 h 56"/>
                  <a:gd name="T6" fmla="*/ 33 w 33"/>
                  <a:gd name="T7" fmla="*/ 0 h 56"/>
                  <a:gd name="T8" fmla="*/ 25 w 33"/>
                  <a:gd name="T9" fmla="*/ 0 h 56"/>
                  <a:gd name="T10" fmla="*/ 20 w 33"/>
                  <a:gd name="T11" fmla="*/ 10 h 56"/>
                  <a:gd name="T12" fmla="*/ 13 w 33"/>
                  <a:gd name="T13" fmla="*/ 26 h 56"/>
                  <a:gd name="T14" fmla="*/ 6 w 33"/>
                  <a:gd name="T15" fmla="*/ 41 h 56"/>
                  <a:gd name="T16" fmla="*/ 3 w 33"/>
                  <a:gd name="T17" fmla="*/ 49 h 56"/>
                  <a:gd name="T18" fmla="*/ 0 w 33"/>
                  <a:gd name="T19" fmla="*/ 56 h 56"/>
                  <a:gd name="T20" fmla="*/ 10 w 33"/>
                  <a:gd name="T21" fmla="*/ 55 h 56"/>
                  <a:gd name="T22" fmla="*/ 13 w 33"/>
                  <a:gd name="T23" fmla="*/ 47 h 56"/>
                  <a:gd name="T24" fmla="*/ 16 w 33"/>
                  <a:gd name="T25" fmla="*/ 39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6">
                    <a:moveTo>
                      <a:pt x="16" y="39"/>
                    </a:moveTo>
                    <a:cubicBezTo>
                      <a:pt x="18" y="35"/>
                      <a:pt x="19" y="30"/>
                      <a:pt x="21" y="26"/>
                    </a:cubicBezTo>
                    <a:cubicBezTo>
                      <a:pt x="23" y="21"/>
                      <a:pt x="25" y="16"/>
                      <a:pt x="28" y="11"/>
                    </a:cubicBezTo>
                    <a:cubicBezTo>
                      <a:pt x="30" y="8"/>
                      <a:pt x="32" y="4"/>
                      <a:pt x="33" y="0"/>
                    </a:cubicBezTo>
                    <a:cubicBezTo>
                      <a:pt x="31" y="0"/>
                      <a:pt x="28" y="0"/>
                      <a:pt x="25" y="0"/>
                    </a:cubicBezTo>
                    <a:cubicBezTo>
                      <a:pt x="24" y="4"/>
                      <a:pt x="22" y="7"/>
                      <a:pt x="20" y="10"/>
                    </a:cubicBezTo>
                    <a:cubicBezTo>
                      <a:pt x="17" y="15"/>
                      <a:pt x="15" y="21"/>
                      <a:pt x="13" y="26"/>
                    </a:cubicBezTo>
                    <a:cubicBezTo>
                      <a:pt x="11" y="31"/>
                      <a:pt x="8" y="36"/>
                      <a:pt x="6" y="41"/>
                    </a:cubicBezTo>
                    <a:cubicBezTo>
                      <a:pt x="5" y="44"/>
                      <a:pt x="4" y="47"/>
                      <a:pt x="3" y="49"/>
                    </a:cubicBezTo>
                    <a:cubicBezTo>
                      <a:pt x="2" y="52"/>
                      <a:pt x="1" y="54"/>
                      <a:pt x="0" y="56"/>
                    </a:cubicBezTo>
                    <a:cubicBezTo>
                      <a:pt x="3" y="56"/>
                      <a:pt x="7" y="55"/>
                      <a:pt x="10" y="55"/>
                    </a:cubicBezTo>
                    <a:cubicBezTo>
                      <a:pt x="11" y="52"/>
                      <a:pt x="12" y="49"/>
                      <a:pt x="13" y="47"/>
                    </a:cubicBezTo>
                    <a:cubicBezTo>
                      <a:pt x="14" y="44"/>
                      <a:pt x="15" y="42"/>
                      <a:pt x="16" y="3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688"/>
              <p:cNvSpPr/>
              <p:nvPr/>
            </p:nvSpPr>
            <p:spPr bwMode="auto">
              <a:xfrm>
                <a:off x="5468" y="2642"/>
                <a:ext cx="73" cy="128"/>
              </a:xfrm>
              <a:custGeom>
                <a:gdLst>
                  <a:gd name="T0" fmla="*/ 20 w 31"/>
                  <a:gd name="T1" fmla="*/ 24 h 54"/>
                  <a:gd name="T2" fmla="*/ 27 w 31"/>
                  <a:gd name="T3" fmla="*/ 10 h 54"/>
                  <a:gd name="T4" fmla="*/ 31 w 31"/>
                  <a:gd name="T5" fmla="*/ 1 h 54"/>
                  <a:gd name="T6" fmla="*/ 31 w 31"/>
                  <a:gd name="T7" fmla="*/ 1 h 54"/>
                  <a:gd name="T8" fmla="*/ 31 w 31"/>
                  <a:gd name="T9" fmla="*/ 0 h 54"/>
                  <a:gd name="T10" fmla="*/ 23 w 31"/>
                  <a:gd name="T11" fmla="*/ 0 h 54"/>
                  <a:gd name="T12" fmla="*/ 17 w 31"/>
                  <a:gd name="T13" fmla="*/ 11 h 54"/>
                  <a:gd name="T14" fmla="*/ 11 w 31"/>
                  <a:gd name="T15" fmla="*/ 26 h 54"/>
                  <a:gd name="T16" fmla="*/ 5 w 31"/>
                  <a:gd name="T17" fmla="*/ 41 h 54"/>
                  <a:gd name="T18" fmla="*/ 2 w 31"/>
                  <a:gd name="T19" fmla="*/ 49 h 54"/>
                  <a:gd name="T20" fmla="*/ 0 w 31"/>
                  <a:gd name="T21" fmla="*/ 54 h 54"/>
                  <a:gd name="T22" fmla="*/ 2 w 31"/>
                  <a:gd name="T23" fmla="*/ 54 h 54"/>
                  <a:gd name="T24" fmla="*/ 7 w 31"/>
                  <a:gd name="T25" fmla="*/ 53 h 54"/>
                  <a:gd name="T26" fmla="*/ 13 w 31"/>
                  <a:gd name="T27" fmla="*/ 39 h 54"/>
                  <a:gd name="T28" fmla="*/ 20 w 31"/>
                  <a:gd name="T29" fmla="*/ 24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54">
                    <a:moveTo>
                      <a:pt x="20" y="24"/>
                    </a:moveTo>
                    <a:cubicBezTo>
                      <a:pt x="22" y="19"/>
                      <a:pt x="24" y="14"/>
                      <a:pt x="27" y="10"/>
                    </a:cubicBezTo>
                    <a:cubicBezTo>
                      <a:pt x="28" y="7"/>
                      <a:pt x="31" y="4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0"/>
                      <a:pt x="31" y="0"/>
                    </a:cubicBezTo>
                    <a:cubicBezTo>
                      <a:pt x="28" y="0"/>
                      <a:pt x="26" y="0"/>
                      <a:pt x="23" y="0"/>
                    </a:cubicBezTo>
                    <a:cubicBezTo>
                      <a:pt x="22" y="4"/>
                      <a:pt x="19" y="8"/>
                      <a:pt x="17" y="11"/>
                    </a:cubicBezTo>
                    <a:cubicBezTo>
                      <a:pt x="15" y="16"/>
                      <a:pt x="13" y="21"/>
                      <a:pt x="11" y="26"/>
                    </a:cubicBezTo>
                    <a:cubicBezTo>
                      <a:pt x="9" y="31"/>
                      <a:pt x="7" y="36"/>
                      <a:pt x="5" y="41"/>
                    </a:cubicBezTo>
                    <a:cubicBezTo>
                      <a:pt x="4" y="44"/>
                      <a:pt x="3" y="46"/>
                      <a:pt x="2" y="49"/>
                    </a:cubicBezTo>
                    <a:cubicBezTo>
                      <a:pt x="1" y="50"/>
                      <a:pt x="1" y="52"/>
                      <a:pt x="0" y="54"/>
                    </a:cubicBezTo>
                    <a:cubicBezTo>
                      <a:pt x="0" y="54"/>
                      <a:pt x="1" y="54"/>
                      <a:pt x="2" y="54"/>
                    </a:cubicBezTo>
                    <a:cubicBezTo>
                      <a:pt x="4" y="54"/>
                      <a:pt x="5" y="53"/>
                      <a:pt x="7" y="53"/>
                    </a:cubicBezTo>
                    <a:cubicBezTo>
                      <a:pt x="9" y="48"/>
                      <a:pt x="11" y="43"/>
                      <a:pt x="13" y="39"/>
                    </a:cubicBezTo>
                    <a:cubicBezTo>
                      <a:pt x="15" y="34"/>
                      <a:pt x="18" y="29"/>
                      <a:pt x="20" y="24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689"/>
              <p:cNvSpPr/>
              <p:nvPr/>
            </p:nvSpPr>
            <p:spPr bwMode="auto">
              <a:xfrm>
                <a:off x="5411" y="2642"/>
                <a:ext cx="83" cy="140"/>
              </a:xfrm>
              <a:custGeom>
                <a:gdLst>
                  <a:gd name="T0" fmla="*/ 23 w 35"/>
                  <a:gd name="T1" fmla="*/ 25 h 59"/>
                  <a:gd name="T2" fmla="*/ 30 w 35"/>
                  <a:gd name="T3" fmla="*/ 10 h 59"/>
                  <a:gd name="T4" fmla="*/ 35 w 35"/>
                  <a:gd name="T5" fmla="*/ 0 h 59"/>
                  <a:gd name="T6" fmla="*/ 28 w 35"/>
                  <a:gd name="T7" fmla="*/ 1 h 59"/>
                  <a:gd name="T8" fmla="*/ 22 w 35"/>
                  <a:gd name="T9" fmla="*/ 12 h 59"/>
                  <a:gd name="T10" fmla="*/ 14 w 35"/>
                  <a:gd name="T11" fmla="*/ 28 h 59"/>
                  <a:gd name="T12" fmla="*/ 5 w 35"/>
                  <a:gd name="T13" fmla="*/ 45 h 59"/>
                  <a:gd name="T14" fmla="*/ 0 w 35"/>
                  <a:gd name="T15" fmla="*/ 59 h 59"/>
                  <a:gd name="T16" fmla="*/ 10 w 35"/>
                  <a:gd name="T17" fmla="*/ 57 h 59"/>
                  <a:gd name="T18" fmla="*/ 16 w 35"/>
                  <a:gd name="T19" fmla="*/ 42 h 59"/>
                  <a:gd name="T20" fmla="*/ 23 w 35"/>
                  <a:gd name="T21" fmla="*/ 25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59">
                    <a:moveTo>
                      <a:pt x="23" y="25"/>
                    </a:moveTo>
                    <a:cubicBezTo>
                      <a:pt x="25" y="20"/>
                      <a:pt x="28" y="15"/>
                      <a:pt x="30" y="10"/>
                    </a:cubicBezTo>
                    <a:cubicBezTo>
                      <a:pt x="32" y="7"/>
                      <a:pt x="34" y="4"/>
                      <a:pt x="35" y="0"/>
                    </a:cubicBezTo>
                    <a:cubicBezTo>
                      <a:pt x="33" y="0"/>
                      <a:pt x="30" y="1"/>
                      <a:pt x="28" y="1"/>
                    </a:cubicBezTo>
                    <a:cubicBezTo>
                      <a:pt x="27" y="5"/>
                      <a:pt x="24" y="8"/>
                      <a:pt x="22" y="12"/>
                    </a:cubicBezTo>
                    <a:cubicBezTo>
                      <a:pt x="19" y="17"/>
                      <a:pt x="16" y="22"/>
                      <a:pt x="14" y="28"/>
                    </a:cubicBezTo>
                    <a:cubicBezTo>
                      <a:pt x="11" y="33"/>
                      <a:pt x="8" y="39"/>
                      <a:pt x="5" y="45"/>
                    </a:cubicBezTo>
                    <a:cubicBezTo>
                      <a:pt x="4" y="50"/>
                      <a:pt x="1" y="54"/>
                      <a:pt x="0" y="59"/>
                    </a:cubicBezTo>
                    <a:cubicBezTo>
                      <a:pt x="3" y="58"/>
                      <a:pt x="7" y="58"/>
                      <a:pt x="10" y="57"/>
                    </a:cubicBezTo>
                    <a:cubicBezTo>
                      <a:pt x="12" y="52"/>
                      <a:pt x="14" y="47"/>
                      <a:pt x="16" y="42"/>
                    </a:cubicBezTo>
                    <a:cubicBezTo>
                      <a:pt x="19" y="37"/>
                      <a:pt x="21" y="31"/>
                      <a:pt x="23" y="25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690"/>
              <p:cNvSpPr/>
              <p:nvPr/>
            </p:nvSpPr>
            <p:spPr bwMode="auto">
              <a:xfrm>
                <a:off x="5489" y="2644"/>
                <a:ext cx="76" cy="124"/>
              </a:xfrm>
              <a:custGeom>
                <a:gdLst>
                  <a:gd name="T0" fmla="*/ 19 w 32"/>
                  <a:gd name="T1" fmla="*/ 25 h 52"/>
                  <a:gd name="T2" fmla="*/ 25 w 32"/>
                  <a:gd name="T3" fmla="*/ 11 h 52"/>
                  <a:gd name="T4" fmla="*/ 32 w 32"/>
                  <a:gd name="T5" fmla="*/ 1 h 52"/>
                  <a:gd name="T6" fmla="*/ 24 w 32"/>
                  <a:gd name="T7" fmla="*/ 0 h 52"/>
                  <a:gd name="T8" fmla="*/ 20 w 32"/>
                  <a:gd name="T9" fmla="*/ 8 h 52"/>
                  <a:gd name="T10" fmla="*/ 13 w 32"/>
                  <a:gd name="T11" fmla="*/ 23 h 52"/>
                  <a:gd name="T12" fmla="*/ 6 w 32"/>
                  <a:gd name="T13" fmla="*/ 38 h 52"/>
                  <a:gd name="T14" fmla="*/ 0 w 32"/>
                  <a:gd name="T15" fmla="*/ 52 h 52"/>
                  <a:gd name="T16" fmla="*/ 7 w 32"/>
                  <a:gd name="T17" fmla="*/ 51 h 52"/>
                  <a:gd name="T18" fmla="*/ 12 w 32"/>
                  <a:gd name="T19" fmla="*/ 38 h 52"/>
                  <a:gd name="T20" fmla="*/ 19 w 32"/>
                  <a:gd name="T21" fmla="*/ 25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52">
                    <a:moveTo>
                      <a:pt x="19" y="25"/>
                    </a:moveTo>
                    <a:cubicBezTo>
                      <a:pt x="21" y="20"/>
                      <a:pt x="23" y="16"/>
                      <a:pt x="25" y="11"/>
                    </a:cubicBezTo>
                    <a:cubicBezTo>
                      <a:pt x="27" y="8"/>
                      <a:pt x="30" y="4"/>
                      <a:pt x="32" y="1"/>
                    </a:cubicBezTo>
                    <a:cubicBezTo>
                      <a:pt x="29" y="0"/>
                      <a:pt x="26" y="0"/>
                      <a:pt x="24" y="0"/>
                    </a:cubicBezTo>
                    <a:cubicBezTo>
                      <a:pt x="23" y="3"/>
                      <a:pt x="21" y="6"/>
                      <a:pt x="20" y="8"/>
                    </a:cubicBezTo>
                    <a:cubicBezTo>
                      <a:pt x="17" y="13"/>
                      <a:pt x="15" y="18"/>
                      <a:pt x="13" y="23"/>
                    </a:cubicBezTo>
                    <a:cubicBezTo>
                      <a:pt x="10" y="28"/>
                      <a:pt x="8" y="33"/>
                      <a:pt x="6" y="38"/>
                    </a:cubicBezTo>
                    <a:cubicBezTo>
                      <a:pt x="4" y="42"/>
                      <a:pt x="2" y="47"/>
                      <a:pt x="0" y="52"/>
                    </a:cubicBezTo>
                    <a:cubicBezTo>
                      <a:pt x="2" y="51"/>
                      <a:pt x="4" y="51"/>
                      <a:pt x="7" y="51"/>
                    </a:cubicBezTo>
                    <a:cubicBezTo>
                      <a:pt x="8" y="46"/>
                      <a:pt x="10" y="42"/>
                      <a:pt x="12" y="38"/>
                    </a:cubicBezTo>
                    <a:cubicBezTo>
                      <a:pt x="14" y="33"/>
                      <a:pt x="16" y="29"/>
                      <a:pt x="19" y="2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691"/>
              <p:cNvSpPr/>
              <p:nvPr/>
            </p:nvSpPr>
            <p:spPr bwMode="auto">
              <a:xfrm>
                <a:off x="5383" y="2644"/>
                <a:ext cx="89" cy="145"/>
              </a:xfrm>
              <a:custGeom>
                <a:gdLst>
                  <a:gd name="T0" fmla="*/ 16 w 38"/>
                  <a:gd name="T1" fmla="*/ 43 h 61"/>
                  <a:gd name="T2" fmla="*/ 24 w 38"/>
                  <a:gd name="T3" fmla="*/ 27 h 61"/>
                  <a:gd name="T4" fmla="*/ 32 w 38"/>
                  <a:gd name="T5" fmla="*/ 11 h 61"/>
                  <a:gd name="T6" fmla="*/ 38 w 38"/>
                  <a:gd name="T7" fmla="*/ 0 h 61"/>
                  <a:gd name="T8" fmla="*/ 33 w 38"/>
                  <a:gd name="T9" fmla="*/ 1 h 61"/>
                  <a:gd name="T10" fmla="*/ 30 w 38"/>
                  <a:gd name="T11" fmla="*/ 1 h 61"/>
                  <a:gd name="T12" fmla="*/ 27 w 38"/>
                  <a:gd name="T13" fmla="*/ 5 h 61"/>
                  <a:gd name="T14" fmla="*/ 24 w 38"/>
                  <a:gd name="T15" fmla="*/ 11 h 61"/>
                  <a:gd name="T16" fmla="*/ 15 w 38"/>
                  <a:gd name="T17" fmla="*/ 27 h 61"/>
                  <a:gd name="T18" fmla="*/ 0 w 38"/>
                  <a:gd name="T19" fmla="*/ 61 h 61"/>
                  <a:gd name="T20" fmla="*/ 10 w 38"/>
                  <a:gd name="T21" fmla="*/ 59 h 61"/>
                  <a:gd name="T22" fmla="*/ 13 w 38"/>
                  <a:gd name="T23" fmla="*/ 51 h 61"/>
                  <a:gd name="T24" fmla="*/ 16 w 38"/>
                  <a:gd name="T25" fmla="*/ 43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61">
                    <a:moveTo>
                      <a:pt x="16" y="43"/>
                    </a:moveTo>
                    <a:cubicBezTo>
                      <a:pt x="18" y="38"/>
                      <a:pt x="21" y="33"/>
                      <a:pt x="24" y="27"/>
                    </a:cubicBezTo>
                    <a:cubicBezTo>
                      <a:pt x="26" y="22"/>
                      <a:pt x="29" y="16"/>
                      <a:pt x="32" y="11"/>
                    </a:cubicBezTo>
                    <a:cubicBezTo>
                      <a:pt x="34" y="7"/>
                      <a:pt x="37" y="4"/>
                      <a:pt x="38" y="0"/>
                    </a:cubicBezTo>
                    <a:cubicBezTo>
                      <a:pt x="36" y="0"/>
                      <a:pt x="35" y="0"/>
                      <a:pt x="33" y="1"/>
                    </a:cubicBezTo>
                    <a:cubicBezTo>
                      <a:pt x="32" y="1"/>
                      <a:pt x="31" y="1"/>
                      <a:pt x="30" y="1"/>
                    </a:cubicBezTo>
                    <a:cubicBezTo>
                      <a:pt x="29" y="2"/>
                      <a:pt x="28" y="4"/>
                      <a:pt x="27" y="5"/>
                    </a:cubicBezTo>
                    <a:cubicBezTo>
                      <a:pt x="26" y="7"/>
                      <a:pt x="25" y="9"/>
                      <a:pt x="24" y="11"/>
                    </a:cubicBezTo>
                    <a:cubicBezTo>
                      <a:pt x="21" y="16"/>
                      <a:pt x="18" y="22"/>
                      <a:pt x="15" y="27"/>
                    </a:cubicBezTo>
                    <a:cubicBezTo>
                      <a:pt x="9" y="38"/>
                      <a:pt x="4" y="50"/>
                      <a:pt x="0" y="61"/>
                    </a:cubicBezTo>
                    <a:cubicBezTo>
                      <a:pt x="3" y="60"/>
                      <a:pt x="7" y="59"/>
                      <a:pt x="10" y="59"/>
                    </a:cubicBezTo>
                    <a:cubicBezTo>
                      <a:pt x="11" y="56"/>
                      <a:pt x="12" y="53"/>
                      <a:pt x="13" y="51"/>
                    </a:cubicBezTo>
                    <a:cubicBezTo>
                      <a:pt x="14" y="48"/>
                      <a:pt x="15" y="46"/>
                      <a:pt x="16" y="4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692"/>
              <p:cNvSpPr/>
              <p:nvPr/>
            </p:nvSpPr>
            <p:spPr bwMode="auto">
              <a:xfrm>
                <a:off x="5901" y="2139"/>
                <a:ext cx="267" cy="398"/>
              </a:xfrm>
              <a:custGeom>
                <a:gdLst>
                  <a:gd name="T0" fmla="*/ 83 w 113"/>
                  <a:gd name="T1" fmla="*/ 104 h 168"/>
                  <a:gd name="T2" fmla="*/ 58 w 113"/>
                  <a:gd name="T3" fmla="*/ 98 h 168"/>
                  <a:gd name="T4" fmla="*/ 55 w 113"/>
                  <a:gd name="T5" fmla="*/ 143 h 168"/>
                  <a:gd name="T6" fmla="*/ 86 w 113"/>
                  <a:gd name="T7" fmla="*/ 132 h 168"/>
                  <a:gd name="T8" fmla="*/ 76 w 113"/>
                  <a:gd name="T9" fmla="*/ 141 h 168"/>
                  <a:gd name="T10" fmla="*/ 70 w 113"/>
                  <a:gd name="T11" fmla="*/ 112 h 168"/>
                  <a:gd name="T12" fmla="*/ 98 w 113"/>
                  <a:gd name="T13" fmla="*/ 143 h 168"/>
                  <a:gd name="T14" fmla="*/ 29 w 113"/>
                  <a:gd name="T15" fmla="*/ 133 h 168"/>
                  <a:gd name="T16" fmla="*/ 45 w 113"/>
                  <a:gd name="T17" fmla="*/ 82 h 168"/>
                  <a:gd name="T18" fmla="*/ 15 w 113"/>
                  <a:gd name="T19" fmla="*/ 91 h 168"/>
                  <a:gd name="T20" fmla="*/ 16 w 113"/>
                  <a:gd name="T21" fmla="*/ 79 h 168"/>
                  <a:gd name="T22" fmla="*/ 37 w 113"/>
                  <a:gd name="T23" fmla="*/ 77 h 168"/>
                  <a:gd name="T24" fmla="*/ 39 w 113"/>
                  <a:gd name="T25" fmla="*/ 75 h 168"/>
                  <a:gd name="T26" fmla="*/ 25 w 113"/>
                  <a:gd name="T27" fmla="*/ 60 h 168"/>
                  <a:gd name="T28" fmla="*/ 43 w 113"/>
                  <a:gd name="T29" fmla="*/ 68 h 168"/>
                  <a:gd name="T30" fmla="*/ 45 w 113"/>
                  <a:gd name="T31" fmla="*/ 69 h 168"/>
                  <a:gd name="T32" fmla="*/ 47 w 113"/>
                  <a:gd name="T33" fmla="*/ 44 h 168"/>
                  <a:gd name="T34" fmla="*/ 59 w 113"/>
                  <a:gd name="T35" fmla="*/ 13 h 168"/>
                  <a:gd name="T36" fmla="*/ 72 w 113"/>
                  <a:gd name="T37" fmla="*/ 27 h 168"/>
                  <a:gd name="T38" fmla="*/ 62 w 113"/>
                  <a:gd name="T39" fmla="*/ 37 h 168"/>
                  <a:gd name="T40" fmla="*/ 83 w 113"/>
                  <a:gd name="T41" fmla="*/ 23 h 168"/>
                  <a:gd name="T42" fmla="*/ 89 w 113"/>
                  <a:gd name="T43" fmla="*/ 14 h 168"/>
                  <a:gd name="T44" fmla="*/ 66 w 113"/>
                  <a:gd name="T45" fmla="*/ 7 h 168"/>
                  <a:gd name="T46" fmla="*/ 41 w 113"/>
                  <a:gd name="T47" fmla="*/ 0 h 168"/>
                  <a:gd name="T48" fmla="*/ 39 w 113"/>
                  <a:gd name="T49" fmla="*/ 8 h 168"/>
                  <a:gd name="T50" fmla="*/ 28 w 113"/>
                  <a:gd name="T51" fmla="*/ 42 h 168"/>
                  <a:gd name="T52" fmla="*/ 0 w 113"/>
                  <a:gd name="T53" fmla="*/ 86 h 168"/>
                  <a:gd name="T54" fmla="*/ 21 w 113"/>
                  <a:gd name="T55" fmla="*/ 99 h 168"/>
                  <a:gd name="T56" fmla="*/ 26 w 113"/>
                  <a:gd name="T57" fmla="*/ 146 h 168"/>
                  <a:gd name="T58" fmla="*/ 36 w 113"/>
                  <a:gd name="T59" fmla="*/ 158 h 168"/>
                  <a:gd name="T60" fmla="*/ 81 w 113"/>
                  <a:gd name="T61" fmla="*/ 166 h 168"/>
                  <a:gd name="T62" fmla="*/ 96 w 113"/>
                  <a:gd name="T63" fmla="*/ 161 h 168"/>
                  <a:gd name="T64" fmla="*/ 113 w 113"/>
                  <a:gd name="T65" fmla="*/ 141 h 168"/>
                  <a:gd name="T66" fmla="*/ 112 w 113"/>
                  <a:gd name="T67" fmla="*/ 96 h 16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68">
                    <a:moveTo>
                      <a:pt x="102" y="108"/>
                    </a:moveTo>
                    <a:cubicBezTo>
                      <a:pt x="95" y="111"/>
                      <a:pt x="88" y="108"/>
                      <a:pt x="83" y="104"/>
                    </a:cubicBezTo>
                    <a:cubicBezTo>
                      <a:pt x="78" y="109"/>
                      <a:pt x="68" y="108"/>
                      <a:pt x="63" y="104"/>
                    </a:cubicBezTo>
                    <a:cubicBezTo>
                      <a:pt x="60" y="102"/>
                      <a:pt x="59" y="100"/>
                      <a:pt x="58" y="98"/>
                    </a:cubicBezTo>
                    <a:cubicBezTo>
                      <a:pt x="49" y="101"/>
                      <a:pt x="44" y="112"/>
                      <a:pt x="44" y="121"/>
                    </a:cubicBezTo>
                    <a:cubicBezTo>
                      <a:pt x="43" y="130"/>
                      <a:pt x="47" y="138"/>
                      <a:pt x="55" y="143"/>
                    </a:cubicBezTo>
                    <a:cubicBezTo>
                      <a:pt x="62" y="148"/>
                      <a:pt x="73" y="150"/>
                      <a:pt x="80" y="144"/>
                    </a:cubicBezTo>
                    <a:cubicBezTo>
                      <a:pt x="84" y="141"/>
                      <a:pt x="87" y="136"/>
                      <a:pt x="86" y="132"/>
                    </a:cubicBezTo>
                    <a:cubicBezTo>
                      <a:pt x="85" y="128"/>
                      <a:pt x="82" y="124"/>
                      <a:pt x="78" y="124"/>
                    </a:cubicBezTo>
                    <a:cubicBezTo>
                      <a:pt x="83" y="129"/>
                      <a:pt x="82" y="139"/>
                      <a:pt x="76" y="141"/>
                    </a:cubicBezTo>
                    <a:cubicBezTo>
                      <a:pt x="69" y="144"/>
                      <a:pt x="61" y="138"/>
                      <a:pt x="59" y="131"/>
                    </a:cubicBezTo>
                    <a:cubicBezTo>
                      <a:pt x="57" y="123"/>
                      <a:pt x="62" y="114"/>
                      <a:pt x="70" y="112"/>
                    </a:cubicBezTo>
                    <a:cubicBezTo>
                      <a:pt x="78" y="110"/>
                      <a:pt x="88" y="112"/>
                      <a:pt x="94" y="118"/>
                    </a:cubicBezTo>
                    <a:cubicBezTo>
                      <a:pt x="100" y="125"/>
                      <a:pt x="101" y="135"/>
                      <a:pt x="98" y="143"/>
                    </a:cubicBezTo>
                    <a:cubicBezTo>
                      <a:pt x="94" y="152"/>
                      <a:pt x="85" y="158"/>
                      <a:pt x="76" y="160"/>
                    </a:cubicBezTo>
                    <a:cubicBezTo>
                      <a:pt x="56" y="163"/>
                      <a:pt x="34" y="153"/>
                      <a:pt x="29" y="133"/>
                    </a:cubicBezTo>
                    <a:cubicBezTo>
                      <a:pt x="26" y="124"/>
                      <a:pt x="26" y="113"/>
                      <a:pt x="30" y="104"/>
                    </a:cubicBezTo>
                    <a:cubicBezTo>
                      <a:pt x="33" y="96"/>
                      <a:pt x="38" y="88"/>
                      <a:pt x="45" y="82"/>
                    </a:cubicBezTo>
                    <a:cubicBezTo>
                      <a:pt x="39" y="86"/>
                      <a:pt x="32" y="89"/>
                      <a:pt x="25" y="91"/>
                    </a:cubicBezTo>
                    <a:cubicBezTo>
                      <a:pt x="21" y="92"/>
                      <a:pt x="18" y="92"/>
                      <a:pt x="15" y="91"/>
                    </a:cubicBezTo>
                    <a:cubicBezTo>
                      <a:pt x="12" y="89"/>
                      <a:pt x="10" y="88"/>
                      <a:pt x="10" y="85"/>
                    </a:cubicBezTo>
                    <a:cubicBezTo>
                      <a:pt x="11" y="82"/>
                      <a:pt x="14" y="80"/>
                      <a:pt x="16" y="79"/>
                    </a:cubicBezTo>
                    <a:cubicBezTo>
                      <a:pt x="19" y="78"/>
                      <a:pt x="23" y="77"/>
                      <a:pt x="26" y="77"/>
                    </a:cubicBezTo>
                    <a:cubicBezTo>
                      <a:pt x="30" y="77"/>
                      <a:pt x="33" y="78"/>
                      <a:pt x="37" y="77"/>
                    </a:cubicBezTo>
                    <a:cubicBezTo>
                      <a:pt x="39" y="77"/>
                      <a:pt x="41" y="77"/>
                      <a:pt x="44" y="77"/>
                    </a:cubicBezTo>
                    <a:cubicBezTo>
                      <a:pt x="42" y="76"/>
                      <a:pt x="41" y="76"/>
                      <a:pt x="39" y="75"/>
                    </a:cubicBezTo>
                    <a:cubicBezTo>
                      <a:pt x="37" y="74"/>
                      <a:pt x="34" y="73"/>
                      <a:pt x="32" y="71"/>
                    </a:cubicBezTo>
                    <a:cubicBezTo>
                      <a:pt x="28" y="69"/>
                      <a:pt x="23" y="65"/>
                      <a:pt x="25" y="60"/>
                    </a:cubicBezTo>
                    <a:cubicBezTo>
                      <a:pt x="28" y="56"/>
                      <a:pt x="34" y="59"/>
                      <a:pt x="37" y="61"/>
                    </a:cubicBezTo>
                    <a:cubicBezTo>
                      <a:pt x="39" y="63"/>
                      <a:pt x="41" y="65"/>
                      <a:pt x="43" y="68"/>
                    </a:cubicBezTo>
                    <a:cubicBezTo>
                      <a:pt x="44" y="69"/>
                      <a:pt x="45" y="70"/>
                      <a:pt x="45" y="72"/>
                    </a:cubicBezTo>
                    <a:cubicBezTo>
                      <a:pt x="45" y="71"/>
                      <a:pt x="45" y="70"/>
                      <a:pt x="45" y="69"/>
                    </a:cubicBezTo>
                    <a:cubicBezTo>
                      <a:pt x="46" y="61"/>
                      <a:pt x="51" y="54"/>
                      <a:pt x="57" y="51"/>
                    </a:cubicBezTo>
                    <a:cubicBezTo>
                      <a:pt x="53" y="50"/>
                      <a:pt x="49" y="47"/>
                      <a:pt x="47" y="44"/>
                    </a:cubicBezTo>
                    <a:cubicBezTo>
                      <a:pt x="43" y="39"/>
                      <a:pt x="42" y="31"/>
                      <a:pt x="44" y="25"/>
                    </a:cubicBezTo>
                    <a:cubicBezTo>
                      <a:pt x="46" y="18"/>
                      <a:pt x="52" y="13"/>
                      <a:pt x="59" y="13"/>
                    </a:cubicBezTo>
                    <a:cubicBezTo>
                      <a:pt x="63" y="13"/>
                      <a:pt x="67" y="14"/>
                      <a:pt x="69" y="17"/>
                    </a:cubicBezTo>
                    <a:cubicBezTo>
                      <a:pt x="72" y="19"/>
                      <a:pt x="74" y="23"/>
                      <a:pt x="72" y="27"/>
                    </a:cubicBezTo>
                    <a:cubicBezTo>
                      <a:pt x="70" y="34"/>
                      <a:pt x="60" y="36"/>
                      <a:pt x="56" y="30"/>
                    </a:cubicBezTo>
                    <a:cubicBezTo>
                      <a:pt x="55" y="33"/>
                      <a:pt x="58" y="36"/>
                      <a:pt x="62" y="37"/>
                    </a:cubicBezTo>
                    <a:cubicBezTo>
                      <a:pt x="66" y="38"/>
                      <a:pt x="70" y="37"/>
                      <a:pt x="74" y="34"/>
                    </a:cubicBezTo>
                    <a:cubicBezTo>
                      <a:pt x="78" y="31"/>
                      <a:pt x="81" y="27"/>
                      <a:pt x="83" y="23"/>
                    </a:cubicBezTo>
                    <a:cubicBezTo>
                      <a:pt x="85" y="21"/>
                      <a:pt x="86" y="19"/>
                      <a:pt x="87" y="17"/>
                    </a:cubicBezTo>
                    <a:cubicBezTo>
                      <a:pt x="88" y="16"/>
                      <a:pt x="89" y="15"/>
                      <a:pt x="89" y="14"/>
                    </a:cubicBezTo>
                    <a:cubicBezTo>
                      <a:pt x="86" y="16"/>
                      <a:pt x="81" y="18"/>
                      <a:pt x="77" y="17"/>
                    </a:cubicBezTo>
                    <a:cubicBezTo>
                      <a:pt x="72" y="16"/>
                      <a:pt x="68" y="12"/>
                      <a:pt x="66" y="7"/>
                    </a:cubicBezTo>
                    <a:cubicBezTo>
                      <a:pt x="61" y="10"/>
                      <a:pt x="56" y="11"/>
                      <a:pt x="51" y="9"/>
                    </a:cubicBezTo>
                    <a:cubicBezTo>
                      <a:pt x="46" y="8"/>
                      <a:pt x="43" y="4"/>
                      <a:pt x="41" y="0"/>
                    </a:cubicBezTo>
                    <a:cubicBezTo>
                      <a:pt x="41" y="0"/>
                      <a:pt x="41" y="0"/>
                      <a:pt x="40" y="0"/>
                    </a:cubicBezTo>
                    <a:cubicBezTo>
                      <a:pt x="40" y="3"/>
                      <a:pt x="40" y="5"/>
                      <a:pt x="39" y="8"/>
                    </a:cubicBezTo>
                    <a:cubicBezTo>
                      <a:pt x="38" y="11"/>
                      <a:pt x="38" y="14"/>
                      <a:pt x="37" y="17"/>
                    </a:cubicBezTo>
                    <a:cubicBezTo>
                      <a:pt x="35" y="26"/>
                      <a:pt x="32" y="34"/>
                      <a:pt x="28" y="42"/>
                    </a:cubicBezTo>
                    <a:cubicBezTo>
                      <a:pt x="22" y="58"/>
                      <a:pt x="12" y="73"/>
                      <a:pt x="0" y="86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" y="94"/>
                      <a:pt x="12" y="98"/>
                      <a:pt x="20" y="98"/>
                    </a:cubicBezTo>
                    <a:cubicBezTo>
                      <a:pt x="20" y="98"/>
                      <a:pt x="21" y="98"/>
                      <a:pt x="21" y="99"/>
                    </a:cubicBezTo>
                    <a:cubicBezTo>
                      <a:pt x="16" y="108"/>
                      <a:pt x="17" y="121"/>
                      <a:pt x="19" y="131"/>
                    </a:cubicBezTo>
                    <a:cubicBezTo>
                      <a:pt x="21" y="136"/>
                      <a:pt x="23" y="141"/>
                      <a:pt x="26" y="146"/>
                    </a:cubicBezTo>
                    <a:cubicBezTo>
                      <a:pt x="26" y="146"/>
                      <a:pt x="26" y="146"/>
                      <a:pt x="26" y="146"/>
                    </a:cubicBezTo>
                    <a:cubicBezTo>
                      <a:pt x="28" y="150"/>
                      <a:pt x="32" y="154"/>
                      <a:pt x="36" y="158"/>
                    </a:cubicBezTo>
                    <a:cubicBezTo>
                      <a:pt x="44" y="164"/>
                      <a:pt x="54" y="168"/>
                      <a:pt x="65" y="168"/>
                    </a:cubicBezTo>
                    <a:cubicBezTo>
                      <a:pt x="70" y="168"/>
                      <a:pt x="76" y="167"/>
                      <a:pt x="81" y="166"/>
                    </a:cubicBezTo>
                    <a:cubicBezTo>
                      <a:pt x="84" y="165"/>
                      <a:pt x="87" y="164"/>
                      <a:pt x="89" y="163"/>
                    </a:cubicBezTo>
                    <a:cubicBezTo>
                      <a:pt x="91" y="162"/>
                      <a:pt x="94" y="162"/>
                      <a:pt x="96" y="161"/>
                    </a:cubicBezTo>
                    <a:cubicBezTo>
                      <a:pt x="96" y="161"/>
                      <a:pt x="96" y="161"/>
                      <a:pt x="96" y="161"/>
                    </a:cubicBezTo>
                    <a:cubicBezTo>
                      <a:pt x="102" y="155"/>
                      <a:pt x="107" y="148"/>
                      <a:pt x="113" y="141"/>
                    </a:cubicBezTo>
                    <a:cubicBezTo>
                      <a:pt x="113" y="98"/>
                      <a:pt x="113" y="98"/>
                      <a:pt x="113" y="98"/>
                    </a:cubicBezTo>
                    <a:cubicBezTo>
                      <a:pt x="113" y="97"/>
                      <a:pt x="113" y="97"/>
                      <a:pt x="112" y="96"/>
                    </a:cubicBezTo>
                    <a:cubicBezTo>
                      <a:pt x="112" y="101"/>
                      <a:pt x="107" y="107"/>
                      <a:pt x="102" y="10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693"/>
              <p:cNvSpPr/>
              <p:nvPr/>
            </p:nvSpPr>
            <p:spPr bwMode="auto">
              <a:xfrm>
                <a:off x="5896" y="2355"/>
                <a:ext cx="43" cy="76"/>
              </a:xfrm>
              <a:custGeom>
                <a:gdLst>
                  <a:gd name="T0" fmla="*/ 18 w 18"/>
                  <a:gd name="T1" fmla="*/ 32 h 32"/>
                  <a:gd name="T2" fmla="*/ 18 w 18"/>
                  <a:gd name="T3" fmla="*/ 24 h 32"/>
                  <a:gd name="T4" fmla="*/ 18 w 18"/>
                  <a:gd name="T5" fmla="*/ 24 h 32"/>
                  <a:gd name="T6" fmla="*/ 10 w 18"/>
                  <a:gd name="T7" fmla="*/ 16 h 32"/>
                  <a:gd name="T8" fmla="*/ 8 w 18"/>
                  <a:gd name="T9" fmla="*/ 5 h 32"/>
                  <a:gd name="T10" fmla="*/ 3 w 18"/>
                  <a:gd name="T11" fmla="*/ 0 h 32"/>
                  <a:gd name="T12" fmla="*/ 3 w 18"/>
                  <a:gd name="T13" fmla="*/ 3 h 32"/>
                  <a:gd name="T14" fmla="*/ 2 w 18"/>
                  <a:gd name="T15" fmla="*/ 11 h 32"/>
                  <a:gd name="T16" fmla="*/ 0 w 18"/>
                  <a:gd name="T17" fmla="*/ 17 h 32"/>
                  <a:gd name="T18" fmla="*/ 7 w 18"/>
                  <a:gd name="T19" fmla="*/ 27 h 32"/>
                  <a:gd name="T20" fmla="*/ 18 w 18"/>
                  <a:gd name="T21" fmla="*/ 32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32">
                    <a:moveTo>
                      <a:pt x="18" y="32"/>
                    </a:moveTo>
                    <a:cubicBezTo>
                      <a:pt x="18" y="29"/>
                      <a:pt x="18" y="27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4" y="23"/>
                      <a:pt x="11" y="20"/>
                      <a:pt x="10" y="16"/>
                    </a:cubicBezTo>
                    <a:cubicBezTo>
                      <a:pt x="8" y="13"/>
                      <a:pt x="8" y="8"/>
                      <a:pt x="8" y="5"/>
                    </a:cubicBezTo>
                    <a:cubicBezTo>
                      <a:pt x="6" y="3"/>
                      <a:pt x="4" y="2"/>
                      <a:pt x="3" y="0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3" y="6"/>
                      <a:pt x="3" y="9"/>
                      <a:pt x="2" y="11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2" y="20"/>
                      <a:pt x="4" y="24"/>
                      <a:pt x="7" y="27"/>
                    </a:cubicBezTo>
                    <a:cubicBezTo>
                      <a:pt x="10" y="30"/>
                      <a:pt x="14" y="32"/>
                      <a:pt x="18" y="3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694"/>
              <p:cNvSpPr/>
              <p:nvPr/>
            </p:nvSpPr>
            <p:spPr bwMode="auto">
              <a:xfrm>
                <a:off x="5300" y="2658"/>
                <a:ext cx="90" cy="162"/>
              </a:xfrm>
              <a:custGeom>
                <a:gdLst>
                  <a:gd name="T0" fmla="*/ 16 w 38"/>
                  <a:gd name="T1" fmla="*/ 47 h 68"/>
                  <a:gd name="T2" fmla="*/ 23 w 38"/>
                  <a:gd name="T3" fmla="*/ 30 h 68"/>
                  <a:gd name="T4" fmla="*/ 38 w 38"/>
                  <a:gd name="T5" fmla="*/ 0 h 68"/>
                  <a:gd name="T6" fmla="*/ 24 w 38"/>
                  <a:gd name="T7" fmla="*/ 4 h 68"/>
                  <a:gd name="T8" fmla="*/ 11 w 38"/>
                  <a:gd name="T9" fmla="*/ 37 h 68"/>
                  <a:gd name="T10" fmla="*/ 0 w 38"/>
                  <a:gd name="T11" fmla="*/ 68 h 68"/>
                  <a:gd name="T12" fmla="*/ 2 w 38"/>
                  <a:gd name="T13" fmla="*/ 68 h 68"/>
                  <a:gd name="T14" fmla="*/ 9 w 38"/>
                  <a:gd name="T15" fmla="*/ 64 h 68"/>
                  <a:gd name="T16" fmla="*/ 9 w 38"/>
                  <a:gd name="T17" fmla="*/ 64 h 68"/>
                  <a:gd name="T18" fmla="*/ 13 w 38"/>
                  <a:gd name="T19" fmla="*/ 55 h 68"/>
                  <a:gd name="T20" fmla="*/ 16 w 38"/>
                  <a:gd name="T21" fmla="*/ 47 h 6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68">
                    <a:moveTo>
                      <a:pt x="16" y="47"/>
                    </a:moveTo>
                    <a:cubicBezTo>
                      <a:pt x="18" y="41"/>
                      <a:pt x="21" y="36"/>
                      <a:pt x="23" y="30"/>
                    </a:cubicBezTo>
                    <a:cubicBezTo>
                      <a:pt x="28" y="20"/>
                      <a:pt x="33" y="10"/>
                      <a:pt x="38" y="0"/>
                    </a:cubicBezTo>
                    <a:cubicBezTo>
                      <a:pt x="34" y="1"/>
                      <a:pt x="29" y="2"/>
                      <a:pt x="24" y="4"/>
                    </a:cubicBezTo>
                    <a:cubicBezTo>
                      <a:pt x="21" y="15"/>
                      <a:pt x="15" y="26"/>
                      <a:pt x="11" y="37"/>
                    </a:cubicBezTo>
                    <a:cubicBezTo>
                      <a:pt x="8" y="47"/>
                      <a:pt x="4" y="58"/>
                      <a:pt x="0" y="68"/>
                    </a:cubicBezTo>
                    <a:cubicBezTo>
                      <a:pt x="1" y="68"/>
                      <a:pt x="1" y="68"/>
                      <a:pt x="2" y="68"/>
                    </a:cubicBezTo>
                    <a:cubicBezTo>
                      <a:pt x="4" y="66"/>
                      <a:pt x="7" y="65"/>
                      <a:pt x="9" y="64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11" y="61"/>
                      <a:pt x="12" y="58"/>
                      <a:pt x="13" y="55"/>
                    </a:cubicBezTo>
                    <a:cubicBezTo>
                      <a:pt x="14" y="52"/>
                      <a:pt x="15" y="49"/>
                      <a:pt x="16" y="4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695"/>
              <p:cNvSpPr/>
              <p:nvPr/>
            </p:nvSpPr>
            <p:spPr bwMode="auto">
              <a:xfrm>
                <a:off x="5349" y="2647"/>
                <a:ext cx="100" cy="154"/>
              </a:xfrm>
              <a:custGeom>
                <a:gdLst>
                  <a:gd name="T0" fmla="*/ 38 w 42"/>
                  <a:gd name="T1" fmla="*/ 8 h 65"/>
                  <a:gd name="T2" fmla="*/ 41 w 42"/>
                  <a:gd name="T3" fmla="*/ 2 h 65"/>
                  <a:gd name="T4" fmla="*/ 42 w 42"/>
                  <a:gd name="T5" fmla="*/ 0 h 65"/>
                  <a:gd name="T6" fmla="*/ 33 w 42"/>
                  <a:gd name="T7" fmla="*/ 2 h 65"/>
                  <a:gd name="T8" fmla="*/ 14 w 42"/>
                  <a:gd name="T9" fmla="*/ 32 h 65"/>
                  <a:gd name="T10" fmla="*/ 0 w 42"/>
                  <a:gd name="T11" fmla="*/ 65 h 65"/>
                  <a:gd name="T12" fmla="*/ 12 w 42"/>
                  <a:gd name="T13" fmla="*/ 61 h 65"/>
                  <a:gd name="T14" fmla="*/ 28 w 42"/>
                  <a:gd name="T15" fmla="*/ 25 h 65"/>
                  <a:gd name="T16" fmla="*/ 38 w 42"/>
                  <a:gd name="T17" fmla="*/ 8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65">
                    <a:moveTo>
                      <a:pt x="38" y="8"/>
                    </a:moveTo>
                    <a:cubicBezTo>
                      <a:pt x="39" y="6"/>
                      <a:pt x="40" y="4"/>
                      <a:pt x="41" y="2"/>
                    </a:cubicBezTo>
                    <a:cubicBezTo>
                      <a:pt x="41" y="2"/>
                      <a:pt x="42" y="1"/>
                      <a:pt x="42" y="0"/>
                    </a:cubicBezTo>
                    <a:cubicBezTo>
                      <a:pt x="39" y="1"/>
                      <a:pt x="36" y="1"/>
                      <a:pt x="33" y="2"/>
                    </a:cubicBezTo>
                    <a:cubicBezTo>
                      <a:pt x="27" y="12"/>
                      <a:pt x="20" y="22"/>
                      <a:pt x="14" y="32"/>
                    </a:cubicBezTo>
                    <a:cubicBezTo>
                      <a:pt x="8" y="42"/>
                      <a:pt x="3" y="53"/>
                      <a:pt x="0" y="65"/>
                    </a:cubicBezTo>
                    <a:cubicBezTo>
                      <a:pt x="4" y="63"/>
                      <a:pt x="8" y="62"/>
                      <a:pt x="12" y="61"/>
                    </a:cubicBezTo>
                    <a:cubicBezTo>
                      <a:pt x="17" y="48"/>
                      <a:pt x="21" y="36"/>
                      <a:pt x="28" y="25"/>
                    </a:cubicBezTo>
                    <a:cubicBezTo>
                      <a:pt x="31" y="19"/>
                      <a:pt x="34" y="13"/>
                      <a:pt x="38" y="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696"/>
              <p:cNvSpPr/>
              <p:nvPr/>
            </p:nvSpPr>
            <p:spPr bwMode="auto">
              <a:xfrm>
                <a:off x="5884" y="2400"/>
                <a:ext cx="59" cy="52"/>
              </a:xfrm>
              <a:custGeom>
                <a:gdLst>
                  <a:gd name="T0" fmla="*/ 9 w 25"/>
                  <a:gd name="T1" fmla="*/ 17 h 22"/>
                  <a:gd name="T2" fmla="*/ 25 w 25"/>
                  <a:gd name="T3" fmla="*/ 21 h 22"/>
                  <a:gd name="T4" fmla="*/ 24 w 25"/>
                  <a:gd name="T5" fmla="*/ 19 h 22"/>
                  <a:gd name="T6" fmla="*/ 24 w 25"/>
                  <a:gd name="T7" fmla="*/ 14 h 22"/>
                  <a:gd name="T8" fmla="*/ 11 w 25"/>
                  <a:gd name="T9" fmla="*/ 9 h 22"/>
                  <a:gd name="T10" fmla="*/ 4 w 25"/>
                  <a:gd name="T11" fmla="*/ 0 h 22"/>
                  <a:gd name="T12" fmla="*/ 0 w 25"/>
                  <a:gd name="T13" fmla="*/ 7 h 22"/>
                  <a:gd name="T14" fmla="*/ 9 w 25"/>
                  <a:gd name="T15" fmla="*/ 17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2">
                    <a:moveTo>
                      <a:pt x="9" y="17"/>
                    </a:moveTo>
                    <a:cubicBezTo>
                      <a:pt x="14" y="20"/>
                      <a:pt x="20" y="22"/>
                      <a:pt x="25" y="21"/>
                    </a:cubicBezTo>
                    <a:cubicBezTo>
                      <a:pt x="24" y="20"/>
                      <a:pt x="24" y="19"/>
                      <a:pt x="24" y="19"/>
                    </a:cubicBezTo>
                    <a:cubicBezTo>
                      <a:pt x="24" y="17"/>
                      <a:pt x="24" y="16"/>
                      <a:pt x="24" y="14"/>
                    </a:cubicBezTo>
                    <a:cubicBezTo>
                      <a:pt x="19" y="14"/>
                      <a:pt x="14" y="12"/>
                      <a:pt x="11" y="9"/>
                    </a:cubicBezTo>
                    <a:cubicBezTo>
                      <a:pt x="8" y="7"/>
                      <a:pt x="7" y="3"/>
                      <a:pt x="4" y="0"/>
                    </a:cubicBezTo>
                    <a:cubicBezTo>
                      <a:pt x="3" y="2"/>
                      <a:pt x="2" y="5"/>
                      <a:pt x="0" y="7"/>
                    </a:cubicBezTo>
                    <a:cubicBezTo>
                      <a:pt x="1" y="11"/>
                      <a:pt x="5" y="15"/>
                      <a:pt x="9" y="17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697"/>
              <p:cNvSpPr/>
              <p:nvPr/>
            </p:nvSpPr>
            <p:spPr bwMode="auto">
              <a:xfrm>
                <a:off x="5839" y="2485"/>
                <a:ext cx="38" cy="74"/>
              </a:xfrm>
              <a:custGeom>
                <a:gdLst>
                  <a:gd name="T0" fmla="*/ 2 w 16"/>
                  <a:gd name="T1" fmla="*/ 0 h 31"/>
                  <a:gd name="T2" fmla="*/ 3 w 16"/>
                  <a:gd name="T3" fmla="*/ 20 h 31"/>
                  <a:gd name="T4" fmla="*/ 15 w 16"/>
                  <a:gd name="T5" fmla="*/ 31 h 31"/>
                  <a:gd name="T6" fmla="*/ 16 w 16"/>
                  <a:gd name="T7" fmla="*/ 24 h 31"/>
                  <a:gd name="T8" fmla="*/ 10 w 16"/>
                  <a:gd name="T9" fmla="*/ 3 h 31"/>
                  <a:gd name="T10" fmla="*/ 2 w 16"/>
                  <a:gd name="T11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31">
                    <a:moveTo>
                      <a:pt x="2" y="0"/>
                    </a:moveTo>
                    <a:cubicBezTo>
                      <a:pt x="0" y="7"/>
                      <a:pt x="0" y="14"/>
                      <a:pt x="3" y="20"/>
                    </a:cubicBezTo>
                    <a:cubicBezTo>
                      <a:pt x="6" y="24"/>
                      <a:pt x="10" y="30"/>
                      <a:pt x="15" y="31"/>
                    </a:cubicBezTo>
                    <a:cubicBezTo>
                      <a:pt x="15" y="29"/>
                      <a:pt x="15" y="26"/>
                      <a:pt x="16" y="24"/>
                    </a:cubicBezTo>
                    <a:cubicBezTo>
                      <a:pt x="9" y="21"/>
                      <a:pt x="7" y="10"/>
                      <a:pt x="10" y="3"/>
                    </a:cubicBezTo>
                    <a:cubicBezTo>
                      <a:pt x="7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698"/>
              <p:cNvSpPr/>
              <p:nvPr/>
            </p:nvSpPr>
            <p:spPr bwMode="auto">
              <a:xfrm>
                <a:off x="5877" y="2433"/>
                <a:ext cx="64" cy="111"/>
              </a:xfrm>
              <a:custGeom>
                <a:gdLst>
                  <a:gd name="T0" fmla="*/ 5 w 27"/>
                  <a:gd name="T1" fmla="*/ 0 h 47"/>
                  <a:gd name="T2" fmla="*/ 4 w 27"/>
                  <a:gd name="T3" fmla="*/ 27 h 47"/>
                  <a:gd name="T4" fmla="*/ 27 w 27"/>
                  <a:gd name="T5" fmla="*/ 47 h 47"/>
                  <a:gd name="T6" fmla="*/ 27 w 27"/>
                  <a:gd name="T7" fmla="*/ 39 h 47"/>
                  <a:gd name="T8" fmla="*/ 18 w 27"/>
                  <a:gd name="T9" fmla="*/ 34 h 47"/>
                  <a:gd name="T10" fmla="*/ 11 w 27"/>
                  <a:gd name="T11" fmla="*/ 25 h 47"/>
                  <a:gd name="T12" fmla="*/ 12 w 27"/>
                  <a:gd name="T13" fmla="*/ 5 h 47"/>
                  <a:gd name="T14" fmla="*/ 11 w 27"/>
                  <a:gd name="T15" fmla="*/ 4 h 47"/>
                  <a:gd name="T16" fmla="*/ 5 w 27"/>
                  <a:gd name="T17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47">
                    <a:moveTo>
                      <a:pt x="5" y="0"/>
                    </a:moveTo>
                    <a:cubicBezTo>
                      <a:pt x="0" y="8"/>
                      <a:pt x="0" y="18"/>
                      <a:pt x="4" y="27"/>
                    </a:cubicBezTo>
                    <a:cubicBezTo>
                      <a:pt x="8" y="37"/>
                      <a:pt x="17" y="44"/>
                      <a:pt x="27" y="47"/>
                    </a:cubicBezTo>
                    <a:cubicBezTo>
                      <a:pt x="27" y="44"/>
                      <a:pt x="26" y="42"/>
                      <a:pt x="27" y="39"/>
                    </a:cubicBezTo>
                    <a:cubicBezTo>
                      <a:pt x="23" y="38"/>
                      <a:pt x="20" y="36"/>
                      <a:pt x="18" y="34"/>
                    </a:cubicBezTo>
                    <a:cubicBezTo>
                      <a:pt x="15" y="31"/>
                      <a:pt x="13" y="28"/>
                      <a:pt x="11" y="25"/>
                    </a:cubicBezTo>
                    <a:cubicBezTo>
                      <a:pt x="9" y="19"/>
                      <a:pt x="9" y="11"/>
                      <a:pt x="12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699"/>
              <p:cNvSpPr/>
              <p:nvPr/>
            </p:nvSpPr>
            <p:spPr bwMode="auto">
              <a:xfrm>
                <a:off x="5816" y="2466"/>
                <a:ext cx="63" cy="116"/>
              </a:xfrm>
              <a:custGeom>
                <a:gdLst>
                  <a:gd name="T0" fmla="*/ 5 w 27"/>
                  <a:gd name="T1" fmla="*/ 0 h 49"/>
                  <a:gd name="T2" fmla="*/ 5 w 27"/>
                  <a:gd name="T3" fmla="*/ 27 h 49"/>
                  <a:gd name="T4" fmla="*/ 21 w 27"/>
                  <a:gd name="T5" fmla="*/ 47 h 49"/>
                  <a:gd name="T6" fmla="*/ 21 w 27"/>
                  <a:gd name="T7" fmla="*/ 47 h 49"/>
                  <a:gd name="T8" fmla="*/ 27 w 27"/>
                  <a:gd name="T9" fmla="*/ 49 h 49"/>
                  <a:gd name="T10" fmla="*/ 25 w 27"/>
                  <a:gd name="T11" fmla="*/ 42 h 49"/>
                  <a:gd name="T12" fmla="*/ 25 w 27"/>
                  <a:gd name="T13" fmla="*/ 41 h 49"/>
                  <a:gd name="T14" fmla="*/ 12 w 27"/>
                  <a:gd name="T15" fmla="*/ 28 h 49"/>
                  <a:gd name="T16" fmla="*/ 11 w 27"/>
                  <a:gd name="T17" fmla="*/ 7 h 49"/>
                  <a:gd name="T18" fmla="*/ 9 w 27"/>
                  <a:gd name="T19" fmla="*/ 5 h 49"/>
                  <a:gd name="T20" fmla="*/ 5 w 27"/>
                  <a:gd name="T21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9">
                    <a:moveTo>
                      <a:pt x="5" y="0"/>
                    </a:moveTo>
                    <a:cubicBezTo>
                      <a:pt x="0" y="8"/>
                      <a:pt x="1" y="19"/>
                      <a:pt x="5" y="27"/>
                    </a:cubicBezTo>
                    <a:cubicBezTo>
                      <a:pt x="8" y="35"/>
                      <a:pt x="13" y="43"/>
                      <a:pt x="21" y="4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3" y="48"/>
                      <a:pt x="25" y="48"/>
                      <a:pt x="27" y="49"/>
                    </a:cubicBezTo>
                    <a:cubicBezTo>
                      <a:pt x="26" y="47"/>
                      <a:pt x="26" y="44"/>
                      <a:pt x="25" y="42"/>
                    </a:cubicBezTo>
                    <a:cubicBezTo>
                      <a:pt x="25" y="42"/>
                      <a:pt x="25" y="41"/>
                      <a:pt x="25" y="41"/>
                    </a:cubicBezTo>
                    <a:cubicBezTo>
                      <a:pt x="19" y="40"/>
                      <a:pt x="14" y="33"/>
                      <a:pt x="12" y="28"/>
                    </a:cubicBezTo>
                    <a:cubicBezTo>
                      <a:pt x="9" y="22"/>
                      <a:pt x="8" y="14"/>
                      <a:pt x="11" y="7"/>
                    </a:cubicBezTo>
                    <a:cubicBezTo>
                      <a:pt x="10" y="7"/>
                      <a:pt x="10" y="6"/>
                      <a:pt x="9" y="5"/>
                    </a:cubicBezTo>
                    <a:cubicBezTo>
                      <a:pt x="7" y="4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700"/>
              <p:cNvSpPr/>
              <p:nvPr/>
            </p:nvSpPr>
            <p:spPr bwMode="auto">
              <a:xfrm>
                <a:off x="5811" y="2542"/>
                <a:ext cx="38" cy="81"/>
              </a:xfrm>
              <a:custGeom>
                <a:gdLst>
                  <a:gd name="T0" fmla="*/ 12 w 16"/>
                  <a:gd name="T1" fmla="*/ 7 h 34"/>
                  <a:gd name="T2" fmla="*/ 7 w 16"/>
                  <a:gd name="T3" fmla="*/ 0 h 34"/>
                  <a:gd name="T4" fmla="*/ 1 w 16"/>
                  <a:gd name="T5" fmla="*/ 8 h 34"/>
                  <a:gd name="T6" fmla="*/ 1 w 16"/>
                  <a:gd name="T7" fmla="*/ 19 h 34"/>
                  <a:gd name="T8" fmla="*/ 15 w 16"/>
                  <a:gd name="T9" fmla="*/ 34 h 34"/>
                  <a:gd name="T10" fmla="*/ 15 w 16"/>
                  <a:gd name="T11" fmla="*/ 28 h 34"/>
                  <a:gd name="T12" fmla="*/ 16 w 16"/>
                  <a:gd name="T13" fmla="*/ 26 h 34"/>
                  <a:gd name="T14" fmla="*/ 8 w 16"/>
                  <a:gd name="T15" fmla="*/ 18 h 34"/>
                  <a:gd name="T16" fmla="*/ 12 w 16"/>
                  <a:gd name="T17" fmla="*/ 7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4">
                    <a:moveTo>
                      <a:pt x="12" y="7"/>
                    </a:moveTo>
                    <a:cubicBezTo>
                      <a:pt x="10" y="5"/>
                      <a:pt x="8" y="2"/>
                      <a:pt x="7" y="0"/>
                    </a:cubicBezTo>
                    <a:cubicBezTo>
                      <a:pt x="4" y="2"/>
                      <a:pt x="2" y="4"/>
                      <a:pt x="1" y="8"/>
                    </a:cubicBezTo>
                    <a:cubicBezTo>
                      <a:pt x="0" y="11"/>
                      <a:pt x="0" y="15"/>
                      <a:pt x="1" y="19"/>
                    </a:cubicBezTo>
                    <a:cubicBezTo>
                      <a:pt x="2" y="26"/>
                      <a:pt x="8" y="31"/>
                      <a:pt x="15" y="34"/>
                    </a:cubicBezTo>
                    <a:cubicBezTo>
                      <a:pt x="15" y="32"/>
                      <a:pt x="15" y="30"/>
                      <a:pt x="15" y="28"/>
                    </a:cubicBezTo>
                    <a:cubicBezTo>
                      <a:pt x="15" y="28"/>
                      <a:pt x="15" y="27"/>
                      <a:pt x="16" y="26"/>
                    </a:cubicBezTo>
                    <a:cubicBezTo>
                      <a:pt x="12" y="25"/>
                      <a:pt x="8" y="22"/>
                      <a:pt x="8" y="18"/>
                    </a:cubicBezTo>
                    <a:cubicBezTo>
                      <a:pt x="7" y="14"/>
                      <a:pt x="8" y="9"/>
                      <a:pt x="12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701"/>
              <p:cNvSpPr/>
              <p:nvPr/>
            </p:nvSpPr>
            <p:spPr bwMode="auto">
              <a:xfrm>
                <a:off x="5832" y="2561"/>
                <a:ext cx="31" cy="40"/>
              </a:xfrm>
              <a:custGeom>
                <a:gdLst>
                  <a:gd name="T0" fmla="*/ 13 w 13"/>
                  <a:gd name="T1" fmla="*/ 8 h 17"/>
                  <a:gd name="T2" fmla="*/ 4 w 13"/>
                  <a:gd name="T3" fmla="*/ 0 h 17"/>
                  <a:gd name="T4" fmla="*/ 0 w 13"/>
                  <a:gd name="T5" fmla="*/ 10 h 17"/>
                  <a:gd name="T6" fmla="*/ 7 w 13"/>
                  <a:gd name="T7" fmla="*/ 17 h 17"/>
                  <a:gd name="T8" fmla="*/ 13 w 13"/>
                  <a:gd name="T9" fmla="*/ 8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7">
                    <a:moveTo>
                      <a:pt x="13" y="8"/>
                    </a:moveTo>
                    <a:cubicBezTo>
                      <a:pt x="9" y="6"/>
                      <a:pt x="6" y="3"/>
                      <a:pt x="4" y="0"/>
                    </a:cubicBezTo>
                    <a:cubicBezTo>
                      <a:pt x="1" y="2"/>
                      <a:pt x="0" y="7"/>
                      <a:pt x="0" y="10"/>
                    </a:cubicBezTo>
                    <a:cubicBezTo>
                      <a:pt x="1" y="14"/>
                      <a:pt x="4" y="15"/>
                      <a:pt x="7" y="17"/>
                    </a:cubicBezTo>
                    <a:cubicBezTo>
                      <a:pt x="8" y="13"/>
                      <a:pt x="10" y="10"/>
                      <a:pt x="13" y="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702"/>
              <p:cNvSpPr/>
              <p:nvPr/>
            </p:nvSpPr>
            <p:spPr bwMode="auto">
              <a:xfrm>
                <a:off x="5278" y="2670"/>
                <a:ext cx="76" cy="162"/>
              </a:xfrm>
              <a:custGeom>
                <a:gdLst>
                  <a:gd name="T0" fmla="*/ 32 w 32"/>
                  <a:gd name="T1" fmla="*/ 0 h 68"/>
                  <a:gd name="T2" fmla="*/ 29 w 32"/>
                  <a:gd name="T3" fmla="*/ 1 h 68"/>
                  <a:gd name="T4" fmla="*/ 16 w 32"/>
                  <a:gd name="T5" fmla="*/ 6 h 68"/>
                  <a:gd name="T6" fmla="*/ 7 w 32"/>
                  <a:gd name="T7" fmla="*/ 38 h 68"/>
                  <a:gd name="T8" fmla="*/ 0 w 32"/>
                  <a:gd name="T9" fmla="*/ 68 h 68"/>
                  <a:gd name="T10" fmla="*/ 8 w 32"/>
                  <a:gd name="T11" fmla="*/ 64 h 68"/>
                  <a:gd name="T12" fmla="*/ 8 w 32"/>
                  <a:gd name="T13" fmla="*/ 64 h 68"/>
                  <a:gd name="T14" fmla="*/ 19 w 32"/>
                  <a:gd name="T15" fmla="*/ 31 h 68"/>
                  <a:gd name="T16" fmla="*/ 32 w 32"/>
                  <a:gd name="T17" fmla="*/ 0 h 6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68">
                    <a:moveTo>
                      <a:pt x="32" y="0"/>
                    </a:moveTo>
                    <a:cubicBezTo>
                      <a:pt x="31" y="0"/>
                      <a:pt x="30" y="0"/>
                      <a:pt x="29" y="1"/>
                    </a:cubicBezTo>
                    <a:cubicBezTo>
                      <a:pt x="25" y="2"/>
                      <a:pt x="21" y="4"/>
                      <a:pt x="16" y="6"/>
                    </a:cubicBezTo>
                    <a:cubicBezTo>
                      <a:pt x="14" y="17"/>
                      <a:pt x="10" y="27"/>
                      <a:pt x="7" y="38"/>
                    </a:cubicBezTo>
                    <a:cubicBezTo>
                      <a:pt x="4" y="48"/>
                      <a:pt x="2" y="58"/>
                      <a:pt x="0" y="68"/>
                    </a:cubicBezTo>
                    <a:cubicBezTo>
                      <a:pt x="2" y="67"/>
                      <a:pt x="5" y="65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11" y="53"/>
                      <a:pt x="15" y="42"/>
                      <a:pt x="19" y="31"/>
                    </a:cubicBezTo>
                    <a:cubicBezTo>
                      <a:pt x="23" y="21"/>
                      <a:pt x="28" y="10"/>
                      <a:pt x="32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703"/>
              <p:cNvSpPr/>
              <p:nvPr/>
            </p:nvSpPr>
            <p:spPr bwMode="auto">
              <a:xfrm>
                <a:off x="5917" y="2366"/>
                <a:ext cx="29" cy="41"/>
              </a:xfrm>
              <a:custGeom>
                <a:gdLst>
                  <a:gd name="T0" fmla="*/ 9 w 12"/>
                  <a:gd name="T1" fmla="*/ 17 h 17"/>
                  <a:gd name="T2" fmla="*/ 12 w 12"/>
                  <a:gd name="T3" fmla="*/ 3 h 17"/>
                  <a:gd name="T4" fmla="*/ 0 w 12"/>
                  <a:gd name="T5" fmla="*/ 0 h 17"/>
                  <a:gd name="T6" fmla="*/ 2 w 12"/>
                  <a:gd name="T7" fmla="*/ 10 h 17"/>
                  <a:gd name="T8" fmla="*/ 9 w 12"/>
                  <a:gd name="T9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9" y="17"/>
                    </a:moveTo>
                    <a:cubicBezTo>
                      <a:pt x="9" y="13"/>
                      <a:pt x="10" y="8"/>
                      <a:pt x="12" y="3"/>
                    </a:cubicBezTo>
                    <a:cubicBezTo>
                      <a:pt x="8" y="3"/>
                      <a:pt x="4" y="2"/>
                      <a:pt x="0" y="0"/>
                    </a:cubicBezTo>
                    <a:cubicBezTo>
                      <a:pt x="1" y="4"/>
                      <a:pt x="1" y="7"/>
                      <a:pt x="2" y="10"/>
                    </a:cubicBezTo>
                    <a:cubicBezTo>
                      <a:pt x="3" y="13"/>
                      <a:pt x="5" y="16"/>
                      <a:pt x="9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704"/>
              <p:cNvSpPr/>
              <p:nvPr/>
            </p:nvSpPr>
            <p:spPr bwMode="auto">
              <a:xfrm>
                <a:off x="5860" y="2495"/>
                <a:ext cx="34" cy="42"/>
              </a:xfrm>
              <a:custGeom>
                <a:gdLst>
                  <a:gd name="T0" fmla="*/ 8 w 14"/>
                  <a:gd name="T1" fmla="*/ 18 h 18"/>
                  <a:gd name="T2" fmla="*/ 14 w 14"/>
                  <a:gd name="T3" fmla="*/ 10 h 18"/>
                  <a:gd name="T4" fmla="*/ 10 w 14"/>
                  <a:gd name="T5" fmla="*/ 2 h 18"/>
                  <a:gd name="T6" fmla="*/ 9 w 14"/>
                  <a:gd name="T7" fmla="*/ 1 h 18"/>
                  <a:gd name="T8" fmla="*/ 2 w 14"/>
                  <a:gd name="T9" fmla="*/ 0 h 18"/>
                  <a:gd name="T10" fmla="*/ 8 w 14"/>
                  <a:gd name="T11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8">
                    <a:moveTo>
                      <a:pt x="8" y="18"/>
                    </a:moveTo>
                    <a:cubicBezTo>
                      <a:pt x="9" y="15"/>
                      <a:pt x="11" y="12"/>
                      <a:pt x="14" y="10"/>
                    </a:cubicBezTo>
                    <a:cubicBezTo>
                      <a:pt x="12" y="8"/>
                      <a:pt x="11" y="5"/>
                      <a:pt x="10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7" y="1"/>
                      <a:pt x="4" y="0"/>
                      <a:pt x="2" y="0"/>
                    </a:cubicBezTo>
                    <a:cubicBezTo>
                      <a:pt x="0" y="6"/>
                      <a:pt x="1" y="15"/>
                      <a:pt x="8" y="1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705"/>
              <p:cNvSpPr/>
              <p:nvPr/>
            </p:nvSpPr>
            <p:spPr bwMode="auto">
              <a:xfrm>
                <a:off x="5257" y="2687"/>
                <a:ext cx="57" cy="159"/>
              </a:xfrm>
              <a:custGeom>
                <a:gdLst>
                  <a:gd name="T0" fmla="*/ 24 w 24"/>
                  <a:gd name="T1" fmla="*/ 0 h 67"/>
                  <a:gd name="T2" fmla="*/ 8 w 24"/>
                  <a:gd name="T3" fmla="*/ 9 h 67"/>
                  <a:gd name="T4" fmla="*/ 4 w 24"/>
                  <a:gd name="T5" fmla="*/ 38 h 67"/>
                  <a:gd name="T6" fmla="*/ 2 w 24"/>
                  <a:gd name="T7" fmla="*/ 53 h 67"/>
                  <a:gd name="T8" fmla="*/ 0 w 24"/>
                  <a:gd name="T9" fmla="*/ 67 h 67"/>
                  <a:gd name="T10" fmla="*/ 7 w 24"/>
                  <a:gd name="T11" fmla="*/ 62 h 67"/>
                  <a:gd name="T12" fmla="*/ 15 w 24"/>
                  <a:gd name="T13" fmla="*/ 31 h 67"/>
                  <a:gd name="T14" fmla="*/ 24 w 24"/>
                  <a:gd name="T15" fmla="*/ 0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7">
                    <a:moveTo>
                      <a:pt x="24" y="0"/>
                    </a:moveTo>
                    <a:cubicBezTo>
                      <a:pt x="18" y="3"/>
                      <a:pt x="13" y="6"/>
                      <a:pt x="8" y="9"/>
                    </a:cubicBezTo>
                    <a:cubicBezTo>
                      <a:pt x="8" y="19"/>
                      <a:pt x="6" y="28"/>
                      <a:pt x="4" y="38"/>
                    </a:cubicBezTo>
                    <a:cubicBezTo>
                      <a:pt x="3" y="43"/>
                      <a:pt x="3" y="48"/>
                      <a:pt x="2" y="53"/>
                    </a:cubicBezTo>
                    <a:cubicBezTo>
                      <a:pt x="1" y="58"/>
                      <a:pt x="0" y="63"/>
                      <a:pt x="0" y="67"/>
                    </a:cubicBezTo>
                    <a:cubicBezTo>
                      <a:pt x="2" y="66"/>
                      <a:pt x="5" y="64"/>
                      <a:pt x="7" y="62"/>
                    </a:cubicBezTo>
                    <a:cubicBezTo>
                      <a:pt x="9" y="52"/>
                      <a:pt x="12" y="41"/>
                      <a:pt x="15" y="31"/>
                    </a:cubicBezTo>
                    <a:cubicBezTo>
                      <a:pt x="18" y="21"/>
                      <a:pt x="21" y="10"/>
                      <a:pt x="24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706"/>
              <p:cNvSpPr/>
              <p:nvPr/>
            </p:nvSpPr>
            <p:spPr bwMode="auto">
              <a:xfrm>
                <a:off x="5165" y="2777"/>
                <a:ext cx="45" cy="102"/>
              </a:xfrm>
              <a:custGeom>
                <a:gdLst>
                  <a:gd name="T0" fmla="*/ 14 w 19"/>
                  <a:gd name="T1" fmla="*/ 0 h 43"/>
                  <a:gd name="T2" fmla="*/ 0 w 19"/>
                  <a:gd name="T3" fmla="*/ 19 h 43"/>
                  <a:gd name="T4" fmla="*/ 3 w 19"/>
                  <a:gd name="T5" fmla="*/ 26 h 43"/>
                  <a:gd name="T6" fmla="*/ 7 w 19"/>
                  <a:gd name="T7" fmla="*/ 36 h 43"/>
                  <a:gd name="T8" fmla="*/ 10 w 19"/>
                  <a:gd name="T9" fmla="*/ 43 h 43"/>
                  <a:gd name="T10" fmla="*/ 19 w 19"/>
                  <a:gd name="T11" fmla="*/ 43 h 43"/>
                  <a:gd name="T12" fmla="*/ 16 w 19"/>
                  <a:gd name="T13" fmla="*/ 22 h 43"/>
                  <a:gd name="T14" fmla="*/ 14 w 19"/>
                  <a:gd name="T15" fmla="*/ 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3">
                    <a:moveTo>
                      <a:pt x="14" y="0"/>
                    </a:moveTo>
                    <a:cubicBezTo>
                      <a:pt x="9" y="6"/>
                      <a:pt x="4" y="12"/>
                      <a:pt x="0" y="19"/>
                    </a:cubicBezTo>
                    <a:cubicBezTo>
                      <a:pt x="1" y="21"/>
                      <a:pt x="2" y="24"/>
                      <a:pt x="3" y="26"/>
                    </a:cubicBezTo>
                    <a:cubicBezTo>
                      <a:pt x="4" y="30"/>
                      <a:pt x="5" y="33"/>
                      <a:pt x="7" y="36"/>
                    </a:cubicBezTo>
                    <a:cubicBezTo>
                      <a:pt x="8" y="39"/>
                      <a:pt x="9" y="41"/>
                      <a:pt x="10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8" y="36"/>
                      <a:pt x="17" y="29"/>
                      <a:pt x="16" y="22"/>
                    </a:cubicBezTo>
                    <a:cubicBezTo>
                      <a:pt x="15" y="15"/>
                      <a:pt x="14" y="7"/>
                      <a:pt x="14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707"/>
              <p:cNvSpPr/>
              <p:nvPr/>
            </p:nvSpPr>
            <p:spPr bwMode="auto">
              <a:xfrm>
                <a:off x="5144" y="2825"/>
                <a:ext cx="42" cy="54"/>
              </a:xfrm>
              <a:custGeom>
                <a:gdLst>
                  <a:gd name="T0" fmla="*/ 10 w 18"/>
                  <a:gd name="T1" fmla="*/ 7 h 23"/>
                  <a:gd name="T2" fmla="*/ 8 w 18"/>
                  <a:gd name="T3" fmla="*/ 0 h 23"/>
                  <a:gd name="T4" fmla="*/ 0 w 18"/>
                  <a:gd name="T5" fmla="*/ 16 h 23"/>
                  <a:gd name="T6" fmla="*/ 5 w 18"/>
                  <a:gd name="T7" fmla="*/ 23 h 23"/>
                  <a:gd name="T8" fmla="*/ 18 w 18"/>
                  <a:gd name="T9" fmla="*/ 23 h 23"/>
                  <a:gd name="T10" fmla="*/ 14 w 18"/>
                  <a:gd name="T11" fmla="*/ 16 h 23"/>
                  <a:gd name="T12" fmla="*/ 10 w 18"/>
                  <a:gd name="T13" fmla="*/ 7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3">
                    <a:moveTo>
                      <a:pt x="10" y="7"/>
                    </a:moveTo>
                    <a:cubicBezTo>
                      <a:pt x="10" y="5"/>
                      <a:pt x="9" y="3"/>
                      <a:pt x="8" y="0"/>
                    </a:cubicBezTo>
                    <a:cubicBezTo>
                      <a:pt x="5" y="6"/>
                      <a:pt x="2" y="11"/>
                      <a:pt x="0" y="16"/>
                    </a:cubicBezTo>
                    <a:cubicBezTo>
                      <a:pt x="2" y="18"/>
                      <a:pt x="3" y="21"/>
                      <a:pt x="5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6" y="21"/>
                      <a:pt x="15" y="19"/>
                      <a:pt x="14" y="16"/>
                    </a:cubicBezTo>
                    <a:cubicBezTo>
                      <a:pt x="13" y="13"/>
                      <a:pt x="12" y="11"/>
                      <a:pt x="10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708"/>
              <p:cNvSpPr/>
              <p:nvPr/>
            </p:nvSpPr>
            <p:spPr bwMode="auto">
              <a:xfrm>
                <a:off x="5234" y="2711"/>
                <a:ext cx="37" cy="154"/>
              </a:xfrm>
              <a:custGeom>
                <a:gdLst>
                  <a:gd name="T0" fmla="*/ 13 w 16"/>
                  <a:gd name="T1" fmla="*/ 29 h 65"/>
                  <a:gd name="T2" fmla="*/ 15 w 16"/>
                  <a:gd name="T3" fmla="*/ 14 h 65"/>
                  <a:gd name="T4" fmla="*/ 16 w 16"/>
                  <a:gd name="T5" fmla="*/ 0 h 65"/>
                  <a:gd name="T6" fmla="*/ 1 w 16"/>
                  <a:gd name="T7" fmla="*/ 11 h 65"/>
                  <a:gd name="T8" fmla="*/ 1 w 16"/>
                  <a:gd name="T9" fmla="*/ 40 h 65"/>
                  <a:gd name="T10" fmla="*/ 0 w 16"/>
                  <a:gd name="T11" fmla="*/ 55 h 65"/>
                  <a:gd name="T12" fmla="*/ 0 w 16"/>
                  <a:gd name="T13" fmla="*/ 65 h 65"/>
                  <a:gd name="T14" fmla="*/ 8 w 16"/>
                  <a:gd name="T15" fmla="*/ 59 h 65"/>
                  <a:gd name="T16" fmla="*/ 10 w 16"/>
                  <a:gd name="T17" fmla="*/ 44 h 65"/>
                  <a:gd name="T18" fmla="*/ 13 w 16"/>
                  <a:gd name="T19" fmla="*/ 29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65">
                    <a:moveTo>
                      <a:pt x="13" y="29"/>
                    </a:moveTo>
                    <a:cubicBezTo>
                      <a:pt x="13" y="24"/>
                      <a:pt x="14" y="19"/>
                      <a:pt x="15" y="14"/>
                    </a:cubicBezTo>
                    <a:cubicBezTo>
                      <a:pt x="15" y="9"/>
                      <a:pt x="16" y="5"/>
                      <a:pt x="16" y="0"/>
                    </a:cubicBezTo>
                    <a:cubicBezTo>
                      <a:pt x="11" y="4"/>
                      <a:pt x="6" y="7"/>
                      <a:pt x="1" y="11"/>
                    </a:cubicBezTo>
                    <a:cubicBezTo>
                      <a:pt x="1" y="21"/>
                      <a:pt x="1" y="31"/>
                      <a:pt x="1" y="40"/>
                    </a:cubicBezTo>
                    <a:cubicBezTo>
                      <a:pt x="0" y="45"/>
                      <a:pt x="0" y="50"/>
                      <a:pt x="0" y="55"/>
                    </a:cubicBezTo>
                    <a:cubicBezTo>
                      <a:pt x="0" y="58"/>
                      <a:pt x="0" y="62"/>
                      <a:pt x="0" y="65"/>
                    </a:cubicBezTo>
                    <a:cubicBezTo>
                      <a:pt x="2" y="63"/>
                      <a:pt x="5" y="61"/>
                      <a:pt x="8" y="59"/>
                    </a:cubicBezTo>
                    <a:cubicBezTo>
                      <a:pt x="9" y="54"/>
                      <a:pt x="9" y="49"/>
                      <a:pt x="10" y="44"/>
                    </a:cubicBezTo>
                    <a:cubicBezTo>
                      <a:pt x="11" y="39"/>
                      <a:pt x="12" y="34"/>
                      <a:pt x="13" y="2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709"/>
              <p:cNvSpPr/>
              <p:nvPr/>
            </p:nvSpPr>
            <p:spPr bwMode="auto">
              <a:xfrm>
                <a:off x="5137" y="2867"/>
                <a:ext cx="14" cy="12"/>
              </a:xfrm>
              <a:custGeom>
                <a:gdLst>
                  <a:gd name="T0" fmla="*/ 0 w 6"/>
                  <a:gd name="T1" fmla="*/ 5 h 5"/>
                  <a:gd name="T2" fmla="*/ 6 w 6"/>
                  <a:gd name="T3" fmla="*/ 5 h 5"/>
                  <a:gd name="T4" fmla="*/ 2 w 6"/>
                  <a:gd name="T5" fmla="*/ 0 h 5"/>
                  <a:gd name="T6" fmla="*/ 0 w 6"/>
                  <a:gd name="T7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3" y="1"/>
                      <a:pt x="2" y="0"/>
                    </a:cubicBezTo>
                    <a:cubicBezTo>
                      <a:pt x="1" y="2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710"/>
              <p:cNvSpPr/>
              <p:nvPr/>
            </p:nvSpPr>
            <p:spPr bwMode="auto">
              <a:xfrm>
                <a:off x="5962" y="2274"/>
                <a:ext cx="48" cy="47"/>
              </a:xfrm>
              <a:custGeom>
                <a:gdLst>
                  <a:gd name="T0" fmla="*/ 16 w 20"/>
                  <a:gd name="T1" fmla="*/ 12 h 20"/>
                  <a:gd name="T2" fmla="*/ 10 w 20"/>
                  <a:gd name="T3" fmla="*/ 5 h 20"/>
                  <a:gd name="T4" fmla="*/ 0 w 20"/>
                  <a:gd name="T5" fmla="*/ 5 h 20"/>
                  <a:gd name="T6" fmla="*/ 10 w 20"/>
                  <a:gd name="T7" fmla="*/ 14 h 20"/>
                  <a:gd name="T8" fmla="*/ 20 w 20"/>
                  <a:gd name="T9" fmla="*/ 20 h 20"/>
                  <a:gd name="T10" fmla="*/ 16 w 20"/>
                  <a:gd name="T11" fmla="*/ 12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6" y="12"/>
                    </a:moveTo>
                    <a:cubicBezTo>
                      <a:pt x="14" y="10"/>
                      <a:pt x="13" y="7"/>
                      <a:pt x="10" y="5"/>
                    </a:cubicBezTo>
                    <a:cubicBezTo>
                      <a:pt x="8" y="4"/>
                      <a:pt x="0" y="0"/>
                      <a:pt x="0" y="5"/>
                    </a:cubicBezTo>
                    <a:cubicBezTo>
                      <a:pt x="1" y="10"/>
                      <a:pt x="6" y="13"/>
                      <a:pt x="10" y="14"/>
                    </a:cubicBezTo>
                    <a:cubicBezTo>
                      <a:pt x="13" y="16"/>
                      <a:pt x="17" y="18"/>
                      <a:pt x="20" y="20"/>
                    </a:cubicBezTo>
                    <a:cubicBezTo>
                      <a:pt x="19" y="17"/>
                      <a:pt x="17" y="15"/>
                      <a:pt x="16" y="1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711"/>
              <p:cNvSpPr/>
              <p:nvPr/>
            </p:nvSpPr>
            <p:spPr bwMode="auto">
              <a:xfrm>
                <a:off x="4084" y="2495"/>
                <a:ext cx="66" cy="52"/>
              </a:xfrm>
              <a:custGeom>
                <a:gdLst>
                  <a:gd name="T0" fmla="*/ 6 w 28"/>
                  <a:gd name="T1" fmla="*/ 4 h 22"/>
                  <a:gd name="T2" fmla="*/ 4 w 28"/>
                  <a:gd name="T3" fmla="*/ 22 h 22"/>
                  <a:gd name="T4" fmla="*/ 14 w 28"/>
                  <a:gd name="T5" fmla="*/ 15 h 22"/>
                  <a:gd name="T6" fmla="*/ 28 w 28"/>
                  <a:gd name="T7" fmla="*/ 5 h 22"/>
                  <a:gd name="T8" fmla="*/ 18 w 28"/>
                  <a:gd name="T9" fmla="*/ 0 h 22"/>
                  <a:gd name="T10" fmla="*/ 6 w 28"/>
                  <a:gd name="T11" fmla="*/ 4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2">
                    <a:moveTo>
                      <a:pt x="6" y="4"/>
                    </a:moveTo>
                    <a:cubicBezTo>
                      <a:pt x="2" y="8"/>
                      <a:pt x="0" y="17"/>
                      <a:pt x="4" y="22"/>
                    </a:cubicBezTo>
                    <a:cubicBezTo>
                      <a:pt x="8" y="19"/>
                      <a:pt x="11" y="17"/>
                      <a:pt x="14" y="15"/>
                    </a:cubicBezTo>
                    <a:cubicBezTo>
                      <a:pt x="18" y="11"/>
                      <a:pt x="23" y="8"/>
                      <a:pt x="28" y="5"/>
                    </a:cubicBezTo>
                    <a:cubicBezTo>
                      <a:pt x="25" y="3"/>
                      <a:pt x="22" y="1"/>
                      <a:pt x="18" y="0"/>
                    </a:cubicBezTo>
                    <a:cubicBezTo>
                      <a:pt x="14" y="0"/>
                      <a:pt x="9" y="1"/>
                      <a:pt x="6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712"/>
              <p:cNvSpPr/>
              <p:nvPr/>
            </p:nvSpPr>
            <p:spPr bwMode="auto">
              <a:xfrm>
                <a:off x="4332" y="2376"/>
                <a:ext cx="59" cy="47"/>
              </a:xfrm>
              <a:custGeom>
                <a:gdLst>
                  <a:gd name="T0" fmla="*/ 25 w 25"/>
                  <a:gd name="T1" fmla="*/ 10 h 20"/>
                  <a:gd name="T2" fmla="*/ 12 w 25"/>
                  <a:gd name="T3" fmla="*/ 1 h 20"/>
                  <a:gd name="T4" fmla="*/ 0 w 25"/>
                  <a:gd name="T5" fmla="*/ 13 h 20"/>
                  <a:gd name="T6" fmla="*/ 15 w 25"/>
                  <a:gd name="T7" fmla="*/ 20 h 20"/>
                  <a:gd name="T8" fmla="*/ 25 w 25"/>
                  <a:gd name="T9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0">
                    <a:moveTo>
                      <a:pt x="25" y="10"/>
                    </a:moveTo>
                    <a:cubicBezTo>
                      <a:pt x="23" y="5"/>
                      <a:pt x="17" y="1"/>
                      <a:pt x="12" y="1"/>
                    </a:cubicBezTo>
                    <a:cubicBezTo>
                      <a:pt x="6" y="0"/>
                      <a:pt x="1" y="7"/>
                      <a:pt x="0" y="13"/>
                    </a:cubicBezTo>
                    <a:cubicBezTo>
                      <a:pt x="6" y="12"/>
                      <a:pt x="12" y="15"/>
                      <a:pt x="15" y="20"/>
                    </a:cubicBezTo>
                    <a:cubicBezTo>
                      <a:pt x="16" y="14"/>
                      <a:pt x="20" y="11"/>
                      <a:pt x="25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713"/>
              <p:cNvSpPr/>
              <p:nvPr/>
            </p:nvSpPr>
            <p:spPr bwMode="auto">
              <a:xfrm>
                <a:off x="4017" y="2495"/>
                <a:ext cx="74" cy="57"/>
              </a:xfrm>
              <a:custGeom>
                <a:gdLst>
                  <a:gd name="T0" fmla="*/ 31 w 31"/>
                  <a:gd name="T1" fmla="*/ 4 h 24"/>
                  <a:gd name="T2" fmla="*/ 10 w 31"/>
                  <a:gd name="T3" fmla="*/ 5 h 24"/>
                  <a:gd name="T4" fmla="*/ 5 w 31"/>
                  <a:gd name="T5" fmla="*/ 24 h 24"/>
                  <a:gd name="T6" fmla="*/ 7 w 31"/>
                  <a:gd name="T7" fmla="*/ 23 h 24"/>
                  <a:gd name="T8" fmla="*/ 20 w 31"/>
                  <a:gd name="T9" fmla="*/ 18 h 24"/>
                  <a:gd name="T10" fmla="*/ 29 w 31"/>
                  <a:gd name="T11" fmla="*/ 20 h 24"/>
                  <a:gd name="T12" fmla="*/ 28 w 31"/>
                  <a:gd name="T13" fmla="*/ 13 h 24"/>
                  <a:gd name="T14" fmla="*/ 31 w 31"/>
                  <a:gd name="T15" fmla="*/ 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4">
                    <a:moveTo>
                      <a:pt x="31" y="4"/>
                    </a:moveTo>
                    <a:cubicBezTo>
                      <a:pt x="25" y="0"/>
                      <a:pt x="16" y="0"/>
                      <a:pt x="10" y="5"/>
                    </a:cubicBezTo>
                    <a:cubicBezTo>
                      <a:pt x="4" y="9"/>
                      <a:pt x="0" y="18"/>
                      <a:pt x="5" y="24"/>
                    </a:cubicBezTo>
                    <a:cubicBezTo>
                      <a:pt x="6" y="24"/>
                      <a:pt x="6" y="23"/>
                      <a:pt x="7" y="23"/>
                    </a:cubicBezTo>
                    <a:cubicBezTo>
                      <a:pt x="10" y="19"/>
                      <a:pt x="15" y="18"/>
                      <a:pt x="20" y="18"/>
                    </a:cubicBezTo>
                    <a:cubicBezTo>
                      <a:pt x="23" y="18"/>
                      <a:pt x="27" y="19"/>
                      <a:pt x="29" y="20"/>
                    </a:cubicBezTo>
                    <a:cubicBezTo>
                      <a:pt x="28" y="18"/>
                      <a:pt x="28" y="15"/>
                      <a:pt x="28" y="13"/>
                    </a:cubicBezTo>
                    <a:cubicBezTo>
                      <a:pt x="28" y="10"/>
                      <a:pt x="29" y="6"/>
                      <a:pt x="31" y="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714"/>
              <p:cNvSpPr/>
              <p:nvPr/>
            </p:nvSpPr>
            <p:spPr bwMode="auto">
              <a:xfrm>
                <a:off x="4148" y="2452"/>
                <a:ext cx="71" cy="52"/>
              </a:xfrm>
              <a:custGeom>
                <a:gdLst>
                  <a:gd name="T0" fmla="*/ 10 w 30"/>
                  <a:gd name="T1" fmla="*/ 5 h 22"/>
                  <a:gd name="T2" fmla="*/ 3 w 30"/>
                  <a:gd name="T3" fmla="*/ 22 h 22"/>
                  <a:gd name="T4" fmla="*/ 30 w 30"/>
                  <a:gd name="T5" fmla="*/ 9 h 22"/>
                  <a:gd name="T6" fmla="*/ 10 w 30"/>
                  <a:gd name="T7" fmla="*/ 5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22">
                    <a:moveTo>
                      <a:pt x="10" y="5"/>
                    </a:moveTo>
                    <a:cubicBezTo>
                      <a:pt x="4" y="8"/>
                      <a:pt x="0" y="16"/>
                      <a:pt x="3" y="22"/>
                    </a:cubicBezTo>
                    <a:cubicBezTo>
                      <a:pt x="12" y="17"/>
                      <a:pt x="21" y="13"/>
                      <a:pt x="30" y="9"/>
                    </a:cubicBezTo>
                    <a:cubicBezTo>
                      <a:pt x="25" y="3"/>
                      <a:pt x="17" y="0"/>
                      <a:pt x="10" y="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715"/>
              <p:cNvSpPr/>
              <p:nvPr/>
            </p:nvSpPr>
            <p:spPr bwMode="auto">
              <a:xfrm>
                <a:off x="4249" y="2388"/>
                <a:ext cx="76" cy="54"/>
              </a:xfrm>
              <a:custGeom>
                <a:gdLst>
                  <a:gd name="T0" fmla="*/ 32 w 32"/>
                  <a:gd name="T1" fmla="*/ 8 h 23"/>
                  <a:gd name="T2" fmla="*/ 12 w 32"/>
                  <a:gd name="T3" fmla="*/ 2 h 23"/>
                  <a:gd name="T4" fmla="*/ 1 w 32"/>
                  <a:gd name="T5" fmla="*/ 16 h 23"/>
                  <a:gd name="T6" fmla="*/ 21 w 32"/>
                  <a:gd name="T7" fmla="*/ 23 h 23"/>
                  <a:gd name="T8" fmla="*/ 21 w 32"/>
                  <a:gd name="T9" fmla="*/ 20 h 23"/>
                  <a:gd name="T10" fmla="*/ 22 w 32"/>
                  <a:gd name="T11" fmla="*/ 18 h 23"/>
                  <a:gd name="T12" fmla="*/ 25 w 32"/>
                  <a:gd name="T13" fmla="*/ 12 h 23"/>
                  <a:gd name="T14" fmla="*/ 32 w 32"/>
                  <a:gd name="T15" fmla="*/ 8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3">
                    <a:moveTo>
                      <a:pt x="32" y="8"/>
                    </a:moveTo>
                    <a:cubicBezTo>
                      <a:pt x="27" y="3"/>
                      <a:pt x="19" y="0"/>
                      <a:pt x="12" y="2"/>
                    </a:cubicBezTo>
                    <a:cubicBezTo>
                      <a:pt x="7" y="4"/>
                      <a:pt x="0" y="10"/>
                      <a:pt x="1" y="16"/>
                    </a:cubicBezTo>
                    <a:cubicBezTo>
                      <a:pt x="8" y="15"/>
                      <a:pt x="17" y="17"/>
                      <a:pt x="21" y="23"/>
                    </a:cubicBezTo>
                    <a:cubicBezTo>
                      <a:pt x="21" y="22"/>
                      <a:pt x="21" y="21"/>
                      <a:pt x="21" y="20"/>
                    </a:cubicBezTo>
                    <a:cubicBezTo>
                      <a:pt x="21" y="19"/>
                      <a:pt x="22" y="18"/>
                      <a:pt x="22" y="18"/>
                    </a:cubicBezTo>
                    <a:cubicBezTo>
                      <a:pt x="23" y="16"/>
                      <a:pt x="24" y="14"/>
                      <a:pt x="25" y="12"/>
                    </a:cubicBezTo>
                    <a:cubicBezTo>
                      <a:pt x="27" y="10"/>
                      <a:pt x="29" y="9"/>
                      <a:pt x="32" y="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716"/>
              <p:cNvSpPr/>
              <p:nvPr/>
            </p:nvSpPr>
            <p:spPr bwMode="auto">
              <a:xfrm>
                <a:off x="4304" y="2407"/>
                <a:ext cx="64" cy="38"/>
              </a:xfrm>
              <a:custGeom>
                <a:gdLst>
                  <a:gd name="T0" fmla="*/ 11 w 27"/>
                  <a:gd name="T1" fmla="*/ 1 h 16"/>
                  <a:gd name="T2" fmla="*/ 2 w 27"/>
                  <a:gd name="T3" fmla="*/ 7 h 16"/>
                  <a:gd name="T4" fmla="*/ 0 w 27"/>
                  <a:gd name="T5" fmla="*/ 12 h 16"/>
                  <a:gd name="T6" fmla="*/ 0 w 27"/>
                  <a:gd name="T7" fmla="*/ 16 h 16"/>
                  <a:gd name="T8" fmla="*/ 27 w 27"/>
                  <a:gd name="T9" fmla="*/ 10 h 16"/>
                  <a:gd name="T10" fmla="*/ 11 w 27"/>
                  <a:gd name="T11" fmla="*/ 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6">
                    <a:moveTo>
                      <a:pt x="11" y="1"/>
                    </a:moveTo>
                    <a:cubicBezTo>
                      <a:pt x="7" y="2"/>
                      <a:pt x="4" y="4"/>
                      <a:pt x="2" y="7"/>
                    </a:cubicBezTo>
                    <a:cubicBezTo>
                      <a:pt x="1" y="8"/>
                      <a:pt x="0" y="10"/>
                      <a:pt x="0" y="12"/>
                    </a:cubicBezTo>
                    <a:cubicBezTo>
                      <a:pt x="0" y="13"/>
                      <a:pt x="0" y="15"/>
                      <a:pt x="0" y="16"/>
                    </a:cubicBezTo>
                    <a:cubicBezTo>
                      <a:pt x="9" y="13"/>
                      <a:pt x="18" y="12"/>
                      <a:pt x="27" y="10"/>
                    </a:cubicBezTo>
                    <a:cubicBezTo>
                      <a:pt x="25" y="4"/>
                      <a:pt x="17" y="0"/>
                      <a:pt x="11" y="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717"/>
              <p:cNvSpPr/>
              <p:nvPr/>
            </p:nvSpPr>
            <p:spPr bwMode="auto">
              <a:xfrm>
                <a:off x="4167" y="2416"/>
                <a:ext cx="78" cy="53"/>
              </a:xfrm>
              <a:custGeom>
                <a:gdLst>
                  <a:gd name="T0" fmla="*/ 33 w 33"/>
                  <a:gd name="T1" fmla="*/ 6 h 22"/>
                  <a:gd name="T2" fmla="*/ 14 w 33"/>
                  <a:gd name="T3" fmla="*/ 1 h 22"/>
                  <a:gd name="T4" fmla="*/ 2 w 33"/>
                  <a:gd name="T5" fmla="*/ 17 h 22"/>
                  <a:gd name="T6" fmla="*/ 23 w 33"/>
                  <a:gd name="T7" fmla="*/ 22 h 22"/>
                  <a:gd name="T8" fmla="*/ 33 w 33"/>
                  <a:gd name="T9" fmla="*/ 6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2">
                    <a:moveTo>
                      <a:pt x="33" y="6"/>
                    </a:moveTo>
                    <a:cubicBezTo>
                      <a:pt x="28" y="1"/>
                      <a:pt x="21" y="0"/>
                      <a:pt x="14" y="1"/>
                    </a:cubicBezTo>
                    <a:cubicBezTo>
                      <a:pt x="7" y="3"/>
                      <a:pt x="0" y="10"/>
                      <a:pt x="2" y="17"/>
                    </a:cubicBezTo>
                    <a:cubicBezTo>
                      <a:pt x="9" y="15"/>
                      <a:pt x="18" y="16"/>
                      <a:pt x="23" y="22"/>
                    </a:cubicBezTo>
                    <a:cubicBezTo>
                      <a:pt x="22" y="15"/>
                      <a:pt x="27" y="8"/>
                      <a:pt x="33" y="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718"/>
              <p:cNvSpPr/>
              <p:nvPr/>
            </p:nvSpPr>
            <p:spPr bwMode="auto">
              <a:xfrm>
                <a:off x="4022" y="2537"/>
                <a:ext cx="69" cy="64"/>
              </a:xfrm>
              <a:custGeom>
                <a:gdLst>
                  <a:gd name="T0" fmla="*/ 5 w 29"/>
                  <a:gd name="T1" fmla="*/ 6 h 27"/>
                  <a:gd name="T2" fmla="*/ 7 w 29"/>
                  <a:gd name="T3" fmla="*/ 27 h 27"/>
                  <a:gd name="T4" fmla="*/ 29 w 29"/>
                  <a:gd name="T5" fmla="*/ 5 h 27"/>
                  <a:gd name="T6" fmla="*/ 5 w 29"/>
                  <a:gd name="T7" fmla="*/ 6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7">
                    <a:moveTo>
                      <a:pt x="5" y="6"/>
                    </a:moveTo>
                    <a:cubicBezTo>
                      <a:pt x="0" y="12"/>
                      <a:pt x="1" y="22"/>
                      <a:pt x="7" y="27"/>
                    </a:cubicBezTo>
                    <a:cubicBezTo>
                      <a:pt x="13" y="19"/>
                      <a:pt x="21" y="12"/>
                      <a:pt x="29" y="5"/>
                    </a:cubicBezTo>
                    <a:cubicBezTo>
                      <a:pt x="23" y="0"/>
                      <a:pt x="11" y="0"/>
                      <a:pt x="5" y="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719"/>
              <p:cNvSpPr/>
              <p:nvPr/>
            </p:nvSpPr>
            <p:spPr bwMode="auto">
              <a:xfrm>
                <a:off x="4221" y="2426"/>
                <a:ext cx="76" cy="45"/>
              </a:xfrm>
              <a:custGeom>
                <a:gdLst>
                  <a:gd name="T0" fmla="*/ 13 w 32"/>
                  <a:gd name="T1" fmla="*/ 2 h 19"/>
                  <a:gd name="T2" fmla="*/ 1 w 32"/>
                  <a:gd name="T3" fmla="*/ 19 h 19"/>
                  <a:gd name="T4" fmla="*/ 32 w 32"/>
                  <a:gd name="T5" fmla="*/ 8 h 19"/>
                  <a:gd name="T6" fmla="*/ 13 w 32"/>
                  <a:gd name="T7" fmla="*/ 2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19">
                    <a:moveTo>
                      <a:pt x="13" y="2"/>
                    </a:moveTo>
                    <a:cubicBezTo>
                      <a:pt x="6" y="4"/>
                      <a:pt x="0" y="11"/>
                      <a:pt x="1" y="19"/>
                    </a:cubicBezTo>
                    <a:cubicBezTo>
                      <a:pt x="12" y="15"/>
                      <a:pt x="22" y="11"/>
                      <a:pt x="32" y="8"/>
                    </a:cubicBezTo>
                    <a:cubicBezTo>
                      <a:pt x="29" y="2"/>
                      <a:pt x="19" y="0"/>
                      <a:pt x="13" y="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720"/>
              <p:cNvSpPr/>
              <p:nvPr/>
            </p:nvSpPr>
            <p:spPr bwMode="auto">
              <a:xfrm>
                <a:off x="4093" y="2447"/>
                <a:ext cx="71" cy="55"/>
              </a:xfrm>
              <a:custGeom>
                <a:gdLst>
                  <a:gd name="T0" fmla="*/ 30 w 30"/>
                  <a:gd name="T1" fmla="*/ 6 h 23"/>
                  <a:gd name="T2" fmla="*/ 8 w 30"/>
                  <a:gd name="T3" fmla="*/ 5 h 23"/>
                  <a:gd name="T4" fmla="*/ 2 w 30"/>
                  <a:gd name="T5" fmla="*/ 13 h 23"/>
                  <a:gd name="T6" fmla="*/ 1 w 30"/>
                  <a:gd name="T7" fmla="*/ 22 h 23"/>
                  <a:gd name="T8" fmla="*/ 24 w 30"/>
                  <a:gd name="T9" fmla="*/ 23 h 23"/>
                  <a:gd name="T10" fmla="*/ 30 w 30"/>
                  <a:gd name="T11" fmla="*/ 6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3">
                    <a:moveTo>
                      <a:pt x="30" y="6"/>
                    </a:moveTo>
                    <a:cubicBezTo>
                      <a:pt x="25" y="0"/>
                      <a:pt x="15" y="1"/>
                      <a:pt x="8" y="5"/>
                    </a:cubicBezTo>
                    <a:cubicBezTo>
                      <a:pt x="5" y="6"/>
                      <a:pt x="3" y="9"/>
                      <a:pt x="2" y="13"/>
                    </a:cubicBezTo>
                    <a:cubicBezTo>
                      <a:pt x="1" y="15"/>
                      <a:pt x="0" y="19"/>
                      <a:pt x="1" y="22"/>
                    </a:cubicBezTo>
                    <a:cubicBezTo>
                      <a:pt x="8" y="16"/>
                      <a:pt x="17" y="18"/>
                      <a:pt x="24" y="23"/>
                    </a:cubicBezTo>
                    <a:cubicBezTo>
                      <a:pt x="22" y="17"/>
                      <a:pt x="25" y="10"/>
                      <a:pt x="30" y="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721"/>
              <p:cNvSpPr/>
              <p:nvPr/>
            </p:nvSpPr>
            <p:spPr bwMode="auto">
              <a:xfrm>
                <a:off x="3977" y="2601"/>
                <a:ext cx="57" cy="67"/>
              </a:xfrm>
              <a:custGeom>
                <a:gdLst>
                  <a:gd name="T0" fmla="*/ 4 w 24"/>
                  <a:gd name="T1" fmla="*/ 7 h 28"/>
                  <a:gd name="T2" fmla="*/ 1 w 24"/>
                  <a:gd name="T3" fmla="*/ 20 h 28"/>
                  <a:gd name="T4" fmla="*/ 4 w 24"/>
                  <a:gd name="T5" fmla="*/ 25 h 28"/>
                  <a:gd name="T6" fmla="*/ 7 w 24"/>
                  <a:gd name="T7" fmla="*/ 28 h 28"/>
                  <a:gd name="T8" fmla="*/ 16 w 24"/>
                  <a:gd name="T9" fmla="*/ 14 h 28"/>
                  <a:gd name="T10" fmla="*/ 24 w 24"/>
                  <a:gd name="T11" fmla="*/ 2 h 28"/>
                  <a:gd name="T12" fmla="*/ 4 w 24"/>
                  <a:gd name="T13" fmla="*/ 7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8">
                    <a:moveTo>
                      <a:pt x="4" y="7"/>
                    </a:moveTo>
                    <a:cubicBezTo>
                      <a:pt x="1" y="11"/>
                      <a:pt x="0" y="15"/>
                      <a:pt x="1" y="20"/>
                    </a:cubicBezTo>
                    <a:cubicBezTo>
                      <a:pt x="2" y="22"/>
                      <a:pt x="3" y="23"/>
                      <a:pt x="4" y="25"/>
                    </a:cubicBezTo>
                    <a:cubicBezTo>
                      <a:pt x="5" y="26"/>
                      <a:pt x="6" y="27"/>
                      <a:pt x="7" y="28"/>
                    </a:cubicBezTo>
                    <a:cubicBezTo>
                      <a:pt x="10" y="23"/>
                      <a:pt x="13" y="18"/>
                      <a:pt x="16" y="14"/>
                    </a:cubicBezTo>
                    <a:cubicBezTo>
                      <a:pt x="18" y="10"/>
                      <a:pt x="21" y="6"/>
                      <a:pt x="24" y="2"/>
                    </a:cubicBezTo>
                    <a:cubicBezTo>
                      <a:pt x="17" y="0"/>
                      <a:pt x="8" y="1"/>
                      <a:pt x="4" y="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722"/>
              <p:cNvSpPr/>
              <p:nvPr/>
            </p:nvSpPr>
            <p:spPr bwMode="auto">
              <a:xfrm>
                <a:off x="3946" y="2673"/>
                <a:ext cx="45" cy="66"/>
              </a:xfrm>
              <a:custGeom>
                <a:gdLst>
                  <a:gd name="T0" fmla="*/ 7 w 19"/>
                  <a:gd name="T1" fmla="*/ 3 h 28"/>
                  <a:gd name="T2" fmla="*/ 0 w 19"/>
                  <a:gd name="T3" fmla="*/ 12 h 28"/>
                  <a:gd name="T4" fmla="*/ 2 w 19"/>
                  <a:gd name="T5" fmla="*/ 22 h 28"/>
                  <a:gd name="T6" fmla="*/ 10 w 19"/>
                  <a:gd name="T7" fmla="*/ 28 h 28"/>
                  <a:gd name="T8" fmla="*/ 19 w 19"/>
                  <a:gd name="T9" fmla="*/ 1 h 28"/>
                  <a:gd name="T10" fmla="*/ 7 w 19"/>
                  <a:gd name="T11" fmla="*/ 3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8">
                    <a:moveTo>
                      <a:pt x="7" y="3"/>
                    </a:moveTo>
                    <a:cubicBezTo>
                      <a:pt x="4" y="5"/>
                      <a:pt x="1" y="9"/>
                      <a:pt x="0" y="12"/>
                    </a:cubicBezTo>
                    <a:cubicBezTo>
                      <a:pt x="0" y="15"/>
                      <a:pt x="0" y="19"/>
                      <a:pt x="2" y="22"/>
                    </a:cubicBezTo>
                    <a:cubicBezTo>
                      <a:pt x="4" y="25"/>
                      <a:pt x="7" y="27"/>
                      <a:pt x="10" y="28"/>
                    </a:cubicBezTo>
                    <a:cubicBezTo>
                      <a:pt x="12" y="18"/>
                      <a:pt x="15" y="9"/>
                      <a:pt x="19" y="1"/>
                    </a:cubicBezTo>
                    <a:cubicBezTo>
                      <a:pt x="15" y="0"/>
                      <a:pt x="10" y="1"/>
                      <a:pt x="7" y="3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723"/>
              <p:cNvSpPr/>
              <p:nvPr/>
            </p:nvSpPr>
            <p:spPr bwMode="auto">
              <a:xfrm>
                <a:off x="3932" y="2744"/>
                <a:ext cx="38" cy="78"/>
              </a:xfrm>
              <a:custGeom>
                <a:gdLst>
                  <a:gd name="T0" fmla="*/ 0 w 16"/>
                  <a:gd name="T1" fmla="*/ 17 h 33"/>
                  <a:gd name="T2" fmla="*/ 4 w 16"/>
                  <a:gd name="T3" fmla="*/ 28 h 33"/>
                  <a:gd name="T4" fmla="*/ 9 w 16"/>
                  <a:gd name="T5" fmla="*/ 31 h 33"/>
                  <a:gd name="T6" fmla="*/ 14 w 16"/>
                  <a:gd name="T7" fmla="*/ 33 h 33"/>
                  <a:gd name="T8" fmla="*/ 14 w 16"/>
                  <a:gd name="T9" fmla="*/ 16 h 33"/>
                  <a:gd name="T10" fmla="*/ 16 w 16"/>
                  <a:gd name="T11" fmla="*/ 0 h 33"/>
                  <a:gd name="T12" fmla="*/ 4 w 16"/>
                  <a:gd name="T13" fmla="*/ 6 h 33"/>
                  <a:gd name="T14" fmla="*/ 0 w 16"/>
                  <a:gd name="T15" fmla="*/ 17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3">
                    <a:moveTo>
                      <a:pt x="0" y="17"/>
                    </a:moveTo>
                    <a:cubicBezTo>
                      <a:pt x="0" y="21"/>
                      <a:pt x="2" y="25"/>
                      <a:pt x="4" y="28"/>
                    </a:cubicBezTo>
                    <a:cubicBezTo>
                      <a:pt x="6" y="29"/>
                      <a:pt x="7" y="31"/>
                      <a:pt x="9" y="31"/>
                    </a:cubicBezTo>
                    <a:cubicBezTo>
                      <a:pt x="11" y="32"/>
                      <a:pt x="12" y="32"/>
                      <a:pt x="14" y="33"/>
                    </a:cubicBezTo>
                    <a:cubicBezTo>
                      <a:pt x="14" y="27"/>
                      <a:pt x="14" y="21"/>
                      <a:pt x="14" y="16"/>
                    </a:cubicBezTo>
                    <a:cubicBezTo>
                      <a:pt x="14" y="10"/>
                      <a:pt x="15" y="5"/>
                      <a:pt x="16" y="0"/>
                    </a:cubicBezTo>
                    <a:cubicBezTo>
                      <a:pt x="11" y="1"/>
                      <a:pt x="7" y="3"/>
                      <a:pt x="4" y="6"/>
                    </a:cubicBezTo>
                    <a:cubicBezTo>
                      <a:pt x="1" y="9"/>
                      <a:pt x="0" y="13"/>
                      <a:pt x="0" y="1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724"/>
              <p:cNvSpPr/>
              <p:nvPr/>
            </p:nvSpPr>
            <p:spPr bwMode="auto">
              <a:xfrm>
                <a:off x="3939" y="2620"/>
                <a:ext cx="50" cy="69"/>
              </a:xfrm>
              <a:custGeom>
                <a:gdLst>
                  <a:gd name="T0" fmla="*/ 3 w 21"/>
                  <a:gd name="T1" fmla="*/ 9 h 29"/>
                  <a:gd name="T2" fmla="*/ 4 w 21"/>
                  <a:gd name="T3" fmla="*/ 29 h 29"/>
                  <a:gd name="T4" fmla="*/ 21 w 21"/>
                  <a:gd name="T5" fmla="*/ 21 h 29"/>
                  <a:gd name="T6" fmla="*/ 18 w 21"/>
                  <a:gd name="T7" fmla="*/ 17 h 29"/>
                  <a:gd name="T8" fmla="*/ 16 w 21"/>
                  <a:gd name="T9" fmla="*/ 11 h 29"/>
                  <a:gd name="T10" fmla="*/ 18 w 21"/>
                  <a:gd name="T11" fmla="*/ 0 h 29"/>
                  <a:gd name="T12" fmla="*/ 3 w 21"/>
                  <a:gd name="T13" fmla="*/ 9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8">
                    <a:moveTo>
                      <a:pt x="3" y="9"/>
                    </a:moveTo>
                    <a:cubicBezTo>
                      <a:pt x="0" y="16"/>
                      <a:pt x="0" y="23"/>
                      <a:pt x="4" y="29"/>
                    </a:cubicBezTo>
                    <a:cubicBezTo>
                      <a:pt x="8" y="23"/>
                      <a:pt x="15" y="20"/>
                      <a:pt x="21" y="21"/>
                    </a:cubicBezTo>
                    <a:cubicBezTo>
                      <a:pt x="20" y="20"/>
                      <a:pt x="19" y="19"/>
                      <a:pt x="18" y="17"/>
                    </a:cubicBezTo>
                    <a:cubicBezTo>
                      <a:pt x="17" y="15"/>
                      <a:pt x="16" y="13"/>
                      <a:pt x="16" y="11"/>
                    </a:cubicBezTo>
                    <a:cubicBezTo>
                      <a:pt x="15" y="7"/>
                      <a:pt x="16" y="3"/>
                      <a:pt x="18" y="0"/>
                    </a:cubicBezTo>
                    <a:cubicBezTo>
                      <a:pt x="11" y="0"/>
                      <a:pt x="6" y="3"/>
                      <a:pt x="3" y="9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725"/>
              <p:cNvSpPr/>
              <p:nvPr/>
            </p:nvSpPr>
            <p:spPr bwMode="auto">
              <a:xfrm>
                <a:off x="3906" y="2703"/>
                <a:ext cx="59" cy="76"/>
              </a:xfrm>
              <a:custGeom>
                <a:gdLst>
                  <a:gd name="T0" fmla="*/ 2 w 25"/>
                  <a:gd name="T1" fmla="*/ 13 h 32"/>
                  <a:gd name="T2" fmla="*/ 9 w 25"/>
                  <a:gd name="T3" fmla="*/ 32 h 32"/>
                  <a:gd name="T4" fmla="*/ 14 w 25"/>
                  <a:gd name="T5" fmla="*/ 21 h 32"/>
                  <a:gd name="T6" fmla="*/ 25 w 25"/>
                  <a:gd name="T7" fmla="*/ 16 h 32"/>
                  <a:gd name="T8" fmla="*/ 17 w 25"/>
                  <a:gd name="T9" fmla="*/ 10 h 32"/>
                  <a:gd name="T10" fmla="*/ 16 w 25"/>
                  <a:gd name="T11" fmla="*/ 0 h 32"/>
                  <a:gd name="T12" fmla="*/ 2 w 25"/>
                  <a:gd name="T13" fmla="*/ 13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2">
                    <a:moveTo>
                      <a:pt x="2" y="13"/>
                    </a:moveTo>
                    <a:cubicBezTo>
                      <a:pt x="0" y="20"/>
                      <a:pt x="4" y="27"/>
                      <a:pt x="9" y="32"/>
                    </a:cubicBezTo>
                    <a:cubicBezTo>
                      <a:pt x="10" y="28"/>
                      <a:pt x="12" y="24"/>
                      <a:pt x="14" y="21"/>
                    </a:cubicBezTo>
                    <a:cubicBezTo>
                      <a:pt x="17" y="19"/>
                      <a:pt x="21" y="16"/>
                      <a:pt x="25" y="16"/>
                    </a:cubicBezTo>
                    <a:cubicBezTo>
                      <a:pt x="22" y="15"/>
                      <a:pt x="19" y="13"/>
                      <a:pt x="17" y="10"/>
                    </a:cubicBezTo>
                    <a:cubicBezTo>
                      <a:pt x="16" y="7"/>
                      <a:pt x="15" y="3"/>
                      <a:pt x="16" y="0"/>
                    </a:cubicBezTo>
                    <a:cubicBezTo>
                      <a:pt x="9" y="0"/>
                      <a:pt x="3" y="6"/>
                      <a:pt x="2" y="1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726"/>
              <p:cNvSpPr/>
              <p:nvPr/>
            </p:nvSpPr>
            <p:spPr bwMode="auto">
              <a:xfrm>
                <a:off x="3904" y="2791"/>
                <a:ext cx="54" cy="74"/>
              </a:xfrm>
              <a:custGeom>
                <a:gdLst>
                  <a:gd name="T0" fmla="*/ 15 w 23"/>
                  <a:gd name="T1" fmla="*/ 8 h 31"/>
                  <a:gd name="T2" fmla="*/ 11 w 23"/>
                  <a:gd name="T3" fmla="*/ 0 h 31"/>
                  <a:gd name="T4" fmla="*/ 1 w 23"/>
                  <a:gd name="T5" fmla="*/ 16 h 31"/>
                  <a:gd name="T6" fmla="*/ 10 w 23"/>
                  <a:gd name="T7" fmla="*/ 31 h 31"/>
                  <a:gd name="T8" fmla="*/ 23 w 23"/>
                  <a:gd name="T9" fmla="*/ 14 h 31"/>
                  <a:gd name="T10" fmla="*/ 20 w 23"/>
                  <a:gd name="T11" fmla="*/ 13 h 31"/>
                  <a:gd name="T12" fmla="*/ 15 w 23"/>
                  <a:gd name="T13" fmla="*/ 8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1">
                    <a:moveTo>
                      <a:pt x="15" y="8"/>
                    </a:moveTo>
                    <a:cubicBezTo>
                      <a:pt x="13" y="6"/>
                      <a:pt x="11" y="3"/>
                      <a:pt x="11" y="0"/>
                    </a:cubicBezTo>
                    <a:cubicBezTo>
                      <a:pt x="5" y="4"/>
                      <a:pt x="0" y="9"/>
                      <a:pt x="1" y="16"/>
                    </a:cubicBezTo>
                    <a:cubicBezTo>
                      <a:pt x="1" y="23"/>
                      <a:pt x="5" y="28"/>
                      <a:pt x="10" y="31"/>
                    </a:cubicBezTo>
                    <a:cubicBezTo>
                      <a:pt x="10" y="23"/>
                      <a:pt x="16" y="15"/>
                      <a:pt x="23" y="14"/>
                    </a:cubicBezTo>
                    <a:cubicBezTo>
                      <a:pt x="22" y="13"/>
                      <a:pt x="21" y="13"/>
                      <a:pt x="20" y="13"/>
                    </a:cubicBezTo>
                    <a:cubicBezTo>
                      <a:pt x="18" y="12"/>
                      <a:pt x="16" y="10"/>
                      <a:pt x="15" y="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727"/>
              <p:cNvSpPr/>
              <p:nvPr/>
            </p:nvSpPr>
            <p:spPr bwMode="auto">
              <a:xfrm>
                <a:off x="3916" y="2870"/>
                <a:ext cx="16" cy="9"/>
              </a:xfrm>
              <a:custGeom>
                <a:gdLst>
                  <a:gd name="T0" fmla="*/ 0 w 7"/>
                  <a:gd name="T1" fmla="*/ 4 h 4"/>
                  <a:gd name="T2" fmla="*/ 7 w 7"/>
                  <a:gd name="T3" fmla="*/ 4 h 4"/>
                  <a:gd name="T4" fmla="*/ 6 w 7"/>
                  <a:gd name="T5" fmla="*/ 0 h 4"/>
                  <a:gd name="T6" fmla="*/ 0 w 7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2"/>
                      <a:pt x="6" y="0"/>
                    </a:cubicBezTo>
                    <a:cubicBezTo>
                      <a:pt x="4" y="1"/>
                      <a:pt x="2" y="2"/>
                      <a:pt x="0" y="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728"/>
              <p:cNvSpPr/>
              <p:nvPr/>
            </p:nvSpPr>
            <p:spPr bwMode="auto">
              <a:xfrm>
                <a:off x="3932" y="2827"/>
                <a:ext cx="41" cy="52"/>
              </a:xfrm>
              <a:custGeom>
                <a:gdLst>
                  <a:gd name="T0" fmla="*/ 4 w 17"/>
                  <a:gd name="T1" fmla="*/ 5 h 22"/>
                  <a:gd name="T2" fmla="*/ 0 w 17"/>
                  <a:gd name="T3" fmla="*/ 17 h 22"/>
                  <a:gd name="T4" fmla="*/ 2 w 17"/>
                  <a:gd name="T5" fmla="*/ 22 h 22"/>
                  <a:gd name="T6" fmla="*/ 17 w 17"/>
                  <a:gd name="T7" fmla="*/ 22 h 22"/>
                  <a:gd name="T8" fmla="*/ 14 w 17"/>
                  <a:gd name="T9" fmla="*/ 0 h 22"/>
                  <a:gd name="T10" fmla="*/ 4 w 17"/>
                  <a:gd name="T11" fmla="*/ 5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2">
                    <a:moveTo>
                      <a:pt x="4" y="5"/>
                    </a:moveTo>
                    <a:cubicBezTo>
                      <a:pt x="1" y="8"/>
                      <a:pt x="0" y="12"/>
                      <a:pt x="0" y="17"/>
                    </a:cubicBezTo>
                    <a:cubicBezTo>
                      <a:pt x="0" y="18"/>
                      <a:pt x="1" y="20"/>
                      <a:pt x="2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15"/>
                      <a:pt x="15" y="7"/>
                      <a:pt x="14" y="0"/>
                    </a:cubicBezTo>
                    <a:cubicBezTo>
                      <a:pt x="10" y="1"/>
                      <a:pt x="7" y="2"/>
                      <a:pt x="4" y="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729"/>
              <p:cNvSpPr/>
              <p:nvPr/>
            </p:nvSpPr>
            <p:spPr bwMode="auto">
              <a:xfrm>
                <a:off x="4656" y="2390"/>
                <a:ext cx="64" cy="26"/>
              </a:xfrm>
              <a:custGeom>
                <a:gdLst>
                  <a:gd name="T0" fmla="*/ 13 w 27"/>
                  <a:gd name="T1" fmla="*/ 0 h 11"/>
                  <a:gd name="T2" fmla="*/ 0 w 27"/>
                  <a:gd name="T3" fmla="*/ 10 h 11"/>
                  <a:gd name="T4" fmla="*/ 20 w 27"/>
                  <a:gd name="T5" fmla="*/ 11 h 11"/>
                  <a:gd name="T6" fmla="*/ 27 w 27"/>
                  <a:gd name="T7" fmla="*/ 11 h 11"/>
                  <a:gd name="T8" fmla="*/ 27 w 27"/>
                  <a:gd name="T9" fmla="*/ 11 h 11"/>
                  <a:gd name="T10" fmla="*/ 13 w 27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1">
                    <a:moveTo>
                      <a:pt x="13" y="0"/>
                    </a:moveTo>
                    <a:cubicBezTo>
                      <a:pt x="6" y="0"/>
                      <a:pt x="2" y="4"/>
                      <a:pt x="0" y="10"/>
                    </a:cubicBezTo>
                    <a:cubicBezTo>
                      <a:pt x="7" y="10"/>
                      <a:pt x="13" y="11"/>
                      <a:pt x="20" y="11"/>
                    </a:cubicBezTo>
                    <a:cubicBezTo>
                      <a:pt x="22" y="11"/>
                      <a:pt x="25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5" y="4"/>
                      <a:pt x="19" y="0"/>
                      <a:pt x="13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730"/>
              <p:cNvSpPr/>
              <p:nvPr/>
            </p:nvSpPr>
            <p:spPr bwMode="auto">
              <a:xfrm>
                <a:off x="4711" y="2395"/>
                <a:ext cx="19" cy="17"/>
              </a:xfrm>
              <a:custGeom>
                <a:gdLst>
                  <a:gd name="T0" fmla="*/ 8 w 8"/>
                  <a:gd name="T1" fmla="*/ 4 h 7"/>
                  <a:gd name="T2" fmla="*/ 0 w 8"/>
                  <a:gd name="T3" fmla="*/ 0 h 7"/>
                  <a:gd name="T4" fmla="*/ 5 w 8"/>
                  <a:gd name="T5" fmla="*/ 7 h 7"/>
                  <a:gd name="T6" fmla="*/ 8 w 8"/>
                  <a:gd name="T7" fmla="*/ 4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cubicBezTo>
                      <a:pt x="5" y="3"/>
                      <a:pt x="3" y="2"/>
                      <a:pt x="0" y="0"/>
                    </a:cubicBezTo>
                    <a:cubicBezTo>
                      <a:pt x="2" y="2"/>
                      <a:pt x="4" y="4"/>
                      <a:pt x="5" y="7"/>
                    </a:cubicBezTo>
                    <a:cubicBezTo>
                      <a:pt x="6" y="6"/>
                      <a:pt x="7" y="5"/>
                      <a:pt x="8" y="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731"/>
              <p:cNvSpPr/>
              <p:nvPr/>
            </p:nvSpPr>
            <p:spPr bwMode="auto">
              <a:xfrm>
                <a:off x="3975" y="2554"/>
                <a:ext cx="57" cy="62"/>
              </a:xfrm>
              <a:custGeom>
                <a:gdLst>
                  <a:gd name="T0" fmla="*/ 5 w 24"/>
                  <a:gd name="T1" fmla="*/ 7 h 26"/>
                  <a:gd name="T2" fmla="*/ 4 w 24"/>
                  <a:gd name="T3" fmla="*/ 26 h 26"/>
                  <a:gd name="T4" fmla="*/ 24 w 24"/>
                  <a:gd name="T5" fmla="*/ 20 h 26"/>
                  <a:gd name="T6" fmla="*/ 22 w 24"/>
                  <a:gd name="T7" fmla="*/ 1 h 26"/>
                  <a:gd name="T8" fmla="*/ 5 w 24"/>
                  <a:gd name="T9" fmla="*/ 7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5" y="7"/>
                    </a:moveTo>
                    <a:cubicBezTo>
                      <a:pt x="0" y="12"/>
                      <a:pt x="0" y="21"/>
                      <a:pt x="4" y="26"/>
                    </a:cubicBezTo>
                    <a:cubicBezTo>
                      <a:pt x="9" y="20"/>
                      <a:pt x="17" y="18"/>
                      <a:pt x="24" y="20"/>
                    </a:cubicBezTo>
                    <a:cubicBezTo>
                      <a:pt x="20" y="15"/>
                      <a:pt x="19" y="7"/>
                      <a:pt x="22" y="1"/>
                    </a:cubicBezTo>
                    <a:cubicBezTo>
                      <a:pt x="16" y="0"/>
                      <a:pt x="9" y="3"/>
                      <a:pt x="5" y="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732"/>
              <p:cNvSpPr/>
              <p:nvPr/>
            </p:nvSpPr>
            <p:spPr bwMode="auto">
              <a:xfrm>
                <a:off x="3890" y="2654"/>
                <a:ext cx="56" cy="73"/>
              </a:xfrm>
              <a:custGeom>
                <a:gdLst>
                  <a:gd name="T0" fmla="*/ 21 w 24"/>
                  <a:gd name="T1" fmla="*/ 0 h 31"/>
                  <a:gd name="T2" fmla="*/ 3 w 24"/>
                  <a:gd name="T3" fmla="*/ 12 h 31"/>
                  <a:gd name="T4" fmla="*/ 8 w 24"/>
                  <a:gd name="T5" fmla="*/ 31 h 31"/>
                  <a:gd name="T6" fmla="*/ 23 w 24"/>
                  <a:gd name="T7" fmla="*/ 19 h 31"/>
                  <a:gd name="T8" fmla="*/ 24 w 24"/>
                  <a:gd name="T9" fmla="*/ 16 h 31"/>
                  <a:gd name="T10" fmla="*/ 21 w 24"/>
                  <a:gd name="T11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31">
                    <a:moveTo>
                      <a:pt x="21" y="0"/>
                    </a:moveTo>
                    <a:cubicBezTo>
                      <a:pt x="13" y="0"/>
                      <a:pt x="5" y="4"/>
                      <a:pt x="3" y="12"/>
                    </a:cubicBezTo>
                    <a:cubicBezTo>
                      <a:pt x="0" y="19"/>
                      <a:pt x="2" y="26"/>
                      <a:pt x="8" y="31"/>
                    </a:cubicBezTo>
                    <a:cubicBezTo>
                      <a:pt x="10" y="25"/>
                      <a:pt x="16" y="19"/>
                      <a:pt x="23" y="19"/>
                    </a:cubicBezTo>
                    <a:cubicBezTo>
                      <a:pt x="23" y="18"/>
                      <a:pt x="24" y="17"/>
                      <a:pt x="24" y="16"/>
                    </a:cubicBezTo>
                    <a:cubicBezTo>
                      <a:pt x="21" y="11"/>
                      <a:pt x="19" y="5"/>
                      <a:pt x="21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733"/>
              <p:cNvSpPr/>
              <p:nvPr/>
            </p:nvSpPr>
            <p:spPr bwMode="auto">
              <a:xfrm>
                <a:off x="3873" y="2827"/>
                <a:ext cx="52" cy="52"/>
              </a:xfrm>
              <a:custGeom>
                <a:gdLst>
                  <a:gd name="T0" fmla="*/ 22 w 22"/>
                  <a:gd name="T1" fmla="*/ 17 h 22"/>
                  <a:gd name="T2" fmla="*/ 12 w 22"/>
                  <a:gd name="T3" fmla="*/ 1 h 22"/>
                  <a:gd name="T4" fmla="*/ 12 w 22"/>
                  <a:gd name="T5" fmla="*/ 0 h 22"/>
                  <a:gd name="T6" fmla="*/ 1 w 22"/>
                  <a:gd name="T7" fmla="*/ 17 h 22"/>
                  <a:gd name="T8" fmla="*/ 2 w 22"/>
                  <a:gd name="T9" fmla="*/ 22 h 22"/>
                  <a:gd name="T10" fmla="*/ 16 w 22"/>
                  <a:gd name="T11" fmla="*/ 22 h 22"/>
                  <a:gd name="T12" fmla="*/ 22 w 22"/>
                  <a:gd name="T13" fmla="*/ 17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2">
                    <a:moveTo>
                      <a:pt x="22" y="17"/>
                    </a:moveTo>
                    <a:cubicBezTo>
                      <a:pt x="16" y="14"/>
                      <a:pt x="12" y="8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5" y="2"/>
                      <a:pt x="0" y="9"/>
                      <a:pt x="1" y="17"/>
                    </a:cubicBezTo>
                    <a:cubicBezTo>
                      <a:pt x="1" y="19"/>
                      <a:pt x="1" y="20"/>
                      <a:pt x="2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20"/>
                      <a:pt x="20" y="18"/>
                      <a:pt x="22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734"/>
              <p:cNvSpPr/>
              <p:nvPr/>
            </p:nvSpPr>
            <p:spPr bwMode="auto">
              <a:xfrm>
                <a:off x="6002" y="2167"/>
                <a:ext cx="135" cy="93"/>
              </a:xfrm>
              <a:custGeom>
                <a:gdLst>
                  <a:gd name="T0" fmla="*/ 40 w 57"/>
                  <a:gd name="T1" fmla="*/ 15 h 39"/>
                  <a:gd name="T2" fmla="*/ 28 w 57"/>
                  <a:gd name="T3" fmla="*/ 26 h 39"/>
                  <a:gd name="T4" fmla="*/ 15 w 57"/>
                  <a:gd name="T5" fmla="*/ 25 h 39"/>
                  <a:gd name="T6" fmla="*/ 12 w 57"/>
                  <a:gd name="T7" fmla="*/ 16 h 39"/>
                  <a:gd name="T8" fmla="*/ 13 w 57"/>
                  <a:gd name="T9" fmla="*/ 15 h 39"/>
                  <a:gd name="T10" fmla="*/ 13 w 57"/>
                  <a:gd name="T11" fmla="*/ 16 h 39"/>
                  <a:gd name="T12" fmla="*/ 18 w 57"/>
                  <a:gd name="T13" fmla="*/ 20 h 39"/>
                  <a:gd name="T14" fmla="*/ 28 w 57"/>
                  <a:gd name="T15" fmla="*/ 12 h 39"/>
                  <a:gd name="T16" fmla="*/ 18 w 57"/>
                  <a:gd name="T17" fmla="*/ 3 h 39"/>
                  <a:gd name="T18" fmla="*/ 2 w 57"/>
                  <a:gd name="T19" fmla="*/ 15 h 39"/>
                  <a:gd name="T20" fmla="*/ 10 w 57"/>
                  <a:gd name="T21" fmla="*/ 35 h 39"/>
                  <a:gd name="T22" fmla="*/ 37 w 57"/>
                  <a:gd name="T23" fmla="*/ 33 h 39"/>
                  <a:gd name="T24" fmla="*/ 37 w 57"/>
                  <a:gd name="T25" fmla="*/ 33 h 39"/>
                  <a:gd name="T26" fmla="*/ 47 w 57"/>
                  <a:gd name="T27" fmla="*/ 17 h 39"/>
                  <a:gd name="T28" fmla="*/ 57 w 57"/>
                  <a:gd name="T29" fmla="*/ 5 h 39"/>
                  <a:gd name="T30" fmla="*/ 49 w 57"/>
                  <a:gd name="T31" fmla="*/ 0 h 39"/>
                  <a:gd name="T32" fmla="*/ 45 w 57"/>
                  <a:gd name="T33" fmla="*/ 7 h 39"/>
                  <a:gd name="T34" fmla="*/ 40 w 57"/>
                  <a:gd name="T35" fmla="*/ 15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7" h="39">
                    <a:moveTo>
                      <a:pt x="40" y="15"/>
                    </a:moveTo>
                    <a:cubicBezTo>
                      <a:pt x="37" y="19"/>
                      <a:pt x="33" y="24"/>
                      <a:pt x="28" y="26"/>
                    </a:cubicBezTo>
                    <a:cubicBezTo>
                      <a:pt x="24" y="28"/>
                      <a:pt x="19" y="28"/>
                      <a:pt x="15" y="25"/>
                    </a:cubicBezTo>
                    <a:cubicBezTo>
                      <a:pt x="12" y="23"/>
                      <a:pt x="10" y="19"/>
                      <a:pt x="12" y="16"/>
                    </a:cubicBezTo>
                    <a:cubicBezTo>
                      <a:pt x="12" y="15"/>
                      <a:pt x="13" y="15"/>
                      <a:pt x="13" y="15"/>
                    </a:cubicBezTo>
                    <a:cubicBezTo>
                      <a:pt x="13" y="15"/>
                      <a:pt x="13" y="16"/>
                      <a:pt x="13" y="16"/>
                    </a:cubicBezTo>
                    <a:cubicBezTo>
                      <a:pt x="14" y="18"/>
                      <a:pt x="16" y="19"/>
                      <a:pt x="18" y="20"/>
                    </a:cubicBezTo>
                    <a:cubicBezTo>
                      <a:pt x="23" y="20"/>
                      <a:pt x="29" y="17"/>
                      <a:pt x="28" y="12"/>
                    </a:cubicBezTo>
                    <a:cubicBezTo>
                      <a:pt x="27" y="7"/>
                      <a:pt x="23" y="3"/>
                      <a:pt x="18" y="3"/>
                    </a:cubicBezTo>
                    <a:cubicBezTo>
                      <a:pt x="11" y="2"/>
                      <a:pt x="4" y="7"/>
                      <a:pt x="2" y="15"/>
                    </a:cubicBezTo>
                    <a:cubicBezTo>
                      <a:pt x="0" y="22"/>
                      <a:pt x="3" y="31"/>
                      <a:pt x="10" y="35"/>
                    </a:cubicBezTo>
                    <a:cubicBezTo>
                      <a:pt x="18" y="39"/>
                      <a:pt x="29" y="38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40" y="27"/>
                      <a:pt x="43" y="22"/>
                      <a:pt x="47" y="17"/>
                    </a:cubicBezTo>
                    <a:cubicBezTo>
                      <a:pt x="50" y="13"/>
                      <a:pt x="53" y="8"/>
                      <a:pt x="57" y="5"/>
                    </a:cubicBezTo>
                    <a:cubicBezTo>
                      <a:pt x="54" y="4"/>
                      <a:pt x="51" y="2"/>
                      <a:pt x="49" y="0"/>
                    </a:cubicBezTo>
                    <a:cubicBezTo>
                      <a:pt x="48" y="3"/>
                      <a:pt x="46" y="5"/>
                      <a:pt x="45" y="7"/>
                    </a:cubicBezTo>
                    <a:cubicBezTo>
                      <a:pt x="43" y="10"/>
                      <a:pt x="42" y="12"/>
                      <a:pt x="40" y="1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735"/>
              <p:cNvSpPr/>
              <p:nvPr/>
            </p:nvSpPr>
            <p:spPr bwMode="auto">
              <a:xfrm>
                <a:off x="4940" y="2419"/>
                <a:ext cx="88" cy="97"/>
              </a:xfrm>
              <a:custGeom>
                <a:gdLst>
                  <a:gd name="T0" fmla="*/ 10 w 37"/>
                  <a:gd name="T1" fmla="*/ 26 h 41"/>
                  <a:gd name="T2" fmla="*/ 20 w 37"/>
                  <a:gd name="T3" fmla="*/ 41 h 41"/>
                  <a:gd name="T4" fmla="*/ 26 w 37"/>
                  <a:gd name="T5" fmla="*/ 25 h 41"/>
                  <a:gd name="T6" fmla="*/ 33 w 37"/>
                  <a:gd name="T7" fmla="*/ 11 h 41"/>
                  <a:gd name="T8" fmla="*/ 37 w 37"/>
                  <a:gd name="T9" fmla="*/ 0 h 41"/>
                  <a:gd name="T10" fmla="*/ 0 w 37"/>
                  <a:gd name="T11" fmla="*/ 7 h 41"/>
                  <a:gd name="T12" fmla="*/ 10 w 37"/>
                  <a:gd name="T13" fmla="*/ 26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41">
                    <a:moveTo>
                      <a:pt x="10" y="26"/>
                    </a:moveTo>
                    <a:cubicBezTo>
                      <a:pt x="13" y="31"/>
                      <a:pt x="16" y="36"/>
                      <a:pt x="20" y="41"/>
                    </a:cubicBezTo>
                    <a:cubicBezTo>
                      <a:pt x="22" y="36"/>
                      <a:pt x="24" y="31"/>
                      <a:pt x="26" y="25"/>
                    </a:cubicBezTo>
                    <a:cubicBezTo>
                      <a:pt x="28" y="21"/>
                      <a:pt x="31" y="16"/>
                      <a:pt x="33" y="11"/>
                    </a:cubicBezTo>
                    <a:cubicBezTo>
                      <a:pt x="34" y="7"/>
                      <a:pt x="36" y="4"/>
                      <a:pt x="37" y="0"/>
                    </a:cubicBezTo>
                    <a:cubicBezTo>
                      <a:pt x="25" y="3"/>
                      <a:pt x="13" y="6"/>
                      <a:pt x="0" y="7"/>
                    </a:cubicBezTo>
                    <a:cubicBezTo>
                      <a:pt x="3" y="14"/>
                      <a:pt x="7" y="19"/>
                      <a:pt x="10" y="2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736"/>
              <p:cNvSpPr/>
              <p:nvPr/>
            </p:nvSpPr>
            <p:spPr bwMode="auto">
              <a:xfrm>
                <a:off x="4370" y="2400"/>
                <a:ext cx="71" cy="31"/>
              </a:xfrm>
              <a:custGeom>
                <a:gdLst>
                  <a:gd name="T0" fmla="*/ 13 w 30"/>
                  <a:gd name="T1" fmla="*/ 0 h 13"/>
                  <a:gd name="T2" fmla="*/ 4 w 30"/>
                  <a:gd name="T3" fmla="*/ 4 h 13"/>
                  <a:gd name="T4" fmla="*/ 0 w 30"/>
                  <a:gd name="T5" fmla="*/ 13 h 13"/>
                  <a:gd name="T6" fmla="*/ 24 w 30"/>
                  <a:gd name="T7" fmla="*/ 10 h 13"/>
                  <a:gd name="T8" fmla="*/ 30 w 30"/>
                  <a:gd name="T9" fmla="*/ 9 h 13"/>
                  <a:gd name="T10" fmla="*/ 13 w 30"/>
                  <a:gd name="T11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13" y="0"/>
                    </a:moveTo>
                    <a:cubicBezTo>
                      <a:pt x="10" y="1"/>
                      <a:pt x="6" y="2"/>
                      <a:pt x="4" y="4"/>
                    </a:cubicBezTo>
                    <a:cubicBezTo>
                      <a:pt x="2" y="7"/>
                      <a:pt x="1" y="9"/>
                      <a:pt x="0" y="13"/>
                    </a:cubicBezTo>
                    <a:cubicBezTo>
                      <a:pt x="8" y="11"/>
                      <a:pt x="16" y="10"/>
                      <a:pt x="24" y="10"/>
                    </a:cubicBezTo>
                    <a:cubicBezTo>
                      <a:pt x="26" y="9"/>
                      <a:pt x="28" y="9"/>
                      <a:pt x="30" y="9"/>
                    </a:cubicBezTo>
                    <a:cubicBezTo>
                      <a:pt x="27" y="3"/>
                      <a:pt x="19" y="0"/>
                      <a:pt x="13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737"/>
              <p:cNvSpPr/>
              <p:nvPr/>
            </p:nvSpPr>
            <p:spPr bwMode="auto">
              <a:xfrm>
                <a:off x="3871" y="2737"/>
                <a:ext cx="57" cy="83"/>
              </a:xfrm>
              <a:custGeom>
                <a:gdLst>
                  <a:gd name="T0" fmla="*/ 24 w 24"/>
                  <a:gd name="T1" fmla="*/ 22 h 35"/>
                  <a:gd name="T2" fmla="*/ 24 w 24"/>
                  <a:gd name="T3" fmla="*/ 20 h 35"/>
                  <a:gd name="T4" fmla="*/ 24 w 24"/>
                  <a:gd name="T5" fmla="*/ 20 h 35"/>
                  <a:gd name="T6" fmla="*/ 24 w 24"/>
                  <a:gd name="T7" fmla="*/ 19 h 35"/>
                  <a:gd name="T8" fmla="*/ 15 w 24"/>
                  <a:gd name="T9" fmla="*/ 0 h 35"/>
                  <a:gd name="T10" fmla="*/ 7 w 24"/>
                  <a:gd name="T11" fmla="*/ 4 h 35"/>
                  <a:gd name="T12" fmla="*/ 1 w 24"/>
                  <a:gd name="T13" fmla="*/ 16 h 35"/>
                  <a:gd name="T14" fmla="*/ 14 w 24"/>
                  <a:gd name="T15" fmla="*/ 35 h 35"/>
                  <a:gd name="T16" fmla="*/ 24 w 24"/>
                  <a:gd name="T17" fmla="*/ 22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35">
                    <a:moveTo>
                      <a:pt x="24" y="22"/>
                    </a:moveTo>
                    <a:cubicBezTo>
                      <a:pt x="24" y="21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18" y="14"/>
                      <a:pt x="14" y="7"/>
                      <a:pt x="15" y="0"/>
                    </a:cubicBezTo>
                    <a:cubicBezTo>
                      <a:pt x="12" y="0"/>
                      <a:pt x="9" y="2"/>
                      <a:pt x="7" y="4"/>
                    </a:cubicBezTo>
                    <a:cubicBezTo>
                      <a:pt x="4" y="7"/>
                      <a:pt x="1" y="11"/>
                      <a:pt x="1" y="16"/>
                    </a:cubicBezTo>
                    <a:cubicBezTo>
                      <a:pt x="0" y="24"/>
                      <a:pt x="5" y="32"/>
                      <a:pt x="14" y="35"/>
                    </a:cubicBezTo>
                    <a:cubicBezTo>
                      <a:pt x="15" y="29"/>
                      <a:pt x="19" y="24"/>
                      <a:pt x="24" y="2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738"/>
              <p:cNvSpPr/>
              <p:nvPr/>
            </p:nvSpPr>
            <p:spPr bwMode="auto">
              <a:xfrm>
                <a:off x="3965" y="2388"/>
                <a:ext cx="1075" cy="491"/>
              </a:xfrm>
              <a:custGeom>
                <a:gdLst>
                  <a:gd name="T0" fmla="*/ 12 w 454"/>
                  <a:gd name="T1" fmla="*/ 168 h 207"/>
                  <a:gd name="T2" fmla="*/ 31 w 454"/>
                  <a:gd name="T3" fmla="*/ 111 h 207"/>
                  <a:gd name="T4" fmla="*/ 78 w 454"/>
                  <a:gd name="T5" fmla="*/ 66 h 207"/>
                  <a:gd name="T6" fmla="*/ 138 w 454"/>
                  <a:gd name="T7" fmla="*/ 39 h 207"/>
                  <a:gd name="T8" fmla="*/ 295 w 454"/>
                  <a:gd name="T9" fmla="*/ 21 h 207"/>
                  <a:gd name="T10" fmla="*/ 337 w 454"/>
                  <a:gd name="T11" fmla="*/ 22 h 207"/>
                  <a:gd name="T12" fmla="*/ 376 w 454"/>
                  <a:gd name="T13" fmla="*/ 22 h 207"/>
                  <a:gd name="T14" fmla="*/ 450 w 454"/>
                  <a:gd name="T15" fmla="*/ 11 h 207"/>
                  <a:gd name="T16" fmla="*/ 450 w 454"/>
                  <a:gd name="T17" fmla="*/ 11 h 207"/>
                  <a:gd name="T18" fmla="*/ 454 w 454"/>
                  <a:gd name="T19" fmla="*/ 1 h 207"/>
                  <a:gd name="T20" fmla="*/ 453 w 454"/>
                  <a:gd name="T21" fmla="*/ 0 h 207"/>
                  <a:gd name="T22" fmla="*/ 426 w 454"/>
                  <a:gd name="T23" fmla="*/ 13 h 207"/>
                  <a:gd name="T24" fmla="*/ 352 w 454"/>
                  <a:gd name="T25" fmla="*/ 15 h 207"/>
                  <a:gd name="T26" fmla="*/ 345 w 454"/>
                  <a:gd name="T27" fmla="*/ 14 h 207"/>
                  <a:gd name="T28" fmla="*/ 344 w 454"/>
                  <a:gd name="T29" fmla="*/ 14 h 207"/>
                  <a:gd name="T30" fmla="*/ 322 w 454"/>
                  <a:gd name="T31" fmla="*/ 13 h 207"/>
                  <a:gd name="T32" fmla="*/ 294 w 454"/>
                  <a:gd name="T33" fmla="*/ 13 h 207"/>
                  <a:gd name="T34" fmla="*/ 216 w 454"/>
                  <a:gd name="T35" fmla="*/ 15 h 207"/>
                  <a:gd name="T36" fmla="*/ 171 w 454"/>
                  <a:gd name="T37" fmla="*/ 20 h 207"/>
                  <a:gd name="T38" fmla="*/ 171 w 454"/>
                  <a:gd name="T39" fmla="*/ 20 h 207"/>
                  <a:gd name="T40" fmla="*/ 142 w 454"/>
                  <a:gd name="T41" fmla="*/ 26 h 207"/>
                  <a:gd name="T42" fmla="*/ 30 w 454"/>
                  <a:gd name="T43" fmla="*/ 94 h 207"/>
                  <a:gd name="T44" fmla="*/ 3 w 454"/>
                  <a:gd name="T45" fmla="*/ 152 h 207"/>
                  <a:gd name="T46" fmla="*/ 5 w 454"/>
                  <a:gd name="T47" fmla="*/ 207 h 207"/>
                  <a:gd name="T48" fmla="*/ 13 w 454"/>
                  <a:gd name="T49" fmla="*/ 207 h 207"/>
                  <a:gd name="T50" fmla="*/ 12 w 454"/>
                  <a:gd name="T51" fmla="*/ 198 h 207"/>
                  <a:gd name="T52" fmla="*/ 12 w 454"/>
                  <a:gd name="T53" fmla="*/ 168 h 2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2" h="206">
                    <a:moveTo>
                      <a:pt x="12" y="168"/>
                    </a:moveTo>
                    <a:cubicBezTo>
                      <a:pt x="14" y="148"/>
                      <a:pt x="20" y="128"/>
                      <a:pt x="31" y="111"/>
                    </a:cubicBezTo>
                    <a:cubicBezTo>
                      <a:pt x="43" y="93"/>
                      <a:pt x="60" y="77"/>
                      <a:pt x="78" y="66"/>
                    </a:cubicBezTo>
                    <a:cubicBezTo>
                      <a:pt x="97" y="54"/>
                      <a:pt x="117" y="45"/>
                      <a:pt x="138" y="39"/>
                    </a:cubicBezTo>
                    <a:cubicBezTo>
                      <a:pt x="188" y="24"/>
                      <a:pt x="242" y="22"/>
                      <a:pt x="295" y="21"/>
                    </a:cubicBezTo>
                    <a:cubicBezTo>
                      <a:pt x="309" y="21"/>
                      <a:pt x="323" y="21"/>
                      <a:pt x="337" y="22"/>
                    </a:cubicBezTo>
                    <a:cubicBezTo>
                      <a:pt x="350" y="22"/>
                      <a:pt x="363" y="22"/>
                      <a:pt x="376" y="22"/>
                    </a:cubicBezTo>
                    <a:cubicBezTo>
                      <a:pt x="401" y="21"/>
                      <a:pt x="426" y="17"/>
                      <a:pt x="450" y="11"/>
                    </a:cubicBezTo>
                    <a:cubicBezTo>
                      <a:pt x="450" y="11"/>
                      <a:pt x="450" y="11"/>
                      <a:pt x="450" y="11"/>
                    </a:cubicBezTo>
                    <a:cubicBezTo>
                      <a:pt x="451" y="8"/>
                      <a:pt x="452" y="4"/>
                      <a:pt x="454" y="1"/>
                    </a:cubicBezTo>
                    <a:cubicBezTo>
                      <a:pt x="454" y="1"/>
                      <a:pt x="453" y="0"/>
                      <a:pt x="453" y="0"/>
                    </a:cubicBezTo>
                    <a:cubicBezTo>
                      <a:pt x="446" y="7"/>
                      <a:pt x="436" y="11"/>
                      <a:pt x="426" y="13"/>
                    </a:cubicBezTo>
                    <a:cubicBezTo>
                      <a:pt x="402" y="21"/>
                      <a:pt x="376" y="20"/>
                      <a:pt x="352" y="15"/>
                    </a:cubicBezTo>
                    <a:cubicBezTo>
                      <a:pt x="349" y="15"/>
                      <a:pt x="347" y="14"/>
                      <a:pt x="345" y="14"/>
                    </a:cubicBezTo>
                    <a:cubicBezTo>
                      <a:pt x="345" y="14"/>
                      <a:pt x="344" y="14"/>
                      <a:pt x="344" y="14"/>
                    </a:cubicBezTo>
                    <a:cubicBezTo>
                      <a:pt x="337" y="13"/>
                      <a:pt x="329" y="13"/>
                      <a:pt x="322" y="13"/>
                    </a:cubicBezTo>
                    <a:cubicBezTo>
                      <a:pt x="312" y="14"/>
                      <a:pt x="303" y="13"/>
                      <a:pt x="294" y="13"/>
                    </a:cubicBezTo>
                    <a:cubicBezTo>
                      <a:pt x="268" y="13"/>
                      <a:pt x="242" y="13"/>
                      <a:pt x="216" y="15"/>
                    </a:cubicBezTo>
                    <a:cubicBezTo>
                      <a:pt x="201" y="16"/>
                      <a:pt x="186" y="17"/>
                      <a:pt x="171" y="20"/>
                    </a:cubicBezTo>
                    <a:cubicBezTo>
                      <a:pt x="171" y="20"/>
                      <a:pt x="171" y="20"/>
                      <a:pt x="171" y="20"/>
                    </a:cubicBezTo>
                    <a:cubicBezTo>
                      <a:pt x="161" y="21"/>
                      <a:pt x="151" y="23"/>
                      <a:pt x="142" y="26"/>
                    </a:cubicBezTo>
                    <a:cubicBezTo>
                      <a:pt x="99" y="37"/>
                      <a:pt x="58" y="59"/>
                      <a:pt x="30" y="94"/>
                    </a:cubicBezTo>
                    <a:cubicBezTo>
                      <a:pt x="16" y="111"/>
                      <a:pt x="7" y="131"/>
                      <a:pt x="3" y="152"/>
                    </a:cubicBezTo>
                    <a:cubicBezTo>
                      <a:pt x="0" y="171"/>
                      <a:pt x="2" y="189"/>
                      <a:pt x="5" y="207"/>
                    </a:cubicBezTo>
                    <a:cubicBezTo>
                      <a:pt x="13" y="207"/>
                      <a:pt x="13" y="207"/>
                      <a:pt x="13" y="207"/>
                    </a:cubicBezTo>
                    <a:cubicBezTo>
                      <a:pt x="12" y="204"/>
                      <a:pt x="12" y="201"/>
                      <a:pt x="12" y="198"/>
                    </a:cubicBezTo>
                    <a:cubicBezTo>
                      <a:pt x="11" y="188"/>
                      <a:pt x="11" y="178"/>
                      <a:pt x="12" y="16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739"/>
              <p:cNvSpPr/>
              <p:nvPr/>
            </p:nvSpPr>
            <p:spPr bwMode="auto">
              <a:xfrm>
                <a:off x="4621" y="2362"/>
                <a:ext cx="83" cy="50"/>
              </a:xfrm>
              <a:custGeom>
                <a:gdLst>
                  <a:gd name="T0" fmla="*/ 28 w 35"/>
                  <a:gd name="T1" fmla="*/ 11 h 21"/>
                  <a:gd name="T2" fmla="*/ 35 w 35"/>
                  <a:gd name="T3" fmla="*/ 12 h 21"/>
                  <a:gd name="T4" fmla="*/ 21 w 35"/>
                  <a:gd name="T5" fmla="*/ 1 h 21"/>
                  <a:gd name="T6" fmla="*/ 12 w 35"/>
                  <a:gd name="T7" fmla="*/ 0 h 21"/>
                  <a:gd name="T8" fmla="*/ 12 w 35"/>
                  <a:gd name="T9" fmla="*/ 0 h 21"/>
                  <a:gd name="T10" fmla="*/ 0 w 35"/>
                  <a:gd name="T11" fmla="*/ 9 h 21"/>
                  <a:gd name="T12" fmla="*/ 14 w 35"/>
                  <a:gd name="T13" fmla="*/ 21 h 21"/>
                  <a:gd name="T14" fmla="*/ 28 w 35"/>
                  <a:gd name="T15" fmla="*/ 11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1">
                    <a:moveTo>
                      <a:pt x="28" y="11"/>
                    </a:moveTo>
                    <a:cubicBezTo>
                      <a:pt x="30" y="11"/>
                      <a:pt x="33" y="11"/>
                      <a:pt x="35" y="12"/>
                    </a:cubicBezTo>
                    <a:cubicBezTo>
                      <a:pt x="30" y="9"/>
                      <a:pt x="25" y="6"/>
                      <a:pt x="21" y="1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7" y="1"/>
                      <a:pt x="2" y="4"/>
                      <a:pt x="0" y="9"/>
                    </a:cubicBezTo>
                    <a:cubicBezTo>
                      <a:pt x="7" y="10"/>
                      <a:pt x="12" y="15"/>
                      <a:pt x="14" y="21"/>
                    </a:cubicBezTo>
                    <a:cubicBezTo>
                      <a:pt x="16" y="15"/>
                      <a:pt x="21" y="11"/>
                      <a:pt x="28" y="1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740"/>
              <p:cNvSpPr/>
              <p:nvPr/>
            </p:nvSpPr>
            <p:spPr bwMode="auto">
              <a:xfrm>
                <a:off x="4512" y="2385"/>
                <a:ext cx="69" cy="31"/>
              </a:xfrm>
              <a:custGeom>
                <a:gdLst>
                  <a:gd name="T0" fmla="*/ 12 w 29"/>
                  <a:gd name="T1" fmla="*/ 2 h 13"/>
                  <a:gd name="T2" fmla="*/ 12 w 29"/>
                  <a:gd name="T3" fmla="*/ 2 h 13"/>
                  <a:gd name="T4" fmla="*/ 0 w 29"/>
                  <a:gd name="T5" fmla="*/ 12 h 13"/>
                  <a:gd name="T6" fmla="*/ 0 w 29"/>
                  <a:gd name="T7" fmla="*/ 13 h 13"/>
                  <a:gd name="T8" fmla="*/ 29 w 29"/>
                  <a:gd name="T9" fmla="*/ 12 h 13"/>
                  <a:gd name="T10" fmla="*/ 12 w 29"/>
                  <a:gd name="T11" fmla="*/ 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3">
                    <a:moveTo>
                      <a:pt x="12" y="2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6" y="3"/>
                      <a:pt x="1" y="6"/>
                      <a:pt x="0" y="12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10" y="13"/>
                      <a:pt x="20" y="13"/>
                      <a:pt x="29" y="12"/>
                    </a:cubicBezTo>
                    <a:cubicBezTo>
                      <a:pt x="29" y="4"/>
                      <a:pt x="20" y="0"/>
                      <a:pt x="12" y="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741"/>
              <p:cNvSpPr/>
              <p:nvPr/>
            </p:nvSpPr>
            <p:spPr bwMode="auto">
              <a:xfrm>
                <a:off x="4474" y="2362"/>
                <a:ext cx="64" cy="47"/>
              </a:xfrm>
              <a:custGeom>
                <a:gdLst>
                  <a:gd name="T0" fmla="*/ 27 w 27"/>
                  <a:gd name="T1" fmla="*/ 10 h 20"/>
                  <a:gd name="T2" fmla="*/ 11 w 27"/>
                  <a:gd name="T3" fmla="*/ 2 h 20"/>
                  <a:gd name="T4" fmla="*/ 0 w 27"/>
                  <a:gd name="T5" fmla="*/ 12 h 20"/>
                  <a:gd name="T6" fmla="*/ 1 w 27"/>
                  <a:gd name="T7" fmla="*/ 12 h 20"/>
                  <a:gd name="T8" fmla="*/ 15 w 27"/>
                  <a:gd name="T9" fmla="*/ 20 h 20"/>
                  <a:gd name="T10" fmla="*/ 27 w 27"/>
                  <a:gd name="T11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0">
                    <a:moveTo>
                      <a:pt x="27" y="10"/>
                    </a:moveTo>
                    <a:cubicBezTo>
                      <a:pt x="24" y="5"/>
                      <a:pt x="18" y="0"/>
                      <a:pt x="11" y="2"/>
                    </a:cubicBezTo>
                    <a:cubicBezTo>
                      <a:pt x="6" y="3"/>
                      <a:pt x="1" y="7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7" y="12"/>
                      <a:pt x="12" y="15"/>
                      <a:pt x="15" y="20"/>
                    </a:cubicBezTo>
                    <a:cubicBezTo>
                      <a:pt x="16" y="15"/>
                      <a:pt x="21" y="11"/>
                      <a:pt x="27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742"/>
              <p:cNvSpPr/>
              <p:nvPr/>
            </p:nvSpPr>
            <p:spPr bwMode="auto">
              <a:xfrm>
                <a:off x="4398" y="2371"/>
                <a:ext cx="69" cy="45"/>
              </a:xfrm>
              <a:custGeom>
                <a:gdLst>
                  <a:gd name="T0" fmla="*/ 29 w 29"/>
                  <a:gd name="T1" fmla="*/ 9 h 19"/>
                  <a:gd name="T2" fmla="*/ 13 w 29"/>
                  <a:gd name="T3" fmla="*/ 0 h 19"/>
                  <a:gd name="T4" fmla="*/ 0 w 29"/>
                  <a:gd name="T5" fmla="*/ 11 h 19"/>
                  <a:gd name="T6" fmla="*/ 19 w 29"/>
                  <a:gd name="T7" fmla="*/ 19 h 19"/>
                  <a:gd name="T8" fmla="*/ 29 w 29"/>
                  <a:gd name="T9" fmla="*/ 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9">
                    <a:moveTo>
                      <a:pt x="29" y="9"/>
                    </a:moveTo>
                    <a:cubicBezTo>
                      <a:pt x="26" y="3"/>
                      <a:pt x="20" y="0"/>
                      <a:pt x="13" y="0"/>
                    </a:cubicBezTo>
                    <a:cubicBezTo>
                      <a:pt x="6" y="1"/>
                      <a:pt x="2" y="5"/>
                      <a:pt x="0" y="11"/>
                    </a:cubicBezTo>
                    <a:cubicBezTo>
                      <a:pt x="7" y="10"/>
                      <a:pt x="15" y="13"/>
                      <a:pt x="19" y="19"/>
                    </a:cubicBezTo>
                    <a:cubicBezTo>
                      <a:pt x="20" y="14"/>
                      <a:pt x="24" y="10"/>
                      <a:pt x="29" y="9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743"/>
              <p:cNvSpPr/>
              <p:nvPr/>
            </p:nvSpPr>
            <p:spPr bwMode="auto">
              <a:xfrm>
                <a:off x="4446" y="2393"/>
                <a:ext cx="61" cy="28"/>
              </a:xfrm>
              <a:custGeom>
                <a:gdLst>
                  <a:gd name="T0" fmla="*/ 13 w 26"/>
                  <a:gd name="T1" fmla="*/ 1 h 12"/>
                  <a:gd name="T2" fmla="*/ 0 w 26"/>
                  <a:gd name="T3" fmla="*/ 12 h 12"/>
                  <a:gd name="T4" fmla="*/ 26 w 26"/>
                  <a:gd name="T5" fmla="*/ 10 h 12"/>
                  <a:gd name="T6" fmla="*/ 26 w 26"/>
                  <a:gd name="T7" fmla="*/ 9 h 12"/>
                  <a:gd name="T8" fmla="*/ 13 w 26"/>
                  <a:gd name="T9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2">
                    <a:moveTo>
                      <a:pt x="13" y="1"/>
                    </a:moveTo>
                    <a:cubicBezTo>
                      <a:pt x="6" y="1"/>
                      <a:pt x="1" y="6"/>
                      <a:pt x="0" y="12"/>
                    </a:cubicBezTo>
                    <a:cubicBezTo>
                      <a:pt x="8" y="11"/>
                      <a:pt x="17" y="11"/>
                      <a:pt x="26" y="10"/>
                    </a:cubicBezTo>
                    <a:cubicBezTo>
                      <a:pt x="26" y="10"/>
                      <a:pt x="26" y="10"/>
                      <a:pt x="26" y="9"/>
                    </a:cubicBezTo>
                    <a:cubicBezTo>
                      <a:pt x="24" y="4"/>
                      <a:pt x="19" y="0"/>
                      <a:pt x="13" y="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744"/>
              <p:cNvSpPr/>
              <p:nvPr/>
            </p:nvSpPr>
            <p:spPr bwMode="auto">
              <a:xfrm>
                <a:off x="4545" y="2362"/>
                <a:ext cx="69" cy="47"/>
              </a:xfrm>
              <a:custGeom>
                <a:gdLst>
                  <a:gd name="T0" fmla="*/ 29 w 29"/>
                  <a:gd name="T1" fmla="*/ 10 h 20"/>
                  <a:gd name="T2" fmla="*/ 14 w 29"/>
                  <a:gd name="T3" fmla="*/ 1 h 20"/>
                  <a:gd name="T4" fmla="*/ 0 w 29"/>
                  <a:gd name="T5" fmla="*/ 10 h 20"/>
                  <a:gd name="T6" fmla="*/ 17 w 29"/>
                  <a:gd name="T7" fmla="*/ 20 h 20"/>
                  <a:gd name="T8" fmla="*/ 29 w 29"/>
                  <a:gd name="T9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0">
                    <a:moveTo>
                      <a:pt x="29" y="10"/>
                    </a:moveTo>
                    <a:cubicBezTo>
                      <a:pt x="26" y="4"/>
                      <a:pt x="20" y="0"/>
                      <a:pt x="14" y="1"/>
                    </a:cubicBezTo>
                    <a:cubicBezTo>
                      <a:pt x="8" y="1"/>
                      <a:pt x="3" y="5"/>
                      <a:pt x="0" y="10"/>
                    </a:cubicBezTo>
                    <a:cubicBezTo>
                      <a:pt x="7" y="9"/>
                      <a:pt x="15" y="13"/>
                      <a:pt x="17" y="20"/>
                    </a:cubicBezTo>
                    <a:cubicBezTo>
                      <a:pt x="19" y="15"/>
                      <a:pt x="23" y="11"/>
                      <a:pt x="29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745"/>
              <p:cNvSpPr/>
              <p:nvPr/>
            </p:nvSpPr>
            <p:spPr bwMode="auto">
              <a:xfrm>
                <a:off x="4585" y="2388"/>
                <a:ext cx="67" cy="26"/>
              </a:xfrm>
              <a:custGeom>
                <a:gdLst>
                  <a:gd name="T0" fmla="*/ 14 w 28"/>
                  <a:gd name="T1" fmla="*/ 0 h 11"/>
                  <a:gd name="T2" fmla="*/ 0 w 28"/>
                  <a:gd name="T3" fmla="*/ 11 h 11"/>
                  <a:gd name="T4" fmla="*/ 9 w 28"/>
                  <a:gd name="T5" fmla="*/ 11 h 11"/>
                  <a:gd name="T6" fmla="*/ 28 w 28"/>
                  <a:gd name="T7" fmla="*/ 11 h 11"/>
                  <a:gd name="T8" fmla="*/ 14 w 28"/>
                  <a:gd name="T9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1">
                    <a:moveTo>
                      <a:pt x="14" y="0"/>
                    </a:moveTo>
                    <a:cubicBezTo>
                      <a:pt x="8" y="0"/>
                      <a:pt x="2" y="5"/>
                      <a:pt x="0" y="11"/>
                    </a:cubicBezTo>
                    <a:cubicBezTo>
                      <a:pt x="3" y="11"/>
                      <a:pt x="6" y="11"/>
                      <a:pt x="9" y="11"/>
                    </a:cubicBezTo>
                    <a:cubicBezTo>
                      <a:pt x="15" y="11"/>
                      <a:pt x="22" y="11"/>
                      <a:pt x="28" y="11"/>
                    </a:cubicBezTo>
                    <a:cubicBezTo>
                      <a:pt x="26" y="5"/>
                      <a:pt x="21" y="0"/>
                      <a:pt x="14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746"/>
              <p:cNvSpPr/>
              <p:nvPr/>
            </p:nvSpPr>
            <p:spPr bwMode="auto">
              <a:xfrm>
                <a:off x="4581" y="2338"/>
                <a:ext cx="59" cy="45"/>
              </a:xfrm>
              <a:custGeom>
                <a:gdLst>
                  <a:gd name="T0" fmla="*/ 13 w 25"/>
                  <a:gd name="T1" fmla="*/ 0 h 19"/>
                  <a:gd name="T2" fmla="*/ 0 w 25"/>
                  <a:gd name="T3" fmla="*/ 9 h 19"/>
                  <a:gd name="T4" fmla="*/ 15 w 25"/>
                  <a:gd name="T5" fmla="*/ 19 h 19"/>
                  <a:gd name="T6" fmla="*/ 16 w 25"/>
                  <a:gd name="T7" fmla="*/ 19 h 19"/>
                  <a:gd name="T8" fmla="*/ 25 w 25"/>
                  <a:gd name="T9" fmla="*/ 9 h 19"/>
                  <a:gd name="T10" fmla="*/ 13 w 25"/>
                  <a:gd name="T11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9">
                    <a:moveTo>
                      <a:pt x="13" y="0"/>
                    </a:moveTo>
                    <a:cubicBezTo>
                      <a:pt x="7" y="0"/>
                      <a:pt x="2" y="4"/>
                      <a:pt x="0" y="9"/>
                    </a:cubicBezTo>
                    <a:cubicBezTo>
                      <a:pt x="7" y="9"/>
                      <a:pt x="13" y="13"/>
                      <a:pt x="15" y="19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6" y="14"/>
                      <a:pt x="20" y="11"/>
                      <a:pt x="25" y="9"/>
                    </a:cubicBezTo>
                    <a:cubicBezTo>
                      <a:pt x="25" y="4"/>
                      <a:pt x="18" y="1"/>
                      <a:pt x="13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747"/>
              <p:cNvSpPr/>
              <p:nvPr/>
            </p:nvSpPr>
            <p:spPr bwMode="auto">
              <a:xfrm>
                <a:off x="4725" y="2407"/>
                <a:ext cx="33" cy="9"/>
              </a:xfrm>
              <a:custGeom>
                <a:gdLst>
                  <a:gd name="T0" fmla="*/ 0 w 14"/>
                  <a:gd name="T1" fmla="*/ 4 h 4"/>
                  <a:gd name="T2" fmla="*/ 14 w 14"/>
                  <a:gd name="T3" fmla="*/ 3 h 4"/>
                  <a:gd name="T4" fmla="*/ 4 w 14"/>
                  <a:gd name="T5" fmla="*/ 0 h 4"/>
                  <a:gd name="T6" fmla="*/ 0 w 14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">
                    <a:moveTo>
                      <a:pt x="0" y="4"/>
                    </a:moveTo>
                    <a:cubicBezTo>
                      <a:pt x="5" y="3"/>
                      <a:pt x="10" y="3"/>
                      <a:pt x="14" y="3"/>
                    </a:cubicBezTo>
                    <a:cubicBezTo>
                      <a:pt x="11" y="2"/>
                      <a:pt x="7" y="1"/>
                      <a:pt x="4" y="0"/>
                    </a:cubicBezTo>
                    <a:cubicBezTo>
                      <a:pt x="2" y="0"/>
                      <a:pt x="1" y="2"/>
                      <a:pt x="0" y="4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748"/>
              <p:cNvSpPr/>
              <p:nvPr/>
            </p:nvSpPr>
            <p:spPr bwMode="auto">
              <a:xfrm>
                <a:off x="3866" y="2874"/>
                <a:ext cx="7" cy="5"/>
              </a:xfrm>
              <a:custGeom>
                <a:gdLst>
                  <a:gd name="T0" fmla="*/ 0 w 3"/>
                  <a:gd name="T1" fmla="*/ 2 h 2"/>
                  <a:gd name="T2" fmla="*/ 3 w 3"/>
                  <a:gd name="T3" fmla="*/ 2 h 2"/>
                  <a:gd name="T4" fmla="*/ 3 w 3"/>
                  <a:gd name="T5" fmla="*/ 0 h 2"/>
                  <a:gd name="T6" fmla="*/ 0 w 3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749"/>
              <p:cNvSpPr/>
              <p:nvPr/>
            </p:nvSpPr>
            <p:spPr bwMode="auto">
              <a:xfrm>
                <a:off x="6149" y="2174"/>
                <a:ext cx="19" cy="107"/>
              </a:xfrm>
              <a:custGeom>
                <a:gdLst>
                  <a:gd name="T0" fmla="*/ 2 w 8"/>
                  <a:gd name="T1" fmla="*/ 28 h 45"/>
                  <a:gd name="T2" fmla="*/ 3 w 8"/>
                  <a:gd name="T3" fmla="*/ 36 h 45"/>
                  <a:gd name="T4" fmla="*/ 3 w 8"/>
                  <a:gd name="T5" fmla="*/ 36 h 45"/>
                  <a:gd name="T6" fmla="*/ 8 w 8"/>
                  <a:gd name="T7" fmla="*/ 45 h 45"/>
                  <a:gd name="T8" fmla="*/ 8 w 8"/>
                  <a:gd name="T9" fmla="*/ 0 h 45"/>
                  <a:gd name="T10" fmla="*/ 0 w 8"/>
                  <a:gd name="T11" fmla="*/ 2 h 45"/>
                  <a:gd name="T12" fmla="*/ 2 w 8"/>
                  <a:gd name="T13" fmla="*/ 28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5">
                    <a:moveTo>
                      <a:pt x="2" y="28"/>
                    </a:moveTo>
                    <a:cubicBezTo>
                      <a:pt x="2" y="31"/>
                      <a:pt x="2" y="33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9"/>
                      <a:pt x="6" y="42"/>
                      <a:pt x="8" y="4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2"/>
                      <a:pt x="3" y="2"/>
                      <a:pt x="0" y="2"/>
                    </a:cubicBezTo>
                    <a:cubicBezTo>
                      <a:pt x="0" y="11"/>
                      <a:pt x="1" y="20"/>
                      <a:pt x="2" y="28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750"/>
              <p:cNvSpPr/>
              <p:nvPr/>
            </p:nvSpPr>
            <p:spPr bwMode="auto">
              <a:xfrm>
                <a:off x="6012" y="2253"/>
                <a:ext cx="156" cy="144"/>
              </a:xfrm>
              <a:custGeom>
                <a:gdLst>
                  <a:gd name="T0" fmla="*/ 61 w 66"/>
                  <a:gd name="T1" fmla="*/ 39 h 61"/>
                  <a:gd name="T2" fmla="*/ 56 w 66"/>
                  <a:gd name="T3" fmla="*/ 36 h 61"/>
                  <a:gd name="T4" fmla="*/ 52 w 66"/>
                  <a:gd name="T5" fmla="*/ 51 h 61"/>
                  <a:gd name="T6" fmla="*/ 39 w 66"/>
                  <a:gd name="T7" fmla="*/ 39 h 61"/>
                  <a:gd name="T8" fmla="*/ 21 w 66"/>
                  <a:gd name="T9" fmla="*/ 49 h 61"/>
                  <a:gd name="T10" fmla="*/ 25 w 66"/>
                  <a:gd name="T11" fmla="*/ 28 h 61"/>
                  <a:gd name="T12" fmla="*/ 13 w 66"/>
                  <a:gd name="T13" fmla="*/ 29 h 61"/>
                  <a:gd name="T14" fmla="*/ 7 w 66"/>
                  <a:gd name="T15" fmla="*/ 21 h 61"/>
                  <a:gd name="T16" fmla="*/ 14 w 66"/>
                  <a:gd name="T17" fmla="*/ 12 h 61"/>
                  <a:gd name="T18" fmla="*/ 28 w 66"/>
                  <a:gd name="T19" fmla="*/ 8 h 61"/>
                  <a:gd name="T20" fmla="*/ 31 w 66"/>
                  <a:gd name="T21" fmla="*/ 0 h 61"/>
                  <a:gd name="T22" fmla="*/ 12 w 66"/>
                  <a:gd name="T23" fmla="*/ 3 h 61"/>
                  <a:gd name="T24" fmla="*/ 0 w 66"/>
                  <a:gd name="T25" fmla="*/ 21 h 61"/>
                  <a:gd name="T26" fmla="*/ 11 w 66"/>
                  <a:gd name="T27" fmla="*/ 35 h 61"/>
                  <a:gd name="T28" fmla="*/ 12 w 66"/>
                  <a:gd name="T29" fmla="*/ 36 h 61"/>
                  <a:gd name="T30" fmla="*/ 17 w 66"/>
                  <a:gd name="T31" fmla="*/ 55 h 61"/>
                  <a:gd name="T32" fmla="*/ 35 w 66"/>
                  <a:gd name="T33" fmla="*/ 54 h 61"/>
                  <a:gd name="T34" fmla="*/ 37 w 66"/>
                  <a:gd name="T35" fmla="*/ 54 h 61"/>
                  <a:gd name="T36" fmla="*/ 54 w 66"/>
                  <a:gd name="T37" fmla="*/ 59 h 61"/>
                  <a:gd name="T38" fmla="*/ 64 w 66"/>
                  <a:gd name="T39" fmla="*/ 45 h 61"/>
                  <a:gd name="T40" fmla="*/ 65 w 66"/>
                  <a:gd name="T41" fmla="*/ 44 h 61"/>
                  <a:gd name="T42" fmla="*/ 66 w 66"/>
                  <a:gd name="T43" fmla="*/ 44 h 61"/>
                  <a:gd name="T44" fmla="*/ 66 w 66"/>
                  <a:gd name="T45" fmla="*/ 38 h 61"/>
                  <a:gd name="T46" fmla="*/ 61 w 66"/>
                  <a:gd name="T47" fmla="*/ 39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6" h="61">
                    <a:moveTo>
                      <a:pt x="61" y="39"/>
                    </a:moveTo>
                    <a:cubicBezTo>
                      <a:pt x="59" y="39"/>
                      <a:pt x="57" y="38"/>
                      <a:pt x="56" y="36"/>
                    </a:cubicBezTo>
                    <a:cubicBezTo>
                      <a:pt x="59" y="42"/>
                      <a:pt x="59" y="49"/>
                      <a:pt x="52" y="51"/>
                    </a:cubicBezTo>
                    <a:cubicBezTo>
                      <a:pt x="44" y="54"/>
                      <a:pt x="40" y="46"/>
                      <a:pt x="39" y="39"/>
                    </a:cubicBezTo>
                    <a:cubicBezTo>
                      <a:pt x="37" y="46"/>
                      <a:pt x="28" y="55"/>
                      <a:pt x="21" y="49"/>
                    </a:cubicBezTo>
                    <a:cubicBezTo>
                      <a:pt x="13" y="43"/>
                      <a:pt x="19" y="33"/>
                      <a:pt x="25" y="28"/>
                    </a:cubicBezTo>
                    <a:cubicBezTo>
                      <a:pt x="21" y="29"/>
                      <a:pt x="17" y="30"/>
                      <a:pt x="13" y="29"/>
                    </a:cubicBezTo>
                    <a:cubicBezTo>
                      <a:pt x="10" y="28"/>
                      <a:pt x="7" y="25"/>
                      <a:pt x="7" y="21"/>
                    </a:cubicBezTo>
                    <a:cubicBezTo>
                      <a:pt x="7" y="17"/>
                      <a:pt x="11" y="13"/>
                      <a:pt x="14" y="12"/>
                    </a:cubicBezTo>
                    <a:cubicBezTo>
                      <a:pt x="18" y="9"/>
                      <a:pt x="23" y="8"/>
                      <a:pt x="28" y="8"/>
                    </a:cubicBezTo>
                    <a:cubicBezTo>
                      <a:pt x="29" y="5"/>
                      <a:pt x="30" y="3"/>
                      <a:pt x="31" y="0"/>
                    </a:cubicBezTo>
                    <a:cubicBezTo>
                      <a:pt x="26" y="3"/>
                      <a:pt x="19" y="4"/>
                      <a:pt x="12" y="3"/>
                    </a:cubicBezTo>
                    <a:cubicBezTo>
                      <a:pt x="6" y="6"/>
                      <a:pt x="0" y="13"/>
                      <a:pt x="0" y="21"/>
                    </a:cubicBezTo>
                    <a:cubicBezTo>
                      <a:pt x="0" y="28"/>
                      <a:pt x="4" y="33"/>
                      <a:pt x="11" y="35"/>
                    </a:cubicBezTo>
                    <a:cubicBezTo>
                      <a:pt x="12" y="35"/>
                      <a:pt x="12" y="36"/>
                      <a:pt x="12" y="36"/>
                    </a:cubicBezTo>
                    <a:cubicBezTo>
                      <a:pt x="9" y="43"/>
                      <a:pt x="11" y="51"/>
                      <a:pt x="17" y="55"/>
                    </a:cubicBezTo>
                    <a:cubicBezTo>
                      <a:pt x="23" y="58"/>
                      <a:pt x="31" y="59"/>
                      <a:pt x="35" y="54"/>
                    </a:cubicBezTo>
                    <a:cubicBezTo>
                      <a:pt x="36" y="54"/>
                      <a:pt x="36" y="54"/>
                      <a:pt x="37" y="54"/>
                    </a:cubicBezTo>
                    <a:cubicBezTo>
                      <a:pt x="41" y="58"/>
                      <a:pt x="48" y="61"/>
                      <a:pt x="54" y="59"/>
                    </a:cubicBezTo>
                    <a:cubicBezTo>
                      <a:pt x="60" y="57"/>
                      <a:pt x="65" y="51"/>
                      <a:pt x="64" y="45"/>
                    </a:cubicBezTo>
                    <a:cubicBezTo>
                      <a:pt x="64" y="44"/>
                      <a:pt x="64" y="44"/>
                      <a:pt x="65" y="44"/>
                    </a:cubicBezTo>
                    <a:cubicBezTo>
                      <a:pt x="65" y="44"/>
                      <a:pt x="66" y="44"/>
                      <a:pt x="66" y="44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4" y="39"/>
                      <a:pt x="63" y="39"/>
                      <a:pt x="61" y="3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751"/>
              <p:cNvSpPr/>
              <p:nvPr/>
            </p:nvSpPr>
            <p:spPr bwMode="auto">
              <a:xfrm>
                <a:off x="6154" y="2267"/>
                <a:ext cx="14" cy="40"/>
              </a:xfrm>
              <a:custGeom>
                <a:gdLst>
                  <a:gd name="T0" fmla="*/ 0 w 6"/>
                  <a:gd name="T1" fmla="*/ 10 h 17"/>
                  <a:gd name="T2" fmla="*/ 0 w 6"/>
                  <a:gd name="T3" fmla="*/ 12 h 17"/>
                  <a:gd name="T4" fmla="*/ 6 w 6"/>
                  <a:gd name="T5" fmla="*/ 17 h 17"/>
                  <a:gd name="T6" fmla="*/ 6 w 6"/>
                  <a:gd name="T7" fmla="*/ 9 h 17"/>
                  <a:gd name="T8" fmla="*/ 1 w 6"/>
                  <a:gd name="T9" fmla="*/ 0 h 17"/>
                  <a:gd name="T10" fmla="*/ 0 w 6"/>
                  <a:gd name="T11" fmla="*/ 1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10"/>
                    </a:moveTo>
                    <a:cubicBezTo>
                      <a:pt x="0" y="11"/>
                      <a:pt x="0" y="11"/>
                      <a:pt x="0" y="12"/>
                    </a:cubicBezTo>
                    <a:cubicBezTo>
                      <a:pt x="2" y="13"/>
                      <a:pt x="4" y="15"/>
                      <a:pt x="6" y="1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6"/>
                      <a:pt x="2" y="3"/>
                      <a:pt x="1" y="0"/>
                    </a:cubicBezTo>
                    <a:cubicBezTo>
                      <a:pt x="1" y="4"/>
                      <a:pt x="1" y="7"/>
                      <a:pt x="0" y="1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752"/>
              <p:cNvSpPr/>
              <p:nvPr/>
            </p:nvSpPr>
            <p:spPr bwMode="auto">
              <a:xfrm>
                <a:off x="3973" y="2509"/>
                <a:ext cx="56" cy="59"/>
              </a:xfrm>
              <a:custGeom>
                <a:gdLst>
                  <a:gd name="T0" fmla="*/ 4 w 24"/>
                  <a:gd name="T1" fmla="*/ 25 h 25"/>
                  <a:gd name="T2" fmla="*/ 23 w 24"/>
                  <a:gd name="T3" fmla="*/ 19 h 25"/>
                  <a:gd name="T4" fmla="*/ 24 w 24"/>
                  <a:gd name="T5" fmla="*/ 1 h 25"/>
                  <a:gd name="T6" fmla="*/ 21 w 24"/>
                  <a:gd name="T7" fmla="*/ 1 h 25"/>
                  <a:gd name="T8" fmla="*/ 15 w 24"/>
                  <a:gd name="T9" fmla="*/ 1 h 25"/>
                  <a:gd name="T10" fmla="*/ 6 w 24"/>
                  <a:gd name="T11" fmla="*/ 7 h 25"/>
                  <a:gd name="T12" fmla="*/ 4 w 24"/>
                  <a:gd name="T13" fmla="*/ 2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4" y="25"/>
                    </a:moveTo>
                    <a:cubicBezTo>
                      <a:pt x="8" y="21"/>
                      <a:pt x="16" y="16"/>
                      <a:pt x="23" y="19"/>
                    </a:cubicBezTo>
                    <a:cubicBezTo>
                      <a:pt x="19" y="14"/>
                      <a:pt x="20" y="6"/>
                      <a:pt x="24" y="1"/>
                    </a:cubicBezTo>
                    <a:cubicBezTo>
                      <a:pt x="23" y="1"/>
                      <a:pt x="22" y="1"/>
                      <a:pt x="21" y="1"/>
                    </a:cubicBezTo>
                    <a:cubicBezTo>
                      <a:pt x="19" y="0"/>
                      <a:pt x="17" y="1"/>
                      <a:pt x="15" y="1"/>
                    </a:cubicBezTo>
                    <a:cubicBezTo>
                      <a:pt x="12" y="2"/>
                      <a:pt x="8" y="4"/>
                      <a:pt x="6" y="7"/>
                    </a:cubicBezTo>
                    <a:cubicBezTo>
                      <a:pt x="1" y="12"/>
                      <a:pt x="0" y="20"/>
                      <a:pt x="4" y="2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753"/>
              <p:cNvSpPr/>
              <p:nvPr/>
            </p:nvSpPr>
            <p:spPr bwMode="auto">
              <a:xfrm>
                <a:off x="3920" y="2523"/>
                <a:ext cx="62" cy="69"/>
              </a:xfrm>
              <a:custGeom>
                <a:gdLst>
                  <a:gd name="T0" fmla="*/ 25 w 26"/>
                  <a:gd name="T1" fmla="*/ 22 h 29"/>
                  <a:gd name="T2" fmla="*/ 25 w 26"/>
                  <a:gd name="T3" fmla="*/ 21 h 29"/>
                  <a:gd name="T4" fmla="*/ 26 w 26"/>
                  <a:gd name="T5" fmla="*/ 1 h 29"/>
                  <a:gd name="T6" fmla="*/ 15 w 26"/>
                  <a:gd name="T7" fmla="*/ 1 h 29"/>
                  <a:gd name="T8" fmla="*/ 6 w 26"/>
                  <a:gd name="T9" fmla="*/ 9 h 29"/>
                  <a:gd name="T10" fmla="*/ 5 w 26"/>
                  <a:gd name="T11" fmla="*/ 29 h 29"/>
                  <a:gd name="T12" fmla="*/ 25 w 26"/>
                  <a:gd name="T13" fmla="*/ 22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8">
                    <a:moveTo>
                      <a:pt x="25" y="22"/>
                    </a:moveTo>
                    <a:cubicBezTo>
                      <a:pt x="25" y="21"/>
                      <a:pt x="25" y="21"/>
                      <a:pt x="25" y="21"/>
                    </a:cubicBezTo>
                    <a:cubicBezTo>
                      <a:pt x="21" y="15"/>
                      <a:pt x="21" y="7"/>
                      <a:pt x="26" y="1"/>
                    </a:cubicBezTo>
                    <a:cubicBezTo>
                      <a:pt x="22" y="1"/>
                      <a:pt x="19" y="0"/>
                      <a:pt x="15" y="1"/>
                    </a:cubicBezTo>
                    <a:cubicBezTo>
                      <a:pt x="11" y="3"/>
                      <a:pt x="8" y="5"/>
                      <a:pt x="6" y="9"/>
                    </a:cubicBezTo>
                    <a:cubicBezTo>
                      <a:pt x="2" y="15"/>
                      <a:pt x="0" y="24"/>
                      <a:pt x="5" y="29"/>
                    </a:cubicBezTo>
                    <a:cubicBezTo>
                      <a:pt x="9" y="23"/>
                      <a:pt x="17" y="20"/>
                      <a:pt x="25" y="2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754"/>
              <p:cNvSpPr/>
              <p:nvPr/>
            </p:nvSpPr>
            <p:spPr bwMode="auto">
              <a:xfrm>
                <a:off x="3925" y="2578"/>
                <a:ext cx="55" cy="66"/>
              </a:xfrm>
              <a:custGeom>
                <a:gdLst>
                  <a:gd name="T0" fmla="*/ 7 w 23"/>
                  <a:gd name="T1" fmla="*/ 28 h 28"/>
                  <a:gd name="T2" fmla="*/ 8 w 23"/>
                  <a:gd name="T3" fmla="*/ 27 h 28"/>
                  <a:gd name="T4" fmla="*/ 23 w 23"/>
                  <a:gd name="T5" fmla="*/ 16 h 28"/>
                  <a:gd name="T6" fmla="*/ 22 w 23"/>
                  <a:gd name="T7" fmla="*/ 0 h 28"/>
                  <a:gd name="T8" fmla="*/ 3 w 23"/>
                  <a:gd name="T9" fmla="*/ 9 h 28"/>
                  <a:gd name="T10" fmla="*/ 7 w 23"/>
                  <a:gd name="T11" fmla="*/ 28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8">
                    <a:moveTo>
                      <a:pt x="7" y="28"/>
                    </a:moveTo>
                    <a:cubicBezTo>
                      <a:pt x="7" y="27"/>
                      <a:pt x="7" y="27"/>
                      <a:pt x="8" y="27"/>
                    </a:cubicBezTo>
                    <a:cubicBezTo>
                      <a:pt x="11" y="21"/>
                      <a:pt x="17" y="16"/>
                      <a:pt x="23" y="16"/>
                    </a:cubicBezTo>
                    <a:cubicBezTo>
                      <a:pt x="20" y="12"/>
                      <a:pt x="20" y="5"/>
                      <a:pt x="22" y="0"/>
                    </a:cubicBezTo>
                    <a:cubicBezTo>
                      <a:pt x="15" y="0"/>
                      <a:pt x="7" y="1"/>
                      <a:pt x="3" y="9"/>
                    </a:cubicBezTo>
                    <a:cubicBezTo>
                      <a:pt x="0" y="15"/>
                      <a:pt x="1" y="24"/>
                      <a:pt x="7" y="2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755"/>
              <p:cNvSpPr/>
              <p:nvPr/>
            </p:nvSpPr>
            <p:spPr bwMode="auto">
              <a:xfrm>
                <a:off x="3982" y="2450"/>
                <a:ext cx="76" cy="64"/>
              </a:xfrm>
              <a:custGeom>
                <a:gdLst>
                  <a:gd name="T0" fmla="*/ 10 w 32"/>
                  <a:gd name="T1" fmla="*/ 25 h 27"/>
                  <a:gd name="T2" fmla="*/ 16 w 32"/>
                  <a:gd name="T3" fmla="*/ 24 h 27"/>
                  <a:gd name="T4" fmla="*/ 21 w 32"/>
                  <a:gd name="T5" fmla="*/ 25 h 27"/>
                  <a:gd name="T6" fmla="*/ 24 w 32"/>
                  <a:gd name="T7" fmla="*/ 23 h 27"/>
                  <a:gd name="T8" fmla="*/ 26 w 32"/>
                  <a:gd name="T9" fmla="*/ 21 h 27"/>
                  <a:gd name="T10" fmla="*/ 32 w 32"/>
                  <a:gd name="T11" fmla="*/ 4 h 27"/>
                  <a:gd name="T12" fmla="*/ 10 w 32"/>
                  <a:gd name="T13" fmla="*/ 8 h 27"/>
                  <a:gd name="T14" fmla="*/ 4 w 32"/>
                  <a:gd name="T15" fmla="*/ 27 h 27"/>
                  <a:gd name="T16" fmla="*/ 10 w 32"/>
                  <a:gd name="T17" fmla="*/ 25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7">
                    <a:moveTo>
                      <a:pt x="10" y="25"/>
                    </a:moveTo>
                    <a:cubicBezTo>
                      <a:pt x="12" y="24"/>
                      <a:pt x="14" y="24"/>
                      <a:pt x="16" y="24"/>
                    </a:cubicBezTo>
                    <a:cubicBezTo>
                      <a:pt x="18" y="24"/>
                      <a:pt x="19" y="24"/>
                      <a:pt x="21" y="25"/>
                    </a:cubicBezTo>
                    <a:cubicBezTo>
                      <a:pt x="22" y="24"/>
                      <a:pt x="23" y="23"/>
                      <a:pt x="24" y="23"/>
                    </a:cubicBezTo>
                    <a:cubicBezTo>
                      <a:pt x="24" y="22"/>
                      <a:pt x="25" y="22"/>
                      <a:pt x="26" y="21"/>
                    </a:cubicBezTo>
                    <a:cubicBezTo>
                      <a:pt x="23" y="15"/>
                      <a:pt x="27" y="8"/>
                      <a:pt x="32" y="4"/>
                    </a:cubicBezTo>
                    <a:cubicBezTo>
                      <a:pt x="25" y="0"/>
                      <a:pt x="15" y="2"/>
                      <a:pt x="10" y="8"/>
                    </a:cubicBezTo>
                    <a:cubicBezTo>
                      <a:pt x="5" y="12"/>
                      <a:pt x="0" y="21"/>
                      <a:pt x="4" y="27"/>
                    </a:cubicBezTo>
                    <a:cubicBezTo>
                      <a:pt x="6" y="26"/>
                      <a:pt x="8" y="25"/>
                      <a:pt x="10" y="2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756"/>
              <p:cNvSpPr/>
              <p:nvPr/>
            </p:nvSpPr>
            <p:spPr bwMode="auto">
              <a:xfrm>
                <a:off x="3845" y="2784"/>
                <a:ext cx="54" cy="81"/>
              </a:xfrm>
              <a:custGeom>
                <a:gdLst>
                  <a:gd name="T0" fmla="*/ 10 w 23"/>
                  <a:gd name="T1" fmla="*/ 0 h 34"/>
                  <a:gd name="T2" fmla="*/ 1 w 23"/>
                  <a:gd name="T3" fmla="*/ 16 h 34"/>
                  <a:gd name="T4" fmla="*/ 11 w 23"/>
                  <a:gd name="T5" fmla="*/ 34 h 34"/>
                  <a:gd name="T6" fmla="*/ 23 w 23"/>
                  <a:gd name="T7" fmla="*/ 16 h 34"/>
                  <a:gd name="T8" fmla="*/ 10 w 23"/>
                  <a:gd name="T9" fmla="*/ 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4">
                    <a:moveTo>
                      <a:pt x="10" y="0"/>
                    </a:moveTo>
                    <a:cubicBezTo>
                      <a:pt x="5" y="4"/>
                      <a:pt x="1" y="9"/>
                      <a:pt x="1" y="16"/>
                    </a:cubicBezTo>
                    <a:cubicBezTo>
                      <a:pt x="0" y="24"/>
                      <a:pt x="4" y="31"/>
                      <a:pt x="11" y="34"/>
                    </a:cubicBezTo>
                    <a:cubicBezTo>
                      <a:pt x="11" y="26"/>
                      <a:pt x="16" y="18"/>
                      <a:pt x="23" y="16"/>
                    </a:cubicBezTo>
                    <a:cubicBezTo>
                      <a:pt x="16" y="14"/>
                      <a:pt x="11" y="7"/>
                      <a:pt x="1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757"/>
              <p:cNvSpPr/>
              <p:nvPr/>
            </p:nvSpPr>
            <p:spPr bwMode="auto">
              <a:xfrm>
                <a:off x="6045" y="2321"/>
                <a:ext cx="57" cy="57"/>
              </a:xfrm>
              <a:custGeom>
                <a:gdLst>
                  <a:gd name="T0" fmla="*/ 13 w 24"/>
                  <a:gd name="T1" fmla="*/ 0 h 24"/>
                  <a:gd name="T2" fmla="*/ 7 w 24"/>
                  <a:gd name="T3" fmla="*/ 19 h 24"/>
                  <a:gd name="T4" fmla="*/ 24 w 24"/>
                  <a:gd name="T5" fmla="*/ 8 h 24"/>
                  <a:gd name="T6" fmla="*/ 13 w 24"/>
                  <a:gd name="T7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4">
                    <a:moveTo>
                      <a:pt x="13" y="0"/>
                    </a:moveTo>
                    <a:cubicBezTo>
                      <a:pt x="7" y="4"/>
                      <a:pt x="0" y="13"/>
                      <a:pt x="7" y="19"/>
                    </a:cubicBezTo>
                    <a:cubicBezTo>
                      <a:pt x="14" y="24"/>
                      <a:pt x="22" y="15"/>
                      <a:pt x="24" y="8"/>
                    </a:cubicBezTo>
                    <a:cubicBezTo>
                      <a:pt x="19" y="7"/>
                      <a:pt x="15" y="4"/>
                      <a:pt x="13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758"/>
              <p:cNvSpPr/>
              <p:nvPr/>
            </p:nvSpPr>
            <p:spPr bwMode="auto">
              <a:xfrm>
                <a:off x="5967" y="2331"/>
                <a:ext cx="173" cy="185"/>
              </a:xfrm>
              <a:custGeom>
                <a:gdLst>
                  <a:gd name="T0" fmla="*/ 1 w 73"/>
                  <a:gd name="T1" fmla="*/ 32 h 78"/>
                  <a:gd name="T2" fmla="*/ 7 w 73"/>
                  <a:gd name="T3" fmla="*/ 63 h 78"/>
                  <a:gd name="T4" fmla="*/ 35 w 73"/>
                  <a:gd name="T5" fmla="*/ 77 h 78"/>
                  <a:gd name="T6" fmla="*/ 64 w 73"/>
                  <a:gd name="T7" fmla="*/ 68 h 78"/>
                  <a:gd name="T8" fmla="*/ 66 w 73"/>
                  <a:gd name="T9" fmla="*/ 40 h 78"/>
                  <a:gd name="T10" fmla="*/ 40 w 73"/>
                  <a:gd name="T11" fmla="*/ 34 h 78"/>
                  <a:gd name="T12" fmla="*/ 38 w 73"/>
                  <a:gd name="T13" fmla="*/ 57 h 78"/>
                  <a:gd name="T14" fmla="*/ 50 w 73"/>
                  <a:gd name="T15" fmla="*/ 56 h 78"/>
                  <a:gd name="T16" fmla="*/ 49 w 73"/>
                  <a:gd name="T17" fmla="*/ 44 h 78"/>
                  <a:gd name="T18" fmla="*/ 48 w 73"/>
                  <a:gd name="T19" fmla="*/ 43 h 78"/>
                  <a:gd name="T20" fmla="*/ 49 w 73"/>
                  <a:gd name="T21" fmla="*/ 42 h 78"/>
                  <a:gd name="T22" fmla="*/ 60 w 73"/>
                  <a:gd name="T23" fmla="*/ 51 h 78"/>
                  <a:gd name="T24" fmla="*/ 45 w 73"/>
                  <a:gd name="T25" fmla="*/ 68 h 78"/>
                  <a:gd name="T26" fmla="*/ 21 w 73"/>
                  <a:gd name="T27" fmla="*/ 59 h 78"/>
                  <a:gd name="T28" fmla="*/ 14 w 73"/>
                  <a:gd name="T29" fmla="*/ 36 h 78"/>
                  <a:gd name="T30" fmla="*/ 29 w 73"/>
                  <a:gd name="T31" fmla="*/ 16 h 78"/>
                  <a:gd name="T32" fmla="*/ 29 w 73"/>
                  <a:gd name="T33" fmla="*/ 3 h 78"/>
                  <a:gd name="T34" fmla="*/ 22 w 73"/>
                  <a:gd name="T35" fmla="*/ 0 h 78"/>
                  <a:gd name="T36" fmla="*/ 22 w 73"/>
                  <a:gd name="T37" fmla="*/ 0 h 78"/>
                  <a:gd name="T38" fmla="*/ 17 w 73"/>
                  <a:gd name="T39" fmla="*/ 4 h 78"/>
                  <a:gd name="T40" fmla="*/ 1 w 73"/>
                  <a:gd name="T41" fmla="*/ 32 h 7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8">
                    <a:moveTo>
                      <a:pt x="1" y="32"/>
                    </a:moveTo>
                    <a:cubicBezTo>
                      <a:pt x="0" y="43"/>
                      <a:pt x="1" y="54"/>
                      <a:pt x="7" y="63"/>
                    </a:cubicBezTo>
                    <a:cubicBezTo>
                      <a:pt x="14" y="71"/>
                      <a:pt x="25" y="77"/>
                      <a:pt x="35" y="77"/>
                    </a:cubicBezTo>
                    <a:cubicBezTo>
                      <a:pt x="45" y="78"/>
                      <a:pt x="57" y="76"/>
                      <a:pt x="64" y="68"/>
                    </a:cubicBezTo>
                    <a:cubicBezTo>
                      <a:pt x="71" y="60"/>
                      <a:pt x="73" y="48"/>
                      <a:pt x="66" y="40"/>
                    </a:cubicBezTo>
                    <a:cubicBezTo>
                      <a:pt x="60" y="33"/>
                      <a:pt x="48" y="29"/>
                      <a:pt x="40" y="34"/>
                    </a:cubicBezTo>
                    <a:cubicBezTo>
                      <a:pt x="32" y="39"/>
                      <a:pt x="29" y="52"/>
                      <a:pt x="38" y="57"/>
                    </a:cubicBezTo>
                    <a:cubicBezTo>
                      <a:pt x="42" y="60"/>
                      <a:pt x="48" y="61"/>
                      <a:pt x="50" y="56"/>
                    </a:cubicBezTo>
                    <a:cubicBezTo>
                      <a:pt x="53" y="53"/>
                      <a:pt x="52" y="46"/>
                      <a:pt x="49" y="44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48" y="42"/>
                      <a:pt x="49" y="42"/>
                    </a:cubicBezTo>
                    <a:cubicBezTo>
                      <a:pt x="54" y="41"/>
                      <a:pt x="59" y="45"/>
                      <a:pt x="60" y="51"/>
                    </a:cubicBezTo>
                    <a:cubicBezTo>
                      <a:pt x="61" y="59"/>
                      <a:pt x="53" y="67"/>
                      <a:pt x="45" y="68"/>
                    </a:cubicBezTo>
                    <a:cubicBezTo>
                      <a:pt x="37" y="70"/>
                      <a:pt x="27" y="66"/>
                      <a:pt x="21" y="59"/>
                    </a:cubicBezTo>
                    <a:cubicBezTo>
                      <a:pt x="15" y="53"/>
                      <a:pt x="13" y="45"/>
                      <a:pt x="14" y="36"/>
                    </a:cubicBezTo>
                    <a:cubicBezTo>
                      <a:pt x="16" y="28"/>
                      <a:pt x="21" y="19"/>
                      <a:pt x="29" y="16"/>
                    </a:cubicBezTo>
                    <a:cubicBezTo>
                      <a:pt x="27" y="12"/>
                      <a:pt x="28" y="7"/>
                      <a:pt x="29" y="3"/>
                    </a:cubicBezTo>
                    <a:cubicBezTo>
                      <a:pt x="26" y="2"/>
                      <a:pt x="24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1"/>
                      <a:pt x="19" y="2"/>
                      <a:pt x="17" y="4"/>
                    </a:cubicBezTo>
                    <a:cubicBezTo>
                      <a:pt x="9" y="11"/>
                      <a:pt x="3" y="21"/>
                      <a:pt x="1" y="32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759"/>
              <p:cNvSpPr/>
              <p:nvPr/>
            </p:nvSpPr>
            <p:spPr bwMode="auto">
              <a:xfrm>
                <a:off x="6140" y="2300"/>
                <a:ext cx="28" cy="43"/>
              </a:xfrm>
              <a:custGeom>
                <a:gdLst>
                  <a:gd name="T0" fmla="*/ 5 w 12"/>
                  <a:gd name="T1" fmla="*/ 0 h 18"/>
                  <a:gd name="T2" fmla="*/ 0 w 12"/>
                  <a:gd name="T3" fmla="*/ 12 h 18"/>
                  <a:gd name="T4" fmla="*/ 6 w 12"/>
                  <a:gd name="T5" fmla="*/ 17 h 18"/>
                  <a:gd name="T6" fmla="*/ 12 w 12"/>
                  <a:gd name="T7" fmla="*/ 16 h 18"/>
                  <a:gd name="T8" fmla="*/ 12 w 12"/>
                  <a:gd name="T9" fmla="*/ 5 h 18"/>
                  <a:gd name="T10" fmla="*/ 5 w 12"/>
                  <a:gd name="T11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8">
                    <a:moveTo>
                      <a:pt x="5" y="0"/>
                    </a:moveTo>
                    <a:cubicBezTo>
                      <a:pt x="4" y="4"/>
                      <a:pt x="3" y="9"/>
                      <a:pt x="0" y="12"/>
                    </a:cubicBezTo>
                    <a:cubicBezTo>
                      <a:pt x="2" y="14"/>
                      <a:pt x="3" y="16"/>
                      <a:pt x="6" y="17"/>
                    </a:cubicBezTo>
                    <a:cubicBezTo>
                      <a:pt x="8" y="18"/>
                      <a:pt x="10" y="18"/>
                      <a:pt x="12" y="1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3"/>
                      <a:pt x="8" y="1"/>
                      <a:pt x="5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760"/>
              <p:cNvSpPr/>
              <p:nvPr/>
            </p:nvSpPr>
            <p:spPr bwMode="auto">
              <a:xfrm>
                <a:off x="6076" y="2179"/>
                <a:ext cx="75" cy="161"/>
              </a:xfrm>
              <a:custGeom>
                <a:gdLst>
                  <a:gd name="T0" fmla="*/ 12 w 32"/>
                  <a:gd name="T1" fmla="*/ 21 h 68"/>
                  <a:gd name="T2" fmla="*/ 3 w 32"/>
                  <a:gd name="T3" fmla="*/ 38 h 68"/>
                  <a:gd name="T4" fmla="*/ 0 w 32"/>
                  <a:gd name="T5" fmla="*/ 53 h 68"/>
                  <a:gd name="T6" fmla="*/ 9 w 32"/>
                  <a:gd name="T7" fmla="*/ 66 h 68"/>
                  <a:gd name="T8" fmla="*/ 23 w 32"/>
                  <a:gd name="T9" fmla="*/ 64 h 68"/>
                  <a:gd name="T10" fmla="*/ 32 w 32"/>
                  <a:gd name="T11" fmla="*/ 38 h 68"/>
                  <a:gd name="T12" fmla="*/ 29 w 32"/>
                  <a:gd name="T13" fmla="*/ 0 h 68"/>
                  <a:gd name="T14" fmla="*/ 28 w 32"/>
                  <a:gd name="T15" fmla="*/ 0 h 68"/>
                  <a:gd name="T16" fmla="*/ 19 w 32"/>
                  <a:gd name="T17" fmla="*/ 10 h 68"/>
                  <a:gd name="T18" fmla="*/ 12 w 32"/>
                  <a:gd name="T19" fmla="*/ 21 h 6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68">
                    <a:moveTo>
                      <a:pt x="12" y="21"/>
                    </a:moveTo>
                    <a:cubicBezTo>
                      <a:pt x="8" y="27"/>
                      <a:pt x="5" y="32"/>
                      <a:pt x="3" y="38"/>
                    </a:cubicBezTo>
                    <a:cubicBezTo>
                      <a:pt x="1" y="43"/>
                      <a:pt x="0" y="48"/>
                      <a:pt x="0" y="53"/>
                    </a:cubicBezTo>
                    <a:cubicBezTo>
                      <a:pt x="0" y="59"/>
                      <a:pt x="3" y="64"/>
                      <a:pt x="9" y="66"/>
                    </a:cubicBezTo>
                    <a:cubicBezTo>
                      <a:pt x="14" y="68"/>
                      <a:pt x="19" y="67"/>
                      <a:pt x="23" y="64"/>
                    </a:cubicBezTo>
                    <a:cubicBezTo>
                      <a:pt x="31" y="58"/>
                      <a:pt x="32" y="47"/>
                      <a:pt x="32" y="38"/>
                    </a:cubicBezTo>
                    <a:cubicBezTo>
                      <a:pt x="32" y="25"/>
                      <a:pt x="29" y="13"/>
                      <a:pt x="29" y="0"/>
                    </a:cubicBezTo>
                    <a:cubicBezTo>
                      <a:pt x="29" y="0"/>
                      <a:pt x="28" y="0"/>
                      <a:pt x="28" y="0"/>
                    </a:cubicBezTo>
                    <a:cubicBezTo>
                      <a:pt x="25" y="3"/>
                      <a:pt x="22" y="7"/>
                      <a:pt x="19" y="10"/>
                    </a:cubicBezTo>
                    <a:cubicBezTo>
                      <a:pt x="17" y="14"/>
                      <a:pt x="14" y="18"/>
                      <a:pt x="12" y="2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761"/>
              <p:cNvSpPr/>
              <p:nvPr/>
            </p:nvSpPr>
            <p:spPr bwMode="auto">
              <a:xfrm>
                <a:off x="6031" y="2276"/>
                <a:ext cx="45" cy="43"/>
              </a:xfrm>
              <a:custGeom>
                <a:gdLst>
                  <a:gd name="T0" fmla="*/ 18 w 19"/>
                  <a:gd name="T1" fmla="*/ 16 h 18"/>
                  <a:gd name="T2" fmla="*/ 19 w 19"/>
                  <a:gd name="T3" fmla="*/ 0 h 18"/>
                  <a:gd name="T4" fmla="*/ 8 w 19"/>
                  <a:gd name="T5" fmla="*/ 2 h 18"/>
                  <a:gd name="T6" fmla="*/ 1 w 19"/>
                  <a:gd name="T7" fmla="*/ 10 h 18"/>
                  <a:gd name="T8" fmla="*/ 8 w 19"/>
                  <a:gd name="T9" fmla="*/ 18 h 18"/>
                  <a:gd name="T10" fmla="*/ 18 w 19"/>
                  <a:gd name="T11" fmla="*/ 16 h 18"/>
                  <a:gd name="T12" fmla="*/ 18 w 19"/>
                  <a:gd name="T13" fmla="*/ 16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18" y="16"/>
                    </a:moveTo>
                    <a:cubicBezTo>
                      <a:pt x="17" y="10"/>
                      <a:pt x="17" y="5"/>
                      <a:pt x="19" y="0"/>
                    </a:cubicBezTo>
                    <a:cubicBezTo>
                      <a:pt x="15" y="0"/>
                      <a:pt x="12" y="1"/>
                      <a:pt x="8" y="2"/>
                    </a:cubicBezTo>
                    <a:cubicBezTo>
                      <a:pt x="5" y="4"/>
                      <a:pt x="2" y="6"/>
                      <a:pt x="1" y="10"/>
                    </a:cubicBezTo>
                    <a:cubicBezTo>
                      <a:pt x="0" y="14"/>
                      <a:pt x="4" y="18"/>
                      <a:pt x="8" y="18"/>
                    </a:cubicBezTo>
                    <a:cubicBezTo>
                      <a:pt x="11" y="18"/>
                      <a:pt x="15" y="17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762"/>
              <p:cNvSpPr/>
              <p:nvPr/>
            </p:nvSpPr>
            <p:spPr bwMode="auto">
              <a:xfrm>
                <a:off x="5927" y="2326"/>
                <a:ext cx="85" cy="26"/>
              </a:xfrm>
              <a:custGeom>
                <a:gdLst>
                  <a:gd name="T0" fmla="*/ 34 w 36"/>
                  <a:gd name="T1" fmla="*/ 0 h 11"/>
                  <a:gd name="T2" fmla="*/ 28 w 36"/>
                  <a:gd name="T3" fmla="*/ 0 h 11"/>
                  <a:gd name="T4" fmla="*/ 19 w 36"/>
                  <a:gd name="T5" fmla="*/ 0 h 11"/>
                  <a:gd name="T6" fmla="*/ 10 w 36"/>
                  <a:gd name="T7" fmla="*/ 0 h 11"/>
                  <a:gd name="T8" fmla="*/ 2 w 36"/>
                  <a:gd name="T9" fmla="*/ 5 h 11"/>
                  <a:gd name="T10" fmla="*/ 7 w 36"/>
                  <a:gd name="T11" fmla="*/ 11 h 11"/>
                  <a:gd name="T12" fmla="*/ 17 w 36"/>
                  <a:gd name="T13" fmla="*/ 9 h 11"/>
                  <a:gd name="T14" fmla="*/ 28 w 36"/>
                  <a:gd name="T15" fmla="*/ 5 h 11"/>
                  <a:gd name="T16" fmla="*/ 36 w 36"/>
                  <a:gd name="T17" fmla="*/ 1 h 11"/>
                  <a:gd name="T18" fmla="*/ 34 w 36"/>
                  <a:gd name="T19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11">
                    <a:moveTo>
                      <a:pt x="34" y="0"/>
                    </a:moveTo>
                    <a:cubicBezTo>
                      <a:pt x="32" y="0"/>
                      <a:pt x="30" y="0"/>
                      <a:pt x="28" y="0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7" y="1"/>
                      <a:pt x="3" y="2"/>
                      <a:pt x="2" y="5"/>
                    </a:cubicBezTo>
                    <a:cubicBezTo>
                      <a:pt x="0" y="8"/>
                      <a:pt x="4" y="10"/>
                      <a:pt x="7" y="11"/>
                    </a:cubicBezTo>
                    <a:cubicBezTo>
                      <a:pt x="10" y="11"/>
                      <a:pt x="14" y="10"/>
                      <a:pt x="17" y="9"/>
                    </a:cubicBezTo>
                    <a:cubicBezTo>
                      <a:pt x="21" y="8"/>
                      <a:pt x="24" y="7"/>
                      <a:pt x="28" y="5"/>
                    </a:cubicBezTo>
                    <a:cubicBezTo>
                      <a:pt x="31" y="4"/>
                      <a:pt x="33" y="2"/>
                      <a:pt x="36" y="1"/>
                    </a:cubicBezTo>
                    <a:cubicBezTo>
                      <a:pt x="35" y="0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763"/>
              <p:cNvSpPr/>
              <p:nvPr/>
            </p:nvSpPr>
            <p:spPr bwMode="auto">
              <a:xfrm>
                <a:off x="4919" y="2438"/>
                <a:ext cx="66" cy="85"/>
              </a:xfrm>
              <a:custGeom>
                <a:gdLst>
                  <a:gd name="T0" fmla="*/ 8 w 28"/>
                  <a:gd name="T1" fmla="*/ 0 h 36"/>
                  <a:gd name="T2" fmla="*/ 0 w 28"/>
                  <a:gd name="T3" fmla="*/ 1 h 36"/>
                  <a:gd name="T4" fmla="*/ 10 w 28"/>
                  <a:gd name="T5" fmla="*/ 18 h 36"/>
                  <a:gd name="T6" fmla="*/ 22 w 28"/>
                  <a:gd name="T7" fmla="*/ 36 h 36"/>
                  <a:gd name="T8" fmla="*/ 27 w 28"/>
                  <a:gd name="T9" fmla="*/ 35 h 36"/>
                  <a:gd name="T10" fmla="*/ 28 w 28"/>
                  <a:gd name="T11" fmla="*/ 35 h 36"/>
                  <a:gd name="T12" fmla="*/ 17 w 28"/>
                  <a:gd name="T13" fmla="*/ 17 h 36"/>
                  <a:gd name="T14" fmla="*/ 8 w 28"/>
                  <a:gd name="T15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6">
                    <a:moveTo>
                      <a:pt x="8" y="0"/>
                    </a:moveTo>
                    <a:cubicBezTo>
                      <a:pt x="5" y="0"/>
                      <a:pt x="2" y="0"/>
                      <a:pt x="0" y="1"/>
                    </a:cubicBezTo>
                    <a:cubicBezTo>
                      <a:pt x="4" y="6"/>
                      <a:pt x="7" y="12"/>
                      <a:pt x="10" y="18"/>
                    </a:cubicBezTo>
                    <a:cubicBezTo>
                      <a:pt x="13" y="24"/>
                      <a:pt x="18" y="30"/>
                      <a:pt x="22" y="36"/>
                    </a:cubicBezTo>
                    <a:cubicBezTo>
                      <a:pt x="24" y="36"/>
                      <a:pt x="26" y="36"/>
                      <a:pt x="27" y="35"/>
                    </a:cubicBezTo>
                    <a:cubicBezTo>
                      <a:pt x="27" y="35"/>
                      <a:pt x="28" y="35"/>
                      <a:pt x="28" y="35"/>
                    </a:cubicBezTo>
                    <a:cubicBezTo>
                      <a:pt x="24" y="29"/>
                      <a:pt x="21" y="23"/>
                      <a:pt x="17" y="17"/>
                    </a:cubicBezTo>
                    <a:cubicBezTo>
                      <a:pt x="14" y="11"/>
                      <a:pt x="10" y="6"/>
                      <a:pt x="8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764"/>
              <p:cNvSpPr/>
              <p:nvPr/>
            </p:nvSpPr>
            <p:spPr bwMode="auto">
              <a:xfrm>
                <a:off x="6107" y="2333"/>
                <a:ext cx="44" cy="45"/>
              </a:xfrm>
              <a:custGeom>
                <a:gdLst>
                  <a:gd name="T0" fmla="*/ 7 w 19"/>
                  <a:gd name="T1" fmla="*/ 3 h 19"/>
                  <a:gd name="T2" fmla="*/ 0 w 19"/>
                  <a:gd name="T3" fmla="*/ 4 h 19"/>
                  <a:gd name="T4" fmla="*/ 11 w 19"/>
                  <a:gd name="T5" fmla="*/ 16 h 19"/>
                  <a:gd name="T6" fmla="*/ 12 w 19"/>
                  <a:gd name="T7" fmla="*/ 0 h 19"/>
                  <a:gd name="T8" fmla="*/ 7 w 19"/>
                  <a:gd name="T9" fmla="*/ 3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7" y="3"/>
                    </a:moveTo>
                    <a:cubicBezTo>
                      <a:pt x="5" y="3"/>
                      <a:pt x="3" y="4"/>
                      <a:pt x="0" y="4"/>
                    </a:cubicBezTo>
                    <a:cubicBezTo>
                      <a:pt x="1" y="10"/>
                      <a:pt x="3" y="19"/>
                      <a:pt x="11" y="16"/>
                    </a:cubicBezTo>
                    <a:cubicBezTo>
                      <a:pt x="19" y="13"/>
                      <a:pt x="16" y="4"/>
                      <a:pt x="12" y="0"/>
                    </a:cubicBezTo>
                    <a:cubicBezTo>
                      <a:pt x="11" y="1"/>
                      <a:pt x="9" y="2"/>
                      <a:pt x="7" y="3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765"/>
              <p:cNvSpPr/>
              <p:nvPr/>
            </p:nvSpPr>
            <p:spPr bwMode="auto">
              <a:xfrm>
                <a:off x="4502" y="2336"/>
                <a:ext cx="71" cy="49"/>
              </a:xfrm>
              <a:custGeom>
                <a:gdLst>
                  <a:gd name="T0" fmla="*/ 0 w 30"/>
                  <a:gd name="T1" fmla="*/ 11 h 21"/>
                  <a:gd name="T2" fmla="*/ 16 w 30"/>
                  <a:gd name="T3" fmla="*/ 21 h 21"/>
                  <a:gd name="T4" fmla="*/ 30 w 30"/>
                  <a:gd name="T5" fmla="*/ 10 h 21"/>
                  <a:gd name="T6" fmla="*/ 24 w 30"/>
                  <a:gd name="T7" fmla="*/ 3 h 21"/>
                  <a:gd name="T8" fmla="*/ 13 w 30"/>
                  <a:gd name="T9" fmla="*/ 0 h 21"/>
                  <a:gd name="T10" fmla="*/ 0 w 30"/>
                  <a:gd name="T11" fmla="*/ 11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1">
                    <a:moveTo>
                      <a:pt x="0" y="11"/>
                    </a:moveTo>
                    <a:cubicBezTo>
                      <a:pt x="7" y="10"/>
                      <a:pt x="13" y="15"/>
                      <a:pt x="16" y="21"/>
                    </a:cubicBezTo>
                    <a:cubicBezTo>
                      <a:pt x="19" y="15"/>
                      <a:pt x="24" y="11"/>
                      <a:pt x="30" y="10"/>
                    </a:cubicBezTo>
                    <a:cubicBezTo>
                      <a:pt x="28" y="8"/>
                      <a:pt x="26" y="5"/>
                      <a:pt x="24" y="3"/>
                    </a:cubicBezTo>
                    <a:cubicBezTo>
                      <a:pt x="21" y="1"/>
                      <a:pt x="17" y="0"/>
                      <a:pt x="13" y="0"/>
                    </a:cubicBezTo>
                    <a:cubicBezTo>
                      <a:pt x="7" y="0"/>
                      <a:pt x="2" y="5"/>
                      <a:pt x="0" y="1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766"/>
              <p:cNvSpPr/>
              <p:nvPr/>
            </p:nvSpPr>
            <p:spPr bwMode="auto">
              <a:xfrm>
                <a:off x="4462" y="2312"/>
                <a:ext cx="69" cy="47"/>
              </a:xfrm>
              <a:custGeom>
                <a:gdLst>
                  <a:gd name="T0" fmla="*/ 16 w 29"/>
                  <a:gd name="T1" fmla="*/ 20 h 20"/>
                  <a:gd name="T2" fmla="*/ 29 w 29"/>
                  <a:gd name="T3" fmla="*/ 8 h 20"/>
                  <a:gd name="T4" fmla="*/ 29 w 29"/>
                  <a:gd name="T5" fmla="*/ 8 h 20"/>
                  <a:gd name="T6" fmla="*/ 15 w 29"/>
                  <a:gd name="T7" fmla="*/ 1 h 20"/>
                  <a:gd name="T8" fmla="*/ 0 w 29"/>
                  <a:gd name="T9" fmla="*/ 10 h 20"/>
                  <a:gd name="T10" fmla="*/ 16 w 29"/>
                  <a:gd name="T11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0">
                    <a:moveTo>
                      <a:pt x="16" y="20"/>
                    </a:moveTo>
                    <a:cubicBezTo>
                      <a:pt x="17" y="14"/>
                      <a:pt x="23" y="9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7" y="3"/>
                      <a:pt x="20" y="0"/>
                      <a:pt x="15" y="1"/>
                    </a:cubicBezTo>
                    <a:cubicBezTo>
                      <a:pt x="8" y="1"/>
                      <a:pt x="3" y="5"/>
                      <a:pt x="0" y="10"/>
                    </a:cubicBezTo>
                    <a:cubicBezTo>
                      <a:pt x="7" y="10"/>
                      <a:pt x="13" y="14"/>
                      <a:pt x="16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767"/>
              <p:cNvSpPr/>
              <p:nvPr/>
            </p:nvSpPr>
            <p:spPr bwMode="auto">
              <a:xfrm>
                <a:off x="4547" y="2310"/>
                <a:ext cx="114" cy="49"/>
              </a:xfrm>
              <a:custGeom>
                <a:gdLst>
                  <a:gd name="T0" fmla="*/ 12 w 48"/>
                  <a:gd name="T1" fmla="*/ 20 h 21"/>
                  <a:gd name="T2" fmla="*/ 27 w 48"/>
                  <a:gd name="T3" fmla="*/ 11 h 21"/>
                  <a:gd name="T4" fmla="*/ 41 w 48"/>
                  <a:gd name="T5" fmla="*/ 21 h 21"/>
                  <a:gd name="T6" fmla="*/ 42 w 48"/>
                  <a:gd name="T7" fmla="*/ 21 h 21"/>
                  <a:gd name="T8" fmla="*/ 48 w 48"/>
                  <a:gd name="T9" fmla="*/ 14 h 21"/>
                  <a:gd name="T10" fmla="*/ 44 w 48"/>
                  <a:gd name="T11" fmla="*/ 7 h 21"/>
                  <a:gd name="T12" fmla="*/ 26 w 48"/>
                  <a:gd name="T13" fmla="*/ 9 h 21"/>
                  <a:gd name="T14" fmla="*/ 19 w 48"/>
                  <a:gd name="T15" fmla="*/ 4 h 21"/>
                  <a:gd name="T16" fmla="*/ 19 w 48"/>
                  <a:gd name="T17" fmla="*/ 4 h 21"/>
                  <a:gd name="T18" fmla="*/ 0 w 48"/>
                  <a:gd name="T19" fmla="*/ 10 h 21"/>
                  <a:gd name="T20" fmla="*/ 4 w 48"/>
                  <a:gd name="T21" fmla="*/ 12 h 21"/>
                  <a:gd name="T22" fmla="*/ 12 w 48"/>
                  <a:gd name="T23" fmla="*/ 2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21">
                    <a:moveTo>
                      <a:pt x="12" y="20"/>
                    </a:moveTo>
                    <a:cubicBezTo>
                      <a:pt x="14" y="14"/>
                      <a:pt x="21" y="10"/>
                      <a:pt x="27" y="11"/>
                    </a:cubicBezTo>
                    <a:cubicBezTo>
                      <a:pt x="33" y="11"/>
                      <a:pt x="40" y="15"/>
                      <a:pt x="41" y="21"/>
                    </a:cubicBezTo>
                    <a:cubicBezTo>
                      <a:pt x="41" y="21"/>
                      <a:pt x="42" y="21"/>
                      <a:pt x="42" y="21"/>
                    </a:cubicBezTo>
                    <a:cubicBezTo>
                      <a:pt x="43" y="18"/>
                      <a:pt x="45" y="16"/>
                      <a:pt x="48" y="14"/>
                    </a:cubicBezTo>
                    <a:cubicBezTo>
                      <a:pt x="46" y="12"/>
                      <a:pt x="44" y="10"/>
                      <a:pt x="44" y="7"/>
                    </a:cubicBezTo>
                    <a:cubicBezTo>
                      <a:pt x="38" y="10"/>
                      <a:pt x="32" y="12"/>
                      <a:pt x="26" y="9"/>
                    </a:cubicBezTo>
                    <a:cubicBezTo>
                      <a:pt x="23" y="8"/>
                      <a:pt x="21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3" y="0"/>
                      <a:pt x="3" y="4"/>
                      <a:pt x="0" y="10"/>
                    </a:cubicBezTo>
                    <a:cubicBezTo>
                      <a:pt x="2" y="10"/>
                      <a:pt x="3" y="11"/>
                      <a:pt x="4" y="12"/>
                    </a:cubicBezTo>
                    <a:cubicBezTo>
                      <a:pt x="8" y="14"/>
                      <a:pt x="10" y="17"/>
                      <a:pt x="12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768"/>
              <p:cNvSpPr/>
              <p:nvPr/>
            </p:nvSpPr>
            <p:spPr bwMode="auto">
              <a:xfrm>
                <a:off x="4431" y="2338"/>
                <a:ext cx="67" cy="52"/>
              </a:xfrm>
              <a:custGeom>
                <a:gdLst>
                  <a:gd name="T0" fmla="*/ 0 w 28"/>
                  <a:gd name="T1" fmla="*/ 13 h 22"/>
                  <a:gd name="T2" fmla="*/ 16 w 28"/>
                  <a:gd name="T3" fmla="*/ 22 h 22"/>
                  <a:gd name="T4" fmla="*/ 17 w 28"/>
                  <a:gd name="T5" fmla="*/ 22 h 22"/>
                  <a:gd name="T6" fmla="*/ 28 w 28"/>
                  <a:gd name="T7" fmla="*/ 10 h 22"/>
                  <a:gd name="T8" fmla="*/ 13 w 28"/>
                  <a:gd name="T9" fmla="*/ 1 h 22"/>
                  <a:gd name="T10" fmla="*/ 0 w 28"/>
                  <a:gd name="T11" fmla="*/ 13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2">
                    <a:moveTo>
                      <a:pt x="0" y="13"/>
                    </a:moveTo>
                    <a:cubicBezTo>
                      <a:pt x="7" y="13"/>
                      <a:pt x="13" y="16"/>
                      <a:pt x="16" y="22"/>
                    </a:cubicBezTo>
                    <a:cubicBezTo>
                      <a:pt x="16" y="22"/>
                      <a:pt x="17" y="22"/>
                      <a:pt x="17" y="22"/>
                    </a:cubicBezTo>
                    <a:cubicBezTo>
                      <a:pt x="17" y="16"/>
                      <a:pt x="22" y="12"/>
                      <a:pt x="28" y="10"/>
                    </a:cubicBezTo>
                    <a:cubicBezTo>
                      <a:pt x="25" y="4"/>
                      <a:pt x="19" y="0"/>
                      <a:pt x="13" y="1"/>
                    </a:cubicBezTo>
                    <a:cubicBezTo>
                      <a:pt x="7" y="1"/>
                      <a:pt x="1" y="6"/>
                      <a:pt x="0" y="1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769"/>
              <p:cNvSpPr/>
              <p:nvPr/>
            </p:nvSpPr>
            <p:spPr bwMode="auto">
              <a:xfrm>
                <a:off x="4732" y="2345"/>
                <a:ext cx="73" cy="21"/>
              </a:xfrm>
              <a:custGeom>
                <a:gdLst>
                  <a:gd name="T0" fmla="*/ 31 w 31"/>
                  <a:gd name="T1" fmla="*/ 1 h 9"/>
                  <a:gd name="T2" fmla="*/ 29 w 31"/>
                  <a:gd name="T3" fmla="*/ 0 h 9"/>
                  <a:gd name="T4" fmla="*/ 4 w 31"/>
                  <a:gd name="T5" fmla="*/ 3 h 9"/>
                  <a:gd name="T6" fmla="*/ 2 w 31"/>
                  <a:gd name="T7" fmla="*/ 5 h 9"/>
                  <a:gd name="T8" fmla="*/ 0 w 31"/>
                  <a:gd name="T9" fmla="*/ 9 h 9"/>
                  <a:gd name="T10" fmla="*/ 14 w 31"/>
                  <a:gd name="T11" fmla="*/ 8 h 9"/>
                  <a:gd name="T12" fmla="*/ 31 w 31"/>
                  <a:gd name="T13" fmla="*/ 1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9">
                    <a:moveTo>
                      <a:pt x="31" y="1"/>
                    </a:moveTo>
                    <a:cubicBezTo>
                      <a:pt x="30" y="1"/>
                      <a:pt x="30" y="0"/>
                      <a:pt x="29" y="0"/>
                    </a:cubicBezTo>
                    <a:cubicBezTo>
                      <a:pt x="23" y="7"/>
                      <a:pt x="12" y="7"/>
                      <a:pt x="4" y="3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4" y="9"/>
                      <a:pt x="9" y="9"/>
                      <a:pt x="14" y="8"/>
                    </a:cubicBezTo>
                    <a:cubicBezTo>
                      <a:pt x="20" y="6"/>
                      <a:pt x="25" y="4"/>
                      <a:pt x="31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770"/>
              <p:cNvSpPr/>
              <p:nvPr/>
            </p:nvSpPr>
            <p:spPr bwMode="auto">
              <a:xfrm>
                <a:off x="4387" y="2317"/>
                <a:ext cx="66" cy="47"/>
              </a:xfrm>
              <a:custGeom>
                <a:gdLst>
                  <a:gd name="T0" fmla="*/ 2 w 28"/>
                  <a:gd name="T1" fmla="*/ 12 h 20"/>
                  <a:gd name="T2" fmla="*/ 18 w 28"/>
                  <a:gd name="T3" fmla="*/ 20 h 20"/>
                  <a:gd name="T4" fmla="*/ 28 w 28"/>
                  <a:gd name="T5" fmla="*/ 9 h 20"/>
                  <a:gd name="T6" fmla="*/ 15 w 28"/>
                  <a:gd name="T7" fmla="*/ 0 h 20"/>
                  <a:gd name="T8" fmla="*/ 5 w 28"/>
                  <a:gd name="T9" fmla="*/ 4 h 20"/>
                  <a:gd name="T10" fmla="*/ 0 w 28"/>
                  <a:gd name="T11" fmla="*/ 12 h 20"/>
                  <a:gd name="T12" fmla="*/ 2 w 28"/>
                  <a:gd name="T13" fmla="*/ 12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0">
                    <a:moveTo>
                      <a:pt x="2" y="12"/>
                    </a:moveTo>
                    <a:cubicBezTo>
                      <a:pt x="9" y="11"/>
                      <a:pt x="15" y="14"/>
                      <a:pt x="18" y="20"/>
                    </a:cubicBezTo>
                    <a:cubicBezTo>
                      <a:pt x="19" y="15"/>
                      <a:pt x="23" y="10"/>
                      <a:pt x="28" y="9"/>
                    </a:cubicBezTo>
                    <a:cubicBezTo>
                      <a:pt x="27" y="3"/>
                      <a:pt x="20" y="0"/>
                      <a:pt x="15" y="0"/>
                    </a:cubicBezTo>
                    <a:cubicBezTo>
                      <a:pt x="11" y="1"/>
                      <a:pt x="7" y="2"/>
                      <a:pt x="5" y="4"/>
                    </a:cubicBezTo>
                    <a:cubicBezTo>
                      <a:pt x="3" y="6"/>
                      <a:pt x="0" y="9"/>
                      <a:pt x="0" y="12"/>
                    </a:cubicBezTo>
                    <a:cubicBezTo>
                      <a:pt x="1" y="12"/>
                      <a:pt x="2" y="12"/>
                      <a:pt x="2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771"/>
              <p:cNvSpPr/>
              <p:nvPr/>
            </p:nvSpPr>
            <p:spPr bwMode="auto">
              <a:xfrm>
                <a:off x="4652" y="2348"/>
                <a:ext cx="70" cy="18"/>
              </a:xfrm>
              <a:custGeom>
                <a:gdLst>
                  <a:gd name="T0" fmla="*/ 6 w 30"/>
                  <a:gd name="T1" fmla="*/ 3 h 8"/>
                  <a:gd name="T2" fmla="*/ 26 w 30"/>
                  <a:gd name="T3" fmla="*/ 8 h 8"/>
                  <a:gd name="T4" fmla="*/ 30 w 30"/>
                  <a:gd name="T5" fmla="*/ 8 h 8"/>
                  <a:gd name="T6" fmla="*/ 26 w 30"/>
                  <a:gd name="T7" fmla="*/ 1 h 8"/>
                  <a:gd name="T8" fmla="*/ 13 w 30"/>
                  <a:gd name="T9" fmla="*/ 4 h 8"/>
                  <a:gd name="T10" fmla="*/ 5 w 30"/>
                  <a:gd name="T11" fmla="*/ 0 h 8"/>
                  <a:gd name="T12" fmla="*/ 0 w 30"/>
                  <a:gd name="T13" fmla="*/ 5 h 8"/>
                  <a:gd name="T14" fmla="*/ 6 w 30"/>
                  <a:gd name="T15" fmla="*/ 5 h 8"/>
                  <a:gd name="T16" fmla="*/ 5 w 30"/>
                  <a:gd name="T17" fmla="*/ 5 h 8"/>
                  <a:gd name="T18" fmla="*/ 5 w 30"/>
                  <a:gd name="T19" fmla="*/ 5 h 8"/>
                  <a:gd name="T20" fmla="*/ 6 w 30"/>
                  <a:gd name="T21" fmla="*/ 3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8">
                    <a:moveTo>
                      <a:pt x="6" y="3"/>
                    </a:moveTo>
                    <a:cubicBezTo>
                      <a:pt x="12" y="6"/>
                      <a:pt x="19" y="7"/>
                      <a:pt x="26" y="8"/>
                    </a:cubicBezTo>
                    <a:cubicBezTo>
                      <a:pt x="27" y="8"/>
                      <a:pt x="29" y="8"/>
                      <a:pt x="30" y="8"/>
                    </a:cubicBezTo>
                    <a:cubicBezTo>
                      <a:pt x="29" y="5"/>
                      <a:pt x="27" y="4"/>
                      <a:pt x="26" y="1"/>
                    </a:cubicBezTo>
                    <a:cubicBezTo>
                      <a:pt x="22" y="4"/>
                      <a:pt x="17" y="5"/>
                      <a:pt x="13" y="4"/>
                    </a:cubicBezTo>
                    <a:cubicBezTo>
                      <a:pt x="10" y="3"/>
                      <a:pt x="7" y="1"/>
                      <a:pt x="5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2" y="4"/>
                      <a:pt x="4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6" y="3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772"/>
              <p:cNvSpPr/>
              <p:nvPr/>
            </p:nvSpPr>
            <p:spPr bwMode="auto">
              <a:xfrm>
                <a:off x="4041" y="2447"/>
                <a:ext cx="69" cy="52"/>
              </a:xfrm>
              <a:custGeom>
                <a:gdLst>
                  <a:gd name="T0" fmla="*/ 3 w 29"/>
                  <a:gd name="T1" fmla="*/ 21 h 22"/>
                  <a:gd name="T2" fmla="*/ 3 w 29"/>
                  <a:gd name="T3" fmla="*/ 21 h 22"/>
                  <a:gd name="T4" fmla="*/ 21 w 29"/>
                  <a:gd name="T5" fmla="*/ 22 h 22"/>
                  <a:gd name="T6" fmla="*/ 22 w 29"/>
                  <a:gd name="T7" fmla="*/ 12 h 22"/>
                  <a:gd name="T8" fmla="*/ 29 w 29"/>
                  <a:gd name="T9" fmla="*/ 3 h 22"/>
                  <a:gd name="T10" fmla="*/ 10 w 29"/>
                  <a:gd name="T11" fmla="*/ 4 h 22"/>
                  <a:gd name="T12" fmla="*/ 3 w 29"/>
                  <a:gd name="T13" fmla="*/ 21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2">
                    <a:moveTo>
                      <a:pt x="3" y="21"/>
                    </a:moveTo>
                    <a:cubicBezTo>
                      <a:pt x="3" y="21"/>
                      <a:pt x="3" y="21"/>
                      <a:pt x="3" y="21"/>
                    </a:cubicBezTo>
                    <a:cubicBezTo>
                      <a:pt x="9" y="19"/>
                      <a:pt x="16" y="18"/>
                      <a:pt x="21" y="22"/>
                    </a:cubicBezTo>
                    <a:cubicBezTo>
                      <a:pt x="20" y="19"/>
                      <a:pt x="21" y="14"/>
                      <a:pt x="22" y="12"/>
                    </a:cubicBezTo>
                    <a:cubicBezTo>
                      <a:pt x="24" y="8"/>
                      <a:pt x="26" y="5"/>
                      <a:pt x="29" y="3"/>
                    </a:cubicBezTo>
                    <a:cubicBezTo>
                      <a:pt x="24" y="0"/>
                      <a:pt x="16" y="0"/>
                      <a:pt x="10" y="4"/>
                    </a:cubicBezTo>
                    <a:cubicBezTo>
                      <a:pt x="5" y="7"/>
                      <a:pt x="0" y="15"/>
                      <a:pt x="3" y="2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773"/>
              <p:cNvSpPr/>
              <p:nvPr/>
            </p:nvSpPr>
            <p:spPr bwMode="auto">
              <a:xfrm>
                <a:off x="4715" y="2340"/>
                <a:ext cx="24" cy="26"/>
              </a:xfrm>
              <a:custGeom>
                <a:gdLst>
                  <a:gd name="T0" fmla="*/ 5 w 10"/>
                  <a:gd name="T1" fmla="*/ 11 h 11"/>
                  <a:gd name="T2" fmla="*/ 10 w 10"/>
                  <a:gd name="T3" fmla="*/ 4 h 11"/>
                  <a:gd name="T4" fmla="*/ 5 w 10"/>
                  <a:gd name="T5" fmla="*/ 0 h 11"/>
                  <a:gd name="T6" fmla="*/ 0 w 10"/>
                  <a:gd name="T7" fmla="*/ 4 h 11"/>
                  <a:gd name="T8" fmla="*/ 4 w 10"/>
                  <a:gd name="T9" fmla="*/ 11 h 11"/>
                  <a:gd name="T10" fmla="*/ 5 w 10"/>
                  <a:gd name="T11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5" y="11"/>
                    </a:moveTo>
                    <a:cubicBezTo>
                      <a:pt x="6" y="8"/>
                      <a:pt x="8" y="6"/>
                      <a:pt x="10" y="4"/>
                    </a:cubicBezTo>
                    <a:cubicBezTo>
                      <a:pt x="8" y="3"/>
                      <a:pt x="6" y="2"/>
                      <a:pt x="5" y="0"/>
                    </a:cubicBezTo>
                    <a:cubicBezTo>
                      <a:pt x="3" y="1"/>
                      <a:pt x="2" y="3"/>
                      <a:pt x="0" y="4"/>
                    </a:cubicBezTo>
                    <a:cubicBezTo>
                      <a:pt x="1" y="6"/>
                      <a:pt x="3" y="8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774"/>
              <p:cNvSpPr/>
              <p:nvPr/>
            </p:nvSpPr>
            <p:spPr bwMode="auto">
              <a:xfrm>
                <a:off x="4117" y="2407"/>
                <a:ext cx="73" cy="52"/>
              </a:xfrm>
              <a:custGeom>
                <a:gdLst>
                  <a:gd name="T0" fmla="*/ 1 w 31"/>
                  <a:gd name="T1" fmla="*/ 19 h 22"/>
                  <a:gd name="T2" fmla="*/ 11 w 31"/>
                  <a:gd name="T3" fmla="*/ 17 h 22"/>
                  <a:gd name="T4" fmla="*/ 18 w 31"/>
                  <a:gd name="T5" fmla="*/ 20 h 22"/>
                  <a:gd name="T6" fmla="*/ 21 w 31"/>
                  <a:gd name="T7" fmla="*/ 22 h 22"/>
                  <a:gd name="T8" fmla="*/ 22 w 31"/>
                  <a:gd name="T9" fmla="*/ 22 h 22"/>
                  <a:gd name="T10" fmla="*/ 22 w 31"/>
                  <a:gd name="T11" fmla="*/ 22 h 22"/>
                  <a:gd name="T12" fmla="*/ 31 w 31"/>
                  <a:gd name="T13" fmla="*/ 5 h 22"/>
                  <a:gd name="T14" fmla="*/ 15 w 31"/>
                  <a:gd name="T15" fmla="*/ 2 h 22"/>
                  <a:gd name="T16" fmla="*/ 1 w 31"/>
                  <a:gd name="T17" fmla="*/ 19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2">
                    <a:moveTo>
                      <a:pt x="1" y="19"/>
                    </a:moveTo>
                    <a:cubicBezTo>
                      <a:pt x="4" y="17"/>
                      <a:pt x="8" y="17"/>
                      <a:pt x="11" y="17"/>
                    </a:cubicBezTo>
                    <a:cubicBezTo>
                      <a:pt x="14" y="18"/>
                      <a:pt x="16" y="19"/>
                      <a:pt x="18" y="20"/>
                    </a:cubicBezTo>
                    <a:cubicBezTo>
                      <a:pt x="19" y="21"/>
                      <a:pt x="21" y="21"/>
                      <a:pt x="21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9" y="15"/>
                      <a:pt x="24" y="8"/>
                      <a:pt x="31" y="5"/>
                    </a:cubicBezTo>
                    <a:cubicBezTo>
                      <a:pt x="28" y="0"/>
                      <a:pt x="19" y="1"/>
                      <a:pt x="15" y="2"/>
                    </a:cubicBezTo>
                    <a:cubicBezTo>
                      <a:pt x="7" y="3"/>
                      <a:pt x="0" y="10"/>
                      <a:pt x="1" y="1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775"/>
              <p:cNvSpPr/>
              <p:nvPr/>
            </p:nvSpPr>
            <p:spPr bwMode="auto">
              <a:xfrm>
                <a:off x="4145" y="2364"/>
                <a:ext cx="76" cy="52"/>
              </a:xfrm>
              <a:custGeom>
                <a:gdLst>
                  <a:gd name="T0" fmla="*/ 3 w 32"/>
                  <a:gd name="T1" fmla="*/ 18 h 22"/>
                  <a:gd name="T2" fmla="*/ 20 w 32"/>
                  <a:gd name="T3" fmla="*/ 22 h 22"/>
                  <a:gd name="T4" fmla="*/ 20 w 32"/>
                  <a:gd name="T5" fmla="*/ 22 h 22"/>
                  <a:gd name="T6" fmla="*/ 20 w 32"/>
                  <a:gd name="T7" fmla="*/ 22 h 22"/>
                  <a:gd name="T8" fmla="*/ 32 w 32"/>
                  <a:gd name="T9" fmla="*/ 6 h 22"/>
                  <a:gd name="T10" fmla="*/ 23 w 32"/>
                  <a:gd name="T11" fmla="*/ 1 h 22"/>
                  <a:gd name="T12" fmla="*/ 13 w 32"/>
                  <a:gd name="T13" fmla="*/ 2 h 22"/>
                  <a:gd name="T14" fmla="*/ 2 w 32"/>
                  <a:gd name="T15" fmla="*/ 18 h 22"/>
                  <a:gd name="T16" fmla="*/ 3 w 32"/>
                  <a:gd name="T17" fmla="*/ 18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2">
                    <a:moveTo>
                      <a:pt x="3" y="18"/>
                    </a:moveTo>
                    <a:cubicBezTo>
                      <a:pt x="7" y="17"/>
                      <a:pt x="18" y="17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9" y="14"/>
                      <a:pt x="25" y="9"/>
                      <a:pt x="32" y="6"/>
                    </a:cubicBezTo>
                    <a:cubicBezTo>
                      <a:pt x="29" y="3"/>
                      <a:pt x="27" y="2"/>
                      <a:pt x="23" y="1"/>
                    </a:cubicBezTo>
                    <a:cubicBezTo>
                      <a:pt x="20" y="0"/>
                      <a:pt x="16" y="1"/>
                      <a:pt x="13" y="2"/>
                    </a:cubicBezTo>
                    <a:cubicBezTo>
                      <a:pt x="7" y="5"/>
                      <a:pt x="0" y="11"/>
                      <a:pt x="2" y="18"/>
                    </a:cubicBezTo>
                    <a:cubicBezTo>
                      <a:pt x="2" y="18"/>
                      <a:pt x="2" y="18"/>
                      <a:pt x="3" y="1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776"/>
              <p:cNvSpPr/>
              <p:nvPr/>
            </p:nvSpPr>
            <p:spPr bwMode="auto">
              <a:xfrm>
                <a:off x="4363" y="2345"/>
                <a:ext cx="64" cy="52"/>
              </a:xfrm>
              <a:custGeom>
                <a:gdLst>
                  <a:gd name="T0" fmla="*/ 0 w 27"/>
                  <a:gd name="T1" fmla="*/ 12 h 22"/>
                  <a:gd name="T2" fmla="*/ 14 w 27"/>
                  <a:gd name="T3" fmla="*/ 22 h 22"/>
                  <a:gd name="T4" fmla="*/ 27 w 27"/>
                  <a:gd name="T5" fmla="*/ 10 h 22"/>
                  <a:gd name="T6" fmla="*/ 12 w 27"/>
                  <a:gd name="T7" fmla="*/ 2 h 22"/>
                  <a:gd name="T8" fmla="*/ 0 w 27"/>
                  <a:gd name="T9" fmla="*/ 12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2">
                    <a:moveTo>
                      <a:pt x="0" y="12"/>
                    </a:moveTo>
                    <a:cubicBezTo>
                      <a:pt x="5" y="13"/>
                      <a:pt x="12" y="17"/>
                      <a:pt x="14" y="22"/>
                    </a:cubicBezTo>
                    <a:cubicBezTo>
                      <a:pt x="15" y="15"/>
                      <a:pt x="20" y="10"/>
                      <a:pt x="27" y="10"/>
                    </a:cubicBezTo>
                    <a:cubicBezTo>
                      <a:pt x="24" y="4"/>
                      <a:pt x="18" y="0"/>
                      <a:pt x="12" y="2"/>
                    </a:cubicBezTo>
                    <a:cubicBezTo>
                      <a:pt x="6" y="3"/>
                      <a:pt x="2" y="7"/>
                      <a:pt x="0" y="1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777"/>
              <p:cNvSpPr/>
              <p:nvPr/>
            </p:nvSpPr>
            <p:spPr bwMode="auto">
              <a:xfrm>
                <a:off x="4195" y="2376"/>
                <a:ext cx="78" cy="52"/>
              </a:xfrm>
              <a:custGeom>
                <a:gdLst>
                  <a:gd name="T0" fmla="*/ 1 w 33"/>
                  <a:gd name="T1" fmla="*/ 17 h 22"/>
                  <a:gd name="T2" fmla="*/ 1 w 33"/>
                  <a:gd name="T3" fmla="*/ 17 h 22"/>
                  <a:gd name="T4" fmla="*/ 23 w 33"/>
                  <a:gd name="T5" fmla="*/ 22 h 22"/>
                  <a:gd name="T6" fmla="*/ 23 w 33"/>
                  <a:gd name="T7" fmla="*/ 22 h 22"/>
                  <a:gd name="T8" fmla="*/ 23 w 33"/>
                  <a:gd name="T9" fmla="*/ 22 h 22"/>
                  <a:gd name="T10" fmla="*/ 33 w 33"/>
                  <a:gd name="T11" fmla="*/ 6 h 22"/>
                  <a:gd name="T12" fmla="*/ 24 w 33"/>
                  <a:gd name="T13" fmla="*/ 1 h 22"/>
                  <a:gd name="T14" fmla="*/ 12 w 33"/>
                  <a:gd name="T15" fmla="*/ 2 h 22"/>
                  <a:gd name="T16" fmla="*/ 1 w 33"/>
                  <a:gd name="T17" fmla="*/ 17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2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8" y="15"/>
                      <a:pt x="18" y="16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1" y="15"/>
                      <a:pt x="28" y="9"/>
                      <a:pt x="33" y="6"/>
                    </a:cubicBezTo>
                    <a:cubicBezTo>
                      <a:pt x="32" y="4"/>
                      <a:pt x="27" y="1"/>
                      <a:pt x="24" y="1"/>
                    </a:cubicBezTo>
                    <a:cubicBezTo>
                      <a:pt x="20" y="0"/>
                      <a:pt x="16" y="1"/>
                      <a:pt x="12" y="2"/>
                    </a:cubicBezTo>
                    <a:cubicBezTo>
                      <a:pt x="6" y="5"/>
                      <a:pt x="0" y="9"/>
                      <a:pt x="1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778"/>
              <p:cNvSpPr/>
              <p:nvPr/>
            </p:nvSpPr>
            <p:spPr bwMode="auto">
              <a:xfrm>
                <a:off x="4067" y="2402"/>
                <a:ext cx="76" cy="50"/>
              </a:xfrm>
              <a:custGeom>
                <a:gdLst>
                  <a:gd name="T0" fmla="*/ 20 w 32"/>
                  <a:gd name="T1" fmla="*/ 21 h 21"/>
                  <a:gd name="T2" fmla="*/ 20 w 32"/>
                  <a:gd name="T3" fmla="*/ 21 h 21"/>
                  <a:gd name="T4" fmla="*/ 32 w 32"/>
                  <a:gd name="T5" fmla="*/ 3 h 21"/>
                  <a:gd name="T6" fmla="*/ 22 w 32"/>
                  <a:gd name="T7" fmla="*/ 0 h 21"/>
                  <a:gd name="T8" fmla="*/ 11 w 32"/>
                  <a:gd name="T9" fmla="*/ 3 h 21"/>
                  <a:gd name="T10" fmla="*/ 2 w 32"/>
                  <a:gd name="T11" fmla="*/ 20 h 21"/>
                  <a:gd name="T12" fmla="*/ 20 w 32"/>
                  <a:gd name="T13" fmla="*/ 21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19" y="14"/>
                      <a:pt x="25" y="6"/>
                      <a:pt x="32" y="3"/>
                    </a:cubicBezTo>
                    <a:cubicBezTo>
                      <a:pt x="30" y="1"/>
                      <a:pt x="25" y="0"/>
                      <a:pt x="22" y="0"/>
                    </a:cubicBezTo>
                    <a:cubicBezTo>
                      <a:pt x="19" y="0"/>
                      <a:pt x="15" y="1"/>
                      <a:pt x="11" y="3"/>
                    </a:cubicBezTo>
                    <a:cubicBezTo>
                      <a:pt x="6" y="6"/>
                      <a:pt x="0" y="13"/>
                      <a:pt x="2" y="20"/>
                    </a:cubicBezTo>
                    <a:cubicBezTo>
                      <a:pt x="8" y="18"/>
                      <a:pt x="15" y="17"/>
                      <a:pt x="20" y="2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779"/>
              <p:cNvSpPr/>
              <p:nvPr/>
            </p:nvSpPr>
            <p:spPr bwMode="auto">
              <a:xfrm>
                <a:off x="4313" y="2329"/>
                <a:ext cx="66" cy="45"/>
              </a:xfrm>
              <a:custGeom>
                <a:gdLst>
                  <a:gd name="T0" fmla="*/ 19 w 28"/>
                  <a:gd name="T1" fmla="*/ 19 h 19"/>
                  <a:gd name="T2" fmla="*/ 19 w 28"/>
                  <a:gd name="T3" fmla="*/ 19 h 19"/>
                  <a:gd name="T4" fmla="*/ 28 w 28"/>
                  <a:gd name="T5" fmla="*/ 8 h 19"/>
                  <a:gd name="T6" fmla="*/ 13 w 28"/>
                  <a:gd name="T7" fmla="*/ 1 h 19"/>
                  <a:gd name="T8" fmla="*/ 0 w 28"/>
                  <a:gd name="T9" fmla="*/ 11 h 19"/>
                  <a:gd name="T10" fmla="*/ 19 w 28"/>
                  <a:gd name="T11" fmla="*/ 1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9">
                    <a:moveTo>
                      <a:pt x="19" y="19"/>
                    </a:moveTo>
                    <a:cubicBezTo>
                      <a:pt x="19" y="19"/>
                      <a:pt x="19" y="19"/>
                      <a:pt x="19" y="19"/>
                    </a:cubicBezTo>
                    <a:cubicBezTo>
                      <a:pt x="21" y="15"/>
                      <a:pt x="24" y="11"/>
                      <a:pt x="28" y="8"/>
                    </a:cubicBezTo>
                    <a:cubicBezTo>
                      <a:pt x="26" y="3"/>
                      <a:pt x="19" y="0"/>
                      <a:pt x="13" y="1"/>
                    </a:cubicBezTo>
                    <a:cubicBezTo>
                      <a:pt x="7" y="1"/>
                      <a:pt x="0" y="5"/>
                      <a:pt x="0" y="11"/>
                    </a:cubicBezTo>
                    <a:cubicBezTo>
                      <a:pt x="7" y="10"/>
                      <a:pt x="15" y="12"/>
                      <a:pt x="19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780"/>
              <p:cNvSpPr/>
              <p:nvPr/>
            </p:nvSpPr>
            <p:spPr bwMode="auto">
              <a:xfrm>
                <a:off x="4230" y="2343"/>
                <a:ext cx="74" cy="47"/>
              </a:xfrm>
              <a:custGeom>
                <a:gdLst>
                  <a:gd name="T0" fmla="*/ 12 w 31"/>
                  <a:gd name="T1" fmla="*/ 14 h 20"/>
                  <a:gd name="T2" fmla="*/ 20 w 31"/>
                  <a:gd name="T3" fmla="*/ 20 h 20"/>
                  <a:gd name="T4" fmla="*/ 21 w 31"/>
                  <a:gd name="T5" fmla="*/ 20 h 20"/>
                  <a:gd name="T6" fmla="*/ 25 w 31"/>
                  <a:gd name="T7" fmla="*/ 11 h 20"/>
                  <a:gd name="T8" fmla="*/ 31 w 31"/>
                  <a:gd name="T9" fmla="*/ 6 h 20"/>
                  <a:gd name="T10" fmla="*/ 23 w 31"/>
                  <a:gd name="T11" fmla="*/ 1 h 20"/>
                  <a:gd name="T12" fmla="*/ 12 w 31"/>
                  <a:gd name="T13" fmla="*/ 1 h 20"/>
                  <a:gd name="T14" fmla="*/ 0 w 31"/>
                  <a:gd name="T15" fmla="*/ 14 h 20"/>
                  <a:gd name="T16" fmla="*/ 12 w 31"/>
                  <a:gd name="T17" fmla="*/ 1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12" y="14"/>
                    </a:moveTo>
                    <a:cubicBezTo>
                      <a:pt x="15" y="15"/>
                      <a:pt x="19" y="17"/>
                      <a:pt x="20" y="20"/>
                    </a:cubicBezTo>
                    <a:cubicBezTo>
                      <a:pt x="20" y="20"/>
                      <a:pt x="20" y="20"/>
                      <a:pt x="21" y="20"/>
                    </a:cubicBezTo>
                    <a:cubicBezTo>
                      <a:pt x="21" y="17"/>
                      <a:pt x="23" y="13"/>
                      <a:pt x="25" y="11"/>
                    </a:cubicBezTo>
                    <a:cubicBezTo>
                      <a:pt x="27" y="9"/>
                      <a:pt x="29" y="7"/>
                      <a:pt x="31" y="6"/>
                    </a:cubicBezTo>
                    <a:cubicBezTo>
                      <a:pt x="30" y="3"/>
                      <a:pt x="26" y="1"/>
                      <a:pt x="23" y="1"/>
                    </a:cubicBezTo>
                    <a:cubicBezTo>
                      <a:pt x="20" y="0"/>
                      <a:pt x="16" y="0"/>
                      <a:pt x="12" y="1"/>
                    </a:cubicBezTo>
                    <a:cubicBezTo>
                      <a:pt x="6" y="2"/>
                      <a:pt x="0" y="7"/>
                      <a:pt x="0" y="14"/>
                    </a:cubicBezTo>
                    <a:cubicBezTo>
                      <a:pt x="4" y="12"/>
                      <a:pt x="8" y="12"/>
                      <a:pt x="12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781"/>
              <p:cNvSpPr/>
              <p:nvPr/>
            </p:nvSpPr>
            <p:spPr bwMode="auto">
              <a:xfrm>
                <a:off x="4282" y="2355"/>
                <a:ext cx="71" cy="49"/>
              </a:xfrm>
              <a:custGeom>
                <a:gdLst>
                  <a:gd name="T0" fmla="*/ 0 w 30"/>
                  <a:gd name="T1" fmla="*/ 14 h 21"/>
                  <a:gd name="T2" fmla="*/ 19 w 30"/>
                  <a:gd name="T3" fmla="*/ 21 h 21"/>
                  <a:gd name="T4" fmla="*/ 30 w 30"/>
                  <a:gd name="T5" fmla="*/ 8 h 21"/>
                  <a:gd name="T6" fmla="*/ 12 w 30"/>
                  <a:gd name="T7" fmla="*/ 2 h 21"/>
                  <a:gd name="T8" fmla="*/ 4 w 30"/>
                  <a:gd name="T9" fmla="*/ 7 h 21"/>
                  <a:gd name="T10" fmla="*/ 0 w 30"/>
                  <a:gd name="T11" fmla="*/ 14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1">
                    <a:moveTo>
                      <a:pt x="0" y="14"/>
                    </a:moveTo>
                    <a:cubicBezTo>
                      <a:pt x="7" y="13"/>
                      <a:pt x="15" y="16"/>
                      <a:pt x="19" y="21"/>
                    </a:cubicBezTo>
                    <a:cubicBezTo>
                      <a:pt x="20" y="15"/>
                      <a:pt x="24" y="10"/>
                      <a:pt x="30" y="8"/>
                    </a:cubicBezTo>
                    <a:cubicBezTo>
                      <a:pt x="27" y="3"/>
                      <a:pt x="18" y="0"/>
                      <a:pt x="12" y="2"/>
                    </a:cubicBezTo>
                    <a:cubicBezTo>
                      <a:pt x="9" y="3"/>
                      <a:pt x="6" y="4"/>
                      <a:pt x="4" y="7"/>
                    </a:cubicBezTo>
                    <a:cubicBezTo>
                      <a:pt x="3" y="9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782"/>
              <p:cNvSpPr>
                <a:spLocks noEditPoints="1"/>
              </p:cNvSpPr>
              <p:nvPr/>
            </p:nvSpPr>
            <p:spPr bwMode="auto">
              <a:xfrm>
                <a:off x="3629" y="1436"/>
                <a:ext cx="2539" cy="1443"/>
              </a:xfrm>
              <a:custGeom>
                <a:gdLst>
                  <a:gd name="T0" fmla="*/ 828 w 1073"/>
                  <a:gd name="T1" fmla="*/ 590 h 608"/>
                  <a:gd name="T2" fmla="*/ 999 w 1073"/>
                  <a:gd name="T3" fmla="*/ 304 h 608"/>
                  <a:gd name="T4" fmla="*/ 1031 w 1073"/>
                  <a:gd name="T5" fmla="*/ 283 h 608"/>
                  <a:gd name="T6" fmla="*/ 1008 w 1073"/>
                  <a:gd name="T7" fmla="*/ 94 h 608"/>
                  <a:gd name="T8" fmla="*/ 894 w 1073"/>
                  <a:gd name="T9" fmla="*/ 11 h 608"/>
                  <a:gd name="T10" fmla="*/ 661 w 1073"/>
                  <a:gd name="T11" fmla="*/ 32 h 608"/>
                  <a:gd name="T12" fmla="*/ 215 w 1073"/>
                  <a:gd name="T13" fmla="*/ 72 h 608"/>
                  <a:gd name="T14" fmla="*/ 114 w 1073"/>
                  <a:gd name="T15" fmla="*/ 485 h 608"/>
                  <a:gd name="T16" fmla="*/ 128 w 1073"/>
                  <a:gd name="T17" fmla="*/ 603 h 608"/>
                  <a:gd name="T18" fmla="*/ 642 w 1073"/>
                  <a:gd name="T19" fmla="*/ 324 h 608"/>
                  <a:gd name="T20" fmla="*/ 592 w 1073"/>
                  <a:gd name="T21" fmla="*/ 448 h 608"/>
                  <a:gd name="T22" fmla="*/ 818 w 1073"/>
                  <a:gd name="T23" fmla="*/ 569 h 608"/>
                  <a:gd name="T24" fmla="*/ 1040 w 1073"/>
                  <a:gd name="T25" fmla="*/ 341 h 608"/>
                  <a:gd name="T26" fmla="*/ 244 w 1073"/>
                  <a:gd name="T27" fmla="*/ 515 h 608"/>
                  <a:gd name="T28" fmla="*/ 465 w 1073"/>
                  <a:gd name="T29" fmla="*/ 468 h 608"/>
                  <a:gd name="T30" fmla="*/ 742 w 1073"/>
                  <a:gd name="T31" fmla="*/ 84 h 608"/>
                  <a:gd name="T32" fmla="*/ 746 w 1073"/>
                  <a:gd name="T33" fmla="*/ 22 h 608"/>
                  <a:gd name="T34" fmla="*/ 666 w 1073"/>
                  <a:gd name="T35" fmla="*/ 38 h 608"/>
                  <a:gd name="T36" fmla="*/ 530 w 1073"/>
                  <a:gd name="T37" fmla="*/ 181 h 608"/>
                  <a:gd name="T38" fmla="*/ 669 w 1073"/>
                  <a:gd name="T39" fmla="*/ 112 h 608"/>
                  <a:gd name="T40" fmla="*/ 518 w 1073"/>
                  <a:gd name="T41" fmla="*/ 99 h 608"/>
                  <a:gd name="T42" fmla="*/ 437 w 1073"/>
                  <a:gd name="T43" fmla="*/ 67 h 608"/>
                  <a:gd name="T44" fmla="*/ 386 w 1073"/>
                  <a:gd name="T45" fmla="*/ 83 h 608"/>
                  <a:gd name="T46" fmla="*/ 323 w 1073"/>
                  <a:gd name="T47" fmla="*/ 182 h 608"/>
                  <a:gd name="T48" fmla="*/ 349 w 1073"/>
                  <a:gd name="T49" fmla="*/ 140 h 608"/>
                  <a:gd name="T50" fmla="*/ 308 w 1073"/>
                  <a:gd name="T51" fmla="*/ 124 h 608"/>
                  <a:gd name="T52" fmla="*/ 231 w 1073"/>
                  <a:gd name="T53" fmla="*/ 177 h 608"/>
                  <a:gd name="T54" fmla="*/ 238 w 1073"/>
                  <a:gd name="T55" fmla="*/ 138 h 608"/>
                  <a:gd name="T56" fmla="*/ 53 w 1073"/>
                  <a:gd name="T57" fmla="*/ 347 h 608"/>
                  <a:gd name="T58" fmla="*/ 144 w 1073"/>
                  <a:gd name="T59" fmla="*/ 376 h 608"/>
                  <a:gd name="T60" fmla="*/ 170 w 1073"/>
                  <a:gd name="T61" fmla="*/ 323 h 608"/>
                  <a:gd name="T62" fmla="*/ 305 w 1073"/>
                  <a:gd name="T63" fmla="*/ 329 h 608"/>
                  <a:gd name="T64" fmla="*/ 381 w 1073"/>
                  <a:gd name="T65" fmla="*/ 361 h 608"/>
                  <a:gd name="T66" fmla="*/ 437 w 1073"/>
                  <a:gd name="T67" fmla="*/ 384 h 608"/>
                  <a:gd name="T68" fmla="*/ 207 w 1073"/>
                  <a:gd name="T69" fmla="*/ 428 h 608"/>
                  <a:gd name="T70" fmla="*/ 103 w 1073"/>
                  <a:gd name="T71" fmla="*/ 564 h 608"/>
                  <a:gd name="T72" fmla="*/ 447 w 1073"/>
                  <a:gd name="T73" fmla="*/ 401 h 608"/>
                  <a:gd name="T74" fmla="*/ 554 w 1073"/>
                  <a:gd name="T75" fmla="*/ 374 h 608"/>
                  <a:gd name="T76" fmla="*/ 591 w 1073"/>
                  <a:gd name="T77" fmla="*/ 348 h 608"/>
                  <a:gd name="T78" fmla="*/ 690 w 1073"/>
                  <a:gd name="T79" fmla="*/ 221 h 608"/>
                  <a:gd name="T80" fmla="*/ 616 w 1073"/>
                  <a:gd name="T81" fmla="*/ 228 h 608"/>
                  <a:gd name="T82" fmla="*/ 703 w 1073"/>
                  <a:gd name="T83" fmla="*/ 170 h 608"/>
                  <a:gd name="T84" fmla="*/ 426 w 1073"/>
                  <a:gd name="T85" fmla="*/ 88 h 608"/>
                  <a:gd name="T86" fmla="*/ 496 w 1073"/>
                  <a:gd name="T87" fmla="*/ 543 h 608"/>
                  <a:gd name="T88" fmla="*/ 503 w 1073"/>
                  <a:gd name="T89" fmla="*/ 555 h 608"/>
                  <a:gd name="T90" fmla="*/ 733 w 1073"/>
                  <a:gd name="T91" fmla="*/ 321 h 608"/>
                  <a:gd name="T92" fmla="*/ 866 w 1073"/>
                  <a:gd name="T93" fmla="*/ 348 h 608"/>
                  <a:gd name="T94" fmla="*/ 799 w 1073"/>
                  <a:gd name="T95" fmla="*/ 307 h 608"/>
                  <a:gd name="T96" fmla="*/ 852 w 1073"/>
                  <a:gd name="T97" fmla="*/ 207 h 608"/>
                  <a:gd name="T98" fmla="*/ 947 w 1073"/>
                  <a:gd name="T99" fmla="*/ 237 h 608"/>
                  <a:gd name="T100" fmla="*/ 984 w 1073"/>
                  <a:gd name="T101" fmla="*/ 266 h 608"/>
                  <a:gd name="T102" fmla="*/ 1001 w 1073"/>
                  <a:gd name="T103" fmla="*/ 197 h 608"/>
                  <a:gd name="T104" fmla="*/ 1068 w 1073"/>
                  <a:gd name="T105" fmla="*/ 138 h 608"/>
                  <a:gd name="T106" fmla="*/ 955 w 1073"/>
                  <a:gd name="T107" fmla="*/ 47 h 608"/>
                  <a:gd name="T108" fmla="*/ 931 w 1073"/>
                  <a:gd name="T109" fmla="*/ 158 h 608"/>
                  <a:gd name="T110" fmla="*/ 616 w 1073"/>
                  <a:gd name="T111" fmla="*/ 427 h 608"/>
                  <a:gd name="T112" fmla="*/ 631 w 1073"/>
                  <a:gd name="T113" fmla="*/ 570 h 608"/>
                  <a:gd name="T114" fmla="*/ 769 w 1073"/>
                  <a:gd name="T115" fmla="*/ 550 h 608"/>
                  <a:gd name="T116" fmla="*/ 890 w 1073"/>
                  <a:gd name="T117" fmla="*/ 509 h 608"/>
                  <a:gd name="T118" fmla="*/ 970 w 1073"/>
                  <a:gd name="T119" fmla="*/ 428 h 608"/>
                  <a:gd name="T120" fmla="*/ 992 w 1073"/>
                  <a:gd name="T121" fmla="*/ 453 h 608"/>
                  <a:gd name="T122" fmla="*/ 849 w 1073"/>
                  <a:gd name="T123" fmla="*/ 462 h 608"/>
                  <a:gd name="T124" fmla="*/ 713 w 1073"/>
                  <a:gd name="T125" fmla="*/ 494 h 6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73" h="608">
                    <a:moveTo>
                      <a:pt x="568" y="587"/>
                    </a:moveTo>
                    <a:cubicBezTo>
                      <a:pt x="571" y="590"/>
                      <a:pt x="574" y="592"/>
                      <a:pt x="577" y="594"/>
                    </a:cubicBezTo>
                    <a:cubicBezTo>
                      <a:pt x="581" y="597"/>
                      <a:pt x="584" y="599"/>
                      <a:pt x="587" y="602"/>
                    </a:cubicBezTo>
                    <a:cubicBezTo>
                      <a:pt x="583" y="604"/>
                      <a:pt x="580" y="606"/>
                      <a:pt x="576" y="607"/>
                    </a:cubicBezTo>
                    <a:cubicBezTo>
                      <a:pt x="576" y="608"/>
                      <a:pt x="575" y="608"/>
                      <a:pt x="575" y="608"/>
                    </a:cubicBezTo>
                    <a:cubicBezTo>
                      <a:pt x="578" y="608"/>
                      <a:pt x="578" y="608"/>
                      <a:pt x="578" y="608"/>
                    </a:cubicBezTo>
                    <a:cubicBezTo>
                      <a:pt x="581" y="606"/>
                      <a:pt x="584" y="605"/>
                      <a:pt x="587" y="603"/>
                    </a:cubicBezTo>
                    <a:cubicBezTo>
                      <a:pt x="587" y="605"/>
                      <a:pt x="587" y="606"/>
                      <a:pt x="587" y="608"/>
                    </a:cubicBezTo>
                    <a:cubicBezTo>
                      <a:pt x="589" y="608"/>
                      <a:pt x="589" y="608"/>
                      <a:pt x="589" y="608"/>
                    </a:cubicBezTo>
                    <a:cubicBezTo>
                      <a:pt x="589" y="599"/>
                      <a:pt x="590" y="590"/>
                      <a:pt x="592" y="581"/>
                    </a:cubicBezTo>
                    <a:cubicBezTo>
                      <a:pt x="596" y="558"/>
                      <a:pt x="603" y="534"/>
                      <a:pt x="615" y="513"/>
                    </a:cubicBezTo>
                    <a:cubicBezTo>
                      <a:pt x="619" y="506"/>
                      <a:pt x="624" y="499"/>
                      <a:pt x="629" y="492"/>
                    </a:cubicBezTo>
                    <a:cubicBezTo>
                      <a:pt x="629" y="492"/>
                      <a:pt x="629" y="492"/>
                      <a:pt x="629" y="492"/>
                    </a:cubicBezTo>
                    <a:cubicBezTo>
                      <a:pt x="633" y="491"/>
                      <a:pt x="637" y="491"/>
                      <a:pt x="641" y="491"/>
                    </a:cubicBezTo>
                    <a:cubicBezTo>
                      <a:pt x="638" y="495"/>
                      <a:pt x="635" y="499"/>
                      <a:pt x="632" y="504"/>
                    </a:cubicBezTo>
                    <a:cubicBezTo>
                      <a:pt x="628" y="509"/>
                      <a:pt x="626" y="514"/>
                      <a:pt x="623" y="520"/>
                    </a:cubicBezTo>
                    <a:cubicBezTo>
                      <a:pt x="618" y="531"/>
                      <a:pt x="613" y="543"/>
                      <a:pt x="609" y="555"/>
                    </a:cubicBezTo>
                    <a:cubicBezTo>
                      <a:pt x="604" y="572"/>
                      <a:pt x="601" y="590"/>
                      <a:pt x="600" y="608"/>
                    </a:cubicBezTo>
                    <a:cubicBezTo>
                      <a:pt x="602" y="608"/>
                      <a:pt x="602" y="608"/>
                      <a:pt x="602" y="608"/>
                    </a:cubicBezTo>
                    <a:cubicBezTo>
                      <a:pt x="602" y="607"/>
                      <a:pt x="602" y="605"/>
                      <a:pt x="602" y="604"/>
                    </a:cubicBezTo>
                    <a:cubicBezTo>
                      <a:pt x="605" y="603"/>
                      <a:pt x="608" y="601"/>
                      <a:pt x="611" y="600"/>
                    </a:cubicBezTo>
                    <a:cubicBezTo>
                      <a:pt x="614" y="598"/>
                      <a:pt x="618" y="596"/>
                      <a:pt x="622" y="594"/>
                    </a:cubicBezTo>
                    <a:cubicBezTo>
                      <a:pt x="630" y="591"/>
                      <a:pt x="638" y="588"/>
                      <a:pt x="646" y="585"/>
                    </a:cubicBezTo>
                    <a:cubicBezTo>
                      <a:pt x="644" y="588"/>
                      <a:pt x="642" y="591"/>
                      <a:pt x="641" y="594"/>
                    </a:cubicBezTo>
                    <a:cubicBezTo>
                      <a:pt x="634" y="597"/>
                      <a:pt x="628" y="601"/>
                      <a:pt x="622" y="604"/>
                    </a:cubicBezTo>
                    <a:cubicBezTo>
                      <a:pt x="620" y="605"/>
                      <a:pt x="618" y="607"/>
                      <a:pt x="616" y="608"/>
                    </a:cubicBezTo>
                    <a:cubicBezTo>
                      <a:pt x="619" y="608"/>
                      <a:pt x="619" y="608"/>
                      <a:pt x="619" y="608"/>
                    </a:cubicBezTo>
                    <a:cubicBezTo>
                      <a:pt x="620" y="607"/>
                      <a:pt x="621" y="607"/>
                      <a:pt x="621" y="606"/>
                    </a:cubicBezTo>
                    <a:cubicBezTo>
                      <a:pt x="627" y="603"/>
                      <a:pt x="633" y="599"/>
                      <a:pt x="640" y="596"/>
                    </a:cubicBezTo>
                    <a:cubicBezTo>
                      <a:pt x="638" y="600"/>
                      <a:pt x="637" y="603"/>
                      <a:pt x="636" y="607"/>
                    </a:cubicBezTo>
                    <a:cubicBezTo>
                      <a:pt x="635" y="607"/>
                      <a:pt x="634" y="608"/>
                      <a:pt x="634" y="608"/>
                    </a:cubicBezTo>
                    <a:cubicBezTo>
                      <a:pt x="637" y="608"/>
                      <a:pt x="637" y="608"/>
                      <a:pt x="637" y="608"/>
                    </a:cubicBezTo>
                    <a:cubicBezTo>
                      <a:pt x="638" y="606"/>
                      <a:pt x="638" y="605"/>
                      <a:pt x="639" y="603"/>
                    </a:cubicBezTo>
                    <a:cubicBezTo>
                      <a:pt x="640" y="604"/>
                      <a:pt x="642" y="606"/>
                      <a:pt x="643" y="608"/>
                    </a:cubicBezTo>
                    <a:cubicBezTo>
                      <a:pt x="645" y="608"/>
                      <a:pt x="645" y="608"/>
                      <a:pt x="645" y="608"/>
                    </a:cubicBezTo>
                    <a:cubicBezTo>
                      <a:pt x="643" y="606"/>
                      <a:pt x="642" y="603"/>
                      <a:pt x="640" y="601"/>
                    </a:cubicBezTo>
                    <a:cubicBezTo>
                      <a:pt x="642" y="596"/>
                      <a:pt x="645" y="591"/>
                      <a:pt x="648" y="585"/>
                    </a:cubicBezTo>
                    <a:cubicBezTo>
                      <a:pt x="649" y="588"/>
                      <a:pt x="650" y="590"/>
                      <a:pt x="650" y="592"/>
                    </a:cubicBezTo>
                    <a:cubicBezTo>
                      <a:pt x="652" y="596"/>
                      <a:pt x="653" y="598"/>
                      <a:pt x="654" y="601"/>
                    </a:cubicBezTo>
                    <a:cubicBezTo>
                      <a:pt x="655" y="604"/>
                      <a:pt x="656" y="606"/>
                      <a:pt x="658" y="608"/>
                    </a:cubicBezTo>
                    <a:cubicBezTo>
                      <a:pt x="659" y="608"/>
                      <a:pt x="659" y="608"/>
                      <a:pt x="659" y="608"/>
                    </a:cubicBezTo>
                    <a:cubicBezTo>
                      <a:pt x="658" y="606"/>
                      <a:pt x="657" y="604"/>
                      <a:pt x="656" y="601"/>
                    </a:cubicBezTo>
                    <a:cubicBezTo>
                      <a:pt x="654" y="598"/>
                      <a:pt x="653" y="595"/>
                      <a:pt x="652" y="591"/>
                    </a:cubicBezTo>
                    <a:cubicBezTo>
                      <a:pt x="651" y="589"/>
                      <a:pt x="650" y="586"/>
                      <a:pt x="649" y="584"/>
                    </a:cubicBezTo>
                    <a:cubicBezTo>
                      <a:pt x="653" y="577"/>
                      <a:pt x="658" y="571"/>
                      <a:pt x="663" y="565"/>
                    </a:cubicBezTo>
                    <a:cubicBezTo>
                      <a:pt x="663" y="572"/>
                      <a:pt x="664" y="580"/>
                      <a:pt x="665" y="587"/>
                    </a:cubicBezTo>
                    <a:cubicBezTo>
                      <a:pt x="666" y="594"/>
                      <a:pt x="667" y="601"/>
                      <a:pt x="668" y="608"/>
                    </a:cubicBezTo>
                    <a:cubicBezTo>
                      <a:pt x="669" y="608"/>
                      <a:pt x="669" y="608"/>
                      <a:pt x="669" y="608"/>
                    </a:cubicBezTo>
                    <a:cubicBezTo>
                      <a:pt x="668" y="601"/>
                      <a:pt x="667" y="594"/>
                      <a:pt x="666" y="587"/>
                    </a:cubicBezTo>
                    <a:cubicBezTo>
                      <a:pt x="665" y="579"/>
                      <a:pt x="664" y="571"/>
                      <a:pt x="664" y="563"/>
                    </a:cubicBezTo>
                    <a:cubicBezTo>
                      <a:pt x="666" y="561"/>
                      <a:pt x="668" y="559"/>
                      <a:pt x="670" y="557"/>
                    </a:cubicBezTo>
                    <a:cubicBezTo>
                      <a:pt x="672" y="555"/>
                      <a:pt x="675" y="552"/>
                      <a:pt x="678" y="550"/>
                    </a:cubicBezTo>
                    <a:cubicBezTo>
                      <a:pt x="678" y="559"/>
                      <a:pt x="677" y="567"/>
                      <a:pt x="677" y="576"/>
                    </a:cubicBezTo>
                    <a:cubicBezTo>
                      <a:pt x="677" y="581"/>
                      <a:pt x="677" y="585"/>
                      <a:pt x="677" y="590"/>
                    </a:cubicBezTo>
                    <a:cubicBezTo>
                      <a:pt x="676" y="592"/>
                      <a:pt x="676" y="595"/>
                      <a:pt x="676" y="597"/>
                    </a:cubicBezTo>
                    <a:cubicBezTo>
                      <a:pt x="676" y="599"/>
                      <a:pt x="676" y="602"/>
                      <a:pt x="676" y="604"/>
                    </a:cubicBezTo>
                    <a:cubicBezTo>
                      <a:pt x="675" y="605"/>
                      <a:pt x="673" y="607"/>
                      <a:pt x="672" y="608"/>
                    </a:cubicBezTo>
                    <a:cubicBezTo>
                      <a:pt x="674" y="608"/>
                      <a:pt x="674" y="608"/>
                      <a:pt x="674" y="608"/>
                    </a:cubicBezTo>
                    <a:cubicBezTo>
                      <a:pt x="681" y="602"/>
                      <a:pt x="688" y="596"/>
                      <a:pt x="696" y="591"/>
                    </a:cubicBezTo>
                    <a:cubicBezTo>
                      <a:pt x="705" y="585"/>
                      <a:pt x="716" y="581"/>
                      <a:pt x="726" y="577"/>
                    </a:cubicBezTo>
                    <a:cubicBezTo>
                      <a:pt x="750" y="568"/>
                      <a:pt x="774" y="564"/>
                      <a:pt x="799" y="560"/>
                    </a:cubicBezTo>
                    <a:cubicBezTo>
                      <a:pt x="810" y="559"/>
                      <a:pt x="820" y="558"/>
                      <a:pt x="831" y="556"/>
                    </a:cubicBezTo>
                    <a:cubicBezTo>
                      <a:pt x="842" y="554"/>
                      <a:pt x="854" y="552"/>
                      <a:pt x="866" y="549"/>
                    </a:cubicBezTo>
                    <a:cubicBezTo>
                      <a:pt x="876" y="547"/>
                      <a:pt x="887" y="545"/>
                      <a:pt x="898" y="542"/>
                    </a:cubicBezTo>
                    <a:cubicBezTo>
                      <a:pt x="905" y="541"/>
                      <a:pt x="913" y="539"/>
                      <a:pt x="920" y="536"/>
                    </a:cubicBezTo>
                    <a:cubicBezTo>
                      <a:pt x="918" y="540"/>
                      <a:pt x="916" y="545"/>
                      <a:pt x="916" y="549"/>
                    </a:cubicBezTo>
                    <a:cubicBezTo>
                      <a:pt x="904" y="554"/>
                      <a:pt x="891" y="556"/>
                      <a:pt x="879" y="558"/>
                    </a:cubicBezTo>
                    <a:cubicBezTo>
                      <a:pt x="866" y="560"/>
                      <a:pt x="853" y="562"/>
                      <a:pt x="840" y="564"/>
                    </a:cubicBezTo>
                    <a:cubicBezTo>
                      <a:pt x="813" y="568"/>
                      <a:pt x="787" y="572"/>
                      <a:pt x="761" y="578"/>
                    </a:cubicBezTo>
                    <a:cubicBezTo>
                      <a:pt x="753" y="580"/>
                      <a:pt x="745" y="582"/>
                      <a:pt x="736" y="585"/>
                    </a:cubicBezTo>
                    <a:cubicBezTo>
                      <a:pt x="736" y="585"/>
                      <a:pt x="736" y="585"/>
                      <a:pt x="736" y="585"/>
                    </a:cubicBezTo>
                    <a:cubicBezTo>
                      <a:pt x="736" y="585"/>
                      <a:pt x="735" y="585"/>
                      <a:pt x="735" y="585"/>
                    </a:cubicBezTo>
                    <a:cubicBezTo>
                      <a:pt x="719" y="590"/>
                      <a:pt x="703" y="598"/>
                      <a:pt x="689" y="608"/>
                    </a:cubicBezTo>
                    <a:cubicBezTo>
                      <a:pt x="693" y="608"/>
                      <a:pt x="693" y="608"/>
                      <a:pt x="693" y="608"/>
                    </a:cubicBezTo>
                    <a:cubicBezTo>
                      <a:pt x="696" y="606"/>
                      <a:pt x="698" y="604"/>
                      <a:pt x="701" y="602"/>
                    </a:cubicBezTo>
                    <a:cubicBezTo>
                      <a:pt x="701" y="602"/>
                      <a:pt x="701" y="602"/>
                      <a:pt x="701" y="602"/>
                    </a:cubicBezTo>
                    <a:cubicBezTo>
                      <a:pt x="707" y="600"/>
                      <a:pt x="713" y="600"/>
                      <a:pt x="719" y="600"/>
                    </a:cubicBezTo>
                    <a:cubicBezTo>
                      <a:pt x="725" y="599"/>
                      <a:pt x="731" y="599"/>
                      <a:pt x="738" y="599"/>
                    </a:cubicBezTo>
                    <a:cubicBezTo>
                      <a:pt x="750" y="598"/>
                      <a:pt x="763" y="600"/>
                      <a:pt x="775" y="603"/>
                    </a:cubicBezTo>
                    <a:cubicBezTo>
                      <a:pt x="781" y="604"/>
                      <a:pt x="786" y="606"/>
                      <a:pt x="792" y="608"/>
                    </a:cubicBezTo>
                    <a:cubicBezTo>
                      <a:pt x="797" y="608"/>
                      <a:pt x="797" y="608"/>
                      <a:pt x="797" y="608"/>
                    </a:cubicBezTo>
                    <a:cubicBezTo>
                      <a:pt x="788" y="605"/>
                      <a:pt x="780" y="602"/>
                      <a:pt x="771" y="600"/>
                    </a:cubicBezTo>
                    <a:cubicBezTo>
                      <a:pt x="759" y="598"/>
                      <a:pt x="747" y="597"/>
                      <a:pt x="735" y="597"/>
                    </a:cubicBezTo>
                    <a:cubicBezTo>
                      <a:pt x="729" y="597"/>
                      <a:pt x="723" y="598"/>
                      <a:pt x="717" y="598"/>
                    </a:cubicBezTo>
                    <a:cubicBezTo>
                      <a:pt x="714" y="598"/>
                      <a:pt x="710" y="599"/>
                      <a:pt x="707" y="599"/>
                    </a:cubicBezTo>
                    <a:cubicBezTo>
                      <a:pt x="716" y="594"/>
                      <a:pt x="726" y="590"/>
                      <a:pt x="736" y="587"/>
                    </a:cubicBezTo>
                    <a:cubicBezTo>
                      <a:pt x="742" y="586"/>
                      <a:pt x="749" y="586"/>
                      <a:pt x="755" y="587"/>
                    </a:cubicBezTo>
                    <a:cubicBezTo>
                      <a:pt x="761" y="587"/>
                      <a:pt x="767" y="588"/>
                      <a:pt x="773" y="589"/>
                    </a:cubicBezTo>
                    <a:cubicBezTo>
                      <a:pt x="785" y="592"/>
                      <a:pt x="797" y="596"/>
                      <a:pt x="808" y="602"/>
                    </a:cubicBezTo>
                    <a:cubicBezTo>
                      <a:pt x="812" y="604"/>
                      <a:pt x="816" y="606"/>
                      <a:pt x="820" y="608"/>
                    </a:cubicBezTo>
                    <a:cubicBezTo>
                      <a:pt x="824" y="608"/>
                      <a:pt x="824" y="608"/>
                      <a:pt x="824" y="608"/>
                    </a:cubicBezTo>
                    <a:cubicBezTo>
                      <a:pt x="823" y="607"/>
                      <a:pt x="822" y="607"/>
                      <a:pt x="821" y="606"/>
                    </a:cubicBezTo>
                    <a:cubicBezTo>
                      <a:pt x="823" y="605"/>
                      <a:pt x="825" y="603"/>
                      <a:pt x="826" y="601"/>
                    </a:cubicBezTo>
                    <a:cubicBezTo>
                      <a:pt x="827" y="603"/>
                      <a:pt x="828" y="605"/>
                      <a:pt x="830" y="607"/>
                    </a:cubicBezTo>
                    <a:cubicBezTo>
                      <a:pt x="831" y="607"/>
                      <a:pt x="832" y="608"/>
                      <a:pt x="832" y="608"/>
                    </a:cubicBezTo>
                    <a:cubicBezTo>
                      <a:pt x="836" y="608"/>
                      <a:pt x="836" y="608"/>
                      <a:pt x="836" y="608"/>
                    </a:cubicBezTo>
                    <a:cubicBezTo>
                      <a:pt x="834" y="607"/>
                      <a:pt x="832" y="606"/>
                      <a:pt x="831" y="605"/>
                    </a:cubicBezTo>
                    <a:cubicBezTo>
                      <a:pt x="829" y="604"/>
                      <a:pt x="828" y="601"/>
                      <a:pt x="827" y="599"/>
                    </a:cubicBezTo>
                    <a:cubicBezTo>
                      <a:pt x="826" y="599"/>
                      <a:pt x="825" y="599"/>
                      <a:pt x="825" y="599"/>
                    </a:cubicBezTo>
                    <a:cubicBezTo>
                      <a:pt x="824" y="602"/>
                      <a:pt x="821" y="605"/>
                      <a:pt x="818" y="605"/>
                    </a:cubicBezTo>
                    <a:cubicBezTo>
                      <a:pt x="811" y="601"/>
                      <a:pt x="804" y="597"/>
                      <a:pt x="796" y="594"/>
                    </a:cubicBezTo>
                    <a:cubicBezTo>
                      <a:pt x="794" y="593"/>
                      <a:pt x="792" y="592"/>
                      <a:pt x="790" y="592"/>
                    </a:cubicBezTo>
                    <a:cubicBezTo>
                      <a:pt x="790" y="592"/>
                      <a:pt x="791" y="591"/>
                      <a:pt x="791" y="591"/>
                    </a:cubicBezTo>
                    <a:cubicBezTo>
                      <a:pt x="794" y="590"/>
                      <a:pt x="796" y="586"/>
                      <a:pt x="797" y="583"/>
                    </a:cubicBezTo>
                    <a:cubicBezTo>
                      <a:pt x="797" y="581"/>
                      <a:pt x="798" y="579"/>
                      <a:pt x="798" y="578"/>
                    </a:cubicBezTo>
                    <a:cubicBezTo>
                      <a:pt x="798" y="577"/>
                      <a:pt x="799" y="575"/>
                      <a:pt x="799" y="574"/>
                    </a:cubicBezTo>
                    <a:cubicBezTo>
                      <a:pt x="799" y="576"/>
                      <a:pt x="799" y="579"/>
                      <a:pt x="800" y="581"/>
                    </a:cubicBezTo>
                    <a:cubicBezTo>
                      <a:pt x="801" y="584"/>
                      <a:pt x="802" y="586"/>
                      <a:pt x="803" y="589"/>
                    </a:cubicBezTo>
                    <a:cubicBezTo>
                      <a:pt x="805" y="593"/>
                      <a:pt x="809" y="597"/>
                      <a:pt x="814" y="597"/>
                    </a:cubicBezTo>
                    <a:cubicBezTo>
                      <a:pt x="819" y="597"/>
                      <a:pt x="821" y="591"/>
                      <a:pt x="822" y="587"/>
                    </a:cubicBezTo>
                    <a:cubicBezTo>
                      <a:pt x="822" y="584"/>
                      <a:pt x="822" y="581"/>
                      <a:pt x="823" y="578"/>
                    </a:cubicBezTo>
                    <a:cubicBezTo>
                      <a:pt x="823" y="577"/>
                      <a:pt x="823" y="576"/>
                      <a:pt x="823" y="576"/>
                    </a:cubicBezTo>
                    <a:cubicBezTo>
                      <a:pt x="823" y="577"/>
                      <a:pt x="823" y="578"/>
                      <a:pt x="823" y="579"/>
                    </a:cubicBezTo>
                    <a:cubicBezTo>
                      <a:pt x="825" y="583"/>
                      <a:pt x="826" y="587"/>
                      <a:pt x="828" y="590"/>
                    </a:cubicBezTo>
                    <a:cubicBezTo>
                      <a:pt x="830" y="594"/>
                      <a:pt x="834" y="600"/>
                      <a:pt x="839" y="600"/>
                    </a:cubicBezTo>
                    <a:cubicBezTo>
                      <a:pt x="845" y="600"/>
                      <a:pt x="846" y="592"/>
                      <a:pt x="847" y="588"/>
                    </a:cubicBezTo>
                    <a:cubicBezTo>
                      <a:pt x="848" y="580"/>
                      <a:pt x="846" y="573"/>
                      <a:pt x="847" y="565"/>
                    </a:cubicBezTo>
                    <a:cubicBezTo>
                      <a:pt x="847" y="565"/>
                      <a:pt x="847" y="565"/>
                      <a:pt x="847" y="565"/>
                    </a:cubicBezTo>
                    <a:cubicBezTo>
                      <a:pt x="849" y="574"/>
                      <a:pt x="851" y="583"/>
                      <a:pt x="854" y="592"/>
                    </a:cubicBezTo>
                    <a:cubicBezTo>
                      <a:pt x="855" y="596"/>
                      <a:pt x="858" y="602"/>
                      <a:pt x="862" y="603"/>
                    </a:cubicBezTo>
                    <a:cubicBezTo>
                      <a:pt x="864" y="604"/>
                      <a:pt x="866" y="602"/>
                      <a:pt x="868" y="601"/>
                    </a:cubicBezTo>
                    <a:cubicBezTo>
                      <a:pt x="870" y="597"/>
                      <a:pt x="871" y="593"/>
                      <a:pt x="871" y="589"/>
                    </a:cubicBezTo>
                    <a:cubicBezTo>
                      <a:pt x="871" y="585"/>
                      <a:pt x="871" y="581"/>
                      <a:pt x="871" y="577"/>
                    </a:cubicBezTo>
                    <a:cubicBezTo>
                      <a:pt x="870" y="572"/>
                      <a:pt x="870" y="568"/>
                      <a:pt x="870" y="563"/>
                    </a:cubicBezTo>
                    <a:cubicBezTo>
                      <a:pt x="870" y="564"/>
                      <a:pt x="871" y="565"/>
                      <a:pt x="871" y="566"/>
                    </a:cubicBezTo>
                    <a:cubicBezTo>
                      <a:pt x="872" y="569"/>
                      <a:pt x="873" y="571"/>
                      <a:pt x="873" y="573"/>
                    </a:cubicBezTo>
                    <a:cubicBezTo>
                      <a:pt x="875" y="578"/>
                      <a:pt x="876" y="583"/>
                      <a:pt x="878" y="588"/>
                    </a:cubicBezTo>
                    <a:cubicBezTo>
                      <a:pt x="879" y="593"/>
                      <a:pt x="881" y="602"/>
                      <a:pt x="887" y="603"/>
                    </a:cubicBezTo>
                    <a:cubicBezTo>
                      <a:pt x="890" y="604"/>
                      <a:pt x="893" y="602"/>
                      <a:pt x="895" y="599"/>
                    </a:cubicBezTo>
                    <a:cubicBezTo>
                      <a:pt x="897" y="596"/>
                      <a:pt x="897" y="591"/>
                      <a:pt x="897" y="587"/>
                    </a:cubicBezTo>
                    <a:cubicBezTo>
                      <a:pt x="897" y="580"/>
                      <a:pt x="896" y="574"/>
                      <a:pt x="895" y="568"/>
                    </a:cubicBezTo>
                    <a:cubicBezTo>
                      <a:pt x="896" y="571"/>
                      <a:pt x="897" y="574"/>
                      <a:pt x="898" y="577"/>
                    </a:cubicBezTo>
                    <a:cubicBezTo>
                      <a:pt x="899" y="582"/>
                      <a:pt x="901" y="587"/>
                      <a:pt x="904" y="592"/>
                    </a:cubicBezTo>
                    <a:cubicBezTo>
                      <a:pt x="906" y="596"/>
                      <a:pt x="910" y="600"/>
                      <a:pt x="915" y="600"/>
                    </a:cubicBezTo>
                    <a:cubicBezTo>
                      <a:pt x="918" y="599"/>
                      <a:pt x="919" y="598"/>
                      <a:pt x="921" y="596"/>
                    </a:cubicBezTo>
                    <a:cubicBezTo>
                      <a:pt x="922" y="594"/>
                      <a:pt x="922" y="592"/>
                      <a:pt x="922" y="591"/>
                    </a:cubicBezTo>
                    <a:cubicBezTo>
                      <a:pt x="925" y="595"/>
                      <a:pt x="928" y="599"/>
                      <a:pt x="931" y="603"/>
                    </a:cubicBezTo>
                    <a:cubicBezTo>
                      <a:pt x="930" y="605"/>
                      <a:pt x="928" y="607"/>
                      <a:pt x="926" y="608"/>
                    </a:cubicBezTo>
                    <a:cubicBezTo>
                      <a:pt x="929" y="608"/>
                      <a:pt x="929" y="608"/>
                      <a:pt x="929" y="608"/>
                    </a:cubicBezTo>
                    <a:cubicBezTo>
                      <a:pt x="931" y="607"/>
                      <a:pt x="932" y="606"/>
                      <a:pt x="932" y="604"/>
                    </a:cubicBezTo>
                    <a:cubicBezTo>
                      <a:pt x="934" y="605"/>
                      <a:pt x="935" y="607"/>
                      <a:pt x="937" y="608"/>
                    </a:cubicBezTo>
                    <a:cubicBezTo>
                      <a:pt x="940" y="608"/>
                      <a:pt x="940" y="608"/>
                      <a:pt x="940" y="608"/>
                    </a:cubicBezTo>
                    <a:cubicBezTo>
                      <a:pt x="932" y="602"/>
                      <a:pt x="926" y="594"/>
                      <a:pt x="922" y="585"/>
                    </a:cubicBezTo>
                    <a:cubicBezTo>
                      <a:pt x="913" y="567"/>
                      <a:pt x="916" y="547"/>
                      <a:pt x="924" y="530"/>
                    </a:cubicBezTo>
                    <a:cubicBezTo>
                      <a:pt x="933" y="513"/>
                      <a:pt x="948" y="501"/>
                      <a:pt x="966" y="496"/>
                    </a:cubicBezTo>
                    <a:cubicBezTo>
                      <a:pt x="984" y="490"/>
                      <a:pt x="1004" y="494"/>
                      <a:pt x="1021" y="503"/>
                    </a:cubicBezTo>
                    <a:cubicBezTo>
                      <a:pt x="1053" y="522"/>
                      <a:pt x="1070" y="563"/>
                      <a:pt x="1062" y="599"/>
                    </a:cubicBezTo>
                    <a:cubicBezTo>
                      <a:pt x="1062" y="602"/>
                      <a:pt x="1061" y="605"/>
                      <a:pt x="1060" y="608"/>
                    </a:cubicBezTo>
                    <a:cubicBezTo>
                      <a:pt x="1062" y="608"/>
                      <a:pt x="1062" y="608"/>
                      <a:pt x="1062" y="608"/>
                    </a:cubicBezTo>
                    <a:cubicBezTo>
                      <a:pt x="1062" y="607"/>
                      <a:pt x="1063" y="605"/>
                      <a:pt x="1063" y="604"/>
                    </a:cubicBezTo>
                    <a:cubicBezTo>
                      <a:pt x="1064" y="602"/>
                      <a:pt x="1064" y="599"/>
                      <a:pt x="1065" y="597"/>
                    </a:cubicBezTo>
                    <a:cubicBezTo>
                      <a:pt x="1067" y="598"/>
                      <a:pt x="1070" y="598"/>
                      <a:pt x="1073" y="599"/>
                    </a:cubicBezTo>
                    <a:cubicBezTo>
                      <a:pt x="1073" y="597"/>
                      <a:pt x="1073" y="597"/>
                      <a:pt x="1073" y="597"/>
                    </a:cubicBezTo>
                    <a:cubicBezTo>
                      <a:pt x="1070" y="596"/>
                      <a:pt x="1067" y="596"/>
                      <a:pt x="1065" y="595"/>
                    </a:cubicBezTo>
                    <a:cubicBezTo>
                      <a:pt x="1066" y="590"/>
                      <a:pt x="1066" y="585"/>
                      <a:pt x="1066" y="580"/>
                    </a:cubicBezTo>
                    <a:cubicBezTo>
                      <a:pt x="1068" y="580"/>
                      <a:pt x="1071" y="580"/>
                      <a:pt x="1073" y="580"/>
                    </a:cubicBezTo>
                    <a:cubicBezTo>
                      <a:pt x="1073" y="578"/>
                      <a:pt x="1073" y="578"/>
                      <a:pt x="1073" y="578"/>
                    </a:cubicBezTo>
                    <a:cubicBezTo>
                      <a:pt x="1071" y="578"/>
                      <a:pt x="1068" y="578"/>
                      <a:pt x="1066" y="578"/>
                    </a:cubicBezTo>
                    <a:cubicBezTo>
                      <a:pt x="1066" y="573"/>
                      <a:pt x="1065" y="568"/>
                      <a:pt x="1064" y="562"/>
                    </a:cubicBezTo>
                    <a:cubicBezTo>
                      <a:pt x="1067" y="562"/>
                      <a:pt x="1070" y="562"/>
                      <a:pt x="1073" y="561"/>
                    </a:cubicBezTo>
                    <a:cubicBezTo>
                      <a:pt x="1073" y="560"/>
                      <a:pt x="1073" y="560"/>
                      <a:pt x="1073" y="560"/>
                    </a:cubicBezTo>
                    <a:cubicBezTo>
                      <a:pt x="1070" y="560"/>
                      <a:pt x="1067" y="560"/>
                      <a:pt x="1064" y="561"/>
                    </a:cubicBezTo>
                    <a:cubicBezTo>
                      <a:pt x="1063" y="558"/>
                      <a:pt x="1062" y="555"/>
                      <a:pt x="1061" y="552"/>
                    </a:cubicBezTo>
                    <a:cubicBezTo>
                      <a:pt x="1065" y="550"/>
                      <a:pt x="1066" y="544"/>
                      <a:pt x="1065" y="540"/>
                    </a:cubicBezTo>
                    <a:cubicBezTo>
                      <a:pt x="1068" y="541"/>
                      <a:pt x="1070" y="541"/>
                      <a:pt x="1073" y="541"/>
                    </a:cubicBezTo>
                    <a:cubicBezTo>
                      <a:pt x="1073" y="539"/>
                      <a:pt x="1073" y="539"/>
                      <a:pt x="1073" y="539"/>
                    </a:cubicBezTo>
                    <a:cubicBezTo>
                      <a:pt x="1070" y="539"/>
                      <a:pt x="1067" y="539"/>
                      <a:pt x="1065" y="538"/>
                    </a:cubicBezTo>
                    <a:cubicBezTo>
                      <a:pt x="1064" y="537"/>
                      <a:pt x="1063" y="538"/>
                      <a:pt x="1063" y="539"/>
                    </a:cubicBezTo>
                    <a:cubicBezTo>
                      <a:pt x="1064" y="542"/>
                      <a:pt x="1064" y="548"/>
                      <a:pt x="1061" y="551"/>
                    </a:cubicBezTo>
                    <a:cubicBezTo>
                      <a:pt x="1059" y="545"/>
                      <a:pt x="1057" y="540"/>
                      <a:pt x="1054" y="535"/>
                    </a:cubicBezTo>
                    <a:cubicBezTo>
                      <a:pt x="1054" y="535"/>
                      <a:pt x="1054" y="535"/>
                      <a:pt x="1054" y="535"/>
                    </a:cubicBezTo>
                    <a:cubicBezTo>
                      <a:pt x="1054" y="528"/>
                      <a:pt x="1051" y="521"/>
                      <a:pt x="1048" y="515"/>
                    </a:cubicBezTo>
                    <a:cubicBezTo>
                      <a:pt x="1046" y="512"/>
                      <a:pt x="1044" y="508"/>
                      <a:pt x="1042" y="505"/>
                    </a:cubicBezTo>
                    <a:cubicBezTo>
                      <a:pt x="1040" y="503"/>
                      <a:pt x="1039" y="501"/>
                      <a:pt x="1037" y="498"/>
                    </a:cubicBezTo>
                    <a:cubicBezTo>
                      <a:pt x="1040" y="501"/>
                      <a:pt x="1042" y="504"/>
                      <a:pt x="1045" y="506"/>
                    </a:cubicBezTo>
                    <a:cubicBezTo>
                      <a:pt x="1049" y="511"/>
                      <a:pt x="1052" y="515"/>
                      <a:pt x="1056" y="518"/>
                    </a:cubicBezTo>
                    <a:cubicBezTo>
                      <a:pt x="1060" y="522"/>
                      <a:pt x="1067" y="529"/>
                      <a:pt x="1073" y="528"/>
                    </a:cubicBezTo>
                    <a:cubicBezTo>
                      <a:pt x="1073" y="527"/>
                      <a:pt x="1073" y="527"/>
                      <a:pt x="1073" y="527"/>
                    </a:cubicBezTo>
                    <a:cubicBezTo>
                      <a:pt x="1072" y="527"/>
                      <a:pt x="1071" y="527"/>
                      <a:pt x="1070" y="526"/>
                    </a:cubicBezTo>
                    <a:cubicBezTo>
                      <a:pt x="1068" y="526"/>
                      <a:pt x="1066" y="525"/>
                      <a:pt x="1064" y="523"/>
                    </a:cubicBezTo>
                    <a:cubicBezTo>
                      <a:pt x="1060" y="521"/>
                      <a:pt x="1057" y="517"/>
                      <a:pt x="1054" y="514"/>
                    </a:cubicBezTo>
                    <a:cubicBezTo>
                      <a:pt x="1050" y="510"/>
                      <a:pt x="1047" y="507"/>
                      <a:pt x="1044" y="503"/>
                    </a:cubicBezTo>
                    <a:cubicBezTo>
                      <a:pt x="1041" y="501"/>
                      <a:pt x="1039" y="497"/>
                      <a:pt x="1036" y="495"/>
                    </a:cubicBezTo>
                    <a:cubicBezTo>
                      <a:pt x="1036" y="495"/>
                      <a:pt x="1036" y="495"/>
                      <a:pt x="1036" y="495"/>
                    </a:cubicBezTo>
                    <a:cubicBezTo>
                      <a:pt x="1042" y="491"/>
                      <a:pt x="1046" y="487"/>
                      <a:pt x="1051" y="482"/>
                    </a:cubicBezTo>
                    <a:cubicBezTo>
                      <a:pt x="1052" y="482"/>
                      <a:pt x="1052" y="481"/>
                      <a:pt x="1053" y="481"/>
                    </a:cubicBezTo>
                    <a:cubicBezTo>
                      <a:pt x="1057" y="489"/>
                      <a:pt x="1062" y="495"/>
                      <a:pt x="1067" y="502"/>
                    </a:cubicBezTo>
                    <a:cubicBezTo>
                      <a:pt x="1069" y="505"/>
                      <a:pt x="1071" y="509"/>
                      <a:pt x="1073" y="512"/>
                    </a:cubicBezTo>
                    <a:cubicBezTo>
                      <a:pt x="1073" y="508"/>
                      <a:pt x="1073" y="508"/>
                      <a:pt x="1073" y="508"/>
                    </a:cubicBezTo>
                    <a:cubicBezTo>
                      <a:pt x="1072" y="507"/>
                      <a:pt x="1071" y="506"/>
                      <a:pt x="1071" y="504"/>
                    </a:cubicBezTo>
                    <a:cubicBezTo>
                      <a:pt x="1066" y="497"/>
                      <a:pt x="1060" y="490"/>
                      <a:pt x="1055" y="482"/>
                    </a:cubicBezTo>
                    <a:cubicBezTo>
                      <a:pt x="1059" y="486"/>
                      <a:pt x="1063" y="489"/>
                      <a:pt x="1067" y="493"/>
                    </a:cubicBezTo>
                    <a:cubicBezTo>
                      <a:pt x="1069" y="494"/>
                      <a:pt x="1071" y="496"/>
                      <a:pt x="1073" y="498"/>
                    </a:cubicBezTo>
                    <a:cubicBezTo>
                      <a:pt x="1073" y="495"/>
                      <a:pt x="1073" y="495"/>
                      <a:pt x="1073" y="495"/>
                    </a:cubicBezTo>
                    <a:cubicBezTo>
                      <a:pt x="1071" y="494"/>
                      <a:pt x="1070" y="492"/>
                      <a:pt x="1068" y="491"/>
                    </a:cubicBezTo>
                    <a:cubicBezTo>
                      <a:pt x="1064" y="487"/>
                      <a:pt x="1059" y="483"/>
                      <a:pt x="1054" y="479"/>
                    </a:cubicBezTo>
                    <a:cubicBezTo>
                      <a:pt x="1061" y="474"/>
                      <a:pt x="1067" y="468"/>
                      <a:pt x="1072" y="462"/>
                    </a:cubicBezTo>
                    <a:cubicBezTo>
                      <a:pt x="1073" y="463"/>
                      <a:pt x="1073" y="463"/>
                      <a:pt x="1073" y="463"/>
                    </a:cubicBezTo>
                    <a:cubicBezTo>
                      <a:pt x="1073" y="459"/>
                      <a:pt x="1073" y="459"/>
                      <a:pt x="1073" y="459"/>
                    </a:cubicBezTo>
                    <a:cubicBezTo>
                      <a:pt x="1072" y="460"/>
                      <a:pt x="1070" y="462"/>
                      <a:pt x="1069" y="463"/>
                    </a:cubicBezTo>
                    <a:cubicBezTo>
                      <a:pt x="1062" y="470"/>
                      <a:pt x="1054" y="477"/>
                      <a:pt x="1046" y="484"/>
                    </a:cubicBezTo>
                    <a:cubicBezTo>
                      <a:pt x="1043" y="488"/>
                      <a:pt x="1039" y="491"/>
                      <a:pt x="1035" y="494"/>
                    </a:cubicBezTo>
                    <a:cubicBezTo>
                      <a:pt x="1032" y="496"/>
                      <a:pt x="1030" y="497"/>
                      <a:pt x="1028" y="499"/>
                    </a:cubicBezTo>
                    <a:cubicBezTo>
                      <a:pt x="1027" y="500"/>
                      <a:pt x="1025" y="502"/>
                      <a:pt x="1024" y="502"/>
                    </a:cubicBezTo>
                    <a:cubicBezTo>
                      <a:pt x="1023" y="502"/>
                      <a:pt x="1023" y="502"/>
                      <a:pt x="1023" y="502"/>
                    </a:cubicBezTo>
                    <a:cubicBezTo>
                      <a:pt x="1019" y="500"/>
                      <a:pt x="1014" y="497"/>
                      <a:pt x="1010" y="496"/>
                    </a:cubicBezTo>
                    <a:cubicBezTo>
                      <a:pt x="1012" y="495"/>
                      <a:pt x="1013" y="493"/>
                      <a:pt x="1015" y="492"/>
                    </a:cubicBezTo>
                    <a:cubicBezTo>
                      <a:pt x="1018" y="490"/>
                      <a:pt x="1021" y="488"/>
                      <a:pt x="1024" y="486"/>
                    </a:cubicBezTo>
                    <a:cubicBezTo>
                      <a:pt x="1029" y="482"/>
                      <a:pt x="1034" y="478"/>
                      <a:pt x="1039" y="474"/>
                    </a:cubicBezTo>
                    <a:cubicBezTo>
                      <a:pt x="1049" y="466"/>
                      <a:pt x="1058" y="458"/>
                      <a:pt x="1066" y="448"/>
                    </a:cubicBezTo>
                    <a:cubicBezTo>
                      <a:pt x="1069" y="446"/>
                      <a:pt x="1071" y="443"/>
                      <a:pt x="1073" y="440"/>
                    </a:cubicBezTo>
                    <a:cubicBezTo>
                      <a:pt x="1073" y="437"/>
                      <a:pt x="1073" y="437"/>
                      <a:pt x="1073" y="437"/>
                    </a:cubicBezTo>
                    <a:cubicBezTo>
                      <a:pt x="1067" y="444"/>
                      <a:pt x="1062" y="451"/>
                      <a:pt x="1056" y="457"/>
                    </a:cubicBezTo>
                    <a:cubicBezTo>
                      <a:pt x="1056" y="457"/>
                      <a:pt x="1056" y="457"/>
                      <a:pt x="1056" y="457"/>
                    </a:cubicBezTo>
                    <a:cubicBezTo>
                      <a:pt x="1054" y="458"/>
                      <a:pt x="1051" y="458"/>
                      <a:pt x="1049" y="459"/>
                    </a:cubicBezTo>
                    <a:cubicBezTo>
                      <a:pt x="1047" y="460"/>
                      <a:pt x="1044" y="461"/>
                      <a:pt x="1041" y="462"/>
                    </a:cubicBezTo>
                    <a:cubicBezTo>
                      <a:pt x="1036" y="463"/>
                      <a:pt x="1030" y="464"/>
                      <a:pt x="1025" y="464"/>
                    </a:cubicBezTo>
                    <a:cubicBezTo>
                      <a:pt x="1014" y="464"/>
                      <a:pt x="1004" y="460"/>
                      <a:pt x="996" y="454"/>
                    </a:cubicBezTo>
                    <a:cubicBezTo>
                      <a:pt x="992" y="450"/>
                      <a:pt x="988" y="446"/>
                      <a:pt x="986" y="442"/>
                    </a:cubicBezTo>
                    <a:cubicBezTo>
                      <a:pt x="986" y="442"/>
                      <a:pt x="986" y="442"/>
                      <a:pt x="986" y="442"/>
                    </a:cubicBezTo>
                    <a:cubicBezTo>
                      <a:pt x="983" y="437"/>
                      <a:pt x="981" y="432"/>
                      <a:pt x="979" y="427"/>
                    </a:cubicBezTo>
                    <a:cubicBezTo>
                      <a:pt x="977" y="417"/>
                      <a:pt x="976" y="404"/>
                      <a:pt x="981" y="395"/>
                    </a:cubicBezTo>
                    <a:cubicBezTo>
                      <a:pt x="981" y="394"/>
                      <a:pt x="980" y="394"/>
                      <a:pt x="980" y="394"/>
                    </a:cubicBezTo>
                    <a:cubicBezTo>
                      <a:pt x="972" y="394"/>
                      <a:pt x="962" y="390"/>
                      <a:pt x="960" y="382"/>
                    </a:cubicBezTo>
                    <a:cubicBezTo>
                      <a:pt x="960" y="382"/>
                      <a:pt x="960" y="382"/>
                      <a:pt x="960" y="382"/>
                    </a:cubicBezTo>
                    <a:cubicBezTo>
                      <a:pt x="972" y="369"/>
                      <a:pt x="982" y="354"/>
                      <a:pt x="988" y="338"/>
                    </a:cubicBezTo>
                    <a:cubicBezTo>
                      <a:pt x="992" y="330"/>
                      <a:pt x="995" y="322"/>
                      <a:pt x="997" y="313"/>
                    </a:cubicBezTo>
                    <a:cubicBezTo>
                      <a:pt x="998" y="310"/>
                      <a:pt x="998" y="307"/>
                      <a:pt x="999" y="304"/>
                    </a:cubicBezTo>
                    <a:cubicBezTo>
                      <a:pt x="1000" y="301"/>
                      <a:pt x="1000" y="299"/>
                      <a:pt x="1000" y="296"/>
                    </a:cubicBezTo>
                    <a:cubicBezTo>
                      <a:pt x="1001" y="296"/>
                      <a:pt x="1001" y="296"/>
                      <a:pt x="1001" y="296"/>
                    </a:cubicBezTo>
                    <a:cubicBezTo>
                      <a:pt x="1003" y="300"/>
                      <a:pt x="1006" y="304"/>
                      <a:pt x="1011" y="305"/>
                    </a:cubicBezTo>
                    <a:cubicBezTo>
                      <a:pt x="1016" y="307"/>
                      <a:pt x="1021" y="306"/>
                      <a:pt x="1026" y="303"/>
                    </a:cubicBezTo>
                    <a:cubicBezTo>
                      <a:pt x="1028" y="308"/>
                      <a:pt x="1032" y="312"/>
                      <a:pt x="1037" y="313"/>
                    </a:cubicBezTo>
                    <a:cubicBezTo>
                      <a:pt x="1041" y="314"/>
                      <a:pt x="1046" y="312"/>
                      <a:pt x="1049" y="310"/>
                    </a:cubicBezTo>
                    <a:cubicBezTo>
                      <a:pt x="1049" y="311"/>
                      <a:pt x="1048" y="312"/>
                      <a:pt x="1047" y="313"/>
                    </a:cubicBezTo>
                    <a:cubicBezTo>
                      <a:pt x="1046" y="315"/>
                      <a:pt x="1045" y="317"/>
                      <a:pt x="1043" y="319"/>
                    </a:cubicBezTo>
                    <a:cubicBezTo>
                      <a:pt x="1041" y="323"/>
                      <a:pt x="1038" y="327"/>
                      <a:pt x="1034" y="330"/>
                    </a:cubicBezTo>
                    <a:cubicBezTo>
                      <a:pt x="1030" y="333"/>
                      <a:pt x="1026" y="334"/>
                      <a:pt x="1022" y="333"/>
                    </a:cubicBezTo>
                    <a:cubicBezTo>
                      <a:pt x="1018" y="332"/>
                      <a:pt x="1015" y="329"/>
                      <a:pt x="1016" y="326"/>
                    </a:cubicBezTo>
                    <a:cubicBezTo>
                      <a:pt x="1020" y="332"/>
                      <a:pt x="1030" y="330"/>
                      <a:pt x="1032" y="323"/>
                    </a:cubicBezTo>
                    <a:cubicBezTo>
                      <a:pt x="1034" y="319"/>
                      <a:pt x="1032" y="315"/>
                      <a:pt x="1029" y="313"/>
                    </a:cubicBezTo>
                    <a:cubicBezTo>
                      <a:pt x="1027" y="310"/>
                      <a:pt x="1023" y="309"/>
                      <a:pt x="1019" y="309"/>
                    </a:cubicBezTo>
                    <a:cubicBezTo>
                      <a:pt x="1012" y="309"/>
                      <a:pt x="1006" y="314"/>
                      <a:pt x="1004" y="321"/>
                    </a:cubicBezTo>
                    <a:cubicBezTo>
                      <a:pt x="1002" y="327"/>
                      <a:pt x="1003" y="335"/>
                      <a:pt x="1007" y="340"/>
                    </a:cubicBezTo>
                    <a:cubicBezTo>
                      <a:pt x="1009" y="343"/>
                      <a:pt x="1013" y="346"/>
                      <a:pt x="1017" y="347"/>
                    </a:cubicBezTo>
                    <a:cubicBezTo>
                      <a:pt x="1011" y="350"/>
                      <a:pt x="1006" y="357"/>
                      <a:pt x="1005" y="365"/>
                    </a:cubicBezTo>
                    <a:cubicBezTo>
                      <a:pt x="1005" y="366"/>
                      <a:pt x="1005" y="367"/>
                      <a:pt x="1005" y="368"/>
                    </a:cubicBezTo>
                    <a:cubicBezTo>
                      <a:pt x="1005" y="366"/>
                      <a:pt x="1004" y="365"/>
                      <a:pt x="1003" y="364"/>
                    </a:cubicBezTo>
                    <a:cubicBezTo>
                      <a:pt x="1001" y="361"/>
                      <a:pt x="999" y="359"/>
                      <a:pt x="997" y="357"/>
                    </a:cubicBezTo>
                    <a:cubicBezTo>
                      <a:pt x="994" y="355"/>
                      <a:pt x="988" y="352"/>
                      <a:pt x="985" y="356"/>
                    </a:cubicBezTo>
                    <a:cubicBezTo>
                      <a:pt x="983" y="361"/>
                      <a:pt x="988" y="365"/>
                      <a:pt x="992" y="367"/>
                    </a:cubicBezTo>
                    <a:cubicBezTo>
                      <a:pt x="994" y="369"/>
                      <a:pt x="997" y="370"/>
                      <a:pt x="999" y="371"/>
                    </a:cubicBezTo>
                    <a:cubicBezTo>
                      <a:pt x="1001" y="372"/>
                      <a:pt x="1002" y="372"/>
                      <a:pt x="1004" y="373"/>
                    </a:cubicBezTo>
                    <a:cubicBezTo>
                      <a:pt x="1001" y="373"/>
                      <a:pt x="999" y="373"/>
                      <a:pt x="997" y="373"/>
                    </a:cubicBezTo>
                    <a:cubicBezTo>
                      <a:pt x="993" y="374"/>
                      <a:pt x="990" y="373"/>
                      <a:pt x="986" y="373"/>
                    </a:cubicBezTo>
                    <a:cubicBezTo>
                      <a:pt x="983" y="373"/>
                      <a:pt x="979" y="374"/>
                      <a:pt x="976" y="375"/>
                    </a:cubicBezTo>
                    <a:cubicBezTo>
                      <a:pt x="974" y="376"/>
                      <a:pt x="971" y="378"/>
                      <a:pt x="970" y="381"/>
                    </a:cubicBezTo>
                    <a:cubicBezTo>
                      <a:pt x="970" y="384"/>
                      <a:pt x="972" y="385"/>
                      <a:pt x="975" y="387"/>
                    </a:cubicBezTo>
                    <a:cubicBezTo>
                      <a:pt x="978" y="388"/>
                      <a:pt x="981" y="388"/>
                      <a:pt x="985" y="387"/>
                    </a:cubicBezTo>
                    <a:cubicBezTo>
                      <a:pt x="992" y="385"/>
                      <a:pt x="999" y="382"/>
                      <a:pt x="1005" y="378"/>
                    </a:cubicBezTo>
                    <a:cubicBezTo>
                      <a:pt x="998" y="384"/>
                      <a:pt x="993" y="392"/>
                      <a:pt x="990" y="400"/>
                    </a:cubicBezTo>
                    <a:cubicBezTo>
                      <a:pt x="986" y="409"/>
                      <a:pt x="986" y="420"/>
                      <a:pt x="989" y="429"/>
                    </a:cubicBezTo>
                    <a:cubicBezTo>
                      <a:pt x="994" y="449"/>
                      <a:pt x="1016" y="459"/>
                      <a:pt x="1036" y="456"/>
                    </a:cubicBezTo>
                    <a:cubicBezTo>
                      <a:pt x="1045" y="454"/>
                      <a:pt x="1054" y="448"/>
                      <a:pt x="1058" y="439"/>
                    </a:cubicBezTo>
                    <a:cubicBezTo>
                      <a:pt x="1061" y="431"/>
                      <a:pt x="1060" y="421"/>
                      <a:pt x="1054" y="414"/>
                    </a:cubicBezTo>
                    <a:cubicBezTo>
                      <a:pt x="1048" y="408"/>
                      <a:pt x="1038" y="406"/>
                      <a:pt x="1030" y="408"/>
                    </a:cubicBezTo>
                    <a:cubicBezTo>
                      <a:pt x="1022" y="410"/>
                      <a:pt x="1017" y="419"/>
                      <a:pt x="1019" y="427"/>
                    </a:cubicBezTo>
                    <a:cubicBezTo>
                      <a:pt x="1021" y="434"/>
                      <a:pt x="1029" y="440"/>
                      <a:pt x="1036" y="437"/>
                    </a:cubicBezTo>
                    <a:cubicBezTo>
                      <a:pt x="1042" y="435"/>
                      <a:pt x="1043" y="425"/>
                      <a:pt x="1038" y="420"/>
                    </a:cubicBezTo>
                    <a:cubicBezTo>
                      <a:pt x="1042" y="420"/>
                      <a:pt x="1045" y="424"/>
                      <a:pt x="1046" y="428"/>
                    </a:cubicBezTo>
                    <a:cubicBezTo>
                      <a:pt x="1047" y="432"/>
                      <a:pt x="1044" y="437"/>
                      <a:pt x="1040" y="440"/>
                    </a:cubicBezTo>
                    <a:cubicBezTo>
                      <a:pt x="1033" y="446"/>
                      <a:pt x="1022" y="444"/>
                      <a:pt x="1015" y="439"/>
                    </a:cubicBezTo>
                    <a:cubicBezTo>
                      <a:pt x="1007" y="434"/>
                      <a:pt x="1003" y="426"/>
                      <a:pt x="1004" y="417"/>
                    </a:cubicBezTo>
                    <a:cubicBezTo>
                      <a:pt x="1004" y="408"/>
                      <a:pt x="1009" y="397"/>
                      <a:pt x="1018" y="394"/>
                    </a:cubicBezTo>
                    <a:cubicBezTo>
                      <a:pt x="1019" y="396"/>
                      <a:pt x="1020" y="398"/>
                      <a:pt x="1023" y="400"/>
                    </a:cubicBezTo>
                    <a:cubicBezTo>
                      <a:pt x="1028" y="404"/>
                      <a:pt x="1038" y="405"/>
                      <a:pt x="1043" y="400"/>
                    </a:cubicBezTo>
                    <a:cubicBezTo>
                      <a:pt x="1048" y="404"/>
                      <a:pt x="1055" y="407"/>
                      <a:pt x="1062" y="404"/>
                    </a:cubicBezTo>
                    <a:cubicBezTo>
                      <a:pt x="1067" y="403"/>
                      <a:pt x="1072" y="397"/>
                      <a:pt x="1072" y="392"/>
                    </a:cubicBezTo>
                    <a:cubicBezTo>
                      <a:pt x="1073" y="393"/>
                      <a:pt x="1073" y="393"/>
                      <a:pt x="1073" y="394"/>
                    </a:cubicBezTo>
                    <a:cubicBezTo>
                      <a:pt x="1073" y="388"/>
                      <a:pt x="1073" y="388"/>
                      <a:pt x="1073" y="388"/>
                    </a:cubicBezTo>
                    <a:cubicBezTo>
                      <a:pt x="1073" y="388"/>
                      <a:pt x="1072" y="388"/>
                      <a:pt x="1072" y="388"/>
                    </a:cubicBezTo>
                    <a:cubicBezTo>
                      <a:pt x="1071" y="388"/>
                      <a:pt x="1071" y="388"/>
                      <a:pt x="1071" y="389"/>
                    </a:cubicBezTo>
                    <a:cubicBezTo>
                      <a:pt x="1072" y="395"/>
                      <a:pt x="1067" y="401"/>
                      <a:pt x="1061" y="403"/>
                    </a:cubicBezTo>
                    <a:cubicBezTo>
                      <a:pt x="1055" y="405"/>
                      <a:pt x="1048" y="402"/>
                      <a:pt x="1044" y="398"/>
                    </a:cubicBezTo>
                    <a:cubicBezTo>
                      <a:pt x="1043" y="398"/>
                      <a:pt x="1043" y="398"/>
                      <a:pt x="1042" y="398"/>
                    </a:cubicBezTo>
                    <a:cubicBezTo>
                      <a:pt x="1038" y="403"/>
                      <a:pt x="1030" y="402"/>
                      <a:pt x="1024" y="399"/>
                    </a:cubicBezTo>
                    <a:cubicBezTo>
                      <a:pt x="1018" y="395"/>
                      <a:pt x="1016" y="387"/>
                      <a:pt x="1019" y="380"/>
                    </a:cubicBezTo>
                    <a:cubicBezTo>
                      <a:pt x="1019" y="380"/>
                      <a:pt x="1019" y="379"/>
                      <a:pt x="1018" y="379"/>
                    </a:cubicBezTo>
                    <a:cubicBezTo>
                      <a:pt x="1011" y="377"/>
                      <a:pt x="1007" y="372"/>
                      <a:pt x="1007" y="365"/>
                    </a:cubicBezTo>
                    <a:cubicBezTo>
                      <a:pt x="1007" y="357"/>
                      <a:pt x="1013" y="350"/>
                      <a:pt x="1019" y="347"/>
                    </a:cubicBezTo>
                    <a:cubicBezTo>
                      <a:pt x="1026" y="348"/>
                      <a:pt x="1033" y="347"/>
                      <a:pt x="1038" y="344"/>
                    </a:cubicBezTo>
                    <a:cubicBezTo>
                      <a:pt x="1037" y="347"/>
                      <a:pt x="1036" y="349"/>
                      <a:pt x="1035" y="352"/>
                    </a:cubicBezTo>
                    <a:cubicBezTo>
                      <a:pt x="1030" y="352"/>
                      <a:pt x="1025" y="353"/>
                      <a:pt x="1021" y="356"/>
                    </a:cubicBezTo>
                    <a:cubicBezTo>
                      <a:pt x="1018" y="357"/>
                      <a:pt x="1014" y="361"/>
                      <a:pt x="1014" y="365"/>
                    </a:cubicBezTo>
                    <a:cubicBezTo>
                      <a:pt x="1014" y="369"/>
                      <a:pt x="1017" y="372"/>
                      <a:pt x="1020" y="373"/>
                    </a:cubicBezTo>
                    <a:cubicBezTo>
                      <a:pt x="1024" y="374"/>
                      <a:pt x="1028" y="373"/>
                      <a:pt x="1032" y="372"/>
                    </a:cubicBezTo>
                    <a:cubicBezTo>
                      <a:pt x="1026" y="377"/>
                      <a:pt x="1020" y="387"/>
                      <a:pt x="1028" y="393"/>
                    </a:cubicBezTo>
                    <a:cubicBezTo>
                      <a:pt x="1035" y="399"/>
                      <a:pt x="1044" y="390"/>
                      <a:pt x="1046" y="383"/>
                    </a:cubicBezTo>
                    <a:cubicBezTo>
                      <a:pt x="1047" y="390"/>
                      <a:pt x="1051" y="398"/>
                      <a:pt x="1059" y="395"/>
                    </a:cubicBezTo>
                    <a:cubicBezTo>
                      <a:pt x="1066" y="393"/>
                      <a:pt x="1066" y="386"/>
                      <a:pt x="1063" y="380"/>
                    </a:cubicBezTo>
                    <a:cubicBezTo>
                      <a:pt x="1064" y="382"/>
                      <a:pt x="1066" y="383"/>
                      <a:pt x="1068" y="383"/>
                    </a:cubicBezTo>
                    <a:cubicBezTo>
                      <a:pt x="1070" y="383"/>
                      <a:pt x="1071" y="383"/>
                      <a:pt x="1073" y="382"/>
                    </a:cubicBezTo>
                    <a:cubicBezTo>
                      <a:pt x="1073" y="380"/>
                      <a:pt x="1073" y="380"/>
                      <a:pt x="1073" y="380"/>
                    </a:cubicBezTo>
                    <a:cubicBezTo>
                      <a:pt x="1071" y="382"/>
                      <a:pt x="1069" y="382"/>
                      <a:pt x="1067" y="381"/>
                    </a:cubicBezTo>
                    <a:cubicBezTo>
                      <a:pt x="1064" y="380"/>
                      <a:pt x="1063" y="378"/>
                      <a:pt x="1061" y="376"/>
                    </a:cubicBezTo>
                    <a:cubicBezTo>
                      <a:pt x="1064" y="373"/>
                      <a:pt x="1065" y="368"/>
                      <a:pt x="1066" y="364"/>
                    </a:cubicBezTo>
                    <a:cubicBezTo>
                      <a:pt x="1069" y="365"/>
                      <a:pt x="1071" y="367"/>
                      <a:pt x="1073" y="369"/>
                    </a:cubicBezTo>
                    <a:cubicBezTo>
                      <a:pt x="1073" y="367"/>
                      <a:pt x="1073" y="367"/>
                      <a:pt x="1073" y="367"/>
                    </a:cubicBezTo>
                    <a:cubicBezTo>
                      <a:pt x="1071" y="365"/>
                      <a:pt x="1069" y="363"/>
                      <a:pt x="1067" y="362"/>
                    </a:cubicBezTo>
                    <a:cubicBezTo>
                      <a:pt x="1067" y="361"/>
                      <a:pt x="1067" y="361"/>
                      <a:pt x="1067" y="360"/>
                    </a:cubicBezTo>
                    <a:cubicBezTo>
                      <a:pt x="1068" y="357"/>
                      <a:pt x="1068" y="354"/>
                      <a:pt x="1068" y="350"/>
                    </a:cubicBezTo>
                    <a:cubicBezTo>
                      <a:pt x="1069" y="353"/>
                      <a:pt x="1071" y="356"/>
                      <a:pt x="1073" y="359"/>
                    </a:cubicBezTo>
                    <a:cubicBezTo>
                      <a:pt x="1073" y="356"/>
                      <a:pt x="1073" y="356"/>
                      <a:pt x="1073" y="356"/>
                    </a:cubicBezTo>
                    <a:cubicBezTo>
                      <a:pt x="1071" y="353"/>
                      <a:pt x="1070" y="350"/>
                      <a:pt x="1068" y="347"/>
                    </a:cubicBezTo>
                    <a:cubicBezTo>
                      <a:pt x="1068" y="347"/>
                      <a:pt x="1068" y="347"/>
                      <a:pt x="1068" y="347"/>
                    </a:cubicBezTo>
                    <a:cubicBezTo>
                      <a:pt x="1067" y="344"/>
                      <a:pt x="1067" y="342"/>
                      <a:pt x="1067" y="339"/>
                    </a:cubicBezTo>
                    <a:cubicBezTo>
                      <a:pt x="1066" y="331"/>
                      <a:pt x="1065" y="322"/>
                      <a:pt x="1065" y="313"/>
                    </a:cubicBezTo>
                    <a:cubicBezTo>
                      <a:pt x="1068" y="313"/>
                      <a:pt x="1070" y="313"/>
                      <a:pt x="1073" y="311"/>
                    </a:cubicBezTo>
                    <a:cubicBezTo>
                      <a:pt x="1073" y="309"/>
                      <a:pt x="1073" y="309"/>
                      <a:pt x="1073" y="309"/>
                    </a:cubicBezTo>
                    <a:cubicBezTo>
                      <a:pt x="1067" y="313"/>
                      <a:pt x="1057" y="312"/>
                      <a:pt x="1052" y="306"/>
                    </a:cubicBezTo>
                    <a:cubicBezTo>
                      <a:pt x="1052" y="305"/>
                      <a:pt x="1051" y="305"/>
                      <a:pt x="1051" y="306"/>
                    </a:cubicBezTo>
                    <a:cubicBezTo>
                      <a:pt x="1044" y="314"/>
                      <a:pt x="1030" y="312"/>
                      <a:pt x="1027" y="301"/>
                    </a:cubicBezTo>
                    <a:cubicBezTo>
                      <a:pt x="1027" y="301"/>
                      <a:pt x="1026" y="300"/>
                      <a:pt x="1026" y="301"/>
                    </a:cubicBezTo>
                    <a:cubicBezTo>
                      <a:pt x="1022" y="304"/>
                      <a:pt x="1018" y="305"/>
                      <a:pt x="1013" y="304"/>
                    </a:cubicBezTo>
                    <a:cubicBezTo>
                      <a:pt x="1008" y="303"/>
                      <a:pt x="1005" y="299"/>
                      <a:pt x="1003" y="294"/>
                    </a:cubicBezTo>
                    <a:cubicBezTo>
                      <a:pt x="1003" y="294"/>
                      <a:pt x="1002" y="294"/>
                      <a:pt x="1002" y="294"/>
                    </a:cubicBezTo>
                    <a:cubicBezTo>
                      <a:pt x="996" y="295"/>
                      <a:pt x="990" y="296"/>
                      <a:pt x="985" y="291"/>
                    </a:cubicBezTo>
                    <a:cubicBezTo>
                      <a:pt x="982" y="288"/>
                      <a:pt x="981" y="282"/>
                      <a:pt x="981" y="278"/>
                    </a:cubicBezTo>
                    <a:cubicBezTo>
                      <a:pt x="981" y="277"/>
                      <a:pt x="980" y="276"/>
                      <a:pt x="980" y="277"/>
                    </a:cubicBezTo>
                    <a:cubicBezTo>
                      <a:pt x="970" y="281"/>
                      <a:pt x="961" y="271"/>
                      <a:pt x="963" y="262"/>
                    </a:cubicBezTo>
                    <a:cubicBezTo>
                      <a:pt x="963" y="262"/>
                      <a:pt x="963" y="262"/>
                      <a:pt x="963" y="262"/>
                    </a:cubicBezTo>
                    <a:cubicBezTo>
                      <a:pt x="966" y="257"/>
                      <a:pt x="969" y="253"/>
                      <a:pt x="973" y="250"/>
                    </a:cubicBezTo>
                    <a:cubicBezTo>
                      <a:pt x="969" y="256"/>
                      <a:pt x="965" y="264"/>
                      <a:pt x="971" y="269"/>
                    </a:cubicBezTo>
                    <a:cubicBezTo>
                      <a:pt x="974" y="272"/>
                      <a:pt x="979" y="270"/>
                      <a:pt x="982" y="268"/>
                    </a:cubicBezTo>
                    <a:cubicBezTo>
                      <a:pt x="986" y="267"/>
                      <a:pt x="990" y="264"/>
                      <a:pt x="993" y="261"/>
                    </a:cubicBezTo>
                    <a:cubicBezTo>
                      <a:pt x="991" y="266"/>
                      <a:pt x="988" y="270"/>
                      <a:pt x="987" y="275"/>
                    </a:cubicBezTo>
                    <a:cubicBezTo>
                      <a:pt x="987" y="280"/>
                      <a:pt x="989" y="285"/>
                      <a:pt x="994" y="286"/>
                    </a:cubicBezTo>
                    <a:cubicBezTo>
                      <a:pt x="998" y="287"/>
                      <a:pt x="1002" y="284"/>
                      <a:pt x="1004" y="282"/>
                    </a:cubicBezTo>
                    <a:cubicBezTo>
                      <a:pt x="1007" y="280"/>
                      <a:pt x="1009" y="278"/>
                      <a:pt x="1011" y="275"/>
                    </a:cubicBezTo>
                    <a:cubicBezTo>
                      <a:pt x="1008" y="283"/>
                      <a:pt x="1006" y="294"/>
                      <a:pt x="1014" y="297"/>
                    </a:cubicBezTo>
                    <a:cubicBezTo>
                      <a:pt x="1018" y="299"/>
                      <a:pt x="1023" y="295"/>
                      <a:pt x="1025" y="293"/>
                    </a:cubicBezTo>
                    <a:cubicBezTo>
                      <a:pt x="1028" y="290"/>
                      <a:pt x="1030" y="286"/>
                      <a:pt x="1031" y="283"/>
                    </a:cubicBezTo>
                    <a:cubicBezTo>
                      <a:pt x="1031" y="287"/>
                      <a:pt x="1031" y="290"/>
                      <a:pt x="1031" y="294"/>
                    </a:cubicBezTo>
                    <a:cubicBezTo>
                      <a:pt x="1031" y="298"/>
                      <a:pt x="1032" y="302"/>
                      <a:pt x="1036" y="304"/>
                    </a:cubicBezTo>
                    <a:cubicBezTo>
                      <a:pt x="1041" y="306"/>
                      <a:pt x="1046" y="302"/>
                      <a:pt x="1048" y="298"/>
                    </a:cubicBezTo>
                    <a:cubicBezTo>
                      <a:pt x="1051" y="295"/>
                      <a:pt x="1053" y="290"/>
                      <a:pt x="1053" y="286"/>
                    </a:cubicBezTo>
                    <a:cubicBezTo>
                      <a:pt x="1054" y="293"/>
                      <a:pt x="1058" y="305"/>
                      <a:pt x="1067" y="304"/>
                    </a:cubicBezTo>
                    <a:cubicBezTo>
                      <a:pt x="1069" y="303"/>
                      <a:pt x="1071" y="302"/>
                      <a:pt x="1073" y="300"/>
                    </a:cubicBezTo>
                    <a:cubicBezTo>
                      <a:pt x="1073" y="297"/>
                      <a:pt x="1073" y="297"/>
                      <a:pt x="1073" y="297"/>
                    </a:cubicBezTo>
                    <a:cubicBezTo>
                      <a:pt x="1072" y="299"/>
                      <a:pt x="1070" y="301"/>
                      <a:pt x="1067" y="302"/>
                    </a:cubicBezTo>
                    <a:cubicBezTo>
                      <a:pt x="1062" y="303"/>
                      <a:pt x="1059" y="299"/>
                      <a:pt x="1057" y="295"/>
                    </a:cubicBezTo>
                    <a:cubicBezTo>
                      <a:pt x="1056" y="291"/>
                      <a:pt x="1055" y="287"/>
                      <a:pt x="1055" y="283"/>
                    </a:cubicBezTo>
                    <a:cubicBezTo>
                      <a:pt x="1061" y="283"/>
                      <a:pt x="1067" y="282"/>
                      <a:pt x="1073" y="281"/>
                    </a:cubicBezTo>
                    <a:cubicBezTo>
                      <a:pt x="1073" y="280"/>
                      <a:pt x="1073" y="280"/>
                      <a:pt x="1073" y="280"/>
                    </a:cubicBezTo>
                    <a:cubicBezTo>
                      <a:pt x="1069" y="281"/>
                      <a:pt x="1065" y="281"/>
                      <a:pt x="1061" y="281"/>
                    </a:cubicBezTo>
                    <a:cubicBezTo>
                      <a:pt x="1045" y="283"/>
                      <a:pt x="1029" y="280"/>
                      <a:pt x="1015" y="272"/>
                    </a:cubicBezTo>
                    <a:cubicBezTo>
                      <a:pt x="1008" y="269"/>
                      <a:pt x="1001" y="265"/>
                      <a:pt x="995" y="260"/>
                    </a:cubicBezTo>
                    <a:cubicBezTo>
                      <a:pt x="990" y="255"/>
                      <a:pt x="985" y="249"/>
                      <a:pt x="980" y="245"/>
                    </a:cubicBezTo>
                    <a:cubicBezTo>
                      <a:pt x="983" y="243"/>
                      <a:pt x="985" y="241"/>
                      <a:pt x="987" y="239"/>
                    </a:cubicBezTo>
                    <a:cubicBezTo>
                      <a:pt x="1002" y="257"/>
                      <a:pt x="1022" y="272"/>
                      <a:pt x="1046" y="274"/>
                    </a:cubicBezTo>
                    <a:cubicBezTo>
                      <a:pt x="1055" y="275"/>
                      <a:pt x="1064" y="274"/>
                      <a:pt x="1073" y="272"/>
                    </a:cubicBezTo>
                    <a:cubicBezTo>
                      <a:pt x="1073" y="270"/>
                      <a:pt x="1073" y="270"/>
                      <a:pt x="1073" y="270"/>
                    </a:cubicBezTo>
                    <a:cubicBezTo>
                      <a:pt x="1071" y="271"/>
                      <a:pt x="1069" y="271"/>
                      <a:pt x="1067" y="271"/>
                    </a:cubicBezTo>
                    <a:cubicBezTo>
                      <a:pt x="1066" y="267"/>
                      <a:pt x="1066" y="262"/>
                      <a:pt x="1065" y="258"/>
                    </a:cubicBezTo>
                    <a:cubicBezTo>
                      <a:pt x="1068" y="257"/>
                      <a:pt x="1070" y="257"/>
                      <a:pt x="1073" y="256"/>
                    </a:cubicBezTo>
                    <a:cubicBezTo>
                      <a:pt x="1073" y="255"/>
                      <a:pt x="1073" y="255"/>
                      <a:pt x="1073" y="255"/>
                    </a:cubicBezTo>
                    <a:cubicBezTo>
                      <a:pt x="1057" y="258"/>
                      <a:pt x="1039" y="257"/>
                      <a:pt x="1024" y="249"/>
                    </a:cubicBezTo>
                    <a:cubicBezTo>
                      <a:pt x="1015" y="245"/>
                      <a:pt x="1007" y="238"/>
                      <a:pt x="1001" y="230"/>
                    </a:cubicBezTo>
                    <a:cubicBezTo>
                      <a:pt x="1005" y="228"/>
                      <a:pt x="1010" y="225"/>
                      <a:pt x="1014" y="222"/>
                    </a:cubicBezTo>
                    <a:cubicBezTo>
                      <a:pt x="1016" y="221"/>
                      <a:pt x="1018" y="220"/>
                      <a:pt x="1020" y="218"/>
                    </a:cubicBezTo>
                    <a:cubicBezTo>
                      <a:pt x="1020" y="224"/>
                      <a:pt x="1024" y="228"/>
                      <a:pt x="1030" y="230"/>
                    </a:cubicBezTo>
                    <a:cubicBezTo>
                      <a:pt x="1035" y="232"/>
                      <a:pt x="1042" y="231"/>
                      <a:pt x="1045" y="227"/>
                    </a:cubicBezTo>
                    <a:cubicBezTo>
                      <a:pt x="1049" y="232"/>
                      <a:pt x="1055" y="234"/>
                      <a:pt x="1062" y="233"/>
                    </a:cubicBezTo>
                    <a:cubicBezTo>
                      <a:pt x="1066" y="232"/>
                      <a:pt x="1070" y="230"/>
                      <a:pt x="1073" y="227"/>
                    </a:cubicBezTo>
                    <a:cubicBezTo>
                      <a:pt x="1073" y="224"/>
                      <a:pt x="1073" y="224"/>
                      <a:pt x="1073" y="224"/>
                    </a:cubicBezTo>
                    <a:cubicBezTo>
                      <a:pt x="1070" y="228"/>
                      <a:pt x="1066" y="231"/>
                      <a:pt x="1061" y="231"/>
                    </a:cubicBezTo>
                    <a:cubicBezTo>
                      <a:pt x="1055" y="232"/>
                      <a:pt x="1050" y="230"/>
                      <a:pt x="1046" y="226"/>
                    </a:cubicBezTo>
                    <a:cubicBezTo>
                      <a:pt x="1047" y="225"/>
                      <a:pt x="1046" y="224"/>
                      <a:pt x="1045" y="225"/>
                    </a:cubicBezTo>
                    <a:cubicBezTo>
                      <a:pt x="1041" y="229"/>
                      <a:pt x="1036" y="230"/>
                      <a:pt x="1030" y="228"/>
                    </a:cubicBezTo>
                    <a:cubicBezTo>
                      <a:pt x="1025" y="227"/>
                      <a:pt x="1021" y="223"/>
                      <a:pt x="1021" y="217"/>
                    </a:cubicBezTo>
                    <a:cubicBezTo>
                      <a:pt x="1024" y="215"/>
                      <a:pt x="1027" y="213"/>
                      <a:pt x="1029" y="211"/>
                    </a:cubicBezTo>
                    <a:cubicBezTo>
                      <a:pt x="1028" y="217"/>
                      <a:pt x="1029" y="225"/>
                      <a:pt x="1037" y="224"/>
                    </a:cubicBezTo>
                    <a:cubicBezTo>
                      <a:pt x="1041" y="223"/>
                      <a:pt x="1044" y="219"/>
                      <a:pt x="1046" y="215"/>
                    </a:cubicBezTo>
                    <a:cubicBezTo>
                      <a:pt x="1047" y="213"/>
                      <a:pt x="1048" y="211"/>
                      <a:pt x="1049" y="208"/>
                    </a:cubicBezTo>
                    <a:cubicBezTo>
                      <a:pt x="1049" y="212"/>
                      <a:pt x="1050" y="216"/>
                      <a:pt x="1051" y="220"/>
                    </a:cubicBezTo>
                    <a:cubicBezTo>
                      <a:pt x="1052" y="225"/>
                      <a:pt x="1057" y="229"/>
                      <a:pt x="1062" y="226"/>
                    </a:cubicBezTo>
                    <a:cubicBezTo>
                      <a:pt x="1066" y="224"/>
                      <a:pt x="1067" y="217"/>
                      <a:pt x="1067" y="213"/>
                    </a:cubicBezTo>
                    <a:cubicBezTo>
                      <a:pt x="1067" y="210"/>
                      <a:pt x="1066" y="207"/>
                      <a:pt x="1066" y="203"/>
                    </a:cubicBezTo>
                    <a:cubicBezTo>
                      <a:pt x="1068" y="207"/>
                      <a:pt x="1070" y="210"/>
                      <a:pt x="1073" y="212"/>
                    </a:cubicBezTo>
                    <a:cubicBezTo>
                      <a:pt x="1073" y="210"/>
                      <a:pt x="1073" y="210"/>
                      <a:pt x="1073" y="210"/>
                    </a:cubicBezTo>
                    <a:cubicBezTo>
                      <a:pt x="1070" y="207"/>
                      <a:pt x="1067" y="203"/>
                      <a:pt x="1065" y="199"/>
                    </a:cubicBezTo>
                    <a:cubicBezTo>
                      <a:pt x="1067" y="198"/>
                      <a:pt x="1069" y="197"/>
                      <a:pt x="1070" y="196"/>
                    </a:cubicBezTo>
                    <a:cubicBezTo>
                      <a:pt x="1071" y="195"/>
                      <a:pt x="1072" y="194"/>
                      <a:pt x="1073" y="193"/>
                    </a:cubicBezTo>
                    <a:cubicBezTo>
                      <a:pt x="1073" y="191"/>
                      <a:pt x="1073" y="191"/>
                      <a:pt x="1073" y="191"/>
                    </a:cubicBezTo>
                    <a:cubicBezTo>
                      <a:pt x="1072" y="192"/>
                      <a:pt x="1071" y="193"/>
                      <a:pt x="1070" y="194"/>
                    </a:cubicBezTo>
                    <a:cubicBezTo>
                      <a:pt x="1068" y="195"/>
                      <a:pt x="1066" y="197"/>
                      <a:pt x="1064" y="197"/>
                    </a:cubicBezTo>
                    <a:cubicBezTo>
                      <a:pt x="1064" y="198"/>
                      <a:pt x="1064" y="198"/>
                      <a:pt x="1064" y="198"/>
                    </a:cubicBezTo>
                    <a:cubicBezTo>
                      <a:pt x="1056" y="201"/>
                      <a:pt x="1047" y="202"/>
                      <a:pt x="1039" y="200"/>
                    </a:cubicBezTo>
                    <a:cubicBezTo>
                      <a:pt x="1046" y="191"/>
                      <a:pt x="1050" y="179"/>
                      <a:pt x="1046" y="167"/>
                    </a:cubicBezTo>
                    <a:cubicBezTo>
                      <a:pt x="1055" y="171"/>
                      <a:pt x="1064" y="173"/>
                      <a:pt x="1073" y="172"/>
                    </a:cubicBezTo>
                    <a:cubicBezTo>
                      <a:pt x="1073" y="170"/>
                      <a:pt x="1073" y="170"/>
                      <a:pt x="1073" y="170"/>
                    </a:cubicBezTo>
                    <a:cubicBezTo>
                      <a:pt x="1064" y="171"/>
                      <a:pt x="1055" y="169"/>
                      <a:pt x="1047" y="165"/>
                    </a:cubicBezTo>
                    <a:cubicBezTo>
                      <a:pt x="1051" y="164"/>
                      <a:pt x="1054" y="162"/>
                      <a:pt x="1056" y="160"/>
                    </a:cubicBezTo>
                    <a:cubicBezTo>
                      <a:pt x="1057" y="160"/>
                      <a:pt x="1057" y="160"/>
                      <a:pt x="1057" y="160"/>
                    </a:cubicBezTo>
                    <a:cubicBezTo>
                      <a:pt x="1062" y="162"/>
                      <a:pt x="1068" y="163"/>
                      <a:pt x="1073" y="163"/>
                    </a:cubicBezTo>
                    <a:cubicBezTo>
                      <a:pt x="1073" y="161"/>
                      <a:pt x="1073" y="161"/>
                      <a:pt x="1073" y="161"/>
                    </a:cubicBezTo>
                    <a:cubicBezTo>
                      <a:pt x="1068" y="161"/>
                      <a:pt x="1063" y="160"/>
                      <a:pt x="1058" y="158"/>
                    </a:cubicBezTo>
                    <a:cubicBezTo>
                      <a:pt x="1060" y="157"/>
                      <a:pt x="1062" y="155"/>
                      <a:pt x="1064" y="152"/>
                    </a:cubicBezTo>
                    <a:cubicBezTo>
                      <a:pt x="1067" y="154"/>
                      <a:pt x="1070" y="155"/>
                      <a:pt x="1073" y="157"/>
                    </a:cubicBezTo>
                    <a:cubicBezTo>
                      <a:pt x="1073" y="155"/>
                      <a:pt x="1073" y="155"/>
                      <a:pt x="1073" y="155"/>
                    </a:cubicBezTo>
                    <a:cubicBezTo>
                      <a:pt x="1070" y="154"/>
                      <a:pt x="1067" y="153"/>
                      <a:pt x="1065" y="151"/>
                    </a:cubicBezTo>
                    <a:cubicBezTo>
                      <a:pt x="1066" y="149"/>
                      <a:pt x="1067" y="148"/>
                      <a:pt x="1068" y="146"/>
                    </a:cubicBezTo>
                    <a:cubicBezTo>
                      <a:pt x="1069" y="146"/>
                      <a:pt x="1071" y="147"/>
                      <a:pt x="1073" y="147"/>
                    </a:cubicBezTo>
                    <a:cubicBezTo>
                      <a:pt x="1073" y="146"/>
                      <a:pt x="1073" y="146"/>
                      <a:pt x="1073" y="146"/>
                    </a:cubicBezTo>
                    <a:cubicBezTo>
                      <a:pt x="1071" y="145"/>
                      <a:pt x="1070" y="145"/>
                      <a:pt x="1068" y="144"/>
                    </a:cubicBezTo>
                    <a:cubicBezTo>
                      <a:pt x="1068" y="144"/>
                      <a:pt x="1069" y="143"/>
                      <a:pt x="1069" y="143"/>
                    </a:cubicBezTo>
                    <a:cubicBezTo>
                      <a:pt x="1069" y="141"/>
                      <a:pt x="1070" y="139"/>
                      <a:pt x="1070" y="138"/>
                    </a:cubicBezTo>
                    <a:cubicBezTo>
                      <a:pt x="1071" y="138"/>
                      <a:pt x="1072" y="138"/>
                      <a:pt x="1073" y="139"/>
                    </a:cubicBezTo>
                    <a:cubicBezTo>
                      <a:pt x="1073" y="137"/>
                      <a:pt x="1073" y="137"/>
                      <a:pt x="1073" y="137"/>
                    </a:cubicBezTo>
                    <a:cubicBezTo>
                      <a:pt x="1072" y="137"/>
                      <a:pt x="1071" y="137"/>
                      <a:pt x="1071" y="136"/>
                    </a:cubicBezTo>
                    <a:cubicBezTo>
                      <a:pt x="1071" y="136"/>
                      <a:pt x="1071" y="136"/>
                      <a:pt x="1071" y="136"/>
                    </a:cubicBezTo>
                    <a:cubicBezTo>
                      <a:pt x="1071" y="136"/>
                      <a:pt x="1072" y="135"/>
                      <a:pt x="1073" y="135"/>
                    </a:cubicBezTo>
                    <a:cubicBezTo>
                      <a:pt x="1073" y="134"/>
                      <a:pt x="1073" y="134"/>
                      <a:pt x="1073" y="134"/>
                    </a:cubicBezTo>
                    <a:cubicBezTo>
                      <a:pt x="1072" y="134"/>
                      <a:pt x="1072" y="134"/>
                      <a:pt x="1071" y="134"/>
                    </a:cubicBezTo>
                    <a:cubicBezTo>
                      <a:pt x="1071" y="134"/>
                      <a:pt x="1071" y="134"/>
                      <a:pt x="1071" y="134"/>
                    </a:cubicBezTo>
                    <a:cubicBezTo>
                      <a:pt x="1071" y="130"/>
                      <a:pt x="1071" y="127"/>
                      <a:pt x="1071" y="124"/>
                    </a:cubicBezTo>
                    <a:cubicBezTo>
                      <a:pt x="1071" y="124"/>
                      <a:pt x="1071" y="124"/>
                      <a:pt x="1071" y="124"/>
                    </a:cubicBezTo>
                    <a:cubicBezTo>
                      <a:pt x="1071" y="123"/>
                      <a:pt x="1072" y="123"/>
                      <a:pt x="1073" y="123"/>
                    </a:cubicBezTo>
                    <a:cubicBezTo>
                      <a:pt x="1073" y="121"/>
                      <a:pt x="1073" y="121"/>
                      <a:pt x="1073" y="121"/>
                    </a:cubicBezTo>
                    <a:cubicBezTo>
                      <a:pt x="1068" y="123"/>
                      <a:pt x="1063" y="124"/>
                      <a:pt x="1058" y="125"/>
                    </a:cubicBezTo>
                    <a:cubicBezTo>
                      <a:pt x="1052" y="126"/>
                      <a:pt x="1046" y="126"/>
                      <a:pt x="1040" y="127"/>
                    </a:cubicBezTo>
                    <a:cubicBezTo>
                      <a:pt x="1039" y="127"/>
                      <a:pt x="1037" y="127"/>
                      <a:pt x="1036" y="127"/>
                    </a:cubicBezTo>
                    <a:cubicBezTo>
                      <a:pt x="1038" y="122"/>
                      <a:pt x="1042" y="118"/>
                      <a:pt x="1045" y="114"/>
                    </a:cubicBezTo>
                    <a:cubicBezTo>
                      <a:pt x="1049" y="109"/>
                      <a:pt x="1053" y="105"/>
                      <a:pt x="1058" y="100"/>
                    </a:cubicBezTo>
                    <a:cubicBezTo>
                      <a:pt x="1063" y="96"/>
                      <a:pt x="1068" y="92"/>
                      <a:pt x="1073" y="88"/>
                    </a:cubicBezTo>
                    <a:cubicBezTo>
                      <a:pt x="1073" y="86"/>
                      <a:pt x="1073" y="86"/>
                      <a:pt x="1073" y="86"/>
                    </a:cubicBezTo>
                    <a:cubicBezTo>
                      <a:pt x="1068" y="90"/>
                      <a:pt x="1063" y="94"/>
                      <a:pt x="1058" y="98"/>
                    </a:cubicBezTo>
                    <a:cubicBezTo>
                      <a:pt x="1056" y="96"/>
                      <a:pt x="1052" y="94"/>
                      <a:pt x="1049" y="92"/>
                    </a:cubicBezTo>
                    <a:cubicBezTo>
                      <a:pt x="1049" y="92"/>
                      <a:pt x="1048" y="92"/>
                      <a:pt x="1048" y="92"/>
                    </a:cubicBezTo>
                    <a:cubicBezTo>
                      <a:pt x="1051" y="88"/>
                      <a:pt x="1054" y="85"/>
                      <a:pt x="1057" y="83"/>
                    </a:cubicBezTo>
                    <a:cubicBezTo>
                      <a:pt x="1062" y="79"/>
                      <a:pt x="1067" y="76"/>
                      <a:pt x="1072" y="73"/>
                    </a:cubicBezTo>
                    <a:cubicBezTo>
                      <a:pt x="1072" y="73"/>
                      <a:pt x="1073" y="73"/>
                      <a:pt x="1073" y="73"/>
                    </a:cubicBezTo>
                    <a:cubicBezTo>
                      <a:pt x="1073" y="71"/>
                      <a:pt x="1073" y="71"/>
                      <a:pt x="1073" y="71"/>
                    </a:cubicBezTo>
                    <a:cubicBezTo>
                      <a:pt x="1073" y="71"/>
                      <a:pt x="1072" y="71"/>
                      <a:pt x="1072" y="71"/>
                    </a:cubicBezTo>
                    <a:cubicBezTo>
                      <a:pt x="1072" y="71"/>
                      <a:pt x="1072" y="71"/>
                      <a:pt x="1072" y="71"/>
                    </a:cubicBezTo>
                    <a:cubicBezTo>
                      <a:pt x="1072" y="70"/>
                      <a:pt x="1073" y="68"/>
                      <a:pt x="1073" y="67"/>
                    </a:cubicBezTo>
                    <a:cubicBezTo>
                      <a:pt x="1073" y="61"/>
                      <a:pt x="1073" y="61"/>
                      <a:pt x="1073" y="61"/>
                    </a:cubicBezTo>
                    <a:cubicBezTo>
                      <a:pt x="1072" y="65"/>
                      <a:pt x="1071" y="69"/>
                      <a:pt x="1070" y="72"/>
                    </a:cubicBezTo>
                    <a:cubicBezTo>
                      <a:pt x="1067" y="74"/>
                      <a:pt x="1064" y="75"/>
                      <a:pt x="1062" y="77"/>
                    </a:cubicBezTo>
                    <a:cubicBezTo>
                      <a:pt x="1064" y="69"/>
                      <a:pt x="1066" y="60"/>
                      <a:pt x="1065" y="52"/>
                    </a:cubicBezTo>
                    <a:cubicBezTo>
                      <a:pt x="1067" y="51"/>
                      <a:pt x="1069" y="51"/>
                      <a:pt x="1071" y="50"/>
                    </a:cubicBezTo>
                    <a:cubicBezTo>
                      <a:pt x="1071" y="50"/>
                      <a:pt x="1072" y="50"/>
                      <a:pt x="1073" y="49"/>
                    </a:cubicBezTo>
                    <a:cubicBezTo>
                      <a:pt x="1073" y="47"/>
                      <a:pt x="1073" y="47"/>
                      <a:pt x="1073" y="47"/>
                    </a:cubicBezTo>
                    <a:cubicBezTo>
                      <a:pt x="1058" y="52"/>
                      <a:pt x="1043" y="59"/>
                      <a:pt x="1030" y="69"/>
                    </a:cubicBezTo>
                    <a:cubicBezTo>
                      <a:pt x="1023" y="75"/>
                      <a:pt x="1017" y="81"/>
                      <a:pt x="1017" y="90"/>
                    </a:cubicBezTo>
                    <a:cubicBezTo>
                      <a:pt x="1014" y="91"/>
                      <a:pt x="1011" y="92"/>
                      <a:pt x="1008" y="94"/>
                    </a:cubicBezTo>
                    <a:cubicBezTo>
                      <a:pt x="1008" y="82"/>
                      <a:pt x="1015" y="72"/>
                      <a:pt x="1023" y="64"/>
                    </a:cubicBezTo>
                    <a:cubicBezTo>
                      <a:pt x="1031" y="57"/>
                      <a:pt x="1041" y="51"/>
                      <a:pt x="1051" y="46"/>
                    </a:cubicBezTo>
                    <a:cubicBezTo>
                      <a:pt x="1058" y="43"/>
                      <a:pt x="1065" y="41"/>
                      <a:pt x="1073" y="39"/>
                    </a:cubicBezTo>
                    <a:cubicBezTo>
                      <a:pt x="1073" y="37"/>
                      <a:pt x="1073" y="37"/>
                      <a:pt x="1073" y="37"/>
                    </a:cubicBezTo>
                    <a:cubicBezTo>
                      <a:pt x="1065" y="39"/>
                      <a:pt x="1057" y="42"/>
                      <a:pt x="1049" y="45"/>
                    </a:cubicBezTo>
                    <a:cubicBezTo>
                      <a:pt x="1045" y="38"/>
                      <a:pt x="1036" y="39"/>
                      <a:pt x="1030" y="42"/>
                    </a:cubicBezTo>
                    <a:cubicBezTo>
                      <a:pt x="1030" y="37"/>
                      <a:pt x="1027" y="33"/>
                      <a:pt x="1023" y="30"/>
                    </a:cubicBezTo>
                    <a:cubicBezTo>
                      <a:pt x="1024" y="30"/>
                      <a:pt x="1024" y="30"/>
                      <a:pt x="1024" y="30"/>
                    </a:cubicBezTo>
                    <a:cubicBezTo>
                      <a:pt x="1024" y="24"/>
                      <a:pt x="1028" y="18"/>
                      <a:pt x="1032" y="13"/>
                    </a:cubicBezTo>
                    <a:cubicBezTo>
                      <a:pt x="1035" y="9"/>
                      <a:pt x="1039" y="6"/>
                      <a:pt x="1044" y="3"/>
                    </a:cubicBezTo>
                    <a:cubicBezTo>
                      <a:pt x="1045" y="3"/>
                      <a:pt x="1046" y="2"/>
                      <a:pt x="1046" y="2"/>
                    </a:cubicBezTo>
                    <a:cubicBezTo>
                      <a:pt x="1042" y="2"/>
                      <a:pt x="1042" y="2"/>
                      <a:pt x="1042" y="2"/>
                    </a:cubicBezTo>
                    <a:cubicBezTo>
                      <a:pt x="1041" y="3"/>
                      <a:pt x="1040" y="4"/>
                      <a:pt x="1038" y="5"/>
                    </a:cubicBezTo>
                    <a:cubicBezTo>
                      <a:pt x="1034" y="7"/>
                      <a:pt x="1031" y="10"/>
                      <a:pt x="1028" y="14"/>
                    </a:cubicBezTo>
                    <a:cubicBezTo>
                      <a:pt x="1025" y="19"/>
                      <a:pt x="1022" y="24"/>
                      <a:pt x="1022" y="29"/>
                    </a:cubicBezTo>
                    <a:cubicBezTo>
                      <a:pt x="1021" y="29"/>
                      <a:pt x="1020" y="29"/>
                      <a:pt x="1019" y="29"/>
                    </a:cubicBezTo>
                    <a:cubicBezTo>
                      <a:pt x="1017" y="28"/>
                      <a:pt x="1014" y="28"/>
                      <a:pt x="1012" y="29"/>
                    </a:cubicBezTo>
                    <a:cubicBezTo>
                      <a:pt x="1013" y="18"/>
                      <a:pt x="1017" y="9"/>
                      <a:pt x="1024" y="2"/>
                    </a:cubicBezTo>
                    <a:cubicBezTo>
                      <a:pt x="1022" y="2"/>
                      <a:pt x="1022" y="2"/>
                      <a:pt x="1022" y="2"/>
                    </a:cubicBezTo>
                    <a:cubicBezTo>
                      <a:pt x="1020" y="4"/>
                      <a:pt x="1018" y="6"/>
                      <a:pt x="1017" y="9"/>
                    </a:cubicBezTo>
                    <a:cubicBezTo>
                      <a:pt x="1015" y="9"/>
                      <a:pt x="1013" y="8"/>
                      <a:pt x="1011" y="8"/>
                    </a:cubicBezTo>
                    <a:cubicBezTo>
                      <a:pt x="1011" y="6"/>
                      <a:pt x="1011" y="4"/>
                      <a:pt x="1012" y="2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010" y="4"/>
                      <a:pt x="1009" y="6"/>
                      <a:pt x="1009" y="8"/>
                    </a:cubicBezTo>
                    <a:cubicBezTo>
                      <a:pt x="1005" y="8"/>
                      <a:pt x="1002" y="8"/>
                      <a:pt x="998" y="8"/>
                    </a:cubicBezTo>
                    <a:cubicBezTo>
                      <a:pt x="998" y="6"/>
                      <a:pt x="998" y="4"/>
                      <a:pt x="998" y="2"/>
                    </a:cubicBezTo>
                    <a:cubicBezTo>
                      <a:pt x="997" y="2"/>
                      <a:pt x="997" y="2"/>
                      <a:pt x="997" y="2"/>
                    </a:cubicBezTo>
                    <a:cubicBezTo>
                      <a:pt x="997" y="4"/>
                      <a:pt x="997" y="6"/>
                      <a:pt x="997" y="8"/>
                    </a:cubicBezTo>
                    <a:cubicBezTo>
                      <a:pt x="993" y="8"/>
                      <a:pt x="989" y="8"/>
                      <a:pt x="986" y="9"/>
                    </a:cubicBezTo>
                    <a:cubicBezTo>
                      <a:pt x="985" y="6"/>
                      <a:pt x="985" y="4"/>
                      <a:pt x="984" y="2"/>
                    </a:cubicBezTo>
                    <a:cubicBezTo>
                      <a:pt x="983" y="2"/>
                      <a:pt x="983" y="2"/>
                      <a:pt x="983" y="2"/>
                    </a:cubicBezTo>
                    <a:cubicBezTo>
                      <a:pt x="983" y="4"/>
                      <a:pt x="984" y="7"/>
                      <a:pt x="984" y="9"/>
                    </a:cubicBezTo>
                    <a:cubicBezTo>
                      <a:pt x="983" y="9"/>
                      <a:pt x="981" y="10"/>
                      <a:pt x="979" y="10"/>
                    </a:cubicBezTo>
                    <a:cubicBezTo>
                      <a:pt x="977" y="11"/>
                      <a:pt x="975" y="11"/>
                      <a:pt x="973" y="12"/>
                    </a:cubicBezTo>
                    <a:cubicBezTo>
                      <a:pt x="971" y="9"/>
                      <a:pt x="970" y="5"/>
                      <a:pt x="969" y="2"/>
                    </a:cubicBezTo>
                    <a:cubicBezTo>
                      <a:pt x="967" y="2"/>
                      <a:pt x="967" y="2"/>
                      <a:pt x="967" y="2"/>
                    </a:cubicBezTo>
                    <a:cubicBezTo>
                      <a:pt x="969" y="6"/>
                      <a:pt x="970" y="9"/>
                      <a:pt x="972" y="13"/>
                    </a:cubicBezTo>
                    <a:cubicBezTo>
                      <a:pt x="968" y="14"/>
                      <a:pt x="964" y="16"/>
                      <a:pt x="961" y="18"/>
                    </a:cubicBezTo>
                    <a:cubicBezTo>
                      <a:pt x="958" y="15"/>
                      <a:pt x="956" y="10"/>
                      <a:pt x="953" y="7"/>
                    </a:cubicBezTo>
                    <a:cubicBezTo>
                      <a:pt x="953" y="6"/>
                      <a:pt x="954" y="6"/>
                      <a:pt x="954" y="6"/>
                    </a:cubicBezTo>
                    <a:cubicBezTo>
                      <a:pt x="957" y="4"/>
                      <a:pt x="960" y="3"/>
                      <a:pt x="962" y="2"/>
                    </a:cubicBezTo>
                    <a:cubicBezTo>
                      <a:pt x="958" y="2"/>
                      <a:pt x="958" y="2"/>
                      <a:pt x="958" y="2"/>
                    </a:cubicBezTo>
                    <a:cubicBezTo>
                      <a:pt x="941" y="10"/>
                      <a:pt x="925" y="22"/>
                      <a:pt x="917" y="39"/>
                    </a:cubicBezTo>
                    <a:cubicBezTo>
                      <a:pt x="910" y="53"/>
                      <a:pt x="908" y="69"/>
                      <a:pt x="908" y="84"/>
                    </a:cubicBezTo>
                    <a:cubicBezTo>
                      <a:pt x="908" y="91"/>
                      <a:pt x="909" y="97"/>
                      <a:pt x="910" y="103"/>
                    </a:cubicBezTo>
                    <a:cubicBezTo>
                      <a:pt x="911" y="109"/>
                      <a:pt x="913" y="115"/>
                      <a:pt x="917" y="120"/>
                    </a:cubicBezTo>
                    <a:cubicBezTo>
                      <a:pt x="915" y="121"/>
                      <a:pt x="913" y="122"/>
                      <a:pt x="911" y="122"/>
                    </a:cubicBezTo>
                    <a:cubicBezTo>
                      <a:pt x="905" y="113"/>
                      <a:pt x="903" y="100"/>
                      <a:pt x="902" y="89"/>
                    </a:cubicBezTo>
                    <a:cubicBezTo>
                      <a:pt x="901" y="76"/>
                      <a:pt x="902" y="63"/>
                      <a:pt x="906" y="50"/>
                    </a:cubicBezTo>
                    <a:cubicBezTo>
                      <a:pt x="912" y="31"/>
                      <a:pt x="925" y="14"/>
                      <a:pt x="942" y="3"/>
                    </a:cubicBezTo>
                    <a:cubicBezTo>
                      <a:pt x="942" y="3"/>
                      <a:pt x="943" y="2"/>
                      <a:pt x="943" y="2"/>
                    </a:cubicBezTo>
                    <a:cubicBezTo>
                      <a:pt x="940" y="2"/>
                      <a:pt x="940" y="2"/>
                      <a:pt x="940" y="2"/>
                    </a:cubicBezTo>
                    <a:cubicBezTo>
                      <a:pt x="937" y="4"/>
                      <a:pt x="933" y="7"/>
                      <a:pt x="930" y="9"/>
                    </a:cubicBezTo>
                    <a:cubicBezTo>
                      <a:pt x="928" y="7"/>
                      <a:pt x="926" y="5"/>
                      <a:pt x="924" y="2"/>
                    </a:cubicBezTo>
                    <a:cubicBezTo>
                      <a:pt x="922" y="2"/>
                      <a:pt x="922" y="2"/>
                      <a:pt x="922" y="2"/>
                    </a:cubicBezTo>
                    <a:cubicBezTo>
                      <a:pt x="923" y="3"/>
                      <a:pt x="923" y="4"/>
                      <a:pt x="924" y="5"/>
                    </a:cubicBezTo>
                    <a:cubicBezTo>
                      <a:pt x="923" y="4"/>
                      <a:pt x="921" y="3"/>
                      <a:pt x="919" y="2"/>
                    </a:cubicBezTo>
                    <a:cubicBezTo>
                      <a:pt x="915" y="2"/>
                      <a:pt x="915" y="2"/>
                      <a:pt x="915" y="2"/>
                    </a:cubicBezTo>
                    <a:cubicBezTo>
                      <a:pt x="915" y="2"/>
                      <a:pt x="916" y="3"/>
                      <a:pt x="917" y="3"/>
                    </a:cubicBezTo>
                    <a:cubicBezTo>
                      <a:pt x="921" y="5"/>
                      <a:pt x="925" y="8"/>
                      <a:pt x="929" y="11"/>
                    </a:cubicBezTo>
                    <a:cubicBezTo>
                      <a:pt x="927" y="13"/>
                      <a:pt x="925" y="15"/>
                      <a:pt x="923" y="17"/>
                    </a:cubicBezTo>
                    <a:cubicBezTo>
                      <a:pt x="920" y="19"/>
                      <a:pt x="918" y="22"/>
                      <a:pt x="916" y="26"/>
                    </a:cubicBezTo>
                    <a:cubicBezTo>
                      <a:pt x="912" y="23"/>
                      <a:pt x="909" y="19"/>
                      <a:pt x="907" y="15"/>
                    </a:cubicBezTo>
                    <a:cubicBezTo>
                      <a:pt x="905" y="11"/>
                      <a:pt x="904" y="5"/>
                      <a:pt x="907" y="3"/>
                    </a:cubicBezTo>
                    <a:cubicBezTo>
                      <a:pt x="908" y="2"/>
                      <a:pt x="908" y="2"/>
                      <a:pt x="909" y="2"/>
                    </a:cubicBezTo>
                    <a:cubicBezTo>
                      <a:pt x="906" y="2"/>
                      <a:pt x="906" y="2"/>
                      <a:pt x="906" y="2"/>
                    </a:cubicBezTo>
                    <a:cubicBezTo>
                      <a:pt x="903" y="5"/>
                      <a:pt x="903" y="10"/>
                      <a:pt x="904" y="14"/>
                    </a:cubicBezTo>
                    <a:cubicBezTo>
                      <a:pt x="905" y="17"/>
                      <a:pt x="907" y="20"/>
                      <a:pt x="909" y="22"/>
                    </a:cubicBezTo>
                    <a:cubicBezTo>
                      <a:pt x="907" y="21"/>
                      <a:pt x="904" y="20"/>
                      <a:pt x="901" y="20"/>
                    </a:cubicBezTo>
                    <a:cubicBezTo>
                      <a:pt x="897" y="20"/>
                      <a:pt x="891" y="22"/>
                      <a:pt x="889" y="26"/>
                    </a:cubicBezTo>
                    <a:cubicBezTo>
                      <a:pt x="887" y="30"/>
                      <a:pt x="889" y="35"/>
                      <a:pt x="892" y="38"/>
                    </a:cubicBezTo>
                    <a:cubicBezTo>
                      <a:pt x="893" y="39"/>
                      <a:pt x="895" y="40"/>
                      <a:pt x="897" y="41"/>
                    </a:cubicBezTo>
                    <a:cubicBezTo>
                      <a:pt x="899" y="43"/>
                      <a:pt x="901" y="44"/>
                      <a:pt x="903" y="45"/>
                    </a:cubicBezTo>
                    <a:cubicBezTo>
                      <a:pt x="901" y="45"/>
                      <a:pt x="900" y="45"/>
                      <a:pt x="899" y="45"/>
                    </a:cubicBezTo>
                    <a:cubicBezTo>
                      <a:pt x="896" y="44"/>
                      <a:pt x="893" y="44"/>
                      <a:pt x="890" y="45"/>
                    </a:cubicBezTo>
                    <a:cubicBezTo>
                      <a:pt x="885" y="46"/>
                      <a:pt x="879" y="49"/>
                      <a:pt x="878" y="55"/>
                    </a:cubicBezTo>
                    <a:cubicBezTo>
                      <a:pt x="878" y="60"/>
                      <a:pt x="881" y="63"/>
                      <a:pt x="885" y="66"/>
                    </a:cubicBezTo>
                    <a:cubicBezTo>
                      <a:pt x="889" y="68"/>
                      <a:pt x="893" y="69"/>
                      <a:pt x="897" y="70"/>
                    </a:cubicBezTo>
                    <a:cubicBezTo>
                      <a:pt x="895" y="71"/>
                      <a:pt x="892" y="71"/>
                      <a:pt x="890" y="71"/>
                    </a:cubicBezTo>
                    <a:cubicBezTo>
                      <a:pt x="887" y="72"/>
                      <a:pt x="884" y="73"/>
                      <a:pt x="881" y="74"/>
                    </a:cubicBezTo>
                    <a:cubicBezTo>
                      <a:pt x="876" y="76"/>
                      <a:pt x="872" y="80"/>
                      <a:pt x="873" y="86"/>
                    </a:cubicBezTo>
                    <a:cubicBezTo>
                      <a:pt x="874" y="90"/>
                      <a:pt x="879" y="92"/>
                      <a:pt x="883" y="93"/>
                    </a:cubicBezTo>
                    <a:cubicBezTo>
                      <a:pt x="888" y="95"/>
                      <a:pt x="893" y="96"/>
                      <a:pt x="898" y="96"/>
                    </a:cubicBezTo>
                    <a:cubicBezTo>
                      <a:pt x="894" y="97"/>
                      <a:pt x="890" y="99"/>
                      <a:pt x="887" y="102"/>
                    </a:cubicBezTo>
                    <a:cubicBezTo>
                      <a:pt x="884" y="104"/>
                      <a:pt x="882" y="108"/>
                      <a:pt x="881" y="111"/>
                    </a:cubicBezTo>
                    <a:cubicBezTo>
                      <a:pt x="881" y="115"/>
                      <a:pt x="884" y="118"/>
                      <a:pt x="888" y="119"/>
                    </a:cubicBezTo>
                    <a:cubicBezTo>
                      <a:pt x="893" y="120"/>
                      <a:pt x="898" y="119"/>
                      <a:pt x="903" y="118"/>
                    </a:cubicBezTo>
                    <a:cubicBezTo>
                      <a:pt x="899" y="120"/>
                      <a:pt x="895" y="124"/>
                      <a:pt x="894" y="127"/>
                    </a:cubicBezTo>
                    <a:cubicBezTo>
                      <a:pt x="892" y="128"/>
                      <a:pt x="889" y="128"/>
                      <a:pt x="887" y="128"/>
                    </a:cubicBezTo>
                    <a:cubicBezTo>
                      <a:pt x="886" y="128"/>
                      <a:pt x="885" y="128"/>
                      <a:pt x="884" y="128"/>
                    </a:cubicBezTo>
                    <a:cubicBezTo>
                      <a:pt x="884" y="127"/>
                      <a:pt x="885" y="126"/>
                      <a:pt x="886" y="125"/>
                    </a:cubicBezTo>
                    <a:cubicBezTo>
                      <a:pt x="886" y="125"/>
                      <a:pt x="886" y="125"/>
                      <a:pt x="886" y="124"/>
                    </a:cubicBezTo>
                    <a:cubicBezTo>
                      <a:pt x="886" y="124"/>
                      <a:pt x="886" y="124"/>
                      <a:pt x="886" y="124"/>
                    </a:cubicBezTo>
                    <a:cubicBezTo>
                      <a:pt x="880" y="122"/>
                      <a:pt x="875" y="120"/>
                      <a:pt x="873" y="115"/>
                    </a:cubicBezTo>
                    <a:cubicBezTo>
                      <a:pt x="870" y="110"/>
                      <a:pt x="871" y="103"/>
                      <a:pt x="875" y="100"/>
                    </a:cubicBezTo>
                    <a:cubicBezTo>
                      <a:pt x="876" y="99"/>
                      <a:pt x="875" y="98"/>
                      <a:pt x="875" y="98"/>
                    </a:cubicBezTo>
                    <a:cubicBezTo>
                      <a:pt x="869" y="96"/>
                      <a:pt x="866" y="90"/>
                      <a:pt x="865" y="84"/>
                    </a:cubicBezTo>
                    <a:cubicBezTo>
                      <a:pt x="865" y="77"/>
                      <a:pt x="869" y="71"/>
                      <a:pt x="876" y="69"/>
                    </a:cubicBezTo>
                    <a:cubicBezTo>
                      <a:pt x="876" y="69"/>
                      <a:pt x="877" y="68"/>
                      <a:pt x="876" y="67"/>
                    </a:cubicBezTo>
                    <a:cubicBezTo>
                      <a:pt x="874" y="65"/>
                      <a:pt x="872" y="63"/>
                      <a:pt x="871" y="60"/>
                    </a:cubicBezTo>
                    <a:cubicBezTo>
                      <a:pt x="870" y="57"/>
                      <a:pt x="870" y="53"/>
                      <a:pt x="871" y="50"/>
                    </a:cubicBezTo>
                    <a:cubicBezTo>
                      <a:pt x="873" y="45"/>
                      <a:pt x="878" y="42"/>
                      <a:pt x="883" y="39"/>
                    </a:cubicBezTo>
                    <a:cubicBezTo>
                      <a:pt x="883" y="39"/>
                      <a:pt x="884" y="39"/>
                      <a:pt x="883" y="38"/>
                    </a:cubicBezTo>
                    <a:cubicBezTo>
                      <a:pt x="881" y="34"/>
                      <a:pt x="879" y="30"/>
                      <a:pt x="880" y="25"/>
                    </a:cubicBezTo>
                    <a:cubicBezTo>
                      <a:pt x="880" y="25"/>
                      <a:pt x="880" y="25"/>
                      <a:pt x="880" y="25"/>
                    </a:cubicBezTo>
                    <a:cubicBezTo>
                      <a:pt x="880" y="23"/>
                      <a:pt x="881" y="22"/>
                      <a:pt x="881" y="21"/>
                    </a:cubicBezTo>
                    <a:cubicBezTo>
                      <a:pt x="884" y="16"/>
                      <a:pt x="889" y="12"/>
                      <a:pt x="895" y="13"/>
                    </a:cubicBezTo>
                    <a:cubicBezTo>
                      <a:pt x="896" y="13"/>
                      <a:pt x="896" y="13"/>
                      <a:pt x="896" y="12"/>
                    </a:cubicBezTo>
                    <a:cubicBezTo>
                      <a:pt x="895" y="8"/>
                      <a:pt x="896" y="5"/>
                      <a:pt x="897" y="2"/>
                    </a:cubicBezTo>
                    <a:cubicBezTo>
                      <a:pt x="893" y="2"/>
                      <a:pt x="893" y="2"/>
                      <a:pt x="893" y="2"/>
                    </a:cubicBezTo>
                    <a:cubicBezTo>
                      <a:pt x="893" y="3"/>
                      <a:pt x="894" y="3"/>
                      <a:pt x="894" y="4"/>
                    </a:cubicBezTo>
                    <a:cubicBezTo>
                      <a:pt x="894" y="4"/>
                      <a:pt x="894" y="4"/>
                      <a:pt x="894" y="4"/>
                    </a:cubicBezTo>
                    <a:cubicBezTo>
                      <a:pt x="894" y="6"/>
                      <a:pt x="894" y="9"/>
                      <a:pt x="894" y="11"/>
                    </a:cubicBezTo>
                    <a:cubicBezTo>
                      <a:pt x="894" y="11"/>
                      <a:pt x="894" y="11"/>
                      <a:pt x="894" y="11"/>
                    </a:cubicBezTo>
                    <a:cubicBezTo>
                      <a:pt x="892" y="8"/>
                      <a:pt x="889" y="5"/>
                      <a:pt x="887" y="2"/>
                    </a:cubicBezTo>
                    <a:cubicBezTo>
                      <a:pt x="885" y="2"/>
                      <a:pt x="885" y="2"/>
                      <a:pt x="885" y="2"/>
                    </a:cubicBezTo>
                    <a:cubicBezTo>
                      <a:pt x="887" y="5"/>
                      <a:pt x="890" y="8"/>
                      <a:pt x="892" y="11"/>
                    </a:cubicBezTo>
                    <a:cubicBezTo>
                      <a:pt x="888" y="12"/>
                      <a:pt x="884" y="14"/>
                      <a:pt x="882" y="17"/>
                    </a:cubicBezTo>
                    <a:cubicBezTo>
                      <a:pt x="881" y="13"/>
                      <a:pt x="881" y="10"/>
                      <a:pt x="881" y="6"/>
                    </a:cubicBezTo>
                    <a:cubicBezTo>
                      <a:pt x="881" y="5"/>
                      <a:pt x="881" y="3"/>
                      <a:pt x="880" y="2"/>
                    </a:cubicBezTo>
                    <a:cubicBezTo>
                      <a:pt x="879" y="2"/>
                      <a:pt x="879" y="2"/>
                      <a:pt x="879" y="2"/>
                    </a:cubicBezTo>
                    <a:cubicBezTo>
                      <a:pt x="879" y="4"/>
                      <a:pt x="879" y="6"/>
                      <a:pt x="879" y="7"/>
                    </a:cubicBezTo>
                    <a:cubicBezTo>
                      <a:pt x="880" y="11"/>
                      <a:pt x="880" y="15"/>
                      <a:pt x="881" y="19"/>
                    </a:cubicBezTo>
                    <a:cubicBezTo>
                      <a:pt x="880" y="19"/>
                      <a:pt x="880" y="19"/>
                      <a:pt x="880" y="19"/>
                    </a:cubicBezTo>
                    <a:cubicBezTo>
                      <a:pt x="879" y="20"/>
                      <a:pt x="879" y="21"/>
                      <a:pt x="879" y="23"/>
                    </a:cubicBezTo>
                    <a:cubicBezTo>
                      <a:pt x="877" y="20"/>
                      <a:pt x="875" y="18"/>
                      <a:pt x="873" y="16"/>
                    </a:cubicBezTo>
                    <a:cubicBezTo>
                      <a:pt x="872" y="12"/>
                      <a:pt x="871" y="7"/>
                      <a:pt x="870" y="2"/>
                    </a:cubicBezTo>
                    <a:cubicBezTo>
                      <a:pt x="869" y="2"/>
                      <a:pt x="869" y="2"/>
                      <a:pt x="869" y="2"/>
                    </a:cubicBezTo>
                    <a:cubicBezTo>
                      <a:pt x="870" y="6"/>
                      <a:pt x="870" y="11"/>
                      <a:pt x="871" y="15"/>
                    </a:cubicBezTo>
                    <a:cubicBezTo>
                      <a:pt x="868" y="12"/>
                      <a:pt x="866" y="10"/>
                      <a:pt x="862" y="8"/>
                    </a:cubicBezTo>
                    <a:cubicBezTo>
                      <a:pt x="862" y="6"/>
                      <a:pt x="861" y="4"/>
                      <a:pt x="861" y="2"/>
                    </a:cubicBezTo>
                    <a:cubicBezTo>
                      <a:pt x="859" y="2"/>
                      <a:pt x="859" y="2"/>
                      <a:pt x="859" y="2"/>
                    </a:cubicBezTo>
                    <a:cubicBezTo>
                      <a:pt x="860" y="4"/>
                      <a:pt x="860" y="5"/>
                      <a:pt x="861" y="7"/>
                    </a:cubicBezTo>
                    <a:cubicBezTo>
                      <a:pt x="858" y="6"/>
                      <a:pt x="856" y="4"/>
                      <a:pt x="854" y="3"/>
                    </a:cubicBezTo>
                    <a:cubicBezTo>
                      <a:pt x="854" y="3"/>
                      <a:pt x="853" y="3"/>
                      <a:pt x="853" y="3"/>
                    </a:cubicBezTo>
                    <a:cubicBezTo>
                      <a:pt x="853" y="2"/>
                      <a:pt x="853" y="2"/>
                      <a:pt x="853" y="2"/>
                    </a:cubicBezTo>
                    <a:cubicBezTo>
                      <a:pt x="847" y="2"/>
                      <a:pt x="847" y="2"/>
                      <a:pt x="847" y="2"/>
                    </a:cubicBezTo>
                    <a:cubicBezTo>
                      <a:pt x="849" y="3"/>
                      <a:pt x="851" y="4"/>
                      <a:pt x="852" y="4"/>
                    </a:cubicBezTo>
                    <a:cubicBezTo>
                      <a:pt x="850" y="5"/>
                      <a:pt x="849" y="7"/>
                      <a:pt x="847" y="8"/>
                    </a:cubicBezTo>
                    <a:cubicBezTo>
                      <a:pt x="846" y="9"/>
                      <a:pt x="845" y="10"/>
                      <a:pt x="844" y="10"/>
                    </a:cubicBezTo>
                    <a:cubicBezTo>
                      <a:pt x="842" y="11"/>
                      <a:pt x="841" y="13"/>
                      <a:pt x="840" y="13"/>
                    </a:cubicBezTo>
                    <a:cubicBezTo>
                      <a:pt x="838" y="12"/>
                      <a:pt x="836" y="11"/>
                      <a:pt x="833" y="10"/>
                    </a:cubicBezTo>
                    <a:cubicBezTo>
                      <a:pt x="837" y="8"/>
                      <a:pt x="840" y="5"/>
                      <a:pt x="843" y="2"/>
                    </a:cubicBezTo>
                    <a:cubicBezTo>
                      <a:pt x="841" y="2"/>
                      <a:pt x="841" y="2"/>
                      <a:pt x="841" y="2"/>
                    </a:cubicBezTo>
                    <a:cubicBezTo>
                      <a:pt x="838" y="5"/>
                      <a:pt x="835" y="8"/>
                      <a:pt x="831" y="10"/>
                    </a:cubicBezTo>
                    <a:cubicBezTo>
                      <a:pt x="830" y="9"/>
                      <a:pt x="828" y="9"/>
                      <a:pt x="826" y="9"/>
                    </a:cubicBezTo>
                    <a:cubicBezTo>
                      <a:pt x="825" y="9"/>
                      <a:pt x="823" y="9"/>
                      <a:pt x="822" y="9"/>
                    </a:cubicBezTo>
                    <a:cubicBezTo>
                      <a:pt x="824" y="8"/>
                      <a:pt x="826" y="6"/>
                      <a:pt x="827" y="5"/>
                    </a:cubicBezTo>
                    <a:cubicBezTo>
                      <a:pt x="828" y="4"/>
                      <a:pt x="829" y="3"/>
                      <a:pt x="831" y="2"/>
                    </a:cubicBezTo>
                    <a:cubicBezTo>
                      <a:pt x="828" y="2"/>
                      <a:pt x="828" y="2"/>
                      <a:pt x="828" y="2"/>
                    </a:cubicBezTo>
                    <a:cubicBezTo>
                      <a:pt x="828" y="2"/>
                      <a:pt x="828" y="2"/>
                      <a:pt x="828" y="2"/>
                    </a:cubicBezTo>
                    <a:cubicBezTo>
                      <a:pt x="825" y="5"/>
                      <a:pt x="822" y="7"/>
                      <a:pt x="819" y="9"/>
                    </a:cubicBezTo>
                    <a:cubicBezTo>
                      <a:pt x="819" y="9"/>
                      <a:pt x="819" y="9"/>
                      <a:pt x="818" y="10"/>
                    </a:cubicBezTo>
                    <a:cubicBezTo>
                      <a:pt x="815" y="11"/>
                      <a:pt x="811" y="13"/>
                      <a:pt x="809" y="16"/>
                    </a:cubicBezTo>
                    <a:cubicBezTo>
                      <a:pt x="807" y="14"/>
                      <a:pt x="806" y="13"/>
                      <a:pt x="804" y="12"/>
                    </a:cubicBezTo>
                    <a:cubicBezTo>
                      <a:pt x="808" y="9"/>
                      <a:pt x="812" y="6"/>
                      <a:pt x="816" y="2"/>
                    </a:cubicBezTo>
                    <a:cubicBezTo>
                      <a:pt x="814" y="2"/>
                      <a:pt x="814" y="2"/>
                      <a:pt x="814" y="2"/>
                    </a:cubicBezTo>
                    <a:cubicBezTo>
                      <a:pt x="810" y="5"/>
                      <a:pt x="806" y="9"/>
                      <a:pt x="802" y="11"/>
                    </a:cubicBezTo>
                    <a:cubicBezTo>
                      <a:pt x="799" y="10"/>
                      <a:pt x="795" y="10"/>
                      <a:pt x="792" y="11"/>
                    </a:cubicBezTo>
                    <a:cubicBezTo>
                      <a:pt x="792" y="11"/>
                      <a:pt x="791" y="11"/>
                      <a:pt x="790" y="11"/>
                    </a:cubicBezTo>
                    <a:cubicBezTo>
                      <a:pt x="791" y="10"/>
                      <a:pt x="792" y="10"/>
                      <a:pt x="793" y="9"/>
                    </a:cubicBezTo>
                    <a:cubicBezTo>
                      <a:pt x="795" y="7"/>
                      <a:pt x="798" y="5"/>
                      <a:pt x="800" y="4"/>
                    </a:cubicBezTo>
                    <a:cubicBezTo>
                      <a:pt x="801" y="3"/>
                      <a:pt x="802" y="3"/>
                      <a:pt x="802" y="2"/>
                    </a:cubicBezTo>
                    <a:cubicBezTo>
                      <a:pt x="800" y="2"/>
                      <a:pt x="800" y="2"/>
                      <a:pt x="800" y="2"/>
                    </a:cubicBezTo>
                    <a:cubicBezTo>
                      <a:pt x="798" y="4"/>
                      <a:pt x="795" y="6"/>
                      <a:pt x="793" y="7"/>
                    </a:cubicBezTo>
                    <a:cubicBezTo>
                      <a:pt x="790" y="9"/>
                      <a:pt x="788" y="11"/>
                      <a:pt x="786" y="12"/>
                    </a:cubicBezTo>
                    <a:cubicBezTo>
                      <a:pt x="786" y="12"/>
                      <a:pt x="786" y="12"/>
                      <a:pt x="786" y="13"/>
                    </a:cubicBezTo>
                    <a:cubicBezTo>
                      <a:pt x="784" y="13"/>
                      <a:pt x="782" y="15"/>
                      <a:pt x="780" y="16"/>
                    </a:cubicBezTo>
                    <a:cubicBezTo>
                      <a:pt x="779" y="17"/>
                      <a:pt x="777" y="18"/>
                      <a:pt x="775" y="19"/>
                    </a:cubicBezTo>
                    <a:cubicBezTo>
                      <a:pt x="771" y="17"/>
                      <a:pt x="766" y="17"/>
                      <a:pt x="762" y="18"/>
                    </a:cubicBezTo>
                    <a:cubicBezTo>
                      <a:pt x="762" y="18"/>
                      <a:pt x="762" y="18"/>
                      <a:pt x="762" y="18"/>
                    </a:cubicBezTo>
                    <a:cubicBezTo>
                      <a:pt x="763" y="18"/>
                      <a:pt x="764" y="17"/>
                      <a:pt x="764" y="17"/>
                    </a:cubicBezTo>
                    <a:cubicBezTo>
                      <a:pt x="766" y="16"/>
                      <a:pt x="768" y="14"/>
                      <a:pt x="769" y="13"/>
                    </a:cubicBezTo>
                    <a:cubicBezTo>
                      <a:pt x="773" y="11"/>
                      <a:pt x="776" y="9"/>
                      <a:pt x="779" y="7"/>
                    </a:cubicBezTo>
                    <a:cubicBezTo>
                      <a:pt x="782" y="5"/>
                      <a:pt x="784" y="4"/>
                      <a:pt x="786" y="2"/>
                    </a:cubicBezTo>
                    <a:cubicBezTo>
                      <a:pt x="784" y="2"/>
                      <a:pt x="784" y="2"/>
                      <a:pt x="784" y="2"/>
                    </a:cubicBezTo>
                    <a:cubicBezTo>
                      <a:pt x="782" y="3"/>
                      <a:pt x="781" y="4"/>
                      <a:pt x="780" y="5"/>
                    </a:cubicBezTo>
                    <a:cubicBezTo>
                      <a:pt x="777" y="7"/>
                      <a:pt x="773" y="9"/>
                      <a:pt x="770" y="11"/>
                    </a:cubicBezTo>
                    <a:cubicBezTo>
                      <a:pt x="768" y="12"/>
                      <a:pt x="767" y="13"/>
                      <a:pt x="766" y="14"/>
                    </a:cubicBezTo>
                    <a:cubicBezTo>
                      <a:pt x="764" y="15"/>
                      <a:pt x="762" y="17"/>
                      <a:pt x="761" y="17"/>
                    </a:cubicBezTo>
                    <a:cubicBezTo>
                      <a:pt x="759" y="16"/>
                      <a:pt x="757" y="15"/>
                      <a:pt x="755" y="14"/>
                    </a:cubicBezTo>
                    <a:cubicBezTo>
                      <a:pt x="757" y="12"/>
                      <a:pt x="759" y="11"/>
                      <a:pt x="761" y="9"/>
                    </a:cubicBezTo>
                    <a:cubicBezTo>
                      <a:pt x="763" y="7"/>
                      <a:pt x="766" y="5"/>
                      <a:pt x="768" y="4"/>
                    </a:cubicBezTo>
                    <a:cubicBezTo>
                      <a:pt x="769" y="3"/>
                      <a:pt x="770" y="3"/>
                      <a:pt x="771" y="2"/>
                    </a:cubicBezTo>
                    <a:cubicBezTo>
                      <a:pt x="768" y="2"/>
                      <a:pt x="768" y="2"/>
                      <a:pt x="768" y="2"/>
                    </a:cubicBezTo>
                    <a:cubicBezTo>
                      <a:pt x="766" y="4"/>
                      <a:pt x="763" y="6"/>
                      <a:pt x="761" y="7"/>
                    </a:cubicBezTo>
                    <a:cubicBezTo>
                      <a:pt x="758" y="9"/>
                      <a:pt x="756" y="11"/>
                      <a:pt x="753" y="13"/>
                    </a:cubicBezTo>
                    <a:cubicBezTo>
                      <a:pt x="752" y="12"/>
                      <a:pt x="751" y="11"/>
                      <a:pt x="750" y="11"/>
                    </a:cubicBezTo>
                    <a:cubicBezTo>
                      <a:pt x="749" y="10"/>
                      <a:pt x="749" y="10"/>
                      <a:pt x="748" y="9"/>
                    </a:cubicBezTo>
                    <a:cubicBezTo>
                      <a:pt x="751" y="7"/>
                      <a:pt x="754" y="4"/>
                      <a:pt x="757" y="2"/>
                    </a:cubicBezTo>
                    <a:cubicBezTo>
                      <a:pt x="755" y="2"/>
                      <a:pt x="755" y="2"/>
                      <a:pt x="755" y="2"/>
                    </a:cubicBezTo>
                    <a:cubicBezTo>
                      <a:pt x="752" y="4"/>
                      <a:pt x="749" y="6"/>
                      <a:pt x="747" y="8"/>
                    </a:cubicBezTo>
                    <a:cubicBezTo>
                      <a:pt x="745" y="7"/>
                      <a:pt x="743" y="5"/>
                      <a:pt x="740" y="3"/>
                    </a:cubicBezTo>
                    <a:cubicBezTo>
                      <a:pt x="741" y="3"/>
                      <a:pt x="741" y="2"/>
                      <a:pt x="742" y="2"/>
                    </a:cubicBezTo>
                    <a:cubicBezTo>
                      <a:pt x="740" y="2"/>
                      <a:pt x="740" y="2"/>
                      <a:pt x="740" y="2"/>
                    </a:cubicBezTo>
                    <a:cubicBezTo>
                      <a:pt x="740" y="2"/>
                      <a:pt x="739" y="2"/>
                      <a:pt x="739" y="2"/>
                    </a:cubicBezTo>
                    <a:cubicBezTo>
                      <a:pt x="739" y="2"/>
                      <a:pt x="739" y="2"/>
                      <a:pt x="739" y="2"/>
                    </a:cubicBezTo>
                    <a:cubicBezTo>
                      <a:pt x="737" y="2"/>
                      <a:pt x="737" y="2"/>
                      <a:pt x="737" y="2"/>
                    </a:cubicBezTo>
                    <a:cubicBezTo>
                      <a:pt x="737" y="2"/>
                      <a:pt x="737" y="2"/>
                      <a:pt x="737" y="2"/>
                    </a:cubicBezTo>
                    <a:cubicBezTo>
                      <a:pt x="740" y="5"/>
                      <a:pt x="743" y="8"/>
                      <a:pt x="746" y="10"/>
                    </a:cubicBezTo>
                    <a:cubicBezTo>
                      <a:pt x="746" y="10"/>
                      <a:pt x="746" y="10"/>
                      <a:pt x="746" y="10"/>
                    </a:cubicBezTo>
                    <a:cubicBezTo>
                      <a:pt x="747" y="11"/>
                      <a:pt x="748" y="11"/>
                      <a:pt x="749" y="12"/>
                    </a:cubicBezTo>
                    <a:cubicBezTo>
                      <a:pt x="752" y="14"/>
                      <a:pt x="756" y="17"/>
                      <a:pt x="760" y="19"/>
                    </a:cubicBezTo>
                    <a:cubicBezTo>
                      <a:pt x="757" y="20"/>
                      <a:pt x="755" y="22"/>
                      <a:pt x="753" y="24"/>
                    </a:cubicBezTo>
                    <a:cubicBezTo>
                      <a:pt x="747" y="21"/>
                      <a:pt x="742" y="17"/>
                      <a:pt x="738" y="13"/>
                    </a:cubicBezTo>
                    <a:cubicBezTo>
                      <a:pt x="734" y="9"/>
                      <a:pt x="730" y="6"/>
                      <a:pt x="727" y="2"/>
                    </a:cubicBezTo>
                    <a:cubicBezTo>
                      <a:pt x="725" y="2"/>
                      <a:pt x="725" y="2"/>
                      <a:pt x="725" y="2"/>
                    </a:cubicBezTo>
                    <a:cubicBezTo>
                      <a:pt x="728" y="6"/>
                      <a:pt x="732" y="10"/>
                      <a:pt x="737" y="14"/>
                    </a:cubicBezTo>
                    <a:cubicBezTo>
                      <a:pt x="737" y="15"/>
                      <a:pt x="738" y="15"/>
                      <a:pt x="739" y="16"/>
                    </a:cubicBezTo>
                    <a:cubicBezTo>
                      <a:pt x="736" y="15"/>
                      <a:pt x="733" y="14"/>
                      <a:pt x="730" y="13"/>
                    </a:cubicBezTo>
                    <a:cubicBezTo>
                      <a:pt x="723" y="11"/>
                      <a:pt x="716" y="10"/>
                      <a:pt x="709" y="9"/>
                    </a:cubicBezTo>
                    <a:cubicBezTo>
                      <a:pt x="702" y="9"/>
                      <a:pt x="695" y="10"/>
                      <a:pt x="687" y="11"/>
                    </a:cubicBezTo>
                    <a:cubicBezTo>
                      <a:pt x="684" y="12"/>
                      <a:pt x="680" y="13"/>
                      <a:pt x="677" y="14"/>
                    </a:cubicBezTo>
                    <a:cubicBezTo>
                      <a:pt x="673" y="15"/>
                      <a:pt x="670" y="17"/>
                      <a:pt x="667" y="18"/>
                    </a:cubicBezTo>
                    <a:cubicBezTo>
                      <a:pt x="664" y="14"/>
                      <a:pt x="661" y="9"/>
                      <a:pt x="660" y="4"/>
                    </a:cubicBezTo>
                    <a:cubicBezTo>
                      <a:pt x="660" y="3"/>
                      <a:pt x="660" y="3"/>
                      <a:pt x="660" y="2"/>
                    </a:cubicBezTo>
                    <a:cubicBezTo>
                      <a:pt x="658" y="2"/>
                      <a:pt x="658" y="2"/>
                      <a:pt x="658" y="2"/>
                    </a:cubicBezTo>
                    <a:cubicBezTo>
                      <a:pt x="659" y="8"/>
                      <a:pt x="662" y="15"/>
                      <a:pt x="666" y="19"/>
                    </a:cubicBezTo>
                    <a:cubicBezTo>
                      <a:pt x="672" y="26"/>
                      <a:pt x="680" y="30"/>
                      <a:pt x="689" y="34"/>
                    </a:cubicBezTo>
                    <a:cubicBezTo>
                      <a:pt x="693" y="36"/>
                      <a:pt x="697" y="37"/>
                      <a:pt x="701" y="39"/>
                    </a:cubicBezTo>
                    <a:cubicBezTo>
                      <a:pt x="703" y="40"/>
                      <a:pt x="706" y="41"/>
                      <a:pt x="709" y="43"/>
                    </a:cubicBezTo>
                    <a:cubicBezTo>
                      <a:pt x="711" y="44"/>
                      <a:pt x="714" y="44"/>
                      <a:pt x="716" y="46"/>
                    </a:cubicBezTo>
                    <a:cubicBezTo>
                      <a:pt x="716" y="46"/>
                      <a:pt x="716" y="46"/>
                      <a:pt x="716" y="46"/>
                    </a:cubicBezTo>
                    <a:cubicBezTo>
                      <a:pt x="716" y="46"/>
                      <a:pt x="716" y="46"/>
                      <a:pt x="716" y="47"/>
                    </a:cubicBezTo>
                    <a:cubicBezTo>
                      <a:pt x="712" y="44"/>
                      <a:pt x="707" y="44"/>
                      <a:pt x="703" y="46"/>
                    </a:cubicBezTo>
                    <a:cubicBezTo>
                      <a:pt x="700" y="47"/>
                      <a:pt x="696" y="48"/>
                      <a:pt x="694" y="51"/>
                    </a:cubicBezTo>
                    <a:cubicBezTo>
                      <a:pt x="688" y="48"/>
                      <a:pt x="682" y="46"/>
                      <a:pt x="676" y="43"/>
                    </a:cubicBezTo>
                    <a:cubicBezTo>
                      <a:pt x="671" y="40"/>
                      <a:pt x="665" y="36"/>
                      <a:pt x="661" y="32"/>
                    </a:cubicBezTo>
                    <a:cubicBezTo>
                      <a:pt x="657" y="28"/>
                      <a:pt x="654" y="23"/>
                      <a:pt x="651" y="18"/>
                    </a:cubicBezTo>
                    <a:cubicBezTo>
                      <a:pt x="648" y="13"/>
                      <a:pt x="647" y="8"/>
                      <a:pt x="647" y="2"/>
                    </a:cubicBezTo>
                    <a:cubicBezTo>
                      <a:pt x="645" y="2"/>
                      <a:pt x="645" y="2"/>
                      <a:pt x="645" y="2"/>
                    </a:cubicBezTo>
                    <a:cubicBezTo>
                      <a:pt x="645" y="8"/>
                      <a:pt x="647" y="13"/>
                      <a:pt x="649" y="18"/>
                    </a:cubicBezTo>
                    <a:cubicBezTo>
                      <a:pt x="651" y="21"/>
                      <a:pt x="653" y="25"/>
                      <a:pt x="655" y="28"/>
                    </a:cubicBezTo>
                    <a:cubicBezTo>
                      <a:pt x="651" y="31"/>
                      <a:pt x="647" y="36"/>
                      <a:pt x="644" y="40"/>
                    </a:cubicBezTo>
                    <a:cubicBezTo>
                      <a:pt x="641" y="45"/>
                      <a:pt x="639" y="50"/>
                      <a:pt x="637" y="56"/>
                    </a:cubicBezTo>
                    <a:cubicBezTo>
                      <a:pt x="635" y="66"/>
                      <a:pt x="636" y="77"/>
                      <a:pt x="640" y="86"/>
                    </a:cubicBezTo>
                    <a:cubicBezTo>
                      <a:pt x="640" y="88"/>
                      <a:pt x="641" y="90"/>
                      <a:pt x="642" y="92"/>
                    </a:cubicBezTo>
                    <a:cubicBezTo>
                      <a:pt x="640" y="94"/>
                      <a:pt x="638" y="100"/>
                      <a:pt x="639" y="104"/>
                    </a:cubicBezTo>
                    <a:cubicBezTo>
                      <a:pt x="634" y="102"/>
                      <a:pt x="628" y="103"/>
                      <a:pt x="624" y="107"/>
                    </a:cubicBezTo>
                    <a:cubicBezTo>
                      <a:pt x="619" y="110"/>
                      <a:pt x="617" y="115"/>
                      <a:pt x="616" y="121"/>
                    </a:cubicBezTo>
                    <a:cubicBezTo>
                      <a:pt x="606" y="118"/>
                      <a:pt x="594" y="125"/>
                      <a:pt x="595" y="136"/>
                    </a:cubicBezTo>
                    <a:cubicBezTo>
                      <a:pt x="590" y="135"/>
                      <a:pt x="585" y="135"/>
                      <a:pt x="581" y="138"/>
                    </a:cubicBezTo>
                    <a:cubicBezTo>
                      <a:pt x="577" y="142"/>
                      <a:pt x="575" y="147"/>
                      <a:pt x="575" y="152"/>
                    </a:cubicBezTo>
                    <a:cubicBezTo>
                      <a:pt x="570" y="148"/>
                      <a:pt x="563" y="148"/>
                      <a:pt x="558" y="151"/>
                    </a:cubicBezTo>
                    <a:cubicBezTo>
                      <a:pt x="553" y="154"/>
                      <a:pt x="548" y="160"/>
                      <a:pt x="548" y="166"/>
                    </a:cubicBezTo>
                    <a:cubicBezTo>
                      <a:pt x="544" y="162"/>
                      <a:pt x="538" y="161"/>
                      <a:pt x="533" y="163"/>
                    </a:cubicBezTo>
                    <a:cubicBezTo>
                      <a:pt x="528" y="164"/>
                      <a:pt x="524" y="168"/>
                      <a:pt x="523" y="173"/>
                    </a:cubicBezTo>
                    <a:cubicBezTo>
                      <a:pt x="517" y="167"/>
                      <a:pt x="507" y="168"/>
                      <a:pt x="502" y="174"/>
                    </a:cubicBezTo>
                    <a:cubicBezTo>
                      <a:pt x="499" y="170"/>
                      <a:pt x="495" y="168"/>
                      <a:pt x="490" y="167"/>
                    </a:cubicBezTo>
                    <a:cubicBezTo>
                      <a:pt x="485" y="167"/>
                      <a:pt x="480" y="168"/>
                      <a:pt x="477" y="171"/>
                    </a:cubicBezTo>
                    <a:cubicBezTo>
                      <a:pt x="475" y="169"/>
                      <a:pt x="473" y="167"/>
                      <a:pt x="470" y="165"/>
                    </a:cubicBezTo>
                    <a:cubicBezTo>
                      <a:pt x="468" y="164"/>
                      <a:pt x="465" y="164"/>
                      <a:pt x="462" y="164"/>
                    </a:cubicBezTo>
                    <a:cubicBezTo>
                      <a:pt x="462" y="164"/>
                      <a:pt x="462" y="163"/>
                      <a:pt x="462" y="163"/>
                    </a:cubicBezTo>
                    <a:cubicBezTo>
                      <a:pt x="466" y="164"/>
                      <a:pt x="471" y="164"/>
                      <a:pt x="475" y="163"/>
                    </a:cubicBezTo>
                    <a:cubicBezTo>
                      <a:pt x="481" y="161"/>
                      <a:pt x="487" y="156"/>
                      <a:pt x="488" y="149"/>
                    </a:cubicBezTo>
                    <a:cubicBezTo>
                      <a:pt x="496" y="150"/>
                      <a:pt x="503" y="150"/>
                      <a:pt x="509" y="144"/>
                    </a:cubicBezTo>
                    <a:cubicBezTo>
                      <a:pt x="513" y="140"/>
                      <a:pt x="516" y="132"/>
                      <a:pt x="514" y="126"/>
                    </a:cubicBezTo>
                    <a:cubicBezTo>
                      <a:pt x="522" y="125"/>
                      <a:pt x="528" y="120"/>
                      <a:pt x="530" y="112"/>
                    </a:cubicBezTo>
                    <a:cubicBezTo>
                      <a:pt x="532" y="105"/>
                      <a:pt x="530" y="97"/>
                      <a:pt x="525" y="93"/>
                    </a:cubicBezTo>
                    <a:cubicBezTo>
                      <a:pt x="531" y="87"/>
                      <a:pt x="532" y="78"/>
                      <a:pt x="529" y="71"/>
                    </a:cubicBezTo>
                    <a:cubicBezTo>
                      <a:pt x="527" y="65"/>
                      <a:pt x="523" y="57"/>
                      <a:pt x="516" y="56"/>
                    </a:cubicBezTo>
                    <a:cubicBezTo>
                      <a:pt x="518" y="53"/>
                      <a:pt x="517" y="48"/>
                      <a:pt x="517" y="44"/>
                    </a:cubicBezTo>
                    <a:cubicBezTo>
                      <a:pt x="516" y="39"/>
                      <a:pt x="513" y="35"/>
                      <a:pt x="510" y="32"/>
                    </a:cubicBezTo>
                    <a:cubicBezTo>
                      <a:pt x="503" y="26"/>
                      <a:pt x="493" y="25"/>
                      <a:pt x="485" y="28"/>
                    </a:cubicBezTo>
                    <a:cubicBezTo>
                      <a:pt x="481" y="20"/>
                      <a:pt x="474" y="14"/>
                      <a:pt x="464" y="14"/>
                    </a:cubicBezTo>
                    <a:cubicBezTo>
                      <a:pt x="456" y="14"/>
                      <a:pt x="448" y="18"/>
                      <a:pt x="444" y="25"/>
                    </a:cubicBezTo>
                    <a:cubicBezTo>
                      <a:pt x="438" y="19"/>
                      <a:pt x="430" y="17"/>
                      <a:pt x="423" y="20"/>
                    </a:cubicBezTo>
                    <a:cubicBezTo>
                      <a:pt x="415" y="23"/>
                      <a:pt x="413" y="32"/>
                      <a:pt x="413" y="40"/>
                    </a:cubicBezTo>
                    <a:cubicBezTo>
                      <a:pt x="406" y="39"/>
                      <a:pt x="399" y="43"/>
                      <a:pt x="396" y="48"/>
                    </a:cubicBezTo>
                    <a:cubicBezTo>
                      <a:pt x="395" y="50"/>
                      <a:pt x="395" y="51"/>
                      <a:pt x="394" y="52"/>
                    </a:cubicBezTo>
                    <a:cubicBezTo>
                      <a:pt x="391" y="51"/>
                      <a:pt x="387" y="50"/>
                      <a:pt x="384" y="50"/>
                    </a:cubicBezTo>
                    <a:cubicBezTo>
                      <a:pt x="380" y="49"/>
                      <a:pt x="376" y="50"/>
                      <a:pt x="373" y="52"/>
                    </a:cubicBezTo>
                    <a:cubicBezTo>
                      <a:pt x="367" y="54"/>
                      <a:pt x="363" y="58"/>
                      <a:pt x="361" y="64"/>
                    </a:cubicBezTo>
                    <a:cubicBezTo>
                      <a:pt x="356" y="64"/>
                      <a:pt x="350" y="65"/>
                      <a:pt x="346" y="68"/>
                    </a:cubicBezTo>
                    <a:cubicBezTo>
                      <a:pt x="342" y="72"/>
                      <a:pt x="340" y="77"/>
                      <a:pt x="340" y="83"/>
                    </a:cubicBezTo>
                    <a:cubicBezTo>
                      <a:pt x="337" y="83"/>
                      <a:pt x="335" y="84"/>
                      <a:pt x="333" y="84"/>
                    </a:cubicBezTo>
                    <a:cubicBezTo>
                      <a:pt x="330" y="85"/>
                      <a:pt x="328" y="87"/>
                      <a:pt x="326" y="89"/>
                    </a:cubicBezTo>
                    <a:cubicBezTo>
                      <a:pt x="325" y="90"/>
                      <a:pt x="324" y="91"/>
                      <a:pt x="323" y="92"/>
                    </a:cubicBezTo>
                    <a:cubicBezTo>
                      <a:pt x="315" y="86"/>
                      <a:pt x="309" y="78"/>
                      <a:pt x="305" y="68"/>
                    </a:cubicBezTo>
                    <a:cubicBezTo>
                      <a:pt x="302" y="61"/>
                      <a:pt x="300" y="54"/>
                      <a:pt x="299" y="46"/>
                    </a:cubicBezTo>
                    <a:cubicBezTo>
                      <a:pt x="299" y="32"/>
                      <a:pt x="303" y="15"/>
                      <a:pt x="316" y="8"/>
                    </a:cubicBezTo>
                    <a:cubicBezTo>
                      <a:pt x="331" y="0"/>
                      <a:pt x="355" y="5"/>
                      <a:pt x="360" y="23"/>
                    </a:cubicBezTo>
                    <a:cubicBezTo>
                      <a:pt x="363" y="33"/>
                      <a:pt x="358" y="44"/>
                      <a:pt x="348" y="47"/>
                    </a:cubicBezTo>
                    <a:cubicBezTo>
                      <a:pt x="344" y="49"/>
                      <a:pt x="339" y="49"/>
                      <a:pt x="335" y="47"/>
                    </a:cubicBezTo>
                    <a:cubicBezTo>
                      <a:pt x="332" y="45"/>
                      <a:pt x="329" y="41"/>
                      <a:pt x="330" y="38"/>
                    </a:cubicBezTo>
                    <a:cubicBezTo>
                      <a:pt x="334" y="43"/>
                      <a:pt x="343" y="42"/>
                      <a:pt x="348" y="37"/>
                    </a:cubicBezTo>
                    <a:cubicBezTo>
                      <a:pt x="354" y="31"/>
                      <a:pt x="352" y="21"/>
                      <a:pt x="345" y="16"/>
                    </a:cubicBezTo>
                    <a:cubicBezTo>
                      <a:pt x="337" y="11"/>
                      <a:pt x="327" y="14"/>
                      <a:pt x="320" y="19"/>
                    </a:cubicBezTo>
                    <a:cubicBezTo>
                      <a:pt x="312" y="26"/>
                      <a:pt x="310" y="36"/>
                      <a:pt x="313" y="45"/>
                    </a:cubicBezTo>
                    <a:cubicBezTo>
                      <a:pt x="316" y="55"/>
                      <a:pt x="324" y="62"/>
                      <a:pt x="334" y="64"/>
                    </a:cubicBezTo>
                    <a:cubicBezTo>
                      <a:pt x="344" y="66"/>
                      <a:pt x="355" y="63"/>
                      <a:pt x="363" y="58"/>
                    </a:cubicBezTo>
                    <a:cubicBezTo>
                      <a:pt x="380" y="46"/>
                      <a:pt x="381" y="20"/>
                      <a:pt x="369" y="4"/>
                    </a:cubicBezTo>
                    <a:cubicBezTo>
                      <a:pt x="368" y="3"/>
                      <a:pt x="368" y="3"/>
                      <a:pt x="367" y="2"/>
                    </a:cubicBezTo>
                    <a:cubicBezTo>
                      <a:pt x="365" y="2"/>
                      <a:pt x="365" y="2"/>
                      <a:pt x="365" y="2"/>
                    </a:cubicBezTo>
                    <a:cubicBezTo>
                      <a:pt x="377" y="15"/>
                      <a:pt x="380" y="36"/>
                      <a:pt x="368" y="50"/>
                    </a:cubicBezTo>
                    <a:cubicBezTo>
                      <a:pt x="361" y="59"/>
                      <a:pt x="349" y="64"/>
                      <a:pt x="338" y="63"/>
                    </a:cubicBezTo>
                    <a:cubicBezTo>
                      <a:pt x="333" y="63"/>
                      <a:pt x="327" y="61"/>
                      <a:pt x="323" y="57"/>
                    </a:cubicBezTo>
                    <a:cubicBezTo>
                      <a:pt x="318" y="54"/>
                      <a:pt x="316" y="49"/>
                      <a:pt x="314" y="43"/>
                    </a:cubicBezTo>
                    <a:cubicBezTo>
                      <a:pt x="311" y="33"/>
                      <a:pt x="317" y="22"/>
                      <a:pt x="327" y="17"/>
                    </a:cubicBezTo>
                    <a:cubicBezTo>
                      <a:pt x="336" y="12"/>
                      <a:pt x="349" y="16"/>
                      <a:pt x="350" y="28"/>
                    </a:cubicBezTo>
                    <a:cubicBezTo>
                      <a:pt x="350" y="33"/>
                      <a:pt x="347" y="37"/>
                      <a:pt x="342" y="39"/>
                    </a:cubicBezTo>
                    <a:cubicBezTo>
                      <a:pt x="338" y="40"/>
                      <a:pt x="332" y="40"/>
                      <a:pt x="330" y="36"/>
                    </a:cubicBezTo>
                    <a:cubicBezTo>
                      <a:pt x="330" y="35"/>
                      <a:pt x="330" y="35"/>
                      <a:pt x="330" y="35"/>
                    </a:cubicBezTo>
                    <a:cubicBezTo>
                      <a:pt x="330" y="35"/>
                      <a:pt x="329" y="35"/>
                      <a:pt x="328" y="35"/>
                    </a:cubicBezTo>
                    <a:cubicBezTo>
                      <a:pt x="327" y="39"/>
                      <a:pt x="329" y="43"/>
                      <a:pt x="332" y="46"/>
                    </a:cubicBezTo>
                    <a:cubicBezTo>
                      <a:pt x="335" y="49"/>
                      <a:pt x="338" y="50"/>
                      <a:pt x="342" y="50"/>
                    </a:cubicBezTo>
                    <a:cubicBezTo>
                      <a:pt x="352" y="50"/>
                      <a:pt x="361" y="42"/>
                      <a:pt x="363" y="32"/>
                    </a:cubicBezTo>
                    <a:cubicBezTo>
                      <a:pt x="365" y="22"/>
                      <a:pt x="359" y="13"/>
                      <a:pt x="351" y="8"/>
                    </a:cubicBezTo>
                    <a:cubicBezTo>
                      <a:pt x="343" y="3"/>
                      <a:pt x="333" y="1"/>
                      <a:pt x="324" y="3"/>
                    </a:cubicBezTo>
                    <a:cubicBezTo>
                      <a:pt x="291" y="10"/>
                      <a:pt x="293" y="55"/>
                      <a:pt x="307" y="77"/>
                    </a:cubicBezTo>
                    <a:cubicBezTo>
                      <a:pt x="311" y="84"/>
                      <a:pt x="317" y="89"/>
                      <a:pt x="323" y="94"/>
                    </a:cubicBezTo>
                    <a:cubicBezTo>
                      <a:pt x="321" y="98"/>
                      <a:pt x="321" y="101"/>
                      <a:pt x="321" y="105"/>
                    </a:cubicBezTo>
                    <a:cubicBezTo>
                      <a:pt x="318" y="106"/>
                      <a:pt x="316" y="107"/>
                      <a:pt x="314" y="109"/>
                    </a:cubicBezTo>
                    <a:cubicBezTo>
                      <a:pt x="311" y="107"/>
                      <a:pt x="310" y="105"/>
                      <a:pt x="308" y="103"/>
                    </a:cubicBezTo>
                    <a:cubicBezTo>
                      <a:pt x="306" y="101"/>
                      <a:pt x="303" y="98"/>
                      <a:pt x="301" y="96"/>
                    </a:cubicBezTo>
                    <a:cubicBezTo>
                      <a:pt x="298" y="91"/>
                      <a:pt x="294" y="85"/>
                      <a:pt x="292" y="80"/>
                    </a:cubicBezTo>
                    <a:cubicBezTo>
                      <a:pt x="286" y="69"/>
                      <a:pt x="282" y="57"/>
                      <a:pt x="281" y="45"/>
                    </a:cubicBezTo>
                    <a:cubicBezTo>
                      <a:pt x="280" y="29"/>
                      <a:pt x="286" y="13"/>
                      <a:pt x="297" y="2"/>
                    </a:cubicBezTo>
                    <a:cubicBezTo>
                      <a:pt x="294" y="2"/>
                      <a:pt x="294" y="2"/>
                      <a:pt x="294" y="2"/>
                    </a:cubicBezTo>
                    <a:cubicBezTo>
                      <a:pt x="290" y="7"/>
                      <a:pt x="287" y="12"/>
                      <a:pt x="284" y="18"/>
                    </a:cubicBezTo>
                    <a:cubicBezTo>
                      <a:pt x="278" y="33"/>
                      <a:pt x="278" y="51"/>
                      <a:pt x="284" y="67"/>
                    </a:cubicBezTo>
                    <a:cubicBezTo>
                      <a:pt x="285" y="68"/>
                      <a:pt x="285" y="70"/>
                      <a:pt x="286" y="72"/>
                    </a:cubicBezTo>
                    <a:cubicBezTo>
                      <a:pt x="284" y="71"/>
                      <a:pt x="282" y="71"/>
                      <a:pt x="280" y="70"/>
                    </a:cubicBezTo>
                    <a:cubicBezTo>
                      <a:pt x="278" y="69"/>
                      <a:pt x="276" y="67"/>
                      <a:pt x="274" y="65"/>
                    </a:cubicBezTo>
                    <a:cubicBezTo>
                      <a:pt x="271" y="62"/>
                      <a:pt x="268" y="59"/>
                      <a:pt x="265" y="57"/>
                    </a:cubicBezTo>
                    <a:cubicBezTo>
                      <a:pt x="267" y="54"/>
                      <a:pt x="267" y="51"/>
                      <a:pt x="267" y="47"/>
                    </a:cubicBezTo>
                    <a:cubicBezTo>
                      <a:pt x="270" y="47"/>
                      <a:pt x="273" y="44"/>
                      <a:pt x="275" y="42"/>
                    </a:cubicBezTo>
                    <a:cubicBezTo>
                      <a:pt x="277" y="39"/>
                      <a:pt x="278" y="36"/>
                      <a:pt x="277" y="33"/>
                    </a:cubicBezTo>
                    <a:cubicBezTo>
                      <a:pt x="275" y="26"/>
                      <a:pt x="266" y="25"/>
                      <a:pt x="261" y="29"/>
                    </a:cubicBezTo>
                    <a:cubicBezTo>
                      <a:pt x="263" y="22"/>
                      <a:pt x="262" y="14"/>
                      <a:pt x="255" y="12"/>
                    </a:cubicBezTo>
                    <a:cubicBezTo>
                      <a:pt x="251" y="11"/>
                      <a:pt x="247" y="12"/>
                      <a:pt x="244" y="16"/>
                    </a:cubicBezTo>
                    <a:cubicBezTo>
                      <a:pt x="242" y="18"/>
                      <a:pt x="240" y="21"/>
                      <a:pt x="240" y="25"/>
                    </a:cubicBezTo>
                    <a:cubicBezTo>
                      <a:pt x="236" y="18"/>
                      <a:pt x="226" y="16"/>
                      <a:pt x="221" y="22"/>
                    </a:cubicBezTo>
                    <a:cubicBezTo>
                      <a:pt x="216" y="27"/>
                      <a:pt x="220" y="35"/>
                      <a:pt x="225" y="39"/>
                    </a:cubicBezTo>
                    <a:cubicBezTo>
                      <a:pt x="218" y="37"/>
                      <a:pt x="210" y="42"/>
                      <a:pt x="211" y="50"/>
                    </a:cubicBezTo>
                    <a:cubicBezTo>
                      <a:pt x="212" y="57"/>
                      <a:pt x="220" y="57"/>
                      <a:pt x="226" y="56"/>
                    </a:cubicBezTo>
                    <a:cubicBezTo>
                      <a:pt x="223" y="59"/>
                      <a:pt x="223" y="64"/>
                      <a:pt x="226" y="67"/>
                    </a:cubicBezTo>
                    <a:cubicBezTo>
                      <a:pt x="230" y="72"/>
                      <a:pt x="237" y="70"/>
                      <a:pt x="241" y="66"/>
                    </a:cubicBezTo>
                    <a:cubicBezTo>
                      <a:pt x="247" y="68"/>
                      <a:pt x="254" y="67"/>
                      <a:pt x="259" y="63"/>
                    </a:cubicBezTo>
                    <a:cubicBezTo>
                      <a:pt x="265" y="70"/>
                      <a:pt x="273" y="75"/>
                      <a:pt x="275" y="84"/>
                    </a:cubicBezTo>
                    <a:cubicBezTo>
                      <a:pt x="268" y="80"/>
                      <a:pt x="259" y="77"/>
                      <a:pt x="251" y="75"/>
                    </a:cubicBezTo>
                    <a:cubicBezTo>
                      <a:pt x="239" y="72"/>
                      <a:pt x="227" y="71"/>
                      <a:pt x="215" y="72"/>
                    </a:cubicBezTo>
                    <a:cubicBezTo>
                      <a:pt x="203" y="72"/>
                      <a:pt x="191" y="74"/>
                      <a:pt x="179" y="78"/>
                    </a:cubicBezTo>
                    <a:cubicBezTo>
                      <a:pt x="165" y="82"/>
                      <a:pt x="151" y="89"/>
                      <a:pt x="138" y="97"/>
                    </a:cubicBezTo>
                    <a:cubicBezTo>
                      <a:pt x="138" y="97"/>
                      <a:pt x="138" y="97"/>
                      <a:pt x="138" y="97"/>
                    </a:cubicBezTo>
                    <a:cubicBezTo>
                      <a:pt x="137" y="97"/>
                      <a:pt x="137" y="98"/>
                      <a:pt x="138" y="98"/>
                    </a:cubicBezTo>
                    <a:cubicBezTo>
                      <a:pt x="144" y="98"/>
                      <a:pt x="150" y="100"/>
                      <a:pt x="156" y="103"/>
                    </a:cubicBezTo>
                    <a:cubicBezTo>
                      <a:pt x="161" y="105"/>
                      <a:pt x="166" y="108"/>
                      <a:pt x="171" y="111"/>
                    </a:cubicBezTo>
                    <a:cubicBezTo>
                      <a:pt x="180" y="119"/>
                      <a:pt x="187" y="128"/>
                      <a:pt x="192" y="138"/>
                    </a:cubicBezTo>
                    <a:cubicBezTo>
                      <a:pt x="199" y="149"/>
                      <a:pt x="202" y="161"/>
                      <a:pt x="205" y="173"/>
                    </a:cubicBezTo>
                    <a:cubicBezTo>
                      <a:pt x="208" y="186"/>
                      <a:pt x="209" y="198"/>
                      <a:pt x="212" y="210"/>
                    </a:cubicBezTo>
                    <a:cubicBezTo>
                      <a:pt x="216" y="224"/>
                      <a:pt x="222" y="237"/>
                      <a:pt x="230" y="249"/>
                    </a:cubicBezTo>
                    <a:cubicBezTo>
                      <a:pt x="234" y="255"/>
                      <a:pt x="239" y="260"/>
                      <a:pt x="244" y="265"/>
                    </a:cubicBezTo>
                    <a:cubicBezTo>
                      <a:pt x="245" y="266"/>
                      <a:pt x="246" y="267"/>
                      <a:pt x="248" y="269"/>
                    </a:cubicBezTo>
                    <a:cubicBezTo>
                      <a:pt x="242" y="268"/>
                      <a:pt x="237" y="265"/>
                      <a:pt x="232" y="262"/>
                    </a:cubicBezTo>
                    <a:cubicBezTo>
                      <a:pt x="227" y="259"/>
                      <a:pt x="222" y="255"/>
                      <a:pt x="218" y="250"/>
                    </a:cubicBezTo>
                    <a:cubicBezTo>
                      <a:pt x="214" y="246"/>
                      <a:pt x="210" y="242"/>
                      <a:pt x="206" y="237"/>
                    </a:cubicBezTo>
                    <a:cubicBezTo>
                      <a:pt x="202" y="232"/>
                      <a:pt x="199" y="227"/>
                      <a:pt x="197" y="221"/>
                    </a:cubicBezTo>
                    <a:cubicBezTo>
                      <a:pt x="200" y="217"/>
                      <a:pt x="202" y="212"/>
                      <a:pt x="202" y="206"/>
                    </a:cubicBezTo>
                    <a:cubicBezTo>
                      <a:pt x="202" y="199"/>
                      <a:pt x="197" y="192"/>
                      <a:pt x="191" y="189"/>
                    </a:cubicBezTo>
                    <a:cubicBezTo>
                      <a:pt x="184" y="184"/>
                      <a:pt x="176" y="184"/>
                      <a:pt x="169" y="187"/>
                    </a:cubicBezTo>
                    <a:cubicBezTo>
                      <a:pt x="163" y="190"/>
                      <a:pt x="159" y="196"/>
                      <a:pt x="158" y="203"/>
                    </a:cubicBezTo>
                    <a:cubicBezTo>
                      <a:pt x="157" y="209"/>
                      <a:pt x="159" y="216"/>
                      <a:pt x="163" y="221"/>
                    </a:cubicBezTo>
                    <a:cubicBezTo>
                      <a:pt x="164" y="223"/>
                      <a:pt x="166" y="224"/>
                      <a:pt x="168" y="225"/>
                    </a:cubicBezTo>
                    <a:cubicBezTo>
                      <a:pt x="173" y="229"/>
                      <a:pt x="181" y="230"/>
                      <a:pt x="187" y="227"/>
                    </a:cubicBezTo>
                    <a:cubicBezTo>
                      <a:pt x="188" y="229"/>
                      <a:pt x="189" y="231"/>
                      <a:pt x="190" y="232"/>
                    </a:cubicBezTo>
                    <a:cubicBezTo>
                      <a:pt x="191" y="235"/>
                      <a:pt x="193" y="238"/>
                      <a:pt x="195" y="241"/>
                    </a:cubicBezTo>
                    <a:cubicBezTo>
                      <a:pt x="198" y="247"/>
                      <a:pt x="202" y="252"/>
                      <a:pt x="206" y="256"/>
                    </a:cubicBezTo>
                    <a:cubicBezTo>
                      <a:pt x="214" y="264"/>
                      <a:pt x="224" y="270"/>
                      <a:pt x="234" y="274"/>
                    </a:cubicBezTo>
                    <a:cubicBezTo>
                      <a:pt x="221" y="275"/>
                      <a:pt x="208" y="274"/>
                      <a:pt x="197" y="268"/>
                    </a:cubicBezTo>
                    <a:cubicBezTo>
                      <a:pt x="197" y="260"/>
                      <a:pt x="191" y="253"/>
                      <a:pt x="184" y="250"/>
                    </a:cubicBezTo>
                    <a:cubicBezTo>
                      <a:pt x="177" y="247"/>
                      <a:pt x="170" y="248"/>
                      <a:pt x="164" y="251"/>
                    </a:cubicBezTo>
                    <a:cubicBezTo>
                      <a:pt x="159" y="254"/>
                      <a:pt x="156" y="259"/>
                      <a:pt x="155" y="264"/>
                    </a:cubicBezTo>
                    <a:cubicBezTo>
                      <a:pt x="154" y="270"/>
                      <a:pt x="155" y="276"/>
                      <a:pt x="158" y="281"/>
                    </a:cubicBezTo>
                    <a:cubicBezTo>
                      <a:pt x="159" y="283"/>
                      <a:pt x="161" y="285"/>
                      <a:pt x="163" y="287"/>
                    </a:cubicBezTo>
                    <a:cubicBezTo>
                      <a:pt x="164" y="287"/>
                      <a:pt x="164" y="287"/>
                      <a:pt x="164" y="287"/>
                    </a:cubicBezTo>
                    <a:cubicBezTo>
                      <a:pt x="170" y="291"/>
                      <a:pt x="177" y="291"/>
                      <a:pt x="184" y="289"/>
                    </a:cubicBezTo>
                    <a:cubicBezTo>
                      <a:pt x="189" y="287"/>
                      <a:pt x="193" y="284"/>
                      <a:pt x="195" y="279"/>
                    </a:cubicBezTo>
                    <a:cubicBezTo>
                      <a:pt x="204" y="284"/>
                      <a:pt x="215" y="285"/>
                      <a:pt x="226" y="286"/>
                    </a:cubicBezTo>
                    <a:cubicBezTo>
                      <a:pt x="221" y="288"/>
                      <a:pt x="217" y="289"/>
                      <a:pt x="212" y="291"/>
                    </a:cubicBezTo>
                    <a:cubicBezTo>
                      <a:pt x="200" y="294"/>
                      <a:pt x="188" y="298"/>
                      <a:pt x="175" y="298"/>
                    </a:cubicBezTo>
                    <a:cubicBezTo>
                      <a:pt x="157" y="299"/>
                      <a:pt x="139" y="291"/>
                      <a:pt x="128" y="276"/>
                    </a:cubicBezTo>
                    <a:cubicBezTo>
                      <a:pt x="128" y="275"/>
                      <a:pt x="127" y="275"/>
                      <a:pt x="127" y="275"/>
                    </a:cubicBezTo>
                    <a:cubicBezTo>
                      <a:pt x="126" y="275"/>
                      <a:pt x="126" y="276"/>
                      <a:pt x="126" y="276"/>
                    </a:cubicBezTo>
                    <a:cubicBezTo>
                      <a:pt x="128" y="283"/>
                      <a:pt x="128" y="289"/>
                      <a:pt x="130" y="296"/>
                    </a:cubicBezTo>
                    <a:cubicBezTo>
                      <a:pt x="131" y="302"/>
                      <a:pt x="133" y="308"/>
                      <a:pt x="136" y="313"/>
                    </a:cubicBezTo>
                    <a:cubicBezTo>
                      <a:pt x="141" y="324"/>
                      <a:pt x="148" y="334"/>
                      <a:pt x="155" y="343"/>
                    </a:cubicBezTo>
                    <a:cubicBezTo>
                      <a:pt x="164" y="355"/>
                      <a:pt x="176" y="366"/>
                      <a:pt x="189" y="374"/>
                    </a:cubicBezTo>
                    <a:cubicBezTo>
                      <a:pt x="187" y="374"/>
                      <a:pt x="185" y="373"/>
                      <a:pt x="183" y="372"/>
                    </a:cubicBezTo>
                    <a:cubicBezTo>
                      <a:pt x="179" y="371"/>
                      <a:pt x="174" y="369"/>
                      <a:pt x="170" y="368"/>
                    </a:cubicBezTo>
                    <a:cubicBezTo>
                      <a:pt x="165" y="367"/>
                      <a:pt x="160" y="366"/>
                      <a:pt x="155" y="365"/>
                    </a:cubicBezTo>
                    <a:cubicBezTo>
                      <a:pt x="151" y="365"/>
                      <a:pt x="147" y="364"/>
                      <a:pt x="143" y="364"/>
                    </a:cubicBezTo>
                    <a:cubicBezTo>
                      <a:pt x="142" y="360"/>
                      <a:pt x="138" y="356"/>
                      <a:pt x="133" y="354"/>
                    </a:cubicBezTo>
                    <a:cubicBezTo>
                      <a:pt x="125" y="351"/>
                      <a:pt x="116" y="353"/>
                      <a:pt x="111" y="359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02" y="358"/>
                      <a:pt x="94" y="355"/>
                      <a:pt x="88" y="350"/>
                    </a:cubicBezTo>
                    <a:cubicBezTo>
                      <a:pt x="81" y="344"/>
                      <a:pt x="78" y="335"/>
                      <a:pt x="82" y="327"/>
                    </a:cubicBezTo>
                    <a:cubicBezTo>
                      <a:pt x="86" y="319"/>
                      <a:pt x="95" y="315"/>
                      <a:pt x="103" y="316"/>
                    </a:cubicBezTo>
                    <a:cubicBezTo>
                      <a:pt x="108" y="317"/>
                      <a:pt x="119" y="323"/>
                      <a:pt x="115" y="328"/>
                    </a:cubicBezTo>
                    <a:cubicBezTo>
                      <a:pt x="113" y="321"/>
                      <a:pt x="102" y="321"/>
                      <a:pt x="97" y="325"/>
                    </a:cubicBezTo>
                    <a:cubicBezTo>
                      <a:pt x="90" y="330"/>
                      <a:pt x="88" y="339"/>
                      <a:pt x="93" y="345"/>
                    </a:cubicBezTo>
                    <a:cubicBezTo>
                      <a:pt x="99" y="352"/>
                      <a:pt x="109" y="353"/>
                      <a:pt x="117" y="349"/>
                    </a:cubicBezTo>
                    <a:cubicBezTo>
                      <a:pt x="125" y="346"/>
                      <a:pt x="130" y="338"/>
                      <a:pt x="130" y="329"/>
                    </a:cubicBezTo>
                    <a:cubicBezTo>
                      <a:pt x="131" y="320"/>
                      <a:pt x="126" y="312"/>
                      <a:pt x="119" y="306"/>
                    </a:cubicBezTo>
                    <a:cubicBezTo>
                      <a:pt x="113" y="301"/>
                      <a:pt x="104" y="299"/>
                      <a:pt x="95" y="300"/>
                    </a:cubicBezTo>
                    <a:cubicBezTo>
                      <a:pt x="78" y="301"/>
                      <a:pt x="65" y="315"/>
                      <a:pt x="64" y="332"/>
                    </a:cubicBezTo>
                    <a:cubicBezTo>
                      <a:pt x="63" y="330"/>
                      <a:pt x="63" y="327"/>
                      <a:pt x="63" y="325"/>
                    </a:cubicBezTo>
                    <a:cubicBezTo>
                      <a:pt x="62" y="321"/>
                      <a:pt x="61" y="316"/>
                      <a:pt x="58" y="312"/>
                    </a:cubicBezTo>
                    <a:cubicBezTo>
                      <a:pt x="57" y="310"/>
                      <a:pt x="55" y="307"/>
                      <a:pt x="52" y="306"/>
                    </a:cubicBezTo>
                    <a:cubicBezTo>
                      <a:pt x="49" y="305"/>
                      <a:pt x="45" y="306"/>
                      <a:pt x="44" y="308"/>
                    </a:cubicBezTo>
                    <a:cubicBezTo>
                      <a:pt x="40" y="314"/>
                      <a:pt x="45" y="321"/>
                      <a:pt x="48" y="325"/>
                    </a:cubicBezTo>
                    <a:cubicBezTo>
                      <a:pt x="50" y="328"/>
                      <a:pt x="52" y="330"/>
                      <a:pt x="54" y="332"/>
                    </a:cubicBezTo>
                    <a:cubicBezTo>
                      <a:pt x="56" y="335"/>
                      <a:pt x="59" y="337"/>
                      <a:pt x="61" y="340"/>
                    </a:cubicBezTo>
                    <a:cubicBezTo>
                      <a:pt x="55" y="336"/>
                      <a:pt x="48" y="335"/>
                      <a:pt x="42" y="337"/>
                    </a:cubicBezTo>
                    <a:cubicBezTo>
                      <a:pt x="36" y="339"/>
                      <a:pt x="32" y="343"/>
                      <a:pt x="32" y="348"/>
                    </a:cubicBezTo>
                    <a:cubicBezTo>
                      <a:pt x="31" y="354"/>
                      <a:pt x="34" y="359"/>
                      <a:pt x="38" y="362"/>
                    </a:cubicBezTo>
                    <a:cubicBezTo>
                      <a:pt x="22" y="363"/>
                      <a:pt x="3" y="370"/>
                      <a:pt x="1" y="388"/>
                    </a:cubicBezTo>
                    <a:cubicBezTo>
                      <a:pt x="0" y="396"/>
                      <a:pt x="4" y="403"/>
                      <a:pt x="11" y="406"/>
                    </a:cubicBezTo>
                    <a:cubicBezTo>
                      <a:pt x="16" y="408"/>
                      <a:pt x="21" y="409"/>
                      <a:pt x="27" y="409"/>
                    </a:cubicBezTo>
                    <a:cubicBezTo>
                      <a:pt x="32" y="409"/>
                      <a:pt x="37" y="407"/>
                      <a:pt x="42" y="405"/>
                    </a:cubicBezTo>
                    <a:cubicBezTo>
                      <a:pt x="42" y="410"/>
                      <a:pt x="46" y="413"/>
                      <a:pt x="51" y="415"/>
                    </a:cubicBezTo>
                    <a:cubicBezTo>
                      <a:pt x="56" y="416"/>
                      <a:pt x="60" y="414"/>
                      <a:pt x="65" y="412"/>
                    </a:cubicBezTo>
                    <a:cubicBezTo>
                      <a:pt x="64" y="413"/>
                      <a:pt x="63" y="414"/>
                      <a:pt x="62" y="415"/>
                    </a:cubicBezTo>
                    <a:cubicBezTo>
                      <a:pt x="60" y="417"/>
                      <a:pt x="59" y="419"/>
                      <a:pt x="57" y="420"/>
                    </a:cubicBezTo>
                    <a:cubicBezTo>
                      <a:pt x="55" y="424"/>
                      <a:pt x="52" y="428"/>
                      <a:pt x="50" y="433"/>
                    </a:cubicBezTo>
                    <a:cubicBezTo>
                      <a:pt x="48" y="436"/>
                      <a:pt x="46" y="440"/>
                      <a:pt x="46" y="444"/>
                    </a:cubicBezTo>
                    <a:cubicBezTo>
                      <a:pt x="47" y="447"/>
                      <a:pt x="48" y="451"/>
                      <a:pt x="51" y="452"/>
                    </a:cubicBezTo>
                    <a:cubicBezTo>
                      <a:pt x="58" y="455"/>
                      <a:pt x="63" y="447"/>
                      <a:pt x="64" y="442"/>
                    </a:cubicBezTo>
                    <a:cubicBezTo>
                      <a:pt x="66" y="437"/>
                      <a:pt x="65" y="433"/>
                      <a:pt x="66" y="428"/>
                    </a:cubicBezTo>
                    <a:cubicBezTo>
                      <a:pt x="66" y="425"/>
                      <a:pt x="66" y="422"/>
                      <a:pt x="67" y="419"/>
                    </a:cubicBezTo>
                    <a:cubicBezTo>
                      <a:pt x="67" y="426"/>
                      <a:pt x="70" y="433"/>
                      <a:pt x="74" y="439"/>
                    </a:cubicBezTo>
                    <a:cubicBezTo>
                      <a:pt x="80" y="447"/>
                      <a:pt x="89" y="452"/>
                      <a:pt x="98" y="453"/>
                    </a:cubicBezTo>
                    <a:cubicBezTo>
                      <a:pt x="107" y="455"/>
                      <a:pt x="116" y="453"/>
                      <a:pt x="124" y="448"/>
                    </a:cubicBezTo>
                    <a:cubicBezTo>
                      <a:pt x="131" y="444"/>
                      <a:pt x="136" y="436"/>
                      <a:pt x="138" y="428"/>
                    </a:cubicBezTo>
                    <a:cubicBezTo>
                      <a:pt x="139" y="419"/>
                      <a:pt x="136" y="409"/>
                      <a:pt x="129" y="403"/>
                    </a:cubicBezTo>
                    <a:cubicBezTo>
                      <a:pt x="122" y="397"/>
                      <a:pt x="111" y="396"/>
                      <a:pt x="104" y="401"/>
                    </a:cubicBezTo>
                    <a:cubicBezTo>
                      <a:pt x="96" y="406"/>
                      <a:pt x="93" y="417"/>
                      <a:pt x="99" y="425"/>
                    </a:cubicBezTo>
                    <a:cubicBezTo>
                      <a:pt x="105" y="432"/>
                      <a:pt x="118" y="429"/>
                      <a:pt x="122" y="421"/>
                    </a:cubicBezTo>
                    <a:cubicBezTo>
                      <a:pt x="124" y="424"/>
                      <a:pt x="122" y="429"/>
                      <a:pt x="119" y="432"/>
                    </a:cubicBezTo>
                    <a:cubicBezTo>
                      <a:pt x="116" y="435"/>
                      <a:pt x="112" y="437"/>
                      <a:pt x="108" y="437"/>
                    </a:cubicBezTo>
                    <a:cubicBezTo>
                      <a:pt x="100" y="438"/>
                      <a:pt x="92" y="433"/>
                      <a:pt x="88" y="426"/>
                    </a:cubicBezTo>
                    <a:cubicBezTo>
                      <a:pt x="83" y="418"/>
                      <a:pt x="85" y="407"/>
                      <a:pt x="90" y="400"/>
                    </a:cubicBezTo>
                    <a:cubicBezTo>
                      <a:pt x="92" y="396"/>
                      <a:pt x="95" y="394"/>
                      <a:pt x="98" y="391"/>
                    </a:cubicBezTo>
                    <a:cubicBezTo>
                      <a:pt x="102" y="389"/>
                      <a:pt x="105" y="386"/>
                      <a:pt x="110" y="386"/>
                    </a:cubicBezTo>
                    <a:cubicBezTo>
                      <a:pt x="114" y="391"/>
                      <a:pt x="120" y="393"/>
                      <a:pt x="127" y="393"/>
                    </a:cubicBezTo>
                    <a:cubicBezTo>
                      <a:pt x="134" y="392"/>
                      <a:pt x="139" y="388"/>
                      <a:pt x="142" y="382"/>
                    </a:cubicBezTo>
                    <a:cubicBezTo>
                      <a:pt x="148" y="383"/>
                      <a:pt x="154" y="383"/>
                      <a:pt x="160" y="384"/>
                    </a:cubicBezTo>
                    <a:cubicBezTo>
                      <a:pt x="166" y="385"/>
                      <a:pt x="171" y="387"/>
                      <a:pt x="177" y="388"/>
                    </a:cubicBezTo>
                    <a:cubicBezTo>
                      <a:pt x="183" y="389"/>
                      <a:pt x="189" y="391"/>
                      <a:pt x="195" y="392"/>
                    </a:cubicBezTo>
                    <a:cubicBezTo>
                      <a:pt x="198" y="393"/>
                      <a:pt x="201" y="394"/>
                      <a:pt x="204" y="395"/>
                    </a:cubicBezTo>
                    <a:cubicBezTo>
                      <a:pt x="200" y="395"/>
                      <a:pt x="195" y="396"/>
                      <a:pt x="191" y="398"/>
                    </a:cubicBezTo>
                    <a:cubicBezTo>
                      <a:pt x="184" y="401"/>
                      <a:pt x="177" y="408"/>
                      <a:pt x="175" y="416"/>
                    </a:cubicBezTo>
                    <a:cubicBezTo>
                      <a:pt x="166" y="415"/>
                      <a:pt x="157" y="419"/>
                      <a:pt x="150" y="425"/>
                    </a:cubicBezTo>
                    <a:cubicBezTo>
                      <a:pt x="143" y="430"/>
                      <a:pt x="139" y="441"/>
                      <a:pt x="141" y="449"/>
                    </a:cubicBezTo>
                    <a:cubicBezTo>
                      <a:pt x="132" y="449"/>
                      <a:pt x="123" y="455"/>
                      <a:pt x="118" y="461"/>
                    </a:cubicBezTo>
                    <a:cubicBezTo>
                      <a:pt x="113" y="468"/>
                      <a:pt x="112" y="477"/>
                      <a:pt x="114" y="485"/>
                    </a:cubicBezTo>
                    <a:cubicBezTo>
                      <a:pt x="110" y="485"/>
                      <a:pt x="107" y="488"/>
                      <a:pt x="104" y="490"/>
                    </a:cubicBezTo>
                    <a:cubicBezTo>
                      <a:pt x="101" y="493"/>
                      <a:pt x="98" y="496"/>
                      <a:pt x="96" y="500"/>
                    </a:cubicBezTo>
                    <a:cubicBezTo>
                      <a:pt x="93" y="506"/>
                      <a:pt x="92" y="516"/>
                      <a:pt x="97" y="522"/>
                    </a:cubicBezTo>
                    <a:cubicBezTo>
                      <a:pt x="95" y="523"/>
                      <a:pt x="94" y="523"/>
                      <a:pt x="92" y="524"/>
                    </a:cubicBezTo>
                    <a:cubicBezTo>
                      <a:pt x="91" y="526"/>
                      <a:pt x="90" y="527"/>
                      <a:pt x="89" y="529"/>
                    </a:cubicBezTo>
                    <a:cubicBezTo>
                      <a:pt x="86" y="532"/>
                      <a:pt x="85" y="536"/>
                      <a:pt x="84" y="540"/>
                    </a:cubicBezTo>
                    <a:cubicBezTo>
                      <a:pt x="83" y="548"/>
                      <a:pt x="84" y="556"/>
                      <a:pt x="88" y="562"/>
                    </a:cubicBezTo>
                    <a:cubicBezTo>
                      <a:pt x="75" y="572"/>
                      <a:pt x="77" y="593"/>
                      <a:pt x="87" y="604"/>
                    </a:cubicBezTo>
                    <a:cubicBezTo>
                      <a:pt x="86" y="605"/>
                      <a:pt x="85" y="606"/>
                      <a:pt x="84" y="608"/>
                    </a:cubicBezTo>
                    <a:cubicBezTo>
                      <a:pt x="86" y="608"/>
                      <a:pt x="86" y="608"/>
                      <a:pt x="86" y="608"/>
                    </a:cubicBezTo>
                    <a:cubicBezTo>
                      <a:pt x="87" y="607"/>
                      <a:pt x="88" y="606"/>
                      <a:pt x="89" y="604"/>
                    </a:cubicBezTo>
                    <a:cubicBezTo>
                      <a:pt x="89" y="604"/>
                      <a:pt x="89" y="604"/>
                      <a:pt x="89" y="603"/>
                    </a:cubicBezTo>
                    <a:cubicBezTo>
                      <a:pt x="78" y="593"/>
                      <a:pt x="77" y="572"/>
                      <a:pt x="90" y="563"/>
                    </a:cubicBezTo>
                    <a:cubicBezTo>
                      <a:pt x="90" y="563"/>
                      <a:pt x="90" y="563"/>
                      <a:pt x="90" y="562"/>
                    </a:cubicBezTo>
                    <a:cubicBezTo>
                      <a:pt x="86" y="556"/>
                      <a:pt x="84" y="548"/>
                      <a:pt x="86" y="540"/>
                    </a:cubicBezTo>
                    <a:cubicBezTo>
                      <a:pt x="86" y="536"/>
                      <a:pt x="88" y="533"/>
                      <a:pt x="90" y="530"/>
                    </a:cubicBezTo>
                    <a:cubicBezTo>
                      <a:pt x="91" y="528"/>
                      <a:pt x="93" y="526"/>
                      <a:pt x="94" y="525"/>
                    </a:cubicBezTo>
                    <a:cubicBezTo>
                      <a:pt x="96" y="524"/>
                      <a:pt x="97" y="523"/>
                      <a:pt x="98" y="522"/>
                    </a:cubicBezTo>
                    <a:cubicBezTo>
                      <a:pt x="98" y="522"/>
                      <a:pt x="98" y="522"/>
                      <a:pt x="98" y="522"/>
                    </a:cubicBezTo>
                    <a:cubicBezTo>
                      <a:pt x="99" y="522"/>
                      <a:pt x="99" y="522"/>
                      <a:pt x="98" y="521"/>
                    </a:cubicBezTo>
                    <a:cubicBezTo>
                      <a:pt x="94" y="516"/>
                      <a:pt x="95" y="508"/>
                      <a:pt x="97" y="502"/>
                    </a:cubicBezTo>
                    <a:cubicBezTo>
                      <a:pt x="98" y="498"/>
                      <a:pt x="101" y="495"/>
                      <a:pt x="104" y="492"/>
                    </a:cubicBezTo>
                    <a:cubicBezTo>
                      <a:pt x="107" y="490"/>
                      <a:pt x="111" y="487"/>
                      <a:pt x="115" y="487"/>
                    </a:cubicBezTo>
                    <a:cubicBezTo>
                      <a:pt x="116" y="487"/>
                      <a:pt x="116" y="486"/>
                      <a:pt x="116" y="486"/>
                    </a:cubicBezTo>
                    <a:cubicBezTo>
                      <a:pt x="113" y="478"/>
                      <a:pt x="115" y="470"/>
                      <a:pt x="119" y="463"/>
                    </a:cubicBezTo>
                    <a:cubicBezTo>
                      <a:pt x="124" y="456"/>
                      <a:pt x="133" y="451"/>
                      <a:pt x="142" y="451"/>
                    </a:cubicBezTo>
                    <a:cubicBezTo>
                      <a:pt x="142" y="451"/>
                      <a:pt x="142" y="451"/>
                      <a:pt x="142" y="450"/>
                    </a:cubicBezTo>
                    <a:cubicBezTo>
                      <a:pt x="143" y="450"/>
                      <a:pt x="143" y="450"/>
                      <a:pt x="143" y="449"/>
                    </a:cubicBezTo>
                    <a:cubicBezTo>
                      <a:pt x="140" y="441"/>
                      <a:pt x="145" y="432"/>
                      <a:pt x="151" y="426"/>
                    </a:cubicBezTo>
                    <a:cubicBezTo>
                      <a:pt x="157" y="420"/>
                      <a:pt x="167" y="417"/>
                      <a:pt x="176" y="418"/>
                    </a:cubicBezTo>
                    <a:cubicBezTo>
                      <a:pt x="176" y="418"/>
                      <a:pt x="177" y="418"/>
                      <a:pt x="177" y="418"/>
                    </a:cubicBezTo>
                    <a:cubicBezTo>
                      <a:pt x="178" y="409"/>
                      <a:pt x="185" y="403"/>
                      <a:pt x="192" y="399"/>
                    </a:cubicBezTo>
                    <a:cubicBezTo>
                      <a:pt x="198" y="397"/>
                      <a:pt x="207" y="395"/>
                      <a:pt x="213" y="399"/>
                    </a:cubicBezTo>
                    <a:cubicBezTo>
                      <a:pt x="213" y="399"/>
                      <a:pt x="214" y="399"/>
                      <a:pt x="214" y="399"/>
                    </a:cubicBezTo>
                    <a:cubicBezTo>
                      <a:pt x="217" y="392"/>
                      <a:pt x="222" y="386"/>
                      <a:pt x="229" y="384"/>
                    </a:cubicBezTo>
                    <a:cubicBezTo>
                      <a:pt x="232" y="383"/>
                      <a:pt x="235" y="383"/>
                      <a:pt x="238" y="383"/>
                    </a:cubicBezTo>
                    <a:cubicBezTo>
                      <a:pt x="241" y="383"/>
                      <a:pt x="245" y="383"/>
                      <a:pt x="247" y="385"/>
                    </a:cubicBezTo>
                    <a:cubicBezTo>
                      <a:pt x="248" y="386"/>
                      <a:pt x="248" y="385"/>
                      <a:pt x="248" y="385"/>
                    </a:cubicBezTo>
                    <a:cubicBezTo>
                      <a:pt x="253" y="380"/>
                      <a:pt x="259" y="375"/>
                      <a:pt x="266" y="375"/>
                    </a:cubicBezTo>
                    <a:cubicBezTo>
                      <a:pt x="272" y="374"/>
                      <a:pt x="277" y="376"/>
                      <a:pt x="282" y="378"/>
                    </a:cubicBezTo>
                    <a:cubicBezTo>
                      <a:pt x="282" y="378"/>
                      <a:pt x="283" y="378"/>
                      <a:pt x="283" y="378"/>
                    </a:cubicBezTo>
                    <a:cubicBezTo>
                      <a:pt x="284" y="376"/>
                      <a:pt x="286" y="375"/>
                      <a:pt x="287" y="373"/>
                    </a:cubicBezTo>
                    <a:cubicBezTo>
                      <a:pt x="290" y="371"/>
                      <a:pt x="293" y="370"/>
                      <a:pt x="296" y="369"/>
                    </a:cubicBezTo>
                    <a:cubicBezTo>
                      <a:pt x="303" y="367"/>
                      <a:pt x="310" y="367"/>
                      <a:pt x="316" y="371"/>
                    </a:cubicBezTo>
                    <a:cubicBezTo>
                      <a:pt x="317" y="371"/>
                      <a:pt x="317" y="371"/>
                      <a:pt x="318" y="371"/>
                    </a:cubicBezTo>
                    <a:cubicBezTo>
                      <a:pt x="324" y="360"/>
                      <a:pt x="343" y="359"/>
                      <a:pt x="350" y="370"/>
                    </a:cubicBezTo>
                    <a:cubicBezTo>
                      <a:pt x="351" y="370"/>
                      <a:pt x="351" y="370"/>
                      <a:pt x="352" y="370"/>
                    </a:cubicBezTo>
                    <a:cubicBezTo>
                      <a:pt x="356" y="365"/>
                      <a:pt x="362" y="362"/>
                      <a:pt x="369" y="362"/>
                    </a:cubicBezTo>
                    <a:cubicBezTo>
                      <a:pt x="374" y="363"/>
                      <a:pt x="382" y="364"/>
                      <a:pt x="385" y="369"/>
                    </a:cubicBezTo>
                    <a:cubicBezTo>
                      <a:pt x="385" y="370"/>
                      <a:pt x="386" y="370"/>
                      <a:pt x="386" y="369"/>
                    </a:cubicBezTo>
                    <a:cubicBezTo>
                      <a:pt x="387" y="368"/>
                      <a:pt x="389" y="366"/>
                      <a:pt x="390" y="366"/>
                    </a:cubicBezTo>
                    <a:cubicBezTo>
                      <a:pt x="394" y="367"/>
                      <a:pt x="399" y="367"/>
                      <a:pt x="404" y="365"/>
                    </a:cubicBezTo>
                    <a:cubicBezTo>
                      <a:pt x="404" y="367"/>
                      <a:pt x="404" y="368"/>
                      <a:pt x="405" y="369"/>
                    </a:cubicBezTo>
                    <a:cubicBezTo>
                      <a:pt x="399" y="367"/>
                      <a:pt x="389" y="372"/>
                      <a:pt x="387" y="378"/>
                    </a:cubicBezTo>
                    <a:cubicBezTo>
                      <a:pt x="386" y="377"/>
                      <a:pt x="384" y="377"/>
                      <a:pt x="383" y="377"/>
                    </a:cubicBezTo>
                    <a:cubicBezTo>
                      <a:pt x="381" y="371"/>
                      <a:pt x="374" y="368"/>
                      <a:pt x="367" y="368"/>
                    </a:cubicBezTo>
                    <a:cubicBezTo>
                      <a:pt x="361" y="368"/>
                      <a:pt x="353" y="373"/>
                      <a:pt x="351" y="379"/>
                    </a:cubicBezTo>
                    <a:cubicBezTo>
                      <a:pt x="350" y="379"/>
                      <a:pt x="350" y="379"/>
                      <a:pt x="350" y="379"/>
                    </a:cubicBezTo>
                    <a:cubicBezTo>
                      <a:pt x="349" y="373"/>
                      <a:pt x="340" y="370"/>
                      <a:pt x="334" y="370"/>
                    </a:cubicBezTo>
                    <a:cubicBezTo>
                      <a:pt x="329" y="370"/>
                      <a:pt x="325" y="372"/>
                      <a:pt x="323" y="375"/>
                    </a:cubicBezTo>
                    <a:cubicBezTo>
                      <a:pt x="321" y="377"/>
                      <a:pt x="318" y="381"/>
                      <a:pt x="319" y="384"/>
                    </a:cubicBezTo>
                    <a:cubicBezTo>
                      <a:pt x="319" y="384"/>
                      <a:pt x="319" y="384"/>
                      <a:pt x="319" y="384"/>
                    </a:cubicBezTo>
                    <a:cubicBezTo>
                      <a:pt x="316" y="377"/>
                      <a:pt x="308" y="375"/>
                      <a:pt x="302" y="375"/>
                    </a:cubicBezTo>
                    <a:cubicBezTo>
                      <a:pt x="295" y="375"/>
                      <a:pt x="287" y="381"/>
                      <a:pt x="287" y="388"/>
                    </a:cubicBezTo>
                    <a:cubicBezTo>
                      <a:pt x="287" y="388"/>
                      <a:pt x="287" y="388"/>
                      <a:pt x="287" y="388"/>
                    </a:cubicBezTo>
                    <a:cubicBezTo>
                      <a:pt x="286" y="385"/>
                      <a:pt x="282" y="383"/>
                      <a:pt x="280" y="382"/>
                    </a:cubicBezTo>
                    <a:cubicBezTo>
                      <a:pt x="276" y="380"/>
                      <a:pt x="271" y="380"/>
                      <a:pt x="267" y="381"/>
                    </a:cubicBezTo>
                    <a:cubicBezTo>
                      <a:pt x="259" y="382"/>
                      <a:pt x="252" y="388"/>
                      <a:pt x="252" y="396"/>
                    </a:cubicBezTo>
                    <a:cubicBezTo>
                      <a:pt x="252" y="396"/>
                      <a:pt x="252" y="396"/>
                      <a:pt x="252" y="396"/>
                    </a:cubicBezTo>
                    <a:cubicBezTo>
                      <a:pt x="252" y="396"/>
                      <a:pt x="251" y="396"/>
                      <a:pt x="251" y="396"/>
                    </a:cubicBezTo>
                    <a:cubicBezTo>
                      <a:pt x="247" y="390"/>
                      <a:pt x="237" y="389"/>
                      <a:pt x="230" y="392"/>
                    </a:cubicBezTo>
                    <a:cubicBezTo>
                      <a:pt x="224" y="394"/>
                      <a:pt x="216" y="402"/>
                      <a:pt x="219" y="410"/>
                    </a:cubicBezTo>
                    <a:cubicBezTo>
                      <a:pt x="218" y="410"/>
                      <a:pt x="218" y="410"/>
                      <a:pt x="218" y="410"/>
                    </a:cubicBezTo>
                    <a:cubicBezTo>
                      <a:pt x="217" y="407"/>
                      <a:pt x="213" y="406"/>
                      <a:pt x="210" y="406"/>
                    </a:cubicBezTo>
                    <a:cubicBezTo>
                      <a:pt x="206" y="405"/>
                      <a:pt x="201" y="406"/>
                      <a:pt x="196" y="408"/>
                    </a:cubicBezTo>
                    <a:cubicBezTo>
                      <a:pt x="189" y="411"/>
                      <a:pt x="183" y="419"/>
                      <a:pt x="185" y="428"/>
                    </a:cubicBezTo>
                    <a:cubicBezTo>
                      <a:pt x="185" y="428"/>
                      <a:pt x="184" y="428"/>
                      <a:pt x="183" y="429"/>
                    </a:cubicBezTo>
                    <a:cubicBezTo>
                      <a:pt x="183" y="429"/>
                      <a:pt x="182" y="429"/>
                      <a:pt x="182" y="430"/>
                    </a:cubicBezTo>
                    <a:cubicBezTo>
                      <a:pt x="175" y="425"/>
                      <a:pt x="164" y="428"/>
                      <a:pt x="158" y="433"/>
                    </a:cubicBezTo>
                    <a:cubicBezTo>
                      <a:pt x="152" y="438"/>
                      <a:pt x="147" y="449"/>
                      <a:pt x="152" y="455"/>
                    </a:cubicBezTo>
                    <a:cubicBezTo>
                      <a:pt x="151" y="456"/>
                      <a:pt x="151" y="457"/>
                      <a:pt x="150" y="458"/>
                    </a:cubicBezTo>
                    <a:cubicBezTo>
                      <a:pt x="141" y="456"/>
                      <a:pt x="132" y="458"/>
                      <a:pt x="127" y="466"/>
                    </a:cubicBezTo>
                    <a:cubicBezTo>
                      <a:pt x="123" y="472"/>
                      <a:pt x="121" y="482"/>
                      <a:pt x="127" y="488"/>
                    </a:cubicBezTo>
                    <a:cubicBezTo>
                      <a:pt x="127" y="488"/>
                      <a:pt x="127" y="488"/>
                      <a:pt x="127" y="488"/>
                    </a:cubicBezTo>
                    <a:cubicBezTo>
                      <a:pt x="127" y="489"/>
                      <a:pt x="127" y="489"/>
                      <a:pt x="127" y="489"/>
                    </a:cubicBezTo>
                    <a:cubicBezTo>
                      <a:pt x="127" y="490"/>
                      <a:pt x="126" y="490"/>
                      <a:pt x="126" y="491"/>
                    </a:cubicBezTo>
                    <a:cubicBezTo>
                      <a:pt x="124" y="491"/>
                      <a:pt x="122" y="491"/>
                      <a:pt x="120" y="492"/>
                    </a:cubicBezTo>
                    <a:cubicBezTo>
                      <a:pt x="117" y="492"/>
                      <a:pt x="116" y="493"/>
                      <a:pt x="114" y="495"/>
                    </a:cubicBezTo>
                    <a:cubicBezTo>
                      <a:pt x="111" y="497"/>
                      <a:pt x="108" y="500"/>
                      <a:pt x="106" y="504"/>
                    </a:cubicBezTo>
                    <a:cubicBezTo>
                      <a:pt x="103" y="511"/>
                      <a:pt x="105" y="519"/>
                      <a:pt x="111" y="525"/>
                    </a:cubicBezTo>
                    <a:cubicBezTo>
                      <a:pt x="111" y="525"/>
                      <a:pt x="111" y="525"/>
                      <a:pt x="111" y="525"/>
                    </a:cubicBezTo>
                    <a:cubicBezTo>
                      <a:pt x="111" y="526"/>
                      <a:pt x="110" y="526"/>
                      <a:pt x="110" y="527"/>
                    </a:cubicBezTo>
                    <a:cubicBezTo>
                      <a:pt x="102" y="528"/>
                      <a:pt x="95" y="535"/>
                      <a:pt x="93" y="543"/>
                    </a:cubicBezTo>
                    <a:cubicBezTo>
                      <a:pt x="92" y="550"/>
                      <a:pt x="94" y="559"/>
                      <a:pt x="101" y="562"/>
                    </a:cubicBezTo>
                    <a:cubicBezTo>
                      <a:pt x="101" y="562"/>
                      <a:pt x="101" y="562"/>
                      <a:pt x="101" y="563"/>
                    </a:cubicBezTo>
                    <a:cubicBezTo>
                      <a:pt x="101" y="564"/>
                      <a:pt x="101" y="565"/>
                      <a:pt x="101" y="566"/>
                    </a:cubicBezTo>
                    <a:cubicBezTo>
                      <a:pt x="95" y="570"/>
                      <a:pt x="90" y="577"/>
                      <a:pt x="90" y="585"/>
                    </a:cubicBezTo>
                    <a:cubicBezTo>
                      <a:pt x="90" y="593"/>
                      <a:pt x="95" y="600"/>
                      <a:pt x="102" y="603"/>
                    </a:cubicBezTo>
                    <a:cubicBezTo>
                      <a:pt x="102" y="604"/>
                      <a:pt x="102" y="604"/>
                      <a:pt x="102" y="604"/>
                    </a:cubicBezTo>
                    <a:cubicBezTo>
                      <a:pt x="100" y="605"/>
                      <a:pt x="99" y="606"/>
                      <a:pt x="97" y="608"/>
                    </a:cubicBezTo>
                    <a:cubicBezTo>
                      <a:pt x="100" y="608"/>
                      <a:pt x="100" y="608"/>
                      <a:pt x="100" y="608"/>
                    </a:cubicBezTo>
                    <a:cubicBezTo>
                      <a:pt x="101" y="607"/>
                      <a:pt x="102" y="606"/>
                      <a:pt x="103" y="606"/>
                    </a:cubicBezTo>
                    <a:cubicBezTo>
                      <a:pt x="103" y="606"/>
                      <a:pt x="103" y="607"/>
                      <a:pt x="103" y="608"/>
                    </a:cubicBezTo>
                    <a:cubicBezTo>
                      <a:pt x="105" y="608"/>
                      <a:pt x="105" y="608"/>
                      <a:pt x="105" y="608"/>
                    </a:cubicBezTo>
                    <a:cubicBezTo>
                      <a:pt x="104" y="606"/>
                      <a:pt x="104" y="605"/>
                      <a:pt x="104" y="603"/>
                    </a:cubicBezTo>
                    <a:cubicBezTo>
                      <a:pt x="103" y="595"/>
                      <a:pt x="108" y="588"/>
                      <a:pt x="115" y="586"/>
                    </a:cubicBezTo>
                    <a:cubicBezTo>
                      <a:pt x="115" y="586"/>
                      <a:pt x="115" y="587"/>
                      <a:pt x="115" y="587"/>
                    </a:cubicBezTo>
                    <a:cubicBezTo>
                      <a:pt x="115" y="594"/>
                      <a:pt x="119" y="600"/>
                      <a:pt x="125" y="603"/>
                    </a:cubicBezTo>
                    <a:cubicBezTo>
                      <a:pt x="123" y="604"/>
                      <a:pt x="121" y="606"/>
                      <a:pt x="119" y="608"/>
                    </a:cubicBezTo>
                    <a:cubicBezTo>
                      <a:pt x="121" y="608"/>
                      <a:pt x="121" y="608"/>
                      <a:pt x="121" y="608"/>
                    </a:cubicBezTo>
                    <a:cubicBezTo>
                      <a:pt x="123" y="606"/>
                      <a:pt x="125" y="605"/>
                      <a:pt x="127" y="604"/>
                    </a:cubicBezTo>
                    <a:cubicBezTo>
                      <a:pt x="127" y="606"/>
                      <a:pt x="127" y="607"/>
                      <a:pt x="128" y="608"/>
                    </a:cubicBezTo>
                    <a:cubicBezTo>
                      <a:pt x="130" y="608"/>
                      <a:pt x="130" y="608"/>
                      <a:pt x="130" y="608"/>
                    </a:cubicBezTo>
                    <a:cubicBezTo>
                      <a:pt x="129" y="606"/>
                      <a:pt x="128" y="604"/>
                      <a:pt x="128" y="603"/>
                    </a:cubicBezTo>
                    <a:cubicBezTo>
                      <a:pt x="128" y="598"/>
                      <a:pt x="129" y="594"/>
                      <a:pt x="132" y="591"/>
                    </a:cubicBezTo>
                    <a:cubicBezTo>
                      <a:pt x="135" y="588"/>
                      <a:pt x="138" y="587"/>
                      <a:pt x="142" y="586"/>
                    </a:cubicBezTo>
                    <a:cubicBezTo>
                      <a:pt x="143" y="593"/>
                      <a:pt x="144" y="601"/>
                      <a:pt x="145" y="608"/>
                    </a:cubicBezTo>
                    <a:cubicBezTo>
                      <a:pt x="147" y="608"/>
                      <a:pt x="147" y="608"/>
                      <a:pt x="147" y="608"/>
                    </a:cubicBezTo>
                    <a:cubicBezTo>
                      <a:pt x="144" y="590"/>
                      <a:pt x="142" y="572"/>
                      <a:pt x="145" y="553"/>
                    </a:cubicBezTo>
                    <a:cubicBezTo>
                      <a:pt x="149" y="532"/>
                      <a:pt x="158" y="512"/>
                      <a:pt x="172" y="495"/>
                    </a:cubicBezTo>
                    <a:cubicBezTo>
                      <a:pt x="200" y="460"/>
                      <a:pt x="241" y="438"/>
                      <a:pt x="284" y="427"/>
                    </a:cubicBezTo>
                    <a:cubicBezTo>
                      <a:pt x="293" y="424"/>
                      <a:pt x="303" y="422"/>
                      <a:pt x="313" y="421"/>
                    </a:cubicBezTo>
                    <a:cubicBezTo>
                      <a:pt x="313" y="421"/>
                      <a:pt x="313" y="421"/>
                      <a:pt x="313" y="421"/>
                    </a:cubicBezTo>
                    <a:cubicBezTo>
                      <a:pt x="328" y="418"/>
                      <a:pt x="343" y="417"/>
                      <a:pt x="358" y="416"/>
                    </a:cubicBezTo>
                    <a:cubicBezTo>
                      <a:pt x="384" y="414"/>
                      <a:pt x="410" y="414"/>
                      <a:pt x="436" y="414"/>
                    </a:cubicBezTo>
                    <a:cubicBezTo>
                      <a:pt x="445" y="414"/>
                      <a:pt x="454" y="415"/>
                      <a:pt x="464" y="414"/>
                    </a:cubicBezTo>
                    <a:cubicBezTo>
                      <a:pt x="471" y="414"/>
                      <a:pt x="479" y="414"/>
                      <a:pt x="486" y="415"/>
                    </a:cubicBezTo>
                    <a:cubicBezTo>
                      <a:pt x="486" y="415"/>
                      <a:pt x="487" y="415"/>
                      <a:pt x="487" y="415"/>
                    </a:cubicBezTo>
                    <a:cubicBezTo>
                      <a:pt x="489" y="415"/>
                      <a:pt x="491" y="416"/>
                      <a:pt x="494" y="416"/>
                    </a:cubicBezTo>
                    <a:cubicBezTo>
                      <a:pt x="518" y="421"/>
                      <a:pt x="544" y="422"/>
                      <a:pt x="568" y="414"/>
                    </a:cubicBezTo>
                    <a:cubicBezTo>
                      <a:pt x="578" y="412"/>
                      <a:pt x="588" y="408"/>
                      <a:pt x="595" y="401"/>
                    </a:cubicBezTo>
                    <a:cubicBezTo>
                      <a:pt x="595" y="401"/>
                      <a:pt x="596" y="402"/>
                      <a:pt x="596" y="402"/>
                    </a:cubicBezTo>
                    <a:cubicBezTo>
                      <a:pt x="594" y="405"/>
                      <a:pt x="593" y="409"/>
                      <a:pt x="592" y="412"/>
                    </a:cubicBezTo>
                    <a:cubicBezTo>
                      <a:pt x="592" y="412"/>
                      <a:pt x="592" y="412"/>
                      <a:pt x="592" y="412"/>
                    </a:cubicBezTo>
                    <a:cubicBezTo>
                      <a:pt x="568" y="418"/>
                      <a:pt x="543" y="422"/>
                      <a:pt x="518" y="423"/>
                    </a:cubicBezTo>
                    <a:cubicBezTo>
                      <a:pt x="505" y="423"/>
                      <a:pt x="492" y="423"/>
                      <a:pt x="479" y="423"/>
                    </a:cubicBezTo>
                    <a:cubicBezTo>
                      <a:pt x="465" y="422"/>
                      <a:pt x="451" y="422"/>
                      <a:pt x="437" y="422"/>
                    </a:cubicBezTo>
                    <a:cubicBezTo>
                      <a:pt x="384" y="423"/>
                      <a:pt x="330" y="425"/>
                      <a:pt x="280" y="440"/>
                    </a:cubicBezTo>
                    <a:cubicBezTo>
                      <a:pt x="259" y="446"/>
                      <a:pt x="239" y="455"/>
                      <a:pt x="220" y="467"/>
                    </a:cubicBezTo>
                    <a:cubicBezTo>
                      <a:pt x="202" y="478"/>
                      <a:pt x="185" y="494"/>
                      <a:pt x="173" y="512"/>
                    </a:cubicBezTo>
                    <a:cubicBezTo>
                      <a:pt x="162" y="529"/>
                      <a:pt x="156" y="549"/>
                      <a:pt x="154" y="569"/>
                    </a:cubicBezTo>
                    <a:cubicBezTo>
                      <a:pt x="153" y="579"/>
                      <a:pt x="153" y="589"/>
                      <a:pt x="154" y="599"/>
                    </a:cubicBezTo>
                    <a:cubicBezTo>
                      <a:pt x="154" y="602"/>
                      <a:pt x="154" y="605"/>
                      <a:pt x="155" y="608"/>
                    </a:cubicBezTo>
                    <a:cubicBezTo>
                      <a:pt x="157" y="608"/>
                      <a:pt x="157" y="608"/>
                      <a:pt x="157" y="608"/>
                    </a:cubicBezTo>
                    <a:cubicBezTo>
                      <a:pt x="156" y="604"/>
                      <a:pt x="156" y="600"/>
                      <a:pt x="155" y="595"/>
                    </a:cubicBezTo>
                    <a:cubicBezTo>
                      <a:pt x="155" y="591"/>
                      <a:pt x="155" y="587"/>
                      <a:pt x="155" y="583"/>
                    </a:cubicBezTo>
                    <a:cubicBezTo>
                      <a:pt x="158" y="586"/>
                      <a:pt x="162" y="588"/>
                      <a:pt x="166" y="590"/>
                    </a:cubicBezTo>
                    <a:cubicBezTo>
                      <a:pt x="170" y="592"/>
                      <a:pt x="174" y="595"/>
                      <a:pt x="179" y="598"/>
                    </a:cubicBezTo>
                    <a:cubicBezTo>
                      <a:pt x="183" y="600"/>
                      <a:pt x="187" y="603"/>
                      <a:pt x="192" y="606"/>
                    </a:cubicBezTo>
                    <a:cubicBezTo>
                      <a:pt x="193" y="606"/>
                      <a:pt x="195" y="607"/>
                      <a:pt x="197" y="608"/>
                    </a:cubicBezTo>
                    <a:cubicBezTo>
                      <a:pt x="201" y="608"/>
                      <a:pt x="201" y="608"/>
                      <a:pt x="201" y="608"/>
                    </a:cubicBezTo>
                    <a:cubicBezTo>
                      <a:pt x="198" y="607"/>
                      <a:pt x="196" y="606"/>
                      <a:pt x="193" y="605"/>
                    </a:cubicBezTo>
                    <a:cubicBezTo>
                      <a:pt x="189" y="602"/>
                      <a:pt x="184" y="599"/>
                      <a:pt x="180" y="597"/>
                    </a:cubicBezTo>
                    <a:cubicBezTo>
                      <a:pt x="172" y="591"/>
                      <a:pt x="163" y="587"/>
                      <a:pt x="155" y="581"/>
                    </a:cubicBezTo>
                    <a:cubicBezTo>
                      <a:pt x="155" y="578"/>
                      <a:pt x="155" y="575"/>
                      <a:pt x="156" y="572"/>
                    </a:cubicBezTo>
                    <a:cubicBezTo>
                      <a:pt x="164" y="577"/>
                      <a:pt x="171" y="581"/>
                      <a:pt x="179" y="586"/>
                    </a:cubicBezTo>
                    <a:cubicBezTo>
                      <a:pt x="183" y="588"/>
                      <a:pt x="187" y="591"/>
                      <a:pt x="192" y="593"/>
                    </a:cubicBezTo>
                    <a:cubicBezTo>
                      <a:pt x="196" y="595"/>
                      <a:pt x="200" y="597"/>
                      <a:pt x="204" y="599"/>
                    </a:cubicBezTo>
                    <a:cubicBezTo>
                      <a:pt x="205" y="602"/>
                      <a:pt x="205" y="605"/>
                      <a:pt x="205" y="608"/>
                    </a:cubicBezTo>
                    <a:cubicBezTo>
                      <a:pt x="207" y="608"/>
                      <a:pt x="207" y="608"/>
                      <a:pt x="207" y="608"/>
                    </a:cubicBezTo>
                    <a:cubicBezTo>
                      <a:pt x="206" y="604"/>
                      <a:pt x="206" y="601"/>
                      <a:pt x="206" y="598"/>
                    </a:cubicBezTo>
                    <a:cubicBezTo>
                      <a:pt x="206" y="588"/>
                      <a:pt x="207" y="578"/>
                      <a:pt x="209" y="568"/>
                    </a:cubicBezTo>
                    <a:cubicBezTo>
                      <a:pt x="215" y="546"/>
                      <a:pt x="229" y="528"/>
                      <a:pt x="248" y="514"/>
                    </a:cubicBezTo>
                    <a:cubicBezTo>
                      <a:pt x="265" y="501"/>
                      <a:pt x="285" y="493"/>
                      <a:pt x="307" y="488"/>
                    </a:cubicBezTo>
                    <a:cubicBezTo>
                      <a:pt x="329" y="483"/>
                      <a:pt x="353" y="480"/>
                      <a:pt x="376" y="478"/>
                    </a:cubicBezTo>
                    <a:cubicBezTo>
                      <a:pt x="430" y="472"/>
                      <a:pt x="484" y="468"/>
                      <a:pt x="538" y="463"/>
                    </a:cubicBezTo>
                    <a:cubicBezTo>
                      <a:pt x="550" y="462"/>
                      <a:pt x="561" y="461"/>
                      <a:pt x="573" y="459"/>
                    </a:cubicBezTo>
                    <a:cubicBezTo>
                      <a:pt x="573" y="459"/>
                      <a:pt x="573" y="459"/>
                      <a:pt x="573" y="459"/>
                    </a:cubicBezTo>
                    <a:cubicBezTo>
                      <a:pt x="573" y="459"/>
                      <a:pt x="573" y="459"/>
                      <a:pt x="574" y="459"/>
                    </a:cubicBezTo>
                    <a:cubicBezTo>
                      <a:pt x="579" y="448"/>
                      <a:pt x="583" y="437"/>
                      <a:pt x="588" y="426"/>
                    </a:cubicBezTo>
                    <a:cubicBezTo>
                      <a:pt x="590" y="422"/>
                      <a:pt x="591" y="417"/>
                      <a:pt x="593" y="413"/>
                    </a:cubicBezTo>
                    <a:cubicBezTo>
                      <a:pt x="593" y="413"/>
                      <a:pt x="593" y="413"/>
                      <a:pt x="593" y="413"/>
                    </a:cubicBezTo>
                    <a:cubicBezTo>
                      <a:pt x="595" y="409"/>
                      <a:pt x="596" y="406"/>
                      <a:pt x="597" y="402"/>
                    </a:cubicBezTo>
                    <a:cubicBezTo>
                      <a:pt x="597" y="402"/>
                      <a:pt x="597" y="402"/>
                      <a:pt x="597" y="401"/>
                    </a:cubicBezTo>
                    <a:cubicBezTo>
                      <a:pt x="596" y="399"/>
                      <a:pt x="595" y="397"/>
                      <a:pt x="594" y="395"/>
                    </a:cubicBezTo>
                    <a:cubicBezTo>
                      <a:pt x="593" y="392"/>
                      <a:pt x="592" y="390"/>
                      <a:pt x="592" y="387"/>
                    </a:cubicBezTo>
                    <a:cubicBezTo>
                      <a:pt x="591" y="381"/>
                      <a:pt x="592" y="376"/>
                      <a:pt x="594" y="370"/>
                    </a:cubicBezTo>
                    <a:cubicBezTo>
                      <a:pt x="596" y="365"/>
                      <a:pt x="599" y="360"/>
                      <a:pt x="603" y="357"/>
                    </a:cubicBezTo>
                    <a:cubicBezTo>
                      <a:pt x="605" y="355"/>
                      <a:pt x="608" y="353"/>
                      <a:pt x="611" y="352"/>
                    </a:cubicBezTo>
                    <a:cubicBezTo>
                      <a:pt x="614" y="351"/>
                      <a:pt x="617" y="350"/>
                      <a:pt x="620" y="349"/>
                    </a:cubicBezTo>
                    <a:cubicBezTo>
                      <a:pt x="620" y="349"/>
                      <a:pt x="621" y="349"/>
                      <a:pt x="621" y="349"/>
                    </a:cubicBezTo>
                    <a:cubicBezTo>
                      <a:pt x="624" y="344"/>
                      <a:pt x="626" y="338"/>
                      <a:pt x="629" y="333"/>
                    </a:cubicBezTo>
                    <a:cubicBezTo>
                      <a:pt x="631" y="328"/>
                      <a:pt x="633" y="323"/>
                      <a:pt x="635" y="318"/>
                    </a:cubicBezTo>
                    <a:cubicBezTo>
                      <a:pt x="637" y="313"/>
                      <a:pt x="640" y="309"/>
                      <a:pt x="642" y="304"/>
                    </a:cubicBezTo>
                    <a:cubicBezTo>
                      <a:pt x="644" y="300"/>
                      <a:pt x="645" y="296"/>
                      <a:pt x="647" y="292"/>
                    </a:cubicBezTo>
                    <a:cubicBezTo>
                      <a:pt x="648" y="291"/>
                      <a:pt x="648" y="291"/>
                      <a:pt x="648" y="290"/>
                    </a:cubicBezTo>
                    <a:cubicBezTo>
                      <a:pt x="640" y="281"/>
                      <a:pt x="643" y="268"/>
                      <a:pt x="648" y="258"/>
                    </a:cubicBezTo>
                    <a:cubicBezTo>
                      <a:pt x="654" y="248"/>
                      <a:pt x="665" y="242"/>
                      <a:pt x="676" y="241"/>
                    </a:cubicBezTo>
                    <a:cubicBezTo>
                      <a:pt x="676" y="241"/>
                      <a:pt x="677" y="241"/>
                      <a:pt x="677" y="241"/>
                    </a:cubicBezTo>
                    <a:cubicBezTo>
                      <a:pt x="690" y="224"/>
                      <a:pt x="702" y="208"/>
                      <a:pt x="716" y="193"/>
                    </a:cubicBezTo>
                    <a:cubicBezTo>
                      <a:pt x="717" y="193"/>
                      <a:pt x="717" y="193"/>
                      <a:pt x="717" y="193"/>
                    </a:cubicBezTo>
                    <a:cubicBezTo>
                      <a:pt x="717" y="192"/>
                      <a:pt x="718" y="191"/>
                      <a:pt x="719" y="191"/>
                    </a:cubicBezTo>
                    <a:cubicBezTo>
                      <a:pt x="719" y="191"/>
                      <a:pt x="719" y="190"/>
                      <a:pt x="719" y="190"/>
                    </a:cubicBezTo>
                    <a:cubicBezTo>
                      <a:pt x="719" y="190"/>
                      <a:pt x="719" y="190"/>
                      <a:pt x="719" y="189"/>
                    </a:cubicBezTo>
                    <a:cubicBezTo>
                      <a:pt x="714" y="179"/>
                      <a:pt x="719" y="167"/>
                      <a:pt x="727" y="159"/>
                    </a:cubicBezTo>
                    <a:cubicBezTo>
                      <a:pt x="730" y="155"/>
                      <a:pt x="735" y="152"/>
                      <a:pt x="741" y="150"/>
                    </a:cubicBezTo>
                    <a:cubicBezTo>
                      <a:pt x="747" y="148"/>
                      <a:pt x="753" y="149"/>
                      <a:pt x="759" y="150"/>
                    </a:cubicBezTo>
                    <a:cubicBezTo>
                      <a:pt x="759" y="150"/>
                      <a:pt x="759" y="150"/>
                      <a:pt x="759" y="150"/>
                    </a:cubicBezTo>
                    <a:cubicBezTo>
                      <a:pt x="759" y="150"/>
                      <a:pt x="760" y="150"/>
                      <a:pt x="760" y="150"/>
                    </a:cubicBezTo>
                    <a:cubicBezTo>
                      <a:pt x="767" y="143"/>
                      <a:pt x="775" y="137"/>
                      <a:pt x="784" y="131"/>
                    </a:cubicBezTo>
                    <a:cubicBezTo>
                      <a:pt x="793" y="125"/>
                      <a:pt x="801" y="120"/>
                      <a:pt x="810" y="115"/>
                    </a:cubicBezTo>
                    <a:cubicBezTo>
                      <a:pt x="820" y="111"/>
                      <a:pt x="829" y="106"/>
                      <a:pt x="838" y="102"/>
                    </a:cubicBezTo>
                    <a:cubicBezTo>
                      <a:pt x="843" y="100"/>
                      <a:pt x="848" y="98"/>
                      <a:pt x="853" y="96"/>
                    </a:cubicBezTo>
                    <a:cubicBezTo>
                      <a:pt x="857" y="94"/>
                      <a:pt x="861" y="92"/>
                      <a:pt x="865" y="91"/>
                    </a:cubicBezTo>
                    <a:cubicBezTo>
                      <a:pt x="866" y="94"/>
                      <a:pt x="869" y="97"/>
                      <a:pt x="871" y="99"/>
                    </a:cubicBezTo>
                    <a:cubicBezTo>
                      <a:pt x="867" y="100"/>
                      <a:pt x="862" y="102"/>
                      <a:pt x="858" y="104"/>
                    </a:cubicBezTo>
                    <a:cubicBezTo>
                      <a:pt x="853" y="105"/>
                      <a:pt x="848" y="107"/>
                      <a:pt x="843" y="109"/>
                    </a:cubicBezTo>
                    <a:cubicBezTo>
                      <a:pt x="833" y="114"/>
                      <a:pt x="824" y="119"/>
                      <a:pt x="814" y="124"/>
                    </a:cubicBezTo>
                    <a:cubicBezTo>
                      <a:pt x="805" y="129"/>
                      <a:pt x="796" y="135"/>
                      <a:pt x="787" y="141"/>
                    </a:cubicBezTo>
                    <a:cubicBezTo>
                      <a:pt x="783" y="144"/>
                      <a:pt x="779" y="148"/>
                      <a:pt x="774" y="151"/>
                    </a:cubicBezTo>
                    <a:cubicBezTo>
                      <a:pt x="772" y="153"/>
                      <a:pt x="770" y="155"/>
                      <a:pt x="768" y="156"/>
                    </a:cubicBezTo>
                    <a:cubicBezTo>
                      <a:pt x="766" y="158"/>
                      <a:pt x="764" y="159"/>
                      <a:pt x="762" y="161"/>
                    </a:cubicBezTo>
                    <a:cubicBezTo>
                      <a:pt x="759" y="158"/>
                      <a:pt x="754" y="157"/>
                      <a:pt x="750" y="158"/>
                    </a:cubicBezTo>
                    <a:cubicBezTo>
                      <a:pt x="743" y="159"/>
                      <a:pt x="737" y="163"/>
                      <a:pt x="733" y="168"/>
                    </a:cubicBezTo>
                    <a:cubicBezTo>
                      <a:pt x="733" y="168"/>
                      <a:pt x="733" y="168"/>
                      <a:pt x="733" y="168"/>
                    </a:cubicBezTo>
                    <a:cubicBezTo>
                      <a:pt x="729" y="173"/>
                      <a:pt x="728" y="178"/>
                      <a:pt x="728" y="184"/>
                    </a:cubicBezTo>
                    <a:cubicBezTo>
                      <a:pt x="728" y="187"/>
                      <a:pt x="729" y="190"/>
                      <a:pt x="730" y="192"/>
                    </a:cubicBezTo>
                    <a:cubicBezTo>
                      <a:pt x="730" y="192"/>
                      <a:pt x="730" y="193"/>
                      <a:pt x="730" y="193"/>
                    </a:cubicBezTo>
                    <a:cubicBezTo>
                      <a:pt x="721" y="202"/>
                      <a:pt x="713" y="212"/>
                      <a:pt x="704" y="221"/>
                    </a:cubicBezTo>
                    <a:cubicBezTo>
                      <a:pt x="696" y="231"/>
                      <a:pt x="689" y="242"/>
                      <a:pt x="682" y="252"/>
                    </a:cubicBezTo>
                    <a:cubicBezTo>
                      <a:pt x="681" y="252"/>
                      <a:pt x="681" y="252"/>
                      <a:pt x="681" y="251"/>
                    </a:cubicBezTo>
                    <a:cubicBezTo>
                      <a:pt x="673" y="251"/>
                      <a:pt x="665" y="255"/>
                      <a:pt x="659" y="261"/>
                    </a:cubicBezTo>
                    <a:cubicBezTo>
                      <a:pt x="658" y="263"/>
                      <a:pt x="657" y="265"/>
                      <a:pt x="656" y="267"/>
                    </a:cubicBezTo>
                    <a:cubicBezTo>
                      <a:pt x="654" y="270"/>
                      <a:pt x="654" y="275"/>
                      <a:pt x="655" y="279"/>
                    </a:cubicBezTo>
                    <a:cubicBezTo>
                      <a:pt x="655" y="282"/>
                      <a:pt x="656" y="285"/>
                      <a:pt x="657" y="287"/>
                    </a:cubicBezTo>
                    <a:cubicBezTo>
                      <a:pt x="657" y="287"/>
                      <a:pt x="657" y="287"/>
                      <a:pt x="657" y="287"/>
                    </a:cubicBezTo>
                    <a:cubicBezTo>
                      <a:pt x="658" y="288"/>
                      <a:pt x="658" y="289"/>
                      <a:pt x="659" y="290"/>
                    </a:cubicBezTo>
                    <a:cubicBezTo>
                      <a:pt x="653" y="301"/>
                      <a:pt x="648" y="312"/>
                      <a:pt x="642" y="324"/>
                    </a:cubicBezTo>
                    <a:cubicBezTo>
                      <a:pt x="639" y="330"/>
                      <a:pt x="637" y="336"/>
                      <a:pt x="634" y="341"/>
                    </a:cubicBezTo>
                    <a:cubicBezTo>
                      <a:pt x="632" y="347"/>
                      <a:pt x="629" y="353"/>
                      <a:pt x="627" y="359"/>
                    </a:cubicBezTo>
                    <a:cubicBezTo>
                      <a:pt x="627" y="359"/>
                      <a:pt x="626" y="359"/>
                      <a:pt x="626" y="360"/>
                    </a:cubicBezTo>
                    <a:cubicBezTo>
                      <a:pt x="625" y="359"/>
                      <a:pt x="623" y="359"/>
                      <a:pt x="621" y="360"/>
                    </a:cubicBezTo>
                    <a:cubicBezTo>
                      <a:pt x="612" y="361"/>
                      <a:pt x="605" y="367"/>
                      <a:pt x="603" y="376"/>
                    </a:cubicBezTo>
                    <a:cubicBezTo>
                      <a:pt x="602" y="379"/>
                      <a:pt x="602" y="382"/>
                      <a:pt x="602" y="385"/>
                    </a:cubicBezTo>
                    <a:cubicBezTo>
                      <a:pt x="603" y="390"/>
                      <a:pt x="605" y="395"/>
                      <a:pt x="609" y="399"/>
                    </a:cubicBezTo>
                    <a:cubicBezTo>
                      <a:pt x="609" y="399"/>
                      <a:pt x="609" y="399"/>
                      <a:pt x="609" y="399"/>
                    </a:cubicBezTo>
                    <a:cubicBezTo>
                      <a:pt x="609" y="399"/>
                      <a:pt x="609" y="400"/>
                      <a:pt x="609" y="400"/>
                    </a:cubicBezTo>
                    <a:cubicBezTo>
                      <a:pt x="607" y="406"/>
                      <a:pt x="604" y="413"/>
                      <a:pt x="602" y="419"/>
                    </a:cubicBezTo>
                    <a:cubicBezTo>
                      <a:pt x="598" y="428"/>
                      <a:pt x="595" y="437"/>
                      <a:pt x="591" y="446"/>
                    </a:cubicBezTo>
                    <a:cubicBezTo>
                      <a:pt x="588" y="453"/>
                      <a:pt x="585" y="461"/>
                      <a:pt x="581" y="468"/>
                    </a:cubicBezTo>
                    <a:cubicBezTo>
                      <a:pt x="555" y="472"/>
                      <a:pt x="528" y="473"/>
                      <a:pt x="502" y="476"/>
                    </a:cubicBezTo>
                    <a:cubicBezTo>
                      <a:pt x="475" y="479"/>
                      <a:pt x="447" y="482"/>
                      <a:pt x="420" y="485"/>
                    </a:cubicBezTo>
                    <a:cubicBezTo>
                      <a:pt x="395" y="487"/>
                      <a:pt x="369" y="488"/>
                      <a:pt x="344" y="491"/>
                    </a:cubicBezTo>
                    <a:cubicBezTo>
                      <a:pt x="321" y="495"/>
                      <a:pt x="298" y="500"/>
                      <a:pt x="277" y="510"/>
                    </a:cubicBezTo>
                    <a:cubicBezTo>
                      <a:pt x="259" y="518"/>
                      <a:pt x="244" y="530"/>
                      <a:pt x="233" y="546"/>
                    </a:cubicBezTo>
                    <a:cubicBezTo>
                      <a:pt x="222" y="561"/>
                      <a:pt x="217" y="580"/>
                      <a:pt x="218" y="599"/>
                    </a:cubicBezTo>
                    <a:cubicBezTo>
                      <a:pt x="218" y="602"/>
                      <a:pt x="219" y="605"/>
                      <a:pt x="219" y="608"/>
                    </a:cubicBezTo>
                    <a:cubicBezTo>
                      <a:pt x="221" y="608"/>
                      <a:pt x="221" y="608"/>
                      <a:pt x="221" y="608"/>
                    </a:cubicBezTo>
                    <a:cubicBezTo>
                      <a:pt x="220" y="602"/>
                      <a:pt x="220" y="595"/>
                      <a:pt x="220" y="589"/>
                    </a:cubicBezTo>
                    <a:cubicBezTo>
                      <a:pt x="221" y="570"/>
                      <a:pt x="230" y="551"/>
                      <a:pt x="242" y="537"/>
                    </a:cubicBezTo>
                    <a:cubicBezTo>
                      <a:pt x="256" y="522"/>
                      <a:pt x="273" y="512"/>
                      <a:pt x="291" y="506"/>
                    </a:cubicBezTo>
                    <a:cubicBezTo>
                      <a:pt x="315" y="498"/>
                      <a:pt x="340" y="493"/>
                      <a:pt x="365" y="491"/>
                    </a:cubicBezTo>
                    <a:cubicBezTo>
                      <a:pt x="378" y="489"/>
                      <a:pt x="390" y="489"/>
                      <a:pt x="403" y="488"/>
                    </a:cubicBezTo>
                    <a:cubicBezTo>
                      <a:pt x="416" y="487"/>
                      <a:pt x="430" y="486"/>
                      <a:pt x="444" y="484"/>
                    </a:cubicBezTo>
                    <a:cubicBezTo>
                      <a:pt x="471" y="481"/>
                      <a:pt x="498" y="478"/>
                      <a:pt x="525" y="476"/>
                    </a:cubicBezTo>
                    <a:cubicBezTo>
                      <a:pt x="544" y="474"/>
                      <a:pt x="562" y="473"/>
                      <a:pt x="580" y="470"/>
                    </a:cubicBezTo>
                    <a:cubicBezTo>
                      <a:pt x="578" y="476"/>
                      <a:pt x="576" y="481"/>
                      <a:pt x="573" y="487"/>
                    </a:cubicBezTo>
                    <a:cubicBezTo>
                      <a:pt x="546" y="489"/>
                      <a:pt x="519" y="491"/>
                      <a:pt x="492" y="494"/>
                    </a:cubicBezTo>
                    <a:cubicBezTo>
                      <a:pt x="478" y="495"/>
                      <a:pt x="464" y="496"/>
                      <a:pt x="451" y="497"/>
                    </a:cubicBezTo>
                    <a:cubicBezTo>
                      <a:pt x="437" y="499"/>
                      <a:pt x="423" y="500"/>
                      <a:pt x="410" y="502"/>
                    </a:cubicBezTo>
                    <a:cubicBezTo>
                      <a:pt x="363" y="508"/>
                      <a:pt x="312" y="509"/>
                      <a:pt x="271" y="536"/>
                    </a:cubicBezTo>
                    <a:cubicBezTo>
                      <a:pt x="254" y="547"/>
                      <a:pt x="241" y="563"/>
                      <a:pt x="237" y="583"/>
                    </a:cubicBezTo>
                    <a:cubicBezTo>
                      <a:pt x="235" y="591"/>
                      <a:pt x="236" y="600"/>
                      <a:pt x="237" y="608"/>
                    </a:cubicBezTo>
                    <a:cubicBezTo>
                      <a:pt x="239" y="608"/>
                      <a:pt x="239" y="608"/>
                      <a:pt x="239" y="608"/>
                    </a:cubicBezTo>
                    <a:cubicBezTo>
                      <a:pt x="236" y="594"/>
                      <a:pt x="238" y="580"/>
                      <a:pt x="244" y="568"/>
                    </a:cubicBezTo>
                    <a:cubicBezTo>
                      <a:pt x="253" y="549"/>
                      <a:pt x="270" y="536"/>
                      <a:pt x="289" y="528"/>
                    </a:cubicBezTo>
                    <a:cubicBezTo>
                      <a:pt x="308" y="519"/>
                      <a:pt x="329" y="514"/>
                      <a:pt x="351" y="511"/>
                    </a:cubicBezTo>
                    <a:cubicBezTo>
                      <a:pt x="348" y="523"/>
                      <a:pt x="359" y="535"/>
                      <a:pt x="371" y="536"/>
                    </a:cubicBezTo>
                    <a:cubicBezTo>
                      <a:pt x="370" y="540"/>
                      <a:pt x="369" y="545"/>
                      <a:pt x="369" y="550"/>
                    </a:cubicBezTo>
                    <a:cubicBezTo>
                      <a:pt x="368" y="563"/>
                      <a:pt x="373" y="576"/>
                      <a:pt x="383" y="586"/>
                    </a:cubicBezTo>
                    <a:cubicBezTo>
                      <a:pt x="379" y="593"/>
                      <a:pt x="379" y="601"/>
                      <a:pt x="383" y="608"/>
                    </a:cubicBezTo>
                    <a:cubicBezTo>
                      <a:pt x="385" y="608"/>
                      <a:pt x="385" y="608"/>
                      <a:pt x="385" y="608"/>
                    </a:cubicBezTo>
                    <a:cubicBezTo>
                      <a:pt x="381" y="602"/>
                      <a:pt x="380" y="593"/>
                      <a:pt x="384" y="587"/>
                    </a:cubicBezTo>
                    <a:cubicBezTo>
                      <a:pt x="386" y="589"/>
                      <a:pt x="389" y="591"/>
                      <a:pt x="391" y="592"/>
                    </a:cubicBezTo>
                    <a:cubicBezTo>
                      <a:pt x="389" y="598"/>
                      <a:pt x="392" y="605"/>
                      <a:pt x="397" y="608"/>
                    </a:cubicBezTo>
                    <a:cubicBezTo>
                      <a:pt x="400" y="608"/>
                      <a:pt x="400" y="608"/>
                      <a:pt x="400" y="608"/>
                    </a:cubicBezTo>
                    <a:cubicBezTo>
                      <a:pt x="394" y="606"/>
                      <a:pt x="391" y="599"/>
                      <a:pt x="392" y="593"/>
                    </a:cubicBezTo>
                    <a:cubicBezTo>
                      <a:pt x="395" y="595"/>
                      <a:pt x="398" y="596"/>
                      <a:pt x="402" y="597"/>
                    </a:cubicBezTo>
                    <a:cubicBezTo>
                      <a:pt x="403" y="597"/>
                      <a:pt x="404" y="598"/>
                      <a:pt x="405" y="598"/>
                    </a:cubicBezTo>
                    <a:cubicBezTo>
                      <a:pt x="404" y="601"/>
                      <a:pt x="404" y="605"/>
                      <a:pt x="405" y="608"/>
                    </a:cubicBezTo>
                    <a:cubicBezTo>
                      <a:pt x="406" y="608"/>
                      <a:pt x="406" y="608"/>
                      <a:pt x="406" y="608"/>
                    </a:cubicBezTo>
                    <a:cubicBezTo>
                      <a:pt x="406" y="605"/>
                      <a:pt x="406" y="601"/>
                      <a:pt x="407" y="597"/>
                    </a:cubicBezTo>
                    <a:cubicBezTo>
                      <a:pt x="407" y="597"/>
                      <a:pt x="407" y="596"/>
                      <a:pt x="406" y="596"/>
                    </a:cubicBezTo>
                    <a:cubicBezTo>
                      <a:pt x="386" y="593"/>
                      <a:pt x="370" y="573"/>
                      <a:pt x="370" y="552"/>
                    </a:cubicBezTo>
                    <a:cubicBezTo>
                      <a:pt x="370" y="541"/>
                      <a:pt x="374" y="530"/>
                      <a:pt x="381" y="521"/>
                    </a:cubicBezTo>
                    <a:cubicBezTo>
                      <a:pt x="387" y="514"/>
                      <a:pt x="396" y="508"/>
                      <a:pt x="405" y="505"/>
                    </a:cubicBezTo>
                    <a:cubicBezTo>
                      <a:pt x="416" y="503"/>
                      <a:pt x="427" y="502"/>
                      <a:pt x="437" y="501"/>
                    </a:cubicBezTo>
                    <a:cubicBezTo>
                      <a:pt x="438" y="502"/>
                      <a:pt x="438" y="504"/>
                      <a:pt x="439" y="505"/>
                    </a:cubicBezTo>
                    <a:cubicBezTo>
                      <a:pt x="418" y="506"/>
                      <a:pt x="395" y="513"/>
                      <a:pt x="384" y="533"/>
                    </a:cubicBezTo>
                    <a:cubicBezTo>
                      <a:pt x="380" y="541"/>
                      <a:pt x="378" y="551"/>
                      <a:pt x="380" y="560"/>
                    </a:cubicBezTo>
                    <a:cubicBezTo>
                      <a:pt x="381" y="569"/>
                      <a:pt x="387" y="577"/>
                      <a:pt x="393" y="583"/>
                    </a:cubicBezTo>
                    <a:cubicBezTo>
                      <a:pt x="399" y="587"/>
                      <a:pt x="405" y="590"/>
                      <a:pt x="412" y="593"/>
                    </a:cubicBezTo>
                    <a:cubicBezTo>
                      <a:pt x="411" y="598"/>
                      <a:pt x="412" y="603"/>
                      <a:pt x="413" y="608"/>
                    </a:cubicBezTo>
                    <a:cubicBezTo>
                      <a:pt x="418" y="608"/>
                      <a:pt x="418" y="608"/>
                      <a:pt x="418" y="608"/>
                    </a:cubicBezTo>
                    <a:cubicBezTo>
                      <a:pt x="421" y="607"/>
                      <a:pt x="424" y="606"/>
                      <a:pt x="427" y="604"/>
                    </a:cubicBezTo>
                    <a:cubicBezTo>
                      <a:pt x="427" y="604"/>
                      <a:pt x="427" y="604"/>
                      <a:pt x="427" y="604"/>
                    </a:cubicBezTo>
                    <a:cubicBezTo>
                      <a:pt x="427" y="605"/>
                      <a:pt x="428" y="605"/>
                      <a:pt x="428" y="605"/>
                    </a:cubicBezTo>
                    <a:cubicBezTo>
                      <a:pt x="428" y="606"/>
                      <a:pt x="429" y="607"/>
                      <a:pt x="430" y="608"/>
                    </a:cubicBezTo>
                    <a:cubicBezTo>
                      <a:pt x="432" y="608"/>
                      <a:pt x="432" y="608"/>
                      <a:pt x="432" y="608"/>
                    </a:cubicBezTo>
                    <a:cubicBezTo>
                      <a:pt x="431" y="607"/>
                      <a:pt x="430" y="606"/>
                      <a:pt x="429" y="605"/>
                    </a:cubicBezTo>
                    <a:cubicBezTo>
                      <a:pt x="425" y="599"/>
                      <a:pt x="423" y="590"/>
                      <a:pt x="425" y="582"/>
                    </a:cubicBezTo>
                    <a:cubicBezTo>
                      <a:pt x="425" y="582"/>
                      <a:pt x="425" y="582"/>
                      <a:pt x="424" y="581"/>
                    </a:cubicBezTo>
                    <a:cubicBezTo>
                      <a:pt x="415" y="579"/>
                      <a:pt x="407" y="575"/>
                      <a:pt x="402" y="566"/>
                    </a:cubicBezTo>
                    <a:cubicBezTo>
                      <a:pt x="398" y="559"/>
                      <a:pt x="397" y="551"/>
                      <a:pt x="399" y="543"/>
                    </a:cubicBezTo>
                    <a:cubicBezTo>
                      <a:pt x="403" y="533"/>
                      <a:pt x="411" y="528"/>
                      <a:pt x="419" y="525"/>
                    </a:cubicBezTo>
                    <a:cubicBezTo>
                      <a:pt x="429" y="521"/>
                      <a:pt x="439" y="520"/>
                      <a:pt x="450" y="520"/>
                    </a:cubicBezTo>
                    <a:cubicBezTo>
                      <a:pt x="452" y="522"/>
                      <a:pt x="455" y="524"/>
                      <a:pt x="458" y="526"/>
                    </a:cubicBezTo>
                    <a:cubicBezTo>
                      <a:pt x="459" y="527"/>
                      <a:pt x="462" y="528"/>
                      <a:pt x="464" y="528"/>
                    </a:cubicBezTo>
                    <a:cubicBezTo>
                      <a:pt x="452" y="530"/>
                      <a:pt x="441" y="533"/>
                      <a:pt x="430" y="536"/>
                    </a:cubicBezTo>
                    <a:cubicBezTo>
                      <a:pt x="421" y="538"/>
                      <a:pt x="411" y="542"/>
                      <a:pt x="411" y="552"/>
                    </a:cubicBezTo>
                    <a:cubicBezTo>
                      <a:pt x="410" y="556"/>
                      <a:pt x="412" y="560"/>
                      <a:pt x="416" y="562"/>
                    </a:cubicBezTo>
                    <a:cubicBezTo>
                      <a:pt x="419" y="565"/>
                      <a:pt x="423" y="565"/>
                      <a:pt x="427" y="565"/>
                    </a:cubicBezTo>
                    <a:cubicBezTo>
                      <a:pt x="435" y="564"/>
                      <a:pt x="442" y="558"/>
                      <a:pt x="447" y="553"/>
                    </a:cubicBezTo>
                    <a:cubicBezTo>
                      <a:pt x="453" y="546"/>
                      <a:pt x="459" y="538"/>
                      <a:pt x="465" y="532"/>
                    </a:cubicBezTo>
                    <a:cubicBezTo>
                      <a:pt x="461" y="545"/>
                      <a:pt x="471" y="559"/>
                      <a:pt x="485" y="562"/>
                    </a:cubicBezTo>
                    <a:cubicBezTo>
                      <a:pt x="482" y="563"/>
                      <a:pt x="479" y="564"/>
                      <a:pt x="476" y="565"/>
                    </a:cubicBezTo>
                    <a:cubicBezTo>
                      <a:pt x="471" y="567"/>
                      <a:pt x="465" y="569"/>
                      <a:pt x="460" y="571"/>
                    </a:cubicBezTo>
                    <a:cubicBezTo>
                      <a:pt x="451" y="574"/>
                      <a:pt x="441" y="581"/>
                      <a:pt x="440" y="591"/>
                    </a:cubicBezTo>
                    <a:cubicBezTo>
                      <a:pt x="440" y="600"/>
                      <a:pt x="448" y="606"/>
                      <a:pt x="456" y="602"/>
                    </a:cubicBezTo>
                    <a:cubicBezTo>
                      <a:pt x="465" y="598"/>
                      <a:pt x="471" y="589"/>
                      <a:pt x="476" y="581"/>
                    </a:cubicBezTo>
                    <a:cubicBezTo>
                      <a:pt x="480" y="575"/>
                      <a:pt x="485" y="571"/>
                      <a:pt x="489" y="565"/>
                    </a:cubicBezTo>
                    <a:cubicBezTo>
                      <a:pt x="488" y="572"/>
                      <a:pt x="489" y="578"/>
                      <a:pt x="493" y="584"/>
                    </a:cubicBezTo>
                    <a:cubicBezTo>
                      <a:pt x="493" y="585"/>
                      <a:pt x="494" y="585"/>
                      <a:pt x="494" y="586"/>
                    </a:cubicBezTo>
                    <a:cubicBezTo>
                      <a:pt x="494" y="586"/>
                      <a:pt x="494" y="586"/>
                      <a:pt x="494" y="586"/>
                    </a:cubicBezTo>
                    <a:cubicBezTo>
                      <a:pt x="490" y="595"/>
                      <a:pt x="483" y="602"/>
                      <a:pt x="476" y="608"/>
                    </a:cubicBezTo>
                    <a:cubicBezTo>
                      <a:pt x="476" y="608"/>
                      <a:pt x="476" y="608"/>
                      <a:pt x="475" y="608"/>
                    </a:cubicBezTo>
                    <a:cubicBezTo>
                      <a:pt x="478" y="608"/>
                      <a:pt x="478" y="608"/>
                      <a:pt x="478" y="608"/>
                    </a:cubicBezTo>
                    <a:cubicBezTo>
                      <a:pt x="480" y="607"/>
                      <a:pt x="481" y="606"/>
                      <a:pt x="483" y="604"/>
                    </a:cubicBezTo>
                    <a:cubicBezTo>
                      <a:pt x="484" y="605"/>
                      <a:pt x="485" y="607"/>
                      <a:pt x="486" y="608"/>
                    </a:cubicBezTo>
                    <a:cubicBezTo>
                      <a:pt x="487" y="608"/>
                      <a:pt x="487" y="608"/>
                      <a:pt x="487" y="608"/>
                    </a:cubicBezTo>
                    <a:cubicBezTo>
                      <a:pt x="486" y="606"/>
                      <a:pt x="485" y="605"/>
                      <a:pt x="484" y="603"/>
                    </a:cubicBezTo>
                    <a:cubicBezTo>
                      <a:pt x="486" y="601"/>
                      <a:pt x="488" y="599"/>
                      <a:pt x="490" y="597"/>
                    </a:cubicBezTo>
                    <a:cubicBezTo>
                      <a:pt x="493" y="599"/>
                      <a:pt x="496" y="602"/>
                      <a:pt x="500" y="604"/>
                    </a:cubicBezTo>
                    <a:cubicBezTo>
                      <a:pt x="499" y="605"/>
                      <a:pt x="498" y="607"/>
                      <a:pt x="497" y="608"/>
                    </a:cubicBezTo>
                    <a:cubicBezTo>
                      <a:pt x="499" y="608"/>
                      <a:pt x="499" y="608"/>
                      <a:pt x="499" y="608"/>
                    </a:cubicBezTo>
                    <a:cubicBezTo>
                      <a:pt x="500" y="607"/>
                      <a:pt x="500" y="606"/>
                      <a:pt x="501" y="605"/>
                    </a:cubicBezTo>
                    <a:cubicBezTo>
                      <a:pt x="503" y="602"/>
                      <a:pt x="504" y="600"/>
                      <a:pt x="505" y="597"/>
                    </a:cubicBezTo>
                    <a:cubicBezTo>
                      <a:pt x="507" y="598"/>
                      <a:pt x="508" y="599"/>
                      <a:pt x="510" y="600"/>
                    </a:cubicBezTo>
                    <a:cubicBezTo>
                      <a:pt x="508" y="602"/>
                      <a:pt x="506" y="605"/>
                      <a:pt x="504" y="608"/>
                    </a:cubicBezTo>
                    <a:cubicBezTo>
                      <a:pt x="506" y="608"/>
                      <a:pt x="506" y="608"/>
                      <a:pt x="506" y="608"/>
                    </a:cubicBezTo>
                    <a:cubicBezTo>
                      <a:pt x="510" y="603"/>
                      <a:pt x="513" y="598"/>
                      <a:pt x="517" y="593"/>
                    </a:cubicBezTo>
                    <a:cubicBezTo>
                      <a:pt x="548" y="548"/>
                      <a:pt x="571" y="498"/>
                      <a:pt x="592" y="448"/>
                    </a:cubicBezTo>
                    <a:cubicBezTo>
                      <a:pt x="596" y="439"/>
                      <a:pt x="599" y="430"/>
                      <a:pt x="603" y="422"/>
                    </a:cubicBezTo>
                    <a:cubicBezTo>
                      <a:pt x="605" y="415"/>
                      <a:pt x="608" y="408"/>
                      <a:pt x="611" y="401"/>
                    </a:cubicBezTo>
                    <a:cubicBezTo>
                      <a:pt x="615" y="404"/>
                      <a:pt x="620" y="405"/>
                      <a:pt x="625" y="405"/>
                    </a:cubicBezTo>
                    <a:cubicBezTo>
                      <a:pt x="611" y="433"/>
                      <a:pt x="599" y="461"/>
                      <a:pt x="587" y="489"/>
                    </a:cubicBezTo>
                    <a:cubicBezTo>
                      <a:pt x="574" y="518"/>
                      <a:pt x="562" y="546"/>
                      <a:pt x="546" y="573"/>
                    </a:cubicBezTo>
                    <a:cubicBezTo>
                      <a:pt x="539" y="585"/>
                      <a:pt x="531" y="597"/>
                      <a:pt x="523" y="608"/>
                    </a:cubicBezTo>
                    <a:cubicBezTo>
                      <a:pt x="525" y="608"/>
                      <a:pt x="525" y="608"/>
                      <a:pt x="525" y="608"/>
                    </a:cubicBezTo>
                    <a:cubicBezTo>
                      <a:pt x="527" y="605"/>
                      <a:pt x="529" y="603"/>
                      <a:pt x="530" y="600"/>
                    </a:cubicBezTo>
                    <a:cubicBezTo>
                      <a:pt x="539" y="588"/>
                      <a:pt x="547" y="575"/>
                      <a:pt x="554" y="561"/>
                    </a:cubicBezTo>
                    <a:cubicBezTo>
                      <a:pt x="562" y="548"/>
                      <a:pt x="568" y="533"/>
                      <a:pt x="575" y="519"/>
                    </a:cubicBezTo>
                    <a:cubicBezTo>
                      <a:pt x="580" y="508"/>
                      <a:pt x="585" y="497"/>
                      <a:pt x="590" y="486"/>
                    </a:cubicBezTo>
                    <a:cubicBezTo>
                      <a:pt x="602" y="486"/>
                      <a:pt x="614" y="484"/>
                      <a:pt x="625" y="484"/>
                    </a:cubicBezTo>
                    <a:cubicBezTo>
                      <a:pt x="637" y="483"/>
                      <a:pt x="649" y="481"/>
                      <a:pt x="661" y="480"/>
                    </a:cubicBezTo>
                    <a:cubicBezTo>
                      <a:pt x="662" y="481"/>
                      <a:pt x="663" y="482"/>
                      <a:pt x="664" y="483"/>
                    </a:cubicBezTo>
                    <a:cubicBezTo>
                      <a:pt x="674" y="493"/>
                      <a:pt x="691" y="490"/>
                      <a:pt x="699" y="480"/>
                    </a:cubicBezTo>
                    <a:cubicBezTo>
                      <a:pt x="700" y="478"/>
                      <a:pt x="701" y="477"/>
                      <a:pt x="701" y="475"/>
                    </a:cubicBezTo>
                    <a:cubicBezTo>
                      <a:pt x="708" y="475"/>
                      <a:pt x="715" y="474"/>
                      <a:pt x="722" y="474"/>
                    </a:cubicBezTo>
                    <a:cubicBezTo>
                      <a:pt x="729" y="473"/>
                      <a:pt x="737" y="472"/>
                      <a:pt x="744" y="471"/>
                    </a:cubicBezTo>
                    <a:cubicBezTo>
                      <a:pt x="752" y="470"/>
                      <a:pt x="759" y="469"/>
                      <a:pt x="767" y="468"/>
                    </a:cubicBezTo>
                    <a:cubicBezTo>
                      <a:pt x="775" y="467"/>
                      <a:pt x="782" y="465"/>
                      <a:pt x="790" y="463"/>
                    </a:cubicBezTo>
                    <a:cubicBezTo>
                      <a:pt x="790" y="464"/>
                      <a:pt x="790" y="464"/>
                      <a:pt x="790" y="464"/>
                    </a:cubicBezTo>
                    <a:cubicBezTo>
                      <a:pt x="790" y="464"/>
                      <a:pt x="790" y="464"/>
                      <a:pt x="790" y="464"/>
                    </a:cubicBezTo>
                    <a:cubicBezTo>
                      <a:pt x="790" y="464"/>
                      <a:pt x="790" y="464"/>
                      <a:pt x="790" y="464"/>
                    </a:cubicBezTo>
                    <a:cubicBezTo>
                      <a:pt x="792" y="466"/>
                      <a:pt x="794" y="467"/>
                      <a:pt x="796" y="468"/>
                    </a:cubicBezTo>
                    <a:cubicBezTo>
                      <a:pt x="803" y="472"/>
                      <a:pt x="811" y="471"/>
                      <a:pt x="817" y="466"/>
                    </a:cubicBezTo>
                    <a:cubicBezTo>
                      <a:pt x="822" y="463"/>
                      <a:pt x="824" y="459"/>
                      <a:pt x="826" y="455"/>
                    </a:cubicBezTo>
                    <a:cubicBezTo>
                      <a:pt x="834" y="454"/>
                      <a:pt x="842" y="450"/>
                      <a:pt x="849" y="447"/>
                    </a:cubicBezTo>
                    <a:cubicBezTo>
                      <a:pt x="858" y="444"/>
                      <a:pt x="866" y="441"/>
                      <a:pt x="874" y="437"/>
                    </a:cubicBezTo>
                    <a:cubicBezTo>
                      <a:pt x="890" y="431"/>
                      <a:pt x="906" y="423"/>
                      <a:pt x="919" y="411"/>
                    </a:cubicBezTo>
                    <a:cubicBezTo>
                      <a:pt x="919" y="411"/>
                      <a:pt x="919" y="410"/>
                      <a:pt x="919" y="410"/>
                    </a:cubicBezTo>
                    <a:cubicBezTo>
                      <a:pt x="925" y="413"/>
                      <a:pt x="933" y="413"/>
                      <a:pt x="939" y="410"/>
                    </a:cubicBezTo>
                    <a:cubicBezTo>
                      <a:pt x="944" y="407"/>
                      <a:pt x="948" y="402"/>
                      <a:pt x="950" y="396"/>
                    </a:cubicBezTo>
                    <a:cubicBezTo>
                      <a:pt x="952" y="391"/>
                      <a:pt x="952" y="386"/>
                      <a:pt x="950" y="382"/>
                    </a:cubicBezTo>
                    <a:cubicBezTo>
                      <a:pt x="956" y="376"/>
                      <a:pt x="961" y="369"/>
                      <a:pt x="966" y="362"/>
                    </a:cubicBezTo>
                    <a:cubicBezTo>
                      <a:pt x="970" y="354"/>
                      <a:pt x="975" y="346"/>
                      <a:pt x="979" y="338"/>
                    </a:cubicBezTo>
                    <a:cubicBezTo>
                      <a:pt x="982" y="331"/>
                      <a:pt x="985" y="324"/>
                      <a:pt x="987" y="317"/>
                    </a:cubicBezTo>
                    <a:cubicBezTo>
                      <a:pt x="989" y="310"/>
                      <a:pt x="991" y="303"/>
                      <a:pt x="991" y="296"/>
                    </a:cubicBezTo>
                    <a:cubicBezTo>
                      <a:pt x="994" y="297"/>
                      <a:pt x="996" y="297"/>
                      <a:pt x="999" y="296"/>
                    </a:cubicBezTo>
                    <a:cubicBezTo>
                      <a:pt x="999" y="299"/>
                      <a:pt x="998" y="301"/>
                      <a:pt x="998" y="303"/>
                    </a:cubicBezTo>
                    <a:cubicBezTo>
                      <a:pt x="997" y="307"/>
                      <a:pt x="996" y="310"/>
                      <a:pt x="995" y="313"/>
                    </a:cubicBezTo>
                    <a:cubicBezTo>
                      <a:pt x="993" y="321"/>
                      <a:pt x="990" y="330"/>
                      <a:pt x="987" y="338"/>
                    </a:cubicBezTo>
                    <a:cubicBezTo>
                      <a:pt x="980" y="354"/>
                      <a:pt x="970" y="368"/>
                      <a:pt x="959" y="381"/>
                    </a:cubicBezTo>
                    <a:cubicBezTo>
                      <a:pt x="958" y="381"/>
                      <a:pt x="958" y="381"/>
                      <a:pt x="958" y="381"/>
                    </a:cubicBezTo>
                    <a:cubicBezTo>
                      <a:pt x="958" y="381"/>
                      <a:pt x="958" y="382"/>
                      <a:pt x="958" y="382"/>
                    </a:cubicBezTo>
                    <a:cubicBezTo>
                      <a:pt x="958" y="385"/>
                      <a:pt x="959" y="387"/>
                      <a:pt x="959" y="389"/>
                    </a:cubicBezTo>
                    <a:cubicBezTo>
                      <a:pt x="959" y="392"/>
                      <a:pt x="959" y="395"/>
                      <a:pt x="958" y="398"/>
                    </a:cubicBezTo>
                    <a:cubicBezTo>
                      <a:pt x="957" y="403"/>
                      <a:pt x="955" y="408"/>
                      <a:pt x="951" y="412"/>
                    </a:cubicBezTo>
                    <a:cubicBezTo>
                      <a:pt x="944" y="421"/>
                      <a:pt x="932" y="424"/>
                      <a:pt x="921" y="420"/>
                    </a:cubicBezTo>
                    <a:cubicBezTo>
                      <a:pt x="921" y="420"/>
                      <a:pt x="921" y="420"/>
                      <a:pt x="921" y="420"/>
                    </a:cubicBezTo>
                    <a:cubicBezTo>
                      <a:pt x="921" y="420"/>
                      <a:pt x="920" y="420"/>
                      <a:pt x="920" y="420"/>
                    </a:cubicBezTo>
                    <a:cubicBezTo>
                      <a:pt x="917" y="423"/>
                      <a:pt x="914" y="425"/>
                      <a:pt x="911" y="427"/>
                    </a:cubicBezTo>
                    <a:cubicBezTo>
                      <a:pt x="908" y="429"/>
                      <a:pt x="904" y="431"/>
                      <a:pt x="901" y="433"/>
                    </a:cubicBezTo>
                    <a:cubicBezTo>
                      <a:pt x="894" y="438"/>
                      <a:pt x="886" y="441"/>
                      <a:pt x="878" y="445"/>
                    </a:cubicBezTo>
                    <a:cubicBezTo>
                      <a:pt x="871" y="448"/>
                      <a:pt x="863" y="451"/>
                      <a:pt x="856" y="454"/>
                    </a:cubicBezTo>
                    <a:cubicBezTo>
                      <a:pt x="848" y="457"/>
                      <a:pt x="840" y="459"/>
                      <a:pt x="832" y="460"/>
                    </a:cubicBezTo>
                    <a:cubicBezTo>
                      <a:pt x="832" y="461"/>
                      <a:pt x="832" y="461"/>
                      <a:pt x="832" y="461"/>
                    </a:cubicBezTo>
                    <a:cubicBezTo>
                      <a:pt x="832" y="461"/>
                      <a:pt x="832" y="461"/>
                      <a:pt x="831" y="462"/>
                    </a:cubicBezTo>
                    <a:cubicBezTo>
                      <a:pt x="831" y="472"/>
                      <a:pt x="821" y="477"/>
                      <a:pt x="812" y="479"/>
                    </a:cubicBezTo>
                    <a:cubicBezTo>
                      <a:pt x="803" y="481"/>
                      <a:pt x="793" y="479"/>
                      <a:pt x="786" y="472"/>
                    </a:cubicBezTo>
                    <a:cubicBezTo>
                      <a:pt x="787" y="471"/>
                      <a:pt x="786" y="471"/>
                      <a:pt x="785" y="471"/>
                    </a:cubicBezTo>
                    <a:cubicBezTo>
                      <a:pt x="784" y="472"/>
                      <a:pt x="782" y="472"/>
                      <a:pt x="781" y="472"/>
                    </a:cubicBezTo>
                    <a:cubicBezTo>
                      <a:pt x="779" y="472"/>
                      <a:pt x="778" y="473"/>
                      <a:pt x="776" y="473"/>
                    </a:cubicBezTo>
                    <a:cubicBezTo>
                      <a:pt x="773" y="473"/>
                      <a:pt x="770" y="474"/>
                      <a:pt x="767" y="475"/>
                    </a:cubicBezTo>
                    <a:cubicBezTo>
                      <a:pt x="760" y="476"/>
                      <a:pt x="753" y="477"/>
                      <a:pt x="747" y="478"/>
                    </a:cubicBezTo>
                    <a:cubicBezTo>
                      <a:pt x="733" y="480"/>
                      <a:pt x="720" y="482"/>
                      <a:pt x="706" y="482"/>
                    </a:cubicBezTo>
                    <a:cubicBezTo>
                      <a:pt x="706" y="482"/>
                      <a:pt x="705" y="482"/>
                      <a:pt x="705" y="483"/>
                    </a:cubicBezTo>
                    <a:cubicBezTo>
                      <a:pt x="705" y="484"/>
                      <a:pt x="703" y="487"/>
                      <a:pt x="702" y="488"/>
                    </a:cubicBezTo>
                    <a:cubicBezTo>
                      <a:pt x="700" y="490"/>
                      <a:pt x="698" y="491"/>
                      <a:pt x="696" y="492"/>
                    </a:cubicBezTo>
                    <a:cubicBezTo>
                      <a:pt x="692" y="495"/>
                      <a:pt x="687" y="497"/>
                      <a:pt x="682" y="497"/>
                    </a:cubicBezTo>
                    <a:cubicBezTo>
                      <a:pt x="672" y="498"/>
                      <a:pt x="661" y="496"/>
                      <a:pt x="656" y="488"/>
                    </a:cubicBezTo>
                    <a:cubicBezTo>
                      <a:pt x="655" y="487"/>
                      <a:pt x="655" y="487"/>
                      <a:pt x="655" y="488"/>
                    </a:cubicBezTo>
                    <a:cubicBezTo>
                      <a:pt x="646" y="490"/>
                      <a:pt x="637" y="489"/>
                      <a:pt x="628" y="490"/>
                    </a:cubicBezTo>
                    <a:cubicBezTo>
                      <a:pt x="619" y="491"/>
                      <a:pt x="610" y="492"/>
                      <a:pt x="601" y="493"/>
                    </a:cubicBezTo>
                    <a:cubicBezTo>
                      <a:pt x="601" y="492"/>
                      <a:pt x="600" y="492"/>
                      <a:pt x="600" y="493"/>
                    </a:cubicBezTo>
                    <a:cubicBezTo>
                      <a:pt x="594" y="507"/>
                      <a:pt x="585" y="520"/>
                      <a:pt x="579" y="533"/>
                    </a:cubicBezTo>
                    <a:cubicBezTo>
                      <a:pt x="572" y="548"/>
                      <a:pt x="565" y="562"/>
                      <a:pt x="557" y="576"/>
                    </a:cubicBezTo>
                    <a:cubicBezTo>
                      <a:pt x="552" y="587"/>
                      <a:pt x="545" y="597"/>
                      <a:pt x="539" y="608"/>
                    </a:cubicBezTo>
                    <a:cubicBezTo>
                      <a:pt x="541" y="608"/>
                      <a:pt x="541" y="608"/>
                      <a:pt x="541" y="608"/>
                    </a:cubicBezTo>
                    <a:cubicBezTo>
                      <a:pt x="544" y="603"/>
                      <a:pt x="546" y="599"/>
                      <a:pt x="549" y="594"/>
                    </a:cubicBezTo>
                    <a:cubicBezTo>
                      <a:pt x="552" y="589"/>
                      <a:pt x="555" y="584"/>
                      <a:pt x="558" y="578"/>
                    </a:cubicBezTo>
                    <a:cubicBezTo>
                      <a:pt x="556" y="588"/>
                      <a:pt x="555" y="598"/>
                      <a:pt x="554" y="608"/>
                    </a:cubicBezTo>
                    <a:cubicBezTo>
                      <a:pt x="556" y="608"/>
                      <a:pt x="556" y="608"/>
                      <a:pt x="556" y="608"/>
                    </a:cubicBezTo>
                    <a:cubicBezTo>
                      <a:pt x="557" y="596"/>
                      <a:pt x="558" y="585"/>
                      <a:pt x="561" y="573"/>
                    </a:cubicBezTo>
                    <a:cubicBezTo>
                      <a:pt x="564" y="566"/>
                      <a:pt x="568" y="560"/>
                      <a:pt x="571" y="553"/>
                    </a:cubicBezTo>
                    <a:cubicBezTo>
                      <a:pt x="573" y="550"/>
                      <a:pt x="575" y="546"/>
                      <a:pt x="576" y="542"/>
                    </a:cubicBezTo>
                    <a:cubicBezTo>
                      <a:pt x="575" y="548"/>
                      <a:pt x="573" y="553"/>
                      <a:pt x="572" y="558"/>
                    </a:cubicBezTo>
                    <a:cubicBezTo>
                      <a:pt x="572" y="559"/>
                      <a:pt x="572" y="560"/>
                      <a:pt x="571" y="561"/>
                    </a:cubicBezTo>
                    <a:cubicBezTo>
                      <a:pt x="571" y="561"/>
                      <a:pt x="571" y="561"/>
                      <a:pt x="571" y="561"/>
                    </a:cubicBezTo>
                    <a:cubicBezTo>
                      <a:pt x="568" y="573"/>
                      <a:pt x="566" y="585"/>
                      <a:pt x="565" y="597"/>
                    </a:cubicBezTo>
                    <a:cubicBezTo>
                      <a:pt x="564" y="601"/>
                      <a:pt x="564" y="604"/>
                      <a:pt x="564" y="608"/>
                    </a:cubicBezTo>
                    <a:cubicBezTo>
                      <a:pt x="566" y="608"/>
                      <a:pt x="566" y="608"/>
                      <a:pt x="566" y="608"/>
                    </a:cubicBezTo>
                    <a:cubicBezTo>
                      <a:pt x="566" y="601"/>
                      <a:pt x="567" y="594"/>
                      <a:pt x="568" y="587"/>
                    </a:cubicBezTo>
                    <a:close/>
                    <a:moveTo>
                      <a:pt x="766" y="586"/>
                    </a:moveTo>
                    <a:cubicBezTo>
                      <a:pt x="759" y="585"/>
                      <a:pt x="751" y="584"/>
                      <a:pt x="744" y="584"/>
                    </a:cubicBezTo>
                    <a:cubicBezTo>
                      <a:pt x="754" y="581"/>
                      <a:pt x="763" y="579"/>
                      <a:pt x="773" y="577"/>
                    </a:cubicBezTo>
                    <a:cubicBezTo>
                      <a:pt x="774" y="580"/>
                      <a:pt x="773" y="584"/>
                      <a:pt x="771" y="587"/>
                    </a:cubicBezTo>
                    <a:cubicBezTo>
                      <a:pt x="769" y="586"/>
                      <a:pt x="768" y="586"/>
                      <a:pt x="766" y="586"/>
                    </a:cubicBezTo>
                    <a:close/>
                    <a:moveTo>
                      <a:pt x="773" y="587"/>
                    </a:moveTo>
                    <a:cubicBezTo>
                      <a:pt x="774" y="585"/>
                      <a:pt x="775" y="582"/>
                      <a:pt x="775" y="579"/>
                    </a:cubicBezTo>
                    <a:cubicBezTo>
                      <a:pt x="776" y="582"/>
                      <a:pt x="779" y="585"/>
                      <a:pt x="781" y="588"/>
                    </a:cubicBezTo>
                    <a:cubicBezTo>
                      <a:pt x="782" y="588"/>
                      <a:pt x="782" y="589"/>
                      <a:pt x="783" y="589"/>
                    </a:cubicBezTo>
                    <a:cubicBezTo>
                      <a:pt x="779" y="588"/>
                      <a:pt x="776" y="588"/>
                      <a:pt x="773" y="587"/>
                    </a:cubicBezTo>
                    <a:close/>
                    <a:moveTo>
                      <a:pt x="796" y="581"/>
                    </a:moveTo>
                    <a:cubicBezTo>
                      <a:pt x="795" y="584"/>
                      <a:pt x="794" y="587"/>
                      <a:pt x="792" y="589"/>
                    </a:cubicBezTo>
                    <a:cubicBezTo>
                      <a:pt x="789" y="592"/>
                      <a:pt x="785" y="589"/>
                      <a:pt x="782" y="587"/>
                    </a:cubicBezTo>
                    <a:cubicBezTo>
                      <a:pt x="779" y="584"/>
                      <a:pt x="777" y="580"/>
                      <a:pt x="776" y="576"/>
                    </a:cubicBezTo>
                    <a:cubicBezTo>
                      <a:pt x="783" y="575"/>
                      <a:pt x="790" y="574"/>
                      <a:pt x="797" y="573"/>
                    </a:cubicBezTo>
                    <a:cubicBezTo>
                      <a:pt x="797" y="575"/>
                      <a:pt x="796" y="578"/>
                      <a:pt x="796" y="581"/>
                    </a:cubicBezTo>
                    <a:close/>
                    <a:moveTo>
                      <a:pt x="821" y="583"/>
                    </a:moveTo>
                    <a:cubicBezTo>
                      <a:pt x="820" y="588"/>
                      <a:pt x="819" y="595"/>
                      <a:pt x="813" y="595"/>
                    </a:cubicBezTo>
                    <a:cubicBezTo>
                      <a:pt x="808" y="596"/>
                      <a:pt x="805" y="590"/>
                      <a:pt x="803" y="586"/>
                    </a:cubicBezTo>
                    <a:cubicBezTo>
                      <a:pt x="803" y="584"/>
                      <a:pt x="802" y="581"/>
                      <a:pt x="801" y="579"/>
                    </a:cubicBezTo>
                    <a:cubicBezTo>
                      <a:pt x="801" y="577"/>
                      <a:pt x="800" y="574"/>
                      <a:pt x="800" y="572"/>
                    </a:cubicBezTo>
                    <a:cubicBezTo>
                      <a:pt x="806" y="571"/>
                      <a:pt x="812" y="570"/>
                      <a:pt x="818" y="569"/>
                    </a:cubicBezTo>
                    <a:cubicBezTo>
                      <a:pt x="819" y="569"/>
                      <a:pt x="820" y="569"/>
                      <a:pt x="821" y="569"/>
                    </a:cubicBezTo>
                    <a:cubicBezTo>
                      <a:pt x="821" y="574"/>
                      <a:pt x="821" y="579"/>
                      <a:pt x="821" y="583"/>
                    </a:cubicBezTo>
                    <a:close/>
                    <a:moveTo>
                      <a:pt x="846" y="585"/>
                    </a:moveTo>
                    <a:cubicBezTo>
                      <a:pt x="845" y="589"/>
                      <a:pt x="845" y="598"/>
                      <a:pt x="839" y="599"/>
                    </a:cubicBezTo>
                    <a:cubicBezTo>
                      <a:pt x="836" y="599"/>
                      <a:pt x="834" y="596"/>
                      <a:pt x="832" y="594"/>
                    </a:cubicBezTo>
                    <a:cubicBezTo>
                      <a:pt x="830" y="592"/>
                      <a:pt x="829" y="590"/>
                      <a:pt x="828" y="588"/>
                    </a:cubicBezTo>
                    <a:cubicBezTo>
                      <a:pt x="827" y="584"/>
                      <a:pt x="825" y="581"/>
                      <a:pt x="825" y="577"/>
                    </a:cubicBezTo>
                    <a:cubicBezTo>
                      <a:pt x="824" y="575"/>
                      <a:pt x="824" y="574"/>
                      <a:pt x="823" y="572"/>
                    </a:cubicBezTo>
                    <a:cubicBezTo>
                      <a:pt x="823" y="571"/>
                      <a:pt x="823" y="570"/>
                      <a:pt x="823" y="569"/>
                    </a:cubicBezTo>
                    <a:cubicBezTo>
                      <a:pt x="830" y="567"/>
                      <a:pt x="838" y="566"/>
                      <a:pt x="845" y="565"/>
                    </a:cubicBezTo>
                    <a:cubicBezTo>
                      <a:pt x="845" y="572"/>
                      <a:pt x="846" y="578"/>
                      <a:pt x="846" y="585"/>
                    </a:cubicBezTo>
                    <a:close/>
                    <a:moveTo>
                      <a:pt x="868" y="597"/>
                    </a:moveTo>
                    <a:cubicBezTo>
                      <a:pt x="867" y="599"/>
                      <a:pt x="865" y="603"/>
                      <a:pt x="862" y="602"/>
                    </a:cubicBezTo>
                    <a:cubicBezTo>
                      <a:pt x="860" y="601"/>
                      <a:pt x="858" y="598"/>
                      <a:pt x="857" y="596"/>
                    </a:cubicBezTo>
                    <a:cubicBezTo>
                      <a:pt x="856" y="594"/>
                      <a:pt x="856" y="592"/>
                      <a:pt x="855" y="590"/>
                    </a:cubicBezTo>
                    <a:cubicBezTo>
                      <a:pt x="852" y="582"/>
                      <a:pt x="851" y="573"/>
                      <a:pt x="848" y="565"/>
                    </a:cubicBezTo>
                    <a:cubicBezTo>
                      <a:pt x="855" y="564"/>
                      <a:pt x="862" y="563"/>
                      <a:pt x="869" y="562"/>
                    </a:cubicBezTo>
                    <a:cubicBezTo>
                      <a:pt x="869" y="570"/>
                      <a:pt x="869" y="578"/>
                      <a:pt x="870" y="586"/>
                    </a:cubicBezTo>
                    <a:cubicBezTo>
                      <a:pt x="870" y="589"/>
                      <a:pt x="869" y="593"/>
                      <a:pt x="868" y="597"/>
                    </a:cubicBezTo>
                    <a:close/>
                    <a:moveTo>
                      <a:pt x="895" y="595"/>
                    </a:moveTo>
                    <a:cubicBezTo>
                      <a:pt x="894" y="599"/>
                      <a:pt x="890" y="604"/>
                      <a:pt x="886" y="601"/>
                    </a:cubicBezTo>
                    <a:cubicBezTo>
                      <a:pt x="883" y="600"/>
                      <a:pt x="882" y="596"/>
                      <a:pt x="881" y="593"/>
                    </a:cubicBezTo>
                    <a:cubicBezTo>
                      <a:pt x="879" y="590"/>
                      <a:pt x="879" y="586"/>
                      <a:pt x="878" y="583"/>
                    </a:cubicBezTo>
                    <a:cubicBezTo>
                      <a:pt x="876" y="579"/>
                      <a:pt x="875" y="574"/>
                      <a:pt x="874" y="570"/>
                    </a:cubicBezTo>
                    <a:cubicBezTo>
                      <a:pt x="873" y="568"/>
                      <a:pt x="872" y="566"/>
                      <a:pt x="872" y="565"/>
                    </a:cubicBezTo>
                    <a:cubicBezTo>
                      <a:pt x="872" y="563"/>
                      <a:pt x="871" y="562"/>
                      <a:pt x="871" y="561"/>
                    </a:cubicBezTo>
                    <a:cubicBezTo>
                      <a:pt x="878" y="560"/>
                      <a:pt x="885" y="559"/>
                      <a:pt x="892" y="558"/>
                    </a:cubicBezTo>
                    <a:cubicBezTo>
                      <a:pt x="893" y="566"/>
                      <a:pt x="895" y="574"/>
                      <a:pt x="895" y="583"/>
                    </a:cubicBezTo>
                    <a:cubicBezTo>
                      <a:pt x="895" y="587"/>
                      <a:pt x="896" y="591"/>
                      <a:pt x="895" y="595"/>
                    </a:cubicBezTo>
                    <a:close/>
                    <a:moveTo>
                      <a:pt x="921" y="588"/>
                    </a:moveTo>
                    <a:cubicBezTo>
                      <a:pt x="921" y="590"/>
                      <a:pt x="921" y="593"/>
                      <a:pt x="919" y="595"/>
                    </a:cubicBezTo>
                    <a:cubicBezTo>
                      <a:pt x="918" y="598"/>
                      <a:pt x="915" y="599"/>
                      <a:pt x="912" y="598"/>
                    </a:cubicBezTo>
                    <a:cubicBezTo>
                      <a:pt x="908" y="596"/>
                      <a:pt x="905" y="592"/>
                      <a:pt x="903" y="588"/>
                    </a:cubicBezTo>
                    <a:cubicBezTo>
                      <a:pt x="901" y="584"/>
                      <a:pt x="900" y="579"/>
                      <a:pt x="899" y="574"/>
                    </a:cubicBezTo>
                    <a:cubicBezTo>
                      <a:pt x="897" y="569"/>
                      <a:pt x="895" y="563"/>
                      <a:pt x="894" y="557"/>
                    </a:cubicBezTo>
                    <a:cubicBezTo>
                      <a:pt x="895" y="557"/>
                      <a:pt x="895" y="557"/>
                      <a:pt x="896" y="557"/>
                    </a:cubicBezTo>
                    <a:cubicBezTo>
                      <a:pt x="902" y="555"/>
                      <a:pt x="909" y="554"/>
                      <a:pt x="915" y="552"/>
                    </a:cubicBezTo>
                    <a:cubicBezTo>
                      <a:pt x="915" y="557"/>
                      <a:pt x="914" y="562"/>
                      <a:pt x="915" y="567"/>
                    </a:cubicBezTo>
                    <a:cubicBezTo>
                      <a:pt x="915" y="574"/>
                      <a:pt x="918" y="581"/>
                      <a:pt x="921" y="588"/>
                    </a:cubicBezTo>
                    <a:close/>
                    <a:moveTo>
                      <a:pt x="1029" y="501"/>
                    </a:moveTo>
                    <a:cubicBezTo>
                      <a:pt x="1031" y="499"/>
                      <a:pt x="1033" y="498"/>
                      <a:pt x="1035" y="496"/>
                    </a:cubicBezTo>
                    <a:cubicBezTo>
                      <a:pt x="1036" y="499"/>
                      <a:pt x="1038" y="502"/>
                      <a:pt x="1040" y="505"/>
                    </a:cubicBezTo>
                    <a:cubicBezTo>
                      <a:pt x="1042" y="508"/>
                      <a:pt x="1044" y="511"/>
                      <a:pt x="1045" y="514"/>
                    </a:cubicBezTo>
                    <a:cubicBezTo>
                      <a:pt x="1048" y="520"/>
                      <a:pt x="1052" y="526"/>
                      <a:pt x="1052" y="532"/>
                    </a:cubicBezTo>
                    <a:cubicBezTo>
                      <a:pt x="1047" y="523"/>
                      <a:pt x="1039" y="514"/>
                      <a:pt x="1030" y="507"/>
                    </a:cubicBezTo>
                    <a:cubicBezTo>
                      <a:pt x="1029" y="506"/>
                      <a:pt x="1027" y="505"/>
                      <a:pt x="1025" y="503"/>
                    </a:cubicBezTo>
                    <a:cubicBezTo>
                      <a:pt x="1027" y="503"/>
                      <a:pt x="1028" y="501"/>
                      <a:pt x="1029" y="501"/>
                    </a:cubicBezTo>
                    <a:close/>
                    <a:moveTo>
                      <a:pt x="996" y="367"/>
                    </a:moveTo>
                    <a:cubicBezTo>
                      <a:pt x="992" y="366"/>
                      <a:pt x="987" y="363"/>
                      <a:pt x="986" y="358"/>
                    </a:cubicBezTo>
                    <a:cubicBezTo>
                      <a:pt x="986" y="353"/>
                      <a:pt x="994" y="357"/>
                      <a:pt x="996" y="358"/>
                    </a:cubicBezTo>
                    <a:cubicBezTo>
                      <a:pt x="999" y="360"/>
                      <a:pt x="1000" y="363"/>
                      <a:pt x="1002" y="365"/>
                    </a:cubicBezTo>
                    <a:cubicBezTo>
                      <a:pt x="1003" y="368"/>
                      <a:pt x="1005" y="370"/>
                      <a:pt x="1006" y="373"/>
                    </a:cubicBezTo>
                    <a:cubicBezTo>
                      <a:pt x="1003" y="371"/>
                      <a:pt x="999" y="369"/>
                      <a:pt x="996" y="367"/>
                    </a:cubicBezTo>
                    <a:close/>
                    <a:moveTo>
                      <a:pt x="999" y="380"/>
                    </a:moveTo>
                    <a:cubicBezTo>
                      <a:pt x="995" y="382"/>
                      <a:pt x="992" y="383"/>
                      <a:pt x="988" y="384"/>
                    </a:cubicBezTo>
                    <a:cubicBezTo>
                      <a:pt x="985" y="385"/>
                      <a:pt x="981" y="386"/>
                      <a:pt x="978" y="386"/>
                    </a:cubicBezTo>
                    <a:cubicBezTo>
                      <a:pt x="975" y="385"/>
                      <a:pt x="971" y="383"/>
                      <a:pt x="973" y="380"/>
                    </a:cubicBezTo>
                    <a:cubicBezTo>
                      <a:pt x="974" y="377"/>
                      <a:pt x="978" y="376"/>
                      <a:pt x="981" y="375"/>
                    </a:cubicBezTo>
                    <a:cubicBezTo>
                      <a:pt x="984" y="375"/>
                      <a:pt x="987" y="375"/>
                      <a:pt x="990" y="375"/>
                    </a:cubicBezTo>
                    <a:cubicBezTo>
                      <a:pt x="993" y="375"/>
                      <a:pt x="996" y="375"/>
                      <a:pt x="999" y="375"/>
                    </a:cubicBezTo>
                    <a:cubicBezTo>
                      <a:pt x="1001" y="375"/>
                      <a:pt x="1003" y="375"/>
                      <a:pt x="1005" y="375"/>
                    </a:cubicBezTo>
                    <a:cubicBezTo>
                      <a:pt x="1006" y="375"/>
                      <a:pt x="1006" y="375"/>
                      <a:pt x="1007" y="376"/>
                    </a:cubicBezTo>
                    <a:cubicBezTo>
                      <a:pt x="1004" y="377"/>
                      <a:pt x="1002" y="379"/>
                      <a:pt x="999" y="380"/>
                    </a:cubicBezTo>
                    <a:close/>
                    <a:moveTo>
                      <a:pt x="1010" y="377"/>
                    </a:moveTo>
                    <a:cubicBezTo>
                      <a:pt x="1010" y="377"/>
                      <a:pt x="1010" y="377"/>
                      <a:pt x="1010" y="377"/>
                    </a:cubicBezTo>
                    <a:cubicBezTo>
                      <a:pt x="1012" y="378"/>
                      <a:pt x="1014" y="379"/>
                      <a:pt x="1017" y="380"/>
                    </a:cubicBezTo>
                    <a:cubicBezTo>
                      <a:pt x="1016" y="384"/>
                      <a:pt x="1015" y="389"/>
                      <a:pt x="1017" y="393"/>
                    </a:cubicBezTo>
                    <a:cubicBezTo>
                      <a:pt x="1009" y="396"/>
                      <a:pt x="1004" y="405"/>
                      <a:pt x="1002" y="413"/>
                    </a:cubicBezTo>
                    <a:cubicBezTo>
                      <a:pt x="1001" y="422"/>
                      <a:pt x="1003" y="430"/>
                      <a:pt x="1009" y="436"/>
                    </a:cubicBezTo>
                    <a:cubicBezTo>
                      <a:pt x="1015" y="443"/>
                      <a:pt x="1025" y="447"/>
                      <a:pt x="1033" y="445"/>
                    </a:cubicBezTo>
                    <a:cubicBezTo>
                      <a:pt x="1041" y="444"/>
                      <a:pt x="1049" y="436"/>
                      <a:pt x="1048" y="428"/>
                    </a:cubicBezTo>
                    <a:cubicBezTo>
                      <a:pt x="1047" y="422"/>
                      <a:pt x="1042" y="418"/>
                      <a:pt x="1037" y="419"/>
                    </a:cubicBezTo>
                    <a:cubicBezTo>
                      <a:pt x="1036" y="419"/>
                      <a:pt x="1036" y="420"/>
                      <a:pt x="1036" y="420"/>
                    </a:cubicBezTo>
                    <a:cubicBezTo>
                      <a:pt x="1036" y="420"/>
                      <a:pt x="1036" y="420"/>
                      <a:pt x="1037" y="421"/>
                    </a:cubicBezTo>
                    <a:cubicBezTo>
                      <a:pt x="1040" y="423"/>
                      <a:pt x="1041" y="430"/>
                      <a:pt x="1038" y="433"/>
                    </a:cubicBezTo>
                    <a:cubicBezTo>
                      <a:pt x="1036" y="438"/>
                      <a:pt x="1030" y="437"/>
                      <a:pt x="1026" y="434"/>
                    </a:cubicBezTo>
                    <a:cubicBezTo>
                      <a:pt x="1017" y="429"/>
                      <a:pt x="1020" y="416"/>
                      <a:pt x="1028" y="411"/>
                    </a:cubicBezTo>
                    <a:cubicBezTo>
                      <a:pt x="1036" y="406"/>
                      <a:pt x="1048" y="410"/>
                      <a:pt x="1054" y="417"/>
                    </a:cubicBezTo>
                    <a:cubicBezTo>
                      <a:pt x="1061" y="425"/>
                      <a:pt x="1059" y="437"/>
                      <a:pt x="1052" y="445"/>
                    </a:cubicBezTo>
                    <a:cubicBezTo>
                      <a:pt x="1045" y="453"/>
                      <a:pt x="1033" y="455"/>
                      <a:pt x="1023" y="454"/>
                    </a:cubicBezTo>
                    <a:cubicBezTo>
                      <a:pt x="1013" y="454"/>
                      <a:pt x="1002" y="448"/>
                      <a:pt x="995" y="440"/>
                    </a:cubicBezTo>
                    <a:cubicBezTo>
                      <a:pt x="989" y="431"/>
                      <a:pt x="988" y="420"/>
                      <a:pt x="989" y="409"/>
                    </a:cubicBezTo>
                    <a:cubicBezTo>
                      <a:pt x="991" y="398"/>
                      <a:pt x="997" y="388"/>
                      <a:pt x="1005" y="381"/>
                    </a:cubicBezTo>
                    <a:cubicBezTo>
                      <a:pt x="1007" y="379"/>
                      <a:pt x="1009" y="378"/>
                      <a:pt x="1010" y="377"/>
                    </a:cubicBezTo>
                    <a:close/>
                    <a:moveTo>
                      <a:pt x="1023" y="372"/>
                    </a:moveTo>
                    <a:cubicBezTo>
                      <a:pt x="1019" y="372"/>
                      <a:pt x="1015" y="368"/>
                      <a:pt x="1016" y="364"/>
                    </a:cubicBezTo>
                    <a:cubicBezTo>
                      <a:pt x="1017" y="360"/>
                      <a:pt x="1020" y="358"/>
                      <a:pt x="1023" y="356"/>
                    </a:cubicBezTo>
                    <a:cubicBezTo>
                      <a:pt x="1027" y="355"/>
                      <a:pt x="1030" y="354"/>
                      <a:pt x="1034" y="354"/>
                    </a:cubicBezTo>
                    <a:cubicBezTo>
                      <a:pt x="1032" y="359"/>
                      <a:pt x="1032" y="364"/>
                      <a:pt x="1033" y="370"/>
                    </a:cubicBezTo>
                    <a:cubicBezTo>
                      <a:pt x="1033" y="370"/>
                      <a:pt x="1033" y="370"/>
                      <a:pt x="1033" y="370"/>
                    </a:cubicBezTo>
                    <a:cubicBezTo>
                      <a:pt x="1030" y="371"/>
                      <a:pt x="1026" y="372"/>
                      <a:pt x="1023" y="372"/>
                    </a:cubicBezTo>
                    <a:close/>
                    <a:moveTo>
                      <a:pt x="1028" y="392"/>
                    </a:moveTo>
                    <a:cubicBezTo>
                      <a:pt x="1021" y="386"/>
                      <a:pt x="1028" y="377"/>
                      <a:pt x="1034" y="373"/>
                    </a:cubicBezTo>
                    <a:cubicBezTo>
                      <a:pt x="1036" y="377"/>
                      <a:pt x="1040" y="380"/>
                      <a:pt x="1045" y="381"/>
                    </a:cubicBezTo>
                    <a:cubicBezTo>
                      <a:pt x="1043" y="388"/>
                      <a:pt x="1035" y="397"/>
                      <a:pt x="1028" y="392"/>
                    </a:cubicBezTo>
                    <a:close/>
                    <a:moveTo>
                      <a:pt x="1058" y="394"/>
                    </a:moveTo>
                    <a:cubicBezTo>
                      <a:pt x="1050" y="397"/>
                      <a:pt x="1048" y="388"/>
                      <a:pt x="1047" y="382"/>
                    </a:cubicBezTo>
                    <a:cubicBezTo>
                      <a:pt x="1050" y="382"/>
                      <a:pt x="1052" y="381"/>
                      <a:pt x="1054" y="381"/>
                    </a:cubicBezTo>
                    <a:cubicBezTo>
                      <a:pt x="1056" y="380"/>
                      <a:pt x="1058" y="379"/>
                      <a:pt x="1059" y="378"/>
                    </a:cubicBezTo>
                    <a:cubicBezTo>
                      <a:pt x="1063" y="382"/>
                      <a:pt x="1066" y="391"/>
                      <a:pt x="1058" y="394"/>
                    </a:cubicBezTo>
                    <a:close/>
                    <a:moveTo>
                      <a:pt x="1063" y="313"/>
                    </a:moveTo>
                    <a:cubicBezTo>
                      <a:pt x="1063" y="326"/>
                      <a:pt x="1066" y="338"/>
                      <a:pt x="1066" y="351"/>
                    </a:cubicBezTo>
                    <a:cubicBezTo>
                      <a:pt x="1066" y="360"/>
                      <a:pt x="1065" y="371"/>
                      <a:pt x="1057" y="377"/>
                    </a:cubicBezTo>
                    <a:cubicBezTo>
                      <a:pt x="1053" y="380"/>
                      <a:pt x="1048" y="381"/>
                      <a:pt x="1043" y="379"/>
                    </a:cubicBezTo>
                    <a:cubicBezTo>
                      <a:pt x="1037" y="377"/>
                      <a:pt x="1034" y="372"/>
                      <a:pt x="1034" y="366"/>
                    </a:cubicBezTo>
                    <a:cubicBezTo>
                      <a:pt x="1034" y="361"/>
                      <a:pt x="1035" y="356"/>
                      <a:pt x="1037" y="351"/>
                    </a:cubicBezTo>
                    <a:cubicBezTo>
                      <a:pt x="1039" y="345"/>
                      <a:pt x="1042" y="340"/>
                      <a:pt x="1046" y="334"/>
                    </a:cubicBezTo>
                    <a:cubicBezTo>
                      <a:pt x="1048" y="331"/>
                      <a:pt x="1051" y="327"/>
                      <a:pt x="1053" y="323"/>
                    </a:cubicBezTo>
                    <a:cubicBezTo>
                      <a:pt x="1056" y="320"/>
                      <a:pt x="1059" y="316"/>
                      <a:pt x="1062" y="313"/>
                    </a:cubicBezTo>
                    <a:cubicBezTo>
                      <a:pt x="1062" y="313"/>
                      <a:pt x="1063" y="313"/>
                      <a:pt x="1063" y="313"/>
                    </a:cubicBezTo>
                    <a:close/>
                    <a:moveTo>
                      <a:pt x="1052" y="308"/>
                    </a:moveTo>
                    <a:cubicBezTo>
                      <a:pt x="1054" y="310"/>
                      <a:pt x="1057" y="312"/>
                      <a:pt x="1060" y="313"/>
                    </a:cubicBezTo>
                    <a:cubicBezTo>
                      <a:pt x="1056" y="316"/>
                      <a:pt x="1053" y="321"/>
                      <a:pt x="1050" y="325"/>
                    </a:cubicBezTo>
                    <a:cubicBezTo>
                      <a:pt x="1046" y="330"/>
                      <a:pt x="1043" y="335"/>
                      <a:pt x="1040" y="341"/>
                    </a:cubicBezTo>
                    <a:cubicBezTo>
                      <a:pt x="1040" y="341"/>
                      <a:pt x="1040" y="341"/>
                      <a:pt x="1040" y="341"/>
                    </a:cubicBezTo>
                    <a:cubicBezTo>
                      <a:pt x="1032" y="346"/>
                      <a:pt x="1021" y="347"/>
                      <a:pt x="1013" y="343"/>
                    </a:cubicBezTo>
                    <a:cubicBezTo>
                      <a:pt x="1006" y="339"/>
                      <a:pt x="1003" y="330"/>
                      <a:pt x="1005" y="323"/>
                    </a:cubicBezTo>
                    <a:cubicBezTo>
                      <a:pt x="1007" y="315"/>
                      <a:pt x="1014" y="310"/>
                      <a:pt x="1021" y="311"/>
                    </a:cubicBezTo>
                    <a:cubicBezTo>
                      <a:pt x="1026" y="311"/>
                      <a:pt x="1030" y="315"/>
                      <a:pt x="1031" y="320"/>
                    </a:cubicBezTo>
                    <a:cubicBezTo>
                      <a:pt x="1032" y="325"/>
                      <a:pt x="1026" y="328"/>
                      <a:pt x="1021" y="328"/>
                    </a:cubicBezTo>
                    <a:cubicBezTo>
                      <a:pt x="1019" y="327"/>
                      <a:pt x="1017" y="326"/>
                      <a:pt x="1016" y="324"/>
                    </a:cubicBezTo>
                    <a:cubicBezTo>
                      <a:pt x="1016" y="324"/>
                      <a:pt x="1016" y="323"/>
                      <a:pt x="1016" y="323"/>
                    </a:cubicBezTo>
                    <a:cubicBezTo>
                      <a:pt x="1016" y="323"/>
                      <a:pt x="1015" y="323"/>
                      <a:pt x="1015" y="324"/>
                    </a:cubicBezTo>
                    <a:cubicBezTo>
                      <a:pt x="1013" y="327"/>
                      <a:pt x="1015" y="331"/>
                      <a:pt x="1018" y="333"/>
                    </a:cubicBezTo>
                    <a:cubicBezTo>
                      <a:pt x="1022" y="336"/>
                      <a:pt x="1027" y="336"/>
                      <a:pt x="1031" y="334"/>
                    </a:cubicBezTo>
                    <a:cubicBezTo>
                      <a:pt x="1036" y="332"/>
                      <a:pt x="1040" y="327"/>
                      <a:pt x="1043" y="323"/>
                    </a:cubicBezTo>
                    <a:cubicBezTo>
                      <a:pt x="1045" y="320"/>
                      <a:pt x="1046" y="318"/>
                      <a:pt x="1048" y="315"/>
                    </a:cubicBezTo>
                    <a:cubicBezTo>
                      <a:pt x="1049" y="313"/>
                      <a:pt x="1051" y="311"/>
                      <a:pt x="1052" y="308"/>
                    </a:cubicBezTo>
                    <a:close/>
                    <a:moveTo>
                      <a:pt x="1033" y="281"/>
                    </a:moveTo>
                    <a:cubicBezTo>
                      <a:pt x="1035" y="281"/>
                      <a:pt x="1036" y="282"/>
                      <a:pt x="1038" y="282"/>
                    </a:cubicBezTo>
                    <a:cubicBezTo>
                      <a:pt x="1043" y="283"/>
                      <a:pt x="1047" y="283"/>
                      <a:pt x="1052" y="283"/>
                    </a:cubicBezTo>
                    <a:cubicBezTo>
                      <a:pt x="1052" y="288"/>
                      <a:pt x="1050" y="292"/>
                      <a:pt x="1048" y="296"/>
                    </a:cubicBezTo>
                    <a:cubicBezTo>
                      <a:pt x="1046" y="300"/>
                      <a:pt x="1041" y="305"/>
                      <a:pt x="1036" y="302"/>
                    </a:cubicBezTo>
                    <a:cubicBezTo>
                      <a:pt x="1032" y="301"/>
                      <a:pt x="1032" y="295"/>
                      <a:pt x="1032" y="292"/>
                    </a:cubicBezTo>
                    <a:cubicBezTo>
                      <a:pt x="1032" y="288"/>
                      <a:pt x="1033" y="284"/>
                      <a:pt x="1033" y="281"/>
                    </a:cubicBezTo>
                    <a:close/>
                    <a:moveTo>
                      <a:pt x="1031" y="280"/>
                    </a:moveTo>
                    <a:cubicBezTo>
                      <a:pt x="1031" y="280"/>
                      <a:pt x="1031" y="280"/>
                      <a:pt x="1031" y="280"/>
                    </a:cubicBezTo>
                    <a:cubicBezTo>
                      <a:pt x="1030" y="284"/>
                      <a:pt x="1028" y="287"/>
                      <a:pt x="1026" y="290"/>
                    </a:cubicBezTo>
                    <a:cubicBezTo>
                      <a:pt x="1023" y="293"/>
                      <a:pt x="1020" y="296"/>
                      <a:pt x="1016" y="296"/>
                    </a:cubicBezTo>
                    <a:cubicBezTo>
                      <a:pt x="1011" y="295"/>
                      <a:pt x="1010" y="289"/>
                      <a:pt x="1010" y="285"/>
                    </a:cubicBezTo>
                    <a:cubicBezTo>
                      <a:pt x="1010" y="281"/>
                      <a:pt x="1012" y="277"/>
                      <a:pt x="1013" y="273"/>
                    </a:cubicBezTo>
                    <a:cubicBezTo>
                      <a:pt x="1019" y="276"/>
                      <a:pt x="1025" y="278"/>
                      <a:pt x="1031" y="280"/>
                    </a:cubicBezTo>
                    <a:close/>
                    <a:moveTo>
                      <a:pt x="1004" y="268"/>
                    </a:moveTo>
                    <a:cubicBezTo>
                      <a:pt x="1007" y="269"/>
                      <a:pt x="1009" y="271"/>
                      <a:pt x="1011" y="272"/>
                    </a:cubicBezTo>
                    <a:cubicBezTo>
                      <a:pt x="1009" y="275"/>
                      <a:pt x="1007" y="277"/>
                      <a:pt x="1005" y="280"/>
                    </a:cubicBezTo>
                    <a:cubicBezTo>
                      <a:pt x="1002" y="282"/>
                      <a:pt x="999" y="285"/>
                      <a:pt x="995" y="285"/>
                    </a:cubicBezTo>
                    <a:cubicBezTo>
                      <a:pt x="990" y="285"/>
                      <a:pt x="988" y="277"/>
                      <a:pt x="989" y="273"/>
                    </a:cubicBezTo>
                    <a:cubicBezTo>
                      <a:pt x="990" y="269"/>
                      <a:pt x="993" y="265"/>
                      <a:pt x="994" y="261"/>
                    </a:cubicBezTo>
                    <a:cubicBezTo>
                      <a:pt x="998" y="264"/>
                      <a:pt x="1001" y="266"/>
                      <a:pt x="1004" y="268"/>
                    </a:cubicBezTo>
                    <a:close/>
                    <a:moveTo>
                      <a:pt x="1063" y="200"/>
                    </a:moveTo>
                    <a:cubicBezTo>
                      <a:pt x="1064" y="203"/>
                      <a:pt x="1065" y="207"/>
                      <a:pt x="1065" y="211"/>
                    </a:cubicBezTo>
                    <a:cubicBezTo>
                      <a:pt x="1065" y="215"/>
                      <a:pt x="1065" y="221"/>
                      <a:pt x="1062" y="224"/>
                    </a:cubicBezTo>
                    <a:cubicBezTo>
                      <a:pt x="1061" y="226"/>
                      <a:pt x="1058" y="226"/>
                      <a:pt x="1056" y="225"/>
                    </a:cubicBezTo>
                    <a:cubicBezTo>
                      <a:pt x="1054" y="224"/>
                      <a:pt x="1053" y="221"/>
                      <a:pt x="1052" y="219"/>
                    </a:cubicBezTo>
                    <a:cubicBezTo>
                      <a:pt x="1050" y="213"/>
                      <a:pt x="1050" y="208"/>
                      <a:pt x="1050" y="202"/>
                    </a:cubicBezTo>
                    <a:cubicBezTo>
                      <a:pt x="1055" y="202"/>
                      <a:pt x="1059" y="201"/>
                      <a:pt x="1063" y="200"/>
                    </a:cubicBezTo>
                    <a:close/>
                    <a:moveTo>
                      <a:pt x="228" y="464"/>
                    </a:moveTo>
                    <a:cubicBezTo>
                      <a:pt x="231" y="472"/>
                      <a:pt x="231" y="480"/>
                      <a:pt x="234" y="488"/>
                    </a:cubicBezTo>
                    <a:cubicBezTo>
                      <a:pt x="236" y="497"/>
                      <a:pt x="238" y="506"/>
                      <a:pt x="241" y="514"/>
                    </a:cubicBezTo>
                    <a:cubicBezTo>
                      <a:pt x="234" y="509"/>
                      <a:pt x="226" y="505"/>
                      <a:pt x="219" y="501"/>
                    </a:cubicBezTo>
                    <a:cubicBezTo>
                      <a:pt x="214" y="499"/>
                      <a:pt x="210" y="497"/>
                      <a:pt x="205" y="495"/>
                    </a:cubicBezTo>
                    <a:cubicBezTo>
                      <a:pt x="201" y="493"/>
                      <a:pt x="197" y="492"/>
                      <a:pt x="193" y="491"/>
                    </a:cubicBezTo>
                    <a:cubicBezTo>
                      <a:pt x="204" y="480"/>
                      <a:pt x="215" y="472"/>
                      <a:pt x="228" y="464"/>
                    </a:cubicBezTo>
                    <a:close/>
                    <a:moveTo>
                      <a:pt x="178" y="508"/>
                    </a:moveTo>
                    <a:cubicBezTo>
                      <a:pt x="183" y="516"/>
                      <a:pt x="189" y="524"/>
                      <a:pt x="194" y="531"/>
                    </a:cubicBezTo>
                    <a:cubicBezTo>
                      <a:pt x="200" y="539"/>
                      <a:pt x="205" y="546"/>
                      <a:pt x="212" y="553"/>
                    </a:cubicBezTo>
                    <a:cubicBezTo>
                      <a:pt x="202" y="553"/>
                      <a:pt x="193" y="554"/>
                      <a:pt x="183" y="555"/>
                    </a:cubicBezTo>
                    <a:cubicBezTo>
                      <a:pt x="179" y="556"/>
                      <a:pt x="174" y="556"/>
                      <a:pt x="169" y="557"/>
                    </a:cubicBezTo>
                    <a:cubicBezTo>
                      <a:pt x="165" y="557"/>
                      <a:pt x="161" y="559"/>
                      <a:pt x="157" y="559"/>
                    </a:cubicBezTo>
                    <a:cubicBezTo>
                      <a:pt x="161" y="540"/>
                      <a:pt x="168" y="523"/>
                      <a:pt x="178" y="508"/>
                    </a:cubicBezTo>
                    <a:close/>
                    <a:moveTo>
                      <a:pt x="208" y="567"/>
                    </a:moveTo>
                    <a:cubicBezTo>
                      <a:pt x="205" y="576"/>
                      <a:pt x="204" y="586"/>
                      <a:pt x="204" y="595"/>
                    </a:cubicBezTo>
                    <a:cubicBezTo>
                      <a:pt x="204" y="596"/>
                      <a:pt x="204" y="596"/>
                      <a:pt x="204" y="597"/>
                    </a:cubicBezTo>
                    <a:cubicBezTo>
                      <a:pt x="201" y="595"/>
                      <a:pt x="197" y="594"/>
                      <a:pt x="193" y="592"/>
                    </a:cubicBezTo>
                    <a:cubicBezTo>
                      <a:pt x="189" y="590"/>
                      <a:pt x="184" y="587"/>
                      <a:pt x="180" y="585"/>
                    </a:cubicBezTo>
                    <a:cubicBezTo>
                      <a:pt x="176" y="582"/>
                      <a:pt x="172" y="580"/>
                      <a:pt x="168" y="578"/>
                    </a:cubicBezTo>
                    <a:cubicBezTo>
                      <a:pt x="164" y="575"/>
                      <a:pt x="161" y="573"/>
                      <a:pt x="157" y="571"/>
                    </a:cubicBezTo>
                    <a:cubicBezTo>
                      <a:pt x="161" y="571"/>
                      <a:pt x="164" y="569"/>
                      <a:pt x="168" y="568"/>
                    </a:cubicBezTo>
                    <a:cubicBezTo>
                      <a:pt x="173" y="567"/>
                      <a:pt x="178" y="566"/>
                      <a:pt x="183" y="566"/>
                    </a:cubicBezTo>
                    <a:cubicBezTo>
                      <a:pt x="192" y="565"/>
                      <a:pt x="200" y="562"/>
                      <a:pt x="209" y="563"/>
                    </a:cubicBezTo>
                    <a:cubicBezTo>
                      <a:pt x="209" y="564"/>
                      <a:pt x="208" y="565"/>
                      <a:pt x="208" y="567"/>
                    </a:cubicBezTo>
                    <a:close/>
                    <a:moveTo>
                      <a:pt x="210" y="561"/>
                    </a:moveTo>
                    <a:cubicBezTo>
                      <a:pt x="201" y="561"/>
                      <a:pt x="192" y="563"/>
                      <a:pt x="183" y="564"/>
                    </a:cubicBezTo>
                    <a:cubicBezTo>
                      <a:pt x="179" y="565"/>
                      <a:pt x="174" y="565"/>
                      <a:pt x="169" y="566"/>
                    </a:cubicBezTo>
                    <a:cubicBezTo>
                      <a:pt x="165" y="567"/>
                      <a:pt x="160" y="569"/>
                      <a:pt x="156" y="570"/>
                    </a:cubicBezTo>
                    <a:cubicBezTo>
                      <a:pt x="156" y="567"/>
                      <a:pt x="156" y="564"/>
                      <a:pt x="157" y="561"/>
                    </a:cubicBezTo>
                    <a:cubicBezTo>
                      <a:pt x="157" y="561"/>
                      <a:pt x="157" y="561"/>
                      <a:pt x="157" y="560"/>
                    </a:cubicBezTo>
                    <a:cubicBezTo>
                      <a:pt x="159" y="560"/>
                      <a:pt x="161" y="560"/>
                      <a:pt x="162" y="559"/>
                    </a:cubicBezTo>
                    <a:cubicBezTo>
                      <a:pt x="165" y="559"/>
                      <a:pt x="167" y="559"/>
                      <a:pt x="169" y="558"/>
                    </a:cubicBezTo>
                    <a:cubicBezTo>
                      <a:pt x="174" y="558"/>
                      <a:pt x="179" y="557"/>
                      <a:pt x="183" y="557"/>
                    </a:cubicBezTo>
                    <a:cubicBezTo>
                      <a:pt x="193" y="556"/>
                      <a:pt x="203" y="555"/>
                      <a:pt x="212" y="554"/>
                    </a:cubicBezTo>
                    <a:cubicBezTo>
                      <a:pt x="211" y="556"/>
                      <a:pt x="210" y="559"/>
                      <a:pt x="210" y="561"/>
                    </a:cubicBezTo>
                    <a:close/>
                    <a:moveTo>
                      <a:pt x="213" y="552"/>
                    </a:moveTo>
                    <a:cubicBezTo>
                      <a:pt x="207" y="545"/>
                      <a:pt x="201" y="538"/>
                      <a:pt x="196" y="530"/>
                    </a:cubicBezTo>
                    <a:cubicBezTo>
                      <a:pt x="190" y="523"/>
                      <a:pt x="184" y="515"/>
                      <a:pt x="179" y="507"/>
                    </a:cubicBezTo>
                    <a:cubicBezTo>
                      <a:pt x="181" y="505"/>
                      <a:pt x="182" y="503"/>
                      <a:pt x="184" y="501"/>
                    </a:cubicBezTo>
                    <a:cubicBezTo>
                      <a:pt x="186" y="504"/>
                      <a:pt x="189" y="507"/>
                      <a:pt x="191" y="510"/>
                    </a:cubicBezTo>
                    <a:cubicBezTo>
                      <a:pt x="194" y="514"/>
                      <a:pt x="197" y="517"/>
                      <a:pt x="200" y="521"/>
                    </a:cubicBezTo>
                    <a:cubicBezTo>
                      <a:pt x="206" y="528"/>
                      <a:pt x="211" y="536"/>
                      <a:pt x="218" y="543"/>
                    </a:cubicBezTo>
                    <a:cubicBezTo>
                      <a:pt x="216" y="546"/>
                      <a:pt x="215" y="549"/>
                      <a:pt x="213" y="552"/>
                    </a:cubicBezTo>
                    <a:close/>
                    <a:moveTo>
                      <a:pt x="222" y="538"/>
                    </a:moveTo>
                    <a:cubicBezTo>
                      <a:pt x="221" y="539"/>
                      <a:pt x="220" y="540"/>
                      <a:pt x="219" y="542"/>
                    </a:cubicBezTo>
                    <a:cubicBezTo>
                      <a:pt x="213" y="535"/>
                      <a:pt x="207" y="528"/>
                      <a:pt x="202" y="521"/>
                    </a:cubicBezTo>
                    <a:cubicBezTo>
                      <a:pt x="199" y="517"/>
                      <a:pt x="196" y="514"/>
                      <a:pt x="193" y="510"/>
                    </a:cubicBezTo>
                    <a:cubicBezTo>
                      <a:pt x="192" y="509"/>
                      <a:pt x="191" y="507"/>
                      <a:pt x="189" y="505"/>
                    </a:cubicBezTo>
                    <a:cubicBezTo>
                      <a:pt x="188" y="504"/>
                      <a:pt x="187" y="503"/>
                      <a:pt x="186" y="501"/>
                    </a:cubicBezTo>
                    <a:cubicBezTo>
                      <a:pt x="194" y="504"/>
                      <a:pt x="202" y="507"/>
                      <a:pt x="211" y="511"/>
                    </a:cubicBezTo>
                    <a:cubicBezTo>
                      <a:pt x="215" y="512"/>
                      <a:pt x="219" y="515"/>
                      <a:pt x="224" y="517"/>
                    </a:cubicBezTo>
                    <a:cubicBezTo>
                      <a:pt x="227" y="519"/>
                      <a:pt x="231" y="520"/>
                      <a:pt x="235" y="522"/>
                    </a:cubicBezTo>
                    <a:cubicBezTo>
                      <a:pt x="230" y="527"/>
                      <a:pt x="226" y="532"/>
                      <a:pt x="222" y="538"/>
                    </a:cubicBezTo>
                    <a:close/>
                    <a:moveTo>
                      <a:pt x="237" y="521"/>
                    </a:moveTo>
                    <a:cubicBezTo>
                      <a:pt x="233" y="519"/>
                      <a:pt x="228" y="517"/>
                      <a:pt x="224" y="515"/>
                    </a:cubicBezTo>
                    <a:cubicBezTo>
                      <a:pt x="220" y="513"/>
                      <a:pt x="216" y="511"/>
                      <a:pt x="212" y="509"/>
                    </a:cubicBezTo>
                    <a:cubicBezTo>
                      <a:pt x="208" y="508"/>
                      <a:pt x="203" y="506"/>
                      <a:pt x="199" y="504"/>
                    </a:cubicBezTo>
                    <a:cubicBezTo>
                      <a:pt x="195" y="503"/>
                      <a:pt x="190" y="501"/>
                      <a:pt x="185" y="499"/>
                    </a:cubicBezTo>
                    <a:cubicBezTo>
                      <a:pt x="188" y="497"/>
                      <a:pt x="190" y="494"/>
                      <a:pt x="192" y="492"/>
                    </a:cubicBezTo>
                    <a:cubicBezTo>
                      <a:pt x="201" y="495"/>
                      <a:pt x="210" y="499"/>
                      <a:pt x="218" y="503"/>
                    </a:cubicBezTo>
                    <a:cubicBezTo>
                      <a:pt x="226" y="507"/>
                      <a:pt x="234" y="512"/>
                      <a:pt x="242" y="516"/>
                    </a:cubicBezTo>
                    <a:cubicBezTo>
                      <a:pt x="240" y="518"/>
                      <a:pt x="238" y="519"/>
                      <a:pt x="237" y="521"/>
                    </a:cubicBezTo>
                    <a:close/>
                    <a:moveTo>
                      <a:pt x="244" y="515"/>
                    </a:moveTo>
                    <a:cubicBezTo>
                      <a:pt x="240" y="506"/>
                      <a:pt x="238" y="497"/>
                      <a:pt x="235" y="488"/>
                    </a:cubicBezTo>
                    <a:cubicBezTo>
                      <a:pt x="233" y="480"/>
                      <a:pt x="233" y="471"/>
                      <a:pt x="229" y="463"/>
                    </a:cubicBezTo>
                    <a:cubicBezTo>
                      <a:pt x="232" y="462"/>
                      <a:pt x="235" y="460"/>
                      <a:pt x="238" y="459"/>
                    </a:cubicBezTo>
                    <a:cubicBezTo>
                      <a:pt x="239" y="460"/>
                      <a:pt x="239" y="462"/>
                      <a:pt x="239" y="464"/>
                    </a:cubicBezTo>
                    <a:cubicBezTo>
                      <a:pt x="239" y="466"/>
                      <a:pt x="240" y="468"/>
                      <a:pt x="240" y="470"/>
                    </a:cubicBezTo>
                    <a:cubicBezTo>
                      <a:pt x="241" y="475"/>
                      <a:pt x="241" y="479"/>
                      <a:pt x="242" y="484"/>
                    </a:cubicBezTo>
                    <a:cubicBezTo>
                      <a:pt x="243" y="493"/>
                      <a:pt x="245" y="503"/>
                      <a:pt x="248" y="512"/>
                    </a:cubicBezTo>
                    <a:cubicBezTo>
                      <a:pt x="246" y="513"/>
                      <a:pt x="245" y="514"/>
                      <a:pt x="244" y="515"/>
                    </a:cubicBezTo>
                    <a:close/>
                    <a:moveTo>
                      <a:pt x="273" y="498"/>
                    </a:moveTo>
                    <a:cubicBezTo>
                      <a:pt x="264" y="501"/>
                      <a:pt x="256" y="506"/>
                      <a:pt x="249" y="511"/>
                    </a:cubicBezTo>
                    <a:cubicBezTo>
                      <a:pt x="247" y="502"/>
                      <a:pt x="245" y="492"/>
                      <a:pt x="243" y="483"/>
                    </a:cubicBezTo>
                    <a:cubicBezTo>
                      <a:pt x="243" y="478"/>
                      <a:pt x="242" y="473"/>
                      <a:pt x="242" y="469"/>
                    </a:cubicBezTo>
                    <a:cubicBezTo>
                      <a:pt x="241" y="467"/>
                      <a:pt x="241" y="464"/>
                      <a:pt x="241" y="462"/>
                    </a:cubicBezTo>
                    <a:cubicBezTo>
                      <a:pt x="241" y="461"/>
                      <a:pt x="241" y="460"/>
                      <a:pt x="240" y="460"/>
                    </a:cubicBezTo>
                    <a:cubicBezTo>
                      <a:pt x="243" y="462"/>
                      <a:pt x="246" y="465"/>
                      <a:pt x="249" y="467"/>
                    </a:cubicBezTo>
                    <a:cubicBezTo>
                      <a:pt x="253" y="470"/>
                      <a:pt x="256" y="473"/>
                      <a:pt x="260" y="477"/>
                    </a:cubicBezTo>
                    <a:cubicBezTo>
                      <a:pt x="263" y="480"/>
                      <a:pt x="267" y="483"/>
                      <a:pt x="270" y="487"/>
                    </a:cubicBezTo>
                    <a:cubicBezTo>
                      <a:pt x="273" y="489"/>
                      <a:pt x="276" y="492"/>
                      <a:pt x="279" y="495"/>
                    </a:cubicBezTo>
                    <a:cubicBezTo>
                      <a:pt x="277" y="496"/>
                      <a:pt x="275" y="497"/>
                      <a:pt x="273" y="498"/>
                    </a:cubicBezTo>
                    <a:close/>
                    <a:moveTo>
                      <a:pt x="281" y="494"/>
                    </a:moveTo>
                    <a:cubicBezTo>
                      <a:pt x="281" y="494"/>
                      <a:pt x="281" y="494"/>
                      <a:pt x="281" y="494"/>
                    </a:cubicBezTo>
                    <a:cubicBezTo>
                      <a:pt x="278" y="491"/>
                      <a:pt x="274" y="488"/>
                      <a:pt x="271" y="485"/>
                    </a:cubicBezTo>
                    <a:cubicBezTo>
                      <a:pt x="267" y="482"/>
                      <a:pt x="264" y="478"/>
                      <a:pt x="260" y="475"/>
                    </a:cubicBezTo>
                    <a:cubicBezTo>
                      <a:pt x="254" y="469"/>
                      <a:pt x="247" y="463"/>
                      <a:pt x="240" y="458"/>
                    </a:cubicBezTo>
                    <a:cubicBezTo>
                      <a:pt x="243" y="456"/>
                      <a:pt x="246" y="455"/>
                      <a:pt x="249" y="454"/>
                    </a:cubicBezTo>
                    <a:cubicBezTo>
                      <a:pt x="253" y="455"/>
                      <a:pt x="255" y="458"/>
                      <a:pt x="258" y="461"/>
                    </a:cubicBezTo>
                    <a:cubicBezTo>
                      <a:pt x="261" y="465"/>
                      <a:pt x="265" y="468"/>
                      <a:pt x="268" y="471"/>
                    </a:cubicBezTo>
                    <a:cubicBezTo>
                      <a:pt x="275" y="478"/>
                      <a:pt x="282" y="485"/>
                      <a:pt x="289" y="491"/>
                    </a:cubicBezTo>
                    <a:cubicBezTo>
                      <a:pt x="286" y="492"/>
                      <a:pt x="284" y="493"/>
                      <a:pt x="281" y="494"/>
                    </a:cubicBezTo>
                    <a:close/>
                    <a:moveTo>
                      <a:pt x="290" y="478"/>
                    </a:moveTo>
                    <a:cubicBezTo>
                      <a:pt x="290" y="482"/>
                      <a:pt x="290" y="486"/>
                      <a:pt x="290" y="490"/>
                    </a:cubicBezTo>
                    <a:cubicBezTo>
                      <a:pt x="282" y="484"/>
                      <a:pt x="275" y="477"/>
                      <a:pt x="269" y="470"/>
                    </a:cubicBezTo>
                    <a:cubicBezTo>
                      <a:pt x="265" y="466"/>
                      <a:pt x="262" y="463"/>
                      <a:pt x="258" y="459"/>
                    </a:cubicBezTo>
                    <a:cubicBezTo>
                      <a:pt x="256" y="457"/>
                      <a:pt x="254" y="454"/>
                      <a:pt x="251" y="453"/>
                    </a:cubicBezTo>
                    <a:cubicBezTo>
                      <a:pt x="264" y="447"/>
                      <a:pt x="279" y="442"/>
                      <a:pt x="293" y="438"/>
                    </a:cubicBezTo>
                    <a:cubicBezTo>
                      <a:pt x="293" y="447"/>
                      <a:pt x="292" y="456"/>
                      <a:pt x="291" y="464"/>
                    </a:cubicBezTo>
                    <a:cubicBezTo>
                      <a:pt x="291" y="469"/>
                      <a:pt x="290" y="474"/>
                      <a:pt x="290" y="478"/>
                    </a:cubicBezTo>
                    <a:close/>
                    <a:moveTo>
                      <a:pt x="298" y="489"/>
                    </a:moveTo>
                    <a:cubicBezTo>
                      <a:pt x="295" y="489"/>
                      <a:pt x="293" y="490"/>
                      <a:pt x="291" y="491"/>
                    </a:cubicBezTo>
                    <a:cubicBezTo>
                      <a:pt x="292" y="487"/>
                      <a:pt x="291" y="484"/>
                      <a:pt x="292" y="480"/>
                    </a:cubicBezTo>
                    <a:cubicBezTo>
                      <a:pt x="292" y="476"/>
                      <a:pt x="292" y="471"/>
                      <a:pt x="292" y="466"/>
                    </a:cubicBezTo>
                    <a:cubicBezTo>
                      <a:pt x="293" y="457"/>
                      <a:pt x="295" y="447"/>
                      <a:pt x="295" y="438"/>
                    </a:cubicBezTo>
                    <a:cubicBezTo>
                      <a:pt x="296" y="438"/>
                      <a:pt x="297" y="437"/>
                      <a:pt x="298" y="437"/>
                    </a:cubicBezTo>
                    <a:cubicBezTo>
                      <a:pt x="300" y="437"/>
                      <a:pt x="302" y="436"/>
                      <a:pt x="304" y="436"/>
                    </a:cubicBezTo>
                    <a:cubicBezTo>
                      <a:pt x="303" y="445"/>
                      <a:pt x="301" y="453"/>
                      <a:pt x="300" y="462"/>
                    </a:cubicBezTo>
                    <a:cubicBezTo>
                      <a:pt x="299" y="471"/>
                      <a:pt x="299" y="480"/>
                      <a:pt x="298" y="489"/>
                    </a:cubicBezTo>
                    <a:cubicBezTo>
                      <a:pt x="298" y="489"/>
                      <a:pt x="298" y="489"/>
                      <a:pt x="298" y="489"/>
                    </a:cubicBezTo>
                    <a:close/>
                    <a:moveTo>
                      <a:pt x="299" y="488"/>
                    </a:moveTo>
                    <a:cubicBezTo>
                      <a:pt x="300" y="480"/>
                      <a:pt x="300" y="471"/>
                      <a:pt x="302" y="462"/>
                    </a:cubicBezTo>
                    <a:cubicBezTo>
                      <a:pt x="303" y="454"/>
                      <a:pt x="304" y="445"/>
                      <a:pt x="305" y="437"/>
                    </a:cubicBezTo>
                    <a:cubicBezTo>
                      <a:pt x="310" y="445"/>
                      <a:pt x="316" y="452"/>
                      <a:pt x="320" y="459"/>
                    </a:cubicBezTo>
                    <a:cubicBezTo>
                      <a:pt x="322" y="463"/>
                      <a:pt x="324" y="467"/>
                      <a:pt x="327" y="471"/>
                    </a:cubicBezTo>
                    <a:cubicBezTo>
                      <a:pt x="329" y="475"/>
                      <a:pt x="332" y="478"/>
                      <a:pt x="334" y="481"/>
                    </a:cubicBezTo>
                    <a:cubicBezTo>
                      <a:pt x="323" y="483"/>
                      <a:pt x="311" y="485"/>
                      <a:pt x="299" y="488"/>
                    </a:cubicBezTo>
                    <a:close/>
                    <a:moveTo>
                      <a:pt x="336" y="481"/>
                    </a:moveTo>
                    <a:cubicBezTo>
                      <a:pt x="334" y="477"/>
                      <a:pt x="331" y="474"/>
                      <a:pt x="329" y="471"/>
                    </a:cubicBezTo>
                    <a:cubicBezTo>
                      <a:pt x="326" y="467"/>
                      <a:pt x="324" y="463"/>
                      <a:pt x="322" y="458"/>
                    </a:cubicBezTo>
                    <a:cubicBezTo>
                      <a:pt x="317" y="450"/>
                      <a:pt x="311" y="443"/>
                      <a:pt x="306" y="435"/>
                    </a:cubicBezTo>
                    <a:cubicBezTo>
                      <a:pt x="311" y="434"/>
                      <a:pt x="315" y="434"/>
                      <a:pt x="319" y="433"/>
                    </a:cubicBezTo>
                    <a:cubicBezTo>
                      <a:pt x="323" y="441"/>
                      <a:pt x="327" y="448"/>
                      <a:pt x="331" y="456"/>
                    </a:cubicBezTo>
                    <a:cubicBezTo>
                      <a:pt x="335" y="464"/>
                      <a:pt x="339" y="472"/>
                      <a:pt x="343" y="480"/>
                    </a:cubicBezTo>
                    <a:cubicBezTo>
                      <a:pt x="341" y="481"/>
                      <a:pt x="338" y="481"/>
                      <a:pt x="336" y="481"/>
                    </a:cubicBezTo>
                    <a:close/>
                    <a:moveTo>
                      <a:pt x="333" y="456"/>
                    </a:moveTo>
                    <a:cubicBezTo>
                      <a:pt x="329" y="448"/>
                      <a:pt x="325" y="440"/>
                      <a:pt x="321" y="433"/>
                    </a:cubicBezTo>
                    <a:cubicBezTo>
                      <a:pt x="334" y="430"/>
                      <a:pt x="348" y="428"/>
                      <a:pt x="362" y="427"/>
                    </a:cubicBezTo>
                    <a:cubicBezTo>
                      <a:pt x="359" y="436"/>
                      <a:pt x="355" y="444"/>
                      <a:pt x="352" y="453"/>
                    </a:cubicBezTo>
                    <a:cubicBezTo>
                      <a:pt x="350" y="458"/>
                      <a:pt x="349" y="463"/>
                      <a:pt x="347" y="467"/>
                    </a:cubicBezTo>
                    <a:cubicBezTo>
                      <a:pt x="346" y="471"/>
                      <a:pt x="346" y="476"/>
                      <a:pt x="344" y="479"/>
                    </a:cubicBezTo>
                    <a:cubicBezTo>
                      <a:pt x="340" y="472"/>
                      <a:pt x="337" y="464"/>
                      <a:pt x="333" y="456"/>
                    </a:cubicBezTo>
                    <a:close/>
                    <a:moveTo>
                      <a:pt x="346" y="480"/>
                    </a:moveTo>
                    <a:cubicBezTo>
                      <a:pt x="347" y="477"/>
                      <a:pt x="347" y="473"/>
                      <a:pt x="348" y="470"/>
                    </a:cubicBezTo>
                    <a:cubicBezTo>
                      <a:pt x="349" y="465"/>
                      <a:pt x="351" y="460"/>
                      <a:pt x="353" y="455"/>
                    </a:cubicBezTo>
                    <a:cubicBezTo>
                      <a:pt x="356" y="446"/>
                      <a:pt x="361" y="437"/>
                      <a:pt x="364" y="427"/>
                    </a:cubicBezTo>
                    <a:cubicBezTo>
                      <a:pt x="367" y="427"/>
                      <a:pt x="370" y="427"/>
                      <a:pt x="373" y="426"/>
                    </a:cubicBezTo>
                    <a:cubicBezTo>
                      <a:pt x="372" y="430"/>
                      <a:pt x="371" y="433"/>
                      <a:pt x="370" y="436"/>
                    </a:cubicBezTo>
                    <a:cubicBezTo>
                      <a:pt x="368" y="441"/>
                      <a:pt x="367" y="446"/>
                      <a:pt x="365" y="450"/>
                    </a:cubicBezTo>
                    <a:cubicBezTo>
                      <a:pt x="362" y="459"/>
                      <a:pt x="359" y="469"/>
                      <a:pt x="357" y="478"/>
                    </a:cubicBezTo>
                    <a:cubicBezTo>
                      <a:pt x="353" y="479"/>
                      <a:pt x="349" y="479"/>
                      <a:pt x="346" y="480"/>
                    </a:cubicBezTo>
                    <a:close/>
                    <a:moveTo>
                      <a:pt x="358" y="478"/>
                    </a:moveTo>
                    <a:cubicBezTo>
                      <a:pt x="361" y="469"/>
                      <a:pt x="364" y="460"/>
                      <a:pt x="367" y="451"/>
                    </a:cubicBezTo>
                    <a:cubicBezTo>
                      <a:pt x="368" y="446"/>
                      <a:pt x="370" y="441"/>
                      <a:pt x="371" y="437"/>
                    </a:cubicBezTo>
                    <a:cubicBezTo>
                      <a:pt x="372" y="434"/>
                      <a:pt x="374" y="431"/>
                      <a:pt x="374" y="428"/>
                    </a:cubicBezTo>
                    <a:cubicBezTo>
                      <a:pt x="382" y="443"/>
                      <a:pt x="390" y="459"/>
                      <a:pt x="398" y="474"/>
                    </a:cubicBezTo>
                    <a:cubicBezTo>
                      <a:pt x="385" y="475"/>
                      <a:pt x="372" y="477"/>
                      <a:pt x="358" y="478"/>
                    </a:cubicBezTo>
                    <a:close/>
                    <a:moveTo>
                      <a:pt x="409" y="473"/>
                    </a:moveTo>
                    <a:cubicBezTo>
                      <a:pt x="409" y="473"/>
                      <a:pt x="409" y="473"/>
                      <a:pt x="409" y="473"/>
                    </a:cubicBezTo>
                    <a:cubicBezTo>
                      <a:pt x="406" y="473"/>
                      <a:pt x="403" y="473"/>
                      <a:pt x="400" y="474"/>
                    </a:cubicBezTo>
                    <a:cubicBezTo>
                      <a:pt x="392" y="458"/>
                      <a:pt x="384" y="442"/>
                      <a:pt x="375" y="426"/>
                    </a:cubicBezTo>
                    <a:cubicBezTo>
                      <a:pt x="379" y="426"/>
                      <a:pt x="383" y="426"/>
                      <a:pt x="387" y="426"/>
                    </a:cubicBezTo>
                    <a:cubicBezTo>
                      <a:pt x="390" y="434"/>
                      <a:pt x="395" y="441"/>
                      <a:pt x="398" y="450"/>
                    </a:cubicBezTo>
                    <a:cubicBezTo>
                      <a:pt x="401" y="457"/>
                      <a:pt x="405" y="465"/>
                      <a:pt x="409" y="472"/>
                    </a:cubicBezTo>
                    <a:cubicBezTo>
                      <a:pt x="409" y="472"/>
                      <a:pt x="409" y="473"/>
                      <a:pt x="409" y="473"/>
                    </a:cubicBezTo>
                    <a:close/>
                    <a:moveTo>
                      <a:pt x="399" y="448"/>
                    </a:moveTo>
                    <a:cubicBezTo>
                      <a:pt x="396" y="441"/>
                      <a:pt x="392" y="433"/>
                      <a:pt x="388" y="425"/>
                    </a:cubicBezTo>
                    <a:cubicBezTo>
                      <a:pt x="400" y="425"/>
                      <a:pt x="412" y="424"/>
                      <a:pt x="425" y="424"/>
                    </a:cubicBezTo>
                    <a:cubicBezTo>
                      <a:pt x="423" y="428"/>
                      <a:pt x="421" y="431"/>
                      <a:pt x="420" y="435"/>
                    </a:cubicBezTo>
                    <a:cubicBezTo>
                      <a:pt x="418" y="439"/>
                      <a:pt x="417" y="444"/>
                      <a:pt x="416" y="449"/>
                    </a:cubicBezTo>
                    <a:cubicBezTo>
                      <a:pt x="414" y="456"/>
                      <a:pt x="411" y="462"/>
                      <a:pt x="409" y="470"/>
                    </a:cubicBezTo>
                    <a:cubicBezTo>
                      <a:pt x="405" y="463"/>
                      <a:pt x="402" y="456"/>
                      <a:pt x="399" y="448"/>
                    </a:cubicBezTo>
                    <a:close/>
                    <a:moveTo>
                      <a:pt x="411" y="473"/>
                    </a:moveTo>
                    <a:cubicBezTo>
                      <a:pt x="411" y="472"/>
                      <a:pt x="411" y="472"/>
                      <a:pt x="411" y="472"/>
                    </a:cubicBezTo>
                    <a:cubicBezTo>
                      <a:pt x="411" y="472"/>
                      <a:pt x="410" y="472"/>
                      <a:pt x="410" y="472"/>
                    </a:cubicBezTo>
                    <a:cubicBezTo>
                      <a:pt x="411" y="464"/>
                      <a:pt x="415" y="456"/>
                      <a:pt x="418" y="448"/>
                    </a:cubicBezTo>
                    <a:cubicBezTo>
                      <a:pt x="419" y="444"/>
                      <a:pt x="420" y="440"/>
                      <a:pt x="422" y="435"/>
                    </a:cubicBezTo>
                    <a:cubicBezTo>
                      <a:pt x="423" y="432"/>
                      <a:pt x="425" y="428"/>
                      <a:pt x="426" y="424"/>
                    </a:cubicBezTo>
                    <a:cubicBezTo>
                      <a:pt x="429" y="424"/>
                      <a:pt x="432" y="424"/>
                      <a:pt x="434" y="424"/>
                    </a:cubicBezTo>
                    <a:cubicBezTo>
                      <a:pt x="431" y="432"/>
                      <a:pt x="429" y="440"/>
                      <a:pt x="427" y="448"/>
                    </a:cubicBezTo>
                    <a:cubicBezTo>
                      <a:pt x="424" y="456"/>
                      <a:pt x="421" y="463"/>
                      <a:pt x="419" y="472"/>
                    </a:cubicBezTo>
                    <a:cubicBezTo>
                      <a:pt x="416" y="472"/>
                      <a:pt x="414" y="472"/>
                      <a:pt x="411" y="473"/>
                    </a:cubicBezTo>
                    <a:close/>
                    <a:moveTo>
                      <a:pt x="421" y="472"/>
                    </a:moveTo>
                    <a:cubicBezTo>
                      <a:pt x="422" y="464"/>
                      <a:pt x="426" y="456"/>
                      <a:pt x="428" y="449"/>
                    </a:cubicBezTo>
                    <a:cubicBezTo>
                      <a:pt x="430" y="441"/>
                      <a:pt x="433" y="433"/>
                      <a:pt x="435" y="425"/>
                    </a:cubicBezTo>
                    <a:cubicBezTo>
                      <a:pt x="439" y="431"/>
                      <a:pt x="443" y="438"/>
                      <a:pt x="446" y="444"/>
                    </a:cubicBezTo>
                    <a:cubicBezTo>
                      <a:pt x="449" y="452"/>
                      <a:pt x="453" y="460"/>
                      <a:pt x="457" y="468"/>
                    </a:cubicBezTo>
                    <a:cubicBezTo>
                      <a:pt x="445" y="469"/>
                      <a:pt x="433" y="470"/>
                      <a:pt x="421" y="472"/>
                    </a:cubicBezTo>
                    <a:close/>
                    <a:moveTo>
                      <a:pt x="459" y="468"/>
                    </a:moveTo>
                    <a:cubicBezTo>
                      <a:pt x="459" y="468"/>
                      <a:pt x="459" y="468"/>
                      <a:pt x="459" y="468"/>
                    </a:cubicBezTo>
                    <a:cubicBezTo>
                      <a:pt x="455" y="460"/>
                      <a:pt x="451" y="452"/>
                      <a:pt x="447" y="444"/>
                    </a:cubicBezTo>
                    <a:cubicBezTo>
                      <a:pt x="444" y="437"/>
                      <a:pt x="441" y="430"/>
                      <a:pt x="436" y="424"/>
                    </a:cubicBezTo>
                    <a:cubicBezTo>
                      <a:pt x="440" y="424"/>
                      <a:pt x="443" y="424"/>
                      <a:pt x="446" y="424"/>
                    </a:cubicBezTo>
                    <a:cubicBezTo>
                      <a:pt x="450" y="431"/>
                      <a:pt x="453" y="438"/>
                      <a:pt x="456" y="445"/>
                    </a:cubicBezTo>
                    <a:cubicBezTo>
                      <a:pt x="459" y="452"/>
                      <a:pt x="463" y="460"/>
                      <a:pt x="465" y="468"/>
                    </a:cubicBezTo>
                    <a:cubicBezTo>
                      <a:pt x="463" y="468"/>
                      <a:pt x="461" y="468"/>
                      <a:pt x="459" y="468"/>
                    </a:cubicBezTo>
                    <a:close/>
                    <a:moveTo>
                      <a:pt x="458" y="445"/>
                    </a:moveTo>
                    <a:cubicBezTo>
                      <a:pt x="455" y="438"/>
                      <a:pt x="452" y="431"/>
                      <a:pt x="448" y="424"/>
                    </a:cubicBezTo>
                    <a:cubicBezTo>
                      <a:pt x="453" y="424"/>
                      <a:pt x="457" y="424"/>
                      <a:pt x="462" y="424"/>
                    </a:cubicBezTo>
                    <a:cubicBezTo>
                      <a:pt x="468" y="424"/>
                      <a:pt x="474" y="424"/>
                      <a:pt x="480" y="424"/>
                    </a:cubicBezTo>
                    <a:cubicBezTo>
                      <a:pt x="475" y="438"/>
                      <a:pt x="470" y="451"/>
                      <a:pt x="466" y="465"/>
                    </a:cubicBezTo>
                    <a:cubicBezTo>
                      <a:pt x="464" y="458"/>
                      <a:pt x="461" y="452"/>
                      <a:pt x="458" y="445"/>
                    </a:cubicBezTo>
                    <a:close/>
                    <a:moveTo>
                      <a:pt x="467" y="468"/>
                    </a:moveTo>
                    <a:cubicBezTo>
                      <a:pt x="472" y="453"/>
                      <a:pt x="477" y="439"/>
                      <a:pt x="482" y="425"/>
                    </a:cubicBezTo>
                    <a:cubicBezTo>
                      <a:pt x="485" y="425"/>
                      <a:pt x="487" y="425"/>
                      <a:pt x="490" y="425"/>
                    </a:cubicBezTo>
                    <a:cubicBezTo>
                      <a:pt x="489" y="426"/>
                      <a:pt x="489" y="428"/>
                      <a:pt x="488" y="430"/>
                    </a:cubicBezTo>
                    <a:cubicBezTo>
                      <a:pt x="487" y="434"/>
                      <a:pt x="485" y="438"/>
                      <a:pt x="484" y="442"/>
                    </a:cubicBezTo>
                    <a:cubicBezTo>
                      <a:pt x="483" y="446"/>
                      <a:pt x="482" y="450"/>
                      <a:pt x="480" y="454"/>
                    </a:cubicBezTo>
                    <a:cubicBezTo>
                      <a:pt x="479" y="458"/>
                      <a:pt x="478" y="462"/>
                      <a:pt x="477" y="467"/>
                    </a:cubicBezTo>
                    <a:cubicBezTo>
                      <a:pt x="474" y="467"/>
                      <a:pt x="470" y="467"/>
                      <a:pt x="467" y="468"/>
                    </a:cubicBezTo>
                    <a:close/>
                    <a:moveTo>
                      <a:pt x="491" y="465"/>
                    </a:moveTo>
                    <a:cubicBezTo>
                      <a:pt x="487" y="466"/>
                      <a:pt x="483" y="466"/>
                      <a:pt x="478" y="467"/>
                    </a:cubicBezTo>
                    <a:cubicBezTo>
                      <a:pt x="480" y="459"/>
                      <a:pt x="483" y="452"/>
                      <a:pt x="485" y="444"/>
                    </a:cubicBezTo>
                    <a:cubicBezTo>
                      <a:pt x="486" y="440"/>
                      <a:pt x="488" y="436"/>
                      <a:pt x="489" y="432"/>
                    </a:cubicBezTo>
                    <a:cubicBezTo>
                      <a:pt x="489" y="431"/>
                      <a:pt x="490" y="430"/>
                      <a:pt x="490" y="428"/>
                    </a:cubicBezTo>
                    <a:cubicBezTo>
                      <a:pt x="491" y="427"/>
                      <a:pt x="491" y="426"/>
                      <a:pt x="492" y="425"/>
                    </a:cubicBezTo>
                    <a:cubicBezTo>
                      <a:pt x="493" y="427"/>
                      <a:pt x="494" y="430"/>
                      <a:pt x="495" y="432"/>
                    </a:cubicBezTo>
                    <a:cubicBezTo>
                      <a:pt x="497" y="436"/>
                      <a:pt x="499" y="440"/>
                      <a:pt x="501" y="444"/>
                    </a:cubicBezTo>
                    <a:cubicBezTo>
                      <a:pt x="504" y="450"/>
                      <a:pt x="507" y="457"/>
                      <a:pt x="512" y="464"/>
                    </a:cubicBezTo>
                    <a:cubicBezTo>
                      <a:pt x="505" y="464"/>
                      <a:pt x="498" y="465"/>
                      <a:pt x="491" y="465"/>
                    </a:cubicBezTo>
                    <a:close/>
                    <a:moveTo>
                      <a:pt x="521" y="463"/>
                    </a:moveTo>
                    <a:cubicBezTo>
                      <a:pt x="518" y="463"/>
                      <a:pt x="516" y="463"/>
                      <a:pt x="513" y="464"/>
                    </a:cubicBezTo>
                    <a:cubicBezTo>
                      <a:pt x="509" y="457"/>
                      <a:pt x="506" y="449"/>
                      <a:pt x="502" y="442"/>
                    </a:cubicBezTo>
                    <a:cubicBezTo>
                      <a:pt x="500" y="438"/>
                      <a:pt x="497" y="434"/>
                      <a:pt x="496" y="430"/>
                    </a:cubicBezTo>
                    <a:cubicBezTo>
                      <a:pt x="495" y="428"/>
                      <a:pt x="494" y="426"/>
                      <a:pt x="493" y="425"/>
                    </a:cubicBezTo>
                    <a:cubicBezTo>
                      <a:pt x="495" y="425"/>
                      <a:pt x="498" y="425"/>
                      <a:pt x="501" y="425"/>
                    </a:cubicBezTo>
                    <a:cubicBezTo>
                      <a:pt x="505" y="429"/>
                      <a:pt x="507" y="436"/>
                      <a:pt x="510" y="441"/>
                    </a:cubicBezTo>
                    <a:cubicBezTo>
                      <a:pt x="513" y="448"/>
                      <a:pt x="517" y="455"/>
                      <a:pt x="521" y="462"/>
                    </a:cubicBezTo>
                    <a:cubicBezTo>
                      <a:pt x="521" y="463"/>
                      <a:pt x="521" y="463"/>
                      <a:pt x="521" y="463"/>
                    </a:cubicBezTo>
                    <a:close/>
                    <a:moveTo>
                      <a:pt x="511" y="440"/>
                    </a:moveTo>
                    <a:cubicBezTo>
                      <a:pt x="509" y="435"/>
                      <a:pt x="507" y="429"/>
                      <a:pt x="503" y="425"/>
                    </a:cubicBezTo>
                    <a:cubicBezTo>
                      <a:pt x="512" y="425"/>
                      <a:pt x="521" y="424"/>
                      <a:pt x="530" y="424"/>
                    </a:cubicBezTo>
                    <a:cubicBezTo>
                      <a:pt x="531" y="424"/>
                      <a:pt x="532" y="424"/>
                      <a:pt x="533" y="424"/>
                    </a:cubicBezTo>
                    <a:cubicBezTo>
                      <a:pt x="529" y="436"/>
                      <a:pt x="524" y="448"/>
                      <a:pt x="521" y="460"/>
                    </a:cubicBezTo>
                    <a:cubicBezTo>
                      <a:pt x="518" y="453"/>
                      <a:pt x="514" y="447"/>
                      <a:pt x="511" y="440"/>
                    </a:cubicBezTo>
                    <a:close/>
                    <a:moveTo>
                      <a:pt x="522" y="463"/>
                    </a:moveTo>
                    <a:cubicBezTo>
                      <a:pt x="522" y="463"/>
                      <a:pt x="522" y="462"/>
                      <a:pt x="522" y="462"/>
                    </a:cubicBezTo>
                    <a:cubicBezTo>
                      <a:pt x="522" y="462"/>
                      <a:pt x="522" y="462"/>
                      <a:pt x="522" y="462"/>
                    </a:cubicBezTo>
                    <a:cubicBezTo>
                      <a:pt x="525" y="449"/>
                      <a:pt x="531" y="437"/>
                      <a:pt x="535" y="424"/>
                    </a:cubicBezTo>
                    <a:cubicBezTo>
                      <a:pt x="537" y="423"/>
                      <a:pt x="540" y="423"/>
                      <a:pt x="542" y="423"/>
                    </a:cubicBezTo>
                    <a:cubicBezTo>
                      <a:pt x="538" y="436"/>
                      <a:pt x="534" y="449"/>
                      <a:pt x="530" y="462"/>
                    </a:cubicBezTo>
                    <a:cubicBezTo>
                      <a:pt x="528" y="462"/>
                      <a:pt x="525" y="463"/>
                      <a:pt x="522" y="463"/>
                    </a:cubicBezTo>
                    <a:close/>
                    <a:moveTo>
                      <a:pt x="532" y="462"/>
                    </a:moveTo>
                    <a:cubicBezTo>
                      <a:pt x="535" y="449"/>
                      <a:pt x="540" y="436"/>
                      <a:pt x="544" y="424"/>
                    </a:cubicBezTo>
                    <a:cubicBezTo>
                      <a:pt x="548" y="429"/>
                      <a:pt x="551" y="435"/>
                      <a:pt x="554" y="441"/>
                    </a:cubicBezTo>
                    <a:cubicBezTo>
                      <a:pt x="557" y="447"/>
                      <a:pt x="561" y="453"/>
                      <a:pt x="565" y="458"/>
                    </a:cubicBezTo>
                    <a:cubicBezTo>
                      <a:pt x="554" y="460"/>
                      <a:pt x="543" y="461"/>
                      <a:pt x="532" y="462"/>
                    </a:cubicBezTo>
                    <a:close/>
                    <a:moveTo>
                      <a:pt x="572" y="457"/>
                    </a:moveTo>
                    <a:cubicBezTo>
                      <a:pt x="571" y="458"/>
                      <a:pt x="569" y="458"/>
                      <a:pt x="567" y="458"/>
                    </a:cubicBezTo>
                    <a:cubicBezTo>
                      <a:pt x="563" y="452"/>
                      <a:pt x="558" y="446"/>
                      <a:pt x="555" y="440"/>
                    </a:cubicBezTo>
                    <a:cubicBezTo>
                      <a:pt x="552" y="434"/>
                      <a:pt x="549" y="428"/>
                      <a:pt x="545" y="423"/>
                    </a:cubicBezTo>
                    <a:cubicBezTo>
                      <a:pt x="547" y="422"/>
                      <a:pt x="550" y="422"/>
                      <a:pt x="553" y="422"/>
                    </a:cubicBezTo>
                    <a:cubicBezTo>
                      <a:pt x="555" y="428"/>
                      <a:pt x="559" y="433"/>
                      <a:pt x="562" y="439"/>
                    </a:cubicBezTo>
                    <a:cubicBezTo>
                      <a:pt x="566" y="445"/>
                      <a:pt x="569" y="451"/>
                      <a:pt x="573" y="457"/>
                    </a:cubicBezTo>
                    <a:cubicBezTo>
                      <a:pt x="573" y="457"/>
                      <a:pt x="572" y="457"/>
                      <a:pt x="572" y="457"/>
                    </a:cubicBezTo>
                    <a:close/>
                    <a:moveTo>
                      <a:pt x="587" y="425"/>
                    </a:moveTo>
                    <a:cubicBezTo>
                      <a:pt x="585" y="430"/>
                      <a:pt x="582" y="435"/>
                      <a:pt x="580" y="439"/>
                    </a:cubicBezTo>
                    <a:cubicBezTo>
                      <a:pt x="578" y="445"/>
                      <a:pt x="576" y="450"/>
                      <a:pt x="574" y="455"/>
                    </a:cubicBezTo>
                    <a:cubicBezTo>
                      <a:pt x="570" y="450"/>
                      <a:pt x="567" y="445"/>
                      <a:pt x="564" y="440"/>
                    </a:cubicBezTo>
                    <a:cubicBezTo>
                      <a:pt x="561" y="433"/>
                      <a:pt x="557" y="428"/>
                      <a:pt x="554" y="421"/>
                    </a:cubicBezTo>
                    <a:cubicBezTo>
                      <a:pt x="567" y="420"/>
                      <a:pt x="579" y="417"/>
                      <a:pt x="591" y="414"/>
                    </a:cubicBezTo>
                    <a:cubicBezTo>
                      <a:pt x="590" y="418"/>
                      <a:pt x="588" y="421"/>
                      <a:pt x="587" y="425"/>
                    </a:cubicBezTo>
                    <a:close/>
                    <a:moveTo>
                      <a:pt x="870" y="63"/>
                    </a:moveTo>
                    <a:cubicBezTo>
                      <a:pt x="869" y="62"/>
                      <a:pt x="867" y="62"/>
                      <a:pt x="865" y="62"/>
                    </a:cubicBezTo>
                    <a:cubicBezTo>
                      <a:pt x="866" y="57"/>
                      <a:pt x="867" y="53"/>
                      <a:pt x="868" y="49"/>
                    </a:cubicBezTo>
                    <a:cubicBezTo>
                      <a:pt x="868" y="49"/>
                      <a:pt x="869" y="49"/>
                      <a:pt x="870" y="49"/>
                    </a:cubicBezTo>
                    <a:cubicBezTo>
                      <a:pt x="869" y="50"/>
                      <a:pt x="869" y="50"/>
                      <a:pt x="869" y="51"/>
                    </a:cubicBezTo>
                    <a:cubicBezTo>
                      <a:pt x="868" y="55"/>
                      <a:pt x="869" y="59"/>
                      <a:pt x="870" y="63"/>
                    </a:cubicBezTo>
                    <a:close/>
                    <a:moveTo>
                      <a:pt x="863" y="61"/>
                    </a:moveTo>
                    <a:cubicBezTo>
                      <a:pt x="859" y="61"/>
                      <a:pt x="855" y="60"/>
                      <a:pt x="851" y="60"/>
                    </a:cubicBezTo>
                    <a:cubicBezTo>
                      <a:pt x="851" y="55"/>
                      <a:pt x="851" y="50"/>
                      <a:pt x="852" y="45"/>
                    </a:cubicBezTo>
                    <a:cubicBezTo>
                      <a:pt x="855" y="45"/>
                      <a:pt x="858" y="46"/>
                      <a:pt x="861" y="46"/>
                    </a:cubicBezTo>
                    <a:cubicBezTo>
                      <a:pt x="863" y="47"/>
                      <a:pt x="865" y="47"/>
                      <a:pt x="866" y="48"/>
                    </a:cubicBezTo>
                    <a:cubicBezTo>
                      <a:pt x="866" y="53"/>
                      <a:pt x="864" y="57"/>
                      <a:pt x="863" y="61"/>
                    </a:cubicBezTo>
                    <a:close/>
                    <a:moveTo>
                      <a:pt x="870" y="48"/>
                    </a:moveTo>
                    <a:cubicBezTo>
                      <a:pt x="861" y="43"/>
                      <a:pt x="850" y="43"/>
                      <a:pt x="839" y="43"/>
                    </a:cubicBezTo>
                    <a:cubicBezTo>
                      <a:pt x="826" y="42"/>
                      <a:pt x="813" y="44"/>
                      <a:pt x="800" y="46"/>
                    </a:cubicBezTo>
                    <a:cubicBezTo>
                      <a:pt x="787" y="49"/>
                      <a:pt x="775" y="52"/>
                      <a:pt x="762" y="57"/>
                    </a:cubicBezTo>
                    <a:cubicBezTo>
                      <a:pt x="750" y="61"/>
                      <a:pt x="738" y="66"/>
                      <a:pt x="727" y="72"/>
                    </a:cubicBezTo>
                    <a:cubicBezTo>
                      <a:pt x="725" y="74"/>
                      <a:pt x="722" y="75"/>
                      <a:pt x="720" y="76"/>
                    </a:cubicBezTo>
                    <a:cubicBezTo>
                      <a:pt x="718" y="77"/>
                      <a:pt x="716" y="79"/>
                      <a:pt x="714" y="80"/>
                    </a:cubicBezTo>
                    <a:cubicBezTo>
                      <a:pt x="714" y="77"/>
                      <a:pt x="713" y="74"/>
                      <a:pt x="713" y="72"/>
                    </a:cubicBezTo>
                    <a:cubicBezTo>
                      <a:pt x="715" y="70"/>
                      <a:pt x="717" y="69"/>
                      <a:pt x="719" y="67"/>
                    </a:cubicBezTo>
                    <a:cubicBezTo>
                      <a:pt x="722" y="65"/>
                      <a:pt x="725" y="63"/>
                      <a:pt x="728" y="62"/>
                    </a:cubicBezTo>
                    <a:cubicBezTo>
                      <a:pt x="734" y="59"/>
                      <a:pt x="740" y="56"/>
                      <a:pt x="745" y="53"/>
                    </a:cubicBezTo>
                    <a:cubicBezTo>
                      <a:pt x="757" y="47"/>
                      <a:pt x="769" y="43"/>
                      <a:pt x="781" y="40"/>
                    </a:cubicBezTo>
                    <a:cubicBezTo>
                      <a:pt x="794" y="37"/>
                      <a:pt x="807" y="35"/>
                      <a:pt x="820" y="34"/>
                    </a:cubicBezTo>
                    <a:cubicBezTo>
                      <a:pt x="833" y="34"/>
                      <a:pt x="846" y="36"/>
                      <a:pt x="859" y="38"/>
                    </a:cubicBezTo>
                    <a:cubicBezTo>
                      <a:pt x="864" y="39"/>
                      <a:pt x="869" y="41"/>
                      <a:pt x="874" y="43"/>
                    </a:cubicBezTo>
                    <a:cubicBezTo>
                      <a:pt x="873" y="44"/>
                      <a:pt x="871" y="46"/>
                      <a:pt x="870" y="48"/>
                    </a:cubicBezTo>
                    <a:close/>
                    <a:moveTo>
                      <a:pt x="850" y="45"/>
                    </a:moveTo>
                    <a:cubicBezTo>
                      <a:pt x="850" y="50"/>
                      <a:pt x="850" y="55"/>
                      <a:pt x="850" y="60"/>
                    </a:cubicBezTo>
                    <a:cubicBezTo>
                      <a:pt x="844" y="60"/>
                      <a:pt x="839" y="60"/>
                      <a:pt x="834" y="60"/>
                    </a:cubicBezTo>
                    <a:cubicBezTo>
                      <a:pt x="834" y="55"/>
                      <a:pt x="834" y="49"/>
                      <a:pt x="834" y="44"/>
                    </a:cubicBezTo>
                    <a:cubicBezTo>
                      <a:pt x="839" y="44"/>
                      <a:pt x="845" y="44"/>
                      <a:pt x="850" y="45"/>
                    </a:cubicBezTo>
                    <a:close/>
                    <a:moveTo>
                      <a:pt x="712" y="95"/>
                    </a:moveTo>
                    <a:cubicBezTo>
                      <a:pt x="714" y="91"/>
                      <a:pt x="715" y="86"/>
                      <a:pt x="714" y="81"/>
                    </a:cubicBezTo>
                    <a:cubicBezTo>
                      <a:pt x="717" y="80"/>
                      <a:pt x="719" y="79"/>
                      <a:pt x="721" y="78"/>
                    </a:cubicBezTo>
                    <a:cubicBezTo>
                      <a:pt x="723" y="82"/>
                      <a:pt x="726" y="87"/>
                      <a:pt x="728" y="91"/>
                    </a:cubicBezTo>
                    <a:cubicBezTo>
                      <a:pt x="723" y="93"/>
                      <a:pt x="719" y="96"/>
                      <a:pt x="714" y="99"/>
                    </a:cubicBezTo>
                    <a:cubicBezTo>
                      <a:pt x="714" y="97"/>
                      <a:pt x="713" y="96"/>
                      <a:pt x="712" y="95"/>
                    </a:cubicBezTo>
                    <a:close/>
                    <a:moveTo>
                      <a:pt x="713" y="99"/>
                    </a:moveTo>
                    <a:cubicBezTo>
                      <a:pt x="710" y="101"/>
                      <a:pt x="708" y="103"/>
                      <a:pt x="705" y="104"/>
                    </a:cubicBezTo>
                    <a:cubicBezTo>
                      <a:pt x="708" y="102"/>
                      <a:pt x="710" y="99"/>
                      <a:pt x="711" y="97"/>
                    </a:cubicBezTo>
                    <a:cubicBezTo>
                      <a:pt x="712" y="97"/>
                      <a:pt x="712" y="98"/>
                      <a:pt x="713" y="99"/>
                    </a:cubicBezTo>
                    <a:close/>
                    <a:moveTo>
                      <a:pt x="722" y="77"/>
                    </a:moveTo>
                    <a:cubicBezTo>
                      <a:pt x="725" y="76"/>
                      <a:pt x="727" y="74"/>
                      <a:pt x="730" y="73"/>
                    </a:cubicBezTo>
                    <a:cubicBezTo>
                      <a:pt x="731" y="72"/>
                      <a:pt x="733" y="71"/>
                      <a:pt x="735" y="70"/>
                    </a:cubicBezTo>
                    <a:cubicBezTo>
                      <a:pt x="737" y="74"/>
                      <a:pt x="740" y="79"/>
                      <a:pt x="742" y="84"/>
                    </a:cubicBezTo>
                    <a:cubicBezTo>
                      <a:pt x="739" y="85"/>
                      <a:pt x="736" y="87"/>
                      <a:pt x="732" y="89"/>
                    </a:cubicBezTo>
                    <a:cubicBezTo>
                      <a:pt x="731" y="89"/>
                      <a:pt x="730" y="90"/>
                      <a:pt x="729" y="90"/>
                    </a:cubicBezTo>
                    <a:cubicBezTo>
                      <a:pt x="727" y="86"/>
                      <a:pt x="725" y="81"/>
                      <a:pt x="722" y="77"/>
                    </a:cubicBezTo>
                    <a:close/>
                    <a:moveTo>
                      <a:pt x="736" y="69"/>
                    </a:moveTo>
                    <a:cubicBezTo>
                      <a:pt x="740" y="67"/>
                      <a:pt x="744" y="65"/>
                      <a:pt x="748" y="64"/>
                    </a:cubicBezTo>
                    <a:cubicBezTo>
                      <a:pt x="749" y="63"/>
                      <a:pt x="750" y="63"/>
                      <a:pt x="751" y="63"/>
                    </a:cubicBezTo>
                    <a:cubicBezTo>
                      <a:pt x="753" y="67"/>
                      <a:pt x="755" y="72"/>
                      <a:pt x="758" y="77"/>
                    </a:cubicBezTo>
                    <a:cubicBezTo>
                      <a:pt x="753" y="79"/>
                      <a:pt x="748" y="81"/>
                      <a:pt x="744" y="83"/>
                    </a:cubicBezTo>
                    <a:cubicBezTo>
                      <a:pt x="742" y="78"/>
                      <a:pt x="739" y="74"/>
                      <a:pt x="736" y="69"/>
                    </a:cubicBezTo>
                    <a:close/>
                    <a:moveTo>
                      <a:pt x="752" y="62"/>
                    </a:moveTo>
                    <a:cubicBezTo>
                      <a:pt x="757" y="60"/>
                      <a:pt x="762" y="58"/>
                      <a:pt x="767" y="57"/>
                    </a:cubicBezTo>
                    <a:cubicBezTo>
                      <a:pt x="769" y="62"/>
                      <a:pt x="770" y="66"/>
                      <a:pt x="772" y="71"/>
                    </a:cubicBezTo>
                    <a:cubicBezTo>
                      <a:pt x="768" y="73"/>
                      <a:pt x="763" y="74"/>
                      <a:pt x="759" y="76"/>
                    </a:cubicBezTo>
                    <a:cubicBezTo>
                      <a:pt x="756" y="72"/>
                      <a:pt x="755" y="67"/>
                      <a:pt x="752" y="62"/>
                    </a:cubicBezTo>
                    <a:close/>
                    <a:moveTo>
                      <a:pt x="768" y="56"/>
                    </a:moveTo>
                    <a:cubicBezTo>
                      <a:pt x="773" y="55"/>
                      <a:pt x="778" y="53"/>
                      <a:pt x="783" y="52"/>
                    </a:cubicBezTo>
                    <a:cubicBezTo>
                      <a:pt x="784" y="57"/>
                      <a:pt x="786" y="62"/>
                      <a:pt x="787" y="67"/>
                    </a:cubicBezTo>
                    <a:cubicBezTo>
                      <a:pt x="783" y="68"/>
                      <a:pt x="778" y="69"/>
                      <a:pt x="774" y="71"/>
                    </a:cubicBezTo>
                    <a:cubicBezTo>
                      <a:pt x="772" y="66"/>
                      <a:pt x="770" y="61"/>
                      <a:pt x="768" y="56"/>
                    </a:cubicBezTo>
                    <a:close/>
                    <a:moveTo>
                      <a:pt x="784" y="52"/>
                    </a:moveTo>
                    <a:cubicBezTo>
                      <a:pt x="784" y="52"/>
                      <a:pt x="785" y="51"/>
                      <a:pt x="785" y="51"/>
                    </a:cubicBezTo>
                    <a:cubicBezTo>
                      <a:pt x="790" y="50"/>
                      <a:pt x="794" y="49"/>
                      <a:pt x="799" y="48"/>
                    </a:cubicBezTo>
                    <a:cubicBezTo>
                      <a:pt x="800" y="51"/>
                      <a:pt x="800" y="53"/>
                      <a:pt x="800" y="56"/>
                    </a:cubicBezTo>
                    <a:cubicBezTo>
                      <a:pt x="801" y="58"/>
                      <a:pt x="801" y="61"/>
                      <a:pt x="802" y="63"/>
                    </a:cubicBezTo>
                    <a:cubicBezTo>
                      <a:pt x="800" y="64"/>
                      <a:pt x="798" y="64"/>
                      <a:pt x="796" y="64"/>
                    </a:cubicBezTo>
                    <a:cubicBezTo>
                      <a:pt x="794" y="65"/>
                      <a:pt x="791" y="66"/>
                      <a:pt x="789" y="66"/>
                    </a:cubicBezTo>
                    <a:cubicBezTo>
                      <a:pt x="788" y="61"/>
                      <a:pt x="785" y="57"/>
                      <a:pt x="784" y="52"/>
                    </a:cubicBezTo>
                    <a:close/>
                    <a:moveTo>
                      <a:pt x="802" y="55"/>
                    </a:moveTo>
                    <a:cubicBezTo>
                      <a:pt x="801" y="52"/>
                      <a:pt x="801" y="50"/>
                      <a:pt x="800" y="48"/>
                    </a:cubicBezTo>
                    <a:cubicBezTo>
                      <a:pt x="805" y="47"/>
                      <a:pt x="810" y="46"/>
                      <a:pt x="815" y="46"/>
                    </a:cubicBezTo>
                    <a:cubicBezTo>
                      <a:pt x="816" y="51"/>
                      <a:pt x="816" y="56"/>
                      <a:pt x="817" y="61"/>
                    </a:cubicBezTo>
                    <a:cubicBezTo>
                      <a:pt x="812" y="62"/>
                      <a:pt x="808" y="62"/>
                      <a:pt x="803" y="63"/>
                    </a:cubicBezTo>
                    <a:cubicBezTo>
                      <a:pt x="803" y="60"/>
                      <a:pt x="802" y="58"/>
                      <a:pt x="802" y="55"/>
                    </a:cubicBezTo>
                    <a:close/>
                    <a:moveTo>
                      <a:pt x="816" y="45"/>
                    </a:moveTo>
                    <a:cubicBezTo>
                      <a:pt x="819" y="45"/>
                      <a:pt x="822" y="45"/>
                      <a:pt x="825" y="45"/>
                    </a:cubicBezTo>
                    <a:cubicBezTo>
                      <a:pt x="827" y="45"/>
                      <a:pt x="830" y="44"/>
                      <a:pt x="832" y="44"/>
                    </a:cubicBezTo>
                    <a:cubicBezTo>
                      <a:pt x="833" y="50"/>
                      <a:pt x="832" y="55"/>
                      <a:pt x="833" y="60"/>
                    </a:cubicBezTo>
                    <a:cubicBezTo>
                      <a:pt x="828" y="60"/>
                      <a:pt x="823" y="61"/>
                      <a:pt x="818" y="61"/>
                    </a:cubicBezTo>
                    <a:cubicBezTo>
                      <a:pt x="817" y="56"/>
                      <a:pt x="817" y="51"/>
                      <a:pt x="816" y="45"/>
                    </a:cubicBezTo>
                    <a:close/>
                    <a:moveTo>
                      <a:pt x="712" y="70"/>
                    </a:moveTo>
                    <a:cubicBezTo>
                      <a:pt x="712" y="70"/>
                      <a:pt x="712" y="69"/>
                      <a:pt x="712" y="69"/>
                    </a:cubicBezTo>
                    <a:cubicBezTo>
                      <a:pt x="710" y="65"/>
                      <a:pt x="707" y="62"/>
                      <a:pt x="704" y="59"/>
                    </a:cubicBezTo>
                    <a:cubicBezTo>
                      <a:pt x="710" y="54"/>
                      <a:pt x="720" y="56"/>
                      <a:pt x="726" y="61"/>
                    </a:cubicBezTo>
                    <a:cubicBezTo>
                      <a:pt x="724" y="62"/>
                      <a:pt x="722" y="63"/>
                      <a:pt x="721" y="65"/>
                    </a:cubicBezTo>
                    <a:cubicBezTo>
                      <a:pt x="718" y="66"/>
                      <a:pt x="715" y="69"/>
                      <a:pt x="712" y="70"/>
                    </a:cubicBezTo>
                    <a:close/>
                    <a:moveTo>
                      <a:pt x="733" y="41"/>
                    </a:moveTo>
                    <a:cubicBezTo>
                      <a:pt x="741" y="36"/>
                      <a:pt x="750" y="40"/>
                      <a:pt x="754" y="47"/>
                    </a:cubicBezTo>
                    <a:cubicBezTo>
                      <a:pt x="746" y="51"/>
                      <a:pt x="738" y="54"/>
                      <a:pt x="731" y="58"/>
                    </a:cubicBezTo>
                    <a:cubicBezTo>
                      <a:pt x="730" y="59"/>
                      <a:pt x="729" y="60"/>
                      <a:pt x="728" y="60"/>
                    </a:cubicBezTo>
                    <a:cubicBezTo>
                      <a:pt x="726" y="53"/>
                      <a:pt x="726" y="45"/>
                      <a:pt x="733" y="41"/>
                    </a:cubicBezTo>
                    <a:close/>
                    <a:moveTo>
                      <a:pt x="764" y="30"/>
                    </a:moveTo>
                    <a:cubicBezTo>
                      <a:pt x="772" y="27"/>
                      <a:pt x="778" y="32"/>
                      <a:pt x="781" y="38"/>
                    </a:cubicBezTo>
                    <a:cubicBezTo>
                      <a:pt x="773" y="40"/>
                      <a:pt x="764" y="43"/>
                      <a:pt x="756" y="46"/>
                    </a:cubicBezTo>
                    <a:cubicBezTo>
                      <a:pt x="754" y="40"/>
                      <a:pt x="758" y="32"/>
                      <a:pt x="764" y="30"/>
                    </a:cubicBezTo>
                    <a:close/>
                    <a:moveTo>
                      <a:pt x="788" y="26"/>
                    </a:moveTo>
                    <a:cubicBezTo>
                      <a:pt x="790" y="24"/>
                      <a:pt x="794" y="22"/>
                      <a:pt x="798" y="22"/>
                    </a:cubicBezTo>
                    <a:cubicBezTo>
                      <a:pt x="801" y="22"/>
                      <a:pt x="804" y="23"/>
                      <a:pt x="807" y="24"/>
                    </a:cubicBezTo>
                    <a:cubicBezTo>
                      <a:pt x="810" y="26"/>
                      <a:pt x="812" y="29"/>
                      <a:pt x="812" y="33"/>
                    </a:cubicBezTo>
                    <a:cubicBezTo>
                      <a:pt x="812" y="33"/>
                      <a:pt x="812" y="33"/>
                      <a:pt x="812" y="33"/>
                    </a:cubicBezTo>
                    <a:cubicBezTo>
                      <a:pt x="808" y="33"/>
                      <a:pt x="805" y="34"/>
                      <a:pt x="801" y="34"/>
                    </a:cubicBezTo>
                    <a:cubicBezTo>
                      <a:pt x="795" y="35"/>
                      <a:pt x="789" y="36"/>
                      <a:pt x="784" y="37"/>
                    </a:cubicBezTo>
                    <a:cubicBezTo>
                      <a:pt x="783" y="34"/>
                      <a:pt x="785" y="29"/>
                      <a:pt x="788" y="26"/>
                    </a:cubicBezTo>
                    <a:close/>
                    <a:moveTo>
                      <a:pt x="814" y="33"/>
                    </a:moveTo>
                    <a:cubicBezTo>
                      <a:pt x="814" y="31"/>
                      <a:pt x="814" y="30"/>
                      <a:pt x="814" y="29"/>
                    </a:cubicBezTo>
                    <a:cubicBezTo>
                      <a:pt x="815" y="26"/>
                      <a:pt x="816" y="24"/>
                      <a:pt x="818" y="23"/>
                    </a:cubicBezTo>
                    <a:cubicBezTo>
                      <a:pt x="821" y="20"/>
                      <a:pt x="825" y="19"/>
                      <a:pt x="829" y="19"/>
                    </a:cubicBezTo>
                    <a:cubicBezTo>
                      <a:pt x="832" y="19"/>
                      <a:pt x="835" y="21"/>
                      <a:pt x="837" y="24"/>
                    </a:cubicBezTo>
                    <a:cubicBezTo>
                      <a:pt x="840" y="27"/>
                      <a:pt x="840" y="30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32" y="32"/>
                      <a:pt x="823" y="32"/>
                      <a:pt x="814" y="33"/>
                    </a:cubicBezTo>
                    <a:close/>
                    <a:moveTo>
                      <a:pt x="843" y="34"/>
                    </a:moveTo>
                    <a:cubicBezTo>
                      <a:pt x="845" y="27"/>
                      <a:pt x="850" y="23"/>
                      <a:pt x="858" y="24"/>
                    </a:cubicBezTo>
                    <a:cubicBezTo>
                      <a:pt x="864" y="25"/>
                      <a:pt x="870" y="32"/>
                      <a:pt x="869" y="39"/>
                    </a:cubicBezTo>
                    <a:cubicBezTo>
                      <a:pt x="865" y="38"/>
                      <a:pt x="862" y="37"/>
                      <a:pt x="859" y="37"/>
                    </a:cubicBezTo>
                    <a:cubicBezTo>
                      <a:pt x="854" y="35"/>
                      <a:pt x="848" y="34"/>
                      <a:pt x="843" y="34"/>
                    </a:cubicBezTo>
                    <a:close/>
                    <a:moveTo>
                      <a:pt x="879" y="32"/>
                    </a:moveTo>
                    <a:cubicBezTo>
                      <a:pt x="879" y="34"/>
                      <a:pt x="880" y="36"/>
                      <a:pt x="881" y="38"/>
                    </a:cubicBezTo>
                    <a:cubicBezTo>
                      <a:pt x="879" y="39"/>
                      <a:pt x="878" y="40"/>
                      <a:pt x="876" y="42"/>
                    </a:cubicBezTo>
                    <a:cubicBezTo>
                      <a:pt x="876" y="42"/>
                      <a:pt x="876" y="42"/>
                      <a:pt x="876" y="42"/>
                    </a:cubicBezTo>
                    <a:cubicBezTo>
                      <a:pt x="874" y="41"/>
                      <a:pt x="872" y="40"/>
                      <a:pt x="871" y="40"/>
                    </a:cubicBezTo>
                    <a:cubicBezTo>
                      <a:pt x="872" y="36"/>
                      <a:pt x="875" y="32"/>
                      <a:pt x="878" y="32"/>
                    </a:cubicBezTo>
                    <a:cubicBezTo>
                      <a:pt x="879" y="32"/>
                      <a:pt x="879" y="32"/>
                      <a:pt x="879" y="32"/>
                    </a:cubicBezTo>
                    <a:close/>
                    <a:moveTo>
                      <a:pt x="878" y="24"/>
                    </a:moveTo>
                    <a:cubicBezTo>
                      <a:pt x="876" y="24"/>
                      <a:pt x="874" y="24"/>
                      <a:pt x="873" y="24"/>
                    </a:cubicBezTo>
                    <a:cubicBezTo>
                      <a:pt x="872" y="24"/>
                      <a:pt x="872" y="23"/>
                      <a:pt x="871" y="23"/>
                    </a:cubicBezTo>
                    <a:cubicBezTo>
                      <a:pt x="873" y="22"/>
                      <a:pt x="874" y="22"/>
                      <a:pt x="875" y="22"/>
                    </a:cubicBezTo>
                    <a:cubicBezTo>
                      <a:pt x="876" y="22"/>
                      <a:pt x="877" y="23"/>
                      <a:pt x="878" y="24"/>
                    </a:cubicBezTo>
                    <a:close/>
                    <a:moveTo>
                      <a:pt x="874" y="20"/>
                    </a:moveTo>
                    <a:cubicBezTo>
                      <a:pt x="873" y="21"/>
                      <a:pt x="871" y="21"/>
                      <a:pt x="870" y="21"/>
                    </a:cubicBezTo>
                    <a:cubicBezTo>
                      <a:pt x="869" y="20"/>
                      <a:pt x="868" y="19"/>
                      <a:pt x="866" y="18"/>
                    </a:cubicBezTo>
                    <a:cubicBezTo>
                      <a:pt x="867" y="18"/>
                      <a:pt x="869" y="17"/>
                      <a:pt x="870" y="16"/>
                    </a:cubicBezTo>
                    <a:cubicBezTo>
                      <a:pt x="871" y="17"/>
                      <a:pt x="873" y="19"/>
                      <a:pt x="874" y="20"/>
                    </a:cubicBezTo>
                    <a:close/>
                    <a:moveTo>
                      <a:pt x="863" y="11"/>
                    </a:moveTo>
                    <a:cubicBezTo>
                      <a:pt x="865" y="12"/>
                      <a:pt x="867" y="14"/>
                      <a:pt x="869" y="15"/>
                    </a:cubicBezTo>
                    <a:cubicBezTo>
                      <a:pt x="867" y="16"/>
                      <a:pt x="866" y="17"/>
                      <a:pt x="864" y="17"/>
                    </a:cubicBezTo>
                    <a:cubicBezTo>
                      <a:pt x="863" y="16"/>
                      <a:pt x="862" y="16"/>
                      <a:pt x="861" y="16"/>
                    </a:cubicBezTo>
                    <a:cubicBezTo>
                      <a:pt x="860" y="15"/>
                      <a:pt x="858" y="15"/>
                      <a:pt x="856" y="15"/>
                    </a:cubicBezTo>
                    <a:cubicBezTo>
                      <a:pt x="859" y="13"/>
                      <a:pt x="861" y="12"/>
                      <a:pt x="863" y="11"/>
                    </a:cubicBezTo>
                    <a:close/>
                    <a:moveTo>
                      <a:pt x="845" y="11"/>
                    </a:moveTo>
                    <a:cubicBezTo>
                      <a:pt x="848" y="9"/>
                      <a:pt x="851" y="6"/>
                      <a:pt x="854" y="5"/>
                    </a:cubicBezTo>
                    <a:cubicBezTo>
                      <a:pt x="854" y="5"/>
                      <a:pt x="854" y="5"/>
                      <a:pt x="854" y="5"/>
                    </a:cubicBezTo>
                    <a:cubicBezTo>
                      <a:pt x="854" y="5"/>
                      <a:pt x="854" y="5"/>
                      <a:pt x="854" y="6"/>
                    </a:cubicBezTo>
                    <a:cubicBezTo>
                      <a:pt x="857" y="7"/>
                      <a:pt x="859" y="8"/>
                      <a:pt x="861" y="10"/>
                    </a:cubicBezTo>
                    <a:cubicBezTo>
                      <a:pt x="858" y="11"/>
                      <a:pt x="856" y="13"/>
                      <a:pt x="853" y="14"/>
                    </a:cubicBezTo>
                    <a:cubicBezTo>
                      <a:pt x="850" y="15"/>
                      <a:pt x="847" y="15"/>
                      <a:pt x="844" y="17"/>
                    </a:cubicBezTo>
                    <a:cubicBezTo>
                      <a:pt x="843" y="16"/>
                      <a:pt x="842" y="15"/>
                      <a:pt x="841" y="14"/>
                    </a:cubicBezTo>
                    <a:cubicBezTo>
                      <a:pt x="843" y="14"/>
                      <a:pt x="844" y="12"/>
                      <a:pt x="845" y="11"/>
                    </a:cubicBezTo>
                    <a:close/>
                    <a:moveTo>
                      <a:pt x="673" y="23"/>
                    </a:moveTo>
                    <a:cubicBezTo>
                      <a:pt x="671" y="22"/>
                      <a:pt x="670" y="21"/>
                      <a:pt x="668" y="19"/>
                    </a:cubicBezTo>
                    <a:cubicBezTo>
                      <a:pt x="671" y="18"/>
                      <a:pt x="673" y="17"/>
                      <a:pt x="676" y="16"/>
                    </a:cubicBezTo>
                    <a:cubicBezTo>
                      <a:pt x="679" y="14"/>
                      <a:pt x="683" y="14"/>
                      <a:pt x="686" y="13"/>
                    </a:cubicBezTo>
                    <a:cubicBezTo>
                      <a:pt x="693" y="12"/>
                      <a:pt x="701" y="11"/>
                      <a:pt x="708" y="11"/>
                    </a:cubicBezTo>
                    <a:cubicBezTo>
                      <a:pt x="715" y="11"/>
                      <a:pt x="722" y="13"/>
                      <a:pt x="728" y="14"/>
                    </a:cubicBezTo>
                    <a:cubicBezTo>
                      <a:pt x="735" y="16"/>
                      <a:pt x="741" y="18"/>
                      <a:pt x="746" y="22"/>
                    </a:cubicBezTo>
                    <a:cubicBezTo>
                      <a:pt x="746" y="22"/>
                      <a:pt x="746" y="22"/>
                      <a:pt x="746" y="22"/>
                    </a:cubicBezTo>
                    <a:cubicBezTo>
                      <a:pt x="748" y="23"/>
                      <a:pt x="750" y="24"/>
                      <a:pt x="752" y="25"/>
                    </a:cubicBezTo>
                    <a:cubicBezTo>
                      <a:pt x="751" y="27"/>
                      <a:pt x="750" y="28"/>
                      <a:pt x="750" y="30"/>
                    </a:cubicBezTo>
                    <a:cubicBezTo>
                      <a:pt x="744" y="26"/>
                      <a:pt x="735" y="26"/>
                      <a:pt x="729" y="29"/>
                    </a:cubicBezTo>
                    <a:cubicBezTo>
                      <a:pt x="729" y="29"/>
                      <a:pt x="729" y="29"/>
                      <a:pt x="729" y="29"/>
                    </a:cubicBezTo>
                    <a:cubicBezTo>
                      <a:pt x="729" y="29"/>
                      <a:pt x="728" y="29"/>
                      <a:pt x="728" y="29"/>
                    </a:cubicBezTo>
                    <a:cubicBezTo>
                      <a:pt x="721" y="27"/>
                      <a:pt x="714" y="25"/>
                      <a:pt x="706" y="26"/>
                    </a:cubicBezTo>
                    <a:cubicBezTo>
                      <a:pt x="698" y="27"/>
                      <a:pt x="690" y="27"/>
                      <a:pt x="683" y="30"/>
                    </a:cubicBezTo>
                    <a:cubicBezTo>
                      <a:pt x="680" y="28"/>
                      <a:pt x="676" y="26"/>
                      <a:pt x="673" y="23"/>
                    </a:cubicBezTo>
                    <a:close/>
                    <a:moveTo>
                      <a:pt x="712" y="42"/>
                    </a:moveTo>
                    <a:cubicBezTo>
                      <a:pt x="709" y="41"/>
                      <a:pt x="706" y="40"/>
                      <a:pt x="704" y="38"/>
                    </a:cubicBezTo>
                    <a:cubicBezTo>
                      <a:pt x="701" y="37"/>
                      <a:pt x="697" y="36"/>
                      <a:pt x="694" y="34"/>
                    </a:cubicBezTo>
                    <a:cubicBezTo>
                      <a:pt x="691" y="33"/>
                      <a:pt x="688" y="32"/>
                      <a:pt x="685" y="31"/>
                    </a:cubicBezTo>
                    <a:cubicBezTo>
                      <a:pt x="688" y="30"/>
                      <a:pt x="691" y="29"/>
                      <a:pt x="694" y="29"/>
                    </a:cubicBezTo>
                    <a:cubicBezTo>
                      <a:pt x="698" y="28"/>
                      <a:pt x="702" y="28"/>
                      <a:pt x="706" y="28"/>
                    </a:cubicBezTo>
                    <a:cubicBezTo>
                      <a:pt x="713" y="27"/>
                      <a:pt x="720" y="28"/>
                      <a:pt x="726" y="30"/>
                    </a:cubicBezTo>
                    <a:cubicBezTo>
                      <a:pt x="722" y="33"/>
                      <a:pt x="717" y="38"/>
                      <a:pt x="717" y="44"/>
                    </a:cubicBezTo>
                    <a:cubicBezTo>
                      <a:pt x="715" y="43"/>
                      <a:pt x="713" y="43"/>
                      <a:pt x="712" y="42"/>
                    </a:cubicBezTo>
                    <a:close/>
                    <a:moveTo>
                      <a:pt x="695" y="52"/>
                    </a:moveTo>
                    <a:cubicBezTo>
                      <a:pt x="695" y="52"/>
                      <a:pt x="695" y="52"/>
                      <a:pt x="695" y="52"/>
                    </a:cubicBezTo>
                    <a:cubicBezTo>
                      <a:pt x="697" y="50"/>
                      <a:pt x="700" y="48"/>
                      <a:pt x="703" y="48"/>
                    </a:cubicBezTo>
                    <a:cubicBezTo>
                      <a:pt x="708" y="46"/>
                      <a:pt x="713" y="46"/>
                      <a:pt x="717" y="49"/>
                    </a:cubicBezTo>
                    <a:cubicBezTo>
                      <a:pt x="718" y="49"/>
                      <a:pt x="719" y="49"/>
                      <a:pt x="719" y="48"/>
                    </a:cubicBezTo>
                    <a:cubicBezTo>
                      <a:pt x="717" y="40"/>
                      <a:pt x="723" y="34"/>
                      <a:pt x="730" y="31"/>
                    </a:cubicBezTo>
                    <a:cubicBezTo>
                      <a:pt x="736" y="28"/>
                      <a:pt x="744" y="28"/>
                      <a:pt x="749" y="32"/>
                    </a:cubicBezTo>
                    <a:cubicBezTo>
                      <a:pt x="750" y="32"/>
                      <a:pt x="750" y="32"/>
                      <a:pt x="750" y="32"/>
                    </a:cubicBezTo>
                    <a:cubicBezTo>
                      <a:pt x="750" y="33"/>
                      <a:pt x="751" y="32"/>
                      <a:pt x="751" y="31"/>
                    </a:cubicBezTo>
                    <a:cubicBezTo>
                      <a:pt x="752" y="26"/>
                      <a:pt x="757" y="21"/>
                      <a:pt x="763" y="20"/>
                    </a:cubicBezTo>
                    <a:cubicBezTo>
                      <a:pt x="768" y="18"/>
                      <a:pt x="774" y="19"/>
                      <a:pt x="778" y="22"/>
                    </a:cubicBezTo>
                    <a:cubicBezTo>
                      <a:pt x="778" y="23"/>
                      <a:pt x="779" y="22"/>
                      <a:pt x="779" y="22"/>
                    </a:cubicBezTo>
                    <a:cubicBezTo>
                      <a:pt x="779" y="22"/>
                      <a:pt x="779" y="22"/>
                      <a:pt x="779" y="22"/>
                    </a:cubicBezTo>
                    <a:cubicBezTo>
                      <a:pt x="783" y="11"/>
                      <a:pt x="801" y="8"/>
                      <a:pt x="808" y="17"/>
                    </a:cubicBezTo>
                    <a:cubicBezTo>
                      <a:pt x="808" y="18"/>
                      <a:pt x="809" y="18"/>
                      <a:pt x="809" y="18"/>
                    </a:cubicBezTo>
                    <a:cubicBezTo>
                      <a:pt x="809" y="18"/>
                      <a:pt x="809" y="18"/>
                      <a:pt x="809" y="17"/>
                    </a:cubicBezTo>
                    <a:cubicBezTo>
                      <a:pt x="814" y="12"/>
                      <a:pt x="819" y="10"/>
                      <a:pt x="826" y="10"/>
                    </a:cubicBezTo>
                    <a:cubicBezTo>
                      <a:pt x="832" y="11"/>
                      <a:pt x="839" y="13"/>
                      <a:pt x="843" y="19"/>
                    </a:cubicBezTo>
                    <a:cubicBezTo>
                      <a:pt x="843" y="19"/>
                      <a:pt x="844" y="19"/>
                      <a:pt x="844" y="19"/>
                    </a:cubicBezTo>
                    <a:cubicBezTo>
                      <a:pt x="851" y="15"/>
                      <a:pt x="861" y="15"/>
                      <a:pt x="867" y="21"/>
                    </a:cubicBezTo>
                    <a:cubicBezTo>
                      <a:pt x="868" y="22"/>
                      <a:pt x="869" y="23"/>
                      <a:pt x="870" y="24"/>
                    </a:cubicBezTo>
                    <a:cubicBezTo>
                      <a:pt x="871" y="25"/>
                      <a:pt x="871" y="26"/>
                      <a:pt x="872" y="26"/>
                    </a:cubicBezTo>
                    <a:cubicBezTo>
                      <a:pt x="872" y="27"/>
                      <a:pt x="873" y="26"/>
                      <a:pt x="874" y="26"/>
                    </a:cubicBezTo>
                    <a:cubicBezTo>
                      <a:pt x="875" y="26"/>
                      <a:pt x="877" y="26"/>
                      <a:pt x="878" y="26"/>
                    </a:cubicBezTo>
                    <a:cubicBezTo>
                      <a:pt x="878" y="28"/>
                      <a:pt x="878" y="29"/>
                      <a:pt x="878" y="31"/>
                    </a:cubicBezTo>
                    <a:cubicBezTo>
                      <a:pt x="875" y="30"/>
                      <a:pt x="872" y="33"/>
                      <a:pt x="871" y="36"/>
                    </a:cubicBezTo>
                    <a:cubicBezTo>
                      <a:pt x="870" y="29"/>
                      <a:pt x="864" y="24"/>
                      <a:pt x="858" y="22"/>
                    </a:cubicBezTo>
                    <a:cubicBezTo>
                      <a:pt x="851" y="21"/>
                      <a:pt x="845" y="25"/>
                      <a:pt x="842" y="31"/>
                    </a:cubicBezTo>
                    <a:cubicBezTo>
                      <a:pt x="841" y="28"/>
                      <a:pt x="841" y="25"/>
                      <a:pt x="838" y="23"/>
                    </a:cubicBezTo>
                    <a:cubicBezTo>
                      <a:pt x="836" y="20"/>
                      <a:pt x="833" y="18"/>
                      <a:pt x="829" y="17"/>
                    </a:cubicBezTo>
                    <a:cubicBezTo>
                      <a:pt x="825" y="17"/>
                      <a:pt x="821" y="18"/>
                      <a:pt x="818" y="21"/>
                    </a:cubicBezTo>
                    <a:cubicBezTo>
                      <a:pt x="816" y="22"/>
                      <a:pt x="815" y="24"/>
                      <a:pt x="814" y="26"/>
                    </a:cubicBezTo>
                    <a:cubicBezTo>
                      <a:pt x="813" y="27"/>
                      <a:pt x="813" y="28"/>
                      <a:pt x="813" y="28"/>
                    </a:cubicBezTo>
                    <a:cubicBezTo>
                      <a:pt x="812" y="26"/>
                      <a:pt x="811" y="24"/>
                      <a:pt x="809" y="23"/>
                    </a:cubicBezTo>
                    <a:cubicBezTo>
                      <a:pt x="805" y="21"/>
                      <a:pt x="801" y="20"/>
                      <a:pt x="797" y="20"/>
                    </a:cubicBezTo>
                    <a:cubicBezTo>
                      <a:pt x="793" y="21"/>
                      <a:pt x="788" y="23"/>
                      <a:pt x="786" y="26"/>
                    </a:cubicBezTo>
                    <a:cubicBezTo>
                      <a:pt x="784" y="28"/>
                      <a:pt x="782" y="32"/>
                      <a:pt x="782" y="36"/>
                    </a:cubicBezTo>
                    <a:cubicBezTo>
                      <a:pt x="780" y="33"/>
                      <a:pt x="778" y="31"/>
                      <a:pt x="775" y="29"/>
                    </a:cubicBezTo>
                    <a:cubicBezTo>
                      <a:pt x="772" y="27"/>
                      <a:pt x="767" y="27"/>
                      <a:pt x="764" y="29"/>
                    </a:cubicBezTo>
                    <a:cubicBezTo>
                      <a:pt x="758" y="31"/>
                      <a:pt x="753" y="37"/>
                      <a:pt x="754" y="44"/>
                    </a:cubicBezTo>
                    <a:cubicBezTo>
                      <a:pt x="749" y="37"/>
                      <a:pt x="740" y="35"/>
                      <a:pt x="733" y="39"/>
                    </a:cubicBezTo>
                    <a:cubicBezTo>
                      <a:pt x="726" y="43"/>
                      <a:pt x="724" y="51"/>
                      <a:pt x="725" y="58"/>
                    </a:cubicBezTo>
                    <a:cubicBezTo>
                      <a:pt x="719" y="54"/>
                      <a:pt x="709" y="52"/>
                      <a:pt x="703" y="58"/>
                    </a:cubicBezTo>
                    <a:cubicBezTo>
                      <a:pt x="700" y="56"/>
                      <a:pt x="697" y="54"/>
                      <a:pt x="694" y="53"/>
                    </a:cubicBezTo>
                    <a:cubicBezTo>
                      <a:pt x="694" y="53"/>
                      <a:pt x="694" y="53"/>
                      <a:pt x="695" y="52"/>
                    </a:cubicBezTo>
                    <a:close/>
                    <a:moveTo>
                      <a:pt x="679" y="46"/>
                    </a:moveTo>
                    <a:cubicBezTo>
                      <a:pt x="683" y="48"/>
                      <a:pt x="688" y="50"/>
                      <a:pt x="693" y="52"/>
                    </a:cubicBezTo>
                    <a:cubicBezTo>
                      <a:pt x="693" y="52"/>
                      <a:pt x="692" y="53"/>
                      <a:pt x="692" y="53"/>
                    </a:cubicBezTo>
                    <a:cubicBezTo>
                      <a:pt x="692" y="53"/>
                      <a:pt x="691" y="53"/>
                      <a:pt x="690" y="52"/>
                    </a:cubicBezTo>
                    <a:cubicBezTo>
                      <a:pt x="681" y="51"/>
                      <a:pt x="671" y="55"/>
                      <a:pt x="666" y="63"/>
                    </a:cubicBezTo>
                    <a:cubicBezTo>
                      <a:pt x="664" y="68"/>
                      <a:pt x="664" y="73"/>
                      <a:pt x="666" y="78"/>
                    </a:cubicBezTo>
                    <a:cubicBezTo>
                      <a:pt x="664" y="79"/>
                      <a:pt x="664" y="81"/>
                      <a:pt x="664" y="84"/>
                    </a:cubicBezTo>
                    <a:cubicBezTo>
                      <a:pt x="662" y="83"/>
                      <a:pt x="659" y="83"/>
                      <a:pt x="657" y="83"/>
                    </a:cubicBezTo>
                    <a:cubicBezTo>
                      <a:pt x="651" y="70"/>
                      <a:pt x="655" y="51"/>
                      <a:pt x="666" y="41"/>
                    </a:cubicBezTo>
                    <a:cubicBezTo>
                      <a:pt x="666" y="41"/>
                      <a:pt x="667" y="40"/>
                      <a:pt x="668" y="40"/>
                    </a:cubicBezTo>
                    <a:cubicBezTo>
                      <a:pt x="671" y="42"/>
                      <a:pt x="675" y="44"/>
                      <a:pt x="679" y="46"/>
                    </a:cubicBezTo>
                    <a:close/>
                    <a:moveTo>
                      <a:pt x="674" y="93"/>
                    </a:moveTo>
                    <a:cubicBezTo>
                      <a:pt x="671" y="91"/>
                      <a:pt x="667" y="90"/>
                      <a:pt x="664" y="92"/>
                    </a:cubicBezTo>
                    <a:cubicBezTo>
                      <a:pt x="661" y="90"/>
                      <a:pt x="659" y="87"/>
                      <a:pt x="658" y="85"/>
                    </a:cubicBezTo>
                    <a:cubicBezTo>
                      <a:pt x="660" y="84"/>
                      <a:pt x="663" y="84"/>
                      <a:pt x="664" y="86"/>
                    </a:cubicBezTo>
                    <a:cubicBezTo>
                      <a:pt x="665" y="86"/>
                      <a:pt x="665" y="86"/>
                      <a:pt x="665" y="85"/>
                    </a:cubicBezTo>
                    <a:cubicBezTo>
                      <a:pt x="665" y="83"/>
                      <a:pt x="666" y="81"/>
                      <a:pt x="666" y="79"/>
                    </a:cubicBezTo>
                    <a:cubicBezTo>
                      <a:pt x="668" y="82"/>
                      <a:pt x="671" y="84"/>
                      <a:pt x="674" y="85"/>
                    </a:cubicBezTo>
                    <a:cubicBezTo>
                      <a:pt x="673" y="88"/>
                      <a:pt x="673" y="90"/>
                      <a:pt x="674" y="93"/>
                    </a:cubicBezTo>
                    <a:close/>
                    <a:moveTo>
                      <a:pt x="692" y="76"/>
                    </a:moveTo>
                    <a:cubicBezTo>
                      <a:pt x="694" y="77"/>
                      <a:pt x="696" y="77"/>
                      <a:pt x="698" y="79"/>
                    </a:cubicBezTo>
                    <a:cubicBezTo>
                      <a:pt x="694" y="82"/>
                      <a:pt x="690" y="84"/>
                      <a:pt x="687" y="87"/>
                    </a:cubicBezTo>
                    <a:cubicBezTo>
                      <a:pt x="685" y="89"/>
                      <a:pt x="683" y="91"/>
                      <a:pt x="680" y="92"/>
                    </a:cubicBezTo>
                    <a:cubicBezTo>
                      <a:pt x="679" y="93"/>
                      <a:pt x="678" y="94"/>
                      <a:pt x="677" y="95"/>
                    </a:cubicBezTo>
                    <a:cubicBezTo>
                      <a:pt x="675" y="93"/>
                      <a:pt x="674" y="89"/>
                      <a:pt x="675" y="86"/>
                    </a:cubicBezTo>
                    <a:cubicBezTo>
                      <a:pt x="676" y="86"/>
                      <a:pt x="678" y="86"/>
                      <a:pt x="679" y="86"/>
                    </a:cubicBezTo>
                    <a:cubicBezTo>
                      <a:pt x="684" y="87"/>
                      <a:pt x="689" y="85"/>
                      <a:pt x="691" y="80"/>
                    </a:cubicBezTo>
                    <a:cubicBezTo>
                      <a:pt x="691" y="79"/>
                      <a:pt x="692" y="78"/>
                      <a:pt x="692" y="76"/>
                    </a:cubicBezTo>
                    <a:close/>
                    <a:moveTo>
                      <a:pt x="689" y="69"/>
                    </a:moveTo>
                    <a:cubicBezTo>
                      <a:pt x="691" y="69"/>
                      <a:pt x="694" y="71"/>
                      <a:pt x="695" y="72"/>
                    </a:cubicBezTo>
                    <a:cubicBezTo>
                      <a:pt x="697" y="73"/>
                      <a:pt x="698" y="75"/>
                      <a:pt x="699" y="77"/>
                    </a:cubicBezTo>
                    <a:cubicBezTo>
                      <a:pt x="697" y="76"/>
                      <a:pt x="694" y="75"/>
                      <a:pt x="692" y="75"/>
                    </a:cubicBezTo>
                    <a:cubicBezTo>
                      <a:pt x="692" y="72"/>
                      <a:pt x="691" y="70"/>
                      <a:pt x="689" y="69"/>
                    </a:cubicBezTo>
                    <a:close/>
                    <a:moveTo>
                      <a:pt x="699" y="80"/>
                    </a:moveTo>
                    <a:cubicBezTo>
                      <a:pt x="700" y="84"/>
                      <a:pt x="698" y="88"/>
                      <a:pt x="695" y="91"/>
                    </a:cubicBezTo>
                    <a:cubicBezTo>
                      <a:pt x="691" y="96"/>
                      <a:pt x="683" y="98"/>
                      <a:pt x="676" y="98"/>
                    </a:cubicBezTo>
                    <a:cubicBezTo>
                      <a:pt x="677" y="97"/>
                      <a:pt x="677" y="97"/>
                      <a:pt x="677" y="97"/>
                    </a:cubicBezTo>
                    <a:cubicBezTo>
                      <a:pt x="677" y="97"/>
                      <a:pt x="677" y="97"/>
                      <a:pt x="677" y="97"/>
                    </a:cubicBezTo>
                    <a:cubicBezTo>
                      <a:pt x="678" y="96"/>
                      <a:pt x="679" y="95"/>
                      <a:pt x="680" y="94"/>
                    </a:cubicBezTo>
                    <a:cubicBezTo>
                      <a:pt x="683" y="93"/>
                      <a:pt x="685" y="91"/>
                      <a:pt x="687" y="89"/>
                    </a:cubicBezTo>
                    <a:cubicBezTo>
                      <a:pt x="691" y="86"/>
                      <a:pt x="695" y="83"/>
                      <a:pt x="699" y="80"/>
                    </a:cubicBezTo>
                    <a:close/>
                    <a:moveTo>
                      <a:pt x="675" y="96"/>
                    </a:moveTo>
                    <a:cubicBezTo>
                      <a:pt x="675" y="97"/>
                      <a:pt x="674" y="97"/>
                      <a:pt x="674" y="97"/>
                    </a:cubicBezTo>
                    <a:cubicBezTo>
                      <a:pt x="673" y="97"/>
                      <a:pt x="672" y="96"/>
                      <a:pt x="671" y="96"/>
                    </a:cubicBezTo>
                    <a:cubicBezTo>
                      <a:pt x="668" y="95"/>
                      <a:pt x="667" y="94"/>
                      <a:pt x="665" y="93"/>
                    </a:cubicBezTo>
                    <a:cubicBezTo>
                      <a:pt x="669" y="91"/>
                      <a:pt x="673" y="93"/>
                      <a:pt x="675" y="96"/>
                    </a:cubicBezTo>
                    <a:close/>
                    <a:moveTo>
                      <a:pt x="640" y="52"/>
                    </a:moveTo>
                    <a:cubicBezTo>
                      <a:pt x="642" y="48"/>
                      <a:pt x="645" y="43"/>
                      <a:pt x="647" y="40"/>
                    </a:cubicBezTo>
                    <a:cubicBezTo>
                      <a:pt x="650" y="36"/>
                      <a:pt x="652" y="32"/>
                      <a:pt x="656" y="29"/>
                    </a:cubicBezTo>
                    <a:cubicBezTo>
                      <a:pt x="656" y="29"/>
                      <a:pt x="656" y="29"/>
                      <a:pt x="656" y="29"/>
                    </a:cubicBezTo>
                    <a:cubicBezTo>
                      <a:pt x="659" y="33"/>
                      <a:pt x="662" y="36"/>
                      <a:pt x="666" y="38"/>
                    </a:cubicBezTo>
                    <a:cubicBezTo>
                      <a:pt x="666" y="39"/>
                      <a:pt x="666" y="39"/>
                      <a:pt x="666" y="39"/>
                    </a:cubicBezTo>
                    <a:cubicBezTo>
                      <a:pt x="663" y="41"/>
                      <a:pt x="660" y="45"/>
                      <a:pt x="658" y="49"/>
                    </a:cubicBezTo>
                    <a:cubicBezTo>
                      <a:pt x="655" y="54"/>
                      <a:pt x="654" y="60"/>
                      <a:pt x="653" y="65"/>
                    </a:cubicBezTo>
                    <a:cubicBezTo>
                      <a:pt x="652" y="75"/>
                      <a:pt x="654" y="84"/>
                      <a:pt x="661" y="91"/>
                    </a:cubicBezTo>
                    <a:cubicBezTo>
                      <a:pt x="667" y="98"/>
                      <a:pt x="676" y="101"/>
                      <a:pt x="684" y="99"/>
                    </a:cubicBezTo>
                    <a:cubicBezTo>
                      <a:pt x="692" y="98"/>
                      <a:pt x="699" y="92"/>
                      <a:pt x="701" y="85"/>
                    </a:cubicBezTo>
                    <a:cubicBezTo>
                      <a:pt x="702" y="80"/>
                      <a:pt x="701" y="76"/>
                      <a:pt x="698" y="72"/>
                    </a:cubicBezTo>
                    <a:cubicBezTo>
                      <a:pt x="696" y="69"/>
                      <a:pt x="691" y="65"/>
                      <a:pt x="687" y="67"/>
                    </a:cubicBezTo>
                    <a:cubicBezTo>
                      <a:pt x="687" y="67"/>
                      <a:pt x="687" y="68"/>
                      <a:pt x="687" y="68"/>
                    </a:cubicBezTo>
                    <a:cubicBezTo>
                      <a:pt x="687" y="68"/>
                      <a:pt x="687" y="68"/>
                      <a:pt x="687" y="69"/>
                    </a:cubicBezTo>
                    <a:cubicBezTo>
                      <a:pt x="691" y="72"/>
                      <a:pt x="691" y="78"/>
                      <a:pt x="688" y="81"/>
                    </a:cubicBezTo>
                    <a:cubicBezTo>
                      <a:pt x="685" y="85"/>
                      <a:pt x="679" y="85"/>
                      <a:pt x="675" y="84"/>
                    </a:cubicBezTo>
                    <a:cubicBezTo>
                      <a:pt x="670" y="82"/>
                      <a:pt x="667" y="78"/>
                      <a:pt x="666" y="73"/>
                    </a:cubicBezTo>
                    <a:cubicBezTo>
                      <a:pt x="665" y="68"/>
                      <a:pt x="668" y="62"/>
                      <a:pt x="672" y="59"/>
                    </a:cubicBezTo>
                    <a:cubicBezTo>
                      <a:pt x="680" y="51"/>
                      <a:pt x="694" y="53"/>
                      <a:pt x="702" y="59"/>
                    </a:cubicBezTo>
                    <a:cubicBezTo>
                      <a:pt x="710" y="65"/>
                      <a:pt x="713" y="76"/>
                      <a:pt x="712" y="86"/>
                    </a:cubicBezTo>
                    <a:cubicBezTo>
                      <a:pt x="711" y="97"/>
                      <a:pt x="703" y="105"/>
                      <a:pt x="694" y="109"/>
                    </a:cubicBezTo>
                    <a:cubicBezTo>
                      <a:pt x="689" y="111"/>
                      <a:pt x="683" y="111"/>
                      <a:pt x="678" y="111"/>
                    </a:cubicBezTo>
                    <a:cubicBezTo>
                      <a:pt x="673" y="111"/>
                      <a:pt x="667" y="110"/>
                      <a:pt x="662" y="108"/>
                    </a:cubicBezTo>
                    <a:cubicBezTo>
                      <a:pt x="641" y="99"/>
                      <a:pt x="633" y="72"/>
                      <a:pt x="640" y="52"/>
                    </a:cubicBezTo>
                    <a:close/>
                    <a:moveTo>
                      <a:pt x="422" y="146"/>
                    </a:moveTo>
                    <a:cubicBezTo>
                      <a:pt x="422" y="147"/>
                      <a:pt x="423" y="148"/>
                      <a:pt x="423" y="149"/>
                    </a:cubicBezTo>
                    <a:cubicBezTo>
                      <a:pt x="424" y="152"/>
                      <a:pt x="426" y="154"/>
                      <a:pt x="428" y="156"/>
                    </a:cubicBezTo>
                    <a:cubicBezTo>
                      <a:pt x="427" y="156"/>
                      <a:pt x="425" y="156"/>
                      <a:pt x="423" y="156"/>
                    </a:cubicBezTo>
                    <a:cubicBezTo>
                      <a:pt x="421" y="156"/>
                      <a:pt x="419" y="157"/>
                      <a:pt x="417" y="157"/>
                    </a:cubicBezTo>
                    <a:cubicBezTo>
                      <a:pt x="417" y="153"/>
                      <a:pt x="416" y="149"/>
                      <a:pt x="417" y="145"/>
                    </a:cubicBezTo>
                    <a:cubicBezTo>
                      <a:pt x="418" y="145"/>
                      <a:pt x="420" y="145"/>
                      <a:pt x="422" y="144"/>
                    </a:cubicBezTo>
                    <a:cubicBezTo>
                      <a:pt x="422" y="144"/>
                      <a:pt x="422" y="144"/>
                      <a:pt x="422" y="144"/>
                    </a:cubicBezTo>
                    <a:cubicBezTo>
                      <a:pt x="422" y="145"/>
                      <a:pt x="422" y="145"/>
                      <a:pt x="422" y="146"/>
                    </a:cubicBezTo>
                    <a:close/>
                    <a:moveTo>
                      <a:pt x="423" y="158"/>
                    </a:moveTo>
                    <a:cubicBezTo>
                      <a:pt x="425" y="158"/>
                      <a:pt x="427" y="158"/>
                      <a:pt x="429" y="157"/>
                    </a:cubicBezTo>
                    <a:cubicBezTo>
                      <a:pt x="430" y="161"/>
                      <a:pt x="432" y="164"/>
                      <a:pt x="434" y="167"/>
                    </a:cubicBezTo>
                    <a:cubicBezTo>
                      <a:pt x="431" y="168"/>
                      <a:pt x="429" y="169"/>
                      <a:pt x="427" y="170"/>
                    </a:cubicBezTo>
                    <a:cubicBezTo>
                      <a:pt x="426" y="171"/>
                      <a:pt x="424" y="172"/>
                      <a:pt x="422" y="173"/>
                    </a:cubicBezTo>
                    <a:cubicBezTo>
                      <a:pt x="420" y="168"/>
                      <a:pt x="419" y="163"/>
                      <a:pt x="418" y="159"/>
                    </a:cubicBezTo>
                    <a:cubicBezTo>
                      <a:pt x="420" y="159"/>
                      <a:pt x="421" y="158"/>
                      <a:pt x="423" y="158"/>
                    </a:cubicBezTo>
                    <a:close/>
                    <a:moveTo>
                      <a:pt x="428" y="172"/>
                    </a:moveTo>
                    <a:cubicBezTo>
                      <a:pt x="430" y="171"/>
                      <a:pt x="432" y="169"/>
                      <a:pt x="434" y="169"/>
                    </a:cubicBezTo>
                    <a:cubicBezTo>
                      <a:pt x="434" y="169"/>
                      <a:pt x="434" y="169"/>
                      <a:pt x="434" y="169"/>
                    </a:cubicBezTo>
                    <a:cubicBezTo>
                      <a:pt x="436" y="172"/>
                      <a:pt x="438" y="175"/>
                      <a:pt x="440" y="178"/>
                    </a:cubicBezTo>
                    <a:cubicBezTo>
                      <a:pt x="436" y="179"/>
                      <a:pt x="433" y="182"/>
                      <a:pt x="430" y="185"/>
                    </a:cubicBezTo>
                    <a:cubicBezTo>
                      <a:pt x="427" y="182"/>
                      <a:pt x="425" y="178"/>
                      <a:pt x="423" y="174"/>
                    </a:cubicBezTo>
                    <a:cubicBezTo>
                      <a:pt x="423" y="174"/>
                      <a:pt x="423" y="174"/>
                      <a:pt x="423" y="174"/>
                    </a:cubicBezTo>
                    <a:cubicBezTo>
                      <a:pt x="424" y="173"/>
                      <a:pt x="427" y="172"/>
                      <a:pt x="428" y="172"/>
                    </a:cubicBezTo>
                    <a:close/>
                    <a:moveTo>
                      <a:pt x="441" y="179"/>
                    </a:moveTo>
                    <a:cubicBezTo>
                      <a:pt x="441" y="179"/>
                      <a:pt x="441" y="179"/>
                      <a:pt x="441" y="179"/>
                    </a:cubicBezTo>
                    <a:cubicBezTo>
                      <a:pt x="443" y="181"/>
                      <a:pt x="445" y="183"/>
                      <a:pt x="447" y="185"/>
                    </a:cubicBezTo>
                    <a:cubicBezTo>
                      <a:pt x="447" y="185"/>
                      <a:pt x="448" y="186"/>
                      <a:pt x="449" y="186"/>
                    </a:cubicBezTo>
                    <a:cubicBezTo>
                      <a:pt x="446" y="190"/>
                      <a:pt x="443" y="192"/>
                      <a:pt x="441" y="195"/>
                    </a:cubicBezTo>
                    <a:cubicBezTo>
                      <a:pt x="437" y="192"/>
                      <a:pt x="434" y="189"/>
                      <a:pt x="431" y="186"/>
                    </a:cubicBezTo>
                    <a:cubicBezTo>
                      <a:pt x="434" y="184"/>
                      <a:pt x="437" y="180"/>
                      <a:pt x="441" y="179"/>
                    </a:cubicBezTo>
                    <a:close/>
                    <a:moveTo>
                      <a:pt x="450" y="187"/>
                    </a:moveTo>
                    <a:cubicBezTo>
                      <a:pt x="453" y="190"/>
                      <a:pt x="456" y="192"/>
                      <a:pt x="460" y="194"/>
                    </a:cubicBezTo>
                    <a:cubicBezTo>
                      <a:pt x="458" y="197"/>
                      <a:pt x="456" y="201"/>
                      <a:pt x="454" y="204"/>
                    </a:cubicBezTo>
                    <a:cubicBezTo>
                      <a:pt x="450" y="202"/>
                      <a:pt x="445" y="199"/>
                      <a:pt x="442" y="196"/>
                    </a:cubicBezTo>
                    <a:cubicBezTo>
                      <a:pt x="444" y="193"/>
                      <a:pt x="448" y="191"/>
                      <a:pt x="450" y="187"/>
                    </a:cubicBezTo>
                    <a:close/>
                    <a:moveTo>
                      <a:pt x="461" y="195"/>
                    </a:moveTo>
                    <a:cubicBezTo>
                      <a:pt x="465" y="196"/>
                      <a:pt x="468" y="198"/>
                      <a:pt x="472" y="199"/>
                    </a:cubicBezTo>
                    <a:cubicBezTo>
                      <a:pt x="471" y="200"/>
                      <a:pt x="471" y="202"/>
                      <a:pt x="471" y="203"/>
                    </a:cubicBezTo>
                    <a:cubicBezTo>
                      <a:pt x="470" y="206"/>
                      <a:pt x="470" y="209"/>
                      <a:pt x="469" y="211"/>
                    </a:cubicBezTo>
                    <a:cubicBezTo>
                      <a:pt x="464" y="209"/>
                      <a:pt x="459" y="207"/>
                      <a:pt x="455" y="205"/>
                    </a:cubicBezTo>
                    <a:cubicBezTo>
                      <a:pt x="457" y="201"/>
                      <a:pt x="459" y="198"/>
                      <a:pt x="461" y="195"/>
                    </a:cubicBezTo>
                    <a:close/>
                    <a:moveTo>
                      <a:pt x="472" y="205"/>
                    </a:moveTo>
                    <a:cubicBezTo>
                      <a:pt x="472" y="203"/>
                      <a:pt x="473" y="201"/>
                      <a:pt x="474" y="199"/>
                    </a:cubicBezTo>
                    <a:cubicBezTo>
                      <a:pt x="474" y="199"/>
                      <a:pt x="475" y="199"/>
                      <a:pt x="475" y="199"/>
                    </a:cubicBezTo>
                    <a:cubicBezTo>
                      <a:pt x="479" y="200"/>
                      <a:pt x="483" y="201"/>
                      <a:pt x="487" y="202"/>
                    </a:cubicBezTo>
                    <a:cubicBezTo>
                      <a:pt x="485" y="206"/>
                      <a:pt x="486" y="211"/>
                      <a:pt x="485" y="215"/>
                    </a:cubicBezTo>
                    <a:cubicBezTo>
                      <a:pt x="480" y="215"/>
                      <a:pt x="475" y="213"/>
                      <a:pt x="470" y="212"/>
                    </a:cubicBezTo>
                    <a:cubicBezTo>
                      <a:pt x="471" y="209"/>
                      <a:pt x="471" y="207"/>
                      <a:pt x="472" y="205"/>
                    </a:cubicBezTo>
                    <a:close/>
                    <a:moveTo>
                      <a:pt x="488" y="202"/>
                    </a:moveTo>
                    <a:cubicBezTo>
                      <a:pt x="493" y="203"/>
                      <a:pt x="498" y="203"/>
                      <a:pt x="503" y="203"/>
                    </a:cubicBezTo>
                    <a:cubicBezTo>
                      <a:pt x="504" y="205"/>
                      <a:pt x="503" y="208"/>
                      <a:pt x="503" y="210"/>
                    </a:cubicBezTo>
                    <a:cubicBezTo>
                      <a:pt x="503" y="212"/>
                      <a:pt x="503" y="215"/>
                      <a:pt x="503" y="217"/>
                    </a:cubicBezTo>
                    <a:cubicBezTo>
                      <a:pt x="497" y="217"/>
                      <a:pt x="492" y="217"/>
                      <a:pt x="487" y="216"/>
                    </a:cubicBezTo>
                    <a:cubicBezTo>
                      <a:pt x="487" y="211"/>
                      <a:pt x="487" y="207"/>
                      <a:pt x="488" y="202"/>
                    </a:cubicBezTo>
                    <a:close/>
                    <a:moveTo>
                      <a:pt x="476" y="198"/>
                    </a:moveTo>
                    <a:cubicBezTo>
                      <a:pt x="466" y="196"/>
                      <a:pt x="456" y="191"/>
                      <a:pt x="448" y="184"/>
                    </a:cubicBezTo>
                    <a:cubicBezTo>
                      <a:pt x="441" y="177"/>
                      <a:pt x="435" y="167"/>
                      <a:pt x="431" y="158"/>
                    </a:cubicBezTo>
                    <a:cubicBezTo>
                      <a:pt x="431" y="158"/>
                      <a:pt x="432" y="158"/>
                      <a:pt x="432" y="158"/>
                    </a:cubicBezTo>
                    <a:cubicBezTo>
                      <a:pt x="434" y="159"/>
                      <a:pt x="436" y="160"/>
                      <a:pt x="438" y="160"/>
                    </a:cubicBezTo>
                    <a:cubicBezTo>
                      <a:pt x="444" y="178"/>
                      <a:pt x="463" y="187"/>
                      <a:pt x="480" y="192"/>
                    </a:cubicBezTo>
                    <a:cubicBezTo>
                      <a:pt x="505" y="199"/>
                      <a:pt x="530" y="193"/>
                      <a:pt x="553" y="185"/>
                    </a:cubicBezTo>
                    <a:cubicBezTo>
                      <a:pt x="563" y="181"/>
                      <a:pt x="573" y="176"/>
                      <a:pt x="583" y="171"/>
                    </a:cubicBezTo>
                    <a:cubicBezTo>
                      <a:pt x="592" y="165"/>
                      <a:pt x="601" y="159"/>
                      <a:pt x="610" y="152"/>
                    </a:cubicBezTo>
                    <a:cubicBezTo>
                      <a:pt x="618" y="146"/>
                      <a:pt x="627" y="139"/>
                      <a:pt x="635" y="132"/>
                    </a:cubicBezTo>
                    <a:cubicBezTo>
                      <a:pt x="643" y="124"/>
                      <a:pt x="652" y="117"/>
                      <a:pt x="660" y="109"/>
                    </a:cubicBezTo>
                    <a:cubicBezTo>
                      <a:pt x="660" y="109"/>
                      <a:pt x="660" y="109"/>
                      <a:pt x="660" y="109"/>
                    </a:cubicBezTo>
                    <a:cubicBezTo>
                      <a:pt x="662" y="110"/>
                      <a:pt x="665" y="111"/>
                      <a:pt x="667" y="112"/>
                    </a:cubicBezTo>
                    <a:cubicBezTo>
                      <a:pt x="660" y="120"/>
                      <a:pt x="652" y="127"/>
                      <a:pt x="644" y="134"/>
                    </a:cubicBezTo>
                    <a:cubicBezTo>
                      <a:pt x="634" y="142"/>
                      <a:pt x="624" y="151"/>
                      <a:pt x="614" y="158"/>
                    </a:cubicBezTo>
                    <a:cubicBezTo>
                      <a:pt x="603" y="166"/>
                      <a:pt x="593" y="173"/>
                      <a:pt x="581" y="179"/>
                    </a:cubicBezTo>
                    <a:cubicBezTo>
                      <a:pt x="570" y="185"/>
                      <a:pt x="558" y="190"/>
                      <a:pt x="546" y="194"/>
                    </a:cubicBezTo>
                    <a:cubicBezTo>
                      <a:pt x="524" y="202"/>
                      <a:pt x="499" y="204"/>
                      <a:pt x="476" y="198"/>
                    </a:cubicBezTo>
                    <a:close/>
                    <a:moveTo>
                      <a:pt x="448" y="172"/>
                    </a:moveTo>
                    <a:cubicBezTo>
                      <a:pt x="444" y="169"/>
                      <a:pt x="442" y="165"/>
                      <a:pt x="440" y="160"/>
                    </a:cubicBezTo>
                    <a:cubicBezTo>
                      <a:pt x="441" y="160"/>
                      <a:pt x="443" y="160"/>
                      <a:pt x="444" y="160"/>
                    </a:cubicBezTo>
                    <a:cubicBezTo>
                      <a:pt x="446" y="160"/>
                      <a:pt x="447" y="160"/>
                      <a:pt x="449" y="159"/>
                    </a:cubicBezTo>
                    <a:cubicBezTo>
                      <a:pt x="452" y="162"/>
                      <a:pt x="451" y="170"/>
                      <a:pt x="448" y="172"/>
                    </a:cubicBezTo>
                    <a:close/>
                    <a:moveTo>
                      <a:pt x="465" y="174"/>
                    </a:moveTo>
                    <a:cubicBezTo>
                      <a:pt x="467" y="175"/>
                      <a:pt x="469" y="177"/>
                      <a:pt x="470" y="180"/>
                    </a:cubicBezTo>
                    <a:cubicBezTo>
                      <a:pt x="472" y="182"/>
                      <a:pt x="472" y="185"/>
                      <a:pt x="471" y="187"/>
                    </a:cubicBezTo>
                    <a:cubicBezTo>
                      <a:pt x="463" y="184"/>
                      <a:pt x="455" y="180"/>
                      <a:pt x="449" y="174"/>
                    </a:cubicBezTo>
                    <a:cubicBezTo>
                      <a:pt x="454" y="171"/>
                      <a:pt x="460" y="171"/>
                      <a:pt x="465" y="174"/>
                    </a:cubicBezTo>
                    <a:close/>
                    <a:moveTo>
                      <a:pt x="474" y="188"/>
                    </a:moveTo>
                    <a:cubicBezTo>
                      <a:pt x="477" y="182"/>
                      <a:pt x="484" y="178"/>
                      <a:pt x="491" y="180"/>
                    </a:cubicBezTo>
                    <a:cubicBezTo>
                      <a:pt x="496" y="182"/>
                      <a:pt x="499" y="188"/>
                      <a:pt x="501" y="193"/>
                    </a:cubicBezTo>
                    <a:cubicBezTo>
                      <a:pt x="492" y="193"/>
                      <a:pt x="484" y="192"/>
                      <a:pt x="475" y="189"/>
                    </a:cubicBezTo>
                    <a:cubicBezTo>
                      <a:pt x="475" y="189"/>
                      <a:pt x="474" y="188"/>
                      <a:pt x="474" y="188"/>
                    </a:cubicBezTo>
                    <a:close/>
                    <a:moveTo>
                      <a:pt x="505" y="185"/>
                    </a:moveTo>
                    <a:cubicBezTo>
                      <a:pt x="507" y="182"/>
                      <a:pt x="510" y="180"/>
                      <a:pt x="514" y="180"/>
                    </a:cubicBezTo>
                    <a:cubicBezTo>
                      <a:pt x="520" y="180"/>
                      <a:pt x="526" y="185"/>
                      <a:pt x="528" y="190"/>
                    </a:cubicBezTo>
                    <a:cubicBezTo>
                      <a:pt x="520" y="192"/>
                      <a:pt x="511" y="193"/>
                      <a:pt x="503" y="193"/>
                    </a:cubicBezTo>
                    <a:cubicBezTo>
                      <a:pt x="503" y="190"/>
                      <a:pt x="504" y="187"/>
                      <a:pt x="505" y="185"/>
                    </a:cubicBezTo>
                    <a:close/>
                    <a:moveTo>
                      <a:pt x="530" y="181"/>
                    </a:moveTo>
                    <a:cubicBezTo>
                      <a:pt x="532" y="178"/>
                      <a:pt x="535" y="175"/>
                      <a:pt x="538" y="174"/>
                    </a:cubicBezTo>
                    <a:cubicBezTo>
                      <a:pt x="544" y="172"/>
                      <a:pt x="552" y="177"/>
                      <a:pt x="554" y="182"/>
                    </a:cubicBezTo>
                    <a:cubicBezTo>
                      <a:pt x="548" y="185"/>
                      <a:pt x="541" y="187"/>
                      <a:pt x="535" y="189"/>
                    </a:cubicBezTo>
                    <a:cubicBezTo>
                      <a:pt x="533" y="189"/>
                      <a:pt x="532" y="190"/>
                      <a:pt x="530" y="190"/>
                    </a:cubicBezTo>
                    <a:cubicBezTo>
                      <a:pt x="529" y="188"/>
                      <a:pt x="530" y="184"/>
                      <a:pt x="530" y="181"/>
                    </a:cubicBezTo>
                    <a:close/>
                    <a:moveTo>
                      <a:pt x="606" y="153"/>
                    </a:moveTo>
                    <a:cubicBezTo>
                      <a:pt x="605" y="154"/>
                      <a:pt x="603" y="155"/>
                      <a:pt x="602" y="156"/>
                    </a:cubicBezTo>
                    <a:cubicBezTo>
                      <a:pt x="596" y="160"/>
                      <a:pt x="590" y="164"/>
                      <a:pt x="584" y="168"/>
                    </a:cubicBezTo>
                    <a:cubicBezTo>
                      <a:pt x="581" y="163"/>
                      <a:pt x="581" y="155"/>
                      <a:pt x="586" y="151"/>
                    </a:cubicBezTo>
                    <a:cubicBezTo>
                      <a:pt x="593" y="146"/>
                      <a:pt x="600" y="148"/>
                      <a:pt x="606" y="153"/>
                    </a:cubicBezTo>
                    <a:close/>
                    <a:moveTo>
                      <a:pt x="610" y="133"/>
                    </a:moveTo>
                    <a:cubicBezTo>
                      <a:pt x="616" y="129"/>
                      <a:pt x="624" y="130"/>
                      <a:pt x="628" y="135"/>
                    </a:cubicBezTo>
                    <a:cubicBezTo>
                      <a:pt x="621" y="141"/>
                      <a:pt x="615" y="146"/>
                      <a:pt x="608" y="152"/>
                    </a:cubicBezTo>
                    <a:cubicBezTo>
                      <a:pt x="602" y="146"/>
                      <a:pt x="604" y="137"/>
                      <a:pt x="610" y="133"/>
                    </a:cubicBezTo>
                    <a:close/>
                    <a:moveTo>
                      <a:pt x="582" y="169"/>
                    </a:moveTo>
                    <a:cubicBezTo>
                      <a:pt x="579" y="171"/>
                      <a:pt x="575" y="173"/>
                      <a:pt x="571" y="175"/>
                    </a:cubicBezTo>
                    <a:cubicBezTo>
                      <a:pt x="566" y="177"/>
                      <a:pt x="562" y="179"/>
                      <a:pt x="557" y="181"/>
                    </a:cubicBezTo>
                    <a:cubicBezTo>
                      <a:pt x="555" y="175"/>
                      <a:pt x="557" y="167"/>
                      <a:pt x="563" y="164"/>
                    </a:cubicBezTo>
                    <a:cubicBezTo>
                      <a:pt x="570" y="159"/>
                      <a:pt x="578" y="163"/>
                      <a:pt x="582" y="169"/>
                    </a:cubicBezTo>
                    <a:close/>
                    <a:moveTo>
                      <a:pt x="628" y="117"/>
                    </a:moveTo>
                    <a:cubicBezTo>
                      <a:pt x="631" y="114"/>
                      <a:pt x="635" y="113"/>
                      <a:pt x="639" y="113"/>
                    </a:cubicBezTo>
                    <a:cubicBezTo>
                      <a:pt x="641" y="113"/>
                      <a:pt x="643" y="113"/>
                      <a:pt x="645" y="114"/>
                    </a:cubicBezTo>
                    <a:cubicBezTo>
                      <a:pt x="647" y="114"/>
                      <a:pt x="648" y="115"/>
                      <a:pt x="649" y="116"/>
                    </a:cubicBezTo>
                    <a:cubicBezTo>
                      <a:pt x="643" y="122"/>
                      <a:pt x="637" y="127"/>
                      <a:pt x="631" y="133"/>
                    </a:cubicBezTo>
                    <a:cubicBezTo>
                      <a:pt x="630" y="133"/>
                      <a:pt x="630" y="133"/>
                      <a:pt x="630" y="134"/>
                    </a:cubicBezTo>
                    <a:cubicBezTo>
                      <a:pt x="627" y="128"/>
                      <a:pt x="623" y="122"/>
                      <a:pt x="628" y="117"/>
                    </a:cubicBezTo>
                    <a:close/>
                    <a:moveTo>
                      <a:pt x="652" y="104"/>
                    </a:moveTo>
                    <a:cubicBezTo>
                      <a:pt x="654" y="105"/>
                      <a:pt x="656" y="107"/>
                      <a:pt x="658" y="108"/>
                    </a:cubicBezTo>
                    <a:cubicBezTo>
                      <a:pt x="656" y="110"/>
                      <a:pt x="653" y="112"/>
                      <a:pt x="651" y="114"/>
                    </a:cubicBezTo>
                    <a:cubicBezTo>
                      <a:pt x="650" y="112"/>
                      <a:pt x="649" y="106"/>
                      <a:pt x="652" y="104"/>
                    </a:cubicBezTo>
                    <a:close/>
                    <a:moveTo>
                      <a:pt x="505" y="209"/>
                    </a:moveTo>
                    <a:cubicBezTo>
                      <a:pt x="505" y="207"/>
                      <a:pt x="505" y="205"/>
                      <a:pt x="505" y="203"/>
                    </a:cubicBezTo>
                    <a:cubicBezTo>
                      <a:pt x="509" y="203"/>
                      <a:pt x="514" y="203"/>
                      <a:pt x="518" y="202"/>
                    </a:cubicBezTo>
                    <a:cubicBezTo>
                      <a:pt x="519" y="205"/>
                      <a:pt x="519" y="207"/>
                      <a:pt x="519" y="210"/>
                    </a:cubicBezTo>
                    <a:cubicBezTo>
                      <a:pt x="519" y="212"/>
                      <a:pt x="520" y="214"/>
                      <a:pt x="520" y="217"/>
                    </a:cubicBezTo>
                    <a:cubicBezTo>
                      <a:pt x="515" y="217"/>
                      <a:pt x="510" y="217"/>
                      <a:pt x="504" y="217"/>
                    </a:cubicBezTo>
                    <a:cubicBezTo>
                      <a:pt x="504" y="215"/>
                      <a:pt x="504" y="212"/>
                      <a:pt x="505" y="209"/>
                    </a:cubicBezTo>
                    <a:close/>
                    <a:moveTo>
                      <a:pt x="520" y="202"/>
                    </a:moveTo>
                    <a:cubicBezTo>
                      <a:pt x="524" y="202"/>
                      <a:pt x="529" y="201"/>
                      <a:pt x="533" y="200"/>
                    </a:cubicBezTo>
                    <a:cubicBezTo>
                      <a:pt x="534" y="202"/>
                      <a:pt x="535" y="204"/>
                      <a:pt x="535" y="207"/>
                    </a:cubicBezTo>
                    <a:cubicBezTo>
                      <a:pt x="536" y="209"/>
                      <a:pt x="537" y="211"/>
                      <a:pt x="538" y="213"/>
                    </a:cubicBezTo>
                    <a:cubicBezTo>
                      <a:pt x="532" y="215"/>
                      <a:pt x="527" y="216"/>
                      <a:pt x="522" y="216"/>
                    </a:cubicBezTo>
                    <a:cubicBezTo>
                      <a:pt x="521" y="214"/>
                      <a:pt x="521" y="211"/>
                      <a:pt x="520" y="209"/>
                    </a:cubicBezTo>
                    <a:cubicBezTo>
                      <a:pt x="520" y="207"/>
                      <a:pt x="520" y="204"/>
                      <a:pt x="520" y="202"/>
                    </a:cubicBezTo>
                    <a:close/>
                    <a:moveTo>
                      <a:pt x="537" y="205"/>
                    </a:moveTo>
                    <a:cubicBezTo>
                      <a:pt x="536" y="203"/>
                      <a:pt x="536" y="201"/>
                      <a:pt x="535" y="199"/>
                    </a:cubicBezTo>
                    <a:cubicBezTo>
                      <a:pt x="539" y="198"/>
                      <a:pt x="543" y="197"/>
                      <a:pt x="548" y="196"/>
                    </a:cubicBezTo>
                    <a:cubicBezTo>
                      <a:pt x="549" y="200"/>
                      <a:pt x="551" y="205"/>
                      <a:pt x="553" y="209"/>
                    </a:cubicBezTo>
                    <a:cubicBezTo>
                      <a:pt x="548" y="211"/>
                      <a:pt x="544" y="212"/>
                      <a:pt x="539" y="213"/>
                    </a:cubicBezTo>
                    <a:cubicBezTo>
                      <a:pt x="538" y="210"/>
                      <a:pt x="537" y="208"/>
                      <a:pt x="537" y="205"/>
                    </a:cubicBezTo>
                    <a:close/>
                    <a:moveTo>
                      <a:pt x="549" y="195"/>
                    </a:moveTo>
                    <a:cubicBezTo>
                      <a:pt x="553" y="194"/>
                      <a:pt x="557" y="192"/>
                      <a:pt x="561" y="191"/>
                    </a:cubicBezTo>
                    <a:cubicBezTo>
                      <a:pt x="562" y="193"/>
                      <a:pt x="563" y="194"/>
                      <a:pt x="564" y="196"/>
                    </a:cubicBezTo>
                    <a:cubicBezTo>
                      <a:pt x="565" y="199"/>
                      <a:pt x="566" y="201"/>
                      <a:pt x="567" y="204"/>
                    </a:cubicBezTo>
                    <a:cubicBezTo>
                      <a:pt x="563" y="205"/>
                      <a:pt x="558" y="207"/>
                      <a:pt x="554" y="208"/>
                    </a:cubicBezTo>
                    <a:cubicBezTo>
                      <a:pt x="552" y="204"/>
                      <a:pt x="551" y="200"/>
                      <a:pt x="549" y="195"/>
                    </a:cubicBezTo>
                    <a:close/>
                    <a:moveTo>
                      <a:pt x="566" y="197"/>
                    </a:moveTo>
                    <a:cubicBezTo>
                      <a:pt x="564" y="194"/>
                      <a:pt x="563" y="192"/>
                      <a:pt x="563" y="190"/>
                    </a:cubicBezTo>
                    <a:cubicBezTo>
                      <a:pt x="567" y="188"/>
                      <a:pt x="571" y="186"/>
                      <a:pt x="575" y="184"/>
                    </a:cubicBezTo>
                    <a:cubicBezTo>
                      <a:pt x="577" y="188"/>
                      <a:pt x="579" y="192"/>
                      <a:pt x="582" y="196"/>
                    </a:cubicBezTo>
                    <a:cubicBezTo>
                      <a:pt x="577" y="199"/>
                      <a:pt x="573" y="201"/>
                      <a:pt x="568" y="203"/>
                    </a:cubicBezTo>
                    <a:cubicBezTo>
                      <a:pt x="567" y="201"/>
                      <a:pt x="566" y="199"/>
                      <a:pt x="566" y="197"/>
                    </a:cubicBezTo>
                    <a:close/>
                    <a:moveTo>
                      <a:pt x="577" y="184"/>
                    </a:moveTo>
                    <a:cubicBezTo>
                      <a:pt x="579" y="182"/>
                      <a:pt x="581" y="181"/>
                      <a:pt x="583" y="180"/>
                    </a:cubicBezTo>
                    <a:cubicBezTo>
                      <a:pt x="585" y="179"/>
                      <a:pt x="587" y="178"/>
                      <a:pt x="590" y="177"/>
                    </a:cubicBezTo>
                    <a:cubicBezTo>
                      <a:pt x="591" y="179"/>
                      <a:pt x="592" y="180"/>
                      <a:pt x="593" y="182"/>
                    </a:cubicBezTo>
                    <a:cubicBezTo>
                      <a:pt x="595" y="184"/>
                      <a:pt x="595" y="186"/>
                      <a:pt x="597" y="188"/>
                    </a:cubicBezTo>
                    <a:cubicBezTo>
                      <a:pt x="592" y="191"/>
                      <a:pt x="588" y="193"/>
                      <a:pt x="583" y="196"/>
                    </a:cubicBezTo>
                    <a:cubicBezTo>
                      <a:pt x="581" y="192"/>
                      <a:pt x="579" y="188"/>
                      <a:pt x="577" y="184"/>
                    </a:cubicBezTo>
                    <a:close/>
                    <a:moveTo>
                      <a:pt x="595" y="182"/>
                    </a:moveTo>
                    <a:cubicBezTo>
                      <a:pt x="594" y="180"/>
                      <a:pt x="592" y="178"/>
                      <a:pt x="591" y="176"/>
                    </a:cubicBezTo>
                    <a:cubicBezTo>
                      <a:pt x="595" y="173"/>
                      <a:pt x="600" y="171"/>
                      <a:pt x="604" y="168"/>
                    </a:cubicBezTo>
                    <a:cubicBezTo>
                      <a:pt x="605" y="169"/>
                      <a:pt x="605" y="171"/>
                      <a:pt x="606" y="172"/>
                    </a:cubicBezTo>
                    <a:cubicBezTo>
                      <a:pt x="608" y="174"/>
                      <a:pt x="610" y="176"/>
                      <a:pt x="611" y="178"/>
                    </a:cubicBezTo>
                    <a:cubicBezTo>
                      <a:pt x="611" y="179"/>
                      <a:pt x="610" y="179"/>
                      <a:pt x="610" y="179"/>
                    </a:cubicBezTo>
                    <a:cubicBezTo>
                      <a:pt x="606" y="182"/>
                      <a:pt x="602" y="185"/>
                      <a:pt x="598" y="187"/>
                    </a:cubicBezTo>
                    <a:cubicBezTo>
                      <a:pt x="597" y="185"/>
                      <a:pt x="596" y="183"/>
                      <a:pt x="595" y="182"/>
                    </a:cubicBezTo>
                    <a:close/>
                    <a:moveTo>
                      <a:pt x="608" y="171"/>
                    </a:moveTo>
                    <a:cubicBezTo>
                      <a:pt x="607" y="170"/>
                      <a:pt x="606" y="168"/>
                      <a:pt x="605" y="167"/>
                    </a:cubicBezTo>
                    <a:cubicBezTo>
                      <a:pt x="608" y="164"/>
                      <a:pt x="612" y="162"/>
                      <a:pt x="615" y="160"/>
                    </a:cubicBezTo>
                    <a:cubicBezTo>
                      <a:pt x="615" y="159"/>
                      <a:pt x="616" y="159"/>
                      <a:pt x="616" y="159"/>
                    </a:cubicBezTo>
                    <a:cubicBezTo>
                      <a:pt x="618" y="160"/>
                      <a:pt x="619" y="162"/>
                      <a:pt x="620" y="164"/>
                    </a:cubicBezTo>
                    <a:cubicBezTo>
                      <a:pt x="622" y="166"/>
                      <a:pt x="623" y="167"/>
                      <a:pt x="624" y="169"/>
                    </a:cubicBezTo>
                    <a:cubicBezTo>
                      <a:pt x="621" y="172"/>
                      <a:pt x="617" y="175"/>
                      <a:pt x="613" y="178"/>
                    </a:cubicBezTo>
                    <a:cubicBezTo>
                      <a:pt x="611" y="175"/>
                      <a:pt x="609" y="174"/>
                      <a:pt x="608" y="171"/>
                    </a:cubicBezTo>
                    <a:close/>
                    <a:moveTo>
                      <a:pt x="622" y="163"/>
                    </a:moveTo>
                    <a:cubicBezTo>
                      <a:pt x="620" y="161"/>
                      <a:pt x="619" y="159"/>
                      <a:pt x="617" y="158"/>
                    </a:cubicBezTo>
                    <a:cubicBezTo>
                      <a:pt x="622" y="155"/>
                      <a:pt x="626" y="151"/>
                      <a:pt x="630" y="148"/>
                    </a:cubicBezTo>
                    <a:cubicBezTo>
                      <a:pt x="632" y="151"/>
                      <a:pt x="635" y="154"/>
                      <a:pt x="638" y="158"/>
                    </a:cubicBezTo>
                    <a:cubicBezTo>
                      <a:pt x="634" y="161"/>
                      <a:pt x="630" y="164"/>
                      <a:pt x="626" y="168"/>
                    </a:cubicBezTo>
                    <a:cubicBezTo>
                      <a:pt x="624" y="166"/>
                      <a:pt x="623" y="165"/>
                      <a:pt x="622" y="163"/>
                    </a:cubicBezTo>
                    <a:close/>
                    <a:moveTo>
                      <a:pt x="631" y="147"/>
                    </a:moveTo>
                    <a:cubicBezTo>
                      <a:pt x="635" y="144"/>
                      <a:pt x="638" y="141"/>
                      <a:pt x="642" y="138"/>
                    </a:cubicBezTo>
                    <a:cubicBezTo>
                      <a:pt x="643" y="139"/>
                      <a:pt x="644" y="140"/>
                      <a:pt x="645" y="141"/>
                    </a:cubicBezTo>
                    <a:cubicBezTo>
                      <a:pt x="647" y="143"/>
                      <a:pt x="649" y="145"/>
                      <a:pt x="651" y="147"/>
                    </a:cubicBezTo>
                    <a:cubicBezTo>
                      <a:pt x="647" y="150"/>
                      <a:pt x="643" y="153"/>
                      <a:pt x="639" y="157"/>
                    </a:cubicBezTo>
                    <a:cubicBezTo>
                      <a:pt x="637" y="153"/>
                      <a:pt x="634" y="150"/>
                      <a:pt x="631" y="147"/>
                    </a:cubicBezTo>
                    <a:close/>
                    <a:moveTo>
                      <a:pt x="647" y="140"/>
                    </a:moveTo>
                    <a:cubicBezTo>
                      <a:pt x="646" y="139"/>
                      <a:pt x="644" y="138"/>
                      <a:pt x="643" y="137"/>
                    </a:cubicBezTo>
                    <a:cubicBezTo>
                      <a:pt x="644" y="136"/>
                      <a:pt x="644" y="136"/>
                      <a:pt x="644" y="136"/>
                    </a:cubicBezTo>
                    <a:cubicBezTo>
                      <a:pt x="648" y="132"/>
                      <a:pt x="652" y="129"/>
                      <a:pt x="656" y="126"/>
                    </a:cubicBezTo>
                    <a:cubicBezTo>
                      <a:pt x="658" y="129"/>
                      <a:pt x="661" y="132"/>
                      <a:pt x="665" y="135"/>
                    </a:cubicBezTo>
                    <a:cubicBezTo>
                      <a:pt x="660" y="139"/>
                      <a:pt x="656" y="142"/>
                      <a:pt x="652" y="146"/>
                    </a:cubicBezTo>
                    <a:cubicBezTo>
                      <a:pt x="650" y="144"/>
                      <a:pt x="648" y="142"/>
                      <a:pt x="647" y="140"/>
                    </a:cubicBezTo>
                    <a:close/>
                    <a:moveTo>
                      <a:pt x="657" y="125"/>
                    </a:moveTo>
                    <a:cubicBezTo>
                      <a:pt x="660" y="121"/>
                      <a:pt x="664" y="118"/>
                      <a:pt x="668" y="114"/>
                    </a:cubicBezTo>
                    <a:cubicBezTo>
                      <a:pt x="669" y="116"/>
                      <a:pt x="670" y="117"/>
                      <a:pt x="672" y="118"/>
                    </a:cubicBezTo>
                    <a:cubicBezTo>
                      <a:pt x="674" y="120"/>
                      <a:pt x="676" y="122"/>
                      <a:pt x="678" y="124"/>
                    </a:cubicBezTo>
                    <a:cubicBezTo>
                      <a:pt x="676" y="126"/>
                      <a:pt x="673" y="128"/>
                      <a:pt x="671" y="130"/>
                    </a:cubicBezTo>
                    <a:cubicBezTo>
                      <a:pt x="669" y="131"/>
                      <a:pt x="667" y="133"/>
                      <a:pt x="666" y="134"/>
                    </a:cubicBezTo>
                    <a:cubicBezTo>
                      <a:pt x="663" y="131"/>
                      <a:pt x="659" y="128"/>
                      <a:pt x="657" y="125"/>
                    </a:cubicBezTo>
                    <a:close/>
                    <a:moveTo>
                      <a:pt x="674" y="118"/>
                    </a:moveTo>
                    <a:cubicBezTo>
                      <a:pt x="672" y="116"/>
                      <a:pt x="670" y="115"/>
                      <a:pt x="669" y="113"/>
                    </a:cubicBezTo>
                    <a:cubicBezTo>
                      <a:pt x="669" y="113"/>
                      <a:pt x="669" y="112"/>
                      <a:pt x="669" y="112"/>
                    </a:cubicBezTo>
                    <a:cubicBezTo>
                      <a:pt x="669" y="112"/>
                      <a:pt x="669" y="112"/>
                      <a:pt x="669" y="112"/>
                    </a:cubicBezTo>
                    <a:cubicBezTo>
                      <a:pt x="676" y="114"/>
                      <a:pt x="683" y="114"/>
                      <a:pt x="689" y="113"/>
                    </a:cubicBezTo>
                    <a:cubicBezTo>
                      <a:pt x="691" y="112"/>
                      <a:pt x="693" y="112"/>
                      <a:pt x="695" y="111"/>
                    </a:cubicBezTo>
                    <a:cubicBezTo>
                      <a:pt x="690" y="115"/>
                      <a:pt x="685" y="119"/>
                      <a:pt x="679" y="123"/>
                    </a:cubicBezTo>
                    <a:cubicBezTo>
                      <a:pt x="678" y="121"/>
                      <a:pt x="676" y="119"/>
                      <a:pt x="674" y="118"/>
                    </a:cubicBezTo>
                    <a:close/>
                    <a:moveTo>
                      <a:pt x="469" y="167"/>
                    </a:moveTo>
                    <a:cubicBezTo>
                      <a:pt x="472" y="168"/>
                      <a:pt x="475" y="170"/>
                      <a:pt x="476" y="173"/>
                    </a:cubicBezTo>
                    <a:cubicBezTo>
                      <a:pt x="476" y="174"/>
                      <a:pt x="477" y="174"/>
                      <a:pt x="477" y="174"/>
                    </a:cubicBezTo>
                    <a:cubicBezTo>
                      <a:pt x="480" y="170"/>
                      <a:pt x="485" y="169"/>
                      <a:pt x="489" y="169"/>
                    </a:cubicBezTo>
                    <a:cubicBezTo>
                      <a:pt x="494" y="169"/>
                      <a:pt x="499" y="172"/>
                      <a:pt x="501" y="176"/>
                    </a:cubicBezTo>
                    <a:cubicBezTo>
                      <a:pt x="501" y="177"/>
                      <a:pt x="502" y="177"/>
                      <a:pt x="502" y="176"/>
                    </a:cubicBezTo>
                    <a:cubicBezTo>
                      <a:pt x="507" y="169"/>
                      <a:pt x="517" y="168"/>
                      <a:pt x="523" y="175"/>
                    </a:cubicBezTo>
                    <a:cubicBezTo>
                      <a:pt x="523" y="176"/>
                      <a:pt x="524" y="175"/>
                      <a:pt x="524" y="175"/>
                    </a:cubicBezTo>
                    <a:cubicBezTo>
                      <a:pt x="524" y="169"/>
                      <a:pt x="529" y="166"/>
                      <a:pt x="533" y="164"/>
                    </a:cubicBezTo>
                    <a:cubicBezTo>
                      <a:pt x="538" y="163"/>
                      <a:pt x="545" y="165"/>
                      <a:pt x="548" y="168"/>
                    </a:cubicBezTo>
                    <a:cubicBezTo>
                      <a:pt x="549" y="169"/>
                      <a:pt x="550" y="168"/>
                      <a:pt x="550" y="168"/>
                    </a:cubicBezTo>
                    <a:cubicBezTo>
                      <a:pt x="550" y="168"/>
                      <a:pt x="550" y="168"/>
                      <a:pt x="550" y="167"/>
                    </a:cubicBezTo>
                    <a:cubicBezTo>
                      <a:pt x="549" y="161"/>
                      <a:pt x="554" y="156"/>
                      <a:pt x="558" y="153"/>
                    </a:cubicBezTo>
                    <a:cubicBezTo>
                      <a:pt x="564" y="149"/>
                      <a:pt x="570" y="150"/>
                      <a:pt x="575" y="154"/>
                    </a:cubicBezTo>
                    <a:cubicBezTo>
                      <a:pt x="576" y="155"/>
                      <a:pt x="577" y="154"/>
                      <a:pt x="577" y="153"/>
                    </a:cubicBezTo>
                    <a:cubicBezTo>
                      <a:pt x="577" y="149"/>
                      <a:pt x="578" y="144"/>
                      <a:pt x="581" y="141"/>
                    </a:cubicBezTo>
                    <a:cubicBezTo>
                      <a:pt x="585" y="137"/>
                      <a:pt x="591" y="136"/>
                      <a:pt x="596" y="138"/>
                    </a:cubicBezTo>
                    <a:cubicBezTo>
                      <a:pt x="596" y="139"/>
                      <a:pt x="597" y="138"/>
                      <a:pt x="597" y="138"/>
                    </a:cubicBezTo>
                    <a:cubicBezTo>
                      <a:pt x="595" y="126"/>
                      <a:pt x="607" y="120"/>
                      <a:pt x="617" y="123"/>
                    </a:cubicBezTo>
                    <a:cubicBezTo>
                      <a:pt x="617" y="123"/>
                      <a:pt x="617" y="123"/>
                      <a:pt x="617" y="123"/>
                    </a:cubicBezTo>
                    <a:cubicBezTo>
                      <a:pt x="617" y="123"/>
                      <a:pt x="617" y="123"/>
                      <a:pt x="617" y="123"/>
                    </a:cubicBezTo>
                    <a:cubicBezTo>
                      <a:pt x="618" y="123"/>
                      <a:pt x="618" y="122"/>
                      <a:pt x="618" y="122"/>
                    </a:cubicBezTo>
                    <a:cubicBezTo>
                      <a:pt x="618" y="117"/>
                      <a:pt x="620" y="112"/>
                      <a:pt x="624" y="108"/>
                    </a:cubicBezTo>
                    <a:cubicBezTo>
                      <a:pt x="628" y="105"/>
                      <a:pt x="635" y="103"/>
                      <a:pt x="640" y="106"/>
                    </a:cubicBezTo>
                    <a:cubicBezTo>
                      <a:pt x="640" y="106"/>
                      <a:pt x="641" y="106"/>
                      <a:pt x="641" y="106"/>
                    </a:cubicBezTo>
                    <a:cubicBezTo>
                      <a:pt x="641" y="106"/>
                      <a:pt x="642" y="105"/>
                      <a:pt x="642" y="105"/>
                    </a:cubicBezTo>
                    <a:cubicBezTo>
                      <a:pt x="639" y="101"/>
                      <a:pt x="641" y="96"/>
                      <a:pt x="643" y="93"/>
                    </a:cubicBezTo>
                    <a:cubicBezTo>
                      <a:pt x="645" y="96"/>
                      <a:pt x="648" y="100"/>
                      <a:pt x="651" y="102"/>
                    </a:cubicBezTo>
                    <a:cubicBezTo>
                      <a:pt x="649" y="104"/>
                      <a:pt x="649" y="106"/>
                      <a:pt x="649" y="108"/>
                    </a:cubicBezTo>
                    <a:cubicBezTo>
                      <a:pt x="649" y="110"/>
                      <a:pt x="649" y="112"/>
                      <a:pt x="650" y="115"/>
                    </a:cubicBezTo>
                    <a:cubicBezTo>
                      <a:pt x="646" y="112"/>
                      <a:pt x="643" y="111"/>
                      <a:pt x="639" y="111"/>
                    </a:cubicBezTo>
                    <a:cubicBezTo>
                      <a:pt x="635" y="111"/>
                      <a:pt x="630" y="112"/>
                      <a:pt x="627" y="115"/>
                    </a:cubicBezTo>
                    <a:cubicBezTo>
                      <a:pt x="622" y="120"/>
                      <a:pt x="624" y="126"/>
                      <a:pt x="626" y="131"/>
                    </a:cubicBezTo>
                    <a:cubicBezTo>
                      <a:pt x="622" y="128"/>
                      <a:pt x="614" y="129"/>
                      <a:pt x="609" y="132"/>
                    </a:cubicBezTo>
                    <a:cubicBezTo>
                      <a:pt x="603" y="135"/>
                      <a:pt x="601" y="144"/>
                      <a:pt x="604" y="150"/>
                    </a:cubicBezTo>
                    <a:cubicBezTo>
                      <a:pt x="598" y="146"/>
                      <a:pt x="591" y="145"/>
                      <a:pt x="585" y="149"/>
                    </a:cubicBezTo>
                    <a:cubicBezTo>
                      <a:pt x="580" y="153"/>
                      <a:pt x="579" y="160"/>
                      <a:pt x="582" y="166"/>
                    </a:cubicBezTo>
                    <a:cubicBezTo>
                      <a:pt x="577" y="160"/>
                      <a:pt x="569" y="158"/>
                      <a:pt x="562" y="162"/>
                    </a:cubicBezTo>
                    <a:cubicBezTo>
                      <a:pt x="559" y="164"/>
                      <a:pt x="557" y="167"/>
                      <a:pt x="556" y="170"/>
                    </a:cubicBezTo>
                    <a:cubicBezTo>
                      <a:pt x="555" y="173"/>
                      <a:pt x="554" y="177"/>
                      <a:pt x="555" y="180"/>
                    </a:cubicBezTo>
                    <a:cubicBezTo>
                      <a:pt x="552" y="174"/>
                      <a:pt x="544" y="171"/>
                      <a:pt x="537" y="172"/>
                    </a:cubicBezTo>
                    <a:cubicBezTo>
                      <a:pt x="533" y="173"/>
                      <a:pt x="531" y="177"/>
                      <a:pt x="529" y="180"/>
                    </a:cubicBezTo>
                    <a:cubicBezTo>
                      <a:pt x="528" y="182"/>
                      <a:pt x="528" y="184"/>
                      <a:pt x="528" y="186"/>
                    </a:cubicBezTo>
                    <a:cubicBezTo>
                      <a:pt x="525" y="181"/>
                      <a:pt x="519" y="178"/>
                      <a:pt x="514" y="178"/>
                    </a:cubicBezTo>
                    <a:cubicBezTo>
                      <a:pt x="510" y="178"/>
                      <a:pt x="506" y="180"/>
                      <a:pt x="504" y="183"/>
                    </a:cubicBezTo>
                    <a:cubicBezTo>
                      <a:pt x="503" y="185"/>
                      <a:pt x="502" y="187"/>
                      <a:pt x="501" y="190"/>
                    </a:cubicBezTo>
                    <a:cubicBezTo>
                      <a:pt x="500" y="185"/>
                      <a:pt x="496" y="180"/>
                      <a:pt x="490" y="179"/>
                    </a:cubicBezTo>
                    <a:cubicBezTo>
                      <a:pt x="484" y="177"/>
                      <a:pt x="477" y="181"/>
                      <a:pt x="473" y="186"/>
                    </a:cubicBezTo>
                    <a:cubicBezTo>
                      <a:pt x="473" y="184"/>
                      <a:pt x="473" y="182"/>
                      <a:pt x="472" y="180"/>
                    </a:cubicBezTo>
                    <a:cubicBezTo>
                      <a:pt x="471" y="177"/>
                      <a:pt x="469" y="174"/>
                      <a:pt x="466" y="173"/>
                    </a:cubicBezTo>
                    <a:cubicBezTo>
                      <a:pt x="461" y="170"/>
                      <a:pt x="456" y="169"/>
                      <a:pt x="451" y="171"/>
                    </a:cubicBezTo>
                    <a:cubicBezTo>
                      <a:pt x="453" y="168"/>
                      <a:pt x="453" y="162"/>
                      <a:pt x="450" y="159"/>
                    </a:cubicBezTo>
                    <a:cubicBezTo>
                      <a:pt x="451" y="158"/>
                      <a:pt x="452" y="158"/>
                      <a:pt x="453" y="157"/>
                    </a:cubicBezTo>
                    <a:cubicBezTo>
                      <a:pt x="455" y="159"/>
                      <a:pt x="458" y="161"/>
                      <a:pt x="461" y="162"/>
                    </a:cubicBezTo>
                    <a:cubicBezTo>
                      <a:pt x="461" y="163"/>
                      <a:pt x="461" y="164"/>
                      <a:pt x="460" y="165"/>
                    </a:cubicBezTo>
                    <a:cubicBezTo>
                      <a:pt x="460" y="166"/>
                      <a:pt x="461" y="166"/>
                      <a:pt x="461" y="166"/>
                    </a:cubicBezTo>
                    <a:cubicBezTo>
                      <a:pt x="464" y="165"/>
                      <a:pt x="467" y="166"/>
                      <a:pt x="469" y="167"/>
                    </a:cubicBezTo>
                    <a:close/>
                    <a:moveTo>
                      <a:pt x="397" y="49"/>
                    </a:moveTo>
                    <a:cubicBezTo>
                      <a:pt x="400" y="44"/>
                      <a:pt x="407" y="41"/>
                      <a:pt x="413" y="41"/>
                    </a:cubicBezTo>
                    <a:cubicBezTo>
                      <a:pt x="413" y="41"/>
                      <a:pt x="414" y="41"/>
                      <a:pt x="414" y="41"/>
                    </a:cubicBezTo>
                    <a:cubicBezTo>
                      <a:pt x="414" y="41"/>
                      <a:pt x="415" y="41"/>
                      <a:pt x="414" y="40"/>
                    </a:cubicBezTo>
                    <a:cubicBezTo>
                      <a:pt x="415" y="33"/>
                      <a:pt x="416" y="25"/>
                      <a:pt x="423" y="22"/>
                    </a:cubicBezTo>
                    <a:cubicBezTo>
                      <a:pt x="430" y="18"/>
                      <a:pt x="439" y="21"/>
                      <a:pt x="443" y="27"/>
                    </a:cubicBezTo>
                    <a:cubicBezTo>
                      <a:pt x="444" y="27"/>
                      <a:pt x="445" y="27"/>
                      <a:pt x="445" y="26"/>
                    </a:cubicBezTo>
                    <a:cubicBezTo>
                      <a:pt x="449" y="20"/>
                      <a:pt x="456" y="16"/>
                      <a:pt x="463" y="16"/>
                    </a:cubicBezTo>
                    <a:cubicBezTo>
                      <a:pt x="473" y="15"/>
                      <a:pt x="480" y="21"/>
                      <a:pt x="484" y="30"/>
                    </a:cubicBezTo>
                    <a:cubicBezTo>
                      <a:pt x="484" y="30"/>
                      <a:pt x="484" y="30"/>
                      <a:pt x="485" y="30"/>
                    </a:cubicBezTo>
                    <a:cubicBezTo>
                      <a:pt x="493" y="26"/>
                      <a:pt x="502" y="28"/>
                      <a:pt x="508" y="33"/>
                    </a:cubicBezTo>
                    <a:cubicBezTo>
                      <a:pt x="511" y="36"/>
                      <a:pt x="513" y="39"/>
                      <a:pt x="514" y="43"/>
                    </a:cubicBezTo>
                    <a:cubicBezTo>
                      <a:pt x="515" y="45"/>
                      <a:pt x="515" y="47"/>
                      <a:pt x="515" y="49"/>
                    </a:cubicBezTo>
                    <a:cubicBezTo>
                      <a:pt x="515" y="51"/>
                      <a:pt x="515" y="54"/>
                      <a:pt x="514" y="56"/>
                    </a:cubicBezTo>
                    <a:cubicBezTo>
                      <a:pt x="513" y="57"/>
                      <a:pt x="513" y="57"/>
                      <a:pt x="514" y="57"/>
                    </a:cubicBezTo>
                    <a:cubicBezTo>
                      <a:pt x="514" y="58"/>
                      <a:pt x="514" y="58"/>
                      <a:pt x="514" y="58"/>
                    </a:cubicBezTo>
                    <a:cubicBezTo>
                      <a:pt x="514" y="58"/>
                      <a:pt x="514" y="58"/>
                      <a:pt x="514" y="58"/>
                    </a:cubicBezTo>
                    <a:cubicBezTo>
                      <a:pt x="514" y="58"/>
                      <a:pt x="514" y="58"/>
                      <a:pt x="514" y="58"/>
                    </a:cubicBezTo>
                    <a:cubicBezTo>
                      <a:pt x="520" y="58"/>
                      <a:pt x="524" y="64"/>
                      <a:pt x="527" y="68"/>
                    </a:cubicBezTo>
                    <a:cubicBezTo>
                      <a:pt x="527" y="69"/>
                      <a:pt x="527" y="70"/>
                      <a:pt x="527" y="71"/>
                    </a:cubicBezTo>
                    <a:cubicBezTo>
                      <a:pt x="530" y="78"/>
                      <a:pt x="530" y="87"/>
                      <a:pt x="523" y="92"/>
                    </a:cubicBezTo>
                    <a:cubicBezTo>
                      <a:pt x="522" y="92"/>
                      <a:pt x="522" y="93"/>
                      <a:pt x="523" y="93"/>
                    </a:cubicBezTo>
                    <a:cubicBezTo>
                      <a:pt x="528" y="97"/>
                      <a:pt x="530" y="105"/>
                      <a:pt x="529" y="111"/>
                    </a:cubicBezTo>
                    <a:cubicBezTo>
                      <a:pt x="527" y="119"/>
                      <a:pt x="520" y="124"/>
                      <a:pt x="513" y="124"/>
                    </a:cubicBezTo>
                    <a:cubicBezTo>
                      <a:pt x="512" y="124"/>
                      <a:pt x="512" y="125"/>
                      <a:pt x="512" y="126"/>
                    </a:cubicBezTo>
                    <a:cubicBezTo>
                      <a:pt x="514" y="132"/>
                      <a:pt x="512" y="139"/>
                      <a:pt x="507" y="143"/>
                    </a:cubicBezTo>
                    <a:cubicBezTo>
                      <a:pt x="502" y="148"/>
                      <a:pt x="494" y="148"/>
                      <a:pt x="487" y="147"/>
                    </a:cubicBezTo>
                    <a:cubicBezTo>
                      <a:pt x="487" y="147"/>
                      <a:pt x="486" y="148"/>
                      <a:pt x="486" y="148"/>
                    </a:cubicBezTo>
                    <a:cubicBezTo>
                      <a:pt x="486" y="155"/>
                      <a:pt x="480" y="159"/>
                      <a:pt x="474" y="161"/>
                    </a:cubicBezTo>
                    <a:cubicBezTo>
                      <a:pt x="466" y="163"/>
                      <a:pt x="459" y="160"/>
                      <a:pt x="453" y="155"/>
                    </a:cubicBezTo>
                    <a:cubicBezTo>
                      <a:pt x="453" y="154"/>
                      <a:pt x="452" y="154"/>
                      <a:pt x="452" y="155"/>
                    </a:cubicBezTo>
                    <a:cubicBezTo>
                      <a:pt x="450" y="158"/>
                      <a:pt x="445" y="158"/>
                      <a:pt x="442" y="158"/>
                    </a:cubicBezTo>
                    <a:cubicBezTo>
                      <a:pt x="437" y="159"/>
                      <a:pt x="433" y="157"/>
                      <a:pt x="429" y="154"/>
                    </a:cubicBezTo>
                    <a:cubicBezTo>
                      <a:pt x="426" y="152"/>
                      <a:pt x="425" y="148"/>
                      <a:pt x="423" y="144"/>
                    </a:cubicBezTo>
                    <a:cubicBezTo>
                      <a:pt x="423" y="143"/>
                      <a:pt x="423" y="143"/>
                      <a:pt x="422" y="142"/>
                    </a:cubicBezTo>
                    <a:cubicBezTo>
                      <a:pt x="421" y="142"/>
                      <a:pt x="421" y="143"/>
                      <a:pt x="420" y="143"/>
                    </a:cubicBezTo>
                    <a:cubicBezTo>
                      <a:pt x="419" y="143"/>
                      <a:pt x="418" y="143"/>
                      <a:pt x="417" y="143"/>
                    </a:cubicBezTo>
                    <a:cubicBezTo>
                      <a:pt x="417" y="140"/>
                      <a:pt x="417" y="138"/>
                      <a:pt x="418" y="135"/>
                    </a:cubicBezTo>
                    <a:cubicBezTo>
                      <a:pt x="422" y="136"/>
                      <a:pt x="427" y="135"/>
                      <a:pt x="430" y="133"/>
                    </a:cubicBezTo>
                    <a:cubicBezTo>
                      <a:pt x="427" y="139"/>
                      <a:pt x="429" y="149"/>
                      <a:pt x="436" y="152"/>
                    </a:cubicBezTo>
                    <a:cubicBezTo>
                      <a:pt x="439" y="153"/>
                      <a:pt x="443" y="152"/>
                      <a:pt x="446" y="150"/>
                    </a:cubicBezTo>
                    <a:cubicBezTo>
                      <a:pt x="450" y="148"/>
                      <a:pt x="452" y="145"/>
                      <a:pt x="454" y="141"/>
                    </a:cubicBezTo>
                    <a:cubicBezTo>
                      <a:pt x="455" y="149"/>
                      <a:pt x="463" y="154"/>
                      <a:pt x="471" y="153"/>
                    </a:cubicBezTo>
                    <a:cubicBezTo>
                      <a:pt x="479" y="153"/>
                      <a:pt x="484" y="144"/>
                      <a:pt x="483" y="136"/>
                    </a:cubicBezTo>
                    <a:cubicBezTo>
                      <a:pt x="484" y="137"/>
                      <a:pt x="485" y="138"/>
                      <a:pt x="486" y="139"/>
                    </a:cubicBezTo>
                    <a:cubicBezTo>
                      <a:pt x="488" y="141"/>
                      <a:pt x="491" y="141"/>
                      <a:pt x="493" y="141"/>
                    </a:cubicBezTo>
                    <a:cubicBezTo>
                      <a:pt x="498" y="141"/>
                      <a:pt x="502" y="138"/>
                      <a:pt x="504" y="135"/>
                    </a:cubicBezTo>
                    <a:cubicBezTo>
                      <a:pt x="506" y="132"/>
                      <a:pt x="507" y="128"/>
                      <a:pt x="507" y="124"/>
                    </a:cubicBezTo>
                    <a:cubicBezTo>
                      <a:pt x="506" y="122"/>
                      <a:pt x="505" y="120"/>
                      <a:pt x="504" y="119"/>
                    </a:cubicBezTo>
                    <a:cubicBezTo>
                      <a:pt x="506" y="119"/>
                      <a:pt x="509" y="119"/>
                      <a:pt x="511" y="118"/>
                    </a:cubicBezTo>
                    <a:cubicBezTo>
                      <a:pt x="515" y="117"/>
                      <a:pt x="518" y="114"/>
                      <a:pt x="519" y="111"/>
                    </a:cubicBezTo>
                    <a:cubicBezTo>
                      <a:pt x="521" y="107"/>
                      <a:pt x="520" y="102"/>
                      <a:pt x="518" y="99"/>
                    </a:cubicBezTo>
                    <a:cubicBezTo>
                      <a:pt x="517" y="95"/>
                      <a:pt x="514" y="93"/>
                      <a:pt x="511" y="92"/>
                    </a:cubicBezTo>
                    <a:cubicBezTo>
                      <a:pt x="513" y="91"/>
                      <a:pt x="516" y="89"/>
                      <a:pt x="518" y="88"/>
                    </a:cubicBezTo>
                    <a:cubicBezTo>
                      <a:pt x="521" y="84"/>
                      <a:pt x="522" y="79"/>
                      <a:pt x="520" y="75"/>
                    </a:cubicBezTo>
                    <a:cubicBezTo>
                      <a:pt x="519" y="71"/>
                      <a:pt x="516" y="67"/>
                      <a:pt x="513" y="65"/>
                    </a:cubicBezTo>
                    <a:cubicBezTo>
                      <a:pt x="511" y="64"/>
                      <a:pt x="509" y="63"/>
                      <a:pt x="507" y="63"/>
                    </a:cubicBezTo>
                    <a:cubicBezTo>
                      <a:pt x="506" y="62"/>
                      <a:pt x="504" y="62"/>
                      <a:pt x="503" y="62"/>
                    </a:cubicBezTo>
                    <a:cubicBezTo>
                      <a:pt x="506" y="59"/>
                      <a:pt x="508" y="54"/>
                      <a:pt x="507" y="49"/>
                    </a:cubicBezTo>
                    <a:cubicBezTo>
                      <a:pt x="507" y="45"/>
                      <a:pt x="505" y="41"/>
                      <a:pt x="501" y="39"/>
                    </a:cubicBezTo>
                    <a:cubicBezTo>
                      <a:pt x="495" y="35"/>
                      <a:pt x="485" y="36"/>
                      <a:pt x="480" y="42"/>
                    </a:cubicBezTo>
                    <a:cubicBezTo>
                      <a:pt x="480" y="40"/>
                      <a:pt x="480" y="38"/>
                      <a:pt x="480" y="36"/>
                    </a:cubicBezTo>
                    <a:cubicBezTo>
                      <a:pt x="479" y="34"/>
                      <a:pt x="478" y="32"/>
                      <a:pt x="477" y="30"/>
                    </a:cubicBezTo>
                    <a:cubicBezTo>
                      <a:pt x="474" y="26"/>
                      <a:pt x="469" y="24"/>
                      <a:pt x="465" y="24"/>
                    </a:cubicBezTo>
                    <a:cubicBezTo>
                      <a:pt x="460" y="23"/>
                      <a:pt x="456" y="24"/>
                      <a:pt x="452" y="28"/>
                    </a:cubicBezTo>
                    <a:cubicBezTo>
                      <a:pt x="449" y="30"/>
                      <a:pt x="447" y="34"/>
                      <a:pt x="447" y="37"/>
                    </a:cubicBezTo>
                    <a:cubicBezTo>
                      <a:pt x="445" y="34"/>
                      <a:pt x="443" y="32"/>
                      <a:pt x="440" y="30"/>
                    </a:cubicBezTo>
                    <a:cubicBezTo>
                      <a:pt x="436" y="29"/>
                      <a:pt x="431" y="28"/>
                      <a:pt x="427" y="30"/>
                    </a:cubicBezTo>
                    <a:cubicBezTo>
                      <a:pt x="423" y="32"/>
                      <a:pt x="420" y="36"/>
                      <a:pt x="420" y="41"/>
                    </a:cubicBezTo>
                    <a:cubicBezTo>
                      <a:pt x="420" y="43"/>
                      <a:pt x="421" y="47"/>
                      <a:pt x="422" y="49"/>
                    </a:cubicBezTo>
                    <a:cubicBezTo>
                      <a:pt x="419" y="48"/>
                      <a:pt x="415" y="48"/>
                      <a:pt x="412" y="49"/>
                    </a:cubicBezTo>
                    <a:cubicBezTo>
                      <a:pt x="408" y="50"/>
                      <a:pt x="405" y="53"/>
                      <a:pt x="403" y="56"/>
                    </a:cubicBezTo>
                    <a:cubicBezTo>
                      <a:pt x="402" y="60"/>
                      <a:pt x="402" y="64"/>
                      <a:pt x="403" y="67"/>
                    </a:cubicBezTo>
                    <a:cubicBezTo>
                      <a:pt x="404" y="70"/>
                      <a:pt x="406" y="71"/>
                      <a:pt x="408" y="72"/>
                    </a:cubicBezTo>
                    <a:cubicBezTo>
                      <a:pt x="404" y="73"/>
                      <a:pt x="401" y="76"/>
                      <a:pt x="399" y="79"/>
                    </a:cubicBezTo>
                    <a:cubicBezTo>
                      <a:pt x="397" y="83"/>
                      <a:pt x="396" y="89"/>
                      <a:pt x="399" y="93"/>
                    </a:cubicBezTo>
                    <a:cubicBezTo>
                      <a:pt x="396" y="94"/>
                      <a:pt x="393" y="96"/>
                      <a:pt x="390" y="97"/>
                    </a:cubicBezTo>
                    <a:cubicBezTo>
                      <a:pt x="385" y="89"/>
                      <a:pt x="388" y="73"/>
                      <a:pt x="398" y="69"/>
                    </a:cubicBezTo>
                    <a:cubicBezTo>
                      <a:pt x="398" y="69"/>
                      <a:pt x="399" y="68"/>
                      <a:pt x="398" y="68"/>
                    </a:cubicBezTo>
                    <a:cubicBezTo>
                      <a:pt x="393" y="63"/>
                      <a:pt x="395" y="55"/>
                      <a:pt x="397" y="49"/>
                    </a:cubicBezTo>
                    <a:close/>
                    <a:moveTo>
                      <a:pt x="463" y="93"/>
                    </a:moveTo>
                    <a:cubicBezTo>
                      <a:pt x="463" y="93"/>
                      <a:pt x="463" y="93"/>
                      <a:pt x="463" y="93"/>
                    </a:cubicBezTo>
                    <a:cubicBezTo>
                      <a:pt x="459" y="90"/>
                      <a:pt x="454" y="89"/>
                      <a:pt x="449" y="88"/>
                    </a:cubicBezTo>
                    <a:cubicBezTo>
                      <a:pt x="445" y="87"/>
                      <a:pt x="441" y="86"/>
                      <a:pt x="436" y="86"/>
                    </a:cubicBezTo>
                    <a:cubicBezTo>
                      <a:pt x="439" y="78"/>
                      <a:pt x="446" y="72"/>
                      <a:pt x="455" y="71"/>
                    </a:cubicBezTo>
                    <a:cubicBezTo>
                      <a:pt x="464" y="69"/>
                      <a:pt x="474" y="74"/>
                      <a:pt x="479" y="82"/>
                    </a:cubicBezTo>
                    <a:cubicBezTo>
                      <a:pt x="482" y="87"/>
                      <a:pt x="482" y="93"/>
                      <a:pt x="481" y="98"/>
                    </a:cubicBezTo>
                    <a:cubicBezTo>
                      <a:pt x="481" y="103"/>
                      <a:pt x="477" y="107"/>
                      <a:pt x="473" y="110"/>
                    </a:cubicBezTo>
                    <a:cubicBezTo>
                      <a:pt x="464" y="115"/>
                      <a:pt x="453" y="114"/>
                      <a:pt x="445" y="108"/>
                    </a:cubicBezTo>
                    <a:cubicBezTo>
                      <a:pt x="443" y="106"/>
                      <a:pt x="441" y="103"/>
                      <a:pt x="439" y="101"/>
                    </a:cubicBezTo>
                    <a:cubicBezTo>
                      <a:pt x="446" y="96"/>
                      <a:pt x="454" y="93"/>
                      <a:pt x="462" y="95"/>
                    </a:cubicBezTo>
                    <a:cubicBezTo>
                      <a:pt x="463" y="95"/>
                      <a:pt x="464" y="94"/>
                      <a:pt x="463" y="93"/>
                    </a:cubicBezTo>
                    <a:close/>
                    <a:moveTo>
                      <a:pt x="453" y="114"/>
                    </a:moveTo>
                    <a:cubicBezTo>
                      <a:pt x="455" y="115"/>
                      <a:pt x="458" y="115"/>
                      <a:pt x="461" y="115"/>
                    </a:cubicBezTo>
                    <a:cubicBezTo>
                      <a:pt x="461" y="115"/>
                      <a:pt x="461" y="115"/>
                      <a:pt x="462" y="115"/>
                    </a:cubicBezTo>
                    <a:cubicBezTo>
                      <a:pt x="463" y="119"/>
                      <a:pt x="463" y="122"/>
                      <a:pt x="464" y="126"/>
                    </a:cubicBezTo>
                    <a:cubicBezTo>
                      <a:pt x="459" y="126"/>
                      <a:pt x="454" y="126"/>
                      <a:pt x="450" y="125"/>
                    </a:cubicBezTo>
                    <a:cubicBezTo>
                      <a:pt x="451" y="121"/>
                      <a:pt x="453" y="118"/>
                      <a:pt x="453" y="114"/>
                    </a:cubicBezTo>
                    <a:close/>
                    <a:moveTo>
                      <a:pt x="448" y="124"/>
                    </a:moveTo>
                    <a:cubicBezTo>
                      <a:pt x="444" y="123"/>
                      <a:pt x="439" y="121"/>
                      <a:pt x="435" y="118"/>
                    </a:cubicBezTo>
                    <a:cubicBezTo>
                      <a:pt x="437" y="116"/>
                      <a:pt x="438" y="115"/>
                      <a:pt x="440" y="113"/>
                    </a:cubicBezTo>
                    <a:cubicBezTo>
                      <a:pt x="441" y="112"/>
                      <a:pt x="442" y="110"/>
                      <a:pt x="443" y="109"/>
                    </a:cubicBezTo>
                    <a:cubicBezTo>
                      <a:pt x="446" y="111"/>
                      <a:pt x="448" y="112"/>
                      <a:pt x="451" y="113"/>
                    </a:cubicBezTo>
                    <a:cubicBezTo>
                      <a:pt x="451" y="117"/>
                      <a:pt x="449" y="121"/>
                      <a:pt x="448" y="124"/>
                    </a:cubicBezTo>
                    <a:close/>
                    <a:moveTo>
                      <a:pt x="463" y="115"/>
                    </a:moveTo>
                    <a:cubicBezTo>
                      <a:pt x="466" y="115"/>
                      <a:pt x="468" y="114"/>
                      <a:pt x="471" y="113"/>
                    </a:cubicBezTo>
                    <a:cubicBezTo>
                      <a:pt x="472" y="114"/>
                      <a:pt x="473" y="116"/>
                      <a:pt x="473" y="117"/>
                    </a:cubicBezTo>
                    <a:cubicBezTo>
                      <a:pt x="474" y="119"/>
                      <a:pt x="476" y="121"/>
                      <a:pt x="477" y="122"/>
                    </a:cubicBezTo>
                    <a:cubicBezTo>
                      <a:pt x="477" y="122"/>
                      <a:pt x="477" y="122"/>
                      <a:pt x="477" y="123"/>
                    </a:cubicBezTo>
                    <a:cubicBezTo>
                      <a:pt x="473" y="124"/>
                      <a:pt x="469" y="125"/>
                      <a:pt x="465" y="126"/>
                    </a:cubicBezTo>
                    <a:cubicBezTo>
                      <a:pt x="464" y="122"/>
                      <a:pt x="464" y="118"/>
                      <a:pt x="463" y="115"/>
                    </a:cubicBezTo>
                    <a:close/>
                    <a:moveTo>
                      <a:pt x="474" y="116"/>
                    </a:moveTo>
                    <a:cubicBezTo>
                      <a:pt x="474" y="115"/>
                      <a:pt x="473" y="113"/>
                      <a:pt x="472" y="112"/>
                    </a:cubicBezTo>
                    <a:cubicBezTo>
                      <a:pt x="475" y="111"/>
                      <a:pt x="477" y="110"/>
                      <a:pt x="479" y="108"/>
                    </a:cubicBezTo>
                    <a:cubicBezTo>
                      <a:pt x="482" y="109"/>
                      <a:pt x="485" y="111"/>
                      <a:pt x="488" y="114"/>
                    </a:cubicBezTo>
                    <a:cubicBezTo>
                      <a:pt x="485" y="117"/>
                      <a:pt x="482" y="120"/>
                      <a:pt x="478" y="122"/>
                    </a:cubicBezTo>
                    <a:cubicBezTo>
                      <a:pt x="477" y="120"/>
                      <a:pt x="476" y="118"/>
                      <a:pt x="474" y="116"/>
                    </a:cubicBezTo>
                    <a:close/>
                    <a:moveTo>
                      <a:pt x="480" y="106"/>
                    </a:moveTo>
                    <a:cubicBezTo>
                      <a:pt x="481" y="105"/>
                      <a:pt x="481" y="104"/>
                      <a:pt x="482" y="103"/>
                    </a:cubicBezTo>
                    <a:cubicBezTo>
                      <a:pt x="483" y="101"/>
                      <a:pt x="483" y="100"/>
                      <a:pt x="483" y="98"/>
                    </a:cubicBezTo>
                    <a:cubicBezTo>
                      <a:pt x="487" y="99"/>
                      <a:pt x="490" y="100"/>
                      <a:pt x="494" y="101"/>
                    </a:cubicBezTo>
                    <a:cubicBezTo>
                      <a:pt x="493" y="105"/>
                      <a:pt x="491" y="109"/>
                      <a:pt x="489" y="112"/>
                    </a:cubicBezTo>
                    <a:cubicBezTo>
                      <a:pt x="486" y="110"/>
                      <a:pt x="483" y="108"/>
                      <a:pt x="480" y="106"/>
                    </a:cubicBezTo>
                    <a:close/>
                    <a:moveTo>
                      <a:pt x="484" y="97"/>
                    </a:moveTo>
                    <a:cubicBezTo>
                      <a:pt x="484" y="94"/>
                      <a:pt x="484" y="91"/>
                      <a:pt x="483" y="88"/>
                    </a:cubicBezTo>
                    <a:cubicBezTo>
                      <a:pt x="487" y="87"/>
                      <a:pt x="490" y="86"/>
                      <a:pt x="494" y="85"/>
                    </a:cubicBezTo>
                    <a:cubicBezTo>
                      <a:pt x="495" y="87"/>
                      <a:pt x="495" y="89"/>
                      <a:pt x="495" y="91"/>
                    </a:cubicBezTo>
                    <a:cubicBezTo>
                      <a:pt x="495" y="94"/>
                      <a:pt x="495" y="97"/>
                      <a:pt x="494" y="100"/>
                    </a:cubicBezTo>
                    <a:cubicBezTo>
                      <a:pt x="491" y="99"/>
                      <a:pt x="487" y="98"/>
                      <a:pt x="484" y="97"/>
                    </a:cubicBezTo>
                    <a:close/>
                    <a:moveTo>
                      <a:pt x="483" y="87"/>
                    </a:moveTo>
                    <a:cubicBezTo>
                      <a:pt x="482" y="84"/>
                      <a:pt x="481" y="81"/>
                      <a:pt x="479" y="78"/>
                    </a:cubicBezTo>
                    <a:cubicBezTo>
                      <a:pt x="483" y="77"/>
                      <a:pt x="486" y="74"/>
                      <a:pt x="489" y="71"/>
                    </a:cubicBezTo>
                    <a:cubicBezTo>
                      <a:pt x="492" y="75"/>
                      <a:pt x="493" y="79"/>
                      <a:pt x="494" y="84"/>
                    </a:cubicBezTo>
                    <a:cubicBezTo>
                      <a:pt x="490" y="84"/>
                      <a:pt x="487" y="86"/>
                      <a:pt x="483" y="87"/>
                    </a:cubicBezTo>
                    <a:close/>
                    <a:moveTo>
                      <a:pt x="478" y="77"/>
                    </a:moveTo>
                    <a:cubicBezTo>
                      <a:pt x="477" y="77"/>
                      <a:pt x="477" y="76"/>
                      <a:pt x="477" y="76"/>
                    </a:cubicBezTo>
                    <a:cubicBezTo>
                      <a:pt x="475" y="74"/>
                      <a:pt x="474" y="73"/>
                      <a:pt x="472" y="72"/>
                    </a:cubicBezTo>
                    <a:cubicBezTo>
                      <a:pt x="474" y="68"/>
                      <a:pt x="477" y="64"/>
                      <a:pt x="478" y="59"/>
                    </a:cubicBezTo>
                    <a:cubicBezTo>
                      <a:pt x="482" y="62"/>
                      <a:pt x="486" y="66"/>
                      <a:pt x="489" y="70"/>
                    </a:cubicBezTo>
                    <a:cubicBezTo>
                      <a:pt x="485" y="72"/>
                      <a:pt x="482" y="75"/>
                      <a:pt x="478" y="77"/>
                    </a:cubicBezTo>
                    <a:close/>
                    <a:moveTo>
                      <a:pt x="477" y="58"/>
                    </a:moveTo>
                    <a:cubicBezTo>
                      <a:pt x="476" y="63"/>
                      <a:pt x="473" y="67"/>
                      <a:pt x="471" y="72"/>
                    </a:cubicBezTo>
                    <a:cubicBezTo>
                      <a:pt x="468" y="70"/>
                      <a:pt x="465" y="69"/>
                      <a:pt x="462" y="69"/>
                    </a:cubicBezTo>
                    <a:cubicBezTo>
                      <a:pt x="463" y="64"/>
                      <a:pt x="465" y="59"/>
                      <a:pt x="464" y="54"/>
                    </a:cubicBezTo>
                    <a:cubicBezTo>
                      <a:pt x="466" y="54"/>
                      <a:pt x="468" y="55"/>
                      <a:pt x="470" y="55"/>
                    </a:cubicBezTo>
                    <a:cubicBezTo>
                      <a:pt x="472" y="56"/>
                      <a:pt x="475" y="57"/>
                      <a:pt x="477" y="58"/>
                    </a:cubicBezTo>
                    <a:cubicBezTo>
                      <a:pt x="477" y="58"/>
                      <a:pt x="477" y="58"/>
                      <a:pt x="477" y="58"/>
                    </a:cubicBezTo>
                    <a:close/>
                    <a:moveTo>
                      <a:pt x="461" y="69"/>
                    </a:moveTo>
                    <a:cubicBezTo>
                      <a:pt x="458" y="69"/>
                      <a:pt x="456" y="69"/>
                      <a:pt x="454" y="69"/>
                    </a:cubicBezTo>
                    <a:cubicBezTo>
                      <a:pt x="454" y="69"/>
                      <a:pt x="453" y="69"/>
                      <a:pt x="453" y="69"/>
                    </a:cubicBezTo>
                    <a:cubicBezTo>
                      <a:pt x="452" y="64"/>
                      <a:pt x="450" y="59"/>
                      <a:pt x="449" y="54"/>
                    </a:cubicBezTo>
                    <a:cubicBezTo>
                      <a:pt x="454" y="53"/>
                      <a:pt x="458" y="53"/>
                      <a:pt x="463" y="54"/>
                    </a:cubicBezTo>
                    <a:cubicBezTo>
                      <a:pt x="463" y="59"/>
                      <a:pt x="461" y="64"/>
                      <a:pt x="461" y="69"/>
                    </a:cubicBezTo>
                    <a:close/>
                    <a:moveTo>
                      <a:pt x="452" y="70"/>
                    </a:moveTo>
                    <a:cubicBezTo>
                      <a:pt x="449" y="70"/>
                      <a:pt x="447" y="71"/>
                      <a:pt x="445" y="73"/>
                    </a:cubicBezTo>
                    <a:cubicBezTo>
                      <a:pt x="443" y="71"/>
                      <a:pt x="441" y="69"/>
                      <a:pt x="439" y="67"/>
                    </a:cubicBezTo>
                    <a:cubicBezTo>
                      <a:pt x="438" y="65"/>
                      <a:pt x="436" y="63"/>
                      <a:pt x="434" y="61"/>
                    </a:cubicBezTo>
                    <a:cubicBezTo>
                      <a:pt x="435" y="60"/>
                      <a:pt x="436" y="59"/>
                      <a:pt x="438" y="59"/>
                    </a:cubicBezTo>
                    <a:cubicBezTo>
                      <a:pt x="441" y="57"/>
                      <a:pt x="444" y="55"/>
                      <a:pt x="448" y="54"/>
                    </a:cubicBezTo>
                    <a:cubicBezTo>
                      <a:pt x="448" y="60"/>
                      <a:pt x="450" y="64"/>
                      <a:pt x="452" y="70"/>
                    </a:cubicBezTo>
                    <a:close/>
                    <a:moveTo>
                      <a:pt x="437" y="67"/>
                    </a:moveTo>
                    <a:cubicBezTo>
                      <a:pt x="439" y="69"/>
                      <a:pt x="441" y="71"/>
                      <a:pt x="443" y="74"/>
                    </a:cubicBezTo>
                    <a:cubicBezTo>
                      <a:pt x="441" y="75"/>
                      <a:pt x="439" y="78"/>
                      <a:pt x="438" y="80"/>
                    </a:cubicBezTo>
                    <a:cubicBezTo>
                      <a:pt x="433" y="78"/>
                      <a:pt x="429" y="76"/>
                      <a:pt x="425" y="74"/>
                    </a:cubicBezTo>
                    <a:cubicBezTo>
                      <a:pt x="427" y="69"/>
                      <a:pt x="430" y="65"/>
                      <a:pt x="433" y="62"/>
                    </a:cubicBezTo>
                    <a:cubicBezTo>
                      <a:pt x="434" y="64"/>
                      <a:pt x="436" y="65"/>
                      <a:pt x="437" y="67"/>
                    </a:cubicBezTo>
                    <a:close/>
                    <a:moveTo>
                      <a:pt x="437" y="81"/>
                    </a:moveTo>
                    <a:cubicBezTo>
                      <a:pt x="436" y="83"/>
                      <a:pt x="435" y="84"/>
                      <a:pt x="435" y="86"/>
                    </a:cubicBezTo>
                    <a:cubicBezTo>
                      <a:pt x="434" y="86"/>
                      <a:pt x="434" y="86"/>
                      <a:pt x="433" y="86"/>
                    </a:cubicBezTo>
                    <a:cubicBezTo>
                      <a:pt x="429" y="86"/>
                      <a:pt x="426" y="86"/>
                      <a:pt x="422" y="87"/>
                    </a:cubicBezTo>
                    <a:cubicBezTo>
                      <a:pt x="422" y="83"/>
                      <a:pt x="423" y="79"/>
                      <a:pt x="424" y="75"/>
                    </a:cubicBezTo>
                    <a:cubicBezTo>
                      <a:pt x="428" y="78"/>
                      <a:pt x="433" y="79"/>
                      <a:pt x="437" y="81"/>
                    </a:cubicBezTo>
                    <a:close/>
                    <a:moveTo>
                      <a:pt x="442" y="108"/>
                    </a:moveTo>
                    <a:cubicBezTo>
                      <a:pt x="441" y="109"/>
                      <a:pt x="440" y="110"/>
                      <a:pt x="439" y="112"/>
                    </a:cubicBezTo>
                    <a:cubicBezTo>
                      <a:pt x="437" y="113"/>
                      <a:pt x="436" y="115"/>
                      <a:pt x="434" y="117"/>
                    </a:cubicBezTo>
                    <a:cubicBezTo>
                      <a:pt x="432" y="115"/>
                      <a:pt x="430" y="113"/>
                      <a:pt x="429" y="110"/>
                    </a:cubicBezTo>
                    <a:cubicBezTo>
                      <a:pt x="431" y="107"/>
                      <a:pt x="434" y="104"/>
                      <a:pt x="437" y="102"/>
                    </a:cubicBezTo>
                    <a:cubicBezTo>
                      <a:pt x="439" y="104"/>
                      <a:pt x="440" y="106"/>
                      <a:pt x="442" y="108"/>
                    </a:cubicBezTo>
                    <a:close/>
                    <a:moveTo>
                      <a:pt x="437" y="121"/>
                    </a:moveTo>
                    <a:cubicBezTo>
                      <a:pt x="441" y="124"/>
                      <a:pt x="446" y="126"/>
                      <a:pt x="451" y="127"/>
                    </a:cubicBezTo>
                    <a:cubicBezTo>
                      <a:pt x="461" y="130"/>
                      <a:pt x="473" y="128"/>
                      <a:pt x="482" y="122"/>
                    </a:cubicBezTo>
                    <a:cubicBezTo>
                      <a:pt x="495" y="113"/>
                      <a:pt x="499" y="97"/>
                      <a:pt x="496" y="82"/>
                    </a:cubicBezTo>
                    <a:cubicBezTo>
                      <a:pt x="494" y="75"/>
                      <a:pt x="490" y="68"/>
                      <a:pt x="485" y="63"/>
                    </a:cubicBezTo>
                    <a:cubicBezTo>
                      <a:pt x="480" y="57"/>
                      <a:pt x="472" y="53"/>
                      <a:pt x="464" y="52"/>
                    </a:cubicBezTo>
                    <a:cubicBezTo>
                      <a:pt x="454" y="50"/>
                      <a:pt x="443" y="52"/>
                      <a:pt x="435" y="59"/>
                    </a:cubicBezTo>
                    <a:cubicBezTo>
                      <a:pt x="426" y="65"/>
                      <a:pt x="421" y="75"/>
                      <a:pt x="420" y="85"/>
                    </a:cubicBezTo>
                    <a:cubicBezTo>
                      <a:pt x="420" y="86"/>
                      <a:pt x="420" y="86"/>
                      <a:pt x="420" y="87"/>
                    </a:cubicBezTo>
                    <a:cubicBezTo>
                      <a:pt x="417" y="87"/>
                      <a:pt x="415" y="88"/>
                      <a:pt x="412" y="89"/>
                    </a:cubicBezTo>
                    <a:cubicBezTo>
                      <a:pt x="411" y="83"/>
                      <a:pt x="412" y="78"/>
                      <a:pt x="413" y="73"/>
                    </a:cubicBezTo>
                    <a:cubicBezTo>
                      <a:pt x="415" y="67"/>
                      <a:pt x="417" y="62"/>
                      <a:pt x="421" y="57"/>
                    </a:cubicBezTo>
                    <a:cubicBezTo>
                      <a:pt x="428" y="49"/>
                      <a:pt x="438" y="44"/>
                      <a:pt x="448" y="41"/>
                    </a:cubicBezTo>
                    <a:cubicBezTo>
                      <a:pt x="459" y="39"/>
                      <a:pt x="472" y="40"/>
                      <a:pt x="482" y="46"/>
                    </a:cubicBezTo>
                    <a:cubicBezTo>
                      <a:pt x="492" y="51"/>
                      <a:pt x="499" y="61"/>
                      <a:pt x="503" y="71"/>
                    </a:cubicBezTo>
                    <a:cubicBezTo>
                      <a:pt x="511" y="92"/>
                      <a:pt x="504" y="120"/>
                      <a:pt x="484" y="132"/>
                    </a:cubicBezTo>
                    <a:cubicBezTo>
                      <a:pt x="475" y="138"/>
                      <a:pt x="463" y="139"/>
                      <a:pt x="452" y="138"/>
                    </a:cubicBezTo>
                    <a:cubicBezTo>
                      <a:pt x="441" y="136"/>
                      <a:pt x="432" y="131"/>
                      <a:pt x="423" y="124"/>
                    </a:cubicBezTo>
                    <a:cubicBezTo>
                      <a:pt x="423" y="123"/>
                      <a:pt x="422" y="123"/>
                      <a:pt x="422" y="122"/>
                    </a:cubicBezTo>
                    <a:cubicBezTo>
                      <a:pt x="423" y="118"/>
                      <a:pt x="425" y="115"/>
                      <a:pt x="428" y="112"/>
                    </a:cubicBezTo>
                    <a:cubicBezTo>
                      <a:pt x="430" y="116"/>
                      <a:pt x="433" y="119"/>
                      <a:pt x="437" y="121"/>
                    </a:cubicBezTo>
                    <a:close/>
                    <a:moveTo>
                      <a:pt x="410" y="89"/>
                    </a:moveTo>
                    <a:cubicBezTo>
                      <a:pt x="407" y="90"/>
                      <a:pt x="403" y="91"/>
                      <a:pt x="400" y="92"/>
                    </a:cubicBezTo>
                    <a:cubicBezTo>
                      <a:pt x="398" y="89"/>
                      <a:pt x="398" y="84"/>
                      <a:pt x="400" y="80"/>
                    </a:cubicBezTo>
                    <a:cubicBezTo>
                      <a:pt x="401" y="78"/>
                      <a:pt x="403" y="76"/>
                      <a:pt x="405" y="75"/>
                    </a:cubicBezTo>
                    <a:cubicBezTo>
                      <a:pt x="407" y="74"/>
                      <a:pt x="409" y="74"/>
                      <a:pt x="411" y="74"/>
                    </a:cubicBezTo>
                    <a:cubicBezTo>
                      <a:pt x="409" y="79"/>
                      <a:pt x="409" y="84"/>
                      <a:pt x="410" y="89"/>
                    </a:cubicBezTo>
                    <a:close/>
                    <a:moveTo>
                      <a:pt x="411" y="72"/>
                    </a:moveTo>
                    <a:cubicBezTo>
                      <a:pt x="409" y="71"/>
                      <a:pt x="406" y="70"/>
                      <a:pt x="405" y="67"/>
                    </a:cubicBezTo>
                    <a:cubicBezTo>
                      <a:pt x="403" y="64"/>
                      <a:pt x="404" y="61"/>
                      <a:pt x="405" y="58"/>
                    </a:cubicBezTo>
                    <a:cubicBezTo>
                      <a:pt x="407" y="50"/>
                      <a:pt x="417" y="48"/>
                      <a:pt x="424" y="52"/>
                    </a:cubicBezTo>
                    <a:cubicBezTo>
                      <a:pt x="421" y="55"/>
                      <a:pt x="418" y="58"/>
                      <a:pt x="416" y="61"/>
                    </a:cubicBezTo>
                    <a:cubicBezTo>
                      <a:pt x="414" y="64"/>
                      <a:pt x="412" y="68"/>
                      <a:pt x="411" y="72"/>
                    </a:cubicBezTo>
                    <a:cubicBezTo>
                      <a:pt x="411" y="72"/>
                      <a:pt x="411" y="72"/>
                      <a:pt x="411" y="72"/>
                    </a:cubicBezTo>
                    <a:close/>
                    <a:moveTo>
                      <a:pt x="422" y="41"/>
                    </a:moveTo>
                    <a:cubicBezTo>
                      <a:pt x="422" y="37"/>
                      <a:pt x="425" y="33"/>
                      <a:pt x="429" y="31"/>
                    </a:cubicBezTo>
                    <a:cubicBezTo>
                      <a:pt x="436" y="28"/>
                      <a:pt x="444" y="33"/>
                      <a:pt x="447" y="40"/>
                    </a:cubicBezTo>
                    <a:cubicBezTo>
                      <a:pt x="439" y="42"/>
                      <a:pt x="431" y="45"/>
                      <a:pt x="425" y="50"/>
                    </a:cubicBezTo>
                    <a:cubicBezTo>
                      <a:pt x="423" y="48"/>
                      <a:pt x="422" y="44"/>
                      <a:pt x="422" y="41"/>
                    </a:cubicBezTo>
                    <a:close/>
                    <a:moveTo>
                      <a:pt x="453" y="29"/>
                    </a:moveTo>
                    <a:cubicBezTo>
                      <a:pt x="456" y="26"/>
                      <a:pt x="460" y="25"/>
                      <a:pt x="464" y="25"/>
                    </a:cubicBezTo>
                    <a:cubicBezTo>
                      <a:pt x="468" y="26"/>
                      <a:pt x="472" y="28"/>
                      <a:pt x="475" y="30"/>
                    </a:cubicBezTo>
                    <a:cubicBezTo>
                      <a:pt x="478" y="34"/>
                      <a:pt x="479" y="38"/>
                      <a:pt x="478" y="42"/>
                    </a:cubicBezTo>
                    <a:cubicBezTo>
                      <a:pt x="476" y="41"/>
                      <a:pt x="473" y="40"/>
                      <a:pt x="471" y="40"/>
                    </a:cubicBezTo>
                    <a:cubicBezTo>
                      <a:pt x="464" y="38"/>
                      <a:pt x="456" y="38"/>
                      <a:pt x="449" y="39"/>
                    </a:cubicBezTo>
                    <a:cubicBezTo>
                      <a:pt x="448" y="35"/>
                      <a:pt x="450" y="32"/>
                      <a:pt x="453" y="29"/>
                    </a:cubicBezTo>
                    <a:close/>
                    <a:moveTo>
                      <a:pt x="501" y="116"/>
                    </a:moveTo>
                    <a:cubicBezTo>
                      <a:pt x="505" y="109"/>
                      <a:pt x="507" y="101"/>
                      <a:pt x="508" y="93"/>
                    </a:cubicBezTo>
                    <a:cubicBezTo>
                      <a:pt x="512" y="94"/>
                      <a:pt x="514" y="96"/>
                      <a:pt x="516" y="99"/>
                    </a:cubicBezTo>
                    <a:cubicBezTo>
                      <a:pt x="518" y="102"/>
                      <a:pt x="519" y="106"/>
                      <a:pt x="518" y="109"/>
                    </a:cubicBezTo>
                    <a:cubicBezTo>
                      <a:pt x="516" y="115"/>
                      <a:pt x="507" y="120"/>
                      <a:pt x="501" y="116"/>
                    </a:cubicBezTo>
                    <a:close/>
                    <a:moveTo>
                      <a:pt x="504" y="121"/>
                    </a:moveTo>
                    <a:cubicBezTo>
                      <a:pt x="504" y="122"/>
                      <a:pt x="505" y="124"/>
                      <a:pt x="505" y="126"/>
                    </a:cubicBezTo>
                    <a:cubicBezTo>
                      <a:pt x="505" y="129"/>
                      <a:pt x="504" y="132"/>
                      <a:pt x="502" y="134"/>
                    </a:cubicBezTo>
                    <a:cubicBezTo>
                      <a:pt x="500" y="137"/>
                      <a:pt x="497" y="139"/>
                      <a:pt x="493" y="139"/>
                    </a:cubicBezTo>
                    <a:cubicBezTo>
                      <a:pt x="488" y="140"/>
                      <a:pt x="486" y="137"/>
                      <a:pt x="483" y="134"/>
                    </a:cubicBezTo>
                    <a:cubicBezTo>
                      <a:pt x="490" y="131"/>
                      <a:pt x="496" y="125"/>
                      <a:pt x="500" y="118"/>
                    </a:cubicBezTo>
                    <a:cubicBezTo>
                      <a:pt x="500" y="118"/>
                      <a:pt x="500" y="118"/>
                      <a:pt x="500" y="118"/>
                    </a:cubicBezTo>
                    <a:cubicBezTo>
                      <a:pt x="502" y="118"/>
                      <a:pt x="503" y="120"/>
                      <a:pt x="504" y="121"/>
                    </a:cubicBezTo>
                    <a:close/>
                    <a:moveTo>
                      <a:pt x="508" y="86"/>
                    </a:moveTo>
                    <a:cubicBezTo>
                      <a:pt x="507" y="78"/>
                      <a:pt x="505" y="71"/>
                      <a:pt x="502" y="64"/>
                    </a:cubicBezTo>
                    <a:cubicBezTo>
                      <a:pt x="503" y="64"/>
                      <a:pt x="504" y="64"/>
                      <a:pt x="506" y="64"/>
                    </a:cubicBezTo>
                    <a:cubicBezTo>
                      <a:pt x="507" y="64"/>
                      <a:pt x="509" y="65"/>
                      <a:pt x="511" y="66"/>
                    </a:cubicBezTo>
                    <a:cubicBezTo>
                      <a:pt x="514" y="67"/>
                      <a:pt x="516" y="70"/>
                      <a:pt x="518" y="73"/>
                    </a:cubicBezTo>
                    <a:cubicBezTo>
                      <a:pt x="520" y="77"/>
                      <a:pt x="520" y="82"/>
                      <a:pt x="517" y="85"/>
                    </a:cubicBezTo>
                    <a:cubicBezTo>
                      <a:pt x="516" y="88"/>
                      <a:pt x="511" y="91"/>
                      <a:pt x="508" y="91"/>
                    </a:cubicBezTo>
                    <a:cubicBezTo>
                      <a:pt x="508" y="89"/>
                      <a:pt x="508" y="87"/>
                      <a:pt x="508" y="86"/>
                    </a:cubicBezTo>
                    <a:close/>
                    <a:moveTo>
                      <a:pt x="480" y="43"/>
                    </a:moveTo>
                    <a:cubicBezTo>
                      <a:pt x="485" y="38"/>
                      <a:pt x="493" y="37"/>
                      <a:pt x="500" y="40"/>
                    </a:cubicBezTo>
                    <a:cubicBezTo>
                      <a:pt x="503" y="42"/>
                      <a:pt x="505" y="45"/>
                      <a:pt x="506" y="48"/>
                    </a:cubicBezTo>
                    <a:cubicBezTo>
                      <a:pt x="507" y="53"/>
                      <a:pt x="504" y="58"/>
                      <a:pt x="500" y="62"/>
                    </a:cubicBezTo>
                    <a:cubicBezTo>
                      <a:pt x="496" y="54"/>
                      <a:pt x="489" y="47"/>
                      <a:pt x="480" y="43"/>
                    </a:cubicBezTo>
                    <a:close/>
                    <a:moveTo>
                      <a:pt x="471" y="152"/>
                    </a:moveTo>
                    <a:cubicBezTo>
                      <a:pt x="464" y="153"/>
                      <a:pt x="456" y="147"/>
                      <a:pt x="456" y="140"/>
                    </a:cubicBezTo>
                    <a:cubicBezTo>
                      <a:pt x="463" y="141"/>
                      <a:pt x="471" y="140"/>
                      <a:pt x="477" y="137"/>
                    </a:cubicBezTo>
                    <a:cubicBezTo>
                      <a:pt x="479" y="137"/>
                      <a:pt x="480" y="136"/>
                      <a:pt x="481" y="136"/>
                    </a:cubicBezTo>
                    <a:cubicBezTo>
                      <a:pt x="482" y="142"/>
                      <a:pt x="478" y="150"/>
                      <a:pt x="471" y="152"/>
                    </a:cubicBezTo>
                    <a:close/>
                    <a:moveTo>
                      <a:pt x="453" y="140"/>
                    </a:moveTo>
                    <a:cubicBezTo>
                      <a:pt x="450" y="146"/>
                      <a:pt x="444" y="152"/>
                      <a:pt x="437" y="150"/>
                    </a:cubicBezTo>
                    <a:cubicBezTo>
                      <a:pt x="434" y="150"/>
                      <a:pt x="431" y="146"/>
                      <a:pt x="431" y="142"/>
                    </a:cubicBezTo>
                    <a:cubicBezTo>
                      <a:pt x="430" y="139"/>
                      <a:pt x="431" y="135"/>
                      <a:pt x="432" y="132"/>
                    </a:cubicBezTo>
                    <a:cubicBezTo>
                      <a:pt x="436" y="135"/>
                      <a:pt x="441" y="137"/>
                      <a:pt x="447" y="139"/>
                    </a:cubicBezTo>
                    <a:cubicBezTo>
                      <a:pt x="449" y="139"/>
                      <a:pt x="451" y="140"/>
                      <a:pt x="453" y="140"/>
                    </a:cubicBezTo>
                    <a:close/>
                    <a:moveTo>
                      <a:pt x="430" y="131"/>
                    </a:moveTo>
                    <a:cubicBezTo>
                      <a:pt x="426" y="133"/>
                      <a:pt x="422" y="135"/>
                      <a:pt x="418" y="134"/>
                    </a:cubicBezTo>
                    <a:cubicBezTo>
                      <a:pt x="419" y="130"/>
                      <a:pt x="420" y="127"/>
                      <a:pt x="421" y="124"/>
                    </a:cubicBezTo>
                    <a:cubicBezTo>
                      <a:pt x="424" y="126"/>
                      <a:pt x="427" y="129"/>
                      <a:pt x="430" y="131"/>
                    </a:cubicBezTo>
                    <a:close/>
                    <a:moveTo>
                      <a:pt x="501" y="360"/>
                    </a:moveTo>
                    <a:cubicBezTo>
                      <a:pt x="509" y="360"/>
                      <a:pt x="516" y="358"/>
                      <a:pt x="523" y="357"/>
                    </a:cubicBezTo>
                    <a:cubicBezTo>
                      <a:pt x="521" y="360"/>
                      <a:pt x="519" y="363"/>
                      <a:pt x="517" y="366"/>
                    </a:cubicBezTo>
                    <a:cubicBezTo>
                      <a:pt x="517" y="366"/>
                      <a:pt x="516" y="366"/>
                      <a:pt x="516" y="366"/>
                    </a:cubicBezTo>
                    <a:cubicBezTo>
                      <a:pt x="469" y="378"/>
                      <a:pt x="418" y="362"/>
                      <a:pt x="381" y="333"/>
                    </a:cubicBezTo>
                    <a:cubicBezTo>
                      <a:pt x="364" y="319"/>
                      <a:pt x="350" y="302"/>
                      <a:pt x="338" y="284"/>
                    </a:cubicBezTo>
                    <a:cubicBezTo>
                      <a:pt x="325" y="264"/>
                      <a:pt x="315" y="242"/>
                      <a:pt x="312" y="218"/>
                    </a:cubicBezTo>
                    <a:cubicBezTo>
                      <a:pt x="310" y="206"/>
                      <a:pt x="312" y="193"/>
                      <a:pt x="314" y="180"/>
                    </a:cubicBezTo>
                    <a:cubicBezTo>
                      <a:pt x="316" y="168"/>
                      <a:pt x="319" y="155"/>
                      <a:pt x="324" y="144"/>
                    </a:cubicBezTo>
                    <a:cubicBezTo>
                      <a:pt x="328" y="133"/>
                      <a:pt x="334" y="123"/>
                      <a:pt x="341" y="113"/>
                    </a:cubicBezTo>
                    <a:cubicBezTo>
                      <a:pt x="347" y="105"/>
                      <a:pt x="355" y="96"/>
                      <a:pt x="363" y="88"/>
                    </a:cubicBezTo>
                    <a:cubicBezTo>
                      <a:pt x="368" y="84"/>
                      <a:pt x="374" y="81"/>
                      <a:pt x="379" y="77"/>
                    </a:cubicBezTo>
                    <a:cubicBezTo>
                      <a:pt x="383" y="75"/>
                      <a:pt x="387" y="73"/>
                      <a:pt x="392" y="71"/>
                    </a:cubicBezTo>
                    <a:cubicBezTo>
                      <a:pt x="389" y="74"/>
                      <a:pt x="387" y="78"/>
                      <a:pt x="386" y="83"/>
                    </a:cubicBezTo>
                    <a:cubicBezTo>
                      <a:pt x="386" y="83"/>
                      <a:pt x="386" y="83"/>
                      <a:pt x="386" y="83"/>
                    </a:cubicBezTo>
                    <a:cubicBezTo>
                      <a:pt x="348" y="104"/>
                      <a:pt x="324" y="146"/>
                      <a:pt x="320" y="188"/>
                    </a:cubicBezTo>
                    <a:cubicBezTo>
                      <a:pt x="318" y="211"/>
                      <a:pt x="321" y="233"/>
                      <a:pt x="330" y="254"/>
                    </a:cubicBezTo>
                    <a:cubicBezTo>
                      <a:pt x="338" y="275"/>
                      <a:pt x="353" y="294"/>
                      <a:pt x="369" y="310"/>
                    </a:cubicBezTo>
                    <a:cubicBezTo>
                      <a:pt x="386" y="326"/>
                      <a:pt x="405" y="341"/>
                      <a:pt x="428" y="349"/>
                    </a:cubicBezTo>
                    <a:cubicBezTo>
                      <a:pt x="439" y="353"/>
                      <a:pt x="452" y="356"/>
                      <a:pt x="464" y="359"/>
                    </a:cubicBezTo>
                    <a:cubicBezTo>
                      <a:pt x="476" y="362"/>
                      <a:pt x="489" y="362"/>
                      <a:pt x="501" y="360"/>
                    </a:cubicBezTo>
                    <a:close/>
                    <a:moveTo>
                      <a:pt x="483" y="344"/>
                    </a:moveTo>
                    <a:cubicBezTo>
                      <a:pt x="483" y="344"/>
                      <a:pt x="484" y="344"/>
                      <a:pt x="484" y="344"/>
                    </a:cubicBezTo>
                    <a:cubicBezTo>
                      <a:pt x="489" y="344"/>
                      <a:pt x="495" y="344"/>
                      <a:pt x="500" y="344"/>
                    </a:cubicBezTo>
                    <a:cubicBezTo>
                      <a:pt x="500" y="349"/>
                      <a:pt x="500" y="354"/>
                      <a:pt x="501" y="359"/>
                    </a:cubicBezTo>
                    <a:cubicBezTo>
                      <a:pt x="496" y="359"/>
                      <a:pt x="491" y="360"/>
                      <a:pt x="486" y="360"/>
                    </a:cubicBezTo>
                    <a:cubicBezTo>
                      <a:pt x="485" y="360"/>
                      <a:pt x="484" y="360"/>
                      <a:pt x="482" y="359"/>
                    </a:cubicBezTo>
                    <a:cubicBezTo>
                      <a:pt x="482" y="354"/>
                      <a:pt x="482" y="349"/>
                      <a:pt x="483" y="344"/>
                    </a:cubicBezTo>
                    <a:close/>
                    <a:moveTo>
                      <a:pt x="519" y="348"/>
                    </a:moveTo>
                    <a:cubicBezTo>
                      <a:pt x="519" y="351"/>
                      <a:pt x="520" y="354"/>
                      <a:pt x="520" y="356"/>
                    </a:cubicBezTo>
                    <a:cubicBezTo>
                      <a:pt x="514" y="357"/>
                      <a:pt x="508" y="358"/>
                      <a:pt x="502" y="359"/>
                    </a:cubicBezTo>
                    <a:cubicBezTo>
                      <a:pt x="501" y="354"/>
                      <a:pt x="502" y="349"/>
                      <a:pt x="501" y="344"/>
                    </a:cubicBezTo>
                    <a:cubicBezTo>
                      <a:pt x="504" y="344"/>
                      <a:pt x="507" y="344"/>
                      <a:pt x="509" y="343"/>
                    </a:cubicBezTo>
                    <a:cubicBezTo>
                      <a:pt x="512" y="343"/>
                      <a:pt x="515" y="343"/>
                      <a:pt x="519" y="342"/>
                    </a:cubicBezTo>
                    <a:cubicBezTo>
                      <a:pt x="519" y="344"/>
                      <a:pt x="519" y="346"/>
                      <a:pt x="519" y="348"/>
                    </a:cubicBezTo>
                    <a:close/>
                    <a:moveTo>
                      <a:pt x="520" y="342"/>
                    </a:moveTo>
                    <a:cubicBezTo>
                      <a:pt x="525" y="341"/>
                      <a:pt x="530" y="340"/>
                      <a:pt x="535" y="339"/>
                    </a:cubicBezTo>
                    <a:cubicBezTo>
                      <a:pt x="535" y="339"/>
                      <a:pt x="535" y="339"/>
                      <a:pt x="534" y="340"/>
                    </a:cubicBezTo>
                    <a:cubicBezTo>
                      <a:pt x="531" y="345"/>
                      <a:pt x="528" y="350"/>
                      <a:pt x="525" y="355"/>
                    </a:cubicBezTo>
                    <a:cubicBezTo>
                      <a:pt x="525" y="355"/>
                      <a:pt x="525" y="355"/>
                      <a:pt x="525" y="355"/>
                    </a:cubicBezTo>
                    <a:cubicBezTo>
                      <a:pt x="524" y="356"/>
                      <a:pt x="523" y="356"/>
                      <a:pt x="522" y="356"/>
                    </a:cubicBezTo>
                    <a:cubicBezTo>
                      <a:pt x="521" y="353"/>
                      <a:pt x="520" y="350"/>
                      <a:pt x="520" y="347"/>
                    </a:cubicBezTo>
                    <a:cubicBezTo>
                      <a:pt x="520" y="346"/>
                      <a:pt x="521" y="344"/>
                      <a:pt x="520" y="342"/>
                    </a:cubicBezTo>
                    <a:close/>
                    <a:moveTo>
                      <a:pt x="515" y="369"/>
                    </a:moveTo>
                    <a:cubicBezTo>
                      <a:pt x="512" y="372"/>
                      <a:pt x="509" y="375"/>
                      <a:pt x="506" y="378"/>
                    </a:cubicBezTo>
                    <a:cubicBezTo>
                      <a:pt x="502" y="376"/>
                      <a:pt x="499" y="375"/>
                      <a:pt x="498" y="371"/>
                    </a:cubicBezTo>
                    <a:cubicBezTo>
                      <a:pt x="503" y="371"/>
                      <a:pt x="509" y="370"/>
                      <a:pt x="515" y="369"/>
                    </a:cubicBezTo>
                    <a:close/>
                    <a:moveTo>
                      <a:pt x="494" y="372"/>
                    </a:moveTo>
                    <a:cubicBezTo>
                      <a:pt x="494" y="372"/>
                      <a:pt x="494" y="373"/>
                      <a:pt x="493" y="374"/>
                    </a:cubicBezTo>
                    <a:cubicBezTo>
                      <a:pt x="493" y="375"/>
                      <a:pt x="491" y="377"/>
                      <a:pt x="490" y="378"/>
                    </a:cubicBezTo>
                    <a:cubicBezTo>
                      <a:pt x="487" y="379"/>
                      <a:pt x="484" y="380"/>
                      <a:pt x="481" y="381"/>
                    </a:cubicBezTo>
                    <a:cubicBezTo>
                      <a:pt x="474" y="381"/>
                      <a:pt x="468" y="377"/>
                      <a:pt x="466" y="371"/>
                    </a:cubicBezTo>
                    <a:cubicBezTo>
                      <a:pt x="475" y="372"/>
                      <a:pt x="485" y="372"/>
                      <a:pt x="494" y="372"/>
                    </a:cubicBezTo>
                    <a:close/>
                    <a:moveTo>
                      <a:pt x="463" y="370"/>
                    </a:moveTo>
                    <a:cubicBezTo>
                      <a:pt x="463" y="370"/>
                      <a:pt x="463" y="371"/>
                      <a:pt x="463" y="371"/>
                    </a:cubicBezTo>
                    <a:cubicBezTo>
                      <a:pt x="462" y="372"/>
                      <a:pt x="460" y="374"/>
                      <a:pt x="459" y="375"/>
                    </a:cubicBezTo>
                    <a:cubicBezTo>
                      <a:pt x="456" y="377"/>
                      <a:pt x="453" y="379"/>
                      <a:pt x="449" y="379"/>
                    </a:cubicBezTo>
                    <a:cubicBezTo>
                      <a:pt x="445" y="380"/>
                      <a:pt x="441" y="377"/>
                      <a:pt x="439" y="374"/>
                    </a:cubicBezTo>
                    <a:cubicBezTo>
                      <a:pt x="437" y="371"/>
                      <a:pt x="438" y="368"/>
                      <a:pt x="437" y="364"/>
                    </a:cubicBezTo>
                    <a:cubicBezTo>
                      <a:pt x="440" y="365"/>
                      <a:pt x="443" y="366"/>
                      <a:pt x="446" y="367"/>
                    </a:cubicBezTo>
                    <a:cubicBezTo>
                      <a:pt x="452" y="368"/>
                      <a:pt x="457" y="369"/>
                      <a:pt x="463" y="370"/>
                    </a:cubicBezTo>
                    <a:close/>
                    <a:moveTo>
                      <a:pt x="435" y="364"/>
                    </a:moveTo>
                    <a:cubicBezTo>
                      <a:pt x="430" y="368"/>
                      <a:pt x="422" y="372"/>
                      <a:pt x="416" y="368"/>
                    </a:cubicBezTo>
                    <a:cubicBezTo>
                      <a:pt x="411" y="365"/>
                      <a:pt x="411" y="359"/>
                      <a:pt x="411" y="354"/>
                    </a:cubicBezTo>
                    <a:cubicBezTo>
                      <a:pt x="419" y="358"/>
                      <a:pt x="427" y="361"/>
                      <a:pt x="435" y="364"/>
                    </a:cubicBezTo>
                    <a:close/>
                    <a:moveTo>
                      <a:pt x="409" y="353"/>
                    </a:moveTo>
                    <a:cubicBezTo>
                      <a:pt x="403" y="356"/>
                      <a:pt x="395" y="361"/>
                      <a:pt x="389" y="356"/>
                    </a:cubicBezTo>
                    <a:cubicBezTo>
                      <a:pt x="387" y="354"/>
                      <a:pt x="386" y="351"/>
                      <a:pt x="386" y="348"/>
                    </a:cubicBezTo>
                    <a:cubicBezTo>
                      <a:pt x="385" y="345"/>
                      <a:pt x="386" y="342"/>
                      <a:pt x="387" y="339"/>
                    </a:cubicBezTo>
                    <a:cubicBezTo>
                      <a:pt x="387" y="339"/>
                      <a:pt x="387" y="339"/>
                      <a:pt x="387" y="339"/>
                    </a:cubicBezTo>
                    <a:cubicBezTo>
                      <a:pt x="394" y="344"/>
                      <a:pt x="401" y="349"/>
                      <a:pt x="409" y="353"/>
                    </a:cubicBezTo>
                    <a:close/>
                    <a:moveTo>
                      <a:pt x="384" y="337"/>
                    </a:moveTo>
                    <a:cubicBezTo>
                      <a:pt x="382" y="338"/>
                      <a:pt x="380" y="339"/>
                      <a:pt x="377" y="340"/>
                    </a:cubicBezTo>
                    <a:cubicBezTo>
                      <a:pt x="374" y="340"/>
                      <a:pt x="370" y="340"/>
                      <a:pt x="367" y="339"/>
                    </a:cubicBezTo>
                    <a:cubicBezTo>
                      <a:pt x="359" y="335"/>
                      <a:pt x="362" y="326"/>
                      <a:pt x="364" y="319"/>
                    </a:cubicBezTo>
                    <a:cubicBezTo>
                      <a:pt x="370" y="326"/>
                      <a:pt x="377" y="332"/>
                      <a:pt x="384" y="337"/>
                    </a:cubicBezTo>
                    <a:close/>
                    <a:moveTo>
                      <a:pt x="362" y="318"/>
                    </a:moveTo>
                    <a:cubicBezTo>
                      <a:pt x="357" y="322"/>
                      <a:pt x="348" y="323"/>
                      <a:pt x="343" y="318"/>
                    </a:cubicBezTo>
                    <a:cubicBezTo>
                      <a:pt x="337" y="312"/>
                      <a:pt x="341" y="303"/>
                      <a:pt x="346" y="299"/>
                    </a:cubicBezTo>
                    <a:cubicBezTo>
                      <a:pt x="351" y="305"/>
                      <a:pt x="357" y="312"/>
                      <a:pt x="362" y="318"/>
                    </a:cubicBezTo>
                    <a:close/>
                    <a:moveTo>
                      <a:pt x="336" y="118"/>
                    </a:moveTo>
                    <a:cubicBezTo>
                      <a:pt x="331" y="125"/>
                      <a:pt x="328" y="132"/>
                      <a:pt x="324" y="139"/>
                    </a:cubicBezTo>
                    <a:cubicBezTo>
                      <a:pt x="318" y="136"/>
                      <a:pt x="316" y="128"/>
                      <a:pt x="320" y="122"/>
                    </a:cubicBezTo>
                    <a:cubicBezTo>
                      <a:pt x="323" y="118"/>
                      <a:pt x="331" y="115"/>
                      <a:pt x="336" y="118"/>
                    </a:cubicBezTo>
                    <a:close/>
                    <a:moveTo>
                      <a:pt x="334" y="100"/>
                    </a:moveTo>
                    <a:cubicBezTo>
                      <a:pt x="337" y="93"/>
                      <a:pt x="347" y="92"/>
                      <a:pt x="353" y="96"/>
                    </a:cubicBezTo>
                    <a:cubicBezTo>
                      <a:pt x="352" y="97"/>
                      <a:pt x="351" y="98"/>
                      <a:pt x="350" y="99"/>
                    </a:cubicBezTo>
                    <a:cubicBezTo>
                      <a:pt x="345" y="105"/>
                      <a:pt x="341" y="110"/>
                      <a:pt x="337" y="116"/>
                    </a:cubicBezTo>
                    <a:cubicBezTo>
                      <a:pt x="332" y="113"/>
                      <a:pt x="332" y="105"/>
                      <a:pt x="334" y="100"/>
                    </a:cubicBezTo>
                    <a:close/>
                    <a:moveTo>
                      <a:pt x="323" y="141"/>
                    </a:moveTo>
                    <a:cubicBezTo>
                      <a:pt x="321" y="147"/>
                      <a:pt x="319" y="153"/>
                      <a:pt x="317" y="159"/>
                    </a:cubicBezTo>
                    <a:cubicBezTo>
                      <a:pt x="316" y="161"/>
                      <a:pt x="316" y="162"/>
                      <a:pt x="315" y="164"/>
                    </a:cubicBezTo>
                    <a:cubicBezTo>
                      <a:pt x="309" y="161"/>
                      <a:pt x="306" y="154"/>
                      <a:pt x="308" y="148"/>
                    </a:cubicBezTo>
                    <a:cubicBezTo>
                      <a:pt x="310" y="142"/>
                      <a:pt x="317" y="139"/>
                      <a:pt x="323" y="141"/>
                    </a:cubicBezTo>
                    <a:close/>
                    <a:moveTo>
                      <a:pt x="315" y="166"/>
                    </a:moveTo>
                    <a:cubicBezTo>
                      <a:pt x="313" y="174"/>
                      <a:pt x="311" y="182"/>
                      <a:pt x="310" y="190"/>
                    </a:cubicBezTo>
                    <a:cubicBezTo>
                      <a:pt x="304" y="189"/>
                      <a:pt x="299" y="183"/>
                      <a:pt x="301" y="175"/>
                    </a:cubicBezTo>
                    <a:cubicBezTo>
                      <a:pt x="302" y="170"/>
                      <a:pt x="309" y="164"/>
                      <a:pt x="315" y="166"/>
                    </a:cubicBezTo>
                    <a:close/>
                    <a:moveTo>
                      <a:pt x="310" y="218"/>
                    </a:moveTo>
                    <a:cubicBezTo>
                      <a:pt x="304" y="216"/>
                      <a:pt x="298" y="214"/>
                      <a:pt x="298" y="206"/>
                    </a:cubicBezTo>
                    <a:cubicBezTo>
                      <a:pt x="297" y="199"/>
                      <a:pt x="303" y="192"/>
                      <a:pt x="310" y="192"/>
                    </a:cubicBezTo>
                    <a:cubicBezTo>
                      <a:pt x="309" y="201"/>
                      <a:pt x="309" y="209"/>
                      <a:pt x="310" y="218"/>
                    </a:cubicBezTo>
                    <a:close/>
                    <a:moveTo>
                      <a:pt x="311" y="220"/>
                    </a:moveTo>
                    <a:cubicBezTo>
                      <a:pt x="311" y="224"/>
                      <a:pt x="312" y="228"/>
                      <a:pt x="313" y="232"/>
                    </a:cubicBezTo>
                    <a:cubicBezTo>
                      <a:pt x="314" y="236"/>
                      <a:pt x="315" y="240"/>
                      <a:pt x="316" y="244"/>
                    </a:cubicBezTo>
                    <a:cubicBezTo>
                      <a:pt x="309" y="245"/>
                      <a:pt x="303" y="241"/>
                      <a:pt x="302" y="233"/>
                    </a:cubicBezTo>
                    <a:cubicBezTo>
                      <a:pt x="301" y="228"/>
                      <a:pt x="305" y="221"/>
                      <a:pt x="311" y="220"/>
                    </a:cubicBezTo>
                    <a:close/>
                    <a:moveTo>
                      <a:pt x="344" y="296"/>
                    </a:moveTo>
                    <a:cubicBezTo>
                      <a:pt x="343" y="296"/>
                      <a:pt x="342" y="297"/>
                      <a:pt x="341" y="297"/>
                    </a:cubicBezTo>
                    <a:cubicBezTo>
                      <a:pt x="339" y="298"/>
                      <a:pt x="338" y="298"/>
                      <a:pt x="336" y="298"/>
                    </a:cubicBezTo>
                    <a:cubicBezTo>
                      <a:pt x="331" y="298"/>
                      <a:pt x="327" y="296"/>
                      <a:pt x="325" y="293"/>
                    </a:cubicBezTo>
                    <a:cubicBezTo>
                      <a:pt x="321" y="286"/>
                      <a:pt x="325" y="278"/>
                      <a:pt x="329" y="272"/>
                    </a:cubicBezTo>
                    <a:cubicBezTo>
                      <a:pt x="333" y="279"/>
                      <a:pt x="337" y="286"/>
                      <a:pt x="342" y="293"/>
                    </a:cubicBezTo>
                    <a:cubicBezTo>
                      <a:pt x="343" y="294"/>
                      <a:pt x="344" y="295"/>
                      <a:pt x="344" y="296"/>
                    </a:cubicBezTo>
                    <a:close/>
                    <a:moveTo>
                      <a:pt x="328" y="270"/>
                    </a:moveTo>
                    <a:cubicBezTo>
                      <a:pt x="321" y="271"/>
                      <a:pt x="312" y="272"/>
                      <a:pt x="309" y="264"/>
                    </a:cubicBezTo>
                    <a:cubicBezTo>
                      <a:pt x="305" y="258"/>
                      <a:pt x="311" y="249"/>
                      <a:pt x="317" y="246"/>
                    </a:cubicBezTo>
                    <a:cubicBezTo>
                      <a:pt x="320" y="253"/>
                      <a:pt x="323" y="259"/>
                      <a:pt x="326" y="266"/>
                    </a:cubicBezTo>
                    <a:cubicBezTo>
                      <a:pt x="326" y="267"/>
                      <a:pt x="327" y="268"/>
                      <a:pt x="328" y="270"/>
                    </a:cubicBezTo>
                    <a:close/>
                    <a:moveTo>
                      <a:pt x="356" y="78"/>
                    </a:moveTo>
                    <a:cubicBezTo>
                      <a:pt x="358" y="75"/>
                      <a:pt x="363" y="75"/>
                      <a:pt x="366" y="76"/>
                    </a:cubicBezTo>
                    <a:cubicBezTo>
                      <a:pt x="368" y="76"/>
                      <a:pt x="372" y="77"/>
                      <a:pt x="373" y="79"/>
                    </a:cubicBezTo>
                    <a:cubicBezTo>
                      <a:pt x="372" y="80"/>
                      <a:pt x="372" y="80"/>
                      <a:pt x="372" y="80"/>
                    </a:cubicBezTo>
                    <a:cubicBezTo>
                      <a:pt x="365" y="84"/>
                      <a:pt x="360" y="89"/>
                      <a:pt x="355" y="94"/>
                    </a:cubicBezTo>
                    <a:cubicBezTo>
                      <a:pt x="352" y="89"/>
                      <a:pt x="351" y="83"/>
                      <a:pt x="356" y="78"/>
                    </a:cubicBezTo>
                    <a:close/>
                    <a:moveTo>
                      <a:pt x="334" y="197"/>
                    </a:moveTo>
                    <a:cubicBezTo>
                      <a:pt x="331" y="197"/>
                      <a:pt x="329" y="197"/>
                      <a:pt x="326" y="197"/>
                    </a:cubicBezTo>
                    <a:cubicBezTo>
                      <a:pt x="325" y="197"/>
                      <a:pt x="323" y="197"/>
                      <a:pt x="321" y="197"/>
                    </a:cubicBezTo>
                    <a:cubicBezTo>
                      <a:pt x="321" y="192"/>
                      <a:pt x="322" y="187"/>
                      <a:pt x="323" y="182"/>
                    </a:cubicBezTo>
                    <a:cubicBezTo>
                      <a:pt x="324" y="182"/>
                      <a:pt x="325" y="182"/>
                      <a:pt x="327" y="182"/>
                    </a:cubicBezTo>
                    <a:cubicBezTo>
                      <a:pt x="329" y="182"/>
                      <a:pt x="332" y="183"/>
                      <a:pt x="335" y="183"/>
                    </a:cubicBezTo>
                    <a:cubicBezTo>
                      <a:pt x="335" y="185"/>
                      <a:pt x="335" y="186"/>
                      <a:pt x="335" y="188"/>
                    </a:cubicBezTo>
                    <a:cubicBezTo>
                      <a:pt x="334" y="191"/>
                      <a:pt x="334" y="194"/>
                      <a:pt x="334" y="197"/>
                    </a:cubicBezTo>
                    <a:close/>
                    <a:moveTo>
                      <a:pt x="335" y="214"/>
                    </a:moveTo>
                    <a:cubicBezTo>
                      <a:pt x="330" y="214"/>
                      <a:pt x="326" y="216"/>
                      <a:pt x="322" y="215"/>
                    </a:cubicBezTo>
                    <a:cubicBezTo>
                      <a:pt x="321" y="210"/>
                      <a:pt x="321" y="205"/>
                      <a:pt x="321" y="200"/>
                    </a:cubicBezTo>
                    <a:cubicBezTo>
                      <a:pt x="321" y="200"/>
                      <a:pt x="321" y="199"/>
                      <a:pt x="321" y="199"/>
                    </a:cubicBezTo>
                    <a:cubicBezTo>
                      <a:pt x="322" y="199"/>
                      <a:pt x="324" y="199"/>
                      <a:pt x="326" y="199"/>
                    </a:cubicBezTo>
                    <a:cubicBezTo>
                      <a:pt x="328" y="199"/>
                      <a:pt x="331" y="199"/>
                      <a:pt x="334" y="199"/>
                    </a:cubicBezTo>
                    <a:cubicBezTo>
                      <a:pt x="334" y="204"/>
                      <a:pt x="334" y="209"/>
                      <a:pt x="335" y="214"/>
                    </a:cubicBezTo>
                    <a:close/>
                    <a:moveTo>
                      <a:pt x="481" y="359"/>
                    </a:moveTo>
                    <a:cubicBezTo>
                      <a:pt x="474" y="359"/>
                      <a:pt x="468" y="358"/>
                      <a:pt x="462" y="357"/>
                    </a:cubicBezTo>
                    <a:cubicBezTo>
                      <a:pt x="462" y="352"/>
                      <a:pt x="464" y="347"/>
                      <a:pt x="464" y="342"/>
                    </a:cubicBezTo>
                    <a:cubicBezTo>
                      <a:pt x="470" y="343"/>
                      <a:pt x="476" y="343"/>
                      <a:pt x="481" y="344"/>
                    </a:cubicBezTo>
                    <a:cubicBezTo>
                      <a:pt x="480" y="349"/>
                      <a:pt x="481" y="354"/>
                      <a:pt x="481" y="359"/>
                    </a:cubicBezTo>
                    <a:close/>
                    <a:moveTo>
                      <a:pt x="461" y="356"/>
                    </a:moveTo>
                    <a:cubicBezTo>
                      <a:pt x="456" y="355"/>
                      <a:pt x="452" y="354"/>
                      <a:pt x="448" y="353"/>
                    </a:cubicBezTo>
                    <a:cubicBezTo>
                      <a:pt x="447" y="353"/>
                      <a:pt x="445" y="352"/>
                      <a:pt x="444" y="352"/>
                    </a:cubicBezTo>
                    <a:cubicBezTo>
                      <a:pt x="445" y="347"/>
                      <a:pt x="446" y="343"/>
                      <a:pt x="447" y="338"/>
                    </a:cubicBezTo>
                    <a:cubicBezTo>
                      <a:pt x="452" y="340"/>
                      <a:pt x="458" y="341"/>
                      <a:pt x="463" y="342"/>
                    </a:cubicBezTo>
                    <a:cubicBezTo>
                      <a:pt x="463" y="347"/>
                      <a:pt x="461" y="351"/>
                      <a:pt x="461" y="356"/>
                    </a:cubicBezTo>
                    <a:close/>
                    <a:moveTo>
                      <a:pt x="442" y="352"/>
                    </a:moveTo>
                    <a:cubicBezTo>
                      <a:pt x="436" y="350"/>
                      <a:pt x="430" y="348"/>
                      <a:pt x="424" y="346"/>
                    </a:cubicBezTo>
                    <a:cubicBezTo>
                      <a:pt x="426" y="341"/>
                      <a:pt x="428" y="336"/>
                      <a:pt x="429" y="332"/>
                    </a:cubicBezTo>
                    <a:cubicBezTo>
                      <a:pt x="432" y="333"/>
                      <a:pt x="434" y="333"/>
                      <a:pt x="436" y="334"/>
                    </a:cubicBezTo>
                    <a:cubicBezTo>
                      <a:pt x="439" y="336"/>
                      <a:pt x="442" y="337"/>
                      <a:pt x="446" y="338"/>
                    </a:cubicBezTo>
                    <a:cubicBezTo>
                      <a:pt x="445" y="342"/>
                      <a:pt x="444" y="347"/>
                      <a:pt x="442" y="352"/>
                    </a:cubicBezTo>
                    <a:close/>
                    <a:moveTo>
                      <a:pt x="423" y="345"/>
                    </a:moveTo>
                    <a:cubicBezTo>
                      <a:pt x="419" y="344"/>
                      <a:pt x="416" y="342"/>
                      <a:pt x="413" y="341"/>
                    </a:cubicBezTo>
                    <a:cubicBezTo>
                      <a:pt x="411" y="339"/>
                      <a:pt x="409" y="338"/>
                      <a:pt x="407" y="337"/>
                    </a:cubicBezTo>
                    <a:cubicBezTo>
                      <a:pt x="409" y="332"/>
                      <a:pt x="412" y="329"/>
                      <a:pt x="415" y="324"/>
                    </a:cubicBezTo>
                    <a:cubicBezTo>
                      <a:pt x="419" y="327"/>
                      <a:pt x="424" y="329"/>
                      <a:pt x="428" y="331"/>
                    </a:cubicBezTo>
                    <a:cubicBezTo>
                      <a:pt x="426" y="336"/>
                      <a:pt x="425" y="341"/>
                      <a:pt x="423" y="345"/>
                    </a:cubicBezTo>
                    <a:close/>
                    <a:moveTo>
                      <a:pt x="405" y="336"/>
                    </a:moveTo>
                    <a:cubicBezTo>
                      <a:pt x="400" y="333"/>
                      <a:pt x="395" y="330"/>
                      <a:pt x="390" y="326"/>
                    </a:cubicBezTo>
                    <a:cubicBezTo>
                      <a:pt x="392" y="324"/>
                      <a:pt x="394" y="322"/>
                      <a:pt x="396" y="320"/>
                    </a:cubicBezTo>
                    <a:cubicBezTo>
                      <a:pt x="398" y="318"/>
                      <a:pt x="400" y="317"/>
                      <a:pt x="401" y="315"/>
                    </a:cubicBezTo>
                    <a:cubicBezTo>
                      <a:pt x="405" y="318"/>
                      <a:pt x="409" y="321"/>
                      <a:pt x="414" y="324"/>
                    </a:cubicBezTo>
                    <a:cubicBezTo>
                      <a:pt x="411" y="328"/>
                      <a:pt x="408" y="332"/>
                      <a:pt x="405" y="336"/>
                    </a:cubicBezTo>
                    <a:close/>
                    <a:moveTo>
                      <a:pt x="394" y="319"/>
                    </a:moveTo>
                    <a:cubicBezTo>
                      <a:pt x="393" y="321"/>
                      <a:pt x="391" y="323"/>
                      <a:pt x="389" y="325"/>
                    </a:cubicBezTo>
                    <a:cubicBezTo>
                      <a:pt x="387" y="323"/>
                      <a:pt x="385" y="321"/>
                      <a:pt x="383" y="320"/>
                    </a:cubicBezTo>
                    <a:cubicBezTo>
                      <a:pt x="381" y="318"/>
                      <a:pt x="379" y="317"/>
                      <a:pt x="378" y="315"/>
                    </a:cubicBezTo>
                    <a:cubicBezTo>
                      <a:pt x="378" y="315"/>
                      <a:pt x="378" y="315"/>
                      <a:pt x="378" y="315"/>
                    </a:cubicBezTo>
                    <a:cubicBezTo>
                      <a:pt x="379" y="313"/>
                      <a:pt x="381" y="312"/>
                      <a:pt x="382" y="310"/>
                    </a:cubicBezTo>
                    <a:cubicBezTo>
                      <a:pt x="384" y="308"/>
                      <a:pt x="386" y="307"/>
                      <a:pt x="388" y="305"/>
                    </a:cubicBezTo>
                    <a:cubicBezTo>
                      <a:pt x="392" y="308"/>
                      <a:pt x="396" y="311"/>
                      <a:pt x="400" y="314"/>
                    </a:cubicBezTo>
                    <a:cubicBezTo>
                      <a:pt x="398" y="316"/>
                      <a:pt x="396" y="318"/>
                      <a:pt x="394" y="319"/>
                    </a:cubicBezTo>
                    <a:close/>
                    <a:moveTo>
                      <a:pt x="381" y="309"/>
                    </a:moveTo>
                    <a:cubicBezTo>
                      <a:pt x="379" y="311"/>
                      <a:pt x="377" y="312"/>
                      <a:pt x="377" y="314"/>
                    </a:cubicBezTo>
                    <a:cubicBezTo>
                      <a:pt x="377" y="314"/>
                      <a:pt x="377" y="314"/>
                      <a:pt x="376" y="314"/>
                    </a:cubicBezTo>
                    <a:cubicBezTo>
                      <a:pt x="373" y="311"/>
                      <a:pt x="370" y="308"/>
                      <a:pt x="366" y="305"/>
                    </a:cubicBezTo>
                    <a:cubicBezTo>
                      <a:pt x="368" y="303"/>
                      <a:pt x="369" y="302"/>
                      <a:pt x="371" y="300"/>
                    </a:cubicBezTo>
                    <a:cubicBezTo>
                      <a:pt x="373" y="298"/>
                      <a:pt x="375" y="297"/>
                      <a:pt x="377" y="295"/>
                    </a:cubicBezTo>
                    <a:cubicBezTo>
                      <a:pt x="378" y="296"/>
                      <a:pt x="380" y="297"/>
                      <a:pt x="381" y="299"/>
                    </a:cubicBezTo>
                    <a:cubicBezTo>
                      <a:pt x="383" y="300"/>
                      <a:pt x="385" y="302"/>
                      <a:pt x="387" y="304"/>
                    </a:cubicBezTo>
                    <a:cubicBezTo>
                      <a:pt x="385" y="306"/>
                      <a:pt x="383" y="308"/>
                      <a:pt x="381" y="309"/>
                    </a:cubicBezTo>
                    <a:close/>
                    <a:moveTo>
                      <a:pt x="371" y="298"/>
                    </a:moveTo>
                    <a:cubicBezTo>
                      <a:pt x="369" y="300"/>
                      <a:pt x="367" y="302"/>
                      <a:pt x="365" y="303"/>
                    </a:cubicBezTo>
                    <a:cubicBezTo>
                      <a:pt x="361" y="300"/>
                      <a:pt x="358" y="295"/>
                      <a:pt x="354" y="291"/>
                    </a:cubicBezTo>
                    <a:cubicBezTo>
                      <a:pt x="356" y="291"/>
                      <a:pt x="357" y="290"/>
                      <a:pt x="359" y="289"/>
                    </a:cubicBezTo>
                    <a:cubicBezTo>
                      <a:pt x="361" y="287"/>
                      <a:pt x="364" y="285"/>
                      <a:pt x="367" y="283"/>
                    </a:cubicBezTo>
                    <a:cubicBezTo>
                      <a:pt x="369" y="287"/>
                      <a:pt x="373" y="290"/>
                      <a:pt x="376" y="293"/>
                    </a:cubicBezTo>
                    <a:cubicBezTo>
                      <a:pt x="374" y="295"/>
                      <a:pt x="372" y="297"/>
                      <a:pt x="371" y="298"/>
                    </a:cubicBezTo>
                    <a:close/>
                    <a:moveTo>
                      <a:pt x="359" y="287"/>
                    </a:moveTo>
                    <a:cubicBezTo>
                      <a:pt x="357" y="288"/>
                      <a:pt x="355" y="290"/>
                      <a:pt x="353" y="290"/>
                    </a:cubicBezTo>
                    <a:cubicBezTo>
                      <a:pt x="350" y="286"/>
                      <a:pt x="347" y="281"/>
                      <a:pt x="344" y="277"/>
                    </a:cubicBezTo>
                    <a:cubicBezTo>
                      <a:pt x="345" y="276"/>
                      <a:pt x="347" y="275"/>
                      <a:pt x="349" y="274"/>
                    </a:cubicBezTo>
                    <a:cubicBezTo>
                      <a:pt x="351" y="272"/>
                      <a:pt x="353" y="271"/>
                      <a:pt x="356" y="270"/>
                    </a:cubicBezTo>
                    <a:cubicBezTo>
                      <a:pt x="359" y="274"/>
                      <a:pt x="362" y="278"/>
                      <a:pt x="365" y="282"/>
                    </a:cubicBezTo>
                    <a:cubicBezTo>
                      <a:pt x="363" y="284"/>
                      <a:pt x="361" y="285"/>
                      <a:pt x="359" y="287"/>
                    </a:cubicBezTo>
                    <a:close/>
                    <a:moveTo>
                      <a:pt x="349" y="272"/>
                    </a:moveTo>
                    <a:cubicBezTo>
                      <a:pt x="347" y="273"/>
                      <a:pt x="345" y="275"/>
                      <a:pt x="343" y="276"/>
                    </a:cubicBezTo>
                    <a:cubicBezTo>
                      <a:pt x="341" y="273"/>
                      <a:pt x="339" y="269"/>
                      <a:pt x="337" y="266"/>
                    </a:cubicBezTo>
                    <a:cubicBezTo>
                      <a:pt x="337" y="265"/>
                      <a:pt x="336" y="264"/>
                      <a:pt x="336" y="263"/>
                    </a:cubicBezTo>
                    <a:cubicBezTo>
                      <a:pt x="340" y="261"/>
                      <a:pt x="344" y="260"/>
                      <a:pt x="348" y="258"/>
                    </a:cubicBezTo>
                    <a:cubicBezTo>
                      <a:pt x="351" y="261"/>
                      <a:pt x="353" y="265"/>
                      <a:pt x="355" y="268"/>
                    </a:cubicBezTo>
                    <a:cubicBezTo>
                      <a:pt x="353" y="269"/>
                      <a:pt x="351" y="271"/>
                      <a:pt x="349" y="272"/>
                    </a:cubicBezTo>
                    <a:close/>
                    <a:moveTo>
                      <a:pt x="335" y="262"/>
                    </a:moveTo>
                    <a:cubicBezTo>
                      <a:pt x="333" y="257"/>
                      <a:pt x="331" y="253"/>
                      <a:pt x="329" y="249"/>
                    </a:cubicBezTo>
                    <a:cubicBezTo>
                      <a:pt x="331" y="249"/>
                      <a:pt x="333" y="248"/>
                      <a:pt x="334" y="247"/>
                    </a:cubicBezTo>
                    <a:cubicBezTo>
                      <a:pt x="337" y="246"/>
                      <a:pt x="340" y="245"/>
                      <a:pt x="342" y="245"/>
                    </a:cubicBezTo>
                    <a:cubicBezTo>
                      <a:pt x="343" y="245"/>
                      <a:pt x="343" y="246"/>
                      <a:pt x="343" y="247"/>
                    </a:cubicBezTo>
                    <a:cubicBezTo>
                      <a:pt x="345" y="250"/>
                      <a:pt x="346" y="253"/>
                      <a:pt x="348" y="256"/>
                    </a:cubicBezTo>
                    <a:cubicBezTo>
                      <a:pt x="344" y="258"/>
                      <a:pt x="339" y="260"/>
                      <a:pt x="335" y="262"/>
                    </a:cubicBezTo>
                    <a:close/>
                    <a:moveTo>
                      <a:pt x="335" y="245"/>
                    </a:moveTo>
                    <a:cubicBezTo>
                      <a:pt x="333" y="246"/>
                      <a:pt x="331" y="247"/>
                      <a:pt x="329" y="247"/>
                    </a:cubicBezTo>
                    <a:cubicBezTo>
                      <a:pt x="327" y="242"/>
                      <a:pt x="326" y="237"/>
                      <a:pt x="325" y="232"/>
                    </a:cubicBezTo>
                    <a:cubicBezTo>
                      <a:pt x="329" y="232"/>
                      <a:pt x="333" y="231"/>
                      <a:pt x="337" y="229"/>
                    </a:cubicBezTo>
                    <a:cubicBezTo>
                      <a:pt x="338" y="234"/>
                      <a:pt x="340" y="239"/>
                      <a:pt x="342" y="243"/>
                    </a:cubicBezTo>
                    <a:cubicBezTo>
                      <a:pt x="339" y="244"/>
                      <a:pt x="337" y="245"/>
                      <a:pt x="335" y="245"/>
                    </a:cubicBezTo>
                    <a:close/>
                    <a:moveTo>
                      <a:pt x="324" y="231"/>
                    </a:moveTo>
                    <a:cubicBezTo>
                      <a:pt x="323" y="226"/>
                      <a:pt x="323" y="222"/>
                      <a:pt x="322" y="217"/>
                    </a:cubicBezTo>
                    <a:cubicBezTo>
                      <a:pt x="326" y="217"/>
                      <a:pt x="331" y="216"/>
                      <a:pt x="335" y="216"/>
                    </a:cubicBezTo>
                    <a:cubicBezTo>
                      <a:pt x="335" y="220"/>
                      <a:pt x="336" y="224"/>
                      <a:pt x="337" y="228"/>
                    </a:cubicBezTo>
                    <a:cubicBezTo>
                      <a:pt x="333" y="229"/>
                      <a:pt x="329" y="230"/>
                      <a:pt x="324" y="231"/>
                    </a:cubicBezTo>
                    <a:close/>
                    <a:moveTo>
                      <a:pt x="335" y="181"/>
                    </a:moveTo>
                    <a:cubicBezTo>
                      <a:pt x="333" y="181"/>
                      <a:pt x="330" y="181"/>
                      <a:pt x="328" y="181"/>
                    </a:cubicBezTo>
                    <a:cubicBezTo>
                      <a:pt x="326" y="180"/>
                      <a:pt x="324" y="181"/>
                      <a:pt x="323" y="180"/>
                    </a:cubicBezTo>
                    <a:cubicBezTo>
                      <a:pt x="324" y="175"/>
                      <a:pt x="325" y="170"/>
                      <a:pt x="326" y="165"/>
                    </a:cubicBezTo>
                    <a:cubicBezTo>
                      <a:pt x="327" y="166"/>
                      <a:pt x="329" y="166"/>
                      <a:pt x="331" y="166"/>
                    </a:cubicBezTo>
                    <a:cubicBezTo>
                      <a:pt x="333" y="167"/>
                      <a:pt x="336" y="167"/>
                      <a:pt x="338" y="168"/>
                    </a:cubicBezTo>
                    <a:cubicBezTo>
                      <a:pt x="337" y="172"/>
                      <a:pt x="336" y="177"/>
                      <a:pt x="335" y="181"/>
                    </a:cubicBezTo>
                    <a:cubicBezTo>
                      <a:pt x="335" y="181"/>
                      <a:pt x="335" y="181"/>
                      <a:pt x="335" y="181"/>
                    </a:cubicBezTo>
                    <a:close/>
                    <a:moveTo>
                      <a:pt x="332" y="165"/>
                    </a:moveTo>
                    <a:cubicBezTo>
                      <a:pt x="330" y="164"/>
                      <a:pt x="328" y="164"/>
                      <a:pt x="326" y="163"/>
                    </a:cubicBezTo>
                    <a:cubicBezTo>
                      <a:pt x="328" y="159"/>
                      <a:pt x="329" y="155"/>
                      <a:pt x="331" y="150"/>
                    </a:cubicBezTo>
                    <a:cubicBezTo>
                      <a:pt x="335" y="151"/>
                      <a:pt x="339" y="153"/>
                      <a:pt x="342" y="154"/>
                    </a:cubicBezTo>
                    <a:cubicBezTo>
                      <a:pt x="341" y="158"/>
                      <a:pt x="340" y="162"/>
                      <a:pt x="339" y="166"/>
                    </a:cubicBezTo>
                    <a:cubicBezTo>
                      <a:pt x="336" y="166"/>
                      <a:pt x="334" y="166"/>
                      <a:pt x="332" y="165"/>
                    </a:cubicBezTo>
                    <a:close/>
                    <a:moveTo>
                      <a:pt x="332" y="149"/>
                    </a:moveTo>
                    <a:cubicBezTo>
                      <a:pt x="333" y="144"/>
                      <a:pt x="336" y="140"/>
                      <a:pt x="338" y="135"/>
                    </a:cubicBezTo>
                    <a:cubicBezTo>
                      <a:pt x="341" y="137"/>
                      <a:pt x="345" y="139"/>
                      <a:pt x="349" y="140"/>
                    </a:cubicBezTo>
                    <a:cubicBezTo>
                      <a:pt x="346" y="144"/>
                      <a:pt x="345" y="148"/>
                      <a:pt x="343" y="153"/>
                    </a:cubicBezTo>
                    <a:cubicBezTo>
                      <a:pt x="339" y="152"/>
                      <a:pt x="335" y="150"/>
                      <a:pt x="332" y="149"/>
                    </a:cubicBezTo>
                    <a:close/>
                    <a:moveTo>
                      <a:pt x="339" y="134"/>
                    </a:moveTo>
                    <a:cubicBezTo>
                      <a:pt x="341" y="130"/>
                      <a:pt x="344" y="126"/>
                      <a:pt x="346" y="122"/>
                    </a:cubicBezTo>
                    <a:cubicBezTo>
                      <a:pt x="349" y="124"/>
                      <a:pt x="353" y="126"/>
                      <a:pt x="356" y="128"/>
                    </a:cubicBezTo>
                    <a:cubicBezTo>
                      <a:pt x="355" y="129"/>
                      <a:pt x="354" y="130"/>
                      <a:pt x="354" y="132"/>
                    </a:cubicBezTo>
                    <a:cubicBezTo>
                      <a:pt x="352" y="134"/>
                      <a:pt x="351" y="136"/>
                      <a:pt x="349" y="139"/>
                    </a:cubicBezTo>
                    <a:cubicBezTo>
                      <a:pt x="346" y="137"/>
                      <a:pt x="342" y="136"/>
                      <a:pt x="339" y="134"/>
                    </a:cubicBezTo>
                    <a:close/>
                    <a:moveTo>
                      <a:pt x="347" y="120"/>
                    </a:moveTo>
                    <a:cubicBezTo>
                      <a:pt x="350" y="116"/>
                      <a:pt x="354" y="111"/>
                      <a:pt x="358" y="107"/>
                    </a:cubicBezTo>
                    <a:cubicBezTo>
                      <a:pt x="360" y="110"/>
                      <a:pt x="363" y="113"/>
                      <a:pt x="366" y="115"/>
                    </a:cubicBezTo>
                    <a:cubicBezTo>
                      <a:pt x="363" y="119"/>
                      <a:pt x="360" y="123"/>
                      <a:pt x="357" y="127"/>
                    </a:cubicBezTo>
                    <a:cubicBezTo>
                      <a:pt x="354" y="125"/>
                      <a:pt x="350" y="123"/>
                      <a:pt x="347" y="120"/>
                    </a:cubicBezTo>
                    <a:close/>
                    <a:moveTo>
                      <a:pt x="359" y="106"/>
                    </a:moveTo>
                    <a:cubicBezTo>
                      <a:pt x="363" y="102"/>
                      <a:pt x="367" y="99"/>
                      <a:pt x="371" y="95"/>
                    </a:cubicBezTo>
                    <a:cubicBezTo>
                      <a:pt x="372" y="99"/>
                      <a:pt x="375" y="102"/>
                      <a:pt x="378" y="105"/>
                    </a:cubicBezTo>
                    <a:cubicBezTo>
                      <a:pt x="374" y="108"/>
                      <a:pt x="371" y="111"/>
                      <a:pt x="367" y="114"/>
                    </a:cubicBezTo>
                    <a:cubicBezTo>
                      <a:pt x="364" y="112"/>
                      <a:pt x="362" y="109"/>
                      <a:pt x="359" y="106"/>
                    </a:cubicBezTo>
                    <a:close/>
                    <a:moveTo>
                      <a:pt x="372" y="94"/>
                    </a:moveTo>
                    <a:cubicBezTo>
                      <a:pt x="375" y="92"/>
                      <a:pt x="378" y="90"/>
                      <a:pt x="381" y="88"/>
                    </a:cubicBezTo>
                    <a:cubicBezTo>
                      <a:pt x="383" y="87"/>
                      <a:pt x="384" y="86"/>
                      <a:pt x="386" y="85"/>
                    </a:cubicBezTo>
                    <a:cubicBezTo>
                      <a:pt x="385" y="90"/>
                      <a:pt x="386" y="94"/>
                      <a:pt x="388" y="98"/>
                    </a:cubicBezTo>
                    <a:cubicBezTo>
                      <a:pt x="385" y="100"/>
                      <a:pt x="382" y="102"/>
                      <a:pt x="379" y="104"/>
                    </a:cubicBezTo>
                    <a:cubicBezTo>
                      <a:pt x="376" y="101"/>
                      <a:pt x="374" y="98"/>
                      <a:pt x="372" y="94"/>
                    </a:cubicBezTo>
                    <a:close/>
                    <a:moveTo>
                      <a:pt x="395" y="68"/>
                    </a:moveTo>
                    <a:cubicBezTo>
                      <a:pt x="388" y="70"/>
                      <a:pt x="381" y="74"/>
                      <a:pt x="374" y="78"/>
                    </a:cubicBezTo>
                    <a:cubicBezTo>
                      <a:pt x="370" y="72"/>
                      <a:pt x="372" y="63"/>
                      <a:pt x="379" y="60"/>
                    </a:cubicBezTo>
                    <a:cubicBezTo>
                      <a:pt x="383" y="59"/>
                      <a:pt x="386" y="59"/>
                      <a:pt x="390" y="61"/>
                    </a:cubicBezTo>
                    <a:cubicBezTo>
                      <a:pt x="393" y="62"/>
                      <a:pt x="394" y="65"/>
                      <a:pt x="395" y="68"/>
                    </a:cubicBezTo>
                    <a:close/>
                    <a:moveTo>
                      <a:pt x="275" y="34"/>
                    </a:moveTo>
                    <a:cubicBezTo>
                      <a:pt x="276" y="36"/>
                      <a:pt x="275" y="39"/>
                      <a:pt x="274" y="41"/>
                    </a:cubicBezTo>
                    <a:cubicBezTo>
                      <a:pt x="272" y="43"/>
                      <a:pt x="270" y="45"/>
                      <a:pt x="267" y="45"/>
                    </a:cubicBezTo>
                    <a:cubicBezTo>
                      <a:pt x="267" y="41"/>
                      <a:pt x="265" y="37"/>
                      <a:pt x="262" y="33"/>
                    </a:cubicBezTo>
                    <a:cubicBezTo>
                      <a:pt x="262" y="32"/>
                      <a:pt x="261" y="32"/>
                      <a:pt x="260" y="31"/>
                    </a:cubicBezTo>
                    <a:cubicBezTo>
                      <a:pt x="265" y="27"/>
                      <a:pt x="273" y="28"/>
                      <a:pt x="275" y="34"/>
                    </a:cubicBezTo>
                    <a:close/>
                    <a:moveTo>
                      <a:pt x="245" y="17"/>
                    </a:moveTo>
                    <a:cubicBezTo>
                      <a:pt x="247" y="14"/>
                      <a:pt x="251" y="12"/>
                      <a:pt x="255" y="14"/>
                    </a:cubicBezTo>
                    <a:cubicBezTo>
                      <a:pt x="261" y="16"/>
                      <a:pt x="261" y="25"/>
                      <a:pt x="259" y="29"/>
                    </a:cubicBezTo>
                    <a:cubicBezTo>
                      <a:pt x="254" y="26"/>
                      <a:pt x="248" y="25"/>
                      <a:pt x="242" y="27"/>
                    </a:cubicBezTo>
                    <a:cubicBezTo>
                      <a:pt x="241" y="23"/>
                      <a:pt x="243" y="20"/>
                      <a:pt x="245" y="17"/>
                    </a:cubicBezTo>
                    <a:close/>
                    <a:moveTo>
                      <a:pt x="222" y="24"/>
                    </a:moveTo>
                    <a:cubicBezTo>
                      <a:pt x="224" y="20"/>
                      <a:pt x="228" y="20"/>
                      <a:pt x="231" y="20"/>
                    </a:cubicBezTo>
                    <a:cubicBezTo>
                      <a:pt x="235" y="21"/>
                      <a:pt x="238" y="24"/>
                      <a:pt x="240" y="27"/>
                    </a:cubicBezTo>
                    <a:cubicBezTo>
                      <a:pt x="240" y="27"/>
                      <a:pt x="240" y="27"/>
                      <a:pt x="240" y="27"/>
                    </a:cubicBezTo>
                    <a:cubicBezTo>
                      <a:pt x="234" y="29"/>
                      <a:pt x="230" y="33"/>
                      <a:pt x="227" y="39"/>
                    </a:cubicBezTo>
                    <a:cubicBezTo>
                      <a:pt x="222" y="36"/>
                      <a:pt x="218" y="29"/>
                      <a:pt x="222" y="24"/>
                    </a:cubicBezTo>
                    <a:close/>
                    <a:moveTo>
                      <a:pt x="213" y="51"/>
                    </a:moveTo>
                    <a:cubicBezTo>
                      <a:pt x="211" y="47"/>
                      <a:pt x="213" y="43"/>
                      <a:pt x="217" y="41"/>
                    </a:cubicBezTo>
                    <a:cubicBezTo>
                      <a:pt x="220" y="40"/>
                      <a:pt x="223" y="40"/>
                      <a:pt x="226" y="41"/>
                    </a:cubicBezTo>
                    <a:cubicBezTo>
                      <a:pt x="225" y="45"/>
                      <a:pt x="226" y="50"/>
                      <a:pt x="228" y="54"/>
                    </a:cubicBezTo>
                    <a:cubicBezTo>
                      <a:pt x="223" y="55"/>
                      <a:pt x="215" y="57"/>
                      <a:pt x="213" y="51"/>
                    </a:cubicBezTo>
                    <a:close/>
                    <a:moveTo>
                      <a:pt x="227" y="67"/>
                    </a:moveTo>
                    <a:cubicBezTo>
                      <a:pt x="224" y="63"/>
                      <a:pt x="225" y="58"/>
                      <a:pt x="229" y="56"/>
                    </a:cubicBezTo>
                    <a:cubicBezTo>
                      <a:pt x="231" y="60"/>
                      <a:pt x="234" y="63"/>
                      <a:pt x="239" y="65"/>
                    </a:cubicBezTo>
                    <a:cubicBezTo>
                      <a:pt x="239" y="65"/>
                      <a:pt x="239" y="65"/>
                      <a:pt x="239" y="65"/>
                    </a:cubicBezTo>
                    <a:cubicBezTo>
                      <a:pt x="236" y="68"/>
                      <a:pt x="231" y="70"/>
                      <a:pt x="227" y="67"/>
                    </a:cubicBezTo>
                    <a:close/>
                    <a:moveTo>
                      <a:pt x="258" y="61"/>
                    </a:moveTo>
                    <a:cubicBezTo>
                      <a:pt x="249" y="69"/>
                      <a:pt x="235" y="65"/>
                      <a:pt x="230" y="54"/>
                    </a:cubicBezTo>
                    <a:cubicBezTo>
                      <a:pt x="228" y="51"/>
                      <a:pt x="228" y="47"/>
                      <a:pt x="228" y="44"/>
                    </a:cubicBezTo>
                    <a:cubicBezTo>
                      <a:pt x="228" y="43"/>
                      <a:pt x="228" y="43"/>
                      <a:pt x="228" y="42"/>
                    </a:cubicBezTo>
                    <a:cubicBezTo>
                      <a:pt x="229" y="38"/>
                      <a:pt x="232" y="34"/>
                      <a:pt x="235" y="32"/>
                    </a:cubicBezTo>
                    <a:cubicBezTo>
                      <a:pt x="243" y="26"/>
                      <a:pt x="254" y="27"/>
                      <a:pt x="260" y="34"/>
                    </a:cubicBezTo>
                    <a:cubicBezTo>
                      <a:pt x="268" y="41"/>
                      <a:pt x="267" y="55"/>
                      <a:pt x="258" y="61"/>
                    </a:cubicBezTo>
                    <a:close/>
                    <a:moveTo>
                      <a:pt x="265" y="67"/>
                    </a:moveTo>
                    <a:cubicBezTo>
                      <a:pt x="264" y="65"/>
                      <a:pt x="262" y="64"/>
                      <a:pt x="260" y="62"/>
                    </a:cubicBezTo>
                    <a:cubicBezTo>
                      <a:pt x="262" y="61"/>
                      <a:pt x="263" y="60"/>
                      <a:pt x="264" y="59"/>
                    </a:cubicBezTo>
                    <a:cubicBezTo>
                      <a:pt x="264" y="59"/>
                      <a:pt x="264" y="59"/>
                      <a:pt x="264" y="58"/>
                    </a:cubicBezTo>
                    <a:cubicBezTo>
                      <a:pt x="268" y="61"/>
                      <a:pt x="271" y="65"/>
                      <a:pt x="275" y="68"/>
                    </a:cubicBezTo>
                    <a:cubicBezTo>
                      <a:pt x="276" y="69"/>
                      <a:pt x="278" y="71"/>
                      <a:pt x="280" y="72"/>
                    </a:cubicBezTo>
                    <a:cubicBezTo>
                      <a:pt x="282" y="73"/>
                      <a:pt x="285" y="73"/>
                      <a:pt x="287" y="74"/>
                    </a:cubicBezTo>
                    <a:cubicBezTo>
                      <a:pt x="289" y="80"/>
                      <a:pt x="292" y="85"/>
                      <a:pt x="296" y="91"/>
                    </a:cubicBezTo>
                    <a:cubicBezTo>
                      <a:pt x="298" y="95"/>
                      <a:pt x="301" y="98"/>
                      <a:pt x="304" y="102"/>
                    </a:cubicBezTo>
                    <a:cubicBezTo>
                      <a:pt x="304" y="102"/>
                      <a:pt x="304" y="102"/>
                      <a:pt x="304" y="102"/>
                    </a:cubicBezTo>
                    <a:cubicBezTo>
                      <a:pt x="303" y="101"/>
                      <a:pt x="301" y="99"/>
                      <a:pt x="299" y="98"/>
                    </a:cubicBezTo>
                    <a:cubicBezTo>
                      <a:pt x="294" y="94"/>
                      <a:pt x="289" y="91"/>
                      <a:pt x="284" y="88"/>
                    </a:cubicBezTo>
                    <a:cubicBezTo>
                      <a:pt x="282" y="87"/>
                      <a:pt x="279" y="86"/>
                      <a:pt x="277" y="85"/>
                    </a:cubicBezTo>
                    <a:cubicBezTo>
                      <a:pt x="277" y="85"/>
                      <a:pt x="277" y="85"/>
                      <a:pt x="277" y="85"/>
                    </a:cubicBezTo>
                    <a:cubicBezTo>
                      <a:pt x="276" y="77"/>
                      <a:pt x="271" y="72"/>
                      <a:pt x="265" y="67"/>
                    </a:cubicBezTo>
                    <a:close/>
                    <a:moveTo>
                      <a:pt x="237" y="255"/>
                    </a:moveTo>
                    <a:cubicBezTo>
                      <a:pt x="230" y="247"/>
                      <a:pt x="225" y="237"/>
                      <a:pt x="221" y="228"/>
                    </a:cubicBezTo>
                    <a:cubicBezTo>
                      <a:pt x="216" y="217"/>
                      <a:pt x="213" y="206"/>
                      <a:pt x="211" y="195"/>
                    </a:cubicBezTo>
                    <a:cubicBezTo>
                      <a:pt x="208" y="182"/>
                      <a:pt x="207" y="169"/>
                      <a:pt x="203" y="157"/>
                    </a:cubicBezTo>
                    <a:cubicBezTo>
                      <a:pt x="198" y="142"/>
                      <a:pt x="190" y="128"/>
                      <a:pt x="179" y="117"/>
                    </a:cubicBezTo>
                    <a:cubicBezTo>
                      <a:pt x="174" y="111"/>
                      <a:pt x="168" y="106"/>
                      <a:pt x="161" y="103"/>
                    </a:cubicBezTo>
                    <a:cubicBezTo>
                      <a:pt x="155" y="100"/>
                      <a:pt x="148" y="97"/>
                      <a:pt x="141" y="97"/>
                    </a:cubicBezTo>
                    <a:cubicBezTo>
                      <a:pt x="152" y="91"/>
                      <a:pt x="162" y="86"/>
                      <a:pt x="173" y="82"/>
                    </a:cubicBezTo>
                    <a:cubicBezTo>
                      <a:pt x="184" y="77"/>
                      <a:pt x="197" y="75"/>
                      <a:pt x="209" y="74"/>
                    </a:cubicBezTo>
                    <a:cubicBezTo>
                      <a:pt x="222" y="73"/>
                      <a:pt x="234" y="73"/>
                      <a:pt x="246" y="76"/>
                    </a:cubicBezTo>
                    <a:cubicBezTo>
                      <a:pt x="258" y="78"/>
                      <a:pt x="270" y="83"/>
                      <a:pt x="281" y="88"/>
                    </a:cubicBezTo>
                    <a:cubicBezTo>
                      <a:pt x="286" y="91"/>
                      <a:pt x="291" y="95"/>
                      <a:pt x="297" y="98"/>
                    </a:cubicBezTo>
                    <a:cubicBezTo>
                      <a:pt x="302" y="102"/>
                      <a:pt x="307" y="106"/>
                      <a:pt x="312" y="111"/>
                    </a:cubicBezTo>
                    <a:cubicBezTo>
                      <a:pt x="309" y="114"/>
                      <a:pt x="308" y="118"/>
                      <a:pt x="308" y="122"/>
                    </a:cubicBezTo>
                    <a:cubicBezTo>
                      <a:pt x="300" y="114"/>
                      <a:pt x="291" y="108"/>
                      <a:pt x="282" y="102"/>
                    </a:cubicBezTo>
                    <a:cubicBezTo>
                      <a:pt x="272" y="97"/>
                      <a:pt x="262" y="92"/>
                      <a:pt x="250" y="89"/>
                    </a:cubicBezTo>
                    <a:cubicBezTo>
                      <a:pt x="227" y="82"/>
                      <a:pt x="202" y="83"/>
                      <a:pt x="178" y="88"/>
                    </a:cubicBezTo>
                    <a:cubicBezTo>
                      <a:pt x="173" y="90"/>
                      <a:pt x="168" y="91"/>
                      <a:pt x="163" y="93"/>
                    </a:cubicBezTo>
                    <a:cubicBezTo>
                      <a:pt x="163" y="93"/>
                      <a:pt x="163" y="93"/>
                      <a:pt x="163" y="94"/>
                    </a:cubicBezTo>
                    <a:cubicBezTo>
                      <a:pt x="163" y="94"/>
                      <a:pt x="163" y="95"/>
                      <a:pt x="163" y="95"/>
                    </a:cubicBezTo>
                    <a:cubicBezTo>
                      <a:pt x="168" y="95"/>
                      <a:pt x="173" y="99"/>
                      <a:pt x="176" y="102"/>
                    </a:cubicBezTo>
                    <a:cubicBezTo>
                      <a:pt x="180" y="105"/>
                      <a:pt x="184" y="109"/>
                      <a:pt x="188" y="113"/>
                    </a:cubicBezTo>
                    <a:cubicBezTo>
                      <a:pt x="196" y="121"/>
                      <a:pt x="203" y="132"/>
                      <a:pt x="208" y="143"/>
                    </a:cubicBezTo>
                    <a:cubicBezTo>
                      <a:pt x="213" y="155"/>
                      <a:pt x="215" y="168"/>
                      <a:pt x="217" y="182"/>
                    </a:cubicBezTo>
                    <a:cubicBezTo>
                      <a:pt x="219" y="194"/>
                      <a:pt x="221" y="206"/>
                      <a:pt x="226" y="218"/>
                    </a:cubicBezTo>
                    <a:cubicBezTo>
                      <a:pt x="231" y="231"/>
                      <a:pt x="239" y="243"/>
                      <a:pt x="249" y="253"/>
                    </a:cubicBezTo>
                    <a:cubicBezTo>
                      <a:pt x="254" y="258"/>
                      <a:pt x="259" y="263"/>
                      <a:pt x="265" y="267"/>
                    </a:cubicBezTo>
                    <a:cubicBezTo>
                      <a:pt x="269" y="270"/>
                      <a:pt x="274" y="273"/>
                      <a:pt x="280" y="275"/>
                    </a:cubicBezTo>
                    <a:cubicBezTo>
                      <a:pt x="274" y="275"/>
                      <a:pt x="268" y="276"/>
                      <a:pt x="263" y="277"/>
                    </a:cubicBezTo>
                    <a:cubicBezTo>
                      <a:pt x="262" y="276"/>
                      <a:pt x="262" y="276"/>
                      <a:pt x="262" y="276"/>
                    </a:cubicBezTo>
                    <a:cubicBezTo>
                      <a:pt x="257" y="274"/>
                      <a:pt x="252" y="270"/>
                      <a:pt x="248" y="267"/>
                    </a:cubicBezTo>
                    <a:cubicBezTo>
                      <a:pt x="244" y="263"/>
                      <a:pt x="241" y="259"/>
                      <a:pt x="237" y="255"/>
                    </a:cubicBezTo>
                    <a:close/>
                    <a:moveTo>
                      <a:pt x="299" y="116"/>
                    </a:moveTo>
                    <a:cubicBezTo>
                      <a:pt x="300" y="117"/>
                      <a:pt x="301" y="118"/>
                      <a:pt x="302" y="119"/>
                    </a:cubicBezTo>
                    <a:cubicBezTo>
                      <a:pt x="304" y="120"/>
                      <a:pt x="306" y="122"/>
                      <a:pt x="308" y="124"/>
                    </a:cubicBezTo>
                    <a:cubicBezTo>
                      <a:pt x="308" y="124"/>
                      <a:pt x="308" y="124"/>
                      <a:pt x="308" y="124"/>
                    </a:cubicBezTo>
                    <a:cubicBezTo>
                      <a:pt x="308" y="126"/>
                      <a:pt x="308" y="128"/>
                      <a:pt x="309" y="130"/>
                    </a:cubicBezTo>
                    <a:cubicBezTo>
                      <a:pt x="305" y="131"/>
                      <a:pt x="301" y="134"/>
                      <a:pt x="298" y="138"/>
                    </a:cubicBezTo>
                    <a:cubicBezTo>
                      <a:pt x="298" y="135"/>
                      <a:pt x="298" y="132"/>
                      <a:pt x="298" y="128"/>
                    </a:cubicBezTo>
                    <a:cubicBezTo>
                      <a:pt x="298" y="124"/>
                      <a:pt x="299" y="120"/>
                      <a:pt x="299" y="116"/>
                    </a:cubicBezTo>
                    <a:close/>
                    <a:moveTo>
                      <a:pt x="296" y="142"/>
                    </a:moveTo>
                    <a:cubicBezTo>
                      <a:pt x="296" y="142"/>
                      <a:pt x="296" y="142"/>
                      <a:pt x="296" y="142"/>
                    </a:cubicBezTo>
                    <a:cubicBezTo>
                      <a:pt x="296" y="142"/>
                      <a:pt x="296" y="142"/>
                      <a:pt x="296" y="142"/>
                    </a:cubicBezTo>
                    <a:cubicBezTo>
                      <a:pt x="293" y="148"/>
                      <a:pt x="295" y="155"/>
                      <a:pt x="298" y="161"/>
                    </a:cubicBezTo>
                    <a:cubicBezTo>
                      <a:pt x="292" y="163"/>
                      <a:pt x="288" y="169"/>
                      <a:pt x="287" y="175"/>
                    </a:cubicBezTo>
                    <a:cubicBezTo>
                      <a:pt x="286" y="181"/>
                      <a:pt x="288" y="188"/>
                      <a:pt x="292" y="192"/>
                    </a:cubicBezTo>
                    <a:cubicBezTo>
                      <a:pt x="290" y="194"/>
                      <a:pt x="289" y="195"/>
                      <a:pt x="288" y="197"/>
                    </a:cubicBezTo>
                    <a:cubicBezTo>
                      <a:pt x="287" y="196"/>
                      <a:pt x="287" y="195"/>
                      <a:pt x="286" y="194"/>
                    </a:cubicBezTo>
                    <a:cubicBezTo>
                      <a:pt x="286" y="179"/>
                      <a:pt x="286" y="164"/>
                      <a:pt x="286" y="149"/>
                    </a:cubicBezTo>
                    <a:cubicBezTo>
                      <a:pt x="286" y="142"/>
                      <a:pt x="285" y="134"/>
                      <a:pt x="285" y="127"/>
                    </a:cubicBezTo>
                    <a:cubicBezTo>
                      <a:pt x="285" y="123"/>
                      <a:pt x="286" y="119"/>
                      <a:pt x="285" y="115"/>
                    </a:cubicBezTo>
                    <a:cubicBezTo>
                      <a:pt x="285" y="112"/>
                      <a:pt x="285" y="109"/>
                      <a:pt x="285" y="106"/>
                    </a:cubicBezTo>
                    <a:cubicBezTo>
                      <a:pt x="289" y="108"/>
                      <a:pt x="293" y="111"/>
                      <a:pt x="297" y="114"/>
                    </a:cubicBezTo>
                    <a:cubicBezTo>
                      <a:pt x="297" y="114"/>
                      <a:pt x="297" y="114"/>
                      <a:pt x="297" y="114"/>
                    </a:cubicBezTo>
                    <a:cubicBezTo>
                      <a:pt x="298" y="119"/>
                      <a:pt x="297" y="123"/>
                      <a:pt x="297" y="128"/>
                    </a:cubicBezTo>
                    <a:cubicBezTo>
                      <a:pt x="296" y="132"/>
                      <a:pt x="297" y="137"/>
                      <a:pt x="296" y="142"/>
                    </a:cubicBezTo>
                    <a:close/>
                    <a:moveTo>
                      <a:pt x="293" y="270"/>
                    </a:moveTo>
                    <a:cubicBezTo>
                      <a:pt x="289" y="269"/>
                      <a:pt x="285" y="268"/>
                      <a:pt x="282" y="268"/>
                    </a:cubicBezTo>
                    <a:cubicBezTo>
                      <a:pt x="275" y="266"/>
                      <a:pt x="268" y="264"/>
                      <a:pt x="261" y="262"/>
                    </a:cubicBezTo>
                    <a:cubicBezTo>
                      <a:pt x="259" y="260"/>
                      <a:pt x="257" y="259"/>
                      <a:pt x="256" y="257"/>
                    </a:cubicBezTo>
                    <a:cubicBezTo>
                      <a:pt x="253" y="255"/>
                      <a:pt x="250" y="252"/>
                      <a:pt x="248" y="249"/>
                    </a:cubicBezTo>
                    <a:cubicBezTo>
                      <a:pt x="251" y="250"/>
                      <a:pt x="254" y="251"/>
                      <a:pt x="257" y="252"/>
                    </a:cubicBezTo>
                    <a:cubicBezTo>
                      <a:pt x="261" y="254"/>
                      <a:pt x="266" y="255"/>
                      <a:pt x="270" y="257"/>
                    </a:cubicBezTo>
                    <a:cubicBezTo>
                      <a:pt x="275" y="258"/>
                      <a:pt x="279" y="260"/>
                      <a:pt x="284" y="261"/>
                    </a:cubicBezTo>
                    <a:cubicBezTo>
                      <a:pt x="288" y="263"/>
                      <a:pt x="293" y="264"/>
                      <a:pt x="297" y="265"/>
                    </a:cubicBezTo>
                    <a:cubicBezTo>
                      <a:pt x="297" y="266"/>
                      <a:pt x="297" y="266"/>
                      <a:pt x="297" y="266"/>
                    </a:cubicBezTo>
                    <a:cubicBezTo>
                      <a:pt x="298" y="268"/>
                      <a:pt x="299" y="270"/>
                      <a:pt x="300" y="271"/>
                    </a:cubicBezTo>
                    <a:cubicBezTo>
                      <a:pt x="297" y="270"/>
                      <a:pt x="295" y="270"/>
                      <a:pt x="293" y="270"/>
                    </a:cubicBezTo>
                    <a:close/>
                    <a:moveTo>
                      <a:pt x="301" y="273"/>
                    </a:moveTo>
                    <a:cubicBezTo>
                      <a:pt x="301" y="273"/>
                      <a:pt x="301" y="273"/>
                      <a:pt x="301" y="273"/>
                    </a:cubicBezTo>
                    <a:cubicBezTo>
                      <a:pt x="304" y="276"/>
                      <a:pt x="307" y="278"/>
                      <a:pt x="311" y="279"/>
                    </a:cubicBezTo>
                    <a:cubicBezTo>
                      <a:pt x="311" y="280"/>
                      <a:pt x="311" y="281"/>
                      <a:pt x="311" y="282"/>
                    </a:cubicBezTo>
                    <a:cubicBezTo>
                      <a:pt x="303" y="277"/>
                      <a:pt x="294" y="276"/>
                      <a:pt x="285" y="275"/>
                    </a:cubicBezTo>
                    <a:cubicBezTo>
                      <a:pt x="285" y="275"/>
                      <a:pt x="285" y="275"/>
                      <a:pt x="285" y="275"/>
                    </a:cubicBezTo>
                    <a:cubicBezTo>
                      <a:pt x="279" y="273"/>
                      <a:pt x="274" y="270"/>
                      <a:pt x="269" y="267"/>
                    </a:cubicBezTo>
                    <a:cubicBezTo>
                      <a:pt x="268" y="266"/>
                      <a:pt x="266" y="265"/>
                      <a:pt x="265" y="264"/>
                    </a:cubicBezTo>
                    <a:cubicBezTo>
                      <a:pt x="270" y="266"/>
                      <a:pt x="275" y="267"/>
                      <a:pt x="281" y="269"/>
                    </a:cubicBezTo>
                    <a:cubicBezTo>
                      <a:pt x="284" y="270"/>
                      <a:pt x="288" y="270"/>
                      <a:pt x="291" y="271"/>
                    </a:cubicBezTo>
                    <a:cubicBezTo>
                      <a:pt x="294" y="272"/>
                      <a:pt x="298" y="272"/>
                      <a:pt x="301" y="273"/>
                    </a:cubicBezTo>
                    <a:close/>
                    <a:moveTo>
                      <a:pt x="297" y="264"/>
                    </a:moveTo>
                    <a:cubicBezTo>
                      <a:pt x="288" y="262"/>
                      <a:pt x="280" y="258"/>
                      <a:pt x="271" y="256"/>
                    </a:cubicBezTo>
                    <a:cubicBezTo>
                      <a:pt x="267" y="254"/>
                      <a:pt x="262" y="252"/>
                      <a:pt x="258" y="251"/>
                    </a:cubicBezTo>
                    <a:cubicBezTo>
                      <a:pt x="254" y="249"/>
                      <a:pt x="250" y="248"/>
                      <a:pt x="246" y="247"/>
                    </a:cubicBezTo>
                    <a:cubicBezTo>
                      <a:pt x="242" y="242"/>
                      <a:pt x="239" y="238"/>
                      <a:pt x="236" y="233"/>
                    </a:cubicBezTo>
                    <a:cubicBezTo>
                      <a:pt x="240" y="235"/>
                      <a:pt x="244" y="236"/>
                      <a:pt x="248" y="238"/>
                    </a:cubicBezTo>
                    <a:cubicBezTo>
                      <a:pt x="253" y="240"/>
                      <a:pt x="259" y="242"/>
                      <a:pt x="265" y="244"/>
                    </a:cubicBezTo>
                    <a:cubicBezTo>
                      <a:pt x="270" y="246"/>
                      <a:pt x="275" y="248"/>
                      <a:pt x="281" y="250"/>
                    </a:cubicBezTo>
                    <a:cubicBezTo>
                      <a:pt x="284" y="251"/>
                      <a:pt x="286" y="252"/>
                      <a:pt x="289" y="253"/>
                    </a:cubicBezTo>
                    <a:cubicBezTo>
                      <a:pt x="292" y="254"/>
                      <a:pt x="294" y="255"/>
                      <a:pt x="297" y="256"/>
                    </a:cubicBezTo>
                    <a:cubicBezTo>
                      <a:pt x="296" y="258"/>
                      <a:pt x="296" y="261"/>
                      <a:pt x="297" y="264"/>
                    </a:cubicBezTo>
                    <a:close/>
                    <a:moveTo>
                      <a:pt x="297" y="254"/>
                    </a:moveTo>
                    <a:cubicBezTo>
                      <a:pt x="293" y="252"/>
                      <a:pt x="288" y="251"/>
                      <a:pt x="283" y="249"/>
                    </a:cubicBezTo>
                    <a:cubicBezTo>
                      <a:pt x="278" y="247"/>
                      <a:pt x="273" y="245"/>
                      <a:pt x="267" y="243"/>
                    </a:cubicBezTo>
                    <a:cubicBezTo>
                      <a:pt x="262" y="241"/>
                      <a:pt x="256" y="239"/>
                      <a:pt x="251" y="237"/>
                    </a:cubicBezTo>
                    <a:cubicBezTo>
                      <a:pt x="245" y="235"/>
                      <a:pt x="240" y="234"/>
                      <a:pt x="235" y="231"/>
                    </a:cubicBezTo>
                    <a:cubicBezTo>
                      <a:pt x="235" y="231"/>
                      <a:pt x="235" y="231"/>
                      <a:pt x="235" y="231"/>
                    </a:cubicBezTo>
                    <a:cubicBezTo>
                      <a:pt x="232" y="227"/>
                      <a:pt x="231" y="224"/>
                      <a:pt x="229" y="220"/>
                    </a:cubicBezTo>
                    <a:cubicBezTo>
                      <a:pt x="239" y="224"/>
                      <a:pt x="249" y="228"/>
                      <a:pt x="260" y="231"/>
                    </a:cubicBezTo>
                    <a:cubicBezTo>
                      <a:pt x="265" y="233"/>
                      <a:pt x="270" y="235"/>
                      <a:pt x="276" y="237"/>
                    </a:cubicBezTo>
                    <a:cubicBezTo>
                      <a:pt x="279" y="238"/>
                      <a:pt x="281" y="239"/>
                      <a:pt x="284" y="240"/>
                    </a:cubicBezTo>
                    <a:cubicBezTo>
                      <a:pt x="287" y="241"/>
                      <a:pt x="290" y="241"/>
                      <a:pt x="292" y="243"/>
                    </a:cubicBezTo>
                    <a:cubicBezTo>
                      <a:pt x="292" y="243"/>
                      <a:pt x="292" y="243"/>
                      <a:pt x="292" y="243"/>
                    </a:cubicBezTo>
                    <a:cubicBezTo>
                      <a:pt x="294" y="246"/>
                      <a:pt x="297" y="248"/>
                      <a:pt x="300" y="249"/>
                    </a:cubicBezTo>
                    <a:cubicBezTo>
                      <a:pt x="299" y="250"/>
                      <a:pt x="298" y="252"/>
                      <a:pt x="297" y="254"/>
                    </a:cubicBezTo>
                    <a:close/>
                    <a:moveTo>
                      <a:pt x="279" y="236"/>
                    </a:moveTo>
                    <a:cubicBezTo>
                      <a:pt x="273" y="234"/>
                      <a:pt x="267" y="232"/>
                      <a:pt x="262" y="230"/>
                    </a:cubicBezTo>
                    <a:cubicBezTo>
                      <a:pt x="250" y="227"/>
                      <a:pt x="239" y="222"/>
                      <a:pt x="228" y="218"/>
                    </a:cubicBezTo>
                    <a:cubicBezTo>
                      <a:pt x="228" y="218"/>
                      <a:pt x="228" y="218"/>
                      <a:pt x="228" y="218"/>
                    </a:cubicBezTo>
                    <a:cubicBezTo>
                      <a:pt x="227" y="214"/>
                      <a:pt x="225" y="211"/>
                      <a:pt x="224" y="207"/>
                    </a:cubicBezTo>
                    <a:cubicBezTo>
                      <a:pt x="235" y="212"/>
                      <a:pt x="246" y="215"/>
                      <a:pt x="257" y="218"/>
                    </a:cubicBezTo>
                    <a:cubicBezTo>
                      <a:pt x="263" y="221"/>
                      <a:pt x="269" y="223"/>
                      <a:pt x="275" y="225"/>
                    </a:cubicBezTo>
                    <a:cubicBezTo>
                      <a:pt x="277" y="226"/>
                      <a:pt x="280" y="227"/>
                      <a:pt x="282" y="228"/>
                    </a:cubicBezTo>
                    <a:cubicBezTo>
                      <a:pt x="285" y="229"/>
                      <a:pt x="288" y="230"/>
                      <a:pt x="290" y="232"/>
                    </a:cubicBezTo>
                    <a:cubicBezTo>
                      <a:pt x="290" y="232"/>
                      <a:pt x="290" y="232"/>
                      <a:pt x="290" y="232"/>
                    </a:cubicBezTo>
                    <a:cubicBezTo>
                      <a:pt x="290" y="234"/>
                      <a:pt x="290" y="236"/>
                      <a:pt x="290" y="238"/>
                    </a:cubicBezTo>
                    <a:cubicBezTo>
                      <a:pt x="290" y="239"/>
                      <a:pt x="291" y="239"/>
                      <a:pt x="291" y="240"/>
                    </a:cubicBezTo>
                    <a:cubicBezTo>
                      <a:pt x="287" y="239"/>
                      <a:pt x="283" y="238"/>
                      <a:pt x="279" y="236"/>
                    </a:cubicBezTo>
                    <a:close/>
                    <a:moveTo>
                      <a:pt x="290" y="230"/>
                    </a:moveTo>
                    <a:cubicBezTo>
                      <a:pt x="289" y="229"/>
                      <a:pt x="287" y="228"/>
                      <a:pt x="285" y="227"/>
                    </a:cubicBezTo>
                    <a:cubicBezTo>
                      <a:pt x="282" y="226"/>
                      <a:pt x="279" y="225"/>
                      <a:pt x="276" y="224"/>
                    </a:cubicBezTo>
                    <a:cubicBezTo>
                      <a:pt x="271" y="222"/>
                      <a:pt x="265" y="219"/>
                      <a:pt x="259" y="217"/>
                    </a:cubicBezTo>
                    <a:cubicBezTo>
                      <a:pt x="247" y="213"/>
                      <a:pt x="235" y="209"/>
                      <a:pt x="224" y="205"/>
                    </a:cubicBezTo>
                    <a:cubicBezTo>
                      <a:pt x="223" y="203"/>
                      <a:pt x="223" y="201"/>
                      <a:pt x="222" y="199"/>
                    </a:cubicBezTo>
                    <a:cubicBezTo>
                      <a:pt x="222" y="198"/>
                      <a:pt x="222" y="197"/>
                      <a:pt x="221" y="195"/>
                    </a:cubicBezTo>
                    <a:cubicBezTo>
                      <a:pt x="223" y="196"/>
                      <a:pt x="225" y="197"/>
                      <a:pt x="227" y="197"/>
                    </a:cubicBezTo>
                    <a:cubicBezTo>
                      <a:pt x="231" y="199"/>
                      <a:pt x="234" y="200"/>
                      <a:pt x="237" y="201"/>
                    </a:cubicBezTo>
                    <a:cubicBezTo>
                      <a:pt x="244" y="203"/>
                      <a:pt x="250" y="206"/>
                      <a:pt x="257" y="208"/>
                    </a:cubicBezTo>
                    <a:cubicBezTo>
                      <a:pt x="263" y="210"/>
                      <a:pt x="270" y="213"/>
                      <a:pt x="276" y="215"/>
                    </a:cubicBezTo>
                    <a:cubicBezTo>
                      <a:pt x="283" y="216"/>
                      <a:pt x="289" y="219"/>
                      <a:pt x="295" y="222"/>
                    </a:cubicBezTo>
                    <a:cubicBezTo>
                      <a:pt x="293" y="224"/>
                      <a:pt x="291" y="227"/>
                      <a:pt x="290" y="230"/>
                    </a:cubicBezTo>
                    <a:close/>
                    <a:moveTo>
                      <a:pt x="259" y="207"/>
                    </a:moveTo>
                    <a:cubicBezTo>
                      <a:pt x="252" y="205"/>
                      <a:pt x="246" y="202"/>
                      <a:pt x="239" y="200"/>
                    </a:cubicBezTo>
                    <a:cubicBezTo>
                      <a:pt x="236" y="199"/>
                      <a:pt x="232" y="198"/>
                      <a:pt x="229" y="196"/>
                    </a:cubicBezTo>
                    <a:cubicBezTo>
                      <a:pt x="227" y="195"/>
                      <a:pt x="224" y="195"/>
                      <a:pt x="221" y="193"/>
                    </a:cubicBezTo>
                    <a:cubicBezTo>
                      <a:pt x="220" y="190"/>
                      <a:pt x="220" y="186"/>
                      <a:pt x="219" y="183"/>
                    </a:cubicBezTo>
                    <a:cubicBezTo>
                      <a:pt x="221" y="184"/>
                      <a:pt x="222" y="184"/>
                      <a:pt x="223" y="185"/>
                    </a:cubicBezTo>
                    <a:cubicBezTo>
                      <a:pt x="226" y="186"/>
                      <a:pt x="229" y="187"/>
                      <a:pt x="232" y="188"/>
                    </a:cubicBezTo>
                    <a:cubicBezTo>
                      <a:pt x="238" y="191"/>
                      <a:pt x="244" y="193"/>
                      <a:pt x="250" y="195"/>
                    </a:cubicBezTo>
                    <a:cubicBezTo>
                      <a:pt x="262" y="199"/>
                      <a:pt x="274" y="202"/>
                      <a:pt x="286" y="207"/>
                    </a:cubicBezTo>
                    <a:cubicBezTo>
                      <a:pt x="286" y="207"/>
                      <a:pt x="286" y="207"/>
                      <a:pt x="286" y="207"/>
                    </a:cubicBezTo>
                    <a:cubicBezTo>
                      <a:pt x="286" y="212"/>
                      <a:pt x="288" y="215"/>
                      <a:pt x="291" y="218"/>
                    </a:cubicBezTo>
                    <a:cubicBezTo>
                      <a:pt x="280" y="214"/>
                      <a:pt x="269" y="211"/>
                      <a:pt x="259" y="207"/>
                    </a:cubicBezTo>
                    <a:close/>
                    <a:moveTo>
                      <a:pt x="286" y="205"/>
                    </a:moveTo>
                    <a:cubicBezTo>
                      <a:pt x="275" y="201"/>
                      <a:pt x="263" y="198"/>
                      <a:pt x="252" y="194"/>
                    </a:cubicBezTo>
                    <a:cubicBezTo>
                      <a:pt x="246" y="192"/>
                      <a:pt x="240" y="190"/>
                      <a:pt x="234" y="188"/>
                    </a:cubicBezTo>
                    <a:cubicBezTo>
                      <a:pt x="232" y="186"/>
                      <a:pt x="229" y="185"/>
                      <a:pt x="226" y="184"/>
                    </a:cubicBezTo>
                    <a:cubicBezTo>
                      <a:pt x="224" y="183"/>
                      <a:pt x="221" y="182"/>
                      <a:pt x="219" y="181"/>
                    </a:cubicBezTo>
                    <a:cubicBezTo>
                      <a:pt x="219" y="178"/>
                      <a:pt x="218" y="174"/>
                      <a:pt x="217" y="171"/>
                    </a:cubicBezTo>
                    <a:cubicBezTo>
                      <a:pt x="219" y="172"/>
                      <a:pt x="221" y="173"/>
                      <a:pt x="223" y="174"/>
                    </a:cubicBezTo>
                    <a:cubicBezTo>
                      <a:pt x="226" y="175"/>
                      <a:pt x="229" y="176"/>
                      <a:pt x="231" y="177"/>
                    </a:cubicBezTo>
                    <a:cubicBezTo>
                      <a:pt x="237" y="179"/>
                      <a:pt x="243" y="181"/>
                      <a:pt x="249" y="183"/>
                    </a:cubicBezTo>
                    <a:cubicBezTo>
                      <a:pt x="261" y="187"/>
                      <a:pt x="273" y="193"/>
                      <a:pt x="285" y="196"/>
                    </a:cubicBezTo>
                    <a:cubicBezTo>
                      <a:pt x="286" y="197"/>
                      <a:pt x="286" y="198"/>
                      <a:pt x="287" y="199"/>
                    </a:cubicBezTo>
                    <a:cubicBezTo>
                      <a:pt x="287" y="200"/>
                      <a:pt x="287" y="200"/>
                      <a:pt x="287" y="200"/>
                    </a:cubicBezTo>
                    <a:cubicBezTo>
                      <a:pt x="286" y="201"/>
                      <a:pt x="286" y="203"/>
                      <a:pt x="286" y="205"/>
                    </a:cubicBezTo>
                    <a:close/>
                    <a:moveTo>
                      <a:pt x="284" y="115"/>
                    </a:moveTo>
                    <a:cubicBezTo>
                      <a:pt x="284" y="118"/>
                      <a:pt x="284" y="122"/>
                      <a:pt x="284" y="126"/>
                    </a:cubicBezTo>
                    <a:cubicBezTo>
                      <a:pt x="284" y="133"/>
                      <a:pt x="284" y="141"/>
                      <a:pt x="284" y="148"/>
                    </a:cubicBezTo>
                    <a:cubicBezTo>
                      <a:pt x="284" y="163"/>
                      <a:pt x="285" y="177"/>
                      <a:pt x="285" y="191"/>
                    </a:cubicBezTo>
                    <a:cubicBezTo>
                      <a:pt x="282" y="186"/>
                      <a:pt x="279" y="181"/>
                      <a:pt x="276" y="176"/>
                    </a:cubicBezTo>
                    <a:cubicBezTo>
                      <a:pt x="275" y="173"/>
                      <a:pt x="275" y="169"/>
                      <a:pt x="275" y="166"/>
                    </a:cubicBezTo>
                    <a:cubicBezTo>
                      <a:pt x="275" y="163"/>
                      <a:pt x="275" y="160"/>
                      <a:pt x="274" y="157"/>
                    </a:cubicBezTo>
                    <a:cubicBezTo>
                      <a:pt x="274" y="150"/>
                      <a:pt x="273" y="143"/>
                      <a:pt x="272" y="136"/>
                    </a:cubicBezTo>
                    <a:cubicBezTo>
                      <a:pt x="271" y="123"/>
                      <a:pt x="271" y="110"/>
                      <a:pt x="269" y="98"/>
                    </a:cubicBezTo>
                    <a:cubicBezTo>
                      <a:pt x="270" y="98"/>
                      <a:pt x="271" y="99"/>
                      <a:pt x="273" y="99"/>
                    </a:cubicBezTo>
                    <a:cubicBezTo>
                      <a:pt x="276" y="101"/>
                      <a:pt x="280" y="103"/>
                      <a:pt x="283" y="105"/>
                    </a:cubicBezTo>
                    <a:cubicBezTo>
                      <a:pt x="283" y="108"/>
                      <a:pt x="284" y="111"/>
                      <a:pt x="284" y="115"/>
                    </a:cubicBezTo>
                    <a:close/>
                    <a:moveTo>
                      <a:pt x="271" y="137"/>
                    </a:moveTo>
                    <a:cubicBezTo>
                      <a:pt x="272" y="144"/>
                      <a:pt x="272" y="151"/>
                      <a:pt x="273" y="157"/>
                    </a:cubicBezTo>
                    <a:cubicBezTo>
                      <a:pt x="273" y="162"/>
                      <a:pt x="273" y="167"/>
                      <a:pt x="274" y="173"/>
                    </a:cubicBezTo>
                    <a:cubicBezTo>
                      <a:pt x="272" y="170"/>
                      <a:pt x="271" y="168"/>
                      <a:pt x="270" y="166"/>
                    </a:cubicBezTo>
                    <a:cubicBezTo>
                      <a:pt x="268" y="164"/>
                      <a:pt x="266" y="161"/>
                      <a:pt x="265" y="159"/>
                    </a:cubicBezTo>
                    <a:cubicBezTo>
                      <a:pt x="265" y="159"/>
                      <a:pt x="265" y="159"/>
                      <a:pt x="265" y="159"/>
                    </a:cubicBezTo>
                    <a:cubicBezTo>
                      <a:pt x="264" y="156"/>
                      <a:pt x="264" y="154"/>
                      <a:pt x="264" y="152"/>
                    </a:cubicBezTo>
                    <a:cubicBezTo>
                      <a:pt x="263" y="149"/>
                      <a:pt x="263" y="146"/>
                      <a:pt x="262" y="143"/>
                    </a:cubicBezTo>
                    <a:cubicBezTo>
                      <a:pt x="261" y="137"/>
                      <a:pt x="260" y="131"/>
                      <a:pt x="259" y="124"/>
                    </a:cubicBezTo>
                    <a:cubicBezTo>
                      <a:pt x="258" y="118"/>
                      <a:pt x="257" y="112"/>
                      <a:pt x="257" y="106"/>
                    </a:cubicBezTo>
                    <a:cubicBezTo>
                      <a:pt x="257" y="101"/>
                      <a:pt x="257" y="97"/>
                      <a:pt x="255" y="92"/>
                    </a:cubicBezTo>
                    <a:cubicBezTo>
                      <a:pt x="260" y="94"/>
                      <a:pt x="264" y="95"/>
                      <a:pt x="268" y="97"/>
                    </a:cubicBezTo>
                    <a:cubicBezTo>
                      <a:pt x="269" y="110"/>
                      <a:pt x="270" y="124"/>
                      <a:pt x="271" y="137"/>
                    </a:cubicBezTo>
                    <a:close/>
                    <a:moveTo>
                      <a:pt x="256" y="107"/>
                    </a:moveTo>
                    <a:cubicBezTo>
                      <a:pt x="256" y="113"/>
                      <a:pt x="257" y="119"/>
                      <a:pt x="258" y="125"/>
                    </a:cubicBezTo>
                    <a:cubicBezTo>
                      <a:pt x="258" y="131"/>
                      <a:pt x="260" y="137"/>
                      <a:pt x="261" y="143"/>
                    </a:cubicBezTo>
                    <a:cubicBezTo>
                      <a:pt x="261" y="145"/>
                      <a:pt x="262" y="148"/>
                      <a:pt x="262" y="151"/>
                    </a:cubicBezTo>
                    <a:cubicBezTo>
                      <a:pt x="262" y="153"/>
                      <a:pt x="262" y="154"/>
                      <a:pt x="263" y="156"/>
                    </a:cubicBezTo>
                    <a:cubicBezTo>
                      <a:pt x="260" y="152"/>
                      <a:pt x="257" y="149"/>
                      <a:pt x="255" y="145"/>
                    </a:cubicBezTo>
                    <a:cubicBezTo>
                      <a:pt x="251" y="135"/>
                      <a:pt x="250" y="124"/>
                      <a:pt x="248" y="114"/>
                    </a:cubicBezTo>
                    <a:cubicBezTo>
                      <a:pt x="247" y="108"/>
                      <a:pt x="245" y="103"/>
                      <a:pt x="244" y="98"/>
                    </a:cubicBezTo>
                    <a:cubicBezTo>
                      <a:pt x="244" y="95"/>
                      <a:pt x="244" y="91"/>
                      <a:pt x="243" y="89"/>
                    </a:cubicBezTo>
                    <a:cubicBezTo>
                      <a:pt x="246" y="90"/>
                      <a:pt x="250" y="91"/>
                      <a:pt x="254" y="92"/>
                    </a:cubicBezTo>
                    <a:cubicBezTo>
                      <a:pt x="256" y="96"/>
                      <a:pt x="255" y="102"/>
                      <a:pt x="256" y="107"/>
                    </a:cubicBezTo>
                    <a:close/>
                    <a:moveTo>
                      <a:pt x="243" y="99"/>
                    </a:moveTo>
                    <a:cubicBezTo>
                      <a:pt x="244" y="104"/>
                      <a:pt x="245" y="110"/>
                      <a:pt x="246" y="115"/>
                    </a:cubicBezTo>
                    <a:cubicBezTo>
                      <a:pt x="248" y="124"/>
                      <a:pt x="249" y="133"/>
                      <a:pt x="252" y="142"/>
                    </a:cubicBezTo>
                    <a:cubicBezTo>
                      <a:pt x="251" y="141"/>
                      <a:pt x="250" y="139"/>
                      <a:pt x="248" y="138"/>
                    </a:cubicBezTo>
                    <a:cubicBezTo>
                      <a:pt x="247" y="136"/>
                      <a:pt x="245" y="134"/>
                      <a:pt x="243" y="132"/>
                    </a:cubicBezTo>
                    <a:cubicBezTo>
                      <a:pt x="241" y="124"/>
                      <a:pt x="239" y="116"/>
                      <a:pt x="237" y="108"/>
                    </a:cubicBezTo>
                    <a:cubicBezTo>
                      <a:pt x="236" y="104"/>
                      <a:pt x="235" y="99"/>
                      <a:pt x="234" y="95"/>
                    </a:cubicBezTo>
                    <a:cubicBezTo>
                      <a:pt x="233" y="92"/>
                      <a:pt x="232" y="90"/>
                      <a:pt x="231" y="87"/>
                    </a:cubicBezTo>
                    <a:cubicBezTo>
                      <a:pt x="234" y="87"/>
                      <a:pt x="236" y="87"/>
                      <a:pt x="239" y="88"/>
                    </a:cubicBezTo>
                    <a:cubicBezTo>
                      <a:pt x="239" y="88"/>
                      <a:pt x="240" y="88"/>
                      <a:pt x="241" y="88"/>
                    </a:cubicBezTo>
                    <a:cubicBezTo>
                      <a:pt x="243" y="91"/>
                      <a:pt x="243" y="96"/>
                      <a:pt x="243" y="99"/>
                    </a:cubicBezTo>
                    <a:close/>
                    <a:moveTo>
                      <a:pt x="232" y="96"/>
                    </a:moveTo>
                    <a:cubicBezTo>
                      <a:pt x="233" y="100"/>
                      <a:pt x="234" y="104"/>
                      <a:pt x="235" y="108"/>
                    </a:cubicBezTo>
                    <a:cubicBezTo>
                      <a:pt x="237" y="115"/>
                      <a:pt x="239" y="123"/>
                      <a:pt x="241" y="130"/>
                    </a:cubicBezTo>
                    <a:cubicBezTo>
                      <a:pt x="238" y="127"/>
                      <a:pt x="235" y="124"/>
                      <a:pt x="232" y="122"/>
                    </a:cubicBezTo>
                    <a:cubicBezTo>
                      <a:pt x="230" y="115"/>
                      <a:pt x="228" y="109"/>
                      <a:pt x="226" y="103"/>
                    </a:cubicBezTo>
                    <a:cubicBezTo>
                      <a:pt x="225" y="99"/>
                      <a:pt x="224" y="96"/>
                      <a:pt x="223" y="93"/>
                    </a:cubicBezTo>
                    <a:cubicBezTo>
                      <a:pt x="222" y="91"/>
                      <a:pt x="221" y="88"/>
                      <a:pt x="220" y="86"/>
                    </a:cubicBezTo>
                    <a:cubicBezTo>
                      <a:pt x="223" y="86"/>
                      <a:pt x="226" y="86"/>
                      <a:pt x="230" y="87"/>
                    </a:cubicBezTo>
                    <a:cubicBezTo>
                      <a:pt x="231" y="90"/>
                      <a:pt x="231" y="93"/>
                      <a:pt x="232" y="96"/>
                    </a:cubicBezTo>
                    <a:close/>
                    <a:moveTo>
                      <a:pt x="221" y="94"/>
                    </a:moveTo>
                    <a:cubicBezTo>
                      <a:pt x="222" y="97"/>
                      <a:pt x="224" y="100"/>
                      <a:pt x="225" y="103"/>
                    </a:cubicBezTo>
                    <a:cubicBezTo>
                      <a:pt x="226" y="109"/>
                      <a:pt x="228" y="114"/>
                      <a:pt x="230" y="120"/>
                    </a:cubicBezTo>
                    <a:cubicBezTo>
                      <a:pt x="227" y="118"/>
                      <a:pt x="225" y="116"/>
                      <a:pt x="222" y="114"/>
                    </a:cubicBezTo>
                    <a:cubicBezTo>
                      <a:pt x="222" y="113"/>
                      <a:pt x="221" y="113"/>
                      <a:pt x="220" y="112"/>
                    </a:cubicBezTo>
                    <a:cubicBezTo>
                      <a:pt x="218" y="107"/>
                      <a:pt x="215" y="102"/>
                      <a:pt x="213" y="98"/>
                    </a:cubicBezTo>
                    <a:cubicBezTo>
                      <a:pt x="211" y="94"/>
                      <a:pt x="210" y="90"/>
                      <a:pt x="207" y="86"/>
                    </a:cubicBezTo>
                    <a:cubicBezTo>
                      <a:pt x="211" y="86"/>
                      <a:pt x="215" y="86"/>
                      <a:pt x="218" y="86"/>
                    </a:cubicBezTo>
                    <a:cubicBezTo>
                      <a:pt x="220" y="88"/>
                      <a:pt x="220" y="91"/>
                      <a:pt x="221" y="94"/>
                    </a:cubicBezTo>
                    <a:close/>
                    <a:moveTo>
                      <a:pt x="212" y="98"/>
                    </a:moveTo>
                    <a:cubicBezTo>
                      <a:pt x="214" y="102"/>
                      <a:pt x="216" y="106"/>
                      <a:pt x="218" y="111"/>
                    </a:cubicBezTo>
                    <a:cubicBezTo>
                      <a:pt x="214" y="108"/>
                      <a:pt x="209" y="105"/>
                      <a:pt x="205" y="103"/>
                    </a:cubicBezTo>
                    <a:cubicBezTo>
                      <a:pt x="205" y="103"/>
                      <a:pt x="205" y="103"/>
                      <a:pt x="205" y="103"/>
                    </a:cubicBezTo>
                    <a:cubicBezTo>
                      <a:pt x="202" y="98"/>
                      <a:pt x="199" y="92"/>
                      <a:pt x="196" y="87"/>
                    </a:cubicBezTo>
                    <a:cubicBezTo>
                      <a:pt x="199" y="86"/>
                      <a:pt x="202" y="86"/>
                      <a:pt x="206" y="86"/>
                    </a:cubicBezTo>
                    <a:cubicBezTo>
                      <a:pt x="208" y="90"/>
                      <a:pt x="210" y="94"/>
                      <a:pt x="212" y="98"/>
                    </a:cubicBezTo>
                    <a:close/>
                    <a:moveTo>
                      <a:pt x="203" y="102"/>
                    </a:moveTo>
                    <a:cubicBezTo>
                      <a:pt x="199" y="101"/>
                      <a:pt x="195" y="99"/>
                      <a:pt x="191" y="98"/>
                    </a:cubicBezTo>
                    <a:cubicBezTo>
                      <a:pt x="189" y="95"/>
                      <a:pt x="187" y="91"/>
                      <a:pt x="185" y="89"/>
                    </a:cubicBezTo>
                    <a:cubicBezTo>
                      <a:pt x="188" y="88"/>
                      <a:pt x="191" y="88"/>
                      <a:pt x="194" y="87"/>
                    </a:cubicBezTo>
                    <a:cubicBezTo>
                      <a:pt x="198" y="92"/>
                      <a:pt x="200" y="97"/>
                      <a:pt x="203" y="102"/>
                    </a:cubicBezTo>
                    <a:close/>
                    <a:moveTo>
                      <a:pt x="189" y="97"/>
                    </a:moveTo>
                    <a:cubicBezTo>
                      <a:pt x="182" y="95"/>
                      <a:pt x="176" y="92"/>
                      <a:pt x="169" y="92"/>
                    </a:cubicBezTo>
                    <a:cubicBezTo>
                      <a:pt x="174" y="91"/>
                      <a:pt x="178" y="90"/>
                      <a:pt x="183" y="89"/>
                    </a:cubicBezTo>
                    <a:cubicBezTo>
                      <a:pt x="185" y="91"/>
                      <a:pt x="187" y="94"/>
                      <a:pt x="189" y="97"/>
                    </a:cubicBezTo>
                    <a:close/>
                    <a:moveTo>
                      <a:pt x="182" y="97"/>
                    </a:moveTo>
                    <a:cubicBezTo>
                      <a:pt x="188" y="98"/>
                      <a:pt x="193" y="100"/>
                      <a:pt x="198" y="102"/>
                    </a:cubicBezTo>
                    <a:cubicBezTo>
                      <a:pt x="201" y="103"/>
                      <a:pt x="203" y="104"/>
                      <a:pt x="206" y="106"/>
                    </a:cubicBezTo>
                    <a:cubicBezTo>
                      <a:pt x="199" y="105"/>
                      <a:pt x="191" y="105"/>
                      <a:pt x="184" y="106"/>
                    </a:cubicBezTo>
                    <a:cubicBezTo>
                      <a:pt x="182" y="104"/>
                      <a:pt x="180" y="103"/>
                      <a:pt x="179" y="102"/>
                    </a:cubicBezTo>
                    <a:cubicBezTo>
                      <a:pt x="176" y="99"/>
                      <a:pt x="172" y="96"/>
                      <a:pt x="168" y="94"/>
                    </a:cubicBezTo>
                    <a:cubicBezTo>
                      <a:pt x="173" y="94"/>
                      <a:pt x="178" y="95"/>
                      <a:pt x="182" y="97"/>
                    </a:cubicBezTo>
                    <a:close/>
                    <a:moveTo>
                      <a:pt x="210" y="108"/>
                    </a:moveTo>
                    <a:cubicBezTo>
                      <a:pt x="217" y="112"/>
                      <a:pt x="224" y="116"/>
                      <a:pt x="230" y="122"/>
                    </a:cubicBezTo>
                    <a:cubicBezTo>
                      <a:pt x="230" y="122"/>
                      <a:pt x="230" y="122"/>
                      <a:pt x="230" y="122"/>
                    </a:cubicBezTo>
                    <a:cubicBezTo>
                      <a:pt x="228" y="122"/>
                      <a:pt x="226" y="121"/>
                      <a:pt x="224" y="121"/>
                    </a:cubicBezTo>
                    <a:cubicBezTo>
                      <a:pt x="221" y="120"/>
                      <a:pt x="217" y="119"/>
                      <a:pt x="214" y="118"/>
                    </a:cubicBezTo>
                    <a:cubicBezTo>
                      <a:pt x="207" y="117"/>
                      <a:pt x="200" y="115"/>
                      <a:pt x="193" y="115"/>
                    </a:cubicBezTo>
                    <a:cubicBezTo>
                      <a:pt x="191" y="112"/>
                      <a:pt x="188" y="110"/>
                      <a:pt x="185" y="107"/>
                    </a:cubicBezTo>
                    <a:cubicBezTo>
                      <a:pt x="193" y="107"/>
                      <a:pt x="202" y="106"/>
                      <a:pt x="210" y="108"/>
                    </a:cubicBezTo>
                    <a:close/>
                    <a:moveTo>
                      <a:pt x="214" y="120"/>
                    </a:moveTo>
                    <a:cubicBezTo>
                      <a:pt x="217" y="121"/>
                      <a:pt x="220" y="122"/>
                      <a:pt x="224" y="123"/>
                    </a:cubicBezTo>
                    <a:cubicBezTo>
                      <a:pt x="227" y="123"/>
                      <a:pt x="230" y="123"/>
                      <a:pt x="232" y="124"/>
                    </a:cubicBezTo>
                    <a:cubicBezTo>
                      <a:pt x="238" y="129"/>
                      <a:pt x="242" y="134"/>
                      <a:pt x="247" y="139"/>
                    </a:cubicBezTo>
                    <a:cubicBezTo>
                      <a:pt x="245" y="138"/>
                      <a:pt x="243" y="138"/>
                      <a:pt x="241" y="137"/>
                    </a:cubicBezTo>
                    <a:cubicBezTo>
                      <a:pt x="236" y="135"/>
                      <a:pt x="231" y="134"/>
                      <a:pt x="227" y="132"/>
                    </a:cubicBezTo>
                    <a:cubicBezTo>
                      <a:pt x="218" y="130"/>
                      <a:pt x="208" y="129"/>
                      <a:pt x="200" y="125"/>
                    </a:cubicBezTo>
                    <a:cubicBezTo>
                      <a:pt x="198" y="122"/>
                      <a:pt x="196" y="120"/>
                      <a:pt x="194" y="117"/>
                    </a:cubicBezTo>
                    <a:cubicBezTo>
                      <a:pt x="194" y="117"/>
                      <a:pt x="194" y="117"/>
                      <a:pt x="194" y="117"/>
                    </a:cubicBezTo>
                    <a:cubicBezTo>
                      <a:pt x="201" y="117"/>
                      <a:pt x="207" y="118"/>
                      <a:pt x="214" y="120"/>
                    </a:cubicBezTo>
                    <a:close/>
                    <a:moveTo>
                      <a:pt x="211" y="130"/>
                    </a:moveTo>
                    <a:cubicBezTo>
                      <a:pt x="216" y="131"/>
                      <a:pt x="220" y="132"/>
                      <a:pt x="225" y="134"/>
                    </a:cubicBezTo>
                    <a:cubicBezTo>
                      <a:pt x="229" y="135"/>
                      <a:pt x="234" y="136"/>
                      <a:pt x="238" y="138"/>
                    </a:cubicBezTo>
                    <a:cubicBezTo>
                      <a:pt x="242" y="139"/>
                      <a:pt x="246" y="140"/>
                      <a:pt x="249" y="142"/>
                    </a:cubicBezTo>
                    <a:cubicBezTo>
                      <a:pt x="249" y="142"/>
                      <a:pt x="249" y="142"/>
                      <a:pt x="249" y="142"/>
                    </a:cubicBezTo>
                    <a:cubicBezTo>
                      <a:pt x="252" y="145"/>
                      <a:pt x="255" y="149"/>
                      <a:pt x="258" y="153"/>
                    </a:cubicBezTo>
                    <a:cubicBezTo>
                      <a:pt x="255" y="151"/>
                      <a:pt x="252" y="151"/>
                      <a:pt x="249" y="150"/>
                    </a:cubicBezTo>
                    <a:cubicBezTo>
                      <a:pt x="244" y="148"/>
                      <a:pt x="240" y="146"/>
                      <a:pt x="235" y="144"/>
                    </a:cubicBezTo>
                    <a:cubicBezTo>
                      <a:pt x="230" y="142"/>
                      <a:pt x="225" y="141"/>
                      <a:pt x="220" y="140"/>
                    </a:cubicBezTo>
                    <a:cubicBezTo>
                      <a:pt x="215" y="139"/>
                      <a:pt x="211" y="138"/>
                      <a:pt x="206" y="136"/>
                    </a:cubicBezTo>
                    <a:cubicBezTo>
                      <a:pt x="205" y="133"/>
                      <a:pt x="203" y="130"/>
                      <a:pt x="201" y="127"/>
                    </a:cubicBezTo>
                    <a:cubicBezTo>
                      <a:pt x="204" y="129"/>
                      <a:pt x="208" y="129"/>
                      <a:pt x="211" y="130"/>
                    </a:cubicBezTo>
                    <a:close/>
                    <a:moveTo>
                      <a:pt x="218" y="141"/>
                    </a:moveTo>
                    <a:cubicBezTo>
                      <a:pt x="223" y="142"/>
                      <a:pt x="228" y="143"/>
                      <a:pt x="233" y="145"/>
                    </a:cubicBezTo>
                    <a:cubicBezTo>
                      <a:pt x="238" y="147"/>
                      <a:pt x="243" y="149"/>
                      <a:pt x="248" y="151"/>
                    </a:cubicBezTo>
                    <a:cubicBezTo>
                      <a:pt x="252" y="153"/>
                      <a:pt x="256" y="153"/>
                      <a:pt x="260" y="155"/>
                    </a:cubicBezTo>
                    <a:cubicBezTo>
                      <a:pt x="263" y="159"/>
                      <a:pt x="265" y="163"/>
                      <a:pt x="268" y="167"/>
                    </a:cubicBezTo>
                    <a:cubicBezTo>
                      <a:pt x="264" y="165"/>
                      <a:pt x="261" y="164"/>
                      <a:pt x="258" y="163"/>
                    </a:cubicBezTo>
                    <a:cubicBezTo>
                      <a:pt x="252" y="161"/>
                      <a:pt x="247" y="160"/>
                      <a:pt x="241" y="158"/>
                    </a:cubicBezTo>
                    <a:cubicBezTo>
                      <a:pt x="231" y="154"/>
                      <a:pt x="221" y="150"/>
                      <a:pt x="211" y="146"/>
                    </a:cubicBezTo>
                    <a:cubicBezTo>
                      <a:pt x="210" y="143"/>
                      <a:pt x="208" y="141"/>
                      <a:pt x="207" y="138"/>
                    </a:cubicBezTo>
                    <a:cubicBezTo>
                      <a:pt x="211" y="139"/>
                      <a:pt x="214" y="140"/>
                      <a:pt x="218" y="141"/>
                    </a:cubicBezTo>
                    <a:close/>
                    <a:moveTo>
                      <a:pt x="224" y="152"/>
                    </a:moveTo>
                    <a:cubicBezTo>
                      <a:pt x="229" y="154"/>
                      <a:pt x="234" y="157"/>
                      <a:pt x="240" y="159"/>
                    </a:cubicBezTo>
                    <a:cubicBezTo>
                      <a:pt x="245" y="161"/>
                      <a:pt x="250" y="162"/>
                      <a:pt x="255" y="164"/>
                    </a:cubicBezTo>
                    <a:cubicBezTo>
                      <a:pt x="257" y="165"/>
                      <a:pt x="260" y="166"/>
                      <a:pt x="262" y="166"/>
                    </a:cubicBezTo>
                    <a:cubicBezTo>
                      <a:pt x="264" y="167"/>
                      <a:pt x="267" y="168"/>
                      <a:pt x="269" y="169"/>
                    </a:cubicBezTo>
                    <a:cubicBezTo>
                      <a:pt x="269" y="169"/>
                      <a:pt x="269" y="169"/>
                      <a:pt x="269" y="169"/>
                    </a:cubicBezTo>
                    <a:cubicBezTo>
                      <a:pt x="271" y="172"/>
                      <a:pt x="273" y="175"/>
                      <a:pt x="275" y="178"/>
                    </a:cubicBezTo>
                    <a:cubicBezTo>
                      <a:pt x="275" y="178"/>
                      <a:pt x="276" y="179"/>
                      <a:pt x="276" y="179"/>
                    </a:cubicBezTo>
                    <a:cubicBezTo>
                      <a:pt x="271" y="178"/>
                      <a:pt x="266" y="176"/>
                      <a:pt x="262" y="175"/>
                    </a:cubicBezTo>
                    <a:cubicBezTo>
                      <a:pt x="256" y="173"/>
                      <a:pt x="251" y="171"/>
                      <a:pt x="245" y="169"/>
                    </a:cubicBezTo>
                    <a:cubicBezTo>
                      <a:pt x="240" y="167"/>
                      <a:pt x="235" y="165"/>
                      <a:pt x="229" y="163"/>
                    </a:cubicBezTo>
                    <a:cubicBezTo>
                      <a:pt x="226" y="162"/>
                      <a:pt x="224" y="161"/>
                      <a:pt x="221" y="160"/>
                    </a:cubicBezTo>
                    <a:cubicBezTo>
                      <a:pt x="219" y="159"/>
                      <a:pt x="217" y="158"/>
                      <a:pt x="215" y="158"/>
                    </a:cubicBezTo>
                    <a:cubicBezTo>
                      <a:pt x="214" y="155"/>
                      <a:pt x="213" y="151"/>
                      <a:pt x="212" y="148"/>
                    </a:cubicBezTo>
                    <a:cubicBezTo>
                      <a:pt x="216" y="150"/>
                      <a:pt x="220" y="151"/>
                      <a:pt x="224" y="152"/>
                    </a:cubicBezTo>
                    <a:close/>
                    <a:moveTo>
                      <a:pt x="220" y="162"/>
                    </a:moveTo>
                    <a:cubicBezTo>
                      <a:pt x="223" y="163"/>
                      <a:pt x="226" y="163"/>
                      <a:pt x="229" y="164"/>
                    </a:cubicBezTo>
                    <a:cubicBezTo>
                      <a:pt x="234" y="166"/>
                      <a:pt x="239" y="169"/>
                      <a:pt x="245" y="171"/>
                    </a:cubicBezTo>
                    <a:cubicBezTo>
                      <a:pt x="250" y="173"/>
                      <a:pt x="256" y="174"/>
                      <a:pt x="261" y="176"/>
                    </a:cubicBezTo>
                    <a:cubicBezTo>
                      <a:pt x="266" y="178"/>
                      <a:pt x="272" y="180"/>
                      <a:pt x="277" y="182"/>
                    </a:cubicBezTo>
                    <a:cubicBezTo>
                      <a:pt x="280" y="186"/>
                      <a:pt x="282" y="190"/>
                      <a:pt x="284" y="194"/>
                    </a:cubicBezTo>
                    <a:cubicBezTo>
                      <a:pt x="273" y="191"/>
                      <a:pt x="262" y="186"/>
                      <a:pt x="251" y="182"/>
                    </a:cubicBezTo>
                    <a:cubicBezTo>
                      <a:pt x="245" y="180"/>
                      <a:pt x="238" y="178"/>
                      <a:pt x="233" y="176"/>
                    </a:cubicBezTo>
                    <a:cubicBezTo>
                      <a:pt x="229" y="175"/>
                      <a:pt x="226" y="174"/>
                      <a:pt x="223" y="172"/>
                    </a:cubicBezTo>
                    <a:cubicBezTo>
                      <a:pt x="221" y="171"/>
                      <a:pt x="219" y="170"/>
                      <a:pt x="217" y="169"/>
                    </a:cubicBezTo>
                    <a:cubicBezTo>
                      <a:pt x="217" y="166"/>
                      <a:pt x="216" y="163"/>
                      <a:pt x="215" y="160"/>
                    </a:cubicBezTo>
                    <a:cubicBezTo>
                      <a:pt x="215" y="160"/>
                      <a:pt x="215" y="160"/>
                      <a:pt x="215" y="160"/>
                    </a:cubicBezTo>
                    <a:cubicBezTo>
                      <a:pt x="217" y="160"/>
                      <a:pt x="219" y="161"/>
                      <a:pt x="220" y="162"/>
                    </a:cubicBezTo>
                    <a:close/>
                    <a:moveTo>
                      <a:pt x="181" y="227"/>
                    </a:moveTo>
                    <a:cubicBezTo>
                      <a:pt x="176" y="227"/>
                      <a:pt x="171" y="226"/>
                      <a:pt x="167" y="223"/>
                    </a:cubicBezTo>
                    <a:cubicBezTo>
                      <a:pt x="166" y="221"/>
                      <a:pt x="164" y="220"/>
                      <a:pt x="163" y="218"/>
                    </a:cubicBezTo>
                    <a:cubicBezTo>
                      <a:pt x="160" y="212"/>
                      <a:pt x="159" y="206"/>
                      <a:pt x="161" y="200"/>
                    </a:cubicBezTo>
                    <a:cubicBezTo>
                      <a:pt x="161" y="199"/>
                      <a:pt x="162" y="197"/>
                      <a:pt x="162" y="196"/>
                    </a:cubicBezTo>
                    <a:cubicBezTo>
                      <a:pt x="167" y="189"/>
                      <a:pt x="175" y="186"/>
                      <a:pt x="183" y="187"/>
                    </a:cubicBezTo>
                    <a:cubicBezTo>
                      <a:pt x="191" y="189"/>
                      <a:pt x="197" y="195"/>
                      <a:pt x="200" y="203"/>
                    </a:cubicBezTo>
                    <a:cubicBezTo>
                      <a:pt x="203" y="215"/>
                      <a:pt x="192" y="226"/>
                      <a:pt x="181" y="227"/>
                    </a:cubicBezTo>
                    <a:close/>
                    <a:moveTo>
                      <a:pt x="189" y="284"/>
                    </a:moveTo>
                    <a:cubicBezTo>
                      <a:pt x="186" y="287"/>
                      <a:pt x="180" y="289"/>
                      <a:pt x="175" y="289"/>
                    </a:cubicBezTo>
                    <a:cubicBezTo>
                      <a:pt x="173" y="288"/>
                      <a:pt x="172" y="288"/>
                      <a:pt x="170" y="288"/>
                    </a:cubicBezTo>
                    <a:cubicBezTo>
                      <a:pt x="168" y="287"/>
                      <a:pt x="166" y="286"/>
                      <a:pt x="164" y="285"/>
                    </a:cubicBezTo>
                    <a:cubicBezTo>
                      <a:pt x="158" y="280"/>
                      <a:pt x="156" y="272"/>
                      <a:pt x="157" y="264"/>
                    </a:cubicBezTo>
                    <a:cubicBezTo>
                      <a:pt x="158" y="259"/>
                      <a:pt x="161" y="255"/>
                      <a:pt x="166" y="252"/>
                    </a:cubicBezTo>
                    <a:cubicBezTo>
                      <a:pt x="174" y="248"/>
                      <a:pt x="185" y="250"/>
                      <a:pt x="191" y="258"/>
                    </a:cubicBezTo>
                    <a:cubicBezTo>
                      <a:pt x="197" y="265"/>
                      <a:pt x="196" y="277"/>
                      <a:pt x="189" y="284"/>
                    </a:cubicBezTo>
                    <a:close/>
                    <a:moveTo>
                      <a:pt x="212" y="283"/>
                    </a:moveTo>
                    <a:cubicBezTo>
                      <a:pt x="206" y="282"/>
                      <a:pt x="201" y="280"/>
                      <a:pt x="195" y="278"/>
                    </a:cubicBezTo>
                    <a:cubicBezTo>
                      <a:pt x="196" y="275"/>
                      <a:pt x="197" y="272"/>
                      <a:pt x="197" y="270"/>
                    </a:cubicBezTo>
                    <a:cubicBezTo>
                      <a:pt x="203" y="273"/>
                      <a:pt x="209" y="275"/>
                      <a:pt x="216" y="275"/>
                    </a:cubicBezTo>
                    <a:cubicBezTo>
                      <a:pt x="223" y="277"/>
                      <a:pt x="230" y="277"/>
                      <a:pt x="237" y="276"/>
                    </a:cubicBezTo>
                    <a:cubicBezTo>
                      <a:pt x="238" y="276"/>
                      <a:pt x="238" y="275"/>
                      <a:pt x="238" y="274"/>
                    </a:cubicBezTo>
                    <a:cubicBezTo>
                      <a:pt x="238" y="274"/>
                      <a:pt x="238" y="274"/>
                      <a:pt x="237" y="274"/>
                    </a:cubicBezTo>
                    <a:cubicBezTo>
                      <a:pt x="225" y="269"/>
                      <a:pt x="215" y="263"/>
                      <a:pt x="206" y="253"/>
                    </a:cubicBezTo>
                    <a:cubicBezTo>
                      <a:pt x="202" y="249"/>
                      <a:pt x="198" y="243"/>
                      <a:pt x="194" y="238"/>
                    </a:cubicBezTo>
                    <a:cubicBezTo>
                      <a:pt x="193" y="236"/>
                      <a:pt x="191" y="233"/>
                      <a:pt x="190" y="230"/>
                    </a:cubicBezTo>
                    <a:cubicBezTo>
                      <a:pt x="190" y="229"/>
                      <a:pt x="189" y="228"/>
                      <a:pt x="189" y="227"/>
                    </a:cubicBezTo>
                    <a:cubicBezTo>
                      <a:pt x="189" y="226"/>
                      <a:pt x="189" y="226"/>
                      <a:pt x="190" y="226"/>
                    </a:cubicBezTo>
                    <a:cubicBezTo>
                      <a:pt x="192" y="225"/>
                      <a:pt x="194" y="224"/>
                      <a:pt x="195" y="222"/>
                    </a:cubicBezTo>
                    <a:cubicBezTo>
                      <a:pt x="197" y="228"/>
                      <a:pt x="200" y="233"/>
                      <a:pt x="204" y="237"/>
                    </a:cubicBezTo>
                    <a:cubicBezTo>
                      <a:pt x="208" y="242"/>
                      <a:pt x="212" y="247"/>
                      <a:pt x="217" y="252"/>
                    </a:cubicBezTo>
                    <a:cubicBezTo>
                      <a:pt x="222" y="256"/>
                      <a:pt x="227" y="260"/>
                      <a:pt x="232" y="264"/>
                    </a:cubicBezTo>
                    <a:cubicBezTo>
                      <a:pt x="238" y="267"/>
                      <a:pt x="244" y="270"/>
                      <a:pt x="250" y="271"/>
                    </a:cubicBezTo>
                    <a:cubicBezTo>
                      <a:pt x="250" y="271"/>
                      <a:pt x="250" y="271"/>
                      <a:pt x="250" y="271"/>
                    </a:cubicBezTo>
                    <a:cubicBezTo>
                      <a:pt x="251" y="271"/>
                      <a:pt x="251" y="271"/>
                      <a:pt x="252" y="272"/>
                    </a:cubicBezTo>
                    <a:cubicBezTo>
                      <a:pt x="254" y="274"/>
                      <a:pt x="257" y="276"/>
                      <a:pt x="260" y="277"/>
                    </a:cubicBezTo>
                    <a:cubicBezTo>
                      <a:pt x="256" y="278"/>
                      <a:pt x="252" y="279"/>
                      <a:pt x="249" y="279"/>
                    </a:cubicBezTo>
                    <a:cubicBezTo>
                      <a:pt x="243" y="281"/>
                      <a:pt x="236" y="283"/>
                      <a:pt x="230" y="285"/>
                    </a:cubicBezTo>
                    <a:cubicBezTo>
                      <a:pt x="224" y="285"/>
                      <a:pt x="218" y="284"/>
                      <a:pt x="212" y="283"/>
                    </a:cubicBezTo>
                    <a:close/>
                    <a:moveTo>
                      <a:pt x="68" y="320"/>
                    </a:moveTo>
                    <a:cubicBezTo>
                      <a:pt x="76" y="302"/>
                      <a:pt x="99" y="296"/>
                      <a:pt x="116" y="306"/>
                    </a:cubicBezTo>
                    <a:cubicBezTo>
                      <a:pt x="124" y="311"/>
                      <a:pt x="129" y="320"/>
                      <a:pt x="128" y="330"/>
                    </a:cubicBezTo>
                    <a:cubicBezTo>
                      <a:pt x="128" y="335"/>
                      <a:pt x="126" y="339"/>
                      <a:pt x="123" y="343"/>
                    </a:cubicBezTo>
                    <a:cubicBezTo>
                      <a:pt x="120" y="347"/>
                      <a:pt x="115" y="349"/>
                      <a:pt x="111" y="349"/>
                    </a:cubicBezTo>
                    <a:cubicBezTo>
                      <a:pt x="106" y="350"/>
                      <a:pt x="101" y="349"/>
                      <a:pt x="97" y="346"/>
                    </a:cubicBezTo>
                    <a:cubicBezTo>
                      <a:pt x="93" y="343"/>
                      <a:pt x="92" y="339"/>
                      <a:pt x="93" y="334"/>
                    </a:cubicBezTo>
                    <a:cubicBezTo>
                      <a:pt x="94" y="330"/>
                      <a:pt x="97" y="326"/>
                      <a:pt x="101" y="325"/>
                    </a:cubicBezTo>
                    <a:cubicBezTo>
                      <a:pt x="105" y="323"/>
                      <a:pt x="112" y="324"/>
                      <a:pt x="114" y="329"/>
                    </a:cubicBezTo>
                    <a:cubicBezTo>
                      <a:pt x="114" y="329"/>
                      <a:pt x="114" y="330"/>
                      <a:pt x="114" y="330"/>
                    </a:cubicBezTo>
                    <a:cubicBezTo>
                      <a:pt x="114" y="331"/>
                      <a:pt x="115" y="331"/>
                      <a:pt x="115" y="331"/>
                    </a:cubicBezTo>
                    <a:cubicBezTo>
                      <a:pt x="115" y="331"/>
                      <a:pt x="115" y="331"/>
                      <a:pt x="115" y="331"/>
                    </a:cubicBezTo>
                    <a:cubicBezTo>
                      <a:pt x="122" y="325"/>
                      <a:pt x="113" y="318"/>
                      <a:pt x="108" y="316"/>
                    </a:cubicBezTo>
                    <a:cubicBezTo>
                      <a:pt x="101" y="312"/>
                      <a:pt x="92" y="315"/>
                      <a:pt x="86" y="319"/>
                    </a:cubicBezTo>
                    <a:cubicBezTo>
                      <a:pt x="79" y="325"/>
                      <a:pt x="77" y="334"/>
                      <a:pt x="80" y="342"/>
                    </a:cubicBezTo>
                    <a:cubicBezTo>
                      <a:pt x="83" y="350"/>
                      <a:pt x="91" y="355"/>
                      <a:pt x="99" y="358"/>
                    </a:cubicBezTo>
                    <a:cubicBezTo>
                      <a:pt x="102" y="360"/>
                      <a:pt x="106" y="360"/>
                      <a:pt x="109" y="361"/>
                    </a:cubicBezTo>
                    <a:cubicBezTo>
                      <a:pt x="108" y="362"/>
                      <a:pt x="107" y="364"/>
                      <a:pt x="106" y="366"/>
                    </a:cubicBezTo>
                    <a:cubicBezTo>
                      <a:pt x="106" y="366"/>
                      <a:pt x="106" y="367"/>
                      <a:pt x="106" y="367"/>
                    </a:cubicBezTo>
                    <a:cubicBezTo>
                      <a:pt x="101" y="367"/>
                      <a:pt x="97" y="369"/>
                      <a:pt x="94" y="371"/>
                    </a:cubicBezTo>
                    <a:cubicBezTo>
                      <a:pt x="94" y="371"/>
                      <a:pt x="94" y="371"/>
                      <a:pt x="94" y="371"/>
                    </a:cubicBezTo>
                    <a:cubicBezTo>
                      <a:pt x="84" y="365"/>
                      <a:pt x="74" y="358"/>
                      <a:pt x="69" y="348"/>
                    </a:cubicBezTo>
                    <a:cubicBezTo>
                      <a:pt x="65" y="340"/>
                      <a:pt x="65" y="329"/>
                      <a:pt x="68" y="320"/>
                    </a:cubicBezTo>
                    <a:close/>
                    <a:moveTo>
                      <a:pt x="84" y="368"/>
                    </a:moveTo>
                    <a:cubicBezTo>
                      <a:pt x="82" y="368"/>
                      <a:pt x="81" y="367"/>
                      <a:pt x="79" y="367"/>
                    </a:cubicBezTo>
                    <a:cubicBezTo>
                      <a:pt x="74" y="366"/>
                      <a:pt x="68" y="365"/>
                      <a:pt x="63" y="364"/>
                    </a:cubicBezTo>
                    <a:cubicBezTo>
                      <a:pt x="56" y="363"/>
                      <a:pt x="42" y="360"/>
                      <a:pt x="44" y="351"/>
                    </a:cubicBezTo>
                    <a:cubicBezTo>
                      <a:pt x="45" y="346"/>
                      <a:pt x="49" y="346"/>
                      <a:pt x="53" y="347"/>
                    </a:cubicBezTo>
                    <a:cubicBezTo>
                      <a:pt x="57" y="348"/>
                      <a:pt x="61" y="350"/>
                      <a:pt x="64" y="352"/>
                    </a:cubicBezTo>
                    <a:cubicBezTo>
                      <a:pt x="69" y="356"/>
                      <a:pt x="74" y="359"/>
                      <a:pt x="78" y="363"/>
                    </a:cubicBezTo>
                    <a:cubicBezTo>
                      <a:pt x="80" y="365"/>
                      <a:pt x="82" y="366"/>
                      <a:pt x="84" y="368"/>
                    </a:cubicBezTo>
                    <a:close/>
                    <a:moveTo>
                      <a:pt x="57" y="333"/>
                    </a:moveTo>
                    <a:cubicBezTo>
                      <a:pt x="55" y="331"/>
                      <a:pt x="54" y="329"/>
                      <a:pt x="52" y="327"/>
                    </a:cubicBezTo>
                    <a:cubicBezTo>
                      <a:pt x="48" y="323"/>
                      <a:pt x="43" y="317"/>
                      <a:pt x="44" y="311"/>
                    </a:cubicBezTo>
                    <a:cubicBezTo>
                      <a:pt x="45" y="308"/>
                      <a:pt x="48" y="306"/>
                      <a:pt x="51" y="307"/>
                    </a:cubicBezTo>
                    <a:cubicBezTo>
                      <a:pt x="54" y="309"/>
                      <a:pt x="56" y="312"/>
                      <a:pt x="58" y="315"/>
                    </a:cubicBezTo>
                    <a:cubicBezTo>
                      <a:pt x="59" y="318"/>
                      <a:pt x="60" y="322"/>
                      <a:pt x="61" y="326"/>
                    </a:cubicBezTo>
                    <a:cubicBezTo>
                      <a:pt x="62" y="331"/>
                      <a:pt x="63" y="335"/>
                      <a:pt x="64" y="340"/>
                    </a:cubicBezTo>
                    <a:cubicBezTo>
                      <a:pt x="62" y="337"/>
                      <a:pt x="59" y="336"/>
                      <a:pt x="57" y="333"/>
                    </a:cubicBezTo>
                    <a:close/>
                    <a:moveTo>
                      <a:pt x="63" y="437"/>
                    </a:moveTo>
                    <a:cubicBezTo>
                      <a:pt x="63" y="440"/>
                      <a:pt x="62" y="444"/>
                      <a:pt x="60" y="447"/>
                    </a:cubicBezTo>
                    <a:cubicBezTo>
                      <a:pt x="58" y="450"/>
                      <a:pt x="55" y="451"/>
                      <a:pt x="52" y="451"/>
                    </a:cubicBezTo>
                    <a:cubicBezTo>
                      <a:pt x="48" y="449"/>
                      <a:pt x="48" y="444"/>
                      <a:pt x="48" y="441"/>
                    </a:cubicBezTo>
                    <a:cubicBezTo>
                      <a:pt x="49" y="437"/>
                      <a:pt x="51" y="433"/>
                      <a:pt x="53" y="430"/>
                    </a:cubicBezTo>
                    <a:cubicBezTo>
                      <a:pt x="55" y="427"/>
                      <a:pt x="58" y="423"/>
                      <a:pt x="60" y="420"/>
                    </a:cubicBezTo>
                    <a:cubicBezTo>
                      <a:pt x="61" y="418"/>
                      <a:pt x="63" y="417"/>
                      <a:pt x="64" y="415"/>
                    </a:cubicBezTo>
                    <a:cubicBezTo>
                      <a:pt x="65" y="415"/>
                      <a:pt x="65" y="414"/>
                      <a:pt x="65" y="414"/>
                    </a:cubicBezTo>
                    <a:cubicBezTo>
                      <a:pt x="64" y="421"/>
                      <a:pt x="64" y="429"/>
                      <a:pt x="63" y="437"/>
                    </a:cubicBezTo>
                    <a:close/>
                    <a:moveTo>
                      <a:pt x="52" y="413"/>
                    </a:moveTo>
                    <a:cubicBezTo>
                      <a:pt x="47" y="412"/>
                      <a:pt x="44" y="409"/>
                      <a:pt x="43" y="404"/>
                    </a:cubicBezTo>
                    <a:cubicBezTo>
                      <a:pt x="43" y="404"/>
                      <a:pt x="43" y="403"/>
                      <a:pt x="42" y="403"/>
                    </a:cubicBezTo>
                    <a:cubicBezTo>
                      <a:pt x="38" y="404"/>
                      <a:pt x="33" y="407"/>
                      <a:pt x="28" y="407"/>
                    </a:cubicBezTo>
                    <a:cubicBezTo>
                      <a:pt x="23" y="408"/>
                      <a:pt x="18" y="407"/>
                      <a:pt x="13" y="405"/>
                    </a:cubicBezTo>
                    <a:cubicBezTo>
                      <a:pt x="6" y="402"/>
                      <a:pt x="2" y="396"/>
                      <a:pt x="3" y="388"/>
                    </a:cubicBezTo>
                    <a:cubicBezTo>
                      <a:pt x="3" y="380"/>
                      <a:pt x="9" y="373"/>
                      <a:pt x="16" y="369"/>
                    </a:cubicBezTo>
                    <a:cubicBezTo>
                      <a:pt x="24" y="365"/>
                      <a:pt x="32" y="364"/>
                      <a:pt x="41" y="364"/>
                    </a:cubicBezTo>
                    <a:cubicBezTo>
                      <a:pt x="42" y="364"/>
                      <a:pt x="42" y="363"/>
                      <a:pt x="41" y="362"/>
                    </a:cubicBezTo>
                    <a:cubicBezTo>
                      <a:pt x="37" y="359"/>
                      <a:pt x="33" y="354"/>
                      <a:pt x="33" y="348"/>
                    </a:cubicBezTo>
                    <a:cubicBezTo>
                      <a:pt x="34" y="343"/>
                      <a:pt x="38" y="339"/>
                      <a:pt x="43" y="338"/>
                    </a:cubicBezTo>
                    <a:cubicBezTo>
                      <a:pt x="51" y="336"/>
                      <a:pt x="62" y="340"/>
                      <a:pt x="66" y="347"/>
                    </a:cubicBezTo>
                    <a:cubicBezTo>
                      <a:pt x="66" y="347"/>
                      <a:pt x="66" y="347"/>
                      <a:pt x="67" y="347"/>
                    </a:cubicBezTo>
                    <a:cubicBezTo>
                      <a:pt x="68" y="350"/>
                      <a:pt x="69" y="353"/>
                      <a:pt x="71" y="355"/>
                    </a:cubicBezTo>
                    <a:cubicBezTo>
                      <a:pt x="69" y="353"/>
                      <a:pt x="66" y="351"/>
                      <a:pt x="63" y="350"/>
                    </a:cubicBezTo>
                    <a:cubicBezTo>
                      <a:pt x="60" y="347"/>
                      <a:pt x="56" y="346"/>
                      <a:pt x="52" y="345"/>
                    </a:cubicBezTo>
                    <a:cubicBezTo>
                      <a:pt x="49" y="345"/>
                      <a:pt x="45" y="345"/>
                      <a:pt x="43" y="348"/>
                    </a:cubicBezTo>
                    <a:cubicBezTo>
                      <a:pt x="41" y="351"/>
                      <a:pt x="42" y="355"/>
                      <a:pt x="44" y="358"/>
                    </a:cubicBezTo>
                    <a:cubicBezTo>
                      <a:pt x="46" y="361"/>
                      <a:pt x="50" y="363"/>
                      <a:pt x="53" y="364"/>
                    </a:cubicBezTo>
                    <a:cubicBezTo>
                      <a:pt x="58" y="366"/>
                      <a:pt x="64" y="366"/>
                      <a:pt x="69" y="367"/>
                    </a:cubicBezTo>
                    <a:cubicBezTo>
                      <a:pt x="75" y="367"/>
                      <a:pt x="80" y="369"/>
                      <a:pt x="85" y="370"/>
                    </a:cubicBezTo>
                    <a:cubicBezTo>
                      <a:pt x="86" y="370"/>
                      <a:pt x="87" y="371"/>
                      <a:pt x="87" y="371"/>
                    </a:cubicBezTo>
                    <a:cubicBezTo>
                      <a:pt x="86" y="371"/>
                      <a:pt x="85" y="371"/>
                      <a:pt x="83" y="371"/>
                    </a:cubicBezTo>
                    <a:cubicBezTo>
                      <a:pt x="80" y="370"/>
                      <a:pt x="76" y="370"/>
                      <a:pt x="73" y="369"/>
                    </a:cubicBezTo>
                    <a:cubicBezTo>
                      <a:pt x="66" y="369"/>
                      <a:pt x="60" y="368"/>
                      <a:pt x="53" y="369"/>
                    </a:cubicBezTo>
                    <a:cubicBezTo>
                      <a:pt x="43" y="369"/>
                      <a:pt x="33" y="371"/>
                      <a:pt x="24" y="375"/>
                    </a:cubicBezTo>
                    <a:cubicBezTo>
                      <a:pt x="18" y="377"/>
                      <a:pt x="11" y="382"/>
                      <a:pt x="12" y="390"/>
                    </a:cubicBezTo>
                    <a:cubicBezTo>
                      <a:pt x="14" y="398"/>
                      <a:pt x="25" y="400"/>
                      <a:pt x="32" y="400"/>
                    </a:cubicBezTo>
                    <a:cubicBezTo>
                      <a:pt x="37" y="399"/>
                      <a:pt x="42" y="397"/>
                      <a:pt x="46" y="395"/>
                    </a:cubicBezTo>
                    <a:cubicBezTo>
                      <a:pt x="51" y="393"/>
                      <a:pt x="56" y="390"/>
                      <a:pt x="61" y="388"/>
                    </a:cubicBezTo>
                    <a:cubicBezTo>
                      <a:pt x="57" y="391"/>
                      <a:pt x="48" y="399"/>
                      <a:pt x="54" y="404"/>
                    </a:cubicBezTo>
                    <a:cubicBezTo>
                      <a:pt x="59" y="410"/>
                      <a:pt x="66" y="400"/>
                      <a:pt x="69" y="396"/>
                    </a:cubicBezTo>
                    <a:cubicBezTo>
                      <a:pt x="70" y="394"/>
                      <a:pt x="72" y="392"/>
                      <a:pt x="73" y="389"/>
                    </a:cubicBezTo>
                    <a:cubicBezTo>
                      <a:pt x="70" y="395"/>
                      <a:pt x="68" y="402"/>
                      <a:pt x="67" y="409"/>
                    </a:cubicBezTo>
                    <a:cubicBezTo>
                      <a:pt x="62" y="411"/>
                      <a:pt x="58" y="414"/>
                      <a:pt x="52" y="413"/>
                    </a:cubicBezTo>
                    <a:close/>
                    <a:moveTo>
                      <a:pt x="77" y="377"/>
                    </a:moveTo>
                    <a:cubicBezTo>
                      <a:pt x="72" y="380"/>
                      <a:pt x="67" y="383"/>
                      <a:pt x="62" y="386"/>
                    </a:cubicBezTo>
                    <a:cubicBezTo>
                      <a:pt x="56" y="389"/>
                      <a:pt x="50" y="392"/>
                      <a:pt x="44" y="394"/>
                    </a:cubicBezTo>
                    <a:cubicBezTo>
                      <a:pt x="39" y="397"/>
                      <a:pt x="33" y="398"/>
                      <a:pt x="28" y="398"/>
                    </a:cubicBezTo>
                    <a:cubicBezTo>
                      <a:pt x="23" y="398"/>
                      <a:pt x="18" y="396"/>
                      <a:pt x="15" y="392"/>
                    </a:cubicBezTo>
                    <a:cubicBezTo>
                      <a:pt x="13" y="388"/>
                      <a:pt x="14" y="384"/>
                      <a:pt x="17" y="382"/>
                    </a:cubicBezTo>
                    <a:cubicBezTo>
                      <a:pt x="22" y="376"/>
                      <a:pt x="32" y="373"/>
                      <a:pt x="39" y="372"/>
                    </a:cubicBezTo>
                    <a:cubicBezTo>
                      <a:pt x="48" y="370"/>
                      <a:pt x="57" y="370"/>
                      <a:pt x="67" y="371"/>
                    </a:cubicBezTo>
                    <a:cubicBezTo>
                      <a:pt x="71" y="371"/>
                      <a:pt x="76" y="371"/>
                      <a:pt x="80" y="372"/>
                    </a:cubicBezTo>
                    <a:cubicBezTo>
                      <a:pt x="82" y="372"/>
                      <a:pt x="84" y="372"/>
                      <a:pt x="86" y="372"/>
                    </a:cubicBezTo>
                    <a:cubicBezTo>
                      <a:pt x="83" y="374"/>
                      <a:pt x="80" y="375"/>
                      <a:pt x="77" y="377"/>
                    </a:cubicBezTo>
                    <a:close/>
                    <a:moveTo>
                      <a:pt x="82" y="377"/>
                    </a:moveTo>
                    <a:cubicBezTo>
                      <a:pt x="78" y="381"/>
                      <a:pt x="74" y="385"/>
                      <a:pt x="71" y="389"/>
                    </a:cubicBezTo>
                    <a:cubicBezTo>
                      <a:pt x="69" y="392"/>
                      <a:pt x="67" y="395"/>
                      <a:pt x="65" y="398"/>
                    </a:cubicBezTo>
                    <a:cubicBezTo>
                      <a:pt x="64" y="400"/>
                      <a:pt x="61" y="404"/>
                      <a:pt x="57" y="404"/>
                    </a:cubicBezTo>
                    <a:cubicBezTo>
                      <a:pt x="55" y="404"/>
                      <a:pt x="54" y="402"/>
                      <a:pt x="54" y="401"/>
                    </a:cubicBezTo>
                    <a:cubicBezTo>
                      <a:pt x="54" y="399"/>
                      <a:pt x="55" y="397"/>
                      <a:pt x="56" y="395"/>
                    </a:cubicBezTo>
                    <a:cubicBezTo>
                      <a:pt x="58" y="392"/>
                      <a:pt x="62" y="389"/>
                      <a:pt x="65" y="387"/>
                    </a:cubicBezTo>
                    <a:cubicBezTo>
                      <a:pt x="69" y="384"/>
                      <a:pt x="73" y="382"/>
                      <a:pt x="77" y="380"/>
                    </a:cubicBezTo>
                    <a:cubicBezTo>
                      <a:pt x="79" y="379"/>
                      <a:pt x="80" y="378"/>
                      <a:pt x="82" y="377"/>
                    </a:cubicBezTo>
                    <a:close/>
                    <a:moveTo>
                      <a:pt x="98" y="389"/>
                    </a:moveTo>
                    <a:cubicBezTo>
                      <a:pt x="94" y="392"/>
                      <a:pt x="91" y="395"/>
                      <a:pt x="88" y="398"/>
                    </a:cubicBezTo>
                    <a:cubicBezTo>
                      <a:pt x="83" y="406"/>
                      <a:pt x="81" y="417"/>
                      <a:pt x="86" y="426"/>
                    </a:cubicBezTo>
                    <a:cubicBezTo>
                      <a:pt x="89" y="434"/>
                      <a:pt x="98" y="439"/>
                      <a:pt x="106" y="439"/>
                    </a:cubicBezTo>
                    <a:cubicBezTo>
                      <a:pt x="115" y="440"/>
                      <a:pt x="124" y="433"/>
                      <a:pt x="124" y="425"/>
                    </a:cubicBezTo>
                    <a:cubicBezTo>
                      <a:pt x="125" y="422"/>
                      <a:pt x="124" y="420"/>
                      <a:pt x="122" y="419"/>
                    </a:cubicBezTo>
                    <a:cubicBezTo>
                      <a:pt x="122" y="418"/>
                      <a:pt x="122" y="418"/>
                      <a:pt x="122" y="418"/>
                    </a:cubicBezTo>
                    <a:cubicBezTo>
                      <a:pt x="121" y="418"/>
                      <a:pt x="121" y="418"/>
                      <a:pt x="121" y="419"/>
                    </a:cubicBezTo>
                    <a:cubicBezTo>
                      <a:pt x="119" y="424"/>
                      <a:pt x="113" y="427"/>
                      <a:pt x="108" y="427"/>
                    </a:cubicBezTo>
                    <a:cubicBezTo>
                      <a:pt x="103" y="427"/>
                      <a:pt x="99" y="423"/>
                      <a:pt x="98" y="419"/>
                    </a:cubicBezTo>
                    <a:cubicBezTo>
                      <a:pt x="97" y="414"/>
                      <a:pt x="98" y="409"/>
                      <a:pt x="101" y="406"/>
                    </a:cubicBezTo>
                    <a:cubicBezTo>
                      <a:pt x="104" y="402"/>
                      <a:pt x="108" y="400"/>
                      <a:pt x="113" y="400"/>
                    </a:cubicBezTo>
                    <a:cubicBezTo>
                      <a:pt x="119" y="399"/>
                      <a:pt x="124" y="401"/>
                      <a:pt x="128" y="405"/>
                    </a:cubicBezTo>
                    <a:cubicBezTo>
                      <a:pt x="132" y="408"/>
                      <a:pt x="135" y="413"/>
                      <a:pt x="136" y="418"/>
                    </a:cubicBezTo>
                    <a:cubicBezTo>
                      <a:pt x="138" y="427"/>
                      <a:pt x="134" y="437"/>
                      <a:pt x="127" y="443"/>
                    </a:cubicBezTo>
                    <a:cubicBezTo>
                      <a:pt x="113" y="458"/>
                      <a:pt x="88" y="454"/>
                      <a:pt x="76" y="438"/>
                    </a:cubicBezTo>
                    <a:cubicBezTo>
                      <a:pt x="68" y="428"/>
                      <a:pt x="67" y="417"/>
                      <a:pt x="69" y="405"/>
                    </a:cubicBezTo>
                    <a:cubicBezTo>
                      <a:pt x="70" y="400"/>
                      <a:pt x="72" y="395"/>
                      <a:pt x="75" y="390"/>
                    </a:cubicBezTo>
                    <a:cubicBezTo>
                      <a:pt x="78" y="385"/>
                      <a:pt x="82" y="381"/>
                      <a:pt x="86" y="378"/>
                    </a:cubicBezTo>
                    <a:cubicBezTo>
                      <a:pt x="92" y="374"/>
                      <a:pt x="98" y="369"/>
                      <a:pt x="105" y="369"/>
                    </a:cubicBezTo>
                    <a:cubicBezTo>
                      <a:pt x="104" y="373"/>
                      <a:pt x="105" y="378"/>
                      <a:pt x="107" y="382"/>
                    </a:cubicBezTo>
                    <a:cubicBezTo>
                      <a:pt x="107" y="383"/>
                      <a:pt x="108" y="383"/>
                      <a:pt x="108" y="384"/>
                    </a:cubicBezTo>
                    <a:cubicBezTo>
                      <a:pt x="104" y="385"/>
                      <a:pt x="101" y="387"/>
                      <a:pt x="98" y="389"/>
                    </a:cubicBezTo>
                    <a:close/>
                    <a:moveTo>
                      <a:pt x="142" y="378"/>
                    </a:moveTo>
                    <a:cubicBezTo>
                      <a:pt x="139" y="388"/>
                      <a:pt x="128" y="393"/>
                      <a:pt x="118" y="390"/>
                    </a:cubicBezTo>
                    <a:cubicBezTo>
                      <a:pt x="113" y="388"/>
                      <a:pt x="109" y="383"/>
                      <a:pt x="107" y="378"/>
                    </a:cubicBezTo>
                    <a:cubicBezTo>
                      <a:pt x="107" y="377"/>
                      <a:pt x="107" y="376"/>
                      <a:pt x="107" y="376"/>
                    </a:cubicBezTo>
                    <a:cubicBezTo>
                      <a:pt x="106" y="373"/>
                      <a:pt x="107" y="370"/>
                      <a:pt x="107" y="368"/>
                    </a:cubicBezTo>
                    <a:cubicBezTo>
                      <a:pt x="108" y="368"/>
                      <a:pt x="108" y="367"/>
                      <a:pt x="108" y="367"/>
                    </a:cubicBezTo>
                    <a:cubicBezTo>
                      <a:pt x="108" y="366"/>
                      <a:pt x="109" y="364"/>
                      <a:pt x="110" y="363"/>
                    </a:cubicBezTo>
                    <a:cubicBezTo>
                      <a:pt x="114" y="357"/>
                      <a:pt x="122" y="354"/>
                      <a:pt x="129" y="355"/>
                    </a:cubicBezTo>
                    <a:cubicBezTo>
                      <a:pt x="134" y="356"/>
                      <a:pt x="139" y="359"/>
                      <a:pt x="141" y="363"/>
                    </a:cubicBezTo>
                    <a:cubicBezTo>
                      <a:pt x="143" y="368"/>
                      <a:pt x="143" y="373"/>
                      <a:pt x="142" y="378"/>
                    </a:cubicBezTo>
                    <a:close/>
                    <a:moveTo>
                      <a:pt x="213" y="397"/>
                    </a:moveTo>
                    <a:cubicBezTo>
                      <a:pt x="208" y="394"/>
                      <a:pt x="202" y="393"/>
                      <a:pt x="197" y="391"/>
                    </a:cubicBezTo>
                    <a:cubicBezTo>
                      <a:pt x="191" y="390"/>
                      <a:pt x="185" y="388"/>
                      <a:pt x="179" y="386"/>
                    </a:cubicBezTo>
                    <a:cubicBezTo>
                      <a:pt x="172" y="385"/>
                      <a:pt x="166" y="384"/>
                      <a:pt x="160" y="383"/>
                    </a:cubicBezTo>
                    <a:cubicBezTo>
                      <a:pt x="154" y="382"/>
                      <a:pt x="149" y="381"/>
                      <a:pt x="143" y="380"/>
                    </a:cubicBezTo>
                    <a:cubicBezTo>
                      <a:pt x="144" y="379"/>
                      <a:pt x="144" y="377"/>
                      <a:pt x="144" y="376"/>
                    </a:cubicBezTo>
                    <a:cubicBezTo>
                      <a:pt x="145" y="372"/>
                      <a:pt x="145" y="369"/>
                      <a:pt x="144" y="366"/>
                    </a:cubicBezTo>
                    <a:cubicBezTo>
                      <a:pt x="148" y="367"/>
                      <a:pt x="151" y="366"/>
                      <a:pt x="155" y="367"/>
                    </a:cubicBezTo>
                    <a:cubicBezTo>
                      <a:pt x="159" y="368"/>
                      <a:pt x="164" y="369"/>
                      <a:pt x="169" y="370"/>
                    </a:cubicBezTo>
                    <a:cubicBezTo>
                      <a:pt x="173" y="371"/>
                      <a:pt x="177" y="372"/>
                      <a:pt x="181" y="373"/>
                    </a:cubicBezTo>
                    <a:cubicBezTo>
                      <a:pt x="183" y="374"/>
                      <a:pt x="186" y="375"/>
                      <a:pt x="188" y="376"/>
                    </a:cubicBezTo>
                    <a:cubicBezTo>
                      <a:pt x="190" y="377"/>
                      <a:pt x="193" y="377"/>
                      <a:pt x="195" y="378"/>
                    </a:cubicBezTo>
                    <a:cubicBezTo>
                      <a:pt x="195" y="378"/>
                      <a:pt x="195" y="378"/>
                      <a:pt x="195" y="378"/>
                    </a:cubicBezTo>
                    <a:cubicBezTo>
                      <a:pt x="199" y="381"/>
                      <a:pt x="203" y="383"/>
                      <a:pt x="208" y="385"/>
                    </a:cubicBezTo>
                    <a:cubicBezTo>
                      <a:pt x="211" y="386"/>
                      <a:pt x="215" y="387"/>
                      <a:pt x="219" y="388"/>
                    </a:cubicBezTo>
                    <a:cubicBezTo>
                      <a:pt x="216" y="391"/>
                      <a:pt x="214" y="394"/>
                      <a:pt x="213" y="397"/>
                    </a:cubicBezTo>
                    <a:close/>
                    <a:moveTo>
                      <a:pt x="229" y="382"/>
                    </a:moveTo>
                    <a:cubicBezTo>
                      <a:pt x="226" y="383"/>
                      <a:pt x="223" y="385"/>
                      <a:pt x="220" y="387"/>
                    </a:cubicBezTo>
                    <a:cubicBezTo>
                      <a:pt x="209" y="384"/>
                      <a:pt x="197" y="378"/>
                      <a:pt x="187" y="371"/>
                    </a:cubicBezTo>
                    <a:cubicBezTo>
                      <a:pt x="178" y="365"/>
                      <a:pt x="170" y="357"/>
                      <a:pt x="162" y="349"/>
                    </a:cubicBezTo>
                    <a:cubicBezTo>
                      <a:pt x="154" y="340"/>
                      <a:pt x="148" y="330"/>
                      <a:pt x="142" y="320"/>
                    </a:cubicBezTo>
                    <a:cubicBezTo>
                      <a:pt x="139" y="315"/>
                      <a:pt x="136" y="309"/>
                      <a:pt x="134" y="303"/>
                    </a:cubicBezTo>
                    <a:cubicBezTo>
                      <a:pt x="132" y="296"/>
                      <a:pt x="130" y="290"/>
                      <a:pt x="129" y="283"/>
                    </a:cubicBezTo>
                    <a:cubicBezTo>
                      <a:pt x="129" y="282"/>
                      <a:pt x="129" y="280"/>
                      <a:pt x="128" y="279"/>
                    </a:cubicBezTo>
                    <a:cubicBezTo>
                      <a:pt x="141" y="294"/>
                      <a:pt x="160" y="301"/>
                      <a:pt x="180" y="300"/>
                    </a:cubicBezTo>
                    <a:cubicBezTo>
                      <a:pt x="205" y="298"/>
                      <a:pt x="228" y="286"/>
                      <a:pt x="253" y="280"/>
                    </a:cubicBezTo>
                    <a:cubicBezTo>
                      <a:pt x="271" y="276"/>
                      <a:pt x="293" y="274"/>
                      <a:pt x="310" y="284"/>
                    </a:cubicBezTo>
                    <a:cubicBezTo>
                      <a:pt x="310" y="286"/>
                      <a:pt x="311" y="289"/>
                      <a:pt x="311" y="292"/>
                    </a:cubicBezTo>
                    <a:cubicBezTo>
                      <a:pt x="303" y="287"/>
                      <a:pt x="293" y="286"/>
                      <a:pt x="283" y="286"/>
                    </a:cubicBezTo>
                    <a:cubicBezTo>
                      <a:pt x="272" y="285"/>
                      <a:pt x="261" y="287"/>
                      <a:pt x="251" y="290"/>
                    </a:cubicBezTo>
                    <a:cubicBezTo>
                      <a:pt x="228" y="296"/>
                      <a:pt x="207" y="306"/>
                      <a:pt x="183" y="308"/>
                    </a:cubicBezTo>
                    <a:cubicBezTo>
                      <a:pt x="170" y="309"/>
                      <a:pt x="153" y="309"/>
                      <a:pt x="144" y="298"/>
                    </a:cubicBezTo>
                    <a:cubicBezTo>
                      <a:pt x="143" y="297"/>
                      <a:pt x="143" y="297"/>
                      <a:pt x="143" y="298"/>
                    </a:cubicBezTo>
                    <a:cubicBezTo>
                      <a:pt x="142" y="298"/>
                      <a:pt x="142" y="298"/>
                      <a:pt x="142" y="298"/>
                    </a:cubicBezTo>
                    <a:cubicBezTo>
                      <a:pt x="142" y="303"/>
                      <a:pt x="145" y="308"/>
                      <a:pt x="146" y="312"/>
                    </a:cubicBezTo>
                    <a:cubicBezTo>
                      <a:pt x="149" y="317"/>
                      <a:pt x="152" y="322"/>
                      <a:pt x="155" y="327"/>
                    </a:cubicBezTo>
                    <a:cubicBezTo>
                      <a:pt x="161" y="336"/>
                      <a:pt x="168" y="345"/>
                      <a:pt x="176" y="352"/>
                    </a:cubicBezTo>
                    <a:cubicBezTo>
                      <a:pt x="184" y="359"/>
                      <a:pt x="193" y="366"/>
                      <a:pt x="203" y="371"/>
                    </a:cubicBezTo>
                    <a:cubicBezTo>
                      <a:pt x="207" y="373"/>
                      <a:pt x="212" y="376"/>
                      <a:pt x="217" y="377"/>
                    </a:cubicBezTo>
                    <a:cubicBezTo>
                      <a:pt x="221" y="379"/>
                      <a:pt x="226" y="381"/>
                      <a:pt x="230" y="382"/>
                    </a:cubicBezTo>
                    <a:cubicBezTo>
                      <a:pt x="230" y="382"/>
                      <a:pt x="230" y="382"/>
                      <a:pt x="229" y="382"/>
                    </a:cubicBezTo>
                    <a:close/>
                    <a:moveTo>
                      <a:pt x="336" y="323"/>
                    </a:moveTo>
                    <a:cubicBezTo>
                      <a:pt x="337" y="324"/>
                      <a:pt x="337" y="325"/>
                      <a:pt x="338" y="325"/>
                    </a:cubicBezTo>
                    <a:cubicBezTo>
                      <a:pt x="340" y="330"/>
                      <a:pt x="343" y="333"/>
                      <a:pt x="345" y="337"/>
                    </a:cubicBezTo>
                    <a:cubicBezTo>
                      <a:pt x="347" y="341"/>
                      <a:pt x="348" y="344"/>
                      <a:pt x="350" y="348"/>
                    </a:cubicBezTo>
                    <a:cubicBezTo>
                      <a:pt x="347" y="347"/>
                      <a:pt x="344" y="346"/>
                      <a:pt x="341" y="346"/>
                    </a:cubicBezTo>
                    <a:cubicBezTo>
                      <a:pt x="341" y="345"/>
                      <a:pt x="341" y="345"/>
                      <a:pt x="341" y="345"/>
                    </a:cubicBezTo>
                    <a:cubicBezTo>
                      <a:pt x="339" y="343"/>
                      <a:pt x="338" y="341"/>
                      <a:pt x="337" y="339"/>
                    </a:cubicBezTo>
                    <a:cubicBezTo>
                      <a:pt x="335" y="337"/>
                      <a:pt x="334" y="335"/>
                      <a:pt x="332" y="332"/>
                    </a:cubicBezTo>
                    <a:cubicBezTo>
                      <a:pt x="329" y="327"/>
                      <a:pt x="326" y="322"/>
                      <a:pt x="323" y="318"/>
                    </a:cubicBezTo>
                    <a:cubicBezTo>
                      <a:pt x="320" y="313"/>
                      <a:pt x="317" y="309"/>
                      <a:pt x="314" y="304"/>
                    </a:cubicBezTo>
                    <a:cubicBezTo>
                      <a:pt x="311" y="300"/>
                      <a:pt x="309" y="295"/>
                      <a:pt x="306" y="291"/>
                    </a:cubicBezTo>
                    <a:cubicBezTo>
                      <a:pt x="308" y="292"/>
                      <a:pt x="310" y="293"/>
                      <a:pt x="312" y="294"/>
                    </a:cubicBezTo>
                    <a:cubicBezTo>
                      <a:pt x="312" y="294"/>
                      <a:pt x="312" y="294"/>
                      <a:pt x="313" y="294"/>
                    </a:cubicBezTo>
                    <a:cubicBezTo>
                      <a:pt x="316" y="301"/>
                      <a:pt x="323" y="307"/>
                      <a:pt x="331" y="307"/>
                    </a:cubicBezTo>
                    <a:cubicBezTo>
                      <a:pt x="329" y="313"/>
                      <a:pt x="332" y="319"/>
                      <a:pt x="336" y="323"/>
                    </a:cubicBezTo>
                    <a:close/>
                    <a:moveTo>
                      <a:pt x="361" y="347"/>
                    </a:moveTo>
                    <a:cubicBezTo>
                      <a:pt x="361" y="348"/>
                      <a:pt x="362" y="350"/>
                      <a:pt x="362" y="352"/>
                    </a:cubicBezTo>
                    <a:cubicBezTo>
                      <a:pt x="360" y="351"/>
                      <a:pt x="358" y="350"/>
                      <a:pt x="355" y="350"/>
                    </a:cubicBezTo>
                    <a:cubicBezTo>
                      <a:pt x="354" y="349"/>
                      <a:pt x="353" y="349"/>
                      <a:pt x="352" y="348"/>
                    </a:cubicBezTo>
                    <a:cubicBezTo>
                      <a:pt x="350" y="345"/>
                      <a:pt x="348" y="340"/>
                      <a:pt x="346" y="336"/>
                    </a:cubicBezTo>
                    <a:cubicBezTo>
                      <a:pt x="345" y="333"/>
                      <a:pt x="343" y="330"/>
                      <a:pt x="341" y="328"/>
                    </a:cubicBezTo>
                    <a:cubicBezTo>
                      <a:pt x="344" y="329"/>
                      <a:pt x="348" y="330"/>
                      <a:pt x="352" y="330"/>
                    </a:cubicBezTo>
                    <a:cubicBezTo>
                      <a:pt x="352" y="337"/>
                      <a:pt x="355" y="343"/>
                      <a:pt x="361" y="347"/>
                    </a:cubicBezTo>
                    <a:close/>
                    <a:moveTo>
                      <a:pt x="235" y="340"/>
                    </a:moveTo>
                    <a:cubicBezTo>
                      <a:pt x="234" y="339"/>
                      <a:pt x="233" y="338"/>
                      <a:pt x="232" y="337"/>
                    </a:cubicBezTo>
                    <a:cubicBezTo>
                      <a:pt x="230" y="336"/>
                      <a:pt x="228" y="334"/>
                      <a:pt x="226" y="332"/>
                    </a:cubicBezTo>
                    <a:cubicBezTo>
                      <a:pt x="222" y="329"/>
                      <a:pt x="218" y="326"/>
                      <a:pt x="215" y="323"/>
                    </a:cubicBezTo>
                    <a:cubicBezTo>
                      <a:pt x="209" y="318"/>
                      <a:pt x="204" y="312"/>
                      <a:pt x="198" y="307"/>
                    </a:cubicBezTo>
                    <a:cubicBezTo>
                      <a:pt x="201" y="307"/>
                      <a:pt x="205" y="306"/>
                      <a:pt x="208" y="305"/>
                    </a:cubicBezTo>
                    <a:cubicBezTo>
                      <a:pt x="216" y="311"/>
                      <a:pt x="222" y="318"/>
                      <a:pt x="229" y="324"/>
                    </a:cubicBezTo>
                    <a:cubicBezTo>
                      <a:pt x="236" y="330"/>
                      <a:pt x="244" y="336"/>
                      <a:pt x="251" y="343"/>
                    </a:cubicBezTo>
                    <a:cubicBezTo>
                      <a:pt x="246" y="342"/>
                      <a:pt x="242" y="342"/>
                      <a:pt x="238" y="341"/>
                    </a:cubicBezTo>
                    <a:cubicBezTo>
                      <a:pt x="238" y="341"/>
                      <a:pt x="237" y="341"/>
                      <a:pt x="236" y="341"/>
                    </a:cubicBezTo>
                    <a:cubicBezTo>
                      <a:pt x="236" y="341"/>
                      <a:pt x="236" y="341"/>
                      <a:pt x="236" y="341"/>
                    </a:cubicBezTo>
                    <a:cubicBezTo>
                      <a:pt x="237" y="341"/>
                      <a:pt x="235" y="340"/>
                      <a:pt x="235" y="340"/>
                    </a:cubicBezTo>
                    <a:close/>
                    <a:moveTo>
                      <a:pt x="215" y="325"/>
                    </a:moveTo>
                    <a:cubicBezTo>
                      <a:pt x="219" y="329"/>
                      <a:pt x="223" y="332"/>
                      <a:pt x="226" y="335"/>
                    </a:cubicBezTo>
                    <a:cubicBezTo>
                      <a:pt x="228" y="337"/>
                      <a:pt x="230" y="338"/>
                      <a:pt x="232" y="340"/>
                    </a:cubicBezTo>
                    <a:cubicBezTo>
                      <a:pt x="233" y="340"/>
                      <a:pt x="233" y="341"/>
                      <a:pt x="233" y="341"/>
                    </a:cubicBezTo>
                    <a:cubicBezTo>
                      <a:pt x="227" y="340"/>
                      <a:pt x="220" y="339"/>
                      <a:pt x="214" y="337"/>
                    </a:cubicBezTo>
                    <a:cubicBezTo>
                      <a:pt x="209" y="333"/>
                      <a:pt x="205" y="328"/>
                      <a:pt x="200" y="323"/>
                    </a:cubicBezTo>
                    <a:cubicBezTo>
                      <a:pt x="194" y="319"/>
                      <a:pt x="189" y="315"/>
                      <a:pt x="184" y="309"/>
                    </a:cubicBezTo>
                    <a:cubicBezTo>
                      <a:pt x="186" y="309"/>
                      <a:pt x="188" y="309"/>
                      <a:pt x="191" y="309"/>
                    </a:cubicBezTo>
                    <a:cubicBezTo>
                      <a:pt x="192" y="308"/>
                      <a:pt x="194" y="308"/>
                      <a:pt x="196" y="308"/>
                    </a:cubicBezTo>
                    <a:cubicBezTo>
                      <a:pt x="203" y="312"/>
                      <a:pt x="209" y="319"/>
                      <a:pt x="215" y="325"/>
                    </a:cubicBezTo>
                    <a:close/>
                    <a:moveTo>
                      <a:pt x="198" y="324"/>
                    </a:moveTo>
                    <a:cubicBezTo>
                      <a:pt x="203" y="328"/>
                      <a:pt x="206" y="333"/>
                      <a:pt x="211" y="337"/>
                    </a:cubicBezTo>
                    <a:cubicBezTo>
                      <a:pt x="204" y="335"/>
                      <a:pt x="198" y="333"/>
                      <a:pt x="191" y="331"/>
                    </a:cubicBezTo>
                    <a:cubicBezTo>
                      <a:pt x="188" y="327"/>
                      <a:pt x="184" y="323"/>
                      <a:pt x="180" y="320"/>
                    </a:cubicBezTo>
                    <a:cubicBezTo>
                      <a:pt x="177" y="317"/>
                      <a:pt x="174" y="313"/>
                      <a:pt x="170" y="310"/>
                    </a:cubicBezTo>
                    <a:cubicBezTo>
                      <a:pt x="174" y="310"/>
                      <a:pt x="178" y="310"/>
                      <a:pt x="182" y="310"/>
                    </a:cubicBezTo>
                    <a:cubicBezTo>
                      <a:pt x="187" y="315"/>
                      <a:pt x="193" y="319"/>
                      <a:pt x="198" y="324"/>
                    </a:cubicBezTo>
                    <a:close/>
                    <a:moveTo>
                      <a:pt x="179" y="320"/>
                    </a:moveTo>
                    <a:cubicBezTo>
                      <a:pt x="182" y="323"/>
                      <a:pt x="185" y="326"/>
                      <a:pt x="188" y="330"/>
                    </a:cubicBezTo>
                    <a:cubicBezTo>
                      <a:pt x="187" y="329"/>
                      <a:pt x="187" y="329"/>
                      <a:pt x="186" y="329"/>
                    </a:cubicBezTo>
                    <a:cubicBezTo>
                      <a:pt x="180" y="326"/>
                      <a:pt x="174" y="324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5" y="317"/>
                      <a:pt x="163" y="312"/>
                      <a:pt x="160" y="309"/>
                    </a:cubicBezTo>
                    <a:cubicBezTo>
                      <a:pt x="161" y="309"/>
                      <a:pt x="163" y="309"/>
                      <a:pt x="164" y="309"/>
                    </a:cubicBezTo>
                    <a:cubicBezTo>
                      <a:pt x="165" y="309"/>
                      <a:pt x="167" y="310"/>
                      <a:pt x="168" y="310"/>
                    </a:cubicBezTo>
                    <a:cubicBezTo>
                      <a:pt x="171" y="313"/>
                      <a:pt x="175" y="317"/>
                      <a:pt x="179" y="320"/>
                    </a:cubicBezTo>
                    <a:close/>
                    <a:moveTo>
                      <a:pt x="165" y="318"/>
                    </a:moveTo>
                    <a:cubicBezTo>
                      <a:pt x="164" y="317"/>
                      <a:pt x="163" y="317"/>
                      <a:pt x="162" y="316"/>
                    </a:cubicBezTo>
                    <a:cubicBezTo>
                      <a:pt x="158" y="313"/>
                      <a:pt x="155" y="311"/>
                      <a:pt x="152" y="307"/>
                    </a:cubicBezTo>
                    <a:cubicBezTo>
                      <a:pt x="150" y="306"/>
                      <a:pt x="148" y="305"/>
                      <a:pt x="147" y="303"/>
                    </a:cubicBezTo>
                    <a:cubicBezTo>
                      <a:pt x="150" y="305"/>
                      <a:pt x="154" y="307"/>
                      <a:pt x="158" y="308"/>
                    </a:cubicBezTo>
                    <a:cubicBezTo>
                      <a:pt x="160" y="311"/>
                      <a:pt x="162" y="315"/>
                      <a:pt x="165" y="318"/>
                    </a:cubicBezTo>
                    <a:close/>
                    <a:moveTo>
                      <a:pt x="152" y="310"/>
                    </a:moveTo>
                    <a:cubicBezTo>
                      <a:pt x="154" y="312"/>
                      <a:pt x="157" y="315"/>
                      <a:pt x="159" y="317"/>
                    </a:cubicBezTo>
                    <a:cubicBezTo>
                      <a:pt x="157" y="318"/>
                      <a:pt x="155" y="319"/>
                      <a:pt x="152" y="320"/>
                    </a:cubicBezTo>
                    <a:cubicBezTo>
                      <a:pt x="151" y="318"/>
                      <a:pt x="150" y="316"/>
                      <a:pt x="149" y="313"/>
                    </a:cubicBezTo>
                    <a:cubicBezTo>
                      <a:pt x="148" y="311"/>
                      <a:pt x="147" y="309"/>
                      <a:pt x="146" y="306"/>
                    </a:cubicBezTo>
                    <a:cubicBezTo>
                      <a:pt x="145" y="305"/>
                      <a:pt x="145" y="304"/>
                      <a:pt x="145" y="303"/>
                    </a:cubicBezTo>
                    <a:cubicBezTo>
                      <a:pt x="145" y="304"/>
                      <a:pt x="146" y="304"/>
                      <a:pt x="146" y="305"/>
                    </a:cubicBezTo>
                    <a:cubicBezTo>
                      <a:pt x="148" y="307"/>
                      <a:pt x="150" y="308"/>
                      <a:pt x="152" y="310"/>
                    </a:cubicBezTo>
                    <a:close/>
                    <a:moveTo>
                      <a:pt x="161" y="317"/>
                    </a:moveTo>
                    <a:cubicBezTo>
                      <a:pt x="161" y="317"/>
                      <a:pt x="161" y="317"/>
                      <a:pt x="161" y="317"/>
                    </a:cubicBezTo>
                    <a:cubicBezTo>
                      <a:pt x="162" y="319"/>
                      <a:pt x="164" y="320"/>
                      <a:pt x="166" y="321"/>
                    </a:cubicBezTo>
                    <a:cubicBezTo>
                      <a:pt x="168" y="322"/>
                      <a:pt x="169" y="323"/>
                      <a:pt x="170" y="323"/>
                    </a:cubicBezTo>
                    <a:cubicBezTo>
                      <a:pt x="166" y="325"/>
                      <a:pt x="162" y="327"/>
                      <a:pt x="158" y="329"/>
                    </a:cubicBezTo>
                    <a:cubicBezTo>
                      <a:pt x="158" y="329"/>
                      <a:pt x="158" y="328"/>
                      <a:pt x="157" y="328"/>
                    </a:cubicBezTo>
                    <a:cubicBezTo>
                      <a:pt x="156" y="326"/>
                      <a:pt x="155" y="324"/>
                      <a:pt x="153" y="321"/>
                    </a:cubicBezTo>
                    <a:cubicBezTo>
                      <a:pt x="156" y="320"/>
                      <a:pt x="158" y="319"/>
                      <a:pt x="161" y="317"/>
                    </a:cubicBezTo>
                    <a:close/>
                    <a:moveTo>
                      <a:pt x="171" y="324"/>
                    </a:moveTo>
                    <a:cubicBezTo>
                      <a:pt x="175" y="326"/>
                      <a:pt x="178" y="327"/>
                      <a:pt x="181" y="329"/>
                    </a:cubicBezTo>
                    <a:cubicBezTo>
                      <a:pt x="176" y="332"/>
                      <a:pt x="171" y="336"/>
                      <a:pt x="165" y="338"/>
                    </a:cubicBezTo>
                    <a:cubicBezTo>
                      <a:pt x="163" y="335"/>
                      <a:pt x="161" y="333"/>
                      <a:pt x="159" y="330"/>
                    </a:cubicBezTo>
                    <a:cubicBezTo>
                      <a:pt x="163" y="328"/>
                      <a:pt x="167" y="326"/>
                      <a:pt x="171" y="324"/>
                    </a:cubicBezTo>
                    <a:close/>
                    <a:moveTo>
                      <a:pt x="183" y="330"/>
                    </a:moveTo>
                    <a:cubicBezTo>
                      <a:pt x="186" y="331"/>
                      <a:pt x="189" y="332"/>
                      <a:pt x="193" y="333"/>
                    </a:cubicBezTo>
                    <a:cubicBezTo>
                      <a:pt x="190" y="336"/>
                      <a:pt x="186" y="337"/>
                      <a:pt x="183" y="340"/>
                    </a:cubicBezTo>
                    <a:cubicBezTo>
                      <a:pt x="180" y="342"/>
                      <a:pt x="176" y="345"/>
                      <a:pt x="173" y="346"/>
                    </a:cubicBezTo>
                    <a:cubicBezTo>
                      <a:pt x="170" y="344"/>
                      <a:pt x="168" y="341"/>
                      <a:pt x="166" y="339"/>
                    </a:cubicBezTo>
                    <a:cubicBezTo>
                      <a:pt x="172" y="337"/>
                      <a:pt x="177" y="333"/>
                      <a:pt x="183" y="330"/>
                    </a:cubicBezTo>
                    <a:close/>
                    <a:moveTo>
                      <a:pt x="183" y="341"/>
                    </a:moveTo>
                    <a:cubicBezTo>
                      <a:pt x="187" y="339"/>
                      <a:pt x="191" y="337"/>
                      <a:pt x="194" y="334"/>
                    </a:cubicBezTo>
                    <a:cubicBezTo>
                      <a:pt x="197" y="335"/>
                      <a:pt x="199" y="335"/>
                      <a:pt x="201" y="336"/>
                    </a:cubicBezTo>
                    <a:cubicBezTo>
                      <a:pt x="202" y="336"/>
                      <a:pt x="203" y="337"/>
                      <a:pt x="204" y="337"/>
                    </a:cubicBezTo>
                    <a:cubicBezTo>
                      <a:pt x="201" y="340"/>
                      <a:pt x="197" y="343"/>
                      <a:pt x="193" y="345"/>
                    </a:cubicBezTo>
                    <a:cubicBezTo>
                      <a:pt x="190" y="346"/>
                      <a:pt x="188" y="348"/>
                      <a:pt x="186" y="349"/>
                    </a:cubicBezTo>
                    <a:cubicBezTo>
                      <a:pt x="184" y="350"/>
                      <a:pt x="182" y="352"/>
                      <a:pt x="180" y="353"/>
                    </a:cubicBezTo>
                    <a:cubicBezTo>
                      <a:pt x="180" y="352"/>
                      <a:pt x="179" y="352"/>
                      <a:pt x="179" y="352"/>
                    </a:cubicBezTo>
                    <a:cubicBezTo>
                      <a:pt x="177" y="350"/>
                      <a:pt x="175" y="349"/>
                      <a:pt x="174" y="347"/>
                    </a:cubicBezTo>
                    <a:cubicBezTo>
                      <a:pt x="177" y="346"/>
                      <a:pt x="180" y="343"/>
                      <a:pt x="183" y="341"/>
                    </a:cubicBezTo>
                    <a:close/>
                    <a:moveTo>
                      <a:pt x="187" y="350"/>
                    </a:moveTo>
                    <a:cubicBezTo>
                      <a:pt x="189" y="349"/>
                      <a:pt x="192" y="347"/>
                      <a:pt x="194" y="346"/>
                    </a:cubicBezTo>
                    <a:cubicBezTo>
                      <a:pt x="198" y="343"/>
                      <a:pt x="203" y="341"/>
                      <a:pt x="206" y="337"/>
                    </a:cubicBezTo>
                    <a:cubicBezTo>
                      <a:pt x="209" y="338"/>
                      <a:pt x="212" y="339"/>
                      <a:pt x="215" y="340"/>
                    </a:cubicBezTo>
                    <a:cubicBezTo>
                      <a:pt x="211" y="343"/>
                      <a:pt x="206" y="347"/>
                      <a:pt x="201" y="350"/>
                    </a:cubicBezTo>
                    <a:cubicBezTo>
                      <a:pt x="197" y="353"/>
                      <a:pt x="192" y="356"/>
                      <a:pt x="188" y="360"/>
                    </a:cubicBezTo>
                    <a:cubicBezTo>
                      <a:pt x="186" y="358"/>
                      <a:pt x="184" y="356"/>
                      <a:pt x="181" y="354"/>
                    </a:cubicBezTo>
                    <a:cubicBezTo>
                      <a:pt x="183" y="353"/>
                      <a:pt x="185" y="352"/>
                      <a:pt x="187" y="350"/>
                    </a:cubicBezTo>
                    <a:close/>
                    <a:moveTo>
                      <a:pt x="202" y="351"/>
                    </a:moveTo>
                    <a:cubicBezTo>
                      <a:pt x="207" y="348"/>
                      <a:pt x="212" y="344"/>
                      <a:pt x="217" y="340"/>
                    </a:cubicBezTo>
                    <a:cubicBezTo>
                      <a:pt x="220" y="341"/>
                      <a:pt x="223" y="341"/>
                      <a:pt x="226" y="342"/>
                    </a:cubicBezTo>
                    <a:cubicBezTo>
                      <a:pt x="221" y="346"/>
                      <a:pt x="216" y="349"/>
                      <a:pt x="212" y="354"/>
                    </a:cubicBezTo>
                    <a:cubicBezTo>
                      <a:pt x="207" y="358"/>
                      <a:pt x="203" y="363"/>
                      <a:pt x="198" y="366"/>
                    </a:cubicBezTo>
                    <a:cubicBezTo>
                      <a:pt x="195" y="364"/>
                      <a:pt x="192" y="363"/>
                      <a:pt x="189" y="360"/>
                    </a:cubicBezTo>
                    <a:cubicBezTo>
                      <a:pt x="194" y="357"/>
                      <a:pt x="198" y="354"/>
                      <a:pt x="202" y="351"/>
                    </a:cubicBezTo>
                    <a:close/>
                    <a:moveTo>
                      <a:pt x="212" y="355"/>
                    </a:moveTo>
                    <a:cubicBezTo>
                      <a:pt x="217" y="351"/>
                      <a:pt x="223" y="347"/>
                      <a:pt x="227" y="342"/>
                    </a:cubicBezTo>
                    <a:cubicBezTo>
                      <a:pt x="231" y="342"/>
                      <a:pt x="234" y="343"/>
                      <a:pt x="237" y="343"/>
                    </a:cubicBezTo>
                    <a:cubicBezTo>
                      <a:pt x="232" y="348"/>
                      <a:pt x="227" y="353"/>
                      <a:pt x="222" y="358"/>
                    </a:cubicBezTo>
                    <a:cubicBezTo>
                      <a:pt x="217" y="363"/>
                      <a:pt x="213" y="368"/>
                      <a:pt x="208" y="372"/>
                    </a:cubicBezTo>
                    <a:cubicBezTo>
                      <a:pt x="207" y="371"/>
                      <a:pt x="205" y="370"/>
                      <a:pt x="204" y="370"/>
                    </a:cubicBezTo>
                    <a:cubicBezTo>
                      <a:pt x="203" y="369"/>
                      <a:pt x="201" y="368"/>
                      <a:pt x="199" y="367"/>
                    </a:cubicBezTo>
                    <a:cubicBezTo>
                      <a:pt x="204" y="364"/>
                      <a:pt x="208" y="359"/>
                      <a:pt x="212" y="355"/>
                    </a:cubicBezTo>
                    <a:close/>
                    <a:moveTo>
                      <a:pt x="223" y="359"/>
                    </a:moveTo>
                    <a:cubicBezTo>
                      <a:pt x="228" y="354"/>
                      <a:pt x="234" y="349"/>
                      <a:pt x="239" y="344"/>
                    </a:cubicBezTo>
                    <a:cubicBezTo>
                      <a:pt x="243" y="344"/>
                      <a:pt x="247" y="344"/>
                      <a:pt x="251" y="345"/>
                    </a:cubicBezTo>
                    <a:cubicBezTo>
                      <a:pt x="245" y="350"/>
                      <a:pt x="240" y="355"/>
                      <a:pt x="235" y="361"/>
                    </a:cubicBezTo>
                    <a:cubicBezTo>
                      <a:pt x="232" y="363"/>
                      <a:pt x="229" y="366"/>
                      <a:pt x="226" y="369"/>
                    </a:cubicBezTo>
                    <a:cubicBezTo>
                      <a:pt x="224" y="371"/>
                      <a:pt x="221" y="374"/>
                      <a:pt x="219" y="376"/>
                    </a:cubicBezTo>
                    <a:cubicBezTo>
                      <a:pt x="215" y="375"/>
                      <a:pt x="212" y="374"/>
                      <a:pt x="209" y="372"/>
                    </a:cubicBezTo>
                    <a:cubicBezTo>
                      <a:pt x="214" y="369"/>
                      <a:pt x="218" y="364"/>
                      <a:pt x="223" y="359"/>
                    </a:cubicBezTo>
                    <a:close/>
                    <a:moveTo>
                      <a:pt x="226" y="371"/>
                    </a:moveTo>
                    <a:cubicBezTo>
                      <a:pt x="229" y="368"/>
                      <a:pt x="232" y="366"/>
                      <a:pt x="234" y="363"/>
                    </a:cubicBezTo>
                    <a:cubicBezTo>
                      <a:pt x="240" y="357"/>
                      <a:pt x="246" y="351"/>
                      <a:pt x="252" y="345"/>
                    </a:cubicBezTo>
                    <a:cubicBezTo>
                      <a:pt x="252" y="345"/>
                      <a:pt x="252" y="345"/>
                      <a:pt x="252" y="345"/>
                    </a:cubicBezTo>
                    <a:cubicBezTo>
                      <a:pt x="257" y="345"/>
                      <a:pt x="261" y="345"/>
                      <a:pt x="265" y="345"/>
                    </a:cubicBezTo>
                    <a:cubicBezTo>
                      <a:pt x="259" y="351"/>
                      <a:pt x="253" y="357"/>
                      <a:pt x="247" y="363"/>
                    </a:cubicBezTo>
                    <a:cubicBezTo>
                      <a:pt x="244" y="366"/>
                      <a:pt x="240" y="369"/>
                      <a:pt x="237" y="373"/>
                    </a:cubicBezTo>
                    <a:cubicBezTo>
                      <a:pt x="235" y="375"/>
                      <a:pt x="233" y="379"/>
                      <a:pt x="230" y="380"/>
                    </a:cubicBezTo>
                    <a:cubicBezTo>
                      <a:pt x="227" y="379"/>
                      <a:pt x="223" y="378"/>
                      <a:pt x="220" y="377"/>
                    </a:cubicBezTo>
                    <a:cubicBezTo>
                      <a:pt x="222" y="375"/>
                      <a:pt x="224" y="373"/>
                      <a:pt x="226" y="371"/>
                    </a:cubicBezTo>
                    <a:close/>
                    <a:moveTo>
                      <a:pt x="253" y="343"/>
                    </a:moveTo>
                    <a:cubicBezTo>
                      <a:pt x="246" y="336"/>
                      <a:pt x="238" y="329"/>
                      <a:pt x="230" y="322"/>
                    </a:cubicBezTo>
                    <a:cubicBezTo>
                      <a:pt x="223" y="317"/>
                      <a:pt x="217" y="310"/>
                      <a:pt x="210" y="304"/>
                    </a:cubicBezTo>
                    <a:cubicBezTo>
                      <a:pt x="213" y="304"/>
                      <a:pt x="216" y="303"/>
                      <a:pt x="219" y="302"/>
                    </a:cubicBezTo>
                    <a:cubicBezTo>
                      <a:pt x="223" y="304"/>
                      <a:pt x="226" y="307"/>
                      <a:pt x="230" y="310"/>
                    </a:cubicBezTo>
                    <a:cubicBezTo>
                      <a:pt x="233" y="314"/>
                      <a:pt x="237" y="318"/>
                      <a:pt x="241" y="322"/>
                    </a:cubicBezTo>
                    <a:cubicBezTo>
                      <a:pt x="245" y="326"/>
                      <a:pt x="250" y="330"/>
                      <a:pt x="254" y="334"/>
                    </a:cubicBezTo>
                    <a:cubicBezTo>
                      <a:pt x="258" y="337"/>
                      <a:pt x="261" y="340"/>
                      <a:pt x="265" y="343"/>
                    </a:cubicBezTo>
                    <a:cubicBezTo>
                      <a:pt x="261" y="343"/>
                      <a:pt x="257" y="343"/>
                      <a:pt x="253" y="343"/>
                    </a:cubicBezTo>
                    <a:close/>
                    <a:moveTo>
                      <a:pt x="255" y="332"/>
                    </a:moveTo>
                    <a:cubicBezTo>
                      <a:pt x="251" y="328"/>
                      <a:pt x="246" y="324"/>
                      <a:pt x="242" y="320"/>
                    </a:cubicBezTo>
                    <a:cubicBezTo>
                      <a:pt x="237" y="316"/>
                      <a:pt x="234" y="312"/>
                      <a:pt x="230" y="308"/>
                    </a:cubicBezTo>
                    <a:cubicBezTo>
                      <a:pt x="227" y="306"/>
                      <a:pt x="224" y="303"/>
                      <a:pt x="221" y="301"/>
                    </a:cubicBezTo>
                    <a:cubicBezTo>
                      <a:pt x="224" y="300"/>
                      <a:pt x="228" y="299"/>
                      <a:pt x="231" y="298"/>
                    </a:cubicBezTo>
                    <a:cubicBezTo>
                      <a:pt x="239" y="305"/>
                      <a:pt x="247" y="313"/>
                      <a:pt x="255" y="321"/>
                    </a:cubicBezTo>
                    <a:cubicBezTo>
                      <a:pt x="262" y="328"/>
                      <a:pt x="270" y="336"/>
                      <a:pt x="278" y="343"/>
                    </a:cubicBezTo>
                    <a:cubicBezTo>
                      <a:pt x="277" y="343"/>
                      <a:pt x="277" y="343"/>
                      <a:pt x="277" y="343"/>
                    </a:cubicBezTo>
                    <a:cubicBezTo>
                      <a:pt x="274" y="343"/>
                      <a:pt x="270" y="343"/>
                      <a:pt x="267" y="343"/>
                    </a:cubicBezTo>
                    <a:cubicBezTo>
                      <a:pt x="263" y="339"/>
                      <a:pt x="259" y="336"/>
                      <a:pt x="255" y="332"/>
                    </a:cubicBezTo>
                    <a:close/>
                    <a:moveTo>
                      <a:pt x="256" y="320"/>
                    </a:moveTo>
                    <a:cubicBezTo>
                      <a:pt x="249" y="312"/>
                      <a:pt x="241" y="304"/>
                      <a:pt x="233" y="297"/>
                    </a:cubicBezTo>
                    <a:cubicBezTo>
                      <a:pt x="236" y="296"/>
                      <a:pt x="240" y="295"/>
                      <a:pt x="244" y="294"/>
                    </a:cubicBezTo>
                    <a:cubicBezTo>
                      <a:pt x="252" y="302"/>
                      <a:pt x="259" y="310"/>
                      <a:pt x="267" y="318"/>
                    </a:cubicBezTo>
                    <a:cubicBezTo>
                      <a:pt x="271" y="323"/>
                      <a:pt x="276" y="327"/>
                      <a:pt x="280" y="331"/>
                    </a:cubicBezTo>
                    <a:cubicBezTo>
                      <a:pt x="284" y="335"/>
                      <a:pt x="287" y="339"/>
                      <a:pt x="291" y="343"/>
                    </a:cubicBezTo>
                    <a:cubicBezTo>
                      <a:pt x="287" y="343"/>
                      <a:pt x="284" y="343"/>
                      <a:pt x="280" y="343"/>
                    </a:cubicBezTo>
                    <a:cubicBezTo>
                      <a:pt x="272" y="336"/>
                      <a:pt x="264" y="328"/>
                      <a:pt x="256" y="320"/>
                    </a:cubicBezTo>
                    <a:close/>
                    <a:moveTo>
                      <a:pt x="281" y="330"/>
                    </a:moveTo>
                    <a:cubicBezTo>
                      <a:pt x="277" y="326"/>
                      <a:pt x="273" y="322"/>
                      <a:pt x="268" y="317"/>
                    </a:cubicBezTo>
                    <a:cubicBezTo>
                      <a:pt x="261" y="309"/>
                      <a:pt x="253" y="301"/>
                      <a:pt x="245" y="293"/>
                    </a:cubicBezTo>
                    <a:cubicBezTo>
                      <a:pt x="249" y="292"/>
                      <a:pt x="253" y="291"/>
                      <a:pt x="257" y="290"/>
                    </a:cubicBezTo>
                    <a:cubicBezTo>
                      <a:pt x="261" y="295"/>
                      <a:pt x="265" y="299"/>
                      <a:pt x="269" y="303"/>
                    </a:cubicBezTo>
                    <a:cubicBezTo>
                      <a:pt x="272" y="308"/>
                      <a:pt x="276" y="312"/>
                      <a:pt x="279" y="317"/>
                    </a:cubicBezTo>
                    <a:cubicBezTo>
                      <a:pt x="287" y="326"/>
                      <a:pt x="295" y="334"/>
                      <a:pt x="302" y="343"/>
                    </a:cubicBezTo>
                    <a:cubicBezTo>
                      <a:pt x="299" y="343"/>
                      <a:pt x="296" y="343"/>
                      <a:pt x="293" y="343"/>
                    </a:cubicBezTo>
                    <a:cubicBezTo>
                      <a:pt x="289" y="338"/>
                      <a:pt x="285" y="334"/>
                      <a:pt x="281" y="330"/>
                    </a:cubicBezTo>
                    <a:close/>
                    <a:moveTo>
                      <a:pt x="281" y="316"/>
                    </a:moveTo>
                    <a:cubicBezTo>
                      <a:pt x="277" y="312"/>
                      <a:pt x="274" y="307"/>
                      <a:pt x="270" y="303"/>
                    </a:cubicBezTo>
                    <a:cubicBezTo>
                      <a:pt x="267" y="298"/>
                      <a:pt x="263" y="294"/>
                      <a:pt x="259" y="290"/>
                    </a:cubicBezTo>
                    <a:cubicBezTo>
                      <a:pt x="260" y="290"/>
                      <a:pt x="261" y="289"/>
                      <a:pt x="262" y="289"/>
                    </a:cubicBezTo>
                    <a:cubicBezTo>
                      <a:pt x="265" y="289"/>
                      <a:pt x="268" y="288"/>
                      <a:pt x="271" y="288"/>
                    </a:cubicBezTo>
                    <a:cubicBezTo>
                      <a:pt x="274" y="292"/>
                      <a:pt x="278" y="296"/>
                      <a:pt x="282" y="300"/>
                    </a:cubicBezTo>
                    <a:cubicBezTo>
                      <a:pt x="286" y="305"/>
                      <a:pt x="290" y="310"/>
                      <a:pt x="294" y="315"/>
                    </a:cubicBezTo>
                    <a:cubicBezTo>
                      <a:pt x="297" y="320"/>
                      <a:pt x="301" y="325"/>
                      <a:pt x="304" y="330"/>
                    </a:cubicBezTo>
                    <a:cubicBezTo>
                      <a:pt x="307" y="334"/>
                      <a:pt x="310" y="339"/>
                      <a:pt x="314" y="343"/>
                    </a:cubicBezTo>
                    <a:cubicBezTo>
                      <a:pt x="310" y="343"/>
                      <a:pt x="307" y="343"/>
                      <a:pt x="304" y="343"/>
                    </a:cubicBezTo>
                    <a:cubicBezTo>
                      <a:pt x="297" y="333"/>
                      <a:pt x="289" y="325"/>
                      <a:pt x="281" y="316"/>
                    </a:cubicBezTo>
                    <a:close/>
                    <a:moveTo>
                      <a:pt x="305" y="329"/>
                    </a:moveTo>
                    <a:cubicBezTo>
                      <a:pt x="302" y="324"/>
                      <a:pt x="298" y="319"/>
                      <a:pt x="295" y="314"/>
                    </a:cubicBezTo>
                    <a:cubicBezTo>
                      <a:pt x="291" y="309"/>
                      <a:pt x="288" y="305"/>
                      <a:pt x="284" y="300"/>
                    </a:cubicBezTo>
                    <a:cubicBezTo>
                      <a:pt x="280" y="296"/>
                      <a:pt x="276" y="292"/>
                      <a:pt x="273" y="288"/>
                    </a:cubicBezTo>
                    <a:cubicBezTo>
                      <a:pt x="278" y="287"/>
                      <a:pt x="282" y="287"/>
                      <a:pt x="287" y="287"/>
                    </a:cubicBezTo>
                    <a:cubicBezTo>
                      <a:pt x="291" y="291"/>
                      <a:pt x="294" y="295"/>
                      <a:pt x="297" y="299"/>
                    </a:cubicBezTo>
                    <a:cubicBezTo>
                      <a:pt x="301" y="304"/>
                      <a:pt x="305" y="309"/>
                      <a:pt x="308" y="314"/>
                    </a:cubicBezTo>
                    <a:cubicBezTo>
                      <a:pt x="312" y="319"/>
                      <a:pt x="315" y="324"/>
                      <a:pt x="318" y="329"/>
                    </a:cubicBezTo>
                    <a:cubicBezTo>
                      <a:pt x="321" y="334"/>
                      <a:pt x="324" y="339"/>
                      <a:pt x="327" y="344"/>
                    </a:cubicBezTo>
                    <a:cubicBezTo>
                      <a:pt x="323" y="343"/>
                      <a:pt x="320" y="343"/>
                      <a:pt x="317" y="343"/>
                    </a:cubicBezTo>
                    <a:cubicBezTo>
                      <a:pt x="316" y="343"/>
                      <a:pt x="316" y="343"/>
                      <a:pt x="316" y="343"/>
                    </a:cubicBezTo>
                    <a:cubicBezTo>
                      <a:pt x="312" y="338"/>
                      <a:pt x="309" y="333"/>
                      <a:pt x="305" y="329"/>
                    </a:cubicBezTo>
                    <a:close/>
                    <a:moveTo>
                      <a:pt x="320" y="329"/>
                    </a:moveTo>
                    <a:cubicBezTo>
                      <a:pt x="317" y="323"/>
                      <a:pt x="313" y="318"/>
                      <a:pt x="309" y="313"/>
                    </a:cubicBezTo>
                    <a:cubicBezTo>
                      <a:pt x="306" y="308"/>
                      <a:pt x="303" y="303"/>
                      <a:pt x="299" y="299"/>
                    </a:cubicBezTo>
                    <a:cubicBezTo>
                      <a:pt x="296" y="295"/>
                      <a:pt x="293" y="291"/>
                      <a:pt x="289" y="288"/>
                    </a:cubicBezTo>
                    <a:cubicBezTo>
                      <a:pt x="294" y="288"/>
                      <a:pt x="299" y="289"/>
                      <a:pt x="304" y="290"/>
                    </a:cubicBezTo>
                    <a:cubicBezTo>
                      <a:pt x="309" y="300"/>
                      <a:pt x="316" y="309"/>
                      <a:pt x="322" y="319"/>
                    </a:cubicBezTo>
                    <a:cubicBezTo>
                      <a:pt x="325" y="324"/>
                      <a:pt x="328" y="329"/>
                      <a:pt x="331" y="334"/>
                    </a:cubicBezTo>
                    <a:cubicBezTo>
                      <a:pt x="332" y="336"/>
                      <a:pt x="334" y="338"/>
                      <a:pt x="336" y="341"/>
                    </a:cubicBezTo>
                    <a:cubicBezTo>
                      <a:pt x="337" y="342"/>
                      <a:pt x="337" y="344"/>
                      <a:pt x="338" y="345"/>
                    </a:cubicBezTo>
                    <a:cubicBezTo>
                      <a:pt x="335" y="345"/>
                      <a:pt x="332" y="344"/>
                      <a:pt x="329" y="344"/>
                    </a:cubicBezTo>
                    <a:cubicBezTo>
                      <a:pt x="329" y="344"/>
                      <a:pt x="329" y="344"/>
                      <a:pt x="329" y="344"/>
                    </a:cubicBezTo>
                    <a:cubicBezTo>
                      <a:pt x="326" y="339"/>
                      <a:pt x="323" y="334"/>
                      <a:pt x="320" y="329"/>
                    </a:cubicBezTo>
                    <a:close/>
                    <a:moveTo>
                      <a:pt x="240" y="381"/>
                    </a:moveTo>
                    <a:cubicBezTo>
                      <a:pt x="238" y="381"/>
                      <a:pt x="236" y="381"/>
                      <a:pt x="235" y="381"/>
                    </a:cubicBezTo>
                    <a:cubicBezTo>
                      <a:pt x="235" y="381"/>
                      <a:pt x="234" y="381"/>
                      <a:pt x="234" y="381"/>
                    </a:cubicBezTo>
                    <a:cubicBezTo>
                      <a:pt x="233" y="381"/>
                      <a:pt x="233" y="381"/>
                      <a:pt x="232" y="381"/>
                    </a:cubicBezTo>
                    <a:cubicBezTo>
                      <a:pt x="234" y="379"/>
                      <a:pt x="235" y="377"/>
                      <a:pt x="237" y="375"/>
                    </a:cubicBezTo>
                    <a:cubicBezTo>
                      <a:pt x="240" y="372"/>
                      <a:pt x="243" y="368"/>
                      <a:pt x="247" y="365"/>
                    </a:cubicBezTo>
                    <a:cubicBezTo>
                      <a:pt x="254" y="359"/>
                      <a:pt x="260" y="352"/>
                      <a:pt x="267" y="345"/>
                    </a:cubicBezTo>
                    <a:cubicBezTo>
                      <a:pt x="267" y="345"/>
                      <a:pt x="267" y="345"/>
                      <a:pt x="267" y="345"/>
                    </a:cubicBezTo>
                    <a:cubicBezTo>
                      <a:pt x="270" y="345"/>
                      <a:pt x="273" y="345"/>
                      <a:pt x="277" y="345"/>
                    </a:cubicBezTo>
                    <a:cubicBezTo>
                      <a:pt x="277" y="345"/>
                      <a:pt x="277" y="345"/>
                      <a:pt x="277" y="345"/>
                    </a:cubicBezTo>
                    <a:cubicBezTo>
                      <a:pt x="275" y="347"/>
                      <a:pt x="273" y="350"/>
                      <a:pt x="271" y="352"/>
                    </a:cubicBezTo>
                    <a:cubicBezTo>
                      <a:pt x="268" y="356"/>
                      <a:pt x="265" y="359"/>
                      <a:pt x="262" y="362"/>
                    </a:cubicBezTo>
                    <a:cubicBezTo>
                      <a:pt x="256" y="369"/>
                      <a:pt x="251" y="376"/>
                      <a:pt x="245" y="382"/>
                    </a:cubicBezTo>
                    <a:cubicBezTo>
                      <a:pt x="243" y="381"/>
                      <a:pt x="241" y="381"/>
                      <a:pt x="240" y="381"/>
                    </a:cubicBezTo>
                    <a:close/>
                    <a:moveTo>
                      <a:pt x="266" y="373"/>
                    </a:moveTo>
                    <a:cubicBezTo>
                      <a:pt x="266" y="373"/>
                      <a:pt x="266" y="373"/>
                      <a:pt x="266" y="373"/>
                    </a:cubicBezTo>
                    <a:cubicBezTo>
                      <a:pt x="258" y="374"/>
                      <a:pt x="252" y="378"/>
                      <a:pt x="247" y="383"/>
                    </a:cubicBezTo>
                    <a:cubicBezTo>
                      <a:pt x="247" y="383"/>
                      <a:pt x="247" y="383"/>
                      <a:pt x="246" y="382"/>
                    </a:cubicBezTo>
                    <a:cubicBezTo>
                      <a:pt x="252" y="376"/>
                      <a:pt x="257" y="370"/>
                      <a:pt x="263" y="364"/>
                    </a:cubicBezTo>
                    <a:cubicBezTo>
                      <a:pt x="266" y="360"/>
                      <a:pt x="268" y="357"/>
                      <a:pt x="271" y="354"/>
                    </a:cubicBezTo>
                    <a:cubicBezTo>
                      <a:pt x="274" y="351"/>
                      <a:pt x="276" y="348"/>
                      <a:pt x="279" y="345"/>
                    </a:cubicBezTo>
                    <a:cubicBezTo>
                      <a:pt x="283" y="345"/>
                      <a:pt x="286" y="345"/>
                      <a:pt x="289" y="345"/>
                    </a:cubicBezTo>
                    <a:cubicBezTo>
                      <a:pt x="285" y="349"/>
                      <a:pt x="282" y="354"/>
                      <a:pt x="278" y="358"/>
                    </a:cubicBezTo>
                    <a:cubicBezTo>
                      <a:pt x="274" y="363"/>
                      <a:pt x="270" y="368"/>
                      <a:pt x="266" y="373"/>
                    </a:cubicBezTo>
                    <a:close/>
                    <a:moveTo>
                      <a:pt x="268" y="373"/>
                    </a:moveTo>
                    <a:cubicBezTo>
                      <a:pt x="272" y="368"/>
                      <a:pt x="275" y="364"/>
                      <a:pt x="279" y="359"/>
                    </a:cubicBezTo>
                    <a:cubicBezTo>
                      <a:pt x="283" y="354"/>
                      <a:pt x="287" y="349"/>
                      <a:pt x="292" y="345"/>
                    </a:cubicBezTo>
                    <a:cubicBezTo>
                      <a:pt x="295" y="345"/>
                      <a:pt x="298" y="345"/>
                      <a:pt x="301" y="345"/>
                    </a:cubicBezTo>
                    <a:cubicBezTo>
                      <a:pt x="297" y="350"/>
                      <a:pt x="293" y="354"/>
                      <a:pt x="289" y="359"/>
                    </a:cubicBezTo>
                    <a:cubicBezTo>
                      <a:pt x="285" y="364"/>
                      <a:pt x="282" y="370"/>
                      <a:pt x="278" y="375"/>
                    </a:cubicBezTo>
                    <a:cubicBezTo>
                      <a:pt x="275" y="374"/>
                      <a:pt x="271" y="373"/>
                      <a:pt x="268" y="373"/>
                    </a:cubicBezTo>
                    <a:close/>
                    <a:moveTo>
                      <a:pt x="296" y="367"/>
                    </a:moveTo>
                    <a:cubicBezTo>
                      <a:pt x="293" y="368"/>
                      <a:pt x="290" y="369"/>
                      <a:pt x="287" y="371"/>
                    </a:cubicBezTo>
                    <a:cubicBezTo>
                      <a:pt x="285" y="373"/>
                      <a:pt x="284" y="374"/>
                      <a:pt x="282" y="376"/>
                    </a:cubicBezTo>
                    <a:cubicBezTo>
                      <a:pt x="281" y="376"/>
                      <a:pt x="280" y="375"/>
                      <a:pt x="279" y="375"/>
                    </a:cubicBezTo>
                    <a:cubicBezTo>
                      <a:pt x="283" y="371"/>
                      <a:pt x="286" y="366"/>
                      <a:pt x="290" y="361"/>
                    </a:cubicBezTo>
                    <a:cubicBezTo>
                      <a:pt x="294" y="355"/>
                      <a:pt x="299" y="350"/>
                      <a:pt x="303" y="345"/>
                    </a:cubicBezTo>
                    <a:cubicBezTo>
                      <a:pt x="307" y="345"/>
                      <a:pt x="311" y="345"/>
                      <a:pt x="315" y="345"/>
                    </a:cubicBezTo>
                    <a:cubicBezTo>
                      <a:pt x="312" y="348"/>
                      <a:pt x="309" y="352"/>
                      <a:pt x="307" y="355"/>
                    </a:cubicBezTo>
                    <a:cubicBezTo>
                      <a:pt x="304" y="359"/>
                      <a:pt x="302" y="363"/>
                      <a:pt x="298" y="367"/>
                    </a:cubicBezTo>
                    <a:cubicBezTo>
                      <a:pt x="298" y="367"/>
                      <a:pt x="297" y="367"/>
                      <a:pt x="296" y="367"/>
                    </a:cubicBezTo>
                    <a:close/>
                    <a:moveTo>
                      <a:pt x="301" y="366"/>
                    </a:moveTo>
                    <a:cubicBezTo>
                      <a:pt x="303" y="363"/>
                      <a:pt x="305" y="360"/>
                      <a:pt x="307" y="357"/>
                    </a:cubicBezTo>
                    <a:cubicBezTo>
                      <a:pt x="310" y="353"/>
                      <a:pt x="313" y="348"/>
                      <a:pt x="317" y="345"/>
                    </a:cubicBezTo>
                    <a:cubicBezTo>
                      <a:pt x="320" y="345"/>
                      <a:pt x="324" y="345"/>
                      <a:pt x="327" y="346"/>
                    </a:cubicBezTo>
                    <a:cubicBezTo>
                      <a:pt x="325" y="349"/>
                      <a:pt x="322" y="352"/>
                      <a:pt x="319" y="356"/>
                    </a:cubicBezTo>
                    <a:cubicBezTo>
                      <a:pt x="317" y="360"/>
                      <a:pt x="315" y="364"/>
                      <a:pt x="312" y="367"/>
                    </a:cubicBezTo>
                    <a:cubicBezTo>
                      <a:pt x="308" y="366"/>
                      <a:pt x="305" y="366"/>
                      <a:pt x="301" y="366"/>
                    </a:cubicBezTo>
                    <a:close/>
                    <a:moveTo>
                      <a:pt x="317" y="369"/>
                    </a:moveTo>
                    <a:cubicBezTo>
                      <a:pt x="316" y="368"/>
                      <a:pt x="315" y="368"/>
                      <a:pt x="313" y="368"/>
                    </a:cubicBezTo>
                    <a:cubicBezTo>
                      <a:pt x="316" y="365"/>
                      <a:pt x="318" y="361"/>
                      <a:pt x="320" y="358"/>
                    </a:cubicBezTo>
                    <a:cubicBezTo>
                      <a:pt x="323" y="353"/>
                      <a:pt x="326" y="350"/>
                      <a:pt x="329" y="346"/>
                    </a:cubicBezTo>
                    <a:cubicBezTo>
                      <a:pt x="331" y="346"/>
                      <a:pt x="334" y="346"/>
                      <a:pt x="336" y="347"/>
                    </a:cubicBezTo>
                    <a:cubicBezTo>
                      <a:pt x="337" y="347"/>
                      <a:pt x="338" y="347"/>
                      <a:pt x="339" y="347"/>
                    </a:cubicBezTo>
                    <a:cubicBezTo>
                      <a:pt x="335" y="351"/>
                      <a:pt x="332" y="357"/>
                      <a:pt x="328" y="361"/>
                    </a:cubicBezTo>
                    <a:cubicBezTo>
                      <a:pt x="324" y="363"/>
                      <a:pt x="319" y="365"/>
                      <a:pt x="317" y="369"/>
                    </a:cubicBezTo>
                    <a:close/>
                    <a:moveTo>
                      <a:pt x="331" y="361"/>
                    </a:moveTo>
                    <a:cubicBezTo>
                      <a:pt x="332" y="359"/>
                      <a:pt x="333" y="357"/>
                      <a:pt x="335" y="355"/>
                    </a:cubicBezTo>
                    <a:cubicBezTo>
                      <a:pt x="336" y="352"/>
                      <a:pt x="338" y="350"/>
                      <a:pt x="341" y="348"/>
                    </a:cubicBezTo>
                    <a:cubicBezTo>
                      <a:pt x="344" y="348"/>
                      <a:pt x="347" y="349"/>
                      <a:pt x="349" y="350"/>
                    </a:cubicBezTo>
                    <a:cubicBezTo>
                      <a:pt x="346" y="353"/>
                      <a:pt x="344" y="358"/>
                      <a:pt x="340" y="361"/>
                    </a:cubicBezTo>
                    <a:cubicBezTo>
                      <a:pt x="337" y="360"/>
                      <a:pt x="334" y="360"/>
                      <a:pt x="331" y="361"/>
                    </a:cubicBezTo>
                    <a:close/>
                    <a:moveTo>
                      <a:pt x="349" y="366"/>
                    </a:moveTo>
                    <a:cubicBezTo>
                      <a:pt x="347" y="364"/>
                      <a:pt x="345" y="362"/>
                      <a:pt x="342" y="361"/>
                    </a:cubicBezTo>
                    <a:cubicBezTo>
                      <a:pt x="345" y="358"/>
                      <a:pt x="348" y="354"/>
                      <a:pt x="351" y="350"/>
                    </a:cubicBezTo>
                    <a:cubicBezTo>
                      <a:pt x="354" y="351"/>
                      <a:pt x="356" y="352"/>
                      <a:pt x="359" y="353"/>
                    </a:cubicBezTo>
                    <a:cubicBezTo>
                      <a:pt x="355" y="357"/>
                      <a:pt x="352" y="361"/>
                      <a:pt x="349" y="366"/>
                    </a:cubicBezTo>
                    <a:close/>
                    <a:moveTo>
                      <a:pt x="351" y="368"/>
                    </a:moveTo>
                    <a:cubicBezTo>
                      <a:pt x="351" y="368"/>
                      <a:pt x="351" y="367"/>
                      <a:pt x="350" y="367"/>
                    </a:cubicBezTo>
                    <a:cubicBezTo>
                      <a:pt x="354" y="363"/>
                      <a:pt x="357" y="358"/>
                      <a:pt x="360" y="353"/>
                    </a:cubicBezTo>
                    <a:cubicBezTo>
                      <a:pt x="362" y="354"/>
                      <a:pt x="363" y="354"/>
                      <a:pt x="365" y="355"/>
                    </a:cubicBezTo>
                    <a:cubicBezTo>
                      <a:pt x="366" y="356"/>
                      <a:pt x="368" y="356"/>
                      <a:pt x="370" y="357"/>
                    </a:cubicBezTo>
                    <a:cubicBezTo>
                      <a:pt x="368" y="358"/>
                      <a:pt x="367" y="360"/>
                      <a:pt x="366" y="361"/>
                    </a:cubicBezTo>
                    <a:cubicBezTo>
                      <a:pt x="360" y="361"/>
                      <a:pt x="355" y="364"/>
                      <a:pt x="351" y="368"/>
                    </a:cubicBezTo>
                    <a:close/>
                    <a:moveTo>
                      <a:pt x="363" y="348"/>
                    </a:moveTo>
                    <a:cubicBezTo>
                      <a:pt x="365" y="349"/>
                      <a:pt x="368" y="350"/>
                      <a:pt x="372" y="350"/>
                    </a:cubicBezTo>
                    <a:cubicBezTo>
                      <a:pt x="372" y="352"/>
                      <a:pt x="372" y="355"/>
                      <a:pt x="373" y="357"/>
                    </a:cubicBezTo>
                    <a:cubicBezTo>
                      <a:pt x="370" y="355"/>
                      <a:pt x="367" y="354"/>
                      <a:pt x="364" y="353"/>
                    </a:cubicBezTo>
                    <a:cubicBezTo>
                      <a:pt x="363" y="351"/>
                      <a:pt x="363" y="349"/>
                      <a:pt x="363" y="348"/>
                    </a:cubicBezTo>
                    <a:close/>
                    <a:moveTo>
                      <a:pt x="380" y="363"/>
                    </a:moveTo>
                    <a:cubicBezTo>
                      <a:pt x="379" y="363"/>
                      <a:pt x="379" y="363"/>
                      <a:pt x="379" y="363"/>
                    </a:cubicBezTo>
                    <a:cubicBezTo>
                      <a:pt x="379" y="363"/>
                      <a:pt x="379" y="363"/>
                      <a:pt x="379" y="363"/>
                    </a:cubicBezTo>
                    <a:cubicBezTo>
                      <a:pt x="379" y="363"/>
                      <a:pt x="379" y="363"/>
                      <a:pt x="379" y="363"/>
                    </a:cubicBezTo>
                    <a:cubicBezTo>
                      <a:pt x="379" y="363"/>
                      <a:pt x="379" y="363"/>
                      <a:pt x="379" y="363"/>
                    </a:cubicBezTo>
                    <a:cubicBezTo>
                      <a:pt x="376" y="362"/>
                      <a:pt x="373" y="361"/>
                      <a:pt x="370" y="361"/>
                    </a:cubicBezTo>
                    <a:cubicBezTo>
                      <a:pt x="369" y="361"/>
                      <a:pt x="369" y="361"/>
                      <a:pt x="368" y="361"/>
                    </a:cubicBezTo>
                    <a:cubicBezTo>
                      <a:pt x="369" y="360"/>
                      <a:pt x="370" y="359"/>
                      <a:pt x="371" y="358"/>
                    </a:cubicBezTo>
                    <a:cubicBezTo>
                      <a:pt x="373" y="359"/>
                      <a:pt x="375" y="360"/>
                      <a:pt x="377" y="361"/>
                    </a:cubicBezTo>
                    <a:cubicBezTo>
                      <a:pt x="378" y="362"/>
                      <a:pt x="379" y="362"/>
                      <a:pt x="380" y="363"/>
                    </a:cubicBezTo>
                    <a:cubicBezTo>
                      <a:pt x="380" y="363"/>
                      <a:pt x="380" y="363"/>
                      <a:pt x="380" y="363"/>
                    </a:cubicBezTo>
                    <a:close/>
                    <a:moveTo>
                      <a:pt x="381" y="361"/>
                    </a:moveTo>
                    <a:cubicBezTo>
                      <a:pt x="379" y="360"/>
                      <a:pt x="377" y="359"/>
                      <a:pt x="375" y="358"/>
                    </a:cubicBezTo>
                    <a:cubicBezTo>
                      <a:pt x="374" y="355"/>
                      <a:pt x="373" y="353"/>
                      <a:pt x="373" y="350"/>
                    </a:cubicBezTo>
                    <a:cubicBezTo>
                      <a:pt x="374" y="350"/>
                      <a:pt x="375" y="350"/>
                      <a:pt x="376" y="350"/>
                    </a:cubicBezTo>
                    <a:cubicBezTo>
                      <a:pt x="376" y="355"/>
                      <a:pt x="380" y="360"/>
                      <a:pt x="383" y="363"/>
                    </a:cubicBezTo>
                    <a:cubicBezTo>
                      <a:pt x="383" y="362"/>
                      <a:pt x="382" y="362"/>
                      <a:pt x="381" y="361"/>
                    </a:cubicBezTo>
                    <a:close/>
                    <a:moveTo>
                      <a:pt x="404" y="363"/>
                    </a:moveTo>
                    <a:cubicBezTo>
                      <a:pt x="398" y="366"/>
                      <a:pt x="391" y="366"/>
                      <a:pt x="385" y="362"/>
                    </a:cubicBezTo>
                    <a:cubicBezTo>
                      <a:pt x="382" y="359"/>
                      <a:pt x="377" y="354"/>
                      <a:pt x="378" y="349"/>
                    </a:cubicBezTo>
                    <a:cubicBezTo>
                      <a:pt x="378" y="348"/>
                      <a:pt x="378" y="347"/>
                      <a:pt x="377" y="348"/>
                    </a:cubicBezTo>
                    <a:cubicBezTo>
                      <a:pt x="366" y="352"/>
                      <a:pt x="352" y="342"/>
                      <a:pt x="354" y="330"/>
                    </a:cubicBezTo>
                    <a:cubicBezTo>
                      <a:pt x="354" y="330"/>
                      <a:pt x="354" y="329"/>
                      <a:pt x="354" y="329"/>
                    </a:cubicBezTo>
                    <a:cubicBezTo>
                      <a:pt x="354" y="329"/>
                      <a:pt x="353" y="328"/>
                      <a:pt x="353" y="328"/>
                    </a:cubicBezTo>
                    <a:cubicBezTo>
                      <a:pt x="347" y="329"/>
                      <a:pt x="341" y="327"/>
                      <a:pt x="337" y="322"/>
                    </a:cubicBezTo>
                    <a:cubicBezTo>
                      <a:pt x="333" y="318"/>
                      <a:pt x="331" y="312"/>
                      <a:pt x="333" y="306"/>
                    </a:cubicBezTo>
                    <a:cubicBezTo>
                      <a:pt x="333" y="306"/>
                      <a:pt x="332" y="305"/>
                      <a:pt x="332" y="305"/>
                    </a:cubicBezTo>
                    <a:cubicBezTo>
                      <a:pt x="332" y="305"/>
                      <a:pt x="332" y="305"/>
                      <a:pt x="331" y="305"/>
                    </a:cubicBezTo>
                    <a:cubicBezTo>
                      <a:pt x="319" y="305"/>
                      <a:pt x="309" y="291"/>
                      <a:pt x="313" y="279"/>
                    </a:cubicBezTo>
                    <a:cubicBezTo>
                      <a:pt x="313" y="278"/>
                      <a:pt x="313" y="278"/>
                      <a:pt x="313" y="278"/>
                    </a:cubicBezTo>
                    <a:cubicBezTo>
                      <a:pt x="306" y="277"/>
                      <a:pt x="301" y="272"/>
                      <a:pt x="299" y="266"/>
                    </a:cubicBezTo>
                    <a:cubicBezTo>
                      <a:pt x="297" y="260"/>
                      <a:pt x="298" y="253"/>
                      <a:pt x="302" y="249"/>
                    </a:cubicBezTo>
                    <a:cubicBezTo>
                      <a:pt x="303" y="249"/>
                      <a:pt x="302" y="248"/>
                      <a:pt x="302" y="248"/>
                    </a:cubicBezTo>
                    <a:cubicBezTo>
                      <a:pt x="297" y="247"/>
                      <a:pt x="293" y="243"/>
                      <a:pt x="292" y="238"/>
                    </a:cubicBezTo>
                    <a:cubicBezTo>
                      <a:pt x="290" y="232"/>
                      <a:pt x="293" y="226"/>
                      <a:pt x="297" y="222"/>
                    </a:cubicBezTo>
                    <a:cubicBezTo>
                      <a:pt x="297" y="222"/>
                      <a:pt x="297" y="221"/>
                      <a:pt x="297" y="221"/>
                    </a:cubicBezTo>
                    <a:cubicBezTo>
                      <a:pt x="297" y="221"/>
                      <a:pt x="297" y="221"/>
                      <a:pt x="297" y="220"/>
                    </a:cubicBezTo>
                    <a:cubicBezTo>
                      <a:pt x="292" y="217"/>
                      <a:pt x="288" y="214"/>
                      <a:pt x="287" y="207"/>
                    </a:cubicBezTo>
                    <a:cubicBezTo>
                      <a:pt x="287" y="202"/>
                      <a:pt x="289" y="196"/>
                      <a:pt x="294" y="193"/>
                    </a:cubicBezTo>
                    <a:cubicBezTo>
                      <a:pt x="295" y="193"/>
                      <a:pt x="295" y="192"/>
                      <a:pt x="294" y="192"/>
                    </a:cubicBezTo>
                    <a:cubicBezTo>
                      <a:pt x="289" y="188"/>
                      <a:pt x="288" y="181"/>
                      <a:pt x="289" y="175"/>
                    </a:cubicBezTo>
                    <a:cubicBezTo>
                      <a:pt x="290" y="170"/>
                      <a:pt x="294" y="163"/>
                      <a:pt x="299" y="162"/>
                    </a:cubicBezTo>
                    <a:cubicBezTo>
                      <a:pt x="300" y="162"/>
                      <a:pt x="300" y="161"/>
                      <a:pt x="300" y="161"/>
                    </a:cubicBezTo>
                    <a:cubicBezTo>
                      <a:pt x="296" y="156"/>
                      <a:pt x="295" y="149"/>
                      <a:pt x="298" y="143"/>
                    </a:cubicBezTo>
                    <a:cubicBezTo>
                      <a:pt x="300" y="138"/>
                      <a:pt x="304" y="132"/>
                      <a:pt x="310" y="131"/>
                    </a:cubicBezTo>
                    <a:cubicBezTo>
                      <a:pt x="310" y="131"/>
                      <a:pt x="311" y="131"/>
                      <a:pt x="311" y="131"/>
                    </a:cubicBezTo>
                    <a:cubicBezTo>
                      <a:pt x="311" y="130"/>
                      <a:pt x="311" y="130"/>
                      <a:pt x="311" y="130"/>
                    </a:cubicBezTo>
                    <a:cubicBezTo>
                      <a:pt x="307" y="120"/>
                      <a:pt x="312" y="108"/>
                      <a:pt x="323" y="107"/>
                    </a:cubicBezTo>
                    <a:cubicBezTo>
                      <a:pt x="323" y="107"/>
                      <a:pt x="323" y="106"/>
                      <a:pt x="323" y="106"/>
                    </a:cubicBezTo>
                    <a:cubicBezTo>
                      <a:pt x="322" y="100"/>
                      <a:pt x="323" y="94"/>
                      <a:pt x="327" y="90"/>
                    </a:cubicBezTo>
                    <a:cubicBezTo>
                      <a:pt x="329" y="88"/>
                      <a:pt x="331" y="87"/>
                      <a:pt x="333" y="86"/>
                    </a:cubicBezTo>
                    <a:cubicBezTo>
                      <a:pt x="336" y="85"/>
                      <a:pt x="338" y="84"/>
                      <a:pt x="340" y="85"/>
                    </a:cubicBezTo>
                    <a:cubicBezTo>
                      <a:pt x="341" y="85"/>
                      <a:pt x="341" y="85"/>
                      <a:pt x="341" y="84"/>
                    </a:cubicBezTo>
                    <a:cubicBezTo>
                      <a:pt x="341" y="79"/>
                      <a:pt x="343" y="73"/>
                      <a:pt x="347" y="70"/>
                    </a:cubicBezTo>
                    <a:cubicBezTo>
                      <a:pt x="351" y="66"/>
                      <a:pt x="356" y="66"/>
                      <a:pt x="361" y="66"/>
                    </a:cubicBezTo>
                    <a:cubicBezTo>
                      <a:pt x="362" y="66"/>
                      <a:pt x="362" y="65"/>
                      <a:pt x="362" y="65"/>
                    </a:cubicBezTo>
                    <a:cubicBezTo>
                      <a:pt x="364" y="59"/>
                      <a:pt x="368" y="55"/>
                      <a:pt x="374" y="53"/>
                    </a:cubicBezTo>
                    <a:cubicBezTo>
                      <a:pt x="377" y="52"/>
                      <a:pt x="380" y="51"/>
                      <a:pt x="384" y="51"/>
                    </a:cubicBezTo>
                    <a:cubicBezTo>
                      <a:pt x="387" y="51"/>
                      <a:pt x="391" y="53"/>
                      <a:pt x="394" y="54"/>
                    </a:cubicBezTo>
                    <a:cubicBezTo>
                      <a:pt x="393" y="56"/>
                      <a:pt x="393" y="59"/>
                      <a:pt x="394" y="62"/>
                    </a:cubicBezTo>
                    <a:cubicBezTo>
                      <a:pt x="390" y="58"/>
                      <a:pt x="384" y="56"/>
                      <a:pt x="378" y="59"/>
                    </a:cubicBezTo>
                    <a:cubicBezTo>
                      <a:pt x="372" y="61"/>
                      <a:pt x="369" y="70"/>
                      <a:pt x="371" y="76"/>
                    </a:cubicBezTo>
                    <a:cubicBezTo>
                      <a:pt x="370" y="75"/>
                      <a:pt x="369" y="75"/>
                      <a:pt x="368" y="75"/>
                    </a:cubicBezTo>
                    <a:cubicBezTo>
                      <a:pt x="364" y="73"/>
                      <a:pt x="359" y="74"/>
                      <a:pt x="356" y="76"/>
                    </a:cubicBezTo>
                    <a:cubicBezTo>
                      <a:pt x="350" y="80"/>
                      <a:pt x="350" y="88"/>
                      <a:pt x="352" y="93"/>
                    </a:cubicBezTo>
                    <a:cubicBezTo>
                      <a:pt x="350" y="92"/>
                      <a:pt x="346" y="92"/>
                      <a:pt x="343" y="92"/>
                    </a:cubicBezTo>
                    <a:cubicBezTo>
                      <a:pt x="339" y="93"/>
                      <a:pt x="335" y="96"/>
                      <a:pt x="333" y="99"/>
                    </a:cubicBezTo>
                    <a:cubicBezTo>
                      <a:pt x="330" y="104"/>
                      <a:pt x="331" y="111"/>
                      <a:pt x="334" y="115"/>
                    </a:cubicBezTo>
                    <a:cubicBezTo>
                      <a:pt x="332" y="115"/>
                      <a:pt x="330" y="115"/>
                      <a:pt x="329" y="116"/>
                    </a:cubicBezTo>
                    <a:cubicBezTo>
                      <a:pt x="325" y="116"/>
                      <a:pt x="321" y="118"/>
                      <a:pt x="319" y="121"/>
                    </a:cubicBezTo>
                    <a:cubicBezTo>
                      <a:pt x="314" y="126"/>
                      <a:pt x="316" y="134"/>
                      <a:pt x="321" y="139"/>
                    </a:cubicBezTo>
                    <a:cubicBezTo>
                      <a:pt x="315" y="138"/>
                      <a:pt x="309" y="142"/>
                      <a:pt x="307" y="147"/>
                    </a:cubicBezTo>
                    <a:cubicBezTo>
                      <a:pt x="304" y="153"/>
                      <a:pt x="307" y="160"/>
                      <a:pt x="312" y="164"/>
                    </a:cubicBezTo>
                    <a:cubicBezTo>
                      <a:pt x="307" y="164"/>
                      <a:pt x="301" y="170"/>
                      <a:pt x="299" y="174"/>
                    </a:cubicBezTo>
                    <a:cubicBezTo>
                      <a:pt x="297" y="181"/>
                      <a:pt x="301" y="188"/>
                      <a:pt x="307" y="191"/>
                    </a:cubicBezTo>
                    <a:cubicBezTo>
                      <a:pt x="301" y="192"/>
                      <a:pt x="296" y="199"/>
                      <a:pt x="296" y="205"/>
                    </a:cubicBezTo>
                    <a:cubicBezTo>
                      <a:pt x="295" y="213"/>
                      <a:pt x="302" y="217"/>
                      <a:pt x="309" y="219"/>
                    </a:cubicBezTo>
                    <a:cubicBezTo>
                      <a:pt x="303" y="220"/>
                      <a:pt x="300" y="228"/>
                      <a:pt x="300" y="233"/>
                    </a:cubicBezTo>
                    <a:cubicBezTo>
                      <a:pt x="301" y="241"/>
                      <a:pt x="307" y="246"/>
                      <a:pt x="314" y="245"/>
                    </a:cubicBezTo>
                    <a:cubicBezTo>
                      <a:pt x="308" y="249"/>
                      <a:pt x="304" y="258"/>
                      <a:pt x="307" y="265"/>
                    </a:cubicBezTo>
                    <a:cubicBezTo>
                      <a:pt x="310" y="273"/>
                      <a:pt x="320" y="273"/>
                      <a:pt x="327" y="271"/>
                    </a:cubicBezTo>
                    <a:cubicBezTo>
                      <a:pt x="323" y="277"/>
                      <a:pt x="320" y="286"/>
                      <a:pt x="323" y="293"/>
                    </a:cubicBezTo>
                    <a:cubicBezTo>
                      <a:pt x="325" y="297"/>
                      <a:pt x="329" y="299"/>
                      <a:pt x="333" y="300"/>
                    </a:cubicBezTo>
                    <a:cubicBezTo>
                      <a:pt x="335" y="300"/>
                      <a:pt x="337" y="300"/>
                      <a:pt x="339" y="299"/>
                    </a:cubicBezTo>
                    <a:cubicBezTo>
                      <a:pt x="340" y="299"/>
                      <a:pt x="341" y="299"/>
                      <a:pt x="342" y="299"/>
                    </a:cubicBezTo>
                    <a:cubicBezTo>
                      <a:pt x="343" y="299"/>
                      <a:pt x="344" y="298"/>
                      <a:pt x="345" y="298"/>
                    </a:cubicBezTo>
                    <a:cubicBezTo>
                      <a:pt x="339" y="303"/>
                      <a:pt x="336" y="312"/>
                      <a:pt x="341" y="319"/>
                    </a:cubicBezTo>
                    <a:cubicBezTo>
                      <a:pt x="347" y="325"/>
                      <a:pt x="356" y="323"/>
                      <a:pt x="363" y="319"/>
                    </a:cubicBezTo>
                    <a:cubicBezTo>
                      <a:pt x="361" y="326"/>
                      <a:pt x="358" y="335"/>
                      <a:pt x="365" y="339"/>
                    </a:cubicBezTo>
                    <a:cubicBezTo>
                      <a:pt x="368" y="342"/>
                      <a:pt x="372" y="342"/>
                      <a:pt x="375" y="341"/>
                    </a:cubicBezTo>
                    <a:cubicBezTo>
                      <a:pt x="377" y="341"/>
                      <a:pt x="379" y="341"/>
                      <a:pt x="380" y="340"/>
                    </a:cubicBezTo>
                    <a:cubicBezTo>
                      <a:pt x="382" y="340"/>
                      <a:pt x="383" y="339"/>
                      <a:pt x="385" y="338"/>
                    </a:cubicBezTo>
                    <a:cubicBezTo>
                      <a:pt x="385" y="340"/>
                      <a:pt x="384" y="342"/>
                      <a:pt x="384" y="344"/>
                    </a:cubicBezTo>
                    <a:cubicBezTo>
                      <a:pt x="384" y="346"/>
                      <a:pt x="384" y="347"/>
                      <a:pt x="384" y="349"/>
                    </a:cubicBezTo>
                    <a:cubicBezTo>
                      <a:pt x="385" y="352"/>
                      <a:pt x="386" y="356"/>
                      <a:pt x="389" y="358"/>
                    </a:cubicBezTo>
                    <a:cubicBezTo>
                      <a:pt x="395" y="362"/>
                      <a:pt x="404" y="358"/>
                      <a:pt x="410" y="354"/>
                    </a:cubicBezTo>
                    <a:cubicBezTo>
                      <a:pt x="409" y="360"/>
                      <a:pt x="410" y="366"/>
                      <a:pt x="415" y="370"/>
                    </a:cubicBezTo>
                    <a:cubicBezTo>
                      <a:pt x="421" y="374"/>
                      <a:pt x="431" y="370"/>
                      <a:pt x="436" y="365"/>
                    </a:cubicBezTo>
                    <a:cubicBezTo>
                      <a:pt x="436" y="369"/>
                      <a:pt x="436" y="372"/>
                      <a:pt x="438" y="375"/>
                    </a:cubicBezTo>
                    <a:cubicBezTo>
                      <a:pt x="440" y="378"/>
                      <a:pt x="443" y="380"/>
                      <a:pt x="447" y="381"/>
                    </a:cubicBezTo>
                    <a:cubicBezTo>
                      <a:pt x="450" y="382"/>
                      <a:pt x="454" y="380"/>
                      <a:pt x="457" y="378"/>
                    </a:cubicBezTo>
                    <a:cubicBezTo>
                      <a:pt x="458" y="378"/>
                      <a:pt x="460" y="376"/>
                      <a:pt x="461" y="375"/>
                    </a:cubicBezTo>
                    <a:cubicBezTo>
                      <a:pt x="462" y="374"/>
                      <a:pt x="462" y="373"/>
                      <a:pt x="463" y="373"/>
                    </a:cubicBezTo>
                    <a:cubicBezTo>
                      <a:pt x="463" y="372"/>
                      <a:pt x="464" y="371"/>
                      <a:pt x="464" y="371"/>
                    </a:cubicBezTo>
                    <a:cubicBezTo>
                      <a:pt x="464" y="371"/>
                      <a:pt x="464" y="371"/>
                      <a:pt x="464" y="371"/>
                    </a:cubicBezTo>
                    <a:cubicBezTo>
                      <a:pt x="466" y="378"/>
                      <a:pt x="474" y="382"/>
                      <a:pt x="481" y="382"/>
                    </a:cubicBezTo>
                    <a:cubicBezTo>
                      <a:pt x="484" y="382"/>
                      <a:pt x="488" y="381"/>
                      <a:pt x="491" y="379"/>
                    </a:cubicBezTo>
                    <a:cubicBezTo>
                      <a:pt x="494" y="377"/>
                      <a:pt x="495" y="375"/>
                      <a:pt x="496" y="372"/>
                    </a:cubicBezTo>
                    <a:cubicBezTo>
                      <a:pt x="497" y="375"/>
                      <a:pt x="501" y="378"/>
                      <a:pt x="504" y="379"/>
                    </a:cubicBezTo>
                    <a:cubicBezTo>
                      <a:pt x="503" y="380"/>
                      <a:pt x="501" y="381"/>
                      <a:pt x="500" y="382"/>
                    </a:cubicBezTo>
                    <a:cubicBezTo>
                      <a:pt x="499" y="383"/>
                      <a:pt x="499" y="383"/>
                      <a:pt x="498" y="383"/>
                    </a:cubicBezTo>
                    <a:cubicBezTo>
                      <a:pt x="497" y="383"/>
                      <a:pt x="497" y="382"/>
                      <a:pt x="496" y="381"/>
                    </a:cubicBezTo>
                    <a:cubicBezTo>
                      <a:pt x="496" y="381"/>
                      <a:pt x="495" y="380"/>
                      <a:pt x="495" y="381"/>
                    </a:cubicBezTo>
                    <a:cubicBezTo>
                      <a:pt x="487" y="390"/>
                      <a:pt x="471" y="387"/>
                      <a:pt x="464" y="379"/>
                    </a:cubicBezTo>
                    <a:cubicBezTo>
                      <a:pt x="464" y="379"/>
                      <a:pt x="463" y="379"/>
                      <a:pt x="463" y="379"/>
                    </a:cubicBezTo>
                    <a:cubicBezTo>
                      <a:pt x="459" y="383"/>
                      <a:pt x="452" y="387"/>
                      <a:pt x="446" y="386"/>
                    </a:cubicBezTo>
                    <a:cubicBezTo>
                      <a:pt x="440" y="385"/>
                      <a:pt x="434" y="380"/>
                      <a:pt x="433" y="374"/>
                    </a:cubicBezTo>
                    <a:cubicBezTo>
                      <a:pt x="433" y="373"/>
                      <a:pt x="432" y="373"/>
                      <a:pt x="432" y="373"/>
                    </a:cubicBezTo>
                    <a:cubicBezTo>
                      <a:pt x="426" y="376"/>
                      <a:pt x="421" y="378"/>
                      <a:pt x="415" y="376"/>
                    </a:cubicBezTo>
                    <a:cubicBezTo>
                      <a:pt x="410" y="374"/>
                      <a:pt x="406" y="369"/>
                      <a:pt x="405" y="364"/>
                    </a:cubicBezTo>
                    <a:cubicBezTo>
                      <a:pt x="405" y="363"/>
                      <a:pt x="405" y="363"/>
                      <a:pt x="404" y="363"/>
                    </a:cubicBezTo>
                    <a:close/>
                    <a:moveTo>
                      <a:pt x="437" y="389"/>
                    </a:moveTo>
                    <a:cubicBezTo>
                      <a:pt x="437" y="389"/>
                      <a:pt x="437" y="389"/>
                      <a:pt x="437" y="389"/>
                    </a:cubicBezTo>
                    <a:cubicBezTo>
                      <a:pt x="437" y="389"/>
                      <a:pt x="438" y="389"/>
                      <a:pt x="438" y="389"/>
                    </a:cubicBezTo>
                    <a:cubicBezTo>
                      <a:pt x="436" y="389"/>
                      <a:pt x="434" y="388"/>
                      <a:pt x="432" y="389"/>
                    </a:cubicBezTo>
                    <a:cubicBezTo>
                      <a:pt x="433" y="386"/>
                      <a:pt x="435" y="385"/>
                      <a:pt x="437" y="384"/>
                    </a:cubicBezTo>
                    <a:cubicBezTo>
                      <a:pt x="439" y="385"/>
                      <a:pt x="442" y="387"/>
                      <a:pt x="445" y="388"/>
                    </a:cubicBezTo>
                    <a:cubicBezTo>
                      <a:pt x="449" y="389"/>
                      <a:pt x="454" y="388"/>
                      <a:pt x="458" y="385"/>
                    </a:cubicBezTo>
                    <a:cubicBezTo>
                      <a:pt x="459" y="388"/>
                      <a:pt x="461" y="389"/>
                      <a:pt x="462" y="392"/>
                    </a:cubicBezTo>
                    <a:cubicBezTo>
                      <a:pt x="461" y="392"/>
                      <a:pt x="459" y="392"/>
                      <a:pt x="458" y="392"/>
                    </a:cubicBezTo>
                    <a:cubicBezTo>
                      <a:pt x="451" y="391"/>
                      <a:pt x="444" y="390"/>
                      <a:pt x="438" y="387"/>
                    </a:cubicBezTo>
                    <a:cubicBezTo>
                      <a:pt x="437" y="386"/>
                      <a:pt x="436" y="388"/>
                      <a:pt x="437" y="389"/>
                    </a:cubicBezTo>
                    <a:close/>
                    <a:moveTo>
                      <a:pt x="459" y="385"/>
                    </a:moveTo>
                    <a:cubicBezTo>
                      <a:pt x="461" y="384"/>
                      <a:pt x="462" y="382"/>
                      <a:pt x="464" y="381"/>
                    </a:cubicBezTo>
                    <a:cubicBezTo>
                      <a:pt x="465" y="383"/>
                      <a:pt x="467" y="384"/>
                      <a:pt x="469" y="385"/>
                    </a:cubicBezTo>
                    <a:cubicBezTo>
                      <a:pt x="467" y="387"/>
                      <a:pt x="465" y="389"/>
                      <a:pt x="464" y="392"/>
                    </a:cubicBezTo>
                    <a:cubicBezTo>
                      <a:pt x="464" y="392"/>
                      <a:pt x="464" y="392"/>
                      <a:pt x="463" y="392"/>
                    </a:cubicBezTo>
                    <a:cubicBezTo>
                      <a:pt x="462" y="389"/>
                      <a:pt x="460" y="387"/>
                      <a:pt x="459" y="385"/>
                    </a:cubicBezTo>
                    <a:close/>
                    <a:moveTo>
                      <a:pt x="468" y="388"/>
                    </a:moveTo>
                    <a:cubicBezTo>
                      <a:pt x="468" y="387"/>
                      <a:pt x="469" y="387"/>
                      <a:pt x="470" y="386"/>
                    </a:cubicBezTo>
                    <a:cubicBezTo>
                      <a:pt x="478" y="390"/>
                      <a:pt x="489" y="390"/>
                      <a:pt x="495" y="383"/>
                    </a:cubicBezTo>
                    <a:cubicBezTo>
                      <a:pt x="496" y="383"/>
                      <a:pt x="496" y="384"/>
                      <a:pt x="497" y="384"/>
                    </a:cubicBezTo>
                    <a:cubicBezTo>
                      <a:pt x="491" y="387"/>
                      <a:pt x="486" y="389"/>
                      <a:pt x="480" y="391"/>
                    </a:cubicBezTo>
                    <a:cubicBezTo>
                      <a:pt x="475" y="392"/>
                      <a:pt x="470" y="392"/>
                      <a:pt x="466" y="392"/>
                    </a:cubicBezTo>
                    <a:cubicBezTo>
                      <a:pt x="466" y="391"/>
                      <a:pt x="467" y="390"/>
                      <a:pt x="468" y="388"/>
                    </a:cubicBezTo>
                    <a:close/>
                    <a:moveTo>
                      <a:pt x="407" y="372"/>
                    </a:moveTo>
                    <a:cubicBezTo>
                      <a:pt x="407" y="372"/>
                      <a:pt x="407" y="372"/>
                      <a:pt x="407" y="372"/>
                    </a:cubicBezTo>
                    <a:cubicBezTo>
                      <a:pt x="409" y="374"/>
                      <a:pt x="411" y="376"/>
                      <a:pt x="414" y="377"/>
                    </a:cubicBezTo>
                    <a:cubicBezTo>
                      <a:pt x="420" y="380"/>
                      <a:pt x="426" y="378"/>
                      <a:pt x="432" y="375"/>
                    </a:cubicBezTo>
                    <a:cubicBezTo>
                      <a:pt x="432" y="378"/>
                      <a:pt x="434" y="380"/>
                      <a:pt x="436" y="382"/>
                    </a:cubicBezTo>
                    <a:cubicBezTo>
                      <a:pt x="433" y="384"/>
                      <a:pt x="431" y="386"/>
                      <a:pt x="430" y="389"/>
                    </a:cubicBezTo>
                    <a:cubicBezTo>
                      <a:pt x="430" y="389"/>
                      <a:pt x="429" y="389"/>
                      <a:pt x="429" y="389"/>
                    </a:cubicBezTo>
                    <a:cubicBezTo>
                      <a:pt x="428" y="383"/>
                      <a:pt x="421" y="379"/>
                      <a:pt x="415" y="379"/>
                    </a:cubicBezTo>
                    <a:cubicBezTo>
                      <a:pt x="409" y="378"/>
                      <a:pt x="402" y="382"/>
                      <a:pt x="400" y="388"/>
                    </a:cubicBezTo>
                    <a:cubicBezTo>
                      <a:pt x="398" y="385"/>
                      <a:pt x="396" y="382"/>
                      <a:pt x="392" y="380"/>
                    </a:cubicBezTo>
                    <a:cubicBezTo>
                      <a:pt x="391" y="379"/>
                      <a:pt x="390" y="378"/>
                      <a:pt x="388" y="378"/>
                    </a:cubicBezTo>
                    <a:cubicBezTo>
                      <a:pt x="391" y="372"/>
                      <a:pt x="401" y="368"/>
                      <a:pt x="407" y="372"/>
                    </a:cubicBezTo>
                    <a:close/>
                    <a:moveTo>
                      <a:pt x="427" y="389"/>
                    </a:moveTo>
                    <a:cubicBezTo>
                      <a:pt x="422" y="391"/>
                      <a:pt x="418" y="394"/>
                      <a:pt x="418" y="399"/>
                    </a:cubicBezTo>
                    <a:cubicBezTo>
                      <a:pt x="418" y="399"/>
                      <a:pt x="417" y="399"/>
                      <a:pt x="417" y="399"/>
                    </a:cubicBezTo>
                    <a:cubicBezTo>
                      <a:pt x="415" y="393"/>
                      <a:pt x="409" y="389"/>
                      <a:pt x="402" y="389"/>
                    </a:cubicBezTo>
                    <a:cubicBezTo>
                      <a:pt x="404" y="384"/>
                      <a:pt x="409" y="380"/>
                      <a:pt x="415" y="380"/>
                    </a:cubicBezTo>
                    <a:cubicBezTo>
                      <a:pt x="420" y="381"/>
                      <a:pt x="427" y="384"/>
                      <a:pt x="427" y="389"/>
                    </a:cubicBezTo>
                    <a:close/>
                    <a:moveTo>
                      <a:pt x="393" y="382"/>
                    </a:moveTo>
                    <a:cubicBezTo>
                      <a:pt x="395" y="384"/>
                      <a:pt x="397" y="387"/>
                      <a:pt x="399" y="389"/>
                    </a:cubicBezTo>
                    <a:cubicBezTo>
                      <a:pt x="393" y="390"/>
                      <a:pt x="388" y="394"/>
                      <a:pt x="385" y="400"/>
                    </a:cubicBezTo>
                    <a:cubicBezTo>
                      <a:pt x="382" y="394"/>
                      <a:pt x="376" y="389"/>
                      <a:pt x="369" y="390"/>
                    </a:cubicBezTo>
                    <a:cubicBezTo>
                      <a:pt x="371" y="384"/>
                      <a:pt x="376" y="379"/>
                      <a:pt x="382" y="379"/>
                    </a:cubicBezTo>
                    <a:cubicBezTo>
                      <a:pt x="386" y="379"/>
                      <a:pt x="390" y="380"/>
                      <a:pt x="393" y="382"/>
                    </a:cubicBezTo>
                    <a:close/>
                    <a:moveTo>
                      <a:pt x="367" y="370"/>
                    </a:moveTo>
                    <a:cubicBezTo>
                      <a:pt x="372" y="369"/>
                      <a:pt x="379" y="372"/>
                      <a:pt x="381" y="377"/>
                    </a:cubicBezTo>
                    <a:cubicBezTo>
                      <a:pt x="381" y="377"/>
                      <a:pt x="381" y="377"/>
                      <a:pt x="381" y="377"/>
                    </a:cubicBezTo>
                    <a:cubicBezTo>
                      <a:pt x="375" y="378"/>
                      <a:pt x="369" y="383"/>
                      <a:pt x="368" y="389"/>
                    </a:cubicBezTo>
                    <a:cubicBezTo>
                      <a:pt x="365" y="383"/>
                      <a:pt x="359" y="379"/>
                      <a:pt x="352" y="379"/>
                    </a:cubicBezTo>
                    <a:cubicBezTo>
                      <a:pt x="355" y="374"/>
                      <a:pt x="360" y="370"/>
                      <a:pt x="367" y="370"/>
                    </a:cubicBezTo>
                    <a:close/>
                    <a:moveTo>
                      <a:pt x="352" y="381"/>
                    </a:moveTo>
                    <a:cubicBezTo>
                      <a:pt x="358" y="380"/>
                      <a:pt x="364" y="384"/>
                      <a:pt x="367" y="390"/>
                    </a:cubicBezTo>
                    <a:cubicBezTo>
                      <a:pt x="361" y="392"/>
                      <a:pt x="356" y="396"/>
                      <a:pt x="356" y="402"/>
                    </a:cubicBezTo>
                    <a:cubicBezTo>
                      <a:pt x="356" y="402"/>
                      <a:pt x="355" y="402"/>
                      <a:pt x="355" y="402"/>
                    </a:cubicBezTo>
                    <a:cubicBezTo>
                      <a:pt x="352" y="396"/>
                      <a:pt x="346" y="393"/>
                      <a:pt x="339" y="393"/>
                    </a:cubicBezTo>
                    <a:cubicBezTo>
                      <a:pt x="340" y="386"/>
                      <a:pt x="346" y="381"/>
                      <a:pt x="352" y="381"/>
                    </a:cubicBezTo>
                    <a:close/>
                    <a:moveTo>
                      <a:pt x="325" y="375"/>
                    </a:moveTo>
                    <a:cubicBezTo>
                      <a:pt x="327" y="373"/>
                      <a:pt x="331" y="372"/>
                      <a:pt x="335" y="371"/>
                    </a:cubicBezTo>
                    <a:cubicBezTo>
                      <a:pt x="340" y="371"/>
                      <a:pt x="347" y="374"/>
                      <a:pt x="348" y="380"/>
                    </a:cubicBezTo>
                    <a:cubicBezTo>
                      <a:pt x="343" y="381"/>
                      <a:pt x="339" y="386"/>
                      <a:pt x="338" y="391"/>
                    </a:cubicBezTo>
                    <a:cubicBezTo>
                      <a:pt x="335" y="385"/>
                      <a:pt x="329" y="382"/>
                      <a:pt x="322" y="383"/>
                    </a:cubicBezTo>
                    <a:cubicBezTo>
                      <a:pt x="322" y="383"/>
                      <a:pt x="321" y="383"/>
                      <a:pt x="320" y="383"/>
                    </a:cubicBezTo>
                    <a:cubicBezTo>
                      <a:pt x="320" y="380"/>
                      <a:pt x="323" y="377"/>
                      <a:pt x="325" y="375"/>
                    </a:cubicBezTo>
                    <a:close/>
                    <a:moveTo>
                      <a:pt x="322" y="385"/>
                    </a:moveTo>
                    <a:cubicBezTo>
                      <a:pt x="328" y="383"/>
                      <a:pt x="334" y="387"/>
                      <a:pt x="337" y="393"/>
                    </a:cubicBezTo>
                    <a:cubicBezTo>
                      <a:pt x="330" y="393"/>
                      <a:pt x="325" y="398"/>
                      <a:pt x="324" y="405"/>
                    </a:cubicBezTo>
                    <a:cubicBezTo>
                      <a:pt x="322" y="400"/>
                      <a:pt x="315" y="396"/>
                      <a:pt x="310" y="395"/>
                    </a:cubicBezTo>
                    <a:cubicBezTo>
                      <a:pt x="312" y="390"/>
                      <a:pt x="316" y="386"/>
                      <a:pt x="322" y="385"/>
                    </a:cubicBezTo>
                    <a:close/>
                    <a:moveTo>
                      <a:pt x="302" y="377"/>
                    </a:moveTo>
                    <a:cubicBezTo>
                      <a:pt x="308" y="376"/>
                      <a:pt x="315" y="379"/>
                      <a:pt x="317" y="384"/>
                    </a:cubicBezTo>
                    <a:cubicBezTo>
                      <a:pt x="313" y="387"/>
                      <a:pt x="310" y="391"/>
                      <a:pt x="308" y="395"/>
                    </a:cubicBezTo>
                    <a:cubicBezTo>
                      <a:pt x="308" y="395"/>
                      <a:pt x="308" y="395"/>
                      <a:pt x="308" y="395"/>
                    </a:cubicBezTo>
                    <a:cubicBezTo>
                      <a:pt x="304" y="388"/>
                      <a:pt x="296" y="386"/>
                      <a:pt x="289" y="387"/>
                    </a:cubicBezTo>
                    <a:cubicBezTo>
                      <a:pt x="289" y="381"/>
                      <a:pt x="296" y="377"/>
                      <a:pt x="302" y="377"/>
                    </a:cubicBezTo>
                    <a:close/>
                    <a:moveTo>
                      <a:pt x="288" y="389"/>
                    </a:moveTo>
                    <a:cubicBezTo>
                      <a:pt x="294" y="387"/>
                      <a:pt x="303" y="390"/>
                      <a:pt x="306" y="395"/>
                    </a:cubicBezTo>
                    <a:cubicBezTo>
                      <a:pt x="300" y="397"/>
                      <a:pt x="296" y="402"/>
                      <a:pt x="295" y="408"/>
                    </a:cubicBezTo>
                    <a:cubicBezTo>
                      <a:pt x="291" y="403"/>
                      <a:pt x="283" y="400"/>
                      <a:pt x="276" y="401"/>
                    </a:cubicBezTo>
                    <a:cubicBezTo>
                      <a:pt x="277" y="399"/>
                      <a:pt x="279" y="396"/>
                      <a:pt x="280" y="394"/>
                    </a:cubicBezTo>
                    <a:cubicBezTo>
                      <a:pt x="282" y="391"/>
                      <a:pt x="285" y="390"/>
                      <a:pt x="288" y="389"/>
                    </a:cubicBezTo>
                    <a:close/>
                    <a:moveTo>
                      <a:pt x="266" y="383"/>
                    </a:moveTo>
                    <a:cubicBezTo>
                      <a:pt x="270" y="382"/>
                      <a:pt x="274" y="382"/>
                      <a:pt x="277" y="383"/>
                    </a:cubicBezTo>
                    <a:cubicBezTo>
                      <a:pt x="280" y="383"/>
                      <a:pt x="284" y="385"/>
                      <a:pt x="285" y="388"/>
                    </a:cubicBezTo>
                    <a:cubicBezTo>
                      <a:pt x="283" y="389"/>
                      <a:pt x="281" y="391"/>
                      <a:pt x="279" y="393"/>
                    </a:cubicBezTo>
                    <a:cubicBezTo>
                      <a:pt x="277" y="395"/>
                      <a:pt x="275" y="399"/>
                      <a:pt x="275" y="402"/>
                    </a:cubicBezTo>
                    <a:cubicBezTo>
                      <a:pt x="274" y="402"/>
                      <a:pt x="274" y="402"/>
                      <a:pt x="274" y="402"/>
                    </a:cubicBezTo>
                    <a:cubicBezTo>
                      <a:pt x="273" y="399"/>
                      <a:pt x="269" y="397"/>
                      <a:pt x="266" y="396"/>
                    </a:cubicBezTo>
                    <a:cubicBezTo>
                      <a:pt x="262" y="394"/>
                      <a:pt x="258" y="394"/>
                      <a:pt x="254" y="396"/>
                    </a:cubicBezTo>
                    <a:cubicBezTo>
                      <a:pt x="254" y="389"/>
                      <a:pt x="260" y="384"/>
                      <a:pt x="266" y="383"/>
                    </a:cubicBezTo>
                    <a:close/>
                    <a:moveTo>
                      <a:pt x="263" y="397"/>
                    </a:moveTo>
                    <a:cubicBezTo>
                      <a:pt x="266" y="397"/>
                      <a:pt x="271" y="400"/>
                      <a:pt x="272" y="402"/>
                    </a:cubicBezTo>
                    <a:cubicBezTo>
                      <a:pt x="267" y="405"/>
                      <a:pt x="260" y="411"/>
                      <a:pt x="262" y="418"/>
                    </a:cubicBezTo>
                    <a:cubicBezTo>
                      <a:pt x="262" y="418"/>
                      <a:pt x="262" y="418"/>
                      <a:pt x="262" y="418"/>
                    </a:cubicBezTo>
                    <a:cubicBezTo>
                      <a:pt x="262" y="418"/>
                      <a:pt x="262" y="418"/>
                      <a:pt x="262" y="418"/>
                    </a:cubicBezTo>
                    <a:cubicBezTo>
                      <a:pt x="257" y="412"/>
                      <a:pt x="247" y="411"/>
                      <a:pt x="240" y="413"/>
                    </a:cubicBezTo>
                    <a:cubicBezTo>
                      <a:pt x="240" y="413"/>
                      <a:pt x="240" y="413"/>
                      <a:pt x="240" y="413"/>
                    </a:cubicBezTo>
                    <a:cubicBezTo>
                      <a:pt x="239" y="405"/>
                      <a:pt x="245" y="401"/>
                      <a:pt x="251" y="398"/>
                    </a:cubicBezTo>
                    <a:cubicBezTo>
                      <a:pt x="255" y="397"/>
                      <a:pt x="259" y="396"/>
                      <a:pt x="263" y="397"/>
                    </a:cubicBezTo>
                    <a:close/>
                    <a:moveTo>
                      <a:pt x="231" y="393"/>
                    </a:moveTo>
                    <a:cubicBezTo>
                      <a:pt x="234" y="392"/>
                      <a:pt x="238" y="391"/>
                      <a:pt x="241" y="392"/>
                    </a:cubicBezTo>
                    <a:cubicBezTo>
                      <a:pt x="245" y="393"/>
                      <a:pt x="247" y="394"/>
                      <a:pt x="250" y="397"/>
                    </a:cubicBezTo>
                    <a:cubicBezTo>
                      <a:pt x="243" y="400"/>
                      <a:pt x="237" y="405"/>
                      <a:pt x="238" y="413"/>
                    </a:cubicBezTo>
                    <a:cubicBezTo>
                      <a:pt x="238" y="413"/>
                      <a:pt x="238" y="413"/>
                      <a:pt x="238" y="413"/>
                    </a:cubicBezTo>
                    <a:cubicBezTo>
                      <a:pt x="238" y="413"/>
                      <a:pt x="238" y="413"/>
                      <a:pt x="238" y="413"/>
                    </a:cubicBezTo>
                    <a:cubicBezTo>
                      <a:pt x="236" y="408"/>
                      <a:pt x="225" y="408"/>
                      <a:pt x="221" y="409"/>
                    </a:cubicBezTo>
                    <a:cubicBezTo>
                      <a:pt x="220" y="409"/>
                      <a:pt x="220" y="409"/>
                      <a:pt x="220" y="409"/>
                    </a:cubicBezTo>
                    <a:cubicBezTo>
                      <a:pt x="218" y="402"/>
                      <a:pt x="225" y="396"/>
                      <a:pt x="231" y="393"/>
                    </a:cubicBezTo>
                    <a:close/>
                    <a:moveTo>
                      <a:pt x="221" y="411"/>
                    </a:moveTo>
                    <a:cubicBezTo>
                      <a:pt x="225" y="410"/>
                      <a:pt x="234" y="409"/>
                      <a:pt x="237" y="414"/>
                    </a:cubicBezTo>
                    <a:cubicBezTo>
                      <a:pt x="230" y="417"/>
                      <a:pt x="225" y="424"/>
                      <a:pt x="228" y="431"/>
                    </a:cubicBezTo>
                    <a:cubicBezTo>
                      <a:pt x="228" y="431"/>
                      <a:pt x="228" y="431"/>
                      <a:pt x="228" y="431"/>
                    </a:cubicBezTo>
                    <a:cubicBezTo>
                      <a:pt x="228" y="431"/>
                      <a:pt x="228" y="431"/>
                      <a:pt x="227" y="431"/>
                    </a:cubicBezTo>
                    <a:cubicBezTo>
                      <a:pt x="227" y="430"/>
                      <a:pt x="225" y="430"/>
                      <a:pt x="224" y="429"/>
                    </a:cubicBezTo>
                    <a:cubicBezTo>
                      <a:pt x="222" y="428"/>
                      <a:pt x="220" y="427"/>
                      <a:pt x="217" y="426"/>
                    </a:cubicBezTo>
                    <a:cubicBezTo>
                      <a:pt x="214" y="426"/>
                      <a:pt x="210" y="426"/>
                      <a:pt x="207" y="428"/>
                    </a:cubicBezTo>
                    <a:cubicBezTo>
                      <a:pt x="206" y="419"/>
                      <a:pt x="213" y="412"/>
                      <a:pt x="221" y="411"/>
                    </a:cubicBezTo>
                    <a:close/>
                    <a:moveTo>
                      <a:pt x="220" y="449"/>
                    </a:moveTo>
                    <a:cubicBezTo>
                      <a:pt x="213" y="444"/>
                      <a:pt x="204" y="442"/>
                      <a:pt x="197" y="448"/>
                    </a:cubicBezTo>
                    <a:cubicBezTo>
                      <a:pt x="196" y="445"/>
                      <a:pt x="197" y="441"/>
                      <a:pt x="198" y="439"/>
                    </a:cubicBezTo>
                    <a:cubicBezTo>
                      <a:pt x="199" y="435"/>
                      <a:pt x="201" y="432"/>
                      <a:pt x="204" y="431"/>
                    </a:cubicBezTo>
                    <a:cubicBezTo>
                      <a:pt x="211" y="427"/>
                      <a:pt x="221" y="426"/>
                      <a:pt x="226" y="432"/>
                    </a:cubicBezTo>
                    <a:cubicBezTo>
                      <a:pt x="221" y="436"/>
                      <a:pt x="218" y="443"/>
                      <a:pt x="220" y="449"/>
                    </a:cubicBezTo>
                    <a:close/>
                    <a:moveTo>
                      <a:pt x="196" y="410"/>
                    </a:moveTo>
                    <a:cubicBezTo>
                      <a:pt x="200" y="408"/>
                      <a:pt x="204" y="407"/>
                      <a:pt x="207" y="407"/>
                    </a:cubicBezTo>
                    <a:cubicBezTo>
                      <a:pt x="210" y="407"/>
                      <a:pt x="215" y="408"/>
                      <a:pt x="217" y="410"/>
                    </a:cubicBezTo>
                    <a:cubicBezTo>
                      <a:pt x="210" y="413"/>
                      <a:pt x="204" y="421"/>
                      <a:pt x="205" y="428"/>
                    </a:cubicBezTo>
                    <a:cubicBezTo>
                      <a:pt x="205" y="428"/>
                      <a:pt x="205" y="428"/>
                      <a:pt x="205" y="428"/>
                    </a:cubicBezTo>
                    <a:cubicBezTo>
                      <a:pt x="200" y="424"/>
                      <a:pt x="193" y="425"/>
                      <a:pt x="187" y="427"/>
                    </a:cubicBezTo>
                    <a:cubicBezTo>
                      <a:pt x="185" y="420"/>
                      <a:pt x="191" y="413"/>
                      <a:pt x="196" y="410"/>
                    </a:cubicBezTo>
                    <a:close/>
                    <a:moveTo>
                      <a:pt x="184" y="430"/>
                    </a:moveTo>
                    <a:cubicBezTo>
                      <a:pt x="190" y="426"/>
                      <a:pt x="198" y="426"/>
                      <a:pt x="203" y="429"/>
                    </a:cubicBezTo>
                    <a:cubicBezTo>
                      <a:pt x="200" y="431"/>
                      <a:pt x="198" y="434"/>
                      <a:pt x="196" y="438"/>
                    </a:cubicBezTo>
                    <a:cubicBezTo>
                      <a:pt x="195" y="440"/>
                      <a:pt x="194" y="445"/>
                      <a:pt x="195" y="448"/>
                    </a:cubicBezTo>
                    <a:cubicBezTo>
                      <a:pt x="190" y="444"/>
                      <a:pt x="183" y="445"/>
                      <a:pt x="177" y="447"/>
                    </a:cubicBezTo>
                    <a:cubicBezTo>
                      <a:pt x="177" y="447"/>
                      <a:pt x="177" y="447"/>
                      <a:pt x="177" y="447"/>
                    </a:cubicBezTo>
                    <a:cubicBezTo>
                      <a:pt x="174" y="441"/>
                      <a:pt x="179" y="433"/>
                      <a:pt x="184" y="430"/>
                    </a:cubicBezTo>
                    <a:close/>
                    <a:moveTo>
                      <a:pt x="193" y="466"/>
                    </a:moveTo>
                    <a:cubicBezTo>
                      <a:pt x="191" y="465"/>
                      <a:pt x="187" y="464"/>
                      <a:pt x="184" y="464"/>
                    </a:cubicBezTo>
                    <a:cubicBezTo>
                      <a:pt x="179" y="464"/>
                      <a:pt x="174" y="465"/>
                      <a:pt x="171" y="469"/>
                    </a:cubicBezTo>
                    <a:cubicBezTo>
                      <a:pt x="170" y="469"/>
                      <a:pt x="170" y="470"/>
                      <a:pt x="169" y="470"/>
                    </a:cubicBezTo>
                    <a:cubicBezTo>
                      <a:pt x="164" y="464"/>
                      <a:pt x="168" y="455"/>
                      <a:pt x="174" y="451"/>
                    </a:cubicBezTo>
                    <a:cubicBezTo>
                      <a:pt x="180" y="446"/>
                      <a:pt x="189" y="446"/>
                      <a:pt x="195" y="450"/>
                    </a:cubicBezTo>
                    <a:cubicBezTo>
                      <a:pt x="193" y="452"/>
                      <a:pt x="192" y="456"/>
                      <a:pt x="192" y="459"/>
                    </a:cubicBezTo>
                    <a:cubicBezTo>
                      <a:pt x="192" y="461"/>
                      <a:pt x="192" y="464"/>
                      <a:pt x="193" y="466"/>
                    </a:cubicBezTo>
                    <a:close/>
                    <a:moveTo>
                      <a:pt x="159" y="435"/>
                    </a:moveTo>
                    <a:cubicBezTo>
                      <a:pt x="164" y="429"/>
                      <a:pt x="174" y="427"/>
                      <a:pt x="181" y="431"/>
                    </a:cubicBezTo>
                    <a:cubicBezTo>
                      <a:pt x="176" y="435"/>
                      <a:pt x="172" y="442"/>
                      <a:pt x="175" y="448"/>
                    </a:cubicBezTo>
                    <a:cubicBezTo>
                      <a:pt x="174" y="449"/>
                      <a:pt x="173" y="449"/>
                      <a:pt x="173" y="450"/>
                    </a:cubicBezTo>
                    <a:cubicBezTo>
                      <a:pt x="172" y="450"/>
                      <a:pt x="171" y="451"/>
                      <a:pt x="170" y="452"/>
                    </a:cubicBezTo>
                    <a:cubicBezTo>
                      <a:pt x="168" y="451"/>
                      <a:pt x="167" y="451"/>
                      <a:pt x="165" y="451"/>
                    </a:cubicBezTo>
                    <a:cubicBezTo>
                      <a:pt x="163" y="451"/>
                      <a:pt x="161" y="451"/>
                      <a:pt x="159" y="452"/>
                    </a:cubicBezTo>
                    <a:cubicBezTo>
                      <a:pt x="157" y="452"/>
                      <a:pt x="155" y="453"/>
                      <a:pt x="153" y="454"/>
                    </a:cubicBezTo>
                    <a:cubicBezTo>
                      <a:pt x="149" y="448"/>
                      <a:pt x="154" y="439"/>
                      <a:pt x="159" y="435"/>
                    </a:cubicBezTo>
                    <a:close/>
                    <a:moveTo>
                      <a:pt x="151" y="459"/>
                    </a:moveTo>
                    <a:cubicBezTo>
                      <a:pt x="153" y="456"/>
                      <a:pt x="157" y="454"/>
                      <a:pt x="160" y="453"/>
                    </a:cubicBezTo>
                    <a:cubicBezTo>
                      <a:pt x="162" y="453"/>
                      <a:pt x="164" y="452"/>
                      <a:pt x="166" y="453"/>
                    </a:cubicBezTo>
                    <a:cubicBezTo>
                      <a:pt x="167" y="453"/>
                      <a:pt x="168" y="453"/>
                      <a:pt x="169" y="453"/>
                    </a:cubicBezTo>
                    <a:cubicBezTo>
                      <a:pt x="165" y="458"/>
                      <a:pt x="164" y="466"/>
                      <a:pt x="168" y="471"/>
                    </a:cubicBezTo>
                    <a:cubicBezTo>
                      <a:pt x="161" y="468"/>
                      <a:pt x="153" y="473"/>
                      <a:pt x="149" y="477"/>
                    </a:cubicBezTo>
                    <a:cubicBezTo>
                      <a:pt x="145" y="472"/>
                      <a:pt x="146" y="464"/>
                      <a:pt x="151" y="459"/>
                    </a:cubicBezTo>
                    <a:close/>
                    <a:moveTo>
                      <a:pt x="170" y="491"/>
                    </a:moveTo>
                    <a:cubicBezTo>
                      <a:pt x="163" y="489"/>
                      <a:pt x="155" y="491"/>
                      <a:pt x="150" y="497"/>
                    </a:cubicBezTo>
                    <a:cubicBezTo>
                      <a:pt x="146" y="492"/>
                      <a:pt x="146" y="483"/>
                      <a:pt x="151" y="478"/>
                    </a:cubicBezTo>
                    <a:cubicBezTo>
                      <a:pt x="155" y="474"/>
                      <a:pt x="162" y="471"/>
                      <a:pt x="168" y="472"/>
                    </a:cubicBezTo>
                    <a:cubicBezTo>
                      <a:pt x="165" y="478"/>
                      <a:pt x="166" y="486"/>
                      <a:pt x="170" y="491"/>
                    </a:cubicBezTo>
                    <a:close/>
                    <a:moveTo>
                      <a:pt x="147" y="510"/>
                    </a:moveTo>
                    <a:cubicBezTo>
                      <a:pt x="147" y="512"/>
                      <a:pt x="148" y="514"/>
                      <a:pt x="149" y="516"/>
                    </a:cubicBezTo>
                    <a:cubicBezTo>
                      <a:pt x="150" y="518"/>
                      <a:pt x="151" y="519"/>
                      <a:pt x="152" y="520"/>
                    </a:cubicBezTo>
                    <a:cubicBezTo>
                      <a:pt x="146" y="519"/>
                      <a:pt x="139" y="522"/>
                      <a:pt x="135" y="528"/>
                    </a:cubicBezTo>
                    <a:cubicBezTo>
                      <a:pt x="131" y="522"/>
                      <a:pt x="131" y="515"/>
                      <a:pt x="134" y="508"/>
                    </a:cubicBezTo>
                    <a:cubicBezTo>
                      <a:pt x="137" y="502"/>
                      <a:pt x="142" y="499"/>
                      <a:pt x="149" y="499"/>
                    </a:cubicBezTo>
                    <a:cubicBezTo>
                      <a:pt x="147" y="502"/>
                      <a:pt x="146" y="506"/>
                      <a:pt x="147" y="510"/>
                    </a:cubicBezTo>
                    <a:close/>
                    <a:moveTo>
                      <a:pt x="134" y="544"/>
                    </a:moveTo>
                    <a:cubicBezTo>
                      <a:pt x="136" y="547"/>
                      <a:pt x="139" y="549"/>
                      <a:pt x="142" y="550"/>
                    </a:cubicBezTo>
                    <a:cubicBezTo>
                      <a:pt x="138" y="550"/>
                      <a:pt x="134" y="553"/>
                      <a:pt x="131" y="555"/>
                    </a:cubicBezTo>
                    <a:cubicBezTo>
                      <a:pt x="129" y="558"/>
                      <a:pt x="127" y="562"/>
                      <a:pt x="126" y="566"/>
                    </a:cubicBezTo>
                    <a:cubicBezTo>
                      <a:pt x="121" y="561"/>
                      <a:pt x="117" y="554"/>
                      <a:pt x="119" y="547"/>
                    </a:cubicBezTo>
                    <a:cubicBezTo>
                      <a:pt x="120" y="540"/>
                      <a:pt x="126" y="534"/>
                      <a:pt x="133" y="534"/>
                    </a:cubicBezTo>
                    <a:cubicBezTo>
                      <a:pt x="132" y="537"/>
                      <a:pt x="133" y="541"/>
                      <a:pt x="134" y="544"/>
                    </a:cubicBezTo>
                    <a:close/>
                    <a:moveTo>
                      <a:pt x="118" y="544"/>
                    </a:moveTo>
                    <a:cubicBezTo>
                      <a:pt x="112" y="539"/>
                      <a:pt x="110" y="532"/>
                      <a:pt x="113" y="525"/>
                    </a:cubicBezTo>
                    <a:cubicBezTo>
                      <a:pt x="115" y="517"/>
                      <a:pt x="123" y="513"/>
                      <a:pt x="131" y="513"/>
                    </a:cubicBezTo>
                    <a:cubicBezTo>
                      <a:pt x="129" y="518"/>
                      <a:pt x="131" y="524"/>
                      <a:pt x="134" y="529"/>
                    </a:cubicBezTo>
                    <a:cubicBezTo>
                      <a:pt x="134" y="530"/>
                      <a:pt x="133" y="531"/>
                      <a:pt x="133" y="532"/>
                    </a:cubicBezTo>
                    <a:cubicBezTo>
                      <a:pt x="126" y="532"/>
                      <a:pt x="120" y="538"/>
                      <a:pt x="118" y="544"/>
                    </a:cubicBezTo>
                    <a:close/>
                    <a:moveTo>
                      <a:pt x="129" y="467"/>
                    </a:moveTo>
                    <a:cubicBezTo>
                      <a:pt x="131" y="463"/>
                      <a:pt x="134" y="461"/>
                      <a:pt x="138" y="459"/>
                    </a:cubicBezTo>
                    <a:cubicBezTo>
                      <a:pt x="142" y="458"/>
                      <a:pt x="145" y="459"/>
                      <a:pt x="149" y="459"/>
                    </a:cubicBezTo>
                    <a:cubicBezTo>
                      <a:pt x="144" y="465"/>
                      <a:pt x="144" y="473"/>
                      <a:pt x="148" y="479"/>
                    </a:cubicBezTo>
                    <a:cubicBezTo>
                      <a:pt x="148" y="479"/>
                      <a:pt x="148" y="479"/>
                      <a:pt x="148" y="480"/>
                    </a:cubicBezTo>
                    <a:cubicBezTo>
                      <a:pt x="140" y="478"/>
                      <a:pt x="132" y="481"/>
                      <a:pt x="128" y="487"/>
                    </a:cubicBezTo>
                    <a:cubicBezTo>
                      <a:pt x="123" y="482"/>
                      <a:pt x="125" y="473"/>
                      <a:pt x="129" y="467"/>
                    </a:cubicBezTo>
                    <a:close/>
                    <a:moveTo>
                      <a:pt x="128" y="490"/>
                    </a:moveTo>
                    <a:cubicBezTo>
                      <a:pt x="132" y="482"/>
                      <a:pt x="140" y="481"/>
                      <a:pt x="147" y="481"/>
                    </a:cubicBezTo>
                    <a:cubicBezTo>
                      <a:pt x="145" y="486"/>
                      <a:pt x="145" y="493"/>
                      <a:pt x="148" y="497"/>
                    </a:cubicBezTo>
                    <a:cubicBezTo>
                      <a:pt x="142" y="497"/>
                      <a:pt x="136" y="502"/>
                      <a:pt x="133" y="508"/>
                    </a:cubicBezTo>
                    <a:cubicBezTo>
                      <a:pt x="132" y="508"/>
                      <a:pt x="132" y="508"/>
                      <a:pt x="132" y="509"/>
                    </a:cubicBezTo>
                    <a:cubicBezTo>
                      <a:pt x="126" y="505"/>
                      <a:pt x="125" y="496"/>
                      <a:pt x="128" y="490"/>
                    </a:cubicBezTo>
                    <a:close/>
                    <a:moveTo>
                      <a:pt x="108" y="504"/>
                    </a:moveTo>
                    <a:cubicBezTo>
                      <a:pt x="109" y="501"/>
                      <a:pt x="112" y="498"/>
                      <a:pt x="115" y="496"/>
                    </a:cubicBezTo>
                    <a:cubicBezTo>
                      <a:pt x="117" y="494"/>
                      <a:pt x="119" y="494"/>
                      <a:pt x="121" y="493"/>
                    </a:cubicBezTo>
                    <a:cubicBezTo>
                      <a:pt x="122" y="493"/>
                      <a:pt x="124" y="493"/>
                      <a:pt x="126" y="492"/>
                    </a:cubicBezTo>
                    <a:cubicBezTo>
                      <a:pt x="124" y="499"/>
                      <a:pt x="126" y="507"/>
                      <a:pt x="131" y="511"/>
                    </a:cubicBezTo>
                    <a:cubicBezTo>
                      <a:pt x="131" y="511"/>
                      <a:pt x="131" y="511"/>
                      <a:pt x="131" y="511"/>
                    </a:cubicBezTo>
                    <a:cubicBezTo>
                      <a:pt x="123" y="511"/>
                      <a:pt x="115" y="515"/>
                      <a:pt x="111" y="523"/>
                    </a:cubicBezTo>
                    <a:cubicBezTo>
                      <a:pt x="106" y="518"/>
                      <a:pt x="105" y="511"/>
                      <a:pt x="108" y="504"/>
                    </a:cubicBezTo>
                    <a:close/>
                    <a:moveTo>
                      <a:pt x="95" y="543"/>
                    </a:moveTo>
                    <a:cubicBezTo>
                      <a:pt x="96" y="535"/>
                      <a:pt x="103" y="530"/>
                      <a:pt x="110" y="528"/>
                    </a:cubicBezTo>
                    <a:cubicBezTo>
                      <a:pt x="109" y="535"/>
                      <a:pt x="112" y="542"/>
                      <a:pt x="117" y="545"/>
                    </a:cubicBezTo>
                    <a:cubicBezTo>
                      <a:pt x="117" y="545"/>
                      <a:pt x="117" y="545"/>
                      <a:pt x="117" y="546"/>
                    </a:cubicBezTo>
                    <a:cubicBezTo>
                      <a:pt x="117" y="546"/>
                      <a:pt x="117" y="546"/>
                      <a:pt x="117" y="546"/>
                    </a:cubicBezTo>
                    <a:cubicBezTo>
                      <a:pt x="116" y="546"/>
                      <a:pt x="114" y="547"/>
                      <a:pt x="113" y="548"/>
                    </a:cubicBezTo>
                    <a:cubicBezTo>
                      <a:pt x="111" y="548"/>
                      <a:pt x="109" y="549"/>
                      <a:pt x="108" y="551"/>
                    </a:cubicBezTo>
                    <a:cubicBezTo>
                      <a:pt x="105" y="553"/>
                      <a:pt x="103" y="557"/>
                      <a:pt x="102" y="560"/>
                    </a:cubicBezTo>
                    <a:cubicBezTo>
                      <a:pt x="95" y="557"/>
                      <a:pt x="94" y="549"/>
                      <a:pt x="95" y="543"/>
                    </a:cubicBezTo>
                    <a:close/>
                    <a:moveTo>
                      <a:pt x="102" y="602"/>
                    </a:moveTo>
                    <a:cubicBezTo>
                      <a:pt x="95" y="599"/>
                      <a:pt x="91" y="592"/>
                      <a:pt x="92" y="584"/>
                    </a:cubicBezTo>
                    <a:cubicBezTo>
                      <a:pt x="92" y="577"/>
                      <a:pt x="96" y="572"/>
                      <a:pt x="101" y="568"/>
                    </a:cubicBezTo>
                    <a:cubicBezTo>
                      <a:pt x="102" y="575"/>
                      <a:pt x="107" y="582"/>
                      <a:pt x="114" y="584"/>
                    </a:cubicBezTo>
                    <a:cubicBezTo>
                      <a:pt x="107" y="586"/>
                      <a:pt x="102" y="594"/>
                      <a:pt x="102" y="602"/>
                    </a:cubicBezTo>
                    <a:close/>
                    <a:moveTo>
                      <a:pt x="103" y="564"/>
                    </a:moveTo>
                    <a:cubicBezTo>
                      <a:pt x="103" y="559"/>
                      <a:pt x="106" y="555"/>
                      <a:pt x="109" y="552"/>
                    </a:cubicBezTo>
                    <a:cubicBezTo>
                      <a:pt x="111" y="550"/>
                      <a:pt x="114" y="548"/>
                      <a:pt x="117" y="548"/>
                    </a:cubicBezTo>
                    <a:cubicBezTo>
                      <a:pt x="116" y="555"/>
                      <a:pt x="120" y="562"/>
                      <a:pt x="126" y="567"/>
                    </a:cubicBezTo>
                    <a:cubicBezTo>
                      <a:pt x="126" y="567"/>
                      <a:pt x="126" y="567"/>
                      <a:pt x="126" y="568"/>
                    </a:cubicBezTo>
                    <a:cubicBezTo>
                      <a:pt x="126" y="568"/>
                      <a:pt x="126" y="568"/>
                      <a:pt x="126" y="568"/>
                    </a:cubicBezTo>
                    <a:cubicBezTo>
                      <a:pt x="126" y="568"/>
                      <a:pt x="126" y="569"/>
                      <a:pt x="126" y="570"/>
                    </a:cubicBezTo>
                    <a:cubicBezTo>
                      <a:pt x="121" y="572"/>
                      <a:pt x="117" y="577"/>
                      <a:pt x="116" y="583"/>
                    </a:cubicBezTo>
                    <a:cubicBezTo>
                      <a:pt x="107" y="580"/>
                      <a:pt x="102" y="572"/>
                      <a:pt x="103" y="564"/>
                    </a:cubicBezTo>
                    <a:close/>
                    <a:moveTo>
                      <a:pt x="126" y="602"/>
                    </a:moveTo>
                    <a:cubicBezTo>
                      <a:pt x="121" y="599"/>
                      <a:pt x="117" y="594"/>
                      <a:pt x="117" y="587"/>
                    </a:cubicBezTo>
                    <a:cubicBezTo>
                      <a:pt x="116" y="580"/>
                      <a:pt x="121" y="575"/>
                      <a:pt x="127" y="571"/>
                    </a:cubicBezTo>
                    <a:cubicBezTo>
                      <a:pt x="127" y="574"/>
                      <a:pt x="129" y="577"/>
                      <a:pt x="131" y="579"/>
                    </a:cubicBezTo>
                    <a:cubicBezTo>
                      <a:pt x="132" y="581"/>
                      <a:pt x="134" y="583"/>
                      <a:pt x="136" y="584"/>
                    </a:cubicBezTo>
                    <a:cubicBezTo>
                      <a:pt x="137" y="584"/>
                      <a:pt x="138" y="584"/>
                      <a:pt x="139" y="585"/>
                    </a:cubicBezTo>
                    <a:cubicBezTo>
                      <a:pt x="132" y="586"/>
                      <a:pt x="126" y="594"/>
                      <a:pt x="126" y="602"/>
                    </a:cubicBezTo>
                    <a:close/>
                    <a:moveTo>
                      <a:pt x="142" y="567"/>
                    </a:moveTo>
                    <a:cubicBezTo>
                      <a:pt x="142" y="572"/>
                      <a:pt x="142" y="578"/>
                      <a:pt x="142" y="584"/>
                    </a:cubicBezTo>
                    <a:cubicBezTo>
                      <a:pt x="140" y="583"/>
                      <a:pt x="139" y="583"/>
                      <a:pt x="137" y="582"/>
                    </a:cubicBezTo>
                    <a:cubicBezTo>
                      <a:pt x="135" y="582"/>
                      <a:pt x="134" y="580"/>
                      <a:pt x="132" y="579"/>
                    </a:cubicBezTo>
                    <a:cubicBezTo>
                      <a:pt x="130" y="576"/>
                      <a:pt x="128" y="572"/>
                      <a:pt x="128" y="568"/>
                    </a:cubicBezTo>
                    <a:cubicBezTo>
                      <a:pt x="128" y="564"/>
                      <a:pt x="129" y="560"/>
                      <a:pt x="132" y="557"/>
                    </a:cubicBezTo>
                    <a:cubicBezTo>
                      <a:pt x="135" y="554"/>
                      <a:pt x="139" y="552"/>
                      <a:pt x="144" y="551"/>
                    </a:cubicBezTo>
                    <a:cubicBezTo>
                      <a:pt x="143" y="556"/>
                      <a:pt x="142" y="561"/>
                      <a:pt x="142" y="567"/>
                    </a:cubicBezTo>
                    <a:close/>
                    <a:moveTo>
                      <a:pt x="144" y="549"/>
                    </a:moveTo>
                    <a:cubicBezTo>
                      <a:pt x="141" y="548"/>
                      <a:pt x="138" y="546"/>
                      <a:pt x="136" y="543"/>
                    </a:cubicBezTo>
                    <a:cubicBezTo>
                      <a:pt x="134" y="540"/>
                      <a:pt x="134" y="536"/>
                      <a:pt x="134" y="533"/>
                    </a:cubicBezTo>
                    <a:cubicBezTo>
                      <a:pt x="135" y="530"/>
                      <a:pt x="138" y="526"/>
                      <a:pt x="141" y="524"/>
                    </a:cubicBezTo>
                    <a:cubicBezTo>
                      <a:pt x="144" y="522"/>
                      <a:pt x="149" y="521"/>
                      <a:pt x="153" y="522"/>
                    </a:cubicBezTo>
                    <a:cubicBezTo>
                      <a:pt x="149" y="530"/>
                      <a:pt x="146" y="539"/>
                      <a:pt x="144" y="549"/>
                    </a:cubicBezTo>
                    <a:close/>
                    <a:moveTo>
                      <a:pt x="163" y="505"/>
                    </a:moveTo>
                    <a:cubicBezTo>
                      <a:pt x="160" y="509"/>
                      <a:pt x="157" y="514"/>
                      <a:pt x="154" y="519"/>
                    </a:cubicBezTo>
                    <a:cubicBezTo>
                      <a:pt x="153" y="518"/>
                      <a:pt x="152" y="517"/>
                      <a:pt x="151" y="516"/>
                    </a:cubicBezTo>
                    <a:cubicBezTo>
                      <a:pt x="150" y="514"/>
                      <a:pt x="149" y="513"/>
                      <a:pt x="148" y="511"/>
                    </a:cubicBezTo>
                    <a:cubicBezTo>
                      <a:pt x="147" y="506"/>
                      <a:pt x="148" y="502"/>
                      <a:pt x="151" y="498"/>
                    </a:cubicBezTo>
                    <a:cubicBezTo>
                      <a:pt x="155" y="492"/>
                      <a:pt x="164" y="491"/>
                      <a:pt x="171" y="493"/>
                    </a:cubicBezTo>
                    <a:cubicBezTo>
                      <a:pt x="168" y="497"/>
                      <a:pt x="165" y="501"/>
                      <a:pt x="163" y="505"/>
                    </a:cubicBezTo>
                    <a:close/>
                    <a:moveTo>
                      <a:pt x="173" y="491"/>
                    </a:moveTo>
                    <a:cubicBezTo>
                      <a:pt x="167" y="486"/>
                      <a:pt x="166" y="476"/>
                      <a:pt x="171" y="470"/>
                    </a:cubicBezTo>
                    <a:cubicBezTo>
                      <a:pt x="177" y="464"/>
                      <a:pt x="189" y="464"/>
                      <a:pt x="195" y="469"/>
                    </a:cubicBezTo>
                    <a:cubicBezTo>
                      <a:pt x="187" y="476"/>
                      <a:pt x="179" y="483"/>
                      <a:pt x="173" y="491"/>
                    </a:cubicBezTo>
                    <a:close/>
                    <a:moveTo>
                      <a:pt x="206" y="461"/>
                    </a:moveTo>
                    <a:cubicBezTo>
                      <a:pt x="203" y="463"/>
                      <a:pt x="200" y="465"/>
                      <a:pt x="196" y="468"/>
                    </a:cubicBezTo>
                    <a:cubicBezTo>
                      <a:pt x="192" y="463"/>
                      <a:pt x="194" y="454"/>
                      <a:pt x="198" y="450"/>
                    </a:cubicBezTo>
                    <a:cubicBezTo>
                      <a:pt x="201" y="447"/>
                      <a:pt x="206" y="446"/>
                      <a:pt x="210" y="446"/>
                    </a:cubicBezTo>
                    <a:cubicBezTo>
                      <a:pt x="214" y="447"/>
                      <a:pt x="217" y="449"/>
                      <a:pt x="220" y="451"/>
                    </a:cubicBezTo>
                    <a:cubicBezTo>
                      <a:pt x="215" y="454"/>
                      <a:pt x="210" y="457"/>
                      <a:pt x="206" y="461"/>
                    </a:cubicBezTo>
                    <a:close/>
                    <a:moveTo>
                      <a:pt x="222" y="450"/>
                    </a:moveTo>
                    <a:cubicBezTo>
                      <a:pt x="219" y="444"/>
                      <a:pt x="223" y="436"/>
                      <a:pt x="229" y="433"/>
                    </a:cubicBezTo>
                    <a:cubicBezTo>
                      <a:pt x="236" y="428"/>
                      <a:pt x="244" y="431"/>
                      <a:pt x="249" y="437"/>
                    </a:cubicBezTo>
                    <a:cubicBezTo>
                      <a:pt x="240" y="441"/>
                      <a:pt x="231" y="445"/>
                      <a:pt x="222" y="450"/>
                    </a:cubicBezTo>
                    <a:close/>
                    <a:moveTo>
                      <a:pt x="229" y="430"/>
                    </a:moveTo>
                    <a:cubicBezTo>
                      <a:pt x="227" y="423"/>
                      <a:pt x="234" y="416"/>
                      <a:pt x="241" y="414"/>
                    </a:cubicBezTo>
                    <a:cubicBezTo>
                      <a:pt x="248" y="413"/>
                      <a:pt x="255" y="414"/>
                      <a:pt x="260" y="419"/>
                    </a:cubicBezTo>
                    <a:cubicBezTo>
                      <a:pt x="254" y="421"/>
                      <a:pt x="249" y="428"/>
                      <a:pt x="250" y="435"/>
                    </a:cubicBezTo>
                    <a:cubicBezTo>
                      <a:pt x="245" y="429"/>
                      <a:pt x="236" y="428"/>
                      <a:pt x="229" y="430"/>
                    </a:cubicBezTo>
                    <a:close/>
                    <a:moveTo>
                      <a:pt x="251" y="436"/>
                    </a:moveTo>
                    <a:cubicBezTo>
                      <a:pt x="250" y="428"/>
                      <a:pt x="256" y="421"/>
                      <a:pt x="263" y="419"/>
                    </a:cubicBezTo>
                    <a:cubicBezTo>
                      <a:pt x="269" y="417"/>
                      <a:pt x="279" y="419"/>
                      <a:pt x="282" y="425"/>
                    </a:cubicBezTo>
                    <a:cubicBezTo>
                      <a:pt x="272" y="428"/>
                      <a:pt x="262" y="432"/>
                      <a:pt x="251" y="436"/>
                    </a:cubicBezTo>
                    <a:close/>
                    <a:moveTo>
                      <a:pt x="283" y="421"/>
                    </a:moveTo>
                    <a:cubicBezTo>
                      <a:pt x="283" y="422"/>
                      <a:pt x="283" y="423"/>
                      <a:pt x="283" y="424"/>
                    </a:cubicBezTo>
                    <a:cubicBezTo>
                      <a:pt x="279" y="418"/>
                      <a:pt x="270" y="416"/>
                      <a:pt x="263" y="417"/>
                    </a:cubicBezTo>
                    <a:cubicBezTo>
                      <a:pt x="262" y="411"/>
                      <a:pt x="269" y="405"/>
                      <a:pt x="274" y="403"/>
                    </a:cubicBezTo>
                    <a:cubicBezTo>
                      <a:pt x="281" y="401"/>
                      <a:pt x="289" y="404"/>
                      <a:pt x="294" y="409"/>
                    </a:cubicBezTo>
                    <a:cubicBezTo>
                      <a:pt x="291" y="410"/>
                      <a:pt x="289" y="411"/>
                      <a:pt x="287" y="413"/>
                    </a:cubicBezTo>
                    <a:cubicBezTo>
                      <a:pt x="286" y="415"/>
                      <a:pt x="285" y="417"/>
                      <a:pt x="284" y="419"/>
                    </a:cubicBezTo>
                    <a:cubicBezTo>
                      <a:pt x="284" y="419"/>
                      <a:pt x="283" y="420"/>
                      <a:pt x="283" y="421"/>
                    </a:cubicBezTo>
                    <a:close/>
                    <a:moveTo>
                      <a:pt x="285" y="425"/>
                    </a:moveTo>
                    <a:cubicBezTo>
                      <a:pt x="285" y="424"/>
                      <a:pt x="285" y="422"/>
                      <a:pt x="285" y="421"/>
                    </a:cubicBezTo>
                    <a:cubicBezTo>
                      <a:pt x="285" y="419"/>
                      <a:pt x="286" y="417"/>
                      <a:pt x="287" y="416"/>
                    </a:cubicBezTo>
                    <a:cubicBezTo>
                      <a:pt x="289" y="413"/>
                      <a:pt x="292" y="411"/>
                      <a:pt x="296" y="410"/>
                    </a:cubicBezTo>
                    <a:cubicBezTo>
                      <a:pt x="302" y="409"/>
                      <a:pt x="310" y="413"/>
                      <a:pt x="312" y="419"/>
                    </a:cubicBezTo>
                    <a:cubicBezTo>
                      <a:pt x="303" y="421"/>
                      <a:pt x="294" y="422"/>
                      <a:pt x="285" y="425"/>
                    </a:cubicBezTo>
                    <a:close/>
                    <a:moveTo>
                      <a:pt x="312" y="416"/>
                    </a:moveTo>
                    <a:cubicBezTo>
                      <a:pt x="309" y="411"/>
                      <a:pt x="303" y="408"/>
                      <a:pt x="297" y="409"/>
                    </a:cubicBezTo>
                    <a:cubicBezTo>
                      <a:pt x="298" y="403"/>
                      <a:pt x="303" y="396"/>
                      <a:pt x="309" y="397"/>
                    </a:cubicBezTo>
                    <a:cubicBezTo>
                      <a:pt x="314" y="397"/>
                      <a:pt x="320" y="401"/>
                      <a:pt x="322" y="406"/>
                    </a:cubicBezTo>
                    <a:cubicBezTo>
                      <a:pt x="317" y="407"/>
                      <a:pt x="313" y="410"/>
                      <a:pt x="312" y="416"/>
                    </a:cubicBezTo>
                    <a:close/>
                    <a:moveTo>
                      <a:pt x="337" y="416"/>
                    </a:moveTo>
                    <a:cubicBezTo>
                      <a:pt x="329" y="416"/>
                      <a:pt x="321" y="417"/>
                      <a:pt x="313" y="419"/>
                    </a:cubicBezTo>
                    <a:cubicBezTo>
                      <a:pt x="314" y="415"/>
                      <a:pt x="315" y="413"/>
                      <a:pt x="317" y="410"/>
                    </a:cubicBezTo>
                    <a:cubicBezTo>
                      <a:pt x="319" y="408"/>
                      <a:pt x="323" y="407"/>
                      <a:pt x="326" y="406"/>
                    </a:cubicBezTo>
                    <a:cubicBezTo>
                      <a:pt x="332" y="406"/>
                      <a:pt x="340" y="409"/>
                      <a:pt x="343" y="415"/>
                    </a:cubicBezTo>
                    <a:cubicBezTo>
                      <a:pt x="341" y="415"/>
                      <a:pt x="339" y="415"/>
                      <a:pt x="337" y="416"/>
                    </a:cubicBezTo>
                    <a:close/>
                    <a:moveTo>
                      <a:pt x="325" y="405"/>
                    </a:moveTo>
                    <a:cubicBezTo>
                      <a:pt x="327" y="399"/>
                      <a:pt x="331" y="395"/>
                      <a:pt x="338" y="394"/>
                    </a:cubicBezTo>
                    <a:cubicBezTo>
                      <a:pt x="345" y="394"/>
                      <a:pt x="351" y="397"/>
                      <a:pt x="354" y="403"/>
                    </a:cubicBezTo>
                    <a:cubicBezTo>
                      <a:pt x="349" y="404"/>
                      <a:pt x="345" y="408"/>
                      <a:pt x="344" y="413"/>
                    </a:cubicBezTo>
                    <a:cubicBezTo>
                      <a:pt x="340" y="407"/>
                      <a:pt x="332" y="404"/>
                      <a:pt x="325" y="405"/>
                    </a:cubicBezTo>
                    <a:close/>
                    <a:moveTo>
                      <a:pt x="371" y="413"/>
                    </a:moveTo>
                    <a:cubicBezTo>
                      <a:pt x="362" y="414"/>
                      <a:pt x="353" y="414"/>
                      <a:pt x="345" y="415"/>
                    </a:cubicBezTo>
                    <a:cubicBezTo>
                      <a:pt x="346" y="409"/>
                      <a:pt x="351" y="404"/>
                      <a:pt x="358" y="404"/>
                    </a:cubicBezTo>
                    <a:cubicBezTo>
                      <a:pt x="364" y="403"/>
                      <a:pt x="369" y="407"/>
                      <a:pt x="371" y="412"/>
                    </a:cubicBezTo>
                    <a:cubicBezTo>
                      <a:pt x="371" y="413"/>
                      <a:pt x="371" y="413"/>
                      <a:pt x="371" y="413"/>
                    </a:cubicBezTo>
                    <a:close/>
                    <a:moveTo>
                      <a:pt x="358" y="402"/>
                    </a:moveTo>
                    <a:cubicBezTo>
                      <a:pt x="358" y="402"/>
                      <a:pt x="357" y="402"/>
                      <a:pt x="357" y="402"/>
                    </a:cubicBezTo>
                    <a:cubicBezTo>
                      <a:pt x="358" y="397"/>
                      <a:pt x="363" y="393"/>
                      <a:pt x="368" y="392"/>
                    </a:cubicBezTo>
                    <a:cubicBezTo>
                      <a:pt x="375" y="390"/>
                      <a:pt x="381" y="395"/>
                      <a:pt x="384" y="400"/>
                    </a:cubicBezTo>
                    <a:cubicBezTo>
                      <a:pt x="378" y="401"/>
                      <a:pt x="373" y="405"/>
                      <a:pt x="372" y="410"/>
                    </a:cubicBezTo>
                    <a:cubicBezTo>
                      <a:pt x="369" y="405"/>
                      <a:pt x="364" y="402"/>
                      <a:pt x="358" y="402"/>
                    </a:cubicBezTo>
                    <a:close/>
                    <a:moveTo>
                      <a:pt x="373" y="413"/>
                    </a:moveTo>
                    <a:cubicBezTo>
                      <a:pt x="373" y="413"/>
                      <a:pt x="373" y="412"/>
                      <a:pt x="373" y="412"/>
                    </a:cubicBezTo>
                    <a:cubicBezTo>
                      <a:pt x="374" y="406"/>
                      <a:pt x="379" y="403"/>
                      <a:pt x="385" y="402"/>
                    </a:cubicBezTo>
                    <a:cubicBezTo>
                      <a:pt x="385" y="402"/>
                      <a:pt x="385" y="402"/>
                      <a:pt x="385" y="402"/>
                    </a:cubicBezTo>
                    <a:cubicBezTo>
                      <a:pt x="393" y="400"/>
                      <a:pt x="402" y="404"/>
                      <a:pt x="402" y="412"/>
                    </a:cubicBezTo>
                    <a:cubicBezTo>
                      <a:pt x="393" y="413"/>
                      <a:pt x="383" y="413"/>
                      <a:pt x="373" y="413"/>
                    </a:cubicBezTo>
                    <a:close/>
                    <a:moveTo>
                      <a:pt x="387" y="400"/>
                    </a:moveTo>
                    <a:cubicBezTo>
                      <a:pt x="390" y="395"/>
                      <a:pt x="395" y="391"/>
                      <a:pt x="401" y="391"/>
                    </a:cubicBezTo>
                    <a:cubicBezTo>
                      <a:pt x="407" y="390"/>
                      <a:pt x="413" y="394"/>
                      <a:pt x="416" y="400"/>
                    </a:cubicBezTo>
                    <a:cubicBezTo>
                      <a:pt x="410" y="401"/>
                      <a:pt x="406" y="405"/>
                      <a:pt x="404" y="410"/>
                    </a:cubicBezTo>
                    <a:cubicBezTo>
                      <a:pt x="402" y="403"/>
                      <a:pt x="394" y="399"/>
                      <a:pt x="387" y="400"/>
                    </a:cubicBezTo>
                    <a:close/>
                    <a:moveTo>
                      <a:pt x="413" y="412"/>
                    </a:moveTo>
                    <a:cubicBezTo>
                      <a:pt x="410" y="412"/>
                      <a:pt x="407" y="412"/>
                      <a:pt x="404" y="412"/>
                    </a:cubicBezTo>
                    <a:cubicBezTo>
                      <a:pt x="406" y="406"/>
                      <a:pt x="412" y="401"/>
                      <a:pt x="418" y="401"/>
                    </a:cubicBezTo>
                    <a:cubicBezTo>
                      <a:pt x="425" y="401"/>
                      <a:pt x="430" y="406"/>
                      <a:pt x="432" y="412"/>
                    </a:cubicBezTo>
                    <a:cubicBezTo>
                      <a:pt x="426" y="412"/>
                      <a:pt x="419" y="412"/>
                      <a:pt x="413" y="412"/>
                    </a:cubicBezTo>
                    <a:close/>
                    <a:moveTo>
                      <a:pt x="419" y="399"/>
                    </a:moveTo>
                    <a:cubicBezTo>
                      <a:pt x="421" y="394"/>
                      <a:pt x="426" y="391"/>
                      <a:pt x="431" y="390"/>
                    </a:cubicBezTo>
                    <a:cubicBezTo>
                      <a:pt x="431" y="390"/>
                      <a:pt x="431" y="390"/>
                      <a:pt x="431" y="390"/>
                    </a:cubicBezTo>
                    <a:cubicBezTo>
                      <a:pt x="434" y="390"/>
                      <a:pt x="437" y="390"/>
                      <a:pt x="440" y="391"/>
                    </a:cubicBezTo>
                    <a:cubicBezTo>
                      <a:pt x="444" y="396"/>
                      <a:pt x="449" y="399"/>
                      <a:pt x="454" y="402"/>
                    </a:cubicBezTo>
                    <a:cubicBezTo>
                      <a:pt x="452" y="401"/>
                      <a:pt x="449" y="401"/>
                      <a:pt x="447" y="401"/>
                    </a:cubicBezTo>
                    <a:cubicBezTo>
                      <a:pt x="440" y="401"/>
                      <a:pt x="435" y="405"/>
                      <a:pt x="433" y="411"/>
                    </a:cubicBezTo>
                    <a:cubicBezTo>
                      <a:pt x="431" y="405"/>
                      <a:pt x="426" y="400"/>
                      <a:pt x="419" y="399"/>
                    </a:cubicBezTo>
                    <a:close/>
                    <a:moveTo>
                      <a:pt x="454" y="413"/>
                    </a:moveTo>
                    <a:cubicBezTo>
                      <a:pt x="447" y="413"/>
                      <a:pt x="441" y="412"/>
                      <a:pt x="434" y="412"/>
                    </a:cubicBezTo>
                    <a:cubicBezTo>
                      <a:pt x="436" y="406"/>
                      <a:pt x="440" y="402"/>
                      <a:pt x="447" y="402"/>
                    </a:cubicBezTo>
                    <a:cubicBezTo>
                      <a:pt x="453" y="402"/>
                      <a:pt x="459" y="406"/>
                      <a:pt x="461" y="413"/>
                    </a:cubicBezTo>
                    <a:cubicBezTo>
                      <a:pt x="461" y="413"/>
                      <a:pt x="461" y="413"/>
                      <a:pt x="461" y="413"/>
                    </a:cubicBezTo>
                    <a:cubicBezTo>
                      <a:pt x="459" y="413"/>
                      <a:pt x="456" y="413"/>
                      <a:pt x="454" y="413"/>
                    </a:cubicBezTo>
                    <a:close/>
                    <a:moveTo>
                      <a:pt x="457" y="404"/>
                    </a:moveTo>
                    <a:cubicBezTo>
                      <a:pt x="460" y="406"/>
                      <a:pt x="462" y="407"/>
                      <a:pt x="465" y="408"/>
                    </a:cubicBezTo>
                    <a:cubicBezTo>
                      <a:pt x="464" y="409"/>
                      <a:pt x="463" y="410"/>
                      <a:pt x="462" y="411"/>
                    </a:cubicBezTo>
                    <a:cubicBezTo>
                      <a:pt x="461" y="408"/>
                      <a:pt x="459" y="406"/>
                      <a:pt x="457" y="404"/>
                    </a:cubicBezTo>
                    <a:close/>
                    <a:moveTo>
                      <a:pt x="463" y="413"/>
                    </a:moveTo>
                    <a:cubicBezTo>
                      <a:pt x="464" y="411"/>
                      <a:pt x="465" y="409"/>
                      <a:pt x="467" y="409"/>
                    </a:cubicBezTo>
                    <a:cubicBezTo>
                      <a:pt x="470" y="410"/>
                      <a:pt x="474" y="411"/>
                      <a:pt x="477" y="412"/>
                    </a:cubicBezTo>
                    <a:cubicBezTo>
                      <a:pt x="473" y="412"/>
                      <a:pt x="468" y="412"/>
                      <a:pt x="463" y="413"/>
                    </a:cubicBezTo>
                    <a:close/>
                    <a:moveTo>
                      <a:pt x="593" y="368"/>
                    </a:moveTo>
                    <a:cubicBezTo>
                      <a:pt x="591" y="374"/>
                      <a:pt x="590" y="380"/>
                      <a:pt x="590" y="386"/>
                    </a:cubicBezTo>
                    <a:cubicBezTo>
                      <a:pt x="590" y="387"/>
                      <a:pt x="590" y="388"/>
                      <a:pt x="591" y="390"/>
                    </a:cubicBezTo>
                    <a:cubicBezTo>
                      <a:pt x="591" y="390"/>
                      <a:pt x="591" y="390"/>
                      <a:pt x="591" y="390"/>
                    </a:cubicBezTo>
                    <a:cubicBezTo>
                      <a:pt x="590" y="390"/>
                      <a:pt x="589" y="390"/>
                      <a:pt x="589" y="391"/>
                    </a:cubicBezTo>
                    <a:cubicBezTo>
                      <a:pt x="589" y="387"/>
                      <a:pt x="589" y="383"/>
                      <a:pt x="589" y="379"/>
                    </a:cubicBezTo>
                    <a:cubicBezTo>
                      <a:pt x="590" y="373"/>
                      <a:pt x="590" y="368"/>
                      <a:pt x="591" y="363"/>
                    </a:cubicBezTo>
                    <a:cubicBezTo>
                      <a:pt x="591" y="358"/>
                      <a:pt x="592" y="353"/>
                      <a:pt x="592" y="348"/>
                    </a:cubicBezTo>
                    <a:cubicBezTo>
                      <a:pt x="592" y="344"/>
                      <a:pt x="594" y="339"/>
                      <a:pt x="593" y="334"/>
                    </a:cubicBezTo>
                    <a:cubicBezTo>
                      <a:pt x="595" y="332"/>
                      <a:pt x="597" y="329"/>
                      <a:pt x="600" y="326"/>
                    </a:cubicBezTo>
                    <a:cubicBezTo>
                      <a:pt x="600" y="331"/>
                      <a:pt x="600" y="335"/>
                      <a:pt x="601" y="340"/>
                    </a:cubicBezTo>
                    <a:cubicBezTo>
                      <a:pt x="601" y="345"/>
                      <a:pt x="601" y="351"/>
                      <a:pt x="601" y="356"/>
                    </a:cubicBezTo>
                    <a:cubicBezTo>
                      <a:pt x="601" y="356"/>
                      <a:pt x="601" y="356"/>
                      <a:pt x="601" y="356"/>
                    </a:cubicBezTo>
                    <a:cubicBezTo>
                      <a:pt x="598" y="360"/>
                      <a:pt x="595" y="364"/>
                      <a:pt x="593" y="368"/>
                    </a:cubicBezTo>
                    <a:close/>
                    <a:moveTo>
                      <a:pt x="603" y="287"/>
                    </a:moveTo>
                    <a:cubicBezTo>
                      <a:pt x="611" y="286"/>
                      <a:pt x="620" y="285"/>
                      <a:pt x="629" y="285"/>
                    </a:cubicBezTo>
                    <a:cubicBezTo>
                      <a:pt x="627" y="288"/>
                      <a:pt x="625" y="291"/>
                      <a:pt x="622" y="295"/>
                    </a:cubicBezTo>
                    <a:cubicBezTo>
                      <a:pt x="622" y="295"/>
                      <a:pt x="622" y="295"/>
                      <a:pt x="622" y="295"/>
                    </a:cubicBezTo>
                    <a:cubicBezTo>
                      <a:pt x="622" y="295"/>
                      <a:pt x="622" y="295"/>
                      <a:pt x="622" y="295"/>
                    </a:cubicBezTo>
                    <a:cubicBezTo>
                      <a:pt x="614" y="296"/>
                      <a:pt x="605" y="296"/>
                      <a:pt x="596" y="297"/>
                    </a:cubicBezTo>
                    <a:cubicBezTo>
                      <a:pt x="587" y="297"/>
                      <a:pt x="578" y="298"/>
                      <a:pt x="570" y="299"/>
                    </a:cubicBezTo>
                    <a:cubicBezTo>
                      <a:pt x="572" y="295"/>
                      <a:pt x="573" y="292"/>
                      <a:pt x="575" y="289"/>
                    </a:cubicBezTo>
                    <a:cubicBezTo>
                      <a:pt x="584" y="289"/>
                      <a:pt x="594" y="288"/>
                      <a:pt x="603" y="287"/>
                    </a:cubicBezTo>
                    <a:close/>
                    <a:moveTo>
                      <a:pt x="576" y="288"/>
                    </a:moveTo>
                    <a:cubicBezTo>
                      <a:pt x="578" y="284"/>
                      <a:pt x="580" y="281"/>
                      <a:pt x="582" y="279"/>
                    </a:cubicBezTo>
                    <a:cubicBezTo>
                      <a:pt x="587" y="279"/>
                      <a:pt x="592" y="278"/>
                      <a:pt x="596" y="278"/>
                    </a:cubicBezTo>
                    <a:cubicBezTo>
                      <a:pt x="601" y="277"/>
                      <a:pt x="606" y="277"/>
                      <a:pt x="611" y="276"/>
                    </a:cubicBezTo>
                    <a:cubicBezTo>
                      <a:pt x="621" y="275"/>
                      <a:pt x="630" y="274"/>
                      <a:pt x="639" y="273"/>
                    </a:cubicBezTo>
                    <a:cubicBezTo>
                      <a:pt x="636" y="276"/>
                      <a:pt x="633" y="280"/>
                      <a:pt x="631" y="284"/>
                    </a:cubicBezTo>
                    <a:cubicBezTo>
                      <a:pt x="621" y="284"/>
                      <a:pt x="612" y="285"/>
                      <a:pt x="603" y="286"/>
                    </a:cubicBezTo>
                    <a:cubicBezTo>
                      <a:pt x="594" y="287"/>
                      <a:pt x="585" y="287"/>
                      <a:pt x="576" y="288"/>
                    </a:cubicBezTo>
                    <a:close/>
                    <a:moveTo>
                      <a:pt x="597" y="298"/>
                    </a:moveTo>
                    <a:cubicBezTo>
                      <a:pt x="605" y="298"/>
                      <a:pt x="613" y="298"/>
                      <a:pt x="621" y="296"/>
                    </a:cubicBezTo>
                    <a:cubicBezTo>
                      <a:pt x="619" y="299"/>
                      <a:pt x="617" y="301"/>
                      <a:pt x="615" y="304"/>
                    </a:cubicBezTo>
                    <a:cubicBezTo>
                      <a:pt x="607" y="306"/>
                      <a:pt x="598" y="305"/>
                      <a:pt x="589" y="306"/>
                    </a:cubicBezTo>
                    <a:cubicBezTo>
                      <a:pt x="584" y="307"/>
                      <a:pt x="580" y="307"/>
                      <a:pt x="575" y="308"/>
                    </a:cubicBezTo>
                    <a:cubicBezTo>
                      <a:pt x="572" y="308"/>
                      <a:pt x="568" y="309"/>
                      <a:pt x="564" y="308"/>
                    </a:cubicBezTo>
                    <a:cubicBezTo>
                      <a:pt x="566" y="306"/>
                      <a:pt x="567" y="303"/>
                      <a:pt x="569" y="300"/>
                    </a:cubicBezTo>
                    <a:cubicBezTo>
                      <a:pt x="578" y="300"/>
                      <a:pt x="587" y="299"/>
                      <a:pt x="597" y="298"/>
                    </a:cubicBezTo>
                    <a:close/>
                    <a:moveTo>
                      <a:pt x="574" y="309"/>
                    </a:moveTo>
                    <a:cubicBezTo>
                      <a:pt x="579" y="309"/>
                      <a:pt x="584" y="308"/>
                      <a:pt x="589" y="308"/>
                    </a:cubicBezTo>
                    <a:cubicBezTo>
                      <a:pt x="597" y="307"/>
                      <a:pt x="606" y="307"/>
                      <a:pt x="614" y="306"/>
                    </a:cubicBezTo>
                    <a:cubicBezTo>
                      <a:pt x="612" y="309"/>
                      <a:pt x="609" y="311"/>
                      <a:pt x="607" y="314"/>
                    </a:cubicBezTo>
                    <a:cubicBezTo>
                      <a:pt x="607" y="314"/>
                      <a:pt x="607" y="314"/>
                      <a:pt x="607" y="314"/>
                    </a:cubicBezTo>
                    <a:cubicBezTo>
                      <a:pt x="598" y="316"/>
                      <a:pt x="590" y="316"/>
                      <a:pt x="582" y="317"/>
                    </a:cubicBezTo>
                    <a:cubicBezTo>
                      <a:pt x="577" y="317"/>
                      <a:pt x="573" y="317"/>
                      <a:pt x="569" y="317"/>
                    </a:cubicBezTo>
                    <a:cubicBezTo>
                      <a:pt x="566" y="318"/>
                      <a:pt x="563" y="319"/>
                      <a:pt x="559" y="318"/>
                    </a:cubicBezTo>
                    <a:cubicBezTo>
                      <a:pt x="561" y="316"/>
                      <a:pt x="562" y="313"/>
                      <a:pt x="563" y="311"/>
                    </a:cubicBezTo>
                    <a:cubicBezTo>
                      <a:pt x="563" y="310"/>
                      <a:pt x="564" y="310"/>
                      <a:pt x="564" y="310"/>
                    </a:cubicBezTo>
                    <a:cubicBezTo>
                      <a:pt x="567" y="310"/>
                      <a:pt x="571" y="309"/>
                      <a:pt x="574" y="309"/>
                    </a:cubicBezTo>
                    <a:close/>
                    <a:moveTo>
                      <a:pt x="568" y="319"/>
                    </a:moveTo>
                    <a:cubicBezTo>
                      <a:pt x="572" y="319"/>
                      <a:pt x="576" y="319"/>
                      <a:pt x="581" y="318"/>
                    </a:cubicBezTo>
                    <a:cubicBezTo>
                      <a:pt x="589" y="317"/>
                      <a:pt x="598" y="317"/>
                      <a:pt x="606" y="316"/>
                    </a:cubicBezTo>
                    <a:cubicBezTo>
                      <a:pt x="604" y="319"/>
                      <a:pt x="602" y="321"/>
                      <a:pt x="600" y="324"/>
                    </a:cubicBezTo>
                    <a:cubicBezTo>
                      <a:pt x="599" y="324"/>
                      <a:pt x="599" y="325"/>
                      <a:pt x="599" y="325"/>
                    </a:cubicBezTo>
                    <a:cubicBezTo>
                      <a:pt x="599" y="325"/>
                      <a:pt x="599" y="325"/>
                      <a:pt x="598" y="325"/>
                    </a:cubicBezTo>
                    <a:cubicBezTo>
                      <a:pt x="591" y="325"/>
                      <a:pt x="583" y="326"/>
                      <a:pt x="576" y="327"/>
                    </a:cubicBezTo>
                    <a:cubicBezTo>
                      <a:pt x="572" y="327"/>
                      <a:pt x="569" y="328"/>
                      <a:pt x="565" y="328"/>
                    </a:cubicBezTo>
                    <a:cubicBezTo>
                      <a:pt x="561" y="328"/>
                      <a:pt x="558" y="329"/>
                      <a:pt x="554" y="328"/>
                    </a:cubicBezTo>
                    <a:cubicBezTo>
                      <a:pt x="556" y="325"/>
                      <a:pt x="557" y="323"/>
                      <a:pt x="559" y="320"/>
                    </a:cubicBezTo>
                    <a:cubicBezTo>
                      <a:pt x="562" y="320"/>
                      <a:pt x="565" y="319"/>
                      <a:pt x="568" y="319"/>
                    </a:cubicBezTo>
                    <a:close/>
                    <a:moveTo>
                      <a:pt x="563" y="329"/>
                    </a:moveTo>
                    <a:cubicBezTo>
                      <a:pt x="567" y="329"/>
                      <a:pt x="571" y="329"/>
                      <a:pt x="575" y="328"/>
                    </a:cubicBezTo>
                    <a:cubicBezTo>
                      <a:pt x="583" y="327"/>
                      <a:pt x="590" y="327"/>
                      <a:pt x="597" y="326"/>
                    </a:cubicBezTo>
                    <a:cubicBezTo>
                      <a:pt x="595" y="329"/>
                      <a:pt x="593" y="332"/>
                      <a:pt x="590" y="335"/>
                    </a:cubicBezTo>
                    <a:cubicBezTo>
                      <a:pt x="583" y="336"/>
                      <a:pt x="576" y="337"/>
                      <a:pt x="569" y="338"/>
                    </a:cubicBezTo>
                    <a:cubicBezTo>
                      <a:pt x="565" y="338"/>
                      <a:pt x="562" y="338"/>
                      <a:pt x="558" y="338"/>
                    </a:cubicBezTo>
                    <a:cubicBezTo>
                      <a:pt x="555" y="337"/>
                      <a:pt x="552" y="338"/>
                      <a:pt x="549" y="338"/>
                    </a:cubicBezTo>
                    <a:cubicBezTo>
                      <a:pt x="551" y="335"/>
                      <a:pt x="552" y="332"/>
                      <a:pt x="554" y="330"/>
                    </a:cubicBezTo>
                    <a:cubicBezTo>
                      <a:pt x="557" y="330"/>
                      <a:pt x="560" y="329"/>
                      <a:pt x="563" y="329"/>
                    </a:cubicBezTo>
                    <a:close/>
                    <a:moveTo>
                      <a:pt x="557" y="339"/>
                    </a:moveTo>
                    <a:cubicBezTo>
                      <a:pt x="561" y="339"/>
                      <a:pt x="564" y="339"/>
                      <a:pt x="568" y="339"/>
                    </a:cubicBezTo>
                    <a:cubicBezTo>
                      <a:pt x="575" y="339"/>
                      <a:pt x="582" y="337"/>
                      <a:pt x="589" y="337"/>
                    </a:cubicBezTo>
                    <a:cubicBezTo>
                      <a:pt x="586" y="340"/>
                      <a:pt x="584" y="343"/>
                      <a:pt x="581" y="347"/>
                    </a:cubicBezTo>
                    <a:cubicBezTo>
                      <a:pt x="581" y="347"/>
                      <a:pt x="581" y="346"/>
                      <a:pt x="581" y="346"/>
                    </a:cubicBezTo>
                    <a:cubicBezTo>
                      <a:pt x="568" y="346"/>
                      <a:pt x="556" y="349"/>
                      <a:pt x="544" y="348"/>
                    </a:cubicBezTo>
                    <a:cubicBezTo>
                      <a:pt x="545" y="345"/>
                      <a:pt x="547" y="342"/>
                      <a:pt x="548" y="339"/>
                    </a:cubicBezTo>
                    <a:cubicBezTo>
                      <a:pt x="551" y="340"/>
                      <a:pt x="554" y="339"/>
                      <a:pt x="557" y="339"/>
                    </a:cubicBezTo>
                    <a:close/>
                    <a:moveTo>
                      <a:pt x="560" y="349"/>
                    </a:moveTo>
                    <a:cubicBezTo>
                      <a:pt x="567" y="349"/>
                      <a:pt x="573" y="348"/>
                      <a:pt x="580" y="348"/>
                    </a:cubicBezTo>
                    <a:cubicBezTo>
                      <a:pt x="577" y="351"/>
                      <a:pt x="575" y="353"/>
                      <a:pt x="573" y="356"/>
                    </a:cubicBezTo>
                    <a:cubicBezTo>
                      <a:pt x="572" y="356"/>
                      <a:pt x="572" y="356"/>
                      <a:pt x="572" y="356"/>
                    </a:cubicBezTo>
                    <a:cubicBezTo>
                      <a:pt x="567" y="357"/>
                      <a:pt x="561" y="356"/>
                      <a:pt x="556" y="356"/>
                    </a:cubicBezTo>
                    <a:cubicBezTo>
                      <a:pt x="550" y="355"/>
                      <a:pt x="545" y="356"/>
                      <a:pt x="539" y="355"/>
                    </a:cubicBezTo>
                    <a:cubicBezTo>
                      <a:pt x="540" y="353"/>
                      <a:pt x="542" y="351"/>
                      <a:pt x="543" y="349"/>
                    </a:cubicBezTo>
                    <a:cubicBezTo>
                      <a:pt x="549" y="350"/>
                      <a:pt x="555" y="349"/>
                      <a:pt x="560" y="349"/>
                    </a:cubicBezTo>
                    <a:close/>
                    <a:moveTo>
                      <a:pt x="555" y="357"/>
                    </a:moveTo>
                    <a:cubicBezTo>
                      <a:pt x="560" y="357"/>
                      <a:pt x="566" y="358"/>
                      <a:pt x="571" y="358"/>
                    </a:cubicBezTo>
                    <a:cubicBezTo>
                      <a:pt x="568" y="360"/>
                      <a:pt x="566" y="363"/>
                      <a:pt x="563" y="366"/>
                    </a:cubicBezTo>
                    <a:cubicBezTo>
                      <a:pt x="558" y="365"/>
                      <a:pt x="554" y="364"/>
                      <a:pt x="549" y="363"/>
                    </a:cubicBezTo>
                    <a:cubicBezTo>
                      <a:pt x="547" y="363"/>
                      <a:pt x="544" y="363"/>
                      <a:pt x="541" y="362"/>
                    </a:cubicBezTo>
                    <a:cubicBezTo>
                      <a:pt x="539" y="362"/>
                      <a:pt x="536" y="363"/>
                      <a:pt x="534" y="362"/>
                    </a:cubicBezTo>
                    <a:cubicBezTo>
                      <a:pt x="536" y="360"/>
                      <a:pt x="537" y="358"/>
                      <a:pt x="538" y="356"/>
                    </a:cubicBezTo>
                    <a:cubicBezTo>
                      <a:pt x="544" y="358"/>
                      <a:pt x="549" y="357"/>
                      <a:pt x="555" y="357"/>
                    </a:cubicBezTo>
                    <a:close/>
                    <a:moveTo>
                      <a:pt x="538" y="364"/>
                    </a:moveTo>
                    <a:cubicBezTo>
                      <a:pt x="541" y="364"/>
                      <a:pt x="544" y="364"/>
                      <a:pt x="547" y="365"/>
                    </a:cubicBezTo>
                    <a:cubicBezTo>
                      <a:pt x="552" y="365"/>
                      <a:pt x="557" y="366"/>
                      <a:pt x="562" y="367"/>
                    </a:cubicBezTo>
                    <a:cubicBezTo>
                      <a:pt x="559" y="370"/>
                      <a:pt x="556" y="372"/>
                      <a:pt x="554" y="374"/>
                    </a:cubicBezTo>
                    <a:cubicBezTo>
                      <a:pt x="549" y="373"/>
                      <a:pt x="545" y="372"/>
                      <a:pt x="540" y="371"/>
                    </a:cubicBezTo>
                    <a:cubicBezTo>
                      <a:pt x="537" y="370"/>
                      <a:pt x="533" y="370"/>
                      <a:pt x="529" y="369"/>
                    </a:cubicBezTo>
                    <a:cubicBezTo>
                      <a:pt x="529" y="369"/>
                      <a:pt x="529" y="369"/>
                      <a:pt x="529" y="369"/>
                    </a:cubicBezTo>
                    <a:cubicBezTo>
                      <a:pt x="531" y="367"/>
                      <a:pt x="532" y="365"/>
                      <a:pt x="533" y="363"/>
                    </a:cubicBezTo>
                    <a:cubicBezTo>
                      <a:pt x="535" y="364"/>
                      <a:pt x="537" y="364"/>
                      <a:pt x="538" y="364"/>
                    </a:cubicBezTo>
                    <a:close/>
                    <a:moveTo>
                      <a:pt x="539" y="372"/>
                    </a:moveTo>
                    <a:cubicBezTo>
                      <a:pt x="543" y="373"/>
                      <a:pt x="548" y="374"/>
                      <a:pt x="552" y="375"/>
                    </a:cubicBezTo>
                    <a:cubicBezTo>
                      <a:pt x="552" y="376"/>
                      <a:pt x="551" y="376"/>
                      <a:pt x="550" y="377"/>
                    </a:cubicBezTo>
                    <a:cubicBezTo>
                      <a:pt x="548" y="379"/>
                      <a:pt x="546" y="381"/>
                      <a:pt x="543" y="382"/>
                    </a:cubicBezTo>
                    <a:cubicBezTo>
                      <a:pt x="539" y="381"/>
                      <a:pt x="535" y="380"/>
                      <a:pt x="532" y="378"/>
                    </a:cubicBezTo>
                    <a:cubicBezTo>
                      <a:pt x="529" y="377"/>
                      <a:pt x="526" y="377"/>
                      <a:pt x="524" y="375"/>
                    </a:cubicBezTo>
                    <a:cubicBezTo>
                      <a:pt x="525" y="373"/>
                      <a:pt x="527" y="372"/>
                      <a:pt x="528" y="370"/>
                    </a:cubicBezTo>
                    <a:cubicBezTo>
                      <a:pt x="531" y="371"/>
                      <a:pt x="535" y="372"/>
                      <a:pt x="539" y="372"/>
                    </a:cubicBezTo>
                    <a:close/>
                    <a:moveTo>
                      <a:pt x="530" y="379"/>
                    </a:moveTo>
                    <a:cubicBezTo>
                      <a:pt x="534" y="381"/>
                      <a:pt x="538" y="382"/>
                      <a:pt x="542" y="383"/>
                    </a:cubicBezTo>
                    <a:cubicBezTo>
                      <a:pt x="539" y="385"/>
                      <a:pt x="537" y="386"/>
                      <a:pt x="534" y="388"/>
                    </a:cubicBezTo>
                    <a:cubicBezTo>
                      <a:pt x="534" y="388"/>
                      <a:pt x="534" y="388"/>
                      <a:pt x="534" y="388"/>
                    </a:cubicBezTo>
                    <a:cubicBezTo>
                      <a:pt x="531" y="386"/>
                      <a:pt x="528" y="385"/>
                      <a:pt x="524" y="384"/>
                    </a:cubicBezTo>
                    <a:cubicBezTo>
                      <a:pt x="522" y="383"/>
                      <a:pt x="519" y="383"/>
                      <a:pt x="518" y="381"/>
                    </a:cubicBezTo>
                    <a:cubicBezTo>
                      <a:pt x="519" y="379"/>
                      <a:pt x="521" y="378"/>
                      <a:pt x="523" y="376"/>
                    </a:cubicBezTo>
                    <a:cubicBezTo>
                      <a:pt x="525" y="378"/>
                      <a:pt x="528" y="379"/>
                      <a:pt x="530" y="379"/>
                    </a:cubicBezTo>
                    <a:close/>
                    <a:moveTo>
                      <a:pt x="522" y="385"/>
                    </a:moveTo>
                    <a:cubicBezTo>
                      <a:pt x="526" y="386"/>
                      <a:pt x="529" y="387"/>
                      <a:pt x="533" y="389"/>
                    </a:cubicBezTo>
                    <a:cubicBezTo>
                      <a:pt x="530" y="390"/>
                      <a:pt x="528" y="391"/>
                      <a:pt x="526" y="392"/>
                    </a:cubicBezTo>
                    <a:cubicBezTo>
                      <a:pt x="524" y="391"/>
                      <a:pt x="522" y="390"/>
                      <a:pt x="520" y="390"/>
                    </a:cubicBezTo>
                    <a:cubicBezTo>
                      <a:pt x="517" y="389"/>
                      <a:pt x="515" y="387"/>
                      <a:pt x="512" y="386"/>
                    </a:cubicBezTo>
                    <a:cubicBezTo>
                      <a:pt x="514" y="385"/>
                      <a:pt x="515" y="383"/>
                      <a:pt x="517" y="382"/>
                    </a:cubicBezTo>
                    <a:cubicBezTo>
                      <a:pt x="518" y="384"/>
                      <a:pt x="521" y="384"/>
                      <a:pt x="522" y="385"/>
                    </a:cubicBezTo>
                    <a:close/>
                    <a:moveTo>
                      <a:pt x="517" y="390"/>
                    </a:moveTo>
                    <a:cubicBezTo>
                      <a:pt x="520" y="391"/>
                      <a:pt x="522" y="392"/>
                      <a:pt x="524" y="393"/>
                    </a:cubicBezTo>
                    <a:cubicBezTo>
                      <a:pt x="521" y="394"/>
                      <a:pt x="518" y="395"/>
                      <a:pt x="515" y="396"/>
                    </a:cubicBezTo>
                    <a:cubicBezTo>
                      <a:pt x="512" y="394"/>
                      <a:pt x="509" y="393"/>
                      <a:pt x="507" y="390"/>
                    </a:cubicBezTo>
                    <a:cubicBezTo>
                      <a:pt x="508" y="389"/>
                      <a:pt x="510" y="388"/>
                      <a:pt x="511" y="387"/>
                    </a:cubicBezTo>
                    <a:cubicBezTo>
                      <a:pt x="513" y="388"/>
                      <a:pt x="515" y="389"/>
                      <a:pt x="517" y="390"/>
                    </a:cubicBezTo>
                    <a:close/>
                    <a:moveTo>
                      <a:pt x="514" y="397"/>
                    </a:moveTo>
                    <a:cubicBezTo>
                      <a:pt x="511" y="398"/>
                      <a:pt x="508" y="398"/>
                      <a:pt x="506" y="399"/>
                    </a:cubicBezTo>
                    <a:cubicBezTo>
                      <a:pt x="506" y="399"/>
                      <a:pt x="506" y="399"/>
                      <a:pt x="506" y="399"/>
                    </a:cubicBezTo>
                    <a:cubicBezTo>
                      <a:pt x="504" y="398"/>
                      <a:pt x="502" y="396"/>
                      <a:pt x="500" y="395"/>
                    </a:cubicBezTo>
                    <a:cubicBezTo>
                      <a:pt x="502" y="394"/>
                      <a:pt x="504" y="393"/>
                      <a:pt x="505" y="391"/>
                    </a:cubicBezTo>
                    <a:cubicBezTo>
                      <a:pt x="505" y="391"/>
                      <a:pt x="505" y="391"/>
                      <a:pt x="506" y="391"/>
                    </a:cubicBezTo>
                    <a:cubicBezTo>
                      <a:pt x="508" y="394"/>
                      <a:pt x="511" y="395"/>
                      <a:pt x="514" y="397"/>
                    </a:cubicBezTo>
                    <a:close/>
                    <a:moveTo>
                      <a:pt x="504" y="399"/>
                    </a:moveTo>
                    <a:cubicBezTo>
                      <a:pt x="502" y="400"/>
                      <a:pt x="499" y="401"/>
                      <a:pt x="497" y="401"/>
                    </a:cubicBezTo>
                    <a:cubicBezTo>
                      <a:pt x="492" y="402"/>
                      <a:pt x="486" y="403"/>
                      <a:pt x="481" y="402"/>
                    </a:cubicBezTo>
                    <a:cubicBezTo>
                      <a:pt x="488" y="401"/>
                      <a:pt x="494" y="399"/>
                      <a:pt x="499" y="395"/>
                    </a:cubicBezTo>
                    <a:cubicBezTo>
                      <a:pt x="501" y="397"/>
                      <a:pt x="502" y="398"/>
                      <a:pt x="504" y="399"/>
                    </a:cubicBezTo>
                    <a:close/>
                    <a:moveTo>
                      <a:pt x="500" y="402"/>
                    </a:moveTo>
                    <a:cubicBezTo>
                      <a:pt x="498" y="404"/>
                      <a:pt x="498" y="405"/>
                      <a:pt x="496" y="406"/>
                    </a:cubicBezTo>
                    <a:cubicBezTo>
                      <a:pt x="493" y="406"/>
                      <a:pt x="489" y="405"/>
                      <a:pt x="486" y="404"/>
                    </a:cubicBezTo>
                    <a:cubicBezTo>
                      <a:pt x="490" y="404"/>
                      <a:pt x="495" y="403"/>
                      <a:pt x="500" y="402"/>
                    </a:cubicBezTo>
                    <a:close/>
                    <a:moveTo>
                      <a:pt x="502" y="402"/>
                    </a:moveTo>
                    <a:cubicBezTo>
                      <a:pt x="502" y="402"/>
                      <a:pt x="502" y="402"/>
                      <a:pt x="502" y="402"/>
                    </a:cubicBezTo>
                    <a:cubicBezTo>
                      <a:pt x="504" y="401"/>
                      <a:pt x="506" y="400"/>
                      <a:pt x="509" y="400"/>
                    </a:cubicBezTo>
                    <a:cubicBezTo>
                      <a:pt x="510" y="400"/>
                      <a:pt x="511" y="399"/>
                      <a:pt x="512" y="399"/>
                    </a:cubicBezTo>
                    <a:cubicBezTo>
                      <a:pt x="510" y="402"/>
                      <a:pt x="508" y="405"/>
                      <a:pt x="506" y="408"/>
                    </a:cubicBezTo>
                    <a:cubicBezTo>
                      <a:pt x="504" y="407"/>
                      <a:pt x="503" y="407"/>
                      <a:pt x="502" y="407"/>
                    </a:cubicBezTo>
                    <a:cubicBezTo>
                      <a:pt x="500" y="407"/>
                      <a:pt x="499" y="407"/>
                      <a:pt x="498" y="407"/>
                    </a:cubicBezTo>
                    <a:cubicBezTo>
                      <a:pt x="499" y="405"/>
                      <a:pt x="500" y="403"/>
                      <a:pt x="502" y="402"/>
                    </a:cubicBezTo>
                    <a:close/>
                    <a:moveTo>
                      <a:pt x="514" y="399"/>
                    </a:moveTo>
                    <a:cubicBezTo>
                      <a:pt x="514" y="398"/>
                      <a:pt x="514" y="398"/>
                      <a:pt x="514" y="398"/>
                    </a:cubicBezTo>
                    <a:cubicBezTo>
                      <a:pt x="518" y="397"/>
                      <a:pt x="521" y="396"/>
                      <a:pt x="525" y="394"/>
                    </a:cubicBezTo>
                    <a:cubicBezTo>
                      <a:pt x="522" y="399"/>
                      <a:pt x="519" y="404"/>
                      <a:pt x="516" y="408"/>
                    </a:cubicBezTo>
                    <a:cubicBezTo>
                      <a:pt x="513" y="408"/>
                      <a:pt x="510" y="408"/>
                      <a:pt x="508" y="408"/>
                    </a:cubicBezTo>
                    <a:cubicBezTo>
                      <a:pt x="510" y="405"/>
                      <a:pt x="511" y="401"/>
                      <a:pt x="514" y="399"/>
                    </a:cubicBezTo>
                    <a:close/>
                    <a:moveTo>
                      <a:pt x="527" y="393"/>
                    </a:moveTo>
                    <a:cubicBezTo>
                      <a:pt x="527" y="393"/>
                      <a:pt x="527" y="393"/>
                      <a:pt x="527" y="393"/>
                    </a:cubicBezTo>
                    <a:cubicBezTo>
                      <a:pt x="530" y="392"/>
                      <a:pt x="533" y="390"/>
                      <a:pt x="536" y="388"/>
                    </a:cubicBezTo>
                    <a:cubicBezTo>
                      <a:pt x="535" y="392"/>
                      <a:pt x="534" y="395"/>
                      <a:pt x="532" y="398"/>
                    </a:cubicBezTo>
                    <a:cubicBezTo>
                      <a:pt x="531" y="401"/>
                      <a:pt x="529" y="405"/>
                      <a:pt x="528" y="408"/>
                    </a:cubicBezTo>
                    <a:cubicBezTo>
                      <a:pt x="524" y="408"/>
                      <a:pt x="521" y="408"/>
                      <a:pt x="518" y="408"/>
                    </a:cubicBezTo>
                    <a:cubicBezTo>
                      <a:pt x="521" y="404"/>
                      <a:pt x="524" y="398"/>
                      <a:pt x="527" y="393"/>
                    </a:cubicBezTo>
                    <a:close/>
                    <a:moveTo>
                      <a:pt x="533" y="398"/>
                    </a:moveTo>
                    <a:cubicBezTo>
                      <a:pt x="535" y="395"/>
                      <a:pt x="537" y="391"/>
                      <a:pt x="538" y="387"/>
                    </a:cubicBezTo>
                    <a:cubicBezTo>
                      <a:pt x="538" y="387"/>
                      <a:pt x="538" y="387"/>
                      <a:pt x="538" y="387"/>
                    </a:cubicBezTo>
                    <a:cubicBezTo>
                      <a:pt x="539" y="387"/>
                      <a:pt x="540" y="386"/>
                      <a:pt x="541" y="386"/>
                    </a:cubicBezTo>
                    <a:cubicBezTo>
                      <a:pt x="544" y="383"/>
                      <a:pt x="548" y="381"/>
                      <a:pt x="552" y="378"/>
                    </a:cubicBezTo>
                    <a:cubicBezTo>
                      <a:pt x="550" y="383"/>
                      <a:pt x="548" y="388"/>
                      <a:pt x="546" y="393"/>
                    </a:cubicBezTo>
                    <a:cubicBezTo>
                      <a:pt x="544" y="396"/>
                      <a:pt x="543" y="398"/>
                      <a:pt x="541" y="401"/>
                    </a:cubicBezTo>
                    <a:cubicBezTo>
                      <a:pt x="540" y="403"/>
                      <a:pt x="540" y="405"/>
                      <a:pt x="539" y="407"/>
                    </a:cubicBezTo>
                    <a:cubicBezTo>
                      <a:pt x="536" y="408"/>
                      <a:pt x="534" y="408"/>
                      <a:pt x="532" y="408"/>
                    </a:cubicBezTo>
                    <a:cubicBezTo>
                      <a:pt x="531" y="408"/>
                      <a:pt x="530" y="408"/>
                      <a:pt x="529" y="408"/>
                    </a:cubicBezTo>
                    <a:cubicBezTo>
                      <a:pt x="531" y="405"/>
                      <a:pt x="532" y="402"/>
                      <a:pt x="533" y="398"/>
                    </a:cubicBezTo>
                    <a:close/>
                    <a:moveTo>
                      <a:pt x="542" y="403"/>
                    </a:moveTo>
                    <a:cubicBezTo>
                      <a:pt x="543" y="400"/>
                      <a:pt x="545" y="397"/>
                      <a:pt x="546" y="394"/>
                    </a:cubicBezTo>
                    <a:cubicBezTo>
                      <a:pt x="550" y="389"/>
                      <a:pt x="552" y="383"/>
                      <a:pt x="554" y="376"/>
                    </a:cubicBezTo>
                    <a:cubicBezTo>
                      <a:pt x="554" y="376"/>
                      <a:pt x="554" y="376"/>
                      <a:pt x="554" y="376"/>
                    </a:cubicBezTo>
                    <a:cubicBezTo>
                      <a:pt x="557" y="374"/>
                      <a:pt x="560" y="371"/>
                      <a:pt x="562" y="369"/>
                    </a:cubicBezTo>
                    <a:cubicBezTo>
                      <a:pt x="562" y="371"/>
                      <a:pt x="561" y="373"/>
                      <a:pt x="561" y="375"/>
                    </a:cubicBezTo>
                    <a:cubicBezTo>
                      <a:pt x="560" y="378"/>
                      <a:pt x="559" y="382"/>
                      <a:pt x="558" y="386"/>
                    </a:cubicBezTo>
                    <a:cubicBezTo>
                      <a:pt x="556" y="392"/>
                      <a:pt x="555" y="399"/>
                      <a:pt x="552" y="405"/>
                    </a:cubicBezTo>
                    <a:cubicBezTo>
                      <a:pt x="548" y="406"/>
                      <a:pt x="544" y="407"/>
                      <a:pt x="540" y="407"/>
                    </a:cubicBezTo>
                    <a:cubicBezTo>
                      <a:pt x="541" y="406"/>
                      <a:pt x="541" y="404"/>
                      <a:pt x="542" y="403"/>
                    </a:cubicBezTo>
                    <a:close/>
                    <a:moveTo>
                      <a:pt x="559" y="386"/>
                    </a:moveTo>
                    <a:cubicBezTo>
                      <a:pt x="560" y="382"/>
                      <a:pt x="561" y="379"/>
                      <a:pt x="562" y="375"/>
                    </a:cubicBezTo>
                    <a:cubicBezTo>
                      <a:pt x="563" y="372"/>
                      <a:pt x="564" y="370"/>
                      <a:pt x="564" y="367"/>
                    </a:cubicBezTo>
                    <a:cubicBezTo>
                      <a:pt x="567" y="364"/>
                      <a:pt x="570" y="361"/>
                      <a:pt x="572" y="358"/>
                    </a:cubicBezTo>
                    <a:cubicBezTo>
                      <a:pt x="570" y="373"/>
                      <a:pt x="566" y="387"/>
                      <a:pt x="564" y="402"/>
                    </a:cubicBezTo>
                    <a:cubicBezTo>
                      <a:pt x="561" y="403"/>
                      <a:pt x="557" y="404"/>
                      <a:pt x="554" y="405"/>
                    </a:cubicBezTo>
                    <a:cubicBezTo>
                      <a:pt x="556" y="399"/>
                      <a:pt x="557" y="392"/>
                      <a:pt x="559" y="386"/>
                    </a:cubicBezTo>
                    <a:close/>
                    <a:moveTo>
                      <a:pt x="570" y="380"/>
                    </a:moveTo>
                    <a:cubicBezTo>
                      <a:pt x="571" y="372"/>
                      <a:pt x="573" y="365"/>
                      <a:pt x="574" y="357"/>
                    </a:cubicBezTo>
                    <a:cubicBezTo>
                      <a:pt x="577" y="354"/>
                      <a:pt x="580" y="350"/>
                      <a:pt x="582" y="347"/>
                    </a:cubicBezTo>
                    <a:cubicBezTo>
                      <a:pt x="583" y="351"/>
                      <a:pt x="581" y="354"/>
                      <a:pt x="580" y="358"/>
                    </a:cubicBezTo>
                    <a:cubicBezTo>
                      <a:pt x="580" y="362"/>
                      <a:pt x="580" y="367"/>
                      <a:pt x="579" y="371"/>
                    </a:cubicBezTo>
                    <a:cubicBezTo>
                      <a:pt x="579" y="376"/>
                      <a:pt x="578" y="381"/>
                      <a:pt x="577" y="385"/>
                    </a:cubicBezTo>
                    <a:cubicBezTo>
                      <a:pt x="577" y="389"/>
                      <a:pt x="576" y="394"/>
                      <a:pt x="576" y="398"/>
                    </a:cubicBezTo>
                    <a:cubicBezTo>
                      <a:pt x="573" y="399"/>
                      <a:pt x="569" y="401"/>
                      <a:pt x="566" y="402"/>
                    </a:cubicBezTo>
                    <a:cubicBezTo>
                      <a:pt x="567" y="394"/>
                      <a:pt x="568" y="387"/>
                      <a:pt x="570" y="380"/>
                    </a:cubicBezTo>
                    <a:close/>
                    <a:moveTo>
                      <a:pt x="579" y="384"/>
                    </a:moveTo>
                    <a:cubicBezTo>
                      <a:pt x="580" y="380"/>
                      <a:pt x="580" y="375"/>
                      <a:pt x="581" y="371"/>
                    </a:cubicBezTo>
                    <a:cubicBezTo>
                      <a:pt x="581" y="366"/>
                      <a:pt x="581" y="361"/>
                      <a:pt x="582" y="356"/>
                    </a:cubicBezTo>
                    <a:cubicBezTo>
                      <a:pt x="583" y="352"/>
                      <a:pt x="584" y="349"/>
                      <a:pt x="584" y="346"/>
                    </a:cubicBezTo>
                    <a:cubicBezTo>
                      <a:pt x="586" y="342"/>
                      <a:pt x="589" y="339"/>
                      <a:pt x="592" y="336"/>
                    </a:cubicBezTo>
                    <a:cubicBezTo>
                      <a:pt x="592" y="340"/>
                      <a:pt x="591" y="344"/>
                      <a:pt x="591" y="348"/>
                    </a:cubicBezTo>
                    <a:cubicBezTo>
                      <a:pt x="590" y="353"/>
                      <a:pt x="590" y="357"/>
                      <a:pt x="589" y="362"/>
                    </a:cubicBezTo>
                    <a:cubicBezTo>
                      <a:pt x="589" y="367"/>
                      <a:pt x="588" y="372"/>
                      <a:pt x="588" y="377"/>
                    </a:cubicBezTo>
                    <a:cubicBezTo>
                      <a:pt x="588" y="379"/>
                      <a:pt x="588" y="382"/>
                      <a:pt x="588" y="384"/>
                    </a:cubicBezTo>
                    <a:cubicBezTo>
                      <a:pt x="588" y="387"/>
                      <a:pt x="588" y="389"/>
                      <a:pt x="587" y="392"/>
                    </a:cubicBezTo>
                    <a:cubicBezTo>
                      <a:pt x="587" y="392"/>
                      <a:pt x="587" y="392"/>
                      <a:pt x="587" y="392"/>
                    </a:cubicBezTo>
                    <a:cubicBezTo>
                      <a:pt x="584" y="394"/>
                      <a:pt x="581" y="396"/>
                      <a:pt x="577" y="397"/>
                    </a:cubicBezTo>
                    <a:cubicBezTo>
                      <a:pt x="577" y="393"/>
                      <a:pt x="578" y="388"/>
                      <a:pt x="579" y="384"/>
                    </a:cubicBezTo>
                    <a:close/>
                    <a:moveTo>
                      <a:pt x="611" y="350"/>
                    </a:moveTo>
                    <a:cubicBezTo>
                      <a:pt x="608" y="351"/>
                      <a:pt x="606" y="353"/>
                      <a:pt x="603" y="354"/>
                    </a:cubicBezTo>
                    <a:cubicBezTo>
                      <a:pt x="603" y="355"/>
                      <a:pt x="603" y="355"/>
                      <a:pt x="602" y="355"/>
                    </a:cubicBezTo>
                    <a:cubicBezTo>
                      <a:pt x="602" y="350"/>
                      <a:pt x="602" y="346"/>
                      <a:pt x="602" y="341"/>
                    </a:cubicBezTo>
                    <a:cubicBezTo>
                      <a:pt x="602" y="335"/>
                      <a:pt x="601" y="330"/>
                      <a:pt x="601" y="325"/>
                    </a:cubicBezTo>
                    <a:cubicBezTo>
                      <a:pt x="603" y="322"/>
                      <a:pt x="606" y="319"/>
                      <a:pt x="608" y="316"/>
                    </a:cubicBezTo>
                    <a:cubicBezTo>
                      <a:pt x="610" y="327"/>
                      <a:pt x="609" y="339"/>
                      <a:pt x="611" y="350"/>
                    </a:cubicBezTo>
                    <a:cubicBezTo>
                      <a:pt x="611" y="350"/>
                      <a:pt x="611" y="350"/>
                      <a:pt x="611" y="350"/>
                    </a:cubicBezTo>
                    <a:close/>
                    <a:moveTo>
                      <a:pt x="612" y="350"/>
                    </a:moveTo>
                    <a:cubicBezTo>
                      <a:pt x="611" y="338"/>
                      <a:pt x="611" y="326"/>
                      <a:pt x="609" y="314"/>
                    </a:cubicBezTo>
                    <a:cubicBezTo>
                      <a:pt x="612" y="311"/>
                      <a:pt x="614" y="309"/>
                      <a:pt x="616" y="306"/>
                    </a:cubicBezTo>
                    <a:cubicBezTo>
                      <a:pt x="618" y="312"/>
                      <a:pt x="618" y="319"/>
                      <a:pt x="619" y="325"/>
                    </a:cubicBezTo>
                    <a:cubicBezTo>
                      <a:pt x="619" y="329"/>
                      <a:pt x="619" y="333"/>
                      <a:pt x="619" y="337"/>
                    </a:cubicBezTo>
                    <a:cubicBezTo>
                      <a:pt x="619" y="341"/>
                      <a:pt x="619" y="344"/>
                      <a:pt x="620" y="348"/>
                    </a:cubicBezTo>
                    <a:cubicBezTo>
                      <a:pt x="617" y="348"/>
                      <a:pt x="615" y="349"/>
                      <a:pt x="612" y="350"/>
                    </a:cubicBezTo>
                    <a:close/>
                    <a:moveTo>
                      <a:pt x="627" y="333"/>
                    </a:moveTo>
                    <a:cubicBezTo>
                      <a:pt x="625" y="337"/>
                      <a:pt x="623" y="341"/>
                      <a:pt x="621" y="345"/>
                    </a:cubicBezTo>
                    <a:cubicBezTo>
                      <a:pt x="621" y="342"/>
                      <a:pt x="621" y="339"/>
                      <a:pt x="621" y="336"/>
                    </a:cubicBezTo>
                    <a:cubicBezTo>
                      <a:pt x="620" y="332"/>
                      <a:pt x="620" y="328"/>
                      <a:pt x="620" y="324"/>
                    </a:cubicBezTo>
                    <a:cubicBezTo>
                      <a:pt x="619" y="317"/>
                      <a:pt x="619" y="310"/>
                      <a:pt x="617" y="304"/>
                    </a:cubicBezTo>
                    <a:cubicBezTo>
                      <a:pt x="618" y="304"/>
                      <a:pt x="618" y="303"/>
                      <a:pt x="619" y="303"/>
                    </a:cubicBezTo>
                    <a:cubicBezTo>
                      <a:pt x="621" y="300"/>
                      <a:pt x="623" y="297"/>
                      <a:pt x="625" y="294"/>
                    </a:cubicBezTo>
                    <a:cubicBezTo>
                      <a:pt x="626" y="305"/>
                      <a:pt x="627" y="316"/>
                      <a:pt x="630" y="327"/>
                    </a:cubicBezTo>
                    <a:cubicBezTo>
                      <a:pt x="629" y="329"/>
                      <a:pt x="628" y="331"/>
                      <a:pt x="627" y="333"/>
                    </a:cubicBezTo>
                    <a:close/>
                    <a:moveTo>
                      <a:pt x="634" y="317"/>
                    </a:moveTo>
                    <a:cubicBezTo>
                      <a:pt x="633" y="320"/>
                      <a:pt x="632" y="322"/>
                      <a:pt x="631" y="324"/>
                    </a:cubicBezTo>
                    <a:cubicBezTo>
                      <a:pt x="629" y="314"/>
                      <a:pt x="628" y="303"/>
                      <a:pt x="626" y="293"/>
                    </a:cubicBezTo>
                    <a:cubicBezTo>
                      <a:pt x="628" y="291"/>
                      <a:pt x="629" y="288"/>
                      <a:pt x="631" y="286"/>
                    </a:cubicBezTo>
                    <a:cubicBezTo>
                      <a:pt x="632" y="285"/>
                      <a:pt x="632" y="285"/>
                      <a:pt x="633" y="284"/>
                    </a:cubicBezTo>
                    <a:cubicBezTo>
                      <a:pt x="633" y="288"/>
                      <a:pt x="633" y="293"/>
                      <a:pt x="634" y="297"/>
                    </a:cubicBezTo>
                    <a:cubicBezTo>
                      <a:pt x="635" y="302"/>
                      <a:pt x="635" y="307"/>
                      <a:pt x="636" y="312"/>
                    </a:cubicBezTo>
                    <a:cubicBezTo>
                      <a:pt x="636" y="312"/>
                      <a:pt x="637" y="312"/>
                      <a:pt x="637" y="312"/>
                    </a:cubicBezTo>
                    <a:cubicBezTo>
                      <a:pt x="636" y="314"/>
                      <a:pt x="635" y="316"/>
                      <a:pt x="634" y="317"/>
                    </a:cubicBezTo>
                    <a:close/>
                    <a:moveTo>
                      <a:pt x="641" y="303"/>
                    </a:moveTo>
                    <a:cubicBezTo>
                      <a:pt x="640" y="305"/>
                      <a:pt x="639" y="308"/>
                      <a:pt x="638" y="310"/>
                    </a:cubicBezTo>
                    <a:cubicBezTo>
                      <a:pt x="637" y="305"/>
                      <a:pt x="636" y="301"/>
                      <a:pt x="635" y="297"/>
                    </a:cubicBezTo>
                    <a:cubicBezTo>
                      <a:pt x="634" y="292"/>
                      <a:pt x="635" y="287"/>
                      <a:pt x="634" y="283"/>
                    </a:cubicBezTo>
                    <a:cubicBezTo>
                      <a:pt x="634" y="283"/>
                      <a:pt x="634" y="283"/>
                      <a:pt x="634" y="283"/>
                    </a:cubicBezTo>
                    <a:cubicBezTo>
                      <a:pt x="635" y="281"/>
                      <a:pt x="637" y="279"/>
                      <a:pt x="638" y="277"/>
                    </a:cubicBezTo>
                    <a:cubicBezTo>
                      <a:pt x="638" y="281"/>
                      <a:pt x="639" y="284"/>
                      <a:pt x="639" y="288"/>
                    </a:cubicBezTo>
                    <a:cubicBezTo>
                      <a:pt x="640" y="290"/>
                      <a:pt x="640" y="292"/>
                      <a:pt x="640" y="294"/>
                    </a:cubicBezTo>
                    <a:cubicBezTo>
                      <a:pt x="641" y="296"/>
                      <a:pt x="641" y="298"/>
                      <a:pt x="642" y="301"/>
                    </a:cubicBezTo>
                    <a:cubicBezTo>
                      <a:pt x="642" y="301"/>
                      <a:pt x="642" y="301"/>
                      <a:pt x="642" y="301"/>
                    </a:cubicBezTo>
                    <a:cubicBezTo>
                      <a:pt x="641" y="302"/>
                      <a:pt x="641" y="302"/>
                      <a:pt x="641" y="303"/>
                    </a:cubicBezTo>
                    <a:close/>
                    <a:moveTo>
                      <a:pt x="646" y="291"/>
                    </a:moveTo>
                    <a:cubicBezTo>
                      <a:pt x="645" y="293"/>
                      <a:pt x="644" y="296"/>
                      <a:pt x="643" y="299"/>
                    </a:cubicBezTo>
                    <a:cubicBezTo>
                      <a:pt x="642" y="297"/>
                      <a:pt x="642" y="296"/>
                      <a:pt x="642" y="294"/>
                    </a:cubicBezTo>
                    <a:cubicBezTo>
                      <a:pt x="641" y="292"/>
                      <a:pt x="641" y="289"/>
                      <a:pt x="641" y="287"/>
                    </a:cubicBezTo>
                    <a:cubicBezTo>
                      <a:pt x="640" y="283"/>
                      <a:pt x="640" y="279"/>
                      <a:pt x="640" y="275"/>
                    </a:cubicBezTo>
                    <a:cubicBezTo>
                      <a:pt x="640" y="275"/>
                      <a:pt x="641" y="274"/>
                      <a:pt x="642" y="273"/>
                    </a:cubicBezTo>
                    <a:cubicBezTo>
                      <a:pt x="641" y="279"/>
                      <a:pt x="642" y="286"/>
                      <a:pt x="646" y="291"/>
                    </a:cubicBezTo>
                    <a:close/>
                    <a:moveTo>
                      <a:pt x="642" y="270"/>
                    </a:moveTo>
                    <a:cubicBezTo>
                      <a:pt x="642" y="270"/>
                      <a:pt x="642" y="271"/>
                      <a:pt x="642" y="271"/>
                    </a:cubicBezTo>
                    <a:cubicBezTo>
                      <a:pt x="642" y="271"/>
                      <a:pt x="642" y="271"/>
                      <a:pt x="642" y="271"/>
                    </a:cubicBezTo>
                    <a:cubicBezTo>
                      <a:pt x="641" y="271"/>
                      <a:pt x="641" y="271"/>
                      <a:pt x="641" y="272"/>
                    </a:cubicBezTo>
                    <a:cubicBezTo>
                      <a:pt x="631" y="272"/>
                      <a:pt x="621" y="274"/>
                      <a:pt x="611" y="275"/>
                    </a:cubicBezTo>
                    <a:cubicBezTo>
                      <a:pt x="606" y="275"/>
                      <a:pt x="602" y="276"/>
                      <a:pt x="597" y="276"/>
                    </a:cubicBezTo>
                    <a:cubicBezTo>
                      <a:pt x="592" y="277"/>
                      <a:pt x="588" y="277"/>
                      <a:pt x="583" y="277"/>
                    </a:cubicBezTo>
                    <a:cubicBezTo>
                      <a:pt x="586" y="274"/>
                      <a:pt x="588" y="271"/>
                      <a:pt x="591" y="268"/>
                    </a:cubicBezTo>
                    <a:cubicBezTo>
                      <a:pt x="593" y="269"/>
                      <a:pt x="597" y="268"/>
                      <a:pt x="599" y="267"/>
                    </a:cubicBezTo>
                    <a:cubicBezTo>
                      <a:pt x="604" y="267"/>
                      <a:pt x="609" y="267"/>
                      <a:pt x="613" y="267"/>
                    </a:cubicBezTo>
                    <a:cubicBezTo>
                      <a:pt x="623" y="266"/>
                      <a:pt x="633" y="266"/>
                      <a:pt x="643" y="266"/>
                    </a:cubicBezTo>
                    <a:cubicBezTo>
                      <a:pt x="643" y="267"/>
                      <a:pt x="643" y="268"/>
                      <a:pt x="642" y="270"/>
                    </a:cubicBezTo>
                    <a:close/>
                    <a:moveTo>
                      <a:pt x="647" y="258"/>
                    </a:moveTo>
                    <a:cubicBezTo>
                      <a:pt x="646" y="260"/>
                      <a:pt x="645" y="262"/>
                      <a:pt x="644" y="264"/>
                    </a:cubicBezTo>
                    <a:cubicBezTo>
                      <a:pt x="634" y="264"/>
                      <a:pt x="625" y="265"/>
                      <a:pt x="615" y="265"/>
                    </a:cubicBezTo>
                    <a:cubicBezTo>
                      <a:pt x="610" y="265"/>
                      <a:pt x="606" y="266"/>
                      <a:pt x="601" y="266"/>
                    </a:cubicBezTo>
                    <a:cubicBezTo>
                      <a:pt x="598" y="266"/>
                      <a:pt x="595" y="267"/>
                      <a:pt x="592" y="267"/>
                    </a:cubicBezTo>
                    <a:cubicBezTo>
                      <a:pt x="594" y="264"/>
                      <a:pt x="597" y="261"/>
                      <a:pt x="600" y="258"/>
                    </a:cubicBezTo>
                    <a:cubicBezTo>
                      <a:pt x="608" y="258"/>
                      <a:pt x="616" y="257"/>
                      <a:pt x="625" y="257"/>
                    </a:cubicBezTo>
                    <a:cubicBezTo>
                      <a:pt x="632" y="256"/>
                      <a:pt x="640" y="257"/>
                      <a:pt x="647" y="257"/>
                    </a:cubicBezTo>
                    <a:cubicBezTo>
                      <a:pt x="647" y="257"/>
                      <a:pt x="647" y="258"/>
                      <a:pt x="647" y="258"/>
                    </a:cubicBezTo>
                    <a:close/>
                    <a:moveTo>
                      <a:pt x="648" y="255"/>
                    </a:moveTo>
                    <a:cubicBezTo>
                      <a:pt x="640" y="255"/>
                      <a:pt x="632" y="255"/>
                      <a:pt x="625" y="255"/>
                    </a:cubicBezTo>
                    <a:cubicBezTo>
                      <a:pt x="617" y="256"/>
                      <a:pt x="609" y="256"/>
                      <a:pt x="602" y="257"/>
                    </a:cubicBezTo>
                    <a:cubicBezTo>
                      <a:pt x="605" y="253"/>
                      <a:pt x="609" y="250"/>
                      <a:pt x="612" y="248"/>
                    </a:cubicBezTo>
                    <a:cubicBezTo>
                      <a:pt x="620" y="248"/>
                      <a:pt x="627" y="248"/>
                      <a:pt x="634" y="248"/>
                    </a:cubicBezTo>
                    <a:cubicBezTo>
                      <a:pt x="641" y="248"/>
                      <a:pt x="648" y="248"/>
                      <a:pt x="654" y="248"/>
                    </a:cubicBezTo>
                    <a:cubicBezTo>
                      <a:pt x="652" y="250"/>
                      <a:pt x="650" y="253"/>
                      <a:pt x="648" y="255"/>
                    </a:cubicBezTo>
                    <a:close/>
                    <a:moveTo>
                      <a:pt x="656" y="247"/>
                    </a:moveTo>
                    <a:cubicBezTo>
                      <a:pt x="656" y="247"/>
                      <a:pt x="656" y="247"/>
                      <a:pt x="656" y="247"/>
                    </a:cubicBezTo>
                    <a:cubicBezTo>
                      <a:pt x="649" y="246"/>
                      <a:pt x="641" y="247"/>
                      <a:pt x="634" y="247"/>
                    </a:cubicBezTo>
                    <a:cubicBezTo>
                      <a:pt x="628" y="246"/>
                      <a:pt x="621" y="246"/>
                      <a:pt x="614" y="246"/>
                    </a:cubicBezTo>
                    <a:cubicBezTo>
                      <a:pt x="619" y="243"/>
                      <a:pt x="623" y="240"/>
                      <a:pt x="628" y="238"/>
                    </a:cubicBezTo>
                    <a:cubicBezTo>
                      <a:pt x="636" y="238"/>
                      <a:pt x="644" y="239"/>
                      <a:pt x="652" y="240"/>
                    </a:cubicBezTo>
                    <a:cubicBezTo>
                      <a:pt x="656" y="240"/>
                      <a:pt x="661" y="240"/>
                      <a:pt x="665" y="240"/>
                    </a:cubicBezTo>
                    <a:cubicBezTo>
                      <a:pt x="666" y="240"/>
                      <a:pt x="668" y="240"/>
                      <a:pt x="669" y="240"/>
                    </a:cubicBezTo>
                    <a:cubicBezTo>
                      <a:pt x="664" y="242"/>
                      <a:pt x="660" y="244"/>
                      <a:pt x="656" y="247"/>
                    </a:cubicBezTo>
                    <a:close/>
                    <a:moveTo>
                      <a:pt x="676" y="239"/>
                    </a:moveTo>
                    <a:cubicBezTo>
                      <a:pt x="674" y="239"/>
                      <a:pt x="672" y="239"/>
                      <a:pt x="671" y="239"/>
                    </a:cubicBezTo>
                    <a:cubicBezTo>
                      <a:pt x="668" y="238"/>
                      <a:pt x="666" y="238"/>
                      <a:pt x="664" y="238"/>
                    </a:cubicBezTo>
                    <a:cubicBezTo>
                      <a:pt x="660" y="238"/>
                      <a:pt x="656" y="238"/>
                      <a:pt x="652" y="238"/>
                    </a:cubicBezTo>
                    <a:cubicBezTo>
                      <a:pt x="645" y="238"/>
                      <a:pt x="638" y="236"/>
                      <a:pt x="630" y="236"/>
                    </a:cubicBezTo>
                    <a:cubicBezTo>
                      <a:pt x="636" y="233"/>
                      <a:pt x="642" y="231"/>
                      <a:pt x="648" y="229"/>
                    </a:cubicBezTo>
                    <a:cubicBezTo>
                      <a:pt x="650" y="230"/>
                      <a:pt x="652" y="229"/>
                      <a:pt x="654" y="229"/>
                    </a:cubicBezTo>
                    <a:cubicBezTo>
                      <a:pt x="657" y="229"/>
                      <a:pt x="660" y="230"/>
                      <a:pt x="664" y="230"/>
                    </a:cubicBezTo>
                    <a:cubicBezTo>
                      <a:pt x="670" y="230"/>
                      <a:pt x="676" y="231"/>
                      <a:pt x="682" y="231"/>
                    </a:cubicBezTo>
                    <a:cubicBezTo>
                      <a:pt x="680" y="234"/>
                      <a:pt x="678" y="236"/>
                      <a:pt x="676" y="239"/>
                    </a:cubicBezTo>
                    <a:close/>
                    <a:moveTo>
                      <a:pt x="683" y="230"/>
                    </a:moveTo>
                    <a:cubicBezTo>
                      <a:pt x="683" y="230"/>
                      <a:pt x="683" y="230"/>
                      <a:pt x="683" y="230"/>
                    </a:cubicBezTo>
                    <a:cubicBezTo>
                      <a:pt x="677" y="230"/>
                      <a:pt x="671" y="229"/>
                      <a:pt x="665" y="228"/>
                    </a:cubicBezTo>
                    <a:cubicBezTo>
                      <a:pt x="662" y="228"/>
                      <a:pt x="659" y="228"/>
                      <a:pt x="656" y="228"/>
                    </a:cubicBezTo>
                    <a:cubicBezTo>
                      <a:pt x="655" y="228"/>
                      <a:pt x="653" y="228"/>
                      <a:pt x="651" y="228"/>
                    </a:cubicBezTo>
                    <a:cubicBezTo>
                      <a:pt x="655" y="227"/>
                      <a:pt x="659" y="226"/>
                      <a:pt x="663" y="225"/>
                    </a:cubicBezTo>
                    <a:cubicBezTo>
                      <a:pt x="672" y="223"/>
                      <a:pt x="680" y="223"/>
                      <a:pt x="689" y="223"/>
                    </a:cubicBezTo>
                    <a:cubicBezTo>
                      <a:pt x="687" y="225"/>
                      <a:pt x="685" y="227"/>
                      <a:pt x="683" y="230"/>
                    </a:cubicBezTo>
                    <a:close/>
                    <a:moveTo>
                      <a:pt x="690" y="221"/>
                    </a:moveTo>
                    <a:cubicBezTo>
                      <a:pt x="678" y="221"/>
                      <a:pt x="667" y="222"/>
                      <a:pt x="655" y="225"/>
                    </a:cubicBezTo>
                    <a:cubicBezTo>
                      <a:pt x="644" y="228"/>
                      <a:pt x="633" y="233"/>
                      <a:pt x="623" y="239"/>
                    </a:cubicBezTo>
                    <a:cubicBezTo>
                      <a:pt x="604" y="250"/>
                      <a:pt x="589" y="266"/>
                      <a:pt x="576" y="284"/>
                    </a:cubicBezTo>
                    <a:cubicBezTo>
                      <a:pt x="564" y="302"/>
                      <a:pt x="556" y="323"/>
                      <a:pt x="544" y="343"/>
                    </a:cubicBezTo>
                    <a:cubicBezTo>
                      <a:pt x="533" y="362"/>
                      <a:pt x="519" y="381"/>
                      <a:pt x="499" y="393"/>
                    </a:cubicBezTo>
                    <a:cubicBezTo>
                      <a:pt x="492" y="397"/>
                      <a:pt x="485" y="400"/>
                      <a:pt x="476" y="400"/>
                    </a:cubicBezTo>
                    <a:cubicBezTo>
                      <a:pt x="475" y="400"/>
                      <a:pt x="475" y="402"/>
                      <a:pt x="476" y="402"/>
                    </a:cubicBezTo>
                    <a:cubicBezTo>
                      <a:pt x="476" y="402"/>
                      <a:pt x="476" y="402"/>
                      <a:pt x="476" y="402"/>
                    </a:cubicBezTo>
                    <a:cubicBezTo>
                      <a:pt x="484" y="406"/>
                      <a:pt x="493" y="408"/>
                      <a:pt x="501" y="409"/>
                    </a:cubicBezTo>
                    <a:cubicBezTo>
                      <a:pt x="511" y="410"/>
                      <a:pt x="522" y="410"/>
                      <a:pt x="532" y="410"/>
                    </a:cubicBezTo>
                    <a:cubicBezTo>
                      <a:pt x="539" y="409"/>
                      <a:pt x="546" y="408"/>
                      <a:pt x="553" y="407"/>
                    </a:cubicBezTo>
                    <a:cubicBezTo>
                      <a:pt x="553" y="407"/>
                      <a:pt x="553" y="407"/>
                      <a:pt x="553" y="407"/>
                    </a:cubicBezTo>
                    <a:cubicBezTo>
                      <a:pt x="567" y="404"/>
                      <a:pt x="580" y="399"/>
                      <a:pt x="591" y="392"/>
                    </a:cubicBezTo>
                    <a:cubicBezTo>
                      <a:pt x="591" y="393"/>
                      <a:pt x="592" y="394"/>
                      <a:pt x="592" y="395"/>
                    </a:cubicBezTo>
                    <a:cubicBezTo>
                      <a:pt x="593" y="396"/>
                      <a:pt x="593" y="398"/>
                      <a:pt x="594" y="399"/>
                    </a:cubicBezTo>
                    <a:cubicBezTo>
                      <a:pt x="585" y="408"/>
                      <a:pt x="572" y="412"/>
                      <a:pt x="560" y="415"/>
                    </a:cubicBezTo>
                    <a:cubicBezTo>
                      <a:pt x="547" y="418"/>
                      <a:pt x="534" y="419"/>
                      <a:pt x="521" y="418"/>
                    </a:cubicBezTo>
                    <a:cubicBezTo>
                      <a:pt x="510" y="418"/>
                      <a:pt x="498" y="416"/>
                      <a:pt x="487" y="413"/>
                    </a:cubicBezTo>
                    <a:cubicBezTo>
                      <a:pt x="487" y="413"/>
                      <a:pt x="487" y="413"/>
                      <a:pt x="486" y="413"/>
                    </a:cubicBezTo>
                    <a:cubicBezTo>
                      <a:pt x="486" y="413"/>
                      <a:pt x="486" y="413"/>
                      <a:pt x="486" y="413"/>
                    </a:cubicBezTo>
                    <a:cubicBezTo>
                      <a:pt x="486" y="413"/>
                      <a:pt x="485" y="413"/>
                      <a:pt x="485" y="413"/>
                    </a:cubicBezTo>
                    <a:cubicBezTo>
                      <a:pt x="474" y="410"/>
                      <a:pt x="464" y="407"/>
                      <a:pt x="455" y="401"/>
                    </a:cubicBezTo>
                    <a:cubicBezTo>
                      <a:pt x="450" y="398"/>
                      <a:pt x="445" y="394"/>
                      <a:pt x="441" y="391"/>
                    </a:cubicBezTo>
                    <a:cubicBezTo>
                      <a:pt x="445" y="392"/>
                      <a:pt x="448" y="392"/>
                      <a:pt x="451" y="393"/>
                    </a:cubicBezTo>
                    <a:cubicBezTo>
                      <a:pt x="457" y="393"/>
                      <a:pt x="462" y="394"/>
                      <a:pt x="468" y="394"/>
                    </a:cubicBezTo>
                    <a:cubicBezTo>
                      <a:pt x="479" y="394"/>
                      <a:pt x="490" y="391"/>
                      <a:pt x="499" y="385"/>
                    </a:cubicBezTo>
                    <a:cubicBezTo>
                      <a:pt x="518" y="372"/>
                      <a:pt x="530" y="352"/>
                      <a:pt x="540" y="333"/>
                    </a:cubicBezTo>
                    <a:cubicBezTo>
                      <a:pt x="561" y="295"/>
                      <a:pt x="580" y="254"/>
                      <a:pt x="617" y="229"/>
                    </a:cubicBezTo>
                    <a:cubicBezTo>
                      <a:pt x="630" y="220"/>
                      <a:pt x="645" y="214"/>
                      <a:pt x="660" y="210"/>
                    </a:cubicBezTo>
                    <a:cubicBezTo>
                      <a:pt x="668" y="208"/>
                      <a:pt x="675" y="207"/>
                      <a:pt x="683" y="207"/>
                    </a:cubicBezTo>
                    <a:cubicBezTo>
                      <a:pt x="689" y="206"/>
                      <a:pt x="696" y="206"/>
                      <a:pt x="702" y="207"/>
                    </a:cubicBezTo>
                    <a:cubicBezTo>
                      <a:pt x="698" y="211"/>
                      <a:pt x="694" y="216"/>
                      <a:pt x="690" y="221"/>
                    </a:cubicBezTo>
                    <a:close/>
                    <a:moveTo>
                      <a:pt x="533" y="284"/>
                    </a:moveTo>
                    <a:cubicBezTo>
                      <a:pt x="531" y="281"/>
                      <a:pt x="528" y="280"/>
                      <a:pt x="525" y="281"/>
                    </a:cubicBezTo>
                    <a:cubicBezTo>
                      <a:pt x="524" y="282"/>
                      <a:pt x="525" y="283"/>
                      <a:pt x="525" y="283"/>
                    </a:cubicBezTo>
                    <a:cubicBezTo>
                      <a:pt x="529" y="287"/>
                      <a:pt x="528" y="292"/>
                      <a:pt x="524" y="295"/>
                    </a:cubicBezTo>
                    <a:cubicBezTo>
                      <a:pt x="521" y="299"/>
                      <a:pt x="516" y="299"/>
                      <a:pt x="511" y="298"/>
                    </a:cubicBezTo>
                    <a:cubicBezTo>
                      <a:pt x="504" y="295"/>
                      <a:pt x="501" y="287"/>
                      <a:pt x="503" y="280"/>
                    </a:cubicBezTo>
                    <a:cubicBezTo>
                      <a:pt x="504" y="272"/>
                      <a:pt x="512" y="266"/>
                      <a:pt x="520" y="266"/>
                    </a:cubicBezTo>
                    <a:cubicBezTo>
                      <a:pt x="529" y="266"/>
                      <a:pt x="538" y="271"/>
                      <a:pt x="543" y="279"/>
                    </a:cubicBezTo>
                    <a:cubicBezTo>
                      <a:pt x="548" y="288"/>
                      <a:pt x="545" y="300"/>
                      <a:pt x="539" y="308"/>
                    </a:cubicBezTo>
                    <a:cubicBezTo>
                      <a:pt x="533" y="317"/>
                      <a:pt x="523" y="322"/>
                      <a:pt x="513" y="323"/>
                    </a:cubicBezTo>
                    <a:cubicBezTo>
                      <a:pt x="503" y="323"/>
                      <a:pt x="493" y="319"/>
                      <a:pt x="486" y="311"/>
                    </a:cubicBezTo>
                    <a:cubicBezTo>
                      <a:pt x="479" y="303"/>
                      <a:pt x="476" y="293"/>
                      <a:pt x="476" y="282"/>
                    </a:cubicBezTo>
                    <a:cubicBezTo>
                      <a:pt x="476" y="272"/>
                      <a:pt x="479" y="262"/>
                      <a:pt x="485" y="253"/>
                    </a:cubicBezTo>
                    <a:cubicBezTo>
                      <a:pt x="491" y="246"/>
                      <a:pt x="499" y="241"/>
                      <a:pt x="508" y="238"/>
                    </a:cubicBezTo>
                    <a:cubicBezTo>
                      <a:pt x="525" y="232"/>
                      <a:pt x="545" y="235"/>
                      <a:pt x="561" y="244"/>
                    </a:cubicBezTo>
                    <a:cubicBezTo>
                      <a:pt x="564" y="246"/>
                      <a:pt x="567" y="248"/>
                      <a:pt x="570" y="251"/>
                    </a:cubicBezTo>
                    <a:cubicBezTo>
                      <a:pt x="574" y="254"/>
                      <a:pt x="577" y="258"/>
                      <a:pt x="580" y="263"/>
                    </a:cubicBezTo>
                    <a:cubicBezTo>
                      <a:pt x="576" y="267"/>
                      <a:pt x="573" y="273"/>
                      <a:pt x="569" y="278"/>
                    </a:cubicBezTo>
                    <a:cubicBezTo>
                      <a:pt x="559" y="260"/>
                      <a:pt x="538" y="250"/>
                      <a:pt x="518" y="253"/>
                    </a:cubicBezTo>
                    <a:cubicBezTo>
                      <a:pt x="508" y="255"/>
                      <a:pt x="499" y="260"/>
                      <a:pt x="494" y="269"/>
                    </a:cubicBezTo>
                    <a:cubicBezTo>
                      <a:pt x="488" y="277"/>
                      <a:pt x="487" y="287"/>
                      <a:pt x="490" y="296"/>
                    </a:cubicBezTo>
                    <a:cubicBezTo>
                      <a:pt x="493" y="302"/>
                      <a:pt x="498" y="307"/>
                      <a:pt x="504" y="309"/>
                    </a:cubicBezTo>
                    <a:cubicBezTo>
                      <a:pt x="510" y="311"/>
                      <a:pt x="517" y="311"/>
                      <a:pt x="523" y="308"/>
                    </a:cubicBezTo>
                    <a:cubicBezTo>
                      <a:pt x="529" y="305"/>
                      <a:pt x="534" y="300"/>
                      <a:pt x="535" y="293"/>
                    </a:cubicBezTo>
                    <a:cubicBezTo>
                      <a:pt x="536" y="290"/>
                      <a:pt x="535" y="287"/>
                      <a:pt x="533" y="284"/>
                    </a:cubicBezTo>
                    <a:close/>
                    <a:moveTo>
                      <a:pt x="402" y="198"/>
                    </a:moveTo>
                    <a:cubicBezTo>
                      <a:pt x="400" y="189"/>
                      <a:pt x="393" y="182"/>
                      <a:pt x="384" y="180"/>
                    </a:cubicBezTo>
                    <a:cubicBezTo>
                      <a:pt x="374" y="178"/>
                      <a:pt x="364" y="181"/>
                      <a:pt x="360" y="190"/>
                    </a:cubicBezTo>
                    <a:cubicBezTo>
                      <a:pt x="356" y="198"/>
                      <a:pt x="359" y="209"/>
                      <a:pt x="368" y="212"/>
                    </a:cubicBezTo>
                    <a:cubicBezTo>
                      <a:pt x="370" y="212"/>
                      <a:pt x="372" y="212"/>
                      <a:pt x="373" y="210"/>
                    </a:cubicBezTo>
                    <a:cubicBezTo>
                      <a:pt x="374" y="210"/>
                      <a:pt x="374" y="209"/>
                      <a:pt x="373" y="209"/>
                    </a:cubicBezTo>
                    <a:cubicBezTo>
                      <a:pt x="373" y="209"/>
                      <a:pt x="373" y="209"/>
                      <a:pt x="372" y="209"/>
                    </a:cubicBezTo>
                    <a:cubicBezTo>
                      <a:pt x="370" y="208"/>
                      <a:pt x="368" y="205"/>
                      <a:pt x="367" y="203"/>
                    </a:cubicBezTo>
                    <a:cubicBezTo>
                      <a:pt x="366" y="200"/>
                      <a:pt x="368" y="197"/>
                      <a:pt x="370" y="195"/>
                    </a:cubicBezTo>
                    <a:cubicBezTo>
                      <a:pt x="373" y="191"/>
                      <a:pt x="379" y="191"/>
                      <a:pt x="383" y="194"/>
                    </a:cubicBezTo>
                    <a:cubicBezTo>
                      <a:pt x="388" y="196"/>
                      <a:pt x="390" y="201"/>
                      <a:pt x="390" y="206"/>
                    </a:cubicBezTo>
                    <a:cubicBezTo>
                      <a:pt x="390" y="212"/>
                      <a:pt x="386" y="216"/>
                      <a:pt x="382" y="219"/>
                    </a:cubicBezTo>
                    <a:cubicBezTo>
                      <a:pt x="373" y="226"/>
                      <a:pt x="360" y="221"/>
                      <a:pt x="353" y="214"/>
                    </a:cubicBezTo>
                    <a:cubicBezTo>
                      <a:pt x="347" y="206"/>
                      <a:pt x="347" y="194"/>
                      <a:pt x="350" y="185"/>
                    </a:cubicBezTo>
                    <a:cubicBezTo>
                      <a:pt x="353" y="176"/>
                      <a:pt x="360" y="170"/>
                      <a:pt x="368" y="167"/>
                    </a:cubicBezTo>
                    <a:cubicBezTo>
                      <a:pt x="377" y="164"/>
                      <a:pt x="387" y="166"/>
                      <a:pt x="396" y="170"/>
                    </a:cubicBezTo>
                    <a:cubicBezTo>
                      <a:pt x="404" y="175"/>
                      <a:pt x="410" y="182"/>
                      <a:pt x="414" y="191"/>
                    </a:cubicBezTo>
                    <a:cubicBezTo>
                      <a:pt x="415" y="195"/>
                      <a:pt x="416" y="200"/>
                      <a:pt x="417" y="204"/>
                    </a:cubicBezTo>
                    <a:cubicBezTo>
                      <a:pt x="417" y="209"/>
                      <a:pt x="418" y="214"/>
                      <a:pt x="416" y="218"/>
                    </a:cubicBezTo>
                    <a:cubicBezTo>
                      <a:pt x="413" y="219"/>
                      <a:pt x="409" y="221"/>
                      <a:pt x="406" y="223"/>
                    </a:cubicBezTo>
                    <a:cubicBezTo>
                      <a:pt x="403" y="225"/>
                      <a:pt x="401" y="227"/>
                      <a:pt x="398" y="229"/>
                    </a:cubicBezTo>
                    <a:cubicBezTo>
                      <a:pt x="402" y="219"/>
                      <a:pt x="405" y="209"/>
                      <a:pt x="402" y="198"/>
                    </a:cubicBezTo>
                    <a:close/>
                    <a:moveTo>
                      <a:pt x="405" y="226"/>
                    </a:moveTo>
                    <a:cubicBezTo>
                      <a:pt x="414" y="219"/>
                      <a:pt x="426" y="215"/>
                      <a:pt x="438" y="217"/>
                    </a:cubicBezTo>
                    <a:cubicBezTo>
                      <a:pt x="458" y="220"/>
                      <a:pt x="473" y="244"/>
                      <a:pt x="464" y="263"/>
                    </a:cubicBezTo>
                    <a:cubicBezTo>
                      <a:pt x="457" y="279"/>
                      <a:pt x="436" y="286"/>
                      <a:pt x="422" y="276"/>
                    </a:cubicBezTo>
                    <a:cubicBezTo>
                      <a:pt x="413" y="269"/>
                      <a:pt x="410" y="256"/>
                      <a:pt x="417" y="247"/>
                    </a:cubicBezTo>
                    <a:cubicBezTo>
                      <a:pt x="420" y="242"/>
                      <a:pt x="425" y="240"/>
                      <a:pt x="431" y="241"/>
                    </a:cubicBezTo>
                    <a:cubicBezTo>
                      <a:pt x="435" y="242"/>
                      <a:pt x="438" y="246"/>
                      <a:pt x="439" y="251"/>
                    </a:cubicBezTo>
                    <a:cubicBezTo>
                      <a:pt x="439" y="256"/>
                      <a:pt x="433" y="261"/>
                      <a:pt x="427" y="260"/>
                    </a:cubicBezTo>
                    <a:cubicBezTo>
                      <a:pt x="427" y="260"/>
                      <a:pt x="427" y="260"/>
                      <a:pt x="427" y="260"/>
                    </a:cubicBezTo>
                    <a:cubicBezTo>
                      <a:pt x="427" y="260"/>
                      <a:pt x="427" y="260"/>
                      <a:pt x="427" y="260"/>
                    </a:cubicBezTo>
                    <a:cubicBezTo>
                      <a:pt x="427" y="260"/>
                      <a:pt x="427" y="260"/>
                      <a:pt x="427" y="260"/>
                    </a:cubicBezTo>
                    <a:cubicBezTo>
                      <a:pt x="427" y="260"/>
                      <a:pt x="427" y="260"/>
                      <a:pt x="427" y="260"/>
                    </a:cubicBezTo>
                    <a:cubicBezTo>
                      <a:pt x="426" y="260"/>
                      <a:pt x="426" y="261"/>
                      <a:pt x="426" y="261"/>
                    </a:cubicBezTo>
                    <a:cubicBezTo>
                      <a:pt x="428" y="268"/>
                      <a:pt x="438" y="267"/>
                      <a:pt x="443" y="265"/>
                    </a:cubicBezTo>
                    <a:cubicBezTo>
                      <a:pt x="452" y="261"/>
                      <a:pt x="455" y="250"/>
                      <a:pt x="451" y="242"/>
                    </a:cubicBezTo>
                    <a:cubicBezTo>
                      <a:pt x="448" y="233"/>
                      <a:pt x="437" y="229"/>
                      <a:pt x="428" y="230"/>
                    </a:cubicBezTo>
                    <a:cubicBezTo>
                      <a:pt x="418" y="230"/>
                      <a:pt x="410" y="236"/>
                      <a:pt x="405" y="244"/>
                    </a:cubicBezTo>
                    <a:cubicBezTo>
                      <a:pt x="400" y="253"/>
                      <a:pt x="400" y="264"/>
                      <a:pt x="402" y="273"/>
                    </a:cubicBezTo>
                    <a:cubicBezTo>
                      <a:pt x="405" y="282"/>
                      <a:pt x="411" y="289"/>
                      <a:pt x="418" y="294"/>
                    </a:cubicBezTo>
                    <a:cubicBezTo>
                      <a:pt x="435" y="306"/>
                      <a:pt x="458" y="306"/>
                      <a:pt x="477" y="299"/>
                    </a:cubicBezTo>
                    <a:cubicBezTo>
                      <a:pt x="477" y="300"/>
                      <a:pt x="478" y="301"/>
                      <a:pt x="478" y="302"/>
                    </a:cubicBezTo>
                    <a:cubicBezTo>
                      <a:pt x="479" y="305"/>
                      <a:pt x="481" y="308"/>
                      <a:pt x="483" y="311"/>
                    </a:cubicBezTo>
                    <a:cubicBezTo>
                      <a:pt x="462" y="320"/>
                      <a:pt x="438" y="320"/>
                      <a:pt x="417" y="309"/>
                    </a:cubicBezTo>
                    <a:cubicBezTo>
                      <a:pt x="407" y="304"/>
                      <a:pt x="398" y="296"/>
                      <a:pt x="393" y="285"/>
                    </a:cubicBezTo>
                    <a:cubicBezTo>
                      <a:pt x="387" y="275"/>
                      <a:pt x="385" y="263"/>
                      <a:pt x="388" y="252"/>
                    </a:cubicBezTo>
                    <a:cubicBezTo>
                      <a:pt x="390" y="242"/>
                      <a:pt x="396" y="232"/>
                      <a:pt x="405" y="226"/>
                    </a:cubicBezTo>
                    <a:close/>
                    <a:moveTo>
                      <a:pt x="579" y="228"/>
                    </a:moveTo>
                    <a:cubicBezTo>
                      <a:pt x="579" y="229"/>
                      <a:pt x="580" y="229"/>
                      <a:pt x="580" y="228"/>
                    </a:cubicBezTo>
                    <a:cubicBezTo>
                      <a:pt x="580" y="228"/>
                      <a:pt x="580" y="228"/>
                      <a:pt x="580" y="228"/>
                    </a:cubicBezTo>
                    <a:cubicBezTo>
                      <a:pt x="585" y="222"/>
                      <a:pt x="593" y="228"/>
                      <a:pt x="594" y="234"/>
                    </a:cubicBezTo>
                    <a:cubicBezTo>
                      <a:pt x="594" y="239"/>
                      <a:pt x="590" y="242"/>
                      <a:pt x="586" y="243"/>
                    </a:cubicBezTo>
                    <a:cubicBezTo>
                      <a:pt x="581" y="245"/>
                      <a:pt x="575" y="241"/>
                      <a:pt x="571" y="237"/>
                    </a:cubicBezTo>
                    <a:cubicBezTo>
                      <a:pt x="564" y="229"/>
                      <a:pt x="568" y="216"/>
                      <a:pt x="576" y="211"/>
                    </a:cubicBezTo>
                    <a:cubicBezTo>
                      <a:pt x="582" y="206"/>
                      <a:pt x="590" y="206"/>
                      <a:pt x="596" y="208"/>
                    </a:cubicBezTo>
                    <a:cubicBezTo>
                      <a:pt x="606" y="210"/>
                      <a:pt x="615" y="218"/>
                      <a:pt x="616" y="228"/>
                    </a:cubicBezTo>
                    <a:cubicBezTo>
                      <a:pt x="616" y="228"/>
                      <a:pt x="616" y="228"/>
                      <a:pt x="616" y="228"/>
                    </a:cubicBezTo>
                    <a:cubicBezTo>
                      <a:pt x="612" y="231"/>
                      <a:pt x="609" y="233"/>
                      <a:pt x="606" y="236"/>
                    </a:cubicBezTo>
                    <a:cubicBezTo>
                      <a:pt x="605" y="229"/>
                      <a:pt x="602" y="221"/>
                      <a:pt x="594" y="218"/>
                    </a:cubicBezTo>
                    <a:cubicBezTo>
                      <a:pt x="588" y="217"/>
                      <a:pt x="577" y="220"/>
                      <a:pt x="579" y="228"/>
                    </a:cubicBezTo>
                    <a:close/>
                    <a:moveTo>
                      <a:pt x="640" y="194"/>
                    </a:moveTo>
                    <a:cubicBezTo>
                      <a:pt x="636" y="191"/>
                      <a:pt x="628" y="190"/>
                      <a:pt x="625" y="196"/>
                    </a:cubicBezTo>
                    <a:cubicBezTo>
                      <a:pt x="624" y="197"/>
                      <a:pt x="625" y="197"/>
                      <a:pt x="625" y="197"/>
                    </a:cubicBezTo>
                    <a:cubicBezTo>
                      <a:pt x="626" y="197"/>
                      <a:pt x="626" y="197"/>
                      <a:pt x="626" y="197"/>
                    </a:cubicBezTo>
                    <a:cubicBezTo>
                      <a:pt x="632" y="198"/>
                      <a:pt x="635" y="203"/>
                      <a:pt x="632" y="209"/>
                    </a:cubicBezTo>
                    <a:cubicBezTo>
                      <a:pt x="631" y="212"/>
                      <a:pt x="626" y="213"/>
                      <a:pt x="622" y="213"/>
                    </a:cubicBezTo>
                    <a:cubicBezTo>
                      <a:pt x="617" y="212"/>
                      <a:pt x="614" y="208"/>
                      <a:pt x="613" y="203"/>
                    </a:cubicBezTo>
                    <a:cubicBezTo>
                      <a:pt x="611" y="198"/>
                      <a:pt x="613" y="191"/>
                      <a:pt x="616" y="187"/>
                    </a:cubicBezTo>
                    <a:cubicBezTo>
                      <a:pt x="623" y="180"/>
                      <a:pt x="636" y="181"/>
                      <a:pt x="644" y="186"/>
                    </a:cubicBezTo>
                    <a:cubicBezTo>
                      <a:pt x="652" y="190"/>
                      <a:pt x="657" y="200"/>
                      <a:pt x="659" y="209"/>
                    </a:cubicBezTo>
                    <a:cubicBezTo>
                      <a:pt x="655" y="210"/>
                      <a:pt x="650" y="211"/>
                      <a:pt x="646" y="213"/>
                    </a:cubicBezTo>
                    <a:cubicBezTo>
                      <a:pt x="648" y="206"/>
                      <a:pt x="646" y="198"/>
                      <a:pt x="640" y="194"/>
                    </a:cubicBezTo>
                    <a:close/>
                    <a:moveTo>
                      <a:pt x="717" y="190"/>
                    </a:moveTo>
                    <a:cubicBezTo>
                      <a:pt x="717" y="190"/>
                      <a:pt x="717" y="190"/>
                      <a:pt x="717" y="190"/>
                    </a:cubicBezTo>
                    <a:cubicBezTo>
                      <a:pt x="717" y="190"/>
                      <a:pt x="717" y="190"/>
                      <a:pt x="717" y="191"/>
                    </a:cubicBezTo>
                    <a:cubicBezTo>
                      <a:pt x="713" y="175"/>
                      <a:pt x="700" y="158"/>
                      <a:pt x="682" y="160"/>
                    </a:cubicBezTo>
                    <a:cubicBezTo>
                      <a:pt x="679" y="161"/>
                      <a:pt x="676" y="163"/>
                      <a:pt x="673" y="165"/>
                    </a:cubicBezTo>
                    <a:cubicBezTo>
                      <a:pt x="671" y="168"/>
                      <a:pt x="670" y="170"/>
                      <a:pt x="670" y="173"/>
                    </a:cubicBezTo>
                    <a:cubicBezTo>
                      <a:pt x="669" y="178"/>
                      <a:pt x="671" y="187"/>
                      <a:pt x="677" y="187"/>
                    </a:cubicBezTo>
                    <a:cubicBezTo>
                      <a:pt x="678" y="187"/>
                      <a:pt x="678" y="186"/>
                      <a:pt x="678" y="185"/>
                    </a:cubicBezTo>
                    <a:cubicBezTo>
                      <a:pt x="676" y="180"/>
                      <a:pt x="680" y="175"/>
                      <a:pt x="685" y="174"/>
                    </a:cubicBezTo>
                    <a:cubicBezTo>
                      <a:pt x="689" y="173"/>
                      <a:pt x="694" y="175"/>
                      <a:pt x="696" y="179"/>
                    </a:cubicBezTo>
                    <a:cubicBezTo>
                      <a:pt x="700" y="186"/>
                      <a:pt x="693" y="195"/>
                      <a:pt x="687" y="198"/>
                    </a:cubicBezTo>
                    <a:cubicBezTo>
                      <a:pt x="683" y="200"/>
                      <a:pt x="678" y="199"/>
                      <a:pt x="674" y="198"/>
                    </a:cubicBezTo>
                    <a:cubicBezTo>
                      <a:pt x="669" y="196"/>
                      <a:pt x="665" y="193"/>
                      <a:pt x="662" y="189"/>
                    </a:cubicBezTo>
                    <a:cubicBezTo>
                      <a:pt x="656" y="180"/>
                      <a:pt x="656" y="170"/>
                      <a:pt x="661" y="161"/>
                    </a:cubicBezTo>
                    <a:cubicBezTo>
                      <a:pt x="664" y="155"/>
                      <a:pt x="668" y="151"/>
                      <a:pt x="674" y="149"/>
                    </a:cubicBezTo>
                    <a:cubicBezTo>
                      <a:pt x="679" y="146"/>
                      <a:pt x="685" y="146"/>
                      <a:pt x="691" y="148"/>
                    </a:cubicBezTo>
                    <a:cubicBezTo>
                      <a:pt x="702" y="150"/>
                      <a:pt x="713" y="157"/>
                      <a:pt x="719" y="167"/>
                    </a:cubicBezTo>
                    <a:cubicBezTo>
                      <a:pt x="716" y="174"/>
                      <a:pt x="714" y="183"/>
                      <a:pt x="717" y="190"/>
                    </a:cubicBezTo>
                    <a:close/>
                    <a:moveTo>
                      <a:pt x="760" y="147"/>
                    </a:moveTo>
                    <a:cubicBezTo>
                      <a:pt x="761" y="145"/>
                      <a:pt x="760" y="142"/>
                      <a:pt x="759" y="140"/>
                    </a:cubicBezTo>
                    <a:cubicBezTo>
                      <a:pt x="758" y="136"/>
                      <a:pt x="757" y="133"/>
                      <a:pt x="755" y="130"/>
                    </a:cubicBezTo>
                    <a:cubicBezTo>
                      <a:pt x="751" y="124"/>
                      <a:pt x="745" y="120"/>
                      <a:pt x="738" y="117"/>
                    </a:cubicBezTo>
                    <a:cubicBezTo>
                      <a:pt x="732" y="116"/>
                      <a:pt x="725" y="117"/>
                      <a:pt x="720" y="121"/>
                    </a:cubicBezTo>
                    <a:cubicBezTo>
                      <a:pt x="716" y="124"/>
                      <a:pt x="714" y="129"/>
                      <a:pt x="716" y="134"/>
                    </a:cubicBezTo>
                    <a:cubicBezTo>
                      <a:pt x="717" y="135"/>
                      <a:pt x="717" y="134"/>
                      <a:pt x="717" y="134"/>
                    </a:cubicBezTo>
                    <a:cubicBezTo>
                      <a:pt x="718" y="134"/>
                      <a:pt x="718" y="134"/>
                      <a:pt x="718" y="134"/>
                    </a:cubicBezTo>
                    <a:cubicBezTo>
                      <a:pt x="719" y="129"/>
                      <a:pt x="724" y="128"/>
                      <a:pt x="728" y="129"/>
                    </a:cubicBezTo>
                    <a:cubicBezTo>
                      <a:pt x="733" y="131"/>
                      <a:pt x="735" y="136"/>
                      <a:pt x="735" y="140"/>
                    </a:cubicBezTo>
                    <a:cubicBezTo>
                      <a:pt x="735" y="146"/>
                      <a:pt x="731" y="149"/>
                      <a:pt x="726" y="150"/>
                    </a:cubicBezTo>
                    <a:cubicBezTo>
                      <a:pt x="721" y="151"/>
                      <a:pt x="716" y="149"/>
                      <a:pt x="712" y="146"/>
                    </a:cubicBezTo>
                    <a:cubicBezTo>
                      <a:pt x="704" y="139"/>
                      <a:pt x="704" y="127"/>
                      <a:pt x="709" y="119"/>
                    </a:cubicBezTo>
                    <a:cubicBezTo>
                      <a:pt x="714" y="109"/>
                      <a:pt x="727" y="103"/>
                      <a:pt x="738" y="104"/>
                    </a:cubicBezTo>
                    <a:cubicBezTo>
                      <a:pt x="747" y="105"/>
                      <a:pt x="755" y="110"/>
                      <a:pt x="761" y="116"/>
                    </a:cubicBezTo>
                    <a:cubicBezTo>
                      <a:pt x="764" y="118"/>
                      <a:pt x="766" y="122"/>
                      <a:pt x="768" y="125"/>
                    </a:cubicBezTo>
                    <a:cubicBezTo>
                      <a:pt x="770" y="129"/>
                      <a:pt x="773" y="133"/>
                      <a:pt x="774" y="136"/>
                    </a:cubicBezTo>
                    <a:cubicBezTo>
                      <a:pt x="769" y="140"/>
                      <a:pt x="765" y="143"/>
                      <a:pt x="760" y="147"/>
                    </a:cubicBezTo>
                    <a:close/>
                    <a:moveTo>
                      <a:pt x="815" y="111"/>
                    </a:moveTo>
                    <a:cubicBezTo>
                      <a:pt x="815" y="105"/>
                      <a:pt x="813" y="99"/>
                      <a:pt x="809" y="95"/>
                    </a:cubicBezTo>
                    <a:cubicBezTo>
                      <a:pt x="805" y="90"/>
                      <a:pt x="800" y="88"/>
                      <a:pt x="794" y="87"/>
                    </a:cubicBezTo>
                    <a:cubicBezTo>
                      <a:pt x="788" y="87"/>
                      <a:pt x="783" y="89"/>
                      <a:pt x="779" y="93"/>
                    </a:cubicBezTo>
                    <a:cubicBezTo>
                      <a:pt x="776" y="97"/>
                      <a:pt x="775" y="103"/>
                      <a:pt x="778" y="107"/>
                    </a:cubicBezTo>
                    <a:cubicBezTo>
                      <a:pt x="778" y="107"/>
                      <a:pt x="779" y="107"/>
                      <a:pt x="779" y="107"/>
                    </a:cubicBezTo>
                    <a:cubicBezTo>
                      <a:pt x="779" y="107"/>
                      <a:pt x="780" y="107"/>
                      <a:pt x="780" y="106"/>
                    </a:cubicBezTo>
                    <a:cubicBezTo>
                      <a:pt x="780" y="101"/>
                      <a:pt x="786" y="97"/>
                      <a:pt x="791" y="98"/>
                    </a:cubicBezTo>
                    <a:cubicBezTo>
                      <a:pt x="796" y="99"/>
                      <a:pt x="798" y="103"/>
                      <a:pt x="798" y="107"/>
                    </a:cubicBezTo>
                    <a:cubicBezTo>
                      <a:pt x="799" y="119"/>
                      <a:pt x="784" y="122"/>
                      <a:pt x="775" y="118"/>
                    </a:cubicBezTo>
                    <a:cubicBezTo>
                      <a:pt x="771" y="115"/>
                      <a:pt x="768" y="110"/>
                      <a:pt x="768" y="105"/>
                    </a:cubicBezTo>
                    <a:cubicBezTo>
                      <a:pt x="767" y="100"/>
                      <a:pt x="768" y="95"/>
                      <a:pt x="771" y="91"/>
                    </a:cubicBezTo>
                    <a:cubicBezTo>
                      <a:pt x="776" y="82"/>
                      <a:pt x="787" y="77"/>
                      <a:pt x="797" y="77"/>
                    </a:cubicBezTo>
                    <a:cubicBezTo>
                      <a:pt x="804" y="78"/>
                      <a:pt x="811" y="82"/>
                      <a:pt x="816" y="86"/>
                    </a:cubicBezTo>
                    <a:cubicBezTo>
                      <a:pt x="821" y="91"/>
                      <a:pt x="826" y="98"/>
                      <a:pt x="826" y="105"/>
                    </a:cubicBezTo>
                    <a:cubicBezTo>
                      <a:pt x="826" y="105"/>
                      <a:pt x="826" y="105"/>
                      <a:pt x="826" y="105"/>
                    </a:cubicBezTo>
                    <a:cubicBezTo>
                      <a:pt x="822" y="107"/>
                      <a:pt x="819" y="109"/>
                      <a:pt x="815" y="111"/>
                    </a:cubicBezTo>
                    <a:close/>
                    <a:moveTo>
                      <a:pt x="853" y="94"/>
                    </a:moveTo>
                    <a:cubicBezTo>
                      <a:pt x="848" y="96"/>
                      <a:pt x="843" y="98"/>
                      <a:pt x="839" y="100"/>
                    </a:cubicBezTo>
                    <a:cubicBezTo>
                      <a:pt x="835" y="101"/>
                      <a:pt x="831" y="103"/>
                      <a:pt x="828" y="105"/>
                    </a:cubicBezTo>
                    <a:cubicBezTo>
                      <a:pt x="827" y="96"/>
                      <a:pt x="820" y="87"/>
                      <a:pt x="814" y="82"/>
                    </a:cubicBezTo>
                    <a:cubicBezTo>
                      <a:pt x="806" y="76"/>
                      <a:pt x="796" y="74"/>
                      <a:pt x="787" y="77"/>
                    </a:cubicBezTo>
                    <a:cubicBezTo>
                      <a:pt x="778" y="79"/>
                      <a:pt x="770" y="86"/>
                      <a:pt x="767" y="95"/>
                    </a:cubicBezTo>
                    <a:cubicBezTo>
                      <a:pt x="764" y="103"/>
                      <a:pt x="766" y="114"/>
                      <a:pt x="774" y="119"/>
                    </a:cubicBezTo>
                    <a:cubicBezTo>
                      <a:pt x="783" y="126"/>
                      <a:pt x="802" y="119"/>
                      <a:pt x="800" y="106"/>
                    </a:cubicBezTo>
                    <a:cubicBezTo>
                      <a:pt x="799" y="101"/>
                      <a:pt x="796" y="97"/>
                      <a:pt x="791" y="96"/>
                    </a:cubicBezTo>
                    <a:cubicBezTo>
                      <a:pt x="785" y="96"/>
                      <a:pt x="780" y="99"/>
                      <a:pt x="778" y="104"/>
                    </a:cubicBezTo>
                    <a:cubicBezTo>
                      <a:pt x="777" y="100"/>
                      <a:pt x="778" y="97"/>
                      <a:pt x="781" y="93"/>
                    </a:cubicBezTo>
                    <a:cubicBezTo>
                      <a:pt x="785" y="90"/>
                      <a:pt x="790" y="89"/>
                      <a:pt x="795" y="89"/>
                    </a:cubicBezTo>
                    <a:cubicBezTo>
                      <a:pt x="800" y="90"/>
                      <a:pt x="804" y="92"/>
                      <a:pt x="808" y="96"/>
                    </a:cubicBezTo>
                    <a:cubicBezTo>
                      <a:pt x="812" y="100"/>
                      <a:pt x="813" y="106"/>
                      <a:pt x="813" y="112"/>
                    </a:cubicBezTo>
                    <a:cubicBezTo>
                      <a:pt x="813" y="112"/>
                      <a:pt x="813" y="112"/>
                      <a:pt x="813" y="112"/>
                    </a:cubicBezTo>
                    <a:cubicBezTo>
                      <a:pt x="812" y="112"/>
                      <a:pt x="811" y="113"/>
                      <a:pt x="810" y="113"/>
                    </a:cubicBezTo>
                    <a:cubicBezTo>
                      <a:pt x="801" y="118"/>
                      <a:pt x="792" y="124"/>
                      <a:pt x="783" y="130"/>
                    </a:cubicBezTo>
                    <a:cubicBezTo>
                      <a:pt x="780" y="132"/>
                      <a:pt x="778" y="133"/>
                      <a:pt x="775" y="135"/>
                    </a:cubicBezTo>
                    <a:cubicBezTo>
                      <a:pt x="774" y="130"/>
                      <a:pt x="771" y="126"/>
                      <a:pt x="768" y="122"/>
                    </a:cubicBezTo>
                    <a:cubicBezTo>
                      <a:pt x="765" y="117"/>
                      <a:pt x="761" y="113"/>
                      <a:pt x="757" y="110"/>
                    </a:cubicBezTo>
                    <a:cubicBezTo>
                      <a:pt x="753" y="107"/>
                      <a:pt x="747" y="104"/>
                      <a:pt x="742" y="103"/>
                    </a:cubicBezTo>
                    <a:cubicBezTo>
                      <a:pt x="736" y="101"/>
                      <a:pt x="731" y="102"/>
                      <a:pt x="725" y="104"/>
                    </a:cubicBezTo>
                    <a:cubicBezTo>
                      <a:pt x="716" y="107"/>
                      <a:pt x="708" y="114"/>
                      <a:pt x="705" y="123"/>
                    </a:cubicBezTo>
                    <a:cubicBezTo>
                      <a:pt x="702" y="132"/>
                      <a:pt x="704" y="142"/>
                      <a:pt x="711" y="148"/>
                    </a:cubicBezTo>
                    <a:cubicBezTo>
                      <a:pt x="715" y="151"/>
                      <a:pt x="722" y="153"/>
                      <a:pt x="728" y="152"/>
                    </a:cubicBezTo>
                    <a:cubicBezTo>
                      <a:pt x="733" y="150"/>
                      <a:pt x="737" y="145"/>
                      <a:pt x="737" y="139"/>
                    </a:cubicBezTo>
                    <a:cubicBezTo>
                      <a:pt x="737" y="134"/>
                      <a:pt x="733" y="129"/>
                      <a:pt x="728" y="127"/>
                    </a:cubicBezTo>
                    <a:cubicBezTo>
                      <a:pt x="724" y="126"/>
                      <a:pt x="719" y="128"/>
                      <a:pt x="717" y="132"/>
                    </a:cubicBezTo>
                    <a:cubicBezTo>
                      <a:pt x="716" y="127"/>
                      <a:pt x="719" y="124"/>
                      <a:pt x="722" y="121"/>
                    </a:cubicBezTo>
                    <a:cubicBezTo>
                      <a:pt x="727" y="118"/>
                      <a:pt x="733" y="118"/>
                      <a:pt x="739" y="120"/>
                    </a:cubicBezTo>
                    <a:cubicBezTo>
                      <a:pt x="745" y="122"/>
                      <a:pt x="750" y="126"/>
                      <a:pt x="754" y="131"/>
                    </a:cubicBezTo>
                    <a:cubicBezTo>
                      <a:pt x="756" y="134"/>
                      <a:pt x="757" y="136"/>
                      <a:pt x="757" y="139"/>
                    </a:cubicBezTo>
                    <a:cubicBezTo>
                      <a:pt x="758" y="142"/>
                      <a:pt x="759" y="146"/>
                      <a:pt x="758" y="149"/>
                    </a:cubicBezTo>
                    <a:cubicBezTo>
                      <a:pt x="746" y="145"/>
                      <a:pt x="734" y="149"/>
                      <a:pt x="725" y="158"/>
                    </a:cubicBezTo>
                    <a:cubicBezTo>
                      <a:pt x="723" y="160"/>
                      <a:pt x="721" y="163"/>
                      <a:pt x="720" y="166"/>
                    </a:cubicBezTo>
                    <a:cubicBezTo>
                      <a:pt x="711" y="151"/>
                      <a:pt x="690" y="140"/>
                      <a:pt x="673" y="147"/>
                    </a:cubicBezTo>
                    <a:cubicBezTo>
                      <a:pt x="665" y="150"/>
                      <a:pt x="659" y="159"/>
                      <a:pt x="656" y="167"/>
                    </a:cubicBezTo>
                    <a:cubicBezTo>
                      <a:pt x="654" y="176"/>
                      <a:pt x="657" y="186"/>
                      <a:pt x="663" y="193"/>
                    </a:cubicBezTo>
                    <a:cubicBezTo>
                      <a:pt x="669" y="199"/>
                      <a:pt x="677" y="202"/>
                      <a:pt x="685" y="200"/>
                    </a:cubicBezTo>
                    <a:cubicBezTo>
                      <a:pt x="692" y="199"/>
                      <a:pt x="697" y="193"/>
                      <a:pt x="698" y="187"/>
                    </a:cubicBezTo>
                    <a:cubicBezTo>
                      <a:pt x="700" y="180"/>
                      <a:pt x="696" y="174"/>
                      <a:pt x="689" y="172"/>
                    </a:cubicBezTo>
                    <a:cubicBezTo>
                      <a:pt x="682" y="170"/>
                      <a:pt x="674" y="178"/>
                      <a:pt x="676" y="185"/>
                    </a:cubicBezTo>
                    <a:cubicBezTo>
                      <a:pt x="671" y="183"/>
                      <a:pt x="671" y="176"/>
                      <a:pt x="672" y="172"/>
                    </a:cubicBezTo>
                    <a:cubicBezTo>
                      <a:pt x="673" y="165"/>
                      <a:pt x="679" y="162"/>
                      <a:pt x="685" y="162"/>
                    </a:cubicBezTo>
                    <a:cubicBezTo>
                      <a:pt x="692" y="162"/>
                      <a:pt x="699" y="165"/>
                      <a:pt x="703" y="170"/>
                    </a:cubicBezTo>
                    <a:cubicBezTo>
                      <a:pt x="709" y="176"/>
                      <a:pt x="714" y="184"/>
                      <a:pt x="715" y="192"/>
                    </a:cubicBezTo>
                    <a:cubicBezTo>
                      <a:pt x="711" y="196"/>
                      <a:pt x="707" y="201"/>
                      <a:pt x="703" y="205"/>
                    </a:cubicBezTo>
                    <a:cubicBezTo>
                      <a:pt x="698" y="204"/>
                      <a:pt x="693" y="204"/>
                      <a:pt x="689" y="205"/>
                    </a:cubicBezTo>
                    <a:cubicBezTo>
                      <a:pt x="683" y="205"/>
                      <a:pt x="678" y="205"/>
                      <a:pt x="673" y="206"/>
                    </a:cubicBezTo>
                    <a:cubicBezTo>
                      <a:pt x="669" y="207"/>
                      <a:pt x="665" y="207"/>
                      <a:pt x="661" y="208"/>
                    </a:cubicBezTo>
                    <a:cubicBezTo>
                      <a:pt x="659" y="200"/>
                      <a:pt x="655" y="191"/>
                      <a:pt x="648" y="186"/>
                    </a:cubicBezTo>
                    <a:cubicBezTo>
                      <a:pt x="640" y="180"/>
                      <a:pt x="630" y="179"/>
                      <a:pt x="622" y="182"/>
                    </a:cubicBezTo>
                    <a:cubicBezTo>
                      <a:pt x="613" y="185"/>
                      <a:pt x="609" y="195"/>
                      <a:pt x="611" y="204"/>
                    </a:cubicBezTo>
                    <a:cubicBezTo>
                      <a:pt x="612" y="208"/>
                      <a:pt x="615" y="212"/>
                      <a:pt x="619" y="214"/>
                    </a:cubicBezTo>
                    <a:cubicBezTo>
                      <a:pt x="622" y="215"/>
                      <a:pt x="626" y="215"/>
                      <a:pt x="629" y="214"/>
                    </a:cubicBezTo>
                    <a:cubicBezTo>
                      <a:pt x="633" y="212"/>
                      <a:pt x="635" y="208"/>
                      <a:pt x="635" y="204"/>
                    </a:cubicBezTo>
                    <a:cubicBezTo>
                      <a:pt x="635" y="199"/>
                      <a:pt x="631" y="196"/>
                      <a:pt x="627" y="196"/>
                    </a:cubicBezTo>
                    <a:cubicBezTo>
                      <a:pt x="630" y="192"/>
                      <a:pt x="636" y="193"/>
                      <a:pt x="640" y="196"/>
                    </a:cubicBezTo>
                    <a:cubicBezTo>
                      <a:pt x="645" y="200"/>
                      <a:pt x="646" y="207"/>
                      <a:pt x="644" y="213"/>
                    </a:cubicBezTo>
                    <a:cubicBezTo>
                      <a:pt x="644" y="213"/>
                      <a:pt x="644" y="213"/>
                      <a:pt x="644" y="213"/>
                    </a:cubicBezTo>
                    <a:cubicBezTo>
                      <a:pt x="642" y="214"/>
                      <a:pt x="640" y="215"/>
                      <a:pt x="638" y="216"/>
                    </a:cubicBezTo>
                    <a:cubicBezTo>
                      <a:pt x="631" y="219"/>
                      <a:pt x="624" y="223"/>
                      <a:pt x="618" y="227"/>
                    </a:cubicBezTo>
                    <a:cubicBezTo>
                      <a:pt x="616" y="213"/>
                      <a:pt x="601" y="205"/>
                      <a:pt x="588" y="205"/>
                    </a:cubicBezTo>
                    <a:cubicBezTo>
                      <a:pt x="581" y="205"/>
                      <a:pt x="574" y="208"/>
                      <a:pt x="570" y="213"/>
                    </a:cubicBezTo>
                    <a:cubicBezTo>
                      <a:pt x="564" y="221"/>
                      <a:pt x="564" y="232"/>
                      <a:pt x="571" y="239"/>
                    </a:cubicBezTo>
                    <a:cubicBezTo>
                      <a:pt x="575" y="244"/>
                      <a:pt x="582" y="246"/>
                      <a:pt x="588" y="244"/>
                    </a:cubicBezTo>
                    <a:cubicBezTo>
                      <a:pt x="592" y="243"/>
                      <a:pt x="596" y="239"/>
                      <a:pt x="595" y="234"/>
                    </a:cubicBezTo>
                    <a:cubicBezTo>
                      <a:pt x="595" y="227"/>
                      <a:pt x="586" y="221"/>
                      <a:pt x="581" y="226"/>
                    </a:cubicBezTo>
                    <a:cubicBezTo>
                      <a:pt x="582" y="220"/>
                      <a:pt x="590" y="219"/>
                      <a:pt x="595" y="220"/>
                    </a:cubicBezTo>
                    <a:cubicBezTo>
                      <a:pt x="601" y="223"/>
                      <a:pt x="604" y="231"/>
                      <a:pt x="604" y="237"/>
                    </a:cubicBezTo>
                    <a:cubicBezTo>
                      <a:pt x="604" y="237"/>
                      <a:pt x="604" y="237"/>
                      <a:pt x="604" y="237"/>
                    </a:cubicBezTo>
                    <a:cubicBezTo>
                      <a:pt x="597" y="243"/>
                      <a:pt x="591" y="250"/>
                      <a:pt x="585" y="257"/>
                    </a:cubicBezTo>
                    <a:cubicBezTo>
                      <a:pt x="584" y="258"/>
                      <a:pt x="582" y="260"/>
                      <a:pt x="581" y="261"/>
                    </a:cubicBezTo>
                    <a:cubicBezTo>
                      <a:pt x="578" y="257"/>
                      <a:pt x="575" y="253"/>
                      <a:pt x="572" y="250"/>
                    </a:cubicBezTo>
                    <a:cubicBezTo>
                      <a:pt x="568" y="247"/>
                      <a:pt x="565" y="245"/>
                      <a:pt x="561" y="243"/>
                    </a:cubicBezTo>
                    <a:cubicBezTo>
                      <a:pt x="553" y="238"/>
                      <a:pt x="545" y="235"/>
                      <a:pt x="536" y="234"/>
                    </a:cubicBezTo>
                    <a:cubicBezTo>
                      <a:pt x="519" y="232"/>
                      <a:pt x="500" y="235"/>
                      <a:pt x="488" y="248"/>
                    </a:cubicBezTo>
                    <a:cubicBezTo>
                      <a:pt x="475" y="261"/>
                      <a:pt x="471" y="281"/>
                      <a:pt x="476" y="298"/>
                    </a:cubicBezTo>
                    <a:cubicBezTo>
                      <a:pt x="455" y="305"/>
                      <a:pt x="429" y="304"/>
                      <a:pt x="412" y="287"/>
                    </a:cubicBezTo>
                    <a:cubicBezTo>
                      <a:pt x="404" y="279"/>
                      <a:pt x="401" y="267"/>
                      <a:pt x="403" y="255"/>
                    </a:cubicBezTo>
                    <a:cubicBezTo>
                      <a:pt x="405" y="244"/>
                      <a:pt x="413" y="235"/>
                      <a:pt x="424" y="232"/>
                    </a:cubicBezTo>
                    <a:cubicBezTo>
                      <a:pt x="436" y="229"/>
                      <a:pt x="452" y="236"/>
                      <a:pt x="451" y="250"/>
                    </a:cubicBezTo>
                    <a:cubicBezTo>
                      <a:pt x="451" y="256"/>
                      <a:pt x="446" y="262"/>
                      <a:pt x="440" y="264"/>
                    </a:cubicBezTo>
                    <a:cubicBezTo>
                      <a:pt x="436" y="266"/>
                      <a:pt x="430" y="266"/>
                      <a:pt x="428" y="262"/>
                    </a:cubicBezTo>
                    <a:cubicBezTo>
                      <a:pt x="432" y="262"/>
                      <a:pt x="435" y="260"/>
                      <a:pt x="438" y="257"/>
                    </a:cubicBezTo>
                    <a:cubicBezTo>
                      <a:pt x="440" y="254"/>
                      <a:pt x="441" y="250"/>
                      <a:pt x="440" y="247"/>
                    </a:cubicBezTo>
                    <a:cubicBezTo>
                      <a:pt x="437" y="238"/>
                      <a:pt x="426" y="237"/>
                      <a:pt x="419" y="242"/>
                    </a:cubicBezTo>
                    <a:cubicBezTo>
                      <a:pt x="411" y="247"/>
                      <a:pt x="410" y="259"/>
                      <a:pt x="413" y="267"/>
                    </a:cubicBezTo>
                    <a:cubicBezTo>
                      <a:pt x="416" y="275"/>
                      <a:pt x="424" y="281"/>
                      <a:pt x="433" y="282"/>
                    </a:cubicBezTo>
                    <a:cubicBezTo>
                      <a:pt x="449" y="285"/>
                      <a:pt x="464" y="272"/>
                      <a:pt x="468" y="257"/>
                    </a:cubicBezTo>
                    <a:cubicBezTo>
                      <a:pt x="472" y="238"/>
                      <a:pt x="457" y="218"/>
                      <a:pt x="438" y="215"/>
                    </a:cubicBezTo>
                    <a:cubicBezTo>
                      <a:pt x="431" y="214"/>
                      <a:pt x="424" y="215"/>
                      <a:pt x="418" y="217"/>
                    </a:cubicBezTo>
                    <a:cubicBezTo>
                      <a:pt x="419" y="213"/>
                      <a:pt x="419" y="207"/>
                      <a:pt x="419" y="203"/>
                    </a:cubicBezTo>
                    <a:cubicBezTo>
                      <a:pt x="418" y="198"/>
                      <a:pt x="417" y="193"/>
                      <a:pt x="415" y="188"/>
                    </a:cubicBezTo>
                    <a:cubicBezTo>
                      <a:pt x="411" y="179"/>
                      <a:pt x="402" y="171"/>
                      <a:pt x="393" y="167"/>
                    </a:cubicBezTo>
                    <a:cubicBezTo>
                      <a:pt x="390" y="166"/>
                      <a:pt x="388" y="165"/>
                      <a:pt x="385" y="165"/>
                    </a:cubicBezTo>
                    <a:cubicBezTo>
                      <a:pt x="389" y="165"/>
                      <a:pt x="393" y="166"/>
                      <a:pt x="398" y="165"/>
                    </a:cubicBezTo>
                    <a:cubicBezTo>
                      <a:pt x="401" y="165"/>
                      <a:pt x="404" y="163"/>
                      <a:pt x="407" y="161"/>
                    </a:cubicBezTo>
                    <a:cubicBezTo>
                      <a:pt x="411" y="158"/>
                      <a:pt x="411" y="150"/>
                      <a:pt x="405" y="148"/>
                    </a:cubicBezTo>
                    <a:cubicBezTo>
                      <a:pt x="401" y="146"/>
                      <a:pt x="395" y="151"/>
                      <a:pt x="392" y="154"/>
                    </a:cubicBezTo>
                    <a:cubicBezTo>
                      <a:pt x="390" y="156"/>
                      <a:pt x="387" y="158"/>
                      <a:pt x="385" y="161"/>
                    </a:cubicBezTo>
                    <a:cubicBezTo>
                      <a:pt x="387" y="157"/>
                      <a:pt x="390" y="153"/>
                      <a:pt x="392" y="149"/>
                    </a:cubicBezTo>
                    <a:cubicBezTo>
                      <a:pt x="395" y="144"/>
                      <a:pt x="398" y="140"/>
                      <a:pt x="401" y="136"/>
                    </a:cubicBezTo>
                    <a:cubicBezTo>
                      <a:pt x="405" y="129"/>
                      <a:pt x="411" y="118"/>
                      <a:pt x="405" y="111"/>
                    </a:cubicBezTo>
                    <a:cubicBezTo>
                      <a:pt x="399" y="104"/>
                      <a:pt x="388" y="110"/>
                      <a:pt x="384" y="115"/>
                    </a:cubicBezTo>
                    <a:cubicBezTo>
                      <a:pt x="377" y="124"/>
                      <a:pt x="377" y="137"/>
                      <a:pt x="378" y="148"/>
                    </a:cubicBezTo>
                    <a:cubicBezTo>
                      <a:pt x="379" y="153"/>
                      <a:pt x="379" y="157"/>
                      <a:pt x="380" y="162"/>
                    </a:cubicBezTo>
                    <a:cubicBezTo>
                      <a:pt x="378" y="158"/>
                      <a:pt x="375" y="154"/>
                      <a:pt x="373" y="151"/>
                    </a:cubicBezTo>
                    <a:cubicBezTo>
                      <a:pt x="370" y="147"/>
                      <a:pt x="365" y="142"/>
                      <a:pt x="360" y="144"/>
                    </a:cubicBezTo>
                    <a:cubicBezTo>
                      <a:pt x="358" y="145"/>
                      <a:pt x="355" y="147"/>
                      <a:pt x="355" y="149"/>
                    </a:cubicBezTo>
                    <a:cubicBezTo>
                      <a:pt x="355" y="152"/>
                      <a:pt x="357" y="155"/>
                      <a:pt x="359" y="156"/>
                    </a:cubicBezTo>
                    <a:cubicBezTo>
                      <a:pt x="360" y="158"/>
                      <a:pt x="363" y="160"/>
                      <a:pt x="366" y="161"/>
                    </a:cubicBezTo>
                    <a:cubicBezTo>
                      <a:pt x="370" y="162"/>
                      <a:pt x="374" y="163"/>
                      <a:pt x="378" y="164"/>
                    </a:cubicBezTo>
                    <a:cubicBezTo>
                      <a:pt x="373" y="164"/>
                      <a:pt x="368" y="165"/>
                      <a:pt x="364" y="167"/>
                    </a:cubicBezTo>
                    <a:cubicBezTo>
                      <a:pt x="355" y="172"/>
                      <a:pt x="349" y="180"/>
                      <a:pt x="347" y="189"/>
                    </a:cubicBezTo>
                    <a:cubicBezTo>
                      <a:pt x="345" y="198"/>
                      <a:pt x="346" y="208"/>
                      <a:pt x="352" y="215"/>
                    </a:cubicBezTo>
                    <a:cubicBezTo>
                      <a:pt x="359" y="222"/>
                      <a:pt x="369" y="226"/>
                      <a:pt x="378" y="223"/>
                    </a:cubicBezTo>
                    <a:cubicBezTo>
                      <a:pt x="387" y="220"/>
                      <a:pt x="393" y="211"/>
                      <a:pt x="391" y="202"/>
                    </a:cubicBezTo>
                    <a:cubicBezTo>
                      <a:pt x="389" y="194"/>
                      <a:pt x="381" y="188"/>
                      <a:pt x="373" y="191"/>
                    </a:cubicBezTo>
                    <a:cubicBezTo>
                      <a:pt x="368" y="193"/>
                      <a:pt x="366" y="197"/>
                      <a:pt x="366" y="201"/>
                    </a:cubicBezTo>
                    <a:cubicBezTo>
                      <a:pt x="365" y="204"/>
                      <a:pt x="368" y="209"/>
                      <a:pt x="371" y="210"/>
                    </a:cubicBezTo>
                    <a:cubicBezTo>
                      <a:pt x="368" y="211"/>
                      <a:pt x="364" y="208"/>
                      <a:pt x="363" y="205"/>
                    </a:cubicBezTo>
                    <a:cubicBezTo>
                      <a:pt x="360" y="202"/>
                      <a:pt x="359" y="196"/>
                      <a:pt x="361" y="192"/>
                    </a:cubicBezTo>
                    <a:cubicBezTo>
                      <a:pt x="364" y="182"/>
                      <a:pt x="375" y="180"/>
                      <a:pt x="384" y="182"/>
                    </a:cubicBezTo>
                    <a:cubicBezTo>
                      <a:pt x="393" y="184"/>
                      <a:pt x="399" y="192"/>
                      <a:pt x="401" y="200"/>
                    </a:cubicBezTo>
                    <a:cubicBezTo>
                      <a:pt x="403" y="211"/>
                      <a:pt x="399" y="222"/>
                      <a:pt x="395" y="232"/>
                    </a:cubicBezTo>
                    <a:cubicBezTo>
                      <a:pt x="395" y="232"/>
                      <a:pt x="395" y="232"/>
                      <a:pt x="395" y="232"/>
                    </a:cubicBezTo>
                    <a:cubicBezTo>
                      <a:pt x="392" y="236"/>
                      <a:pt x="390" y="241"/>
                      <a:pt x="388" y="245"/>
                    </a:cubicBezTo>
                    <a:cubicBezTo>
                      <a:pt x="380" y="266"/>
                      <a:pt x="389" y="290"/>
                      <a:pt x="405" y="303"/>
                    </a:cubicBezTo>
                    <a:cubicBezTo>
                      <a:pt x="427" y="322"/>
                      <a:pt x="459" y="324"/>
                      <a:pt x="484" y="312"/>
                    </a:cubicBezTo>
                    <a:cubicBezTo>
                      <a:pt x="484" y="312"/>
                      <a:pt x="484" y="312"/>
                      <a:pt x="484" y="312"/>
                    </a:cubicBezTo>
                    <a:cubicBezTo>
                      <a:pt x="488" y="316"/>
                      <a:pt x="493" y="320"/>
                      <a:pt x="498" y="322"/>
                    </a:cubicBezTo>
                    <a:cubicBezTo>
                      <a:pt x="507" y="326"/>
                      <a:pt x="517" y="325"/>
                      <a:pt x="526" y="321"/>
                    </a:cubicBezTo>
                    <a:cubicBezTo>
                      <a:pt x="542" y="314"/>
                      <a:pt x="554" y="292"/>
                      <a:pt x="542" y="275"/>
                    </a:cubicBezTo>
                    <a:cubicBezTo>
                      <a:pt x="533" y="263"/>
                      <a:pt x="510" y="259"/>
                      <a:pt x="502" y="276"/>
                    </a:cubicBezTo>
                    <a:cubicBezTo>
                      <a:pt x="499" y="284"/>
                      <a:pt x="501" y="295"/>
                      <a:pt x="510" y="299"/>
                    </a:cubicBezTo>
                    <a:cubicBezTo>
                      <a:pt x="515" y="301"/>
                      <a:pt x="521" y="300"/>
                      <a:pt x="526" y="296"/>
                    </a:cubicBezTo>
                    <a:cubicBezTo>
                      <a:pt x="530" y="292"/>
                      <a:pt x="530" y="287"/>
                      <a:pt x="527" y="282"/>
                    </a:cubicBezTo>
                    <a:cubicBezTo>
                      <a:pt x="530" y="282"/>
                      <a:pt x="532" y="285"/>
                      <a:pt x="533" y="287"/>
                    </a:cubicBezTo>
                    <a:cubicBezTo>
                      <a:pt x="534" y="290"/>
                      <a:pt x="534" y="293"/>
                      <a:pt x="533" y="295"/>
                    </a:cubicBezTo>
                    <a:cubicBezTo>
                      <a:pt x="531" y="300"/>
                      <a:pt x="528" y="303"/>
                      <a:pt x="524" y="306"/>
                    </a:cubicBezTo>
                    <a:cubicBezTo>
                      <a:pt x="516" y="310"/>
                      <a:pt x="505" y="310"/>
                      <a:pt x="498" y="304"/>
                    </a:cubicBezTo>
                    <a:cubicBezTo>
                      <a:pt x="490" y="297"/>
                      <a:pt x="489" y="285"/>
                      <a:pt x="492" y="276"/>
                    </a:cubicBezTo>
                    <a:cubicBezTo>
                      <a:pt x="496" y="265"/>
                      <a:pt x="505" y="258"/>
                      <a:pt x="516" y="255"/>
                    </a:cubicBezTo>
                    <a:cubicBezTo>
                      <a:pt x="536" y="250"/>
                      <a:pt x="558" y="261"/>
                      <a:pt x="568" y="279"/>
                    </a:cubicBezTo>
                    <a:cubicBezTo>
                      <a:pt x="568" y="279"/>
                      <a:pt x="568" y="279"/>
                      <a:pt x="568" y="279"/>
                    </a:cubicBezTo>
                    <a:cubicBezTo>
                      <a:pt x="562" y="290"/>
                      <a:pt x="556" y="300"/>
                      <a:pt x="550" y="311"/>
                    </a:cubicBezTo>
                    <a:cubicBezTo>
                      <a:pt x="545" y="320"/>
                      <a:pt x="541" y="328"/>
                      <a:pt x="536" y="337"/>
                    </a:cubicBezTo>
                    <a:cubicBezTo>
                      <a:pt x="536" y="337"/>
                      <a:pt x="536" y="337"/>
                      <a:pt x="535" y="337"/>
                    </a:cubicBezTo>
                    <a:cubicBezTo>
                      <a:pt x="529" y="338"/>
                      <a:pt x="522" y="340"/>
                      <a:pt x="516" y="341"/>
                    </a:cubicBezTo>
                    <a:cubicBezTo>
                      <a:pt x="510" y="342"/>
                      <a:pt x="504" y="342"/>
                      <a:pt x="498" y="342"/>
                    </a:cubicBezTo>
                    <a:cubicBezTo>
                      <a:pt x="486" y="343"/>
                      <a:pt x="474" y="342"/>
                      <a:pt x="462" y="340"/>
                    </a:cubicBezTo>
                    <a:cubicBezTo>
                      <a:pt x="450" y="338"/>
                      <a:pt x="439" y="334"/>
                      <a:pt x="428" y="329"/>
                    </a:cubicBezTo>
                    <a:cubicBezTo>
                      <a:pt x="418" y="324"/>
                      <a:pt x="408" y="318"/>
                      <a:pt x="400" y="312"/>
                    </a:cubicBezTo>
                    <a:cubicBezTo>
                      <a:pt x="365" y="286"/>
                      <a:pt x="337" y="248"/>
                      <a:pt x="336" y="204"/>
                    </a:cubicBezTo>
                    <a:cubicBezTo>
                      <a:pt x="335" y="164"/>
                      <a:pt x="353" y="121"/>
                      <a:pt x="388" y="100"/>
                    </a:cubicBezTo>
                    <a:cubicBezTo>
                      <a:pt x="396" y="96"/>
                      <a:pt x="403" y="93"/>
                      <a:pt x="411" y="91"/>
                    </a:cubicBezTo>
                    <a:cubicBezTo>
                      <a:pt x="411" y="91"/>
                      <a:pt x="412" y="91"/>
                      <a:pt x="412" y="91"/>
                    </a:cubicBezTo>
                    <a:cubicBezTo>
                      <a:pt x="417" y="89"/>
                      <a:pt x="421" y="88"/>
                      <a:pt x="426" y="88"/>
                    </a:cubicBezTo>
                    <a:cubicBezTo>
                      <a:pt x="433" y="88"/>
                      <a:pt x="439" y="88"/>
                      <a:pt x="445" y="89"/>
                    </a:cubicBezTo>
                    <a:cubicBezTo>
                      <a:pt x="450" y="90"/>
                      <a:pt x="455" y="91"/>
                      <a:pt x="460" y="93"/>
                    </a:cubicBezTo>
                    <a:cubicBezTo>
                      <a:pt x="449" y="92"/>
                      <a:pt x="439" y="98"/>
                      <a:pt x="431" y="105"/>
                    </a:cubicBezTo>
                    <a:cubicBezTo>
                      <a:pt x="423" y="112"/>
                      <a:pt x="418" y="123"/>
                      <a:pt x="416" y="133"/>
                    </a:cubicBezTo>
                    <a:cubicBezTo>
                      <a:pt x="412" y="153"/>
                      <a:pt x="418" y="174"/>
                      <a:pt x="432" y="189"/>
                    </a:cubicBezTo>
                    <a:cubicBezTo>
                      <a:pt x="445" y="204"/>
                      <a:pt x="464" y="213"/>
                      <a:pt x="483" y="217"/>
                    </a:cubicBezTo>
                    <a:cubicBezTo>
                      <a:pt x="507" y="222"/>
                      <a:pt x="531" y="218"/>
                      <a:pt x="555" y="210"/>
                    </a:cubicBezTo>
                    <a:cubicBezTo>
                      <a:pt x="579" y="202"/>
                      <a:pt x="602" y="188"/>
                      <a:pt x="622" y="173"/>
                    </a:cubicBezTo>
                    <a:cubicBezTo>
                      <a:pt x="643" y="157"/>
                      <a:pt x="661" y="139"/>
                      <a:pt x="682" y="123"/>
                    </a:cubicBezTo>
                    <a:cubicBezTo>
                      <a:pt x="701" y="108"/>
                      <a:pt x="722" y="96"/>
                      <a:pt x="744" y="85"/>
                    </a:cubicBezTo>
                    <a:cubicBezTo>
                      <a:pt x="766" y="74"/>
                      <a:pt x="788" y="67"/>
                      <a:pt x="812" y="64"/>
                    </a:cubicBezTo>
                    <a:cubicBezTo>
                      <a:pt x="822" y="62"/>
                      <a:pt x="832" y="62"/>
                      <a:pt x="842" y="62"/>
                    </a:cubicBezTo>
                    <a:cubicBezTo>
                      <a:pt x="852" y="62"/>
                      <a:pt x="862" y="62"/>
                      <a:pt x="872" y="65"/>
                    </a:cubicBezTo>
                    <a:cubicBezTo>
                      <a:pt x="872" y="65"/>
                      <a:pt x="872" y="65"/>
                      <a:pt x="872" y="65"/>
                    </a:cubicBezTo>
                    <a:cubicBezTo>
                      <a:pt x="873" y="66"/>
                      <a:pt x="873" y="67"/>
                      <a:pt x="874" y="68"/>
                    </a:cubicBezTo>
                    <a:cubicBezTo>
                      <a:pt x="872" y="68"/>
                      <a:pt x="870" y="70"/>
                      <a:pt x="869" y="71"/>
                    </a:cubicBezTo>
                    <a:cubicBezTo>
                      <a:pt x="865" y="68"/>
                      <a:pt x="860" y="66"/>
                      <a:pt x="856" y="65"/>
                    </a:cubicBezTo>
                    <a:cubicBezTo>
                      <a:pt x="851" y="64"/>
                      <a:pt x="846" y="64"/>
                      <a:pt x="841" y="65"/>
                    </a:cubicBezTo>
                    <a:cubicBezTo>
                      <a:pt x="832" y="66"/>
                      <a:pt x="823" y="74"/>
                      <a:pt x="824" y="84"/>
                    </a:cubicBezTo>
                    <a:cubicBezTo>
                      <a:pt x="824" y="88"/>
                      <a:pt x="827" y="92"/>
                      <a:pt x="831" y="94"/>
                    </a:cubicBezTo>
                    <a:cubicBezTo>
                      <a:pt x="835" y="95"/>
                      <a:pt x="839" y="95"/>
                      <a:pt x="842" y="93"/>
                    </a:cubicBezTo>
                    <a:cubicBezTo>
                      <a:pt x="845" y="91"/>
                      <a:pt x="846" y="87"/>
                      <a:pt x="845" y="83"/>
                    </a:cubicBezTo>
                    <a:cubicBezTo>
                      <a:pt x="844" y="80"/>
                      <a:pt x="841" y="78"/>
                      <a:pt x="838" y="77"/>
                    </a:cubicBezTo>
                    <a:cubicBezTo>
                      <a:pt x="840" y="75"/>
                      <a:pt x="845" y="76"/>
                      <a:pt x="848" y="76"/>
                    </a:cubicBezTo>
                    <a:cubicBezTo>
                      <a:pt x="854" y="77"/>
                      <a:pt x="859" y="80"/>
                      <a:pt x="864" y="84"/>
                    </a:cubicBezTo>
                    <a:cubicBezTo>
                      <a:pt x="864" y="86"/>
                      <a:pt x="864" y="88"/>
                      <a:pt x="865" y="89"/>
                    </a:cubicBezTo>
                    <a:cubicBezTo>
                      <a:pt x="861" y="91"/>
                      <a:pt x="857" y="92"/>
                      <a:pt x="853" y="94"/>
                    </a:cubicBezTo>
                    <a:close/>
                    <a:moveTo>
                      <a:pt x="382" y="163"/>
                    </a:moveTo>
                    <a:cubicBezTo>
                      <a:pt x="381" y="151"/>
                      <a:pt x="378" y="139"/>
                      <a:pt x="381" y="127"/>
                    </a:cubicBezTo>
                    <a:cubicBezTo>
                      <a:pt x="382" y="119"/>
                      <a:pt x="390" y="107"/>
                      <a:pt x="400" y="110"/>
                    </a:cubicBezTo>
                    <a:cubicBezTo>
                      <a:pt x="405" y="111"/>
                      <a:pt x="406" y="118"/>
                      <a:pt x="405" y="122"/>
                    </a:cubicBezTo>
                    <a:cubicBezTo>
                      <a:pt x="404" y="127"/>
                      <a:pt x="401" y="131"/>
                      <a:pt x="399" y="136"/>
                    </a:cubicBezTo>
                    <a:cubicBezTo>
                      <a:pt x="396" y="140"/>
                      <a:pt x="393" y="144"/>
                      <a:pt x="391" y="148"/>
                    </a:cubicBezTo>
                    <a:cubicBezTo>
                      <a:pt x="388" y="153"/>
                      <a:pt x="385" y="158"/>
                      <a:pt x="382" y="163"/>
                    </a:cubicBezTo>
                    <a:close/>
                    <a:moveTo>
                      <a:pt x="385" y="163"/>
                    </a:moveTo>
                    <a:cubicBezTo>
                      <a:pt x="387" y="161"/>
                      <a:pt x="389" y="159"/>
                      <a:pt x="391" y="158"/>
                    </a:cubicBezTo>
                    <a:cubicBezTo>
                      <a:pt x="394" y="154"/>
                      <a:pt x="398" y="151"/>
                      <a:pt x="403" y="150"/>
                    </a:cubicBezTo>
                    <a:cubicBezTo>
                      <a:pt x="405" y="149"/>
                      <a:pt x="406" y="150"/>
                      <a:pt x="407" y="152"/>
                    </a:cubicBezTo>
                    <a:cubicBezTo>
                      <a:pt x="409" y="155"/>
                      <a:pt x="408" y="158"/>
                      <a:pt x="405" y="160"/>
                    </a:cubicBezTo>
                    <a:cubicBezTo>
                      <a:pt x="400" y="165"/>
                      <a:pt x="392" y="163"/>
                      <a:pt x="385" y="163"/>
                    </a:cubicBezTo>
                    <a:close/>
                    <a:moveTo>
                      <a:pt x="378" y="163"/>
                    </a:moveTo>
                    <a:cubicBezTo>
                      <a:pt x="376" y="162"/>
                      <a:pt x="373" y="161"/>
                      <a:pt x="371" y="161"/>
                    </a:cubicBezTo>
                    <a:cubicBezTo>
                      <a:pt x="367" y="160"/>
                      <a:pt x="365" y="159"/>
                      <a:pt x="362" y="157"/>
                    </a:cubicBezTo>
                    <a:cubicBezTo>
                      <a:pt x="360" y="156"/>
                      <a:pt x="358" y="154"/>
                      <a:pt x="357" y="151"/>
                    </a:cubicBezTo>
                    <a:cubicBezTo>
                      <a:pt x="356" y="148"/>
                      <a:pt x="360" y="146"/>
                      <a:pt x="362" y="145"/>
                    </a:cubicBezTo>
                    <a:cubicBezTo>
                      <a:pt x="367" y="145"/>
                      <a:pt x="370" y="150"/>
                      <a:pt x="373" y="153"/>
                    </a:cubicBezTo>
                    <a:cubicBezTo>
                      <a:pt x="375" y="156"/>
                      <a:pt x="376" y="159"/>
                      <a:pt x="378" y="163"/>
                    </a:cubicBezTo>
                    <a:close/>
                    <a:moveTo>
                      <a:pt x="864" y="82"/>
                    </a:moveTo>
                    <a:cubicBezTo>
                      <a:pt x="859" y="78"/>
                      <a:pt x="854" y="75"/>
                      <a:pt x="848" y="74"/>
                    </a:cubicBezTo>
                    <a:cubicBezTo>
                      <a:pt x="845" y="74"/>
                      <a:pt x="837" y="73"/>
                      <a:pt x="835" y="78"/>
                    </a:cubicBezTo>
                    <a:cubicBezTo>
                      <a:pt x="835" y="78"/>
                      <a:pt x="836" y="79"/>
                      <a:pt x="836" y="79"/>
                    </a:cubicBezTo>
                    <a:cubicBezTo>
                      <a:pt x="836" y="79"/>
                      <a:pt x="836" y="79"/>
                      <a:pt x="836" y="79"/>
                    </a:cubicBezTo>
                    <a:cubicBezTo>
                      <a:pt x="840" y="79"/>
                      <a:pt x="844" y="81"/>
                      <a:pt x="844" y="85"/>
                    </a:cubicBezTo>
                    <a:cubicBezTo>
                      <a:pt x="844" y="89"/>
                      <a:pt x="842" y="92"/>
                      <a:pt x="838" y="93"/>
                    </a:cubicBezTo>
                    <a:cubicBezTo>
                      <a:pt x="830" y="95"/>
                      <a:pt x="824" y="87"/>
                      <a:pt x="826" y="79"/>
                    </a:cubicBezTo>
                    <a:cubicBezTo>
                      <a:pt x="828" y="71"/>
                      <a:pt x="837" y="67"/>
                      <a:pt x="844" y="66"/>
                    </a:cubicBezTo>
                    <a:cubicBezTo>
                      <a:pt x="848" y="66"/>
                      <a:pt x="852" y="66"/>
                      <a:pt x="856" y="67"/>
                    </a:cubicBezTo>
                    <a:cubicBezTo>
                      <a:pt x="860" y="68"/>
                      <a:pt x="864" y="69"/>
                      <a:pt x="867" y="72"/>
                    </a:cubicBezTo>
                    <a:cubicBezTo>
                      <a:pt x="865" y="75"/>
                      <a:pt x="864" y="78"/>
                      <a:pt x="864" y="82"/>
                    </a:cubicBezTo>
                    <a:close/>
                    <a:moveTo>
                      <a:pt x="372" y="534"/>
                    </a:moveTo>
                    <a:cubicBezTo>
                      <a:pt x="360" y="534"/>
                      <a:pt x="350" y="522"/>
                      <a:pt x="352" y="511"/>
                    </a:cubicBezTo>
                    <a:cubicBezTo>
                      <a:pt x="355" y="510"/>
                      <a:pt x="357" y="510"/>
                      <a:pt x="360" y="510"/>
                    </a:cubicBezTo>
                    <a:cubicBezTo>
                      <a:pt x="361" y="509"/>
                      <a:pt x="362" y="509"/>
                      <a:pt x="362" y="509"/>
                    </a:cubicBezTo>
                    <a:cubicBezTo>
                      <a:pt x="360" y="518"/>
                      <a:pt x="367" y="526"/>
                      <a:pt x="375" y="527"/>
                    </a:cubicBezTo>
                    <a:cubicBezTo>
                      <a:pt x="374" y="529"/>
                      <a:pt x="373" y="532"/>
                      <a:pt x="372" y="534"/>
                    </a:cubicBezTo>
                    <a:close/>
                    <a:moveTo>
                      <a:pt x="380" y="520"/>
                    </a:moveTo>
                    <a:cubicBezTo>
                      <a:pt x="379" y="522"/>
                      <a:pt x="377" y="523"/>
                      <a:pt x="376" y="525"/>
                    </a:cubicBezTo>
                    <a:cubicBezTo>
                      <a:pt x="376" y="525"/>
                      <a:pt x="376" y="525"/>
                      <a:pt x="376" y="525"/>
                    </a:cubicBezTo>
                    <a:cubicBezTo>
                      <a:pt x="367" y="525"/>
                      <a:pt x="362" y="517"/>
                      <a:pt x="364" y="509"/>
                    </a:cubicBezTo>
                    <a:cubicBezTo>
                      <a:pt x="367" y="509"/>
                      <a:pt x="370" y="508"/>
                      <a:pt x="373" y="508"/>
                    </a:cubicBezTo>
                    <a:cubicBezTo>
                      <a:pt x="371" y="510"/>
                      <a:pt x="372" y="512"/>
                      <a:pt x="373" y="514"/>
                    </a:cubicBezTo>
                    <a:cubicBezTo>
                      <a:pt x="374" y="518"/>
                      <a:pt x="378" y="519"/>
                      <a:pt x="381" y="519"/>
                    </a:cubicBezTo>
                    <a:cubicBezTo>
                      <a:pt x="381" y="519"/>
                      <a:pt x="380" y="520"/>
                      <a:pt x="380" y="520"/>
                    </a:cubicBezTo>
                    <a:close/>
                    <a:moveTo>
                      <a:pt x="382" y="517"/>
                    </a:moveTo>
                    <a:cubicBezTo>
                      <a:pt x="380" y="517"/>
                      <a:pt x="377" y="517"/>
                      <a:pt x="375" y="515"/>
                    </a:cubicBezTo>
                    <a:cubicBezTo>
                      <a:pt x="373" y="514"/>
                      <a:pt x="373" y="510"/>
                      <a:pt x="374" y="508"/>
                    </a:cubicBezTo>
                    <a:cubicBezTo>
                      <a:pt x="382" y="507"/>
                      <a:pt x="391" y="506"/>
                      <a:pt x="399" y="505"/>
                    </a:cubicBezTo>
                    <a:cubicBezTo>
                      <a:pt x="399" y="505"/>
                      <a:pt x="400" y="505"/>
                      <a:pt x="400" y="505"/>
                    </a:cubicBezTo>
                    <a:cubicBezTo>
                      <a:pt x="393" y="508"/>
                      <a:pt x="387" y="512"/>
                      <a:pt x="382" y="517"/>
                    </a:cubicBezTo>
                    <a:close/>
                    <a:moveTo>
                      <a:pt x="514" y="493"/>
                    </a:moveTo>
                    <a:cubicBezTo>
                      <a:pt x="514" y="504"/>
                      <a:pt x="497" y="505"/>
                      <a:pt x="494" y="495"/>
                    </a:cubicBezTo>
                    <a:cubicBezTo>
                      <a:pt x="501" y="495"/>
                      <a:pt x="508" y="494"/>
                      <a:pt x="514" y="493"/>
                    </a:cubicBezTo>
                    <a:close/>
                    <a:moveTo>
                      <a:pt x="487" y="496"/>
                    </a:moveTo>
                    <a:cubicBezTo>
                      <a:pt x="487" y="502"/>
                      <a:pt x="482" y="507"/>
                      <a:pt x="476" y="507"/>
                    </a:cubicBezTo>
                    <a:cubicBezTo>
                      <a:pt x="470" y="508"/>
                      <a:pt x="465" y="503"/>
                      <a:pt x="463" y="498"/>
                    </a:cubicBezTo>
                    <a:cubicBezTo>
                      <a:pt x="471" y="497"/>
                      <a:pt x="479" y="496"/>
                      <a:pt x="487" y="496"/>
                    </a:cubicBezTo>
                    <a:close/>
                    <a:moveTo>
                      <a:pt x="462" y="498"/>
                    </a:moveTo>
                    <a:cubicBezTo>
                      <a:pt x="464" y="504"/>
                      <a:pt x="469" y="509"/>
                      <a:pt x="476" y="509"/>
                    </a:cubicBezTo>
                    <a:cubicBezTo>
                      <a:pt x="483" y="508"/>
                      <a:pt x="488" y="502"/>
                      <a:pt x="489" y="496"/>
                    </a:cubicBezTo>
                    <a:cubicBezTo>
                      <a:pt x="490" y="495"/>
                      <a:pt x="491" y="495"/>
                      <a:pt x="492" y="495"/>
                    </a:cubicBezTo>
                    <a:cubicBezTo>
                      <a:pt x="495" y="507"/>
                      <a:pt x="515" y="506"/>
                      <a:pt x="516" y="493"/>
                    </a:cubicBezTo>
                    <a:cubicBezTo>
                      <a:pt x="518" y="493"/>
                      <a:pt x="520" y="493"/>
                      <a:pt x="521" y="493"/>
                    </a:cubicBezTo>
                    <a:cubicBezTo>
                      <a:pt x="522" y="493"/>
                      <a:pt x="523" y="493"/>
                      <a:pt x="523" y="493"/>
                    </a:cubicBezTo>
                    <a:cubicBezTo>
                      <a:pt x="523" y="497"/>
                      <a:pt x="524" y="502"/>
                      <a:pt x="526" y="506"/>
                    </a:cubicBezTo>
                    <a:cubicBezTo>
                      <a:pt x="513" y="508"/>
                      <a:pt x="500" y="510"/>
                      <a:pt x="488" y="518"/>
                    </a:cubicBezTo>
                    <a:cubicBezTo>
                      <a:pt x="487" y="519"/>
                      <a:pt x="486" y="520"/>
                      <a:pt x="484" y="521"/>
                    </a:cubicBezTo>
                    <a:cubicBezTo>
                      <a:pt x="471" y="521"/>
                      <a:pt x="458" y="512"/>
                      <a:pt x="455" y="499"/>
                    </a:cubicBezTo>
                    <a:cubicBezTo>
                      <a:pt x="457" y="498"/>
                      <a:pt x="460" y="498"/>
                      <a:pt x="462" y="498"/>
                    </a:cubicBezTo>
                    <a:close/>
                    <a:moveTo>
                      <a:pt x="498" y="525"/>
                    </a:moveTo>
                    <a:cubicBezTo>
                      <a:pt x="495" y="527"/>
                      <a:pt x="492" y="529"/>
                      <a:pt x="491" y="533"/>
                    </a:cubicBezTo>
                    <a:cubicBezTo>
                      <a:pt x="490" y="537"/>
                      <a:pt x="490" y="541"/>
                      <a:pt x="493" y="544"/>
                    </a:cubicBezTo>
                    <a:cubicBezTo>
                      <a:pt x="500" y="548"/>
                      <a:pt x="510" y="542"/>
                      <a:pt x="515" y="537"/>
                    </a:cubicBezTo>
                    <a:cubicBezTo>
                      <a:pt x="522" y="532"/>
                      <a:pt x="527" y="524"/>
                      <a:pt x="532" y="517"/>
                    </a:cubicBezTo>
                    <a:cubicBezTo>
                      <a:pt x="532" y="517"/>
                      <a:pt x="532" y="517"/>
                      <a:pt x="532" y="517"/>
                    </a:cubicBezTo>
                    <a:cubicBezTo>
                      <a:pt x="534" y="519"/>
                      <a:pt x="536" y="521"/>
                      <a:pt x="537" y="522"/>
                    </a:cubicBezTo>
                    <a:cubicBezTo>
                      <a:pt x="528" y="537"/>
                      <a:pt x="511" y="560"/>
                      <a:pt x="491" y="552"/>
                    </a:cubicBezTo>
                    <a:cubicBezTo>
                      <a:pt x="483" y="549"/>
                      <a:pt x="478" y="540"/>
                      <a:pt x="480" y="532"/>
                    </a:cubicBezTo>
                    <a:cubicBezTo>
                      <a:pt x="481" y="525"/>
                      <a:pt x="486" y="521"/>
                      <a:pt x="492" y="518"/>
                    </a:cubicBezTo>
                    <a:cubicBezTo>
                      <a:pt x="502" y="512"/>
                      <a:pt x="515" y="510"/>
                      <a:pt x="527" y="507"/>
                    </a:cubicBezTo>
                    <a:cubicBezTo>
                      <a:pt x="528" y="510"/>
                      <a:pt x="529" y="512"/>
                      <a:pt x="531" y="515"/>
                    </a:cubicBezTo>
                    <a:cubicBezTo>
                      <a:pt x="520" y="518"/>
                      <a:pt x="508" y="520"/>
                      <a:pt x="498" y="525"/>
                    </a:cubicBezTo>
                    <a:close/>
                    <a:moveTo>
                      <a:pt x="530" y="517"/>
                    </a:moveTo>
                    <a:cubicBezTo>
                      <a:pt x="526" y="523"/>
                      <a:pt x="522" y="529"/>
                      <a:pt x="516" y="534"/>
                    </a:cubicBezTo>
                    <a:cubicBezTo>
                      <a:pt x="511" y="539"/>
                      <a:pt x="504" y="545"/>
                      <a:pt x="496" y="543"/>
                    </a:cubicBezTo>
                    <a:cubicBezTo>
                      <a:pt x="492" y="542"/>
                      <a:pt x="491" y="537"/>
                      <a:pt x="492" y="533"/>
                    </a:cubicBezTo>
                    <a:cubicBezTo>
                      <a:pt x="494" y="529"/>
                      <a:pt x="498" y="527"/>
                      <a:pt x="501" y="525"/>
                    </a:cubicBezTo>
                    <a:cubicBezTo>
                      <a:pt x="510" y="521"/>
                      <a:pt x="521" y="520"/>
                      <a:pt x="530" y="517"/>
                    </a:cubicBezTo>
                    <a:close/>
                    <a:moveTo>
                      <a:pt x="381" y="549"/>
                    </a:moveTo>
                    <a:cubicBezTo>
                      <a:pt x="381" y="546"/>
                      <a:pt x="382" y="543"/>
                      <a:pt x="383" y="540"/>
                    </a:cubicBezTo>
                    <a:cubicBezTo>
                      <a:pt x="388" y="541"/>
                      <a:pt x="393" y="542"/>
                      <a:pt x="397" y="544"/>
                    </a:cubicBezTo>
                    <a:cubicBezTo>
                      <a:pt x="396" y="546"/>
                      <a:pt x="396" y="549"/>
                      <a:pt x="396" y="552"/>
                    </a:cubicBezTo>
                    <a:cubicBezTo>
                      <a:pt x="391" y="553"/>
                      <a:pt x="386" y="554"/>
                      <a:pt x="381" y="554"/>
                    </a:cubicBezTo>
                    <a:cubicBezTo>
                      <a:pt x="381" y="553"/>
                      <a:pt x="381" y="551"/>
                      <a:pt x="381" y="549"/>
                    </a:cubicBezTo>
                    <a:close/>
                    <a:moveTo>
                      <a:pt x="426" y="603"/>
                    </a:moveTo>
                    <a:cubicBezTo>
                      <a:pt x="423" y="605"/>
                      <a:pt x="419" y="606"/>
                      <a:pt x="415" y="608"/>
                    </a:cubicBezTo>
                    <a:cubicBezTo>
                      <a:pt x="414" y="604"/>
                      <a:pt x="413" y="600"/>
                      <a:pt x="413" y="596"/>
                    </a:cubicBezTo>
                    <a:cubicBezTo>
                      <a:pt x="416" y="596"/>
                      <a:pt x="420" y="595"/>
                      <a:pt x="423" y="594"/>
                    </a:cubicBezTo>
                    <a:cubicBezTo>
                      <a:pt x="424" y="597"/>
                      <a:pt x="425" y="600"/>
                      <a:pt x="426" y="603"/>
                    </a:cubicBezTo>
                    <a:close/>
                    <a:moveTo>
                      <a:pt x="423" y="583"/>
                    </a:moveTo>
                    <a:cubicBezTo>
                      <a:pt x="423" y="586"/>
                      <a:pt x="423" y="589"/>
                      <a:pt x="423" y="593"/>
                    </a:cubicBezTo>
                    <a:cubicBezTo>
                      <a:pt x="420" y="593"/>
                      <a:pt x="416" y="594"/>
                      <a:pt x="413" y="595"/>
                    </a:cubicBezTo>
                    <a:cubicBezTo>
                      <a:pt x="413" y="594"/>
                      <a:pt x="413" y="593"/>
                      <a:pt x="413" y="592"/>
                    </a:cubicBezTo>
                    <a:cubicBezTo>
                      <a:pt x="414" y="592"/>
                      <a:pt x="414" y="592"/>
                      <a:pt x="413" y="592"/>
                    </a:cubicBezTo>
                    <a:cubicBezTo>
                      <a:pt x="415" y="588"/>
                      <a:pt x="417" y="585"/>
                      <a:pt x="418" y="581"/>
                    </a:cubicBezTo>
                    <a:cubicBezTo>
                      <a:pt x="420" y="582"/>
                      <a:pt x="421" y="582"/>
                      <a:pt x="423" y="583"/>
                    </a:cubicBezTo>
                    <a:close/>
                    <a:moveTo>
                      <a:pt x="410" y="577"/>
                    </a:moveTo>
                    <a:cubicBezTo>
                      <a:pt x="412" y="578"/>
                      <a:pt x="415" y="579"/>
                      <a:pt x="417" y="581"/>
                    </a:cubicBezTo>
                    <a:cubicBezTo>
                      <a:pt x="416" y="584"/>
                      <a:pt x="414" y="587"/>
                      <a:pt x="412" y="591"/>
                    </a:cubicBezTo>
                    <a:cubicBezTo>
                      <a:pt x="409" y="590"/>
                      <a:pt x="406" y="589"/>
                      <a:pt x="403" y="587"/>
                    </a:cubicBezTo>
                    <a:cubicBezTo>
                      <a:pt x="405" y="584"/>
                      <a:pt x="407" y="580"/>
                      <a:pt x="410" y="577"/>
                    </a:cubicBezTo>
                    <a:cubicBezTo>
                      <a:pt x="410" y="577"/>
                      <a:pt x="410" y="577"/>
                      <a:pt x="410" y="577"/>
                    </a:cubicBezTo>
                    <a:close/>
                    <a:moveTo>
                      <a:pt x="409" y="576"/>
                    </a:moveTo>
                    <a:cubicBezTo>
                      <a:pt x="406" y="579"/>
                      <a:pt x="404" y="583"/>
                      <a:pt x="402" y="586"/>
                    </a:cubicBezTo>
                    <a:cubicBezTo>
                      <a:pt x="398" y="585"/>
                      <a:pt x="395" y="582"/>
                      <a:pt x="393" y="580"/>
                    </a:cubicBezTo>
                    <a:cubicBezTo>
                      <a:pt x="397" y="577"/>
                      <a:pt x="400" y="574"/>
                      <a:pt x="403" y="571"/>
                    </a:cubicBezTo>
                    <a:cubicBezTo>
                      <a:pt x="405" y="573"/>
                      <a:pt x="407" y="574"/>
                      <a:pt x="409" y="576"/>
                    </a:cubicBezTo>
                    <a:close/>
                    <a:moveTo>
                      <a:pt x="401" y="567"/>
                    </a:moveTo>
                    <a:cubicBezTo>
                      <a:pt x="401" y="568"/>
                      <a:pt x="402" y="569"/>
                      <a:pt x="403" y="570"/>
                    </a:cubicBezTo>
                    <a:cubicBezTo>
                      <a:pt x="399" y="572"/>
                      <a:pt x="395" y="576"/>
                      <a:pt x="392" y="579"/>
                    </a:cubicBezTo>
                    <a:cubicBezTo>
                      <a:pt x="391" y="578"/>
                      <a:pt x="390" y="577"/>
                      <a:pt x="389" y="576"/>
                    </a:cubicBezTo>
                    <a:cubicBezTo>
                      <a:pt x="387" y="574"/>
                      <a:pt x="386" y="572"/>
                      <a:pt x="385" y="569"/>
                    </a:cubicBezTo>
                    <a:cubicBezTo>
                      <a:pt x="387" y="569"/>
                      <a:pt x="388" y="568"/>
                      <a:pt x="390" y="567"/>
                    </a:cubicBezTo>
                    <a:cubicBezTo>
                      <a:pt x="393" y="566"/>
                      <a:pt x="396" y="564"/>
                      <a:pt x="399" y="563"/>
                    </a:cubicBezTo>
                    <a:cubicBezTo>
                      <a:pt x="399" y="565"/>
                      <a:pt x="400" y="566"/>
                      <a:pt x="401" y="567"/>
                    </a:cubicBezTo>
                    <a:close/>
                    <a:moveTo>
                      <a:pt x="398" y="562"/>
                    </a:moveTo>
                    <a:cubicBezTo>
                      <a:pt x="396" y="563"/>
                      <a:pt x="393" y="564"/>
                      <a:pt x="391" y="565"/>
                    </a:cubicBezTo>
                    <a:cubicBezTo>
                      <a:pt x="389" y="566"/>
                      <a:pt x="386" y="568"/>
                      <a:pt x="384" y="568"/>
                    </a:cubicBezTo>
                    <a:cubicBezTo>
                      <a:pt x="382" y="564"/>
                      <a:pt x="381" y="560"/>
                      <a:pt x="381" y="556"/>
                    </a:cubicBezTo>
                    <a:cubicBezTo>
                      <a:pt x="386" y="556"/>
                      <a:pt x="391" y="554"/>
                      <a:pt x="396" y="554"/>
                    </a:cubicBezTo>
                    <a:cubicBezTo>
                      <a:pt x="397" y="557"/>
                      <a:pt x="397" y="559"/>
                      <a:pt x="398" y="562"/>
                    </a:cubicBezTo>
                    <a:close/>
                    <a:moveTo>
                      <a:pt x="398" y="542"/>
                    </a:moveTo>
                    <a:cubicBezTo>
                      <a:pt x="393" y="541"/>
                      <a:pt x="388" y="539"/>
                      <a:pt x="383" y="539"/>
                    </a:cubicBezTo>
                    <a:cubicBezTo>
                      <a:pt x="385" y="534"/>
                      <a:pt x="388" y="529"/>
                      <a:pt x="391" y="525"/>
                    </a:cubicBezTo>
                    <a:cubicBezTo>
                      <a:pt x="395" y="528"/>
                      <a:pt x="398" y="531"/>
                      <a:pt x="402" y="534"/>
                    </a:cubicBezTo>
                    <a:cubicBezTo>
                      <a:pt x="401" y="536"/>
                      <a:pt x="399" y="539"/>
                      <a:pt x="398" y="542"/>
                    </a:cubicBezTo>
                    <a:close/>
                    <a:moveTo>
                      <a:pt x="403" y="533"/>
                    </a:moveTo>
                    <a:cubicBezTo>
                      <a:pt x="399" y="530"/>
                      <a:pt x="396" y="526"/>
                      <a:pt x="392" y="524"/>
                    </a:cubicBezTo>
                    <a:cubicBezTo>
                      <a:pt x="393" y="523"/>
                      <a:pt x="394" y="523"/>
                      <a:pt x="394" y="522"/>
                    </a:cubicBezTo>
                    <a:cubicBezTo>
                      <a:pt x="398" y="519"/>
                      <a:pt x="401" y="517"/>
                      <a:pt x="405" y="515"/>
                    </a:cubicBezTo>
                    <a:cubicBezTo>
                      <a:pt x="407" y="519"/>
                      <a:pt x="410" y="522"/>
                      <a:pt x="412" y="526"/>
                    </a:cubicBezTo>
                    <a:cubicBezTo>
                      <a:pt x="409" y="528"/>
                      <a:pt x="406" y="530"/>
                      <a:pt x="403" y="533"/>
                    </a:cubicBezTo>
                    <a:close/>
                    <a:moveTo>
                      <a:pt x="413" y="526"/>
                    </a:moveTo>
                    <a:cubicBezTo>
                      <a:pt x="411" y="522"/>
                      <a:pt x="409" y="518"/>
                      <a:pt x="407" y="514"/>
                    </a:cubicBezTo>
                    <a:cubicBezTo>
                      <a:pt x="410" y="512"/>
                      <a:pt x="414" y="511"/>
                      <a:pt x="418" y="510"/>
                    </a:cubicBezTo>
                    <a:cubicBezTo>
                      <a:pt x="419" y="512"/>
                      <a:pt x="420" y="514"/>
                      <a:pt x="420" y="516"/>
                    </a:cubicBezTo>
                    <a:cubicBezTo>
                      <a:pt x="421" y="518"/>
                      <a:pt x="422" y="520"/>
                      <a:pt x="422" y="522"/>
                    </a:cubicBezTo>
                    <a:cubicBezTo>
                      <a:pt x="419" y="523"/>
                      <a:pt x="416" y="524"/>
                      <a:pt x="413" y="526"/>
                    </a:cubicBezTo>
                    <a:close/>
                    <a:moveTo>
                      <a:pt x="424" y="522"/>
                    </a:moveTo>
                    <a:cubicBezTo>
                      <a:pt x="424" y="522"/>
                      <a:pt x="424" y="521"/>
                      <a:pt x="424" y="521"/>
                    </a:cubicBezTo>
                    <a:cubicBezTo>
                      <a:pt x="423" y="519"/>
                      <a:pt x="422" y="517"/>
                      <a:pt x="422" y="515"/>
                    </a:cubicBezTo>
                    <a:cubicBezTo>
                      <a:pt x="421" y="513"/>
                      <a:pt x="420" y="511"/>
                      <a:pt x="420" y="510"/>
                    </a:cubicBezTo>
                    <a:cubicBezTo>
                      <a:pt x="422" y="509"/>
                      <a:pt x="424" y="509"/>
                      <a:pt x="427" y="508"/>
                    </a:cubicBezTo>
                    <a:cubicBezTo>
                      <a:pt x="429" y="508"/>
                      <a:pt x="431" y="507"/>
                      <a:pt x="433" y="507"/>
                    </a:cubicBezTo>
                    <a:cubicBezTo>
                      <a:pt x="433" y="511"/>
                      <a:pt x="434" y="515"/>
                      <a:pt x="435" y="520"/>
                    </a:cubicBezTo>
                    <a:cubicBezTo>
                      <a:pt x="431" y="520"/>
                      <a:pt x="428" y="521"/>
                      <a:pt x="424" y="522"/>
                    </a:cubicBezTo>
                    <a:close/>
                    <a:moveTo>
                      <a:pt x="436" y="519"/>
                    </a:moveTo>
                    <a:cubicBezTo>
                      <a:pt x="435" y="515"/>
                      <a:pt x="435" y="511"/>
                      <a:pt x="434" y="507"/>
                    </a:cubicBezTo>
                    <a:cubicBezTo>
                      <a:pt x="436" y="507"/>
                      <a:pt x="438" y="507"/>
                      <a:pt x="439" y="507"/>
                    </a:cubicBezTo>
                    <a:cubicBezTo>
                      <a:pt x="442" y="511"/>
                      <a:pt x="445" y="515"/>
                      <a:pt x="448" y="519"/>
                    </a:cubicBezTo>
                    <a:cubicBezTo>
                      <a:pt x="444" y="519"/>
                      <a:pt x="440" y="519"/>
                      <a:pt x="436" y="519"/>
                    </a:cubicBezTo>
                    <a:close/>
                    <a:moveTo>
                      <a:pt x="450" y="547"/>
                    </a:moveTo>
                    <a:cubicBezTo>
                      <a:pt x="444" y="554"/>
                      <a:pt x="438" y="560"/>
                      <a:pt x="430" y="563"/>
                    </a:cubicBezTo>
                    <a:cubicBezTo>
                      <a:pt x="425" y="564"/>
                      <a:pt x="420" y="564"/>
                      <a:pt x="417" y="561"/>
                    </a:cubicBezTo>
                    <a:cubicBezTo>
                      <a:pt x="412" y="558"/>
                      <a:pt x="411" y="552"/>
                      <a:pt x="413" y="547"/>
                    </a:cubicBezTo>
                    <a:cubicBezTo>
                      <a:pt x="416" y="543"/>
                      <a:pt x="421" y="540"/>
                      <a:pt x="426" y="539"/>
                    </a:cubicBezTo>
                    <a:cubicBezTo>
                      <a:pt x="431" y="537"/>
                      <a:pt x="436" y="536"/>
                      <a:pt x="442" y="534"/>
                    </a:cubicBezTo>
                    <a:cubicBezTo>
                      <a:pt x="449" y="533"/>
                      <a:pt x="457" y="531"/>
                      <a:pt x="464" y="530"/>
                    </a:cubicBezTo>
                    <a:cubicBezTo>
                      <a:pt x="459" y="535"/>
                      <a:pt x="455" y="542"/>
                      <a:pt x="450" y="547"/>
                    </a:cubicBezTo>
                    <a:close/>
                    <a:moveTo>
                      <a:pt x="477" y="577"/>
                    </a:moveTo>
                    <a:cubicBezTo>
                      <a:pt x="474" y="581"/>
                      <a:pt x="471" y="586"/>
                      <a:pt x="468" y="590"/>
                    </a:cubicBezTo>
                    <a:cubicBezTo>
                      <a:pt x="465" y="594"/>
                      <a:pt x="461" y="598"/>
                      <a:pt x="457" y="600"/>
                    </a:cubicBezTo>
                    <a:cubicBezTo>
                      <a:pt x="452" y="603"/>
                      <a:pt x="446" y="602"/>
                      <a:pt x="443" y="597"/>
                    </a:cubicBezTo>
                    <a:cubicBezTo>
                      <a:pt x="440" y="593"/>
                      <a:pt x="442" y="587"/>
                      <a:pt x="445" y="583"/>
                    </a:cubicBezTo>
                    <a:cubicBezTo>
                      <a:pt x="448" y="578"/>
                      <a:pt x="453" y="575"/>
                      <a:pt x="458" y="573"/>
                    </a:cubicBezTo>
                    <a:cubicBezTo>
                      <a:pt x="464" y="570"/>
                      <a:pt x="470" y="569"/>
                      <a:pt x="475" y="567"/>
                    </a:cubicBezTo>
                    <a:cubicBezTo>
                      <a:pt x="479" y="566"/>
                      <a:pt x="484" y="563"/>
                      <a:pt x="488" y="563"/>
                    </a:cubicBezTo>
                    <a:cubicBezTo>
                      <a:pt x="485" y="568"/>
                      <a:pt x="481" y="572"/>
                      <a:pt x="477" y="577"/>
                    </a:cubicBezTo>
                    <a:close/>
                    <a:moveTo>
                      <a:pt x="500" y="603"/>
                    </a:moveTo>
                    <a:cubicBezTo>
                      <a:pt x="498" y="600"/>
                      <a:pt x="494" y="597"/>
                      <a:pt x="491" y="595"/>
                    </a:cubicBezTo>
                    <a:cubicBezTo>
                      <a:pt x="492" y="593"/>
                      <a:pt x="494" y="590"/>
                      <a:pt x="495" y="588"/>
                    </a:cubicBezTo>
                    <a:cubicBezTo>
                      <a:pt x="497" y="591"/>
                      <a:pt x="501" y="594"/>
                      <a:pt x="504" y="596"/>
                    </a:cubicBezTo>
                    <a:cubicBezTo>
                      <a:pt x="503" y="598"/>
                      <a:pt x="502" y="601"/>
                      <a:pt x="500" y="603"/>
                    </a:cubicBezTo>
                    <a:close/>
                    <a:moveTo>
                      <a:pt x="511" y="598"/>
                    </a:moveTo>
                    <a:cubicBezTo>
                      <a:pt x="504" y="595"/>
                      <a:pt x="498" y="590"/>
                      <a:pt x="495" y="584"/>
                    </a:cubicBezTo>
                    <a:cubicBezTo>
                      <a:pt x="491" y="577"/>
                      <a:pt x="490" y="570"/>
                      <a:pt x="491" y="562"/>
                    </a:cubicBezTo>
                    <a:cubicBezTo>
                      <a:pt x="491" y="562"/>
                      <a:pt x="491" y="561"/>
                      <a:pt x="490" y="561"/>
                    </a:cubicBezTo>
                    <a:cubicBezTo>
                      <a:pt x="474" y="561"/>
                      <a:pt x="460" y="544"/>
                      <a:pt x="468" y="529"/>
                    </a:cubicBezTo>
                    <a:cubicBezTo>
                      <a:pt x="468" y="528"/>
                      <a:pt x="468" y="527"/>
                      <a:pt x="467" y="527"/>
                    </a:cubicBezTo>
                    <a:cubicBezTo>
                      <a:pt x="466" y="527"/>
                      <a:pt x="464" y="527"/>
                      <a:pt x="463" y="526"/>
                    </a:cubicBezTo>
                    <a:cubicBezTo>
                      <a:pt x="461" y="526"/>
                      <a:pt x="460" y="525"/>
                      <a:pt x="458" y="524"/>
                    </a:cubicBezTo>
                    <a:cubicBezTo>
                      <a:pt x="455" y="522"/>
                      <a:pt x="452" y="520"/>
                      <a:pt x="449" y="518"/>
                    </a:cubicBezTo>
                    <a:cubicBezTo>
                      <a:pt x="444" y="513"/>
                      <a:pt x="441" y="507"/>
                      <a:pt x="439" y="500"/>
                    </a:cubicBezTo>
                    <a:cubicBezTo>
                      <a:pt x="439" y="500"/>
                      <a:pt x="439" y="500"/>
                      <a:pt x="439" y="500"/>
                    </a:cubicBezTo>
                    <a:cubicBezTo>
                      <a:pt x="444" y="500"/>
                      <a:pt x="449" y="499"/>
                      <a:pt x="454" y="499"/>
                    </a:cubicBezTo>
                    <a:cubicBezTo>
                      <a:pt x="456" y="512"/>
                      <a:pt x="469" y="522"/>
                      <a:pt x="483" y="522"/>
                    </a:cubicBezTo>
                    <a:cubicBezTo>
                      <a:pt x="480" y="525"/>
                      <a:pt x="479" y="528"/>
                      <a:pt x="478" y="532"/>
                    </a:cubicBezTo>
                    <a:cubicBezTo>
                      <a:pt x="477" y="539"/>
                      <a:pt x="480" y="547"/>
                      <a:pt x="486" y="551"/>
                    </a:cubicBezTo>
                    <a:cubicBezTo>
                      <a:pt x="491" y="555"/>
                      <a:pt x="497" y="556"/>
                      <a:pt x="503" y="555"/>
                    </a:cubicBezTo>
                    <a:cubicBezTo>
                      <a:pt x="502" y="561"/>
                      <a:pt x="503" y="568"/>
                      <a:pt x="504" y="575"/>
                    </a:cubicBezTo>
                    <a:cubicBezTo>
                      <a:pt x="506" y="581"/>
                      <a:pt x="510" y="587"/>
                      <a:pt x="517" y="590"/>
                    </a:cubicBezTo>
                    <a:cubicBezTo>
                      <a:pt x="515" y="593"/>
                      <a:pt x="513" y="595"/>
                      <a:pt x="511" y="598"/>
                    </a:cubicBezTo>
                    <a:close/>
                    <a:moveTo>
                      <a:pt x="522" y="581"/>
                    </a:moveTo>
                    <a:cubicBezTo>
                      <a:pt x="516" y="577"/>
                      <a:pt x="514" y="570"/>
                      <a:pt x="518" y="563"/>
                    </a:cubicBezTo>
                    <a:cubicBezTo>
                      <a:pt x="520" y="560"/>
                      <a:pt x="524" y="558"/>
                      <a:pt x="528" y="558"/>
                    </a:cubicBezTo>
                    <a:cubicBezTo>
                      <a:pt x="531" y="558"/>
                      <a:pt x="533" y="559"/>
                      <a:pt x="536" y="559"/>
                    </a:cubicBezTo>
                    <a:cubicBezTo>
                      <a:pt x="531" y="567"/>
                      <a:pt x="527" y="574"/>
                      <a:pt x="522" y="581"/>
                    </a:cubicBezTo>
                    <a:close/>
                    <a:moveTo>
                      <a:pt x="539" y="553"/>
                    </a:moveTo>
                    <a:cubicBezTo>
                      <a:pt x="536" y="550"/>
                      <a:pt x="534" y="545"/>
                      <a:pt x="536" y="541"/>
                    </a:cubicBezTo>
                    <a:cubicBezTo>
                      <a:pt x="538" y="535"/>
                      <a:pt x="544" y="534"/>
                      <a:pt x="549" y="535"/>
                    </a:cubicBezTo>
                    <a:cubicBezTo>
                      <a:pt x="546" y="541"/>
                      <a:pt x="543" y="547"/>
                      <a:pt x="539" y="553"/>
                    </a:cubicBezTo>
                    <a:close/>
                    <a:moveTo>
                      <a:pt x="550" y="534"/>
                    </a:moveTo>
                    <a:cubicBezTo>
                      <a:pt x="544" y="532"/>
                      <a:pt x="537" y="535"/>
                      <a:pt x="534" y="540"/>
                    </a:cubicBezTo>
                    <a:cubicBezTo>
                      <a:pt x="532" y="545"/>
                      <a:pt x="534" y="552"/>
                      <a:pt x="539" y="554"/>
                    </a:cubicBezTo>
                    <a:cubicBezTo>
                      <a:pt x="538" y="555"/>
                      <a:pt x="537" y="557"/>
                      <a:pt x="537" y="558"/>
                    </a:cubicBezTo>
                    <a:cubicBezTo>
                      <a:pt x="533" y="557"/>
                      <a:pt x="530" y="556"/>
                      <a:pt x="526" y="557"/>
                    </a:cubicBezTo>
                    <a:cubicBezTo>
                      <a:pt x="522" y="557"/>
                      <a:pt x="519" y="559"/>
                      <a:pt x="516" y="563"/>
                    </a:cubicBezTo>
                    <a:cubicBezTo>
                      <a:pt x="512" y="570"/>
                      <a:pt x="515" y="579"/>
                      <a:pt x="521" y="583"/>
                    </a:cubicBezTo>
                    <a:cubicBezTo>
                      <a:pt x="520" y="585"/>
                      <a:pt x="519" y="587"/>
                      <a:pt x="517" y="588"/>
                    </a:cubicBezTo>
                    <a:cubicBezTo>
                      <a:pt x="511" y="585"/>
                      <a:pt x="507" y="580"/>
                      <a:pt x="506" y="574"/>
                    </a:cubicBezTo>
                    <a:cubicBezTo>
                      <a:pt x="504" y="567"/>
                      <a:pt x="505" y="561"/>
                      <a:pt x="505" y="555"/>
                    </a:cubicBezTo>
                    <a:cubicBezTo>
                      <a:pt x="508" y="554"/>
                      <a:pt x="511" y="553"/>
                      <a:pt x="514" y="551"/>
                    </a:cubicBezTo>
                    <a:cubicBezTo>
                      <a:pt x="524" y="545"/>
                      <a:pt x="532" y="534"/>
                      <a:pt x="539" y="523"/>
                    </a:cubicBezTo>
                    <a:cubicBezTo>
                      <a:pt x="543" y="526"/>
                      <a:pt x="548" y="528"/>
                      <a:pt x="553" y="529"/>
                    </a:cubicBezTo>
                    <a:cubicBezTo>
                      <a:pt x="552" y="530"/>
                      <a:pt x="551" y="532"/>
                      <a:pt x="550" y="534"/>
                    </a:cubicBezTo>
                    <a:close/>
                    <a:moveTo>
                      <a:pt x="558" y="519"/>
                    </a:moveTo>
                    <a:cubicBezTo>
                      <a:pt x="556" y="522"/>
                      <a:pt x="555" y="524"/>
                      <a:pt x="554" y="527"/>
                    </a:cubicBezTo>
                    <a:cubicBezTo>
                      <a:pt x="545" y="526"/>
                      <a:pt x="538" y="522"/>
                      <a:pt x="533" y="515"/>
                    </a:cubicBezTo>
                    <a:cubicBezTo>
                      <a:pt x="528" y="509"/>
                      <a:pt x="525" y="501"/>
                      <a:pt x="525" y="493"/>
                    </a:cubicBezTo>
                    <a:cubicBezTo>
                      <a:pt x="528" y="492"/>
                      <a:pt x="531" y="492"/>
                      <a:pt x="535" y="492"/>
                    </a:cubicBezTo>
                    <a:cubicBezTo>
                      <a:pt x="535" y="505"/>
                      <a:pt x="544" y="516"/>
                      <a:pt x="558" y="519"/>
                    </a:cubicBezTo>
                    <a:cubicBezTo>
                      <a:pt x="558" y="519"/>
                      <a:pt x="558" y="519"/>
                      <a:pt x="558" y="519"/>
                    </a:cubicBezTo>
                    <a:close/>
                    <a:moveTo>
                      <a:pt x="558" y="517"/>
                    </a:moveTo>
                    <a:cubicBezTo>
                      <a:pt x="553" y="516"/>
                      <a:pt x="547" y="514"/>
                      <a:pt x="543" y="510"/>
                    </a:cubicBezTo>
                    <a:cubicBezTo>
                      <a:pt x="538" y="505"/>
                      <a:pt x="536" y="498"/>
                      <a:pt x="536" y="492"/>
                    </a:cubicBezTo>
                    <a:cubicBezTo>
                      <a:pt x="539" y="491"/>
                      <a:pt x="543" y="491"/>
                      <a:pt x="546" y="491"/>
                    </a:cubicBezTo>
                    <a:cubicBezTo>
                      <a:pt x="547" y="500"/>
                      <a:pt x="553" y="507"/>
                      <a:pt x="562" y="509"/>
                    </a:cubicBezTo>
                    <a:cubicBezTo>
                      <a:pt x="561" y="512"/>
                      <a:pt x="560" y="515"/>
                      <a:pt x="558" y="517"/>
                    </a:cubicBezTo>
                    <a:close/>
                    <a:moveTo>
                      <a:pt x="563" y="508"/>
                    </a:moveTo>
                    <a:cubicBezTo>
                      <a:pt x="555" y="506"/>
                      <a:pt x="549" y="499"/>
                      <a:pt x="547" y="491"/>
                    </a:cubicBezTo>
                    <a:cubicBezTo>
                      <a:pt x="556" y="490"/>
                      <a:pt x="564" y="489"/>
                      <a:pt x="572" y="489"/>
                    </a:cubicBezTo>
                    <a:cubicBezTo>
                      <a:pt x="569" y="495"/>
                      <a:pt x="566" y="501"/>
                      <a:pt x="563" y="508"/>
                    </a:cubicBezTo>
                    <a:close/>
                    <a:moveTo>
                      <a:pt x="973" y="279"/>
                    </a:moveTo>
                    <a:cubicBezTo>
                      <a:pt x="972" y="287"/>
                      <a:pt x="970" y="295"/>
                      <a:pt x="968" y="302"/>
                    </a:cubicBezTo>
                    <a:cubicBezTo>
                      <a:pt x="966" y="310"/>
                      <a:pt x="962" y="317"/>
                      <a:pt x="959" y="325"/>
                    </a:cubicBezTo>
                    <a:cubicBezTo>
                      <a:pt x="953" y="339"/>
                      <a:pt x="946" y="354"/>
                      <a:pt x="936" y="366"/>
                    </a:cubicBezTo>
                    <a:cubicBezTo>
                      <a:pt x="936" y="366"/>
                      <a:pt x="936" y="366"/>
                      <a:pt x="936" y="366"/>
                    </a:cubicBezTo>
                    <a:cubicBezTo>
                      <a:pt x="930" y="364"/>
                      <a:pt x="923" y="364"/>
                      <a:pt x="917" y="368"/>
                    </a:cubicBezTo>
                    <a:cubicBezTo>
                      <a:pt x="911" y="370"/>
                      <a:pt x="907" y="376"/>
                      <a:pt x="906" y="382"/>
                    </a:cubicBezTo>
                    <a:cubicBezTo>
                      <a:pt x="901" y="384"/>
                      <a:pt x="896" y="386"/>
                      <a:pt x="891" y="387"/>
                    </a:cubicBezTo>
                    <a:cubicBezTo>
                      <a:pt x="886" y="389"/>
                      <a:pt x="880" y="390"/>
                      <a:pt x="875" y="391"/>
                    </a:cubicBezTo>
                    <a:cubicBezTo>
                      <a:pt x="864" y="392"/>
                      <a:pt x="852" y="393"/>
                      <a:pt x="841" y="391"/>
                    </a:cubicBezTo>
                    <a:cubicBezTo>
                      <a:pt x="831" y="390"/>
                      <a:pt x="822" y="386"/>
                      <a:pt x="815" y="379"/>
                    </a:cubicBezTo>
                    <a:cubicBezTo>
                      <a:pt x="811" y="376"/>
                      <a:pt x="808" y="372"/>
                      <a:pt x="807" y="367"/>
                    </a:cubicBezTo>
                    <a:cubicBezTo>
                      <a:pt x="806" y="363"/>
                      <a:pt x="805" y="359"/>
                      <a:pt x="804" y="355"/>
                    </a:cubicBezTo>
                    <a:cubicBezTo>
                      <a:pt x="816" y="365"/>
                      <a:pt x="831" y="372"/>
                      <a:pt x="846" y="374"/>
                    </a:cubicBezTo>
                    <a:cubicBezTo>
                      <a:pt x="863" y="377"/>
                      <a:pt x="882" y="370"/>
                      <a:pt x="895" y="358"/>
                    </a:cubicBezTo>
                    <a:cubicBezTo>
                      <a:pt x="905" y="350"/>
                      <a:pt x="911" y="339"/>
                      <a:pt x="911" y="326"/>
                    </a:cubicBezTo>
                    <a:cubicBezTo>
                      <a:pt x="911" y="319"/>
                      <a:pt x="910" y="312"/>
                      <a:pt x="908" y="305"/>
                    </a:cubicBezTo>
                    <a:cubicBezTo>
                      <a:pt x="906" y="299"/>
                      <a:pt x="903" y="293"/>
                      <a:pt x="898" y="287"/>
                    </a:cubicBezTo>
                    <a:cubicBezTo>
                      <a:pt x="918" y="281"/>
                      <a:pt x="942" y="270"/>
                      <a:pt x="951" y="249"/>
                    </a:cubicBezTo>
                    <a:cubicBezTo>
                      <a:pt x="951" y="255"/>
                      <a:pt x="952" y="261"/>
                      <a:pt x="953" y="266"/>
                    </a:cubicBezTo>
                    <a:cubicBezTo>
                      <a:pt x="953" y="270"/>
                      <a:pt x="954" y="274"/>
                      <a:pt x="956" y="278"/>
                    </a:cubicBezTo>
                    <a:cubicBezTo>
                      <a:pt x="956" y="279"/>
                      <a:pt x="956" y="279"/>
                      <a:pt x="957" y="279"/>
                    </a:cubicBezTo>
                    <a:cubicBezTo>
                      <a:pt x="957" y="279"/>
                      <a:pt x="958" y="279"/>
                      <a:pt x="958" y="278"/>
                    </a:cubicBezTo>
                    <a:cubicBezTo>
                      <a:pt x="958" y="273"/>
                      <a:pt x="959" y="269"/>
                      <a:pt x="961" y="265"/>
                    </a:cubicBezTo>
                    <a:cubicBezTo>
                      <a:pt x="961" y="272"/>
                      <a:pt x="966" y="278"/>
                      <a:pt x="973" y="279"/>
                    </a:cubicBezTo>
                    <a:close/>
                    <a:moveTo>
                      <a:pt x="760" y="419"/>
                    </a:moveTo>
                    <a:cubicBezTo>
                      <a:pt x="759" y="409"/>
                      <a:pt x="757" y="399"/>
                      <a:pt x="753" y="389"/>
                    </a:cubicBezTo>
                    <a:cubicBezTo>
                      <a:pt x="752" y="386"/>
                      <a:pt x="750" y="382"/>
                      <a:pt x="749" y="378"/>
                    </a:cubicBezTo>
                    <a:cubicBezTo>
                      <a:pt x="754" y="373"/>
                      <a:pt x="759" y="368"/>
                      <a:pt x="764" y="364"/>
                    </a:cubicBezTo>
                    <a:cubicBezTo>
                      <a:pt x="769" y="360"/>
                      <a:pt x="774" y="356"/>
                      <a:pt x="779" y="352"/>
                    </a:cubicBezTo>
                    <a:cubicBezTo>
                      <a:pt x="781" y="350"/>
                      <a:pt x="783" y="348"/>
                      <a:pt x="785" y="347"/>
                    </a:cubicBezTo>
                    <a:cubicBezTo>
                      <a:pt x="788" y="345"/>
                      <a:pt x="790" y="343"/>
                      <a:pt x="792" y="342"/>
                    </a:cubicBezTo>
                    <a:cubicBezTo>
                      <a:pt x="793" y="342"/>
                      <a:pt x="793" y="343"/>
                      <a:pt x="793" y="343"/>
                    </a:cubicBezTo>
                    <a:cubicBezTo>
                      <a:pt x="794" y="344"/>
                      <a:pt x="795" y="345"/>
                      <a:pt x="796" y="346"/>
                    </a:cubicBezTo>
                    <a:cubicBezTo>
                      <a:pt x="792" y="352"/>
                      <a:pt x="789" y="358"/>
                      <a:pt x="787" y="365"/>
                    </a:cubicBezTo>
                    <a:cubicBezTo>
                      <a:pt x="784" y="372"/>
                      <a:pt x="783" y="379"/>
                      <a:pt x="784" y="387"/>
                    </a:cubicBezTo>
                    <a:cubicBezTo>
                      <a:pt x="784" y="395"/>
                      <a:pt x="786" y="402"/>
                      <a:pt x="789" y="409"/>
                    </a:cubicBezTo>
                    <a:cubicBezTo>
                      <a:pt x="791" y="416"/>
                      <a:pt x="795" y="422"/>
                      <a:pt x="800" y="427"/>
                    </a:cubicBezTo>
                    <a:cubicBezTo>
                      <a:pt x="799" y="427"/>
                      <a:pt x="798" y="428"/>
                      <a:pt x="797" y="428"/>
                    </a:cubicBezTo>
                    <a:cubicBezTo>
                      <a:pt x="792" y="430"/>
                      <a:pt x="787" y="435"/>
                      <a:pt x="785" y="441"/>
                    </a:cubicBezTo>
                    <a:cubicBezTo>
                      <a:pt x="785" y="441"/>
                      <a:pt x="785" y="441"/>
                      <a:pt x="785" y="442"/>
                    </a:cubicBezTo>
                    <a:cubicBezTo>
                      <a:pt x="785" y="442"/>
                      <a:pt x="785" y="442"/>
                      <a:pt x="785" y="442"/>
                    </a:cubicBezTo>
                    <a:cubicBezTo>
                      <a:pt x="785" y="442"/>
                      <a:pt x="784" y="443"/>
                      <a:pt x="784" y="444"/>
                    </a:cubicBezTo>
                    <a:cubicBezTo>
                      <a:pt x="781" y="445"/>
                      <a:pt x="778" y="445"/>
                      <a:pt x="775" y="446"/>
                    </a:cubicBezTo>
                    <a:cubicBezTo>
                      <a:pt x="771" y="446"/>
                      <a:pt x="768" y="447"/>
                      <a:pt x="764" y="448"/>
                    </a:cubicBezTo>
                    <a:cubicBezTo>
                      <a:pt x="763" y="448"/>
                      <a:pt x="762" y="448"/>
                      <a:pt x="760" y="449"/>
                    </a:cubicBezTo>
                    <a:cubicBezTo>
                      <a:pt x="761" y="446"/>
                      <a:pt x="761" y="444"/>
                      <a:pt x="761" y="441"/>
                    </a:cubicBezTo>
                    <a:cubicBezTo>
                      <a:pt x="761" y="439"/>
                      <a:pt x="761" y="436"/>
                      <a:pt x="761" y="434"/>
                    </a:cubicBezTo>
                    <a:cubicBezTo>
                      <a:pt x="761" y="429"/>
                      <a:pt x="761" y="424"/>
                      <a:pt x="760" y="419"/>
                    </a:cubicBezTo>
                    <a:close/>
                    <a:moveTo>
                      <a:pt x="661" y="345"/>
                    </a:moveTo>
                    <a:cubicBezTo>
                      <a:pt x="659" y="344"/>
                      <a:pt x="657" y="343"/>
                      <a:pt x="655" y="342"/>
                    </a:cubicBezTo>
                    <a:cubicBezTo>
                      <a:pt x="657" y="337"/>
                      <a:pt x="659" y="332"/>
                      <a:pt x="662" y="328"/>
                    </a:cubicBezTo>
                    <a:cubicBezTo>
                      <a:pt x="674" y="329"/>
                      <a:pt x="687" y="332"/>
                      <a:pt x="698" y="336"/>
                    </a:cubicBezTo>
                    <a:cubicBezTo>
                      <a:pt x="709" y="340"/>
                      <a:pt x="720" y="346"/>
                      <a:pt x="728" y="354"/>
                    </a:cubicBezTo>
                    <a:cubicBezTo>
                      <a:pt x="724" y="356"/>
                      <a:pt x="720" y="358"/>
                      <a:pt x="716" y="359"/>
                    </a:cubicBezTo>
                    <a:cubicBezTo>
                      <a:pt x="705" y="364"/>
                      <a:pt x="693" y="369"/>
                      <a:pt x="681" y="372"/>
                    </a:cubicBezTo>
                    <a:cubicBezTo>
                      <a:pt x="681" y="371"/>
                      <a:pt x="681" y="371"/>
                      <a:pt x="681" y="370"/>
                    </a:cubicBezTo>
                    <a:cubicBezTo>
                      <a:pt x="678" y="360"/>
                      <a:pt x="670" y="351"/>
                      <a:pt x="661" y="345"/>
                    </a:cubicBezTo>
                    <a:close/>
                    <a:moveTo>
                      <a:pt x="679" y="372"/>
                    </a:moveTo>
                    <a:cubicBezTo>
                      <a:pt x="674" y="374"/>
                      <a:pt x="669" y="375"/>
                      <a:pt x="664" y="376"/>
                    </a:cubicBezTo>
                    <a:cubicBezTo>
                      <a:pt x="658" y="378"/>
                      <a:pt x="653" y="378"/>
                      <a:pt x="647" y="378"/>
                    </a:cubicBezTo>
                    <a:cubicBezTo>
                      <a:pt x="646" y="375"/>
                      <a:pt x="645" y="371"/>
                      <a:pt x="643" y="368"/>
                    </a:cubicBezTo>
                    <a:cubicBezTo>
                      <a:pt x="646" y="360"/>
                      <a:pt x="650" y="351"/>
                      <a:pt x="654" y="343"/>
                    </a:cubicBezTo>
                    <a:cubicBezTo>
                      <a:pt x="664" y="348"/>
                      <a:pt x="672" y="355"/>
                      <a:pt x="677" y="365"/>
                    </a:cubicBezTo>
                    <a:cubicBezTo>
                      <a:pt x="678" y="367"/>
                      <a:pt x="679" y="370"/>
                      <a:pt x="679" y="372"/>
                    </a:cubicBezTo>
                    <a:close/>
                    <a:moveTo>
                      <a:pt x="742" y="273"/>
                    </a:moveTo>
                    <a:cubicBezTo>
                      <a:pt x="745" y="291"/>
                      <a:pt x="758" y="307"/>
                      <a:pt x="777" y="309"/>
                    </a:cubicBezTo>
                    <a:cubicBezTo>
                      <a:pt x="778" y="312"/>
                      <a:pt x="778" y="314"/>
                      <a:pt x="779" y="316"/>
                    </a:cubicBezTo>
                    <a:cubicBezTo>
                      <a:pt x="779" y="318"/>
                      <a:pt x="780" y="320"/>
                      <a:pt x="781" y="322"/>
                    </a:cubicBezTo>
                    <a:cubicBezTo>
                      <a:pt x="773" y="325"/>
                      <a:pt x="765" y="325"/>
                      <a:pt x="757" y="325"/>
                    </a:cubicBezTo>
                    <a:cubicBezTo>
                      <a:pt x="749" y="325"/>
                      <a:pt x="741" y="324"/>
                      <a:pt x="733" y="321"/>
                    </a:cubicBezTo>
                    <a:cubicBezTo>
                      <a:pt x="725" y="318"/>
                      <a:pt x="717" y="314"/>
                      <a:pt x="710" y="310"/>
                    </a:cubicBezTo>
                    <a:cubicBezTo>
                      <a:pt x="704" y="306"/>
                      <a:pt x="697" y="301"/>
                      <a:pt x="694" y="295"/>
                    </a:cubicBezTo>
                    <a:cubicBezTo>
                      <a:pt x="695" y="293"/>
                      <a:pt x="697" y="291"/>
                      <a:pt x="698" y="290"/>
                    </a:cubicBezTo>
                    <a:cubicBezTo>
                      <a:pt x="703" y="282"/>
                      <a:pt x="702" y="273"/>
                      <a:pt x="699" y="265"/>
                    </a:cubicBezTo>
                    <a:cubicBezTo>
                      <a:pt x="698" y="264"/>
                      <a:pt x="698" y="263"/>
                      <a:pt x="697" y="262"/>
                    </a:cubicBezTo>
                    <a:cubicBezTo>
                      <a:pt x="703" y="252"/>
                      <a:pt x="711" y="243"/>
                      <a:pt x="718" y="235"/>
                    </a:cubicBezTo>
                    <a:cubicBezTo>
                      <a:pt x="727" y="225"/>
                      <a:pt x="735" y="216"/>
                      <a:pt x="743" y="206"/>
                    </a:cubicBezTo>
                    <a:cubicBezTo>
                      <a:pt x="746" y="207"/>
                      <a:pt x="749" y="207"/>
                      <a:pt x="751" y="207"/>
                    </a:cubicBezTo>
                    <a:cubicBezTo>
                      <a:pt x="752" y="207"/>
                      <a:pt x="753" y="207"/>
                      <a:pt x="754" y="207"/>
                    </a:cubicBezTo>
                    <a:cubicBezTo>
                      <a:pt x="751" y="211"/>
                      <a:pt x="749" y="215"/>
                      <a:pt x="748" y="220"/>
                    </a:cubicBezTo>
                    <a:cubicBezTo>
                      <a:pt x="745" y="226"/>
                      <a:pt x="744" y="232"/>
                      <a:pt x="742" y="238"/>
                    </a:cubicBezTo>
                    <a:cubicBezTo>
                      <a:pt x="740" y="249"/>
                      <a:pt x="739" y="261"/>
                      <a:pt x="742" y="273"/>
                    </a:cubicBezTo>
                    <a:close/>
                    <a:moveTo>
                      <a:pt x="980" y="167"/>
                    </a:moveTo>
                    <a:cubicBezTo>
                      <a:pt x="978" y="169"/>
                      <a:pt x="977" y="170"/>
                      <a:pt x="976" y="172"/>
                    </a:cubicBezTo>
                    <a:cubicBezTo>
                      <a:pt x="971" y="170"/>
                      <a:pt x="968" y="165"/>
                      <a:pt x="967" y="160"/>
                    </a:cubicBezTo>
                    <a:cubicBezTo>
                      <a:pt x="967" y="160"/>
                      <a:pt x="967" y="160"/>
                      <a:pt x="968" y="160"/>
                    </a:cubicBezTo>
                    <a:cubicBezTo>
                      <a:pt x="969" y="159"/>
                      <a:pt x="971" y="159"/>
                      <a:pt x="973" y="159"/>
                    </a:cubicBezTo>
                    <a:cubicBezTo>
                      <a:pt x="974" y="162"/>
                      <a:pt x="976" y="165"/>
                      <a:pt x="980" y="167"/>
                    </a:cubicBezTo>
                    <a:close/>
                    <a:moveTo>
                      <a:pt x="974" y="158"/>
                    </a:moveTo>
                    <a:cubicBezTo>
                      <a:pt x="977" y="157"/>
                      <a:pt x="980" y="157"/>
                      <a:pt x="983" y="155"/>
                    </a:cubicBezTo>
                    <a:cubicBezTo>
                      <a:pt x="987" y="154"/>
                      <a:pt x="990" y="153"/>
                      <a:pt x="993" y="152"/>
                    </a:cubicBezTo>
                    <a:cubicBezTo>
                      <a:pt x="989" y="156"/>
                      <a:pt x="985" y="161"/>
                      <a:pt x="981" y="166"/>
                    </a:cubicBezTo>
                    <a:cubicBezTo>
                      <a:pt x="978" y="164"/>
                      <a:pt x="975" y="162"/>
                      <a:pt x="974" y="158"/>
                    </a:cubicBezTo>
                    <a:close/>
                    <a:moveTo>
                      <a:pt x="975" y="174"/>
                    </a:moveTo>
                    <a:cubicBezTo>
                      <a:pt x="974" y="175"/>
                      <a:pt x="972" y="177"/>
                      <a:pt x="971" y="179"/>
                    </a:cubicBezTo>
                    <a:cubicBezTo>
                      <a:pt x="964" y="176"/>
                      <a:pt x="958" y="169"/>
                      <a:pt x="958" y="161"/>
                    </a:cubicBezTo>
                    <a:cubicBezTo>
                      <a:pt x="960" y="161"/>
                      <a:pt x="963" y="161"/>
                      <a:pt x="965" y="160"/>
                    </a:cubicBezTo>
                    <a:cubicBezTo>
                      <a:pt x="967" y="165"/>
                      <a:pt x="969" y="171"/>
                      <a:pt x="975" y="174"/>
                    </a:cubicBezTo>
                    <a:close/>
                    <a:moveTo>
                      <a:pt x="960" y="172"/>
                    </a:moveTo>
                    <a:cubicBezTo>
                      <a:pt x="957" y="172"/>
                      <a:pt x="954" y="172"/>
                      <a:pt x="951" y="170"/>
                    </a:cubicBezTo>
                    <a:cubicBezTo>
                      <a:pt x="947" y="169"/>
                      <a:pt x="945" y="165"/>
                      <a:pt x="945" y="162"/>
                    </a:cubicBezTo>
                    <a:cubicBezTo>
                      <a:pt x="946" y="162"/>
                      <a:pt x="947" y="162"/>
                      <a:pt x="948" y="162"/>
                    </a:cubicBezTo>
                    <a:cubicBezTo>
                      <a:pt x="951" y="162"/>
                      <a:pt x="954" y="162"/>
                      <a:pt x="957" y="161"/>
                    </a:cubicBezTo>
                    <a:cubicBezTo>
                      <a:pt x="957" y="165"/>
                      <a:pt x="958" y="169"/>
                      <a:pt x="960" y="172"/>
                    </a:cubicBezTo>
                    <a:close/>
                    <a:moveTo>
                      <a:pt x="949" y="171"/>
                    </a:moveTo>
                    <a:cubicBezTo>
                      <a:pt x="952" y="173"/>
                      <a:pt x="957" y="174"/>
                      <a:pt x="961" y="173"/>
                    </a:cubicBezTo>
                    <a:cubicBezTo>
                      <a:pt x="961" y="173"/>
                      <a:pt x="962" y="173"/>
                      <a:pt x="962" y="173"/>
                    </a:cubicBezTo>
                    <a:cubicBezTo>
                      <a:pt x="964" y="176"/>
                      <a:pt x="967" y="178"/>
                      <a:pt x="970" y="180"/>
                    </a:cubicBezTo>
                    <a:cubicBezTo>
                      <a:pt x="955" y="186"/>
                      <a:pt x="936" y="177"/>
                      <a:pt x="933" y="160"/>
                    </a:cubicBezTo>
                    <a:cubicBezTo>
                      <a:pt x="937" y="161"/>
                      <a:pt x="940" y="161"/>
                      <a:pt x="943" y="162"/>
                    </a:cubicBezTo>
                    <a:cubicBezTo>
                      <a:pt x="944" y="165"/>
                      <a:pt x="945" y="169"/>
                      <a:pt x="949" y="171"/>
                    </a:cubicBezTo>
                    <a:close/>
                    <a:moveTo>
                      <a:pt x="970" y="181"/>
                    </a:moveTo>
                    <a:cubicBezTo>
                      <a:pt x="968" y="185"/>
                      <a:pt x="966" y="188"/>
                      <a:pt x="964" y="192"/>
                    </a:cubicBezTo>
                    <a:cubicBezTo>
                      <a:pt x="964" y="191"/>
                      <a:pt x="964" y="191"/>
                      <a:pt x="964" y="191"/>
                    </a:cubicBezTo>
                    <a:cubicBezTo>
                      <a:pt x="955" y="192"/>
                      <a:pt x="944" y="189"/>
                      <a:pt x="936" y="183"/>
                    </a:cubicBezTo>
                    <a:cubicBezTo>
                      <a:pt x="936" y="183"/>
                      <a:pt x="936" y="183"/>
                      <a:pt x="936" y="183"/>
                    </a:cubicBezTo>
                    <a:cubicBezTo>
                      <a:pt x="934" y="181"/>
                      <a:pt x="931" y="179"/>
                      <a:pt x="929" y="177"/>
                    </a:cubicBezTo>
                    <a:cubicBezTo>
                      <a:pt x="929" y="177"/>
                      <a:pt x="929" y="176"/>
                      <a:pt x="929" y="176"/>
                    </a:cubicBezTo>
                    <a:cubicBezTo>
                      <a:pt x="929" y="176"/>
                      <a:pt x="929" y="176"/>
                      <a:pt x="929" y="176"/>
                    </a:cubicBezTo>
                    <a:cubicBezTo>
                      <a:pt x="925" y="172"/>
                      <a:pt x="923" y="167"/>
                      <a:pt x="922" y="161"/>
                    </a:cubicBezTo>
                    <a:cubicBezTo>
                      <a:pt x="925" y="161"/>
                      <a:pt x="929" y="160"/>
                      <a:pt x="932" y="160"/>
                    </a:cubicBezTo>
                    <a:cubicBezTo>
                      <a:pt x="934" y="177"/>
                      <a:pt x="954" y="188"/>
                      <a:pt x="970" y="181"/>
                    </a:cubicBezTo>
                    <a:close/>
                    <a:moveTo>
                      <a:pt x="854" y="288"/>
                    </a:moveTo>
                    <a:cubicBezTo>
                      <a:pt x="852" y="289"/>
                      <a:pt x="850" y="291"/>
                      <a:pt x="848" y="293"/>
                    </a:cubicBezTo>
                    <a:cubicBezTo>
                      <a:pt x="843" y="285"/>
                      <a:pt x="846" y="274"/>
                      <a:pt x="852" y="269"/>
                    </a:cubicBezTo>
                    <a:cubicBezTo>
                      <a:pt x="854" y="271"/>
                      <a:pt x="856" y="272"/>
                      <a:pt x="858" y="274"/>
                    </a:cubicBezTo>
                    <a:cubicBezTo>
                      <a:pt x="854" y="277"/>
                      <a:pt x="852" y="283"/>
                      <a:pt x="854" y="288"/>
                    </a:cubicBezTo>
                    <a:close/>
                    <a:moveTo>
                      <a:pt x="873" y="340"/>
                    </a:moveTo>
                    <a:cubicBezTo>
                      <a:pt x="874" y="340"/>
                      <a:pt x="876" y="339"/>
                      <a:pt x="877" y="338"/>
                    </a:cubicBezTo>
                    <a:cubicBezTo>
                      <a:pt x="877" y="338"/>
                      <a:pt x="878" y="337"/>
                      <a:pt x="878" y="337"/>
                    </a:cubicBezTo>
                    <a:cubicBezTo>
                      <a:pt x="881" y="345"/>
                      <a:pt x="876" y="353"/>
                      <a:pt x="871" y="358"/>
                    </a:cubicBezTo>
                    <a:cubicBezTo>
                      <a:pt x="870" y="356"/>
                      <a:pt x="869" y="353"/>
                      <a:pt x="868" y="350"/>
                    </a:cubicBezTo>
                    <a:cubicBezTo>
                      <a:pt x="871" y="348"/>
                      <a:pt x="874" y="344"/>
                      <a:pt x="873" y="340"/>
                    </a:cubicBezTo>
                    <a:close/>
                    <a:moveTo>
                      <a:pt x="880" y="336"/>
                    </a:moveTo>
                    <a:cubicBezTo>
                      <a:pt x="881" y="334"/>
                      <a:pt x="882" y="333"/>
                      <a:pt x="883" y="331"/>
                    </a:cubicBezTo>
                    <a:cubicBezTo>
                      <a:pt x="886" y="333"/>
                      <a:pt x="886" y="337"/>
                      <a:pt x="886" y="341"/>
                    </a:cubicBezTo>
                    <a:cubicBezTo>
                      <a:pt x="887" y="345"/>
                      <a:pt x="886" y="349"/>
                      <a:pt x="884" y="352"/>
                    </a:cubicBezTo>
                    <a:cubicBezTo>
                      <a:pt x="883" y="353"/>
                      <a:pt x="883" y="353"/>
                      <a:pt x="882" y="354"/>
                    </a:cubicBezTo>
                    <a:cubicBezTo>
                      <a:pt x="879" y="356"/>
                      <a:pt x="876" y="358"/>
                      <a:pt x="873" y="359"/>
                    </a:cubicBezTo>
                    <a:cubicBezTo>
                      <a:pt x="875" y="356"/>
                      <a:pt x="877" y="352"/>
                      <a:pt x="879" y="349"/>
                    </a:cubicBezTo>
                    <a:cubicBezTo>
                      <a:pt x="881" y="345"/>
                      <a:pt x="882" y="340"/>
                      <a:pt x="880" y="336"/>
                    </a:cubicBezTo>
                    <a:close/>
                    <a:moveTo>
                      <a:pt x="861" y="312"/>
                    </a:moveTo>
                    <a:cubicBezTo>
                      <a:pt x="861" y="312"/>
                      <a:pt x="862" y="313"/>
                      <a:pt x="862" y="312"/>
                    </a:cubicBezTo>
                    <a:cubicBezTo>
                      <a:pt x="865" y="309"/>
                      <a:pt x="869" y="309"/>
                      <a:pt x="873" y="311"/>
                    </a:cubicBezTo>
                    <a:cubicBezTo>
                      <a:pt x="877" y="314"/>
                      <a:pt x="878" y="318"/>
                      <a:pt x="877" y="322"/>
                    </a:cubicBezTo>
                    <a:cubicBezTo>
                      <a:pt x="875" y="330"/>
                      <a:pt x="864" y="332"/>
                      <a:pt x="858" y="328"/>
                    </a:cubicBezTo>
                    <a:cubicBezTo>
                      <a:pt x="850" y="323"/>
                      <a:pt x="848" y="313"/>
                      <a:pt x="851" y="305"/>
                    </a:cubicBezTo>
                    <a:cubicBezTo>
                      <a:pt x="855" y="295"/>
                      <a:pt x="864" y="291"/>
                      <a:pt x="873" y="291"/>
                    </a:cubicBezTo>
                    <a:cubicBezTo>
                      <a:pt x="878" y="291"/>
                      <a:pt x="883" y="293"/>
                      <a:pt x="886" y="295"/>
                    </a:cubicBezTo>
                    <a:cubicBezTo>
                      <a:pt x="890" y="298"/>
                      <a:pt x="893" y="302"/>
                      <a:pt x="895" y="306"/>
                    </a:cubicBezTo>
                    <a:cubicBezTo>
                      <a:pt x="896" y="310"/>
                      <a:pt x="897" y="313"/>
                      <a:pt x="898" y="316"/>
                    </a:cubicBezTo>
                    <a:cubicBezTo>
                      <a:pt x="894" y="314"/>
                      <a:pt x="888" y="315"/>
                      <a:pt x="885" y="318"/>
                    </a:cubicBezTo>
                    <a:cubicBezTo>
                      <a:pt x="885" y="318"/>
                      <a:pt x="885" y="318"/>
                      <a:pt x="885" y="318"/>
                    </a:cubicBezTo>
                    <a:cubicBezTo>
                      <a:pt x="884" y="311"/>
                      <a:pt x="880" y="304"/>
                      <a:pt x="872" y="303"/>
                    </a:cubicBezTo>
                    <a:cubicBezTo>
                      <a:pt x="868" y="302"/>
                      <a:pt x="858" y="306"/>
                      <a:pt x="861" y="312"/>
                    </a:cubicBezTo>
                    <a:close/>
                    <a:moveTo>
                      <a:pt x="898" y="318"/>
                    </a:moveTo>
                    <a:cubicBezTo>
                      <a:pt x="898" y="318"/>
                      <a:pt x="898" y="318"/>
                      <a:pt x="898" y="318"/>
                    </a:cubicBezTo>
                    <a:cubicBezTo>
                      <a:pt x="898" y="320"/>
                      <a:pt x="898" y="323"/>
                      <a:pt x="898" y="325"/>
                    </a:cubicBezTo>
                    <a:cubicBezTo>
                      <a:pt x="894" y="323"/>
                      <a:pt x="888" y="324"/>
                      <a:pt x="885" y="326"/>
                    </a:cubicBezTo>
                    <a:cubicBezTo>
                      <a:pt x="885" y="324"/>
                      <a:pt x="885" y="322"/>
                      <a:pt x="885" y="319"/>
                    </a:cubicBezTo>
                    <a:cubicBezTo>
                      <a:pt x="889" y="317"/>
                      <a:pt x="894" y="316"/>
                      <a:pt x="898" y="318"/>
                    </a:cubicBezTo>
                    <a:close/>
                    <a:moveTo>
                      <a:pt x="898" y="327"/>
                    </a:moveTo>
                    <a:cubicBezTo>
                      <a:pt x="897" y="329"/>
                      <a:pt x="897" y="331"/>
                      <a:pt x="896" y="333"/>
                    </a:cubicBezTo>
                    <a:cubicBezTo>
                      <a:pt x="896" y="333"/>
                      <a:pt x="896" y="333"/>
                      <a:pt x="896" y="333"/>
                    </a:cubicBezTo>
                    <a:cubicBezTo>
                      <a:pt x="893" y="331"/>
                      <a:pt x="890" y="333"/>
                      <a:pt x="887" y="334"/>
                    </a:cubicBezTo>
                    <a:cubicBezTo>
                      <a:pt x="886" y="332"/>
                      <a:pt x="885" y="331"/>
                      <a:pt x="883" y="330"/>
                    </a:cubicBezTo>
                    <a:cubicBezTo>
                      <a:pt x="884" y="329"/>
                      <a:pt x="884" y="329"/>
                      <a:pt x="884" y="328"/>
                    </a:cubicBezTo>
                    <a:cubicBezTo>
                      <a:pt x="888" y="326"/>
                      <a:pt x="893" y="324"/>
                      <a:pt x="898" y="327"/>
                    </a:cubicBezTo>
                    <a:close/>
                    <a:moveTo>
                      <a:pt x="887" y="335"/>
                    </a:moveTo>
                    <a:cubicBezTo>
                      <a:pt x="890" y="334"/>
                      <a:pt x="893" y="333"/>
                      <a:pt x="896" y="335"/>
                    </a:cubicBezTo>
                    <a:cubicBezTo>
                      <a:pt x="894" y="340"/>
                      <a:pt x="891" y="345"/>
                      <a:pt x="887" y="349"/>
                    </a:cubicBezTo>
                    <a:cubicBezTo>
                      <a:pt x="888" y="346"/>
                      <a:pt x="888" y="343"/>
                      <a:pt x="888" y="340"/>
                    </a:cubicBezTo>
                    <a:cubicBezTo>
                      <a:pt x="888" y="339"/>
                      <a:pt x="888" y="337"/>
                      <a:pt x="887" y="335"/>
                    </a:cubicBezTo>
                    <a:close/>
                    <a:moveTo>
                      <a:pt x="868" y="349"/>
                    </a:moveTo>
                    <a:cubicBezTo>
                      <a:pt x="868" y="349"/>
                      <a:pt x="868" y="349"/>
                      <a:pt x="868" y="348"/>
                    </a:cubicBezTo>
                    <a:cubicBezTo>
                      <a:pt x="866" y="346"/>
                      <a:pt x="864" y="344"/>
                      <a:pt x="862" y="342"/>
                    </a:cubicBezTo>
                    <a:cubicBezTo>
                      <a:pt x="865" y="342"/>
                      <a:pt x="869" y="342"/>
                      <a:pt x="872" y="341"/>
                    </a:cubicBezTo>
                    <a:cubicBezTo>
                      <a:pt x="872" y="344"/>
                      <a:pt x="870" y="347"/>
                      <a:pt x="868" y="349"/>
                    </a:cubicBezTo>
                    <a:close/>
                    <a:moveTo>
                      <a:pt x="866" y="348"/>
                    </a:moveTo>
                    <a:cubicBezTo>
                      <a:pt x="868" y="351"/>
                      <a:pt x="869" y="356"/>
                      <a:pt x="869" y="360"/>
                    </a:cubicBezTo>
                    <a:cubicBezTo>
                      <a:pt x="867" y="360"/>
                      <a:pt x="864" y="361"/>
                      <a:pt x="862" y="361"/>
                    </a:cubicBezTo>
                    <a:cubicBezTo>
                      <a:pt x="862" y="356"/>
                      <a:pt x="860" y="351"/>
                      <a:pt x="856" y="348"/>
                    </a:cubicBezTo>
                    <a:cubicBezTo>
                      <a:pt x="858" y="347"/>
                      <a:pt x="859" y="345"/>
                      <a:pt x="860" y="342"/>
                    </a:cubicBezTo>
                    <a:cubicBezTo>
                      <a:pt x="862" y="344"/>
                      <a:pt x="864" y="346"/>
                      <a:pt x="866" y="348"/>
                    </a:cubicBezTo>
                    <a:close/>
                    <a:moveTo>
                      <a:pt x="850" y="354"/>
                    </a:moveTo>
                    <a:cubicBezTo>
                      <a:pt x="851" y="353"/>
                      <a:pt x="853" y="351"/>
                      <a:pt x="855" y="349"/>
                    </a:cubicBezTo>
                    <a:cubicBezTo>
                      <a:pt x="859" y="352"/>
                      <a:pt x="860" y="357"/>
                      <a:pt x="860" y="361"/>
                    </a:cubicBezTo>
                    <a:cubicBezTo>
                      <a:pt x="858" y="361"/>
                      <a:pt x="856" y="361"/>
                      <a:pt x="854" y="361"/>
                    </a:cubicBezTo>
                    <a:cubicBezTo>
                      <a:pt x="853" y="361"/>
                      <a:pt x="853" y="361"/>
                      <a:pt x="853" y="361"/>
                    </a:cubicBezTo>
                    <a:cubicBezTo>
                      <a:pt x="853" y="358"/>
                      <a:pt x="852" y="356"/>
                      <a:pt x="850" y="354"/>
                    </a:cubicBezTo>
                    <a:close/>
                    <a:moveTo>
                      <a:pt x="851" y="361"/>
                    </a:moveTo>
                    <a:cubicBezTo>
                      <a:pt x="847" y="361"/>
                      <a:pt x="842" y="360"/>
                      <a:pt x="838" y="358"/>
                    </a:cubicBezTo>
                    <a:cubicBezTo>
                      <a:pt x="842" y="358"/>
                      <a:pt x="845" y="356"/>
                      <a:pt x="848" y="355"/>
                    </a:cubicBezTo>
                    <a:cubicBezTo>
                      <a:pt x="848" y="355"/>
                      <a:pt x="848" y="355"/>
                      <a:pt x="848" y="355"/>
                    </a:cubicBezTo>
                    <a:cubicBezTo>
                      <a:pt x="850" y="356"/>
                      <a:pt x="851" y="359"/>
                      <a:pt x="851" y="361"/>
                    </a:cubicBezTo>
                    <a:close/>
                    <a:moveTo>
                      <a:pt x="834" y="357"/>
                    </a:moveTo>
                    <a:cubicBezTo>
                      <a:pt x="833" y="356"/>
                      <a:pt x="832" y="356"/>
                      <a:pt x="831" y="356"/>
                    </a:cubicBezTo>
                    <a:cubicBezTo>
                      <a:pt x="833" y="353"/>
                      <a:pt x="835" y="351"/>
                      <a:pt x="835" y="348"/>
                    </a:cubicBezTo>
                    <a:cubicBezTo>
                      <a:pt x="842" y="348"/>
                      <a:pt x="849" y="344"/>
                      <a:pt x="852" y="339"/>
                    </a:cubicBezTo>
                    <a:cubicBezTo>
                      <a:pt x="854" y="340"/>
                      <a:pt x="856" y="341"/>
                      <a:pt x="859" y="342"/>
                    </a:cubicBezTo>
                    <a:cubicBezTo>
                      <a:pt x="854" y="350"/>
                      <a:pt x="844" y="358"/>
                      <a:pt x="834" y="357"/>
                    </a:cubicBezTo>
                    <a:close/>
                    <a:moveTo>
                      <a:pt x="829" y="222"/>
                    </a:moveTo>
                    <a:cubicBezTo>
                      <a:pt x="829" y="222"/>
                      <a:pt x="829" y="222"/>
                      <a:pt x="829" y="222"/>
                    </a:cubicBezTo>
                    <a:cubicBezTo>
                      <a:pt x="824" y="224"/>
                      <a:pt x="819" y="222"/>
                      <a:pt x="816" y="218"/>
                    </a:cubicBezTo>
                    <a:cubicBezTo>
                      <a:pt x="820" y="214"/>
                      <a:pt x="824" y="209"/>
                      <a:pt x="828" y="205"/>
                    </a:cubicBezTo>
                    <a:cubicBezTo>
                      <a:pt x="828" y="211"/>
                      <a:pt x="828" y="217"/>
                      <a:pt x="829" y="222"/>
                    </a:cubicBezTo>
                    <a:close/>
                    <a:moveTo>
                      <a:pt x="829" y="224"/>
                    </a:moveTo>
                    <a:cubicBezTo>
                      <a:pt x="829" y="224"/>
                      <a:pt x="829" y="224"/>
                      <a:pt x="829" y="224"/>
                    </a:cubicBezTo>
                    <a:cubicBezTo>
                      <a:pt x="829" y="226"/>
                      <a:pt x="829" y="228"/>
                      <a:pt x="830" y="230"/>
                    </a:cubicBezTo>
                    <a:cubicBezTo>
                      <a:pt x="824" y="232"/>
                      <a:pt x="814" y="231"/>
                      <a:pt x="810" y="226"/>
                    </a:cubicBezTo>
                    <a:cubicBezTo>
                      <a:pt x="812" y="223"/>
                      <a:pt x="813" y="221"/>
                      <a:pt x="815" y="219"/>
                    </a:cubicBezTo>
                    <a:cubicBezTo>
                      <a:pt x="818" y="224"/>
                      <a:pt x="823" y="225"/>
                      <a:pt x="829" y="224"/>
                    </a:cubicBezTo>
                    <a:close/>
                    <a:moveTo>
                      <a:pt x="830" y="231"/>
                    </a:moveTo>
                    <a:cubicBezTo>
                      <a:pt x="831" y="234"/>
                      <a:pt x="831" y="236"/>
                      <a:pt x="832" y="238"/>
                    </a:cubicBezTo>
                    <a:cubicBezTo>
                      <a:pt x="824" y="244"/>
                      <a:pt x="812" y="240"/>
                      <a:pt x="805" y="234"/>
                    </a:cubicBezTo>
                    <a:cubicBezTo>
                      <a:pt x="806" y="232"/>
                      <a:pt x="808" y="229"/>
                      <a:pt x="809" y="227"/>
                    </a:cubicBezTo>
                    <a:cubicBezTo>
                      <a:pt x="814" y="233"/>
                      <a:pt x="824" y="234"/>
                      <a:pt x="830" y="231"/>
                    </a:cubicBezTo>
                    <a:close/>
                    <a:moveTo>
                      <a:pt x="818" y="242"/>
                    </a:moveTo>
                    <a:cubicBezTo>
                      <a:pt x="823" y="243"/>
                      <a:pt x="828" y="243"/>
                      <a:pt x="833" y="240"/>
                    </a:cubicBezTo>
                    <a:cubicBezTo>
                      <a:pt x="833" y="242"/>
                      <a:pt x="834" y="243"/>
                      <a:pt x="835" y="245"/>
                    </a:cubicBezTo>
                    <a:cubicBezTo>
                      <a:pt x="835" y="245"/>
                      <a:pt x="835" y="245"/>
                      <a:pt x="835" y="245"/>
                    </a:cubicBezTo>
                    <a:cubicBezTo>
                      <a:pt x="830" y="250"/>
                      <a:pt x="823" y="252"/>
                      <a:pt x="817" y="254"/>
                    </a:cubicBezTo>
                    <a:cubicBezTo>
                      <a:pt x="810" y="255"/>
                      <a:pt x="803" y="252"/>
                      <a:pt x="797" y="250"/>
                    </a:cubicBezTo>
                    <a:cubicBezTo>
                      <a:pt x="799" y="245"/>
                      <a:pt x="801" y="240"/>
                      <a:pt x="804" y="235"/>
                    </a:cubicBezTo>
                    <a:cubicBezTo>
                      <a:pt x="807" y="239"/>
                      <a:pt x="813" y="241"/>
                      <a:pt x="818" y="242"/>
                    </a:cubicBezTo>
                    <a:close/>
                    <a:moveTo>
                      <a:pt x="816" y="255"/>
                    </a:moveTo>
                    <a:cubicBezTo>
                      <a:pt x="823" y="254"/>
                      <a:pt x="830" y="251"/>
                      <a:pt x="835" y="247"/>
                    </a:cubicBezTo>
                    <a:cubicBezTo>
                      <a:pt x="836" y="248"/>
                      <a:pt x="836" y="249"/>
                      <a:pt x="837" y="249"/>
                    </a:cubicBezTo>
                    <a:cubicBezTo>
                      <a:pt x="838" y="251"/>
                      <a:pt x="838" y="252"/>
                      <a:pt x="839" y="253"/>
                    </a:cubicBezTo>
                    <a:cubicBezTo>
                      <a:pt x="832" y="258"/>
                      <a:pt x="824" y="262"/>
                      <a:pt x="816" y="264"/>
                    </a:cubicBezTo>
                    <a:cubicBezTo>
                      <a:pt x="808" y="266"/>
                      <a:pt x="800" y="268"/>
                      <a:pt x="792" y="266"/>
                    </a:cubicBezTo>
                    <a:cubicBezTo>
                      <a:pt x="793" y="261"/>
                      <a:pt x="794" y="256"/>
                      <a:pt x="796" y="251"/>
                    </a:cubicBezTo>
                    <a:cubicBezTo>
                      <a:pt x="803" y="254"/>
                      <a:pt x="809" y="256"/>
                      <a:pt x="816" y="255"/>
                    </a:cubicBezTo>
                    <a:close/>
                    <a:moveTo>
                      <a:pt x="826" y="276"/>
                    </a:moveTo>
                    <a:cubicBezTo>
                      <a:pt x="825" y="278"/>
                      <a:pt x="825" y="280"/>
                      <a:pt x="825" y="282"/>
                    </a:cubicBezTo>
                    <a:cubicBezTo>
                      <a:pt x="825" y="283"/>
                      <a:pt x="825" y="284"/>
                      <a:pt x="825" y="284"/>
                    </a:cubicBezTo>
                    <a:cubicBezTo>
                      <a:pt x="820" y="284"/>
                      <a:pt x="816" y="283"/>
                      <a:pt x="812" y="280"/>
                    </a:cubicBezTo>
                    <a:cubicBezTo>
                      <a:pt x="809" y="277"/>
                      <a:pt x="808" y="272"/>
                      <a:pt x="808" y="267"/>
                    </a:cubicBezTo>
                    <a:cubicBezTo>
                      <a:pt x="810" y="267"/>
                      <a:pt x="813" y="266"/>
                      <a:pt x="815" y="266"/>
                    </a:cubicBezTo>
                    <a:cubicBezTo>
                      <a:pt x="816" y="265"/>
                      <a:pt x="816" y="265"/>
                      <a:pt x="816" y="265"/>
                    </a:cubicBezTo>
                    <a:cubicBezTo>
                      <a:pt x="814" y="270"/>
                      <a:pt x="821" y="275"/>
                      <a:pt x="826" y="276"/>
                    </a:cubicBezTo>
                    <a:close/>
                    <a:moveTo>
                      <a:pt x="811" y="281"/>
                    </a:moveTo>
                    <a:cubicBezTo>
                      <a:pt x="815" y="284"/>
                      <a:pt x="820" y="286"/>
                      <a:pt x="825" y="286"/>
                    </a:cubicBezTo>
                    <a:cubicBezTo>
                      <a:pt x="825" y="289"/>
                      <a:pt x="825" y="291"/>
                      <a:pt x="826" y="294"/>
                    </a:cubicBezTo>
                    <a:cubicBezTo>
                      <a:pt x="819" y="295"/>
                      <a:pt x="810" y="294"/>
                      <a:pt x="805" y="289"/>
                    </a:cubicBezTo>
                    <a:cubicBezTo>
                      <a:pt x="799" y="284"/>
                      <a:pt x="795" y="276"/>
                      <a:pt x="797" y="268"/>
                    </a:cubicBezTo>
                    <a:cubicBezTo>
                      <a:pt x="800" y="268"/>
                      <a:pt x="803" y="268"/>
                      <a:pt x="806" y="267"/>
                    </a:cubicBezTo>
                    <a:cubicBezTo>
                      <a:pt x="806" y="272"/>
                      <a:pt x="808" y="277"/>
                      <a:pt x="811" y="281"/>
                    </a:cubicBezTo>
                    <a:close/>
                    <a:moveTo>
                      <a:pt x="826" y="275"/>
                    </a:moveTo>
                    <a:cubicBezTo>
                      <a:pt x="822" y="273"/>
                      <a:pt x="817" y="270"/>
                      <a:pt x="818" y="265"/>
                    </a:cubicBezTo>
                    <a:cubicBezTo>
                      <a:pt x="818" y="265"/>
                      <a:pt x="818" y="265"/>
                      <a:pt x="818" y="265"/>
                    </a:cubicBezTo>
                    <a:cubicBezTo>
                      <a:pt x="825" y="263"/>
                      <a:pt x="832" y="259"/>
                      <a:pt x="839" y="256"/>
                    </a:cubicBezTo>
                    <a:cubicBezTo>
                      <a:pt x="833" y="261"/>
                      <a:pt x="828" y="267"/>
                      <a:pt x="826" y="275"/>
                    </a:cubicBezTo>
                    <a:close/>
                    <a:moveTo>
                      <a:pt x="795" y="268"/>
                    </a:moveTo>
                    <a:cubicBezTo>
                      <a:pt x="794" y="276"/>
                      <a:pt x="798" y="284"/>
                      <a:pt x="803" y="289"/>
                    </a:cubicBezTo>
                    <a:cubicBezTo>
                      <a:pt x="809" y="296"/>
                      <a:pt x="818" y="296"/>
                      <a:pt x="827" y="296"/>
                    </a:cubicBezTo>
                    <a:cubicBezTo>
                      <a:pt x="827" y="297"/>
                      <a:pt x="827" y="298"/>
                      <a:pt x="828" y="299"/>
                    </a:cubicBezTo>
                    <a:cubicBezTo>
                      <a:pt x="829" y="301"/>
                      <a:pt x="830" y="303"/>
                      <a:pt x="831" y="305"/>
                    </a:cubicBezTo>
                    <a:cubicBezTo>
                      <a:pt x="829" y="305"/>
                      <a:pt x="827" y="305"/>
                      <a:pt x="825" y="305"/>
                    </a:cubicBezTo>
                    <a:cubicBezTo>
                      <a:pt x="823" y="305"/>
                      <a:pt x="821" y="305"/>
                      <a:pt x="818" y="305"/>
                    </a:cubicBezTo>
                    <a:cubicBezTo>
                      <a:pt x="813" y="304"/>
                      <a:pt x="808" y="303"/>
                      <a:pt x="804" y="301"/>
                    </a:cubicBezTo>
                    <a:cubicBezTo>
                      <a:pt x="796" y="297"/>
                      <a:pt x="792" y="290"/>
                      <a:pt x="789" y="283"/>
                    </a:cubicBezTo>
                    <a:cubicBezTo>
                      <a:pt x="789" y="278"/>
                      <a:pt x="790" y="273"/>
                      <a:pt x="791" y="268"/>
                    </a:cubicBezTo>
                    <a:cubicBezTo>
                      <a:pt x="793" y="268"/>
                      <a:pt x="794" y="268"/>
                      <a:pt x="795" y="268"/>
                    </a:cubicBezTo>
                    <a:close/>
                    <a:moveTo>
                      <a:pt x="809" y="324"/>
                    </a:moveTo>
                    <a:cubicBezTo>
                      <a:pt x="811" y="323"/>
                      <a:pt x="812" y="321"/>
                      <a:pt x="813" y="319"/>
                    </a:cubicBezTo>
                    <a:cubicBezTo>
                      <a:pt x="819" y="319"/>
                      <a:pt x="827" y="313"/>
                      <a:pt x="828" y="306"/>
                    </a:cubicBezTo>
                    <a:cubicBezTo>
                      <a:pt x="829" y="306"/>
                      <a:pt x="830" y="306"/>
                      <a:pt x="831" y="306"/>
                    </a:cubicBezTo>
                    <a:cubicBezTo>
                      <a:pt x="832" y="306"/>
                      <a:pt x="832" y="306"/>
                      <a:pt x="832" y="306"/>
                    </a:cubicBezTo>
                    <a:cubicBezTo>
                      <a:pt x="833" y="307"/>
                      <a:pt x="834" y="309"/>
                      <a:pt x="835" y="310"/>
                    </a:cubicBezTo>
                    <a:cubicBezTo>
                      <a:pt x="832" y="321"/>
                      <a:pt x="820" y="325"/>
                      <a:pt x="809" y="324"/>
                    </a:cubicBezTo>
                    <a:close/>
                    <a:moveTo>
                      <a:pt x="836" y="311"/>
                    </a:moveTo>
                    <a:cubicBezTo>
                      <a:pt x="837" y="311"/>
                      <a:pt x="837" y="312"/>
                      <a:pt x="838" y="312"/>
                    </a:cubicBezTo>
                    <a:cubicBezTo>
                      <a:pt x="838" y="314"/>
                      <a:pt x="838" y="315"/>
                      <a:pt x="838" y="316"/>
                    </a:cubicBezTo>
                    <a:cubicBezTo>
                      <a:pt x="838" y="318"/>
                      <a:pt x="838" y="320"/>
                      <a:pt x="839" y="322"/>
                    </a:cubicBezTo>
                    <a:cubicBezTo>
                      <a:pt x="835" y="327"/>
                      <a:pt x="829" y="330"/>
                      <a:pt x="822" y="331"/>
                    </a:cubicBezTo>
                    <a:cubicBezTo>
                      <a:pt x="816" y="332"/>
                      <a:pt x="810" y="332"/>
                      <a:pt x="804" y="331"/>
                    </a:cubicBezTo>
                    <a:cubicBezTo>
                      <a:pt x="805" y="329"/>
                      <a:pt x="807" y="328"/>
                      <a:pt x="808" y="326"/>
                    </a:cubicBezTo>
                    <a:cubicBezTo>
                      <a:pt x="808" y="326"/>
                      <a:pt x="808" y="326"/>
                      <a:pt x="808" y="326"/>
                    </a:cubicBezTo>
                    <a:cubicBezTo>
                      <a:pt x="820" y="327"/>
                      <a:pt x="832" y="323"/>
                      <a:pt x="836" y="311"/>
                    </a:cubicBezTo>
                    <a:close/>
                    <a:moveTo>
                      <a:pt x="814" y="306"/>
                    </a:moveTo>
                    <a:cubicBezTo>
                      <a:pt x="815" y="306"/>
                      <a:pt x="816" y="306"/>
                      <a:pt x="816" y="306"/>
                    </a:cubicBezTo>
                    <a:cubicBezTo>
                      <a:pt x="819" y="307"/>
                      <a:pt x="821" y="307"/>
                      <a:pt x="824" y="307"/>
                    </a:cubicBezTo>
                    <a:cubicBezTo>
                      <a:pt x="825" y="307"/>
                      <a:pt x="826" y="307"/>
                      <a:pt x="826" y="307"/>
                    </a:cubicBezTo>
                    <a:cubicBezTo>
                      <a:pt x="826" y="313"/>
                      <a:pt x="819" y="317"/>
                      <a:pt x="813" y="317"/>
                    </a:cubicBezTo>
                    <a:cubicBezTo>
                      <a:pt x="815" y="314"/>
                      <a:pt x="815" y="310"/>
                      <a:pt x="814" y="306"/>
                    </a:cubicBezTo>
                    <a:close/>
                    <a:moveTo>
                      <a:pt x="799" y="300"/>
                    </a:moveTo>
                    <a:cubicBezTo>
                      <a:pt x="798" y="301"/>
                      <a:pt x="799" y="303"/>
                      <a:pt x="798" y="305"/>
                    </a:cubicBezTo>
                    <a:cubicBezTo>
                      <a:pt x="797" y="307"/>
                      <a:pt x="795" y="309"/>
                      <a:pt x="792" y="310"/>
                    </a:cubicBezTo>
                    <a:cubicBezTo>
                      <a:pt x="790" y="302"/>
                      <a:pt x="789" y="294"/>
                      <a:pt x="789" y="287"/>
                    </a:cubicBezTo>
                    <a:cubicBezTo>
                      <a:pt x="791" y="292"/>
                      <a:pt x="795" y="296"/>
                      <a:pt x="799" y="300"/>
                    </a:cubicBezTo>
                    <a:close/>
                    <a:moveTo>
                      <a:pt x="799" y="307"/>
                    </a:moveTo>
                    <a:cubicBezTo>
                      <a:pt x="800" y="305"/>
                      <a:pt x="800" y="303"/>
                      <a:pt x="800" y="301"/>
                    </a:cubicBezTo>
                    <a:cubicBezTo>
                      <a:pt x="801" y="301"/>
                      <a:pt x="802" y="302"/>
                      <a:pt x="802" y="302"/>
                    </a:cubicBezTo>
                    <a:cubicBezTo>
                      <a:pt x="803" y="303"/>
                      <a:pt x="805" y="303"/>
                      <a:pt x="806" y="304"/>
                    </a:cubicBezTo>
                    <a:cubicBezTo>
                      <a:pt x="807" y="310"/>
                      <a:pt x="802" y="317"/>
                      <a:pt x="796" y="320"/>
                    </a:cubicBezTo>
                    <a:cubicBezTo>
                      <a:pt x="795" y="317"/>
                      <a:pt x="794" y="314"/>
                      <a:pt x="793" y="311"/>
                    </a:cubicBezTo>
                    <a:cubicBezTo>
                      <a:pt x="795" y="310"/>
                      <a:pt x="797" y="309"/>
                      <a:pt x="799" y="307"/>
                    </a:cubicBezTo>
                    <a:close/>
                    <a:moveTo>
                      <a:pt x="807" y="304"/>
                    </a:moveTo>
                    <a:cubicBezTo>
                      <a:pt x="809" y="305"/>
                      <a:pt x="811" y="305"/>
                      <a:pt x="813" y="306"/>
                    </a:cubicBezTo>
                    <a:cubicBezTo>
                      <a:pt x="816" y="315"/>
                      <a:pt x="808" y="324"/>
                      <a:pt x="802" y="331"/>
                    </a:cubicBezTo>
                    <a:cubicBezTo>
                      <a:pt x="802" y="331"/>
                      <a:pt x="802" y="331"/>
                      <a:pt x="802" y="331"/>
                    </a:cubicBezTo>
                    <a:cubicBezTo>
                      <a:pt x="800" y="328"/>
                      <a:pt x="799" y="325"/>
                      <a:pt x="797" y="322"/>
                    </a:cubicBezTo>
                    <a:cubicBezTo>
                      <a:pt x="803" y="318"/>
                      <a:pt x="808" y="311"/>
                      <a:pt x="807" y="304"/>
                    </a:cubicBezTo>
                    <a:close/>
                    <a:moveTo>
                      <a:pt x="816" y="333"/>
                    </a:moveTo>
                    <a:cubicBezTo>
                      <a:pt x="816" y="337"/>
                      <a:pt x="815" y="340"/>
                      <a:pt x="812" y="342"/>
                    </a:cubicBezTo>
                    <a:cubicBezTo>
                      <a:pt x="809" y="339"/>
                      <a:pt x="806" y="336"/>
                      <a:pt x="804" y="332"/>
                    </a:cubicBezTo>
                    <a:cubicBezTo>
                      <a:pt x="808" y="333"/>
                      <a:pt x="812" y="334"/>
                      <a:pt x="816" y="333"/>
                    </a:cubicBezTo>
                    <a:close/>
                    <a:moveTo>
                      <a:pt x="818" y="333"/>
                    </a:moveTo>
                    <a:cubicBezTo>
                      <a:pt x="820" y="333"/>
                      <a:pt x="823" y="333"/>
                      <a:pt x="825" y="332"/>
                    </a:cubicBezTo>
                    <a:cubicBezTo>
                      <a:pt x="827" y="335"/>
                      <a:pt x="826" y="338"/>
                      <a:pt x="826" y="341"/>
                    </a:cubicBezTo>
                    <a:cubicBezTo>
                      <a:pt x="825" y="344"/>
                      <a:pt x="824" y="348"/>
                      <a:pt x="822" y="350"/>
                    </a:cubicBezTo>
                    <a:cubicBezTo>
                      <a:pt x="819" y="348"/>
                      <a:pt x="816" y="346"/>
                      <a:pt x="813" y="343"/>
                    </a:cubicBezTo>
                    <a:cubicBezTo>
                      <a:pt x="816" y="341"/>
                      <a:pt x="818" y="337"/>
                      <a:pt x="818" y="333"/>
                    </a:cubicBezTo>
                    <a:close/>
                    <a:moveTo>
                      <a:pt x="827" y="342"/>
                    </a:moveTo>
                    <a:cubicBezTo>
                      <a:pt x="828" y="339"/>
                      <a:pt x="828" y="335"/>
                      <a:pt x="827" y="332"/>
                    </a:cubicBezTo>
                    <a:cubicBezTo>
                      <a:pt x="829" y="331"/>
                      <a:pt x="831" y="330"/>
                      <a:pt x="833" y="329"/>
                    </a:cubicBezTo>
                    <a:cubicBezTo>
                      <a:pt x="837" y="336"/>
                      <a:pt x="836" y="349"/>
                      <a:pt x="830" y="355"/>
                    </a:cubicBezTo>
                    <a:cubicBezTo>
                      <a:pt x="827" y="354"/>
                      <a:pt x="825" y="352"/>
                      <a:pt x="823" y="351"/>
                    </a:cubicBezTo>
                    <a:cubicBezTo>
                      <a:pt x="825" y="348"/>
                      <a:pt x="826" y="345"/>
                      <a:pt x="827" y="342"/>
                    </a:cubicBezTo>
                    <a:close/>
                    <a:moveTo>
                      <a:pt x="836" y="346"/>
                    </a:moveTo>
                    <a:cubicBezTo>
                      <a:pt x="836" y="345"/>
                      <a:pt x="836" y="344"/>
                      <a:pt x="837" y="343"/>
                    </a:cubicBezTo>
                    <a:cubicBezTo>
                      <a:pt x="837" y="342"/>
                      <a:pt x="837" y="340"/>
                      <a:pt x="837" y="339"/>
                    </a:cubicBezTo>
                    <a:cubicBezTo>
                      <a:pt x="840" y="339"/>
                      <a:pt x="844" y="337"/>
                      <a:pt x="846" y="334"/>
                    </a:cubicBezTo>
                    <a:cubicBezTo>
                      <a:pt x="847" y="336"/>
                      <a:pt x="849" y="337"/>
                      <a:pt x="851" y="338"/>
                    </a:cubicBezTo>
                    <a:cubicBezTo>
                      <a:pt x="848" y="343"/>
                      <a:pt x="841" y="347"/>
                      <a:pt x="836" y="346"/>
                    </a:cubicBezTo>
                    <a:close/>
                    <a:moveTo>
                      <a:pt x="837" y="338"/>
                    </a:moveTo>
                    <a:cubicBezTo>
                      <a:pt x="837" y="334"/>
                      <a:pt x="836" y="331"/>
                      <a:pt x="834" y="328"/>
                    </a:cubicBezTo>
                    <a:cubicBezTo>
                      <a:pt x="836" y="327"/>
                      <a:pt x="838" y="325"/>
                      <a:pt x="840" y="324"/>
                    </a:cubicBezTo>
                    <a:cubicBezTo>
                      <a:pt x="841" y="327"/>
                      <a:pt x="843" y="330"/>
                      <a:pt x="845" y="333"/>
                    </a:cubicBezTo>
                    <a:cubicBezTo>
                      <a:pt x="843" y="336"/>
                      <a:pt x="840" y="337"/>
                      <a:pt x="837" y="338"/>
                    </a:cubicBezTo>
                    <a:close/>
                    <a:moveTo>
                      <a:pt x="838" y="310"/>
                    </a:moveTo>
                    <a:cubicBezTo>
                      <a:pt x="834" y="307"/>
                      <a:pt x="831" y="303"/>
                      <a:pt x="829" y="298"/>
                    </a:cubicBezTo>
                    <a:cubicBezTo>
                      <a:pt x="827" y="293"/>
                      <a:pt x="826" y="288"/>
                      <a:pt x="826" y="282"/>
                    </a:cubicBezTo>
                    <a:cubicBezTo>
                      <a:pt x="826" y="277"/>
                      <a:pt x="828" y="271"/>
                      <a:pt x="831" y="267"/>
                    </a:cubicBezTo>
                    <a:cubicBezTo>
                      <a:pt x="834" y="262"/>
                      <a:pt x="837" y="259"/>
                      <a:pt x="841" y="256"/>
                    </a:cubicBezTo>
                    <a:cubicBezTo>
                      <a:pt x="842" y="258"/>
                      <a:pt x="844" y="260"/>
                      <a:pt x="845" y="262"/>
                    </a:cubicBezTo>
                    <a:cubicBezTo>
                      <a:pt x="839" y="267"/>
                      <a:pt x="835" y="275"/>
                      <a:pt x="835" y="283"/>
                    </a:cubicBezTo>
                    <a:cubicBezTo>
                      <a:pt x="834" y="289"/>
                      <a:pt x="835" y="297"/>
                      <a:pt x="841" y="301"/>
                    </a:cubicBezTo>
                    <a:cubicBezTo>
                      <a:pt x="839" y="304"/>
                      <a:pt x="838" y="307"/>
                      <a:pt x="838" y="310"/>
                    </a:cubicBezTo>
                    <a:close/>
                    <a:moveTo>
                      <a:pt x="836" y="283"/>
                    </a:moveTo>
                    <a:cubicBezTo>
                      <a:pt x="837" y="275"/>
                      <a:pt x="841" y="268"/>
                      <a:pt x="846" y="263"/>
                    </a:cubicBezTo>
                    <a:cubicBezTo>
                      <a:pt x="848" y="265"/>
                      <a:pt x="850" y="267"/>
                      <a:pt x="851" y="268"/>
                    </a:cubicBezTo>
                    <a:cubicBezTo>
                      <a:pt x="844" y="274"/>
                      <a:pt x="841" y="286"/>
                      <a:pt x="847" y="294"/>
                    </a:cubicBezTo>
                    <a:cubicBezTo>
                      <a:pt x="845" y="295"/>
                      <a:pt x="843" y="298"/>
                      <a:pt x="842" y="300"/>
                    </a:cubicBezTo>
                    <a:cubicBezTo>
                      <a:pt x="837" y="296"/>
                      <a:pt x="836" y="288"/>
                      <a:pt x="836" y="283"/>
                    </a:cubicBezTo>
                    <a:close/>
                    <a:moveTo>
                      <a:pt x="859" y="275"/>
                    </a:moveTo>
                    <a:cubicBezTo>
                      <a:pt x="860" y="275"/>
                      <a:pt x="861" y="276"/>
                      <a:pt x="862" y="276"/>
                    </a:cubicBezTo>
                    <a:cubicBezTo>
                      <a:pt x="865" y="278"/>
                      <a:pt x="868" y="280"/>
                      <a:pt x="872" y="281"/>
                    </a:cubicBezTo>
                    <a:cubicBezTo>
                      <a:pt x="866" y="283"/>
                      <a:pt x="861" y="285"/>
                      <a:pt x="855" y="287"/>
                    </a:cubicBezTo>
                    <a:cubicBezTo>
                      <a:pt x="853" y="283"/>
                      <a:pt x="856" y="277"/>
                      <a:pt x="859" y="275"/>
                    </a:cubicBezTo>
                    <a:close/>
                    <a:moveTo>
                      <a:pt x="864" y="275"/>
                    </a:moveTo>
                    <a:cubicBezTo>
                      <a:pt x="860" y="274"/>
                      <a:pt x="857" y="271"/>
                      <a:pt x="854" y="268"/>
                    </a:cubicBezTo>
                    <a:cubicBezTo>
                      <a:pt x="848" y="263"/>
                      <a:pt x="843" y="256"/>
                      <a:pt x="839" y="249"/>
                    </a:cubicBezTo>
                    <a:cubicBezTo>
                      <a:pt x="831" y="236"/>
                      <a:pt x="828" y="219"/>
                      <a:pt x="830" y="204"/>
                    </a:cubicBezTo>
                    <a:cubicBezTo>
                      <a:pt x="833" y="201"/>
                      <a:pt x="836" y="198"/>
                      <a:pt x="840" y="196"/>
                    </a:cubicBezTo>
                    <a:cubicBezTo>
                      <a:pt x="837" y="202"/>
                      <a:pt x="836" y="210"/>
                      <a:pt x="837" y="217"/>
                    </a:cubicBezTo>
                    <a:cubicBezTo>
                      <a:pt x="837" y="225"/>
                      <a:pt x="839" y="234"/>
                      <a:pt x="842" y="241"/>
                    </a:cubicBezTo>
                    <a:cubicBezTo>
                      <a:pt x="846" y="250"/>
                      <a:pt x="851" y="257"/>
                      <a:pt x="857" y="263"/>
                    </a:cubicBezTo>
                    <a:cubicBezTo>
                      <a:pt x="864" y="270"/>
                      <a:pt x="874" y="274"/>
                      <a:pt x="882" y="278"/>
                    </a:cubicBezTo>
                    <a:cubicBezTo>
                      <a:pt x="880" y="279"/>
                      <a:pt x="877" y="279"/>
                      <a:pt x="875" y="280"/>
                    </a:cubicBezTo>
                    <a:cubicBezTo>
                      <a:pt x="875" y="280"/>
                      <a:pt x="874" y="280"/>
                      <a:pt x="874" y="280"/>
                    </a:cubicBezTo>
                    <a:cubicBezTo>
                      <a:pt x="871" y="279"/>
                      <a:pt x="867" y="277"/>
                      <a:pt x="864" y="275"/>
                    </a:cubicBezTo>
                    <a:close/>
                    <a:moveTo>
                      <a:pt x="855" y="193"/>
                    </a:moveTo>
                    <a:cubicBezTo>
                      <a:pt x="854" y="195"/>
                      <a:pt x="853" y="198"/>
                      <a:pt x="853" y="201"/>
                    </a:cubicBezTo>
                    <a:cubicBezTo>
                      <a:pt x="849" y="199"/>
                      <a:pt x="844" y="200"/>
                      <a:pt x="840" y="199"/>
                    </a:cubicBezTo>
                    <a:cubicBezTo>
                      <a:pt x="840" y="197"/>
                      <a:pt x="841" y="195"/>
                      <a:pt x="842" y="194"/>
                    </a:cubicBezTo>
                    <a:cubicBezTo>
                      <a:pt x="844" y="192"/>
                      <a:pt x="846" y="191"/>
                      <a:pt x="848" y="190"/>
                    </a:cubicBezTo>
                    <a:cubicBezTo>
                      <a:pt x="850" y="191"/>
                      <a:pt x="853" y="191"/>
                      <a:pt x="855" y="193"/>
                    </a:cubicBezTo>
                    <a:close/>
                    <a:moveTo>
                      <a:pt x="849" y="189"/>
                    </a:moveTo>
                    <a:cubicBezTo>
                      <a:pt x="854" y="186"/>
                      <a:pt x="858" y="183"/>
                      <a:pt x="863" y="181"/>
                    </a:cubicBezTo>
                    <a:cubicBezTo>
                      <a:pt x="860" y="184"/>
                      <a:pt x="858" y="187"/>
                      <a:pt x="856" y="191"/>
                    </a:cubicBezTo>
                    <a:cubicBezTo>
                      <a:pt x="856" y="191"/>
                      <a:pt x="856" y="191"/>
                      <a:pt x="856" y="191"/>
                    </a:cubicBezTo>
                    <a:cubicBezTo>
                      <a:pt x="854" y="190"/>
                      <a:pt x="852" y="189"/>
                      <a:pt x="849" y="189"/>
                    </a:cubicBezTo>
                    <a:close/>
                    <a:moveTo>
                      <a:pt x="868" y="269"/>
                    </a:moveTo>
                    <a:cubicBezTo>
                      <a:pt x="865" y="267"/>
                      <a:pt x="862" y="265"/>
                      <a:pt x="859" y="263"/>
                    </a:cubicBezTo>
                    <a:cubicBezTo>
                      <a:pt x="859" y="262"/>
                      <a:pt x="859" y="262"/>
                      <a:pt x="858" y="262"/>
                    </a:cubicBezTo>
                    <a:cubicBezTo>
                      <a:pt x="861" y="260"/>
                      <a:pt x="864" y="257"/>
                      <a:pt x="866" y="254"/>
                    </a:cubicBezTo>
                    <a:cubicBezTo>
                      <a:pt x="869" y="257"/>
                      <a:pt x="872" y="259"/>
                      <a:pt x="875" y="261"/>
                    </a:cubicBezTo>
                    <a:cubicBezTo>
                      <a:pt x="873" y="264"/>
                      <a:pt x="871" y="267"/>
                      <a:pt x="868" y="269"/>
                    </a:cubicBezTo>
                    <a:close/>
                    <a:moveTo>
                      <a:pt x="876" y="262"/>
                    </a:moveTo>
                    <a:cubicBezTo>
                      <a:pt x="876" y="262"/>
                      <a:pt x="876" y="262"/>
                      <a:pt x="876" y="262"/>
                    </a:cubicBezTo>
                    <a:cubicBezTo>
                      <a:pt x="877" y="262"/>
                      <a:pt x="877" y="262"/>
                      <a:pt x="877" y="262"/>
                    </a:cubicBezTo>
                    <a:cubicBezTo>
                      <a:pt x="880" y="264"/>
                      <a:pt x="882" y="265"/>
                      <a:pt x="885" y="266"/>
                    </a:cubicBezTo>
                    <a:cubicBezTo>
                      <a:pt x="884" y="269"/>
                      <a:pt x="882" y="272"/>
                      <a:pt x="880" y="275"/>
                    </a:cubicBezTo>
                    <a:cubicBezTo>
                      <a:pt x="877" y="273"/>
                      <a:pt x="873" y="272"/>
                      <a:pt x="869" y="270"/>
                    </a:cubicBezTo>
                    <a:cubicBezTo>
                      <a:pt x="872" y="267"/>
                      <a:pt x="874" y="264"/>
                      <a:pt x="876" y="262"/>
                    </a:cubicBezTo>
                    <a:close/>
                    <a:moveTo>
                      <a:pt x="857" y="260"/>
                    </a:moveTo>
                    <a:cubicBezTo>
                      <a:pt x="854" y="258"/>
                      <a:pt x="852" y="255"/>
                      <a:pt x="850" y="252"/>
                    </a:cubicBezTo>
                    <a:cubicBezTo>
                      <a:pt x="853" y="251"/>
                      <a:pt x="857" y="248"/>
                      <a:pt x="860" y="246"/>
                    </a:cubicBezTo>
                    <a:cubicBezTo>
                      <a:pt x="861" y="248"/>
                      <a:pt x="863" y="251"/>
                      <a:pt x="865" y="253"/>
                    </a:cubicBezTo>
                    <a:cubicBezTo>
                      <a:pt x="863" y="256"/>
                      <a:pt x="860" y="259"/>
                      <a:pt x="857" y="260"/>
                    </a:cubicBezTo>
                    <a:close/>
                    <a:moveTo>
                      <a:pt x="849" y="251"/>
                    </a:moveTo>
                    <a:cubicBezTo>
                      <a:pt x="847" y="248"/>
                      <a:pt x="845" y="245"/>
                      <a:pt x="844" y="242"/>
                    </a:cubicBezTo>
                    <a:cubicBezTo>
                      <a:pt x="844" y="242"/>
                      <a:pt x="843" y="241"/>
                      <a:pt x="843" y="240"/>
                    </a:cubicBezTo>
                    <a:cubicBezTo>
                      <a:pt x="847" y="239"/>
                      <a:pt x="851" y="238"/>
                      <a:pt x="855" y="236"/>
                    </a:cubicBezTo>
                    <a:cubicBezTo>
                      <a:pt x="855" y="237"/>
                      <a:pt x="856" y="238"/>
                      <a:pt x="856" y="239"/>
                    </a:cubicBezTo>
                    <a:cubicBezTo>
                      <a:pt x="857" y="241"/>
                      <a:pt x="858" y="243"/>
                      <a:pt x="859" y="244"/>
                    </a:cubicBezTo>
                    <a:cubicBezTo>
                      <a:pt x="856" y="247"/>
                      <a:pt x="853" y="250"/>
                      <a:pt x="849" y="251"/>
                    </a:cubicBezTo>
                    <a:close/>
                    <a:moveTo>
                      <a:pt x="843" y="239"/>
                    </a:moveTo>
                    <a:cubicBezTo>
                      <a:pt x="841" y="235"/>
                      <a:pt x="840" y="231"/>
                      <a:pt x="839" y="227"/>
                    </a:cubicBezTo>
                    <a:cubicBezTo>
                      <a:pt x="844" y="227"/>
                      <a:pt x="848" y="226"/>
                      <a:pt x="852" y="225"/>
                    </a:cubicBezTo>
                    <a:cubicBezTo>
                      <a:pt x="853" y="229"/>
                      <a:pt x="854" y="232"/>
                      <a:pt x="855" y="235"/>
                    </a:cubicBezTo>
                    <a:cubicBezTo>
                      <a:pt x="851" y="236"/>
                      <a:pt x="847" y="238"/>
                      <a:pt x="843" y="239"/>
                    </a:cubicBezTo>
                    <a:close/>
                    <a:moveTo>
                      <a:pt x="839" y="226"/>
                    </a:moveTo>
                    <a:cubicBezTo>
                      <a:pt x="839" y="223"/>
                      <a:pt x="839" y="220"/>
                      <a:pt x="838" y="218"/>
                    </a:cubicBezTo>
                    <a:cubicBezTo>
                      <a:pt x="838" y="217"/>
                      <a:pt x="838" y="215"/>
                      <a:pt x="838" y="214"/>
                    </a:cubicBezTo>
                    <a:cubicBezTo>
                      <a:pt x="843" y="214"/>
                      <a:pt x="847" y="215"/>
                      <a:pt x="852" y="214"/>
                    </a:cubicBezTo>
                    <a:cubicBezTo>
                      <a:pt x="852" y="217"/>
                      <a:pt x="852" y="221"/>
                      <a:pt x="852" y="224"/>
                    </a:cubicBezTo>
                    <a:cubicBezTo>
                      <a:pt x="848" y="224"/>
                      <a:pt x="844" y="225"/>
                      <a:pt x="839" y="226"/>
                    </a:cubicBezTo>
                    <a:close/>
                    <a:moveTo>
                      <a:pt x="853" y="202"/>
                    </a:moveTo>
                    <a:cubicBezTo>
                      <a:pt x="852" y="204"/>
                      <a:pt x="852" y="205"/>
                      <a:pt x="852" y="207"/>
                    </a:cubicBezTo>
                    <a:cubicBezTo>
                      <a:pt x="852" y="209"/>
                      <a:pt x="852" y="211"/>
                      <a:pt x="852" y="213"/>
                    </a:cubicBezTo>
                    <a:cubicBezTo>
                      <a:pt x="847" y="213"/>
                      <a:pt x="843" y="213"/>
                      <a:pt x="838" y="213"/>
                    </a:cubicBezTo>
                    <a:cubicBezTo>
                      <a:pt x="838" y="209"/>
                      <a:pt x="838" y="204"/>
                      <a:pt x="839" y="200"/>
                    </a:cubicBezTo>
                    <a:cubicBezTo>
                      <a:pt x="844" y="202"/>
                      <a:pt x="848" y="201"/>
                      <a:pt x="853" y="202"/>
                    </a:cubicBezTo>
                    <a:close/>
                    <a:moveTo>
                      <a:pt x="882" y="276"/>
                    </a:moveTo>
                    <a:cubicBezTo>
                      <a:pt x="883" y="273"/>
                      <a:pt x="885" y="270"/>
                      <a:pt x="886" y="266"/>
                    </a:cubicBezTo>
                    <a:cubicBezTo>
                      <a:pt x="889" y="267"/>
                      <a:pt x="892" y="268"/>
                      <a:pt x="895" y="269"/>
                    </a:cubicBezTo>
                    <a:cubicBezTo>
                      <a:pt x="894" y="271"/>
                      <a:pt x="894" y="273"/>
                      <a:pt x="893" y="275"/>
                    </a:cubicBezTo>
                    <a:cubicBezTo>
                      <a:pt x="890" y="276"/>
                      <a:pt x="887" y="277"/>
                      <a:pt x="885" y="277"/>
                    </a:cubicBezTo>
                    <a:cubicBezTo>
                      <a:pt x="884" y="277"/>
                      <a:pt x="883" y="276"/>
                      <a:pt x="882" y="276"/>
                    </a:cubicBezTo>
                    <a:close/>
                    <a:moveTo>
                      <a:pt x="896" y="269"/>
                    </a:moveTo>
                    <a:cubicBezTo>
                      <a:pt x="899" y="270"/>
                      <a:pt x="902" y="270"/>
                      <a:pt x="905" y="271"/>
                    </a:cubicBezTo>
                    <a:cubicBezTo>
                      <a:pt x="902" y="272"/>
                      <a:pt x="898" y="273"/>
                      <a:pt x="895" y="274"/>
                    </a:cubicBezTo>
                    <a:cubicBezTo>
                      <a:pt x="895" y="273"/>
                      <a:pt x="896" y="271"/>
                      <a:pt x="896" y="269"/>
                    </a:cubicBezTo>
                    <a:close/>
                    <a:moveTo>
                      <a:pt x="880" y="262"/>
                    </a:moveTo>
                    <a:cubicBezTo>
                      <a:pt x="870" y="257"/>
                      <a:pt x="863" y="249"/>
                      <a:pt x="858" y="240"/>
                    </a:cubicBezTo>
                    <a:cubicBezTo>
                      <a:pt x="854" y="230"/>
                      <a:pt x="853" y="220"/>
                      <a:pt x="853" y="209"/>
                    </a:cubicBezTo>
                    <a:cubicBezTo>
                      <a:pt x="854" y="203"/>
                      <a:pt x="855" y="198"/>
                      <a:pt x="857" y="192"/>
                    </a:cubicBezTo>
                    <a:cubicBezTo>
                      <a:pt x="859" y="188"/>
                      <a:pt x="862" y="183"/>
                      <a:pt x="866" y="179"/>
                    </a:cubicBezTo>
                    <a:cubicBezTo>
                      <a:pt x="871" y="176"/>
                      <a:pt x="876" y="174"/>
                      <a:pt x="881" y="172"/>
                    </a:cubicBezTo>
                    <a:cubicBezTo>
                      <a:pt x="889" y="169"/>
                      <a:pt x="897" y="167"/>
                      <a:pt x="905" y="165"/>
                    </a:cubicBezTo>
                    <a:cubicBezTo>
                      <a:pt x="910" y="163"/>
                      <a:pt x="916" y="162"/>
                      <a:pt x="921" y="161"/>
                    </a:cubicBezTo>
                    <a:cubicBezTo>
                      <a:pt x="922" y="167"/>
                      <a:pt x="924" y="172"/>
                      <a:pt x="927" y="176"/>
                    </a:cubicBezTo>
                    <a:cubicBezTo>
                      <a:pt x="917" y="175"/>
                      <a:pt x="907" y="176"/>
                      <a:pt x="898" y="178"/>
                    </a:cubicBezTo>
                    <a:cubicBezTo>
                      <a:pt x="889" y="180"/>
                      <a:pt x="880" y="185"/>
                      <a:pt x="873" y="192"/>
                    </a:cubicBezTo>
                    <a:cubicBezTo>
                      <a:pt x="860" y="206"/>
                      <a:pt x="859" y="227"/>
                      <a:pt x="869" y="243"/>
                    </a:cubicBezTo>
                    <a:cubicBezTo>
                      <a:pt x="878" y="257"/>
                      <a:pt x="897" y="264"/>
                      <a:pt x="912" y="257"/>
                    </a:cubicBezTo>
                    <a:cubicBezTo>
                      <a:pt x="919" y="254"/>
                      <a:pt x="924" y="249"/>
                      <a:pt x="927" y="243"/>
                    </a:cubicBezTo>
                    <a:cubicBezTo>
                      <a:pt x="930" y="237"/>
                      <a:pt x="930" y="230"/>
                      <a:pt x="929" y="224"/>
                    </a:cubicBezTo>
                    <a:cubicBezTo>
                      <a:pt x="927" y="218"/>
                      <a:pt x="924" y="213"/>
                      <a:pt x="919" y="209"/>
                    </a:cubicBezTo>
                    <a:cubicBezTo>
                      <a:pt x="913" y="205"/>
                      <a:pt x="906" y="204"/>
                      <a:pt x="899" y="206"/>
                    </a:cubicBezTo>
                    <a:cubicBezTo>
                      <a:pt x="892" y="208"/>
                      <a:pt x="886" y="216"/>
                      <a:pt x="887" y="224"/>
                    </a:cubicBezTo>
                    <a:cubicBezTo>
                      <a:pt x="887" y="231"/>
                      <a:pt x="895" y="238"/>
                      <a:pt x="903" y="236"/>
                    </a:cubicBezTo>
                    <a:cubicBezTo>
                      <a:pt x="906" y="235"/>
                      <a:pt x="909" y="232"/>
                      <a:pt x="910" y="229"/>
                    </a:cubicBezTo>
                    <a:cubicBezTo>
                      <a:pt x="911" y="225"/>
                      <a:pt x="910" y="222"/>
                      <a:pt x="908" y="220"/>
                    </a:cubicBezTo>
                    <a:cubicBezTo>
                      <a:pt x="915" y="219"/>
                      <a:pt x="917" y="229"/>
                      <a:pt x="915" y="235"/>
                    </a:cubicBezTo>
                    <a:cubicBezTo>
                      <a:pt x="913" y="243"/>
                      <a:pt x="903" y="245"/>
                      <a:pt x="895" y="244"/>
                    </a:cubicBezTo>
                    <a:cubicBezTo>
                      <a:pt x="886" y="242"/>
                      <a:pt x="881" y="234"/>
                      <a:pt x="879" y="225"/>
                    </a:cubicBezTo>
                    <a:cubicBezTo>
                      <a:pt x="878" y="216"/>
                      <a:pt x="881" y="205"/>
                      <a:pt x="888" y="199"/>
                    </a:cubicBezTo>
                    <a:cubicBezTo>
                      <a:pt x="899" y="189"/>
                      <a:pt x="918" y="188"/>
                      <a:pt x="932" y="193"/>
                    </a:cubicBezTo>
                    <a:cubicBezTo>
                      <a:pt x="931" y="198"/>
                      <a:pt x="932" y="203"/>
                      <a:pt x="934" y="208"/>
                    </a:cubicBezTo>
                    <a:cubicBezTo>
                      <a:pt x="938" y="215"/>
                      <a:pt x="945" y="221"/>
                      <a:pt x="952" y="225"/>
                    </a:cubicBezTo>
                    <a:cubicBezTo>
                      <a:pt x="947" y="234"/>
                      <a:pt x="942" y="243"/>
                      <a:pt x="935" y="251"/>
                    </a:cubicBezTo>
                    <a:cubicBezTo>
                      <a:pt x="928" y="259"/>
                      <a:pt x="919" y="264"/>
                      <a:pt x="910" y="269"/>
                    </a:cubicBezTo>
                    <a:cubicBezTo>
                      <a:pt x="909" y="269"/>
                      <a:pt x="909" y="269"/>
                      <a:pt x="908" y="270"/>
                    </a:cubicBezTo>
                    <a:cubicBezTo>
                      <a:pt x="908" y="270"/>
                      <a:pt x="908" y="270"/>
                      <a:pt x="908" y="270"/>
                    </a:cubicBezTo>
                    <a:cubicBezTo>
                      <a:pt x="898" y="268"/>
                      <a:pt x="889" y="266"/>
                      <a:pt x="880" y="262"/>
                    </a:cubicBezTo>
                    <a:close/>
                    <a:moveTo>
                      <a:pt x="906" y="218"/>
                    </a:moveTo>
                    <a:cubicBezTo>
                      <a:pt x="906" y="218"/>
                      <a:pt x="905" y="219"/>
                      <a:pt x="906" y="220"/>
                    </a:cubicBezTo>
                    <a:cubicBezTo>
                      <a:pt x="913" y="225"/>
                      <a:pt x="907" y="236"/>
                      <a:pt x="898" y="235"/>
                    </a:cubicBezTo>
                    <a:cubicBezTo>
                      <a:pt x="894" y="234"/>
                      <a:pt x="890" y="230"/>
                      <a:pt x="889" y="225"/>
                    </a:cubicBezTo>
                    <a:cubicBezTo>
                      <a:pt x="888" y="221"/>
                      <a:pt x="889" y="216"/>
                      <a:pt x="892" y="213"/>
                    </a:cubicBezTo>
                    <a:cubicBezTo>
                      <a:pt x="897" y="207"/>
                      <a:pt x="906" y="206"/>
                      <a:pt x="914" y="208"/>
                    </a:cubicBezTo>
                    <a:cubicBezTo>
                      <a:pt x="920" y="211"/>
                      <a:pt x="924" y="216"/>
                      <a:pt x="926" y="222"/>
                    </a:cubicBezTo>
                    <a:cubicBezTo>
                      <a:pt x="928" y="229"/>
                      <a:pt x="928" y="235"/>
                      <a:pt x="926" y="242"/>
                    </a:cubicBezTo>
                    <a:cubicBezTo>
                      <a:pt x="923" y="249"/>
                      <a:pt x="917" y="254"/>
                      <a:pt x="909" y="256"/>
                    </a:cubicBezTo>
                    <a:cubicBezTo>
                      <a:pt x="891" y="263"/>
                      <a:pt x="873" y="251"/>
                      <a:pt x="866" y="234"/>
                    </a:cubicBezTo>
                    <a:cubicBezTo>
                      <a:pt x="860" y="218"/>
                      <a:pt x="865" y="200"/>
                      <a:pt x="878" y="189"/>
                    </a:cubicBezTo>
                    <a:cubicBezTo>
                      <a:pt x="885" y="184"/>
                      <a:pt x="893" y="180"/>
                      <a:pt x="901" y="179"/>
                    </a:cubicBezTo>
                    <a:cubicBezTo>
                      <a:pt x="910" y="177"/>
                      <a:pt x="919" y="176"/>
                      <a:pt x="928" y="178"/>
                    </a:cubicBezTo>
                    <a:cubicBezTo>
                      <a:pt x="930" y="180"/>
                      <a:pt x="932" y="182"/>
                      <a:pt x="935" y="184"/>
                    </a:cubicBezTo>
                    <a:cubicBezTo>
                      <a:pt x="934" y="186"/>
                      <a:pt x="933" y="188"/>
                      <a:pt x="932" y="191"/>
                    </a:cubicBezTo>
                    <a:cubicBezTo>
                      <a:pt x="915" y="185"/>
                      <a:pt x="890" y="188"/>
                      <a:pt x="880" y="206"/>
                    </a:cubicBezTo>
                    <a:cubicBezTo>
                      <a:pt x="873" y="221"/>
                      <a:pt x="879" y="243"/>
                      <a:pt x="897" y="246"/>
                    </a:cubicBezTo>
                    <a:cubicBezTo>
                      <a:pt x="905" y="247"/>
                      <a:pt x="915" y="243"/>
                      <a:pt x="917" y="234"/>
                    </a:cubicBezTo>
                    <a:cubicBezTo>
                      <a:pt x="919" y="227"/>
                      <a:pt x="915" y="216"/>
                      <a:pt x="906" y="218"/>
                    </a:cubicBezTo>
                    <a:close/>
                    <a:moveTo>
                      <a:pt x="936" y="208"/>
                    </a:moveTo>
                    <a:cubicBezTo>
                      <a:pt x="932" y="200"/>
                      <a:pt x="933" y="192"/>
                      <a:pt x="936" y="185"/>
                    </a:cubicBezTo>
                    <a:cubicBezTo>
                      <a:pt x="938" y="186"/>
                      <a:pt x="941" y="188"/>
                      <a:pt x="944" y="189"/>
                    </a:cubicBezTo>
                    <a:cubicBezTo>
                      <a:pt x="943" y="194"/>
                      <a:pt x="943" y="199"/>
                      <a:pt x="944" y="204"/>
                    </a:cubicBezTo>
                    <a:cubicBezTo>
                      <a:pt x="946" y="209"/>
                      <a:pt x="951" y="212"/>
                      <a:pt x="956" y="213"/>
                    </a:cubicBezTo>
                    <a:cubicBezTo>
                      <a:pt x="956" y="213"/>
                      <a:pt x="956" y="213"/>
                      <a:pt x="956" y="213"/>
                    </a:cubicBezTo>
                    <a:cubicBezTo>
                      <a:pt x="955" y="216"/>
                      <a:pt x="955" y="218"/>
                      <a:pt x="955" y="220"/>
                    </a:cubicBezTo>
                    <a:cubicBezTo>
                      <a:pt x="954" y="220"/>
                      <a:pt x="954" y="220"/>
                      <a:pt x="954" y="221"/>
                    </a:cubicBezTo>
                    <a:cubicBezTo>
                      <a:pt x="954" y="221"/>
                      <a:pt x="953" y="222"/>
                      <a:pt x="953" y="223"/>
                    </a:cubicBezTo>
                    <a:cubicBezTo>
                      <a:pt x="946" y="220"/>
                      <a:pt x="940" y="215"/>
                      <a:pt x="936" y="208"/>
                    </a:cubicBezTo>
                    <a:close/>
                    <a:moveTo>
                      <a:pt x="946" y="203"/>
                    </a:moveTo>
                    <a:cubicBezTo>
                      <a:pt x="944" y="199"/>
                      <a:pt x="944" y="194"/>
                      <a:pt x="945" y="190"/>
                    </a:cubicBezTo>
                    <a:cubicBezTo>
                      <a:pt x="947" y="191"/>
                      <a:pt x="950" y="191"/>
                      <a:pt x="952" y="192"/>
                    </a:cubicBezTo>
                    <a:cubicBezTo>
                      <a:pt x="951" y="198"/>
                      <a:pt x="952" y="203"/>
                      <a:pt x="958" y="206"/>
                    </a:cubicBezTo>
                    <a:cubicBezTo>
                      <a:pt x="957" y="208"/>
                      <a:pt x="957" y="210"/>
                      <a:pt x="956" y="212"/>
                    </a:cubicBezTo>
                    <a:cubicBezTo>
                      <a:pt x="956" y="212"/>
                      <a:pt x="956" y="212"/>
                      <a:pt x="956" y="212"/>
                    </a:cubicBezTo>
                    <a:cubicBezTo>
                      <a:pt x="951" y="210"/>
                      <a:pt x="948" y="208"/>
                      <a:pt x="946" y="203"/>
                    </a:cubicBezTo>
                    <a:close/>
                    <a:moveTo>
                      <a:pt x="954" y="192"/>
                    </a:moveTo>
                    <a:cubicBezTo>
                      <a:pt x="957" y="193"/>
                      <a:pt x="960" y="193"/>
                      <a:pt x="963" y="193"/>
                    </a:cubicBezTo>
                    <a:cubicBezTo>
                      <a:pt x="962" y="196"/>
                      <a:pt x="961" y="199"/>
                      <a:pt x="960" y="202"/>
                    </a:cubicBezTo>
                    <a:cubicBezTo>
                      <a:pt x="959" y="203"/>
                      <a:pt x="959" y="204"/>
                      <a:pt x="958" y="205"/>
                    </a:cubicBezTo>
                    <a:cubicBezTo>
                      <a:pt x="954" y="202"/>
                      <a:pt x="953" y="197"/>
                      <a:pt x="954" y="192"/>
                    </a:cubicBezTo>
                    <a:close/>
                    <a:moveTo>
                      <a:pt x="898" y="165"/>
                    </a:moveTo>
                    <a:cubicBezTo>
                      <a:pt x="887" y="167"/>
                      <a:pt x="877" y="171"/>
                      <a:pt x="867" y="176"/>
                    </a:cubicBezTo>
                    <a:cubicBezTo>
                      <a:pt x="847" y="186"/>
                      <a:pt x="829" y="200"/>
                      <a:pt x="815" y="217"/>
                    </a:cubicBezTo>
                    <a:cubicBezTo>
                      <a:pt x="801" y="234"/>
                      <a:pt x="791" y="254"/>
                      <a:pt x="788" y="276"/>
                    </a:cubicBezTo>
                    <a:cubicBezTo>
                      <a:pt x="785" y="297"/>
                      <a:pt x="791" y="319"/>
                      <a:pt x="804" y="336"/>
                    </a:cubicBezTo>
                    <a:cubicBezTo>
                      <a:pt x="816" y="351"/>
                      <a:pt x="834" y="363"/>
                      <a:pt x="854" y="363"/>
                    </a:cubicBezTo>
                    <a:cubicBezTo>
                      <a:pt x="864" y="364"/>
                      <a:pt x="874" y="362"/>
                      <a:pt x="881" y="356"/>
                    </a:cubicBezTo>
                    <a:cubicBezTo>
                      <a:pt x="888" y="352"/>
                      <a:pt x="893" y="345"/>
                      <a:pt x="897" y="338"/>
                    </a:cubicBezTo>
                    <a:cubicBezTo>
                      <a:pt x="900" y="330"/>
                      <a:pt x="901" y="321"/>
                      <a:pt x="899" y="313"/>
                    </a:cubicBezTo>
                    <a:cubicBezTo>
                      <a:pt x="897" y="305"/>
                      <a:pt x="892" y="296"/>
                      <a:pt x="885" y="292"/>
                    </a:cubicBezTo>
                    <a:cubicBezTo>
                      <a:pt x="877" y="288"/>
                      <a:pt x="867" y="289"/>
                      <a:pt x="860" y="292"/>
                    </a:cubicBezTo>
                    <a:cubicBezTo>
                      <a:pt x="852" y="296"/>
                      <a:pt x="848" y="304"/>
                      <a:pt x="848" y="312"/>
                    </a:cubicBezTo>
                    <a:cubicBezTo>
                      <a:pt x="848" y="319"/>
                      <a:pt x="851" y="326"/>
                      <a:pt x="857" y="330"/>
                    </a:cubicBezTo>
                    <a:cubicBezTo>
                      <a:pt x="863" y="333"/>
                      <a:pt x="870" y="332"/>
                      <a:pt x="875" y="329"/>
                    </a:cubicBezTo>
                    <a:cubicBezTo>
                      <a:pt x="880" y="325"/>
                      <a:pt x="880" y="317"/>
                      <a:pt x="876" y="312"/>
                    </a:cubicBezTo>
                    <a:cubicBezTo>
                      <a:pt x="873" y="308"/>
                      <a:pt x="866" y="306"/>
                      <a:pt x="862" y="310"/>
                    </a:cubicBezTo>
                    <a:cubicBezTo>
                      <a:pt x="862" y="308"/>
                      <a:pt x="864" y="306"/>
                      <a:pt x="866" y="305"/>
                    </a:cubicBezTo>
                    <a:cubicBezTo>
                      <a:pt x="868" y="304"/>
                      <a:pt x="871" y="304"/>
                      <a:pt x="873" y="305"/>
                    </a:cubicBezTo>
                    <a:cubicBezTo>
                      <a:pt x="879" y="306"/>
                      <a:pt x="882" y="311"/>
                      <a:pt x="883" y="316"/>
                    </a:cubicBezTo>
                    <a:cubicBezTo>
                      <a:pt x="885" y="325"/>
                      <a:pt x="881" y="334"/>
                      <a:pt x="873" y="338"/>
                    </a:cubicBezTo>
                    <a:cubicBezTo>
                      <a:pt x="864" y="343"/>
                      <a:pt x="853" y="339"/>
                      <a:pt x="846" y="332"/>
                    </a:cubicBezTo>
                    <a:cubicBezTo>
                      <a:pt x="840" y="324"/>
                      <a:pt x="838" y="313"/>
                      <a:pt x="842" y="303"/>
                    </a:cubicBezTo>
                    <a:cubicBezTo>
                      <a:pt x="846" y="295"/>
                      <a:pt x="855" y="289"/>
                      <a:pt x="863" y="286"/>
                    </a:cubicBezTo>
                    <a:cubicBezTo>
                      <a:pt x="875" y="281"/>
                      <a:pt x="887" y="279"/>
                      <a:pt x="898" y="275"/>
                    </a:cubicBezTo>
                    <a:cubicBezTo>
                      <a:pt x="908" y="272"/>
                      <a:pt x="918" y="268"/>
                      <a:pt x="927" y="261"/>
                    </a:cubicBezTo>
                    <a:cubicBezTo>
                      <a:pt x="935" y="255"/>
                      <a:pt x="942" y="246"/>
                      <a:pt x="947" y="237"/>
                    </a:cubicBezTo>
                    <a:cubicBezTo>
                      <a:pt x="950" y="234"/>
                      <a:pt x="952" y="230"/>
                      <a:pt x="954" y="226"/>
                    </a:cubicBezTo>
                    <a:cubicBezTo>
                      <a:pt x="953" y="228"/>
                      <a:pt x="953" y="231"/>
                      <a:pt x="953" y="233"/>
                    </a:cubicBezTo>
                    <a:cubicBezTo>
                      <a:pt x="952" y="237"/>
                      <a:pt x="952" y="240"/>
                      <a:pt x="952" y="244"/>
                    </a:cubicBezTo>
                    <a:cubicBezTo>
                      <a:pt x="952" y="244"/>
                      <a:pt x="952" y="244"/>
                      <a:pt x="952" y="244"/>
                    </a:cubicBezTo>
                    <a:cubicBezTo>
                      <a:pt x="945" y="267"/>
                      <a:pt x="918" y="279"/>
                      <a:pt x="896" y="286"/>
                    </a:cubicBezTo>
                    <a:cubicBezTo>
                      <a:pt x="896" y="286"/>
                      <a:pt x="895" y="287"/>
                      <a:pt x="896" y="288"/>
                    </a:cubicBezTo>
                    <a:cubicBezTo>
                      <a:pt x="903" y="295"/>
                      <a:pt x="907" y="306"/>
                      <a:pt x="908" y="316"/>
                    </a:cubicBezTo>
                    <a:cubicBezTo>
                      <a:pt x="910" y="326"/>
                      <a:pt x="909" y="335"/>
                      <a:pt x="905" y="343"/>
                    </a:cubicBezTo>
                    <a:cubicBezTo>
                      <a:pt x="897" y="360"/>
                      <a:pt x="878" y="370"/>
                      <a:pt x="861" y="373"/>
                    </a:cubicBezTo>
                    <a:cubicBezTo>
                      <a:pt x="840" y="376"/>
                      <a:pt x="819" y="366"/>
                      <a:pt x="804" y="352"/>
                    </a:cubicBezTo>
                    <a:cubicBezTo>
                      <a:pt x="796" y="345"/>
                      <a:pt x="789" y="336"/>
                      <a:pt x="785" y="327"/>
                    </a:cubicBezTo>
                    <a:cubicBezTo>
                      <a:pt x="779" y="316"/>
                      <a:pt x="777" y="304"/>
                      <a:pt x="776" y="292"/>
                    </a:cubicBezTo>
                    <a:cubicBezTo>
                      <a:pt x="775" y="268"/>
                      <a:pt x="782" y="244"/>
                      <a:pt x="794" y="225"/>
                    </a:cubicBezTo>
                    <a:cubicBezTo>
                      <a:pt x="806" y="206"/>
                      <a:pt x="824" y="191"/>
                      <a:pt x="842" y="179"/>
                    </a:cubicBezTo>
                    <a:cubicBezTo>
                      <a:pt x="862" y="166"/>
                      <a:pt x="885" y="157"/>
                      <a:pt x="909" y="154"/>
                    </a:cubicBezTo>
                    <a:cubicBezTo>
                      <a:pt x="914" y="156"/>
                      <a:pt x="920" y="158"/>
                      <a:pt x="925" y="159"/>
                    </a:cubicBezTo>
                    <a:cubicBezTo>
                      <a:pt x="916" y="160"/>
                      <a:pt x="907" y="162"/>
                      <a:pt x="898" y="165"/>
                    </a:cubicBezTo>
                    <a:close/>
                    <a:moveTo>
                      <a:pt x="791" y="341"/>
                    </a:moveTo>
                    <a:cubicBezTo>
                      <a:pt x="790" y="342"/>
                      <a:pt x="788" y="343"/>
                      <a:pt x="786" y="344"/>
                    </a:cubicBezTo>
                    <a:cubicBezTo>
                      <a:pt x="784" y="346"/>
                      <a:pt x="781" y="348"/>
                      <a:pt x="779" y="350"/>
                    </a:cubicBezTo>
                    <a:cubicBezTo>
                      <a:pt x="774" y="354"/>
                      <a:pt x="769" y="358"/>
                      <a:pt x="764" y="362"/>
                    </a:cubicBezTo>
                    <a:cubicBezTo>
                      <a:pt x="758" y="367"/>
                      <a:pt x="753" y="372"/>
                      <a:pt x="748" y="377"/>
                    </a:cubicBezTo>
                    <a:cubicBezTo>
                      <a:pt x="745" y="372"/>
                      <a:pt x="743" y="368"/>
                      <a:pt x="740" y="364"/>
                    </a:cubicBezTo>
                    <a:cubicBezTo>
                      <a:pt x="737" y="360"/>
                      <a:pt x="734" y="357"/>
                      <a:pt x="731" y="355"/>
                    </a:cubicBezTo>
                    <a:cubicBezTo>
                      <a:pt x="738" y="352"/>
                      <a:pt x="744" y="348"/>
                      <a:pt x="751" y="345"/>
                    </a:cubicBezTo>
                    <a:cubicBezTo>
                      <a:pt x="757" y="342"/>
                      <a:pt x="762" y="339"/>
                      <a:pt x="768" y="336"/>
                    </a:cubicBezTo>
                    <a:cubicBezTo>
                      <a:pt x="773" y="334"/>
                      <a:pt x="778" y="331"/>
                      <a:pt x="783" y="328"/>
                    </a:cubicBezTo>
                    <a:cubicBezTo>
                      <a:pt x="783" y="328"/>
                      <a:pt x="783" y="328"/>
                      <a:pt x="783" y="328"/>
                    </a:cubicBezTo>
                    <a:cubicBezTo>
                      <a:pt x="786" y="332"/>
                      <a:pt x="788" y="337"/>
                      <a:pt x="791" y="341"/>
                    </a:cubicBezTo>
                    <a:close/>
                    <a:moveTo>
                      <a:pt x="708" y="311"/>
                    </a:moveTo>
                    <a:cubicBezTo>
                      <a:pt x="715" y="315"/>
                      <a:pt x="723" y="319"/>
                      <a:pt x="731" y="322"/>
                    </a:cubicBezTo>
                    <a:cubicBezTo>
                      <a:pt x="740" y="325"/>
                      <a:pt x="749" y="326"/>
                      <a:pt x="757" y="327"/>
                    </a:cubicBezTo>
                    <a:cubicBezTo>
                      <a:pt x="765" y="327"/>
                      <a:pt x="774" y="326"/>
                      <a:pt x="781" y="323"/>
                    </a:cubicBezTo>
                    <a:cubicBezTo>
                      <a:pt x="782" y="324"/>
                      <a:pt x="782" y="325"/>
                      <a:pt x="783" y="326"/>
                    </a:cubicBezTo>
                    <a:cubicBezTo>
                      <a:pt x="783" y="326"/>
                      <a:pt x="782" y="326"/>
                      <a:pt x="782" y="326"/>
                    </a:cubicBezTo>
                    <a:cubicBezTo>
                      <a:pt x="778" y="330"/>
                      <a:pt x="773" y="332"/>
                      <a:pt x="767" y="334"/>
                    </a:cubicBezTo>
                    <a:cubicBezTo>
                      <a:pt x="762" y="337"/>
                      <a:pt x="757" y="340"/>
                      <a:pt x="752" y="343"/>
                    </a:cubicBezTo>
                    <a:cubicBezTo>
                      <a:pt x="744" y="347"/>
                      <a:pt x="737" y="350"/>
                      <a:pt x="730" y="353"/>
                    </a:cubicBezTo>
                    <a:cubicBezTo>
                      <a:pt x="726" y="350"/>
                      <a:pt x="721" y="346"/>
                      <a:pt x="716" y="343"/>
                    </a:cubicBezTo>
                    <a:cubicBezTo>
                      <a:pt x="708" y="338"/>
                      <a:pt x="699" y="335"/>
                      <a:pt x="690" y="332"/>
                    </a:cubicBezTo>
                    <a:cubicBezTo>
                      <a:pt x="681" y="329"/>
                      <a:pt x="672" y="327"/>
                      <a:pt x="662" y="326"/>
                    </a:cubicBezTo>
                    <a:cubicBezTo>
                      <a:pt x="667" y="318"/>
                      <a:pt x="671" y="309"/>
                      <a:pt x="675" y="300"/>
                    </a:cubicBezTo>
                    <a:cubicBezTo>
                      <a:pt x="675" y="300"/>
                      <a:pt x="676" y="300"/>
                      <a:pt x="676" y="300"/>
                    </a:cubicBezTo>
                    <a:cubicBezTo>
                      <a:pt x="682" y="301"/>
                      <a:pt x="688" y="299"/>
                      <a:pt x="692" y="295"/>
                    </a:cubicBezTo>
                    <a:cubicBezTo>
                      <a:pt x="696" y="302"/>
                      <a:pt x="702" y="307"/>
                      <a:pt x="708" y="311"/>
                    </a:cubicBezTo>
                    <a:close/>
                    <a:moveTo>
                      <a:pt x="681" y="373"/>
                    </a:moveTo>
                    <a:cubicBezTo>
                      <a:pt x="693" y="370"/>
                      <a:pt x="705" y="366"/>
                      <a:pt x="716" y="361"/>
                    </a:cubicBezTo>
                    <a:cubicBezTo>
                      <a:pt x="721" y="359"/>
                      <a:pt x="725" y="357"/>
                      <a:pt x="730" y="355"/>
                    </a:cubicBezTo>
                    <a:cubicBezTo>
                      <a:pt x="737" y="362"/>
                      <a:pt x="742" y="369"/>
                      <a:pt x="747" y="378"/>
                    </a:cubicBezTo>
                    <a:cubicBezTo>
                      <a:pt x="743" y="382"/>
                      <a:pt x="740" y="385"/>
                      <a:pt x="736" y="389"/>
                    </a:cubicBezTo>
                    <a:cubicBezTo>
                      <a:pt x="728" y="398"/>
                      <a:pt x="721" y="408"/>
                      <a:pt x="714" y="418"/>
                    </a:cubicBezTo>
                    <a:cubicBezTo>
                      <a:pt x="707" y="415"/>
                      <a:pt x="700" y="413"/>
                      <a:pt x="693" y="412"/>
                    </a:cubicBezTo>
                    <a:cubicBezTo>
                      <a:pt x="687" y="411"/>
                      <a:pt x="682" y="410"/>
                      <a:pt x="676" y="411"/>
                    </a:cubicBezTo>
                    <a:cubicBezTo>
                      <a:pt x="677" y="409"/>
                      <a:pt x="678" y="407"/>
                      <a:pt x="678" y="405"/>
                    </a:cubicBezTo>
                    <a:cubicBezTo>
                      <a:pt x="682" y="395"/>
                      <a:pt x="683" y="384"/>
                      <a:pt x="681" y="373"/>
                    </a:cubicBezTo>
                    <a:close/>
                    <a:moveTo>
                      <a:pt x="684" y="412"/>
                    </a:moveTo>
                    <a:cubicBezTo>
                      <a:pt x="694" y="413"/>
                      <a:pt x="704" y="415"/>
                      <a:pt x="713" y="420"/>
                    </a:cubicBezTo>
                    <a:cubicBezTo>
                      <a:pt x="710" y="425"/>
                      <a:pt x="707" y="430"/>
                      <a:pt x="705" y="435"/>
                    </a:cubicBezTo>
                    <a:cubicBezTo>
                      <a:pt x="702" y="440"/>
                      <a:pt x="699" y="445"/>
                      <a:pt x="698" y="451"/>
                    </a:cubicBezTo>
                    <a:cubicBezTo>
                      <a:pt x="697" y="450"/>
                      <a:pt x="696" y="449"/>
                      <a:pt x="695" y="448"/>
                    </a:cubicBezTo>
                    <a:cubicBezTo>
                      <a:pt x="688" y="443"/>
                      <a:pt x="681" y="441"/>
                      <a:pt x="673" y="444"/>
                    </a:cubicBezTo>
                    <a:cubicBezTo>
                      <a:pt x="666" y="447"/>
                      <a:pt x="660" y="454"/>
                      <a:pt x="658" y="461"/>
                    </a:cubicBezTo>
                    <a:cubicBezTo>
                      <a:pt x="658" y="461"/>
                      <a:pt x="658" y="461"/>
                      <a:pt x="658" y="461"/>
                    </a:cubicBezTo>
                    <a:cubicBezTo>
                      <a:pt x="653" y="462"/>
                      <a:pt x="648" y="463"/>
                      <a:pt x="643" y="463"/>
                    </a:cubicBezTo>
                    <a:cubicBezTo>
                      <a:pt x="643" y="463"/>
                      <a:pt x="642" y="463"/>
                      <a:pt x="642" y="463"/>
                    </a:cubicBezTo>
                    <a:cubicBezTo>
                      <a:pt x="650" y="456"/>
                      <a:pt x="655" y="446"/>
                      <a:pt x="661" y="437"/>
                    </a:cubicBezTo>
                    <a:cubicBezTo>
                      <a:pt x="667" y="429"/>
                      <a:pt x="672" y="421"/>
                      <a:pt x="675" y="412"/>
                    </a:cubicBezTo>
                    <a:cubicBezTo>
                      <a:pt x="678" y="412"/>
                      <a:pt x="681" y="412"/>
                      <a:pt x="684" y="412"/>
                    </a:cubicBezTo>
                    <a:close/>
                    <a:moveTo>
                      <a:pt x="706" y="435"/>
                    </a:moveTo>
                    <a:cubicBezTo>
                      <a:pt x="709" y="430"/>
                      <a:pt x="712" y="425"/>
                      <a:pt x="715" y="421"/>
                    </a:cubicBezTo>
                    <a:cubicBezTo>
                      <a:pt x="717" y="422"/>
                      <a:pt x="718" y="423"/>
                      <a:pt x="720" y="424"/>
                    </a:cubicBezTo>
                    <a:cubicBezTo>
                      <a:pt x="725" y="427"/>
                      <a:pt x="729" y="431"/>
                      <a:pt x="733" y="436"/>
                    </a:cubicBezTo>
                    <a:cubicBezTo>
                      <a:pt x="737" y="440"/>
                      <a:pt x="739" y="445"/>
                      <a:pt x="742" y="450"/>
                    </a:cubicBezTo>
                    <a:cubicBezTo>
                      <a:pt x="742" y="450"/>
                      <a:pt x="742" y="451"/>
                      <a:pt x="743" y="451"/>
                    </a:cubicBezTo>
                    <a:cubicBezTo>
                      <a:pt x="742" y="451"/>
                      <a:pt x="742" y="451"/>
                      <a:pt x="742" y="451"/>
                    </a:cubicBezTo>
                    <a:cubicBezTo>
                      <a:pt x="736" y="452"/>
                      <a:pt x="729" y="453"/>
                      <a:pt x="723" y="454"/>
                    </a:cubicBezTo>
                    <a:cubicBezTo>
                      <a:pt x="716" y="455"/>
                      <a:pt x="708" y="456"/>
                      <a:pt x="701" y="455"/>
                    </a:cubicBezTo>
                    <a:cubicBezTo>
                      <a:pt x="701" y="454"/>
                      <a:pt x="700" y="453"/>
                      <a:pt x="699" y="452"/>
                    </a:cubicBezTo>
                    <a:cubicBezTo>
                      <a:pt x="700" y="446"/>
                      <a:pt x="704" y="441"/>
                      <a:pt x="706" y="435"/>
                    </a:cubicBezTo>
                    <a:close/>
                    <a:moveTo>
                      <a:pt x="737" y="437"/>
                    </a:moveTo>
                    <a:cubicBezTo>
                      <a:pt x="733" y="433"/>
                      <a:pt x="729" y="429"/>
                      <a:pt x="725" y="425"/>
                    </a:cubicBezTo>
                    <a:cubicBezTo>
                      <a:pt x="722" y="423"/>
                      <a:pt x="719" y="421"/>
                      <a:pt x="716" y="419"/>
                    </a:cubicBezTo>
                    <a:cubicBezTo>
                      <a:pt x="722" y="409"/>
                      <a:pt x="729" y="399"/>
                      <a:pt x="737" y="390"/>
                    </a:cubicBezTo>
                    <a:cubicBezTo>
                      <a:pt x="741" y="387"/>
                      <a:pt x="744" y="383"/>
                      <a:pt x="747" y="379"/>
                    </a:cubicBezTo>
                    <a:cubicBezTo>
                      <a:pt x="752" y="388"/>
                      <a:pt x="755" y="398"/>
                      <a:pt x="757" y="407"/>
                    </a:cubicBezTo>
                    <a:cubicBezTo>
                      <a:pt x="758" y="414"/>
                      <a:pt x="759" y="421"/>
                      <a:pt x="759" y="428"/>
                    </a:cubicBezTo>
                    <a:cubicBezTo>
                      <a:pt x="759" y="431"/>
                      <a:pt x="759" y="434"/>
                      <a:pt x="759" y="437"/>
                    </a:cubicBezTo>
                    <a:cubicBezTo>
                      <a:pt x="759" y="441"/>
                      <a:pt x="760" y="445"/>
                      <a:pt x="759" y="448"/>
                    </a:cubicBezTo>
                    <a:cubicBezTo>
                      <a:pt x="759" y="449"/>
                      <a:pt x="759" y="449"/>
                      <a:pt x="759" y="449"/>
                    </a:cubicBezTo>
                    <a:cubicBezTo>
                      <a:pt x="754" y="450"/>
                      <a:pt x="749" y="450"/>
                      <a:pt x="744" y="451"/>
                    </a:cubicBezTo>
                    <a:cubicBezTo>
                      <a:pt x="742" y="446"/>
                      <a:pt x="740" y="441"/>
                      <a:pt x="737" y="437"/>
                    </a:cubicBezTo>
                    <a:close/>
                    <a:moveTo>
                      <a:pt x="790" y="408"/>
                    </a:moveTo>
                    <a:cubicBezTo>
                      <a:pt x="787" y="401"/>
                      <a:pt x="786" y="394"/>
                      <a:pt x="785" y="386"/>
                    </a:cubicBezTo>
                    <a:cubicBezTo>
                      <a:pt x="785" y="379"/>
                      <a:pt x="786" y="372"/>
                      <a:pt x="788" y="365"/>
                    </a:cubicBezTo>
                    <a:cubicBezTo>
                      <a:pt x="790" y="359"/>
                      <a:pt x="793" y="353"/>
                      <a:pt x="797" y="347"/>
                    </a:cubicBezTo>
                    <a:cubicBezTo>
                      <a:pt x="799" y="349"/>
                      <a:pt x="801" y="351"/>
                      <a:pt x="803" y="353"/>
                    </a:cubicBezTo>
                    <a:cubicBezTo>
                      <a:pt x="803" y="353"/>
                      <a:pt x="803" y="353"/>
                      <a:pt x="803" y="353"/>
                    </a:cubicBezTo>
                    <a:cubicBezTo>
                      <a:pt x="803" y="358"/>
                      <a:pt x="804" y="363"/>
                      <a:pt x="806" y="368"/>
                    </a:cubicBezTo>
                    <a:cubicBezTo>
                      <a:pt x="807" y="372"/>
                      <a:pt x="810" y="376"/>
                      <a:pt x="813" y="380"/>
                    </a:cubicBezTo>
                    <a:cubicBezTo>
                      <a:pt x="820" y="386"/>
                      <a:pt x="829" y="391"/>
                      <a:pt x="838" y="392"/>
                    </a:cubicBezTo>
                    <a:cubicBezTo>
                      <a:pt x="850" y="394"/>
                      <a:pt x="861" y="394"/>
                      <a:pt x="873" y="393"/>
                    </a:cubicBezTo>
                    <a:cubicBezTo>
                      <a:pt x="878" y="392"/>
                      <a:pt x="884" y="391"/>
                      <a:pt x="889" y="389"/>
                    </a:cubicBezTo>
                    <a:cubicBezTo>
                      <a:pt x="892" y="389"/>
                      <a:pt x="895" y="388"/>
                      <a:pt x="898" y="387"/>
                    </a:cubicBezTo>
                    <a:cubicBezTo>
                      <a:pt x="901" y="386"/>
                      <a:pt x="903" y="385"/>
                      <a:pt x="905" y="384"/>
                    </a:cubicBezTo>
                    <a:cubicBezTo>
                      <a:pt x="905" y="386"/>
                      <a:pt x="905" y="387"/>
                      <a:pt x="905" y="389"/>
                    </a:cubicBezTo>
                    <a:cubicBezTo>
                      <a:pt x="905" y="391"/>
                      <a:pt x="905" y="393"/>
                      <a:pt x="906" y="395"/>
                    </a:cubicBezTo>
                    <a:cubicBezTo>
                      <a:pt x="881" y="415"/>
                      <a:pt x="852" y="424"/>
                      <a:pt x="823" y="433"/>
                    </a:cubicBezTo>
                    <a:cubicBezTo>
                      <a:pt x="821" y="431"/>
                      <a:pt x="819" y="429"/>
                      <a:pt x="816" y="428"/>
                    </a:cubicBezTo>
                    <a:cubicBezTo>
                      <a:pt x="812" y="426"/>
                      <a:pt x="806" y="425"/>
                      <a:pt x="801" y="427"/>
                    </a:cubicBezTo>
                    <a:cubicBezTo>
                      <a:pt x="801" y="427"/>
                      <a:pt x="801" y="426"/>
                      <a:pt x="801" y="426"/>
                    </a:cubicBezTo>
                    <a:cubicBezTo>
                      <a:pt x="796" y="421"/>
                      <a:pt x="793" y="415"/>
                      <a:pt x="790" y="408"/>
                    </a:cubicBezTo>
                    <a:close/>
                    <a:moveTo>
                      <a:pt x="991" y="257"/>
                    </a:moveTo>
                    <a:cubicBezTo>
                      <a:pt x="991" y="258"/>
                      <a:pt x="992" y="259"/>
                      <a:pt x="993" y="259"/>
                    </a:cubicBezTo>
                    <a:cubicBezTo>
                      <a:pt x="990" y="262"/>
                      <a:pt x="987" y="264"/>
                      <a:pt x="984" y="266"/>
                    </a:cubicBezTo>
                    <a:cubicBezTo>
                      <a:pt x="980" y="268"/>
                      <a:pt x="975" y="270"/>
                      <a:pt x="972" y="268"/>
                    </a:cubicBezTo>
                    <a:cubicBezTo>
                      <a:pt x="968" y="265"/>
                      <a:pt x="970" y="259"/>
                      <a:pt x="972" y="256"/>
                    </a:cubicBezTo>
                    <a:cubicBezTo>
                      <a:pt x="974" y="252"/>
                      <a:pt x="976" y="249"/>
                      <a:pt x="979" y="246"/>
                    </a:cubicBezTo>
                    <a:cubicBezTo>
                      <a:pt x="983" y="249"/>
                      <a:pt x="987" y="254"/>
                      <a:pt x="991" y="257"/>
                    </a:cubicBezTo>
                    <a:close/>
                    <a:moveTo>
                      <a:pt x="1051" y="258"/>
                    </a:moveTo>
                    <a:cubicBezTo>
                      <a:pt x="1052" y="258"/>
                      <a:pt x="1053" y="258"/>
                      <a:pt x="1053" y="258"/>
                    </a:cubicBezTo>
                    <a:cubicBezTo>
                      <a:pt x="1057" y="258"/>
                      <a:pt x="1060" y="258"/>
                      <a:pt x="1064" y="258"/>
                    </a:cubicBezTo>
                    <a:cubicBezTo>
                      <a:pt x="1065" y="262"/>
                      <a:pt x="1065" y="267"/>
                      <a:pt x="1066" y="272"/>
                    </a:cubicBezTo>
                    <a:cubicBezTo>
                      <a:pt x="1066" y="272"/>
                      <a:pt x="1066" y="272"/>
                      <a:pt x="1066" y="272"/>
                    </a:cubicBezTo>
                    <a:cubicBezTo>
                      <a:pt x="1060" y="272"/>
                      <a:pt x="1055" y="273"/>
                      <a:pt x="1050" y="272"/>
                    </a:cubicBezTo>
                    <a:cubicBezTo>
                      <a:pt x="1050" y="268"/>
                      <a:pt x="1051" y="263"/>
                      <a:pt x="1051" y="258"/>
                    </a:cubicBezTo>
                    <a:close/>
                    <a:moveTo>
                      <a:pt x="1049" y="258"/>
                    </a:moveTo>
                    <a:cubicBezTo>
                      <a:pt x="1049" y="263"/>
                      <a:pt x="1049" y="268"/>
                      <a:pt x="1048" y="272"/>
                    </a:cubicBezTo>
                    <a:cubicBezTo>
                      <a:pt x="1043" y="272"/>
                      <a:pt x="1037" y="271"/>
                      <a:pt x="1031" y="269"/>
                    </a:cubicBezTo>
                    <a:cubicBezTo>
                      <a:pt x="1033" y="265"/>
                      <a:pt x="1034" y="260"/>
                      <a:pt x="1035" y="256"/>
                    </a:cubicBezTo>
                    <a:cubicBezTo>
                      <a:pt x="1040" y="257"/>
                      <a:pt x="1045" y="258"/>
                      <a:pt x="1049" y="258"/>
                    </a:cubicBezTo>
                    <a:close/>
                    <a:moveTo>
                      <a:pt x="1034" y="255"/>
                    </a:moveTo>
                    <a:cubicBezTo>
                      <a:pt x="1033" y="260"/>
                      <a:pt x="1031" y="264"/>
                      <a:pt x="1030" y="269"/>
                    </a:cubicBezTo>
                    <a:cubicBezTo>
                      <a:pt x="1028" y="268"/>
                      <a:pt x="1026" y="267"/>
                      <a:pt x="1024" y="266"/>
                    </a:cubicBezTo>
                    <a:cubicBezTo>
                      <a:pt x="1020" y="265"/>
                      <a:pt x="1017" y="263"/>
                      <a:pt x="1014" y="262"/>
                    </a:cubicBezTo>
                    <a:cubicBezTo>
                      <a:pt x="1017" y="258"/>
                      <a:pt x="1019" y="254"/>
                      <a:pt x="1022" y="250"/>
                    </a:cubicBezTo>
                    <a:cubicBezTo>
                      <a:pt x="1026" y="252"/>
                      <a:pt x="1030" y="254"/>
                      <a:pt x="1034" y="255"/>
                    </a:cubicBezTo>
                    <a:close/>
                    <a:moveTo>
                      <a:pt x="1020" y="249"/>
                    </a:moveTo>
                    <a:cubicBezTo>
                      <a:pt x="1018" y="253"/>
                      <a:pt x="1016" y="257"/>
                      <a:pt x="1013" y="261"/>
                    </a:cubicBezTo>
                    <a:cubicBezTo>
                      <a:pt x="1008" y="258"/>
                      <a:pt x="1004" y="254"/>
                      <a:pt x="1000" y="251"/>
                    </a:cubicBezTo>
                    <a:cubicBezTo>
                      <a:pt x="1001" y="250"/>
                      <a:pt x="1003" y="248"/>
                      <a:pt x="1003" y="247"/>
                    </a:cubicBezTo>
                    <a:cubicBezTo>
                      <a:pt x="1005" y="245"/>
                      <a:pt x="1007" y="243"/>
                      <a:pt x="1009" y="241"/>
                    </a:cubicBezTo>
                    <a:cubicBezTo>
                      <a:pt x="1012" y="244"/>
                      <a:pt x="1016" y="247"/>
                      <a:pt x="1020" y="249"/>
                    </a:cubicBezTo>
                    <a:close/>
                    <a:moveTo>
                      <a:pt x="1008" y="240"/>
                    </a:moveTo>
                    <a:cubicBezTo>
                      <a:pt x="1006" y="241"/>
                      <a:pt x="1005" y="243"/>
                      <a:pt x="1004" y="245"/>
                    </a:cubicBezTo>
                    <a:cubicBezTo>
                      <a:pt x="1003" y="246"/>
                      <a:pt x="1002" y="247"/>
                      <a:pt x="1001" y="248"/>
                    </a:cubicBezTo>
                    <a:cubicBezTo>
                      <a:pt x="1001" y="248"/>
                      <a:pt x="999" y="249"/>
                      <a:pt x="999" y="250"/>
                    </a:cubicBezTo>
                    <a:cubicBezTo>
                      <a:pt x="999" y="249"/>
                      <a:pt x="999" y="249"/>
                      <a:pt x="999" y="249"/>
                    </a:cubicBezTo>
                    <a:cubicBezTo>
                      <a:pt x="995" y="246"/>
                      <a:pt x="992" y="242"/>
                      <a:pt x="989" y="239"/>
                    </a:cubicBezTo>
                    <a:cubicBezTo>
                      <a:pt x="989" y="238"/>
                      <a:pt x="990" y="238"/>
                      <a:pt x="990" y="238"/>
                    </a:cubicBezTo>
                    <a:cubicBezTo>
                      <a:pt x="993" y="235"/>
                      <a:pt x="997" y="233"/>
                      <a:pt x="1000" y="231"/>
                    </a:cubicBezTo>
                    <a:cubicBezTo>
                      <a:pt x="1002" y="234"/>
                      <a:pt x="1005" y="237"/>
                      <a:pt x="1008" y="240"/>
                    </a:cubicBezTo>
                    <a:close/>
                    <a:moveTo>
                      <a:pt x="1048" y="203"/>
                    </a:moveTo>
                    <a:cubicBezTo>
                      <a:pt x="1048" y="209"/>
                      <a:pt x="1045" y="218"/>
                      <a:pt x="1038" y="221"/>
                    </a:cubicBezTo>
                    <a:cubicBezTo>
                      <a:pt x="1035" y="223"/>
                      <a:pt x="1032" y="222"/>
                      <a:pt x="1031" y="218"/>
                    </a:cubicBezTo>
                    <a:cubicBezTo>
                      <a:pt x="1030" y="215"/>
                      <a:pt x="1030" y="212"/>
                      <a:pt x="1031" y="209"/>
                    </a:cubicBezTo>
                    <a:cubicBezTo>
                      <a:pt x="1034" y="207"/>
                      <a:pt x="1036" y="204"/>
                      <a:pt x="1038" y="202"/>
                    </a:cubicBezTo>
                    <a:cubicBezTo>
                      <a:pt x="1041" y="202"/>
                      <a:pt x="1045" y="203"/>
                      <a:pt x="1048" y="203"/>
                    </a:cubicBezTo>
                    <a:close/>
                    <a:moveTo>
                      <a:pt x="1037" y="200"/>
                    </a:moveTo>
                    <a:cubicBezTo>
                      <a:pt x="1031" y="209"/>
                      <a:pt x="1021" y="215"/>
                      <a:pt x="1012" y="221"/>
                    </a:cubicBezTo>
                    <a:cubicBezTo>
                      <a:pt x="1004" y="226"/>
                      <a:pt x="996" y="231"/>
                      <a:pt x="988" y="237"/>
                    </a:cubicBezTo>
                    <a:cubicBezTo>
                      <a:pt x="981" y="242"/>
                      <a:pt x="974" y="247"/>
                      <a:pt x="967" y="253"/>
                    </a:cubicBezTo>
                    <a:cubicBezTo>
                      <a:pt x="965" y="256"/>
                      <a:pt x="963" y="258"/>
                      <a:pt x="961" y="261"/>
                    </a:cubicBezTo>
                    <a:cubicBezTo>
                      <a:pt x="961" y="261"/>
                      <a:pt x="961" y="261"/>
                      <a:pt x="961" y="261"/>
                    </a:cubicBezTo>
                    <a:cubicBezTo>
                      <a:pt x="959" y="265"/>
                      <a:pt x="957" y="270"/>
                      <a:pt x="956" y="274"/>
                    </a:cubicBezTo>
                    <a:cubicBezTo>
                      <a:pt x="953" y="265"/>
                      <a:pt x="953" y="255"/>
                      <a:pt x="953" y="245"/>
                    </a:cubicBezTo>
                    <a:cubicBezTo>
                      <a:pt x="954" y="234"/>
                      <a:pt x="955" y="222"/>
                      <a:pt x="958" y="212"/>
                    </a:cubicBezTo>
                    <a:cubicBezTo>
                      <a:pt x="964" y="190"/>
                      <a:pt x="977" y="171"/>
                      <a:pt x="992" y="155"/>
                    </a:cubicBezTo>
                    <a:cubicBezTo>
                      <a:pt x="993" y="153"/>
                      <a:pt x="995" y="152"/>
                      <a:pt x="996" y="150"/>
                    </a:cubicBezTo>
                    <a:cubicBezTo>
                      <a:pt x="998" y="152"/>
                      <a:pt x="999" y="153"/>
                      <a:pt x="1000" y="155"/>
                    </a:cubicBezTo>
                    <a:cubicBezTo>
                      <a:pt x="993" y="161"/>
                      <a:pt x="991" y="175"/>
                      <a:pt x="1000" y="180"/>
                    </a:cubicBezTo>
                    <a:cubicBezTo>
                      <a:pt x="1000" y="181"/>
                      <a:pt x="1001" y="181"/>
                      <a:pt x="1001" y="181"/>
                    </a:cubicBezTo>
                    <a:cubicBezTo>
                      <a:pt x="1000" y="185"/>
                      <a:pt x="1000" y="189"/>
                      <a:pt x="1002" y="192"/>
                    </a:cubicBezTo>
                    <a:cubicBezTo>
                      <a:pt x="994" y="186"/>
                      <a:pt x="979" y="182"/>
                      <a:pt x="975" y="192"/>
                    </a:cubicBezTo>
                    <a:cubicBezTo>
                      <a:pt x="972" y="196"/>
                      <a:pt x="977" y="198"/>
                      <a:pt x="981" y="199"/>
                    </a:cubicBezTo>
                    <a:cubicBezTo>
                      <a:pt x="983" y="199"/>
                      <a:pt x="986" y="199"/>
                      <a:pt x="988" y="198"/>
                    </a:cubicBezTo>
                    <a:cubicBezTo>
                      <a:pt x="992" y="197"/>
                      <a:pt x="997" y="194"/>
                      <a:pt x="1001" y="195"/>
                    </a:cubicBezTo>
                    <a:cubicBezTo>
                      <a:pt x="1001" y="195"/>
                      <a:pt x="1001" y="195"/>
                      <a:pt x="1001" y="195"/>
                    </a:cubicBezTo>
                    <a:cubicBezTo>
                      <a:pt x="996" y="199"/>
                      <a:pt x="990" y="202"/>
                      <a:pt x="984" y="205"/>
                    </a:cubicBezTo>
                    <a:cubicBezTo>
                      <a:pt x="978" y="208"/>
                      <a:pt x="971" y="212"/>
                      <a:pt x="970" y="219"/>
                    </a:cubicBezTo>
                    <a:cubicBezTo>
                      <a:pt x="969" y="222"/>
                      <a:pt x="969" y="226"/>
                      <a:pt x="971" y="228"/>
                    </a:cubicBezTo>
                    <a:cubicBezTo>
                      <a:pt x="974" y="230"/>
                      <a:pt x="977" y="230"/>
                      <a:pt x="980" y="230"/>
                    </a:cubicBezTo>
                    <a:cubicBezTo>
                      <a:pt x="989" y="228"/>
                      <a:pt x="994" y="218"/>
                      <a:pt x="997" y="210"/>
                    </a:cubicBezTo>
                    <a:cubicBezTo>
                      <a:pt x="999" y="206"/>
                      <a:pt x="1000" y="203"/>
                      <a:pt x="1002" y="199"/>
                    </a:cubicBezTo>
                    <a:cubicBezTo>
                      <a:pt x="1002" y="202"/>
                      <a:pt x="1002" y="204"/>
                      <a:pt x="1002" y="206"/>
                    </a:cubicBezTo>
                    <a:cubicBezTo>
                      <a:pt x="1002" y="209"/>
                      <a:pt x="1002" y="214"/>
                      <a:pt x="1006" y="216"/>
                    </a:cubicBezTo>
                    <a:cubicBezTo>
                      <a:pt x="1010" y="217"/>
                      <a:pt x="1013" y="214"/>
                      <a:pt x="1014" y="210"/>
                    </a:cubicBezTo>
                    <a:cubicBezTo>
                      <a:pt x="1014" y="204"/>
                      <a:pt x="1010" y="200"/>
                      <a:pt x="1006" y="197"/>
                    </a:cubicBezTo>
                    <a:cubicBezTo>
                      <a:pt x="1007" y="197"/>
                      <a:pt x="1008" y="198"/>
                      <a:pt x="1010" y="198"/>
                    </a:cubicBezTo>
                    <a:cubicBezTo>
                      <a:pt x="1018" y="200"/>
                      <a:pt x="1027" y="192"/>
                      <a:pt x="1030" y="185"/>
                    </a:cubicBezTo>
                    <a:cubicBezTo>
                      <a:pt x="1031" y="185"/>
                      <a:pt x="1032" y="185"/>
                      <a:pt x="1033" y="185"/>
                    </a:cubicBezTo>
                    <a:cubicBezTo>
                      <a:pt x="1041" y="185"/>
                      <a:pt x="1044" y="174"/>
                      <a:pt x="1042" y="167"/>
                    </a:cubicBezTo>
                    <a:cubicBezTo>
                      <a:pt x="1043" y="167"/>
                      <a:pt x="1044" y="167"/>
                      <a:pt x="1044" y="166"/>
                    </a:cubicBezTo>
                    <a:cubicBezTo>
                      <a:pt x="1048" y="178"/>
                      <a:pt x="1044" y="190"/>
                      <a:pt x="1037" y="200"/>
                    </a:cubicBezTo>
                    <a:close/>
                    <a:moveTo>
                      <a:pt x="1028" y="184"/>
                    </a:moveTo>
                    <a:cubicBezTo>
                      <a:pt x="1026" y="191"/>
                      <a:pt x="1018" y="197"/>
                      <a:pt x="1011" y="196"/>
                    </a:cubicBezTo>
                    <a:cubicBezTo>
                      <a:pt x="1003" y="196"/>
                      <a:pt x="1001" y="188"/>
                      <a:pt x="1003" y="182"/>
                    </a:cubicBezTo>
                    <a:cubicBezTo>
                      <a:pt x="1010" y="184"/>
                      <a:pt x="1018" y="177"/>
                      <a:pt x="1021" y="170"/>
                    </a:cubicBezTo>
                    <a:cubicBezTo>
                      <a:pt x="1021" y="176"/>
                      <a:pt x="1023" y="182"/>
                      <a:pt x="1028" y="184"/>
                    </a:cubicBezTo>
                    <a:close/>
                    <a:moveTo>
                      <a:pt x="1023" y="168"/>
                    </a:moveTo>
                    <a:cubicBezTo>
                      <a:pt x="1025" y="168"/>
                      <a:pt x="1027" y="168"/>
                      <a:pt x="1029" y="169"/>
                    </a:cubicBezTo>
                    <a:cubicBezTo>
                      <a:pt x="1033" y="169"/>
                      <a:pt x="1037" y="168"/>
                      <a:pt x="1040" y="168"/>
                    </a:cubicBezTo>
                    <a:cubicBezTo>
                      <a:pt x="1042" y="173"/>
                      <a:pt x="1040" y="183"/>
                      <a:pt x="1033" y="183"/>
                    </a:cubicBezTo>
                    <a:cubicBezTo>
                      <a:pt x="1024" y="184"/>
                      <a:pt x="1022" y="175"/>
                      <a:pt x="1023" y="168"/>
                    </a:cubicBezTo>
                    <a:close/>
                    <a:moveTo>
                      <a:pt x="1012" y="208"/>
                    </a:moveTo>
                    <a:cubicBezTo>
                      <a:pt x="1012" y="210"/>
                      <a:pt x="1012" y="212"/>
                      <a:pt x="1011" y="213"/>
                    </a:cubicBezTo>
                    <a:cubicBezTo>
                      <a:pt x="1010" y="215"/>
                      <a:pt x="1007" y="215"/>
                      <a:pt x="1005" y="214"/>
                    </a:cubicBezTo>
                    <a:cubicBezTo>
                      <a:pt x="1003" y="212"/>
                      <a:pt x="1003" y="207"/>
                      <a:pt x="1003" y="204"/>
                    </a:cubicBezTo>
                    <a:cubicBezTo>
                      <a:pt x="1003" y="202"/>
                      <a:pt x="1004" y="199"/>
                      <a:pt x="1004" y="197"/>
                    </a:cubicBezTo>
                    <a:cubicBezTo>
                      <a:pt x="1007" y="200"/>
                      <a:pt x="1011" y="203"/>
                      <a:pt x="1012" y="208"/>
                    </a:cubicBezTo>
                    <a:close/>
                    <a:moveTo>
                      <a:pt x="1002" y="194"/>
                    </a:moveTo>
                    <a:cubicBezTo>
                      <a:pt x="1002" y="194"/>
                      <a:pt x="1002" y="194"/>
                      <a:pt x="1002" y="194"/>
                    </a:cubicBezTo>
                    <a:cubicBezTo>
                      <a:pt x="1002" y="194"/>
                      <a:pt x="1002" y="194"/>
                      <a:pt x="1002" y="194"/>
                    </a:cubicBezTo>
                    <a:cubicBezTo>
                      <a:pt x="1002" y="194"/>
                      <a:pt x="1002" y="194"/>
                      <a:pt x="1002" y="194"/>
                    </a:cubicBezTo>
                    <a:close/>
                    <a:moveTo>
                      <a:pt x="1001" y="179"/>
                    </a:moveTo>
                    <a:cubicBezTo>
                      <a:pt x="992" y="176"/>
                      <a:pt x="994" y="161"/>
                      <a:pt x="1001" y="156"/>
                    </a:cubicBezTo>
                    <a:cubicBezTo>
                      <a:pt x="1006" y="161"/>
                      <a:pt x="1013" y="165"/>
                      <a:pt x="1020" y="167"/>
                    </a:cubicBezTo>
                    <a:cubicBezTo>
                      <a:pt x="1018" y="174"/>
                      <a:pt x="1009" y="183"/>
                      <a:pt x="1001" y="179"/>
                    </a:cubicBezTo>
                    <a:close/>
                    <a:moveTo>
                      <a:pt x="1002" y="193"/>
                    </a:moveTo>
                    <a:cubicBezTo>
                      <a:pt x="996" y="193"/>
                      <a:pt x="991" y="196"/>
                      <a:pt x="985" y="197"/>
                    </a:cubicBezTo>
                    <a:cubicBezTo>
                      <a:pt x="982" y="197"/>
                      <a:pt x="974" y="197"/>
                      <a:pt x="976" y="193"/>
                    </a:cubicBezTo>
                    <a:cubicBezTo>
                      <a:pt x="978" y="187"/>
                      <a:pt x="985" y="187"/>
                      <a:pt x="989" y="188"/>
                    </a:cubicBezTo>
                    <a:cubicBezTo>
                      <a:pt x="994" y="189"/>
                      <a:pt x="998" y="191"/>
                      <a:pt x="1002" y="193"/>
                    </a:cubicBezTo>
                    <a:close/>
                    <a:moveTo>
                      <a:pt x="1001" y="197"/>
                    </a:moveTo>
                    <a:cubicBezTo>
                      <a:pt x="997" y="206"/>
                      <a:pt x="994" y="217"/>
                      <a:pt x="987" y="224"/>
                    </a:cubicBezTo>
                    <a:cubicBezTo>
                      <a:pt x="984" y="227"/>
                      <a:pt x="980" y="228"/>
                      <a:pt x="976" y="228"/>
                    </a:cubicBezTo>
                    <a:cubicBezTo>
                      <a:pt x="972" y="228"/>
                      <a:pt x="970" y="224"/>
                      <a:pt x="971" y="220"/>
                    </a:cubicBezTo>
                    <a:cubicBezTo>
                      <a:pt x="972" y="213"/>
                      <a:pt x="980" y="209"/>
                      <a:pt x="986" y="205"/>
                    </a:cubicBezTo>
                    <a:cubicBezTo>
                      <a:pt x="991" y="203"/>
                      <a:pt x="997" y="201"/>
                      <a:pt x="1001" y="197"/>
                    </a:cubicBezTo>
                    <a:close/>
                    <a:moveTo>
                      <a:pt x="1051" y="127"/>
                    </a:moveTo>
                    <a:cubicBezTo>
                      <a:pt x="1054" y="127"/>
                      <a:pt x="1057" y="127"/>
                      <a:pt x="1060" y="126"/>
                    </a:cubicBezTo>
                    <a:cubicBezTo>
                      <a:pt x="1060" y="126"/>
                      <a:pt x="1060" y="126"/>
                      <a:pt x="1060" y="126"/>
                    </a:cubicBezTo>
                    <a:cubicBezTo>
                      <a:pt x="1061" y="130"/>
                      <a:pt x="1061" y="134"/>
                      <a:pt x="1060" y="137"/>
                    </a:cubicBezTo>
                    <a:cubicBezTo>
                      <a:pt x="1057" y="136"/>
                      <a:pt x="1053" y="135"/>
                      <a:pt x="1050" y="134"/>
                    </a:cubicBezTo>
                    <a:cubicBezTo>
                      <a:pt x="1051" y="132"/>
                      <a:pt x="1051" y="130"/>
                      <a:pt x="1051" y="127"/>
                    </a:cubicBezTo>
                    <a:close/>
                    <a:moveTo>
                      <a:pt x="1059" y="139"/>
                    </a:moveTo>
                    <a:cubicBezTo>
                      <a:pt x="1058" y="143"/>
                      <a:pt x="1055" y="147"/>
                      <a:pt x="1052" y="150"/>
                    </a:cubicBezTo>
                    <a:cubicBezTo>
                      <a:pt x="1049" y="147"/>
                      <a:pt x="1047" y="144"/>
                      <a:pt x="1044" y="142"/>
                    </a:cubicBezTo>
                    <a:cubicBezTo>
                      <a:pt x="1044" y="142"/>
                      <a:pt x="1044" y="142"/>
                      <a:pt x="1044" y="142"/>
                    </a:cubicBezTo>
                    <a:cubicBezTo>
                      <a:pt x="1046" y="140"/>
                      <a:pt x="1048" y="138"/>
                      <a:pt x="1049" y="135"/>
                    </a:cubicBezTo>
                    <a:cubicBezTo>
                      <a:pt x="1053" y="136"/>
                      <a:pt x="1056" y="138"/>
                      <a:pt x="1059" y="139"/>
                    </a:cubicBezTo>
                    <a:close/>
                    <a:moveTo>
                      <a:pt x="1025" y="110"/>
                    </a:moveTo>
                    <a:cubicBezTo>
                      <a:pt x="1024" y="110"/>
                      <a:pt x="1023" y="111"/>
                      <a:pt x="1021" y="112"/>
                    </a:cubicBezTo>
                    <a:cubicBezTo>
                      <a:pt x="1020" y="113"/>
                      <a:pt x="1019" y="114"/>
                      <a:pt x="1017" y="115"/>
                    </a:cubicBezTo>
                    <a:cubicBezTo>
                      <a:pt x="1014" y="112"/>
                      <a:pt x="1011" y="109"/>
                      <a:pt x="1008" y="106"/>
                    </a:cubicBezTo>
                    <a:cubicBezTo>
                      <a:pt x="1012" y="103"/>
                      <a:pt x="1016" y="100"/>
                      <a:pt x="1021" y="99"/>
                    </a:cubicBezTo>
                    <a:cubicBezTo>
                      <a:pt x="1022" y="103"/>
                      <a:pt x="1024" y="106"/>
                      <a:pt x="1025" y="110"/>
                    </a:cubicBezTo>
                    <a:close/>
                    <a:moveTo>
                      <a:pt x="1023" y="98"/>
                    </a:moveTo>
                    <a:cubicBezTo>
                      <a:pt x="1023" y="98"/>
                      <a:pt x="1024" y="98"/>
                      <a:pt x="1025" y="98"/>
                    </a:cubicBezTo>
                    <a:cubicBezTo>
                      <a:pt x="1029" y="97"/>
                      <a:pt x="1034" y="97"/>
                      <a:pt x="1038" y="98"/>
                    </a:cubicBezTo>
                    <a:cubicBezTo>
                      <a:pt x="1037" y="102"/>
                      <a:pt x="1036" y="105"/>
                      <a:pt x="1036" y="108"/>
                    </a:cubicBezTo>
                    <a:cubicBezTo>
                      <a:pt x="1033" y="108"/>
                      <a:pt x="1030" y="109"/>
                      <a:pt x="1027" y="109"/>
                    </a:cubicBezTo>
                    <a:cubicBezTo>
                      <a:pt x="1025" y="106"/>
                      <a:pt x="1024" y="102"/>
                      <a:pt x="1023" y="98"/>
                    </a:cubicBezTo>
                    <a:close/>
                    <a:moveTo>
                      <a:pt x="1016" y="116"/>
                    </a:moveTo>
                    <a:cubicBezTo>
                      <a:pt x="1014" y="118"/>
                      <a:pt x="1013" y="121"/>
                      <a:pt x="1012" y="124"/>
                    </a:cubicBezTo>
                    <a:cubicBezTo>
                      <a:pt x="1008" y="123"/>
                      <a:pt x="1004" y="122"/>
                      <a:pt x="1000" y="121"/>
                    </a:cubicBezTo>
                    <a:cubicBezTo>
                      <a:pt x="1000" y="119"/>
                      <a:pt x="1001" y="118"/>
                      <a:pt x="1002" y="116"/>
                    </a:cubicBezTo>
                    <a:cubicBezTo>
                      <a:pt x="1003" y="113"/>
                      <a:pt x="1005" y="110"/>
                      <a:pt x="1007" y="107"/>
                    </a:cubicBezTo>
                    <a:cubicBezTo>
                      <a:pt x="1010" y="110"/>
                      <a:pt x="1013" y="113"/>
                      <a:pt x="1016" y="116"/>
                    </a:cubicBezTo>
                    <a:close/>
                    <a:moveTo>
                      <a:pt x="1012" y="126"/>
                    </a:moveTo>
                    <a:cubicBezTo>
                      <a:pt x="1011" y="127"/>
                      <a:pt x="1011" y="129"/>
                      <a:pt x="1011" y="130"/>
                    </a:cubicBezTo>
                    <a:cubicBezTo>
                      <a:pt x="1011" y="131"/>
                      <a:pt x="1011" y="132"/>
                      <a:pt x="1012" y="133"/>
                    </a:cubicBezTo>
                    <a:cubicBezTo>
                      <a:pt x="1008" y="134"/>
                      <a:pt x="1004" y="135"/>
                      <a:pt x="1000" y="137"/>
                    </a:cubicBezTo>
                    <a:cubicBezTo>
                      <a:pt x="999" y="132"/>
                      <a:pt x="999" y="127"/>
                      <a:pt x="1000" y="122"/>
                    </a:cubicBezTo>
                    <a:cubicBezTo>
                      <a:pt x="1004" y="123"/>
                      <a:pt x="1008" y="124"/>
                      <a:pt x="1012" y="126"/>
                    </a:cubicBezTo>
                    <a:close/>
                    <a:moveTo>
                      <a:pt x="1012" y="135"/>
                    </a:moveTo>
                    <a:cubicBezTo>
                      <a:pt x="1013" y="137"/>
                      <a:pt x="1014" y="140"/>
                      <a:pt x="1016" y="141"/>
                    </a:cubicBezTo>
                    <a:cubicBezTo>
                      <a:pt x="1013" y="144"/>
                      <a:pt x="1010" y="147"/>
                      <a:pt x="1008" y="150"/>
                    </a:cubicBezTo>
                    <a:cubicBezTo>
                      <a:pt x="1006" y="147"/>
                      <a:pt x="1004" y="145"/>
                      <a:pt x="1003" y="143"/>
                    </a:cubicBezTo>
                    <a:cubicBezTo>
                      <a:pt x="1002" y="141"/>
                      <a:pt x="1001" y="140"/>
                      <a:pt x="1001" y="139"/>
                    </a:cubicBezTo>
                    <a:cubicBezTo>
                      <a:pt x="1004" y="137"/>
                      <a:pt x="1008" y="136"/>
                      <a:pt x="1012" y="135"/>
                    </a:cubicBezTo>
                    <a:close/>
                    <a:moveTo>
                      <a:pt x="1017" y="142"/>
                    </a:moveTo>
                    <a:cubicBezTo>
                      <a:pt x="1019" y="144"/>
                      <a:pt x="1021" y="146"/>
                      <a:pt x="1024" y="146"/>
                    </a:cubicBezTo>
                    <a:cubicBezTo>
                      <a:pt x="1024" y="146"/>
                      <a:pt x="1024" y="146"/>
                      <a:pt x="1024" y="146"/>
                    </a:cubicBezTo>
                    <a:cubicBezTo>
                      <a:pt x="1023" y="150"/>
                      <a:pt x="1022" y="154"/>
                      <a:pt x="1021" y="158"/>
                    </a:cubicBezTo>
                    <a:cubicBezTo>
                      <a:pt x="1016" y="156"/>
                      <a:pt x="1012" y="154"/>
                      <a:pt x="1009" y="151"/>
                    </a:cubicBezTo>
                    <a:cubicBezTo>
                      <a:pt x="1012" y="148"/>
                      <a:pt x="1014" y="145"/>
                      <a:pt x="1017" y="142"/>
                    </a:cubicBezTo>
                    <a:close/>
                    <a:moveTo>
                      <a:pt x="1026" y="147"/>
                    </a:moveTo>
                    <a:cubicBezTo>
                      <a:pt x="1028" y="147"/>
                      <a:pt x="1031" y="147"/>
                      <a:pt x="1033" y="147"/>
                    </a:cubicBezTo>
                    <a:cubicBezTo>
                      <a:pt x="1035" y="151"/>
                      <a:pt x="1036" y="155"/>
                      <a:pt x="1037" y="159"/>
                    </a:cubicBezTo>
                    <a:cubicBezTo>
                      <a:pt x="1032" y="160"/>
                      <a:pt x="1027" y="160"/>
                      <a:pt x="1023" y="158"/>
                    </a:cubicBezTo>
                    <a:cubicBezTo>
                      <a:pt x="1024" y="155"/>
                      <a:pt x="1025" y="151"/>
                      <a:pt x="1026" y="147"/>
                    </a:cubicBezTo>
                    <a:close/>
                    <a:moveTo>
                      <a:pt x="1035" y="146"/>
                    </a:moveTo>
                    <a:cubicBezTo>
                      <a:pt x="1037" y="146"/>
                      <a:pt x="1040" y="144"/>
                      <a:pt x="1042" y="143"/>
                    </a:cubicBezTo>
                    <a:cubicBezTo>
                      <a:pt x="1046" y="145"/>
                      <a:pt x="1048" y="148"/>
                      <a:pt x="1051" y="151"/>
                    </a:cubicBezTo>
                    <a:cubicBezTo>
                      <a:pt x="1050" y="152"/>
                      <a:pt x="1049" y="153"/>
                      <a:pt x="1048" y="154"/>
                    </a:cubicBezTo>
                    <a:cubicBezTo>
                      <a:pt x="1045" y="156"/>
                      <a:pt x="1042" y="158"/>
                      <a:pt x="1038" y="159"/>
                    </a:cubicBezTo>
                    <a:cubicBezTo>
                      <a:pt x="1037" y="154"/>
                      <a:pt x="1036" y="150"/>
                      <a:pt x="1035" y="146"/>
                    </a:cubicBezTo>
                    <a:close/>
                    <a:moveTo>
                      <a:pt x="1034" y="126"/>
                    </a:moveTo>
                    <a:cubicBezTo>
                      <a:pt x="1034" y="126"/>
                      <a:pt x="1034" y="127"/>
                      <a:pt x="1034" y="127"/>
                    </a:cubicBezTo>
                    <a:cubicBezTo>
                      <a:pt x="1034" y="127"/>
                      <a:pt x="1034" y="127"/>
                      <a:pt x="1034" y="127"/>
                    </a:cubicBezTo>
                    <a:cubicBezTo>
                      <a:pt x="1034" y="128"/>
                      <a:pt x="1034" y="128"/>
                      <a:pt x="1034" y="128"/>
                    </a:cubicBezTo>
                    <a:cubicBezTo>
                      <a:pt x="1039" y="128"/>
                      <a:pt x="1044" y="128"/>
                      <a:pt x="1049" y="128"/>
                    </a:cubicBezTo>
                    <a:cubicBezTo>
                      <a:pt x="1050" y="136"/>
                      <a:pt x="1043" y="142"/>
                      <a:pt x="1035" y="144"/>
                    </a:cubicBezTo>
                    <a:cubicBezTo>
                      <a:pt x="1028" y="147"/>
                      <a:pt x="1019" y="145"/>
                      <a:pt x="1015" y="137"/>
                    </a:cubicBezTo>
                    <a:cubicBezTo>
                      <a:pt x="1011" y="131"/>
                      <a:pt x="1013" y="122"/>
                      <a:pt x="1019" y="116"/>
                    </a:cubicBezTo>
                    <a:cubicBezTo>
                      <a:pt x="1025" y="110"/>
                      <a:pt x="1037" y="108"/>
                      <a:pt x="1044" y="113"/>
                    </a:cubicBezTo>
                    <a:cubicBezTo>
                      <a:pt x="1041" y="117"/>
                      <a:pt x="1037" y="121"/>
                      <a:pt x="1034" y="126"/>
                    </a:cubicBezTo>
                    <a:close/>
                    <a:moveTo>
                      <a:pt x="1045" y="112"/>
                    </a:moveTo>
                    <a:cubicBezTo>
                      <a:pt x="1043" y="110"/>
                      <a:pt x="1040" y="109"/>
                      <a:pt x="1037" y="108"/>
                    </a:cubicBezTo>
                    <a:cubicBezTo>
                      <a:pt x="1037" y="105"/>
                      <a:pt x="1038" y="102"/>
                      <a:pt x="1039" y="99"/>
                    </a:cubicBezTo>
                    <a:cubicBezTo>
                      <a:pt x="1044" y="100"/>
                      <a:pt x="1048" y="102"/>
                      <a:pt x="1051" y="105"/>
                    </a:cubicBezTo>
                    <a:cubicBezTo>
                      <a:pt x="1049" y="107"/>
                      <a:pt x="1047" y="110"/>
                      <a:pt x="1045" y="112"/>
                    </a:cubicBezTo>
                    <a:close/>
                    <a:moveTo>
                      <a:pt x="1064" y="52"/>
                    </a:moveTo>
                    <a:cubicBezTo>
                      <a:pt x="1064" y="61"/>
                      <a:pt x="1062" y="70"/>
                      <a:pt x="1060" y="78"/>
                    </a:cubicBezTo>
                    <a:cubicBezTo>
                      <a:pt x="1060" y="78"/>
                      <a:pt x="1060" y="79"/>
                      <a:pt x="1060" y="79"/>
                    </a:cubicBezTo>
                    <a:cubicBezTo>
                      <a:pt x="1059" y="79"/>
                      <a:pt x="1058" y="80"/>
                      <a:pt x="1057" y="81"/>
                    </a:cubicBezTo>
                    <a:cubicBezTo>
                      <a:pt x="1055" y="82"/>
                      <a:pt x="1053" y="84"/>
                      <a:pt x="1051" y="85"/>
                    </a:cubicBezTo>
                    <a:cubicBezTo>
                      <a:pt x="1053" y="76"/>
                      <a:pt x="1055" y="66"/>
                      <a:pt x="1055" y="56"/>
                    </a:cubicBezTo>
                    <a:cubicBezTo>
                      <a:pt x="1058" y="55"/>
                      <a:pt x="1061" y="54"/>
                      <a:pt x="1064" y="52"/>
                    </a:cubicBezTo>
                    <a:close/>
                    <a:moveTo>
                      <a:pt x="1053" y="57"/>
                    </a:moveTo>
                    <a:cubicBezTo>
                      <a:pt x="1053" y="67"/>
                      <a:pt x="1052" y="77"/>
                      <a:pt x="1050" y="87"/>
                    </a:cubicBezTo>
                    <a:cubicBezTo>
                      <a:pt x="1050" y="87"/>
                      <a:pt x="1050" y="87"/>
                      <a:pt x="1050" y="87"/>
                    </a:cubicBezTo>
                    <a:cubicBezTo>
                      <a:pt x="1048" y="88"/>
                      <a:pt x="1047" y="90"/>
                      <a:pt x="1046" y="91"/>
                    </a:cubicBezTo>
                    <a:cubicBezTo>
                      <a:pt x="1045" y="90"/>
                      <a:pt x="1043" y="90"/>
                      <a:pt x="1042" y="89"/>
                    </a:cubicBezTo>
                    <a:cubicBezTo>
                      <a:pt x="1042" y="80"/>
                      <a:pt x="1045" y="71"/>
                      <a:pt x="1043" y="63"/>
                    </a:cubicBezTo>
                    <a:cubicBezTo>
                      <a:pt x="1046" y="61"/>
                      <a:pt x="1050" y="59"/>
                      <a:pt x="1053" y="57"/>
                    </a:cubicBezTo>
                    <a:close/>
                    <a:moveTo>
                      <a:pt x="1032" y="70"/>
                    </a:moveTo>
                    <a:cubicBezTo>
                      <a:pt x="1034" y="68"/>
                      <a:pt x="1036" y="67"/>
                      <a:pt x="1038" y="65"/>
                    </a:cubicBezTo>
                    <a:cubicBezTo>
                      <a:pt x="1039" y="65"/>
                      <a:pt x="1040" y="64"/>
                      <a:pt x="1042" y="63"/>
                    </a:cubicBezTo>
                    <a:cubicBezTo>
                      <a:pt x="1043" y="72"/>
                      <a:pt x="1040" y="80"/>
                      <a:pt x="1040" y="89"/>
                    </a:cubicBezTo>
                    <a:cubicBezTo>
                      <a:pt x="1039" y="89"/>
                      <a:pt x="1037" y="88"/>
                      <a:pt x="1035" y="88"/>
                    </a:cubicBezTo>
                    <a:cubicBezTo>
                      <a:pt x="1034" y="88"/>
                      <a:pt x="1033" y="88"/>
                      <a:pt x="1031" y="88"/>
                    </a:cubicBezTo>
                    <a:cubicBezTo>
                      <a:pt x="1031" y="82"/>
                      <a:pt x="1032" y="76"/>
                      <a:pt x="1032" y="70"/>
                    </a:cubicBezTo>
                    <a:close/>
                    <a:moveTo>
                      <a:pt x="1030" y="71"/>
                    </a:moveTo>
                    <a:cubicBezTo>
                      <a:pt x="1030" y="77"/>
                      <a:pt x="1030" y="82"/>
                      <a:pt x="1029" y="88"/>
                    </a:cubicBezTo>
                    <a:cubicBezTo>
                      <a:pt x="1026" y="88"/>
                      <a:pt x="1022" y="89"/>
                      <a:pt x="1019" y="90"/>
                    </a:cubicBezTo>
                    <a:cubicBezTo>
                      <a:pt x="1020" y="82"/>
                      <a:pt x="1025" y="76"/>
                      <a:pt x="1030" y="71"/>
                    </a:cubicBezTo>
                    <a:close/>
                    <a:moveTo>
                      <a:pt x="1032" y="90"/>
                    </a:moveTo>
                    <a:cubicBezTo>
                      <a:pt x="1037" y="90"/>
                      <a:pt x="1042" y="91"/>
                      <a:pt x="1046" y="93"/>
                    </a:cubicBezTo>
                    <a:cubicBezTo>
                      <a:pt x="1050" y="94"/>
                      <a:pt x="1054" y="96"/>
                      <a:pt x="1057" y="99"/>
                    </a:cubicBezTo>
                    <a:cubicBezTo>
                      <a:pt x="1055" y="101"/>
                      <a:pt x="1054" y="102"/>
                      <a:pt x="1052" y="104"/>
                    </a:cubicBezTo>
                    <a:cubicBezTo>
                      <a:pt x="1041" y="94"/>
                      <a:pt x="1023" y="93"/>
                      <a:pt x="1011" y="102"/>
                    </a:cubicBezTo>
                    <a:cubicBezTo>
                      <a:pt x="1004" y="107"/>
                      <a:pt x="999" y="115"/>
                      <a:pt x="998" y="124"/>
                    </a:cubicBezTo>
                    <a:cubicBezTo>
                      <a:pt x="996" y="132"/>
                      <a:pt x="998" y="140"/>
                      <a:pt x="1003" y="147"/>
                    </a:cubicBezTo>
                    <a:cubicBezTo>
                      <a:pt x="1011" y="158"/>
                      <a:pt x="1025" y="163"/>
                      <a:pt x="1038" y="160"/>
                    </a:cubicBezTo>
                    <a:cubicBezTo>
                      <a:pt x="1052" y="157"/>
                      <a:pt x="1065" y="141"/>
                      <a:pt x="1062" y="126"/>
                    </a:cubicBezTo>
                    <a:cubicBezTo>
                      <a:pt x="1062" y="126"/>
                      <a:pt x="1062" y="126"/>
                      <a:pt x="1062" y="126"/>
                    </a:cubicBezTo>
                    <a:cubicBezTo>
                      <a:pt x="1064" y="125"/>
                      <a:pt x="1065" y="125"/>
                      <a:pt x="1067" y="125"/>
                    </a:cubicBezTo>
                    <a:cubicBezTo>
                      <a:pt x="1067" y="124"/>
                      <a:pt x="1068" y="124"/>
                      <a:pt x="1069" y="124"/>
                    </a:cubicBezTo>
                    <a:cubicBezTo>
                      <a:pt x="1069" y="124"/>
                      <a:pt x="1069" y="124"/>
                      <a:pt x="1069" y="124"/>
                    </a:cubicBezTo>
                    <a:cubicBezTo>
                      <a:pt x="1069" y="126"/>
                      <a:pt x="1069" y="128"/>
                      <a:pt x="1069" y="130"/>
                    </a:cubicBezTo>
                    <a:cubicBezTo>
                      <a:pt x="1069" y="133"/>
                      <a:pt x="1069" y="135"/>
                      <a:pt x="1068" y="138"/>
                    </a:cubicBezTo>
                    <a:cubicBezTo>
                      <a:pt x="1068" y="142"/>
                      <a:pt x="1066" y="146"/>
                      <a:pt x="1063" y="150"/>
                    </a:cubicBezTo>
                    <a:cubicBezTo>
                      <a:pt x="1058" y="158"/>
                      <a:pt x="1051" y="163"/>
                      <a:pt x="1042" y="165"/>
                    </a:cubicBezTo>
                    <a:cubicBezTo>
                      <a:pt x="1025" y="171"/>
                      <a:pt x="1005" y="162"/>
                      <a:pt x="996" y="146"/>
                    </a:cubicBezTo>
                    <a:cubicBezTo>
                      <a:pt x="988" y="131"/>
                      <a:pt x="991" y="113"/>
                      <a:pt x="1002" y="101"/>
                    </a:cubicBezTo>
                    <a:cubicBezTo>
                      <a:pt x="1010" y="93"/>
                      <a:pt x="1021" y="90"/>
                      <a:pt x="1032" y="90"/>
                    </a:cubicBezTo>
                    <a:close/>
                    <a:moveTo>
                      <a:pt x="958" y="128"/>
                    </a:moveTo>
                    <a:cubicBezTo>
                      <a:pt x="961" y="134"/>
                      <a:pt x="963" y="154"/>
                      <a:pt x="952" y="150"/>
                    </a:cubicBezTo>
                    <a:cubicBezTo>
                      <a:pt x="945" y="147"/>
                      <a:pt x="954" y="134"/>
                      <a:pt x="958" y="128"/>
                    </a:cubicBezTo>
                    <a:close/>
                    <a:moveTo>
                      <a:pt x="958" y="125"/>
                    </a:moveTo>
                    <a:cubicBezTo>
                      <a:pt x="951" y="130"/>
                      <a:pt x="944" y="135"/>
                      <a:pt x="937" y="140"/>
                    </a:cubicBezTo>
                    <a:cubicBezTo>
                      <a:pt x="934" y="142"/>
                      <a:pt x="930" y="143"/>
                      <a:pt x="927" y="144"/>
                    </a:cubicBezTo>
                    <a:cubicBezTo>
                      <a:pt x="924" y="145"/>
                      <a:pt x="920" y="145"/>
                      <a:pt x="919" y="141"/>
                    </a:cubicBezTo>
                    <a:cubicBezTo>
                      <a:pt x="919" y="139"/>
                      <a:pt x="921" y="136"/>
                      <a:pt x="922" y="134"/>
                    </a:cubicBezTo>
                    <a:cubicBezTo>
                      <a:pt x="924" y="132"/>
                      <a:pt x="927" y="130"/>
                      <a:pt x="930" y="129"/>
                    </a:cubicBezTo>
                    <a:cubicBezTo>
                      <a:pt x="939" y="126"/>
                      <a:pt x="948" y="127"/>
                      <a:pt x="956" y="125"/>
                    </a:cubicBezTo>
                    <a:cubicBezTo>
                      <a:pt x="957" y="125"/>
                      <a:pt x="957" y="125"/>
                      <a:pt x="957" y="125"/>
                    </a:cubicBezTo>
                    <a:cubicBezTo>
                      <a:pt x="957" y="125"/>
                      <a:pt x="957" y="125"/>
                      <a:pt x="958" y="125"/>
                    </a:cubicBezTo>
                    <a:cubicBezTo>
                      <a:pt x="958" y="125"/>
                      <a:pt x="958" y="125"/>
                      <a:pt x="958" y="125"/>
                    </a:cubicBezTo>
                    <a:cubicBezTo>
                      <a:pt x="958" y="125"/>
                      <a:pt x="958" y="125"/>
                      <a:pt x="958" y="125"/>
                    </a:cubicBezTo>
                    <a:close/>
                    <a:moveTo>
                      <a:pt x="987" y="123"/>
                    </a:moveTo>
                    <a:cubicBezTo>
                      <a:pt x="981" y="124"/>
                      <a:pt x="975" y="127"/>
                      <a:pt x="975" y="133"/>
                    </a:cubicBezTo>
                    <a:cubicBezTo>
                      <a:pt x="968" y="133"/>
                      <a:pt x="958" y="128"/>
                      <a:pt x="958" y="120"/>
                    </a:cubicBezTo>
                    <a:cubicBezTo>
                      <a:pt x="958" y="112"/>
                      <a:pt x="968" y="109"/>
                      <a:pt x="975" y="109"/>
                    </a:cubicBezTo>
                    <a:cubicBezTo>
                      <a:pt x="974" y="116"/>
                      <a:pt x="980" y="121"/>
                      <a:pt x="987" y="123"/>
                    </a:cubicBezTo>
                    <a:close/>
                    <a:moveTo>
                      <a:pt x="978" y="106"/>
                    </a:moveTo>
                    <a:cubicBezTo>
                      <a:pt x="982" y="99"/>
                      <a:pt x="992" y="100"/>
                      <a:pt x="998" y="102"/>
                    </a:cubicBezTo>
                    <a:cubicBezTo>
                      <a:pt x="994" y="108"/>
                      <a:pt x="991" y="115"/>
                      <a:pt x="990" y="122"/>
                    </a:cubicBezTo>
                    <a:cubicBezTo>
                      <a:pt x="990" y="122"/>
                      <a:pt x="990" y="122"/>
                      <a:pt x="990" y="122"/>
                    </a:cubicBezTo>
                    <a:cubicBezTo>
                      <a:pt x="982" y="122"/>
                      <a:pt x="973" y="114"/>
                      <a:pt x="978" y="106"/>
                    </a:cubicBezTo>
                    <a:close/>
                    <a:moveTo>
                      <a:pt x="990" y="124"/>
                    </a:moveTo>
                    <a:cubicBezTo>
                      <a:pt x="989" y="130"/>
                      <a:pt x="990" y="135"/>
                      <a:pt x="992" y="140"/>
                    </a:cubicBezTo>
                    <a:cubicBezTo>
                      <a:pt x="992" y="142"/>
                      <a:pt x="993" y="143"/>
                      <a:pt x="993" y="144"/>
                    </a:cubicBezTo>
                    <a:cubicBezTo>
                      <a:pt x="986" y="145"/>
                      <a:pt x="978" y="143"/>
                      <a:pt x="976" y="136"/>
                    </a:cubicBezTo>
                    <a:cubicBezTo>
                      <a:pt x="975" y="127"/>
                      <a:pt x="983" y="125"/>
                      <a:pt x="990" y="124"/>
                    </a:cubicBezTo>
                    <a:close/>
                    <a:moveTo>
                      <a:pt x="1018" y="67"/>
                    </a:moveTo>
                    <a:cubicBezTo>
                      <a:pt x="1011" y="75"/>
                      <a:pt x="1006" y="84"/>
                      <a:pt x="1006" y="95"/>
                    </a:cubicBezTo>
                    <a:cubicBezTo>
                      <a:pt x="996" y="88"/>
                      <a:pt x="984" y="88"/>
                      <a:pt x="973" y="91"/>
                    </a:cubicBezTo>
                    <a:cubicBezTo>
                      <a:pt x="976" y="72"/>
                      <a:pt x="998" y="56"/>
                      <a:pt x="1016" y="63"/>
                    </a:cubicBezTo>
                    <a:cubicBezTo>
                      <a:pt x="1016" y="63"/>
                      <a:pt x="1016" y="63"/>
                      <a:pt x="1017" y="63"/>
                    </a:cubicBezTo>
                    <a:cubicBezTo>
                      <a:pt x="1018" y="64"/>
                      <a:pt x="1019" y="64"/>
                      <a:pt x="1020" y="65"/>
                    </a:cubicBezTo>
                    <a:cubicBezTo>
                      <a:pt x="1020" y="65"/>
                      <a:pt x="1020" y="65"/>
                      <a:pt x="1020" y="65"/>
                    </a:cubicBezTo>
                    <a:cubicBezTo>
                      <a:pt x="1019" y="66"/>
                      <a:pt x="1018" y="66"/>
                      <a:pt x="1018" y="67"/>
                    </a:cubicBezTo>
                    <a:close/>
                    <a:moveTo>
                      <a:pt x="971" y="90"/>
                    </a:moveTo>
                    <a:cubicBezTo>
                      <a:pt x="971" y="90"/>
                      <a:pt x="971" y="90"/>
                      <a:pt x="971" y="90"/>
                    </a:cubicBezTo>
                    <a:cubicBezTo>
                      <a:pt x="967" y="90"/>
                      <a:pt x="963" y="90"/>
                      <a:pt x="959" y="88"/>
                    </a:cubicBezTo>
                    <a:cubicBezTo>
                      <a:pt x="955" y="87"/>
                      <a:pt x="948" y="84"/>
                      <a:pt x="949" y="79"/>
                    </a:cubicBezTo>
                    <a:cubicBezTo>
                      <a:pt x="950" y="74"/>
                      <a:pt x="957" y="73"/>
                      <a:pt x="961" y="73"/>
                    </a:cubicBezTo>
                    <a:cubicBezTo>
                      <a:pt x="967" y="73"/>
                      <a:pt x="972" y="75"/>
                      <a:pt x="977" y="76"/>
                    </a:cubicBezTo>
                    <a:cubicBezTo>
                      <a:pt x="974" y="80"/>
                      <a:pt x="972" y="85"/>
                      <a:pt x="971" y="90"/>
                    </a:cubicBezTo>
                    <a:close/>
                    <a:moveTo>
                      <a:pt x="967" y="66"/>
                    </a:moveTo>
                    <a:cubicBezTo>
                      <a:pt x="964" y="63"/>
                      <a:pt x="961" y="57"/>
                      <a:pt x="966" y="54"/>
                    </a:cubicBezTo>
                    <a:cubicBezTo>
                      <a:pt x="970" y="51"/>
                      <a:pt x="976" y="55"/>
                      <a:pt x="979" y="58"/>
                    </a:cubicBezTo>
                    <a:cubicBezTo>
                      <a:pt x="982" y="60"/>
                      <a:pt x="985" y="63"/>
                      <a:pt x="988" y="66"/>
                    </a:cubicBezTo>
                    <a:cubicBezTo>
                      <a:pt x="985" y="68"/>
                      <a:pt x="981" y="71"/>
                      <a:pt x="979" y="75"/>
                    </a:cubicBezTo>
                    <a:cubicBezTo>
                      <a:pt x="975" y="72"/>
                      <a:pt x="971" y="70"/>
                      <a:pt x="967" y="66"/>
                    </a:cubicBezTo>
                    <a:close/>
                    <a:moveTo>
                      <a:pt x="984" y="51"/>
                    </a:moveTo>
                    <a:cubicBezTo>
                      <a:pt x="983" y="46"/>
                      <a:pt x="983" y="38"/>
                      <a:pt x="990" y="39"/>
                    </a:cubicBezTo>
                    <a:cubicBezTo>
                      <a:pt x="994" y="39"/>
                      <a:pt x="996" y="45"/>
                      <a:pt x="998" y="49"/>
                    </a:cubicBezTo>
                    <a:cubicBezTo>
                      <a:pt x="999" y="52"/>
                      <a:pt x="1000" y="57"/>
                      <a:pt x="1001" y="61"/>
                    </a:cubicBezTo>
                    <a:cubicBezTo>
                      <a:pt x="997" y="61"/>
                      <a:pt x="994" y="63"/>
                      <a:pt x="990" y="65"/>
                    </a:cubicBezTo>
                    <a:cubicBezTo>
                      <a:pt x="990" y="65"/>
                      <a:pt x="990" y="65"/>
                      <a:pt x="990" y="65"/>
                    </a:cubicBezTo>
                    <a:cubicBezTo>
                      <a:pt x="987" y="61"/>
                      <a:pt x="985" y="56"/>
                      <a:pt x="984" y="51"/>
                    </a:cubicBezTo>
                    <a:close/>
                    <a:moveTo>
                      <a:pt x="1003" y="60"/>
                    </a:moveTo>
                    <a:cubicBezTo>
                      <a:pt x="1004" y="53"/>
                      <a:pt x="1004" y="37"/>
                      <a:pt x="1015" y="39"/>
                    </a:cubicBezTo>
                    <a:cubicBezTo>
                      <a:pt x="1020" y="40"/>
                      <a:pt x="1019" y="46"/>
                      <a:pt x="1019" y="50"/>
                    </a:cubicBezTo>
                    <a:cubicBezTo>
                      <a:pt x="1018" y="54"/>
                      <a:pt x="1017" y="57"/>
                      <a:pt x="1015" y="61"/>
                    </a:cubicBezTo>
                    <a:cubicBezTo>
                      <a:pt x="1013" y="60"/>
                      <a:pt x="1010" y="60"/>
                      <a:pt x="1007" y="60"/>
                    </a:cubicBezTo>
                    <a:cubicBezTo>
                      <a:pt x="1006" y="60"/>
                      <a:pt x="1005" y="60"/>
                      <a:pt x="1003" y="60"/>
                    </a:cubicBezTo>
                    <a:close/>
                    <a:moveTo>
                      <a:pt x="1021" y="64"/>
                    </a:moveTo>
                    <a:cubicBezTo>
                      <a:pt x="1020" y="63"/>
                      <a:pt x="1019" y="62"/>
                      <a:pt x="1018" y="62"/>
                    </a:cubicBezTo>
                    <a:cubicBezTo>
                      <a:pt x="1022" y="57"/>
                      <a:pt x="1033" y="43"/>
                      <a:pt x="1038" y="51"/>
                    </a:cubicBezTo>
                    <a:cubicBezTo>
                      <a:pt x="1032" y="54"/>
                      <a:pt x="1026" y="59"/>
                      <a:pt x="1021" y="64"/>
                    </a:cubicBezTo>
                    <a:close/>
                    <a:moveTo>
                      <a:pt x="1019" y="30"/>
                    </a:moveTo>
                    <a:cubicBezTo>
                      <a:pt x="1025" y="31"/>
                      <a:pt x="1028" y="37"/>
                      <a:pt x="1028" y="43"/>
                    </a:cubicBezTo>
                    <a:cubicBezTo>
                      <a:pt x="1028" y="44"/>
                      <a:pt x="1028" y="45"/>
                      <a:pt x="1029" y="44"/>
                    </a:cubicBezTo>
                    <a:cubicBezTo>
                      <a:pt x="1035" y="41"/>
                      <a:pt x="1044" y="39"/>
                      <a:pt x="1048" y="46"/>
                    </a:cubicBezTo>
                    <a:cubicBezTo>
                      <a:pt x="1046" y="47"/>
                      <a:pt x="1044" y="48"/>
                      <a:pt x="1042" y="49"/>
                    </a:cubicBezTo>
                    <a:cubicBezTo>
                      <a:pt x="1041" y="49"/>
                      <a:pt x="1040" y="50"/>
                      <a:pt x="1039" y="50"/>
                    </a:cubicBezTo>
                    <a:cubicBezTo>
                      <a:pt x="1034" y="42"/>
                      <a:pt x="1023" y="53"/>
                      <a:pt x="1018" y="60"/>
                    </a:cubicBezTo>
                    <a:cubicBezTo>
                      <a:pt x="1020" y="52"/>
                      <a:pt x="1024" y="39"/>
                      <a:pt x="1015" y="37"/>
                    </a:cubicBezTo>
                    <a:cubicBezTo>
                      <a:pt x="1005" y="35"/>
                      <a:pt x="1002" y="48"/>
                      <a:pt x="1002" y="57"/>
                    </a:cubicBezTo>
                    <a:cubicBezTo>
                      <a:pt x="1001" y="53"/>
                      <a:pt x="1000" y="50"/>
                      <a:pt x="998" y="46"/>
                    </a:cubicBezTo>
                    <a:cubicBezTo>
                      <a:pt x="997" y="42"/>
                      <a:pt x="994" y="37"/>
                      <a:pt x="989" y="37"/>
                    </a:cubicBezTo>
                    <a:cubicBezTo>
                      <a:pt x="983" y="38"/>
                      <a:pt x="981" y="44"/>
                      <a:pt x="982" y="49"/>
                    </a:cubicBezTo>
                    <a:cubicBezTo>
                      <a:pt x="983" y="53"/>
                      <a:pt x="984" y="58"/>
                      <a:pt x="986" y="62"/>
                    </a:cubicBezTo>
                    <a:cubicBezTo>
                      <a:pt x="984" y="59"/>
                      <a:pt x="981" y="57"/>
                      <a:pt x="978" y="55"/>
                    </a:cubicBezTo>
                    <a:cubicBezTo>
                      <a:pt x="974" y="53"/>
                      <a:pt x="968" y="50"/>
                      <a:pt x="964" y="53"/>
                    </a:cubicBezTo>
                    <a:cubicBezTo>
                      <a:pt x="956" y="60"/>
                      <a:pt x="966" y="69"/>
                      <a:pt x="974" y="74"/>
                    </a:cubicBezTo>
                    <a:cubicBezTo>
                      <a:pt x="969" y="72"/>
                      <a:pt x="963" y="71"/>
                      <a:pt x="958" y="72"/>
                    </a:cubicBezTo>
                    <a:cubicBezTo>
                      <a:pt x="954" y="72"/>
                      <a:pt x="949" y="74"/>
                      <a:pt x="948" y="78"/>
                    </a:cubicBezTo>
                    <a:cubicBezTo>
                      <a:pt x="946" y="83"/>
                      <a:pt x="951" y="87"/>
                      <a:pt x="955" y="89"/>
                    </a:cubicBezTo>
                    <a:cubicBezTo>
                      <a:pt x="960" y="91"/>
                      <a:pt x="965" y="92"/>
                      <a:pt x="970" y="92"/>
                    </a:cubicBezTo>
                    <a:cubicBezTo>
                      <a:pt x="966" y="93"/>
                      <a:pt x="962" y="95"/>
                      <a:pt x="958" y="97"/>
                    </a:cubicBezTo>
                    <a:cubicBezTo>
                      <a:pt x="951" y="95"/>
                      <a:pt x="942" y="92"/>
                      <a:pt x="940" y="84"/>
                    </a:cubicBezTo>
                    <a:cubicBezTo>
                      <a:pt x="939" y="80"/>
                      <a:pt x="940" y="75"/>
                      <a:pt x="943" y="72"/>
                    </a:cubicBezTo>
                    <a:cubicBezTo>
                      <a:pt x="946" y="69"/>
                      <a:pt x="950" y="68"/>
                      <a:pt x="954" y="67"/>
                    </a:cubicBezTo>
                    <a:cubicBezTo>
                      <a:pt x="954" y="67"/>
                      <a:pt x="955" y="66"/>
                      <a:pt x="955" y="65"/>
                    </a:cubicBezTo>
                    <a:cubicBezTo>
                      <a:pt x="951" y="60"/>
                      <a:pt x="951" y="53"/>
                      <a:pt x="956" y="48"/>
                    </a:cubicBezTo>
                    <a:cubicBezTo>
                      <a:pt x="960" y="43"/>
                      <a:pt x="968" y="44"/>
                      <a:pt x="974" y="47"/>
                    </a:cubicBezTo>
                    <a:cubicBezTo>
                      <a:pt x="975" y="47"/>
                      <a:pt x="975" y="46"/>
                      <a:pt x="975" y="46"/>
                    </a:cubicBezTo>
                    <a:cubicBezTo>
                      <a:pt x="973" y="38"/>
                      <a:pt x="977" y="31"/>
                      <a:pt x="984" y="28"/>
                    </a:cubicBezTo>
                    <a:cubicBezTo>
                      <a:pt x="987" y="26"/>
                      <a:pt x="991" y="26"/>
                      <a:pt x="994" y="27"/>
                    </a:cubicBezTo>
                    <a:cubicBezTo>
                      <a:pt x="998" y="29"/>
                      <a:pt x="1000" y="32"/>
                      <a:pt x="1001" y="36"/>
                    </a:cubicBezTo>
                    <a:cubicBezTo>
                      <a:pt x="1001" y="36"/>
                      <a:pt x="1001" y="36"/>
                      <a:pt x="1001" y="36"/>
                    </a:cubicBezTo>
                    <a:cubicBezTo>
                      <a:pt x="1001" y="37"/>
                      <a:pt x="1002" y="37"/>
                      <a:pt x="1002" y="37"/>
                    </a:cubicBezTo>
                    <a:cubicBezTo>
                      <a:pt x="1006" y="32"/>
                      <a:pt x="1012" y="29"/>
                      <a:pt x="1019" y="30"/>
                    </a:cubicBezTo>
                    <a:close/>
                    <a:moveTo>
                      <a:pt x="983" y="11"/>
                    </a:moveTo>
                    <a:cubicBezTo>
                      <a:pt x="994" y="8"/>
                      <a:pt x="1005" y="9"/>
                      <a:pt x="1016" y="10"/>
                    </a:cubicBezTo>
                    <a:cubicBezTo>
                      <a:pt x="1013" y="16"/>
                      <a:pt x="1011" y="22"/>
                      <a:pt x="1010" y="29"/>
                    </a:cubicBezTo>
                    <a:cubicBezTo>
                      <a:pt x="1007" y="30"/>
                      <a:pt x="1004" y="32"/>
                      <a:pt x="1002" y="35"/>
                    </a:cubicBezTo>
                    <a:cubicBezTo>
                      <a:pt x="1001" y="31"/>
                      <a:pt x="999" y="28"/>
                      <a:pt x="995" y="26"/>
                    </a:cubicBezTo>
                    <a:cubicBezTo>
                      <a:pt x="992" y="25"/>
                      <a:pt x="988" y="25"/>
                      <a:pt x="984" y="26"/>
                    </a:cubicBezTo>
                    <a:cubicBezTo>
                      <a:pt x="977" y="29"/>
                      <a:pt x="972" y="37"/>
                      <a:pt x="973" y="45"/>
                    </a:cubicBezTo>
                    <a:cubicBezTo>
                      <a:pt x="967" y="42"/>
                      <a:pt x="960" y="42"/>
                      <a:pt x="955" y="47"/>
                    </a:cubicBezTo>
                    <a:cubicBezTo>
                      <a:pt x="949" y="52"/>
                      <a:pt x="949" y="59"/>
                      <a:pt x="953" y="65"/>
                    </a:cubicBezTo>
                    <a:cubicBezTo>
                      <a:pt x="945" y="67"/>
                      <a:pt x="937" y="75"/>
                      <a:pt x="938" y="83"/>
                    </a:cubicBezTo>
                    <a:cubicBezTo>
                      <a:pt x="940" y="92"/>
                      <a:pt x="948" y="96"/>
                      <a:pt x="956" y="98"/>
                    </a:cubicBezTo>
                    <a:cubicBezTo>
                      <a:pt x="954" y="99"/>
                      <a:pt x="953" y="100"/>
                      <a:pt x="951" y="101"/>
                    </a:cubicBezTo>
                    <a:cubicBezTo>
                      <a:pt x="944" y="104"/>
                      <a:pt x="938" y="108"/>
                      <a:pt x="931" y="112"/>
                    </a:cubicBezTo>
                    <a:cubicBezTo>
                      <a:pt x="929" y="108"/>
                      <a:pt x="927" y="103"/>
                      <a:pt x="926" y="98"/>
                    </a:cubicBezTo>
                    <a:cubicBezTo>
                      <a:pt x="925" y="93"/>
                      <a:pt x="924" y="88"/>
                      <a:pt x="924" y="83"/>
                    </a:cubicBezTo>
                    <a:cubicBezTo>
                      <a:pt x="924" y="72"/>
                      <a:pt x="927" y="62"/>
                      <a:pt x="931" y="52"/>
                    </a:cubicBezTo>
                    <a:cubicBezTo>
                      <a:pt x="940" y="31"/>
                      <a:pt x="961" y="16"/>
                      <a:pt x="983" y="11"/>
                    </a:cubicBezTo>
                    <a:close/>
                    <a:moveTo>
                      <a:pt x="951" y="7"/>
                    </a:moveTo>
                    <a:cubicBezTo>
                      <a:pt x="955" y="11"/>
                      <a:pt x="956" y="15"/>
                      <a:pt x="959" y="19"/>
                    </a:cubicBezTo>
                    <a:cubicBezTo>
                      <a:pt x="956" y="21"/>
                      <a:pt x="952" y="23"/>
                      <a:pt x="949" y="26"/>
                    </a:cubicBezTo>
                    <a:cubicBezTo>
                      <a:pt x="949" y="26"/>
                      <a:pt x="949" y="27"/>
                      <a:pt x="948" y="27"/>
                    </a:cubicBezTo>
                    <a:cubicBezTo>
                      <a:pt x="945" y="23"/>
                      <a:pt x="941" y="20"/>
                      <a:pt x="938" y="16"/>
                    </a:cubicBezTo>
                    <a:cubicBezTo>
                      <a:pt x="942" y="13"/>
                      <a:pt x="947" y="10"/>
                      <a:pt x="951" y="7"/>
                    </a:cubicBezTo>
                    <a:close/>
                    <a:moveTo>
                      <a:pt x="928" y="25"/>
                    </a:moveTo>
                    <a:cubicBezTo>
                      <a:pt x="931" y="22"/>
                      <a:pt x="934" y="19"/>
                      <a:pt x="937" y="17"/>
                    </a:cubicBezTo>
                    <a:cubicBezTo>
                      <a:pt x="940" y="21"/>
                      <a:pt x="944" y="24"/>
                      <a:pt x="947" y="28"/>
                    </a:cubicBezTo>
                    <a:cubicBezTo>
                      <a:pt x="944" y="30"/>
                      <a:pt x="941" y="33"/>
                      <a:pt x="939" y="36"/>
                    </a:cubicBezTo>
                    <a:cubicBezTo>
                      <a:pt x="935" y="33"/>
                      <a:pt x="930" y="31"/>
                      <a:pt x="927" y="27"/>
                    </a:cubicBezTo>
                    <a:cubicBezTo>
                      <a:pt x="927" y="26"/>
                      <a:pt x="928" y="26"/>
                      <a:pt x="928" y="25"/>
                    </a:cubicBezTo>
                    <a:close/>
                    <a:moveTo>
                      <a:pt x="926" y="28"/>
                    </a:moveTo>
                    <a:cubicBezTo>
                      <a:pt x="929" y="32"/>
                      <a:pt x="934" y="34"/>
                      <a:pt x="938" y="37"/>
                    </a:cubicBezTo>
                    <a:cubicBezTo>
                      <a:pt x="935" y="40"/>
                      <a:pt x="933" y="44"/>
                      <a:pt x="931" y="48"/>
                    </a:cubicBezTo>
                    <a:cubicBezTo>
                      <a:pt x="927" y="46"/>
                      <a:pt x="922" y="45"/>
                      <a:pt x="917" y="42"/>
                    </a:cubicBezTo>
                    <a:cubicBezTo>
                      <a:pt x="919" y="37"/>
                      <a:pt x="922" y="32"/>
                      <a:pt x="926" y="28"/>
                    </a:cubicBezTo>
                    <a:close/>
                    <a:moveTo>
                      <a:pt x="913" y="56"/>
                    </a:moveTo>
                    <a:cubicBezTo>
                      <a:pt x="914" y="52"/>
                      <a:pt x="915" y="48"/>
                      <a:pt x="917" y="44"/>
                    </a:cubicBezTo>
                    <a:cubicBezTo>
                      <a:pt x="921" y="46"/>
                      <a:pt x="926" y="47"/>
                      <a:pt x="930" y="49"/>
                    </a:cubicBezTo>
                    <a:cubicBezTo>
                      <a:pt x="930" y="50"/>
                      <a:pt x="930" y="50"/>
                      <a:pt x="930" y="50"/>
                    </a:cubicBezTo>
                    <a:cubicBezTo>
                      <a:pt x="928" y="55"/>
                      <a:pt x="926" y="60"/>
                      <a:pt x="925" y="65"/>
                    </a:cubicBezTo>
                    <a:cubicBezTo>
                      <a:pt x="920" y="63"/>
                      <a:pt x="916" y="64"/>
                      <a:pt x="911" y="63"/>
                    </a:cubicBezTo>
                    <a:cubicBezTo>
                      <a:pt x="912" y="61"/>
                      <a:pt x="912" y="59"/>
                      <a:pt x="913" y="56"/>
                    </a:cubicBezTo>
                    <a:close/>
                    <a:moveTo>
                      <a:pt x="911" y="65"/>
                    </a:moveTo>
                    <a:cubicBezTo>
                      <a:pt x="916" y="66"/>
                      <a:pt x="920" y="65"/>
                      <a:pt x="924" y="66"/>
                    </a:cubicBezTo>
                    <a:cubicBezTo>
                      <a:pt x="923" y="71"/>
                      <a:pt x="923" y="75"/>
                      <a:pt x="923" y="79"/>
                    </a:cubicBezTo>
                    <a:cubicBezTo>
                      <a:pt x="923" y="81"/>
                      <a:pt x="923" y="82"/>
                      <a:pt x="923" y="84"/>
                    </a:cubicBezTo>
                    <a:cubicBezTo>
                      <a:pt x="918" y="84"/>
                      <a:pt x="914" y="84"/>
                      <a:pt x="910" y="85"/>
                    </a:cubicBezTo>
                    <a:cubicBezTo>
                      <a:pt x="910" y="78"/>
                      <a:pt x="910" y="71"/>
                      <a:pt x="911" y="65"/>
                    </a:cubicBezTo>
                    <a:close/>
                    <a:moveTo>
                      <a:pt x="910" y="91"/>
                    </a:moveTo>
                    <a:cubicBezTo>
                      <a:pt x="910" y="89"/>
                      <a:pt x="910" y="88"/>
                      <a:pt x="910" y="86"/>
                    </a:cubicBezTo>
                    <a:cubicBezTo>
                      <a:pt x="914" y="86"/>
                      <a:pt x="918" y="86"/>
                      <a:pt x="923" y="86"/>
                    </a:cubicBezTo>
                    <a:cubicBezTo>
                      <a:pt x="923" y="89"/>
                      <a:pt x="923" y="93"/>
                      <a:pt x="924" y="97"/>
                    </a:cubicBezTo>
                    <a:cubicBezTo>
                      <a:pt x="924" y="98"/>
                      <a:pt x="925" y="100"/>
                      <a:pt x="925" y="102"/>
                    </a:cubicBezTo>
                    <a:cubicBezTo>
                      <a:pt x="921" y="103"/>
                      <a:pt x="917" y="104"/>
                      <a:pt x="912" y="105"/>
                    </a:cubicBezTo>
                    <a:cubicBezTo>
                      <a:pt x="911" y="100"/>
                      <a:pt x="911" y="96"/>
                      <a:pt x="910" y="91"/>
                    </a:cubicBezTo>
                    <a:close/>
                    <a:moveTo>
                      <a:pt x="913" y="106"/>
                    </a:moveTo>
                    <a:cubicBezTo>
                      <a:pt x="917" y="106"/>
                      <a:pt x="921" y="104"/>
                      <a:pt x="925" y="103"/>
                    </a:cubicBezTo>
                    <a:cubicBezTo>
                      <a:pt x="926" y="107"/>
                      <a:pt x="928" y="110"/>
                      <a:pt x="930" y="113"/>
                    </a:cubicBezTo>
                    <a:cubicBezTo>
                      <a:pt x="927" y="115"/>
                      <a:pt x="924" y="117"/>
                      <a:pt x="921" y="118"/>
                    </a:cubicBezTo>
                    <a:cubicBezTo>
                      <a:pt x="920" y="119"/>
                      <a:pt x="919" y="119"/>
                      <a:pt x="918" y="119"/>
                    </a:cubicBezTo>
                    <a:cubicBezTo>
                      <a:pt x="915" y="116"/>
                      <a:pt x="914" y="111"/>
                      <a:pt x="913" y="106"/>
                    </a:cubicBezTo>
                    <a:close/>
                    <a:moveTo>
                      <a:pt x="896" y="38"/>
                    </a:moveTo>
                    <a:cubicBezTo>
                      <a:pt x="892" y="36"/>
                      <a:pt x="889" y="32"/>
                      <a:pt x="890" y="28"/>
                    </a:cubicBezTo>
                    <a:cubicBezTo>
                      <a:pt x="891" y="23"/>
                      <a:pt x="898" y="22"/>
                      <a:pt x="902" y="22"/>
                    </a:cubicBezTo>
                    <a:cubicBezTo>
                      <a:pt x="907" y="22"/>
                      <a:pt x="911" y="25"/>
                      <a:pt x="915" y="27"/>
                    </a:cubicBezTo>
                    <a:cubicBezTo>
                      <a:pt x="911" y="33"/>
                      <a:pt x="908" y="39"/>
                      <a:pt x="906" y="45"/>
                    </a:cubicBezTo>
                    <a:cubicBezTo>
                      <a:pt x="902" y="43"/>
                      <a:pt x="899" y="41"/>
                      <a:pt x="896" y="38"/>
                    </a:cubicBezTo>
                    <a:close/>
                    <a:moveTo>
                      <a:pt x="888" y="65"/>
                    </a:moveTo>
                    <a:cubicBezTo>
                      <a:pt x="885" y="64"/>
                      <a:pt x="880" y="61"/>
                      <a:pt x="880" y="57"/>
                    </a:cubicBezTo>
                    <a:cubicBezTo>
                      <a:pt x="879" y="51"/>
                      <a:pt x="885" y="48"/>
                      <a:pt x="890" y="47"/>
                    </a:cubicBezTo>
                    <a:cubicBezTo>
                      <a:pt x="892" y="46"/>
                      <a:pt x="895" y="46"/>
                      <a:pt x="897" y="46"/>
                    </a:cubicBezTo>
                    <a:cubicBezTo>
                      <a:pt x="900" y="46"/>
                      <a:pt x="903" y="46"/>
                      <a:pt x="905" y="48"/>
                    </a:cubicBezTo>
                    <a:cubicBezTo>
                      <a:pt x="903" y="53"/>
                      <a:pt x="901" y="58"/>
                      <a:pt x="901" y="64"/>
                    </a:cubicBezTo>
                    <a:cubicBezTo>
                      <a:pt x="900" y="66"/>
                      <a:pt x="900" y="68"/>
                      <a:pt x="900" y="69"/>
                    </a:cubicBezTo>
                    <a:cubicBezTo>
                      <a:pt x="896" y="68"/>
                      <a:pt x="892" y="67"/>
                      <a:pt x="888" y="65"/>
                    </a:cubicBezTo>
                    <a:close/>
                    <a:moveTo>
                      <a:pt x="885" y="92"/>
                    </a:moveTo>
                    <a:cubicBezTo>
                      <a:pt x="881" y="91"/>
                      <a:pt x="876" y="89"/>
                      <a:pt x="874" y="85"/>
                    </a:cubicBezTo>
                    <a:cubicBezTo>
                      <a:pt x="873" y="80"/>
                      <a:pt x="880" y="76"/>
                      <a:pt x="884" y="75"/>
                    </a:cubicBezTo>
                    <a:cubicBezTo>
                      <a:pt x="886" y="74"/>
                      <a:pt x="889" y="73"/>
                      <a:pt x="892" y="73"/>
                    </a:cubicBezTo>
                    <a:cubicBezTo>
                      <a:pt x="894" y="72"/>
                      <a:pt x="897" y="72"/>
                      <a:pt x="900" y="72"/>
                    </a:cubicBezTo>
                    <a:cubicBezTo>
                      <a:pt x="899" y="79"/>
                      <a:pt x="900" y="86"/>
                      <a:pt x="901" y="94"/>
                    </a:cubicBezTo>
                    <a:cubicBezTo>
                      <a:pt x="895" y="94"/>
                      <a:pt x="890" y="94"/>
                      <a:pt x="885" y="92"/>
                    </a:cubicBezTo>
                    <a:close/>
                    <a:moveTo>
                      <a:pt x="883" y="111"/>
                    </a:moveTo>
                    <a:cubicBezTo>
                      <a:pt x="884" y="108"/>
                      <a:pt x="886" y="105"/>
                      <a:pt x="888" y="103"/>
                    </a:cubicBezTo>
                    <a:cubicBezTo>
                      <a:pt x="892" y="99"/>
                      <a:pt x="897" y="98"/>
                      <a:pt x="901" y="96"/>
                    </a:cubicBezTo>
                    <a:cubicBezTo>
                      <a:pt x="901" y="96"/>
                      <a:pt x="901" y="96"/>
                      <a:pt x="901" y="97"/>
                    </a:cubicBezTo>
                    <a:cubicBezTo>
                      <a:pt x="902" y="103"/>
                      <a:pt x="904" y="110"/>
                      <a:pt x="906" y="116"/>
                    </a:cubicBezTo>
                    <a:cubicBezTo>
                      <a:pt x="900" y="117"/>
                      <a:pt x="881" y="121"/>
                      <a:pt x="883" y="111"/>
                    </a:cubicBezTo>
                    <a:close/>
                    <a:moveTo>
                      <a:pt x="907" y="118"/>
                    </a:moveTo>
                    <a:cubicBezTo>
                      <a:pt x="908" y="120"/>
                      <a:pt x="909" y="121"/>
                      <a:pt x="910" y="123"/>
                    </a:cubicBezTo>
                    <a:cubicBezTo>
                      <a:pt x="905" y="125"/>
                      <a:pt x="901" y="126"/>
                      <a:pt x="896" y="127"/>
                    </a:cubicBezTo>
                    <a:cubicBezTo>
                      <a:pt x="898" y="123"/>
                      <a:pt x="903" y="119"/>
                      <a:pt x="907" y="118"/>
                    </a:cubicBezTo>
                    <a:close/>
                    <a:moveTo>
                      <a:pt x="900" y="128"/>
                    </a:moveTo>
                    <a:cubicBezTo>
                      <a:pt x="911" y="125"/>
                      <a:pt x="922" y="120"/>
                      <a:pt x="932" y="114"/>
                    </a:cubicBezTo>
                    <a:cubicBezTo>
                      <a:pt x="942" y="108"/>
                      <a:pt x="951" y="102"/>
                      <a:pt x="961" y="98"/>
                    </a:cubicBezTo>
                    <a:cubicBezTo>
                      <a:pt x="970" y="93"/>
                      <a:pt x="981" y="90"/>
                      <a:pt x="992" y="91"/>
                    </a:cubicBezTo>
                    <a:cubicBezTo>
                      <a:pt x="996" y="91"/>
                      <a:pt x="1001" y="93"/>
                      <a:pt x="1005" y="96"/>
                    </a:cubicBezTo>
                    <a:cubicBezTo>
                      <a:pt x="1003" y="97"/>
                      <a:pt x="1001" y="99"/>
                      <a:pt x="999" y="101"/>
                    </a:cubicBezTo>
                    <a:cubicBezTo>
                      <a:pt x="992" y="98"/>
                      <a:pt x="981" y="98"/>
                      <a:pt x="976" y="106"/>
                    </a:cubicBezTo>
                    <a:cubicBezTo>
                      <a:pt x="976" y="107"/>
                      <a:pt x="976" y="107"/>
                      <a:pt x="976" y="108"/>
                    </a:cubicBezTo>
                    <a:cubicBezTo>
                      <a:pt x="968" y="106"/>
                      <a:pt x="958" y="111"/>
                      <a:pt x="957" y="120"/>
                    </a:cubicBezTo>
                    <a:cubicBezTo>
                      <a:pt x="955" y="116"/>
                      <a:pt x="952" y="113"/>
                      <a:pt x="949" y="111"/>
                    </a:cubicBezTo>
                    <a:cubicBezTo>
                      <a:pt x="946" y="109"/>
                      <a:pt x="941" y="109"/>
                      <a:pt x="939" y="114"/>
                    </a:cubicBezTo>
                    <a:cubicBezTo>
                      <a:pt x="938" y="117"/>
                      <a:pt x="943" y="120"/>
                      <a:pt x="946" y="121"/>
                    </a:cubicBezTo>
                    <a:cubicBezTo>
                      <a:pt x="948" y="122"/>
                      <a:pt x="951" y="123"/>
                      <a:pt x="954" y="124"/>
                    </a:cubicBezTo>
                    <a:cubicBezTo>
                      <a:pt x="945" y="125"/>
                      <a:pt x="935" y="125"/>
                      <a:pt x="927" y="129"/>
                    </a:cubicBezTo>
                    <a:cubicBezTo>
                      <a:pt x="922" y="131"/>
                      <a:pt x="917" y="137"/>
                      <a:pt x="918" y="142"/>
                    </a:cubicBezTo>
                    <a:cubicBezTo>
                      <a:pt x="918" y="145"/>
                      <a:pt x="921" y="146"/>
                      <a:pt x="923" y="146"/>
                    </a:cubicBezTo>
                    <a:cubicBezTo>
                      <a:pt x="927" y="147"/>
                      <a:pt x="931" y="145"/>
                      <a:pt x="934" y="143"/>
                    </a:cubicBezTo>
                    <a:cubicBezTo>
                      <a:pt x="938" y="141"/>
                      <a:pt x="941" y="139"/>
                      <a:pt x="945" y="136"/>
                    </a:cubicBezTo>
                    <a:cubicBezTo>
                      <a:pt x="949" y="134"/>
                      <a:pt x="953" y="131"/>
                      <a:pt x="957" y="128"/>
                    </a:cubicBezTo>
                    <a:cubicBezTo>
                      <a:pt x="952" y="134"/>
                      <a:pt x="942" y="148"/>
                      <a:pt x="952" y="151"/>
                    </a:cubicBezTo>
                    <a:cubicBezTo>
                      <a:pt x="964" y="155"/>
                      <a:pt x="963" y="136"/>
                      <a:pt x="960" y="128"/>
                    </a:cubicBezTo>
                    <a:cubicBezTo>
                      <a:pt x="964" y="132"/>
                      <a:pt x="970" y="135"/>
                      <a:pt x="975" y="135"/>
                    </a:cubicBezTo>
                    <a:cubicBezTo>
                      <a:pt x="975" y="135"/>
                      <a:pt x="975" y="135"/>
                      <a:pt x="975" y="135"/>
                    </a:cubicBezTo>
                    <a:cubicBezTo>
                      <a:pt x="976" y="144"/>
                      <a:pt x="985" y="147"/>
                      <a:pt x="994" y="146"/>
                    </a:cubicBezTo>
                    <a:cubicBezTo>
                      <a:pt x="994" y="147"/>
                      <a:pt x="995" y="147"/>
                      <a:pt x="995" y="148"/>
                    </a:cubicBezTo>
                    <a:cubicBezTo>
                      <a:pt x="991" y="151"/>
                      <a:pt x="987" y="152"/>
                      <a:pt x="983" y="154"/>
                    </a:cubicBezTo>
                    <a:cubicBezTo>
                      <a:pt x="978" y="155"/>
                      <a:pt x="974" y="157"/>
                      <a:pt x="969" y="158"/>
                    </a:cubicBezTo>
                    <a:cubicBezTo>
                      <a:pt x="963" y="159"/>
                      <a:pt x="956" y="160"/>
                      <a:pt x="950" y="160"/>
                    </a:cubicBezTo>
                    <a:cubicBezTo>
                      <a:pt x="944" y="160"/>
                      <a:pt x="938" y="159"/>
                      <a:pt x="932" y="159"/>
                    </a:cubicBezTo>
                    <a:cubicBezTo>
                      <a:pt x="932" y="158"/>
                      <a:pt x="932" y="158"/>
                      <a:pt x="932" y="158"/>
                    </a:cubicBezTo>
                    <a:cubicBezTo>
                      <a:pt x="932" y="158"/>
                      <a:pt x="931" y="158"/>
                      <a:pt x="931" y="158"/>
                    </a:cubicBezTo>
                    <a:cubicBezTo>
                      <a:pt x="919" y="156"/>
                      <a:pt x="908" y="152"/>
                      <a:pt x="897" y="147"/>
                    </a:cubicBezTo>
                    <a:cubicBezTo>
                      <a:pt x="888" y="142"/>
                      <a:pt x="879" y="136"/>
                      <a:pt x="871" y="129"/>
                    </a:cubicBezTo>
                    <a:cubicBezTo>
                      <a:pt x="880" y="131"/>
                      <a:pt x="890" y="130"/>
                      <a:pt x="900" y="128"/>
                    </a:cubicBezTo>
                    <a:close/>
                    <a:moveTo>
                      <a:pt x="956" y="123"/>
                    </a:moveTo>
                    <a:cubicBezTo>
                      <a:pt x="954" y="122"/>
                      <a:pt x="952" y="122"/>
                      <a:pt x="949" y="121"/>
                    </a:cubicBezTo>
                    <a:cubicBezTo>
                      <a:pt x="947" y="120"/>
                      <a:pt x="942" y="118"/>
                      <a:pt x="941" y="116"/>
                    </a:cubicBezTo>
                    <a:cubicBezTo>
                      <a:pt x="940" y="114"/>
                      <a:pt x="942" y="113"/>
                      <a:pt x="943" y="112"/>
                    </a:cubicBezTo>
                    <a:cubicBezTo>
                      <a:pt x="945" y="111"/>
                      <a:pt x="947" y="111"/>
                      <a:pt x="949" y="113"/>
                    </a:cubicBezTo>
                    <a:cubicBezTo>
                      <a:pt x="952" y="115"/>
                      <a:pt x="955" y="119"/>
                      <a:pt x="956" y="123"/>
                    </a:cubicBezTo>
                    <a:close/>
                    <a:moveTo>
                      <a:pt x="875" y="121"/>
                    </a:moveTo>
                    <a:cubicBezTo>
                      <a:pt x="878" y="123"/>
                      <a:pt x="881" y="124"/>
                      <a:pt x="884" y="125"/>
                    </a:cubicBezTo>
                    <a:cubicBezTo>
                      <a:pt x="883" y="126"/>
                      <a:pt x="883" y="127"/>
                      <a:pt x="882" y="128"/>
                    </a:cubicBezTo>
                    <a:cubicBezTo>
                      <a:pt x="877" y="128"/>
                      <a:pt x="873" y="127"/>
                      <a:pt x="868" y="126"/>
                    </a:cubicBezTo>
                    <a:cubicBezTo>
                      <a:pt x="867" y="125"/>
                      <a:pt x="867" y="126"/>
                      <a:pt x="867" y="127"/>
                    </a:cubicBezTo>
                    <a:cubicBezTo>
                      <a:pt x="867" y="127"/>
                      <a:pt x="867" y="127"/>
                      <a:pt x="867" y="127"/>
                    </a:cubicBezTo>
                    <a:cubicBezTo>
                      <a:pt x="876" y="136"/>
                      <a:pt x="886" y="143"/>
                      <a:pt x="897" y="149"/>
                    </a:cubicBezTo>
                    <a:cubicBezTo>
                      <a:pt x="900" y="150"/>
                      <a:pt x="903" y="152"/>
                      <a:pt x="906" y="153"/>
                    </a:cubicBezTo>
                    <a:cubicBezTo>
                      <a:pt x="884" y="156"/>
                      <a:pt x="864" y="164"/>
                      <a:pt x="845" y="175"/>
                    </a:cubicBezTo>
                    <a:cubicBezTo>
                      <a:pt x="827" y="186"/>
                      <a:pt x="810" y="201"/>
                      <a:pt x="797" y="218"/>
                    </a:cubicBezTo>
                    <a:cubicBezTo>
                      <a:pt x="783" y="236"/>
                      <a:pt x="776" y="258"/>
                      <a:pt x="775" y="281"/>
                    </a:cubicBezTo>
                    <a:cubicBezTo>
                      <a:pt x="774" y="290"/>
                      <a:pt x="775" y="299"/>
                      <a:pt x="777" y="308"/>
                    </a:cubicBezTo>
                    <a:cubicBezTo>
                      <a:pt x="759" y="305"/>
                      <a:pt x="746" y="289"/>
                      <a:pt x="743" y="272"/>
                    </a:cubicBezTo>
                    <a:cubicBezTo>
                      <a:pt x="741" y="261"/>
                      <a:pt x="742" y="249"/>
                      <a:pt x="744" y="238"/>
                    </a:cubicBezTo>
                    <a:cubicBezTo>
                      <a:pt x="747" y="227"/>
                      <a:pt x="750" y="216"/>
                      <a:pt x="756" y="207"/>
                    </a:cubicBezTo>
                    <a:cubicBezTo>
                      <a:pt x="762" y="206"/>
                      <a:pt x="767" y="203"/>
                      <a:pt x="771" y="198"/>
                    </a:cubicBezTo>
                    <a:cubicBezTo>
                      <a:pt x="775" y="193"/>
                      <a:pt x="776" y="186"/>
                      <a:pt x="775" y="180"/>
                    </a:cubicBezTo>
                    <a:cubicBezTo>
                      <a:pt x="775" y="180"/>
                      <a:pt x="775" y="180"/>
                      <a:pt x="775" y="179"/>
                    </a:cubicBezTo>
                    <a:cubicBezTo>
                      <a:pt x="776" y="179"/>
                      <a:pt x="777" y="178"/>
                      <a:pt x="778" y="177"/>
                    </a:cubicBezTo>
                    <a:cubicBezTo>
                      <a:pt x="780" y="175"/>
                      <a:pt x="783" y="174"/>
                      <a:pt x="785" y="173"/>
                    </a:cubicBezTo>
                    <a:cubicBezTo>
                      <a:pt x="789" y="170"/>
                      <a:pt x="794" y="167"/>
                      <a:pt x="798" y="164"/>
                    </a:cubicBezTo>
                    <a:cubicBezTo>
                      <a:pt x="806" y="158"/>
                      <a:pt x="815" y="152"/>
                      <a:pt x="824" y="146"/>
                    </a:cubicBezTo>
                    <a:cubicBezTo>
                      <a:pt x="832" y="141"/>
                      <a:pt x="841" y="136"/>
                      <a:pt x="850" y="132"/>
                    </a:cubicBezTo>
                    <a:cubicBezTo>
                      <a:pt x="855" y="130"/>
                      <a:pt x="859" y="127"/>
                      <a:pt x="864" y="125"/>
                    </a:cubicBezTo>
                    <a:cubicBezTo>
                      <a:pt x="866" y="124"/>
                      <a:pt x="868" y="124"/>
                      <a:pt x="870" y="123"/>
                    </a:cubicBezTo>
                    <a:cubicBezTo>
                      <a:pt x="872" y="122"/>
                      <a:pt x="873" y="121"/>
                      <a:pt x="875" y="121"/>
                    </a:cubicBezTo>
                    <a:close/>
                    <a:moveTo>
                      <a:pt x="768" y="158"/>
                    </a:moveTo>
                    <a:cubicBezTo>
                      <a:pt x="770" y="157"/>
                      <a:pt x="772" y="155"/>
                      <a:pt x="774" y="154"/>
                    </a:cubicBezTo>
                    <a:cubicBezTo>
                      <a:pt x="778" y="150"/>
                      <a:pt x="782" y="147"/>
                      <a:pt x="787" y="143"/>
                    </a:cubicBezTo>
                    <a:cubicBezTo>
                      <a:pt x="795" y="137"/>
                      <a:pt x="804" y="131"/>
                      <a:pt x="814" y="126"/>
                    </a:cubicBezTo>
                    <a:cubicBezTo>
                      <a:pt x="823" y="121"/>
                      <a:pt x="833" y="116"/>
                      <a:pt x="842" y="111"/>
                    </a:cubicBezTo>
                    <a:cubicBezTo>
                      <a:pt x="847" y="109"/>
                      <a:pt x="852" y="107"/>
                      <a:pt x="858" y="106"/>
                    </a:cubicBezTo>
                    <a:cubicBezTo>
                      <a:pt x="862" y="104"/>
                      <a:pt x="867" y="102"/>
                      <a:pt x="872" y="100"/>
                    </a:cubicBezTo>
                    <a:cubicBezTo>
                      <a:pt x="869" y="104"/>
                      <a:pt x="869" y="110"/>
                      <a:pt x="871" y="114"/>
                    </a:cubicBezTo>
                    <a:cubicBezTo>
                      <a:pt x="871" y="116"/>
                      <a:pt x="872" y="118"/>
                      <a:pt x="874" y="119"/>
                    </a:cubicBezTo>
                    <a:cubicBezTo>
                      <a:pt x="873" y="120"/>
                      <a:pt x="872" y="120"/>
                      <a:pt x="871" y="120"/>
                    </a:cubicBezTo>
                    <a:cubicBezTo>
                      <a:pt x="869" y="121"/>
                      <a:pt x="867" y="122"/>
                      <a:pt x="866" y="123"/>
                    </a:cubicBezTo>
                    <a:cubicBezTo>
                      <a:pt x="861" y="125"/>
                      <a:pt x="857" y="127"/>
                      <a:pt x="852" y="129"/>
                    </a:cubicBezTo>
                    <a:cubicBezTo>
                      <a:pt x="843" y="134"/>
                      <a:pt x="834" y="138"/>
                      <a:pt x="825" y="144"/>
                    </a:cubicBezTo>
                    <a:cubicBezTo>
                      <a:pt x="816" y="149"/>
                      <a:pt x="807" y="155"/>
                      <a:pt x="799" y="161"/>
                    </a:cubicBezTo>
                    <a:cubicBezTo>
                      <a:pt x="795" y="164"/>
                      <a:pt x="790" y="167"/>
                      <a:pt x="786" y="170"/>
                    </a:cubicBezTo>
                    <a:cubicBezTo>
                      <a:pt x="784" y="171"/>
                      <a:pt x="782" y="173"/>
                      <a:pt x="779" y="174"/>
                    </a:cubicBezTo>
                    <a:cubicBezTo>
                      <a:pt x="778" y="175"/>
                      <a:pt x="776" y="177"/>
                      <a:pt x="774" y="178"/>
                    </a:cubicBezTo>
                    <a:cubicBezTo>
                      <a:pt x="773" y="171"/>
                      <a:pt x="769" y="165"/>
                      <a:pt x="764" y="162"/>
                    </a:cubicBezTo>
                    <a:cubicBezTo>
                      <a:pt x="765" y="161"/>
                      <a:pt x="766" y="159"/>
                      <a:pt x="768" y="158"/>
                    </a:cubicBezTo>
                    <a:close/>
                    <a:moveTo>
                      <a:pt x="746" y="161"/>
                    </a:moveTo>
                    <a:cubicBezTo>
                      <a:pt x="760" y="156"/>
                      <a:pt x="772" y="169"/>
                      <a:pt x="773" y="182"/>
                    </a:cubicBezTo>
                    <a:cubicBezTo>
                      <a:pt x="774" y="187"/>
                      <a:pt x="773" y="192"/>
                      <a:pt x="770" y="197"/>
                    </a:cubicBezTo>
                    <a:cubicBezTo>
                      <a:pt x="766" y="202"/>
                      <a:pt x="758" y="205"/>
                      <a:pt x="752" y="205"/>
                    </a:cubicBezTo>
                    <a:cubicBezTo>
                      <a:pt x="745" y="206"/>
                      <a:pt x="738" y="202"/>
                      <a:pt x="734" y="197"/>
                    </a:cubicBezTo>
                    <a:cubicBezTo>
                      <a:pt x="726" y="184"/>
                      <a:pt x="731" y="166"/>
                      <a:pt x="746" y="161"/>
                    </a:cubicBezTo>
                    <a:close/>
                    <a:moveTo>
                      <a:pt x="706" y="222"/>
                    </a:moveTo>
                    <a:cubicBezTo>
                      <a:pt x="714" y="213"/>
                      <a:pt x="722" y="203"/>
                      <a:pt x="731" y="194"/>
                    </a:cubicBezTo>
                    <a:cubicBezTo>
                      <a:pt x="731" y="195"/>
                      <a:pt x="732" y="196"/>
                      <a:pt x="732" y="197"/>
                    </a:cubicBezTo>
                    <a:cubicBezTo>
                      <a:pt x="733" y="198"/>
                      <a:pt x="734" y="200"/>
                      <a:pt x="735" y="201"/>
                    </a:cubicBezTo>
                    <a:cubicBezTo>
                      <a:pt x="736" y="201"/>
                      <a:pt x="736" y="202"/>
                      <a:pt x="737" y="202"/>
                    </a:cubicBezTo>
                    <a:cubicBezTo>
                      <a:pt x="737" y="202"/>
                      <a:pt x="737" y="202"/>
                      <a:pt x="737" y="202"/>
                    </a:cubicBezTo>
                    <a:cubicBezTo>
                      <a:pt x="739" y="203"/>
                      <a:pt x="740" y="204"/>
                      <a:pt x="742" y="205"/>
                    </a:cubicBezTo>
                    <a:cubicBezTo>
                      <a:pt x="734" y="215"/>
                      <a:pt x="726" y="224"/>
                      <a:pt x="717" y="233"/>
                    </a:cubicBezTo>
                    <a:cubicBezTo>
                      <a:pt x="710" y="242"/>
                      <a:pt x="702" y="251"/>
                      <a:pt x="696" y="261"/>
                    </a:cubicBezTo>
                    <a:cubicBezTo>
                      <a:pt x="693" y="257"/>
                      <a:pt x="689" y="253"/>
                      <a:pt x="683" y="252"/>
                    </a:cubicBezTo>
                    <a:cubicBezTo>
                      <a:pt x="691" y="242"/>
                      <a:pt x="697" y="232"/>
                      <a:pt x="706" y="222"/>
                    </a:cubicBezTo>
                    <a:close/>
                    <a:moveTo>
                      <a:pt x="656" y="275"/>
                    </a:moveTo>
                    <a:cubicBezTo>
                      <a:pt x="656" y="271"/>
                      <a:pt x="657" y="268"/>
                      <a:pt x="658" y="265"/>
                    </a:cubicBezTo>
                    <a:cubicBezTo>
                      <a:pt x="659" y="265"/>
                      <a:pt x="659" y="265"/>
                      <a:pt x="659" y="265"/>
                    </a:cubicBezTo>
                    <a:cubicBezTo>
                      <a:pt x="659" y="265"/>
                      <a:pt x="659" y="265"/>
                      <a:pt x="659" y="265"/>
                    </a:cubicBezTo>
                    <a:cubicBezTo>
                      <a:pt x="662" y="259"/>
                      <a:pt x="668" y="255"/>
                      <a:pt x="674" y="254"/>
                    </a:cubicBezTo>
                    <a:cubicBezTo>
                      <a:pt x="676" y="253"/>
                      <a:pt x="679" y="253"/>
                      <a:pt x="681" y="253"/>
                    </a:cubicBezTo>
                    <a:cubicBezTo>
                      <a:pt x="681" y="254"/>
                      <a:pt x="682" y="254"/>
                      <a:pt x="682" y="254"/>
                    </a:cubicBezTo>
                    <a:cubicBezTo>
                      <a:pt x="689" y="255"/>
                      <a:pt x="695" y="260"/>
                      <a:pt x="698" y="268"/>
                    </a:cubicBezTo>
                    <a:cubicBezTo>
                      <a:pt x="702" y="277"/>
                      <a:pt x="700" y="287"/>
                      <a:pt x="692" y="294"/>
                    </a:cubicBezTo>
                    <a:cubicBezTo>
                      <a:pt x="686" y="299"/>
                      <a:pt x="677" y="300"/>
                      <a:pt x="670" y="297"/>
                    </a:cubicBezTo>
                    <a:cubicBezTo>
                      <a:pt x="661" y="293"/>
                      <a:pt x="656" y="284"/>
                      <a:pt x="656" y="275"/>
                    </a:cubicBezTo>
                    <a:close/>
                    <a:moveTo>
                      <a:pt x="643" y="325"/>
                    </a:moveTo>
                    <a:cubicBezTo>
                      <a:pt x="649" y="314"/>
                      <a:pt x="654" y="303"/>
                      <a:pt x="660" y="291"/>
                    </a:cubicBezTo>
                    <a:cubicBezTo>
                      <a:pt x="661" y="293"/>
                      <a:pt x="663" y="295"/>
                      <a:pt x="666" y="297"/>
                    </a:cubicBezTo>
                    <a:cubicBezTo>
                      <a:pt x="667" y="297"/>
                      <a:pt x="668" y="298"/>
                      <a:pt x="669" y="298"/>
                    </a:cubicBezTo>
                    <a:cubicBezTo>
                      <a:pt x="669" y="299"/>
                      <a:pt x="669" y="299"/>
                      <a:pt x="669" y="298"/>
                    </a:cubicBezTo>
                    <a:cubicBezTo>
                      <a:pt x="671" y="299"/>
                      <a:pt x="672" y="299"/>
                      <a:pt x="673" y="300"/>
                    </a:cubicBezTo>
                    <a:cubicBezTo>
                      <a:pt x="663" y="322"/>
                      <a:pt x="651" y="344"/>
                      <a:pt x="642" y="367"/>
                    </a:cubicBezTo>
                    <a:cubicBezTo>
                      <a:pt x="642" y="366"/>
                      <a:pt x="641" y="366"/>
                      <a:pt x="641" y="365"/>
                    </a:cubicBezTo>
                    <a:cubicBezTo>
                      <a:pt x="637" y="362"/>
                      <a:pt x="633" y="360"/>
                      <a:pt x="628" y="360"/>
                    </a:cubicBezTo>
                    <a:cubicBezTo>
                      <a:pt x="633" y="348"/>
                      <a:pt x="638" y="337"/>
                      <a:pt x="643" y="325"/>
                    </a:cubicBezTo>
                    <a:close/>
                    <a:moveTo>
                      <a:pt x="609" y="396"/>
                    </a:moveTo>
                    <a:cubicBezTo>
                      <a:pt x="600" y="387"/>
                      <a:pt x="603" y="372"/>
                      <a:pt x="613" y="365"/>
                    </a:cubicBezTo>
                    <a:cubicBezTo>
                      <a:pt x="613" y="365"/>
                      <a:pt x="613" y="365"/>
                      <a:pt x="613" y="365"/>
                    </a:cubicBezTo>
                    <a:cubicBezTo>
                      <a:pt x="615" y="364"/>
                      <a:pt x="616" y="363"/>
                      <a:pt x="618" y="362"/>
                    </a:cubicBezTo>
                    <a:cubicBezTo>
                      <a:pt x="625" y="360"/>
                      <a:pt x="634" y="362"/>
                      <a:pt x="640" y="367"/>
                    </a:cubicBezTo>
                    <a:cubicBezTo>
                      <a:pt x="648" y="375"/>
                      <a:pt x="646" y="390"/>
                      <a:pt x="638" y="398"/>
                    </a:cubicBezTo>
                    <a:cubicBezTo>
                      <a:pt x="630" y="406"/>
                      <a:pt x="616" y="405"/>
                      <a:pt x="609" y="396"/>
                    </a:cubicBezTo>
                    <a:close/>
                    <a:moveTo>
                      <a:pt x="626" y="405"/>
                    </a:moveTo>
                    <a:cubicBezTo>
                      <a:pt x="626" y="405"/>
                      <a:pt x="626" y="405"/>
                      <a:pt x="626" y="405"/>
                    </a:cubicBezTo>
                    <a:cubicBezTo>
                      <a:pt x="633" y="404"/>
                      <a:pt x="639" y="401"/>
                      <a:pt x="642" y="396"/>
                    </a:cubicBezTo>
                    <a:cubicBezTo>
                      <a:pt x="646" y="391"/>
                      <a:pt x="647" y="385"/>
                      <a:pt x="647" y="380"/>
                    </a:cubicBezTo>
                    <a:cubicBezTo>
                      <a:pt x="652" y="380"/>
                      <a:pt x="657" y="379"/>
                      <a:pt x="661" y="378"/>
                    </a:cubicBezTo>
                    <a:cubicBezTo>
                      <a:pt x="667" y="377"/>
                      <a:pt x="673" y="376"/>
                      <a:pt x="679" y="374"/>
                    </a:cubicBezTo>
                    <a:cubicBezTo>
                      <a:pt x="679" y="374"/>
                      <a:pt x="679" y="374"/>
                      <a:pt x="680" y="374"/>
                    </a:cubicBezTo>
                    <a:cubicBezTo>
                      <a:pt x="682" y="383"/>
                      <a:pt x="680" y="393"/>
                      <a:pt x="677" y="402"/>
                    </a:cubicBezTo>
                    <a:cubicBezTo>
                      <a:pt x="676" y="405"/>
                      <a:pt x="675" y="408"/>
                      <a:pt x="674" y="411"/>
                    </a:cubicBezTo>
                    <a:cubicBezTo>
                      <a:pt x="668" y="411"/>
                      <a:pt x="662" y="411"/>
                      <a:pt x="657" y="412"/>
                    </a:cubicBezTo>
                    <a:cubicBezTo>
                      <a:pt x="646" y="414"/>
                      <a:pt x="635" y="416"/>
                      <a:pt x="625" y="420"/>
                    </a:cubicBezTo>
                    <a:cubicBezTo>
                      <a:pt x="622" y="421"/>
                      <a:pt x="620" y="422"/>
                      <a:pt x="618" y="424"/>
                    </a:cubicBezTo>
                    <a:cubicBezTo>
                      <a:pt x="621" y="418"/>
                      <a:pt x="623" y="411"/>
                      <a:pt x="626" y="405"/>
                    </a:cubicBezTo>
                    <a:close/>
                    <a:moveTo>
                      <a:pt x="613" y="434"/>
                    </a:moveTo>
                    <a:cubicBezTo>
                      <a:pt x="614" y="431"/>
                      <a:pt x="615" y="429"/>
                      <a:pt x="616" y="427"/>
                    </a:cubicBezTo>
                    <a:cubicBezTo>
                      <a:pt x="616" y="427"/>
                      <a:pt x="616" y="427"/>
                      <a:pt x="617" y="427"/>
                    </a:cubicBezTo>
                    <a:cubicBezTo>
                      <a:pt x="625" y="420"/>
                      <a:pt x="636" y="417"/>
                      <a:pt x="647" y="415"/>
                    </a:cubicBezTo>
                    <a:cubicBezTo>
                      <a:pt x="656" y="414"/>
                      <a:pt x="665" y="412"/>
                      <a:pt x="674" y="412"/>
                    </a:cubicBezTo>
                    <a:cubicBezTo>
                      <a:pt x="670" y="420"/>
                      <a:pt x="665" y="428"/>
                      <a:pt x="661" y="435"/>
                    </a:cubicBezTo>
                    <a:cubicBezTo>
                      <a:pt x="654" y="445"/>
                      <a:pt x="648" y="455"/>
                      <a:pt x="639" y="463"/>
                    </a:cubicBezTo>
                    <a:cubicBezTo>
                      <a:pt x="639" y="463"/>
                      <a:pt x="639" y="463"/>
                      <a:pt x="639" y="463"/>
                    </a:cubicBezTo>
                    <a:cubicBezTo>
                      <a:pt x="636" y="464"/>
                      <a:pt x="632" y="464"/>
                      <a:pt x="628" y="464"/>
                    </a:cubicBezTo>
                    <a:cubicBezTo>
                      <a:pt x="618" y="465"/>
                      <a:pt x="608" y="467"/>
                      <a:pt x="599" y="467"/>
                    </a:cubicBezTo>
                    <a:cubicBezTo>
                      <a:pt x="603" y="456"/>
                      <a:pt x="608" y="445"/>
                      <a:pt x="613" y="434"/>
                    </a:cubicBezTo>
                    <a:close/>
                    <a:moveTo>
                      <a:pt x="624" y="482"/>
                    </a:moveTo>
                    <a:cubicBezTo>
                      <a:pt x="613" y="483"/>
                      <a:pt x="602" y="484"/>
                      <a:pt x="591" y="485"/>
                    </a:cubicBezTo>
                    <a:cubicBezTo>
                      <a:pt x="593" y="479"/>
                      <a:pt x="596" y="474"/>
                      <a:pt x="598" y="468"/>
                    </a:cubicBezTo>
                    <a:cubicBezTo>
                      <a:pt x="603" y="468"/>
                      <a:pt x="607" y="468"/>
                      <a:pt x="612" y="467"/>
                    </a:cubicBezTo>
                    <a:cubicBezTo>
                      <a:pt x="617" y="467"/>
                      <a:pt x="623" y="466"/>
                      <a:pt x="628" y="466"/>
                    </a:cubicBezTo>
                    <a:cubicBezTo>
                      <a:pt x="633" y="465"/>
                      <a:pt x="639" y="465"/>
                      <a:pt x="644" y="465"/>
                    </a:cubicBezTo>
                    <a:cubicBezTo>
                      <a:pt x="648" y="464"/>
                      <a:pt x="653" y="464"/>
                      <a:pt x="658" y="463"/>
                    </a:cubicBezTo>
                    <a:cubicBezTo>
                      <a:pt x="657" y="468"/>
                      <a:pt x="658" y="474"/>
                      <a:pt x="660" y="478"/>
                    </a:cubicBezTo>
                    <a:cubicBezTo>
                      <a:pt x="648" y="480"/>
                      <a:pt x="636" y="482"/>
                      <a:pt x="624" y="482"/>
                    </a:cubicBezTo>
                    <a:close/>
                    <a:moveTo>
                      <a:pt x="688" y="486"/>
                    </a:moveTo>
                    <a:cubicBezTo>
                      <a:pt x="678" y="490"/>
                      <a:pt x="666" y="487"/>
                      <a:pt x="661" y="477"/>
                    </a:cubicBezTo>
                    <a:cubicBezTo>
                      <a:pt x="658" y="469"/>
                      <a:pt x="659" y="459"/>
                      <a:pt x="664" y="453"/>
                    </a:cubicBezTo>
                    <a:cubicBezTo>
                      <a:pt x="668" y="449"/>
                      <a:pt x="673" y="446"/>
                      <a:pt x="679" y="445"/>
                    </a:cubicBezTo>
                    <a:cubicBezTo>
                      <a:pt x="686" y="443"/>
                      <a:pt x="695" y="448"/>
                      <a:pt x="699" y="455"/>
                    </a:cubicBezTo>
                    <a:cubicBezTo>
                      <a:pt x="706" y="466"/>
                      <a:pt x="699" y="481"/>
                      <a:pt x="688" y="486"/>
                    </a:cubicBezTo>
                    <a:close/>
                    <a:moveTo>
                      <a:pt x="767" y="466"/>
                    </a:moveTo>
                    <a:cubicBezTo>
                      <a:pt x="760" y="468"/>
                      <a:pt x="752" y="468"/>
                      <a:pt x="744" y="469"/>
                    </a:cubicBezTo>
                    <a:cubicBezTo>
                      <a:pt x="737" y="470"/>
                      <a:pt x="730" y="471"/>
                      <a:pt x="723" y="472"/>
                    </a:cubicBezTo>
                    <a:cubicBezTo>
                      <a:pt x="716" y="473"/>
                      <a:pt x="709" y="473"/>
                      <a:pt x="702" y="474"/>
                    </a:cubicBezTo>
                    <a:cubicBezTo>
                      <a:pt x="703" y="471"/>
                      <a:pt x="704" y="467"/>
                      <a:pt x="704" y="463"/>
                    </a:cubicBezTo>
                    <a:cubicBezTo>
                      <a:pt x="703" y="461"/>
                      <a:pt x="703" y="459"/>
                      <a:pt x="702" y="457"/>
                    </a:cubicBezTo>
                    <a:cubicBezTo>
                      <a:pt x="708" y="457"/>
                      <a:pt x="715" y="456"/>
                      <a:pt x="721" y="455"/>
                    </a:cubicBezTo>
                    <a:cubicBezTo>
                      <a:pt x="728" y="455"/>
                      <a:pt x="735" y="454"/>
                      <a:pt x="742" y="453"/>
                    </a:cubicBezTo>
                    <a:cubicBezTo>
                      <a:pt x="743" y="453"/>
                      <a:pt x="743" y="453"/>
                      <a:pt x="744" y="453"/>
                    </a:cubicBezTo>
                    <a:cubicBezTo>
                      <a:pt x="744" y="452"/>
                      <a:pt x="744" y="452"/>
                      <a:pt x="744" y="452"/>
                    </a:cubicBezTo>
                    <a:cubicBezTo>
                      <a:pt x="751" y="452"/>
                      <a:pt x="757" y="451"/>
                      <a:pt x="764" y="450"/>
                    </a:cubicBezTo>
                    <a:cubicBezTo>
                      <a:pt x="767" y="449"/>
                      <a:pt x="771" y="448"/>
                      <a:pt x="775" y="448"/>
                    </a:cubicBezTo>
                    <a:cubicBezTo>
                      <a:pt x="778" y="447"/>
                      <a:pt x="781" y="447"/>
                      <a:pt x="784" y="446"/>
                    </a:cubicBezTo>
                    <a:cubicBezTo>
                      <a:pt x="783" y="451"/>
                      <a:pt x="785" y="457"/>
                      <a:pt x="788" y="462"/>
                    </a:cubicBezTo>
                    <a:cubicBezTo>
                      <a:pt x="781" y="463"/>
                      <a:pt x="774" y="465"/>
                      <a:pt x="767" y="466"/>
                    </a:cubicBezTo>
                    <a:close/>
                    <a:moveTo>
                      <a:pt x="824" y="453"/>
                    </a:moveTo>
                    <a:cubicBezTo>
                      <a:pt x="822" y="462"/>
                      <a:pt x="814" y="469"/>
                      <a:pt x="804" y="469"/>
                    </a:cubicBezTo>
                    <a:cubicBezTo>
                      <a:pt x="797" y="468"/>
                      <a:pt x="792" y="464"/>
                      <a:pt x="788" y="459"/>
                    </a:cubicBezTo>
                    <a:cubicBezTo>
                      <a:pt x="784" y="452"/>
                      <a:pt x="785" y="443"/>
                      <a:pt x="790" y="436"/>
                    </a:cubicBezTo>
                    <a:cubicBezTo>
                      <a:pt x="795" y="429"/>
                      <a:pt x="806" y="425"/>
                      <a:pt x="815" y="429"/>
                    </a:cubicBezTo>
                    <a:cubicBezTo>
                      <a:pt x="824" y="433"/>
                      <a:pt x="827" y="444"/>
                      <a:pt x="824" y="453"/>
                    </a:cubicBezTo>
                    <a:close/>
                    <a:moveTo>
                      <a:pt x="873" y="436"/>
                    </a:moveTo>
                    <a:cubicBezTo>
                      <a:pt x="865" y="439"/>
                      <a:pt x="857" y="443"/>
                      <a:pt x="849" y="446"/>
                    </a:cubicBezTo>
                    <a:cubicBezTo>
                      <a:pt x="842" y="449"/>
                      <a:pt x="834" y="452"/>
                      <a:pt x="826" y="453"/>
                    </a:cubicBezTo>
                    <a:cubicBezTo>
                      <a:pt x="827" y="450"/>
                      <a:pt x="827" y="447"/>
                      <a:pt x="827" y="444"/>
                    </a:cubicBezTo>
                    <a:cubicBezTo>
                      <a:pt x="827" y="440"/>
                      <a:pt x="825" y="437"/>
                      <a:pt x="824" y="435"/>
                    </a:cubicBezTo>
                    <a:cubicBezTo>
                      <a:pt x="853" y="426"/>
                      <a:pt x="882" y="416"/>
                      <a:pt x="906" y="397"/>
                    </a:cubicBezTo>
                    <a:cubicBezTo>
                      <a:pt x="908" y="402"/>
                      <a:pt x="912" y="407"/>
                      <a:pt x="917" y="410"/>
                    </a:cubicBezTo>
                    <a:cubicBezTo>
                      <a:pt x="905" y="422"/>
                      <a:pt x="889" y="429"/>
                      <a:pt x="873" y="436"/>
                    </a:cubicBezTo>
                    <a:close/>
                    <a:moveTo>
                      <a:pt x="948" y="397"/>
                    </a:moveTo>
                    <a:cubicBezTo>
                      <a:pt x="943" y="409"/>
                      <a:pt x="930" y="413"/>
                      <a:pt x="919" y="408"/>
                    </a:cubicBezTo>
                    <a:cubicBezTo>
                      <a:pt x="914" y="406"/>
                      <a:pt x="910" y="402"/>
                      <a:pt x="908" y="398"/>
                    </a:cubicBezTo>
                    <a:cubicBezTo>
                      <a:pt x="903" y="383"/>
                      <a:pt x="915" y="363"/>
                      <a:pt x="932" y="367"/>
                    </a:cubicBezTo>
                    <a:cubicBezTo>
                      <a:pt x="945" y="370"/>
                      <a:pt x="953" y="384"/>
                      <a:pt x="948" y="397"/>
                    </a:cubicBezTo>
                    <a:close/>
                    <a:moveTo>
                      <a:pt x="986" y="316"/>
                    </a:moveTo>
                    <a:cubicBezTo>
                      <a:pt x="984" y="323"/>
                      <a:pt x="980" y="330"/>
                      <a:pt x="977" y="337"/>
                    </a:cubicBezTo>
                    <a:cubicBezTo>
                      <a:pt x="973" y="345"/>
                      <a:pt x="969" y="353"/>
                      <a:pt x="964" y="360"/>
                    </a:cubicBezTo>
                    <a:cubicBezTo>
                      <a:pt x="960" y="367"/>
                      <a:pt x="955" y="374"/>
                      <a:pt x="949" y="380"/>
                    </a:cubicBezTo>
                    <a:cubicBezTo>
                      <a:pt x="947" y="374"/>
                      <a:pt x="943" y="370"/>
                      <a:pt x="937" y="367"/>
                    </a:cubicBezTo>
                    <a:cubicBezTo>
                      <a:pt x="947" y="354"/>
                      <a:pt x="954" y="340"/>
                      <a:pt x="961" y="326"/>
                    </a:cubicBezTo>
                    <a:cubicBezTo>
                      <a:pt x="964" y="318"/>
                      <a:pt x="967" y="311"/>
                      <a:pt x="969" y="303"/>
                    </a:cubicBezTo>
                    <a:cubicBezTo>
                      <a:pt x="972" y="296"/>
                      <a:pt x="973" y="288"/>
                      <a:pt x="974" y="280"/>
                    </a:cubicBezTo>
                    <a:cubicBezTo>
                      <a:pt x="976" y="280"/>
                      <a:pt x="978" y="279"/>
                      <a:pt x="979" y="279"/>
                    </a:cubicBezTo>
                    <a:cubicBezTo>
                      <a:pt x="980" y="284"/>
                      <a:pt x="980" y="289"/>
                      <a:pt x="984" y="293"/>
                    </a:cubicBezTo>
                    <a:cubicBezTo>
                      <a:pt x="986" y="294"/>
                      <a:pt x="988" y="295"/>
                      <a:pt x="990" y="296"/>
                    </a:cubicBezTo>
                    <a:cubicBezTo>
                      <a:pt x="989" y="303"/>
                      <a:pt x="988" y="309"/>
                      <a:pt x="986" y="316"/>
                    </a:cubicBezTo>
                    <a:close/>
                    <a:moveTo>
                      <a:pt x="633" y="505"/>
                    </a:moveTo>
                    <a:cubicBezTo>
                      <a:pt x="634" y="503"/>
                      <a:pt x="636" y="502"/>
                      <a:pt x="637" y="500"/>
                    </a:cubicBezTo>
                    <a:cubicBezTo>
                      <a:pt x="640" y="503"/>
                      <a:pt x="645" y="503"/>
                      <a:pt x="648" y="504"/>
                    </a:cubicBezTo>
                    <a:cubicBezTo>
                      <a:pt x="655" y="507"/>
                      <a:pt x="662" y="509"/>
                      <a:pt x="669" y="512"/>
                    </a:cubicBezTo>
                    <a:cubicBezTo>
                      <a:pt x="676" y="514"/>
                      <a:pt x="683" y="517"/>
                      <a:pt x="689" y="519"/>
                    </a:cubicBezTo>
                    <a:cubicBezTo>
                      <a:pt x="693" y="521"/>
                      <a:pt x="696" y="522"/>
                      <a:pt x="700" y="524"/>
                    </a:cubicBezTo>
                    <a:cubicBezTo>
                      <a:pt x="702" y="525"/>
                      <a:pt x="705" y="526"/>
                      <a:pt x="707" y="527"/>
                    </a:cubicBezTo>
                    <a:cubicBezTo>
                      <a:pt x="703" y="529"/>
                      <a:pt x="700" y="531"/>
                      <a:pt x="697" y="533"/>
                    </a:cubicBezTo>
                    <a:cubicBezTo>
                      <a:pt x="697" y="533"/>
                      <a:pt x="697" y="533"/>
                      <a:pt x="697" y="533"/>
                    </a:cubicBezTo>
                    <a:cubicBezTo>
                      <a:pt x="691" y="531"/>
                      <a:pt x="685" y="530"/>
                      <a:pt x="679" y="529"/>
                    </a:cubicBezTo>
                    <a:cubicBezTo>
                      <a:pt x="673" y="527"/>
                      <a:pt x="667" y="525"/>
                      <a:pt x="661" y="523"/>
                    </a:cubicBezTo>
                    <a:cubicBezTo>
                      <a:pt x="655" y="521"/>
                      <a:pt x="648" y="519"/>
                      <a:pt x="642" y="518"/>
                    </a:cubicBezTo>
                    <a:cubicBezTo>
                      <a:pt x="639" y="517"/>
                      <a:pt x="637" y="516"/>
                      <a:pt x="634" y="516"/>
                    </a:cubicBezTo>
                    <a:cubicBezTo>
                      <a:pt x="632" y="516"/>
                      <a:pt x="630" y="516"/>
                      <a:pt x="628" y="515"/>
                    </a:cubicBezTo>
                    <a:cubicBezTo>
                      <a:pt x="629" y="511"/>
                      <a:pt x="631" y="508"/>
                      <a:pt x="633" y="505"/>
                    </a:cubicBezTo>
                    <a:close/>
                    <a:moveTo>
                      <a:pt x="625" y="521"/>
                    </a:moveTo>
                    <a:cubicBezTo>
                      <a:pt x="625" y="519"/>
                      <a:pt x="626" y="517"/>
                      <a:pt x="627" y="516"/>
                    </a:cubicBezTo>
                    <a:cubicBezTo>
                      <a:pt x="629" y="517"/>
                      <a:pt x="631" y="517"/>
                      <a:pt x="632" y="517"/>
                    </a:cubicBezTo>
                    <a:cubicBezTo>
                      <a:pt x="635" y="518"/>
                      <a:pt x="638" y="518"/>
                      <a:pt x="640" y="519"/>
                    </a:cubicBezTo>
                    <a:cubicBezTo>
                      <a:pt x="647" y="521"/>
                      <a:pt x="653" y="522"/>
                      <a:pt x="660" y="524"/>
                    </a:cubicBezTo>
                    <a:cubicBezTo>
                      <a:pt x="666" y="526"/>
                      <a:pt x="671" y="528"/>
                      <a:pt x="677" y="530"/>
                    </a:cubicBezTo>
                    <a:cubicBezTo>
                      <a:pt x="683" y="532"/>
                      <a:pt x="689" y="533"/>
                      <a:pt x="695" y="534"/>
                    </a:cubicBezTo>
                    <a:cubicBezTo>
                      <a:pt x="692" y="536"/>
                      <a:pt x="690" y="538"/>
                      <a:pt x="687" y="540"/>
                    </a:cubicBezTo>
                    <a:cubicBezTo>
                      <a:pt x="685" y="539"/>
                      <a:pt x="683" y="539"/>
                      <a:pt x="680" y="538"/>
                    </a:cubicBezTo>
                    <a:cubicBezTo>
                      <a:pt x="678" y="538"/>
                      <a:pt x="675" y="537"/>
                      <a:pt x="672" y="536"/>
                    </a:cubicBezTo>
                    <a:cubicBezTo>
                      <a:pt x="666" y="535"/>
                      <a:pt x="660" y="534"/>
                      <a:pt x="655" y="533"/>
                    </a:cubicBezTo>
                    <a:cubicBezTo>
                      <a:pt x="649" y="532"/>
                      <a:pt x="643" y="531"/>
                      <a:pt x="638" y="530"/>
                    </a:cubicBezTo>
                    <a:cubicBezTo>
                      <a:pt x="632" y="530"/>
                      <a:pt x="627" y="529"/>
                      <a:pt x="621" y="529"/>
                    </a:cubicBezTo>
                    <a:cubicBezTo>
                      <a:pt x="622" y="526"/>
                      <a:pt x="623" y="523"/>
                      <a:pt x="625" y="521"/>
                    </a:cubicBezTo>
                    <a:close/>
                    <a:moveTo>
                      <a:pt x="650" y="579"/>
                    </a:moveTo>
                    <a:cubicBezTo>
                      <a:pt x="649" y="580"/>
                      <a:pt x="648" y="582"/>
                      <a:pt x="647" y="583"/>
                    </a:cubicBezTo>
                    <a:cubicBezTo>
                      <a:pt x="639" y="586"/>
                      <a:pt x="631" y="589"/>
                      <a:pt x="623" y="592"/>
                    </a:cubicBezTo>
                    <a:cubicBezTo>
                      <a:pt x="619" y="594"/>
                      <a:pt x="615" y="596"/>
                      <a:pt x="611" y="598"/>
                    </a:cubicBezTo>
                    <a:cubicBezTo>
                      <a:pt x="608" y="599"/>
                      <a:pt x="605" y="601"/>
                      <a:pt x="602" y="602"/>
                    </a:cubicBezTo>
                    <a:cubicBezTo>
                      <a:pt x="602" y="598"/>
                      <a:pt x="603" y="594"/>
                      <a:pt x="603" y="590"/>
                    </a:cubicBezTo>
                    <a:cubicBezTo>
                      <a:pt x="612" y="588"/>
                      <a:pt x="619" y="584"/>
                      <a:pt x="627" y="582"/>
                    </a:cubicBezTo>
                    <a:cubicBezTo>
                      <a:pt x="636" y="580"/>
                      <a:pt x="644" y="577"/>
                      <a:pt x="652" y="575"/>
                    </a:cubicBezTo>
                    <a:cubicBezTo>
                      <a:pt x="651" y="576"/>
                      <a:pt x="651" y="578"/>
                      <a:pt x="650" y="579"/>
                    </a:cubicBezTo>
                    <a:close/>
                    <a:moveTo>
                      <a:pt x="654" y="573"/>
                    </a:moveTo>
                    <a:cubicBezTo>
                      <a:pt x="645" y="576"/>
                      <a:pt x="636" y="578"/>
                      <a:pt x="628" y="581"/>
                    </a:cubicBezTo>
                    <a:cubicBezTo>
                      <a:pt x="619" y="582"/>
                      <a:pt x="612" y="587"/>
                      <a:pt x="604" y="589"/>
                    </a:cubicBezTo>
                    <a:cubicBezTo>
                      <a:pt x="604" y="585"/>
                      <a:pt x="605" y="581"/>
                      <a:pt x="605" y="577"/>
                    </a:cubicBezTo>
                    <a:cubicBezTo>
                      <a:pt x="609" y="577"/>
                      <a:pt x="612" y="575"/>
                      <a:pt x="616" y="574"/>
                    </a:cubicBezTo>
                    <a:cubicBezTo>
                      <a:pt x="621" y="573"/>
                      <a:pt x="626" y="572"/>
                      <a:pt x="631" y="570"/>
                    </a:cubicBezTo>
                    <a:cubicBezTo>
                      <a:pt x="636" y="569"/>
                      <a:pt x="641" y="568"/>
                      <a:pt x="646" y="567"/>
                    </a:cubicBezTo>
                    <a:cubicBezTo>
                      <a:pt x="651" y="567"/>
                      <a:pt x="656" y="566"/>
                      <a:pt x="660" y="565"/>
                    </a:cubicBezTo>
                    <a:cubicBezTo>
                      <a:pt x="658" y="568"/>
                      <a:pt x="656" y="570"/>
                      <a:pt x="654" y="573"/>
                    </a:cubicBezTo>
                    <a:close/>
                    <a:moveTo>
                      <a:pt x="662" y="563"/>
                    </a:moveTo>
                    <a:cubicBezTo>
                      <a:pt x="662" y="563"/>
                      <a:pt x="662" y="563"/>
                      <a:pt x="662" y="563"/>
                    </a:cubicBezTo>
                    <a:cubicBezTo>
                      <a:pt x="657" y="564"/>
                      <a:pt x="652" y="565"/>
                      <a:pt x="647" y="566"/>
                    </a:cubicBezTo>
                    <a:cubicBezTo>
                      <a:pt x="642" y="567"/>
                      <a:pt x="636" y="568"/>
                      <a:pt x="631" y="569"/>
                    </a:cubicBezTo>
                    <a:cubicBezTo>
                      <a:pt x="626" y="570"/>
                      <a:pt x="621" y="571"/>
                      <a:pt x="617" y="572"/>
                    </a:cubicBezTo>
                    <a:cubicBezTo>
                      <a:pt x="613" y="574"/>
                      <a:pt x="609" y="575"/>
                      <a:pt x="606" y="576"/>
                    </a:cubicBezTo>
                    <a:cubicBezTo>
                      <a:pt x="607" y="571"/>
                      <a:pt x="608" y="566"/>
                      <a:pt x="609" y="561"/>
                    </a:cubicBezTo>
                    <a:cubicBezTo>
                      <a:pt x="613" y="561"/>
                      <a:pt x="617" y="560"/>
                      <a:pt x="622" y="560"/>
                    </a:cubicBezTo>
                    <a:cubicBezTo>
                      <a:pt x="627" y="559"/>
                      <a:pt x="632" y="559"/>
                      <a:pt x="637" y="559"/>
                    </a:cubicBezTo>
                    <a:cubicBezTo>
                      <a:pt x="648" y="559"/>
                      <a:pt x="658" y="557"/>
                      <a:pt x="668" y="556"/>
                    </a:cubicBezTo>
                    <a:cubicBezTo>
                      <a:pt x="666" y="559"/>
                      <a:pt x="664" y="561"/>
                      <a:pt x="662" y="563"/>
                    </a:cubicBezTo>
                    <a:close/>
                    <a:moveTo>
                      <a:pt x="670" y="555"/>
                    </a:moveTo>
                    <a:cubicBezTo>
                      <a:pt x="659" y="555"/>
                      <a:pt x="649" y="557"/>
                      <a:pt x="639" y="558"/>
                    </a:cubicBezTo>
                    <a:cubicBezTo>
                      <a:pt x="634" y="558"/>
                      <a:pt x="628" y="558"/>
                      <a:pt x="623" y="558"/>
                    </a:cubicBezTo>
                    <a:cubicBezTo>
                      <a:pt x="619" y="558"/>
                      <a:pt x="614" y="560"/>
                      <a:pt x="610" y="559"/>
                    </a:cubicBezTo>
                    <a:cubicBezTo>
                      <a:pt x="610" y="558"/>
                      <a:pt x="610" y="557"/>
                      <a:pt x="611" y="556"/>
                    </a:cubicBezTo>
                    <a:cubicBezTo>
                      <a:pt x="611" y="553"/>
                      <a:pt x="613" y="550"/>
                      <a:pt x="614" y="546"/>
                    </a:cubicBezTo>
                    <a:cubicBezTo>
                      <a:pt x="619" y="546"/>
                      <a:pt x="624" y="546"/>
                      <a:pt x="629" y="546"/>
                    </a:cubicBezTo>
                    <a:cubicBezTo>
                      <a:pt x="635" y="546"/>
                      <a:pt x="640" y="546"/>
                      <a:pt x="646" y="546"/>
                    </a:cubicBezTo>
                    <a:cubicBezTo>
                      <a:pt x="652" y="546"/>
                      <a:pt x="657" y="547"/>
                      <a:pt x="662" y="547"/>
                    </a:cubicBezTo>
                    <a:cubicBezTo>
                      <a:pt x="667" y="547"/>
                      <a:pt x="672" y="547"/>
                      <a:pt x="677" y="548"/>
                    </a:cubicBezTo>
                    <a:cubicBezTo>
                      <a:pt x="674" y="550"/>
                      <a:pt x="672" y="552"/>
                      <a:pt x="670" y="555"/>
                    </a:cubicBezTo>
                    <a:close/>
                    <a:moveTo>
                      <a:pt x="664" y="545"/>
                    </a:moveTo>
                    <a:cubicBezTo>
                      <a:pt x="658" y="545"/>
                      <a:pt x="653" y="545"/>
                      <a:pt x="647" y="545"/>
                    </a:cubicBezTo>
                    <a:cubicBezTo>
                      <a:pt x="641" y="545"/>
                      <a:pt x="636" y="544"/>
                      <a:pt x="630" y="544"/>
                    </a:cubicBezTo>
                    <a:cubicBezTo>
                      <a:pt x="625" y="544"/>
                      <a:pt x="619" y="545"/>
                      <a:pt x="614" y="545"/>
                    </a:cubicBezTo>
                    <a:cubicBezTo>
                      <a:pt x="616" y="540"/>
                      <a:pt x="618" y="535"/>
                      <a:pt x="620" y="530"/>
                    </a:cubicBezTo>
                    <a:cubicBezTo>
                      <a:pt x="625" y="531"/>
                      <a:pt x="630" y="531"/>
                      <a:pt x="635" y="531"/>
                    </a:cubicBezTo>
                    <a:cubicBezTo>
                      <a:pt x="641" y="532"/>
                      <a:pt x="647" y="533"/>
                      <a:pt x="653" y="534"/>
                    </a:cubicBezTo>
                    <a:cubicBezTo>
                      <a:pt x="659" y="535"/>
                      <a:pt x="665" y="536"/>
                      <a:pt x="671" y="538"/>
                    </a:cubicBezTo>
                    <a:cubicBezTo>
                      <a:pt x="673" y="538"/>
                      <a:pt x="676" y="539"/>
                      <a:pt x="679" y="540"/>
                    </a:cubicBezTo>
                    <a:cubicBezTo>
                      <a:pt x="681" y="540"/>
                      <a:pt x="683" y="541"/>
                      <a:pt x="685" y="541"/>
                    </a:cubicBezTo>
                    <a:cubicBezTo>
                      <a:pt x="683" y="543"/>
                      <a:pt x="681" y="545"/>
                      <a:pt x="678" y="547"/>
                    </a:cubicBezTo>
                    <a:cubicBezTo>
                      <a:pt x="674" y="546"/>
                      <a:pt x="669" y="546"/>
                      <a:pt x="664" y="545"/>
                    </a:cubicBezTo>
                    <a:close/>
                    <a:moveTo>
                      <a:pt x="678" y="602"/>
                    </a:moveTo>
                    <a:cubicBezTo>
                      <a:pt x="678" y="599"/>
                      <a:pt x="678" y="595"/>
                      <a:pt x="678" y="592"/>
                    </a:cubicBezTo>
                    <a:cubicBezTo>
                      <a:pt x="678" y="587"/>
                      <a:pt x="678" y="582"/>
                      <a:pt x="679" y="577"/>
                    </a:cubicBezTo>
                    <a:cubicBezTo>
                      <a:pt x="679" y="568"/>
                      <a:pt x="679" y="558"/>
                      <a:pt x="679" y="548"/>
                    </a:cubicBezTo>
                    <a:cubicBezTo>
                      <a:pt x="684" y="544"/>
                      <a:pt x="689" y="541"/>
                      <a:pt x="694" y="537"/>
                    </a:cubicBezTo>
                    <a:cubicBezTo>
                      <a:pt x="694" y="542"/>
                      <a:pt x="693" y="546"/>
                      <a:pt x="693" y="551"/>
                    </a:cubicBezTo>
                    <a:cubicBezTo>
                      <a:pt x="692" y="556"/>
                      <a:pt x="691" y="561"/>
                      <a:pt x="691" y="566"/>
                    </a:cubicBezTo>
                    <a:cubicBezTo>
                      <a:pt x="690" y="571"/>
                      <a:pt x="689" y="576"/>
                      <a:pt x="688" y="581"/>
                    </a:cubicBezTo>
                    <a:cubicBezTo>
                      <a:pt x="687" y="586"/>
                      <a:pt x="687" y="591"/>
                      <a:pt x="686" y="596"/>
                    </a:cubicBezTo>
                    <a:cubicBezTo>
                      <a:pt x="683" y="598"/>
                      <a:pt x="680" y="600"/>
                      <a:pt x="678" y="602"/>
                    </a:cubicBezTo>
                    <a:close/>
                    <a:moveTo>
                      <a:pt x="695" y="589"/>
                    </a:moveTo>
                    <a:cubicBezTo>
                      <a:pt x="693" y="591"/>
                      <a:pt x="690" y="593"/>
                      <a:pt x="688" y="594"/>
                    </a:cubicBezTo>
                    <a:cubicBezTo>
                      <a:pt x="688" y="590"/>
                      <a:pt x="689" y="585"/>
                      <a:pt x="690" y="580"/>
                    </a:cubicBezTo>
                    <a:cubicBezTo>
                      <a:pt x="691" y="575"/>
                      <a:pt x="691" y="570"/>
                      <a:pt x="692" y="565"/>
                    </a:cubicBezTo>
                    <a:cubicBezTo>
                      <a:pt x="694" y="555"/>
                      <a:pt x="696" y="546"/>
                      <a:pt x="696" y="536"/>
                    </a:cubicBezTo>
                    <a:cubicBezTo>
                      <a:pt x="701" y="533"/>
                      <a:pt x="706" y="530"/>
                      <a:pt x="712" y="527"/>
                    </a:cubicBezTo>
                    <a:cubicBezTo>
                      <a:pt x="709" y="537"/>
                      <a:pt x="706" y="548"/>
                      <a:pt x="703" y="558"/>
                    </a:cubicBezTo>
                    <a:cubicBezTo>
                      <a:pt x="700" y="568"/>
                      <a:pt x="697" y="579"/>
                      <a:pt x="695" y="589"/>
                    </a:cubicBezTo>
                    <a:close/>
                    <a:moveTo>
                      <a:pt x="705" y="584"/>
                    </a:moveTo>
                    <a:cubicBezTo>
                      <a:pt x="702" y="585"/>
                      <a:pt x="699" y="587"/>
                      <a:pt x="697" y="588"/>
                    </a:cubicBezTo>
                    <a:cubicBezTo>
                      <a:pt x="699" y="578"/>
                      <a:pt x="701" y="568"/>
                      <a:pt x="704" y="558"/>
                    </a:cubicBezTo>
                    <a:cubicBezTo>
                      <a:pt x="707" y="547"/>
                      <a:pt x="711" y="537"/>
                      <a:pt x="713" y="526"/>
                    </a:cubicBezTo>
                    <a:cubicBezTo>
                      <a:pt x="718" y="524"/>
                      <a:pt x="722" y="522"/>
                      <a:pt x="726" y="521"/>
                    </a:cubicBezTo>
                    <a:cubicBezTo>
                      <a:pt x="727" y="520"/>
                      <a:pt x="728" y="520"/>
                      <a:pt x="729" y="520"/>
                    </a:cubicBezTo>
                    <a:cubicBezTo>
                      <a:pt x="725" y="530"/>
                      <a:pt x="720" y="541"/>
                      <a:pt x="716" y="551"/>
                    </a:cubicBezTo>
                    <a:cubicBezTo>
                      <a:pt x="712" y="562"/>
                      <a:pt x="708" y="573"/>
                      <a:pt x="705" y="584"/>
                    </a:cubicBezTo>
                    <a:cubicBezTo>
                      <a:pt x="705" y="584"/>
                      <a:pt x="705" y="584"/>
                      <a:pt x="705" y="584"/>
                    </a:cubicBezTo>
                    <a:close/>
                    <a:moveTo>
                      <a:pt x="715" y="579"/>
                    </a:moveTo>
                    <a:cubicBezTo>
                      <a:pt x="713" y="580"/>
                      <a:pt x="710" y="581"/>
                      <a:pt x="708" y="583"/>
                    </a:cubicBezTo>
                    <a:cubicBezTo>
                      <a:pt x="707" y="583"/>
                      <a:pt x="707" y="583"/>
                      <a:pt x="706" y="583"/>
                    </a:cubicBezTo>
                    <a:cubicBezTo>
                      <a:pt x="710" y="573"/>
                      <a:pt x="714" y="562"/>
                      <a:pt x="717" y="552"/>
                    </a:cubicBezTo>
                    <a:cubicBezTo>
                      <a:pt x="721" y="541"/>
                      <a:pt x="727" y="530"/>
                      <a:pt x="730" y="519"/>
                    </a:cubicBezTo>
                    <a:cubicBezTo>
                      <a:pt x="735" y="517"/>
                      <a:pt x="740" y="516"/>
                      <a:pt x="744" y="515"/>
                    </a:cubicBezTo>
                    <a:cubicBezTo>
                      <a:pt x="739" y="525"/>
                      <a:pt x="734" y="535"/>
                      <a:pt x="729" y="545"/>
                    </a:cubicBezTo>
                    <a:cubicBezTo>
                      <a:pt x="727" y="551"/>
                      <a:pt x="724" y="556"/>
                      <a:pt x="722" y="562"/>
                    </a:cubicBezTo>
                    <a:cubicBezTo>
                      <a:pt x="721" y="564"/>
                      <a:pt x="720" y="567"/>
                      <a:pt x="719" y="570"/>
                    </a:cubicBezTo>
                    <a:cubicBezTo>
                      <a:pt x="718" y="573"/>
                      <a:pt x="717" y="576"/>
                      <a:pt x="715" y="579"/>
                    </a:cubicBezTo>
                    <a:cubicBezTo>
                      <a:pt x="715" y="579"/>
                      <a:pt x="715" y="579"/>
                      <a:pt x="715" y="579"/>
                    </a:cubicBezTo>
                    <a:close/>
                    <a:moveTo>
                      <a:pt x="726" y="575"/>
                    </a:moveTo>
                    <a:cubicBezTo>
                      <a:pt x="726" y="575"/>
                      <a:pt x="726" y="575"/>
                      <a:pt x="726" y="575"/>
                    </a:cubicBezTo>
                    <a:cubicBezTo>
                      <a:pt x="723" y="576"/>
                      <a:pt x="720" y="577"/>
                      <a:pt x="717" y="578"/>
                    </a:cubicBezTo>
                    <a:cubicBezTo>
                      <a:pt x="719" y="574"/>
                      <a:pt x="721" y="569"/>
                      <a:pt x="722" y="564"/>
                    </a:cubicBezTo>
                    <a:cubicBezTo>
                      <a:pt x="725" y="558"/>
                      <a:pt x="727" y="553"/>
                      <a:pt x="730" y="547"/>
                    </a:cubicBezTo>
                    <a:cubicBezTo>
                      <a:pt x="735" y="536"/>
                      <a:pt x="741" y="525"/>
                      <a:pt x="746" y="514"/>
                    </a:cubicBezTo>
                    <a:cubicBezTo>
                      <a:pt x="750" y="513"/>
                      <a:pt x="754" y="513"/>
                      <a:pt x="758" y="512"/>
                    </a:cubicBezTo>
                    <a:cubicBezTo>
                      <a:pt x="745" y="532"/>
                      <a:pt x="732" y="552"/>
                      <a:pt x="726" y="575"/>
                    </a:cubicBezTo>
                    <a:close/>
                    <a:moveTo>
                      <a:pt x="727" y="575"/>
                    </a:moveTo>
                    <a:cubicBezTo>
                      <a:pt x="730" y="563"/>
                      <a:pt x="735" y="552"/>
                      <a:pt x="741" y="542"/>
                    </a:cubicBezTo>
                    <a:cubicBezTo>
                      <a:pt x="747" y="532"/>
                      <a:pt x="754" y="522"/>
                      <a:pt x="760" y="512"/>
                    </a:cubicBezTo>
                    <a:cubicBezTo>
                      <a:pt x="763" y="511"/>
                      <a:pt x="766" y="511"/>
                      <a:pt x="769" y="510"/>
                    </a:cubicBezTo>
                    <a:cubicBezTo>
                      <a:pt x="769" y="511"/>
                      <a:pt x="768" y="512"/>
                      <a:pt x="768" y="512"/>
                    </a:cubicBezTo>
                    <a:cubicBezTo>
                      <a:pt x="767" y="514"/>
                      <a:pt x="766" y="516"/>
                      <a:pt x="765" y="518"/>
                    </a:cubicBezTo>
                    <a:cubicBezTo>
                      <a:pt x="761" y="523"/>
                      <a:pt x="758" y="529"/>
                      <a:pt x="755" y="535"/>
                    </a:cubicBezTo>
                    <a:cubicBezTo>
                      <a:pt x="748" y="546"/>
                      <a:pt x="744" y="558"/>
                      <a:pt x="739" y="571"/>
                    </a:cubicBezTo>
                    <a:cubicBezTo>
                      <a:pt x="735" y="572"/>
                      <a:pt x="731" y="573"/>
                      <a:pt x="727" y="575"/>
                    </a:cubicBezTo>
                    <a:close/>
                    <a:moveTo>
                      <a:pt x="741" y="570"/>
                    </a:moveTo>
                    <a:cubicBezTo>
                      <a:pt x="745" y="559"/>
                      <a:pt x="750" y="547"/>
                      <a:pt x="756" y="536"/>
                    </a:cubicBezTo>
                    <a:cubicBezTo>
                      <a:pt x="759" y="531"/>
                      <a:pt x="762" y="525"/>
                      <a:pt x="765" y="520"/>
                    </a:cubicBezTo>
                    <a:cubicBezTo>
                      <a:pt x="766" y="518"/>
                      <a:pt x="767" y="516"/>
                      <a:pt x="768" y="514"/>
                    </a:cubicBezTo>
                    <a:cubicBezTo>
                      <a:pt x="769" y="513"/>
                      <a:pt x="770" y="511"/>
                      <a:pt x="771" y="510"/>
                    </a:cubicBezTo>
                    <a:cubicBezTo>
                      <a:pt x="772" y="510"/>
                      <a:pt x="773" y="510"/>
                      <a:pt x="774" y="510"/>
                    </a:cubicBezTo>
                    <a:cubicBezTo>
                      <a:pt x="776" y="509"/>
                      <a:pt x="777" y="509"/>
                      <a:pt x="779" y="509"/>
                    </a:cubicBezTo>
                    <a:cubicBezTo>
                      <a:pt x="778" y="513"/>
                      <a:pt x="775" y="516"/>
                      <a:pt x="773" y="520"/>
                    </a:cubicBezTo>
                    <a:cubicBezTo>
                      <a:pt x="770" y="525"/>
                      <a:pt x="767" y="531"/>
                      <a:pt x="765" y="536"/>
                    </a:cubicBezTo>
                    <a:cubicBezTo>
                      <a:pt x="762" y="542"/>
                      <a:pt x="759" y="547"/>
                      <a:pt x="757" y="552"/>
                    </a:cubicBezTo>
                    <a:cubicBezTo>
                      <a:pt x="756" y="555"/>
                      <a:pt x="755" y="557"/>
                      <a:pt x="754" y="560"/>
                    </a:cubicBezTo>
                    <a:cubicBezTo>
                      <a:pt x="753" y="562"/>
                      <a:pt x="752" y="565"/>
                      <a:pt x="751" y="568"/>
                    </a:cubicBezTo>
                    <a:cubicBezTo>
                      <a:pt x="748" y="568"/>
                      <a:pt x="744" y="569"/>
                      <a:pt x="741" y="570"/>
                    </a:cubicBezTo>
                    <a:close/>
                    <a:moveTo>
                      <a:pt x="753" y="567"/>
                    </a:moveTo>
                    <a:cubicBezTo>
                      <a:pt x="754" y="562"/>
                      <a:pt x="757" y="558"/>
                      <a:pt x="758" y="553"/>
                    </a:cubicBezTo>
                    <a:cubicBezTo>
                      <a:pt x="761" y="547"/>
                      <a:pt x="764" y="541"/>
                      <a:pt x="767" y="536"/>
                    </a:cubicBezTo>
                    <a:cubicBezTo>
                      <a:pt x="769" y="530"/>
                      <a:pt x="772" y="525"/>
                      <a:pt x="775" y="520"/>
                    </a:cubicBezTo>
                    <a:cubicBezTo>
                      <a:pt x="777" y="516"/>
                      <a:pt x="780" y="513"/>
                      <a:pt x="781" y="509"/>
                    </a:cubicBezTo>
                    <a:cubicBezTo>
                      <a:pt x="783" y="509"/>
                      <a:pt x="786" y="508"/>
                      <a:pt x="788" y="508"/>
                    </a:cubicBezTo>
                    <a:cubicBezTo>
                      <a:pt x="787" y="512"/>
                      <a:pt x="785" y="515"/>
                      <a:pt x="783" y="518"/>
                    </a:cubicBezTo>
                    <a:cubicBezTo>
                      <a:pt x="781" y="523"/>
                      <a:pt x="778" y="528"/>
                      <a:pt x="776" y="533"/>
                    </a:cubicBezTo>
                    <a:cubicBezTo>
                      <a:pt x="774" y="539"/>
                      <a:pt x="772" y="545"/>
                      <a:pt x="769" y="550"/>
                    </a:cubicBezTo>
                    <a:cubicBezTo>
                      <a:pt x="767" y="555"/>
                      <a:pt x="765" y="560"/>
                      <a:pt x="763" y="565"/>
                    </a:cubicBezTo>
                    <a:cubicBezTo>
                      <a:pt x="760" y="566"/>
                      <a:pt x="756" y="566"/>
                      <a:pt x="753" y="567"/>
                    </a:cubicBezTo>
                    <a:close/>
                    <a:moveTo>
                      <a:pt x="765" y="564"/>
                    </a:moveTo>
                    <a:cubicBezTo>
                      <a:pt x="766" y="562"/>
                      <a:pt x="767" y="560"/>
                      <a:pt x="768" y="557"/>
                    </a:cubicBezTo>
                    <a:cubicBezTo>
                      <a:pt x="769" y="555"/>
                      <a:pt x="770" y="552"/>
                      <a:pt x="771" y="549"/>
                    </a:cubicBezTo>
                    <a:cubicBezTo>
                      <a:pt x="773" y="544"/>
                      <a:pt x="776" y="539"/>
                      <a:pt x="778" y="534"/>
                    </a:cubicBezTo>
                    <a:cubicBezTo>
                      <a:pt x="780" y="529"/>
                      <a:pt x="782" y="523"/>
                      <a:pt x="785" y="518"/>
                    </a:cubicBezTo>
                    <a:cubicBezTo>
                      <a:pt x="787" y="515"/>
                      <a:pt x="789" y="512"/>
                      <a:pt x="790" y="508"/>
                    </a:cubicBezTo>
                    <a:cubicBezTo>
                      <a:pt x="793" y="508"/>
                      <a:pt x="796" y="508"/>
                      <a:pt x="798" y="508"/>
                    </a:cubicBezTo>
                    <a:cubicBezTo>
                      <a:pt x="797" y="512"/>
                      <a:pt x="795" y="516"/>
                      <a:pt x="793" y="519"/>
                    </a:cubicBezTo>
                    <a:cubicBezTo>
                      <a:pt x="790" y="524"/>
                      <a:pt x="788" y="529"/>
                      <a:pt x="786" y="534"/>
                    </a:cubicBezTo>
                    <a:cubicBezTo>
                      <a:pt x="784" y="538"/>
                      <a:pt x="783" y="543"/>
                      <a:pt x="781" y="547"/>
                    </a:cubicBezTo>
                    <a:cubicBezTo>
                      <a:pt x="780" y="550"/>
                      <a:pt x="779" y="552"/>
                      <a:pt x="778" y="555"/>
                    </a:cubicBezTo>
                    <a:cubicBezTo>
                      <a:pt x="777" y="557"/>
                      <a:pt x="776" y="560"/>
                      <a:pt x="775" y="563"/>
                    </a:cubicBezTo>
                    <a:cubicBezTo>
                      <a:pt x="772" y="563"/>
                      <a:pt x="768" y="564"/>
                      <a:pt x="765" y="564"/>
                    </a:cubicBezTo>
                    <a:close/>
                    <a:moveTo>
                      <a:pt x="779" y="562"/>
                    </a:moveTo>
                    <a:cubicBezTo>
                      <a:pt x="778" y="562"/>
                      <a:pt x="777" y="562"/>
                      <a:pt x="777" y="562"/>
                    </a:cubicBezTo>
                    <a:cubicBezTo>
                      <a:pt x="778" y="560"/>
                      <a:pt x="778" y="558"/>
                      <a:pt x="779" y="557"/>
                    </a:cubicBezTo>
                    <a:cubicBezTo>
                      <a:pt x="780" y="554"/>
                      <a:pt x="781" y="552"/>
                      <a:pt x="782" y="549"/>
                    </a:cubicBezTo>
                    <a:cubicBezTo>
                      <a:pt x="784" y="544"/>
                      <a:pt x="786" y="539"/>
                      <a:pt x="788" y="534"/>
                    </a:cubicBezTo>
                    <a:cubicBezTo>
                      <a:pt x="790" y="529"/>
                      <a:pt x="792" y="524"/>
                      <a:pt x="794" y="519"/>
                    </a:cubicBezTo>
                    <a:cubicBezTo>
                      <a:pt x="796" y="516"/>
                      <a:pt x="799" y="512"/>
                      <a:pt x="800" y="508"/>
                    </a:cubicBezTo>
                    <a:cubicBezTo>
                      <a:pt x="803" y="508"/>
                      <a:pt x="805" y="508"/>
                      <a:pt x="808" y="508"/>
                    </a:cubicBezTo>
                    <a:cubicBezTo>
                      <a:pt x="808" y="508"/>
                      <a:pt x="808" y="509"/>
                      <a:pt x="808" y="509"/>
                    </a:cubicBezTo>
                    <a:cubicBezTo>
                      <a:pt x="808" y="509"/>
                      <a:pt x="808" y="509"/>
                      <a:pt x="808" y="509"/>
                    </a:cubicBezTo>
                    <a:cubicBezTo>
                      <a:pt x="808" y="512"/>
                      <a:pt x="805" y="515"/>
                      <a:pt x="804" y="518"/>
                    </a:cubicBezTo>
                    <a:cubicBezTo>
                      <a:pt x="801" y="522"/>
                      <a:pt x="799" y="527"/>
                      <a:pt x="797" y="532"/>
                    </a:cubicBezTo>
                    <a:cubicBezTo>
                      <a:pt x="795" y="537"/>
                      <a:pt x="792" y="542"/>
                      <a:pt x="790" y="547"/>
                    </a:cubicBezTo>
                    <a:cubicBezTo>
                      <a:pt x="788" y="551"/>
                      <a:pt x="786" y="556"/>
                      <a:pt x="784" y="561"/>
                    </a:cubicBezTo>
                    <a:cubicBezTo>
                      <a:pt x="782" y="561"/>
                      <a:pt x="781" y="562"/>
                      <a:pt x="779" y="562"/>
                    </a:cubicBezTo>
                    <a:close/>
                    <a:moveTo>
                      <a:pt x="786" y="561"/>
                    </a:moveTo>
                    <a:cubicBezTo>
                      <a:pt x="788" y="556"/>
                      <a:pt x="790" y="551"/>
                      <a:pt x="792" y="547"/>
                    </a:cubicBezTo>
                    <a:cubicBezTo>
                      <a:pt x="794" y="542"/>
                      <a:pt x="796" y="537"/>
                      <a:pt x="799" y="532"/>
                    </a:cubicBezTo>
                    <a:cubicBezTo>
                      <a:pt x="801" y="527"/>
                      <a:pt x="803" y="522"/>
                      <a:pt x="806" y="517"/>
                    </a:cubicBezTo>
                    <a:cubicBezTo>
                      <a:pt x="807" y="515"/>
                      <a:pt x="809" y="512"/>
                      <a:pt x="810" y="509"/>
                    </a:cubicBezTo>
                    <a:cubicBezTo>
                      <a:pt x="812" y="509"/>
                      <a:pt x="815" y="509"/>
                      <a:pt x="818" y="510"/>
                    </a:cubicBezTo>
                    <a:cubicBezTo>
                      <a:pt x="816" y="513"/>
                      <a:pt x="813" y="517"/>
                      <a:pt x="811" y="520"/>
                    </a:cubicBezTo>
                    <a:cubicBezTo>
                      <a:pt x="809" y="525"/>
                      <a:pt x="807" y="529"/>
                      <a:pt x="805" y="534"/>
                    </a:cubicBezTo>
                    <a:cubicBezTo>
                      <a:pt x="802" y="538"/>
                      <a:pt x="800" y="542"/>
                      <a:pt x="798" y="547"/>
                    </a:cubicBezTo>
                    <a:cubicBezTo>
                      <a:pt x="796" y="551"/>
                      <a:pt x="794" y="555"/>
                      <a:pt x="793" y="560"/>
                    </a:cubicBezTo>
                    <a:cubicBezTo>
                      <a:pt x="790" y="560"/>
                      <a:pt x="788" y="560"/>
                      <a:pt x="786" y="561"/>
                    </a:cubicBezTo>
                    <a:close/>
                    <a:moveTo>
                      <a:pt x="794" y="559"/>
                    </a:moveTo>
                    <a:cubicBezTo>
                      <a:pt x="796" y="555"/>
                      <a:pt x="798" y="551"/>
                      <a:pt x="800" y="547"/>
                    </a:cubicBezTo>
                    <a:cubicBezTo>
                      <a:pt x="802" y="542"/>
                      <a:pt x="804" y="538"/>
                      <a:pt x="806" y="534"/>
                    </a:cubicBezTo>
                    <a:cubicBezTo>
                      <a:pt x="808" y="529"/>
                      <a:pt x="810" y="525"/>
                      <a:pt x="813" y="521"/>
                    </a:cubicBezTo>
                    <a:cubicBezTo>
                      <a:pt x="815" y="517"/>
                      <a:pt x="818" y="514"/>
                      <a:pt x="819" y="510"/>
                    </a:cubicBezTo>
                    <a:cubicBezTo>
                      <a:pt x="821" y="510"/>
                      <a:pt x="824" y="511"/>
                      <a:pt x="826" y="511"/>
                    </a:cubicBezTo>
                    <a:cubicBezTo>
                      <a:pt x="823" y="514"/>
                      <a:pt x="820" y="516"/>
                      <a:pt x="818" y="519"/>
                    </a:cubicBezTo>
                    <a:cubicBezTo>
                      <a:pt x="815" y="523"/>
                      <a:pt x="813" y="527"/>
                      <a:pt x="811" y="531"/>
                    </a:cubicBezTo>
                    <a:cubicBezTo>
                      <a:pt x="807" y="539"/>
                      <a:pt x="804" y="548"/>
                      <a:pt x="806" y="558"/>
                    </a:cubicBezTo>
                    <a:cubicBezTo>
                      <a:pt x="802" y="558"/>
                      <a:pt x="798" y="559"/>
                      <a:pt x="794" y="559"/>
                    </a:cubicBezTo>
                    <a:close/>
                    <a:moveTo>
                      <a:pt x="818" y="556"/>
                    </a:moveTo>
                    <a:cubicBezTo>
                      <a:pt x="817" y="547"/>
                      <a:pt x="819" y="538"/>
                      <a:pt x="824" y="531"/>
                    </a:cubicBezTo>
                    <a:cubicBezTo>
                      <a:pt x="827" y="527"/>
                      <a:pt x="830" y="524"/>
                      <a:pt x="833" y="521"/>
                    </a:cubicBezTo>
                    <a:cubicBezTo>
                      <a:pt x="836" y="519"/>
                      <a:pt x="838" y="518"/>
                      <a:pt x="840" y="517"/>
                    </a:cubicBezTo>
                    <a:cubicBezTo>
                      <a:pt x="842" y="516"/>
                      <a:pt x="844" y="515"/>
                      <a:pt x="845" y="514"/>
                    </a:cubicBezTo>
                    <a:cubicBezTo>
                      <a:pt x="847" y="515"/>
                      <a:pt x="848" y="515"/>
                      <a:pt x="850" y="516"/>
                    </a:cubicBezTo>
                    <a:cubicBezTo>
                      <a:pt x="849" y="518"/>
                      <a:pt x="849" y="520"/>
                      <a:pt x="849" y="522"/>
                    </a:cubicBezTo>
                    <a:cubicBezTo>
                      <a:pt x="844" y="525"/>
                      <a:pt x="839" y="529"/>
                      <a:pt x="835" y="534"/>
                    </a:cubicBezTo>
                    <a:cubicBezTo>
                      <a:pt x="832" y="540"/>
                      <a:pt x="831" y="547"/>
                      <a:pt x="832" y="554"/>
                    </a:cubicBezTo>
                    <a:cubicBezTo>
                      <a:pt x="827" y="555"/>
                      <a:pt x="822" y="555"/>
                      <a:pt x="818" y="556"/>
                    </a:cubicBezTo>
                    <a:close/>
                    <a:moveTo>
                      <a:pt x="833" y="554"/>
                    </a:moveTo>
                    <a:cubicBezTo>
                      <a:pt x="832" y="547"/>
                      <a:pt x="834" y="541"/>
                      <a:pt x="837" y="535"/>
                    </a:cubicBezTo>
                    <a:cubicBezTo>
                      <a:pt x="838" y="533"/>
                      <a:pt x="840" y="531"/>
                      <a:pt x="842" y="529"/>
                    </a:cubicBezTo>
                    <a:cubicBezTo>
                      <a:pt x="844" y="527"/>
                      <a:pt x="847" y="526"/>
                      <a:pt x="850" y="524"/>
                    </a:cubicBezTo>
                    <a:cubicBezTo>
                      <a:pt x="850" y="524"/>
                      <a:pt x="850" y="524"/>
                      <a:pt x="850" y="525"/>
                    </a:cubicBezTo>
                    <a:cubicBezTo>
                      <a:pt x="850" y="527"/>
                      <a:pt x="850" y="530"/>
                      <a:pt x="851" y="533"/>
                    </a:cubicBezTo>
                    <a:cubicBezTo>
                      <a:pt x="848" y="536"/>
                      <a:pt x="845" y="538"/>
                      <a:pt x="843" y="542"/>
                    </a:cubicBezTo>
                    <a:cubicBezTo>
                      <a:pt x="841" y="545"/>
                      <a:pt x="840" y="549"/>
                      <a:pt x="841" y="552"/>
                    </a:cubicBezTo>
                    <a:cubicBezTo>
                      <a:pt x="839" y="553"/>
                      <a:pt x="836" y="553"/>
                      <a:pt x="833" y="554"/>
                    </a:cubicBezTo>
                    <a:close/>
                    <a:moveTo>
                      <a:pt x="854" y="550"/>
                    </a:moveTo>
                    <a:cubicBezTo>
                      <a:pt x="850" y="551"/>
                      <a:pt x="847" y="551"/>
                      <a:pt x="843" y="552"/>
                    </a:cubicBezTo>
                    <a:cubicBezTo>
                      <a:pt x="842" y="549"/>
                      <a:pt x="843" y="545"/>
                      <a:pt x="844" y="542"/>
                    </a:cubicBezTo>
                    <a:cubicBezTo>
                      <a:pt x="846" y="539"/>
                      <a:pt x="849" y="537"/>
                      <a:pt x="851" y="535"/>
                    </a:cubicBezTo>
                    <a:cubicBezTo>
                      <a:pt x="853" y="540"/>
                      <a:pt x="855" y="545"/>
                      <a:pt x="859" y="549"/>
                    </a:cubicBezTo>
                    <a:cubicBezTo>
                      <a:pt x="857" y="549"/>
                      <a:pt x="856" y="549"/>
                      <a:pt x="854" y="550"/>
                    </a:cubicBezTo>
                    <a:close/>
                    <a:moveTo>
                      <a:pt x="861" y="548"/>
                    </a:moveTo>
                    <a:cubicBezTo>
                      <a:pt x="855" y="542"/>
                      <a:pt x="852" y="533"/>
                      <a:pt x="851" y="525"/>
                    </a:cubicBezTo>
                    <a:cubicBezTo>
                      <a:pt x="851" y="520"/>
                      <a:pt x="851" y="516"/>
                      <a:pt x="852" y="512"/>
                    </a:cubicBezTo>
                    <a:cubicBezTo>
                      <a:pt x="852" y="510"/>
                      <a:pt x="853" y="508"/>
                      <a:pt x="854" y="506"/>
                    </a:cubicBezTo>
                    <a:cubicBezTo>
                      <a:pt x="854" y="505"/>
                      <a:pt x="856" y="503"/>
                      <a:pt x="857" y="502"/>
                    </a:cubicBezTo>
                    <a:cubicBezTo>
                      <a:pt x="857" y="503"/>
                      <a:pt x="858" y="504"/>
                      <a:pt x="859" y="505"/>
                    </a:cubicBezTo>
                    <a:cubicBezTo>
                      <a:pt x="860" y="507"/>
                      <a:pt x="861" y="508"/>
                      <a:pt x="862" y="509"/>
                    </a:cubicBezTo>
                    <a:cubicBezTo>
                      <a:pt x="857" y="515"/>
                      <a:pt x="856" y="524"/>
                      <a:pt x="859" y="532"/>
                    </a:cubicBezTo>
                    <a:cubicBezTo>
                      <a:pt x="862" y="538"/>
                      <a:pt x="866" y="544"/>
                      <a:pt x="872" y="546"/>
                    </a:cubicBezTo>
                    <a:cubicBezTo>
                      <a:pt x="868" y="547"/>
                      <a:pt x="864" y="548"/>
                      <a:pt x="861" y="548"/>
                    </a:cubicBezTo>
                    <a:close/>
                    <a:moveTo>
                      <a:pt x="853" y="491"/>
                    </a:moveTo>
                    <a:cubicBezTo>
                      <a:pt x="848" y="490"/>
                      <a:pt x="844" y="486"/>
                      <a:pt x="842" y="481"/>
                    </a:cubicBezTo>
                    <a:cubicBezTo>
                      <a:pt x="840" y="474"/>
                      <a:pt x="843" y="469"/>
                      <a:pt x="848" y="465"/>
                    </a:cubicBezTo>
                    <a:cubicBezTo>
                      <a:pt x="850" y="468"/>
                      <a:pt x="851" y="470"/>
                      <a:pt x="853" y="472"/>
                    </a:cubicBezTo>
                    <a:cubicBezTo>
                      <a:pt x="853" y="473"/>
                      <a:pt x="854" y="474"/>
                      <a:pt x="855" y="475"/>
                    </a:cubicBezTo>
                    <a:cubicBezTo>
                      <a:pt x="853" y="480"/>
                      <a:pt x="853" y="486"/>
                      <a:pt x="853" y="491"/>
                    </a:cubicBezTo>
                    <a:close/>
                    <a:moveTo>
                      <a:pt x="856" y="476"/>
                    </a:moveTo>
                    <a:cubicBezTo>
                      <a:pt x="858" y="479"/>
                      <a:pt x="861" y="481"/>
                      <a:pt x="864" y="483"/>
                    </a:cubicBezTo>
                    <a:cubicBezTo>
                      <a:pt x="864" y="483"/>
                      <a:pt x="864" y="483"/>
                      <a:pt x="864" y="483"/>
                    </a:cubicBezTo>
                    <a:cubicBezTo>
                      <a:pt x="863" y="489"/>
                      <a:pt x="865" y="496"/>
                      <a:pt x="870" y="501"/>
                    </a:cubicBezTo>
                    <a:cubicBezTo>
                      <a:pt x="875" y="507"/>
                      <a:pt x="883" y="511"/>
                      <a:pt x="891" y="511"/>
                    </a:cubicBezTo>
                    <a:cubicBezTo>
                      <a:pt x="891" y="511"/>
                      <a:pt x="891" y="511"/>
                      <a:pt x="891" y="511"/>
                    </a:cubicBezTo>
                    <a:cubicBezTo>
                      <a:pt x="891" y="511"/>
                      <a:pt x="891" y="512"/>
                      <a:pt x="892" y="513"/>
                    </a:cubicBezTo>
                    <a:cubicBezTo>
                      <a:pt x="889" y="515"/>
                      <a:pt x="886" y="517"/>
                      <a:pt x="884" y="519"/>
                    </a:cubicBezTo>
                    <a:cubicBezTo>
                      <a:pt x="884" y="519"/>
                      <a:pt x="883" y="519"/>
                      <a:pt x="883" y="519"/>
                    </a:cubicBezTo>
                    <a:cubicBezTo>
                      <a:pt x="881" y="519"/>
                      <a:pt x="879" y="518"/>
                      <a:pt x="877" y="517"/>
                    </a:cubicBezTo>
                    <a:cubicBezTo>
                      <a:pt x="875" y="516"/>
                      <a:pt x="873" y="515"/>
                      <a:pt x="871" y="514"/>
                    </a:cubicBezTo>
                    <a:cubicBezTo>
                      <a:pt x="867" y="511"/>
                      <a:pt x="863" y="508"/>
                      <a:pt x="860" y="505"/>
                    </a:cubicBezTo>
                    <a:cubicBezTo>
                      <a:pt x="853" y="496"/>
                      <a:pt x="854" y="486"/>
                      <a:pt x="856" y="476"/>
                    </a:cubicBezTo>
                    <a:close/>
                    <a:moveTo>
                      <a:pt x="888" y="499"/>
                    </a:moveTo>
                    <a:cubicBezTo>
                      <a:pt x="884" y="499"/>
                      <a:pt x="880" y="497"/>
                      <a:pt x="878" y="495"/>
                    </a:cubicBezTo>
                    <a:cubicBezTo>
                      <a:pt x="876" y="492"/>
                      <a:pt x="875" y="489"/>
                      <a:pt x="874" y="486"/>
                    </a:cubicBezTo>
                    <a:cubicBezTo>
                      <a:pt x="875" y="486"/>
                      <a:pt x="876" y="487"/>
                      <a:pt x="878" y="487"/>
                    </a:cubicBezTo>
                    <a:cubicBezTo>
                      <a:pt x="881" y="487"/>
                      <a:pt x="886" y="487"/>
                      <a:pt x="889" y="486"/>
                    </a:cubicBezTo>
                    <a:cubicBezTo>
                      <a:pt x="888" y="490"/>
                      <a:pt x="887" y="495"/>
                      <a:pt x="888" y="499"/>
                    </a:cubicBezTo>
                    <a:close/>
                    <a:moveTo>
                      <a:pt x="877" y="496"/>
                    </a:moveTo>
                    <a:cubicBezTo>
                      <a:pt x="880" y="499"/>
                      <a:pt x="884" y="501"/>
                      <a:pt x="888" y="501"/>
                    </a:cubicBezTo>
                    <a:cubicBezTo>
                      <a:pt x="889" y="503"/>
                      <a:pt x="889" y="506"/>
                      <a:pt x="890" y="509"/>
                    </a:cubicBezTo>
                    <a:cubicBezTo>
                      <a:pt x="883" y="509"/>
                      <a:pt x="876" y="506"/>
                      <a:pt x="871" y="501"/>
                    </a:cubicBezTo>
                    <a:cubicBezTo>
                      <a:pt x="867" y="496"/>
                      <a:pt x="865" y="490"/>
                      <a:pt x="865" y="483"/>
                    </a:cubicBezTo>
                    <a:cubicBezTo>
                      <a:pt x="868" y="485"/>
                      <a:pt x="870" y="485"/>
                      <a:pt x="873" y="486"/>
                    </a:cubicBezTo>
                    <a:cubicBezTo>
                      <a:pt x="874" y="490"/>
                      <a:pt x="874" y="493"/>
                      <a:pt x="877" y="496"/>
                    </a:cubicBezTo>
                    <a:close/>
                    <a:moveTo>
                      <a:pt x="874" y="545"/>
                    </a:moveTo>
                    <a:cubicBezTo>
                      <a:pt x="868" y="543"/>
                      <a:pt x="863" y="537"/>
                      <a:pt x="861" y="531"/>
                    </a:cubicBezTo>
                    <a:cubicBezTo>
                      <a:pt x="858" y="524"/>
                      <a:pt x="859" y="516"/>
                      <a:pt x="863" y="510"/>
                    </a:cubicBezTo>
                    <a:cubicBezTo>
                      <a:pt x="865" y="511"/>
                      <a:pt x="867" y="513"/>
                      <a:pt x="869" y="514"/>
                    </a:cubicBezTo>
                    <a:cubicBezTo>
                      <a:pt x="866" y="518"/>
                      <a:pt x="866" y="523"/>
                      <a:pt x="866" y="527"/>
                    </a:cubicBezTo>
                    <a:cubicBezTo>
                      <a:pt x="867" y="532"/>
                      <a:pt x="870" y="535"/>
                      <a:pt x="875" y="537"/>
                    </a:cubicBezTo>
                    <a:cubicBezTo>
                      <a:pt x="874" y="540"/>
                      <a:pt x="874" y="542"/>
                      <a:pt x="874" y="545"/>
                    </a:cubicBezTo>
                    <a:close/>
                    <a:moveTo>
                      <a:pt x="868" y="527"/>
                    </a:moveTo>
                    <a:cubicBezTo>
                      <a:pt x="867" y="523"/>
                      <a:pt x="867" y="518"/>
                      <a:pt x="870" y="515"/>
                    </a:cubicBezTo>
                    <a:cubicBezTo>
                      <a:pt x="872" y="517"/>
                      <a:pt x="875" y="518"/>
                      <a:pt x="877" y="519"/>
                    </a:cubicBezTo>
                    <a:cubicBezTo>
                      <a:pt x="879" y="520"/>
                      <a:pt x="881" y="520"/>
                      <a:pt x="882" y="521"/>
                    </a:cubicBezTo>
                    <a:cubicBezTo>
                      <a:pt x="881" y="522"/>
                      <a:pt x="880" y="524"/>
                      <a:pt x="879" y="526"/>
                    </a:cubicBezTo>
                    <a:cubicBezTo>
                      <a:pt x="877" y="529"/>
                      <a:pt x="876" y="532"/>
                      <a:pt x="875" y="536"/>
                    </a:cubicBezTo>
                    <a:cubicBezTo>
                      <a:pt x="871" y="533"/>
                      <a:pt x="869" y="531"/>
                      <a:pt x="868" y="527"/>
                    </a:cubicBezTo>
                    <a:close/>
                    <a:moveTo>
                      <a:pt x="876" y="545"/>
                    </a:moveTo>
                    <a:cubicBezTo>
                      <a:pt x="875" y="539"/>
                      <a:pt x="877" y="532"/>
                      <a:pt x="880" y="526"/>
                    </a:cubicBezTo>
                    <a:cubicBezTo>
                      <a:pt x="883" y="521"/>
                      <a:pt x="888" y="518"/>
                      <a:pt x="892" y="514"/>
                    </a:cubicBezTo>
                    <a:cubicBezTo>
                      <a:pt x="893" y="516"/>
                      <a:pt x="893" y="517"/>
                      <a:pt x="894" y="518"/>
                    </a:cubicBezTo>
                    <a:cubicBezTo>
                      <a:pt x="895" y="519"/>
                      <a:pt x="895" y="520"/>
                      <a:pt x="896" y="521"/>
                    </a:cubicBezTo>
                    <a:cubicBezTo>
                      <a:pt x="894" y="522"/>
                      <a:pt x="893" y="523"/>
                      <a:pt x="891" y="524"/>
                    </a:cubicBezTo>
                    <a:cubicBezTo>
                      <a:pt x="889" y="526"/>
                      <a:pt x="888" y="528"/>
                      <a:pt x="887" y="530"/>
                    </a:cubicBezTo>
                    <a:cubicBezTo>
                      <a:pt x="885" y="534"/>
                      <a:pt x="884" y="539"/>
                      <a:pt x="885" y="543"/>
                    </a:cubicBezTo>
                    <a:cubicBezTo>
                      <a:pt x="882" y="544"/>
                      <a:pt x="879" y="545"/>
                      <a:pt x="876" y="545"/>
                    </a:cubicBezTo>
                    <a:close/>
                    <a:moveTo>
                      <a:pt x="897" y="541"/>
                    </a:moveTo>
                    <a:cubicBezTo>
                      <a:pt x="896" y="541"/>
                      <a:pt x="894" y="541"/>
                      <a:pt x="893" y="541"/>
                    </a:cubicBezTo>
                    <a:cubicBezTo>
                      <a:pt x="891" y="542"/>
                      <a:pt x="889" y="542"/>
                      <a:pt x="887" y="543"/>
                    </a:cubicBezTo>
                    <a:cubicBezTo>
                      <a:pt x="886" y="539"/>
                      <a:pt x="887" y="534"/>
                      <a:pt x="889" y="531"/>
                    </a:cubicBezTo>
                    <a:cubicBezTo>
                      <a:pt x="890" y="529"/>
                      <a:pt x="891" y="527"/>
                      <a:pt x="892" y="525"/>
                    </a:cubicBezTo>
                    <a:cubicBezTo>
                      <a:pt x="894" y="524"/>
                      <a:pt x="895" y="523"/>
                      <a:pt x="897" y="522"/>
                    </a:cubicBezTo>
                    <a:cubicBezTo>
                      <a:pt x="898" y="524"/>
                      <a:pt x="900" y="526"/>
                      <a:pt x="902" y="527"/>
                    </a:cubicBezTo>
                    <a:cubicBezTo>
                      <a:pt x="898" y="531"/>
                      <a:pt x="896" y="536"/>
                      <a:pt x="897" y="541"/>
                    </a:cubicBezTo>
                    <a:close/>
                    <a:moveTo>
                      <a:pt x="898" y="541"/>
                    </a:moveTo>
                    <a:cubicBezTo>
                      <a:pt x="897" y="536"/>
                      <a:pt x="900" y="532"/>
                      <a:pt x="903" y="528"/>
                    </a:cubicBezTo>
                    <a:cubicBezTo>
                      <a:pt x="907" y="532"/>
                      <a:pt x="912" y="534"/>
                      <a:pt x="918" y="535"/>
                    </a:cubicBezTo>
                    <a:cubicBezTo>
                      <a:pt x="912" y="538"/>
                      <a:pt x="905" y="539"/>
                      <a:pt x="898" y="541"/>
                    </a:cubicBezTo>
                    <a:close/>
                    <a:moveTo>
                      <a:pt x="896" y="517"/>
                    </a:moveTo>
                    <a:cubicBezTo>
                      <a:pt x="890" y="508"/>
                      <a:pt x="887" y="495"/>
                      <a:pt x="891" y="485"/>
                    </a:cubicBezTo>
                    <a:cubicBezTo>
                      <a:pt x="894" y="487"/>
                      <a:pt x="896" y="490"/>
                      <a:pt x="899" y="492"/>
                    </a:cubicBezTo>
                    <a:cubicBezTo>
                      <a:pt x="898" y="495"/>
                      <a:pt x="897" y="498"/>
                      <a:pt x="898" y="502"/>
                    </a:cubicBezTo>
                    <a:cubicBezTo>
                      <a:pt x="899" y="506"/>
                      <a:pt x="900" y="509"/>
                      <a:pt x="902" y="512"/>
                    </a:cubicBezTo>
                    <a:cubicBezTo>
                      <a:pt x="906" y="519"/>
                      <a:pt x="912" y="524"/>
                      <a:pt x="919" y="526"/>
                    </a:cubicBezTo>
                    <a:cubicBezTo>
                      <a:pt x="919" y="526"/>
                      <a:pt x="919" y="526"/>
                      <a:pt x="919" y="526"/>
                    </a:cubicBezTo>
                    <a:cubicBezTo>
                      <a:pt x="919" y="528"/>
                      <a:pt x="919" y="531"/>
                      <a:pt x="920" y="533"/>
                    </a:cubicBezTo>
                    <a:cubicBezTo>
                      <a:pt x="910" y="533"/>
                      <a:pt x="901" y="526"/>
                      <a:pt x="896" y="517"/>
                    </a:cubicBezTo>
                    <a:close/>
                    <a:moveTo>
                      <a:pt x="919" y="516"/>
                    </a:moveTo>
                    <a:cubicBezTo>
                      <a:pt x="919" y="517"/>
                      <a:pt x="919" y="517"/>
                      <a:pt x="919" y="518"/>
                    </a:cubicBezTo>
                    <a:cubicBezTo>
                      <a:pt x="919" y="520"/>
                      <a:pt x="919" y="522"/>
                      <a:pt x="919" y="524"/>
                    </a:cubicBezTo>
                    <a:cubicBezTo>
                      <a:pt x="912" y="522"/>
                      <a:pt x="907" y="518"/>
                      <a:pt x="904" y="512"/>
                    </a:cubicBezTo>
                    <a:cubicBezTo>
                      <a:pt x="902" y="509"/>
                      <a:pt x="900" y="506"/>
                      <a:pt x="900" y="503"/>
                    </a:cubicBezTo>
                    <a:cubicBezTo>
                      <a:pt x="899" y="499"/>
                      <a:pt x="900" y="496"/>
                      <a:pt x="901" y="493"/>
                    </a:cubicBezTo>
                    <a:cubicBezTo>
                      <a:pt x="903" y="494"/>
                      <a:pt x="906" y="495"/>
                      <a:pt x="909" y="496"/>
                    </a:cubicBezTo>
                    <a:cubicBezTo>
                      <a:pt x="906" y="505"/>
                      <a:pt x="912" y="513"/>
                      <a:pt x="919" y="516"/>
                    </a:cubicBezTo>
                    <a:close/>
                    <a:moveTo>
                      <a:pt x="910" y="497"/>
                    </a:moveTo>
                    <a:cubicBezTo>
                      <a:pt x="912" y="497"/>
                      <a:pt x="914" y="497"/>
                      <a:pt x="916" y="497"/>
                    </a:cubicBezTo>
                    <a:cubicBezTo>
                      <a:pt x="916" y="497"/>
                      <a:pt x="916" y="497"/>
                      <a:pt x="916" y="497"/>
                    </a:cubicBezTo>
                    <a:cubicBezTo>
                      <a:pt x="917" y="499"/>
                      <a:pt x="918" y="500"/>
                      <a:pt x="919" y="501"/>
                    </a:cubicBezTo>
                    <a:cubicBezTo>
                      <a:pt x="921" y="503"/>
                      <a:pt x="922" y="505"/>
                      <a:pt x="924" y="506"/>
                    </a:cubicBezTo>
                    <a:cubicBezTo>
                      <a:pt x="922" y="508"/>
                      <a:pt x="921" y="511"/>
                      <a:pt x="920" y="515"/>
                    </a:cubicBezTo>
                    <a:cubicBezTo>
                      <a:pt x="912" y="512"/>
                      <a:pt x="908" y="504"/>
                      <a:pt x="910" y="497"/>
                    </a:cubicBezTo>
                    <a:close/>
                    <a:moveTo>
                      <a:pt x="921" y="532"/>
                    </a:moveTo>
                    <a:cubicBezTo>
                      <a:pt x="920" y="528"/>
                      <a:pt x="920" y="523"/>
                      <a:pt x="921" y="519"/>
                    </a:cubicBezTo>
                    <a:cubicBezTo>
                      <a:pt x="921" y="514"/>
                      <a:pt x="922" y="510"/>
                      <a:pt x="926" y="507"/>
                    </a:cubicBezTo>
                    <a:cubicBezTo>
                      <a:pt x="927" y="508"/>
                      <a:pt x="929" y="509"/>
                      <a:pt x="931" y="510"/>
                    </a:cubicBezTo>
                    <a:cubicBezTo>
                      <a:pt x="930" y="512"/>
                      <a:pt x="929" y="516"/>
                      <a:pt x="930" y="518"/>
                    </a:cubicBezTo>
                    <a:cubicBezTo>
                      <a:pt x="926" y="522"/>
                      <a:pt x="924" y="527"/>
                      <a:pt x="921" y="532"/>
                    </a:cubicBezTo>
                    <a:close/>
                    <a:moveTo>
                      <a:pt x="932" y="516"/>
                    </a:moveTo>
                    <a:cubicBezTo>
                      <a:pt x="932" y="516"/>
                      <a:pt x="931" y="516"/>
                      <a:pt x="931" y="517"/>
                    </a:cubicBezTo>
                    <a:cubicBezTo>
                      <a:pt x="931" y="514"/>
                      <a:pt x="932" y="512"/>
                      <a:pt x="933" y="511"/>
                    </a:cubicBezTo>
                    <a:cubicBezTo>
                      <a:pt x="934" y="511"/>
                      <a:pt x="935" y="511"/>
                      <a:pt x="936" y="512"/>
                    </a:cubicBezTo>
                    <a:cubicBezTo>
                      <a:pt x="934" y="513"/>
                      <a:pt x="933" y="514"/>
                      <a:pt x="932" y="516"/>
                    </a:cubicBezTo>
                    <a:close/>
                    <a:moveTo>
                      <a:pt x="937" y="510"/>
                    </a:moveTo>
                    <a:cubicBezTo>
                      <a:pt x="934" y="509"/>
                      <a:pt x="931" y="508"/>
                      <a:pt x="928" y="507"/>
                    </a:cubicBezTo>
                    <a:cubicBezTo>
                      <a:pt x="925" y="505"/>
                      <a:pt x="923" y="503"/>
                      <a:pt x="920" y="501"/>
                    </a:cubicBezTo>
                    <a:cubicBezTo>
                      <a:pt x="916" y="496"/>
                      <a:pt x="914" y="491"/>
                      <a:pt x="912" y="485"/>
                    </a:cubicBezTo>
                    <a:cubicBezTo>
                      <a:pt x="911" y="479"/>
                      <a:pt x="912" y="473"/>
                      <a:pt x="914" y="467"/>
                    </a:cubicBezTo>
                    <a:cubicBezTo>
                      <a:pt x="916" y="462"/>
                      <a:pt x="921" y="458"/>
                      <a:pt x="925" y="455"/>
                    </a:cubicBezTo>
                    <a:cubicBezTo>
                      <a:pt x="926" y="458"/>
                      <a:pt x="927" y="460"/>
                      <a:pt x="928" y="463"/>
                    </a:cubicBezTo>
                    <a:cubicBezTo>
                      <a:pt x="928" y="463"/>
                      <a:pt x="928" y="464"/>
                      <a:pt x="929" y="464"/>
                    </a:cubicBezTo>
                    <a:cubicBezTo>
                      <a:pt x="922" y="468"/>
                      <a:pt x="920" y="477"/>
                      <a:pt x="921" y="484"/>
                    </a:cubicBezTo>
                    <a:cubicBezTo>
                      <a:pt x="922" y="492"/>
                      <a:pt x="929" y="498"/>
                      <a:pt x="937" y="501"/>
                    </a:cubicBezTo>
                    <a:cubicBezTo>
                      <a:pt x="937" y="504"/>
                      <a:pt x="937" y="507"/>
                      <a:pt x="938" y="509"/>
                    </a:cubicBezTo>
                    <a:cubicBezTo>
                      <a:pt x="938" y="509"/>
                      <a:pt x="937" y="510"/>
                      <a:pt x="937" y="510"/>
                    </a:cubicBezTo>
                    <a:close/>
                    <a:moveTo>
                      <a:pt x="901" y="464"/>
                    </a:moveTo>
                    <a:cubicBezTo>
                      <a:pt x="902" y="469"/>
                      <a:pt x="906" y="473"/>
                      <a:pt x="911" y="475"/>
                    </a:cubicBezTo>
                    <a:cubicBezTo>
                      <a:pt x="910" y="478"/>
                      <a:pt x="910" y="481"/>
                      <a:pt x="911" y="484"/>
                    </a:cubicBezTo>
                    <a:cubicBezTo>
                      <a:pt x="903" y="481"/>
                      <a:pt x="897" y="474"/>
                      <a:pt x="895" y="467"/>
                    </a:cubicBezTo>
                    <a:cubicBezTo>
                      <a:pt x="893" y="463"/>
                      <a:pt x="893" y="458"/>
                      <a:pt x="894" y="454"/>
                    </a:cubicBezTo>
                    <a:cubicBezTo>
                      <a:pt x="894" y="450"/>
                      <a:pt x="897" y="447"/>
                      <a:pt x="899" y="443"/>
                    </a:cubicBezTo>
                    <a:cubicBezTo>
                      <a:pt x="899" y="444"/>
                      <a:pt x="900" y="444"/>
                      <a:pt x="900" y="445"/>
                    </a:cubicBezTo>
                    <a:cubicBezTo>
                      <a:pt x="901" y="447"/>
                      <a:pt x="903" y="449"/>
                      <a:pt x="904" y="450"/>
                    </a:cubicBezTo>
                    <a:cubicBezTo>
                      <a:pt x="901" y="454"/>
                      <a:pt x="900" y="460"/>
                      <a:pt x="901" y="464"/>
                    </a:cubicBezTo>
                    <a:close/>
                    <a:moveTo>
                      <a:pt x="903" y="464"/>
                    </a:moveTo>
                    <a:cubicBezTo>
                      <a:pt x="901" y="460"/>
                      <a:pt x="903" y="455"/>
                      <a:pt x="905" y="451"/>
                    </a:cubicBezTo>
                    <a:cubicBezTo>
                      <a:pt x="909" y="455"/>
                      <a:pt x="914" y="457"/>
                      <a:pt x="919" y="458"/>
                    </a:cubicBezTo>
                    <a:cubicBezTo>
                      <a:pt x="916" y="460"/>
                      <a:pt x="915" y="463"/>
                      <a:pt x="913" y="466"/>
                    </a:cubicBezTo>
                    <a:cubicBezTo>
                      <a:pt x="912" y="468"/>
                      <a:pt x="911" y="470"/>
                      <a:pt x="911" y="473"/>
                    </a:cubicBezTo>
                    <a:cubicBezTo>
                      <a:pt x="907" y="472"/>
                      <a:pt x="904" y="468"/>
                      <a:pt x="903" y="464"/>
                    </a:cubicBezTo>
                    <a:close/>
                    <a:moveTo>
                      <a:pt x="950" y="466"/>
                    </a:moveTo>
                    <a:cubicBezTo>
                      <a:pt x="949" y="468"/>
                      <a:pt x="949" y="471"/>
                      <a:pt x="949" y="473"/>
                    </a:cubicBezTo>
                    <a:cubicBezTo>
                      <a:pt x="944" y="472"/>
                      <a:pt x="940" y="466"/>
                      <a:pt x="937" y="462"/>
                    </a:cubicBezTo>
                    <a:cubicBezTo>
                      <a:pt x="934" y="456"/>
                      <a:pt x="934" y="449"/>
                      <a:pt x="936" y="442"/>
                    </a:cubicBezTo>
                    <a:cubicBezTo>
                      <a:pt x="939" y="444"/>
                      <a:pt x="941" y="445"/>
                      <a:pt x="944" y="445"/>
                    </a:cubicBezTo>
                    <a:cubicBezTo>
                      <a:pt x="941" y="452"/>
                      <a:pt x="943" y="463"/>
                      <a:pt x="950" y="466"/>
                    </a:cubicBezTo>
                    <a:close/>
                    <a:moveTo>
                      <a:pt x="979" y="451"/>
                    </a:moveTo>
                    <a:cubicBezTo>
                      <a:pt x="978" y="452"/>
                      <a:pt x="978" y="454"/>
                      <a:pt x="977" y="455"/>
                    </a:cubicBezTo>
                    <a:cubicBezTo>
                      <a:pt x="977" y="456"/>
                      <a:pt x="977" y="456"/>
                      <a:pt x="977" y="457"/>
                    </a:cubicBezTo>
                    <a:cubicBezTo>
                      <a:pt x="974" y="457"/>
                      <a:pt x="970" y="454"/>
                      <a:pt x="968" y="452"/>
                    </a:cubicBezTo>
                    <a:cubicBezTo>
                      <a:pt x="965" y="450"/>
                      <a:pt x="964" y="447"/>
                      <a:pt x="962" y="444"/>
                    </a:cubicBezTo>
                    <a:cubicBezTo>
                      <a:pt x="960" y="438"/>
                      <a:pt x="961" y="431"/>
                      <a:pt x="963" y="425"/>
                    </a:cubicBezTo>
                    <a:cubicBezTo>
                      <a:pt x="965" y="426"/>
                      <a:pt x="968" y="427"/>
                      <a:pt x="970" y="428"/>
                    </a:cubicBezTo>
                    <a:cubicBezTo>
                      <a:pt x="966" y="436"/>
                      <a:pt x="970" y="446"/>
                      <a:pt x="979" y="451"/>
                    </a:cubicBezTo>
                    <a:close/>
                    <a:moveTo>
                      <a:pt x="977" y="470"/>
                    </a:moveTo>
                    <a:cubicBezTo>
                      <a:pt x="978" y="473"/>
                      <a:pt x="979" y="475"/>
                      <a:pt x="980" y="478"/>
                    </a:cubicBezTo>
                    <a:cubicBezTo>
                      <a:pt x="978" y="479"/>
                      <a:pt x="976" y="481"/>
                      <a:pt x="974" y="483"/>
                    </a:cubicBezTo>
                    <a:cubicBezTo>
                      <a:pt x="968" y="481"/>
                      <a:pt x="968" y="472"/>
                      <a:pt x="972" y="467"/>
                    </a:cubicBezTo>
                    <a:cubicBezTo>
                      <a:pt x="974" y="468"/>
                      <a:pt x="975" y="469"/>
                      <a:pt x="977" y="469"/>
                    </a:cubicBezTo>
                    <a:cubicBezTo>
                      <a:pt x="977" y="469"/>
                      <a:pt x="977" y="469"/>
                      <a:pt x="977" y="469"/>
                    </a:cubicBezTo>
                    <a:cubicBezTo>
                      <a:pt x="977" y="469"/>
                      <a:pt x="977" y="470"/>
                      <a:pt x="977" y="470"/>
                    </a:cubicBezTo>
                    <a:close/>
                    <a:moveTo>
                      <a:pt x="961" y="445"/>
                    </a:moveTo>
                    <a:cubicBezTo>
                      <a:pt x="963" y="448"/>
                      <a:pt x="965" y="451"/>
                      <a:pt x="968" y="454"/>
                    </a:cubicBezTo>
                    <a:cubicBezTo>
                      <a:pt x="970" y="456"/>
                      <a:pt x="973" y="458"/>
                      <a:pt x="977" y="459"/>
                    </a:cubicBezTo>
                    <a:cubicBezTo>
                      <a:pt x="976" y="462"/>
                      <a:pt x="977" y="464"/>
                      <a:pt x="977" y="467"/>
                    </a:cubicBezTo>
                    <a:cubicBezTo>
                      <a:pt x="967" y="464"/>
                      <a:pt x="958" y="457"/>
                      <a:pt x="954" y="447"/>
                    </a:cubicBezTo>
                    <a:cubicBezTo>
                      <a:pt x="950" y="438"/>
                      <a:pt x="950" y="428"/>
                      <a:pt x="955" y="420"/>
                    </a:cubicBezTo>
                    <a:cubicBezTo>
                      <a:pt x="957" y="421"/>
                      <a:pt x="959" y="423"/>
                      <a:pt x="961" y="424"/>
                    </a:cubicBezTo>
                    <a:cubicBezTo>
                      <a:pt x="961" y="424"/>
                      <a:pt x="961" y="424"/>
                      <a:pt x="962" y="425"/>
                    </a:cubicBezTo>
                    <a:cubicBezTo>
                      <a:pt x="959" y="431"/>
                      <a:pt x="959" y="439"/>
                      <a:pt x="961" y="445"/>
                    </a:cubicBezTo>
                    <a:close/>
                    <a:moveTo>
                      <a:pt x="953" y="448"/>
                    </a:moveTo>
                    <a:cubicBezTo>
                      <a:pt x="954" y="451"/>
                      <a:pt x="955" y="454"/>
                      <a:pt x="957" y="456"/>
                    </a:cubicBezTo>
                    <a:cubicBezTo>
                      <a:pt x="954" y="458"/>
                      <a:pt x="952" y="461"/>
                      <a:pt x="951" y="464"/>
                    </a:cubicBezTo>
                    <a:cubicBezTo>
                      <a:pt x="944" y="461"/>
                      <a:pt x="943" y="452"/>
                      <a:pt x="945" y="446"/>
                    </a:cubicBezTo>
                    <a:cubicBezTo>
                      <a:pt x="947" y="446"/>
                      <a:pt x="950" y="447"/>
                      <a:pt x="952" y="447"/>
                    </a:cubicBezTo>
                    <a:cubicBezTo>
                      <a:pt x="952" y="447"/>
                      <a:pt x="952" y="448"/>
                      <a:pt x="953" y="448"/>
                    </a:cubicBezTo>
                    <a:close/>
                    <a:moveTo>
                      <a:pt x="936" y="462"/>
                    </a:moveTo>
                    <a:cubicBezTo>
                      <a:pt x="938" y="467"/>
                      <a:pt x="943" y="474"/>
                      <a:pt x="949" y="475"/>
                    </a:cubicBezTo>
                    <a:cubicBezTo>
                      <a:pt x="949" y="475"/>
                      <a:pt x="949" y="476"/>
                      <a:pt x="949" y="476"/>
                    </a:cubicBezTo>
                    <a:cubicBezTo>
                      <a:pt x="950" y="478"/>
                      <a:pt x="950" y="481"/>
                      <a:pt x="951" y="483"/>
                    </a:cubicBezTo>
                    <a:cubicBezTo>
                      <a:pt x="949" y="482"/>
                      <a:pt x="947" y="482"/>
                      <a:pt x="945" y="481"/>
                    </a:cubicBezTo>
                    <a:cubicBezTo>
                      <a:pt x="945" y="481"/>
                      <a:pt x="945" y="481"/>
                      <a:pt x="945" y="481"/>
                    </a:cubicBezTo>
                    <a:cubicBezTo>
                      <a:pt x="937" y="477"/>
                      <a:pt x="932" y="469"/>
                      <a:pt x="929" y="461"/>
                    </a:cubicBezTo>
                    <a:cubicBezTo>
                      <a:pt x="925" y="453"/>
                      <a:pt x="924" y="442"/>
                      <a:pt x="929" y="434"/>
                    </a:cubicBezTo>
                    <a:cubicBezTo>
                      <a:pt x="930" y="436"/>
                      <a:pt x="931" y="438"/>
                      <a:pt x="933" y="439"/>
                    </a:cubicBezTo>
                    <a:cubicBezTo>
                      <a:pt x="934" y="440"/>
                      <a:pt x="934" y="441"/>
                      <a:pt x="935" y="441"/>
                    </a:cubicBezTo>
                    <a:cubicBezTo>
                      <a:pt x="932" y="448"/>
                      <a:pt x="933" y="456"/>
                      <a:pt x="936" y="462"/>
                    </a:cubicBezTo>
                    <a:close/>
                    <a:moveTo>
                      <a:pt x="930" y="484"/>
                    </a:moveTo>
                    <a:cubicBezTo>
                      <a:pt x="930" y="488"/>
                      <a:pt x="934" y="491"/>
                      <a:pt x="938" y="492"/>
                    </a:cubicBezTo>
                    <a:cubicBezTo>
                      <a:pt x="937" y="493"/>
                      <a:pt x="937" y="494"/>
                      <a:pt x="937" y="494"/>
                    </a:cubicBezTo>
                    <a:cubicBezTo>
                      <a:pt x="937" y="496"/>
                      <a:pt x="937" y="498"/>
                      <a:pt x="937" y="500"/>
                    </a:cubicBezTo>
                    <a:cubicBezTo>
                      <a:pt x="930" y="497"/>
                      <a:pt x="924" y="492"/>
                      <a:pt x="923" y="485"/>
                    </a:cubicBezTo>
                    <a:cubicBezTo>
                      <a:pt x="922" y="481"/>
                      <a:pt x="922" y="477"/>
                      <a:pt x="923" y="474"/>
                    </a:cubicBezTo>
                    <a:cubicBezTo>
                      <a:pt x="924" y="470"/>
                      <a:pt x="926" y="468"/>
                      <a:pt x="929" y="466"/>
                    </a:cubicBezTo>
                    <a:cubicBezTo>
                      <a:pt x="930" y="468"/>
                      <a:pt x="932" y="471"/>
                      <a:pt x="934" y="473"/>
                    </a:cubicBezTo>
                    <a:cubicBezTo>
                      <a:pt x="930" y="475"/>
                      <a:pt x="929" y="480"/>
                      <a:pt x="930" y="484"/>
                    </a:cubicBezTo>
                    <a:close/>
                    <a:moveTo>
                      <a:pt x="931" y="484"/>
                    </a:moveTo>
                    <a:cubicBezTo>
                      <a:pt x="931" y="481"/>
                      <a:pt x="932" y="476"/>
                      <a:pt x="935" y="474"/>
                    </a:cubicBezTo>
                    <a:cubicBezTo>
                      <a:pt x="937" y="477"/>
                      <a:pt x="940" y="480"/>
                      <a:pt x="944" y="482"/>
                    </a:cubicBezTo>
                    <a:cubicBezTo>
                      <a:pt x="941" y="484"/>
                      <a:pt x="939" y="487"/>
                      <a:pt x="938" y="491"/>
                    </a:cubicBezTo>
                    <a:cubicBezTo>
                      <a:pt x="935" y="489"/>
                      <a:pt x="932" y="488"/>
                      <a:pt x="931" y="484"/>
                    </a:cubicBezTo>
                    <a:close/>
                    <a:moveTo>
                      <a:pt x="940" y="508"/>
                    </a:moveTo>
                    <a:cubicBezTo>
                      <a:pt x="938" y="504"/>
                      <a:pt x="938" y="499"/>
                      <a:pt x="939" y="495"/>
                    </a:cubicBezTo>
                    <a:cubicBezTo>
                      <a:pt x="939" y="490"/>
                      <a:pt x="942" y="486"/>
                      <a:pt x="945" y="482"/>
                    </a:cubicBezTo>
                    <a:cubicBezTo>
                      <a:pt x="947" y="483"/>
                      <a:pt x="950" y="484"/>
                      <a:pt x="952" y="484"/>
                    </a:cubicBezTo>
                    <a:cubicBezTo>
                      <a:pt x="953" y="485"/>
                      <a:pt x="953" y="485"/>
                      <a:pt x="953" y="486"/>
                    </a:cubicBezTo>
                    <a:cubicBezTo>
                      <a:pt x="948" y="489"/>
                      <a:pt x="945" y="497"/>
                      <a:pt x="947" y="503"/>
                    </a:cubicBezTo>
                    <a:cubicBezTo>
                      <a:pt x="944" y="504"/>
                      <a:pt x="942" y="506"/>
                      <a:pt x="940" y="508"/>
                    </a:cubicBezTo>
                    <a:close/>
                    <a:moveTo>
                      <a:pt x="948" y="502"/>
                    </a:moveTo>
                    <a:cubicBezTo>
                      <a:pt x="947" y="496"/>
                      <a:pt x="950" y="491"/>
                      <a:pt x="954" y="487"/>
                    </a:cubicBezTo>
                    <a:cubicBezTo>
                      <a:pt x="956" y="490"/>
                      <a:pt x="959" y="493"/>
                      <a:pt x="962" y="495"/>
                    </a:cubicBezTo>
                    <a:cubicBezTo>
                      <a:pt x="957" y="497"/>
                      <a:pt x="952" y="499"/>
                      <a:pt x="948" y="502"/>
                    </a:cubicBezTo>
                    <a:close/>
                    <a:moveTo>
                      <a:pt x="970" y="493"/>
                    </a:moveTo>
                    <a:cubicBezTo>
                      <a:pt x="968" y="493"/>
                      <a:pt x="966" y="494"/>
                      <a:pt x="963" y="495"/>
                    </a:cubicBezTo>
                    <a:cubicBezTo>
                      <a:pt x="957" y="490"/>
                      <a:pt x="952" y="484"/>
                      <a:pt x="951" y="476"/>
                    </a:cubicBezTo>
                    <a:cubicBezTo>
                      <a:pt x="949" y="469"/>
                      <a:pt x="953" y="462"/>
                      <a:pt x="958" y="457"/>
                    </a:cubicBezTo>
                    <a:cubicBezTo>
                      <a:pt x="959" y="459"/>
                      <a:pt x="961" y="460"/>
                      <a:pt x="963" y="462"/>
                    </a:cubicBezTo>
                    <a:cubicBezTo>
                      <a:pt x="959" y="466"/>
                      <a:pt x="959" y="472"/>
                      <a:pt x="960" y="478"/>
                    </a:cubicBezTo>
                    <a:cubicBezTo>
                      <a:pt x="961" y="484"/>
                      <a:pt x="965" y="488"/>
                      <a:pt x="970" y="491"/>
                    </a:cubicBezTo>
                    <a:cubicBezTo>
                      <a:pt x="970" y="492"/>
                      <a:pt x="970" y="492"/>
                      <a:pt x="970" y="493"/>
                    </a:cubicBezTo>
                    <a:close/>
                    <a:moveTo>
                      <a:pt x="962" y="478"/>
                    </a:moveTo>
                    <a:cubicBezTo>
                      <a:pt x="960" y="473"/>
                      <a:pt x="961" y="467"/>
                      <a:pt x="964" y="463"/>
                    </a:cubicBezTo>
                    <a:cubicBezTo>
                      <a:pt x="966" y="464"/>
                      <a:pt x="968" y="465"/>
                      <a:pt x="971" y="467"/>
                    </a:cubicBezTo>
                    <a:cubicBezTo>
                      <a:pt x="967" y="472"/>
                      <a:pt x="966" y="481"/>
                      <a:pt x="973" y="485"/>
                    </a:cubicBezTo>
                    <a:cubicBezTo>
                      <a:pt x="972" y="486"/>
                      <a:pt x="971" y="488"/>
                      <a:pt x="971" y="490"/>
                    </a:cubicBezTo>
                    <a:cubicBezTo>
                      <a:pt x="966" y="487"/>
                      <a:pt x="963" y="483"/>
                      <a:pt x="962" y="478"/>
                    </a:cubicBezTo>
                    <a:close/>
                    <a:moveTo>
                      <a:pt x="978" y="491"/>
                    </a:moveTo>
                    <a:cubicBezTo>
                      <a:pt x="976" y="492"/>
                      <a:pt x="974" y="492"/>
                      <a:pt x="972" y="492"/>
                    </a:cubicBezTo>
                    <a:cubicBezTo>
                      <a:pt x="972" y="487"/>
                      <a:pt x="976" y="482"/>
                      <a:pt x="981" y="479"/>
                    </a:cubicBezTo>
                    <a:cubicBezTo>
                      <a:pt x="982" y="482"/>
                      <a:pt x="984" y="484"/>
                      <a:pt x="985" y="486"/>
                    </a:cubicBezTo>
                    <a:cubicBezTo>
                      <a:pt x="984" y="488"/>
                      <a:pt x="982" y="489"/>
                      <a:pt x="981" y="491"/>
                    </a:cubicBezTo>
                    <a:cubicBezTo>
                      <a:pt x="980" y="491"/>
                      <a:pt x="979" y="491"/>
                      <a:pt x="978" y="491"/>
                    </a:cubicBezTo>
                    <a:close/>
                    <a:moveTo>
                      <a:pt x="983" y="491"/>
                    </a:moveTo>
                    <a:cubicBezTo>
                      <a:pt x="984" y="490"/>
                      <a:pt x="985" y="489"/>
                      <a:pt x="986" y="487"/>
                    </a:cubicBezTo>
                    <a:cubicBezTo>
                      <a:pt x="988" y="489"/>
                      <a:pt x="989" y="490"/>
                      <a:pt x="991" y="491"/>
                    </a:cubicBezTo>
                    <a:cubicBezTo>
                      <a:pt x="988" y="491"/>
                      <a:pt x="986" y="491"/>
                      <a:pt x="983" y="491"/>
                    </a:cubicBezTo>
                    <a:close/>
                    <a:moveTo>
                      <a:pt x="1030" y="466"/>
                    </a:moveTo>
                    <a:cubicBezTo>
                      <a:pt x="1031" y="465"/>
                      <a:pt x="1033" y="465"/>
                      <a:pt x="1035" y="465"/>
                    </a:cubicBezTo>
                    <a:cubicBezTo>
                      <a:pt x="1038" y="464"/>
                      <a:pt x="1041" y="464"/>
                      <a:pt x="1043" y="463"/>
                    </a:cubicBezTo>
                    <a:cubicBezTo>
                      <a:pt x="1046" y="462"/>
                      <a:pt x="1049" y="461"/>
                      <a:pt x="1052" y="460"/>
                    </a:cubicBezTo>
                    <a:cubicBezTo>
                      <a:pt x="1052" y="460"/>
                      <a:pt x="1053" y="460"/>
                      <a:pt x="1053" y="460"/>
                    </a:cubicBezTo>
                    <a:cubicBezTo>
                      <a:pt x="1051" y="462"/>
                      <a:pt x="1049" y="463"/>
                      <a:pt x="1047" y="465"/>
                    </a:cubicBezTo>
                    <a:cubicBezTo>
                      <a:pt x="1042" y="470"/>
                      <a:pt x="1036" y="474"/>
                      <a:pt x="1030" y="479"/>
                    </a:cubicBezTo>
                    <a:cubicBezTo>
                      <a:pt x="1028" y="475"/>
                      <a:pt x="1028" y="470"/>
                      <a:pt x="1030" y="466"/>
                    </a:cubicBezTo>
                    <a:close/>
                    <a:moveTo>
                      <a:pt x="1021" y="465"/>
                    </a:moveTo>
                    <a:cubicBezTo>
                      <a:pt x="1023" y="466"/>
                      <a:pt x="1026" y="466"/>
                      <a:pt x="1028" y="466"/>
                    </a:cubicBezTo>
                    <a:cubicBezTo>
                      <a:pt x="1027" y="470"/>
                      <a:pt x="1027" y="475"/>
                      <a:pt x="1029" y="480"/>
                    </a:cubicBezTo>
                    <a:cubicBezTo>
                      <a:pt x="1028" y="480"/>
                      <a:pt x="1028" y="481"/>
                      <a:pt x="1027" y="481"/>
                    </a:cubicBezTo>
                    <a:cubicBezTo>
                      <a:pt x="1026" y="482"/>
                      <a:pt x="1025" y="483"/>
                      <a:pt x="1024" y="484"/>
                    </a:cubicBezTo>
                    <a:cubicBezTo>
                      <a:pt x="1021" y="478"/>
                      <a:pt x="1020" y="472"/>
                      <a:pt x="1021" y="465"/>
                    </a:cubicBezTo>
                    <a:close/>
                    <a:moveTo>
                      <a:pt x="1020" y="465"/>
                    </a:moveTo>
                    <a:cubicBezTo>
                      <a:pt x="1020" y="465"/>
                      <a:pt x="1020" y="465"/>
                      <a:pt x="1020" y="465"/>
                    </a:cubicBezTo>
                    <a:cubicBezTo>
                      <a:pt x="1018" y="472"/>
                      <a:pt x="1019" y="479"/>
                      <a:pt x="1022" y="485"/>
                    </a:cubicBezTo>
                    <a:cubicBezTo>
                      <a:pt x="1021" y="486"/>
                      <a:pt x="1019" y="487"/>
                      <a:pt x="1017" y="489"/>
                    </a:cubicBezTo>
                    <a:cubicBezTo>
                      <a:pt x="1017" y="489"/>
                      <a:pt x="1016" y="489"/>
                      <a:pt x="1016" y="489"/>
                    </a:cubicBezTo>
                    <a:cubicBezTo>
                      <a:pt x="1010" y="483"/>
                      <a:pt x="1010" y="471"/>
                      <a:pt x="1014" y="464"/>
                    </a:cubicBezTo>
                    <a:cubicBezTo>
                      <a:pt x="1016" y="465"/>
                      <a:pt x="1018" y="465"/>
                      <a:pt x="1020" y="465"/>
                    </a:cubicBezTo>
                    <a:close/>
                    <a:moveTo>
                      <a:pt x="1013" y="464"/>
                    </a:moveTo>
                    <a:cubicBezTo>
                      <a:pt x="1011" y="467"/>
                      <a:pt x="1010" y="471"/>
                      <a:pt x="1010" y="475"/>
                    </a:cubicBezTo>
                    <a:cubicBezTo>
                      <a:pt x="1002" y="474"/>
                      <a:pt x="1001" y="466"/>
                      <a:pt x="1001" y="459"/>
                    </a:cubicBezTo>
                    <a:cubicBezTo>
                      <a:pt x="1005" y="461"/>
                      <a:pt x="1009" y="463"/>
                      <a:pt x="1013" y="464"/>
                    </a:cubicBezTo>
                    <a:close/>
                    <a:moveTo>
                      <a:pt x="1000" y="458"/>
                    </a:moveTo>
                    <a:cubicBezTo>
                      <a:pt x="999" y="466"/>
                      <a:pt x="1001" y="475"/>
                      <a:pt x="1010" y="477"/>
                    </a:cubicBezTo>
                    <a:cubicBezTo>
                      <a:pt x="1010" y="477"/>
                      <a:pt x="1010" y="477"/>
                      <a:pt x="1010" y="477"/>
                    </a:cubicBezTo>
                    <a:cubicBezTo>
                      <a:pt x="1010" y="480"/>
                      <a:pt x="1011" y="483"/>
                      <a:pt x="1012" y="486"/>
                    </a:cubicBezTo>
                    <a:cubicBezTo>
                      <a:pt x="1004" y="487"/>
                      <a:pt x="996" y="480"/>
                      <a:pt x="993" y="474"/>
                    </a:cubicBezTo>
                    <a:cubicBezTo>
                      <a:pt x="989" y="467"/>
                      <a:pt x="989" y="459"/>
                      <a:pt x="992" y="453"/>
                    </a:cubicBezTo>
                    <a:cubicBezTo>
                      <a:pt x="995" y="455"/>
                      <a:pt x="997" y="457"/>
                      <a:pt x="1000" y="458"/>
                    </a:cubicBezTo>
                    <a:close/>
                    <a:moveTo>
                      <a:pt x="991" y="452"/>
                    </a:moveTo>
                    <a:cubicBezTo>
                      <a:pt x="987" y="458"/>
                      <a:pt x="988" y="468"/>
                      <a:pt x="992" y="475"/>
                    </a:cubicBezTo>
                    <a:cubicBezTo>
                      <a:pt x="996" y="482"/>
                      <a:pt x="1004" y="489"/>
                      <a:pt x="1013" y="487"/>
                    </a:cubicBezTo>
                    <a:cubicBezTo>
                      <a:pt x="1013" y="487"/>
                      <a:pt x="1013" y="487"/>
                      <a:pt x="1013" y="487"/>
                    </a:cubicBezTo>
                    <a:cubicBezTo>
                      <a:pt x="1013" y="488"/>
                      <a:pt x="1014" y="489"/>
                      <a:pt x="1015" y="490"/>
                    </a:cubicBezTo>
                    <a:cubicBezTo>
                      <a:pt x="1012" y="492"/>
                      <a:pt x="1010" y="494"/>
                      <a:pt x="1007" y="495"/>
                    </a:cubicBezTo>
                    <a:cubicBezTo>
                      <a:pt x="1003" y="494"/>
                      <a:pt x="999" y="493"/>
                      <a:pt x="995" y="492"/>
                    </a:cubicBezTo>
                    <a:cubicBezTo>
                      <a:pt x="989" y="489"/>
                      <a:pt x="985" y="484"/>
                      <a:pt x="982" y="478"/>
                    </a:cubicBezTo>
                    <a:cubicBezTo>
                      <a:pt x="982" y="478"/>
                      <a:pt x="982" y="478"/>
                      <a:pt x="982" y="478"/>
                    </a:cubicBezTo>
                    <a:cubicBezTo>
                      <a:pt x="981" y="475"/>
                      <a:pt x="980" y="472"/>
                      <a:pt x="979" y="470"/>
                    </a:cubicBezTo>
                    <a:cubicBezTo>
                      <a:pt x="978" y="465"/>
                      <a:pt x="978" y="460"/>
                      <a:pt x="979" y="455"/>
                    </a:cubicBezTo>
                    <a:cubicBezTo>
                      <a:pt x="979" y="452"/>
                      <a:pt x="980" y="450"/>
                      <a:pt x="982" y="448"/>
                    </a:cubicBezTo>
                    <a:cubicBezTo>
                      <a:pt x="983" y="446"/>
                      <a:pt x="984" y="445"/>
                      <a:pt x="985" y="444"/>
                    </a:cubicBezTo>
                    <a:cubicBezTo>
                      <a:pt x="987" y="446"/>
                      <a:pt x="989" y="449"/>
                      <a:pt x="991" y="452"/>
                    </a:cubicBezTo>
                    <a:close/>
                    <a:moveTo>
                      <a:pt x="984" y="442"/>
                    </a:moveTo>
                    <a:cubicBezTo>
                      <a:pt x="983" y="444"/>
                      <a:pt x="981" y="446"/>
                      <a:pt x="980" y="447"/>
                    </a:cubicBezTo>
                    <a:cubicBezTo>
                      <a:pt x="980" y="448"/>
                      <a:pt x="979" y="449"/>
                      <a:pt x="979" y="449"/>
                    </a:cubicBezTo>
                    <a:cubicBezTo>
                      <a:pt x="971" y="445"/>
                      <a:pt x="968" y="436"/>
                      <a:pt x="972" y="428"/>
                    </a:cubicBezTo>
                    <a:cubicBezTo>
                      <a:pt x="974" y="428"/>
                      <a:pt x="976" y="428"/>
                      <a:pt x="978" y="428"/>
                    </a:cubicBezTo>
                    <a:cubicBezTo>
                      <a:pt x="979" y="433"/>
                      <a:pt x="981" y="438"/>
                      <a:pt x="984" y="442"/>
                    </a:cubicBezTo>
                    <a:close/>
                    <a:moveTo>
                      <a:pt x="979" y="395"/>
                    </a:moveTo>
                    <a:cubicBezTo>
                      <a:pt x="977" y="400"/>
                      <a:pt x="976" y="405"/>
                      <a:pt x="976" y="409"/>
                    </a:cubicBezTo>
                    <a:cubicBezTo>
                      <a:pt x="972" y="408"/>
                      <a:pt x="970" y="405"/>
                      <a:pt x="969" y="402"/>
                    </a:cubicBezTo>
                    <a:cubicBezTo>
                      <a:pt x="968" y="399"/>
                      <a:pt x="968" y="396"/>
                      <a:pt x="967" y="392"/>
                    </a:cubicBezTo>
                    <a:cubicBezTo>
                      <a:pt x="971" y="394"/>
                      <a:pt x="975" y="395"/>
                      <a:pt x="979" y="395"/>
                    </a:cubicBezTo>
                    <a:close/>
                    <a:moveTo>
                      <a:pt x="960" y="398"/>
                    </a:moveTo>
                    <a:cubicBezTo>
                      <a:pt x="961" y="396"/>
                      <a:pt x="961" y="393"/>
                      <a:pt x="961" y="390"/>
                    </a:cubicBezTo>
                    <a:cubicBezTo>
                      <a:pt x="961" y="389"/>
                      <a:pt x="961" y="388"/>
                      <a:pt x="961" y="387"/>
                    </a:cubicBezTo>
                    <a:cubicBezTo>
                      <a:pt x="962" y="389"/>
                      <a:pt x="964" y="390"/>
                      <a:pt x="966" y="392"/>
                    </a:cubicBezTo>
                    <a:cubicBezTo>
                      <a:pt x="966" y="395"/>
                      <a:pt x="966" y="400"/>
                      <a:pt x="968" y="403"/>
                    </a:cubicBezTo>
                    <a:cubicBezTo>
                      <a:pt x="969" y="407"/>
                      <a:pt x="972" y="410"/>
                      <a:pt x="976" y="411"/>
                    </a:cubicBezTo>
                    <a:cubicBezTo>
                      <a:pt x="976" y="411"/>
                      <a:pt x="976" y="411"/>
                      <a:pt x="976" y="411"/>
                    </a:cubicBezTo>
                    <a:cubicBezTo>
                      <a:pt x="976" y="414"/>
                      <a:pt x="976" y="416"/>
                      <a:pt x="976" y="419"/>
                    </a:cubicBezTo>
                    <a:cubicBezTo>
                      <a:pt x="972" y="419"/>
                      <a:pt x="968" y="417"/>
                      <a:pt x="965" y="414"/>
                    </a:cubicBezTo>
                    <a:cubicBezTo>
                      <a:pt x="962" y="411"/>
                      <a:pt x="960" y="407"/>
                      <a:pt x="958" y="404"/>
                    </a:cubicBezTo>
                    <a:cubicBezTo>
                      <a:pt x="959" y="402"/>
                      <a:pt x="960" y="400"/>
                      <a:pt x="960" y="398"/>
                    </a:cubicBezTo>
                    <a:close/>
                    <a:moveTo>
                      <a:pt x="957" y="406"/>
                    </a:moveTo>
                    <a:cubicBezTo>
                      <a:pt x="960" y="409"/>
                      <a:pt x="961" y="413"/>
                      <a:pt x="964" y="415"/>
                    </a:cubicBezTo>
                    <a:cubicBezTo>
                      <a:pt x="967" y="418"/>
                      <a:pt x="972" y="420"/>
                      <a:pt x="977" y="420"/>
                    </a:cubicBezTo>
                    <a:cubicBezTo>
                      <a:pt x="977" y="422"/>
                      <a:pt x="977" y="423"/>
                      <a:pt x="977" y="425"/>
                    </a:cubicBezTo>
                    <a:cubicBezTo>
                      <a:pt x="977" y="425"/>
                      <a:pt x="977" y="426"/>
                      <a:pt x="978" y="427"/>
                    </a:cubicBezTo>
                    <a:cubicBezTo>
                      <a:pt x="973" y="428"/>
                      <a:pt x="967" y="426"/>
                      <a:pt x="962" y="423"/>
                    </a:cubicBezTo>
                    <a:cubicBezTo>
                      <a:pt x="958" y="421"/>
                      <a:pt x="954" y="417"/>
                      <a:pt x="953" y="413"/>
                    </a:cubicBezTo>
                    <a:cubicBezTo>
                      <a:pt x="955" y="411"/>
                      <a:pt x="956" y="408"/>
                      <a:pt x="957" y="406"/>
                    </a:cubicBezTo>
                    <a:close/>
                    <a:moveTo>
                      <a:pt x="952" y="414"/>
                    </a:moveTo>
                    <a:cubicBezTo>
                      <a:pt x="952" y="416"/>
                      <a:pt x="953" y="417"/>
                      <a:pt x="954" y="418"/>
                    </a:cubicBezTo>
                    <a:cubicBezTo>
                      <a:pt x="952" y="422"/>
                      <a:pt x="951" y="425"/>
                      <a:pt x="950" y="429"/>
                    </a:cubicBezTo>
                    <a:cubicBezTo>
                      <a:pt x="947" y="427"/>
                      <a:pt x="944" y="424"/>
                      <a:pt x="943" y="421"/>
                    </a:cubicBezTo>
                    <a:cubicBezTo>
                      <a:pt x="946" y="419"/>
                      <a:pt x="949" y="417"/>
                      <a:pt x="952" y="414"/>
                    </a:cubicBezTo>
                    <a:close/>
                    <a:moveTo>
                      <a:pt x="941" y="421"/>
                    </a:moveTo>
                    <a:cubicBezTo>
                      <a:pt x="943" y="425"/>
                      <a:pt x="946" y="428"/>
                      <a:pt x="950" y="430"/>
                    </a:cubicBezTo>
                    <a:cubicBezTo>
                      <a:pt x="950" y="433"/>
                      <a:pt x="950" y="435"/>
                      <a:pt x="950" y="437"/>
                    </a:cubicBezTo>
                    <a:cubicBezTo>
                      <a:pt x="942" y="437"/>
                      <a:pt x="938" y="429"/>
                      <a:pt x="935" y="423"/>
                    </a:cubicBezTo>
                    <a:cubicBezTo>
                      <a:pt x="937" y="423"/>
                      <a:pt x="939" y="422"/>
                      <a:pt x="941" y="421"/>
                    </a:cubicBezTo>
                    <a:close/>
                    <a:moveTo>
                      <a:pt x="933" y="423"/>
                    </a:moveTo>
                    <a:cubicBezTo>
                      <a:pt x="936" y="430"/>
                      <a:pt x="942" y="438"/>
                      <a:pt x="950" y="438"/>
                    </a:cubicBezTo>
                    <a:cubicBezTo>
                      <a:pt x="950" y="441"/>
                      <a:pt x="951" y="443"/>
                      <a:pt x="952" y="445"/>
                    </a:cubicBezTo>
                    <a:cubicBezTo>
                      <a:pt x="945" y="445"/>
                      <a:pt x="940" y="443"/>
                      <a:pt x="935" y="439"/>
                    </a:cubicBezTo>
                    <a:cubicBezTo>
                      <a:pt x="930" y="435"/>
                      <a:pt x="927" y="429"/>
                      <a:pt x="926" y="423"/>
                    </a:cubicBezTo>
                    <a:cubicBezTo>
                      <a:pt x="929" y="423"/>
                      <a:pt x="931" y="423"/>
                      <a:pt x="933" y="423"/>
                    </a:cubicBezTo>
                    <a:close/>
                    <a:moveTo>
                      <a:pt x="921" y="422"/>
                    </a:moveTo>
                    <a:cubicBezTo>
                      <a:pt x="922" y="422"/>
                      <a:pt x="924" y="422"/>
                      <a:pt x="925" y="423"/>
                    </a:cubicBezTo>
                    <a:cubicBezTo>
                      <a:pt x="925" y="426"/>
                      <a:pt x="926" y="430"/>
                      <a:pt x="928" y="433"/>
                    </a:cubicBezTo>
                    <a:cubicBezTo>
                      <a:pt x="926" y="434"/>
                      <a:pt x="925" y="437"/>
                      <a:pt x="925" y="439"/>
                    </a:cubicBezTo>
                    <a:cubicBezTo>
                      <a:pt x="920" y="437"/>
                      <a:pt x="915" y="432"/>
                      <a:pt x="914" y="427"/>
                    </a:cubicBezTo>
                    <a:cubicBezTo>
                      <a:pt x="916" y="425"/>
                      <a:pt x="919" y="424"/>
                      <a:pt x="921" y="422"/>
                    </a:cubicBezTo>
                    <a:close/>
                    <a:moveTo>
                      <a:pt x="913" y="428"/>
                    </a:moveTo>
                    <a:cubicBezTo>
                      <a:pt x="914" y="433"/>
                      <a:pt x="919" y="439"/>
                      <a:pt x="924" y="440"/>
                    </a:cubicBezTo>
                    <a:cubicBezTo>
                      <a:pt x="924" y="442"/>
                      <a:pt x="924" y="444"/>
                      <a:pt x="924" y="446"/>
                    </a:cubicBezTo>
                    <a:cubicBezTo>
                      <a:pt x="920" y="446"/>
                      <a:pt x="917" y="443"/>
                      <a:pt x="914" y="441"/>
                    </a:cubicBezTo>
                    <a:cubicBezTo>
                      <a:pt x="911" y="438"/>
                      <a:pt x="908" y="436"/>
                      <a:pt x="907" y="432"/>
                    </a:cubicBezTo>
                    <a:cubicBezTo>
                      <a:pt x="909" y="430"/>
                      <a:pt x="911" y="429"/>
                      <a:pt x="913" y="428"/>
                    </a:cubicBezTo>
                    <a:close/>
                    <a:moveTo>
                      <a:pt x="902" y="434"/>
                    </a:moveTo>
                    <a:cubicBezTo>
                      <a:pt x="903" y="434"/>
                      <a:pt x="904" y="433"/>
                      <a:pt x="905" y="433"/>
                    </a:cubicBezTo>
                    <a:cubicBezTo>
                      <a:pt x="906" y="436"/>
                      <a:pt x="909" y="439"/>
                      <a:pt x="912" y="442"/>
                    </a:cubicBezTo>
                    <a:cubicBezTo>
                      <a:pt x="916" y="444"/>
                      <a:pt x="920" y="448"/>
                      <a:pt x="924" y="448"/>
                    </a:cubicBezTo>
                    <a:cubicBezTo>
                      <a:pt x="924" y="450"/>
                      <a:pt x="925" y="452"/>
                      <a:pt x="925" y="454"/>
                    </a:cubicBezTo>
                    <a:cubicBezTo>
                      <a:pt x="923" y="455"/>
                      <a:pt x="922" y="456"/>
                      <a:pt x="920" y="457"/>
                    </a:cubicBezTo>
                    <a:cubicBezTo>
                      <a:pt x="915" y="456"/>
                      <a:pt x="910" y="454"/>
                      <a:pt x="906" y="450"/>
                    </a:cubicBezTo>
                    <a:cubicBezTo>
                      <a:pt x="904" y="449"/>
                      <a:pt x="903" y="446"/>
                      <a:pt x="901" y="444"/>
                    </a:cubicBezTo>
                    <a:cubicBezTo>
                      <a:pt x="900" y="442"/>
                      <a:pt x="899" y="439"/>
                      <a:pt x="899" y="437"/>
                    </a:cubicBezTo>
                    <a:cubicBezTo>
                      <a:pt x="900" y="436"/>
                      <a:pt x="901" y="435"/>
                      <a:pt x="902" y="434"/>
                    </a:cubicBezTo>
                    <a:close/>
                    <a:moveTo>
                      <a:pt x="897" y="437"/>
                    </a:moveTo>
                    <a:cubicBezTo>
                      <a:pt x="898" y="439"/>
                      <a:pt x="898" y="440"/>
                      <a:pt x="899" y="442"/>
                    </a:cubicBezTo>
                    <a:cubicBezTo>
                      <a:pt x="895" y="445"/>
                      <a:pt x="893" y="449"/>
                      <a:pt x="892" y="454"/>
                    </a:cubicBezTo>
                    <a:cubicBezTo>
                      <a:pt x="891" y="458"/>
                      <a:pt x="892" y="463"/>
                      <a:pt x="893" y="467"/>
                    </a:cubicBezTo>
                    <a:cubicBezTo>
                      <a:pt x="896" y="475"/>
                      <a:pt x="902" y="483"/>
                      <a:pt x="911" y="486"/>
                    </a:cubicBezTo>
                    <a:cubicBezTo>
                      <a:pt x="912" y="489"/>
                      <a:pt x="913" y="493"/>
                      <a:pt x="915" y="496"/>
                    </a:cubicBezTo>
                    <a:cubicBezTo>
                      <a:pt x="903" y="495"/>
                      <a:pt x="893" y="486"/>
                      <a:pt x="887" y="476"/>
                    </a:cubicBezTo>
                    <a:cubicBezTo>
                      <a:pt x="882" y="466"/>
                      <a:pt x="880" y="454"/>
                      <a:pt x="884" y="444"/>
                    </a:cubicBezTo>
                    <a:cubicBezTo>
                      <a:pt x="889" y="442"/>
                      <a:pt x="893" y="440"/>
                      <a:pt x="897" y="437"/>
                    </a:cubicBezTo>
                    <a:close/>
                    <a:moveTo>
                      <a:pt x="879" y="446"/>
                    </a:moveTo>
                    <a:cubicBezTo>
                      <a:pt x="880" y="446"/>
                      <a:pt x="881" y="445"/>
                      <a:pt x="882" y="445"/>
                    </a:cubicBezTo>
                    <a:cubicBezTo>
                      <a:pt x="880" y="450"/>
                      <a:pt x="880" y="456"/>
                      <a:pt x="881" y="461"/>
                    </a:cubicBezTo>
                    <a:cubicBezTo>
                      <a:pt x="875" y="463"/>
                      <a:pt x="867" y="458"/>
                      <a:pt x="866" y="452"/>
                    </a:cubicBezTo>
                    <a:cubicBezTo>
                      <a:pt x="870" y="450"/>
                      <a:pt x="875" y="448"/>
                      <a:pt x="879" y="446"/>
                    </a:cubicBezTo>
                    <a:close/>
                    <a:moveTo>
                      <a:pt x="857" y="455"/>
                    </a:moveTo>
                    <a:cubicBezTo>
                      <a:pt x="859" y="454"/>
                      <a:pt x="862" y="453"/>
                      <a:pt x="864" y="452"/>
                    </a:cubicBezTo>
                    <a:cubicBezTo>
                      <a:pt x="866" y="459"/>
                      <a:pt x="875" y="464"/>
                      <a:pt x="881" y="463"/>
                    </a:cubicBezTo>
                    <a:cubicBezTo>
                      <a:pt x="881" y="466"/>
                      <a:pt x="882" y="468"/>
                      <a:pt x="883" y="471"/>
                    </a:cubicBezTo>
                    <a:cubicBezTo>
                      <a:pt x="872" y="472"/>
                      <a:pt x="861" y="466"/>
                      <a:pt x="856" y="455"/>
                    </a:cubicBezTo>
                    <a:cubicBezTo>
                      <a:pt x="857" y="455"/>
                      <a:pt x="857" y="455"/>
                      <a:pt x="857" y="455"/>
                    </a:cubicBezTo>
                    <a:close/>
                    <a:moveTo>
                      <a:pt x="855" y="456"/>
                    </a:moveTo>
                    <a:cubicBezTo>
                      <a:pt x="859" y="467"/>
                      <a:pt x="872" y="474"/>
                      <a:pt x="884" y="472"/>
                    </a:cubicBezTo>
                    <a:cubicBezTo>
                      <a:pt x="884" y="474"/>
                      <a:pt x="885" y="475"/>
                      <a:pt x="886" y="476"/>
                    </a:cubicBezTo>
                    <a:cubicBezTo>
                      <a:pt x="887" y="479"/>
                      <a:pt x="889" y="481"/>
                      <a:pt x="891" y="483"/>
                    </a:cubicBezTo>
                    <a:cubicBezTo>
                      <a:pt x="890" y="484"/>
                      <a:pt x="890" y="484"/>
                      <a:pt x="890" y="484"/>
                    </a:cubicBezTo>
                    <a:cubicBezTo>
                      <a:pt x="890" y="484"/>
                      <a:pt x="890" y="484"/>
                      <a:pt x="890" y="484"/>
                    </a:cubicBezTo>
                    <a:cubicBezTo>
                      <a:pt x="887" y="486"/>
                      <a:pt x="881" y="486"/>
                      <a:pt x="878" y="485"/>
                    </a:cubicBezTo>
                    <a:cubicBezTo>
                      <a:pt x="873" y="485"/>
                      <a:pt x="869" y="483"/>
                      <a:pt x="865" y="481"/>
                    </a:cubicBezTo>
                    <a:cubicBezTo>
                      <a:pt x="860" y="479"/>
                      <a:pt x="857" y="475"/>
                      <a:pt x="854" y="472"/>
                    </a:cubicBezTo>
                    <a:cubicBezTo>
                      <a:pt x="853" y="470"/>
                      <a:pt x="851" y="468"/>
                      <a:pt x="850" y="466"/>
                    </a:cubicBezTo>
                    <a:cubicBezTo>
                      <a:pt x="850" y="465"/>
                      <a:pt x="849" y="463"/>
                      <a:pt x="849" y="462"/>
                    </a:cubicBezTo>
                    <a:cubicBezTo>
                      <a:pt x="848" y="461"/>
                      <a:pt x="848" y="460"/>
                      <a:pt x="848" y="458"/>
                    </a:cubicBezTo>
                    <a:cubicBezTo>
                      <a:pt x="850" y="458"/>
                      <a:pt x="853" y="457"/>
                      <a:pt x="855" y="456"/>
                    </a:cubicBezTo>
                    <a:close/>
                    <a:moveTo>
                      <a:pt x="846" y="459"/>
                    </a:moveTo>
                    <a:cubicBezTo>
                      <a:pt x="847" y="461"/>
                      <a:pt x="847" y="462"/>
                      <a:pt x="848" y="464"/>
                    </a:cubicBezTo>
                    <a:cubicBezTo>
                      <a:pt x="842" y="467"/>
                      <a:pt x="839" y="474"/>
                      <a:pt x="840" y="481"/>
                    </a:cubicBezTo>
                    <a:cubicBezTo>
                      <a:pt x="842" y="487"/>
                      <a:pt x="847" y="492"/>
                      <a:pt x="854" y="493"/>
                    </a:cubicBezTo>
                    <a:cubicBezTo>
                      <a:pt x="854" y="493"/>
                      <a:pt x="854" y="493"/>
                      <a:pt x="854" y="493"/>
                    </a:cubicBezTo>
                    <a:cubicBezTo>
                      <a:pt x="854" y="496"/>
                      <a:pt x="855" y="498"/>
                      <a:pt x="856" y="501"/>
                    </a:cubicBezTo>
                    <a:cubicBezTo>
                      <a:pt x="855" y="502"/>
                      <a:pt x="854" y="503"/>
                      <a:pt x="853" y="504"/>
                    </a:cubicBezTo>
                    <a:cubicBezTo>
                      <a:pt x="853" y="504"/>
                      <a:pt x="853" y="504"/>
                      <a:pt x="853" y="504"/>
                    </a:cubicBezTo>
                    <a:cubicBezTo>
                      <a:pt x="852" y="503"/>
                      <a:pt x="850" y="502"/>
                      <a:pt x="848" y="501"/>
                    </a:cubicBezTo>
                    <a:cubicBezTo>
                      <a:pt x="845" y="500"/>
                      <a:pt x="843" y="499"/>
                      <a:pt x="841" y="497"/>
                    </a:cubicBezTo>
                    <a:cubicBezTo>
                      <a:pt x="838" y="494"/>
                      <a:pt x="836" y="490"/>
                      <a:pt x="835" y="486"/>
                    </a:cubicBezTo>
                    <a:cubicBezTo>
                      <a:pt x="831" y="478"/>
                      <a:pt x="833" y="469"/>
                      <a:pt x="837" y="461"/>
                    </a:cubicBezTo>
                    <a:cubicBezTo>
                      <a:pt x="840" y="461"/>
                      <a:pt x="843" y="460"/>
                      <a:pt x="846" y="459"/>
                    </a:cubicBezTo>
                    <a:close/>
                    <a:moveTo>
                      <a:pt x="833" y="462"/>
                    </a:moveTo>
                    <a:cubicBezTo>
                      <a:pt x="834" y="462"/>
                      <a:pt x="835" y="462"/>
                      <a:pt x="835" y="462"/>
                    </a:cubicBezTo>
                    <a:cubicBezTo>
                      <a:pt x="831" y="469"/>
                      <a:pt x="830" y="478"/>
                      <a:pt x="833" y="486"/>
                    </a:cubicBezTo>
                    <a:cubicBezTo>
                      <a:pt x="834" y="490"/>
                      <a:pt x="836" y="494"/>
                      <a:pt x="840" y="497"/>
                    </a:cubicBezTo>
                    <a:cubicBezTo>
                      <a:pt x="841" y="499"/>
                      <a:pt x="843" y="500"/>
                      <a:pt x="845" y="502"/>
                    </a:cubicBezTo>
                    <a:cubicBezTo>
                      <a:pt x="847" y="503"/>
                      <a:pt x="850" y="504"/>
                      <a:pt x="852" y="505"/>
                    </a:cubicBezTo>
                    <a:cubicBezTo>
                      <a:pt x="852" y="505"/>
                      <a:pt x="852" y="505"/>
                      <a:pt x="852" y="505"/>
                    </a:cubicBezTo>
                    <a:cubicBezTo>
                      <a:pt x="851" y="507"/>
                      <a:pt x="851" y="509"/>
                      <a:pt x="851" y="511"/>
                    </a:cubicBezTo>
                    <a:cubicBezTo>
                      <a:pt x="850" y="512"/>
                      <a:pt x="850" y="513"/>
                      <a:pt x="850" y="514"/>
                    </a:cubicBezTo>
                    <a:cubicBezTo>
                      <a:pt x="849" y="514"/>
                      <a:pt x="847" y="513"/>
                      <a:pt x="846" y="513"/>
                    </a:cubicBezTo>
                    <a:cubicBezTo>
                      <a:pt x="846" y="512"/>
                      <a:pt x="846" y="512"/>
                      <a:pt x="846" y="512"/>
                    </a:cubicBezTo>
                    <a:cubicBezTo>
                      <a:pt x="840" y="510"/>
                      <a:pt x="835" y="505"/>
                      <a:pt x="832" y="500"/>
                    </a:cubicBezTo>
                    <a:cubicBezTo>
                      <a:pt x="827" y="494"/>
                      <a:pt x="823" y="485"/>
                      <a:pt x="823" y="477"/>
                    </a:cubicBezTo>
                    <a:cubicBezTo>
                      <a:pt x="828" y="474"/>
                      <a:pt x="833" y="469"/>
                      <a:pt x="833" y="462"/>
                    </a:cubicBezTo>
                    <a:close/>
                    <a:moveTo>
                      <a:pt x="821" y="478"/>
                    </a:moveTo>
                    <a:cubicBezTo>
                      <a:pt x="821" y="486"/>
                      <a:pt x="826" y="495"/>
                      <a:pt x="830" y="501"/>
                    </a:cubicBezTo>
                    <a:cubicBezTo>
                      <a:pt x="834" y="506"/>
                      <a:pt x="838" y="510"/>
                      <a:pt x="844" y="513"/>
                    </a:cubicBezTo>
                    <a:cubicBezTo>
                      <a:pt x="842" y="514"/>
                      <a:pt x="841" y="514"/>
                      <a:pt x="839" y="515"/>
                    </a:cubicBezTo>
                    <a:cubicBezTo>
                      <a:pt x="837" y="517"/>
                      <a:pt x="835" y="518"/>
                      <a:pt x="833" y="520"/>
                    </a:cubicBezTo>
                    <a:cubicBezTo>
                      <a:pt x="829" y="523"/>
                      <a:pt x="826" y="526"/>
                      <a:pt x="823" y="529"/>
                    </a:cubicBezTo>
                    <a:cubicBezTo>
                      <a:pt x="818" y="537"/>
                      <a:pt x="815" y="547"/>
                      <a:pt x="816" y="556"/>
                    </a:cubicBezTo>
                    <a:cubicBezTo>
                      <a:pt x="813" y="557"/>
                      <a:pt x="810" y="557"/>
                      <a:pt x="807" y="557"/>
                    </a:cubicBezTo>
                    <a:cubicBezTo>
                      <a:pt x="806" y="548"/>
                      <a:pt x="809" y="539"/>
                      <a:pt x="812" y="531"/>
                    </a:cubicBezTo>
                    <a:cubicBezTo>
                      <a:pt x="814" y="527"/>
                      <a:pt x="816" y="523"/>
                      <a:pt x="819" y="520"/>
                    </a:cubicBezTo>
                    <a:cubicBezTo>
                      <a:pt x="822" y="517"/>
                      <a:pt x="825" y="514"/>
                      <a:pt x="828" y="511"/>
                    </a:cubicBezTo>
                    <a:cubicBezTo>
                      <a:pt x="828" y="511"/>
                      <a:pt x="829" y="511"/>
                      <a:pt x="829" y="510"/>
                    </a:cubicBezTo>
                    <a:cubicBezTo>
                      <a:pt x="829" y="510"/>
                      <a:pt x="829" y="510"/>
                      <a:pt x="828" y="509"/>
                    </a:cubicBezTo>
                    <a:cubicBezTo>
                      <a:pt x="824" y="506"/>
                      <a:pt x="821" y="501"/>
                      <a:pt x="818" y="497"/>
                    </a:cubicBezTo>
                    <a:cubicBezTo>
                      <a:pt x="815" y="492"/>
                      <a:pt x="814" y="486"/>
                      <a:pt x="813" y="481"/>
                    </a:cubicBezTo>
                    <a:cubicBezTo>
                      <a:pt x="816" y="480"/>
                      <a:pt x="819" y="479"/>
                      <a:pt x="821" y="478"/>
                    </a:cubicBezTo>
                    <a:close/>
                    <a:moveTo>
                      <a:pt x="812" y="481"/>
                    </a:moveTo>
                    <a:cubicBezTo>
                      <a:pt x="812" y="492"/>
                      <a:pt x="818" y="502"/>
                      <a:pt x="826" y="510"/>
                    </a:cubicBezTo>
                    <a:cubicBezTo>
                      <a:pt x="823" y="509"/>
                      <a:pt x="821" y="508"/>
                      <a:pt x="818" y="508"/>
                    </a:cubicBezTo>
                    <a:cubicBezTo>
                      <a:pt x="816" y="506"/>
                      <a:pt x="814" y="503"/>
                      <a:pt x="812" y="500"/>
                    </a:cubicBezTo>
                    <a:cubicBezTo>
                      <a:pt x="810" y="497"/>
                      <a:pt x="808" y="495"/>
                      <a:pt x="806" y="492"/>
                    </a:cubicBezTo>
                    <a:cubicBezTo>
                      <a:pt x="804" y="488"/>
                      <a:pt x="802" y="484"/>
                      <a:pt x="799" y="481"/>
                    </a:cubicBezTo>
                    <a:cubicBezTo>
                      <a:pt x="803" y="482"/>
                      <a:pt x="808" y="482"/>
                      <a:pt x="812" y="481"/>
                    </a:cubicBezTo>
                    <a:close/>
                    <a:moveTo>
                      <a:pt x="783" y="473"/>
                    </a:moveTo>
                    <a:cubicBezTo>
                      <a:pt x="784" y="473"/>
                      <a:pt x="784" y="473"/>
                      <a:pt x="785" y="473"/>
                    </a:cubicBezTo>
                    <a:cubicBezTo>
                      <a:pt x="788" y="476"/>
                      <a:pt x="792" y="479"/>
                      <a:pt x="796" y="480"/>
                    </a:cubicBezTo>
                    <a:cubicBezTo>
                      <a:pt x="800" y="484"/>
                      <a:pt x="803" y="489"/>
                      <a:pt x="806" y="494"/>
                    </a:cubicBezTo>
                    <a:cubicBezTo>
                      <a:pt x="809" y="498"/>
                      <a:pt x="812" y="503"/>
                      <a:pt x="815" y="507"/>
                    </a:cubicBezTo>
                    <a:cubicBezTo>
                      <a:pt x="813" y="507"/>
                      <a:pt x="811" y="507"/>
                      <a:pt x="808" y="507"/>
                    </a:cubicBezTo>
                    <a:cubicBezTo>
                      <a:pt x="803" y="502"/>
                      <a:pt x="800" y="496"/>
                      <a:pt x="796" y="491"/>
                    </a:cubicBezTo>
                    <a:cubicBezTo>
                      <a:pt x="791" y="485"/>
                      <a:pt x="786" y="480"/>
                      <a:pt x="781" y="474"/>
                    </a:cubicBezTo>
                    <a:cubicBezTo>
                      <a:pt x="781" y="474"/>
                      <a:pt x="782" y="473"/>
                      <a:pt x="783" y="473"/>
                    </a:cubicBezTo>
                    <a:close/>
                    <a:moveTo>
                      <a:pt x="778" y="474"/>
                    </a:moveTo>
                    <a:cubicBezTo>
                      <a:pt x="778" y="474"/>
                      <a:pt x="779" y="474"/>
                      <a:pt x="779" y="474"/>
                    </a:cubicBezTo>
                    <a:cubicBezTo>
                      <a:pt x="784" y="480"/>
                      <a:pt x="789" y="486"/>
                      <a:pt x="794" y="492"/>
                    </a:cubicBezTo>
                    <a:cubicBezTo>
                      <a:pt x="798" y="496"/>
                      <a:pt x="801" y="502"/>
                      <a:pt x="806" y="506"/>
                    </a:cubicBezTo>
                    <a:cubicBezTo>
                      <a:pt x="803" y="506"/>
                      <a:pt x="800" y="506"/>
                      <a:pt x="798" y="506"/>
                    </a:cubicBezTo>
                    <a:cubicBezTo>
                      <a:pt x="793" y="501"/>
                      <a:pt x="788" y="496"/>
                      <a:pt x="783" y="491"/>
                    </a:cubicBezTo>
                    <a:cubicBezTo>
                      <a:pt x="781" y="488"/>
                      <a:pt x="778" y="485"/>
                      <a:pt x="775" y="482"/>
                    </a:cubicBezTo>
                    <a:cubicBezTo>
                      <a:pt x="773" y="480"/>
                      <a:pt x="771" y="478"/>
                      <a:pt x="769" y="476"/>
                    </a:cubicBezTo>
                    <a:cubicBezTo>
                      <a:pt x="772" y="475"/>
                      <a:pt x="775" y="475"/>
                      <a:pt x="778" y="474"/>
                    </a:cubicBezTo>
                    <a:close/>
                    <a:moveTo>
                      <a:pt x="767" y="476"/>
                    </a:moveTo>
                    <a:cubicBezTo>
                      <a:pt x="769" y="479"/>
                      <a:pt x="771" y="480"/>
                      <a:pt x="773" y="482"/>
                    </a:cubicBezTo>
                    <a:cubicBezTo>
                      <a:pt x="776" y="485"/>
                      <a:pt x="778" y="488"/>
                      <a:pt x="781" y="491"/>
                    </a:cubicBezTo>
                    <a:cubicBezTo>
                      <a:pt x="786" y="496"/>
                      <a:pt x="790" y="501"/>
                      <a:pt x="795" y="506"/>
                    </a:cubicBezTo>
                    <a:cubicBezTo>
                      <a:pt x="793" y="506"/>
                      <a:pt x="791" y="506"/>
                      <a:pt x="788" y="506"/>
                    </a:cubicBezTo>
                    <a:cubicBezTo>
                      <a:pt x="783" y="502"/>
                      <a:pt x="778" y="496"/>
                      <a:pt x="773" y="491"/>
                    </a:cubicBezTo>
                    <a:cubicBezTo>
                      <a:pt x="770" y="489"/>
                      <a:pt x="767" y="486"/>
                      <a:pt x="765" y="484"/>
                    </a:cubicBezTo>
                    <a:cubicBezTo>
                      <a:pt x="762" y="482"/>
                      <a:pt x="760" y="480"/>
                      <a:pt x="758" y="478"/>
                    </a:cubicBezTo>
                    <a:cubicBezTo>
                      <a:pt x="761" y="477"/>
                      <a:pt x="764" y="477"/>
                      <a:pt x="767" y="476"/>
                    </a:cubicBezTo>
                    <a:close/>
                    <a:moveTo>
                      <a:pt x="747" y="480"/>
                    </a:moveTo>
                    <a:cubicBezTo>
                      <a:pt x="750" y="479"/>
                      <a:pt x="753" y="479"/>
                      <a:pt x="756" y="478"/>
                    </a:cubicBezTo>
                    <a:cubicBezTo>
                      <a:pt x="758" y="481"/>
                      <a:pt x="761" y="482"/>
                      <a:pt x="763" y="484"/>
                    </a:cubicBezTo>
                    <a:cubicBezTo>
                      <a:pt x="766" y="487"/>
                      <a:pt x="768" y="489"/>
                      <a:pt x="771" y="492"/>
                    </a:cubicBezTo>
                    <a:cubicBezTo>
                      <a:pt x="776" y="497"/>
                      <a:pt x="781" y="502"/>
                      <a:pt x="786" y="507"/>
                    </a:cubicBezTo>
                    <a:cubicBezTo>
                      <a:pt x="783" y="507"/>
                      <a:pt x="779" y="507"/>
                      <a:pt x="776" y="507"/>
                    </a:cubicBezTo>
                    <a:cubicBezTo>
                      <a:pt x="776" y="507"/>
                      <a:pt x="776" y="507"/>
                      <a:pt x="776" y="507"/>
                    </a:cubicBezTo>
                    <a:cubicBezTo>
                      <a:pt x="774" y="505"/>
                      <a:pt x="771" y="503"/>
                      <a:pt x="769" y="501"/>
                    </a:cubicBezTo>
                    <a:cubicBezTo>
                      <a:pt x="766" y="498"/>
                      <a:pt x="763" y="496"/>
                      <a:pt x="761" y="493"/>
                    </a:cubicBezTo>
                    <a:cubicBezTo>
                      <a:pt x="756" y="489"/>
                      <a:pt x="751" y="484"/>
                      <a:pt x="746" y="480"/>
                    </a:cubicBezTo>
                    <a:cubicBezTo>
                      <a:pt x="746" y="480"/>
                      <a:pt x="747" y="480"/>
                      <a:pt x="747" y="480"/>
                    </a:cubicBezTo>
                    <a:close/>
                    <a:moveTo>
                      <a:pt x="744" y="480"/>
                    </a:moveTo>
                    <a:cubicBezTo>
                      <a:pt x="749" y="485"/>
                      <a:pt x="754" y="489"/>
                      <a:pt x="759" y="494"/>
                    </a:cubicBezTo>
                    <a:cubicBezTo>
                      <a:pt x="762" y="497"/>
                      <a:pt x="765" y="499"/>
                      <a:pt x="767" y="502"/>
                    </a:cubicBezTo>
                    <a:cubicBezTo>
                      <a:pt x="769" y="504"/>
                      <a:pt x="772" y="505"/>
                      <a:pt x="774" y="508"/>
                    </a:cubicBezTo>
                    <a:cubicBezTo>
                      <a:pt x="771" y="508"/>
                      <a:pt x="767" y="509"/>
                      <a:pt x="764" y="509"/>
                    </a:cubicBezTo>
                    <a:cubicBezTo>
                      <a:pt x="759" y="504"/>
                      <a:pt x="753" y="501"/>
                      <a:pt x="748" y="496"/>
                    </a:cubicBezTo>
                    <a:cubicBezTo>
                      <a:pt x="743" y="491"/>
                      <a:pt x="738" y="486"/>
                      <a:pt x="732" y="482"/>
                    </a:cubicBezTo>
                    <a:cubicBezTo>
                      <a:pt x="736" y="481"/>
                      <a:pt x="740" y="481"/>
                      <a:pt x="744" y="480"/>
                    </a:cubicBezTo>
                    <a:close/>
                    <a:moveTo>
                      <a:pt x="730" y="482"/>
                    </a:moveTo>
                    <a:cubicBezTo>
                      <a:pt x="736" y="487"/>
                      <a:pt x="742" y="492"/>
                      <a:pt x="747" y="497"/>
                    </a:cubicBezTo>
                    <a:cubicBezTo>
                      <a:pt x="752" y="501"/>
                      <a:pt x="758" y="505"/>
                      <a:pt x="762" y="509"/>
                    </a:cubicBezTo>
                    <a:cubicBezTo>
                      <a:pt x="761" y="510"/>
                      <a:pt x="759" y="510"/>
                      <a:pt x="758" y="510"/>
                    </a:cubicBezTo>
                    <a:cubicBezTo>
                      <a:pt x="756" y="510"/>
                      <a:pt x="754" y="511"/>
                      <a:pt x="752" y="511"/>
                    </a:cubicBezTo>
                    <a:cubicBezTo>
                      <a:pt x="747" y="505"/>
                      <a:pt x="740" y="501"/>
                      <a:pt x="734" y="496"/>
                    </a:cubicBezTo>
                    <a:cubicBezTo>
                      <a:pt x="729" y="491"/>
                      <a:pt x="724" y="487"/>
                      <a:pt x="718" y="483"/>
                    </a:cubicBezTo>
                    <a:cubicBezTo>
                      <a:pt x="722" y="483"/>
                      <a:pt x="726" y="482"/>
                      <a:pt x="730" y="482"/>
                    </a:cubicBezTo>
                    <a:close/>
                    <a:moveTo>
                      <a:pt x="707" y="483"/>
                    </a:moveTo>
                    <a:cubicBezTo>
                      <a:pt x="709" y="483"/>
                      <a:pt x="712" y="483"/>
                      <a:pt x="715" y="483"/>
                    </a:cubicBezTo>
                    <a:cubicBezTo>
                      <a:pt x="715" y="483"/>
                      <a:pt x="715" y="483"/>
                      <a:pt x="715" y="483"/>
                    </a:cubicBezTo>
                    <a:cubicBezTo>
                      <a:pt x="722" y="488"/>
                      <a:pt x="728" y="492"/>
                      <a:pt x="734" y="498"/>
                    </a:cubicBezTo>
                    <a:cubicBezTo>
                      <a:pt x="739" y="502"/>
                      <a:pt x="745" y="506"/>
                      <a:pt x="750" y="511"/>
                    </a:cubicBezTo>
                    <a:cubicBezTo>
                      <a:pt x="747" y="512"/>
                      <a:pt x="744" y="513"/>
                      <a:pt x="740" y="514"/>
                    </a:cubicBezTo>
                    <a:cubicBezTo>
                      <a:pt x="734" y="509"/>
                      <a:pt x="728" y="505"/>
                      <a:pt x="722" y="500"/>
                    </a:cubicBezTo>
                    <a:cubicBezTo>
                      <a:pt x="719" y="498"/>
                      <a:pt x="716" y="496"/>
                      <a:pt x="713" y="494"/>
                    </a:cubicBezTo>
                    <a:cubicBezTo>
                      <a:pt x="710" y="492"/>
                      <a:pt x="707" y="490"/>
                      <a:pt x="704" y="488"/>
                    </a:cubicBezTo>
                    <a:cubicBezTo>
                      <a:pt x="705" y="487"/>
                      <a:pt x="706" y="485"/>
                      <a:pt x="707" y="483"/>
                    </a:cubicBezTo>
                    <a:close/>
                    <a:moveTo>
                      <a:pt x="698" y="493"/>
                    </a:moveTo>
                    <a:cubicBezTo>
                      <a:pt x="700" y="492"/>
                      <a:pt x="702" y="491"/>
                      <a:pt x="703" y="489"/>
                    </a:cubicBezTo>
                    <a:cubicBezTo>
                      <a:pt x="706" y="490"/>
                      <a:pt x="708" y="492"/>
                      <a:pt x="711" y="494"/>
                    </a:cubicBezTo>
                    <a:cubicBezTo>
                      <a:pt x="714" y="496"/>
                      <a:pt x="717" y="498"/>
                      <a:pt x="720" y="501"/>
                    </a:cubicBezTo>
                    <a:cubicBezTo>
                      <a:pt x="726" y="505"/>
                      <a:pt x="733" y="510"/>
                      <a:pt x="739" y="514"/>
                    </a:cubicBezTo>
                    <a:cubicBezTo>
                      <a:pt x="736" y="515"/>
                      <a:pt x="733" y="516"/>
                      <a:pt x="730" y="517"/>
                    </a:cubicBezTo>
                    <a:cubicBezTo>
                      <a:pt x="724" y="513"/>
                      <a:pt x="718" y="509"/>
                      <a:pt x="711" y="505"/>
                    </a:cubicBezTo>
                    <a:cubicBezTo>
                      <a:pt x="708" y="503"/>
                      <a:pt x="705" y="501"/>
                      <a:pt x="702" y="499"/>
                    </a:cubicBezTo>
                    <a:cubicBezTo>
                      <a:pt x="699" y="498"/>
                      <a:pt x="697" y="496"/>
                      <a:pt x="695" y="495"/>
                    </a:cubicBezTo>
                    <a:cubicBezTo>
                      <a:pt x="696" y="495"/>
                      <a:pt x="697" y="494"/>
                      <a:pt x="698" y="493"/>
                    </a:cubicBezTo>
                    <a:close/>
                    <a:moveTo>
                      <a:pt x="682" y="499"/>
                    </a:moveTo>
                    <a:cubicBezTo>
                      <a:pt x="686" y="498"/>
                      <a:pt x="689" y="497"/>
                      <a:pt x="693" y="496"/>
                    </a:cubicBezTo>
                    <a:cubicBezTo>
                      <a:pt x="693" y="496"/>
                      <a:pt x="693" y="496"/>
                      <a:pt x="693" y="496"/>
                    </a:cubicBezTo>
                    <a:cubicBezTo>
                      <a:pt x="696" y="497"/>
                      <a:pt x="698" y="499"/>
                      <a:pt x="701" y="500"/>
                    </a:cubicBezTo>
                    <a:cubicBezTo>
                      <a:pt x="704" y="502"/>
                      <a:pt x="707" y="504"/>
                      <a:pt x="710" y="506"/>
                    </a:cubicBezTo>
                    <a:cubicBezTo>
                      <a:pt x="717" y="510"/>
                      <a:pt x="723" y="513"/>
                      <a:pt x="728" y="518"/>
                    </a:cubicBezTo>
                    <a:cubicBezTo>
                      <a:pt x="725" y="519"/>
                      <a:pt x="722" y="520"/>
                      <a:pt x="719" y="521"/>
                    </a:cubicBezTo>
                    <a:cubicBezTo>
                      <a:pt x="719" y="521"/>
                      <a:pt x="719" y="521"/>
                      <a:pt x="719" y="521"/>
                    </a:cubicBezTo>
                    <a:cubicBezTo>
                      <a:pt x="712" y="517"/>
                      <a:pt x="705" y="513"/>
                      <a:pt x="697" y="509"/>
                    </a:cubicBezTo>
                    <a:cubicBezTo>
                      <a:pt x="691" y="505"/>
                      <a:pt x="684" y="502"/>
                      <a:pt x="678" y="499"/>
                    </a:cubicBezTo>
                    <a:cubicBezTo>
                      <a:pt x="679" y="499"/>
                      <a:pt x="681" y="499"/>
                      <a:pt x="682" y="499"/>
                    </a:cubicBezTo>
                    <a:close/>
                    <a:moveTo>
                      <a:pt x="655" y="489"/>
                    </a:moveTo>
                    <a:cubicBezTo>
                      <a:pt x="655" y="489"/>
                      <a:pt x="655" y="489"/>
                      <a:pt x="655" y="489"/>
                    </a:cubicBezTo>
                    <a:cubicBezTo>
                      <a:pt x="659" y="495"/>
                      <a:pt x="666" y="498"/>
                      <a:pt x="674" y="499"/>
                    </a:cubicBezTo>
                    <a:cubicBezTo>
                      <a:pt x="681" y="503"/>
                      <a:pt x="689" y="506"/>
                      <a:pt x="696" y="510"/>
                    </a:cubicBezTo>
                    <a:cubicBezTo>
                      <a:pt x="704" y="514"/>
                      <a:pt x="710" y="518"/>
                      <a:pt x="717" y="522"/>
                    </a:cubicBezTo>
                    <a:cubicBezTo>
                      <a:pt x="714" y="524"/>
                      <a:pt x="711" y="525"/>
                      <a:pt x="709" y="527"/>
                    </a:cubicBezTo>
                    <a:cubicBezTo>
                      <a:pt x="706" y="525"/>
                      <a:pt x="703" y="524"/>
                      <a:pt x="701" y="523"/>
                    </a:cubicBezTo>
                    <a:cubicBezTo>
                      <a:pt x="698" y="521"/>
                      <a:pt x="695" y="520"/>
                      <a:pt x="692" y="519"/>
                    </a:cubicBezTo>
                    <a:cubicBezTo>
                      <a:pt x="686" y="516"/>
                      <a:pt x="679" y="514"/>
                      <a:pt x="673" y="511"/>
                    </a:cubicBezTo>
                    <a:cubicBezTo>
                      <a:pt x="666" y="509"/>
                      <a:pt x="659" y="506"/>
                      <a:pt x="652" y="504"/>
                    </a:cubicBezTo>
                    <a:cubicBezTo>
                      <a:pt x="650" y="503"/>
                      <a:pt x="647" y="502"/>
                      <a:pt x="644" y="501"/>
                    </a:cubicBezTo>
                    <a:cubicBezTo>
                      <a:pt x="642" y="501"/>
                      <a:pt x="639" y="500"/>
                      <a:pt x="637" y="499"/>
                    </a:cubicBezTo>
                    <a:cubicBezTo>
                      <a:pt x="639" y="496"/>
                      <a:pt x="641" y="494"/>
                      <a:pt x="643" y="491"/>
                    </a:cubicBezTo>
                    <a:cubicBezTo>
                      <a:pt x="647" y="491"/>
                      <a:pt x="651" y="490"/>
                      <a:pt x="655" y="489"/>
                    </a:cubicBezTo>
                    <a:close/>
                    <a:moveTo>
                      <a:pt x="588" y="601"/>
                    </a:moveTo>
                    <a:cubicBezTo>
                      <a:pt x="585" y="598"/>
                      <a:pt x="581" y="596"/>
                      <a:pt x="578" y="593"/>
                    </a:cubicBezTo>
                    <a:cubicBezTo>
                      <a:pt x="575" y="591"/>
                      <a:pt x="572" y="588"/>
                      <a:pt x="569" y="586"/>
                    </a:cubicBezTo>
                    <a:cubicBezTo>
                      <a:pt x="572" y="585"/>
                      <a:pt x="575" y="584"/>
                      <a:pt x="579" y="582"/>
                    </a:cubicBezTo>
                    <a:cubicBezTo>
                      <a:pt x="582" y="581"/>
                      <a:pt x="587" y="579"/>
                      <a:pt x="591" y="578"/>
                    </a:cubicBezTo>
                    <a:cubicBezTo>
                      <a:pt x="589" y="585"/>
                      <a:pt x="588" y="593"/>
                      <a:pt x="588" y="601"/>
                    </a:cubicBezTo>
                    <a:close/>
                    <a:moveTo>
                      <a:pt x="591" y="576"/>
                    </a:moveTo>
                    <a:cubicBezTo>
                      <a:pt x="588" y="573"/>
                      <a:pt x="584" y="571"/>
                      <a:pt x="581" y="568"/>
                    </a:cubicBezTo>
                    <a:cubicBezTo>
                      <a:pt x="579" y="567"/>
                      <a:pt x="577" y="565"/>
                      <a:pt x="576" y="564"/>
                    </a:cubicBezTo>
                    <a:cubicBezTo>
                      <a:pt x="575" y="563"/>
                      <a:pt x="575" y="562"/>
                      <a:pt x="574" y="561"/>
                    </a:cubicBezTo>
                    <a:cubicBezTo>
                      <a:pt x="578" y="561"/>
                      <a:pt x="581" y="560"/>
                      <a:pt x="585" y="559"/>
                    </a:cubicBezTo>
                    <a:cubicBezTo>
                      <a:pt x="589" y="558"/>
                      <a:pt x="592" y="558"/>
                      <a:pt x="596" y="557"/>
                    </a:cubicBezTo>
                    <a:cubicBezTo>
                      <a:pt x="594" y="563"/>
                      <a:pt x="593" y="570"/>
                      <a:pt x="591" y="576"/>
                    </a:cubicBezTo>
                    <a:close/>
                    <a:moveTo>
                      <a:pt x="597" y="553"/>
                    </a:moveTo>
                    <a:cubicBezTo>
                      <a:pt x="597" y="553"/>
                      <a:pt x="597" y="554"/>
                      <a:pt x="596" y="555"/>
                    </a:cubicBezTo>
                    <a:cubicBezTo>
                      <a:pt x="594" y="551"/>
                      <a:pt x="591" y="548"/>
                      <a:pt x="588" y="545"/>
                    </a:cubicBezTo>
                    <a:cubicBezTo>
                      <a:pt x="586" y="542"/>
                      <a:pt x="583" y="540"/>
                      <a:pt x="580" y="537"/>
                    </a:cubicBezTo>
                    <a:cubicBezTo>
                      <a:pt x="583" y="537"/>
                      <a:pt x="586" y="537"/>
                      <a:pt x="589" y="536"/>
                    </a:cubicBezTo>
                    <a:cubicBezTo>
                      <a:pt x="594" y="535"/>
                      <a:pt x="599" y="535"/>
                      <a:pt x="603" y="534"/>
                    </a:cubicBezTo>
                    <a:cubicBezTo>
                      <a:pt x="601" y="540"/>
                      <a:pt x="599" y="547"/>
                      <a:pt x="597" y="553"/>
                    </a:cubicBezTo>
                    <a:close/>
                    <a:moveTo>
                      <a:pt x="604" y="532"/>
                    </a:moveTo>
                    <a:cubicBezTo>
                      <a:pt x="600" y="526"/>
                      <a:pt x="596" y="519"/>
                      <a:pt x="592" y="513"/>
                    </a:cubicBezTo>
                    <a:cubicBezTo>
                      <a:pt x="599" y="512"/>
                      <a:pt x="607" y="513"/>
                      <a:pt x="614" y="511"/>
                    </a:cubicBezTo>
                    <a:cubicBezTo>
                      <a:pt x="610" y="518"/>
                      <a:pt x="607" y="525"/>
                      <a:pt x="604" y="532"/>
                    </a:cubicBezTo>
                    <a:close/>
                    <a:moveTo>
                      <a:pt x="613" y="493"/>
                    </a:moveTo>
                    <a:cubicBezTo>
                      <a:pt x="618" y="493"/>
                      <a:pt x="622" y="493"/>
                      <a:pt x="627" y="492"/>
                    </a:cubicBezTo>
                    <a:cubicBezTo>
                      <a:pt x="622" y="497"/>
                      <a:pt x="619" y="503"/>
                      <a:pt x="615" y="509"/>
                    </a:cubicBezTo>
                    <a:cubicBezTo>
                      <a:pt x="614" y="506"/>
                      <a:pt x="612" y="504"/>
                      <a:pt x="610" y="501"/>
                    </a:cubicBezTo>
                    <a:cubicBezTo>
                      <a:pt x="608" y="498"/>
                      <a:pt x="606" y="496"/>
                      <a:pt x="605" y="494"/>
                    </a:cubicBezTo>
                    <a:cubicBezTo>
                      <a:pt x="608" y="494"/>
                      <a:pt x="610" y="493"/>
                      <a:pt x="613" y="493"/>
                    </a:cubicBezTo>
                    <a:close/>
                    <a:moveTo>
                      <a:pt x="601" y="494"/>
                    </a:moveTo>
                    <a:cubicBezTo>
                      <a:pt x="602" y="494"/>
                      <a:pt x="603" y="494"/>
                      <a:pt x="603" y="494"/>
                    </a:cubicBezTo>
                    <a:cubicBezTo>
                      <a:pt x="604" y="497"/>
                      <a:pt x="606" y="499"/>
                      <a:pt x="608" y="501"/>
                    </a:cubicBezTo>
                    <a:cubicBezTo>
                      <a:pt x="610" y="504"/>
                      <a:pt x="612" y="507"/>
                      <a:pt x="614" y="510"/>
                    </a:cubicBezTo>
                    <a:cubicBezTo>
                      <a:pt x="607" y="511"/>
                      <a:pt x="599" y="510"/>
                      <a:pt x="592" y="512"/>
                    </a:cubicBezTo>
                    <a:cubicBezTo>
                      <a:pt x="595" y="506"/>
                      <a:pt x="599" y="500"/>
                      <a:pt x="601" y="494"/>
                    </a:cubicBezTo>
                    <a:close/>
                    <a:moveTo>
                      <a:pt x="580" y="535"/>
                    </a:moveTo>
                    <a:cubicBezTo>
                      <a:pt x="582" y="531"/>
                      <a:pt x="584" y="527"/>
                      <a:pt x="586" y="523"/>
                    </a:cubicBezTo>
                    <a:cubicBezTo>
                      <a:pt x="588" y="520"/>
                      <a:pt x="589" y="517"/>
                      <a:pt x="591" y="514"/>
                    </a:cubicBezTo>
                    <a:cubicBezTo>
                      <a:pt x="595" y="520"/>
                      <a:pt x="599" y="527"/>
                      <a:pt x="603" y="533"/>
                    </a:cubicBezTo>
                    <a:cubicBezTo>
                      <a:pt x="599" y="533"/>
                      <a:pt x="595" y="534"/>
                      <a:pt x="591" y="534"/>
                    </a:cubicBezTo>
                    <a:cubicBezTo>
                      <a:pt x="588" y="535"/>
                      <a:pt x="584" y="536"/>
                      <a:pt x="580" y="535"/>
                    </a:cubicBezTo>
                    <a:cubicBezTo>
                      <a:pt x="580" y="535"/>
                      <a:pt x="580" y="535"/>
                      <a:pt x="580" y="535"/>
                    </a:cubicBezTo>
                    <a:close/>
                    <a:moveTo>
                      <a:pt x="576" y="550"/>
                    </a:moveTo>
                    <a:cubicBezTo>
                      <a:pt x="577" y="546"/>
                      <a:pt x="578" y="542"/>
                      <a:pt x="579" y="538"/>
                    </a:cubicBezTo>
                    <a:cubicBezTo>
                      <a:pt x="581" y="541"/>
                      <a:pt x="584" y="543"/>
                      <a:pt x="586" y="545"/>
                    </a:cubicBezTo>
                    <a:cubicBezTo>
                      <a:pt x="589" y="549"/>
                      <a:pt x="592" y="552"/>
                      <a:pt x="595" y="556"/>
                    </a:cubicBezTo>
                    <a:cubicBezTo>
                      <a:pt x="592" y="556"/>
                      <a:pt x="589" y="557"/>
                      <a:pt x="585" y="557"/>
                    </a:cubicBezTo>
                    <a:cubicBezTo>
                      <a:pt x="581" y="558"/>
                      <a:pt x="577" y="559"/>
                      <a:pt x="574" y="560"/>
                    </a:cubicBezTo>
                    <a:cubicBezTo>
                      <a:pt x="574" y="556"/>
                      <a:pt x="575" y="553"/>
                      <a:pt x="576" y="550"/>
                    </a:cubicBezTo>
                    <a:close/>
                    <a:moveTo>
                      <a:pt x="570" y="578"/>
                    </a:moveTo>
                    <a:cubicBezTo>
                      <a:pt x="571" y="572"/>
                      <a:pt x="572" y="567"/>
                      <a:pt x="573" y="562"/>
                    </a:cubicBezTo>
                    <a:cubicBezTo>
                      <a:pt x="574" y="563"/>
                      <a:pt x="575" y="564"/>
                      <a:pt x="575" y="565"/>
                    </a:cubicBezTo>
                    <a:cubicBezTo>
                      <a:pt x="577" y="567"/>
                      <a:pt x="578" y="568"/>
                      <a:pt x="580" y="569"/>
                    </a:cubicBezTo>
                    <a:cubicBezTo>
                      <a:pt x="583" y="572"/>
                      <a:pt x="586" y="574"/>
                      <a:pt x="590" y="577"/>
                    </a:cubicBezTo>
                    <a:cubicBezTo>
                      <a:pt x="586" y="578"/>
                      <a:pt x="583" y="579"/>
                      <a:pt x="579" y="580"/>
                    </a:cubicBezTo>
                    <a:cubicBezTo>
                      <a:pt x="576" y="582"/>
                      <a:pt x="572" y="584"/>
                      <a:pt x="568" y="585"/>
                    </a:cubicBezTo>
                    <a:cubicBezTo>
                      <a:pt x="569" y="582"/>
                      <a:pt x="569" y="580"/>
                      <a:pt x="570" y="5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783"/>
              <p:cNvSpPr/>
              <p:nvPr/>
            </p:nvSpPr>
            <p:spPr bwMode="auto">
              <a:xfrm>
                <a:off x="5690" y="2870"/>
                <a:ext cx="17" cy="9"/>
              </a:xfrm>
              <a:custGeom>
                <a:gdLst>
                  <a:gd name="T0" fmla="*/ 4 w 7"/>
                  <a:gd name="T1" fmla="*/ 0 h 4"/>
                  <a:gd name="T2" fmla="*/ 0 w 7"/>
                  <a:gd name="T3" fmla="*/ 4 h 4"/>
                  <a:gd name="T4" fmla="*/ 3 w 7"/>
                  <a:gd name="T5" fmla="*/ 4 h 4"/>
                  <a:gd name="T6" fmla="*/ 5 w 7"/>
                  <a:gd name="T7" fmla="*/ 3 h 4"/>
                  <a:gd name="T8" fmla="*/ 5 w 7"/>
                  <a:gd name="T9" fmla="*/ 4 h 4"/>
                  <a:gd name="T10" fmla="*/ 7 w 7"/>
                  <a:gd name="T11" fmla="*/ 4 h 4"/>
                  <a:gd name="T12" fmla="*/ 6 w 7"/>
                  <a:gd name="T13" fmla="*/ 1 h 4"/>
                  <a:gd name="T14" fmla="*/ 4 w 7"/>
                  <a:gd name="T15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784"/>
              <p:cNvSpPr/>
              <p:nvPr/>
            </p:nvSpPr>
            <p:spPr bwMode="auto">
              <a:xfrm>
                <a:off x="5761" y="2867"/>
                <a:ext cx="21" cy="12"/>
              </a:xfrm>
              <a:custGeom>
                <a:gdLst>
                  <a:gd name="T0" fmla="*/ 4 w 9"/>
                  <a:gd name="T1" fmla="*/ 1 h 5"/>
                  <a:gd name="T2" fmla="*/ 3 w 9"/>
                  <a:gd name="T3" fmla="*/ 1 h 5"/>
                  <a:gd name="T4" fmla="*/ 0 w 9"/>
                  <a:gd name="T5" fmla="*/ 5 h 5"/>
                  <a:gd name="T6" fmla="*/ 2 w 9"/>
                  <a:gd name="T7" fmla="*/ 5 h 5"/>
                  <a:gd name="T8" fmla="*/ 4 w 9"/>
                  <a:gd name="T9" fmla="*/ 3 h 5"/>
                  <a:gd name="T10" fmla="*/ 6 w 9"/>
                  <a:gd name="T11" fmla="*/ 5 h 5"/>
                  <a:gd name="T12" fmla="*/ 9 w 9"/>
                  <a:gd name="T13" fmla="*/ 5 h 5"/>
                  <a:gd name="T14" fmla="*/ 4 w 9"/>
                  <a:gd name="T15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1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3"/>
                      <a:pt x="1" y="4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ubicBezTo>
                      <a:pt x="4" y="4"/>
                      <a:pt x="5" y="4"/>
                      <a:pt x="6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4"/>
                      <a:pt x="5" y="2"/>
                      <a:pt x="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785"/>
              <p:cNvSpPr/>
              <p:nvPr/>
            </p:nvSpPr>
            <p:spPr bwMode="auto">
              <a:xfrm>
                <a:off x="5624" y="2867"/>
                <a:ext cx="35" cy="12"/>
              </a:xfrm>
              <a:custGeom>
                <a:gdLst>
                  <a:gd name="T0" fmla="*/ 7 w 15"/>
                  <a:gd name="T1" fmla="*/ 1 h 5"/>
                  <a:gd name="T2" fmla="*/ 6 w 15"/>
                  <a:gd name="T3" fmla="*/ 1 h 5"/>
                  <a:gd name="T4" fmla="*/ 0 w 15"/>
                  <a:gd name="T5" fmla="*/ 5 h 5"/>
                  <a:gd name="T6" fmla="*/ 5 w 15"/>
                  <a:gd name="T7" fmla="*/ 5 h 5"/>
                  <a:gd name="T8" fmla="*/ 7 w 15"/>
                  <a:gd name="T9" fmla="*/ 3 h 5"/>
                  <a:gd name="T10" fmla="*/ 9 w 15"/>
                  <a:gd name="T11" fmla="*/ 5 h 5"/>
                  <a:gd name="T12" fmla="*/ 15 w 15"/>
                  <a:gd name="T13" fmla="*/ 5 h 5"/>
                  <a:gd name="T14" fmla="*/ 8 w 15"/>
                  <a:gd name="T15" fmla="*/ 1 h 5"/>
                  <a:gd name="T16" fmla="*/ 7 w 15"/>
                  <a:gd name="T17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">
                    <a:moveTo>
                      <a:pt x="7" y="1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3"/>
                      <a:pt x="3" y="4"/>
                      <a:pt x="0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8" y="4"/>
                      <a:pt x="9" y="4"/>
                      <a:pt x="9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2" y="4"/>
                      <a:pt x="10" y="2"/>
                      <a:pt x="8" y="1"/>
                    </a:cubicBezTo>
                    <a:cubicBezTo>
                      <a:pt x="7" y="0"/>
                      <a:pt x="7" y="0"/>
                      <a:pt x="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786"/>
              <p:cNvSpPr/>
              <p:nvPr/>
            </p:nvSpPr>
            <p:spPr bwMode="auto">
              <a:xfrm>
                <a:off x="4306" y="2791"/>
                <a:ext cx="161" cy="88"/>
              </a:xfrm>
              <a:custGeom>
                <a:gdLst>
                  <a:gd name="T0" fmla="*/ 50 w 68"/>
                  <a:gd name="T1" fmla="*/ 7 h 37"/>
                  <a:gd name="T2" fmla="*/ 10 w 68"/>
                  <a:gd name="T3" fmla="*/ 9 h 37"/>
                  <a:gd name="T4" fmla="*/ 3 w 68"/>
                  <a:gd name="T5" fmla="*/ 37 h 37"/>
                  <a:gd name="T6" fmla="*/ 5 w 68"/>
                  <a:gd name="T7" fmla="*/ 37 h 37"/>
                  <a:gd name="T8" fmla="*/ 7 w 68"/>
                  <a:gd name="T9" fmla="*/ 16 h 37"/>
                  <a:gd name="T10" fmla="*/ 45 w 68"/>
                  <a:gd name="T11" fmla="*/ 7 h 37"/>
                  <a:gd name="T12" fmla="*/ 62 w 68"/>
                  <a:gd name="T13" fmla="*/ 22 h 37"/>
                  <a:gd name="T14" fmla="*/ 67 w 68"/>
                  <a:gd name="T15" fmla="*/ 37 h 37"/>
                  <a:gd name="T16" fmla="*/ 68 w 68"/>
                  <a:gd name="T17" fmla="*/ 37 h 37"/>
                  <a:gd name="T18" fmla="*/ 50 w 68"/>
                  <a:gd name="T19" fmla="*/ 7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37">
                    <a:moveTo>
                      <a:pt x="50" y="7"/>
                    </a:moveTo>
                    <a:cubicBezTo>
                      <a:pt x="38" y="1"/>
                      <a:pt x="21" y="0"/>
                      <a:pt x="10" y="9"/>
                    </a:cubicBezTo>
                    <a:cubicBezTo>
                      <a:pt x="2" y="16"/>
                      <a:pt x="0" y="27"/>
                      <a:pt x="3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3" y="30"/>
                      <a:pt x="3" y="22"/>
                      <a:pt x="7" y="16"/>
                    </a:cubicBezTo>
                    <a:cubicBezTo>
                      <a:pt x="14" y="3"/>
                      <a:pt x="33" y="2"/>
                      <a:pt x="45" y="7"/>
                    </a:cubicBezTo>
                    <a:cubicBezTo>
                      <a:pt x="53" y="10"/>
                      <a:pt x="59" y="15"/>
                      <a:pt x="62" y="22"/>
                    </a:cubicBezTo>
                    <a:cubicBezTo>
                      <a:pt x="65" y="27"/>
                      <a:pt x="66" y="32"/>
                      <a:pt x="67" y="37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25"/>
                      <a:pt x="61" y="13"/>
                      <a:pt x="50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787"/>
              <p:cNvSpPr>
                <a:spLocks noEditPoints="1"/>
              </p:cNvSpPr>
              <p:nvPr/>
            </p:nvSpPr>
            <p:spPr bwMode="auto">
              <a:xfrm>
                <a:off x="5827" y="2639"/>
                <a:ext cx="280" cy="240"/>
              </a:xfrm>
              <a:custGeom>
                <a:gdLst>
                  <a:gd name="T0" fmla="*/ 114 w 118"/>
                  <a:gd name="T1" fmla="*/ 51 h 101"/>
                  <a:gd name="T2" fmla="*/ 88 w 118"/>
                  <a:gd name="T3" fmla="*/ 14 h 101"/>
                  <a:gd name="T4" fmla="*/ 1 w 118"/>
                  <a:gd name="T5" fmla="*/ 51 h 101"/>
                  <a:gd name="T6" fmla="*/ 78 w 118"/>
                  <a:gd name="T7" fmla="*/ 83 h 101"/>
                  <a:gd name="T8" fmla="*/ 41 w 118"/>
                  <a:gd name="T9" fmla="*/ 41 h 101"/>
                  <a:gd name="T10" fmla="*/ 48 w 118"/>
                  <a:gd name="T11" fmla="*/ 69 h 101"/>
                  <a:gd name="T12" fmla="*/ 56 w 118"/>
                  <a:gd name="T13" fmla="*/ 49 h 101"/>
                  <a:gd name="T14" fmla="*/ 59 w 118"/>
                  <a:gd name="T15" fmla="*/ 80 h 101"/>
                  <a:gd name="T16" fmla="*/ 38 w 118"/>
                  <a:gd name="T17" fmla="*/ 28 h 101"/>
                  <a:gd name="T18" fmla="*/ 80 w 118"/>
                  <a:gd name="T19" fmla="*/ 101 h 101"/>
                  <a:gd name="T20" fmla="*/ 92 w 118"/>
                  <a:gd name="T21" fmla="*/ 87 h 101"/>
                  <a:gd name="T22" fmla="*/ 111 w 118"/>
                  <a:gd name="T23" fmla="*/ 52 h 101"/>
                  <a:gd name="T24" fmla="*/ 112 w 118"/>
                  <a:gd name="T25" fmla="*/ 101 h 101"/>
                  <a:gd name="T26" fmla="*/ 38 w 118"/>
                  <a:gd name="T27" fmla="*/ 7 h 101"/>
                  <a:gd name="T28" fmla="*/ 23 w 118"/>
                  <a:gd name="T29" fmla="*/ 15 h 101"/>
                  <a:gd name="T30" fmla="*/ 14 w 118"/>
                  <a:gd name="T31" fmla="*/ 83 h 101"/>
                  <a:gd name="T32" fmla="*/ 9 w 118"/>
                  <a:gd name="T33" fmla="*/ 38 h 101"/>
                  <a:gd name="T34" fmla="*/ 17 w 118"/>
                  <a:gd name="T35" fmla="*/ 63 h 101"/>
                  <a:gd name="T36" fmla="*/ 41 w 118"/>
                  <a:gd name="T37" fmla="*/ 44 h 101"/>
                  <a:gd name="T38" fmla="*/ 45 w 118"/>
                  <a:gd name="T39" fmla="*/ 58 h 101"/>
                  <a:gd name="T40" fmla="*/ 38 w 118"/>
                  <a:gd name="T41" fmla="*/ 58 h 101"/>
                  <a:gd name="T42" fmla="*/ 42 w 118"/>
                  <a:gd name="T43" fmla="*/ 42 h 101"/>
                  <a:gd name="T44" fmla="*/ 46 w 118"/>
                  <a:gd name="T45" fmla="*/ 55 h 101"/>
                  <a:gd name="T46" fmla="*/ 50 w 118"/>
                  <a:gd name="T47" fmla="*/ 50 h 101"/>
                  <a:gd name="T48" fmla="*/ 68 w 118"/>
                  <a:gd name="T49" fmla="*/ 40 h 101"/>
                  <a:gd name="T50" fmla="*/ 72 w 118"/>
                  <a:gd name="T51" fmla="*/ 68 h 101"/>
                  <a:gd name="T52" fmla="*/ 71 w 118"/>
                  <a:gd name="T53" fmla="*/ 70 h 101"/>
                  <a:gd name="T54" fmla="*/ 71 w 118"/>
                  <a:gd name="T55" fmla="*/ 42 h 101"/>
                  <a:gd name="T56" fmla="*/ 66 w 118"/>
                  <a:gd name="T57" fmla="*/ 77 h 101"/>
                  <a:gd name="T58" fmla="*/ 65 w 118"/>
                  <a:gd name="T59" fmla="*/ 78 h 101"/>
                  <a:gd name="T60" fmla="*/ 28 w 118"/>
                  <a:gd name="T61" fmla="*/ 94 h 101"/>
                  <a:gd name="T62" fmla="*/ 54 w 118"/>
                  <a:gd name="T63" fmla="*/ 83 h 101"/>
                  <a:gd name="T64" fmla="*/ 53 w 118"/>
                  <a:gd name="T65" fmla="*/ 83 h 101"/>
                  <a:gd name="T66" fmla="*/ 26 w 118"/>
                  <a:gd name="T67" fmla="*/ 93 h 101"/>
                  <a:gd name="T68" fmla="*/ 16 w 118"/>
                  <a:gd name="T69" fmla="*/ 51 h 101"/>
                  <a:gd name="T70" fmla="*/ 23 w 118"/>
                  <a:gd name="T71" fmla="*/ 62 h 101"/>
                  <a:gd name="T72" fmla="*/ 23 w 118"/>
                  <a:gd name="T73" fmla="*/ 56 h 101"/>
                  <a:gd name="T74" fmla="*/ 36 w 118"/>
                  <a:gd name="T75" fmla="*/ 27 h 101"/>
                  <a:gd name="T76" fmla="*/ 12 w 118"/>
                  <a:gd name="T77" fmla="*/ 35 h 101"/>
                  <a:gd name="T78" fmla="*/ 22 w 118"/>
                  <a:gd name="T79" fmla="*/ 17 h 101"/>
                  <a:gd name="T80" fmla="*/ 49 w 118"/>
                  <a:gd name="T81" fmla="*/ 5 h 101"/>
                  <a:gd name="T82" fmla="*/ 59 w 118"/>
                  <a:gd name="T83" fmla="*/ 17 h 101"/>
                  <a:gd name="T84" fmla="*/ 49 w 118"/>
                  <a:gd name="T85" fmla="*/ 22 h 101"/>
                  <a:gd name="T86" fmla="*/ 62 w 118"/>
                  <a:gd name="T87" fmla="*/ 22 h 101"/>
                  <a:gd name="T88" fmla="*/ 64 w 118"/>
                  <a:gd name="T89" fmla="*/ 22 h 101"/>
                  <a:gd name="T90" fmla="*/ 88 w 118"/>
                  <a:gd name="T91" fmla="*/ 16 h 101"/>
                  <a:gd name="T92" fmla="*/ 95 w 118"/>
                  <a:gd name="T93" fmla="*/ 54 h 101"/>
                  <a:gd name="T94" fmla="*/ 109 w 118"/>
                  <a:gd name="T95" fmla="*/ 50 h 101"/>
                  <a:gd name="T96" fmla="*/ 95 w 118"/>
                  <a:gd name="T97" fmla="*/ 56 h 101"/>
                  <a:gd name="T98" fmla="*/ 94 w 118"/>
                  <a:gd name="T99" fmla="*/ 23 h 101"/>
                  <a:gd name="T100" fmla="*/ 112 w 118"/>
                  <a:gd name="T101" fmla="*/ 50 h 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8" h="100">
                    <a:moveTo>
                      <a:pt x="117" y="66"/>
                    </a:moveTo>
                    <a:cubicBezTo>
                      <a:pt x="116" y="61"/>
                      <a:pt x="116" y="56"/>
                      <a:pt x="114" y="52"/>
                    </a:cubicBezTo>
                    <a:cubicBezTo>
                      <a:pt x="114" y="52"/>
                      <a:pt x="114" y="51"/>
                      <a:pt x="114" y="51"/>
                    </a:cubicBezTo>
                    <a:cubicBezTo>
                      <a:pt x="110" y="36"/>
                      <a:pt x="101" y="23"/>
                      <a:pt x="88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87" y="14"/>
                      <a:pt x="87" y="13"/>
                    </a:cubicBezTo>
                    <a:cubicBezTo>
                      <a:pt x="70" y="2"/>
                      <a:pt x="46" y="0"/>
                      <a:pt x="28" y="9"/>
                    </a:cubicBezTo>
                    <a:cubicBezTo>
                      <a:pt x="12" y="17"/>
                      <a:pt x="2" y="33"/>
                      <a:pt x="1" y="51"/>
                    </a:cubicBezTo>
                    <a:cubicBezTo>
                      <a:pt x="0" y="69"/>
                      <a:pt x="11" y="89"/>
                      <a:pt x="28" y="96"/>
                    </a:cubicBezTo>
                    <a:cubicBezTo>
                      <a:pt x="37" y="100"/>
                      <a:pt x="48" y="101"/>
                      <a:pt x="57" y="98"/>
                    </a:cubicBezTo>
                    <a:cubicBezTo>
                      <a:pt x="66" y="96"/>
                      <a:pt x="73" y="90"/>
                      <a:pt x="78" y="83"/>
                    </a:cubicBezTo>
                    <a:cubicBezTo>
                      <a:pt x="84" y="71"/>
                      <a:pt x="85" y="53"/>
                      <a:pt x="75" y="43"/>
                    </a:cubicBezTo>
                    <a:cubicBezTo>
                      <a:pt x="66" y="34"/>
                      <a:pt x="51" y="33"/>
                      <a:pt x="42" y="40"/>
                    </a:cubicBezTo>
                    <a:cubicBezTo>
                      <a:pt x="42" y="41"/>
                      <a:pt x="41" y="41"/>
                      <a:pt x="41" y="41"/>
                    </a:cubicBezTo>
                    <a:cubicBezTo>
                      <a:pt x="41" y="41"/>
                      <a:pt x="41" y="42"/>
                      <a:pt x="41" y="42"/>
                    </a:cubicBezTo>
                    <a:cubicBezTo>
                      <a:pt x="37" y="45"/>
                      <a:pt x="35" y="51"/>
                      <a:pt x="36" y="57"/>
                    </a:cubicBezTo>
                    <a:cubicBezTo>
                      <a:pt x="37" y="62"/>
                      <a:pt x="41" y="68"/>
                      <a:pt x="48" y="69"/>
                    </a:cubicBezTo>
                    <a:cubicBezTo>
                      <a:pt x="48" y="69"/>
                      <a:pt x="49" y="68"/>
                      <a:pt x="49" y="68"/>
                    </a:cubicBezTo>
                    <a:cubicBezTo>
                      <a:pt x="49" y="68"/>
                      <a:pt x="49" y="67"/>
                      <a:pt x="48" y="67"/>
                    </a:cubicBezTo>
                    <a:cubicBezTo>
                      <a:pt x="44" y="60"/>
                      <a:pt x="48" y="51"/>
                      <a:pt x="56" y="49"/>
                    </a:cubicBezTo>
                    <a:cubicBezTo>
                      <a:pt x="60" y="49"/>
                      <a:pt x="65" y="50"/>
                      <a:pt x="68" y="53"/>
                    </a:cubicBezTo>
                    <a:cubicBezTo>
                      <a:pt x="70" y="56"/>
                      <a:pt x="71" y="59"/>
                      <a:pt x="71" y="63"/>
                    </a:cubicBezTo>
                    <a:cubicBezTo>
                      <a:pt x="71" y="70"/>
                      <a:pt x="66" y="77"/>
                      <a:pt x="59" y="80"/>
                    </a:cubicBezTo>
                    <a:cubicBezTo>
                      <a:pt x="54" y="82"/>
                      <a:pt x="47" y="82"/>
                      <a:pt x="41" y="80"/>
                    </a:cubicBezTo>
                    <a:cubicBezTo>
                      <a:pt x="31" y="77"/>
                      <a:pt x="25" y="66"/>
                      <a:pt x="25" y="56"/>
                    </a:cubicBezTo>
                    <a:cubicBezTo>
                      <a:pt x="24" y="45"/>
                      <a:pt x="29" y="34"/>
                      <a:pt x="38" y="28"/>
                    </a:cubicBezTo>
                    <a:cubicBezTo>
                      <a:pt x="50" y="21"/>
                      <a:pt x="67" y="22"/>
                      <a:pt x="78" y="30"/>
                    </a:cubicBezTo>
                    <a:cubicBezTo>
                      <a:pt x="89" y="37"/>
                      <a:pt x="94" y="51"/>
                      <a:pt x="94" y="64"/>
                    </a:cubicBezTo>
                    <a:cubicBezTo>
                      <a:pt x="95" y="77"/>
                      <a:pt x="90" y="91"/>
                      <a:pt x="80" y="101"/>
                    </a:cubicBezTo>
                    <a:cubicBezTo>
                      <a:pt x="80" y="101"/>
                      <a:pt x="80" y="101"/>
                      <a:pt x="80" y="101"/>
                    </a:cubicBezTo>
                    <a:cubicBezTo>
                      <a:pt x="82" y="101"/>
                      <a:pt x="82" y="101"/>
                      <a:pt x="82" y="101"/>
                    </a:cubicBezTo>
                    <a:cubicBezTo>
                      <a:pt x="86" y="97"/>
                      <a:pt x="90" y="92"/>
                      <a:pt x="92" y="87"/>
                    </a:cubicBezTo>
                    <a:cubicBezTo>
                      <a:pt x="94" y="81"/>
                      <a:pt x="95" y="76"/>
                      <a:pt x="96" y="70"/>
                    </a:cubicBezTo>
                    <a:cubicBezTo>
                      <a:pt x="100" y="70"/>
                      <a:pt x="104" y="67"/>
                      <a:pt x="107" y="64"/>
                    </a:cubicBezTo>
                    <a:cubicBezTo>
                      <a:pt x="110" y="61"/>
                      <a:pt x="110" y="56"/>
                      <a:pt x="111" y="52"/>
                    </a:cubicBezTo>
                    <a:cubicBezTo>
                      <a:pt x="111" y="52"/>
                      <a:pt x="112" y="52"/>
                      <a:pt x="113" y="52"/>
                    </a:cubicBezTo>
                    <a:cubicBezTo>
                      <a:pt x="116" y="64"/>
                      <a:pt x="116" y="76"/>
                      <a:pt x="115" y="88"/>
                    </a:cubicBezTo>
                    <a:cubicBezTo>
                      <a:pt x="114" y="92"/>
                      <a:pt x="113" y="97"/>
                      <a:pt x="112" y="101"/>
                    </a:cubicBezTo>
                    <a:cubicBezTo>
                      <a:pt x="113" y="101"/>
                      <a:pt x="113" y="101"/>
                      <a:pt x="113" y="101"/>
                    </a:cubicBezTo>
                    <a:cubicBezTo>
                      <a:pt x="117" y="90"/>
                      <a:pt x="118" y="78"/>
                      <a:pt x="117" y="66"/>
                    </a:cubicBezTo>
                    <a:close/>
                    <a:moveTo>
                      <a:pt x="38" y="7"/>
                    </a:moveTo>
                    <a:cubicBezTo>
                      <a:pt x="40" y="6"/>
                      <a:pt x="42" y="6"/>
                      <a:pt x="44" y="6"/>
                    </a:cubicBezTo>
                    <a:cubicBezTo>
                      <a:pt x="40" y="8"/>
                      <a:pt x="36" y="10"/>
                      <a:pt x="32" y="11"/>
                    </a:cubicBezTo>
                    <a:cubicBezTo>
                      <a:pt x="29" y="13"/>
                      <a:pt x="26" y="14"/>
                      <a:pt x="23" y="15"/>
                    </a:cubicBezTo>
                    <a:cubicBezTo>
                      <a:pt x="22" y="16"/>
                      <a:pt x="20" y="17"/>
                      <a:pt x="19" y="17"/>
                    </a:cubicBezTo>
                    <a:cubicBezTo>
                      <a:pt x="24" y="12"/>
                      <a:pt x="31" y="9"/>
                      <a:pt x="38" y="7"/>
                    </a:cubicBezTo>
                    <a:close/>
                    <a:moveTo>
                      <a:pt x="14" y="83"/>
                    </a:moveTo>
                    <a:cubicBezTo>
                      <a:pt x="5" y="73"/>
                      <a:pt x="1" y="58"/>
                      <a:pt x="3" y="45"/>
                    </a:cubicBezTo>
                    <a:cubicBezTo>
                      <a:pt x="4" y="43"/>
                      <a:pt x="4" y="41"/>
                      <a:pt x="5" y="39"/>
                    </a:cubicBezTo>
                    <a:cubicBezTo>
                      <a:pt x="6" y="39"/>
                      <a:pt x="8" y="39"/>
                      <a:pt x="9" y="38"/>
                    </a:cubicBezTo>
                    <a:cubicBezTo>
                      <a:pt x="10" y="38"/>
                      <a:pt x="10" y="38"/>
                      <a:pt x="11" y="37"/>
                    </a:cubicBezTo>
                    <a:cubicBezTo>
                      <a:pt x="12" y="42"/>
                      <a:pt x="13" y="46"/>
                      <a:pt x="14" y="50"/>
                    </a:cubicBezTo>
                    <a:cubicBezTo>
                      <a:pt x="15" y="54"/>
                      <a:pt x="16" y="58"/>
                      <a:pt x="17" y="63"/>
                    </a:cubicBezTo>
                    <a:cubicBezTo>
                      <a:pt x="17" y="69"/>
                      <a:pt x="18" y="78"/>
                      <a:pt x="14" y="83"/>
                    </a:cubicBezTo>
                    <a:close/>
                    <a:moveTo>
                      <a:pt x="38" y="58"/>
                    </a:moveTo>
                    <a:cubicBezTo>
                      <a:pt x="37" y="53"/>
                      <a:pt x="38" y="48"/>
                      <a:pt x="41" y="44"/>
                    </a:cubicBezTo>
                    <a:cubicBezTo>
                      <a:pt x="41" y="44"/>
                      <a:pt x="41" y="44"/>
                      <a:pt x="41" y="43"/>
                    </a:cubicBezTo>
                    <a:cubicBezTo>
                      <a:pt x="42" y="45"/>
                      <a:pt x="42" y="47"/>
                      <a:pt x="42" y="49"/>
                    </a:cubicBezTo>
                    <a:cubicBezTo>
                      <a:pt x="43" y="52"/>
                      <a:pt x="45" y="55"/>
                      <a:pt x="45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45" y="61"/>
                      <a:pt x="45" y="64"/>
                      <a:pt x="46" y="67"/>
                    </a:cubicBezTo>
                    <a:cubicBezTo>
                      <a:pt x="42" y="66"/>
                      <a:pt x="39" y="62"/>
                      <a:pt x="38" y="58"/>
                    </a:cubicBezTo>
                    <a:close/>
                    <a:moveTo>
                      <a:pt x="46" y="55"/>
                    </a:moveTo>
                    <a:cubicBezTo>
                      <a:pt x="45" y="53"/>
                      <a:pt x="44" y="51"/>
                      <a:pt x="44" y="48"/>
                    </a:cubicBezTo>
                    <a:cubicBezTo>
                      <a:pt x="43" y="46"/>
                      <a:pt x="43" y="44"/>
                      <a:pt x="42" y="42"/>
                    </a:cubicBezTo>
                    <a:cubicBezTo>
                      <a:pt x="43" y="42"/>
                      <a:pt x="43" y="42"/>
                      <a:pt x="43" y="41"/>
                    </a:cubicBezTo>
                    <a:cubicBezTo>
                      <a:pt x="45" y="45"/>
                      <a:pt x="47" y="48"/>
                      <a:pt x="49" y="51"/>
                    </a:cubicBezTo>
                    <a:cubicBezTo>
                      <a:pt x="48" y="52"/>
                      <a:pt x="47" y="54"/>
                      <a:pt x="46" y="55"/>
                    </a:cubicBezTo>
                    <a:close/>
                    <a:moveTo>
                      <a:pt x="70" y="53"/>
                    </a:moveTo>
                    <a:cubicBezTo>
                      <a:pt x="67" y="49"/>
                      <a:pt x="62" y="47"/>
                      <a:pt x="57" y="48"/>
                    </a:cubicBezTo>
                    <a:cubicBezTo>
                      <a:pt x="54" y="48"/>
                      <a:pt x="52" y="49"/>
                      <a:pt x="50" y="50"/>
                    </a:cubicBezTo>
                    <a:cubicBezTo>
                      <a:pt x="48" y="47"/>
                      <a:pt x="46" y="44"/>
                      <a:pt x="45" y="41"/>
                    </a:cubicBezTo>
                    <a:cubicBezTo>
                      <a:pt x="51" y="37"/>
                      <a:pt x="59" y="37"/>
                      <a:pt x="65" y="39"/>
                    </a:cubicBezTo>
                    <a:cubicBezTo>
                      <a:pt x="66" y="39"/>
                      <a:pt x="67" y="40"/>
                      <a:pt x="68" y="40"/>
                    </a:cubicBezTo>
                    <a:cubicBezTo>
                      <a:pt x="71" y="45"/>
                      <a:pt x="71" y="50"/>
                      <a:pt x="73" y="55"/>
                    </a:cubicBezTo>
                    <a:cubicBezTo>
                      <a:pt x="74" y="57"/>
                      <a:pt x="74" y="59"/>
                      <a:pt x="74" y="62"/>
                    </a:cubicBezTo>
                    <a:cubicBezTo>
                      <a:pt x="75" y="64"/>
                      <a:pt x="74" y="68"/>
                      <a:pt x="72" y="68"/>
                    </a:cubicBezTo>
                    <a:cubicBezTo>
                      <a:pt x="72" y="67"/>
                      <a:pt x="72" y="66"/>
                      <a:pt x="72" y="65"/>
                    </a:cubicBezTo>
                    <a:cubicBezTo>
                      <a:pt x="73" y="61"/>
                      <a:pt x="72" y="56"/>
                      <a:pt x="70" y="53"/>
                    </a:cubicBezTo>
                    <a:close/>
                    <a:moveTo>
                      <a:pt x="71" y="70"/>
                    </a:moveTo>
                    <a:cubicBezTo>
                      <a:pt x="77" y="70"/>
                      <a:pt x="76" y="62"/>
                      <a:pt x="76" y="58"/>
                    </a:cubicBezTo>
                    <a:cubicBezTo>
                      <a:pt x="75" y="55"/>
                      <a:pt x="74" y="52"/>
                      <a:pt x="73" y="49"/>
                    </a:cubicBezTo>
                    <a:cubicBezTo>
                      <a:pt x="72" y="47"/>
                      <a:pt x="72" y="44"/>
                      <a:pt x="71" y="42"/>
                    </a:cubicBezTo>
                    <a:cubicBezTo>
                      <a:pt x="81" y="49"/>
                      <a:pt x="83" y="64"/>
                      <a:pt x="79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76" y="79"/>
                      <a:pt x="70" y="79"/>
                      <a:pt x="66" y="77"/>
                    </a:cubicBezTo>
                    <a:cubicBezTo>
                      <a:pt x="68" y="75"/>
                      <a:pt x="70" y="72"/>
                      <a:pt x="71" y="70"/>
                    </a:cubicBezTo>
                    <a:close/>
                    <a:moveTo>
                      <a:pt x="61" y="81"/>
                    </a:moveTo>
                    <a:cubicBezTo>
                      <a:pt x="63" y="80"/>
                      <a:pt x="64" y="79"/>
                      <a:pt x="65" y="78"/>
                    </a:cubicBezTo>
                    <a:cubicBezTo>
                      <a:pt x="69" y="80"/>
                      <a:pt x="74" y="81"/>
                      <a:pt x="78" y="79"/>
                    </a:cubicBezTo>
                    <a:cubicBezTo>
                      <a:pt x="74" y="87"/>
                      <a:pt x="68" y="93"/>
                      <a:pt x="59" y="96"/>
                    </a:cubicBezTo>
                    <a:cubicBezTo>
                      <a:pt x="49" y="99"/>
                      <a:pt x="38" y="99"/>
                      <a:pt x="28" y="94"/>
                    </a:cubicBezTo>
                    <a:cubicBezTo>
                      <a:pt x="28" y="94"/>
                      <a:pt x="27" y="94"/>
                      <a:pt x="27" y="94"/>
                    </a:cubicBezTo>
                    <a:cubicBezTo>
                      <a:pt x="29" y="92"/>
                      <a:pt x="31" y="89"/>
                      <a:pt x="31" y="86"/>
                    </a:cubicBezTo>
                    <a:cubicBezTo>
                      <a:pt x="38" y="92"/>
                      <a:pt x="51" y="92"/>
                      <a:pt x="54" y="83"/>
                    </a:cubicBezTo>
                    <a:cubicBezTo>
                      <a:pt x="57" y="83"/>
                      <a:pt x="59" y="82"/>
                      <a:pt x="61" y="81"/>
                    </a:cubicBezTo>
                    <a:close/>
                    <a:moveTo>
                      <a:pt x="43" y="83"/>
                    </a:moveTo>
                    <a:cubicBezTo>
                      <a:pt x="46" y="83"/>
                      <a:pt x="49" y="84"/>
                      <a:pt x="53" y="83"/>
                    </a:cubicBezTo>
                    <a:cubicBezTo>
                      <a:pt x="49" y="91"/>
                      <a:pt x="36" y="90"/>
                      <a:pt x="32" y="84"/>
                    </a:cubicBezTo>
                    <a:cubicBezTo>
                      <a:pt x="31" y="84"/>
                      <a:pt x="30" y="84"/>
                      <a:pt x="30" y="85"/>
                    </a:cubicBezTo>
                    <a:cubicBezTo>
                      <a:pt x="30" y="87"/>
                      <a:pt x="28" y="92"/>
                      <a:pt x="26" y="93"/>
                    </a:cubicBezTo>
                    <a:cubicBezTo>
                      <a:pt x="21" y="91"/>
                      <a:pt x="18" y="88"/>
                      <a:pt x="15" y="84"/>
                    </a:cubicBezTo>
                    <a:cubicBezTo>
                      <a:pt x="20" y="79"/>
                      <a:pt x="19" y="70"/>
                      <a:pt x="18" y="64"/>
                    </a:cubicBezTo>
                    <a:cubicBezTo>
                      <a:pt x="18" y="60"/>
                      <a:pt x="17" y="55"/>
                      <a:pt x="16" y="51"/>
                    </a:cubicBezTo>
                    <a:cubicBezTo>
                      <a:pt x="15" y="48"/>
                      <a:pt x="15" y="45"/>
                      <a:pt x="14" y="43"/>
                    </a:cubicBezTo>
                    <a:cubicBezTo>
                      <a:pt x="17" y="49"/>
                      <a:pt x="20" y="55"/>
                      <a:pt x="23" y="61"/>
                    </a:cubicBezTo>
                    <a:cubicBezTo>
                      <a:pt x="23" y="61"/>
                      <a:pt x="23" y="61"/>
                      <a:pt x="23" y="62"/>
                    </a:cubicBezTo>
                    <a:cubicBezTo>
                      <a:pt x="26" y="72"/>
                      <a:pt x="33" y="80"/>
                      <a:pt x="43" y="83"/>
                    </a:cubicBezTo>
                    <a:close/>
                    <a:moveTo>
                      <a:pt x="31" y="32"/>
                    </a:moveTo>
                    <a:cubicBezTo>
                      <a:pt x="25" y="39"/>
                      <a:pt x="22" y="47"/>
                      <a:pt x="23" y="56"/>
                    </a:cubicBezTo>
                    <a:cubicBezTo>
                      <a:pt x="19" y="49"/>
                      <a:pt x="16" y="43"/>
                      <a:pt x="13" y="37"/>
                    </a:cubicBezTo>
                    <a:cubicBezTo>
                      <a:pt x="14" y="36"/>
                      <a:pt x="15" y="36"/>
                      <a:pt x="16" y="35"/>
                    </a:cubicBezTo>
                    <a:cubicBezTo>
                      <a:pt x="23" y="33"/>
                      <a:pt x="30" y="30"/>
                      <a:pt x="36" y="27"/>
                    </a:cubicBezTo>
                    <a:cubicBezTo>
                      <a:pt x="34" y="29"/>
                      <a:pt x="32" y="30"/>
                      <a:pt x="31" y="32"/>
                    </a:cubicBezTo>
                    <a:close/>
                    <a:moveTo>
                      <a:pt x="19" y="33"/>
                    </a:moveTo>
                    <a:cubicBezTo>
                      <a:pt x="17" y="33"/>
                      <a:pt x="14" y="34"/>
                      <a:pt x="12" y="35"/>
                    </a:cubicBezTo>
                    <a:cubicBezTo>
                      <a:pt x="10" y="36"/>
                      <a:pt x="7" y="38"/>
                      <a:pt x="5" y="38"/>
                    </a:cubicBezTo>
                    <a:cubicBezTo>
                      <a:pt x="8" y="31"/>
                      <a:pt x="11" y="25"/>
                      <a:pt x="16" y="20"/>
                    </a:cubicBezTo>
                    <a:cubicBezTo>
                      <a:pt x="18" y="19"/>
                      <a:pt x="20" y="18"/>
                      <a:pt x="22" y="17"/>
                    </a:cubicBezTo>
                    <a:cubicBezTo>
                      <a:pt x="25" y="16"/>
                      <a:pt x="28" y="15"/>
                      <a:pt x="30" y="13"/>
                    </a:cubicBezTo>
                    <a:cubicBezTo>
                      <a:pt x="37" y="11"/>
                      <a:pt x="42" y="8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6" y="5"/>
                      <a:pt x="64" y="6"/>
                      <a:pt x="72" y="8"/>
                    </a:cubicBezTo>
                    <a:cubicBezTo>
                      <a:pt x="73" y="8"/>
                      <a:pt x="74" y="9"/>
                      <a:pt x="75" y="9"/>
                    </a:cubicBezTo>
                    <a:cubicBezTo>
                      <a:pt x="70" y="11"/>
                      <a:pt x="65" y="14"/>
                      <a:pt x="59" y="17"/>
                    </a:cubicBezTo>
                    <a:cubicBezTo>
                      <a:pt x="53" y="20"/>
                      <a:pt x="46" y="22"/>
                      <a:pt x="39" y="25"/>
                    </a:cubicBezTo>
                    <a:cubicBezTo>
                      <a:pt x="32" y="27"/>
                      <a:pt x="26" y="30"/>
                      <a:pt x="19" y="33"/>
                    </a:cubicBezTo>
                    <a:close/>
                    <a:moveTo>
                      <a:pt x="49" y="22"/>
                    </a:moveTo>
                    <a:cubicBezTo>
                      <a:pt x="52" y="21"/>
                      <a:pt x="55" y="20"/>
                      <a:pt x="58" y="19"/>
                    </a:cubicBezTo>
                    <a:cubicBezTo>
                      <a:pt x="59" y="19"/>
                      <a:pt x="60" y="18"/>
                      <a:pt x="61" y="18"/>
                    </a:cubicBezTo>
                    <a:cubicBezTo>
                      <a:pt x="61" y="19"/>
                      <a:pt x="62" y="21"/>
                      <a:pt x="62" y="22"/>
                    </a:cubicBezTo>
                    <a:cubicBezTo>
                      <a:pt x="58" y="21"/>
                      <a:pt x="53" y="22"/>
                      <a:pt x="49" y="22"/>
                    </a:cubicBezTo>
                    <a:close/>
                    <a:moveTo>
                      <a:pt x="66" y="23"/>
                    </a:moveTo>
                    <a:cubicBezTo>
                      <a:pt x="65" y="23"/>
                      <a:pt x="65" y="22"/>
                      <a:pt x="64" y="22"/>
                    </a:cubicBezTo>
                    <a:cubicBezTo>
                      <a:pt x="63" y="21"/>
                      <a:pt x="62" y="19"/>
                      <a:pt x="62" y="17"/>
                    </a:cubicBezTo>
                    <a:cubicBezTo>
                      <a:pt x="67" y="15"/>
                      <a:pt x="72" y="12"/>
                      <a:pt x="77" y="10"/>
                    </a:cubicBezTo>
                    <a:cubicBezTo>
                      <a:pt x="81" y="12"/>
                      <a:pt x="85" y="14"/>
                      <a:pt x="88" y="16"/>
                    </a:cubicBezTo>
                    <a:cubicBezTo>
                      <a:pt x="92" y="21"/>
                      <a:pt x="94" y="28"/>
                      <a:pt x="96" y="33"/>
                    </a:cubicBezTo>
                    <a:cubicBezTo>
                      <a:pt x="97" y="37"/>
                      <a:pt x="98" y="42"/>
                      <a:pt x="98" y="46"/>
                    </a:cubicBezTo>
                    <a:cubicBezTo>
                      <a:pt x="98" y="48"/>
                      <a:pt x="98" y="53"/>
                      <a:pt x="95" y="54"/>
                    </a:cubicBezTo>
                    <a:cubicBezTo>
                      <a:pt x="92" y="40"/>
                      <a:pt x="83" y="27"/>
                      <a:pt x="66" y="23"/>
                    </a:cubicBezTo>
                    <a:close/>
                    <a:moveTo>
                      <a:pt x="110" y="49"/>
                    </a:moveTo>
                    <a:cubicBezTo>
                      <a:pt x="110" y="49"/>
                      <a:pt x="109" y="49"/>
                      <a:pt x="109" y="50"/>
                    </a:cubicBezTo>
                    <a:cubicBezTo>
                      <a:pt x="109" y="54"/>
                      <a:pt x="108" y="58"/>
                      <a:pt x="107" y="62"/>
                    </a:cubicBezTo>
                    <a:cubicBezTo>
                      <a:pt x="105" y="65"/>
                      <a:pt x="100" y="69"/>
                      <a:pt x="96" y="68"/>
                    </a:cubicBezTo>
                    <a:cubicBezTo>
                      <a:pt x="96" y="64"/>
                      <a:pt x="96" y="60"/>
                      <a:pt x="95" y="56"/>
                    </a:cubicBezTo>
                    <a:cubicBezTo>
                      <a:pt x="98" y="55"/>
                      <a:pt x="99" y="52"/>
                      <a:pt x="99" y="49"/>
                    </a:cubicBezTo>
                    <a:cubicBezTo>
                      <a:pt x="100" y="45"/>
                      <a:pt x="99" y="40"/>
                      <a:pt x="98" y="36"/>
                    </a:cubicBezTo>
                    <a:cubicBezTo>
                      <a:pt x="97" y="32"/>
                      <a:pt x="95" y="27"/>
                      <a:pt x="94" y="23"/>
                    </a:cubicBezTo>
                    <a:cubicBezTo>
                      <a:pt x="93" y="22"/>
                      <a:pt x="93" y="21"/>
                      <a:pt x="92" y="19"/>
                    </a:cubicBezTo>
                    <a:cubicBezTo>
                      <a:pt x="95" y="22"/>
                      <a:pt x="97" y="24"/>
                      <a:pt x="99" y="27"/>
                    </a:cubicBezTo>
                    <a:cubicBezTo>
                      <a:pt x="105" y="34"/>
                      <a:pt x="109" y="42"/>
                      <a:pt x="112" y="50"/>
                    </a:cubicBezTo>
                    <a:cubicBezTo>
                      <a:pt x="111" y="50"/>
                      <a:pt x="111" y="50"/>
                      <a:pt x="110" y="4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788"/>
              <p:cNvSpPr/>
              <p:nvPr/>
            </p:nvSpPr>
            <p:spPr bwMode="auto">
              <a:xfrm>
                <a:off x="4268" y="2744"/>
                <a:ext cx="234" cy="135"/>
              </a:xfrm>
              <a:custGeom>
                <a:gdLst>
                  <a:gd name="T0" fmla="*/ 63 w 99"/>
                  <a:gd name="T1" fmla="*/ 9 h 57"/>
                  <a:gd name="T2" fmla="*/ 24 w 99"/>
                  <a:gd name="T3" fmla="*/ 11 h 57"/>
                  <a:gd name="T4" fmla="*/ 1 w 99"/>
                  <a:gd name="T5" fmla="*/ 46 h 57"/>
                  <a:gd name="T6" fmla="*/ 1 w 99"/>
                  <a:gd name="T7" fmla="*/ 57 h 57"/>
                  <a:gd name="T8" fmla="*/ 3 w 99"/>
                  <a:gd name="T9" fmla="*/ 57 h 57"/>
                  <a:gd name="T10" fmla="*/ 17 w 99"/>
                  <a:gd name="T11" fmla="*/ 18 h 57"/>
                  <a:gd name="T12" fmla="*/ 90 w 99"/>
                  <a:gd name="T13" fmla="*/ 32 h 57"/>
                  <a:gd name="T14" fmla="*/ 97 w 99"/>
                  <a:gd name="T15" fmla="*/ 57 h 57"/>
                  <a:gd name="T16" fmla="*/ 99 w 99"/>
                  <a:gd name="T17" fmla="*/ 57 h 57"/>
                  <a:gd name="T18" fmla="*/ 94 w 99"/>
                  <a:gd name="T19" fmla="*/ 35 h 57"/>
                  <a:gd name="T20" fmla="*/ 63 w 99"/>
                  <a:gd name="T21" fmla="*/ 9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57">
                    <a:moveTo>
                      <a:pt x="63" y="9"/>
                    </a:moveTo>
                    <a:cubicBezTo>
                      <a:pt x="51" y="5"/>
                      <a:pt x="36" y="5"/>
                      <a:pt x="24" y="11"/>
                    </a:cubicBezTo>
                    <a:cubicBezTo>
                      <a:pt x="11" y="18"/>
                      <a:pt x="2" y="32"/>
                      <a:pt x="1" y="46"/>
                    </a:cubicBezTo>
                    <a:cubicBezTo>
                      <a:pt x="0" y="50"/>
                      <a:pt x="1" y="53"/>
                      <a:pt x="1" y="57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0" y="43"/>
                      <a:pt x="6" y="28"/>
                      <a:pt x="17" y="18"/>
                    </a:cubicBezTo>
                    <a:cubicBezTo>
                      <a:pt x="39" y="0"/>
                      <a:pt x="76" y="8"/>
                      <a:pt x="90" y="32"/>
                    </a:cubicBezTo>
                    <a:cubicBezTo>
                      <a:pt x="95" y="39"/>
                      <a:pt x="97" y="48"/>
                      <a:pt x="97" y="57"/>
                    </a:cubicBezTo>
                    <a:cubicBezTo>
                      <a:pt x="99" y="57"/>
                      <a:pt x="99" y="57"/>
                      <a:pt x="99" y="57"/>
                    </a:cubicBezTo>
                    <a:cubicBezTo>
                      <a:pt x="99" y="49"/>
                      <a:pt x="97" y="42"/>
                      <a:pt x="94" y="35"/>
                    </a:cubicBezTo>
                    <a:cubicBezTo>
                      <a:pt x="88" y="22"/>
                      <a:pt x="76" y="13"/>
                      <a:pt x="63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789"/>
              <p:cNvSpPr/>
              <p:nvPr/>
            </p:nvSpPr>
            <p:spPr bwMode="auto">
              <a:xfrm>
                <a:off x="4349" y="2834"/>
                <a:ext cx="80" cy="45"/>
              </a:xfrm>
              <a:custGeom>
                <a:gdLst>
                  <a:gd name="T0" fmla="*/ 11 w 34"/>
                  <a:gd name="T1" fmla="*/ 3 h 19"/>
                  <a:gd name="T2" fmla="*/ 0 w 34"/>
                  <a:gd name="T3" fmla="*/ 19 h 19"/>
                  <a:gd name="T4" fmla="*/ 2 w 34"/>
                  <a:gd name="T5" fmla="*/ 19 h 19"/>
                  <a:gd name="T6" fmla="*/ 4 w 34"/>
                  <a:gd name="T7" fmla="*/ 11 h 19"/>
                  <a:gd name="T8" fmla="*/ 22 w 34"/>
                  <a:gd name="T9" fmla="*/ 4 h 19"/>
                  <a:gd name="T10" fmla="*/ 32 w 34"/>
                  <a:gd name="T11" fmla="*/ 19 h 19"/>
                  <a:gd name="T12" fmla="*/ 34 w 34"/>
                  <a:gd name="T13" fmla="*/ 19 h 19"/>
                  <a:gd name="T14" fmla="*/ 28 w 34"/>
                  <a:gd name="T15" fmla="*/ 6 h 19"/>
                  <a:gd name="T16" fmla="*/ 11 w 34"/>
                  <a:gd name="T17" fmla="*/ 3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19">
                    <a:moveTo>
                      <a:pt x="11" y="3"/>
                    </a:moveTo>
                    <a:cubicBezTo>
                      <a:pt x="5" y="5"/>
                      <a:pt x="0" y="12"/>
                      <a:pt x="0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6"/>
                      <a:pt x="3" y="14"/>
                      <a:pt x="4" y="11"/>
                    </a:cubicBezTo>
                    <a:cubicBezTo>
                      <a:pt x="8" y="5"/>
                      <a:pt x="15" y="2"/>
                      <a:pt x="22" y="4"/>
                    </a:cubicBezTo>
                    <a:cubicBezTo>
                      <a:pt x="28" y="6"/>
                      <a:pt x="32" y="13"/>
                      <a:pt x="32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4"/>
                      <a:pt x="32" y="9"/>
                      <a:pt x="28" y="6"/>
                    </a:cubicBezTo>
                    <a:cubicBezTo>
                      <a:pt x="23" y="2"/>
                      <a:pt x="17" y="0"/>
                      <a:pt x="11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790"/>
              <p:cNvSpPr/>
              <p:nvPr/>
            </p:nvSpPr>
            <p:spPr bwMode="auto">
              <a:xfrm>
                <a:off x="1836" y="2829"/>
                <a:ext cx="52" cy="48"/>
              </a:xfrm>
              <a:custGeom>
                <a:gdLst>
                  <a:gd name="T0" fmla="*/ 5 w 22"/>
                  <a:gd name="T1" fmla="*/ 14 h 20"/>
                  <a:gd name="T2" fmla="*/ 16 w 22"/>
                  <a:gd name="T3" fmla="*/ 20 h 20"/>
                  <a:gd name="T4" fmla="*/ 22 w 22"/>
                  <a:gd name="T5" fmla="*/ 8 h 20"/>
                  <a:gd name="T6" fmla="*/ 4 w 22"/>
                  <a:gd name="T7" fmla="*/ 0 h 20"/>
                  <a:gd name="T8" fmla="*/ 0 w 22"/>
                  <a:gd name="T9" fmla="*/ 12 h 20"/>
                  <a:gd name="T10" fmla="*/ 5 w 22"/>
                  <a:gd name="T11" fmla="*/ 1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0">
                    <a:moveTo>
                      <a:pt x="5" y="14"/>
                    </a:moveTo>
                    <a:cubicBezTo>
                      <a:pt x="8" y="15"/>
                      <a:pt x="12" y="18"/>
                      <a:pt x="16" y="20"/>
                    </a:cubicBezTo>
                    <a:cubicBezTo>
                      <a:pt x="18" y="16"/>
                      <a:pt x="20" y="12"/>
                      <a:pt x="22" y="8"/>
                    </a:cubicBezTo>
                    <a:cubicBezTo>
                      <a:pt x="16" y="5"/>
                      <a:pt x="10" y="2"/>
                      <a:pt x="4" y="0"/>
                    </a:cubicBezTo>
                    <a:cubicBezTo>
                      <a:pt x="3" y="4"/>
                      <a:pt x="1" y="8"/>
                      <a:pt x="0" y="12"/>
                    </a:cubicBezTo>
                    <a:cubicBezTo>
                      <a:pt x="1" y="12"/>
                      <a:pt x="3" y="13"/>
                      <a:pt x="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791"/>
              <p:cNvSpPr/>
              <p:nvPr/>
            </p:nvSpPr>
            <p:spPr bwMode="auto">
              <a:xfrm>
                <a:off x="1876" y="2851"/>
                <a:ext cx="55" cy="28"/>
              </a:xfrm>
              <a:custGeom>
                <a:gdLst>
                  <a:gd name="T0" fmla="*/ 12 w 23"/>
                  <a:gd name="T1" fmla="*/ 4 h 12"/>
                  <a:gd name="T2" fmla="*/ 6 w 23"/>
                  <a:gd name="T3" fmla="*/ 0 h 12"/>
                  <a:gd name="T4" fmla="*/ 0 w 23"/>
                  <a:gd name="T5" fmla="*/ 12 h 12"/>
                  <a:gd name="T6" fmla="*/ 0 w 23"/>
                  <a:gd name="T7" fmla="*/ 12 h 12"/>
                  <a:gd name="T8" fmla="*/ 22 w 23"/>
                  <a:gd name="T9" fmla="*/ 12 h 12"/>
                  <a:gd name="T10" fmla="*/ 23 w 23"/>
                  <a:gd name="T11" fmla="*/ 12 h 12"/>
                  <a:gd name="T12" fmla="*/ 12 w 23"/>
                  <a:gd name="T13" fmla="*/ 4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2">
                    <a:moveTo>
                      <a:pt x="12" y="4"/>
                    </a:moveTo>
                    <a:cubicBezTo>
                      <a:pt x="10" y="2"/>
                      <a:pt x="8" y="1"/>
                      <a:pt x="6" y="0"/>
                    </a:cubicBezTo>
                    <a:cubicBezTo>
                      <a:pt x="4" y="4"/>
                      <a:pt x="3" y="8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3" y="12"/>
                    </a:cubicBezTo>
                    <a:cubicBezTo>
                      <a:pt x="19" y="9"/>
                      <a:pt x="16" y="6"/>
                      <a:pt x="1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792"/>
              <p:cNvSpPr/>
              <p:nvPr/>
            </p:nvSpPr>
            <p:spPr bwMode="auto">
              <a:xfrm>
                <a:off x="1760" y="2794"/>
                <a:ext cx="194" cy="85"/>
              </a:xfrm>
              <a:custGeom>
                <a:gdLst>
                  <a:gd name="T0" fmla="*/ 70 w 82"/>
                  <a:gd name="T1" fmla="*/ 23 h 36"/>
                  <a:gd name="T2" fmla="*/ 35 w 82"/>
                  <a:gd name="T3" fmla="*/ 6 h 36"/>
                  <a:gd name="T4" fmla="*/ 0 w 82"/>
                  <a:gd name="T5" fmla="*/ 3 h 36"/>
                  <a:gd name="T6" fmla="*/ 0 w 82"/>
                  <a:gd name="T7" fmla="*/ 8 h 36"/>
                  <a:gd name="T8" fmla="*/ 18 w 82"/>
                  <a:gd name="T9" fmla="*/ 8 h 36"/>
                  <a:gd name="T10" fmla="*/ 37 w 82"/>
                  <a:gd name="T11" fmla="*/ 14 h 36"/>
                  <a:gd name="T12" fmla="*/ 74 w 82"/>
                  <a:gd name="T13" fmla="*/ 36 h 36"/>
                  <a:gd name="T14" fmla="*/ 82 w 82"/>
                  <a:gd name="T15" fmla="*/ 36 h 36"/>
                  <a:gd name="T16" fmla="*/ 70 w 82"/>
                  <a:gd name="T17" fmla="*/ 23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36">
                    <a:moveTo>
                      <a:pt x="70" y="23"/>
                    </a:moveTo>
                    <a:cubicBezTo>
                      <a:pt x="59" y="15"/>
                      <a:pt x="47" y="9"/>
                      <a:pt x="35" y="6"/>
                    </a:cubicBezTo>
                    <a:cubicBezTo>
                      <a:pt x="24" y="3"/>
                      <a:pt x="11" y="0"/>
                      <a:pt x="0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6" y="7"/>
                      <a:pt x="12" y="7"/>
                      <a:pt x="18" y="8"/>
                    </a:cubicBezTo>
                    <a:cubicBezTo>
                      <a:pt x="25" y="9"/>
                      <a:pt x="31" y="11"/>
                      <a:pt x="37" y="14"/>
                    </a:cubicBezTo>
                    <a:cubicBezTo>
                      <a:pt x="50" y="18"/>
                      <a:pt x="64" y="26"/>
                      <a:pt x="74" y="36"/>
                    </a:cubicBezTo>
                    <a:cubicBezTo>
                      <a:pt x="82" y="36"/>
                      <a:pt x="82" y="36"/>
                      <a:pt x="82" y="36"/>
                    </a:cubicBezTo>
                    <a:cubicBezTo>
                      <a:pt x="79" y="31"/>
                      <a:pt x="74" y="27"/>
                      <a:pt x="70" y="2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793"/>
              <p:cNvSpPr/>
              <p:nvPr/>
            </p:nvSpPr>
            <p:spPr bwMode="auto">
              <a:xfrm>
                <a:off x="1756" y="2440"/>
                <a:ext cx="87" cy="292"/>
              </a:xfrm>
              <a:custGeom>
                <a:gdLst>
                  <a:gd name="T0" fmla="*/ 34 w 37"/>
                  <a:gd name="T1" fmla="*/ 59 h 123"/>
                  <a:gd name="T2" fmla="*/ 27 w 37"/>
                  <a:gd name="T3" fmla="*/ 28 h 123"/>
                  <a:gd name="T4" fmla="*/ 23 w 37"/>
                  <a:gd name="T5" fmla="*/ 12 h 123"/>
                  <a:gd name="T6" fmla="*/ 21 w 37"/>
                  <a:gd name="T7" fmla="*/ 5 h 123"/>
                  <a:gd name="T8" fmla="*/ 19 w 37"/>
                  <a:gd name="T9" fmla="*/ 0 h 123"/>
                  <a:gd name="T10" fmla="*/ 0 w 37"/>
                  <a:gd name="T11" fmla="*/ 4 h 123"/>
                  <a:gd name="T12" fmla="*/ 2 w 37"/>
                  <a:gd name="T13" fmla="*/ 10 h 123"/>
                  <a:gd name="T14" fmla="*/ 3 w 37"/>
                  <a:gd name="T15" fmla="*/ 17 h 123"/>
                  <a:gd name="T16" fmla="*/ 7 w 37"/>
                  <a:gd name="T17" fmla="*/ 33 h 123"/>
                  <a:gd name="T18" fmla="*/ 13 w 37"/>
                  <a:gd name="T19" fmla="*/ 63 h 123"/>
                  <a:gd name="T20" fmla="*/ 17 w 37"/>
                  <a:gd name="T21" fmla="*/ 94 h 123"/>
                  <a:gd name="T22" fmla="*/ 18 w 37"/>
                  <a:gd name="T23" fmla="*/ 109 h 123"/>
                  <a:gd name="T24" fmla="*/ 18 w 37"/>
                  <a:gd name="T25" fmla="*/ 115 h 123"/>
                  <a:gd name="T26" fmla="*/ 18 w 37"/>
                  <a:gd name="T27" fmla="*/ 117 h 123"/>
                  <a:gd name="T28" fmla="*/ 24 w 37"/>
                  <a:gd name="T29" fmla="*/ 116 h 123"/>
                  <a:gd name="T30" fmla="*/ 37 w 37"/>
                  <a:gd name="T31" fmla="*/ 123 h 123"/>
                  <a:gd name="T32" fmla="*/ 37 w 37"/>
                  <a:gd name="T33" fmla="*/ 107 h 123"/>
                  <a:gd name="T34" fmla="*/ 37 w 37"/>
                  <a:gd name="T35" fmla="*/ 91 h 123"/>
                  <a:gd name="T36" fmla="*/ 34 w 37"/>
                  <a:gd name="T37" fmla="*/ 59 h 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123">
                    <a:moveTo>
                      <a:pt x="34" y="59"/>
                    </a:moveTo>
                    <a:cubicBezTo>
                      <a:pt x="32" y="49"/>
                      <a:pt x="30" y="38"/>
                      <a:pt x="27" y="28"/>
                    </a:cubicBezTo>
                    <a:cubicBezTo>
                      <a:pt x="26" y="22"/>
                      <a:pt x="24" y="17"/>
                      <a:pt x="23" y="12"/>
                    </a:cubicBezTo>
                    <a:cubicBezTo>
                      <a:pt x="22" y="10"/>
                      <a:pt x="21" y="7"/>
                      <a:pt x="21" y="5"/>
                    </a:cubicBezTo>
                    <a:cubicBezTo>
                      <a:pt x="20" y="3"/>
                      <a:pt x="19" y="1"/>
                      <a:pt x="19" y="0"/>
                    </a:cubicBezTo>
                    <a:cubicBezTo>
                      <a:pt x="14" y="3"/>
                      <a:pt x="6" y="4"/>
                      <a:pt x="0" y="4"/>
                    </a:cubicBezTo>
                    <a:cubicBezTo>
                      <a:pt x="0" y="6"/>
                      <a:pt x="1" y="8"/>
                      <a:pt x="2" y="10"/>
                    </a:cubicBezTo>
                    <a:cubicBezTo>
                      <a:pt x="2" y="12"/>
                      <a:pt x="2" y="15"/>
                      <a:pt x="3" y="17"/>
                    </a:cubicBezTo>
                    <a:cubicBezTo>
                      <a:pt x="4" y="23"/>
                      <a:pt x="6" y="28"/>
                      <a:pt x="7" y="33"/>
                    </a:cubicBezTo>
                    <a:cubicBezTo>
                      <a:pt x="9" y="43"/>
                      <a:pt x="12" y="53"/>
                      <a:pt x="13" y="63"/>
                    </a:cubicBezTo>
                    <a:cubicBezTo>
                      <a:pt x="15" y="73"/>
                      <a:pt x="16" y="84"/>
                      <a:pt x="17" y="94"/>
                    </a:cubicBezTo>
                    <a:cubicBezTo>
                      <a:pt x="18" y="99"/>
                      <a:pt x="18" y="104"/>
                      <a:pt x="18" y="109"/>
                    </a:cubicBezTo>
                    <a:cubicBezTo>
                      <a:pt x="18" y="111"/>
                      <a:pt x="18" y="113"/>
                      <a:pt x="18" y="115"/>
                    </a:cubicBezTo>
                    <a:cubicBezTo>
                      <a:pt x="18" y="116"/>
                      <a:pt x="18" y="117"/>
                      <a:pt x="18" y="117"/>
                    </a:cubicBezTo>
                    <a:cubicBezTo>
                      <a:pt x="20" y="117"/>
                      <a:pt x="22" y="116"/>
                      <a:pt x="24" y="116"/>
                    </a:cubicBezTo>
                    <a:cubicBezTo>
                      <a:pt x="29" y="117"/>
                      <a:pt x="34" y="119"/>
                      <a:pt x="37" y="123"/>
                    </a:cubicBezTo>
                    <a:cubicBezTo>
                      <a:pt x="37" y="118"/>
                      <a:pt x="37" y="113"/>
                      <a:pt x="37" y="107"/>
                    </a:cubicBezTo>
                    <a:cubicBezTo>
                      <a:pt x="37" y="102"/>
                      <a:pt x="37" y="97"/>
                      <a:pt x="37" y="91"/>
                    </a:cubicBezTo>
                    <a:cubicBezTo>
                      <a:pt x="37" y="81"/>
                      <a:pt x="35" y="70"/>
                      <a:pt x="34" y="5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794"/>
              <p:cNvSpPr/>
              <p:nvPr/>
            </p:nvSpPr>
            <p:spPr bwMode="auto">
              <a:xfrm>
                <a:off x="1512" y="2359"/>
                <a:ext cx="194" cy="439"/>
              </a:xfrm>
              <a:custGeom>
                <a:gdLst>
                  <a:gd name="T0" fmla="*/ 52 w 82"/>
                  <a:gd name="T1" fmla="*/ 62 h 185"/>
                  <a:gd name="T2" fmla="*/ 71 w 82"/>
                  <a:gd name="T3" fmla="*/ 125 h 185"/>
                  <a:gd name="T4" fmla="*/ 70 w 82"/>
                  <a:gd name="T5" fmla="*/ 158 h 185"/>
                  <a:gd name="T6" fmla="*/ 66 w 82"/>
                  <a:gd name="T7" fmla="*/ 185 h 185"/>
                  <a:gd name="T8" fmla="*/ 77 w 82"/>
                  <a:gd name="T9" fmla="*/ 172 h 185"/>
                  <a:gd name="T10" fmla="*/ 77 w 82"/>
                  <a:gd name="T11" fmla="*/ 101 h 185"/>
                  <a:gd name="T12" fmla="*/ 52 w 82"/>
                  <a:gd name="T13" fmla="*/ 39 h 185"/>
                  <a:gd name="T14" fmla="*/ 0 w 82"/>
                  <a:gd name="T15" fmla="*/ 0 h 185"/>
                  <a:gd name="T16" fmla="*/ 0 w 82"/>
                  <a:gd name="T17" fmla="*/ 12 h 185"/>
                  <a:gd name="T18" fmla="*/ 7 w 82"/>
                  <a:gd name="T19" fmla="*/ 15 h 185"/>
                  <a:gd name="T20" fmla="*/ 52 w 82"/>
                  <a:gd name="T21" fmla="*/ 62 h 1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2" h="185">
                    <a:moveTo>
                      <a:pt x="52" y="62"/>
                    </a:moveTo>
                    <a:cubicBezTo>
                      <a:pt x="62" y="81"/>
                      <a:pt x="69" y="103"/>
                      <a:pt x="71" y="125"/>
                    </a:cubicBezTo>
                    <a:cubicBezTo>
                      <a:pt x="72" y="136"/>
                      <a:pt x="72" y="147"/>
                      <a:pt x="70" y="158"/>
                    </a:cubicBezTo>
                    <a:cubicBezTo>
                      <a:pt x="70" y="167"/>
                      <a:pt x="68" y="176"/>
                      <a:pt x="66" y="185"/>
                    </a:cubicBezTo>
                    <a:cubicBezTo>
                      <a:pt x="69" y="181"/>
                      <a:pt x="73" y="176"/>
                      <a:pt x="77" y="172"/>
                    </a:cubicBezTo>
                    <a:cubicBezTo>
                      <a:pt x="82" y="148"/>
                      <a:pt x="82" y="124"/>
                      <a:pt x="77" y="101"/>
                    </a:cubicBezTo>
                    <a:cubicBezTo>
                      <a:pt x="73" y="79"/>
                      <a:pt x="65" y="57"/>
                      <a:pt x="52" y="39"/>
                    </a:cubicBezTo>
                    <a:cubicBezTo>
                      <a:pt x="39" y="22"/>
                      <a:pt x="21" y="8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3"/>
                      <a:pt x="5" y="14"/>
                      <a:pt x="7" y="15"/>
                    </a:cubicBezTo>
                    <a:cubicBezTo>
                      <a:pt x="26" y="26"/>
                      <a:pt x="41" y="42"/>
                      <a:pt x="52" y="62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795"/>
              <p:cNvSpPr/>
              <p:nvPr/>
            </p:nvSpPr>
            <p:spPr bwMode="auto">
              <a:xfrm>
                <a:off x="1512" y="2170"/>
                <a:ext cx="208" cy="208"/>
              </a:xfrm>
              <a:custGeom>
                <a:gdLst>
                  <a:gd name="T0" fmla="*/ 26 w 88"/>
                  <a:gd name="T1" fmla="*/ 53 h 88"/>
                  <a:gd name="T2" fmla="*/ 58 w 88"/>
                  <a:gd name="T3" fmla="*/ 66 h 88"/>
                  <a:gd name="T4" fmla="*/ 73 w 88"/>
                  <a:gd name="T5" fmla="*/ 78 h 88"/>
                  <a:gd name="T6" fmla="*/ 83 w 88"/>
                  <a:gd name="T7" fmla="*/ 88 h 88"/>
                  <a:gd name="T8" fmla="*/ 84 w 88"/>
                  <a:gd name="T9" fmla="*/ 86 h 88"/>
                  <a:gd name="T10" fmla="*/ 88 w 88"/>
                  <a:gd name="T11" fmla="*/ 79 h 88"/>
                  <a:gd name="T12" fmla="*/ 70 w 88"/>
                  <a:gd name="T13" fmla="*/ 45 h 88"/>
                  <a:gd name="T14" fmla="*/ 52 w 88"/>
                  <a:gd name="T15" fmla="*/ 15 h 88"/>
                  <a:gd name="T16" fmla="*/ 49 w 88"/>
                  <a:gd name="T17" fmla="*/ 16 h 88"/>
                  <a:gd name="T18" fmla="*/ 26 w 88"/>
                  <a:gd name="T19" fmla="*/ 6 h 88"/>
                  <a:gd name="T20" fmla="*/ 23 w 88"/>
                  <a:gd name="T21" fmla="*/ 0 h 88"/>
                  <a:gd name="T22" fmla="*/ 3 w 88"/>
                  <a:gd name="T23" fmla="*/ 10 h 88"/>
                  <a:gd name="T24" fmla="*/ 0 w 88"/>
                  <a:gd name="T25" fmla="*/ 12 h 88"/>
                  <a:gd name="T26" fmla="*/ 0 w 88"/>
                  <a:gd name="T27" fmla="*/ 55 h 88"/>
                  <a:gd name="T28" fmla="*/ 26 w 88"/>
                  <a:gd name="T29" fmla="*/ 53 h 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" h="88">
                    <a:moveTo>
                      <a:pt x="26" y="53"/>
                    </a:moveTo>
                    <a:cubicBezTo>
                      <a:pt x="38" y="55"/>
                      <a:pt x="49" y="60"/>
                      <a:pt x="58" y="66"/>
                    </a:cubicBezTo>
                    <a:cubicBezTo>
                      <a:pt x="64" y="70"/>
                      <a:pt x="69" y="74"/>
                      <a:pt x="73" y="78"/>
                    </a:cubicBezTo>
                    <a:cubicBezTo>
                      <a:pt x="77" y="81"/>
                      <a:pt x="80" y="84"/>
                      <a:pt x="83" y="88"/>
                    </a:cubicBezTo>
                    <a:cubicBezTo>
                      <a:pt x="83" y="87"/>
                      <a:pt x="84" y="86"/>
                      <a:pt x="84" y="86"/>
                    </a:cubicBezTo>
                    <a:cubicBezTo>
                      <a:pt x="85" y="83"/>
                      <a:pt x="86" y="81"/>
                      <a:pt x="88" y="79"/>
                    </a:cubicBezTo>
                    <a:cubicBezTo>
                      <a:pt x="82" y="68"/>
                      <a:pt x="76" y="56"/>
                      <a:pt x="70" y="45"/>
                    </a:cubicBezTo>
                    <a:cubicBezTo>
                      <a:pt x="65" y="35"/>
                      <a:pt x="59" y="24"/>
                      <a:pt x="52" y="15"/>
                    </a:cubicBezTo>
                    <a:cubicBezTo>
                      <a:pt x="51" y="16"/>
                      <a:pt x="50" y="16"/>
                      <a:pt x="49" y="16"/>
                    </a:cubicBezTo>
                    <a:cubicBezTo>
                      <a:pt x="40" y="16"/>
                      <a:pt x="31" y="13"/>
                      <a:pt x="26" y="6"/>
                    </a:cubicBezTo>
                    <a:cubicBezTo>
                      <a:pt x="25" y="4"/>
                      <a:pt x="24" y="2"/>
                      <a:pt x="23" y="0"/>
                    </a:cubicBezTo>
                    <a:cubicBezTo>
                      <a:pt x="16" y="1"/>
                      <a:pt x="9" y="5"/>
                      <a:pt x="3" y="10"/>
                    </a:cubicBezTo>
                    <a:cubicBezTo>
                      <a:pt x="2" y="11"/>
                      <a:pt x="1" y="12"/>
                      <a:pt x="0" y="12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8" y="52"/>
                      <a:pt x="17" y="51"/>
                      <a:pt x="26" y="53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796"/>
              <p:cNvSpPr/>
              <p:nvPr/>
            </p:nvSpPr>
            <p:spPr bwMode="auto">
              <a:xfrm>
                <a:off x="1512" y="2075"/>
                <a:ext cx="59" cy="118"/>
              </a:xfrm>
              <a:custGeom>
                <a:gdLst>
                  <a:gd name="T0" fmla="*/ 23 w 25"/>
                  <a:gd name="T1" fmla="*/ 39 h 50"/>
                  <a:gd name="T2" fmla="*/ 24 w 25"/>
                  <a:gd name="T3" fmla="*/ 22 h 50"/>
                  <a:gd name="T4" fmla="*/ 25 w 25"/>
                  <a:gd name="T5" fmla="*/ 21 h 50"/>
                  <a:gd name="T6" fmla="*/ 5 w 25"/>
                  <a:gd name="T7" fmla="*/ 0 h 50"/>
                  <a:gd name="T8" fmla="*/ 0 w 25"/>
                  <a:gd name="T9" fmla="*/ 8 h 50"/>
                  <a:gd name="T10" fmla="*/ 0 w 25"/>
                  <a:gd name="T11" fmla="*/ 50 h 50"/>
                  <a:gd name="T12" fmla="*/ 3 w 25"/>
                  <a:gd name="T13" fmla="*/ 48 h 50"/>
                  <a:gd name="T14" fmla="*/ 23 w 25"/>
                  <a:gd name="T15" fmla="*/ 39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50">
                    <a:moveTo>
                      <a:pt x="23" y="39"/>
                    </a:moveTo>
                    <a:cubicBezTo>
                      <a:pt x="21" y="33"/>
                      <a:pt x="22" y="27"/>
                      <a:pt x="24" y="22"/>
                    </a:cubicBezTo>
                    <a:cubicBezTo>
                      <a:pt x="24" y="22"/>
                      <a:pt x="24" y="21"/>
                      <a:pt x="25" y="21"/>
                    </a:cubicBezTo>
                    <a:cubicBezTo>
                      <a:pt x="18" y="14"/>
                      <a:pt x="11" y="7"/>
                      <a:pt x="5" y="0"/>
                    </a:cubicBezTo>
                    <a:cubicBezTo>
                      <a:pt x="3" y="3"/>
                      <a:pt x="2" y="6"/>
                      <a:pt x="0" y="8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50"/>
                      <a:pt x="2" y="49"/>
                      <a:pt x="3" y="48"/>
                    </a:cubicBezTo>
                    <a:cubicBezTo>
                      <a:pt x="9" y="44"/>
                      <a:pt x="15" y="40"/>
                      <a:pt x="23" y="3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797"/>
              <p:cNvSpPr/>
              <p:nvPr/>
            </p:nvSpPr>
            <p:spPr bwMode="auto">
              <a:xfrm>
                <a:off x="1737" y="2870"/>
                <a:ext cx="19" cy="9"/>
              </a:xfrm>
              <a:custGeom>
                <a:gdLst>
                  <a:gd name="T0" fmla="*/ 6 w 8"/>
                  <a:gd name="T1" fmla="*/ 0 h 4"/>
                  <a:gd name="T2" fmla="*/ 0 w 8"/>
                  <a:gd name="T3" fmla="*/ 4 h 4"/>
                  <a:gd name="T4" fmla="*/ 8 w 8"/>
                  <a:gd name="T5" fmla="*/ 4 h 4"/>
                  <a:gd name="T6" fmla="*/ 8 w 8"/>
                  <a:gd name="T7" fmla="*/ 3 h 4"/>
                  <a:gd name="T8" fmla="*/ 6 w 8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cubicBezTo>
                      <a:pt x="4" y="1"/>
                      <a:pt x="2" y="2"/>
                      <a:pt x="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2"/>
                      <a:pt x="7" y="0"/>
                      <a:pt x="6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798"/>
              <p:cNvSpPr/>
              <p:nvPr/>
            </p:nvSpPr>
            <p:spPr bwMode="auto">
              <a:xfrm>
                <a:off x="1699" y="2798"/>
                <a:ext cx="31" cy="81"/>
              </a:xfrm>
              <a:custGeom>
                <a:gdLst>
                  <a:gd name="T0" fmla="*/ 11 w 13"/>
                  <a:gd name="T1" fmla="*/ 6 h 34"/>
                  <a:gd name="T2" fmla="*/ 5 w 13"/>
                  <a:gd name="T3" fmla="*/ 1 h 34"/>
                  <a:gd name="T4" fmla="*/ 0 w 13"/>
                  <a:gd name="T5" fmla="*/ 7 h 34"/>
                  <a:gd name="T6" fmla="*/ 1 w 13"/>
                  <a:gd name="T7" fmla="*/ 18 h 34"/>
                  <a:gd name="T8" fmla="*/ 5 w 13"/>
                  <a:gd name="T9" fmla="*/ 34 h 34"/>
                  <a:gd name="T10" fmla="*/ 9 w 13"/>
                  <a:gd name="T11" fmla="*/ 34 h 34"/>
                  <a:gd name="T12" fmla="*/ 13 w 13"/>
                  <a:gd name="T13" fmla="*/ 16 h 34"/>
                  <a:gd name="T14" fmla="*/ 11 w 13"/>
                  <a:gd name="T15" fmla="*/ 6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34">
                    <a:moveTo>
                      <a:pt x="11" y="6"/>
                    </a:moveTo>
                    <a:cubicBezTo>
                      <a:pt x="10" y="4"/>
                      <a:pt x="8" y="2"/>
                      <a:pt x="5" y="1"/>
                    </a:cubicBezTo>
                    <a:cubicBezTo>
                      <a:pt x="2" y="0"/>
                      <a:pt x="0" y="4"/>
                      <a:pt x="0" y="7"/>
                    </a:cubicBezTo>
                    <a:cubicBezTo>
                      <a:pt x="0" y="11"/>
                      <a:pt x="0" y="14"/>
                      <a:pt x="1" y="18"/>
                    </a:cubicBezTo>
                    <a:cubicBezTo>
                      <a:pt x="2" y="23"/>
                      <a:pt x="3" y="29"/>
                      <a:pt x="5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28"/>
                      <a:pt x="13" y="22"/>
                      <a:pt x="13" y="16"/>
                    </a:cubicBezTo>
                    <a:cubicBezTo>
                      <a:pt x="13" y="12"/>
                      <a:pt x="13" y="9"/>
                      <a:pt x="11" y="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799"/>
              <p:cNvSpPr/>
              <p:nvPr/>
            </p:nvSpPr>
            <p:spPr bwMode="auto">
              <a:xfrm>
                <a:off x="1512" y="2063"/>
                <a:ext cx="9" cy="23"/>
              </a:xfrm>
              <a:custGeom>
                <a:gdLst>
                  <a:gd name="T0" fmla="*/ 0 w 4"/>
                  <a:gd name="T1" fmla="*/ 0 h 10"/>
                  <a:gd name="T2" fmla="*/ 0 w 4"/>
                  <a:gd name="T3" fmla="*/ 10 h 10"/>
                  <a:gd name="T4" fmla="*/ 4 w 4"/>
                  <a:gd name="T5" fmla="*/ 3 h 10"/>
                  <a:gd name="T6" fmla="*/ 0 w 4"/>
                  <a:gd name="T7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8"/>
                      <a:pt x="3" y="6"/>
                      <a:pt x="4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800"/>
              <p:cNvSpPr/>
              <p:nvPr/>
            </p:nvSpPr>
            <p:spPr bwMode="auto">
              <a:xfrm>
                <a:off x="1794" y="2817"/>
                <a:ext cx="47" cy="38"/>
              </a:xfrm>
              <a:custGeom>
                <a:gdLst>
                  <a:gd name="T0" fmla="*/ 5 w 20"/>
                  <a:gd name="T1" fmla="*/ 13 h 16"/>
                  <a:gd name="T2" fmla="*/ 16 w 20"/>
                  <a:gd name="T3" fmla="*/ 16 h 16"/>
                  <a:gd name="T4" fmla="*/ 20 w 20"/>
                  <a:gd name="T5" fmla="*/ 4 h 16"/>
                  <a:gd name="T6" fmla="*/ 16 w 20"/>
                  <a:gd name="T7" fmla="*/ 3 h 16"/>
                  <a:gd name="T8" fmla="*/ 2 w 20"/>
                  <a:gd name="T9" fmla="*/ 0 h 16"/>
                  <a:gd name="T10" fmla="*/ 0 w 20"/>
                  <a:gd name="T11" fmla="*/ 13 h 16"/>
                  <a:gd name="T12" fmla="*/ 5 w 20"/>
                  <a:gd name="T13" fmla="*/ 1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6">
                    <a:moveTo>
                      <a:pt x="5" y="13"/>
                    </a:moveTo>
                    <a:cubicBezTo>
                      <a:pt x="9" y="14"/>
                      <a:pt x="13" y="15"/>
                      <a:pt x="16" y="16"/>
                    </a:cubicBezTo>
                    <a:cubicBezTo>
                      <a:pt x="18" y="12"/>
                      <a:pt x="19" y="8"/>
                      <a:pt x="20" y="4"/>
                    </a:cubicBezTo>
                    <a:cubicBezTo>
                      <a:pt x="19" y="4"/>
                      <a:pt x="17" y="3"/>
                      <a:pt x="16" y="3"/>
                    </a:cubicBezTo>
                    <a:cubicBezTo>
                      <a:pt x="11" y="2"/>
                      <a:pt x="7" y="0"/>
                      <a:pt x="2" y="0"/>
                    </a:cubicBezTo>
                    <a:cubicBezTo>
                      <a:pt x="1" y="4"/>
                      <a:pt x="1" y="8"/>
                      <a:pt x="0" y="13"/>
                    </a:cubicBezTo>
                    <a:cubicBezTo>
                      <a:pt x="2" y="13"/>
                      <a:pt x="4" y="13"/>
                      <a:pt x="5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801"/>
              <p:cNvSpPr/>
              <p:nvPr/>
            </p:nvSpPr>
            <p:spPr bwMode="auto">
              <a:xfrm>
                <a:off x="1661" y="2858"/>
                <a:ext cx="33" cy="21"/>
              </a:xfrm>
              <a:custGeom>
                <a:gdLst>
                  <a:gd name="T0" fmla="*/ 2 w 14"/>
                  <a:gd name="T1" fmla="*/ 3 h 9"/>
                  <a:gd name="T2" fmla="*/ 0 w 14"/>
                  <a:gd name="T3" fmla="*/ 9 h 9"/>
                  <a:gd name="T4" fmla="*/ 14 w 14"/>
                  <a:gd name="T5" fmla="*/ 9 h 9"/>
                  <a:gd name="T6" fmla="*/ 2 w 14"/>
                  <a:gd name="T7" fmla="*/ 3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2" y="3"/>
                    </a:moveTo>
                    <a:cubicBezTo>
                      <a:pt x="0" y="5"/>
                      <a:pt x="0" y="7"/>
                      <a:pt x="0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0" y="4"/>
                      <a:pt x="5" y="0"/>
                      <a:pt x="2" y="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802"/>
              <p:cNvSpPr/>
              <p:nvPr/>
            </p:nvSpPr>
            <p:spPr bwMode="auto">
              <a:xfrm>
                <a:off x="1760" y="2815"/>
                <a:ext cx="34" cy="33"/>
              </a:xfrm>
              <a:custGeom>
                <a:gdLst>
                  <a:gd name="T0" fmla="*/ 2 w 14"/>
                  <a:gd name="T1" fmla="*/ 14 h 14"/>
                  <a:gd name="T2" fmla="*/ 13 w 14"/>
                  <a:gd name="T3" fmla="*/ 13 h 14"/>
                  <a:gd name="T4" fmla="*/ 14 w 14"/>
                  <a:gd name="T5" fmla="*/ 0 h 14"/>
                  <a:gd name="T6" fmla="*/ 0 w 14"/>
                  <a:gd name="T7" fmla="*/ 1 h 14"/>
                  <a:gd name="T8" fmla="*/ 1 w 14"/>
                  <a:gd name="T9" fmla="*/ 4 h 14"/>
                  <a:gd name="T10" fmla="*/ 2 w 14"/>
                  <a:gd name="T11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2" y="14"/>
                    </a:moveTo>
                    <a:cubicBezTo>
                      <a:pt x="5" y="13"/>
                      <a:pt x="9" y="13"/>
                      <a:pt x="13" y="13"/>
                    </a:cubicBezTo>
                    <a:cubicBezTo>
                      <a:pt x="14" y="9"/>
                      <a:pt x="13" y="5"/>
                      <a:pt x="14" y="0"/>
                    </a:cubicBezTo>
                    <a:cubicBezTo>
                      <a:pt x="10" y="0"/>
                      <a:pt x="5" y="0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7"/>
                      <a:pt x="1" y="10"/>
                      <a:pt x="2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803"/>
              <p:cNvSpPr/>
              <p:nvPr/>
            </p:nvSpPr>
            <p:spPr bwMode="auto">
              <a:xfrm>
                <a:off x="1765" y="2851"/>
                <a:ext cx="104" cy="28"/>
              </a:xfrm>
              <a:custGeom>
                <a:gdLst>
                  <a:gd name="T0" fmla="*/ 15 w 44"/>
                  <a:gd name="T1" fmla="*/ 1 h 12"/>
                  <a:gd name="T2" fmla="*/ 0 w 44"/>
                  <a:gd name="T3" fmla="*/ 1 h 12"/>
                  <a:gd name="T4" fmla="*/ 2 w 44"/>
                  <a:gd name="T5" fmla="*/ 12 h 12"/>
                  <a:gd name="T6" fmla="*/ 44 w 44"/>
                  <a:gd name="T7" fmla="*/ 12 h 12"/>
                  <a:gd name="T8" fmla="*/ 30 w 44"/>
                  <a:gd name="T9" fmla="*/ 5 h 12"/>
                  <a:gd name="T10" fmla="*/ 15 w 44"/>
                  <a:gd name="T11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12">
                    <a:moveTo>
                      <a:pt x="15" y="1"/>
                    </a:moveTo>
                    <a:cubicBezTo>
                      <a:pt x="11" y="0"/>
                      <a:pt x="5" y="0"/>
                      <a:pt x="0" y="1"/>
                    </a:cubicBezTo>
                    <a:cubicBezTo>
                      <a:pt x="1" y="4"/>
                      <a:pt x="2" y="8"/>
                      <a:pt x="2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0" y="9"/>
                      <a:pt x="35" y="7"/>
                      <a:pt x="30" y="5"/>
                    </a:cubicBezTo>
                    <a:cubicBezTo>
                      <a:pt x="26" y="3"/>
                      <a:pt x="21" y="2"/>
                      <a:pt x="15" y="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804"/>
              <p:cNvSpPr/>
              <p:nvPr/>
            </p:nvSpPr>
            <p:spPr bwMode="auto">
              <a:xfrm>
                <a:off x="1760" y="2760"/>
                <a:ext cx="15" cy="36"/>
              </a:xfrm>
              <a:custGeom>
                <a:gdLst>
                  <a:gd name="T0" fmla="*/ 0 w 6"/>
                  <a:gd name="T1" fmla="*/ 15 h 15"/>
                  <a:gd name="T2" fmla="*/ 6 w 6"/>
                  <a:gd name="T3" fmla="*/ 14 h 15"/>
                  <a:gd name="T4" fmla="*/ 1 w 6"/>
                  <a:gd name="T5" fmla="*/ 0 h 15"/>
                  <a:gd name="T6" fmla="*/ 0 w 6"/>
                  <a:gd name="T7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5">
                    <a:moveTo>
                      <a:pt x="0" y="15"/>
                    </a:moveTo>
                    <a:cubicBezTo>
                      <a:pt x="2" y="14"/>
                      <a:pt x="4" y="14"/>
                      <a:pt x="6" y="14"/>
                    </a:cubicBezTo>
                    <a:cubicBezTo>
                      <a:pt x="6" y="9"/>
                      <a:pt x="5" y="4"/>
                      <a:pt x="1" y="0"/>
                    </a:cubicBezTo>
                    <a:cubicBezTo>
                      <a:pt x="1" y="5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805"/>
              <p:cNvSpPr/>
              <p:nvPr/>
            </p:nvSpPr>
            <p:spPr bwMode="auto">
              <a:xfrm>
                <a:off x="1779" y="2734"/>
                <a:ext cx="50" cy="64"/>
              </a:xfrm>
              <a:custGeom>
                <a:gdLst>
                  <a:gd name="T0" fmla="*/ 20 w 21"/>
                  <a:gd name="T1" fmla="*/ 27 h 27"/>
                  <a:gd name="T2" fmla="*/ 19 w 21"/>
                  <a:gd name="T3" fmla="*/ 13 h 27"/>
                  <a:gd name="T4" fmla="*/ 13 w 21"/>
                  <a:gd name="T5" fmla="*/ 6 h 27"/>
                  <a:gd name="T6" fmla="*/ 0 w 21"/>
                  <a:gd name="T7" fmla="*/ 25 h 27"/>
                  <a:gd name="T8" fmla="*/ 20 w 21"/>
                  <a:gd name="T9" fmla="*/ 27 h 27"/>
                  <a:gd name="T10" fmla="*/ 20 w 21"/>
                  <a:gd name="T11" fmla="*/ 27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7">
                    <a:moveTo>
                      <a:pt x="20" y="27"/>
                    </a:moveTo>
                    <a:cubicBezTo>
                      <a:pt x="20" y="23"/>
                      <a:pt x="21" y="18"/>
                      <a:pt x="19" y="13"/>
                    </a:cubicBezTo>
                    <a:cubicBezTo>
                      <a:pt x="18" y="10"/>
                      <a:pt x="16" y="7"/>
                      <a:pt x="13" y="6"/>
                    </a:cubicBezTo>
                    <a:cubicBezTo>
                      <a:pt x="4" y="0"/>
                      <a:pt x="2" y="19"/>
                      <a:pt x="0" y="25"/>
                    </a:cubicBezTo>
                    <a:cubicBezTo>
                      <a:pt x="7" y="25"/>
                      <a:pt x="13" y="26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806"/>
              <p:cNvSpPr/>
              <p:nvPr/>
            </p:nvSpPr>
            <p:spPr bwMode="auto">
              <a:xfrm>
                <a:off x="1637" y="2706"/>
                <a:ext cx="145" cy="173"/>
              </a:xfrm>
              <a:custGeom>
                <a:gdLst>
                  <a:gd name="T0" fmla="*/ 51 w 61"/>
                  <a:gd name="T1" fmla="*/ 27 h 73"/>
                  <a:gd name="T2" fmla="*/ 61 w 61"/>
                  <a:gd name="T3" fmla="*/ 0 h 73"/>
                  <a:gd name="T4" fmla="*/ 34 w 61"/>
                  <a:gd name="T5" fmla="*/ 18 h 73"/>
                  <a:gd name="T6" fmla="*/ 12 w 61"/>
                  <a:gd name="T7" fmla="*/ 45 h 73"/>
                  <a:gd name="T8" fmla="*/ 11 w 61"/>
                  <a:gd name="T9" fmla="*/ 46 h 73"/>
                  <a:gd name="T10" fmla="*/ 11 w 61"/>
                  <a:gd name="T11" fmla="*/ 46 h 73"/>
                  <a:gd name="T12" fmla="*/ 3 w 61"/>
                  <a:gd name="T13" fmla="*/ 62 h 73"/>
                  <a:gd name="T14" fmla="*/ 0 w 61"/>
                  <a:gd name="T15" fmla="*/ 73 h 73"/>
                  <a:gd name="T16" fmla="*/ 9 w 61"/>
                  <a:gd name="T17" fmla="*/ 73 h 73"/>
                  <a:gd name="T18" fmla="*/ 11 w 61"/>
                  <a:gd name="T19" fmla="*/ 67 h 73"/>
                  <a:gd name="T20" fmla="*/ 26 w 61"/>
                  <a:gd name="T21" fmla="*/ 73 h 73"/>
                  <a:gd name="T22" fmla="*/ 29 w 61"/>
                  <a:gd name="T23" fmla="*/ 73 h 73"/>
                  <a:gd name="T24" fmla="*/ 27 w 61"/>
                  <a:gd name="T25" fmla="*/ 65 h 73"/>
                  <a:gd name="T26" fmla="*/ 24 w 61"/>
                  <a:gd name="T27" fmla="*/ 53 h 73"/>
                  <a:gd name="T28" fmla="*/ 25 w 61"/>
                  <a:gd name="T29" fmla="*/ 42 h 73"/>
                  <a:gd name="T30" fmla="*/ 32 w 61"/>
                  <a:gd name="T31" fmla="*/ 38 h 73"/>
                  <a:gd name="T32" fmla="*/ 41 w 61"/>
                  <a:gd name="T33" fmla="*/ 51 h 73"/>
                  <a:gd name="T34" fmla="*/ 37 w 61"/>
                  <a:gd name="T35" fmla="*/ 73 h 73"/>
                  <a:gd name="T36" fmla="*/ 40 w 61"/>
                  <a:gd name="T37" fmla="*/ 73 h 73"/>
                  <a:gd name="T38" fmla="*/ 41 w 61"/>
                  <a:gd name="T39" fmla="*/ 72 h 73"/>
                  <a:gd name="T40" fmla="*/ 50 w 61"/>
                  <a:gd name="T41" fmla="*/ 68 h 73"/>
                  <a:gd name="T42" fmla="*/ 52 w 61"/>
                  <a:gd name="T43" fmla="*/ 73 h 73"/>
                  <a:gd name="T44" fmla="*/ 54 w 61"/>
                  <a:gd name="T45" fmla="*/ 73 h 73"/>
                  <a:gd name="T46" fmla="*/ 52 w 61"/>
                  <a:gd name="T47" fmla="*/ 62 h 73"/>
                  <a:gd name="T48" fmla="*/ 51 w 61"/>
                  <a:gd name="T49" fmla="*/ 27 h 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3">
                    <a:moveTo>
                      <a:pt x="51" y="27"/>
                    </a:moveTo>
                    <a:cubicBezTo>
                      <a:pt x="52" y="17"/>
                      <a:pt x="55" y="7"/>
                      <a:pt x="61" y="0"/>
                    </a:cubicBezTo>
                    <a:cubicBezTo>
                      <a:pt x="51" y="5"/>
                      <a:pt x="42" y="10"/>
                      <a:pt x="34" y="18"/>
                    </a:cubicBezTo>
                    <a:cubicBezTo>
                      <a:pt x="25" y="26"/>
                      <a:pt x="18" y="34"/>
                      <a:pt x="12" y="45"/>
                    </a:cubicBezTo>
                    <a:cubicBezTo>
                      <a:pt x="11" y="45"/>
                      <a:pt x="11" y="45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8" y="51"/>
                      <a:pt x="5" y="56"/>
                      <a:pt x="3" y="62"/>
                    </a:cubicBezTo>
                    <a:cubicBezTo>
                      <a:pt x="2" y="66"/>
                      <a:pt x="1" y="69"/>
                      <a:pt x="0" y="73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8" y="71"/>
                      <a:pt x="9" y="69"/>
                      <a:pt x="11" y="67"/>
                    </a:cubicBezTo>
                    <a:cubicBezTo>
                      <a:pt x="15" y="61"/>
                      <a:pt x="21" y="67"/>
                      <a:pt x="26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8" y="70"/>
                      <a:pt x="28" y="68"/>
                      <a:pt x="27" y="65"/>
                    </a:cubicBezTo>
                    <a:cubicBezTo>
                      <a:pt x="26" y="61"/>
                      <a:pt x="25" y="57"/>
                      <a:pt x="24" y="53"/>
                    </a:cubicBezTo>
                    <a:cubicBezTo>
                      <a:pt x="24" y="49"/>
                      <a:pt x="24" y="45"/>
                      <a:pt x="25" y="42"/>
                    </a:cubicBezTo>
                    <a:cubicBezTo>
                      <a:pt x="27" y="40"/>
                      <a:pt x="29" y="38"/>
                      <a:pt x="32" y="38"/>
                    </a:cubicBezTo>
                    <a:cubicBezTo>
                      <a:pt x="37" y="39"/>
                      <a:pt x="40" y="47"/>
                      <a:pt x="41" y="51"/>
                    </a:cubicBezTo>
                    <a:cubicBezTo>
                      <a:pt x="41" y="59"/>
                      <a:pt x="39" y="66"/>
                      <a:pt x="37" y="73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40" y="73"/>
                      <a:pt x="41" y="72"/>
                      <a:pt x="41" y="72"/>
                    </a:cubicBezTo>
                    <a:cubicBezTo>
                      <a:pt x="43" y="70"/>
                      <a:pt x="47" y="66"/>
                      <a:pt x="50" y="68"/>
                    </a:cubicBezTo>
                    <a:cubicBezTo>
                      <a:pt x="51" y="70"/>
                      <a:pt x="52" y="71"/>
                      <a:pt x="52" y="73"/>
                    </a:cubicBezTo>
                    <a:cubicBezTo>
                      <a:pt x="54" y="73"/>
                      <a:pt x="54" y="73"/>
                      <a:pt x="54" y="73"/>
                    </a:cubicBezTo>
                    <a:cubicBezTo>
                      <a:pt x="54" y="69"/>
                      <a:pt x="53" y="66"/>
                      <a:pt x="52" y="62"/>
                    </a:cubicBezTo>
                    <a:cubicBezTo>
                      <a:pt x="50" y="50"/>
                      <a:pt x="49" y="38"/>
                      <a:pt x="51" y="2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807"/>
              <p:cNvSpPr/>
              <p:nvPr/>
            </p:nvSpPr>
            <p:spPr bwMode="auto">
              <a:xfrm>
                <a:off x="1834" y="2749"/>
                <a:ext cx="57" cy="68"/>
              </a:xfrm>
              <a:custGeom>
                <a:gdLst>
                  <a:gd name="T0" fmla="*/ 23 w 24"/>
                  <a:gd name="T1" fmla="*/ 21 h 29"/>
                  <a:gd name="T2" fmla="*/ 24 w 24"/>
                  <a:gd name="T3" fmla="*/ 13 h 29"/>
                  <a:gd name="T4" fmla="*/ 17 w 24"/>
                  <a:gd name="T5" fmla="*/ 0 h 29"/>
                  <a:gd name="T6" fmla="*/ 7 w 24"/>
                  <a:gd name="T7" fmla="*/ 8 h 29"/>
                  <a:gd name="T8" fmla="*/ 0 w 24"/>
                  <a:gd name="T9" fmla="*/ 22 h 29"/>
                  <a:gd name="T10" fmla="*/ 21 w 24"/>
                  <a:gd name="T11" fmla="*/ 29 h 29"/>
                  <a:gd name="T12" fmla="*/ 23 w 24"/>
                  <a:gd name="T13" fmla="*/ 21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8">
                    <a:moveTo>
                      <a:pt x="23" y="21"/>
                    </a:moveTo>
                    <a:cubicBezTo>
                      <a:pt x="23" y="19"/>
                      <a:pt x="24" y="16"/>
                      <a:pt x="24" y="13"/>
                    </a:cubicBezTo>
                    <a:cubicBezTo>
                      <a:pt x="24" y="9"/>
                      <a:pt x="23" y="1"/>
                      <a:pt x="17" y="0"/>
                    </a:cubicBezTo>
                    <a:cubicBezTo>
                      <a:pt x="13" y="0"/>
                      <a:pt x="9" y="5"/>
                      <a:pt x="7" y="8"/>
                    </a:cubicBezTo>
                    <a:cubicBezTo>
                      <a:pt x="3" y="12"/>
                      <a:pt x="1" y="17"/>
                      <a:pt x="0" y="22"/>
                    </a:cubicBezTo>
                    <a:cubicBezTo>
                      <a:pt x="7" y="24"/>
                      <a:pt x="14" y="26"/>
                      <a:pt x="21" y="29"/>
                    </a:cubicBezTo>
                    <a:cubicBezTo>
                      <a:pt x="21" y="26"/>
                      <a:pt x="22" y="24"/>
                      <a:pt x="23" y="2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" name="Group 1009"/>
            <p:cNvGrpSpPr/>
            <p:nvPr/>
          </p:nvGrpSpPr>
          <p:grpSpPr>
            <a:xfrm>
              <a:off x="1512" y="1441"/>
              <a:ext cx="1048" cy="1438"/>
              <a:chOff x="1512" y="1441"/>
              <a:chExt cx="1048" cy="1438"/>
            </a:xfrm>
          </p:grpSpPr>
          <p:sp>
            <p:nvSpPr>
              <p:cNvPr id="114" name="Freeform 809"/>
              <p:cNvSpPr/>
              <p:nvPr/>
            </p:nvSpPr>
            <p:spPr bwMode="auto">
              <a:xfrm>
                <a:off x="1936" y="2827"/>
                <a:ext cx="61" cy="52"/>
              </a:xfrm>
              <a:custGeom>
                <a:gdLst>
                  <a:gd name="T0" fmla="*/ 23 w 26"/>
                  <a:gd name="T1" fmla="*/ 16 h 22"/>
                  <a:gd name="T2" fmla="*/ 22 w 26"/>
                  <a:gd name="T3" fmla="*/ 3 h 22"/>
                  <a:gd name="T4" fmla="*/ 10 w 26"/>
                  <a:gd name="T5" fmla="*/ 4 h 22"/>
                  <a:gd name="T6" fmla="*/ 0 w 26"/>
                  <a:gd name="T7" fmla="*/ 11 h 22"/>
                  <a:gd name="T8" fmla="*/ 10 w 26"/>
                  <a:gd name="T9" fmla="*/ 22 h 22"/>
                  <a:gd name="T10" fmla="*/ 18 w 26"/>
                  <a:gd name="T11" fmla="*/ 22 h 22"/>
                  <a:gd name="T12" fmla="*/ 23 w 26"/>
                  <a:gd name="T13" fmla="*/ 16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2">
                    <a:moveTo>
                      <a:pt x="23" y="16"/>
                    </a:moveTo>
                    <a:cubicBezTo>
                      <a:pt x="25" y="12"/>
                      <a:pt x="26" y="6"/>
                      <a:pt x="22" y="3"/>
                    </a:cubicBezTo>
                    <a:cubicBezTo>
                      <a:pt x="18" y="0"/>
                      <a:pt x="14" y="2"/>
                      <a:pt x="10" y="4"/>
                    </a:cubicBezTo>
                    <a:cubicBezTo>
                      <a:pt x="7" y="6"/>
                      <a:pt x="4" y="9"/>
                      <a:pt x="0" y="11"/>
                    </a:cubicBezTo>
                    <a:cubicBezTo>
                      <a:pt x="4" y="14"/>
                      <a:pt x="7" y="18"/>
                      <a:pt x="10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20" y="20"/>
                      <a:pt x="22" y="18"/>
                      <a:pt x="23" y="1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810"/>
              <p:cNvSpPr/>
              <p:nvPr/>
            </p:nvSpPr>
            <p:spPr bwMode="auto">
              <a:xfrm>
                <a:off x="1888" y="2784"/>
                <a:ext cx="59" cy="64"/>
              </a:xfrm>
              <a:custGeom>
                <a:gdLst>
                  <a:gd name="T0" fmla="*/ 18 w 25"/>
                  <a:gd name="T1" fmla="*/ 27 h 27"/>
                  <a:gd name="T2" fmla="*/ 22 w 25"/>
                  <a:gd name="T3" fmla="*/ 21 h 27"/>
                  <a:gd name="T4" fmla="*/ 25 w 25"/>
                  <a:gd name="T5" fmla="*/ 14 h 27"/>
                  <a:gd name="T6" fmla="*/ 19 w 25"/>
                  <a:gd name="T7" fmla="*/ 1 h 27"/>
                  <a:gd name="T8" fmla="*/ 8 w 25"/>
                  <a:gd name="T9" fmla="*/ 5 h 27"/>
                  <a:gd name="T10" fmla="*/ 0 w 25"/>
                  <a:gd name="T11" fmla="*/ 15 h 27"/>
                  <a:gd name="T12" fmla="*/ 4 w 25"/>
                  <a:gd name="T13" fmla="*/ 18 h 27"/>
                  <a:gd name="T14" fmla="*/ 18 w 25"/>
                  <a:gd name="T15" fmla="*/ 27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7">
                    <a:moveTo>
                      <a:pt x="18" y="27"/>
                    </a:moveTo>
                    <a:cubicBezTo>
                      <a:pt x="20" y="26"/>
                      <a:pt x="21" y="23"/>
                      <a:pt x="22" y="21"/>
                    </a:cubicBezTo>
                    <a:cubicBezTo>
                      <a:pt x="23" y="19"/>
                      <a:pt x="24" y="16"/>
                      <a:pt x="25" y="14"/>
                    </a:cubicBezTo>
                    <a:cubicBezTo>
                      <a:pt x="25" y="9"/>
                      <a:pt x="24" y="2"/>
                      <a:pt x="19" y="1"/>
                    </a:cubicBezTo>
                    <a:cubicBezTo>
                      <a:pt x="14" y="0"/>
                      <a:pt x="10" y="3"/>
                      <a:pt x="8" y="5"/>
                    </a:cubicBezTo>
                    <a:cubicBezTo>
                      <a:pt x="4" y="8"/>
                      <a:pt x="2" y="12"/>
                      <a:pt x="0" y="15"/>
                    </a:cubicBezTo>
                    <a:cubicBezTo>
                      <a:pt x="1" y="16"/>
                      <a:pt x="3" y="17"/>
                      <a:pt x="4" y="18"/>
                    </a:cubicBezTo>
                    <a:cubicBezTo>
                      <a:pt x="9" y="20"/>
                      <a:pt x="14" y="24"/>
                      <a:pt x="18" y="2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811"/>
              <p:cNvSpPr/>
              <p:nvPr/>
            </p:nvSpPr>
            <p:spPr bwMode="auto">
              <a:xfrm>
                <a:off x="1512" y="2661"/>
                <a:ext cx="73" cy="88"/>
              </a:xfrm>
              <a:custGeom>
                <a:gdLst>
                  <a:gd name="T0" fmla="*/ 24 w 31"/>
                  <a:gd name="T1" fmla="*/ 30 h 37"/>
                  <a:gd name="T2" fmla="*/ 27 w 31"/>
                  <a:gd name="T3" fmla="*/ 8 h 37"/>
                  <a:gd name="T4" fmla="*/ 17 w 31"/>
                  <a:gd name="T5" fmla="*/ 0 h 37"/>
                  <a:gd name="T6" fmla="*/ 5 w 31"/>
                  <a:gd name="T7" fmla="*/ 6 h 37"/>
                  <a:gd name="T8" fmla="*/ 16 w 31"/>
                  <a:gd name="T9" fmla="*/ 18 h 37"/>
                  <a:gd name="T10" fmla="*/ 17 w 31"/>
                  <a:gd name="T11" fmla="*/ 19 h 37"/>
                  <a:gd name="T12" fmla="*/ 0 w 31"/>
                  <a:gd name="T13" fmla="*/ 25 h 37"/>
                  <a:gd name="T14" fmla="*/ 0 w 31"/>
                  <a:gd name="T15" fmla="*/ 35 h 37"/>
                  <a:gd name="T16" fmla="*/ 6 w 31"/>
                  <a:gd name="T17" fmla="*/ 36 h 37"/>
                  <a:gd name="T18" fmla="*/ 24 w 31"/>
                  <a:gd name="T19" fmla="*/ 3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7">
                    <a:moveTo>
                      <a:pt x="24" y="30"/>
                    </a:moveTo>
                    <a:cubicBezTo>
                      <a:pt x="29" y="24"/>
                      <a:pt x="31" y="15"/>
                      <a:pt x="27" y="8"/>
                    </a:cubicBezTo>
                    <a:cubicBezTo>
                      <a:pt x="25" y="4"/>
                      <a:pt x="22" y="1"/>
                      <a:pt x="17" y="0"/>
                    </a:cubicBezTo>
                    <a:cubicBezTo>
                      <a:pt x="13" y="0"/>
                      <a:pt x="7" y="2"/>
                      <a:pt x="5" y="6"/>
                    </a:cubicBezTo>
                    <a:cubicBezTo>
                      <a:pt x="1" y="13"/>
                      <a:pt x="9" y="23"/>
                      <a:pt x="16" y="18"/>
                    </a:cubicBezTo>
                    <a:cubicBezTo>
                      <a:pt x="17" y="18"/>
                      <a:pt x="18" y="19"/>
                      <a:pt x="17" y="19"/>
                    </a:cubicBezTo>
                    <a:cubicBezTo>
                      <a:pt x="16" y="28"/>
                      <a:pt x="6" y="28"/>
                      <a:pt x="0" y="2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" y="36"/>
                      <a:pt x="4" y="36"/>
                      <a:pt x="6" y="36"/>
                    </a:cubicBezTo>
                    <a:cubicBezTo>
                      <a:pt x="13" y="37"/>
                      <a:pt x="20" y="35"/>
                      <a:pt x="24" y="3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812"/>
              <p:cNvSpPr/>
              <p:nvPr/>
            </p:nvSpPr>
            <p:spPr bwMode="auto">
              <a:xfrm>
                <a:off x="1512" y="2604"/>
                <a:ext cx="137" cy="194"/>
              </a:xfrm>
              <a:custGeom>
                <a:gdLst>
                  <a:gd name="T0" fmla="*/ 38 w 58"/>
                  <a:gd name="T1" fmla="*/ 23 h 82"/>
                  <a:gd name="T2" fmla="*/ 34 w 58"/>
                  <a:gd name="T3" fmla="*/ 77 h 82"/>
                  <a:gd name="T4" fmla="*/ 39 w 58"/>
                  <a:gd name="T5" fmla="*/ 82 h 82"/>
                  <a:gd name="T6" fmla="*/ 47 w 58"/>
                  <a:gd name="T7" fmla="*/ 78 h 82"/>
                  <a:gd name="T8" fmla="*/ 56 w 58"/>
                  <a:gd name="T9" fmla="*/ 53 h 82"/>
                  <a:gd name="T10" fmla="*/ 55 w 58"/>
                  <a:gd name="T11" fmla="*/ 28 h 82"/>
                  <a:gd name="T12" fmla="*/ 17 w 58"/>
                  <a:gd name="T13" fmla="*/ 0 h 82"/>
                  <a:gd name="T14" fmla="*/ 0 w 58"/>
                  <a:gd name="T15" fmla="*/ 4 h 82"/>
                  <a:gd name="T16" fmla="*/ 0 w 58"/>
                  <a:gd name="T17" fmla="*/ 19 h 82"/>
                  <a:gd name="T18" fmla="*/ 38 w 58"/>
                  <a:gd name="T19" fmla="*/ 23 h 8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82">
                    <a:moveTo>
                      <a:pt x="38" y="23"/>
                    </a:moveTo>
                    <a:cubicBezTo>
                      <a:pt x="52" y="39"/>
                      <a:pt x="45" y="63"/>
                      <a:pt x="34" y="77"/>
                    </a:cubicBezTo>
                    <a:cubicBezTo>
                      <a:pt x="36" y="79"/>
                      <a:pt x="38" y="80"/>
                      <a:pt x="39" y="82"/>
                    </a:cubicBezTo>
                    <a:cubicBezTo>
                      <a:pt x="42" y="81"/>
                      <a:pt x="45" y="79"/>
                      <a:pt x="47" y="78"/>
                    </a:cubicBezTo>
                    <a:cubicBezTo>
                      <a:pt x="52" y="71"/>
                      <a:pt x="55" y="61"/>
                      <a:pt x="56" y="53"/>
                    </a:cubicBezTo>
                    <a:cubicBezTo>
                      <a:pt x="58" y="44"/>
                      <a:pt x="57" y="36"/>
                      <a:pt x="55" y="28"/>
                    </a:cubicBezTo>
                    <a:cubicBezTo>
                      <a:pt x="49" y="12"/>
                      <a:pt x="34" y="0"/>
                      <a:pt x="17" y="0"/>
                    </a:cubicBezTo>
                    <a:cubicBezTo>
                      <a:pt x="11" y="0"/>
                      <a:pt x="5" y="2"/>
                      <a:pt x="0" y="4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1" y="10"/>
                      <a:pt x="29" y="13"/>
                      <a:pt x="38" y="2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813"/>
              <p:cNvSpPr/>
              <p:nvPr/>
            </p:nvSpPr>
            <p:spPr bwMode="auto">
              <a:xfrm>
                <a:off x="1938" y="2720"/>
                <a:ext cx="45" cy="43"/>
              </a:xfrm>
              <a:custGeom>
                <a:gdLst>
                  <a:gd name="T0" fmla="*/ 14 w 19"/>
                  <a:gd name="T1" fmla="*/ 14 h 18"/>
                  <a:gd name="T2" fmla="*/ 19 w 19"/>
                  <a:gd name="T3" fmla="*/ 6 h 18"/>
                  <a:gd name="T4" fmla="*/ 5 w 19"/>
                  <a:gd name="T5" fmla="*/ 0 h 18"/>
                  <a:gd name="T6" fmla="*/ 0 w 19"/>
                  <a:gd name="T7" fmla="*/ 11 h 18"/>
                  <a:gd name="T8" fmla="*/ 11 w 19"/>
                  <a:gd name="T9" fmla="*/ 18 h 18"/>
                  <a:gd name="T10" fmla="*/ 14 w 19"/>
                  <a:gd name="T11" fmla="*/ 14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8">
                    <a:moveTo>
                      <a:pt x="14" y="14"/>
                    </a:moveTo>
                    <a:cubicBezTo>
                      <a:pt x="16" y="11"/>
                      <a:pt x="17" y="9"/>
                      <a:pt x="19" y="6"/>
                    </a:cubicBezTo>
                    <a:cubicBezTo>
                      <a:pt x="14" y="4"/>
                      <a:pt x="10" y="2"/>
                      <a:pt x="5" y="0"/>
                    </a:cubicBezTo>
                    <a:cubicBezTo>
                      <a:pt x="3" y="4"/>
                      <a:pt x="2" y="7"/>
                      <a:pt x="0" y="11"/>
                    </a:cubicBezTo>
                    <a:cubicBezTo>
                      <a:pt x="3" y="13"/>
                      <a:pt x="7" y="16"/>
                      <a:pt x="11" y="18"/>
                    </a:cubicBezTo>
                    <a:cubicBezTo>
                      <a:pt x="12" y="17"/>
                      <a:pt x="13" y="15"/>
                      <a:pt x="14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814"/>
              <p:cNvSpPr/>
              <p:nvPr/>
            </p:nvSpPr>
            <p:spPr bwMode="auto">
              <a:xfrm>
                <a:off x="2018" y="2825"/>
                <a:ext cx="48" cy="28"/>
              </a:xfrm>
              <a:custGeom>
                <a:gdLst>
                  <a:gd name="T0" fmla="*/ 2 w 20"/>
                  <a:gd name="T1" fmla="*/ 12 h 12"/>
                  <a:gd name="T2" fmla="*/ 20 w 20"/>
                  <a:gd name="T3" fmla="*/ 6 h 12"/>
                  <a:gd name="T4" fmla="*/ 11 w 20"/>
                  <a:gd name="T5" fmla="*/ 3 h 12"/>
                  <a:gd name="T6" fmla="*/ 0 w 20"/>
                  <a:gd name="T7" fmla="*/ 0 h 12"/>
                  <a:gd name="T8" fmla="*/ 2 w 20"/>
                  <a:gd name="T9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2">
                    <a:moveTo>
                      <a:pt x="2" y="12"/>
                    </a:moveTo>
                    <a:cubicBezTo>
                      <a:pt x="8" y="10"/>
                      <a:pt x="14" y="8"/>
                      <a:pt x="20" y="6"/>
                    </a:cubicBezTo>
                    <a:cubicBezTo>
                      <a:pt x="17" y="5"/>
                      <a:pt x="14" y="4"/>
                      <a:pt x="11" y="3"/>
                    </a:cubicBezTo>
                    <a:cubicBezTo>
                      <a:pt x="7" y="2"/>
                      <a:pt x="4" y="1"/>
                      <a:pt x="0" y="0"/>
                    </a:cubicBezTo>
                    <a:cubicBezTo>
                      <a:pt x="2" y="4"/>
                      <a:pt x="3" y="8"/>
                      <a:pt x="2" y="1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815"/>
              <p:cNvSpPr/>
              <p:nvPr/>
            </p:nvSpPr>
            <p:spPr bwMode="auto">
              <a:xfrm>
                <a:off x="1969" y="2779"/>
                <a:ext cx="23" cy="27"/>
              </a:xfrm>
              <a:custGeom>
                <a:gdLst>
                  <a:gd name="T0" fmla="*/ 4 w 10"/>
                  <a:gd name="T1" fmla="*/ 0 h 11"/>
                  <a:gd name="T2" fmla="*/ 0 w 10"/>
                  <a:gd name="T3" fmla="*/ 4 h 11"/>
                  <a:gd name="T4" fmla="*/ 0 w 10"/>
                  <a:gd name="T5" fmla="*/ 4 h 11"/>
                  <a:gd name="T6" fmla="*/ 1 w 10"/>
                  <a:gd name="T7" fmla="*/ 11 h 11"/>
                  <a:gd name="T8" fmla="*/ 8 w 10"/>
                  <a:gd name="T9" fmla="*/ 11 h 11"/>
                  <a:gd name="T10" fmla="*/ 8 w 10"/>
                  <a:gd name="T11" fmla="*/ 10 h 11"/>
                  <a:gd name="T12" fmla="*/ 4 w 10"/>
                  <a:gd name="T13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4" y="0"/>
                    </a:moveTo>
                    <a:cubicBezTo>
                      <a:pt x="3" y="2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7"/>
                      <a:pt x="1" y="9"/>
                      <a:pt x="1" y="11"/>
                    </a:cubicBezTo>
                    <a:cubicBezTo>
                      <a:pt x="3" y="11"/>
                      <a:pt x="6" y="10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7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816"/>
              <p:cNvSpPr/>
              <p:nvPr/>
            </p:nvSpPr>
            <p:spPr bwMode="auto">
              <a:xfrm>
                <a:off x="2009" y="2806"/>
                <a:ext cx="90" cy="28"/>
              </a:xfrm>
              <a:custGeom>
                <a:gdLst>
                  <a:gd name="T0" fmla="*/ 26 w 38"/>
                  <a:gd name="T1" fmla="*/ 12 h 12"/>
                  <a:gd name="T2" fmla="*/ 38 w 38"/>
                  <a:gd name="T3" fmla="*/ 6 h 12"/>
                  <a:gd name="T4" fmla="*/ 33 w 38"/>
                  <a:gd name="T5" fmla="*/ 5 h 12"/>
                  <a:gd name="T6" fmla="*/ 25 w 38"/>
                  <a:gd name="T7" fmla="*/ 3 h 12"/>
                  <a:gd name="T8" fmla="*/ 8 w 38"/>
                  <a:gd name="T9" fmla="*/ 0 h 12"/>
                  <a:gd name="T10" fmla="*/ 0 w 38"/>
                  <a:gd name="T11" fmla="*/ 3 h 12"/>
                  <a:gd name="T12" fmla="*/ 2 w 38"/>
                  <a:gd name="T13" fmla="*/ 5 h 12"/>
                  <a:gd name="T14" fmla="*/ 3 w 38"/>
                  <a:gd name="T15" fmla="*/ 6 h 12"/>
                  <a:gd name="T16" fmla="*/ 14 w 38"/>
                  <a:gd name="T17" fmla="*/ 9 h 12"/>
                  <a:gd name="T18" fmla="*/ 26 w 38"/>
                  <a:gd name="T19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2">
                    <a:moveTo>
                      <a:pt x="26" y="12"/>
                    </a:moveTo>
                    <a:cubicBezTo>
                      <a:pt x="30" y="11"/>
                      <a:pt x="34" y="8"/>
                      <a:pt x="38" y="6"/>
                    </a:cubicBezTo>
                    <a:cubicBezTo>
                      <a:pt x="37" y="6"/>
                      <a:pt x="35" y="5"/>
                      <a:pt x="33" y="5"/>
                    </a:cubicBezTo>
                    <a:cubicBezTo>
                      <a:pt x="31" y="4"/>
                      <a:pt x="28" y="4"/>
                      <a:pt x="25" y="3"/>
                    </a:cubicBezTo>
                    <a:cubicBezTo>
                      <a:pt x="19" y="2"/>
                      <a:pt x="13" y="1"/>
                      <a:pt x="8" y="0"/>
                    </a:cubicBezTo>
                    <a:cubicBezTo>
                      <a:pt x="5" y="1"/>
                      <a:pt x="3" y="2"/>
                      <a:pt x="0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7"/>
                      <a:pt x="10" y="8"/>
                      <a:pt x="14" y="9"/>
                    </a:cubicBezTo>
                    <a:cubicBezTo>
                      <a:pt x="18" y="10"/>
                      <a:pt x="22" y="12"/>
                      <a:pt x="26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817"/>
              <p:cNvSpPr/>
              <p:nvPr/>
            </p:nvSpPr>
            <p:spPr bwMode="auto">
              <a:xfrm>
                <a:off x="1888" y="2637"/>
                <a:ext cx="59" cy="109"/>
              </a:xfrm>
              <a:custGeom>
                <a:gdLst>
                  <a:gd name="T0" fmla="*/ 18 w 25"/>
                  <a:gd name="T1" fmla="*/ 37 h 46"/>
                  <a:gd name="T2" fmla="*/ 23 w 25"/>
                  <a:gd name="T3" fmla="*/ 26 h 46"/>
                  <a:gd name="T4" fmla="*/ 18 w 25"/>
                  <a:gd name="T5" fmla="*/ 5 h 46"/>
                  <a:gd name="T6" fmla="*/ 0 w 25"/>
                  <a:gd name="T7" fmla="*/ 11 h 46"/>
                  <a:gd name="T8" fmla="*/ 5 w 25"/>
                  <a:gd name="T9" fmla="*/ 19 h 46"/>
                  <a:gd name="T10" fmla="*/ 14 w 25"/>
                  <a:gd name="T11" fmla="*/ 14 h 46"/>
                  <a:gd name="T12" fmla="*/ 14 w 25"/>
                  <a:gd name="T13" fmla="*/ 14 h 46"/>
                  <a:gd name="T14" fmla="*/ 15 w 25"/>
                  <a:gd name="T15" fmla="*/ 14 h 46"/>
                  <a:gd name="T16" fmla="*/ 14 w 25"/>
                  <a:gd name="T17" fmla="*/ 27 h 46"/>
                  <a:gd name="T18" fmla="*/ 1 w 25"/>
                  <a:gd name="T19" fmla="*/ 39 h 46"/>
                  <a:gd name="T20" fmla="*/ 9 w 25"/>
                  <a:gd name="T21" fmla="*/ 46 h 46"/>
                  <a:gd name="T22" fmla="*/ 18 w 25"/>
                  <a:gd name="T23" fmla="*/ 37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46">
                    <a:moveTo>
                      <a:pt x="18" y="37"/>
                    </a:moveTo>
                    <a:cubicBezTo>
                      <a:pt x="20" y="34"/>
                      <a:pt x="22" y="30"/>
                      <a:pt x="23" y="26"/>
                    </a:cubicBezTo>
                    <a:cubicBezTo>
                      <a:pt x="25" y="19"/>
                      <a:pt x="24" y="9"/>
                      <a:pt x="18" y="5"/>
                    </a:cubicBezTo>
                    <a:cubicBezTo>
                      <a:pt x="11" y="0"/>
                      <a:pt x="1" y="2"/>
                      <a:pt x="0" y="11"/>
                    </a:cubicBezTo>
                    <a:cubicBezTo>
                      <a:pt x="0" y="15"/>
                      <a:pt x="1" y="18"/>
                      <a:pt x="5" y="19"/>
                    </a:cubicBezTo>
                    <a:cubicBezTo>
                      <a:pt x="9" y="21"/>
                      <a:pt x="12" y="18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5" y="13"/>
                      <a:pt x="15" y="14"/>
                    </a:cubicBezTo>
                    <a:cubicBezTo>
                      <a:pt x="18" y="17"/>
                      <a:pt x="15" y="24"/>
                      <a:pt x="14" y="27"/>
                    </a:cubicBezTo>
                    <a:cubicBezTo>
                      <a:pt x="11" y="32"/>
                      <a:pt x="6" y="36"/>
                      <a:pt x="1" y="39"/>
                    </a:cubicBezTo>
                    <a:cubicBezTo>
                      <a:pt x="4" y="40"/>
                      <a:pt x="7" y="43"/>
                      <a:pt x="9" y="46"/>
                    </a:cubicBezTo>
                    <a:cubicBezTo>
                      <a:pt x="12" y="44"/>
                      <a:pt x="15" y="40"/>
                      <a:pt x="18" y="3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818"/>
              <p:cNvSpPr/>
              <p:nvPr/>
            </p:nvSpPr>
            <p:spPr bwMode="auto">
              <a:xfrm>
                <a:off x="1926" y="2749"/>
                <a:ext cx="36" cy="21"/>
              </a:xfrm>
              <a:custGeom>
                <a:gdLst>
                  <a:gd name="T0" fmla="*/ 4 w 15"/>
                  <a:gd name="T1" fmla="*/ 0 h 9"/>
                  <a:gd name="T2" fmla="*/ 0 w 15"/>
                  <a:gd name="T3" fmla="*/ 5 h 9"/>
                  <a:gd name="T4" fmla="*/ 12 w 15"/>
                  <a:gd name="T5" fmla="*/ 8 h 9"/>
                  <a:gd name="T6" fmla="*/ 13 w 15"/>
                  <a:gd name="T7" fmla="*/ 9 h 9"/>
                  <a:gd name="T8" fmla="*/ 15 w 15"/>
                  <a:gd name="T9" fmla="*/ 8 h 9"/>
                  <a:gd name="T10" fmla="*/ 4 w 15"/>
                  <a:gd name="T1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9">
                    <a:moveTo>
                      <a:pt x="4" y="0"/>
                    </a:moveTo>
                    <a:cubicBezTo>
                      <a:pt x="3" y="2"/>
                      <a:pt x="1" y="3"/>
                      <a:pt x="0" y="5"/>
                    </a:cubicBezTo>
                    <a:cubicBezTo>
                      <a:pt x="4" y="4"/>
                      <a:pt x="9" y="6"/>
                      <a:pt x="12" y="8"/>
                    </a:cubicBezTo>
                    <a:cubicBezTo>
                      <a:pt x="13" y="8"/>
                      <a:pt x="13" y="9"/>
                      <a:pt x="13" y="9"/>
                    </a:cubicBezTo>
                    <a:cubicBezTo>
                      <a:pt x="14" y="8"/>
                      <a:pt x="14" y="8"/>
                      <a:pt x="15" y="8"/>
                    </a:cubicBezTo>
                    <a:cubicBezTo>
                      <a:pt x="11" y="5"/>
                      <a:pt x="7" y="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819"/>
              <p:cNvSpPr/>
              <p:nvPr/>
            </p:nvSpPr>
            <p:spPr bwMode="auto">
              <a:xfrm>
                <a:off x="1512" y="2466"/>
                <a:ext cx="17" cy="59"/>
              </a:xfrm>
              <a:custGeom>
                <a:gdLst>
                  <a:gd name="T0" fmla="*/ 6 w 7"/>
                  <a:gd name="T1" fmla="*/ 2 h 25"/>
                  <a:gd name="T2" fmla="*/ 6 w 7"/>
                  <a:gd name="T3" fmla="*/ 2 h 25"/>
                  <a:gd name="T4" fmla="*/ 0 w 7"/>
                  <a:gd name="T5" fmla="*/ 1 h 25"/>
                  <a:gd name="T6" fmla="*/ 0 w 7"/>
                  <a:gd name="T7" fmla="*/ 12 h 25"/>
                  <a:gd name="T8" fmla="*/ 7 w 7"/>
                  <a:gd name="T9" fmla="*/ 25 h 25"/>
                  <a:gd name="T10" fmla="*/ 6 w 7"/>
                  <a:gd name="T11" fmla="*/ 2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5"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20"/>
                      <a:pt x="7" y="25"/>
                    </a:cubicBezTo>
                    <a:cubicBezTo>
                      <a:pt x="6" y="17"/>
                      <a:pt x="5" y="10"/>
                      <a:pt x="6" y="2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820"/>
              <p:cNvSpPr/>
              <p:nvPr/>
            </p:nvSpPr>
            <p:spPr bwMode="auto">
              <a:xfrm>
                <a:off x="1512" y="2393"/>
                <a:ext cx="31" cy="26"/>
              </a:xfrm>
              <a:custGeom>
                <a:gdLst>
                  <a:gd name="T0" fmla="*/ 13 w 13"/>
                  <a:gd name="T1" fmla="*/ 7 h 11"/>
                  <a:gd name="T2" fmla="*/ 0 w 13"/>
                  <a:gd name="T3" fmla="*/ 0 h 11"/>
                  <a:gd name="T4" fmla="*/ 0 w 13"/>
                  <a:gd name="T5" fmla="*/ 8 h 11"/>
                  <a:gd name="T6" fmla="*/ 11 w 13"/>
                  <a:gd name="T7" fmla="*/ 11 h 11"/>
                  <a:gd name="T8" fmla="*/ 13 w 13"/>
                  <a:gd name="T9" fmla="*/ 7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13" y="7"/>
                    </a:moveTo>
                    <a:cubicBezTo>
                      <a:pt x="9" y="4"/>
                      <a:pt x="4" y="2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8"/>
                      <a:pt x="8" y="9"/>
                      <a:pt x="11" y="11"/>
                    </a:cubicBezTo>
                    <a:cubicBezTo>
                      <a:pt x="11" y="9"/>
                      <a:pt x="12" y="8"/>
                      <a:pt x="13" y="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821"/>
              <p:cNvSpPr/>
              <p:nvPr/>
            </p:nvSpPr>
            <p:spPr bwMode="auto">
              <a:xfrm>
                <a:off x="1512" y="2499"/>
                <a:ext cx="14" cy="34"/>
              </a:xfrm>
              <a:custGeom>
                <a:gdLst>
                  <a:gd name="T0" fmla="*/ 0 w 6"/>
                  <a:gd name="T1" fmla="*/ 0 h 14"/>
                  <a:gd name="T2" fmla="*/ 0 w 6"/>
                  <a:gd name="T3" fmla="*/ 14 h 14"/>
                  <a:gd name="T4" fmla="*/ 6 w 6"/>
                  <a:gd name="T5" fmla="*/ 12 h 14"/>
                  <a:gd name="T6" fmla="*/ 0 w 6"/>
                  <a:gd name="T7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4">
                    <a:moveTo>
                      <a:pt x="0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2" y="14"/>
                      <a:pt x="4" y="13"/>
                      <a:pt x="6" y="12"/>
                    </a:cubicBezTo>
                    <a:cubicBezTo>
                      <a:pt x="4" y="8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822"/>
              <p:cNvSpPr/>
              <p:nvPr/>
            </p:nvSpPr>
            <p:spPr bwMode="auto">
              <a:xfrm>
                <a:off x="1512" y="2414"/>
                <a:ext cx="24" cy="28"/>
              </a:xfrm>
              <a:custGeom>
                <a:gdLst>
                  <a:gd name="T0" fmla="*/ 8 w 10"/>
                  <a:gd name="T1" fmla="*/ 12 h 12"/>
                  <a:gd name="T2" fmla="*/ 10 w 10"/>
                  <a:gd name="T3" fmla="*/ 3 h 12"/>
                  <a:gd name="T4" fmla="*/ 0 w 10"/>
                  <a:gd name="T5" fmla="*/ 0 h 12"/>
                  <a:gd name="T6" fmla="*/ 0 w 10"/>
                  <a:gd name="T7" fmla="*/ 11 h 12"/>
                  <a:gd name="T8" fmla="*/ 8 w 10"/>
                  <a:gd name="T9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8" y="12"/>
                    </a:moveTo>
                    <a:cubicBezTo>
                      <a:pt x="8" y="9"/>
                      <a:pt x="9" y="6"/>
                      <a:pt x="10" y="3"/>
                    </a:cubicBezTo>
                    <a:cubicBezTo>
                      <a:pt x="7" y="1"/>
                      <a:pt x="4" y="0"/>
                      <a:pt x="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5" y="11"/>
                      <a:pt x="8" y="12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823"/>
              <p:cNvSpPr/>
              <p:nvPr/>
            </p:nvSpPr>
            <p:spPr bwMode="auto">
              <a:xfrm>
                <a:off x="1512" y="2525"/>
                <a:ext cx="149" cy="53"/>
              </a:xfrm>
              <a:custGeom>
                <a:gdLst>
                  <a:gd name="T0" fmla="*/ 44 w 63"/>
                  <a:gd name="T1" fmla="*/ 12 h 22"/>
                  <a:gd name="T2" fmla="*/ 63 w 63"/>
                  <a:gd name="T3" fmla="*/ 22 h 22"/>
                  <a:gd name="T4" fmla="*/ 59 w 63"/>
                  <a:gd name="T5" fmla="*/ 10 h 22"/>
                  <a:gd name="T6" fmla="*/ 13 w 63"/>
                  <a:gd name="T7" fmla="*/ 2 h 22"/>
                  <a:gd name="T8" fmla="*/ 0 w 63"/>
                  <a:gd name="T9" fmla="*/ 5 h 22"/>
                  <a:gd name="T10" fmla="*/ 0 w 63"/>
                  <a:gd name="T11" fmla="*/ 12 h 22"/>
                  <a:gd name="T12" fmla="*/ 19 w 63"/>
                  <a:gd name="T13" fmla="*/ 8 h 22"/>
                  <a:gd name="T14" fmla="*/ 44 w 63"/>
                  <a:gd name="T15" fmla="*/ 12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22">
                    <a:moveTo>
                      <a:pt x="44" y="12"/>
                    </a:moveTo>
                    <a:cubicBezTo>
                      <a:pt x="51" y="14"/>
                      <a:pt x="58" y="17"/>
                      <a:pt x="63" y="22"/>
                    </a:cubicBezTo>
                    <a:cubicBezTo>
                      <a:pt x="61" y="18"/>
                      <a:pt x="60" y="14"/>
                      <a:pt x="59" y="10"/>
                    </a:cubicBezTo>
                    <a:cubicBezTo>
                      <a:pt x="45" y="3"/>
                      <a:pt x="28" y="0"/>
                      <a:pt x="13" y="2"/>
                    </a:cubicBezTo>
                    <a:cubicBezTo>
                      <a:pt x="9" y="2"/>
                      <a:pt x="4" y="4"/>
                      <a:pt x="0" y="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6" y="9"/>
                      <a:pt x="13" y="8"/>
                      <a:pt x="19" y="8"/>
                    </a:cubicBezTo>
                    <a:cubicBezTo>
                      <a:pt x="28" y="8"/>
                      <a:pt x="36" y="9"/>
                      <a:pt x="44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824"/>
              <p:cNvSpPr/>
              <p:nvPr/>
            </p:nvSpPr>
            <p:spPr bwMode="auto">
              <a:xfrm>
                <a:off x="1637" y="2575"/>
                <a:ext cx="29" cy="41"/>
              </a:xfrm>
              <a:custGeom>
                <a:gdLst>
                  <a:gd name="T0" fmla="*/ 12 w 12"/>
                  <a:gd name="T1" fmla="*/ 11 h 17"/>
                  <a:gd name="T2" fmla="*/ 11 w 12"/>
                  <a:gd name="T3" fmla="*/ 4 h 17"/>
                  <a:gd name="T4" fmla="*/ 6 w 12"/>
                  <a:gd name="T5" fmla="*/ 0 h 17"/>
                  <a:gd name="T6" fmla="*/ 0 w 12"/>
                  <a:gd name="T7" fmla="*/ 12 h 17"/>
                  <a:gd name="T8" fmla="*/ 7 w 12"/>
                  <a:gd name="T9" fmla="*/ 17 h 17"/>
                  <a:gd name="T10" fmla="*/ 12 w 12"/>
                  <a:gd name="T11" fmla="*/ 11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7">
                    <a:moveTo>
                      <a:pt x="12" y="11"/>
                    </a:moveTo>
                    <a:cubicBezTo>
                      <a:pt x="12" y="9"/>
                      <a:pt x="11" y="7"/>
                      <a:pt x="11" y="4"/>
                    </a:cubicBezTo>
                    <a:cubicBezTo>
                      <a:pt x="9" y="3"/>
                      <a:pt x="8" y="1"/>
                      <a:pt x="6" y="0"/>
                    </a:cubicBezTo>
                    <a:cubicBezTo>
                      <a:pt x="4" y="4"/>
                      <a:pt x="3" y="8"/>
                      <a:pt x="0" y="12"/>
                    </a:cubicBezTo>
                    <a:cubicBezTo>
                      <a:pt x="2" y="13"/>
                      <a:pt x="5" y="15"/>
                      <a:pt x="7" y="17"/>
                    </a:cubicBezTo>
                    <a:cubicBezTo>
                      <a:pt x="9" y="16"/>
                      <a:pt x="10" y="13"/>
                      <a:pt x="1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825"/>
              <p:cNvSpPr/>
              <p:nvPr/>
            </p:nvSpPr>
            <p:spPr bwMode="auto">
              <a:xfrm>
                <a:off x="1595" y="2488"/>
                <a:ext cx="33" cy="42"/>
              </a:xfrm>
              <a:custGeom>
                <a:gdLst>
                  <a:gd name="T0" fmla="*/ 14 w 14"/>
                  <a:gd name="T1" fmla="*/ 7 h 18"/>
                  <a:gd name="T2" fmla="*/ 10 w 14"/>
                  <a:gd name="T3" fmla="*/ 0 h 18"/>
                  <a:gd name="T4" fmla="*/ 0 w 14"/>
                  <a:gd name="T5" fmla="*/ 17 h 18"/>
                  <a:gd name="T6" fmla="*/ 5 w 14"/>
                  <a:gd name="T7" fmla="*/ 18 h 18"/>
                  <a:gd name="T8" fmla="*/ 5 w 14"/>
                  <a:gd name="T9" fmla="*/ 18 h 18"/>
                  <a:gd name="T10" fmla="*/ 14 w 14"/>
                  <a:gd name="T11" fmla="*/ 7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8">
                    <a:moveTo>
                      <a:pt x="14" y="7"/>
                    </a:moveTo>
                    <a:cubicBezTo>
                      <a:pt x="13" y="5"/>
                      <a:pt x="12" y="2"/>
                      <a:pt x="10" y="0"/>
                    </a:cubicBezTo>
                    <a:cubicBezTo>
                      <a:pt x="3" y="2"/>
                      <a:pt x="0" y="10"/>
                      <a:pt x="0" y="17"/>
                    </a:cubicBezTo>
                    <a:cubicBezTo>
                      <a:pt x="1" y="17"/>
                      <a:pt x="3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2"/>
                      <a:pt x="9" y="8"/>
                      <a:pt x="14" y="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826"/>
              <p:cNvSpPr/>
              <p:nvPr/>
            </p:nvSpPr>
            <p:spPr bwMode="auto">
              <a:xfrm>
                <a:off x="1550" y="2438"/>
                <a:ext cx="52" cy="87"/>
              </a:xfrm>
              <a:custGeom>
                <a:gdLst>
                  <a:gd name="T0" fmla="*/ 22 w 22"/>
                  <a:gd name="T1" fmla="*/ 11 h 37"/>
                  <a:gd name="T2" fmla="*/ 12 w 22"/>
                  <a:gd name="T3" fmla="*/ 0 h 37"/>
                  <a:gd name="T4" fmla="*/ 1 w 22"/>
                  <a:gd name="T5" fmla="*/ 17 h 37"/>
                  <a:gd name="T6" fmla="*/ 2 w 22"/>
                  <a:gd name="T7" fmla="*/ 37 h 37"/>
                  <a:gd name="T8" fmla="*/ 2 w 22"/>
                  <a:gd name="T9" fmla="*/ 37 h 37"/>
                  <a:gd name="T10" fmla="*/ 8 w 22"/>
                  <a:gd name="T11" fmla="*/ 37 h 37"/>
                  <a:gd name="T12" fmla="*/ 11 w 22"/>
                  <a:gd name="T13" fmla="*/ 22 h 37"/>
                  <a:gd name="T14" fmla="*/ 22 w 22"/>
                  <a:gd name="T15" fmla="*/ 11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37">
                    <a:moveTo>
                      <a:pt x="22" y="11"/>
                    </a:moveTo>
                    <a:cubicBezTo>
                      <a:pt x="19" y="7"/>
                      <a:pt x="16" y="3"/>
                      <a:pt x="12" y="0"/>
                    </a:cubicBezTo>
                    <a:cubicBezTo>
                      <a:pt x="7" y="5"/>
                      <a:pt x="2" y="10"/>
                      <a:pt x="1" y="17"/>
                    </a:cubicBezTo>
                    <a:cubicBezTo>
                      <a:pt x="0" y="24"/>
                      <a:pt x="0" y="30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4" y="37"/>
                      <a:pt x="6" y="37"/>
                      <a:pt x="8" y="37"/>
                    </a:cubicBezTo>
                    <a:cubicBezTo>
                      <a:pt x="7" y="32"/>
                      <a:pt x="9" y="26"/>
                      <a:pt x="11" y="22"/>
                    </a:cubicBezTo>
                    <a:cubicBezTo>
                      <a:pt x="14" y="18"/>
                      <a:pt x="18" y="13"/>
                      <a:pt x="22" y="11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827"/>
              <p:cNvSpPr/>
              <p:nvPr/>
            </p:nvSpPr>
            <p:spPr bwMode="auto">
              <a:xfrm>
                <a:off x="1566" y="2469"/>
                <a:ext cx="50" cy="59"/>
              </a:xfrm>
              <a:custGeom>
                <a:gdLst>
                  <a:gd name="T0" fmla="*/ 21 w 21"/>
                  <a:gd name="T1" fmla="*/ 7 h 25"/>
                  <a:gd name="T2" fmla="*/ 16 w 21"/>
                  <a:gd name="T3" fmla="*/ 0 h 25"/>
                  <a:gd name="T4" fmla="*/ 3 w 21"/>
                  <a:gd name="T5" fmla="*/ 24 h 25"/>
                  <a:gd name="T6" fmla="*/ 10 w 21"/>
                  <a:gd name="T7" fmla="*/ 25 h 25"/>
                  <a:gd name="T8" fmla="*/ 21 w 21"/>
                  <a:gd name="T9" fmla="*/ 7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21" y="7"/>
                    </a:moveTo>
                    <a:cubicBezTo>
                      <a:pt x="20" y="4"/>
                      <a:pt x="18" y="2"/>
                      <a:pt x="16" y="0"/>
                    </a:cubicBezTo>
                    <a:cubicBezTo>
                      <a:pt x="8" y="4"/>
                      <a:pt x="0" y="14"/>
                      <a:pt x="3" y="24"/>
                    </a:cubicBezTo>
                    <a:cubicBezTo>
                      <a:pt x="5" y="24"/>
                      <a:pt x="8" y="24"/>
                      <a:pt x="10" y="25"/>
                    </a:cubicBezTo>
                    <a:cubicBezTo>
                      <a:pt x="10" y="18"/>
                      <a:pt x="14" y="9"/>
                      <a:pt x="21" y="7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828"/>
              <p:cNvSpPr/>
              <p:nvPr/>
            </p:nvSpPr>
            <p:spPr bwMode="auto">
              <a:xfrm>
                <a:off x="1512" y="2442"/>
                <a:ext cx="17" cy="24"/>
              </a:xfrm>
              <a:custGeom>
                <a:gdLst>
                  <a:gd name="T0" fmla="*/ 6 w 7"/>
                  <a:gd name="T1" fmla="*/ 10 h 10"/>
                  <a:gd name="T2" fmla="*/ 6 w 7"/>
                  <a:gd name="T3" fmla="*/ 9 h 10"/>
                  <a:gd name="T4" fmla="*/ 7 w 7"/>
                  <a:gd name="T5" fmla="*/ 2 h 10"/>
                  <a:gd name="T6" fmla="*/ 0 w 7"/>
                  <a:gd name="T7" fmla="*/ 0 h 10"/>
                  <a:gd name="T8" fmla="*/ 0 w 7"/>
                  <a:gd name="T9" fmla="*/ 9 h 10"/>
                  <a:gd name="T10" fmla="*/ 6 w 7"/>
                  <a:gd name="T11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6" y="10"/>
                    </a:moveTo>
                    <a:cubicBezTo>
                      <a:pt x="6" y="10"/>
                      <a:pt x="6" y="10"/>
                      <a:pt x="6" y="9"/>
                    </a:cubicBezTo>
                    <a:cubicBezTo>
                      <a:pt x="7" y="7"/>
                      <a:pt x="7" y="4"/>
                      <a:pt x="7" y="2"/>
                    </a:cubicBezTo>
                    <a:cubicBezTo>
                      <a:pt x="5" y="1"/>
                      <a:pt x="3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9"/>
                      <a:pt x="4" y="9"/>
                      <a:pt x="6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829"/>
              <p:cNvSpPr/>
              <p:nvPr/>
            </p:nvSpPr>
            <p:spPr bwMode="auto">
              <a:xfrm>
                <a:off x="1529" y="2412"/>
                <a:ext cx="47" cy="116"/>
              </a:xfrm>
              <a:custGeom>
                <a:gdLst>
                  <a:gd name="T0" fmla="*/ 8 w 20"/>
                  <a:gd name="T1" fmla="*/ 27 h 49"/>
                  <a:gd name="T2" fmla="*/ 20 w 20"/>
                  <a:gd name="T3" fmla="*/ 10 h 49"/>
                  <a:gd name="T4" fmla="*/ 7 w 20"/>
                  <a:gd name="T5" fmla="*/ 0 h 49"/>
                  <a:gd name="T6" fmla="*/ 1 w 20"/>
                  <a:gd name="T7" fmla="*/ 23 h 49"/>
                  <a:gd name="T8" fmla="*/ 2 w 20"/>
                  <a:gd name="T9" fmla="*/ 49 h 49"/>
                  <a:gd name="T10" fmla="*/ 6 w 20"/>
                  <a:gd name="T11" fmla="*/ 48 h 49"/>
                  <a:gd name="T12" fmla="*/ 10 w 20"/>
                  <a:gd name="T13" fmla="*/ 48 h 49"/>
                  <a:gd name="T14" fmla="*/ 8 w 20"/>
                  <a:gd name="T15" fmla="*/ 27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9">
                    <a:moveTo>
                      <a:pt x="8" y="27"/>
                    </a:moveTo>
                    <a:cubicBezTo>
                      <a:pt x="10" y="20"/>
                      <a:pt x="15" y="15"/>
                      <a:pt x="20" y="10"/>
                    </a:cubicBezTo>
                    <a:cubicBezTo>
                      <a:pt x="16" y="6"/>
                      <a:pt x="12" y="3"/>
                      <a:pt x="7" y="0"/>
                    </a:cubicBezTo>
                    <a:cubicBezTo>
                      <a:pt x="3" y="7"/>
                      <a:pt x="2" y="15"/>
                      <a:pt x="1" y="23"/>
                    </a:cubicBezTo>
                    <a:cubicBezTo>
                      <a:pt x="0" y="32"/>
                      <a:pt x="1" y="40"/>
                      <a:pt x="2" y="49"/>
                    </a:cubicBezTo>
                    <a:cubicBezTo>
                      <a:pt x="3" y="49"/>
                      <a:pt x="5" y="48"/>
                      <a:pt x="6" y="48"/>
                    </a:cubicBezTo>
                    <a:cubicBezTo>
                      <a:pt x="7" y="48"/>
                      <a:pt x="9" y="48"/>
                      <a:pt x="10" y="48"/>
                    </a:cubicBezTo>
                    <a:cubicBezTo>
                      <a:pt x="7" y="41"/>
                      <a:pt x="7" y="34"/>
                      <a:pt x="8" y="2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830"/>
              <p:cNvSpPr/>
              <p:nvPr/>
            </p:nvSpPr>
            <p:spPr bwMode="auto">
              <a:xfrm>
                <a:off x="1611" y="2507"/>
                <a:ext cx="38" cy="37"/>
              </a:xfrm>
              <a:custGeom>
                <a:gdLst>
                  <a:gd name="T0" fmla="*/ 0 w 16"/>
                  <a:gd name="T1" fmla="*/ 10 h 16"/>
                  <a:gd name="T2" fmla="*/ 0 w 16"/>
                  <a:gd name="T3" fmla="*/ 10 h 16"/>
                  <a:gd name="T4" fmla="*/ 16 w 16"/>
                  <a:gd name="T5" fmla="*/ 16 h 16"/>
                  <a:gd name="T6" fmla="*/ 8 w 16"/>
                  <a:gd name="T7" fmla="*/ 0 h 16"/>
                  <a:gd name="T8" fmla="*/ 0 w 16"/>
                  <a:gd name="T9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5" y="12"/>
                      <a:pt x="11" y="14"/>
                      <a:pt x="16" y="16"/>
                    </a:cubicBezTo>
                    <a:cubicBezTo>
                      <a:pt x="14" y="11"/>
                      <a:pt x="11" y="5"/>
                      <a:pt x="8" y="0"/>
                    </a:cubicBezTo>
                    <a:cubicBezTo>
                      <a:pt x="3" y="1"/>
                      <a:pt x="0" y="5"/>
                      <a:pt x="0" y="10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831"/>
              <p:cNvSpPr/>
              <p:nvPr/>
            </p:nvSpPr>
            <p:spPr bwMode="auto">
              <a:xfrm>
                <a:off x="1531" y="2547"/>
                <a:ext cx="28" cy="31"/>
              </a:xfrm>
              <a:custGeom>
                <a:gdLst>
                  <a:gd name="T0" fmla="*/ 0 w 12"/>
                  <a:gd name="T1" fmla="*/ 2 h 13"/>
                  <a:gd name="T2" fmla="*/ 2 w 12"/>
                  <a:gd name="T3" fmla="*/ 13 h 13"/>
                  <a:gd name="T4" fmla="*/ 8 w 12"/>
                  <a:gd name="T5" fmla="*/ 13 h 13"/>
                  <a:gd name="T6" fmla="*/ 11 w 12"/>
                  <a:gd name="T7" fmla="*/ 13 h 13"/>
                  <a:gd name="T8" fmla="*/ 12 w 12"/>
                  <a:gd name="T9" fmla="*/ 0 h 13"/>
                  <a:gd name="T10" fmla="*/ 9 w 12"/>
                  <a:gd name="T11" fmla="*/ 1 h 13"/>
                  <a:gd name="T12" fmla="*/ 0 w 12"/>
                  <a:gd name="T13" fmla="*/ 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3">
                    <a:moveTo>
                      <a:pt x="0" y="2"/>
                    </a:moveTo>
                    <a:cubicBezTo>
                      <a:pt x="0" y="6"/>
                      <a:pt x="1" y="10"/>
                      <a:pt x="2" y="13"/>
                    </a:cubicBezTo>
                    <a:cubicBezTo>
                      <a:pt x="4" y="13"/>
                      <a:pt x="6" y="13"/>
                      <a:pt x="8" y="13"/>
                    </a:cubicBezTo>
                    <a:cubicBezTo>
                      <a:pt x="9" y="13"/>
                      <a:pt x="10" y="13"/>
                      <a:pt x="11" y="13"/>
                    </a:cubicBezTo>
                    <a:cubicBezTo>
                      <a:pt x="11" y="9"/>
                      <a:pt x="11" y="5"/>
                      <a:pt x="12" y="0"/>
                    </a:cubicBezTo>
                    <a:cubicBezTo>
                      <a:pt x="11" y="0"/>
                      <a:pt x="10" y="0"/>
                      <a:pt x="9" y="1"/>
                    </a:cubicBezTo>
                    <a:cubicBezTo>
                      <a:pt x="6" y="1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832"/>
              <p:cNvSpPr/>
              <p:nvPr/>
            </p:nvSpPr>
            <p:spPr bwMode="auto">
              <a:xfrm>
                <a:off x="1656" y="2606"/>
                <a:ext cx="17" cy="36"/>
              </a:xfrm>
              <a:custGeom>
                <a:gdLst>
                  <a:gd name="T0" fmla="*/ 0 w 7"/>
                  <a:gd name="T1" fmla="*/ 5 h 15"/>
                  <a:gd name="T2" fmla="*/ 0 w 7"/>
                  <a:gd name="T3" fmla="*/ 5 h 15"/>
                  <a:gd name="T4" fmla="*/ 7 w 7"/>
                  <a:gd name="T5" fmla="*/ 15 h 15"/>
                  <a:gd name="T6" fmla="*/ 5 w 7"/>
                  <a:gd name="T7" fmla="*/ 0 h 15"/>
                  <a:gd name="T8" fmla="*/ 0 w 7"/>
                  <a:gd name="T9" fmla="*/ 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" y="8"/>
                      <a:pt x="5" y="11"/>
                      <a:pt x="7" y="15"/>
                    </a:cubicBezTo>
                    <a:cubicBezTo>
                      <a:pt x="7" y="10"/>
                      <a:pt x="6" y="5"/>
                      <a:pt x="5" y="0"/>
                    </a:cubicBezTo>
                    <a:cubicBezTo>
                      <a:pt x="3" y="2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833"/>
              <p:cNvSpPr/>
              <p:nvPr/>
            </p:nvSpPr>
            <p:spPr bwMode="auto">
              <a:xfrm>
                <a:off x="1512" y="2295"/>
                <a:ext cx="284" cy="465"/>
              </a:xfrm>
              <a:custGeom>
                <a:gdLst>
                  <a:gd name="T0" fmla="*/ 57 w 120"/>
                  <a:gd name="T1" fmla="*/ 71 h 196"/>
                  <a:gd name="T2" fmla="*/ 80 w 120"/>
                  <a:gd name="T3" fmla="*/ 132 h 196"/>
                  <a:gd name="T4" fmla="*/ 79 w 120"/>
                  <a:gd name="T5" fmla="*/ 196 h 196"/>
                  <a:gd name="T6" fmla="*/ 86 w 120"/>
                  <a:gd name="T7" fmla="*/ 189 h 196"/>
                  <a:gd name="T8" fmla="*/ 116 w 120"/>
                  <a:gd name="T9" fmla="*/ 170 h 196"/>
                  <a:gd name="T10" fmla="*/ 117 w 120"/>
                  <a:gd name="T11" fmla="*/ 170 h 196"/>
                  <a:gd name="T12" fmla="*/ 118 w 120"/>
                  <a:gd name="T13" fmla="*/ 171 h 196"/>
                  <a:gd name="T14" fmla="*/ 110 w 120"/>
                  <a:gd name="T15" fmla="*/ 183 h 196"/>
                  <a:gd name="T16" fmla="*/ 112 w 120"/>
                  <a:gd name="T17" fmla="*/ 186 h 196"/>
                  <a:gd name="T18" fmla="*/ 120 w 120"/>
                  <a:gd name="T19" fmla="*/ 179 h 196"/>
                  <a:gd name="T20" fmla="*/ 120 w 120"/>
                  <a:gd name="T21" fmla="*/ 174 h 196"/>
                  <a:gd name="T22" fmla="*/ 119 w 120"/>
                  <a:gd name="T23" fmla="*/ 167 h 196"/>
                  <a:gd name="T24" fmla="*/ 118 w 120"/>
                  <a:gd name="T25" fmla="*/ 152 h 196"/>
                  <a:gd name="T26" fmla="*/ 114 w 120"/>
                  <a:gd name="T27" fmla="*/ 122 h 196"/>
                  <a:gd name="T28" fmla="*/ 108 w 120"/>
                  <a:gd name="T29" fmla="*/ 92 h 196"/>
                  <a:gd name="T30" fmla="*/ 104 w 120"/>
                  <a:gd name="T31" fmla="*/ 76 h 196"/>
                  <a:gd name="T32" fmla="*/ 102 w 120"/>
                  <a:gd name="T33" fmla="*/ 69 h 196"/>
                  <a:gd name="T34" fmla="*/ 101 w 120"/>
                  <a:gd name="T35" fmla="*/ 64 h 196"/>
                  <a:gd name="T36" fmla="*/ 100 w 120"/>
                  <a:gd name="T37" fmla="*/ 64 h 196"/>
                  <a:gd name="T38" fmla="*/ 85 w 120"/>
                  <a:gd name="T39" fmla="*/ 54 h 196"/>
                  <a:gd name="T40" fmla="*/ 83 w 120"/>
                  <a:gd name="T41" fmla="*/ 37 h 196"/>
                  <a:gd name="T42" fmla="*/ 58 w 120"/>
                  <a:gd name="T43" fmla="*/ 15 h 196"/>
                  <a:gd name="T44" fmla="*/ 26 w 120"/>
                  <a:gd name="T45" fmla="*/ 2 h 196"/>
                  <a:gd name="T46" fmla="*/ 0 w 120"/>
                  <a:gd name="T47" fmla="*/ 4 h 196"/>
                  <a:gd name="T48" fmla="*/ 0 w 120"/>
                  <a:gd name="T49" fmla="*/ 25 h 196"/>
                  <a:gd name="T50" fmla="*/ 7 w 120"/>
                  <a:gd name="T51" fmla="*/ 28 h 196"/>
                  <a:gd name="T52" fmla="*/ 57 w 120"/>
                  <a:gd name="T53" fmla="*/ 71 h 19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0" h="196">
                    <a:moveTo>
                      <a:pt x="57" y="71"/>
                    </a:moveTo>
                    <a:cubicBezTo>
                      <a:pt x="69" y="90"/>
                      <a:pt x="76" y="111"/>
                      <a:pt x="80" y="132"/>
                    </a:cubicBezTo>
                    <a:cubicBezTo>
                      <a:pt x="84" y="153"/>
                      <a:pt x="83" y="175"/>
                      <a:pt x="79" y="196"/>
                    </a:cubicBezTo>
                    <a:cubicBezTo>
                      <a:pt x="81" y="194"/>
                      <a:pt x="83" y="192"/>
                      <a:pt x="86" y="189"/>
                    </a:cubicBezTo>
                    <a:cubicBezTo>
                      <a:pt x="95" y="181"/>
                      <a:pt x="105" y="175"/>
                      <a:pt x="116" y="170"/>
                    </a:cubicBezTo>
                    <a:cubicBezTo>
                      <a:pt x="116" y="170"/>
                      <a:pt x="117" y="170"/>
                      <a:pt x="117" y="170"/>
                    </a:cubicBezTo>
                    <a:cubicBezTo>
                      <a:pt x="117" y="170"/>
                      <a:pt x="118" y="171"/>
                      <a:pt x="118" y="171"/>
                    </a:cubicBezTo>
                    <a:cubicBezTo>
                      <a:pt x="114" y="175"/>
                      <a:pt x="112" y="179"/>
                      <a:pt x="110" y="183"/>
                    </a:cubicBezTo>
                    <a:cubicBezTo>
                      <a:pt x="111" y="184"/>
                      <a:pt x="112" y="185"/>
                      <a:pt x="112" y="186"/>
                    </a:cubicBezTo>
                    <a:cubicBezTo>
                      <a:pt x="114" y="184"/>
                      <a:pt x="117" y="181"/>
                      <a:pt x="120" y="179"/>
                    </a:cubicBezTo>
                    <a:cubicBezTo>
                      <a:pt x="120" y="178"/>
                      <a:pt x="120" y="176"/>
                      <a:pt x="120" y="174"/>
                    </a:cubicBezTo>
                    <a:cubicBezTo>
                      <a:pt x="119" y="172"/>
                      <a:pt x="120" y="170"/>
                      <a:pt x="119" y="167"/>
                    </a:cubicBezTo>
                    <a:cubicBezTo>
                      <a:pt x="119" y="162"/>
                      <a:pt x="119" y="157"/>
                      <a:pt x="118" y="152"/>
                    </a:cubicBezTo>
                    <a:cubicBezTo>
                      <a:pt x="117" y="142"/>
                      <a:pt x="116" y="132"/>
                      <a:pt x="114" y="122"/>
                    </a:cubicBezTo>
                    <a:cubicBezTo>
                      <a:pt x="112" y="112"/>
                      <a:pt x="110" y="102"/>
                      <a:pt x="108" y="92"/>
                    </a:cubicBezTo>
                    <a:cubicBezTo>
                      <a:pt x="106" y="87"/>
                      <a:pt x="105" y="82"/>
                      <a:pt x="104" y="76"/>
                    </a:cubicBezTo>
                    <a:cubicBezTo>
                      <a:pt x="103" y="74"/>
                      <a:pt x="103" y="71"/>
                      <a:pt x="102" y="69"/>
                    </a:cubicBezTo>
                    <a:cubicBezTo>
                      <a:pt x="102" y="67"/>
                      <a:pt x="101" y="66"/>
                      <a:pt x="101" y="64"/>
                    </a:cubicBezTo>
                    <a:cubicBezTo>
                      <a:pt x="101" y="64"/>
                      <a:pt x="101" y="64"/>
                      <a:pt x="100" y="64"/>
                    </a:cubicBezTo>
                    <a:cubicBezTo>
                      <a:pt x="94" y="63"/>
                      <a:pt x="89" y="59"/>
                      <a:pt x="85" y="54"/>
                    </a:cubicBezTo>
                    <a:cubicBezTo>
                      <a:pt x="82" y="49"/>
                      <a:pt x="81" y="43"/>
                      <a:pt x="83" y="37"/>
                    </a:cubicBezTo>
                    <a:cubicBezTo>
                      <a:pt x="76" y="28"/>
                      <a:pt x="67" y="21"/>
                      <a:pt x="58" y="15"/>
                    </a:cubicBezTo>
                    <a:cubicBezTo>
                      <a:pt x="49" y="9"/>
                      <a:pt x="38" y="4"/>
                      <a:pt x="26" y="2"/>
                    </a:cubicBezTo>
                    <a:cubicBezTo>
                      <a:pt x="18" y="0"/>
                      <a:pt x="8" y="1"/>
                      <a:pt x="0" y="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26"/>
                      <a:pt x="5" y="27"/>
                      <a:pt x="7" y="28"/>
                    </a:cubicBezTo>
                    <a:cubicBezTo>
                      <a:pt x="27" y="38"/>
                      <a:pt x="45" y="52"/>
                      <a:pt x="57" y="7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834"/>
              <p:cNvSpPr/>
              <p:nvPr/>
            </p:nvSpPr>
            <p:spPr bwMode="auto">
              <a:xfrm>
                <a:off x="1512" y="2580"/>
                <a:ext cx="166" cy="209"/>
              </a:xfrm>
              <a:custGeom>
                <a:gdLst>
                  <a:gd name="T0" fmla="*/ 54 w 70"/>
                  <a:gd name="T1" fmla="*/ 32 h 88"/>
                  <a:gd name="T2" fmla="*/ 58 w 70"/>
                  <a:gd name="T3" fmla="*/ 60 h 88"/>
                  <a:gd name="T4" fmla="*/ 50 w 70"/>
                  <a:gd name="T5" fmla="*/ 88 h 88"/>
                  <a:gd name="T6" fmla="*/ 65 w 70"/>
                  <a:gd name="T7" fmla="*/ 87 h 88"/>
                  <a:gd name="T8" fmla="*/ 68 w 70"/>
                  <a:gd name="T9" fmla="*/ 71 h 88"/>
                  <a:gd name="T10" fmla="*/ 70 w 70"/>
                  <a:gd name="T11" fmla="*/ 47 h 88"/>
                  <a:gd name="T12" fmla="*/ 69 w 70"/>
                  <a:gd name="T13" fmla="*/ 29 h 88"/>
                  <a:gd name="T14" fmla="*/ 59 w 70"/>
                  <a:gd name="T15" fmla="*/ 17 h 88"/>
                  <a:gd name="T16" fmla="*/ 45 w 70"/>
                  <a:gd name="T17" fmla="*/ 7 h 88"/>
                  <a:gd name="T18" fmla="*/ 15 w 70"/>
                  <a:gd name="T19" fmla="*/ 1 h 88"/>
                  <a:gd name="T20" fmla="*/ 0 w 70"/>
                  <a:gd name="T21" fmla="*/ 4 h 88"/>
                  <a:gd name="T22" fmla="*/ 0 w 70"/>
                  <a:gd name="T23" fmla="*/ 12 h 88"/>
                  <a:gd name="T24" fmla="*/ 8 w 70"/>
                  <a:gd name="T25" fmla="*/ 9 h 88"/>
                  <a:gd name="T26" fmla="*/ 54 w 70"/>
                  <a:gd name="T27" fmla="*/ 32 h 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88">
                    <a:moveTo>
                      <a:pt x="54" y="32"/>
                    </a:moveTo>
                    <a:cubicBezTo>
                      <a:pt x="58" y="41"/>
                      <a:pt x="60" y="51"/>
                      <a:pt x="58" y="60"/>
                    </a:cubicBezTo>
                    <a:cubicBezTo>
                      <a:pt x="57" y="70"/>
                      <a:pt x="54" y="79"/>
                      <a:pt x="50" y="88"/>
                    </a:cubicBezTo>
                    <a:cubicBezTo>
                      <a:pt x="55" y="86"/>
                      <a:pt x="60" y="86"/>
                      <a:pt x="65" y="87"/>
                    </a:cubicBezTo>
                    <a:cubicBezTo>
                      <a:pt x="66" y="82"/>
                      <a:pt x="67" y="77"/>
                      <a:pt x="68" y="71"/>
                    </a:cubicBezTo>
                    <a:cubicBezTo>
                      <a:pt x="69" y="63"/>
                      <a:pt x="70" y="55"/>
                      <a:pt x="70" y="47"/>
                    </a:cubicBezTo>
                    <a:cubicBezTo>
                      <a:pt x="70" y="41"/>
                      <a:pt x="69" y="35"/>
                      <a:pt x="69" y="29"/>
                    </a:cubicBezTo>
                    <a:cubicBezTo>
                      <a:pt x="66" y="25"/>
                      <a:pt x="63" y="21"/>
                      <a:pt x="59" y="17"/>
                    </a:cubicBezTo>
                    <a:cubicBezTo>
                      <a:pt x="55" y="12"/>
                      <a:pt x="50" y="10"/>
                      <a:pt x="45" y="7"/>
                    </a:cubicBezTo>
                    <a:cubicBezTo>
                      <a:pt x="36" y="3"/>
                      <a:pt x="25" y="0"/>
                      <a:pt x="15" y="1"/>
                    </a:cubicBezTo>
                    <a:cubicBezTo>
                      <a:pt x="10" y="1"/>
                      <a:pt x="5" y="2"/>
                      <a:pt x="0" y="4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1"/>
                      <a:pt x="5" y="10"/>
                      <a:pt x="8" y="9"/>
                    </a:cubicBezTo>
                    <a:cubicBezTo>
                      <a:pt x="26" y="5"/>
                      <a:pt x="46" y="15"/>
                      <a:pt x="54" y="3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835"/>
              <p:cNvSpPr/>
              <p:nvPr/>
            </p:nvSpPr>
            <p:spPr bwMode="auto">
              <a:xfrm>
                <a:off x="1512" y="2637"/>
                <a:ext cx="114" cy="157"/>
              </a:xfrm>
              <a:custGeom>
                <a:gdLst>
                  <a:gd name="T0" fmla="*/ 32 w 48"/>
                  <a:gd name="T1" fmla="*/ 63 h 66"/>
                  <a:gd name="T2" fmla="*/ 42 w 48"/>
                  <a:gd name="T3" fmla="*/ 19 h 66"/>
                  <a:gd name="T4" fmla="*/ 21 w 48"/>
                  <a:gd name="T5" fmla="*/ 2 h 66"/>
                  <a:gd name="T6" fmla="*/ 0 w 48"/>
                  <a:gd name="T7" fmla="*/ 7 h 66"/>
                  <a:gd name="T8" fmla="*/ 0 w 48"/>
                  <a:gd name="T9" fmla="*/ 32 h 66"/>
                  <a:gd name="T10" fmla="*/ 16 w 48"/>
                  <a:gd name="T11" fmla="*/ 30 h 66"/>
                  <a:gd name="T12" fmla="*/ 6 w 48"/>
                  <a:gd name="T13" fmla="*/ 29 h 66"/>
                  <a:gd name="T14" fmla="*/ 2 w 48"/>
                  <a:gd name="T15" fmla="*/ 19 h 66"/>
                  <a:gd name="T16" fmla="*/ 20 w 48"/>
                  <a:gd name="T17" fmla="*/ 9 h 66"/>
                  <a:gd name="T18" fmla="*/ 31 w 48"/>
                  <a:gd name="T19" fmla="*/ 27 h 66"/>
                  <a:gd name="T20" fmla="*/ 22 w 48"/>
                  <a:gd name="T21" fmla="*/ 44 h 66"/>
                  <a:gd name="T22" fmla="*/ 4 w 48"/>
                  <a:gd name="T23" fmla="*/ 48 h 66"/>
                  <a:gd name="T24" fmla="*/ 0 w 48"/>
                  <a:gd name="T25" fmla="*/ 47 h 66"/>
                  <a:gd name="T26" fmla="*/ 0 w 48"/>
                  <a:gd name="T27" fmla="*/ 66 h 66"/>
                  <a:gd name="T28" fmla="*/ 17 w 48"/>
                  <a:gd name="T29" fmla="*/ 59 h 66"/>
                  <a:gd name="T30" fmla="*/ 32 w 48"/>
                  <a:gd name="T31" fmla="*/ 63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8" h="66">
                    <a:moveTo>
                      <a:pt x="32" y="63"/>
                    </a:moveTo>
                    <a:cubicBezTo>
                      <a:pt x="41" y="51"/>
                      <a:pt x="48" y="33"/>
                      <a:pt x="42" y="19"/>
                    </a:cubicBezTo>
                    <a:cubicBezTo>
                      <a:pt x="39" y="10"/>
                      <a:pt x="30" y="3"/>
                      <a:pt x="21" y="2"/>
                    </a:cubicBezTo>
                    <a:cubicBezTo>
                      <a:pt x="14" y="0"/>
                      <a:pt x="5" y="2"/>
                      <a:pt x="0" y="7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5" y="36"/>
                      <a:pt x="14" y="37"/>
                      <a:pt x="16" y="30"/>
                    </a:cubicBezTo>
                    <a:cubicBezTo>
                      <a:pt x="13" y="31"/>
                      <a:pt x="9" y="31"/>
                      <a:pt x="6" y="29"/>
                    </a:cubicBezTo>
                    <a:cubicBezTo>
                      <a:pt x="4" y="27"/>
                      <a:pt x="2" y="23"/>
                      <a:pt x="2" y="19"/>
                    </a:cubicBezTo>
                    <a:cubicBezTo>
                      <a:pt x="3" y="11"/>
                      <a:pt x="12" y="6"/>
                      <a:pt x="20" y="9"/>
                    </a:cubicBezTo>
                    <a:cubicBezTo>
                      <a:pt x="27" y="11"/>
                      <a:pt x="32" y="19"/>
                      <a:pt x="31" y="27"/>
                    </a:cubicBezTo>
                    <a:cubicBezTo>
                      <a:pt x="31" y="34"/>
                      <a:pt x="27" y="40"/>
                      <a:pt x="22" y="44"/>
                    </a:cubicBezTo>
                    <a:cubicBezTo>
                      <a:pt x="16" y="48"/>
                      <a:pt x="10" y="49"/>
                      <a:pt x="4" y="48"/>
                    </a:cubicBezTo>
                    <a:cubicBezTo>
                      <a:pt x="3" y="48"/>
                      <a:pt x="1" y="47"/>
                      <a:pt x="0" y="47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5" y="62"/>
                      <a:pt x="11" y="59"/>
                      <a:pt x="17" y="59"/>
                    </a:cubicBezTo>
                    <a:cubicBezTo>
                      <a:pt x="23" y="59"/>
                      <a:pt x="28" y="60"/>
                      <a:pt x="32" y="6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836"/>
              <p:cNvSpPr/>
              <p:nvPr/>
            </p:nvSpPr>
            <p:spPr bwMode="auto">
              <a:xfrm>
                <a:off x="1708" y="2336"/>
                <a:ext cx="112" cy="116"/>
              </a:xfrm>
              <a:custGeom>
                <a:gdLst>
                  <a:gd name="T0" fmla="*/ 46 w 47"/>
                  <a:gd name="T1" fmla="*/ 28 h 49"/>
                  <a:gd name="T2" fmla="*/ 17 w 47"/>
                  <a:gd name="T3" fmla="*/ 3 h 49"/>
                  <a:gd name="T4" fmla="*/ 2 w 47"/>
                  <a:gd name="T5" fmla="*/ 17 h 49"/>
                  <a:gd name="T6" fmla="*/ 4 w 47"/>
                  <a:gd name="T7" fmla="*/ 36 h 49"/>
                  <a:gd name="T8" fmla="*/ 17 w 47"/>
                  <a:gd name="T9" fmla="*/ 45 h 49"/>
                  <a:gd name="T10" fmla="*/ 46 w 47"/>
                  <a:gd name="T11" fmla="*/ 28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49">
                    <a:moveTo>
                      <a:pt x="46" y="28"/>
                    </a:moveTo>
                    <a:cubicBezTo>
                      <a:pt x="47" y="12"/>
                      <a:pt x="31" y="0"/>
                      <a:pt x="17" y="3"/>
                    </a:cubicBezTo>
                    <a:cubicBezTo>
                      <a:pt x="10" y="5"/>
                      <a:pt x="5" y="10"/>
                      <a:pt x="2" y="17"/>
                    </a:cubicBezTo>
                    <a:cubicBezTo>
                      <a:pt x="0" y="23"/>
                      <a:pt x="0" y="31"/>
                      <a:pt x="4" y="36"/>
                    </a:cubicBezTo>
                    <a:cubicBezTo>
                      <a:pt x="7" y="41"/>
                      <a:pt x="11" y="44"/>
                      <a:pt x="17" y="45"/>
                    </a:cubicBezTo>
                    <a:cubicBezTo>
                      <a:pt x="29" y="49"/>
                      <a:pt x="45" y="42"/>
                      <a:pt x="46" y="28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837"/>
              <p:cNvSpPr/>
              <p:nvPr/>
            </p:nvSpPr>
            <p:spPr bwMode="auto">
              <a:xfrm>
                <a:off x="1637" y="2184"/>
                <a:ext cx="119" cy="171"/>
              </a:xfrm>
              <a:custGeom>
                <a:gdLst>
                  <a:gd name="T0" fmla="*/ 40 w 50"/>
                  <a:gd name="T1" fmla="*/ 68 h 72"/>
                  <a:gd name="T2" fmla="*/ 41 w 50"/>
                  <a:gd name="T3" fmla="*/ 68 h 72"/>
                  <a:gd name="T4" fmla="*/ 42 w 50"/>
                  <a:gd name="T5" fmla="*/ 67 h 72"/>
                  <a:gd name="T6" fmla="*/ 48 w 50"/>
                  <a:gd name="T7" fmla="*/ 65 h 72"/>
                  <a:gd name="T8" fmla="*/ 50 w 50"/>
                  <a:gd name="T9" fmla="*/ 65 h 72"/>
                  <a:gd name="T10" fmla="*/ 33 w 50"/>
                  <a:gd name="T11" fmla="*/ 31 h 72"/>
                  <a:gd name="T12" fmla="*/ 14 w 50"/>
                  <a:gd name="T13" fmla="*/ 0 h 72"/>
                  <a:gd name="T14" fmla="*/ 0 w 50"/>
                  <a:gd name="T15" fmla="*/ 9 h 72"/>
                  <a:gd name="T16" fmla="*/ 18 w 50"/>
                  <a:gd name="T17" fmla="*/ 38 h 72"/>
                  <a:gd name="T18" fmla="*/ 36 w 50"/>
                  <a:gd name="T19" fmla="*/ 72 h 72"/>
                  <a:gd name="T20" fmla="*/ 40 w 50"/>
                  <a:gd name="T21" fmla="*/ 68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72">
                    <a:moveTo>
                      <a:pt x="40" y="68"/>
                    </a:move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2" y="67"/>
                      <a:pt x="42" y="67"/>
                    </a:cubicBezTo>
                    <a:cubicBezTo>
                      <a:pt x="44" y="66"/>
                      <a:pt x="46" y="66"/>
                      <a:pt x="48" y="65"/>
                    </a:cubicBezTo>
                    <a:cubicBezTo>
                      <a:pt x="49" y="65"/>
                      <a:pt x="49" y="65"/>
                      <a:pt x="50" y="65"/>
                    </a:cubicBezTo>
                    <a:cubicBezTo>
                      <a:pt x="45" y="53"/>
                      <a:pt x="39" y="43"/>
                      <a:pt x="33" y="31"/>
                    </a:cubicBezTo>
                    <a:cubicBezTo>
                      <a:pt x="27" y="21"/>
                      <a:pt x="20" y="11"/>
                      <a:pt x="14" y="0"/>
                    </a:cubicBezTo>
                    <a:cubicBezTo>
                      <a:pt x="11" y="5"/>
                      <a:pt x="6" y="8"/>
                      <a:pt x="0" y="9"/>
                    </a:cubicBezTo>
                    <a:cubicBezTo>
                      <a:pt x="8" y="18"/>
                      <a:pt x="13" y="28"/>
                      <a:pt x="18" y="38"/>
                    </a:cubicBezTo>
                    <a:cubicBezTo>
                      <a:pt x="24" y="50"/>
                      <a:pt x="30" y="61"/>
                      <a:pt x="36" y="72"/>
                    </a:cubicBezTo>
                    <a:cubicBezTo>
                      <a:pt x="37" y="70"/>
                      <a:pt x="39" y="69"/>
                      <a:pt x="40" y="68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838"/>
              <p:cNvSpPr/>
              <p:nvPr/>
            </p:nvSpPr>
            <p:spPr bwMode="auto">
              <a:xfrm>
                <a:off x="1512" y="2003"/>
                <a:ext cx="92" cy="119"/>
              </a:xfrm>
              <a:custGeom>
                <a:gdLst>
                  <a:gd name="T0" fmla="*/ 28 w 39"/>
                  <a:gd name="T1" fmla="*/ 46 h 50"/>
                  <a:gd name="T2" fmla="*/ 28 w 39"/>
                  <a:gd name="T3" fmla="*/ 46 h 50"/>
                  <a:gd name="T4" fmla="*/ 31 w 39"/>
                  <a:gd name="T5" fmla="*/ 43 h 50"/>
                  <a:gd name="T6" fmla="*/ 39 w 39"/>
                  <a:gd name="T7" fmla="*/ 40 h 50"/>
                  <a:gd name="T8" fmla="*/ 12 w 39"/>
                  <a:gd name="T9" fmla="*/ 12 h 50"/>
                  <a:gd name="T10" fmla="*/ 0 w 39"/>
                  <a:gd name="T11" fmla="*/ 0 h 50"/>
                  <a:gd name="T12" fmla="*/ 0 w 39"/>
                  <a:gd name="T13" fmla="*/ 22 h 50"/>
                  <a:gd name="T14" fmla="*/ 26 w 39"/>
                  <a:gd name="T15" fmla="*/ 50 h 50"/>
                  <a:gd name="T16" fmla="*/ 28 w 39"/>
                  <a:gd name="T17" fmla="*/ 46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50">
                    <a:moveTo>
                      <a:pt x="28" y="46"/>
                    </a:moveTo>
                    <a:cubicBezTo>
                      <a:pt x="28" y="46"/>
                      <a:pt x="28" y="46"/>
                      <a:pt x="28" y="46"/>
                    </a:cubicBezTo>
                    <a:cubicBezTo>
                      <a:pt x="29" y="45"/>
                      <a:pt x="30" y="44"/>
                      <a:pt x="31" y="43"/>
                    </a:cubicBezTo>
                    <a:cubicBezTo>
                      <a:pt x="33" y="42"/>
                      <a:pt x="36" y="41"/>
                      <a:pt x="39" y="40"/>
                    </a:cubicBezTo>
                    <a:cubicBezTo>
                      <a:pt x="30" y="31"/>
                      <a:pt x="21" y="21"/>
                      <a:pt x="12" y="12"/>
                    </a:cubicBezTo>
                    <a:cubicBezTo>
                      <a:pt x="8" y="8"/>
                      <a:pt x="4" y="4"/>
                      <a:pt x="0" y="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8" y="31"/>
                      <a:pt x="17" y="41"/>
                      <a:pt x="26" y="50"/>
                    </a:cubicBezTo>
                    <a:cubicBezTo>
                      <a:pt x="26" y="48"/>
                      <a:pt x="27" y="47"/>
                      <a:pt x="28" y="46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839"/>
              <p:cNvSpPr/>
              <p:nvPr/>
            </p:nvSpPr>
            <p:spPr bwMode="auto">
              <a:xfrm>
                <a:off x="1564" y="2096"/>
                <a:ext cx="111" cy="107"/>
              </a:xfrm>
              <a:custGeom>
                <a:gdLst>
                  <a:gd name="T0" fmla="*/ 44 w 47"/>
                  <a:gd name="T1" fmla="*/ 35 h 45"/>
                  <a:gd name="T2" fmla="*/ 44 w 47"/>
                  <a:gd name="T3" fmla="*/ 35 h 45"/>
                  <a:gd name="T4" fmla="*/ 46 w 47"/>
                  <a:gd name="T5" fmla="*/ 28 h 45"/>
                  <a:gd name="T6" fmla="*/ 41 w 47"/>
                  <a:gd name="T7" fmla="*/ 10 h 45"/>
                  <a:gd name="T8" fmla="*/ 41 w 47"/>
                  <a:gd name="T9" fmla="*/ 9 h 45"/>
                  <a:gd name="T10" fmla="*/ 41 w 47"/>
                  <a:gd name="T11" fmla="*/ 9 h 45"/>
                  <a:gd name="T12" fmla="*/ 33 w 47"/>
                  <a:gd name="T13" fmla="*/ 3 h 45"/>
                  <a:gd name="T14" fmla="*/ 8 w 47"/>
                  <a:gd name="T15" fmla="*/ 8 h 45"/>
                  <a:gd name="T16" fmla="*/ 3 w 47"/>
                  <a:gd name="T17" fmla="*/ 30 h 45"/>
                  <a:gd name="T18" fmla="*/ 25 w 47"/>
                  <a:gd name="T19" fmla="*/ 45 h 45"/>
                  <a:gd name="T20" fmla="*/ 44 w 47"/>
                  <a:gd name="T21" fmla="*/ 35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45">
                    <a:moveTo>
                      <a:pt x="44" y="35"/>
                    </a:moveTo>
                    <a:cubicBezTo>
                      <a:pt x="44" y="35"/>
                      <a:pt x="44" y="35"/>
                      <a:pt x="44" y="35"/>
                    </a:cubicBezTo>
                    <a:cubicBezTo>
                      <a:pt x="45" y="33"/>
                      <a:pt x="46" y="30"/>
                      <a:pt x="46" y="28"/>
                    </a:cubicBezTo>
                    <a:cubicBezTo>
                      <a:pt x="47" y="22"/>
                      <a:pt x="45" y="15"/>
                      <a:pt x="41" y="10"/>
                    </a:cubicBezTo>
                    <a:cubicBezTo>
                      <a:pt x="41" y="10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39" y="7"/>
                      <a:pt x="36" y="5"/>
                      <a:pt x="33" y="3"/>
                    </a:cubicBezTo>
                    <a:cubicBezTo>
                      <a:pt x="25" y="0"/>
                      <a:pt x="14" y="2"/>
                      <a:pt x="8" y="8"/>
                    </a:cubicBezTo>
                    <a:cubicBezTo>
                      <a:pt x="2" y="14"/>
                      <a:pt x="0" y="23"/>
                      <a:pt x="3" y="30"/>
                    </a:cubicBezTo>
                    <a:cubicBezTo>
                      <a:pt x="6" y="40"/>
                      <a:pt x="15" y="45"/>
                      <a:pt x="25" y="45"/>
                    </a:cubicBezTo>
                    <a:cubicBezTo>
                      <a:pt x="32" y="45"/>
                      <a:pt x="40" y="41"/>
                      <a:pt x="44" y="35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840"/>
              <p:cNvSpPr/>
              <p:nvPr/>
            </p:nvSpPr>
            <p:spPr bwMode="auto">
              <a:xfrm>
                <a:off x="1512" y="2820"/>
                <a:ext cx="64" cy="59"/>
              </a:xfrm>
              <a:custGeom>
                <a:gdLst>
                  <a:gd name="T0" fmla="*/ 5 w 27"/>
                  <a:gd name="T1" fmla="*/ 3 h 25"/>
                  <a:gd name="T2" fmla="*/ 0 w 27"/>
                  <a:gd name="T3" fmla="*/ 0 h 25"/>
                  <a:gd name="T4" fmla="*/ 0 w 27"/>
                  <a:gd name="T5" fmla="*/ 20 h 25"/>
                  <a:gd name="T6" fmla="*/ 1 w 27"/>
                  <a:gd name="T7" fmla="*/ 25 h 25"/>
                  <a:gd name="T8" fmla="*/ 12 w 27"/>
                  <a:gd name="T9" fmla="*/ 25 h 25"/>
                  <a:gd name="T10" fmla="*/ 17 w 27"/>
                  <a:gd name="T11" fmla="*/ 25 h 25"/>
                  <a:gd name="T12" fmla="*/ 27 w 27"/>
                  <a:gd name="T13" fmla="*/ 25 h 25"/>
                  <a:gd name="T14" fmla="*/ 5 w 27"/>
                  <a:gd name="T15" fmla="*/ 3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5">
                    <a:moveTo>
                      <a:pt x="5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1"/>
                      <a:pt x="1" y="23"/>
                      <a:pt x="1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3" y="24"/>
                      <a:pt x="15" y="24"/>
                      <a:pt x="1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1" y="17"/>
                      <a:pt x="13" y="9"/>
                      <a:pt x="5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841"/>
              <p:cNvSpPr/>
              <p:nvPr/>
            </p:nvSpPr>
            <p:spPr bwMode="auto">
              <a:xfrm>
                <a:off x="1562" y="2547"/>
                <a:ext cx="28" cy="33"/>
              </a:xfrm>
              <a:custGeom>
                <a:gdLst>
                  <a:gd name="T0" fmla="*/ 0 w 12"/>
                  <a:gd name="T1" fmla="*/ 0 h 14"/>
                  <a:gd name="T2" fmla="*/ 0 w 12"/>
                  <a:gd name="T3" fmla="*/ 13 h 14"/>
                  <a:gd name="T4" fmla="*/ 9 w 12"/>
                  <a:gd name="T5" fmla="*/ 14 h 14"/>
                  <a:gd name="T6" fmla="*/ 12 w 12"/>
                  <a:gd name="T7" fmla="*/ 2 h 14"/>
                  <a:gd name="T8" fmla="*/ 0 w 12"/>
                  <a:gd name="T9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0"/>
                    </a:moveTo>
                    <a:cubicBezTo>
                      <a:pt x="0" y="5"/>
                      <a:pt x="0" y="9"/>
                      <a:pt x="0" y="13"/>
                    </a:cubicBezTo>
                    <a:cubicBezTo>
                      <a:pt x="3" y="13"/>
                      <a:pt x="6" y="14"/>
                      <a:pt x="9" y="14"/>
                    </a:cubicBezTo>
                    <a:cubicBezTo>
                      <a:pt x="11" y="10"/>
                      <a:pt x="11" y="6"/>
                      <a:pt x="12" y="2"/>
                    </a:cubicBezTo>
                    <a:cubicBezTo>
                      <a:pt x="8" y="1"/>
                      <a:pt x="4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842"/>
              <p:cNvSpPr/>
              <p:nvPr/>
            </p:nvSpPr>
            <p:spPr bwMode="auto">
              <a:xfrm>
                <a:off x="1588" y="2552"/>
                <a:ext cx="33" cy="38"/>
              </a:xfrm>
              <a:custGeom>
                <a:gdLst>
                  <a:gd name="T0" fmla="*/ 10 w 14"/>
                  <a:gd name="T1" fmla="*/ 2 h 16"/>
                  <a:gd name="T2" fmla="*/ 3 w 14"/>
                  <a:gd name="T3" fmla="*/ 0 h 16"/>
                  <a:gd name="T4" fmla="*/ 0 w 14"/>
                  <a:gd name="T5" fmla="*/ 13 h 16"/>
                  <a:gd name="T6" fmla="*/ 9 w 14"/>
                  <a:gd name="T7" fmla="*/ 16 h 16"/>
                  <a:gd name="T8" fmla="*/ 14 w 14"/>
                  <a:gd name="T9" fmla="*/ 3 h 16"/>
                  <a:gd name="T10" fmla="*/ 10 w 14"/>
                  <a:gd name="T11" fmla="*/ 2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10" y="2"/>
                    </a:moveTo>
                    <a:cubicBezTo>
                      <a:pt x="8" y="1"/>
                      <a:pt x="5" y="1"/>
                      <a:pt x="3" y="0"/>
                    </a:cubicBezTo>
                    <a:cubicBezTo>
                      <a:pt x="1" y="4"/>
                      <a:pt x="1" y="9"/>
                      <a:pt x="0" y="13"/>
                    </a:cubicBezTo>
                    <a:cubicBezTo>
                      <a:pt x="3" y="13"/>
                      <a:pt x="6" y="15"/>
                      <a:pt x="9" y="16"/>
                    </a:cubicBezTo>
                    <a:cubicBezTo>
                      <a:pt x="10" y="11"/>
                      <a:pt x="12" y="7"/>
                      <a:pt x="14" y="3"/>
                    </a:cubicBezTo>
                    <a:cubicBezTo>
                      <a:pt x="13" y="3"/>
                      <a:pt x="12" y="2"/>
                      <a:pt x="1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843"/>
              <p:cNvSpPr/>
              <p:nvPr/>
            </p:nvSpPr>
            <p:spPr bwMode="auto">
              <a:xfrm>
                <a:off x="1611" y="2561"/>
                <a:ext cx="38" cy="40"/>
              </a:xfrm>
              <a:custGeom>
                <a:gdLst>
                  <a:gd name="T0" fmla="*/ 5 w 16"/>
                  <a:gd name="T1" fmla="*/ 0 h 17"/>
                  <a:gd name="T2" fmla="*/ 0 w 16"/>
                  <a:gd name="T3" fmla="*/ 12 h 17"/>
                  <a:gd name="T4" fmla="*/ 5 w 16"/>
                  <a:gd name="T5" fmla="*/ 15 h 17"/>
                  <a:gd name="T6" fmla="*/ 10 w 16"/>
                  <a:gd name="T7" fmla="*/ 17 h 17"/>
                  <a:gd name="T8" fmla="*/ 16 w 16"/>
                  <a:gd name="T9" fmla="*/ 5 h 17"/>
                  <a:gd name="T10" fmla="*/ 5 w 16"/>
                  <a:gd name="T11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5" y="0"/>
                    </a:moveTo>
                    <a:cubicBezTo>
                      <a:pt x="4" y="4"/>
                      <a:pt x="2" y="8"/>
                      <a:pt x="0" y="12"/>
                    </a:cubicBezTo>
                    <a:cubicBezTo>
                      <a:pt x="2" y="13"/>
                      <a:pt x="4" y="14"/>
                      <a:pt x="5" y="15"/>
                    </a:cubicBezTo>
                    <a:cubicBezTo>
                      <a:pt x="7" y="15"/>
                      <a:pt x="8" y="16"/>
                      <a:pt x="10" y="17"/>
                    </a:cubicBezTo>
                    <a:cubicBezTo>
                      <a:pt x="13" y="14"/>
                      <a:pt x="13" y="9"/>
                      <a:pt x="16" y="5"/>
                    </a:cubicBezTo>
                    <a:cubicBezTo>
                      <a:pt x="13" y="3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844"/>
              <p:cNvSpPr/>
              <p:nvPr/>
            </p:nvSpPr>
            <p:spPr bwMode="auto">
              <a:xfrm>
                <a:off x="1512" y="2552"/>
                <a:ext cx="21" cy="33"/>
              </a:xfrm>
              <a:custGeom>
                <a:gdLst>
                  <a:gd name="T0" fmla="*/ 7 w 9"/>
                  <a:gd name="T1" fmla="*/ 0 h 14"/>
                  <a:gd name="T2" fmla="*/ 0 w 9"/>
                  <a:gd name="T3" fmla="*/ 2 h 14"/>
                  <a:gd name="T4" fmla="*/ 0 w 9"/>
                  <a:gd name="T5" fmla="*/ 14 h 14"/>
                  <a:gd name="T6" fmla="*/ 9 w 9"/>
                  <a:gd name="T7" fmla="*/ 12 h 14"/>
                  <a:gd name="T8" fmla="*/ 7 w 9"/>
                  <a:gd name="T9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7" y="0"/>
                    </a:moveTo>
                    <a:cubicBezTo>
                      <a:pt x="4" y="1"/>
                      <a:pt x="2" y="1"/>
                      <a:pt x="0" y="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" y="13"/>
                      <a:pt x="6" y="12"/>
                      <a:pt x="9" y="12"/>
                    </a:cubicBezTo>
                    <a:cubicBezTo>
                      <a:pt x="7" y="8"/>
                      <a:pt x="6" y="4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845"/>
              <p:cNvSpPr/>
              <p:nvPr/>
            </p:nvSpPr>
            <p:spPr bwMode="auto">
              <a:xfrm>
                <a:off x="1609" y="2836"/>
                <a:ext cx="36" cy="31"/>
              </a:xfrm>
              <a:custGeom>
                <a:gdLst>
                  <a:gd name="T0" fmla="*/ 5 w 15"/>
                  <a:gd name="T1" fmla="*/ 4 h 13"/>
                  <a:gd name="T2" fmla="*/ 0 w 15"/>
                  <a:gd name="T3" fmla="*/ 12 h 13"/>
                  <a:gd name="T4" fmla="*/ 11 w 15"/>
                  <a:gd name="T5" fmla="*/ 13 h 13"/>
                  <a:gd name="T6" fmla="*/ 14 w 15"/>
                  <a:gd name="T7" fmla="*/ 5 h 13"/>
                  <a:gd name="T8" fmla="*/ 15 w 15"/>
                  <a:gd name="T9" fmla="*/ 1 h 13"/>
                  <a:gd name="T10" fmla="*/ 5 w 15"/>
                  <a:gd name="T11" fmla="*/ 4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3">
                    <a:moveTo>
                      <a:pt x="5" y="4"/>
                    </a:moveTo>
                    <a:cubicBezTo>
                      <a:pt x="3" y="6"/>
                      <a:pt x="1" y="9"/>
                      <a:pt x="0" y="12"/>
                    </a:cubicBezTo>
                    <a:cubicBezTo>
                      <a:pt x="4" y="11"/>
                      <a:pt x="8" y="11"/>
                      <a:pt x="11" y="13"/>
                    </a:cubicBezTo>
                    <a:cubicBezTo>
                      <a:pt x="12" y="10"/>
                      <a:pt x="13" y="7"/>
                      <a:pt x="14" y="5"/>
                    </a:cubicBezTo>
                    <a:cubicBezTo>
                      <a:pt x="14" y="4"/>
                      <a:pt x="15" y="2"/>
                      <a:pt x="15" y="1"/>
                    </a:cubicBezTo>
                    <a:cubicBezTo>
                      <a:pt x="12" y="0"/>
                      <a:pt x="8" y="1"/>
                      <a:pt x="5" y="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846"/>
              <p:cNvSpPr/>
              <p:nvPr/>
            </p:nvSpPr>
            <p:spPr bwMode="auto">
              <a:xfrm>
                <a:off x="1590" y="2865"/>
                <a:ext cx="45" cy="14"/>
              </a:xfrm>
              <a:custGeom>
                <a:gdLst>
                  <a:gd name="T0" fmla="*/ 0 w 19"/>
                  <a:gd name="T1" fmla="*/ 6 h 6"/>
                  <a:gd name="T2" fmla="*/ 18 w 19"/>
                  <a:gd name="T3" fmla="*/ 6 h 6"/>
                  <a:gd name="T4" fmla="*/ 19 w 19"/>
                  <a:gd name="T5" fmla="*/ 2 h 6"/>
                  <a:gd name="T6" fmla="*/ 0 w 19"/>
                  <a:gd name="T7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6">
                    <a:moveTo>
                      <a:pt x="0" y="6"/>
                    </a:moveTo>
                    <a:cubicBezTo>
                      <a:pt x="18" y="6"/>
                      <a:pt x="18" y="6"/>
                      <a:pt x="18" y="6"/>
                    </a:cubicBezTo>
                    <a:cubicBezTo>
                      <a:pt x="18" y="5"/>
                      <a:pt x="19" y="3"/>
                      <a:pt x="19" y="2"/>
                    </a:cubicBezTo>
                    <a:cubicBezTo>
                      <a:pt x="13" y="0"/>
                      <a:pt x="6" y="2"/>
                      <a:pt x="0" y="6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847"/>
              <p:cNvSpPr/>
              <p:nvPr/>
            </p:nvSpPr>
            <p:spPr bwMode="auto">
              <a:xfrm>
                <a:off x="1583" y="2808"/>
                <a:ext cx="76" cy="71"/>
              </a:xfrm>
              <a:custGeom>
                <a:gdLst>
                  <a:gd name="T0" fmla="*/ 9 w 32"/>
                  <a:gd name="T1" fmla="*/ 25 h 30"/>
                  <a:gd name="T2" fmla="*/ 16 w 32"/>
                  <a:gd name="T3" fmla="*/ 14 h 30"/>
                  <a:gd name="T4" fmla="*/ 27 w 32"/>
                  <a:gd name="T5" fmla="*/ 12 h 30"/>
                  <a:gd name="T6" fmla="*/ 32 w 32"/>
                  <a:gd name="T7" fmla="*/ 3 h 30"/>
                  <a:gd name="T8" fmla="*/ 1 w 32"/>
                  <a:gd name="T9" fmla="*/ 30 h 30"/>
                  <a:gd name="T10" fmla="*/ 1 w 32"/>
                  <a:gd name="T11" fmla="*/ 30 h 30"/>
                  <a:gd name="T12" fmla="*/ 9 w 32"/>
                  <a:gd name="T13" fmla="*/ 25 h 30"/>
                  <a:gd name="T14" fmla="*/ 9 w 32"/>
                  <a:gd name="T15" fmla="*/ 25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0">
                    <a:moveTo>
                      <a:pt x="9" y="25"/>
                    </a:moveTo>
                    <a:cubicBezTo>
                      <a:pt x="11" y="21"/>
                      <a:pt x="13" y="16"/>
                      <a:pt x="16" y="14"/>
                    </a:cubicBezTo>
                    <a:cubicBezTo>
                      <a:pt x="19" y="11"/>
                      <a:pt x="23" y="11"/>
                      <a:pt x="27" y="12"/>
                    </a:cubicBezTo>
                    <a:cubicBezTo>
                      <a:pt x="28" y="9"/>
                      <a:pt x="30" y="6"/>
                      <a:pt x="32" y="3"/>
                    </a:cubicBezTo>
                    <a:cubicBezTo>
                      <a:pt x="16" y="0"/>
                      <a:pt x="0" y="14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3" y="28"/>
                      <a:pt x="6" y="26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848"/>
              <p:cNvSpPr/>
              <p:nvPr/>
            </p:nvSpPr>
            <p:spPr bwMode="auto">
              <a:xfrm>
                <a:off x="1538" y="2825"/>
                <a:ext cx="33" cy="28"/>
              </a:xfrm>
              <a:custGeom>
                <a:gdLst>
                  <a:gd name="T0" fmla="*/ 0 w 14"/>
                  <a:gd name="T1" fmla="*/ 4 h 12"/>
                  <a:gd name="T2" fmla="*/ 3 w 14"/>
                  <a:gd name="T3" fmla="*/ 6 h 12"/>
                  <a:gd name="T4" fmla="*/ 9 w 14"/>
                  <a:gd name="T5" fmla="*/ 12 h 12"/>
                  <a:gd name="T6" fmla="*/ 14 w 14"/>
                  <a:gd name="T7" fmla="*/ 4 h 12"/>
                  <a:gd name="T8" fmla="*/ 0 w 14"/>
                  <a:gd name="T9" fmla="*/ 4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4"/>
                    </a:moveTo>
                    <a:cubicBezTo>
                      <a:pt x="1" y="4"/>
                      <a:pt x="2" y="5"/>
                      <a:pt x="3" y="6"/>
                    </a:cubicBezTo>
                    <a:cubicBezTo>
                      <a:pt x="5" y="8"/>
                      <a:pt x="7" y="10"/>
                      <a:pt x="9" y="12"/>
                    </a:cubicBezTo>
                    <a:cubicBezTo>
                      <a:pt x="10" y="9"/>
                      <a:pt x="12" y="6"/>
                      <a:pt x="14" y="4"/>
                    </a:cubicBezTo>
                    <a:cubicBezTo>
                      <a:pt x="9" y="1"/>
                      <a:pt x="4" y="0"/>
                      <a:pt x="0" y="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849"/>
              <p:cNvSpPr/>
              <p:nvPr/>
            </p:nvSpPr>
            <p:spPr bwMode="auto">
              <a:xfrm>
                <a:off x="1564" y="2787"/>
                <a:ext cx="102" cy="92"/>
              </a:xfrm>
              <a:custGeom>
                <a:gdLst>
                  <a:gd name="T0" fmla="*/ 27 w 43"/>
                  <a:gd name="T1" fmla="*/ 2 h 39"/>
                  <a:gd name="T2" fmla="*/ 27 w 43"/>
                  <a:gd name="T3" fmla="*/ 2 h 39"/>
                  <a:gd name="T4" fmla="*/ 26 w 43"/>
                  <a:gd name="T5" fmla="*/ 3 h 39"/>
                  <a:gd name="T6" fmla="*/ 18 w 43"/>
                  <a:gd name="T7" fmla="*/ 7 h 39"/>
                  <a:gd name="T8" fmla="*/ 18 w 43"/>
                  <a:gd name="T9" fmla="*/ 7 h 39"/>
                  <a:gd name="T10" fmla="*/ 0 w 43"/>
                  <a:gd name="T11" fmla="*/ 30 h 39"/>
                  <a:gd name="T12" fmla="*/ 0 w 43"/>
                  <a:gd name="T13" fmla="*/ 30 h 39"/>
                  <a:gd name="T14" fmla="*/ 7 w 43"/>
                  <a:gd name="T15" fmla="*/ 39 h 39"/>
                  <a:gd name="T16" fmla="*/ 40 w 43"/>
                  <a:gd name="T17" fmla="*/ 11 h 39"/>
                  <a:gd name="T18" fmla="*/ 43 w 43"/>
                  <a:gd name="T19" fmla="*/ 2 h 39"/>
                  <a:gd name="T20" fmla="*/ 27 w 43"/>
                  <a:gd name="T21" fmla="*/ 2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9">
                    <a:moveTo>
                      <a:pt x="27" y="2"/>
                    </a:moveTo>
                    <a:cubicBezTo>
                      <a:pt x="27" y="2"/>
                      <a:pt x="27" y="2"/>
                      <a:pt x="27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3" y="4"/>
                      <a:pt x="20" y="5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9" y="12"/>
                      <a:pt x="3" y="21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2" y="33"/>
                      <a:pt x="5" y="36"/>
                      <a:pt x="7" y="39"/>
                    </a:cubicBezTo>
                    <a:cubicBezTo>
                      <a:pt x="7" y="22"/>
                      <a:pt x="24" y="7"/>
                      <a:pt x="40" y="11"/>
                    </a:cubicBezTo>
                    <a:cubicBezTo>
                      <a:pt x="41" y="8"/>
                      <a:pt x="42" y="5"/>
                      <a:pt x="43" y="2"/>
                    </a:cubicBezTo>
                    <a:cubicBezTo>
                      <a:pt x="37" y="0"/>
                      <a:pt x="32" y="1"/>
                      <a:pt x="27" y="2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850"/>
              <p:cNvSpPr/>
              <p:nvPr/>
            </p:nvSpPr>
            <p:spPr bwMode="auto">
              <a:xfrm>
                <a:off x="1526" y="2806"/>
                <a:ext cx="57" cy="26"/>
              </a:xfrm>
              <a:custGeom>
                <a:gdLst>
                  <a:gd name="T0" fmla="*/ 19 w 24"/>
                  <a:gd name="T1" fmla="*/ 11 h 11"/>
                  <a:gd name="T2" fmla="*/ 24 w 24"/>
                  <a:gd name="T3" fmla="*/ 5 h 11"/>
                  <a:gd name="T4" fmla="*/ 11 w 24"/>
                  <a:gd name="T5" fmla="*/ 0 h 11"/>
                  <a:gd name="T6" fmla="*/ 0 w 24"/>
                  <a:gd name="T7" fmla="*/ 7 h 11"/>
                  <a:gd name="T8" fmla="*/ 0 w 24"/>
                  <a:gd name="T9" fmla="*/ 7 h 11"/>
                  <a:gd name="T10" fmla="*/ 4 w 24"/>
                  <a:gd name="T11" fmla="*/ 11 h 11"/>
                  <a:gd name="T12" fmla="*/ 19 w 24"/>
                  <a:gd name="T13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1">
                    <a:moveTo>
                      <a:pt x="19" y="11"/>
                    </a:moveTo>
                    <a:cubicBezTo>
                      <a:pt x="21" y="8"/>
                      <a:pt x="22" y="6"/>
                      <a:pt x="24" y="5"/>
                    </a:cubicBezTo>
                    <a:cubicBezTo>
                      <a:pt x="20" y="2"/>
                      <a:pt x="16" y="0"/>
                      <a:pt x="11" y="0"/>
                    </a:cubicBezTo>
                    <a:cubicBezTo>
                      <a:pt x="6" y="0"/>
                      <a:pt x="2" y="3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2" y="10"/>
                      <a:pt x="4" y="11"/>
                    </a:cubicBezTo>
                    <a:cubicBezTo>
                      <a:pt x="9" y="7"/>
                      <a:pt x="14" y="8"/>
                      <a:pt x="19" y="11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851"/>
              <p:cNvSpPr/>
              <p:nvPr/>
            </p:nvSpPr>
            <p:spPr bwMode="auto">
              <a:xfrm>
                <a:off x="1512" y="2779"/>
                <a:ext cx="90" cy="41"/>
              </a:xfrm>
              <a:custGeom>
                <a:gdLst>
                  <a:gd name="T0" fmla="*/ 4 w 38"/>
                  <a:gd name="T1" fmla="*/ 17 h 17"/>
                  <a:gd name="T2" fmla="*/ 17 w 38"/>
                  <a:gd name="T3" fmla="*/ 10 h 17"/>
                  <a:gd name="T4" fmla="*/ 31 w 38"/>
                  <a:gd name="T5" fmla="*/ 15 h 17"/>
                  <a:gd name="T6" fmla="*/ 38 w 38"/>
                  <a:gd name="T7" fmla="*/ 9 h 17"/>
                  <a:gd name="T8" fmla="*/ 17 w 38"/>
                  <a:gd name="T9" fmla="*/ 1 h 17"/>
                  <a:gd name="T10" fmla="*/ 0 w 38"/>
                  <a:gd name="T11" fmla="*/ 8 h 17"/>
                  <a:gd name="T12" fmla="*/ 0 w 38"/>
                  <a:gd name="T13" fmla="*/ 15 h 17"/>
                  <a:gd name="T14" fmla="*/ 4 w 38"/>
                  <a:gd name="T15" fmla="*/ 17 h 17"/>
                  <a:gd name="T16" fmla="*/ 4 w 38"/>
                  <a:gd name="T17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17">
                    <a:moveTo>
                      <a:pt x="4" y="17"/>
                    </a:moveTo>
                    <a:cubicBezTo>
                      <a:pt x="7" y="13"/>
                      <a:pt x="12" y="10"/>
                      <a:pt x="17" y="10"/>
                    </a:cubicBezTo>
                    <a:cubicBezTo>
                      <a:pt x="22" y="10"/>
                      <a:pt x="27" y="12"/>
                      <a:pt x="31" y="15"/>
                    </a:cubicBezTo>
                    <a:cubicBezTo>
                      <a:pt x="33" y="13"/>
                      <a:pt x="36" y="11"/>
                      <a:pt x="38" y="9"/>
                    </a:cubicBezTo>
                    <a:cubicBezTo>
                      <a:pt x="32" y="3"/>
                      <a:pt x="25" y="0"/>
                      <a:pt x="17" y="1"/>
                    </a:cubicBezTo>
                    <a:cubicBezTo>
                      <a:pt x="10" y="1"/>
                      <a:pt x="5" y="4"/>
                      <a:pt x="0" y="8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3" y="16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852"/>
              <p:cNvSpPr/>
              <p:nvPr/>
            </p:nvSpPr>
            <p:spPr bwMode="auto">
              <a:xfrm>
                <a:off x="1559" y="1441"/>
                <a:ext cx="246" cy="299"/>
              </a:xfrm>
              <a:custGeom>
                <a:gdLst>
                  <a:gd name="T0" fmla="*/ 0 w 104"/>
                  <a:gd name="T1" fmla="*/ 116 h 126"/>
                  <a:gd name="T2" fmla="*/ 0 w 104"/>
                  <a:gd name="T3" fmla="*/ 116 h 126"/>
                  <a:gd name="T4" fmla="*/ 6 w 104"/>
                  <a:gd name="T5" fmla="*/ 126 h 126"/>
                  <a:gd name="T6" fmla="*/ 11 w 104"/>
                  <a:gd name="T7" fmla="*/ 104 h 126"/>
                  <a:gd name="T8" fmla="*/ 26 w 104"/>
                  <a:gd name="T9" fmla="*/ 70 h 126"/>
                  <a:gd name="T10" fmla="*/ 48 w 104"/>
                  <a:gd name="T11" fmla="*/ 40 h 126"/>
                  <a:gd name="T12" fmla="*/ 104 w 104"/>
                  <a:gd name="T13" fmla="*/ 0 h 126"/>
                  <a:gd name="T14" fmla="*/ 85 w 104"/>
                  <a:gd name="T15" fmla="*/ 0 h 126"/>
                  <a:gd name="T16" fmla="*/ 80 w 104"/>
                  <a:gd name="T17" fmla="*/ 2 h 126"/>
                  <a:gd name="T18" fmla="*/ 0 w 104"/>
                  <a:gd name="T19" fmla="*/ 116 h 1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" h="125">
                    <a:moveTo>
                      <a:pt x="0" y="116"/>
                    </a:moveTo>
                    <a:cubicBezTo>
                      <a:pt x="0" y="116"/>
                      <a:pt x="0" y="116"/>
                      <a:pt x="0" y="116"/>
                    </a:cubicBezTo>
                    <a:cubicBezTo>
                      <a:pt x="2" y="120"/>
                      <a:pt x="4" y="123"/>
                      <a:pt x="6" y="126"/>
                    </a:cubicBezTo>
                    <a:cubicBezTo>
                      <a:pt x="8" y="119"/>
                      <a:pt x="9" y="111"/>
                      <a:pt x="11" y="104"/>
                    </a:cubicBezTo>
                    <a:cubicBezTo>
                      <a:pt x="14" y="92"/>
                      <a:pt x="19" y="80"/>
                      <a:pt x="26" y="70"/>
                    </a:cubicBezTo>
                    <a:cubicBezTo>
                      <a:pt x="33" y="59"/>
                      <a:pt x="40" y="49"/>
                      <a:pt x="48" y="40"/>
                    </a:cubicBezTo>
                    <a:cubicBezTo>
                      <a:pt x="63" y="22"/>
                      <a:pt x="84" y="10"/>
                      <a:pt x="104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3" y="1"/>
                      <a:pt x="82" y="2"/>
                      <a:pt x="80" y="2"/>
                    </a:cubicBezTo>
                    <a:cubicBezTo>
                      <a:pt x="39" y="26"/>
                      <a:pt x="6" y="68"/>
                      <a:pt x="0" y="11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853"/>
              <p:cNvSpPr/>
              <p:nvPr/>
            </p:nvSpPr>
            <p:spPr bwMode="auto">
              <a:xfrm>
                <a:off x="2132" y="1441"/>
                <a:ext cx="187" cy="254"/>
              </a:xfrm>
              <a:custGeom>
                <a:gdLst>
                  <a:gd name="T0" fmla="*/ 69 w 79"/>
                  <a:gd name="T1" fmla="*/ 96 h 107"/>
                  <a:gd name="T2" fmla="*/ 69 w 79"/>
                  <a:gd name="T3" fmla="*/ 97 h 107"/>
                  <a:gd name="T4" fmla="*/ 79 w 79"/>
                  <a:gd name="T5" fmla="*/ 107 h 107"/>
                  <a:gd name="T6" fmla="*/ 77 w 79"/>
                  <a:gd name="T7" fmla="*/ 92 h 107"/>
                  <a:gd name="T8" fmla="*/ 73 w 79"/>
                  <a:gd name="T9" fmla="*/ 74 h 107"/>
                  <a:gd name="T10" fmla="*/ 57 w 79"/>
                  <a:gd name="T11" fmla="*/ 44 h 107"/>
                  <a:gd name="T12" fmla="*/ 35 w 79"/>
                  <a:gd name="T13" fmla="*/ 17 h 107"/>
                  <a:gd name="T14" fmla="*/ 14 w 79"/>
                  <a:gd name="T15" fmla="*/ 0 h 107"/>
                  <a:gd name="T16" fmla="*/ 0 w 79"/>
                  <a:gd name="T17" fmla="*/ 0 h 107"/>
                  <a:gd name="T18" fmla="*/ 69 w 79"/>
                  <a:gd name="T19" fmla="*/ 96 h 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9" h="107">
                    <a:moveTo>
                      <a:pt x="69" y="96"/>
                    </a:moveTo>
                    <a:cubicBezTo>
                      <a:pt x="69" y="97"/>
                      <a:pt x="69" y="97"/>
                      <a:pt x="69" y="97"/>
                    </a:cubicBezTo>
                    <a:cubicBezTo>
                      <a:pt x="73" y="99"/>
                      <a:pt x="77" y="103"/>
                      <a:pt x="79" y="107"/>
                    </a:cubicBezTo>
                    <a:cubicBezTo>
                      <a:pt x="79" y="102"/>
                      <a:pt x="78" y="97"/>
                      <a:pt x="77" y="92"/>
                    </a:cubicBezTo>
                    <a:cubicBezTo>
                      <a:pt x="76" y="86"/>
                      <a:pt x="75" y="80"/>
                      <a:pt x="73" y="74"/>
                    </a:cubicBezTo>
                    <a:cubicBezTo>
                      <a:pt x="69" y="63"/>
                      <a:pt x="63" y="53"/>
                      <a:pt x="57" y="44"/>
                    </a:cubicBezTo>
                    <a:cubicBezTo>
                      <a:pt x="51" y="34"/>
                      <a:pt x="44" y="25"/>
                      <a:pt x="35" y="17"/>
                    </a:cubicBezTo>
                    <a:cubicBezTo>
                      <a:pt x="29" y="11"/>
                      <a:pt x="21" y="5"/>
                      <a:pt x="1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6" y="20"/>
                      <a:pt x="64" y="56"/>
                      <a:pt x="69" y="9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854"/>
              <p:cNvSpPr/>
              <p:nvPr/>
            </p:nvSpPr>
            <p:spPr bwMode="auto">
              <a:xfrm>
                <a:off x="1555" y="1600"/>
                <a:ext cx="37" cy="64"/>
              </a:xfrm>
              <a:custGeom>
                <a:gdLst>
                  <a:gd name="T0" fmla="*/ 16 w 16"/>
                  <a:gd name="T1" fmla="*/ 0 h 27"/>
                  <a:gd name="T2" fmla="*/ 2 w 16"/>
                  <a:gd name="T3" fmla="*/ 11 h 27"/>
                  <a:gd name="T4" fmla="*/ 1 w 16"/>
                  <a:gd name="T5" fmla="*/ 20 h 27"/>
                  <a:gd name="T6" fmla="*/ 3 w 16"/>
                  <a:gd name="T7" fmla="*/ 25 h 27"/>
                  <a:gd name="T8" fmla="*/ 5 w 16"/>
                  <a:gd name="T9" fmla="*/ 27 h 27"/>
                  <a:gd name="T10" fmla="*/ 16 w 16"/>
                  <a:gd name="T11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7">
                    <a:moveTo>
                      <a:pt x="16" y="0"/>
                    </a:moveTo>
                    <a:cubicBezTo>
                      <a:pt x="10" y="0"/>
                      <a:pt x="3" y="5"/>
                      <a:pt x="2" y="11"/>
                    </a:cubicBezTo>
                    <a:cubicBezTo>
                      <a:pt x="1" y="14"/>
                      <a:pt x="0" y="17"/>
                      <a:pt x="1" y="20"/>
                    </a:cubicBezTo>
                    <a:cubicBezTo>
                      <a:pt x="2" y="22"/>
                      <a:pt x="2" y="24"/>
                      <a:pt x="3" y="25"/>
                    </a:cubicBezTo>
                    <a:cubicBezTo>
                      <a:pt x="4" y="25"/>
                      <a:pt x="5" y="26"/>
                      <a:pt x="5" y="27"/>
                    </a:cubicBezTo>
                    <a:cubicBezTo>
                      <a:pt x="8" y="18"/>
                      <a:pt x="12" y="9"/>
                      <a:pt x="16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855"/>
              <p:cNvSpPr/>
              <p:nvPr/>
            </p:nvSpPr>
            <p:spPr bwMode="auto">
              <a:xfrm>
                <a:off x="1628" y="1484"/>
                <a:ext cx="47" cy="54"/>
              </a:xfrm>
              <a:custGeom>
                <a:gdLst>
                  <a:gd name="T0" fmla="*/ 20 w 20"/>
                  <a:gd name="T1" fmla="*/ 5 h 23"/>
                  <a:gd name="T2" fmla="*/ 6 w 20"/>
                  <a:gd name="T3" fmla="*/ 3 h 23"/>
                  <a:gd name="T4" fmla="*/ 3 w 20"/>
                  <a:gd name="T5" fmla="*/ 23 h 23"/>
                  <a:gd name="T6" fmla="*/ 20 w 20"/>
                  <a:gd name="T7" fmla="*/ 5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20" y="5"/>
                    </a:moveTo>
                    <a:cubicBezTo>
                      <a:pt x="16" y="2"/>
                      <a:pt x="10" y="0"/>
                      <a:pt x="6" y="3"/>
                    </a:cubicBezTo>
                    <a:cubicBezTo>
                      <a:pt x="0" y="8"/>
                      <a:pt x="1" y="17"/>
                      <a:pt x="3" y="23"/>
                    </a:cubicBezTo>
                    <a:cubicBezTo>
                      <a:pt x="8" y="16"/>
                      <a:pt x="14" y="10"/>
                      <a:pt x="20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856"/>
              <p:cNvSpPr/>
              <p:nvPr/>
            </p:nvSpPr>
            <p:spPr bwMode="auto">
              <a:xfrm>
                <a:off x="1585" y="1538"/>
                <a:ext cx="45" cy="57"/>
              </a:xfrm>
              <a:custGeom>
                <a:gdLst>
                  <a:gd name="T0" fmla="*/ 5 w 19"/>
                  <a:gd name="T1" fmla="*/ 24 h 24"/>
                  <a:gd name="T2" fmla="*/ 14 w 19"/>
                  <a:gd name="T3" fmla="*/ 10 h 24"/>
                  <a:gd name="T4" fmla="*/ 19 w 19"/>
                  <a:gd name="T5" fmla="*/ 2 h 24"/>
                  <a:gd name="T6" fmla="*/ 9 w 19"/>
                  <a:gd name="T7" fmla="*/ 0 h 24"/>
                  <a:gd name="T8" fmla="*/ 1 w 19"/>
                  <a:gd name="T9" fmla="*/ 7 h 24"/>
                  <a:gd name="T10" fmla="*/ 2 w 19"/>
                  <a:gd name="T11" fmla="*/ 18 h 24"/>
                  <a:gd name="T12" fmla="*/ 5 w 19"/>
                  <a:gd name="T13" fmla="*/ 23 h 24"/>
                  <a:gd name="T14" fmla="*/ 5 w 19"/>
                  <a:gd name="T15" fmla="*/ 2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4">
                    <a:moveTo>
                      <a:pt x="5" y="24"/>
                    </a:moveTo>
                    <a:cubicBezTo>
                      <a:pt x="8" y="19"/>
                      <a:pt x="11" y="14"/>
                      <a:pt x="14" y="10"/>
                    </a:cubicBezTo>
                    <a:cubicBezTo>
                      <a:pt x="16" y="7"/>
                      <a:pt x="17" y="4"/>
                      <a:pt x="19" y="2"/>
                    </a:cubicBezTo>
                    <a:cubicBezTo>
                      <a:pt x="16" y="1"/>
                      <a:pt x="13" y="0"/>
                      <a:pt x="9" y="0"/>
                    </a:cubicBezTo>
                    <a:cubicBezTo>
                      <a:pt x="6" y="1"/>
                      <a:pt x="3" y="4"/>
                      <a:pt x="1" y="7"/>
                    </a:cubicBezTo>
                    <a:cubicBezTo>
                      <a:pt x="0" y="11"/>
                      <a:pt x="1" y="15"/>
                      <a:pt x="2" y="18"/>
                    </a:cubicBezTo>
                    <a:cubicBezTo>
                      <a:pt x="3" y="20"/>
                      <a:pt x="4" y="22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857"/>
              <p:cNvSpPr/>
              <p:nvPr/>
            </p:nvSpPr>
            <p:spPr bwMode="auto">
              <a:xfrm>
                <a:off x="2227" y="1474"/>
                <a:ext cx="47" cy="55"/>
              </a:xfrm>
              <a:custGeom>
                <a:gdLst>
                  <a:gd name="T0" fmla="*/ 17 w 20"/>
                  <a:gd name="T1" fmla="*/ 7 h 23"/>
                  <a:gd name="T2" fmla="*/ 0 w 20"/>
                  <a:gd name="T3" fmla="*/ 5 h 23"/>
                  <a:gd name="T4" fmla="*/ 15 w 20"/>
                  <a:gd name="T5" fmla="*/ 23 h 23"/>
                  <a:gd name="T6" fmla="*/ 17 w 20"/>
                  <a:gd name="T7" fmla="*/ 7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7" y="7"/>
                    </a:moveTo>
                    <a:cubicBezTo>
                      <a:pt x="13" y="1"/>
                      <a:pt x="5" y="0"/>
                      <a:pt x="0" y="5"/>
                    </a:cubicBezTo>
                    <a:cubicBezTo>
                      <a:pt x="5" y="11"/>
                      <a:pt x="10" y="17"/>
                      <a:pt x="15" y="23"/>
                    </a:cubicBezTo>
                    <a:cubicBezTo>
                      <a:pt x="19" y="20"/>
                      <a:pt x="20" y="11"/>
                      <a:pt x="17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858"/>
              <p:cNvSpPr/>
              <p:nvPr/>
            </p:nvSpPr>
            <p:spPr bwMode="auto">
              <a:xfrm>
                <a:off x="1675" y="1441"/>
                <a:ext cx="57" cy="50"/>
              </a:xfrm>
              <a:custGeom>
                <a:gdLst>
                  <a:gd name="T0" fmla="*/ 23 w 24"/>
                  <a:gd name="T1" fmla="*/ 5 h 21"/>
                  <a:gd name="T2" fmla="*/ 24 w 24"/>
                  <a:gd name="T3" fmla="*/ 5 h 21"/>
                  <a:gd name="T4" fmla="*/ 15 w 24"/>
                  <a:gd name="T5" fmla="*/ 1 h 21"/>
                  <a:gd name="T6" fmla="*/ 7 w 24"/>
                  <a:gd name="T7" fmla="*/ 1 h 21"/>
                  <a:gd name="T8" fmla="*/ 3 w 24"/>
                  <a:gd name="T9" fmla="*/ 21 h 21"/>
                  <a:gd name="T10" fmla="*/ 23 w 24"/>
                  <a:gd name="T11" fmla="*/ 5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1">
                    <a:moveTo>
                      <a:pt x="23" y="5"/>
                    </a:moveTo>
                    <a:cubicBezTo>
                      <a:pt x="23" y="5"/>
                      <a:pt x="24" y="5"/>
                      <a:pt x="24" y="5"/>
                    </a:cubicBezTo>
                    <a:cubicBezTo>
                      <a:pt x="21" y="4"/>
                      <a:pt x="18" y="2"/>
                      <a:pt x="15" y="1"/>
                    </a:cubicBezTo>
                    <a:cubicBezTo>
                      <a:pt x="13" y="0"/>
                      <a:pt x="9" y="0"/>
                      <a:pt x="7" y="1"/>
                    </a:cubicBezTo>
                    <a:cubicBezTo>
                      <a:pt x="0" y="5"/>
                      <a:pt x="1" y="14"/>
                      <a:pt x="3" y="21"/>
                    </a:cubicBezTo>
                    <a:cubicBezTo>
                      <a:pt x="9" y="15"/>
                      <a:pt x="16" y="10"/>
                      <a:pt x="23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859"/>
              <p:cNvSpPr/>
              <p:nvPr/>
            </p:nvSpPr>
            <p:spPr bwMode="auto">
              <a:xfrm>
                <a:off x="1737" y="1441"/>
                <a:ext cx="14" cy="7"/>
              </a:xfrm>
              <a:custGeom>
                <a:gdLst>
                  <a:gd name="T0" fmla="*/ 0 w 6"/>
                  <a:gd name="T1" fmla="*/ 3 h 3"/>
                  <a:gd name="T2" fmla="*/ 6 w 6"/>
                  <a:gd name="T3" fmla="*/ 0 h 3"/>
                  <a:gd name="T4" fmla="*/ 0 w 6"/>
                  <a:gd name="T5" fmla="*/ 0 h 3"/>
                  <a:gd name="T6" fmla="*/ 0 w 6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860"/>
              <p:cNvSpPr/>
              <p:nvPr/>
            </p:nvSpPr>
            <p:spPr bwMode="auto">
              <a:xfrm>
                <a:off x="2177" y="1441"/>
                <a:ext cx="54" cy="40"/>
              </a:xfrm>
              <a:custGeom>
                <a:gdLst>
                  <a:gd name="T0" fmla="*/ 5 w 23"/>
                  <a:gd name="T1" fmla="*/ 5 h 17"/>
                  <a:gd name="T2" fmla="*/ 19 w 23"/>
                  <a:gd name="T3" fmla="*/ 17 h 17"/>
                  <a:gd name="T4" fmla="*/ 18 w 23"/>
                  <a:gd name="T5" fmla="*/ 0 h 17"/>
                  <a:gd name="T6" fmla="*/ 17 w 23"/>
                  <a:gd name="T7" fmla="*/ 0 h 17"/>
                  <a:gd name="T8" fmla="*/ 3 w 23"/>
                  <a:gd name="T9" fmla="*/ 0 h 17"/>
                  <a:gd name="T10" fmla="*/ 0 w 23"/>
                  <a:gd name="T11" fmla="*/ 2 h 17"/>
                  <a:gd name="T12" fmla="*/ 5 w 23"/>
                  <a:gd name="T13" fmla="*/ 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7">
                    <a:moveTo>
                      <a:pt x="5" y="5"/>
                    </a:moveTo>
                    <a:cubicBezTo>
                      <a:pt x="10" y="9"/>
                      <a:pt x="14" y="13"/>
                      <a:pt x="19" y="17"/>
                    </a:cubicBezTo>
                    <a:cubicBezTo>
                      <a:pt x="23" y="13"/>
                      <a:pt x="23" y="5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2" y="3"/>
                      <a:pt x="3" y="4"/>
                      <a:pt x="5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861"/>
              <p:cNvSpPr/>
              <p:nvPr/>
            </p:nvSpPr>
            <p:spPr bwMode="auto">
              <a:xfrm>
                <a:off x="2172" y="1441"/>
                <a:ext cx="2" cy="0"/>
              </a:xfrm>
              <a:custGeom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862"/>
              <p:cNvSpPr/>
              <p:nvPr/>
            </p:nvSpPr>
            <p:spPr bwMode="auto">
              <a:xfrm>
                <a:off x="1512" y="1968"/>
                <a:ext cx="357" cy="764"/>
              </a:xfrm>
              <a:custGeom>
                <a:gdLst>
                  <a:gd name="T0" fmla="*/ 14 w 151"/>
                  <a:gd name="T1" fmla="*/ 27 h 322"/>
                  <a:gd name="T2" fmla="*/ 40 w 151"/>
                  <a:gd name="T3" fmla="*/ 54 h 322"/>
                  <a:gd name="T4" fmla="*/ 43 w 151"/>
                  <a:gd name="T5" fmla="*/ 54 h 322"/>
                  <a:gd name="T6" fmla="*/ 43 w 151"/>
                  <a:gd name="T7" fmla="*/ 54 h 322"/>
                  <a:gd name="T8" fmla="*/ 51 w 151"/>
                  <a:gd name="T9" fmla="*/ 54 h 322"/>
                  <a:gd name="T10" fmla="*/ 63 w 151"/>
                  <a:gd name="T11" fmla="*/ 60 h 322"/>
                  <a:gd name="T12" fmla="*/ 67 w 151"/>
                  <a:gd name="T13" fmla="*/ 66 h 322"/>
                  <a:gd name="T14" fmla="*/ 68 w 151"/>
                  <a:gd name="T15" fmla="*/ 89 h 322"/>
                  <a:gd name="T16" fmla="*/ 67 w 151"/>
                  <a:gd name="T17" fmla="*/ 90 h 322"/>
                  <a:gd name="T18" fmla="*/ 87 w 151"/>
                  <a:gd name="T19" fmla="*/ 122 h 322"/>
                  <a:gd name="T20" fmla="*/ 105 w 151"/>
                  <a:gd name="T21" fmla="*/ 156 h 322"/>
                  <a:gd name="T22" fmla="*/ 105 w 151"/>
                  <a:gd name="T23" fmla="*/ 156 h 322"/>
                  <a:gd name="T24" fmla="*/ 114 w 151"/>
                  <a:gd name="T25" fmla="*/ 157 h 322"/>
                  <a:gd name="T26" fmla="*/ 127 w 151"/>
                  <a:gd name="T27" fmla="*/ 167 h 322"/>
                  <a:gd name="T28" fmla="*/ 127 w 151"/>
                  <a:gd name="T29" fmla="*/ 168 h 322"/>
                  <a:gd name="T30" fmla="*/ 130 w 151"/>
                  <a:gd name="T31" fmla="*/ 187 h 322"/>
                  <a:gd name="T32" fmla="*/ 123 w 151"/>
                  <a:gd name="T33" fmla="*/ 198 h 322"/>
                  <a:gd name="T34" fmla="*/ 125 w 151"/>
                  <a:gd name="T35" fmla="*/ 204 h 322"/>
                  <a:gd name="T36" fmla="*/ 128 w 151"/>
                  <a:gd name="T37" fmla="*/ 213 h 322"/>
                  <a:gd name="T38" fmla="*/ 133 w 151"/>
                  <a:gd name="T39" fmla="*/ 228 h 322"/>
                  <a:gd name="T40" fmla="*/ 139 w 151"/>
                  <a:gd name="T41" fmla="*/ 259 h 322"/>
                  <a:gd name="T42" fmla="*/ 142 w 151"/>
                  <a:gd name="T43" fmla="*/ 292 h 322"/>
                  <a:gd name="T44" fmla="*/ 142 w 151"/>
                  <a:gd name="T45" fmla="*/ 307 h 322"/>
                  <a:gd name="T46" fmla="*/ 142 w 151"/>
                  <a:gd name="T47" fmla="*/ 322 h 322"/>
                  <a:gd name="T48" fmla="*/ 151 w 151"/>
                  <a:gd name="T49" fmla="*/ 319 h 322"/>
                  <a:gd name="T50" fmla="*/ 151 w 151"/>
                  <a:gd name="T51" fmla="*/ 305 h 322"/>
                  <a:gd name="T52" fmla="*/ 151 w 151"/>
                  <a:gd name="T53" fmla="*/ 290 h 322"/>
                  <a:gd name="T54" fmla="*/ 148 w 151"/>
                  <a:gd name="T55" fmla="*/ 259 h 322"/>
                  <a:gd name="T56" fmla="*/ 143 w 151"/>
                  <a:gd name="T57" fmla="*/ 229 h 322"/>
                  <a:gd name="T58" fmla="*/ 134 w 151"/>
                  <a:gd name="T59" fmla="*/ 199 h 322"/>
                  <a:gd name="T60" fmla="*/ 134 w 151"/>
                  <a:gd name="T61" fmla="*/ 199 h 322"/>
                  <a:gd name="T62" fmla="*/ 134 w 151"/>
                  <a:gd name="T63" fmla="*/ 198 h 322"/>
                  <a:gd name="T64" fmla="*/ 141 w 151"/>
                  <a:gd name="T65" fmla="*/ 181 h 322"/>
                  <a:gd name="T66" fmla="*/ 137 w 151"/>
                  <a:gd name="T67" fmla="*/ 165 h 322"/>
                  <a:gd name="T68" fmla="*/ 112 w 151"/>
                  <a:gd name="T69" fmla="*/ 147 h 322"/>
                  <a:gd name="T70" fmla="*/ 111 w 151"/>
                  <a:gd name="T71" fmla="*/ 146 h 322"/>
                  <a:gd name="T72" fmla="*/ 111 w 151"/>
                  <a:gd name="T73" fmla="*/ 146 h 322"/>
                  <a:gd name="T74" fmla="*/ 110 w 151"/>
                  <a:gd name="T75" fmla="*/ 144 h 322"/>
                  <a:gd name="T76" fmla="*/ 110 w 151"/>
                  <a:gd name="T77" fmla="*/ 143 h 322"/>
                  <a:gd name="T78" fmla="*/ 79 w 151"/>
                  <a:gd name="T79" fmla="*/ 89 h 322"/>
                  <a:gd name="T80" fmla="*/ 80 w 151"/>
                  <a:gd name="T81" fmla="*/ 88 h 322"/>
                  <a:gd name="T82" fmla="*/ 73 w 151"/>
                  <a:gd name="T83" fmla="*/ 56 h 322"/>
                  <a:gd name="T84" fmla="*/ 44 w 151"/>
                  <a:gd name="T85" fmla="*/ 44 h 322"/>
                  <a:gd name="T86" fmla="*/ 43 w 151"/>
                  <a:gd name="T87" fmla="*/ 43 h 322"/>
                  <a:gd name="T88" fmla="*/ 33 w 151"/>
                  <a:gd name="T89" fmla="*/ 34 h 322"/>
                  <a:gd name="T90" fmla="*/ 22 w 151"/>
                  <a:gd name="T91" fmla="*/ 22 h 322"/>
                  <a:gd name="T92" fmla="*/ 10 w 151"/>
                  <a:gd name="T93" fmla="*/ 11 h 322"/>
                  <a:gd name="T94" fmla="*/ 0 w 151"/>
                  <a:gd name="T95" fmla="*/ 0 h 322"/>
                  <a:gd name="T96" fmla="*/ 0 w 151"/>
                  <a:gd name="T97" fmla="*/ 12 h 322"/>
                  <a:gd name="T98" fmla="*/ 1 w 151"/>
                  <a:gd name="T99" fmla="*/ 13 h 322"/>
                  <a:gd name="T100" fmla="*/ 14 w 151"/>
                  <a:gd name="T101" fmla="*/ 27 h 3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1" h="322">
                    <a:moveTo>
                      <a:pt x="14" y="27"/>
                    </a:moveTo>
                    <a:cubicBezTo>
                      <a:pt x="23" y="36"/>
                      <a:pt x="32" y="45"/>
                      <a:pt x="40" y="54"/>
                    </a:cubicBezTo>
                    <a:cubicBezTo>
                      <a:pt x="41" y="54"/>
                      <a:pt x="42" y="54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6" y="54"/>
                      <a:pt x="49" y="54"/>
                      <a:pt x="51" y="54"/>
                    </a:cubicBezTo>
                    <a:cubicBezTo>
                      <a:pt x="56" y="55"/>
                      <a:pt x="60" y="57"/>
                      <a:pt x="63" y="60"/>
                    </a:cubicBezTo>
                    <a:cubicBezTo>
                      <a:pt x="64" y="62"/>
                      <a:pt x="66" y="64"/>
                      <a:pt x="67" y="66"/>
                    </a:cubicBezTo>
                    <a:cubicBezTo>
                      <a:pt x="71" y="73"/>
                      <a:pt x="72" y="82"/>
                      <a:pt x="68" y="89"/>
                    </a:cubicBezTo>
                    <a:cubicBezTo>
                      <a:pt x="68" y="89"/>
                      <a:pt x="68" y="90"/>
                      <a:pt x="67" y="90"/>
                    </a:cubicBezTo>
                    <a:cubicBezTo>
                      <a:pt x="74" y="100"/>
                      <a:pt x="81" y="111"/>
                      <a:pt x="87" y="122"/>
                    </a:cubicBezTo>
                    <a:cubicBezTo>
                      <a:pt x="94" y="133"/>
                      <a:pt x="100" y="144"/>
                      <a:pt x="105" y="156"/>
                    </a:cubicBezTo>
                    <a:cubicBezTo>
                      <a:pt x="105" y="156"/>
                      <a:pt x="105" y="156"/>
                      <a:pt x="105" y="156"/>
                    </a:cubicBezTo>
                    <a:cubicBezTo>
                      <a:pt x="108" y="156"/>
                      <a:pt x="111" y="157"/>
                      <a:pt x="114" y="157"/>
                    </a:cubicBezTo>
                    <a:cubicBezTo>
                      <a:pt x="119" y="159"/>
                      <a:pt x="124" y="162"/>
                      <a:pt x="127" y="167"/>
                    </a:cubicBezTo>
                    <a:cubicBezTo>
                      <a:pt x="127" y="167"/>
                      <a:pt x="127" y="167"/>
                      <a:pt x="127" y="168"/>
                    </a:cubicBezTo>
                    <a:cubicBezTo>
                      <a:pt x="130" y="173"/>
                      <a:pt x="132" y="180"/>
                      <a:pt x="130" y="187"/>
                    </a:cubicBezTo>
                    <a:cubicBezTo>
                      <a:pt x="129" y="191"/>
                      <a:pt x="127" y="195"/>
                      <a:pt x="123" y="198"/>
                    </a:cubicBezTo>
                    <a:cubicBezTo>
                      <a:pt x="124" y="200"/>
                      <a:pt x="125" y="202"/>
                      <a:pt x="125" y="204"/>
                    </a:cubicBezTo>
                    <a:cubicBezTo>
                      <a:pt x="126" y="207"/>
                      <a:pt x="127" y="210"/>
                      <a:pt x="128" y="213"/>
                    </a:cubicBezTo>
                    <a:cubicBezTo>
                      <a:pt x="129" y="218"/>
                      <a:pt x="131" y="223"/>
                      <a:pt x="133" y="228"/>
                    </a:cubicBezTo>
                    <a:cubicBezTo>
                      <a:pt x="135" y="238"/>
                      <a:pt x="137" y="249"/>
                      <a:pt x="139" y="259"/>
                    </a:cubicBezTo>
                    <a:cubicBezTo>
                      <a:pt x="140" y="270"/>
                      <a:pt x="141" y="281"/>
                      <a:pt x="142" y="292"/>
                    </a:cubicBezTo>
                    <a:cubicBezTo>
                      <a:pt x="142" y="297"/>
                      <a:pt x="142" y="302"/>
                      <a:pt x="142" y="307"/>
                    </a:cubicBezTo>
                    <a:cubicBezTo>
                      <a:pt x="142" y="312"/>
                      <a:pt x="142" y="317"/>
                      <a:pt x="142" y="322"/>
                    </a:cubicBezTo>
                    <a:cubicBezTo>
                      <a:pt x="144" y="320"/>
                      <a:pt x="148" y="319"/>
                      <a:pt x="151" y="319"/>
                    </a:cubicBezTo>
                    <a:cubicBezTo>
                      <a:pt x="151" y="314"/>
                      <a:pt x="151" y="310"/>
                      <a:pt x="151" y="305"/>
                    </a:cubicBezTo>
                    <a:cubicBezTo>
                      <a:pt x="151" y="300"/>
                      <a:pt x="151" y="295"/>
                      <a:pt x="151" y="290"/>
                    </a:cubicBezTo>
                    <a:cubicBezTo>
                      <a:pt x="150" y="280"/>
                      <a:pt x="149" y="269"/>
                      <a:pt x="148" y="259"/>
                    </a:cubicBezTo>
                    <a:cubicBezTo>
                      <a:pt x="147" y="249"/>
                      <a:pt x="145" y="239"/>
                      <a:pt x="143" y="229"/>
                    </a:cubicBezTo>
                    <a:cubicBezTo>
                      <a:pt x="140" y="219"/>
                      <a:pt x="138" y="209"/>
                      <a:pt x="134" y="199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34" y="198"/>
                      <a:pt x="134" y="198"/>
                      <a:pt x="134" y="198"/>
                    </a:cubicBezTo>
                    <a:cubicBezTo>
                      <a:pt x="137" y="193"/>
                      <a:pt x="140" y="188"/>
                      <a:pt x="141" y="181"/>
                    </a:cubicBezTo>
                    <a:cubicBezTo>
                      <a:pt x="141" y="176"/>
                      <a:pt x="140" y="170"/>
                      <a:pt x="137" y="165"/>
                    </a:cubicBezTo>
                    <a:cubicBezTo>
                      <a:pt x="133" y="155"/>
                      <a:pt x="123" y="146"/>
                      <a:pt x="112" y="147"/>
                    </a:cubicBezTo>
                    <a:cubicBezTo>
                      <a:pt x="112" y="147"/>
                      <a:pt x="111" y="147"/>
                      <a:pt x="111" y="146"/>
                    </a:cubicBezTo>
                    <a:cubicBezTo>
                      <a:pt x="111" y="146"/>
                      <a:pt x="111" y="146"/>
                      <a:pt x="111" y="146"/>
                    </a:cubicBezTo>
                    <a:cubicBezTo>
                      <a:pt x="111" y="145"/>
                      <a:pt x="110" y="145"/>
                      <a:pt x="110" y="144"/>
                    </a:cubicBezTo>
                    <a:cubicBezTo>
                      <a:pt x="110" y="144"/>
                      <a:pt x="110" y="143"/>
                      <a:pt x="110" y="143"/>
                    </a:cubicBezTo>
                    <a:cubicBezTo>
                      <a:pt x="101" y="125"/>
                      <a:pt x="90" y="107"/>
                      <a:pt x="79" y="89"/>
                    </a:cubicBezTo>
                    <a:cubicBezTo>
                      <a:pt x="79" y="89"/>
                      <a:pt x="79" y="89"/>
                      <a:pt x="80" y="88"/>
                    </a:cubicBezTo>
                    <a:cubicBezTo>
                      <a:pt x="82" y="77"/>
                      <a:pt x="81" y="65"/>
                      <a:pt x="73" y="56"/>
                    </a:cubicBezTo>
                    <a:cubicBezTo>
                      <a:pt x="66" y="48"/>
                      <a:pt x="55" y="40"/>
                      <a:pt x="44" y="44"/>
                    </a:cubicBezTo>
                    <a:cubicBezTo>
                      <a:pt x="43" y="44"/>
                      <a:pt x="43" y="44"/>
                      <a:pt x="43" y="43"/>
                    </a:cubicBezTo>
                    <a:cubicBezTo>
                      <a:pt x="39" y="40"/>
                      <a:pt x="36" y="37"/>
                      <a:pt x="33" y="34"/>
                    </a:cubicBezTo>
                    <a:cubicBezTo>
                      <a:pt x="29" y="30"/>
                      <a:pt x="26" y="26"/>
                      <a:pt x="22" y="22"/>
                    </a:cubicBezTo>
                    <a:cubicBezTo>
                      <a:pt x="18" y="18"/>
                      <a:pt x="14" y="15"/>
                      <a:pt x="10" y="11"/>
                    </a:cubicBezTo>
                    <a:cubicBezTo>
                      <a:pt x="7" y="7"/>
                      <a:pt x="4" y="3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3"/>
                      <a:pt x="1" y="13"/>
                    </a:cubicBezTo>
                    <a:cubicBezTo>
                      <a:pt x="5" y="17"/>
                      <a:pt x="10" y="22"/>
                      <a:pt x="14" y="2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863"/>
              <p:cNvSpPr/>
              <p:nvPr/>
            </p:nvSpPr>
            <p:spPr bwMode="auto">
              <a:xfrm>
                <a:off x="2099" y="2628"/>
                <a:ext cx="31" cy="85"/>
              </a:xfrm>
              <a:custGeom>
                <a:gdLst>
                  <a:gd name="T0" fmla="*/ 11 w 13"/>
                  <a:gd name="T1" fmla="*/ 31 h 36"/>
                  <a:gd name="T2" fmla="*/ 13 w 13"/>
                  <a:gd name="T3" fmla="*/ 28 h 36"/>
                  <a:gd name="T4" fmla="*/ 8 w 13"/>
                  <a:gd name="T5" fmla="*/ 12 h 36"/>
                  <a:gd name="T6" fmla="*/ 6 w 13"/>
                  <a:gd name="T7" fmla="*/ 3 h 36"/>
                  <a:gd name="T8" fmla="*/ 5 w 13"/>
                  <a:gd name="T9" fmla="*/ 0 h 36"/>
                  <a:gd name="T10" fmla="*/ 4 w 13"/>
                  <a:gd name="T11" fmla="*/ 2 h 36"/>
                  <a:gd name="T12" fmla="*/ 0 w 13"/>
                  <a:gd name="T13" fmla="*/ 11 h 36"/>
                  <a:gd name="T14" fmla="*/ 5 w 13"/>
                  <a:gd name="T15" fmla="*/ 25 h 36"/>
                  <a:gd name="T16" fmla="*/ 8 w 13"/>
                  <a:gd name="T17" fmla="*/ 36 h 36"/>
                  <a:gd name="T18" fmla="*/ 11 w 13"/>
                  <a:gd name="T19" fmla="*/ 31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36">
                    <a:moveTo>
                      <a:pt x="11" y="31"/>
                    </a:moveTo>
                    <a:cubicBezTo>
                      <a:pt x="11" y="30"/>
                      <a:pt x="12" y="29"/>
                      <a:pt x="13" y="28"/>
                    </a:cubicBezTo>
                    <a:cubicBezTo>
                      <a:pt x="12" y="22"/>
                      <a:pt x="9" y="17"/>
                      <a:pt x="8" y="12"/>
                    </a:cubicBezTo>
                    <a:cubicBezTo>
                      <a:pt x="7" y="9"/>
                      <a:pt x="6" y="6"/>
                      <a:pt x="6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4" y="5"/>
                      <a:pt x="2" y="8"/>
                      <a:pt x="0" y="11"/>
                    </a:cubicBezTo>
                    <a:cubicBezTo>
                      <a:pt x="1" y="15"/>
                      <a:pt x="3" y="20"/>
                      <a:pt x="5" y="25"/>
                    </a:cubicBezTo>
                    <a:cubicBezTo>
                      <a:pt x="6" y="29"/>
                      <a:pt x="7" y="32"/>
                      <a:pt x="8" y="36"/>
                    </a:cubicBezTo>
                    <a:cubicBezTo>
                      <a:pt x="9" y="34"/>
                      <a:pt x="10" y="32"/>
                      <a:pt x="11" y="3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864"/>
              <p:cNvSpPr/>
              <p:nvPr/>
            </p:nvSpPr>
            <p:spPr bwMode="auto">
              <a:xfrm>
                <a:off x="2260" y="2590"/>
                <a:ext cx="75" cy="68"/>
              </a:xfrm>
              <a:custGeom>
                <a:gdLst>
                  <a:gd name="T0" fmla="*/ 20 w 32"/>
                  <a:gd name="T1" fmla="*/ 28 h 29"/>
                  <a:gd name="T2" fmla="*/ 28 w 32"/>
                  <a:gd name="T3" fmla="*/ 9 h 29"/>
                  <a:gd name="T4" fmla="*/ 18 w 32"/>
                  <a:gd name="T5" fmla="*/ 1 h 29"/>
                  <a:gd name="T6" fmla="*/ 13 w 32"/>
                  <a:gd name="T7" fmla="*/ 0 h 29"/>
                  <a:gd name="T8" fmla="*/ 2 w 32"/>
                  <a:gd name="T9" fmla="*/ 9 h 29"/>
                  <a:gd name="T10" fmla="*/ 2 w 32"/>
                  <a:gd name="T11" fmla="*/ 21 h 29"/>
                  <a:gd name="T12" fmla="*/ 20 w 32"/>
                  <a:gd name="T13" fmla="*/ 28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8">
                    <a:moveTo>
                      <a:pt x="20" y="28"/>
                    </a:moveTo>
                    <a:cubicBezTo>
                      <a:pt x="29" y="25"/>
                      <a:pt x="32" y="16"/>
                      <a:pt x="28" y="9"/>
                    </a:cubicBezTo>
                    <a:cubicBezTo>
                      <a:pt x="26" y="5"/>
                      <a:pt x="23" y="2"/>
                      <a:pt x="18" y="1"/>
                    </a:cubicBezTo>
                    <a:cubicBezTo>
                      <a:pt x="17" y="0"/>
                      <a:pt x="15" y="0"/>
                      <a:pt x="13" y="0"/>
                    </a:cubicBezTo>
                    <a:cubicBezTo>
                      <a:pt x="8" y="1"/>
                      <a:pt x="4" y="4"/>
                      <a:pt x="2" y="9"/>
                    </a:cubicBezTo>
                    <a:cubicBezTo>
                      <a:pt x="0" y="13"/>
                      <a:pt x="0" y="18"/>
                      <a:pt x="2" y="21"/>
                    </a:cubicBezTo>
                    <a:cubicBezTo>
                      <a:pt x="6" y="27"/>
                      <a:pt x="14" y="29"/>
                      <a:pt x="20" y="28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865"/>
              <p:cNvSpPr/>
              <p:nvPr/>
            </p:nvSpPr>
            <p:spPr bwMode="auto">
              <a:xfrm>
                <a:off x="1765" y="2720"/>
                <a:ext cx="279" cy="159"/>
              </a:xfrm>
              <a:custGeom>
                <a:gdLst>
                  <a:gd name="T0" fmla="*/ 107 w 118"/>
                  <a:gd name="T1" fmla="*/ 59 h 67"/>
                  <a:gd name="T2" fmla="*/ 106 w 118"/>
                  <a:gd name="T3" fmla="*/ 58 h 67"/>
                  <a:gd name="T4" fmla="*/ 104 w 118"/>
                  <a:gd name="T5" fmla="*/ 42 h 67"/>
                  <a:gd name="T6" fmla="*/ 101 w 118"/>
                  <a:gd name="T7" fmla="*/ 40 h 67"/>
                  <a:gd name="T8" fmla="*/ 100 w 118"/>
                  <a:gd name="T9" fmla="*/ 39 h 67"/>
                  <a:gd name="T10" fmla="*/ 87 w 118"/>
                  <a:gd name="T11" fmla="*/ 38 h 67"/>
                  <a:gd name="T12" fmla="*/ 86 w 118"/>
                  <a:gd name="T13" fmla="*/ 37 h 67"/>
                  <a:gd name="T14" fmla="*/ 80 w 118"/>
                  <a:gd name="T15" fmla="*/ 22 h 67"/>
                  <a:gd name="T16" fmla="*/ 71 w 118"/>
                  <a:gd name="T17" fmla="*/ 19 h 67"/>
                  <a:gd name="T18" fmla="*/ 62 w 118"/>
                  <a:gd name="T19" fmla="*/ 21 h 67"/>
                  <a:gd name="T20" fmla="*/ 61 w 118"/>
                  <a:gd name="T21" fmla="*/ 20 h 67"/>
                  <a:gd name="T22" fmla="*/ 51 w 118"/>
                  <a:gd name="T23" fmla="*/ 4 h 67"/>
                  <a:gd name="T24" fmla="*/ 34 w 118"/>
                  <a:gd name="T25" fmla="*/ 8 h 67"/>
                  <a:gd name="T26" fmla="*/ 32 w 118"/>
                  <a:gd name="T27" fmla="*/ 8 h 67"/>
                  <a:gd name="T28" fmla="*/ 19 w 118"/>
                  <a:gd name="T29" fmla="*/ 0 h 67"/>
                  <a:gd name="T30" fmla="*/ 6 w 118"/>
                  <a:gd name="T31" fmla="*/ 9 h 67"/>
                  <a:gd name="T32" fmla="*/ 5 w 118"/>
                  <a:gd name="T33" fmla="*/ 9 h 67"/>
                  <a:gd name="T34" fmla="*/ 5 w 118"/>
                  <a:gd name="T35" fmla="*/ 9 h 67"/>
                  <a:gd name="T36" fmla="*/ 2 w 118"/>
                  <a:gd name="T37" fmla="*/ 6 h 67"/>
                  <a:gd name="T38" fmla="*/ 2 w 118"/>
                  <a:gd name="T39" fmla="*/ 8 h 67"/>
                  <a:gd name="T40" fmla="*/ 0 w 118"/>
                  <a:gd name="T41" fmla="*/ 16 h 67"/>
                  <a:gd name="T42" fmla="*/ 5 w 118"/>
                  <a:gd name="T43" fmla="*/ 27 h 67"/>
                  <a:gd name="T44" fmla="*/ 10 w 118"/>
                  <a:gd name="T45" fmla="*/ 13 h 67"/>
                  <a:gd name="T46" fmla="*/ 19 w 118"/>
                  <a:gd name="T47" fmla="*/ 10 h 67"/>
                  <a:gd name="T48" fmla="*/ 26 w 118"/>
                  <a:gd name="T49" fmla="*/ 18 h 67"/>
                  <a:gd name="T50" fmla="*/ 28 w 118"/>
                  <a:gd name="T51" fmla="*/ 31 h 67"/>
                  <a:gd name="T52" fmla="*/ 36 w 118"/>
                  <a:gd name="T53" fmla="*/ 17 h 67"/>
                  <a:gd name="T54" fmla="*/ 46 w 118"/>
                  <a:gd name="T55" fmla="*/ 11 h 67"/>
                  <a:gd name="T56" fmla="*/ 54 w 118"/>
                  <a:gd name="T57" fmla="*/ 23 h 67"/>
                  <a:gd name="T58" fmla="*/ 53 w 118"/>
                  <a:gd name="T59" fmla="*/ 32 h 67"/>
                  <a:gd name="T60" fmla="*/ 52 w 118"/>
                  <a:gd name="T61" fmla="*/ 39 h 67"/>
                  <a:gd name="T62" fmla="*/ 61 w 118"/>
                  <a:gd name="T63" fmla="*/ 29 h 67"/>
                  <a:gd name="T64" fmla="*/ 73 w 118"/>
                  <a:gd name="T65" fmla="*/ 27 h 67"/>
                  <a:gd name="T66" fmla="*/ 78 w 118"/>
                  <a:gd name="T67" fmla="*/ 42 h 67"/>
                  <a:gd name="T68" fmla="*/ 75 w 118"/>
                  <a:gd name="T69" fmla="*/ 50 h 67"/>
                  <a:gd name="T70" fmla="*/ 73 w 118"/>
                  <a:gd name="T71" fmla="*/ 53 h 67"/>
                  <a:gd name="T72" fmla="*/ 79 w 118"/>
                  <a:gd name="T73" fmla="*/ 50 h 67"/>
                  <a:gd name="T74" fmla="*/ 84 w 118"/>
                  <a:gd name="T75" fmla="*/ 46 h 67"/>
                  <a:gd name="T76" fmla="*/ 96 w 118"/>
                  <a:gd name="T77" fmla="*/ 47 h 67"/>
                  <a:gd name="T78" fmla="*/ 97 w 118"/>
                  <a:gd name="T79" fmla="*/ 61 h 67"/>
                  <a:gd name="T80" fmla="*/ 93 w 118"/>
                  <a:gd name="T81" fmla="*/ 67 h 67"/>
                  <a:gd name="T82" fmla="*/ 94 w 118"/>
                  <a:gd name="T83" fmla="*/ 67 h 67"/>
                  <a:gd name="T84" fmla="*/ 102 w 118"/>
                  <a:gd name="T85" fmla="*/ 66 h 67"/>
                  <a:gd name="T86" fmla="*/ 107 w 118"/>
                  <a:gd name="T87" fmla="*/ 67 h 67"/>
                  <a:gd name="T88" fmla="*/ 118 w 118"/>
                  <a:gd name="T89" fmla="*/ 67 h 67"/>
                  <a:gd name="T90" fmla="*/ 107 w 118"/>
                  <a:gd name="T91" fmla="*/ 59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8" h="67">
                    <a:moveTo>
                      <a:pt x="107" y="59"/>
                    </a:moveTo>
                    <a:cubicBezTo>
                      <a:pt x="106" y="59"/>
                      <a:pt x="106" y="58"/>
                      <a:pt x="106" y="58"/>
                    </a:cubicBezTo>
                    <a:cubicBezTo>
                      <a:pt x="109" y="53"/>
                      <a:pt x="107" y="46"/>
                      <a:pt x="104" y="42"/>
                    </a:cubicBezTo>
                    <a:cubicBezTo>
                      <a:pt x="103" y="41"/>
                      <a:pt x="102" y="40"/>
                      <a:pt x="101" y="40"/>
                    </a:cubicBezTo>
                    <a:cubicBezTo>
                      <a:pt x="100" y="40"/>
                      <a:pt x="100" y="39"/>
                      <a:pt x="100" y="39"/>
                    </a:cubicBezTo>
                    <a:cubicBezTo>
                      <a:pt x="96" y="37"/>
                      <a:pt x="91" y="37"/>
                      <a:pt x="87" y="38"/>
                    </a:cubicBezTo>
                    <a:cubicBezTo>
                      <a:pt x="86" y="38"/>
                      <a:pt x="86" y="37"/>
                      <a:pt x="86" y="37"/>
                    </a:cubicBezTo>
                    <a:cubicBezTo>
                      <a:pt x="85" y="31"/>
                      <a:pt x="85" y="25"/>
                      <a:pt x="80" y="22"/>
                    </a:cubicBezTo>
                    <a:cubicBezTo>
                      <a:pt x="77" y="20"/>
                      <a:pt x="74" y="19"/>
                      <a:pt x="71" y="19"/>
                    </a:cubicBezTo>
                    <a:cubicBezTo>
                      <a:pt x="68" y="18"/>
                      <a:pt x="65" y="19"/>
                      <a:pt x="62" y="21"/>
                    </a:cubicBezTo>
                    <a:cubicBezTo>
                      <a:pt x="62" y="21"/>
                      <a:pt x="61" y="20"/>
                      <a:pt x="61" y="20"/>
                    </a:cubicBezTo>
                    <a:cubicBezTo>
                      <a:pt x="62" y="13"/>
                      <a:pt x="57" y="7"/>
                      <a:pt x="51" y="4"/>
                    </a:cubicBezTo>
                    <a:cubicBezTo>
                      <a:pt x="45" y="3"/>
                      <a:pt x="38" y="3"/>
                      <a:pt x="34" y="8"/>
                    </a:cubicBezTo>
                    <a:cubicBezTo>
                      <a:pt x="33" y="9"/>
                      <a:pt x="33" y="9"/>
                      <a:pt x="32" y="8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1"/>
                      <a:pt x="10" y="5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8"/>
                      <a:pt x="3" y="7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11"/>
                      <a:pt x="0" y="13"/>
                      <a:pt x="0" y="16"/>
                    </a:cubicBezTo>
                    <a:cubicBezTo>
                      <a:pt x="3" y="18"/>
                      <a:pt x="5" y="23"/>
                      <a:pt x="5" y="27"/>
                    </a:cubicBezTo>
                    <a:cubicBezTo>
                      <a:pt x="6" y="22"/>
                      <a:pt x="7" y="17"/>
                      <a:pt x="10" y="13"/>
                    </a:cubicBezTo>
                    <a:cubicBezTo>
                      <a:pt x="12" y="10"/>
                      <a:pt x="16" y="8"/>
                      <a:pt x="19" y="10"/>
                    </a:cubicBezTo>
                    <a:cubicBezTo>
                      <a:pt x="22" y="11"/>
                      <a:pt x="25" y="15"/>
                      <a:pt x="26" y="18"/>
                    </a:cubicBezTo>
                    <a:cubicBezTo>
                      <a:pt x="27" y="22"/>
                      <a:pt x="28" y="26"/>
                      <a:pt x="28" y="31"/>
                    </a:cubicBezTo>
                    <a:cubicBezTo>
                      <a:pt x="29" y="26"/>
                      <a:pt x="32" y="21"/>
                      <a:pt x="36" y="17"/>
                    </a:cubicBezTo>
                    <a:cubicBezTo>
                      <a:pt x="38" y="14"/>
                      <a:pt x="42" y="10"/>
                      <a:pt x="46" y="11"/>
                    </a:cubicBezTo>
                    <a:cubicBezTo>
                      <a:pt x="52" y="12"/>
                      <a:pt x="54" y="18"/>
                      <a:pt x="54" y="23"/>
                    </a:cubicBezTo>
                    <a:cubicBezTo>
                      <a:pt x="54" y="26"/>
                      <a:pt x="54" y="29"/>
                      <a:pt x="53" y="32"/>
                    </a:cubicBezTo>
                    <a:cubicBezTo>
                      <a:pt x="53" y="34"/>
                      <a:pt x="52" y="37"/>
                      <a:pt x="52" y="39"/>
                    </a:cubicBezTo>
                    <a:cubicBezTo>
                      <a:pt x="54" y="36"/>
                      <a:pt x="57" y="32"/>
                      <a:pt x="61" y="29"/>
                    </a:cubicBezTo>
                    <a:cubicBezTo>
                      <a:pt x="64" y="27"/>
                      <a:pt x="68" y="24"/>
                      <a:pt x="73" y="27"/>
                    </a:cubicBezTo>
                    <a:cubicBezTo>
                      <a:pt x="78" y="29"/>
                      <a:pt x="79" y="36"/>
                      <a:pt x="78" y="42"/>
                    </a:cubicBezTo>
                    <a:cubicBezTo>
                      <a:pt x="77" y="44"/>
                      <a:pt x="76" y="47"/>
                      <a:pt x="75" y="50"/>
                    </a:cubicBezTo>
                    <a:cubicBezTo>
                      <a:pt x="75" y="51"/>
                      <a:pt x="74" y="52"/>
                      <a:pt x="73" y="53"/>
                    </a:cubicBezTo>
                    <a:cubicBezTo>
                      <a:pt x="75" y="52"/>
                      <a:pt x="77" y="51"/>
                      <a:pt x="79" y="50"/>
                    </a:cubicBezTo>
                    <a:cubicBezTo>
                      <a:pt x="80" y="48"/>
                      <a:pt x="82" y="47"/>
                      <a:pt x="84" y="46"/>
                    </a:cubicBezTo>
                    <a:cubicBezTo>
                      <a:pt x="88" y="44"/>
                      <a:pt x="93" y="44"/>
                      <a:pt x="96" y="47"/>
                    </a:cubicBezTo>
                    <a:cubicBezTo>
                      <a:pt x="99" y="51"/>
                      <a:pt x="99" y="57"/>
                      <a:pt x="97" y="61"/>
                    </a:cubicBezTo>
                    <a:cubicBezTo>
                      <a:pt x="96" y="63"/>
                      <a:pt x="94" y="65"/>
                      <a:pt x="93" y="67"/>
                    </a:cubicBezTo>
                    <a:cubicBezTo>
                      <a:pt x="94" y="67"/>
                      <a:pt x="94" y="67"/>
                      <a:pt x="94" y="67"/>
                    </a:cubicBezTo>
                    <a:cubicBezTo>
                      <a:pt x="97" y="66"/>
                      <a:pt x="99" y="66"/>
                      <a:pt x="102" y="66"/>
                    </a:cubicBezTo>
                    <a:cubicBezTo>
                      <a:pt x="103" y="66"/>
                      <a:pt x="105" y="66"/>
                      <a:pt x="107" y="67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116" y="63"/>
                      <a:pt x="112" y="60"/>
                      <a:pt x="107" y="5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866"/>
              <p:cNvSpPr/>
              <p:nvPr/>
            </p:nvSpPr>
            <p:spPr bwMode="auto">
              <a:xfrm>
                <a:off x="2200" y="2779"/>
                <a:ext cx="55" cy="100"/>
              </a:xfrm>
              <a:custGeom>
                <a:gdLst>
                  <a:gd name="T0" fmla="*/ 15 w 23"/>
                  <a:gd name="T1" fmla="*/ 22 h 42"/>
                  <a:gd name="T2" fmla="*/ 20 w 23"/>
                  <a:gd name="T3" fmla="*/ 9 h 42"/>
                  <a:gd name="T4" fmla="*/ 22 w 23"/>
                  <a:gd name="T5" fmla="*/ 3 h 42"/>
                  <a:gd name="T6" fmla="*/ 23 w 23"/>
                  <a:gd name="T7" fmla="*/ 0 h 42"/>
                  <a:gd name="T8" fmla="*/ 16 w 23"/>
                  <a:gd name="T9" fmla="*/ 1 h 42"/>
                  <a:gd name="T10" fmla="*/ 11 w 23"/>
                  <a:gd name="T11" fmla="*/ 13 h 42"/>
                  <a:gd name="T12" fmla="*/ 7 w 23"/>
                  <a:gd name="T13" fmla="*/ 25 h 42"/>
                  <a:gd name="T14" fmla="*/ 0 w 23"/>
                  <a:gd name="T15" fmla="*/ 42 h 42"/>
                  <a:gd name="T16" fmla="*/ 7 w 23"/>
                  <a:gd name="T17" fmla="*/ 42 h 42"/>
                  <a:gd name="T18" fmla="*/ 10 w 23"/>
                  <a:gd name="T19" fmla="*/ 35 h 42"/>
                  <a:gd name="T20" fmla="*/ 15 w 23"/>
                  <a:gd name="T21" fmla="*/ 22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42">
                    <a:moveTo>
                      <a:pt x="15" y="22"/>
                    </a:moveTo>
                    <a:cubicBezTo>
                      <a:pt x="17" y="17"/>
                      <a:pt x="19" y="13"/>
                      <a:pt x="20" y="9"/>
                    </a:cubicBezTo>
                    <a:cubicBezTo>
                      <a:pt x="21" y="7"/>
                      <a:pt x="21" y="5"/>
                      <a:pt x="22" y="3"/>
                    </a:cubicBezTo>
                    <a:cubicBezTo>
                      <a:pt x="22" y="2"/>
                      <a:pt x="22" y="1"/>
                      <a:pt x="23" y="0"/>
                    </a:cubicBezTo>
                    <a:cubicBezTo>
                      <a:pt x="21" y="0"/>
                      <a:pt x="18" y="1"/>
                      <a:pt x="16" y="1"/>
                    </a:cubicBezTo>
                    <a:cubicBezTo>
                      <a:pt x="13" y="5"/>
                      <a:pt x="13" y="9"/>
                      <a:pt x="11" y="13"/>
                    </a:cubicBezTo>
                    <a:cubicBezTo>
                      <a:pt x="10" y="17"/>
                      <a:pt x="8" y="21"/>
                      <a:pt x="7" y="25"/>
                    </a:cubicBezTo>
                    <a:cubicBezTo>
                      <a:pt x="4" y="31"/>
                      <a:pt x="2" y="36"/>
                      <a:pt x="0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0"/>
                      <a:pt x="9" y="37"/>
                      <a:pt x="10" y="35"/>
                    </a:cubicBezTo>
                    <a:cubicBezTo>
                      <a:pt x="11" y="30"/>
                      <a:pt x="13" y="26"/>
                      <a:pt x="15" y="2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867"/>
              <p:cNvSpPr/>
              <p:nvPr/>
            </p:nvSpPr>
            <p:spPr bwMode="auto">
              <a:xfrm>
                <a:off x="2139" y="2794"/>
                <a:ext cx="52" cy="85"/>
              </a:xfrm>
              <a:custGeom>
                <a:gdLst>
                  <a:gd name="T0" fmla="*/ 21 w 22"/>
                  <a:gd name="T1" fmla="*/ 6 h 36"/>
                  <a:gd name="T2" fmla="*/ 22 w 22"/>
                  <a:gd name="T3" fmla="*/ 0 h 36"/>
                  <a:gd name="T4" fmla="*/ 14 w 22"/>
                  <a:gd name="T5" fmla="*/ 4 h 36"/>
                  <a:gd name="T6" fmla="*/ 10 w 22"/>
                  <a:gd name="T7" fmla="*/ 15 h 36"/>
                  <a:gd name="T8" fmla="*/ 5 w 22"/>
                  <a:gd name="T9" fmla="*/ 27 h 36"/>
                  <a:gd name="T10" fmla="*/ 0 w 22"/>
                  <a:gd name="T11" fmla="*/ 36 h 36"/>
                  <a:gd name="T12" fmla="*/ 8 w 22"/>
                  <a:gd name="T13" fmla="*/ 36 h 36"/>
                  <a:gd name="T14" fmla="*/ 15 w 22"/>
                  <a:gd name="T15" fmla="*/ 20 h 36"/>
                  <a:gd name="T16" fmla="*/ 21 w 22"/>
                  <a:gd name="T17" fmla="*/ 6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36">
                    <a:moveTo>
                      <a:pt x="21" y="6"/>
                    </a:moveTo>
                    <a:cubicBezTo>
                      <a:pt x="21" y="4"/>
                      <a:pt x="21" y="2"/>
                      <a:pt x="22" y="0"/>
                    </a:cubicBezTo>
                    <a:cubicBezTo>
                      <a:pt x="19" y="1"/>
                      <a:pt x="16" y="2"/>
                      <a:pt x="14" y="4"/>
                    </a:cubicBezTo>
                    <a:cubicBezTo>
                      <a:pt x="12" y="7"/>
                      <a:pt x="11" y="11"/>
                      <a:pt x="10" y="15"/>
                    </a:cubicBezTo>
                    <a:cubicBezTo>
                      <a:pt x="8" y="19"/>
                      <a:pt x="7" y="23"/>
                      <a:pt x="5" y="27"/>
                    </a:cubicBezTo>
                    <a:cubicBezTo>
                      <a:pt x="3" y="30"/>
                      <a:pt x="2" y="33"/>
                      <a:pt x="0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11" y="31"/>
                      <a:pt x="13" y="25"/>
                      <a:pt x="15" y="20"/>
                    </a:cubicBezTo>
                    <a:cubicBezTo>
                      <a:pt x="17" y="15"/>
                      <a:pt x="19" y="10"/>
                      <a:pt x="21" y="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868"/>
              <p:cNvSpPr/>
              <p:nvPr/>
            </p:nvSpPr>
            <p:spPr bwMode="auto">
              <a:xfrm>
                <a:off x="2040" y="2860"/>
                <a:ext cx="21" cy="19"/>
              </a:xfrm>
              <a:custGeom>
                <a:gdLst>
                  <a:gd name="T0" fmla="*/ 9 w 9"/>
                  <a:gd name="T1" fmla="*/ 0 h 8"/>
                  <a:gd name="T2" fmla="*/ 5 w 9"/>
                  <a:gd name="T3" fmla="*/ 1 h 8"/>
                  <a:gd name="T4" fmla="*/ 0 w 9"/>
                  <a:gd name="T5" fmla="*/ 3 h 8"/>
                  <a:gd name="T6" fmla="*/ 4 w 9"/>
                  <a:gd name="T7" fmla="*/ 8 h 8"/>
                  <a:gd name="T8" fmla="*/ 6 w 9"/>
                  <a:gd name="T9" fmla="*/ 8 h 8"/>
                  <a:gd name="T10" fmla="*/ 7 w 9"/>
                  <a:gd name="T11" fmla="*/ 4 h 8"/>
                  <a:gd name="T12" fmla="*/ 9 w 9"/>
                  <a:gd name="T1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8" y="0"/>
                      <a:pt x="7" y="1"/>
                      <a:pt x="5" y="1"/>
                    </a:cubicBezTo>
                    <a:cubicBezTo>
                      <a:pt x="4" y="2"/>
                      <a:pt x="2" y="3"/>
                      <a:pt x="0" y="3"/>
                    </a:cubicBezTo>
                    <a:cubicBezTo>
                      <a:pt x="2" y="4"/>
                      <a:pt x="3" y="6"/>
                      <a:pt x="4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7" y="6"/>
                      <a:pt x="7" y="4"/>
                    </a:cubicBezTo>
                    <a:cubicBezTo>
                      <a:pt x="8" y="3"/>
                      <a:pt x="8" y="1"/>
                      <a:pt x="9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869"/>
              <p:cNvSpPr/>
              <p:nvPr/>
            </p:nvSpPr>
            <p:spPr bwMode="auto">
              <a:xfrm>
                <a:off x="2182" y="2782"/>
                <a:ext cx="52" cy="97"/>
              </a:xfrm>
              <a:custGeom>
                <a:gdLst>
                  <a:gd name="T0" fmla="*/ 18 w 22"/>
                  <a:gd name="T1" fmla="*/ 10 h 41"/>
                  <a:gd name="T2" fmla="*/ 22 w 22"/>
                  <a:gd name="T3" fmla="*/ 0 h 41"/>
                  <a:gd name="T4" fmla="*/ 15 w 22"/>
                  <a:gd name="T5" fmla="*/ 2 h 41"/>
                  <a:gd name="T6" fmla="*/ 11 w 22"/>
                  <a:gd name="T7" fmla="*/ 13 h 41"/>
                  <a:gd name="T8" fmla="*/ 6 w 22"/>
                  <a:gd name="T9" fmla="*/ 26 h 41"/>
                  <a:gd name="T10" fmla="*/ 0 w 22"/>
                  <a:gd name="T11" fmla="*/ 41 h 41"/>
                  <a:gd name="T12" fmla="*/ 6 w 22"/>
                  <a:gd name="T13" fmla="*/ 41 h 41"/>
                  <a:gd name="T14" fmla="*/ 14 w 22"/>
                  <a:gd name="T15" fmla="*/ 23 h 41"/>
                  <a:gd name="T16" fmla="*/ 18 w 22"/>
                  <a:gd name="T17" fmla="*/ 10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41">
                    <a:moveTo>
                      <a:pt x="18" y="10"/>
                    </a:moveTo>
                    <a:cubicBezTo>
                      <a:pt x="19" y="7"/>
                      <a:pt x="20" y="3"/>
                      <a:pt x="22" y="0"/>
                    </a:cubicBezTo>
                    <a:cubicBezTo>
                      <a:pt x="20" y="1"/>
                      <a:pt x="18" y="1"/>
                      <a:pt x="15" y="2"/>
                    </a:cubicBezTo>
                    <a:cubicBezTo>
                      <a:pt x="13" y="5"/>
                      <a:pt x="12" y="10"/>
                      <a:pt x="11" y="13"/>
                    </a:cubicBezTo>
                    <a:cubicBezTo>
                      <a:pt x="9" y="18"/>
                      <a:pt x="8" y="22"/>
                      <a:pt x="6" y="26"/>
                    </a:cubicBezTo>
                    <a:cubicBezTo>
                      <a:pt x="4" y="31"/>
                      <a:pt x="2" y="36"/>
                      <a:pt x="0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9" y="35"/>
                      <a:pt x="11" y="29"/>
                      <a:pt x="14" y="23"/>
                    </a:cubicBezTo>
                    <a:cubicBezTo>
                      <a:pt x="15" y="19"/>
                      <a:pt x="17" y="14"/>
                      <a:pt x="18" y="1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870"/>
              <p:cNvSpPr/>
              <p:nvPr/>
            </p:nvSpPr>
            <p:spPr bwMode="auto">
              <a:xfrm>
                <a:off x="2222" y="2777"/>
                <a:ext cx="54" cy="102"/>
              </a:xfrm>
              <a:custGeom>
                <a:gdLst>
                  <a:gd name="T0" fmla="*/ 16 w 23"/>
                  <a:gd name="T1" fmla="*/ 20 h 43"/>
                  <a:gd name="T2" fmla="*/ 21 w 23"/>
                  <a:gd name="T3" fmla="*/ 6 h 43"/>
                  <a:gd name="T4" fmla="*/ 23 w 23"/>
                  <a:gd name="T5" fmla="*/ 0 h 43"/>
                  <a:gd name="T6" fmla="*/ 16 w 23"/>
                  <a:gd name="T7" fmla="*/ 1 h 43"/>
                  <a:gd name="T8" fmla="*/ 14 w 23"/>
                  <a:gd name="T9" fmla="*/ 7 h 43"/>
                  <a:gd name="T10" fmla="*/ 12 w 23"/>
                  <a:gd name="T11" fmla="*/ 13 h 43"/>
                  <a:gd name="T12" fmla="*/ 7 w 23"/>
                  <a:gd name="T13" fmla="*/ 25 h 43"/>
                  <a:gd name="T14" fmla="*/ 2 w 23"/>
                  <a:gd name="T15" fmla="*/ 37 h 43"/>
                  <a:gd name="T16" fmla="*/ 0 w 23"/>
                  <a:gd name="T17" fmla="*/ 43 h 43"/>
                  <a:gd name="T18" fmla="*/ 7 w 23"/>
                  <a:gd name="T19" fmla="*/ 43 h 43"/>
                  <a:gd name="T20" fmla="*/ 10 w 23"/>
                  <a:gd name="T21" fmla="*/ 33 h 43"/>
                  <a:gd name="T22" fmla="*/ 16 w 23"/>
                  <a:gd name="T23" fmla="*/ 2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43">
                    <a:moveTo>
                      <a:pt x="16" y="20"/>
                    </a:moveTo>
                    <a:cubicBezTo>
                      <a:pt x="18" y="16"/>
                      <a:pt x="19" y="11"/>
                      <a:pt x="21" y="6"/>
                    </a:cubicBezTo>
                    <a:cubicBezTo>
                      <a:pt x="22" y="5"/>
                      <a:pt x="22" y="2"/>
                      <a:pt x="23" y="0"/>
                    </a:cubicBezTo>
                    <a:cubicBezTo>
                      <a:pt x="21" y="0"/>
                      <a:pt x="18" y="1"/>
                      <a:pt x="16" y="1"/>
                    </a:cubicBezTo>
                    <a:cubicBezTo>
                      <a:pt x="15" y="3"/>
                      <a:pt x="14" y="5"/>
                      <a:pt x="14" y="7"/>
                    </a:cubicBezTo>
                    <a:cubicBezTo>
                      <a:pt x="13" y="9"/>
                      <a:pt x="12" y="11"/>
                      <a:pt x="12" y="13"/>
                    </a:cubicBezTo>
                    <a:cubicBezTo>
                      <a:pt x="10" y="17"/>
                      <a:pt x="8" y="21"/>
                      <a:pt x="7" y="25"/>
                    </a:cubicBezTo>
                    <a:cubicBezTo>
                      <a:pt x="5" y="29"/>
                      <a:pt x="3" y="33"/>
                      <a:pt x="2" y="37"/>
                    </a:cubicBezTo>
                    <a:cubicBezTo>
                      <a:pt x="1" y="39"/>
                      <a:pt x="0" y="41"/>
                      <a:pt x="0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8" y="40"/>
                      <a:pt x="9" y="36"/>
                      <a:pt x="10" y="33"/>
                    </a:cubicBezTo>
                    <a:cubicBezTo>
                      <a:pt x="12" y="29"/>
                      <a:pt x="14" y="24"/>
                      <a:pt x="16" y="2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871"/>
              <p:cNvSpPr/>
              <p:nvPr/>
            </p:nvSpPr>
            <p:spPr bwMode="auto">
              <a:xfrm>
                <a:off x="2288" y="2782"/>
                <a:ext cx="54" cy="90"/>
              </a:xfrm>
              <a:custGeom>
                <a:gdLst>
                  <a:gd name="T0" fmla="*/ 3 w 23"/>
                  <a:gd name="T1" fmla="*/ 31 h 38"/>
                  <a:gd name="T2" fmla="*/ 0 w 23"/>
                  <a:gd name="T3" fmla="*/ 38 h 38"/>
                  <a:gd name="T4" fmla="*/ 9 w 23"/>
                  <a:gd name="T5" fmla="*/ 35 h 38"/>
                  <a:gd name="T6" fmla="*/ 9 w 23"/>
                  <a:gd name="T7" fmla="*/ 35 h 38"/>
                  <a:gd name="T8" fmla="*/ 13 w 23"/>
                  <a:gd name="T9" fmla="*/ 27 h 38"/>
                  <a:gd name="T10" fmla="*/ 16 w 23"/>
                  <a:gd name="T11" fmla="*/ 18 h 38"/>
                  <a:gd name="T12" fmla="*/ 23 w 23"/>
                  <a:gd name="T13" fmla="*/ 3 h 38"/>
                  <a:gd name="T14" fmla="*/ 15 w 23"/>
                  <a:gd name="T15" fmla="*/ 0 h 38"/>
                  <a:gd name="T16" fmla="*/ 7 w 23"/>
                  <a:gd name="T17" fmla="*/ 21 h 38"/>
                  <a:gd name="T18" fmla="*/ 3 w 23"/>
                  <a:gd name="T19" fmla="*/ 31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38">
                    <a:moveTo>
                      <a:pt x="3" y="31"/>
                    </a:moveTo>
                    <a:cubicBezTo>
                      <a:pt x="2" y="33"/>
                      <a:pt x="1" y="36"/>
                      <a:pt x="0" y="38"/>
                    </a:cubicBezTo>
                    <a:cubicBezTo>
                      <a:pt x="3" y="37"/>
                      <a:pt x="6" y="36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1" y="33"/>
                      <a:pt x="12" y="30"/>
                      <a:pt x="13" y="27"/>
                    </a:cubicBezTo>
                    <a:cubicBezTo>
                      <a:pt x="14" y="24"/>
                      <a:pt x="15" y="21"/>
                      <a:pt x="16" y="18"/>
                    </a:cubicBezTo>
                    <a:cubicBezTo>
                      <a:pt x="18" y="13"/>
                      <a:pt x="21" y="8"/>
                      <a:pt x="23" y="3"/>
                    </a:cubicBezTo>
                    <a:cubicBezTo>
                      <a:pt x="21" y="2"/>
                      <a:pt x="18" y="1"/>
                      <a:pt x="15" y="0"/>
                    </a:cubicBezTo>
                    <a:cubicBezTo>
                      <a:pt x="12" y="7"/>
                      <a:pt x="10" y="14"/>
                      <a:pt x="7" y="21"/>
                    </a:cubicBezTo>
                    <a:cubicBezTo>
                      <a:pt x="5" y="24"/>
                      <a:pt x="4" y="27"/>
                      <a:pt x="3" y="3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872"/>
              <p:cNvSpPr/>
              <p:nvPr/>
            </p:nvSpPr>
            <p:spPr bwMode="auto">
              <a:xfrm>
                <a:off x="2262" y="2779"/>
                <a:ext cx="59" cy="100"/>
              </a:xfrm>
              <a:custGeom>
                <a:gdLst>
                  <a:gd name="T0" fmla="*/ 9 w 25"/>
                  <a:gd name="T1" fmla="*/ 40 h 42"/>
                  <a:gd name="T2" fmla="*/ 9 w 25"/>
                  <a:gd name="T3" fmla="*/ 40 h 42"/>
                  <a:gd name="T4" fmla="*/ 13 w 25"/>
                  <a:gd name="T5" fmla="*/ 31 h 42"/>
                  <a:gd name="T6" fmla="*/ 17 w 25"/>
                  <a:gd name="T7" fmla="*/ 20 h 42"/>
                  <a:gd name="T8" fmla="*/ 25 w 25"/>
                  <a:gd name="T9" fmla="*/ 1 h 42"/>
                  <a:gd name="T10" fmla="*/ 17 w 25"/>
                  <a:gd name="T11" fmla="*/ 0 h 42"/>
                  <a:gd name="T12" fmla="*/ 13 w 25"/>
                  <a:gd name="T13" fmla="*/ 10 h 42"/>
                  <a:gd name="T14" fmla="*/ 8 w 25"/>
                  <a:gd name="T15" fmla="*/ 22 h 42"/>
                  <a:gd name="T16" fmla="*/ 0 w 25"/>
                  <a:gd name="T17" fmla="*/ 42 h 42"/>
                  <a:gd name="T18" fmla="*/ 2 w 25"/>
                  <a:gd name="T19" fmla="*/ 42 h 42"/>
                  <a:gd name="T20" fmla="*/ 5 w 25"/>
                  <a:gd name="T21" fmla="*/ 41 h 42"/>
                  <a:gd name="T22" fmla="*/ 9 w 25"/>
                  <a:gd name="T23" fmla="*/ 40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42">
                    <a:moveTo>
                      <a:pt x="9" y="40"/>
                    </a:moveTo>
                    <a:cubicBezTo>
                      <a:pt x="9" y="40"/>
                      <a:pt x="9" y="40"/>
                      <a:pt x="9" y="40"/>
                    </a:cubicBezTo>
                    <a:cubicBezTo>
                      <a:pt x="11" y="37"/>
                      <a:pt x="11" y="34"/>
                      <a:pt x="13" y="31"/>
                    </a:cubicBezTo>
                    <a:cubicBezTo>
                      <a:pt x="14" y="27"/>
                      <a:pt x="15" y="24"/>
                      <a:pt x="17" y="20"/>
                    </a:cubicBezTo>
                    <a:cubicBezTo>
                      <a:pt x="20" y="14"/>
                      <a:pt x="22" y="7"/>
                      <a:pt x="25" y="1"/>
                    </a:cubicBezTo>
                    <a:cubicBezTo>
                      <a:pt x="22" y="1"/>
                      <a:pt x="20" y="0"/>
                      <a:pt x="17" y="0"/>
                    </a:cubicBezTo>
                    <a:cubicBezTo>
                      <a:pt x="15" y="3"/>
                      <a:pt x="14" y="7"/>
                      <a:pt x="13" y="10"/>
                    </a:cubicBezTo>
                    <a:cubicBezTo>
                      <a:pt x="11" y="14"/>
                      <a:pt x="10" y="18"/>
                      <a:pt x="8" y="22"/>
                    </a:cubicBezTo>
                    <a:cubicBezTo>
                      <a:pt x="6" y="28"/>
                      <a:pt x="3" y="35"/>
                      <a:pt x="0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3" y="42"/>
                      <a:pt x="4" y="41"/>
                      <a:pt x="5" y="41"/>
                    </a:cubicBezTo>
                    <a:cubicBezTo>
                      <a:pt x="6" y="41"/>
                      <a:pt x="8" y="40"/>
                      <a:pt x="9" y="4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873"/>
              <p:cNvSpPr/>
              <p:nvPr/>
            </p:nvSpPr>
            <p:spPr bwMode="auto">
              <a:xfrm>
                <a:off x="2241" y="2777"/>
                <a:ext cx="56" cy="102"/>
              </a:xfrm>
              <a:custGeom>
                <a:gdLst>
                  <a:gd name="T0" fmla="*/ 21 w 24"/>
                  <a:gd name="T1" fmla="*/ 9 h 43"/>
                  <a:gd name="T2" fmla="*/ 24 w 24"/>
                  <a:gd name="T3" fmla="*/ 1 h 43"/>
                  <a:gd name="T4" fmla="*/ 22 w 24"/>
                  <a:gd name="T5" fmla="*/ 1 h 43"/>
                  <a:gd name="T6" fmla="*/ 17 w 24"/>
                  <a:gd name="T7" fmla="*/ 0 h 43"/>
                  <a:gd name="T8" fmla="*/ 15 w 24"/>
                  <a:gd name="T9" fmla="*/ 5 h 43"/>
                  <a:gd name="T10" fmla="*/ 13 w 24"/>
                  <a:gd name="T11" fmla="*/ 10 h 43"/>
                  <a:gd name="T12" fmla="*/ 9 w 24"/>
                  <a:gd name="T13" fmla="*/ 22 h 43"/>
                  <a:gd name="T14" fmla="*/ 3 w 24"/>
                  <a:gd name="T15" fmla="*/ 35 h 43"/>
                  <a:gd name="T16" fmla="*/ 0 w 24"/>
                  <a:gd name="T17" fmla="*/ 43 h 43"/>
                  <a:gd name="T18" fmla="*/ 8 w 24"/>
                  <a:gd name="T19" fmla="*/ 43 h 43"/>
                  <a:gd name="T20" fmla="*/ 16 w 24"/>
                  <a:gd name="T21" fmla="*/ 21 h 43"/>
                  <a:gd name="T22" fmla="*/ 21 w 24"/>
                  <a:gd name="T23" fmla="*/ 9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43">
                    <a:moveTo>
                      <a:pt x="21" y="9"/>
                    </a:moveTo>
                    <a:cubicBezTo>
                      <a:pt x="22" y="7"/>
                      <a:pt x="23" y="3"/>
                      <a:pt x="24" y="1"/>
                    </a:cubicBezTo>
                    <a:cubicBezTo>
                      <a:pt x="24" y="1"/>
                      <a:pt x="23" y="1"/>
                      <a:pt x="22" y="1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16" y="2"/>
                      <a:pt x="16" y="3"/>
                      <a:pt x="15" y="5"/>
                    </a:cubicBezTo>
                    <a:cubicBezTo>
                      <a:pt x="15" y="6"/>
                      <a:pt x="14" y="8"/>
                      <a:pt x="13" y="10"/>
                    </a:cubicBezTo>
                    <a:cubicBezTo>
                      <a:pt x="12" y="14"/>
                      <a:pt x="10" y="18"/>
                      <a:pt x="9" y="22"/>
                    </a:cubicBezTo>
                    <a:cubicBezTo>
                      <a:pt x="7" y="26"/>
                      <a:pt x="5" y="31"/>
                      <a:pt x="3" y="35"/>
                    </a:cubicBezTo>
                    <a:cubicBezTo>
                      <a:pt x="2" y="38"/>
                      <a:pt x="1" y="40"/>
                      <a:pt x="0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11" y="36"/>
                      <a:pt x="13" y="28"/>
                      <a:pt x="16" y="21"/>
                    </a:cubicBezTo>
                    <a:cubicBezTo>
                      <a:pt x="18" y="17"/>
                      <a:pt x="20" y="13"/>
                      <a:pt x="21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874"/>
              <p:cNvSpPr/>
              <p:nvPr/>
            </p:nvSpPr>
            <p:spPr bwMode="auto">
              <a:xfrm>
                <a:off x="2163" y="2787"/>
                <a:ext cx="52" cy="92"/>
              </a:xfrm>
              <a:custGeom>
                <a:gdLst>
                  <a:gd name="T0" fmla="*/ 18 w 22"/>
                  <a:gd name="T1" fmla="*/ 9 h 39"/>
                  <a:gd name="T2" fmla="*/ 22 w 22"/>
                  <a:gd name="T3" fmla="*/ 0 h 39"/>
                  <a:gd name="T4" fmla="*/ 21 w 22"/>
                  <a:gd name="T5" fmla="*/ 0 h 39"/>
                  <a:gd name="T6" fmla="*/ 14 w 22"/>
                  <a:gd name="T7" fmla="*/ 2 h 39"/>
                  <a:gd name="T8" fmla="*/ 14 w 22"/>
                  <a:gd name="T9" fmla="*/ 2 h 39"/>
                  <a:gd name="T10" fmla="*/ 13 w 22"/>
                  <a:gd name="T11" fmla="*/ 7 h 39"/>
                  <a:gd name="T12" fmla="*/ 11 w 22"/>
                  <a:gd name="T13" fmla="*/ 11 h 39"/>
                  <a:gd name="T14" fmla="*/ 6 w 22"/>
                  <a:gd name="T15" fmla="*/ 25 h 39"/>
                  <a:gd name="T16" fmla="*/ 0 w 22"/>
                  <a:gd name="T17" fmla="*/ 39 h 39"/>
                  <a:gd name="T18" fmla="*/ 6 w 22"/>
                  <a:gd name="T19" fmla="*/ 39 h 39"/>
                  <a:gd name="T20" fmla="*/ 13 w 22"/>
                  <a:gd name="T21" fmla="*/ 23 h 39"/>
                  <a:gd name="T22" fmla="*/ 18 w 22"/>
                  <a:gd name="T23" fmla="*/ 9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39">
                    <a:moveTo>
                      <a:pt x="18" y="9"/>
                    </a:moveTo>
                    <a:cubicBezTo>
                      <a:pt x="19" y="6"/>
                      <a:pt x="20" y="3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1"/>
                      <a:pt x="17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5"/>
                      <a:pt x="13" y="7"/>
                    </a:cubicBezTo>
                    <a:cubicBezTo>
                      <a:pt x="12" y="8"/>
                      <a:pt x="12" y="10"/>
                      <a:pt x="11" y="11"/>
                    </a:cubicBezTo>
                    <a:cubicBezTo>
                      <a:pt x="10" y="16"/>
                      <a:pt x="8" y="20"/>
                      <a:pt x="6" y="25"/>
                    </a:cubicBezTo>
                    <a:cubicBezTo>
                      <a:pt x="4" y="29"/>
                      <a:pt x="2" y="34"/>
                      <a:pt x="0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9" y="33"/>
                      <a:pt x="11" y="28"/>
                      <a:pt x="13" y="23"/>
                    </a:cubicBezTo>
                    <a:cubicBezTo>
                      <a:pt x="15" y="18"/>
                      <a:pt x="17" y="14"/>
                      <a:pt x="18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875"/>
              <p:cNvSpPr/>
              <p:nvPr/>
            </p:nvSpPr>
            <p:spPr bwMode="auto">
              <a:xfrm>
                <a:off x="2080" y="2834"/>
                <a:ext cx="33" cy="45"/>
              </a:xfrm>
              <a:custGeom>
                <a:gdLst>
                  <a:gd name="T0" fmla="*/ 12 w 14"/>
                  <a:gd name="T1" fmla="*/ 5 h 19"/>
                  <a:gd name="T2" fmla="*/ 14 w 14"/>
                  <a:gd name="T3" fmla="*/ 0 h 19"/>
                  <a:gd name="T4" fmla="*/ 14 w 14"/>
                  <a:gd name="T5" fmla="*/ 1 h 19"/>
                  <a:gd name="T6" fmla="*/ 7 w 14"/>
                  <a:gd name="T7" fmla="*/ 4 h 19"/>
                  <a:gd name="T8" fmla="*/ 7 w 14"/>
                  <a:gd name="T9" fmla="*/ 4 h 19"/>
                  <a:gd name="T10" fmla="*/ 4 w 14"/>
                  <a:gd name="T11" fmla="*/ 11 h 19"/>
                  <a:gd name="T12" fmla="*/ 0 w 14"/>
                  <a:gd name="T13" fmla="*/ 19 h 19"/>
                  <a:gd name="T14" fmla="*/ 7 w 14"/>
                  <a:gd name="T15" fmla="*/ 19 h 19"/>
                  <a:gd name="T16" fmla="*/ 9 w 14"/>
                  <a:gd name="T17" fmla="*/ 13 h 19"/>
                  <a:gd name="T18" fmla="*/ 12 w 14"/>
                  <a:gd name="T19" fmla="*/ 5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9">
                    <a:moveTo>
                      <a:pt x="12" y="5"/>
                    </a:moveTo>
                    <a:cubicBezTo>
                      <a:pt x="13" y="3"/>
                      <a:pt x="13" y="2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1" y="2"/>
                      <a:pt x="9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6"/>
                      <a:pt x="5" y="9"/>
                      <a:pt x="4" y="11"/>
                    </a:cubicBezTo>
                    <a:cubicBezTo>
                      <a:pt x="2" y="14"/>
                      <a:pt x="1" y="16"/>
                      <a:pt x="0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17"/>
                      <a:pt x="9" y="15"/>
                      <a:pt x="9" y="13"/>
                    </a:cubicBezTo>
                    <a:cubicBezTo>
                      <a:pt x="11" y="11"/>
                      <a:pt x="12" y="8"/>
                      <a:pt x="12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876"/>
              <p:cNvSpPr/>
              <p:nvPr/>
            </p:nvSpPr>
            <p:spPr bwMode="auto">
              <a:xfrm>
                <a:off x="2099" y="2817"/>
                <a:ext cx="42" cy="62"/>
              </a:xfrm>
              <a:custGeom>
                <a:gdLst>
                  <a:gd name="T0" fmla="*/ 15 w 18"/>
                  <a:gd name="T1" fmla="*/ 7 h 26"/>
                  <a:gd name="T2" fmla="*/ 18 w 18"/>
                  <a:gd name="T3" fmla="*/ 0 h 26"/>
                  <a:gd name="T4" fmla="*/ 15 w 18"/>
                  <a:gd name="T5" fmla="*/ 2 h 26"/>
                  <a:gd name="T6" fmla="*/ 8 w 18"/>
                  <a:gd name="T7" fmla="*/ 6 h 26"/>
                  <a:gd name="T8" fmla="*/ 5 w 18"/>
                  <a:gd name="T9" fmla="*/ 14 h 26"/>
                  <a:gd name="T10" fmla="*/ 2 w 18"/>
                  <a:gd name="T11" fmla="*/ 23 h 26"/>
                  <a:gd name="T12" fmla="*/ 0 w 18"/>
                  <a:gd name="T13" fmla="*/ 26 h 26"/>
                  <a:gd name="T14" fmla="*/ 7 w 18"/>
                  <a:gd name="T15" fmla="*/ 26 h 26"/>
                  <a:gd name="T16" fmla="*/ 11 w 18"/>
                  <a:gd name="T17" fmla="*/ 17 h 26"/>
                  <a:gd name="T18" fmla="*/ 15 w 18"/>
                  <a:gd name="T19" fmla="*/ 7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6">
                    <a:moveTo>
                      <a:pt x="15" y="7"/>
                    </a:moveTo>
                    <a:cubicBezTo>
                      <a:pt x="16" y="4"/>
                      <a:pt x="17" y="2"/>
                      <a:pt x="18" y="0"/>
                    </a:cubicBezTo>
                    <a:cubicBezTo>
                      <a:pt x="17" y="0"/>
                      <a:pt x="16" y="1"/>
                      <a:pt x="15" y="2"/>
                    </a:cubicBezTo>
                    <a:cubicBezTo>
                      <a:pt x="13" y="3"/>
                      <a:pt x="10" y="4"/>
                      <a:pt x="8" y="6"/>
                    </a:cubicBezTo>
                    <a:cubicBezTo>
                      <a:pt x="7" y="8"/>
                      <a:pt x="6" y="11"/>
                      <a:pt x="5" y="14"/>
                    </a:cubicBezTo>
                    <a:cubicBezTo>
                      <a:pt x="4" y="17"/>
                      <a:pt x="3" y="20"/>
                      <a:pt x="2" y="23"/>
                    </a:cubicBezTo>
                    <a:cubicBezTo>
                      <a:pt x="1" y="24"/>
                      <a:pt x="1" y="25"/>
                      <a:pt x="0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3"/>
                      <a:pt x="10" y="20"/>
                      <a:pt x="11" y="17"/>
                    </a:cubicBezTo>
                    <a:cubicBezTo>
                      <a:pt x="13" y="14"/>
                      <a:pt x="14" y="10"/>
                      <a:pt x="15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877"/>
              <p:cNvSpPr/>
              <p:nvPr/>
            </p:nvSpPr>
            <p:spPr bwMode="auto">
              <a:xfrm>
                <a:off x="2118" y="2806"/>
                <a:ext cx="49" cy="73"/>
              </a:xfrm>
              <a:custGeom>
                <a:gdLst>
                  <a:gd name="T0" fmla="*/ 18 w 21"/>
                  <a:gd name="T1" fmla="*/ 9 h 31"/>
                  <a:gd name="T2" fmla="*/ 21 w 21"/>
                  <a:gd name="T3" fmla="*/ 0 h 31"/>
                  <a:gd name="T4" fmla="*/ 14 w 21"/>
                  <a:gd name="T5" fmla="*/ 3 h 31"/>
                  <a:gd name="T6" fmla="*/ 13 w 21"/>
                  <a:gd name="T7" fmla="*/ 4 h 31"/>
                  <a:gd name="T8" fmla="*/ 4 w 21"/>
                  <a:gd name="T9" fmla="*/ 24 h 31"/>
                  <a:gd name="T10" fmla="*/ 0 w 21"/>
                  <a:gd name="T11" fmla="*/ 31 h 31"/>
                  <a:gd name="T12" fmla="*/ 8 w 21"/>
                  <a:gd name="T13" fmla="*/ 31 h 31"/>
                  <a:gd name="T14" fmla="*/ 13 w 21"/>
                  <a:gd name="T15" fmla="*/ 20 h 31"/>
                  <a:gd name="T16" fmla="*/ 18 w 21"/>
                  <a:gd name="T17" fmla="*/ 9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31">
                    <a:moveTo>
                      <a:pt x="18" y="9"/>
                    </a:moveTo>
                    <a:cubicBezTo>
                      <a:pt x="19" y="6"/>
                      <a:pt x="19" y="3"/>
                      <a:pt x="21" y="0"/>
                    </a:cubicBezTo>
                    <a:cubicBezTo>
                      <a:pt x="18" y="1"/>
                      <a:pt x="16" y="2"/>
                      <a:pt x="14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9" y="10"/>
                      <a:pt x="7" y="17"/>
                      <a:pt x="4" y="24"/>
                    </a:cubicBezTo>
                    <a:cubicBezTo>
                      <a:pt x="3" y="26"/>
                      <a:pt x="1" y="29"/>
                      <a:pt x="0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27"/>
                      <a:pt x="11" y="24"/>
                      <a:pt x="13" y="20"/>
                    </a:cubicBezTo>
                    <a:cubicBezTo>
                      <a:pt x="14" y="16"/>
                      <a:pt x="16" y="13"/>
                      <a:pt x="18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878"/>
              <p:cNvSpPr/>
              <p:nvPr/>
            </p:nvSpPr>
            <p:spPr bwMode="auto">
              <a:xfrm>
                <a:off x="2059" y="2846"/>
                <a:ext cx="30" cy="33"/>
              </a:xfrm>
              <a:custGeom>
                <a:gdLst>
                  <a:gd name="T0" fmla="*/ 13 w 13"/>
                  <a:gd name="T1" fmla="*/ 3 h 14"/>
                  <a:gd name="T2" fmla="*/ 13 w 13"/>
                  <a:gd name="T3" fmla="*/ 0 h 14"/>
                  <a:gd name="T4" fmla="*/ 6 w 13"/>
                  <a:gd name="T5" fmla="*/ 4 h 14"/>
                  <a:gd name="T6" fmla="*/ 4 w 13"/>
                  <a:gd name="T7" fmla="*/ 5 h 14"/>
                  <a:gd name="T8" fmla="*/ 4 w 13"/>
                  <a:gd name="T9" fmla="*/ 5 h 14"/>
                  <a:gd name="T10" fmla="*/ 0 w 13"/>
                  <a:gd name="T11" fmla="*/ 12 h 14"/>
                  <a:gd name="T12" fmla="*/ 0 w 13"/>
                  <a:gd name="T13" fmla="*/ 14 h 14"/>
                  <a:gd name="T14" fmla="*/ 7 w 13"/>
                  <a:gd name="T15" fmla="*/ 14 h 14"/>
                  <a:gd name="T16" fmla="*/ 9 w 13"/>
                  <a:gd name="T17" fmla="*/ 11 h 14"/>
                  <a:gd name="T18" fmla="*/ 13 w 13"/>
                  <a:gd name="T19" fmla="*/ 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4">
                    <a:moveTo>
                      <a:pt x="13" y="3"/>
                    </a:moveTo>
                    <a:cubicBezTo>
                      <a:pt x="13" y="2"/>
                      <a:pt x="13" y="1"/>
                      <a:pt x="13" y="0"/>
                    </a:cubicBezTo>
                    <a:cubicBezTo>
                      <a:pt x="11" y="2"/>
                      <a:pt x="8" y="3"/>
                      <a:pt x="6" y="4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1" y="10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3"/>
                      <a:pt x="8" y="12"/>
                      <a:pt x="9" y="11"/>
                    </a:cubicBezTo>
                    <a:cubicBezTo>
                      <a:pt x="10" y="8"/>
                      <a:pt x="12" y="6"/>
                      <a:pt x="13" y="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879"/>
              <p:cNvSpPr/>
              <p:nvPr/>
            </p:nvSpPr>
            <p:spPr bwMode="auto">
              <a:xfrm>
                <a:off x="2314" y="2789"/>
                <a:ext cx="52" cy="76"/>
              </a:xfrm>
              <a:custGeom>
                <a:gdLst>
                  <a:gd name="T0" fmla="*/ 2 w 22"/>
                  <a:gd name="T1" fmla="*/ 26 h 32"/>
                  <a:gd name="T2" fmla="*/ 0 w 22"/>
                  <a:gd name="T3" fmla="*/ 32 h 32"/>
                  <a:gd name="T4" fmla="*/ 11 w 22"/>
                  <a:gd name="T5" fmla="*/ 28 h 32"/>
                  <a:gd name="T6" fmla="*/ 22 w 22"/>
                  <a:gd name="T7" fmla="*/ 2 h 32"/>
                  <a:gd name="T8" fmla="*/ 14 w 22"/>
                  <a:gd name="T9" fmla="*/ 0 h 32"/>
                  <a:gd name="T10" fmla="*/ 6 w 22"/>
                  <a:gd name="T11" fmla="*/ 17 h 32"/>
                  <a:gd name="T12" fmla="*/ 2 w 22"/>
                  <a:gd name="T13" fmla="*/ 26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32">
                    <a:moveTo>
                      <a:pt x="2" y="26"/>
                    </a:moveTo>
                    <a:cubicBezTo>
                      <a:pt x="2" y="28"/>
                      <a:pt x="1" y="30"/>
                      <a:pt x="0" y="32"/>
                    </a:cubicBezTo>
                    <a:cubicBezTo>
                      <a:pt x="4" y="30"/>
                      <a:pt x="7" y="29"/>
                      <a:pt x="11" y="28"/>
                    </a:cubicBezTo>
                    <a:cubicBezTo>
                      <a:pt x="14" y="19"/>
                      <a:pt x="18" y="11"/>
                      <a:pt x="22" y="2"/>
                    </a:cubicBezTo>
                    <a:cubicBezTo>
                      <a:pt x="19" y="2"/>
                      <a:pt x="16" y="1"/>
                      <a:pt x="14" y="0"/>
                    </a:cubicBezTo>
                    <a:cubicBezTo>
                      <a:pt x="11" y="5"/>
                      <a:pt x="8" y="11"/>
                      <a:pt x="6" y="17"/>
                    </a:cubicBezTo>
                    <a:cubicBezTo>
                      <a:pt x="5" y="20"/>
                      <a:pt x="4" y="23"/>
                      <a:pt x="2" y="2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880"/>
              <p:cNvSpPr/>
              <p:nvPr/>
            </p:nvSpPr>
            <p:spPr bwMode="auto">
              <a:xfrm>
                <a:off x="1876" y="1935"/>
                <a:ext cx="33" cy="33"/>
              </a:xfrm>
              <a:custGeom>
                <a:gdLst>
                  <a:gd name="T0" fmla="*/ 8 w 14"/>
                  <a:gd name="T1" fmla="*/ 14 h 14"/>
                  <a:gd name="T2" fmla="*/ 14 w 14"/>
                  <a:gd name="T3" fmla="*/ 13 h 14"/>
                  <a:gd name="T4" fmla="*/ 14 w 14"/>
                  <a:gd name="T5" fmla="*/ 0 h 14"/>
                  <a:gd name="T6" fmla="*/ 0 w 14"/>
                  <a:gd name="T7" fmla="*/ 0 h 14"/>
                  <a:gd name="T8" fmla="*/ 0 w 14"/>
                  <a:gd name="T9" fmla="*/ 14 h 14"/>
                  <a:gd name="T10" fmla="*/ 8 w 14"/>
                  <a:gd name="T11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8" y="14"/>
                    </a:moveTo>
                    <a:cubicBezTo>
                      <a:pt x="10" y="13"/>
                      <a:pt x="12" y="13"/>
                      <a:pt x="14" y="13"/>
                    </a:cubicBezTo>
                    <a:cubicBezTo>
                      <a:pt x="14" y="9"/>
                      <a:pt x="14" y="5"/>
                      <a:pt x="14" y="0"/>
                    </a:cubicBezTo>
                    <a:cubicBezTo>
                      <a:pt x="9" y="0"/>
                      <a:pt x="4" y="0"/>
                      <a:pt x="0" y="0"/>
                    </a:cubicBezTo>
                    <a:cubicBezTo>
                      <a:pt x="0" y="5"/>
                      <a:pt x="0" y="9"/>
                      <a:pt x="0" y="14"/>
                    </a:cubicBezTo>
                    <a:cubicBezTo>
                      <a:pt x="2" y="14"/>
                      <a:pt x="5" y="14"/>
                      <a:pt x="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881"/>
              <p:cNvSpPr/>
              <p:nvPr/>
            </p:nvSpPr>
            <p:spPr bwMode="auto">
              <a:xfrm>
                <a:off x="2300" y="1726"/>
                <a:ext cx="50" cy="54"/>
              </a:xfrm>
              <a:custGeom>
                <a:gdLst>
                  <a:gd name="T0" fmla="*/ 15 w 21"/>
                  <a:gd name="T1" fmla="*/ 3 h 23"/>
                  <a:gd name="T2" fmla="*/ 7 w 21"/>
                  <a:gd name="T3" fmla="*/ 0 h 23"/>
                  <a:gd name="T4" fmla="*/ 0 w 21"/>
                  <a:gd name="T5" fmla="*/ 4 h 23"/>
                  <a:gd name="T6" fmla="*/ 0 w 21"/>
                  <a:gd name="T7" fmla="*/ 4 h 23"/>
                  <a:gd name="T8" fmla="*/ 8 w 21"/>
                  <a:gd name="T9" fmla="*/ 13 h 23"/>
                  <a:gd name="T10" fmla="*/ 14 w 21"/>
                  <a:gd name="T11" fmla="*/ 23 h 23"/>
                  <a:gd name="T12" fmla="*/ 15 w 21"/>
                  <a:gd name="T13" fmla="*/ 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3">
                    <a:moveTo>
                      <a:pt x="15" y="3"/>
                    </a:moveTo>
                    <a:cubicBezTo>
                      <a:pt x="13" y="1"/>
                      <a:pt x="10" y="0"/>
                      <a:pt x="7" y="0"/>
                    </a:cubicBezTo>
                    <a:cubicBezTo>
                      <a:pt x="4" y="0"/>
                      <a:pt x="1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7"/>
                      <a:pt x="6" y="10"/>
                      <a:pt x="8" y="13"/>
                    </a:cubicBezTo>
                    <a:cubicBezTo>
                      <a:pt x="10" y="16"/>
                      <a:pt x="12" y="19"/>
                      <a:pt x="14" y="23"/>
                    </a:cubicBezTo>
                    <a:cubicBezTo>
                      <a:pt x="20" y="19"/>
                      <a:pt x="21" y="8"/>
                      <a:pt x="15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882"/>
              <p:cNvSpPr/>
              <p:nvPr/>
            </p:nvSpPr>
            <p:spPr bwMode="auto">
              <a:xfrm>
                <a:off x="2182" y="1742"/>
                <a:ext cx="28" cy="31"/>
              </a:xfrm>
              <a:custGeom>
                <a:gdLst>
                  <a:gd name="T0" fmla="*/ 3 w 12"/>
                  <a:gd name="T1" fmla="*/ 9 h 13"/>
                  <a:gd name="T2" fmla="*/ 5 w 12"/>
                  <a:gd name="T3" fmla="*/ 13 h 13"/>
                  <a:gd name="T4" fmla="*/ 12 w 12"/>
                  <a:gd name="T5" fmla="*/ 11 h 13"/>
                  <a:gd name="T6" fmla="*/ 8 w 12"/>
                  <a:gd name="T7" fmla="*/ 0 h 13"/>
                  <a:gd name="T8" fmla="*/ 0 w 12"/>
                  <a:gd name="T9" fmla="*/ 2 h 13"/>
                  <a:gd name="T10" fmla="*/ 3 w 12"/>
                  <a:gd name="T11" fmla="*/ 9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3" y="9"/>
                    </a:moveTo>
                    <a:cubicBezTo>
                      <a:pt x="4" y="10"/>
                      <a:pt x="5" y="12"/>
                      <a:pt x="5" y="13"/>
                    </a:cubicBezTo>
                    <a:cubicBezTo>
                      <a:pt x="7" y="12"/>
                      <a:pt x="10" y="11"/>
                      <a:pt x="12" y="11"/>
                    </a:cubicBezTo>
                    <a:cubicBezTo>
                      <a:pt x="11" y="7"/>
                      <a:pt x="10" y="3"/>
                      <a:pt x="8" y="0"/>
                    </a:cubicBezTo>
                    <a:cubicBezTo>
                      <a:pt x="5" y="0"/>
                      <a:pt x="2" y="1"/>
                      <a:pt x="0" y="2"/>
                    </a:cubicBezTo>
                    <a:cubicBezTo>
                      <a:pt x="1" y="5"/>
                      <a:pt x="2" y="7"/>
                      <a:pt x="3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883"/>
              <p:cNvSpPr/>
              <p:nvPr/>
            </p:nvSpPr>
            <p:spPr bwMode="auto">
              <a:xfrm>
                <a:off x="2335" y="1780"/>
                <a:ext cx="38" cy="62"/>
              </a:xfrm>
              <a:custGeom>
                <a:gdLst>
                  <a:gd name="T0" fmla="*/ 16 w 16"/>
                  <a:gd name="T1" fmla="*/ 12 h 26"/>
                  <a:gd name="T2" fmla="*/ 10 w 16"/>
                  <a:gd name="T3" fmla="*/ 2 h 26"/>
                  <a:gd name="T4" fmla="*/ 0 w 16"/>
                  <a:gd name="T5" fmla="*/ 2 h 26"/>
                  <a:gd name="T6" fmla="*/ 2 w 16"/>
                  <a:gd name="T7" fmla="*/ 26 h 26"/>
                  <a:gd name="T8" fmla="*/ 16 w 16"/>
                  <a:gd name="T9" fmla="*/ 12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6">
                    <a:moveTo>
                      <a:pt x="16" y="12"/>
                    </a:moveTo>
                    <a:cubicBezTo>
                      <a:pt x="16" y="8"/>
                      <a:pt x="14" y="4"/>
                      <a:pt x="10" y="2"/>
                    </a:cubicBezTo>
                    <a:cubicBezTo>
                      <a:pt x="7" y="1"/>
                      <a:pt x="3" y="0"/>
                      <a:pt x="0" y="2"/>
                    </a:cubicBezTo>
                    <a:cubicBezTo>
                      <a:pt x="2" y="10"/>
                      <a:pt x="3" y="18"/>
                      <a:pt x="2" y="26"/>
                    </a:cubicBezTo>
                    <a:cubicBezTo>
                      <a:pt x="9" y="26"/>
                      <a:pt x="16" y="20"/>
                      <a:pt x="16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884"/>
              <p:cNvSpPr/>
              <p:nvPr/>
            </p:nvSpPr>
            <p:spPr bwMode="auto">
              <a:xfrm>
                <a:off x="2260" y="1764"/>
                <a:ext cx="42" cy="42"/>
              </a:xfrm>
              <a:custGeom>
                <a:gdLst>
                  <a:gd name="T0" fmla="*/ 0 w 18"/>
                  <a:gd name="T1" fmla="*/ 10 h 18"/>
                  <a:gd name="T2" fmla="*/ 3 w 18"/>
                  <a:gd name="T3" fmla="*/ 18 h 18"/>
                  <a:gd name="T4" fmla="*/ 12 w 18"/>
                  <a:gd name="T5" fmla="*/ 14 h 18"/>
                  <a:gd name="T6" fmla="*/ 18 w 18"/>
                  <a:gd name="T7" fmla="*/ 13 h 18"/>
                  <a:gd name="T8" fmla="*/ 10 w 18"/>
                  <a:gd name="T9" fmla="*/ 0 h 18"/>
                  <a:gd name="T10" fmla="*/ 0 w 18"/>
                  <a:gd name="T11" fmla="*/ 1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0" y="10"/>
                    </a:moveTo>
                    <a:cubicBezTo>
                      <a:pt x="1" y="12"/>
                      <a:pt x="3" y="15"/>
                      <a:pt x="3" y="18"/>
                    </a:cubicBezTo>
                    <a:cubicBezTo>
                      <a:pt x="6" y="17"/>
                      <a:pt x="9" y="15"/>
                      <a:pt x="12" y="14"/>
                    </a:cubicBezTo>
                    <a:cubicBezTo>
                      <a:pt x="14" y="14"/>
                      <a:pt x="16" y="13"/>
                      <a:pt x="18" y="13"/>
                    </a:cubicBezTo>
                    <a:cubicBezTo>
                      <a:pt x="16" y="8"/>
                      <a:pt x="13" y="4"/>
                      <a:pt x="10" y="0"/>
                    </a:cubicBezTo>
                    <a:cubicBezTo>
                      <a:pt x="7" y="4"/>
                      <a:pt x="3" y="7"/>
                      <a:pt x="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885"/>
              <p:cNvSpPr/>
              <p:nvPr/>
            </p:nvSpPr>
            <p:spPr bwMode="auto">
              <a:xfrm>
                <a:off x="2248" y="1747"/>
                <a:ext cx="33" cy="38"/>
              </a:xfrm>
              <a:custGeom>
                <a:gdLst>
                  <a:gd name="T0" fmla="*/ 14 w 14"/>
                  <a:gd name="T1" fmla="*/ 6 h 16"/>
                  <a:gd name="T2" fmla="*/ 4 w 14"/>
                  <a:gd name="T3" fmla="*/ 0 h 16"/>
                  <a:gd name="T4" fmla="*/ 1 w 14"/>
                  <a:gd name="T5" fmla="*/ 11 h 16"/>
                  <a:gd name="T6" fmla="*/ 0 w 14"/>
                  <a:gd name="T7" fmla="*/ 12 h 16"/>
                  <a:gd name="T8" fmla="*/ 4 w 14"/>
                  <a:gd name="T9" fmla="*/ 16 h 16"/>
                  <a:gd name="T10" fmla="*/ 14 w 14"/>
                  <a:gd name="T11" fmla="*/ 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14" y="6"/>
                    </a:moveTo>
                    <a:cubicBezTo>
                      <a:pt x="11" y="4"/>
                      <a:pt x="8" y="2"/>
                      <a:pt x="4" y="0"/>
                    </a:cubicBezTo>
                    <a:cubicBezTo>
                      <a:pt x="3" y="4"/>
                      <a:pt x="2" y="7"/>
                      <a:pt x="1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7" y="13"/>
                      <a:pt x="10" y="9"/>
                      <a:pt x="1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886"/>
              <p:cNvSpPr/>
              <p:nvPr/>
            </p:nvSpPr>
            <p:spPr bwMode="auto">
              <a:xfrm>
                <a:off x="2231" y="1871"/>
                <a:ext cx="40" cy="37"/>
              </a:xfrm>
              <a:custGeom>
                <a:gdLst>
                  <a:gd name="T0" fmla="*/ 17 w 17"/>
                  <a:gd name="T1" fmla="*/ 10 h 16"/>
                  <a:gd name="T2" fmla="*/ 6 w 17"/>
                  <a:gd name="T3" fmla="*/ 0 h 16"/>
                  <a:gd name="T4" fmla="*/ 1 w 17"/>
                  <a:gd name="T5" fmla="*/ 3 h 16"/>
                  <a:gd name="T6" fmla="*/ 0 w 17"/>
                  <a:gd name="T7" fmla="*/ 3 h 16"/>
                  <a:gd name="T8" fmla="*/ 3 w 17"/>
                  <a:gd name="T9" fmla="*/ 16 h 16"/>
                  <a:gd name="T10" fmla="*/ 17 w 17"/>
                  <a:gd name="T11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17" y="10"/>
                    </a:moveTo>
                    <a:cubicBezTo>
                      <a:pt x="12" y="8"/>
                      <a:pt x="9" y="3"/>
                      <a:pt x="6" y="0"/>
                    </a:cubicBezTo>
                    <a:cubicBezTo>
                      <a:pt x="5" y="1"/>
                      <a:pt x="3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8"/>
                      <a:pt x="2" y="12"/>
                      <a:pt x="3" y="16"/>
                    </a:cubicBezTo>
                    <a:cubicBezTo>
                      <a:pt x="8" y="15"/>
                      <a:pt x="12" y="13"/>
                      <a:pt x="17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887"/>
              <p:cNvSpPr/>
              <p:nvPr/>
            </p:nvSpPr>
            <p:spPr bwMode="auto">
              <a:xfrm>
                <a:off x="2167" y="1875"/>
                <a:ext cx="36" cy="33"/>
              </a:xfrm>
              <a:custGeom>
                <a:gdLst>
                  <a:gd name="T0" fmla="*/ 13 w 15"/>
                  <a:gd name="T1" fmla="*/ 14 h 14"/>
                  <a:gd name="T2" fmla="*/ 15 w 15"/>
                  <a:gd name="T3" fmla="*/ 3 h 14"/>
                  <a:gd name="T4" fmla="*/ 6 w 15"/>
                  <a:gd name="T5" fmla="*/ 0 h 14"/>
                  <a:gd name="T6" fmla="*/ 0 w 15"/>
                  <a:gd name="T7" fmla="*/ 9 h 14"/>
                  <a:gd name="T8" fmla="*/ 7 w 15"/>
                  <a:gd name="T9" fmla="*/ 12 h 14"/>
                  <a:gd name="T10" fmla="*/ 13 w 15"/>
                  <a:gd name="T11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13" y="14"/>
                    </a:moveTo>
                    <a:cubicBezTo>
                      <a:pt x="14" y="10"/>
                      <a:pt x="14" y="6"/>
                      <a:pt x="15" y="3"/>
                    </a:cubicBezTo>
                    <a:cubicBezTo>
                      <a:pt x="12" y="2"/>
                      <a:pt x="9" y="1"/>
                      <a:pt x="6" y="0"/>
                    </a:cubicBezTo>
                    <a:cubicBezTo>
                      <a:pt x="4" y="3"/>
                      <a:pt x="2" y="6"/>
                      <a:pt x="0" y="9"/>
                    </a:cubicBezTo>
                    <a:cubicBezTo>
                      <a:pt x="2" y="10"/>
                      <a:pt x="5" y="11"/>
                      <a:pt x="7" y="12"/>
                    </a:cubicBezTo>
                    <a:cubicBezTo>
                      <a:pt x="9" y="13"/>
                      <a:pt x="11" y="13"/>
                      <a:pt x="13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888"/>
              <p:cNvSpPr/>
              <p:nvPr/>
            </p:nvSpPr>
            <p:spPr bwMode="auto">
              <a:xfrm>
                <a:off x="2269" y="1797"/>
                <a:ext cx="38" cy="36"/>
              </a:xfrm>
              <a:custGeom>
                <a:gdLst>
                  <a:gd name="T0" fmla="*/ 15 w 16"/>
                  <a:gd name="T1" fmla="*/ 4 h 15"/>
                  <a:gd name="T2" fmla="*/ 14 w 16"/>
                  <a:gd name="T3" fmla="*/ 0 h 15"/>
                  <a:gd name="T4" fmla="*/ 7 w 16"/>
                  <a:gd name="T5" fmla="*/ 2 h 15"/>
                  <a:gd name="T6" fmla="*/ 0 w 16"/>
                  <a:gd name="T7" fmla="*/ 5 h 15"/>
                  <a:gd name="T8" fmla="*/ 0 w 16"/>
                  <a:gd name="T9" fmla="*/ 13 h 15"/>
                  <a:gd name="T10" fmla="*/ 16 w 16"/>
                  <a:gd name="T11" fmla="*/ 15 h 15"/>
                  <a:gd name="T12" fmla="*/ 15 w 16"/>
                  <a:gd name="T13" fmla="*/ 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15" y="4"/>
                    </a:moveTo>
                    <a:cubicBezTo>
                      <a:pt x="15" y="2"/>
                      <a:pt x="15" y="1"/>
                      <a:pt x="14" y="0"/>
                    </a:cubicBezTo>
                    <a:cubicBezTo>
                      <a:pt x="12" y="1"/>
                      <a:pt x="10" y="1"/>
                      <a:pt x="7" y="2"/>
                    </a:cubicBezTo>
                    <a:cubicBezTo>
                      <a:pt x="5" y="3"/>
                      <a:pt x="2" y="4"/>
                      <a:pt x="0" y="5"/>
                    </a:cubicBezTo>
                    <a:cubicBezTo>
                      <a:pt x="0" y="8"/>
                      <a:pt x="0" y="10"/>
                      <a:pt x="0" y="13"/>
                    </a:cubicBezTo>
                    <a:cubicBezTo>
                      <a:pt x="5" y="14"/>
                      <a:pt x="11" y="13"/>
                      <a:pt x="16" y="15"/>
                    </a:cubicBezTo>
                    <a:cubicBezTo>
                      <a:pt x="16" y="11"/>
                      <a:pt x="16" y="7"/>
                      <a:pt x="1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889"/>
              <p:cNvSpPr/>
              <p:nvPr/>
            </p:nvSpPr>
            <p:spPr bwMode="auto">
              <a:xfrm>
                <a:off x="2264" y="1830"/>
                <a:ext cx="43" cy="36"/>
              </a:xfrm>
              <a:custGeom>
                <a:gdLst>
                  <a:gd name="T0" fmla="*/ 18 w 18"/>
                  <a:gd name="T1" fmla="*/ 2 h 15"/>
                  <a:gd name="T2" fmla="*/ 2 w 18"/>
                  <a:gd name="T3" fmla="*/ 0 h 15"/>
                  <a:gd name="T4" fmla="*/ 2 w 18"/>
                  <a:gd name="T5" fmla="*/ 1 h 15"/>
                  <a:gd name="T6" fmla="*/ 0 w 18"/>
                  <a:gd name="T7" fmla="*/ 7 h 15"/>
                  <a:gd name="T8" fmla="*/ 13 w 18"/>
                  <a:gd name="T9" fmla="*/ 15 h 15"/>
                  <a:gd name="T10" fmla="*/ 18 w 18"/>
                  <a:gd name="T11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18" y="2"/>
                    </a:moveTo>
                    <a:cubicBezTo>
                      <a:pt x="13" y="1"/>
                      <a:pt x="7" y="1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5"/>
                      <a:pt x="0" y="7"/>
                    </a:cubicBezTo>
                    <a:cubicBezTo>
                      <a:pt x="4" y="10"/>
                      <a:pt x="8" y="13"/>
                      <a:pt x="13" y="15"/>
                    </a:cubicBezTo>
                    <a:cubicBezTo>
                      <a:pt x="15" y="11"/>
                      <a:pt x="17" y="7"/>
                      <a:pt x="18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890"/>
              <p:cNvSpPr/>
              <p:nvPr/>
            </p:nvSpPr>
            <p:spPr bwMode="auto">
              <a:xfrm>
                <a:off x="2203" y="1880"/>
                <a:ext cx="31" cy="31"/>
              </a:xfrm>
              <a:custGeom>
                <a:gdLst>
                  <a:gd name="T0" fmla="*/ 1 w 13"/>
                  <a:gd name="T1" fmla="*/ 1 h 13"/>
                  <a:gd name="T2" fmla="*/ 0 w 13"/>
                  <a:gd name="T3" fmla="*/ 12 h 13"/>
                  <a:gd name="T4" fmla="*/ 13 w 13"/>
                  <a:gd name="T5" fmla="*/ 12 h 13"/>
                  <a:gd name="T6" fmla="*/ 11 w 13"/>
                  <a:gd name="T7" fmla="*/ 0 h 13"/>
                  <a:gd name="T8" fmla="*/ 1 w 13"/>
                  <a:gd name="T9" fmla="*/ 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1" y="5"/>
                      <a:pt x="1" y="8"/>
                      <a:pt x="0" y="12"/>
                    </a:cubicBezTo>
                    <a:cubicBezTo>
                      <a:pt x="4" y="13"/>
                      <a:pt x="9" y="13"/>
                      <a:pt x="13" y="12"/>
                    </a:cubicBezTo>
                    <a:cubicBezTo>
                      <a:pt x="12" y="8"/>
                      <a:pt x="10" y="4"/>
                      <a:pt x="11" y="0"/>
                    </a:cubicBezTo>
                    <a:cubicBezTo>
                      <a:pt x="8" y="1"/>
                      <a:pt x="4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891"/>
              <p:cNvSpPr/>
              <p:nvPr/>
            </p:nvSpPr>
            <p:spPr bwMode="auto">
              <a:xfrm>
                <a:off x="1954" y="1776"/>
                <a:ext cx="48" cy="57"/>
              </a:xfrm>
              <a:custGeom>
                <a:gdLst>
                  <a:gd name="T0" fmla="*/ 0 w 20"/>
                  <a:gd name="T1" fmla="*/ 23 h 24"/>
                  <a:gd name="T2" fmla="*/ 16 w 20"/>
                  <a:gd name="T3" fmla="*/ 18 h 24"/>
                  <a:gd name="T4" fmla="*/ 15 w 20"/>
                  <a:gd name="T5" fmla="*/ 0 h 24"/>
                  <a:gd name="T6" fmla="*/ 13 w 20"/>
                  <a:gd name="T7" fmla="*/ 1 h 24"/>
                  <a:gd name="T8" fmla="*/ 0 w 20"/>
                  <a:gd name="T9" fmla="*/ 23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4">
                    <a:moveTo>
                      <a:pt x="0" y="23"/>
                    </a:moveTo>
                    <a:cubicBezTo>
                      <a:pt x="6" y="24"/>
                      <a:pt x="12" y="23"/>
                      <a:pt x="16" y="18"/>
                    </a:cubicBezTo>
                    <a:cubicBezTo>
                      <a:pt x="20" y="12"/>
                      <a:pt x="19" y="5"/>
                      <a:pt x="15" y="0"/>
                    </a:cubicBezTo>
                    <a:cubicBezTo>
                      <a:pt x="14" y="0"/>
                      <a:pt x="14" y="1"/>
                      <a:pt x="13" y="1"/>
                    </a:cubicBezTo>
                    <a:cubicBezTo>
                      <a:pt x="8" y="8"/>
                      <a:pt x="4" y="15"/>
                      <a:pt x="0" y="2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892"/>
              <p:cNvSpPr/>
              <p:nvPr/>
            </p:nvSpPr>
            <p:spPr bwMode="auto">
              <a:xfrm>
                <a:off x="1912" y="1707"/>
                <a:ext cx="180" cy="562"/>
              </a:xfrm>
              <a:custGeom>
                <a:gdLst>
                  <a:gd name="T0" fmla="*/ 76 w 76"/>
                  <a:gd name="T1" fmla="*/ 0 h 237"/>
                  <a:gd name="T2" fmla="*/ 76 w 76"/>
                  <a:gd name="T3" fmla="*/ 0 h 237"/>
                  <a:gd name="T4" fmla="*/ 46 w 76"/>
                  <a:gd name="T5" fmla="*/ 6 h 237"/>
                  <a:gd name="T6" fmla="*/ 23 w 76"/>
                  <a:gd name="T7" fmla="*/ 28 h 237"/>
                  <a:gd name="T8" fmla="*/ 1 w 76"/>
                  <a:gd name="T9" fmla="*/ 94 h 237"/>
                  <a:gd name="T10" fmla="*/ 2 w 76"/>
                  <a:gd name="T11" fmla="*/ 132 h 237"/>
                  <a:gd name="T12" fmla="*/ 10 w 76"/>
                  <a:gd name="T13" fmla="*/ 170 h 237"/>
                  <a:gd name="T14" fmla="*/ 22 w 76"/>
                  <a:gd name="T15" fmla="*/ 207 h 237"/>
                  <a:gd name="T16" fmla="*/ 34 w 76"/>
                  <a:gd name="T17" fmla="*/ 237 h 237"/>
                  <a:gd name="T18" fmla="*/ 40 w 76"/>
                  <a:gd name="T19" fmla="*/ 231 h 237"/>
                  <a:gd name="T20" fmla="*/ 40 w 76"/>
                  <a:gd name="T21" fmla="*/ 231 h 237"/>
                  <a:gd name="T22" fmla="*/ 27 w 76"/>
                  <a:gd name="T23" fmla="*/ 199 h 237"/>
                  <a:gd name="T24" fmla="*/ 17 w 76"/>
                  <a:gd name="T25" fmla="*/ 168 h 237"/>
                  <a:gd name="T26" fmla="*/ 9 w 76"/>
                  <a:gd name="T27" fmla="*/ 137 h 237"/>
                  <a:gd name="T28" fmla="*/ 7 w 76"/>
                  <a:gd name="T29" fmla="*/ 104 h 237"/>
                  <a:gd name="T30" fmla="*/ 27 w 76"/>
                  <a:gd name="T31" fmla="*/ 33 h 237"/>
                  <a:gd name="T32" fmla="*/ 72 w 76"/>
                  <a:gd name="T33" fmla="*/ 6 h 237"/>
                  <a:gd name="T34" fmla="*/ 76 w 76"/>
                  <a:gd name="T35" fmla="*/ 0 h 2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236">
                    <a:moveTo>
                      <a:pt x="76" y="0"/>
                    </a:moveTo>
                    <a:cubicBezTo>
                      <a:pt x="76" y="0"/>
                      <a:pt x="76" y="0"/>
                      <a:pt x="76" y="0"/>
                    </a:cubicBezTo>
                    <a:cubicBezTo>
                      <a:pt x="66" y="0"/>
                      <a:pt x="55" y="2"/>
                      <a:pt x="46" y="6"/>
                    </a:cubicBezTo>
                    <a:cubicBezTo>
                      <a:pt x="36" y="11"/>
                      <a:pt x="29" y="19"/>
                      <a:pt x="23" y="28"/>
                    </a:cubicBezTo>
                    <a:cubicBezTo>
                      <a:pt x="9" y="47"/>
                      <a:pt x="2" y="70"/>
                      <a:pt x="1" y="94"/>
                    </a:cubicBezTo>
                    <a:cubicBezTo>
                      <a:pt x="0" y="106"/>
                      <a:pt x="1" y="120"/>
                      <a:pt x="2" y="132"/>
                    </a:cubicBezTo>
                    <a:cubicBezTo>
                      <a:pt x="3" y="145"/>
                      <a:pt x="7" y="158"/>
                      <a:pt x="10" y="170"/>
                    </a:cubicBezTo>
                    <a:cubicBezTo>
                      <a:pt x="13" y="182"/>
                      <a:pt x="18" y="194"/>
                      <a:pt x="22" y="207"/>
                    </a:cubicBezTo>
                    <a:cubicBezTo>
                      <a:pt x="25" y="217"/>
                      <a:pt x="29" y="227"/>
                      <a:pt x="34" y="237"/>
                    </a:cubicBezTo>
                    <a:cubicBezTo>
                      <a:pt x="36" y="235"/>
                      <a:pt x="38" y="233"/>
                      <a:pt x="40" y="231"/>
                    </a:cubicBezTo>
                    <a:cubicBezTo>
                      <a:pt x="40" y="231"/>
                      <a:pt x="40" y="231"/>
                      <a:pt x="40" y="231"/>
                    </a:cubicBezTo>
                    <a:cubicBezTo>
                      <a:pt x="35" y="220"/>
                      <a:pt x="31" y="210"/>
                      <a:pt x="27" y="199"/>
                    </a:cubicBezTo>
                    <a:cubicBezTo>
                      <a:pt x="24" y="189"/>
                      <a:pt x="20" y="179"/>
                      <a:pt x="17" y="168"/>
                    </a:cubicBezTo>
                    <a:cubicBezTo>
                      <a:pt x="14" y="158"/>
                      <a:pt x="11" y="147"/>
                      <a:pt x="9" y="137"/>
                    </a:cubicBezTo>
                    <a:cubicBezTo>
                      <a:pt x="8" y="126"/>
                      <a:pt x="7" y="115"/>
                      <a:pt x="7" y="104"/>
                    </a:cubicBezTo>
                    <a:cubicBezTo>
                      <a:pt x="8" y="79"/>
                      <a:pt x="12" y="54"/>
                      <a:pt x="27" y="33"/>
                    </a:cubicBezTo>
                    <a:cubicBezTo>
                      <a:pt x="37" y="19"/>
                      <a:pt x="53" y="5"/>
                      <a:pt x="72" y="6"/>
                    </a:cubicBezTo>
                    <a:cubicBezTo>
                      <a:pt x="73" y="4"/>
                      <a:pt x="74" y="2"/>
                      <a:pt x="76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893"/>
              <p:cNvSpPr/>
              <p:nvPr/>
            </p:nvSpPr>
            <p:spPr bwMode="auto">
              <a:xfrm>
                <a:off x="1938" y="1835"/>
                <a:ext cx="38" cy="59"/>
              </a:xfrm>
              <a:custGeom>
                <a:gdLst>
                  <a:gd name="T0" fmla="*/ 15 w 16"/>
                  <a:gd name="T1" fmla="*/ 15 h 25"/>
                  <a:gd name="T2" fmla="*/ 14 w 16"/>
                  <a:gd name="T3" fmla="*/ 5 h 25"/>
                  <a:gd name="T4" fmla="*/ 6 w 16"/>
                  <a:gd name="T5" fmla="*/ 0 h 25"/>
                  <a:gd name="T6" fmla="*/ 0 w 16"/>
                  <a:gd name="T7" fmla="*/ 24 h 25"/>
                  <a:gd name="T8" fmla="*/ 15 w 16"/>
                  <a:gd name="T9" fmla="*/ 1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5">
                    <a:moveTo>
                      <a:pt x="15" y="15"/>
                    </a:moveTo>
                    <a:cubicBezTo>
                      <a:pt x="16" y="12"/>
                      <a:pt x="16" y="8"/>
                      <a:pt x="14" y="5"/>
                    </a:cubicBezTo>
                    <a:cubicBezTo>
                      <a:pt x="12" y="3"/>
                      <a:pt x="9" y="1"/>
                      <a:pt x="6" y="0"/>
                    </a:cubicBezTo>
                    <a:cubicBezTo>
                      <a:pt x="3" y="8"/>
                      <a:pt x="1" y="16"/>
                      <a:pt x="0" y="24"/>
                    </a:cubicBezTo>
                    <a:cubicBezTo>
                      <a:pt x="6" y="25"/>
                      <a:pt x="13" y="21"/>
                      <a:pt x="15" y="1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894"/>
              <p:cNvSpPr/>
              <p:nvPr/>
            </p:nvSpPr>
            <p:spPr bwMode="auto">
              <a:xfrm>
                <a:off x="1992" y="1733"/>
                <a:ext cx="52" cy="43"/>
              </a:xfrm>
              <a:custGeom>
                <a:gdLst>
                  <a:gd name="T0" fmla="*/ 0 w 22"/>
                  <a:gd name="T1" fmla="*/ 16 h 18"/>
                  <a:gd name="T2" fmla="*/ 8 w 22"/>
                  <a:gd name="T3" fmla="*/ 18 h 18"/>
                  <a:gd name="T4" fmla="*/ 15 w 22"/>
                  <a:gd name="T5" fmla="*/ 15 h 18"/>
                  <a:gd name="T6" fmla="*/ 21 w 22"/>
                  <a:gd name="T7" fmla="*/ 0 h 18"/>
                  <a:gd name="T8" fmla="*/ 0 w 22"/>
                  <a:gd name="T9" fmla="*/ 16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0" y="16"/>
                    </a:moveTo>
                    <a:cubicBezTo>
                      <a:pt x="3" y="17"/>
                      <a:pt x="5" y="18"/>
                      <a:pt x="8" y="18"/>
                    </a:cubicBezTo>
                    <a:cubicBezTo>
                      <a:pt x="11" y="17"/>
                      <a:pt x="13" y="16"/>
                      <a:pt x="15" y="15"/>
                    </a:cubicBezTo>
                    <a:cubicBezTo>
                      <a:pt x="20" y="11"/>
                      <a:pt x="22" y="6"/>
                      <a:pt x="21" y="0"/>
                    </a:cubicBezTo>
                    <a:cubicBezTo>
                      <a:pt x="13" y="4"/>
                      <a:pt x="6" y="9"/>
                      <a:pt x="0" y="1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895"/>
              <p:cNvSpPr/>
              <p:nvPr/>
            </p:nvSpPr>
            <p:spPr bwMode="auto">
              <a:xfrm>
                <a:off x="2047" y="1723"/>
                <a:ext cx="33" cy="26"/>
              </a:xfrm>
              <a:custGeom>
                <a:gdLst>
                  <a:gd name="T0" fmla="*/ 12 w 14"/>
                  <a:gd name="T1" fmla="*/ 9 h 11"/>
                  <a:gd name="T2" fmla="*/ 13 w 14"/>
                  <a:gd name="T3" fmla="*/ 4 h 11"/>
                  <a:gd name="T4" fmla="*/ 14 w 14"/>
                  <a:gd name="T5" fmla="*/ 0 h 11"/>
                  <a:gd name="T6" fmla="*/ 0 w 14"/>
                  <a:gd name="T7" fmla="*/ 3 h 11"/>
                  <a:gd name="T8" fmla="*/ 12 w 14"/>
                  <a:gd name="T9" fmla="*/ 9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1">
                    <a:moveTo>
                      <a:pt x="12" y="9"/>
                    </a:moveTo>
                    <a:cubicBezTo>
                      <a:pt x="12" y="7"/>
                      <a:pt x="12" y="6"/>
                      <a:pt x="13" y="4"/>
                    </a:cubicBezTo>
                    <a:cubicBezTo>
                      <a:pt x="13" y="3"/>
                      <a:pt x="13" y="2"/>
                      <a:pt x="14" y="0"/>
                    </a:cubicBezTo>
                    <a:cubicBezTo>
                      <a:pt x="9" y="0"/>
                      <a:pt x="4" y="1"/>
                      <a:pt x="0" y="3"/>
                    </a:cubicBezTo>
                    <a:cubicBezTo>
                      <a:pt x="1" y="7"/>
                      <a:pt x="8" y="11"/>
                      <a:pt x="12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896"/>
              <p:cNvSpPr/>
              <p:nvPr/>
            </p:nvSpPr>
            <p:spPr bwMode="auto">
              <a:xfrm>
                <a:off x="1933" y="1897"/>
                <a:ext cx="33" cy="61"/>
              </a:xfrm>
              <a:custGeom>
                <a:gdLst>
                  <a:gd name="T0" fmla="*/ 0 w 14"/>
                  <a:gd name="T1" fmla="*/ 26 h 26"/>
                  <a:gd name="T2" fmla="*/ 14 w 14"/>
                  <a:gd name="T3" fmla="*/ 14 h 26"/>
                  <a:gd name="T4" fmla="*/ 9 w 14"/>
                  <a:gd name="T5" fmla="*/ 4 h 26"/>
                  <a:gd name="T6" fmla="*/ 2 w 14"/>
                  <a:gd name="T7" fmla="*/ 1 h 26"/>
                  <a:gd name="T8" fmla="*/ 1 w 14"/>
                  <a:gd name="T9" fmla="*/ 5 h 26"/>
                  <a:gd name="T10" fmla="*/ 0 w 14"/>
                  <a:gd name="T11" fmla="*/ 26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6">
                    <a:moveTo>
                      <a:pt x="0" y="26"/>
                    </a:moveTo>
                    <a:cubicBezTo>
                      <a:pt x="6" y="26"/>
                      <a:pt x="13" y="20"/>
                      <a:pt x="14" y="14"/>
                    </a:cubicBezTo>
                    <a:cubicBezTo>
                      <a:pt x="14" y="10"/>
                      <a:pt x="12" y="6"/>
                      <a:pt x="9" y="4"/>
                    </a:cubicBezTo>
                    <a:cubicBezTo>
                      <a:pt x="7" y="2"/>
                      <a:pt x="4" y="0"/>
                      <a:pt x="2" y="1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0" y="12"/>
                      <a:pt x="0" y="19"/>
                      <a:pt x="0" y="2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897"/>
              <p:cNvSpPr/>
              <p:nvPr/>
            </p:nvSpPr>
            <p:spPr bwMode="auto">
              <a:xfrm>
                <a:off x="1607" y="1441"/>
                <a:ext cx="653" cy="1322"/>
              </a:xfrm>
              <a:custGeom>
                <a:gdLst>
                  <a:gd name="T0" fmla="*/ 9 w 276"/>
                  <a:gd name="T1" fmla="*/ 108 h 557"/>
                  <a:gd name="T2" fmla="*/ 0 w 276"/>
                  <a:gd name="T3" fmla="*/ 145 h 557"/>
                  <a:gd name="T4" fmla="*/ 43 w 276"/>
                  <a:gd name="T5" fmla="*/ 196 h 557"/>
                  <a:gd name="T6" fmla="*/ 45 w 276"/>
                  <a:gd name="T7" fmla="*/ 122 h 557"/>
                  <a:gd name="T8" fmla="*/ 48 w 276"/>
                  <a:gd name="T9" fmla="*/ 160 h 557"/>
                  <a:gd name="T10" fmla="*/ 45 w 276"/>
                  <a:gd name="T11" fmla="*/ 134 h 557"/>
                  <a:gd name="T12" fmla="*/ 19 w 276"/>
                  <a:gd name="T13" fmla="*/ 141 h 557"/>
                  <a:gd name="T14" fmla="*/ 42 w 276"/>
                  <a:gd name="T15" fmla="*/ 106 h 557"/>
                  <a:gd name="T16" fmla="*/ 149 w 276"/>
                  <a:gd name="T17" fmla="*/ 52 h 557"/>
                  <a:gd name="T18" fmla="*/ 200 w 276"/>
                  <a:gd name="T19" fmla="*/ 60 h 557"/>
                  <a:gd name="T20" fmla="*/ 179 w 276"/>
                  <a:gd name="T21" fmla="*/ 37 h 557"/>
                  <a:gd name="T22" fmla="*/ 179 w 276"/>
                  <a:gd name="T23" fmla="*/ 58 h 557"/>
                  <a:gd name="T24" fmla="*/ 207 w 276"/>
                  <a:gd name="T25" fmla="*/ 22 h 557"/>
                  <a:gd name="T26" fmla="*/ 226 w 276"/>
                  <a:gd name="T27" fmla="*/ 50 h 557"/>
                  <a:gd name="T28" fmla="*/ 244 w 276"/>
                  <a:gd name="T29" fmla="*/ 51 h 557"/>
                  <a:gd name="T30" fmla="*/ 233 w 276"/>
                  <a:gd name="T31" fmla="*/ 66 h 557"/>
                  <a:gd name="T32" fmla="*/ 237 w 276"/>
                  <a:gd name="T33" fmla="*/ 91 h 557"/>
                  <a:gd name="T34" fmla="*/ 223 w 276"/>
                  <a:gd name="T35" fmla="*/ 77 h 557"/>
                  <a:gd name="T36" fmla="*/ 211 w 276"/>
                  <a:gd name="T37" fmla="*/ 78 h 557"/>
                  <a:gd name="T38" fmla="*/ 183 w 276"/>
                  <a:gd name="T39" fmla="*/ 85 h 557"/>
                  <a:gd name="T40" fmla="*/ 150 w 276"/>
                  <a:gd name="T41" fmla="*/ 97 h 557"/>
                  <a:gd name="T42" fmla="*/ 110 w 276"/>
                  <a:gd name="T43" fmla="*/ 55 h 557"/>
                  <a:gd name="T44" fmla="*/ 110 w 276"/>
                  <a:gd name="T45" fmla="*/ 82 h 557"/>
                  <a:gd name="T46" fmla="*/ 112 w 276"/>
                  <a:gd name="T47" fmla="*/ 97 h 557"/>
                  <a:gd name="T48" fmla="*/ 92 w 276"/>
                  <a:gd name="T49" fmla="*/ 48 h 557"/>
                  <a:gd name="T50" fmla="*/ 96 w 276"/>
                  <a:gd name="T51" fmla="*/ 182 h 557"/>
                  <a:gd name="T52" fmla="*/ 55 w 276"/>
                  <a:gd name="T53" fmla="*/ 215 h 557"/>
                  <a:gd name="T54" fmla="*/ 69 w 276"/>
                  <a:gd name="T55" fmla="*/ 244 h 557"/>
                  <a:gd name="T56" fmla="*/ 75 w 276"/>
                  <a:gd name="T57" fmla="*/ 238 h 557"/>
                  <a:gd name="T58" fmla="*/ 103 w 276"/>
                  <a:gd name="T59" fmla="*/ 222 h 557"/>
                  <a:gd name="T60" fmla="*/ 76 w 276"/>
                  <a:gd name="T61" fmla="*/ 283 h 557"/>
                  <a:gd name="T62" fmla="*/ 94 w 276"/>
                  <a:gd name="T63" fmla="*/ 293 h 557"/>
                  <a:gd name="T64" fmla="*/ 82 w 276"/>
                  <a:gd name="T65" fmla="*/ 276 h 557"/>
                  <a:gd name="T66" fmla="*/ 114 w 276"/>
                  <a:gd name="T67" fmla="*/ 281 h 557"/>
                  <a:gd name="T68" fmla="*/ 73 w 276"/>
                  <a:gd name="T69" fmla="*/ 320 h 557"/>
                  <a:gd name="T70" fmla="*/ 71 w 276"/>
                  <a:gd name="T71" fmla="*/ 364 h 557"/>
                  <a:gd name="T72" fmla="*/ 105 w 276"/>
                  <a:gd name="T73" fmla="*/ 331 h 557"/>
                  <a:gd name="T74" fmla="*/ 82 w 276"/>
                  <a:gd name="T75" fmla="*/ 351 h 557"/>
                  <a:gd name="T76" fmla="*/ 115 w 276"/>
                  <a:gd name="T77" fmla="*/ 319 h 557"/>
                  <a:gd name="T78" fmla="*/ 99 w 276"/>
                  <a:gd name="T79" fmla="*/ 386 h 557"/>
                  <a:gd name="T80" fmla="*/ 114 w 276"/>
                  <a:gd name="T81" fmla="*/ 422 h 557"/>
                  <a:gd name="T82" fmla="*/ 127 w 276"/>
                  <a:gd name="T83" fmla="*/ 388 h 557"/>
                  <a:gd name="T84" fmla="*/ 104 w 276"/>
                  <a:gd name="T85" fmla="*/ 391 h 557"/>
                  <a:gd name="T86" fmla="*/ 149 w 276"/>
                  <a:gd name="T87" fmla="*/ 406 h 557"/>
                  <a:gd name="T88" fmla="*/ 118 w 276"/>
                  <a:gd name="T89" fmla="*/ 439 h 557"/>
                  <a:gd name="T90" fmla="*/ 110 w 276"/>
                  <a:gd name="T91" fmla="*/ 482 h 557"/>
                  <a:gd name="T92" fmla="*/ 127 w 276"/>
                  <a:gd name="T93" fmla="*/ 486 h 557"/>
                  <a:gd name="T94" fmla="*/ 130 w 276"/>
                  <a:gd name="T95" fmla="*/ 455 h 557"/>
                  <a:gd name="T96" fmla="*/ 118 w 276"/>
                  <a:gd name="T97" fmla="*/ 445 h 557"/>
                  <a:gd name="T98" fmla="*/ 138 w 276"/>
                  <a:gd name="T99" fmla="*/ 496 h 557"/>
                  <a:gd name="T100" fmla="*/ 113 w 276"/>
                  <a:gd name="T101" fmla="*/ 529 h 557"/>
                  <a:gd name="T102" fmla="*/ 131 w 276"/>
                  <a:gd name="T103" fmla="*/ 531 h 557"/>
                  <a:gd name="T104" fmla="*/ 118 w 276"/>
                  <a:gd name="T105" fmla="*/ 519 h 557"/>
                  <a:gd name="T106" fmla="*/ 144 w 276"/>
                  <a:gd name="T107" fmla="*/ 528 h 557"/>
                  <a:gd name="T108" fmla="*/ 130 w 276"/>
                  <a:gd name="T109" fmla="*/ 557 h 557"/>
                  <a:gd name="T110" fmla="*/ 147 w 276"/>
                  <a:gd name="T111" fmla="*/ 530 h 557"/>
                  <a:gd name="T112" fmla="*/ 147 w 276"/>
                  <a:gd name="T113" fmla="*/ 358 h 557"/>
                  <a:gd name="T114" fmla="*/ 132 w 276"/>
                  <a:gd name="T115" fmla="*/ 139 h 557"/>
                  <a:gd name="T116" fmla="*/ 255 w 276"/>
                  <a:gd name="T117" fmla="*/ 131 h 557"/>
                  <a:gd name="T118" fmla="*/ 272 w 276"/>
                  <a:gd name="T119" fmla="*/ 133 h 557"/>
                  <a:gd name="T120" fmla="*/ 275 w 276"/>
                  <a:gd name="T121" fmla="*/ 93 h 557"/>
                  <a:gd name="T122" fmla="*/ 149 w 276"/>
                  <a:gd name="T123" fmla="*/ 0 h 5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6" h="557">
                    <a:moveTo>
                      <a:pt x="47" y="47"/>
                    </a:moveTo>
                    <a:cubicBezTo>
                      <a:pt x="38" y="55"/>
                      <a:pt x="31" y="65"/>
                      <a:pt x="25" y="75"/>
                    </a:cubicBezTo>
                    <a:cubicBezTo>
                      <a:pt x="18" y="85"/>
                      <a:pt x="13" y="96"/>
                      <a:pt x="9" y="108"/>
                    </a:cubicBezTo>
                    <a:cubicBezTo>
                      <a:pt x="7" y="113"/>
                      <a:pt x="6" y="119"/>
                      <a:pt x="4" y="124"/>
                    </a:cubicBezTo>
                    <a:cubicBezTo>
                      <a:pt x="2" y="131"/>
                      <a:pt x="2" y="138"/>
                      <a:pt x="1" y="145"/>
                    </a:cubicBezTo>
                    <a:cubicBezTo>
                      <a:pt x="1" y="145"/>
                      <a:pt x="0" y="145"/>
                      <a:pt x="0" y="145"/>
                    </a:cubicBezTo>
                    <a:cubicBezTo>
                      <a:pt x="7" y="152"/>
                      <a:pt x="13" y="160"/>
                      <a:pt x="20" y="168"/>
                    </a:cubicBezTo>
                    <a:cubicBezTo>
                      <a:pt x="28" y="177"/>
                      <a:pt x="35" y="186"/>
                      <a:pt x="42" y="196"/>
                    </a:cubicBezTo>
                    <a:cubicBezTo>
                      <a:pt x="43" y="196"/>
                      <a:pt x="43" y="196"/>
                      <a:pt x="43" y="196"/>
                    </a:cubicBezTo>
                    <a:cubicBezTo>
                      <a:pt x="63" y="193"/>
                      <a:pt x="82" y="176"/>
                      <a:pt x="84" y="155"/>
                    </a:cubicBezTo>
                    <a:cubicBezTo>
                      <a:pt x="85" y="145"/>
                      <a:pt x="82" y="133"/>
                      <a:pt x="73" y="126"/>
                    </a:cubicBezTo>
                    <a:cubicBezTo>
                      <a:pt x="66" y="120"/>
                      <a:pt x="54" y="116"/>
                      <a:pt x="45" y="122"/>
                    </a:cubicBezTo>
                    <a:cubicBezTo>
                      <a:pt x="37" y="126"/>
                      <a:pt x="33" y="136"/>
                      <a:pt x="34" y="145"/>
                    </a:cubicBezTo>
                    <a:cubicBezTo>
                      <a:pt x="35" y="150"/>
                      <a:pt x="37" y="154"/>
                      <a:pt x="40" y="157"/>
                    </a:cubicBezTo>
                    <a:cubicBezTo>
                      <a:pt x="43" y="159"/>
                      <a:pt x="45" y="161"/>
                      <a:pt x="48" y="160"/>
                    </a:cubicBezTo>
                    <a:cubicBezTo>
                      <a:pt x="51" y="160"/>
                      <a:pt x="54" y="159"/>
                      <a:pt x="55" y="156"/>
                    </a:cubicBezTo>
                    <a:cubicBezTo>
                      <a:pt x="50" y="158"/>
                      <a:pt x="44" y="155"/>
                      <a:pt x="42" y="150"/>
                    </a:cubicBezTo>
                    <a:cubicBezTo>
                      <a:pt x="40" y="145"/>
                      <a:pt x="41" y="139"/>
                      <a:pt x="45" y="134"/>
                    </a:cubicBezTo>
                    <a:cubicBezTo>
                      <a:pt x="52" y="127"/>
                      <a:pt x="64" y="129"/>
                      <a:pt x="70" y="136"/>
                    </a:cubicBezTo>
                    <a:cubicBezTo>
                      <a:pt x="82" y="149"/>
                      <a:pt x="71" y="169"/>
                      <a:pt x="56" y="173"/>
                    </a:cubicBezTo>
                    <a:cubicBezTo>
                      <a:pt x="36" y="178"/>
                      <a:pt x="19" y="159"/>
                      <a:pt x="19" y="141"/>
                    </a:cubicBezTo>
                    <a:cubicBezTo>
                      <a:pt x="18" y="132"/>
                      <a:pt x="22" y="122"/>
                      <a:pt x="28" y="115"/>
                    </a:cubicBezTo>
                    <a:cubicBezTo>
                      <a:pt x="32" y="111"/>
                      <a:pt x="37" y="108"/>
                      <a:pt x="42" y="106"/>
                    </a:cubicBezTo>
                    <a:cubicBezTo>
                      <a:pt x="42" y="106"/>
                      <a:pt x="42" y="106"/>
                      <a:pt x="42" y="106"/>
                    </a:cubicBezTo>
                    <a:cubicBezTo>
                      <a:pt x="40" y="78"/>
                      <a:pt x="54" y="49"/>
                      <a:pt x="79" y="35"/>
                    </a:cubicBezTo>
                    <a:cubicBezTo>
                      <a:pt x="98" y="25"/>
                      <a:pt x="123" y="25"/>
                      <a:pt x="139" y="40"/>
                    </a:cubicBezTo>
                    <a:cubicBezTo>
                      <a:pt x="143" y="44"/>
                      <a:pt x="146" y="47"/>
                      <a:pt x="149" y="52"/>
                    </a:cubicBezTo>
                    <a:cubicBezTo>
                      <a:pt x="149" y="52"/>
                      <a:pt x="149" y="52"/>
                      <a:pt x="149" y="52"/>
                    </a:cubicBezTo>
                    <a:cubicBezTo>
                      <a:pt x="157" y="59"/>
                      <a:pt x="165" y="67"/>
                      <a:pt x="177" y="68"/>
                    </a:cubicBezTo>
                    <a:cubicBezTo>
                      <a:pt x="185" y="70"/>
                      <a:pt x="194" y="67"/>
                      <a:pt x="200" y="60"/>
                    </a:cubicBezTo>
                    <a:cubicBezTo>
                      <a:pt x="205" y="52"/>
                      <a:pt x="207" y="41"/>
                      <a:pt x="199" y="34"/>
                    </a:cubicBezTo>
                    <a:cubicBezTo>
                      <a:pt x="195" y="31"/>
                      <a:pt x="190" y="29"/>
                      <a:pt x="186" y="31"/>
                    </a:cubicBezTo>
                    <a:cubicBezTo>
                      <a:pt x="183" y="31"/>
                      <a:pt x="179" y="34"/>
                      <a:pt x="179" y="37"/>
                    </a:cubicBezTo>
                    <a:cubicBezTo>
                      <a:pt x="181" y="34"/>
                      <a:pt x="186" y="34"/>
                      <a:pt x="189" y="35"/>
                    </a:cubicBezTo>
                    <a:cubicBezTo>
                      <a:pt x="193" y="37"/>
                      <a:pt x="196" y="41"/>
                      <a:pt x="196" y="45"/>
                    </a:cubicBezTo>
                    <a:cubicBezTo>
                      <a:pt x="196" y="54"/>
                      <a:pt x="187" y="60"/>
                      <a:pt x="179" y="58"/>
                    </a:cubicBezTo>
                    <a:cubicBezTo>
                      <a:pt x="169" y="57"/>
                      <a:pt x="163" y="48"/>
                      <a:pt x="164" y="39"/>
                    </a:cubicBezTo>
                    <a:cubicBezTo>
                      <a:pt x="164" y="29"/>
                      <a:pt x="171" y="21"/>
                      <a:pt x="180" y="18"/>
                    </a:cubicBezTo>
                    <a:cubicBezTo>
                      <a:pt x="189" y="15"/>
                      <a:pt x="199" y="17"/>
                      <a:pt x="207" y="22"/>
                    </a:cubicBezTo>
                    <a:cubicBezTo>
                      <a:pt x="215" y="27"/>
                      <a:pt x="220" y="36"/>
                      <a:pt x="221" y="45"/>
                    </a:cubicBezTo>
                    <a:cubicBezTo>
                      <a:pt x="221" y="50"/>
                      <a:pt x="220" y="55"/>
                      <a:pt x="219" y="60"/>
                    </a:cubicBezTo>
                    <a:cubicBezTo>
                      <a:pt x="221" y="57"/>
                      <a:pt x="223" y="53"/>
                      <a:pt x="226" y="50"/>
                    </a:cubicBezTo>
                    <a:cubicBezTo>
                      <a:pt x="228" y="48"/>
                      <a:pt x="230" y="46"/>
                      <a:pt x="233" y="45"/>
                    </a:cubicBezTo>
                    <a:cubicBezTo>
                      <a:pt x="235" y="44"/>
                      <a:pt x="238" y="43"/>
                      <a:pt x="241" y="44"/>
                    </a:cubicBezTo>
                    <a:cubicBezTo>
                      <a:pt x="243" y="45"/>
                      <a:pt x="244" y="48"/>
                      <a:pt x="244" y="51"/>
                    </a:cubicBezTo>
                    <a:cubicBezTo>
                      <a:pt x="244" y="56"/>
                      <a:pt x="238" y="59"/>
                      <a:pt x="233" y="60"/>
                    </a:cubicBezTo>
                    <a:cubicBezTo>
                      <a:pt x="229" y="61"/>
                      <a:pt x="225" y="62"/>
                      <a:pt x="220" y="63"/>
                    </a:cubicBezTo>
                    <a:cubicBezTo>
                      <a:pt x="225" y="64"/>
                      <a:pt x="229" y="65"/>
                      <a:pt x="233" y="66"/>
                    </a:cubicBezTo>
                    <a:cubicBezTo>
                      <a:pt x="244" y="69"/>
                      <a:pt x="256" y="73"/>
                      <a:pt x="262" y="83"/>
                    </a:cubicBezTo>
                    <a:cubicBezTo>
                      <a:pt x="266" y="89"/>
                      <a:pt x="267" y="101"/>
                      <a:pt x="259" y="104"/>
                    </a:cubicBezTo>
                    <a:cubicBezTo>
                      <a:pt x="250" y="107"/>
                      <a:pt x="241" y="98"/>
                      <a:pt x="237" y="91"/>
                    </a:cubicBezTo>
                    <a:cubicBezTo>
                      <a:pt x="234" y="87"/>
                      <a:pt x="231" y="83"/>
                      <a:pt x="228" y="79"/>
                    </a:cubicBezTo>
                    <a:cubicBezTo>
                      <a:pt x="225" y="75"/>
                      <a:pt x="222" y="72"/>
                      <a:pt x="219" y="68"/>
                    </a:cubicBezTo>
                    <a:cubicBezTo>
                      <a:pt x="221" y="71"/>
                      <a:pt x="222" y="74"/>
                      <a:pt x="223" y="77"/>
                    </a:cubicBezTo>
                    <a:cubicBezTo>
                      <a:pt x="224" y="81"/>
                      <a:pt x="227" y="88"/>
                      <a:pt x="224" y="91"/>
                    </a:cubicBezTo>
                    <a:cubicBezTo>
                      <a:pt x="220" y="96"/>
                      <a:pt x="213" y="93"/>
                      <a:pt x="211" y="88"/>
                    </a:cubicBezTo>
                    <a:cubicBezTo>
                      <a:pt x="210" y="85"/>
                      <a:pt x="210" y="81"/>
                      <a:pt x="211" y="78"/>
                    </a:cubicBezTo>
                    <a:cubicBezTo>
                      <a:pt x="212" y="74"/>
                      <a:pt x="214" y="70"/>
                      <a:pt x="215" y="66"/>
                    </a:cubicBezTo>
                    <a:cubicBezTo>
                      <a:pt x="214" y="69"/>
                      <a:pt x="212" y="71"/>
                      <a:pt x="210" y="73"/>
                    </a:cubicBezTo>
                    <a:cubicBezTo>
                      <a:pt x="203" y="80"/>
                      <a:pt x="193" y="85"/>
                      <a:pt x="183" y="85"/>
                    </a:cubicBezTo>
                    <a:cubicBezTo>
                      <a:pt x="178" y="86"/>
                      <a:pt x="173" y="85"/>
                      <a:pt x="168" y="84"/>
                    </a:cubicBezTo>
                    <a:cubicBezTo>
                      <a:pt x="163" y="83"/>
                      <a:pt x="158" y="81"/>
                      <a:pt x="155" y="78"/>
                    </a:cubicBezTo>
                    <a:cubicBezTo>
                      <a:pt x="155" y="85"/>
                      <a:pt x="153" y="92"/>
                      <a:pt x="150" y="97"/>
                    </a:cubicBezTo>
                    <a:cubicBezTo>
                      <a:pt x="140" y="114"/>
                      <a:pt x="116" y="121"/>
                      <a:pt x="100" y="110"/>
                    </a:cubicBezTo>
                    <a:cubicBezTo>
                      <a:pt x="86" y="102"/>
                      <a:pt x="81" y="83"/>
                      <a:pt x="89" y="69"/>
                    </a:cubicBezTo>
                    <a:cubicBezTo>
                      <a:pt x="93" y="61"/>
                      <a:pt x="101" y="55"/>
                      <a:pt x="110" y="55"/>
                    </a:cubicBezTo>
                    <a:cubicBezTo>
                      <a:pt x="119" y="55"/>
                      <a:pt x="129" y="61"/>
                      <a:pt x="131" y="70"/>
                    </a:cubicBezTo>
                    <a:cubicBezTo>
                      <a:pt x="133" y="78"/>
                      <a:pt x="129" y="88"/>
                      <a:pt x="119" y="88"/>
                    </a:cubicBezTo>
                    <a:cubicBezTo>
                      <a:pt x="116" y="88"/>
                      <a:pt x="112" y="86"/>
                      <a:pt x="110" y="82"/>
                    </a:cubicBezTo>
                    <a:cubicBezTo>
                      <a:pt x="109" y="79"/>
                      <a:pt x="108" y="75"/>
                      <a:pt x="110" y="72"/>
                    </a:cubicBezTo>
                    <a:cubicBezTo>
                      <a:pt x="105" y="72"/>
                      <a:pt x="103" y="78"/>
                      <a:pt x="103" y="82"/>
                    </a:cubicBezTo>
                    <a:cubicBezTo>
                      <a:pt x="102" y="88"/>
                      <a:pt x="106" y="95"/>
                      <a:pt x="112" y="97"/>
                    </a:cubicBezTo>
                    <a:cubicBezTo>
                      <a:pt x="125" y="103"/>
                      <a:pt x="137" y="91"/>
                      <a:pt x="139" y="78"/>
                    </a:cubicBezTo>
                    <a:cubicBezTo>
                      <a:pt x="140" y="67"/>
                      <a:pt x="134" y="56"/>
                      <a:pt x="125" y="50"/>
                    </a:cubicBezTo>
                    <a:cubicBezTo>
                      <a:pt x="115" y="44"/>
                      <a:pt x="102" y="43"/>
                      <a:pt x="92" y="48"/>
                    </a:cubicBezTo>
                    <a:cubicBezTo>
                      <a:pt x="70" y="57"/>
                      <a:pt x="59" y="81"/>
                      <a:pt x="59" y="104"/>
                    </a:cubicBezTo>
                    <a:cubicBezTo>
                      <a:pt x="77" y="105"/>
                      <a:pt x="94" y="116"/>
                      <a:pt x="101" y="132"/>
                    </a:cubicBezTo>
                    <a:cubicBezTo>
                      <a:pt x="108" y="148"/>
                      <a:pt x="105" y="167"/>
                      <a:pt x="96" y="182"/>
                    </a:cubicBezTo>
                    <a:cubicBezTo>
                      <a:pt x="92" y="190"/>
                      <a:pt x="86" y="197"/>
                      <a:pt x="79" y="203"/>
                    </a:cubicBezTo>
                    <a:cubicBezTo>
                      <a:pt x="76" y="205"/>
                      <a:pt x="73" y="208"/>
                      <a:pt x="69" y="210"/>
                    </a:cubicBezTo>
                    <a:cubicBezTo>
                      <a:pt x="64" y="212"/>
                      <a:pt x="60" y="213"/>
                      <a:pt x="55" y="215"/>
                    </a:cubicBezTo>
                    <a:cubicBezTo>
                      <a:pt x="56" y="216"/>
                      <a:pt x="57" y="218"/>
                      <a:pt x="58" y="219"/>
                    </a:cubicBezTo>
                    <a:cubicBezTo>
                      <a:pt x="62" y="227"/>
                      <a:pt x="66" y="236"/>
                      <a:pt x="69" y="244"/>
                    </a:cubicBezTo>
                    <a:cubicBezTo>
                      <a:pt x="69" y="244"/>
                      <a:pt x="69" y="244"/>
                      <a:pt x="69" y="244"/>
                    </a:cubicBezTo>
                    <a:cubicBezTo>
                      <a:pt x="75" y="247"/>
                      <a:pt x="83" y="247"/>
                      <a:pt x="88" y="242"/>
                    </a:cubicBezTo>
                    <a:cubicBezTo>
                      <a:pt x="91" y="238"/>
                      <a:pt x="93" y="230"/>
                      <a:pt x="88" y="227"/>
                    </a:cubicBezTo>
                    <a:cubicBezTo>
                      <a:pt x="90" y="234"/>
                      <a:pt x="82" y="239"/>
                      <a:pt x="75" y="238"/>
                    </a:cubicBezTo>
                    <a:cubicBezTo>
                      <a:pt x="70" y="236"/>
                      <a:pt x="68" y="231"/>
                      <a:pt x="68" y="227"/>
                    </a:cubicBezTo>
                    <a:cubicBezTo>
                      <a:pt x="68" y="220"/>
                      <a:pt x="73" y="215"/>
                      <a:pt x="79" y="213"/>
                    </a:cubicBezTo>
                    <a:cubicBezTo>
                      <a:pt x="88" y="209"/>
                      <a:pt x="98" y="213"/>
                      <a:pt x="103" y="222"/>
                    </a:cubicBezTo>
                    <a:cubicBezTo>
                      <a:pt x="107" y="227"/>
                      <a:pt x="107" y="235"/>
                      <a:pt x="105" y="241"/>
                    </a:cubicBezTo>
                    <a:cubicBezTo>
                      <a:pt x="100" y="254"/>
                      <a:pt x="87" y="264"/>
                      <a:pt x="74" y="261"/>
                    </a:cubicBezTo>
                    <a:cubicBezTo>
                      <a:pt x="75" y="268"/>
                      <a:pt x="76" y="276"/>
                      <a:pt x="76" y="283"/>
                    </a:cubicBezTo>
                    <a:cubicBezTo>
                      <a:pt x="77" y="286"/>
                      <a:pt x="77" y="288"/>
                      <a:pt x="77" y="291"/>
                    </a:cubicBezTo>
                    <a:cubicBezTo>
                      <a:pt x="77" y="291"/>
                      <a:pt x="77" y="291"/>
                      <a:pt x="77" y="291"/>
                    </a:cubicBezTo>
                    <a:cubicBezTo>
                      <a:pt x="82" y="295"/>
                      <a:pt x="88" y="296"/>
                      <a:pt x="94" y="293"/>
                    </a:cubicBezTo>
                    <a:cubicBezTo>
                      <a:pt x="98" y="291"/>
                      <a:pt x="102" y="285"/>
                      <a:pt x="99" y="281"/>
                    </a:cubicBezTo>
                    <a:cubicBezTo>
                      <a:pt x="97" y="284"/>
                      <a:pt x="93" y="287"/>
                      <a:pt x="89" y="286"/>
                    </a:cubicBezTo>
                    <a:cubicBezTo>
                      <a:pt x="85" y="284"/>
                      <a:pt x="82" y="281"/>
                      <a:pt x="82" y="276"/>
                    </a:cubicBezTo>
                    <a:cubicBezTo>
                      <a:pt x="82" y="273"/>
                      <a:pt x="83" y="269"/>
                      <a:pt x="86" y="267"/>
                    </a:cubicBezTo>
                    <a:cubicBezTo>
                      <a:pt x="89" y="264"/>
                      <a:pt x="93" y="263"/>
                      <a:pt x="97" y="263"/>
                    </a:cubicBezTo>
                    <a:cubicBezTo>
                      <a:pt x="107" y="264"/>
                      <a:pt x="114" y="271"/>
                      <a:pt x="114" y="281"/>
                    </a:cubicBezTo>
                    <a:cubicBezTo>
                      <a:pt x="114" y="290"/>
                      <a:pt x="109" y="299"/>
                      <a:pt x="101" y="304"/>
                    </a:cubicBezTo>
                    <a:cubicBezTo>
                      <a:pt x="93" y="308"/>
                      <a:pt x="84" y="309"/>
                      <a:pt x="75" y="308"/>
                    </a:cubicBezTo>
                    <a:cubicBezTo>
                      <a:pt x="75" y="312"/>
                      <a:pt x="74" y="316"/>
                      <a:pt x="73" y="320"/>
                    </a:cubicBezTo>
                    <a:cubicBezTo>
                      <a:pt x="72" y="325"/>
                      <a:pt x="70" y="330"/>
                      <a:pt x="69" y="335"/>
                    </a:cubicBezTo>
                    <a:cubicBezTo>
                      <a:pt x="67" y="340"/>
                      <a:pt x="66" y="344"/>
                      <a:pt x="63" y="348"/>
                    </a:cubicBezTo>
                    <a:cubicBezTo>
                      <a:pt x="66" y="354"/>
                      <a:pt x="68" y="359"/>
                      <a:pt x="71" y="364"/>
                    </a:cubicBezTo>
                    <a:cubicBezTo>
                      <a:pt x="79" y="366"/>
                      <a:pt x="88" y="365"/>
                      <a:pt x="96" y="361"/>
                    </a:cubicBezTo>
                    <a:cubicBezTo>
                      <a:pt x="102" y="359"/>
                      <a:pt x="107" y="354"/>
                      <a:pt x="110" y="348"/>
                    </a:cubicBezTo>
                    <a:cubicBezTo>
                      <a:pt x="112" y="342"/>
                      <a:pt x="111" y="335"/>
                      <a:pt x="105" y="331"/>
                    </a:cubicBezTo>
                    <a:cubicBezTo>
                      <a:pt x="102" y="329"/>
                      <a:pt x="95" y="326"/>
                      <a:pt x="92" y="330"/>
                    </a:cubicBezTo>
                    <a:cubicBezTo>
                      <a:pt x="99" y="332"/>
                      <a:pt x="104" y="341"/>
                      <a:pt x="99" y="348"/>
                    </a:cubicBezTo>
                    <a:cubicBezTo>
                      <a:pt x="95" y="353"/>
                      <a:pt x="88" y="355"/>
                      <a:pt x="82" y="351"/>
                    </a:cubicBezTo>
                    <a:cubicBezTo>
                      <a:pt x="77" y="347"/>
                      <a:pt x="73" y="340"/>
                      <a:pt x="74" y="334"/>
                    </a:cubicBezTo>
                    <a:cubicBezTo>
                      <a:pt x="76" y="325"/>
                      <a:pt x="81" y="318"/>
                      <a:pt x="89" y="315"/>
                    </a:cubicBezTo>
                    <a:cubicBezTo>
                      <a:pt x="98" y="312"/>
                      <a:pt x="107" y="313"/>
                      <a:pt x="115" y="319"/>
                    </a:cubicBezTo>
                    <a:cubicBezTo>
                      <a:pt x="122" y="324"/>
                      <a:pt x="128" y="333"/>
                      <a:pt x="128" y="342"/>
                    </a:cubicBezTo>
                    <a:cubicBezTo>
                      <a:pt x="128" y="360"/>
                      <a:pt x="111" y="376"/>
                      <a:pt x="94" y="378"/>
                    </a:cubicBezTo>
                    <a:cubicBezTo>
                      <a:pt x="96" y="381"/>
                      <a:pt x="97" y="383"/>
                      <a:pt x="99" y="386"/>
                    </a:cubicBezTo>
                    <a:cubicBezTo>
                      <a:pt x="104" y="398"/>
                      <a:pt x="103" y="410"/>
                      <a:pt x="96" y="420"/>
                    </a:cubicBezTo>
                    <a:cubicBezTo>
                      <a:pt x="98" y="422"/>
                      <a:pt x="102" y="423"/>
                      <a:pt x="105" y="423"/>
                    </a:cubicBezTo>
                    <a:cubicBezTo>
                      <a:pt x="108" y="423"/>
                      <a:pt x="111" y="423"/>
                      <a:pt x="114" y="422"/>
                    </a:cubicBezTo>
                    <a:cubicBezTo>
                      <a:pt x="120" y="421"/>
                      <a:pt x="126" y="417"/>
                      <a:pt x="130" y="412"/>
                    </a:cubicBezTo>
                    <a:cubicBezTo>
                      <a:pt x="134" y="408"/>
                      <a:pt x="136" y="403"/>
                      <a:pt x="134" y="397"/>
                    </a:cubicBezTo>
                    <a:cubicBezTo>
                      <a:pt x="133" y="392"/>
                      <a:pt x="131" y="389"/>
                      <a:pt x="127" y="388"/>
                    </a:cubicBezTo>
                    <a:cubicBezTo>
                      <a:pt x="130" y="391"/>
                      <a:pt x="129" y="396"/>
                      <a:pt x="127" y="400"/>
                    </a:cubicBezTo>
                    <a:cubicBezTo>
                      <a:pt x="124" y="404"/>
                      <a:pt x="117" y="406"/>
                      <a:pt x="112" y="404"/>
                    </a:cubicBezTo>
                    <a:cubicBezTo>
                      <a:pt x="107" y="402"/>
                      <a:pt x="103" y="396"/>
                      <a:pt x="104" y="391"/>
                    </a:cubicBezTo>
                    <a:cubicBezTo>
                      <a:pt x="105" y="385"/>
                      <a:pt x="109" y="379"/>
                      <a:pt x="114" y="376"/>
                    </a:cubicBezTo>
                    <a:cubicBezTo>
                      <a:pt x="122" y="372"/>
                      <a:pt x="132" y="374"/>
                      <a:pt x="139" y="379"/>
                    </a:cubicBezTo>
                    <a:cubicBezTo>
                      <a:pt x="147" y="386"/>
                      <a:pt x="150" y="396"/>
                      <a:pt x="149" y="406"/>
                    </a:cubicBezTo>
                    <a:cubicBezTo>
                      <a:pt x="149" y="411"/>
                      <a:pt x="148" y="417"/>
                      <a:pt x="145" y="422"/>
                    </a:cubicBezTo>
                    <a:cubicBezTo>
                      <a:pt x="141" y="426"/>
                      <a:pt x="137" y="430"/>
                      <a:pt x="132" y="433"/>
                    </a:cubicBezTo>
                    <a:cubicBezTo>
                      <a:pt x="128" y="436"/>
                      <a:pt x="123" y="438"/>
                      <a:pt x="118" y="439"/>
                    </a:cubicBezTo>
                    <a:cubicBezTo>
                      <a:pt x="113" y="440"/>
                      <a:pt x="107" y="441"/>
                      <a:pt x="102" y="441"/>
                    </a:cubicBezTo>
                    <a:cubicBezTo>
                      <a:pt x="103" y="444"/>
                      <a:pt x="104" y="447"/>
                      <a:pt x="104" y="450"/>
                    </a:cubicBezTo>
                    <a:cubicBezTo>
                      <a:pt x="107" y="461"/>
                      <a:pt x="109" y="471"/>
                      <a:pt x="110" y="482"/>
                    </a:cubicBezTo>
                    <a:cubicBezTo>
                      <a:pt x="110" y="483"/>
                      <a:pt x="110" y="484"/>
                      <a:pt x="110" y="485"/>
                    </a:cubicBezTo>
                    <a:cubicBezTo>
                      <a:pt x="110" y="485"/>
                      <a:pt x="110" y="485"/>
                      <a:pt x="110" y="485"/>
                    </a:cubicBezTo>
                    <a:cubicBezTo>
                      <a:pt x="116" y="487"/>
                      <a:pt x="122" y="488"/>
                      <a:pt x="127" y="486"/>
                    </a:cubicBezTo>
                    <a:cubicBezTo>
                      <a:pt x="132" y="484"/>
                      <a:pt x="136" y="480"/>
                      <a:pt x="138" y="476"/>
                    </a:cubicBezTo>
                    <a:cubicBezTo>
                      <a:pt x="140" y="471"/>
                      <a:pt x="141" y="466"/>
                      <a:pt x="139" y="461"/>
                    </a:cubicBezTo>
                    <a:cubicBezTo>
                      <a:pt x="137" y="458"/>
                      <a:pt x="134" y="455"/>
                      <a:pt x="130" y="455"/>
                    </a:cubicBezTo>
                    <a:cubicBezTo>
                      <a:pt x="134" y="458"/>
                      <a:pt x="135" y="464"/>
                      <a:pt x="133" y="469"/>
                    </a:cubicBezTo>
                    <a:cubicBezTo>
                      <a:pt x="131" y="474"/>
                      <a:pt x="125" y="476"/>
                      <a:pt x="121" y="474"/>
                    </a:cubicBezTo>
                    <a:cubicBezTo>
                      <a:pt x="107" y="471"/>
                      <a:pt x="108" y="452"/>
                      <a:pt x="118" y="445"/>
                    </a:cubicBezTo>
                    <a:cubicBezTo>
                      <a:pt x="126" y="440"/>
                      <a:pt x="137" y="442"/>
                      <a:pt x="143" y="448"/>
                    </a:cubicBezTo>
                    <a:cubicBezTo>
                      <a:pt x="150" y="454"/>
                      <a:pt x="153" y="464"/>
                      <a:pt x="153" y="473"/>
                    </a:cubicBezTo>
                    <a:cubicBezTo>
                      <a:pt x="152" y="483"/>
                      <a:pt x="146" y="491"/>
                      <a:pt x="138" y="496"/>
                    </a:cubicBezTo>
                    <a:cubicBezTo>
                      <a:pt x="131" y="500"/>
                      <a:pt x="120" y="503"/>
                      <a:pt x="112" y="501"/>
                    </a:cubicBezTo>
                    <a:cubicBezTo>
                      <a:pt x="112" y="505"/>
                      <a:pt x="112" y="509"/>
                      <a:pt x="112" y="513"/>
                    </a:cubicBezTo>
                    <a:cubicBezTo>
                      <a:pt x="113" y="518"/>
                      <a:pt x="112" y="523"/>
                      <a:pt x="113" y="529"/>
                    </a:cubicBezTo>
                    <a:cubicBezTo>
                      <a:pt x="113" y="533"/>
                      <a:pt x="113" y="537"/>
                      <a:pt x="113" y="541"/>
                    </a:cubicBezTo>
                    <a:cubicBezTo>
                      <a:pt x="114" y="541"/>
                      <a:pt x="116" y="541"/>
                      <a:pt x="118" y="542"/>
                    </a:cubicBezTo>
                    <a:cubicBezTo>
                      <a:pt x="123" y="539"/>
                      <a:pt x="128" y="536"/>
                      <a:pt x="131" y="531"/>
                    </a:cubicBezTo>
                    <a:cubicBezTo>
                      <a:pt x="133" y="528"/>
                      <a:pt x="135" y="523"/>
                      <a:pt x="134" y="520"/>
                    </a:cubicBezTo>
                    <a:cubicBezTo>
                      <a:pt x="132" y="523"/>
                      <a:pt x="129" y="526"/>
                      <a:pt x="126" y="525"/>
                    </a:cubicBezTo>
                    <a:cubicBezTo>
                      <a:pt x="122" y="525"/>
                      <a:pt x="118" y="522"/>
                      <a:pt x="118" y="519"/>
                    </a:cubicBezTo>
                    <a:cubicBezTo>
                      <a:pt x="117" y="515"/>
                      <a:pt x="118" y="511"/>
                      <a:pt x="120" y="508"/>
                    </a:cubicBezTo>
                    <a:cubicBezTo>
                      <a:pt x="123" y="505"/>
                      <a:pt x="128" y="503"/>
                      <a:pt x="133" y="505"/>
                    </a:cubicBezTo>
                    <a:cubicBezTo>
                      <a:pt x="142" y="507"/>
                      <a:pt x="146" y="519"/>
                      <a:pt x="144" y="528"/>
                    </a:cubicBezTo>
                    <a:cubicBezTo>
                      <a:pt x="143" y="533"/>
                      <a:pt x="141" y="537"/>
                      <a:pt x="139" y="541"/>
                    </a:cubicBezTo>
                    <a:cubicBezTo>
                      <a:pt x="136" y="545"/>
                      <a:pt x="133" y="549"/>
                      <a:pt x="128" y="551"/>
                    </a:cubicBezTo>
                    <a:cubicBezTo>
                      <a:pt x="129" y="553"/>
                      <a:pt x="130" y="555"/>
                      <a:pt x="130" y="557"/>
                    </a:cubicBezTo>
                    <a:cubicBezTo>
                      <a:pt x="131" y="557"/>
                      <a:pt x="131" y="557"/>
                      <a:pt x="132" y="556"/>
                    </a:cubicBezTo>
                    <a:cubicBezTo>
                      <a:pt x="132" y="556"/>
                      <a:pt x="132" y="556"/>
                      <a:pt x="132" y="556"/>
                    </a:cubicBezTo>
                    <a:cubicBezTo>
                      <a:pt x="139" y="549"/>
                      <a:pt x="143" y="539"/>
                      <a:pt x="147" y="530"/>
                    </a:cubicBezTo>
                    <a:cubicBezTo>
                      <a:pt x="150" y="520"/>
                      <a:pt x="153" y="511"/>
                      <a:pt x="156" y="501"/>
                    </a:cubicBezTo>
                    <a:cubicBezTo>
                      <a:pt x="161" y="478"/>
                      <a:pt x="163" y="454"/>
                      <a:pt x="161" y="430"/>
                    </a:cubicBezTo>
                    <a:cubicBezTo>
                      <a:pt x="158" y="406"/>
                      <a:pt x="154" y="381"/>
                      <a:pt x="147" y="358"/>
                    </a:cubicBezTo>
                    <a:cubicBezTo>
                      <a:pt x="139" y="333"/>
                      <a:pt x="130" y="309"/>
                      <a:pt x="122" y="285"/>
                    </a:cubicBezTo>
                    <a:cubicBezTo>
                      <a:pt x="115" y="260"/>
                      <a:pt x="111" y="234"/>
                      <a:pt x="112" y="208"/>
                    </a:cubicBezTo>
                    <a:cubicBezTo>
                      <a:pt x="113" y="184"/>
                      <a:pt x="118" y="159"/>
                      <a:pt x="132" y="139"/>
                    </a:cubicBezTo>
                    <a:cubicBezTo>
                      <a:pt x="142" y="122"/>
                      <a:pt x="157" y="108"/>
                      <a:pt x="176" y="101"/>
                    </a:cubicBezTo>
                    <a:cubicBezTo>
                      <a:pt x="195" y="94"/>
                      <a:pt x="217" y="95"/>
                      <a:pt x="234" y="107"/>
                    </a:cubicBezTo>
                    <a:cubicBezTo>
                      <a:pt x="243" y="113"/>
                      <a:pt x="250" y="121"/>
                      <a:pt x="255" y="131"/>
                    </a:cubicBezTo>
                    <a:cubicBezTo>
                      <a:pt x="259" y="141"/>
                      <a:pt x="260" y="152"/>
                      <a:pt x="256" y="162"/>
                    </a:cubicBezTo>
                    <a:cubicBezTo>
                      <a:pt x="259" y="159"/>
                      <a:pt x="262" y="154"/>
                      <a:pt x="264" y="150"/>
                    </a:cubicBezTo>
                    <a:cubicBezTo>
                      <a:pt x="268" y="145"/>
                      <a:pt x="270" y="139"/>
                      <a:pt x="272" y="133"/>
                    </a:cubicBezTo>
                    <a:cubicBezTo>
                      <a:pt x="274" y="128"/>
                      <a:pt x="274" y="123"/>
                      <a:pt x="275" y="118"/>
                    </a:cubicBezTo>
                    <a:cubicBezTo>
                      <a:pt x="275" y="118"/>
                      <a:pt x="275" y="118"/>
                      <a:pt x="275" y="118"/>
                    </a:cubicBezTo>
                    <a:cubicBezTo>
                      <a:pt x="276" y="109"/>
                      <a:pt x="276" y="101"/>
                      <a:pt x="275" y="93"/>
                    </a:cubicBezTo>
                    <a:cubicBezTo>
                      <a:pt x="268" y="52"/>
                      <a:pt x="234" y="20"/>
                      <a:pt x="196" y="6"/>
                    </a:cubicBezTo>
                    <a:cubicBezTo>
                      <a:pt x="187" y="3"/>
                      <a:pt x="177" y="1"/>
                      <a:pt x="168" y="0"/>
                    </a:cubicBezTo>
                    <a:cubicBezTo>
                      <a:pt x="149" y="0"/>
                      <a:pt x="149" y="0"/>
                      <a:pt x="149" y="0"/>
                    </a:cubicBezTo>
                    <a:cubicBezTo>
                      <a:pt x="122" y="2"/>
                      <a:pt x="96" y="13"/>
                      <a:pt x="73" y="27"/>
                    </a:cubicBezTo>
                    <a:cubicBezTo>
                      <a:pt x="64" y="33"/>
                      <a:pt x="55" y="39"/>
                      <a:pt x="47" y="47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898"/>
              <p:cNvSpPr/>
              <p:nvPr/>
            </p:nvSpPr>
            <p:spPr bwMode="auto">
              <a:xfrm>
                <a:off x="2099" y="1676"/>
                <a:ext cx="35" cy="26"/>
              </a:xfrm>
              <a:custGeom>
                <a:gdLst>
                  <a:gd name="T0" fmla="*/ 8 w 15"/>
                  <a:gd name="T1" fmla="*/ 8 h 11"/>
                  <a:gd name="T2" fmla="*/ 12 w 15"/>
                  <a:gd name="T3" fmla="*/ 9 h 11"/>
                  <a:gd name="T4" fmla="*/ 13 w 15"/>
                  <a:gd name="T5" fmla="*/ 9 h 11"/>
                  <a:gd name="T6" fmla="*/ 13 w 15"/>
                  <a:gd name="T7" fmla="*/ 9 h 11"/>
                  <a:gd name="T8" fmla="*/ 15 w 15"/>
                  <a:gd name="T9" fmla="*/ 4 h 11"/>
                  <a:gd name="T10" fmla="*/ 3 w 15"/>
                  <a:gd name="T11" fmla="*/ 0 h 11"/>
                  <a:gd name="T12" fmla="*/ 2 w 15"/>
                  <a:gd name="T13" fmla="*/ 6 h 11"/>
                  <a:gd name="T14" fmla="*/ 0 w 15"/>
                  <a:gd name="T15" fmla="*/ 11 h 11"/>
                  <a:gd name="T16" fmla="*/ 8 w 15"/>
                  <a:gd name="T17" fmla="*/ 8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1">
                    <a:moveTo>
                      <a:pt x="8" y="8"/>
                    </a:moveTo>
                    <a:cubicBezTo>
                      <a:pt x="9" y="8"/>
                      <a:pt x="10" y="9"/>
                      <a:pt x="12" y="9"/>
                    </a:cubicBezTo>
                    <a:cubicBezTo>
                      <a:pt x="12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7"/>
                      <a:pt x="14" y="5"/>
                      <a:pt x="15" y="4"/>
                    </a:cubicBezTo>
                    <a:cubicBezTo>
                      <a:pt x="11" y="2"/>
                      <a:pt x="7" y="1"/>
                      <a:pt x="3" y="0"/>
                    </a:cubicBezTo>
                    <a:cubicBezTo>
                      <a:pt x="2" y="2"/>
                      <a:pt x="2" y="4"/>
                      <a:pt x="2" y="6"/>
                    </a:cubicBezTo>
                    <a:cubicBezTo>
                      <a:pt x="1" y="8"/>
                      <a:pt x="0" y="9"/>
                      <a:pt x="0" y="11"/>
                    </a:cubicBezTo>
                    <a:cubicBezTo>
                      <a:pt x="2" y="10"/>
                      <a:pt x="5" y="9"/>
                      <a:pt x="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899"/>
              <p:cNvSpPr/>
              <p:nvPr/>
            </p:nvSpPr>
            <p:spPr bwMode="auto">
              <a:xfrm>
                <a:off x="2262" y="1693"/>
                <a:ext cx="35" cy="40"/>
              </a:xfrm>
              <a:custGeom>
                <a:gdLst>
                  <a:gd name="T0" fmla="*/ 15 w 15"/>
                  <a:gd name="T1" fmla="*/ 11 h 17"/>
                  <a:gd name="T2" fmla="*/ 12 w 15"/>
                  <a:gd name="T3" fmla="*/ 5 h 17"/>
                  <a:gd name="T4" fmla="*/ 1 w 15"/>
                  <a:gd name="T5" fmla="*/ 0 h 17"/>
                  <a:gd name="T6" fmla="*/ 0 w 15"/>
                  <a:gd name="T7" fmla="*/ 11 h 17"/>
                  <a:gd name="T8" fmla="*/ 14 w 15"/>
                  <a:gd name="T9" fmla="*/ 17 h 17"/>
                  <a:gd name="T10" fmla="*/ 15 w 15"/>
                  <a:gd name="T11" fmla="*/ 11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7">
                    <a:moveTo>
                      <a:pt x="15" y="11"/>
                    </a:moveTo>
                    <a:cubicBezTo>
                      <a:pt x="15" y="9"/>
                      <a:pt x="14" y="7"/>
                      <a:pt x="12" y="5"/>
                    </a:cubicBezTo>
                    <a:cubicBezTo>
                      <a:pt x="9" y="2"/>
                      <a:pt x="5" y="0"/>
                      <a:pt x="1" y="0"/>
                    </a:cubicBezTo>
                    <a:cubicBezTo>
                      <a:pt x="1" y="4"/>
                      <a:pt x="0" y="8"/>
                      <a:pt x="0" y="11"/>
                    </a:cubicBezTo>
                    <a:cubicBezTo>
                      <a:pt x="5" y="12"/>
                      <a:pt x="10" y="14"/>
                      <a:pt x="14" y="17"/>
                    </a:cubicBezTo>
                    <a:cubicBezTo>
                      <a:pt x="15" y="15"/>
                      <a:pt x="15" y="13"/>
                      <a:pt x="15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900"/>
              <p:cNvSpPr/>
              <p:nvPr/>
            </p:nvSpPr>
            <p:spPr bwMode="auto">
              <a:xfrm>
                <a:off x="2113" y="1899"/>
                <a:ext cx="57" cy="47"/>
              </a:xfrm>
              <a:custGeom>
                <a:gdLst>
                  <a:gd name="T0" fmla="*/ 5 w 24"/>
                  <a:gd name="T1" fmla="*/ 17 h 20"/>
                  <a:gd name="T2" fmla="*/ 15 w 24"/>
                  <a:gd name="T3" fmla="*/ 20 h 20"/>
                  <a:gd name="T4" fmla="*/ 24 w 24"/>
                  <a:gd name="T5" fmla="*/ 14 h 20"/>
                  <a:gd name="T6" fmla="*/ 5 w 24"/>
                  <a:gd name="T7" fmla="*/ 0 h 20"/>
                  <a:gd name="T8" fmla="*/ 5 w 24"/>
                  <a:gd name="T9" fmla="*/ 17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0">
                    <a:moveTo>
                      <a:pt x="5" y="17"/>
                    </a:moveTo>
                    <a:cubicBezTo>
                      <a:pt x="8" y="19"/>
                      <a:pt x="12" y="20"/>
                      <a:pt x="15" y="20"/>
                    </a:cubicBezTo>
                    <a:cubicBezTo>
                      <a:pt x="19" y="19"/>
                      <a:pt x="22" y="17"/>
                      <a:pt x="24" y="14"/>
                    </a:cubicBezTo>
                    <a:cubicBezTo>
                      <a:pt x="17" y="10"/>
                      <a:pt x="10" y="5"/>
                      <a:pt x="5" y="0"/>
                    </a:cubicBezTo>
                    <a:cubicBezTo>
                      <a:pt x="0" y="3"/>
                      <a:pt x="0" y="13"/>
                      <a:pt x="5" y="1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901"/>
              <p:cNvSpPr/>
              <p:nvPr/>
            </p:nvSpPr>
            <p:spPr bwMode="auto">
              <a:xfrm>
                <a:off x="2172" y="1932"/>
                <a:ext cx="66" cy="41"/>
              </a:xfrm>
              <a:custGeom>
                <a:gdLst>
                  <a:gd name="T0" fmla="*/ 1 w 28"/>
                  <a:gd name="T1" fmla="*/ 0 h 17"/>
                  <a:gd name="T2" fmla="*/ 3 w 28"/>
                  <a:gd name="T3" fmla="*/ 12 h 17"/>
                  <a:gd name="T4" fmla="*/ 14 w 28"/>
                  <a:gd name="T5" fmla="*/ 16 h 17"/>
                  <a:gd name="T6" fmla="*/ 23 w 28"/>
                  <a:gd name="T7" fmla="*/ 12 h 17"/>
                  <a:gd name="T8" fmla="*/ 27 w 28"/>
                  <a:gd name="T9" fmla="*/ 8 h 17"/>
                  <a:gd name="T10" fmla="*/ 28 w 28"/>
                  <a:gd name="T11" fmla="*/ 4 h 17"/>
                  <a:gd name="T12" fmla="*/ 6 w 28"/>
                  <a:gd name="T13" fmla="*/ 2 h 17"/>
                  <a:gd name="T14" fmla="*/ 1 w 28"/>
                  <a:gd name="T15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7">
                    <a:moveTo>
                      <a:pt x="1" y="0"/>
                    </a:moveTo>
                    <a:cubicBezTo>
                      <a:pt x="0" y="4"/>
                      <a:pt x="1" y="9"/>
                      <a:pt x="3" y="12"/>
                    </a:cubicBezTo>
                    <a:cubicBezTo>
                      <a:pt x="6" y="15"/>
                      <a:pt x="10" y="17"/>
                      <a:pt x="14" y="16"/>
                    </a:cubicBezTo>
                    <a:cubicBezTo>
                      <a:pt x="17" y="16"/>
                      <a:pt x="21" y="15"/>
                      <a:pt x="23" y="12"/>
                    </a:cubicBezTo>
                    <a:cubicBezTo>
                      <a:pt x="25" y="11"/>
                      <a:pt x="26" y="10"/>
                      <a:pt x="27" y="8"/>
                    </a:cubicBezTo>
                    <a:cubicBezTo>
                      <a:pt x="28" y="7"/>
                      <a:pt x="28" y="6"/>
                      <a:pt x="28" y="4"/>
                    </a:cubicBezTo>
                    <a:cubicBezTo>
                      <a:pt x="21" y="5"/>
                      <a:pt x="13" y="5"/>
                      <a:pt x="6" y="2"/>
                    </a:cubicBezTo>
                    <a:cubicBezTo>
                      <a:pt x="4" y="2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902"/>
              <p:cNvSpPr/>
              <p:nvPr/>
            </p:nvSpPr>
            <p:spPr bwMode="auto">
              <a:xfrm>
                <a:off x="2077" y="1842"/>
                <a:ext cx="45" cy="57"/>
              </a:xfrm>
              <a:custGeom>
                <a:gdLst>
                  <a:gd name="T0" fmla="*/ 1 w 19"/>
                  <a:gd name="T1" fmla="*/ 7 h 24"/>
                  <a:gd name="T2" fmla="*/ 3 w 19"/>
                  <a:gd name="T3" fmla="*/ 18 h 24"/>
                  <a:gd name="T4" fmla="*/ 10 w 19"/>
                  <a:gd name="T5" fmla="*/ 23 h 24"/>
                  <a:gd name="T6" fmla="*/ 14 w 19"/>
                  <a:gd name="T7" fmla="*/ 24 h 24"/>
                  <a:gd name="T8" fmla="*/ 19 w 19"/>
                  <a:gd name="T9" fmla="*/ 22 h 24"/>
                  <a:gd name="T10" fmla="*/ 19 w 19"/>
                  <a:gd name="T11" fmla="*/ 22 h 24"/>
                  <a:gd name="T12" fmla="*/ 9 w 19"/>
                  <a:gd name="T13" fmla="*/ 0 h 24"/>
                  <a:gd name="T14" fmla="*/ 1 w 19"/>
                  <a:gd name="T15" fmla="*/ 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4">
                    <a:moveTo>
                      <a:pt x="1" y="7"/>
                    </a:moveTo>
                    <a:cubicBezTo>
                      <a:pt x="0" y="11"/>
                      <a:pt x="0" y="15"/>
                      <a:pt x="3" y="18"/>
                    </a:cubicBezTo>
                    <a:cubicBezTo>
                      <a:pt x="4" y="20"/>
                      <a:pt x="7" y="22"/>
                      <a:pt x="10" y="23"/>
                    </a:cubicBezTo>
                    <a:cubicBezTo>
                      <a:pt x="11" y="24"/>
                      <a:pt x="13" y="24"/>
                      <a:pt x="14" y="24"/>
                    </a:cubicBezTo>
                    <a:cubicBezTo>
                      <a:pt x="16" y="24"/>
                      <a:pt x="18" y="23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4" y="15"/>
                      <a:pt x="10" y="8"/>
                      <a:pt x="9" y="0"/>
                    </a:cubicBezTo>
                    <a:cubicBezTo>
                      <a:pt x="6" y="2"/>
                      <a:pt x="3" y="3"/>
                      <a:pt x="1" y="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903"/>
              <p:cNvSpPr/>
              <p:nvPr/>
            </p:nvSpPr>
            <p:spPr bwMode="auto">
              <a:xfrm>
                <a:off x="2297" y="2865"/>
                <a:ext cx="76" cy="14"/>
              </a:xfrm>
              <a:custGeom>
                <a:gdLst>
                  <a:gd name="T0" fmla="*/ 12 w 32"/>
                  <a:gd name="T1" fmla="*/ 0 h 6"/>
                  <a:gd name="T2" fmla="*/ 7 w 32"/>
                  <a:gd name="T3" fmla="*/ 2 h 6"/>
                  <a:gd name="T4" fmla="*/ 0 w 32"/>
                  <a:gd name="T5" fmla="*/ 4 h 6"/>
                  <a:gd name="T6" fmla="*/ 7 w 32"/>
                  <a:gd name="T7" fmla="*/ 6 h 6"/>
                  <a:gd name="T8" fmla="*/ 32 w 32"/>
                  <a:gd name="T9" fmla="*/ 6 h 6"/>
                  <a:gd name="T10" fmla="*/ 27 w 32"/>
                  <a:gd name="T11" fmla="*/ 4 h 6"/>
                  <a:gd name="T12" fmla="*/ 12 w 32"/>
                  <a:gd name="T13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6">
                    <a:moveTo>
                      <a:pt x="12" y="0"/>
                    </a:moveTo>
                    <a:cubicBezTo>
                      <a:pt x="11" y="0"/>
                      <a:pt x="9" y="1"/>
                      <a:pt x="7" y="2"/>
                    </a:cubicBezTo>
                    <a:cubicBezTo>
                      <a:pt x="5" y="2"/>
                      <a:pt x="3" y="3"/>
                      <a:pt x="0" y="4"/>
                    </a:cubicBezTo>
                    <a:cubicBezTo>
                      <a:pt x="3" y="4"/>
                      <a:pt x="5" y="5"/>
                      <a:pt x="7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0" y="5"/>
                      <a:pt x="28" y="5"/>
                      <a:pt x="27" y="4"/>
                    </a:cubicBezTo>
                    <a:cubicBezTo>
                      <a:pt x="22" y="2"/>
                      <a:pt x="17" y="1"/>
                      <a:pt x="12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904"/>
              <p:cNvSpPr/>
              <p:nvPr/>
            </p:nvSpPr>
            <p:spPr bwMode="auto">
              <a:xfrm>
                <a:off x="2297" y="1588"/>
                <a:ext cx="41" cy="57"/>
              </a:xfrm>
              <a:custGeom>
                <a:gdLst>
                  <a:gd name="T0" fmla="*/ 13 w 17"/>
                  <a:gd name="T1" fmla="*/ 19 h 24"/>
                  <a:gd name="T2" fmla="*/ 15 w 17"/>
                  <a:gd name="T3" fmla="*/ 8 h 24"/>
                  <a:gd name="T4" fmla="*/ 0 w 17"/>
                  <a:gd name="T5" fmla="*/ 2 h 24"/>
                  <a:gd name="T6" fmla="*/ 7 w 17"/>
                  <a:gd name="T7" fmla="*/ 22 h 24"/>
                  <a:gd name="T8" fmla="*/ 8 w 17"/>
                  <a:gd name="T9" fmla="*/ 24 h 24"/>
                  <a:gd name="T10" fmla="*/ 13 w 17"/>
                  <a:gd name="T11" fmla="*/ 19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4">
                    <a:moveTo>
                      <a:pt x="13" y="19"/>
                    </a:moveTo>
                    <a:cubicBezTo>
                      <a:pt x="15" y="16"/>
                      <a:pt x="17" y="12"/>
                      <a:pt x="15" y="8"/>
                    </a:cubicBezTo>
                    <a:cubicBezTo>
                      <a:pt x="12" y="3"/>
                      <a:pt x="6" y="0"/>
                      <a:pt x="0" y="2"/>
                    </a:cubicBezTo>
                    <a:cubicBezTo>
                      <a:pt x="3" y="8"/>
                      <a:pt x="6" y="15"/>
                      <a:pt x="7" y="22"/>
                    </a:cubicBezTo>
                    <a:cubicBezTo>
                      <a:pt x="7" y="23"/>
                      <a:pt x="8" y="23"/>
                      <a:pt x="8" y="24"/>
                    </a:cubicBezTo>
                    <a:cubicBezTo>
                      <a:pt x="10" y="24"/>
                      <a:pt x="12" y="20"/>
                      <a:pt x="13" y="1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905"/>
              <p:cNvSpPr/>
              <p:nvPr/>
            </p:nvSpPr>
            <p:spPr bwMode="auto">
              <a:xfrm>
                <a:off x="2264" y="1526"/>
                <a:ext cx="50" cy="62"/>
              </a:xfrm>
              <a:custGeom>
                <a:gdLst>
                  <a:gd name="T0" fmla="*/ 16 w 21"/>
                  <a:gd name="T1" fmla="*/ 6 h 26"/>
                  <a:gd name="T2" fmla="*/ 0 w 21"/>
                  <a:gd name="T3" fmla="*/ 3 h 26"/>
                  <a:gd name="T4" fmla="*/ 11 w 21"/>
                  <a:gd name="T5" fmla="*/ 22 h 26"/>
                  <a:gd name="T6" fmla="*/ 13 w 21"/>
                  <a:gd name="T7" fmla="*/ 26 h 26"/>
                  <a:gd name="T8" fmla="*/ 16 w 21"/>
                  <a:gd name="T9" fmla="*/ 6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6">
                    <a:moveTo>
                      <a:pt x="16" y="6"/>
                    </a:moveTo>
                    <a:cubicBezTo>
                      <a:pt x="12" y="2"/>
                      <a:pt x="5" y="0"/>
                      <a:pt x="0" y="3"/>
                    </a:cubicBezTo>
                    <a:cubicBezTo>
                      <a:pt x="4" y="9"/>
                      <a:pt x="8" y="15"/>
                      <a:pt x="11" y="22"/>
                    </a:cubicBezTo>
                    <a:cubicBezTo>
                      <a:pt x="12" y="23"/>
                      <a:pt x="13" y="24"/>
                      <a:pt x="13" y="26"/>
                    </a:cubicBezTo>
                    <a:cubicBezTo>
                      <a:pt x="19" y="21"/>
                      <a:pt x="21" y="12"/>
                      <a:pt x="16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906"/>
              <p:cNvSpPr/>
              <p:nvPr/>
            </p:nvSpPr>
            <p:spPr bwMode="auto">
              <a:xfrm>
                <a:off x="2307" y="1847"/>
                <a:ext cx="54" cy="69"/>
              </a:xfrm>
              <a:custGeom>
                <a:gdLst>
                  <a:gd name="T0" fmla="*/ 0 w 23"/>
                  <a:gd name="T1" fmla="*/ 26 h 29"/>
                  <a:gd name="T2" fmla="*/ 13 w 23"/>
                  <a:gd name="T3" fmla="*/ 27 h 29"/>
                  <a:gd name="T4" fmla="*/ 21 w 23"/>
                  <a:gd name="T5" fmla="*/ 20 h 29"/>
                  <a:gd name="T6" fmla="*/ 22 w 23"/>
                  <a:gd name="T7" fmla="*/ 8 h 29"/>
                  <a:gd name="T8" fmla="*/ 13 w 23"/>
                  <a:gd name="T9" fmla="*/ 0 h 29"/>
                  <a:gd name="T10" fmla="*/ 5 w 23"/>
                  <a:gd name="T11" fmla="*/ 20 h 29"/>
                  <a:gd name="T12" fmla="*/ 0 w 23"/>
                  <a:gd name="T13" fmla="*/ 26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8">
                    <a:moveTo>
                      <a:pt x="0" y="26"/>
                    </a:moveTo>
                    <a:cubicBezTo>
                      <a:pt x="4" y="28"/>
                      <a:pt x="8" y="29"/>
                      <a:pt x="13" y="27"/>
                    </a:cubicBezTo>
                    <a:cubicBezTo>
                      <a:pt x="16" y="26"/>
                      <a:pt x="19" y="23"/>
                      <a:pt x="21" y="20"/>
                    </a:cubicBezTo>
                    <a:cubicBezTo>
                      <a:pt x="23" y="16"/>
                      <a:pt x="23" y="12"/>
                      <a:pt x="22" y="8"/>
                    </a:cubicBezTo>
                    <a:cubicBezTo>
                      <a:pt x="20" y="4"/>
                      <a:pt x="17" y="1"/>
                      <a:pt x="13" y="0"/>
                    </a:cubicBezTo>
                    <a:cubicBezTo>
                      <a:pt x="12" y="8"/>
                      <a:pt x="9" y="15"/>
                      <a:pt x="5" y="20"/>
                    </a:cubicBezTo>
                    <a:cubicBezTo>
                      <a:pt x="4" y="23"/>
                      <a:pt x="2" y="24"/>
                      <a:pt x="0" y="2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907"/>
              <p:cNvSpPr/>
              <p:nvPr/>
            </p:nvSpPr>
            <p:spPr bwMode="auto">
              <a:xfrm>
                <a:off x="2068" y="1771"/>
                <a:ext cx="43" cy="64"/>
              </a:xfrm>
              <a:custGeom>
                <a:gdLst>
                  <a:gd name="T0" fmla="*/ 2 w 18"/>
                  <a:gd name="T1" fmla="*/ 13 h 27"/>
                  <a:gd name="T2" fmla="*/ 13 w 18"/>
                  <a:gd name="T3" fmla="*/ 27 h 27"/>
                  <a:gd name="T4" fmla="*/ 13 w 18"/>
                  <a:gd name="T5" fmla="*/ 24 h 27"/>
                  <a:gd name="T6" fmla="*/ 18 w 18"/>
                  <a:gd name="T7" fmla="*/ 2 h 27"/>
                  <a:gd name="T8" fmla="*/ 2 w 18"/>
                  <a:gd name="T9" fmla="*/ 13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2" y="13"/>
                    </a:moveTo>
                    <a:cubicBezTo>
                      <a:pt x="0" y="19"/>
                      <a:pt x="6" y="26"/>
                      <a:pt x="13" y="27"/>
                    </a:cubicBezTo>
                    <a:cubicBezTo>
                      <a:pt x="13" y="26"/>
                      <a:pt x="13" y="25"/>
                      <a:pt x="13" y="24"/>
                    </a:cubicBezTo>
                    <a:cubicBezTo>
                      <a:pt x="13" y="16"/>
                      <a:pt x="15" y="9"/>
                      <a:pt x="18" y="2"/>
                    </a:cubicBezTo>
                    <a:cubicBezTo>
                      <a:pt x="11" y="0"/>
                      <a:pt x="3" y="5"/>
                      <a:pt x="2" y="1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908"/>
              <p:cNvSpPr/>
              <p:nvPr/>
            </p:nvSpPr>
            <p:spPr bwMode="auto">
              <a:xfrm>
                <a:off x="2144" y="1859"/>
                <a:ext cx="35" cy="35"/>
              </a:xfrm>
              <a:custGeom>
                <a:gdLst>
                  <a:gd name="T0" fmla="*/ 9 w 15"/>
                  <a:gd name="T1" fmla="*/ 15 h 15"/>
                  <a:gd name="T2" fmla="*/ 15 w 15"/>
                  <a:gd name="T3" fmla="*/ 6 h 15"/>
                  <a:gd name="T4" fmla="*/ 11 w 15"/>
                  <a:gd name="T5" fmla="*/ 3 h 15"/>
                  <a:gd name="T6" fmla="*/ 9 w 15"/>
                  <a:gd name="T7" fmla="*/ 0 h 15"/>
                  <a:gd name="T8" fmla="*/ 0 w 15"/>
                  <a:gd name="T9" fmla="*/ 6 h 15"/>
                  <a:gd name="T10" fmla="*/ 9 w 15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9" y="15"/>
                    </a:moveTo>
                    <a:cubicBezTo>
                      <a:pt x="11" y="12"/>
                      <a:pt x="13" y="9"/>
                      <a:pt x="15" y="6"/>
                    </a:cubicBezTo>
                    <a:cubicBezTo>
                      <a:pt x="14" y="5"/>
                      <a:pt x="12" y="4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6" y="2"/>
                      <a:pt x="3" y="4"/>
                      <a:pt x="0" y="6"/>
                    </a:cubicBezTo>
                    <a:cubicBezTo>
                      <a:pt x="2" y="9"/>
                      <a:pt x="5" y="12"/>
                      <a:pt x="9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909"/>
              <p:cNvSpPr/>
              <p:nvPr/>
            </p:nvSpPr>
            <p:spPr bwMode="auto">
              <a:xfrm>
                <a:off x="2101" y="1716"/>
                <a:ext cx="237" cy="223"/>
              </a:xfrm>
              <a:custGeom>
                <a:gdLst>
                  <a:gd name="T0" fmla="*/ 7 w 100"/>
                  <a:gd name="T1" fmla="*/ 23 h 94"/>
                  <a:gd name="T2" fmla="*/ 1 w 100"/>
                  <a:gd name="T3" fmla="*/ 54 h 94"/>
                  <a:gd name="T4" fmla="*/ 51 w 100"/>
                  <a:gd name="T5" fmla="*/ 94 h 94"/>
                  <a:gd name="T6" fmla="*/ 82 w 100"/>
                  <a:gd name="T7" fmla="*/ 84 h 94"/>
                  <a:gd name="T8" fmla="*/ 99 w 100"/>
                  <a:gd name="T9" fmla="*/ 54 h 94"/>
                  <a:gd name="T10" fmla="*/ 94 w 100"/>
                  <a:gd name="T11" fmla="*/ 22 h 94"/>
                  <a:gd name="T12" fmla="*/ 82 w 100"/>
                  <a:gd name="T13" fmla="*/ 10 h 94"/>
                  <a:gd name="T14" fmla="*/ 68 w 100"/>
                  <a:gd name="T15" fmla="*/ 3 h 94"/>
                  <a:gd name="T16" fmla="*/ 66 w 100"/>
                  <a:gd name="T17" fmla="*/ 11 h 94"/>
                  <a:gd name="T18" fmla="*/ 68 w 100"/>
                  <a:gd name="T19" fmla="*/ 12 h 94"/>
                  <a:gd name="T20" fmla="*/ 88 w 100"/>
                  <a:gd name="T21" fmla="*/ 35 h 94"/>
                  <a:gd name="T22" fmla="*/ 83 w 100"/>
                  <a:gd name="T23" fmla="*/ 65 h 94"/>
                  <a:gd name="T24" fmla="*/ 65 w 100"/>
                  <a:gd name="T25" fmla="*/ 81 h 94"/>
                  <a:gd name="T26" fmla="*/ 43 w 100"/>
                  <a:gd name="T27" fmla="*/ 83 h 94"/>
                  <a:gd name="T28" fmla="*/ 12 w 100"/>
                  <a:gd name="T29" fmla="*/ 56 h 94"/>
                  <a:gd name="T30" fmla="*/ 18 w 100"/>
                  <a:gd name="T31" fmla="*/ 25 h 94"/>
                  <a:gd name="T32" fmla="*/ 29 w 100"/>
                  <a:gd name="T33" fmla="*/ 15 h 94"/>
                  <a:gd name="T34" fmla="*/ 41 w 100"/>
                  <a:gd name="T35" fmla="*/ 9 h 94"/>
                  <a:gd name="T36" fmla="*/ 33 w 100"/>
                  <a:gd name="T37" fmla="*/ 0 h 94"/>
                  <a:gd name="T38" fmla="*/ 31 w 100"/>
                  <a:gd name="T39" fmla="*/ 1 h 94"/>
                  <a:gd name="T40" fmla="*/ 7 w 100"/>
                  <a:gd name="T41" fmla="*/ 23 h 9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0" h="94">
                    <a:moveTo>
                      <a:pt x="7" y="23"/>
                    </a:moveTo>
                    <a:cubicBezTo>
                      <a:pt x="2" y="32"/>
                      <a:pt x="0" y="44"/>
                      <a:pt x="1" y="54"/>
                    </a:cubicBezTo>
                    <a:cubicBezTo>
                      <a:pt x="6" y="77"/>
                      <a:pt x="29" y="94"/>
                      <a:pt x="51" y="94"/>
                    </a:cubicBezTo>
                    <a:cubicBezTo>
                      <a:pt x="62" y="94"/>
                      <a:pt x="74" y="91"/>
                      <a:pt x="82" y="84"/>
                    </a:cubicBezTo>
                    <a:cubicBezTo>
                      <a:pt x="91" y="76"/>
                      <a:pt x="97" y="65"/>
                      <a:pt x="99" y="54"/>
                    </a:cubicBezTo>
                    <a:cubicBezTo>
                      <a:pt x="100" y="43"/>
                      <a:pt x="99" y="32"/>
                      <a:pt x="94" y="22"/>
                    </a:cubicBezTo>
                    <a:cubicBezTo>
                      <a:pt x="91" y="18"/>
                      <a:pt x="87" y="13"/>
                      <a:pt x="82" y="10"/>
                    </a:cubicBezTo>
                    <a:cubicBezTo>
                      <a:pt x="78" y="7"/>
                      <a:pt x="73" y="4"/>
                      <a:pt x="68" y="3"/>
                    </a:cubicBezTo>
                    <a:cubicBezTo>
                      <a:pt x="68" y="6"/>
                      <a:pt x="67" y="8"/>
                      <a:pt x="66" y="11"/>
                    </a:cubicBezTo>
                    <a:cubicBezTo>
                      <a:pt x="67" y="11"/>
                      <a:pt x="67" y="12"/>
                      <a:pt x="68" y="12"/>
                    </a:cubicBezTo>
                    <a:cubicBezTo>
                      <a:pt x="77" y="17"/>
                      <a:pt x="85" y="25"/>
                      <a:pt x="88" y="35"/>
                    </a:cubicBezTo>
                    <a:cubicBezTo>
                      <a:pt x="90" y="45"/>
                      <a:pt x="89" y="56"/>
                      <a:pt x="83" y="65"/>
                    </a:cubicBezTo>
                    <a:cubicBezTo>
                      <a:pt x="79" y="72"/>
                      <a:pt x="73" y="78"/>
                      <a:pt x="65" y="81"/>
                    </a:cubicBezTo>
                    <a:cubicBezTo>
                      <a:pt x="58" y="84"/>
                      <a:pt x="51" y="84"/>
                      <a:pt x="43" y="83"/>
                    </a:cubicBezTo>
                    <a:cubicBezTo>
                      <a:pt x="29" y="81"/>
                      <a:pt x="15" y="71"/>
                      <a:pt x="12" y="56"/>
                    </a:cubicBezTo>
                    <a:cubicBezTo>
                      <a:pt x="9" y="46"/>
                      <a:pt x="12" y="34"/>
                      <a:pt x="18" y="25"/>
                    </a:cubicBezTo>
                    <a:cubicBezTo>
                      <a:pt x="21" y="21"/>
                      <a:pt x="25" y="17"/>
                      <a:pt x="29" y="15"/>
                    </a:cubicBezTo>
                    <a:cubicBezTo>
                      <a:pt x="32" y="12"/>
                      <a:pt x="36" y="10"/>
                      <a:pt x="41" y="9"/>
                    </a:cubicBezTo>
                    <a:cubicBezTo>
                      <a:pt x="38" y="6"/>
                      <a:pt x="36" y="3"/>
                      <a:pt x="33" y="0"/>
                    </a:cubicBezTo>
                    <a:cubicBezTo>
                      <a:pt x="32" y="0"/>
                      <a:pt x="32" y="1"/>
                      <a:pt x="31" y="1"/>
                    </a:cubicBezTo>
                    <a:cubicBezTo>
                      <a:pt x="21" y="6"/>
                      <a:pt x="13" y="13"/>
                      <a:pt x="7" y="2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910"/>
              <p:cNvSpPr/>
              <p:nvPr/>
            </p:nvSpPr>
            <p:spPr bwMode="auto">
              <a:xfrm>
                <a:off x="2094" y="1719"/>
                <a:ext cx="54" cy="52"/>
              </a:xfrm>
              <a:custGeom>
                <a:gdLst>
                  <a:gd name="T0" fmla="*/ 23 w 23"/>
                  <a:gd name="T1" fmla="*/ 5 h 22"/>
                  <a:gd name="T2" fmla="*/ 14 w 23"/>
                  <a:gd name="T3" fmla="*/ 0 h 22"/>
                  <a:gd name="T4" fmla="*/ 4 w 23"/>
                  <a:gd name="T5" fmla="*/ 3 h 22"/>
                  <a:gd name="T6" fmla="*/ 8 w 23"/>
                  <a:gd name="T7" fmla="*/ 22 h 22"/>
                  <a:gd name="T8" fmla="*/ 11 w 23"/>
                  <a:gd name="T9" fmla="*/ 16 h 22"/>
                  <a:gd name="T10" fmla="*/ 23 w 23"/>
                  <a:gd name="T11" fmla="*/ 5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2">
                    <a:moveTo>
                      <a:pt x="23" y="5"/>
                    </a:moveTo>
                    <a:cubicBezTo>
                      <a:pt x="20" y="2"/>
                      <a:pt x="18" y="1"/>
                      <a:pt x="14" y="0"/>
                    </a:cubicBezTo>
                    <a:cubicBezTo>
                      <a:pt x="11" y="0"/>
                      <a:pt x="6" y="0"/>
                      <a:pt x="4" y="3"/>
                    </a:cubicBezTo>
                    <a:cubicBezTo>
                      <a:pt x="0" y="9"/>
                      <a:pt x="4" y="17"/>
                      <a:pt x="8" y="22"/>
                    </a:cubicBezTo>
                    <a:cubicBezTo>
                      <a:pt x="9" y="20"/>
                      <a:pt x="10" y="18"/>
                      <a:pt x="11" y="16"/>
                    </a:cubicBezTo>
                    <a:cubicBezTo>
                      <a:pt x="15" y="12"/>
                      <a:pt x="19" y="8"/>
                      <a:pt x="23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911"/>
              <p:cNvSpPr/>
              <p:nvPr/>
            </p:nvSpPr>
            <p:spPr bwMode="auto">
              <a:xfrm>
                <a:off x="2132" y="1809"/>
                <a:ext cx="28" cy="28"/>
              </a:xfrm>
              <a:custGeom>
                <a:gdLst>
                  <a:gd name="T0" fmla="*/ 0 w 12"/>
                  <a:gd name="T1" fmla="*/ 12 h 12"/>
                  <a:gd name="T2" fmla="*/ 0 w 12"/>
                  <a:gd name="T3" fmla="*/ 12 h 12"/>
                  <a:gd name="T4" fmla="*/ 6 w 12"/>
                  <a:gd name="T5" fmla="*/ 11 h 12"/>
                  <a:gd name="T6" fmla="*/ 11 w 12"/>
                  <a:gd name="T7" fmla="*/ 10 h 12"/>
                  <a:gd name="T8" fmla="*/ 12 w 12"/>
                  <a:gd name="T9" fmla="*/ 2 h 12"/>
                  <a:gd name="T10" fmla="*/ 1 w 12"/>
                  <a:gd name="T11" fmla="*/ 0 h 12"/>
                  <a:gd name="T12" fmla="*/ 0 w 12"/>
                  <a:gd name="T13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2" y="12"/>
                      <a:pt x="4" y="11"/>
                      <a:pt x="6" y="11"/>
                    </a:cubicBezTo>
                    <a:cubicBezTo>
                      <a:pt x="8" y="11"/>
                      <a:pt x="10" y="11"/>
                      <a:pt x="11" y="10"/>
                    </a:cubicBezTo>
                    <a:cubicBezTo>
                      <a:pt x="11" y="8"/>
                      <a:pt x="11" y="5"/>
                      <a:pt x="12" y="2"/>
                    </a:cubicBezTo>
                    <a:cubicBezTo>
                      <a:pt x="8" y="2"/>
                      <a:pt x="5" y="1"/>
                      <a:pt x="1" y="0"/>
                    </a:cubicBezTo>
                    <a:cubicBezTo>
                      <a:pt x="0" y="4"/>
                      <a:pt x="0" y="8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912"/>
              <p:cNvSpPr/>
              <p:nvPr/>
            </p:nvSpPr>
            <p:spPr bwMode="auto">
              <a:xfrm>
                <a:off x="2151" y="1749"/>
                <a:ext cx="40" cy="41"/>
              </a:xfrm>
              <a:custGeom>
                <a:gdLst>
                  <a:gd name="T0" fmla="*/ 17 w 17"/>
                  <a:gd name="T1" fmla="*/ 11 h 17"/>
                  <a:gd name="T2" fmla="*/ 14 w 17"/>
                  <a:gd name="T3" fmla="*/ 6 h 17"/>
                  <a:gd name="T4" fmla="*/ 11 w 17"/>
                  <a:gd name="T5" fmla="*/ 0 h 17"/>
                  <a:gd name="T6" fmla="*/ 0 w 17"/>
                  <a:gd name="T7" fmla="*/ 10 h 17"/>
                  <a:gd name="T8" fmla="*/ 10 w 17"/>
                  <a:gd name="T9" fmla="*/ 17 h 17"/>
                  <a:gd name="T10" fmla="*/ 17 w 17"/>
                  <a:gd name="T11" fmla="*/ 11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17" y="11"/>
                    </a:moveTo>
                    <a:cubicBezTo>
                      <a:pt x="16" y="9"/>
                      <a:pt x="15" y="8"/>
                      <a:pt x="14" y="6"/>
                    </a:cubicBezTo>
                    <a:cubicBezTo>
                      <a:pt x="13" y="4"/>
                      <a:pt x="12" y="2"/>
                      <a:pt x="11" y="0"/>
                    </a:cubicBezTo>
                    <a:cubicBezTo>
                      <a:pt x="7" y="3"/>
                      <a:pt x="3" y="6"/>
                      <a:pt x="0" y="10"/>
                    </a:cubicBezTo>
                    <a:cubicBezTo>
                      <a:pt x="3" y="12"/>
                      <a:pt x="6" y="15"/>
                      <a:pt x="10" y="17"/>
                    </a:cubicBezTo>
                    <a:cubicBezTo>
                      <a:pt x="12" y="14"/>
                      <a:pt x="14" y="12"/>
                      <a:pt x="17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913"/>
              <p:cNvSpPr/>
              <p:nvPr/>
            </p:nvSpPr>
            <p:spPr bwMode="auto">
              <a:xfrm>
                <a:off x="2132" y="1837"/>
                <a:ext cx="31" cy="34"/>
              </a:xfrm>
              <a:custGeom>
                <a:gdLst>
                  <a:gd name="T0" fmla="*/ 13 w 13"/>
                  <a:gd name="T1" fmla="*/ 7 h 14"/>
                  <a:gd name="T2" fmla="*/ 11 w 13"/>
                  <a:gd name="T3" fmla="*/ 0 h 14"/>
                  <a:gd name="T4" fmla="*/ 7 w 13"/>
                  <a:gd name="T5" fmla="*/ 1 h 14"/>
                  <a:gd name="T6" fmla="*/ 0 w 13"/>
                  <a:gd name="T7" fmla="*/ 2 h 14"/>
                  <a:gd name="T8" fmla="*/ 4 w 13"/>
                  <a:gd name="T9" fmla="*/ 14 h 14"/>
                  <a:gd name="T10" fmla="*/ 13 w 13"/>
                  <a:gd name="T11" fmla="*/ 7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13" y="7"/>
                    </a:moveTo>
                    <a:cubicBezTo>
                      <a:pt x="12" y="5"/>
                      <a:pt x="11" y="2"/>
                      <a:pt x="11" y="0"/>
                    </a:cubicBezTo>
                    <a:cubicBezTo>
                      <a:pt x="10" y="0"/>
                      <a:pt x="8" y="0"/>
                      <a:pt x="7" y="1"/>
                    </a:cubicBezTo>
                    <a:cubicBezTo>
                      <a:pt x="5" y="1"/>
                      <a:pt x="2" y="1"/>
                      <a:pt x="0" y="2"/>
                    </a:cubicBezTo>
                    <a:cubicBezTo>
                      <a:pt x="1" y="6"/>
                      <a:pt x="2" y="10"/>
                      <a:pt x="4" y="14"/>
                    </a:cubicBezTo>
                    <a:cubicBezTo>
                      <a:pt x="7" y="12"/>
                      <a:pt x="10" y="10"/>
                      <a:pt x="13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914"/>
              <p:cNvSpPr/>
              <p:nvPr/>
            </p:nvSpPr>
            <p:spPr bwMode="auto">
              <a:xfrm>
                <a:off x="2134" y="1776"/>
                <a:ext cx="36" cy="35"/>
              </a:xfrm>
              <a:custGeom>
                <a:gdLst>
                  <a:gd name="T0" fmla="*/ 0 w 15"/>
                  <a:gd name="T1" fmla="*/ 13 h 15"/>
                  <a:gd name="T2" fmla="*/ 11 w 15"/>
                  <a:gd name="T3" fmla="*/ 15 h 15"/>
                  <a:gd name="T4" fmla="*/ 12 w 15"/>
                  <a:gd name="T5" fmla="*/ 14 h 15"/>
                  <a:gd name="T6" fmla="*/ 15 w 15"/>
                  <a:gd name="T7" fmla="*/ 7 h 15"/>
                  <a:gd name="T8" fmla="*/ 7 w 15"/>
                  <a:gd name="T9" fmla="*/ 0 h 15"/>
                  <a:gd name="T10" fmla="*/ 0 w 15"/>
                  <a:gd name="T11" fmla="*/ 13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0" y="13"/>
                    </a:moveTo>
                    <a:cubicBezTo>
                      <a:pt x="4" y="13"/>
                      <a:pt x="8" y="14"/>
                      <a:pt x="11" y="15"/>
                    </a:cubicBezTo>
                    <a:cubicBezTo>
                      <a:pt x="11" y="15"/>
                      <a:pt x="11" y="14"/>
                      <a:pt x="12" y="14"/>
                    </a:cubicBezTo>
                    <a:cubicBezTo>
                      <a:pt x="12" y="11"/>
                      <a:pt x="14" y="9"/>
                      <a:pt x="15" y="7"/>
                    </a:cubicBezTo>
                    <a:cubicBezTo>
                      <a:pt x="12" y="5"/>
                      <a:pt x="9" y="2"/>
                      <a:pt x="7" y="0"/>
                    </a:cubicBezTo>
                    <a:cubicBezTo>
                      <a:pt x="4" y="4"/>
                      <a:pt x="2" y="8"/>
                      <a:pt x="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915"/>
              <p:cNvSpPr/>
              <p:nvPr/>
            </p:nvSpPr>
            <p:spPr bwMode="auto">
              <a:xfrm>
                <a:off x="2151" y="1697"/>
                <a:ext cx="26" cy="29"/>
              </a:xfrm>
              <a:custGeom>
                <a:gdLst>
                  <a:gd name="T0" fmla="*/ 1 w 11"/>
                  <a:gd name="T1" fmla="*/ 12 h 12"/>
                  <a:gd name="T2" fmla="*/ 11 w 11"/>
                  <a:gd name="T3" fmla="*/ 7 h 12"/>
                  <a:gd name="T4" fmla="*/ 3 w 11"/>
                  <a:gd name="T5" fmla="*/ 0 h 12"/>
                  <a:gd name="T6" fmla="*/ 1 w 11"/>
                  <a:gd name="T7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1" y="12"/>
                    </a:moveTo>
                    <a:cubicBezTo>
                      <a:pt x="4" y="10"/>
                      <a:pt x="7" y="8"/>
                      <a:pt x="11" y="7"/>
                    </a:cubicBezTo>
                    <a:cubicBezTo>
                      <a:pt x="8" y="4"/>
                      <a:pt x="5" y="2"/>
                      <a:pt x="3" y="0"/>
                    </a:cubicBezTo>
                    <a:cubicBezTo>
                      <a:pt x="0" y="4"/>
                      <a:pt x="0" y="8"/>
                      <a:pt x="1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916"/>
              <p:cNvSpPr/>
              <p:nvPr/>
            </p:nvSpPr>
            <p:spPr bwMode="auto">
              <a:xfrm>
                <a:off x="2250" y="1852"/>
                <a:ext cx="43" cy="40"/>
              </a:xfrm>
              <a:custGeom>
                <a:gdLst>
                  <a:gd name="T0" fmla="*/ 10 w 18"/>
                  <a:gd name="T1" fmla="*/ 17 h 17"/>
                  <a:gd name="T2" fmla="*/ 15 w 18"/>
                  <a:gd name="T3" fmla="*/ 12 h 17"/>
                  <a:gd name="T4" fmla="*/ 18 w 18"/>
                  <a:gd name="T5" fmla="*/ 8 h 17"/>
                  <a:gd name="T6" fmla="*/ 5 w 18"/>
                  <a:gd name="T7" fmla="*/ 0 h 17"/>
                  <a:gd name="T8" fmla="*/ 0 w 18"/>
                  <a:gd name="T9" fmla="*/ 7 h 17"/>
                  <a:gd name="T10" fmla="*/ 10 w 18"/>
                  <a:gd name="T11" fmla="*/ 17 h 17"/>
                  <a:gd name="T12" fmla="*/ 10 w 18"/>
                  <a:gd name="T13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2" y="16"/>
                      <a:pt x="14" y="14"/>
                      <a:pt x="15" y="12"/>
                    </a:cubicBezTo>
                    <a:cubicBezTo>
                      <a:pt x="16" y="11"/>
                      <a:pt x="17" y="9"/>
                      <a:pt x="18" y="8"/>
                    </a:cubicBezTo>
                    <a:cubicBezTo>
                      <a:pt x="13" y="6"/>
                      <a:pt x="9" y="2"/>
                      <a:pt x="5" y="0"/>
                    </a:cubicBezTo>
                    <a:cubicBezTo>
                      <a:pt x="4" y="2"/>
                      <a:pt x="2" y="5"/>
                      <a:pt x="0" y="7"/>
                    </a:cubicBezTo>
                    <a:cubicBezTo>
                      <a:pt x="3" y="10"/>
                      <a:pt x="5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917"/>
              <p:cNvSpPr/>
              <p:nvPr/>
            </p:nvSpPr>
            <p:spPr bwMode="auto">
              <a:xfrm>
                <a:off x="2158" y="1773"/>
                <a:ext cx="111" cy="107"/>
              </a:xfrm>
              <a:custGeom>
                <a:gdLst>
                  <a:gd name="T0" fmla="*/ 2 w 47"/>
                  <a:gd name="T1" fmla="*/ 29 h 45"/>
                  <a:gd name="T2" fmla="*/ 10 w 47"/>
                  <a:gd name="T3" fmla="*/ 40 h 45"/>
                  <a:gd name="T4" fmla="*/ 26 w 47"/>
                  <a:gd name="T5" fmla="*/ 44 h 45"/>
                  <a:gd name="T6" fmla="*/ 45 w 47"/>
                  <a:gd name="T7" fmla="*/ 25 h 45"/>
                  <a:gd name="T8" fmla="*/ 37 w 47"/>
                  <a:gd name="T9" fmla="*/ 3 h 45"/>
                  <a:gd name="T10" fmla="*/ 31 w 47"/>
                  <a:gd name="T11" fmla="*/ 14 h 45"/>
                  <a:gd name="T12" fmla="*/ 22 w 47"/>
                  <a:gd name="T13" fmla="*/ 25 h 45"/>
                  <a:gd name="T14" fmla="*/ 21 w 47"/>
                  <a:gd name="T15" fmla="*/ 25 h 45"/>
                  <a:gd name="T16" fmla="*/ 20 w 47"/>
                  <a:gd name="T17" fmla="*/ 24 h 45"/>
                  <a:gd name="T18" fmla="*/ 23 w 47"/>
                  <a:gd name="T19" fmla="*/ 0 h 45"/>
                  <a:gd name="T20" fmla="*/ 14 w 47"/>
                  <a:gd name="T21" fmla="*/ 3 h 45"/>
                  <a:gd name="T22" fmla="*/ 2 w 47"/>
                  <a:gd name="T23" fmla="*/ 29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" h="45">
                    <a:moveTo>
                      <a:pt x="2" y="29"/>
                    </a:moveTo>
                    <a:cubicBezTo>
                      <a:pt x="3" y="33"/>
                      <a:pt x="5" y="38"/>
                      <a:pt x="10" y="40"/>
                    </a:cubicBezTo>
                    <a:cubicBezTo>
                      <a:pt x="14" y="43"/>
                      <a:pt x="20" y="45"/>
                      <a:pt x="26" y="44"/>
                    </a:cubicBezTo>
                    <a:cubicBezTo>
                      <a:pt x="35" y="43"/>
                      <a:pt x="43" y="35"/>
                      <a:pt x="45" y="25"/>
                    </a:cubicBezTo>
                    <a:cubicBezTo>
                      <a:pt x="47" y="17"/>
                      <a:pt x="44" y="8"/>
                      <a:pt x="37" y="3"/>
                    </a:cubicBezTo>
                    <a:cubicBezTo>
                      <a:pt x="36" y="7"/>
                      <a:pt x="33" y="10"/>
                      <a:pt x="31" y="14"/>
                    </a:cubicBezTo>
                    <a:cubicBezTo>
                      <a:pt x="29" y="18"/>
                      <a:pt x="26" y="22"/>
                      <a:pt x="22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0" y="25"/>
                      <a:pt x="20" y="24"/>
                      <a:pt x="20" y="24"/>
                    </a:cubicBezTo>
                    <a:cubicBezTo>
                      <a:pt x="24" y="17"/>
                      <a:pt x="25" y="8"/>
                      <a:pt x="23" y="0"/>
                    </a:cubicBezTo>
                    <a:cubicBezTo>
                      <a:pt x="20" y="0"/>
                      <a:pt x="17" y="1"/>
                      <a:pt x="14" y="3"/>
                    </a:cubicBezTo>
                    <a:cubicBezTo>
                      <a:pt x="5" y="8"/>
                      <a:pt x="0" y="18"/>
                      <a:pt x="2" y="2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918"/>
              <p:cNvSpPr/>
              <p:nvPr/>
            </p:nvSpPr>
            <p:spPr bwMode="auto">
              <a:xfrm>
                <a:off x="2245" y="1913"/>
                <a:ext cx="64" cy="55"/>
              </a:xfrm>
              <a:custGeom>
                <a:gdLst>
                  <a:gd name="T0" fmla="*/ 11 w 27"/>
                  <a:gd name="T1" fmla="*/ 22 h 23"/>
                  <a:gd name="T2" fmla="*/ 21 w 27"/>
                  <a:gd name="T3" fmla="*/ 19 h 23"/>
                  <a:gd name="T4" fmla="*/ 24 w 27"/>
                  <a:gd name="T5" fmla="*/ 0 h 23"/>
                  <a:gd name="T6" fmla="*/ 0 w 27"/>
                  <a:gd name="T7" fmla="*/ 12 h 23"/>
                  <a:gd name="T8" fmla="*/ 11 w 27"/>
                  <a:gd name="T9" fmla="*/ 22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3">
                    <a:moveTo>
                      <a:pt x="11" y="22"/>
                    </a:moveTo>
                    <a:cubicBezTo>
                      <a:pt x="14" y="23"/>
                      <a:pt x="18" y="22"/>
                      <a:pt x="21" y="19"/>
                    </a:cubicBezTo>
                    <a:cubicBezTo>
                      <a:pt x="26" y="14"/>
                      <a:pt x="27" y="7"/>
                      <a:pt x="24" y="0"/>
                    </a:cubicBezTo>
                    <a:cubicBezTo>
                      <a:pt x="18" y="6"/>
                      <a:pt x="9" y="10"/>
                      <a:pt x="0" y="12"/>
                    </a:cubicBezTo>
                    <a:cubicBezTo>
                      <a:pt x="2" y="17"/>
                      <a:pt x="5" y="21"/>
                      <a:pt x="11" y="2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919"/>
              <p:cNvSpPr/>
              <p:nvPr/>
            </p:nvSpPr>
            <p:spPr bwMode="auto">
              <a:xfrm>
                <a:off x="1985" y="2378"/>
                <a:ext cx="135" cy="430"/>
              </a:xfrm>
              <a:custGeom>
                <a:gdLst>
                  <a:gd name="T0" fmla="*/ 12 w 57"/>
                  <a:gd name="T1" fmla="*/ 174 h 181"/>
                  <a:gd name="T2" fmla="*/ 16 w 57"/>
                  <a:gd name="T3" fmla="*/ 173 h 181"/>
                  <a:gd name="T4" fmla="*/ 26 w 57"/>
                  <a:gd name="T5" fmla="*/ 152 h 181"/>
                  <a:gd name="T6" fmla="*/ 27 w 57"/>
                  <a:gd name="T7" fmla="*/ 151 h 181"/>
                  <a:gd name="T8" fmla="*/ 40 w 57"/>
                  <a:gd name="T9" fmla="*/ 138 h 181"/>
                  <a:gd name="T10" fmla="*/ 40 w 57"/>
                  <a:gd name="T11" fmla="*/ 120 h 181"/>
                  <a:gd name="T12" fmla="*/ 40 w 57"/>
                  <a:gd name="T13" fmla="*/ 120 h 181"/>
                  <a:gd name="T14" fmla="*/ 40 w 57"/>
                  <a:gd name="T15" fmla="*/ 119 h 181"/>
                  <a:gd name="T16" fmla="*/ 47 w 57"/>
                  <a:gd name="T17" fmla="*/ 90 h 181"/>
                  <a:gd name="T18" fmla="*/ 47 w 57"/>
                  <a:gd name="T19" fmla="*/ 90 h 181"/>
                  <a:gd name="T20" fmla="*/ 47 w 57"/>
                  <a:gd name="T21" fmla="*/ 89 h 181"/>
                  <a:gd name="T22" fmla="*/ 54 w 57"/>
                  <a:gd name="T23" fmla="*/ 76 h 181"/>
                  <a:gd name="T24" fmla="*/ 48 w 57"/>
                  <a:gd name="T25" fmla="*/ 61 h 181"/>
                  <a:gd name="T26" fmla="*/ 47 w 57"/>
                  <a:gd name="T27" fmla="*/ 59 h 181"/>
                  <a:gd name="T28" fmla="*/ 47 w 57"/>
                  <a:gd name="T29" fmla="*/ 59 h 181"/>
                  <a:gd name="T30" fmla="*/ 56 w 57"/>
                  <a:gd name="T31" fmla="*/ 41 h 181"/>
                  <a:gd name="T32" fmla="*/ 44 w 57"/>
                  <a:gd name="T33" fmla="*/ 25 h 181"/>
                  <a:gd name="T34" fmla="*/ 44 w 57"/>
                  <a:gd name="T35" fmla="*/ 23 h 181"/>
                  <a:gd name="T36" fmla="*/ 50 w 57"/>
                  <a:gd name="T37" fmla="*/ 10 h 181"/>
                  <a:gd name="T38" fmla="*/ 49 w 57"/>
                  <a:gd name="T39" fmla="*/ 1 h 181"/>
                  <a:gd name="T40" fmla="*/ 49 w 57"/>
                  <a:gd name="T41" fmla="*/ 1 h 181"/>
                  <a:gd name="T42" fmla="*/ 48 w 57"/>
                  <a:gd name="T43" fmla="*/ 0 h 181"/>
                  <a:gd name="T44" fmla="*/ 40 w 57"/>
                  <a:gd name="T45" fmla="*/ 6 h 181"/>
                  <a:gd name="T46" fmla="*/ 32 w 57"/>
                  <a:gd name="T47" fmla="*/ 27 h 181"/>
                  <a:gd name="T48" fmla="*/ 47 w 57"/>
                  <a:gd name="T49" fmla="*/ 41 h 181"/>
                  <a:gd name="T50" fmla="*/ 35 w 57"/>
                  <a:gd name="T51" fmla="*/ 59 h 181"/>
                  <a:gd name="T52" fmla="*/ 46 w 57"/>
                  <a:gd name="T53" fmla="*/ 74 h 181"/>
                  <a:gd name="T54" fmla="*/ 41 w 57"/>
                  <a:gd name="T55" fmla="*/ 84 h 181"/>
                  <a:gd name="T56" fmla="*/ 33 w 57"/>
                  <a:gd name="T57" fmla="*/ 88 h 181"/>
                  <a:gd name="T58" fmla="*/ 40 w 57"/>
                  <a:gd name="T59" fmla="*/ 95 h 181"/>
                  <a:gd name="T60" fmla="*/ 41 w 57"/>
                  <a:gd name="T61" fmla="*/ 108 h 181"/>
                  <a:gd name="T62" fmla="*/ 35 w 57"/>
                  <a:gd name="T63" fmla="*/ 117 h 181"/>
                  <a:gd name="T64" fmla="*/ 28 w 57"/>
                  <a:gd name="T65" fmla="*/ 120 h 181"/>
                  <a:gd name="T66" fmla="*/ 30 w 57"/>
                  <a:gd name="T67" fmla="*/ 121 h 181"/>
                  <a:gd name="T68" fmla="*/ 34 w 57"/>
                  <a:gd name="T69" fmla="*/ 127 h 181"/>
                  <a:gd name="T70" fmla="*/ 33 w 57"/>
                  <a:gd name="T71" fmla="*/ 139 h 181"/>
                  <a:gd name="T72" fmla="*/ 24 w 57"/>
                  <a:gd name="T73" fmla="*/ 146 h 181"/>
                  <a:gd name="T74" fmla="*/ 15 w 57"/>
                  <a:gd name="T75" fmla="*/ 146 h 181"/>
                  <a:gd name="T76" fmla="*/ 18 w 57"/>
                  <a:gd name="T77" fmla="*/ 164 h 181"/>
                  <a:gd name="T78" fmla="*/ 0 w 57"/>
                  <a:gd name="T79" fmla="*/ 171 h 181"/>
                  <a:gd name="T80" fmla="*/ 3 w 57"/>
                  <a:gd name="T81" fmla="*/ 180 h 181"/>
                  <a:gd name="T82" fmla="*/ 7 w 57"/>
                  <a:gd name="T83" fmla="*/ 181 h 181"/>
                  <a:gd name="T84" fmla="*/ 8 w 57"/>
                  <a:gd name="T85" fmla="*/ 178 h 181"/>
                  <a:gd name="T86" fmla="*/ 9 w 57"/>
                  <a:gd name="T87" fmla="*/ 175 h 181"/>
                  <a:gd name="T88" fmla="*/ 12 w 57"/>
                  <a:gd name="T89" fmla="*/ 174 h 1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7" h="181">
                    <a:moveTo>
                      <a:pt x="12" y="174"/>
                    </a:moveTo>
                    <a:cubicBezTo>
                      <a:pt x="13" y="174"/>
                      <a:pt x="14" y="174"/>
                      <a:pt x="16" y="173"/>
                    </a:cubicBezTo>
                    <a:cubicBezTo>
                      <a:pt x="23" y="169"/>
                      <a:pt x="27" y="160"/>
                      <a:pt x="26" y="152"/>
                    </a:cubicBezTo>
                    <a:cubicBezTo>
                      <a:pt x="26" y="152"/>
                      <a:pt x="26" y="151"/>
                      <a:pt x="27" y="151"/>
                    </a:cubicBezTo>
                    <a:cubicBezTo>
                      <a:pt x="33" y="149"/>
                      <a:pt x="38" y="144"/>
                      <a:pt x="40" y="138"/>
                    </a:cubicBezTo>
                    <a:cubicBezTo>
                      <a:pt x="43" y="132"/>
                      <a:pt x="43" y="126"/>
                      <a:pt x="40" y="120"/>
                    </a:cubicBezTo>
                    <a:cubicBezTo>
                      <a:pt x="40" y="120"/>
                      <a:pt x="40" y="120"/>
                      <a:pt x="40" y="120"/>
                    </a:cubicBezTo>
                    <a:cubicBezTo>
                      <a:pt x="40" y="119"/>
                      <a:pt x="40" y="119"/>
                      <a:pt x="40" y="119"/>
                    </a:cubicBezTo>
                    <a:cubicBezTo>
                      <a:pt x="51" y="116"/>
                      <a:pt x="55" y="98"/>
                      <a:pt x="47" y="90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6" y="90"/>
                      <a:pt x="46" y="89"/>
                      <a:pt x="47" y="89"/>
                    </a:cubicBezTo>
                    <a:cubicBezTo>
                      <a:pt x="51" y="86"/>
                      <a:pt x="54" y="81"/>
                      <a:pt x="54" y="76"/>
                    </a:cubicBezTo>
                    <a:cubicBezTo>
                      <a:pt x="55" y="70"/>
                      <a:pt x="53" y="64"/>
                      <a:pt x="48" y="61"/>
                    </a:cubicBezTo>
                    <a:cubicBezTo>
                      <a:pt x="47" y="61"/>
                      <a:pt x="47" y="60"/>
                      <a:pt x="47" y="59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54" y="56"/>
                      <a:pt x="57" y="48"/>
                      <a:pt x="56" y="41"/>
                    </a:cubicBezTo>
                    <a:cubicBezTo>
                      <a:pt x="56" y="34"/>
                      <a:pt x="52" y="26"/>
                      <a:pt x="44" y="25"/>
                    </a:cubicBezTo>
                    <a:cubicBezTo>
                      <a:pt x="43" y="24"/>
                      <a:pt x="43" y="23"/>
                      <a:pt x="44" y="23"/>
                    </a:cubicBezTo>
                    <a:cubicBezTo>
                      <a:pt x="48" y="20"/>
                      <a:pt x="50" y="15"/>
                      <a:pt x="50" y="10"/>
                    </a:cubicBezTo>
                    <a:cubicBezTo>
                      <a:pt x="50" y="7"/>
                      <a:pt x="50" y="4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6" y="2"/>
                      <a:pt x="43" y="5"/>
                      <a:pt x="40" y="6"/>
                    </a:cubicBezTo>
                    <a:cubicBezTo>
                      <a:pt x="44" y="14"/>
                      <a:pt x="38" y="23"/>
                      <a:pt x="32" y="27"/>
                    </a:cubicBezTo>
                    <a:cubicBezTo>
                      <a:pt x="39" y="28"/>
                      <a:pt x="46" y="33"/>
                      <a:pt x="47" y="41"/>
                    </a:cubicBezTo>
                    <a:cubicBezTo>
                      <a:pt x="48" y="49"/>
                      <a:pt x="43" y="57"/>
                      <a:pt x="35" y="59"/>
                    </a:cubicBezTo>
                    <a:cubicBezTo>
                      <a:pt x="41" y="61"/>
                      <a:pt x="46" y="67"/>
                      <a:pt x="46" y="74"/>
                    </a:cubicBezTo>
                    <a:cubicBezTo>
                      <a:pt x="46" y="78"/>
                      <a:pt x="44" y="82"/>
                      <a:pt x="41" y="84"/>
                    </a:cubicBezTo>
                    <a:cubicBezTo>
                      <a:pt x="39" y="86"/>
                      <a:pt x="36" y="88"/>
                      <a:pt x="33" y="88"/>
                    </a:cubicBezTo>
                    <a:cubicBezTo>
                      <a:pt x="36" y="89"/>
                      <a:pt x="39" y="92"/>
                      <a:pt x="40" y="95"/>
                    </a:cubicBezTo>
                    <a:cubicBezTo>
                      <a:pt x="42" y="99"/>
                      <a:pt x="43" y="103"/>
                      <a:pt x="41" y="108"/>
                    </a:cubicBezTo>
                    <a:cubicBezTo>
                      <a:pt x="40" y="111"/>
                      <a:pt x="38" y="115"/>
                      <a:pt x="35" y="117"/>
                    </a:cubicBezTo>
                    <a:cubicBezTo>
                      <a:pt x="33" y="119"/>
                      <a:pt x="31" y="120"/>
                      <a:pt x="28" y="120"/>
                    </a:cubicBezTo>
                    <a:cubicBezTo>
                      <a:pt x="29" y="120"/>
                      <a:pt x="30" y="121"/>
                      <a:pt x="30" y="121"/>
                    </a:cubicBezTo>
                    <a:cubicBezTo>
                      <a:pt x="32" y="123"/>
                      <a:pt x="33" y="125"/>
                      <a:pt x="34" y="127"/>
                    </a:cubicBezTo>
                    <a:cubicBezTo>
                      <a:pt x="35" y="131"/>
                      <a:pt x="35" y="135"/>
                      <a:pt x="33" y="139"/>
                    </a:cubicBezTo>
                    <a:cubicBezTo>
                      <a:pt x="31" y="142"/>
                      <a:pt x="28" y="144"/>
                      <a:pt x="24" y="146"/>
                    </a:cubicBezTo>
                    <a:cubicBezTo>
                      <a:pt x="21" y="147"/>
                      <a:pt x="18" y="146"/>
                      <a:pt x="15" y="146"/>
                    </a:cubicBezTo>
                    <a:cubicBezTo>
                      <a:pt x="20" y="151"/>
                      <a:pt x="22" y="158"/>
                      <a:pt x="18" y="164"/>
                    </a:cubicBezTo>
                    <a:cubicBezTo>
                      <a:pt x="14" y="169"/>
                      <a:pt x="7" y="173"/>
                      <a:pt x="0" y="171"/>
                    </a:cubicBezTo>
                    <a:cubicBezTo>
                      <a:pt x="3" y="173"/>
                      <a:pt x="4" y="177"/>
                      <a:pt x="3" y="180"/>
                    </a:cubicBezTo>
                    <a:cubicBezTo>
                      <a:pt x="4" y="180"/>
                      <a:pt x="6" y="180"/>
                      <a:pt x="7" y="181"/>
                    </a:cubicBezTo>
                    <a:cubicBezTo>
                      <a:pt x="7" y="180"/>
                      <a:pt x="8" y="179"/>
                      <a:pt x="8" y="178"/>
                    </a:cubicBezTo>
                    <a:cubicBezTo>
                      <a:pt x="8" y="177"/>
                      <a:pt x="9" y="176"/>
                      <a:pt x="9" y="175"/>
                    </a:cubicBezTo>
                    <a:cubicBezTo>
                      <a:pt x="10" y="175"/>
                      <a:pt x="11" y="175"/>
                      <a:pt x="12" y="17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920"/>
              <p:cNvSpPr/>
              <p:nvPr/>
            </p:nvSpPr>
            <p:spPr bwMode="auto">
              <a:xfrm>
                <a:off x="2068" y="1674"/>
                <a:ext cx="35" cy="30"/>
              </a:xfrm>
              <a:custGeom>
                <a:gdLst>
                  <a:gd name="T0" fmla="*/ 1 w 15"/>
                  <a:gd name="T1" fmla="*/ 13 h 13"/>
                  <a:gd name="T2" fmla="*/ 11 w 15"/>
                  <a:gd name="T3" fmla="*/ 12 h 13"/>
                  <a:gd name="T4" fmla="*/ 13 w 15"/>
                  <a:gd name="T5" fmla="*/ 6 h 13"/>
                  <a:gd name="T6" fmla="*/ 15 w 15"/>
                  <a:gd name="T7" fmla="*/ 1 h 13"/>
                  <a:gd name="T8" fmla="*/ 0 w 15"/>
                  <a:gd name="T9" fmla="*/ 0 h 13"/>
                  <a:gd name="T10" fmla="*/ 0 w 15"/>
                  <a:gd name="T11" fmla="*/ 6 h 13"/>
                  <a:gd name="T12" fmla="*/ 1 w 15"/>
                  <a:gd name="T13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1" y="13"/>
                    </a:moveTo>
                    <a:cubicBezTo>
                      <a:pt x="4" y="12"/>
                      <a:pt x="8" y="12"/>
                      <a:pt x="11" y="12"/>
                    </a:cubicBezTo>
                    <a:cubicBezTo>
                      <a:pt x="12" y="10"/>
                      <a:pt x="13" y="9"/>
                      <a:pt x="13" y="6"/>
                    </a:cubicBezTo>
                    <a:cubicBezTo>
                      <a:pt x="14" y="5"/>
                      <a:pt x="14" y="3"/>
                      <a:pt x="15" y="1"/>
                    </a:cubicBezTo>
                    <a:cubicBezTo>
                      <a:pt x="10" y="0"/>
                      <a:pt x="5" y="0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1" y="10"/>
                      <a:pt x="1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921"/>
              <p:cNvSpPr/>
              <p:nvPr/>
            </p:nvSpPr>
            <p:spPr bwMode="auto">
              <a:xfrm>
                <a:off x="2399" y="2808"/>
                <a:ext cx="36" cy="24"/>
              </a:xfrm>
              <a:custGeom>
                <a:gdLst>
                  <a:gd name="T0" fmla="*/ 2 w 15"/>
                  <a:gd name="T1" fmla="*/ 9 h 10"/>
                  <a:gd name="T2" fmla="*/ 15 w 15"/>
                  <a:gd name="T3" fmla="*/ 1 h 10"/>
                  <a:gd name="T4" fmla="*/ 7 w 15"/>
                  <a:gd name="T5" fmla="*/ 0 h 10"/>
                  <a:gd name="T6" fmla="*/ 4 w 15"/>
                  <a:gd name="T7" fmla="*/ 0 h 10"/>
                  <a:gd name="T8" fmla="*/ 0 w 15"/>
                  <a:gd name="T9" fmla="*/ 10 h 10"/>
                  <a:gd name="T10" fmla="*/ 2 w 15"/>
                  <a:gd name="T11" fmla="*/ 9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0">
                    <a:moveTo>
                      <a:pt x="2" y="9"/>
                    </a:moveTo>
                    <a:cubicBezTo>
                      <a:pt x="6" y="7"/>
                      <a:pt x="11" y="4"/>
                      <a:pt x="15" y="1"/>
                    </a:cubicBezTo>
                    <a:cubicBezTo>
                      <a:pt x="12" y="1"/>
                      <a:pt x="9" y="1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1" y="9"/>
                      <a:pt x="1" y="9"/>
                      <a:pt x="2" y="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922"/>
              <p:cNvSpPr/>
              <p:nvPr/>
            </p:nvSpPr>
            <p:spPr bwMode="auto">
              <a:xfrm>
                <a:off x="1919" y="1747"/>
                <a:ext cx="47" cy="45"/>
              </a:xfrm>
              <a:custGeom>
                <a:gdLst>
                  <a:gd name="T0" fmla="*/ 19 w 20"/>
                  <a:gd name="T1" fmla="*/ 9 h 19"/>
                  <a:gd name="T2" fmla="*/ 20 w 20"/>
                  <a:gd name="T3" fmla="*/ 8 h 19"/>
                  <a:gd name="T4" fmla="*/ 15 w 20"/>
                  <a:gd name="T5" fmla="*/ 4 h 19"/>
                  <a:gd name="T6" fmla="*/ 9 w 20"/>
                  <a:gd name="T7" fmla="*/ 0 h 19"/>
                  <a:gd name="T8" fmla="*/ 0 w 20"/>
                  <a:gd name="T9" fmla="*/ 12 h 19"/>
                  <a:gd name="T10" fmla="*/ 12 w 20"/>
                  <a:gd name="T11" fmla="*/ 19 h 19"/>
                  <a:gd name="T12" fmla="*/ 19 w 20"/>
                  <a:gd name="T13" fmla="*/ 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19" y="9"/>
                    </a:moveTo>
                    <a:cubicBezTo>
                      <a:pt x="19" y="9"/>
                      <a:pt x="19" y="8"/>
                      <a:pt x="20" y="8"/>
                    </a:cubicBezTo>
                    <a:cubicBezTo>
                      <a:pt x="18" y="6"/>
                      <a:pt x="17" y="5"/>
                      <a:pt x="15" y="4"/>
                    </a:cubicBezTo>
                    <a:cubicBezTo>
                      <a:pt x="13" y="3"/>
                      <a:pt x="11" y="1"/>
                      <a:pt x="9" y="0"/>
                    </a:cubicBezTo>
                    <a:cubicBezTo>
                      <a:pt x="6" y="4"/>
                      <a:pt x="3" y="8"/>
                      <a:pt x="0" y="12"/>
                    </a:cubicBezTo>
                    <a:cubicBezTo>
                      <a:pt x="4" y="15"/>
                      <a:pt x="9" y="16"/>
                      <a:pt x="12" y="19"/>
                    </a:cubicBezTo>
                    <a:cubicBezTo>
                      <a:pt x="14" y="15"/>
                      <a:pt x="16" y="12"/>
                      <a:pt x="19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923"/>
              <p:cNvSpPr/>
              <p:nvPr/>
            </p:nvSpPr>
            <p:spPr bwMode="auto">
              <a:xfrm>
                <a:off x="1900" y="1780"/>
                <a:ext cx="47" cy="48"/>
              </a:xfrm>
              <a:custGeom>
                <a:gdLst>
                  <a:gd name="T0" fmla="*/ 13 w 20"/>
                  <a:gd name="T1" fmla="*/ 20 h 20"/>
                  <a:gd name="T2" fmla="*/ 20 w 20"/>
                  <a:gd name="T3" fmla="*/ 6 h 20"/>
                  <a:gd name="T4" fmla="*/ 7 w 20"/>
                  <a:gd name="T5" fmla="*/ 0 h 20"/>
                  <a:gd name="T6" fmla="*/ 0 w 20"/>
                  <a:gd name="T7" fmla="*/ 14 h 20"/>
                  <a:gd name="T8" fmla="*/ 7 w 20"/>
                  <a:gd name="T9" fmla="*/ 17 h 20"/>
                  <a:gd name="T10" fmla="*/ 13 w 20"/>
                  <a:gd name="T11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3" y="20"/>
                    </a:moveTo>
                    <a:cubicBezTo>
                      <a:pt x="15" y="15"/>
                      <a:pt x="17" y="10"/>
                      <a:pt x="20" y="6"/>
                    </a:cubicBezTo>
                    <a:cubicBezTo>
                      <a:pt x="16" y="3"/>
                      <a:pt x="11" y="2"/>
                      <a:pt x="7" y="0"/>
                    </a:cubicBezTo>
                    <a:cubicBezTo>
                      <a:pt x="5" y="4"/>
                      <a:pt x="2" y="9"/>
                      <a:pt x="0" y="14"/>
                    </a:cubicBezTo>
                    <a:cubicBezTo>
                      <a:pt x="2" y="15"/>
                      <a:pt x="5" y="16"/>
                      <a:pt x="7" y="17"/>
                    </a:cubicBezTo>
                    <a:cubicBezTo>
                      <a:pt x="9" y="18"/>
                      <a:pt x="11" y="19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924"/>
              <p:cNvSpPr/>
              <p:nvPr/>
            </p:nvSpPr>
            <p:spPr bwMode="auto">
              <a:xfrm>
                <a:off x="1971" y="1697"/>
                <a:ext cx="40" cy="43"/>
              </a:xfrm>
              <a:custGeom>
                <a:gdLst>
                  <a:gd name="T0" fmla="*/ 17 w 17"/>
                  <a:gd name="T1" fmla="*/ 10 h 18"/>
                  <a:gd name="T2" fmla="*/ 12 w 17"/>
                  <a:gd name="T3" fmla="*/ 0 h 18"/>
                  <a:gd name="T4" fmla="*/ 0 w 17"/>
                  <a:gd name="T5" fmla="*/ 8 h 18"/>
                  <a:gd name="T6" fmla="*/ 7 w 17"/>
                  <a:gd name="T7" fmla="*/ 18 h 18"/>
                  <a:gd name="T8" fmla="*/ 17 w 17"/>
                  <a:gd name="T9" fmla="*/ 1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7" y="10"/>
                    </a:moveTo>
                    <a:cubicBezTo>
                      <a:pt x="15" y="7"/>
                      <a:pt x="14" y="3"/>
                      <a:pt x="12" y="0"/>
                    </a:cubicBezTo>
                    <a:cubicBezTo>
                      <a:pt x="7" y="2"/>
                      <a:pt x="4" y="5"/>
                      <a:pt x="0" y="8"/>
                    </a:cubicBezTo>
                    <a:cubicBezTo>
                      <a:pt x="3" y="11"/>
                      <a:pt x="5" y="15"/>
                      <a:pt x="7" y="18"/>
                    </a:cubicBezTo>
                    <a:cubicBezTo>
                      <a:pt x="10" y="15"/>
                      <a:pt x="14" y="13"/>
                      <a:pt x="17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925"/>
              <p:cNvSpPr/>
              <p:nvPr/>
            </p:nvSpPr>
            <p:spPr bwMode="auto">
              <a:xfrm>
                <a:off x="1943" y="1719"/>
                <a:ext cx="42" cy="42"/>
              </a:xfrm>
              <a:custGeom>
                <a:gdLst>
                  <a:gd name="T0" fmla="*/ 10 w 18"/>
                  <a:gd name="T1" fmla="*/ 18 h 18"/>
                  <a:gd name="T2" fmla="*/ 18 w 18"/>
                  <a:gd name="T3" fmla="*/ 10 h 18"/>
                  <a:gd name="T4" fmla="*/ 11 w 18"/>
                  <a:gd name="T5" fmla="*/ 0 h 18"/>
                  <a:gd name="T6" fmla="*/ 0 w 18"/>
                  <a:gd name="T7" fmla="*/ 11 h 18"/>
                  <a:gd name="T8" fmla="*/ 7 w 18"/>
                  <a:gd name="T9" fmla="*/ 15 h 18"/>
                  <a:gd name="T10" fmla="*/ 10 w 18"/>
                  <a:gd name="T11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10" y="18"/>
                    </a:moveTo>
                    <a:cubicBezTo>
                      <a:pt x="13" y="15"/>
                      <a:pt x="15" y="12"/>
                      <a:pt x="18" y="10"/>
                    </a:cubicBezTo>
                    <a:cubicBezTo>
                      <a:pt x="15" y="7"/>
                      <a:pt x="13" y="3"/>
                      <a:pt x="11" y="0"/>
                    </a:cubicBezTo>
                    <a:cubicBezTo>
                      <a:pt x="7" y="3"/>
                      <a:pt x="3" y="7"/>
                      <a:pt x="0" y="11"/>
                    </a:cubicBezTo>
                    <a:cubicBezTo>
                      <a:pt x="2" y="12"/>
                      <a:pt x="4" y="14"/>
                      <a:pt x="7" y="15"/>
                    </a:cubicBezTo>
                    <a:cubicBezTo>
                      <a:pt x="8" y="16"/>
                      <a:pt x="10" y="17"/>
                      <a:pt x="10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926"/>
              <p:cNvSpPr/>
              <p:nvPr/>
            </p:nvSpPr>
            <p:spPr bwMode="auto">
              <a:xfrm>
                <a:off x="2413" y="2813"/>
                <a:ext cx="26" cy="19"/>
              </a:xfrm>
              <a:custGeom>
                <a:gdLst>
                  <a:gd name="T0" fmla="*/ 6 w 11"/>
                  <a:gd name="T1" fmla="*/ 8 h 8"/>
                  <a:gd name="T2" fmla="*/ 11 w 11"/>
                  <a:gd name="T3" fmla="*/ 0 h 8"/>
                  <a:gd name="T4" fmla="*/ 0 w 11"/>
                  <a:gd name="T5" fmla="*/ 6 h 8"/>
                  <a:gd name="T6" fmla="*/ 6 w 11"/>
                  <a:gd name="T7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6" y="8"/>
                    </a:moveTo>
                    <a:cubicBezTo>
                      <a:pt x="8" y="5"/>
                      <a:pt x="10" y="2"/>
                      <a:pt x="11" y="0"/>
                    </a:cubicBezTo>
                    <a:cubicBezTo>
                      <a:pt x="8" y="2"/>
                      <a:pt x="4" y="4"/>
                      <a:pt x="0" y="6"/>
                    </a:cubicBezTo>
                    <a:cubicBezTo>
                      <a:pt x="2" y="7"/>
                      <a:pt x="4" y="8"/>
                      <a:pt x="6" y="8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927"/>
              <p:cNvSpPr/>
              <p:nvPr/>
            </p:nvSpPr>
            <p:spPr bwMode="auto">
              <a:xfrm>
                <a:off x="2345" y="2796"/>
                <a:ext cx="40" cy="57"/>
              </a:xfrm>
              <a:custGeom>
                <a:gdLst>
                  <a:gd name="T0" fmla="*/ 7 w 17"/>
                  <a:gd name="T1" fmla="*/ 21 h 24"/>
                  <a:gd name="T2" fmla="*/ 9 w 17"/>
                  <a:gd name="T3" fmla="*/ 21 h 24"/>
                  <a:gd name="T4" fmla="*/ 17 w 17"/>
                  <a:gd name="T5" fmla="*/ 2 h 24"/>
                  <a:gd name="T6" fmla="*/ 15 w 17"/>
                  <a:gd name="T7" fmla="*/ 1 h 24"/>
                  <a:gd name="T8" fmla="*/ 10 w 17"/>
                  <a:gd name="T9" fmla="*/ 0 h 24"/>
                  <a:gd name="T10" fmla="*/ 0 w 17"/>
                  <a:gd name="T11" fmla="*/ 24 h 24"/>
                  <a:gd name="T12" fmla="*/ 7 w 17"/>
                  <a:gd name="T13" fmla="*/ 21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4">
                    <a:moveTo>
                      <a:pt x="7" y="21"/>
                    </a:moveTo>
                    <a:cubicBezTo>
                      <a:pt x="8" y="21"/>
                      <a:pt x="8" y="21"/>
                      <a:pt x="9" y="21"/>
                    </a:cubicBezTo>
                    <a:cubicBezTo>
                      <a:pt x="12" y="15"/>
                      <a:pt x="14" y="8"/>
                      <a:pt x="17" y="2"/>
                    </a:cubicBezTo>
                    <a:cubicBezTo>
                      <a:pt x="16" y="2"/>
                      <a:pt x="15" y="2"/>
                      <a:pt x="15" y="1"/>
                    </a:cubicBezTo>
                    <a:cubicBezTo>
                      <a:pt x="13" y="1"/>
                      <a:pt x="12" y="0"/>
                      <a:pt x="10" y="0"/>
                    </a:cubicBezTo>
                    <a:cubicBezTo>
                      <a:pt x="7" y="8"/>
                      <a:pt x="3" y="16"/>
                      <a:pt x="0" y="24"/>
                    </a:cubicBezTo>
                    <a:cubicBezTo>
                      <a:pt x="2" y="23"/>
                      <a:pt x="5" y="22"/>
                      <a:pt x="7" y="2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928"/>
              <p:cNvSpPr/>
              <p:nvPr/>
            </p:nvSpPr>
            <p:spPr bwMode="auto">
              <a:xfrm>
                <a:off x="2390" y="2829"/>
                <a:ext cx="38" cy="19"/>
              </a:xfrm>
              <a:custGeom>
                <a:gdLst>
                  <a:gd name="T0" fmla="*/ 4 w 16"/>
                  <a:gd name="T1" fmla="*/ 2 h 8"/>
                  <a:gd name="T2" fmla="*/ 0 w 16"/>
                  <a:gd name="T3" fmla="*/ 4 h 8"/>
                  <a:gd name="T4" fmla="*/ 12 w 16"/>
                  <a:gd name="T5" fmla="*/ 8 h 8"/>
                  <a:gd name="T6" fmla="*/ 16 w 16"/>
                  <a:gd name="T7" fmla="*/ 2 h 8"/>
                  <a:gd name="T8" fmla="*/ 9 w 16"/>
                  <a:gd name="T9" fmla="*/ 0 h 8"/>
                  <a:gd name="T10" fmla="*/ 4 w 16"/>
                  <a:gd name="T11" fmla="*/ 2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4" y="2"/>
                    </a:moveTo>
                    <a:cubicBezTo>
                      <a:pt x="3" y="3"/>
                      <a:pt x="2" y="4"/>
                      <a:pt x="0" y="4"/>
                    </a:cubicBezTo>
                    <a:cubicBezTo>
                      <a:pt x="4" y="5"/>
                      <a:pt x="8" y="7"/>
                      <a:pt x="12" y="8"/>
                    </a:cubicBezTo>
                    <a:cubicBezTo>
                      <a:pt x="13" y="6"/>
                      <a:pt x="15" y="4"/>
                      <a:pt x="16" y="2"/>
                    </a:cubicBezTo>
                    <a:cubicBezTo>
                      <a:pt x="13" y="2"/>
                      <a:pt x="11" y="1"/>
                      <a:pt x="9" y="0"/>
                    </a:cubicBezTo>
                    <a:cubicBezTo>
                      <a:pt x="7" y="1"/>
                      <a:pt x="6" y="2"/>
                      <a:pt x="4" y="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929"/>
              <p:cNvSpPr/>
              <p:nvPr/>
            </p:nvSpPr>
            <p:spPr bwMode="auto">
              <a:xfrm>
                <a:off x="2283" y="2877"/>
                <a:ext cx="22" cy="2"/>
              </a:xfrm>
              <a:custGeom>
                <a:gdLst>
                  <a:gd name="T0" fmla="*/ 3 w 9"/>
                  <a:gd name="T1" fmla="*/ 0 h 1"/>
                  <a:gd name="T2" fmla="*/ 0 w 9"/>
                  <a:gd name="T3" fmla="*/ 1 h 1"/>
                  <a:gd name="T4" fmla="*/ 9 w 9"/>
                  <a:gd name="T5" fmla="*/ 1 h 1"/>
                  <a:gd name="T6" fmla="*/ 4 w 9"/>
                  <a:gd name="T7" fmla="*/ 0 h 1"/>
                  <a:gd name="T8" fmla="*/ 3 w 9"/>
                  <a:gd name="T9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930"/>
              <p:cNvSpPr/>
              <p:nvPr/>
            </p:nvSpPr>
            <p:spPr bwMode="auto">
              <a:xfrm>
                <a:off x="2333" y="2853"/>
                <a:ext cx="71" cy="26"/>
              </a:xfrm>
              <a:custGeom>
                <a:gdLst>
                  <a:gd name="T0" fmla="*/ 11 w 30"/>
                  <a:gd name="T1" fmla="*/ 0 h 11"/>
                  <a:gd name="T2" fmla="*/ 0 w 30"/>
                  <a:gd name="T3" fmla="*/ 4 h 11"/>
                  <a:gd name="T4" fmla="*/ 12 w 30"/>
                  <a:gd name="T5" fmla="*/ 8 h 11"/>
                  <a:gd name="T6" fmla="*/ 21 w 30"/>
                  <a:gd name="T7" fmla="*/ 11 h 11"/>
                  <a:gd name="T8" fmla="*/ 26 w 30"/>
                  <a:gd name="T9" fmla="*/ 11 h 11"/>
                  <a:gd name="T10" fmla="*/ 30 w 30"/>
                  <a:gd name="T11" fmla="*/ 6 h 11"/>
                  <a:gd name="T12" fmla="*/ 11 w 30"/>
                  <a:gd name="T13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11" y="0"/>
                    </a:moveTo>
                    <a:cubicBezTo>
                      <a:pt x="7" y="1"/>
                      <a:pt x="4" y="3"/>
                      <a:pt x="0" y="4"/>
                    </a:cubicBezTo>
                    <a:cubicBezTo>
                      <a:pt x="4" y="5"/>
                      <a:pt x="8" y="6"/>
                      <a:pt x="12" y="8"/>
                    </a:cubicBezTo>
                    <a:cubicBezTo>
                      <a:pt x="15" y="9"/>
                      <a:pt x="18" y="10"/>
                      <a:pt x="21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7" y="9"/>
                      <a:pt x="29" y="8"/>
                      <a:pt x="30" y="6"/>
                    </a:cubicBezTo>
                    <a:cubicBezTo>
                      <a:pt x="24" y="4"/>
                      <a:pt x="18" y="1"/>
                      <a:pt x="11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931"/>
              <p:cNvSpPr/>
              <p:nvPr/>
            </p:nvSpPr>
            <p:spPr bwMode="auto">
              <a:xfrm>
                <a:off x="2035" y="1676"/>
                <a:ext cx="31" cy="33"/>
              </a:xfrm>
              <a:custGeom>
                <a:gdLst>
                  <a:gd name="T0" fmla="*/ 13 w 13"/>
                  <a:gd name="T1" fmla="*/ 12 h 14"/>
                  <a:gd name="T2" fmla="*/ 13 w 13"/>
                  <a:gd name="T3" fmla="*/ 12 h 14"/>
                  <a:gd name="T4" fmla="*/ 13 w 13"/>
                  <a:gd name="T5" fmla="*/ 5 h 14"/>
                  <a:gd name="T6" fmla="*/ 12 w 13"/>
                  <a:gd name="T7" fmla="*/ 0 h 14"/>
                  <a:gd name="T8" fmla="*/ 12 w 13"/>
                  <a:gd name="T9" fmla="*/ 0 h 14"/>
                  <a:gd name="T10" fmla="*/ 0 w 13"/>
                  <a:gd name="T11" fmla="*/ 2 h 14"/>
                  <a:gd name="T12" fmla="*/ 3 w 13"/>
                  <a:gd name="T13" fmla="*/ 14 h 14"/>
                  <a:gd name="T14" fmla="*/ 13 w 13"/>
                  <a:gd name="T15" fmla="*/ 1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4">
                    <a:moveTo>
                      <a:pt x="13" y="12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0"/>
                      <a:pt x="13" y="7"/>
                      <a:pt x="13" y="5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0"/>
                      <a:pt x="4" y="1"/>
                      <a:pt x="0" y="2"/>
                    </a:cubicBezTo>
                    <a:cubicBezTo>
                      <a:pt x="1" y="6"/>
                      <a:pt x="2" y="10"/>
                      <a:pt x="3" y="14"/>
                    </a:cubicBezTo>
                    <a:cubicBezTo>
                      <a:pt x="6" y="13"/>
                      <a:pt x="10" y="12"/>
                      <a:pt x="13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932"/>
              <p:cNvSpPr/>
              <p:nvPr/>
            </p:nvSpPr>
            <p:spPr bwMode="auto">
              <a:xfrm>
                <a:off x="2371" y="2803"/>
                <a:ext cx="33" cy="40"/>
              </a:xfrm>
              <a:custGeom>
                <a:gdLst>
                  <a:gd name="T0" fmla="*/ 10 w 14"/>
                  <a:gd name="T1" fmla="*/ 12 h 17"/>
                  <a:gd name="T2" fmla="*/ 10 w 14"/>
                  <a:gd name="T3" fmla="*/ 12 h 17"/>
                  <a:gd name="T4" fmla="*/ 14 w 14"/>
                  <a:gd name="T5" fmla="*/ 1 h 17"/>
                  <a:gd name="T6" fmla="*/ 8 w 14"/>
                  <a:gd name="T7" fmla="*/ 0 h 17"/>
                  <a:gd name="T8" fmla="*/ 0 w 14"/>
                  <a:gd name="T9" fmla="*/ 17 h 17"/>
                  <a:gd name="T10" fmla="*/ 10 w 14"/>
                  <a:gd name="T11" fmla="*/ 12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7">
                    <a:moveTo>
                      <a:pt x="10" y="12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12" y="9"/>
                      <a:pt x="13" y="5"/>
                      <a:pt x="14" y="1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5"/>
                      <a:pt x="3" y="11"/>
                      <a:pt x="0" y="17"/>
                    </a:cubicBezTo>
                    <a:cubicBezTo>
                      <a:pt x="3" y="15"/>
                      <a:pt x="7" y="14"/>
                      <a:pt x="10" y="12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933"/>
              <p:cNvSpPr/>
              <p:nvPr/>
            </p:nvSpPr>
            <p:spPr bwMode="auto">
              <a:xfrm>
                <a:off x="1954" y="2096"/>
                <a:ext cx="43" cy="66"/>
              </a:xfrm>
              <a:custGeom>
                <a:gdLst>
                  <a:gd name="T0" fmla="*/ 17 w 18"/>
                  <a:gd name="T1" fmla="*/ 12 h 28"/>
                  <a:gd name="T2" fmla="*/ 0 w 18"/>
                  <a:gd name="T3" fmla="*/ 3 h 28"/>
                  <a:gd name="T4" fmla="*/ 8 w 18"/>
                  <a:gd name="T5" fmla="*/ 28 h 28"/>
                  <a:gd name="T6" fmla="*/ 17 w 18"/>
                  <a:gd name="T7" fmla="*/ 12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8">
                    <a:moveTo>
                      <a:pt x="17" y="12"/>
                    </a:moveTo>
                    <a:cubicBezTo>
                      <a:pt x="16" y="5"/>
                      <a:pt x="7" y="0"/>
                      <a:pt x="0" y="3"/>
                    </a:cubicBezTo>
                    <a:cubicBezTo>
                      <a:pt x="3" y="11"/>
                      <a:pt x="6" y="19"/>
                      <a:pt x="8" y="28"/>
                    </a:cubicBezTo>
                    <a:cubicBezTo>
                      <a:pt x="15" y="26"/>
                      <a:pt x="18" y="18"/>
                      <a:pt x="17" y="1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934"/>
              <p:cNvSpPr/>
              <p:nvPr/>
            </p:nvSpPr>
            <p:spPr bwMode="auto">
              <a:xfrm>
                <a:off x="2364" y="2841"/>
                <a:ext cx="52" cy="24"/>
              </a:xfrm>
              <a:custGeom>
                <a:gdLst>
                  <a:gd name="T0" fmla="*/ 0 w 22"/>
                  <a:gd name="T1" fmla="*/ 4 h 10"/>
                  <a:gd name="T2" fmla="*/ 18 w 22"/>
                  <a:gd name="T3" fmla="*/ 10 h 10"/>
                  <a:gd name="T4" fmla="*/ 22 w 22"/>
                  <a:gd name="T5" fmla="*/ 5 h 10"/>
                  <a:gd name="T6" fmla="*/ 9 w 22"/>
                  <a:gd name="T7" fmla="*/ 0 h 10"/>
                  <a:gd name="T8" fmla="*/ 0 w 22"/>
                  <a:gd name="T9" fmla="*/ 4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0">
                    <a:moveTo>
                      <a:pt x="0" y="4"/>
                    </a:moveTo>
                    <a:cubicBezTo>
                      <a:pt x="6" y="6"/>
                      <a:pt x="12" y="8"/>
                      <a:pt x="18" y="10"/>
                    </a:cubicBezTo>
                    <a:cubicBezTo>
                      <a:pt x="20" y="8"/>
                      <a:pt x="21" y="6"/>
                      <a:pt x="22" y="5"/>
                    </a:cubicBezTo>
                    <a:cubicBezTo>
                      <a:pt x="18" y="3"/>
                      <a:pt x="14" y="1"/>
                      <a:pt x="9" y="0"/>
                    </a:cubicBezTo>
                    <a:cubicBezTo>
                      <a:pt x="6" y="2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935"/>
              <p:cNvSpPr/>
              <p:nvPr/>
            </p:nvSpPr>
            <p:spPr bwMode="auto">
              <a:xfrm>
                <a:off x="1957" y="2272"/>
                <a:ext cx="33" cy="59"/>
              </a:xfrm>
              <a:custGeom>
                <a:gdLst>
                  <a:gd name="T0" fmla="*/ 14 w 14"/>
                  <a:gd name="T1" fmla="*/ 0 h 25"/>
                  <a:gd name="T2" fmla="*/ 13 w 14"/>
                  <a:gd name="T3" fmla="*/ 0 h 25"/>
                  <a:gd name="T4" fmla="*/ 7 w 14"/>
                  <a:gd name="T5" fmla="*/ 3 h 25"/>
                  <a:gd name="T6" fmla="*/ 0 w 14"/>
                  <a:gd name="T7" fmla="*/ 6 h 25"/>
                  <a:gd name="T8" fmla="*/ 6 w 14"/>
                  <a:gd name="T9" fmla="*/ 25 h 25"/>
                  <a:gd name="T10" fmla="*/ 6 w 14"/>
                  <a:gd name="T11" fmla="*/ 19 h 25"/>
                  <a:gd name="T12" fmla="*/ 14 w 14"/>
                  <a:gd name="T13" fmla="*/ 1 h 25"/>
                  <a:gd name="T14" fmla="*/ 14 w 14"/>
                  <a:gd name="T15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5">
                    <a:moveTo>
                      <a:pt x="14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11" y="0"/>
                      <a:pt x="9" y="2"/>
                      <a:pt x="7" y="3"/>
                    </a:cubicBezTo>
                    <a:cubicBezTo>
                      <a:pt x="5" y="4"/>
                      <a:pt x="3" y="5"/>
                      <a:pt x="0" y="6"/>
                    </a:cubicBezTo>
                    <a:cubicBezTo>
                      <a:pt x="2" y="12"/>
                      <a:pt x="4" y="19"/>
                      <a:pt x="6" y="25"/>
                    </a:cubicBezTo>
                    <a:cubicBezTo>
                      <a:pt x="6" y="23"/>
                      <a:pt x="6" y="21"/>
                      <a:pt x="6" y="19"/>
                    </a:cubicBezTo>
                    <a:cubicBezTo>
                      <a:pt x="8" y="13"/>
                      <a:pt x="10" y="6"/>
                      <a:pt x="14" y="1"/>
                    </a:cubicBezTo>
                    <a:cubicBezTo>
                      <a:pt x="14" y="1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936"/>
              <p:cNvSpPr/>
              <p:nvPr/>
            </p:nvSpPr>
            <p:spPr bwMode="auto">
              <a:xfrm>
                <a:off x="1886" y="1818"/>
                <a:ext cx="45" cy="43"/>
              </a:xfrm>
              <a:custGeom>
                <a:gdLst>
                  <a:gd name="T0" fmla="*/ 14 w 19"/>
                  <a:gd name="T1" fmla="*/ 18 h 18"/>
                  <a:gd name="T2" fmla="*/ 19 w 19"/>
                  <a:gd name="T3" fmla="*/ 5 h 18"/>
                  <a:gd name="T4" fmla="*/ 13 w 19"/>
                  <a:gd name="T5" fmla="*/ 3 h 18"/>
                  <a:gd name="T6" fmla="*/ 5 w 19"/>
                  <a:gd name="T7" fmla="*/ 0 h 18"/>
                  <a:gd name="T8" fmla="*/ 0 w 19"/>
                  <a:gd name="T9" fmla="*/ 14 h 18"/>
                  <a:gd name="T10" fmla="*/ 7 w 19"/>
                  <a:gd name="T11" fmla="*/ 16 h 18"/>
                  <a:gd name="T12" fmla="*/ 14 w 19"/>
                  <a:gd name="T13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14" y="18"/>
                    </a:moveTo>
                    <a:cubicBezTo>
                      <a:pt x="16" y="14"/>
                      <a:pt x="17" y="9"/>
                      <a:pt x="19" y="5"/>
                    </a:cubicBezTo>
                    <a:cubicBezTo>
                      <a:pt x="17" y="5"/>
                      <a:pt x="15" y="4"/>
                      <a:pt x="13" y="3"/>
                    </a:cubicBezTo>
                    <a:cubicBezTo>
                      <a:pt x="10" y="2"/>
                      <a:pt x="8" y="1"/>
                      <a:pt x="5" y="0"/>
                    </a:cubicBezTo>
                    <a:cubicBezTo>
                      <a:pt x="3" y="5"/>
                      <a:pt x="2" y="9"/>
                      <a:pt x="0" y="14"/>
                    </a:cubicBezTo>
                    <a:cubicBezTo>
                      <a:pt x="3" y="15"/>
                      <a:pt x="5" y="15"/>
                      <a:pt x="7" y="16"/>
                    </a:cubicBezTo>
                    <a:cubicBezTo>
                      <a:pt x="10" y="17"/>
                      <a:pt x="12" y="17"/>
                      <a:pt x="14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937"/>
              <p:cNvSpPr/>
              <p:nvPr/>
            </p:nvSpPr>
            <p:spPr bwMode="auto">
              <a:xfrm>
                <a:off x="1879" y="1856"/>
                <a:ext cx="40" cy="41"/>
              </a:xfrm>
              <a:custGeom>
                <a:gdLst>
                  <a:gd name="T0" fmla="*/ 14 w 17"/>
                  <a:gd name="T1" fmla="*/ 17 h 17"/>
                  <a:gd name="T2" fmla="*/ 17 w 17"/>
                  <a:gd name="T3" fmla="*/ 3 h 17"/>
                  <a:gd name="T4" fmla="*/ 10 w 17"/>
                  <a:gd name="T5" fmla="*/ 2 h 17"/>
                  <a:gd name="T6" fmla="*/ 3 w 17"/>
                  <a:gd name="T7" fmla="*/ 0 h 17"/>
                  <a:gd name="T8" fmla="*/ 0 w 17"/>
                  <a:gd name="T9" fmla="*/ 16 h 17"/>
                  <a:gd name="T10" fmla="*/ 7 w 17"/>
                  <a:gd name="T11" fmla="*/ 17 h 17"/>
                  <a:gd name="T12" fmla="*/ 14 w 17"/>
                  <a:gd name="T13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14" y="17"/>
                    </a:moveTo>
                    <a:cubicBezTo>
                      <a:pt x="15" y="13"/>
                      <a:pt x="16" y="8"/>
                      <a:pt x="17" y="3"/>
                    </a:cubicBezTo>
                    <a:cubicBezTo>
                      <a:pt x="15" y="3"/>
                      <a:pt x="13" y="2"/>
                      <a:pt x="10" y="2"/>
                    </a:cubicBezTo>
                    <a:cubicBezTo>
                      <a:pt x="8" y="1"/>
                      <a:pt x="5" y="1"/>
                      <a:pt x="3" y="0"/>
                    </a:cubicBezTo>
                    <a:cubicBezTo>
                      <a:pt x="2" y="5"/>
                      <a:pt x="1" y="11"/>
                      <a:pt x="0" y="16"/>
                    </a:cubicBezTo>
                    <a:cubicBezTo>
                      <a:pt x="2" y="16"/>
                      <a:pt x="5" y="16"/>
                      <a:pt x="7" y="17"/>
                    </a:cubicBezTo>
                    <a:cubicBezTo>
                      <a:pt x="10" y="17"/>
                      <a:pt x="12" y="17"/>
                      <a:pt x="14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938"/>
              <p:cNvSpPr/>
              <p:nvPr/>
            </p:nvSpPr>
            <p:spPr bwMode="auto">
              <a:xfrm>
                <a:off x="1945" y="2234"/>
                <a:ext cx="43" cy="47"/>
              </a:xfrm>
              <a:custGeom>
                <a:gdLst>
                  <a:gd name="T0" fmla="*/ 18 w 18"/>
                  <a:gd name="T1" fmla="*/ 14 h 20"/>
                  <a:gd name="T2" fmla="*/ 12 w 18"/>
                  <a:gd name="T3" fmla="*/ 0 h 20"/>
                  <a:gd name="T4" fmla="*/ 0 w 18"/>
                  <a:gd name="T5" fmla="*/ 5 h 20"/>
                  <a:gd name="T6" fmla="*/ 2 w 18"/>
                  <a:gd name="T7" fmla="*/ 11 h 20"/>
                  <a:gd name="T8" fmla="*/ 5 w 18"/>
                  <a:gd name="T9" fmla="*/ 20 h 20"/>
                  <a:gd name="T10" fmla="*/ 12 w 18"/>
                  <a:gd name="T11" fmla="*/ 17 h 20"/>
                  <a:gd name="T12" fmla="*/ 18 w 18"/>
                  <a:gd name="T13" fmla="*/ 1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0">
                    <a:moveTo>
                      <a:pt x="18" y="14"/>
                    </a:moveTo>
                    <a:cubicBezTo>
                      <a:pt x="16" y="10"/>
                      <a:pt x="14" y="5"/>
                      <a:pt x="12" y="0"/>
                    </a:cubicBezTo>
                    <a:cubicBezTo>
                      <a:pt x="8" y="1"/>
                      <a:pt x="4" y="3"/>
                      <a:pt x="0" y="5"/>
                    </a:cubicBezTo>
                    <a:cubicBezTo>
                      <a:pt x="1" y="7"/>
                      <a:pt x="1" y="9"/>
                      <a:pt x="2" y="11"/>
                    </a:cubicBezTo>
                    <a:cubicBezTo>
                      <a:pt x="3" y="14"/>
                      <a:pt x="4" y="17"/>
                      <a:pt x="5" y="20"/>
                    </a:cubicBezTo>
                    <a:cubicBezTo>
                      <a:pt x="7" y="19"/>
                      <a:pt x="10" y="18"/>
                      <a:pt x="12" y="17"/>
                    </a:cubicBezTo>
                    <a:cubicBezTo>
                      <a:pt x="14" y="16"/>
                      <a:pt x="16" y="15"/>
                      <a:pt x="1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939"/>
              <p:cNvSpPr/>
              <p:nvPr/>
            </p:nvSpPr>
            <p:spPr bwMode="auto">
              <a:xfrm>
                <a:off x="1876" y="1899"/>
                <a:ext cx="36" cy="33"/>
              </a:xfrm>
              <a:custGeom>
                <a:gdLst>
                  <a:gd name="T0" fmla="*/ 14 w 15"/>
                  <a:gd name="T1" fmla="*/ 14 h 14"/>
                  <a:gd name="T2" fmla="*/ 15 w 15"/>
                  <a:gd name="T3" fmla="*/ 1 h 14"/>
                  <a:gd name="T4" fmla="*/ 9 w 15"/>
                  <a:gd name="T5" fmla="*/ 0 h 14"/>
                  <a:gd name="T6" fmla="*/ 1 w 15"/>
                  <a:gd name="T7" fmla="*/ 0 h 14"/>
                  <a:gd name="T8" fmla="*/ 0 w 15"/>
                  <a:gd name="T9" fmla="*/ 14 h 14"/>
                  <a:gd name="T10" fmla="*/ 14 w 15"/>
                  <a:gd name="T11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14" y="14"/>
                    </a:moveTo>
                    <a:cubicBezTo>
                      <a:pt x="14" y="9"/>
                      <a:pt x="15" y="5"/>
                      <a:pt x="15" y="1"/>
                    </a:cubicBezTo>
                    <a:cubicBezTo>
                      <a:pt x="13" y="1"/>
                      <a:pt x="11" y="0"/>
                      <a:pt x="9" y="0"/>
                    </a:cubicBezTo>
                    <a:cubicBezTo>
                      <a:pt x="6" y="0"/>
                      <a:pt x="3" y="0"/>
                      <a:pt x="1" y="0"/>
                    </a:cubicBezTo>
                    <a:cubicBezTo>
                      <a:pt x="0" y="4"/>
                      <a:pt x="0" y="9"/>
                      <a:pt x="0" y="14"/>
                    </a:cubicBezTo>
                    <a:cubicBezTo>
                      <a:pt x="4" y="14"/>
                      <a:pt x="9" y="14"/>
                      <a:pt x="14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940"/>
              <p:cNvSpPr/>
              <p:nvPr/>
            </p:nvSpPr>
            <p:spPr bwMode="auto">
              <a:xfrm>
                <a:off x="1940" y="2034"/>
                <a:ext cx="40" cy="64"/>
              </a:xfrm>
              <a:custGeom>
                <a:gdLst>
                  <a:gd name="T0" fmla="*/ 6 w 17"/>
                  <a:gd name="T1" fmla="*/ 27 h 27"/>
                  <a:gd name="T2" fmla="*/ 15 w 17"/>
                  <a:gd name="T3" fmla="*/ 9 h 27"/>
                  <a:gd name="T4" fmla="*/ 0 w 17"/>
                  <a:gd name="T5" fmla="*/ 1 h 27"/>
                  <a:gd name="T6" fmla="*/ 4 w 17"/>
                  <a:gd name="T7" fmla="*/ 22 h 27"/>
                  <a:gd name="T8" fmla="*/ 6 w 17"/>
                  <a:gd name="T9" fmla="*/ 27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6" y="27"/>
                    </a:moveTo>
                    <a:cubicBezTo>
                      <a:pt x="12" y="23"/>
                      <a:pt x="17" y="17"/>
                      <a:pt x="15" y="9"/>
                    </a:cubicBezTo>
                    <a:cubicBezTo>
                      <a:pt x="13" y="2"/>
                      <a:pt x="6" y="0"/>
                      <a:pt x="0" y="1"/>
                    </a:cubicBezTo>
                    <a:cubicBezTo>
                      <a:pt x="1" y="8"/>
                      <a:pt x="3" y="15"/>
                      <a:pt x="4" y="22"/>
                    </a:cubicBezTo>
                    <a:cubicBezTo>
                      <a:pt x="5" y="23"/>
                      <a:pt x="5" y="25"/>
                      <a:pt x="6" y="27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941"/>
              <p:cNvSpPr/>
              <p:nvPr/>
            </p:nvSpPr>
            <p:spPr bwMode="auto">
              <a:xfrm>
                <a:off x="1999" y="2231"/>
                <a:ext cx="24" cy="19"/>
              </a:xfrm>
              <a:custGeom>
                <a:gdLst>
                  <a:gd name="T0" fmla="*/ 10 w 10"/>
                  <a:gd name="T1" fmla="*/ 4 h 8"/>
                  <a:gd name="T2" fmla="*/ 0 w 10"/>
                  <a:gd name="T3" fmla="*/ 0 h 8"/>
                  <a:gd name="T4" fmla="*/ 4 w 10"/>
                  <a:gd name="T5" fmla="*/ 8 h 8"/>
                  <a:gd name="T6" fmla="*/ 10 w 10"/>
                  <a:gd name="T7" fmla="*/ 4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10" y="4"/>
                    </a:moveTo>
                    <a:cubicBezTo>
                      <a:pt x="9" y="1"/>
                      <a:pt x="3" y="0"/>
                      <a:pt x="0" y="0"/>
                    </a:cubicBezTo>
                    <a:cubicBezTo>
                      <a:pt x="2" y="3"/>
                      <a:pt x="3" y="6"/>
                      <a:pt x="4" y="8"/>
                    </a:cubicBezTo>
                    <a:cubicBezTo>
                      <a:pt x="6" y="7"/>
                      <a:pt x="8" y="5"/>
                      <a:pt x="10" y="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942"/>
              <p:cNvSpPr/>
              <p:nvPr/>
            </p:nvSpPr>
            <p:spPr bwMode="auto">
              <a:xfrm>
                <a:off x="1976" y="2162"/>
                <a:ext cx="42" cy="62"/>
              </a:xfrm>
              <a:custGeom>
                <a:gdLst>
                  <a:gd name="T0" fmla="*/ 9 w 18"/>
                  <a:gd name="T1" fmla="*/ 26 h 26"/>
                  <a:gd name="T2" fmla="*/ 13 w 18"/>
                  <a:gd name="T3" fmla="*/ 23 h 26"/>
                  <a:gd name="T4" fmla="*/ 16 w 18"/>
                  <a:gd name="T5" fmla="*/ 18 h 26"/>
                  <a:gd name="T6" fmla="*/ 17 w 18"/>
                  <a:gd name="T7" fmla="*/ 7 h 26"/>
                  <a:gd name="T8" fmla="*/ 0 w 18"/>
                  <a:gd name="T9" fmla="*/ 2 h 26"/>
                  <a:gd name="T10" fmla="*/ 1 w 18"/>
                  <a:gd name="T11" fmla="*/ 3 h 26"/>
                  <a:gd name="T12" fmla="*/ 9 w 18"/>
                  <a:gd name="T13" fmla="*/ 26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6">
                    <a:moveTo>
                      <a:pt x="9" y="26"/>
                    </a:moveTo>
                    <a:cubicBezTo>
                      <a:pt x="11" y="25"/>
                      <a:pt x="12" y="25"/>
                      <a:pt x="13" y="23"/>
                    </a:cubicBezTo>
                    <a:cubicBezTo>
                      <a:pt x="15" y="22"/>
                      <a:pt x="16" y="20"/>
                      <a:pt x="16" y="18"/>
                    </a:cubicBezTo>
                    <a:cubicBezTo>
                      <a:pt x="18" y="14"/>
                      <a:pt x="18" y="10"/>
                      <a:pt x="17" y="7"/>
                    </a:cubicBezTo>
                    <a:cubicBezTo>
                      <a:pt x="13" y="0"/>
                      <a:pt x="6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11"/>
                      <a:pt x="6" y="19"/>
                      <a:pt x="9" y="2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943"/>
              <p:cNvSpPr/>
              <p:nvPr/>
            </p:nvSpPr>
            <p:spPr bwMode="auto">
              <a:xfrm>
                <a:off x="1933" y="1965"/>
                <a:ext cx="38" cy="67"/>
              </a:xfrm>
              <a:custGeom>
                <a:gdLst>
                  <a:gd name="T0" fmla="*/ 15 w 16"/>
                  <a:gd name="T1" fmla="*/ 11 h 28"/>
                  <a:gd name="T2" fmla="*/ 0 w 16"/>
                  <a:gd name="T3" fmla="*/ 0 h 28"/>
                  <a:gd name="T4" fmla="*/ 1 w 16"/>
                  <a:gd name="T5" fmla="*/ 15 h 28"/>
                  <a:gd name="T6" fmla="*/ 2 w 16"/>
                  <a:gd name="T7" fmla="*/ 28 h 28"/>
                  <a:gd name="T8" fmla="*/ 15 w 16"/>
                  <a:gd name="T9" fmla="*/ 11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8">
                    <a:moveTo>
                      <a:pt x="15" y="11"/>
                    </a:moveTo>
                    <a:cubicBezTo>
                      <a:pt x="13" y="5"/>
                      <a:pt x="6" y="0"/>
                      <a:pt x="0" y="0"/>
                    </a:cubicBezTo>
                    <a:cubicBezTo>
                      <a:pt x="0" y="5"/>
                      <a:pt x="0" y="10"/>
                      <a:pt x="1" y="15"/>
                    </a:cubicBezTo>
                    <a:cubicBezTo>
                      <a:pt x="1" y="19"/>
                      <a:pt x="2" y="24"/>
                      <a:pt x="2" y="28"/>
                    </a:cubicBezTo>
                    <a:cubicBezTo>
                      <a:pt x="10" y="26"/>
                      <a:pt x="16" y="20"/>
                      <a:pt x="15" y="11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944"/>
              <p:cNvSpPr/>
              <p:nvPr/>
            </p:nvSpPr>
            <p:spPr bwMode="auto">
              <a:xfrm>
                <a:off x="1905" y="2120"/>
                <a:ext cx="40" cy="45"/>
              </a:xfrm>
              <a:custGeom>
                <a:gdLst>
                  <a:gd name="T0" fmla="*/ 12 w 17"/>
                  <a:gd name="T1" fmla="*/ 0 h 19"/>
                  <a:gd name="T2" fmla="*/ 6 w 17"/>
                  <a:gd name="T3" fmla="*/ 1 h 19"/>
                  <a:gd name="T4" fmla="*/ 0 w 17"/>
                  <a:gd name="T5" fmla="*/ 4 h 19"/>
                  <a:gd name="T6" fmla="*/ 5 w 17"/>
                  <a:gd name="T7" fmla="*/ 19 h 19"/>
                  <a:gd name="T8" fmla="*/ 17 w 17"/>
                  <a:gd name="T9" fmla="*/ 15 h 19"/>
                  <a:gd name="T10" fmla="*/ 12 w 17"/>
                  <a:gd name="T11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9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4" y="2"/>
                      <a:pt x="2" y="3"/>
                      <a:pt x="0" y="4"/>
                    </a:cubicBezTo>
                    <a:cubicBezTo>
                      <a:pt x="1" y="9"/>
                      <a:pt x="3" y="14"/>
                      <a:pt x="5" y="19"/>
                    </a:cubicBezTo>
                    <a:cubicBezTo>
                      <a:pt x="9" y="18"/>
                      <a:pt x="13" y="16"/>
                      <a:pt x="17" y="15"/>
                    </a:cubicBezTo>
                    <a:cubicBezTo>
                      <a:pt x="15" y="10"/>
                      <a:pt x="14" y="5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945"/>
              <p:cNvSpPr/>
              <p:nvPr/>
            </p:nvSpPr>
            <p:spPr bwMode="auto">
              <a:xfrm>
                <a:off x="1917" y="2158"/>
                <a:ext cx="40" cy="45"/>
              </a:xfrm>
              <a:custGeom>
                <a:gdLst>
                  <a:gd name="T0" fmla="*/ 17 w 17"/>
                  <a:gd name="T1" fmla="*/ 14 h 19"/>
                  <a:gd name="T2" fmla="*/ 12 w 17"/>
                  <a:gd name="T3" fmla="*/ 0 h 19"/>
                  <a:gd name="T4" fmla="*/ 0 w 17"/>
                  <a:gd name="T5" fmla="*/ 5 h 19"/>
                  <a:gd name="T6" fmla="*/ 5 w 17"/>
                  <a:gd name="T7" fmla="*/ 19 h 19"/>
                  <a:gd name="T8" fmla="*/ 13 w 17"/>
                  <a:gd name="T9" fmla="*/ 16 h 19"/>
                  <a:gd name="T10" fmla="*/ 17 w 17"/>
                  <a:gd name="T11" fmla="*/ 1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9">
                    <a:moveTo>
                      <a:pt x="17" y="14"/>
                    </a:moveTo>
                    <a:cubicBezTo>
                      <a:pt x="16" y="9"/>
                      <a:pt x="14" y="5"/>
                      <a:pt x="12" y="0"/>
                    </a:cubicBezTo>
                    <a:cubicBezTo>
                      <a:pt x="8" y="2"/>
                      <a:pt x="4" y="3"/>
                      <a:pt x="0" y="5"/>
                    </a:cubicBezTo>
                    <a:cubicBezTo>
                      <a:pt x="2" y="9"/>
                      <a:pt x="4" y="14"/>
                      <a:pt x="5" y="19"/>
                    </a:cubicBezTo>
                    <a:cubicBezTo>
                      <a:pt x="8" y="17"/>
                      <a:pt x="11" y="17"/>
                      <a:pt x="13" y="16"/>
                    </a:cubicBezTo>
                    <a:cubicBezTo>
                      <a:pt x="14" y="15"/>
                      <a:pt x="16" y="14"/>
                      <a:pt x="17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946"/>
              <p:cNvSpPr/>
              <p:nvPr/>
            </p:nvSpPr>
            <p:spPr bwMode="auto">
              <a:xfrm>
                <a:off x="2002" y="1683"/>
                <a:ext cx="35" cy="38"/>
              </a:xfrm>
              <a:custGeom>
                <a:gdLst>
                  <a:gd name="T0" fmla="*/ 8 w 15"/>
                  <a:gd name="T1" fmla="*/ 15 h 16"/>
                  <a:gd name="T2" fmla="*/ 15 w 15"/>
                  <a:gd name="T3" fmla="*/ 12 h 16"/>
                  <a:gd name="T4" fmla="*/ 15 w 15"/>
                  <a:gd name="T5" fmla="*/ 12 h 16"/>
                  <a:gd name="T6" fmla="*/ 12 w 15"/>
                  <a:gd name="T7" fmla="*/ 0 h 16"/>
                  <a:gd name="T8" fmla="*/ 0 w 15"/>
                  <a:gd name="T9" fmla="*/ 5 h 16"/>
                  <a:gd name="T10" fmla="*/ 5 w 15"/>
                  <a:gd name="T11" fmla="*/ 16 h 16"/>
                  <a:gd name="T12" fmla="*/ 8 w 15"/>
                  <a:gd name="T13" fmla="*/ 1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6">
                    <a:moveTo>
                      <a:pt x="8" y="15"/>
                    </a:moveTo>
                    <a:cubicBezTo>
                      <a:pt x="10" y="14"/>
                      <a:pt x="13" y="13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7"/>
                      <a:pt x="13" y="4"/>
                      <a:pt x="12" y="0"/>
                    </a:cubicBezTo>
                    <a:cubicBezTo>
                      <a:pt x="8" y="1"/>
                      <a:pt x="4" y="3"/>
                      <a:pt x="0" y="5"/>
                    </a:cubicBezTo>
                    <a:cubicBezTo>
                      <a:pt x="2" y="9"/>
                      <a:pt x="3" y="13"/>
                      <a:pt x="5" y="16"/>
                    </a:cubicBezTo>
                    <a:cubicBezTo>
                      <a:pt x="6" y="15"/>
                      <a:pt x="7" y="15"/>
                      <a:pt x="8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947"/>
              <p:cNvSpPr/>
              <p:nvPr/>
            </p:nvSpPr>
            <p:spPr bwMode="auto">
              <a:xfrm>
                <a:off x="1931" y="2193"/>
                <a:ext cx="40" cy="50"/>
              </a:xfrm>
              <a:custGeom>
                <a:gdLst>
                  <a:gd name="T0" fmla="*/ 12 w 17"/>
                  <a:gd name="T1" fmla="*/ 2 h 21"/>
                  <a:gd name="T2" fmla="*/ 12 w 17"/>
                  <a:gd name="T3" fmla="*/ 0 h 21"/>
                  <a:gd name="T4" fmla="*/ 7 w 17"/>
                  <a:gd name="T5" fmla="*/ 2 h 21"/>
                  <a:gd name="T6" fmla="*/ 0 w 17"/>
                  <a:gd name="T7" fmla="*/ 5 h 21"/>
                  <a:gd name="T8" fmla="*/ 5 w 17"/>
                  <a:gd name="T9" fmla="*/ 21 h 21"/>
                  <a:gd name="T10" fmla="*/ 17 w 17"/>
                  <a:gd name="T11" fmla="*/ 16 h 21"/>
                  <a:gd name="T12" fmla="*/ 12 w 17"/>
                  <a:gd name="T13" fmla="*/ 2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1">
                    <a:moveTo>
                      <a:pt x="12" y="2"/>
                    </a:moveTo>
                    <a:cubicBezTo>
                      <a:pt x="12" y="1"/>
                      <a:pt x="12" y="1"/>
                      <a:pt x="12" y="0"/>
                    </a:cubicBezTo>
                    <a:cubicBezTo>
                      <a:pt x="10" y="1"/>
                      <a:pt x="9" y="2"/>
                      <a:pt x="7" y="2"/>
                    </a:cubicBezTo>
                    <a:cubicBezTo>
                      <a:pt x="5" y="3"/>
                      <a:pt x="2" y="4"/>
                      <a:pt x="0" y="5"/>
                    </a:cubicBezTo>
                    <a:cubicBezTo>
                      <a:pt x="2" y="10"/>
                      <a:pt x="4" y="16"/>
                      <a:pt x="5" y="21"/>
                    </a:cubicBezTo>
                    <a:cubicBezTo>
                      <a:pt x="9" y="19"/>
                      <a:pt x="13" y="17"/>
                      <a:pt x="17" y="16"/>
                    </a:cubicBezTo>
                    <a:cubicBezTo>
                      <a:pt x="15" y="11"/>
                      <a:pt x="14" y="6"/>
                      <a:pt x="1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948"/>
              <p:cNvSpPr/>
              <p:nvPr/>
            </p:nvSpPr>
            <p:spPr bwMode="auto">
              <a:xfrm>
                <a:off x="1893" y="2084"/>
                <a:ext cx="40" cy="40"/>
              </a:xfrm>
              <a:custGeom>
                <a:gdLst>
                  <a:gd name="T0" fmla="*/ 17 w 17"/>
                  <a:gd name="T1" fmla="*/ 13 h 17"/>
                  <a:gd name="T2" fmla="*/ 16 w 17"/>
                  <a:gd name="T3" fmla="*/ 12 h 17"/>
                  <a:gd name="T4" fmla="*/ 13 w 17"/>
                  <a:gd name="T5" fmla="*/ 0 h 17"/>
                  <a:gd name="T6" fmla="*/ 8 w 17"/>
                  <a:gd name="T7" fmla="*/ 1 h 17"/>
                  <a:gd name="T8" fmla="*/ 0 w 17"/>
                  <a:gd name="T9" fmla="*/ 3 h 17"/>
                  <a:gd name="T10" fmla="*/ 4 w 17"/>
                  <a:gd name="T11" fmla="*/ 17 h 17"/>
                  <a:gd name="T12" fmla="*/ 10 w 17"/>
                  <a:gd name="T13" fmla="*/ 15 h 17"/>
                  <a:gd name="T14" fmla="*/ 17 w 17"/>
                  <a:gd name="T15" fmla="*/ 13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7">
                    <a:moveTo>
                      <a:pt x="17" y="13"/>
                    </a:moveTo>
                    <a:cubicBezTo>
                      <a:pt x="17" y="13"/>
                      <a:pt x="17" y="12"/>
                      <a:pt x="16" y="12"/>
                    </a:cubicBezTo>
                    <a:cubicBezTo>
                      <a:pt x="15" y="8"/>
                      <a:pt x="14" y="4"/>
                      <a:pt x="13" y="0"/>
                    </a:cubicBezTo>
                    <a:cubicBezTo>
                      <a:pt x="12" y="0"/>
                      <a:pt x="10" y="0"/>
                      <a:pt x="8" y="1"/>
                    </a:cubicBezTo>
                    <a:cubicBezTo>
                      <a:pt x="5" y="1"/>
                      <a:pt x="3" y="3"/>
                      <a:pt x="0" y="3"/>
                    </a:cubicBezTo>
                    <a:cubicBezTo>
                      <a:pt x="2" y="8"/>
                      <a:pt x="3" y="13"/>
                      <a:pt x="4" y="17"/>
                    </a:cubicBezTo>
                    <a:cubicBezTo>
                      <a:pt x="6" y="17"/>
                      <a:pt x="8" y="16"/>
                      <a:pt x="10" y="15"/>
                    </a:cubicBezTo>
                    <a:cubicBezTo>
                      <a:pt x="12" y="14"/>
                      <a:pt x="15" y="14"/>
                      <a:pt x="17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949"/>
              <p:cNvSpPr/>
              <p:nvPr/>
            </p:nvSpPr>
            <p:spPr bwMode="auto">
              <a:xfrm>
                <a:off x="1876" y="1970"/>
                <a:ext cx="36" cy="38"/>
              </a:xfrm>
              <a:custGeom>
                <a:gdLst>
                  <a:gd name="T0" fmla="*/ 14 w 15"/>
                  <a:gd name="T1" fmla="*/ 0 h 16"/>
                  <a:gd name="T2" fmla="*/ 7 w 15"/>
                  <a:gd name="T3" fmla="*/ 0 h 16"/>
                  <a:gd name="T4" fmla="*/ 0 w 15"/>
                  <a:gd name="T5" fmla="*/ 0 h 16"/>
                  <a:gd name="T6" fmla="*/ 1 w 15"/>
                  <a:gd name="T7" fmla="*/ 16 h 16"/>
                  <a:gd name="T8" fmla="*/ 15 w 15"/>
                  <a:gd name="T9" fmla="*/ 14 h 16"/>
                  <a:gd name="T10" fmla="*/ 14 w 15"/>
                  <a:gd name="T11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14" y="0"/>
                    </a:moveTo>
                    <a:cubicBezTo>
                      <a:pt x="12" y="0"/>
                      <a:pt x="9" y="0"/>
                      <a:pt x="7" y="0"/>
                    </a:cubicBezTo>
                    <a:cubicBezTo>
                      <a:pt x="4" y="0"/>
                      <a:pt x="2" y="1"/>
                      <a:pt x="0" y="0"/>
                    </a:cubicBezTo>
                    <a:cubicBezTo>
                      <a:pt x="0" y="5"/>
                      <a:pt x="0" y="11"/>
                      <a:pt x="1" y="16"/>
                    </a:cubicBezTo>
                    <a:cubicBezTo>
                      <a:pt x="6" y="15"/>
                      <a:pt x="10" y="14"/>
                      <a:pt x="15" y="14"/>
                    </a:cubicBezTo>
                    <a:cubicBezTo>
                      <a:pt x="14" y="9"/>
                      <a:pt x="14" y="5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950"/>
              <p:cNvSpPr/>
              <p:nvPr/>
            </p:nvSpPr>
            <p:spPr bwMode="auto">
              <a:xfrm>
                <a:off x="1886" y="2044"/>
                <a:ext cx="38" cy="42"/>
              </a:xfrm>
              <a:custGeom>
                <a:gdLst>
                  <a:gd name="T0" fmla="*/ 16 w 16"/>
                  <a:gd name="T1" fmla="*/ 15 h 18"/>
                  <a:gd name="T2" fmla="*/ 13 w 16"/>
                  <a:gd name="T3" fmla="*/ 0 h 18"/>
                  <a:gd name="T4" fmla="*/ 6 w 16"/>
                  <a:gd name="T5" fmla="*/ 2 h 18"/>
                  <a:gd name="T6" fmla="*/ 0 w 16"/>
                  <a:gd name="T7" fmla="*/ 3 h 18"/>
                  <a:gd name="T8" fmla="*/ 3 w 16"/>
                  <a:gd name="T9" fmla="*/ 17 h 18"/>
                  <a:gd name="T10" fmla="*/ 3 w 16"/>
                  <a:gd name="T11" fmla="*/ 18 h 18"/>
                  <a:gd name="T12" fmla="*/ 11 w 16"/>
                  <a:gd name="T13" fmla="*/ 16 h 18"/>
                  <a:gd name="T14" fmla="*/ 16 w 16"/>
                  <a:gd name="T15" fmla="*/ 15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8">
                    <a:moveTo>
                      <a:pt x="16" y="15"/>
                    </a:moveTo>
                    <a:cubicBezTo>
                      <a:pt x="15" y="10"/>
                      <a:pt x="14" y="5"/>
                      <a:pt x="13" y="0"/>
                    </a:cubicBezTo>
                    <a:cubicBezTo>
                      <a:pt x="11" y="1"/>
                      <a:pt x="8" y="2"/>
                      <a:pt x="6" y="2"/>
                    </a:cubicBezTo>
                    <a:cubicBezTo>
                      <a:pt x="4" y="2"/>
                      <a:pt x="2" y="2"/>
                      <a:pt x="0" y="3"/>
                    </a:cubicBezTo>
                    <a:cubicBezTo>
                      <a:pt x="1" y="8"/>
                      <a:pt x="2" y="12"/>
                      <a:pt x="3" y="17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6" y="18"/>
                      <a:pt x="8" y="17"/>
                      <a:pt x="11" y="16"/>
                    </a:cubicBezTo>
                    <a:cubicBezTo>
                      <a:pt x="12" y="16"/>
                      <a:pt x="14" y="16"/>
                      <a:pt x="16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951"/>
              <p:cNvSpPr/>
              <p:nvPr/>
            </p:nvSpPr>
            <p:spPr bwMode="auto">
              <a:xfrm>
                <a:off x="1879" y="2006"/>
                <a:ext cx="35" cy="40"/>
              </a:xfrm>
              <a:custGeom>
                <a:gdLst>
                  <a:gd name="T0" fmla="*/ 15 w 15"/>
                  <a:gd name="T1" fmla="*/ 15 h 17"/>
                  <a:gd name="T2" fmla="*/ 15 w 15"/>
                  <a:gd name="T3" fmla="*/ 7 h 17"/>
                  <a:gd name="T4" fmla="*/ 14 w 15"/>
                  <a:gd name="T5" fmla="*/ 0 h 17"/>
                  <a:gd name="T6" fmla="*/ 0 w 15"/>
                  <a:gd name="T7" fmla="*/ 2 h 17"/>
                  <a:gd name="T8" fmla="*/ 2 w 15"/>
                  <a:gd name="T9" fmla="*/ 17 h 17"/>
                  <a:gd name="T10" fmla="*/ 9 w 15"/>
                  <a:gd name="T11" fmla="*/ 16 h 17"/>
                  <a:gd name="T12" fmla="*/ 15 w 15"/>
                  <a:gd name="T13" fmla="*/ 1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7">
                    <a:moveTo>
                      <a:pt x="15" y="15"/>
                    </a:moveTo>
                    <a:cubicBezTo>
                      <a:pt x="15" y="12"/>
                      <a:pt x="15" y="10"/>
                      <a:pt x="15" y="7"/>
                    </a:cubicBezTo>
                    <a:cubicBezTo>
                      <a:pt x="14" y="5"/>
                      <a:pt x="14" y="3"/>
                      <a:pt x="14" y="0"/>
                    </a:cubicBezTo>
                    <a:cubicBezTo>
                      <a:pt x="9" y="1"/>
                      <a:pt x="5" y="1"/>
                      <a:pt x="0" y="2"/>
                    </a:cubicBezTo>
                    <a:cubicBezTo>
                      <a:pt x="1" y="7"/>
                      <a:pt x="2" y="12"/>
                      <a:pt x="2" y="17"/>
                    </a:cubicBezTo>
                    <a:cubicBezTo>
                      <a:pt x="5" y="17"/>
                      <a:pt x="7" y="17"/>
                      <a:pt x="9" y="16"/>
                    </a:cubicBezTo>
                    <a:cubicBezTo>
                      <a:pt x="11" y="16"/>
                      <a:pt x="13" y="15"/>
                      <a:pt x="15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952"/>
              <p:cNvSpPr/>
              <p:nvPr/>
            </p:nvSpPr>
            <p:spPr bwMode="auto">
              <a:xfrm>
                <a:off x="2006" y="2300"/>
                <a:ext cx="29" cy="66"/>
              </a:xfrm>
              <a:custGeom>
                <a:gdLst>
                  <a:gd name="T0" fmla="*/ 4 w 12"/>
                  <a:gd name="T1" fmla="*/ 1 h 28"/>
                  <a:gd name="T2" fmla="*/ 4 w 12"/>
                  <a:gd name="T3" fmla="*/ 0 h 28"/>
                  <a:gd name="T4" fmla="*/ 3 w 12"/>
                  <a:gd name="T5" fmla="*/ 20 h 28"/>
                  <a:gd name="T6" fmla="*/ 12 w 12"/>
                  <a:gd name="T7" fmla="*/ 28 h 28"/>
                  <a:gd name="T8" fmla="*/ 8 w 12"/>
                  <a:gd name="T9" fmla="*/ 14 h 28"/>
                  <a:gd name="T10" fmla="*/ 6 w 12"/>
                  <a:gd name="T11" fmla="*/ 5 h 28"/>
                  <a:gd name="T12" fmla="*/ 4 w 12"/>
                  <a:gd name="T13" fmla="*/ 1 h 28"/>
                  <a:gd name="T14" fmla="*/ 4 w 12"/>
                  <a:gd name="T15" fmla="*/ 1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8">
                    <a:moveTo>
                      <a:pt x="4" y="1"/>
                    </a:moveTo>
                    <a:cubicBezTo>
                      <a:pt x="4" y="1"/>
                      <a:pt x="4" y="1"/>
                      <a:pt x="4" y="0"/>
                    </a:cubicBezTo>
                    <a:cubicBezTo>
                      <a:pt x="1" y="7"/>
                      <a:pt x="0" y="14"/>
                      <a:pt x="3" y="20"/>
                    </a:cubicBezTo>
                    <a:cubicBezTo>
                      <a:pt x="5" y="24"/>
                      <a:pt x="8" y="27"/>
                      <a:pt x="12" y="28"/>
                    </a:cubicBezTo>
                    <a:cubicBezTo>
                      <a:pt x="11" y="23"/>
                      <a:pt x="10" y="18"/>
                      <a:pt x="8" y="14"/>
                    </a:cubicBezTo>
                    <a:cubicBezTo>
                      <a:pt x="7" y="11"/>
                      <a:pt x="6" y="8"/>
                      <a:pt x="6" y="5"/>
                    </a:cubicBezTo>
                    <a:cubicBezTo>
                      <a:pt x="5" y="4"/>
                      <a:pt x="5" y="3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953"/>
              <p:cNvSpPr/>
              <p:nvPr/>
            </p:nvSpPr>
            <p:spPr bwMode="auto">
              <a:xfrm>
                <a:off x="2021" y="2302"/>
                <a:ext cx="28" cy="64"/>
              </a:xfrm>
              <a:custGeom>
                <a:gdLst>
                  <a:gd name="T0" fmla="*/ 10 w 12"/>
                  <a:gd name="T1" fmla="*/ 2 h 27"/>
                  <a:gd name="T2" fmla="*/ 0 w 12"/>
                  <a:gd name="T3" fmla="*/ 1 h 27"/>
                  <a:gd name="T4" fmla="*/ 2 w 12"/>
                  <a:gd name="T5" fmla="*/ 5 h 27"/>
                  <a:gd name="T6" fmla="*/ 4 w 12"/>
                  <a:gd name="T7" fmla="*/ 13 h 27"/>
                  <a:gd name="T8" fmla="*/ 8 w 12"/>
                  <a:gd name="T9" fmla="*/ 27 h 27"/>
                  <a:gd name="T10" fmla="*/ 12 w 12"/>
                  <a:gd name="T11" fmla="*/ 21 h 27"/>
                  <a:gd name="T12" fmla="*/ 9 w 12"/>
                  <a:gd name="T13" fmla="*/ 19 h 27"/>
                  <a:gd name="T14" fmla="*/ 8 w 12"/>
                  <a:gd name="T15" fmla="*/ 6 h 27"/>
                  <a:gd name="T16" fmla="*/ 10 w 12"/>
                  <a:gd name="T17" fmla="*/ 2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7">
                    <a:moveTo>
                      <a:pt x="10" y="2"/>
                    </a:moveTo>
                    <a:cubicBezTo>
                      <a:pt x="7" y="0"/>
                      <a:pt x="3" y="0"/>
                      <a:pt x="0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2" y="8"/>
                      <a:pt x="3" y="10"/>
                      <a:pt x="4" y="13"/>
                    </a:cubicBezTo>
                    <a:cubicBezTo>
                      <a:pt x="5" y="17"/>
                      <a:pt x="6" y="22"/>
                      <a:pt x="8" y="27"/>
                    </a:cubicBezTo>
                    <a:cubicBezTo>
                      <a:pt x="10" y="25"/>
                      <a:pt x="11" y="23"/>
                      <a:pt x="12" y="21"/>
                    </a:cubicBezTo>
                    <a:cubicBezTo>
                      <a:pt x="11" y="21"/>
                      <a:pt x="10" y="20"/>
                      <a:pt x="9" y="19"/>
                    </a:cubicBezTo>
                    <a:cubicBezTo>
                      <a:pt x="6" y="16"/>
                      <a:pt x="5" y="10"/>
                      <a:pt x="8" y="6"/>
                    </a:cubicBezTo>
                    <a:cubicBezTo>
                      <a:pt x="8" y="5"/>
                      <a:pt x="9" y="3"/>
                      <a:pt x="10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954"/>
              <p:cNvSpPr/>
              <p:nvPr/>
            </p:nvSpPr>
            <p:spPr bwMode="auto">
              <a:xfrm>
                <a:off x="2042" y="2355"/>
                <a:ext cx="26" cy="14"/>
              </a:xfrm>
              <a:custGeom>
                <a:gdLst>
                  <a:gd name="T0" fmla="*/ 11 w 11"/>
                  <a:gd name="T1" fmla="*/ 0 h 6"/>
                  <a:gd name="T2" fmla="*/ 5 w 11"/>
                  <a:gd name="T3" fmla="*/ 0 h 6"/>
                  <a:gd name="T4" fmla="*/ 0 w 11"/>
                  <a:gd name="T5" fmla="*/ 6 h 6"/>
                  <a:gd name="T6" fmla="*/ 6 w 11"/>
                  <a:gd name="T7" fmla="*/ 4 h 6"/>
                  <a:gd name="T8" fmla="*/ 11 w 11"/>
                  <a:gd name="T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11" y="0"/>
                    </a:moveTo>
                    <a:cubicBezTo>
                      <a:pt x="9" y="1"/>
                      <a:pt x="7" y="1"/>
                      <a:pt x="5" y="0"/>
                    </a:cubicBezTo>
                    <a:cubicBezTo>
                      <a:pt x="4" y="2"/>
                      <a:pt x="2" y="4"/>
                      <a:pt x="0" y="6"/>
                    </a:cubicBezTo>
                    <a:cubicBezTo>
                      <a:pt x="2" y="6"/>
                      <a:pt x="5" y="5"/>
                      <a:pt x="6" y="4"/>
                    </a:cubicBezTo>
                    <a:cubicBezTo>
                      <a:pt x="8" y="4"/>
                      <a:pt x="11" y="2"/>
                      <a:pt x="11" y="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955"/>
              <p:cNvSpPr/>
              <p:nvPr/>
            </p:nvSpPr>
            <p:spPr bwMode="auto">
              <a:xfrm>
                <a:off x="2018" y="2279"/>
                <a:ext cx="19" cy="21"/>
              </a:xfrm>
              <a:custGeom>
                <a:gdLst>
                  <a:gd name="T0" fmla="*/ 8 w 8"/>
                  <a:gd name="T1" fmla="*/ 0 h 9"/>
                  <a:gd name="T2" fmla="*/ 3 w 8"/>
                  <a:gd name="T3" fmla="*/ 5 h 9"/>
                  <a:gd name="T4" fmla="*/ 0 w 8"/>
                  <a:gd name="T5" fmla="*/ 7 h 9"/>
                  <a:gd name="T6" fmla="*/ 1 w 8"/>
                  <a:gd name="T7" fmla="*/ 9 h 9"/>
                  <a:gd name="T8" fmla="*/ 8 w 8"/>
                  <a:gd name="T9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cubicBezTo>
                      <a:pt x="6" y="1"/>
                      <a:pt x="4" y="3"/>
                      <a:pt x="3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8"/>
                      <a:pt x="0" y="8"/>
                      <a:pt x="1" y="9"/>
                    </a:cubicBezTo>
                    <a:cubicBezTo>
                      <a:pt x="4" y="7"/>
                      <a:pt x="7" y="4"/>
                      <a:pt x="8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956"/>
              <p:cNvSpPr/>
              <p:nvPr/>
            </p:nvSpPr>
            <p:spPr bwMode="auto">
              <a:xfrm>
                <a:off x="2021" y="2476"/>
                <a:ext cx="265" cy="386"/>
              </a:xfrm>
              <a:custGeom>
                <a:gdLst>
                  <a:gd name="T0" fmla="*/ 89 w 112"/>
                  <a:gd name="T1" fmla="*/ 64 h 163"/>
                  <a:gd name="T2" fmla="*/ 91 w 112"/>
                  <a:gd name="T3" fmla="*/ 44 h 163"/>
                  <a:gd name="T4" fmla="*/ 95 w 112"/>
                  <a:gd name="T5" fmla="*/ 26 h 163"/>
                  <a:gd name="T6" fmla="*/ 103 w 112"/>
                  <a:gd name="T7" fmla="*/ 9 h 163"/>
                  <a:gd name="T8" fmla="*/ 112 w 112"/>
                  <a:gd name="T9" fmla="*/ 0 h 163"/>
                  <a:gd name="T10" fmla="*/ 74 w 112"/>
                  <a:gd name="T11" fmla="*/ 6 h 163"/>
                  <a:gd name="T12" fmla="*/ 55 w 112"/>
                  <a:gd name="T13" fmla="*/ 14 h 163"/>
                  <a:gd name="T14" fmla="*/ 39 w 112"/>
                  <a:gd name="T15" fmla="*/ 24 h 163"/>
                  <a:gd name="T16" fmla="*/ 41 w 112"/>
                  <a:gd name="T17" fmla="*/ 33 h 163"/>
                  <a:gd name="T18" fmla="*/ 52 w 112"/>
                  <a:gd name="T19" fmla="*/ 25 h 163"/>
                  <a:gd name="T20" fmla="*/ 55 w 112"/>
                  <a:gd name="T21" fmla="*/ 23 h 163"/>
                  <a:gd name="T22" fmla="*/ 55 w 112"/>
                  <a:gd name="T23" fmla="*/ 23 h 163"/>
                  <a:gd name="T24" fmla="*/ 65 w 112"/>
                  <a:gd name="T25" fmla="*/ 17 h 163"/>
                  <a:gd name="T26" fmla="*/ 79 w 112"/>
                  <a:gd name="T27" fmla="*/ 11 h 163"/>
                  <a:gd name="T28" fmla="*/ 92 w 112"/>
                  <a:gd name="T29" fmla="*/ 9 h 163"/>
                  <a:gd name="T30" fmla="*/ 93 w 112"/>
                  <a:gd name="T31" fmla="*/ 10 h 163"/>
                  <a:gd name="T32" fmla="*/ 93 w 112"/>
                  <a:gd name="T33" fmla="*/ 11 h 163"/>
                  <a:gd name="T34" fmla="*/ 89 w 112"/>
                  <a:gd name="T35" fmla="*/ 21 h 163"/>
                  <a:gd name="T36" fmla="*/ 87 w 112"/>
                  <a:gd name="T37" fmla="*/ 34 h 163"/>
                  <a:gd name="T38" fmla="*/ 85 w 112"/>
                  <a:gd name="T39" fmla="*/ 59 h 163"/>
                  <a:gd name="T40" fmla="*/ 75 w 112"/>
                  <a:gd name="T41" fmla="*/ 97 h 163"/>
                  <a:gd name="T42" fmla="*/ 57 w 112"/>
                  <a:gd name="T43" fmla="*/ 127 h 163"/>
                  <a:gd name="T44" fmla="*/ 32 w 112"/>
                  <a:gd name="T45" fmla="*/ 148 h 163"/>
                  <a:gd name="T46" fmla="*/ 17 w 112"/>
                  <a:gd name="T47" fmla="*/ 155 h 163"/>
                  <a:gd name="T48" fmla="*/ 1 w 112"/>
                  <a:gd name="T49" fmla="*/ 161 h 163"/>
                  <a:gd name="T50" fmla="*/ 0 w 112"/>
                  <a:gd name="T51" fmla="*/ 161 h 163"/>
                  <a:gd name="T52" fmla="*/ 6 w 112"/>
                  <a:gd name="T53" fmla="*/ 163 h 163"/>
                  <a:gd name="T54" fmla="*/ 7 w 112"/>
                  <a:gd name="T55" fmla="*/ 163 h 163"/>
                  <a:gd name="T56" fmla="*/ 14 w 112"/>
                  <a:gd name="T57" fmla="*/ 161 h 163"/>
                  <a:gd name="T58" fmla="*/ 19 w 112"/>
                  <a:gd name="T59" fmla="*/ 159 h 163"/>
                  <a:gd name="T60" fmla="*/ 33 w 112"/>
                  <a:gd name="T61" fmla="*/ 153 h 163"/>
                  <a:gd name="T62" fmla="*/ 45 w 112"/>
                  <a:gd name="T63" fmla="*/ 145 h 163"/>
                  <a:gd name="T64" fmla="*/ 46 w 112"/>
                  <a:gd name="T65" fmla="*/ 145 h 163"/>
                  <a:gd name="T66" fmla="*/ 47 w 112"/>
                  <a:gd name="T67" fmla="*/ 144 h 163"/>
                  <a:gd name="T68" fmla="*/ 47 w 112"/>
                  <a:gd name="T69" fmla="*/ 144 h 163"/>
                  <a:gd name="T70" fmla="*/ 57 w 112"/>
                  <a:gd name="T71" fmla="*/ 136 h 163"/>
                  <a:gd name="T72" fmla="*/ 78 w 112"/>
                  <a:gd name="T73" fmla="*/ 104 h 163"/>
                  <a:gd name="T74" fmla="*/ 89 w 112"/>
                  <a:gd name="T75" fmla="*/ 64 h 1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2" h="163">
                    <a:moveTo>
                      <a:pt x="89" y="64"/>
                    </a:moveTo>
                    <a:cubicBezTo>
                      <a:pt x="90" y="58"/>
                      <a:pt x="90" y="51"/>
                      <a:pt x="91" y="44"/>
                    </a:cubicBezTo>
                    <a:cubicBezTo>
                      <a:pt x="92" y="38"/>
                      <a:pt x="93" y="32"/>
                      <a:pt x="95" y="26"/>
                    </a:cubicBezTo>
                    <a:cubicBezTo>
                      <a:pt x="97" y="20"/>
                      <a:pt x="99" y="14"/>
                      <a:pt x="103" y="9"/>
                    </a:cubicBezTo>
                    <a:cubicBezTo>
                      <a:pt x="105" y="6"/>
                      <a:pt x="108" y="2"/>
                      <a:pt x="112" y="0"/>
                    </a:cubicBezTo>
                    <a:cubicBezTo>
                      <a:pt x="99" y="1"/>
                      <a:pt x="86" y="2"/>
                      <a:pt x="74" y="6"/>
                    </a:cubicBezTo>
                    <a:cubicBezTo>
                      <a:pt x="68" y="8"/>
                      <a:pt x="61" y="11"/>
                      <a:pt x="55" y="14"/>
                    </a:cubicBezTo>
                    <a:cubicBezTo>
                      <a:pt x="49" y="17"/>
                      <a:pt x="44" y="20"/>
                      <a:pt x="39" y="24"/>
                    </a:cubicBezTo>
                    <a:cubicBezTo>
                      <a:pt x="41" y="27"/>
                      <a:pt x="41" y="30"/>
                      <a:pt x="41" y="33"/>
                    </a:cubicBezTo>
                    <a:cubicBezTo>
                      <a:pt x="45" y="30"/>
                      <a:pt x="48" y="27"/>
                      <a:pt x="52" y="25"/>
                    </a:cubicBezTo>
                    <a:cubicBezTo>
                      <a:pt x="53" y="24"/>
                      <a:pt x="54" y="24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8" y="21"/>
                      <a:pt x="61" y="19"/>
                      <a:pt x="65" y="17"/>
                    </a:cubicBezTo>
                    <a:cubicBezTo>
                      <a:pt x="70" y="15"/>
                      <a:pt x="74" y="13"/>
                      <a:pt x="79" y="11"/>
                    </a:cubicBezTo>
                    <a:cubicBezTo>
                      <a:pt x="84" y="10"/>
                      <a:pt x="88" y="9"/>
                      <a:pt x="92" y="9"/>
                    </a:cubicBezTo>
                    <a:cubicBezTo>
                      <a:pt x="93" y="9"/>
                      <a:pt x="93" y="10"/>
                      <a:pt x="93" y="10"/>
                    </a:cubicBezTo>
                    <a:cubicBezTo>
                      <a:pt x="93" y="10"/>
                      <a:pt x="93" y="10"/>
                      <a:pt x="93" y="11"/>
                    </a:cubicBezTo>
                    <a:cubicBezTo>
                      <a:pt x="90" y="13"/>
                      <a:pt x="90" y="17"/>
                      <a:pt x="89" y="21"/>
                    </a:cubicBezTo>
                    <a:cubicBezTo>
                      <a:pt x="88" y="25"/>
                      <a:pt x="87" y="29"/>
                      <a:pt x="87" y="34"/>
                    </a:cubicBezTo>
                    <a:cubicBezTo>
                      <a:pt x="86" y="42"/>
                      <a:pt x="86" y="50"/>
                      <a:pt x="85" y="59"/>
                    </a:cubicBezTo>
                    <a:cubicBezTo>
                      <a:pt x="83" y="72"/>
                      <a:pt x="80" y="84"/>
                      <a:pt x="75" y="97"/>
                    </a:cubicBezTo>
                    <a:cubicBezTo>
                      <a:pt x="70" y="108"/>
                      <a:pt x="65" y="118"/>
                      <a:pt x="57" y="127"/>
                    </a:cubicBezTo>
                    <a:cubicBezTo>
                      <a:pt x="50" y="135"/>
                      <a:pt x="41" y="142"/>
                      <a:pt x="32" y="148"/>
                    </a:cubicBezTo>
                    <a:cubicBezTo>
                      <a:pt x="27" y="151"/>
                      <a:pt x="22" y="153"/>
                      <a:pt x="17" y="155"/>
                    </a:cubicBezTo>
                    <a:cubicBezTo>
                      <a:pt x="12" y="157"/>
                      <a:pt x="6" y="159"/>
                      <a:pt x="1" y="161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3" y="161"/>
                      <a:pt x="5" y="162"/>
                      <a:pt x="6" y="163"/>
                    </a:cubicBezTo>
                    <a:cubicBezTo>
                      <a:pt x="7" y="163"/>
                      <a:pt x="7" y="163"/>
                      <a:pt x="7" y="163"/>
                    </a:cubicBezTo>
                    <a:cubicBezTo>
                      <a:pt x="9" y="163"/>
                      <a:pt x="12" y="162"/>
                      <a:pt x="14" y="161"/>
                    </a:cubicBezTo>
                    <a:cubicBezTo>
                      <a:pt x="16" y="160"/>
                      <a:pt x="18" y="159"/>
                      <a:pt x="19" y="159"/>
                    </a:cubicBezTo>
                    <a:cubicBezTo>
                      <a:pt x="24" y="157"/>
                      <a:pt x="29" y="155"/>
                      <a:pt x="33" y="153"/>
                    </a:cubicBezTo>
                    <a:cubicBezTo>
                      <a:pt x="37" y="150"/>
                      <a:pt x="41" y="148"/>
                      <a:pt x="45" y="145"/>
                    </a:cubicBezTo>
                    <a:cubicBezTo>
                      <a:pt x="45" y="145"/>
                      <a:pt x="45" y="145"/>
                      <a:pt x="46" y="145"/>
                    </a:cubicBezTo>
                    <a:cubicBezTo>
                      <a:pt x="46" y="145"/>
                      <a:pt x="46" y="144"/>
                      <a:pt x="47" y="144"/>
                    </a:cubicBezTo>
                    <a:cubicBezTo>
                      <a:pt x="47" y="144"/>
                      <a:pt x="47" y="144"/>
                      <a:pt x="47" y="144"/>
                    </a:cubicBezTo>
                    <a:cubicBezTo>
                      <a:pt x="50" y="141"/>
                      <a:pt x="54" y="139"/>
                      <a:pt x="57" y="136"/>
                    </a:cubicBezTo>
                    <a:cubicBezTo>
                      <a:pt x="66" y="127"/>
                      <a:pt x="73" y="115"/>
                      <a:pt x="78" y="104"/>
                    </a:cubicBezTo>
                    <a:cubicBezTo>
                      <a:pt x="83" y="91"/>
                      <a:pt x="86" y="78"/>
                      <a:pt x="89" y="64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957"/>
              <p:cNvSpPr/>
              <p:nvPr/>
            </p:nvSpPr>
            <p:spPr bwMode="auto">
              <a:xfrm>
                <a:off x="2103" y="2350"/>
                <a:ext cx="95" cy="180"/>
              </a:xfrm>
              <a:custGeom>
                <a:gdLst>
                  <a:gd name="T0" fmla="*/ 34 w 40"/>
                  <a:gd name="T1" fmla="*/ 3 h 76"/>
                  <a:gd name="T2" fmla="*/ 24 w 40"/>
                  <a:gd name="T3" fmla="*/ 10 h 76"/>
                  <a:gd name="T4" fmla="*/ 19 w 40"/>
                  <a:gd name="T5" fmla="*/ 33 h 76"/>
                  <a:gd name="T6" fmla="*/ 8 w 40"/>
                  <a:gd name="T7" fmla="*/ 53 h 76"/>
                  <a:gd name="T8" fmla="*/ 8 w 40"/>
                  <a:gd name="T9" fmla="*/ 53 h 76"/>
                  <a:gd name="T10" fmla="*/ 8 w 40"/>
                  <a:gd name="T11" fmla="*/ 53 h 76"/>
                  <a:gd name="T12" fmla="*/ 0 w 40"/>
                  <a:gd name="T13" fmla="*/ 72 h 76"/>
                  <a:gd name="T14" fmla="*/ 3 w 40"/>
                  <a:gd name="T15" fmla="*/ 76 h 76"/>
                  <a:gd name="T16" fmla="*/ 8 w 40"/>
                  <a:gd name="T17" fmla="*/ 72 h 76"/>
                  <a:gd name="T18" fmla="*/ 9 w 40"/>
                  <a:gd name="T19" fmla="*/ 72 h 76"/>
                  <a:gd name="T20" fmla="*/ 22 w 40"/>
                  <a:gd name="T21" fmla="*/ 58 h 76"/>
                  <a:gd name="T22" fmla="*/ 32 w 40"/>
                  <a:gd name="T23" fmla="*/ 40 h 76"/>
                  <a:gd name="T24" fmla="*/ 38 w 40"/>
                  <a:gd name="T25" fmla="*/ 19 h 76"/>
                  <a:gd name="T26" fmla="*/ 40 w 40"/>
                  <a:gd name="T27" fmla="*/ 8 h 76"/>
                  <a:gd name="T28" fmla="*/ 39 w 40"/>
                  <a:gd name="T29" fmla="*/ 0 h 76"/>
                  <a:gd name="T30" fmla="*/ 34 w 40"/>
                  <a:gd name="T31" fmla="*/ 3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76">
                    <a:moveTo>
                      <a:pt x="34" y="3"/>
                    </a:moveTo>
                    <a:cubicBezTo>
                      <a:pt x="30" y="5"/>
                      <a:pt x="27" y="8"/>
                      <a:pt x="24" y="10"/>
                    </a:cubicBezTo>
                    <a:cubicBezTo>
                      <a:pt x="24" y="18"/>
                      <a:pt x="21" y="26"/>
                      <a:pt x="19" y="33"/>
                    </a:cubicBezTo>
                    <a:cubicBezTo>
                      <a:pt x="17" y="40"/>
                      <a:pt x="13" y="47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60"/>
                      <a:pt x="6" y="68"/>
                      <a:pt x="0" y="72"/>
                    </a:cubicBezTo>
                    <a:cubicBezTo>
                      <a:pt x="1" y="73"/>
                      <a:pt x="2" y="74"/>
                      <a:pt x="3" y="76"/>
                    </a:cubicBezTo>
                    <a:cubicBezTo>
                      <a:pt x="5" y="74"/>
                      <a:pt x="7" y="73"/>
                      <a:pt x="8" y="72"/>
                    </a:cubicBezTo>
                    <a:cubicBezTo>
                      <a:pt x="8" y="72"/>
                      <a:pt x="8" y="72"/>
                      <a:pt x="9" y="72"/>
                    </a:cubicBezTo>
                    <a:cubicBezTo>
                      <a:pt x="14" y="68"/>
                      <a:pt x="18" y="63"/>
                      <a:pt x="22" y="58"/>
                    </a:cubicBezTo>
                    <a:cubicBezTo>
                      <a:pt x="26" y="52"/>
                      <a:pt x="30" y="47"/>
                      <a:pt x="32" y="40"/>
                    </a:cubicBezTo>
                    <a:cubicBezTo>
                      <a:pt x="35" y="33"/>
                      <a:pt x="37" y="26"/>
                      <a:pt x="38" y="19"/>
                    </a:cubicBezTo>
                    <a:cubicBezTo>
                      <a:pt x="39" y="16"/>
                      <a:pt x="40" y="12"/>
                      <a:pt x="40" y="8"/>
                    </a:cubicBezTo>
                    <a:cubicBezTo>
                      <a:pt x="40" y="5"/>
                      <a:pt x="39" y="3"/>
                      <a:pt x="39" y="0"/>
                    </a:cubicBezTo>
                    <a:cubicBezTo>
                      <a:pt x="37" y="1"/>
                      <a:pt x="36" y="2"/>
                      <a:pt x="34" y="3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958"/>
              <p:cNvSpPr/>
              <p:nvPr/>
            </p:nvSpPr>
            <p:spPr bwMode="auto">
              <a:xfrm>
                <a:off x="2028" y="2272"/>
                <a:ext cx="38" cy="33"/>
              </a:xfrm>
              <a:custGeom>
                <a:gdLst>
                  <a:gd name="T0" fmla="*/ 16 w 16"/>
                  <a:gd name="T1" fmla="*/ 10 h 14"/>
                  <a:gd name="T2" fmla="*/ 11 w 16"/>
                  <a:gd name="T3" fmla="*/ 7 h 14"/>
                  <a:gd name="T4" fmla="*/ 11 w 16"/>
                  <a:gd name="T5" fmla="*/ 5 h 14"/>
                  <a:gd name="T6" fmla="*/ 14 w 16"/>
                  <a:gd name="T7" fmla="*/ 0 h 14"/>
                  <a:gd name="T8" fmla="*/ 5 w 16"/>
                  <a:gd name="T9" fmla="*/ 3 h 14"/>
                  <a:gd name="T10" fmla="*/ 0 w 16"/>
                  <a:gd name="T11" fmla="*/ 12 h 14"/>
                  <a:gd name="T12" fmla="*/ 8 w 16"/>
                  <a:gd name="T13" fmla="*/ 14 h 14"/>
                  <a:gd name="T14" fmla="*/ 16 w 16"/>
                  <a:gd name="T15" fmla="*/ 1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6" y="10"/>
                    </a:moveTo>
                    <a:cubicBezTo>
                      <a:pt x="14" y="8"/>
                      <a:pt x="13" y="7"/>
                      <a:pt x="11" y="7"/>
                    </a:cubicBezTo>
                    <a:cubicBezTo>
                      <a:pt x="10" y="6"/>
                      <a:pt x="10" y="5"/>
                      <a:pt x="11" y="5"/>
                    </a:cubicBezTo>
                    <a:cubicBezTo>
                      <a:pt x="12" y="4"/>
                      <a:pt x="13" y="2"/>
                      <a:pt x="14" y="0"/>
                    </a:cubicBezTo>
                    <a:cubicBezTo>
                      <a:pt x="11" y="0"/>
                      <a:pt x="8" y="1"/>
                      <a:pt x="5" y="3"/>
                    </a:cubicBezTo>
                    <a:cubicBezTo>
                      <a:pt x="5" y="6"/>
                      <a:pt x="3" y="9"/>
                      <a:pt x="0" y="12"/>
                    </a:cubicBezTo>
                    <a:cubicBezTo>
                      <a:pt x="3" y="12"/>
                      <a:pt x="6" y="13"/>
                      <a:pt x="8" y="14"/>
                    </a:cubicBezTo>
                    <a:cubicBezTo>
                      <a:pt x="10" y="12"/>
                      <a:pt x="13" y="10"/>
                      <a:pt x="16" y="10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959"/>
              <p:cNvSpPr/>
              <p:nvPr/>
            </p:nvSpPr>
            <p:spPr bwMode="auto">
              <a:xfrm>
                <a:off x="2094" y="2312"/>
                <a:ext cx="215" cy="126"/>
              </a:xfrm>
              <a:custGeom>
                <a:gdLst>
                  <a:gd name="T0" fmla="*/ 18 w 91"/>
                  <a:gd name="T1" fmla="*/ 15 h 53"/>
                  <a:gd name="T2" fmla="*/ 4 w 91"/>
                  <a:gd name="T3" fmla="*/ 29 h 53"/>
                  <a:gd name="T4" fmla="*/ 6 w 91"/>
                  <a:gd name="T5" fmla="*/ 38 h 53"/>
                  <a:gd name="T6" fmla="*/ 0 w 91"/>
                  <a:gd name="T7" fmla="*/ 51 h 53"/>
                  <a:gd name="T8" fmla="*/ 1 w 91"/>
                  <a:gd name="T9" fmla="*/ 51 h 53"/>
                  <a:gd name="T10" fmla="*/ 1 w 91"/>
                  <a:gd name="T11" fmla="*/ 51 h 53"/>
                  <a:gd name="T12" fmla="*/ 7 w 91"/>
                  <a:gd name="T13" fmla="*/ 45 h 53"/>
                  <a:gd name="T14" fmla="*/ 13 w 91"/>
                  <a:gd name="T15" fmla="*/ 39 h 53"/>
                  <a:gd name="T16" fmla="*/ 22 w 91"/>
                  <a:gd name="T17" fmla="*/ 30 h 53"/>
                  <a:gd name="T18" fmla="*/ 44 w 91"/>
                  <a:gd name="T19" fmla="*/ 14 h 53"/>
                  <a:gd name="T20" fmla="*/ 69 w 91"/>
                  <a:gd name="T21" fmla="*/ 15 h 53"/>
                  <a:gd name="T22" fmla="*/ 77 w 91"/>
                  <a:gd name="T23" fmla="*/ 25 h 53"/>
                  <a:gd name="T24" fmla="*/ 77 w 91"/>
                  <a:gd name="T25" fmla="*/ 31 h 53"/>
                  <a:gd name="T26" fmla="*/ 74 w 91"/>
                  <a:gd name="T27" fmla="*/ 34 h 53"/>
                  <a:gd name="T28" fmla="*/ 73 w 91"/>
                  <a:gd name="T29" fmla="*/ 33 h 53"/>
                  <a:gd name="T30" fmla="*/ 60 w 91"/>
                  <a:gd name="T31" fmla="*/ 27 h 53"/>
                  <a:gd name="T32" fmla="*/ 54 w 91"/>
                  <a:gd name="T33" fmla="*/ 39 h 53"/>
                  <a:gd name="T34" fmla="*/ 76 w 91"/>
                  <a:gd name="T35" fmla="*/ 49 h 53"/>
                  <a:gd name="T36" fmla="*/ 90 w 91"/>
                  <a:gd name="T37" fmla="*/ 25 h 53"/>
                  <a:gd name="T38" fmla="*/ 69 w 91"/>
                  <a:gd name="T39" fmla="*/ 3 h 53"/>
                  <a:gd name="T40" fmla="*/ 51 w 91"/>
                  <a:gd name="T41" fmla="*/ 0 h 53"/>
                  <a:gd name="T42" fmla="*/ 34 w 91"/>
                  <a:gd name="T43" fmla="*/ 5 h 53"/>
                  <a:gd name="T44" fmla="*/ 18 w 91"/>
                  <a:gd name="T45" fmla="*/ 15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1" h="52">
                    <a:moveTo>
                      <a:pt x="18" y="15"/>
                    </a:moveTo>
                    <a:cubicBezTo>
                      <a:pt x="13" y="19"/>
                      <a:pt x="9" y="24"/>
                      <a:pt x="4" y="29"/>
                    </a:cubicBezTo>
                    <a:cubicBezTo>
                      <a:pt x="6" y="32"/>
                      <a:pt x="6" y="35"/>
                      <a:pt x="6" y="38"/>
                    </a:cubicBezTo>
                    <a:cubicBezTo>
                      <a:pt x="5" y="43"/>
                      <a:pt x="4" y="48"/>
                      <a:pt x="0" y="51"/>
                    </a:cubicBezTo>
                    <a:cubicBezTo>
                      <a:pt x="0" y="51"/>
                      <a:pt x="1" y="51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3" y="50"/>
                      <a:pt x="5" y="47"/>
                      <a:pt x="7" y="45"/>
                    </a:cubicBezTo>
                    <a:cubicBezTo>
                      <a:pt x="9" y="43"/>
                      <a:pt x="11" y="41"/>
                      <a:pt x="13" y="39"/>
                    </a:cubicBezTo>
                    <a:cubicBezTo>
                      <a:pt x="16" y="36"/>
                      <a:pt x="19" y="33"/>
                      <a:pt x="22" y="30"/>
                    </a:cubicBezTo>
                    <a:cubicBezTo>
                      <a:pt x="28" y="23"/>
                      <a:pt x="35" y="17"/>
                      <a:pt x="44" y="14"/>
                    </a:cubicBezTo>
                    <a:cubicBezTo>
                      <a:pt x="52" y="11"/>
                      <a:pt x="61" y="11"/>
                      <a:pt x="69" y="15"/>
                    </a:cubicBezTo>
                    <a:cubicBezTo>
                      <a:pt x="73" y="17"/>
                      <a:pt x="76" y="20"/>
                      <a:pt x="77" y="25"/>
                    </a:cubicBezTo>
                    <a:cubicBezTo>
                      <a:pt x="78" y="27"/>
                      <a:pt x="78" y="29"/>
                      <a:pt x="77" y="31"/>
                    </a:cubicBezTo>
                    <a:cubicBezTo>
                      <a:pt x="76" y="33"/>
                      <a:pt x="75" y="34"/>
                      <a:pt x="74" y="34"/>
                    </a:cubicBezTo>
                    <a:cubicBezTo>
                      <a:pt x="73" y="34"/>
                      <a:pt x="73" y="34"/>
                      <a:pt x="73" y="33"/>
                    </a:cubicBezTo>
                    <a:cubicBezTo>
                      <a:pt x="71" y="28"/>
                      <a:pt x="65" y="24"/>
                      <a:pt x="60" y="27"/>
                    </a:cubicBezTo>
                    <a:cubicBezTo>
                      <a:pt x="56" y="29"/>
                      <a:pt x="54" y="34"/>
                      <a:pt x="54" y="39"/>
                    </a:cubicBezTo>
                    <a:cubicBezTo>
                      <a:pt x="56" y="48"/>
                      <a:pt x="67" y="53"/>
                      <a:pt x="76" y="49"/>
                    </a:cubicBezTo>
                    <a:cubicBezTo>
                      <a:pt x="85" y="45"/>
                      <a:pt x="91" y="35"/>
                      <a:pt x="90" y="25"/>
                    </a:cubicBezTo>
                    <a:cubicBezTo>
                      <a:pt x="88" y="14"/>
                      <a:pt x="79" y="6"/>
                      <a:pt x="69" y="3"/>
                    </a:cubicBezTo>
                    <a:cubicBezTo>
                      <a:pt x="63" y="1"/>
                      <a:pt x="57" y="0"/>
                      <a:pt x="51" y="0"/>
                    </a:cubicBezTo>
                    <a:cubicBezTo>
                      <a:pt x="45" y="1"/>
                      <a:pt x="39" y="2"/>
                      <a:pt x="34" y="5"/>
                    </a:cubicBezTo>
                    <a:cubicBezTo>
                      <a:pt x="28" y="7"/>
                      <a:pt x="23" y="11"/>
                      <a:pt x="18" y="15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960"/>
              <p:cNvSpPr/>
              <p:nvPr/>
            </p:nvSpPr>
            <p:spPr bwMode="auto">
              <a:xfrm>
                <a:off x="2047" y="1664"/>
                <a:ext cx="355" cy="330"/>
              </a:xfrm>
              <a:custGeom>
                <a:gdLst>
                  <a:gd name="T0" fmla="*/ 23 w 150"/>
                  <a:gd name="T1" fmla="*/ 17 h 139"/>
                  <a:gd name="T2" fmla="*/ 15 w 150"/>
                  <a:gd name="T3" fmla="*/ 38 h 139"/>
                  <a:gd name="T4" fmla="*/ 1 w 150"/>
                  <a:gd name="T5" fmla="*/ 57 h 139"/>
                  <a:gd name="T6" fmla="*/ 9 w 150"/>
                  <a:gd name="T7" fmla="*/ 74 h 139"/>
                  <a:gd name="T8" fmla="*/ 20 w 150"/>
                  <a:gd name="T9" fmla="*/ 105 h 139"/>
                  <a:gd name="T10" fmla="*/ 28 w 150"/>
                  <a:gd name="T11" fmla="*/ 126 h 139"/>
                  <a:gd name="T12" fmla="*/ 48 w 150"/>
                  <a:gd name="T13" fmla="*/ 127 h 139"/>
                  <a:gd name="T14" fmla="*/ 71 w 150"/>
                  <a:gd name="T15" fmla="*/ 139 h 139"/>
                  <a:gd name="T16" fmla="*/ 82 w 150"/>
                  <a:gd name="T17" fmla="*/ 132 h 139"/>
                  <a:gd name="T18" fmla="*/ 82 w 150"/>
                  <a:gd name="T19" fmla="*/ 132 h 139"/>
                  <a:gd name="T20" fmla="*/ 84 w 150"/>
                  <a:gd name="T21" fmla="*/ 132 h 139"/>
                  <a:gd name="T22" fmla="*/ 96 w 150"/>
                  <a:gd name="T23" fmla="*/ 137 h 139"/>
                  <a:gd name="T24" fmla="*/ 119 w 150"/>
                  <a:gd name="T25" fmla="*/ 114 h 139"/>
                  <a:gd name="T26" fmla="*/ 140 w 150"/>
                  <a:gd name="T27" fmla="*/ 99 h 139"/>
                  <a:gd name="T28" fmla="*/ 137 w 150"/>
                  <a:gd name="T29" fmla="*/ 77 h 139"/>
                  <a:gd name="T30" fmla="*/ 135 w 150"/>
                  <a:gd name="T31" fmla="*/ 45 h 139"/>
                  <a:gd name="T32" fmla="*/ 135 w 150"/>
                  <a:gd name="T33" fmla="*/ 43 h 139"/>
                  <a:gd name="T34" fmla="*/ 115 w 150"/>
                  <a:gd name="T35" fmla="*/ 20 h 139"/>
                  <a:gd name="T36" fmla="*/ 91 w 150"/>
                  <a:gd name="T37" fmla="*/ 1 h 139"/>
                  <a:gd name="T38" fmla="*/ 105 w 150"/>
                  <a:gd name="T39" fmla="*/ 17 h 139"/>
                  <a:gd name="T40" fmla="*/ 114 w 150"/>
                  <a:gd name="T41" fmla="*/ 24 h 139"/>
                  <a:gd name="T42" fmla="*/ 128 w 150"/>
                  <a:gd name="T43" fmla="*/ 40 h 139"/>
                  <a:gd name="T44" fmla="*/ 132 w 150"/>
                  <a:gd name="T45" fmla="*/ 50 h 139"/>
                  <a:gd name="T46" fmla="*/ 135 w 150"/>
                  <a:gd name="T47" fmla="*/ 72 h 139"/>
                  <a:gd name="T48" fmla="*/ 133 w 150"/>
                  <a:gd name="T49" fmla="*/ 84 h 139"/>
                  <a:gd name="T50" fmla="*/ 122 w 150"/>
                  <a:gd name="T51" fmla="*/ 106 h 139"/>
                  <a:gd name="T52" fmla="*/ 110 w 150"/>
                  <a:gd name="T53" fmla="*/ 105 h 139"/>
                  <a:gd name="T54" fmla="*/ 94 w 150"/>
                  <a:gd name="T55" fmla="*/ 128 h 139"/>
                  <a:gd name="T56" fmla="*/ 81 w 150"/>
                  <a:gd name="T57" fmla="*/ 123 h 139"/>
                  <a:gd name="T58" fmla="*/ 65 w 150"/>
                  <a:gd name="T59" fmla="*/ 131 h 139"/>
                  <a:gd name="T60" fmla="*/ 52 w 150"/>
                  <a:gd name="T61" fmla="*/ 116 h 139"/>
                  <a:gd name="T62" fmla="*/ 32 w 150"/>
                  <a:gd name="T63" fmla="*/ 117 h 139"/>
                  <a:gd name="T64" fmla="*/ 29 w 150"/>
                  <a:gd name="T65" fmla="*/ 100 h 139"/>
                  <a:gd name="T66" fmla="*/ 14 w 150"/>
                  <a:gd name="T67" fmla="*/ 94 h 139"/>
                  <a:gd name="T68" fmla="*/ 17 w 150"/>
                  <a:gd name="T69" fmla="*/ 76 h 139"/>
                  <a:gd name="T70" fmla="*/ 9 w 150"/>
                  <a:gd name="T71" fmla="*/ 57 h 139"/>
                  <a:gd name="T72" fmla="*/ 21 w 150"/>
                  <a:gd name="T73" fmla="*/ 35 h 139"/>
                  <a:gd name="T74" fmla="*/ 43 w 150"/>
                  <a:gd name="T75" fmla="*/ 26 h 139"/>
                  <a:gd name="T76" fmla="*/ 39 w 150"/>
                  <a:gd name="T77" fmla="*/ 10 h 139"/>
                  <a:gd name="T78" fmla="*/ 37 w 150"/>
                  <a:gd name="T79" fmla="*/ 15 h 1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0" h="139">
                    <a:moveTo>
                      <a:pt x="35" y="16"/>
                    </a:moveTo>
                    <a:cubicBezTo>
                      <a:pt x="31" y="15"/>
                      <a:pt x="27" y="15"/>
                      <a:pt x="23" y="17"/>
                    </a:cubicBezTo>
                    <a:cubicBezTo>
                      <a:pt x="19" y="20"/>
                      <a:pt x="16" y="23"/>
                      <a:pt x="15" y="28"/>
                    </a:cubicBezTo>
                    <a:cubicBezTo>
                      <a:pt x="14" y="31"/>
                      <a:pt x="13" y="35"/>
                      <a:pt x="15" y="38"/>
                    </a:cubicBezTo>
                    <a:cubicBezTo>
                      <a:pt x="15" y="39"/>
                      <a:pt x="15" y="39"/>
                      <a:pt x="14" y="40"/>
                    </a:cubicBezTo>
                    <a:cubicBezTo>
                      <a:pt x="7" y="43"/>
                      <a:pt x="2" y="49"/>
                      <a:pt x="1" y="57"/>
                    </a:cubicBezTo>
                    <a:cubicBezTo>
                      <a:pt x="0" y="63"/>
                      <a:pt x="2" y="70"/>
                      <a:pt x="8" y="73"/>
                    </a:cubicBezTo>
                    <a:cubicBezTo>
                      <a:pt x="9" y="73"/>
                      <a:pt x="9" y="74"/>
                      <a:pt x="9" y="74"/>
                    </a:cubicBezTo>
                    <a:cubicBezTo>
                      <a:pt x="5" y="80"/>
                      <a:pt x="3" y="87"/>
                      <a:pt x="6" y="94"/>
                    </a:cubicBezTo>
                    <a:cubicBezTo>
                      <a:pt x="8" y="100"/>
                      <a:pt x="14" y="105"/>
                      <a:pt x="20" y="105"/>
                    </a:cubicBezTo>
                    <a:cubicBezTo>
                      <a:pt x="21" y="105"/>
                      <a:pt x="21" y="106"/>
                      <a:pt x="21" y="106"/>
                    </a:cubicBezTo>
                    <a:cubicBezTo>
                      <a:pt x="19" y="113"/>
                      <a:pt x="21" y="122"/>
                      <a:pt x="28" y="126"/>
                    </a:cubicBezTo>
                    <a:cubicBezTo>
                      <a:pt x="33" y="129"/>
                      <a:pt x="41" y="131"/>
                      <a:pt x="46" y="127"/>
                    </a:cubicBezTo>
                    <a:cubicBezTo>
                      <a:pt x="47" y="126"/>
                      <a:pt x="48" y="127"/>
                      <a:pt x="48" y="127"/>
                    </a:cubicBezTo>
                    <a:cubicBezTo>
                      <a:pt x="50" y="135"/>
                      <a:pt x="58" y="139"/>
                      <a:pt x="66" y="139"/>
                    </a:cubicBezTo>
                    <a:cubicBezTo>
                      <a:pt x="67" y="139"/>
                      <a:pt x="69" y="139"/>
                      <a:pt x="71" y="139"/>
                    </a:cubicBezTo>
                    <a:cubicBezTo>
                      <a:pt x="74" y="138"/>
                      <a:pt x="77" y="137"/>
                      <a:pt x="80" y="135"/>
                    </a:cubicBezTo>
                    <a:cubicBezTo>
                      <a:pt x="81" y="134"/>
                      <a:pt x="82" y="133"/>
                      <a:pt x="82" y="132"/>
                    </a:cubicBezTo>
                    <a:cubicBezTo>
                      <a:pt x="82" y="132"/>
                      <a:pt x="82" y="132"/>
                      <a:pt x="82" y="132"/>
                    </a:cubicBezTo>
                    <a:cubicBezTo>
                      <a:pt x="82" y="132"/>
                      <a:pt x="82" y="132"/>
                      <a:pt x="82" y="132"/>
                    </a:cubicBezTo>
                    <a:cubicBezTo>
                      <a:pt x="83" y="131"/>
                      <a:pt x="83" y="131"/>
                      <a:pt x="83" y="131"/>
                    </a:cubicBezTo>
                    <a:cubicBezTo>
                      <a:pt x="84" y="131"/>
                      <a:pt x="84" y="131"/>
                      <a:pt x="84" y="132"/>
                    </a:cubicBezTo>
                    <a:cubicBezTo>
                      <a:pt x="85" y="134"/>
                      <a:pt x="88" y="135"/>
                      <a:pt x="91" y="136"/>
                    </a:cubicBezTo>
                    <a:cubicBezTo>
                      <a:pt x="92" y="136"/>
                      <a:pt x="94" y="137"/>
                      <a:pt x="96" y="137"/>
                    </a:cubicBezTo>
                    <a:cubicBezTo>
                      <a:pt x="100" y="137"/>
                      <a:pt x="104" y="136"/>
                      <a:pt x="108" y="134"/>
                    </a:cubicBezTo>
                    <a:cubicBezTo>
                      <a:pt x="115" y="130"/>
                      <a:pt x="120" y="123"/>
                      <a:pt x="119" y="114"/>
                    </a:cubicBezTo>
                    <a:cubicBezTo>
                      <a:pt x="119" y="114"/>
                      <a:pt x="119" y="113"/>
                      <a:pt x="120" y="113"/>
                    </a:cubicBezTo>
                    <a:cubicBezTo>
                      <a:pt x="129" y="113"/>
                      <a:pt x="137" y="108"/>
                      <a:pt x="140" y="99"/>
                    </a:cubicBezTo>
                    <a:cubicBezTo>
                      <a:pt x="143" y="92"/>
                      <a:pt x="142" y="84"/>
                      <a:pt x="137" y="78"/>
                    </a:cubicBezTo>
                    <a:cubicBezTo>
                      <a:pt x="137" y="78"/>
                      <a:pt x="137" y="77"/>
                      <a:pt x="137" y="77"/>
                    </a:cubicBezTo>
                    <a:cubicBezTo>
                      <a:pt x="144" y="74"/>
                      <a:pt x="150" y="67"/>
                      <a:pt x="149" y="60"/>
                    </a:cubicBezTo>
                    <a:cubicBezTo>
                      <a:pt x="148" y="52"/>
                      <a:pt x="142" y="48"/>
                      <a:pt x="135" y="45"/>
                    </a:cubicBezTo>
                    <a:cubicBezTo>
                      <a:pt x="135" y="45"/>
                      <a:pt x="134" y="44"/>
                      <a:pt x="134" y="44"/>
                    </a:cubicBezTo>
                    <a:cubicBezTo>
                      <a:pt x="134" y="44"/>
                      <a:pt x="134" y="43"/>
                      <a:pt x="135" y="43"/>
                    </a:cubicBezTo>
                    <a:cubicBezTo>
                      <a:pt x="137" y="38"/>
                      <a:pt x="137" y="30"/>
                      <a:pt x="133" y="26"/>
                    </a:cubicBezTo>
                    <a:cubicBezTo>
                      <a:pt x="129" y="21"/>
                      <a:pt x="122" y="17"/>
                      <a:pt x="115" y="20"/>
                    </a:cubicBezTo>
                    <a:cubicBezTo>
                      <a:pt x="115" y="20"/>
                      <a:pt x="114" y="20"/>
                      <a:pt x="114" y="19"/>
                    </a:cubicBezTo>
                    <a:cubicBezTo>
                      <a:pt x="114" y="8"/>
                      <a:pt x="101" y="0"/>
                      <a:pt x="91" y="1"/>
                    </a:cubicBezTo>
                    <a:cubicBezTo>
                      <a:pt x="91" y="4"/>
                      <a:pt x="91" y="8"/>
                      <a:pt x="91" y="11"/>
                    </a:cubicBezTo>
                    <a:cubicBezTo>
                      <a:pt x="97" y="10"/>
                      <a:pt x="102" y="13"/>
                      <a:pt x="105" y="17"/>
                    </a:cubicBezTo>
                    <a:cubicBezTo>
                      <a:pt x="107" y="19"/>
                      <a:pt x="108" y="23"/>
                      <a:pt x="108" y="27"/>
                    </a:cubicBezTo>
                    <a:cubicBezTo>
                      <a:pt x="109" y="25"/>
                      <a:pt x="112" y="24"/>
                      <a:pt x="114" y="24"/>
                    </a:cubicBezTo>
                    <a:cubicBezTo>
                      <a:pt x="118" y="24"/>
                      <a:pt x="122" y="26"/>
                      <a:pt x="124" y="29"/>
                    </a:cubicBezTo>
                    <a:cubicBezTo>
                      <a:pt x="127" y="32"/>
                      <a:pt x="128" y="35"/>
                      <a:pt x="128" y="40"/>
                    </a:cubicBezTo>
                    <a:cubicBezTo>
                      <a:pt x="127" y="43"/>
                      <a:pt x="126" y="46"/>
                      <a:pt x="124" y="49"/>
                    </a:cubicBezTo>
                    <a:cubicBezTo>
                      <a:pt x="127" y="48"/>
                      <a:pt x="130" y="49"/>
                      <a:pt x="132" y="50"/>
                    </a:cubicBezTo>
                    <a:cubicBezTo>
                      <a:pt x="137" y="52"/>
                      <a:pt x="140" y="56"/>
                      <a:pt x="140" y="61"/>
                    </a:cubicBezTo>
                    <a:cubicBezTo>
                      <a:pt x="140" y="65"/>
                      <a:pt x="138" y="69"/>
                      <a:pt x="135" y="72"/>
                    </a:cubicBezTo>
                    <a:cubicBezTo>
                      <a:pt x="133" y="74"/>
                      <a:pt x="129" y="76"/>
                      <a:pt x="126" y="76"/>
                    </a:cubicBezTo>
                    <a:cubicBezTo>
                      <a:pt x="129" y="78"/>
                      <a:pt x="132" y="81"/>
                      <a:pt x="133" y="84"/>
                    </a:cubicBezTo>
                    <a:cubicBezTo>
                      <a:pt x="135" y="89"/>
                      <a:pt x="135" y="93"/>
                      <a:pt x="132" y="98"/>
                    </a:cubicBezTo>
                    <a:cubicBezTo>
                      <a:pt x="130" y="102"/>
                      <a:pt x="127" y="105"/>
                      <a:pt x="122" y="106"/>
                    </a:cubicBezTo>
                    <a:cubicBezTo>
                      <a:pt x="120" y="107"/>
                      <a:pt x="118" y="108"/>
                      <a:pt x="116" y="107"/>
                    </a:cubicBezTo>
                    <a:cubicBezTo>
                      <a:pt x="114" y="107"/>
                      <a:pt x="112" y="106"/>
                      <a:pt x="110" y="105"/>
                    </a:cubicBezTo>
                    <a:cubicBezTo>
                      <a:pt x="113" y="112"/>
                      <a:pt x="111" y="122"/>
                      <a:pt x="105" y="126"/>
                    </a:cubicBezTo>
                    <a:cubicBezTo>
                      <a:pt x="101" y="129"/>
                      <a:pt x="97" y="129"/>
                      <a:pt x="94" y="128"/>
                    </a:cubicBezTo>
                    <a:cubicBezTo>
                      <a:pt x="88" y="127"/>
                      <a:pt x="85" y="124"/>
                      <a:pt x="83" y="119"/>
                    </a:cubicBezTo>
                    <a:cubicBezTo>
                      <a:pt x="82" y="120"/>
                      <a:pt x="82" y="122"/>
                      <a:pt x="81" y="123"/>
                    </a:cubicBezTo>
                    <a:cubicBezTo>
                      <a:pt x="80" y="125"/>
                      <a:pt x="78" y="126"/>
                      <a:pt x="76" y="128"/>
                    </a:cubicBezTo>
                    <a:cubicBezTo>
                      <a:pt x="73" y="130"/>
                      <a:pt x="69" y="132"/>
                      <a:pt x="65" y="131"/>
                    </a:cubicBezTo>
                    <a:cubicBezTo>
                      <a:pt x="60" y="131"/>
                      <a:pt x="56" y="128"/>
                      <a:pt x="54" y="124"/>
                    </a:cubicBezTo>
                    <a:cubicBezTo>
                      <a:pt x="53" y="122"/>
                      <a:pt x="52" y="119"/>
                      <a:pt x="52" y="116"/>
                    </a:cubicBezTo>
                    <a:cubicBezTo>
                      <a:pt x="50" y="119"/>
                      <a:pt x="47" y="120"/>
                      <a:pt x="43" y="121"/>
                    </a:cubicBezTo>
                    <a:cubicBezTo>
                      <a:pt x="39" y="121"/>
                      <a:pt x="35" y="120"/>
                      <a:pt x="32" y="117"/>
                    </a:cubicBezTo>
                    <a:cubicBezTo>
                      <a:pt x="29" y="114"/>
                      <a:pt x="27" y="111"/>
                      <a:pt x="28" y="107"/>
                    </a:cubicBezTo>
                    <a:cubicBezTo>
                      <a:pt x="28" y="104"/>
                      <a:pt x="28" y="102"/>
                      <a:pt x="29" y="100"/>
                    </a:cubicBezTo>
                    <a:cubicBezTo>
                      <a:pt x="28" y="101"/>
                      <a:pt x="25" y="101"/>
                      <a:pt x="24" y="100"/>
                    </a:cubicBezTo>
                    <a:cubicBezTo>
                      <a:pt x="20" y="100"/>
                      <a:pt x="17" y="97"/>
                      <a:pt x="14" y="94"/>
                    </a:cubicBezTo>
                    <a:cubicBezTo>
                      <a:pt x="12" y="91"/>
                      <a:pt x="11" y="86"/>
                      <a:pt x="12" y="82"/>
                    </a:cubicBezTo>
                    <a:cubicBezTo>
                      <a:pt x="13" y="80"/>
                      <a:pt x="15" y="77"/>
                      <a:pt x="17" y="76"/>
                    </a:cubicBezTo>
                    <a:cubicBezTo>
                      <a:pt x="18" y="75"/>
                      <a:pt x="19" y="74"/>
                      <a:pt x="21" y="74"/>
                    </a:cubicBezTo>
                    <a:cubicBezTo>
                      <a:pt x="14" y="72"/>
                      <a:pt x="7" y="64"/>
                      <a:pt x="9" y="57"/>
                    </a:cubicBezTo>
                    <a:cubicBezTo>
                      <a:pt x="11" y="49"/>
                      <a:pt x="19" y="44"/>
                      <a:pt x="27" y="45"/>
                    </a:cubicBezTo>
                    <a:cubicBezTo>
                      <a:pt x="24" y="42"/>
                      <a:pt x="22" y="39"/>
                      <a:pt x="21" y="35"/>
                    </a:cubicBezTo>
                    <a:cubicBezTo>
                      <a:pt x="21" y="31"/>
                      <a:pt x="21" y="27"/>
                      <a:pt x="23" y="25"/>
                    </a:cubicBezTo>
                    <a:cubicBezTo>
                      <a:pt x="29" y="19"/>
                      <a:pt x="38" y="21"/>
                      <a:pt x="43" y="26"/>
                    </a:cubicBezTo>
                    <a:cubicBezTo>
                      <a:pt x="42" y="22"/>
                      <a:pt x="43" y="17"/>
                      <a:pt x="45" y="13"/>
                    </a:cubicBezTo>
                    <a:cubicBezTo>
                      <a:pt x="43" y="12"/>
                      <a:pt x="41" y="11"/>
                      <a:pt x="39" y="10"/>
                    </a:cubicBezTo>
                    <a:cubicBezTo>
                      <a:pt x="38" y="11"/>
                      <a:pt x="38" y="12"/>
                      <a:pt x="37" y="13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5"/>
                      <a:pt x="36" y="16"/>
                      <a:pt x="35" y="16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961"/>
              <p:cNvSpPr/>
              <p:nvPr/>
            </p:nvSpPr>
            <p:spPr bwMode="auto">
              <a:xfrm>
                <a:off x="1938" y="1738"/>
                <a:ext cx="139" cy="503"/>
              </a:xfrm>
              <a:custGeom>
                <a:gdLst>
                  <a:gd name="T0" fmla="*/ 59 w 59"/>
                  <a:gd name="T1" fmla="*/ 7 h 212"/>
                  <a:gd name="T2" fmla="*/ 58 w 59"/>
                  <a:gd name="T3" fmla="*/ 4 h 212"/>
                  <a:gd name="T4" fmla="*/ 46 w 59"/>
                  <a:gd name="T5" fmla="*/ 0 h 212"/>
                  <a:gd name="T6" fmla="*/ 39 w 59"/>
                  <a:gd name="T7" fmla="*/ 14 h 212"/>
                  <a:gd name="T8" fmla="*/ 30 w 59"/>
                  <a:gd name="T9" fmla="*/ 17 h 212"/>
                  <a:gd name="T10" fmla="*/ 24 w 59"/>
                  <a:gd name="T11" fmla="*/ 16 h 212"/>
                  <a:gd name="T12" fmla="*/ 25 w 59"/>
                  <a:gd name="T13" fmla="*/ 35 h 212"/>
                  <a:gd name="T14" fmla="*/ 10 w 59"/>
                  <a:gd name="T15" fmla="*/ 41 h 212"/>
                  <a:gd name="T16" fmla="*/ 15 w 59"/>
                  <a:gd name="T17" fmla="*/ 46 h 212"/>
                  <a:gd name="T18" fmla="*/ 17 w 59"/>
                  <a:gd name="T19" fmla="*/ 57 h 212"/>
                  <a:gd name="T20" fmla="*/ 4 w 59"/>
                  <a:gd name="T21" fmla="*/ 67 h 212"/>
                  <a:gd name="T22" fmla="*/ 9 w 59"/>
                  <a:gd name="T23" fmla="*/ 70 h 212"/>
                  <a:gd name="T24" fmla="*/ 13 w 59"/>
                  <a:gd name="T25" fmla="*/ 81 h 212"/>
                  <a:gd name="T26" fmla="*/ 0 w 59"/>
                  <a:gd name="T27" fmla="*/ 94 h 212"/>
                  <a:gd name="T28" fmla="*/ 9 w 59"/>
                  <a:gd name="T29" fmla="*/ 99 h 212"/>
                  <a:gd name="T30" fmla="*/ 14 w 59"/>
                  <a:gd name="T31" fmla="*/ 108 h 212"/>
                  <a:gd name="T32" fmla="*/ 4 w 59"/>
                  <a:gd name="T33" fmla="*/ 124 h 212"/>
                  <a:gd name="T34" fmla="*/ 17 w 59"/>
                  <a:gd name="T35" fmla="*/ 134 h 212"/>
                  <a:gd name="T36" fmla="*/ 11 w 59"/>
                  <a:gd name="T37" fmla="*/ 151 h 212"/>
                  <a:gd name="T38" fmla="*/ 25 w 59"/>
                  <a:gd name="T39" fmla="*/ 162 h 212"/>
                  <a:gd name="T40" fmla="*/ 20 w 59"/>
                  <a:gd name="T41" fmla="*/ 179 h 212"/>
                  <a:gd name="T42" fmla="*/ 34 w 59"/>
                  <a:gd name="T43" fmla="*/ 185 h 212"/>
                  <a:gd name="T44" fmla="*/ 34 w 59"/>
                  <a:gd name="T45" fmla="*/ 198 h 212"/>
                  <a:gd name="T46" fmla="*/ 27 w 59"/>
                  <a:gd name="T47" fmla="*/ 206 h 212"/>
                  <a:gd name="T48" fmla="*/ 33 w 59"/>
                  <a:gd name="T49" fmla="*/ 208 h 212"/>
                  <a:gd name="T50" fmla="*/ 38 w 59"/>
                  <a:gd name="T51" fmla="*/ 212 h 212"/>
                  <a:gd name="T52" fmla="*/ 49 w 59"/>
                  <a:gd name="T53" fmla="*/ 208 h 212"/>
                  <a:gd name="T54" fmla="*/ 39 w 59"/>
                  <a:gd name="T55" fmla="*/ 202 h 212"/>
                  <a:gd name="T56" fmla="*/ 38 w 59"/>
                  <a:gd name="T57" fmla="*/ 201 h 212"/>
                  <a:gd name="T58" fmla="*/ 38 w 59"/>
                  <a:gd name="T59" fmla="*/ 201 h 212"/>
                  <a:gd name="T60" fmla="*/ 42 w 59"/>
                  <a:gd name="T61" fmla="*/ 184 h 212"/>
                  <a:gd name="T62" fmla="*/ 31 w 59"/>
                  <a:gd name="T63" fmla="*/ 174 h 212"/>
                  <a:gd name="T64" fmla="*/ 31 w 59"/>
                  <a:gd name="T65" fmla="*/ 173 h 212"/>
                  <a:gd name="T66" fmla="*/ 31 w 59"/>
                  <a:gd name="T67" fmla="*/ 173 h 212"/>
                  <a:gd name="T68" fmla="*/ 31 w 59"/>
                  <a:gd name="T69" fmla="*/ 172 h 212"/>
                  <a:gd name="T70" fmla="*/ 24 w 59"/>
                  <a:gd name="T71" fmla="*/ 149 h 212"/>
                  <a:gd name="T72" fmla="*/ 24 w 59"/>
                  <a:gd name="T73" fmla="*/ 147 h 212"/>
                  <a:gd name="T74" fmla="*/ 27 w 59"/>
                  <a:gd name="T75" fmla="*/ 133 h 212"/>
                  <a:gd name="T76" fmla="*/ 17 w 59"/>
                  <a:gd name="T77" fmla="*/ 124 h 212"/>
                  <a:gd name="T78" fmla="*/ 17 w 59"/>
                  <a:gd name="T79" fmla="*/ 123 h 212"/>
                  <a:gd name="T80" fmla="*/ 24 w 59"/>
                  <a:gd name="T81" fmla="*/ 107 h 212"/>
                  <a:gd name="T82" fmla="*/ 14 w 59"/>
                  <a:gd name="T83" fmla="*/ 95 h 212"/>
                  <a:gd name="T84" fmla="*/ 13 w 59"/>
                  <a:gd name="T85" fmla="*/ 94 h 212"/>
                  <a:gd name="T86" fmla="*/ 13 w 59"/>
                  <a:gd name="T87" fmla="*/ 93 h 212"/>
                  <a:gd name="T88" fmla="*/ 22 w 59"/>
                  <a:gd name="T89" fmla="*/ 80 h 212"/>
                  <a:gd name="T90" fmla="*/ 16 w 59"/>
                  <a:gd name="T91" fmla="*/ 68 h 212"/>
                  <a:gd name="T92" fmla="*/ 16 w 59"/>
                  <a:gd name="T93" fmla="*/ 66 h 212"/>
                  <a:gd name="T94" fmla="*/ 22 w 59"/>
                  <a:gd name="T95" fmla="*/ 47 h 212"/>
                  <a:gd name="T96" fmla="*/ 23 w 59"/>
                  <a:gd name="T97" fmla="*/ 45 h 212"/>
                  <a:gd name="T98" fmla="*/ 34 w 59"/>
                  <a:gd name="T99" fmla="*/ 37 h 212"/>
                  <a:gd name="T100" fmla="*/ 34 w 59"/>
                  <a:gd name="T101" fmla="*/ 24 h 212"/>
                  <a:gd name="T102" fmla="*/ 35 w 59"/>
                  <a:gd name="T103" fmla="*/ 23 h 212"/>
                  <a:gd name="T104" fmla="*/ 43 w 59"/>
                  <a:gd name="T105" fmla="*/ 19 h 212"/>
                  <a:gd name="T106" fmla="*/ 47 w 59"/>
                  <a:gd name="T107" fmla="*/ 12 h 212"/>
                  <a:gd name="T108" fmla="*/ 48 w 59"/>
                  <a:gd name="T109" fmla="*/ 11 h 212"/>
                  <a:gd name="T110" fmla="*/ 51 w 59"/>
                  <a:gd name="T111" fmla="*/ 13 h 212"/>
                  <a:gd name="T112" fmla="*/ 59 w 59"/>
                  <a:gd name="T113" fmla="*/ 7 h 2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9" h="211">
                    <a:moveTo>
                      <a:pt x="59" y="7"/>
                    </a:moveTo>
                    <a:cubicBezTo>
                      <a:pt x="58" y="6"/>
                      <a:pt x="58" y="5"/>
                      <a:pt x="58" y="4"/>
                    </a:cubicBezTo>
                    <a:cubicBezTo>
                      <a:pt x="54" y="6"/>
                      <a:pt x="48" y="4"/>
                      <a:pt x="46" y="0"/>
                    </a:cubicBezTo>
                    <a:cubicBezTo>
                      <a:pt x="46" y="6"/>
                      <a:pt x="43" y="11"/>
                      <a:pt x="39" y="14"/>
                    </a:cubicBezTo>
                    <a:cubicBezTo>
                      <a:pt x="36" y="16"/>
                      <a:pt x="33" y="17"/>
                      <a:pt x="30" y="17"/>
                    </a:cubicBezTo>
                    <a:cubicBezTo>
                      <a:pt x="28" y="17"/>
                      <a:pt x="26" y="17"/>
                      <a:pt x="24" y="16"/>
                    </a:cubicBezTo>
                    <a:cubicBezTo>
                      <a:pt x="28" y="21"/>
                      <a:pt x="29" y="29"/>
                      <a:pt x="25" y="35"/>
                    </a:cubicBezTo>
                    <a:cubicBezTo>
                      <a:pt x="21" y="39"/>
                      <a:pt x="16" y="41"/>
                      <a:pt x="10" y="41"/>
                    </a:cubicBezTo>
                    <a:cubicBezTo>
                      <a:pt x="12" y="42"/>
                      <a:pt x="14" y="44"/>
                      <a:pt x="15" y="46"/>
                    </a:cubicBezTo>
                    <a:cubicBezTo>
                      <a:pt x="17" y="49"/>
                      <a:pt x="18" y="53"/>
                      <a:pt x="17" y="57"/>
                    </a:cubicBezTo>
                    <a:cubicBezTo>
                      <a:pt x="15" y="62"/>
                      <a:pt x="10" y="66"/>
                      <a:pt x="4" y="67"/>
                    </a:cubicBezTo>
                    <a:cubicBezTo>
                      <a:pt x="6" y="68"/>
                      <a:pt x="8" y="69"/>
                      <a:pt x="9" y="70"/>
                    </a:cubicBezTo>
                    <a:cubicBezTo>
                      <a:pt x="12" y="73"/>
                      <a:pt x="14" y="77"/>
                      <a:pt x="13" y="81"/>
                    </a:cubicBezTo>
                    <a:cubicBezTo>
                      <a:pt x="13" y="87"/>
                      <a:pt x="7" y="93"/>
                      <a:pt x="0" y="94"/>
                    </a:cubicBezTo>
                    <a:cubicBezTo>
                      <a:pt x="3" y="95"/>
                      <a:pt x="7" y="97"/>
                      <a:pt x="9" y="99"/>
                    </a:cubicBezTo>
                    <a:cubicBezTo>
                      <a:pt x="12" y="101"/>
                      <a:pt x="14" y="104"/>
                      <a:pt x="14" y="108"/>
                    </a:cubicBezTo>
                    <a:cubicBezTo>
                      <a:pt x="15" y="115"/>
                      <a:pt x="10" y="122"/>
                      <a:pt x="4" y="124"/>
                    </a:cubicBezTo>
                    <a:cubicBezTo>
                      <a:pt x="10" y="124"/>
                      <a:pt x="16" y="127"/>
                      <a:pt x="17" y="134"/>
                    </a:cubicBezTo>
                    <a:cubicBezTo>
                      <a:pt x="19" y="141"/>
                      <a:pt x="16" y="147"/>
                      <a:pt x="11" y="151"/>
                    </a:cubicBezTo>
                    <a:cubicBezTo>
                      <a:pt x="17" y="151"/>
                      <a:pt x="24" y="156"/>
                      <a:pt x="25" y="162"/>
                    </a:cubicBezTo>
                    <a:cubicBezTo>
                      <a:pt x="27" y="168"/>
                      <a:pt x="25" y="175"/>
                      <a:pt x="20" y="179"/>
                    </a:cubicBezTo>
                    <a:cubicBezTo>
                      <a:pt x="25" y="178"/>
                      <a:pt x="32" y="179"/>
                      <a:pt x="34" y="185"/>
                    </a:cubicBezTo>
                    <a:cubicBezTo>
                      <a:pt x="36" y="189"/>
                      <a:pt x="36" y="194"/>
                      <a:pt x="34" y="198"/>
                    </a:cubicBezTo>
                    <a:cubicBezTo>
                      <a:pt x="32" y="202"/>
                      <a:pt x="30" y="204"/>
                      <a:pt x="27" y="206"/>
                    </a:cubicBezTo>
                    <a:cubicBezTo>
                      <a:pt x="29" y="206"/>
                      <a:pt x="32" y="207"/>
                      <a:pt x="33" y="208"/>
                    </a:cubicBezTo>
                    <a:cubicBezTo>
                      <a:pt x="35" y="209"/>
                      <a:pt x="37" y="210"/>
                      <a:pt x="38" y="212"/>
                    </a:cubicBezTo>
                    <a:cubicBezTo>
                      <a:pt x="41" y="210"/>
                      <a:pt x="45" y="209"/>
                      <a:pt x="49" y="208"/>
                    </a:cubicBezTo>
                    <a:cubicBezTo>
                      <a:pt x="47" y="204"/>
                      <a:pt x="43" y="201"/>
                      <a:pt x="39" y="202"/>
                    </a:cubicBezTo>
                    <a:cubicBezTo>
                      <a:pt x="38" y="203"/>
                      <a:pt x="38" y="202"/>
                      <a:pt x="38" y="201"/>
                    </a:cubicBezTo>
                    <a:cubicBezTo>
                      <a:pt x="38" y="201"/>
                      <a:pt x="38" y="201"/>
                      <a:pt x="38" y="201"/>
                    </a:cubicBezTo>
                    <a:cubicBezTo>
                      <a:pt x="43" y="197"/>
                      <a:pt x="44" y="190"/>
                      <a:pt x="42" y="184"/>
                    </a:cubicBezTo>
                    <a:cubicBezTo>
                      <a:pt x="40" y="180"/>
                      <a:pt x="36" y="176"/>
                      <a:pt x="31" y="174"/>
                    </a:cubicBezTo>
                    <a:cubicBezTo>
                      <a:pt x="31" y="174"/>
                      <a:pt x="30" y="174"/>
                      <a:pt x="31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1" y="173"/>
                      <a:pt x="31" y="173"/>
                      <a:pt x="31" y="172"/>
                    </a:cubicBezTo>
                    <a:cubicBezTo>
                      <a:pt x="37" y="164"/>
                      <a:pt x="35" y="151"/>
                      <a:pt x="24" y="149"/>
                    </a:cubicBezTo>
                    <a:cubicBezTo>
                      <a:pt x="24" y="149"/>
                      <a:pt x="24" y="148"/>
                      <a:pt x="24" y="147"/>
                    </a:cubicBezTo>
                    <a:cubicBezTo>
                      <a:pt x="28" y="144"/>
                      <a:pt x="29" y="138"/>
                      <a:pt x="27" y="133"/>
                    </a:cubicBezTo>
                    <a:cubicBezTo>
                      <a:pt x="25" y="129"/>
                      <a:pt x="21" y="126"/>
                      <a:pt x="17" y="124"/>
                    </a:cubicBezTo>
                    <a:cubicBezTo>
                      <a:pt x="16" y="124"/>
                      <a:pt x="16" y="123"/>
                      <a:pt x="17" y="123"/>
                    </a:cubicBezTo>
                    <a:cubicBezTo>
                      <a:pt x="22" y="119"/>
                      <a:pt x="25" y="114"/>
                      <a:pt x="24" y="107"/>
                    </a:cubicBezTo>
                    <a:cubicBezTo>
                      <a:pt x="23" y="102"/>
                      <a:pt x="20" y="95"/>
                      <a:pt x="14" y="95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18" y="90"/>
                      <a:pt x="22" y="85"/>
                      <a:pt x="22" y="80"/>
                    </a:cubicBezTo>
                    <a:cubicBezTo>
                      <a:pt x="23" y="75"/>
                      <a:pt x="21" y="69"/>
                      <a:pt x="16" y="68"/>
                    </a:cubicBezTo>
                    <a:cubicBezTo>
                      <a:pt x="15" y="67"/>
                      <a:pt x="15" y="66"/>
                      <a:pt x="16" y="66"/>
                    </a:cubicBezTo>
                    <a:cubicBezTo>
                      <a:pt x="24" y="64"/>
                      <a:pt x="27" y="54"/>
                      <a:pt x="22" y="47"/>
                    </a:cubicBezTo>
                    <a:cubicBezTo>
                      <a:pt x="22" y="46"/>
                      <a:pt x="22" y="45"/>
                      <a:pt x="23" y="45"/>
                    </a:cubicBezTo>
                    <a:cubicBezTo>
                      <a:pt x="28" y="45"/>
                      <a:pt x="32" y="42"/>
                      <a:pt x="34" y="37"/>
                    </a:cubicBezTo>
                    <a:cubicBezTo>
                      <a:pt x="35" y="33"/>
                      <a:pt x="36" y="28"/>
                      <a:pt x="34" y="24"/>
                    </a:cubicBezTo>
                    <a:cubicBezTo>
                      <a:pt x="34" y="23"/>
                      <a:pt x="34" y="23"/>
                      <a:pt x="35" y="23"/>
                    </a:cubicBezTo>
                    <a:cubicBezTo>
                      <a:pt x="38" y="23"/>
                      <a:pt x="41" y="21"/>
                      <a:pt x="43" y="19"/>
                    </a:cubicBezTo>
                    <a:cubicBezTo>
                      <a:pt x="45" y="17"/>
                      <a:pt x="47" y="15"/>
                      <a:pt x="47" y="12"/>
                    </a:cubicBezTo>
                    <a:cubicBezTo>
                      <a:pt x="47" y="11"/>
                      <a:pt x="48" y="11"/>
                      <a:pt x="48" y="11"/>
                    </a:cubicBezTo>
                    <a:cubicBezTo>
                      <a:pt x="49" y="12"/>
                      <a:pt x="50" y="13"/>
                      <a:pt x="51" y="13"/>
                    </a:cubicBezTo>
                    <a:cubicBezTo>
                      <a:pt x="53" y="11"/>
                      <a:pt x="56" y="9"/>
                      <a:pt x="59" y="7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962"/>
              <p:cNvSpPr/>
              <p:nvPr/>
            </p:nvSpPr>
            <p:spPr bwMode="auto">
              <a:xfrm>
                <a:off x="2224" y="1441"/>
                <a:ext cx="149" cy="273"/>
              </a:xfrm>
              <a:custGeom>
                <a:gdLst>
                  <a:gd name="T0" fmla="*/ 2 w 63"/>
                  <a:gd name="T1" fmla="*/ 16 h 115"/>
                  <a:gd name="T2" fmla="*/ 20 w 63"/>
                  <a:gd name="T3" fmla="*/ 20 h 115"/>
                  <a:gd name="T4" fmla="*/ 21 w 63"/>
                  <a:gd name="T5" fmla="*/ 31 h 115"/>
                  <a:gd name="T6" fmla="*/ 19 w 63"/>
                  <a:gd name="T7" fmla="*/ 37 h 115"/>
                  <a:gd name="T8" fmla="*/ 34 w 63"/>
                  <a:gd name="T9" fmla="*/ 41 h 115"/>
                  <a:gd name="T10" fmla="*/ 37 w 63"/>
                  <a:gd name="T11" fmla="*/ 53 h 115"/>
                  <a:gd name="T12" fmla="*/ 33 w 63"/>
                  <a:gd name="T13" fmla="*/ 62 h 115"/>
                  <a:gd name="T14" fmla="*/ 48 w 63"/>
                  <a:gd name="T15" fmla="*/ 71 h 115"/>
                  <a:gd name="T16" fmla="*/ 45 w 63"/>
                  <a:gd name="T17" fmla="*/ 83 h 115"/>
                  <a:gd name="T18" fmla="*/ 42 w 63"/>
                  <a:gd name="T19" fmla="*/ 86 h 115"/>
                  <a:gd name="T20" fmla="*/ 56 w 63"/>
                  <a:gd name="T21" fmla="*/ 99 h 115"/>
                  <a:gd name="T22" fmla="*/ 47 w 63"/>
                  <a:gd name="T23" fmla="*/ 112 h 115"/>
                  <a:gd name="T24" fmla="*/ 55 w 63"/>
                  <a:gd name="T25" fmla="*/ 115 h 115"/>
                  <a:gd name="T26" fmla="*/ 61 w 63"/>
                  <a:gd name="T27" fmla="*/ 106 h 115"/>
                  <a:gd name="T28" fmla="*/ 63 w 63"/>
                  <a:gd name="T29" fmla="*/ 96 h 115"/>
                  <a:gd name="T30" fmla="*/ 56 w 63"/>
                  <a:gd name="T31" fmla="*/ 81 h 115"/>
                  <a:gd name="T32" fmla="*/ 56 w 63"/>
                  <a:gd name="T33" fmla="*/ 80 h 115"/>
                  <a:gd name="T34" fmla="*/ 57 w 63"/>
                  <a:gd name="T35" fmla="*/ 65 h 115"/>
                  <a:gd name="T36" fmla="*/ 46 w 63"/>
                  <a:gd name="T37" fmla="*/ 55 h 115"/>
                  <a:gd name="T38" fmla="*/ 45 w 63"/>
                  <a:gd name="T39" fmla="*/ 54 h 115"/>
                  <a:gd name="T40" fmla="*/ 46 w 63"/>
                  <a:gd name="T41" fmla="*/ 47 h 115"/>
                  <a:gd name="T42" fmla="*/ 45 w 63"/>
                  <a:gd name="T43" fmla="*/ 39 h 115"/>
                  <a:gd name="T44" fmla="*/ 32 w 63"/>
                  <a:gd name="T45" fmla="*/ 30 h 115"/>
                  <a:gd name="T46" fmla="*/ 31 w 63"/>
                  <a:gd name="T47" fmla="*/ 29 h 115"/>
                  <a:gd name="T48" fmla="*/ 14 w 63"/>
                  <a:gd name="T49" fmla="*/ 10 h 115"/>
                  <a:gd name="T50" fmla="*/ 13 w 63"/>
                  <a:gd name="T51" fmla="*/ 9 h 115"/>
                  <a:gd name="T52" fmla="*/ 13 w 63"/>
                  <a:gd name="T53" fmla="*/ 9 h 115"/>
                  <a:gd name="T54" fmla="*/ 12 w 63"/>
                  <a:gd name="T55" fmla="*/ 0 h 115"/>
                  <a:gd name="T56" fmla="*/ 0 w 63"/>
                  <a:gd name="T57" fmla="*/ 0 h 115"/>
                  <a:gd name="T58" fmla="*/ 2 w 63"/>
                  <a:gd name="T59" fmla="*/ 16 h 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2" h="115">
                    <a:moveTo>
                      <a:pt x="2" y="16"/>
                    </a:moveTo>
                    <a:cubicBezTo>
                      <a:pt x="8" y="13"/>
                      <a:pt x="16" y="14"/>
                      <a:pt x="20" y="20"/>
                    </a:cubicBezTo>
                    <a:cubicBezTo>
                      <a:pt x="22" y="24"/>
                      <a:pt x="22" y="28"/>
                      <a:pt x="21" y="31"/>
                    </a:cubicBezTo>
                    <a:cubicBezTo>
                      <a:pt x="20" y="33"/>
                      <a:pt x="20" y="35"/>
                      <a:pt x="19" y="37"/>
                    </a:cubicBezTo>
                    <a:cubicBezTo>
                      <a:pt x="24" y="35"/>
                      <a:pt x="31" y="37"/>
                      <a:pt x="34" y="41"/>
                    </a:cubicBezTo>
                    <a:cubicBezTo>
                      <a:pt x="37" y="45"/>
                      <a:pt x="38" y="49"/>
                      <a:pt x="37" y="53"/>
                    </a:cubicBezTo>
                    <a:cubicBezTo>
                      <a:pt x="37" y="56"/>
                      <a:pt x="35" y="60"/>
                      <a:pt x="33" y="62"/>
                    </a:cubicBezTo>
                    <a:cubicBezTo>
                      <a:pt x="39" y="61"/>
                      <a:pt x="46" y="65"/>
                      <a:pt x="48" y="71"/>
                    </a:cubicBezTo>
                    <a:cubicBezTo>
                      <a:pt x="49" y="75"/>
                      <a:pt x="48" y="80"/>
                      <a:pt x="45" y="83"/>
                    </a:cubicBezTo>
                    <a:cubicBezTo>
                      <a:pt x="44" y="84"/>
                      <a:pt x="43" y="85"/>
                      <a:pt x="42" y="86"/>
                    </a:cubicBezTo>
                    <a:cubicBezTo>
                      <a:pt x="49" y="86"/>
                      <a:pt x="56" y="91"/>
                      <a:pt x="56" y="99"/>
                    </a:cubicBezTo>
                    <a:cubicBezTo>
                      <a:pt x="56" y="104"/>
                      <a:pt x="52" y="109"/>
                      <a:pt x="47" y="112"/>
                    </a:cubicBezTo>
                    <a:cubicBezTo>
                      <a:pt x="50" y="112"/>
                      <a:pt x="52" y="113"/>
                      <a:pt x="55" y="115"/>
                    </a:cubicBezTo>
                    <a:cubicBezTo>
                      <a:pt x="57" y="112"/>
                      <a:pt x="59" y="109"/>
                      <a:pt x="61" y="106"/>
                    </a:cubicBezTo>
                    <a:cubicBezTo>
                      <a:pt x="62" y="103"/>
                      <a:pt x="63" y="100"/>
                      <a:pt x="63" y="96"/>
                    </a:cubicBezTo>
                    <a:cubicBezTo>
                      <a:pt x="63" y="90"/>
                      <a:pt x="61" y="85"/>
                      <a:pt x="56" y="81"/>
                    </a:cubicBezTo>
                    <a:cubicBezTo>
                      <a:pt x="56" y="81"/>
                      <a:pt x="55" y="81"/>
                      <a:pt x="56" y="80"/>
                    </a:cubicBezTo>
                    <a:cubicBezTo>
                      <a:pt x="57" y="75"/>
                      <a:pt x="59" y="70"/>
                      <a:pt x="57" y="65"/>
                    </a:cubicBezTo>
                    <a:cubicBezTo>
                      <a:pt x="55" y="60"/>
                      <a:pt x="51" y="57"/>
                      <a:pt x="46" y="55"/>
                    </a:cubicBezTo>
                    <a:cubicBezTo>
                      <a:pt x="45" y="55"/>
                      <a:pt x="45" y="54"/>
                      <a:pt x="45" y="54"/>
                    </a:cubicBezTo>
                    <a:cubicBezTo>
                      <a:pt x="47" y="52"/>
                      <a:pt x="46" y="49"/>
                      <a:pt x="46" y="47"/>
                    </a:cubicBezTo>
                    <a:cubicBezTo>
                      <a:pt x="47" y="44"/>
                      <a:pt x="46" y="42"/>
                      <a:pt x="45" y="39"/>
                    </a:cubicBezTo>
                    <a:cubicBezTo>
                      <a:pt x="43" y="34"/>
                      <a:pt x="38" y="31"/>
                      <a:pt x="32" y="30"/>
                    </a:cubicBezTo>
                    <a:cubicBezTo>
                      <a:pt x="32" y="30"/>
                      <a:pt x="31" y="30"/>
                      <a:pt x="31" y="29"/>
                    </a:cubicBezTo>
                    <a:cubicBezTo>
                      <a:pt x="34" y="18"/>
                      <a:pt x="25" y="9"/>
                      <a:pt x="14" y="10"/>
                    </a:cubicBezTo>
                    <a:cubicBezTo>
                      <a:pt x="14" y="10"/>
                      <a:pt x="13" y="10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6"/>
                      <a:pt x="13" y="3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4"/>
                      <a:pt x="5" y="11"/>
                      <a:pt x="2" y="16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963"/>
              <p:cNvSpPr/>
              <p:nvPr/>
            </p:nvSpPr>
            <p:spPr bwMode="auto">
              <a:xfrm>
                <a:off x="1718" y="1441"/>
                <a:ext cx="16" cy="9"/>
              </a:xfrm>
              <a:custGeom>
                <a:gdLst>
                  <a:gd name="T0" fmla="*/ 7 w 7"/>
                  <a:gd name="T1" fmla="*/ 4 h 4"/>
                  <a:gd name="T2" fmla="*/ 7 w 7"/>
                  <a:gd name="T3" fmla="*/ 0 h 4"/>
                  <a:gd name="T4" fmla="*/ 0 w 7"/>
                  <a:gd name="T5" fmla="*/ 0 h 4"/>
                  <a:gd name="T6" fmla="*/ 2 w 7"/>
                  <a:gd name="T7" fmla="*/ 1 h 4"/>
                  <a:gd name="T8" fmla="*/ 7 w 7"/>
                  <a:gd name="T9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cubicBezTo>
                      <a:pt x="7" y="3"/>
                      <a:pt x="7" y="1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ubicBezTo>
                      <a:pt x="3" y="2"/>
                      <a:pt x="5" y="3"/>
                      <a:pt x="7" y="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964"/>
              <p:cNvSpPr/>
              <p:nvPr/>
            </p:nvSpPr>
            <p:spPr bwMode="auto">
              <a:xfrm>
                <a:off x="1533" y="1441"/>
                <a:ext cx="156" cy="237"/>
              </a:xfrm>
              <a:custGeom>
                <a:gdLst>
                  <a:gd name="T0" fmla="*/ 54 w 66"/>
                  <a:gd name="T1" fmla="*/ 13 h 100"/>
                  <a:gd name="T2" fmla="*/ 39 w 66"/>
                  <a:gd name="T3" fmla="*/ 18 h 100"/>
                  <a:gd name="T4" fmla="*/ 35 w 66"/>
                  <a:gd name="T5" fmla="*/ 35 h 100"/>
                  <a:gd name="T6" fmla="*/ 34 w 66"/>
                  <a:gd name="T7" fmla="*/ 36 h 100"/>
                  <a:gd name="T8" fmla="*/ 18 w 66"/>
                  <a:gd name="T9" fmla="*/ 43 h 100"/>
                  <a:gd name="T10" fmla="*/ 18 w 66"/>
                  <a:gd name="T11" fmla="*/ 62 h 100"/>
                  <a:gd name="T12" fmla="*/ 18 w 66"/>
                  <a:gd name="T13" fmla="*/ 63 h 100"/>
                  <a:gd name="T14" fmla="*/ 5 w 66"/>
                  <a:gd name="T15" fmla="*/ 90 h 100"/>
                  <a:gd name="T16" fmla="*/ 5 w 66"/>
                  <a:gd name="T17" fmla="*/ 92 h 100"/>
                  <a:gd name="T18" fmla="*/ 2 w 66"/>
                  <a:gd name="T19" fmla="*/ 93 h 100"/>
                  <a:gd name="T20" fmla="*/ 2 w 66"/>
                  <a:gd name="T21" fmla="*/ 95 h 100"/>
                  <a:gd name="T22" fmla="*/ 4 w 66"/>
                  <a:gd name="T23" fmla="*/ 100 h 100"/>
                  <a:gd name="T24" fmla="*/ 13 w 66"/>
                  <a:gd name="T25" fmla="*/ 95 h 100"/>
                  <a:gd name="T26" fmla="*/ 9 w 66"/>
                  <a:gd name="T27" fmla="*/ 88 h 100"/>
                  <a:gd name="T28" fmla="*/ 9 w 66"/>
                  <a:gd name="T29" fmla="*/ 77 h 100"/>
                  <a:gd name="T30" fmla="*/ 25 w 66"/>
                  <a:gd name="T31" fmla="*/ 66 h 100"/>
                  <a:gd name="T32" fmla="*/ 25 w 66"/>
                  <a:gd name="T33" fmla="*/ 65 h 100"/>
                  <a:gd name="T34" fmla="*/ 24 w 66"/>
                  <a:gd name="T35" fmla="*/ 64 h 100"/>
                  <a:gd name="T36" fmla="*/ 23 w 66"/>
                  <a:gd name="T37" fmla="*/ 61 h 100"/>
                  <a:gd name="T38" fmla="*/ 21 w 66"/>
                  <a:gd name="T39" fmla="*/ 56 h 100"/>
                  <a:gd name="T40" fmla="*/ 23 w 66"/>
                  <a:gd name="T41" fmla="*/ 46 h 100"/>
                  <a:gd name="T42" fmla="*/ 31 w 66"/>
                  <a:gd name="T43" fmla="*/ 40 h 100"/>
                  <a:gd name="T44" fmla="*/ 41 w 66"/>
                  <a:gd name="T45" fmla="*/ 42 h 100"/>
                  <a:gd name="T46" fmla="*/ 45 w 66"/>
                  <a:gd name="T47" fmla="*/ 20 h 100"/>
                  <a:gd name="T48" fmla="*/ 61 w 66"/>
                  <a:gd name="T49" fmla="*/ 21 h 100"/>
                  <a:gd name="T50" fmla="*/ 65 w 66"/>
                  <a:gd name="T51" fmla="*/ 0 h 100"/>
                  <a:gd name="T52" fmla="*/ 66 w 66"/>
                  <a:gd name="T53" fmla="*/ 0 h 100"/>
                  <a:gd name="T54" fmla="*/ 58 w 66"/>
                  <a:gd name="T55" fmla="*/ 0 h 100"/>
                  <a:gd name="T56" fmla="*/ 55 w 66"/>
                  <a:gd name="T57" fmla="*/ 13 h 100"/>
                  <a:gd name="T58" fmla="*/ 54 w 66"/>
                  <a:gd name="T59" fmla="*/ 13 h 10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" h="100">
                    <a:moveTo>
                      <a:pt x="54" y="13"/>
                    </a:moveTo>
                    <a:cubicBezTo>
                      <a:pt x="48" y="12"/>
                      <a:pt x="42" y="14"/>
                      <a:pt x="39" y="18"/>
                    </a:cubicBezTo>
                    <a:cubicBezTo>
                      <a:pt x="35" y="23"/>
                      <a:pt x="34" y="29"/>
                      <a:pt x="35" y="35"/>
                    </a:cubicBezTo>
                    <a:cubicBezTo>
                      <a:pt x="35" y="35"/>
                      <a:pt x="35" y="36"/>
                      <a:pt x="34" y="36"/>
                    </a:cubicBezTo>
                    <a:cubicBezTo>
                      <a:pt x="28" y="35"/>
                      <a:pt x="22" y="38"/>
                      <a:pt x="18" y="43"/>
                    </a:cubicBezTo>
                    <a:cubicBezTo>
                      <a:pt x="15" y="48"/>
                      <a:pt x="16" y="56"/>
                      <a:pt x="18" y="62"/>
                    </a:cubicBezTo>
                    <a:cubicBezTo>
                      <a:pt x="19" y="62"/>
                      <a:pt x="18" y="63"/>
                      <a:pt x="18" y="63"/>
                    </a:cubicBezTo>
                    <a:cubicBezTo>
                      <a:pt x="8" y="67"/>
                      <a:pt x="0" y="80"/>
                      <a:pt x="5" y="90"/>
                    </a:cubicBezTo>
                    <a:cubicBezTo>
                      <a:pt x="6" y="91"/>
                      <a:pt x="5" y="92"/>
                      <a:pt x="5" y="92"/>
                    </a:cubicBezTo>
                    <a:cubicBezTo>
                      <a:pt x="4" y="92"/>
                      <a:pt x="3" y="92"/>
                      <a:pt x="2" y="93"/>
                    </a:cubicBezTo>
                    <a:cubicBezTo>
                      <a:pt x="2" y="94"/>
                      <a:pt x="2" y="94"/>
                      <a:pt x="2" y="95"/>
                    </a:cubicBezTo>
                    <a:cubicBezTo>
                      <a:pt x="3" y="97"/>
                      <a:pt x="3" y="98"/>
                      <a:pt x="4" y="100"/>
                    </a:cubicBezTo>
                    <a:cubicBezTo>
                      <a:pt x="6" y="98"/>
                      <a:pt x="10" y="95"/>
                      <a:pt x="13" y="95"/>
                    </a:cubicBezTo>
                    <a:cubicBezTo>
                      <a:pt x="11" y="93"/>
                      <a:pt x="9" y="91"/>
                      <a:pt x="9" y="88"/>
                    </a:cubicBezTo>
                    <a:cubicBezTo>
                      <a:pt x="8" y="84"/>
                      <a:pt x="8" y="80"/>
                      <a:pt x="9" y="77"/>
                    </a:cubicBezTo>
                    <a:cubicBezTo>
                      <a:pt x="11" y="71"/>
                      <a:pt x="18" y="65"/>
                      <a:pt x="25" y="66"/>
                    </a:cubicBezTo>
                    <a:cubicBezTo>
                      <a:pt x="25" y="66"/>
                      <a:pt x="25" y="65"/>
                      <a:pt x="25" y="65"/>
                    </a:cubicBezTo>
                    <a:cubicBezTo>
                      <a:pt x="25" y="66"/>
                      <a:pt x="25" y="65"/>
                      <a:pt x="24" y="64"/>
                    </a:cubicBezTo>
                    <a:cubicBezTo>
                      <a:pt x="24" y="63"/>
                      <a:pt x="23" y="62"/>
                      <a:pt x="23" y="61"/>
                    </a:cubicBezTo>
                    <a:cubicBezTo>
                      <a:pt x="22" y="60"/>
                      <a:pt x="22" y="58"/>
                      <a:pt x="21" y="56"/>
                    </a:cubicBezTo>
                    <a:cubicBezTo>
                      <a:pt x="21" y="53"/>
                      <a:pt x="21" y="49"/>
                      <a:pt x="23" y="46"/>
                    </a:cubicBezTo>
                    <a:cubicBezTo>
                      <a:pt x="25" y="43"/>
                      <a:pt x="28" y="40"/>
                      <a:pt x="31" y="40"/>
                    </a:cubicBezTo>
                    <a:cubicBezTo>
                      <a:pt x="35" y="39"/>
                      <a:pt x="38" y="41"/>
                      <a:pt x="41" y="42"/>
                    </a:cubicBezTo>
                    <a:cubicBezTo>
                      <a:pt x="39" y="35"/>
                      <a:pt x="38" y="24"/>
                      <a:pt x="45" y="20"/>
                    </a:cubicBezTo>
                    <a:cubicBezTo>
                      <a:pt x="50" y="17"/>
                      <a:pt x="56" y="18"/>
                      <a:pt x="61" y="21"/>
                    </a:cubicBezTo>
                    <a:cubicBezTo>
                      <a:pt x="59" y="14"/>
                      <a:pt x="59" y="5"/>
                      <a:pt x="65" y="0"/>
                    </a:cubicBezTo>
                    <a:cubicBezTo>
                      <a:pt x="65" y="0"/>
                      <a:pt x="66" y="0"/>
                      <a:pt x="66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5" y="4"/>
                      <a:pt x="55" y="8"/>
                      <a:pt x="55" y="13"/>
                    </a:cubicBezTo>
                    <a:cubicBezTo>
                      <a:pt x="54" y="13"/>
                      <a:pt x="54" y="13"/>
                      <a:pt x="54" y="13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965"/>
              <p:cNvSpPr/>
              <p:nvPr/>
            </p:nvSpPr>
            <p:spPr bwMode="auto">
              <a:xfrm>
                <a:off x="2316" y="1645"/>
                <a:ext cx="36" cy="59"/>
              </a:xfrm>
              <a:custGeom>
                <a:gdLst>
                  <a:gd name="T0" fmla="*/ 2 w 15"/>
                  <a:gd name="T1" fmla="*/ 25 h 25"/>
                  <a:gd name="T2" fmla="*/ 11 w 15"/>
                  <a:gd name="T3" fmla="*/ 22 h 25"/>
                  <a:gd name="T4" fmla="*/ 15 w 15"/>
                  <a:gd name="T5" fmla="*/ 13 h 25"/>
                  <a:gd name="T6" fmla="*/ 0 w 15"/>
                  <a:gd name="T7" fmla="*/ 1 h 25"/>
                  <a:gd name="T8" fmla="*/ 2 w 15"/>
                  <a:gd name="T9" fmla="*/ 2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5">
                    <a:moveTo>
                      <a:pt x="2" y="25"/>
                    </a:moveTo>
                    <a:cubicBezTo>
                      <a:pt x="5" y="25"/>
                      <a:pt x="8" y="24"/>
                      <a:pt x="11" y="22"/>
                    </a:cubicBezTo>
                    <a:cubicBezTo>
                      <a:pt x="13" y="20"/>
                      <a:pt x="15" y="16"/>
                      <a:pt x="15" y="13"/>
                    </a:cubicBezTo>
                    <a:cubicBezTo>
                      <a:pt x="15" y="5"/>
                      <a:pt x="7" y="0"/>
                      <a:pt x="0" y="1"/>
                    </a:cubicBezTo>
                    <a:cubicBezTo>
                      <a:pt x="2" y="9"/>
                      <a:pt x="3" y="17"/>
                      <a:pt x="2" y="2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966"/>
              <p:cNvSpPr/>
              <p:nvPr/>
            </p:nvSpPr>
            <p:spPr bwMode="auto">
              <a:xfrm>
                <a:off x="1976" y="2222"/>
                <a:ext cx="208" cy="180"/>
              </a:xfrm>
              <a:custGeom>
                <a:gdLst>
                  <a:gd name="T0" fmla="*/ 15 w 88"/>
                  <a:gd name="T1" fmla="*/ 71 h 76"/>
                  <a:gd name="T2" fmla="*/ 43 w 88"/>
                  <a:gd name="T3" fmla="*/ 71 h 76"/>
                  <a:gd name="T4" fmla="*/ 55 w 88"/>
                  <a:gd name="T5" fmla="*/ 43 h 76"/>
                  <a:gd name="T6" fmla="*/ 44 w 88"/>
                  <a:gd name="T7" fmla="*/ 33 h 76"/>
                  <a:gd name="T8" fmla="*/ 31 w 88"/>
                  <a:gd name="T9" fmla="*/ 37 h 76"/>
                  <a:gd name="T10" fmla="*/ 28 w 88"/>
                  <a:gd name="T11" fmla="*/ 50 h 76"/>
                  <a:gd name="T12" fmla="*/ 40 w 88"/>
                  <a:gd name="T13" fmla="*/ 54 h 76"/>
                  <a:gd name="T14" fmla="*/ 41 w 88"/>
                  <a:gd name="T15" fmla="*/ 54 h 76"/>
                  <a:gd name="T16" fmla="*/ 42 w 88"/>
                  <a:gd name="T17" fmla="*/ 55 h 76"/>
                  <a:gd name="T18" fmla="*/ 33 w 88"/>
                  <a:gd name="T19" fmla="*/ 63 h 76"/>
                  <a:gd name="T20" fmla="*/ 20 w 88"/>
                  <a:gd name="T21" fmla="*/ 61 h 76"/>
                  <a:gd name="T22" fmla="*/ 13 w 88"/>
                  <a:gd name="T23" fmla="*/ 40 h 76"/>
                  <a:gd name="T24" fmla="*/ 28 w 88"/>
                  <a:gd name="T25" fmla="*/ 21 h 76"/>
                  <a:gd name="T26" fmla="*/ 56 w 88"/>
                  <a:gd name="T27" fmla="*/ 23 h 76"/>
                  <a:gd name="T28" fmla="*/ 69 w 88"/>
                  <a:gd name="T29" fmla="*/ 33 h 76"/>
                  <a:gd name="T30" fmla="*/ 75 w 88"/>
                  <a:gd name="T31" fmla="*/ 45 h 76"/>
                  <a:gd name="T32" fmla="*/ 76 w 88"/>
                  <a:gd name="T33" fmla="*/ 45 h 76"/>
                  <a:gd name="T34" fmla="*/ 88 w 88"/>
                  <a:gd name="T35" fmla="*/ 39 h 76"/>
                  <a:gd name="T36" fmla="*/ 88 w 88"/>
                  <a:gd name="T37" fmla="*/ 39 h 76"/>
                  <a:gd name="T38" fmla="*/ 82 w 88"/>
                  <a:gd name="T39" fmla="*/ 27 h 76"/>
                  <a:gd name="T40" fmla="*/ 72 w 88"/>
                  <a:gd name="T41" fmla="*/ 16 h 76"/>
                  <a:gd name="T42" fmla="*/ 13 w 88"/>
                  <a:gd name="T43" fmla="*/ 16 h 76"/>
                  <a:gd name="T44" fmla="*/ 4 w 88"/>
                  <a:gd name="T45" fmla="*/ 30 h 76"/>
                  <a:gd name="T46" fmla="*/ 0 w 88"/>
                  <a:gd name="T47" fmla="*/ 46 h 76"/>
                  <a:gd name="T48" fmla="*/ 15 w 88"/>
                  <a:gd name="T49" fmla="*/ 71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76">
                    <a:moveTo>
                      <a:pt x="15" y="71"/>
                    </a:moveTo>
                    <a:cubicBezTo>
                      <a:pt x="23" y="75"/>
                      <a:pt x="35" y="76"/>
                      <a:pt x="43" y="71"/>
                    </a:cubicBezTo>
                    <a:cubicBezTo>
                      <a:pt x="52" y="65"/>
                      <a:pt x="59" y="53"/>
                      <a:pt x="55" y="43"/>
                    </a:cubicBezTo>
                    <a:cubicBezTo>
                      <a:pt x="53" y="38"/>
                      <a:pt x="49" y="34"/>
                      <a:pt x="44" y="33"/>
                    </a:cubicBezTo>
                    <a:cubicBezTo>
                      <a:pt x="39" y="32"/>
                      <a:pt x="34" y="33"/>
                      <a:pt x="31" y="37"/>
                    </a:cubicBezTo>
                    <a:cubicBezTo>
                      <a:pt x="28" y="40"/>
                      <a:pt x="26" y="46"/>
                      <a:pt x="28" y="50"/>
                    </a:cubicBezTo>
                    <a:cubicBezTo>
                      <a:pt x="30" y="54"/>
                      <a:pt x="36" y="56"/>
                      <a:pt x="40" y="54"/>
                    </a:cubicBezTo>
                    <a:cubicBezTo>
                      <a:pt x="40" y="54"/>
                      <a:pt x="41" y="54"/>
                      <a:pt x="41" y="54"/>
                    </a:cubicBezTo>
                    <a:cubicBezTo>
                      <a:pt x="41" y="54"/>
                      <a:pt x="42" y="54"/>
                      <a:pt x="42" y="55"/>
                    </a:cubicBezTo>
                    <a:cubicBezTo>
                      <a:pt x="42" y="59"/>
                      <a:pt x="36" y="62"/>
                      <a:pt x="33" y="63"/>
                    </a:cubicBezTo>
                    <a:cubicBezTo>
                      <a:pt x="29" y="64"/>
                      <a:pt x="24" y="64"/>
                      <a:pt x="20" y="61"/>
                    </a:cubicBezTo>
                    <a:cubicBezTo>
                      <a:pt x="14" y="57"/>
                      <a:pt x="11" y="48"/>
                      <a:pt x="13" y="40"/>
                    </a:cubicBezTo>
                    <a:cubicBezTo>
                      <a:pt x="14" y="31"/>
                      <a:pt x="20" y="24"/>
                      <a:pt x="28" y="21"/>
                    </a:cubicBezTo>
                    <a:cubicBezTo>
                      <a:pt x="38" y="17"/>
                      <a:pt x="47" y="19"/>
                      <a:pt x="56" y="23"/>
                    </a:cubicBezTo>
                    <a:cubicBezTo>
                      <a:pt x="61" y="26"/>
                      <a:pt x="65" y="29"/>
                      <a:pt x="69" y="33"/>
                    </a:cubicBezTo>
                    <a:cubicBezTo>
                      <a:pt x="72" y="37"/>
                      <a:pt x="74" y="41"/>
                      <a:pt x="75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80" y="43"/>
                      <a:pt x="84" y="40"/>
                      <a:pt x="88" y="39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87" y="35"/>
                      <a:pt x="84" y="31"/>
                      <a:pt x="82" y="27"/>
                    </a:cubicBezTo>
                    <a:cubicBezTo>
                      <a:pt x="79" y="23"/>
                      <a:pt x="76" y="19"/>
                      <a:pt x="72" y="16"/>
                    </a:cubicBezTo>
                    <a:cubicBezTo>
                      <a:pt x="56" y="2"/>
                      <a:pt x="28" y="0"/>
                      <a:pt x="13" y="16"/>
                    </a:cubicBezTo>
                    <a:cubicBezTo>
                      <a:pt x="9" y="20"/>
                      <a:pt x="6" y="25"/>
                      <a:pt x="4" y="30"/>
                    </a:cubicBezTo>
                    <a:cubicBezTo>
                      <a:pt x="2" y="35"/>
                      <a:pt x="0" y="40"/>
                      <a:pt x="0" y="46"/>
                    </a:cubicBezTo>
                    <a:cubicBezTo>
                      <a:pt x="0" y="56"/>
                      <a:pt x="5" y="66"/>
                      <a:pt x="15" y="71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967"/>
              <p:cNvSpPr/>
              <p:nvPr/>
            </p:nvSpPr>
            <p:spPr bwMode="auto">
              <a:xfrm>
                <a:off x="2186" y="2651"/>
                <a:ext cx="100" cy="114"/>
              </a:xfrm>
              <a:custGeom>
                <a:gdLst>
                  <a:gd name="T0" fmla="*/ 36 w 42"/>
                  <a:gd name="T1" fmla="*/ 29 h 48"/>
                  <a:gd name="T2" fmla="*/ 42 w 42"/>
                  <a:gd name="T3" fmla="*/ 27 h 48"/>
                  <a:gd name="T4" fmla="*/ 41 w 42"/>
                  <a:gd name="T5" fmla="*/ 20 h 48"/>
                  <a:gd name="T6" fmla="*/ 29 w 42"/>
                  <a:gd name="T7" fmla="*/ 26 h 48"/>
                  <a:gd name="T8" fmla="*/ 29 w 42"/>
                  <a:gd name="T9" fmla="*/ 27 h 48"/>
                  <a:gd name="T10" fmla="*/ 28 w 42"/>
                  <a:gd name="T11" fmla="*/ 26 h 48"/>
                  <a:gd name="T12" fmla="*/ 34 w 42"/>
                  <a:gd name="T13" fmla="*/ 13 h 48"/>
                  <a:gd name="T14" fmla="*/ 40 w 42"/>
                  <a:gd name="T15" fmla="*/ 3 h 48"/>
                  <a:gd name="T16" fmla="*/ 36 w 42"/>
                  <a:gd name="T17" fmla="*/ 1 h 48"/>
                  <a:gd name="T18" fmla="*/ 35 w 42"/>
                  <a:gd name="T19" fmla="*/ 0 h 48"/>
                  <a:gd name="T20" fmla="*/ 29 w 42"/>
                  <a:gd name="T21" fmla="*/ 12 h 48"/>
                  <a:gd name="T22" fmla="*/ 22 w 42"/>
                  <a:gd name="T23" fmla="*/ 24 h 48"/>
                  <a:gd name="T24" fmla="*/ 5 w 42"/>
                  <a:gd name="T25" fmla="*/ 40 h 48"/>
                  <a:gd name="T26" fmla="*/ 0 w 42"/>
                  <a:gd name="T27" fmla="*/ 48 h 48"/>
                  <a:gd name="T28" fmla="*/ 13 w 42"/>
                  <a:gd name="T29" fmla="*/ 44 h 48"/>
                  <a:gd name="T30" fmla="*/ 17 w 42"/>
                  <a:gd name="T31" fmla="*/ 43 h 48"/>
                  <a:gd name="T32" fmla="*/ 29 w 42"/>
                  <a:gd name="T33" fmla="*/ 33 h 48"/>
                  <a:gd name="T34" fmla="*/ 36 w 42"/>
                  <a:gd name="T35" fmla="*/ 29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" h="48">
                    <a:moveTo>
                      <a:pt x="36" y="29"/>
                    </a:moveTo>
                    <a:cubicBezTo>
                      <a:pt x="38" y="28"/>
                      <a:pt x="40" y="28"/>
                      <a:pt x="42" y="27"/>
                    </a:cubicBezTo>
                    <a:cubicBezTo>
                      <a:pt x="41" y="25"/>
                      <a:pt x="41" y="23"/>
                      <a:pt x="41" y="20"/>
                    </a:cubicBezTo>
                    <a:cubicBezTo>
                      <a:pt x="37" y="22"/>
                      <a:pt x="33" y="24"/>
                      <a:pt x="29" y="26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8" y="28"/>
                      <a:pt x="27" y="27"/>
                      <a:pt x="28" y="26"/>
                    </a:cubicBezTo>
                    <a:cubicBezTo>
                      <a:pt x="30" y="22"/>
                      <a:pt x="32" y="17"/>
                      <a:pt x="34" y="13"/>
                    </a:cubicBezTo>
                    <a:cubicBezTo>
                      <a:pt x="36" y="10"/>
                      <a:pt x="38" y="6"/>
                      <a:pt x="40" y="3"/>
                    </a:cubicBezTo>
                    <a:cubicBezTo>
                      <a:pt x="38" y="2"/>
                      <a:pt x="37" y="2"/>
                      <a:pt x="36" y="1"/>
                    </a:cubicBezTo>
                    <a:cubicBezTo>
                      <a:pt x="35" y="1"/>
                      <a:pt x="35" y="0"/>
                      <a:pt x="35" y="0"/>
                    </a:cubicBezTo>
                    <a:cubicBezTo>
                      <a:pt x="33" y="4"/>
                      <a:pt x="32" y="8"/>
                      <a:pt x="29" y="12"/>
                    </a:cubicBezTo>
                    <a:cubicBezTo>
                      <a:pt x="27" y="16"/>
                      <a:pt x="25" y="20"/>
                      <a:pt x="22" y="24"/>
                    </a:cubicBezTo>
                    <a:cubicBezTo>
                      <a:pt x="18" y="31"/>
                      <a:pt x="12" y="36"/>
                      <a:pt x="5" y="40"/>
                    </a:cubicBezTo>
                    <a:cubicBezTo>
                      <a:pt x="3" y="43"/>
                      <a:pt x="2" y="45"/>
                      <a:pt x="0" y="48"/>
                    </a:cubicBezTo>
                    <a:cubicBezTo>
                      <a:pt x="4" y="46"/>
                      <a:pt x="8" y="45"/>
                      <a:pt x="13" y="44"/>
                    </a:cubicBezTo>
                    <a:cubicBezTo>
                      <a:pt x="14" y="44"/>
                      <a:pt x="15" y="44"/>
                      <a:pt x="17" y="43"/>
                    </a:cubicBezTo>
                    <a:cubicBezTo>
                      <a:pt x="21" y="40"/>
                      <a:pt x="25" y="36"/>
                      <a:pt x="29" y="33"/>
                    </a:cubicBezTo>
                    <a:cubicBezTo>
                      <a:pt x="32" y="32"/>
                      <a:pt x="34" y="30"/>
                      <a:pt x="36" y="29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968"/>
              <p:cNvSpPr/>
              <p:nvPr/>
            </p:nvSpPr>
            <p:spPr bwMode="auto">
              <a:xfrm>
                <a:off x="2148" y="2753"/>
                <a:ext cx="339" cy="126"/>
              </a:xfrm>
              <a:custGeom>
                <a:gdLst>
                  <a:gd name="T0" fmla="*/ 143 w 143"/>
                  <a:gd name="T1" fmla="*/ 9 h 53"/>
                  <a:gd name="T2" fmla="*/ 116 w 143"/>
                  <a:gd name="T3" fmla="*/ 13 h 53"/>
                  <a:gd name="T4" fmla="*/ 81 w 143"/>
                  <a:gd name="T5" fmla="*/ 5 h 53"/>
                  <a:gd name="T6" fmla="*/ 47 w 143"/>
                  <a:gd name="T7" fmla="*/ 1 h 53"/>
                  <a:gd name="T8" fmla="*/ 30 w 143"/>
                  <a:gd name="T9" fmla="*/ 3 h 53"/>
                  <a:gd name="T10" fmla="*/ 14 w 143"/>
                  <a:gd name="T11" fmla="*/ 8 h 53"/>
                  <a:gd name="T12" fmla="*/ 13 w 143"/>
                  <a:gd name="T13" fmla="*/ 8 h 53"/>
                  <a:gd name="T14" fmla="*/ 12 w 143"/>
                  <a:gd name="T15" fmla="*/ 11 h 53"/>
                  <a:gd name="T16" fmla="*/ 0 w 143"/>
                  <a:gd name="T17" fmla="*/ 24 h 53"/>
                  <a:gd name="T18" fmla="*/ 0 w 143"/>
                  <a:gd name="T19" fmla="*/ 23 h 53"/>
                  <a:gd name="T20" fmla="*/ 8 w 143"/>
                  <a:gd name="T21" fmla="*/ 19 h 53"/>
                  <a:gd name="T22" fmla="*/ 25 w 143"/>
                  <a:gd name="T23" fmla="*/ 13 h 53"/>
                  <a:gd name="T24" fmla="*/ 58 w 143"/>
                  <a:gd name="T25" fmla="*/ 9 h 53"/>
                  <a:gd name="T26" fmla="*/ 94 w 143"/>
                  <a:gd name="T27" fmla="*/ 16 h 53"/>
                  <a:gd name="T28" fmla="*/ 111 w 143"/>
                  <a:gd name="T29" fmla="*/ 21 h 53"/>
                  <a:gd name="T30" fmla="*/ 124 w 143"/>
                  <a:gd name="T31" fmla="*/ 21 h 53"/>
                  <a:gd name="T32" fmla="*/ 125 w 143"/>
                  <a:gd name="T33" fmla="*/ 21 h 53"/>
                  <a:gd name="T34" fmla="*/ 126 w 143"/>
                  <a:gd name="T35" fmla="*/ 22 h 53"/>
                  <a:gd name="T36" fmla="*/ 106 w 143"/>
                  <a:gd name="T37" fmla="*/ 53 h 53"/>
                  <a:gd name="T38" fmla="*/ 120 w 143"/>
                  <a:gd name="T39" fmla="*/ 53 h 53"/>
                  <a:gd name="T40" fmla="*/ 127 w 143"/>
                  <a:gd name="T41" fmla="*/ 43 h 53"/>
                  <a:gd name="T42" fmla="*/ 143 w 143"/>
                  <a:gd name="T43" fmla="*/ 9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3" h="52">
                    <a:moveTo>
                      <a:pt x="143" y="9"/>
                    </a:moveTo>
                    <a:cubicBezTo>
                      <a:pt x="135" y="14"/>
                      <a:pt x="125" y="14"/>
                      <a:pt x="116" y="13"/>
                    </a:cubicBezTo>
                    <a:cubicBezTo>
                      <a:pt x="104" y="12"/>
                      <a:pt x="93" y="7"/>
                      <a:pt x="81" y="5"/>
                    </a:cubicBezTo>
                    <a:cubicBezTo>
                      <a:pt x="70" y="2"/>
                      <a:pt x="58" y="0"/>
                      <a:pt x="47" y="1"/>
                    </a:cubicBezTo>
                    <a:cubicBezTo>
                      <a:pt x="41" y="1"/>
                      <a:pt x="36" y="2"/>
                      <a:pt x="30" y="3"/>
                    </a:cubicBezTo>
                    <a:cubicBezTo>
                      <a:pt x="25" y="4"/>
                      <a:pt x="18" y="5"/>
                      <a:pt x="14" y="8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2" y="10"/>
                      <a:pt x="12" y="11"/>
                    </a:cubicBezTo>
                    <a:cubicBezTo>
                      <a:pt x="8" y="15"/>
                      <a:pt x="4" y="20"/>
                      <a:pt x="0" y="24"/>
                    </a:cubicBezTo>
                    <a:cubicBezTo>
                      <a:pt x="0" y="24"/>
                      <a:pt x="0" y="23"/>
                      <a:pt x="0" y="23"/>
                    </a:cubicBezTo>
                    <a:cubicBezTo>
                      <a:pt x="3" y="22"/>
                      <a:pt x="6" y="21"/>
                      <a:pt x="8" y="19"/>
                    </a:cubicBezTo>
                    <a:cubicBezTo>
                      <a:pt x="14" y="17"/>
                      <a:pt x="19" y="15"/>
                      <a:pt x="25" y="13"/>
                    </a:cubicBezTo>
                    <a:cubicBezTo>
                      <a:pt x="36" y="10"/>
                      <a:pt x="47" y="8"/>
                      <a:pt x="58" y="9"/>
                    </a:cubicBezTo>
                    <a:cubicBezTo>
                      <a:pt x="71" y="9"/>
                      <a:pt x="82" y="12"/>
                      <a:pt x="94" y="16"/>
                    </a:cubicBezTo>
                    <a:cubicBezTo>
                      <a:pt x="99" y="18"/>
                      <a:pt x="105" y="20"/>
                      <a:pt x="111" y="21"/>
                    </a:cubicBezTo>
                    <a:cubicBezTo>
                      <a:pt x="115" y="22"/>
                      <a:pt x="120" y="23"/>
                      <a:pt x="124" y="21"/>
                    </a:cubicBezTo>
                    <a:cubicBezTo>
                      <a:pt x="124" y="21"/>
                      <a:pt x="125" y="21"/>
                      <a:pt x="125" y="21"/>
                    </a:cubicBezTo>
                    <a:cubicBezTo>
                      <a:pt x="125" y="21"/>
                      <a:pt x="126" y="21"/>
                      <a:pt x="126" y="22"/>
                    </a:cubicBezTo>
                    <a:cubicBezTo>
                      <a:pt x="121" y="33"/>
                      <a:pt x="115" y="44"/>
                      <a:pt x="106" y="53"/>
                    </a:cubicBezTo>
                    <a:cubicBezTo>
                      <a:pt x="120" y="53"/>
                      <a:pt x="120" y="53"/>
                      <a:pt x="120" y="53"/>
                    </a:cubicBezTo>
                    <a:cubicBezTo>
                      <a:pt x="123" y="50"/>
                      <a:pt x="125" y="46"/>
                      <a:pt x="127" y="43"/>
                    </a:cubicBezTo>
                    <a:cubicBezTo>
                      <a:pt x="133" y="32"/>
                      <a:pt x="139" y="21"/>
                      <a:pt x="143" y="9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969"/>
              <p:cNvSpPr/>
              <p:nvPr/>
            </p:nvSpPr>
            <p:spPr bwMode="auto">
              <a:xfrm>
                <a:off x="2283" y="2668"/>
                <a:ext cx="74" cy="69"/>
              </a:xfrm>
              <a:custGeom>
                <a:gdLst>
                  <a:gd name="T0" fmla="*/ 13 w 31"/>
                  <a:gd name="T1" fmla="*/ 28 h 29"/>
                  <a:gd name="T2" fmla="*/ 26 w 31"/>
                  <a:gd name="T3" fmla="*/ 26 h 29"/>
                  <a:gd name="T4" fmla="*/ 31 w 31"/>
                  <a:gd name="T5" fmla="*/ 15 h 29"/>
                  <a:gd name="T6" fmla="*/ 25 w 31"/>
                  <a:gd name="T7" fmla="*/ 3 h 29"/>
                  <a:gd name="T8" fmla="*/ 18 w 31"/>
                  <a:gd name="T9" fmla="*/ 0 h 29"/>
                  <a:gd name="T10" fmla="*/ 14 w 31"/>
                  <a:gd name="T11" fmla="*/ 0 h 29"/>
                  <a:gd name="T12" fmla="*/ 3 w 31"/>
                  <a:gd name="T13" fmla="*/ 9 h 29"/>
                  <a:gd name="T14" fmla="*/ 13 w 31"/>
                  <a:gd name="T15" fmla="*/ 28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8">
                    <a:moveTo>
                      <a:pt x="13" y="28"/>
                    </a:moveTo>
                    <a:cubicBezTo>
                      <a:pt x="17" y="29"/>
                      <a:pt x="22" y="29"/>
                      <a:pt x="26" y="26"/>
                    </a:cubicBezTo>
                    <a:cubicBezTo>
                      <a:pt x="29" y="23"/>
                      <a:pt x="31" y="19"/>
                      <a:pt x="31" y="15"/>
                    </a:cubicBezTo>
                    <a:cubicBezTo>
                      <a:pt x="31" y="10"/>
                      <a:pt x="29" y="6"/>
                      <a:pt x="25" y="3"/>
                    </a:cubicBezTo>
                    <a:cubicBezTo>
                      <a:pt x="23" y="2"/>
                      <a:pt x="21" y="1"/>
                      <a:pt x="18" y="0"/>
                    </a:cubicBezTo>
                    <a:cubicBezTo>
                      <a:pt x="17" y="0"/>
                      <a:pt x="15" y="0"/>
                      <a:pt x="14" y="0"/>
                    </a:cubicBezTo>
                    <a:cubicBezTo>
                      <a:pt x="9" y="2"/>
                      <a:pt x="5" y="5"/>
                      <a:pt x="3" y="9"/>
                    </a:cubicBezTo>
                    <a:cubicBezTo>
                      <a:pt x="0" y="17"/>
                      <a:pt x="5" y="26"/>
                      <a:pt x="13" y="28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970"/>
              <p:cNvSpPr/>
              <p:nvPr/>
            </p:nvSpPr>
            <p:spPr bwMode="auto">
              <a:xfrm>
                <a:off x="1649" y="1441"/>
                <a:ext cx="17" cy="26"/>
              </a:xfrm>
              <a:custGeom>
                <a:gdLst>
                  <a:gd name="T0" fmla="*/ 0 w 7"/>
                  <a:gd name="T1" fmla="*/ 11 h 11"/>
                  <a:gd name="T2" fmla="*/ 4 w 7"/>
                  <a:gd name="T3" fmla="*/ 11 h 11"/>
                  <a:gd name="T4" fmla="*/ 7 w 7"/>
                  <a:gd name="T5" fmla="*/ 0 h 11"/>
                  <a:gd name="T6" fmla="*/ 2 w 7"/>
                  <a:gd name="T7" fmla="*/ 0 h 11"/>
                  <a:gd name="T8" fmla="*/ 0 w 7"/>
                  <a:gd name="T9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11"/>
                    </a:moveTo>
                    <a:cubicBezTo>
                      <a:pt x="1" y="11"/>
                      <a:pt x="2" y="11"/>
                      <a:pt x="4" y="11"/>
                    </a:cubicBezTo>
                    <a:cubicBezTo>
                      <a:pt x="4" y="7"/>
                      <a:pt x="5" y="3"/>
                      <a:pt x="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8"/>
                      <a:pt x="0" y="11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971"/>
              <p:cNvSpPr/>
              <p:nvPr/>
            </p:nvSpPr>
            <p:spPr bwMode="auto">
              <a:xfrm>
                <a:off x="2324" y="1441"/>
                <a:ext cx="94" cy="33"/>
              </a:xfrm>
              <a:custGeom>
                <a:gdLst>
                  <a:gd name="T0" fmla="*/ 0 w 40"/>
                  <a:gd name="T1" fmla="*/ 14 h 14"/>
                  <a:gd name="T2" fmla="*/ 0 w 40"/>
                  <a:gd name="T3" fmla="*/ 14 h 14"/>
                  <a:gd name="T4" fmla="*/ 14 w 40"/>
                  <a:gd name="T5" fmla="*/ 10 h 14"/>
                  <a:gd name="T6" fmla="*/ 33 w 40"/>
                  <a:gd name="T7" fmla="*/ 8 h 14"/>
                  <a:gd name="T8" fmla="*/ 37 w 40"/>
                  <a:gd name="T9" fmla="*/ 2 h 14"/>
                  <a:gd name="T10" fmla="*/ 40 w 40"/>
                  <a:gd name="T11" fmla="*/ 0 h 14"/>
                  <a:gd name="T12" fmla="*/ 20 w 40"/>
                  <a:gd name="T13" fmla="*/ 0 h 14"/>
                  <a:gd name="T14" fmla="*/ 6 w 40"/>
                  <a:gd name="T15" fmla="*/ 10 h 14"/>
                  <a:gd name="T16" fmla="*/ 0 w 40"/>
                  <a:gd name="T17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4"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5" y="12"/>
                      <a:pt x="9" y="11"/>
                      <a:pt x="14" y="10"/>
                    </a:cubicBezTo>
                    <a:cubicBezTo>
                      <a:pt x="20" y="9"/>
                      <a:pt x="26" y="8"/>
                      <a:pt x="33" y="8"/>
                    </a:cubicBezTo>
                    <a:cubicBezTo>
                      <a:pt x="34" y="6"/>
                      <a:pt x="35" y="4"/>
                      <a:pt x="37" y="2"/>
                    </a:cubicBezTo>
                    <a:cubicBezTo>
                      <a:pt x="38" y="2"/>
                      <a:pt x="39" y="1"/>
                      <a:pt x="4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6" y="4"/>
                      <a:pt x="11" y="7"/>
                      <a:pt x="6" y="10"/>
                    </a:cubicBezTo>
                    <a:cubicBezTo>
                      <a:pt x="4" y="12"/>
                      <a:pt x="2" y="13"/>
                      <a:pt x="0" y="14"/>
                    </a:cubicBezTo>
                    <a:close/>
                  </a:path>
                </a:pathLst>
              </a:custGeom>
              <a:solidFill>
                <a:srgbClr val="440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972"/>
              <p:cNvSpPr/>
              <p:nvPr/>
            </p:nvSpPr>
            <p:spPr bwMode="auto">
              <a:xfrm>
                <a:off x="2279" y="1441"/>
                <a:ext cx="85" cy="40"/>
              </a:xfrm>
              <a:custGeom>
                <a:gdLst>
                  <a:gd name="T0" fmla="*/ 8 w 36"/>
                  <a:gd name="T1" fmla="*/ 17 h 17"/>
                  <a:gd name="T2" fmla="*/ 26 w 36"/>
                  <a:gd name="T3" fmla="*/ 8 h 17"/>
                  <a:gd name="T4" fmla="*/ 36 w 36"/>
                  <a:gd name="T5" fmla="*/ 0 h 17"/>
                  <a:gd name="T6" fmla="*/ 18 w 36"/>
                  <a:gd name="T7" fmla="*/ 0 h 17"/>
                  <a:gd name="T8" fmla="*/ 0 w 36"/>
                  <a:gd name="T9" fmla="*/ 10 h 17"/>
                  <a:gd name="T10" fmla="*/ 8 w 36"/>
                  <a:gd name="T11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7">
                    <a:moveTo>
                      <a:pt x="8" y="17"/>
                    </a:moveTo>
                    <a:cubicBezTo>
                      <a:pt x="14" y="14"/>
                      <a:pt x="20" y="12"/>
                      <a:pt x="26" y="8"/>
                    </a:cubicBezTo>
                    <a:cubicBezTo>
                      <a:pt x="29" y="5"/>
                      <a:pt x="33" y="3"/>
                      <a:pt x="3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2" y="4"/>
                      <a:pt x="6" y="7"/>
                      <a:pt x="0" y="10"/>
                    </a:cubicBezTo>
                    <a:cubicBezTo>
                      <a:pt x="3" y="11"/>
                      <a:pt x="6" y="14"/>
                      <a:pt x="8" y="17"/>
                    </a:cubicBezTo>
                    <a:close/>
                  </a:path>
                </a:pathLst>
              </a:custGeom>
              <a:solidFill>
                <a:srgbClr val="FFE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973"/>
              <p:cNvSpPr/>
              <p:nvPr/>
            </p:nvSpPr>
            <p:spPr bwMode="auto">
              <a:xfrm>
                <a:off x="2300" y="1462"/>
                <a:ext cx="260" cy="250"/>
              </a:xfrm>
              <a:custGeom>
                <a:gdLst>
                  <a:gd name="T0" fmla="*/ 95 w 110"/>
                  <a:gd name="T1" fmla="*/ 59 h 105"/>
                  <a:gd name="T2" fmla="*/ 81 w 110"/>
                  <a:gd name="T3" fmla="*/ 82 h 105"/>
                  <a:gd name="T4" fmla="*/ 54 w 110"/>
                  <a:gd name="T5" fmla="*/ 84 h 105"/>
                  <a:gd name="T6" fmla="*/ 45 w 110"/>
                  <a:gd name="T7" fmla="*/ 59 h 105"/>
                  <a:gd name="T8" fmla="*/ 52 w 110"/>
                  <a:gd name="T9" fmla="*/ 50 h 105"/>
                  <a:gd name="T10" fmla="*/ 64 w 110"/>
                  <a:gd name="T11" fmla="*/ 51 h 105"/>
                  <a:gd name="T12" fmla="*/ 63 w 110"/>
                  <a:gd name="T13" fmla="*/ 53 h 105"/>
                  <a:gd name="T14" fmla="*/ 63 w 110"/>
                  <a:gd name="T15" fmla="*/ 53 h 105"/>
                  <a:gd name="T16" fmla="*/ 55 w 110"/>
                  <a:gd name="T17" fmla="*/ 63 h 105"/>
                  <a:gd name="T18" fmla="*/ 63 w 110"/>
                  <a:gd name="T19" fmla="*/ 74 h 105"/>
                  <a:gd name="T20" fmla="*/ 81 w 110"/>
                  <a:gd name="T21" fmla="*/ 56 h 105"/>
                  <a:gd name="T22" fmla="*/ 61 w 110"/>
                  <a:gd name="T23" fmla="*/ 35 h 105"/>
                  <a:gd name="T24" fmla="*/ 45 w 110"/>
                  <a:gd name="T25" fmla="*/ 38 h 105"/>
                  <a:gd name="T26" fmla="*/ 34 w 110"/>
                  <a:gd name="T27" fmla="*/ 51 h 105"/>
                  <a:gd name="T28" fmla="*/ 35 w 110"/>
                  <a:gd name="T29" fmla="*/ 83 h 105"/>
                  <a:gd name="T30" fmla="*/ 89 w 110"/>
                  <a:gd name="T31" fmla="*/ 93 h 105"/>
                  <a:gd name="T32" fmla="*/ 109 w 110"/>
                  <a:gd name="T33" fmla="*/ 49 h 105"/>
                  <a:gd name="T34" fmla="*/ 71 w 110"/>
                  <a:gd name="T35" fmla="*/ 4 h 105"/>
                  <a:gd name="T36" fmla="*/ 36 w 110"/>
                  <a:gd name="T37" fmla="*/ 1 h 105"/>
                  <a:gd name="T38" fmla="*/ 17 w 110"/>
                  <a:gd name="T39" fmla="*/ 4 h 105"/>
                  <a:gd name="T40" fmla="*/ 8 w 110"/>
                  <a:gd name="T41" fmla="*/ 8 h 105"/>
                  <a:gd name="T42" fmla="*/ 0 w 110"/>
                  <a:gd name="T43" fmla="*/ 11 h 105"/>
                  <a:gd name="T44" fmla="*/ 1 w 110"/>
                  <a:gd name="T45" fmla="*/ 20 h 105"/>
                  <a:gd name="T46" fmla="*/ 11 w 110"/>
                  <a:gd name="T47" fmla="*/ 25 h 105"/>
                  <a:gd name="T48" fmla="*/ 32 w 110"/>
                  <a:gd name="T49" fmla="*/ 16 h 105"/>
                  <a:gd name="T50" fmla="*/ 95 w 110"/>
                  <a:gd name="T51" fmla="*/ 59 h 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0" h="105">
                    <a:moveTo>
                      <a:pt x="95" y="59"/>
                    </a:moveTo>
                    <a:cubicBezTo>
                      <a:pt x="94" y="68"/>
                      <a:pt x="89" y="77"/>
                      <a:pt x="81" y="82"/>
                    </a:cubicBezTo>
                    <a:cubicBezTo>
                      <a:pt x="73" y="88"/>
                      <a:pt x="63" y="90"/>
                      <a:pt x="54" y="84"/>
                    </a:cubicBezTo>
                    <a:cubicBezTo>
                      <a:pt x="46" y="79"/>
                      <a:pt x="41" y="68"/>
                      <a:pt x="45" y="59"/>
                    </a:cubicBezTo>
                    <a:cubicBezTo>
                      <a:pt x="46" y="55"/>
                      <a:pt x="49" y="52"/>
                      <a:pt x="52" y="50"/>
                    </a:cubicBezTo>
                    <a:cubicBezTo>
                      <a:pt x="56" y="49"/>
                      <a:pt x="60" y="49"/>
                      <a:pt x="64" y="51"/>
                    </a:cubicBezTo>
                    <a:cubicBezTo>
                      <a:pt x="64" y="52"/>
                      <a:pt x="64" y="53"/>
                      <a:pt x="63" y="53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58" y="53"/>
                      <a:pt x="56" y="59"/>
                      <a:pt x="55" y="63"/>
                    </a:cubicBezTo>
                    <a:cubicBezTo>
                      <a:pt x="55" y="68"/>
                      <a:pt x="58" y="72"/>
                      <a:pt x="63" y="74"/>
                    </a:cubicBezTo>
                    <a:cubicBezTo>
                      <a:pt x="74" y="78"/>
                      <a:pt x="82" y="66"/>
                      <a:pt x="81" y="56"/>
                    </a:cubicBezTo>
                    <a:cubicBezTo>
                      <a:pt x="81" y="45"/>
                      <a:pt x="72" y="37"/>
                      <a:pt x="61" y="35"/>
                    </a:cubicBezTo>
                    <a:cubicBezTo>
                      <a:pt x="56" y="35"/>
                      <a:pt x="50" y="35"/>
                      <a:pt x="45" y="38"/>
                    </a:cubicBezTo>
                    <a:cubicBezTo>
                      <a:pt x="40" y="41"/>
                      <a:pt x="36" y="45"/>
                      <a:pt x="34" y="51"/>
                    </a:cubicBezTo>
                    <a:cubicBezTo>
                      <a:pt x="30" y="61"/>
                      <a:pt x="30" y="73"/>
                      <a:pt x="35" y="83"/>
                    </a:cubicBezTo>
                    <a:cubicBezTo>
                      <a:pt x="46" y="101"/>
                      <a:pt x="73" y="105"/>
                      <a:pt x="89" y="93"/>
                    </a:cubicBezTo>
                    <a:cubicBezTo>
                      <a:pt x="103" y="83"/>
                      <a:pt x="110" y="66"/>
                      <a:pt x="109" y="49"/>
                    </a:cubicBezTo>
                    <a:cubicBezTo>
                      <a:pt x="108" y="27"/>
                      <a:pt x="92" y="10"/>
                      <a:pt x="71" y="4"/>
                    </a:cubicBezTo>
                    <a:cubicBezTo>
                      <a:pt x="60" y="0"/>
                      <a:pt x="48" y="0"/>
                      <a:pt x="36" y="1"/>
                    </a:cubicBezTo>
                    <a:cubicBezTo>
                      <a:pt x="29" y="2"/>
                      <a:pt x="23" y="3"/>
                      <a:pt x="17" y="4"/>
                    </a:cubicBezTo>
                    <a:cubicBezTo>
                      <a:pt x="14" y="5"/>
                      <a:pt x="11" y="6"/>
                      <a:pt x="8" y="8"/>
                    </a:cubicBezTo>
                    <a:cubicBezTo>
                      <a:pt x="5" y="9"/>
                      <a:pt x="3" y="9"/>
                      <a:pt x="0" y="11"/>
                    </a:cubicBezTo>
                    <a:cubicBezTo>
                      <a:pt x="1" y="14"/>
                      <a:pt x="2" y="17"/>
                      <a:pt x="1" y="20"/>
                    </a:cubicBezTo>
                    <a:cubicBezTo>
                      <a:pt x="5" y="20"/>
                      <a:pt x="8" y="22"/>
                      <a:pt x="11" y="25"/>
                    </a:cubicBezTo>
                    <a:cubicBezTo>
                      <a:pt x="18" y="21"/>
                      <a:pt x="25" y="18"/>
                      <a:pt x="32" y="16"/>
                    </a:cubicBezTo>
                    <a:cubicBezTo>
                      <a:pt x="58" y="12"/>
                      <a:pt x="100" y="26"/>
                      <a:pt x="95" y="59"/>
                    </a:cubicBezTo>
                    <a:close/>
                  </a:path>
                </a:pathLst>
              </a:custGeom>
              <a:solidFill>
                <a:srgbClr val="FF6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974"/>
              <p:cNvSpPr/>
              <p:nvPr/>
            </p:nvSpPr>
            <p:spPr bwMode="auto">
              <a:xfrm>
                <a:off x="2255" y="1441"/>
                <a:ext cx="45" cy="21"/>
              </a:xfrm>
              <a:custGeom>
                <a:gdLst>
                  <a:gd name="T0" fmla="*/ 2 w 19"/>
                  <a:gd name="T1" fmla="*/ 8 h 9"/>
                  <a:gd name="T2" fmla="*/ 7 w 19"/>
                  <a:gd name="T3" fmla="*/ 9 h 9"/>
                  <a:gd name="T4" fmla="*/ 7 w 19"/>
                  <a:gd name="T5" fmla="*/ 9 h 9"/>
                  <a:gd name="T6" fmla="*/ 15 w 19"/>
                  <a:gd name="T7" fmla="*/ 6 h 9"/>
                  <a:gd name="T8" fmla="*/ 19 w 19"/>
                  <a:gd name="T9" fmla="*/ 4 h 9"/>
                  <a:gd name="T10" fmla="*/ 10 w 19"/>
                  <a:gd name="T11" fmla="*/ 0 h 9"/>
                  <a:gd name="T12" fmla="*/ 0 w 19"/>
                  <a:gd name="T13" fmla="*/ 0 h 9"/>
                  <a:gd name="T14" fmla="*/ 2 w 19"/>
                  <a:gd name="T15" fmla="*/ 8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9">
                    <a:moveTo>
                      <a:pt x="2" y="8"/>
                    </a:moveTo>
                    <a:cubicBezTo>
                      <a:pt x="3" y="8"/>
                      <a:pt x="5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8"/>
                      <a:pt x="12" y="7"/>
                      <a:pt x="15" y="6"/>
                    </a:cubicBezTo>
                    <a:cubicBezTo>
                      <a:pt x="16" y="5"/>
                      <a:pt x="17" y="4"/>
                      <a:pt x="19" y="4"/>
                    </a:cubicBezTo>
                    <a:cubicBezTo>
                      <a:pt x="16" y="3"/>
                      <a:pt x="13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975"/>
              <p:cNvSpPr/>
              <p:nvPr/>
            </p:nvSpPr>
            <p:spPr bwMode="auto">
              <a:xfrm>
                <a:off x="2288" y="1441"/>
                <a:ext cx="24" cy="5"/>
              </a:xfrm>
              <a:custGeom>
                <a:gdLst>
                  <a:gd name="T0" fmla="*/ 7 w 10"/>
                  <a:gd name="T1" fmla="*/ 2 h 2"/>
                  <a:gd name="T2" fmla="*/ 10 w 10"/>
                  <a:gd name="T3" fmla="*/ 0 h 2"/>
                  <a:gd name="T4" fmla="*/ 0 w 10"/>
                  <a:gd name="T5" fmla="*/ 0 h 2"/>
                  <a:gd name="T6" fmla="*/ 6 w 10"/>
                  <a:gd name="T7" fmla="*/ 2 h 2"/>
                  <a:gd name="T8" fmla="*/ 7 w 10"/>
                  <a:gd name="T9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7" y="2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2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976"/>
              <p:cNvSpPr/>
              <p:nvPr/>
            </p:nvSpPr>
            <p:spPr bwMode="auto">
              <a:xfrm>
                <a:off x="2191" y="2509"/>
                <a:ext cx="17" cy="26"/>
              </a:xfrm>
              <a:custGeom>
                <a:gdLst>
                  <a:gd name="T0" fmla="*/ 5 w 7"/>
                  <a:gd name="T1" fmla="*/ 0 h 11"/>
                  <a:gd name="T2" fmla="*/ 0 w 7"/>
                  <a:gd name="T3" fmla="*/ 2 h 11"/>
                  <a:gd name="T4" fmla="*/ 2 w 7"/>
                  <a:gd name="T5" fmla="*/ 11 h 11"/>
                  <a:gd name="T6" fmla="*/ 7 w 7"/>
                  <a:gd name="T7" fmla="*/ 5 h 11"/>
                  <a:gd name="T8" fmla="*/ 6 w 7"/>
                  <a:gd name="T9" fmla="*/ 4 h 11"/>
                  <a:gd name="T10" fmla="*/ 5 w 7"/>
                  <a:gd name="T11" fmla="*/ 1 h 11"/>
                  <a:gd name="T12" fmla="*/ 5 w 7"/>
                  <a:gd name="T13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">
                    <a:moveTo>
                      <a:pt x="5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0" y="5"/>
                      <a:pt x="1" y="8"/>
                      <a:pt x="2" y="11"/>
                    </a:cubicBezTo>
                    <a:cubicBezTo>
                      <a:pt x="4" y="9"/>
                      <a:pt x="5" y="7"/>
                      <a:pt x="7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977"/>
              <p:cNvSpPr/>
              <p:nvPr/>
            </p:nvSpPr>
            <p:spPr bwMode="auto">
              <a:xfrm>
                <a:off x="1720" y="1472"/>
                <a:ext cx="52" cy="54"/>
              </a:xfrm>
              <a:custGeom>
                <a:gdLst>
                  <a:gd name="T0" fmla="*/ 22 w 22"/>
                  <a:gd name="T1" fmla="*/ 14 h 23"/>
                  <a:gd name="T2" fmla="*/ 19 w 22"/>
                  <a:gd name="T3" fmla="*/ 8 h 23"/>
                  <a:gd name="T4" fmla="*/ 15 w 22"/>
                  <a:gd name="T5" fmla="*/ 0 h 23"/>
                  <a:gd name="T6" fmla="*/ 0 w 22"/>
                  <a:gd name="T7" fmla="*/ 10 h 23"/>
                  <a:gd name="T8" fmla="*/ 9 w 22"/>
                  <a:gd name="T9" fmla="*/ 23 h 23"/>
                  <a:gd name="T10" fmla="*/ 22 w 22"/>
                  <a:gd name="T11" fmla="*/ 14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3">
                    <a:moveTo>
                      <a:pt x="22" y="14"/>
                    </a:moveTo>
                    <a:cubicBezTo>
                      <a:pt x="20" y="12"/>
                      <a:pt x="20" y="10"/>
                      <a:pt x="19" y="8"/>
                    </a:cubicBezTo>
                    <a:cubicBezTo>
                      <a:pt x="18" y="5"/>
                      <a:pt x="17" y="2"/>
                      <a:pt x="15" y="0"/>
                    </a:cubicBezTo>
                    <a:cubicBezTo>
                      <a:pt x="10" y="3"/>
                      <a:pt x="5" y="7"/>
                      <a:pt x="0" y="10"/>
                    </a:cubicBezTo>
                    <a:cubicBezTo>
                      <a:pt x="4" y="14"/>
                      <a:pt x="6" y="19"/>
                      <a:pt x="9" y="23"/>
                    </a:cubicBezTo>
                    <a:cubicBezTo>
                      <a:pt x="13" y="20"/>
                      <a:pt x="17" y="17"/>
                      <a:pt x="22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978"/>
              <p:cNvSpPr/>
              <p:nvPr/>
            </p:nvSpPr>
            <p:spPr bwMode="auto">
              <a:xfrm>
                <a:off x="1512" y="1674"/>
                <a:ext cx="7" cy="19"/>
              </a:xfrm>
              <a:custGeom>
                <a:gdLst>
                  <a:gd name="T0" fmla="*/ 1 w 3"/>
                  <a:gd name="T1" fmla="*/ 0 h 8"/>
                  <a:gd name="T2" fmla="*/ 0 w 3"/>
                  <a:gd name="T3" fmla="*/ 1 h 8"/>
                  <a:gd name="T4" fmla="*/ 0 w 3"/>
                  <a:gd name="T5" fmla="*/ 8 h 8"/>
                  <a:gd name="T6" fmla="*/ 3 w 3"/>
                  <a:gd name="T7" fmla="*/ 6 h 8"/>
                  <a:gd name="T8" fmla="*/ 1 w 3"/>
                  <a:gd name="T9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7"/>
                      <a:pt x="2" y="7"/>
                      <a:pt x="3" y="6"/>
                    </a:cubicBezTo>
                    <a:cubicBezTo>
                      <a:pt x="2" y="4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979"/>
              <p:cNvSpPr/>
              <p:nvPr/>
            </p:nvSpPr>
            <p:spPr bwMode="auto">
              <a:xfrm>
                <a:off x="1512" y="1690"/>
                <a:ext cx="12" cy="26"/>
              </a:xfrm>
              <a:custGeom>
                <a:gdLst>
                  <a:gd name="T0" fmla="*/ 5 w 5"/>
                  <a:gd name="T1" fmla="*/ 6 h 11"/>
                  <a:gd name="T2" fmla="*/ 3 w 5"/>
                  <a:gd name="T3" fmla="*/ 0 h 11"/>
                  <a:gd name="T4" fmla="*/ 0 w 5"/>
                  <a:gd name="T5" fmla="*/ 3 h 11"/>
                  <a:gd name="T6" fmla="*/ 0 w 5"/>
                  <a:gd name="T7" fmla="*/ 11 h 11"/>
                  <a:gd name="T8" fmla="*/ 1 w 5"/>
                  <a:gd name="T9" fmla="*/ 10 h 11"/>
                  <a:gd name="T10" fmla="*/ 5 w 5"/>
                  <a:gd name="T11" fmla="*/ 6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">
                    <a:moveTo>
                      <a:pt x="5" y="6"/>
                    </a:moveTo>
                    <a:cubicBezTo>
                      <a:pt x="5" y="4"/>
                      <a:pt x="4" y="2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9"/>
                      <a:pt x="3" y="6"/>
                      <a:pt x="5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980"/>
              <p:cNvSpPr/>
              <p:nvPr/>
            </p:nvSpPr>
            <p:spPr bwMode="auto">
              <a:xfrm>
                <a:off x="1512" y="1664"/>
                <a:ext cx="2" cy="7"/>
              </a:xfrm>
              <a:custGeom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981"/>
              <p:cNvSpPr/>
              <p:nvPr/>
            </p:nvSpPr>
            <p:spPr bwMode="auto">
              <a:xfrm>
                <a:off x="1512" y="1863"/>
                <a:ext cx="50" cy="45"/>
              </a:xfrm>
              <a:custGeom>
                <a:gdLst>
                  <a:gd name="T0" fmla="*/ 21 w 21"/>
                  <a:gd name="T1" fmla="*/ 19 h 19"/>
                  <a:gd name="T2" fmla="*/ 15 w 21"/>
                  <a:gd name="T3" fmla="*/ 8 h 19"/>
                  <a:gd name="T4" fmla="*/ 6 w 21"/>
                  <a:gd name="T5" fmla="*/ 3 h 19"/>
                  <a:gd name="T6" fmla="*/ 0 w 21"/>
                  <a:gd name="T7" fmla="*/ 0 h 19"/>
                  <a:gd name="T8" fmla="*/ 0 w 21"/>
                  <a:gd name="T9" fmla="*/ 9 h 19"/>
                  <a:gd name="T10" fmla="*/ 11 w 21"/>
                  <a:gd name="T11" fmla="*/ 14 h 19"/>
                  <a:gd name="T12" fmla="*/ 21 w 21"/>
                  <a:gd name="T13" fmla="*/ 1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9">
                    <a:moveTo>
                      <a:pt x="21" y="19"/>
                    </a:moveTo>
                    <a:cubicBezTo>
                      <a:pt x="19" y="16"/>
                      <a:pt x="17" y="12"/>
                      <a:pt x="15" y="8"/>
                    </a:cubicBezTo>
                    <a:cubicBezTo>
                      <a:pt x="12" y="8"/>
                      <a:pt x="9" y="5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11"/>
                      <a:pt x="7" y="12"/>
                      <a:pt x="11" y="14"/>
                    </a:cubicBezTo>
                    <a:cubicBezTo>
                      <a:pt x="14" y="16"/>
                      <a:pt x="18" y="18"/>
                      <a:pt x="21" y="1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982"/>
              <p:cNvSpPr/>
              <p:nvPr/>
            </p:nvSpPr>
            <p:spPr bwMode="auto">
              <a:xfrm>
                <a:off x="1512" y="1809"/>
                <a:ext cx="2" cy="7"/>
              </a:xfrm>
              <a:custGeom>
                <a:gdLst>
                  <a:gd name="T0" fmla="*/ 0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0 w 1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983"/>
              <p:cNvSpPr/>
              <p:nvPr/>
            </p:nvSpPr>
            <p:spPr bwMode="auto">
              <a:xfrm>
                <a:off x="1517" y="1965"/>
                <a:ext cx="109" cy="53"/>
              </a:xfrm>
              <a:custGeom>
                <a:gdLst>
                  <a:gd name="T0" fmla="*/ 41 w 46"/>
                  <a:gd name="T1" fmla="*/ 13 h 22"/>
                  <a:gd name="T2" fmla="*/ 40 w 46"/>
                  <a:gd name="T3" fmla="*/ 12 h 22"/>
                  <a:gd name="T4" fmla="*/ 21 w 46"/>
                  <a:gd name="T5" fmla="*/ 7 h 22"/>
                  <a:gd name="T6" fmla="*/ 9 w 46"/>
                  <a:gd name="T7" fmla="*/ 3 h 22"/>
                  <a:gd name="T8" fmla="*/ 0 w 46"/>
                  <a:gd name="T9" fmla="*/ 0 h 22"/>
                  <a:gd name="T10" fmla="*/ 9 w 46"/>
                  <a:gd name="T11" fmla="*/ 10 h 22"/>
                  <a:gd name="T12" fmla="*/ 14 w 46"/>
                  <a:gd name="T13" fmla="*/ 15 h 22"/>
                  <a:gd name="T14" fmla="*/ 46 w 46"/>
                  <a:gd name="T15" fmla="*/ 22 h 22"/>
                  <a:gd name="T16" fmla="*/ 41 w 46"/>
                  <a:gd name="T17" fmla="*/ 13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22">
                    <a:moveTo>
                      <a:pt x="41" y="13"/>
                    </a:moveTo>
                    <a:cubicBezTo>
                      <a:pt x="40" y="13"/>
                      <a:pt x="40" y="12"/>
                      <a:pt x="40" y="12"/>
                    </a:cubicBezTo>
                    <a:cubicBezTo>
                      <a:pt x="33" y="11"/>
                      <a:pt x="27" y="9"/>
                      <a:pt x="21" y="7"/>
                    </a:cubicBezTo>
                    <a:cubicBezTo>
                      <a:pt x="17" y="6"/>
                      <a:pt x="13" y="5"/>
                      <a:pt x="9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3" y="4"/>
                      <a:pt x="6" y="7"/>
                      <a:pt x="9" y="10"/>
                    </a:cubicBezTo>
                    <a:cubicBezTo>
                      <a:pt x="11" y="12"/>
                      <a:pt x="13" y="14"/>
                      <a:pt x="14" y="15"/>
                    </a:cubicBezTo>
                    <a:cubicBezTo>
                      <a:pt x="25" y="17"/>
                      <a:pt x="36" y="20"/>
                      <a:pt x="46" y="22"/>
                    </a:cubicBezTo>
                    <a:cubicBezTo>
                      <a:pt x="44" y="19"/>
                      <a:pt x="43" y="16"/>
                      <a:pt x="41" y="13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984"/>
              <p:cNvSpPr/>
              <p:nvPr/>
            </p:nvSpPr>
            <p:spPr bwMode="auto">
              <a:xfrm>
                <a:off x="1512" y="1944"/>
                <a:ext cx="97" cy="45"/>
              </a:xfrm>
              <a:custGeom>
                <a:gdLst>
                  <a:gd name="T0" fmla="*/ 22 w 41"/>
                  <a:gd name="T1" fmla="*/ 14 h 19"/>
                  <a:gd name="T2" fmla="*/ 41 w 41"/>
                  <a:gd name="T3" fmla="*/ 19 h 19"/>
                  <a:gd name="T4" fmla="*/ 35 w 41"/>
                  <a:gd name="T5" fmla="*/ 10 h 19"/>
                  <a:gd name="T6" fmla="*/ 1 w 41"/>
                  <a:gd name="T7" fmla="*/ 0 h 19"/>
                  <a:gd name="T8" fmla="*/ 0 w 41"/>
                  <a:gd name="T9" fmla="*/ 7 h 19"/>
                  <a:gd name="T10" fmla="*/ 10 w 41"/>
                  <a:gd name="T11" fmla="*/ 11 h 19"/>
                  <a:gd name="T12" fmla="*/ 22 w 41"/>
                  <a:gd name="T13" fmla="*/ 1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9">
                    <a:moveTo>
                      <a:pt x="22" y="14"/>
                    </a:moveTo>
                    <a:cubicBezTo>
                      <a:pt x="28" y="16"/>
                      <a:pt x="34" y="18"/>
                      <a:pt x="41" y="19"/>
                    </a:cubicBezTo>
                    <a:cubicBezTo>
                      <a:pt x="39" y="16"/>
                      <a:pt x="37" y="13"/>
                      <a:pt x="35" y="10"/>
                    </a:cubicBezTo>
                    <a:cubicBezTo>
                      <a:pt x="23" y="7"/>
                      <a:pt x="13" y="2"/>
                      <a:pt x="1" y="0"/>
                    </a:cubicBezTo>
                    <a:cubicBezTo>
                      <a:pt x="1" y="2"/>
                      <a:pt x="1" y="5"/>
                      <a:pt x="0" y="7"/>
                    </a:cubicBezTo>
                    <a:cubicBezTo>
                      <a:pt x="4" y="8"/>
                      <a:pt x="7" y="9"/>
                      <a:pt x="10" y="11"/>
                    </a:cubicBezTo>
                    <a:cubicBezTo>
                      <a:pt x="14" y="12"/>
                      <a:pt x="18" y="13"/>
                      <a:pt x="22" y="14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985"/>
              <p:cNvSpPr/>
              <p:nvPr/>
            </p:nvSpPr>
            <p:spPr bwMode="auto">
              <a:xfrm>
                <a:off x="1581" y="2034"/>
                <a:ext cx="71" cy="29"/>
              </a:xfrm>
              <a:custGeom>
                <a:gdLst>
                  <a:gd name="T0" fmla="*/ 20 w 30"/>
                  <a:gd name="T1" fmla="*/ 9 h 12"/>
                  <a:gd name="T2" fmla="*/ 30 w 30"/>
                  <a:gd name="T3" fmla="*/ 12 h 12"/>
                  <a:gd name="T4" fmla="*/ 27 w 30"/>
                  <a:gd name="T5" fmla="*/ 6 h 12"/>
                  <a:gd name="T6" fmla="*/ 27 w 30"/>
                  <a:gd name="T7" fmla="*/ 6 h 12"/>
                  <a:gd name="T8" fmla="*/ 13 w 30"/>
                  <a:gd name="T9" fmla="*/ 2 h 12"/>
                  <a:gd name="T10" fmla="*/ 0 w 30"/>
                  <a:gd name="T11" fmla="*/ 0 h 12"/>
                  <a:gd name="T12" fmla="*/ 5 w 30"/>
                  <a:gd name="T13" fmla="*/ 5 h 12"/>
                  <a:gd name="T14" fmla="*/ 7 w 30"/>
                  <a:gd name="T15" fmla="*/ 7 h 12"/>
                  <a:gd name="T16" fmla="*/ 7 w 30"/>
                  <a:gd name="T17" fmla="*/ 7 h 12"/>
                  <a:gd name="T18" fmla="*/ 14 w 30"/>
                  <a:gd name="T19" fmla="*/ 8 h 12"/>
                  <a:gd name="T20" fmla="*/ 20 w 30"/>
                  <a:gd name="T21" fmla="*/ 9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12">
                    <a:moveTo>
                      <a:pt x="20" y="9"/>
                    </a:moveTo>
                    <a:cubicBezTo>
                      <a:pt x="24" y="10"/>
                      <a:pt x="27" y="11"/>
                      <a:pt x="30" y="12"/>
                    </a:cubicBezTo>
                    <a:cubicBezTo>
                      <a:pt x="29" y="10"/>
                      <a:pt x="28" y="8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2" y="5"/>
                      <a:pt x="18" y="3"/>
                      <a:pt x="13" y="2"/>
                    </a:cubicBezTo>
                    <a:cubicBezTo>
                      <a:pt x="9" y="1"/>
                      <a:pt x="5" y="0"/>
                      <a:pt x="0" y="0"/>
                    </a:cubicBezTo>
                    <a:cubicBezTo>
                      <a:pt x="2" y="1"/>
                      <a:pt x="4" y="3"/>
                      <a:pt x="5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9" y="7"/>
                      <a:pt x="12" y="7"/>
                      <a:pt x="14" y="8"/>
                    </a:cubicBezTo>
                    <a:cubicBezTo>
                      <a:pt x="16" y="8"/>
                      <a:pt x="18" y="9"/>
                      <a:pt x="20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986"/>
              <p:cNvSpPr/>
              <p:nvPr/>
            </p:nvSpPr>
            <p:spPr bwMode="auto">
              <a:xfrm>
                <a:off x="1512" y="1918"/>
                <a:ext cx="80" cy="45"/>
              </a:xfrm>
              <a:custGeom>
                <a:gdLst>
                  <a:gd name="T0" fmla="*/ 1 w 34"/>
                  <a:gd name="T1" fmla="*/ 9 h 19"/>
                  <a:gd name="T2" fmla="*/ 34 w 34"/>
                  <a:gd name="T3" fmla="*/ 19 h 19"/>
                  <a:gd name="T4" fmla="*/ 28 w 34"/>
                  <a:gd name="T5" fmla="*/ 9 h 19"/>
                  <a:gd name="T6" fmla="*/ 13 w 34"/>
                  <a:gd name="T7" fmla="*/ 4 h 19"/>
                  <a:gd name="T8" fmla="*/ 0 w 34"/>
                  <a:gd name="T9" fmla="*/ 0 h 19"/>
                  <a:gd name="T10" fmla="*/ 0 w 34"/>
                  <a:gd name="T11" fmla="*/ 1 h 19"/>
                  <a:gd name="T12" fmla="*/ 1 w 34"/>
                  <a:gd name="T13" fmla="*/ 9 h 19"/>
                  <a:gd name="T14" fmla="*/ 1 w 34"/>
                  <a:gd name="T15" fmla="*/ 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9">
                    <a:moveTo>
                      <a:pt x="1" y="9"/>
                    </a:moveTo>
                    <a:cubicBezTo>
                      <a:pt x="12" y="12"/>
                      <a:pt x="23" y="16"/>
                      <a:pt x="34" y="19"/>
                    </a:cubicBezTo>
                    <a:cubicBezTo>
                      <a:pt x="32" y="16"/>
                      <a:pt x="30" y="12"/>
                      <a:pt x="28" y="9"/>
                    </a:cubicBezTo>
                    <a:cubicBezTo>
                      <a:pt x="23" y="7"/>
                      <a:pt x="18" y="6"/>
                      <a:pt x="13" y="4"/>
                    </a:cubicBezTo>
                    <a:cubicBezTo>
                      <a:pt x="9" y="3"/>
                      <a:pt x="4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987"/>
              <p:cNvSpPr/>
              <p:nvPr/>
            </p:nvSpPr>
            <p:spPr bwMode="auto">
              <a:xfrm>
                <a:off x="1512" y="1818"/>
                <a:ext cx="17" cy="29"/>
              </a:xfrm>
              <a:custGeom>
                <a:gdLst>
                  <a:gd name="T0" fmla="*/ 2 w 7"/>
                  <a:gd name="T1" fmla="*/ 1 h 12"/>
                  <a:gd name="T2" fmla="*/ 0 w 7"/>
                  <a:gd name="T3" fmla="*/ 0 h 12"/>
                  <a:gd name="T4" fmla="*/ 0 w 7"/>
                  <a:gd name="T5" fmla="*/ 8 h 12"/>
                  <a:gd name="T6" fmla="*/ 7 w 7"/>
                  <a:gd name="T7" fmla="*/ 12 h 12"/>
                  <a:gd name="T8" fmla="*/ 2 w 7"/>
                  <a:gd name="T9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9"/>
                      <a:pt x="5" y="11"/>
                      <a:pt x="7" y="12"/>
                    </a:cubicBezTo>
                    <a:cubicBezTo>
                      <a:pt x="6" y="9"/>
                      <a:pt x="4" y="5"/>
                      <a:pt x="2" y="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988"/>
              <p:cNvSpPr/>
              <p:nvPr/>
            </p:nvSpPr>
            <p:spPr bwMode="auto">
              <a:xfrm>
                <a:off x="1512" y="1842"/>
                <a:ext cx="33" cy="38"/>
              </a:xfrm>
              <a:custGeom>
                <a:gdLst>
                  <a:gd name="T0" fmla="*/ 14 w 14"/>
                  <a:gd name="T1" fmla="*/ 16 h 16"/>
                  <a:gd name="T2" fmla="*/ 8 w 14"/>
                  <a:gd name="T3" fmla="*/ 4 h 16"/>
                  <a:gd name="T4" fmla="*/ 0 w 14"/>
                  <a:gd name="T5" fmla="*/ 0 h 16"/>
                  <a:gd name="T6" fmla="*/ 0 w 14"/>
                  <a:gd name="T7" fmla="*/ 7 h 16"/>
                  <a:gd name="T8" fmla="*/ 5 w 14"/>
                  <a:gd name="T9" fmla="*/ 10 h 16"/>
                  <a:gd name="T10" fmla="*/ 14 w 14"/>
                  <a:gd name="T11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14" y="16"/>
                    </a:moveTo>
                    <a:cubicBezTo>
                      <a:pt x="12" y="12"/>
                      <a:pt x="10" y="8"/>
                      <a:pt x="8" y="4"/>
                    </a:cubicBezTo>
                    <a:cubicBezTo>
                      <a:pt x="5" y="3"/>
                      <a:pt x="3" y="1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3" y="9"/>
                      <a:pt x="5" y="10"/>
                    </a:cubicBezTo>
                    <a:cubicBezTo>
                      <a:pt x="8" y="12"/>
                      <a:pt x="11" y="15"/>
                      <a:pt x="14" y="1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989"/>
              <p:cNvSpPr/>
              <p:nvPr/>
            </p:nvSpPr>
            <p:spPr bwMode="auto">
              <a:xfrm>
                <a:off x="1512" y="1707"/>
                <a:ext cx="21" cy="38"/>
              </a:xfrm>
              <a:custGeom>
                <a:gdLst>
                  <a:gd name="T0" fmla="*/ 9 w 9"/>
                  <a:gd name="T1" fmla="*/ 7 h 16"/>
                  <a:gd name="T2" fmla="*/ 6 w 9"/>
                  <a:gd name="T3" fmla="*/ 0 h 16"/>
                  <a:gd name="T4" fmla="*/ 1 w 9"/>
                  <a:gd name="T5" fmla="*/ 5 h 16"/>
                  <a:gd name="T6" fmla="*/ 0 w 9"/>
                  <a:gd name="T7" fmla="*/ 6 h 16"/>
                  <a:gd name="T8" fmla="*/ 0 w 9"/>
                  <a:gd name="T9" fmla="*/ 16 h 16"/>
                  <a:gd name="T10" fmla="*/ 3 w 9"/>
                  <a:gd name="T11" fmla="*/ 12 h 16"/>
                  <a:gd name="T12" fmla="*/ 9 w 9"/>
                  <a:gd name="T13" fmla="*/ 7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6">
                    <a:moveTo>
                      <a:pt x="9" y="7"/>
                    </a:moveTo>
                    <a:cubicBezTo>
                      <a:pt x="8" y="4"/>
                      <a:pt x="7" y="2"/>
                      <a:pt x="6" y="0"/>
                    </a:cubicBezTo>
                    <a:cubicBezTo>
                      <a:pt x="4" y="1"/>
                      <a:pt x="2" y="3"/>
                      <a:pt x="1" y="5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5"/>
                      <a:pt x="2" y="14"/>
                      <a:pt x="3" y="12"/>
                    </a:cubicBezTo>
                    <a:cubicBezTo>
                      <a:pt x="5" y="10"/>
                      <a:pt x="6" y="8"/>
                      <a:pt x="9" y="7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990"/>
              <p:cNvSpPr/>
              <p:nvPr/>
            </p:nvSpPr>
            <p:spPr bwMode="auto">
              <a:xfrm>
                <a:off x="1555" y="2006"/>
                <a:ext cx="87" cy="38"/>
              </a:xfrm>
              <a:custGeom>
                <a:gdLst>
                  <a:gd name="T0" fmla="*/ 37 w 37"/>
                  <a:gd name="T1" fmla="*/ 16 h 16"/>
                  <a:gd name="T2" fmla="*/ 36 w 37"/>
                  <a:gd name="T3" fmla="*/ 14 h 16"/>
                  <a:gd name="T4" fmla="*/ 31 w 37"/>
                  <a:gd name="T5" fmla="*/ 7 h 16"/>
                  <a:gd name="T6" fmla="*/ 0 w 37"/>
                  <a:gd name="T7" fmla="*/ 0 h 16"/>
                  <a:gd name="T8" fmla="*/ 5 w 37"/>
                  <a:gd name="T9" fmla="*/ 5 h 16"/>
                  <a:gd name="T10" fmla="*/ 10 w 37"/>
                  <a:gd name="T11" fmla="*/ 10 h 16"/>
                  <a:gd name="T12" fmla="*/ 10 w 37"/>
                  <a:gd name="T13" fmla="*/ 10 h 16"/>
                  <a:gd name="T14" fmla="*/ 24 w 37"/>
                  <a:gd name="T15" fmla="*/ 13 h 16"/>
                  <a:gd name="T16" fmla="*/ 37 w 37"/>
                  <a:gd name="T17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6">
                    <a:moveTo>
                      <a:pt x="37" y="16"/>
                    </a:moveTo>
                    <a:cubicBezTo>
                      <a:pt x="36" y="15"/>
                      <a:pt x="36" y="15"/>
                      <a:pt x="36" y="14"/>
                    </a:cubicBezTo>
                    <a:cubicBezTo>
                      <a:pt x="34" y="12"/>
                      <a:pt x="33" y="9"/>
                      <a:pt x="31" y="7"/>
                    </a:cubicBezTo>
                    <a:cubicBezTo>
                      <a:pt x="21" y="5"/>
                      <a:pt x="10" y="2"/>
                      <a:pt x="0" y="0"/>
                    </a:cubicBezTo>
                    <a:cubicBezTo>
                      <a:pt x="2" y="2"/>
                      <a:pt x="4" y="3"/>
                      <a:pt x="5" y="5"/>
                    </a:cubicBezTo>
                    <a:cubicBezTo>
                      <a:pt x="7" y="7"/>
                      <a:pt x="8" y="8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5" y="11"/>
                      <a:pt x="20" y="12"/>
                      <a:pt x="24" y="13"/>
                    </a:cubicBezTo>
                    <a:cubicBezTo>
                      <a:pt x="29" y="14"/>
                      <a:pt x="33" y="15"/>
                      <a:pt x="37" y="1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991"/>
              <p:cNvSpPr/>
              <p:nvPr/>
            </p:nvSpPr>
            <p:spPr bwMode="auto">
              <a:xfrm>
                <a:off x="1545" y="1671"/>
                <a:ext cx="19" cy="41"/>
              </a:xfrm>
              <a:custGeom>
                <a:gdLst>
                  <a:gd name="T0" fmla="*/ 0 w 8"/>
                  <a:gd name="T1" fmla="*/ 5 h 17"/>
                  <a:gd name="T2" fmla="*/ 5 w 8"/>
                  <a:gd name="T3" fmla="*/ 17 h 17"/>
                  <a:gd name="T4" fmla="*/ 8 w 8"/>
                  <a:gd name="T5" fmla="*/ 0 h 17"/>
                  <a:gd name="T6" fmla="*/ 0 w 8"/>
                  <a:gd name="T7" fmla="*/ 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7">
                    <a:moveTo>
                      <a:pt x="0" y="5"/>
                    </a:moveTo>
                    <a:cubicBezTo>
                      <a:pt x="1" y="9"/>
                      <a:pt x="3" y="13"/>
                      <a:pt x="5" y="17"/>
                    </a:cubicBezTo>
                    <a:cubicBezTo>
                      <a:pt x="5" y="11"/>
                      <a:pt x="7" y="5"/>
                      <a:pt x="8" y="0"/>
                    </a:cubicBezTo>
                    <a:cubicBezTo>
                      <a:pt x="5" y="0"/>
                      <a:pt x="2" y="2"/>
                      <a:pt x="0" y="5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992"/>
              <p:cNvSpPr/>
              <p:nvPr/>
            </p:nvSpPr>
            <p:spPr bwMode="auto">
              <a:xfrm>
                <a:off x="1512" y="1726"/>
                <a:ext cx="31" cy="57"/>
              </a:xfrm>
              <a:custGeom>
                <a:gdLst>
                  <a:gd name="T0" fmla="*/ 13 w 13"/>
                  <a:gd name="T1" fmla="*/ 6 h 24"/>
                  <a:gd name="T2" fmla="*/ 9 w 13"/>
                  <a:gd name="T3" fmla="*/ 0 h 24"/>
                  <a:gd name="T4" fmla="*/ 3 w 13"/>
                  <a:gd name="T5" fmla="*/ 6 h 24"/>
                  <a:gd name="T6" fmla="*/ 0 w 13"/>
                  <a:gd name="T7" fmla="*/ 10 h 24"/>
                  <a:gd name="T8" fmla="*/ 0 w 13"/>
                  <a:gd name="T9" fmla="*/ 24 h 24"/>
                  <a:gd name="T10" fmla="*/ 7 w 13"/>
                  <a:gd name="T11" fmla="*/ 15 h 24"/>
                  <a:gd name="T12" fmla="*/ 13 w 13"/>
                  <a:gd name="T13" fmla="*/ 6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4">
                    <a:moveTo>
                      <a:pt x="13" y="6"/>
                    </a:moveTo>
                    <a:cubicBezTo>
                      <a:pt x="12" y="4"/>
                      <a:pt x="10" y="2"/>
                      <a:pt x="9" y="0"/>
                    </a:cubicBezTo>
                    <a:cubicBezTo>
                      <a:pt x="7" y="1"/>
                      <a:pt x="5" y="4"/>
                      <a:pt x="3" y="6"/>
                    </a:cubicBezTo>
                    <a:cubicBezTo>
                      <a:pt x="2" y="7"/>
                      <a:pt x="1" y="9"/>
                      <a:pt x="0" y="1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1"/>
                      <a:pt x="5" y="18"/>
                      <a:pt x="7" y="15"/>
                    </a:cubicBezTo>
                    <a:cubicBezTo>
                      <a:pt x="8" y="12"/>
                      <a:pt x="10" y="8"/>
                      <a:pt x="13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993"/>
              <p:cNvSpPr/>
              <p:nvPr/>
            </p:nvSpPr>
            <p:spPr bwMode="auto">
              <a:xfrm>
                <a:off x="1512" y="1529"/>
                <a:ext cx="274" cy="735"/>
              </a:xfrm>
              <a:custGeom>
                <a:gdLst>
                  <a:gd name="T0" fmla="*/ 1 w 116"/>
                  <a:gd name="T1" fmla="*/ 29 h 310"/>
                  <a:gd name="T2" fmla="*/ 3 w 116"/>
                  <a:gd name="T3" fmla="*/ 29 h 310"/>
                  <a:gd name="T4" fmla="*/ 1 w 116"/>
                  <a:gd name="T5" fmla="*/ 54 h 310"/>
                  <a:gd name="T6" fmla="*/ 32 w 116"/>
                  <a:gd name="T7" fmla="*/ 114 h 310"/>
                  <a:gd name="T8" fmla="*/ 75 w 116"/>
                  <a:gd name="T9" fmla="*/ 165 h 310"/>
                  <a:gd name="T10" fmla="*/ 101 w 116"/>
                  <a:gd name="T11" fmla="*/ 224 h 310"/>
                  <a:gd name="T12" fmla="*/ 102 w 116"/>
                  <a:gd name="T13" fmla="*/ 260 h 310"/>
                  <a:gd name="T14" fmla="*/ 93 w 116"/>
                  <a:gd name="T15" fmla="*/ 293 h 310"/>
                  <a:gd name="T16" fmla="*/ 102 w 116"/>
                  <a:gd name="T17" fmla="*/ 310 h 310"/>
                  <a:gd name="T18" fmla="*/ 109 w 116"/>
                  <a:gd name="T19" fmla="*/ 292 h 310"/>
                  <a:gd name="T20" fmla="*/ 114 w 116"/>
                  <a:gd name="T21" fmla="*/ 270 h 310"/>
                  <a:gd name="T22" fmla="*/ 112 w 116"/>
                  <a:gd name="T23" fmla="*/ 223 h 310"/>
                  <a:gd name="T24" fmla="*/ 43 w 116"/>
                  <a:gd name="T25" fmla="*/ 113 h 310"/>
                  <a:gd name="T26" fmla="*/ 9 w 116"/>
                  <a:gd name="T27" fmla="*/ 57 h 310"/>
                  <a:gd name="T28" fmla="*/ 12 w 116"/>
                  <a:gd name="T29" fmla="*/ 24 h 310"/>
                  <a:gd name="T30" fmla="*/ 19 w 116"/>
                  <a:gd name="T31" fmla="*/ 9 h 310"/>
                  <a:gd name="T32" fmla="*/ 25 w 116"/>
                  <a:gd name="T33" fmla="*/ 0 h 310"/>
                  <a:gd name="T34" fmla="*/ 10 w 116"/>
                  <a:gd name="T35" fmla="*/ 9 h 310"/>
                  <a:gd name="T36" fmla="*/ 0 w 116"/>
                  <a:gd name="T37" fmla="*/ 18 h 310"/>
                  <a:gd name="T38" fmla="*/ 0 w 116"/>
                  <a:gd name="T39" fmla="*/ 30 h 310"/>
                  <a:gd name="T40" fmla="*/ 1 w 116"/>
                  <a:gd name="T41" fmla="*/ 29 h 310"/>
                  <a:gd name="T42" fmla="*/ 1 w 116"/>
                  <a:gd name="T43" fmla="*/ 29 h 3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5" h="310">
                    <a:moveTo>
                      <a:pt x="1" y="29"/>
                    </a:moveTo>
                    <a:cubicBezTo>
                      <a:pt x="2" y="28"/>
                      <a:pt x="4" y="28"/>
                      <a:pt x="3" y="29"/>
                    </a:cubicBezTo>
                    <a:cubicBezTo>
                      <a:pt x="0" y="37"/>
                      <a:pt x="0" y="46"/>
                      <a:pt x="1" y="54"/>
                    </a:cubicBezTo>
                    <a:cubicBezTo>
                      <a:pt x="6" y="76"/>
                      <a:pt x="18" y="96"/>
                      <a:pt x="32" y="114"/>
                    </a:cubicBezTo>
                    <a:cubicBezTo>
                      <a:pt x="46" y="131"/>
                      <a:pt x="63" y="147"/>
                      <a:pt x="75" y="165"/>
                    </a:cubicBezTo>
                    <a:cubicBezTo>
                      <a:pt x="88" y="183"/>
                      <a:pt x="97" y="203"/>
                      <a:pt x="101" y="224"/>
                    </a:cubicBezTo>
                    <a:cubicBezTo>
                      <a:pt x="103" y="236"/>
                      <a:pt x="103" y="248"/>
                      <a:pt x="102" y="260"/>
                    </a:cubicBezTo>
                    <a:cubicBezTo>
                      <a:pt x="100" y="271"/>
                      <a:pt x="97" y="283"/>
                      <a:pt x="93" y="293"/>
                    </a:cubicBezTo>
                    <a:cubicBezTo>
                      <a:pt x="96" y="299"/>
                      <a:pt x="99" y="304"/>
                      <a:pt x="102" y="310"/>
                    </a:cubicBezTo>
                    <a:cubicBezTo>
                      <a:pt x="105" y="304"/>
                      <a:pt x="107" y="298"/>
                      <a:pt x="109" y="292"/>
                    </a:cubicBezTo>
                    <a:cubicBezTo>
                      <a:pt x="111" y="285"/>
                      <a:pt x="113" y="277"/>
                      <a:pt x="114" y="270"/>
                    </a:cubicBezTo>
                    <a:cubicBezTo>
                      <a:pt x="116" y="254"/>
                      <a:pt x="115" y="238"/>
                      <a:pt x="112" y="223"/>
                    </a:cubicBezTo>
                    <a:cubicBezTo>
                      <a:pt x="102" y="179"/>
                      <a:pt x="71" y="146"/>
                      <a:pt x="43" y="113"/>
                    </a:cubicBezTo>
                    <a:cubicBezTo>
                      <a:pt x="29" y="97"/>
                      <a:pt x="14" y="79"/>
                      <a:pt x="9" y="57"/>
                    </a:cubicBezTo>
                    <a:cubicBezTo>
                      <a:pt x="7" y="46"/>
                      <a:pt x="8" y="34"/>
                      <a:pt x="12" y="24"/>
                    </a:cubicBezTo>
                    <a:cubicBezTo>
                      <a:pt x="14" y="19"/>
                      <a:pt x="16" y="14"/>
                      <a:pt x="19" y="9"/>
                    </a:cubicBezTo>
                    <a:cubicBezTo>
                      <a:pt x="21" y="6"/>
                      <a:pt x="22" y="3"/>
                      <a:pt x="25" y="0"/>
                    </a:cubicBezTo>
                    <a:cubicBezTo>
                      <a:pt x="19" y="3"/>
                      <a:pt x="15" y="6"/>
                      <a:pt x="10" y="9"/>
                    </a:cubicBezTo>
                    <a:cubicBezTo>
                      <a:pt x="6" y="12"/>
                      <a:pt x="3" y="15"/>
                      <a:pt x="0" y="18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lose/>
                  </a:path>
                </a:pathLst>
              </a:custGeom>
              <a:solidFill>
                <a:srgbClr val="FFAE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994"/>
              <p:cNvSpPr/>
              <p:nvPr/>
            </p:nvSpPr>
            <p:spPr bwMode="auto">
              <a:xfrm>
                <a:off x="1628" y="1892"/>
                <a:ext cx="52" cy="145"/>
              </a:xfrm>
              <a:custGeom>
                <a:gdLst>
                  <a:gd name="T0" fmla="*/ 0 w 22"/>
                  <a:gd name="T1" fmla="*/ 51 h 61"/>
                  <a:gd name="T2" fmla="*/ 0 w 22"/>
                  <a:gd name="T3" fmla="*/ 51 h 61"/>
                  <a:gd name="T4" fmla="*/ 0 w 22"/>
                  <a:gd name="T5" fmla="*/ 51 h 61"/>
                  <a:gd name="T6" fmla="*/ 6 w 22"/>
                  <a:gd name="T7" fmla="*/ 61 h 61"/>
                  <a:gd name="T8" fmla="*/ 14 w 22"/>
                  <a:gd name="T9" fmla="*/ 35 h 61"/>
                  <a:gd name="T10" fmla="*/ 22 w 22"/>
                  <a:gd name="T11" fmla="*/ 9 h 61"/>
                  <a:gd name="T12" fmla="*/ 15 w 22"/>
                  <a:gd name="T13" fmla="*/ 0 h 61"/>
                  <a:gd name="T14" fmla="*/ 7 w 22"/>
                  <a:gd name="T15" fmla="*/ 25 h 61"/>
                  <a:gd name="T16" fmla="*/ 0 w 22"/>
                  <a:gd name="T17" fmla="*/ 51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1">
                    <a:moveTo>
                      <a:pt x="0" y="51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2" y="54"/>
                      <a:pt x="4" y="57"/>
                      <a:pt x="6" y="61"/>
                    </a:cubicBezTo>
                    <a:cubicBezTo>
                      <a:pt x="9" y="52"/>
                      <a:pt x="11" y="44"/>
                      <a:pt x="14" y="35"/>
                    </a:cubicBezTo>
                    <a:cubicBezTo>
                      <a:pt x="16" y="26"/>
                      <a:pt x="19" y="18"/>
                      <a:pt x="22" y="9"/>
                    </a:cubicBezTo>
                    <a:cubicBezTo>
                      <a:pt x="20" y="6"/>
                      <a:pt x="17" y="3"/>
                      <a:pt x="15" y="0"/>
                    </a:cubicBezTo>
                    <a:cubicBezTo>
                      <a:pt x="12" y="9"/>
                      <a:pt x="10" y="17"/>
                      <a:pt x="7" y="25"/>
                    </a:cubicBezTo>
                    <a:cubicBezTo>
                      <a:pt x="5" y="34"/>
                      <a:pt x="2" y="42"/>
                      <a:pt x="0" y="5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995"/>
              <p:cNvSpPr/>
              <p:nvPr/>
            </p:nvSpPr>
            <p:spPr bwMode="auto">
              <a:xfrm>
                <a:off x="1512" y="1887"/>
                <a:ext cx="64" cy="48"/>
              </a:xfrm>
              <a:custGeom>
                <a:gdLst>
                  <a:gd name="T0" fmla="*/ 27 w 27"/>
                  <a:gd name="T1" fmla="*/ 20 h 20"/>
                  <a:gd name="T2" fmla="*/ 22 w 27"/>
                  <a:gd name="T3" fmla="*/ 11 h 20"/>
                  <a:gd name="T4" fmla="*/ 10 w 27"/>
                  <a:gd name="T5" fmla="*/ 5 h 20"/>
                  <a:gd name="T6" fmla="*/ 0 w 27"/>
                  <a:gd name="T7" fmla="*/ 0 h 20"/>
                  <a:gd name="T8" fmla="*/ 0 w 27"/>
                  <a:gd name="T9" fmla="*/ 11 h 20"/>
                  <a:gd name="T10" fmla="*/ 14 w 27"/>
                  <a:gd name="T11" fmla="*/ 16 h 20"/>
                  <a:gd name="T12" fmla="*/ 27 w 27"/>
                  <a:gd name="T13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0">
                    <a:moveTo>
                      <a:pt x="27" y="20"/>
                    </a:moveTo>
                    <a:cubicBezTo>
                      <a:pt x="26" y="17"/>
                      <a:pt x="24" y="14"/>
                      <a:pt x="22" y="11"/>
                    </a:cubicBezTo>
                    <a:cubicBezTo>
                      <a:pt x="18" y="10"/>
                      <a:pt x="14" y="7"/>
                      <a:pt x="10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5" y="13"/>
                      <a:pt x="10" y="15"/>
                      <a:pt x="14" y="16"/>
                    </a:cubicBezTo>
                    <a:cubicBezTo>
                      <a:pt x="19" y="18"/>
                      <a:pt x="23" y="19"/>
                      <a:pt x="27" y="20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996"/>
              <p:cNvSpPr/>
              <p:nvPr/>
            </p:nvSpPr>
            <p:spPr bwMode="auto">
              <a:xfrm>
                <a:off x="1656" y="1531"/>
                <a:ext cx="55" cy="55"/>
              </a:xfrm>
              <a:custGeom>
                <a:gdLst>
                  <a:gd name="T0" fmla="*/ 18 w 23"/>
                  <a:gd name="T1" fmla="*/ 15 h 23"/>
                  <a:gd name="T2" fmla="*/ 23 w 23"/>
                  <a:gd name="T3" fmla="*/ 10 h 23"/>
                  <a:gd name="T4" fmla="*/ 12 w 23"/>
                  <a:gd name="T5" fmla="*/ 0 h 23"/>
                  <a:gd name="T6" fmla="*/ 0 w 23"/>
                  <a:gd name="T7" fmla="*/ 14 h 23"/>
                  <a:gd name="T8" fmla="*/ 11 w 23"/>
                  <a:gd name="T9" fmla="*/ 23 h 23"/>
                  <a:gd name="T10" fmla="*/ 18 w 23"/>
                  <a:gd name="T11" fmla="*/ 15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3">
                    <a:moveTo>
                      <a:pt x="18" y="15"/>
                    </a:moveTo>
                    <a:cubicBezTo>
                      <a:pt x="20" y="13"/>
                      <a:pt x="21" y="11"/>
                      <a:pt x="23" y="10"/>
                    </a:cubicBezTo>
                    <a:cubicBezTo>
                      <a:pt x="19" y="7"/>
                      <a:pt x="15" y="3"/>
                      <a:pt x="12" y="0"/>
                    </a:cubicBezTo>
                    <a:cubicBezTo>
                      <a:pt x="7" y="4"/>
                      <a:pt x="3" y="9"/>
                      <a:pt x="0" y="14"/>
                    </a:cubicBezTo>
                    <a:cubicBezTo>
                      <a:pt x="3" y="17"/>
                      <a:pt x="7" y="20"/>
                      <a:pt x="11" y="23"/>
                    </a:cubicBezTo>
                    <a:cubicBezTo>
                      <a:pt x="13" y="20"/>
                      <a:pt x="16" y="17"/>
                      <a:pt x="18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997"/>
              <p:cNvSpPr/>
              <p:nvPr/>
            </p:nvSpPr>
            <p:spPr bwMode="auto">
              <a:xfrm>
                <a:off x="1687" y="1498"/>
                <a:ext cx="52" cy="55"/>
              </a:xfrm>
              <a:custGeom>
                <a:gdLst>
                  <a:gd name="T0" fmla="*/ 22 w 22"/>
                  <a:gd name="T1" fmla="*/ 13 h 23"/>
                  <a:gd name="T2" fmla="*/ 13 w 22"/>
                  <a:gd name="T3" fmla="*/ 0 h 23"/>
                  <a:gd name="T4" fmla="*/ 8 w 22"/>
                  <a:gd name="T5" fmla="*/ 5 h 23"/>
                  <a:gd name="T6" fmla="*/ 0 w 22"/>
                  <a:gd name="T7" fmla="*/ 12 h 23"/>
                  <a:gd name="T8" fmla="*/ 11 w 22"/>
                  <a:gd name="T9" fmla="*/ 23 h 23"/>
                  <a:gd name="T10" fmla="*/ 22 w 22"/>
                  <a:gd name="T11" fmla="*/ 1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3">
                    <a:moveTo>
                      <a:pt x="22" y="13"/>
                    </a:moveTo>
                    <a:cubicBezTo>
                      <a:pt x="19" y="9"/>
                      <a:pt x="17" y="4"/>
                      <a:pt x="13" y="0"/>
                    </a:cubicBezTo>
                    <a:cubicBezTo>
                      <a:pt x="11" y="2"/>
                      <a:pt x="9" y="3"/>
                      <a:pt x="8" y="5"/>
                    </a:cubicBezTo>
                    <a:cubicBezTo>
                      <a:pt x="5" y="7"/>
                      <a:pt x="2" y="10"/>
                      <a:pt x="0" y="12"/>
                    </a:cubicBezTo>
                    <a:cubicBezTo>
                      <a:pt x="3" y="16"/>
                      <a:pt x="7" y="19"/>
                      <a:pt x="11" y="23"/>
                    </a:cubicBezTo>
                    <a:cubicBezTo>
                      <a:pt x="14" y="19"/>
                      <a:pt x="18" y="16"/>
                      <a:pt x="22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998"/>
              <p:cNvSpPr/>
              <p:nvPr/>
            </p:nvSpPr>
            <p:spPr bwMode="auto">
              <a:xfrm>
                <a:off x="1630" y="1567"/>
                <a:ext cx="50" cy="52"/>
              </a:xfrm>
              <a:custGeom>
                <a:gdLst>
                  <a:gd name="T0" fmla="*/ 21 w 21"/>
                  <a:gd name="T1" fmla="*/ 9 h 22"/>
                  <a:gd name="T2" fmla="*/ 10 w 21"/>
                  <a:gd name="T3" fmla="*/ 0 h 22"/>
                  <a:gd name="T4" fmla="*/ 7 w 21"/>
                  <a:gd name="T5" fmla="*/ 4 h 22"/>
                  <a:gd name="T6" fmla="*/ 0 w 21"/>
                  <a:gd name="T7" fmla="*/ 15 h 22"/>
                  <a:gd name="T8" fmla="*/ 12 w 21"/>
                  <a:gd name="T9" fmla="*/ 22 h 22"/>
                  <a:gd name="T10" fmla="*/ 21 w 21"/>
                  <a:gd name="T11" fmla="*/ 9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2">
                    <a:moveTo>
                      <a:pt x="21" y="9"/>
                    </a:moveTo>
                    <a:cubicBezTo>
                      <a:pt x="17" y="6"/>
                      <a:pt x="14" y="3"/>
                      <a:pt x="10" y="0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5" y="8"/>
                      <a:pt x="2" y="11"/>
                      <a:pt x="0" y="15"/>
                    </a:cubicBezTo>
                    <a:cubicBezTo>
                      <a:pt x="4" y="17"/>
                      <a:pt x="8" y="20"/>
                      <a:pt x="12" y="22"/>
                    </a:cubicBezTo>
                    <a:cubicBezTo>
                      <a:pt x="15" y="18"/>
                      <a:pt x="18" y="13"/>
                      <a:pt x="21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999"/>
              <p:cNvSpPr/>
              <p:nvPr/>
            </p:nvSpPr>
            <p:spPr bwMode="auto">
              <a:xfrm>
                <a:off x="2255" y="1631"/>
                <a:ext cx="38" cy="38"/>
              </a:xfrm>
              <a:custGeom>
                <a:gdLst>
                  <a:gd name="T0" fmla="*/ 16 w 16"/>
                  <a:gd name="T1" fmla="*/ 16 h 16"/>
                  <a:gd name="T2" fmla="*/ 15 w 16"/>
                  <a:gd name="T3" fmla="*/ 10 h 16"/>
                  <a:gd name="T4" fmla="*/ 12 w 16"/>
                  <a:gd name="T5" fmla="*/ 0 h 16"/>
                  <a:gd name="T6" fmla="*/ 0 w 16"/>
                  <a:gd name="T7" fmla="*/ 3 h 16"/>
                  <a:gd name="T8" fmla="*/ 3 w 16"/>
                  <a:gd name="T9" fmla="*/ 13 h 16"/>
                  <a:gd name="T10" fmla="*/ 16 w 16"/>
                  <a:gd name="T11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16" y="16"/>
                    </a:moveTo>
                    <a:cubicBezTo>
                      <a:pt x="16" y="14"/>
                      <a:pt x="15" y="12"/>
                      <a:pt x="15" y="10"/>
                    </a:cubicBezTo>
                    <a:cubicBezTo>
                      <a:pt x="14" y="7"/>
                      <a:pt x="13" y="3"/>
                      <a:pt x="12" y="0"/>
                    </a:cubicBezTo>
                    <a:cubicBezTo>
                      <a:pt x="8" y="0"/>
                      <a:pt x="4" y="1"/>
                      <a:pt x="0" y="3"/>
                    </a:cubicBezTo>
                    <a:cubicBezTo>
                      <a:pt x="1" y="6"/>
                      <a:pt x="2" y="10"/>
                      <a:pt x="3" y="13"/>
                    </a:cubicBezTo>
                    <a:cubicBezTo>
                      <a:pt x="7" y="13"/>
                      <a:pt x="12" y="14"/>
                      <a:pt x="1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000"/>
              <p:cNvSpPr/>
              <p:nvPr/>
            </p:nvSpPr>
            <p:spPr bwMode="auto">
              <a:xfrm>
                <a:off x="1645" y="1916"/>
                <a:ext cx="52" cy="151"/>
              </a:xfrm>
              <a:custGeom>
                <a:gdLst>
                  <a:gd name="T0" fmla="*/ 18 w 22"/>
                  <a:gd name="T1" fmla="*/ 22 h 64"/>
                  <a:gd name="T2" fmla="*/ 22 w 22"/>
                  <a:gd name="T3" fmla="*/ 9 h 64"/>
                  <a:gd name="T4" fmla="*/ 16 w 22"/>
                  <a:gd name="T5" fmla="*/ 0 h 64"/>
                  <a:gd name="T6" fmla="*/ 8 w 22"/>
                  <a:gd name="T7" fmla="*/ 26 h 64"/>
                  <a:gd name="T8" fmla="*/ 0 w 22"/>
                  <a:gd name="T9" fmla="*/ 52 h 64"/>
                  <a:gd name="T10" fmla="*/ 7 w 22"/>
                  <a:gd name="T11" fmla="*/ 64 h 64"/>
                  <a:gd name="T12" fmla="*/ 14 w 22"/>
                  <a:gd name="T13" fmla="*/ 37 h 64"/>
                  <a:gd name="T14" fmla="*/ 18 w 22"/>
                  <a:gd name="T15" fmla="*/ 22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64">
                    <a:moveTo>
                      <a:pt x="18" y="22"/>
                    </a:moveTo>
                    <a:cubicBezTo>
                      <a:pt x="19" y="18"/>
                      <a:pt x="20" y="14"/>
                      <a:pt x="22" y="9"/>
                    </a:cubicBezTo>
                    <a:cubicBezTo>
                      <a:pt x="20" y="6"/>
                      <a:pt x="18" y="3"/>
                      <a:pt x="16" y="0"/>
                    </a:cubicBezTo>
                    <a:cubicBezTo>
                      <a:pt x="13" y="9"/>
                      <a:pt x="10" y="18"/>
                      <a:pt x="8" y="26"/>
                    </a:cubicBezTo>
                    <a:cubicBezTo>
                      <a:pt x="5" y="35"/>
                      <a:pt x="3" y="44"/>
                      <a:pt x="0" y="52"/>
                    </a:cubicBezTo>
                    <a:cubicBezTo>
                      <a:pt x="2" y="56"/>
                      <a:pt x="5" y="60"/>
                      <a:pt x="7" y="64"/>
                    </a:cubicBezTo>
                    <a:cubicBezTo>
                      <a:pt x="10" y="55"/>
                      <a:pt x="11" y="46"/>
                      <a:pt x="14" y="37"/>
                    </a:cubicBezTo>
                    <a:cubicBezTo>
                      <a:pt x="15" y="32"/>
                      <a:pt x="17" y="27"/>
                      <a:pt x="18" y="22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001"/>
              <p:cNvSpPr/>
              <p:nvPr/>
            </p:nvSpPr>
            <p:spPr bwMode="auto">
              <a:xfrm>
                <a:off x="1536" y="1776"/>
                <a:ext cx="40" cy="97"/>
              </a:xfrm>
              <a:custGeom>
                <a:gdLst>
                  <a:gd name="T0" fmla="*/ 17 w 17"/>
                  <a:gd name="T1" fmla="*/ 6 h 41"/>
                  <a:gd name="T2" fmla="*/ 12 w 17"/>
                  <a:gd name="T3" fmla="*/ 0 h 41"/>
                  <a:gd name="T4" fmla="*/ 6 w 17"/>
                  <a:gd name="T5" fmla="*/ 16 h 41"/>
                  <a:gd name="T6" fmla="*/ 0 w 17"/>
                  <a:gd name="T7" fmla="*/ 31 h 41"/>
                  <a:gd name="T8" fmla="*/ 0 w 17"/>
                  <a:gd name="T9" fmla="*/ 31 h 41"/>
                  <a:gd name="T10" fmla="*/ 4 w 17"/>
                  <a:gd name="T11" fmla="*/ 41 h 41"/>
                  <a:gd name="T12" fmla="*/ 10 w 17"/>
                  <a:gd name="T13" fmla="*/ 22 h 41"/>
                  <a:gd name="T14" fmla="*/ 17 w 17"/>
                  <a:gd name="T15" fmla="*/ 6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1">
                    <a:moveTo>
                      <a:pt x="17" y="6"/>
                    </a:moveTo>
                    <a:cubicBezTo>
                      <a:pt x="15" y="4"/>
                      <a:pt x="14" y="2"/>
                      <a:pt x="12" y="0"/>
                    </a:cubicBezTo>
                    <a:cubicBezTo>
                      <a:pt x="10" y="5"/>
                      <a:pt x="8" y="10"/>
                      <a:pt x="6" y="16"/>
                    </a:cubicBezTo>
                    <a:cubicBezTo>
                      <a:pt x="4" y="21"/>
                      <a:pt x="1" y="25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4"/>
                      <a:pt x="3" y="38"/>
                      <a:pt x="4" y="41"/>
                    </a:cubicBezTo>
                    <a:cubicBezTo>
                      <a:pt x="7" y="35"/>
                      <a:pt x="9" y="29"/>
                      <a:pt x="10" y="22"/>
                    </a:cubicBezTo>
                    <a:cubicBezTo>
                      <a:pt x="12" y="17"/>
                      <a:pt x="14" y="11"/>
                      <a:pt x="17" y="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002"/>
              <p:cNvSpPr/>
              <p:nvPr/>
            </p:nvSpPr>
            <p:spPr bwMode="auto">
              <a:xfrm>
                <a:off x="1548" y="1792"/>
                <a:ext cx="44" cy="109"/>
              </a:xfrm>
              <a:custGeom>
                <a:gdLst>
                  <a:gd name="T0" fmla="*/ 16 w 19"/>
                  <a:gd name="T1" fmla="*/ 16 h 46"/>
                  <a:gd name="T2" fmla="*/ 19 w 19"/>
                  <a:gd name="T3" fmla="*/ 8 h 46"/>
                  <a:gd name="T4" fmla="*/ 13 w 19"/>
                  <a:gd name="T5" fmla="*/ 0 h 46"/>
                  <a:gd name="T6" fmla="*/ 0 w 19"/>
                  <a:gd name="T7" fmla="*/ 35 h 46"/>
                  <a:gd name="T8" fmla="*/ 0 w 19"/>
                  <a:gd name="T9" fmla="*/ 35 h 46"/>
                  <a:gd name="T10" fmla="*/ 6 w 19"/>
                  <a:gd name="T11" fmla="*/ 46 h 46"/>
                  <a:gd name="T12" fmla="*/ 12 w 19"/>
                  <a:gd name="T13" fmla="*/ 26 h 46"/>
                  <a:gd name="T14" fmla="*/ 16 w 19"/>
                  <a:gd name="T15" fmla="*/ 16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6">
                    <a:moveTo>
                      <a:pt x="16" y="16"/>
                    </a:moveTo>
                    <a:cubicBezTo>
                      <a:pt x="17" y="13"/>
                      <a:pt x="18" y="10"/>
                      <a:pt x="19" y="8"/>
                    </a:cubicBezTo>
                    <a:cubicBezTo>
                      <a:pt x="17" y="5"/>
                      <a:pt x="15" y="3"/>
                      <a:pt x="13" y="0"/>
                    </a:cubicBezTo>
                    <a:cubicBezTo>
                      <a:pt x="7" y="11"/>
                      <a:pt x="6" y="24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" y="39"/>
                      <a:pt x="4" y="43"/>
                      <a:pt x="6" y="46"/>
                    </a:cubicBezTo>
                    <a:cubicBezTo>
                      <a:pt x="9" y="40"/>
                      <a:pt x="10" y="33"/>
                      <a:pt x="12" y="26"/>
                    </a:cubicBezTo>
                    <a:cubicBezTo>
                      <a:pt x="13" y="23"/>
                      <a:pt x="15" y="19"/>
                      <a:pt x="16" y="1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003"/>
              <p:cNvSpPr/>
              <p:nvPr/>
            </p:nvSpPr>
            <p:spPr bwMode="auto">
              <a:xfrm>
                <a:off x="1521" y="1759"/>
                <a:ext cx="43" cy="85"/>
              </a:xfrm>
              <a:custGeom>
                <a:gdLst>
                  <a:gd name="T0" fmla="*/ 18 w 18"/>
                  <a:gd name="T1" fmla="*/ 6 h 36"/>
                  <a:gd name="T2" fmla="*/ 14 w 18"/>
                  <a:gd name="T3" fmla="*/ 0 h 36"/>
                  <a:gd name="T4" fmla="*/ 11 w 18"/>
                  <a:gd name="T5" fmla="*/ 7 h 36"/>
                  <a:gd name="T6" fmla="*/ 7 w 18"/>
                  <a:gd name="T7" fmla="*/ 14 h 36"/>
                  <a:gd name="T8" fmla="*/ 0 w 18"/>
                  <a:gd name="T9" fmla="*/ 26 h 36"/>
                  <a:gd name="T10" fmla="*/ 5 w 18"/>
                  <a:gd name="T11" fmla="*/ 36 h 36"/>
                  <a:gd name="T12" fmla="*/ 11 w 18"/>
                  <a:gd name="T13" fmla="*/ 22 h 36"/>
                  <a:gd name="T14" fmla="*/ 18 w 18"/>
                  <a:gd name="T15" fmla="*/ 6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6">
                    <a:moveTo>
                      <a:pt x="18" y="6"/>
                    </a:moveTo>
                    <a:cubicBezTo>
                      <a:pt x="16" y="4"/>
                      <a:pt x="15" y="2"/>
                      <a:pt x="14" y="0"/>
                    </a:cubicBezTo>
                    <a:cubicBezTo>
                      <a:pt x="12" y="2"/>
                      <a:pt x="12" y="5"/>
                      <a:pt x="11" y="7"/>
                    </a:cubicBezTo>
                    <a:cubicBezTo>
                      <a:pt x="10" y="9"/>
                      <a:pt x="8" y="11"/>
                      <a:pt x="7" y="14"/>
                    </a:cubicBezTo>
                    <a:cubicBezTo>
                      <a:pt x="5" y="18"/>
                      <a:pt x="3" y="22"/>
                      <a:pt x="0" y="26"/>
                    </a:cubicBezTo>
                    <a:cubicBezTo>
                      <a:pt x="1" y="29"/>
                      <a:pt x="3" y="33"/>
                      <a:pt x="5" y="36"/>
                    </a:cubicBezTo>
                    <a:cubicBezTo>
                      <a:pt x="6" y="31"/>
                      <a:pt x="9" y="26"/>
                      <a:pt x="11" y="22"/>
                    </a:cubicBezTo>
                    <a:cubicBezTo>
                      <a:pt x="13" y="16"/>
                      <a:pt x="14" y="11"/>
                      <a:pt x="18" y="6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004"/>
              <p:cNvSpPr/>
              <p:nvPr/>
            </p:nvSpPr>
            <p:spPr bwMode="auto">
              <a:xfrm>
                <a:off x="1512" y="1742"/>
                <a:ext cx="40" cy="74"/>
              </a:xfrm>
              <a:custGeom>
                <a:gdLst>
                  <a:gd name="T0" fmla="*/ 11 w 17"/>
                  <a:gd name="T1" fmla="*/ 18 h 31"/>
                  <a:gd name="T2" fmla="*/ 15 w 17"/>
                  <a:gd name="T3" fmla="*/ 11 h 31"/>
                  <a:gd name="T4" fmla="*/ 17 w 17"/>
                  <a:gd name="T5" fmla="*/ 6 h 31"/>
                  <a:gd name="T6" fmla="*/ 13 w 17"/>
                  <a:gd name="T7" fmla="*/ 0 h 31"/>
                  <a:gd name="T8" fmla="*/ 13 w 17"/>
                  <a:gd name="T9" fmla="*/ 0 h 31"/>
                  <a:gd name="T10" fmla="*/ 7 w 17"/>
                  <a:gd name="T11" fmla="*/ 10 h 31"/>
                  <a:gd name="T12" fmla="*/ 0 w 17"/>
                  <a:gd name="T13" fmla="*/ 20 h 31"/>
                  <a:gd name="T14" fmla="*/ 0 w 17"/>
                  <a:gd name="T15" fmla="*/ 23 h 31"/>
                  <a:gd name="T16" fmla="*/ 3 w 17"/>
                  <a:gd name="T17" fmla="*/ 31 h 31"/>
                  <a:gd name="T18" fmla="*/ 11 w 17"/>
                  <a:gd name="T19" fmla="*/ 18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1">
                    <a:moveTo>
                      <a:pt x="11" y="18"/>
                    </a:moveTo>
                    <a:cubicBezTo>
                      <a:pt x="12" y="16"/>
                      <a:pt x="14" y="13"/>
                      <a:pt x="15" y="11"/>
                    </a:cubicBezTo>
                    <a:cubicBezTo>
                      <a:pt x="15" y="9"/>
                      <a:pt x="16" y="7"/>
                      <a:pt x="17" y="6"/>
                    </a:cubicBezTo>
                    <a:cubicBezTo>
                      <a:pt x="16" y="4"/>
                      <a:pt x="15" y="2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3"/>
                      <a:pt x="9" y="7"/>
                      <a:pt x="7" y="10"/>
                    </a:cubicBezTo>
                    <a:cubicBezTo>
                      <a:pt x="5" y="13"/>
                      <a:pt x="2" y="17"/>
                      <a:pt x="0" y="2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6"/>
                      <a:pt x="2" y="29"/>
                      <a:pt x="3" y="31"/>
                    </a:cubicBezTo>
                    <a:cubicBezTo>
                      <a:pt x="6" y="27"/>
                      <a:pt x="8" y="23"/>
                      <a:pt x="11" y="18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005"/>
              <p:cNvSpPr/>
              <p:nvPr/>
            </p:nvSpPr>
            <p:spPr bwMode="auto">
              <a:xfrm>
                <a:off x="1581" y="1833"/>
                <a:ext cx="45" cy="125"/>
              </a:xfrm>
              <a:custGeom>
                <a:gdLst>
                  <a:gd name="T0" fmla="*/ 13 w 19"/>
                  <a:gd name="T1" fmla="*/ 29 h 53"/>
                  <a:gd name="T2" fmla="*/ 17 w 19"/>
                  <a:gd name="T3" fmla="*/ 16 h 53"/>
                  <a:gd name="T4" fmla="*/ 19 w 19"/>
                  <a:gd name="T5" fmla="*/ 7 h 53"/>
                  <a:gd name="T6" fmla="*/ 13 w 19"/>
                  <a:gd name="T7" fmla="*/ 0 h 53"/>
                  <a:gd name="T8" fmla="*/ 10 w 19"/>
                  <a:gd name="T9" fmla="*/ 10 h 53"/>
                  <a:gd name="T10" fmla="*/ 7 w 19"/>
                  <a:gd name="T11" fmla="*/ 21 h 53"/>
                  <a:gd name="T12" fmla="*/ 0 w 19"/>
                  <a:gd name="T13" fmla="*/ 43 h 53"/>
                  <a:gd name="T14" fmla="*/ 0 w 19"/>
                  <a:gd name="T15" fmla="*/ 43 h 53"/>
                  <a:gd name="T16" fmla="*/ 1 w 19"/>
                  <a:gd name="T17" fmla="*/ 44 h 53"/>
                  <a:gd name="T18" fmla="*/ 6 w 19"/>
                  <a:gd name="T19" fmla="*/ 53 h 53"/>
                  <a:gd name="T20" fmla="*/ 13 w 19"/>
                  <a:gd name="T21" fmla="*/ 29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52">
                    <a:moveTo>
                      <a:pt x="13" y="29"/>
                    </a:moveTo>
                    <a:cubicBezTo>
                      <a:pt x="14" y="24"/>
                      <a:pt x="15" y="20"/>
                      <a:pt x="17" y="16"/>
                    </a:cubicBezTo>
                    <a:cubicBezTo>
                      <a:pt x="18" y="13"/>
                      <a:pt x="18" y="10"/>
                      <a:pt x="19" y="7"/>
                    </a:cubicBezTo>
                    <a:cubicBezTo>
                      <a:pt x="17" y="5"/>
                      <a:pt x="15" y="3"/>
                      <a:pt x="13" y="0"/>
                    </a:cubicBezTo>
                    <a:cubicBezTo>
                      <a:pt x="11" y="3"/>
                      <a:pt x="11" y="7"/>
                      <a:pt x="10" y="10"/>
                    </a:cubicBezTo>
                    <a:cubicBezTo>
                      <a:pt x="8" y="14"/>
                      <a:pt x="7" y="17"/>
                      <a:pt x="7" y="21"/>
                    </a:cubicBezTo>
                    <a:cubicBezTo>
                      <a:pt x="5" y="28"/>
                      <a:pt x="3" y="36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1" y="44"/>
                      <a:pt x="1" y="44"/>
                    </a:cubicBezTo>
                    <a:cubicBezTo>
                      <a:pt x="2" y="47"/>
                      <a:pt x="4" y="50"/>
                      <a:pt x="6" y="53"/>
                    </a:cubicBezTo>
                    <a:cubicBezTo>
                      <a:pt x="8" y="45"/>
                      <a:pt x="11" y="37"/>
                      <a:pt x="13" y="29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006"/>
              <p:cNvSpPr/>
              <p:nvPr/>
            </p:nvSpPr>
            <p:spPr bwMode="auto">
              <a:xfrm>
                <a:off x="1597" y="1854"/>
                <a:ext cx="48" cy="130"/>
              </a:xfrm>
              <a:custGeom>
                <a:gdLst>
                  <a:gd name="T0" fmla="*/ 7 w 20"/>
                  <a:gd name="T1" fmla="*/ 21 h 55"/>
                  <a:gd name="T2" fmla="*/ 0 w 20"/>
                  <a:gd name="T3" fmla="*/ 45 h 55"/>
                  <a:gd name="T4" fmla="*/ 0 w 20"/>
                  <a:gd name="T5" fmla="*/ 46 h 55"/>
                  <a:gd name="T6" fmla="*/ 5 w 20"/>
                  <a:gd name="T7" fmla="*/ 55 h 55"/>
                  <a:gd name="T8" fmla="*/ 13 w 20"/>
                  <a:gd name="T9" fmla="*/ 31 h 55"/>
                  <a:gd name="T10" fmla="*/ 17 w 20"/>
                  <a:gd name="T11" fmla="*/ 17 h 55"/>
                  <a:gd name="T12" fmla="*/ 20 w 20"/>
                  <a:gd name="T13" fmla="*/ 7 h 55"/>
                  <a:gd name="T14" fmla="*/ 19 w 20"/>
                  <a:gd name="T15" fmla="*/ 6 h 55"/>
                  <a:gd name="T16" fmla="*/ 13 w 20"/>
                  <a:gd name="T17" fmla="*/ 0 h 55"/>
                  <a:gd name="T18" fmla="*/ 11 w 20"/>
                  <a:gd name="T19" fmla="*/ 9 h 55"/>
                  <a:gd name="T20" fmla="*/ 7 w 20"/>
                  <a:gd name="T21" fmla="*/ 21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55">
                    <a:moveTo>
                      <a:pt x="7" y="21"/>
                    </a:moveTo>
                    <a:cubicBezTo>
                      <a:pt x="5" y="29"/>
                      <a:pt x="2" y="37"/>
                      <a:pt x="0" y="45"/>
                    </a:cubicBezTo>
                    <a:cubicBezTo>
                      <a:pt x="0" y="45"/>
                      <a:pt x="0" y="46"/>
                      <a:pt x="0" y="46"/>
                    </a:cubicBezTo>
                    <a:cubicBezTo>
                      <a:pt x="2" y="49"/>
                      <a:pt x="4" y="52"/>
                      <a:pt x="5" y="55"/>
                    </a:cubicBezTo>
                    <a:cubicBezTo>
                      <a:pt x="7" y="47"/>
                      <a:pt x="10" y="39"/>
                      <a:pt x="13" y="31"/>
                    </a:cubicBezTo>
                    <a:cubicBezTo>
                      <a:pt x="14" y="26"/>
                      <a:pt x="15" y="21"/>
                      <a:pt x="17" y="17"/>
                    </a:cubicBezTo>
                    <a:cubicBezTo>
                      <a:pt x="18" y="13"/>
                      <a:pt x="18" y="10"/>
                      <a:pt x="20" y="7"/>
                    </a:cubicBezTo>
                    <a:cubicBezTo>
                      <a:pt x="20" y="6"/>
                      <a:pt x="19" y="6"/>
                      <a:pt x="19" y="6"/>
                    </a:cubicBezTo>
                    <a:cubicBezTo>
                      <a:pt x="17" y="4"/>
                      <a:pt x="15" y="2"/>
                      <a:pt x="13" y="0"/>
                    </a:cubicBezTo>
                    <a:cubicBezTo>
                      <a:pt x="12" y="2"/>
                      <a:pt x="12" y="6"/>
                      <a:pt x="11" y="9"/>
                    </a:cubicBezTo>
                    <a:cubicBezTo>
                      <a:pt x="9" y="13"/>
                      <a:pt x="8" y="17"/>
                      <a:pt x="7" y="21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007"/>
              <p:cNvSpPr/>
              <p:nvPr/>
            </p:nvSpPr>
            <p:spPr bwMode="auto">
              <a:xfrm>
                <a:off x="1564" y="1814"/>
                <a:ext cx="45" cy="116"/>
              </a:xfrm>
              <a:custGeom>
                <a:gdLst>
                  <a:gd name="T0" fmla="*/ 16 w 19"/>
                  <a:gd name="T1" fmla="*/ 16 h 49"/>
                  <a:gd name="T2" fmla="*/ 19 w 19"/>
                  <a:gd name="T3" fmla="*/ 7 h 49"/>
                  <a:gd name="T4" fmla="*/ 13 w 19"/>
                  <a:gd name="T5" fmla="*/ 0 h 49"/>
                  <a:gd name="T6" fmla="*/ 10 w 19"/>
                  <a:gd name="T7" fmla="*/ 9 h 49"/>
                  <a:gd name="T8" fmla="*/ 6 w 19"/>
                  <a:gd name="T9" fmla="*/ 18 h 49"/>
                  <a:gd name="T10" fmla="*/ 0 w 19"/>
                  <a:gd name="T11" fmla="*/ 39 h 49"/>
                  <a:gd name="T12" fmla="*/ 6 w 19"/>
                  <a:gd name="T13" fmla="*/ 49 h 49"/>
                  <a:gd name="T14" fmla="*/ 12 w 19"/>
                  <a:gd name="T15" fmla="*/ 28 h 49"/>
                  <a:gd name="T16" fmla="*/ 16 w 19"/>
                  <a:gd name="T17" fmla="*/ 16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49">
                    <a:moveTo>
                      <a:pt x="16" y="16"/>
                    </a:moveTo>
                    <a:cubicBezTo>
                      <a:pt x="17" y="13"/>
                      <a:pt x="17" y="10"/>
                      <a:pt x="19" y="7"/>
                    </a:cubicBezTo>
                    <a:cubicBezTo>
                      <a:pt x="17" y="5"/>
                      <a:pt x="15" y="2"/>
                      <a:pt x="13" y="0"/>
                    </a:cubicBezTo>
                    <a:cubicBezTo>
                      <a:pt x="12" y="3"/>
                      <a:pt x="11" y="6"/>
                      <a:pt x="10" y="9"/>
                    </a:cubicBezTo>
                    <a:cubicBezTo>
                      <a:pt x="8" y="12"/>
                      <a:pt x="7" y="15"/>
                      <a:pt x="6" y="18"/>
                    </a:cubicBezTo>
                    <a:cubicBezTo>
                      <a:pt x="4" y="25"/>
                      <a:pt x="3" y="32"/>
                      <a:pt x="0" y="39"/>
                    </a:cubicBezTo>
                    <a:cubicBezTo>
                      <a:pt x="2" y="42"/>
                      <a:pt x="4" y="46"/>
                      <a:pt x="6" y="49"/>
                    </a:cubicBezTo>
                    <a:cubicBezTo>
                      <a:pt x="9" y="42"/>
                      <a:pt x="11" y="35"/>
                      <a:pt x="12" y="28"/>
                    </a:cubicBezTo>
                    <a:cubicBezTo>
                      <a:pt x="13" y="24"/>
                      <a:pt x="15" y="20"/>
                      <a:pt x="16" y="16"/>
                    </a:cubicBezTo>
                    <a:close/>
                  </a:path>
                </a:pathLst>
              </a:custGeom>
              <a:solidFill>
                <a:srgbClr val="00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008"/>
              <p:cNvSpPr/>
              <p:nvPr/>
            </p:nvSpPr>
            <p:spPr bwMode="auto">
              <a:xfrm>
                <a:off x="1614" y="1873"/>
                <a:ext cx="47" cy="135"/>
              </a:xfrm>
              <a:custGeom>
                <a:gdLst>
                  <a:gd name="T0" fmla="*/ 7 w 20"/>
                  <a:gd name="T1" fmla="*/ 23 h 57"/>
                  <a:gd name="T2" fmla="*/ 0 w 20"/>
                  <a:gd name="T3" fmla="*/ 49 h 57"/>
                  <a:gd name="T4" fmla="*/ 5 w 20"/>
                  <a:gd name="T5" fmla="*/ 57 h 57"/>
                  <a:gd name="T6" fmla="*/ 12 w 20"/>
                  <a:gd name="T7" fmla="*/ 34 h 57"/>
                  <a:gd name="T8" fmla="*/ 20 w 20"/>
                  <a:gd name="T9" fmla="*/ 7 h 57"/>
                  <a:gd name="T10" fmla="*/ 14 w 20"/>
                  <a:gd name="T11" fmla="*/ 0 h 57"/>
                  <a:gd name="T12" fmla="*/ 11 w 20"/>
                  <a:gd name="T13" fmla="*/ 10 h 57"/>
                  <a:gd name="T14" fmla="*/ 7 w 20"/>
                  <a:gd name="T15" fmla="*/ 23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57">
                    <a:moveTo>
                      <a:pt x="7" y="23"/>
                    </a:moveTo>
                    <a:cubicBezTo>
                      <a:pt x="5" y="32"/>
                      <a:pt x="1" y="40"/>
                      <a:pt x="0" y="49"/>
                    </a:cubicBezTo>
                    <a:cubicBezTo>
                      <a:pt x="1" y="51"/>
                      <a:pt x="3" y="54"/>
                      <a:pt x="5" y="57"/>
                    </a:cubicBezTo>
                    <a:cubicBezTo>
                      <a:pt x="6" y="49"/>
                      <a:pt x="9" y="41"/>
                      <a:pt x="12" y="34"/>
                    </a:cubicBezTo>
                    <a:cubicBezTo>
                      <a:pt x="14" y="25"/>
                      <a:pt x="17" y="16"/>
                      <a:pt x="20" y="7"/>
                    </a:cubicBezTo>
                    <a:cubicBezTo>
                      <a:pt x="18" y="5"/>
                      <a:pt x="16" y="2"/>
                      <a:pt x="14" y="0"/>
                    </a:cubicBezTo>
                    <a:cubicBezTo>
                      <a:pt x="12" y="3"/>
                      <a:pt x="12" y="7"/>
                      <a:pt x="11" y="10"/>
                    </a:cubicBezTo>
                    <a:cubicBezTo>
                      <a:pt x="9" y="14"/>
                      <a:pt x="8" y="19"/>
                      <a:pt x="7" y="23"/>
                    </a:cubicBezTo>
                    <a:close/>
                  </a:path>
                </a:pathLst>
              </a:custGeom>
              <a:solidFill>
                <a:srgbClr val="7FF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3" name="Freeform 1010"/>
            <p:cNvSpPr/>
            <p:nvPr/>
          </p:nvSpPr>
          <p:spPr bwMode="auto">
            <a:xfrm>
              <a:off x="1602" y="2053"/>
              <a:ext cx="57" cy="22"/>
            </a:xfrm>
            <a:custGeom>
              <a:gdLst>
                <a:gd name="T0" fmla="*/ 11 w 24"/>
                <a:gd name="T1" fmla="*/ 3 h 9"/>
                <a:gd name="T2" fmla="*/ 4 w 24"/>
                <a:gd name="T3" fmla="*/ 1 h 9"/>
                <a:gd name="T4" fmla="*/ 0 w 24"/>
                <a:gd name="T5" fmla="*/ 0 h 9"/>
                <a:gd name="T6" fmla="*/ 6 w 24"/>
                <a:gd name="T7" fmla="*/ 6 h 9"/>
                <a:gd name="T8" fmla="*/ 24 w 24"/>
                <a:gd name="T9" fmla="*/ 9 h 9"/>
                <a:gd name="T10" fmla="*/ 22 w 24"/>
                <a:gd name="T11" fmla="*/ 6 h 9"/>
                <a:gd name="T12" fmla="*/ 11 w 24"/>
                <a:gd name="T13" fmla="*/ 3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9">
                  <a:moveTo>
                    <a:pt x="11" y="3"/>
                  </a:moveTo>
                  <a:cubicBezTo>
                    <a:pt x="9" y="2"/>
                    <a:pt x="7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ubicBezTo>
                    <a:pt x="2" y="2"/>
                    <a:pt x="4" y="4"/>
                    <a:pt x="6" y="6"/>
                  </a:cubicBezTo>
                  <a:cubicBezTo>
                    <a:pt x="12" y="5"/>
                    <a:pt x="18" y="6"/>
                    <a:pt x="24" y="9"/>
                  </a:cubicBezTo>
                  <a:cubicBezTo>
                    <a:pt x="23" y="8"/>
                    <a:pt x="23" y="7"/>
                    <a:pt x="22" y="6"/>
                  </a:cubicBezTo>
                  <a:cubicBezTo>
                    <a:pt x="19" y="5"/>
                    <a:pt x="15" y="4"/>
                    <a:pt x="11" y="3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11"/>
            <p:cNvSpPr/>
            <p:nvPr/>
          </p:nvSpPr>
          <p:spPr bwMode="auto">
            <a:xfrm>
              <a:off x="1512" y="1441"/>
              <a:ext cx="7" cy="17"/>
            </a:xfrm>
            <a:custGeom>
              <a:gdLst>
                <a:gd name="T0" fmla="*/ 0 w 3"/>
                <a:gd name="T1" fmla="*/ 0 h 7"/>
                <a:gd name="T2" fmla="*/ 0 w 3"/>
                <a:gd name="T3" fmla="*/ 7 h 7"/>
                <a:gd name="T4" fmla="*/ 3 w 3"/>
                <a:gd name="T5" fmla="*/ 0 h 7"/>
                <a:gd name="T6" fmla="*/ 0 w 3"/>
                <a:gd name="T7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2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12"/>
            <p:cNvSpPr/>
            <p:nvPr/>
          </p:nvSpPr>
          <p:spPr bwMode="auto">
            <a:xfrm>
              <a:off x="1718" y="2134"/>
              <a:ext cx="33" cy="88"/>
            </a:xfrm>
            <a:custGeom>
              <a:gdLst>
                <a:gd name="T0" fmla="*/ 14 w 14"/>
                <a:gd name="T1" fmla="*/ 0 h 37"/>
                <a:gd name="T2" fmla="*/ 12 w 14"/>
                <a:gd name="T3" fmla="*/ 5 h 37"/>
                <a:gd name="T4" fmla="*/ 8 w 14"/>
                <a:gd name="T5" fmla="*/ 13 h 37"/>
                <a:gd name="T6" fmla="*/ 0 w 14"/>
                <a:gd name="T7" fmla="*/ 29 h 37"/>
                <a:gd name="T8" fmla="*/ 0 w 14"/>
                <a:gd name="T9" fmla="*/ 29 h 37"/>
                <a:gd name="T10" fmla="*/ 5 w 14"/>
                <a:gd name="T11" fmla="*/ 37 h 37"/>
                <a:gd name="T12" fmla="*/ 12 w 14"/>
                <a:gd name="T13" fmla="*/ 12 h 37"/>
                <a:gd name="T14" fmla="*/ 14 w 14"/>
                <a:gd name="T15" fmla="*/ 0 h 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7">
                  <a:moveTo>
                    <a:pt x="14" y="0"/>
                  </a:moveTo>
                  <a:cubicBezTo>
                    <a:pt x="13" y="1"/>
                    <a:pt x="12" y="3"/>
                    <a:pt x="12" y="5"/>
                  </a:cubicBezTo>
                  <a:cubicBezTo>
                    <a:pt x="10" y="7"/>
                    <a:pt x="9" y="10"/>
                    <a:pt x="8" y="13"/>
                  </a:cubicBezTo>
                  <a:cubicBezTo>
                    <a:pt x="6" y="18"/>
                    <a:pt x="3" y="23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2" y="32"/>
                    <a:pt x="3" y="34"/>
                    <a:pt x="5" y="37"/>
                  </a:cubicBezTo>
                  <a:cubicBezTo>
                    <a:pt x="8" y="29"/>
                    <a:pt x="10" y="21"/>
                    <a:pt x="12" y="12"/>
                  </a:cubicBezTo>
                  <a:cubicBezTo>
                    <a:pt x="13" y="8"/>
                    <a:pt x="13" y="4"/>
                    <a:pt x="14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13"/>
            <p:cNvSpPr/>
            <p:nvPr/>
          </p:nvSpPr>
          <p:spPr bwMode="auto">
            <a:xfrm>
              <a:off x="1704" y="2079"/>
              <a:ext cx="47" cy="119"/>
            </a:xfrm>
            <a:custGeom>
              <a:gdLst>
                <a:gd name="T0" fmla="*/ 17 w 20"/>
                <a:gd name="T1" fmla="*/ 25 h 50"/>
                <a:gd name="T2" fmla="*/ 20 w 20"/>
                <a:gd name="T3" fmla="*/ 19 h 50"/>
                <a:gd name="T4" fmla="*/ 19 w 20"/>
                <a:gd name="T5" fmla="*/ 0 h 50"/>
                <a:gd name="T6" fmla="*/ 10 w 20"/>
                <a:gd name="T7" fmla="*/ 20 h 50"/>
                <a:gd name="T8" fmla="*/ 5 w 20"/>
                <a:gd name="T9" fmla="*/ 31 h 50"/>
                <a:gd name="T10" fmla="*/ 3 w 20"/>
                <a:gd name="T11" fmla="*/ 37 h 50"/>
                <a:gd name="T12" fmla="*/ 0 w 20"/>
                <a:gd name="T13" fmla="*/ 42 h 50"/>
                <a:gd name="T14" fmla="*/ 5 w 20"/>
                <a:gd name="T15" fmla="*/ 50 h 50"/>
                <a:gd name="T16" fmla="*/ 13 w 20"/>
                <a:gd name="T17" fmla="*/ 34 h 50"/>
                <a:gd name="T18" fmla="*/ 17 w 20"/>
                <a:gd name="T19" fmla="*/ 25 h 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50">
                  <a:moveTo>
                    <a:pt x="17" y="25"/>
                  </a:moveTo>
                  <a:cubicBezTo>
                    <a:pt x="18" y="23"/>
                    <a:pt x="18" y="21"/>
                    <a:pt x="20" y="19"/>
                  </a:cubicBezTo>
                  <a:cubicBezTo>
                    <a:pt x="20" y="13"/>
                    <a:pt x="20" y="7"/>
                    <a:pt x="19" y="0"/>
                  </a:cubicBezTo>
                  <a:cubicBezTo>
                    <a:pt x="17" y="7"/>
                    <a:pt x="13" y="13"/>
                    <a:pt x="10" y="20"/>
                  </a:cubicBezTo>
                  <a:cubicBezTo>
                    <a:pt x="8" y="23"/>
                    <a:pt x="7" y="27"/>
                    <a:pt x="5" y="31"/>
                  </a:cubicBezTo>
                  <a:cubicBezTo>
                    <a:pt x="4" y="33"/>
                    <a:pt x="4" y="35"/>
                    <a:pt x="3" y="37"/>
                  </a:cubicBezTo>
                  <a:cubicBezTo>
                    <a:pt x="2" y="39"/>
                    <a:pt x="1" y="40"/>
                    <a:pt x="0" y="42"/>
                  </a:cubicBezTo>
                  <a:cubicBezTo>
                    <a:pt x="2" y="45"/>
                    <a:pt x="4" y="48"/>
                    <a:pt x="5" y="50"/>
                  </a:cubicBezTo>
                  <a:cubicBezTo>
                    <a:pt x="8" y="45"/>
                    <a:pt x="11" y="39"/>
                    <a:pt x="13" y="34"/>
                  </a:cubicBezTo>
                  <a:cubicBezTo>
                    <a:pt x="15" y="31"/>
                    <a:pt x="16" y="28"/>
                    <a:pt x="17" y="25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14"/>
            <p:cNvSpPr/>
            <p:nvPr/>
          </p:nvSpPr>
          <p:spPr bwMode="auto">
            <a:xfrm>
              <a:off x="1704" y="2037"/>
              <a:ext cx="45" cy="125"/>
            </a:xfrm>
            <a:custGeom>
              <a:gdLst>
                <a:gd name="T0" fmla="*/ 1 w 19"/>
                <a:gd name="T1" fmla="*/ 53 h 53"/>
                <a:gd name="T2" fmla="*/ 3 w 19"/>
                <a:gd name="T3" fmla="*/ 49 h 53"/>
                <a:gd name="T4" fmla="*/ 8 w 19"/>
                <a:gd name="T5" fmla="*/ 37 h 53"/>
                <a:gd name="T6" fmla="*/ 19 w 19"/>
                <a:gd name="T7" fmla="*/ 15 h 53"/>
                <a:gd name="T8" fmla="*/ 16 w 19"/>
                <a:gd name="T9" fmla="*/ 0 h 53"/>
                <a:gd name="T10" fmla="*/ 8 w 19"/>
                <a:gd name="T11" fmla="*/ 18 h 53"/>
                <a:gd name="T12" fmla="*/ 0 w 19"/>
                <a:gd name="T13" fmla="*/ 38 h 53"/>
                <a:gd name="T14" fmla="*/ 0 w 19"/>
                <a:gd name="T15" fmla="*/ 38 h 53"/>
                <a:gd name="T16" fmla="*/ 1 w 19"/>
                <a:gd name="T17" fmla="*/ 53 h 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52">
                  <a:moveTo>
                    <a:pt x="1" y="53"/>
                  </a:moveTo>
                  <a:cubicBezTo>
                    <a:pt x="2" y="52"/>
                    <a:pt x="3" y="51"/>
                    <a:pt x="3" y="49"/>
                  </a:cubicBezTo>
                  <a:cubicBezTo>
                    <a:pt x="5" y="45"/>
                    <a:pt x="7" y="41"/>
                    <a:pt x="8" y="37"/>
                  </a:cubicBezTo>
                  <a:cubicBezTo>
                    <a:pt x="12" y="30"/>
                    <a:pt x="16" y="23"/>
                    <a:pt x="19" y="15"/>
                  </a:cubicBezTo>
                  <a:cubicBezTo>
                    <a:pt x="18" y="10"/>
                    <a:pt x="17" y="5"/>
                    <a:pt x="16" y="0"/>
                  </a:cubicBezTo>
                  <a:cubicBezTo>
                    <a:pt x="14" y="6"/>
                    <a:pt x="11" y="12"/>
                    <a:pt x="8" y="18"/>
                  </a:cubicBezTo>
                  <a:cubicBezTo>
                    <a:pt x="5" y="25"/>
                    <a:pt x="3" y="32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43"/>
                    <a:pt x="2" y="48"/>
                    <a:pt x="1" y="53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015"/>
            <p:cNvSpPr/>
            <p:nvPr/>
          </p:nvSpPr>
          <p:spPr bwMode="auto">
            <a:xfrm>
              <a:off x="1678" y="1968"/>
              <a:ext cx="49" cy="133"/>
            </a:xfrm>
            <a:custGeom>
              <a:gdLst>
                <a:gd name="T0" fmla="*/ 21 w 21"/>
                <a:gd name="T1" fmla="*/ 11 h 56"/>
                <a:gd name="T2" fmla="*/ 16 w 21"/>
                <a:gd name="T3" fmla="*/ 0 h 56"/>
                <a:gd name="T4" fmla="*/ 13 w 21"/>
                <a:gd name="T5" fmla="*/ 9 h 56"/>
                <a:gd name="T6" fmla="*/ 9 w 21"/>
                <a:gd name="T7" fmla="*/ 23 h 56"/>
                <a:gd name="T8" fmla="*/ 0 w 21"/>
                <a:gd name="T9" fmla="*/ 50 h 56"/>
                <a:gd name="T10" fmla="*/ 4 w 21"/>
                <a:gd name="T11" fmla="*/ 55 h 56"/>
                <a:gd name="T12" fmla="*/ 5 w 21"/>
                <a:gd name="T13" fmla="*/ 56 h 56"/>
                <a:gd name="T14" fmla="*/ 13 w 21"/>
                <a:gd name="T15" fmla="*/ 35 h 56"/>
                <a:gd name="T16" fmla="*/ 21 w 21"/>
                <a:gd name="T17" fmla="*/ 11 h 5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56">
                  <a:moveTo>
                    <a:pt x="21" y="11"/>
                  </a:moveTo>
                  <a:cubicBezTo>
                    <a:pt x="19" y="8"/>
                    <a:pt x="18" y="4"/>
                    <a:pt x="16" y="0"/>
                  </a:cubicBezTo>
                  <a:cubicBezTo>
                    <a:pt x="14" y="3"/>
                    <a:pt x="14" y="6"/>
                    <a:pt x="13" y="9"/>
                  </a:cubicBezTo>
                  <a:cubicBezTo>
                    <a:pt x="12" y="14"/>
                    <a:pt x="10" y="18"/>
                    <a:pt x="9" y="23"/>
                  </a:cubicBezTo>
                  <a:cubicBezTo>
                    <a:pt x="6" y="32"/>
                    <a:pt x="3" y="41"/>
                    <a:pt x="0" y="50"/>
                  </a:cubicBezTo>
                  <a:cubicBezTo>
                    <a:pt x="1" y="51"/>
                    <a:pt x="3" y="53"/>
                    <a:pt x="4" y="55"/>
                  </a:cubicBezTo>
                  <a:cubicBezTo>
                    <a:pt x="5" y="55"/>
                    <a:pt x="5" y="55"/>
                    <a:pt x="5" y="56"/>
                  </a:cubicBezTo>
                  <a:cubicBezTo>
                    <a:pt x="8" y="49"/>
                    <a:pt x="11" y="42"/>
                    <a:pt x="13" y="35"/>
                  </a:cubicBezTo>
                  <a:cubicBezTo>
                    <a:pt x="16" y="27"/>
                    <a:pt x="18" y="19"/>
                    <a:pt x="21" y="11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016"/>
            <p:cNvSpPr/>
            <p:nvPr/>
          </p:nvSpPr>
          <p:spPr bwMode="auto">
            <a:xfrm>
              <a:off x="1661" y="1942"/>
              <a:ext cx="52" cy="142"/>
            </a:xfrm>
            <a:custGeom>
              <a:gdLst>
                <a:gd name="T0" fmla="*/ 19 w 22"/>
                <a:gd name="T1" fmla="*/ 18 h 60"/>
                <a:gd name="T2" fmla="*/ 22 w 22"/>
                <a:gd name="T3" fmla="*/ 10 h 60"/>
                <a:gd name="T4" fmla="*/ 16 w 22"/>
                <a:gd name="T5" fmla="*/ 0 h 60"/>
                <a:gd name="T6" fmla="*/ 12 w 22"/>
                <a:gd name="T7" fmla="*/ 13 h 60"/>
                <a:gd name="T8" fmla="*/ 8 w 22"/>
                <a:gd name="T9" fmla="*/ 27 h 60"/>
                <a:gd name="T10" fmla="*/ 0 w 22"/>
                <a:gd name="T11" fmla="*/ 55 h 60"/>
                <a:gd name="T12" fmla="*/ 1 w 22"/>
                <a:gd name="T13" fmla="*/ 56 h 60"/>
                <a:gd name="T14" fmla="*/ 1 w 22"/>
                <a:gd name="T15" fmla="*/ 57 h 60"/>
                <a:gd name="T16" fmla="*/ 2 w 22"/>
                <a:gd name="T17" fmla="*/ 57 h 60"/>
                <a:gd name="T18" fmla="*/ 5 w 22"/>
                <a:gd name="T19" fmla="*/ 60 h 60"/>
                <a:gd name="T20" fmla="*/ 15 w 22"/>
                <a:gd name="T21" fmla="*/ 32 h 60"/>
                <a:gd name="T22" fmla="*/ 19 w 22"/>
                <a:gd name="T23" fmla="*/ 18 h 6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60">
                  <a:moveTo>
                    <a:pt x="19" y="18"/>
                  </a:moveTo>
                  <a:cubicBezTo>
                    <a:pt x="20" y="16"/>
                    <a:pt x="20" y="12"/>
                    <a:pt x="22" y="10"/>
                  </a:cubicBezTo>
                  <a:cubicBezTo>
                    <a:pt x="20" y="7"/>
                    <a:pt x="18" y="3"/>
                    <a:pt x="16" y="0"/>
                  </a:cubicBezTo>
                  <a:cubicBezTo>
                    <a:pt x="14" y="4"/>
                    <a:pt x="13" y="8"/>
                    <a:pt x="12" y="13"/>
                  </a:cubicBezTo>
                  <a:cubicBezTo>
                    <a:pt x="11" y="17"/>
                    <a:pt x="9" y="22"/>
                    <a:pt x="8" y="27"/>
                  </a:cubicBezTo>
                  <a:cubicBezTo>
                    <a:pt x="6" y="36"/>
                    <a:pt x="4" y="46"/>
                    <a:pt x="0" y="55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6"/>
                    <a:pt x="1" y="57"/>
                  </a:cubicBezTo>
                  <a:cubicBezTo>
                    <a:pt x="1" y="57"/>
                    <a:pt x="1" y="57"/>
                    <a:pt x="2" y="57"/>
                  </a:cubicBezTo>
                  <a:cubicBezTo>
                    <a:pt x="3" y="58"/>
                    <a:pt x="4" y="59"/>
                    <a:pt x="5" y="60"/>
                  </a:cubicBezTo>
                  <a:cubicBezTo>
                    <a:pt x="9" y="51"/>
                    <a:pt x="12" y="41"/>
                    <a:pt x="15" y="32"/>
                  </a:cubicBezTo>
                  <a:cubicBezTo>
                    <a:pt x="16" y="27"/>
                    <a:pt x="18" y="23"/>
                    <a:pt x="19" y="18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017"/>
            <p:cNvSpPr/>
            <p:nvPr/>
          </p:nvSpPr>
          <p:spPr bwMode="auto">
            <a:xfrm>
              <a:off x="1692" y="1999"/>
              <a:ext cx="47" cy="123"/>
            </a:xfrm>
            <a:custGeom>
              <a:gdLst>
                <a:gd name="T0" fmla="*/ 20 w 20"/>
                <a:gd name="T1" fmla="*/ 13 h 52"/>
                <a:gd name="T2" fmla="*/ 16 w 20"/>
                <a:gd name="T3" fmla="*/ 0 h 52"/>
                <a:gd name="T4" fmla="*/ 9 w 20"/>
                <a:gd name="T5" fmla="*/ 22 h 52"/>
                <a:gd name="T6" fmla="*/ 0 w 20"/>
                <a:gd name="T7" fmla="*/ 44 h 52"/>
                <a:gd name="T8" fmla="*/ 4 w 20"/>
                <a:gd name="T9" fmla="*/ 52 h 52"/>
                <a:gd name="T10" fmla="*/ 12 w 20"/>
                <a:gd name="T11" fmla="*/ 34 h 52"/>
                <a:gd name="T12" fmla="*/ 20 w 20"/>
                <a:gd name="T13" fmla="*/ 13 h 5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2">
                  <a:moveTo>
                    <a:pt x="20" y="13"/>
                  </a:moveTo>
                  <a:cubicBezTo>
                    <a:pt x="19" y="9"/>
                    <a:pt x="17" y="5"/>
                    <a:pt x="16" y="0"/>
                  </a:cubicBezTo>
                  <a:cubicBezTo>
                    <a:pt x="13" y="7"/>
                    <a:pt x="11" y="15"/>
                    <a:pt x="9" y="22"/>
                  </a:cubicBezTo>
                  <a:cubicBezTo>
                    <a:pt x="6" y="30"/>
                    <a:pt x="3" y="37"/>
                    <a:pt x="0" y="44"/>
                  </a:cubicBezTo>
                  <a:cubicBezTo>
                    <a:pt x="2" y="47"/>
                    <a:pt x="3" y="49"/>
                    <a:pt x="4" y="52"/>
                  </a:cubicBezTo>
                  <a:cubicBezTo>
                    <a:pt x="7" y="46"/>
                    <a:pt x="9" y="40"/>
                    <a:pt x="12" y="34"/>
                  </a:cubicBezTo>
                  <a:cubicBezTo>
                    <a:pt x="15" y="27"/>
                    <a:pt x="17" y="20"/>
                    <a:pt x="20" y="13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018"/>
            <p:cNvSpPr/>
            <p:nvPr/>
          </p:nvSpPr>
          <p:spPr bwMode="auto">
            <a:xfrm>
              <a:off x="1952" y="2682"/>
              <a:ext cx="47" cy="50"/>
            </a:xfrm>
            <a:custGeom>
              <a:gdLst>
                <a:gd name="T0" fmla="*/ 20 w 20"/>
                <a:gd name="T1" fmla="*/ 5 h 21"/>
                <a:gd name="T2" fmla="*/ 5 w 20"/>
                <a:gd name="T3" fmla="*/ 0 h 21"/>
                <a:gd name="T4" fmla="*/ 0 w 20"/>
                <a:gd name="T5" fmla="*/ 14 h 21"/>
                <a:gd name="T6" fmla="*/ 13 w 20"/>
                <a:gd name="T7" fmla="*/ 21 h 21"/>
                <a:gd name="T8" fmla="*/ 20 w 20"/>
                <a:gd name="T9" fmla="*/ 5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0" y="5"/>
                  </a:moveTo>
                  <a:cubicBezTo>
                    <a:pt x="15" y="4"/>
                    <a:pt x="10" y="1"/>
                    <a:pt x="5" y="0"/>
                  </a:cubicBezTo>
                  <a:cubicBezTo>
                    <a:pt x="3" y="5"/>
                    <a:pt x="2" y="10"/>
                    <a:pt x="0" y="14"/>
                  </a:cubicBezTo>
                  <a:cubicBezTo>
                    <a:pt x="4" y="16"/>
                    <a:pt x="9" y="18"/>
                    <a:pt x="13" y="21"/>
                  </a:cubicBezTo>
                  <a:cubicBezTo>
                    <a:pt x="16" y="16"/>
                    <a:pt x="18" y="10"/>
                    <a:pt x="2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019"/>
            <p:cNvSpPr/>
            <p:nvPr/>
          </p:nvSpPr>
          <p:spPr bwMode="auto">
            <a:xfrm>
              <a:off x="2137" y="2535"/>
              <a:ext cx="30" cy="88"/>
            </a:xfrm>
            <a:custGeom>
              <a:gdLst>
                <a:gd name="T0" fmla="*/ 3 w 13"/>
                <a:gd name="T1" fmla="*/ 2 h 37"/>
                <a:gd name="T2" fmla="*/ 0 w 13"/>
                <a:gd name="T3" fmla="*/ 4 h 37"/>
                <a:gd name="T4" fmla="*/ 3 w 13"/>
                <a:gd name="T5" fmla="*/ 12 h 37"/>
                <a:gd name="T6" fmla="*/ 5 w 13"/>
                <a:gd name="T7" fmla="*/ 22 h 37"/>
                <a:gd name="T8" fmla="*/ 7 w 13"/>
                <a:gd name="T9" fmla="*/ 32 h 37"/>
                <a:gd name="T10" fmla="*/ 9 w 13"/>
                <a:gd name="T11" fmla="*/ 37 h 37"/>
                <a:gd name="T12" fmla="*/ 10 w 13"/>
                <a:gd name="T13" fmla="*/ 33 h 37"/>
                <a:gd name="T14" fmla="*/ 13 w 13"/>
                <a:gd name="T15" fmla="*/ 26 h 37"/>
                <a:gd name="T16" fmla="*/ 9 w 13"/>
                <a:gd name="T17" fmla="*/ 13 h 37"/>
                <a:gd name="T18" fmla="*/ 6 w 13"/>
                <a:gd name="T19" fmla="*/ 0 h 37"/>
                <a:gd name="T20" fmla="*/ 3 w 13"/>
                <a:gd name="T21" fmla="*/ 2 h 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37">
                  <a:moveTo>
                    <a:pt x="3" y="2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1" y="7"/>
                    <a:pt x="2" y="10"/>
                    <a:pt x="3" y="12"/>
                  </a:cubicBezTo>
                  <a:cubicBezTo>
                    <a:pt x="4" y="16"/>
                    <a:pt x="4" y="19"/>
                    <a:pt x="5" y="22"/>
                  </a:cubicBezTo>
                  <a:cubicBezTo>
                    <a:pt x="6" y="26"/>
                    <a:pt x="7" y="29"/>
                    <a:pt x="7" y="32"/>
                  </a:cubicBezTo>
                  <a:cubicBezTo>
                    <a:pt x="8" y="34"/>
                    <a:pt x="8" y="35"/>
                    <a:pt x="9" y="37"/>
                  </a:cubicBezTo>
                  <a:cubicBezTo>
                    <a:pt x="9" y="35"/>
                    <a:pt x="10" y="34"/>
                    <a:pt x="10" y="33"/>
                  </a:cubicBezTo>
                  <a:cubicBezTo>
                    <a:pt x="11" y="30"/>
                    <a:pt x="12" y="28"/>
                    <a:pt x="13" y="26"/>
                  </a:cubicBezTo>
                  <a:cubicBezTo>
                    <a:pt x="12" y="22"/>
                    <a:pt x="11" y="18"/>
                    <a:pt x="9" y="13"/>
                  </a:cubicBezTo>
                  <a:cubicBezTo>
                    <a:pt x="8" y="9"/>
                    <a:pt x="7" y="4"/>
                    <a:pt x="6" y="0"/>
                  </a:cubicBezTo>
                  <a:cubicBezTo>
                    <a:pt x="5" y="1"/>
                    <a:pt x="4" y="1"/>
                    <a:pt x="3" y="2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020"/>
            <p:cNvSpPr/>
            <p:nvPr/>
          </p:nvSpPr>
          <p:spPr bwMode="auto">
            <a:xfrm>
              <a:off x="2153" y="2523"/>
              <a:ext cx="29" cy="67"/>
            </a:xfrm>
            <a:custGeom>
              <a:gdLst>
                <a:gd name="T0" fmla="*/ 0 w 12"/>
                <a:gd name="T1" fmla="*/ 4 h 28"/>
                <a:gd name="T2" fmla="*/ 4 w 12"/>
                <a:gd name="T3" fmla="*/ 18 h 28"/>
                <a:gd name="T4" fmla="*/ 7 w 12"/>
                <a:gd name="T5" fmla="*/ 28 h 28"/>
                <a:gd name="T6" fmla="*/ 10 w 12"/>
                <a:gd name="T7" fmla="*/ 21 h 28"/>
                <a:gd name="T8" fmla="*/ 12 w 12"/>
                <a:gd name="T9" fmla="*/ 17 h 28"/>
                <a:gd name="T10" fmla="*/ 9 w 12"/>
                <a:gd name="T11" fmla="*/ 8 h 28"/>
                <a:gd name="T12" fmla="*/ 7 w 12"/>
                <a:gd name="T13" fmla="*/ 0 h 28"/>
                <a:gd name="T14" fmla="*/ 0 w 12"/>
                <a:gd name="T15" fmla="*/ 4 h 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8">
                  <a:moveTo>
                    <a:pt x="0" y="4"/>
                  </a:moveTo>
                  <a:cubicBezTo>
                    <a:pt x="1" y="9"/>
                    <a:pt x="3" y="13"/>
                    <a:pt x="4" y="18"/>
                  </a:cubicBezTo>
                  <a:cubicBezTo>
                    <a:pt x="5" y="22"/>
                    <a:pt x="6" y="25"/>
                    <a:pt x="7" y="28"/>
                  </a:cubicBezTo>
                  <a:cubicBezTo>
                    <a:pt x="8" y="26"/>
                    <a:pt x="9" y="24"/>
                    <a:pt x="10" y="21"/>
                  </a:cubicBezTo>
                  <a:cubicBezTo>
                    <a:pt x="11" y="20"/>
                    <a:pt x="11" y="19"/>
                    <a:pt x="12" y="17"/>
                  </a:cubicBezTo>
                  <a:cubicBezTo>
                    <a:pt x="11" y="14"/>
                    <a:pt x="10" y="11"/>
                    <a:pt x="9" y="8"/>
                  </a:cubicBezTo>
                  <a:cubicBezTo>
                    <a:pt x="9" y="5"/>
                    <a:pt x="8" y="3"/>
                    <a:pt x="7" y="0"/>
                  </a:cubicBezTo>
                  <a:cubicBezTo>
                    <a:pt x="5" y="1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021"/>
            <p:cNvSpPr/>
            <p:nvPr/>
          </p:nvSpPr>
          <p:spPr bwMode="auto">
            <a:xfrm>
              <a:off x="2172" y="2516"/>
              <a:ext cx="21" cy="43"/>
            </a:xfrm>
            <a:custGeom>
              <a:gdLst>
                <a:gd name="T0" fmla="*/ 1 w 9"/>
                <a:gd name="T1" fmla="*/ 2 h 18"/>
                <a:gd name="T2" fmla="*/ 0 w 9"/>
                <a:gd name="T3" fmla="*/ 3 h 18"/>
                <a:gd name="T4" fmla="*/ 3 w 9"/>
                <a:gd name="T5" fmla="*/ 11 h 18"/>
                <a:gd name="T6" fmla="*/ 5 w 9"/>
                <a:gd name="T7" fmla="*/ 18 h 18"/>
                <a:gd name="T8" fmla="*/ 8 w 9"/>
                <a:gd name="T9" fmla="*/ 11 h 18"/>
                <a:gd name="T10" fmla="*/ 9 w 9"/>
                <a:gd name="T11" fmla="*/ 9 h 18"/>
                <a:gd name="T12" fmla="*/ 9 w 9"/>
                <a:gd name="T13" fmla="*/ 9 h 18"/>
                <a:gd name="T14" fmla="*/ 6 w 9"/>
                <a:gd name="T15" fmla="*/ 0 h 18"/>
                <a:gd name="T16" fmla="*/ 1 w 9"/>
                <a:gd name="T17" fmla="*/ 2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1" y="2"/>
                  </a:moveTo>
                  <a:cubicBezTo>
                    <a:pt x="1" y="2"/>
                    <a:pt x="0" y="2"/>
                    <a:pt x="0" y="3"/>
                  </a:cubicBezTo>
                  <a:cubicBezTo>
                    <a:pt x="2" y="5"/>
                    <a:pt x="2" y="8"/>
                    <a:pt x="3" y="11"/>
                  </a:cubicBezTo>
                  <a:cubicBezTo>
                    <a:pt x="4" y="14"/>
                    <a:pt x="4" y="16"/>
                    <a:pt x="5" y="18"/>
                  </a:cubicBezTo>
                  <a:cubicBezTo>
                    <a:pt x="6" y="16"/>
                    <a:pt x="7" y="13"/>
                    <a:pt x="8" y="11"/>
                  </a:cubicBezTo>
                  <a:cubicBezTo>
                    <a:pt x="8" y="11"/>
                    <a:pt x="9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6"/>
                    <a:pt x="7" y="3"/>
                    <a:pt x="6" y="0"/>
                  </a:cubicBezTo>
                  <a:cubicBezTo>
                    <a:pt x="5" y="0"/>
                    <a:pt x="3" y="1"/>
                    <a:pt x="1" y="2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022"/>
            <p:cNvSpPr/>
            <p:nvPr/>
          </p:nvSpPr>
          <p:spPr bwMode="auto">
            <a:xfrm>
              <a:off x="2120" y="2547"/>
              <a:ext cx="36" cy="107"/>
            </a:xfrm>
            <a:custGeom>
              <a:gdLst>
                <a:gd name="T0" fmla="*/ 0 w 15"/>
                <a:gd name="T1" fmla="*/ 4 h 45"/>
                <a:gd name="T2" fmla="*/ 2 w 15"/>
                <a:gd name="T3" fmla="*/ 10 h 45"/>
                <a:gd name="T4" fmla="*/ 3 w 15"/>
                <a:gd name="T5" fmla="*/ 15 h 45"/>
                <a:gd name="T6" fmla="*/ 5 w 15"/>
                <a:gd name="T7" fmla="*/ 27 h 45"/>
                <a:gd name="T8" fmla="*/ 8 w 15"/>
                <a:gd name="T9" fmla="*/ 38 h 45"/>
                <a:gd name="T10" fmla="*/ 10 w 15"/>
                <a:gd name="T11" fmla="*/ 45 h 45"/>
                <a:gd name="T12" fmla="*/ 15 w 15"/>
                <a:gd name="T13" fmla="*/ 34 h 45"/>
                <a:gd name="T14" fmla="*/ 14 w 15"/>
                <a:gd name="T15" fmla="*/ 30 h 45"/>
                <a:gd name="T16" fmla="*/ 12 w 15"/>
                <a:gd name="T17" fmla="*/ 25 h 45"/>
                <a:gd name="T18" fmla="*/ 10 w 15"/>
                <a:gd name="T19" fmla="*/ 16 h 45"/>
                <a:gd name="T20" fmla="*/ 8 w 15"/>
                <a:gd name="T21" fmla="*/ 7 h 45"/>
                <a:gd name="T22" fmla="*/ 6 w 15"/>
                <a:gd name="T23" fmla="*/ 0 h 45"/>
                <a:gd name="T24" fmla="*/ 0 w 15"/>
                <a:gd name="T25" fmla="*/ 4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45">
                  <a:moveTo>
                    <a:pt x="0" y="4"/>
                  </a:moveTo>
                  <a:cubicBezTo>
                    <a:pt x="0" y="6"/>
                    <a:pt x="1" y="8"/>
                    <a:pt x="2" y="10"/>
                  </a:cubicBezTo>
                  <a:cubicBezTo>
                    <a:pt x="2" y="11"/>
                    <a:pt x="2" y="13"/>
                    <a:pt x="3" y="15"/>
                  </a:cubicBezTo>
                  <a:cubicBezTo>
                    <a:pt x="4" y="19"/>
                    <a:pt x="4" y="23"/>
                    <a:pt x="5" y="27"/>
                  </a:cubicBezTo>
                  <a:cubicBezTo>
                    <a:pt x="6" y="31"/>
                    <a:pt x="7" y="34"/>
                    <a:pt x="8" y="38"/>
                  </a:cubicBezTo>
                  <a:cubicBezTo>
                    <a:pt x="9" y="41"/>
                    <a:pt x="10" y="43"/>
                    <a:pt x="10" y="45"/>
                  </a:cubicBezTo>
                  <a:cubicBezTo>
                    <a:pt x="12" y="42"/>
                    <a:pt x="13" y="38"/>
                    <a:pt x="15" y="34"/>
                  </a:cubicBezTo>
                  <a:cubicBezTo>
                    <a:pt x="15" y="33"/>
                    <a:pt x="14" y="31"/>
                    <a:pt x="14" y="30"/>
                  </a:cubicBezTo>
                  <a:cubicBezTo>
                    <a:pt x="13" y="28"/>
                    <a:pt x="13" y="27"/>
                    <a:pt x="12" y="25"/>
                  </a:cubicBezTo>
                  <a:cubicBezTo>
                    <a:pt x="12" y="22"/>
                    <a:pt x="11" y="19"/>
                    <a:pt x="10" y="16"/>
                  </a:cubicBezTo>
                  <a:cubicBezTo>
                    <a:pt x="10" y="13"/>
                    <a:pt x="9" y="10"/>
                    <a:pt x="8" y="7"/>
                  </a:cubicBezTo>
                  <a:cubicBezTo>
                    <a:pt x="7" y="5"/>
                    <a:pt x="6" y="2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023"/>
            <p:cNvSpPr/>
            <p:nvPr/>
          </p:nvSpPr>
          <p:spPr bwMode="auto">
            <a:xfrm>
              <a:off x="2186" y="2533"/>
              <a:ext cx="41" cy="28"/>
            </a:xfrm>
            <a:custGeom>
              <a:gdLst>
                <a:gd name="T0" fmla="*/ 17 w 17"/>
                <a:gd name="T1" fmla="*/ 0 h 12"/>
                <a:gd name="T2" fmla="*/ 15 w 17"/>
                <a:gd name="T3" fmla="*/ 0 h 12"/>
                <a:gd name="T4" fmla="*/ 12 w 17"/>
                <a:gd name="T5" fmla="*/ 1 h 12"/>
                <a:gd name="T6" fmla="*/ 4 w 17"/>
                <a:gd name="T7" fmla="*/ 4 h 12"/>
                <a:gd name="T8" fmla="*/ 3 w 17"/>
                <a:gd name="T9" fmla="*/ 6 h 12"/>
                <a:gd name="T10" fmla="*/ 0 w 17"/>
                <a:gd name="T11" fmla="*/ 12 h 12"/>
                <a:gd name="T12" fmla="*/ 15 w 17"/>
                <a:gd name="T13" fmla="*/ 7 h 12"/>
                <a:gd name="T14" fmla="*/ 17 w 17"/>
                <a:gd name="T15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2">
                  <a:moveTo>
                    <a:pt x="17" y="0"/>
                  </a:moveTo>
                  <a:cubicBezTo>
                    <a:pt x="16" y="0"/>
                    <a:pt x="16" y="0"/>
                    <a:pt x="15" y="0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0" y="2"/>
                    <a:pt x="7" y="3"/>
                    <a:pt x="4" y="4"/>
                  </a:cubicBezTo>
                  <a:cubicBezTo>
                    <a:pt x="4" y="5"/>
                    <a:pt x="4" y="5"/>
                    <a:pt x="3" y="6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5" y="10"/>
                    <a:pt x="10" y="9"/>
                    <a:pt x="15" y="7"/>
                  </a:cubicBezTo>
                  <a:cubicBezTo>
                    <a:pt x="16" y="5"/>
                    <a:pt x="16" y="3"/>
                    <a:pt x="17" y="0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024"/>
            <p:cNvSpPr/>
            <p:nvPr/>
          </p:nvSpPr>
          <p:spPr bwMode="auto">
            <a:xfrm>
              <a:off x="1988" y="2419"/>
              <a:ext cx="40" cy="40"/>
            </a:xfrm>
            <a:custGeom>
              <a:gdLst>
                <a:gd name="T0" fmla="*/ 17 w 17"/>
                <a:gd name="T1" fmla="*/ 15 h 17"/>
                <a:gd name="T2" fmla="*/ 16 w 17"/>
                <a:gd name="T3" fmla="*/ 9 h 17"/>
                <a:gd name="T4" fmla="*/ 15 w 17"/>
                <a:gd name="T5" fmla="*/ 0 h 17"/>
                <a:gd name="T6" fmla="*/ 0 w 17"/>
                <a:gd name="T7" fmla="*/ 2 h 17"/>
                <a:gd name="T8" fmla="*/ 0 w 17"/>
                <a:gd name="T9" fmla="*/ 6 h 17"/>
                <a:gd name="T10" fmla="*/ 1 w 17"/>
                <a:gd name="T11" fmla="*/ 17 h 17"/>
                <a:gd name="T12" fmla="*/ 17 w 17"/>
                <a:gd name="T13" fmla="*/ 15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17" y="15"/>
                  </a:moveTo>
                  <a:cubicBezTo>
                    <a:pt x="17" y="13"/>
                    <a:pt x="16" y="11"/>
                    <a:pt x="16" y="9"/>
                  </a:cubicBezTo>
                  <a:cubicBezTo>
                    <a:pt x="16" y="6"/>
                    <a:pt x="15" y="3"/>
                    <a:pt x="15" y="0"/>
                  </a:cubicBezTo>
                  <a:cubicBezTo>
                    <a:pt x="10" y="1"/>
                    <a:pt x="5" y="2"/>
                    <a:pt x="0" y="2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1" y="10"/>
                    <a:pt x="1" y="13"/>
                    <a:pt x="1" y="17"/>
                  </a:cubicBezTo>
                  <a:cubicBezTo>
                    <a:pt x="6" y="17"/>
                    <a:pt x="12" y="16"/>
                    <a:pt x="17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025"/>
            <p:cNvSpPr/>
            <p:nvPr/>
          </p:nvSpPr>
          <p:spPr bwMode="auto">
            <a:xfrm>
              <a:off x="2106" y="2559"/>
              <a:ext cx="35" cy="128"/>
            </a:xfrm>
            <a:custGeom>
              <a:gdLst>
                <a:gd name="T0" fmla="*/ 5 w 15"/>
                <a:gd name="T1" fmla="*/ 0 h 54"/>
                <a:gd name="T2" fmla="*/ 5 w 15"/>
                <a:gd name="T3" fmla="*/ 0 h 54"/>
                <a:gd name="T4" fmla="*/ 0 w 15"/>
                <a:gd name="T5" fmla="*/ 12 h 54"/>
                <a:gd name="T6" fmla="*/ 0 w 15"/>
                <a:gd name="T7" fmla="*/ 18 h 54"/>
                <a:gd name="T8" fmla="*/ 2 w 15"/>
                <a:gd name="T9" fmla="*/ 24 h 54"/>
                <a:gd name="T10" fmla="*/ 2 w 15"/>
                <a:gd name="T11" fmla="*/ 24 h 54"/>
                <a:gd name="T12" fmla="*/ 4 w 15"/>
                <a:gd name="T13" fmla="*/ 32 h 54"/>
                <a:gd name="T14" fmla="*/ 7 w 15"/>
                <a:gd name="T15" fmla="*/ 41 h 54"/>
                <a:gd name="T16" fmla="*/ 11 w 15"/>
                <a:gd name="T17" fmla="*/ 54 h 54"/>
                <a:gd name="T18" fmla="*/ 15 w 15"/>
                <a:gd name="T19" fmla="*/ 43 h 54"/>
                <a:gd name="T20" fmla="*/ 15 w 15"/>
                <a:gd name="T21" fmla="*/ 43 h 54"/>
                <a:gd name="T22" fmla="*/ 14 w 15"/>
                <a:gd name="T23" fmla="*/ 38 h 54"/>
                <a:gd name="T24" fmla="*/ 12 w 15"/>
                <a:gd name="T25" fmla="*/ 32 h 54"/>
                <a:gd name="T26" fmla="*/ 10 w 15"/>
                <a:gd name="T27" fmla="*/ 20 h 54"/>
                <a:gd name="T28" fmla="*/ 7 w 15"/>
                <a:gd name="T29" fmla="*/ 9 h 54"/>
                <a:gd name="T30" fmla="*/ 6 w 15"/>
                <a:gd name="T31" fmla="*/ 3 h 54"/>
                <a:gd name="T32" fmla="*/ 5 w 15"/>
                <a:gd name="T33" fmla="*/ 0 h 5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5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4"/>
                    <a:pt x="3" y="9"/>
                    <a:pt x="0" y="12"/>
                  </a:cubicBezTo>
                  <a:cubicBezTo>
                    <a:pt x="0" y="14"/>
                    <a:pt x="0" y="16"/>
                    <a:pt x="0" y="18"/>
                  </a:cubicBezTo>
                  <a:cubicBezTo>
                    <a:pt x="1" y="20"/>
                    <a:pt x="2" y="22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7"/>
                    <a:pt x="3" y="30"/>
                    <a:pt x="4" y="32"/>
                  </a:cubicBezTo>
                  <a:cubicBezTo>
                    <a:pt x="5" y="35"/>
                    <a:pt x="6" y="38"/>
                    <a:pt x="7" y="41"/>
                  </a:cubicBezTo>
                  <a:cubicBezTo>
                    <a:pt x="8" y="46"/>
                    <a:pt x="10" y="50"/>
                    <a:pt x="11" y="54"/>
                  </a:cubicBezTo>
                  <a:cubicBezTo>
                    <a:pt x="12" y="50"/>
                    <a:pt x="14" y="47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1"/>
                    <a:pt x="14" y="39"/>
                    <a:pt x="14" y="38"/>
                  </a:cubicBezTo>
                  <a:cubicBezTo>
                    <a:pt x="13" y="36"/>
                    <a:pt x="13" y="34"/>
                    <a:pt x="12" y="32"/>
                  </a:cubicBezTo>
                  <a:cubicBezTo>
                    <a:pt x="11" y="28"/>
                    <a:pt x="10" y="24"/>
                    <a:pt x="10" y="20"/>
                  </a:cubicBezTo>
                  <a:cubicBezTo>
                    <a:pt x="9" y="16"/>
                    <a:pt x="8" y="12"/>
                    <a:pt x="7" y="9"/>
                  </a:cubicBezTo>
                  <a:cubicBezTo>
                    <a:pt x="7" y="7"/>
                    <a:pt x="6" y="5"/>
                    <a:pt x="6" y="3"/>
                  </a:cubicBezTo>
                  <a:cubicBezTo>
                    <a:pt x="6" y="2"/>
                    <a:pt x="5" y="1"/>
                    <a:pt x="5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026"/>
            <p:cNvSpPr/>
            <p:nvPr/>
          </p:nvSpPr>
          <p:spPr bwMode="auto">
            <a:xfrm>
              <a:off x="2198" y="2504"/>
              <a:ext cx="36" cy="33"/>
            </a:xfrm>
            <a:custGeom>
              <a:gdLst>
                <a:gd name="T0" fmla="*/ 12 w 15"/>
                <a:gd name="T1" fmla="*/ 10 h 14"/>
                <a:gd name="T2" fmla="*/ 14 w 15"/>
                <a:gd name="T3" fmla="*/ 3 h 14"/>
                <a:gd name="T4" fmla="*/ 15 w 15"/>
                <a:gd name="T5" fmla="*/ 0 h 14"/>
                <a:gd name="T6" fmla="*/ 0 w 15"/>
                <a:gd name="T7" fmla="*/ 14 h 14"/>
                <a:gd name="T8" fmla="*/ 9 w 15"/>
                <a:gd name="T9" fmla="*/ 11 h 14"/>
                <a:gd name="T10" fmla="*/ 12 w 15"/>
                <a:gd name="T11" fmla="*/ 11 h 14"/>
                <a:gd name="T12" fmla="*/ 12 w 15"/>
                <a:gd name="T13" fmla="*/ 1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12" y="10"/>
                  </a:moveTo>
                  <a:cubicBezTo>
                    <a:pt x="13" y="8"/>
                    <a:pt x="13" y="5"/>
                    <a:pt x="14" y="3"/>
                  </a:cubicBezTo>
                  <a:cubicBezTo>
                    <a:pt x="14" y="2"/>
                    <a:pt x="14" y="1"/>
                    <a:pt x="15" y="0"/>
                  </a:cubicBezTo>
                  <a:cubicBezTo>
                    <a:pt x="9" y="3"/>
                    <a:pt x="4" y="8"/>
                    <a:pt x="0" y="14"/>
                  </a:cubicBezTo>
                  <a:cubicBezTo>
                    <a:pt x="3" y="13"/>
                    <a:pt x="6" y="12"/>
                    <a:pt x="9" y="11"/>
                  </a:cubicBezTo>
                  <a:cubicBezTo>
                    <a:pt x="9" y="11"/>
                    <a:pt x="11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027"/>
            <p:cNvSpPr/>
            <p:nvPr/>
          </p:nvSpPr>
          <p:spPr bwMode="auto">
            <a:xfrm>
              <a:off x="2205" y="2502"/>
              <a:ext cx="24" cy="14"/>
            </a:xfrm>
            <a:custGeom>
              <a:gdLst>
                <a:gd name="T0" fmla="*/ 0 w 10"/>
                <a:gd name="T1" fmla="*/ 3 h 6"/>
                <a:gd name="T2" fmla="*/ 0 w 10"/>
                <a:gd name="T3" fmla="*/ 4 h 6"/>
                <a:gd name="T4" fmla="*/ 2 w 10"/>
                <a:gd name="T5" fmla="*/ 6 h 6"/>
                <a:gd name="T6" fmla="*/ 10 w 10"/>
                <a:gd name="T7" fmla="*/ 0 h 6"/>
                <a:gd name="T8" fmla="*/ 0 w 10"/>
                <a:gd name="T9" fmla="*/ 3 h 6"/>
                <a:gd name="T10" fmla="*/ 0 w 10"/>
                <a:gd name="T11" fmla="*/ 3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6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028"/>
            <p:cNvSpPr/>
            <p:nvPr/>
          </p:nvSpPr>
          <p:spPr bwMode="auto">
            <a:xfrm>
              <a:off x="1980" y="2725"/>
              <a:ext cx="53" cy="62"/>
            </a:xfrm>
            <a:custGeom>
              <a:gdLst>
                <a:gd name="T0" fmla="*/ 0 w 22"/>
                <a:gd name="T1" fmla="*/ 22 h 26"/>
                <a:gd name="T2" fmla="*/ 18 w 22"/>
                <a:gd name="T3" fmla="*/ 17 h 26"/>
                <a:gd name="T4" fmla="*/ 15 w 22"/>
                <a:gd name="T5" fmla="*/ 0 h 26"/>
                <a:gd name="T6" fmla="*/ 6 w 22"/>
                <a:gd name="T7" fmla="*/ 14 h 26"/>
                <a:gd name="T8" fmla="*/ 0 w 22"/>
                <a:gd name="T9" fmla="*/ 22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6">
                  <a:moveTo>
                    <a:pt x="0" y="22"/>
                  </a:moveTo>
                  <a:cubicBezTo>
                    <a:pt x="6" y="26"/>
                    <a:pt x="15" y="23"/>
                    <a:pt x="18" y="17"/>
                  </a:cubicBezTo>
                  <a:cubicBezTo>
                    <a:pt x="22" y="11"/>
                    <a:pt x="20" y="4"/>
                    <a:pt x="15" y="0"/>
                  </a:cubicBezTo>
                  <a:cubicBezTo>
                    <a:pt x="12" y="4"/>
                    <a:pt x="9" y="9"/>
                    <a:pt x="6" y="14"/>
                  </a:cubicBezTo>
                  <a:cubicBezTo>
                    <a:pt x="4" y="16"/>
                    <a:pt x="2" y="19"/>
                    <a:pt x="0" y="22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029"/>
            <p:cNvSpPr/>
            <p:nvPr/>
          </p:nvSpPr>
          <p:spPr bwMode="auto">
            <a:xfrm>
              <a:off x="2047" y="2395"/>
              <a:ext cx="38" cy="47"/>
            </a:xfrm>
            <a:custGeom>
              <a:gdLst>
                <a:gd name="T0" fmla="*/ 1 w 16"/>
                <a:gd name="T1" fmla="*/ 3 h 20"/>
                <a:gd name="T2" fmla="*/ 0 w 16"/>
                <a:gd name="T3" fmla="*/ 4 h 20"/>
                <a:gd name="T4" fmla="*/ 2 w 16"/>
                <a:gd name="T5" fmla="*/ 13 h 20"/>
                <a:gd name="T6" fmla="*/ 3 w 16"/>
                <a:gd name="T7" fmla="*/ 20 h 20"/>
                <a:gd name="T8" fmla="*/ 13 w 16"/>
                <a:gd name="T9" fmla="*/ 0 h 20"/>
                <a:gd name="T10" fmla="*/ 1 w 16"/>
                <a:gd name="T11" fmla="*/ 3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0">
                  <a:moveTo>
                    <a:pt x="1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1" y="10"/>
                    <a:pt x="2" y="13"/>
                  </a:cubicBezTo>
                  <a:cubicBezTo>
                    <a:pt x="2" y="16"/>
                    <a:pt x="3" y="18"/>
                    <a:pt x="3" y="20"/>
                  </a:cubicBezTo>
                  <a:cubicBezTo>
                    <a:pt x="10" y="16"/>
                    <a:pt x="16" y="8"/>
                    <a:pt x="13" y="0"/>
                  </a:cubicBezTo>
                  <a:cubicBezTo>
                    <a:pt x="9" y="2"/>
                    <a:pt x="5" y="3"/>
                    <a:pt x="1" y="3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030"/>
            <p:cNvSpPr/>
            <p:nvPr/>
          </p:nvSpPr>
          <p:spPr bwMode="auto">
            <a:xfrm>
              <a:off x="1959" y="2400"/>
              <a:ext cx="100" cy="387"/>
            </a:xfrm>
            <a:custGeom>
              <a:gdLst>
                <a:gd name="T0" fmla="*/ 31 w 42"/>
                <a:gd name="T1" fmla="*/ 115 h 163"/>
                <a:gd name="T2" fmla="*/ 40 w 42"/>
                <a:gd name="T3" fmla="*/ 77 h 163"/>
                <a:gd name="T4" fmla="*/ 41 w 42"/>
                <a:gd name="T5" fmla="*/ 39 h 163"/>
                <a:gd name="T6" fmla="*/ 39 w 42"/>
                <a:gd name="T7" fmla="*/ 20 h 163"/>
                <a:gd name="T8" fmla="*/ 37 w 42"/>
                <a:gd name="T9" fmla="*/ 9 h 163"/>
                <a:gd name="T10" fmla="*/ 35 w 42"/>
                <a:gd name="T11" fmla="*/ 1 h 163"/>
                <a:gd name="T12" fmla="*/ 27 w 42"/>
                <a:gd name="T13" fmla="*/ 0 h 163"/>
                <a:gd name="T14" fmla="*/ 28 w 42"/>
                <a:gd name="T15" fmla="*/ 7 h 163"/>
                <a:gd name="T16" fmla="*/ 29 w 42"/>
                <a:gd name="T17" fmla="*/ 15 h 163"/>
                <a:gd name="T18" fmla="*/ 31 w 42"/>
                <a:gd name="T19" fmla="*/ 53 h 163"/>
                <a:gd name="T20" fmla="*/ 27 w 42"/>
                <a:gd name="T21" fmla="*/ 93 h 163"/>
                <a:gd name="T22" fmla="*/ 16 w 42"/>
                <a:gd name="T23" fmla="*/ 130 h 163"/>
                <a:gd name="T24" fmla="*/ 0 w 42"/>
                <a:gd name="T25" fmla="*/ 157 h 163"/>
                <a:gd name="T26" fmla="*/ 4 w 42"/>
                <a:gd name="T27" fmla="*/ 163 h 163"/>
                <a:gd name="T28" fmla="*/ 13 w 42"/>
                <a:gd name="T29" fmla="*/ 150 h 163"/>
                <a:gd name="T30" fmla="*/ 31 w 42"/>
                <a:gd name="T31" fmla="*/ 115 h 1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163">
                  <a:moveTo>
                    <a:pt x="31" y="115"/>
                  </a:moveTo>
                  <a:cubicBezTo>
                    <a:pt x="36" y="103"/>
                    <a:pt x="39" y="90"/>
                    <a:pt x="40" y="77"/>
                  </a:cubicBezTo>
                  <a:cubicBezTo>
                    <a:pt x="42" y="64"/>
                    <a:pt x="42" y="52"/>
                    <a:pt x="41" y="39"/>
                  </a:cubicBezTo>
                  <a:cubicBezTo>
                    <a:pt x="40" y="32"/>
                    <a:pt x="40" y="26"/>
                    <a:pt x="39" y="20"/>
                  </a:cubicBezTo>
                  <a:cubicBezTo>
                    <a:pt x="38" y="16"/>
                    <a:pt x="38" y="13"/>
                    <a:pt x="37" y="9"/>
                  </a:cubicBezTo>
                  <a:cubicBezTo>
                    <a:pt x="36" y="7"/>
                    <a:pt x="35" y="4"/>
                    <a:pt x="35" y="1"/>
                  </a:cubicBezTo>
                  <a:cubicBezTo>
                    <a:pt x="32" y="1"/>
                    <a:pt x="30" y="1"/>
                    <a:pt x="27" y="0"/>
                  </a:cubicBezTo>
                  <a:cubicBezTo>
                    <a:pt x="27" y="2"/>
                    <a:pt x="28" y="5"/>
                    <a:pt x="28" y="7"/>
                  </a:cubicBezTo>
                  <a:cubicBezTo>
                    <a:pt x="28" y="9"/>
                    <a:pt x="29" y="12"/>
                    <a:pt x="29" y="15"/>
                  </a:cubicBezTo>
                  <a:cubicBezTo>
                    <a:pt x="31" y="27"/>
                    <a:pt x="32" y="40"/>
                    <a:pt x="31" y="53"/>
                  </a:cubicBezTo>
                  <a:cubicBezTo>
                    <a:pt x="31" y="66"/>
                    <a:pt x="30" y="80"/>
                    <a:pt x="27" y="93"/>
                  </a:cubicBezTo>
                  <a:cubicBezTo>
                    <a:pt x="25" y="105"/>
                    <a:pt x="21" y="118"/>
                    <a:pt x="16" y="130"/>
                  </a:cubicBezTo>
                  <a:cubicBezTo>
                    <a:pt x="12" y="140"/>
                    <a:pt x="8" y="150"/>
                    <a:pt x="0" y="157"/>
                  </a:cubicBezTo>
                  <a:cubicBezTo>
                    <a:pt x="2" y="159"/>
                    <a:pt x="3" y="161"/>
                    <a:pt x="4" y="163"/>
                  </a:cubicBezTo>
                  <a:cubicBezTo>
                    <a:pt x="7" y="159"/>
                    <a:pt x="10" y="155"/>
                    <a:pt x="13" y="150"/>
                  </a:cubicBezTo>
                  <a:cubicBezTo>
                    <a:pt x="21" y="139"/>
                    <a:pt x="27" y="127"/>
                    <a:pt x="31" y="115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031"/>
            <p:cNvSpPr/>
            <p:nvPr/>
          </p:nvSpPr>
          <p:spPr bwMode="auto">
            <a:xfrm>
              <a:off x="1990" y="2457"/>
              <a:ext cx="40" cy="42"/>
            </a:xfrm>
            <a:custGeom>
              <a:gdLst>
                <a:gd name="T0" fmla="*/ 16 w 17"/>
                <a:gd name="T1" fmla="*/ 0 h 18"/>
                <a:gd name="T2" fmla="*/ 0 w 17"/>
                <a:gd name="T3" fmla="*/ 2 h 18"/>
                <a:gd name="T4" fmla="*/ 1 w 17"/>
                <a:gd name="T5" fmla="*/ 18 h 18"/>
                <a:gd name="T6" fmla="*/ 17 w 17"/>
                <a:gd name="T7" fmla="*/ 17 h 18"/>
                <a:gd name="T8" fmla="*/ 17 w 17"/>
                <a:gd name="T9" fmla="*/ 13 h 18"/>
                <a:gd name="T10" fmla="*/ 16 w 17"/>
                <a:gd name="T11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8">
                  <a:moveTo>
                    <a:pt x="16" y="0"/>
                  </a:moveTo>
                  <a:cubicBezTo>
                    <a:pt x="11" y="1"/>
                    <a:pt x="6" y="2"/>
                    <a:pt x="0" y="2"/>
                  </a:cubicBezTo>
                  <a:cubicBezTo>
                    <a:pt x="1" y="8"/>
                    <a:pt x="1" y="13"/>
                    <a:pt x="1" y="18"/>
                  </a:cubicBezTo>
                  <a:cubicBezTo>
                    <a:pt x="6" y="17"/>
                    <a:pt x="12" y="17"/>
                    <a:pt x="17" y="17"/>
                  </a:cubicBezTo>
                  <a:cubicBezTo>
                    <a:pt x="17" y="16"/>
                    <a:pt x="17" y="14"/>
                    <a:pt x="17" y="13"/>
                  </a:cubicBezTo>
                  <a:cubicBezTo>
                    <a:pt x="17" y="9"/>
                    <a:pt x="16" y="4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032"/>
            <p:cNvSpPr/>
            <p:nvPr/>
          </p:nvSpPr>
          <p:spPr bwMode="auto">
            <a:xfrm>
              <a:off x="2059" y="2521"/>
              <a:ext cx="30" cy="61"/>
            </a:xfrm>
            <a:custGeom>
              <a:gdLst>
                <a:gd name="T0" fmla="*/ 13 w 13"/>
                <a:gd name="T1" fmla="*/ 14 h 26"/>
                <a:gd name="T2" fmla="*/ 1 w 13"/>
                <a:gd name="T3" fmla="*/ 0 h 26"/>
                <a:gd name="T4" fmla="*/ 0 w 13"/>
                <a:gd name="T5" fmla="*/ 26 h 26"/>
                <a:gd name="T6" fmla="*/ 13 w 13"/>
                <a:gd name="T7" fmla="*/ 14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6">
                  <a:moveTo>
                    <a:pt x="13" y="14"/>
                  </a:moveTo>
                  <a:cubicBezTo>
                    <a:pt x="13" y="7"/>
                    <a:pt x="8" y="1"/>
                    <a:pt x="1" y="0"/>
                  </a:cubicBezTo>
                  <a:cubicBezTo>
                    <a:pt x="1" y="9"/>
                    <a:pt x="1" y="18"/>
                    <a:pt x="0" y="26"/>
                  </a:cubicBezTo>
                  <a:cubicBezTo>
                    <a:pt x="7" y="26"/>
                    <a:pt x="13" y="22"/>
                    <a:pt x="13" y="14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033"/>
            <p:cNvSpPr/>
            <p:nvPr/>
          </p:nvSpPr>
          <p:spPr bwMode="auto">
            <a:xfrm>
              <a:off x="2042" y="2590"/>
              <a:ext cx="40" cy="68"/>
            </a:xfrm>
            <a:custGeom>
              <a:gdLst>
                <a:gd name="T0" fmla="*/ 10 w 17"/>
                <a:gd name="T1" fmla="*/ 27 h 29"/>
                <a:gd name="T2" fmla="*/ 16 w 17"/>
                <a:gd name="T3" fmla="*/ 19 h 29"/>
                <a:gd name="T4" fmla="*/ 15 w 17"/>
                <a:gd name="T5" fmla="*/ 8 h 29"/>
                <a:gd name="T6" fmla="*/ 6 w 17"/>
                <a:gd name="T7" fmla="*/ 0 h 29"/>
                <a:gd name="T8" fmla="*/ 3 w 17"/>
                <a:gd name="T9" fmla="*/ 18 h 29"/>
                <a:gd name="T10" fmla="*/ 0 w 17"/>
                <a:gd name="T11" fmla="*/ 28 h 29"/>
                <a:gd name="T12" fmla="*/ 1 w 17"/>
                <a:gd name="T13" fmla="*/ 28 h 29"/>
                <a:gd name="T14" fmla="*/ 10 w 17"/>
                <a:gd name="T15" fmla="*/ 27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8">
                  <a:moveTo>
                    <a:pt x="10" y="27"/>
                  </a:moveTo>
                  <a:cubicBezTo>
                    <a:pt x="13" y="24"/>
                    <a:pt x="15" y="22"/>
                    <a:pt x="16" y="19"/>
                  </a:cubicBezTo>
                  <a:cubicBezTo>
                    <a:pt x="17" y="15"/>
                    <a:pt x="17" y="11"/>
                    <a:pt x="15" y="8"/>
                  </a:cubicBezTo>
                  <a:cubicBezTo>
                    <a:pt x="14" y="5"/>
                    <a:pt x="10" y="0"/>
                    <a:pt x="6" y="0"/>
                  </a:cubicBezTo>
                  <a:cubicBezTo>
                    <a:pt x="6" y="6"/>
                    <a:pt x="4" y="12"/>
                    <a:pt x="3" y="18"/>
                  </a:cubicBezTo>
                  <a:cubicBezTo>
                    <a:pt x="2" y="21"/>
                    <a:pt x="1" y="25"/>
                    <a:pt x="0" y="28"/>
                  </a:cubicBezTo>
                  <a:cubicBezTo>
                    <a:pt x="0" y="28"/>
                    <a:pt x="0" y="28"/>
                    <a:pt x="1" y="28"/>
                  </a:cubicBezTo>
                  <a:cubicBezTo>
                    <a:pt x="4" y="29"/>
                    <a:pt x="8" y="29"/>
                    <a:pt x="10" y="27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034"/>
            <p:cNvSpPr/>
            <p:nvPr/>
          </p:nvSpPr>
          <p:spPr bwMode="auto">
            <a:xfrm>
              <a:off x="2054" y="2447"/>
              <a:ext cx="42" cy="69"/>
            </a:xfrm>
            <a:custGeom>
              <a:gdLst>
                <a:gd name="T0" fmla="*/ 17 w 18"/>
                <a:gd name="T1" fmla="*/ 12 h 29"/>
                <a:gd name="T2" fmla="*/ 0 w 18"/>
                <a:gd name="T3" fmla="*/ 0 h 29"/>
                <a:gd name="T4" fmla="*/ 1 w 18"/>
                <a:gd name="T5" fmla="*/ 3 h 29"/>
                <a:gd name="T6" fmla="*/ 3 w 18"/>
                <a:gd name="T7" fmla="*/ 29 h 29"/>
                <a:gd name="T8" fmla="*/ 17 w 18"/>
                <a:gd name="T9" fmla="*/ 12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8">
                  <a:moveTo>
                    <a:pt x="17" y="12"/>
                  </a:moveTo>
                  <a:cubicBezTo>
                    <a:pt x="15" y="4"/>
                    <a:pt x="8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12"/>
                    <a:pt x="3" y="20"/>
                    <a:pt x="3" y="29"/>
                  </a:cubicBezTo>
                  <a:cubicBezTo>
                    <a:pt x="11" y="28"/>
                    <a:pt x="18" y="21"/>
                    <a:pt x="17" y="12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035"/>
            <p:cNvSpPr/>
            <p:nvPr/>
          </p:nvSpPr>
          <p:spPr bwMode="auto">
            <a:xfrm>
              <a:off x="2018" y="2661"/>
              <a:ext cx="45" cy="61"/>
            </a:xfrm>
            <a:custGeom>
              <a:gdLst>
                <a:gd name="T0" fmla="*/ 0 w 19"/>
                <a:gd name="T1" fmla="*/ 25 h 26"/>
                <a:gd name="T2" fmla="*/ 0 w 19"/>
                <a:gd name="T3" fmla="*/ 25 h 26"/>
                <a:gd name="T4" fmla="*/ 9 w 19"/>
                <a:gd name="T5" fmla="*/ 25 h 26"/>
                <a:gd name="T6" fmla="*/ 17 w 19"/>
                <a:gd name="T7" fmla="*/ 19 h 26"/>
                <a:gd name="T8" fmla="*/ 18 w 19"/>
                <a:gd name="T9" fmla="*/ 7 h 26"/>
                <a:gd name="T10" fmla="*/ 13 w 19"/>
                <a:gd name="T11" fmla="*/ 2 h 26"/>
                <a:gd name="T12" fmla="*/ 10 w 19"/>
                <a:gd name="T13" fmla="*/ 0 h 26"/>
                <a:gd name="T14" fmla="*/ 0 w 19"/>
                <a:gd name="T15" fmla="*/ 25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6"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3" y="25"/>
                    <a:pt x="6" y="26"/>
                    <a:pt x="9" y="25"/>
                  </a:cubicBezTo>
                  <a:cubicBezTo>
                    <a:pt x="13" y="24"/>
                    <a:pt x="16" y="22"/>
                    <a:pt x="17" y="19"/>
                  </a:cubicBezTo>
                  <a:cubicBezTo>
                    <a:pt x="19" y="15"/>
                    <a:pt x="19" y="11"/>
                    <a:pt x="18" y="7"/>
                  </a:cubicBezTo>
                  <a:cubicBezTo>
                    <a:pt x="17" y="5"/>
                    <a:pt x="15" y="3"/>
                    <a:pt x="13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7" y="8"/>
                    <a:pt x="4" y="17"/>
                    <a:pt x="0" y="25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036"/>
            <p:cNvSpPr/>
            <p:nvPr/>
          </p:nvSpPr>
          <p:spPr bwMode="auto">
            <a:xfrm>
              <a:off x="2177" y="2554"/>
              <a:ext cx="45" cy="31"/>
            </a:xfrm>
            <a:custGeom>
              <a:gdLst>
                <a:gd name="T0" fmla="*/ 19 w 19"/>
                <a:gd name="T1" fmla="*/ 0 h 13"/>
                <a:gd name="T2" fmla="*/ 3 w 19"/>
                <a:gd name="T3" fmla="*/ 5 h 13"/>
                <a:gd name="T4" fmla="*/ 0 w 19"/>
                <a:gd name="T5" fmla="*/ 13 h 13"/>
                <a:gd name="T6" fmla="*/ 18 w 19"/>
                <a:gd name="T7" fmla="*/ 7 h 13"/>
                <a:gd name="T8" fmla="*/ 19 w 19"/>
                <a:gd name="T9" fmla="*/ 0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19" y="0"/>
                  </a:moveTo>
                  <a:cubicBezTo>
                    <a:pt x="14" y="1"/>
                    <a:pt x="8" y="3"/>
                    <a:pt x="3" y="5"/>
                  </a:cubicBezTo>
                  <a:cubicBezTo>
                    <a:pt x="2" y="8"/>
                    <a:pt x="1" y="10"/>
                    <a:pt x="0" y="13"/>
                  </a:cubicBezTo>
                  <a:cubicBezTo>
                    <a:pt x="6" y="10"/>
                    <a:pt x="12" y="9"/>
                    <a:pt x="18" y="7"/>
                  </a:cubicBezTo>
                  <a:cubicBezTo>
                    <a:pt x="19" y="5"/>
                    <a:pt x="19" y="2"/>
                    <a:pt x="19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037"/>
            <p:cNvSpPr/>
            <p:nvPr/>
          </p:nvSpPr>
          <p:spPr bwMode="auto">
            <a:xfrm>
              <a:off x="2033" y="2770"/>
              <a:ext cx="16" cy="26"/>
            </a:xfrm>
            <a:custGeom>
              <a:gdLst>
                <a:gd name="T0" fmla="*/ 5 w 7"/>
                <a:gd name="T1" fmla="*/ 0 h 11"/>
                <a:gd name="T2" fmla="*/ 3 w 7"/>
                <a:gd name="T3" fmla="*/ 4 h 11"/>
                <a:gd name="T4" fmla="*/ 0 w 7"/>
                <a:gd name="T5" fmla="*/ 7 h 11"/>
                <a:gd name="T6" fmla="*/ 1 w 7"/>
                <a:gd name="T7" fmla="*/ 11 h 11"/>
                <a:gd name="T8" fmla="*/ 7 w 7"/>
                <a:gd name="T9" fmla="*/ 8 h 11"/>
                <a:gd name="T10" fmla="*/ 5 w 7"/>
                <a:gd name="T11" fmla="*/ 0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5" y="0"/>
                  </a:moveTo>
                  <a:cubicBezTo>
                    <a:pt x="5" y="2"/>
                    <a:pt x="4" y="3"/>
                    <a:pt x="3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0" y="8"/>
                    <a:pt x="0" y="10"/>
                    <a:pt x="1" y="11"/>
                  </a:cubicBezTo>
                  <a:cubicBezTo>
                    <a:pt x="3" y="10"/>
                    <a:pt x="5" y="9"/>
                    <a:pt x="7" y="8"/>
                  </a:cubicBezTo>
                  <a:cubicBezTo>
                    <a:pt x="7" y="5"/>
                    <a:pt x="6" y="3"/>
                    <a:pt x="5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038"/>
            <p:cNvSpPr/>
            <p:nvPr/>
          </p:nvSpPr>
          <p:spPr bwMode="auto">
            <a:xfrm>
              <a:off x="2006" y="2796"/>
              <a:ext cx="10" cy="12"/>
            </a:xfrm>
            <a:custGeom>
              <a:gdLst>
                <a:gd name="T0" fmla="*/ 4 w 4"/>
                <a:gd name="T1" fmla="*/ 0 h 5"/>
                <a:gd name="T2" fmla="*/ 1 w 4"/>
                <a:gd name="T3" fmla="*/ 1 h 5"/>
                <a:gd name="T4" fmla="*/ 0 w 4"/>
                <a:gd name="T5" fmla="*/ 5 h 5"/>
                <a:gd name="T6" fmla="*/ 3 w 4"/>
                <a:gd name="T7" fmla="*/ 4 h 5"/>
                <a:gd name="T8" fmla="*/ 4 w 4"/>
                <a:gd name="T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1" y="5"/>
                    <a:pt x="2" y="5"/>
                    <a:pt x="3" y="4"/>
                  </a:cubicBezTo>
                  <a:cubicBezTo>
                    <a:pt x="3" y="3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039"/>
            <p:cNvSpPr/>
            <p:nvPr/>
          </p:nvSpPr>
          <p:spPr bwMode="auto">
            <a:xfrm>
              <a:off x="2167" y="2575"/>
              <a:ext cx="52" cy="34"/>
            </a:xfrm>
            <a:custGeom>
              <a:gdLst>
                <a:gd name="T0" fmla="*/ 22 w 22"/>
                <a:gd name="T1" fmla="*/ 0 h 14"/>
                <a:gd name="T2" fmla="*/ 22 w 22"/>
                <a:gd name="T3" fmla="*/ 0 h 14"/>
                <a:gd name="T4" fmla="*/ 3 w 22"/>
                <a:gd name="T5" fmla="*/ 6 h 14"/>
                <a:gd name="T6" fmla="*/ 0 w 22"/>
                <a:gd name="T7" fmla="*/ 14 h 14"/>
                <a:gd name="T8" fmla="*/ 10 w 22"/>
                <a:gd name="T9" fmla="*/ 11 h 14"/>
                <a:gd name="T10" fmla="*/ 22 w 22"/>
                <a:gd name="T11" fmla="*/ 8 h 14"/>
                <a:gd name="T12" fmla="*/ 22 w 22"/>
                <a:gd name="T13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4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6" y="2"/>
                    <a:pt x="9" y="3"/>
                    <a:pt x="3" y="6"/>
                  </a:cubicBezTo>
                  <a:cubicBezTo>
                    <a:pt x="2" y="9"/>
                    <a:pt x="1" y="11"/>
                    <a:pt x="0" y="14"/>
                  </a:cubicBezTo>
                  <a:cubicBezTo>
                    <a:pt x="3" y="13"/>
                    <a:pt x="7" y="12"/>
                    <a:pt x="10" y="11"/>
                  </a:cubicBezTo>
                  <a:cubicBezTo>
                    <a:pt x="14" y="10"/>
                    <a:pt x="18" y="9"/>
                    <a:pt x="22" y="8"/>
                  </a:cubicBezTo>
                  <a:cubicBezTo>
                    <a:pt x="22" y="5"/>
                    <a:pt x="22" y="3"/>
                    <a:pt x="22" y="0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040"/>
            <p:cNvSpPr/>
            <p:nvPr/>
          </p:nvSpPr>
          <p:spPr bwMode="auto">
            <a:xfrm>
              <a:off x="2033" y="2789"/>
              <a:ext cx="94" cy="28"/>
            </a:xfrm>
            <a:custGeom>
              <a:gdLst>
                <a:gd name="T0" fmla="*/ 15 w 40"/>
                <a:gd name="T1" fmla="*/ 9 h 12"/>
                <a:gd name="T2" fmla="*/ 24 w 40"/>
                <a:gd name="T3" fmla="*/ 10 h 12"/>
                <a:gd name="T4" fmla="*/ 30 w 40"/>
                <a:gd name="T5" fmla="*/ 12 h 12"/>
                <a:gd name="T6" fmla="*/ 34 w 40"/>
                <a:gd name="T7" fmla="*/ 9 h 12"/>
                <a:gd name="T8" fmla="*/ 40 w 40"/>
                <a:gd name="T9" fmla="*/ 4 h 12"/>
                <a:gd name="T10" fmla="*/ 34 w 40"/>
                <a:gd name="T11" fmla="*/ 4 h 12"/>
                <a:gd name="T12" fmla="*/ 26 w 40"/>
                <a:gd name="T13" fmla="*/ 2 h 12"/>
                <a:gd name="T14" fmla="*/ 9 w 40"/>
                <a:gd name="T15" fmla="*/ 0 h 12"/>
                <a:gd name="T16" fmla="*/ 0 w 40"/>
                <a:gd name="T17" fmla="*/ 6 h 12"/>
                <a:gd name="T18" fmla="*/ 15 w 40"/>
                <a:gd name="T19" fmla="*/ 9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12">
                  <a:moveTo>
                    <a:pt x="15" y="9"/>
                  </a:moveTo>
                  <a:cubicBezTo>
                    <a:pt x="18" y="9"/>
                    <a:pt x="21" y="10"/>
                    <a:pt x="24" y="10"/>
                  </a:cubicBezTo>
                  <a:cubicBezTo>
                    <a:pt x="26" y="11"/>
                    <a:pt x="28" y="11"/>
                    <a:pt x="30" y="12"/>
                  </a:cubicBezTo>
                  <a:cubicBezTo>
                    <a:pt x="32" y="11"/>
                    <a:pt x="33" y="10"/>
                    <a:pt x="34" y="9"/>
                  </a:cubicBezTo>
                  <a:cubicBezTo>
                    <a:pt x="36" y="8"/>
                    <a:pt x="38" y="6"/>
                    <a:pt x="40" y="4"/>
                  </a:cubicBezTo>
                  <a:cubicBezTo>
                    <a:pt x="38" y="4"/>
                    <a:pt x="36" y="4"/>
                    <a:pt x="34" y="4"/>
                  </a:cubicBezTo>
                  <a:cubicBezTo>
                    <a:pt x="31" y="3"/>
                    <a:pt x="28" y="3"/>
                    <a:pt x="26" y="2"/>
                  </a:cubicBezTo>
                  <a:cubicBezTo>
                    <a:pt x="20" y="2"/>
                    <a:pt x="15" y="1"/>
                    <a:pt x="9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5" y="7"/>
                    <a:pt x="10" y="8"/>
                    <a:pt x="15" y="9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041"/>
            <p:cNvSpPr/>
            <p:nvPr/>
          </p:nvSpPr>
          <p:spPr bwMode="auto">
            <a:xfrm>
              <a:off x="2049" y="2737"/>
              <a:ext cx="19" cy="50"/>
            </a:xfrm>
            <a:custGeom>
              <a:gdLst>
                <a:gd name="T0" fmla="*/ 1 w 8"/>
                <a:gd name="T1" fmla="*/ 21 h 21"/>
                <a:gd name="T2" fmla="*/ 8 w 8"/>
                <a:gd name="T3" fmla="*/ 16 h 21"/>
                <a:gd name="T4" fmla="*/ 8 w 8"/>
                <a:gd name="T5" fmla="*/ 15 h 21"/>
                <a:gd name="T6" fmla="*/ 8 w 8"/>
                <a:gd name="T7" fmla="*/ 15 h 21"/>
                <a:gd name="T8" fmla="*/ 6 w 8"/>
                <a:gd name="T9" fmla="*/ 5 h 21"/>
                <a:gd name="T10" fmla="*/ 4 w 8"/>
                <a:gd name="T11" fmla="*/ 0 h 21"/>
                <a:gd name="T12" fmla="*/ 1 w 8"/>
                <a:gd name="T13" fmla="*/ 1 h 21"/>
                <a:gd name="T14" fmla="*/ 0 w 8"/>
                <a:gd name="T15" fmla="*/ 11 h 21"/>
                <a:gd name="T16" fmla="*/ 1 w 8"/>
                <a:gd name="T17" fmla="*/ 21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1">
                  <a:moveTo>
                    <a:pt x="1" y="21"/>
                  </a:moveTo>
                  <a:cubicBezTo>
                    <a:pt x="3" y="19"/>
                    <a:pt x="5" y="17"/>
                    <a:pt x="8" y="16"/>
                  </a:cubicBezTo>
                  <a:cubicBezTo>
                    <a:pt x="8" y="16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2"/>
                    <a:pt x="7" y="8"/>
                    <a:pt x="6" y="5"/>
                  </a:cubicBezTo>
                  <a:cubicBezTo>
                    <a:pt x="5" y="4"/>
                    <a:pt x="4" y="2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5"/>
                    <a:pt x="1" y="8"/>
                    <a:pt x="0" y="11"/>
                  </a:cubicBezTo>
                  <a:cubicBezTo>
                    <a:pt x="0" y="14"/>
                    <a:pt x="1" y="17"/>
                    <a:pt x="1" y="21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042"/>
            <p:cNvSpPr/>
            <p:nvPr/>
          </p:nvSpPr>
          <p:spPr bwMode="auto">
            <a:xfrm>
              <a:off x="2077" y="2699"/>
              <a:ext cx="24" cy="54"/>
            </a:xfrm>
            <a:custGeom>
              <a:gdLst>
                <a:gd name="T0" fmla="*/ 0 w 10"/>
                <a:gd name="T1" fmla="*/ 8 h 23"/>
                <a:gd name="T2" fmla="*/ 5 w 10"/>
                <a:gd name="T3" fmla="*/ 23 h 23"/>
                <a:gd name="T4" fmla="*/ 10 w 10"/>
                <a:gd name="T5" fmla="*/ 17 h 23"/>
                <a:gd name="T6" fmla="*/ 8 w 10"/>
                <a:gd name="T7" fmla="*/ 12 h 23"/>
                <a:gd name="T8" fmla="*/ 6 w 10"/>
                <a:gd name="T9" fmla="*/ 7 h 23"/>
                <a:gd name="T10" fmla="*/ 4 w 10"/>
                <a:gd name="T11" fmla="*/ 0 h 23"/>
                <a:gd name="T12" fmla="*/ 3 w 10"/>
                <a:gd name="T13" fmla="*/ 4 h 23"/>
                <a:gd name="T14" fmla="*/ 0 w 10"/>
                <a:gd name="T15" fmla="*/ 8 h 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3">
                  <a:moveTo>
                    <a:pt x="0" y="8"/>
                  </a:moveTo>
                  <a:cubicBezTo>
                    <a:pt x="0" y="14"/>
                    <a:pt x="3" y="18"/>
                    <a:pt x="5" y="23"/>
                  </a:cubicBezTo>
                  <a:cubicBezTo>
                    <a:pt x="6" y="21"/>
                    <a:pt x="8" y="19"/>
                    <a:pt x="10" y="17"/>
                  </a:cubicBezTo>
                  <a:cubicBezTo>
                    <a:pt x="9" y="15"/>
                    <a:pt x="8" y="13"/>
                    <a:pt x="8" y="12"/>
                  </a:cubicBezTo>
                  <a:cubicBezTo>
                    <a:pt x="7" y="10"/>
                    <a:pt x="7" y="8"/>
                    <a:pt x="6" y="7"/>
                  </a:cubicBezTo>
                  <a:cubicBezTo>
                    <a:pt x="5" y="4"/>
                    <a:pt x="5" y="2"/>
                    <a:pt x="4" y="0"/>
                  </a:cubicBezTo>
                  <a:cubicBezTo>
                    <a:pt x="4" y="1"/>
                    <a:pt x="3" y="3"/>
                    <a:pt x="3" y="4"/>
                  </a:cubicBezTo>
                  <a:cubicBezTo>
                    <a:pt x="2" y="6"/>
                    <a:pt x="1" y="7"/>
                    <a:pt x="0" y="8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043"/>
            <p:cNvSpPr/>
            <p:nvPr/>
          </p:nvSpPr>
          <p:spPr bwMode="auto">
            <a:xfrm>
              <a:off x="2085" y="2656"/>
              <a:ext cx="30" cy="78"/>
            </a:xfrm>
            <a:custGeom>
              <a:gdLst>
                <a:gd name="T0" fmla="*/ 0 w 13"/>
                <a:gd name="T1" fmla="*/ 3 h 33"/>
                <a:gd name="T2" fmla="*/ 2 w 13"/>
                <a:gd name="T3" fmla="*/ 15 h 33"/>
                <a:gd name="T4" fmla="*/ 2 w 13"/>
                <a:gd name="T5" fmla="*/ 15 h 33"/>
                <a:gd name="T6" fmla="*/ 5 w 13"/>
                <a:gd name="T7" fmla="*/ 26 h 33"/>
                <a:gd name="T8" fmla="*/ 7 w 13"/>
                <a:gd name="T9" fmla="*/ 32 h 33"/>
                <a:gd name="T10" fmla="*/ 8 w 13"/>
                <a:gd name="T11" fmla="*/ 33 h 33"/>
                <a:gd name="T12" fmla="*/ 13 w 13"/>
                <a:gd name="T13" fmla="*/ 26 h 33"/>
                <a:gd name="T14" fmla="*/ 5 w 13"/>
                <a:gd name="T15" fmla="*/ 0 h 33"/>
                <a:gd name="T16" fmla="*/ 0 w 13"/>
                <a:gd name="T17" fmla="*/ 3 h 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3">
                  <a:moveTo>
                    <a:pt x="0" y="3"/>
                  </a:moveTo>
                  <a:cubicBezTo>
                    <a:pt x="2" y="7"/>
                    <a:pt x="2" y="11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9"/>
                    <a:pt x="4" y="22"/>
                    <a:pt x="5" y="26"/>
                  </a:cubicBezTo>
                  <a:cubicBezTo>
                    <a:pt x="6" y="28"/>
                    <a:pt x="6" y="30"/>
                    <a:pt x="7" y="32"/>
                  </a:cubicBezTo>
                  <a:cubicBezTo>
                    <a:pt x="7" y="32"/>
                    <a:pt x="8" y="33"/>
                    <a:pt x="8" y="33"/>
                  </a:cubicBezTo>
                  <a:cubicBezTo>
                    <a:pt x="10" y="31"/>
                    <a:pt x="11" y="28"/>
                    <a:pt x="13" y="26"/>
                  </a:cubicBezTo>
                  <a:cubicBezTo>
                    <a:pt x="12" y="17"/>
                    <a:pt x="6" y="9"/>
                    <a:pt x="5" y="0"/>
                  </a:cubicBezTo>
                  <a:cubicBezTo>
                    <a:pt x="4" y="1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044"/>
            <p:cNvSpPr/>
            <p:nvPr/>
          </p:nvSpPr>
          <p:spPr bwMode="auto">
            <a:xfrm>
              <a:off x="2063" y="2722"/>
              <a:ext cx="22" cy="48"/>
            </a:xfrm>
            <a:custGeom>
              <a:gdLst>
                <a:gd name="T0" fmla="*/ 0 w 9"/>
                <a:gd name="T1" fmla="*/ 5 h 20"/>
                <a:gd name="T2" fmla="*/ 1 w 9"/>
                <a:gd name="T3" fmla="*/ 10 h 20"/>
                <a:gd name="T4" fmla="*/ 2 w 9"/>
                <a:gd name="T5" fmla="*/ 14 h 20"/>
                <a:gd name="T6" fmla="*/ 3 w 9"/>
                <a:gd name="T7" fmla="*/ 20 h 20"/>
                <a:gd name="T8" fmla="*/ 9 w 9"/>
                <a:gd name="T9" fmla="*/ 14 h 20"/>
                <a:gd name="T10" fmla="*/ 5 w 9"/>
                <a:gd name="T11" fmla="*/ 0 h 20"/>
                <a:gd name="T12" fmla="*/ 0 w 9"/>
                <a:gd name="T13" fmla="*/ 5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0">
                  <a:moveTo>
                    <a:pt x="0" y="5"/>
                  </a:moveTo>
                  <a:cubicBezTo>
                    <a:pt x="0" y="7"/>
                    <a:pt x="0" y="8"/>
                    <a:pt x="1" y="10"/>
                  </a:cubicBezTo>
                  <a:cubicBezTo>
                    <a:pt x="1" y="11"/>
                    <a:pt x="2" y="13"/>
                    <a:pt x="2" y="14"/>
                  </a:cubicBezTo>
                  <a:cubicBezTo>
                    <a:pt x="3" y="16"/>
                    <a:pt x="3" y="18"/>
                    <a:pt x="3" y="20"/>
                  </a:cubicBezTo>
                  <a:cubicBezTo>
                    <a:pt x="6" y="18"/>
                    <a:pt x="8" y="16"/>
                    <a:pt x="9" y="14"/>
                  </a:cubicBezTo>
                  <a:cubicBezTo>
                    <a:pt x="9" y="9"/>
                    <a:pt x="6" y="5"/>
                    <a:pt x="5" y="0"/>
                  </a:cubicBezTo>
                  <a:cubicBezTo>
                    <a:pt x="3" y="2"/>
                    <a:pt x="2" y="4"/>
                    <a:pt x="0" y="5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045"/>
            <p:cNvSpPr/>
            <p:nvPr/>
          </p:nvSpPr>
          <p:spPr bwMode="auto">
            <a:xfrm>
              <a:off x="2059" y="2772"/>
              <a:ext cx="89" cy="24"/>
            </a:xfrm>
            <a:custGeom>
              <a:gdLst>
                <a:gd name="T0" fmla="*/ 38 w 38"/>
                <a:gd name="T1" fmla="*/ 2 h 10"/>
                <a:gd name="T2" fmla="*/ 25 w 38"/>
                <a:gd name="T3" fmla="*/ 2 h 10"/>
                <a:gd name="T4" fmla="*/ 15 w 38"/>
                <a:gd name="T5" fmla="*/ 1 h 10"/>
                <a:gd name="T6" fmla="*/ 7 w 38"/>
                <a:gd name="T7" fmla="*/ 0 h 10"/>
                <a:gd name="T8" fmla="*/ 6 w 38"/>
                <a:gd name="T9" fmla="*/ 1 h 10"/>
                <a:gd name="T10" fmla="*/ 0 w 38"/>
                <a:gd name="T11" fmla="*/ 6 h 10"/>
                <a:gd name="T12" fmla="*/ 15 w 38"/>
                <a:gd name="T13" fmla="*/ 8 h 10"/>
                <a:gd name="T14" fmla="*/ 30 w 38"/>
                <a:gd name="T15" fmla="*/ 10 h 10"/>
                <a:gd name="T16" fmla="*/ 38 w 38"/>
                <a:gd name="T17" fmla="*/ 2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0">
                  <a:moveTo>
                    <a:pt x="38" y="2"/>
                  </a:moveTo>
                  <a:cubicBezTo>
                    <a:pt x="34" y="3"/>
                    <a:pt x="29" y="2"/>
                    <a:pt x="25" y="2"/>
                  </a:cubicBezTo>
                  <a:cubicBezTo>
                    <a:pt x="21" y="1"/>
                    <a:pt x="18" y="1"/>
                    <a:pt x="15" y="1"/>
                  </a:cubicBezTo>
                  <a:cubicBezTo>
                    <a:pt x="12" y="1"/>
                    <a:pt x="9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5" y="6"/>
                    <a:pt x="10" y="7"/>
                    <a:pt x="15" y="8"/>
                  </a:cubicBezTo>
                  <a:cubicBezTo>
                    <a:pt x="20" y="9"/>
                    <a:pt x="25" y="10"/>
                    <a:pt x="30" y="10"/>
                  </a:cubicBezTo>
                  <a:cubicBezTo>
                    <a:pt x="33" y="8"/>
                    <a:pt x="36" y="5"/>
                    <a:pt x="38" y="2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046"/>
            <p:cNvSpPr/>
            <p:nvPr/>
          </p:nvSpPr>
          <p:spPr bwMode="auto">
            <a:xfrm>
              <a:off x="2018" y="2789"/>
              <a:ext cx="12" cy="17"/>
            </a:xfrm>
            <a:custGeom>
              <a:gdLst>
                <a:gd name="T0" fmla="*/ 0 w 5"/>
                <a:gd name="T1" fmla="*/ 7 h 7"/>
                <a:gd name="T2" fmla="*/ 5 w 5"/>
                <a:gd name="T3" fmla="*/ 4 h 7"/>
                <a:gd name="T4" fmla="*/ 5 w 5"/>
                <a:gd name="T5" fmla="*/ 0 h 7"/>
                <a:gd name="T6" fmla="*/ 0 w 5"/>
                <a:gd name="T7" fmla="*/ 2 h 7"/>
                <a:gd name="T8" fmla="*/ 0 w 5"/>
                <a:gd name="T9" fmla="*/ 7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6"/>
                    <a:pt x="3" y="5"/>
                    <a:pt x="5" y="4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4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047"/>
            <p:cNvSpPr/>
            <p:nvPr/>
          </p:nvSpPr>
          <p:spPr bwMode="auto">
            <a:xfrm>
              <a:off x="2148" y="2618"/>
              <a:ext cx="69" cy="36"/>
            </a:xfrm>
            <a:custGeom>
              <a:gdLst>
                <a:gd name="T0" fmla="*/ 29 w 29"/>
                <a:gd name="T1" fmla="*/ 0 h 15"/>
                <a:gd name="T2" fmla="*/ 16 w 29"/>
                <a:gd name="T3" fmla="*/ 4 h 15"/>
                <a:gd name="T4" fmla="*/ 3 w 29"/>
                <a:gd name="T5" fmla="*/ 7 h 15"/>
                <a:gd name="T6" fmla="*/ 0 w 29"/>
                <a:gd name="T7" fmla="*/ 15 h 15"/>
                <a:gd name="T8" fmla="*/ 15 w 29"/>
                <a:gd name="T9" fmla="*/ 12 h 15"/>
                <a:gd name="T10" fmla="*/ 23 w 29"/>
                <a:gd name="T11" fmla="*/ 10 h 15"/>
                <a:gd name="T12" fmla="*/ 28 w 29"/>
                <a:gd name="T13" fmla="*/ 9 h 15"/>
                <a:gd name="T14" fmla="*/ 29 w 29"/>
                <a:gd name="T15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5">
                  <a:moveTo>
                    <a:pt x="29" y="0"/>
                  </a:moveTo>
                  <a:cubicBezTo>
                    <a:pt x="25" y="1"/>
                    <a:pt x="21" y="3"/>
                    <a:pt x="16" y="4"/>
                  </a:cubicBezTo>
                  <a:cubicBezTo>
                    <a:pt x="12" y="5"/>
                    <a:pt x="8" y="6"/>
                    <a:pt x="3" y="7"/>
                  </a:cubicBezTo>
                  <a:cubicBezTo>
                    <a:pt x="2" y="10"/>
                    <a:pt x="1" y="13"/>
                    <a:pt x="0" y="15"/>
                  </a:cubicBezTo>
                  <a:cubicBezTo>
                    <a:pt x="5" y="14"/>
                    <a:pt x="10" y="13"/>
                    <a:pt x="15" y="12"/>
                  </a:cubicBezTo>
                  <a:cubicBezTo>
                    <a:pt x="17" y="11"/>
                    <a:pt x="20" y="11"/>
                    <a:pt x="23" y="10"/>
                  </a:cubicBezTo>
                  <a:cubicBezTo>
                    <a:pt x="24" y="10"/>
                    <a:pt x="26" y="10"/>
                    <a:pt x="28" y="9"/>
                  </a:cubicBezTo>
                  <a:cubicBezTo>
                    <a:pt x="28" y="6"/>
                    <a:pt x="29" y="3"/>
                    <a:pt x="29" y="0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048"/>
            <p:cNvSpPr/>
            <p:nvPr/>
          </p:nvSpPr>
          <p:spPr bwMode="auto">
            <a:xfrm>
              <a:off x="2141" y="2644"/>
              <a:ext cx="71" cy="31"/>
            </a:xfrm>
            <a:custGeom>
              <a:gdLst>
                <a:gd name="T0" fmla="*/ 30 w 30"/>
                <a:gd name="T1" fmla="*/ 0 h 13"/>
                <a:gd name="T2" fmla="*/ 27 w 30"/>
                <a:gd name="T3" fmla="*/ 0 h 13"/>
                <a:gd name="T4" fmla="*/ 20 w 30"/>
                <a:gd name="T5" fmla="*/ 2 h 13"/>
                <a:gd name="T6" fmla="*/ 3 w 30"/>
                <a:gd name="T7" fmla="*/ 6 h 13"/>
                <a:gd name="T8" fmla="*/ 0 w 30"/>
                <a:gd name="T9" fmla="*/ 13 h 13"/>
                <a:gd name="T10" fmla="*/ 12 w 30"/>
                <a:gd name="T11" fmla="*/ 11 h 13"/>
                <a:gd name="T12" fmla="*/ 28 w 30"/>
                <a:gd name="T13" fmla="*/ 8 h 13"/>
                <a:gd name="T14" fmla="*/ 30 w 30"/>
                <a:gd name="T15" fmla="*/ 0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3">
                  <a:moveTo>
                    <a:pt x="30" y="0"/>
                  </a:moveTo>
                  <a:cubicBezTo>
                    <a:pt x="29" y="0"/>
                    <a:pt x="28" y="0"/>
                    <a:pt x="27" y="0"/>
                  </a:cubicBezTo>
                  <a:cubicBezTo>
                    <a:pt x="25" y="1"/>
                    <a:pt x="22" y="2"/>
                    <a:pt x="20" y="2"/>
                  </a:cubicBezTo>
                  <a:cubicBezTo>
                    <a:pt x="14" y="3"/>
                    <a:pt x="8" y="4"/>
                    <a:pt x="3" y="6"/>
                  </a:cubicBezTo>
                  <a:cubicBezTo>
                    <a:pt x="2" y="8"/>
                    <a:pt x="1" y="11"/>
                    <a:pt x="0" y="13"/>
                  </a:cubicBezTo>
                  <a:cubicBezTo>
                    <a:pt x="4" y="12"/>
                    <a:pt x="8" y="12"/>
                    <a:pt x="12" y="11"/>
                  </a:cubicBezTo>
                  <a:cubicBezTo>
                    <a:pt x="18" y="10"/>
                    <a:pt x="23" y="9"/>
                    <a:pt x="28" y="8"/>
                  </a:cubicBezTo>
                  <a:cubicBezTo>
                    <a:pt x="29" y="5"/>
                    <a:pt x="30" y="2"/>
                    <a:pt x="30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049"/>
            <p:cNvSpPr/>
            <p:nvPr/>
          </p:nvSpPr>
          <p:spPr bwMode="auto">
            <a:xfrm>
              <a:off x="2077" y="2756"/>
              <a:ext cx="88" cy="19"/>
            </a:xfrm>
            <a:custGeom>
              <a:gdLst>
                <a:gd name="T0" fmla="*/ 37 w 37"/>
                <a:gd name="T1" fmla="*/ 0 h 8"/>
                <a:gd name="T2" fmla="*/ 30 w 37"/>
                <a:gd name="T3" fmla="*/ 0 h 8"/>
                <a:gd name="T4" fmla="*/ 23 w 37"/>
                <a:gd name="T5" fmla="*/ 0 h 8"/>
                <a:gd name="T6" fmla="*/ 6 w 37"/>
                <a:gd name="T7" fmla="*/ 0 h 8"/>
                <a:gd name="T8" fmla="*/ 0 w 37"/>
                <a:gd name="T9" fmla="*/ 6 h 8"/>
                <a:gd name="T10" fmla="*/ 6 w 37"/>
                <a:gd name="T11" fmla="*/ 6 h 8"/>
                <a:gd name="T12" fmla="*/ 16 w 37"/>
                <a:gd name="T13" fmla="*/ 7 h 8"/>
                <a:gd name="T14" fmla="*/ 32 w 37"/>
                <a:gd name="T15" fmla="*/ 8 h 8"/>
                <a:gd name="T16" fmla="*/ 37 w 37"/>
                <a:gd name="T17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8">
                  <a:moveTo>
                    <a:pt x="37" y="0"/>
                  </a:moveTo>
                  <a:cubicBezTo>
                    <a:pt x="35" y="0"/>
                    <a:pt x="33" y="1"/>
                    <a:pt x="30" y="0"/>
                  </a:cubicBezTo>
                  <a:cubicBezTo>
                    <a:pt x="28" y="0"/>
                    <a:pt x="25" y="0"/>
                    <a:pt x="23" y="0"/>
                  </a:cubicBezTo>
                  <a:cubicBezTo>
                    <a:pt x="17" y="0"/>
                    <a:pt x="12" y="0"/>
                    <a:pt x="6" y="0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2" y="6"/>
                    <a:pt x="4" y="6"/>
                    <a:pt x="6" y="6"/>
                  </a:cubicBezTo>
                  <a:cubicBezTo>
                    <a:pt x="9" y="7"/>
                    <a:pt x="13" y="7"/>
                    <a:pt x="16" y="7"/>
                  </a:cubicBezTo>
                  <a:cubicBezTo>
                    <a:pt x="21" y="7"/>
                    <a:pt x="26" y="8"/>
                    <a:pt x="32" y="8"/>
                  </a:cubicBezTo>
                  <a:cubicBezTo>
                    <a:pt x="34" y="5"/>
                    <a:pt x="36" y="3"/>
                    <a:pt x="37" y="0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050"/>
            <p:cNvSpPr/>
            <p:nvPr/>
          </p:nvSpPr>
          <p:spPr bwMode="auto">
            <a:xfrm>
              <a:off x="2132" y="2668"/>
              <a:ext cx="76" cy="31"/>
            </a:xfrm>
            <a:custGeom>
              <a:gdLst>
                <a:gd name="T0" fmla="*/ 32 w 32"/>
                <a:gd name="T1" fmla="*/ 0 h 13"/>
                <a:gd name="T2" fmla="*/ 32 w 32"/>
                <a:gd name="T3" fmla="*/ 0 h 13"/>
                <a:gd name="T4" fmla="*/ 17 w 32"/>
                <a:gd name="T5" fmla="*/ 2 h 13"/>
                <a:gd name="T6" fmla="*/ 3 w 32"/>
                <a:gd name="T7" fmla="*/ 5 h 13"/>
                <a:gd name="T8" fmla="*/ 0 w 32"/>
                <a:gd name="T9" fmla="*/ 12 h 13"/>
                <a:gd name="T10" fmla="*/ 0 w 32"/>
                <a:gd name="T11" fmla="*/ 12 h 13"/>
                <a:gd name="T12" fmla="*/ 0 w 32"/>
                <a:gd name="T13" fmla="*/ 13 h 13"/>
                <a:gd name="T14" fmla="*/ 29 w 32"/>
                <a:gd name="T15" fmla="*/ 8 h 13"/>
                <a:gd name="T16" fmla="*/ 32 w 32"/>
                <a:gd name="T17" fmla="*/ 0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3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27" y="1"/>
                    <a:pt x="22" y="1"/>
                    <a:pt x="17" y="2"/>
                  </a:cubicBezTo>
                  <a:cubicBezTo>
                    <a:pt x="13" y="3"/>
                    <a:pt x="8" y="3"/>
                    <a:pt x="3" y="5"/>
                  </a:cubicBezTo>
                  <a:cubicBezTo>
                    <a:pt x="2" y="7"/>
                    <a:pt x="1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10" y="12"/>
                    <a:pt x="20" y="11"/>
                    <a:pt x="29" y="8"/>
                  </a:cubicBezTo>
                  <a:cubicBezTo>
                    <a:pt x="30" y="5"/>
                    <a:pt x="31" y="3"/>
                    <a:pt x="32" y="0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051"/>
            <p:cNvSpPr/>
            <p:nvPr/>
          </p:nvSpPr>
          <p:spPr bwMode="auto">
            <a:xfrm>
              <a:off x="2094" y="2734"/>
              <a:ext cx="85" cy="19"/>
            </a:xfrm>
            <a:custGeom>
              <a:gdLst>
                <a:gd name="T0" fmla="*/ 36 w 36"/>
                <a:gd name="T1" fmla="*/ 0 h 8"/>
                <a:gd name="T2" fmla="*/ 35 w 36"/>
                <a:gd name="T3" fmla="*/ 0 h 8"/>
                <a:gd name="T4" fmla="*/ 31 w 36"/>
                <a:gd name="T5" fmla="*/ 0 h 8"/>
                <a:gd name="T6" fmla="*/ 23 w 36"/>
                <a:gd name="T7" fmla="*/ 0 h 8"/>
                <a:gd name="T8" fmla="*/ 5 w 36"/>
                <a:gd name="T9" fmla="*/ 1 h 8"/>
                <a:gd name="T10" fmla="*/ 0 w 36"/>
                <a:gd name="T11" fmla="*/ 7 h 8"/>
                <a:gd name="T12" fmla="*/ 16 w 36"/>
                <a:gd name="T13" fmla="*/ 8 h 8"/>
                <a:gd name="T14" fmla="*/ 24 w 36"/>
                <a:gd name="T15" fmla="*/ 8 h 8"/>
                <a:gd name="T16" fmla="*/ 31 w 36"/>
                <a:gd name="T17" fmla="*/ 8 h 8"/>
                <a:gd name="T18" fmla="*/ 36 w 36"/>
                <a:gd name="T1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8">
                  <a:moveTo>
                    <a:pt x="36" y="0"/>
                  </a:moveTo>
                  <a:cubicBezTo>
                    <a:pt x="36" y="0"/>
                    <a:pt x="36" y="0"/>
                    <a:pt x="35" y="0"/>
                  </a:cubicBezTo>
                  <a:cubicBezTo>
                    <a:pt x="34" y="0"/>
                    <a:pt x="33" y="0"/>
                    <a:pt x="31" y="0"/>
                  </a:cubicBezTo>
                  <a:cubicBezTo>
                    <a:pt x="29" y="0"/>
                    <a:pt x="26" y="1"/>
                    <a:pt x="23" y="0"/>
                  </a:cubicBezTo>
                  <a:cubicBezTo>
                    <a:pt x="17" y="0"/>
                    <a:pt x="11" y="1"/>
                    <a:pt x="5" y="1"/>
                  </a:cubicBezTo>
                  <a:cubicBezTo>
                    <a:pt x="4" y="4"/>
                    <a:pt x="2" y="5"/>
                    <a:pt x="0" y="7"/>
                  </a:cubicBezTo>
                  <a:cubicBezTo>
                    <a:pt x="6" y="7"/>
                    <a:pt x="11" y="7"/>
                    <a:pt x="16" y="8"/>
                  </a:cubicBezTo>
                  <a:cubicBezTo>
                    <a:pt x="19" y="8"/>
                    <a:pt x="22" y="8"/>
                    <a:pt x="24" y="8"/>
                  </a:cubicBezTo>
                  <a:cubicBezTo>
                    <a:pt x="27" y="8"/>
                    <a:pt x="29" y="8"/>
                    <a:pt x="31" y="8"/>
                  </a:cubicBezTo>
                  <a:cubicBezTo>
                    <a:pt x="33" y="6"/>
                    <a:pt x="35" y="3"/>
                    <a:pt x="36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052"/>
            <p:cNvSpPr/>
            <p:nvPr/>
          </p:nvSpPr>
          <p:spPr bwMode="auto">
            <a:xfrm>
              <a:off x="2108" y="2713"/>
              <a:ext cx="83" cy="21"/>
            </a:xfrm>
            <a:custGeom>
              <a:gdLst>
                <a:gd name="T0" fmla="*/ 31 w 35"/>
                <a:gd name="T1" fmla="*/ 8 h 9"/>
                <a:gd name="T2" fmla="*/ 31 w 35"/>
                <a:gd name="T3" fmla="*/ 7 h 9"/>
                <a:gd name="T4" fmla="*/ 35 w 35"/>
                <a:gd name="T5" fmla="*/ 0 h 9"/>
                <a:gd name="T6" fmla="*/ 20 w 35"/>
                <a:gd name="T7" fmla="*/ 2 h 9"/>
                <a:gd name="T8" fmla="*/ 4 w 35"/>
                <a:gd name="T9" fmla="*/ 4 h 9"/>
                <a:gd name="T10" fmla="*/ 4 w 35"/>
                <a:gd name="T11" fmla="*/ 4 h 9"/>
                <a:gd name="T12" fmla="*/ 0 w 35"/>
                <a:gd name="T13" fmla="*/ 9 h 9"/>
                <a:gd name="T14" fmla="*/ 15 w 35"/>
                <a:gd name="T15" fmla="*/ 8 h 9"/>
                <a:gd name="T16" fmla="*/ 24 w 35"/>
                <a:gd name="T17" fmla="*/ 8 h 9"/>
                <a:gd name="T18" fmla="*/ 28 w 35"/>
                <a:gd name="T19" fmla="*/ 8 h 9"/>
                <a:gd name="T20" fmla="*/ 31 w 35"/>
                <a:gd name="T21" fmla="*/ 8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9">
                  <a:moveTo>
                    <a:pt x="31" y="8"/>
                  </a:moveTo>
                  <a:cubicBezTo>
                    <a:pt x="31" y="7"/>
                    <a:pt x="31" y="7"/>
                    <a:pt x="31" y="7"/>
                  </a:cubicBezTo>
                  <a:cubicBezTo>
                    <a:pt x="32" y="5"/>
                    <a:pt x="34" y="3"/>
                    <a:pt x="35" y="0"/>
                  </a:cubicBezTo>
                  <a:cubicBezTo>
                    <a:pt x="30" y="1"/>
                    <a:pt x="25" y="1"/>
                    <a:pt x="20" y="2"/>
                  </a:cubicBezTo>
                  <a:cubicBezTo>
                    <a:pt x="14" y="2"/>
                    <a:pt x="9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2" y="7"/>
                    <a:pt x="0" y="9"/>
                  </a:cubicBezTo>
                  <a:cubicBezTo>
                    <a:pt x="5" y="8"/>
                    <a:pt x="10" y="8"/>
                    <a:pt x="15" y="8"/>
                  </a:cubicBezTo>
                  <a:cubicBezTo>
                    <a:pt x="18" y="8"/>
                    <a:pt x="21" y="8"/>
                    <a:pt x="24" y="8"/>
                  </a:cubicBezTo>
                  <a:cubicBezTo>
                    <a:pt x="25" y="8"/>
                    <a:pt x="27" y="8"/>
                    <a:pt x="28" y="8"/>
                  </a:cubicBezTo>
                  <a:cubicBezTo>
                    <a:pt x="29" y="7"/>
                    <a:pt x="30" y="8"/>
                    <a:pt x="31" y="8"/>
                  </a:cubicBezTo>
                  <a:close/>
                </a:path>
              </a:pathLst>
            </a:custGeom>
            <a:solidFill>
              <a:srgbClr val="009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053"/>
            <p:cNvSpPr/>
            <p:nvPr/>
          </p:nvSpPr>
          <p:spPr bwMode="auto">
            <a:xfrm>
              <a:off x="2120" y="2692"/>
              <a:ext cx="80" cy="26"/>
            </a:xfrm>
            <a:custGeom>
              <a:gdLst>
                <a:gd name="T0" fmla="*/ 34 w 34"/>
                <a:gd name="T1" fmla="*/ 0 h 11"/>
                <a:gd name="T2" fmla="*/ 4 w 34"/>
                <a:gd name="T3" fmla="*/ 4 h 11"/>
                <a:gd name="T4" fmla="*/ 3 w 34"/>
                <a:gd name="T5" fmla="*/ 6 h 11"/>
                <a:gd name="T6" fmla="*/ 0 w 34"/>
                <a:gd name="T7" fmla="*/ 11 h 11"/>
                <a:gd name="T8" fmla="*/ 15 w 34"/>
                <a:gd name="T9" fmla="*/ 9 h 11"/>
                <a:gd name="T10" fmla="*/ 30 w 34"/>
                <a:gd name="T11" fmla="*/ 8 h 11"/>
                <a:gd name="T12" fmla="*/ 34 w 34"/>
                <a:gd name="T13" fmla="*/ 0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4" y="0"/>
                  </a:moveTo>
                  <a:cubicBezTo>
                    <a:pt x="24" y="3"/>
                    <a:pt x="14" y="3"/>
                    <a:pt x="4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8"/>
                    <a:pt x="1" y="9"/>
                    <a:pt x="0" y="11"/>
                  </a:cubicBezTo>
                  <a:cubicBezTo>
                    <a:pt x="5" y="10"/>
                    <a:pt x="10" y="10"/>
                    <a:pt x="15" y="9"/>
                  </a:cubicBezTo>
                  <a:cubicBezTo>
                    <a:pt x="20" y="8"/>
                    <a:pt x="25" y="8"/>
                    <a:pt x="30" y="8"/>
                  </a:cubicBezTo>
                  <a:cubicBezTo>
                    <a:pt x="32" y="5"/>
                    <a:pt x="33" y="2"/>
                    <a:pt x="34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054"/>
            <p:cNvSpPr/>
            <p:nvPr/>
          </p:nvSpPr>
          <p:spPr bwMode="auto">
            <a:xfrm>
              <a:off x="2179" y="1493"/>
              <a:ext cx="43" cy="45"/>
            </a:xfrm>
            <a:custGeom>
              <a:gdLst>
                <a:gd name="T0" fmla="*/ 18 w 18"/>
                <a:gd name="T1" fmla="*/ 11 h 19"/>
                <a:gd name="T2" fmla="*/ 8 w 18"/>
                <a:gd name="T3" fmla="*/ 0 h 19"/>
                <a:gd name="T4" fmla="*/ 0 w 18"/>
                <a:gd name="T5" fmla="*/ 9 h 19"/>
                <a:gd name="T6" fmla="*/ 10 w 18"/>
                <a:gd name="T7" fmla="*/ 19 h 19"/>
                <a:gd name="T8" fmla="*/ 18 w 18"/>
                <a:gd name="T9" fmla="*/ 11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9">
                  <a:moveTo>
                    <a:pt x="18" y="11"/>
                  </a:moveTo>
                  <a:cubicBezTo>
                    <a:pt x="15" y="7"/>
                    <a:pt x="11" y="4"/>
                    <a:pt x="8" y="0"/>
                  </a:cubicBezTo>
                  <a:cubicBezTo>
                    <a:pt x="5" y="4"/>
                    <a:pt x="2" y="6"/>
                    <a:pt x="0" y="9"/>
                  </a:cubicBezTo>
                  <a:cubicBezTo>
                    <a:pt x="3" y="13"/>
                    <a:pt x="7" y="16"/>
                    <a:pt x="10" y="19"/>
                  </a:cubicBezTo>
                  <a:cubicBezTo>
                    <a:pt x="12" y="17"/>
                    <a:pt x="15" y="13"/>
                    <a:pt x="18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055"/>
            <p:cNvSpPr/>
            <p:nvPr/>
          </p:nvSpPr>
          <p:spPr bwMode="auto">
            <a:xfrm>
              <a:off x="2153" y="1469"/>
              <a:ext cx="43" cy="43"/>
            </a:xfrm>
            <a:custGeom>
              <a:gdLst>
                <a:gd name="T0" fmla="*/ 7 w 18"/>
                <a:gd name="T1" fmla="*/ 0 h 18"/>
                <a:gd name="T2" fmla="*/ 3 w 18"/>
                <a:gd name="T3" fmla="*/ 5 h 18"/>
                <a:gd name="T4" fmla="*/ 0 w 18"/>
                <a:gd name="T5" fmla="*/ 10 h 18"/>
                <a:gd name="T6" fmla="*/ 10 w 18"/>
                <a:gd name="T7" fmla="*/ 18 h 18"/>
                <a:gd name="T8" fmla="*/ 18 w 18"/>
                <a:gd name="T9" fmla="*/ 9 h 18"/>
                <a:gd name="T10" fmla="*/ 7 w 18"/>
                <a:gd name="T11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8">
                  <a:moveTo>
                    <a:pt x="7" y="0"/>
                  </a:moveTo>
                  <a:cubicBezTo>
                    <a:pt x="5" y="2"/>
                    <a:pt x="5" y="3"/>
                    <a:pt x="3" y="5"/>
                  </a:cubicBezTo>
                  <a:cubicBezTo>
                    <a:pt x="2" y="7"/>
                    <a:pt x="1" y="9"/>
                    <a:pt x="0" y="10"/>
                  </a:cubicBezTo>
                  <a:cubicBezTo>
                    <a:pt x="3" y="13"/>
                    <a:pt x="7" y="16"/>
                    <a:pt x="10" y="18"/>
                  </a:cubicBezTo>
                  <a:cubicBezTo>
                    <a:pt x="12" y="15"/>
                    <a:pt x="15" y="12"/>
                    <a:pt x="18" y="9"/>
                  </a:cubicBezTo>
                  <a:cubicBezTo>
                    <a:pt x="14" y="6"/>
                    <a:pt x="11" y="3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056"/>
            <p:cNvSpPr/>
            <p:nvPr/>
          </p:nvSpPr>
          <p:spPr bwMode="auto">
            <a:xfrm>
              <a:off x="2122" y="1448"/>
              <a:ext cx="45" cy="43"/>
            </a:xfrm>
            <a:custGeom>
              <a:gdLst>
                <a:gd name="T0" fmla="*/ 19 w 19"/>
                <a:gd name="T1" fmla="*/ 8 h 18"/>
                <a:gd name="T2" fmla="*/ 6 w 19"/>
                <a:gd name="T3" fmla="*/ 0 h 18"/>
                <a:gd name="T4" fmla="*/ 3 w 19"/>
                <a:gd name="T5" fmla="*/ 4 h 18"/>
                <a:gd name="T6" fmla="*/ 0 w 19"/>
                <a:gd name="T7" fmla="*/ 11 h 18"/>
                <a:gd name="T8" fmla="*/ 0 w 19"/>
                <a:gd name="T9" fmla="*/ 11 h 18"/>
                <a:gd name="T10" fmla="*/ 11 w 19"/>
                <a:gd name="T11" fmla="*/ 18 h 18"/>
                <a:gd name="T12" fmla="*/ 16 w 19"/>
                <a:gd name="T13" fmla="*/ 12 h 18"/>
                <a:gd name="T14" fmla="*/ 19 w 19"/>
                <a:gd name="T15" fmla="*/ 8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8">
                  <a:moveTo>
                    <a:pt x="19" y="8"/>
                  </a:moveTo>
                  <a:cubicBezTo>
                    <a:pt x="14" y="5"/>
                    <a:pt x="10" y="2"/>
                    <a:pt x="6" y="0"/>
                  </a:cubicBezTo>
                  <a:cubicBezTo>
                    <a:pt x="5" y="1"/>
                    <a:pt x="4" y="3"/>
                    <a:pt x="3" y="4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3"/>
                    <a:pt x="8" y="16"/>
                    <a:pt x="11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7" y="11"/>
                    <a:pt x="17" y="9"/>
                    <a:pt x="19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057"/>
            <p:cNvSpPr/>
            <p:nvPr/>
          </p:nvSpPr>
          <p:spPr bwMode="auto">
            <a:xfrm>
              <a:off x="2205" y="1522"/>
              <a:ext cx="40" cy="45"/>
            </a:xfrm>
            <a:custGeom>
              <a:gdLst>
                <a:gd name="T0" fmla="*/ 8 w 17"/>
                <a:gd name="T1" fmla="*/ 0 h 19"/>
                <a:gd name="T2" fmla="*/ 0 w 17"/>
                <a:gd name="T3" fmla="*/ 8 h 19"/>
                <a:gd name="T4" fmla="*/ 5 w 17"/>
                <a:gd name="T5" fmla="*/ 15 h 19"/>
                <a:gd name="T6" fmla="*/ 7 w 17"/>
                <a:gd name="T7" fmla="*/ 19 h 19"/>
                <a:gd name="T8" fmla="*/ 17 w 17"/>
                <a:gd name="T9" fmla="*/ 12 h 19"/>
                <a:gd name="T10" fmla="*/ 8 w 17"/>
                <a:gd name="T11" fmla="*/ 0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9">
                  <a:moveTo>
                    <a:pt x="8" y="0"/>
                  </a:moveTo>
                  <a:cubicBezTo>
                    <a:pt x="5" y="3"/>
                    <a:pt x="3" y="6"/>
                    <a:pt x="0" y="8"/>
                  </a:cubicBezTo>
                  <a:cubicBezTo>
                    <a:pt x="1" y="11"/>
                    <a:pt x="3" y="13"/>
                    <a:pt x="5" y="15"/>
                  </a:cubicBezTo>
                  <a:cubicBezTo>
                    <a:pt x="6" y="16"/>
                    <a:pt x="7" y="17"/>
                    <a:pt x="7" y="19"/>
                  </a:cubicBezTo>
                  <a:cubicBezTo>
                    <a:pt x="10" y="16"/>
                    <a:pt x="13" y="13"/>
                    <a:pt x="17" y="12"/>
                  </a:cubicBezTo>
                  <a:cubicBezTo>
                    <a:pt x="14" y="8"/>
                    <a:pt x="11" y="4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058"/>
            <p:cNvSpPr/>
            <p:nvPr/>
          </p:nvSpPr>
          <p:spPr bwMode="auto">
            <a:xfrm>
              <a:off x="2089" y="1441"/>
              <a:ext cx="43" cy="31"/>
            </a:xfrm>
            <a:custGeom>
              <a:gdLst>
                <a:gd name="T0" fmla="*/ 0 w 18"/>
                <a:gd name="T1" fmla="*/ 7 h 13"/>
                <a:gd name="T2" fmla="*/ 8 w 18"/>
                <a:gd name="T3" fmla="*/ 11 h 13"/>
                <a:gd name="T4" fmla="*/ 13 w 18"/>
                <a:gd name="T5" fmla="*/ 13 h 13"/>
                <a:gd name="T6" fmla="*/ 17 w 18"/>
                <a:gd name="T7" fmla="*/ 6 h 13"/>
                <a:gd name="T8" fmla="*/ 18 w 18"/>
                <a:gd name="T9" fmla="*/ 2 h 13"/>
                <a:gd name="T10" fmla="*/ 15 w 18"/>
                <a:gd name="T11" fmla="*/ 0 h 13"/>
                <a:gd name="T12" fmla="*/ 3 w 18"/>
                <a:gd name="T13" fmla="*/ 0 h 13"/>
                <a:gd name="T14" fmla="*/ 3 w 18"/>
                <a:gd name="T15" fmla="*/ 0 h 13"/>
                <a:gd name="T16" fmla="*/ 0 w 18"/>
                <a:gd name="T17" fmla="*/ 7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3">
                  <a:moveTo>
                    <a:pt x="0" y="7"/>
                  </a:moveTo>
                  <a:cubicBezTo>
                    <a:pt x="3" y="8"/>
                    <a:pt x="5" y="10"/>
                    <a:pt x="8" y="11"/>
                  </a:cubicBezTo>
                  <a:cubicBezTo>
                    <a:pt x="10" y="12"/>
                    <a:pt x="11" y="13"/>
                    <a:pt x="13" y="13"/>
                  </a:cubicBezTo>
                  <a:cubicBezTo>
                    <a:pt x="14" y="11"/>
                    <a:pt x="15" y="8"/>
                    <a:pt x="17" y="6"/>
                  </a:cubicBezTo>
                  <a:cubicBezTo>
                    <a:pt x="17" y="4"/>
                    <a:pt x="18" y="3"/>
                    <a:pt x="18" y="2"/>
                  </a:cubicBezTo>
                  <a:cubicBezTo>
                    <a:pt x="17" y="1"/>
                    <a:pt x="16" y="1"/>
                    <a:pt x="1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5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059"/>
            <p:cNvSpPr/>
            <p:nvPr/>
          </p:nvSpPr>
          <p:spPr bwMode="auto">
            <a:xfrm>
              <a:off x="1578" y="1693"/>
              <a:ext cx="43" cy="49"/>
            </a:xfrm>
            <a:custGeom>
              <a:gdLst>
                <a:gd name="T0" fmla="*/ 14 w 18"/>
                <a:gd name="T1" fmla="*/ 21 h 21"/>
                <a:gd name="T2" fmla="*/ 16 w 18"/>
                <a:gd name="T3" fmla="*/ 12 h 21"/>
                <a:gd name="T4" fmla="*/ 18 w 18"/>
                <a:gd name="T5" fmla="*/ 4 h 21"/>
                <a:gd name="T6" fmla="*/ 5 w 18"/>
                <a:gd name="T7" fmla="*/ 0 h 21"/>
                <a:gd name="T8" fmla="*/ 0 w 18"/>
                <a:gd name="T9" fmla="*/ 17 h 21"/>
                <a:gd name="T10" fmla="*/ 8 w 18"/>
                <a:gd name="T11" fmla="*/ 19 h 21"/>
                <a:gd name="T12" fmla="*/ 14 w 18"/>
                <a:gd name="T13" fmla="*/ 21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1">
                  <a:moveTo>
                    <a:pt x="14" y="21"/>
                  </a:moveTo>
                  <a:cubicBezTo>
                    <a:pt x="14" y="18"/>
                    <a:pt x="15" y="15"/>
                    <a:pt x="16" y="12"/>
                  </a:cubicBezTo>
                  <a:cubicBezTo>
                    <a:pt x="17" y="9"/>
                    <a:pt x="18" y="7"/>
                    <a:pt x="18" y="4"/>
                  </a:cubicBezTo>
                  <a:cubicBezTo>
                    <a:pt x="14" y="3"/>
                    <a:pt x="9" y="1"/>
                    <a:pt x="5" y="0"/>
                  </a:cubicBezTo>
                  <a:cubicBezTo>
                    <a:pt x="3" y="5"/>
                    <a:pt x="2" y="11"/>
                    <a:pt x="0" y="17"/>
                  </a:cubicBezTo>
                  <a:cubicBezTo>
                    <a:pt x="3" y="18"/>
                    <a:pt x="6" y="18"/>
                    <a:pt x="8" y="19"/>
                  </a:cubicBezTo>
                  <a:cubicBezTo>
                    <a:pt x="10" y="20"/>
                    <a:pt x="12" y="21"/>
                    <a:pt x="1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060"/>
            <p:cNvSpPr/>
            <p:nvPr/>
          </p:nvSpPr>
          <p:spPr bwMode="auto">
            <a:xfrm>
              <a:off x="2243" y="1590"/>
              <a:ext cx="40" cy="43"/>
            </a:xfrm>
            <a:custGeom>
              <a:gdLst>
                <a:gd name="T0" fmla="*/ 11 w 17"/>
                <a:gd name="T1" fmla="*/ 0 h 18"/>
                <a:gd name="T2" fmla="*/ 0 w 17"/>
                <a:gd name="T3" fmla="*/ 5 h 18"/>
                <a:gd name="T4" fmla="*/ 5 w 17"/>
                <a:gd name="T5" fmla="*/ 18 h 18"/>
                <a:gd name="T6" fmla="*/ 17 w 17"/>
                <a:gd name="T7" fmla="*/ 15 h 18"/>
                <a:gd name="T8" fmla="*/ 11 w 17"/>
                <a:gd name="T9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">
                  <a:moveTo>
                    <a:pt x="11" y="0"/>
                  </a:moveTo>
                  <a:cubicBezTo>
                    <a:pt x="7" y="2"/>
                    <a:pt x="4" y="3"/>
                    <a:pt x="0" y="5"/>
                  </a:cubicBezTo>
                  <a:cubicBezTo>
                    <a:pt x="2" y="10"/>
                    <a:pt x="4" y="14"/>
                    <a:pt x="5" y="18"/>
                  </a:cubicBezTo>
                  <a:cubicBezTo>
                    <a:pt x="9" y="17"/>
                    <a:pt x="13" y="15"/>
                    <a:pt x="17" y="15"/>
                  </a:cubicBezTo>
                  <a:cubicBezTo>
                    <a:pt x="15" y="10"/>
                    <a:pt x="13" y="5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061"/>
            <p:cNvSpPr/>
            <p:nvPr/>
          </p:nvSpPr>
          <p:spPr bwMode="auto">
            <a:xfrm>
              <a:off x="1590" y="1647"/>
              <a:ext cx="47" cy="53"/>
            </a:xfrm>
            <a:custGeom>
              <a:gdLst>
                <a:gd name="T0" fmla="*/ 19 w 20"/>
                <a:gd name="T1" fmla="*/ 7 h 22"/>
                <a:gd name="T2" fmla="*/ 20 w 20"/>
                <a:gd name="T3" fmla="*/ 6 h 22"/>
                <a:gd name="T4" fmla="*/ 6 w 20"/>
                <a:gd name="T5" fmla="*/ 0 h 22"/>
                <a:gd name="T6" fmla="*/ 4 w 20"/>
                <a:gd name="T7" fmla="*/ 4 h 22"/>
                <a:gd name="T8" fmla="*/ 0 w 20"/>
                <a:gd name="T9" fmla="*/ 17 h 22"/>
                <a:gd name="T10" fmla="*/ 14 w 20"/>
                <a:gd name="T11" fmla="*/ 22 h 22"/>
                <a:gd name="T12" fmla="*/ 19 w 20"/>
                <a:gd name="T13" fmla="*/ 7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2">
                  <a:moveTo>
                    <a:pt x="19" y="7"/>
                  </a:moveTo>
                  <a:cubicBezTo>
                    <a:pt x="20" y="7"/>
                    <a:pt x="20" y="6"/>
                    <a:pt x="20" y="6"/>
                  </a:cubicBezTo>
                  <a:cubicBezTo>
                    <a:pt x="16" y="3"/>
                    <a:pt x="11" y="2"/>
                    <a:pt x="6" y="0"/>
                  </a:cubicBezTo>
                  <a:cubicBezTo>
                    <a:pt x="5" y="1"/>
                    <a:pt x="5" y="2"/>
                    <a:pt x="4" y="4"/>
                  </a:cubicBezTo>
                  <a:cubicBezTo>
                    <a:pt x="3" y="8"/>
                    <a:pt x="1" y="13"/>
                    <a:pt x="0" y="17"/>
                  </a:cubicBezTo>
                  <a:cubicBezTo>
                    <a:pt x="5" y="18"/>
                    <a:pt x="9" y="20"/>
                    <a:pt x="14" y="22"/>
                  </a:cubicBezTo>
                  <a:cubicBezTo>
                    <a:pt x="16" y="17"/>
                    <a:pt x="17" y="12"/>
                    <a:pt x="1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062"/>
            <p:cNvSpPr/>
            <p:nvPr/>
          </p:nvSpPr>
          <p:spPr bwMode="auto">
            <a:xfrm>
              <a:off x="2224" y="1553"/>
              <a:ext cx="43" cy="47"/>
            </a:xfrm>
            <a:custGeom>
              <a:gdLst>
                <a:gd name="T0" fmla="*/ 10 w 18"/>
                <a:gd name="T1" fmla="*/ 0 h 20"/>
                <a:gd name="T2" fmla="*/ 0 w 18"/>
                <a:gd name="T3" fmla="*/ 7 h 20"/>
                <a:gd name="T4" fmla="*/ 7 w 18"/>
                <a:gd name="T5" fmla="*/ 20 h 20"/>
                <a:gd name="T6" fmla="*/ 18 w 18"/>
                <a:gd name="T7" fmla="*/ 15 h 20"/>
                <a:gd name="T8" fmla="*/ 10 w 18"/>
                <a:gd name="T9" fmla="*/ 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0">
                  <a:moveTo>
                    <a:pt x="10" y="0"/>
                  </a:moveTo>
                  <a:cubicBezTo>
                    <a:pt x="6" y="2"/>
                    <a:pt x="3" y="5"/>
                    <a:pt x="0" y="7"/>
                  </a:cubicBezTo>
                  <a:cubicBezTo>
                    <a:pt x="3" y="11"/>
                    <a:pt x="5" y="15"/>
                    <a:pt x="7" y="20"/>
                  </a:cubicBezTo>
                  <a:cubicBezTo>
                    <a:pt x="11" y="18"/>
                    <a:pt x="14" y="16"/>
                    <a:pt x="18" y="15"/>
                  </a:cubicBezTo>
                  <a:cubicBezTo>
                    <a:pt x="16" y="10"/>
                    <a:pt x="13" y="5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63"/>
            <p:cNvSpPr/>
            <p:nvPr/>
          </p:nvSpPr>
          <p:spPr bwMode="auto">
            <a:xfrm>
              <a:off x="1604" y="1605"/>
              <a:ext cx="55" cy="52"/>
            </a:xfrm>
            <a:custGeom>
              <a:gdLst>
                <a:gd name="T0" fmla="*/ 23 w 23"/>
                <a:gd name="T1" fmla="*/ 7 h 22"/>
                <a:gd name="T2" fmla="*/ 10 w 23"/>
                <a:gd name="T3" fmla="*/ 0 h 22"/>
                <a:gd name="T4" fmla="*/ 0 w 23"/>
                <a:gd name="T5" fmla="*/ 16 h 22"/>
                <a:gd name="T6" fmla="*/ 15 w 23"/>
                <a:gd name="T7" fmla="*/ 22 h 22"/>
                <a:gd name="T8" fmla="*/ 23 w 23"/>
                <a:gd name="T9" fmla="*/ 7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23" y="7"/>
                  </a:moveTo>
                  <a:cubicBezTo>
                    <a:pt x="18" y="5"/>
                    <a:pt x="14" y="2"/>
                    <a:pt x="10" y="0"/>
                  </a:cubicBezTo>
                  <a:cubicBezTo>
                    <a:pt x="6" y="5"/>
                    <a:pt x="3" y="11"/>
                    <a:pt x="0" y="16"/>
                  </a:cubicBezTo>
                  <a:cubicBezTo>
                    <a:pt x="5" y="18"/>
                    <a:pt x="10" y="20"/>
                    <a:pt x="15" y="22"/>
                  </a:cubicBezTo>
                  <a:cubicBezTo>
                    <a:pt x="17" y="17"/>
                    <a:pt x="20" y="12"/>
                    <a:pt x="2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064"/>
            <p:cNvSpPr/>
            <p:nvPr/>
          </p:nvSpPr>
          <p:spPr bwMode="auto">
            <a:xfrm>
              <a:off x="1912" y="1441"/>
              <a:ext cx="14" cy="2"/>
            </a:xfrm>
            <a:custGeom>
              <a:gdLst>
                <a:gd name="T0" fmla="*/ 6 w 6"/>
                <a:gd name="T1" fmla="*/ 0 h 1"/>
                <a:gd name="T2" fmla="*/ 0 w 6"/>
                <a:gd name="T3" fmla="*/ 0 h 1"/>
                <a:gd name="T4" fmla="*/ 1 w 6"/>
                <a:gd name="T5" fmla="*/ 1 h 1"/>
                <a:gd name="T6" fmla="*/ 6 w 6"/>
                <a:gd name="T7" fmla="*/ 0 h 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1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065"/>
            <p:cNvSpPr/>
            <p:nvPr/>
          </p:nvSpPr>
          <p:spPr bwMode="auto">
            <a:xfrm>
              <a:off x="1829" y="1441"/>
              <a:ext cx="43" cy="26"/>
            </a:xfrm>
            <a:custGeom>
              <a:gdLst>
                <a:gd name="T0" fmla="*/ 5 w 18"/>
                <a:gd name="T1" fmla="*/ 11 h 11"/>
                <a:gd name="T2" fmla="*/ 18 w 18"/>
                <a:gd name="T3" fmla="*/ 6 h 11"/>
                <a:gd name="T4" fmla="*/ 16 w 18"/>
                <a:gd name="T5" fmla="*/ 0 h 11"/>
                <a:gd name="T6" fmla="*/ 0 w 18"/>
                <a:gd name="T7" fmla="*/ 0 h 11"/>
                <a:gd name="T8" fmla="*/ 2 w 18"/>
                <a:gd name="T9" fmla="*/ 5 h 11"/>
                <a:gd name="T10" fmla="*/ 5 w 18"/>
                <a:gd name="T11" fmla="*/ 11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1">
                  <a:moveTo>
                    <a:pt x="5" y="11"/>
                  </a:moveTo>
                  <a:cubicBezTo>
                    <a:pt x="9" y="9"/>
                    <a:pt x="13" y="8"/>
                    <a:pt x="18" y="6"/>
                  </a:cubicBezTo>
                  <a:cubicBezTo>
                    <a:pt x="17" y="4"/>
                    <a:pt x="17" y="2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2" y="5"/>
                  </a:cubicBezTo>
                  <a:cubicBezTo>
                    <a:pt x="3" y="7"/>
                    <a:pt x="4" y="9"/>
                    <a:pt x="5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066"/>
            <p:cNvSpPr/>
            <p:nvPr/>
          </p:nvSpPr>
          <p:spPr bwMode="auto">
            <a:xfrm>
              <a:off x="1872" y="1441"/>
              <a:ext cx="37" cy="14"/>
            </a:xfrm>
            <a:custGeom>
              <a:gdLst>
                <a:gd name="T0" fmla="*/ 16 w 16"/>
                <a:gd name="T1" fmla="*/ 1 h 6"/>
                <a:gd name="T2" fmla="*/ 16 w 16"/>
                <a:gd name="T3" fmla="*/ 0 h 6"/>
                <a:gd name="T4" fmla="*/ 0 w 16"/>
                <a:gd name="T5" fmla="*/ 0 h 6"/>
                <a:gd name="T6" fmla="*/ 1 w 16"/>
                <a:gd name="T7" fmla="*/ 6 h 6"/>
                <a:gd name="T8" fmla="*/ 16 w 16"/>
                <a:gd name="T9" fmla="*/ 1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6" y="1"/>
                  </a:moveTo>
                  <a:cubicBezTo>
                    <a:pt x="16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1" y="6"/>
                  </a:cubicBezTo>
                  <a:cubicBezTo>
                    <a:pt x="6" y="4"/>
                    <a:pt x="11" y="3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067"/>
            <p:cNvSpPr/>
            <p:nvPr/>
          </p:nvSpPr>
          <p:spPr bwMode="auto">
            <a:xfrm>
              <a:off x="1794" y="1441"/>
              <a:ext cx="42" cy="43"/>
            </a:xfrm>
            <a:custGeom>
              <a:gdLst>
                <a:gd name="T0" fmla="*/ 0 w 18"/>
                <a:gd name="T1" fmla="*/ 5 h 18"/>
                <a:gd name="T2" fmla="*/ 3 w 18"/>
                <a:gd name="T3" fmla="*/ 10 h 18"/>
                <a:gd name="T4" fmla="*/ 6 w 18"/>
                <a:gd name="T5" fmla="*/ 18 h 18"/>
                <a:gd name="T6" fmla="*/ 13 w 18"/>
                <a:gd name="T7" fmla="*/ 14 h 18"/>
                <a:gd name="T8" fmla="*/ 18 w 18"/>
                <a:gd name="T9" fmla="*/ 12 h 18"/>
                <a:gd name="T10" fmla="*/ 15 w 18"/>
                <a:gd name="T11" fmla="*/ 4 h 18"/>
                <a:gd name="T12" fmla="*/ 13 w 18"/>
                <a:gd name="T13" fmla="*/ 0 h 18"/>
                <a:gd name="T14" fmla="*/ 9 w 18"/>
                <a:gd name="T15" fmla="*/ 0 h 18"/>
                <a:gd name="T16" fmla="*/ 0 w 18"/>
                <a:gd name="T17" fmla="*/ 4 h 18"/>
                <a:gd name="T18" fmla="*/ 0 w 18"/>
                <a:gd name="T19" fmla="*/ 5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0" y="5"/>
                  </a:moveTo>
                  <a:cubicBezTo>
                    <a:pt x="2" y="6"/>
                    <a:pt x="2" y="8"/>
                    <a:pt x="3" y="10"/>
                  </a:cubicBezTo>
                  <a:cubicBezTo>
                    <a:pt x="4" y="13"/>
                    <a:pt x="5" y="15"/>
                    <a:pt x="6" y="18"/>
                  </a:cubicBezTo>
                  <a:cubicBezTo>
                    <a:pt x="8" y="17"/>
                    <a:pt x="11" y="16"/>
                    <a:pt x="13" y="14"/>
                  </a:cubicBezTo>
                  <a:cubicBezTo>
                    <a:pt x="15" y="14"/>
                    <a:pt x="17" y="13"/>
                    <a:pt x="18" y="12"/>
                  </a:cubicBezTo>
                  <a:cubicBezTo>
                    <a:pt x="17" y="9"/>
                    <a:pt x="16" y="7"/>
                    <a:pt x="15" y="4"/>
                  </a:cubicBezTo>
                  <a:cubicBezTo>
                    <a:pt x="15" y="3"/>
                    <a:pt x="14" y="1"/>
                    <a:pt x="1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068"/>
            <p:cNvSpPr/>
            <p:nvPr/>
          </p:nvSpPr>
          <p:spPr bwMode="auto">
            <a:xfrm>
              <a:off x="2051" y="1441"/>
              <a:ext cx="41" cy="14"/>
            </a:xfrm>
            <a:custGeom>
              <a:gdLst>
                <a:gd name="T0" fmla="*/ 14 w 17"/>
                <a:gd name="T1" fmla="*/ 6 h 6"/>
                <a:gd name="T2" fmla="*/ 17 w 17"/>
                <a:gd name="T3" fmla="*/ 0 h 6"/>
                <a:gd name="T4" fmla="*/ 0 w 17"/>
                <a:gd name="T5" fmla="*/ 0 h 6"/>
                <a:gd name="T6" fmla="*/ 0 w 17"/>
                <a:gd name="T7" fmla="*/ 2 h 6"/>
                <a:gd name="T8" fmla="*/ 14 w 17"/>
                <a:gd name="T9" fmla="*/ 6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6">
                  <a:moveTo>
                    <a:pt x="14" y="6"/>
                  </a:moveTo>
                  <a:cubicBezTo>
                    <a:pt x="15" y="4"/>
                    <a:pt x="16" y="2"/>
                    <a:pt x="1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5" y="3"/>
                    <a:pt x="10" y="4"/>
                    <a:pt x="1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069"/>
            <p:cNvSpPr/>
            <p:nvPr/>
          </p:nvSpPr>
          <p:spPr bwMode="auto">
            <a:xfrm>
              <a:off x="2035" y="1441"/>
              <a:ext cx="14" cy="2"/>
            </a:xfrm>
            <a:custGeom>
              <a:gdLst>
                <a:gd name="T0" fmla="*/ 6 w 6"/>
                <a:gd name="T1" fmla="*/ 0 h 1"/>
                <a:gd name="T2" fmla="*/ 0 w 6"/>
                <a:gd name="T3" fmla="*/ 0 h 1"/>
                <a:gd name="T4" fmla="*/ 5 w 6"/>
                <a:gd name="T5" fmla="*/ 1 h 1"/>
                <a:gd name="T6" fmla="*/ 6 w 6"/>
                <a:gd name="T7" fmla="*/ 0 h 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070"/>
            <p:cNvSpPr/>
            <p:nvPr/>
          </p:nvSpPr>
          <p:spPr bwMode="auto">
            <a:xfrm>
              <a:off x="1760" y="1453"/>
              <a:ext cx="45" cy="50"/>
            </a:xfrm>
            <a:custGeom>
              <a:gdLst>
                <a:gd name="T0" fmla="*/ 6 w 19"/>
                <a:gd name="T1" fmla="*/ 21 h 21"/>
                <a:gd name="T2" fmla="*/ 19 w 19"/>
                <a:gd name="T3" fmla="*/ 14 h 21"/>
                <a:gd name="T4" fmla="*/ 16 w 19"/>
                <a:gd name="T5" fmla="*/ 6 h 21"/>
                <a:gd name="T6" fmla="*/ 13 w 19"/>
                <a:gd name="T7" fmla="*/ 0 h 21"/>
                <a:gd name="T8" fmla="*/ 13 w 19"/>
                <a:gd name="T9" fmla="*/ 0 h 21"/>
                <a:gd name="T10" fmla="*/ 7 w 19"/>
                <a:gd name="T11" fmla="*/ 3 h 21"/>
                <a:gd name="T12" fmla="*/ 0 w 19"/>
                <a:gd name="T13" fmla="*/ 7 h 21"/>
                <a:gd name="T14" fmla="*/ 3 w 19"/>
                <a:gd name="T15" fmla="*/ 14 h 21"/>
                <a:gd name="T16" fmla="*/ 6 w 19"/>
                <a:gd name="T17" fmla="*/ 21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1">
                  <a:moveTo>
                    <a:pt x="6" y="21"/>
                  </a:moveTo>
                  <a:cubicBezTo>
                    <a:pt x="10" y="18"/>
                    <a:pt x="14" y="16"/>
                    <a:pt x="19" y="14"/>
                  </a:cubicBezTo>
                  <a:cubicBezTo>
                    <a:pt x="18" y="11"/>
                    <a:pt x="17" y="9"/>
                    <a:pt x="16" y="6"/>
                  </a:cubicBezTo>
                  <a:cubicBezTo>
                    <a:pt x="15" y="4"/>
                    <a:pt x="15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1" y="10"/>
                    <a:pt x="2" y="12"/>
                    <a:pt x="3" y="14"/>
                  </a:cubicBezTo>
                  <a:cubicBezTo>
                    <a:pt x="4" y="17"/>
                    <a:pt x="5" y="19"/>
                    <a:pt x="6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071"/>
            <p:cNvSpPr/>
            <p:nvPr/>
          </p:nvSpPr>
          <p:spPr bwMode="auto">
            <a:xfrm>
              <a:off x="1786" y="2070"/>
              <a:ext cx="95" cy="100"/>
            </a:xfrm>
            <a:custGeom>
              <a:gdLst>
                <a:gd name="T0" fmla="*/ 27 w 40"/>
                <a:gd name="T1" fmla="*/ 35 h 42"/>
                <a:gd name="T2" fmla="*/ 35 w 40"/>
                <a:gd name="T3" fmla="*/ 9 h 42"/>
                <a:gd name="T4" fmla="*/ 22 w 40"/>
                <a:gd name="T5" fmla="*/ 0 h 42"/>
                <a:gd name="T6" fmla="*/ 9 w 40"/>
                <a:gd name="T7" fmla="*/ 5 h 42"/>
                <a:gd name="T8" fmla="*/ 9 w 40"/>
                <a:gd name="T9" fmla="*/ 16 h 42"/>
                <a:gd name="T10" fmla="*/ 22 w 40"/>
                <a:gd name="T11" fmla="*/ 14 h 42"/>
                <a:gd name="T12" fmla="*/ 22 w 40"/>
                <a:gd name="T13" fmla="*/ 14 h 42"/>
                <a:gd name="T14" fmla="*/ 24 w 40"/>
                <a:gd name="T15" fmla="*/ 13 h 42"/>
                <a:gd name="T16" fmla="*/ 20 w 40"/>
                <a:gd name="T17" fmla="*/ 29 h 42"/>
                <a:gd name="T18" fmla="*/ 1 w 40"/>
                <a:gd name="T19" fmla="*/ 28 h 42"/>
                <a:gd name="T20" fmla="*/ 0 w 40"/>
                <a:gd name="T21" fmla="*/ 41 h 42"/>
                <a:gd name="T22" fmla="*/ 27 w 40"/>
                <a:gd name="T23" fmla="*/ 35 h 4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42">
                  <a:moveTo>
                    <a:pt x="27" y="35"/>
                  </a:moveTo>
                  <a:cubicBezTo>
                    <a:pt x="34" y="30"/>
                    <a:pt x="40" y="18"/>
                    <a:pt x="35" y="9"/>
                  </a:cubicBezTo>
                  <a:cubicBezTo>
                    <a:pt x="32" y="4"/>
                    <a:pt x="27" y="1"/>
                    <a:pt x="22" y="0"/>
                  </a:cubicBezTo>
                  <a:cubicBezTo>
                    <a:pt x="17" y="0"/>
                    <a:pt x="12" y="1"/>
                    <a:pt x="9" y="5"/>
                  </a:cubicBezTo>
                  <a:cubicBezTo>
                    <a:pt x="7" y="8"/>
                    <a:pt x="6" y="13"/>
                    <a:pt x="9" y="16"/>
                  </a:cubicBezTo>
                  <a:cubicBezTo>
                    <a:pt x="13" y="21"/>
                    <a:pt x="20" y="20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3" y="13"/>
                    <a:pt x="24" y="13"/>
                  </a:cubicBezTo>
                  <a:cubicBezTo>
                    <a:pt x="28" y="18"/>
                    <a:pt x="25" y="26"/>
                    <a:pt x="20" y="29"/>
                  </a:cubicBezTo>
                  <a:cubicBezTo>
                    <a:pt x="14" y="32"/>
                    <a:pt x="6" y="32"/>
                    <a:pt x="1" y="28"/>
                  </a:cubicBezTo>
                  <a:cubicBezTo>
                    <a:pt x="0" y="32"/>
                    <a:pt x="0" y="37"/>
                    <a:pt x="0" y="41"/>
                  </a:cubicBezTo>
                  <a:cubicBezTo>
                    <a:pt x="9" y="42"/>
                    <a:pt x="19" y="41"/>
                    <a:pt x="27" y="35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072"/>
            <p:cNvSpPr/>
            <p:nvPr/>
          </p:nvSpPr>
          <p:spPr bwMode="auto">
            <a:xfrm>
              <a:off x="1865" y="2495"/>
              <a:ext cx="104" cy="135"/>
            </a:xfrm>
            <a:custGeom>
              <a:gdLst>
                <a:gd name="T0" fmla="*/ 24 w 44"/>
                <a:gd name="T1" fmla="*/ 53 h 57"/>
                <a:gd name="T2" fmla="*/ 39 w 44"/>
                <a:gd name="T3" fmla="*/ 38 h 57"/>
                <a:gd name="T4" fmla="*/ 36 w 44"/>
                <a:gd name="T5" fmla="*/ 9 h 57"/>
                <a:gd name="T6" fmla="*/ 24 w 44"/>
                <a:gd name="T7" fmla="*/ 1 h 57"/>
                <a:gd name="T8" fmla="*/ 9 w 44"/>
                <a:gd name="T9" fmla="*/ 3 h 57"/>
                <a:gd name="T10" fmla="*/ 11 w 44"/>
                <a:gd name="T11" fmla="*/ 29 h 57"/>
                <a:gd name="T12" fmla="*/ 22 w 44"/>
                <a:gd name="T13" fmla="*/ 25 h 57"/>
                <a:gd name="T14" fmla="*/ 18 w 44"/>
                <a:gd name="T15" fmla="*/ 11 h 57"/>
                <a:gd name="T16" fmla="*/ 18 w 44"/>
                <a:gd name="T17" fmla="*/ 11 h 57"/>
                <a:gd name="T18" fmla="*/ 19 w 44"/>
                <a:gd name="T19" fmla="*/ 10 h 57"/>
                <a:gd name="T20" fmla="*/ 31 w 44"/>
                <a:gd name="T21" fmla="*/ 16 h 57"/>
                <a:gd name="T22" fmla="*/ 31 w 44"/>
                <a:gd name="T23" fmla="*/ 32 h 57"/>
                <a:gd name="T24" fmla="*/ 19 w 44"/>
                <a:gd name="T25" fmla="*/ 43 h 57"/>
                <a:gd name="T26" fmla="*/ 1 w 44"/>
                <a:gd name="T27" fmla="*/ 43 h 57"/>
                <a:gd name="T28" fmla="*/ 3 w 44"/>
                <a:gd name="T29" fmla="*/ 55 h 57"/>
                <a:gd name="T30" fmla="*/ 3 w 44"/>
                <a:gd name="T31" fmla="*/ 55 h 57"/>
                <a:gd name="T32" fmla="*/ 24 w 44"/>
                <a:gd name="T33" fmla="*/ 53 h 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57">
                  <a:moveTo>
                    <a:pt x="24" y="53"/>
                  </a:moveTo>
                  <a:cubicBezTo>
                    <a:pt x="30" y="50"/>
                    <a:pt x="36" y="45"/>
                    <a:pt x="39" y="38"/>
                  </a:cubicBezTo>
                  <a:cubicBezTo>
                    <a:pt x="44" y="29"/>
                    <a:pt x="43" y="17"/>
                    <a:pt x="36" y="9"/>
                  </a:cubicBezTo>
                  <a:cubicBezTo>
                    <a:pt x="33" y="5"/>
                    <a:pt x="29" y="1"/>
                    <a:pt x="24" y="1"/>
                  </a:cubicBezTo>
                  <a:cubicBezTo>
                    <a:pt x="19" y="0"/>
                    <a:pt x="13" y="0"/>
                    <a:pt x="9" y="3"/>
                  </a:cubicBezTo>
                  <a:cubicBezTo>
                    <a:pt x="2" y="9"/>
                    <a:pt x="0" y="25"/>
                    <a:pt x="11" y="29"/>
                  </a:cubicBezTo>
                  <a:cubicBezTo>
                    <a:pt x="15" y="30"/>
                    <a:pt x="20" y="29"/>
                    <a:pt x="22" y="25"/>
                  </a:cubicBezTo>
                  <a:cubicBezTo>
                    <a:pt x="25" y="21"/>
                    <a:pt x="24" y="14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24" y="9"/>
                    <a:pt x="29" y="11"/>
                    <a:pt x="31" y="16"/>
                  </a:cubicBezTo>
                  <a:cubicBezTo>
                    <a:pt x="34" y="21"/>
                    <a:pt x="34" y="27"/>
                    <a:pt x="31" y="32"/>
                  </a:cubicBezTo>
                  <a:cubicBezTo>
                    <a:pt x="28" y="37"/>
                    <a:pt x="24" y="41"/>
                    <a:pt x="19" y="43"/>
                  </a:cubicBezTo>
                  <a:cubicBezTo>
                    <a:pt x="13" y="45"/>
                    <a:pt x="7" y="45"/>
                    <a:pt x="1" y="43"/>
                  </a:cubicBezTo>
                  <a:cubicBezTo>
                    <a:pt x="2" y="47"/>
                    <a:pt x="2" y="51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9" y="57"/>
                    <a:pt x="18" y="56"/>
                    <a:pt x="24" y="53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073"/>
            <p:cNvSpPr/>
            <p:nvPr/>
          </p:nvSpPr>
          <p:spPr bwMode="auto">
            <a:xfrm>
              <a:off x="1976" y="2359"/>
              <a:ext cx="12" cy="22"/>
            </a:xfrm>
            <a:custGeom>
              <a:gdLst>
                <a:gd name="T0" fmla="*/ 0 w 5"/>
                <a:gd name="T1" fmla="*/ 0 h 9"/>
                <a:gd name="T2" fmla="*/ 2 w 5"/>
                <a:gd name="T3" fmla="*/ 9 h 9"/>
                <a:gd name="T4" fmla="*/ 5 w 5"/>
                <a:gd name="T5" fmla="*/ 8 h 9"/>
                <a:gd name="T6" fmla="*/ 0 w 5"/>
                <a:gd name="T7" fmla="*/ 0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1" y="3"/>
                    <a:pt x="2" y="6"/>
                    <a:pt x="2" y="9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3" y="6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074"/>
            <p:cNvSpPr/>
            <p:nvPr/>
          </p:nvSpPr>
          <p:spPr bwMode="auto">
            <a:xfrm>
              <a:off x="1980" y="2381"/>
              <a:ext cx="43" cy="40"/>
            </a:xfrm>
            <a:custGeom>
              <a:gdLst>
                <a:gd name="T0" fmla="*/ 16 w 18"/>
                <a:gd name="T1" fmla="*/ 8 h 17"/>
                <a:gd name="T2" fmla="*/ 5 w 18"/>
                <a:gd name="T3" fmla="*/ 0 h 17"/>
                <a:gd name="T4" fmla="*/ 0 w 18"/>
                <a:gd name="T5" fmla="*/ 1 h 17"/>
                <a:gd name="T6" fmla="*/ 3 w 18"/>
                <a:gd name="T7" fmla="*/ 17 h 17"/>
                <a:gd name="T8" fmla="*/ 18 w 18"/>
                <a:gd name="T9" fmla="*/ 15 h 17"/>
                <a:gd name="T10" fmla="*/ 16 w 18"/>
                <a:gd name="T11" fmla="*/ 8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7">
                  <a:moveTo>
                    <a:pt x="16" y="8"/>
                  </a:moveTo>
                  <a:cubicBezTo>
                    <a:pt x="12" y="6"/>
                    <a:pt x="8" y="4"/>
                    <a:pt x="5" y="0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1" y="6"/>
                    <a:pt x="2" y="12"/>
                    <a:pt x="3" y="17"/>
                  </a:cubicBezTo>
                  <a:cubicBezTo>
                    <a:pt x="8" y="16"/>
                    <a:pt x="13" y="16"/>
                    <a:pt x="18" y="15"/>
                  </a:cubicBezTo>
                  <a:cubicBezTo>
                    <a:pt x="17" y="12"/>
                    <a:pt x="17" y="10"/>
                    <a:pt x="16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075"/>
            <p:cNvSpPr/>
            <p:nvPr/>
          </p:nvSpPr>
          <p:spPr bwMode="auto">
            <a:xfrm>
              <a:off x="1576" y="1738"/>
              <a:ext cx="35" cy="42"/>
            </a:xfrm>
            <a:custGeom>
              <a:gdLst>
                <a:gd name="T0" fmla="*/ 9 w 15"/>
                <a:gd name="T1" fmla="*/ 2 h 18"/>
                <a:gd name="T2" fmla="*/ 1 w 15"/>
                <a:gd name="T3" fmla="*/ 0 h 18"/>
                <a:gd name="T4" fmla="*/ 0 w 15"/>
                <a:gd name="T5" fmla="*/ 3 h 18"/>
                <a:gd name="T6" fmla="*/ 0 w 15"/>
                <a:gd name="T7" fmla="*/ 3 h 18"/>
                <a:gd name="T8" fmla="*/ 12 w 15"/>
                <a:gd name="T9" fmla="*/ 18 h 18"/>
                <a:gd name="T10" fmla="*/ 12 w 15"/>
                <a:gd name="T11" fmla="*/ 18 h 18"/>
                <a:gd name="T12" fmla="*/ 15 w 15"/>
                <a:gd name="T13" fmla="*/ 3 h 18"/>
                <a:gd name="T14" fmla="*/ 9 w 15"/>
                <a:gd name="T15" fmla="*/ 2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9" y="2"/>
                  </a:moveTo>
                  <a:cubicBezTo>
                    <a:pt x="7" y="1"/>
                    <a:pt x="4" y="0"/>
                    <a:pt x="1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8"/>
                    <a:pt x="8" y="13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3"/>
                    <a:pt x="14" y="8"/>
                    <a:pt x="15" y="3"/>
                  </a:cubicBezTo>
                  <a:cubicBezTo>
                    <a:pt x="13" y="3"/>
                    <a:pt x="11" y="2"/>
                    <a:pt x="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076"/>
            <p:cNvSpPr/>
            <p:nvPr/>
          </p:nvSpPr>
          <p:spPr bwMode="auto">
            <a:xfrm>
              <a:off x="1777" y="2186"/>
              <a:ext cx="130" cy="150"/>
            </a:xfrm>
            <a:custGeom>
              <a:gdLst>
                <a:gd name="T0" fmla="*/ 49 w 55"/>
                <a:gd name="T1" fmla="*/ 44 h 63"/>
                <a:gd name="T2" fmla="*/ 54 w 55"/>
                <a:gd name="T3" fmla="*/ 27 h 63"/>
                <a:gd name="T4" fmla="*/ 48 w 55"/>
                <a:gd name="T5" fmla="*/ 11 h 63"/>
                <a:gd name="T6" fmla="*/ 21 w 55"/>
                <a:gd name="T7" fmla="*/ 2 h 63"/>
                <a:gd name="T8" fmla="*/ 9 w 55"/>
                <a:gd name="T9" fmla="*/ 10 h 63"/>
                <a:gd name="T10" fmla="*/ 4 w 55"/>
                <a:gd name="T11" fmla="*/ 22 h 63"/>
                <a:gd name="T12" fmla="*/ 18 w 55"/>
                <a:gd name="T13" fmla="*/ 37 h 63"/>
                <a:gd name="T14" fmla="*/ 27 w 55"/>
                <a:gd name="T15" fmla="*/ 28 h 63"/>
                <a:gd name="T16" fmla="*/ 19 w 55"/>
                <a:gd name="T17" fmla="*/ 18 h 63"/>
                <a:gd name="T18" fmla="*/ 18 w 55"/>
                <a:gd name="T19" fmla="*/ 17 h 63"/>
                <a:gd name="T20" fmla="*/ 33 w 55"/>
                <a:gd name="T21" fmla="*/ 15 h 63"/>
                <a:gd name="T22" fmla="*/ 39 w 55"/>
                <a:gd name="T23" fmla="*/ 21 h 63"/>
                <a:gd name="T24" fmla="*/ 40 w 55"/>
                <a:gd name="T25" fmla="*/ 31 h 63"/>
                <a:gd name="T26" fmla="*/ 0 w 55"/>
                <a:gd name="T27" fmla="*/ 52 h 63"/>
                <a:gd name="T28" fmla="*/ 0 w 55"/>
                <a:gd name="T29" fmla="*/ 53 h 63"/>
                <a:gd name="T30" fmla="*/ 0 w 55"/>
                <a:gd name="T31" fmla="*/ 53 h 63"/>
                <a:gd name="T32" fmla="*/ 21 w 55"/>
                <a:gd name="T33" fmla="*/ 63 h 63"/>
                <a:gd name="T34" fmla="*/ 49 w 55"/>
                <a:gd name="T35" fmla="*/ 44 h 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62">
                  <a:moveTo>
                    <a:pt x="49" y="44"/>
                  </a:moveTo>
                  <a:cubicBezTo>
                    <a:pt x="52" y="39"/>
                    <a:pt x="55" y="33"/>
                    <a:pt x="54" y="27"/>
                  </a:cubicBezTo>
                  <a:cubicBezTo>
                    <a:pt x="54" y="21"/>
                    <a:pt x="52" y="16"/>
                    <a:pt x="48" y="11"/>
                  </a:cubicBezTo>
                  <a:cubicBezTo>
                    <a:pt x="41" y="3"/>
                    <a:pt x="31" y="0"/>
                    <a:pt x="21" y="2"/>
                  </a:cubicBezTo>
                  <a:cubicBezTo>
                    <a:pt x="16" y="3"/>
                    <a:pt x="12" y="6"/>
                    <a:pt x="9" y="10"/>
                  </a:cubicBezTo>
                  <a:cubicBezTo>
                    <a:pt x="6" y="13"/>
                    <a:pt x="3" y="18"/>
                    <a:pt x="4" y="22"/>
                  </a:cubicBezTo>
                  <a:cubicBezTo>
                    <a:pt x="4" y="29"/>
                    <a:pt x="10" y="38"/>
                    <a:pt x="18" y="37"/>
                  </a:cubicBezTo>
                  <a:cubicBezTo>
                    <a:pt x="22" y="37"/>
                    <a:pt x="27" y="33"/>
                    <a:pt x="27" y="28"/>
                  </a:cubicBezTo>
                  <a:cubicBezTo>
                    <a:pt x="27" y="23"/>
                    <a:pt x="24" y="18"/>
                    <a:pt x="19" y="18"/>
                  </a:cubicBezTo>
                  <a:cubicBezTo>
                    <a:pt x="18" y="18"/>
                    <a:pt x="17" y="18"/>
                    <a:pt x="18" y="17"/>
                  </a:cubicBezTo>
                  <a:cubicBezTo>
                    <a:pt x="20" y="11"/>
                    <a:pt x="28" y="13"/>
                    <a:pt x="33" y="15"/>
                  </a:cubicBezTo>
                  <a:cubicBezTo>
                    <a:pt x="35" y="16"/>
                    <a:pt x="38" y="18"/>
                    <a:pt x="39" y="21"/>
                  </a:cubicBezTo>
                  <a:cubicBezTo>
                    <a:pt x="41" y="24"/>
                    <a:pt x="41" y="28"/>
                    <a:pt x="40" y="31"/>
                  </a:cubicBezTo>
                  <a:cubicBezTo>
                    <a:pt x="37" y="48"/>
                    <a:pt x="15" y="55"/>
                    <a:pt x="0" y="5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8" y="53"/>
                    <a:pt x="15" y="57"/>
                    <a:pt x="21" y="63"/>
                  </a:cubicBezTo>
                  <a:cubicBezTo>
                    <a:pt x="32" y="61"/>
                    <a:pt x="43" y="54"/>
                    <a:pt x="49" y="44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077"/>
            <p:cNvSpPr/>
            <p:nvPr/>
          </p:nvSpPr>
          <p:spPr bwMode="auto">
            <a:xfrm>
              <a:off x="1990" y="2540"/>
              <a:ext cx="38" cy="35"/>
            </a:xfrm>
            <a:custGeom>
              <a:gdLst>
                <a:gd name="T0" fmla="*/ 0 w 16"/>
                <a:gd name="T1" fmla="*/ 14 h 15"/>
                <a:gd name="T2" fmla="*/ 15 w 16"/>
                <a:gd name="T3" fmla="*/ 15 h 15"/>
                <a:gd name="T4" fmla="*/ 16 w 16"/>
                <a:gd name="T5" fmla="*/ 0 h 15"/>
                <a:gd name="T6" fmla="*/ 1 w 16"/>
                <a:gd name="T7" fmla="*/ 0 h 15"/>
                <a:gd name="T8" fmla="*/ 0 w 16"/>
                <a:gd name="T9" fmla="*/ 14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0" y="14"/>
                  </a:moveTo>
                  <a:cubicBezTo>
                    <a:pt x="5" y="15"/>
                    <a:pt x="10" y="14"/>
                    <a:pt x="15" y="15"/>
                  </a:cubicBezTo>
                  <a:cubicBezTo>
                    <a:pt x="15" y="10"/>
                    <a:pt x="16" y="5"/>
                    <a:pt x="16" y="0"/>
                  </a:cubicBezTo>
                  <a:cubicBezTo>
                    <a:pt x="11" y="0"/>
                    <a:pt x="6" y="0"/>
                    <a:pt x="1" y="0"/>
                  </a:cubicBezTo>
                  <a:cubicBezTo>
                    <a:pt x="1" y="4"/>
                    <a:pt x="1" y="9"/>
                    <a:pt x="0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078"/>
            <p:cNvSpPr/>
            <p:nvPr/>
          </p:nvSpPr>
          <p:spPr bwMode="auto">
            <a:xfrm>
              <a:off x="1985" y="2575"/>
              <a:ext cx="40" cy="38"/>
            </a:xfrm>
            <a:custGeom>
              <a:gdLst>
                <a:gd name="T0" fmla="*/ 15 w 17"/>
                <a:gd name="T1" fmla="*/ 16 h 16"/>
                <a:gd name="T2" fmla="*/ 17 w 17"/>
                <a:gd name="T3" fmla="*/ 3 h 16"/>
                <a:gd name="T4" fmla="*/ 17 w 17"/>
                <a:gd name="T5" fmla="*/ 1 h 16"/>
                <a:gd name="T6" fmla="*/ 2 w 17"/>
                <a:gd name="T7" fmla="*/ 0 h 16"/>
                <a:gd name="T8" fmla="*/ 1 w 17"/>
                <a:gd name="T9" fmla="*/ 8 h 16"/>
                <a:gd name="T10" fmla="*/ 0 w 17"/>
                <a:gd name="T11" fmla="*/ 14 h 16"/>
                <a:gd name="T12" fmla="*/ 7 w 17"/>
                <a:gd name="T13" fmla="*/ 15 h 16"/>
                <a:gd name="T14" fmla="*/ 15 w 17"/>
                <a:gd name="T15" fmla="*/ 16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15" y="16"/>
                  </a:moveTo>
                  <a:cubicBezTo>
                    <a:pt x="16" y="12"/>
                    <a:pt x="16" y="7"/>
                    <a:pt x="17" y="3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2" y="1"/>
                    <a:pt x="7" y="1"/>
                    <a:pt x="2" y="0"/>
                  </a:cubicBezTo>
                  <a:cubicBezTo>
                    <a:pt x="1" y="3"/>
                    <a:pt x="1" y="5"/>
                    <a:pt x="1" y="8"/>
                  </a:cubicBezTo>
                  <a:cubicBezTo>
                    <a:pt x="0" y="10"/>
                    <a:pt x="0" y="12"/>
                    <a:pt x="0" y="14"/>
                  </a:cubicBezTo>
                  <a:cubicBezTo>
                    <a:pt x="2" y="14"/>
                    <a:pt x="5" y="14"/>
                    <a:pt x="7" y="15"/>
                  </a:cubicBezTo>
                  <a:cubicBezTo>
                    <a:pt x="10" y="15"/>
                    <a:pt x="12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079"/>
            <p:cNvSpPr/>
            <p:nvPr/>
          </p:nvSpPr>
          <p:spPr bwMode="auto">
            <a:xfrm>
              <a:off x="1976" y="2611"/>
              <a:ext cx="45" cy="40"/>
            </a:xfrm>
            <a:custGeom>
              <a:gdLst>
                <a:gd name="T0" fmla="*/ 19 w 19"/>
                <a:gd name="T1" fmla="*/ 3 h 17"/>
                <a:gd name="T2" fmla="*/ 12 w 19"/>
                <a:gd name="T3" fmla="*/ 2 h 17"/>
                <a:gd name="T4" fmla="*/ 3 w 19"/>
                <a:gd name="T5" fmla="*/ 0 h 17"/>
                <a:gd name="T6" fmla="*/ 0 w 19"/>
                <a:gd name="T7" fmla="*/ 13 h 17"/>
                <a:gd name="T8" fmla="*/ 16 w 19"/>
                <a:gd name="T9" fmla="*/ 17 h 17"/>
                <a:gd name="T10" fmla="*/ 19 w 19"/>
                <a:gd name="T11" fmla="*/ 3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7">
                  <a:moveTo>
                    <a:pt x="19" y="3"/>
                  </a:moveTo>
                  <a:cubicBezTo>
                    <a:pt x="16" y="3"/>
                    <a:pt x="14" y="2"/>
                    <a:pt x="12" y="2"/>
                  </a:cubicBezTo>
                  <a:cubicBezTo>
                    <a:pt x="9" y="1"/>
                    <a:pt x="6" y="1"/>
                    <a:pt x="3" y="0"/>
                  </a:cubicBezTo>
                  <a:cubicBezTo>
                    <a:pt x="2" y="5"/>
                    <a:pt x="1" y="9"/>
                    <a:pt x="0" y="13"/>
                  </a:cubicBezTo>
                  <a:cubicBezTo>
                    <a:pt x="5" y="14"/>
                    <a:pt x="10" y="16"/>
                    <a:pt x="16" y="17"/>
                  </a:cubicBezTo>
                  <a:cubicBezTo>
                    <a:pt x="17" y="12"/>
                    <a:pt x="18" y="7"/>
                    <a:pt x="1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080"/>
            <p:cNvSpPr/>
            <p:nvPr/>
          </p:nvSpPr>
          <p:spPr bwMode="auto">
            <a:xfrm>
              <a:off x="1964" y="2647"/>
              <a:ext cx="47" cy="45"/>
            </a:xfrm>
            <a:custGeom>
              <a:gdLst>
                <a:gd name="T0" fmla="*/ 18 w 20"/>
                <a:gd name="T1" fmla="*/ 12 h 19"/>
                <a:gd name="T2" fmla="*/ 20 w 20"/>
                <a:gd name="T3" fmla="*/ 4 h 19"/>
                <a:gd name="T4" fmla="*/ 5 w 20"/>
                <a:gd name="T5" fmla="*/ 0 h 19"/>
                <a:gd name="T6" fmla="*/ 0 w 20"/>
                <a:gd name="T7" fmla="*/ 14 h 19"/>
                <a:gd name="T8" fmla="*/ 15 w 20"/>
                <a:gd name="T9" fmla="*/ 19 h 19"/>
                <a:gd name="T10" fmla="*/ 18 w 20"/>
                <a:gd name="T11" fmla="*/ 12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9">
                  <a:moveTo>
                    <a:pt x="18" y="12"/>
                  </a:moveTo>
                  <a:cubicBezTo>
                    <a:pt x="19" y="9"/>
                    <a:pt x="19" y="7"/>
                    <a:pt x="20" y="4"/>
                  </a:cubicBezTo>
                  <a:cubicBezTo>
                    <a:pt x="15" y="3"/>
                    <a:pt x="10" y="1"/>
                    <a:pt x="5" y="0"/>
                  </a:cubicBezTo>
                  <a:cubicBezTo>
                    <a:pt x="3" y="4"/>
                    <a:pt x="2" y="9"/>
                    <a:pt x="0" y="14"/>
                  </a:cubicBezTo>
                  <a:cubicBezTo>
                    <a:pt x="6" y="15"/>
                    <a:pt x="10" y="18"/>
                    <a:pt x="15" y="19"/>
                  </a:cubicBezTo>
                  <a:cubicBezTo>
                    <a:pt x="16" y="16"/>
                    <a:pt x="17" y="14"/>
                    <a:pt x="1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081"/>
            <p:cNvSpPr/>
            <p:nvPr/>
          </p:nvSpPr>
          <p:spPr bwMode="auto">
            <a:xfrm>
              <a:off x="1836" y="2326"/>
              <a:ext cx="126" cy="157"/>
            </a:xfrm>
            <a:custGeom>
              <a:gdLst>
                <a:gd name="T0" fmla="*/ 17 w 53"/>
                <a:gd name="T1" fmla="*/ 65 h 66"/>
                <a:gd name="T2" fmla="*/ 29 w 53"/>
                <a:gd name="T3" fmla="*/ 61 h 66"/>
                <a:gd name="T4" fmla="*/ 48 w 53"/>
                <a:gd name="T5" fmla="*/ 45 h 66"/>
                <a:gd name="T6" fmla="*/ 45 w 53"/>
                <a:gd name="T7" fmla="*/ 12 h 66"/>
                <a:gd name="T8" fmla="*/ 18 w 53"/>
                <a:gd name="T9" fmla="*/ 5 h 66"/>
                <a:gd name="T10" fmla="*/ 9 w 53"/>
                <a:gd name="T11" fmla="*/ 17 h 66"/>
                <a:gd name="T12" fmla="*/ 15 w 53"/>
                <a:gd name="T13" fmla="*/ 29 h 66"/>
                <a:gd name="T14" fmla="*/ 28 w 53"/>
                <a:gd name="T15" fmla="*/ 26 h 66"/>
                <a:gd name="T16" fmla="*/ 27 w 53"/>
                <a:gd name="T17" fmla="*/ 15 h 66"/>
                <a:gd name="T18" fmla="*/ 27 w 53"/>
                <a:gd name="T19" fmla="*/ 14 h 66"/>
                <a:gd name="T20" fmla="*/ 28 w 53"/>
                <a:gd name="T21" fmla="*/ 13 h 66"/>
                <a:gd name="T22" fmla="*/ 39 w 53"/>
                <a:gd name="T23" fmla="*/ 22 h 66"/>
                <a:gd name="T24" fmla="*/ 35 w 53"/>
                <a:gd name="T25" fmla="*/ 39 h 66"/>
                <a:gd name="T26" fmla="*/ 18 w 53"/>
                <a:gd name="T27" fmla="*/ 51 h 66"/>
                <a:gd name="T28" fmla="*/ 7 w 53"/>
                <a:gd name="T29" fmla="*/ 52 h 66"/>
                <a:gd name="T30" fmla="*/ 0 w 53"/>
                <a:gd name="T31" fmla="*/ 50 h 66"/>
                <a:gd name="T32" fmla="*/ 5 w 53"/>
                <a:gd name="T33" fmla="*/ 66 h 66"/>
                <a:gd name="T34" fmla="*/ 17 w 53"/>
                <a:gd name="T35" fmla="*/ 65 h 6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" h="66">
                  <a:moveTo>
                    <a:pt x="17" y="65"/>
                  </a:moveTo>
                  <a:cubicBezTo>
                    <a:pt x="21" y="64"/>
                    <a:pt x="25" y="63"/>
                    <a:pt x="29" y="61"/>
                  </a:cubicBezTo>
                  <a:cubicBezTo>
                    <a:pt x="36" y="58"/>
                    <a:pt x="44" y="52"/>
                    <a:pt x="48" y="45"/>
                  </a:cubicBezTo>
                  <a:cubicBezTo>
                    <a:pt x="53" y="35"/>
                    <a:pt x="52" y="21"/>
                    <a:pt x="45" y="12"/>
                  </a:cubicBezTo>
                  <a:cubicBezTo>
                    <a:pt x="39" y="4"/>
                    <a:pt x="27" y="0"/>
                    <a:pt x="18" y="5"/>
                  </a:cubicBezTo>
                  <a:cubicBezTo>
                    <a:pt x="14" y="7"/>
                    <a:pt x="10" y="12"/>
                    <a:pt x="9" y="17"/>
                  </a:cubicBezTo>
                  <a:cubicBezTo>
                    <a:pt x="8" y="22"/>
                    <a:pt x="10" y="27"/>
                    <a:pt x="15" y="29"/>
                  </a:cubicBezTo>
                  <a:cubicBezTo>
                    <a:pt x="19" y="30"/>
                    <a:pt x="25" y="30"/>
                    <a:pt x="28" y="26"/>
                  </a:cubicBezTo>
                  <a:cubicBezTo>
                    <a:pt x="31" y="23"/>
                    <a:pt x="31" y="18"/>
                    <a:pt x="27" y="15"/>
                  </a:cubicBezTo>
                  <a:cubicBezTo>
                    <a:pt x="27" y="15"/>
                    <a:pt x="27" y="15"/>
                    <a:pt x="27" y="14"/>
                  </a:cubicBezTo>
                  <a:cubicBezTo>
                    <a:pt x="27" y="14"/>
                    <a:pt x="27" y="13"/>
                    <a:pt x="28" y="13"/>
                  </a:cubicBezTo>
                  <a:cubicBezTo>
                    <a:pt x="33" y="13"/>
                    <a:pt x="37" y="17"/>
                    <a:pt x="39" y="22"/>
                  </a:cubicBezTo>
                  <a:cubicBezTo>
                    <a:pt x="40" y="28"/>
                    <a:pt x="39" y="34"/>
                    <a:pt x="35" y="39"/>
                  </a:cubicBezTo>
                  <a:cubicBezTo>
                    <a:pt x="31" y="45"/>
                    <a:pt x="25" y="50"/>
                    <a:pt x="18" y="51"/>
                  </a:cubicBezTo>
                  <a:cubicBezTo>
                    <a:pt x="14" y="52"/>
                    <a:pt x="11" y="52"/>
                    <a:pt x="7" y="52"/>
                  </a:cubicBezTo>
                  <a:cubicBezTo>
                    <a:pt x="4" y="51"/>
                    <a:pt x="2" y="51"/>
                    <a:pt x="0" y="50"/>
                  </a:cubicBezTo>
                  <a:cubicBezTo>
                    <a:pt x="2" y="55"/>
                    <a:pt x="3" y="61"/>
                    <a:pt x="5" y="66"/>
                  </a:cubicBezTo>
                  <a:cubicBezTo>
                    <a:pt x="9" y="66"/>
                    <a:pt x="13" y="66"/>
                    <a:pt x="17" y="65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082"/>
            <p:cNvSpPr/>
            <p:nvPr/>
          </p:nvSpPr>
          <p:spPr bwMode="auto">
            <a:xfrm>
              <a:off x="2103" y="1600"/>
              <a:ext cx="34" cy="59"/>
            </a:xfrm>
            <a:custGeom>
              <a:gdLst>
                <a:gd name="T0" fmla="*/ 3 w 14"/>
                <a:gd name="T1" fmla="*/ 20 h 25"/>
                <a:gd name="T2" fmla="*/ 10 w 14"/>
                <a:gd name="T3" fmla="*/ 25 h 25"/>
                <a:gd name="T4" fmla="*/ 13 w 14"/>
                <a:gd name="T5" fmla="*/ 21 h 25"/>
                <a:gd name="T6" fmla="*/ 10 w 14"/>
                <a:gd name="T7" fmla="*/ 7 h 25"/>
                <a:gd name="T8" fmla="*/ 7 w 14"/>
                <a:gd name="T9" fmla="*/ 0 h 25"/>
                <a:gd name="T10" fmla="*/ 3 w 14"/>
                <a:gd name="T11" fmla="*/ 20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5">
                  <a:moveTo>
                    <a:pt x="3" y="20"/>
                  </a:moveTo>
                  <a:cubicBezTo>
                    <a:pt x="4" y="23"/>
                    <a:pt x="6" y="25"/>
                    <a:pt x="10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17"/>
                    <a:pt x="12" y="11"/>
                    <a:pt x="10" y="7"/>
                  </a:cubicBezTo>
                  <a:cubicBezTo>
                    <a:pt x="9" y="5"/>
                    <a:pt x="8" y="2"/>
                    <a:pt x="7" y="0"/>
                  </a:cubicBezTo>
                  <a:cubicBezTo>
                    <a:pt x="5" y="6"/>
                    <a:pt x="0" y="13"/>
                    <a:pt x="3" y="20"/>
                  </a:cubicBezTo>
                  <a:close/>
                </a:path>
              </a:pathLst>
            </a:custGeom>
            <a:solidFill>
              <a:srgbClr val="440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083"/>
            <p:cNvSpPr/>
            <p:nvPr/>
          </p:nvSpPr>
          <p:spPr bwMode="auto">
            <a:xfrm>
              <a:off x="2122" y="1593"/>
              <a:ext cx="119" cy="97"/>
            </a:xfrm>
            <a:custGeom>
              <a:gdLst>
                <a:gd name="T0" fmla="*/ 11 w 50"/>
                <a:gd name="T1" fmla="*/ 14 h 41"/>
                <a:gd name="T2" fmla="*/ 20 w 50"/>
                <a:gd name="T3" fmla="*/ 26 h 41"/>
                <a:gd name="T4" fmla="*/ 30 w 50"/>
                <a:gd name="T5" fmla="*/ 36 h 41"/>
                <a:gd name="T6" fmla="*/ 43 w 50"/>
                <a:gd name="T7" fmla="*/ 36 h 41"/>
                <a:gd name="T8" fmla="*/ 34 w 50"/>
                <a:gd name="T9" fmla="*/ 12 h 41"/>
                <a:gd name="T10" fmla="*/ 0 w 50"/>
                <a:gd name="T11" fmla="*/ 0 h 41"/>
                <a:gd name="T12" fmla="*/ 11 w 50"/>
                <a:gd name="T13" fmla="*/ 14 h 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41">
                  <a:moveTo>
                    <a:pt x="11" y="14"/>
                  </a:moveTo>
                  <a:cubicBezTo>
                    <a:pt x="14" y="18"/>
                    <a:pt x="17" y="22"/>
                    <a:pt x="20" y="26"/>
                  </a:cubicBezTo>
                  <a:cubicBezTo>
                    <a:pt x="23" y="30"/>
                    <a:pt x="26" y="34"/>
                    <a:pt x="30" y="36"/>
                  </a:cubicBezTo>
                  <a:cubicBezTo>
                    <a:pt x="34" y="39"/>
                    <a:pt x="40" y="41"/>
                    <a:pt x="43" y="36"/>
                  </a:cubicBezTo>
                  <a:cubicBezTo>
                    <a:pt x="50" y="28"/>
                    <a:pt x="41" y="16"/>
                    <a:pt x="34" y="12"/>
                  </a:cubicBezTo>
                  <a:cubicBezTo>
                    <a:pt x="24" y="5"/>
                    <a:pt x="12" y="3"/>
                    <a:pt x="0" y="0"/>
                  </a:cubicBezTo>
                  <a:cubicBezTo>
                    <a:pt x="4" y="4"/>
                    <a:pt x="8" y="9"/>
                    <a:pt x="11" y="14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084"/>
            <p:cNvSpPr/>
            <p:nvPr/>
          </p:nvSpPr>
          <p:spPr bwMode="auto">
            <a:xfrm>
              <a:off x="1706" y="1510"/>
              <a:ext cx="265" cy="216"/>
            </a:xfrm>
            <a:custGeom>
              <a:gdLst>
                <a:gd name="T0" fmla="*/ 12 w 112"/>
                <a:gd name="T1" fmla="*/ 75 h 91"/>
                <a:gd name="T2" fmla="*/ 15 w 112"/>
                <a:gd name="T3" fmla="*/ 74 h 91"/>
                <a:gd name="T4" fmla="*/ 41 w 112"/>
                <a:gd name="T5" fmla="*/ 22 h 91"/>
                <a:gd name="T6" fmla="*/ 66 w 112"/>
                <a:gd name="T7" fmla="*/ 14 h 91"/>
                <a:gd name="T8" fmla="*/ 92 w 112"/>
                <a:gd name="T9" fmla="*/ 28 h 91"/>
                <a:gd name="T10" fmla="*/ 97 w 112"/>
                <a:gd name="T11" fmla="*/ 54 h 91"/>
                <a:gd name="T12" fmla="*/ 78 w 112"/>
                <a:gd name="T13" fmla="*/ 71 h 91"/>
                <a:gd name="T14" fmla="*/ 59 w 112"/>
                <a:gd name="T15" fmla="*/ 56 h 91"/>
                <a:gd name="T16" fmla="*/ 69 w 112"/>
                <a:gd name="T17" fmla="*/ 41 h 91"/>
                <a:gd name="T18" fmla="*/ 70 w 112"/>
                <a:gd name="T19" fmla="*/ 42 h 91"/>
                <a:gd name="T20" fmla="*/ 70 w 112"/>
                <a:gd name="T21" fmla="*/ 42 h 91"/>
                <a:gd name="T22" fmla="*/ 70 w 112"/>
                <a:gd name="T23" fmla="*/ 42 h 91"/>
                <a:gd name="T24" fmla="*/ 70 w 112"/>
                <a:gd name="T25" fmla="*/ 42 h 91"/>
                <a:gd name="T26" fmla="*/ 69 w 112"/>
                <a:gd name="T27" fmla="*/ 42 h 91"/>
                <a:gd name="T28" fmla="*/ 74 w 112"/>
                <a:gd name="T29" fmla="*/ 56 h 91"/>
                <a:gd name="T30" fmla="*/ 86 w 112"/>
                <a:gd name="T31" fmla="*/ 53 h 91"/>
                <a:gd name="T32" fmla="*/ 86 w 112"/>
                <a:gd name="T33" fmla="*/ 37 h 91"/>
                <a:gd name="T34" fmla="*/ 57 w 112"/>
                <a:gd name="T35" fmla="*/ 31 h 91"/>
                <a:gd name="T36" fmla="*/ 53 w 112"/>
                <a:gd name="T37" fmla="*/ 76 h 91"/>
                <a:gd name="T38" fmla="*/ 106 w 112"/>
                <a:gd name="T39" fmla="*/ 68 h 91"/>
                <a:gd name="T40" fmla="*/ 109 w 112"/>
                <a:gd name="T41" fmla="*/ 34 h 91"/>
                <a:gd name="T42" fmla="*/ 91 w 112"/>
                <a:gd name="T43" fmla="*/ 9 h 91"/>
                <a:gd name="T44" fmla="*/ 58 w 112"/>
                <a:gd name="T45" fmla="*/ 1 h 91"/>
                <a:gd name="T46" fmla="*/ 27 w 112"/>
                <a:gd name="T47" fmla="*/ 15 h 91"/>
                <a:gd name="T48" fmla="*/ 2 w 112"/>
                <a:gd name="T49" fmla="*/ 76 h 91"/>
                <a:gd name="T50" fmla="*/ 12 w 112"/>
                <a:gd name="T51" fmla="*/ 75 h 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2" h="91">
                  <a:moveTo>
                    <a:pt x="12" y="75"/>
                  </a:moveTo>
                  <a:cubicBezTo>
                    <a:pt x="13" y="74"/>
                    <a:pt x="14" y="74"/>
                    <a:pt x="15" y="74"/>
                  </a:cubicBezTo>
                  <a:cubicBezTo>
                    <a:pt x="15" y="54"/>
                    <a:pt x="24" y="33"/>
                    <a:pt x="41" y="22"/>
                  </a:cubicBezTo>
                  <a:cubicBezTo>
                    <a:pt x="48" y="17"/>
                    <a:pt x="57" y="13"/>
                    <a:pt x="66" y="14"/>
                  </a:cubicBezTo>
                  <a:cubicBezTo>
                    <a:pt x="76" y="15"/>
                    <a:pt x="86" y="19"/>
                    <a:pt x="92" y="28"/>
                  </a:cubicBezTo>
                  <a:cubicBezTo>
                    <a:pt x="98" y="35"/>
                    <a:pt x="101" y="45"/>
                    <a:pt x="97" y="54"/>
                  </a:cubicBezTo>
                  <a:cubicBezTo>
                    <a:pt x="94" y="63"/>
                    <a:pt x="88" y="71"/>
                    <a:pt x="78" y="71"/>
                  </a:cubicBezTo>
                  <a:cubicBezTo>
                    <a:pt x="69" y="72"/>
                    <a:pt x="60" y="65"/>
                    <a:pt x="59" y="56"/>
                  </a:cubicBezTo>
                  <a:cubicBezTo>
                    <a:pt x="59" y="50"/>
                    <a:pt x="61" y="40"/>
                    <a:pt x="69" y="41"/>
                  </a:cubicBezTo>
                  <a:cubicBezTo>
                    <a:pt x="69" y="41"/>
                    <a:pt x="70" y="41"/>
                    <a:pt x="70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0" y="42"/>
                    <a:pt x="70" y="42"/>
                    <a:pt x="69" y="42"/>
                  </a:cubicBezTo>
                  <a:cubicBezTo>
                    <a:pt x="66" y="47"/>
                    <a:pt x="69" y="55"/>
                    <a:pt x="74" y="56"/>
                  </a:cubicBezTo>
                  <a:cubicBezTo>
                    <a:pt x="78" y="58"/>
                    <a:pt x="83" y="57"/>
                    <a:pt x="86" y="53"/>
                  </a:cubicBezTo>
                  <a:cubicBezTo>
                    <a:pt x="89" y="48"/>
                    <a:pt x="89" y="42"/>
                    <a:pt x="86" y="37"/>
                  </a:cubicBezTo>
                  <a:cubicBezTo>
                    <a:pt x="80" y="28"/>
                    <a:pt x="66" y="25"/>
                    <a:pt x="57" y="31"/>
                  </a:cubicBezTo>
                  <a:cubicBezTo>
                    <a:pt x="42" y="41"/>
                    <a:pt x="41" y="63"/>
                    <a:pt x="53" y="76"/>
                  </a:cubicBezTo>
                  <a:cubicBezTo>
                    <a:pt x="68" y="91"/>
                    <a:pt x="96" y="86"/>
                    <a:pt x="106" y="68"/>
                  </a:cubicBezTo>
                  <a:cubicBezTo>
                    <a:pt x="112" y="58"/>
                    <a:pt x="112" y="45"/>
                    <a:pt x="109" y="34"/>
                  </a:cubicBezTo>
                  <a:cubicBezTo>
                    <a:pt x="106" y="23"/>
                    <a:pt x="100" y="14"/>
                    <a:pt x="91" y="9"/>
                  </a:cubicBezTo>
                  <a:cubicBezTo>
                    <a:pt x="82" y="2"/>
                    <a:pt x="70" y="0"/>
                    <a:pt x="58" y="1"/>
                  </a:cubicBezTo>
                  <a:cubicBezTo>
                    <a:pt x="47" y="2"/>
                    <a:pt x="36" y="8"/>
                    <a:pt x="27" y="15"/>
                  </a:cubicBezTo>
                  <a:cubicBezTo>
                    <a:pt x="9" y="30"/>
                    <a:pt x="0" y="53"/>
                    <a:pt x="2" y="76"/>
                  </a:cubicBezTo>
                  <a:cubicBezTo>
                    <a:pt x="5" y="75"/>
                    <a:pt x="9" y="75"/>
                    <a:pt x="12" y="75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085"/>
            <p:cNvSpPr/>
            <p:nvPr/>
          </p:nvSpPr>
          <p:spPr bwMode="auto">
            <a:xfrm>
              <a:off x="2127" y="1548"/>
              <a:ext cx="55" cy="38"/>
            </a:xfrm>
            <a:custGeom>
              <a:gdLst>
                <a:gd name="T0" fmla="*/ 22 w 23"/>
                <a:gd name="T1" fmla="*/ 7 h 16"/>
                <a:gd name="T2" fmla="*/ 19 w 23"/>
                <a:gd name="T3" fmla="*/ 0 h 16"/>
                <a:gd name="T4" fmla="*/ 11 w 23"/>
                <a:gd name="T5" fmla="*/ 3 h 16"/>
                <a:gd name="T6" fmla="*/ 5 w 23"/>
                <a:gd name="T7" fmla="*/ 9 h 16"/>
                <a:gd name="T8" fmla="*/ 0 w 23"/>
                <a:gd name="T9" fmla="*/ 16 h 16"/>
                <a:gd name="T10" fmla="*/ 10 w 23"/>
                <a:gd name="T11" fmla="*/ 14 h 16"/>
                <a:gd name="T12" fmla="*/ 22 w 23"/>
                <a:gd name="T13" fmla="*/ 7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6">
                  <a:moveTo>
                    <a:pt x="22" y="7"/>
                  </a:moveTo>
                  <a:cubicBezTo>
                    <a:pt x="23" y="5"/>
                    <a:pt x="22" y="1"/>
                    <a:pt x="19" y="0"/>
                  </a:cubicBezTo>
                  <a:cubicBezTo>
                    <a:pt x="16" y="0"/>
                    <a:pt x="13" y="1"/>
                    <a:pt x="11" y="3"/>
                  </a:cubicBezTo>
                  <a:cubicBezTo>
                    <a:pt x="8" y="5"/>
                    <a:pt x="6" y="7"/>
                    <a:pt x="5" y="9"/>
                  </a:cubicBezTo>
                  <a:cubicBezTo>
                    <a:pt x="3" y="12"/>
                    <a:pt x="2" y="14"/>
                    <a:pt x="0" y="16"/>
                  </a:cubicBezTo>
                  <a:cubicBezTo>
                    <a:pt x="4" y="15"/>
                    <a:pt x="7" y="15"/>
                    <a:pt x="10" y="14"/>
                  </a:cubicBezTo>
                  <a:cubicBezTo>
                    <a:pt x="14" y="13"/>
                    <a:pt x="21" y="11"/>
                    <a:pt x="22" y="7"/>
                  </a:cubicBezTo>
                  <a:close/>
                </a:path>
              </a:pathLst>
            </a:custGeom>
            <a:solidFill>
              <a:srgbClr val="440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86"/>
            <p:cNvSpPr/>
            <p:nvPr/>
          </p:nvSpPr>
          <p:spPr bwMode="auto">
            <a:xfrm>
              <a:off x="1652" y="1688"/>
              <a:ext cx="201" cy="258"/>
            </a:xfrm>
            <a:custGeom>
              <a:gdLst>
                <a:gd name="T0" fmla="*/ 59 w 85"/>
                <a:gd name="T1" fmla="*/ 98 h 109"/>
                <a:gd name="T2" fmla="*/ 84 w 85"/>
                <a:gd name="T3" fmla="*/ 50 h 109"/>
                <a:gd name="T4" fmla="*/ 78 w 85"/>
                <a:gd name="T5" fmla="*/ 24 h 109"/>
                <a:gd name="T6" fmla="*/ 54 w 85"/>
                <a:gd name="T7" fmla="*/ 5 h 109"/>
                <a:gd name="T8" fmla="*/ 24 w 85"/>
                <a:gd name="T9" fmla="*/ 4 h 109"/>
                <a:gd name="T10" fmla="*/ 3 w 85"/>
                <a:gd name="T11" fmla="*/ 25 h 109"/>
                <a:gd name="T12" fmla="*/ 7 w 85"/>
                <a:gd name="T13" fmla="*/ 55 h 109"/>
                <a:gd name="T14" fmla="*/ 33 w 85"/>
                <a:gd name="T15" fmla="*/ 68 h 109"/>
                <a:gd name="T16" fmla="*/ 53 w 85"/>
                <a:gd name="T17" fmla="*/ 52 h 109"/>
                <a:gd name="T18" fmla="*/ 46 w 85"/>
                <a:gd name="T19" fmla="*/ 30 h 109"/>
                <a:gd name="T20" fmla="*/ 27 w 85"/>
                <a:gd name="T21" fmla="*/ 32 h 109"/>
                <a:gd name="T22" fmla="*/ 24 w 85"/>
                <a:gd name="T23" fmla="*/ 45 h 109"/>
                <a:gd name="T24" fmla="*/ 36 w 85"/>
                <a:gd name="T25" fmla="*/ 50 h 109"/>
                <a:gd name="T26" fmla="*/ 37 w 85"/>
                <a:gd name="T27" fmla="*/ 51 h 109"/>
                <a:gd name="T28" fmla="*/ 32 w 85"/>
                <a:gd name="T29" fmla="*/ 58 h 109"/>
                <a:gd name="T30" fmla="*/ 22 w 85"/>
                <a:gd name="T31" fmla="*/ 56 h 109"/>
                <a:gd name="T32" fmla="*/ 13 w 85"/>
                <a:gd name="T33" fmla="*/ 39 h 109"/>
                <a:gd name="T34" fmla="*/ 19 w 85"/>
                <a:gd name="T35" fmla="*/ 21 h 109"/>
                <a:gd name="T36" fmla="*/ 36 w 85"/>
                <a:gd name="T37" fmla="*/ 13 h 109"/>
                <a:gd name="T38" fmla="*/ 60 w 85"/>
                <a:gd name="T39" fmla="*/ 26 h 109"/>
                <a:gd name="T40" fmla="*/ 66 w 85"/>
                <a:gd name="T41" fmla="*/ 55 h 109"/>
                <a:gd name="T42" fmla="*/ 25 w 85"/>
                <a:gd name="T43" fmla="*/ 94 h 109"/>
                <a:gd name="T44" fmla="*/ 35 w 85"/>
                <a:gd name="T45" fmla="*/ 109 h 109"/>
                <a:gd name="T46" fmla="*/ 49 w 85"/>
                <a:gd name="T47" fmla="*/ 104 h 109"/>
                <a:gd name="T48" fmla="*/ 59 w 85"/>
                <a:gd name="T49" fmla="*/ 98 h 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5" h="109">
                  <a:moveTo>
                    <a:pt x="59" y="98"/>
                  </a:moveTo>
                  <a:cubicBezTo>
                    <a:pt x="73" y="86"/>
                    <a:pt x="83" y="69"/>
                    <a:pt x="84" y="50"/>
                  </a:cubicBezTo>
                  <a:cubicBezTo>
                    <a:pt x="85" y="41"/>
                    <a:pt x="83" y="32"/>
                    <a:pt x="78" y="24"/>
                  </a:cubicBezTo>
                  <a:cubicBezTo>
                    <a:pt x="72" y="15"/>
                    <a:pt x="64" y="8"/>
                    <a:pt x="54" y="5"/>
                  </a:cubicBezTo>
                  <a:cubicBezTo>
                    <a:pt x="45" y="1"/>
                    <a:pt x="33" y="0"/>
                    <a:pt x="24" y="4"/>
                  </a:cubicBezTo>
                  <a:cubicBezTo>
                    <a:pt x="14" y="7"/>
                    <a:pt x="6" y="15"/>
                    <a:pt x="3" y="25"/>
                  </a:cubicBezTo>
                  <a:cubicBezTo>
                    <a:pt x="0" y="35"/>
                    <a:pt x="1" y="46"/>
                    <a:pt x="7" y="55"/>
                  </a:cubicBezTo>
                  <a:cubicBezTo>
                    <a:pt x="13" y="63"/>
                    <a:pt x="22" y="69"/>
                    <a:pt x="33" y="68"/>
                  </a:cubicBezTo>
                  <a:cubicBezTo>
                    <a:pt x="42" y="67"/>
                    <a:pt x="50" y="60"/>
                    <a:pt x="53" y="52"/>
                  </a:cubicBezTo>
                  <a:cubicBezTo>
                    <a:pt x="56" y="44"/>
                    <a:pt x="54" y="35"/>
                    <a:pt x="46" y="30"/>
                  </a:cubicBezTo>
                  <a:cubicBezTo>
                    <a:pt x="41" y="27"/>
                    <a:pt x="32" y="26"/>
                    <a:pt x="27" y="32"/>
                  </a:cubicBezTo>
                  <a:cubicBezTo>
                    <a:pt x="24" y="36"/>
                    <a:pt x="23" y="40"/>
                    <a:pt x="24" y="45"/>
                  </a:cubicBezTo>
                  <a:cubicBezTo>
                    <a:pt x="26" y="50"/>
                    <a:pt x="31" y="52"/>
                    <a:pt x="36" y="50"/>
                  </a:cubicBezTo>
                  <a:cubicBezTo>
                    <a:pt x="36" y="50"/>
                    <a:pt x="37" y="50"/>
                    <a:pt x="37" y="51"/>
                  </a:cubicBezTo>
                  <a:cubicBezTo>
                    <a:pt x="38" y="54"/>
                    <a:pt x="35" y="57"/>
                    <a:pt x="32" y="58"/>
                  </a:cubicBezTo>
                  <a:cubicBezTo>
                    <a:pt x="28" y="59"/>
                    <a:pt x="25" y="58"/>
                    <a:pt x="22" y="56"/>
                  </a:cubicBezTo>
                  <a:cubicBezTo>
                    <a:pt x="17" y="52"/>
                    <a:pt x="13" y="46"/>
                    <a:pt x="13" y="39"/>
                  </a:cubicBezTo>
                  <a:cubicBezTo>
                    <a:pt x="13" y="33"/>
                    <a:pt x="15" y="26"/>
                    <a:pt x="19" y="21"/>
                  </a:cubicBezTo>
                  <a:cubicBezTo>
                    <a:pt x="23" y="16"/>
                    <a:pt x="30" y="13"/>
                    <a:pt x="36" y="13"/>
                  </a:cubicBezTo>
                  <a:cubicBezTo>
                    <a:pt x="46" y="13"/>
                    <a:pt x="55" y="18"/>
                    <a:pt x="60" y="26"/>
                  </a:cubicBezTo>
                  <a:cubicBezTo>
                    <a:pt x="66" y="34"/>
                    <a:pt x="68" y="45"/>
                    <a:pt x="66" y="55"/>
                  </a:cubicBezTo>
                  <a:cubicBezTo>
                    <a:pt x="62" y="74"/>
                    <a:pt x="45" y="91"/>
                    <a:pt x="25" y="94"/>
                  </a:cubicBezTo>
                  <a:cubicBezTo>
                    <a:pt x="28" y="99"/>
                    <a:pt x="32" y="104"/>
                    <a:pt x="35" y="109"/>
                  </a:cubicBezTo>
                  <a:cubicBezTo>
                    <a:pt x="40" y="108"/>
                    <a:pt x="45" y="106"/>
                    <a:pt x="49" y="104"/>
                  </a:cubicBezTo>
                  <a:cubicBezTo>
                    <a:pt x="53" y="102"/>
                    <a:pt x="56" y="100"/>
                    <a:pt x="59" y="98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087"/>
            <p:cNvSpPr/>
            <p:nvPr/>
          </p:nvSpPr>
          <p:spPr bwMode="auto">
            <a:xfrm>
              <a:off x="1964" y="1479"/>
              <a:ext cx="163" cy="161"/>
            </a:xfrm>
            <a:custGeom>
              <a:gdLst>
                <a:gd name="T0" fmla="*/ 4 w 69"/>
                <a:gd name="T1" fmla="*/ 60 h 68"/>
                <a:gd name="T2" fmla="*/ 16 w 69"/>
                <a:gd name="T3" fmla="*/ 66 h 68"/>
                <a:gd name="T4" fmla="*/ 30 w 69"/>
                <a:gd name="T5" fmla="*/ 68 h 68"/>
                <a:gd name="T6" fmla="*/ 55 w 69"/>
                <a:gd name="T7" fmla="*/ 58 h 68"/>
                <a:gd name="T8" fmla="*/ 68 w 69"/>
                <a:gd name="T9" fmla="*/ 34 h 68"/>
                <a:gd name="T10" fmla="*/ 59 w 69"/>
                <a:gd name="T11" fmla="*/ 10 h 68"/>
                <a:gd name="T12" fmla="*/ 30 w 69"/>
                <a:gd name="T13" fmla="*/ 3 h 68"/>
                <a:gd name="T14" fmla="*/ 15 w 69"/>
                <a:gd name="T15" fmla="*/ 28 h 68"/>
                <a:gd name="T16" fmla="*/ 24 w 69"/>
                <a:gd name="T17" fmla="*/ 40 h 68"/>
                <a:gd name="T18" fmla="*/ 38 w 69"/>
                <a:gd name="T19" fmla="*/ 38 h 68"/>
                <a:gd name="T20" fmla="*/ 42 w 69"/>
                <a:gd name="T21" fmla="*/ 25 h 68"/>
                <a:gd name="T22" fmla="*/ 35 w 69"/>
                <a:gd name="T23" fmla="*/ 20 h 68"/>
                <a:gd name="T24" fmla="*/ 28 w 69"/>
                <a:gd name="T25" fmla="*/ 23 h 68"/>
                <a:gd name="T26" fmla="*/ 28 w 69"/>
                <a:gd name="T27" fmla="*/ 23 h 68"/>
                <a:gd name="T28" fmla="*/ 26 w 69"/>
                <a:gd name="T29" fmla="*/ 23 h 68"/>
                <a:gd name="T30" fmla="*/ 27 w 69"/>
                <a:gd name="T31" fmla="*/ 18 h 68"/>
                <a:gd name="T32" fmla="*/ 50 w 69"/>
                <a:gd name="T33" fmla="*/ 18 h 68"/>
                <a:gd name="T34" fmla="*/ 51 w 69"/>
                <a:gd name="T35" fmla="*/ 44 h 68"/>
                <a:gd name="T36" fmla="*/ 27 w 69"/>
                <a:gd name="T37" fmla="*/ 54 h 68"/>
                <a:gd name="T38" fmla="*/ 0 w 69"/>
                <a:gd name="T39" fmla="*/ 40 h 68"/>
                <a:gd name="T40" fmla="*/ 3 w 69"/>
                <a:gd name="T41" fmla="*/ 49 h 68"/>
                <a:gd name="T42" fmla="*/ 4 w 69"/>
                <a:gd name="T43" fmla="*/ 60 h 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9" h="68">
                  <a:moveTo>
                    <a:pt x="4" y="60"/>
                  </a:moveTo>
                  <a:cubicBezTo>
                    <a:pt x="7" y="63"/>
                    <a:pt x="12" y="65"/>
                    <a:pt x="16" y="66"/>
                  </a:cubicBezTo>
                  <a:cubicBezTo>
                    <a:pt x="21" y="67"/>
                    <a:pt x="25" y="68"/>
                    <a:pt x="30" y="68"/>
                  </a:cubicBezTo>
                  <a:cubicBezTo>
                    <a:pt x="39" y="68"/>
                    <a:pt x="48" y="64"/>
                    <a:pt x="55" y="58"/>
                  </a:cubicBezTo>
                  <a:cubicBezTo>
                    <a:pt x="62" y="52"/>
                    <a:pt x="68" y="43"/>
                    <a:pt x="68" y="34"/>
                  </a:cubicBezTo>
                  <a:cubicBezTo>
                    <a:pt x="69" y="25"/>
                    <a:pt x="65" y="16"/>
                    <a:pt x="59" y="10"/>
                  </a:cubicBezTo>
                  <a:cubicBezTo>
                    <a:pt x="51" y="4"/>
                    <a:pt x="40" y="0"/>
                    <a:pt x="30" y="3"/>
                  </a:cubicBezTo>
                  <a:cubicBezTo>
                    <a:pt x="21" y="7"/>
                    <a:pt x="12" y="17"/>
                    <a:pt x="15" y="28"/>
                  </a:cubicBezTo>
                  <a:cubicBezTo>
                    <a:pt x="16" y="33"/>
                    <a:pt x="19" y="38"/>
                    <a:pt x="24" y="40"/>
                  </a:cubicBezTo>
                  <a:cubicBezTo>
                    <a:pt x="29" y="41"/>
                    <a:pt x="34" y="41"/>
                    <a:pt x="38" y="38"/>
                  </a:cubicBezTo>
                  <a:cubicBezTo>
                    <a:pt x="42" y="35"/>
                    <a:pt x="44" y="30"/>
                    <a:pt x="42" y="25"/>
                  </a:cubicBezTo>
                  <a:cubicBezTo>
                    <a:pt x="41" y="23"/>
                    <a:pt x="38" y="20"/>
                    <a:pt x="35" y="20"/>
                  </a:cubicBezTo>
                  <a:cubicBezTo>
                    <a:pt x="33" y="20"/>
                    <a:pt x="29" y="21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4"/>
                    <a:pt x="27" y="24"/>
                    <a:pt x="26" y="23"/>
                  </a:cubicBezTo>
                  <a:cubicBezTo>
                    <a:pt x="26" y="21"/>
                    <a:pt x="26" y="19"/>
                    <a:pt x="27" y="18"/>
                  </a:cubicBezTo>
                  <a:cubicBezTo>
                    <a:pt x="32" y="10"/>
                    <a:pt x="44" y="11"/>
                    <a:pt x="50" y="18"/>
                  </a:cubicBezTo>
                  <a:cubicBezTo>
                    <a:pt x="57" y="25"/>
                    <a:pt x="56" y="36"/>
                    <a:pt x="51" y="44"/>
                  </a:cubicBezTo>
                  <a:cubicBezTo>
                    <a:pt x="45" y="51"/>
                    <a:pt x="37" y="55"/>
                    <a:pt x="27" y="54"/>
                  </a:cubicBezTo>
                  <a:cubicBezTo>
                    <a:pt x="16" y="53"/>
                    <a:pt x="8" y="47"/>
                    <a:pt x="0" y="40"/>
                  </a:cubicBezTo>
                  <a:cubicBezTo>
                    <a:pt x="1" y="43"/>
                    <a:pt x="2" y="46"/>
                    <a:pt x="3" y="49"/>
                  </a:cubicBezTo>
                  <a:cubicBezTo>
                    <a:pt x="3" y="53"/>
                    <a:pt x="4" y="56"/>
                    <a:pt x="4" y="60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88"/>
            <p:cNvSpPr/>
            <p:nvPr/>
          </p:nvSpPr>
          <p:spPr bwMode="auto">
            <a:xfrm>
              <a:off x="1772" y="1939"/>
              <a:ext cx="85" cy="124"/>
            </a:xfrm>
            <a:custGeom>
              <a:gdLst>
                <a:gd name="T0" fmla="*/ 29 w 36"/>
                <a:gd name="T1" fmla="*/ 38 h 52"/>
                <a:gd name="T2" fmla="*/ 34 w 36"/>
                <a:gd name="T3" fmla="*/ 18 h 52"/>
                <a:gd name="T4" fmla="*/ 11 w 36"/>
                <a:gd name="T5" fmla="*/ 4 h 52"/>
                <a:gd name="T6" fmla="*/ 0 w 36"/>
                <a:gd name="T7" fmla="*/ 16 h 52"/>
                <a:gd name="T8" fmla="*/ 5 w 36"/>
                <a:gd name="T9" fmla="*/ 26 h 52"/>
                <a:gd name="T10" fmla="*/ 16 w 36"/>
                <a:gd name="T11" fmla="*/ 16 h 52"/>
                <a:gd name="T12" fmla="*/ 16 w 36"/>
                <a:gd name="T13" fmla="*/ 15 h 52"/>
                <a:gd name="T14" fmla="*/ 16 w 36"/>
                <a:gd name="T15" fmla="*/ 14 h 52"/>
                <a:gd name="T16" fmla="*/ 20 w 36"/>
                <a:gd name="T17" fmla="*/ 32 h 52"/>
                <a:gd name="T18" fmla="*/ 0 w 36"/>
                <a:gd name="T19" fmla="*/ 36 h 52"/>
                <a:gd name="T20" fmla="*/ 3 w 36"/>
                <a:gd name="T21" fmla="*/ 49 h 52"/>
                <a:gd name="T22" fmla="*/ 3 w 36"/>
                <a:gd name="T23" fmla="*/ 49 h 52"/>
                <a:gd name="T24" fmla="*/ 29 w 36"/>
                <a:gd name="T25" fmla="*/ 38 h 5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52">
                  <a:moveTo>
                    <a:pt x="29" y="38"/>
                  </a:moveTo>
                  <a:cubicBezTo>
                    <a:pt x="33" y="32"/>
                    <a:pt x="36" y="25"/>
                    <a:pt x="34" y="18"/>
                  </a:cubicBezTo>
                  <a:cubicBezTo>
                    <a:pt x="31" y="8"/>
                    <a:pt x="21" y="0"/>
                    <a:pt x="11" y="4"/>
                  </a:cubicBezTo>
                  <a:cubicBezTo>
                    <a:pt x="6" y="6"/>
                    <a:pt x="1" y="10"/>
                    <a:pt x="0" y="16"/>
                  </a:cubicBezTo>
                  <a:cubicBezTo>
                    <a:pt x="0" y="20"/>
                    <a:pt x="1" y="25"/>
                    <a:pt x="5" y="26"/>
                  </a:cubicBezTo>
                  <a:cubicBezTo>
                    <a:pt x="11" y="28"/>
                    <a:pt x="20" y="22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5" y="15"/>
                    <a:pt x="16" y="14"/>
                    <a:pt x="16" y="14"/>
                  </a:cubicBezTo>
                  <a:cubicBezTo>
                    <a:pt x="24" y="16"/>
                    <a:pt x="24" y="27"/>
                    <a:pt x="20" y="32"/>
                  </a:cubicBezTo>
                  <a:cubicBezTo>
                    <a:pt x="15" y="38"/>
                    <a:pt x="7" y="39"/>
                    <a:pt x="0" y="36"/>
                  </a:cubicBezTo>
                  <a:cubicBezTo>
                    <a:pt x="1" y="40"/>
                    <a:pt x="2" y="45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13" y="52"/>
                    <a:pt x="23" y="46"/>
                    <a:pt x="29" y="38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89"/>
            <p:cNvSpPr/>
            <p:nvPr/>
          </p:nvSpPr>
          <p:spPr bwMode="auto">
            <a:xfrm>
              <a:off x="1992" y="2499"/>
              <a:ext cx="38" cy="38"/>
            </a:xfrm>
            <a:custGeom>
              <a:gdLst>
                <a:gd name="T0" fmla="*/ 16 w 16"/>
                <a:gd name="T1" fmla="*/ 0 h 16"/>
                <a:gd name="T2" fmla="*/ 0 w 16"/>
                <a:gd name="T3" fmla="*/ 1 h 16"/>
                <a:gd name="T4" fmla="*/ 0 w 16"/>
                <a:gd name="T5" fmla="*/ 15 h 16"/>
                <a:gd name="T6" fmla="*/ 15 w 16"/>
                <a:gd name="T7" fmla="*/ 16 h 16"/>
                <a:gd name="T8" fmla="*/ 16 w 16"/>
                <a:gd name="T9" fmla="*/ 0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1" y="1"/>
                    <a:pt x="5" y="0"/>
                    <a:pt x="0" y="1"/>
                  </a:cubicBezTo>
                  <a:cubicBezTo>
                    <a:pt x="0" y="6"/>
                    <a:pt x="0" y="10"/>
                    <a:pt x="0" y="15"/>
                  </a:cubicBezTo>
                  <a:cubicBezTo>
                    <a:pt x="5" y="15"/>
                    <a:pt x="10" y="16"/>
                    <a:pt x="15" y="16"/>
                  </a:cubicBezTo>
                  <a:cubicBezTo>
                    <a:pt x="16" y="10"/>
                    <a:pt x="16" y="5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90"/>
            <p:cNvSpPr/>
            <p:nvPr/>
          </p:nvSpPr>
          <p:spPr bwMode="auto">
            <a:xfrm>
              <a:off x="2158" y="2597"/>
              <a:ext cx="61" cy="35"/>
            </a:xfrm>
            <a:custGeom>
              <a:gdLst>
                <a:gd name="T0" fmla="*/ 26 w 26"/>
                <a:gd name="T1" fmla="*/ 0 h 15"/>
                <a:gd name="T2" fmla="*/ 14 w 26"/>
                <a:gd name="T3" fmla="*/ 4 h 15"/>
                <a:gd name="T4" fmla="*/ 3 w 26"/>
                <a:gd name="T5" fmla="*/ 7 h 15"/>
                <a:gd name="T6" fmla="*/ 2 w 26"/>
                <a:gd name="T7" fmla="*/ 9 h 15"/>
                <a:gd name="T8" fmla="*/ 0 w 26"/>
                <a:gd name="T9" fmla="*/ 15 h 15"/>
                <a:gd name="T10" fmla="*/ 12 w 26"/>
                <a:gd name="T11" fmla="*/ 12 h 15"/>
                <a:gd name="T12" fmla="*/ 25 w 26"/>
                <a:gd name="T13" fmla="*/ 8 h 15"/>
                <a:gd name="T14" fmla="*/ 26 w 26"/>
                <a:gd name="T15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5">
                  <a:moveTo>
                    <a:pt x="26" y="0"/>
                  </a:moveTo>
                  <a:cubicBezTo>
                    <a:pt x="22" y="2"/>
                    <a:pt x="18" y="2"/>
                    <a:pt x="14" y="4"/>
                  </a:cubicBezTo>
                  <a:cubicBezTo>
                    <a:pt x="10" y="5"/>
                    <a:pt x="6" y="5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2" y="11"/>
                    <a:pt x="1" y="13"/>
                    <a:pt x="0" y="15"/>
                  </a:cubicBezTo>
                  <a:cubicBezTo>
                    <a:pt x="4" y="13"/>
                    <a:pt x="8" y="13"/>
                    <a:pt x="12" y="12"/>
                  </a:cubicBezTo>
                  <a:cubicBezTo>
                    <a:pt x="16" y="10"/>
                    <a:pt x="21" y="9"/>
                    <a:pt x="25" y="8"/>
                  </a:cubicBezTo>
                  <a:cubicBezTo>
                    <a:pt x="25" y="5"/>
                    <a:pt x="26" y="3"/>
                    <a:pt x="26" y="0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091"/>
            <p:cNvSpPr/>
            <p:nvPr/>
          </p:nvSpPr>
          <p:spPr bwMode="auto">
            <a:xfrm>
              <a:off x="1512" y="1496"/>
              <a:ext cx="33" cy="59"/>
            </a:xfrm>
            <a:custGeom>
              <a:gdLst>
                <a:gd name="T0" fmla="*/ 12 w 14"/>
                <a:gd name="T1" fmla="*/ 15 h 25"/>
                <a:gd name="T2" fmla="*/ 7 w 14"/>
                <a:gd name="T3" fmla="*/ 0 h 25"/>
                <a:gd name="T4" fmla="*/ 0 w 14"/>
                <a:gd name="T5" fmla="*/ 17 h 25"/>
                <a:gd name="T6" fmla="*/ 0 w 14"/>
                <a:gd name="T7" fmla="*/ 25 h 25"/>
                <a:gd name="T8" fmla="*/ 12 w 14"/>
                <a:gd name="T9" fmla="*/ 15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2" y="15"/>
                  </a:moveTo>
                  <a:cubicBezTo>
                    <a:pt x="14" y="9"/>
                    <a:pt x="12" y="3"/>
                    <a:pt x="7" y="0"/>
                  </a:cubicBezTo>
                  <a:cubicBezTo>
                    <a:pt x="5" y="5"/>
                    <a:pt x="2" y="11"/>
                    <a:pt x="0" y="1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5" y="24"/>
                    <a:pt x="10" y="20"/>
                    <a:pt x="12" y="15"/>
                  </a:cubicBezTo>
                  <a:close/>
                </a:path>
              </a:pathLst>
            </a:custGeom>
            <a:solidFill>
              <a:srgbClr val="FF6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092"/>
            <p:cNvSpPr/>
            <p:nvPr/>
          </p:nvSpPr>
          <p:spPr bwMode="auto">
            <a:xfrm>
              <a:off x="1512" y="1553"/>
              <a:ext cx="14" cy="14"/>
            </a:xfrm>
            <a:custGeom>
              <a:gdLst>
                <a:gd name="T0" fmla="*/ 0 w 6"/>
                <a:gd name="T1" fmla="*/ 3 h 6"/>
                <a:gd name="T2" fmla="*/ 0 w 6"/>
                <a:gd name="T3" fmla="*/ 6 h 6"/>
                <a:gd name="T4" fmla="*/ 6 w 6"/>
                <a:gd name="T5" fmla="*/ 0 h 6"/>
                <a:gd name="T6" fmla="*/ 0 w 6"/>
                <a:gd name="T7" fmla="*/ 3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440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093"/>
            <p:cNvSpPr/>
            <p:nvPr/>
          </p:nvSpPr>
          <p:spPr bwMode="auto">
            <a:xfrm>
              <a:off x="1512" y="1441"/>
              <a:ext cx="33" cy="83"/>
            </a:xfrm>
            <a:custGeom>
              <a:gdLst>
                <a:gd name="T0" fmla="*/ 14 w 14"/>
                <a:gd name="T1" fmla="*/ 0 h 35"/>
                <a:gd name="T2" fmla="*/ 5 w 14"/>
                <a:gd name="T3" fmla="*/ 0 h 35"/>
                <a:gd name="T4" fmla="*/ 0 w 14"/>
                <a:gd name="T5" fmla="*/ 13 h 35"/>
                <a:gd name="T6" fmla="*/ 0 w 14"/>
                <a:gd name="T7" fmla="*/ 35 h 35"/>
                <a:gd name="T8" fmla="*/ 5 w 14"/>
                <a:gd name="T9" fmla="*/ 24 h 35"/>
                <a:gd name="T10" fmla="*/ 14 w 14"/>
                <a:gd name="T11" fmla="*/ 0 h 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5">
                  <a:moveTo>
                    <a:pt x="1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4"/>
                    <a:pt x="2" y="8"/>
                    <a:pt x="0" y="1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" y="31"/>
                    <a:pt x="3" y="27"/>
                    <a:pt x="5" y="24"/>
                  </a:cubicBezTo>
                  <a:cubicBezTo>
                    <a:pt x="8" y="16"/>
                    <a:pt x="11" y="8"/>
                    <a:pt x="14" y="0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094"/>
            <p:cNvSpPr/>
            <p:nvPr/>
          </p:nvSpPr>
          <p:spPr bwMode="auto">
            <a:xfrm>
              <a:off x="1533" y="1474"/>
              <a:ext cx="50" cy="74"/>
            </a:xfrm>
            <a:custGeom>
              <a:gdLst>
                <a:gd name="T0" fmla="*/ 20 w 21"/>
                <a:gd name="T1" fmla="*/ 14 h 31"/>
                <a:gd name="T2" fmla="*/ 15 w 21"/>
                <a:gd name="T3" fmla="*/ 0 h 31"/>
                <a:gd name="T4" fmla="*/ 0 w 21"/>
                <a:gd name="T5" fmla="*/ 8 h 31"/>
                <a:gd name="T6" fmla="*/ 4 w 21"/>
                <a:gd name="T7" fmla="*/ 25 h 31"/>
                <a:gd name="T8" fmla="*/ 0 w 21"/>
                <a:gd name="T9" fmla="*/ 31 h 31"/>
                <a:gd name="T10" fmla="*/ 16 w 21"/>
                <a:gd name="T11" fmla="*/ 22 h 31"/>
                <a:gd name="T12" fmla="*/ 20 w 21"/>
                <a:gd name="T13" fmla="*/ 14 h 31"/>
                <a:gd name="T14" fmla="*/ 20 w 21"/>
                <a:gd name="T15" fmla="*/ 14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1">
                  <a:moveTo>
                    <a:pt x="20" y="14"/>
                  </a:moveTo>
                  <a:cubicBezTo>
                    <a:pt x="21" y="9"/>
                    <a:pt x="20" y="3"/>
                    <a:pt x="15" y="0"/>
                  </a:cubicBezTo>
                  <a:cubicBezTo>
                    <a:pt x="13" y="6"/>
                    <a:pt x="6" y="9"/>
                    <a:pt x="0" y="8"/>
                  </a:cubicBezTo>
                  <a:cubicBezTo>
                    <a:pt x="5" y="12"/>
                    <a:pt x="7" y="19"/>
                    <a:pt x="4" y="25"/>
                  </a:cubicBezTo>
                  <a:cubicBezTo>
                    <a:pt x="3" y="27"/>
                    <a:pt x="2" y="29"/>
                    <a:pt x="0" y="31"/>
                  </a:cubicBezTo>
                  <a:cubicBezTo>
                    <a:pt x="5" y="27"/>
                    <a:pt x="10" y="24"/>
                    <a:pt x="16" y="22"/>
                  </a:cubicBezTo>
                  <a:cubicBezTo>
                    <a:pt x="18" y="20"/>
                    <a:pt x="19" y="17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</a:path>
              </a:pathLst>
            </a:custGeom>
            <a:solidFill>
              <a:srgbClr val="440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95"/>
            <p:cNvSpPr/>
            <p:nvPr/>
          </p:nvSpPr>
          <p:spPr bwMode="auto">
            <a:xfrm>
              <a:off x="1569" y="1441"/>
              <a:ext cx="35" cy="24"/>
            </a:xfrm>
            <a:custGeom>
              <a:gdLst>
                <a:gd name="T0" fmla="*/ 1 w 15"/>
                <a:gd name="T1" fmla="*/ 10 h 10"/>
                <a:gd name="T2" fmla="*/ 15 w 15"/>
                <a:gd name="T3" fmla="*/ 0 h 10"/>
                <a:gd name="T4" fmla="*/ 0 w 15"/>
                <a:gd name="T5" fmla="*/ 0 h 10"/>
                <a:gd name="T6" fmla="*/ 1 w 15"/>
                <a:gd name="T7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0">
                  <a:moveTo>
                    <a:pt x="1" y="10"/>
                  </a:moveTo>
                  <a:cubicBezTo>
                    <a:pt x="8" y="10"/>
                    <a:pt x="13" y="6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7"/>
                    <a:pt x="1" y="10"/>
                  </a:cubicBezTo>
                  <a:close/>
                </a:path>
              </a:pathLst>
            </a:custGeom>
            <a:solidFill>
              <a:srgbClr val="440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96"/>
            <p:cNvSpPr/>
            <p:nvPr/>
          </p:nvSpPr>
          <p:spPr bwMode="auto">
            <a:xfrm>
              <a:off x="1531" y="1441"/>
              <a:ext cx="40" cy="50"/>
            </a:xfrm>
            <a:custGeom>
              <a:gdLst>
                <a:gd name="T0" fmla="*/ 0 w 17"/>
                <a:gd name="T1" fmla="*/ 21 h 21"/>
                <a:gd name="T2" fmla="*/ 15 w 17"/>
                <a:gd name="T3" fmla="*/ 12 h 21"/>
                <a:gd name="T4" fmla="*/ 14 w 17"/>
                <a:gd name="T5" fmla="*/ 0 h 21"/>
                <a:gd name="T6" fmla="*/ 8 w 17"/>
                <a:gd name="T7" fmla="*/ 0 h 21"/>
                <a:gd name="T8" fmla="*/ 7 w 17"/>
                <a:gd name="T9" fmla="*/ 3 h 21"/>
                <a:gd name="T10" fmla="*/ 0 w 17"/>
                <a:gd name="T11" fmla="*/ 21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1">
                  <a:moveTo>
                    <a:pt x="0" y="21"/>
                  </a:moveTo>
                  <a:cubicBezTo>
                    <a:pt x="6" y="21"/>
                    <a:pt x="13" y="19"/>
                    <a:pt x="15" y="12"/>
                  </a:cubicBezTo>
                  <a:cubicBezTo>
                    <a:pt x="17" y="8"/>
                    <a:pt x="16" y="4"/>
                    <a:pt x="1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4" y="9"/>
                    <a:pt x="2" y="15"/>
                    <a:pt x="0" y="21"/>
                  </a:cubicBezTo>
                  <a:close/>
                </a:path>
              </a:pathLst>
            </a:custGeom>
            <a:solidFill>
              <a:srgbClr val="FF6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97"/>
            <p:cNvSpPr/>
            <p:nvPr/>
          </p:nvSpPr>
          <p:spPr bwMode="auto">
            <a:xfrm>
              <a:off x="1571" y="1443"/>
              <a:ext cx="50" cy="60"/>
            </a:xfrm>
            <a:custGeom>
              <a:gdLst>
                <a:gd name="T0" fmla="*/ 6 w 21"/>
                <a:gd name="T1" fmla="*/ 24 h 25"/>
                <a:gd name="T2" fmla="*/ 19 w 21"/>
                <a:gd name="T3" fmla="*/ 15 h 25"/>
                <a:gd name="T4" fmla="*/ 15 w 21"/>
                <a:gd name="T5" fmla="*/ 0 h 25"/>
                <a:gd name="T6" fmla="*/ 0 w 21"/>
                <a:gd name="T7" fmla="*/ 11 h 25"/>
                <a:gd name="T8" fmla="*/ 0 w 21"/>
                <a:gd name="T9" fmla="*/ 11 h 25"/>
                <a:gd name="T10" fmla="*/ 6 w 21"/>
                <a:gd name="T11" fmla="*/ 24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5">
                  <a:moveTo>
                    <a:pt x="6" y="24"/>
                  </a:moveTo>
                  <a:cubicBezTo>
                    <a:pt x="11" y="25"/>
                    <a:pt x="17" y="20"/>
                    <a:pt x="19" y="15"/>
                  </a:cubicBezTo>
                  <a:cubicBezTo>
                    <a:pt x="21" y="10"/>
                    <a:pt x="20" y="4"/>
                    <a:pt x="15" y="0"/>
                  </a:cubicBezTo>
                  <a:cubicBezTo>
                    <a:pt x="13" y="6"/>
                    <a:pt x="7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5" y="14"/>
                    <a:pt x="6" y="19"/>
                    <a:pt x="6" y="24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98"/>
            <p:cNvSpPr/>
            <p:nvPr/>
          </p:nvSpPr>
          <p:spPr bwMode="auto">
            <a:xfrm>
              <a:off x="1583" y="1441"/>
              <a:ext cx="69" cy="83"/>
            </a:xfrm>
            <a:custGeom>
              <a:gdLst>
                <a:gd name="T0" fmla="*/ 15 w 29"/>
                <a:gd name="T1" fmla="*/ 17 h 35"/>
                <a:gd name="T2" fmla="*/ 1 w 29"/>
                <a:gd name="T3" fmla="*/ 26 h 35"/>
                <a:gd name="T4" fmla="*/ 0 w 29"/>
                <a:gd name="T5" fmla="*/ 28 h 35"/>
                <a:gd name="T6" fmla="*/ 4 w 29"/>
                <a:gd name="T7" fmla="*/ 35 h 35"/>
                <a:gd name="T8" fmla="*/ 12 w 29"/>
                <a:gd name="T9" fmla="*/ 34 h 35"/>
                <a:gd name="T10" fmla="*/ 17 w 29"/>
                <a:gd name="T11" fmla="*/ 17 h 35"/>
                <a:gd name="T12" fmla="*/ 25 w 29"/>
                <a:gd name="T13" fmla="*/ 12 h 35"/>
                <a:gd name="T14" fmla="*/ 25 w 29"/>
                <a:gd name="T15" fmla="*/ 12 h 35"/>
                <a:gd name="T16" fmla="*/ 29 w 29"/>
                <a:gd name="T17" fmla="*/ 0 h 35"/>
                <a:gd name="T18" fmla="*/ 12 w 29"/>
                <a:gd name="T19" fmla="*/ 0 h 35"/>
                <a:gd name="T20" fmla="*/ 12 w 29"/>
                <a:gd name="T21" fmla="*/ 0 h 35"/>
                <a:gd name="T22" fmla="*/ 15 w 29"/>
                <a:gd name="T23" fmla="*/ 17 h 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5">
                  <a:moveTo>
                    <a:pt x="15" y="17"/>
                  </a:moveTo>
                  <a:cubicBezTo>
                    <a:pt x="12" y="22"/>
                    <a:pt x="6" y="28"/>
                    <a:pt x="1" y="26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3" y="29"/>
                    <a:pt x="4" y="32"/>
                    <a:pt x="4" y="35"/>
                  </a:cubicBezTo>
                  <a:cubicBezTo>
                    <a:pt x="7" y="34"/>
                    <a:pt x="9" y="34"/>
                    <a:pt x="12" y="34"/>
                  </a:cubicBezTo>
                  <a:cubicBezTo>
                    <a:pt x="12" y="28"/>
                    <a:pt x="13" y="21"/>
                    <a:pt x="17" y="17"/>
                  </a:cubicBezTo>
                  <a:cubicBezTo>
                    <a:pt x="19" y="14"/>
                    <a:pt x="22" y="13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8" y="9"/>
                    <a:pt x="29" y="4"/>
                    <a:pt x="2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7" y="4"/>
                    <a:pt x="17" y="12"/>
                    <a:pt x="15" y="17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99"/>
            <p:cNvSpPr/>
            <p:nvPr/>
          </p:nvSpPr>
          <p:spPr bwMode="auto">
            <a:xfrm>
              <a:off x="1531" y="1581"/>
              <a:ext cx="26" cy="76"/>
            </a:xfrm>
            <a:custGeom>
              <a:gdLst>
                <a:gd name="T0" fmla="*/ 11 w 11"/>
                <a:gd name="T1" fmla="*/ 7 h 32"/>
                <a:gd name="T2" fmla="*/ 9 w 11"/>
                <a:gd name="T3" fmla="*/ 4 h 32"/>
                <a:gd name="T4" fmla="*/ 7 w 11"/>
                <a:gd name="T5" fmla="*/ 0 h 32"/>
                <a:gd name="T6" fmla="*/ 3 w 11"/>
                <a:gd name="T7" fmla="*/ 14 h 32"/>
                <a:gd name="T8" fmla="*/ 3 w 11"/>
                <a:gd name="T9" fmla="*/ 32 h 32"/>
                <a:gd name="T10" fmla="*/ 4 w 11"/>
                <a:gd name="T11" fmla="*/ 31 h 32"/>
                <a:gd name="T12" fmla="*/ 11 w 11"/>
                <a:gd name="T13" fmla="*/ 7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2">
                  <a:moveTo>
                    <a:pt x="11" y="7"/>
                  </a:moveTo>
                  <a:cubicBezTo>
                    <a:pt x="10" y="6"/>
                    <a:pt x="10" y="5"/>
                    <a:pt x="9" y="4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5" y="5"/>
                    <a:pt x="3" y="10"/>
                    <a:pt x="3" y="14"/>
                  </a:cubicBezTo>
                  <a:cubicBezTo>
                    <a:pt x="2" y="20"/>
                    <a:pt x="2" y="26"/>
                    <a:pt x="3" y="32"/>
                  </a:cubicBezTo>
                  <a:cubicBezTo>
                    <a:pt x="3" y="32"/>
                    <a:pt x="4" y="32"/>
                    <a:pt x="4" y="31"/>
                  </a:cubicBezTo>
                  <a:cubicBezTo>
                    <a:pt x="0" y="23"/>
                    <a:pt x="4" y="13"/>
                    <a:pt x="11" y="7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100"/>
            <p:cNvSpPr/>
            <p:nvPr/>
          </p:nvSpPr>
          <p:spPr bwMode="auto">
            <a:xfrm>
              <a:off x="1550" y="1512"/>
              <a:ext cx="40" cy="62"/>
            </a:xfrm>
            <a:custGeom>
              <a:gdLst>
                <a:gd name="T0" fmla="*/ 10 w 17"/>
                <a:gd name="T1" fmla="*/ 12 h 26"/>
                <a:gd name="T2" fmla="*/ 17 w 17"/>
                <a:gd name="T3" fmla="*/ 6 h 26"/>
                <a:gd name="T4" fmla="*/ 14 w 17"/>
                <a:gd name="T5" fmla="*/ 0 h 26"/>
                <a:gd name="T6" fmla="*/ 12 w 17"/>
                <a:gd name="T7" fmla="*/ 4 h 26"/>
                <a:gd name="T8" fmla="*/ 12 w 17"/>
                <a:gd name="T9" fmla="*/ 4 h 26"/>
                <a:gd name="T10" fmla="*/ 12 w 17"/>
                <a:gd name="T11" fmla="*/ 4 h 26"/>
                <a:gd name="T12" fmla="*/ 13 w 17"/>
                <a:gd name="T13" fmla="*/ 6 h 26"/>
                <a:gd name="T14" fmla="*/ 2 w 17"/>
                <a:gd name="T15" fmla="*/ 23 h 26"/>
                <a:gd name="T16" fmla="*/ 0 w 17"/>
                <a:gd name="T17" fmla="*/ 26 h 26"/>
                <a:gd name="T18" fmla="*/ 8 w 17"/>
                <a:gd name="T19" fmla="*/ 24 h 26"/>
                <a:gd name="T20" fmla="*/ 10 w 17"/>
                <a:gd name="T21" fmla="*/ 12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6">
                  <a:moveTo>
                    <a:pt x="10" y="12"/>
                  </a:moveTo>
                  <a:cubicBezTo>
                    <a:pt x="12" y="9"/>
                    <a:pt x="14" y="7"/>
                    <a:pt x="17" y="6"/>
                  </a:cubicBezTo>
                  <a:cubicBezTo>
                    <a:pt x="16" y="3"/>
                    <a:pt x="16" y="1"/>
                    <a:pt x="14" y="0"/>
                  </a:cubicBezTo>
                  <a:cubicBezTo>
                    <a:pt x="13" y="1"/>
                    <a:pt x="12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3"/>
                    <a:pt x="14" y="5"/>
                    <a:pt x="13" y="6"/>
                  </a:cubicBezTo>
                  <a:cubicBezTo>
                    <a:pt x="8" y="10"/>
                    <a:pt x="5" y="17"/>
                    <a:pt x="2" y="23"/>
                  </a:cubicBezTo>
                  <a:cubicBezTo>
                    <a:pt x="1" y="24"/>
                    <a:pt x="1" y="25"/>
                    <a:pt x="0" y="26"/>
                  </a:cubicBezTo>
                  <a:cubicBezTo>
                    <a:pt x="3" y="26"/>
                    <a:pt x="5" y="25"/>
                    <a:pt x="8" y="24"/>
                  </a:cubicBezTo>
                  <a:cubicBezTo>
                    <a:pt x="7" y="20"/>
                    <a:pt x="7" y="15"/>
                    <a:pt x="10" y="12"/>
                  </a:cubicBezTo>
                  <a:close/>
                </a:path>
              </a:pathLst>
            </a:custGeom>
            <a:solidFill>
              <a:srgbClr val="FFE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101"/>
            <p:cNvSpPr/>
            <p:nvPr/>
          </p:nvSpPr>
          <p:spPr bwMode="auto">
            <a:xfrm>
              <a:off x="1548" y="1574"/>
              <a:ext cx="23" cy="21"/>
            </a:xfrm>
            <a:custGeom>
              <a:gdLst>
                <a:gd name="T0" fmla="*/ 5 w 10"/>
                <a:gd name="T1" fmla="*/ 9 h 9"/>
                <a:gd name="T2" fmla="*/ 10 w 10"/>
                <a:gd name="T3" fmla="*/ 6 h 9"/>
                <a:gd name="T4" fmla="*/ 9 w 10"/>
                <a:gd name="T5" fmla="*/ 0 h 9"/>
                <a:gd name="T6" fmla="*/ 0 w 10"/>
                <a:gd name="T7" fmla="*/ 1 h 9"/>
                <a:gd name="T8" fmla="*/ 0 w 10"/>
                <a:gd name="T9" fmla="*/ 2 h 9"/>
                <a:gd name="T10" fmla="*/ 5 w 10"/>
                <a:gd name="T11" fmla="*/ 9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7" y="7"/>
                    <a:pt x="8" y="6"/>
                    <a:pt x="10" y="6"/>
                  </a:cubicBezTo>
                  <a:cubicBezTo>
                    <a:pt x="10" y="4"/>
                    <a:pt x="9" y="2"/>
                    <a:pt x="9" y="0"/>
                  </a:cubicBezTo>
                  <a:cubicBezTo>
                    <a:pt x="6" y="0"/>
                    <a:pt x="3" y="2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4" y="6"/>
                    <a:pt x="5" y="9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102"/>
            <p:cNvSpPr/>
            <p:nvPr/>
          </p:nvSpPr>
          <p:spPr bwMode="auto">
            <a:xfrm>
              <a:off x="1988" y="2877"/>
              <a:ext cx="30" cy="2"/>
            </a:xfrm>
            <a:custGeom>
              <a:gdLst>
                <a:gd name="T0" fmla="*/ 0 w 13"/>
                <a:gd name="T1" fmla="*/ 1 h 1"/>
                <a:gd name="T2" fmla="*/ 13 w 13"/>
                <a:gd name="T3" fmla="*/ 1 h 1"/>
                <a:gd name="T4" fmla="*/ 8 w 13"/>
                <a:gd name="T5" fmla="*/ 0 h 1"/>
                <a:gd name="T6" fmla="*/ 0 w 13"/>
                <a:gd name="T7" fmla="*/ 1 h 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1" y="0"/>
                    <a:pt x="9" y="0"/>
                    <a:pt x="8" y="0"/>
                  </a:cubicBezTo>
                  <a:cubicBezTo>
                    <a:pt x="5" y="0"/>
                    <a:pt x="3" y="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103"/>
            <p:cNvSpPr/>
            <p:nvPr/>
          </p:nvSpPr>
          <p:spPr bwMode="auto">
            <a:xfrm>
              <a:off x="1732" y="2862"/>
              <a:ext cx="28" cy="17"/>
            </a:xfrm>
            <a:custGeom>
              <a:gdLst>
                <a:gd name="T0" fmla="*/ 10 w 12"/>
                <a:gd name="T1" fmla="*/ 2 h 7"/>
                <a:gd name="T2" fmla="*/ 1 w 12"/>
                <a:gd name="T3" fmla="*/ 6 h 7"/>
                <a:gd name="T4" fmla="*/ 0 w 12"/>
                <a:gd name="T5" fmla="*/ 7 h 7"/>
                <a:gd name="T6" fmla="*/ 2 w 12"/>
                <a:gd name="T7" fmla="*/ 7 h 7"/>
                <a:gd name="T8" fmla="*/ 8 w 12"/>
                <a:gd name="T9" fmla="*/ 3 h 7"/>
                <a:gd name="T10" fmla="*/ 10 w 12"/>
                <a:gd name="T11" fmla="*/ 6 h 7"/>
                <a:gd name="T12" fmla="*/ 10 w 12"/>
                <a:gd name="T13" fmla="*/ 7 h 7"/>
                <a:gd name="T14" fmla="*/ 12 w 12"/>
                <a:gd name="T15" fmla="*/ 7 h 7"/>
                <a:gd name="T16" fmla="*/ 10 w 12"/>
                <a:gd name="T17" fmla="*/ 2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10" y="2"/>
                  </a:moveTo>
                  <a:cubicBezTo>
                    <a:pt x="7" y="0"/>
                    <a:pt x="3" y="4"/>
                    <a:pt x="1" y="6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5"/>
                    <a:pt x="6" y="4"/>
                    <a:pt x="8" y="3"/>
                  </a:cubicBezTo>
                  <a:cubicBezTo>
                    <a:pt x="9" y="3"/>
                    <a:pt x="10" y="5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1" y="4"/>
                    <a:pt x="1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104"/>
            <p:cNvSpPr/>
            <p:nvPr/>
          </p:nvSpPr>
          <p:spPr bwMode="auto">
            <a:xfrm>
              <a:off x="1656" y="2851"/>
              <a:ext cx="43" cy="28"/>
            </a:xfrm>
            <a:custGeom>
              <a:gdLst>
                <a:gd name="T0" fmla="*/ 3 w 18"/>
                <a:gd name="T1" fmla="*/ 6 h 12"/>
                <a:gd name="T2" fmla="*/ 1 w 18"/>
                <a:gd name="T3" fmla="*/ 12 h 12"/>
                <a:gd name="T4" fmla="*/ 2 w 18"/>
                <a:gd name="T5" fmla="*/ 12 h 12"/>
                <a:gd name="T6" fmla="*/ 4 w 18"/>
                <a:gd name="T7" fmla="*/ 6 h 12"/>
                <a:gd name="T8" fmla="*/ 16 w 18"/>
                <a:gd name="T9" fmla="*/ 12 h 12"/>
                <a:gd name="T10" fmla="*/ 18 w 18"/>
                <a:gd name="T11" fmla="*/ 12 h 12"/>
                <a:gd name="T12" fmla="*/ 3 w 18"/>
                <a:gd name="T13" fmla="*/ 6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3" y="6"/>
                  </a:moveTo>
                  <a:cubicBezTo>
                    <a:pt x="1" y="8"/>
                    <a:pt x="0" y="10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0"/>
                    <a:pt x="2" y="8"/>
                    <a:pt x="4" y="6"/>
                  </a:cubicBezTo>
                  <a:cubicBezTo>
                    <a:pt x="7" y="3"/>
                    <a:pt x="12" y="7"/>
                    <a:pt x="16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3" y="6"/>
                    <a:pt x="7" y="0"/>
                    <a:pt x="3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105"/>
            <p:cNvSpPr/>
            <p:nvPr/>
          </p:nvSpPr>
          <p:spPr bwMode="auto">
            <a:xfrm>
              <a:off x="1512" y="2651"/>
              <a:ext cx="76" cy="102"/>
            </a:xfrm>
            <a:custGeom>
              <a:gdLst>
                <a:gd name="T0" fmla="*/ 22 w 32"/>
                <a:gd name="T1" fmla="*/ 38 h 43"/>
                <a:gd name="T2" fmla="*/ 31 w 32"/>
                <a:gd name="T3" fmla="*/ 21 h 43"/>
                <a:gd name="T4" fmla="*/ 20 w 32"/>
                <a:gd name="T5" fmla="*/ 3 h 43"/>
                <a:gd name="T6" fmla="*/ 2 w 32"/>
                <a:gd name="T7" fmla="*/ 13 h 43"/>
                <a:gd name="T8" fmla="*/ 6 w 32"/>
                <a:gd name="T9" fmla="*/ 23 h 43"/>
                <a:gd name="T10" fmla="*/ 16 w 32"/>
                <a:gd name="T11" fmla="*/ 24 h 43"/>
                <a:gd name="T12" fmla="*/ 0 w 32"/>
                <a:gd name="T13" fmla="*/ 26 h 43"/>
                <a:gd name="T14" fmla="*/ 0 w 32"/>
                <a:gd name="T15" fmla="*/ 29 h 43"/>
                <a:gd name="T16" fmla="*/ 17 w 32"/>
                <a:gd name="T17" fmla="*/ 23 h 43"/>
                <a:gd name="T18" fmla="*/ 16 w 32"/>
                <a:gd name="T19" fmla="*/ 22 h 43"/>
                <a:gd name="T20" fmla="*/ 5 w 32"/>
                <a:gd name="T21" fmla="*/ 10 h 43"/>
                <a:gd name="T22" fmla="*/ 17 w 32"/>
                <a:gd name="T23" fmla="*/ 4 h 43"/>
                <a:gd name="T24" fmla="*/ 27 w 32"/>
                <a:gd name="T25" fmla="*/ 12 h 43"/>
                <a:gd name="T26" fmla="*/ 24 w 32"/>
                <a:gd name="T27" fmla="*/ 34 h 43"/>
                <a:gd name="T28" fmla="*/ 6 w 32"/>
                <a:gd name="T29" fmla="*/ 40 h 43"/>
                <a:gd name="T30" fmla="*/ 0 w 32"/>
                <a:gd name="T31" fmla="*/ 39 h 43"/>
                <a:gd name="T32" fmla="*/ 0 w 32"/>
                <a:gd name="T33" fmla="*/ 41 h 43"/>
                <a:gd name="T34" fmla="*/ 4 w 32"/>
                <a:gd name="T35" fmla="*/ 42 h 43"/>
                <a:gd name="T36" fmla="*/ 22 w 32"/>
                <a:gd name="T37" fmla="*/ 38 h 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43">
                  <a:moveTo>
                    <a:pt x="22" y="38"/>
                  </a:moveTo>
                  <a:cubicBezTo>
                    <a:pt x="27" y="34"/>
                    <a:pt x="31" y="28"/>
                    <a:pt x="31" y="21"/>
                  </a:cubicBezTo>
                  <a:cubicBezTo>
                    <a:pt x="32" y="13"/>
                    <a:pt x="27" y="5"/>
                    <a:pt x="20" y="3"/>
                  </a:cubicBezTo>
                  <a:cubicBezTo>
                    <a:pt x="12" y="0"/>
                    <a:pt x="3" y="5"/>
                    <a:pt x="2" y="13"/>
                  </a:cubicBezTo>
                  <a:cubicBezTo>
                    <a:pt x="2" y="17"/>
                    <a:pt x="4" y="21"/>
                    <a:pt x="6" y="23"/>
                  </a:cubicBezTo>
                  <a:cubicBezTo>
                    <a:pt x="9" y="25"/>
                    <a:pt x="13" y="25"/>
                    <a:pt x="16" y="24"/>
                  </a:cubicBezTo>
                  <a:cubicBezTo>
                    <a:pt x="14" y="31"/>
                    <a:pt x="5" y="30"/>
                    <a:pt x="0" y="2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6" y="32"/>
                    <a:pt x="16" y="32"/>
                    <a:pt x="17" y="23"/>
                  </a:cubicBezTo>
                  <a:cubicBezTo>
                    <a:pt x="18" y="23"/>
                    <a:pt x="17" y="22"/>
                    <a:pt x="16" y="22"/>
                  </a:cubicBezTo>
                  <a:cubicBezTo>
                    <a:pt x="9" y="27"/>
                    <a:pt x="1" y="17"/>
                    <a:pt x="5" y="10"/>
                  </a:cubicBezTo>
                  <a:cubicBezTo>
                    <a:pt x="7" y="6"/>
                    <a:pt x="13" y="4"/>
                    <a:pt x="17" y="4"/>
                  </a:cubicBezTo>
                  <a:cubicBezTo>
                    <a:pt x="22" y="5"/>
                    <a:pt x="25" y="8"/>
                    <a:pt x="27" y="12"/>
                  </a:cubicBezTo>
                  <a:cubicBezTo>
                    <a:pt x="31" y="19"/>
                    <a:pt x="29" y="28"/>
                    <a:pt x="24" y="34"/>
                  </a:cubicBezTo>
                  <a:cubicBezTo>
                    <a:pt x="20" y="39"/>
                    <a:pt x="13" y="41"/>
                    <a:pt x="6" y="40"/>
                  </a:cubicBezTo>
                  <a:cubicBezTo>
                    <a:pt x="4" y="40"/>
                    <a:pt x="2" y="40"/>
                    <a:pt x="0" y="39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" y="41"/>
                    <a:pt x="3" y="42"/>
                    <a:pt x="4" y="42"/>
                  </a:cubicBezTo>
                  <a:cubicBezTo>
                    <a:pt x="10" y="43"/>
                    <a:pt x="16" y="42"/>
                    <a:pt x="22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106"/>
            <p:cNvSpPr>
              <a:spLocks noEditPoints="1"/>
            </p:cNvSpPr>
            <p:nvPr/>
          </p:nvSpPr>
          <p:spPr bwMode="auto">
            <a:xfrm>
              <a:off x="1512" y="1441"/>
              <a:ext cx="1053" cy="1438"/>
            </a:xfrm>
            <a:custGeom>
              <a:gdLst>
                <a:gd name="T0" fmla="*/ 290 w 445"/>
                <a:gd name="T1" fmla="*/ 383 h 606"/>
                <a:gd name="T2" fmla="*/ 362 w 445"/>
                <a:gd name="T3" fmla="*/ 138 h 606"/>
                <a:gd name="T4" fmla="*/ 334 w 445"/>
                <a:gd name="T5" fmla="*/ 2 h 606"/>
                <a:gd name="T6" fmla="*/ 276 w 445"/>
                <a:gd name="T7" fmla="*/ 0 h 606"/>
                <a:gd name="T8" fmla="*/ 184 w 445"/>
                <a:gd name="T9" fmla="*/ 528 h 606"/>
                <a:gd name="T10" fmla="*/ 114 w 445"/>
                <a:gd name="T11" fmla="*/ 334 h 606"/>
                <a:gd name="T12" fmla="*/ 159 w 445"/>
                <a:gd name="T13" fmla="*/ 88 h 606"/>
                <a:gd name="T14" fmla="*/ 59 w 445"/>
                <a:gd name="T15" fmla="*/ 141 h 606"/>
                <a:gd name="T16" fmla="*/ 31 w 445"/>
                <a:gd name="T17" fmla="*/ 104 h 606"/>
                <a:gd name="T18" fmla="*/ 55 w 445"/>
                <a:gd name="T19" fmla="*/ 12 h 606"/>
                <a:gd name="T20" fmla="*/ 1 w 445"/>
                <a:gd name="T21" fmla="*/ 66 h 606"/>
                <a:gd name="T22" fmla="*/ 0 w 445"/>
                <a:gd name="T23" fmla="*/ 176 h 606"/>
                <a:gd name="T24" fmla="*/ 139 w 445"/>
                <a:gd name="T25" fmla="*/ 481 h 606"/>
                <a:gd name="T26" fmla="*/ 70 w 445"/>
                <a:gd name="T27" fmla="*/ 352 h 606"/>
                <a:gd name="T28" fmla="*/ 0 w 445"/>
                <a:gd name="T29" fmla="*/ 409 h 606"/>
                <a:gd name="T30" fmla="*/ 39 w 445"/>
                <a:gd name="T31" fmla="*/ 572 h 606"/>
                <a:gd name="T32" fmla="*/ 154 w 445"/>
                <a:gd name="T33" fmla="*/ 606 h 606"/>
                <a:gd name="T34" fmla="*/ 141 w 445"/>
                <a:gd name="T35" fmla="*/ 547 h 606"/>
                <a:gd name="T36" fmla="*/ 256 w 445"/>
                <a:gd name="T37" fmla="*/ 606 h 606"/>
                <a:gd name="T38" fmla="*/ 307 w 445"/>
                <a:gd name="T39" fmla="*/ 588 h 606"/>
                <a:gd name="T40" fmla="*/ 375 w 445"/>
                <a:gd name="T41" fmla="*/ 606 h 606"/>
                <a:gd name="T42" fmla="*/ 396 w 445"/>
                <a:gd name="T43" fmla="*/ 62 h 606"/>
                <a:gd name="T44" fmla="*/ 25 w 445"/>
                <a:gd name="T45" fmla="*/ 12 h 606"/>
                <a:gd name="T46" fmla="*/ 111 w 445"/>
                <a:gd name="T47" fmla="*/ 26 h 606"/>
                <a:gd name="T48" fmla="*/ 39 w 445"/>
                <a:gd name="T49" fmla="*/ 143 h 606"/>
                <a:gd name="T50" fmla="*/ 194 w 445"/>
                <a:gd name="T51" fmla="*/ 65 h 606"/>
                <a:gd name="T52" fmla="*/ 113 w 445"/>
                <a:gd name="T53" fmla="*/ 109 h 606"/>
                <a:gd name="T54" fmla="*/ 55 w 445"/>
                <a:gd name="T55" fmla="*/ 180 h 606"/>
                <a:gd name="T56" fmla="*/ 41 w 445"/>
                <a:gd name="T57" fmla="*/ 231 h 606"/>
                <a:gd name="T58" fmla="*/ 63 w 445"/>
                <a:gd name="T59" fmla="*/ 264 h 606"/>
                <a:gd name="T60" fmla="*/ 86 w 445"/>
                <a:gd name="T61" fmla="*/ 319 h 606"/>
                <a:gd name="T62" fmla="*/ 9 w 445"/>
                <a:gd name="T63" fmla="*/ 458 h 606"/>
                <a:gd name="T64" fmla="*/ 41 w 445"/>
                <a:gd name="T65" fmla="*/ 484 h 606"/>
                <a:gd name="T66" fmla="*/ 62 w 445"/>
                <a:gd name="T67" fmla="*/ 578 h 606"/>
                <a:gd name="T68" fmla="*/ 30 w 445"/>
                <a:gd name="T69" fmla="*/ 284 h 606"/>
                <a:gd name="T70" fmla="*/ 168 w 445"/>
                <a:gd name="T71" fmla="*/ 487 h 606"/>
                <a:gd name="T72" fmla="*/ 382 w 445"/>
                <a:gd name="T73" fmla="*/ 576 h 606"/>
                <a:gd name="T74" fmla="*/ 258 w 445"/>
                <a:gd name="T75" fmla="*/ 436 h 606"/>
                <a:gd name="T76" fmla="*/ 224 w 445"/>
                <a:gd name="T77" fmla="*/ 382 h 606"/>
                <a:gd name="T78" fmla="*/ 196 w 445"/>
                <a:gd name="T79" fmla="*/ 193 h 606"/>
                <a:gd name="T80" fmla="*/ 228 w 445"/>
                <a:gd name="T81" fmla="*/ 136 h 606"/>
                <a:gd name="T82" fmla="*/ 203 w 445"/>
                <a:gd name="T83" fmla="*/ 139 h 606"/>
                <a:gd name="T84" fmla="*/ 277 w 445"/>
                <a:gd name="T85" fmla="*/ 11 h 606"/>
                <a:gd name="T86" fmla="*/ 307 w 445"/>
                <a:gd name="T87" fmla="*/ 197 h 606"/>
                <a:gd name="T88" fmla="*/ 274 w 445"/>
                <a:gd name="T89" fmla="*/ 156 h 606"/>
                <a:gd name="T90" fmla="*/ 332 w 445"/>
                <a:gd name="T91" fmla="*/ 181 h 606"/>
                <a:gd name="T92" fmla="*/ 302 w 445"/>
                <a:gd name="T93" fmla="*/ 219 h 606"/>
                <a:gd name="T94" fmla="*/ 255 w 445"/>
                <a:gd name="T95" fmla="*/ 194 h 606"/>
                <a:gd name="T96" fmla="*/ 308 w 445"/>
                <a:gd name="T97" fmla="*/ 226 h 606"/>
                <a:gd name="T98" fmla="*/ 222 w 445"/>
                <a:gd name="T99" fmla="*/ 114 h 606"/>
                <a:gd name="T100" fmla="*/ 154 w 445"/>
                <a:gd name="T101" fmla="*/ 207 h 606"/>
                <a:gd name="T102" fmla="*/ 176 w 445"/>
                <a:gd name="T103" fmla="*/ 321 h 606"/>
                <a:gd name="T104" fmla="*/ 196 w 445"/>
                <a:gd name="T105" fmla="*/ 375 h 606"/>
                <a:gd name="T106" fmla="*/ 218 w 445"/>
                <a:gd name="T107" fmla="*/ 427 h 606"/>
                <a:gd name="T108" fmla="*/ 191 w 445"/>
                <a:gd name="T109" fmla="*/ 557 h 606"/>
                <a:gd name="T110" fmla="*/ 235 w 445"/>
                <a:gd name="T111" fmla="*/ 512 h 606"/>
                <a:gd name="T112" fmla="*/ 225 w 445"/>
                <a:gd name="T113" fmla="*/ 560 h 606"/>
                <a:gd name="T114" fmla="*/ 246 w 445"/>
                <a:gd name="T115" fmla="*/ 569 h 606"/>
                <a:gd name="T116" fmla="*/ 262 w 445"/>
                <a:gd name="T117" fmla="*/ 529 h 606"/>
                <a:gd name="T118" fmla="*/ 297 w 445"/>
                <a:gd name="T119" fmla="*/ 461 h 606"/>
                <a:gd name="T120" fmla="*/ 269 w 445"/>
                <a:gd name="T121" fmla="*/ 483 h 606"/>
                <a:gd name="T122" fmla="*/ 210 w 445"/>
                <a:gd name="T123" fmla="*/ 578 h 606"/>
                <a:gd name="T124" fmla="*/ 310 w 445"/>
                <a:gd name="T125" fmla="*/ 462 h 6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5" h="606">
                  <a:moveTo>
                    <a:pt x="415" y="561"/>
                  </a:moveTo>
                  <a:cubicBezTo>
                    <a:pt x="415" y="560"/>
                    <a:pt x="414" y="560"/>
                    <a:pt x="414" y="560"/>
                  </a:cubicBezTo>
                  <a:cubicBezTo>
                    <a:pt x="414" y="560"/>
                    <a:pt x="413" y="560"/>
                    <a:pt x="413" y="560"/>
                  </a:cubicBezTo>
                  <a:cubicBezTo>
                    <a:pt x="404" y="565"/>
                    <a:pt x="392" y="565"/>
                    <a:pt x="383" y="564"/>
                  </a:cubicBezTo>
                  <a:cubicBezTo>
                    <a:pt x="370" y="562"/>
                    <a:pt x="359" y="558"/>
                    <a:pt x="347" y="555"/>
                  </a:cubicBezTo>
                  <a:cubicBezTo>
                    <a:pt x="336" y="553"/>
                    <a:pt x="325" y="551"/>
                    <a:pt x="314" y="552"/>
                  </a:cubicBezTo>
                  <a:cubicBezTo>
                    <a:pt x="311" y="552"/>
                    <a:pt x="308" y="552"/>
                    <a:pt x="305" y="553"/>
                  </a:cubicBezTo>
                  <a:cubicBezTo>
                    <a:pt x="308" y="550"/>
                    <a:pt x="311" y="547"/>
                    <a:pt x="315" y="545"/>
                  </a:cubicBezTo>
                  <a:cubicBezTo>
                    <a:pt x="317" y="543"/>
                    <a:pt x="320" y="542"/>
                    <a:pt x="323" y="540"/>
                  </a:cubicBezTo>
                  <a:cubicBezTo>
                    <a:pt x="324" y="540"/>
                    <a:pt x="326" y="539"/>
                    <a:pt x="328" y="538"/>
                  </a:cubicBezTo>
                  <a:cubicBezTo>
                    <a:pt x="328" y="539"/>
                    <a:pt x="329" y="540"/>
                    <a:pt x="329" y="540"/>
                  </a:cubicBezTo>
                  <a:cubicBezTo>
                    <a:pt x="333" y="547"/>
                    <a:pt x="341" y="549"/>
                    <a:pt x="349" y="547"/>
                  </a:cubicBezTo>
                  <a:cubicBezTo>
                    <a:pt x="356" y="544"/>
                    <a:pt x="360" y="535"/>
                    <a:pt x="358" y="528"/>
                  </a:cubicBezTo>
                  <a:cubicBezTo>
                    <a:pt x="356" y="518"/>
                    <a:pt x="345" y="512"/>
                    <a:pt x="336" y="517"/>
                  </a:cubicBezTo>
                  <a:cubicBezTo>
                    <a:pt x="335" y="517"/>
                    <a:pt x="333" y="518"/>
                    <a:pt x="331" y="520"/>
                  </a:cubicBezTo>
                  <a:cubicBezTo>
                    <a:pt x="329" y="522"/>
                    <a:pt x="327" y="525"/>
                    <a:pt x="326" y="529"/>
                  </a:cubicBezTo>
                  <a:cubicBezTo>
                    <a:pt x="323" y="530"/>
                    <a:pt x="319" y="532"/>
                    <a:pt x="316" y="534"/>
                  </a:cubicBezTo>
                  <a:cubicBezTo>
                    <a:pt x="317" y="531"/>
                    <a:pt x="318" y="528"/>
                    <a:pt x="320" y="525"/>
                  </a:cubicBezTo>
                  <a:cubicBezTo>
                    <a:pt x="321" y="523"/>
                    <a:pt x="322" y="521"/>
                    <a:pt x="323" y="518"/>
                  </a:cubicBezTo>
                  <a:cubicBezTo>
                    <a:pt x="324" y="517"/>
                    <a:pt x="325" y="515"/>
                    <a:pt x="326" y="513"/>
                  </a:cubicBezTo>
                  <a:cubicBezTo>
                    <a:pt x="331" y="515"/>
                    <a:pt x="335" y="514"/>
                    <a:pt x="339" y="512"/>
                  </a:cubicBezTo>
                  <a:cubicBezTo>
                    <a:pt x="346" y="509"/>
                    <a:pt x="349" y="501"/>
                    <a:pt x="347" y="495"/>
                  </a:cubicBezTo>
                  <a:cubicBezTo>
                    <a:pt x="345" y="489"/>
                    <a:pt x="341" y="485"/>
                    <a:pt x="336" y="483"/>
                  </a:cubicBezTo>
                  <a:cubicBezTo>
                    <a:pt x="333" y="482"/>
                    <a:pt x="330" y="482"/>
                    <a:pt x="328" y="482"/>
                  </a:cubicBezTo>
                  <a:cubicBezTo>
                    <a:pt x="326" y="483"/>
                    <a:pt x="325" y="483"/>
                    <a:pt x="324" y="484"/>
                  </a:cubicBezTo>
                  <a:cubicBezTo>
                    <a:pt x="321" y="486"/>
                    <a:pt x="318" y="489"/>
                    <a:pt x="317" y="492"/>
                  </a:cubicBezTo>
                  <a:cubicBezTo>
                    <a:pt x="314" y="498"/>
                    <a:pt x="314" y="504"/>
                    <a:pt x="319" y="509"/>
                  </a:cubicBezTo>
                  <a:cubicBezTo>
                    <a:pt x="316" y="512"/>
                    <a:pt x="316" y="516"/>
                    <a:pt x="314" y="519"/>
                  </a:cubicBezTo>
                  <a:cubicBezTo>
                    <a:pt x="312" y="524"/>
                    <a:pt x="310" y="528"/>
                    <a:pt x="307" y="532"/>
                  </a:cubicBezTo>
                  <a:cubicBezTo>
                    <a:pt x="302" y="538"/>
                    <a:pt x="298" y="543"/>
                    <a:pt x="291" y="547"/>
                  </a:cubicBezTo>
                  <a:cubicBezTo>
                    <a:pt x="294" y="542"/>
                    <a:pt x="296" y="536"/>
                    <a:pt x="298" y="530"/>
                  </a:cubicBezTo>
                  <a:cubicBezTo>
                    <a:pt x="303" y="517"/>
                    <a:pt x="305" y="504"/>
                    <a:pt x="307" y="491"/>
                  </a:cubicBezTo>
                  <a:cubicBezTo>
                    <a:pt x="308" y="481"/>
                    <a:pt x="309" y="470"/>
                    <a:pt x="312" y="460"/>
                  </a:cubicBezTo>
                  <a:cubicBezTo>
                    <a:pt x="314" y="455"/>
                    <a:pt x="316" y="450"/>
                    <a:pt x="319" y="446"/>
                  </a:cubicBezTo>
                  <a:cubicBezTo>
                    <a:pt x="322" y="442"/>
                    <a:pt x="326" y="437"/>
                    <a:pt x="330" y="436"/>
                  </a:cubicBezTo>
                  <a:cubicBezTo>
                    <a:pt x="331" y="436"/>
                    <a:pt x="331" y="436"/>
                    <a:pt x="331" y="435"/>
                  </a:cubicBezTo>
                  <a:cubicBezTo>
                    <a:pt x="331" y="435"/>
                    <a:pt x="331" y="434"/>
                    <a:pt x="330" y="434"/>
                  </a:cubicBezTo>
                  <a:cubicBezTo>
                    <a:pt x="327" y="434"/>
                    <a:pt x="323" y="434"/>
                    <a:pt x="320" y="435"/>
                  </a:cubicBezTo>
                  <a:cubicBezTo>
                    <a:pt x="317" y="435"/>
                    <a:pt x="313" y="435"/>
                    <a:pt x="310" y="436"/>
                  </a:cubicBezTo>
                  <a:cubicBezTo>
                    <a:pt x="303" y="436"/>
                    <a:pt x="296" y="438"/>
                    <a:pt x="289" y="440"/>
                  </a:cubicBezTo>
                  <a:cubicBezTo>
                    <a:pt x="282" y="442"/>
                    <a:pt x="276" y="445"/>
                    <a:pt x="269" y="449"/>
                  </a:cubicBezTo>
                  <a:cubicBezTo>
                    <a:pt x="268" y="449"/>
                    <a:pt x="267" y="450"/>
                    <a:pt x="266" y="450"/>
                  </a:cubicBezTo>
                  <a:cubicBezTo>
                    <a:pt x="269" y="448"/>
                    <a:pt x="271" y="445"/>
                    <a:pt x="273" y="442"/>
                  </a:cubicBezTo>
                  <a:cubicBezTo>
                    <a:pt x="277" y="437"/>
                    <a:pt x="281" y="431"/>
                    <a:pt x="283" y="425"/>
                  </a:cubicBezTo>
                  <a:cubicBezTo>
                    <a:pt x="286" y="418"/>
                    <a:pt x="288" y="411"/>
                    <a:pt x="290" y="404"/>
                  </a:cubicBezTo>
                  <a:cubicBezTo>
                    <a:pt x="290" y="400"/>
                    <a:pt x="291" y="397"/>
                    <a:pt x="291" y="393"/>
                  </a:cubicBezTo>
                  <a:cubicBezTo>
                    <a:pt x="291" y="389"/>
                    <a:pt x="291" y="386"/>
                    <a:pt x="290" y="383"/>
                  </a:cubicBezTo>
                  <a:cubicBezTo>
                    <a:pt x="295" y="381"/>
                    <a:pt x="301" y="380"/>
                    <a:pt x="306" y="381"/>
                  </a:cubicBezTo>
                  <a:cubicBezTo>
                    <a:pt x="310" y="382"/>
                    <a:pt x="314" y="383"/>
                    <a:pt x="318" y="386"/>
                  </a:cubicBezTo>
                  <a:cubicBezTo>
                    <a:pt x="319" y="388"/>
                    <a:pt x="321" y="390"/>
                    <a:pt x="321" y="392"/>
                  </a:cubicBezTo>
                  <a:cubicBezTo>
                    <a:pt x="322" y="393"/>
                    <a:pt x="322" y="394"/>
                    <a:pt x="322" y="396"/>
                  </a:cubicBezTo>
                  <a:cubicBezTo>
                    <a:pt x="322" y="396"/>
                    <a:pt x="321" y="399"/>
                    <a:pt x="320" y="399"/>
                  </a:cubicBezTo>
                  <a:cubicBezTo>
                    <a:pt x="319" y="395"/>
                    <a:pt x="315" y="392"/>
                    <a:pt x="311" y="391"/>
                  </a:cubicBezTo>
                  <a:cubicBezTo>
                    <a:pt x="307" y="390"/>
                    <a:pt x="304" y="393"/>
                    <a:pt x="301" y="396"/>
                  </a:cubicBezTo>
                  <a:cubicBezTo>
                    <a:pt x="296" y="403"/>
                    <a:pt x="299" y="413"/>
                    <a:pt x="306" y="417"/>
                  </a:cubicBezTo>
                  <a:cubicBezTo>
                    <a:pt x="314" y="422"/>
                    <a:pt x="324" y="419"/>
                    <a:pt x="331" y="413"/>
                  </a:cubicBezTo>
                  <a:cubicBezTo>
                    <a:pt x="337" y="406"/>
                    <a:pt x="339" y="397"/>
                    <a:pt x="337" y="388"/>
                  </a:cubicBezTo>
                  <a:cubicBezTo>
                    <a:pt x="332" y="372"/>
                    <a:pt x="313" y="364"/>
                    <a:pt x="297" y="366"/>
                  </a:cubicBezTo>
                  <a:cubicBezTo>
                    <a:pt x="293" y="366"/>
                    <a:pt x="290" y="366"/>
                    <a:pt x="286" y="367"/>
                  </a:cubicBezTo>
                  <a:cubicBezTo>
                    <a:pt x="284" y="362"/>
                    <a:pt x="281" y="357"/>
                    <a:pt x="278" y="353"/>
                  </a:cubicBezTo>
                  <a:cubicBezTo>
                    <a:pt x="274" y="348"/>
                    <a:pt x="271" y="344"/>
                    <a:pt x="266" y="341"/>
                  </a:cubicBezTo>
                  <a:cubicBezTo>
                    <a:pt x="258" y="335"/>
                    <a:pt x="247" y="332"/>
                    <a:pt x="237" y="332"/>
                  </a:cubicBezTo>
                  <a:cubicBezTo>
                    <a:pt x="235" y="332"/>
                    <a:pt x="233" y="332"/>
                    <a:pt x="231" y="333"/>
                  </a:cubicBezTo>
                  <a:cubicBezTo>
                    <a:pt x="229" y="329"/>
                    <a:pt x="225" y="326"/>
                    <a:pt x="221" y="326"/>
                  </a:cubicBezTo>
                  <a:cubicBezTo>
                    <a:pt x="224" y="322"/>
                    <a:pt x="225" y="315"/>
                    <a:pt x="224" y="310"/>
                  </a:cubicBezTo>
                  <a:cubicBezTo>
                    <a:pt x="222" y="304"/>
                    <a:pt x="218" y="300"/>
                    <a:pt x="213" y="298"/>
                  </a:cubicBezTo>
                  <a:cubicBezTo>
                    <a:pt x="219" y="289"/>
                    <a:pt x="217" y="276"/>
                    <a:pt x="206" y="273"/>
                  </a:cubicBezTo>
                  <a:cubicBezTo>
                    <a:pt x="209" y="269"/>
                    <a:pt x="211" y="264"/>
                    <a:pt x="209" y="259"/>
                  </a:cubicBezTo>
                  <a:cubicBezTo>
                    <a:pt x="208" y="254"/>
                    <a:pt x="204" y="250"/>
                    <a:pt x="199" y="248"/>
                  </a:cubicBezTo>
                  <a:cubicBezTo>
                    <a:pt x="204" y="244"/>
                    <a:pt x="207" y="239"/>
                    <a:pt x="206" y="232"/>
                  </a:cubicBezTo>
                  <a:cubicBezTo>
                    <a:pt x="205" y="227"/>
                    <a:pt x="201" y="220"/>
                    <a:pt x="196" y="218"/>
                  </a:cubicBezTo>
                  <a:cubicBezTo>
                    <a:pt x="200" y="215"/>
                    <a:pt x="204" y="210"/>
                    <a:pt x="204" y="205"/>
                  </a:cubicBezTo>
                  <a:cubicBezTo>
                    <a:pt x="205" y="200"/>
                    <a:pt x="203" y="195"/>
                    <a:pt x="199" y="192"/>
                  </a:cubicBezTo>
                  <a:cubicBezTo>
                    <a:pt x="206" y="188"/>
                    <a:pt x="208" y="179"/>
                    <a:pt x="204" y="172"/>
                  </a:cubicBezTo>
                  <a:cubicBezTo>
                    <a:pt x="209" y="171"/>
                    <a:pt x="213" y="168"/>
                    <a:pt x="215" y="163"/>
                  </a:cubicBezTo>
                  <a:cubicBezTo>
                    <a:pt x="217" y="159"/>
                    <a:pt x="218" y="154"/>
                    <a:pt x="216" y="150"/>
                  </a:cubicBezTo>
                  <a:cubicBezTo>
                    <a:pt x="219" y="149"/>
                    <a:pt x="222" y="148"/>
                    <a:pt x="224" y="146"/>
                  </a:cubicBezTo>
                  <a:cubicBezTo>
                    <a:pt x="226" y="144"/>
                    <a:pt x="228" y="141"/>
                    <a:pt x="228" y="139"/>
                  </a:cubicBezTo>
                  <a:cubicBezTo>
                    <a:pt x="229" y="139"/>
                    <a:pt x="229" y="139"/>
                    <a:pt x="230" y="139"/>
                  </a:cubicBezTo>
                  <a:cubicBezTo>
                    <a:pt x="227" y="142"/>
                    <a:pt x="225" y="147"/>
                    <a:pt x="225" y="151"/>
                  </a:cubicBezTo>
                  <a:cubicBezTo>
                    <a:pt x="224" y="158"/>
                    <a:pt x="227" y="165"/>
                    <a:pt x="233" y="168"/>
                  </a:cubicBezTo>
                  <a:cubicBezTo>
                    <a:pt x="229" y="175"/>
                    <a:pt x="227" y="182"/>
                    <a:pt x="230" y="189"/>
                  </a:cubicBezTo>
                  <a:cubicBezTo>
                    <a:pt x="232" y="195"/>
                    <a:pt x="238" y="200"/>
                    <a:pt x="245" y="201"/>
                  </a:cubicBezTo>
                  <a:cubicBezTo>
                    <a:pt x="243" y="208"/>
                    <a:pt x="246" y="216"/>
                    <a:pt x="252" y="221"/>
                  </a:cubicBezTo>
                  <a:cubicBezTo>
                    <a:pt x="258" y="225"/>
                    <a:pt x="266" y="226"/>
                    <a:pt x="272" y="223"/>
                  </a:cubicBezTo>
                  <a:cubicBezTo>
                    <a:pt x="275" y="231"/>
                    <a:pt x="283" y="235"/>
                    <a:pt x="291" y="235"/>
                  </a:cubicBezTo>
                  <a:cubicBezTo>
                    <a:pt x="297" y="235"/>
                    <a:pt x="306" y="233"/>
                    <a:pt x="309" y="228"/>
                  </a:cubicBezTo>
                  <a:cubicBezTo>
                    <a:pt x="312" y="231"/>
                    <a:pt x="317" y="232"/>
                    <a:pt x="321" y="233"/>
                  </a:cubicBezTo>
                  <a:cubicBezTo>
                    <a:pt x="325" y="233"/>
                    <a:pt x="330" y="232"/>
                    <a:pt x="334" y="230"/>
                  </a:cubicBezTo>
                  <a:cubicBezTo>
                    <a:pt x="342" y="226"/>
                    <a:pt x="347" y="218"/>
                    <a:pt x="347" y="209"/>
                  </a:cubicBezTo>
                  <a:cubicBezTo>
                    <a:pt x="356" y="208"/>
                    <a:pt x="364" y="203"/>
                    <a:pt x="368" y="195"/>
                  </a:cubicBezTo>
                  <a:cubicBezTo>
                    <a:pt x="371" y="187"/>
                    <a:pt x="370" y="178"/>
                    <a:pt x="365" y="172"/>
                  </a:cubicBezTo>
                  <a:cubicBezTo>
                    <a:pt x="372" y="169"/>
                    <a:pt x="377" y="162"/>
                    <a:pt x="377" y="154"/>
                  </a:cubicBezTo>
                  <a:cubicBezTo>
                    <a:pt x="376" y="146"/>
                    <a:pt x="369" y="140"/>
                    <a:pt x="362" y="138"/>
                  </a:cubicBezTo>
                  <a:cubicBezTo>
                    <a:pt x="365" y="132"/>
                    <a:pt x="364" y="124"/>
                    <a:pt x="360" y="119"/>
                  </a:cubicBezTo>
                  <a:cubicBezTo>
                    <a:pt x="359" y="118"/>
                    <a:pt x="358" y="117"/>
                    <a:pt x="357" y="116"/>
                  </a:cubicBezTo>
                  <a:cubicBezTo>
                    <a:pt x="360" y="113"/>
                    <a:pt x="362" y="110"/>
                    <a:pt x="363" y="107"/>
                  </a:cubicBezTo>
                  <a:cubicBezTo>
                    <a:pt x="365" y="103"/>
                    <a:pt x="365" y="99"/>
                    <a:pt x="365" y="96"/>
                  </a:cubicBezTo>
                  <a:cubicBezTo>
                    <a:pt x="365" y="90"/>
                    <a:pt x="363" y="84"/>
                    <a:pt x="358" y="80"/>
                  </a:cubicBezTo>
                  <a:cubicBezTo>
                    <a:pt x="360" y="75"/>
                    <a:pt x="361" y="70"/>
                    <a:pt x="360" y="65"/>
                  </a:cubicBezTo>
                  <a:cubicBezTo>
                    <a:pt x="358" y="60"/>
                    <a:pt x="353" y="56"/>
                    <a:pt x="348" y="54"/>
                  </a:cubicBezTo>
                  <a:cubicBezTo>
                    <a:pt x="349" y="52"/>
                    <a:pt x="349" y="49"/>
                    <a:pt x="349" y="47"/>
                  </a:cubicBezTo>
                  <a:cubicBezTo>
                    <a:pt x="349" y="44"/>
                    <a:pt x="349" y="41"/>
                    <a:pt x="348" y="39"/>
                  </a:cubicBezTo>
                  <a:cubicBezTo>
                    <a:pt x="347" y="37"/>
                    <a:pt x="346" y="36"/>
                    <a:pt x="345" y="35"/>
                  </a:cubicBezTo>
                  <a:cubicBezTo>
                    <a:pt x="354" y="30"/>
                    <a:pt x="364" y="26"/>
                    <a:pt x="375" y="26"/>
                  </a:cubicBezTo>
                  <a:cubicBezTo>
                    <a:pt x="382" y="26"/>
                    <a:pt x="390" y="27"/>
                    <a:pt x="397" y="29"/>
                  </a:cubicBezTo>
                  <a:cubicBezTo>
                    <a:pt x="411" y="34"/>
                    <a:pt x="425" y="44"/>
                    <a:pt x="427" y="59"/>
                  </a:cubicBezTo>
                  <a:cubicBezTo>
                    <a:pt x="429" y="76"/>
                    <a:pt x="415" y="97"/>
                    <a:pt x="397" y="95"/>
                  </a:cubicBezTo>
                  <a:cubicBezTo>
                    <a:pt x="387" y="94"/>
                    <a:pt x="378" y="85"/>
                    <a:pt x="378" y="74"/>
                  </a:cubicBezTo>
                  <a:cubicBezTo>
                    <a:pt x="378" y="70"/>
                    <a:pt x="380" y="65"/>
                    <a:pt x="383" y="63"/>
                  </a:cubicBezTo>
                  <a:cubicBezTo>
                    <a:pt x="386" y="60"/>
                    <a:pt x="391" y="59"/>
                    <a:pt x="394" y="61"/>
                  </a:cubicBezTo>
                  <a:cubicBezTo>
                    <a:pt x="388" y="62"/>
                    <a:pt x="385" y="72"/>
                    <a:pt x="388" y="78"/>
                  </a:cubicBezTo>
                  <a:cubicBezTo>
                    <a:pt x="391" y="86"/>
                    <a:pt x="402" y="88"/>
                    <a:pt x="409" y="83"/>
                  </a:cubicBezTo>
                  <a:cubicBezTo>
                    <a:pt x="416" y="77"/>
                    <a:pt x="418" y="67"/>
                    <a:pt x="415" y="58"/>
                  </a:cubicBezTo>
                  <a:cubicBezTo>
                    <a:pt x="412" y="49"/>
                    <a:pt x="403" y="43"/>
                    <a:pt x="393" y="42"/>
                  </a:cubicBezTo>
                  <a:cubicBezTo>
                    <a:pt x="383" y="41"/>
                    <a:pt x="373" y="46"/>
                    <a:pt x="368" y="55"/>
                  </a:cubicBezTo>
                  <a:cubicBezTo>
                    <a:pt x="362" y="63"/>
                    <a:pt x="361" y="75"/>
                    <a:pt x="363" y="85"/>
                  </a:cubicBezTo>
                  <a:cubicBezTo>
                    <a:pt x="368" y="105"/>
                    <a:pt x="392" y="115"/>
                    <a:pt x="411" y="109"/>
                  </a:cubicBezTo>
                  <a:cubicBezTo>
                    <a:pt x="427" y="105"/>
                    <a:pt x="438" y="91"/>
                    <a:pt x="442" y="75"/>
                  </a:cubicBezTo>
                  <a:cubicBezTo>
                    <a:pt x="444" y="67"/>
                    <a:pt x="445" y="59"/>
                    <a:pt x="443" y="51"/>
                  </a:cubicBezTo>
                  <a:cubicBezTo>
                    <a:pt x="442" y="41"/>
                    <a:pt x="436" y="32"/>
                    <a:pt x="429" y="25"/>
                  </a:cubicBezTo>
                  <a:cubicBezTo>
                    <a:pt x="417" y="14"/>
                    <a:pt x="400" y="8"/>
                    <a:pt x="383" y="8"/>
                  </a:cubicBezTo>
                  <a:cubicBezTo>
                    <a:pt x="382" y="7"/>
                    <a:pt x="380" y="7"/>
                    <a:pt x="378" y="7"/>
                  </a:cubicBezTo>
                  <a:cubicBezTo>
                    <a:pt x="379" y="6"/>
                    <a:pt x="380" y="4"/>
                    <a:pt x="382" y="3"/>
                  </a:cubicBezTo>
                  <a:cubicBezTo>
                    <a:pt x="383" y="2"/>
                    <a:pt x="385" y="1"/>
                    <a:pt x="386" y="0"/>
                  </a:cubicBezTo>
                  <a:cubicBezTo>
                    <a:pt x="383" y="0"/>
                    <a:pt x="383" y="0"/>
                    <a:pt x="383" y="0"/>
                  </a:cubicBezTo>
                  <a:cubicBezTo>
                    <a:pt x="382" y="1"/>
                    <a:pt x="381" y="2"/>
                    <a:pt x="380" y="2"/>
                  </a:cubicBezTo>
                  <a:cubicBezTo>
                    <a:pt x="378" y="4"/>
                    <a:pt x="377" y="6"/>
                    <a:pt x="376" y="8"/>
                  </a:cubicBezTo>
                  <a:cubicBezTo>
                    <a:pt x="369" y="8"/>
                    <a:pt x="363" y="9"/>
                    <a:pt x="357" y="10"/>
                  </a:cubicBezTo>
                  <a:cubicBezTo>
                    <a:pt x="352" y="11"/>
                    <a:pt x="348" y="12"/>
                    <a:pt x="343" y="14"/>
                  </a:cubicBezTo>
                  <a:cubicBezTo>
                    <a:pt x="343" y="14"/>
                    <a:pt x="343" y="14"/>
                    <a:pt x="343" y="14"/>
                  </a:cubicBezTo>
                  <a:cubicBezTo>
                    <a:pt x="345" y="13"/>
                    <a:pt x="347" y="12"/>
                    <a:pt x="349" y="10"/>
                  </a:cubicBezTo>
                  <a:cubicBezTo>
                    <a:pt x="354" y="7"/>
                    <a:pt x="359" y="4"/>
                    <a:pt x="363" y="0"/>
                  </a:cubicBezTo>
                  <a:cubicBezTo>
                    <a:pt x="360" y="0"/>
                    <a:pt x="360" y="0"/>
                    <a:pt x="360" y="0"/>
                  </a:cubicBezTo>
                  <a:cubicBezTo>
                    <a:pt x="357" y="3"/>
                    <a:pt x="353" y="5"/>
                    <a:pt x="350" y="8"/>
                  </a:cubicBezTo>
                  <a:cubicBezTo>
                    <a:pt x="344" y="12"/>
                    <a:pt x="338" y="14"/>
                    <a:pt x="332" y="17"/>
                  </a:cubicBezTo>
                  <a:cubicBezTo>
                    <a:pt x="330" y="14"/>
                    <a:pt x="327" y="11"/>
                    <a:pt x="324" y="10"/>
                  </a:cubicBezTo>
                  <a:cubicBezTo>
                    <a:pt x="330" y="7"/>
                    <a:pt x="336" y="4"/>
                    <a:pt x="342" y="0"/>
                  </a:cubicBezTo>
                  <a:cubicBezTo>
                    <a:pt x="338" y="0"/>
                    <a:pt x="338" y="0"/>
                    <a:pt x="338" y="0"/>
                  </a:cubicBezTo>
                  <a:cubicBezTo>
                    <a:pt x="337" y="1"/>
                    <a:pt x="336" y="2"/>
                    <a:pt x="335" y="2"/>
                  </a:cubicBezTo>
                  <a:cubicBezTo>
                    <a:pt x="335" y="2"/>
                    <a:pt x="334" y="2"/>
                    <a:pt x="334" y="2"/>
                  </a:cubicBezTo>
                  <a:cubicBezTo>
                    <a:pt x="332" y="2"/>
                    <a:pt x="330" y="1"/>
                    <a:pt x="328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7" y="1"/>
                    <a:pt x="330" y="3"/>
                    <a:pt x="333" y="4"/>
                  </a:cubicBezTo>
                  <a:cubicBezTo>
                    <a:pt x="331" y="4"/>
                    <a:pt x="330" y="5"/>
                    <a:pt x="329" y="6"/>
                  </a:cubicBezTo>
                  <a:cubicBezTo>
                    <a:pt x="326" y="7"/>
                    <a:pt x="324" y="8"/>
                    <a:pt x="321" y="9"/>
                  </a:cubicBezTo>
                  <a:cubicBezTo>
                    <a:pt x="321" y="9"/>
                    <a:pt x="321" y="9"/>
                    <a:pt x="321" y="9"/>
                  </a:cubicBezTo>
                  <a:cubicBezTo>
                    <a:pt x="319" y="8"/>
                    <a:pt x="317" y="8"/>
                    <a:pt x="316" y="8"/>
                  </a:cubicBezTo>
                  <a:cubicBezTo>
                    <a:pt x="316" y="5"/>
                    <a:pt x="315" y="3"/>
                    <a:pt x="314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314" y="3"/>
                    <a:pt x="314" y="6"/>
                    <a:pt x="314" y="9"/>
                  </a:cubicBezTo>
                  <a:cubicBezTo>
                    <a:pt x="314" y="9"/>
                    <a:pt x="314" y="9"/>
                    <a:pt x="314" y="9"/>
                  </a:cubicBezTo>
                  <a:cubicBezTo>
                    <a:pt x="314" y="10"/>
                    <a:pt x="315" y="10"/>
                    <a:pt x="315" y="10"/>
                  </a:cubicBezTo>
                  <a:cubicBezTo>
                    <a:pt x="326" y="9"/>
                    <a:pt x="335" y="18"/>
                    <a:pt x="332" y="29"/>
                  </a:cubicBezTo>
                  <a:cubicBezTo>
                    <a:pt x="332" y="30"/>
                    <a:pt x="333" y="30"/>
                    <a:pt x="333" y="30"/>
                  </a:cubicBezTo>
                  <a:cubicBezTo>
                    <a:pt x="339" y="31"/>
                    <a:pt x="344" y="34"/>
                    <a:pt x="346" y="39"/>
                  </a:cubicBezTo>
                  <a:cubicBezTo>
                    <a:pt x="347" y="42"/>
                    <a:pt x="348" y="44"/>
                    <a:pt x="347" y="47"/>
                  </a:cubicBezTo>
                  <a:cubicBezTo>
                    <a:pt x="347" y="49"/>
                    <a:pt x="348" y="52"/>
                    <a:pt x="346" y="54"/>
                  </a:cubicBezTo>
                  <a:cubicBezTo>
                    <a:pt x="346" y="54"/>
                    <a:pt x="346" y="55"/>
                    <a:pt x="347" y="55"/>
                  </a:cubicBezTo>
                  <a:cubicBezTo>
                    <a:pt x="352" y="57"/>
                    <a:pt x="356" y="60"/>
                    <a:pt x="358" y="65"/>
                  </a:cubicBezTo>
                  <a:cubicBezTo>
                    <a:pt x="360" y="70"/>
                    <a:pt x="358" y="75"/>
                    <a:pt x="357" y="80"/>
                  </a:cubicBezTo>
                  <a:cubicBezTo>
                    <a:pt x="356" y="81"/>
                    <a:pt x="357" y="81"/>
                    <a:pt x="357" y="81"/>
                  </a:cubicBezTo>
                  <a:cubicBezTo>
                    <a:pt x="362" y="85"/>
                    <a:pt x="364" y="90"/>
                    <a:pt x="364" y="96"/>
                  </a:cubicBezTo>
                  <a:cubicBezTo>
                    <a:pt x="364" y="100"/>
                    <a:pt x="363" y="103"/>
                    <a:pt x="362" y="106"/>
                  </a:cubicBezTo>
                  <a:cubicBezTo>
                    <a:pt x="360" y="109"/>
                    <a:pt x="358" y="112"/>
                    <a:pt x="356" y="115"/>
                  </a:cubicBezTo>
                  <a:cubicBezTo>
                    <a:pt x="353" y="113"/>
                    <a:pt x="351" y="112"/>
                    <a:pt x="348" y="112"/>
                  </a:cubicBezTo>
                  <a:cubicBezTo>
                    <a:pt x="353" y="109"/>
                    <a:pt x="357" y="104"/>
                    <a:pt x="357" y="99"/>
                  </a:cubicBezTo>
                  <a:cubicBezTo>
                    <a:pt x="357" y="91"/>
                    <a:pt x="350" y="86"/>
                    <a:pt x="343" y="86"/>
                  </a:cubicBezTo>
                  <a:cubicBezTo>
                    <a:pt x="344" y="85"/>
                    <a:pt x="345" y="84"/>
                    <a:pt x="346" y="83"/>
                  </a:cubicBezTo>
                  <a:cubicBezTo>
                    <a:pt x="349" y="80"/>
                    <a:pt x="350" y="75"/>
                    <a:pt x="349" y="71"/>
                  </a:cubicBezTo>
                  <a:cubicBezTo>
                    <a:pt x="347" y="65"/>
                    <a:pt x="340" y="61"/>
                    <a:pt x="334" y="62"/>
                  </a:cubicBezTo>
                  <a:cubicBezTo>
                    <a:pt x="336" y="60"/>
                    <a:pt x="338" y="56"/>
                    <a:pt x="338" y="53"/>
                  </a:cubicBezTo>
                  <a:cubicBezTo>
                    <a:pt x="339" y="49"/>
                    <a:pt x="338" y="45"/>
                    <a:pt x="335" y="41"/>
                  </a:cubicBezTo>
                  <a:cubicBezTo>
                    <a:pt x="332" y="37"/>
                    <a:pt x="325" y="35"/>
                    <a:pt x="320" y="37"/>
                  </a:cubicBezTo>
                  <a:cubicBezTo>
                    <a:pt x="321" y="35"/>
                    <a:pt x="321" y="33"/>
                    <a:pt x="322" y="31"/>
                  </a:cubicBezTo>
                  <a:cubicBezTo>
                    <a:pt x="323" y="28"/>
                    <a:pt x="323" y="24"/>
                    <a:pt x="321" y="20"/>
                  </a:cubicBezTo>
                  <a:cubicBezTo>
                    <a:pt x="317" y="14"/>
                    <a:pt x="309" y="13"/>
                    <a:pt x="303" y="16"/>
                  </a:cubicBezTo>
                  <a:cubicBezTo>
                    <a:pt x="306" y="11"/>
                    <a:pt x="305" y="4"/>
                    <a:pt x="301" y="0"/>
                  </a:cubicBezTo>
                  <a:cubicBezTo>
                    <a:pt x="298" y="0"/>
                    <a:pt x="298" y="0"/>
                    <a:pt x="298" y="0"/>
                  </a:cubicBezTo>
                  <a:cubicBezTo>
                    <a:pt x="298" y="0"/>
                    <a:pt x="299" y="0"/>
                    <a:pt x="299" y="0"/>
                  </a:cubicBezTo>
                  <a:cubicBezTo>
                    <a:pt x="304" y="5"/>
                    <a:pt x="304" y="13"/>
                    <a:pt x="300" y="17"/>
                  </a:cubicBezTo>
                  <a:cubicBezTo>
                    <a:pt x="295" y="13"/>
                    <a:pt x="291" y="9"/>
                    <a:pt x="286" y="5"/>
                  </a:cubicBezTo>
                  <a:cubicBezTo>
                    <a:pt x="284" y="4"/>
                    <a:pt x="283" y="3"/>
                    <a:pt x="281" y="2"/>
                  </a:cubicBezTo>
                  <a:cubicBezTo>
                    <a:pt x="282" y="1"/>
                    <a:pt x="283" y="1"/>
                    <a:pt x="284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79" y="0"/>
                    <a:pt x="279" y="0"/>
                    <a:pt x="279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83" y="5"/>
                    <a:pt x="291" y="11"/>
                    <a:pt x="297" y="17"/>
                  </a:cubicBezTo>
                  <a:cubicBezTo>
                    <a:pt x="306" y="25"/>
                    <a:pt x="313" y="34"/>
                    <a:pt x="319" y="44"/>
                  </a:cubicBezTo>
                  <a:cubicBezTo>
                    <a:pt x="325" y="53"/>
                    <a:pt x="331" y="63"/>
                    <a:pt x="335" y="74"/>
                  </a:cubicBezTo>
                  <a:cubicBezTo>
                    <a:pt x="337" y="80"/>
                    <a:pt x="338" y="86"/>
                    <a:pt x="339" y="92"/>
                  </a:cubicBezTo>
                  <a:cubicBezTo>
                    <a:pt x="340" y="97"/>
                    <a:pt x="341" y="102"/>
                    <a:pt x="341" y="107"/>
                  </a:cubicBezTo>
                  <a:cubicBezTo>
                    <a:pt x="339" y="103"/>
                    <a:pt x="335" y="99"/>
                    <a:pt x="331" y="97"/>
                  </a:cubicBezTo>
                  <a:cubicBezTo>
                    <a:pt x="331" y="97"/>
                    <a:pt x="331" y="97"/>
                    <a:pt x="331" y="96"/>
                  </a:cubicBezTo>
                  <a:cubicBezTo>
                    <a:pt x="326" y="56"/>
                    <a:pt x="298" y="20"/>
                    <a:pt x="262" y="0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60" y="1"/>
                    <a:pt x="261" y="1"/>
                    <a:pt x="262" y="2"/>
                  </a:cubicBezTo>
                  <a:cubicBezTo>
                    <a:pt x="262" y="3"/>
                    <a:pt x="261" y="4"/>
                    <a:pt x="261" y="6"/>
                  </a:cubicBezTo>
                  <a:cubicBezTo>
                    <a:pt x="259" y="8"/>
                    <a:pt x="258" y="11"/>
                    <a:pt x="257" y="13"/>
                  </a:cubicBezTo>
                  <a:cubicBezTo>
                    <a:pt x="255" y="13"/>
                    <a:pt x="254" y="12"/>
                    <a:pt x="252" y="11"/>
                  </a:cubicBezTo>
                  <a:cubicBezTo>
                    <a:pt x="249" y="10"/>
                    <a:pt x="247" y="8"/>
                    <a:pt x="244" y="7"/>
                  </a:cubicBezTo>
                  <a:cubicBezTo>
                    <a:pt x="245" y="5"/>
                    <a:pt x="246" y="2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44" y="2"/>
                    <a:pt x="243" y="4"/>
                    <a:pt x="242" y="6"/>
                  </a:cubicBezTo>
                  <a:cubicBezTo>
                    <a:pt x="238" y="4"/>
                    <a:pt x="233" y="3"/>
                    <a:pt x="228" y="2"/>
                  </a:cubicBezTo>
                  <a:cubicBezTo>
                    <a:pt x="228" y="1"/>
                    <a:pt x="228" y="1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6" y="1"/>
                    <a:pt x="226" y="1"/>
                  </a:cubicBezTo>
                  <a:cubicBezTo>
                    <a:pt x="225" y="1"/>
                    <a:pt x="223" y="0"/>
                    <a:pt x="221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17" y="1"/>
                    <a:pt x="227" y="3"/>
                    <a:pt x="236" y="6"/>
                  </a:cubicBezTo>
                  <a:cubicBezTo>
                    <a:pt x="274" y="20"/>
                    <a:pt x="308" y="52"/>
                    <a:pt x="315" y="93"/>
                  </a:cubicBezTo>
                  <a:cubicBezTo>
                    <a:pt x="316" y="101"/>
                    <a:pt x="316" y="109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4" y="123"/>
                    <a:pt x="314" y="128"/>
                    <a:pt x="312" y="133"/>
                  </a:cubicBezTo>
                  <a:cubicBezTo>
                    <a:pt x="310" y="139"/>
                    <a:pt x="308" y="145"/>
                    <a:pt x="304" y="150"/>
                  </a:cubicBezTo>
                  <a:cubicBezTo>
                    <a:pt x="302" y="154"/>
                    <a:pt x="299" y="159"/>
                    <a:pt x="296" y="162"/>
                  </a:cubicBezTo>
                  <a:cubicBezTo>
                    <a:pt x="300" y="152"/>
                    <a:pt x="299" y="141"/>
                    <a:pt x="295" y="131"/>
                  </a:cubicBezTo>
                  <a:cubicBezTo>
                    <a:pt x="290" y="121"/>
                    <a:pt x="283" y="113"/>
                    <a:pt x="274" y="107"/>
                  </a:cubicBezTo>
                  <a:cubicBezTo>
                    <a:pt x="257" y="95"/>
                    <a:pt x="235" y="94"/>
                    <a:pt x="216" y="101"/>
                  </a:cubicBezTo>
                  <a:cubicBezTo>
                    <a:pt x="197" y="108"/>
                    <a:pt x="182" y="122"/>
                    <a:pt x="172" y="139"/>
                  </a:cubicBezTo>
                  <a:cubicBezTo>
                    <a:pt x="158" y="159"/>
                    <a:pt x="153" y="184"/>
                    <a:pt x="152" y="208"/>
                  </a:cubicBezTo>
                  <a:cubicBezTo>
                    <a:pt x="151" y="234"/>
                    <a:pt x="155" y="260"/>
                    <a:pt x="162" y="285"/>
                  </a:cubicBezTo>
                  <a:cubicBezTo>
                    <a:pt x="170" y="309"/>
                    <a:pt x="179" y="333"/>
                    <a:pt x="187" y="358"/>
                  </a:cubicBezTo>
                  <a:cubicBezTo>
                    <a:pt x="194" y="381"/>
                    <a:pt x="198" y="406"/>
                    <a:pt x="201" y="430"/>
                  </a:cubicBezTo>
                  <a:cubicBezTo>
                    <a:pt x="203" y="454"/>
                    <a:pt x="201" y="478"/>
                    <a:pt x="196" y="501"/>
                  </a:cubicBezTo>
                  <a:cubicBezTo>
                    <a:pt x="193" y="511"/>
                    <a:pt x="190" y="520"/>
                    <a:pt x="187" y="530"/>
                  </a:cubicBezTo>
                  <a:cubicBezTo>
                    <a:pt x="183" y="539"/>
                    <a:pt x="179" y="549"/>
                    <a:pt x="172" y="556"/>
                  </a:cubicBezTo>
                  <a:cubicBezTo>
                    <a:pt x="172" y="556"/>
                    <a:pt x="172" y="556"/>
                    <a:pt x="172" y="556"/>
                  </a:cubicBezTo>
                  <a:cubicBezTo>
                    <a:pt x="171" y="557"/>
                    <a:pt x="171" y="557"/>
                    <a:pt x="170" y="557"/>
                  </a:cubicBezTo>
                  <a:cubicBezTo>
                    <a:pt x="170" y="555"/>
                    <a:pt x="169" y="553"/>
                    <a:pt x="168" y="551"/>
                  </a:cubicBezTo>
                  <a:cubicBezTo>
                    <a:pt x="173" y="549"/>
                    <a:pt x="176" y="545"/>
                    <a:pt x="179" y="541"/>
                  </a:cubicBezTo>
                  <a:cubicBezTo>
                    <a:pt x="181" y="537"/>
                    <a:pt x="183" y="533"/>
                    <a:pt x="184" y="528"/>
                  </a:cubicBezTo>
                  <a:cubicBezTo>
                    <a:pt x="186" y="519"/>
                    <a:pt x="182" y="507"/>
                    <a:pt x="173" y="505"/>
                  </a:cubicBezTo>
                  <a:cubicBezTo>
                    <a:pt x="168" y="503"/>
                    <a:pt x="163" y="505"/>
                    <a:pt x="160" y="508"/>
                  </a:cubicBezTo>
                  <a:cubicBezTo>
                    <a:pt x="158" y="511"/>
                    <a:pt x="157" y="515"/>
                    <a:pt x="158" y="519"/>
                  </a:cubicBezTo>
                  <a:cubicBezTo>
                    <a:pt x="158" y="522"/>
                    <a:pt x="162" y="525"/>
                    <a:pt x="166" y="525"/>
                  </a:cubicBezTo>
                  <a:cubicBezTo>
                    <a:pt x="169" y="526"/>
                    <a:pt x="172" y="523"/>
                    <a:pt x="174" y="520"/>
                  </a:cubicBezTo>
                  <a:cubicBezTo>
                    <a:pt x="175" y="523"/>
                    <a:pt x="173" y="528"/>
                    <a:pt x="171" y="531"/>
                  </a:cubicBezTo>
                  <a:cubicBezTo>
                    <a:pt x="168" y="536"/>
                    <a:pt x="163" y="539"/>
                    <a:pt x="158" y="542"/>
                  </a:cubicBezTo>
                  <a:cubicBezTo>
                    <a:pt x="156" y="541"/>
                    <a:pt x="154" y="541"/>
                    <a:pt x="153" y="541"/>
                  </a:cubicBezTo>
                  <a:cubicBezTo>
                    <a:pt x="153" y="537"/>
                    <a:pt x="153" y="533"/>
                    <a:pt x="153" y="529"/>
                  </a:cubicBezTo>
                  <a:cubicBezTo>
                    <a:pt x="152" y="523"/>
                    <a:pt x="153" y="518"/>
                    <a:pt x="152" y="513"/>
                  </a:cubicBezTo>
                  <a:cubicBezTo>
                    <a:pt x="152" y="509"/>
                    <a:pt x="152" y="505"/>
                    <a:pt x="152" y="501"/>
                  </a:cubicBezTo>
                  <a:cubicBezTo>
                    <a:pt x="160" y="503"/>
                    <a:pt x="171" y="500"/>
                    <a:pt x="178" y="496"/>
                  </a:cubicBezTo>
                  <a:cubicBezTo>
                    <a:pt x="186" y="491"/>
                    <a:pt x="192" y="483"/>
                    <a:pt x="193" y="473"/>
                  </a:cubicBezTo>
                  <a:cubicBezTo>
                    <a:pt x="193" y="464"/>
                    <a:pt x="190" y="454"/>
                    <a:pt x="183" y="448"/>
                  </a:cubicBezTo>
                  <a:cubicBezTo>
                    <a:pt x="177" y="442"/>
                    <a:pt x="166" y="440"/>
                    <a:pt x="158" y="445"/>
                  </a:cubicBezTo>
                  <a:cubicBezTo>
                    <a:pt x="148" y="452"/>
                    <a:pt x="147" y="471"/>
                    <a:pt x="161" y="474"/>
                  </a:cubicBezTo>
                  <a:cubicBezTo>
                    <a:pt x="165" y="476"/>
                    <a:pt x="171" y="474"/>
                    <a:pt x="173" y="469"/>
                  </a:cubicBezTo>
                  <a:cubicBezTo>
                    <a:pt x="175" y="464"/>
                    <a:pt x="174" y="458"/>
                    <a:pt x="170" y="455"/>
                  </a:cubicBezTo>
                  <a:cubicBezTo>
                    <a:pt x="174" y="455"/>
                    <a:pt x="177" y="458"/>
                    <a:pt x="179" y="461"/>
                  </a:cubicBezTo>
                  <a:cubicBezTo>
                    <a:pt x="181" y="466"/>
                    <a:pt x="180" y="471"/>
                    <a:pt x="178" y="476"/>
                  </a:cubicBezTo>
                  <a:cubicBezTo>
                    <a:pt x="176" y="480"/>
                    <a:pt x="172" y="484"/>
                    <a:pt x="167" y="486"/>
                  </a:cubicBezTo>
                  <a:cubicBezTo>
                    <a:pt x="162" y="488"/>
                    <a:pt x="156" y="487"/>
                    <a:pt x="150" y="485"/>
                  </a:cubicBezTo>
                  <a:cubicBezTo>
                    <a:pt x="150" y="485"/>
                    <a:pt x="150" y="485"/>
                    <a:pt x="150" y="485"/>
                  </a:cubicBezTo>
                  <a:cubicBezTo>
                    <a:pt x="150" y="484"/>
                    <a:pt x="150" y="483"/>
                    <a:pt x="150" y="482"/>
                  </a:cubicBezTo>
                  <a:cubicBezTo>
                    <a:pt x="149" y="471"/>
                    <a:pt x="147" y="461"/>
                    <a:pt x="144" y="450"/>
                  </a:cubicBezTo>
                  <a:cubicBezTo>
                    <a:pt x="144" y="447"/>
                    <a:pt x="143" y="444"/>
                    <a:pt x="142" y="441"/>
                  </a:cubicBezTo>
                  <a:cubicBezTo>
                    <a:pt x="147" y="441"/>
                    <a:pt x="153" y="440"/>
                    <a:pt x="158" y="439"/>
                  </a:cubicBezTo>
                  <a:cubicBezTo>
                    <a:pt x="163" y="438"/>
                    <a:pt x="168" y="436"/>
                    <a:pt x="172" y="433"/>
                  </a:cubicBezTo>
                  <a:cubicBezTo>
                    <a:pt x="177" y="430"/>
                    <a:pt x="181" y="426"/>
                    <a:pt x="185" y="422"/>
                  </a:cubicBezTo>
                  <a:cubicBezTo>
                    <a:pt x="188" y="417"/>
                    <a:pt x="189" y="411"/>
                    <a:pt x="189" y="406"/>
                  </a:cubicBezTo>
                  <a:cubicBezTo>
                    <a:pt x="190" y="396"/>
                    <a:pt x="187" y="386"/>
                    <a:pt x="179" y="379"/>
                  </a:cubicBezTo>
                  <a:cubicBezTo>
                    <a:pt x="172" y="374"/>
                    <a:pt x="162" y="372"/>
                    <a:pt x="154" y="376"/>
                  </a:cubicBezTo>
                  <a:cubicBezTo>
                    <a:pt x="149" y="379"/>
                    <a:pt x="145" y="385"/>
                    <a:pt x="144" y="391"/>
                  </a:cubicBezTo>
                  <a:cubicBezTo>
                    <a:pt x="143" y="396"/>
                    <a:pt x="147" y="402"/>
                    <a:pt x="152" y="404"/>
                  </a:cubicBezTo>
                  <a:cubicBezTo>
                    <a:pt x="157" y="406"/>
                    <a:pt x="164" y="404"/>
                    <a:pt x="167" y="400"/>
                  </a:cubicBezTo>
                  <a:cubicBezTo>
                    <a:pt x="169" y="396"/>
                    <a:pt x="170" y="391"/>
                    <a:pt x="167" y="388"/>
                  </a:cubicBezTo>
                  <a:cubicBezTo>
                    <a:pt x="171" y="389"/>
                    <a:pt x="173" y="392"/>
                    <a:pt x="174" y="397"/>
                  </a:cubicBezTo>
                  <a:cubicBezTo>
                    <a:pt x="176" y="403"/>
                    <a:pt x="174" y="408"/>
                    <a:pt x="170" y="412"/>
                  </a:cubicBezTo>
                  <a:cubicBezTo>
                    <a:pt x="166" y="417"/>
                    <a:pt x="160" y="421"/>
                    <a:pt x="154" y="422"/>
                  </a:cubicBezTo>
                  <a:cubicBezTo>
                    <a:pt x="151" y="423"/>
                    <a:pt x="148" y="423"/>
                    <a:pt x="145" y="423"/>
                  </a:cubicBezTo>
                  <a:cubicBezTo>
                    <a:pt x="142" y="423"/>
                    <a:pt x="138" y="422"/>
                    <a:pt x="136" y="420"/>
                  </a:cubicBezTo>
                  <a:cubicBezTo>
                    <a:pt x="143" y="410"/>
                    <a:pt x="144" y="398"/>
                    <a:pt x="139" y="386"/>
                  </a:cubicBezTo>
                  <a:cubicBezTo>
                    <a:pt x="137" y="383"/>
                    <a:pt x="136" y="381"/>
                    <a:pt x="134" y="378"/>
                  </a:cubicBezTo>
                  <a:cubicBezTo>
                    <a:pt x="151" y="376"/>
                    <a:pt x="168" y="360"/>
                    <a:pt x="168" y="342"/>
                  </a:cubicBezTo>
                  <a:cubicBezTo>
                    <a:pt x="168" y="333"/>
                    <a:pt x="162" y="324"/>
                    <a:pt x="155" y="319"/>
                  </a:cubicBezTo>
                  <a:cubicBezTo>
                    <a:pt x="147" y="313"/>
                    <a:pt x="138" y="312"/>
                    <a:pt x="129" y="315"/>
                  </a:cubicBezTo>
                  <a:cubicBezTo>
                    <a:pt x="121" y="318"/>
                    <a:pt x="116" y="325"/>
                    <a:pt x="114" y="334"/>
                  </a:cubicBezTo>
                  <a:cubicBezTo>
                    <a:pt x="113" y="340"/>
                    <a:pt x="117" y="347"/>
                    <a:pt x="122" y="351"/>
                  </a:cubicBezTo>
                  <a:cubicBezTo>
                    <a:pt x="128" y="355"/>
                    <a:pt x="135" y="353"/>
                    <a:pt x="139" y="348"/>
                  </a:cubicBezTo>
                  <a:cubicBezTo>
                    <a:pt x="144" y="341"/>
                    <a:pt x="139" y="332"/>
                    <a:pt x="132" y="330"/>
                  </a:cubicBezTo>
                  <a:cubicBezTo>
                    <a:pt x="135" y="326"/>
                    <a:pt x="142" y="329"/>
                    <a:pt x="145" y="331"/>
                  </a:cubicBezTo>
                  <a:cubicBezTo>
                    <a:pt x="151" y="335"/>
                    <a:pt x="152" y="342"/>
                    <a:pt x="150" y="348"/>
                  </a:cubicBezTo>
                  <a:cubicBezTo>
                    <a:pt x="147" y="354"/>
                    <a:pt x="142" y="359"/>
                    <a:pt x="136" y="361"/>
                  </a:cubicBezTo>
                  <a:cubicBezTo>
                    <a:pt x="128" y="365"/>
                    <a:pt x="119" y="366"/>
                    <a:pt x="111" y="364"/>
                  </a:cubicBezTo>
                  <a:cubicBezTo>
                    <a:pt x="108" y="359"/>
                    <a:pt x="106" y="354"/>
                    <a:pt x="103" y="348"/>
                  </a:cubicBezTo>
                  <a:cubicBezTo>
                    <a:pt x="106" y="344"/>
                    <a:pt x="107" y="340"/>
                    <a:pt x="109" y="335"/>
                  </a:cubicBezTo>
                  <a:cubicBezTo>
                    <a:pt x="110" y="330"/>
                    <a:pt x="112" y="325"/>
                    <a:pt x="113" y="320"/>
                  </a:cubicBezTo>
                  <a:cubicBezTo>
                    <a:pt x="114" y="316"/>
                    <a:pt x="115" y="312"/>
                    <a:pt x="115" y="308"/>
                  </a:cubicBezTo>
                  <a:cubicBezTo>
                    <a:pt x="124" y="309"/>
                    <a:pt x="133" y="308"/>
                    <a:pt x="141" y="304"/>
                  </a:cubicBezTo>
                  <a:cubicBezTo>
                    <a:pt x="149" y="299"/>
                    <a:pt x="154" y="290"/>
                    <a:pt x="154" y="281"/>
                  </a:cubicBezTo>
                  <a:cubicBezTo>
                    <a:pt x="154" y="271"/>
                    <a:pt x="147" y="264"/>
                    <a:pt x="137" y="263"/>
                  </a:cubicBezTo>
                  <a:cubicBezTo>
                    <a:pt x="133" y="263"/>
                    <a:pt x="129" y="264"/>
                    <a:pt x="126" y="267"/>
                  </a:cubicBezTo>
                  <a:cubicBezTo>
                    <a:pt x="123" y="269"/>
                    <a:pt x="122" y="273"/>
                    <a:pt x="122" y="276"/>
                  </a:cubicBezTo>
                  <a:cubicBezTo>
                    <a:pt x="122" y="281"/>
                    <a:pt x="125" y="284"/>
                    <a:pt x="129" y="286"/>
                  </a:cubicBezTo>
                  <a:cubicBezTo>
                    <a:pt x="133" y="287"/>
                    <a:pt x="137" y="284"/>
                    <a:pt x="139" y="281"/>
                  </a:cubicBezTo>
                  <a:cubicBezTo>
                    <a:pt x="142" y="285"/>
                    <a:pt x="138" y="291"/>
                    <a:pt x="134" y="293"/>
                  </a:cubicBezTo>
                  <a:cubicBezTo>
                    <a:pt x="128" y="296"/>
                    <a:pt x="122" y="295"/>
                    <a:pt x="117" y="291"/>
                  </a:cubicBezTo>
                  <a:cubicBezTo>
                    <a:pt x="117" y="291"/>
                    <a:pt x="117" y="291"/>
                    <a:pt x="117" y="291"/>
                  </a:cubicBezTo>
                  <a:cubicBezTo>
                    <a:pt x="117" y="288"/>
                    <a:pt x="117" y="286"/>
                    <a:pt x="116" y="283"/>
                  </a:cubicBezTo>
                  <a:cubicBezTo>
                    <a:pt x="116" y="276"/>
                    <a:pt x="115" y="268"/>
                    <a:pt x="114" y="261"/>
                  </a:cubicBezTo>
                  <a:cubicBezTo>
                    <a:pt x="127" y="264"/>
                    <a:pt x="140" y="254"/>
                    <a:pt x="145" y="241"/>
                  </a:cubicBezTo>
                  <a:cubicBezTo>
                    <a:pt x="147" y="235"/>
                    <a:pt x="147" y="227"/>
                    <a:pt x="143" y="222"/>
                  </a:cubicBezTo>
                  <a:cubicBezTo>
                    <a:pt x="138" y="213"/>
                    <a:pt x="128" y="209"/>
                    <a:pt x="119" y="213"/>
                  </a:cubicBezTo>
                  <a:cubicBezTo>
                    <a:pt x="113" y="215"/>
                    <a:pt x="108" y="220"/>
                    <a:pt x="108" y="227"/>
                  </a:cubicBezTo>
                  <a:cubicBezTo>
                    <a:pt x="108" y="231"/>
                    <a:pt x="110" y="236"/>
                    <a:pt x="115" y="238"/>
                  </a:cubicBezTo>
                  <a:cubicBezTo>
                    <a:pt x="122" y="239"/>
                    <a:pt x="130" y="234"/>
                    <a:pt x="128" y="227"/>
                  </a:cubicBezTo>
                  <a:cubicBezTo>
                    <a:pt x="133" y="230"/>
                    <a:pt x="131" y="238"/>
                    <a:pt x="128" y="242"/>
                  </a:cubicBezTo>
                  <a:cubicBezTo>
                    <a:pt x="123" y="247"/>
                    <a:pt x="115" y="247"/>
                    <a:pt x="109" y="244"/>
                  </a:cubicBezTo>
                  <a:cubicBezTo>
                    <a:pt x="109" y="244"/>
                    <a:pt x="109" y="244"/>
                    <a:pt x="109" y="244"/>
                  </a:cubicBezTo>
                  <a:cubicBezTo>
                    <a:pt x="106" y="236"/>
                    <a:pt x="102" y="227"/>
                    <a:pt x="98" y="219"/>
                  </a:cubicBezTo>
                  <a:cubicBezTo>
                    <a:pt x="97" y="218"/>
                    <a:pt x="96" y="216"/>
                    <a:pt x="95" y="215"/>
                  </a:cubicBezTo>
                  <a:cubicBezTo>
                    <a:pt x="100" y="213"/>
                    <a:pt x="104" y="212"/>
                    <a:pt x="109" y="210"/>
                  </a:cubicBezTo>
                  <a:cubicBezTo>
                    <a:pt x="113" y="208"/>
                    <a:pt x="116" y="205"/>
                    <a:pt x="119" y="203"/>
                  </a:cubicBezTo>
                  <a:cubicBezTo>
                    <a:pt x="126" y="197"/>
                    <a:pt x="132" y="190"/>
                    <a:pt x="136" y="182"/>
                  </a:cubicBezTo>
                  <a:cubicBezTo>
                    <a:pt x="145" y="167"/>
                    <a:pt x="148" y="148"/>
                    <a:pt x="141" y="132"/>
                  </a:cubicBezTo>
                  <a:cubicBezTo>
                    <a:pt x="134" y="116"/>
                    <a:pt x="117" y="105"/>
                    <a:pt x="99" y="104"/>
                  </a:cubicBezTo>
                  <a:cubicBezTo>
                    <a:pt x="99" y="81"/>
                    <a:pt x="110" y="57"/>
                    <a:pt x="132" y="48"/>
                  </a:cubicBezTo>
                  <a:cubicBezTo>
                    <a:pt x="142" y="43"/>
                    <a:pt x="155" y="44"/>
                    <a:pt x="165" y="50"/>
                  </a:cubicBezTo>
                  <a:cubicBezTo>
                    <a:pt x="174" y="56"/>
                    <a:pt x="180" y="67"/>
                    <a:pt x="179" y="78"/>
                  </a:cubicBezTo>
                  <a:cubicBezTo>
                    <a:pt x="177" y="91"/>
                    <a:pt x="165" y="103"/>
                    <a:pt x="152" y="97"/>
                  </a:cubicBezTo>
                  <a:cubicBezTo>
                    <a:pt x="146" y="95"/>
                    <a:pt x="142" y="88"/>
                    <a:pt x="143" y="82"/>
                  </a:cubicBezTo>
                  <a:cubicBezTo>
                    <a:pt x="143" y="78"/>
                    <a:pt x="145" y="72"/>
                    <a:pt x="150" y="72"/>
                  </a:cubicBezTo>
                  <a:cubicBezTo>
                    <a:pt x="148" y="75"/>
                    <a:pt x="149" y="79"/>
                    <a:pt x="150" y="82"/>
                  </a:cubicBezTo>
                  <a:cubicBezTo>
                    <a:pt x="152" y="86"/>
                    <a:pt x="156" y="88"/>
                    <a:pt x="159" y="88"/>
                  </a:cubicBezTo>
                  <a:cubicBezTo>
                    <a:pt x="169" y="88"/>
                    <a:pt x="173" y="78"/>
                    <a:pt x="171" y="70"/>
                  </a:cubicBezTo>
                  <a:cubicBezTo>
                    <a:pt x="169" y="61"/>
                    <a:pt x="159" y="55"/>
                    <a:pt x="150" y="55"/>
                  </a:cubicBezTo>
                  <a:cubicBezTo>
                    <a:pt x="141" y="55"/>
                    <a:pt x="133" y="61"/>
                    <a:pt x="129" y="69"/>
                  </a:cubicBezTo>
                  <a:cubicBezTo>
                    <a:pt x="121" y="83"/>
                    <a:pt x="126" y="102"/>
                    <a:pt x="140" y="110"/>
                  </a:cubicBezTo>
                  <a:cubicBezTo>
                    <a:pt x="156" y="121"/>
                    <a:pt x="180" y="114"/>
                    <a:pt x="190" y="97"/>
                  </a:cubicBezTo>
                  <a:cubicBezTo>
                    <a:pt x="193" y="92"/>
                    <a:pt x="195" y="85"/>
                    <a:pt x="195" y="78"/>
                  </a:cubicBezTo>
                  <a:cubicBezTo>
                    <a:pt x="198" y="81"/>
                    <a:pt x="203" y="83"/>
                    <a:pt x="208" y="84"/>
                  </a:cubicBezTo>
                  <a:cubicBezTo>
                    <a:pt x="213" y="85"/>
                    <a:pt x="218" y="86"/>
                    <a:pt x="223" y="85"/>
                  </a:cubicBezTo>
                  <a:cubicBezTo>
                    <a:pt x="233" y="85"/>
                    <a:pt x="243" y="80"/>
                    <a:pt x="250" y="73"/>
                  </a:cubicBezTo>
                  <a:cubicBezTo>
                    <a:pt x="252" y="71"/>
                    <a:pt x="254" y="69"/>
                    <a:pt x="255" y="66"/>
                  </a:cubicBezTo>
                  <a:cubicBezTo>
                    <a:pt x="254" y="70"/>
                    <a:pt x="252" y="74"/>
                    <a:pt x="251" y="78"/>
                  </a:cubicBezTo>
                  <a:cubicBezTo>
                    <a:pt x="250" y="81"/>
                    <a:pt x="250" y="85"/>
                    <a:pt x="251" y="88"/>
                  </a:cubicBezTo>
                  <a:cubicBezTo>
                    <a:pt x="253" y="93"/>
                    <a:pt x="260" y="96"/>
                    <a:pt x="264" y="91"/>
                  </a:cubicBezTo>
                  <a:cubicBezTo>
                    <a:pt x="267" y="88"/>
                    <a:pt x="264" y="81"/>
                    <a:pt x="263" y="77"/>
                  </a:cubicBezTo>
                  <a:cubicBezTo>
                    <a:pt x="262" y="74"/>
                    <a:pt x="261" y="71"/>
                    <a:pt x="259" y="68"/>
                  </a:cubicBezTo>
                  <a:cubicBezTo>
                    <a:pt x="262" y="72"/>
                    <a:pt x="265" y="75"/>
                    <a:pt x="268" y="79"/>
                  </a:cubicBezTo>
                  <a:cubicBezTo>
                    <a:pt x="271" y="83"/>
                    <a:pt x="274" y="87"/>
                    <a:pt x="277" y="91"/>
                  </a:cubicBezTo>
                  <a:cubicBezTo>
                    <a:pt x="281" y="98"/>
                    <a:pt x="290" y="107"/>
                    <a:pt x="299" y="104"/>
                  </a:cubicBezTo>
                  <a:cubicBezTo>
                    <a:pt x="307" y="101"/>
                    <a:pt x="306" y="89"/>
                    <a:pt x="302" y="83"/>
                  </a:cubicBezTo>
                  <a:cubicBezTo>
                    <a:pt x="296" y="73"/>
                    <a:pt x="284" y="69"/>
                    <a:pt x="273" y="66"/>
                  </a:cubicBezTo>
                  <a:cubicBezTo>
                    <a:pt x="269" y="65"/>
                    <a:pt x="265" y="64"/>
                    <a:pt x="260" y="63"/>
                  </a:cubicBezTo>
                  <a:cubicBezTo>
                    <a:pt x="265" y="62"/>
                    <a:pt x="269" y="61"/>
                    <a:pt x="273" y="60"/>
                  </a:cubicBezTo>
                  <a:cubicBezTo>
                    <a:pt x="278" y="59"/>
                    <a:pt x="284" y="56"/>
                    <a:pt x="284" y="51"/>
                  </a:cubicBezTo>
                  <a:cubicBezTo>
                    <a:pt x="284" y="48"/>
                    <a:pt x="283" y="45"/>
                    <a:pt x="281" y="44"/>
                  </a:cubicBezTo>
                  <a:cubicBezTo>
                    <a:pt x="278" y="43"/>
                    <a:pt x="275" y="44"/>
                    <a:pt x="273" y="45"/>
                  </a:cubicBezTo>
                  <a:cubicBezTo>
                    <a:pt x="270" y="46"/>
                    <a:pt x="268" y="48"/>
                    <a:pt x="266" y="50"/>
                  </a:cubicBezTo>
                  <a:cubicBezTo>
                    <a:pt x="263" y="53"/>
                    <a:pt x="261" y="57"/>
                    <a:pt x="259" y="60"/>
                  </a:cubicBezTo>
                  <a:cubicBezTo>
                    <a:pt x="260" y="55"/>
                    <a:pt x="261" y="50"/>
                    <a:pt x="261" y="45"/>
                  </a:cubicBezTo>
                  <a:cubicBezTo>
                    <a:pt x="260" y="36"/>
                    <a:pt x="255" y="27"/>
                    <a:pt x="247" y="22"/>
                  </a:cubicBezTo>
                  <a:cubicBezTo>
                    <a:pt x="239" y="17"/>
                    <a:pt x="229" y="15"/>
                    <a:pt x="220" y="18"/>
                  </a:cubicBezTo>
                  <a:cubicBezTo>
                    <a:pt x="211" y="21"/>
                    <a:pt x="204" y="29"/>
                    <a:pt x="204" y="39"/>
                  </a:cubicBezTo>
                  <a:cubicBezTo>
                    <a:pt x="203" y="48"/>
                    <a:pt x="209" y="57"/>
                    <a:pt x="219" y="58"/>
                  </a:cubicBezTo>
                  <a:cubicBezTo>
                    <a:pt x="227" y="60"/>
                    <a:pt x="236" y="54"/>
                    <a:pt x="236" y="45"/>
                  </a:cubicBezTo>
                  <a:cubicBezTo>
                    <a:pt x="236" y="41"/>
                    <a:pt x="233" y="37"/>
                    <a:pt x="229" y="35"/>
                  </a:cubicBezTo>
                  <a:cubicBezTo>
                    <a:pt x="226" y="34"/>
                    <a:pt x="221" y="34"/>
                    <a:pt x="219" y="37"/>
                  </a:cubicBezTo>
                  <a:cubicBezTo>
                    <a:pt x="219" y="34"/>
                    <a:pt x="223" y="31"/>
                    <a:pt x="226" y="31"/>
                  </a:cubicBezTo>
                  <a:cubicBezTo>
                    <a:pt x="230" y="29"/>
                    <a:pt x="235" y="31"/>
                    <a:pt x="239" y="34"/>
                  </a:cubicBezTo>
                  <a:cubicBezTo>
                    <a:pt x="247" y="41"/>
                    <a:pt x="245" y="52"/>
                    <a:pt x="240" y="60"/>
                  </a:cubicBezTo>
                  <a:cubicBezTo>
                    <a:pt x="234" y="67"/>
                    <a:pt x="225" y="70"/>
                    <a:pt x="217" y="68"/>
                  </a:cubicBezTo>
                  <a:cubicBezTo>
                    <a:pt x="205" y="67"/>
                    <a:pt x="197" y="59"/>
                    <a:pt x="189" y="52"/>
                  </a:cubicBezTo>
                  <a:cubicBezTo>
                    <a:pt x="189" y="52"/>
                    <a:pt x="189" y="52"/>
                    <a:pt x="189" y="52"/>
                  </a:cubicBezTo>
                  <a:cubicBezTo>
                    <a:pt x="186" y="47"/>
                    <a:pt x="183" y="44"/>
                    <a:pt x="179" y="40"/>
                  </a:cubicBezTo>
                  <a:cubicBezTo>
                    <a:pt x="163" y="25"/>
                    <a:pt x="138" y="25"/>
                    <a:pt x="119" y="35"/>
                  </a:cubicBezTo>
                  <a:cubicBezTo>
                    <a:pt x="94" y="49"/>
                    <a:pt x="80" y="78"/>
                    <a:pt x="82" y="106"/>
                  </a:cubicBezTo>
                  <a:cubicBezTo>
                    <a:pt x="82" y="106"/>
                    <a:pt x="82" y="106"/>
                    <a:pt x="82" y="106"/>
                  </a:cubicBezTo>
                  <a:cubicBezTo>
                    <a:pt x="77" y="108"/>
                    <a:pt x="72" y="111"/>
                    <a:pt x="68" y="115"/>
                  </a:cubicBezTo>
                  <a:cubicBezTo>
                    <a:pt x="62" y="122"/>
                    <a:pt x="58" y="132"/>
                    <a:pt x="59" y="141"/>
                  </a:cubicBezTo>
                  <a:cubicBezTo>
                    <a:pt x="59" y="159"/>
                    <a:pt x="76" y="178"/>
                    <a:pt x="96" y="173"/>
                  </a:cubicBezTo>
                  <a:cubicBezTo>
                    <a:pt x="111" y="169"/>
                    <a:pt x="122" y="149"/>
                    <a:pt x="110" y="136"/>
                  </a:cubicBezTo>
                  <a:cubicBezTo>
                    <a:pt x="104" y="129"/>
                    <a:pt x="92" y="127"/>
                    <a:pt x="85" y="134"/>
                  </a:cubicBezTo>
                  <a:cubicBezTo>
                    <a:pt x="81" y="139"/>
                    <a:pt x="80" y="145"/>
                    <a:pt x="82" y="150"/>
                  </a:cubicBezTo>
                  <a:cubicBezTo>
                    <a:pt x="84" y="155"/>
                    <a:pt x="90" y="158"/>
                    <a:pt x="95" y="156"/>
                  </a:cubicBezTo>
                  <a:cubicBezTo>
                    <a:pt x="94" y="159"/>
                    <a:pt x="91" y="160"/>
                    <a:pt x="88" y="160"/>
                  </a:cubicBezTo>
                  <a:cubicBezTo>
                    <a:pt x="85" y="161"/>
                    <a:pt x="83" y="159"/>
                    <a:pt x="80" y="157"/>
                  </a:cubicBezTo>
                  <a:cubicBezTo>
                    <a:pt x="77" y="154"/>
                    <a:pt x="75" y="150"/>
                    <a:pt x="74" y="145"/>
                  </a:cubicBezTo>
                  <a:cubicBezTo>
                    <a:pt x="73" y="136"/>
                    <a:pt x="77" y="126"/>
                    <a:pt x="85" y="122"/>
                  </a:cubicBezTo>
                  <a:cubicBezTo>
                    <a:pt x="94" y="116"/>
                    <a:pt x="106" y="120"/>
                    <a:pt x="113" y="126"/>
                  </a:cubicBezTo>
                  <a:cubicBezTo>
                    <a:pt x="122" y="133"/>
                    <a:pt x="125" y="145"/>
                    <a:pt x="124" y="155"/>
                  </a:cubicBezTo>
                  <a:cubicBezTo>
                    <a:pt x="122" y="176"/>
                    <a:pt x="103" y="193"/>
                    <a:pt x="83" y="196"/>
                  </a:cubicBezTo>
                  <a:cubicBezTo>
                    <a:pt x="83" y="196"/>
                    <a:pt x="83" y="196"/>
                    <a:pt x="82" y="196"/>
                  </a:cubicBezTo>
                  <a:cubicBezTo>
                    <a:pt x="75" y="186"/>
                    <a:pt x="68" y="177"/>
                    <a:pt x="60" y="168"/>
                  </a:cubicBezTo>
                  <a:cubicBezTo>
                    <a:pt x="53" y="160"/>
                    <a:pt x="47" y="152"/>
                    <a:pt x="40" y="145"/>
                  </a:cubicBezTo>
                  <a:cubicBezTo>
                    <a:pt x="40" y="145"/>
                    <a:pt x="41" y="145"/>
                    <a:pt x="41" y="145"/>
                  </a:cubicBezTo>
                  <a:cubicBezTo>
                    <a:pt x="42" y="138"/>
                    <a:pt x="42" y="131"/>
                    <a:pt x="44" y="124"/>
                  </a:cubicBezTo>
                  <a:cubicBezTo>
                    <a:pt x="46" y="119"/>
                    <a:pt x="47" y="113"/>
                    <a:pt x="49" y="108"/>
                  </a:cubicBezTo>
                  <a:cubicBezTo>
                    <a:pt x="53" y="96"/>
                    <a:pt x="58" y="85"/>
                    <a:pt x="65" y="75"/>
                  </a:cubicBezTo>
                  <a:cubicBezTo>
                    <a:pt x="71" y="65"/>
                    <a:pt x="78" y="55"/>
                    <a:pt x="87" y="47"/>
                  </a:cubicBezTo>
                  <a:cubicBezTo>
                    <a:pt x="95" y="39"/>
                    <a:pt x="104" y="33"/>
                    <a:pt x="113" y="27"/>
                  </a:cubicBezTo>
                  <a:cubicBezTo>
                    <a:pt x="136" y="13"/>
                    <a:pt x="162" y="2"/>
                    <a:pt x="189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73" y="0"/>
                    <a:pt x="171" y="1"/>
                    <a:pt x="170" y="1"/>
                  </a:cubicBezTo>
                  <a:cubicBezTo>
                    <a:pt x="170" y="1"/>
                    <a:pt x="170" y="0"/>
                    <a:pt x="169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1"/>
                    <a:pt x="168" y="1"/>
                  </a:cubicBezTo>
                  <a:cubicBezTo>
                    <a:pt x="163" y="3"/>
                    <a:pt x="158" y="4"/>
                    <a:pt x="153" y="6"/>
                  </a:cubicBezTo>
                  <a:cubicBezTo>
                    <a:pt x="153" y="4"/>
                    <a:pt x="152" y="2"/>
                    <a:pt x="152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1" y="2"/>
                    <a:pt x="151" y="4"/>
                    <a:pt x="152" y="6"/>
                  </a:cubicBezTo>
                  <a:cubicBezTo>
                    <a:pt x="147" y="8"/>
                    <a:pt x="143" y="9"/>
                    <a:pt x="139" y="11"/>
                  </a:cubicBezTo>
                  <a:cubicBezTo>
                    <a:pt x="138" y="9"/>
                    <a:pt x="137" y="7"/>
                    <a:pt x="136" y="5"/>
                  </a:cubicBezTo>
                  <a:cubicBezTo>
                    <a:pt x="135" y="3"/>
                    <a:pt x="135" y="2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3" y="1"/>
                    <a:pt x="134" y="3"/>
                    <a:pt x="134" y="4"/>
                  </a:cubicBezTo>
                  <a:cubicBezTo>
                    <a:pt x="135" y="7"/>
                    <a:pt x="136" y="9"/>
                    <a:pt x="137" y="12"/>
                  </a:cubicBezTo>
                  <a:cubicBezTo>
                    <a:pt x="136" y="13"/>
                    <a:pt x="134" y="14"/>
                    <a:pt x="132" y="14"/>
                  </a:cubicBezTo>
                  <a:cubicBezTo>
                    <a:pt x="130" y="16"/>
                    <a:pt x="127" y="17"/>
                    <a:pt x="125" y="18"/>
                  </a:cubicBezTo>
                  <a:cubicBezTo>
                    <a:pt x="124" y="15"/>
                    <a:pt x="123" y="13"/>
                    <a:pt x="122" y="10"/>
                  </a:cubicBezTo>
                  <a:cubicBezTo>
                    <a:pt x="121" y="8"/>
                    <a:pt x="121" y="6"/>
                    <a:pt x="119" y="5"/>
                  </a:cubicBezTo>
                  <a:cubicBezTo>
                    <a:pt x="119" y="5"/>
                    <a:pt x="119" y="4"/>
                    <a:pt x="119" y="4"/>
                  </a:cubicBezTo>
                  <a:cubicBezTo>
                    <a:pt x="122" y="3"/>
                    <a:pt x="125" y="1"/>
                    <a:pt x="128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04" y="10"/>
                    <a:pt x="83" y="22"/>
                    <a:pt x="68" y="40"/>
                  </a:cubicBezTo>
                  <a:cubicBezTo>
                    <a:pt x="60" y="49"/>
                    <a:pt x="53" y="59"/>
                    <a:pt x="46" y="70"/>
                  </a:cubicBezTo>
                  <a:cubicBezTo>
                    <a:pt x="39" y="80"/>
                    <a:pt x="34" y="92"/>
                    <a:pt x="31" y="104"/>
                  </a:cubicBezTo>
                  <a:cubicBezTo>
                    <a:pt x="29" y="111"/>
                    <a:pt x="28" y="119"/>
                    <a:pt x="26" y="126"/>
                  </a:cubicBezTo>
                  <a:cubicBezTo>
                    <a:pt x="24" y="123"/>
                    <a:pt x="22" y="120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6" y="68"/>
                    <a:pt x="59" y="26"/>
                    <a:pt x="100" y="2"/>
                  </a:cubicBezTo>
                  <a:cubicBezTo>
                    <a:pt x="102" y="2"/>
                    <a:pt x="103" y="1"/>
                    <a:pt x="105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99" y="1"/>
                    <a:pt x="97" y="2"/>
                    <a:pt x="95" y="3"/>
                  </a:cubicBezTo>
                  <a:cubicBezTo>
                    <a:pt x="95" y="2"/>
                    <a:pt x="95" y="1"/>
                    <a:pt x="9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"/>
                    <a:pt x="94" y="3"/>
                    <a:pt x="94" y="4"/>
                  </a:cubicBezTo>
                  <a:cubicBezTo>
                    <a:pt x="92" y="3"/>
                    <a:pt x="90" y="2"/>
                    <a:pt x="89" y="1"/>
                  </a:cubicBezTo>
                  <a:cubicBezTo>
                    <a:pt x="88" y="1"/>
                    <a:pt x="87" y="0"/>
                    <a:pt x="87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  <a:cubicBezTo>
                    <a:pt x="68" y="5"/>
                    <a:pt x="68" y="14"/>
                    <a:pt x="70" y="21"/>
                  </a:cubicBezTo>
                  <a:cubicBezTo>
                    <a:pt x="65" y="18"/>
                    <a:pt x="59" y="17"/>
                    <a:pt x="54" y="20"/>
                  </a:cubicBezTo>
                  <a:cubicBezTo>
                    <a:pt x="47" y="24"/>
                    <a:pt x="48" y="35"/>
                    <a:pt x="50" y="42"/>
                  </a:cubicBezTo>
                  <a:cubicBezTo>
                    <a:pt x="47" y="41"/>
                    <a:pt x="44" y="39"/>
                    <a:pt x="40" y="40"/>
                  </a:cubicBezTo>
                  <a:cubicBezTo>
                    <a:pt x="37" y="40"/>
                    <a:pt x="34" y="43"/>
                    <a:pt x="32" y="46"/>
                  </a:cubicBezTo>
                  <a:cubicBezTo>
                    <a:pt x="30" y="49"/>
                    <a:pt x="30" y="53"/>
                    <a:pt x="30" y="56"/>
                  </a:cubicBezTo>
                  <a:cubicBezTo>
                    <a:pt x="31" y="58"/>
                    <a:pt x="31" y="60"/>
                    <a:pt x="32" y="61"/>
                  </a:cubicBezTo>
                  <a:cubicBezTo>
                    <a:pt x="32" y="62"/>
                    <a:pt x="33" y="63"/>
                    <a:pt x="33" y="64"/>
                  </a:cubicBezTo>
                  <a:cubicBezTo>
                    <a:pt x="34" y="65"/>
                    <a:pt x="34" y="66"/>
                    <a:pt x="34" y="65"/>
                  </a:cubicBezTo>
                  <a:cubicBezTo>
                    <a:pt x="34" y="65"/>
                    <a:pt x="34" y="66"/>
                    <a:pt x="34" y="66"/>
                  </a:cubicBezTo>
                  <a:cubicBezTo>
                    <a:pt x="27" y="65"/>
                    <a:pt x="20" y="71"/>
                    <a:pt x="18" y="77"/>
                  </a:cubicBezTo>
                  <a:cubicBezTo>
                    <a:pt x="17" y="80"/>
                    <a:pt x="17" y="84"/>
                    <a:pt x="18" y="88"/>
                  </a:cubicBezTo>
                  <a:cubicBezTo>
                    <a:pt x="18" y="91"/>
                    <a:pt x="20" y="93"/>
                    <a:pt x="22" y="95"/>
                  </a:cubicBezTo>
                  <a:cubicBezTo>
                    <a:pt x="19" y="95"/>
                    <a:pt x="15" y="98"/>
                    <a:pt x="13" y="100"/>
                  </a:cubicBezTo>
                  <a:cubicBezTo>
                    <a:pt x="12" y="98"/>
                    <a:pt x="12" y="97"/>
                    <a:pt x="11" y="95"/>
                  </a:cubicBezTo>
                  <a:cubicBezTo>
                    <a:pt x="11" y="94"/>
                    <a:pt x="11" y="94"/>
                    <a:pt x="11" y="93"/>
                  </a:cubicBezTo>
                  <a:cubicBezTo>
                    <a:pt x="12" y="92"/>
                    <a:pt x="13" y="92"/>
                    <a:pt x="14" y="92"/>
                  </a:cubicBezTo>
                  <a:cubicBezTo>
                    <a:pt x="14" y="92"/>
                    <a:pt x="15" y="91"/>
                    <a:pt x="14" y="90"/>
                  </a:cubicBezTo>
                  <a:cubicBezTo>
                    <a:pt x="9" y="80"/>
                    <a:pt x="17" y="67"/>
                    <a:pt x="27" y="63"/>
                  </a:cubicBezTo>
                  <a:cubicBezTo>
                    <a:pt x="27" y="63"/>
                    <a:pt x="28" y="62"/>
                    <a:pt x="27" y="62"/>
                  </a:cubicBezTo>
                  <a:cubicBezTo>
                    <a:pt x="25" y="56"/>
                    <a:pt x="24" y="48"/>
                    <a:pt x="27" y="43"/>
                  </a:cubicBezTo>
                  <a:cubicBezTo>
                    <a:pt x="31" y="38"/>
                    <a:pt x="37" y="35"/>
                    <a:pt x="43" y="36"/>
                  </a:cubicBezTo>
                  <a:cubicBezTo>
                    <a:pt x="44" y="36"/>
                    <a:pt x="44" y="35"/>
                    <a:pt x="44" y="35"/>
                  </a:cubicBezTo>
                  <a:cubicBezTo>
                    <a:pt x="43" y="29"/>
                    <a:pt x="44" y="23"/>
                    <a:pt x="48" y="18"/>
                  </a:cubicBezTo>
                  <a:cubicBezTo>
                    <a:pt x="51" y="14"/>
                    <a:pt x="57" y="12"/>
                    <a:pt x="63" y="13"/>
                  </a:cubicBezTo>
                  <a:cubicBezTo>
                    <a:pt x="63" y="13"/>
                    <a:pt x="63" y="13"/>
                    <a:pt x="64" y="13"/>
                  </a:cubicBezTo>
                  <a:cubicBezTo>
                    <a:pt x="64" y="8"/>
                    <a:pt x="64" y="4"/>
                    <a:pt x="67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3" y="3"/>
                    <a:pt x="62" y="7"/>
                    <a:pt x="62" y="11"/>
                  </a:cubicBezTo>
                  <a:cubicBezTo>
                    <a:pt x="60" y="11"/>
                    <a:pt x="59" y="11"/>
                    <a:pt x="58" y="11"/>
                  </a:cubicBezTo>
                  <a:cubicBezTo>
                    <a:pt x="60" y="8"/>
                    <a:pt x="61" y="4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4"/>
                    <a:pt x="58" y="9"/>
                    <a:pt x="55" y="12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2" y="13"/>
                    <a:pt x="49" y="14"/>
                    <a:pt x="47" y="17"/>
                  </a:cubicBezTo>
                  <a:cubicBezTo>
                    <a:pt x="43" y="21"/>
                    <a:pt x="42" y="28"/>
                    <a:pt x="42" y="34"/>
                  </a:cubicBezTo>
                  <a:cubicBezTo>
                    <a:pt x="39" y="34"/>
                    <a:pt x="37" y="34"/>
                    <a:pt x="34" y="35"/>
                  </a:cubicBezTo>
                  <a:cubicBezTo>
                    <a:pt x="34" y="32"/>
                    <a:pt x="33" y="29"/>
                    <a:pt x="30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6" y="28"/>
                    <a:pt x="42" y="22"/>
                    <a:pt x="45" y="17"/>
                  </a:cubicBezTo>
                  <a:cubicBezTo>
                    <a:pt x="47" y="12"/>
                    <a:pt x="47" y="4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7" y="6"/>
                    <a:pt x="32" y="10"/>
                    <a:pt x="25" y="10"/>
                  </a:cubicBezTo>
                  <a:cubicBezTo>
                    <a:pt x="26" y="7"/>
                    <a:pt x="25" y="3"/>
                    <a:pt x="2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4"/>
                    <a:pt x="25" y="8"/>
                    <a:pt x="23" y="12"/>
                  </a:cubicBezTo>
                  <a:cubicBezTo>
                    <a:pt x="21" y="19"/>
                    <a:pt x="14" y="21"/>
                    <a:pt x="8" y="21"/>
                  </a:cubicBezTo>
                  <a:cubicBezTo>
                    <a:pt x="10" y="15"/>
                    <a:pt x="12" y="9"/>
                    <a:pt x="15" y="3"/>
                  </a:cubicBezTo>
                  <a:cubicBezTo>
                    <a:pt x="15" y="2"/>
                    <a:pt x="15" y="1"/>
                    <a:pt x="1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8"/>
                    <a:pt x="8" y="16"/>
                    <a:pt x="5" y="24"/>
                  </a:cubicBezTo>
                  <a:cubicBezTo>
                    <a:pt x="3" y="27"/>
                    <a:pt x="2" y="31"/>
                    <a:pt x="0" y="35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2" y="34"/>
                    <a:pt x="5" y="28"/>
                    <a:pt x="7" y="23"/>
                  </a:cubicBezTo>
                  <a:cubicBezTo>
                    <a:pt x="12" y="26"/>
                    <a:pt x="14" y="32"/>
                    <a:pt x="12" y="38"/>
                  </a:cubicBezTo>
                  <a:cubicBezTo>
                    <a:pt x="10" y="43"/>
                    <a:pt x="5" y="47"/>
                    <a:pt x="0" y="48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" y="49"/>
                    <a:pt x="4" y="48"/>
                    <a:pt x="6" y="47"/>
                  </a:cubicBezTo>
                  <a:cubicBezTo>
                    <a:pt x="4" y="49"/>
                    <a:pt x="2" y="51"/>
                    <a:pt x="0" y="53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3" y="52"/>
                    <a:pt x="6" y="49"/>
                    <a:pt x="10" y="46"/>
                  </a:cubicBezTo>
                  <a:cubicBezTo>
                    <a:pt x="15" y="43"/>
                    <a:pt x="19" y="40"/>
                    <a:pt x="25" y="37"/>
                  </a:cubicBezTo>
                  <a:cubicBezTo>
                    <a:pt x="22" y="40"/>
                    <a:pt x="21" y="43"/>
                    <a:pt x="19" y="46"/>
                  </a:cubicBezTo>
                  <a:cubicBezTo>
                    <a:pt x="16" y="51"/>
                    <a:pt x="14" y="56"/>
                    <a:pt x="12" y="61"/>
                  </a:cubicBezTo>
                  <a:cubicBezTo>
                    <a:pt x="8" y="71"/>
                    <a:pt x="7" y="83"/>
                    <a:pt x="9" y="94"/>
                  </a:cubicBezTo>
                  <a:cubicBezTo>
                    <a:pt x="14" y="116"/>
                    <a:pt x="29" y="134"/>
                    <a:pt x="43" y="150"/>
                  </a:cubicBezTo>
                  <a:cubicBezTo>
                    <a:pt x="71" y="183"/>
                    <a:pt x="102" y="216"/>
                    <a:pt x="112" y="260"/>
                  </a:cubicBezTo>
                  <a:cubicBezTo>
                    <a:pt x="115" y="275"/>
                    <a:pt x="116" y="291"/>
                    <a:pt x="114" y="307"/>
                  </a:cubicBezTo>
                  <a:cubicBezTo>
                    <a:pt x="113" y="314"/>
                    <a:pt x="111" y="322"/>
                    <a:pt x="109" y="329"/>
                  </a:cubicBezTo>
                  <a:cubicBezTo>
                    <a:pt x="107" y="335"/>
                    <a:pt x="105" y="341"/>
                    <a:pt x="102" y="347"/>
                  </a:cubicBezTo>
                  <a:cubicBezTo>
                    <a:pt x="99" y="341"/>
                    <a:pt x="96" y="336"/>
                    <a:pt x="93" y="330"/>
                  </a:cubicBezTo>
                  <a:cubicBezTo>
                    <a:pt x="97" y="320"/>
                    <a:pt x="100" y="308"/>
                    <a:pt x="102" y="297"/>
                  </a:cubicBezTo>
                  <a:cubicBezTo>
                    <a:pt x="103" y="285"/>
                    <a:pt x="103" y="273"/>
                    <a:pt x="101" y="261"/>
                  </a:cubicBezTo>
                  <a:cubicBezTo>
                    <a:pt x="97" y="240"/>
                    <a:pt x="88" y="220"/>
                    <a:pt x="75" y="202"/>
                  </a:cubicBezTo>
                  <a:cubicBezTo>
                    <a:pt x="63" y="184"/>
                    <a:pt x="46" y="168"/>
                    <a:pt x="32" y="151"/>
                  </a:cubicBezTo>
                  <a:cubicBezTo>
                    <a:pt x="18" y="133"/>
                    <a:pt x="6" y="113"/>
                    <a:pt x="1" y="91"/>
                  </a:cubicBezTo>
                  <a:cubicBezTo>
                    <a:pt x="0" y="83"/>
                    <a:pt x="0" y="74"/>
                    <a:pt x="3" y="66"/>
                  </a:cubicBezTo>
                  <a:cubicBezTo>
                    <a:pt x="4" y="65"/>
                    <a:pt x="2" y="65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0" y="67"/>
                    <a:pt x="0" y="67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1" y="97"/>
                    <a:pt x="0" y="97"/>
                    <a:pt x="0" y="97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99"/>
                    <a:pt x="1" y="99"/>
                    <a:pt x="1" y="98"/>
                  </a:cubicBezTo>
                  <a:cubicBezTo>
                    <a:pt x="2" y="100"/>
                    <a:pt x="2" y="102"/>
                    <a:pt x="3" y="104"/>
                  </a:cubicBezTo>
                  <a:cubicBezTo>
                    <a:pt x="2" y="105"/>
                    <a:pt x="1" y="105"/>
                    <a:pt x="0" y="106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1" y="107"/>
                    <a:pt x="2" y="106"/>
                    <a:pt x="3" y="105"/>
                  </a:cubicBezTo>
                  <a:cubicBezTo>
                    <a:pt x="4" y="107"/>
                    <a:pt x="5" y="109"/>
                    <a:pt x="5" y="111"/>
                  </a:cubicBezTo>
                  <a:cubicBezTo>
                    <a:pt x="3" y="111"/>
                    <a:pt x="2" y="114"/>
                    <a:pt x="1" y="115"/>
                  </a:cubicBezTo>
                  <a:cubicBezTo>
                    <a:pt x="0" y="115"/>
                    <a:pt x="0" y="115"/>
                    <a:pt x="0" y="11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1" y="117"/>
                    <a:pt x="1" y="117"/>
                  </a:cubicBezTo>
                  <a:cubicBezTo>
                    <a:pt x="2" y="115"/>
                    <a:pt x="4" y="113"/>
                    <a:pt x="6" y="112"/>
                  </a:cubicBezTo>
                  <a:cubicBezTo>
                    <a:pt x="7" y="114"/>
                    <a:pt x="8" y="116"/>
                    <a:pt x="9" y="119"/>
                  </a:cubicBezTo>
                  <a:cubicBezTo>
                    <a:pt x="6" y="120"/>
                    <a:pt x="5" y="122"/>
                    <a:pt x="3" y="124"/>
                  </a:cubicBezTo>
                  <a:cubicBezTo>
                    <a:pt x="2" y="126"/>
                    <a:pt x="1" y="127"/>
                    <a:pt x="0" y="128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" y="129"/>
                    <a:pt x="2" y="127"/>
                    <a:pt x="3" y="126"/>
                  </a:cubicBezTo>
                  <a:cubicBezTo>
                    <a:pt x="5" y="124"/>
                    <a:pt x="7" y="121"/>
                    <a:pt x="9" y="120"/>
                  </a:cubicBezTo>
                  <a:cubicBezTo>
                    <a:pt x="10" y="122"/>
                    <a:pt x="12" y="124"/>
                    <a:pt x="13" y="126"/>
                  </a:cubicBezTo>
                  <a:cubicBezTo>
                    <a:pt x="10" y="128"/>
                    <a:pt x="8" y="132"/>
                    <a:pt x="7" y="135"/>
                  </a:cubicBezTo>
                  <a:cubicBezTo>
                    <a:pt x="5" y="138"/>
                    <a:pt x="2" y="141"/>
                    <a:pt x="0" y="144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2" y="144"/>
                    <a:pt x="5" y="140"/>
                    <a:pt x="7" y="137"/>
                  </a:cubicBezTo>
                  <a:cubicBezTo>
                    <a:pt x="9" y="134"/>
                    <a:pt x="11" y="130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5" y="129"/>
                    <a:pt x="16" y="131"/>
                    <a:pt x="17" y="133"/>
                  </a:cubicBezTo>
                  <a:cubicBezTo>
                    <a:pt x="16" y="134"/>
                    <a:pt x="15" y="136"/>
                    <a:pt x="15" y="138"/>
                  </a:cubicBezTo>
                  <a:cubicBezTo>
                    <a:pt x="14" y="140"/>
                    <a:pt x="12" y="143"/>
                    <a:pt x="11" y="145"/>
                  </a:cubicBezTo>
                  <a:cubicBezTo>
                    <a:pt x="8" y="150"/>
                    <a:pt x="6" y="154"/>
                    <a:pt x="3" y="158"/>
                  </a:cubicBezTo>
                  <a:cubicBezTo>
                    <a:pt x="2" y="156"/>
                    <a:pt x="1" y="153"/>
                    <a:pt x="0" y="150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6"/>
                    <a:pt x="1" y="157"/>
                    <a:pt x="1" y="158"/>
                  </a:cubicBezTo>
                  <a:cubicBezTo>
                    <a:pt x="1" y="158"/>
                    <a:pt x="0" y="158"/>
                    <a:pt x="0" y="157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1" y="160"/>
                    <a:pt x="1" y="160"/>
                    <a:pt x="2" y="160"/>
                  </a:cubicBezTo>
                  <a:cubicBezTo>
                    <a:pt x="4" y="164"/>
                    <a:pt x="6" y="168"/>
                    <a:pt x="7" y="171"/>
                  </a:cubicBezTo>
                  <a:cubicBezTo>
                    <a:pt x="5" y="170"/>
                    <a:pt x="2" y="168"/>
                    <a:pt x="0" y="167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3" y="170"/>
                    <a:pt x="5" y="172"/>
                    <a:pt x="8" y="173"/>
                  </a:cubicBezTo>
                  <a:cubicBezTo>
                    <a:pt x="10" y="177"/>
                    <a:pt x="12" y="181"/>
                    <a:pt x="14" y="185"/>
                  </a:cubicBezTo>
                  <a:cubicBezTo>
                    <a:pt x="11" y="184"/>
                    <a:pt x="8" y="181"/>
                    <a:pt x="5" y="179"/>
                  </a:cubicBezTo>
                  <a:cubicBezTo>
                    <a:pt x="3" y="178"/>
                    <a:pt x="2" y="177"/>
                    <a:pt x="0" y="176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2" y="179"/>
                    <a:pt x="4" y="180"/>
                    <a:pt x="6" y="181"/>
                  </a:cubicBezTo>
                  <a:cubicBezTo>
                    <a:pt x="9" y="183"/>
                    <a:pt x="12" y="186"/>
                    <a:pt x="15" y="186"/>
                  </a:cubicBezTo>
                  <a:cubicBezTo>
                    <a:pt x="17" y="190"/>
                    <a:pt x="19" y="194"/>
                    <a:pt x="21" y="197"/>
                  </a:cubicBezTo>
                  <a:cubicBezTo>
                    <a:pt x="18" y="196"/>
                    <a:pt x="14" y="194"/>
                    <a:pt x="11" y="192"/>
                  </a:cubicBezTo>
                  <a:cubicBezTo>
                    <a:pt x="7" y="190"/>
                    <a:pt x="4" y="189"/>
                    <a:pt x="0" y="187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3" y="190"/>
                    <a:pt x="7" y="192"/>
                    <a:pt x="10" y="193"/>
                  </a:cubicBezTo>
                  <a:cubicBezTo>
                    <a:pt x="14" y="195"/>
                    <a:pt x="18" y="198"/>
                    <a:pt x="22" y="199"/>
                  </a:cubicBezTo>
                  <a:cubicBezTo>
                    <a:pt x="24" y="202"/>
                    <a:pt x="26" y="205"/>
                    <a:pt x="27" y="208"/>
                  </a:cubicBezTo>
                  <a:cubicBezTo>
                    <a:pt x="23" y="207"/>
                    <a:pt x="19" y="206"/>
                    <a:pt x="14" y="204"/>
                  </a:cubicBezTo>
                  <a:cubicBezTo>
                    <a:pt x="10" y="203"/>
                    <a:pt x="5" y="201"/>
                    <a:pt x="0" y="199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4" y="202"/>
                    <a:pt x="9" y="204"/>
                    <a:pt x="13" y="205"/>
                  </a:cubicBezTo>
                  <a:cubicBezTo>
                    <a:pt x="18" y="207"/>
                    <a:pt x="23" y="208"/>
                    <a:pt x="28" y="210"/>
                  </a:cubicBezTo>
                  <a:cubicBezTo>
                    <a:pt x="30" y="213"/>
                    <a:pt x="32" y="217"/>
                    <a:pt x="34" y="220"/>
                  </a:cubicBezTo>
                  <a:cubicBezTo>
                    <a:pt x="23" y="217"/>
                    <a:pt x="12" y="213"/>
                    <a:pt x="1" y="210"/>
                  </a:cubicBezTo>
                  <a:cubicBezTo>
                    <a:pt x="1" y="210"/>
                    <a:pt x="1" y="210"/>
                    <a:pt x="1" y="210"/>
                  </a:cubicBezTo>
                  <a:cubicBezTo>
                    <a:pt x="1" y="208"/>
                    <a:pt x="1" y="205"/>
                    <a:pt x="0" y="20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4" y="225"/>
                    <a:pt x="7" y="229"/>
                    <a:pt x="10" y="233"/>
                  </a:cubicBezTo>
                  <a:cubicBezTo>
                    <a:pt x="14" y="237"/>
                    <a:pt x="18" y="240"/>
                    <a:pt x="22" y="244"/>
                  </a:cubicBezTo>
                  <a:cubicBezTo>
                    <a:pt x="26" y="248"/>
                    <a:pt x="29" y="252"/>
                    <a:pt x="33" y="256"/>
                  </a:cubicBezTo>
                  <a:cubicBezTo>
                    <a:pt x="36" y="259"/>
                    <a:pt x="39" y="262"/>
                    <a:pt x="43" y="265"/>
                  </a:cubicBezTo>
                  <a:cubicBezTo>
                    <a:pt x="43" y="266"/>
                    <a:pt x="43" y="266"/>
                    <a:pt x="44" y="266"/>
                  </a:cubicBezTo>
                  <a:cubicBezTo>
                    <a:pt x="55" y="262"/>
                    <a:pt x="66" y="270"/>
                    <a:pt x="73" y="278"/>
                  </a:cubicBezTo>
                  <a:cubicBezTo>
                    <a:pt x="81" y="287"/>
                    <a:pt x="82" y="299"/>
                    <a:pt x="80" y="310"/>
                  </a:cubicBezTo>
                  <a:cubicBezTo>
                    <a:pt x="79" y="311"/>
                    <a:pt x="79" y="311"/>
                    <a:pt x="79" y="311"/>
                  </a:cubicBezTo>
                  <a:cubicBezTo>
                    <a:pt x="90" y="329"/>
                    <a:pt x="101" y="347"/>
                    <a:pt x="110" y="365"/>
                  </a:cubicBezTo>
                  <a:cubicBezTo>
                    <a:pt x="110" y="365"/>
                    <a:pt x="110" y="366"/>
                    <a:pt x="110" y="366"/>
                  </a:cubicBezTo>
                  <a:cubicBezTo>
                    <a:pt x="110" y="367"/>
                    <a:pt x="111" y="367"/>
                    <a:pt x="111" y="368"/>
                  </a:cubicBezTo>
                  <a:cubicBezTo>
                    <a:pt x="111" y="368"/>
                    <a:pt x="111" y="368"/>
                    <a:pt x="111" y="368"/>
                  </a:cubicBezTo>
                  <a:cubicBezTo>
                    <a:pt x="111" y="369"/>
                    <a:pt x="112" y="369"/>
                    <a:pt x="112" y="369"/>
                  </a:cubicBezTo>
                  <a:cubicBezTo>
                    <a:pt x="123" y="368"/>
                    <a:pt x="133" y="377"/>
                    <a:pt x="137" y="387"/>
                  </a:cubicBezTo>
                  <a:cubicBezTo>
                    <a:pt x="140" y="392"/>
                    <a:pt x="141" y="398"/>
                    <a:pt x="141" y="403"/>
                  </a:cubicBezTo>
                  <a:cubicBezTo>
                    <a:pt x="140" y="410"/>
                    <a:pt x="137" y="415"/>
                    <a:pt x="134" y="420"/>
                  </a:cubicBezTo>
                  <a:cubicBezTo>
                    <a:pt x="134" y="420"/>
                    <a:pt x="134" y="420"/>
                    <a:pt x="134" y="421"/>
                  </a:cubicBezTo>
                  <a:cubicBezTo>
                    <a:pt x="134" y="421"/>
                    <a:pt x="134" y="421"/>
                    <a:pt x="134" y="421"/>
                  </a:cubicBezTo>
                  <a:cubicBezTo>
                    <a:pt x="138" y="431"/>
                    <a:pt x="140" y="441"/>
                    <a:pt x="143" y="451"/>
                  </a:cubicBezTo>
                  <a:cubicBezTo>
                    <a:pt x="145" y="461"/>
                    <a:pt x="147" y="471"/>
                    <a:pt x="148" y="481"/>
                  </a:cubicBezTo>
                  <a:cubicBezTo>
                    <a:pt x="149" y="491"/>
                    <a:pt x="150" y="502"/>
                    <a:pt x="151" y="512"/>
                  </a:cubicBezTo>
                  <a:cubicBezTo>
                    <a:pt x="151" y="517"/>
                    <a:pt x="151" y="522"/>
                    <a:pt x="151" y="527"/>
                  </a:cubicBezTo>
                  <a:cubicBezTo>
                    <a:pt x="151" y="532"/>
                    <a:pt x="151" y="536"/>
                    <a:pt x="151" y="541"/>
                  </a:cubicBezTo>
                  <a:cubicBezTo>
                    <a:pt x="148" y="541"/>
                    <a:pt x="144" y="542"/>
                    <a:pt x="142" y="544"/>
                  </a:cubicBezTo>
                  <a:cubicBezTo>
                    <a:pt x="142" y="539"/>
                    <a:pt x="142" y="534"/>
                    <a:pt x="142" y="529"/>
                  </a:cubicBezTo>
                  <a:cubicBezTo>
                    <a:pt x="142" y="524"/>
                    <a:pt x="142" y="519"/>
                    <a:pt x="142" y="514"/>
                  </a:cubicBezTo>
                  <a:cubicBezTo>
                    <a:pt x="141" y="503"/>
                    <a:pt x="140" y="492"/>
                    <a:pt x="139" y="481"/>
                  </a:cubicBezTo>
                  <a:cubicBezTo>
                    <a:pt x="137" y="471"/>
                    <a:pt x="135" y="460"/>
                    <a:pt x="133" y="450"/>
                  </a:cubicBezTo>
                  <a:cubicBezTo>
                    <a:pt x="131" y="445"/>
                    <a:pt x="129" y="440"/>
                    <a:pt x="128" y="435"/>
                  </a:cubicBezTo>
                  <a:cubicBezTo>
                    <a:pt x="127" y="432"/>
                    <a:pt x="126" y="429"/>
                    <a:pt x="125" y="426"/>
                  </a:cubicBezTo>
                  <a:cubicBezTo>
                    <a:pt x="125" y="424"/>
                    <a:pt x="124" y="422"/>
                    <a:pt x="123" y="420"/>
                  </a:cubicBezTo>
                  <a:cubicBezTo>
                    <a:pt x="127" y="417"/>
                    <a:pt x="129" y="413"/>
                    <a:pt x="130" y="409"/>
                  </a:cubicBezTo>
                  <a:cubicBezTo>
                    <a:pt x="132" y="402"/>
                    <a:pt x="130" y="395"/>
                    <a:pt x="127" y="390"/>
                  </a:cubicBezTo>
                  <a:cubicBezTo>
                    <a:pt x="127" y="389"/>
                    <a:pt x="127" y="389"/>
                    <a:pt x="127" y="389"/>
                  </a:cubicBezTo>
                  <a:cubicBezTo>
                    <a:pt x="124" y="384"/>
                    <a:pt x="119" y="381"/>
                    <a:pt x="114" y="379"/>
                  </a:cubicBezTo>
                  <a:cubicBezTo>
                    <a:pt x="111" y="379"/>
                    <a:pt x="108" y="378"/>
                    <a:pt x="105" y="378"/>
                  </a:cubicBezTo>
                  <a:cubicBezTo>
                    <a:pt x="105" y="378"/>
                    <a:pt x="105" y="378"/>
                    <a:pt x="105" y="378"/>
                  </a:cubicBezTo>
                  <a:cubicBezTo>
                    <a:pt x="100" y="366"/>
                    <a:pt x="94" y="355"/>
                    <a:pt x="87" y="344"/>
                  </a:cubicBezTo>
                  <a:cubicBezTo>
                    <a:pt x="81" y="333"/>
                    <a:pt x="74" y="322"/>
                    <a:pt x="67" y="312"/>
                  </a:cubicBezTo>
                  <a:cubicBezTo>
                    <a:pt x="68" y="312"/>
                    <a:pt x="68" y="311"/>
                    <a:pt x="68" y="311"/>
                  </a:cubicBezTo>
                  <a:cubicBezTo>
                    <a:pt x="72" y="304"/>
                    <a:pt x="71" y="295"/>
                    <a:pt x="67" y="288"/>
                  </a:cubicBezTo>
                  <a:cubicBezTo>
                    <a:pt x="66" y="286"/>
                    <a:pt x="64" y="284"/>
                    <a:pt x="63" y="282"/>
                  </a:cubicBezTo>
                  <a:cubicBezTo>
                    <a:pt x="60" y="279"/>
                    <a:pt x="56" y="277"/>
                    <a:pt x="51" y="276"/>
                  </a:cubicBezTo>
                  <a:cubicBezTo>
                    <a:pt x="49" y="276"/>
                    <a:pt x="46" y="276"/>
                    <a:pt x="43" y="276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2" y="276"/>
                    <a:pt x="41" y="276"/>
                    <a:pt x="40" y="276"/>
                  </a:cubicBezTo>
                  <a:cubicBezTo>
                    <a:pt x="32" y="267"/>
                    <a:pt x="23" y="258"/>
                    <a:pt x="14" y="249"/>
                  </a:cubicBezTo>
                  <a:cubicBezTo>
                    <a:pt x="10" y="244"/>
                    <a:pt x="5" y="239"/>
                    <a:pt x="1" y="235"/>
                  </a:cubicBezTo>
                  <a:cubicBezTo>
                    <a:pt x="1" y="235"/>
                    <a:pt x="0" y="234"/>
                    <a:pt x="0" y="234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4" y="241"/>
                    <a:pt x="8" y="245"/>
                    <a:pt x="12" y="249"/>
                  </a:cubicBezTo>
                  <a:cubicBezTo>
                    <a:pt x="21" y="258"/>
                    <a:pt x="30" y="268"/>
                    <a:pt x="39" y="277"/>
                  </a:cubicBezTo>
                  <a:cubicBezTo>
                    <a:pt x="36" y="278"/>
                    <a:pt x="33" y="279"/>
                    <a:pt x="31" y="280"/>
                  </a:cubicBezTo>
                  <a:cubicBezTo>
                    <a:pt x="30" y="281"/>
                    <a:pt x="29" y="282"/>
                    <a:pt x="28" y="283"/>
                  </a:cubicBezTo>
                  <a:cubicBezTo>
                    <a:pt x="28" y="283"/>
                    <a:pt x="28" y="283"/>
                    <a:pt x="28" y="283"/>
                  </a:cubicBezTo>
                  <a:cubicBezTo>
                    <a:pt x="27" y="284"/>
                    <a:pt x="26" y="285"/>
                    <a:pt x="26" y="287"/>
                  </a:cubicBezTo>
                  <a:cubicBezTo>
                    <a:pt x="17" y="278"/>
                    <a:pt x="8" y="268"/>
                    <a:pt x="0" y="259"/>
                  </a:cubicBezTo>
                  <a:cubicBezTo>
                    <a:pt x="0" y="262"/>
                    <a:pt x="0" y="262"/>
                    <a:pt x="0" y="262"/>
                  </a:cubicBezTo>
                  <a:cubicBezTo>
                    <a:pt x="1" y="263"/>
                    <a:pt x="2" y="264"/>
                    <a:pt x="4" y="265"/>
                  </a:cubicBezTo>
                  <a:cubicBezTo>
                    <a:pt x="3" y="268"/>
                    <a:pt x="1" y="270"/>
                    <a:pt x="0" y="272"/>
                  </a:cubicBezTo>
                  <a:cubicBezTo>
                    <a:pt x="0" y="275"/>
                    <a:pt x="0" y="275"/>
                    <a:pt x="0" y="275"/>
                  </a:cubicBezTo>
                  <a:cubicBezTo>
                    <a:pt x="2" y="273"/>
                    <a:pt x="3" y="270"/>
                    <a:pt x="5" y="267"/>
                  </a:cubicBezTo>
                  <a:cubicBezTo>
                    <a:pt x="11" y="274"/>
                    <a:pt x="18" y="281"/>
                    <a:pt x="25" y="288"/>
                  </a:cubicBezTo>
                  <a:cubicBezTo>
                    <a:pt x="24" y="288"/>
                    <a:pt x="24" y="289"/>
                    <a:pt x="24" y="289"/>
                  </a:cubicBezTo>
                  <a:cubicBezTo>
                    <a:pt x="22" y="294"/>
                    <a:pt x="21" y="300"/>
                    <a:pt x="23" y="306"/>
                  </a:cubicBezTo>
                  <a:cubicBezTo>
                    <a:pt x="15" y="307"/>
                    <a:pt x="9" y="311"/>
                    <a:pt x="3" y="315"/>
                  </a:cubicBezTo>
                  <a:cubicBezTo>
                    <a:pt x="2" y="316"/>
                    <a:pt x="1" y="317"/>
                    <a:pt x="0" y="317"/>
                  </a:cubicBezTo>
                  <a:cubicBezTo>
                    <a:pt x="0" y="319"/>
                    <a:pt x="0" y="319"/>
                    <a:pt x="0" y="319"/>
                  </a:cubicBezTo>
                  <a:cubicBezTo>
                    <a:pt x="1" y="319"/>
                    <a:pt x="2" y="318"/>
                    <a:pt x="3" y="317"/>
                  </a:cubicBezTo>
                  <a:cubicBezTo>
                    <a:pt x="9" y="312"/>
                    <a:pt x="16" y="308"/>
                    <a:pt x="23" y="307"/>
                  </a:cubicBezTo>
                  <a:cubicBezTo>
                    <a:pt x="24" y="309"/>
                    <a:pt x="25" y="311"/>
                    <a:pt x="26" y="313"/>
                  </a:cubicBezTo>
                  <a:cubicBezTo>
                    <a:pt x="31" y="320"/>
                    <a:pt x="40" y="323"/>
                    <a:pt x="49" y="323"/>
                  </a:cubicBezTo>
                  <a:cubicBezTo>
                    <a:pt x="50" y="323"/>
                    <a:pt x="51" y="323"/>
                    <a:pt x="52" y="322"/>
                  </a:cubicBezTo>
                  <a:cubicBezTo>
                    <a:pt x="59" y="331"/>
                    <a:pt x="65" y="342"/>
                    <a:pt x="70" y="352"/>
                  </a:cubicBezTo>
                  <a:cubicBezTo>
                    <a:pt x="76" y="363"/>
                    <a:pt x="82" y="375"/>
                    <a:pt x="88" y="386"/>
                  </a:cubicBezTo>
                  <a:cubicBezTo>
                    <a:pt x="86" y="388"/>
                    <a:pt x="85" y="390"/>
                    <a:pt x="84" y="393"/>
                  </a:cubicBezTo>
                  <a:cubicBezTo>
                    <a:pt x="84" y="393"/>
                    <a:pt x="83" y="394"/>
                    <a:pt x="83" y="395"/>
                  </a:cubicBezTo>
                  <a:cubicBezTo>
                    <a:pt x="80" y="391"/>
                    <a:pt x="77" y="388"/>
                    <a:pt x="73" y="385"/>
                  </a:cubicBezTo>
                  <a:cubicBezTo>
                    <a:pt x="69" y="381"/>
                    <a:pt x="64" y="377"/>
                    <a:pt x="58" y="373"/>
                  </a:cubicBezTo>
                  <a:cubicBezTo>
                    <a:pt x="49" y="367"/>
                    <a:pt x="38" y="362"/>
                    <a:pt x="26" y="360"/>
                  </a:cubicBezTo>
                  <a:cubicBezTo>
                    <a:pt x="17" y="358"/>
                    <a:pt x="8" y="359"/>
                    <a:pt x="0" y="362"/>
                  </a:cubicBezTo>
                  <a:cubicBezTo>
                    <a:pt x="0" y="364"/>
                    <a:pt x="0" y="364"/>
                    <a:pt x="0" y="364"/>
                  </a:cubicBezTo>
                  <a:cubicBezTo>
                    <a:pt x="8" y="361"/>
                    <a:pt x="18" y="360"/>
                    <a:pt x="26" y="362"/>
                  </a:cubicBezTo>
                  <a:cubicBezTo>
                    <a:pt x="38" y="364"/>
                    <a:pt x="49" y="369"/>
                    <a:pt x="58" y="375"/>
                  </a:cubicBezTo>
                  <a:cubicBezTo>
                    <a:pt x="67" y="381"/>
                    <a:pt x="76" y="388"/>
                    <a:pt x="83" y="397"/>
                  </a:cubicBezTo>
                  <a:cubicBezTo>
                    <a:pt x="81" y="403"/>
                    <a:pt x="82" y="409"/>
                    <a:pt x="85" y="414"/>
                  </a:cubicBezTo>
                  <a:cubicBezTo>
                    <a:pt x="89" y="419"/>
                    <a:pt x="94" y="423"/>
                    <a:pt x="100" y="424"/>
                  </a:cubicBezTo>
                  <a:cubicBezTo>
                    <a:pt x="101" y="424"/>
                    <a:pt x="101" y="424"/>
                    <a:pt x="101" y="424"/>
                  </a:cubicBezTo>
                  <a:cubicBezTo>
                    <a:pt x="101" y="426"/>
                    <a:pt x="102" y="427"/>
                    <a:pt x="102" y="429"/>
                  </a:cubicBezTo>
                  <a:cubicBezTo>
                    <a:pt x="103" y="431"/>
                    <a:pt x="103" y="434"/>
                    <a:pt x="104" y="436"/>
                  </a:cubicBezTo>
                  <a:cubicBezTo>
                    <a:pt x="105" y="442"/>
                    <a:pt x="106" y="447"/>
                    <a:pt x="108" y="452"/>
                  </a:cubicBezTo>
                  <a:cubicBezTo>
                    <a:pt x="110" y="462"/>
                    <a:pt x="112" y="472"/>
                    <a:pt x="114" y="482"/>
                  </a:cubicBezTo>
                  <a:cubicBezTo>
                    <a:pt x="116" y="492"/>
                    <a:pt x="117" y="502"/>
                    <a:pt x="118" y="512"/>
                  </a:cubicBezTo>
                  <a:cubicBezTo>
                    <a:pt x="119" y="517"/>
                    <a:pt x="119" y="522"/>
                    <a:pt x="119" y="527"/>
                  </a:cubicBezTo>
                  <a:cubicBezTo>
                    <a:pt x="120" y="530"/>
                    <a:pt x="119" y="532"/>
                    <a:pt x="120" y="534"/>
                  </a:cubicBezTo>
                  <a:cubicBezTo>
                    <a:pt x="120" y="536"/>
                    <a:pt x="120" y="538"/>
                    <a:pt x="120" y="539"/>
                  </a:cubicBezTo>
                  <a:cubicBezTo>
                    <a:pt x="117" y="541"/>
                    <a:pt x="114" y="544"/>
                    <a:pt x="112" y="546"/>
                  </a:cubicBezTo>
                  <a:cubicBezTo>
                    <a:pt x="112" y="545"/>
                    <a:pt x="111" y="544"/>
                    <a:pt x="110" y="543"/>
                  </a:cubicBezTo>
                  <a:cubicBezTo>
                    <a:pt x="112" y="539"/>
                    <a:pt x="114" y="535"/>
                    <a:pt x="118" y="531"/>
                  </a:cubicBezTo>
                  <a:cubicBezTo>
                    <a:pt x="118" y="531"/>
                    <a:pt x="117" y="530"/>
                    <a:pt x="117" y="530"/>
                  </a:cubicBezTo>
                  <a:cubicBezTo>
                    <a:pt x="117" y="530"/>
                    <a:pt x="116" y="530"/>
                    <a:pt x="116" y="530"/>
                  </a:cubicBezTo>
                  <a:cubicBezTo>
                    <a:pt x="105" y="535"/>
                    <a:pt x="95" y="541"/>
                    <a:pt x="86" y="549"/>
                  </a:cubicBezTo>
                  <a:cubicBezTo>
                    <a:pt x="83" y="552"/>
                    <a:pt x="81" y="554"/>
                    <a:pt x="79" y="556"/>
                  </a:cubicBezTo>
                  <a:cubicBezTo>
                    <a:pt x="83" y="535"/>
                    <a:pt x="84" y="513"/>
                    <a:pt x="80" y="492"/>
                  </a:cubicBezTo>
                  <a:cubicBezTo>
                    <a:pt x="76" y="471"/>
                    <a:pt x="69" y="450"/>
                    <a:pt x="57" y="431"/>
                  </a:cubicBezTo>
                  <a:cubicBezTo>
                    <a:pt x="45" y="412"/>
                    <a:pt x="27" y="398"/>
                    <a:pt x="7" y="388"/>
                  </a:cubicBezTo>
                  <a:cubicBezTo>
                    <a:pt x="5" y="387"/>
                    <a:pt x="2" y="386"/>
                    <a:pt x="0" y="385"/>
                  </a:cubicBezTo>
                  <a:cubicBezTo>
                    <a:pt x="0" y="387"/>
                    <a:pt x="0" y="387"/>
                    <a:pt x="0" y="387"/>
                  </a:cubicBezTo>
                  <a:cubicBezTo>
                    <a:pt x="21" y="395"/>
                    <a:pt x="39" y="409"/>
                    <a:pt x="52" y="426"/>
                  </a:cubicBezTo>
                  <a:cubicBezTo>
                    <a:pt x="65" y="444"/>
                    <a:pt x="73" y="466"/>
                    <a:pt x="77" y="488"/>
                  </a:cubicBezTo>
                  <a:cubicBezTo>
                    <a:pt x="82" y="511"/>
                    <a:pt x="82" y="535"/>
                    <a:pt x="77" y="559"/>
                  </a:cubicBezTo>
                  <a:cubicBezTo>
                    <a:pt x="73" y="563"/>
                    <a:pt x="69" y="568"/>
                    <a:pt x="66" y="572"/>
                  </a:cubicBezTo>
                  <a:cubicBezTo>
                    <a:pt x="68" y="563"/>
                    <a:pt x="70" y="554"/>
                    <a:pt x="70" y="545"/>
                  </a:cubicBezTo>
                  <a:cubicBezTo>
                    <a:pt x="72" y="534"/>
                    <a:pt x="72" y="523"/>
                    <a:pt x="71" y="512"/>
                  </a:cubicBezTo>
                  <a:cubicBezTo>
                    <a:pt x="69" y="490"/>
                    <a:pt x="62" y="468"/>
                    <a:pt x="52" y="449"/>
                  </a:cubicBezTo>
                  <a:cubicBezTo>
                    <a:pt x="41" y="429"/>
                    <a:pt x="26" y="413"/>
                    <a:pt x="7" y="402"/>
                  </a:cubicBezTo>
                  <a:cubicBezTo>
                    <a:pt x="5" y="401"/>
                    <a:pt x="2" y="400"/>
                    <a:pt x="0" y="399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4" y="403"/>
                    <a:pt x="9" y="405"/>
                    <a:pt x="13" y="408"/>
                  </a:cubicBezTo>
                  <a:cubicBezTo>
                    <a:pt x="12" y="409"/>
                    <a:pt x="11" y="410"/>
                    <a:pt x="11" y="412"/>
                  </a:cubicBezTo>
                  <a:cubicBezTo>
                    <a:pt x="8" y="410"/>
                    <a:pt x="4" y="409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4" y="410"/>
                    <a:pt x="7" y="411"/>
                    <a:pt x="10" y="413"/>
                  </a:cubicBezTo>
                  <a:cubicBezTo>
                    <a:pt x="9" y="416"/>
                    <a:pt x="8" y="419"/>
                    <a:pt x="8" y="422"/>
                  </a:cubicBezTo>
                  <a:cubicBezTo>
                    <a:pt x="5" y="421"/>
                    <a:pt x="3" y="421"/>
                    <a:pt x="0" y="421"/>
                  </a:cubicBezTo>
                  <a:cubicBezTo>
                    <a:pt x="0" y="422"/>
                    <a:pt x="0" y="422"/>
                    <a:pt x="0" y="422"/>
                  </a:cubicBezTo>
                  <a:cubicBezTo>
                    <a:pt x="3" y="422"/>
                    <a:pt x="5" y="423"/>
                    <a:pt x="7" y="424"/>
                  </a:cubicBezTo>
                  <a:cubicBezTo>
                    <a:pt x="7" y="426"/>
                    <a:pt x="7" y="429"/>
                    <a:pt x="6" y="431"/>
                  </a:cubicBezTo>
                  <a:cubicBezTo>
                    <a:pt x="6" y="432"/>
                    <a:pt x="6" y="432"/>
                    <a:pt x="6" y="432"/>
                  </a:cubicBezTo>
                  <a:cubicBezTo>
                    <a:pt x="4" y="431"/>
                    <a:pt x="2" y="431"/>
                    <a:pt x="0" y="431"/>
                  </a:cubicBezTo>
                  <a:cubicBezTo>
                    <a:pt x="0" y="433"/>
                    <a:pt x="0" y="433"/>
                    <a:pt x="0" y="433"/>
                  </a:cubicBezTo>
                  <a:cubicBezTo>
                    <a:pt x="2" y="432"/>
                    <a:pt x="4" y="433"/>
                    <a:pt x="6" y="434"/>
                  </a:cubicBezTo>
                  <a:cubicBezTo>
                    <a:pt x="6" y="434"/>
                    <a:pt x="6" y="434"/>
                    <a:pt x="6" y="434"/>
                  </a:cubicBezTo>
                  <a:cubicBezTo>
                    <a:pt x="5" y="442"/>
                    <a:pt x="6" y="449"/>
                    <a:pt x="7" y="457"/>
                  </a:cubicBezTo>
                  <a:cubicBezTo>
                    <a:pt x="5" y="452"/>
                    <a:pt x="3" y="448"/>
                    <a:pt x="0" y="444"/>
                  </a:cubicBezTo>
                  <a:cubicBezTo>
                    <a:pt x="0" y="446"/>
                    <a:pt x="0" y="446"/>
                    <a:pt x="0" y="446"/>
                  </a:cubicBezTo>
                  <a:cubicBezTo>
                    <a:pt x="3" y="450"/>
                    <a:pt x="4" y="454"/>
                    <a:pt x="6" y="458"/>
                  </a:cubicBezTo>
                  <a:cubicBezTo>
                    <a:pt x="4" y="459"/>
                    <a:pt x="2" y="460"/>
                    <a:pt x="0" y="460"/>
                  </a:cubicBezTo>
                  <a:cubicBezTo>
                    <a:pt x="0" y="462"/>
                    <a:pt x="0" y="462"/>
                    <a:pt x="0" y="462"/>
                  </a:cubicBezTo>
                  <a:cubicBezTo>
                    <a:pt x="4" y="461"/>
                    <a:pt x="9" y="459"/>
                    <a:pt x="13" y="459"/>
                  </a:cubicBezTo>
                  <a:cubicBezTo>
                    <a:pt x="28" y="457"/>
                    <a:pt x="45" y="460"/>
                    <a:pt x="59" y="467"/>
                  </a:cubicBezTo>
                  <a:cubicBezTo>
                    <a:pt x="60" y="471"/>
                    <a:pt x="61" y="475"/>
                    <a:pt x="63" y="479"/>
                  </a:cubicBezTo>
                  <a:cubicBezTo>
                    <a:pt x="58" y="474"/>
                    <a:pt x="51" y="471"/>
                    <a:pt x="44" y="469"/>
                  </a:cubicBezTo>
                  <a:cubicBezTo>
                    <a:pt x="36" y="466"/>
                    <a:pt x="28" y="465"/>
                    <a:pt x="19" y="465"/>
                  </a:cubicBezTo>
                  <a:cubicBezTo>
                    <a:pt x="13" y="465"/>
                    <a:pt x="6" y="466"/>
                    <a:pt x="0" y="469"/>
                  </a:cubicBezTo>
                  <a:cubicBezTo>
                    <a:pt x="0" y="470"/>
                    <a:pt x="0" y="470"/>
                    <a:pt x="0" y="470"/>
                  </a:cubicBezTo>
                  <a:cubicBezTo>
                    <a:pt x="2" y="469"/>
                    <a:pt x="4" y="469"/>
                    <a:pt x="7" y="468"/>
                  </a:cubicBezTo>
                  <a:cubicBezTo>
                    <a:pt x="6" y="472"/>
                    <a:pt x="7" y="476"/>
                    <a:pt x="9" y="480"/>
                  </a:cubicBezTo>
                  <a:cubicBezTo>
                    <a:pt x="6" y="480"/>
                    <a:pt x="3" y="481"/>
                    <a:pt x="0" y="482"/>
                  </a:cubicBezTo>
                  <a:cubicBezTo>
                    <a:pt x="0" y="484"/>
                    <a:pt x="0" y="484"/>
                    <a:pt x="0" y="484"/>
                  </a:cubicBezTo>
                  <a:cubicBezTo>
                    <a:pt x="5" y="482"/>
                    <a:pt x="10" y="481"/>
                    <a:pt x="15" y="481"/>
                  </a:cubicBezTo>
                  <a:cubicBezTo>
                    <a:pt x="25" y="480"/>
                    <a:pt x="36" y="483"/>
                    <a:pt x="45" y="487"/>
                  </a:cubicBezTo>
                  <a:cubicBezTo>
                    <a:pt x="50" y="490"/>
                    <a:pt x="55" y="492"/>
                    <a:pt x="59" y="497"/>
                  </a:cubicBezTo>
                  <a:cubicBezTo>
                    <a:pt x="63" y="501"/>
                    <a:pt x="66" y="505"/>
                    <a:pt x="69" y="509"/>
                  </a:cubicBezTo>
                  <a:cubicBezTo>
                    <a:pt x="69" y="515"/>
                    <a:pt x="70" y="521"/>
                    <a:pt x="70" y="527"/>
                  </a:cubicBezTo>
                  <a:cubicBezTo>
                    <a:pt x="70" y="535"/>
                    <a:pt x="69" y="543"/>
                    <a:pt x="68" y="551"/>
                  </a:cubicBezTo>
                  <a:cubicBezTo>
                    <a:pt x="67" y="557"/>
                    <a:pt x="66" y="562"/>
                    <a:pt x="65" y="567"/>
                  </a:cubicBezTo>
                  <a:cubicBezTo>
                    <a:pt x="60" y="566"/>
                    <a:pt x="55" y="566"/>
                    <a:pt x="50" y="568"/>
                  </a:cubicBezTo>
                  <a:cubicBezTo>
                    <a:pt x="54" y="559"/>
                    <a:pt x="57" y="550"/>
                    <a:pt x="58" y="540"/>
                  </a:cubicBezTo>
                  <a:cubicBezTo>
                    <a:pt x="60" y="531"/>
                    <a:pt x="58" y="521"/>
                    <a:pt x="54" y="512"/>
                  </a:cubicBezTo>
                  <a:cubicBezTo>
                    <a:pt x="46" y="495"/>
                    <a:pt x="26" y="485"/>
                    <a:pt x="8" y="489"/>
                  </a:cubicBezTo>
                  <a:cubicBezTo>
                    <a:pt x="5" y="490"/>
                    <a:pt x="3" y="491"/>
                    <a:pt x="0" y="492"/>
                  </a:cubicBezTo>
                  <a:cubicBezTo>
                    <a:pt x="0" y="494"/>
                    <a:pt x="0" y="494"/>
                    <a:pt x="0" y="494"/>
                  </a:cubicBezTo>
                  <a:cubicBezTo>
                    <a:pt x="5" y="492"/>
                    <a:pt x="11" y="490"/>
                    <a:pt x="17" y="490"/>
                  </a:cubicBezTo>
                  <a:cubicBezTo>
                    <a:pt x="34" y="490"/>
                    <a:pt x="49" y="502"/>
                    <a:pt x="55" y="518"/>
                  </a:cubicBezTo>
                  <a:cubicBezTo>
                    <a:pt x="57" y="526"/>
                    <a:pt x="58" y="534"/>
                    <a:pt x="56" y="543"/>
                  </a:cubicBezTo>
                  <a:cubicBezTo>
                    <a:pt x="55" y="551"/>
                    <a:pt x="52" y="561"/>
                    <a:pt x="47" y="568"/>
                  </a:cubicBezTo>
                  <a:cubicBezTo>
                    <a:pt x="45" y="569"/>
                    <a:pt x="42" y="571"/>
                    <a:pt x="39" y="572"/>
                  </a:cubicBezTo>
                  <a:cubicBezTo>
                    <a:pt x="38" y="570"/>
                    <a:pt x="36" y="569"/>
                    <a:pt x="34" y="567"/>
                  </a:cubicBezTo>
                  <a:cubicBezTo>
                    <a:pt x="45" y="553"/>
                    <a:pt x="52" y="529"/>
                    <a:pt x="38" y="513"/>
                  </a:cubicBezTo>
                  <a:cubicBezTo>
                    <a:pt x="29" y="503"/>
                    <a:pt x="11" y="500"/>
                    <a:pt x="0" y="509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5" y="506"/>
                    <a:pt x="14" y="504"/>
                    <a:pt x="21" y="506"/>
                  </a:cubicBezTo>
                  <a:cubicBezTo>
                    <a:pt x="30" y="507"/>
                    <a:pt x="39" y="514"/>
                    <a:pt x="42" y="523"/>
                  </a:cubicBezTo>
                  <a:cubicBezTo>
                    <a:pt x="48" y="537"/>
                    <a:pt x="41" y="555"/>
                    <a:pt x="32" y="567"/>
                  </a:cubicBezTo>
                  <a:cubicBezTo>
                    <a:pt x="28" y="564"/>
                    <a:pt x="23" y="563"/>
                    <a:pt x="17" y="563"/>
                  </a:cubicBezTo>
                  <a:cubicBezTo>
                    <a:pt x="11" y="563"/>
                    <a:pt x="5" y="566"/>
                    <a:pt x="0" y="570"/>
                  </a:cubicBezTo>
                  <a:cubicBezTo>
                    <a:pt x="0" y="572"/>
                    <a:pt x="0" y="572"/>
                    <a:pt x="0" y="572"/>
                  </a:cubicBezTo>
                  <a:cubicBezTo>
                    <a:pt x="5" y="568"/>
                    <a:pt x="10" y="565"/>
                    <a:pt x="17" y="565"/>
                  </a:cubicBezTo>
                  <a:cubicBezTo>
                    <a:pt x="25" y="564"/>
                    <a:pt x="32" y="567"/>
                    <a:pt x="38" y="573"/>
                  </a:cubicBezTo>
                  <a:cubicBezTo>
                    <a:pt x="36" y="575"/>
                    <a:pt x="33" y="577"/>
                    <a:pt x="31" y="579"/>
                  </a:cubicBezTo>
                  <a:cubicBezTo>
                    <a:pt x="27" y="576"/>
                    <a:pt x="22" y="574"/>
                    <a:pt x="17" y="574"/>
                  </a:cubicBezTo>
                  <a:cubicBezTo>
                    <a:pt x="12" y="574"/>
                    <a:pt x="7" y="577"/>
                    <a:pt x="4" y="581"/>
                  </a:cubicBezTo>
                  <a:cubicBezTo>
                    <a:pt x="4" y="581"/>
                    <a:pt x="4" y="581"/>
                    <a:pt x="4" y="581"/>
                  </a:cubicBezTo>
                  <a:cubicBezTo>
                    <a:pt x="3" y="580"/>
                    <a:pt x="1" y="580"/>
                    <a:pt x="0" y="579"/>
                  </a:cubicBezTo>
                  <a:cubicBezTo>
                    <a:pt x="0" y="581"/>
                    <a:pt x="0" y="581"/>
                    <a:pt x="0" y="581"/>
                  </a:cubicBezTo>
                  <a:cubicBezTo>
                    <a:pt x="2" y="582"/>
                    <a:pt x="3" y="583"/>
                    <a:pt x="5" y="584"/>
                  </a:cubicBezTo>
                  <a:cubicBezTo>
                    <a:pt x="13" y="590"/>
                    <a:pt x="21" y="598"/>
                    <a:pt x="27" y="606"/>
                  </a:cubicBezTo>
                  <a:cubicBezTo>
                    <a:pt x="31" y="606"/>
                    <a:pt x="31" y="606"/>
                    <a:pt x="31" y="606"/>
                  </a:cubicBezTo>
                  <a:cubicBezTo>
                    <a:pt x="30" y="590"/>
                    <a:pt x="46" y="576"/>
                    <a:pt x="62" y="579"/>
                  </a:cubicBezTo>
                  <a:cubicBezTo>
                    <a:pt x="60" y="582"/>
                    <a:pt x="58" y="585"/>
                    <a:pt x="57" y="588"/>
                  </a:cubicBezTo>
                  <a:cubicBezTo>
                    <a:pt x="53" y="587"/>
                    <a:pt x="49" y="587"/>
                    <a:pt x="46" y="590"/>
                  </a:cubicBezTo>
                  <a:cubicBezTo>
                    <a:pt x="43" y="592"/>
                    <a:pt x="41" y="597"/>
                    <a:pt x="39" y="601"/>
                  </a:cubicBezTo>
                  <a:cubicBezTo>
                    <a:pt x="39" y="601"/>
                    <a:pt x="39" y="601"/>
                    <a:pt x="39" y="601"/>
                  </a:cubicBezTo>
                  <a:cubicBezTo>
                    <a:pt x="36" y="602"/>
                    <a:pt x="33" y="604"/>
                    <a:pt x="31" y="606"/>
                  </a:cubicBezTo>
                  <a:cubicBezTo>
                    <a:pt x="33" y="606"/>
                    <a:pt x="33" y="606"/>
                    <a:pt x="33" y="606"/>
                  </a:cubicBezTo>
                  <a:cubicBezTo>
                    <a:pt x="39" y="602"/>
                    <a:pt x="46" y="600"/>
                    <a:pt x="52" y="602"/>
                  </a:cubicBezTo>
                  <a:cubicBezTo>
                    <a:pt x="52" y="603"/>
                    <a:pt x="51" y="605"/>
                    <a:pt x="51" y="606"/>
                  </a:cubicBezTo>
                  <a:cubicBezTo>
                    <a:pt x="53" y="606"/>
                    <a:pt x="53" y="606"/>
                    <a:pt x="53" y="606"/>
                  </a:cubicBezTo>
                  <a:cubicBezTo>
                    <a:pt x="54" y="602"/>
                    <a:pt x="55" y="599"/>
                    <a:pt x="56" y="595"/>
                  </a:cubicBezTo>
                  <a:cubicBezTo>
                    <a:pt x="58" y="589"/>
                    <a:pt x="61" y="584"/>
                    <a:pt x="64" y="579"/>
                  </a:cubicBezTo>
                  <a:cubicBezTo>
                    <a:pt x="64" y="579"/>
                    <a:pt x="64" y="579"/>
                    <a:pt x="64" y="579"/>
                  </a:cubicBezTo>
                  <a:cubicBezTo>
                    <a:pt x="64" y="578"/>
                    <a:pt x="64" y="578"/>
                    <a:pt x="65" y="578"/>
                  </a:cubicBezTo>
                  <a:cubicBezTo>
                    <a:pt x="71" y="567"/>
                    <a:pt x="78" y="559"/>
                    <a:pt x="87" y="551"/>
                  </a:cubicBezTo>
                  <a:cubicBezTo>
                    <a:pt x="95" y="543"/>
                    <a:pt x="104" y="538"/>
                    <a:pt x="114" y="533"/>
                  </a:cubicBezTo>
                  <a:cubicBezTo>
                    <a:pt x="108" y="540"/>
                    <a:pt x="105" y="550"/>
                    <a:pt x="104" y="560"/>
                  </a:cubicBezTo>
                  <a:cubicBezTo>
                    <a:pt x="102" y="571"/>
                    <a:pt x="103" y="583"/>
                    <a:pt x="105" y="595"/>
                  </a:cubicBezTo>
                  <a:cubicBezTo>
                    <a:pt x="106" y="599"/>
                    <a:pt x="107" y="602"/>
                    <a:pt x="107" y="606"/>
                  </a:cubicBezTo>
                  <a:cubicBezTo>
                    <a:pt x="109" y="606"/>
                    <a:pt x="109" y="606"/>
                    <a:pt x="109" y="606"/>
                  </a:cubicBezTo>
                  <a:cubicBezTo>
                    <a:pt x="109" y="602"/>
                    <a:pt x="108" y="598"/>
                    <a:pt x="107" y="595"/>
                  </a:cubicBezTo>
                  <a:cubicBezTo>
                    <a:pt x="112" y="594"/>
                    <a:pt x="118" y="594"/>
                    <a:pt x="122" y="595"/>
                  </a:cubicBezTo>
                  <a:cubicBezTo>
                    <a:pt x="128" y="596"/>
                    <a:pt x="133" y="597"/>
                    <a:pt x="137" y="599"/>
                  </a:cubicBezTo>
                  <a:cubicBezTo>
                    <a:pt x="142" y="601"/>
                    <a:pt x="147" y="603"/>
                    <a:pt x="151" y="606"/>
                  </a:cubicBezTo>
                  <a:cubicBezTo>
                    <a:pt x="154" y="606"/>
                    <a:pt x="154" y="606"/>
                    <a:pt x="154" y="606"/>
                  </a:cubicBezTo>
                  <a:cubicBezTo>
                    <a:pt x="154" y="606"/>
                    <a:pt x="154" y="606"/>
                    <a:pt x="154" y="606"/>
                  </a:cubicBezTo>
                  <a:cubicBezTo>
                    <a:pt x="157" y="602"/>
                    <a:pt x="158" y="598"/>
                    <a:pt x="160" y="594"/>
                  </a:cubicBezTo>
                  <a:cubicBezTo>
                    <a:pt x="162" y="595"/>
                    <a:pt x="164" y="596"/>
                    <a:pt x="166" y="598"/>
                  </a:cubicBezTo>
                  <a:cubicBezTo>
                    <a:pt x="170" y="600"/>
                    <a:pt x="173" y="603"/>
                    <a:pt x="177" y="606"/>
                  </a:cubicBezTo>
                  <a:cubicBezTo>
                    <a:pt x="176" y="606"/>
                    <a:pt x="176" y="606"/>
                    <a:pt x="176" y="606"/>
                  </a:cubicBezTo>
                  <a:cubicBezTo>
                    <a:pt x="179" y="606"/>
                    <a:pt x="179" y="606"/>
                    <a:pt x="179" y="606"/>
                  </a:cubicBezTo>
                  <a:cubicBezTo>
                    <a:pt x="169" y="596"/>
                    <a:pt x="155" y="588"/>
                    <a:pt x="142" y="584"/>
                  </a:cubicBezTo>
                  <a:cubicBezTo>
                    <a:pt x="136" y="581"/>
                    <a:pt x="130" y="579"/>
                    <a:pt x="123" y="578"/>
                  </a:cubicBezTo>
                  <a:cubicBezTo>
                    <a:pt x="117" y="577"/>
                    <a:pt x="111" y="577"/>
                    <a:pt x="105" y="578"/>
                  </a:cubicBezTo>
                  <a:cubicBezTo>
                    <a:pt x="105" y="576"/>
                    <a:pt x="105" y="574"/>
                    <a:pt x="105" y="573"/>
                  </a:cubicBezTo>
                  <a:cubicBezTo>
                    <a:pt x="116" y="570"/>
                    <a:pt x="129" y="573"/>
                    <a:pt x="140" y="576"/>
                  </a:cubicBezTo>
                  <a:cubicBezTo>
                    <a:pt x="152" y="579"/>
                    <a:pt x="164" y="585"/>
                    <a:pt x="175" y="593"/>
                  </a:cubicBezTo>
                  <a:cubicBezTo>
                    <a:pt x="179" y="597"/>
                    <a:pt x="184" y="601"/>
                    <a:pt x="187" y="606"/>
                  </a:cubicBezTo>
                  <a:cubicBezTo>
                    <a:pt x="189" y="606"/>
                    <a:pt x="189" y="606"/>
                    <a:pt x="189" y="606"/>
                  </a:cubicBezTo>
                  <a:cubicBezTo>
                    <a:pt x="186" y="602"/>
                    <a:pt x="183" y="598"/>
                    <a:pt x="179" y="595"/>
                  </a:cubicBezTo>
                  <a:cubicBezTo>
                    <a:pt x="183" y="593"/>
                    <a:pt x="186" y="590"/>
                    <a:pt x="189" y="588"/>
                  </a:cubicBezTo>
                  <a:cubicBezTo>
                    <a:pt x="193" y="586"/>
                    <a:pt x="197" y="584"/>
                    <a:pt x="201" y="587"/>
                  </a:cubicBezTo>
                  <a:cubicBezTo>
                    <a:pt x="205" y="590"/>
                    <a:pt x="204" y="596"/>
                    <a:pt x="202" y="600"/>
                  </a:cubicBezTo>
                  <a:cubicBezTo>
                    <a:pt x="201" y="602"/>
                    <a:pt x="199" y="604"/>
                    <a:pt x="197" y="606"/>
                  </a:cubicBezTo>
                  <a:cubicBezTo>
                    <a:pt x="200" y="606"/>
                    <a:pt x="200" y="606"/>
                    <a:pt x="200" y="606"/>
                  </a:cubicBezTo>
                  <a:cubicBezTo>
                    <a:pt x="201" y="604"/>
                    <a:pt x="203" y="602"/>
                    <a:pt x="204" y="600"/>
                  </a:cubicBezTo>
                  <a:cubicBezTo>
                    <a:pt x="206" y="596"/>
                    <a:pt x="206" y="590"/>
                    <a:pt x="203" y="586"/>
                  </a:cubicBezTo>
                  <a:cubicBezTo>
                    <a:pt x="200" y="583"/>
                    <a:pt x="195" y="583"/>
                    <a:pt x="191" y="585"/>
                  </a:cubicBezTo>
                  <a:cubicBezTo>
                    <a:pt x="189" y="586"/>
                    <a:pt x="187" y="587"/>
                    <a:pt x="186" y="589"/>
                  </a:cubicBezTo>
                  <a:cubicBezTo>
                    <a:pt x="184" y="590"/>
                    <a:pt x="182" y="591"/>
                    <a:pt x="180" y="592"/>
                  </a:cubicBezTo>
                  <a:cubicBezTo>
                    <a:pt x="181" y="591"/>
                    <a:pt x="182" y="590"/>
                    <a:pt x="182" y="589"/>
                  </a:cubicBezTo>
                  <a:cubicBezTo>
                    <a:pt x="183" y="586"/>
                    <a:pt x="184" y="583"/>
                    <a:pt x="185" y="581"/>
                  </a:cubicBezTo>
                  <a:cubicBezTo>
                    <a:pt x="186" y="575"/>
                    <a:pt x="185" y="568"/>
                    <a:pt x="180" y="566"/>
                  </a:cubicBezTo>
                  <a:cubicBezTo>
                    <a:pt x="175" y="563"/>
                    <a:pt x="171" y="566"/>
                    <a:pt x="168" y="568"/>
                  </a:cubicBezTo>
                  <a:cubicBezTo>
                    <a:pt x="164" y="571"/>
                    <a:pt x="161" y="575"/>
                    <a:pt x="159" y="578"/>
                  </a:cubicBezTo>
                  <a:cubicBezTo>
                    <a:pt x="159" y="576"/>
                    <a:pt x="160" y="573"/>
                    <a:pt x="160" y="571"/>
                  </a:cubicBezTo>
                  <a:cubicBezTo>
                    <a:pt x="161" y="568"/>
                    <a:pt x="161" y="565"/>
                    <a:pt x="161" y="562"/>
                  </a:cubicBezTo>
                  <a:cubicBezTo>
                    <a:pt x="161" y="557"/>
                    <a:pt x="159" y="551"/>
                    <a:pt x="153" y="550"/>
                  </a:cubicBezTo>
                  <a:cubicBezTo>
                    <a:pt x="149" y="549"/>
                    <a:pt x="145" y="553"/>
                    <a:pt x="143" y="556"/>
                  </a:cubicBezTo>
                  <a:cubicBezTo>
                    <a:pt x="139" y="560"/>
                    <a:pt x="136" y="565"/>
                    <a:pt x="135" y="570"/>
                  </a:cubicBezTo>
                  <a:cubicBezTo>
                    <a:pt x="135" y="565"/>
                    <a:pt x="134" y="561"/>
                    <a:pt x="133" y="557"/>
                  </a:cubicBezTo>
                  <a:cubicBezTo>
                    <a:pt x="132" y="554"/>
                    <a:pt x="129" y="550"/>
                    <a:pt x="126" y="549"/>
                  </a:cubicBezTo>
                  <a:cubicBezTo>
                    <a:pt x="123" y="547"/>
                    <a:pt x="119" y="549"/>
                    <a:pt x="117" y="552"/>
                  </a:cubicBezTo>
                  <a:cubicBezTo>
                    <a:pt x="114" y="556"/>
                    <a:pt x="113" y="561"/>
                    <a:pt x="112" y="566"/>
                  </a:cubicBezTo>
                  <a:cubicBezTo>
                    <a:pt x="112" y="562"/>
                    <a:pt x="110" y="557"/>
                    <a:pt x="107" y="555"/>
                  </a:cubicBezTo>
                  <a:cubicBezTo>
                    <a:pt x="107" y="552"/>
                    <a:pt x="108" y="550"/>
                    <a:pt x="109" y="547"/>
                  </a:cubicBezTo>
                  <a:cubicBezTo>
                    <a:pt x="109" y="547"/>
                    <a:pt x="109" y="546"/>
                    <a:pt x="109" y="545"/>
                  </a:cubicBezTo>
                  <a:cubicBezTo>
                    <a:pt x="110" y="546"/>
                    <a:pt x="111" y="547"/>
                    <a:pt x="112" y="548"/>
                  </a:cubicBezTo>
                  <a:cubicBezTo>
                    <a:pt x="112" y="548"/>
                    <a:pt x="112" y="548"/>
                    <a:pt x="112" y="548"/>
                  </a:cubicBezTo>
                  <a:cubicBezTo>
                    <a:pt x="113" y="548"/>
                    <a:pt x="113" y="548"/>
                    <a:pt x="113" y="548"/>
                  </a:cubicBezTo>
                  <a:cubicBezTo>
                    <a:pt x="117" y="544"/>
                    <a:pt x="120" y="540"/>
                    <a:pt x="126" y="539"/>
                  </a:cubicBezTo>
                  <a:cubicBezTo>
                    <a:pt x="131" y="539"/>
                    <a:pt x="137" y="542"/>
                    <a:pt x="139" y="547"/>
                  </a:cubicBezTo>
                  <a:cubicBezTo>
                    <a:pt x="140" y="548"/>
                    <a:pt x="140" y="548"/>
                    <a:pt x="141" y="547"/>
                  </a:cubicBezTo>
                  <a:cubicBezTo>
                    <a:pt x="145" y="542"/>
                    <a:pt x="152" y="542"/>
                    <a:pt x="158" y="543"/>
                  </a:cubicBezTo>
                  <a:cubicBezTo>
                    <a:pt x="164" y="546"/>
                    <a:pt x="169" y="552"/>
                    <a:pt x="168" y="559"/>
                  </a:cubicBezTo>
                  <a:cubicBezTo>
                    <a:pt x="168" y="559"/>
                    <a:pt x="169" y="560"/>
                    <a:pt x="169" y="560"/>
                  </a:cubicBezTo>
                  <a:cubicBezTo>
                    <a:pt x="172" y="558"/>
                    <a:pt x="175" y="557"/>
                    <a:pt x="178" y="558"/>
                  </a:cubicBezTo>
                  <a:cubicBezTo>
                    <a:pt x="181" y="558"/>
                    <a:pt x="184" y="559"/>
                    <a:pt x="187" y="561"/>
                  </a:cubicBezTo>
                  <a:cubicBezTo>
                    <a:pt x="192" y="564"/>
                    <a:pt x="192" y="570"/>
                    <a:pt x="193" y="576"/>
                  </a:cubicBezTo>
                  <a:cubicBezTo>
                    <a:pt x="193" y="576"/>
                    <a:pt x="193" y="577"/>
                    <a:pt x="194" y="577"/>
                  </a:cubicBezTo>
                  <a:cubicBezTo>
                    <a:pt x="198" y="576"/>
                    <a:pt x="203" y="576"/>
                    <a:pt x="207" y="578"/>
                  </a:cubicBezTo>
                  <a:cubicBezTo>
                    <a:pt x="207" y="578"/>
                    <a:pt x="207" y="579"/>
                    <a:pt x="208" y="579"/>
                  </a:cubicBezTo>
                  <a:cubicBezTo>
                    <a:pt x="209" y="579"/>
                    <a:pt x="210" y="580"/>
                    <a:pt x="211" y="581"/>
                  </a:cubicBezTo>
                  <a:cubicBezTo>
                    <a:pt x="214" y="585"/>
                    <a:pt x="216" y="592"/>
                    <a:pt x="213" y="597"/>
                  </a:cubicBezTo>
                  <a:cubicBezTo>
                    <a:pt x="213" y="597"/>
                    <a:pt x="213" y="598"/>
                    <a:pt x="214" y="598"/>
                  </a:cubicBezTo>
                  <a:cubicBezTo>
                    <a:pt x="219" y="599"/>
                    <a:pt x="223" y="602"/>
                    <a:pt x="225" y="606"/>
                  </a:cubicBezTo>
                  <a:cubicBezTo>
                    <a:pt x="227" y="606"/>
                    <a:pt x="227" y="606"/>
                    <a:pt x="227" y="606"/>
                  </a:cubicBezTo>
                  <a:cubicBezTo>
                    <a:pt x="226" y="604"/>
                    <a:pt x="225" y="602"/>
                    <a:pt x="223" y="601"/>
                  </a:cubicBezTo>
                  <a:cubicBezTo>
                    <a:pt x="225" y="601"/>
                    <a:pt x="227" y="600"/>
                    <a:pt x="228" y="599"/>
                  </a:cubicBezTo>
                  <a:cubicBezTo>
                    <a:pt x="230" y="599"/>
                    <a:pt x="231" y="598"/>
                    <a:pt x="232" y="598"/>
                  </a:cubicBezTo>
                  <a:cubicBezTo>
                    <a:pt x="231" y="599"/>
                    <a:pt x="231" y="601"/>
                    <a:pt x="230" y="602"/>
                  </a:cubicBezTo>
                  <a:cubicBezTo>
                    <a:pt x="230" y="604"/>
                    <a:pt x="229" y="605"/>
                    <a:pt x="229" y="606"/>
                  </a:cubicBezTo>
                  <a:cubicBezTo>
                    <a:pt x="231" y="606"/>
                    <a:pt x="231" y="606"/>
                    <a:pt x="231" y="606"/>
                  </a:cubicBezTo>
                  <a:cubicBezTo>
                    <a:pt x="231" y="605"/>
                    <a:pt x="231" y="605"/>
                    <a:pt x="231" y="604"/>
                  </a:cubicBezTo>
                  <a:cubicBezTo>
                    <a:pt x="232" y="602"/>
                    <a:pt x="233" y="599"/>
                    <a:pt x="235" y="597"/>
                  </a:cubicBezTo>
                  <a:cubicBezTo>
                    <a:pt x="235" y="597"/>
                    <a:pt x="235" y="597"/>
                    <a:pt x="235" y="597"/>
                  </a:cubicBezTo>
                  <a:cubicBezTo>
                    <a:pt x="235" y="596"/>
                    <a:pt x="236" y="596"/>
                    <a:pt x="237" y="596"/>
                  </a:cubicBezTo>
                  <a:cubicBezTo>
                    <a:pt x="239" y="595"/>
                    <a:pt x="242" y="594"/>
                    <a:pt x="244" y="592"/>
                  </a:cubicBezTo>
                  <a:cubicBezTo>
                    <a:pt x="244" y="593"/>
                    <a:pt x="244" y="594"/>
                    <a:pt x="244" y="595"/>
                  </a:cubicBezTo>
                  <a:cubicBezTo>
                    <a:pt x="243" y="598"/>
                    <a:pt x="241" y="600"/>
                    <a:pt x="240" y="603"/>
                  </a:cubicBezTo>
                  <a:cubicBezTo>
                    <a:pt x="239" y="604"/>
                    <a:pt x="239" y="605"/>
                    <a:pt x="238" y="606"/>
                  </a:cubicBezTo>
                  <a:cubicBezTo>
                    <a:pt x="240" y="606"/>
                    <a:pt x="240" y="606"/>
                    <a:pt x="240" y="606"/>
                  </a:cubicBezTo>
                  <a:cubicBezTo>
                    <a:pt x="241" y="603"/>
                    <a:pt x="242" y="601"/>
                    <a:pt x="244" y="598"/>
                  </a:cubicBezTo>
                  <a:cubicBezTo>
                    <a:pt x="245" y="596"/>
                    <a:pt x="245" y="593"/>
                    <a:pt x="247" y="591"/>
                  </a:cubicBezTo>
                  <a:cubicBezTo>
                    <a:pt x="247" y="591"/>
                    <a:pt x="247" y="591"/>
                    <a:pt x="247" y="591"/>
                  </a:cubicBezTo>
                  <a:cubicBezTo>
                    <a:pt x="249" y="590"/>
                    <a:pt x="251" y="589"/>
                    <a:pt x="254" y="588"/>
                  </a:cubicBezTo>
                  <a:cubicBezTo>
                    <a:pt x="254" y="588"/>
                    <a:pt x="254" y="588"/>
                    <a:pt x="254" y="587"/>
                  </a:cubicBezTo>
                  <a:cubicBezTo>
                    <a:pt x="253" y="589"/>
                    <a:pt x="253" y="590"/>
                    <a:pt x="252" y="592"/>
                  </a:cubicBezTo>
                  <a:cubicBezTo>
                    <a:pt x="252" y="595"/>
                    <a:pt x="251" y="598"/>
                    <a:pt x="249" y="600"/>
                  </a:cubicBezTo>
                  <a:cubicBezTo>
                    <a:pt x="249" y="602"/>
                    <a:pt x="248" y="604"/>
                    <a:pt x="247" y="606"/>
                  </a:cubicBezTo>
                  <a:cubicBezTo>
                    <a:pt x="248" y="606"/>
                    <a:pt x="248" y="606"/>
                    <a:pt x="248" y="606"/>
                  </a:cubicBezTo>
                  <a:cubicBezTo>
                    <a:pt x="249" y="605"/>
                    <a:pt x="249" y="604"/>
                    <a:pt x="250" y="603"/>
                  </a:cubicBezTo>
                  <a:cubicBezTo>
                    <a:pt x="251" y="600"/>
                    <a:pt x="252" y="597"/>
                    <a:pt x="253" y="594"/>
                  </a:cubicBezTo>
                  <a:cubicBezTo>
                    <a:pt x="254" y="591"/>
                    <a:pt x="255" y="588"/>
                    <a:pt x="256" y="586"/>
                  </a:cubicBezTo>
                  <a:cubicBezTo>
                    <a:pt x="258" y="584"/>
                    <a:pt x="261" y="583"/>
                    <a:pt x="263" y="582"/>
                  </a:cubicBezTo>
                  <a:cubicBezTo>
                    <a:pt x="264" y="581"/>
                    <a:pt x="265" y="580"/>
                    <a:pt x="266" y="580"/>
                  </a:cubicBezTo>
                  <a:cubicBezTo>
                    <a:pt x="265" y="582"/>
                    <a:pt x="264" y="584"/>
                    <a:pt x="263" y="587"/>
                  </a:cubicBezTo>
                  <a:cubicBezTo>
                    <a:pt x="262" y="590"/>
                    <a:pt x="261" y="594"/>
                    <a:pt x="259" y="597"/>
                  </a:cubicBezTo>
                  <a:cubicBezTo>
                    <a:pt x="258" y="600"/>
                    <a:pt x="256" y="603"/>
                    <a:pt x="255" y="606"/>
                  </a:cubicBezTo>
                  <a:cubicBezTo>
                    <a:pt x="256" y="606"/>
                    <a:pt x="256" y="606"/>
                    <a:pt x="256" y="606"/>
                  </a:cubicBezTo>
                  <a:cubicBezTo>
                    <a:pt x="257" y="604"/>
                    <a:pt x="259" y="601"/>
                    <a:pt x="260" y="599"/>
                  </a:cubicBezTo>
                  <a:cubicBezTo>
                    <a:pt x="263" y="592"/>
                    <a:pt x="265" y="585"/>
                    <a:pt x="269" y="579"/>
                  </a:cubicBezTo>
                  <a:cubicBezTo>
                    <a:pt x="269" y="579"/>
                    <a:pt x="269" y="578"/>
                    <a:pt x="270" y="578"/>
                  </a:cubicBezTo>
                  <a:cubicBezTo>
                    <a:pt x="272" y="577"/>
                    <a:pt x="274" y="576"/>
                    <a:pt x="277" y="575"/>
                  </a:cubicBezTo>
                  <a:cubicBezTo>
                    <a:pt x="275" y="578"/>
                    <a:pt x="275" y="581"/>
                    <a:pt x="274" y="584"/>
                  </a:cubicBezTo>
                  <a:cubicBezTo>
                    <a:pt x="272" y="588"/>
                    <a:pt x="270" y="591"/>
                    <a:pt x="269" y="595"/>
                  </a:cubicBezTo>
                  <a:cubicBezTo>
                    <a:pt x="267" y="599"/>
                    <a:pt x="265" y="602"/>
                    <a:pt x="264" y="606"/>
                  </a:cubicBezTo>
                  <a:cubicBezTo>
                    <a:pt x="265" y="606"/>
                    <a:pt x="265" y="606"/>
                    <a:pt x="265" y="606"/>
                  </a:cubicBezTo>
                  <a:cubicBezTo>
                    <a:pt x="267" y="603"/>
                    <a:pt x="268" y="600"/>
                    <a:pt x="270" y="597"/>
                  </a:cubicBezTo>
                  <a:cubicBezTo>
                    <a:pt x="272" y="593"/>
                    <a:pt x="273" y="589"/>
                    <a:pt x="275" y="585"/>
                  </a:cubicBezTo>
                  <a:cubicBezTo>
                    <a:pt x="276" y="581"/>
                    <a:pt x="277" y="577"/>
                    <a:pt x="279" y="574"/>
                  </a:cubicBezTo>
                  <a:cubicBezTo>
                    <a:pt x="281" y="572"/>
                    <a:pt x="284" y="571"/>
                    <a:pt x="287" y="570"/>
                  </a:cubicBezTo>
                  <a:cubicBezTo>
                    <a:pt x="286" y="572"/>
                    <a:pt x="286" y="574"/>
                    <a:pt x="286" y="576"/>
                  </a:cubicBezTo>
                  <a:cubicBezTo>
                    <a:pt x="284" y="580"/>
                    <a:pt x="282" y="585"/>
                    <a:pt x="280" y="590"/>
                  </a:cubicBezTo>
                  <a:cubicBezTo>
                    <a:pt x="278" y="595"/>
                    <a:pt x="276" y="601"/>
                    <a:pt x="273" y="606"/>
                  </a:cubicBezTo>
                  <a:cubicBezTo>
                    <a:pt x="275" y="606"/>
                    <a:pt x="275" y="606"/>
                    <a:pt x="275" y="606"/>
                  </a:cubicBezTo>
                  <a:cubicBezTo>
                    <a:pt x="277" y="601"/>
                    <a:pt x="279" y="596"/>
                    <a:pt x="281" y="592"/>
                  </a:cubicBezTo>
                  <a:cubicBezTo>
                    <a:pt x="283" y="587"/>
                    <a:pt x="285" y="583"/>
                    <a:pt x="286" y="578"/>
                  </a:cubicBezTo>
                  <a:cubicBezTo>
                    <a:pt x="287" y="577"/>
                    <a:pt x="287" y="575"/>
                    <a:pt x="288" y="574"/>
                  </a:cubicBezTo>
                  <a:cubicBezTo>
                    <a:pt x="288" y="572"/>
                    <a:pt x="288" y="570"/>
                    <a:pt x="289" y="569"/>
                  </a:cubicBezTo>
                  <a:cubicBezTo>
                    <a:pt x="289" y="569"/>
                    <a:pt x="289" y="569"/>
                    <a:pt x="289" y="569"/>
                  </a:cubicBezTo>
                  <a:cubicBezTo>
                    <a:pt x="292" y="569"/>
                    <a:pt x="294" y="568"/>
                    <a:pt x="296" y="567"/>
                  </a:cubicBezTo>
                  <a:cubicBezTo>
                    <a:pt x="296" y="567"/>
                    <a:pt x="296" y="567"/>
                    <a:pt x="297" y="567"/>
                  </a:cubicBezTo>
                  <a:cubicBezTo>
                    <a:pt x="295" y="570"/>
                    <a:pt x="294" y="573"/>
                    <a:pt x="293" y="576"/>
                  </a:cubicBezTo>
                  <a:cubicBezTo>
                    <a:pt x="292" y="581"/>
                    <a:pt x="290" y="585"/>
                    <a:pt x="288" y="590"/>
                  </a:cubicBezTo>
                  <a:cubicBezTo>
                    <a:pt x="286" y="595"/>
                    <a:pt x="284" y="600"/>
                    <a:pt x="281" y="606"/>
                  </a:cubicBezTo>
                  <a:cubicBezTo>
                    <a:pt x="283" y="606"/>
                    <a:pt x="283" y="606"/>
                    <a:pt x="283" y="606"/>
                  </a:cubicBezTo>
                  <a:cubicBezTo>
                    <a:pt x="285" y="601"/>
                    <a:pt x="287" y="596"/>
                    <a:pt x="289" y="591"/>
                  </a:cubicBezTo>
                  <a:cubicBezTo>
                    <a:pt x="291" y="587"/>
                    <a:pt x="292" y="583"/>
                    <a:pt x="294" y="578"/>
                  </a:cubicBezTo>
                  <a:cubicBezTo>
                    <a:pt x="295" y="575"/>
                    <a:pt x="296" y="570"/>
                    <a:pt x="298" y="567"/>
                  </a:cubicBezTo>
                  <a:cubicBezTo>
                    <a:pt x="301" y="566"/>
                    <a:pt x="303" y="566"/>
                    <a:pt x="305" y="565"/>
                  </a:cubicBezTo>
                  <a:cubicBezTo>
                    <a:pt x="303" y="568"/>
                    <a:pt x="302" y="572"/>
                    <a:pt x="301" y="575"/>
                  </a:cubicBezTo>
                  <a:cubicBezTo>
                    <a:pt x="300" y="579"/>
                    <a:pt x="298" y="584"/>
                    <a:pt x="297" y="588"/>
                  </a:cubicBezTo>
                  <a:cubicBezTo>
                    <a:pt x="294" y="594"/>
                    <a:pt x="292" y="600"/>
                    <a:pt x="289" y="606"/>
                  </a:cubicBezTo>
                  <a:cubicBezTo>
                    <a:pt x="291" y="606"/>
                    <a:pt x="291" y="606"/>
                    <a:pt x="291" y="606"/>
                  </a:cubicBezTo>
                  <a:cubicBezTo>
                    <a:pt x="293" y="600"/>
                    <a:pt x="295" y="595"/>
                    <a:pt x="298" y="589"/>
                  </a:cubicBezTo>
                  <a:cubicBezTo>
                    <a:pt x="299" y="585"/>
                    <a:pt x="301" y="581"/>
                    <a:pt x="302" y="577"/>
                  </a:cubicBezTo>
                  <a:cubicBezTo>
                    <a:pt x="304" y="573"/>
                    <a:pt x="304" y="569"/>
                    <a:pt x="307" y="565"/>
                  </a:cubicBezTo>
                  <a:cubicBezTo>
                    <a:pt x="309" y="565"/>
                    <a:pt x="312" y="564"/>
                    <a:pt x="314" y="564"/>
                  </a:cubicBezTo>
                  <a:cubicBezTo>
                    <a:pt x="313" y="565"/>
                    <a:pt x="313" y="566"/>
                    <a:pt x="313" y="567"/>
                  </a:cubicBezTo>
                  <a:cubicBezTo>
                    <a:pt x="312" y="569"/>
                    <a:pt x="312" y="571"/>
                    <a:pt x="311" y="573"/>
                  </a:cubicBezTo>
                  <a:cubicBezTo>
                    <a:pt x="310" y="577"/>
                    <a:pt x="308" y="581"/>
                    <a:pt x="306" y="586"/>
                  </a:cubicBezTo>
                  <a:cubicBezTo>
                    <a:pt x="304" y="590"/>
                    <a:pt x="302" y="594"/>
                    <a:pt x="301" y="599"/>
                  </a:cubicBezTo>
                  <a:cubicBezTo>
                    <a:pt x="300" y="601"/>
                    <a:pt x="299" y="604"/>
                    <a:pt x="298" y="606"/>
                  </a:cubicBezTo>
                  <a:cubicBezTo>
                    <a:pt x="300" y="606"/>
                    <a:pt x="300" y="606"/>
                    <a:pt x="300" y="606"/>
                  </a:cubicBezTo>
                  <a:cubicBezTo>
                    <a:pt x="300" y="604"/>
                    <a:pt x="301" y="602"/>
                    <a:pt x="302" y="600"/>
                  </a:cubicBezTo>
                  <a:cubicBezTo>
                    <a:pt x="303" y="596"/>
                    <a:pt x="305" y="592"/>
                    <a:pt x="307" y="588"/>
                  </a:cubicBezTo>
                  <a:cubicBezTo>
                    <a:pt x="308" y="584"/>
                    <a:pt x="310" y="580"/>
                    <a:pt x="312" y="576"/>
                  </a:cubicBezTo>
                  <a:cubicBezTo>
                    <a:pt x="312" y="574"/>
                    <a:pt x="313" y="572"/>
                    <a:pt x="314" y="570"/>
                  </a:cubicBezTo>
                  <a:cubicBezTo>
                    <a:pt x="314" y="568"/>
                    <a:pt x="315" y="566"/>
                    <a:pt x="316" y="564"/>
                  </a:cubicBezTo>
                  <a:cubicBezTo>
                    <a:pt x="318" y="564"/>
                    <a:pt x="321" y="563"/>
                    <a:pt x="323" y="563"/>
                  </a:cubicBezTo>
                  <a:cubicBezTo>
                    <a:pt x="322" y="565"/>
                    <a:pt x="322" y="568"/>
                    <a:pt x="321" y="569"/>
                  </a:cubicBezTo>
                  <a:cubicBezTo>
                    <a:pt x="319" y="574"/>
                    <a:pt x="318" y="579"/>
                    <a:pt x="316" y="583"/>
                  </a:cubicBezTo>
                  <a:cubicBezTo>
                    <a:pt x="314" y="587"/>
                    <a:pt x="312" y="592"/>
                    <a:pt x="310" y="596"/>
                  </a:cubicBezTo>
                  <a:cubicBezTo>
                    <a:pt x="309" y="599"/>
                    <a:pt x="308" y="603"/>
                    <a:pt x="307" y="606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9" y="603"/>
                    <a:pt x="310" y="601"/>
                    <a:pt x="311" y="598"/>
                  </a:cubicBezTo>
                  <a:cubicBezTo>
                    <a:pt x="313" y="594"/>
                    <a:pt x="315" y="589"/>
                    <a:pt x="317" y="585"/>
                  </a:cubicBezTo>
                  <a:cubicBezTo>
                    <a:pt x="318" y="581"/>
                    <a:pt x="320" y="577"/>
                    <a:pt x="321" y="573"/>
                  </a:cubicBezTo>
                  <a:cubicBezTo>
                    <a:pt x="322" y="571"/>
                    <a:pt x="323" y="569"/>
                    <a:pt x="323" y="568"/>
                  </a:cubicBezTo>
                  <a:cubicBezTo>
                    <a:pt x="324" y="566"/>
                    <a:pt x="324" y="565"/>
                    <a:pt x="325" y="563"/>
                  </a:cubicBezTo>
                  <a:cubicBezTo>
                    <a:pt x="327" y="563"/>
                    <a:pt x="328" y="563"/>
                    <a:pt x="330" y="564"/>
                  </a:cubicBezTo>
                  <a:cubicBezTo>
                    <a:pt x="331" y="564"/>
                    <a:pt x="332" y="564"/>
                    <a:pt x="332" y="564"/>
                  </a:cubicBezTo>
                  <a:cubicBezTo>
                    <a:pt x="331" y="566"/>
                    <a:pt x="330" y="570"/>
                    <a:pt x="329" y="572"/>
                  </a:cubicBezTo>
                  <a:cubicBezTo>
                    <a:pt x="328" y="576"/>
                    <a:pt x="326" y="580"/>
                    <a:pt x="324" y="584"/>
                  </a:cubicBezTo>
                  <a:cubicBezTo>
                    <a:pt x="321" y="591"/>
                    <a:pt x="319" y="599"/>
                    <a:pt x="316" y="606"/>
                  </a:cubicBezTo>
                  <a:cubicBezTo>
                    <a:pt x="317" y="606"/>
                    <a:pt x="317" y="606"/>
                    <a:pt x="317" y="606"/>
                  </a:cubicBezTo>
                  <a:cubicBezTo>
                    <a:pt x="320" y="599"/>
                    <a:pt x="323" y="592"/>
                    <a:pt x="325" y="586"/>
                  </a:cubicBezTo>
                  <a:cubicBezTo>
                    <a:pt x="327" y="582"/>
                    <a:pt x="328" y="578"/>
                    <a:pt x="330" y="574"/>
                  </a:cubicBezTo>
                  <a:cubicBezTo>
                    <a:pt x="331" y="571"/>
                    <a:pt x="332" y="567"/>
                    <a:pt x="334" y="564"/>
                  </a:cubicBezTo>
                  <a:cubicBezTo>
                    <a:pt x="337" y="564"/>
                    <a:pt x="339" y="565"/>
                    <a:pt x="342" y="565"/>
                  </a:cubicBezTo>
                  <a:cubicBezTo>
                    <a:pt x="339" y="571"/>
                    <a:pt x="337" y="578"/>
                    <a:pt x="334" y="584"/>
                  </a:cubicBezTo>
                  <a:cubicBezTo>
                    <a:pt x="332" y="588"/>
                    <a:pt x="331" y="591"/>
                    <a:pt x="330" y="595"/>
                  </a:cubicBezTo>
                  <a:cubicBezTo>
                    <a:pt x="328" y="598"/>
                    <a:pt x="328" y="601"/>
                    <a:pt x="326" y="604"/>
                  </a:cubicBezTo>
                  <a:cubicBezTo>
                    <a:pt x="326" y="604"/>
                    <a:pt x="326" y="604"/>
                    <a:pt x="326" y="604"/>
                  </a:cubicBezTo>
                  <a:cubicBezTo>
                    <a:pt x="325" y="604"/>
                    <a:pt x="323" y="605"/>
                    <a:pt x="322" y="605"/>
                  </a:cubicBezTo>
                  <a:cubicBezTo>
                    <a:pt x="321" y="605"/>
                    <a:pt x="320" y="606"/>
                    <a:pt x="319" y="606"/>
                  </a:cubicBezTo>
                  <a:cubicBezTo>
                    <a:pt x="326" y="606"/>
                    <a:pt x="326" y="606"/>
                    <a:pt x="326" y="606"/>
                  </a:cubicBezTo>
                  <a:cubicBezTo>
                    <a:pt x="327" y="606"/>
                    <a:pt x="328" y="605"/>
                    <a:pt x="329" y="605"/>
                  </a:cubicBezTo>
                  <a:cubicBezTo>
                    <a:pt x="330" y="605"/>
                    <a:pt x="330" y="605"/>
                    <a:pt x="330" y="605"/>
                  </a:cubicBezTo>
                  <a:cubicBezTo>
                    <a:pt x="331" y="605"/>
                    <a:pt x="333" y="606"/>
                    <a:pt x="335" y="606"/>
                  </a:cubicBezTo>
                  <a:cubicBezTo>
                    <a:pt x="339" y="606"/>
                    <a:pt x="339" y="606"/>
                    <a:pt x="339" y="606"/>
                  </a:cubicBezTo>
                  <a:cubicBezTo>
                    <a:pt x="337" y="605"/>
                    <a:pt x="335" y="604"/>
                    <a:pt x="332" y="604"/>
                  </a:cubicBezTo>
                  <a:cubicBezTo>
                    <a:pt x="335" y="603"/>
                    <a:pt x="337" y="602"/>
                    <a:pt x="339" y="602"/>
                  </a:cubicBezTo>
                  <a:cubicBezTo>
                    <a:pt x="341" y="601"/>
                    <a:pt x="343" y="600"/>
                    <a:pt x="344" y="600"/>
                  </a:cubicBezTo>
                  <a:cubicBezTo>
                    <a:pt x="349" y="601"/>
                    <a:pt x="354" y="602"/>
                    <a:pt x="359" y="604"/>
                  </a:cubicBezTo>
                  <a:cubicBezTo>
                    <a:pt x="360" y="605"/>
                    <a:pt x="362" y="605"/>
                    <a:pt x="364" y="606"/>
                  </a:cubicBezTo>
                  <a:cubicBezTo>
                    <a:pt x="368" y="606"/>
                    <a:pt x="368" y="606"/>
                    <a:pt x="368" y="606"/>
                  </a:cubicBezTo>
                  <a:cubicBezTo>
                    <a:pt x="365" y="605"/>
                    <a:pt x="362" y="604"/>
                    <a:pt x="359" y="603"/>
                  </a:cubicBezTo>
                  <a:cubicBezTo>
                    <a:pt x="355" y="601"/>
                    <a:pt x="351" y="600"/>
                    <a:pt x="347" y="599"/>
                  </a:cubicBezTo>
                  <a:cubicBezTo>
                    <a:pt x="351" y="598"/>
                    <a:pt x="354" y="596"/>
                    <a:pt x="358" y="595"/>
                  </a:cubicBezTo>
                  <a:cubicBezTo>
                    <a:pt x="365" y="596"/>
                    <a:pt x="371" y="599"/>
                    <a:pt x="377" y="601"/>
                  </a:cubicBezTo>
                  <a:cubicBezTo>
                    <a:pt x="376" y="603"/>
                    <a:pt x="374" y="604"/>
                    <a:pt x="373" y="606"/>
                  </a:cubicBezTo>
                  <a:cubicBezTo>
                    <a:pt x="375" y="606"/>
                    <a:pt x="375" y="606"/>
                    <a:pt x="375" y="606"/>
                  </a:cubicBezTo>
                  <a:cubicBezTo>
                    <a:pt x="384" y="597"/>
                    <a:pt x="390" y="586"/>
                    <a:pt x="395" y="575"/>
                  </a:cubicBezTo>
                  <a:cubicBezTo>
                    <a:pt x="395" y="574"/>
                    <a:pt x="394" y="574"/>
                    <a:pt x="394" y="574"/>
                  </a:cubicBezTo>
                  <a:cubicBezTo>
                    <a:pt x="394" y="574"/>
                    <a:pt x="393" y="574"/>
                    <a:pt x="393" y="574"/>
                  </a:cubicBezTo>
                  <a:cubicBezTo>
                    <a:pt x="389" y="576"/>
                    <a:pt x="384" y="575"/>
                    <a:pt x="380" y="574"/>
                  </a:cubicBezTo>
                  <a:cubicBezTo>
                    <a:pt x="374" y="573"/>
                    <a:pt x="368" y="571"/>
                    <a:pt x="363" y="569"/>
                  </a:cubicBezTo>
                  <a:cubicBezTo>
                    <a:pt x="351" y="565"/>
                    <a:pt x="340" y="562"/>
                    <a:pt x="327" y="562"/>
                  </a:cubicBezTo>
                  <a:cubicBezTo>
                    <a:pt x="316" y="561"/>
                    <a:pt x="305" y="563"/>
                    <a:pt x="294" y="566"/>
                  </a:cubicBezTo>
                  <a:cubicBezTo>
                    <a:pt x="288" y="568"/>
                    <a:pt x="283" y="570"/>
                    <a:pt x="277" y="572"/>
                  </a:cubicBezTo>
                  <a:cubicBezTo>
                    <a:pt x="275" y="574"/>
                    <a:pt x="272" y="575"/>
                    <a:pt x="269" y="576"/>
                  </a:cubicBezTo>
                  <a:cubicBezTo>
                    <a:pt x="269" y="576"/>
                    <a:pt x="269" y="577"/>
                    <a:pt x="269" y="577"/>
                  </a:cubicBezTo>
                  <a:cubicBezTo>
                    <a:pt x="273" y="573"/>
                    <a:pt x="277" y="568"/>
                    <a:pt x="281" y="564"/>
                  </a:cubicBezTo>
                  <a:cubicBezTo>
                    <a:pt x="281" y="563"/>
                    <a:pt x="282" y="562"/>
                    <a:pt x="282" y="561"/>
                  </a:cubicBezTo>
                  <a:cubicBezTo>
                    <a:pt x="283" y="561"/>
                    <a:pt x="283" y="561"/>
                    <a:pt x="283" y="561"/>
                  </a:cubicBezTo>
                  <a:cubicBezTo>
                    <a:pt x="287" y="558"/>
                    <a:pt x="294" y="557"/>
                    <a:pt x="299" y="556"/>
                  </a:cubicBezTo>
                  <a:cubicBezTo>
                    <a:pt x="305" y="555"/>
                    <a:pt x="310" y="554"/>
                    <a:pt x="316" y="554"/>
                  </a:cubicBezTo>
                  <a:cubicBezTo>
                    <a:pt x="327" y="553"/>
                    <a:pt x="339" y="555"/>
                    <a:pt x="350" y="558"/>
                  </a:cubicBezTo>
                  <a:cubicBezTo>
                    <a:pt x="362" y="560"/>
                    <a:pt x="373" y="565"/>
                    <a:pt x="385" y="566"/>
                  </a:cubicBezTo>
                  <a:cubicBezTo>
                    <a:pt x="394" y="567"/>
                    <a:pt x="404" y="567"/>
                    <a:pt x="412" y="562"/>
                  </a:cubicBezTo>
                  <a:cubicBezTo>
                    <a:pt x="408" y="574"/>
                    <a:pt x="402" y="585"/>
                    <a:pt x="396" y="596"/>
                  </a:cubicBezTo>
                  <a:cubicBezTo>
                    <a:pt x="394" y="599"/>
                    <a:pt x="392" y="603"/>
                    <a:pt x="389" y="606"/>
                  </a:cubicBezTo>
                  <a:cubicBezTo>
                    <a:pt x="391" y="606"/>
                    <a:pt x="391" y="606"/>
                    <a:pt x="391" y="606"/>
                  </a:cubicBezTo>
                  <a:cubicBezTo>
                    <a:pt x="393" y="603"/>
                    <a:pt x="395" y="601"/>
                    <a:pt x="397" y="598"/>
                  </a:cubicBezTo>
                  <a:cubicBezTo>
                    <a:pt x="404" y="586"/>
                    <a:pt x="410" y="574"/>
                    <a:pt x="415" y="561"/>
                  </a:cubicBezTo>
                  <a:close/>
                  <a:moveTo>
                    <a:pt x="329" y="526"/>
                  </a:moveTo>
                  <a:cubicBezTo>
                    <a:pt x="331" y="522"/>
                    <a:pt x="335" y="519"/>
                    <a:pt x="340" y="517"/>
                  </a:cubicBezTo>
                  <a:cubicBezTo>
                    <a:pt x="341" y="517"/>
                    <a:pt x="343" y="517"/>
                    <a:pt x="344" y="517"/>
                  </a:cubicBezTo>
                  <a:cubicBezTo>
                    <a:pt x="347" y="518"/>
                    <a:pt x="349" y="519"/>
                    <a:pt x="351" y="520"/>
                  </a:cubicBezTo>
                  <a:cubicBezTo>
                    <a:pt x="355" y="523"/>
                    <a:pt x="357" y="527"/>
                    <a:pt x="357" y="532"/>
                  </a:cubicBezTo>
                  <a:cubicBezTo>
                    <a:pt x="357" y="536"/>
                    <a:pt x="355" y="540"/>
                    <a:pt x="352" y="543"/>
                  </a:cubicBezTo>
                  <a:cubicBezTo>
                    <a:pt x="348" y="546"/>
                    <a:pt x="343" y="546"/>
                    <a:pt x="339" y="545"/>
                  </a:cubicBezTo>
                  <a:cubicBezTo>
                    <a:pt x="331" y="543"/>
                    <a:pt x="326" y="534"/>
                    <a:pt x="329" y="526"/>
                  </a:cubicBezTo>
                  <a:close/>
                  <a:moveTo>
                    <a:pt x="334" y="29"/>
                  </a:moveTo>
                  <a:cubicBezTo>
                    <a:pt x="335" y="26"/>
                    <a:pt x="334" y="23"/>
                    <a:pt x="333" y="20"/>
                  </a:cubicBezTo>
                  <a:cubicBezTo>
                    <a:pt x="336" y="18"/>
                    <a:pt x="338" y="18"/>
                    <a:pt x="341" y="17"/>
                  </a:cubicBezTo>
                  <a:cubicBezTo>
                    <a:pt x="344" y="15"/>
                    <a:pt x="347" y="14"/>
                    <a:pt x="350" y="13"/>
                  </a:cubicBezTo>
                  <a:cubicBezTo>
                    <a:pt x="356" y="12"/>
                    <a:pt x="362" y="11"/>
                    <a:pt x="369" y="10"/>
                  </a:cubicBezTo>
                  <a:cubicBezTo>
                    <a:pt x="381" y="9"/>
                    <a:pt x="393" y="9"/>
                    <a:pt x="404" y="13"/>
                  </a:cubicBezTo>
                  <a:cubicBezTo>
                    <a:pt x="425" y="19"/>
                    <a:pt x="441" y="36"/>
                    <a:pt x="442" y="58"/>
                  </a:cubicBezTo>
                  <a:cubicBezTo>
                    <a:pt x="443" y="75"/>
                    <a:pt x="436" y="92"/>
                    <a:pt x="422" y="102"/>
                  </a:cubicBezTo>
                  <a:cubicBezTo>
                    <a:pt x="406" y="114"/>
                    <a:pt x="379" y="110"/>
                    <a:pt x="368" y="92"/>
                  </a:cubicBezTo>
                  <a:cubicBezTo>
                    <a:pt x="363" y="82"/>
                    <a:pt x="363" y="70"/>
                    <a:pt x="367" y="60"/>
                  </a:cubicBezTo>
                  <a:cubicBezTo>
                    <a:pt x="369" y="54"/>
                    <a:pt x="373" y="50"/>
                    <a:pt x="378" y="47"/>
                  </a:cubicBezTo>
                  <a:cubicBezTo>
                    <a:pt x="383" y="44"/>
                    <a:pt x="389" y="44"/>
                    <a:pt x="394" y="44"/>
                  </a:cubicBezTo>
                  <a:cubicBezTo>
                    <a:pt x="405" y="46"/>
                    <a:pt x="414" y="54"/>
                    <a:pt x="414" y="65"/>
                  </a:cubicBezTo>
                  <a:cubicBezTo>
                    <a:pt x="415" y="75"/>
                    <a:pt x="407" y="87"/>
                    <a:pt x="396" y="83"/>
                  </a:cubicBezTo>
                  <a:cubicBezTo>
                    <a:pt x="391" y="81"/>
                    <a:pt x="388" y="77"/>
                    <a:pt x="388" y="72"/>
                  </a:cubicBezTo>
                  <a:cubicBezTo>
                    <a:pt x="389" y="68"/>
                    <a:pt x="391" y="62"/>
                    <a:pt x="396" y="62"/>
                  </a:cubicBezTo>
                  <a:cubicBezTo>
                    <a:pt x="396" y="62"/>
                    <a:pt x="396" y="62"/>
                    <a:pt x="396" y="62"/>
                  </a:cubicBezTo>
                  <a:cubicBezTo>
                    <a:pt x="397" y="62"/>
                    <a:pt x="397" y="61"/>
                    <a:pt x="397" y="60"/>
                  </a:cubicBezTo>
                  <a:cubicBezTo>
                    <a:pt x="393" y="58"/>
                    <a:pt x="389" y="58"/>
                    <a:pt x="385" y="59"/>
                  </a:cubicBezTo>
                  <a:cubicBezTo>
                    <a:pt x="382" y="61"/>
                    <a:pt x="379" y="64"/>
                    <a:pt x="378" y="68"/>
                  </a:cubicBezTo>
                  <a:cubicBezTo>
                    <a:pt x="374" y="77"/>
                    <a:pt x="379" y="88"/>
                    <a:pt x="387" y="93"/>
                  </a:cubicBezTo>
                  <a:cubicBezTo>
                    <a:pt x="396" y="99"/>
                    <a:pt x="406" y="97"/>
                    <a:pt x="414" y="91"/>
                  </a:cubicBezTo>
                  <a:cubicBezTo>
                    <a:pt x="422" y="86"/>
                    <a:pt x="427" y="77"/>
                    <a:pt x="428" y="68"/>
                  </a:cubicBezTo>
                  <a:cubicBezTo>
                    <a:pt x="433" y="35"/>
                    <a:pt x="391" y="21"/>
                    <a:pt x="365" y="25"/>
                  </a:cubicBezTo>
                  <a:cubicBezTo>
                    <a:pt x="358" y="27"/>
                    <a:pt x="351" y="30"/>
                    <a:pt x="344" y="34"/>
                  </a:cubicBezTo>
                  <a:cubicBezTo>
                    <a:pt x="341" y="31"/>
                    <a:pt x="338" y="29"/>
                    <a:pt x="334" y="29"/>
                  </a:cubicBezTo>
                  <a:close/>
                  <a:moveTo>
                    <a:pt x="117" y="293"/>
                  </a:moveTo>
                  <a:cubicBezTo>
                    <a:pt x="122" y="297"/>
                    <a:pt x="130" y="297"/>
                    <a:pt x="136" y="294"/>
                  </a:cubicBezTo>
                  <a:cubicBezTo>
                    <a:pt x="141" y="291"/>
                    <a:pt x="144" y="283"/>
                    <a:pt x="140" y="278"/>
                  </a:cubicBezTo>
                  <a:cubicBezTo>
                    <a:pt x="139" y="278"/>
                    <a:pt x="138" y="278"/>
                    <a:pt x="138" y="279"/>
                  </a:cubicBezTo>
                  <a:cubicBezTo>
                    <a:pt x="138" y="279"/>
                    <a:pt x="138" y="279"/>
                    <a:pt x="138" y="279"/>
                  </a:cubicBezTo>
                  <a:cubicBezTo>
                    <a:pt x="136" y="285"/>
                    <a:pt x="129" y="286"/>
                    <a:pt x="125" y="281"/>
                  </a:cubicBezTo>
                  <a:cubicBezTo>
                    <a:pt x="122" y="278"/>
                    <a:pt x="123" y="273"/>
                    <a:pt x="125" y="270"/>
                  </a:cubicBezTo>
                  <a:cubicBezTo>
                    <a:pt x="128" y="266"/>
                    <a:pt x="133" y="265"/>
                    <a:pt x="138" y="265"/>
                  </a:cubicBezTo>
                  <a:cubicBezTo>
                    <a:pt x="143" y="266"/>
                    <a:pt x="148" y="269"/>
                    <a:pt x="151" y="274"/>
                  </a:cubicBezTo>
                  <a:cubicBezTo>
                    <a:pt x="156" y="283"/>
                    <a:pt x="150" y="295"/>
                    <a:pt x="143" y="300"/>
                  </a:cubicBezTo>
                  <a:cubicBezTo>
                    <a:pt x="135" y="306"/>
                    <a:pt x="125" y="307"/>
                    <a:pt x="116" y="306"/>
                  </a:cubicBezTo>
                  <a:cubicBezTo>
                    <a:pt x="116" y="302"/>
                    <a:pt x="116" y="297"/>
                    <a:pt x="117" y="293"/>
                  </a:cubicBezTo>
                  <a:close/>
                  <a:moveTo>
                    <a:pt x="76" y="1"/>
                  </a:moveTo>
                  <a:cubicBezTo>
                    <a:pt x="78" y="0"/>
                    <a:pt x="82" y="0"/>
                    <a:pt x="84" y="1"/>
                  </a:cubicBezTo>
                  <a:cubicBezTo>
                    <a:pt x="87" y="2"/>
                    <a:pt x="90" y="4"/>
                    <a:pt x="93" y="5"/>
                  </a:cubicBezTo>
                  <a:cubicBezTo>
                    <a:pt x="93" y="5"/>
                    <a:pt x="92" y="5"/>
                    <a:pt x="92" y="5"/>
                  </a:cubicBezTo>
                  <a:cubicBezTo>
                    <a:pt x="85" y="10"/>
                    <a:pt x="78" y="15"/>
                    <a:pt x="72" y="21"/>
                  </a:cubicBezTo>
                  <a:cubicBezTo>
                    <a:pt x="70" y="14"/>
                    <a:pt x="69" y="5"/>
                    <a:pt x="76" y="1"/>
                  </a:cubicBezTo>
                  <a:close/>
                  <a:moveTo>
                    <a:pt x="55" y="21"/>
                  </a:moveTo>
                  <a:cubicBezTo>
                    <a:pt x="59" y="18"/>
                    <a:pt x="65" y="20"/>
                    <a:pt x="69" y="23"/>
                  </a:cubicBezTo>
                  <a:cubicBezTo>
                    <a:pt x="63" y="28"/>
                    <a:pt x="57" y="34"/>
                    <a:pt x="52" y="41"/>
                  </a:cubicBezTo>
                  <a:cubicBezTo>
                    <a:pt x="50" y="35"/>
                    <a:pt x="49" y="26"/>
                    <a:pt x="55" y="21"/>
                  </a:cubicBezTo>
                  <a:close/>
                  <a:moveTo>
                    <a:pt x="33" y="59"/>
                  </a:moveTo>
                  <a:cubicBezTo>
                    <a:pt x="32" y="56"/>
                    <a:pt x="31" y="52"/>
                    <a:pt x="32" y="48"/>
                  </a:cubicBezTo>
                  <a:cubicBezTo>
                    <a:pt x="34" y="45"/>
                    <a:pt x="37" y="42"/>
                    <a:pt x="40" y="41"/>
                  </a:cubicBezTo>
                  <a:cubicBezTo>
                    <a:pt x="44" y="41"/>
                    <a:pt x="47" y="42"/>
                    <a:pt x="50" y="43"/>
                  </a:cubicBezTo>
                  <a:cubicBezTo>
                    <a:pt x="48" y="45"/>
                    <a:pt x="47" y="48"/>
                    <a:pt x="45" y="51"/>
                  </a:cubicBezTo>
                  <a:cubicBezTo>
                    <a:pt x="42" y="55"/>
                    <a:pt x="39" y="60"/>
                    <a:pt x="36" y="65"/>
                  </a:cubicBezTo>
                  <a:cubicBezTo>
                    <a:pt x="36" y="65"/>
                    <a:pt x="36" y="65"/>
                    <a:pt x="36" y="64"/>
                  </a:cubicBezTo>
                  <a:cubicBezTo>
                    <a:pt x="35" y="63"/>
                    <a:pt x="34" y="61"/>
                    <a:pt x="33" y="59"/>
                  </a:cubicBezTo>
                  <a:close/>
                  <a:moveTo>
                    <a:pt x="21" y="92"/>
                  </a:moveTo>
                  <a:cubicBezTo>
                    <a:pt x="20" y="91"/>
                    <a:pt x="20" y="89"/>
                    <a:pt x="19" y="87"/>
                  </a:cubicBezTo>
                  <a:cubicBezTo>
                    <a:pt x="18" y="84"/>
                    <a:pt x="19" y="81"/>
                    <a:pt x="20" y="78"/>
                  </a:cubicBezTo>
                  <a:cubicBezTo>
                    <a:pt x="21" y="72"/>
                    <a:pt x="28" y="67"/>
                    <a:pt x="34" y="67"/>
                  </a:cubicBezTo>
                  <a:cubicBezTo>
                    <a:pt x="30" y="76"/>
                    <a:pt x="26" y="85"/>
                    <a:pt x="23" y="94"/>
                  </a:cubicBezTo>
                  <a:cubicBezTo>
                    <a:pt x="23" y="93"/>
                    <a:pt x="22" y="92"/>
                    <a:pt x="21" y="92"/>
                  </a:cubicBezTo>
                  <a:close/>
                  <a:moveTo>
                    <a:pt x="25" y="12"/>
                  </a:moveTo>
                  <a:cubicBezTo>
                    <a:pt x="32" y="12"/>
                    <a:pt x="38" y="7"/>
                    <a:pt x="40" y="1"/>
                  </a:cubicBezTo>
                  <a:cubicBezTo>
                    <a:pt x="45" y="5"/>
                    <a:pt x="46" y="11"/>
                    <a:pt x="44" y="16"/>
                  </a:cubicBezTo>
                  <a:cubicBezTo>
                    <a:pt x="42" y="21"/>
                    <a:pt x="36" y="26"/>
                    <a:pt x="31" y="25"/>
                  </a:cubicBezTo>
                  <a:cubicBezTo>
                    <a:pt x="31" y="20"/>
                    <a:pt x="30" y="15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lose/>
                  <a:moveTo>
                    <a:pt x="25" y="36"/>
                  </a:moveTo>
                  <a:cubicBezTo>
                    <a:pt x="19" y="38"/>
                    <a:pt x="14" y="41"/>
                    <a:pt x="9" y="45"/>
                  </a:cubicBezTo>
                  <a:cubicBezTo>
                    <a:pt x="11" y="43"/>
                    <a:pt x="12" y="41"/>
                    <a:pt x="13" y="39"/>
                  </a:cubicBezTo>
                  <a:cubicBezTo>
                    <a:pt x="16" y="33"/>
                    <a:pt x="14" y="26"/>
                    <a:pt x="9" y="22"/>
                  </a:cubicBezTo>
                  <a:cubicBezTo>
                    <a:pt x="15" y="23"/>
                    <a:pt x="22" y="20"/>
                    <a:pt x="24" y="14"/>
                  </a:cubicBezTo>
                  <a:cubicBezTo>
                    <a:pt x="29" y="17"/>
                    <a:pt x="30" y="23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8" y="31"/>
                    <a:pt x="27" y="34"/>
                    <a:pt x="25" y="36"/>
                  </a:cubicBezTo>
                  <a:close/>
                  <a:moveTo>
                    <a:pt x="18" y="53"/>
                  </a:moveTo>
                  <a:cubicBezTo>
                    <a:pt x="21" y="47"/>
                    <a:pt x="24" y="40"/>
                    <a:pt x="29" y="36"/>
                  </a:cubicBezTo>
                  <a:cubicBezTo>
                    <a:pt x="30" y="35"/>
                    <a:pt x="29" y="33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3"/>
                    <a:pt x="29" y="31"/>
                    <a:pt x="30" y="30"/>
                  </a:cubicBezTo>
                  <a:cubicBezTo>
                    <a:pt x="32" y="31"/>
                    <a:pt x="32" y="33"/>
                    <a:pt x="33" y="36"/>
                  </a:cubicBezTo>
                  <a:cubicBezTo>
                    <a:pt x="30" y="37"/>
                    <a:pt x="28" y="39"/>
                    <a:pt x="26" y="42"/>
                  </a:cubicBezTo>
                  <a:cubicBezTo>
                    <a:pt x="23" y="45"/>
                    <a:pt x="23" y="50"/>
                    <a:pt x="24" y="54"/>
                  </a:cubicBezTo>
                  <a:cubicBezTo>
                    <a:pt x="21" y="55"/>
                    <a:pt x="19" y="56"/>
                    <a:pt x="16" y="56"/>
                  </a:cubicBezTo>
                  <a:cubicBezTo>
                    <a:pt x="17" y="55"/>
                    <a:pt x="17" y="54"/>
                    <a:pt x="18" y="53"/>
                  </a:cubicBezTo>
                  <a:close/>
                  <a:moveTo>
                    <a:pt x="15" y="57"/>
                  </a:moveTo>
                  <a:cubicBezTo>
                    <a:pt x="18" y="58"/>
                    <a:pt x="21" y="56"/>
                    <a:pt x="24" y="56"/>
                  </a:cubicBezTo>
                  <a:cubicBezTo>
                    <a:pt x="24" y="58"/>
                    <a:pt x="25" y="60"/>
                    <a:pt x="25" y="62"/>
                  </a:cubicBezTo>
                  <a:cubicBezTo>
                    <a:pt x="23" y="62"/>
                    <a:pt x="22" y="63"/>
                    <a:pt x="20" y="65"/>
                  </a:cubicBezTo>
                  <a:cubicBezTo>
                    <a:pt x="19" y="62"/>
                    <a:pt x="17" y="60"/>
                    <a:pt x="15" y="58"/>
                  </a:cubicBezTo>
                  <a:cubicBezTo>
                    <a:pt x="15" y="58"/>
                    <a:pt x="15" y="58"/>
                    <a:pt x="15" y="57"/>
                  </a:cubicBezTo>
                  <a:close/>
                  <a:moveTo>
                    <a:pt x="11" y="73"/>
                  </a:moveTo>
                  <a:cubicBezTo>
                    <a:pt x="11" y="69"/>
                    <a:pt x="13" y="64"/>
                    <a:pt x="15" y="59"/>
                  </a:cubicBezTo>
                  <a:cubicBezTo>
                    <a:pt x="16" y="60"/>
                    <a:pt x="16" y="61"/>
                    <a:pt x="17" y="63"/>
                  </a:cubicBezTo>
                  <a:cubicBezTo>
                    <a:pt x="18" y="64"/>
                    <a:pt x="18" y="65"/>
                    <a:pt x="19" y="66"/>
                  </a:cubicBezTo>
                  <a:cubicBezTo>
                    <a:pt x="12" y="72"/>
                    <a:pt x="8" y="82"/>
                    <a:pt x="12" y="90"/>
                  </a:cubicBezTo>
                  <a:cubicBezTo>
                    <a:pt x="12" y="91"/>
                    <a:pt x="11" y="91"/>
                    <a:pt x="11" y="91"/>
                  </a:cubicBezTo>
                  <a:cubicBezTo>
                    <a:pt x="10" y="85"/>
                    <a:pt x="10" y="79"/>
                    <a:pt x="11" y="73"/>
                  </a:cubicBezTo>
                  <a:close/>
                  <a:moveTo>
                    <a:pt x="14" y="102"/>
                  </a:moveTo>
                  <a:cubicBezTo>
                    <a:pt x="16" y="99"/>
                    <a:pt x="19" y="97"/>
                    <a:pt x="22" y="97"/>
                  </a:cubicBezTo>
                  <a:cubicBezTo>
                    <a:pt x="21" y="102"/>
                    <a:pt x="19" y="108"/>
                    <a:pt x="19" y="114"/>
                  </a:cubicBezTo>
                  <a:cubicBezTo>
                    <a:pt x="17" y="110"/>
                    <a:pt x="15" y="106"/>
                    <a:pt x="14" y="102"/>
                  </a:cubicBezTo>
                  <a:close/>
                  <a:moveTo>
                    <a:pt x="112" y="8"/>
                  </a:moveTo>
                  <a:cubicBezTo>
                    <a:pt x="114" y="7"/>
                    <a:pt x="116" y="6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20" y="7"/>
                    <a:pt x="120" y="9"/>
                    <a:pt x="121" y="11"/>
                  </a:cubicBezTo>
                  <a:cubicBezTo>
                    <a:pt x="122" y="14"/>
                    <a:pt x="123" y="16"/>
                    <a:pt x="124" y="19"/>
                  </a:cubicBezTo>
                  <a:cubicBezTo>
                    <a:pt x="119" y="21"/>
                    <a:pt x="115" y="23"/>
                    <a:pt x="111" y="26"/>
                  </a:cubicBezTo>
                  <a:cubicBezTo>
                    <a:pt x="110" y="24"/>
                    <a:pt x="109" y="22"/>
                    <a:pt x="108" y="19"/>
                  </a:cubicBezTo>
                  <a:cubicBezTo>
                    <a:pt x="107" y="17"/>
                    <a:pt x="106" y="15"/>
                    <a:pt x="105" y="12"/>
                  </a:cubicBezTo>
                  <a:cubicBezTo>
                    <a:pt x="107" y="11"/>
                    <a:pt x="109" y="10"/>
                    <a:pt x="112" y="8"/>
                  </a:cubicBezTo>
                  <a:close/>
                  <a:moveTo>
                    <a:pt x="103" y="13"/>
                  </a:moveTo>
                  <a:cubicBezTo>
                    <a:pt x="105" y="15"/>
                    <a:pt x="106" y="18"/>
                    <a:pt x="107" y="21"/>
                  </a:cubicBezTo>
                  <a:cubicBezTo>
                    <a:pt x="108" y="23"/>
                    <a:pt x="108" y="25"/>
                    <a:pt x="110" y="27"/>
                  </a:cubicBezTo>
                  <a:cubicBezTo>
                    <a:pt x="105" y="30"/>
                    <a:pt x="101" y="33"/>
                    <a:pt x="97" y="36"/>
                  </a:cubicBezTo>
                  <a:cubicBezTo>
                    <a:pt x="94" y="32"/>
                    <a:pt x="92" y="27"/>
                    <a:pt x="88" y="23"/>
                  </a:cubicBezTo>
                  <a:cubicBezTo>
                    <a:pt x="93" y="20"/>
                    <a:pt x="98" y="16"/>
                    <a:pt x="103" y="13"/>
                  </a:cubicBezTo>
                  <a:close/>
                  <a:moveTo>
                    <a:pt x="82" y="29"/>
                  </a:moveTo>
                  <a:cubicBezTo>
                    <a:pt x="83" y="27"/>
                    <a:pt x="85" y="26"/>
                    <a:pt x="87" y="24"/>
                  </a:cubicBezTo>
                  <a:cubicBezTo>
                    <a:pt x="91" y="28"/>
                    <a:pt x="93" y="33"/>
                    <a:pt x="96" y="37"/>
                  </a:cubicBezTo>
                  <a:cubicBezTo>
                    <a:pt x="92" y="40"/>
                    <a:pt x="88" y="43"/>
                    <a:pt x="85" y="47"/>
                  </a:cubicBezTo>
                  <a:cubicBezTo>
                    <a:pt x="81" y="43"/>
                    <a:pt x="77" y="40"/>
                    <a:pt x="74" y="36"/>
                  </a:cubicBezTo>
                  <a:cubicBezTo>
                    <a:pt x="76" y="34"/>
                    <a:pt x="79" y="31"/>
                    <a:pt x="82" y="29"/>
                  </a:cubicBezTo>
                  <a:close/>
                  <a:moveTo>
                    <a:pt x="73" y="38"/>
                  </a:moveTo>
                  <a:cubicBezTo>
                    <a:pt x="76" y="41"/>
                    <a:pt x="80" y="45"/>
                    <a:pt x="84" y="48"/>
                  </a:cubicBezTo>
                  <a:cubicBezTo>
                    <a:pt x="82" y="49"/>
                    <a:pt x="81" y="51"/>
                    <a:pt x="79" y="53"/>
                  </a:cubicBezTo>
                  <a:cubicBezTo>
                    <a:pt x="77" y="55"/>
                    <a:pt x="74" y="58"/>
                    <a:pt x="72" y="61"/>
                  </a:cubicBezTo>
                  <a:cubicBezTo>
                    <a:pt x="68" y="58"/>
                    <a:pt x="64" y="55"/>
                    <a:pt x="61" y="52"/>
                  </a:cubicBezTo>
                  <a:cubicBezTo>
                    <a:pt x="64" y="47"/>
                    <a:pt x="68" y="42"/>
                    <a:pt x="73" y="38"/>
                  </a:cubicBezTo>
                  <a:close/>
                  <a:moveTo>
                    <a:pt x="57" y="57"/>
                  </a:moveTo>
                  <a:cubicBezTo>
                    <a:pt x="58" y="56"/>
                    <a:pt x="59" y="55"/>
                    <a:pt x="60" y="53"/>
                  </a:cubicBezTo>
                  <a:cubicBezTo>
                    <a:pt x="64" y="56"/>
                    <a:pt x="67" y="59"/>
                    <a:pt x="71" y="62"/>
                  </a:cubicBezTo>
                  <a:cubicBezTo>
                    <a:pt x="68" y="66"/>
                    <a:pt x="65" y="71"/>
                    <a:pt x="62" y="75"/>
                  </a:cubicBezTo>
                  <a:cubicBezTo>
                    <a:pt x="58" y="73"/>
                    <a:pt x="54" y="70"/>
                    <a:pt x="50" y="68"/>
                  </a:cubicBezTo>
                  <a:cubicBezTo>
                    <a:pt x="52" y="64"/>
                    <a:pt x="55" y="61"/>
                    <a:pt x="57" y="57"/>
                  </a:cubicBezTo>
                  <a:close/>
                  <a:moveTo>
                    <a:pt x="49" y="69"/>
                  </a:moveTo>
                  <a:cubicBezTo>
                    <a:pt x="53" y="71"/>
                    <a:pt x="57" y="74"/>
                    <a:pt x="62" y="76"/>
                  </a:cubicBezTo>
                  <a:cubicBezTo>
                    <a:pt x="59" y="81"/>
                    <a:pt x="56" y="86"/>
                    <a:pt x="54" y="91"/>
                  </a:cubicBezTo>
                  <a:cubicBezTo>
                    <a:pt x="49" y="89"/>
                    <a:pt x="44" y="87"/>
                    <a:pt x="39" y="85"/>
                  </a:cubicBezTo>
                  <a:cubicBezTo>
                    <a:pt x="42" y="80"/>
                    <a:pt x="45" y="74"/>
                    <a:pt x="49" y="69"/>
                  </a:cubicBezTo>
                  <a:close/>
                  <a:moveTo>
                    <a:pt x="37" y="91"/>
                  </a:moveTo>
                  <a:cubicBezTo>
                    <a:pt x="38" y="89"/>
                    <a:pt x="38" y="88"/>
                    <a:pt x="39" y="87"/>
                  </a:cubicBezTo>
                  <a:cubicBezTo>
                    <a:pt x="44" y="89"/>
                    <a:pt x="49" y="90"/>
                    <a:pt x="53" y="93"/>
                  </a:cubicBezTo>
                  <a:cubicBezTo>
                    <a:pt x="53" y="93"/>
                    <a:pt x="53" y="94"/>
                    <a:pt x="52" y="94"/>
                  </a:cubicBezTo>
                  <a:cubicBezTo>
                    <a:pt x="50" y="99"/>
                    <a:pt x="49" y="104"/>
                    <a:pt x="47" y="109"/>
                  </a:cubicBezTo>
                  <a:cubicBezTo>
                    <a:pt x="42" y="107"/>
                    <a:pt x="38" y="105"/>
                    <a:pt x="33" y="104"/>
                  </a:cubicBezTo>
                  <a:cubicBezTo>
                    <a:pt x="34" y="100"/>
                    <a:pt x="36" y="95"/>
                    <a:pt x="37" y="91"/>
                  </a:cubicBezTo>
                  <a:close/>
                  <a:moveTo>
                    <a:pt x="33" y="106"/>
                  </a:moveTo>
                  <a:cubicBezTo>
                    <a:pt x="37" y="107"/>
                    <a:pt x="42" y="109"/>
                    <a:pt x="46" y="110"/>
                  </a:cubicBezTo>
                  <a:cubicBezTo>
                    <a:pt x="46" y="113"/>
                    <a:pt x="45" y="115"/>
                    <a:pt x="44" y="118"/>
                  </a:cubicBezTo>
                  <a:cubicBezTo>
                    <a:pt x="43" y="121"/>
                    <a:pt x="42" y="124"/>
                    <a:pt x="42" y="127"/>
                  </a:cubicBezTo>
                  <a:cubicBezTo>
                    <a:pt x="40" y="127"/>
                    <a:pt x="38" y="126"/>
                    <a:pt x="36" y="125"/>
                  </a:cubicBezTo>
                  <a:cubicBezTo>
                    <a:pt x="34" y="124"/>
                    <a:pt x="31" y="124"/>
                    <a:pt x="28" y="123"/>
                  </a:cubicBezTo>
                  <a:cubicBezTo>
                    <a:pt x="30" y="117"/>
                    <a:pt x="31" y="111"/>
                    <a:pt x="33" y="106"/>
                  </a:cubicBezTo>
                  <a:close/>
                  <a:moveTo>
                    <a:pt x="39" y="143"/>
                  </a:moveTo>
                  <a:cubicBezTo>
                    <a:pt x="35" y="138"/>
                    <a:pt x="31" y="133"/>
                    <a:pt x="27" y="128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28" y="127"/>
                    <a:pt x="28" y="126"/>
                    <a:pt x="28" y="125"/>
                  </a:cubicBezTo>
                  <a:cubicBezTo>
                    <a:pt x="31" y="125"/>
                    <a:pt x="34" y="126"/>
                    <a:pt x="36" y="127"/>
                  </a:cubicBezTo>
                  <a:cubicBezTo>
                    <a:pt x="38" y="127"/>
                    <a:pt x="40" y="128"/>
                    <a:pt x="42" y="128"/>
                  </a:cubicBezTo>
                  <a:cubicBezTo>
                    <a:pt x="41" y="133"/>
                    <a:pt x="40" y="138"/>
                    <a:pt x="39" y="143"/>
                  </a:cubicBezTo>
                  <a:cubicBezTo>
                    <a:pt x="39" y="143"/>
                    <a:pt x="39" y="143"/>
                    <a:pt x="39" y="143"/>
                  </a:cubicBezTo>
                  <a:close/>
                  <a:moveTo>
                    <a:pt x="260" y="74"/>
                  </a:moveTo>
                  <a:cubicBezTo>
                    <a:pt x="262" y="78"/>
                    <a:pt x="264" y="84"/>
                    <a:pt x="263" y="88"/>
                  </a:cubicBezTo>
                  <a:cubicBezTo>
                    <a:pt x="263" y="90"/>
                    <a:pt x="262" y="91"/>
                    <a:pt x="260" y="92"/>
                  </a:cubicBezTo>
                  <a:cubicBezTo>
                    <a:pt x="256" y="92"/>
                    <a:pt x="254" y="90"/>
                    <a:pt x="253" y="87"/>
                  </a:cubicBezTo>
                  <a:cubicBezTo>
                    <a:pt x="250" y="80"/>
                    <a:pt x="255" y="73"/>
                    <a:pt x="257" y="67"/>
                  </a:cubicBezTo>
                  <a:cubicBezTo>
                    <a:pt x="258" y="69"/>
                    <a:pt x="259" y="72"/>
                    <a:pt x="260" y="74"/>
                  </a:cubicBezTo>
                  <a:close/>
                  <a:moveTo>
                    <a:pt x="265" y="54"/>
                  </a:moveTo>
                  <a:cubicBezTo>
                    <a:pt x="266" y="52"/>
                    <a:pt x="268" y="50"/>
                    <a:pt x="271" y="48"/>
                  </a:cubicBezTo>
                  <a:cubicBezTo>
                    <a:pt x="273" y="46"/>
                    <a:pt x="276" y="45"/>
                    <a:pt x="279" y="45"/>
                  </a:cubicBezTo>
                  <a:cubicBezTo>
                    <a:pt x="282" y="46"/>
                    <a:pt x="283" y="50"/>
                    <a:pt x="282" y="52"/>
                  </a:cubicBezTo>
                  <a:cubicBezTo>
                    <a:pt x="281" y="56"/>
                    <a:pt x="274" y="58"/>
                    <a:pt x="270" y="59"/>
                  </a:cubicBezTo>
                  <a:cubicBezTo>
                    <a:pt x="267" y="60"/>
                    <a:pt x="264" y="60"/>
                    <a:pt x="260" y="61"/>
                  </a:cubicBezTo>
                  <a:cubicBezTo>
                    <a:pt x="262" y="59"/>
                    <a:pt x="263" y="57"/>
                    <a:pt x="265" y="54"/>
                  </a:cubicBezTo>
                  <a:close/>
                  <a:moveTo>
                    <a:pt x="292" y="76"/>
                  </a:moveTo>
                  <a:cubicBezTo>
                    <a:pt x="299" y="80"/>
                    <a:pt x="308" y="92"/>
                    <a:pt x="301" y="100"/>
                  </a:cubicBezTo>
                  <a:cubicBezTo>
                    <a:pt x="298" y="105"/>
                    <a:pt x="292" y="103"/>
                    <a:pt x="288" y="100"/>
                  </a:cubicBezTo>
                  <a:cubicBezTo>
                    <a:pt x="284" y="98"/>
                    <a:pt x="281" y="94"/>
                    <a:pt x="278" y="90"/>
                  </a:cubicBezTo>
                  <a:cubicBezTo>
                    <a:pt x="275" y="86"/>
                    <a:pt x="272" y="82"/>
                    <a:pt x="269" y="78"/>
                  </a:cubicBezTo>
                  <a:cubicBezTo>
                    <a:pt x="266" y="73"/>
                    <a:pt x="262" y="68"/>
                    <a:pt x="258" y="64"/>
                  </a:cubicBezTo>
                  <a:cubicBezTo>
                    <a:pt x="270" y="67"/>
                    <a:pt x="282" y="69"/>
                    <a:pt x="292" y="76"/>
                  </a:cubicBezTo>
                  <a:close/>
                  <a:moveTo>
                    <a:pt x="218" y="70"/>
                  </a:moveTo>
                  <a:cubicBezTo>
                    <a:pt x="228" y="71"/>
                    <a:pt x="236" y="67"/>
                    <a:pt x="242" y="60"/>
                  </a:cubicBezTo>
                  <a:cubicBezTo>
                    <a:pt x="247" y="52"/>
                    <a:pt x="248" y="41"/>
                    <a:pt x="241" y="34"/>
                  </a:cubicBezTo>
                  <a:cubicBezTo>
                    <a:pt x="235" y="27"/>
                    <a:pt x="223" y="26"/>
                    <a:pt x="218" y="34"/>
                  </a:cubicBezTo>
                  <a:cubicBezTo>
                    <a:pt x="217" y="35"/>
                    <a:pt x="217" y="37"/>
                    <a:pt x="217" y="39"/>
                  </a:cubicBezTo>
                  <a:cubicBezTo>
                    <a:pt x="218" y="40"/>
                    <a:pt x="219" y="40"/>
                    <a:pt x="219" y="39"/>
                  </a:cubicBezTo>
                  <a:cubicBezTo>
                    <a:pt x="219" y="39"/>
                    <a:pt x="219" y="39"/>
                    <a:pt x="219" y="39"/>
                  </a:cubicBezTo>
                  <a:cubicBezTo>
                    <a:pt x="220" y="37"/>
                    <a:pt x="224" y="36"/>
                    <a:pt x="226" y="36"/>
                  </a:cubicBezTo>
                  <a:cubicBezTo>
                    <a:pt x="229" y="36"/>
                    <a:pt x="232" y="39"/>
                    <a:pt x="233" y="41"/>
                  </a:cubicBezTo>
                  <a:cubicBezTo>
                    <a:pt x="235" y="46"/>
                    <a:pt x="233" y="51"/>
                    <a:pt x="229" y="54"/>
                  </a:cubicBezTo>
                  <a:cubicBezTo>
                    <a:pt x="225" y="57"/>
                    <a:pt x="220" y="57"/>
                    <a:pt x="215" y="56"/>
                  </a:cubicBezTo>
                  <a:cubicBezTo>
                    <a:pt x="210" y="54"/>
                    <a:pt x="207" y="49"/>
                    <a:pt x="206" y="44"/>
                  </a:cubicBezTo>
                  <a:cubicBezTo>
                    <a:pt x="203" y="33"/>
                    <a:pt x="212" y="23"/>
                    <a:pt x="221" y="19"/>
                  </a:cubicBezTo>
                  <a:cubicBezTo>
                    <a:pt x="231" y="16"/>
                    <a:pt x="242" y="20"/>
                    <a:pt x="250" y="26"/>
                  </a:cubicBezTo>
                  <a:cubicBezTo>
                    <a:pt x="256" y="32"/>
                    <a:pt x="260" y="41"/>
                    <a:pt x="259" y="50"/>
                  </a:cubicBezTo>
                  <a:cubicBezTo>
                    <a:pt x="259" y="59"/>
                    <a:pt x="253" y="68"/>
                    <a:pt x="246" y="74"/>
                  </a:cubicBezTo>
                  <a:cubicBezTo>
                    <a:pt x="239" y="80"/>
                    <a:pt x="230" y="84"/>
                    <a:pt x="221" y="84"/>
                  </a:cubicBezTo>
                  <a:cubicBezTo>
                    <a:pt x="216" y="84"/>
                    <a:pt x="212" y="83"/>
                    <a:pt x="207" y="82"/>
                  </a:cubicBezTo>
                  <a:cubicBezTo>
                    <a:pt x="203" y="81"/>
                    <a:pt x="198" y="79"/>
                    <a:pt x="195" y="76"/>
                  </a:cubicBezTo>
                  <a:cubicBezTo>
                    <a:pt x="195" y="72"/>
                    <a:pt x="194" y="69"/>
                    <a:pt x="194" y="65"/>
                  </a:cubicBezTo>
                  <a:cubicBezTo>
                    <a:pt x="193" y="62"/>
                    <a:pt x="192" y="59"/>
                    <a:pt x="191" y="56"/>
                  </a:cubicBezTo>
                  <a:cubicBezTo>
                    <a:pt x="199" y="63"/>
                    <a:pt x="207" y="69"/>
                    <a:pt x="218" y="70"/>
                  </a:cubicBezTo>
                  <a:close/>
                  <a:moveTo>
                    <a:pt x="109" y="44"/>
                  </a:moveTo>
                  <a:cubicBezTo>
                    <a:pt x="118" y="37"/>
                    <a:pt x="129" y="31"/>
                    <a:pt x="140" y="30"/>
                  </a:cubicBezTo>
                  <a:cubicBezTo>
                    <a:pt x="152" y="29"/>
                    <a:pt x="164" y="31"/>
                    <a:pt x="173" y="38"/>
                  </a:cubicBezTo>
                  <a:cubicBezTo>
                    <a:pt x="182" y="43"/>
                    <a:pt x="188" y="52"/>
                    <a:pt x="191" y="63"/>
                  </a:cubicBezTo>
                  <a:cubicBezTo>
                    <a:pt x="194" y="74"/>
                    <a:pt x="194" y="87"/>
                    <a:pt x="188" y="97"/>
                  </a:cubicBezTo>
                  <a:cubicBezTo>
                    <a:pt x="178" y="115"/>
                    <a:pt x="150" y="120"/>
                    <a:pt x="135" y="105"/>
                  </a:cubicBezTo>
                  <a:cubicBezTo>
                    <a:pt x="123" y="92"/>
                    <a:pt x="124" y="70"/>
                    <a:pt x="139" y="60"/>
                  </a:cubicBezTo>
                  <a:cubicBezTo>
                    <a:pt x="148" y="54"/>
                    <a:pt x="162" y="57"/>
                    <a:pt x="168" y="66"/>
                  </a:cubicBezTo>
                  <a:cubicBezTo>
                    <a:pt x="171" y="71"/>
                    <a:pt x="171" y="77"/>
                    <a:pt x="168" y="82"/>
                  </a:cubicBezTo>
                  <a:cubicBezTo>
                    <a:pt x="165" y="86"/>
                    <a:pt x="160" y="87"/>
                    <a:pt x="156" y="85"/>
                  </a:cubicBezTo>
                  <a:cubicBezTo>
                    <a:pt x="151" y="84"/>
                    <a:pt x="148" y="76"/>
                    <a:pt x="151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0"/>
                    <a:pt x="151" y="70"/>
                    <a:pt x="151" y="70"/>
                  </a:cubicBezTo>
                  <a:cubicBezTo>
                    <a:pt x="143" y="69"/>
                    <a:pt x="141" y="79"/>
                    <a:pt x="141" y="85"/>
                  </a:cubicBezTo>
                  <a:cubicBezTo>
                    <a:pt x="142" y="94"/>
                    <a:pt x="151" y="101"/>
                    <a:pt x="160" y="100"/>
                  </a:cubicBezTo>
                  <a:cubicBezTo>
                    <a:pt x="170" y="100"/>
                    <a:pt x="176" y="92"/>
                    <a:pt x="179" y="83"/>
                  </a:cubicBezTo>
                  <a:cubicBezTo>
                    <a:pt x="183" y="74"/>
                    <a:pt x="180" y="64"/>
                    <a:pt x="174" y="57"/>
                  </a:cubicBezTo>
                  <a:cubicBezTo>
                    <a:pt x="168" y="48"/>
                    <a:pt x="158" y="44"/>
                    <a:pt x="148" y="43"/>
                  </a:cubicBezTo>
                  <a:cubicBezTo>
                    <a:pt x="139" y="42"/>
                    <a:pt x="130" y="46"/>
                    <a:pt x="123" y="51"/>
                  </a:cubicBezTo>
                  <a:cubicBezTo>
                    <a:pt x="106" y="62"/>
                    <a:pt x="97" y="83"/>
                    <a:pt x="97" y="103"/>
                  </a:cubicBezTo>
                  <a:cubicBezTo>
                    <a:pt x="96" y="103"/>
                    <a:pt x="95" y="103"/>
                    <a:pt x="94" y="104"/>
                  </a:cubicBezTo>
                  <a:cubicBezTo>
                    <a:pt x="91" y="104"/>
                    <a:pt x="87" y="104"/>
                    <a:pt x="84" y="105"/>
                  </a:cubicBezTo>
                  <a:cubicBezTo>
                    <a:pt x="82" y="82"/>
                    <a:pt x="91" y="59"/>
                    <a:pt x="109" y="44"/>
                  </a:cubicBezTo>
                  <a:close/>
                  <a:moveTo>
                    <a:pt x="84" y="198"/>
                  </a:moveTo>
                  <a:cubicBezTo>
                    <a:pt x="104" y="195"/>
                    <a:pt x="121" y="178"/>
                    <a:pt x="125" y="159"/>
                  </a:cubicBezTo>
                  <a:cubicBezTo>
                    <a:pt x="127" y="149"/>
                    <a:pt x="125" y="138"/>
                    <a:pt x="119" y="130"/>
                  </a:cubicBezTo>
                  <a:cubicBezTo>
                    <a:pt x="114" y="122"/>
                    <a:pt x="105" y="117"/>
                    <a:pt x="95" y="117"/>
                  </a:cubicBezTo>
                  <a:cubicBezTo>
                    <a:pt x="89" y="117"/>
                    <a:pt x="82" y="120"/>
                    <a:pt x="78" y="125"/>
                  </a:cubicBezTo>
                  <a:cubicBezTo>
                    <a:pt x="74" y="130"/>
                    <a:pt x="72" y="137"/>
                    <a:pt x="72" y="143"/>
                  </a:cubicBezTo>
                  <a:cubicBezTo>
                    <a:pt x="72" y="150"/>
                    <a:pt x="76" y="156"/>
                    <a:pt x="81" y="160"/>
                  </a:cubicBezTo>
                  <a:cubicBezTo>
                    <a:pt x="84" y="162"/>
                    <a:pt x="87" y="163"/>
                    <a:pt x="91" y="162"/>
                  </a:cubicBezTo>
                  <a:cubicBezTo>
                    <a:pt x="94" y="161"/>
                    <a:pt x="97" y="158"/>
                    <a:pt x="96" y="155"/>
                  </a:cubicBezTo>
                  <a:cubicBezTo>
                    <a:pt x="96" y="154"/>
                    <a:pt x="95" y="154"/>
                    <a:pt x="95" y="154"/>
                  </a:cubicBezTo>
                  <a:cubicBezTo>
                    <a:pt x="90" y="156"/>
                    <a:pt x="85" y="154"/>
                    <a:pt x="83" y="149"/>
                  </a:cubicBezTo>
                  <a:cubicBezTo>
                    <a:pt x="82" y="144"/>
                    <a:pt x="83" y="140"/>
                    <a:pt x="86" y="136"/>
                  </a:cubicBezTo>
                  <a:cubicBezTo>
                    <a:pt x="91" y="130"/>
                    <a:pt x="100" y="131"/>
                    <a:pt x="105" y="134"/>
                  </a:cubicBezTo>
                  <a:cubicBezTo>
                    <a:pt x="113" y="139"/>
                    <a:pt x="115" y="148"/>
                    <a:pt x="112" y="156"/>
                  </a:cubicBezTo>
                  <a:cubicBezTo>
                    <a:pt x="109" y="164"/>
                    <a:pt x="101" y="171"/>
                    <a:pt x="92" y="172"/>
                  </a:cubicBezTo>
                  <a:cubicBezTo>
                    <a:pt x="81" y="173"/>
                    <a:pt x="72" y="167"/>
                    <a:pt x="66" y="159"/>
                  </a:cubicBezTo>
                  <a:cubicBezTo>
                    <a:pt x="60" y="150"/>
                    <a:pt x="59" y="139"/>
                    <a:pt x="62" y="129"/>
                  </a:cubicBezTo>
                  <a:cubicBezTo>
                    <a:pt x="65" y="119"/>
                    <a:pt x="73" y="111"/>
                    <a:pt x="83" y="108"/>
                  </a:cubicBezTo>
                  <a:cubicBezTo>
                    <a:pt x="92" y="104"/>
                    <a:pt x="104" y="105"/>
                    <a:pt x="113" y="109"/>
                  </a:cubicBezTo>
                  <a:cubicBezTo>
                    <a:pt x="123" y="112"/>
                    <a:pt x="131" y="119"/>
                    <a:pt x="137" y="128"/>
                  </a:cubicBezTo>
                  <a:cubicBezTo>
                    <a:pt x="142" y="136"/>
                    <a:pt x="144" y="145"/>
                    <a:pt x="143" y="154"/>
                  </a:cubicBezTo>
                  <a:cubicBezTo>
                    <a:pt x="142" y="173"/>
                    <a:pt x="132" y="190"/>
                    <a:pt x="118" y="202"/>
                  </a:cubicBezTo>
                  <a:cubicBezTo>
                    <a:pt x="115" y="204"/>
                    <a:pt x="112" y="206"/>
                    <a:pt x="108" y="208"/>
                  </a:cubicBezTo>
                  <a:cubicBezTo>
                    <a:pt x="104" y="210"/>
                    <a:pt x="99" y="212"/>
                    <a:pt x="94" y="213"/>
                  </a:cubicBezTo>
                  <a:cubicBezTo>
                    <a:pt x="91" y="208"/>
                    <a:pt x="87" y="203"/>
                    <a:pt x="84" y="198"/>
                  </a:cubicBezTo>
                  <a:close/>
                  <a:moveTo>
                    <a:pt x="113" y="259"/>
                  </a:moveTo>
                  <a:cubicBezTo>
                    <a:pt x="112" y="255"/>
                    <a:pt x="111" y="250"/>
                    <a:pt x="110" y="246"/>
                  </a:cubicBezTo>
                  <a:cubicBezTo>
                    <a:pt x="117" y="249"/>
                    <a:pt x="125" y="248"/>
                    <a:pt x="130" y="242"/>
                  </a:cubicBezTo>
                  <a:cubicBezTo>
                    <a:pt x="134" y="237"/>
                    <a:pt x="134" y="226"/>
                    <a:pt x="126" y="224"/>
                  </a:cubicBezTo>
                  <a:cubicBezTo>
                    <a:pt x="126" y="224"/>
                    <a:pt x="125" y="225"/>
                    <a:pt x="126" y="225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30" y="232"/>
                    <a:pt x="121" y="238"/>
                    <a:pt x="115" y="236"/>
                  </a:cubicBezTo>
                  <a:cubicBezTo>
                    <a:pt x="111" y="235"/>
                    <a:pt x="110" y="230"/>
                    <a:pt x="110" y="226"/>
                  </a:cubicBezTo>
                  <a:cubicBezTo>
                    <a:pt x="111" y="220"/>
                    <a:pt x="116" y="216"/>
                    <a:pt x="121" y="214"/>
                  </a:cubicBezTo>
                  <a:cubicBezTo>
                    <a:pt x="131" y="210"/>
                    <a:pt x="141" y="218"/>
                    <a:pt x="144" y="228"/>
                  </a:cubicBezTo>
                  <a:cubicBezTo>
                    <a:pt x="146" y="235"/>
                    <a:pt x="143" y="242"/>
                    <a:pt x="139" y="248"/>
                  </a:cubicBezTo>
                  <a:cubicBezTo>
                    <a:pt x="133" y="256"/>
                    <a:pt x="123" y="262"/>
                    <a:pt x="113" y="259"/>
                  </a:cubicBezTo>
                  <a:cubicBezTo>
                    <a:pt x="113" y="259"/>
                    <a:pt x="113" y="259"/>
                    <a:pt x="113" y="259"/>
                  </a:cubicBezTo>
                  <a:close/>
                  <a:moveTo>
                    <a:pt x="71" y="199"/>
                  </a:moveTo>
                  <a:cubicBezTo>
                    <a:pt x="68" y="208"/>
                    <a:pt x="65" y="216"/>
                    <a:pt x="63" y="225"/>
                  </a:cubicBezTo>
                  <a:cubicBezTo>
                    <a:pt x="60" y="234"/>
                    <a:pt x="58" y="242"/>
                    <a:pt x="55" y="251"/>
                  </a:cubicBezTo>
                  <a:cubicBezTo>
                    <a:pt x="53" y="247"/>
                    <a:pt x="51" y="244"/>
                    <a:pt x="49" y="241"/>
                  </a:cubicBezTo>
                  <a:cubicBezTo>
                    <a:pt x="49" y="241"/>
                    <a:pt x="49" y="241"/>
                    <a:pt x="49" y="241"/>
                  </a:cubicBezTo>
                  <a:cubicBezTo>
                    <a:pt x="49" y="241"/>
                    <a:pt x="49" y="241"/>
                    <a:pt x="49" y="241"/>
                  </a:cubicBezTo>
                  <a:cubicBezTo>
                    <a:pt x="51" y="232"/>
                    <a:pt x="54" y="224"/>
                    <a:pt x="56" y="215"/>
                  </a:cubicBezTo>
                  <a:cubicBezTo>
                    <a:pt x="59" y="207"/>
                    <a:pt x="61" y="199"/>
                    <a:pt x="64" y="190"/>
                  </a:cubicBezTo>
                  <a:cubicBezTo>
                    <a:pt x="66" y="193"/>
                    <a:pt x="69" y="196"/>
                    <a:pt x="71" y="199"/>
                  </a:cubicBezTo>
                  <a:close/>
                  <a:moveTo>
                    <a:pt x="63" y="189"/>
                  </a:moveTo>
                  <a:cubicBezTo>
                    <a:pt x="60" y="198"/>
                    <a:pt x="57" y="207"/>
                    <a:pt x="55" y="216"/>
                  </a:cubicBezTo>
                  <a:cubicBezTo>
                    <a:pt x="52" y="223"/>
                    <a:pt x="49" y="231"/>
                    <a:pt x="48" y="239"/>
                  </a:cubicBezTo>
                  <a:cubicBezTo>
                    <a:pt x="46" y="236"/>
                    <a:pt x="44" y="233"/>
                    <a:pt x="43" y="231"/>
                  </a:cubicBezTo>
                  <a:cubicBezTo>
                    <a:pt x="44" y="222"/>
                    <a:pt x="48" y="214"/>
                    <a:pt x="50" y="205"/>
                  </a:cubicBezTo>
                  <a:cubicBezTo>
                    <a:pt x="51" y="201"/>
                    <a:pt x="52" y="196"/>
                    <a:pt x="54" y="192"/>
                  </a:cubicBezTo>
                  <a:cubicBezTo>
                    <a:pt x="55" y="189"/>
                    <a:pt x="55" y="185"/>
                    <a:pt x="57" y="182"/>
                  </a:cubicBezTo>
                  <a:cubicBezTo>
                    <a:pt x="59" y="184"/>
                    <a:pt x="61" y="187"/>
                    <a:pt x="63" y="189"/>
                  </a:cubicBezTo>
                  <a:close/>
                  <a:moveTo>
                    <a:pt x="55" y="180"/>
                  </a:moveTo>
                  <a:cubicBezTo>
                    <a:pt x="55" y="180"/>
                    <a:pt x="56" y="180"/>
                    <a:pt x="56" y="181"/>
                  </a:cubicBezTo>
                  <a:cubicBezTo>
                    <a:pt x="54" y="184"/>
                    <a:pt x="54" y="187"/>
                    <a:pt x="53" y="191"/>
                  </a:cubicBezTo>
                  <a:cubicBezTo>
                    <a:pt x="51" y="195"/>
                    <a:pt x="50" y="200"/>
                    <a:pt x="49" y="205"/>
                  </a:cubicBezTo>
                  <a:cubicBezTo>
                    <a:pt x="46" y="213"/>
                    <a:pt x="43" y="221"/>
                    <a:pt x="41" y="229"/>
                  </a:cubicBezTo>
                  <a:cubicBezTo>
                    <a:pt x="40" y="226"/>
                    <a:pt x="38" y="223"/>
                    <a:pt x="36" y="220"/>
                  </a:cubicBezTo>
                  <a:cubicBezTo>
                    <a:pt x="36" y="220"/>
                    <a:pt x="36" y="219"/>
                    <a:pt x="36" y="219"/>
                  </a:cubicBezTo>
                  <a:cubicBezTo>
                    <a:pt x="38" y="211"/>
                    <a:pt x="41" y="203"/>
                    <a:pt x="43" y="195"/>
                  </a:cubicBezTo>
                  <a:cubicBezTo>
                    <a:pt x="44" y="191"/>
                    <a:pt x="45" y="187"/>
                    <a:pt x="47" y="183"/>
                  </a:cubicBezTo>
                  <a:cubicBezTo>
                    <a:pt x="48" y="180"/>
                    <a:pt x="48" y="176"/>
                    <a:pt x="49" y="174"/>
                  </a:cubicBezTo>
                  <a:cubicBezTo>
                    <a:pt x="51" y="176"/>
                    <a:pt x="53" y="178"/>
                    <a:pt x="55" y="180"/>
                  </a:cubicBezTo>
                  <a:close/>
                  <a:moveTo>
                    <a:pt x="4" y="160"/>
                  </a:moveTo>
                  <a:cubicBezTo>
                    <a:pt x="7" y="156"/>
                    <a:pt x="9" y="152"/>
                    <a:pt x="11" y="148"/>
                  </a:cubicBezTo>
                  <a:cubicBezTo>
                    <a:pt x="12" y="145"/>
                    <a:pt x="14" y="143"/>
                    <a:pt x="15" y="141"/>
                  </a:cubicBezTo>
                  <a:cubicBezTo>
                    <a:pt x="16" y="139"/>
                    <a:pt x="16" y="136"/>
                    <a:pt x="18" y="134"/>
                  </a:cubicBezTo>
                  <a:cubicBezTo>
                    <a:pt x="19" y="136"/>
                    <a:pt x="20" y="138"/>
                    <a:pt x="22" y="140"/>
                  </a:cubicBezTo>
                  <a:cubicBezTo>
                    <a:pt x="18" y="145"/>
                    <a:pt x="17" y="150"/>
                    <a:pt x="15" y="156"/>
                  </a:cubicBezTo>
                  <a:cubicBezTo>
                    <a:pt x="13" y="160"/>
                    <a:pt x="10" y="165"/>
                    <a:pt x="9" y="170"/>
                  </a:cubicBezTo>
                  <a:cubicBezTo>
                    <a:pt x="7" y="167"/>
                    <a:pt x="5" y="163"/>
                    <a:pt x="4" y="160"/>
                  </a:cubicBezTo>
                  <a:close/>
                  <a:moveTo>
                    <a:pt x="14" y="182"/>
                  </a:moveTo>
                  <a:cubicBezTo>
                    <a:pt x="13" y="179"/>
                    <a:pt x="11" y="175"/>
                    <a:pt x="10" y="172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1" y="166"/>
                    <a:pt x="14" y="162"/>
                    <a:pt x="16" y="157"/>
                  </a:cubicBezTo>
                  <a:cubicBezTo>
                    <a:pt x="18" y="151"/>
                    <a:pt x="20" y="146"/>
                    <a:pt x="22" y="141"/>
                  </a:cubicBezTo>
                  <a:cubicBezTo>
                    <a:pt x="24" y="143"/>
                    <a:pt x="25" y="145"/>
                    <a:pt x="27" y="147"/>
                  </a:cubicBezTo>
                  <a:cubicBezTo>
                    <a:pt x="24" y="152"/>
                    <a:pt x="22" y="158"/>
                    <a:pt x="20" y="163"/>
                  </a:cubicBezTo>
                  <a:cubicBezTo>
                    <a:pt x="19" y="170"/>
                    <a:pt x="17" y="176"/>
                    <a:pt x="14" y="182"/>
                  </a:cubicBezTo>
                  <a:close/>
                  <a:moveTo>
                    <a:pt x="21" y="194"/>
                  </a:moveTo>
                  <a:cubicBezTo>
                    <a:pt x="19" y="191"/>
                    <a:pt x="17" y="187"/>
                    <a:pt x="15" y="183"/>
                  </a:cubicBezTo>
                  <a:cubicBezTo>
                    <a:pt x="15" y="183"/>
                    <a:pt x="15" y="183"/>
                    <a:pt x="15" y="183"/>
                  </a:cubicBezTo>
                  <a:cubicBezTo>
                    <a:pt x="21" y="172"/>
                    <a:pt x="22" y="159"/>
                    <a:pt x="28" y="148"/>
                  </a:cubicBezTo>
                  <a:cubicBezTo>
                    <a:pt x="30" y="151"/>
                    <a:pt x="32" y="153"/>
                    <a:pt x="34" y="156"/>
                  </a:cubicBezTo>
                  <a:cubicBezTo>
                    <a:pt x="33" y="158"/>
                    <a:pt x="32" y="161"/>
                    <a:pt x="31" y="164"/>
                  </a:cubicBezTo>
                  <a:cubicBezTo>
                    <a:pt x="30" y="167"/>
                    <a:pt x="28" y="171"/>
                    <a:pt x="27" y="174"/>
                  </a:cubicBezTo>
                  <a:cubicBezTo>
                    <a:pt x="25" y="181"/>
                    <a:pt x="24" y="188"/>
                    <a:pt x="21" y="194"/>
                  </a:cubicBezTo>
                  <a:close/>
                  <a:moveTo>
                    <a:pt x="28" y="206"/>
                  </a:moveTo>
                  <a:cubicBezTo>
                    <a:pt x="26" y="203"/>
                    <a:pt x="24" y="199"/>
                    <a:pt x="22" y="196"/>
                  </a:cubicBezTo>
                  <a:cubicBezTo>
                    <a:pt x="25" y="189"/>
                    <a:pt x="26" y="182"/>
                    <a:pt x="28" y="175"/>
                  </a:cubicBezTo>
                  <a:cubicBezTo>
                    <a:pt x="29" y="172"/>
                    <a:pt x="30" y="169"/>
                    <a:pt x="32" y="166"/>
                  </a:cubicBezTo>
                  <a:cubicBezTo>
                    <a:pt x="33" y="163"/>
                    <a:pt x="34" y="160"/>
                    <a:pt x="35" y="157"/>
                  </a:cubicBezTo>
                  <a:cubicBezTo>
                    <a:pt x="37" y="159"/>
                    <a:pt x="39" y="162"/>
                    <a:pt x="41" y="164"/>
                  </a:cubicBezTo>
                  <a:cubicBezTo>
                    <a:pt x="39" y="167"/>
                    <a:pt x="39" y="170"/>
                    <a:pt x="38" y="173"/>
                  </a:cubicBezTo>
                  <a:cubicBezTo>
                    <a:pt x="37" y="177"/>
                    <a:pt x="35" y="181"/>
                    <a:pt x="34" y="185"/>
                  </a:cubicBezTo>
                  <a:cubicBezTo>
                    <a:pt x="33" y="192"/>
                    <a:pt x="31" y="199"/>
                    <a:pt x="28" y="206"/>
                  </a:cubicBezTo>
                  <a:close/>
                  <a:moveTo>
                    <a:pt x="30" y="209"/>
                  </a:moveTo>
                  <a:cubicBezTo>
                    <a:pt x="30" y="209"/>
                    <a:pt x="29" y="208"/>
                    <a:pt x="29" y="208"/>
                  </a:cubicBezTo>
                  <a:cubicBezTo>
                    <a:pt x="29" y="208"/>
                    <a:pt x="29" y="208"/>
                    <a:pt x="29" y="208"/>
                  </a:cubicBezTo>
                  <a:cubicBezTo>
                    <a:pt x="32" y="201"/>
                    <a:pt x="34" y="193"/>
                    <a:pt x="36" y="186"/>
                  </a:cubicBezTo>
                  <a:cubicBezTo>
                    <a:pt x="36" y="182"/>
                    <a:pt x="37" y="179"/>
                    <a:pt x="39" y="175"/>
                  </a:cubicBezTo>
                  <a:cubicBezTo>
                    <a:pt x="40" y="172"/>
                    <a:pt x="40" y="168"/>
                    <a:pt x="42" y="165"/>
                  </a:cubicBezTo>
                  <a:cubicBezTo>
                    <a:pt x="44" y="168"/>
                    <a:pt x="46" y="170"/>
                    <a:pt x="48" y="172"/>
                  </a:cubicBezTo>
                  <a:cubicBezTo>
                    <a:pt x="47" y="175"/>
                    <a:pt x="47" y="178"/>
                    <a:pt x="46" y="181"/>
                  </a:cubicBezTo>
                  <a:cubicBezTo>
                    <a:pt x="44" y="185"/>
                    <a:pt x="43" y="189"/>
                    <a:pt x="42" y="194"/>
                  </a:cubicBezTo>
                  <a:cubicBezTo>
                    <a:pt x="40" y="202"/>
                    <a:pt x="37" y="210"/>
                    <a:pt x="35" y="218"/>
                  </a:cubicBezTo>
                  <a:cubicBezTo>
                    <a:pt x="33" y="215"/>
                    <a:pt x="31" y="212"/>
                    <a:pt x="30" y="209"/>
                  </a:cubicBezTo>
                  <a:close/>
                  <a:moveTo>
                    <a:pt x="1" y="212"/>
                  </a:moveTo>
                  <a:cubicBezTo>
                    <a:pt x="13" y="214"/>
                    <a:pt x="23" y="219"/>
                    <a:pt x="35" y="222"/>
                  </a:cubicBezTo>
                  <a:cubicBezTo>
                    <a:pt x="37" y="225"/>
                    <a:pt x="39" y="228"/>
                    <a:pt x="41" y="231"/>
                  </a:cubicBezTo>
                  <a:cubicBezTo>
                    <a:pt x="34" y="230"/>
                    <a:pt x="28" y="228"/>
                    <a:pt x="22" y="226"/>
                  </a:cubicBezTo>
                  <a:cubicBezTo>
                    <a:pt x="18" y="225"/>
                    <a:pt x="14" y="224"/>
                    <a:pt x="10" y="223"/>
                  </a:cubicBezTo>
                  <a:cubicBezTo>
                    <a:pt x="7" y="221"/>
                    <a:pt x="4" y="220"/>
                    <a:pt x="0" y="219"/>
                  </a:cubicBezTo>
                  <a:cubicBezTo>
                    <a:pt x="1" y="217"/>
                    <a:pt x="1" y="214"/>
                    <a:pt x="1" y="212"/>
                  </a:cubicBezTo>
                  <a:close/>
                  <a:moveTo>
                    <a:pt x="11" y="231"/>
                  </a:moveTo>
                  <a:cubicBezTo>
                    <a:pt x="8" y="228"/>
                    <a:pt x="5" y="225"/>
                    <a:pt x="2" y="221"/>
                  </a:cubicBezTo>
                  <a:cubicBezTo>
                    <a:pt x="5" y="222"/>
                    <a:pt x="8" y="223"/>
                    <a:pt x="11" y="224"/>
                  </a:cubicBezTo>
                  <a:cubicBezTo>
                    <a:pt x="15" y="226"/>
                    <a:pt x="19" y="227"/>
                    <a:pt x="23" y="228"/>
                  </a:cubicBezTo>
                  <a:cubicBezTo>
                    <a:pt x="29" y="230"/>
                    <a:pt x="35" y="232"/>
                    <a:pt x="42" y="233"/>
                  </a:cubicBezTo>
                  <a:cubicBezTo>
                    <a:pt x="42" y="233"/>
                    <a:pt x="42" y="234"/>
                    <a:pt x="43" y="234"/>
                  </a:cubicBezTo>
                  <a:cubicBezTo>
                    <a:pt x="45" y="237"/>
                    <a:pt x="46" y="240"/>
                    <a:pt x="48" y="243"/>
                  </a:cubicBezTo>
                  <a:cubicBezTo>
                    <a:pt x="38" y="241"/>
                    <a:pt x="27" y="238"/>
                    <a:pt x="16" y="236"/>
                  </a:cubicBezTo>
                  <a:cubicBezTo>
                    <a:pt x="15" y="235"/>
                    <a:pt x="13" y="233"/>
                    <a:pt x="11" y="231"/>
                  </a:cubicBezTo>
                  <a:close/>
                  <a:moveTo>
                    <a:pt x="28" y="248"/>
                  </a:moveTo>
                  <a:cubicBezTo>
                    <a:pt x="26" y="246"/>
                    <a:pt x="25" y="245"/>
                    <a:pt x="23" y="243"/>
                  </a:cubicBezTo>
                  <a:cubicBezTo>
                    <a:pt x="22" y="241"/>
                    <a:pt x="20" y="240"/>
                    <a:pt x="18" y="238"/>
                  </a:cubicBezTo>
                  <a:cubicBezTo>
                    <a:pt x="28" y="240"/>
                    <a:pt x="39" y="243"/>
                    <a:pt x="49" y="245"/>
                  </a:cubicBezTo>
                  <a:cubicBezTo>
                    <a:pt x="51" y="247"/>
                    <a:pt x="52" y="250"/>
                    <a:pt x="54" y="252"/>
                  </a:cubicBezTo>
                  <a:cubicBezTo>
                    <a:pt x="54" y="253"/>
                    <a:pt x="54" y="253"/>
                    <a:pt x="55" y="254"/>
                  </a:cubicBezTo>
                  <a:cubicBezTo>
                    <a:pt x="51" y="253"/>
                    <a:pt x="47" y="252"/>
                    <a:pt x="42" y="251"/>
                  </a:cubicBezTo>
                  <a:cubicBezTo>
                    <a:pt x="38" y="250"/>
                    <a:pt x="33" y="249"/>
                    <a:pt x="28" y="248"/>
                  </a:cubicBezTo>
                  <a:cubicBezTo>
                    <a:pt x="28" y="248"/>
                    <a:pt x="28" y="248"/>
                    <a:pt x="28" y="248"/>
                  </a:cubicBezTo>
                  <a:close/>
                  <a:moveTo>
                    <a:pt x="36" y="257"/>
                  </a:moveTo>
                  <a:cubicBezTo>
                    <a:pt x="35" y="256"/>
                    <a:pt x="35" y="256"/>
                    <a:pt x="34" y="255"/>
                  </a:cubicBezTo>
                  <a:cubicBezTo>
                    <a:pt x="33" y="253"/>
                    <a:pt x="31" y="251"/>
                    <a:pt x="29" y="250"/>
                  </a:cubicBezTo>
                  <a:cubicBezTo>
                    <a:pt x="34" y="250"/>
                    <a:pt x="38" y="251"/>
                    <a:pt x="42" y="252"/>
                  </a:cubicBezTo>
                  <a:cubicBezTo>
                    <a:pt x="47" y="253"/>
                    <a:pt x="51" y="255"/>
                    <a:pt x="56" y="256"/>
                  </a:cubicBezTo>
                  <a:cubicBezTo>
                    <a:pt x="56" y="256"/>
                    <a:pt x="56" y="256"/>
                    <a:pt x="56" y="256"/>
                  </a:cubicBezTo>
                  <a:cubicBezTo>
                    <a:pt x="57" y="258"/>
                    <a:pt x="58" y="260"/>
                    <a:pt x="59" y="262"/>
                  </a:cubicBezTo>
                  <a:cubicBezTo>
                    <a:pt x="56" y="261"/>
                    <a:pt x="53" y="260"/>
                    <a:pt x="49" y="259"/>
                  </a:cubicBezTo>
                  <a:cubicBezTo>
                    <a:pt x="47" y="259"/>
                    <a:pt x="45" y="258"/>
                    <a:pt x="43" y="258"/>
                  </a:cubicBezTo>
                  <a:cubicBezTo>
                    <a:pt x="41" y="257"/>
                    <a:pt x="38" y="257"/>
                    <a:pt x="36" y="257"/>
                  </a:cubicBezTo>
                  <a:cubicBezTo>
                    <a:pt x="36" y="257"/>
                    <a:pt x="36" y="257"/>
                    <a:pt x="36" y="257"/>
                  </a:cubicBezTo>
                  <a:close/>
                  <a:moveTo>
                    <a:pt x="44" y="264"/>
                  </a:moveTo>
                  <a:cubicBezTo>
                    <a:pt x="42" y="262"/>
                    <a:pt x="40" y="260"/>
                    <a:pt x="38" y="258"/>
                  </a:cubicBezTo>
                  <a:cubicBezTo>
                    <a:pt x="39" y="259"/>
                    <a:pt x="41" y="259"/>
                    <a:pt x="42" y="259"/>
                  </a:cubicBezTo>
                  <a:cubicBezTo>
                    <a:pt x="45" y="259"/>
                    <a:pt x="47" y="260"/>
                    <a:pt x="49" y="261"/>
                  </a:cubicBezTo>
                  <a:cubicBezTo>
                    <a:pt x="53" y="262"/>
                    <a:pt x="57" y="263"/>
                    <a:pt x="60" y="264"/>
                  </a:cubicBezTo>
                  <a:cubicBezTo>
                    <a:pt x="61" y="265"/>
                    <a:pt x="61" y="266"/>
                    <a:pt x="62" y="267"/>
                  </a:cubicBezTo>
                  <a:cubicBezTo>
                    <a:pt x="56" y="264"/>
                    <a:pt x="50" y="263"/>
                    <a:pt x="44" y="264"/>
                  </a:cubicBezTo>
                  <a:close/>
                  <a:moveTo>
                    <a:pt x="56" y="252"/>
                  </a:moveTo>
                  <a:cubicBezTo>
                    <a:pt x="59" y="244"/>
                    <a:pt x="61" y="235"/>
                    <a:pt x="64" y="226"/>
                  </a:cubicBezTo>
                  <a:cubicBezTo>
                    <a:pt x="66" y="218"/>
                    <a:pt x="69" y="209"/>
                    <a:pt x="72" y="200"/>
                  </a:cubicBezTo>
                  <a:cubicBezTo>
                    <a:pt x="74" y="203"/>
                    <a:pt x="76" y="206"/>
                    <a:pt x="78" y="209"/>
                  </a:cubicBezTo>
                  <a:cubicBezTo>
                    <a:pt x="76" y="214"/>
                    <a:pt x="75" y="218"/>
                    <a:pt x="74" y="222"/>
                  </a:cubicBezTo>
                  <a:cubicBezTo>
                    <a:pt x="73" y="227"/>
                    <a:pt x="71" y="232"/>
                    <a:pt x="70" y="237"/>
                  </a:cubicBezTo>
                  <a:cubicBezTo>
                    <a:pt x="67" y="246"/>
                    <a:pt x="66" y="255"/>
                    <a:pt x="63" y="264"/>
                  </a:cubicBezTo>
                  <a:cubicBezTo>
                    <a:pt x="61" y="260"/>
                    <a:pt x="58" y="256"/>
                    <a:pt x="56" y="252"/>
                  </a:cubicBezTo>
                  <a:close/>
                  <a:moveTo>
                    <a:pt x="65" y="268"/>
                  </a:moveTo>
                  <a:cubicBezTo>
                    <a:pt x="64" y="268"/>
                    <a:pt x="64" y="268"/>
                    <a:pt x="64" y="268"/>
                  </a:cubicBezTo>
                  <a:cubicBezTo>
                    <a:pt x="64" y="267"/>
                    <a:pt x="64" y="267"/>
                    <a:pt x="64" y="267"/>
                  </a:cubicBezTo>
                  <a:cubicBezTo>
                    <a:pt x="64" y="267"/>
                    <a:pt x="64" y="267"/>
                    <a:pt x="63" y="266"/>
                  </a:cubicBezTo>
                  <a:cubicBezTo>
                    <a:pt x="67" y="257"/>
                    <a:pt x="69" y="247"/>
                    <a:pt x="71" y="238"/>
                  </a:cubicBezTo>
                  <a:cubicBezTo>
                    <a:pt x="72" y="233"/>
                    <a:pt x="74" y="228"/>
                    <a:pt x="75" y="224"/>
                  </a:cubicBezTo>
                  <a:cubicBezTo>
                    <a:pt x="76" y="219"/>
                    <a:pt x="77" y="215"/>
                    <a:pt x="79" y="211"/>
                  </a:cubicBezTo>
                  <a:cubicBezTo>
                    <a:pt x="81" y="214"/>
                    <a:pt x="83" y="218"/>
                    <a:pt x="85" y="221"/>
                  </a:cubicBezTo>
                  <a:cubicBezTo>
                    <a:pt x="83" y="223"/>
                    <a:pt x="83" y="227"/>
                    <a:pt x="82" y="229"/>
                  </a:cubicBezTo>
                  <a:cubicBezTo>
                    <a:pt x="81" y="234"/>
                    <a:pt x="79" y="238"/>
                    <a:pt x="78" y="243"/>
                  </a:cubicBezTo>
                  <a:cubicBezTo>
                    <a:pt x="75" y="252"/>
                    <a:pt x="72" y="262"/>
                    <a:pt x="68" y="271"/>
                  </a:cubicBezTo>
                  <a:cubicBezTo>
                    <a:pt x="67" y="270"/>
                    <a:pt x="66" y="269"/>
                    <a:pt x="65" y="268"/>
                  </a:cubicBezTo>
                  <a:close/>
                  <a:moveTo>
                    <a:pt x="74" y="277"/>
                  </a:moveTo>
                  <a:cubicBezTo>
                    <a:pt x="73" y="275"/>
                    <a:pt x="71" y="273"/>
                    <a:pt x="70" y="272"/>
                  </a:cubicBezTo>
                  <a:cubicBezTo>
                    <a:pt x="73" y="263"/>
                    <a:pt x="76" y="254"/>
                    <a:pt x="79" y="245"/>
                  </a:cubicBezTo>
                  <a:cubicBezTo>
                    <a:pt x="80" y="240"/>
                    <a:pt x="82" y="236"/>
                    <a:pt x="83" y="231"/>
                  </a:cubicBezTo>
                  <a:cubicBezTo>
                    <a:pt x="84" y="228"/>
                    <a:pt x="84" y="225"/>
                    <a:pt x="86" y="222"/>
                  </a:cubicBezTo>
                  <a:cubicBezTo>
                    <a:pt x="88" y="226"/>
                    <a:pt x="89" y="230"/>
                    <a:pt x="91" y="233"/>
                  </a:cubicBezTo>
                  <a:cubicBezTo>
                    <a:pt x="88" y="241"/>
                    <a:pt x="86" y="249"/>
                    <a:pt x="83" y="257"/>
                  </a:cubicBezTo>
                  <a:cubicBezTo>
                    <a:pt x="81" y="264"/>
                    <a:pt x="78" y="271"/>
                    <a:pt x="75" y="278"/>
                  </a:cubicBezTo>
                  <a:cubicBezTo>
                    <a:pt x="75" y="277"/>
                    <a:pt x="75" y="277"/>
                    <a:pt x="74" y="277"/>
                  </a:cubicBezTo>
                  <a:close/>
                  <a:moveTo>
                    <a:pt x="80" y="287"/>
                  </a:moveTo>
                  <a:cubicBezTo>
                    <a:pt x="79" y="284"/>
                    <a:pt x="78" y="282"/>
                    <a:pt x="76" y="279"/>
                  </a:cubicBezTo>
                  <a:cubicBezTo>
                    <a:pt x="79" y="272"/>
                    <a:pt x="82" y="265"/>
                    <a:pt x="85" y="257"/>
                  </a:cubicBezTo>
                  <a:cubicBezTo>
                    <a:pt x="87" y="250"/>
                    <a:pt x="89" y="242"/>
                    <a:pt x="92" y="235"/>
                  </a:cubicBezTo>
                  <a:cubicBezTo>
                    <a:pt x="93" y="240"/>
                    <a:pt x="95" y="244"/>
                    <a:pt x="96" y="248"/>
                  </a:cubicBezTo>
                  <a:cubicBezTo>
                    <a:pt x="93" y="255"/>
                    <a:pt x="91" y="262"/>
                    <a:pt x="88" y="269"/>
                  </a:cubicBezTo>
                  <a:cubicBezTo>
                    <a:pt x="85" y="275"/>
                    <a:pt x="83" y="281"/>
                    <a:pt x="80" y="287"/>
                  </a:cubicBezTo>
                  <a:close/>
                  <a:moveTo>
                    <a:pt x="81" y="289"/>
                  </a:moveTo>
                  <a:cubicBezTo>
                    <a:pt x="84" y="283"/>
                    <a:pt x="86" y="276"/>
                    <a:pt x="89" y="269"/>
                  </a:cubicBezTo>
                  <a:cubicBezTo>
                    <a:pt x="92" y="263"/>
                    <a:pt x="95" y="257"/>
                    <a:pt x="97" y="251"/>
                  </a:cubicBezTo>
                  <a:cubicBezTo>
                    <a:pt x="98" y="256"/>
                    <a:pt x="99" y="261"/>
                    <a:pt x="100" y="266"/>
                  </a:cubicBezTo>
                  <a:cubicBezTo>
                    <a:pt x="97" y="274"/>
                    <a:pt x="93" y="281"/>
                    <a:pt x="89" y="288"/>
                  </a:cubicBezTo>
                  <a:cubicBezTo>
                    <a:pt x="88" y="292"/>
                    <a:pt x="86" y="296"/>
                    <a:pt x="84" y="300"/>
                  </a:cubicBezTo>
                  <a:cubicBezTo>
                    <a:pt x="84" y="302"/>
                    <a:pt x="83" y="303"/>
                    <a:pt x="82" y="304"/>
                  </a:cubicBezTo>
                  <a:cubicBezTo>
                    <a:pt x="83" y="299"/>
                    <a:pt x="82" y="294"/>
                    <a:pt x="81" y="289"/>
                  </a:cubicBezTo>
                  <a:cubicBezTo>
                    <a:pt x="81" y="289"/>
                    <a:pt x="81" y="289"/>
                    <a:pt x="81" y="289"/>
                  </a:cubicBezTo>
                  <a:close/>
                  <a:moveTo>
                    <a:pt x="81" y="311"/>
                  </a:moveTo>
                  <a:cubicBezTo>
                    <a:pt x="82" y="309"/>
                    <a:pt x="83" y="308"/>
                    <a:pt x="84" y="306"/>
                  </a:cubicBezTo>
                  <a:cubicBezTo>
                    <a:pt x="85" y="304"/>
                    <a:pt x="85" y="302"/>
                    <a:pt x="86" y="300"/>
                  </a:cubicBezTo>
                  <a:cubicBezTo>
                    <a:pt x="88" y="296"/>
                    <a:pt x="89" y="292"/>
                    <a:pt x="91" y="289"/>
                  </a:cubicBezTo>
                  <a:cubicBezTo>
                    <a:pt x="94" y="282"/>
                    <a:pt x="98" y="276"/>
                    <a:pt x="100" y="269"/>
                  </a:cubicBezTo>
                  <a:cubicBezTo>
                    <a:pt x="101" y="276"/>
                    <a:pt x="101" y="282"/>
                    <a:pt x="101" y="288"/>
                  </a:cubicBezTo>
                  <a:cubicBezTo>
                    <a:pt x="99" y="290"/>
                    <a:pt x="99" y="292"/>
                    <a:pt x="98" y="294"/>
                  </a:cubicBezTo>
                  <a:cubicBezTo>
                    <a:pt x="97" y="297"/>
                    <a:pt x="96" y="300"/>
                    <a:pt x="94" y="303"/>
                  </a:cubicBezTo>
                  <a:cubicBezTo>
                    <a:pt x="92" y="308"/>
                    <a:pt x="89" y="314"/>
                    <a:pt x="86" y="319"/>
                  </a:cubicBezTo>
                  <a:cubicBezTo>
                    <a:pt x="85" y="317"/>
                    <a:pt x="83" y="314"/>
                    <a:pt x="81" y="311"/>
                  </a:cubicBezTo>
                  <a:close/>
                  <a:moveTo>
                    <a:pt x="87" y="321"/>
                  </a:moveTo>
                  <a:cubicBezTo>
                    <a:pt x="87" y="321"/>
                    <a:pt x="87" y="321"/>
                    <a:pt x="87" y="321"/>
                  </a:cubicBezTo>
                  <a:cubicBezTo>
                    <a:pt x="90" y="315"/>
                    <a:pt x="93" y="310"/>
                    <a:pt x="95" y="305"/>
                  </a:cubicBezTo>
                  <a:cubicBezTo>
                    <a:pt x="96" y="302"/>
                    <a:pt x="97" y="299"/>
                    <a:pt x="99" y="297"/>
                  </a:cubicBezTo>
                  <a:cubicBezTo>
                    <a:pt x="99" y="295"/>
                    <a:pt x="100" y="293"/>
                    <a:pt x="101" y="292"/>
                  </a:cubicBezTo>
                  <a:cubicBezTo>
                    <a:pt x="100" y="296"/>
                    <a:pt x="100" y="300"/>
                    <a:pt x="99" y="304"/>
                  </a:cubicBezTo>
                  <a:cubicBezTo>
                    <a:pt x="97" y="313"/>
                    <a:pt x="95" y="321"/>
                    <a:pt x="92" y="329"/>
                  </a:cubicBezTo>
                  <a:cubicBezTo>
                    <a:pt x="90" y="326"/>
                    <a:pt x="89" y="324"/>
                    <a:pt x="87" y="321"/>
                  </a:cubicBezTo>
                  <a:close/>
                  <a:moveTo>
                    <a:pt x="112" y="367"/>
                  </a:moveTo>
                  <a:cubicBezTo>
                    <a:pt x="112" y="367"/>
                    <a:pt x="112" y="367"/>
                    <a:pt x="112" y="367"/>
                  </a:cubicBezTo>
                  <a:cubicBezTo>
                    <a:pt x="112" y="367"/>
                    <a:pt x="112" y="367"/>
                    <a:pt x="112" y="366"/>
                  </a:cubicBezTo>
                  <a:cubicBezTo>
                    <a:pt x="127" y="369"/>
                    <a:pt x="149" y="362"/>
                    <a:pt x="152" y="345"/>
                  </a:cubicBezTo>
                  <a:cubicBezTo>
                    <a:pt x="153" y="342"/>
                    <a:pt x="153" y="338"/>
                    <a:pt x="151" y="335"/>
                  </a:cubicBezTo>
                  <a:cubicBezTo>
                    <a:pt x="150" y="332"/>
                    <a:pt x="147" y="330"/>
                    <a:pt x="145" y="329"/>
                  </a:cubicBezTo>
                  <a:cubicBezTo>
                    <a:pt x="140" y="327"/>
                    <a:pt x="132" y="325"/>
                    <a:pt x="130" y="331"/>
                  </a:cubicBezTo>
                  <a:cubicBezTo>
                    <a:pt x="129" y="332"/>
                    <a:pt x="130" y="332"/>
                    <a:pt x="131" y="332"/>
                  </a:cubicBezTo>
                  <a:cubicBezTo>
                    <a:pt x="136" y="332"/>
                    <a:pt x="139" y="337"/>
                    <a:pt x="139" y="342"/>
                  </a:cubicBezTo>
                  <a:cubicBezTo>
                    <a:pt x="139" y="347"/>
                    <a:pt x="134" y="351"/>
                    <a:pt x="130" y="351"/>
                  </a:cubicBezTo>
                  <a:cubicBezTo>
                    <a:pt x="122" y="352"/>
                    <a:pt x="116" y="343"/>
                    <a:pt x="116" y="336"/>
                  </a:cubicBezTo>
                  <a:cubicBezTo>
                    <a:pt x="115" y="332"/>
                    <a:pt x="118" y="327"/>
                    <a:pt x="121" y="324"/>
                  </a:cubicBezTo>
                  <a:cubicBezTo>
                    <a:pt x="124" y="320"/>
                    <a:pt x="128" y="317"/>
                    <a:pt x="133" y="316"/>
                  </a:cubicBezTo>
                  <a:cubicBezTo>
                    <a:pt x="143" y="314"/>
                    <a:pt x="153" y="317"/>
                    <a:pt x="160" y="325"/>
                  </a:cubicBezTo>
                  <a:cubicBezTo>
                    <a:pt x="164" y="330"/>
                    <a:pt x="166" y="335"/>
                    <a:pt x="166" y="341"/>
                  </a:cubicBezTo>
                  <a:cubicBezTo>
                    <a:pt x="167" y="347"/>
                    <a:pt x="164" y="353"/>
                    <a:pt x="161" y="358"/>
                  </a:cubicBezTo>
                  <a:cubicBezTo>
                    <a:pt x="155" y="368"/>
                    <a:pt x="144" y="375"/>
                    <a:pt x="133" y="377"/>
                  </a:cubicBezTo>
                  <a:cubicBezTo>
                    <a:pt x="127" y="371"/>
                    <a:pt x="120" y="367"/>
                    <a:pt x="112" y="367"/>
                  </a:cubicBezTo>
                  <a:close/>
                  <a:moveTo>
                    <a:pt x="137" y="423"/>
                  </a:moveTo>
                  <a:cubicBezTo>
                    <a:pt x="139" y="424"/>
                    <a:pt x="141" y="424"/>
                    <a:pt x="144" y="425"/>
                  </a:cubicBezTo>
                  <a:cubicBezTo>
                    <a:pt x="148" y="425"/>
                    <a:pt x="151" y="425"/>
                    <a:pt x="155" y="424"/>
                  </a:cubicBezTo>
                  <a:cubicBezTo>
                    <a:pt x="162" y="423"/>
                    <a:pt x="168" y="418"/>
                    <a:pt x="172" y="412"/>
                  </a:cubicBezTo>
                  <a:cubicBezTo>
                    <a:pt x="176" y="407"/>
                    <a:pt x="177" y="401"/>
                    <a:pt x="176" y="395"/>
                  </a:cubicBezTo>
                  <a:cubicBezTo>
                    <a:pt x="174" y="390"/>
                    <a:pt x="170" y="386"/>
                    <a:pt x="165" y="386"/>
                  </a:cubicBezTo>
                  <a:cubicBezTo>
                    <a:pt x="164" y="386"/>
                    <a:pt x="164" y="387"/>
                    <a:pt x="164" y="387"/>
                  </a:cubicBezTo>
                  <a:cubicBezTo>
                    <a:pt x="164" y="388"/>
                    <a:pt x="164" y="388"/>
                    <a:pt x="164" y="388"/>
                  </a:cubicBezTo>
                  <a:cubicBezTo>
                    <a:pt x="168" y="391"/>
                    <a:pt x="168" y="396"/>
                    <a:pt x="165" y="399"/>
                  </a:cubicBezTo>
                  <a:cubicBezTo>
                    <a:pt x="162" y="403"/>
                    <a:pt x="156" y="403"/>
                    <a:pt x="152" y="402"/>
                  </a:cubicBezTo>
                  <a:cubicBezTo>
                    <a:pt x="147" y="400"/>
                    <a:pt x="145" y="395"/>
                    <a:pt x="146" y="390"/>
                  </a:cubicBezTo>
                  <a:cubicBezTo>
                    <a:pt x="147" y="385"/>
                    <a:pt x="151" y="380"/>
                    <a:pt x="155" y="378"/>
                  </a:cubicBezTo>
                  <a:cubicBezTo>
                    <a:pt x="164" y="373"/>
                    <a:pt x="176" y="377"/>
                    <a:pt x="182" y="385"/>
                  </a:cubicBezTo>
                  <a:cubicBezTo>
                    <a:pt x="189" y="394"/>
                    <a:pt x="190" y="408"/>
                    <a:pt x="185" y="418"/>
                  </a:cubicBezTo>
                  <a:cubicBezTo>
                    <a:pt x="181" y="425"/>
                    <a:pt x="173" y="431"/>
                    <a:pt x="166" y="434"/>
                  </a:cubicBezTo>
                  <a:cubicBezTo>
                    <a:pt x="162" y="436"/>
                    <a:pt x="158" y="437"/>
                    <a:pt x="154" y="438"/>
                  </a:cubicBezTo>
                  <a:cubicBezTo>
                    <a:pt x="150" y="439"/>
                    <a:pt x="146" y="439"/>
                    <a:pt x="142" y="439"/>
                  </a:cubicBezTo>
                  <a:cubicBezTo>
                    <a:pt x="140" y="434"/>
                    <a:pt x="139" y="428"/>
                    <a:pt x="137" y="423"/>
                  </a:cubicBezTo>
                  <a:close/>
                  <a:moveTo>
                    <a:pt x="13" y="457"/>
                  </a:moveTo>
                  <a:cubicBezTo>
                    <a:pt x="12" y="457"/>
                    <a:pt x="10" y="458"/>
                    <a:pt x="9" y="458"/>
                  </a:cubicBezTo>
                  <a:cubicBezTo>
                    <a:pt x="8" y="449"/>
                    <a:pt x="7" y="441"/>
                    <a:pt x="8" y="432"/>
                  </a:cubicBezTo>
                  <a:cubicBezTo>
                    <a:pt x="9" y="424"/>
                    <a:pt x="10" y="416"/>
                    <a:pt x="14" y="409"/>
                  </a:cubicBezTo>
                  <a:cubicBezTo>
                    <a:pt x="19" y="412"/>
                    <a:pt x="23" y="415"/>
                    <a:pt x="27" y="419"/>
                  </a:cubicBezTo>
                  <a:cubicBezTo>
                    <a:pt x="22" y="424"/>
                    <a:pt x="17" y="429"/>
                    <a:pt x="15" y="436"/>
                  </a:cubicBezTo>
                  <a:cubicBezTo>
                    <a:pt x="14" y="443"/>
                    <a:pt x="14" y="450"/>
                    <a:pt x="17" y="457"/>
                  </a:cubicBezTo>
                  <a:cubicBezTo>
                    <a:pt x="16" y="457"/>
                    <a:pt x="14" y="457"/>
                    <a:pt x="13" y="457"/>
                  </a:cubicBezTo>
                  <a:close/>
                  <a:moveTo>
                    <a:pt x="24" y="457"/>
                  </a:moveTo>
                  <a:cubicBezTo>
                    <a:pt x="22" y="457"/>
                    <a:pt x="20" y="457"/>
                    <a:pt x="18" y="457"/>
                  </a:cubicBezTo>
                  <a:cubicBezTo>
                    <a:pt x="18" y="457"/>
                    <a:pt x="18" y="457"/>
                    <a:pt x="18" y="457"/>
                  </a:cubicBezTo>
                  <a:cubicBezTo>
                    <a:pt x="16" y="450"/>
                    <a:pt x="16" y="444"/>
                    <a:pt x="17" y="437"/>
                  </a:cubicBezTo>
                  <a:cubicBezTo>
                    <a:pt x="18" y="430"/>
                    <a:pt x="23" y="425"/>
                    <a:pt x="28" y="420"/>
                  </a:cubicBezTo>
                  <a:cubicBezTo>
                    <a:pt x="32" y="423"/>
                    <a:pt x="35" y="427"/>
                    <a:pt x="38" y="431"/>
                  </a:cubicBezTo>
                  <a:cubicBezTo>
                    <a:pt x="34" y="433"/>
                    <a:pt x="30" y="438"/>
                    <a:pt x="27" y="442"/>
                  </a:cubicBezTo>
                  <a:cubicBezTo>
                    <a:pt x="25" y="446"/>
                    <a:pt x="23" y="452"/>
                    <a:pt x="24" y="457"/>
                  </a:cubicBezTo>
                  <a:close/>
                  <a:moveTo>
                    <a:pt x="26" y="457"/>
                  </a:moveTo>
                  <a:cubicBezTo>
                    <a:pt x="23" y="447"/>
                    <a:pt x="31" y="437"/>
                    <a:pt x="39" y="433"/>
                  </a:cubicBezTo>
                  <a:cubicBezTo>
                    <a:pt x="41" y="435"/>
                    <a:pt x="43" y="437"/>
                    <a:pt x="44" y="440"/>
                  </a:cubicBezTo>
                  <a:cubicBezTo>
                    <a:pt x="37" y="442"/>
                    <a:pt x="33" y="451"/>
                    <a:pt x="33" y="458"/>
                  </a:cubicBezTo>
                  <a:cubicBezTo>
                    <a:pt x="31" y="457"/>
                    <a:pt x="28" y="457"/>
                    <a:pt x="26" y="457"/>
                  </a:cubicBezTo>
                  <a:close/>
                  <a:moveTo>
                    <a:pt x="40" y="459"/>
                  </a:moveTo>
                  <a:cubicBezTo>
                    <a:pt x="38" y="458"/>
                    <a:pt x="36" y="458"/>
                    <a:pt x="35" y="458"/>
                  </a:cubicBezTo>
                  <a:cubicBezTo>
                    <a:pt x="35" y="451"/>
                    <a:pt x="38" y="443"/>
                    <a:pt x="45" y="441"/>
                  </a:cubicBezTo>
                  <a:cubicBezTo>
                    <a:pt x="47" y="443"/>
                    <a:pt x="48" y="446"/>
                    <a:pt x="49" y="448"/>
                  </a:cubicBezTo>
                  <a:cubicBezTo>
                    <a:pt x="44" y="449"/>
                    <a:pt x="41" y="453"/>
                    <a:pt x="40" y="459"/>
                  </a:cubicBezTo>
                  <a:cubicBezTo>
                    <a:pt x="40" y="459"/>
                    <a:pt x="40" y="459"/>
                    <a:pt x="40" y="459"/>
                  </a:cubicBezTo>
                  <a:close/>
                  <a:moveTo>
                    <a:pt x="42" y="459"/>
                  </a:moveTo>
                  <a:cubicBezTo>
                    <a:pt x="42" y="459"/>
                    <a:pt x="42" y="459"/>
                    <a:pt x="42" y="459"/>
                  </a:cubicBezTo>
                  <a:cubicBezTo>
                    <a:pt x="42" y="454"/>
                    <a:pt x="45" y="450"/>
                    <a:pt x="50" y="449"/>
                  </a:cubicBezTo>
                  <a:cubicBezTo>
                    <a:pt x="53" y="454"/>
                    <a:pt x="56" y="460"/>
                    <a:pt x="58" y="465"/>
                  </a:cubicBezTo>
                  <a:cubicBezTo>
                    <a:pt x="53" y="463"/>
                    <a:pt x="47" y="461"/>
                    <a:pt x="42" y="459"/>
                  </a:cubicBezTo>
                  <a:close/>
                  <a:moveTo>
                    <a:pt x="19" y="479"/>
                  </a:moveTo>
                  <a:cubicBezTo>
                    <a:pt x="18" y="479"/>
                    <a:pt x="17" y="479"/>
                    <a:pt x="16" y="479"/>
                  </a:cubicBezTo>
                  <a:cubicBezTo>
                    <a:pt x="14" y="479"/>
                    <a:pt x="12" y="479"/>
                    <a:pt x="10" y="479"/>
                  </a:cubicBezTo>
                  <a:cubicBezTo>
                    <a:pt x="9" y="476"/>
                    <a:pt x="8" y="472"/>
                    <a:pt x="8" y="468"/>
                  </a:cubicBezTo>
                  <a:cubicBezTo>
                    <a:pt x="11" y="467"/>
                    <a:pt x="14" y="467"/>
                    <a:pt x="17" y="467"/>
                  </a:cubicBezTo>
                  <a:cubicBezTo>
                    <a:pt x="18" y="466"/>
                    <a:pt x="19" y="466"/>
                    <a:pt x="20" y="466"/>
                  </a:cubicBezTo>
                  <a:cubicBezTo>
                    <a:pt x="19" y="471"/>
                    <a:pt x="19" y="475"/>
                    <a:pt x="19" y="479"/>
                  </a:cubicBezTo>
                  <a:close/>
                  <a:moveTo>
                    <a:pt x="21" y="479"/>
                  </a:moveTo>
                  <a:cubicBezTo>
                    <a:pt x="21" y="475"/>
                    <a:pt x="21" y="471"/>
                    <a:pt x="21" y="466"/>
                  </a:cubicBezTo>
                  <a:cubicBezTo>
                    <a:pt x="25" y="466"/>
                    <a:pt x="29" y="467"/>
                    <a:pt x="33" y="468"/>
                  </a:cubicBezTo>
                  <a:cubicBezTo>
                    <a:pt x="32" y="472"/>
                    <a:pt x="32" y="476"/>
                    <a:pt x="30" y="480"/>
                  </a:cubicBezTo>
                  <a:cubicBezTo>
                    <a:pt x="27" y="480"/>
                    <a:pt x="24" y="479"/>
                    <a:pt x="21" y="479"/>
                  </a:cubicBezTo>
                  <a:close/>
                  <a:moveTo>
                    <a:pt x="32" y="481"/>
                  </a:moveTo>
                  <a:cubicBezTo>
                    <a:pt x="33" y="477"/>
                    <a:pt x="33" y="472"/>
                    <a:pt x="35" y="468"/>
                  </a:cubicBezTo>
                  <a:cubicBezTo>
                    <a:pt x="37" y="469"/>
                    <a:pt x="40" y="469"/>
                    <a:pt x="42" y="470"/>
                  </a:cubicBezTo>
                  <a:cubicBezTo>
                    <a:pt x="44" y="470"/>
                    <a:pt x="45" y="471"/>
                    <a:pt x="46" y="471"/>
                  </a:cubicBezTo>
                  <a:cubicBezTo>
                    <a:pt x="44" y="475"/>
                    <a:pt x="42" y="479"/>
                    <a:pt x="41" y="484"/>
                  </a:cubicBezTo>
                  <a:cubicBezTo>
                    <a:pt x="38" y="483"/>
                    <a:pt x="35" y="481"/>
                    <a:pt x="32" y="481"/>
                  </a:cubicBezTo>
                  <a:close/>
                  <a:moveTo>
                    <a:pt x="47" y="487"/>
                  </a:moveTo>
                  <a:cubicBezTo>
                    <a:pt x="46" y="486"/>
                    <a:pt x="44" y="485"/>
                    <a:pt x="42" y="484"/>
                  </a:cubicBezTo>
                  <a:cubicBezTo>
                    <a:pt x="44" y="480"/>
                    <a:pt x="46" y="476"/>
                    <a:pt x="47" y="472"/>
                  </a:cubicBezTo>
                  <a:cubicBezTo>
                    <a:pt x="51" y="473"/>
                    <a:pt x="55" y="475"/>
                    <a:pt x="58" y="477"/>
                  </a:cubicBezTo>
                  <a:cubicBezTo>
                    <a:pt x="55" y="481"/>
                    <a:pt x="55" y="486"/>
                    <a:pt x="52" y="489"/>
                  </a:cubicBezTo>
                  <a:cubicBezTo>
                    <a:pt x="50" y="488"/>
                    <a:pt x="49" y="487"/>
                    <a:pt x="47" y="487"/>
                  </a:cubicBezTo>
                  <a:close/>
                  <a:moveTo>
                    <a:pt x="53" y="490"/>
                  </a:moveTo>
                  <a:cubicBezTo>
                    <a:pt x="56" y="486"/>
                    <a:pt x="57" y="482"/>
                    <a:pt x="59" y="478"/>
                  </a:cubicBezTo>
                  <a:cubicBezTo>
                    <a:pt x="61" y="479"/>
                    <a:pt x="62" y="481"/>
                    <a:pt x="64" y="482"/>
                  </a:cubicBezTo>
                  <a:cubicBezTo>
                    <a:pt x="64" y="485"/>
                    <a:pt x="65" y="487"/>
                    <a:pt x="65" y="489"/>
                  </a:cubicBezTo>
                  <a:cubicBezTo>
                    <a:pt x="63" y="491"/>
                    <a:pt x="62" y="494"/>
                    <a:pt x="60" y="495"/>
                  </a:cubicBezTo>
                  <a:cubicBezTo>
                    <a:pt x="58" y="493"/>
                    <a:pt x="55" y="491"/>
                    <a:pt x="53" y="490"/>
                  </a:cubicBezTo>
                  <a:close/>
                  <a:moveTo>
                    <a:pt x="61" y="496"/>
                  </a:moveTo>
                  <a:cubicBezTo>
                    <a:pt x="61" y="496"/>
                    <a:pt x="61" y="496"/>
                    <a:pt x="61" y="496"/>
                  </a:cubicBezTo>
                  <a:cubicBezTo>
                    <a:pt x="63" y="495"/>
                    <a:pt x="64" y="493"/>
                    <a:pt x="66" y="491"/>
                  </a:cubicBezTo>
                  <a:cubicBezTo>
                    <a:pt x="67" y="496"/>
                    <a:pt x="68" y="501"/>
                    <a:pt x="68" y="506"/>
                  </a:cubicBezTo>
                  <a:cubicBezTo>
                    <a:pt x="66" y="502"/>
                    <a:pt x="64" y="499"/>
                    <a:pt x="61" y="496"/>
                  </a:cubicBezTo>
                  <a:close/>
                  <a:moveTo>
                    <a:pt x="55" y="593"/>
                  </a:moveTo>
                  <a:cubicBezTo>
                    <a:pt x="54" y="595"/>
                    <a:pt x="53" y="598"/>
                    <a:pt x="52" y="601"/>
                  </a:cubicBezTo>
                  <a:cubicBezTo>
                    <a:pt x="49" y="599"/>
                    <a:pt x="45" y="599"/>
                    <a:pt x="41" y="600"/>
                  </a:cubicBezTo>
                  <a:cubicBezTo>
                    <a:pt x="42" y="597"/>
                    <a:pt x="44" y="594"/>
                    <a:pt x="46" y="592"/>
                  </a:cubicBezTo>
                  <a:cubicBezTo>
                    <a:pt x="49" y="589"/>
                    <a:pt x="53" y="588"/>
                    <a:pt x="56" y="589"/>
                  </a:cubicBezTo>
                  <a:cubicBezTo>
                    <a:pt x="56" y="590"/>
                    <a:pt x="55" y="592"/>
                    <a:pt x="55" y="593"/>
                  </a:cubicBezTo>
                  <a:close/>
                  <a:moveTo>
                    <a:pt x="6" y="582"/>
                  </a:moveTo>
                  <a:cubicBezTo>
                    <a:pt x="6" y="582"/>
                    <a:pt x="6" y="582"/>
                    <a:pt x="6" y="582"/>
                  </a:cubicBezTo>
                  <a:cubicBezTo>
                    <a:pt x="8" y="578"/>
                    <a:pt x="12" y="575"/>
                    <a:pt x="17" y="575"/>
                  </a:cubicBezTo>
                  <a:cubicBezTo>
                    <a:pt x="22" y="575"/>
                    <a:pt x="26" y="577"/>
                    <a:pt x="30" y="580"/>
                  </a:cubicBezTo>
                  <a:cubicBezTo>
                    <a:pt x="28" y="581"/>
                    <a:pt x="27" y="583"/>
                    <a:pt x="25" y="586"/>
                  </a:cubicBezTo>
                  <a:cubicBezTo>
                    <a:pt x="20" y="583"/>
                    <a:pt x="15" y="582"/>
                    <a:pt x="10" y="586"/>
                  </a:cubicBezTo>
                  <a:cubicBezTo>
                    <a:pt x="8" y="585"/>
                    <a:pt x="7" y="583"/>
                    <a:pt x="6" y="582"/>
                  </a:cubicBezTo>
                  <a:close/>
                  <a:moveTo>
                    <a:pt x="14" y="589"/>
                  </a:moveTo>
                  <a:cubicBezTo>
                    <a:pt x="13" y="588"/>
                    <a:pt x="12" y="587"/>
                    <a:pt x="11" y="587"/>
                  </a:cubicBezTo>
                  <a:cubicBezTo>
                    <a:pt x="15" y="583"/>
                    <a:pt x="20" y="584"/>
                    <a:pt x="25" y="587"/>
                  </a:cubicBezTo>
                  <a:cubicBezTo>
                    <a:pt x="23" y="589"/>
                    <a:pt x="21" y="592"/>
                    <a:pt x="20" y="595"/>
                  </a:cubicBezTo>
                  <a:cubicBezTo>
                    <a:pt x="18" y="593"/>
                    <a:pt x="16" y="591"/>
                    <a:pt x="14" y="589"/>
                  </a:cubicBezTo>
                  <a:close/>
                  <a:moveTo>
                    <a:pt x="62" y="578"/>
                  </a:moveTo>
                  <a:cubicBezTo>
                    <a:pt x="46" y="574"/>
                    <a:pt x="29" y="589"/>
                    <a:pt x="29" y="606"/>
                  </a:cubicBezTo>
                  <a:cubicBezTo>
                    <a:pt x="27" y="603"/>
                    <a:pt x="24" y="600"/>
                    <a:pt x="22" y="597"/>
                  </a:cubicBezTo>
                  <a:cubicBezTo>
                    <a:pt x="22" y="597"/>
                    <a:pt x="22" y="597"/>
                    <a:pt x="22" y="597"/>
                  </a:cubicBezTo>
                  <a:cubicBezTo>
                    <a:pt x="25" y="588"/>
                    <a:pt x="31" y="579"/>
                    <a:pt x="40" y="574"/>
                  </a:cubicBezTo>
                  <a:cubicBezTo>
                    <a:pt x="40" y="574"/>
                    <a:pt x="40" y="574"/>
                    <a:pt x="40" y="574"/>
                  </a:cubicBezTo>
                  <a:cubicBezTo>
                    <a:pt x="42" y="572"/>
                    <a:pt x="45" y="571"/>
                    <a:pt x="48" y="570"/>
                  </a:cubicBezTo>
                  <a:cubicBezTo>
                    <a:pt x="48" y="570"/>
                    <a:pt x="48" y="570"/>
                    <a:pt x="49" y="569"/>
                  </a:cubicBezTo>
                  <a:cubicBezTo>
                    <a:pt x="49" y="569"/>
                    <a:pt x="49" y="569"/>
                    <a:pt x="49" y="569"/>
                  </a:cubicBezTo>
                  <a:cubicBezTo>
                    <a:pt x="54" y="568"/>
                    <a:pt x="59" y="567"/>
                    <a:pt x="65" y="569"/>
                  </a:cubicBezTo>
                  <a:cubicBezTo>
                    <a:pt x="64" y="572"/>
                    <a:pt x="63" y="575"/>
                    <a:pt x="62" y="578"/>
                  </a:cubicBezTo>
                  <a:close/>
                  <a:moveTo>
                    <a:pt x="159" y="593"/>
                  </a:moveTo>
                  <a:cubicBezTo>
                    <a:pt x="157" y="597"/>
                    <a:pt x="155" y="601"/>
                    <a:pt x="153" y="605"/>
                  </a:cubicBezTo>
                  <a:cubicBezTo>
                    <a:pt x="149" y="603"/>
                    <a:pt x="145" y="600"/>
                    <a:pt x="142" y="599"/>
                  </a:cubicBezTo>
                  <a:cubicBezTo>
                    <a:pt x="140" y="598"/>
                    <a:pt x="138" y="597"/>
                    <a:pt x="137" y="597"/>
                  </a:cubicBezTo>
                  <a:cubicBezTo>
                    <a:pt x="138" y="593"/>
                    <a:pt x="140" y="589"/>
                    <a:pt x="141" y="585"/>
                  </a:cubicBezTo>
                  <a:cubicBezTo>
                    <a:pt x="147" y="587"/>
                    <a:pt x="153" y="590"/>
                    <a:pt x="159" y="593"/>
                  </a:cubicBezTo>
                  <a:close/>
                  <a:moveTo>
                    <a:pt x="135" y="583"/>
                  </a:moveTo>
                  <a:cubicBezTo>
                    <a:pt x="136" y="583"/>
                    <a:pt x="138" y="584"/>
                    <a:pt x="139" y="584"/>
                  </a:cubicBezTo>
                  <a:cubicBezTo>
                    <a:pt x="138" y="588"/>
                    <a:pt x="137" y="592"/>
                    <a:pt x="135" y="596"/>
                  </a:cubicBezTo>
                  <a:cubicBezTo>
                    <a:pt x="132" y="595"/>
                    <a:pt x="128" y="594"/>
                    <a:pt x="124" y="593"/>
                  </a:cubicBezTo>
                  <a:cubicBezTo>
                    <a:pt x="123" y="593"/>
                    <a:pt x="121" y="593"/>
                    <a:pt x="119" y="593"/>
                  </a:cubicBezTo>
                  <a:cubicBezTo>
                    <a:pt x="120" y="588"/>
                    <a:pt x="120" y="584"/>
                    <a:pt x="121" y="580"/>
                  </a:cubicBezTo>
                  <a:cubicBezTo>
                    <a:pt x="126" y="580"/>
                    <a:pt x="130" y="582"/>
                    <a:pt x="135" y="583"/>
                  </a:cubicBezTo>
                  <a:close/>
                  <a:moveTo>
                    <a:pt x="119" y="579"/>
                  </a:moveTo>
                  <a:cubicBezTo>
                    <a:pt x="118" y="584"/>
                    <a:pt x="119" y="588"/>
                    <a:pt x="118" y="592"/>
                  </a:cubicBezTo>
                  <a:cubicBezTo>
                    <a:pt x="114" y="592"/>
                    <a:pt x="110" y="592"/>
                    <a:pt x="107" y="593"/>
                  </a:cubicBezTo>
                  <a:cubicBezTo>
                    <a:pt x="106" y="589"/>
                    <a:pt x="106" y="586"/>
                    <a:pt x="106" y="583"/>
                  </a:cubicBezTo>
                  <a:cubicBezTo>
                    <a:pt x="105" y="582"/>
                    <a:pt x="105" y="581"/>
                    <a:pt x="105" y="580"/>
                  </a:cubicBezTo>
                  <a:cubicBezTo>
                    <a:pt x="110" y="579"/>
                    <a:pt x="115" y="579"/>
                    <a:pt x="119" y="579"/>
                  </a:cubicBezTo>
                  <a:close/>
                  <a:moveTo>
                    <a:pt x="167" y="571"/>
                  </a:moveTo>
                  <a:cubicBezTo>
                    <a:pt x="169" y="569"/>
                    <a:pt x="173" y="566"/>
                    <a:pt x="178" y="567"/>
                  </a:cubicBezTo>
                  <a:cubicBezTo>
                    <a:pt x="183" y="568"/>
                    <a:pt x="184" y="575"/>
                    <a:pt x="184" y="580"/>
                  </a:cubicBezTo>
                  <a:cubicBezTo>
                    <a:pt x="183" y="582"/>
                    <a:pt x="182" y="585"/>
                    <a:pt x="181" y="587"/>
                  </a:cubicBezTo>
                  <a:cubicBezTo>
                    <a:pt x="180" y="589"/>
                    <a:pt x="179" y="592"/>
                    <a:pt x="177" y="593"/>
                  </a:cubicBezTo>
                  <a:cubicBezTo>
                    <a:pt x="173" y="590"/>
                    <a:pt x="168" y="586"/>
                    <a:pt x="163" y="584"/>
                  </a:cubicBezTo>
                  <a:cubicBezTo>
                    <a:pt x="162" y="583"/>
                    <a:pt x="160" y="582"/>
                    <a:pt x="159" y="581"/>
                  </a:cubicBezTo>
                  <a:cubicBezTo>
                    <a:pt x="161" y="578"/>
                    <a:pt x="163" y="574"/>
                    <a:pt x="167" y="571"/>
                  </a:cubicBezTo>
                  <a:close/>
                  <a:moveTo>
                    <a:pt x="143" y="559"/>
                  </a:moveTo>
                  <a:cubicBezTo>
                    <a:pt x="145" y="556"/>
                    <a:pt x="149" y="551"/>
                    <a:pt x="153" y="551"/>
                  </a:cubicBezTo>
                  <a:cubicBezTo>
                    <a:pt x="159" y="552"/>
                    <a:pt x="160" y="560"/>
                    <a:pt x="160" y="564"/>
                  </a:cubicBezTo>
                  <a:cubicBezTo>
                    <a:pt x="160" y="567"/>
                    <a:pt x="159" y="570"/>
                    <a:pt x="159" y="572"/>
                  </a:cubicBezTo>
                  <a:cubicBezTo>
                    <a:pt x="158" y="575"/>
                    <a:pt x="157" y="577"/>
                    <a:pt x="157" y="580"/>
                  </a:cubicBezTo>
                  <a:cubicBezTo>
                    <a:pt x="150" y="577"/>
                    <a:pt x="143" y="575"/>
                    <a:pt x="136" y="573"/>
                  </a:cubicBezTo>
                  <a:cubicBezTo>
                    <a:pt x="137" y="568"/>
                    <a:pt x="139" y="563"/>
                    <a:pt x="143" y="559"/>
                  </a:cubicBezTo>
                  <a:close/>
                  <a:moveTo>
                    <a:pt x="126" y="551"/>
                  </a:moveTo>
                  <a:cubicBezTo>
                    <a:pt x="129" y="552"/>
                    <a:pt x="131" y="555"/>
                    <a:pt x="132" y="558"/>
                  </a:cubicBezTo>
                  <a:cubicBezTo>
                    <a:pt x="134" y="563"/>
                    <a:pt x="133" y="568"/>
                    <a:pt x="133" y="572"/>
                  </a:cubicBezTo>
                  <a:cubicBezTo>
                    <a:pt x="133" y="572"/>
                    <a:pt x="133" y="572"/>
                    <a:pt x="133" y="572"/>
                  </a:cubicBezTo>
                  <a:cubicBezTo>
                    <a:pt x="126" y="571"/>
                    <a:pt x="120" y="570"/>
                    <a:pt x="113" y="570"/>
                  </a:cubicBezTo>
                  <a:cubicBezTo>
                    <a:pt x="115" y="564"/>
                    <a:pt x="117" y="545"/>
                    <a:pt x="126" y="551"/>
                  </a:cubicBezTo>
                  <a:close/>
                  <a:moveTo>
                    <a:pt x="111" y="570"/>
                  </a:moveTo>
                  <a:cubicBezTo>
                    <a:pt x="109" y="570"/>
                    <a:pt x="107" y="570"/>
                    <a:pt x="105" y="571"/>
                  </a:cubicBezTo>
                  <a:cubicBezTo>
                    <a:pt x="105" y="566"/>
                    <a:pt x="106" y="561"/>
                    <a:pt x="106" y="556"/>
                  </a:cubicBezTo>
                  <a:cubicBezTo>
                    <a:pt x="110" y="560"/>
                    <a:pt x="111" y="565"/>
                    <a:pt x="111" y="570"/>
                  </a:cubicBezTo>
                  <a:close/>
                  <a:moveTo>
                    <a:pt x="47" y="321"/>
                  </a:moveTo>
                  <a:cubicBezTo>
                    <a:pt x="37" y="321"/>
                    <a:pt x="28" y="316"/>
                    <a:pt x="25" y="306"/>
                  </a:cubicBezTo>
                  <a:cubicBezTo>
                    <a:pt x="22" y="299"/>
                    <a:pt x="24" y="290"/>
                    <a:pt x="30" y="284"/>
                  </a:cubicBezTo>
                  <a:cubicBezTo>
                    <a:pt x="36" y="278"/>
                    <a:pt x="47" y="276"/>
                    <a:pt x="55" y="279"/>
                  </a:cubicBezTo>
                  <a:cubicBezTo>
                    <a:pt x="58" y="281"/>
                    <a:pt x="61" y="283"/>
                    <a:pt x="63" y="285"/>
                  </a:cubicBezTo>
                  <a:cubicBezTo>
                    <a:pt x="63" y="285"/>
                    <a:pt x="63" y="285"/>
                    <a:pt x="63" y="285"/>
                  </a:cubicBezTo>
                  <a:cubicBezTo>
                    <a:pt x="63" y="285"/>
                    <a:pt x="63" y="286"/>
                    <a:pt x="63" y="286"/>
                  </a:cubicBezTo>
                  <a:cubicBezTo>
                    <a:pt x="67" y="291"/>
                    <a:pt x="69" y="298"/>
                    <a:pt x="68" y="304"/>
                  </a:cubicBezTo>
                  <a:cubicBezTo>
                    <a:pt x="68" y="306"/>
                    <a:pt x="67" y="309"/>
                    <a:pt x="66" y="311"/>
                  </a:cubicBezTo>
                  <a:cubicBezTo>
                    <a:pt x="66" y="311"/>
                    <a:pt x="66" y="311"/>
                    <a:pt x="66" y="311"/>
                  </a:cubicBezTo>
                  <a:cubicBezTo>
                    <a:pt x="62" y="317"/>
                    <a:pt x="54" y="321"/>
                    <a:pt x="47" y="321"/>
                  </a:cubicBezTo>
                  <a:close/>
                  <a:moveTo>
                    <a:pt x="71" y="351"/>
                  </a:moveTo>
                  <a:cubicBezTo>
                    <a:pt x="66" y="341"/>
                    <a:pt x="61" y="331"/>
                    <a:pt x="53" y="322"/>
                  </a:cubicBezTo>
                  <a:cubicBezTo>
                    <a:pt x="59" y="321"/>
                    <a:pt x="64" y="318"/>
                    <a:pt x="67" y="313"/>
                  </a:cubicBezTo>
                  <a:cubicBezTo>
                    <a:pt x="73" y="324"/>
                    <a:pt x="80" y="334"/>
                    <a:pt x="86" y="344"/>
                  </a:cubicBezTo>
                  <a:cubicBezTo>
                    <a:pt x="92" y="356"/>
                    <a:pt x="98" y="366"/>
                    <a:pt x="103" y="378"/>
                  </a:cubicBezTo>
                  <a:cubicBezTo>
                    <a:pt x="102" y="378"/>
                    <a:pt x="102" y="378"/>
                    <a:pt x="101" y="378"/>
                  </a:cubicBezTo>
                  <a:cubicBezTo>
                    <a:pt x="99" y="379"/>
                    <a:pt x="97" y="379"/>
                    <a:pt x="95" y="380"/>
                  </a:cubicBezTo>
                  <a:cubicBezTo>
                    <a:pt x="95" y="380"/>
                    <a:pt x="94" y="381"/>
                    <a:pt x="94" y="381"/>
                  </a:cubicBezTo>
                  <a:cubicBezTo>
                    <a:pt x="94" y="381"/>
                    <a:pt x="94" y="381"/>
                    <a:pt x="93" y="381"/>
                  </a:cubicBezTo>
                  <a:cubicBezTo>
                    <a:pt x="92" y="382"/>
                    <a:pt x="90" y="383"/>
                    <a:pt x="89" y="385"/>
                  </a:cubicBezTo>
                  <a:cubicBezTo>
                    <a:pt x="83" y="374"/>
                    <a:pt x="77" y="363"/>
                    <a:pt x="71" y="351"/>
                  </a:cubicBezTo>
                  <a:close/>
                  <a:moveTo>
                    <a:pt x="100" y="422"/>
                  </a:moveTo>
                  <a:cubicBezTo>
                    <a:pt x="94" y="421"/>
                    <a:pt x="90" y="418"/>
                    <a:pt x="87" y="413"/>
                  </a:cubicBezTo>
                  <a:cubicBezTo>
                    <a:pt x="83" y="408"/>
                    <a:pt x="83" y="400"/>
                    <a:pt x="85" y="394"/>
                  </a:cubicBezTo>
                  <a:cubicBezTo>
                    <a:pt x="88" y="387"/>
                    <a:pt x="93" y="382"/>
                    <a:pt x="100" y="380"/>
                  </a:cubicBezTo>
                  <a:cubicBezTo>
                    <a:pt x="114" y="377"/>
                    <a:pt x="130" y="389"/>
                    <a:pt x="129" y="405"/>
                  </a:cubicBezTo>
                  <a:cubicBezTo>
                    <a:pt x="128" y="419"/>
                    <a:pt x="112" y="426"/>
                    <a:pt x="100" y="422"/>
                  </a:cubicBezTo>
                  <a:close/>
                  <a:moveTo>
                    <a:pt x="140" y="528"/>
                  </a:moveTo>
                  <a:cubicBezTo>
                    <a:pt x="140" y="534"/>
                    <a:pt x="140" y="539"/>
                    <a:pt x="140" y="544"/>
                  </a:cubicBezTo>
                  <a:cubicBezTo>
                    <a:pt x="137" y="540"/>
                    <a:pt x="132" y="538"/>
                    <a:pt x="127" y="537"/>
                  </a:cubicBezTo>
                  <a:cubicBezTo>
                    <a:pt x="125" y="537"/>
                    <a:pt x="123" y="538"/>
                    <a:pt x="121" y="538"/>
                  </a:cubicBezTo>
                  <a:cubicBezTo>
                    <a:pt x="121" y="538"/>
                    <a:pt x="121" y="537"/>
                    <a:pt x="121" y="536"/>
                  </a:cubicBezTo>
                  <a:cubicBezTo>
                    <a:pt x="121" y="534"/>
                    <a:pt x="121" y="532"/>
                    <a:pt x="121" y="530"/>
                  </a:cubicBezTo>
                  <a:cubicBezTo>
                    <a:pt x="121" y="525"/>
                    <a:pt x="121" y="520"/>
                    <a:pt x="120" y="515"/>
                  </a:cubicBezTo>
                  <a:cubicBezTo>
                    <a:pt x="119" y="505"/>
                    <a:pt x="118" y="494"/>
                    <a:pt x="116" y="484"/>
                  </a:cubicBezTo>
                  <a:cubicBezTo>
                    <a:pt x="115" y="474"/>
                    <a:pt x="112" y="464"/>
                    <a:pt x="110" y="454"/>
                  </a:cubicBezTo>
                  <a:cubicBezTo>
                    <a:pt x="109" y="449"/>
                    <a:pt x="107" y="444"/>
                    <a:pt x="106" y="438"/>
                  </a:cubicBezTo>
                  <a:cubicBezTo>
                    <a:pt x="105" y="436"/>
                    <a:pt x="105" y="433"/>
                    <a:pt x="105" y="431"/>
                  </a:cubicBezTo>
                  <a:cubicBezTo>
                    <a:pt x="104" y="429"/>
                    <a:pt x="103" y="427"/>
                    <a:pt x="103" y="425"/>
                  </a:cubicBezTo>
                  <a:cubicBezTo>
                    <a:pt x="109" y="425"/>
                    <a:pt x="117" y="424"/>
                    <a:pt x="122" y="421"/>
                  </a:cubicBezTo>
                  <a:cubicBezTo>
                    <a:pt x="122" y="422"/>
                    <a:pt x="123" y="424"/>
                    <a:pt x="124" y="426"/>
                  </a:cubicBezTo>
                  <a:cubicBezTo>
                    <a:pt x="124" y="428"/>
                    <a:pt x="125" y="431"/>
                    <a:pt x="126" y="433"/>
                  </a:cubicBezTo>
                  <a:cubicBezTo>
                    <a:pt x="127" y="438"/>
                    <a:pt x="129" y="443"/>
                    <a:pt x="130" y="449"/>
                  </a:cubicBezTo>
                  <a:cubicBezTo>
                    <a:pt x="133" y="459"/>
                    <a:pt x="135" y="470"/>
                    <a:pt x="137" y="480"/>
                  </a:cubicBezTo>
                  <a:cubicBezTo>
                    <a:pt x="138" y="491"/>
                    <a:pt x="140" y="502"/>
                    <a:pt x="140" y="512"/>
                  </a:cubicBezTo>
                  <a:cubicBezTo>
                    <a:pt x="140" y="518"/>
                    <a:pt x="140" y="523"/>
                    <a:pt x="140" y="528"/>
                  </a:cubicBezTo>
                  <a:close/>
                  <a:moveTo>
                    <a:pt x="152" y="499"/>
                  </a:moveTo>
                  <a:cubicBezTo>
                    <a:pt x="151" y="495"/>
                    <a:pt x="151" y="491"/>
                    <a:pt x="150" y="487"/>
                  </a:cubicBezTo>
                  <a:cubicBezTo>
                    <a:pt x="156" y="489"/>
                    <a:pt x="162" y="489"/>
                    <a:pt x="168" y="487"/>
                  </a:cubicBezTo>
                  <a:cubicBezTo>
                    <a:pt x="173" y="485"/>
                    <a:pt x="177" y="481"/>
                    <a:pt x="180" y="476"/>
                  </a:cubicBezTo>
                  <a:cubicBezTo>
                    <a:pt x="183" y="471"/>
                    <a:pt x="183" y="465"/>
                    <a:pt x="180" y="460"/>
                  </a:cubicBezTo>
                  <a:cubicBezTo>
                    <a:pt x="178" y="455"/>
                    <a:pt x="173" y="453"/>
                    <a:pt x="168" y="454"/>
                  </a:cubicBezTo>
                  <a:cubicBezTo>
                    <a:pt x="167" y="454"/>
                    <a:pt x="167" y="454"/>
                    <a:pt x="167" y="455"/>
                  </a:cubicBezTo>
                  <a:cubicBezTo>
                    <a:pt x="167" y="455"/>
                    <a:pt x="167" y="455"/>
                    <a:pt x="167" y="455"/>
                  </a:cubicBezTo>
                  <a:cubicBezTo>
                    <a:pt x="173" y="458"/>
                    <a:pt x="174" y="465"/>
                    <a:pt x="171" y="469"/>
                  </a:cubicBezTo>
                  <a:cubicBezTo>
                    <a:pt x="169" y="473"/>
                    <a:pt x="164" y="474"/>
                    <a:pt x="160" y="473"/>
                  </a:cubicBezTo>
                  <a:cubicBezTo>
                    <a:pt x="149" y="469"/>
                    <a:pt x="151" y="453"/>
                    <a:pt x="158" y="447"/>
                  </a:cubicBezTo>
                  <a:cubicBezTo>
                    <a:pt x="162" y="444"/>
                    <a:pt x="168" y="444"/>
                    <a:pt x="173" y="445"/>
                  </a:cubicBezTo>
                  <a:cubicBezTo>
                    <a:pt x="178" y="445"/>
                    <a:pt x="182" y="449"/>
                    <a:pt x="185" y="453"/>
                  </a:cubicBezTo>
                  <a:cubicBezTo>
                    <a:pt x="192" y="461"/>
                    <a:pt x="193" y="473"/>
                    <a:pt x="188" y="482"/>
                  </a:cubicBezTo>
                  <a:cubicBezTo>
                    <a:pt x="185" y="489"/>
                    <a:pt x="179" y="494"/>
                    <a:pt x="173" y="497"/>
                  </a:cubicBezTo>
                  <a:cubicBezTo>
                    <a:pt x="167" y="500"/>
                    <a:pt x="158" y="501"/>
                    <a:pt x="152" y="499"/>
                  </a:cubicBezTo>
                  <a:cubicBezTo>
                    <a:pt x="152" y="499"/>
                    <a:pt x="152" y="499"/>
                    <a:pt x="152" y="499"/>
                  </a:cubicBezTo>
                  <a:close/>
                  <a:moveTo>
                    <a:pt x="168" y="550"/>
                  </a:moveTo>
                  <a:cubicBezTo>
                    <a:pt x="166" y="547"/>
                    <a:pt x="163" y="544"/>
                    <a:pt x="160" y="543"/>
                  </a:cubicBezTo>
                  <a:cubicBezTo>
                    <a:pt x="165" y="540"/>
                    <a:pt x="170" y="536"/>
                    <a:pt x="173" y="531"/>
                  </a:cubicBezTo>
                  <a:cubicBezTo>
                    <a:pt x="174" y="528"/>
                    <a:pt x="177" y="521"/>
                    <a:pt x="174" y="518"/>
                  </a:cubicBezTo>
                  <a:cubicBezTo>
                    <a:pt x="174" y="517"/>
                    <a:pt x="173" y="518"/>
                    <a:pt x="173" y="518"/>
                  </a:cubicBezTo>
                  <a:cubicBezTo>
                    <a:pt x="173" y="518"/>
                    <a:pt x="173" y="518"/>
                    <a:pt x="173" y="518"/>
                  </a:cubicBezTo>
                  <a:cubicBezTo>
                    <a:pt x="171" y="522"/>
                    <a:pt x="168" y="525"/>
                    <a:pt x="164" y="523"/>
                  </a:cubicBezTo>
                  <a:cubicBezTo>
                    <a:pt x="160" y="522"/>
                    <a:pt x="159" y="519"/>
                    <a:pt x="159" y="515"/>
                  </a:cubicBezTo>
                  <a:cubicBezTo>
                    <a:pt x="160" y="506"/>
                    <a:pt x="170" y="504"/>
                    <a:pt x="177" y="509"/>
                  </a:cubicBezTo>
                  <a:cubicBezTo>
                    <a:pt x="183" y="513"/>
                    <a:pt x="184" y="523"/>
                    <a:pt x="182" y="530"/>
                  </a:cubicBezTo>
                  <a:cubicBezTo>
                    <a:pt x="181" y="534"/>
                    <a:pt x="179" y="538"/>
                    <a:pt x="177" y="541"/>
                  </a:cubicBezTo>
                  <a:cubicBezTo>
                    <a:pt x="174" y="544"/>
                    <a:pt x="171" y="548"/>
                    <a:pt x="168" y="550"/>
                  </a:cubicBezTo>
                  <a:close/>
                  <a:moveTo>
                    <a:pt x="378" y="600"/>
                  </a:moveTo>
                  <a:cubicBezTo>
                    <a:pt x="372" y="598"/>
                    <a:pt x="366" y="596"/>
                    <a:pt x="360" y="594"/>
                  </a:cubicBezTo>
                  <a:cubicBezTo>
                    <a:pt x="363" y="593"/>
                    <a:pt x="366" y="592"/>
                    <a:pt x="369" y="590"/>
                  </a:cubicBezTo>
                  <a:cubicBezTo>
                    <a:pt x="374" y="591"/>
                    <a:pt x="378" y="593"/>
                    <a:pt x="382" y="595"/>
                  </a:cubicBezTo>
                  <a:cubicBezTo>
                    <a:pt x="381" y="596"/>
                    <a:pt x="380" y="598"/>
                    <a:pt x="378" y="600"/>
                  </a:cubicBezTo>
                  <a:close/>
                  <a:moveTo>
                    <a:pt x="383" y="593"/>
                  </a:moveTo>
                  <a:cubicBezTo>
                    <a:pt x="379" y="592"/>
                    <a:pt x="375" y="590"/>
                    <a:pt x="371" y="589"/>
                  </a:cubicBezTo>
                  <a:cubicBezTo>
                    <a:pt x="373" y="589"/>
                    <a:pt x="374" y="588"/>
                    <a:pt x="375" y="587"/>
                  </a:cubicBezTo>
                  <a:cubicBezTo>
                    <a:pt x="377" y="587"/>
                    <a:pt x="378" y="586"/>
                    <a:pt x="380" y="585"/>
                  </a:cubicBezTo>
                  <a:cubicBezTo>
                    <a:pt x="382" y="586"/>
                    <a:pt x="384" y="587"/>
                    <a:pt x="387" y="587"/>
                  </a:cubicBezTo>
                  <a:cubicBezTo>
                    <a:pt x="386" y="589"/>
                    <a:pt x="384" y="591"/>
                    <a:pt x="383" y="593"/>
                  </a:cubicBezTo>
                  <a:close/>
                  <a:moveTo>
                    <a:pt x="387" y="586"/>
                  </a:moveTo>
                  <a:cubicBezTo>
                    <a:pt x="385" y="586"/>
                    <a:pt x="383" y="585"/>
                    <a:pt x="381" y="584"/>
                  </a:cubicBezTo>
                  <a:cubicBezTo>
                    <a:pt x="385" y="582"/>
                    <a:pt x="389" y="580"/>
                    <a:pt x="392" y="578"/>
                  </a:cubicBezTo>
                  <a:cubicBezTo>
                    <a:pt x="391" y="580"/>
                    <a:pt x="389" y="583"/>
                    <a:pt x="387" y="586"/>
                  </a:cubicBezTo>
                  <a:close/>
                  <a:moveTo>
                    <a:pt x="382" y="576"/>
                  </a:moveTo>
                  <a:cubicBezTo>
                    <a:pt x="384" y="577"/>
                    <a:pt x="387" y="577"/>
                    <a:pt x="390" y="577"/>
                  </a:cubicBezTo>
                  <a:cubicBezTo>
                    <a:pt x="386" y="580"/>
                    <a:pt x="381" y="583"/>
                    <a:pt x="377" y="585"/>
                  </a:cubicBezTo>
                  <a:cubicBezTo>
                    <a:pt x="376" y="585"/>
                    <a:pt x="376" y="585"/>
                    <a:pt x="375" y="586"/>
                  </a:cubicBezTo>
                  <a:cubicBezTo>
                    <a:pt x="376" y="582"/>
                    <a:pt x="378" y="579"/>
                    <a:pt x="379" y="576"/>
                  </a:cubicBezTo>
                  <a:cubicBezTo>
                    <a:pt x="380" y="576"/>
                    <a:pt x="381" y="576"/>
                    <a:pt x="382" y="576"/>
                  </a:cubicBezTo>
                  <a:close/>
                  <a:moveTo>
                    <a:pt x="377" y="575"/>
                  </a:moveTo>
                  <a:cubicBezTo>
                    <a:pt x="376" y="579"/>
                    <a:pt x="375" y="583"/>
                    <a:pt x="373" y="586"/>
                  </a:cubicBezTo>
                  <a:cubicBezTo>
                    <a:pt x="373" y="586"/>
                    <a:pt x="373" y="586"/>
                    <a:pt x="373" y="586"/>
                  </a:cubicBezTo>
                  <a:cubicBezTo>
                    <a:pt x="370" y="588"/>
                    <a:pt x="366" y="589"/>
                    <a:pt x="363" y="591"/>
                  </a:cubicBezTo>
                  <a:cubicBezTo>
                    <a:pt x="366" y="585"/>
                    <a:pt x="367" y="579"/>
                    <a:pt x="371" y="574"/>
                  </a:cubicBezTo>
                  <a:cubicBezTo>
                    <a:pt x="373" y="574"/>
                    <a:pt x="375" y="575"/>
                    <a:pt x="377" y="575"/>
                  </a:cubicBezTo>
                  <a:close/>
                  <a:moveTo>
                    <a:pt x="367" y="572"/>
                  </a:moveTo>
                  <a:cubicBezTo>
                    <a:pt x="367" y="573"/>
                    <a:pt x="368" y="573"/>
                    <a:pt x="369" y="573"/>
                  </a:cubicBezTo>
                  <a:cubicBezTo>
                    <a:pt x="366" y="579"/>
                    <a:pt x="364" y="586"/>
                    <a:pt x="361" y="592"/>
                  </a:cubicBezTo>
                  <a:cubicBezTo>
                    <a:pt x="360" y="592"/>
                    <a:pt x="360" y="592"/>
                    <a:pt x="359" y="592"/>
                  </a:cubicBezTo>
                  <a:cubicBezTo>
                    <a:pt x="357" y="593"/>
                    <a:pt x="354" y="594"/>
                    <a:pt x="352" y="595"/>
                  </a:cubicBezTo>
                  <a:cubicBezTo>
                    <a:pt x="355" y="587"/>
                    <a:pt x="359" y="579"/>
                    <a:pt x="362" y="571"/>
                  </a:cubicBezTo>
                  <a:cubicBezTo>
                    <a:pt x="364" y="571"/>
                    <a:pt x="365" y="572"/>
                    <a:pt x="367" y="572"/>
                  </a:cubicBezTo>
                  <a:close/>
                  <a:moveTo>
                    <a:pt x="361" y="570"/>
                  </a:moveTo>
                  <a:cubicBezTo>
                    <a:pt x="357" y="579"/>
                    <a:pt x="353" y="587"/>
                    <a:pt x="350" y="596"/>
                  </a:cubicBezTo>
                  <a:cubicBezTo>
                    <a:pt x="346" y="597"/>
                    <a:pt x="343" y="598"/>
                    <a:pt x="339" y="600"/>
                  </a:cubicBezTo>
                  <a:cubicBezTo>
                    <a:pt x="340" y="598"/>
                    <a:pt x="341" y="596"/>
                    <a:pt x="341" y="594"/>
                  </a:cubicBezTo>
                  <a:cubicBezTo>
                    <a:pt x="343" y="591"/>
                    <a:pt x="344" y="588"/>
                    <a:pt x="345" y="585"/>
                  </a:cubicBezTo>
                  <a:cubicBezTo>
                    <a:pt x="347" y="579"/>
                    <a:pt x="350" y="573"/>
                    <a:pt x="353" y="568"/>
                  </a:cubicBezTo>
                  <a:cubicBezTo>
                    <a:pt x="355" y="569"/>
                    <a:pt x="358" y="570"/>
                    <a:pt x="361" y="570"/>
                  </a:cubicBezTo>
                  <a:close/>
                  <a:moveTo>
                    <a:pt x="351" y="568"/>
                  </a:moveTo>
                  <a:cubicBezTo>
                    <a:pt x="349" y="573"/>
                    <a:pt x="346" y="578"/>
                    <a:pt x="344" y="583"/>
                  </a:cubicBezTo>
                  <a:cubicBezTo>
                    <a:pt x="343" y="586"/>
                    <a:pt x="342" y="589"/>
                    <a:pt x="341" y="592"/>
                  </a:cubicBezTo>
                  <a:cubicBezTo>
                    <a:pt x="340" y="595"/>
                    <a:pt x="339" y="598"/>
                    <a:pt x="337" y="600"/>
                  </a:cubicBezTo>
                  <a:cubicBezTo>
                    <a:pt x="337" y="600"/>
                    <a:pt x="337" y="600"/>
                    <a:pt x="337" y="600"/>
                  </a:cubicBezTo>
                  <a:cubicBezTo>
                    <a:pt x="334" y="601"/>
                    <a:pt x="331" y="602"/>
                    <a:pt x="328" y="603"/>
                  </a:cubicBezTo>
                  <a:cubicBezTo>
                    <a:pt x="329" y="601"/>
                    <a:pt x="330" y="598"/>
                    <a:pt x="331" y="596"/>
                  </a:cubicBezTo>
                  <a:cubicBezTo>
                    <a:pt x="332" y="592"/>
                    <a:pt x="333" y="589"/>
                    <a:pt x="335" y="586"/>
                  </a:cubicBezTo>
                  <a:cubicBezTo>
                    <a:pt x="338" y="579"/>
                    <a:pt x="340" y="572"/>
                    <a:pt x="343" y="565"/>
                  </a:cubicBezTo>
                  <a:cubicBezTo>
                    <a:pt x="346" y="566"/>
                    <a:pt x="349" y="567"/>
                    <a:pt x="351" y="568"/>
                  </a:cubicBezTo>
                  <a:close/>
                  <a:moveTo>
                    <a:pt x="318" y="505"/>
                  </a:moveTo>
                  <a:cubicBezTo>
                    <a:pt x="316" y="502"/>
                    <a:pt x="316" y="497"/>
                    <a:pt x="318" y="493"/>
                  </a:cubicBezTo>
                  <a:cubicBezTo>
                    <a:pt x="320" y="488"/>
                    <a:pt x="324" y="485"/>
                    <a:pt x="329" y="484"/>
                  </a:cubicBezTo>
                  <a:cubicBezTo>
                    <a:pt x="331" y="484"/>
                    <a:pt x="333" y="484"/>
                    <a:pt x="334" y="485"/>
                  </a:cubicBezTo>
                  <a:cubicBezTo>
                    <a:pt x="339" y="486"/>
                    <a:pt x="342" y="489"/>
                    <a:pt x="344" y="493"/>
                  </a:cubicBezTo>
                  <a:cubicBezTo>
                    <a:pt x="348" y="500"/>
                    <a:pt x="345" y="509"/>
                    <a:pt x="336" y="512"/>
                  </a:cubicBezTo>
                  <a:cubicBezTo>
                    <a:pt x="330" y="513"/>
                    <a:pt x="322" y="511"/>
                    <a:pt x="318" y="505"/>
                  </a:cubicBezTo>
                  <a:close/>
                  <a:moveTo>
                    <a:pt x="288" y="402"/>
                  </a:moveTo>
                  <a:cubicBezTo>
                    <a:pt x="287" y="409"/>
                    <a:pt x="285" y="416"/>
                    <a:pt x="282" y="423"/>
                  </a:cubicBezTo>
                  <a:cubicBezTo>
                    <a:pt x="280" y="430"/>
                    <a:pt x="276" y="435"/>
                    <a:pt x="272" y="441"/>
                  </a:cubicBezTo>
                  <a:cubicBezTo>
                    <a:pt x="268" y="446"/>
                    <a:pt x="264" y="451"/>
                    <a:pt x="259" y="455"/>
                  </a:cubicBezTo>
                  <a:cubicBezTo>
                    <a:pt x="258" y="455"/>
                    <a:pt x="258" y="455"/>
                    <a:pt x="258" y="455"/>
                  </a:cubicBezTo>
                  <a:cubicBezTo>
                    <a:pt x="257" y="456"/>
                    <a:pt x="255" y="457"/>
                    <a:pt x="253" y="459"/>
                  </a:cubicBezTo>
                  <a:cubicBezTo>
                    <a:pt x="252" y="457"/>
                    <a:pt x="251" y="456"/>
                    <a:pt x="250" y="455"/>
                  </a:cubicBezTo>
                  <a:cubicBezTo>
                    <a:pt x="256" y="451"/>
                    <a:pt x="258" y="443"/>
                    <a:pt x="258" y="436"/>
                  </a:cubicBezTo>
                  <a:cubicBezTo>
                    <a:pt x="258" y="436"/>
                    <a:pt x="258" y="436"/>
                    <a:pt x="258" y="436"/>
                  </a:cubicBezTo>
                  <a:cubicBezTo>
                    <a:pt x="258" y="436"/>
                    <a:pt x="258" y="436"/>
                    <a:pt x="258" y="436"/>
                  </a:cubicBezTo>
                  <a:cubicBezTo>
                    <a:pt x="263" y="430"/>
                    <a:pt x="267" y="423"/>
                    <a:pt x="269" y="416"/>
                  </a:cubicBezTo>
                  <a:cubicBezTo>
                    <a:pt x="271" y="409"/>
                    <a:pt x="274" y="401"/>
                    <a:pt x="274" y="393"/>
                  </a:cubicBezTo>
                  <a:cubicBezTo>
                    <a:pt x="277" y="391"/>
                    <a:pt x="280" y="388"/>
                    <a:pt x="284" y="386"/>
                  </a:cubicBezTo>
                  <a:cubicBezTo>
                    <a:pt x="286" y="385"/>
                    <a:pt x="287" y="384"/>
                    <a:pt x="289" y="383"/>
                  </a:cubicBezTo>
                  <a:cubicBezTo>
                    <a:pt x="289" y="386"/>
                    <a:pt x="290" y="388"/>
                    <a:pt x="290" y="391"/>
                  </a:cubicBezTo>
                  <a:cubicBezTo>
                    <a:pt x="290" y="395"/>
                    <a:pt x="289" y="399"/>
                    <a:pt x="288" y="402"/>
                  </a:cubicBezTo>
                  <a:close/>
                  <a:moveTo>
                    <a:pt x="258" y="433"/>
                  </a:moveTo>
                  <a:cubicBezTo>
                    <a:pt x="257" y="428"/>
                    <a:pt x="254" y="422"/>
                    <a:pt x="249" y="419"/>
                  </a:cubicBezTo>
                  <a:cubicBezTo>
                    <a:pt x="250" y="418"/>
                    <a:pt x="251" y="417"/>
                    <a:pt x="252" y="415"/>
                  </a:cubicBezTo>
                  <a:cubicBezTo>
                    <a:pt x="254" y="413"/>
                    <a:pt x="256" y="411"/>
                    <a:pt x="258" y="409"/>
                  </a:cubicBezTo>
                  <a:cubicBezTo>
                    <a:pt x="261" y="407"/>
                    <a:pt x="263" y="404"/>
                    <a:pt x="266" y="401"/>
                  </a:cubicBezTo>
                  <a:cubicBezTo>
                    <a:pt x="268" y="399"/>
                    <a:pt x="270" y="397"/>
                    <a:pt x="272" y="395"/>
                  </a:cubicBezTo>
                  <a:cubicBezTo>
                    <a:pt x="272" y="398"/>
                    <a:pt x="272" y="401"/>
                    <a:pt x="271" y="404"/>
                  </a:cubicBezTo>
                  <a:cubicBezTo>
                    <a:pt x="270" y="408"/>
                    <a:pt x="269" y="411"/>
                    <a:pt x="268" y="415"/>
                  </a:cubicBezTo>
                  <a:cubicBezTo>
                    <a:pt x="266" y="422"/>
                    <a:pt x="262" y="428"/>
                    <a:pt x="258" y="433"/>
                  </a:cubicBezTo>
                  <a:close/>
                  <a:moveTo>
                    <a:pt x="297" y="367"/>
                  </a:moveTo>
                  <a:cubicBezTo>
                    <a:pt x="303" y="367"/>
                    <a:pt x="309" y="368"/>
                    <a:pt x="315" y="370"/>
                  </a:cubicBezTo>
                  <a:cubicBezTo>
                    <a:pt x="325" y="373"/>
                    <a:pt x="334" y="381"/>
                    <a:pt x="336" y="392"/>
                  </a:cubicBezTo>
                  <a:cubicBezTo>
                    <a:pt x="337" y="402"/>
                    <a:pt x="331" y="412"/>
                    <a:pt x="322" y="416"/>
                  </a:cubicBezTo>
                  <a:cubicBezTo>
                    <a:pt x="313" y="420"/>
                    <a:pt x="302" y="415"/>
                    <a:pt x="300" y="406"/>
                  </a:cubicBezTo>
                  <a:cubicBezTo>
                    <a:pt x="300" y="401"/>
                    <a:pt x="302" y="396"/>
                    <a:pt x="306" y="394"/>
                  </a:cubicBezTo>
                  <a:cubicBezTo>
                    <a:pt x="311" y="391"/>
                    <a:pt x="317" y="395"/>
                    <a:pt x="319" y="400"/>
                  </a:cubicBezTo>
                  <a:cubicBezTo>
                    <a:pt x="319" y="401"/>
                    <a:pt x="319" y="401"/>
                    <a:pt x="320" y="401"/>
                  </a:cubicBezTo>
                  <a:cubicBezTo>
                    <a:pt x="321" y="401"/>
                    <a:pt x="322" y="400"/>
                    <a:pt x="323" y="398"/>
                  </a:cubicBezTo>
                  <a:cubicBezTo>
                    <a:pt x="324" y="396"/>
                    <a:pt x="324" y="394"/>
                    <a:pt x="323" y="392"/>
                  </a:cubicBezTo>
                  <a:cubicBezTo>
                    <a:pt x="322" y="387"/>
                    <a:pt x="319" y="384"/>
                    <a:pt x="315" y="382"/>
                  </a:cubicBezTo>
                  <a:cubicBezTo>
                    <a:pt x="307" y="378"/>
                    <a:pt x="298" y="378"/>
                    <a:pt x="290" y="381"/>
                  </a:cubicBezTo>
                  <a:cubicBezTo>
                    <a:pt x="281" y="384"/>
                    <a:pt x="274" y="390"/>
                    <a:pt x="268" y="397"/>
                  </a:cubicBezTo>
                  <a:cubicBezTo>
                    <a:pt x="265" y="400"/>
                    <a:pt x="262" y="403"/>
                    <a:pt x="259" y="406"/>
                  </a:cubicBezTo>
                  <a:cubicBezTo>
                    <a:pt x="257" y="408"/>
                    <a:pt x="255" y="410"/>
                    <a:pt x="253" y="412"/>
                  </a:cubicBezTo>
                  <a:cubicBezTo>
                    <a:pt x="251" y="414"/>
                    <a:pt x="249" y="417"/>
                    <a:pt x="247" y="418"/>
                  </a:cubicBezTo>
                  <a:cubicBezTo>
                    <a:pt x="247" y="418"/>
                    <a:pt x="247" y="418"/>
                    <a:pt x="247" y="418"/>
                  </a:cubicBezTo>
                  <a:cubicBezTo>
                    <a:pt x="247" y="418"/>
                    <a:pt x="246" y="418"/>
                    <a:pt x="246" y="418"/>
                  </a:cubicBezTo>
                  <a:cubicBezTo>
                    <a:pt x="250" y="415"/>
                    <a:pt x="251" y="410"/>
                    <a:pt x="252" y="405"/>
                  </a:cubicBezTo>
                  <a:cubicBezTo>
                    <a:pt x="252" y="402"/>
                    <a:pt x="252" y="399"/>
                    <a:pt x="250" y="396"/>
                  </a:cubicBezTo>
                  <a:cubicBezTo>
                    <a:pt x="255" y="391"/>
                    <a:pt x="259" y="386"/>
                    <a:pt x="264" y="382"/>
                  </a:cubicBezTo>
                  <a:cubicBezTo>
                    <a:pt x="269" y="378"/>
                    <a:pt x="274" y="374"/>
                    <a:pt x="280" y="372"/>
                  </a:cubicBezTo>
                  <a:cubicBezTo>
                    <a:pt x="285" y="369"/>
                    <a:pt x="291" y="368"/>
                    <a:pt x="297" y="367"/>
                  </a:cubicBezTo>
                  <a:close/>
                  <a:moveTo>
                    <a:pt x="224" y="382"/>
                  </a:moveTo>
                  <a:cubicBezTo>
                    <a:pt x="225" y="383"/>
                    <a:pt x="226" y="384"/>
                    <a:pt x="227" y="384"/>
                  </a:cubicBezTo>
                  <a:cubicBezTo>
                    <a:pt x="226" y="386"/>
                    <a:pt x="225" y="388"/>
                    <a:pt x="223" y="390"/>
                  </a:cubicBezTo>
                  <a:cubicBezTo>
                    <a:pt x="221" y="385"/>
                    <a:pt x="220" y="380"/>
                    <a:pt x="219" y="376"/>
                  </a:cubicBezTo>
                  <a:cubicBezTo>
                    <a:pt x="218" y="373"/>
                    <a:pt x="217" y="371"/>
                    <a:pt x="217" y="368"/>
                  </a:cubicBezTo>
                  <a:cubicBezTo>
                    <a:pt x="216" y="367"/>
                    <a:pt x="215" y="365"/>
                    <a:pt x="215" y="364"/>
                  </a:cubicBezTo>
                  <a:cubicBezTo>
                    <a:pt x="218" y="363"/>
                    <a:pt x="222" y="363"/>
                    <a:pt x="225" y="365"/>
                  </a:cubicBezTo>
                  <a:cubicBezTo>
                    <a:pt x="224" y="366"/>
                    <a:pt x="223" y="368"/>
                    <a:pt x="223" y="369"/>
                  </a:cubicBezTo>
                  <a:cubicBezTo>
                    <a:pt x="220" y="373"/>
                    <a:pt x="221" y="379"/>
                    <a:pt x="224" y="382"/>
                  </a:cubicBezTo>
                  <a:close/>
                  <a:moveTo>
                    <a:pt x="229" y="385"/>
                  </a:moveTo>
                  <a:cubicBezTo>
                    <a:pt x="231" y="386"/>
                    <a:pt x="233" y="386"/>
                    <a:pt x="235" y="385"/>
                  </a:cubicBezTo>
                  <a:cubicBezTo>
                    <a:pt x="235" y="387"/>
                    <a:pt x="232" y="389"/>
                    <a:pt x="230" y="389"/>
                  </a:cubicBezTo>
                  <a:cubicBezTo>
                    <a:pt x="229" y="390"/>
                    <a:pt x="226" y="391"/>
                    <a:pt x="224" y="391"/>
                  </a:cubicBezTo>
                  <a:cubicBezTo>
                    <a:pt x="226" y="389"/>
                    <a:pt x="228" y="387"/>
                    <a:pt x="229" y="385"/>
                  </a:cubicBezTo>
                  <a:close/>
                  <a:moveTo>
                    <a:pt x="215" y="367"/>
                  </a:moveTo>
                  <a:cubicBezTo>
                    <a:pt x="215" y="370"/>
                    <a:pt x="216" y="373"/>
                    <a:pt x="217" y="376"/>
                  </a:cubicBezTo>
                  <a:cubicBezTo>
                    <a:pt x="219" y="380"/>
                    <a:pt x="220" y="385"/>
                    <a:pt x="221" y="390"/>
                  </a:cubicBezTo>
                  <a:cubicBezTo>
                    <a:pt x="217" y="389"/>
                    <a:pt x="214" y="386"/>
                    <a:pt x="212" y="382"/>
                  </a:cubicBezTo>
                  <a:cubicBezTo>
                    <a:pt x="209" y="376"/>
                    <a:pt x="210" y="369"/>
                    <a:pt x="213" y="362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14" y="365"/>
                    <a:pt x="214" y="366"/>
                    <a:pt x="215" y="367"/>
                  </a:cubicBezTo>
                  <a:close/>
                  <a:moveTo>
                    <a:pt x="214" y="360"/>
                  </a:moveTo>
                  <a:cubicBezTo>
                    <a:pt x="215" y="359"/>
                    <a:pt x="216" y="358"/>
                    <a:pt x="217" y="358"/>
                  </a:cubicBezTo>
                  <a:cubicBezTo>
                    <a:pt x="218" y="356"/>
                    <a:pt x="220" y="354"/>
                    <a:pt x="222" y="353"/>
                  </a:cubicBezTo>
                  <a:cubicBezTo>
                    <a:pt x="221" y="357"/>
                    <a:pt x="218" y="360"/>
                    <a:pt x="215" y="362"/>
                  </a:cubicBezTo>
                  <a:cubicBezTo>
                    <a:pt x="214" y="361"/>
                    <a:pt x="214" y="361"/>
                    <a:pt x="214" y="360"/>
                  </a:cubicBezTo>
                  <a:close/>
                  <a:moveTo>
                    <a:pt x="218" y="362"/>
                  </a:moveTo>
                  <a:cubicBezTo>
                    <a:pt x="221" y="359"/>
                    <a:pt x="223" y="356"/>
                    <a:pt x="223" y="353"/>
                  </a:cubicBezTo>
                  <a:cubicBezTo>
                    <a:pt x="226" y="351"/>
                    <a:pt x="229" y="350"/>
                    <a:pt x="232" y="350"/>
                  </a:cubicBezTo>
                  <a:cubicBezTo>
                    <a:pt x="231" y="352"/>
                    <a:pt x="230" y="354"/>
                    <a:pt x="229" y="355"/>
                  </a:cubicBezTo>
                  <a:cubicBezTo>
                    <a:pt x="228" y="355"/>
                    <a:pt x="228" y="356"/>
                    <a:pt x="229" y="357"/>
                  </a:cubicBezTo>
                  <a:cubicBezTo>
                    <a:pt x="231" y="357"/>
                    <a:pt x="232" y="358"/>
                    <a:pt x="234" y="360"/>
                  </a:cubicBezTo>
                  <a:cubicBezTo>
                    <a:pt x="231" y="360"/>
                    <a:pt x="228" y="362"/>
                    <a:pt x="226" y="364"/>
                  </a:cubicBezTo>
                  <a:cubicBezTo>
                    <a:pt x="224" y="363"/>
                    <a:pt x="221" y="362"/>
                    <a:pt x="218" y="362"/>
                  </a:cubicBezTo>
                  <a:close/>
                  <a:moveTo>
                    <a:pt x="231" y="356"/>
                  </a:moveTo>
                  <a:cubicBezTo>
                    <a:pt x="232" y="354"/>
                    <a:pt x="233" y="352"/>
                    <a:pt x="233" y="350"/>
                  </a:cubicBezTo>
                  <a:cubicBezTo>
                    <a:pt x="248" y="349"/>
                    <a:pt x="264" y="359"/>
                    <a:pt x="269" y="373"/>
                  </a:cubicBezTo>
                  <a:cubicBezTo>
                    <a:pt x="270" y="374"/>
                    <a:pt x="270" y="374"/>
                    <a:pt x="270" y="375"/>
                  </a:cubicBezTo>
                  <a:cubicBezTo>
                    <a:pt x="266" y="378"/>
                    <a:pt x="263" y="380"/>
                    <a:pt x="260" y="383"/>
                  </a:cubicBezTo>
                  <a:cubicBezTo>
                    <a:pt x="257" y="387"/>
                    <a:pt x="253" y="391"/>
                    <a:pt x="249" y="394"/>
                  </a:cubicBezTo>
                  <a:cubicBezTo>
                    <a:pt x="249" y="394"/>
                    <a:pt x="249" y="394"/>
                    <a:pt x="249" y="393"/>
                  </a:cubicBezTo>
                  <a:cubicBezTo>
                    <a:pt x="249" y="393"/>
                    <a:pt x="250" y="392"/>
                    <a:pt x="250" y="391"/>
                  </a:cubicBezTo>
                  <a:cubicBezTo>
                    <a:pt x="255" y="383"/>
                    <a:pt x="255" y="372"/>
                    <a:pt x="249" y="365"/>
                  </a:cubicBezTo>
                  <a:cubicBezTo>
                    <a:pt x="245" y="361"/>
                    <a:pt x="241" y="359"/>
                    <a:pt x="236" y="360"/>
                  </a:cubicBezTo>
                  <a:cubicBezTo>
                    <a:pt x="234" y="358"/>
                    <a:pt x="232" y="357"/>
                    <a:pt x="231" y="356"/>
                  </a:cubicBezTo>
                  <a:close/>
                  <a:moveTo>
                    <a:pt x="228" y="136"/>
                  </a:moveTo>
                  <a:cubicBezTo>
                    <a:pt x="228" y="136"/>
                    <a:pt x="227" y="136"/>
                    <a:pt x="227" y="137"/>
                  </a:cubicBezTo>
                  <a:cubicBezTo>
                    <a:pt x="227" y="140"/>
                    <a:pt x="225" y="142"/>
                    <a:pt x="223" y="144"/>
                  </a:cubicBezTo>
                  <a:cubicBezTo>
                    <a:pt x="221" y="146"/>
                    <a:pt x="218" y="148"/>
                    <a:pt x="215" y="148"/>
                  </a:cubicBezTo>
                  <a:cubicBezTo>
                    <a:pt x="214" y="148"/>
                    <a:pt x="214" y="148"/>
                    <a:pt x="214" y="149"/>
                  </a:cubicBezTo>
                  <a:cubicBezTo>
                    <a:pt x="216" y="153"/>
                    <a:pt x="215" y="158"/>
                    <a:pt x="214" y="162"/>
                  </a:cubicBezTo>
                  <a:cubicBezTo>
                    <a:pt x="212" y="167"/>
                    <a:pt x="208" y="170"/>
                    <a:pt x="203" y="170"/>
                  </a:cubicBezTo>
                  <a:cubicBezTo>
                    <a:pt x="202" y="170"/>
                    <a:pt x="202" y="171"/>
                    <a:pt x="202" y="172"/>
                  </a:cubicBezTo>
                  <a:cubicBezTo>
                    <a:pt x="207" y="179"/>
                    <a:pt x="204" y="189"/>
                    <a:pt x="196" y="191"/>
                  </a:cubicBezTo>
                  <a:cubicBezTo>
                    <a:pt x="195" y="191"/>
                    <a:pt x="195" y="192"/>
                    <a:pt x="196" y="193"/>
                  </a:cubicBezTo>
                  <a:cubicBezTo>
                    <a:pt x="201" y="194"/>
                    <a:pt x="203" y="200"/>
                    <a:pt x="202" y="205"/>
                  </a:cubicBezTo>
                  <a:cubicBezTo>
                    <a:pt x="202" y="210"/>
                    <a:pt x="198" y="215"/>
                    <a:pt x="193" y="218"/>
                  </a:cubicBezTo>
                  <a:cubicBezTo>
                    <a:pt x="193" y="218"/>
                    <a:pt x="193" y="218"/>
                    <a:pt x="193" y="219"/>
                  </a:cubicBezTo>
                  <a:cubicBezTo>
                    <a:pt x="193" y="219"/>
                    <a:pt x="193" y="219"/>
                    <a:pt x="194" y="220"/>
                  </a:cubicBezTo>
                  <a:cubicBezTo>
                    <a:pt x="200" y="220"/>
                    <a:pt x="203" y="227"/>
                    <a:pt x="204" y="232"/>
                  </a:cubicBezTo>
                  <a:cubicBezTo>
                    <a:pt x="205" y="239"/>
                    <a:pt x="202" y="244"/>
                    <a:pt x="197" y="248"/>
                  </a:cubicBezTo>
                  <a:cubicBezTo>
                    <a:pt x="196" y="248"/>
                    <a:pt x="196" y="249"/>
                    <a:pt x="197" y="249"/>
                  </a:cubicBezTo>
                  <a:cubicBezTo>
                    <a:pt x="201" y="251"/>
                    <a:pt x="205" y="254"/>
                    <a:pt x="207" y="258"/>
                  </a:cubicBezTo>
                  <a:cubicBezTo>
                    <a:pt x="209" y="263"/>
                    <a:pt x="208" y="269"/>
                    <a:pt x="204" y="272"/>
                  </a:cubicBezTo>
                  <a:cubicBezTo>
                    <a:pt x="204" y="273"/>
                    <a:pt x="204" y="274"/>
                    <a:pt x="204" y="274"/>
                  </a:cubicBezTo>
                  <a:cubicBezTo>
                    <a:pt x="215" y="276"/>
                    <a:pt x="217" y="289"/>
                    <a:pt x="211" y="297"/>
                  </a:cubicBezTo>
                  <a:cubicBezTo>
                    <a:pt x="211" y="298"/>
                    <a:pt x="211" y="298"/>
                    <a:pt x="211" y="298"/>
                  </a:cubicBezTo>
                  <a:cubicBezTo>
                    <a:pt x="211" y="298"/>
                    <a:pt x="211" y="298"/>
                    <a:pt x="211" y="298"/>
                  </a:cubicBezTo>
                  <a:cubicBezTo>
                    <a:pt x="210" y="299"/>
                    <a:pt x="211" y="299"/>
                    <a:pt x="211" y="299"/>
                  </a:cubicBezTo>
                  <a:cubicBezTo>
                    <a:pt x="216" y="301"/>
                    <a:pt x="220" y="305"/>
                    <a:pt x="222" y="309"/>
                  </a:cubicBezTo>
                  <a:cubicBezTo>
                    <a:pt x="224" y="315"/>
                    <a:pt x="223" y="322"/>
                    <a:pt x="218" y="326"/>
                  </a:cubicBezTo>
                  <a:cubicBezTo>
                    <a:pt x="218" y="326"/>
                    <a:pt x="218" y="326"/>
                    <a:pt x="218" y="326"/>
                  </a:cubicBezTo>
                  <a:cubicBezTo>
                    <a:pt x="218" y="327"/>
                    <a:pt x="218" y="328"/>
                    <a:pt x="219" y="327"/>
                  </a:cubicBezTo>
                  <a:cubicBezTo>
                    <a:pt x="223" y="326"/>
                    <a:pt x="227" y="329"/>
                    <a:pt x="229" y="333"/>
                  </a:cubicBezTo>
                  <a:cubicBezTo>
                    <a:pt x="225" y="334"/>
                    <a:pt x="221" y="335"/>
                    <a:pt x="218" y="337"/>
                  </a:cubicBezTo>
                  <a:cubicBezTo>
                    <a:pt x="217" y="335"/>
                    <a:pt x="215" y="334"/>
                    <a:pt x="213" y="333"/>
                  </a:cubicBezTo>
                  <a:cubicBezTo>
                    <a:pt x="212" y="332"/>
                    <a:pt x="209" y="331"/>
                    <a:pt x="207" y="331"/>
                  </a:cubicBezTo>
                  <a:cubicBezTo>
                    <a:pt x="210" y="329"/>
                    <a:pt x="212" y="327"/>
                    <a:pt x="214" y="323"/>
                  </a:cubicBezTo>
                  <a:cubicBezTo>
                    <a:pt x="216" y="319"/>
                    <a:pt x="216" y="314"/>
                    <a:pt x="214" y="310"/>
                  </a:cubicBezTo>
                  <a:cubicBezTo>
                    <a:pt x="212" y="304"/>
                    <a:pt x="205" y="303"/>
                    <a:pt x="200" y="304"/>
                  </a:cubicBezTo>
                  <a:cubicBezTo>
                    <a:pt x="205" y="300"/>
                    <a:pt x="207" y="293"/>
                    <a:pt x="205" y="287"/>
                  </a:cubicBezTo>
                  <a:cubicBezTo>
                    <a:pt x="204" y="281"/>
                    <a:pt x="197" y="276"/>
                    <a:pt x="191" y="276"/>
                  </a:cubicBezTo>
                  <a:cubicBezTo>
                    <a:pt x="196" y="272"/>
                    <a:pt x="199" y="266"/>
                    <a:pt x="197" y="259"/>
                  </a:cubicBezTo>
                  <a:cubicBezTo>
                    <a:pt x="196" y="252"/>
                    <a:pt x="190" y="249"/>
                    <a:pt x="184" y="249"/>
                  </a:cubicBezTo>
                  <a:cubicBezTo>
                    <a:pt x="190" y="247"/>
                    <a:pt x="195" y="240"/>
                    <a:pt x="194" y="233"/>
                  </a:cubicBezTo>
                  <a:cubicBezTo>
                    <a:pt x="194" y="229"/>
                    <a:pt x="192" y="226"/>
                    <a:pt x="189" y="224"/>
                  </a:cubicBezTo>
                  <a:cubicBezTo>
                    <a:pt x="187" y="222"/>
                    <a:pt x="183" y="220"/>
                    <a:pt x="180" y="219"/>
                  </a:cubicBezTo>
                  <a:cubicBezTo>
                    <a:pt x="187" y="218"/>
                    <a:pt x="193" y="212"/>
                    <a:pt x="193" y="206"/>
                  </a:cubicBezTo>
                  <a:cubicBezTo>
                    <a:pt x="194" y="202"/>
                    <a:pt x="192" y="198"/>
                    <a:pt x="189" y="195"/>
                  </a:cubicBezTo>
                  <a:cubicBezTo>
                    <a:pt x="188" y="194"/>
                    <a:pt x="186" y="193"/>
                    <a:pt x="184" y="192"/>
                  </a:cubicBezTo>
                  <a:cubicBezTo>
                    <a:pt x="190" y="191"/>
                    <a:pt x="195" y="187"/>
                    <a:pt x="197" y="182"/>
                  </a:cubicBezTo>
                  <a:cubicBezTo>
                    <a:pt x="198" y="178"/>
                    <a:pt x="197" y="174"/>
                    <a:pt x="195" y="171"/>
                  </a:cubicBezTo>
                  <a:cubicBezTo>
                    <a:pt x="194" y="169"/>
                    <a:pt x="192" y="167"/>
                    <a:pt x="190" y="166"/>
                  </a:cubicBezTo>
                  <a:cubicBezTo>
                    <a:pt x="196" y="166"/>
                    <a:pt x="201" y="164"/>
                    <a:pt x="205" y="160"/>
                  </a:cubicBezTo>
                  <a:cubicBezTo>
                    <a:pt x="209" y="154"/>
                    <a:pt x="208" y="146"/>
                    <a:pt x="204" y="141"/>
                  </a:cubicBezTo>
                  <a:cubicBezTo>
                    <a:pt x="206" y="142"/>
                    <a:pt x="208" y="142"/>
                    <a:pt x="210" y="142"/>
                  </a:cubicBezTo>
                  <a:cubicBezTo>
                    <a:pt x="213" y="142"/>
                    <a:pt x="216" y="141"/>
                    <a:pt x="219" y="139"/>
                  </a:cubicBezTo>
                  <a:cubicBezTo>
                    <a:pt x="223" y="136"/>
                    <a:pt x="226" y="131"/>
                    <a:pt x="226" y="125"/>
                  </a:cubicBezTo>
                  <a:cubicBezTo>
                    <a:pt x="228" y="129"/>
                    <a:pt x="234" y="131"/>
                    <a:pt x="238" y="129"/>
                  </a:cubicBezTo>
                  <a:cubicBezTo>
                    <a:pt x="238" y="130"/>
                    <a:pt x="238" y="131"/>
                    <a:pt x="239" y="132"/>
                  </a:cubicBezTo>
                  <a:cubicBezTo>
                    <a:pt x="236" y="134"/>
                    <a:pt x="233" y="136"/>
                    <a:pt x="231" y="138"/>
                  </a:cubicBezTo>
                  <a:cubicBezTo>
                    <a:pt x="230" y="138"/>
                    <a:pt x="229" y="137"/>
                    <a:pt x="228" y="136"/>
                  </a:cubicBezTo>
                  <a:close/>
                  <a:moveTo>
                    <a:pt x="196" y="145"/>
                  </a:moveTo>
                  <a:cubicBezTo>
                    <a:pt x="181" y="166"/>
                    <a:pt x="177" y="191"/>
                    <a:pt x="176" y="216"/>
                  </a:cubicBezTo>
                  <a:cubicBezTo>
                    <a:pt x="176" y="227"/>
                    <a:pt x="177" y="238"/>
                    <a:pt x="178" y="249"/>
                  </a:cubicBezTo>
                  <a:cubicBezTo>
                    <a:pt x="180" y="259"/>
                    <a:pt x="183" y="270"/>
                    <a:pt x="186" y="280"/>
                  </a:cubicBezTo>
                  <a:cubicBezTo>
                    <a:pt x="189" y="291"/>
                    <a:pt x="193" y="301"/>
                    <a:pt x="196" y="311"/>
                  </a:cubicBezTo>
                  <a:cubicBezTo>
                    <a:pt x="200" y="322"/>
                    <a:pt x="204" y="332"/>
                    <a:pt x="209" y="343"/>
                  </a:cubicBezTo>
                  <a:cubicBezTo>
                    <a:pt x="209" y="343"/>
                    <a:pt x="209" y="343"/>
                    <a:pt x="209" y="343"/>
                  </a:cubicBezTo>
                  <a:cubicBezTo>
                    <a:pt x="207" y="345"/>
                    <a:pt x="205" y="347"/>
                    <a:pt x="203" y="349"/>
                  </a:cubicBezTo>
                  <a:cubicBezTo>
                    <a:pt x="198" y="339"/>
                    <a:pt x="194" y="329"/>
                    <a:pt x="191" y="319"/>
                  </a:cubicBezTo>
                  <a:cubicBezTo>
                    <a:pt x="187" y="306"/>
                    <a:pt x="182" y="294"/>
                    <a:pt x="179" y="282"/>
                  </a:cubicBezTo>
                  <a:cubicBezTo>
                    <a:pt x="176" y="270"/>
                    <a:pt x="172" y="257"/>
                    <a:pt x="171" y="244"/>
                  </a:cubicBezTo>
                  <a:cubicBezTo>
                    <a:pt x="170" y="232"/>
                    <a:pt x="169" y="218"/>
                    <a:pt x="170" y="206"/>
                  </a:cubicBezTo>
                  <a:cubicBezTo>
                    <a:pt x="171" y="182"/>
                    <a:pt x="178" y="159"/>
                    <a:pt x="192" y="140"/>
                  </a:cubicBezTo>
                  <a:cubicBezTo>
                    <a:pt x="198" y="131"/>
                    <a:pt x="205" y="123"/>
                    <a:pt x="215" y="118"/>
                  </a:cubicBezTo>
                  <a:cubicBezTo>
                    <a:pt x="224" y="114"/>
                    <a:pt x="235" y="112"/>
                    <a:pt x="245" y="112"/>
                  </a:cubicBezTo>
                  <a:cubicBezTo>
                    <a:pt x="245" y="112"/>
                    <a:pt x="245" y="112"/>
                    <a:pt x="245" y="112"/>
                  </a:cubicBezTo>
                  <a:cubicBezTo>
                    <a:pt x="243" y="114"/>
                    <a:pt x="242" y="116"/>
                    <a:pt x="241" y="118"/>
                  </a:cubicBezTo>
                  <a:cubicBezTo>
                    <a:pt x="222" y="117"/>
                    <a:pt x="206" y="131"/>
                    <a:pt x="196" y="145"/>
                  </a:cubicBezTo>
                  <a:close/>
                  <a:moveTo>
                    <a:pt x="240" y="119"/>
                  </a:moveTo>
                  <a:cubicBezTo>
                    <a:pt x="239" y="121"/>
                    <a:pt x="239" y="122"/>
                    <a:pt x="239" y="123"/>
                  </a:cubicBezTo>
                  <a:cubicBezTo>
                    <a:pt x="238" y="125"/>
                    <a:pt x="238" y="126"/>
                    <a:pt x="238" y="128"/>
                  </a:cubicBezTo>
                  <a:cubicBezTo>
                    <a:pt x="234" y="130"/>
                    <a:pt x="227" y="126"/>
                    <a:pt x="226" y="122"/>
                  </a:cubicBezTo>
                  <a:cubicBezTo>
                    <a:pt x="230" y="120"/>
                    <a:pt x="235" y="119"/>
                    <a:pt x="240" y="119"/>
                  </a:cubicBezTo>
                  <a:close/>
                  <a:moveTo>
                    <a:pt x="195" y="304"/>
                  </a:moveTo>
                  <a:cubicBezTo>
                    <a:pt x="193" y="295"/>
                    <a:pt x="190" y="287"/>
                    <a:pt x="187" y="279"/>
                  </a:cubicBezTo>
                  <a:cubicBezTo>
                    <a:pt x="194" y="276"/>
                    <a:pt x="203" y="281"/>
                    <a:pt x="204" y="288"/>
                  </a:cubicBezTo>
                  <a:cubicBezTo>
                    <a:pt x="205" y="294"/>
                    <a:pt x="202" y="302"/>
                    <a:pt x="195" y="304"/>
                  </a:cubicBezTo>
                  <a:close/>
                  <a:moveTo>
                    <a:pt x="213" y="311"/>
                  </a:moveTo>
                  <a:cubicBezTo>
                    <a:pt x="214" y="314"/>
                    <a:pt x="214" y="318"/>
                    <a:pt x="212" y="322"/>
                  </a:cubicBezTo>
                  <a:cubicBezTo>
                    <a:pt x="212" y="324"/>
                    <a:pt x="211" y="326"/>
                    <a:pt x="209" y="327"/>
                  </a:cubicBezTo>
                  <a:cubicBezTo>
                    <a:pt x="208" y="329"/>
                    <a:pt x="207" y="329"/>
                    <a:pt x="205" y="330"/>
                  </a:cubicBezTo>
                  <a:cubicBezTo>
                    <a:pt x="202" y="323"/>
                    <a:pt x="199" y="315"/>
                    <a:pt x="197" y="307"/>
                  </a:cubicBezTo>
                  <a:cubicBezTo>
                    <a:pt x="196" y="307"/>
                    <a:pt x="196" y="306"/>
                    <a:pt x="196" y="306"/>
                  </a:cubicBezTo>
                  <a:cubicBezTo>
                    <a:pt x="202" y="305"/>
                    <a:pt x="209" y="304"/>
                    <a:pt x="213" y="311"/>
                  </a:cubicBezTo>
                  <a:close/>
                  <a:moveTo>
                    <a:pt x="180" y="249"/>
                  </a:moveTo>
                  <a:cubicBezTo>
                    <a:pt x="180" y="245"/>
                    <a:pt x="179" y="240"/>
                    <a:pt x="179" y="236"/>
                  </a:cubicBezTo>
                  <a:cubicBezTo>
                    <a:pt x="178" y="231"/>
                    <a:pt x="178" y="226"/>
                    <a:pt x="178" y="221"/>
                  </a:cubicBezTo>
                  <a:cubicBezTo>
                    <a:pt x="184" y="221"/>
                    <a:pt x="191" y="226"/>
                    <a:pt x="193" y="232"/>
                  </a:cubicBezTo>
                  <a:cubicBezTo>
                    <a:pt x="194" y="241"/>
                    <a:pt x="188" y="247"/>
                    <a:pt x="180" y="249"/>
                  </a:cubicBezTo>
                  <a:close/>
                  <a:moveTo>
                    <a:pt x="196" y="259"/>
                  </a:moveTo>
                  <a:cubicBezTo>
                    <a:pt x="198" y="267"/>
                    <a:pt x="193" y="273"/>
                    <a:pt x="187" y="277"/>
                  </a:cubicBezTo>
                  <a:cubicBezTo>
                    <a:pt x="186" y="275"/>
                    <a:pt x="186" y="273"/>
                    <a:pt x="185" y="272"/>
                  </a:cubicBezTo>
                  <a:cubicBezTo>
                    <a:pt x="184" y="265"/>
                    <a:pt x="182" y="258"/>
                    <a:pt x="181" y="251"/>
                  </a:cubicBezTo>
                  <a:cubicBezTo>
                    <a:pt x="187" y="250"/>
                    <a:pt x="194" y="252"/>
                    <a:pt x="196" y="259"/>
                  </a:cubicBezTo>
                  <a:close/>
                  <a:moveTo>
                    <a:pt x="218" y="138"/>
                  </a:moveTo>
                  <a:cubicBezTo>
                    <a:pt x="216" y="139"/>
                    <a:pt x="214" y="140"/>
                    <a:pt x="211" y="141"/>
                  </a:cubicBezTo>
                  <a:cubicBezTo>
                    <a:pt x="208" y="141"/>
                    <a:pt x="206" y="140"/>
                    <a:pt x="203" y="139"/>
                  </a:cubicBezTo>
                  <a:cubicBezTo>
                    <a:pt x="209" y="132"/>
                    <a:pt x="216" y="127"/>
                    <a:pt x="224" y="123"/>
                  </a:cubicBezTo>
                  <a:cubicBezTo>
                    <a:pt x="225" y="129"/>
                    <a:pt x="223" y="134"/>
                    <a:pt x="218" y="138"/>
                  </a:cubicBezTo>
                  <a:close/>
                  <a:moveTo>
                    <a:pt x="203" y="159"/>
                  </a:moveTo>
                  <a:cubicBezTo>
                    <a:pt x="199" y="164"/>
                    <a:pt x="193" y="165"/>
                    <a:pt x="187" y="164"/>
                  </a:cubicBezTo>
                  <a:cubicBezTo>
                    <a:pt x="191" y="156"/>
                    <a:pt x="195" y="149"/>
                    <a:pt x="200" y="142"/>
                  </a:cubicBezTo>
                  <a:cubicBezTo>
                    <a:pt x="201" y="142"/>
                    <a:pt x="201" y="141"/>
                    <a:pt x="202" y="141"/>
                  </a:cubicBezTo>
                  <a:cubicBezTo>
                    <a:pt x="206" y="146"/>
                    <a:pt x="207" y="153"/>
                    <a:pt x="203" y="159"/>
                  </a:cubicBezTo>
                  <a:close/>
                  <a:moveTo>
                    <a:pt x="194" y="171"/>
                  </a:moveTo>
                  <a:cubicBezTo>
                    <a:pt x="196" y="174"/>
                    <a:pt x="196" y="178"/>
                    <a:pt x="195" y="181"/>
                  </a:cubicBezTo>
                  <a:cubicBezTo>
                    <a:pt x="193" y="187"/>
                    <a:pt x="186" y="191"/>
                    <a:pt x="180" y="190"/>
                  </a:cubicBezTo>
                  <a:cubicBezTo>
                    <a:pt x="181" y="182"/>
                    <a:pt x="183" y="174"/>
                    <a:pt x="186" y="166"/>
                  </a:cubicBezTo>
                  <a:cubicBezTo>
                    <a:pt x="189" y="167"/>
                    <a:pt x="192" y="169"/>
                    <a:pt x="194" y="171"/>
                  </a:cubicBezTo>
                  <a:close/>
                  <a:moveTo>
                    <a:pt x="187" y="196"/>
                  </a:moveTo>
                  <a:cubicBezTo>
                    <a:pt x="190" y="198"/>
                    <a:pt x="192" y="202"/>
                    <a:pt x="192" y="206"/>
                  </a:cubicBezTo>
                  <a:cubicBezTo>
                    <a:pt x="191" y="212"/>
                    <a:pt x="184" y="218"/>
                    <a:pt x="178" y="218"/>
                  </a:cubicBezTo>
                  <a:cubicBezTo>
                    <a:pt x="178" y="211"/>
                    <a:pt x="178" y="204"/>
                    <a:pt x="179" y="197"/>
                  </a:cubicBezTo>
                  <a:cubicBezTo>
                    <a:pt x="179" y="196"/>
                    <a:pt x="179" y="194"/>
                    <a:pt x="180" y="193"/>
                  </a:cubicBezTo>
                  <a:cubicBezTo>
                    <a:pt x="182" y="192"/>
                    <a:pt x="185" y="194"/>
                    <a:pt x="187" y="196"/>
                  </a:cubicBezTo>
                  <a:close/>
                  <a:moveTo>
                    <a:pt x="206" y="333"/>
                  </a:moveTo>
                  <a:cubicBezTo>
                    <a:pt x="209" y="333"/>
                    <a:pt x="215" y="334"/>
                    <a:pt x="216" y="337"/>
                  </a:cubicBezTo>
                  <a:cubicBezTo>
                    <a:pt x="214" y="338"/>
                    <a:pt x="212" y="340"/>
                    <a:pt x="210" y="341"/>
                  </a:cubicBezTo>
                  <a:cubicBezTo>
                    <a:pt x="209" y="339"/>
                    <a:pt x="208" y="336"/>
                    <a:pt x="206" y="333"/>
                  </a:cubicBezTo>
                  <a:close/>
                  <a:moveTo>
                    <a:pt x="302" y="19"/>
                  </a:moveTo>
                  <a:cubicBezTo>
                    <a:pt x="307" y="14"/>
                    <a:pt x="315" y="15"/>
                    <a:pt x="319" y="21"/>
                  </a:cubicBezTo>
                  <a:cubicBezTo>
                    <a:pt x="322" y="25"/>
                    <a:pt x="321" y="34"/>
                    <a:pt x="317" y="37"/>
                  </a:cubicBezTo>
                  <a:cubicBezTo>
                    <a:pt x="312" y="31"/>
                    <a:pt x="307" y="25"/>
                    <a:pt x="302" y="19"/>
                  </a:cubicBezTo>
                  <a:close/>
                  <a:moveTo>
                    <a:pt x="329" y="58"/>
                  </a:moveTo>
                  <a:cubicBezTo>
                    <a:pt x="326" y="51"/>
                    <a:pt x="322" y="45"/>
                    <a:pt x="318" y="39"/>
                  </a:cubicBezTo>
                  <a:cubicBezTo>
                    <a:pt x="323" y="36"/>
                    <a:pt x="330" y="38"/>
                    <a:pt x="334" y="42"/>
                  </a:cubicBezTo>
                  <a:cubicBezTo>
                    <a:pt x="339" y="48"/>
                    <a:pt x="337" y="57"/>
                    <a:pt x="331" y="62"/>
                  </a:cubicBezTo>
                  <a:cubicBezTo>
                    <a:pt x="331" y="60"/>
                    <a:pt x="330" y="59"/>
                    <a:pt x="329" y="58"/>
                  </a:cubicBezTo>
                  <a:close/>
                  <a:moveTo>
                    <a:pt x="339" y="84"/>
                  </a:moveTo>
                  <a:cubicBezTo>
                    <a:pt x="338" y="77"/>
                    <a:pt x="335" y="70"/>
                    <a:pt x="332" y="64"/>
                  </a:cubicBezTo>
                  <a:cubicBezTo>
                    <a:pt x="338" y="62"/>
                    <a:pt x="344" y="65"/>
                    <a:pt x="347" y="70"/>
                  </a:cubicBezTo>
                  <a:cubicBezTo>
                    <a:pt x="349" y="74"/>
                    <a:pt x="347" y="78"/>
                    <a:pt x="345" y="81"/>
                  </a:cubicBezTo>
                  <a:cubicBezTo>
                    <a:pt x="344" y="82"/>
                    <a:pt x="342" y="86"/>
                    <a:pt x="340" y="86"/>
                  </a:cubicBezTo>
                  <a:cubicBezTo>
                    <a:pt x="340" y="85"/>
                    <a:pt x="339" y="85"/>
                    <a:pt x="339" y="84"/>
                  </a:cubicBezTo>
                  <a:close/>
                  <a:moveTo>
                    <a:pt x="340" y="87"/>
                  </a:moveTo>
                  <a:cubicBezTo>
                    <a:pt x="347" y="86"/>
                    <a:pt x="355" y="91"/>
                    <a:pt x="355" y="99"/>
                  </a:cubicBezTo>
                  <a:cubicBezTo>
                    <a:pt x="355" y="102"/>
                    <a:pt x="353" y="106"/>
                    <a:pt x="351" y="108"/>
                  </a:cubicBezTo>
                  <a:cubicBezTo>
                    <a:pt x="348" y="110"/>
                    <a:pt x="345" y="111"/>
                    <a:pt x="342" y="111"/>
                  </a:cubicBezTo>
                  <a:cubicBezTo>
                    <a:pt x="343" y="103"/>
                    <a:pt x="342" y="95"/>
                    <a:pt x="340" y="87"/>
                  </a:cubicBezTo>
                  <a:close/>
                  <a:moveTo>
                    <a:pt x="258" y="14"/>
                  </a:moveTo>
                  <a:cubicBezTo>
                    <a:pt x="258" y="14"/>
                    <a:pt x="258" y="14"/>
                    <a:pt x="258" y="14"/>
                  </a:cubicBezTo>
                  <a:cubicBezTo>
                    <a:pt x="259" y="12"/>
                    <a:pt x="260" y="10"/>
                    <a:pt x="261" y="7"/>
                  </a:cubicBezTo>
                  <a:cubicBezTo>
                    <a:pt x="262" y="6"/>
                    <a:pt x="263" y="4"/>
                    <a:pt x="264" y="3"/>
                  </a:cubicBezTo>
                  <a:cubicBezTo>
                    <a:pt x="268" y="5"/>
                    <a:pt x="272" y="8"/>
                    <a:pt x="277" y="11"/>
                  </a:cubicBezTo>
                  <a:cubicBezTo>
                    <a:pt x="275" y="12"/>
                    <a:pt x="275" y="14"/>
                    <a:pt x="274" y="15"/>
                  </a:cubicBezTo>
                  <a:cubicBezTo>
                    <a:pt x="272" y="17"/>
                    <a:pt x="271" y="19"/>
                    <a:pt x="269" y="21"/>
                  </a:cubicBezTo>
                  <a:cubicBezTo>
                    <a:pt x="266" y="19"/>
                    <a:pt x="262" y="16"/>
                    <a:pt x="258" y="14"/>
                  </a:cubicBezTo>
                  <a:close/>
                  <a:moveTo>
                    <a:pt x="271" y="22"/>
                  </a:moveTo>
                  <a:cubicBezTo>
                    <a:pt x="272" y="21"/>
                    <a:pt x="273" y="19"/>
                    <a:pt x="274" y="17"/>
                  </a:cubicBezTo>
                  <a:cubicBezTo>
                    <a:pt x="276" y="15"/>
                    <a:pt x="276" y="14"/>
                    <a:pt x="278" y="12"/>
                  </a:cubicBezTo>
                  <a:cubicBezTo>
                    <a:pt x="282" y="15"/>
                    <a:pt x="285" y="18"/>
                    <a:pt x="289" y="21"/>
                  </a:cubicBezTo>
                  <a:cubicBezTo>
                    <a:pt x="286" y="24"/>
                    <a:pt x="283" y="27"/>
                    <a:pt x="281" y="30"/>
                  </a:cubicBezTo>
                  <a:cubicBezTo>
                    <a:pt x="278" y="28"/>
                    <a:pt x="274" y="25"/>
                    <a:pt x="271" y="22"/>
                  </a:cubicBezTo>
                  <a:close/>
                  <a:moveTo>
                    <a:pt x="282" y="31"/>
                  </a:moveTo>
                  <a:cubicBezTo>
                    <a:pt x="284" y="28"/>
                    <a:pt x="287" y="26"/>
                    <a:pt x="290" y="22"/>
                  </a:cubicBezTo>
                  <a:cubicBezTo>
                    <a:pt x="293" y="26"/>
                    <a:pt x="297" y="29"/>
                    <a:pt x="300" y="33"/>
                  </a:cubicBezTo>
                  <a:cubicBezTo>
                    <a:pt x="297" y="35"/>
                    <a:pt x="294" y="39"/>
                    <a:pt x="292" y="41"/>
                  </a:cubicBezTo>
                  <a:cubicBezTo>
                    <a:pt x="289" y="38"/>
                    <a:pt x="285" y="35"/>
                    <a:pt x="282" y="31"/>
                  </a:cubicBezTo>
                  <a:close/>
                  <a:moveTo>
                    <a:pt x="298" y="49"/>
                  </a:moveTo>
                  <a:cubicBezTo>
                    <a:pt x="296" y="47"/>
                    <a:pt x="294" y="45"/>
                    <a:pt x="293" y="42"/>
                  </a:cubicBezTo>
                  <a:cubicBezTo>
                    <a:pt x="296" y="40"/>
                    <a:pt x="298" y="37"/>
                    <a:pt x="301" y="34"/>
                  </a:cubicBezTo>
                  <a:cubicBezTo>
                    <a:pt x="304" y="38"/>
                    <a:pt x="307" y="42"/>
                    <a:pt x="310" y="46"/>
                  </a:cubicBezTo>
                  <a:cubicBezTo>
                    <a:pt x="306" y="47"/>
                    <a:pt x="303" y="50"/>
                    <a:pt x="300" y="53"/>
                  </a:cubicBezTo>
                  <a:cubicBezTo>
                    <a:pt x="300" y="51"/>
                    <a:pt x="299" y="50"/>
                    <a:pt x="298" y="49"/>
                  </a:cubicBezTo>
                  <a:close/>
                  <a:moveTo>
                    <a:pt x="301" y="54"/>
                  </a:moveTo>
                  <a:cubicBezTo>
                    <a:pt x="304" y="52"/>
                    <a:pt x="307" y="49"/>
                    <a:pt x="311" y="47"/>
                  </a:cubicBezTo>
                  <a:cubicBezTo>
                    <a:pt x="314" y="52"/>
                    <a:pt x="317" y="57"/>
                    <a:pt x="319" y="62"/>
                  </a:cubicBezTo>
                  <a:cubicBezTo>
                    <a:pt x="315" y="63"/>
                    <a:pt x="312" y="65"/>
                    <a:pt x="308" y="67"/>
                  </a:cubicBezTo>
                  <a:cubicBezTo>
                    <a:pt x="306" y="62"/>
                    <a:pt x="304" y="58"/>
                    <a:pt x="301" y="54"/>
                  </a:cubicBezTo>
                  <a:close/>
                  <a:moveTo>
                    <a:pt x="309" y="68"/>
                  </a:moveTo>
                  <a:cubicBezTo>
                    <a:pt x="313" y="66"/>
                    <a:pt x="316" y="65"/>
                    <a:pt x="320" y="63"/>
                  </a:cubicBezTo>
                  <a:cubicBezTo>
                    <a:pt x="322" y="68"/>
                    <a:pt x="324" y="73"/>
                    <a:pt x="326" y="78"/>
                  </a:cubicBezTo>
                  <a:cubicBezTo>
                    <a:pt x="322" y="78"/>
                    <a:pt x="318" y="80"/>
                    <a:pt x="314" y="81"/>
                  </a:cubicBezTo>
                  <a:cubicBezTo>
                    <a:pt x="313" y="77"/>
                    <a:pt x="311" y="73"/>
                    <a:pt x="309" y="68"/>
                  </a:cubicBezTo>
                  <a:close/>
                  <a:moveTo>
                    <a:pt x="314" y="83"/>
                  </a:moveTo>
                  <a:cubicBezTo>
                    <a:pt x="318" y="81"/>
                    <a:pt x="322" y="80"/>
                    <a:pt x="326" y="80"/>
                  </a:cubicBezTo>
                  <a:cubicBezTo>
                    <a:pt x="327" y="83"/>
                    <a:pt x="328" y="87"/>
                    <a:pt x="329" y="90"/>
                  </a:cubicBezTo>
                  <a:cubicBezTo>
                    <a:pt x="329" y="92"/>
                    <a:pt x="330" y="94"/>
                    <a:pt x="330" y="96"/>
                  </a:cubicBezTo>
                  <a:cubicBezTo>
                    <a:pt x="326" y="94"/>
                    <a:pt x="321" y="93"/>
                    <a:pt x="317" y="93"/>
                  </a:cubicBezTo>
                  <a:cubicBezTo>
                    <a:pt x="316" y="90"/>
                    <a:pt x="315" y="86"/>
                    <a:pt x="314" y="83"/>
                  </a:cubicBezTo>
                  <a:close/>
                  <a:moveTo>
                    <a:pt x="312" y="140"/>
                  </a:moveTo>
                  <a:cubicBezTo>
                    <a:pt x="313" y="136"/>
                    <a:pt x="314" y="133"/>
                    <a:pt x="315" y="129"/>
                  </a:cubicBezTo>
                  <a:cubicBezTo>
                    <a:pt x="319" y="131"/>
                    <a:pt x="322" y="133"/>
                    <a:pt x="325" y="135"/>
                  </a:cubicBezTo>
                  <a:cubicBezTo>
                    <a:pt x="321" y="138"/>
                    <a:pt x="318" y="142"/>
                    <a:pt x="315" y="145"/>
                  </a:cubicBezTo>
                  <a:cubicBezTo>
                    <a:pt x="314" y="143"/>
                    <a:pt x="312" y="142"/>
                    <a:pt x="311" y="141"/>
                  </a:cubicBezTo>
                  <a:cubicBezTo>
                    <a:pt x="311" y="141"/>
                    <a:pt x="311" y="140"/>
                    <a:pt x="312" y="140"/>
                  </a:cubicBezTo>
                  <a:close/>
                  <a:moveTo>
                    <a:pt x="304" y="184"/>
                  </a:moveTo>
                  <a:cubicBezTo>
                    <a:pt x="304" y="184"/>
                    <a:pt x="305" y="184"/>
                    <a:pt x="305" y="184"/>
                  </a:cubicBezTo>
                  <a:cubicBezTo>
                    <a:pt x="307" y="183"/>
                    <a:pt x="309" y="182"/>
                    <a:pt x="310" y="181"/>
                  </a:cubicBezTo>
                  <a:cubicBezTo>
                    <a:pt x="313" y="184"/>
                    <a:pt x="316" y="189"/>
                    <a:pt x="321" y="191"/>
                  </a:cubicBezTo>
                  <a:cubicBezTo>
                    <a:pt x="316" y="194"/>
                    <a:pt x="312" y="196"/>
                    <a:pt x="307" y="197"/>
                  </a:cubicBezTo>
                  <a:cubicBezTo>
                    <a:pt x="306" y="193"/>
                    <a:pt x="304" y="189"/>
                    <a:pt x="304" y="184"/>
                  </a:cubicBezTo>
                  <a:close/>
                  <a:moveTo>
                    <a:pt x="305" y="197"/>
                  </a:moveTo>
                  <a:cubicBezTo>
                    <a:pt x="301" y="198"/>
                    <a:pt x="296" y="198"/>
                    <a:pt x="292" y="197"/>
                  </a:cubicBezTo>
                  <a:cubicBezTo>
                    <a:pt x="293" y="193"/>
                    <a:pt x="293" y="190"/>
                    <a:pt x="293" y="186"/>
                  </a:cubicBezTo>
                  <a:cubicBezTo>
                    <a:pt x="296" y="186"/>
                    <a:pt x="300" y="186"/>
                    <a:pt x="303" y="185"/>
                  </a:cubicBezTo>
                  <a:cubicBezTo>
                    <a:pt x="302" y="189"/>
                    <a:pt x="304" y="193"/>
                    <a:pt x="305" y="197"/>
                  </a:cubicBezTo>
                  <a:close/>
                  <a:moveTo>
                    <a:pt x="312" y="180"/>
                  </a:moveTo>
                  <a:cubicBezTo>
                    <a:pt x="314" y="178"/>
                    <a:pt x="316" y="175"/>
                    <a:pt x="317" y="173"/>
                  </a:cubicBezTo>
                  <a:cubicBezTo>
                    <a:pt x="321" y="175"/>
                    <a:pt x="325" y="179"/>
                    <a:pt x="330" y="181"/>
                  </a:cubicBezTo>
                  <a:cubicBezTo>
                    <a:pt x="329" y="182"/>
                    <a:pt x="328" y="184"/>
                    <a:pt x="327" y="185"/>
                  </a:cubicBezTo>
                  <a:cubicBezTo>
                    <a:pt x="326" y="187"/>
                    <a:pt x="324" y="189"/>
                    <a:pt x="322" y="190"/>
                  </a:cubicBezTo>
                  <a:cubicBezTo>
                    <a:pt x="322" y="190"/>
                    <a:pt x="322" y="190"/>
                    <a:pt x="322" y="190"/>
                  </a:cubicBezTo>
                  <a:cubicBezTo>
                    <a:pt x="317" y="188"/>
                    <a:pt x="315" y="183"/>
                    <a:pt x="312" y="180"/>
                  </a:cubicBezTo>
                  <a:close/>
                  <a:moveTo>
                    <a:pt x="318" y="171"/>
                  </a:moveTo>
                  <a:cubicBezTo>
                    <a:pt x="319" y="169"/>
                    <a:pt x="319" y="167"/>
                    <a:pt x="320" y="165"/>
                  </a:cubicBezTo>
                  <a:cubicBezTo>
                    <a:pt x="320" y="165"/>
                    <a:pt x="320" y="165"/>
                    <a:pt x="320" y="164"/>
                  </a:cubicBezTo>
                  <a:cubicBezTo>
                    <a:pt x="325" y="165"/>
                    <a:pt x="331" y="165"/>
                    <a:pt x="336" y="166"/>
                  </a:cubicBezTo>
                  <a:cubicBezTo>
                    <a:pt x="335" y="171"/>
                    <a:pt x="333" y="175"/>
                    <a:pt x="331" y="179"/>
                  </a:cubicBezTo>
                  <a:cubicBezTo>
                    <a:pt x="326" y="177"/>
                    <a:pt x="322" y="174"/>
                    <a:pt x="318" y="171"/>
                  </a:cubicBezTo>
                  <a:close/>
                  <a:moveTo>
                    <a:pt x="320" y="163"/>
                  </a:moveTo>
                  <a:cubicBezTo>
                    <a:pt x="320" y="160"/>
                    <a:pt x="320" y="158"/>
                    <a:pt x="320" y="155"/>
                  </a:cubicBezTo>
                  <a:cubicBezTo>
                    <a:pt x="322" y="154"/>
                    <a:pt x="325" y="153"/>
                    <a:pt x="327" y="152"/>
                  </a:cubicBezTo>
                  <a:cubicBezTo>
                    <a:pt x="330" y="151"/>
                    <a:pt x="332" y="151"/>
                    <a:pt x="334" y="150"/>
                  </a:cubicBezTo>
                  <a:cubicBezTo>
                    <a:pt x="335" y="151"/>
                    <a:pt x="335" y="152"/>
                    <a:pt x="335" y="154"/>
                  </a:cubicBezTo>
                  <a:cubicBezTo>
                    <a:pt x="336" y="157"/>
                    <a:pt x="336" y="161"/>
                    <a:pt x="336" y="165"/>
                  </a:cubicBezTo>
                  <a:cubicBezTo>
                    <a:pt x="331" y="163"/>
                    <a:pt x="325" y="164"/>
                    <a:pt x="320" y="163"/>
                  </a:cubicBezTo>
                  <a:close/>
                  <a:moveTo>
                    <a:pt x="328" y="150"/>
                  </a:moveTo>
                  <a:cubicBezTo>
                    <a:pt x="325" y="151"/>
                    <a:pt x="322" y="153"/>
                    <a:pt x="319" y="154"/>
                  </a:cubicBezTo>
                  <a:cubicBezTo>
                    <a:pt x="319" y="151"/>
                    <a:pt x="317" y="148"/>
                    <a:pt x="316" y="146"/>
                  </a:cubicBezTo>
                  <a:cubicBezTo>
                    <a:pt x="319" y="143"/>
                    <a:pt x="323" y="140"/>
                    <a:pt x="326" y="136"/>
                  </a:cubicBezTo>
                  <a:cubicBezTo>
                    <a:pt x="329" y="140"/>
                    <a:pt x="332" y="144"/>
                    <a:pt x="334" y="149"/>
                  </a:cubicBezTo>
                  <a:cubicBezTo>
                    <a:pt x="332" y="149"/>
                    <a:pt x="330" y="150"/>
                    <a:pt x="328" y="150"/>
                  </a:cubicBezTo>
                  <a:close/>
                  <a:moveTo>
                    <a:pt x="293" y="164"/>
                  </a:moveTo>
                  <a:cubicBezTo>
                    <a:pt x="293" y="164"/>
                    <a:pt x="293" y="165"/>
                    <a:pt x="294" y="165"/>
                  </a:cubicBezTo>
                  <a:cubicBezTo>
                    <a:pt x="294" y="165"/>
                    <a:pt x="294" y="165"/>
                    <a:pt x="295" y="165"/>
                  </a:cubicBezTo>
                  <a:cubicBezTo>
                    <a:pt x="299" y="162"/>
                    <a:pt x="302" y="158"/>
                    <a:pt x="304" y="154"/>
                  </a:cubicBezTo>
                  <a:cubicBezTo>
                    <a:pt x="306" y="150"/>
                    <a:pt x="309" y="147"/>
                    <a:pt x="310" y="143"/>
                  </a:cubicBezTo>
                  <a:cubicBezTo>
                    <a:pt x="317" y="148"/>
                    <a:pt x="320" y="157"/>
                    <a:pt x="318" y="165"/>
                  </a:cubicBezTo>
                  <a:cubicBezTo>
                    <a:pt x="316" y="175"/>
                    <a:pt x="308" y="183"/>
                    <a:pt x="299" y="184"/>
                  </a:cubicBezTo>
                  <a:cubicBezTo>
                    <a:pt x="293" y="185"/>
                    <a:pt x="287" y="183"/>
                    <a:pt x="283" y="180"/>
                  </a:cubicBezTo>
                  <a:cubicBezTo>
                    <a:pt x="278" y="178"/>
                    <a:pt x="276" y="173"/>
                    <a:pt x="275" y="169"/>
                  </a:cubicBezTo>
                  <a:cubicBezTo>
                    <a:pt x="273" y="158"/>
                    <a:pt x="278" y="148"/>
                    <a:pt x="287" y="143"/>
                  </a:cubicBezTo>
                  <a:cubicBezTo>
                    <a:pt x="290" y="141"/>
                    <a:pt x="293" y="140"/>
                    <a:pt x="296" y="140"/>
                  </a:cubicBezTo>
                  <a:cubicBezTo>
                    <a:pt x="298" y="148"/>
                    <a:pt x="297" y="157"/>
                    <a:pt x="293" y="164"/>
                  </a:cubicBezTo>
                  <a:close/>
                  <a:moveTo>
                    <a:pt x="278" y="148"/>
                  </a:moveTo>
                  <a:cubicBezTo>
                    <a:pt x="277" y="150"/>
                    <a:pt x="275" y="152"/>
                    <a:pt x="275" y="155"/>
                  </a:cubicBezTo>
                  <a:cubicBezTo>
                    <a:pt x="274" y="155"/>
                    <a:pt x="274" y="156"/>
                    <a:pt x="274" y="156"/>
                  </a:cubicBezTo>
                  <a:cubicBezTo>
                    <a:pt x="271" y="155"/>
                    <a:pt x="267" y="154"/>
                    <a:pt x="263" y="154"/>
                  </a:cubicBezTo>
                  <a:cubicBezTo>
                    <a:pt x="265" y="149"/>
                    <a:pt x="267" y="145"/>
                    <a:pt x="270" y="141"/>
                  </a:cubicBezTo>
                  <a:cubicBezTo>
                    <a:pt x="272" y="143"/>
                    <a:pt x="275" y="146"/>
                    <a:pt x="278" y="148"/>
                  </a:cubicBezTo>
                  <a:close/>
                  <a:moveTo>
                    <a:pt x="270" y="140"/>
                  </a:moveTo>
                  <a:cubicBezTo>
                    <a:pt x="273" y="136"/>
                    <a:pt x="277" y="133"/>
                    <a:pt x="281" y="130"/>
                  </a:cubicBezTo>
                  <a:cubicBezTo>
                    <a:pt x="282" y="132"/>
                    <a:pt x="283" y="134"/>
                    <a:pt x="284" y="136"/>
                  </a:cubicBezTo>
                  <a:cubicBezTo>
                    <a:pt x="285" y="138"/>
                    <a:pt x="286" y="139"/>
                    <a:pt x="287" y="141"/>
                  </a:cubicBezTo>
                  <a:cubicBezTo>
                    <a:pt x="284" y="142"/>
                    <a:pt x="282" y="144"/>
                    <a:pt x="280" y="147"/>
                  </a:cubicBezTo>
                  <a:cubicBezTo>
                    <a:pt x="276" y="145"/>
                    <a:pt x="273" y="142"/>
                    <a:pt x="270" y="140"/>
                  </a:cubicBezTo>
                  <a:close/>
                  <a:moveTo>
                    <a:pt x="274" y="157"/>
                  </a:moveTo>
                  <a:cubicBezTo>
                    <a:pt x="273" y="160"/>
                    <a:pt x="273" y="163"/>
                    <a:pt x="273" y="165"/>
                  </a:cubicBezTo>
                  <a:cubicBezTo>
                    <a:pt x="272" y="166"/>
                    <a:pt x="270" y="166"/>
                    <a:pt x="268" y="166"/>
                  </a:cubicBezTo>
                  <a:cubicBezTo>
                    <a:pt x="266" y="166"/>
                    <a:pt x="264" y="167"/>
                    <a:pt x="262" y="167"/>
                  </a:cubicBezTo>
                  <a:cubicBezTo>
                    <a:pt x="262" y="167"/>
                    <a:pt x="262" y="167"/>
                    <a:pt x="262" y="167"/>
                  </a:cubicBezTo>
                  <a:cubicBezTo>
                    <a:pt x="262" y="163"/>
                    <a:pt x="262" y="159"/>
                    <a:pt x="263" y="155"/>
                  </a:cubicBezTo>
                  <a:cubicBezTo>
                    <a:pt x="267" y="156"/>
                    <a:pt x="270" y="157"/>
                    <a:pt x="274" y="157"/>
                  </a:cubicBezTo>
                  <a:close/>
                  <a:moveTo>
                    <a:pt x="269" y="168"/>
                  </a:moveTo>
                  <a:cubicBezTo>
                    <a:pt x="270" y="167"/>
                    <a:pt x="272" y="167"/>
                    <a:pt x="273" y="167"/>
                  </a:cubicBezTo>
                  <a:cubicBezTo>
                    <a:pt x="273" y="169"/>
                    <a:pt x="274" y="172"/>
                    <a:pt x="275" y="174"/>
                  </a:cubicBezTo>
                  <a:cubicBezTo>
                    <a:pt x="272" y="177"/>
                    <a:pt x="269" y="179"/>
                    <a:pt x="266" y="181"/>
                  </a:cubicBezTo>
                  <a:cubicBezTo>
                    <a:pt x="264" y="177"/>
                    <a:pt x="263" y="173"/>
                    <a:pt x="262" y="169"/>
                  </a:cubicBezTo>
                  <a:cubicBezTo>
                    <a:pt x="264" y="168"/>
                    <a:pt x="267" y="168"/>
                    <a:pt x="269" y="168"/>
                  </a:cubicBezTo>
                  <a:close/>
                  <a:moveTo>
                    <a:pt x="276" y="176"/>
                  </a:moveTo>
                  <a:cubicBezTo>
                    <a:pt x="277" y="177"/>
                    <a:pt x="277" y="178"/>
                    <a:pt x="278" y="179"/>
                  </a:cubicBezTo>
                  <a:cubicBezTo>
                    <a:pt x="279" y="180"/>
                    <a:pt x="281" y="181"/>
                    <a:pt x="282" y="182"/>
                  </a:cubicBezTo>
                  <a:cubicBezTo>
                    <a:pt x="280" y="185"/>
                    <a:pt x="278" y="188"/>
                    <a:pt x="276" y="191"/>
                  </a:cubicBezTo>
                  <a:cubicBezTo>
                    <a:pt x="272" y="188"/>
                    <a:pt x="269" y="185"/>
                    <a:pt x="267" y="182"/>
                  </a:cubicBezTo>
                  <a:cubicBezTo>
                    <a:pt x="270" y="180"/>
                    <a:pt x="273" y="178"/>
                    <a:pt x="276" y="176"/>
                  </a:cubicBezTo>
                  <a:close/>
                  <a:moveTo>
                    <a:pt x="283" y="183"/>
                  </a:moveTo>
                  <a:cubicBezTo>
                    <a:pt x="286" y="184"/>
                    <a:pt x="289" y="185"/>
                    <a:pt x="292" y="186"/>
                  </a:cubicBezTo>
                  <a:cubicBezTo>
                    <a:pt x="291" y="189"/>
                    <a:pt x="291" y="193"/>
                    <a:pt x="290" y="197"/>
                  </a:cubicBezTo>
                  <a:cubicBezTo>
                    <a:pt x="288" y="196"/>
                    <a:pt x="286" y="196"/>
                    <a:pt x="284" y="195"/>
                  </a:cubicBezTo>
                  <a:cubicBezTo>
                    <a:pt x="282" y="194"/>
                    <a:pt x="279" y="193"/>
                    <a:pt x="277" y="192"/>
                  </a:cubicBezTo>
                  <a:cubicBezTo>
                    <a:pt x="279" y="189"/>
                    <a:pt x="281" y="186"/>
                    <a:pt x="283" y="183"/>
                  </a:cubicBezTo>
                  <a:close/>
                  <a:moveTo>
                    <a:pt x="295" y="138"/>
                  </a:moveTo>
                  <a:cubicBezTo>
                    <a:pt x="293" y="138"/>
                    <a:pt x="290" y="139"/>
                    <a:pt x="288" y="140"/>
                  </a:cubicBezTo>
                  <a:cubicBezTo>
                    <a:pt x="288" y="139"/>
                    <a:pt x="287" y="137"/>
                    <a:pt x="286" y="136"/>
                  </a:cubicBezTo>
                  <a:cubicBezTo>
                    <a:pt x="285" y="134"/>
                    <a:pt x="284" y="132"/>
                    <a:pt x="283" y="129"/>
                  </a:cubicBezTo>
                  <a:cubicBezTo>
                    <a:pt x="285" y="128"/>
                    <a:pt x="288" y="127"/>
                    <a:pt x="291" y="127"/>
                  </a:cubicBezTo>
                  <a:cubicBezTo>
                    <a:pt x="293" y="130"/>
                    <a:pt x="294" y="134"/>
                    <a:pt x="295" y="138"/>
                  </a:cubicBezTo>
                  <a:close/>
                  <a:moveTo>
                    <a:pt x="290" y="125"/>
                  </a:moveTo>
                  <a:cubicBezTo>
                    <a:pt x="285" y="126"/>
                    <a:pt x="281" y="128"/>
                    <a:pt x="278" y="131"/>
                  </a:cubicBezTo>
                  <a:cubicBezTo>
                    <a:pt x="274" y="133"/>
                    <a:pt x="270" y="137"/>
                    <a:pt x="267" y="141"/>
                  </a:cubicBezTo>
                  <a:cubicBezTo>
                    <a:pt x="261" y="150"/>
                    <a:pt x="258" y="162"/>
                    <a:pt x="261" y="172"/>
                  </a:cubicBezTo>
                  <a:cubicBezTo>
                    <a:pt x="264" y="187"/>
                    <a:pt x="278" y="197"/>
                    <a:pt x="292" y="199"/>
                  </a:cubicBezTo>
                  <a:cubicBezTo>
                    <a:pt x="300" y="200"/>
                    <a:pt x="307" y="200"/>
                    <a:pt x="314" y="197"/>
                  </a:cubicBezTo>
                  <a:cubicBezTo>
                    <a:pt x="322" y="194"/>
                    <a:pt x="328" y="188"/>
                    <a:pt x="332" y="181"/>
                  </a:cubicBezTo>
                  <a:cubicBezTo>
                    <a:pt x="338" y="172"/>
                    <a:pt x="339" y="161"/>
                    <a:pt x="337" y="151"/>
                  </a:cubicBezTo>
                  <a:cubicBezTo>
                    <a:pt x="334" y="141"/>
                    <a:pt x="326" y="133"/>
                    <a:pt x="317" y="128"/>
                  </a:cubicBezTo>
                  <a:cubicBezTo>
                    <a:pt x="316" y="128"/>
                    <a:pt x="316" y="127"/>
                    <a:pt x="315" y="127"/>
                  </a:cubicBezTo>
                  <a:cubicBezTo>
                    <a:pt x="316" y="124"/>
                    <a:pt x="317" y="122"/>
                    <a:pt x="317" y="119"/>
                  </a:cubicBezTo>
                  <a:cubicBezTo>
                    <a:pt x="322" y="120"/>
                    <a:pt x="327" y="123"/>
                    <a:pt x="331" y="126"/>
                  </a:cubicBezTo>
                  <a:cubicBezTo>
                    <a:pt x="336" y="129"/>
                    <a:pt x="340" y="134"/>
                    <a:pt x="343" y="138"/>
                  </a:cubicBezTo>
                  <a:cubicBezTo>
                    <a:pt x="348" y="148"/>
                    <a:pt x="349" y="159"/>
                    <a:pt x="348" y="170"/>
                  </a:cubicBezTo>
                  <a:cubicBezTo>
                    <a:pt x="346" y="181"/>
                    <a:pt x="340" y="192"/>
                    <a:pt x="331" y="200"/>
                  </a:cubicBezTo>
                  <a:cubicBezTo>
                    <a:pt x="323" y="207"/>
                    <a:pt x="311" y="210"/>
                    <a:pt x="300" y="210"/>
                  </a:cubicBezTo>
                  <a:cubicBezTo>
                    <a:pt x="278" y="210"/>
                    <a:pt x="255" y="193"/>
                    <a:pt x="250" y="170"/>
                  </a:cubicBezTo>
                  <a:cubicBezTo>
                    <a:pt x="249" y="160"/>
                    <a:pt x="251" y="148"/>
                    <a:pt x="256" y="139"/>
                  </a:cubicBezTo>
                  <a:cubicBezTo>
                    <a:pt x="262" y="129"/>
                    <a:pt x="270" y="122"/>
                    <a:pt x="280" y="117"/>
                  </a:cubicBezTo>
                  <a:cubicBezTo>
                    <a:pt x="281" y="117"/>
                    <a:pt x="281" y="116"/>
                    <a:pt x="282" y="116"/>
                  </a:cubicBezTo>
                  <a:cubicBezTo>
                    <a:pt x="285" y="119"/>
                    <a:pt x="287" y="122"/>
                    <a:pt x="290" y="125"/>
                  </a:cubicBezTo>
                  <a:close/>
                  <a:moveTo>
                    <a:pt x="317" y="117"/>
                  </a:moveTo>
                  <a:cubicBezTo>
                    <a:pt x="317" y="114"/>
                    <a:pt x="318" y="110"/>
                    <a:pt x="318" y="106"/>
                  </a:cubicBezTo>
                  <a:cubicBezTo>
                    <a:pt x="322" y="106"/>
                    <a:pt x="326" y="108"/>
                    <a:pt x="329" y="111"/>
                  </a:cubicBezTo>
                  <a:cubicBezTo>
                    <a:pt x="331" y="113"/>
                    <a:pt x="332" y="115"/>
                    <a:pt x="332" y="117"/>
                  </a:cubicBezTo>
                  <a:cubicBezTo>
                    <a:pt x="332" y="119"/>
                    <a:pt x="332" y="121"/>
                    <a:pt x="331" y="123"/>
                  </a:cubicBezTo>
                  <a:cubicBezTo>
                    <a:pt x="327" y="120"/>
                    <a:pt x="322" y="118"/>
                    <a:pt x="317" y="117"/>
                  </a:cubicBezTo>
                  <a:close/>
                  <a:moveTo>
                    <a:pt x="348" y="145"/>
                  </a:moveTo>
                  <a:cubicBezTo>
                    <a:pt x="351" y="143"/>
                    <a:pt x="355" y="144"/>
                    <a:pt x="358" y="145"/>
                  </a:cubicBezTo>
                  <a:cubicBezTo>
                    <a:pt x="362" y="147"/>
                    <a:pt x="364" y="151"/>
                    <a:pt x="364" y="155"/>
                  </a:cubicBezTo>
                  <a:cubicBezTo>
                    <a:pt x="364" y="163"/>
                    <a:pt x="357" y="169"/>
                    <a:pt x="350" y="169"/>
                  </a:cubicBezTo>
                  <a:cubicBezTo>
                    <a:pt x="351" y="161"/>
                    <a:pt x="350" y="153"/>
                    <a:pt x="348" y="145"/>
                  </a:cubicBezTo>
                  <a:close/>
                  <a:moveTo>
                    <a:pt x="358" y="179"/>
                  </a:moveTo>
                  <a:cubicBezTo>
                    <a:pt x="359" y="183"/>
                    <a:pt x="359" y="187"/>
                    <a:pt x="357" y="191"/>
                  </a:cubicBezTo>
                  <a:cubicBezTo>
                    <a:pt x="355" y="194"/>
                    <a:pt x="352" y="197"/>
                    <a:pt x="349" y="198"/>
                  </a:cubicBezTo>
                  <a:cubicBezTo>
                    <a:pt x="344" y="200"/>
                    <a:pt x="340" y="199"/>
                    <a:pt x="336" y="197"/>
                  </a:cubicBezTo>
                  <a:cubicBezTo>
                    <a:pt x="338" y="195"/>
                    <a:pt x="340" y="194"/>
                    <a:pt x="341" y="191"/>
                  </a:cubicBezTo>
                  <a:cubicBezTo>
                    <a:pt x="345" y="186"/>
                    <a:pt x="348" y="179"/>
                    <a:pt x="349" y="171"/>
                  </a:cubicBezTo>
                  <a:cubicBezTo>
                    <a:pt x="353" y="172"/>
                    <a:pt x="356" y="175"/>
                    <a:pt x="358" y="179"/>
                  </a:cubicBezTo>
                  <a:close/>
                  <a:moveTo>
                    <a:pt x="347" y="143"/>
                  </a:moveTo>
                  <a:cubicBezTo>
                    <a:pt x="345" y="139"/>
                    <a:pt x="343" y="136"/>
                    <a:pt x="341" y="133"/>
                  </a:cubicBezTo>
                  <a:cubicBezTo>
                    <a:pt x="339" y="130"/>
                    <a:pt x="336" y="127"/>
                    <a:pt x="333" y="124"/>
                  </a:cubicBezTo>
                  <a:cubicBezTo>
                    <a:pt x="333" y="124"/>
                    <a:pt x="333" y="124"/>
                    <a:pt x="333" y="124"/>
                  </a:cubicBezTo>
                  <a:cubicBezTo>
                    <a:pt x="334" y="122"/>
                    <a:pt x="337" y="120"/>
                    <a:pt x="340" y="120"/>
                  </a:cubicBezTo>
                  <a:cubicBezTo>
                    <a:pt x="343" y="120"/>
                    <a:pt x="346" y="121"/>
                    <a:pt x="348" y="123"/>
                  </a:cubicBezTo>
                  <a:cubicBezTo>
                    <a:pt x="354" y="128"/>
                    <a:pt x="353" y="139"/>
                    <a:pt x="347" y="143"/>
                  </a:cubicBezTo>
                  <a:close/>
                  <a:moveTo>
                    <a:pt x="331" y="218"/>
                  </a:moveTo>
                  <a:cubicBezTo>
                    <a:pt x="328" y="221"/>
                    <a:pt x="324" y="222"/>
                    <a:pt x="321" y="221"/>
                  </a:cubicBezTo>
                  <a:cubicBezTo>
                    <a:pt x="315" y="220"/>
                    <a:pt x="312" y="216"/>
                    <a:pt x="310" y="211"/>
                  </a:cubicBezTo>
                  <a:cubicBezTo>
                    <a:pt x="319" y="209"/>
                    <a:pt x="328" y="205"/>
                    <a:pt x="334" y="199"/>
                  </a:cubicBezTo>
                  <a:cubicBezTo>
                    <a:pt x="337" y="206"/>
                    <a:pt x="336" y="213"/>
                    <a:pt x="331" y="218"/>
                  </a:cubicBezTo>
                  <a:close/>
                  <a:moveTo>
                    <a:pt x="307" y="211"/>
                  </a:moveTo>
                  <a:cubicBezTo>
                    <a:pt x="307" y="213"/>
                    <a:pt x="307" y="214"/>
                    <a:pt x="306" y="215"/>
                  </a:cubicBezTo>
                  <a:cubicBezTo>
                    <a:pt x="305" y="217"/>
                    <a:pt x="304" y="218"/>
                    <a:pt x="302" y="219"/>
                  </a:cubicBezTo>
                  <a:cubicBezTo>
                    <a:pt x="300" y="222"/>
                    <a:pt x="296" y="223"/>
                    <a:pt x="293" y="223"/>
                  </a:cubicBezTo>
                  <a:cubicBezTo>
                    <a:pt x="289" y="224"/>
                    <a:pt x="285" y="222"/>
                    <a:pt x="282" y="219"/>
                  </a:cubicBezTo>
                  <a:cubicBezTo>
                    <a:pt x="280" y="216"/>
                    <a:pt x="279" y="211"/>
                    <a:pt x="280" y="207"/>
                  </a:cubicBezTo>
                  <a:cubicBezTo>
                    <a:pt x="282" y="208"/>
                    <a:pt x="283" y="209"/>
                    <a:pt x="285" y="209"/>
                  </a:cubicBezTo>
                  <a:cubicBezTo>
                    <a:pt x="292" y="212"/>
                    <a:pt x="300" y="212"/>
                    <a:pt x="307" y="211"/>
                  </a:cubicBezTo>
                  <a:close/>
                  <a:moveTo>
                    <a:pt x="248" y="166"/>
                  </a:moveTo>
                  <a:cubicBezTo>
                    <a:pt x="241" y="165"/>
                    <a:pt x="235" y="158"/>
                    <a:pt x="237" y="152"/>
                  </a:cubicBezTo>
                  <a:cubicBezTo>
                    <a:pt x="238" y="144"/>
                    <a:pt x="246" y="139"/>
                    <a:pt x="253" y="141"/>
                  </a:cubicBezTo>
                  <a:cubicBezTo>
                    <a:pt x="250" y="148"/>
                    <a:pt x="248" y="155"/>
                    <a:pt x="248" y="163"/>
                  </a:cubicBezTo>
                  <a:cubicBezTo>
                    <a:pt x="248" y="164"/>
                    <a:pt x="248" y="165"/>
                    <a:pt x="248" y="166"/>
                  </a:cubicBezTo>
                  <a:close/>
                  <a:moveTo>
                    <a:pt x="248" y="169"/>
                  </a:moveTo>
                  <a:cubicBezTo>
                    <a:pt x="249" y="177"/>
                    <a:pt x="253" y="184"/>
                    <a:pt x="258" y="191"/>
                  </a:cubicBezTo>
                  <a:cubicBezTo>
                    <a:pt x="258" y="191"/>
                    <a:pt x="258" y="191"/>
                    <a:pt x="258" y="191"/>
                  </a:cubicBezTo>
                  <a:cubicBezTo>
                    <a:pt x="257" y="192"/>
                    <a:pt x="255" y="193"/>
                    <a:pt x="253" y="193"/>
                  </a:cubicBezTo>
                  <a:cubicBezTo>
                    <a:pt x="252" y="193"/>
                    <a:pt x="250" y="193"/>
                    <a:pt x="249" y="192"/>
                  </a:cubicBezTo>
                  <a:cubicBezTo>
                    <a:pt x="246" y="191"/>
                    <a:pt x="243" y="189"/>
                    <a:pt x="242" y="187"/>
                  </a:cubicBezTo>
                  <a:cubicBezTo>
                    <a:pt x="239" y="184"/>
                    <a:pt x="239" y="180"/>
                    <a:pt x="240" y="176"/>
                  </a:cubicBezTo>
                  <a:cubicBezTo>
                    <a:pt x="242" y="172"/>
                    <a:pt x="245" y="171"/>
                    <a:pt x="248" y="169"/>
                  </a:cubicBezTo>
                  <a:close/>
                  <a:moveTo>
                    <a:pt x="259" y="193"/>
                  </a:moveTo>
                  <a:cubicBezTo>
                    <a:pt x="264" y="198"/>
                    <a:pt x="271" y="203"/>
                    <a:pt x="278" y="207"/>
                  </a:cubicBezTo>
                  <a:cubicBezTo>
                    <a:pt x="276" y="210"/>
                    <a:pt x="273" y="212"/>
                    <a:pt x="269" y="213"/>
                  </a:cubicBezTo>
                  <a:cubicBezTo>
                    <a:pt x="266" y="213"/>
                    <a:pt x="262" y="212"/>
                    <a:pt x="259" y="210"/>
                  </a:cubicBezTo>
                  <a:cubicBezTo>
                    <a:pt x="254" y="206"/>
                    <a:pt x="254" y="196"/>
                    <a:pt x="259" y="193"/>
                  </a:cubicBezTo>
                  <a:close/>
                  <a:moveTo>
                    <a:pt x="250" y="120"/>
                  </a:moveTo>
                  <a:cubicBezTo>
                    <a:pt x="252" y="117"/>
                    <a:pt x="257" y="117"/>
                    <a:pt x="260" y="117"/>
                  </a:cubicBezTo>
                  <a:cubicBezTo>
                    <a:pt x="264" y="118"/>
                    <a:pt x="266" y="119"/>
                    <a:pt x="269" y="122"/>
                  </a:cubicBezTo>
                  <a:cubicBezTo>
                    <a:pt x="265" y="125"/>
                    <a:pt x="261" y="129"/>
                    <a:pt x="257" y="133"/>
                  </a:cubicBezTo>
                  <a:cubicBezTo>
                    <a:pt x="256" y="135"/>
                    <a:pt x="255" y="137"/>
                    <a:pt x="254" y="139"/>
                  </a:cubicBezTo>
                  <a:cubicBezTo>
                    <a:pt x="250" y="134"/>
                    <a:pt x="246" y="126"/>
                    <a:pt x="250" y="120"/>
                  </a:cubicBezTo>
                  <a:close/>
                  <a:moveTo>
                    <a:pt x="281" y="115"/>
                  </a:moveTo>
                  <a:cubicBezTo>
                    <a:pt x="277" y="116"/>
                    <a:pt x="274" y="118"/>
                    <a:pt x="271" y="120"/>
                  </a:cubicBezTo>
                  <a:cubicBezTo>
                    <a:pt x="270" y="116"/>
                    <a:pt x="270" y="112"/>
                    <a:pt x="273" y="108"/>
                  </a:cubicBezTo>
                  <a:cubicBezTo>
                    <a:pt x="275" y="110"/>
                    <a:pt x="278" y="112"/>
                    <a:pt x="281" y="115"/>
                  </a:cubicBezTo>
                  <a:close/>
                  <a:moveTo>
                    <a:pt x="263" y="107"/>
                  </a:moveTo>
                  <a:cubicBezTo>
                    <a:pt x="264" y="106"/>
                    <a:pt x="264" y="105"/>
                    <a:pt x="265" y="104"/>
                  </a:cubicBezTo>
                  <a:cubicBezTo>
                    <a:pt x="267" y="105"/>
                    <a:pt x="269" y="106"/>
                    <a:pt x="271" y="107"/>
                  </a:cubicBezTo>
                  <a:cubicBezTo>
                    <a:pt x="269" y="111"/>
                    <a:pt x="268" y="116"/>
                    <a:pt x="269" y="120"/>
                  </a:cubicBezTo>
                  <a:cubicBezTo>
                    <a:pt x="264" y="115"/>
                    <a:pt x="255" y="113"/>
                    <a:pt x="249" y="119"/>
                  </a:cubicBezTo>
                  <a:cubicBezTo>
                    <a:pt x="247" y="121"/>
                    <a:pt x="247" y="125"/>
                    <a:pt x="247" y="129"/>
                  </a:cubicBezTo>
                  <a:cubicBezTo>
                    <a:pt x="248" y="133"/>
                    <a:pt x="250" y="136"/>
                    <a:pt x="253" y="139"/>
                  </a:cubicBezTo>
                  <a:cubicBezTo>
                    <a:pt x="245" y="138"/>
                    <a:pt x="237" y="143"/>
                    <a:pt x="235" y="151"/>
                  </a:cubicBezTo>
                  <a:cubicBezTo>
                    <a:pt x="233" y="158"/>
                    <a:pt x="240" y="166"/>
                    <a:pt x="247" y="168"/>
                  </a:cubicBezTo>
                  <a:cubicBezTo>
                    <a:pt x="245" y="168"/>
                    <a:pt x="244" y="169"/>
                    <a:pt x="243" y="170"/>
                  </a:cubicBezTo>
                  <a:cubicBezTo>
                    <a:pt x="241" y="171"/>
                    <a:pt x="239" y="174"/>
                    <a:pt x="238" y="176"/>
                  </a:cubicBezTo>
                  <a:cubicBezTo>
                    <a:pt x="237" y="180"/>
                    <a:pt x="238" y="185"/>
                    <a:pt x="240" y="188"/>
                  </a:cubicBezTo>
                  <a:cubicBezTo>
                    <a:pt x="243" y="191"/>
                    <a:pt x="246" y="194"/>
                    <a:pt x="250" y="194"/>
                  </a:cubicBezTo>
                  <a:cubicBezTo>
                    <a:pt x="251" y="195"/>
                    <a:pt x="254" y="195"/>
                    <a:pt x="255" y="194"/>
                  </a:cubicBezTo>
                  <a:cubicBezTo>
                    <a:pt x="254" y="196"/>
                    <a:pt x="254" y="198"/>
                    <a:pt x="254" y="201"/>
                  </a:cubicBezTo>
                  <a:cubicBezTo>
                    <a:pt x="253" y="205"/>
                    <a:pt x="255" y="208"/>
                    <a:pt x="258" y="211"/>
                  </a:cubicBezTo>
                  <a:cubicBezTo>
                    <a:pt x="261" y="214"/>
                    <a:pt x="265" y="215"/>
                    <a:pt x="269" y="215"/>
                  </a:cubicBezTo>
                  <a:cubicBezTo>
                    <a:pt x="273" y="214"/>
                    <a:pt x="276" y="213"/>
                    <a:pt x="278" y="210"/>
                  </a:cubicBezTo>
                  <a:cubicBezTo>
                    <a:pt x="278" y="213"/>
                    <a:pt x="279" y="216"/>
                    <a:pt x="280" y="218"/>
                  </a:cubicBezTo>
                  <a:cubicBezTo>
                    <a:pt x="282" y="222"/>
                    <a:pt x="286" y="225"/>
                    <a:pt x="291" y="225"/>
                  </a:cubicBezTo>
                  <a:cubicBezTo>
                    <a:pt x="295" y="226"/>
                    <a:pt x="299" y="224"/>
                    <a:pt x="302" y="222"/>
                  </a:cubicBezTo>
                  <a:cubicBezTo>
                    <a:pt x="304" y="220"/>
                    <a:pt x="306" y="219"/>
                    <a:pt x="307" y="217"/>
                  </a:cubicBezTo>
                  <a:cubicBezTo>
                    <a:pt x="308" y="216"/>
                    <a:pt x="308" y="214"/>
                    <a:pt x="309" y="213"/>
                  </a:cubicBezTo>
                  <a:cubicBezTo>
                    <a:pt x="311" y="218"/>
                    <a:pt x="314" y="221"/>
                    <a:pt x="320" y="222"/>
                  </a:cubicBezTo>
                  <a:cubicBezTo>
                    <a:pt x="323" y="223"/>
                    <a:pt x="327" y="223"/>
                    <a:pt x="331" y="220"/>
                  </a:cubicBezTo>
                  <a:cubicBezTo>
                    <a:pt x="337" y="216"/>
                    <a:pt x="339" y="206"/>
                    <a:pt x="336" y="199"/>
                  </a:cubicBezTo>
                  <a:cubicBezTo>
                    <a:pt x="338" y="200"/>
                    <a:pt x="340" y="201"/>
                    <a:pt x="342" y="201"/>
                  </a:cubicBezTo>
                  <a:cubicBezTo>
                    <a:pt x="344" y="202"/>
                    <a:pt x="346" y="201"/>
                    <a:pt x="348" y="200"/>
                  </a:cubicBezTo>
                  <a:cubicBezTo>
                    <a:pt x="353" y="199"/>
                    <a:pt x="356" y="196"/>
                    <a:pt x="358" y="192"/>
                  </a:cubicBezTo>
                  <a:cubicBezTo>
                    <a:pt x="361" y="187"/>
                    <a:pt x="361" y="183"/>
                    <a:pt x="359" y="178"/>
                  </a:cubicBezTo>
                  <a:cubicBezTo>
                    <a:pt x="358" y="175"/>
                    <a:pt x="355" y="172"/>
                    <a:pt x="352" y="170"/>
                  </a:cubicBezTo>
                  <a:cubicBezTo>
                    <a:pt x="355" y="170"/>
                    <a:pt x="359" y="168"/>
                    <a:pt x="361" y="166"/>
                  </a:cubicBezTo>
                  <a:cubicBezTo>
                    <a:pt x="364" y="163"/>
                    <a:pt x="366" y="159"/>
                    <a:pt x="366" y="155"/>
                  </a:cubicBezTo>
                  <a:cubicBezTo>
                    <a:pt x="366" y="150"/>
                    <a:pt x="363" y="146"/>
                    <a:pt x="358" y="144"/>
                  </a:cubicBezTo>
                  <a:cubicBezTo>
                    <a:pt x="356" y="143"/>
                    <a:pt x="353" y="142"/>
                    <a:pt x="350" y="143"/>
                  </a:cubicBezTo>
                  <a:cubicBezTo>
                    <a:pt x="352" y="140"/>
                    <a:pt x="353" y="137"/>
                    <a:pt x="354" y="134"/>
                  </a:cubicBezTo>
                  <a:cubicBezTo>
                    <a:pt x="354" y="129"/>
                    <a:pt x="353" y="126"/>
                    <a:pt x="350" y="123"/>
                  </a:cubicBezTo>
                  <a:cubicBezTo>
                    <a:pt x="348" y="120"/>
                    <a:pt x="344" y="118"/>
                    <a:pt x="340" y="118"/>
                  </a:cubicBezTo>
                  <a:cubicBezTo>
                    <a:pt x="338" y="118"/>
                    <a:pt x="335" y="119"/>
                    <a:pt x="334" y="121"/>
                  </a:cubicBezTo>
                  <a:cubicBezTo>
                    <a:pt x="334" y="117"/>
                    <a:pt x="333" y="113"/>
                    <a:pt x="331" y="111"/>
                  </a:cubicBezTo>
                  <a:cubicBezTo>
                    <a:pt x="328" y="107"/>
                    <a:pt x="323" y="104"/>
                    <a:pt x="317" y="105"/>
                  </a:cubicBezTo>
                  <a:cubicBezTo>
                    <a:pt x="317" y="102"/>
                    <a:pt x="317" y="98"/>
                    <a:pt x="317" y="95"/>
                  </a:cubicBezTo>
                  <a:cubicBezTo>
                    <a:pt x="327" y="94"/>
                    <a:pt x="340" y="102"/>
                    <a:pt x="340" y="113"/>
                  </a:cubicBezTo>
                  <a:cubicBezTo>
                    <a:pt x="340" y="114"/>
                    <a:pt x="341" y="114"/>
                    <a:pt x="341" y="114"/>
                  </a:cubicBezTo>
                  <a:cubicBezTo>
                    <a:pt x="348" y="111"/>
                    <a:pt x="355" y="115"/>
                    <a:pt x="359" y="120"/>
                  </a:cubicBezTo>
                  <a:cubicBezTo>
                    <a:pt x="363" y="124"/>
                    <a:pt x="363" y="132"/>
                    <a:pt x="361" y="137"/>
                  </a:cubicBezTo>
                  <a:cubicBezTo>
                    <a:pt x="360" y="137"/>
                    <a:pt x="360" y="138"/>
                    <a:pt x="360" y="138"/>
                  </a:cubicBezTo>
                  <a:cubicBezTo>
                    <a:pt x="360" y="138"/>
                    <a:pt x="361" y="139"/>
                    <a:pt x="361" y="139"/>
                  </a:cubicBezTo>
                  <a:cubicBezTo>
                    <a:pt x="368" y="142"/>
                    <a:pt x="374" y="146"/>
                    <a:pt x="375" y="154"/>
                  </a:cubicBezTo>
                  <a:cubicBezTo>
                    <a:pt x="376" y="161"/>
                    <a:pt x="370" y="168"/>
                    <a:pt x="363" y="171"/>
                  </a:cubicBezTo>
                  <a:cubicBezTo>
                    <a:pt x="363" y="171"/>
                    <a:pt x="363" y="172"/>
                    <a:pt x="363" y="172"/>
                  </a:cubicBezTo>
                  <a:cubicBezTo>
                    <a:pt x="368" y="178"/>
                    <a:pt x="369" y="186"/>
                    <a:pt x="366" y="193"/>
                  </a:cubicBezTo>
                  <a:cubicBezTo>
                    <a:pt x="363" y="202"/>
                    <a:pt x="355" y="207"/>
                    <a:pt x="346" y="207"/>
                  </a:cubicBezTo>
                  <a:cubicBezTo>
                    <a:pt x="345" y="207"/>
                    <a:pt x="345" y="208"/>
                    <a:pt x="345" y="208"/>
                  </a:cubicBezTo>
                  <a:cubicBezTo>
                    <a:pt x="346" y="217"/>
                    <a:pt x="341" y="224"/>
                    <a:pt x="334" y="228"/>
                  </a:cubicBezTo>
                  <a:cubicBezTo>
                    <a:pt x="330" y="230"/>
                    <a:pt x="326" y="231"/>
                    <a:pt x="322" y="231"/>
                  </a:cubicBezTo>
                  <a:cubicBezTo>
                    <a:pt x="320" y="231"/>
                    <a:pt x="318" y="230"/>
                    <a:pt x="317" y="230"/>
                  </a:cubicBezTo>
                  <a:cubicBezTo>
                    <a:pt x="314" y="229"/>
                    <a:pt x="311" y="228"/>
                    <a:pt x="310" y="226"/>
                  </a:cubicBezTo>
                  <a:cubicBezTo>
                    <a:pt x="310" y="225"/>
                    <a:pt x="310" y="225"/>
                    <a:pt x="309" y="225"/>
                  </a:cubicBezTo>
                  <a:cubicBezTo>
                    <a:pt x="309" y="225"/>
                    <a:pt x="309" y="225"/>
                    <a:pt x="308" y="226"/>
                  </a:cubicBezTo>
                  <a:cubicBezTo>
                    <a:pt x="308" y="226"/>
                    <a:pt x="308" y="226"/>
                    <a:pt x="308" y="226"/>
                  </a:cubicBezTo>
                  <a:cubicBezTo>
                    <a:pt x="308" y="226"/>
                    <a:pt x="308" y="226"/>
                    <a:pt x="308" y="226"/>
                  </a:cubicBezTo>
                  <a:cubicBezTo>
                    <a:pt x="308" y="227"/>
                    <a:pt x="307" y="228"/>
                    <a:pt x="306" y="229"/>
                  </a:cubicBezTo>
                  <a:cubicBezTo>
                    <a:pt x="303" y="231"/>
                    <a:pt x="300" y="232"/>
                    <a:pt x="297" y="233"/>
                  </a:cubicBezTo>
                  <a:cubicBezTo>
                    <a:pt x="295" y="233"/>
                    <a:pt x="293" y="233"/>
                    <a:pt x="292" y="233"/>
                  </a:cubicBezTo>
                  <a:cubicBezTo>
                    <a:pt x="284" y="233"/>
                    <a:pt x="276" y="229"/>
                    <a:pt x="274" y="221"/>
                  </a:cubicBezTo>
                  <a:cubicBezTo>
                    <a:pt x="274" y="221"/>
                    <a:pt x="273" y="220"/>
                    <a:pt x="272" y="221"/>
                  </a:cubicBezTo>
                  <a:cubicBezTo>
                    <a:pt x="267" y="225"/>
                    <a:pt x="259" y="223"/>
                    <a:pt x="254" y="220"/>
                  </a:cubicBezTo>
                  <a:cubicBezTo>
                    <a:pt x="247" y="216"/>
                    <a:pt x="245" y="207"/>
                    <a:pt x="247" y="200"/>
                  </a:cubicBezTo>
                  <a:cubicBezTo>
                    <a:pt x="247" y="200"/>
                    <a:pt x="247" y="199"/>
                    <a:pt x="246" y="199"/>
                  </a:cubicBezTo>
                  <a:cubicBezTo>
                    <a:pt x="240" y="199"/>
                    <a:pt x="234" y="194"/>
                    <a:pt x="232" y="188"/>
                  </a:cubicBezTo>
                  <a:cubicBezTo>
                    <a:pt x="229" y="181"/>
                    <a:pt x="231" y="174"/>
                    <a:pt x="235" y="168"/>
                  </a:cubicBezTo>
                  <a:cubicBezTo>
                    <a:pt x="235" y="168"/>
                    <a:pt x="235" y="167"/>
                    <a:pt x="234" y="167"/>
                  </a:cubicBezTo>
                  <a:cubicBezTo>
                    <a:pt x="228" y="164"/>
                    <a:pt x="226" y="157"/>
                    <a:pt x="227" y="151"/>
                  </a:cubicBezTo>
                  <a:cubicBezTo>
                    <a:pt x="228" y="143"/>
                    <a:pt x="233" y="137"/>
                    <a:pt x="240" y="134"/>
                  </a:cubicBezTo>
                  <a:cubicBezTo>
                    <a:pt x="241" y="133"/>
                    <a:pt x="241" y="133"/>
                    <a:pt x="241" y="132"/>
                  </a:cubicBezTo>
                  <a:cubicBezTo>
                    <a:pt x="239" y="129"/>
                    <a:pt x="240" y="125"/>
                    <a:pt x="241" y="122"/>
                  </a:cubicBezTo>
                  <a:cubicBezTo>
                    <a:pt x="242" y="117"/>
                    <a:pt x="245" y="114"/>
                    <a:pt x="249" y="111"/>
                  </a:cubicBezTo>
                  <a:cubicBezTo>
                    <a:pt x="253" y="109"/>
                    <a:pt x="257" y="109"/>
                    <a:pt x="261" y="110"/>
                  </a:cubicBezTo>
                  <a:cubicBezTo>
                    <a:pt x="262" y="110"/>
                    <a:pt x="263" y="109"/>
                    <a:pt x="263" y="109"/>
                  </a:cubicBezTo>
                  <a:cubicBezTo>
                    <a:pt x="263" y="108"/>
                    <a:pt x="263" y="108"/>
                    <a:pt x="263" y="107"/>
                  </a:cubicBezTo>
                  <a:close/>
                  <a:moveTo>
                    <a:pt x="251" y="99"/>
                  </a:moveTo>
                  <a:cubicBezTo>
                    <a:pt x="255" y="100"/>
                    <a:pt x="259" y="101"/>
                    <a:pt x="263" y="103"/>
                  </a:cubicBezTo>
                  <a:cubicBezTo>
                    <a:pt x="262" y="104"/>
                    <a:pt x="262" y="106"/>
                    <a:pt x="261" y="108"/>
                  </a:cubicBezTo>
                  <a:cubicBezTo>
                    <a:pt x="261" y="108"/>
                    <a:pt x="261" y="108"/>
                    <a:pt x="261" y="108"/>
                  </a:cubicBezTo>
                  <a:cubicBezTo>
                    <a:pt x="261" y="108"/>
                    <a:pt x="260" y="108"/>
                    <a:pt x="260" y="108"/>
                  </a:cubicBezTo>
                  <a:cubicBezTo>
                    <a:pt x="258" y="108"/>
                    <a:pt x="257" y="107"/>
                    <a:pt x="256" y="107"/>
                  </a:cubicBezTo>
                  <a:cubicBezTo>
                    <a:pt x="253" y="108"/>
                    <a:pt x="250" y="109"/>
                    <a:pt x="248" y="110"/>
                  </a:cubicBezTo>
                  <a:cubicBezTo>
                    <a:pt x="248" y="108"/>
                    <a:pt x="249" y="107"/>
                    <a:pt x="250" y="105"/>
                  </a:cubicBezTo>
                  <a:cubicBezTo>
                    <a:pt x="250" y="103"/>
                    <a:pt x="250" y="101"/>
                    <a:pt x="251" y="99"/>
                  </a:cubicBezTo>
                  <a:close/>
                  <a:moveTo>
                    <a:pt x="250" y="99"/>
                  </a:moveTo>
                  <a:cubicBezTo>
                    <a:pt x="249" y="101"/>
                    <a:pt x="249" y="103"/>
                    <a:pt x="248" y="104"/>
                  </a:cubicBezTo>
                  <a:cubicBezTo>
                    <a:pt x="248" y="107"/>
                    <a:pt x="247" y="108"/>
                    <a:pt x="246" y="110"/>
                  </a:cubicBezTo>
                  <a:cubicBezTo>
                    <a:pt x="243" y="110"/>
                    <a:pt x="239" y="110"/>
                    <a:pt x="236" y="111"/>
                  </a:cubicBezTo>
                  <a:cubicBezTo>
                    <a:pt x="236" y="108"/>
                    <a:pt x="235" y="106"/>
                    <a:pt x="235" y="104"/>
                  </a:cubicBezTo>
                  <a:cubicBezTo>
                    <a:pt x="235" y="102"/>
                    <a:pt x="235" y="100"/>
                    <a:pt x="235" y="98"/>
                  </a:cubicBezTo>
                  <a:cubicBezTo>
                    <a:pt x="240" y="98"/>
                    <a:pt x="245" y="98"/>
                    <a:pt x="250" y="99"/>
                  </a:cubicBezTo>
                  <a:close/>
                  <a:moveTo>
                    <a:pt x="233" y="99"/>
                  </a:moveTo>
                  <a:cubicBezTo>
                    <a:pt x="233" y="99"/>
                    <a:pt x="233" y="99"/>
                    <a:pt x="233" y="99"/>
                  </a:cubicBezTo>
                  <a:cubicBezTo>
                    <a:pt x="234" y="100"/>
                    <a:pt x="234" y="102"/>
                    <a:pt x="234" y="104"/>
                  </a:cubicBezTo>
                  <a:cubicBezTo>
                    <a:pt x="234" y="106"/>
                    <a:pt x="234" y="109"/>
                    <a:pt x="234" y="111"/>
                  </a:cubicBezTo>
                  <a:cubicBezTo>
                    <a:pt x="234" y="111"/>
                    <a:pt x="234" y="111"/>
                    <a:pt x="234" y="111"/>
                  </a:cubicBezTo>
                  <a:cubicBezTo>
                    <a:pt x="231" y="111"/>
                    <a:pt x="227" y="112"/>
                    <a:pt x="224" y="113"/>
                  </a:cubicBezTo>
                  <a:cubicBezTo>
                    <a:pt x="223" y="109"/>
                    <a:pt x="222" y="105"/>
                    <a:pt x="221" y="101"/>
                  </a:cubicBezTo>
                  <a:cubicBezTo>
                    <a:pt x="225" y="100"/>
                    <a:pt x="229" y="99"/>
                    <a:pt x="233" y="99"/>
                  </a:cubicBezTo>
                  <a:close/>
                  <a:moveTo>
                    <a:pt x="219" y="102"/>
                  </a:moveTo>
                  <a:cubicBezTo>
                    <a:pt x="220" y="106"/>
                    <a:pt x="222" y="109"/>
                    <a:pt x="222" y="114"/>
                  </a:cubicBezTo>
                  <a:cubicBezTo>
                    <a:pt x="222" y="114"/>
                    <a:pt x="222" y="114"/>
                    <a:pt x="222" y="114"/>
                  </a:cubicBezTo>
                  <a:cubicBezTo>
                    <a:pt x="220" y="115"/>
                    <a:pt x="217" y="116"/>
                    <a:pt x="215" y="117"/>
                  </a:cubicBezTo>
                  <a:cubicBezTo>
                    <a:pt x="214" y="117"/>
                    <a:pt x="213" y="117"/>
                    <a:pt x="212" y="118"/>
                  </a:cubicBezTo>
                  <a:cubicBezTo>
                    <a:pt x="210" y="115"/>
                    <a:pt x="209" y="111"/>
                    <a:pt x="207" y="107"/>
                  </a:cubicBezTo>
                  <a:cubicBezTo>
                    <a:pt x="211" y="105"/>
                    <a:pt x="215" y="103"/>
                    <a:pt x="219" y="102"/>
                  </a:cubicBezTo>
                  <a:close/>
                  <a:moveTo>
                    <a:pt x="206" y="108"/>
                  </a:moveTo>
                  <a:cubicBezTo>
                    <a:pt x="208" y="111"/>
                    <a:pt x="209" y="115"/>
                    <a:pt x="211" y="118"/>
                  </a:cubicBezTo>
                  <a:cubicBezTo>
                    <a:pt x="208" y="121"/>
                    <a:pt x="204" y="123"/>
                    <a:pt x="201" y="126"/>
                  </a:cubicBezTo>
                  <a:cubicBezTo>
                    <a:pt x="199" y="123"/>
                    <a:pt x="197" y="119"/>
                    <a:pt x="194" y="116"/>
                  </a:cubicBezTo>
                  <a:cubicBezTo>
                    <a:pt x="198" y="113"/>
                    <a:pt x="201" y="110"/>
                    <a:pt x="206" y="108"/>
                  </a:cubicBezTo>
                  <a:close/>
                  <a:moveTo>
                    <a:pt x="193" y="117"/>
                  </a:moveTo>
                  <a:cubicBezTo>
                    <a:pt x="195" y="120"/>
                    <a:pt x="197" y="124"/>
                    <a:pt x="200" y="127"/>
                  </a:cubicBezTo>
                  <a:cubicBezTo>
                    <a:pt x="197" y="129"/>
                    <a:pt x="195" y="132"/>
                    <a:pt x="192" y="135"/>
                  </a:cubicBezTo>
                  <a:cubicBezTo>
                    <a:pt x="192" y="134"/>
                    <a:pt x="190" y="133"/>
                    <a:pt x="189" y="132"/>
                  </a:cubicBezTo>
                  <a:cubicBezTo>
                    <a:pt x="186" y="131"/>
                    <a:pt x="184" y="129"/>
                    <a:pt x="182" y="128"/>
                  </a:cubicBezTo>
                  <a:cubicBezTo>
                    <a:pt x="185" y="124"/>
                    <a:pt x="189" y="120"/>
                    <a:pt x="193" y="117"/>
                  </a:cubicBezTo>
                  <a:close/>
                  <a:moveTo>
                    <a:pt x="181" y="129"/>
                  </a:moveTo>
                  <a:cubicBezTo>
                    <a:pt x="183" y="130"/>
                    <a:pt x="185" y="132"/>
                    <a:pt x="187" y="133"/>
                  </a:cubicBezTo>
                  <a:cubicBezTo>
                    <a:pt x="189" y="134"/>
                    <a:pt x="190" y="135"/>
                    <a:pt x="192" y="137"/>
                  </a:cubicBezTo>
                  <a:cubicBezTo>
                    <a:pt x="191" y="137"/>
                    <a:pt x="191" y="138"/>
                    <a:pt x="191" y="138"/>
                  </a:cubicBezTo>
                  <a:cubicBezTo>
                    <a:pt x="188" y="141"/>
                    <a:pt x="186" y="144"/>
                    <a:pt x="184" y="148"/>
                  </a:cubicBezTo>
                  <a:cubicBezTo>
                    <a:pt x="181" y="145"/>
                    <a:pt x="176" y="144"/>
                    <a:pt x="172" y="141"/>
                  </a:cubicBezTo>
                  <a:cubicBezTo>
                    <a:pt x="175" y="137"/>
                    <a:pt x="178" y="133"/>
                    <a:pt x="181" y="129"/>
                  </a:cubicBezTo>
                  <a:close/>
                  <a:moveTo>
                    <a:pt x="171" y="143"/>
                  </a:moveTo>
                  <a:cubicBezTo>
                    <a:pt x="175" y="145"/>
                    <a:pt x="180" y="146"/>
                    <a:pt x="184" y="149"/>
                  </a:cubicBezTo>
                  <a:cubicBezTo>
                    <a:pt x="181" y="153"/>
                    <a:pt x="179" y="158"/>
                    <a:pt x="177" y="163"/>
                  </a:cubicBezTo>
                  <a:cubicBezTo>
                    <a:pt x="175" y="162"/>
                    <a:pt x="173" y="161"/>
                    <a:pt x="171" y="160"/>
                  </a:cubicBezTo>
                  <a:cubicBezTo>
                    <a:pt x="169" y="159"/>
                    <a:pt x="166" y="158"/>
                    <a:pt x="164" y="157"/>
                  </a:cubicBezTo>
                  <a:cubicBezTo>
                    <a:pt x="166" y="152"/>
                    <a:pt x="169" y="147"/>
                    <a:pt x="171" y="143"/>
                  </a:cubicBezTo>
                  <a:close/>
                  <a:moveTo>
                    <a:pt x="163" y="159"/>
                  </a:moveTo>
                  <a:cubicBezTo>
                    <a:pt x="166" y="160"/>
                    <a:pt x="168" y="161"/>
                    <a:pt x="171" y="162"/>
                  </a:cubicBezTo>
                  <a:cubicBezTo>
                    <a:pt x="173" y="163"/>
                    <a:pt x="175" y="164"/>
                    <a:pt x="177" y="164"/>
                  </a:cubicBezTo>
                  <a:cubicBezTo>
                    <a:pt x="175" y="168"/>
                    <a:pt x="174" y="173"/>
                    <a:pt x="172" y="177"/>
                  </a:cubicBezTo>
                  <a:cubicBezTo>
                    <a:pt x="170" y="176"/>
                    <a:pt x="168" y="176"/>
                    <a:pt x="165" y="175"/>
                  </a:cubicBezTo>
                  <a:cubicBezTo>
                    <a:pt x="163" y="174"/>
                    <a:pt x="161" y="174"/>
                    <a:pt x="158" y="173"/>
                  </a:cubicBezTo>
                  <a:cubicBezTo>
                    <a:pt x="160" y="168"/>
                    <a:pt x="161" y="164"/>
                    <a:pt x="163" y="159"/>
                  </a:cubicBezTo>
                  <a:close/>
                  <a:moveTo>
                    <a:pt x="158" y="175"/>
                  </a:moveTo>
                  <a:cubicBezTo>
                    <a:pt x="160" y="176"/>
                    <a:pt x="163" y="176"/>
                    <a:pt x="165" y="177"/>
                  </a:cubicBezTo>
                  <a:cubicBezTo>
                    <a:pt x="168" y="177"/>
                    <a:pt x="170" y="178"/>
                    <a:pt x="172" y="178"/>
                  </a:cubicBezTo>
                  <a:cubicBezTo>
                    <a:pt x="171" y="183"/>
                    <a:pt x="170" y="188"/>
                    <a:pt x="169" y="192"/>
                  </a:cubicBezTo>
                  <a:cubicBezTo>
                    <a:pt x="167" y="192"/>
                    <a:pt x="165" y="192"/>
                    <a:pt x="162" y="192"/>
                  </a:cubicBezTo>
                  <a:cubicBezTo>
                    <a:pt x="160" y="191"/>
                    <a:pt x="157" y="191"/>
                    <a:pt x="155" y="191"/>
                  </a:cubicBezTo>
                  <a:cubicBezTo>
                    <a:pt x="156" y="186"/>
                    <a:pt x="157" y="180"/>
                    <a:pt x="158" y="175"/>
                  </a:cubicBezTo>
                  <a:close/>
                  <a:moveTo>
                    <a:pt x="155" y="193"/>
                  </a:moveTo>
                  <a:cubicBezTo>
                    <a:pt x="157" y="193"/>
                    <a:pt x="160" y="193"/>
                    <a:pt x="163" y="193"/>
                  </a:cubicBezTo>
                  <a:cubicBezTo>
                    <a:pt x="165" y="193"/>
                    <a:pt x="167" y="194"/>
                    <a:pt x="169" y="194"/>
                  </a:cubicBezTo>
                  <a:cubicBezTo>
                    <a:pt x="169" y="198"/>
                    <a:pt x="168" y="202"/>
                    <a:pt x="168" y="207"/>
                  </a:cubicBezTo>
                  <a:cubicBezTo>
                    <a:pt x="163" y="207"/>
                    <a:pt x="158" y="207"/>
                    <a:pt x="154" y="207"/>
                  </a:cubicBezTo>
                  <a:cubicBezTo>
                    <a:pt x="154" y="202"/>
                    <a:pt x="154" y="197"/>
                    <a:pt x="155" y="193"/>
                  </a:cubicBezTo>
                  <a:close/>
                  <a:moveTo>
                    <a:pt x="154" y="208"/>
                  </a:moveTo>
                  <a:cubicBezTo>
                    <a:pt x="158" y="208"/>
                    <a:pt x="163" y="208"/>
                    <a:pt x="168" y="208"/>
                  </a:cubicBezTo>
                  <a:cubicBezTo>
                    <a:pt x="168" y="213"/>
                    <a:pt x="168" y="217"/>
                    <a:pt x="168" y="221"/>
                  </a:cubicBezTo>
                  <a:cubicBezTo>
                    <a:pt x="166" y="221"/>
                    <a:pt x="164" y="221"/>
                    <a:pt x="162" y="222"/>
                  </a:cubicBezTo>
                  <a:cubicBezTo>
                    <a:pt x="159" y="222"/>
                    <a:pt x="156" y="222"/>
                    <a:pt x="154" y="222"/>
                  </a:cubicBezTo>
                  <a:cubicBezTo>
                    <a:pt x="154" y="217"/>
                    <a:pt x="154" y="213"/>
                    <a:pt x="154" y="208"/>
                  </a:cubicBezTo>
                  <a:close/>
                  <a:moveTo>
                    <a:pt x="154" y="223"/>
                  </a:moveTo>
                  <a:cubicBezTo>
                    <a:pt x="156" y="224"/>
                    <a:pt x="158" y="223"/>
                    <a:pt x="161" y="223"/>
                  </a:cubicBezTo>
                  <a:cubicBezTo>
                    <a:pt x="163" y="223"/>
                    <a:pt x="166" y="223"/>
                    <a:pt x="168" y="223"/>
                  </a:cubicBezTo>
                  <a:cubicBezTo>
                    <a:pt x="168" y="228"/>
                    <a:pt x="168" y="232"/>
                    <a:pt x="169" y="237"/>
                  </a:cubicBezTo>
                  <a:cubicBezTo>
                    <a:pt x="164" y="237"/>
                    <a:pt x="160" y="238"/>
                    <a:pt x="155" y="239"/>
                  </a:cubicBezTo>
                  <a:cubicBezTo>
                    <a:pt x="154" y="234"/>
                    <a:pt x="154" y="228"/>
                    <a:pt x="154" y="223"/>
                  </a:cubicBezTo>
                  <a:close/>
                  <a:moveTo>
                    <a:pt x="155" y="240"/>
                  </a:moveTo>
                  <a:cubicBezTo>
                    <a:pt x="160" y="239"/>
                    <a:pt x="164" y="239"/>
                    <a:pt x="169" y="238"/>
                  </a:cubicBezTo>
                  <a:cubicBezTo>
                    <a:pt x="169" y="241"/>
                    <a:pt x="169" y="243"/>
                    <a:pt x="170" y="245"/>
                  </a:cubicBezTo>
                  <a:cubicBezTo>
                    <a:pt x="170" y="248"/>
                    <a:pt x="170" y="250"/>
                    <a:pt x="170" y="253"/>
                  </a:cubicBezTo>
                  <a:cubicBezTo>
                    <a:pt x="168" y="253"/>
                    <a:pt x="166" y="254"/>
                    <a:pt x="164" y="254"/>
                  </a:cubicBezTo>
                  <a:cubicBezTo>
                    <a:pt x="162" y="255"/>
                    <a:pt x="160" y="255"/>
                    <a:pt x="157" y="255"/>
                  </a:cubicBezTo>
                  <a:cubicBezTo>
                    <a:pt x="157" y="250"/>
                    <a:pt x="156" y="245"/>
                    <a:pt x="155" y="240"/>
                  </a:cubicBezTo>
                  <a:close/>
                  <a:moveTo>
                    <a:pt x="161" y="271"/>
                  </a:moveTo>
                  <a:cubicBezTo>
                    <a:pt x="160" y="266"/>
                    <a:pt x="159" y="262"/>
                    <a:pt x="158" y="257"/>
                  </a:cubicBezTo>
                  <a:cubicBezTo>
                    <a:pt x="160" y="256"/>
                    <a:pt x="162" y="256"/>
                    <a:pt x="164" y="256"/>
                  </a:cubicBezTo>
                  <a:cubicBezTo>
                    <a:pt x="166" y="256"/>
                    <a:pt x="169" y="255"/>
                    <a:pt x="171" y="254"/>
                  </a:cubicBezTo>
                  <a:cubicBezTo>
                    <a:pt x="172" y="259"/>
                    <a:pt x="173" y="264"/>
                    <a:pt x="174" y="269"/>
                  </a:cubicBezTo>
                  <a:cubicBezTo>
                    <a:pt x="172" y="270"/>
                    <a:pt x="170" y="270"/>
                    <a:pt x="169" y="270"/>
                  </a:cubicBezTo>
                  <a:cubicBezTo>
                    <a:pt x="166" y="271"/>
                    <a:pt x="164" y="272"/>
                    <a:pt x="161" y="272"/>
                  </a:cubicBezTo>
                  <a:cubicBezTo>
                    <a:pt x="161" y="272"/>
                    <a:pt x="161" y="271"/>
                    <a:pt x="161" y="271"/>
                  </a:cubicBezTo>
                  <a:close/>
                  <a:moveTo>
                    <a:pt x="161" y="274"/>
                  </a:moveTo>
                  <a:cubicBezTo>
                    <a:pt x="164" y="274"/>
                    <a:pt x="166" y="272"/>
                    <a:pt x="169" y="272"/>
                  </a:cubicBezTo>
                  <a:cubicBezTo>
                    <a:pt x="171" y="271"/>
                    <a:pt x="173" y="271"/>
                    <a:pt x="174" y="271"/>
                  </a:cubicBezTo>
                  <a:cubicBezTo>
                    <a:pt x="175" y="275"/>
                    <a:pt x="176" y="279"/>
                    <a:pt x="177" y="283"/>
                  </a:cubicBezTo>
                  <a:cubicBezTo>
                    <a:pt x="178" y="283"/>
                    <a:pt x="178" y="284"/>
                    <a:pt x="178" y="284"/>
                  </a:cubicBezTo>
                  <a:cubicBezTo>
                    <a:pt x="176" y="285"/>
                    <a:pt x="173" y="285"/>
                    <a:pt x="171" y="286"/>
                  </a:cubicBezTo>
                  <a:cubicBezTo>
                    <a:pt x="169" y="287"/>
                    <a:pt x="167" y="288"/>
                    <a:pt x="165" y="288"/>
                  </a:cubicBezTo>
                  <a:cubicBezTo>
                    <a:pt x="164" y="284"/>
                    <a:pt x="163" y="279"/>
                    <a:pt x="161" y="274"/>
                  </a:cubicBezTo>
                  <a:close/>
                  <a:moveTo>
                    <a:pt x="166" y="290"/>
                  </a:moveTo>
                  <a:cubicBezTo>
                    <a:pt x="168" y="289"/>
                    <a:pt x="170" y="288"/>
                    <a:pt x="172" y="287"/>
                  </a:cubicBezTo>
                  <a:cubicBezTo>
                    <a:pt x="174" y="287"/>
                    <a:pt x="176" y="286"/>
                    <a:pt x="178" y="286"/>
                  </a:cubicBezTo>
                  <a:cubicBezTo>
                    <a:pt x="180" y="291"/>
                    <a:pt x="181" y="296"/>
                    <a:pt x="183" y="301"/>
                  </a:cubicBezTo>
                  <a:cubicBezTo>
                    <a:pt x="179" y="302"/>
                    <a:pt x="175" y="304"/>
                    <a:pt x="171" y="305"/>
                  </a:cubicBezTo>
                  <a:cubicBezTo>
                    <a:pt x="169" y="300"/>
                    <a:pt x="167" y="295"/>
                    <a:pt x="166" y="290"/>
                  </a:cubicBezTo>
                  <a:close/>
                  <a:moveTo>
                    <a:pt x="171" y="307"/>
                  </a:moveTo>
                  <a:cubicBezTo>
                    <a:pt x="175" y="305"/>
                    <a:pt x="179" y="304"/>
                    <a:pt x="183" y="302"/>
                  </a:cubicBezTo>
                  <a:cubicBezTo>
                    <a:pt x="185" y="307"/>
                    <a:pt x="187" y="311"/>
                    <a:pt x="188" y="316"/>
                  </a:cubicBezTo>
                  <a:cubicBezTo>
                    <a:pt x="187" y="316"/>
                    <a:pt x="185" y="317"/>
                    <a:pt x="184" y="318"/>
                  </a:cubicBezTo>
                  <a:cubicBezTo>
                    <a:pt x="182" y="319"/>
                    <a:pt x="179" y="319"/>
                    <a:pt x="176" y="321"/>
                  </a:cubicBezTo>
                  <a:cubicBezTo>
                    <a:pt x="175" y="316"/>
                    <a:pt x="173" y="311"/>
                    <a:pt x="171" y="307"/>
                  </a:cubicBezTo>
                  <a:close/>
                  <a:moveTo>
                    <a:pt x="177" y="322"/>
                  </a:moveTo>
                  <a:cubicBezTo>
                    <a:pt x="179" y="321"/>
                    <a:pt x="182" y="320"/>
                    <a:pt x="184" y="319"/>
                  </a:cubicBezTo>
                  <a:cubicBezTo>
                    <a:pt x="186" y="319"/>
                    <a:pt x="187" y="318"/>
                    <a:pt x="189" y="317"/>
                  </a:cubicBezTo>
                  <a:cubicBezTo>
                    <a:pt x="189" y="318"/>
                    <a:pt x="189" y="318"/>
                    <a:pt x="189" y="319"/>
                  </a:cubicBezTo>
                  <a:cubicBezTo>
                    <a:pt x="191" y="323"/>
                    <a:pt x="192" y="328"/>
                    <a:pt x="194" y="333"/>
                  </a:cubicBezTo>
                  <a:cubicBezTo>
                    <a:pt x="190" y="334"/>
                    <a:pt x="186" y="336"/>
                    <a:pt x="182" y="338"/>
                  </a:cubicBezTo>
                  <a:cubicBezTo>
                    <a:pt x="181" y="333"/>
                    <a:pt x="179" y="327"/>
                    <a:pt x="177" y="322"/>
                  </a:cubicBezTo>
                  <a:close/>
                  <a:moveTo>
                    <a:pt x="185" y="345"/>
                  </a:moveTo>
                  <a:cubicBezTo>
                    <a:pt x="184" y="343"/>
                    <a:pt x="184" y="341"/>
                    <a:pt x="183" y="339"/>
                  </a:cubicBezTo>
                  <a:cubicBezTo>
                    <a:pt x="187" y="337"/>
                    <a:pt x="191" y="335"/>
                    <a:pt x="195" y="334"/>
                  </a:cubicBezTo>
                  <a:cubicBezTo>
                    <a:pt x="197" y="339"/>
                    <a:pt x="199" y="344"/>
                    <a:pt x="201" y="348"/>
                  </a:cubicBezTo>
                  <a:cubicBezTo>
                    <a:pt x="199" y="349"/>
                    <a:pt x="197" y="350"/>
                    <a:pt x="195" y="351"/>
                  </a:cubicBezTo>
                  <a:cubicBezTo>
                    <a:pt x="193" y="352"/>
                    <a:pt x="190" y="353"/>
                    <a:pt x="188" y="354"/>
                  </a:cubicBezTo>
                  <a:cubicBezTo>
                    <a:pt x="187" y="351"/>
                    <a:pt x="186" y="348"/>
                    <a:pt x="185" y="345"/>
                  </a:cubicBezTo>
                  <a:close/>
                  <a:moveTo>
                    <a:pt x="194" y="375"/>
                  </a:moveTo>
                  <a:cubicBezTo>
                    <a:pt x="192" y="369"/>
                    <a:pt x="190" y="362"/>
                    <a:pt x="188" y="356"/>
                  </a:cubicBezTo>
                  <a:cubicBezTo>
                    <a:pt x="191" y="355"/>
                    <a:pt x="193" y="354"/>
                    <a:pt x="195" y="353"/>
                  </a:cubicBezTo>
                  <a:cubicBezTo>
                    <a:pt x="197" y="352"/>
                    <a:pt x="199" y="350"/>
                    <a:pt x="201" y="350"/>
                  </a:cubicBezTo>
                  <a:cubicBezTo>
                    <a:pt x="202" y="350"/>
                    <a:pt x="202" y="350"/>
                    <a:pt x="202" y="350"/>
                  </a:cubicBezTo>
                  <a:cubicBezTo>
                    <a:pt x="202" y="350"/>
                    <a:pt x="202" y="351"/>
                    <a:pt x="202" y="351"/>
                  </a:cubicBezTo>
                  <a:cubicBezTo>
                    <a:pt x="198" y="356"/>
                    <a:pt x="196" y="363"/>
                    <a:pt x="194" y="369"/>
                  </a:cubicBezTo>
                  <a:cubicBezTo>
                    <a:pt x="194" y="371"/>
                    <a:pt x="194" y="373"/>
                    <a:pt x="194" y="375"/>
                  </a:cubicBezTo>
                  <a:close/>
                  <a:moveTo>
                    <a:pt x="200" y="359"/>
                  </a:moveTo>
                  <a:cubicBezTo>
                    <a:pt x="202" y="354"/>
                    <a:pt x="205" y="349"/>
                    <a:pt x="209" y="345"/>
                  </a:cubicBezTo>
                  <a:cubicBezTo>
                    <a:pt x="224" y="329"/>
                    <a:pt x="252" y="331"/>
                    <a:pt x="268" y="345"/>
                  </a:cubicBezTo>
                  <a:cubicBezTo>
                    <a:pt x="272" y="348"/>
                    <a:pt x="275" y="352"/>
                    <a:pt x="278" y="356"/>
                  </a:cubicBezTo>
                  <a:cubicBezTo>
                    <a:pt x="280" y="360"/>
                    <a:pt x="283" y="364"/>
                    <a:pt x="284" y="368"/>
                  </a:cubicBezTo>
                  <a:cubicBezTo>
                    <a:pt x="284" y="368"/>
                    <a:pt x="284" y="368"/>
                    <a:pt x="284" y="368"/>
                  </a:cubicBezTo>
                  <a:cubicBezTo>
                    <a:pt x="280" y="369"/>
                    <a:pt x="276" y="372"/>
                    <a:pt x="272" y="374"/>
                  </a:cubicBezTo>
                  <a:cubicBezTo>
                    <a:pt x="272" y="374"/>
                    <a:pt x="272" y="374"/>
                    <a:pt x="271" y="374"/>
                  </a:cubicBezTo>
                  <a:cubicBezTo>
                    <a:pt x="270" y="370"/>
                    <a:pt x="268" y="366"/>
                    <a:pt x="265" y="362"/>
                  </a:cubicBezTo>
                  <a:cubicBezTo>
                    <a:pt x="261" y="358"/>
                    <a:pt x="257" y="355"/>
                    <a:pt x="252" y="352"/>
                  </a:cubicBezTo>
                  <a:cubicBezTo>
                    <a:pt x="243" y="348"/>
                    <a:pt x="234" y="346"/>
                    <a:pt x="224" y="350"/>
                  </a:cubicBezTo>
                  <a:cubicBezTo>
                    <a:pt x="216" y="353"/>
                    <a:pt x="210" y="360"/>
                    <a:pt x="209" y="369"/>
                  </a:cubicBezTo>
                  <a:cubicBezTo>
                    <a:pt x="207" y="377"/>
                    <a:pt x="210" y="386"/>
                    <a:pt x="216" y="390"/>
                  </a:cubicBezTo>
                  <a:cubicBezTo>
                    <a:pt x="220" y="393"/>
                    <a:pt x="225" y="393"/>
                    <a:pt x="229" y="392"/>
                  </a:cubicBezTo>
                  <a:cubicBezTo>
                    <a:pt x="232" y="391"/>
                    <a:pt x="238" y="388"/>
                    <a:pt x="238" y="384"/>
                  </a:cubicBezTo>
                  <a:cubicBezTo>
                    <a:pt x="238" y="383"/>
                    <a:pt x="237" y="383"/>
                    <a:pt x="237" y="383"/>
                  </a:cubicBezTo>
                  <a:cubicBezTo>
                    <a:pt x="237" y="383"/>
                    <a:pt x="236" y="383"/>
                    <a:pt x="236" y="383"/>
                  </a:cubicBezTo>
                  <a:cubicBezTo>
                    <a:pt x="232" y="385"/>
                    <a:pt x="226" y="383"/>
                    <a:pt x="224" y="379"/>
                  </a:cubicBezTo>
                  <a:cubicBezTo>
                    <a:pt x="222" y="375"/>
                    <a:pt x="224" y="369"/>
                    <a:pt x="227" y="366"/>
                  </a:cubicBezTo>
                  <a:cubicBezTo>
                    <a:pt x="230" y="362"/>
                    <a:pt x="235" y="361"/>
                    <a:pt x="240" y="362"/>
                  </a:cubicBezTo>
                  <a:cubicBezTo>
                    <a:pt x="245" y="363"/>
                    <a:pt x="249" y="367"/>
                    <a:pt x="251" y="372"/>
                  </a:cubicBezTo>
                  <a:cubicBezTo>
                    <a:pt x="255" y="382"/>
                    <a:pt x="248" y="394"/>
                    <a:pt x="239" y="400"/>
                  </a:cubicBezTo>
                  <a:cubicBezTo>
                    <a:pt x="231" y="405"/>
                    <a:pt x="219" y="404"/>
                    <a:pt x="211" y="400"/>
                  </a:cubicBezTo>
                  <a:cubicBezTo>
                    <a:pt x="201" y="395"/>
                    <a:pt x="196" y="385"/>
                    <a:pt x="196" y="375"/>
                  </a:cubicBezTo>
                  <a:cubicBezTo>
                    <a:pt x="196" y="369"/>
                    <a:pt x="198" y="364"/>
                    <a:pt x="200" y="359"/>
                  </a:cubicBezTo>
                  <a:close/>
                  <a:moveTo>
                    <a:pt x="225" y="512"/>
                  </a:moveTo>
                  <a:cubicBezTo>
                    <a:pt x="224" y="512"/>
                    <a:pt x="224" y="512"/>
                    <a:pt x="224" y="512"/>
                  </a:cubicBezTo>
                  <a:cubicBezTo>
                    <a:pt x="225" y="509"/>
                    <a:pt x="226" y="505"/>
                    <a:pt x="227" y="502"/>
                  </a:cubicBezTo>
                  <a:cubicBezTo>
                    <a:pt x="228" y="496"/>
                    <a:pt x="230" y="490"/>
                    <a:pt x="230" y="484"/>
                  </a:cubicBezTo>
                  <a:cubicBezTo>
                    <a:pt x="234" y="484"/>
                    <a:pt x="238" y="489"/>
                    <a:pt x="239" y="492"/>
                  </a:cubicBezTo>
                  <a:cubicBezTo>
                    <a:pt x="241" y="495"/>
                    <a:pt x="241" y="499"/>
                    <a:pt x="240" y="503"/>
                  </a:cubicBezTo>
                  <a:cubicBezTo>
                    <a:pt x="239" y="506"/>
                    <a:pt x="237" y="508"/>
                    <a:pt x="234" y="511"/>
                  </a:cubicBezTo>
                  <a:cubicBezTo>
                    <a:pt x="232" y="513"/>
                    <a:pt x="228" y="513"/>
                    <a:pt x="225" y="512"/>
                  </a:cubicBezTo>
                  <a:close/>
                  <a:moveTo>
                    <a:pt x="227" y="516"/>
                  </a:moveTo>
                  <a:cubicBezTo>
                    <a:pt x="229" y="517"/>
                    <a:pt x="231" y="519"/>
                    <a:pt x="232" y="521"/>
                  </a:cubicBezTo>
                  <a:cubicBezTo>
                    <a:pt x="233" y="525"/>
                    <a:pt x="233" y="529"/>
                    <a:pt x="231" y="533"/>
                  </a:cubicBezTo>
                  <a:cubicBezTo>
                    <a:pt x="230" y="536"/>
                    <a:pt x="227" y="538"/>
                    <a:pt x="223" y="539"/>
                  </a:cubicBezTo>
                  <a:cubicBezTo>
                    <a:pt x="220" y="540"/>
                    <a:pt x="217" y="539"/>
                    <a:pt x="214" y="539"/>
                  </a:cubicBezTo>
                  <a:cubicBezTo>
                    <a:pt x="214" y="539"/>
                    <a:pt x="214" y="539"/>
                    <a:pt x="214" y="539"/>
                  </a:cubicBezTo>
                  <a:cubicBezTo>
                    <a:pt x="218" y="531"/>
                    <a:pt x="221" y="522"/>
                    <a:pt x="224" y="514"/>
                  </a:cubicBezTo>
                  <a:cubicBezTo>
                    <a:pt x="225" y="514"/>
                    <a:pt x="226" y="515"/>
                    <a:pt x="227" y="516"/>
                  </a:cubicBezTo>
                  <a:close/>
                  <a:moveTo>
                    <a:pt x="232" y="453"/>
                  </a:moveTo>
                  <a:cubicBezTo>
                    <a:pt x="232" y="444"/>
                    <a:pt x="231" y="436"/>
                    <a:pt x="230" y="427"/>
                  </a:cubicBezTo>
                  <a:cubicBezTo>
                    <a:pt x="230" y="426"/>
                    <a:pt x="229" y="425"/>
                    <a:pt x="229" y="424"/>
                  </a:cubicBezTo>
                  <a:cubicBezTo>
                    <a:pt x="237" y="424"/>
                    <a:pt x="244" y="428"/>
                    <a:pt x="246" y="436"/>
                  </a:cubicBezTo>
                  <a:cubicBezTo>
                    <a:pt x="247" y="445"/>
                    <a:pt x="240" y="452"/>
                    <a:pt x="232" y="453"/>
                  </a:cubicBezTo>
                  <a:close/>
                  <a:moveTo>
                    <a:pt x="232" y="455"/>
                  </a:moveTo>
                  <a:cubicBezTo>
                    <a:pt x="239" y="456"/>
                    <a:pt x="244" y="462"/>
                    <a:pt x="244" y="469"/>
                  </a:cubicBezTo>
                  <a:cubicBezTo>
                    <a:pt x="244" y="477"/>
                    <a:pt x="238" y="481"/>
                    <a:pt x="231" y="481"/>
                  </a:cubicBezTo>
                  <a:cubicBezTo>
                    <a:pt x="232" y="473"/>
                    <a:pt x="232" y="464"/>
                    <a:pt x="232" y="455"/>
                  </a:cubicBezTo>
                  <a:close/>
                  <a:moveTo>
                    <a:pt x="229" y="422"/>
                  </a:moveTo>
                  <a:cubicBezTo>
                    <a:pt x="229" y="420"/>
                    <a:pt x="228" y="418"/>
                    <a:pt x="228" y="415"/>
                  </a:cubicBezTo>
                  <a:cubicBezTo>
                    <a:pt x="227" y="412"/>
                    <a:pt x="226" y="409"/>
                    <a:pt x="226" y="406"/>
                  </a:cubicBezTo>
                  <a:cubicBezTo>
                    <a:pt x="226" y="406"/>
                    <a:pt x="226" y="406"/>
                    <a:pt x="227" y="405"/>
                  </a:cubicBezTo>
                  <a:cubicBezTo>
                    <a:pt x="231" y="405"/>
                    <a:pt x="235" y="404"/>
                    <a:pt x="239" y="402"/>
                  </a:cubicBezTo>
                  <a:cubicBezTo>
                    <a:pt x="242" y="410"/>
                    <a:pt x="236" y="418"/>
                    <a:pt x="229" y="422"/>
                  </a:cubicBezTo>
                  <a:close/>
                  <a:moveTo>
                    <a:pt x="196" y="387"/>
                  </a:moveTo>
                  <a:cubicBezTo>
                    <a:pt x="198" y="390"/>
                    <a:pt x="199" y="393"/>
                    <a:pt x="201" y="395"/>
                  </a:cubicBezTo>
                  <a:cubicBezTo>
                    <a:pt x="200" y="395"/>
                    <a:pt x="199" y="396"/>
                    <a:pt x="198" y="396"/>
                  </a:cubicBezTo>
                  <a:cubicBezTo>
                    <a:pt x="198" y="393"/>
                    <a:pt x="197" y="390"/>
                    <a:pt x="196" y="387"/>
                  </a:cubicBezTo>
                  <a:close/>
                  <a:moveTo>
                    <a:pt x="201" y="413"/>
                  </a:moveTo>
                  <a:cubicBezTo>
                    <a:pt x="200" y="408"/>
                    <a:pt x="199" y="402"/>
                    <a:pt x="198" y="397"/>
                  </a:cubicBezTo>
                  <a:cubicBezTo>
                    <a:pt x="200" y="397"/>
                    <a:pt x="201" y="397"/>
                    <a:pt x="203" y="396"/>
                  </a:cubicBezTo>
                  <a:cubicBezTo>
                    <a:pt x="206" y="400"/>
                    <a:pt x="210" y="402"/>
                    <a:pt x="214" y="404"/>
                  </a:cubicBezTo>
                  <a:cubicBezTo>
                    <a:pt x="215" y="406"/>
                    <a:pt x="215" y="408"/>
                    <a:pt x="216" y="411"/>
                  </a:cubicBezTo>
                  <a:cubicBezTo>
                    <a:pt x="211" y="412"/>
                    <a:pt x="206" y="412"/>
                    <a:pt x="201" y="413"/>
                  </a:cubicBezTo>
                  <a:close/>
                  <a:moveTo>
                    <a:pt x="201" y="418"/>
                  </a:moveTo>
                  <a:cubicBezTo>
                    <a:pt x="201" y="417"/>
                    <a:pt x="201" y="415"/>
                    <a:pt x="201" y="414"/>
                  </a:cubicBezTo>
                  <a:cubicBezTo>
                    <a:pt x="206" y="414"/>
                    <a:pt x="211" y="413"/>
                    <a:pt x="216" y="412"/>
                  </a:cubicBezTo>
                  <a:cubicBezTo>
                    <a:pt x="216" y="415"/>
                    <a:pt x="217" y="418"/>
                    <a:pt x="217" y="421"/>
                  </a:cubicBezTo>
                  <a:cubicBezTo>
                    <a:pt x="217" y="423"/>
                    <a:pt x="218" y="425"/>
                    <a:pt x="218" y="427"/>
                  </a:cubicBezTo>
                  <a:cubicBezTo>
                    <a:pt x="213" y="428"/>
                    <a:pt x="207" y="429"/>
                    <a:pt x="202" y="429"/>
                  </a:cubicBezTo>
                  <a:cubicBezTo>
                    <a:pt x="202" y="425"/>
                    <a:pt x="202" y="422"/>
                    <a:pt x="201" y="418"/>
                  </a:cubicBezTo>
                  <a:close/>
                  <a:moveTo>
                    <a:pt x="203" y="461"/>
                  </a:moveTo>
                  <a:cubicBezTo>
                    <a:pt x="203" y="456"/>
                    <a:pt x="203" y="452"/>
                    <a:pt x="203" y="447"/>
                  </a:cubicBezTo>
                  <a:cubicBezTo>
                    <a:pt x="208" y="446"/>
                    <a:pt x="214" y="447"/>
                    <a:pt x="219" y="446"/>
                  </a:cubicBezTo>
                  <a:cubicBezTo>
                    <a:pt x="219" y="451"/>
                    <a:pt x="219" y="456"/>
                    <a:pt x="218" y="462"/>
                  </a:cubicBezTo>
                  <a:cubicBezTo>
                    <a:pt x="213" y="462"/>
                    <a:pt x="208" y="461"/>
                    <a:pt x="203" y="461"/>
                  </a:cubicBezTo>
                  <a:close/>
                  <a:moveTo>
                    <a:pt x="218" y="463"/>
                  </a:moveTo>
                  <a:cubicBezTo>
                    <a:pt x="218" y="468"/>
                    <a:pt x="217" y="473"/>
                    <a:pt x="217" y="478"/>
                  </a:cubicBezTo>
                  <a:cubicBezTo>
                    <a:pt x="212" y="477"/>
                    <a:pt x="207" y="478"/>
                    <a:pt x="202" y="477"/>
                  </a:cubicBezTo>
                  <a:cubicBezTo>
                    <a:pt x="203" y="472"/>
                    <a:pt x="203" y="467"/>
                    <a:pt x="203" y="463"/>
                  </a:cubicBezTo>
                  <a:cubicBezTo>
                    <a:pt x="208" y="463"/>
                    <a:pt x="213" y="463"/>
                    <a:pt x="218" y="463"/>
                  </a:cubicBezTo>
                  <a:close/>
                  <a:moveTo>
                    <a:pt x="203" y="446"/>
                  </a:moveTo>
                  <a:cubicBezTo>
                    <a:pt x="203" y="441"/>
                    <a:pt x="203" y="436"/>
                    <a:pt x="202" y="430"/>
                  </a:cubicBezTo>
                  <a:cubicBezTo>
                    <a:pt x="208" y="430"/>
                    <a:pt x="213" y="429"/>
                    <a:pt x="218" y="428"/>
                  </a:cubicBezTo>
                  <a:cubicBezTo>
                    <a:pt x="218" y="432"/>
                    <a:pt x="219" y="437"/>
                    <a:pt x="219" y="441"/>
                  </a:cubicBezTo>
                  <a:cubicBezTo>
                    <a:pt x="219" y="442"/>
                    <a:pt x="219" y="444"/>
                    <a:pt x="219" y="445"/>
                  </a:cubicBezTo>
                  <a:cubicBezTo>
                    <a:pt x="214" y="445"/>
                    <a:pt x="208" y="445"/>
                    <a:pt x="203" y="446"/>
                  </a:cubicBezTo>
                  <a:close/>
                  <a:moveTo>
                    <a:pt x="201" y="486"/>
                  </a:moveTo>
                  <a:cubicBezTo>
                    <a:pt x="201" y="483"/>
                    <a:pt x="201" y="481"/>
                    <a:pt x="202" y="478"/>
                  </a:cubicBezTo>
                  <a:cubicBezTo>
                    <a:pt x="207" y="479"/>
                    <a:pt x="212" y="479"/>
                    <a:pt x="217" y="479"/>
                  </a:cubicBezTo>
                  <a:cubicBezTo>
                    <a:pt x="217" y="480"/>
                    <a:pt x="217" y="480"/>
                    <a:pt x="217" y="481"/>
                  </a:cubicBezTo>
                  <a:cubicBezTo>
                    <a:pt x="216" y="485"/>
                    <a:pt x="216" y="490"/>
                    <a:pt x="215" y="494"/>
                  </a:cubicBezTo>
                  <a:cubicBezTo>
                    <a:pt x="212" y="494"/>
                    <a:pt x="210" y="493"/>
                    <a:pt x="207" y="493"/>
                  </a:cubicBezTo>
                  <a:cubicBezTo>
                    <a:pt x="205" y="492"/>
                    <a:pt x="202" y="492"/>
                    <a:pt x="200" y="492"/>
                  </a:cubicBezTo>
                  <a:cubicBezTo>
                    <a:pt x="200" y="490"/>
                    <a:pt x="200" y="488"/>
                    <a:pt x="201" y="486"/>
                  </a:cubicBezTo>
                  <a:close/>
                  <a:moveTo>
                    <a:pt x="199" y="493"/>
                  </a:moveTo>
                  <a:cubicBezTo>
                    <a:pt x="202" y="494"/>
                    <a:pt x="205" y="494"/>
                    <a:pt x="208" y="495"/>
                  </a:cubicBezTo>
                  <a:cubicBezTo>
                    <a:pt x="210" y="495"/>
                    <a:pt x="212" y="496"/>
                    <a:pt x="215" y="496"/>
                  </a:cubicBezTo>
                  <a:cubicBezTo>
                    <a:pt x="214" y="500"/>
                    <a:pt x="213" y="505"/>
                    <a:pt x="212" y="510"/>
                  </a:cubicBezTo>
                  <a:cubicBezTo>
                    <a:pt x="206" y="509"/>
                    <a:pt x="201" y="507"/>
                    <a:pt x="196" y="506"/>
                  </a:cubicBezTo>
                  <a:cubicBezTo>
                    <a:pt x="197" y="502"/>
                    <a:pt x="198" y="498"/>
                    <a:pt x="199" y="493"/>
                  </a:cubicBezTo>
                  <a:close/>
                  <a:moveTo>
                    <a:pt x="196" y="508"/>
                  </a:moveTo>
                  <a:cubicBezTo>
                    <a:pt x="201" y="509"/>
                    <a:pt x="206" y="511"/>
                    <a:pt x="211" y="512"/>
                  </a:cubicBezTo>
                  <a:cubicBezTo>
                    <a:pt x="210" y="515"/>
                    <a:pt x="210" y="517"/>
                    <a:pt x="209" y="520"/>
                  </a:cubicBezTo>
                  <a:cubicBezTo>
                    <a:pt x="208" y="522"/>
                    <a:pt x="207" y="524"/>
                    <a:pt x="206" y="527"/>
                  </a:cubicBezTo>
                  <a:cubicBezTo>
                    <a:pt x="201" y="526"/>
                    <a:pt x="197" y="523"/>
                    <a:pt x="191" y="522"/>
                  </a:cubicBezTo>
                  <a:cubicBezTo>
                    <a:pt x="193" y="517"/>
                    <a:pt x="194" y="512"/>
                    <a:pt x="196" y="508"/>
                  </a:cubicBezTo>
                  <a:close/>
                  <a:moveTo>
                    <a:pt x="191" y="523"/>
                  </a:moveTo>
                  <a:cubicBezTo>
                    <a:pt x="196" y="524"/>
                    <a:pt x="201" y="527"/>
                    <a:pt x="206" y="528"/>
                  </a:cubicBezTo>
                  <a:cubicBezTo>
                    <a:pt x="204" y="533"/>
                    <a:pt x="202" y="539"/>
                    <a:pt x="199" y="544"/>
                  </a:cubicBezTo>
                  <a:cubicBezTo>
                    <a:pt x="195" y="541"/>
                    <a:pt x="190" y="539"/>
                    <a:pt x="186" y="537"/>
                  </a:cubicBezTo>
                  <a:cubicBezTo>
                    <a:pt x="188" y="533"/>
                    <a:pt x="189" y="528"/>
                    <a:pt x="191" y="523"/>
                  </a:cubicBezTo>
                  <a:close/>
                  <a:moveTo>
                    <a:pt x="185" y="539"/>
                  </a:moveTo>
                  <a:cubicBezTo>
                    <a:pt x="190" y="541"/>
                    <a:pt x="194" y="543"/>
                    <a:pt x="199" y="545"/>
                  </a:cubicBezTo>
                  <a:cubicBezTo>
                    <a:pt x="197" y="548"/>
                    <a:pt x="196" y="550"/>
                    <a:pt x="194" y="553"/>
                  </a:cubicBezTo>
                  <a:cubicBezTo>
                    <a:pt x="193" y="554"/>
                    <a:pt x="192" y="556"/>
                    <a:pt x="191" y="557"/>
                  </a:cubicBezTo>
                  <a:cubicBezTo>
                    <a:pt x="187" y="555"/>
                    <a:pt x="183" y="552"/>
                    <a:pt x="180" y="550"/>
                  </a:cubicBezTo>
                  <a:cubicBezTo>
                    <a:pt x="182" y="546"/>
                    <a:pt x="183" y="543"/>
                    <a:pt x="185" y="539"/>
                  </a:cubicBezTo>
                  <a:close/>
                  <a:moveTo>
                    <a:pt x="188" y="560"/>
                  </a:moveTo>
                  <a:cubicBezTo>
                    <a:pt x="188" y="560"/>
                    <a:pt x="188" y="559"/>
                    <a:pt x="187" y="559"/>
                  </a:cubicBezTo>
                  <a:cubicBezTo>
                    <a:pt x="184" y="557"/>
                    <a:pt x="179" y="555"/>
                    <a:pt x="175" y="556"/>
                  </a:cubicBezTo>
                  <a:cubicBezTo>
                    <a:pt x="176" y="554"/>
                    <a:pt x="178" y="553"/>
                    <a:pt x="179" y="551"/>
                  </a:cubicBezTo>
                  <a:cubicBezTo>
                    <a:pt x="182" y="554"/>
                    <a:pt x="186" y="556"/>
                    <a:pt x="190" y="559"/>
                  </a:cubicBezTo>
                  <a:cubicBezTo>
                    <a:pt x="189" y="559"/>
                    <a:pt x="189" y="559"/>
                    <a:pt x="188" y="560"/>
                  </a:cubicBezTo>
                  <a:close/>
                  <a:moveTo>
                    <a:pt x="193" y="567"/>
                  </a:moveTo>
                  <a:cubicBezTo>
                    <a:pt x="192" y="565"/>
                    <a:pt x="191" y="563"/>
                    <a:pt x="189" y="561"/>
                  </a:cubicBezTo>
                  <a:cubicBezTo>
                    <a:pt x="197" y="554"/>
                    <a:pt x="201" y="544"/>
                    <a:pt x="205" y="534"/>
                  </a:cubicBezTo>
                  <a:cubicBezTo>
                    <a:pt x="210" y="522"/>
                    <a:pt x="214" y="509"/>
                    <a:pt x="216" y="497"/>
                  </a:cubicBezTo>
                  <a:cubicBezTo>
                    <a:pt x="219" y="484"/>
                    <a:pt x="220" y="470"/>
                    <a:pt x="220" y="457"/>
                  </a:cubicBezTo>
                  <a:cubicBezTo>
                    <a:pt x="221" y="444"/>
                    <a:pt x="220" y="431"/>
                    <a:pt x="218" y="419"/>
                  </a:cubicBezTo>
                  <a:cubicBezTo>
                    <a:pt x="218" y="416"/>
                    <a:pt x="217" y="413"/>
                    <a:pt x="217" y="411"/>
                  </a:cubicBezTo>
                  <a:cubicBezTo>
                    <a:pt x="217" y="409"/>
                    <a:pt x="216" y="406"/>
                    <a:pt x="216" y="404"/>
                  </a:cubicBezTo>
                  <a:cubicBezTo>
                    <a:pt x="219" y="405"/>
                    <a:pt x="221" y="405"/>
                    <a:pt x="224" y="405"/>
                  </a:cubicBezTo>
                  <a:cubicBezTo>
                    <a:pt x="224" y="408"/>
                    <a:pt x="225" y="411"/>
                    <a:pt x="226" y="413"/>
                  </a:cubicBezTo>
                  <a:cubicBezTo>
                    <a:pt x="227" y="417"/>
                    <a:pt x="227" y="420"/>
                    <a:pt x="228" y="424"/>
                  </a:cubicBezTo>
                  <a:cubicBezTo>
                    <a:pt x="229" y="430"/>
                    <a:pt x="229" y="436"/>
                    <a:pt x="230" y="443"/>
                  </a:cubicBezTo>
                  <a:cubicBezTo>
                    <a:pt x="231" y="456"/>
                    <a:pt x="231" y="468"/>
                    <a:pt x="229" y="481"/>
                  </a:cubicBezTo>
                  <a:cubicBezTo>
                    <a:pt x="228" y="494"/>
                    <a:pt x="225" y="507"/>
                    <a:pt x="220" y="519"/>
                  </a:cubicBezTo>
                  <a:cubicBezTo>
                    <a:pt x="216" y="531"/>
                    <a:pt x="210" y="543"/>
                    <a:pt x="202" y="554"/>
                  </a:cubicBezTo>
                  <a:cubicBezTo>
                    <a:pt x="199" y="559"/>
                    <a:pt x="196" y="563"/>
                    <a:pt x="193" y="567"/>
                  </a:cubicBezTo>
                  <a:close/>
                  <a:moveTo>
                    <a:pt x="216" y="558"/>
                  </a:moveTo>
                  <a:cubicBezTo>
                    <a:pt x="213" y="564"/>
                    <a:pt x="204" y="567"/>
                    <a:pt x="198" y="563"/>
                  </a:cubicBezTo>
                  <a:cubicBezTo>
                    <a:pt x="200" y="560"/>
                    <a:pt x="202" y="557"/>
                    <a:pt x="204" y="555"/>
                  </a:cubicBezTo>
                  <a:cubicBezTo>
                    <a:pt x="207" y="550"/>
                    <a:pt x="210" y="545"/>
                    <a:pt x="213" y="541"/>
                  </a:cubicBezTo>
                  <a:cubicBezTo>
                    <a:pt x="218" y="545"/>
                    <a:pt x="220" y="552"/>
                    <a:pt x="216" y="558"/>
                  </a:cubicBezTo>
                  <a:close/>
                  <a:moveTo>
                    <a:pt x="201" y="574"/>
                  </a:moveTo>
                  <a:cubicBezTo>
                    <a:pt x="201" y="574"/>
                    <a:pt x="201" y="574"/>
                    <a:pt x="201" y="575"/>
                  </a:cubicBezTo>
                  <a:cubicBezTo>
                    <a:pt x="199" y="574"/>
                    <a:pt x="196" y="575"/>
                    <a:pt x="194" y="575"/>
                  </a:cubicBezTo>
                  <a:cubicBezTo>
                    <a:pt x="194" y="573"/>
                    <a:pt x="194" y="571"/>
                    <a:pt x="193" y="568"/>
                  </a:cubicBezTo>
                  <a:cubicBezTo>
                    <a:pt x="193" y="568"/>
                    <a:pt x="193" y="568"/>
                    <a:pt x="193" y="568"/>
                  </a:cubicBezTo>
                  <a:cubicBezTo>
                    <a:pt x="194" y="567"/>
                    <a:pt x="196" y="566"/>
                    <a:pt x="197" y="564"/>
                  </a:cubicBezTo>
                  <a:cubicBezTo>
                    <a:pt x="199" y="567"/>
                    <a:pt x="203" y="571"/>
                    <a:pt x="201" y="574"/>
                  </a:cubicBezTo>
                  <a:close/>
                  <a:moveTo>
                    <a:pt x="207" y="576"/>
                  </a:moveTo>
                  <a:cubicBezTo>
                    <a:pt x="206" y="575"/>
                    <a:pt x="204" y="575"/>
                    <a:pt x="203" y="575"/>
                  </a:cubicBezTo>
                  <a:cubicBezTo>
                    <a:pt x="204" y="572"/>
                    <a:pt x="203" y="568"/>
                    <a:pt x="200" y="566"/>
                  </a:cubicBezTo>
                  <a:cubicBezTo>
                    <a:pt x="207" y="568"/>
                    <a:pt x="214" y="564"/>
                    <a:pt x="218" y="559"/>
                  </a:cubicBezTo>
                  <a:cubicBezTo>
                    <a:pt x="222" y="553"/>
                    <a:pt x="220" y="546"/>
                    <a:pt x="215" y="541"/>
                  </a:cubicBezTo>
                  <a:cubicBezTo>
                    <a:pt x="218" y="541"/>
                    <a:pt x="221" y="542"/>
                    <a:pt x="224" y="541"/>
                  </a:cubicBezTo>
                  <a:cubicBezTo>
                    <a:pt x="228" y="539"/>
                    <a:pt x="231" y="537"/>
                    <a:pt x="233" y="534"/>
                  </a:cubicBezTo>
                  <a:cubicBezTo>
                    <a:pt x="235" y="530"/>
                    <a:pt x="235" y="526"/>
                    <a:pt x="234" y="522"/>
                  </a:cubicBezTo>
                  <a:cubicBezTo>
                    <a:pt x="233" y="520"/>
                    <a:pt x="232" y="518"/>
                    <a:pt x="230" y="516"/>
                  </a:cubicBezTo>
                  <a:cubicBezTo>
                    <a:pt x="230" y="516"/>
                    <a:pt x="229" y="515"/>
                    <a:pt x="228" y="515"/>
                  </a:cubicBezTo>
                  <a:cubicBezTo>
                    <a:pt x="231" y="515"/>
                    <a:pt x="233" y="514"/>
                    <a:pt x="235" y="512"/>
                  </a:cubicBezTo>
                  <a:cubicBezTo>
                    <a:pt x="238" y="510"/>
                    <a:pt x="240" y="506"/>
                    <a:pt x="241" y="503"/>
                  </a:cubicBezTo>
                  <a:cubicBezTo>
                    <a:pt x="243" y="498"/>
                    <a:pt x="242" y="494"/>
                    <a:pt x="240" y="490"/>
                  </a:cubicBezTo>
                  <a:cubicBezTo>
                    <a:pt x="239" y="487"/>
                    <a:pt x="236" y="484"/>
                    <a:pt x="233" y="483"/>
                  </a:cubicBezTo>
                  <a:cubicBezTo>
                    <a:pt x="236" y="483"/>
                    <a:pt x="239" y="481"/>
                    <a:pt x="241" y="479"/>
                  </a:cubicBezTo>
                  <a:cubicBezTo>
                    <a:pt x="244" y="477"/>
                    <a:pt x="246" y="473"/>
                    <a:pt x="246" y="469"/>
                  </a:cubicBezTo>
                  <a:cubicBezTo>
                    <a:pt x="246" y="462"/>
                    <a:pt x="241" y="456"/>
                    <a:pt x="235" y="454"/>
                  </a:cubicBezTo>
                  <a:cubicBezTo>
                    <a:pt x="243" y="452"/>
                    <a:pt x="248" y="444"/>
                    <a:pt x="247" y="436"/>
                  </a:cubicBezTo>
                  <a:cubicBezTo>
                    <a:pt x="246" y="428"/>
                    <a:pt x="239" y="423"/>
                    <a:pt x="232" y="422"/>
                  </a:cubicBezTo>
                  <a:cubicBezTo>
                    <a:pt x="238" y="418"/>
                    <a:pt x="244" y="409"/>
                    <a:pt x="240" y="401"/>
                  </a:cubicBezTo>
                  <a:cubicBezTo>
                    <a:pt x="243" y="400"/>
                    <a:pt x="246" y="397"/>
                    <a:pt x="248" y="395"/>
                  </a:cubicBezTo>
                  <a:cubicBezTo>
                    <a:pt x="248" y="395"/>
                    <a:pt x="248" y="395"/>
                    <a:pt x="249" y="396"/>
                  </a:cubicBezTo>
                  <a:cubicBezTo>
                    <a:pt x="249" y="396"/>
                    <a:pt x="249" y="396"/>
                    <a:pt x="249" y="396"/>
                  </a:cubicBezTo>
                  <a:cubicBezTo>
                    <a:pt x="250" y="399"/>
                    <a:pt x="250" y="402"/>
                    <a:pt x="250" y="405"/>
                  </a:cubicBezTo>
                  <a:cubicBezTo>
                    <a:pt x="250" y="410"/>
                    <a:pt x="248" y="415"/>
                    <a:pt x="244" y="418"/>
                  </a:cubicBezTo>
                  <a:cubicBezTo>
                    <a:pt x="243" y="418"/>
                    <a:pt x="243" y="419"/>
                    <a:pt x="244" y="420"/>
                  </a:cubicBezTo>
                  <a:cubicBezTo>
                    <a:pt x="252" y="421"/>
                    <a:pt x="256" y="429"/>
                    <a:pt x="256" y="436"/>
                  </a:cubicBezTo>
                  <a:cubicBezTo>
                    <a:pt x="257" y="443"/>
                    <a:pt x="254" y="451"/>
                    <a:pt x="247" y="454"/>
                  </a:cubicBezTo>
                  <a:cubicBezTo>
                    <a:pt x="247" y="454"/>
                    <a:pt x="247" y="454"/>
                    <a:pt x="247" y="454"/>
                  </a:cubicBezTo>
                  <a:cubicBezTo>
                    <a:pt x="247" y="455"/>
                    <a:pt x="247" y="456"/>
                    <a:pt x="248" y="456"/>
                  </a:cubicBezTo>
                  <a:cubicBezTo>
                    <a:pt x="253" y="459"/>
                    <a:pt x="255" y="465"/>
                    <a:pt x="254" y="471"/>
                  </a:cubicBezTo>
                  <a:cubicBezTo>
                    <a:pt x="254" y="476"/>
                    <a:pt x="251" y="481"/>
                    <a:pt x="247" y="484"/>
                  </a:cubicBezTo>
                  <a:cubicBezTo>
                    <a:pt x="246" y="484"/>
                    <a:pt x="246" y="485"/>
                    <a:pt x="247" y="485"/>
                  </a:cubicBezTo>
                  <a:cubicBezTo>
                    <a:pt x="247" y="485"/>
                    <a:pt x="247" y="485"/>
                    <a:pt x="247" y="485"/>
                  </a:cubicBezTo>
                  <a:cubicBezTo>
                    <a:pt x="255" y="493"/>
                    <a:pt x="251" y="511"/>
                    <a:pt x="240" y="514"/>
                  </a:cubicBezTo>
                  <a:cubicBezTo>
                    <a:pt x="240" y="514"/>
                    <a:pt x="240" y="514"/>
                    <a:pt x="240" y="515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3" y="521"/>
                    <a:pt x="243" y="527"/>
                    <a:pt x="240" y="533"/>
                  </a:cubicBezTo>
                  <a:cubicBezTo>
                    <a:pt x="238" y="539"/>
                    <a:pt x="233" y="544"/>
                    <a:pt x="227" y="546"/>
                  </a:cubicBezTo>
                  <a:cubicBezTo>
                    <a:pt x="226" y="546"/>
                    <a:pt x="226" y="547"/>
                    <a:pt x="226" y="547"/>
                  </a:cubicBezTo>
                  <a:cubicBezTo>
                    <a:pt x="227" y="555"/>
                    <a:pt x="223" y="564"/>
                    <a:pt x="216" y="568"/>
                  </a:cubicBezTo>
                  <a:cubicBezTo>
                    <a:pt x="214" y="569"/>
                    <a:pt x="213" y="569"/>
                    <a:pt x="212" y="569"/>
                  </a:cubicBezTo>
                  <a:cubicBezTo>
                    <a:pt x="211" y="570"/>
                    <a:pt x="210" y="570"/>
                    <a:pt x="209" y="570"/>
                  </a:cubicBezTo>
                  <a:cubicBezTo>
                    <a:pt x="209" y="571"/>
                    <a:pt x="208" y="572"/>
                    <a:pt x="208" y="573"/>
                  </a:cubicBezTo>
                  <a:cubicBezTo>
                    <a:pt x="208" y="574"/>
                    <a:pt x="207" y="575"/>
                    <a:pt x="207" y="576"/>
                  </a:cubicBezTo>
                  <a:close/>
                  <a:moveTo>
                    <a:pt x="229" y="568"/>
                  </a:moveTo>
                  <a:cubicBezTo>
                    <a:pt x="235" y="569"/>
                    <a:pt x="240" y="570"/>
                    <a:pt x="246" y="570"/>
                  </a:cubicBezTo>
                  <a:cubicBezTo>
                    <a:pt x="248" y="571"/>
                    <a:pt x="251" y="571"/>
                    <a:pt x="254" y="572"/>
                  </a:cubicBezTo>
                  <a:cubicBezTo>
                    <a:pt x="256" y="572"/>
                    <a:pt x="258" y="572"/>
                    <a:pt x="260" y="572"/>
                  </a:cubicBezTo>
                  <a:cubicBezTo>
                    <a:pt x="258" y="574"/>
                    <a:pt x="256" y="576"/>
                    <a:pt x="254" y="577"/>
                  </a:cubicBezTo>
                  <a:cubicBezTo>
                    <a:pt x="253" y="578"/>
                    <a:pt x="252" y="579"/>
                    <a:pt x="250" y="580"/>
                  </a:cubicBezTo>
                  <a:cubicBezTo>
                    <a:pt x="248" y="579"/>
                    <a:pt x="246" y="579"/>
                    <a:pt x="244" y="578"/>
                  </a:cubicBezTo>
                  <a:cubicBezTo>
                    <a:pt x="241" y="578"/>
                    <a:pt x="238" y="577"/>
                    <a:pt x="235" y="577"/>
                  </a:cubicBezTo>
                  <a:cubicBezTo>
                    <a:pt x="230" y="576"/>
                    <a:pt x="225" y="575"/>
                    <a:pt x="220" y="574"/>
                  </a:cubicBezTo>
                  <a:cubicBezTo>
                    <a:pt x="223" y="572"/>
                    <a:pt x="226" y="570"/>
                    <a:pt x="229" y="568"/>
                  </a:cubicBezTo>
                  <a:close/>
                  <a:moveTo>
                    <a:pt x="220" y="567"/>
                  </a:moveTo>
                  <a:cubicBezTo>
                    <a:pt x="221" y="566"/>
                    <a:pt x="222" y="565"/>
                    <a:pt x="223" y="564"/>
                  </a:cubicBezTo>
                  <a:cubicBezTo>
                    <a:pt x="224" y="563"/>
                    <a:pt x="225" y="562"/>
                    <a:pt x="225" y="560"/>
                  </a:cubicBezTo>
                  <a:cubicBezTo>
                    <a:pt x="226" y="563"/>
                    <a:pt x="227" y="565"/>
                    <a:pt x="227" y="568"/>
                  </a:cubicBezTo>
                  <a:cubicBezTo>
                    <a:pt x="225" y="569"/>
                    <a:pt x="223" y="570"/>
                    <a:pt x="221" y="571"/>
                  </a:cubicBezTo>
                  <a:cubicBezTo>
                    <a:pt x="220" y="570"/>
                    <a:pt x="220" y="568"/>
                    <a:pt x="220" y="567"/>
                  </a:cubicBezTo>
                  <a:close/>
                  <a:moveTo>
                    <a:pt x="228" y="547"/>
                  </a:moveTo>
                  <a:cubicBezTo>
                    <a:pt x="229" y="547"/>
                    <a:pt x="230" y="547"/>
                    <a:pt x="231" y="546"/>
                  </a:cubicBezTo>
                  <a:cubicBezTo>
                    <a:pt x="231" y="548"/>
                    <a:pt x="232" y="550"/>
                    <a:pt x="233" y="551"/>
                  </a:cubicBezTo>
                  <a:cubicBezTo>
                    <a:pt x="234" y="554"/>
                    <a:pt x="235" y="558"/>
                    <a:pt x="235" y="561"/>
                  </a:cubicBezTo>
                  <a:cubicBezTo>
                    <a:pt x="235" y="561"/>
                    <a:pt x="235" y="561"/>
                    <a:pt x="235" y="561"/>
                  </a:cubicBezTo>
                  <a:cubicBezTo>
                    <a:pt x="235" y="561"/>
                    <a:pt x="235" y="562"/>
                    <a:pt x="235" y="562"/>
                  </a:cubicBezTo>
                  <a:cubicBezTo>
                    <a:pt x="232" y="563"/>
                    <a:pt x="230" y="565"/>
                    <a:pt x="228" y="567"/>
                  </a:cubicBezTo>
                  <a:cubicBezTo>
                    <a:pt x="228" y="563"/>
                    <a:pt x="227" y="560"/>
                    <a:pt x="227" y="557"/>
                  </a:cubicBezTo>
                  <a:cubicBezTo>
                    <a:pt x="228" y="554"/>
                    <a:pt x="228" y="551"/>
                    <a:pt x="228" y="547"/>
                  </a:cubicBezTo>
                  <a:close/>
                  <a:moveTo>
                    <a:pt x="255" y="538"/>
                  </a:moveTo>
                  <a:cubicBezTo>
                    <a:pt x="253" y="540"/>
                    <a:pt x="252" y="543"/>
                    <a:pt x="250" y="545"/>
                  </a:cubicBezTo>
                  <a:cubicBezTo>
                    <a:pt x="250" y="545"/>
                    <a:pt x="249" y="544"/>
                    <a:pt x="249" y="544"/>
                  </a:cubicBezTo>
                  <a:cubicBezTo>
                    <a:pt x="248" y="542"/>
                    <a:pt x="248" y="540"/>
                    <a:pt x="247" y="538"/>
                  </a:cubicBezTo>
                  <a:cubicBezTo>
                    <a:pt x="246" y="534"/>
                    <a:pt x="245" y="531"/>
                    <a:pt x="244" y="527"/>
                  </a:cubicBezTo>
                  <a:cubicBezTo>
                    <a:pt x="244" y="527"/>
                    <a:pt x="244" y="527"/>
                    <a:pt x="244" y="527"/>
                  </a:cubicBezTo>
                  <a:cubicBezTo>
                    <a:pt x="244" y="523"/>
                    <a:pt x="244" y="519"/>
                    <a:pt x="242" y="515"/>
                  </a:cubicBezTo>
                  <a:cubicBezTo>
                    <a:pt x="244" y="515"/>
                    <a:pt x="246" y="513"/>
                    <a:pt x="247" y="512"/>
                  </a:cubicBezTo>
                  <a:cubicBezTo>
                    <a:pt x="248" y="521"/>
                    <a:pt x="254" y="529"/>
                    <a:pt x="255" y="538"/>
                  </a:cubicBezTo>
                  <a:close/>
                  <a:moveTo>
                    <a:pt x="248" y="511"/>
                  </a:moveTo>
                  <a:cubicBezTo>
                    <a:pt x="250" y="508"/>
                    <a:pt x="252" y="505"/>
                    <a:pt x="252" y="502"/>
                  </a:cubicBezTo>
                  <a:cubicBezTo>
                    <a:pt x="252" y="501"/>
                    <a:pt x="253" y="501"/>
                    <a:pt x="253" y="500"/>
                  </a:cubicBezTo>
                  <a:cubicBezTo>
                    <a:pt x="253" y="501"/>
                    <a:pt x="253" y="502"/>
                    <a:pt x="254" y="503"/>
                  </a:cubicBezTo>
                  <a:cubicBezTo>
                    <a:pt x="254" y="506"/>
                    <a:pt x="255" y="509"/>
                    <a:pt x="256" y="512"/>
                  </a:cubicBezTo>
                  <a:cubicBezTo>
                    <a:pt x="257" y="517"/>
                    <a:pt x="260" y="522"/>
                    <a:pt x="261" y="528"/>
                  </a:cubicBezTo>
                  <a:cubicBezTo>
                    <a:pt x="260" y="529"/>
                    <a:pt x="259" y="530"/>
                    <a:pt x="259" y="531"/>
                  </a:cubicBezTo>
                  <a:cubicBezTo>
                    <a:pt x="258" y="532"/>
                    <a:pt x="257" y="534"/>
                    <a:pt x="256" y="536"/>
                  </a:cubicBezTo>
                  <a:cubicBezTo>
                    <a:pt x="255" y="532"/>
                    <a:pt x="254" y="529"/>
                    <a:pt x="253" y="525"/>
                  </a:cubicBezTo>
                  <a:cubicBezTo>
                    <a:pt x="251" y="520"/>
                    <a:pt x="249" y="515"/>
                    <a:pt x="248" y="511"/>
                  </a:cubicBezTo>
                  <a:close/>
                  <a:moveTo>
                    <a:pt x="245" y="537"/>
                  </a:moveTo>
                  <a:cubicBezTo>
                    <a:pt x="246" y="538"/>
                    <a:pt x="246" y="540"/>
                    <a:pt x="247" y="542"/>
                  </a:cubicBezTo>
                  <a:cubicBezTo>
                    <a:pt x="247" y="543"/>
                    <a:pt x="248" y="545"/>
                    <a:pt x="249" y="547"/>
                  </a:cubicBezTo>
                  <a:cubicBezTo>
                    <a:pt x="247" y="549"/>
                    <a:pt x="245" y="551"/>
                    <a:pt x="244" y="553"/>
                  </a:cubicBezTo>
                  <a:cubicBezTo>
                    <a:pt x="242" y="548"/>
                    <a:pt x="239" y="544"/>
                    <a:pt x="239" y="538"/>
                  </a:cubicBezTo>
                  <a:cubicBezTo>
                    <a:pt x="240" y="537"/>
                    <a:pt x="241" y="536"/>
                    <a:pt x="242" y="534"/>
                  </a:cubicBezTo>
                  <a:cubicBezTo>
                    <a:pt x="242" y="533"/>
                    <a:pt x="243" y="531"/>
                    <a:pt x="243" y="530"/>
                  </a:cubicBezTo>
                  <a:cubicBezTo>
                    <a:pt x="244" y="532"/>
                    <a:pt x="244" y="534"/>
                    <a:pt x="245" y="537"/>
                  </a:cubicBezTo>
                  <a:close/>
                  <a:moveTo>
                    <a:pt x="242" y="554"/>
                  </a:moveTo>
                  <a:cubicBezTo>
                    <a:pt x="241" y="556"/>
                    <a:pt x="239" y="558"/>
                    <a:pt x="236" y="560"/>
                  </a:cubicBezTo>
                  <a:cubicBezTo>
                    <a:pt x="236" y="558"/>
                    <a:pt x="236" y="556"/>
                    <a:pt x="235" y="554"/>
                  </a:cubicBezTo>
                  <a:cubicBezTo>
                    <a:pt x="235" y="553"/>
                    <a:pt x="234" y="551"/>
                    <a:pt x="234" y="550"/>
                  </a:cubicBezTo>
                  <a:cubicBezTo>
                    <a:pt x="233" y="548"/>
                    <a:pt x="233" y="547"/>
                    <a:pt x="233" y="545"/>
                  </a:cubicBezTo>
                  <a:cubicBezTo>
                    <a:pt x="235" y="544"/>
                    <a:pt x="236" y="542"/>
                    <a:pt x="238" y="540"/>
                  </a:cubicBezTo>
                  <a:cubicBezTo>
                    <a:pt x="239" y="545"/>
                    <a:pt x="242" y="549"/>
                    <a:pt x="242" y="554"/>
                  </a:cubicBezTo>
                  <a:close/>
                  <a:moveTo>
                    <a:pt x="246" y="569"/>
                  </a:moveTo>
                  <a:cubicBezTo>
                    <a:pt x="241" y="568"/>
                    <a:pt x="236" y="567"/>
                    <a:pt x="231" y="567"/>
                  </a:cubicBezTo>
                  <a:cubicBezTo>
                    <a:pt x="233" y="565"/>
                    <a:pt x="235" y="564"/>
                    <a:pt x="237" y="562"/>
                  </a:cubicBezTo>
                  <a:cubicBezTo>
                    <a:pt x="237" y="562"/>
                    <a:pt x="237" y="562"/>
                    <a:pt x="238" y="561"/>
                  </a:cubicBezTo>
                  <a:cubicBezTo>
                    <a:pt x="240" y="561"/>
                    <a:pt x="243" y="562"/>
                    <a:pt x="246" y="562"/>
                  </a:cubicBezTo>
                  <a:cubicBezTo>
                    <a:pt x="249" y="562"/>
                    <a:pt x="252" y="562"/>
                    <a:pt x="256" y="563"/>
                  </a:cubicBezTo>
                  <a:cubicBezTo>
                    <a:pt x="260" y="563"/>
                    <a:pt x="265" y="564"/>
                    <a:pt x="269" y="563"/>
                  </a:cubicBezTo>
                  <a:cubicBezTo>
                    <a:pt x="267" y="566"/>
                    <a:pt x="264" y="569"/>
                    <a:pt x="261" y="571"/>
                  </a:cubicBezTo>
                  <a:cubicBezTo>
                    <a:pt x="256" y="571"/>
                    <a:pt x="251" y="570"/>
                    <a:pt x="246" y="569"/>
                  </a:cubicBezTo>
                  <a:close/>
                  <a:moveTo>
                    <a:pt x="255" y="561"/>
                  </a:moveTo>
                  <a:cubicBezTo>
                    <a:pt x="252" y="561"/>
                    <a:pt x="248" y="561"/>
                    <a:pt x="245" y="560"/>
                  </a:cubicBezTo>
                  <a:cubicBezTo>
                    <a:pt x="243" y="560"/>
                    <a:pt x="241" y="560"/>
                    <a:pt x="239" y="560"/>
                  </a:cubicBezTo>
                  <a:cubicBezTo>
                    <a:pt x="241" y="558"/>
                    <a:pt x="243" y="556"/>
                    <a:pt x="245" y="554"/>
                  </a:cubicBezTo>
                  <a:cubicBezTo>
                    <a:pt x="251" y="554"/>
                    <a:pt x="256" y="554"/>
                    <a:pt x="262" y="554"/>
                  </a:cubicBezTo>
                  <a:cubicBezTo>
                    <a:pt x="264" y="554"/>
                    <a:pt x="267" y="554"/>
                    <a:pt x="269" y="554"/>
                  </a:cubicBezTo>
                  <a:cubicBezTo>
                    <a:pt x="272" y="555"/>
                    <a:pt x="274" y="554"/>
                    <a:pt x="276" y="554"/>
                  </a:cubicBezTo>
                  <a:cubicBezTo>
                    <a:pt x="275" y="557"/>
                    <a:pt x="273" y="559"/>
                    <a:pt x="271" y="562"/>
                  </a:cubicBezTo>
                  <a:cubicBezTo>
                    <a:pt x="265" y="562"/>
                    <a:pt x="260" y="561"/>
                    <a:pt x="255" y="561"/>
                  </a:cubicBezTo>
                  <a:close/>
                  <a:moveTo>
                    <a:pt x="270" y="553"/>
                  </a:moveTo>
                  <a:cubicBezTo>
                    <a:pt x="268" y="553"/>
                    <a:pt x="265" y="553"/>
                    <a:pt x="262" y="553"/>
                  </a:cubicBezTo>
                  <a:cubicBezTo>
                    <a:pt x="257" y="552"/>
                    <a:pt x="252" y="552"/>
                    <a:pt x="246" y="552"/>
                  </a:cubicBezTo>
                  <a:cubicBezTo>
                    <a:pt x="248" y="550"/>
                    <a:pt x="250" y="549"/>
                    <a:pt x="251" y="546"/>
                  </a:cubicBezTo>
                  <a:cubicBezTo>
                    <a:pt x="257" y="546"/>
                    <a:pt x="263" y="545"/>
                    <a:pt x="269" y="545"/>
                  </a:cubicBezTo>
                  <a:cubicBezTo>
                    <a:pt x="272" y="546"/>
                    <a:pt x="275" y="545"/>
                    <a:pt x="277" y="545"/>
                  </a:cubicBezTo>
                  <a:cubicBezTo>
                    <a:pt x="279" y="545"/>
                    <a:pt x="280" y="545"/>
                    <a:pt x="281" y="545"/>
                  </a:cubicBezTo>
                  <a:cubicBezTo>
                    <a:pt x="282" y="545"/>
                    <a:pt x="282" y="545"/>
                    <a:pt x="282" y="545"/>
                  </a:cubicBezTo>
                  <a:cubicBezTo>
                    <a:pt x="281" y="548"/>
                    <a:pt x="279" y="551"/>
                    <a:pt x="277" y="553"/>
                  </a:cubicBezTo>
                  <a:cubicBezTo>
                    <a:pt x="275" y="553"/>
                    <a:pt x="273" y="553"/>
                    <a:pt x="270" y="553"/>
                  </a:cubicBezTo>
                  <a:close/>
                  <a:moveTo>
                    <a:pt x="280" y="544"/>
                  </a:moveTo>
                  <a:cubicBezTo>
                    <a:pt x="279" y="544"/>
                    <a:pt x="277" y="544"/>
                    <a:pt x="276" y="544"/>
                  </a:cubicBezTo>
                  <a:cubicBezTo>
                    <a:pt x="273" y="544"/>
                    <a:pt x="270" y="544"/>
                    <a:pt x="267" y="544"/>
                  </a:cubicBezTo>
                  <a:cubicBezTo>
                    <a:pt x="262" y="544"/>
                    <a:pt x="257" y="544"/>
                    <a:pt x="252" y="545"/>
                  </a:cubicBezTo>
                  <a:cubicBezTo>
                    <a:pt x="254" y="543"/>
                    <a:pt x="255" y="541"/>
                    <a:pt x="256" y="540"/>
                  </a:cubicBezTo>
                  <a:cubicBezTo>
                    <a:pt x="256" y="540"/>
                    <a:pt x="256" y="540"/>
                    <a:pt x="256" y="540"/>
                  </a:cubicBezTo>
                  <a:cubicBezTo>
                    <a:pt x="261" y="539"/>
                    <a:pt x="266" y="538"/>
                    <a:pt x="272" y="538"/>
                  </a:cubicBezTo>
                  <a:cubicBezTo>
                    <a:pt x="277" y="537"/>
                    <a:pt x="282" y="537"/>
                    <a:pt x="287" y="536"/>
                  </a:cubicBezTo>
                  <a:cubicBezTo>
                    <a:pt x="286" y="539"/>
                    <a:pt x="284" y="541"/>
                    <a:pt x="283" y="543"/>
                  </a:cubicBezTo>
                  <a:cubicBezTo>
                    <a:pt x="283" y="543"/>
                    <a:pt x="283" y="543"/>
                    <a:pt x="283" y="544"/>
                  </a:cubicBezTo>
                  <a:cubicBezTo>
                    <a:pt x="282" y="544"/>
                    <a:pt x="281" y="543"/>
                    <a:pt x="280" y="544"/>
                  </a:cubicBezTo>
                  <a:close/>
                  <a:moveTo>
                    <a:pt x="272" y="536"/>
                  </a:moveTo>
                  <a:cubicBezTo>
                    <a:pt x="267" y="537"/>
                    <a:pt x="262" y="537"/>
                    <a:pt x="257" y="538"/>
                  </a:cubicBezTo>
                  <a:cubicBezTo>
                    <a:pt x="258" y="536"/>
                    <a:pt x="259" y="535"/>
                    <a:pt x="260" y="533"/>
                  </a:cubicBezTo>
                  <a:cubicBezTo>
                    <a:pt x="260" y="532"/>
                    <a:pt x="260" y="532"/>
                    <a:pt x="261" y="531"/>
                  </a:cubicBezTo>
                  <a:cubicBezTo>
                    <a:pt x="271" y="530"/>
                    <a:pt x="281" y="530"/>
                    <a:pt x="291" y="527"/>
                  </a:cubicBezTo>
                  <a:cubicBezTo>
                    <a:pt x="290" y="529"/>
                    <a:pt x="289" y="532"/>
                    <a:pt x="287" y="535"/>
                  </a:cubicBezTo>
                  <a:cubicBezTo>
                    <a:pt x="282" y="535"/>
                    <a:pt x="277" y="535"/>
                    <a:pt x="272" y="536"/>
                  </a:cubicBezTo>
                  <a:close/>
                  <a:moveTo>
                    <a:pt x="262" y="530"/>
                  </a:moveTo>
                  <a:cubicBezTo>
                    <a:pt x="262" y="529"/>
                    <a:pt x="262" y="529"/>
                    <a:pt x="262" y="529"/>
                  </a:cubicBezTo>
                  <a:cubicBezTo>
                    <a:pt x="262" y="529"/>
                    <a:pt x="262" y="529"/>
                    <a:pt x="262" y="529"/>
                  </a:cubicBezTo>
                  <a:cubicBezTo>
                    <a:pt x="263" y="526"/>
                    <a:pt x="264" y="524"/>
                    <a:pt x="265" y="522"/>
                  </a:cubicBezTo>
                  <a:cubicBezTo>
                    <a:pt x="270" y="520"/>
                    <a:pt x="275" y="520"/>
                    <a:pt x="279" y="519"/>
                  </a:cubicBezTo>
                  <a:cubicBezTo>
                    <a:pt x="284" y="518"/>
                    <a:pt x="289" y="518"/>
                    <a:pt x="294" y="517"/>
                  </a:cubicBezTo>
                  <a:cubicBezTo>
                    <a:pt x="294" y="517"/>
                    <a:pt x="294" y="517"/>
                    <a:pt x="294" y="517"/>
                  </a:cubicBezTo>
                  <a:cubicBezTo>
                    <a:pt x="293" y="520"/>
                    <a:pt x="292" y="522"/>
                    <a:pt x="291" y="525"/>
                  </a:cubicBezTo>
                  <a:cubicBezTo>
                    <a:pt x="282" y="528"/>
                    <a:pt x="272" y="529"/>
                    <a:pt x="262" y="530"/>
                  </a:cubicBezTo>
                  <a:close/>
                  <a:moveTo>
                    <a:pt x="278" y="518"/>
                  </a:moveTo>
                  <a:cubicBezTo>
                    <a:pt x="274" y="519"/>
                    <a:pt x="270" y="519"/>
                    <a:pt x="266" y="520"/>
                  </a:cubicBezTo>
                  <a:cubicBezTo>
                    <a:pt x="267" y="518"/>
                    <a:pt x="268" y="515"/>
                    <a:pt x="269" y="513"/>
                  </a:cubicBezTo>
                  <a:cubicBezTo>
                    <a:pt x="274" y="511"/>
                    <a:pt x="280" y="510"/>
                    <a:pt x="286" y="509"/>
                  </a:cubicBezTo>
                  <a:cubicBezTo>
                    <a:pt x="288" y="509"/>
                    <a:pt x="291" y="508"/>
                    <a:pt x="293" y="507"/>
                  </a:cubicBezTo>
                  <a:cubicBezTo>
                    <a:pt x="294" y="507"/>
                    <a:pt x="295" y="507"/>
                    <a:pt x="296" y="507"/>
                  </a:cubicBezTo>
                  <a:cubicBezTo>
                    <a:pt x="296" y="509"/>
                    <a:pt x="295" y="512"/>
                    <a:pt x="294" y="515"/>
                  </a:cubicBezTo>
                  <a:cubicBezTo>
                    <a:pt x="289" y="516"/>
                    <a:pt x="284" y="517"/>
                    <a:pt x="278" y="518"/>
                  </a:cubicBezTo>
                  <a:close/>
                  <a:moveTo>
                    <a:pt x="292" y="506"/>
                  </a:moveTo>
                  <a:cubicBezTo>
                    <a:pt x="289" y="507"/>
                    <a:pt x="286" y="507"/>
                    <a:pt x="284" y="508"/>
                  </a:cubicBezTo>
                  <a:cubicBezTo>
                    <a:pt x="279" y="509"/>
                    <a:pt x="274" y="510"/>
                    <a:pt x="269" y="511"/>
                  </a:cubicBezTo>
                  <a:cubicBezTo>
                    <a:pt x="270" y="509"/>
                    <a:pt x="271" y="506"/>
                    <a:pt x="272" y="503"/>
                  </a:cubicBezTo>
                  <a:cubicBezTo>
                    <a:pt x="277" y="502"/>
                    <a:pt x="281" y="501"/>
                    <a:pt x="285" y="500"/>
                  </a:cubicBezTo>
                  <a:cubicBezTo>
                    <a:pt x="290" y="499"/>
                    <a:pt x="294" y="497"/>
                    <a:pt x="298" y="496"/>
                  </a:cubicBezTo>
                  <a:cubicBezTo>
                    <a:pt x="298" y="499"/>
                    <a:pt x="297" y="502"/>
                    <a:pt x="297" y="505"/>
                  </a:cubicBezTo>
                  <a:cubicBezTo>
                    <a:pt x="295" y="506"/>
                    <a:pt x="293" y="506"/>
                    <a:pt x="292" y="506"/>
                  </a:cubicBezTo>
                  <a:close/>
                  <a:moveTo>
                    <a:pt x="285" y="499"/>
                  </a:moveTo>
                  <a:cubicBezTo>
                    <a:pt x="281" y="500"/>
                    <a:pt x="277" y="500"/>
                    <a:pt x="273" y="502"/>
                  </a:cubicBezTo>
                  <a:cubicBezTo>
                    <a:pt x="274" y="500"/>
                    <a:pt x="275" y="498"/>
                    <a:pt x="275" y="496"/>
                  </a:cubicBezTo>
                  <a:cubicBezTo>
                    <a:pt x="275" y="495"/>
                    <a:pt x="276" y="495"/>
                    <a:pt x="276" y="494"/>
                  </a:cubicBezTo>
                  <a:cubicBezTo>
                    <a:pt x="279" y="492"/>
                    <a:pt x="283" y="492"/>
                    <a:pt x="287" y="491"/>
                  </a:cubicBezTo>
                  <a:cubicBezTo>
                    <a:pt x="291" y="489"/>
                    <a:pt x="295" y="489"/>
                    <a:pt x="299" y="487"/>
                  </a:cubicBezTo>
                  <a:cubicBezTo>
                    <a:pt x="299" y="490"/>
                    <a:pt x="298" y="492"/>
                    <a:pt x="298" y="495"/>
                  </a:cubicBezTo>
                  <a:cubicBezTo>
                    <a:pt x="294" y="496"/>
                    <a:pt x="289" y="497"/>
                    <a:pt x="285" y="499"/>
                  </a:cubicBezTo>
                  <a:close/>
                  <a:moveTo>
                    <a:pt x="287" y="489"/>
                  </a:moveTo>
                  <a:cubicBezTo>
                    <a:pt x="284" y="490"/>
                    <a:pt x="280" y="491"/>
                    <a:pt x="277" y="492"/>
                  </a:cubicBezTo>
                  <a:cubicBezTo>
                    <a:pt x="278" y="489"/>
                    <a:pt x="279" y="487"/>
                    <a:pt x="280" y="484"/>
                  </a:cubicBezTo>
                  <a:cubicBezTo>
                    <a:pt x="286" y="481"/>
                    <a:pt x="293" y="480"/>
                    <a:pt x="299" y="478"/>
                  </a:cubicBezTo>
                  <a:cubicBezTo>
                    <a:pt x="299" y="478"/>
                    <a:pt x="299" y="478"/>
                    <a:pt x="299" y="478"/>
                  </a:cubicBezTo>
                  <a:cubicBezTo>
                    <a:pt x="299" y="481"/>
                    <a:pt x="299" y="483"/>
                    <a:pt x="299" y="486"/>
                  </a:cubicBezTo>
                  <a:cubicBezTo>
                    <a:pt x="295" y="487"/>
                    <a:pt x="291" y="488"/>
                    <a:pt x="287" y="489"/>
                  </a:cubicBezTo>
                  <a:close/>
                  <a:moveTo>
                    <a:pt x="281" y="482"/>
                  </a:moveTo>
                  <a:cubicBezTo>
                    <a:pt x="282" y="479"/>
                    <a:pt x="283" y="477"/>
                    <a:pt x="284" y="474"/>
                  </a:cubicBezTo>
                  <a:cubicBezTo>
                    <a:pt x="289" y="472"/>
                    <a:pt x="295" y="470"/>
                    <a:pt x="300" y="469"/>
                  </a:cubicBezTo>
                  <a:cubicBezTo>
                    <a:pt x="300" y="471"/>
                    <a:pt x="300" y="474"/>
                    <a:pt x="299" y="476"/>
                  </a:cubicBezTo>
                  <a:cubicBezTo>
                    <a:pt x="293" y="478"/>
                    <a:pt x="287" y="479"/>
                    <a:pt x="281" y="482"/>
                  </a:cubicBezTo>
                  <a:close/>
                  <a:moveTo>
                    <a:pt x="285" y="472"/>
                  </a:moveTo>
                  <a:cubicBezTo>
                    <a:pt x="286" y="470"/>
                    <a:pt x="287" y="468"/>
                    <a:pt x="288" y="466"/>
                  </a:cubicBezTo>
                  <a:cubicBezTo>
                    <a:pt x="289" y="465"/>
                    <a:pt x="289" y="465"/>
                    <a:pt x="289" y="464"/>
                  </a:cubicBezTo>
                  <a:cubicBezTo>
                    <a:pt x="292" y="463"/>
                    <a:pt x="295" y="462"/>
                    <a:pt x="297" y="461"/>
                  </a:cubicBezTo>
                  <a:cubicBezTo>
                    <a:pt x="298" y="461"/>
                    <a:pt x="299" y="461"/>
                    <a:pt x="300" y="460"/>
                  </a:cubicBezTo>
                  <a:cubicBezTo>
                    <a:pt x="301" y="460"/>
                    <a:pt x="301" y="460"/>
                    <a:pt x="302" y="460"/>
                  </a:cubicBezTo>
                  <a:cubicBezTo>
                    <a:pt x="301" y="463"/>
                    <a:pt x="301" y="465"/>
                    <a:pt x="300" y="467"/>
                  </a:cubicBezTo>
                  <a:cubicBezTo>
                    <a:pt x="295" y="469"/>
                    <a:pt x="290" y="470"/>
                    <a:pt x="285" y="472"/>
                  </a:cubicBezTo>
                  <a:close/>
                  <a:moveTo>
                    <a:pt x="299" y="459"/>
                  </a:moveTo>
                  <a:cubicBezTo>
                    <a:pt x="296" y="460"/>
                    <a:pt x="293" y="461"/>
                    <a:pt x="290" y="462"/>
                  </a:cubicBezTo>
                  <a:cubicBezTo>
                    <a:pt x="294" y="456"/>
                    <a:pt x="299" y="451"/>
                    <a:pt x="305" y="448"/>
                  </a:cubicBezTo>
                  <a:cubicBezTo>
                    <a:pt x="304" y="449"/>
                    <a:pt x="304" y="450"/>
                    <a:pt x="304" y="451"/>
                  </a:cubicBezTo>
                  <a:cubicBezTo>
                    <a:pt x="303" y="453"/>
                    <a:pt x="303" y="456"/>
                    <a:pt x="302" y="458"/>
                  </a:cubicBezTo>
                  <a:cubicBezTo>
                    <a:pt x="302" y="458"/>
                    <a:pt x="302" y="459"/>
                    <a:pt x="302" y="459"/>
                  </a:cubicBezTo>
                  <a:cubicBezTo>
                    <a:pt x="301" y="459"/>
                    <a:pt x="299" y="459"/>
                    <a:pt x="299" y="459"/>
                  </a:cubicBezTo>
                  <a:close/>
                  <a:moveTo>
                    <a:pt x="295" y="453"/>
                  </a:moveTo>
                  <a:cubicBezTo>
                    <a:pt x="294" y="453"/>
                    <a:pt x="294" y="452"/>
                    <a:pt x="293" y="451"/>
                  </a:cubicBezTo>
                  <a:cubicBezTo>
                    <a:pt x="293" y="451"/>
                    <a:pt x="293" y="450"/>
                    <a:pt x="293" y="450"/>
                  </a:cubicBezTo>
                  <a:cubicBezTo>
                    <a:pt x="293" y="450"/>
                    <a:pt x="293" y="450"/>
                    <a:pt x="293" y="450"/>
                  </a:cubicBezTo>
                  <a:cubicBezTo>
                    <a:pt x="296" y="449"/>
                    <a:pt x="299" y="448"/>
                    <a:pt x="303" y="447"/>
                  </a:cubicBezTo>
                  <a:cubicBezTo>
                    <a:pt x="300" y="449"/>
                    <a:pt x="297" y="451"/>
                    <a:pt x="295" y="453"/>
                  </a:cubicBezTo>
                  <a:close/>
                  <a:moveTo>
                    <a:pt x="293" y="454"/>
                  </a:moveTo>
                  <a:cubicBezTo>
                    <a:pt x="293" y="455"/>
                    <a:pt x="293" y="455"/>
                    <a:pt x="294" y="455"/>
                  </a:cubicBezTo>
                  <a:cubicBezTo>
                    <a:pt x="292" y="457"/>
                    <a:pt x="291" y="459"/>
                    <a:pt x="289" y="461"/>
                  </a:cubicBezTo>
                  <a:cubicBezTo>
                    <a:pt x="288" y="458"/>
                    <a:pt x="287" y="455"/>
                    <a:pt x="287" y="452"/>
                  </a:cubicBezTo>
                  <a:cubicBezTo>
                    <a:pt x="288" y="451"/>
                    <a:pt x="290" y="451"/>
                    <a:pt x="292" y="450"/>
                  </a:cubicBezTo>
                  <a:cubicBezTo>
                    <a:pt x="292" y="450"/>
                    <a:pt x="292" y="450"/>
                    <a:pt x="292" y="451"/>
                  </a:cubicBezTo>
                  <a:cubicBezTo>
                    <a:pt x="292" y="452"/>
                    <a:pt x="293" y="453"/>
                    <a:pt x="293" y="454"/>
                  </a:cubicBezTo>
                  <a:close/>
                  <a:moveTo>
                    <a:pt x="288" y="462"/>
                  </a:moveTo>
                  <a:cubicBezTo>
                    <a:pt x="288" y="462"/>
                    <a:pt x="288" y="462"/>
                    <a:pt x="288" y="462"/>
                  </a:cubicBezTo>
                  <a:cubicBezTo>
                    <a:pt x="288" y="463"/>
                    <a:pt x="287" y="464"/>
                    <a:pt x="287" y="464"/>
                  </a:cubicBezTo>
                  <a:cubicBezTo>
                    <a:pt x="286" y="466"/>
                    <a:pt x="285" y="469"/>
                    <a:pt x="284" y="471"/>
                  </a:cubicBezTo>
                  <a:cubicBezTo>
                    <a:pt x="283" y="469"/>
                    <a:pt x="283" y="467"/>
                    <a:pt x="282" y="464"/>
                  </a:cubicBezTo>
                  <a:cubicBezTo>
                    <a:pt x="281" y="461"/>
                    <a:pt x="281" y="458"/>
                    <a:pt x="279" y="456"/>
                  </a:cubicBezTo>
                  <a:cubicBezTo>
                    <a:pt x="279" y="455"/>
                    <a:pt x="280" y="455"/>
                    <a:pt x="280" y="455"/>
                  </a:cubicBezTo>
                  <a:cubicBezTo>
                    <a:pt x="282" y="454"/>
                    <a:pt x="284" y="453"/>
                    <a:pt x="285" y="453"/>
                  </a:cubicBezTo>
                  <a:cubicBezTo>
                    <a:pt x="286" y="456"/>
                    <a:pt x="287" y="459"/>
                    <a:pt x="288" y="462"/>
                  </a:cubicBezTo>
                  <a:close/>
                  <a:moveTo>
                    <a:pt x="280" y="464"/>
                  </a:moveTo>
                  <a:cubicBezTo>
                    <a:pt x="281" y="467"/>
                    <a:pt x="282" y="470"/>
                    <a:pt x="283" y="473"/>
                  </a:cubicBezTo>
                  <a:cubicBezTo>
                    <a:pt x="282" y="475"/>
                    <a:pt x="282" y="476"/>
                    <a:pt x="281" y="477"/>
                  </a:cubicBezTo>
                  <a:cubicBezTo>
                    <a:pt x="280" y="480"/>
                    <a:pt x="279" y="482"/>
                    <a:pt x="278" y="484"/>
                  </a:cubicBezTo>
                  <a:cubicBezTo>
                    <a:pt x="277" y="481"/>
                    <a:pt x="276" y="478"/>
                    <a:pt x="275" y="474"/>
                  </a:cubicBezTo>
                  <a:cubicBezTo>
                    <a:pt x="274" y="469"/>
                    <a:pt x="272" y="465"/>
                    <a:pt x="271" y="460"/>
                  </a:cubicBezTo>
                  <a:cubicBezTo>
                    <a:pt x="273" y="459"/>
                    <a:pt x="276" y="457"/>
                    <a:pt x="278" y="456"/>
                  </a:cubicBezTo>
                  <a:cubicBezTo>
                    <a:pt x="279" y="459"/>
                    <a:pt x="280" y="461"/>
                    <a:pt x="280" y="464"/>
                  </a:cubicBezTo>
                  <a:close/>
                  <a:moveTo>
                    <a:pt x="273" y="474"/>
                  </a:moveTo>
                  <a:cubicBezTo>
                    <a:pt x="275" y="479"/>
                    <a:pt x="276" y="483"/>
                    <a:pt x="277" y="487"/>
                  </a:cubicBezTo>
                  <a:cubicBezTo>
                    <a:pt x="276" y="489"/>
                    <a:pt x="275" y="491"/>
                    <a:pt x="274" y="494"/>
                  </a:cubicBezTo>
                  <a:cubicBezTo>
                    <a:pt x="274" y="495"/>
                    <a:pt x="273" y="496"/>
                    <a:pt x="273" y="498"/>
                  </a:cubicBezTo>
                  <a:cubicBezTo>
                    <a:pt x="272" y="496"/>
                    <a:pt x="272" y="495"/>
                    <a:pt x="271" y="493"/>
                  </a:cubicBezTo>
                  <a:cubicBezTo>
                    <a:pt x="271" y="490"/>
                    <a:pt x="270" y="487"/>
                    <a:pt x="269" y="483"/>
                  </a:cubicBezTo>
                  <a:cubicBezTo>
                    <a:pt x="268" y="480"/>
                    <a:pt x="268" y="477"/>
                    <a:pt x="267" y="473"/>
                  </a:cubicBezTo>
                  <a:cubicBezTo>
                    <a:pt x="266" y="471"/>
                    <a:pt x="265" y="468"/>
                    <a:pt x="264" y="465"/>
                  </a:cubicBezTo>
                  <a:cubicBezTo>
                    <a:pt x="265" y="464"/>
                    <a:pt x="266" y="463"/>
                    <a:pt x="267" y="463"/>
                  </a:cubicBezTo>
                  <a:cubicBezTo>
                    <a:pt x="268" y="462"/>
                    <a:pt x="269" y="462"/>
                    <a:pt x="270" y="461"/>
                  </a:cubicBezTo>
                  <a:cubicBezTo>
                    <a:pt x="271" y="465"/>
                    <a:pt x="272" y="470"/>
                    <a:pt x="273" y="474"/>
                  </a:cubicBezTo>
                  <a:close/>
                  <a:moveTo>
                    <a:pt x="265" y="473"/>
                  </a:moveTo>
                  <a:cubicBezTo>
                    <a:pt x="266" y="476"/>
                    <a:pt x="267" y="479"/>
                    <a:pt x="267" y="482"/>
                  </a:cubicBezTo>
                  <a:cubicBezTo>
                    <a:pt x="268" y="485"/>
                    <a:pt x="269" y="488"/>
                    <a:pt x="269" y="491"/>
                  </a:cubicBezTo>
                  <a:cubicBezTo>
                    <a:pt x="270" y="493"/>
                    <a:pt x="270" y="494"/>
                    <a:pt x="271" y="496"/>
                  </a:cubicBezTo>
                  <a:cubicBezTo>
                    <a:pt x="271" y="497"/>
                    <a:pt x="272" y="499"/>
                    <a:pt x="272" y="500"/>
                  </a:cubicBezTo>
                  <a:cubicBezTo>
                    <a:pt x="270" y="504"/>
                    <a:pt x="269" y="508"/>
                    <a:pt x="267" y="511"/>
                  </a:cubicBezTo>
                  <a:cubicBezTo>
                    <a:pt x="267" y="509"/>
                    <a:pt x="266" y="507"/>
                    <a:pt x="265" y="504"/>
                  </a:cubicBezTo>
                  <a:cubicBezTo>
                    <a:pt x="264" y="500"/>
                    <a:pt x="263" y="497"/>
                    <a:pt x="262" y="493"/>
                  </a:cubicBezTo>
                  <a:cubicBezTo>
                    <a:pt x="261" y="489"/>
                    <a:pt x="261" y="485"/>
                    <a:pt x="260" y="481"/>
                  </a:cubicBezTo>
                  <a:cubicBezTo>
                    <a:pt x="259" y="479"/>
                    <a:pt x="259" y="477"/>
                    <a:pt x="259" y="476"/>
                  </a:cubicBezTo>
                  <a:cubicBezTo>
                    <a:pt x="258" y="474"/>
                    <a:pt x="257" y="472"/>
                    <a:pt x="257" y="470"/>
                  </a:cubicBezTo>
                  <a:cubicBezTo>
                    <a:pt x="259" y="468"/>
                    <a:pt x="261" y="467"/>
                    <a:pt x="263" y="466"/>
                  </a:cubicBezTo>
                  <a:cubicBezTo>
                    <a:pt x="263" y="468"/>
                    <a:pt x="264" y="471"/>
                    <a:pt x="265" y="473"/>
                  </a:cubicBezTo>
                  <a:close/>
                  <a:moveTo>
                    <a:pt x="258" y="480"/>
                  </a:moveTo>
                  <a:cubicBezTo>
                    <a:pt x="259" y="483"/>
                    <a:pt x="260" y="487"/>
                    <a:pt x="261" y="491"/>
                  </a:cubicBezTo>
                  <a:cubicBezTo>
                    <a:pt x="261" y="495"/>
                    <a:pt x="262" y="499"/>
                    <a:pt x="263" y="503"/>
                  </a:cubicBezTo>
                  <a:cubicBezTo>
                    <a:pt x="264" y="505"/>
                    <a:pt x="264" y="507"/>
                    <a:pt x="265" y="509"/>
                  </a:cubicBezTo>
                  <a:cubicBezTo>
                    <a:pt x="265" y="510"/>
                    <a:pt x="266" y="512"/>
                    <a:pt x="266" y="514"/>
                  </a:cubicBezTo>
                  <a:cubicBezTo>
                    <a:pt x="266" y="514"/>
                    <a:pt x="266" y="514"/>
                    <a:pt x="266" y="514"/>
                  </a:cubicBezTo>
                  <a:cubicBezTo>
                    <a:pt x="265" y="518"/>
                    <a:pt x="263" y="521"/>
                    <a:pt x="262" y="525"/>
                  </a:cubicBezTo>
                  <a:cubicBezTo>
                    <a:pt x="261" y="521"/>
                    <a:pt x="259" y="517"/>
                    <a:pt x="258" y="512"/>
                  </a:cubicBezTo>
                  <a:cubicBezTo>
                    <a:pt x="257" y="509"/>
                    <a:pt x="256" y="506"/>
                    <a:pt x="255" y="503"/>
                  </a:cubicBezTo>
                  <a:cubicBezTo>
                    <a:pt x="254" y="501"/>
                    <a:pt x="253" y="498"/>
                    <a:pt x="253" y="495"/>
                  </a:cubicBezTo>
                  <a:cubicBezTo>
                    <a:pt x="253" y="495"/>
                    <a:pt x="253" y="495"/>
                    <a:pt x="253" y="495"/>
                  </a:cubicBezTo>
                  <a:cubicBezTo>
                    <a:pt x="253" y="493"/>
                    <a:pt x="252" y="491"/>
                    <a:pt x="251" y="489"/>
                  </a:cubicBezTo>
                  <a:cubicBezTo>
                    <a:pt x="251" y="487"/>
                    <a:pt x="251" y="485"/>
                    <a:pt x="251" y="483"/>
                  </a:cubicBezTo>
                  <a:cubicBezTo>
                    <a:pt x="254" y="480"/>
                    <a:pt x="256" y="475"/>
                    <a:pt x="256" y="471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256" y="472"/>
                    <a:pt x="257" y="473"/>
                    <a:pt x="257" y="474"/>
                  </a:cubicBezTo>
                  <a:cubicBezTo>
                    <a:pt x="257" y="476"/>
                    <a:pt x="258" y="478"/>
                    <a:pt x="258" y="480"/>
                  </a:cubicBezTo>
                  <a:close/>
                  <a:moveTo>
                    <a:pt x="219" y="572"/>
                  </a:moveTo>
                  <a:cubicBezTo>
                    <a:pt x="217" y="573"/>
                    <a:pt x="216" y="574"/>
                    <a:pt x="214" y="575"/>
                  </a:cubicBezTo>
                  <a:cubicBezTo>
                    <a:pt x="214" y="573"/>
                    <a:pt x="214" y="572"/>
                    <a:pt x="214" y="570"/>
                  </a:cubicBezTo>
                  <a:cubicBezTo>
                    <a:pt x="216" y="570"/>
                    <a:pt x="217" y="569"/>
                    <a:pt x="219" y="568"/>
                  </a:cubicBezTo>
                  <a:cubicBezTo>
                    <a:pt x="219" y="569"/>
                    <a:pt x="219" y="571"/>
                    <a:pt x="219" y="572"/>
                  </a:cubicBezTo>
                  <a:close/>
                  <a:moveTo>
                    <a:pt x="210" y="572"/>
                  </a:moveTo>
                  <a:cubicBezTo>
                    <a:pt x="211" y="572"/>
                    <a:pt x="212" y="571"/>
                    <a:pt x="213" y="571"/>
                  </a:cubicBezTo>
                  <a:cubicBezTo>
                    <a:pt x="212" y="572"/>
                    <a:pt x="212" y="574"/>
                    <a:pt x="212" y="575"/>
                  </a:cubicBezTo>
                  <a:cubicBezTo>
                    <a:pt x="211" y="576"/>
                    <a:pt x="210" y="576"/>
                    <a:pt x="209" y="576"/>
                  </a:cubicBezTo>
                  <a:cubicBezTo>
                    <a:pt x="209" y="575"/>
                    <a:pt x="210" y="573"/>
                    <a:pt x="210" y="572"/>
                  </a:cubicBezTo>
                  <a:close/>
                  <a:moveTo>
                    <a:pt x="212" y="580"/>
                  </a:moveTo>
                  <a:cubicBezTo>
                    <a:pt x="212" y="579"/>
                    <a:pt x="211" y="579"/>
                    <a:pt x="210" y="578"/>
                  </a:cubicBezTo>
                  <a:cubicBezTo>
                    <a:pt x="213" y="577"/>
                    <a:pt x="215" y="576"/>
                    <a:pt x="218" y="575"/>
                  </a:cubicBezTo>
                  <a:cubicBezTo>
                    <a:pt x="223" y="576"/>
                    <a:pt x="229" y="577"/>
                    <a:pt x="235" y="578"/>
                  </a:cubicBezTo>
                  <a:cubicBezTo>
                    <a:pt x="238" y="579"/>
                    <a:pt x="241" y="579"/>
                    <a:pt x="243" y="580"/>
                  </a:cubicBezTo>
                  <a:cubicBezTo>
                    <a:pt x="245" y="580"/>
                    <a:pt x="247" y="581"/>
                    <a:pt x="248" y="581"/>
                  </a:cubicBezTo>
                  <a:cubicBezTo>
                    <a:pt x="244" y="583"/>
                    <a:pt x="240" y="586"/>
                    <a:pt x="236" y="587"/>
                  </a:cubicBezTo>
                  <a:cubicBezTo>
                    <a:pt x="232" y="587"/>
                    <a:pt x="228" y="585"/>
                    <a:pt x="224" y="584"/>
                  </a:cubicBezTo>
                  <a:cubicBezTo>
                    <a:pt x="220" y="583"/>
                    <a:pt x="217" y="582"/>
                    <a:pt x="213" y="581"/>
                  </a:cubicBezTo>
                  <a:cubicBezTo>
                    <a:pt x="213" y="581"/>
                    <a:pt x="213" y="581"/>
                    <a:pt x="212" y="580"/>
                  </a:cubicBezTo>
                  <a:close/>
                  <a:moveTo>
                    <a:pt x="214" y="583"/>
                  </a:moveTo>
                  <a:cubicBezTo>
                    <a:pt x="218" y="584"/>
                    <a:pt x="221" y="585"/>
                    <a:pt x="225" y="586"/>
                  </a:cubicBezTo>
                  <a:cubicBezTo>
                    <a:pt x="228" y="587"/>
                    <a:pt x="231" y="588"/>
                    <a:pt x="234" y="589"/>
                  </a:cubicBezTo>
                  <a:cubicBezTo>
                    <a:pt x="228" y="591"/>
                    <a:pt x="222" y="593"/>
                    <a:pt x="216" y="595"/>
                  </a:cubicBezTo>
                  <a:cubicBezTo>
                    <a:pt x="217" y="591"/>
                    <a:pt x="216" y="587"/>
                    <a:pt x="214" y="583"/>
                  </a:cubicBezTo>
                  <a:close/>
                  <a:moveTo>
                    <a:pt x="272" y="572"/>
                  </a:moveTo>
                  <a:cubicBezTo>
                    <a:pt x="269" y="575"/>
                    <a:pt x="265" y="577"/>
                    <a:pt x="262" y="580"/>
                  </a:cubicBezTo>
                  <a:cubicBezTo>
                    <a:pt x="262" y="580"/>
                    <a:pt x="262" y="580"/>
                    <a:pt x="262" y="580"/>
                  </a:cubicBezTo>
                  <a:cubicBezTo>
                    <a:pt x="261" y="580"/>
                    <a:pt x="261" y="581"/>
                    <a:pt x="261" y="581"/>
                  </a:cubicBezTo>
                  <a:cubicBezTo>
                    <a:pt x="260" y="581"/>
                    <a:pt x="260" y="581"/>
                    <a:pt x="260" y="581"/>
                  </a:cubicBezTo>
                  <a:cubicBezTo>
                    <a:pt x="256" y="584"/>
                    <a:pt x="252" y="586"/>
                    <a:pt x="248" y="589"/>
                  </a:cubicBezTo>
                  <a:cubicBezTo>
                    <a:pt x="244" y="591"/>
                    <a:pt x="239" y="593"/>
                    <a:pt x="234" y="595"/>
                  </a:cubicBezTo>
                  <a:cubicBezTo>
                    <a:pt x="233" y="595"/>
                    <a:pt x="231" y="596"/>
                    <a:pt x="229" y="597"/>
                  </a:cubicBezTo>
                  <a:cubicBezTo>
                    <a:pt x="227" y="598"/>
                    <a:pt x="224" y="599"/>
                    <a:pt x="222" y="599"/>
                  </a:cubicBezTo>
                  <a:cubicBezTo>
                    <a:pt x="222" y="599"/>
                    <a:pt x="222" y="599"/>
                    <a:pt x="221" y="599"/>
                  </a:cubicBezTo>
                  <a:cubicBezTo>
                    <a:pt x="220" y="598"/>
                    <a:pt x="218" y="597"/>
                    <a:pt x="215" y="597"/>
                  </a:cubicBezTo>
                  <a:cubicBezTo>
                    <a:pt x="215" y="597"/>
                    <a:pt x="215" y="597"/>
                    <a:pt x="216" y="597"/>
                  </a:cubicBezTo>
                  <a:cubicBezTo>
                    <a:pt x="221" y="595"/>
                    <a:pt x="227" y="593"/>
                    <a:pt x="232" y="591"/>
                  </a:cubicBezTo>
                  <a:cubicBezTo>
                    <a:pt x="237" y="589"/>
                    <a:pt x="242" y="587"/>
                    <a:pt x="247" y="584"/>
                  </a:cubicBezTo>
                  <a:cubicBezTo>
                    <a:pt x="256" y="578"/>
                    <a:pt x="265" y="571"/>
                    <a:pt x="272" y="563"/>
                  </a:cubicBezTo>
                  <a:cubicBezTo>
                    <a:pt x="280" y="554"/>
                    <a:pt x="285" y="544"/>
                    <a:pt x="290" y="533"/>
                  </a:cubicBezTo>
                  <a:cubicBezTo>
                    <a:pt x="295" y="520"/>
                    <a:pt x="298" y="508"/>
                    <a:pt x="300" y="495"/>
                  </a:cubicBezTo>
                  <a:cubicBezTo>
                    <a:pt x="301" y="486"/>
                    <a:pt x="301" y="478"/>
                    <a:pt x="302" y="470"/>
                  </a:cubicBezTo>
                  <a:cubicBezTo>
                    <a:pt x="302" y="465"/>
                    <a:pt x="303" y="461"/>
                    <a:pt x="304" y="457"/>
                  </a:cubicBezTo>
                  <a:cubicBezTo>
                    <a:pt x="305" y="453"/>
                    <a:pt x="305" y="449"/>
                    <a:pt x="308" y="447"/>
                  </a:cubicBezTo>
                  <a:cubicBezTo>
                    <a:pt x="308" y="446"/>
                    <a:pt x="308" y="446"/>
                    <a:pt x="308" y="446"/>
                  </a:cubicBezTo>
                  <a:cubicBezTo>
                    <a:pt x="308" y="446"/>
                    <a:pt x="308" y="445"/>
                    <a:pt x="307" y="445"/>
                  </a:cubicBezTo>
                  <a:cubicBezTo>
                    <a:pt x="303" y="445"/>
                    <a:pt x="299" y="446"/>
                    <a:pt x="294" y="447"/>
                  </a:cubicBezTo>
                  <a:cubicBezTo>
                    <a:pt x="289" y="449"/>
                    <a:pt x="285" y="451"/>
                    <a:pt x="280" y="453"/>
                  </a:cubicBezTo>
                  <a:cubicBezTo>
                    <a:pt x="276" y="455"/>
                    <a:pt x="273" y="457"/>
                    <a:pt x="270" y="459"/>
                  </a:cubicBezTo>
                  <a:cubicBezTo>
                    <a:pt x="270" y="459"/>
                    <a:pt x="270" y="459"/>
                    <a:pt x="270" y="459"/>
                  </a:cubicBezTo>
                  <a:cubicBezTo>
                    <a:pt x="269" y="460"/>
                    <a:pt x="268" y="460"/>
                    <a:pt x="267" y="461"/>
                  </a:cubicBezTo>
                  <a:cubicBezTo>
                    <a:pt x="263" y="463"/>
                    <a:pt x="260" y="466"/>
                    <a:pt x="256" y="469"/>
                  </a:cubicBezTo>
                  <a:cubicBezTo>
                    <a:pt x="256" y="466"/>
                    <a:pt x="256" y="463"/>
                    <a:pt x="254" y="460"/>
                  </a:cubicBezTo>
                  <a:cubicBezTo>
                    <a:pt x="259" y="456"/>
                    <a:pt x="264" y="453"/>
                    <a:pt x="270" y="450"/>
                  </a:cubicBezTo>
                  <a:cubicBezTo>
                    <a:pt x="276" y="447"/>
                    <a:pt x="283" y="444"/>
                    <a:pt x="289" y="442"/>
                  </a:cubicBezTo>
                  <a:cubicBezTo>
                    <a:pt x="301" y="438"/>
                    <a:pt x="314" y="437"/>
                    <a:pt x="327" y="436"/>
                  </a:cubicBezTo>
                  <a:cubicBezTo>
                    <a:pt x="323" y="438"/>
                    <a:pt x="320" y="442"/>
                    <a:pt x="318" y="445"/>
                  </a:cubicBezTo>
                  <a:cubicBezTo>
                    <a:pt x="314" y="450"/>
                    <a:pt x="312" y="456"/>
                    <a:pt x="310" y="462"/>
                  </a:cubicBezTo>
                  <a:cubicBezTo>
                    <a:pt x="308" y="468"/>
                    <a:pt x="307" y="474"/>
                    <a:pt x="306" y="480"/>
                  </a:cubicBezTo>
                  <a:cubicBezTo>
                    <a:pt x="305" y="487"/>
                    <a:pt x="305" y="494"/>
                    <a:pt x="304" y="500"/>
                  </a:cubicBezTo>
                  <a:cubicBezTo>
                    <a:pt x="301" y="514"/>
                    <a:pt x="298" y="527"/>
                    <a:pt x="293" y="540"/>
                  </a:cubicBezTo>
                  <a:cubicBezTo>
                    <a:pt x="288" y="551"/>
                    <a:pt x="281" y="563"/>
                    <a:pt x="272" y="572"/>
                  </a:cubicBezTo>
                  <a:close/>
                  <a:moveTo>
                    <a:pt x="298" y="554"/>
                  </a:moveTo>
                  <a:cubicBezTo>
                    <a:pt x="293" y="555"/>
                    <a:pt x="289" y="556"/>
                    <a:pt x="285" y="558"/>
                  </a:cubicBezTo>
                  <a:cubicBezTo>
                    <a:pt x="287" y="555"/>
                    <a:pt x="288" y="553"/>
                    <a:pt x="290" y="550"/>
                  </a:cubicBezTo>
                  <a:cubicBezTo>
                    <a:pt x="297" y="546"/>
                    <a:pt x="303" y="541"/>
                    <a:pt x="307" y="534"/>
                  </a:cubicBezTo>
                  <a:cubicBezTo>
                    <a:pt x="310" y="530"/>
                    <a:pt x="312" y="526"/>
                    <a:pt x="314" y="522"/>
                  </a:cubicBezTo>
                  <a:cubicBezTo>
                    <a:pt x="317" y="518"/>
                    <a:pt x="318" y="514"/>
                    <a:pt x="320" y="510"/>
                  </a:cubicBezTo>
                  <a:cubicBezTo>
                    <a:pt x="320" y="510"/>
                    <a:pt x="320" y="511"/>
                    <a:pt x="321" y="511"/>
                  </a:cubicBezTo>
                  <a:cubicBezTo>
                    <a:pt x="322" y="512"/>
                    <a:pt x="323" y="512"/>
                    <a:pt x="325" y="513"/>
                  </a:cubicBezTo>
                  <a:cubicBezTo>
                    <a:pt x="323" y="516"/>
                    <a:pt x="321" y="520"/>
                    <a:pt x="319" y="523"/>
                  </a:cubicBezTo>
                  <a:cubicBezTo>
                    <a:pt x="317" y="527"/>
                    <a:pt x="315" y="532"/>
                    <a:pt x="313" y="536"/>
                  </a:cubicBezTo>
                  <a:cubicBezTo>
                    <a:pt x="312" y="537"/>
                    <a:pt x="313" y="538"/>
                    <a:pt x="314" y="537"/>
                  </a:cubicBezTo>
                  <a:cubicBezTo>
                    <a:pt x="314" y="537"/>
                    <a:pt x="314" y="537"/>
                    <a:pt x="314" y="536"/>
                  </a:cubicBezTo>
                  <a:cubicBezTo>
                    <a:pt x="318" y="534"/>
                    <a:pt x="322" y="532"/>
                    <a:pt x="326" y="530"/>
                  </a:cubicBezTo>
                  <a:cubicBezTo>
                    <a:pt x="326" y="533"/>
                    <a:pt x="326" y="535"/>
                    <a:pt x="327" y="537"/>
                  </a:cubicBezTo>
                  <a:cubicBezTo>
                    <a:pt x="325" y="538"/>
                    <a:pt x="323" y="538"/>
                    <a:pt x="321" y="539"/>
                  </a:cubicBezTo>
                  <a:cubicBezTo>
                    <a:pt x="319" y="540"/>
                    <a:pt x="317" y="542"/>
                    <a:pt x="314" y="543"/>
                  </a:cubicBezTo>
                  <a:cubicBezTo>
                    <a:pt x="310" y="546"/>
                    <a:pt x="306" y="550"/>
                    <a:pt x="302" y="553"/>
                  </a:cubicBezTo>
                  <a:cubicBezTo>
                    <a:pt x="300" y="554"/>
                    <a:pt x="299" y="554"/>
                    <a:pt x="298" y="5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7"/>
            <p:cNvSpPr/>
            <p:nvPr/>
          </p:nvSpPr>
          <p:spPr bwMode="auto">
            <a:xfrm>
              <a:off x="1512" y="1441"/>
              <a:ext cx="12" cy="31"/>
            </a:xfrm>
            <a:custGeom>
              <a:gdLst>
                <a:gd name="T0" fmla="*/ 3 w 5"/>
                <a:gd name="T1" fmla="*/ 0 h 13"/>
                <a:gd name="T2" fmla="*/ 0 w 5"/>
                <a:gd name="T3" fmla="*/ 7 h 13"/>
                <a:gd name="T4" fmla="*/ 0 w 5"/>
                <a:gd name="T5" fmla="*/ 13 h 13"/>
                <a:gd name="T6" fmla="*/ 5 w 5"/>
                <a:gd name="T7" fmla="*/ 0 h 13"/>
                <a:gd name="T8" fmla="*/ 3 w 5"/>
                <a:gd name="T9" fmla="*/ 0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3" y="0"/>
                  </a:moveTo>
                  <a:cubicBezTo>
                    <a:pt x="2" y="2"/>
                    <a:pt x="1" y="5"/>
                    <a:pt x="0" y="7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8"/>
                    <a:pt x="3" y="4"/>
                    <a:pt x="5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08"/>
            <p:cNvSpPr/>
            <p:nvPr/>
          </p:nvSpPr>
          <p:spPr bwMode="auto">
            <a:xfrm>
              <a:off x="1540" y="2877"/>
              <a:ext cx="12" cy="2"/>
            </a:xfrm>
            <a:custGeom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09"/>
            <p:cNvSpPr/>
            <p:nvPr/>
          </p:nvSpPr>
          <p:spPr bwMode="auto">
            <a:xfrm>
              <a:off x="1512" y="2867"/>
              <a:ext cx="2" cy="12"/>
            </a:xfrm>
            <a:custGeom>
              <a:gdLst>
                <a:gd name="T0" fmla="*/ 0 w 1"/>
                <a:gd name="T1" fmla="*/ 5 h 5"/>
                <a:gd name="T2" fmla="*/ 1 w 1"/>
                <a:gd name="T3" fmla="*/ 5 h 5"/>
                <a:gd name="T4" fmla="*/ 0 w 1"/>
                <a:gd name="T5" fmla="*/ 0 h 5"/>
                <a:gd name="T6" fmla="*/ 0 w 1"/>
                <a:gd name="T7" fmla="*/ 5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1" y="1"/>
                    <a:pt x="0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7FF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10"/>
            <p:cNvSpPr/>
            <p:nvPr/>
          </p:nvSpPr>
          <p:spPr bwMode="auto">
            <a:xfrm>
              <a:off x="1694" y="2796"/>
              <a:ext cx="40" cy="83"/>
            </a:xfrm>
            <a:custGeom>
              <a:gdLst>
                <a:gd name="T0" fmla="*/ 17 w 17"/>
                <a:gd name="T1" fmla="*/ 13 h 35"/>
                <a:gd name="T2" fmla="*/ 8 w 17"/>
                <a:gd name="T3" fmla="*/ 0 h 35"/>
                <a:gd name="T4" fmla="*/ 1 w 17"/>
                <a:gd name="T5" fmla="*/ 4 h 35"/>
                <a:gd name="T6" fmla="*/ 0 w 17"/>
                <a:gd name="T7" fmla="*/ 15 h 35"/>
                <a:gd name="T8" fmla="*/ 3 w 17"/>
                <a:gd name="T9" fmla="*/ 27 h 35"/>
                <a:gd name="T10" fmla="*/ 5 w 17"/>
                <a:gd name="T11" fmla="*/ 35 h 35"/>
                <a:gd name="T12" fmla="*/ 7 w 17"/>
                <a:gd name="T13" fmla="*/ 35 h 35"/>
                <a:gd name="T14" fmla="*/ 3 w 17"/>
                <a:gd name="T15" fmla="*/ 19 h 35"/>
                <a:gd name="T16" fmla="*/ 2 w 17"/>
                <a:gd name="T17" fmla="*/ 8 h 35"/>
                <a:gd name="T18" fmla="*/ 7 w 17"/>
                <a:gd name="T19" fmla="*/ 2 h 35"/>
                <a:gd name="T20" fmla="*/ 13 w 17"/>
                <a:gd name="T21" fmla="*/ 7 h 35"/>
                <a:gd name="T22" fmla="*/ 15 w 17"/>
                <a:gd name="T23" fmla="*/ 17 h 35"/>
                <a:gd name="T24" fmla="*/ 11 w 17"/>
                <a:gd name="T25" fmla="*/ 35 h 35"/>
                <a:gd name="T26" fmla="*/ 13 w 17"/>
                <a:gd name="T27" fmla="*/ 35 h 35"/>
                <a:gd name="T28" fmla="*/ 17 w 17"/>
                <a:gd name="T29" fmla="*/ 13 h 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35">
                  <a:moveTo>
                    <a:pt x="17" y="13"/>
                  </a:moveTo>
                  <a:cubicBezTo>
                    <a:pt x="16" y="9"/>
                    <a:pt x="13" y="1"/>
                    <a:pt x="8" y="0"/>
                  </a:cubicBezTo>
                  <a:cubicBezTo>
                    <a:pt x="5" y="0"/>
                    <a:pt x="3" y="2"/>
                    <a:pt x="1" y="4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1" y="19"/>
                    <a:pt x="2" y="23"/>
                    <a:pt x="3" y="27"/>
                  </a:cubicBezTo>
                  <a:cubicBezTo>
                    <a:pt x="4" y="30"/>
                    <a:pt x="4" y="32"/>
                    <a:pt x="5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5" y="30"/>
                    <a:pt x="4" y="24"/>
                    <a:pt x="3" y="19"/>
                  </a:cubicBezTo>
                  <a:cubicBezTo>
                    <a:pt x="2" y="15"/>
                    <a:pt x="2" y="12"/>
                    <a:pt x="2" y="8"/>
                  </a:cubicBezTo>
                  <a:cubicBezTo>
                    <a:pt x="2" y="5"/>
                    <a:pt x="4" y="1"/>
                    <a:pt x="7" y="2"/>
                  </a:cubicBezTo>
                  <a:cubicBezTo>
                    <a:pt x="10" y="3"/>
                    <a:pt x="12" y="5"/>
                    <a:pt x="13" y="7"/>
                  </a:cubicBezTo>
                  <a:cubicBezTo>
                    <a:pt x="15" y="10"/>
                    <a:pt x="15" y="13"/>
                    <a:pt x="15" y="17"/>
                  </a:cubicBezTo>
                  <a:cubicBezTo>
                    <a:pt x="15" y="23"/>
                    <a:pt x="13" y="29"/>
                    <a:pt x="11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5" y="28"/>
                    <a:pt x="17" y="21"/>
                    <a:pt x="17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14" name="文本框 1113"/>
          <p:cNvSpPr txBox="1"/>
          <p:nvPr/>
        </p:nvSpPr>
        <p:spPr>
          <a:xfrm>
            <a:off x="3505200" y="2152918"/>
            <a:ext cx="1210588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>
                <a:latin typeface="方正启体简体" panose="03000509000000000000" pitchFamily="65" charset="-122"/>
                <a:ea typeface="方正启体简体" panose="03000509000000000000" pitchFamily="65" charset="-122"/>
              </a:rPr>
              <a:t>壹</a:t>
            </a:r>
          </a:p>
        </p:txBody>
      </p:sp>
      <p:sp>
        <p:nvSpPr>
          <p:cNvPr id="1115" name="矩形 1114"/>
          <p:cNvSpPr/>
          <p:nvPr/>
        </p:nvSpPr>
        <p:spPr>
          <a:xfrm>
            <a:off x="2543662" y="4126275"/>
            <a:ext cx="3285638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60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输入标题</a:t>
            </a:r>
          </a:p>
        </p:txBody>
      </p:sp>
    </p:spTree>
    <p:extLst>
      <p:ext uri="{BB962C8B-B14F-4D97-AF65-F5344CB8AC3E}">
        <p14:creationId val="1156094397"/>
      </p:ext>
    </p:extLst>
  </p:cSld>
  <p:clrMapOvr>
    <a:masterClrMapping/>
  </p:clrMapOvr>
  <p:transition spd="slow" advTm="1000">
    <p:push dir="u"/>
  </p:transition>
  <p:timing/>
</p:sld>
</file>

<file path=ppt/slides/slide30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864" name="组合 1863"/>
          <p:cNvGrpSpPr/>
          <p:nvPr/>
        </p:nvGrpSpPr>
        <p:grpSpPr>
          <a:xfrm>
            <a:off x="614045" y="176531"/>
            <a:ext cx="7394575" cy="2290762"/>
            <a:chOff x="2397125" y="2279651"/>
            <a:chExt cx="7394575" cy="2290762"/>
          </a:xfrm>
        </p:grpSpPr>
        <p:sp>
          <p:nvSpPr>
            <p:cNvPr id="4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00300" y="2287588"/>
              <a:ext cx="7391400" cy="2282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5" name="Freeform 6"/>
            <p:cNvSpPr/>
            <p:nvPr/>
          </p:nvSpPr>
          <p:spPr bwMode="auto">
            <a:xfrm>
              <a:off x="9758363" y="2792414"/>
              <a:ext cx="30163" cy="38100"/>
            </a:xfrm>
            <a:custGeom>
              <a:gdLst>
                <a:gd name="T0" fmla="*/ 8 w 8"/>
                <a:gd name="T1" fmla="*/ 8 h 10"/>
                <a:gd name="T2" fmla="*/ 8 w 8"/>
                <a:gd name="T3" fmla="*/ 0 h 10"/>
                <a:gd name="T4" fmla="*/ 0 w 8"/>
                <a:gd name="T5" fmla="*/ 10 h 10"/>
                <a:gd name="T6" fmla="*/ 8 w 8"/>
                <a:gd name="T7" fmla="*/ 8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4"/>
                    <a:pt x="3" y="7"/>
                    <a:pt x="0" y="10"/>
                  </a:cubicBezTo>
                  <a:cubicBezTo>
                    <a:pt x="3" y="9"/>
                    <a:pt x="5" y="8"/>
                    <a:pt x="8" y="8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6" name="Freeform 7"/>
            <p:cNvSpPr/>
            <p:nvPr/>
          </p:nvSpPr>
          <p:spPr bwMode="auto">
            <a:xfrm>
              <a:off x="9494838" y="2416176"/>
              <a:ext cx="293688" cy="417513"/>
            </a:xfrm>
            <a:custGeom>
              <a:gdLst>
                <a:gd name="T0" fmla="*/ 46 w 78"/>
                <a:gd name="T1" fmla="*/ 2 h 111"/>
                <a:gd name="T2" fmla="*/ 15 w 78"/>
                <a:gd name="T3" fmla="*/ 1 h 111"/>
                <a:gd name="T4" fmla="*/ 0 w 78"/>
                <a:gd name="T5" fmla="*/ 14 h 111"/>
                <a:gd name="T6" fmla="*/ 0 w 78"/>
                <a:gd name="T7" fmla="*/ 104 h 111"/>
                <a:gd name="T8" fmla="*/ 26 w 78"/>
                <a:gd name="T9" fmla="*/ 94 h 111"/>
                <a:gd name="T10" fmla="*/ 61 w 78"/>
                <a:gd name="T11" fmla="*/ 111 h 111"/>
                <a:gd name="T12" fmla="*/ 62 w 78"/>
                <a:gd name="T13" fmla="*/ 80 h 111"/>
                <a:gd name="T14" fmla="*/ 78 w 78"/>
                <a:gd name="T15" fmla="*/ 77 h 111"/>
                <a:gd name="T16" fmla="*/ 78 w 78"/>
                <a:gd name="T17" fmla="*/ 16 h 111"/>
                <a:gd name="T18" fmla="*/ 72 w 78"/>
                <a:gd name="T19" fmla="*/ 6 h 111"/>
                <a:gd name="T20" fmla="*/ 46 w 78"/>
                <a:gd name="T21" fmla="*/ 2 h 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0">
                  <a:moveTo>
                    <a:pt x="46" y="2"/>
                  </a:moveTo>
                  <a:cubicBezTo>
                    <a:pt x="35" y="0"/>
                    <a:pt x="25" y="0"/>
                    <a:pt x="15" y="1"/>
                  </a:cubicBezTo>
                  <a:cubicBezTo>
                    <a:pt x="12" y="7"/>
                    <a:pt x="7" y="13"/>
                    <a:pt x="0" y="1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7" y="97"/>
                    <a:pt x="16" y="94"/>
                    <a:pt x="26" y="94"/>
                  </a:cubicBezTo>
                  <a:cubicBezTo>
                    <a:pt x="40" y="94"/>
                    <a:pt x="52" y="101"/>
                    <a:pt x="61" y="111"/>
                  </a:cubicBezTo>
                  <a:cubicBezTo>
                    <a:pt x="59" y="101"/>
                    <a:pt x="58" y="89"/>
                    <a:pt x="62" y="80"/>
                  </a:cubicBezTo>
                  <a:cubicBezTo>
                    <a:pt x="65" y="73"/>
                    <a:pt x="73" y="71"/>
                    <a:pt x="78" y="77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5" y="13"/>
                    <a:pt x="73" y="10"/>
                    <a:pt x="72" y="6"/>
                  </a:cubicBezTo>
                  <a:cubicBezTo>
                    <a:pt x="63" y="3"/>
                    <a:pt x="55" y="3"/>
                    <a:pt x="46" y="2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7" name="Freeform 8"/>
            <p:cNvSpPr/>
            <p:nvPr/>
          </p:nvSpPr>
          <p:spPr bwMode="auto">
            <a:xfrm>
              <a:off x="9731375" y="2693989"/>
              <a:ext cx="57150" cy="142875"/>
            </a:xfrm>
            <a:custGeom>
              <a:gdLst>
                <a:gd name="T0" fmla="*/ 5 w 15"/>
                <a:gd name="T1" fmla="*/ 3 h 38"/>
                <a:gd name="T2" fmla="*/ 0 w 15"/>
                <a:gd name="T3" fmla="*/ 15 h 38"/>
                <a:gd name="T4" fmla="*/ 1 w 15"/>
                <a:gd name="T5" fmla="*/ 38 h 38"/>
                <a:gd name="T6" fmla="*/ 11 w 15"/>
                <a:gd name="T7" fmla="*/ 26 h 38"/>
                <a:gd name="T8" fmla="*/ 15 w 15"/>
                <a:gd name="T9" fmla="*/ 17 h 38"/>
                <a:gd name="T10" fmla="*/ 15 w 15"/>
                <a:gd name="T11" fmla="*/ 8 h 38"/>
                <a:gd name="T12" fmla="*/ 5 w 15"/>
                <a:gd name="T13" fmla="*/ 3 h 3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8">
                  <a:moveTo>
                    <a:pt x="5" y="3"/>
                  </a:moveTo>
                  <a:cubicBezTo>
                    <a:pt x="1" y="6"/>
                    <a:pt x="0" y="11"/>
                    <a:pt x="0" y="15"/>
                  </a:cubicBezTo>
                  <a:cubicBezTo>
                    <a:pt x="0" y="23"/>
                    <a:pt x="0" y="30"/>
                    <a:pt x="1" y="38"/>
                  </a:cubicBezTo>
                  <a:cubicBezTo>
                    <a:pt x="5" y="34"/>
                    <a:pt x="8" y="30"/>
                    <a:pt x="11" y="26"/>
                  </a:cubicBezTo>
                  <a:cubicBezTo>
                    <a:pt x="12" y="24"/>
                    <a:pt x="14" y="21"/>
                    <a:pt x="15" y="1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3" y="5"/>
                    <a:pt x="9" y="0"/>
                    <a:pt x="5" y="3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8" name="Freeform 9"/>
            <p:cNvSpPr/>
            <p:nvPr/>
          </p:nvSpPr>
          <p:spPr bwMode="auto">
            <a:xfrm>
              <a:off x="9494838" y="2317751"/>
              <a:ext cx="52388" cy="139700"/>
            </a:xfrm>
            <a:custGeom>
              <a:gdLst>
                <a:gd name="T0" fmla="*/ 14 w 14"/>
                <a:gd name="T1" fmla="*/ 16 h 37"/>
                <a:gd name="T2" fmla="*/ 9 w 14"/>
                <a:gd name="T3" fmla="*/ 5 h 37"/>
                <a:gd name="T4" fmla="*/ 6 w 14"/>
                <a:gd name="T5" fmla="*/ 3 h 37"/>
                <a:gd name="T6" fmla="*/ 0 w 14"/>
                <a:gd name="T7" fmla="*/ 0 h 37"/>
                <a:gd name="T8" fmla="*/ 0 w 14"/>
                <a:gd name="T9" fmla="*/ 37 h 37"/>
                <a:gd name="T10" fmla="*/ 1 w 14"/>
                <a:gd name="T11" fmla="*/ 36 h 37"/>
                <a:gd name="T12" fmla="*/ 14 w 14"/>
                <a:gd name="T13" fmla="*/ 16 h 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7">
                  <a:moveTo>
                    <a:pt x="14" y="16"/>
                  </a:moveTo>
                  <a:cubicBezTo>
                    <a:pt x="14" y="12"/>
                    <a:pt x="12" y="8"/>
                    <a:pt x="9" y="5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1" y="36"/>
                  </a:cubicBezTo>
                  <a:cubicBezTo>
                    <a:pt x="8" y="34"/>
                    <a:pt x="14" y="25"/>
                    <a:pt x="14" y="16"/>
                  </a:cubicBezTo>
                  <a:close/>
                </a:path>
              </a:pathLst>
            </a:custGeom>
            <a:solidFill>
              <a:srgbClr val="7B2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9" name="Freeform 10"/>
            <p:cNvSpPr/>
            <p:nvPr/>
          </p:nvSpPr>
          <p:spPr bwMode="auto">
            <a:xfrm>
              <a:off x="9747250" y="2314576"/>
              <a:ext cx="41275" cy="52388"/>
            </a:xfrm>
            <a:custGeom>
              <a:gdLst>
                <a:gd name="T0" fmla="*/ 0 w 11"/>
                <a:gd name="T1" fmla="*/ 12 h 14"/>
                <a:gd name="T2" fmla="*/ 8 w 11"/>
                <a:gd name="T3" fmla="*/ 14 h 14"/>
                <a:gd name="T4" fmla="*/ 10 w 11"/>
                <a:gd name="T5" fmla="*/ 12 h 14"/>
                <a:gd name="T6" fmla="*/ 11 w 11"/>
                <a:gd name="T7" fmla="*/ 11 h 14"/>
                <a:gd name="T8" fmla="*/ 11 w 11"/>
                <a:gd name="T9" fmla="*/ 0 h 14"/>
                <a:gd name="T10" fmla="*/ 0 w 11"/>
                <a:gd name="T11" fmla="*/ 12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4">
                  <a:moveTo>
                    <a:pt x="0" y="12"/>
                  </a:moveTo>
                  <a:cubicBezTo>
                    <a:pt x="3" y="13"/>
                    <a:pt x="5" y="13"/>
                    <a:pt x="8" y="14"/>
                  </a:cubicBezTo>
                  <a:cubicBezTo>
                    <a:pt x="9" y="13"/>
                    <a:pt x="9" y="13"/>
                    <a:pt x="10" y="12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6" y="3"/>
                    <a:pt x="2" y="7"/>
                    <a:pt x="0" y="12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0" name="Freeform 11"/>
            <p:cNvSpPr/>
            <p:nvPr/>
          </p:nvSpPr>
          <p:spPr bwMode="auto">
            <a:xfrm>
              <a:off x="9494838" y="2284414"/>
              <a:ext cx="87313" cy="71438"/>
            </a:xfrm>
            <a:custGeom>
              <a:gdLst>
                <a:gd name="T0" fmla="*/ 16 w 23"/>
                <a:gd name="T1" fmla="*/ 19 h 19"/>
                <a:gd name="T2" fmla="*/ 23 w 23"/>
                <a:gd name="T3" fmla="*/ 18 h 19"/>
                <a:gd name="T4" fmla="*/ 9 w 23"/>
                <a:gd name="T5" fmla="*/ 0 h 19"/>
                <a:gd name="T6" fmla="*/ 0 w 23"/>
                <a:gd name="T7" fmla="*/ 0 h 19"/>
                <a:gd name="T8" fmla="*/ 0 w 23"/>
                <a:gd name="T9" fmla="*/ 6 h 19"/>
                <a:gd name="T10" fmla="*/ 0 w 23"/>
                <a:gd name="T11" fmla="*/ 6 h 19"/>
                <a:gd name="T12" fmla="*/ 16 w 23"/>
                <a:gd name="T13" fmla="*/ 19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9">
                  <a:moveTo>
                    <a:pt x="16" y="19"/>
                  </a:moveTo>
                  <a:cubicBezTo>
                    <a:pt x="18" y="18"/>
                    <a:pt x="21" y="18"/>
                    <a:pt x="23" y="18"/>
                  </a:cubicBezTo>
                  <a:cubicBezTo>
                    <a:pt x="22" y="9"/>
                    <a:pt x="16" y="3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7" y="7"/>
                    <a:pt x="13" y="12"/>
                    <a:pt x="16" y="19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1" name="Freeform 12"/>
            <p:cNvSpPr/>
            <p:nvPr/>
          </p:nvSpPr>
          <p:spPr bwMode="auto">
            <a:xfrm>
              <a:off x="9555163" y="2347914"/>
              <a:ext cx="217488" cy="79375"/>
            </a:xfrm>
            <a:custGeom>
              <a:gdLst>
                <a:gd name="T0" fmla="*/ 1 w 58"/>
                <a:gd name="T1" fmla="*/ 5 h 21"/>
                <a:gd name="T2" fmla="*/ 1 w 58"/>
                <a:gd name="T3" fmla="*/ 10 h 21"/>
                <a:gd name="T4" fmla="*/ 0 w 58"/>
                <a:gd name="T5" fmla="*/ 16 h 21"/>
                <a:gd name="T6" fmla="*/ 30 w 58"/>
                <a:gd name="T7" fmla="*/ 17 h 21"/>
                <a:gd name="T8" fmla="*/ 55 w 58"/>
                <a:gd name="T9" fmla="*/ 21 h 21"/>
                <a:gd name="T10" fmla="*/ 58 w 58"/>
                <a:gd name="T11" fmla="*/ 7 h 21"/>
                <a:gd name="T12" fmla="*/ 1 w 58"/>
                <a:gd name="T13" fmla="*/ 5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21">
                  <a:moveTo>
                    <a:pt x="1" y="5"/>
                  </a:moveTo>
                  <a:cubicBezTo>
                    <a:pt x="1" y="6"/>
                    <a:pt x="1" y="8"/>
                    <a:pt x="1" y="10"/>
                  </a:cubicBezTo>
                  <a:cubicBezTo>
                    <a:pt x="1" y="12"/>
                    <a:pt x="1" y="14"/>
                    <a:pt x="0" y="16"/>
                  </a:cubicBezTo>
                  <a:cubicBezTo>
                    <a:pt x="10" y="16"/>
                    <a:pt x="20" y="16"/>
                    <a:pt x="30" y="17"/>
                  </a:cubicBezTo>
                  <a:cubicBezTo>
                    <a:pt x="38" y="18"/>
                    <a:pt x="48" y="18"/>
                    <a:pt x="55" y="21"/>
                  </a:cubicBezTo>
                  <a:cubicBezTo>
                    <a:pt x="54" y="16"/>
                    <a:pt x="55" y="11"/>
                    <a:pt x="58" y="7"/>
                  </a:cubicBezTo>
                  <a:cubicBezTo>
                    <a:pt x="39" y="4"/>
                    <a:pt x="19" y="0"/>
                    <a:pt x="1" y="5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2" name="Freeform 13"/>
            <p:cNvSpPr/>
            <p:nvPr/>
          </p:nvSpPr>
          <p:spPr bwMode="auto">
            <a:xfrm>
              <a:off x="9769475" y="2370139"/>
              <a:ext cx="19050" cy="90488"/>
            </a:xfrm>
            <a:custGeom>
              <a:gdLst>
                <a:gd name="T0" fmla="*/ 5 w 5"/>
                <a:gd name="T1" fmla="*/ 24 h 24"/>
                <a:gd name="T2" fmla="*/ 5 w 5"/>
                <a:gd name="T3" fmla="*/ 0 h 24"/>
                <a:gd name="T4" fmla="*/ 5 w 5"/>
                <a:gd name="T5" fmla="*/ 1 h 24"/>
                <a:gd name="T6" fmla="*/ 5 w 5"/>
                <a:gd name="T7" fmla="*/ 24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4">
                  <a:moveTo>
                    <a:pt x="5" y="24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0" y="8"/>
                    <a:pt x="0" y="17"/>
                    <a:pt x="5" y="24"/>
                  </a:cubicBezTo>
                  <a:close/>
                </a:path>
              </a:pathLst>
            </a:custGeom>
            <a:solidFill>
              <a:srgbClr val="7B2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3" name="Freeform 14"/>
            <p:cNvSpPr/>
            <p:nvPr/>
          </p:nvSpPr>
          <p:spPr bwMode="auto">
            <a:xfrm>
              <a:off x="9551988" y="2284414"/>
              <a:ext cx="107950" cy="63500"/>
            </a:xfrm>
            <a:custGeom>
              <a:gdLst>
                <a:gd name="T0" fmla="*/ 11 w 29"/>
                <a:gd name="T1" fmla="*/ 17 h 17"/>
                <a:gd name="T2" fmla="*/ 29 w 29"/>
                <a:gd name="T3" fmla="*/ 17 h 17"/>
                <a:gd name="T4" fmla="*/ 25 w 29"/>
                <a:gd name="T5" fmla="*/ 0 h 17"/>
                <a:gd name="T6" fmla="*/ 0 w 29"/>
                <a:gd name="T7" fmla="*/ 0 h 17"/>
                <a:gd name="T8" fmla="*/ 11 w 29"/>
                <a:gd name="T9" fmla="*/ 17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11" y="17"/>
                  </a:moveTo>
                  <a:cubicBezTo>
                    <a:pt x="17" y="17"/>
                    <a:pt x="23" y="17"/>
                    <a:pt x="29" y="17"/>
                  </a:cubicBezTo>
                  <a:cubicBezTo>
                    <a:pt x="28" y="11"/>
                    <a:pt x="26" y="5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4"/>
                    <a:pt x="10" y="10"/>
                    <a:pt x="11" y="17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4" name="Freeform 15"/>
            <p:cNvSpPr/>
            <p:nvPr/>
          </p:nvSpPr>
          <p:spPr bwMode="auto">
            <a:xfrm>
              <a:off x="9675813" y="2284414"/>
              <a:ext cx="112713" cy="74613"/>
            </a:xfrm>
            <a:custGeom>
              <a:gdLst>
                <a:gd name="T0" fmla="*/ 0 w 30"/>
                <a:gd name="T1" fmla="*/ 17 h 20"/>
                <a:gd name="T2" fmla="*/ 16 w 30"/>
                <a:gd name="T3" fmla="*/ 20 h 20"/>
                <a:gd name="T4" fmla="*/ 30 w 30"/>
                <a:gd name="T5" fmla="*/ 5 h 20"/>
                <a:gd name="T6" fmla="*/ 30 w 30"/>
                <a:gd name="T7" fmla="*/ 0 h 20"/>
                <a:gd name="T8" fmla="*/ 8 w 30"/>
                <a:gd name="T9" fmla="*/ 0 h 20"/>
                <a:gd name="T10" fmla="*/ 5 w 30"/>
                <a:gd name="T11" fmla="*/ 5 h 20"/>
                <a:gd name="T12" fmla="*/ 0 w 30"/>
                <a:gd name="T13" fmla="*/ 17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0">
                  <a:moveTo>
                    <a:pt x="0" y="17"/>
                  </a:moveTo>
                  <a:cubicBezTo>
                    <a:pt x="5" y="18"/>
                    <a:pt x="11" y="19"/>
                    <a:pt x="16" y="20"/>
                  </a:cubicBezTo>
                  <a:cubicBezTo>
                    <a:pt x="19" y="13"/>
                    <a:pt x="24" y="8"/>
                    <a:pt x="30" y="5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6" y="3"/>
                    <a:pt x="5" y="5"/>
                  </a:cubicBezTo>
                  <a:cubicBezTo>
                    <a:pt x="3" y="9"/>
                    <a:pt x="0" y="13"/>
                    <a:pt x="0" y="17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5" name="Freeform 16"/>
            <p:cNvSpPr/>
            <p:nvPr/>
          </p:nvSpPr>
          <p:spPr bwMode="auto">
            <a:xfrm>
              <a:off x="9494838" y="2776539"/>
              <a:ext cx="293688" cy="166688"/>
            </a:xfrm>
            <a:custGeom>
              <a:gdLst>
                <a:gd name="T0" fmla="*/ 63 w 78"/>
                <a:gd name="T1" fmla="*/ 21 h 44"/>
                <a:gd name="T2" fmla="*/ 25 w 78"/>
                <a:gd name="T3" fmla="*/ 1 h 44"/>
                <a:gd name="T4" fmla="*/ 0 w 78"/>
                <a:gd name="T5" fmla="*/ 12 h 44"/>
                <a:gd name="T6" fmla="*/ 0 w 78"/>
                <a:gd name="T7" fmla="*/ 34 h 44"/>
                <a:gd name="T8" fmla="*/ 1 w 78"/>
                <a:gd name="T9" fmla="*/ 34 h 44"/>
                <a:gd name="T10" fmla="*/ 3 w 78"/>
                <a:gd name="T11" fmla="*/ 29 h 44"/>
                <a:gd name="T12" fmla="*/ 11 w 78"/>
                <a:gd name="T13" fmla="*/ 20 h 44"/>
                <a:gd name="T14" fmla="*/ 33 w 78"/>
                <a:gd name="T15" fmla="*/ 14 h 44"/>
                <a:gd name="T16" fmla="*/ 49 w 78"/>
                <a:gd name="T17" fmla="*/ 27 h 44"/>
                <a:gd name="T18" fmla="*/ 53 w 78"/>
                <a:gd name="T19" fmla="*/ 37 h 44"/>
                <a:gd name="T20" fmla="*/ 54 w 78"/>
                <a:gd name="T21" fmla="*/ 44 h 44"/>
                <a:gd name="T22" fmla="*/ 78 w 78"/>
                <a:gd name="T23" fmla="*/ 31 h 44"/>
                <a:gd name="T24" fmla="*/ 78 w 78"/>
                <a:gd name="T25" fmla="*/ 15 h 44"/>
                <a:gd name="T26" fmla="*/ 65 w 78"/>
                <a:gd name="T27" fmla="*/ 21 h 44"/>
                <a:gd name="T28" fmla="*/ 63 w 78"/>
                <a:gd name="T29" fmla="*/ 21 h 4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8" h="44">
                  <a:moveTo>
                    <a:pt x="63" y="21"/>
                  </a:moveTo>
                  <a:cubicBezTo>
                    <a:pt x="53" y="10"/>
                    <a:pt x="40" y="0"/>
                    <a:pt x="25" y="1"/>
                  </a:cubicBezTo>
                  <a:cubicBezTo>
                    <a:pt x="15" y="1"/>
                    <a:pt x="6" y="5"/>
                    <a:pt x="0" y="1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1" y="34"/>
                  </a:cubicBezTo>
                  <a:cubicBezTo>
                    <a:pt x="2" y="33"/>
                    <a:pt x="2" y="31"/>
                    <a:pt x="3" y="29"/>
                  </a:cubicBezTo>
                  <a:cubicBezTo>
                    <a:pt x="5" y="26"/>
                    <a:pt x="8" y="22"/>
                    <a:pt x="11" y="20"/>
                  </a:cubicBezTo>
                  <a:cubicBezTo>
                    <a:pt x="17" y="15"/>
                    <a:pt x="25" y="12"/>
                    <a:pt x="33" y="14"/>
                  </a:cubicBezTo>
                  <a:cubicBezTo>
                    <a:pt x="40" y="15"/>
                    <a:pt x="46" y="20"/>
                    <a:pt x="49" y="27"/>
                  </a:cubicBezTo>
                  <a:cubicBezTo>
                    <a:pt x="51" y="30"/>
                    <a:pt x="52" y="34"/>
                    <a:pt x="53" y="37"/>
                  </a:cubicBezTo>
                  <a:cubicBezTo>
                    <a:pt x="53" y="38"/>
                    <a:pt x="54" y="42"/>
                    <a:pt x="54" y="44"/>
                  </a:cubicBezTo>
                  <a:cubicBezTo>
                    <a:pt x="60" y="37"/>
                    <a:pt x="69" y="32"/>
                    <a:pt x="78" y="31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3" y="16"/>
                    <a:pt x="69" y="18"/>
                    <a:pt x="65" y="21"/>
                  </a:cubicBezTo>
                  <a:cubicBezTo>
                    <a:pt x="64" y="22"/>
                    <a:pt x="63" y="22"/>
                    <a:pt x="63" y="21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6" name="Freeform 17"/>
            <p:cNvSpPr/>
            <p:nvPr/>
          </p:nvSpPr>
          <p:spPr bwMode="auto">
            <a:xfrm>
              <a:off x="9494838" y="3165476"/>
              <a:ext cx="200025" cy="260350"/>
            </a:xfrm>
            <a:custGeom>
              <a:gdLst>
                <a:gd name="T0" fmla="*/ 53 w 53"/>
                <a:gd name="T1" fmla="*/ 16 h 69"/>
                <a:gd name="T2" fmla="*/ 29 w 53"/>
                <a:gd name="T3" fmla="*/ 2 h 69"/>
                <a:gd name="T4" fmla="*/ 29 w 53"/>
                <a:gd name="T5" fmla="*/ 2 h 69"/>
                <a:gd name="T6" fmla="*/ 27 w 53"/>
                <a:gd name="T7" fmla="*/ 2 h 69"/>
                <a:gd name="T8" fmla="*/ 0 w 53"/>
                <a:gd name="T9" fmla="*/ 5 h 69"/>
                <a:gd name="T10" fmla="*/ 0 w 53"/>
                <a:gd name="T11" fmla="*/ 69 h 69"/>
                <a:gd name="T12" fmla="*/ 53 w 53"/>
                <a:gd name="T13" fmla="*/ 16 h 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69">
                  <a:moveTo>
                    <a:pt x="53" y="16"/>
                  </a:moveTo>
                  <a:cubicBezTo>
                    <a:pt x="47" y="9"/>
                    <a:pt x="39" y="5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28" y="2"/>
                    <a:pt x="27" y="2"/>
                  </a:cubicBezTo>
                  <a:cubicBezTo>
                    <a:pt x="18" y="0"/>
                    <a:pt x="8" y="2"/>
                    <a:pt x="0" y="5"/>
                  </a:cubicBezTo>
                  <a:cubicBezTo>
                    <a:pt x="0" y="69"/>
                    <a:pt x="0" y="69"/>
                    <a:pt x="0" y="69"/>
                  </a:cubicBezTo>
                  <a:lnTo>
                    <a:pt x="53" y="16"/>
                  </a:ln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7" name="Freeform 18"/>
            <p:cNvSpPr/>
            <p:nvPr/>
          </p:nvSpPr>
          <p:spPr bwMode="auto">
            <a:xfrm>
              <a:off x="9494838" y="3022601"/>
              <a:ext cx="52388" cy="150813"/>
            </a:xfrm>
            <a:custGeom>
              <a:gdLst>
                <a:gd name="T0" fmla="*/ 14 w 14"/>
                <a:gd name="T1" fmla="*/ 36 h 40"/>
                <a:gd name="T2" fmla="*/ 7 w 14"/>
                <a:gd name="T3" fmla="*/ 17 h 40"/>
                <a:gd name="T4" fmla="*/ 0 w 14"/>
                <a:gd name="T5" fmla="*/ 0 h 40"/>
                <a:gd name="T6" fmla="*/ 0 w 14"/>
                <a:gd name="T7" fmla="*/ 40 h 40"/>
                <a:gd name="T8" fmla="*/ 14 w 14"/>
                <a:gd name="T9" fmla="*/ 36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0">
                  <a:moveTo>
                    <a:pt x="14" y="36"/>
                  </a:moveTo>
                  <a:cubicBezTo>
                    <a:pt x="13" y="29"/>
                    <a:pt x="9" y="23"/>
                    <a:pt x="7" y="17"/>
                  </a:cubicBezTo>
                  <a:cubicBezTo>
                    <a:pt x="5" y="11"/>
                    <a:pt x="3" y="6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" y="38"/>
                    <a:pt x="9" y="36"/>
                    <a:pt x="14" y="36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8" name="Freeform 19"/>
            <p:cNvSpPr/>
            <p:nvPr/>
          </p:nvSpPr>
          <p:spPr bwMode="auto">
            <a:xfrm>
              <a:off x="9547225" y="2878139"/>
              <a:ext cx="101600" cy="290513"/>
            </a:xfrm>
            <a:custGeom>
              <a:gdLst>
                <a:gd name="T0" fmla="*/ 19 w 27"/>
                <a:gd name="T1" fmla="*/ 7 h 77"/>
                <a:gd name="T2" fmla="*/ 3 w 27"/>
                <a:gd name="T3" fmla="*/ 12 h 77"/>
                <a:gd name="T4" fmla="*/ 0 w 27"/>
                <a:gd name="T5" fmla="*/ 33 h 77"/>
                <a:gd name="T6" fmla="*/ 4 w 27"/>
                <a:gd name="T7" fmla="*/ 74 h 77"/>
                <a:gd name="T8" fmla="*/ 8 w 27"/>
                <a:gd name="T9" fmla="*/ 74 h 77"/>
                <a:gd name="T10" fmla="*/ 22 w 27"/>
                <a:gd name="T11" fmla="*/ 77 h 77"/>
                <a:gd name="T12" fmla="*/ 25 w 27"/>
                <a:gd name="T13" fmla="*/ 42 h 77"/>
                <a:gd name="T14" fmla="*/ 19 w 27"/>
                <a:gd name="T15" fmla="*/ 7 h 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77">
                  <a:moveTo>
                    <a:pt x="19" y="7"/>
                  </a:moveTo>
                  <a:cubicBezTo>
                    <a:pt x="13" y="0"/>
                    <a:pt x="6" y="4"/>
                    <a:pt x="3" y="12"/>
                  </a:cubicBezTo>
                  <a:cubicBezTo>
                    <a:pt x="0" y="19"/>
                    <a:pt x="0" y="26"/>
                    <a:pt x="0" y="33"/>
                  </a:cubicBezTo>
                  <a:cubicBezTo>
                    <a:pt x="0" y="47"/>
                    <a:pt x="1" y="60"/>
                    <a:pt x="4" y="74"/>
                  </a:cubicBezTo>
                  <a:cubicBezTo>
                    <a:pt x="5" y="74"/>
                    <a:pt x="7" y="74"/>
                    <a:pt x="8" y="74"/>
                  </a:cubicBezTo>
                  <a:cubicBezTo>
                    <a:pt x="13" y="74"/>
                    <a:pt x="17" y="75"/>
                    <a:pt x="22" y="77"/>
                  </a:cubicBezTo>
                  <a:cubicBezTo>
                    <a:pt x="22" y="65"/>
                    <a:pt x="25" y="53"/>
                    <a:pt x="25" y="42"/>
                  </a:cubicBezTo>
                  <a:cubicBezTo>
                    <a:pt x="26" y="31"/>
                    <a:pt x="27" y="16"/>
                    <a:pt x="19" y="7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9" name="Freeform 20"/>
            <p:cNvSpPr/>
            <p:nvPr/>
          </p:nvSpPr>
          <p:spPr bwMode="auto">
            <a:xfrm>
              <a:off x="9645650" y="2973389"/>
              <a:ext cx="142875" cy="241300"/>
            </a:xfrm>
            <a:custGeom>
              <a:gdLst>
                <a:gd name="T0" fmla="*/ 21 w 38"/>
                <a:gd name="T1" fmla="*/ 18 h 64"/>
                <a:gd name="T2" fmla="*/ 9 w 38"/>
                <a:gd name="T3" fmla="*/ 38 h 64"/>
                <a:gd name="T4" fmla="*/ 0 w 38"/>
                <a:gd name="T5" fmla="*/ 53 h 64"/>
                <a:gd name="T6" fmla="*/ 15 w 38"/>
                <a:gd name="T7" fmla="*/ 64 h 64"/>
                <a:gd name="T8" fmla="*/ 23 w 38"/>
                <a:gd name="T9" fmla="*/ 56 h 64"/>
                <a:gd name="T10" fmla="*/ 38 w 38"/>
                <a:gd name="T11" fmla="*/ 38 h 64"/>
                <a:gd name="T12" fmla="*/ 38 w 38"/>
                <a:gd name="T13" fmla="*/ 0 h 64"/>
                <a:gd name="T14" fmla="*/ 31 w 38"/>
                <a:gd name="T15" fmla="*/ 4 h 64"/>
                <a:gd name="T16" fmla="*/ 21 w 38"/>
                <a:gd name="T17" fmla="*/ 18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64">
                  <a:moveTo>
                    <a:pt x="21" y="18"/>
                  </a:moveTo>
                  <a:cubicBezTo>
                    <a:pt x="17" y="24"/>
                    <a:pt x="13" y="31"/>
                    <a:pt x="9" y="38"/>
                  </a:cubicBezTo>
                  <a:cubicBezTo>
                    <a:pt x="6" y="43"/>
                    <a:pt x="3" y="48"/>
                    <a:pt x="0" y="53"/>
                  </a:cubicBezTo>
                  <a:cubicBezTo>
                    <a:pt x="5" y="56"/>
                    <a:pt x="11" y="60"/>
                    <a:pt x="15" y="64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9" y="50"/>
                    <a:pt x="33" y="44"/>
                    <a:pt x="38" y="38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6" y="1"/>
                    <a:pt x="33" y="2"/>
                    <a:pt x="31" y="4"/>
                  </a:cubicBezTo>
                  <a:cubicBezTo>
                    <a:pt x="27" y="8"/>
                    <a:pt x="24" y="13"/>
                    <a:pt x="21" y="18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0" name="Freeform 21"/>
            <p:cNvSpPr/>
            <p:nvPr/>
          </p:nvSpPr>
          <p:spPr bwMode="auto">
            <a:xfrm>
              <a:off x="9494838" y="2836864"/>
              <a:ext cx="293688" cy="323850"/>
            </a:xfrm>
            <a:custGeom>
              <a:gdLst>
                <a:gd name="T0" fmla="*/ 54 w 78"/>
                <a:gd name="T1" fmla="*/ 33 h 86"/>
                <a:gd name="T2" fmla="*/ 52 w 78"/>
                <a:gd name="T3" fmla="*/ 33 h 86"/>
                <a:gd name="T4" fmla="*/ 52 w 78"/>
                <a:gd name="T5" fmla="*/ 33 h 86"/>
                <a:gd name="T6" fmla="*/ 51 w 78"/>
                <a:gd name="T7" fmla="*/ 32 h 86"/>
                <a:gd name="T8" fmla="*/ 28 w 78"/>
                <a:gd name="T9" fmla="*/ 0 h 86"/>
                <a:gd name="T10" fmla="*/ 9 w 78"/>
                <a:gd name="T11" fmla="*/ 11 h 86"/>
                <a:gd name="T12" fmla="*/ 4 w 78"/>
                <a:gd name="T13" fmla="*/ 18 h 86"/>
                <a:gd name="T14" fmla="*/ 2 w 78"/>
                <a:gd name="T15" fmla="*/ 22 h 86"/>
                <a:gd name="T16" fmla="*/ 0 w 78"/>
                <a:gd name="T17" fmla="*/ 22 h 86"/>
                <a:gd name="T18" fmla="*/ 0 w 78"/>
                <a:gd name="T19" fmla="*/ 43 h 86"/>
                <a:gd name="T20" fmla="*/ 1 w 78"/>
                <a:gd name="T21" fmla="*/ 44 h 86"/>
                <a:gd name="T22" fmla="*/ 10 w 78"/>
                <a:gd name="T23" fmla="*/ 65 h 86"/>
                <a:gd name="T24" fmla="*/ 13 w 78"/>
                <a:gd name="T25" fmla="*/ 72 h 86"/>
                <a:gd name="T26" fmla="*/ 11 w 78"/>
                <a:gd name="T27" fmla="*/ 34 h 86"/>
                <a:gd name="T28" fmla="*/ 18 w 78"/>
                <a:gd name="T29" fmla="*/ 15 h 86"/>
                <a:gd name="T30" fmla="*/ 31 w 78"/>
                <a:gd name="T31" fmla="*/ 12 h 86"/>
                <a:gd name="T32" fmla="*/ 43 w 78"/>
                <a:gd name="T33" fmla="*/ 45 h 86"/>
                <a:gd name="T34" fmla="*/ 38 w 78"/>
                <a:gd name="T35" fmla="*/ 86 h 86"/>
                <a:gd name="T36" fmla="*/ 52 w 78"/>
                <a:gd name="T37" fmla="*/ 63 h 86"/>
                <a:gd name="T38" fmla="*/ 64 w 78"/>
                <a:gd name="T39" fmla="*/ 44 h 86"/>
                <a:gd name="T40" fmla="*/ 78 w 78"/>
                <a:gd name="T41" fmla="*/ 33 h 86"/>
                <a:gd name="T42" fmla="*/ 78 w 78"/>
                <a:gd name="T43" fmla="*/ 18 h 86"/>
                <a:gd name="T44" fmla="*/ 54 w 78"/>
                <a:gd name="T45" fmla="*/ 33 h 8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" h="86">
                  <a:moveTo>
                    <a:pt x="54" y="33"/>
                  </a:moveTo>
                  <a:cubicBezTo>
                    <a:pt x="54" y="33"/>
                    <a:pt x="53" y="33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1" y="32"/>
                    <a:pt x="51" y="32"/>
                  </a:cubicBezTo>
                  <a:cubicBezTo>
                    <a:pt x="51" y="18"/>
                    <a:pt x="44" y="0"/>
                    <a:pt x="28" y="0"/>
                  </a:cubicBezTo>
                  <a:cubicBezTo>
                    <a:pt x="20" y="1"/>
                    <a:pt x="13" y="5"/>
                    <a:pt x="9" y="11"/>
                  </a:cubicBezTo>
                  <a:cubicBezTo>
                    <a:pt x="7" y="13"/>
                    <a:pt x="6" y="15"/>
                    <a:pt x="4" y="18"/>
                  </a:cubicBezTo>
                  <a:cubicBezTo>
                    <a:pt x="4" y="19"/>
                    <a:pt x="3" y="21"/>
                    <a:pt x="2" y="22"/>
                  </a:cubicBezTo>
                  <a:cubicBezTo>
                    <a:pt x="2" y="22"/>
                    <a:pt x="1" y="22"/>
                    <a:pt x="0" y="2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4"/>
                    <a:pt x="1" y="44"/>
                  </a:cubicBezTo>
                  <a:cubicBezTo>
                    <a:pt x="4" y="51"/>
                    <a:pt x="7" y="58"/>
                    <a:pt x="10" y="65"/>
                  </a:cubicBezTo>
                  <a:cubicBezTo>
                    <a:pt x="11" y="67"/>
                    <a:pt x="12" y="69"/>
                    <a:pt x="13" y="72"/>
                  </a:cubicBezTo>
                  <a:cubicBezTo>
                    <a:pt x="11" y="59"/>
                    <a:pt x="10" y="47"/>
                    <a:pt x="11" y="34"/>
                  </a:cubicBezTo>
                  <a:cubicBezTo>
                    <a:pt x="12" y="28"/>
                    <a:pt x="13" y="20"/>
                    <a:pt x="18" y="15"/>
                  </a:cubicBezTo>
                  <a:cubicBezTo>
                    <a:pt x="22" y="12"/>
                    <a:pt x="26" y="10"/>
                    <a:pt x="31" y="12"/>
                  </a:cubicBezTo>
                  <a:cubicBezTo>
                    <a:pt x="41" y="18"/>
                    <a:pt x="43" y="34"/>
                    <a:pt x="43" y="45"/>
                  </a:cubicBezTo>
                  <a:cubicBezTo>
                    <a:pt x="42" y="59"/>
                    <a:pt x="39" y="72"/>
                    <a:pt x="38" y="86"/>
                  </a:cubicBezTo>
                  <a:cubicBezTo>
                    <a:pt x="43" y="79"/>
                    <a:pt x="47" y="70"/>
                    <a:pt x="52" y="63"/>
                  </a:cubicBezTo>
                  <a:cubicBezTo>
                    <a:pt x="56" y="56"/>
                    <a:pt x="60" y="50"/>
                    <a:pt x="64" y="44"/>
                  </a:cubicBezTo>
                  <a:cubicBezTo>
                    <a:pt x="68" y="39"/>
                    <a:pt x="72" y="34"/>
                    <a:pt x="78" y="33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69" y="19"/>
                    <a:pt x="60" y="25"/>
                    <a:pt x="54" y="33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1" name="Freeform 22"/>
            <p:cNvSpPr/>
            <p:nvPr/>
          </p:nvSpPr>
          <p:spPr bwMode="auto">
            <a:xfrm>
              <a:off x="9731375" y="3116264"/>
              <a:ext cx="57150" cy="68263"/>
            </a:xfrm>
            <a:custGeom>
              <a:gdLst>
                <a:gd name="T0" fmla="*/ 15 w 15"/>
                <a:gd name="T1" fmla="*/ 4 h 18"/>
                <a:gd name="T2" fmla="*/ 15 w 15"/>
                <a:gd name="T3" fmla="*/ 0 h 18"/>
                <a:gd name="T4" fmla="*/ 0 w 15"/>
                <a:gd name="T5" fmla="*/ 18 h 18"/>
                <a:gd name="T6" fmla="*/ 15 w 15"/>
                <a:gd name="T7" fmla="*/ 4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5" y="4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0" y="6"/>
                    <a:pt x="6" y="12"/>
                    <a:pt x="0" y="18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2" name="Freeform 23"/>
            <p:cNvSpPr>
              <a:spLocks noEditPoints="1"/>
            </p:cNvSpPr>
            <p:nvPr/>
          </p:nvSpPr>
          <p:spPr bwMode="auto">
            <a:xfrm>
              <a:off x="9494838" y="2874964"/>
              <a:ext cx="293688" cy="350838"/>
            </a:xfrm>
            <a:custGeom>
              <a:gdLst>
                <a:gd name="T0" fmla="*/ 64 w 78"/>
                <a:gd name="T1" fmla="*/ 34 h 93"/>
                <a:gd name="T2" fmla="*/ 52 w 78"/>
                <a:gd name="T3" fmla="*/ 53 h 93"/>
                <a:gd name="T4" fmla="*/ 38 w 78"/>
                <a:gd name="T5" fmla="*/ 76 h 93"/>
                <a:gd name="T6" fmla="*/ 43 w 78"/>
                <a:gd name="T7" fmla="*/ 35 h 93"/>
                <a:gd name="T8" fmla="*/ 31 w 78"/>
                <a:gd name="T9" fmla="*/ 2 h 93"/>
                <a:gd name="T10" fmla="*/ 18 w 78"/>
                <a:gd name="T11" fmla="*/ 5 h 93"/>
                <a:gd name="T12" fmla="*/ 11 w 78"/>
                <a:gd name="T13" fmla="*/ 24 h 93"/>
                <a:gd name="T14" fmla="*/ 13 w 78"/>
                <a:gd name="T15" fmla="*/ 62 h 93"/>
                <a:gd name="T16" fmla="*/ 10 w 78"/>
                <a:gd name="T17" fmla="*/ 55 h 93"/>
                <a:gd name="T18" fmla="*/ 1 w 78"/>
                <a:gd name="T19" fmla="*/ 34 h 93"/>
                <a:gd name="T20" fmla="*/ 0 w 78"/>
                <a:gd name="T21" fmla="*/ 33 h 93"/>
                <a:gd name="T22" fmla="*/ 0 w 78"/>
                <a:gd name="T23" fmla="*/ 39 h 93"/>
                <a:gd name="T24" fmla="*/ 7 w 78"/>
                <a:gd name="T25" fmla="*/ 56 h 93"/>
                <a:gd name="T26" fmla="*/ 14 w 78"/>
                <a:gd name="T27" fmla="*/ 75 h 93"/>
                <a:gd name="T28" fmla="*/ 0 w 78"/>
                <a:gd name="T29" fmla="*/ 79 h 93"/>
                <a:gd name="T30" fmla="*/ 0 w 78"/>
                <a:gd name="T31" fmla="*/ 82 h 93"/>
                <a:gd name="T32" fmla="*/ 27 w 78"/>
                <a:gd name="T33" fmla="*/ 79 h 93"/>
                <a:gd name="T34" fmla="*/ 29 w 78"/>
                <a:gd name="T35" fmla="*/ 79 h 93"/>
                <a:gd name="T36" fmla="*/ 29 w 78"/>
                <a:gd name="T37" fmla="*/ 79 h 93"/>
                <a:gd name="T38" fmla="*/ 53 w 78"/>
                <a:gd name="T39" fmla="*/ 93 h 93"/>
                <a:gd name="T40" fmla="*/ 55 w 78"/>
                <a:gd name="T41" fmla="*/ 90 h 93"/>
                <a:gd name="T42" fmla="*/ 40 w 78"/>
                <a:gd name="T43" fmla="*/ 79 h 93"/>
                <a:gd name="T44" fmla="*/ 49 w 78"/>
                <a:gd name="T45" fmla="*/ 64 h 93"/>
                <a:gd name="T46" fmla="*/ 61 w 78"/>
                <a:gd name="T47" fmla="*/ 44 h 93"/>
                <a:gd name="T48" fmla="*/ 71 w 78"/>
                <a:gd name="T49" fmla="*/ 30 h 93"/>
                <a:gd name="T50" fmla="*/ 78 w 78"/>
                <a:gd name="T51" fmla="*/ 26 h 93"/>
                <a:gd name="T52" fmla="*/ 78 w 78"/>
                <a:gd name="T53" fmla="*/ 23 h 93"/>
                <a:gd name="T54" fmla="*/ 64 w 78"/>
                <a:gd name="T55" fmla="*/ 34 h 93"/>
                <a:gd name="T56" fmla="*/ 22 w 78"/>
                <a:gd name="T57" fmla="*/ 75 h 93"/>
                <a:gd name="T58" fmla="*/ 18 w 78"/>
                <a:gd name="T59" fmla="*/ 75 h 93"/>
                <a:gd name="T60" fmla="*/ 14 w 78"/>
                <a:gd name="T61" fmla="*/ 34 h 93"/>
                <a:gd name="T62" fmla="*/ 17 w 78"/>
                <a:gd name="T63" fmla="*/ 13 h 93"/>
                <a:gd name="T64" fmla="*/ 33 w 78"/>
                <a:gd name="T65" fmla="*/ 8 h 93"/>
                <a:gd name="T66" fmla="*/ 39 w 78"/>
                <a:gd name="T67" fmla="*/ 43 h 93"/>
                <a:gd name="T68" fmla="*/ 36 w 78"/>
                <a:gd name="T69" fmla="*/ 78 h 93"/>
                <a:gd name="T70" fmla="*/ 22 w 78"/>
                <a:gd name="T71" fmla="*/ 75 h 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8" h="93">
                  <a:moveTo>
                    <a:pt x="64" y="34"/>
                  </a:moveTo>
                  <a:cubicBezTo>
                    <a:pt x="60" y="40"/>
                    <a:pt x="56" y="46"/>
                    <a:pt x="52" y="53"/>
                  </a:cubicBezTo>
                  <a:cubicBezTo>
                    <a:pt x="47" y="60"/>
                    <a:pt x="43" y="69"/>
                    <a:pt x="38" y="76"/>
                  </a:cubicBezTo>
                  <a:cubicBezTo>
                    <a:pt x="39" y="62"/>
                    <a:pt x="42" y="49"/>
                    <a:pt x="43" y="35"/>
                  </a:cubicBezTo>
                  <a:cubicBezTo>
                    <a:pt x="43" y="24"/>
                    <a:pt x="41" y="8"/>
                    <a:pt x="31" y="2"/>
                  </a:cubicBezTo>
                  <a:cubicBezTo>
                    <a:pt x="26" y="0"/>
                    <a:pt x="22" y="2"/>
                    <a:pt x="18" y="5"/>
                  </a:cubicBezTo>
                  <a:cubicBezTo>
                    <a:pt x="13" y="10"/>
                    <a:pt x="12" y="18"/>
                    <a:pt x="11" y="24"/>
                  </a:cubicBezTo>
                  <a:cubicBezTo>
                    <a:pt x="10" y="37"/>
                    <a:pt x="11" y="49"/>
                    <a:pt x="13" y="62"/>
                  </a:cubicBezTo>
                  <a:cubicBezTo>
                    <a:pt x="12" y="59"/>
                    <a:pt x="11" y="57"/>
                    <a:pt x="10" y="55"/>
                  </a:cubicBezTo>
                  <a:cubicBezTo>
                    <a:pt x="7" y="48"/>
                    <a:pt x="4" y="41"/>
                    <a:pt x="1" y="34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3" y="45"/>
                    <a:pt x="5" y="50"/>
                    <a:pt x="7" y="56"/>
                  </a:cubicBezTo>
                  <a:cubicBezTo>
                    <a:pt x="9" y="62"/>
                    <a:pt x="13" y="68"/>
                    <a:pt x="14" y="75"/>
                  </a:cubicBezTo>
                  <a:cubicBezTo>
                    <a:pt x="9" y="75"/>
                    <a:pt x="4" y="77"/>
                    <a:pt x="0" y="79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8" y="79"/>
                    <a:pt x="18" y="77"/>
                    <a:pt x="27" y="79"/>
                  </a:cubicBezTo>
                  <a:cubicBezTo>
                    <a:pt x="28" y="79"/>
                    <a:pt x="28" y="79"/>
                    <a:pt x="29" y="79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39" y="82"/>
                    <a:pt x="47" y="86"/>
                    <a:pt x="53" y="93"/>
                  </a:cubicBezTo>
                  <a:cubicBezTo>
                    <a:pt x="55" y="90"/>
                    <a:pt x="55" y="90"/>
                    <a:pt x="55" y="90"/>
                  </a:cubicBezTo>
                  <a:cubicBezTo>
                    <a:pt x="51" y="86"/>
                    <a:pt x="45" y="82"/>
                    <a:pt x="40" y="79"/>
                  </a:cubicBezTo>
                  <a:cubicBezTo>
                    <a:pt x="43" y="74"/>
                    <a:pt x="46" y="69"/>
                    <a:pt x="49" y="64"/>
                  </a:cubicBezTo>
                  <a:cubicBezTo>
                    <a:pt x="53" y="57"/>
                    <a:pt x="57" y="50"/>
                    <a:pt x="61" y="44"/>
                  </a:cubicBezTo>
                  <a:cubicBezTo>
                    <a:pt x="64" y="39"/>
                    <a:pt x="67" y="34"/>
                    <a:pt x="71" y="30"/>
                  </a:cubicBezTo>
                  <a:cubicBezTo>
                    <a:pt x="73" y="28"/>
                    <a:pt x="76" y="27"/>
                    <a:pt x="78" y="26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2" y="24"/>
                    <a:pt x="68" y="29"/>
                    <a:pt x="64" y="34"/>
                  </a:cubicBezTo>
                  <a:close/>
                  <a:moveTo>
                    <a:pt x="22" y="75"/>
                  </a:moveTo>
                  <a:cubicBezTo>
                    <a:pt x="21" y="75"/>
                    <a:pt x="19" y="75"/>
                    <a:pt x="18" y="75"/>
                  </a:cubicBezTo>
                  <a:cubicBezTo>
                    <a:pt x="15" y="61"/>
                    <a:pt x="14" y="48"/>
                    <a:pt x="14" y="34"/>
                  </a:cubicBezTo>
                  <a:cubicBezTo>
                    <a:pt x="14" y="27"/>
                    <a:pt x="14" y="20"/>
                    <a:pt x="17" y="13"/>
                  </a:cubicBezTo>
                  <a:cubicBezTo>
                    <a:pt x="20" y="5"/>
                    <a:pt x="27" y="1"/>
                    <a:pt x="33" y="8"/>
                  </a:cubicBezTo>
                  <a:cubicBezTo>
                    <a:pt x="41" y="17"/>
                    <a:pt x="40" y="32"/>
                    <a:pt x="39" y="43"/>
                  </a:cubicBezTo>
                  <a:cubicBezTo>
                    <a:pt x="39" y="54"/>
                    <a:pt x="36" y="66"/>
                    <a:pt x="36" y="78"/>
                  </a:cubicBezTo>
                  <a:cubicBezTo>
                    <a:pt x="31" y="76"/>
                    <a:pt x="27" y="75"/>
                    <a:pt x="22" y="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3" name="Freeform 24"/>
            <p:cNvSpPr/>
            <p:nvPr/>
          </p:nvSpPr>
          <p:spPr bwMode="auto">
            <a:xfrm>
              <a:off x="9656763" y="2284414"/>
              <a:ext cx="33338" cy="47625"/>
            </a:xfrm>
            <a:custGeom>
              <a:gdLst>
                <a:gd name="T0" fmla="*/ 9 w 9"/>
                <a:gd name="T1" fmla="*/ 0 h 13"/>
                <a:gd name="T2" fmla="*/ 0 w 9"/>
                <a:gd name="T3" fmla="*/ 0 h 13"/>
                <a:gd name="T4" fmla="*/ 3 w 9"/>
                <a:gd name="T5" fmla="*/ 13 h 13"/>
                <a:gd name="T6" fmla="*/ 9 w 9"/>
                <a:gd name="T7" fmla="*/ 0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8"/>
                    <a:pt x="3" y="13"/>
                  </a:cubicBezTo>
                  <a:cubicBezTo>
                    <a:pt x="4" y="8"/>
                    <a:pt x="7" y="4"/>
                    <a:pt x="9" y="0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4" name="Freeform 25"/>
            <p:cNvSpPr/>
            <p:nvPr/>
          </p:nvSpPr>
          <p:spPr bwMode="auto">
            <a:xfrm>
              <a:off x="9494838" y="2682876"/>
              <a:ext cx="293688" cy="177800"/>
            </a:xfrm>
            <a:custGeom>
              <a:gdLst>
                <a:gd name="T0" fmla="*/ 62 w 78"/>
                <a:gd name="T1" fmla="*/ 9 h 47"/>
                <a:gd name="T2" fmla="*/ 61 w 78"/>
                <a:gd name="T3" fmla="*/ 40 h 47"/>
                <a:gd name="T4" fmla="*/ 26 w 78"/>
                <a:gd name="T5" fmla="*/ 23 h 47"/>
                <a:gd name="T6" fmla="*/ 0 w 78"/>
                <a:gd name="T7" fmla="*/ 33 h 47"/>
                <a:gd name="T8" fmla="*/ 0 w 78"/>
                <a:gd name="T9" fmla="*/ 37 h 47"/>
                <a:gd name="T10" fmla="*/ 25 w 78"/>
                <a:gd name="T11" fmla="*/ 26 h 47"/>
                <a:gd name="T12" fmla="*/ 63 w 78"/>
                <a:gd name="T13" fmla="*/ 46 h 47"/>
                <a:gd name="T14" fmla="*/ 65 w 78"/>
                <a:gd name="T15" fmla="*/ 46 h 47"/>
                <a:gd name="T16" fmla="*/ 78 w 78"/>
                <a:gd name="T17" fmla="*/ 40 h 47"/>
                <a:gd name="T18" fmla="*/ 78 w 78"/>
                <a:gd name="T19" fmla="*/ 37 h 47"/>
                <a:gd name="T20" fmla="*/ 70 w 78"/>
                <a:gd name="T21" fmla="*/ 39 h 47"/>
                <a:gd name="T22" fmla="*/ 78 w 78"/>
                <a:gd name="T23" fmla="*/ 29 h 47"/>
                <a:gd name="T24" fmla="*/ 78 w 78"/>
                <a:gd name="T25" fmla="*/ 20 h 47"/>
                <a:gd name="T26" fmla="*/ 74 w 78"/>
                <a:gd name="T27" fmla="*/ 29 h 47"/>
                <a:gd name="T28" fmla="*/ 64 w 78"/>
                <a:gd name="T29" fmla="*/ 41 h 47"/>
                <a:gd name="T30" fmla="*/ 63 w 78"/>
                <a:gd name="T31" fmla="*/ 18 h 47"/>
                <a:gd name="T32" fmla="*/ 68 w 78"/>
                <a:gd name="T33" fmla="*/ 6 h 47"/>
                <a:gd name="T34" fmla="*/ 78 w 78"/>
                <a:gd name="T35" fmla="*/ 11 h 47"/>
                <a:gd name="T36" fmla="*/ 78 w 78"/>
                <a:gd name="T37" fmla="*/ 6 h 47"/>
                <a:gd name="T38" fmla="*/ 62 w 78"/>
                <a:gd name="T39" fmla="*/ 9 h 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47">
                  <a:moveTo>
                    <a:pt x="62" y="9"/>
                  </a:moveTo>
                  <a:cubicBezTo>
                    <a:pt x="58" y="18"/>
                    <a:pt x="59" y="30"/>
                    <a:pt x="61" y="40"/>
                  </a:cubicBezTo>
                  <a:cubicBezTo>
                    <a:pt x="52" y="30"/>
                    <a:pt x="40" y="23"/>
                    <a:pt x="26" y="23"/>
                  </a:cubicBezTo>
                  <a:cubicBezTo>
                    <a:pt x="16" y="23"/>
                    <a:pt x="7" y="26"/>
                    <a:pt x="0" y="33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6" y="30"/>
                    <a:pt x="15" y="26"/>
                    <a:pt x="25" y="26"/>
                  </a:cubicBezTo>
                  <a:cubicBezTo>
                    <a:pt x="40" y="25"/>
                    <a:pt x="53" y="35"/>
                    <a:pt x="63" y="46"/>
                  </a:cubicBezTo>
                  <a:cubicBezTo>
                    <a:pt x="63" y="47"/>
                    <a:pt x="64" y="47"/>
                    <a:pt x="65" y="46"/>
                  </a:cubicBezTo>
                  <a:cubicBezTo>
                    <a:pt x="69" y="43"/>
                    <a:pt x="73" y="41"/>
                    <a:pt x="78" y="40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5" y="37"/>
                    <a:pt x="73" y="38"/>
                    <a:pt x="70" y="39"/>
                  </a:cubicBezTo>
                  <a:cubicBezTo>
                    <a:pt x="73" y="36"/>
                    <a:pt x="76" y="33"/>
                    <a:pt x="78" y="29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7" y="24"/>
                    <a:pt x="75" y="27"/>
                    <a:pt x="74" y="29"/>
                  </a:cubicBezTo>
                  <a:cubicBezTo>
                    <a:pt x="71" y="33"/>
                    <a:pt x="68" y="37"/>
                    <a:pt x="64" y="41"/>
                  </a:cubicBezTo>
                  <a:cubicBezTo>
                    <a:pt x="63" y="33"/>
                    <a:pt x="63" y="26"/>
                    <a:pt x="63" y="18"/>
                  </a:cubicBezTo>
                  <a:cubicBezTo>
                    <a:pt x="63" y="14"/>
                    <a:pt x="64" y="9"/>
                    <a:pt x="68" y="6"/>
                  </a:cubicBezTo>
                  <a:cubicBezTo>
                    <a:pt x="72" y="3"/>
                    <a:pt x="76" y="8"/>
                    <a:pt x="78" y="11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3" y="0"/>
                    <a:pt x="65" y="2"/>
                    <a:pt x="6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5" name="Freeform 26"/>
            <p:cNvSpPr/>
            <p:nvPr/>
          </p:nvSpPr>
          <p:spPr bwMode="auto">
            <a:xfrm>
              <a:off x="9494838" y="2822576"/>
              <a:ext cx="293688" cy="139700"/>
            </a:xfrm>
            <a:custGeom>
              <a:gdLst>
                <a:gd name="T0" fmla="*/ 54 w 78"/>
                <a:gd name="T1" fmla="*/ 32 h 37"/>
                <a:gd name="T2" fmla="*/ 53 w 78"/>
                <a:gd name="T3" fmla="*/ 25 h 37"/>
                <a:gd name="T4" fmla="*/ 49 w 78"/>
                <a:gd name="T5" fmla="*/ 15 h 37"/>
                <a:gd name="T6" fmla="*/ 33 w 78"/>
                <a:gd name="T7" fmla="*/ 2 h 37"/>
                <a:gd name="T8" fmla="*/ 11 w 78"/>
                <a:gd name="T9" fmla="*/ 8 h 37"/>
                <a:gd name="T10" fmla="*/ 3 w 78"/>
                <a:gd name="T11" fmla="*/ 17 h 37"/>
                <a:gd name="T12" fmla="*/ 1 w 78"/>
                <a:gd name="T13" fmla="*/ 22 h 37"/>
                <a:gd name="T14" fmla="*/ 0 w 78"/>
                <a:gd name="T15" fmla="*/ 22 h 37"/>
                <a:gd name="T16" fmla="*/ 0 w 78"/>
                <a:gd name="T17" fmla="*/ 26 h 37"/>
                <a:gd name="T18" fmla="*/ 2 w 78"/>
                <a:gd name="T19" fmla="*/ 26 h 37"/>
                <a:gd name="T20" fmla="*/ 4 w 78"/>
                <a:gd name="T21" fmla="*/ 22 h 37"/>
                <a:gd name="T22" fmla="*/ 9 w 78"/>
                <a:gd name="T23" fmla="*/ 15 h 37"/>
                <a:gd name="T24" fmla="*/ 28 w 78"/>
                <a:gd name="T25" fmla="*/ 4 h 37"/>
                <a:gd name="T26" fmla="*/ 51 w 78"/>
                <a:gd name="T27" fmla="*/ 36 h 37"/>
                <a:gd name="T28" fmla="*/ 52 w 78"/>
                <a:gd name="T29" fmla="*/ 37 h 37"/>
                <a:gd name="T30" fmla="*/ 52 w 78"/>
                <a:gd name="T31" fmla="*/ 37 h 37"/>
                <a:gd name="T32" fmla="*/ 54 w 78"/>
                <a:gd name="T33" fmla="*/ 37 h 37"/>
                <a:gd name="T34" fmla="*/ 78 w 78"/>
                <a:gd name="T35" fmla="*/ 22 h 37"/>
                <a:gd name="T36" fmla="*/ 78 w 78"/>
                <a:gd name="T37" fmla="*/ 19 h 37"/>
                <a:gd name="T38" fmla="*/ 54 w 78"/>
                <a:gd name="T39" fmla="*/ 32 h 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37">
                  <a:moveTo>
                    <a:pt x="54" y="32"/>
                  </a:moveTo>
                  <a:cubicBezTo>
                    <a:pt x="54" y="30"/>
                    <a:pt x="53" y="26"/>
                    <a:pt x="53" y="25"/>
                  </a:cubicBezTo>
                  <a:cubicBezTo>
                    <a:pt x="52" y="22"/>
                    <a:pt x="51" y="18"/>
                    <a:pt x="49" y="15"/>
                  </a:cubicBezTo>
                  <a:cubicBezTo>
                    <a:pt x="46" y="8"/>
                    <a:pt x="40" y="3"/>
                    <a:pt x="33" y="2"/>
                  </a:cubicBezTo>
                  <a:cubicBezTo>
                    <a:pt x="25" y="0"/>
                    <a:pt x="17" y="3"/>
                    <a:pt x="11" y="8"/>
                  </a:cubicBezTo>
                  <a:cubicBezTo>
                    <a:pt x="8" y="10"/>
                    <a:pt x="5" y="14"/>
                    <a:pt x="3" y="17"/>
                  </a:cubicBezTo>
                  <a:cubicBezTo>
                    <a:pt x="2" y="19"/>
                    <a:pt x="2" y="21"/>
                    <a:pt x="1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2" y="26"/>
                    <a:pt x="2" y="26"/>
                  </a:cubicBezTo>
                  <a:cubicBezTo>
                    <a:pt x="3" y="25"/>
                    <a:pt x="4" y="23"/>
                    <a:pt x="4" y="22"/>
                  </a:cubicBezTo>
                  <a:cubicBezTo>
                    <a:pt x="6" y="19"/>
                    <a:pt x="7" y="17"/>
                    <a:pt x="9" y="15"/>
                  </a:cubicBezTo>
                  <a:cubicBezTo>
                    <a:pt x="13" y="9"/>
                    <a:pt x="20" y="5"/>
                    <a:pt x="28" y="4"/>
                  </a:cubicBezTo>
                  <a:cubicBezTo>
                    <a:pt x="44" y="4"/>
                    <a:pt x="51" y="22"/>
                    <a:pt x="51" y="36"/>
                  </a:cubicBezTo>
                  <a:cubicBezTo>
                    <a:pt x="51" y="36"/>
                    <a:pt x="52" y="37"/>
                    <a:pt x="52" y="37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3" y="37"/>
                    <a:pt x="54" y="37"/>
                    <a:pt x="54" y="37"/>
                  </a:cubicBezTo>
                  <a:cubicBezTo>
                    <a:pt x="60" y="29"/>
                    <a:pt x="69" y="23"/>
                    <a:pt x="78" y="22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69" y="20"/>
                    <a:pt x="60" y="25"/>
                    <a:pt x="54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6" name="Freeform 27"/>
            <p:cNvSpPr>
              <a:spLocks noEditPoints="1"/>
            </p:cNvSpPr>
            <p:nvPr/>
          </p:nvSpPr>
          <p:spPr bwMode="auto">
            <a:xfrm>
              <a:off x="9494838" y="2284414"/>
              <a:ext cx="293688" cy="192088"/>
            </a:xfrm>
            <a:custGeom>
              <a:gdLst>
                <a:gd name="T0" fmla="*/ 26 w 78"/>
                <a:gd name="T1" fmla="*/ 17 h 51"/>
                <a:gd name="T2" fmla="*/ 15 w 78"/>
                <a:gd name="T3" fmla="*/ 0 h 51"/>
                <a:gd name="T4" fmla="*/ 9 w 78"/>
                <a:gd name="T5" fmla="*/ 0 h 51"/>
                <a:gd name="T6" fmla="*/ 23 w 78"/>
                <a:gd name="T7" fmla="*/ 18 h 51"/>
                <a:gd name="T8" fmla="*/ 16 w 78"/>
                <a:gd name="T9" fmla="*/ 19 h 51"/>
                <a:gd name="T10" fmla="*/ 0 w 78"/>
                <a:gd name="T11" fmla="*/ 6 h 51"/>
                <a:gd name="T12" fmla="*/ 0 w 78"/>
                <a:gd name="T13" fmla="*/ 6 h 51"/>
                <a:gd name="T14" fmla="*/ 0 w 78"/>
                <a:gd name="T15" fmla="*/ 9 h 51"/>
                <a:gd name="T16" fmla="*/ 6 w 78"/>
                <a:gd name="T17" fmla="*/ 12 h 51"/>
                <a:gd name="T18" fmla="*/ 9 w 78"/>
                <a:gd name="T19" fmla="*/ 14 h 51"/>
                <a:gd name="T20" fmla="*/ 14 w 78"/>
                <a:gd name="T21" fmla="*/ 25 h 51"/>
                <a:gd name="T22" fmla="*/ 1 w 78"/>
                <a:gd name="T23" fmla="*/ 45 h 51"/>
                <a:gd name="T24" fmla="*/ 0 w 78"/>
                <a:gd name="T25" fmla="*/ 46 h 51"/>
                <a:gd name="T26" fmla="*/ 0 w 78"/>
                <a:gd name="T27" fmla="*/ 49 h 51"/>
                <a:gd name="T28" fmla="*/ 15 w 78"/>
                <a:gd name="T29" fmla="*/ 36 h 51"/>
                <a:gd name="T30" fmla="*/ 46 w 78"/>
                <a:gd name="T31" fmla="*/ 37 h 51"/>
                <a:gd name="T32" fmla="*/ 72 w 78"/>
                <a:gd name="T33" fmla="*/ 41 h 51"/>
                <a:gd name="T34" fmla="*/ 78 w 78"/>
                <a:gd name="T35" fmla="*/ 51 h 51"/>
                <a:gd name="T36" fmla="*/ 78 w 78"/>
                <a:gd name="T37" fmla="*/ 47 h 51"/>
                <a:gd name="T38" fmla="*/ 78 w 78"/>
                <a:gd name="T39" fmla="*/ 24 h 51"/>
                <a:gd name="T40" fmla="*/ 78 w 78"/>
                <a:gd name="T41" fmla="*/ 23 h 51"/>
                <a:gd name="T42" fmla="*/ 78 w 78"/>
                <a:gd name="T43" fmla="*/ 19 h 51"/>
                <a:gd name="T44" fmla="*/ 77 w 78"/>
                <a:gd name="T45" fmla="*/ 20 h 51"/>
                <a:gd name="T46" fmla="*/ 75 w 78"/>
                <a:gd name="T47" fmla="*/ 22 h 51"/>
                <a:gd name="T48" fmla="*/ 67 w 78"/>
                <a:gd name="T49" fmla="*/ 20 h 51"/>
                <a:gd name="T50" fmla="*/ 78 w 78"/>
                <a:gd name="T51" fmla="*/ 8 h 51"/>
                <a:gd name="T52" fmla="*/ 78 w 78"/>
                <a:gd name="T53" fmla="*/ 5 h 51"/>
                <a:gd name="T54" fmla="*/ 64 w 78"/>
                <a:gd name="T55" fmla="*/ 20 h 51"/>
                <a:gd name="T56" fmla="*/ 48 w 78"/>
                <a:gd name="T57" fmla="*/ 17 h 51"/>
                <a:gd name="T58" fmla="*/ 53 w 78"/>
                <a:gd name="T59" fmla="*/ 5 h 51"/>
                <a:gd name="T60" fmla="*/ 56 w 78"/>
                <a:gd name="T61" fmla="*/ 0 h 51"/>
                <a:gd name="T62" fmla="*/ 52 w 78"/>
                <a:gd name="T63" fmla="*/ 0 h 51"/>
                <a:gd name="T64" fmla="*/ 46 w 78"/>
                <a:gd name="T65" fmla="*/ 13 h 51"/>
                <a:gd name="T66" fmla="*/ 43 w 78"/>
                <a:gd name="T67" fmla="*/ 0 h 51"/>
                <a:gd name="T68" fmla="*/ 40 w 78"/>
                <a:gd name="T69" fmla="*/ 0 h 51"/>
                <a:gd name="T70" fmla="*/ 44 w 78"/>
                <a:gd name="T71" fmla="*/ 17 h 51"/>
                <a:gd name="T72" fmla="*/ 26 w 78"/>
                <a:gd name="T73" fmla="*/ 17 h 51"/>
                <a:gd name="T74" fmla="*/ 74 w 78"/>
                <a:gd name="T75" fmla="*/ 24 h 51"/>
                <a:gd name="T76" fmla="*/ 71 w 78"/>
                <a:gd name="T77" fmla="*/ 38 h 51"/>
                <a:gd name="T78" fmla="*/ 46 w 78"/>
                <a:gd name="T79" fmla="*/ 34 h 51"/>
                <a:gd name="T80" fmla="*/ 16 w 78"/>
                <a:gd name="T81" fmla="*/ 33 h 51"/>
                <a:gd name="T82" fmla="*/ 17 w 78"/>
                <a:gd name="T83" fmla="*/ 27 h 51"/>
                <a:gd name="T84" fmla="*/ 17 w 78"/>
                <a:gd name="T85" fmla="*/ 22 h 51"/>
                <a:gd name="T86" fmla="*/ 74 w 78"/>
                <a:gd name="T87" fmla="*/ 24 h 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8" h="51">
                  <a:moveTo>
                    <a:pt x="26" y="17"/>
                  </a:moveTo>
                  <a:cubicBezTo>
                    <a:pt x="25" y="10"/>
                    <a:pt x="21" y="4"/>
                    <a:pt x="15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6" y="3"/>
                    <a:pt x="22" y="9"/>
                    <a:pt x="23" y="18"/>
                  </a:cubicBezTo>
                  <a:cubicBezTo>
                    <a:pt x="21" y="18"/>
                    <a:pt x="18" y="18"/>
                    <a:pt x="16" y="19"/>
                  </a:cubicBezTo>
                  <a:cubicBezTo>
                    <a:pt x="13" y="12"/>
                    <a:pt x="7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10"/>
                    <a:pt x="4" y="11"/>
                    <a:pt x="6" y="12"/>
                  </a:cubicBezTo>
                  <a:cubicBezTo>
                    <a:pt x="7" y="12"/>
                    <a:pt x="8" y="13"/>
                    <a:pt x="9" y="14"/>
                  </a:cubicBezTo>
                  <a:cubicBezTo>
                    <a:pt x="12" y="17"/>
                    <a:pt x="14" y="21"/>
                    <a:pt x="14" y="25"/>
                  </a:cubicBezTo>
                  <a:cubicBezTo>
                    <a:pt x="14" y="34"/>
                    <a:pt x="8" y="43"/>
                    <a:pt x="1" y="4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" y="48"/>
                    <a:pt x="12" y="42"/>
                    <a:pt x="15" y="36"/>
                  </a:cubicBezTo>
                  <a:cubicBezTo>
                    <a:pt x="25" y="35"/>
                    <a:pt x="35" y="35"/>
                    <a:pt x="46" y="37"/>
                  </a:cubicBezTo>
                  <a:cubicBezTo>
                    <a:pt x="55" y="38"/>
                    <a:pt x="63" y="38"/>
                    <a:pt x="72" y="41"/>
                  </a:cubicBezTo>
                  <a:cubicBezTo>
                    <a:pt x="73" y="45"/>
                    <a:pt x="75" y="48"/>
                    <a:pt x="78" y="51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73" y="40"/>
                    <a:pt x="73" y="31"/>
                    <a:pt x="78" y="24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19"/>
                    <a:pt x="77" y="20"/>
                    <a:pt x="77" y="20"/>
                  </a:cubicBezTo>
                  <a:cubicBezTo>
                    <a:pt x="76" y="21"/>
                    <a:pt x="76" y="21"/>
                    <a:pt x="75" y="22"/>
                  </a:cubicBezTo>
                  <a:cubicBezTo>
                    <a:pt x="72" y="21"/>
                    <a:pt x="70" y="21"/>
                    <a:pt x="67" y="20"/>
                  </a:cubicBezTo>
                  <a:cubicBezTo>
                    <a:pt x="69" y="15"/>
                    <a:pt x="73" y="11"/>
                    <a:pt x="78" y="8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2" y="8"/>
                    <a:pt x="67" y="13"/>
                    <a:pt x="64" y="20"/>
                  </a:cubicBezTo>
                  <a:cubicBezTo>
                    <a:pt x="59" y="19"/>
                    <a:pt x="53" y="18"/>
                    <a:pt x="48" y="17"/>
                  </a:cubicBezTo>
                  <a:cubicBezTo>
                    <a:pt x="48" y="13"/>
                    <a:pt x="51" y="9"/>
                    <a:pt x="53" y="5"/>
                  </a:cubicBezTo>
                  <a:cubicBezTo>
                    <a:pt x="54" y="3"/>
                    <a:pt x="55" y="1"/>
                    <a:pt x="56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0" y="4"/>
                    <a:pt x="47" y="8"/>
                    <a:pt x="46" y="13"/>
                  </a:cubicBezTo>
                  <a:cubicBezTo>
                    <a:pt x="45" y="8"/>
                    <a:pt x="44" y="4"/>
                    <a:pt x="43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1" y="5"/>
                    <a:pt x="43" y="11"/>
                    <a:pt x="44" y="17"/>
                  </a:cubicBezTo>
                  <a:cubicBezTo>
                    <a:pt x="38" y="17"/>
                    <a:pt x="32" y="17"/>
                    <a:pt x="26" y="17"/>
                  </a:cubicBezTo>
                  <a:close/>
                  <a:moveTo>
                    <a:pt x="74" y="24"/>
                  </a:moveTo>
                  <a:cubicBezTo>
                    <a:pt x="71" y="28"/>
                    <a:pt x="70" y="33"/>
                    <a:pt x="71" y="38"/>
                  </a:cubicBezTo>
                  <a:cubicBezTo>
                    <a:pt x="64" y="35"/>
                    <a:pt x="54" y="35"/>
                    <a:pt x="46" y="34"/>
                  </a:cubicBezTo>
                  <a:cubicBezTo>
                    <a:pt x="36" y="33"/>
                    <a:pt x="26" y="33"/>
                    <a:pt x="16" y="33"/>
                  </a:cubicBezTo>
                  <a:cubicBezTo>
                    <a:pt x="17" y="31"/>
                    <a:pt x="17" y="29"/>
                    <a:pt x="17" y="27"/>
                  </a:cubicBezTo>
                  <a:cubicBezTo>
                    <a:pt x="17" y="25"/>
                    <a:pt x="17" y="23"/>
                    <a:pt x="17" y="22"/>
                  </a:cubicBezTo>
                  <a:cubicBezTo>
                    <a:pt x="35" y="17"/>
                    <a:pt x="55" y="21"/>
                    <a:pt x="74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7" name="Freeform 28"/>
            <p:cNvSpPr/>
            <p:nvPr/>
          </p:nvSpPr>
          <p:spPr bwMode="auto">
            <a:xfrm>
              <a:off x="9494838" y="3225801"/>
              <a:ext cx="258763" cy="200025"/>
            </a:xfrm>
            <a:custGeom>
              <a:gdLst>
                <a:gd name="T0" fmla="*/ 63 w 69"/>
                <a:gd name="T1" fmla="*/ 53 h 53"/>
                <a:gd name="T2" fmla="*/ 67 w 69"/>
                <a:gd name="T3" fmla="*/ 26 h 53"/>
                <a:gd name="T4" fmla="*/ 67 w 69"/>
                <a:gd name="T5" fmla="*/ 23 h 53"/>
                <a:gd name="T6" fmla="*/ 67 w 69"/>
                <a:gd name="T7" fmla="*/ 23 h 53"/>
                <a:gd name="T8" fmla="*/ 53 w 69"/>
                <a:gd name="T9" fmla="*/ 0 h 53"/>
                <a:gd name="T10" fmla="*/ 0 w 69"/>
                <a:gd name="T11" fmla="*/ 53 h 53"/>
                <a:gd name="T12" fmla="*/ 63 w 69"/>
                <a:gd name="T13" fmla="*/ 53 h 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52">
                  <a:moveTo>
                    <a:pt x="63" y="53"/>
                  </a:moveTo>
                  <a:cubicBezTo>
                    <a:pt x="67" y="44"/>
                    <a:pt x="69" y="35"/>
                    <a:pt x="67" y="26"/>
                  </a:cubicBezTo>
                  <a:cubicBezTo>
                    <a:pt x="67" y="25"/>
                    <a:pt x="67" y="24"/>
                    <a:pt x="67" y="23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64" y="14"/>
                    <a:pt x="59" y="6"/>
                    <a:pt x="53" y="0"/>
                  </a:cubicBezTo>
                  <a:cubicBezTo>
                    <a:pt x="0" y="53"/>
                    <a:pt x="0" y="53"/>
                    <a:pt x="0" y="53"/>
                  </a:cubicBezTo>
                  <a:lnTo>
                    <a:pt x="63" y="53"/>
                  </a:ln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8" name="Freeform 29"/>
            <p:cNvSpPr/>
            <p:nvPr/>
          </p:nvSpPr>
          <p:spPr bwMode="auto">
            <a:xfrm>
              <a:off x="9747250" y="3371851"/>
              <a:ext cx="41275" cy="53975"/>
            </a:xfrm>
            <a:custGeom>
              <a:gdLst>
                <a:gd name="T0" fmla="*/ 11 w 11"/>
                <a:gd name="T1" fmla="*/ 2 h 14"/>
                <a:gd name="T2" fmla="*/ 4 w 11"/>
                <a:gd name="T3" fmla="*/ 0 h 14"/>
                <a:gd name="T4" fmla="*/ 0 w 11"/>
                <a:gd name="T5" fmla="*/ 14 h 14"/>
                <a:gd name="T6" fmla="*/ 11 w 11"/>
                <a:gd name="T7" fmla="*/ 14 h 14"/>
                <a:gd name="T8" fmla="*/ 11 w 11"/>
                <a:gd name="T9" fmla="*/ 2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1" y="2"/>
                  </a:moveTo>
                  <a:cubicBezTo>
                    <a:pt x="9" y="1"/>
                    <a:pt x="6" y="0"/>
                    <a:pt x="4" y="0"/>
                  </a:cubicBezTo>
                  <a:cubicBezTo>
                    <a:pt x="3" y="5"/>
                    <a:pt x="2" y="9"/>
                    <a:pt x="0" y="14"/>
                  </a:cubicBezTo>
                  <a:cubicBezTo>
                    <a:pt x="11" y="14"/>
                    <a:pt x="11" y="14"/>
                    <a:pt x="11" y="14"/>
                  </a:cubicBezTo>
                  <a:lnTo>
                    <a:pt x="11" y="2"/>
                  </a:ln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9" name="Freeform 30"/>
            <p:cNvSpPr/>
            <p:nvPr/>
          </p:nvSpPr>
          <p:spPr bwMode="auto">
            <a:xfrm>
              <a:off x="9750425" y="3286126"/>
              <a:ext cx="38100" cy="74613"/>
            </a:xfrm>
            <a:custGeom>
              <a:gdLst>
                <a:gd name="T0" fmla="*/ 0 w 10"/>
                <a:gd name="T1" fmla="*/ 1 h 20"/>
                <a:gd name="T2" fmla="*/ 3 w 10"/>
                <a:gd name="T3" fmla="*/ 14 h 20"/>
                <a:gd name="T4" fmla="*/ 3 w 10"/>
                <a:gd name="T5" fmla="*/ 19 h 20"/>
                <a:gd name="T6" fmla="*/ 10 w 10"/>
                <a:gd name="T7" fmla="*/ 20 h 20"/>
                <a:gd name="T8" fmla="*/ 10 w 10"/>
                <a:gd name="T9" fmla="*/ 0 h 20"/>
                <a:gd name="T10" fmla="*/ 0 w 10"/>
                <a:gd name="T11" fmla="*/ 1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0">
                  <a:moveTo>
                    <a:pt x="0" y="1"/>
                  </a:moveTo>
                  <a:cubicBezTo>
                    <a:pt x="1" y="5"/>
                    <a:pt x="2" y="10"/>
                    <a:pt x="3" y="14"/>
                  </a:cubicBezTo>
                  <a:cubicBezTo>
                    <a:pt x="3" y="16"/>
                    <a:pt x="3" y="17"/>
                    <a:pt x="3" y="19"/>
                  </a:cubicBezTo>
                  <a:cubicBezTo>
                    <a:pt x="5" y="19"/>
                    <a:pt x="8" y="20"/>
                    <a:pt x="10" y="2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1"/>
                    <a:pt x="3" y="1"/>
                    <a:pt x="0" y="1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0" name="Freeform 31"/>
            <p:cNvSpPr/>
            <p:nvPr/>
          </p:nvSpPr>
          <p:spPr bwMode="auto">
            <a:xfrm>
              <a:off x="9701213" y="3138489"/>
              <a:ext cx="87313" cy="136525"/>
            </a:xfrm>
            <a:custGeom>
              <a:gdLst>
                <a:gd name="T0" fmla="*/ 0 w 23"/>
                <a:gd name="T1" fmla="*/ 20 h 36"/>
                <a:gd name="T2" fmla="*/ 11 w 23"/>
                <a:gd name="T3" fmla="*/ 36 h 36"/>
                <a:gd name="T4" fmla="*/ 23 w 23"/>
                <a:gd name="T5" fmla="*/ 29 h 36"/>
                <a:gd name="T6" fmla="*/ 23 w 23"/>
                <a:gd name="T7" fmla="*/ 0 h 36"/>
                <a:gd name="T8" fmla="*/ 8 w 23"/>
                <a:gd name="T9" fmla="*/ 12 h 36"/>
                <a:gd name="T10" fmla="*/ 0 w 23"/>
                <a:gd name="T11" fmla="*/ 20 h 3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6">
                  <a:moveTo>
                    <a:pt x="0" y="20"/>
                  </a:moveTo>
                  <a:cubicBezTo>
                    <a:pt x="5" y="25"/>
                    <a:pt x="9" y="30"/>
                    <a:pt x="11" y="36"/>
                  </a:cubicBezTo>
                  <a:cubicBezTo>
                    <a:pt x="15" y="33"/>
                    <a:pt x="19" y="31"/>
                    <a:pt x="23" y="29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8" y="4"/>
                    <a:pt x="13" y="8"/>
                    <a:pt x="8" y="12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1" name="Freeform 32"/>
            <p:cNvSpPr/>
            <p:nvPr/>
          </p:nvSpPr>
          <p:spPr bwMode="auto">
            <a:xfrm>
              <a:off x="9758363" y="3259139"/>
              <a:ext cx="30163" cy="19050"/>
            </a:xfrm>
            <a:custGeom>
              <a:gdLst>
                <a:gd name="T0" fmla="*/ 8 w 8"/>
                <a:gd name="T1" fmla="*/ 4 h 5"/>
                <a:gd name="T2" fmla="*/ 8 w 8"/>
                <a:gd name="T3" fmla="*/ 0 h 5"/>
                <a:gd name="T4" fmla="*/ 0 w 8"/>
                <a:gd name="T5" fmla="*/ 5 h 5"/>
                <a:gd name="T6" fmla="*/ 8 w 8"/>
                <a:gd name="T7" fmla="*/ 4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8" y="4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2" y="3"/>
                    <a:pt x="0" y="5"/>
                  </a:cubicBezTo>
                  <a:cubicBezTo>
                    <a:pt x="3" y="5"/>
                    <a:pt x="5" y="5"/>
                    <a:pt x="8" y="4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2" name="Freeform 33"/>
            <p:cNvSpPr/>
            <p:nvPr/>
          </p:nvSpPr>
          <p:spPr bwMode="auto">
            <a:xfrm>
              <a:off x="9731375" y="3130551"/>
              <a:ext cx="57150" cy="53975"/>
            </a:xfrm>
            <a:custGeom>
              <a:gdLst>
                <a:gd name="T0" fmla="*/ 15 w 15"/>
                <a:gd name="T1" fmla="*/ 2 h 14"/>
                <a:gd name="T2" fmla="*/ 15 w 15"/>
                <a:gd name="T3" fmla="*/ 0 h 14"/>
                <a:gd name="T4" fmla="*/ 0 w 15"/>
                <a:gd name="T5" fmla="*/ 14 h 14"/>
                <a:gd name="T6" fmla="*/ 15 w 15"/>
                <a:gd name="T7" fmla="*/ 2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4">
                  <a:moveTo>
                    <a:pt x="15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10"/>
                    <a:pt x="10" y="6"/>
                    <a:pt x="1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3" name="Freeform 34"/>
            <p:cNvSpPr/>
            <p:nvPr/>
          </p:nvSpPr>
          <p:spPr bwMode="auto">
            <a:xfrm>
              <a:off x="9694863" y="3214689"/>
              <a:ext cx="93663" cy="211138"/>
            </a:xfrm>
            <a:custGeom>
              <a:gdLst>
                <a:gd name="T0" fmla="*/ 2 w 25"/>
                <a:gd name="T1" fmla="*/ 0 h 56"/>
                <a:gd name="T2" fmla="*/ 0 w 25"/>
                <a:gd name="T3" fmla="*/ 3 h 56"/>
                <a:gd name="T4" fmla="*/ 14 w 25"/>
                <a:gd name="T5" fmla="*/ 26 h 56"/>
                <a:gd name="T6" fmla="*/ 14 w 25"/>
                <a:gd name="T7" fmla="*/ 26 h 56"/>
                <a:gd name="T8" fmla="*/ 14 w 25"/>
                <a:gd name="T9" fmla="*/ 29 h 56"/>
                <a:gd name="T10" fmla="*/ 10 w 25"/>
                <a:gd name="T11" fmla="*/ 56 h 56"/>
                <a:gd name="T12" fmla="*/ 14 w 25"/>
                <a:gd name="T13" fmla="*/ 56 h 56"/>
                <a:gd name="T14" fmla="*/ 18 w 25"/>
                <a:gd name="T15" fmla="*/ 42 h 56"/>
                <a:gd name="T16" fmla="*/ 25 w 25"/>
                <a:gd name="T17" fmla="*/ 44 h 56"/>
                <a:gd name="T18" fmla="*/ 25 w 25"/>
                <a:gd name="T19" fmla="*/ 39 h 56"/>
                <a:gd name="T20" fmla="*/ 18 w 25"/>
                <a:gd name="T21" fmla="*/ 38 h 56"/>
                <a:gd name="T22" fmla="*/ 18 w 25"/>
                <a:gd name="T23" fmla="*/ 33 h 56"/>
                <a:gd name="T24" fmla="*/ 15 w 25"/>
                <a:gd name="T25" fmla="*/ 20 h 56"/>
                <a:gd name="T26" fmla="*/ 25 w 25"/>
                <a:gd name="T27" fmla="*/ 19 h 56"/>
                <a:gd name="T28" fmla="*/ 25 w 25"/>
                <a:gd name="T29" fmla="*/ 16 h 56"/>
                <a:gd name="T30" fmla="*/ 17 w 25"/>
                <a:gd name="T31" fmla="*/ 17 h 56"/>
                <a:gd name="T32" fmla="*/ 25 w 25"/>
                <a:gd name="T33" fmla="*/ 12 h 56"/>
                <a:gd name="T34" fmla="*/ 25 w 25"/>
                <a:gd name="T35" fmla="*/ 9 h 56"/>
                <a:gd name="T36" fmla="*/ 13 w 25"/>
                <a:gd name="T37" fmla="*/ 16 h 56"/>
                <a:gd name="T38" fmla="*/ 2 w 25"/>
                <a:gd name="T39" fmla="*/ 0 h 5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56">
                  <a:moveTo>
                    <a:pt x="2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6" y="9"/>
                    <a:pt x="11" y="17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4" y="28"/>
                    <a:pt x="14" y="29"/>
                  </a:cubicBezTo>
                  <a:cubicBezTo>
                    <a:pt x="16" y="38"/>
                    <a:pt x="14" y="47"/>
                    <a:pt x="10" y="56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6" y="51"/>
                    <a:pt x="17" y="47"/>
                    <a:pt x="18" y="42"/>
                  </a:cubicBezTo>
                  <a:cubicBezTo>
                    <a:pt x="20" y="42"/>
                    <a:pt x="23" y="43"/>
                    <a:pt x="25" y="44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3" y="39"/>
                    <a:pt x="20" y="38"/>
                    <a:pt x="18" y="38"/>
                  </a:cubicBezTo>
                  <a:cubicBezTo>
                    <a:pt x="18" y="36"/>
                    <a:pt x="18" y="35"/>
                    <a:pt x="18" y="33"/>
                  </a:cubicBezTo>
                  <a:cubicBezTo>
                    <a:pt x="17" y="29"/>
                    <a:pt x="16" y="24"/>
                    <a:pt x="15" y="20"/>
                  </a:cubicBezTo>
                  <a:cubicBezTo>
                    <a:pt x="18" y="20"/>
                    <a:pt x="22" y="20"/>
                    <a:pt x="25" y="19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2" y="17"/>
                    <a:pt x="20" y="17"/>
                    <a:pt x="17" y="17"/>
                  </a:cubicBezTo>
                  <a:cubicBezTo>
                    <a:pt x="19" y="15"/>
                    <a:pt x="22" y="14"/>
                    <a:pt x="25" y="12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1" y="11"/>
                    <a:pt x="17" y="13"/>
                    <a:pt x="13" y="16"/>
                  </a:cubicBezTo>
                  <a:cubicBezTo>
                    <a:pt x="11" y="10"/>
                    <a:pt x="7" y="5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4" name="Freeform 35"/>
            <p:cNvSpPr/>
            <p:nvPr/>
          </p:nvSpPr>
          <p:spPr bwMode="auto">
            <a:xfrm>
              <a:off x="9758363" y="4016376"/>
              <a:ext cx="30163" cy="41275"/>
            </a:xfrm>
            <a:custGeom>
              <a:gdLst>
                <a:gd name="T0" fmla="*/ 8 w 8"/>
                <a:gd name="T1" fmla="*/ 11 h 11"/>
                <a:gd name="T2" fmla="*/ 8 w 8"/>
                <a:gd name="T3" fmla="*/ 2 h 11"/>
                <a:gd name="T4" fmla="*/ 0 w 8"/>
                <a:gd name="T5" fmla="*/ 0 h 11"/>
                <a:gd name="T6" fmla="*/ 8 w 8"/>
                <a:gd name="T7" fmla="*/ 11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8" y="11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5" y="2"/>
                    <a:pt x="3" y="1"/>
                    <a:pt x="0" y="0"/>
                  </a:cubicBezTo>
                  <a:cubicBezTo>
                    <a:pt x="3" y="3"/>
                    <a:pt x="6" y="7"/>
                    <a:pt x="8" y="11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5" name="Freeform 36"/>
            <p:cNvSpPr/>
            <p:nvPr/>
          </p:nvSpPr>
          <p:spPr bwMode="auto">
            <a:xfrm>
              <a:off x="9494838" y="4016376"/>
              <a:ext cx="293688" cy="414338"/>
            </a:xfrm>
            <a:custGeom>
              <a:gdLst>
                <a:gd name="T0" fmla="*/ 62 w 78"/>
                <a:gd name="T1" fmla="*/ 30 h 110"/>
                <a:gd name="T2" fmla="*/ 61 w 78"/>
                <a:gd name="T3" fmla="*/ 0 h 110"/>
                <a:gd name="T4" fmla="*/ 26 w 78"/>
                <a:gd name="T5" fmla="*/ 16 h 110"/>
                <a:gd name="T6" fmla="*/ 0 w 78"/>
                <a:gd name="T7" fmla="*/ 7 h 110"/>
                <a:gd name="T8" fmla="*/ 0 w 78"/>
                <a:gd name="T9" fmla="*/ 96 h 110"/>
                <a:gd name="T10" fmla="*/ 15 w 78"/>
                <a:gd name="T11" fmla="*/ 109 h 110"/>
                <a:gd name="T12" fmla="*/ 46 w 78"/>
                <a:gd name="T13" fmla="*/ 109 h 110"/>
                <a:gd name="T14" fmla="*/ 72 w 78"/>
                <a:gd name="T15" fmla="*/ 104 h 110"/>
                <a:gd name="T16" fmla="*/ 78 w 78"/>
                <a:gd name="T17" fmla="*/ 94 h 110"/>
                <a:gd name="T18" fmla="*/ 78 w 78"/>
                <a:gd name="T19" fmla="*/ 34 h 110"/>
                <a:gd name="T20" fmla="*/ 62 w 78"/>
                <a:gd name="T21" fmla="*/ 30 h 1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0">
                  <a:moveTo>
                    <a:pt x="62" y="30"/>
                  </a:moveTo>
                  <a:cubicBezTo>
                    <a:pt x="58" y="21"/>
                    <a:pt x="59" y="10"/>
                    <a:pt x="61" y="0"/>
                  </a:cubicBezTo>
                  <a:cubicBezTo>
                    <a:pt x="52" y="10"/>
                    <a:pt x="40" y="16"/>
                    <a:pt x="26" y="16"/>
                  </a:cubicBezTo>
                  <a:cubicBezTo>
                    <a:pt x="16" y="17"/>
                    <a:pt x="7" y="13"/>
                    <a:pt x="0" y="7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7" y="98"/>
                    <a:pt x="12" y="103"/>
                    <a:pt x="15" y="109"/>
                  </a:cubicBezTo>
                  <a:cubicBezTo>
                    <a:pt x="25" y="110"/>
                    <a:pt x="35" y="110"/>
                    <a:pt x="46" y="109"/>
                  </a:cubicBezTo>
                  <a:cubicBezTo>
                    <a:pt x="55" y="107"/>
                    <a:pt x="63" y="107"/>
                    <a:pt x="72" y="104"/>
                  </a:cubicBezTo>
                  <a:cubicBezTo>
                    <a:pt x="73" y="100"/>
                    <a:pt x="75" y="97"/>
                    <a:pt x="78" y="9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3" y="39"/>
                    <a:pt x="65" y="37"/>
                    <a:pt x="62" y="30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6" name="Freeform 37"/>
            <p:cNvSpPr/>
            <p:nvPr/>
          </p:nvSpPr>
          <p:spPr bwMode="auto">
            <a:xfrm>
              <a:off x="9731375" y="4013201"/>
              <a:ext cx="57150" cy="139700"/>
            </a:xfrm>
            <a:custGeom>
              <a:gdLst>
                <a:gd name="T0" fmla="*/ 11 w 15"/>
                <a:gd name="T1" fmla="*/ 11 h 37"/>
                <a:gd name="T2" fmla="*/ 1 w 15"/>
                <a:gd name="T3" fmla="*/ 0 h 37"/>
                <a:gd name="T4" fmla="*/ 0 w 15"/>
                <a:gd name="T5" fmla="*/ 22 h 37"/>
                <a:gd name="T6" fmla="*/ 5 w 15"/>
                <a:gd name="T7" fmla="*/ 34 h 37"/>
                <a:gd name="T8" fmla="*/ 15 w 15"/>
                <a:gd name="T9" fmla="*/ 29 h 37"/>
                <a:gd name="T10" fmla="*/ 15 w 15"/>
                <a:gd name="T11" fmla="*/ 20 h 37"/>
                <a:gd name="T12" fmla="*/ 11 w 15"/>
                <a:gd name="T13" fmla="*/ 11 h 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7">
                  <a:moveTo>
                    <a:pt x="11" y="11"/>
                  </a:moveTo>
                  <a:cubicBezTo>
                    <a:pt x="8" y="7"/>
                    <a:pt x="5" y="3"/>
                    <a:pt x="1" y="0"/>
                  </a:cubicBezTo>
                  <a:cubicBezTo>
                    <a:pt x="0" y="7"/>
                    <a:pt x="0" y="15"/>
                    <a:pt x="0" y="22"/>
                  </a:cubicBezTo>
                  <a:cubicBezTo>
                    <a:pt x="0" y="26"/>
                    <a:pt x="1" y="31"/>
                    <a:pt x="5" y="34"/>
                  </a:cubicBezTo>
                  <a:cubicBezTo>
                    <a:pt x="9" y="37"/>
                    <a:pt x="13" y="33"/>
                    <a:pt x="15" y="29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7"/>
                    <a:pt x="12" y="14"/>
                    <a:pt x="11" y="11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7" name="Freeform 38"/>
            <p:cNvSpPr/>
            <p:nvPr/>
          </p:nvSpPr>
          <p:spPr bwMode="auto">
            <a:xfrm>
              <a:off x="9494838" y="4392614"/>
              <a:ext cx="52388" cy="136525"/>
            </a:xfrm>
            <a:custGeom>
              <a:gdLst>
                <a:gd name="T0" fmla="*/ 9 w 14"/>
                <a:gd name="T1" fmla="*/ 31 h 36"/>
                <a:gd name="T2" fmla="*/ 14 w 14"/>
                <a:gd name="T3" fmla="*/ 20 h 36"/>
                <a:gd name="T4" fmla="*/ 1 w 14"/>
                <a:gd name="T5" fmla="*/ 0 h 36"/>
                <a:gd name="T6" fmla="*/ 0 w 14"/>
                <a:gd name="T7" fmla="*/ 0 h 36"/>
                <a:gd name="T8" fmla="*/ 0 w 14"/>
                <a:gd name="T9" fmla="*/ 36 h 36"/>
                <a:gd name="T10" fmla="*/ 6 w 14"/>
                <a:gd name="T11" fmla="*/ 34 h 36"/>
                <a:gd name="T12" fmla="*/ 9 w 14"/>
                <a:gd name="T13" fmla="*/ 31 h 3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6">
                  <a:moveTo>
                    <a:pt x="9" y="31"/>
                  </a:moveTo>
                  <a:cubicBezTo>
                    <a:pt x="12" y="28"/>
                    <a:pt x="14" y="25"/>
                    <a:pt x="14" y="20"/>
                  </a:cubicBezTo>
                  <a:cubicBezTo>
                    <a:pt x="14" y="11"/>
                    <a:pt x="8" y="3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" y="36"/>
                    <a:pt x="4" y="35"/>
                    <a:pt x="6" y="34"/>
                  </a:cubicBezTo>
                  <a:cubicBezTo>
                    <a:pt x="7" y="33"/>
                    <a:pt x="8" y="32"/>
                    <a:pt x="9" y="31"/>
                  </a:cubicBezTo>
                  <a:close/>
                </a:path>
              </a:pathLst>
            </a:custGeom>
            <a:solidFill>
              <a:srgbClr val="7B2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8" name="Freeform 39"/>
            <p:cNvSpPr/>
            <p:nvPr/>
          </p:nvSpPr>
          <p:spPr bwMode="auto">
            <a:xfrm>
              <a:off x="9747250" y="4483101"/>
              <a:ext cx="41275" cy="49213"/>
            </a:xfrm>
            <a:custGeom>
              <a:gdLst>
                <a:gd name="T0" fmla="*/ 8 w 11"/>
                <a:gd name="T1" fmla="*/ 0 h 13"/>
                <a:gd name="T2" fmla="*/ 0 w 11"/>
                <a:gd name="T3" fmla="*/ 1 h 13"/>
                <a:gd name="T4" fmla="*/ 11 w 11"/>
                <a:gd name="T5" fmla="*/ 13 h 13"/>
                <a:gd name="T6" fmla="*/ 11 w 11"/>
                <a:gd name="T7" fmla="*/ 2 h 13"/>
                <a:gd name="T8" fmla="*/ 10 w 11"/>
                <a:gd name="T9" fmla="*/ 1 h 13"/>
                <a:gd name="T10" fmla="*/ 8 w 11"/>
                <a:gd name="T11" fmla="*/ 0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8" y="0"/>
                  </a:moveTo>
                  <a:cubicBezTo>
                    <a:pt x="5" y="0"/>
                    <a:pt x="3" y="1"/>
                    <a:pt x="0" y="1"/>
                  </a:cubicBezTo>
                  <a:cubicBezTo>
                    <a:pt x="2" y="7"/>
                    <a:pt x="6" y="10"/>
                    <a:pt x="11" y="1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9" y="1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9" name="Freeform 40"/>
            <p:cNvSpPr/>
            <p:nvPr/>
          </p:nvSpPr>
          <p:spPr bwMode="auto">
            <a:xfrm>
              <a:off x="9494838" y="4491039"/>
              <a:ext cx="87313" cy="76200"/>
            </a:xfrm>
            <a:custGeom>
              <a:gdLst>
                <a:gd name="T0" fmla="*/ 9 w 23"/>
                <a:gd name="T1" fmla="*/ 20 h 20"/>
                <a:gd name="T2" fmla="*/ 23 w 23"/>
                <a:gd name="T3" fmla="*/ 2 h 20"/>
                <a:gd name="T4" fmla="*/ 16 w 23"/>
                <a:gd name="T5" fmla="*/ 0 h 20"/>
                <a:gd name="T6" fmla="*/ 0 w 23"/>
                <a:gd name="T7" fmla="*/ 13 h 20"/>
                <a:gd name="T8" fmla="*/ 0 w 23"/>
                <a:gd name="T9" fmla="*/ 13 h 20"/>
                <a:gd name="T10" fmla="*/ 0 w 23"/>
                <a:gd name="T11" fmla="*/ 20 h 20"/>
                <a:gd name="T12" fmla="*/ 9 w 23"/>
                <a:gd name="T13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0">
                  <a:moveTo>
                    <a:pt x="9" y="20"/>
                  </a:moveTo>
                  <a:cubicBezTo>
                    <a:pt x="16" y="16"/>
                    <a:pt x="22" y="10"/>
                    <a:pt x="23" y="2"/>
                  </a:cubicBezTo>
                  <a:cubicBezTo>
                    <a:pt x="21" y="1"/>
                    <a:pt x="18" y="1"/>
                    <a:pt x="16" y="0"/>
                  </a:cubicBezTo>
                  <a:cubicBezTo>
                    <a:pt x="13" y="7"/>
                    <a:pt x="7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9" y="20"/>
                  </a:ln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0" name="Freeform 41"/>
            <p:cNvSpPr/>
            <p:nvPr/>
          </p:nvSpPr>
          <p:spPr bwMode="auto">
            <a:xfrm>
              <a:off x="9555163" y="4419601"/>
              <a:ext cx="217488" cy="79375"/>
            </a:xfrm>
            <a:custGeom>
              <a:gdLst>
                <a:gd name="T0" fmla="*/ 55 w 58"/>
                <a:gd name="T1" fmla="*/ 0 h 21"/>
                <a:gd name="T2" fmla="*/ 30 w 58"/>
                <a:gd name="T3" fmla="*/ 4 h 21"/>
                <a:gd name="T4" fmla="*/ 0 w 58"/>
                <a:gd name="T5" fmla="*/ 5 h 21"/>
                <a:gd name="T6" fmla="*/ 1 w 58"/>
                <a:gd name="T7" fmla="*/ 12 h 21"/>
                <a:gd name="T8" fmla="*/ 1 w 58"/>
                <a:gd name="T9" fmla="*/ 17 h 21"/>
                <a:gd name="T10" fmla="*/ 58 w 58"/>
                <a:gd name="T11" fmla="*/ 14 h 21"/>
                <a:gd name="T12" fmla="*/ 55 w 58"/>
                <a:gd name="T13" fmla="*/ 0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21">
                  <a:moveTo>
                    <a:pt x="55" y="0"/>
                  </a:moveTo>
                  <a:cubicBezTo>
                    <a:pt x="48" y="3"/>
                    <a:pt x="38" y="3"/>
                    <a:pt x="30" y="4"/>
                  </a:cubicBezTo>
                  <a:cubicBezTo>
                    <a:pt x="20" y="5"/>
                    <a:pt x="10" y="6"/>
                    <a:pt x="0" y="5"/>
                  </a:cubicBezTo>
                  <a:cubicBezTo>
                    <a:pt x="1" y="7"/>
                    <a:pt x="1" y="10"/>
                    <a:pt x="1" y="12"/>
                  </a:cubicBezTo>
                  <a:cubicBezTo>
                    <a:pt x="1" y="13"/>
                    <a:pt x="1" y="15"/>
                    <a:pt x="1" y="17"/>
                  </a:cubicBezTo>
                  <a:cubicBezTo>
                    <a:pt x="19" y="21"/>
                    <a:pt x="39" y="18"/>
                    <a:pt x="58" y="14"/>
                  </a:cubicBezTo>
                  <a:cubicBezTo>
                    <a:pt x="55" y="10"/>
                    <a:pt x="54" y="5"/>
                    <a:pt x="55" y="0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1" name="Freeform 42"/>
            <p:cNvSpPr/>
            <p:nvPr/>
          </p:nvSpPr>
          <p:spPr bwMode="auto">
            <a:xfrm>
              <a:off x="9769475" y="4386264"/>
              <a:ext cx="19050" cy="90488"/>
            </a:xfrm>
            <a:custGeom>
              <a:gdLst>
                <a:gd name="T0" fmla="*/ 5 w 5"/>
                <a:gd name="T1" fmla="*/ 24 h 24"/>
                <a:gd name="T2" fmla="*/ 5 w 5"/>
                <a:gd name="T3" fmla="*/ 24 h 24"/>
                <a:gd name="T4" fmla="*/ 5 w 5"/>
                <a:gd name="T5" fmla="*/ 0 h 24"/>
                <a:gd name="T6" fmla="*/ 5 w 5"/>
                <a:gd name="T7" fmla="*/ 24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4">
                  <a:moveTo>
                    <a:pt x="5" y="24"/>
                  </a:moveTo>
                  <a:cubicBezTo>
                    <a:pt x="5" y="24"/>
                    <a:pt x="5" y="24"/>
                    <a:pt x="5" y="2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7"/>
                    <a:pt x="0" y="16"/>
                    <a:pt x="5" y="24"/>
                  </a:cubicBezTo>
                  <a:close/>
                </a:path>
              </a:pathLst>
            </a:custGeom>
            <a:solidFill>
              <a:srgbClr val="7B2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2" name="Freeform 43"/>
            <p:cNvSpPr/>
            <p:nvPr/>
          </p:nvSpPr>
          <p:spPr bwMode="auto">
            <a:xfrm>
              <a:off x="9551988" y="4498976"/>
              <a:ext cx="107950" cy="68263"/>
            </a:xfrm>
            <a:custGeom>
              <a:gdLst>
                <a:gd name="T0" fmla="*/ 11 w 29"/>
                <a:gd name="T1" fmla="*/ 0 h 18"/>
                <a:gd name="T2" fmla="*/ 0 w 29"/>
                <a:gd name="T3" fmla="*/ 18 h 18"/>
                <a:gd name="T4" fmla="*/ 25 w 29"/>
                <a:gd name="T5" fmla="*/ 18 h 18"/>
                <a:gd name="T6" fmla="*/ 29 w 29"/>
                <a:gd name="T7" fmla="*/ 0 h 18"/>
                <a:gd name="T8" fmla="*/ 11 w 29"/>
                <a:gd name="T9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8">
                  <a:moveTo>
                    <a:pt x="11" y="0"/>
                  </a:moveTo>
                  <a:cubicBezTo>
                    <a:pt x="10" y="8"/>
                    <a:pt x="6" y="14"/>
                    <a:pt x="0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12"/>
                    <a:pt x="28" y="6"/>
                    <a:pt x="29" y="0"/>
                  </a:cubicBezTo>
                  <a:cubicBezTo>
                    <a:pt x="23" y="1"/>
                    <a:pt x="17" y="1"/>
                    <a:pt x="11" y="0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3" name="Freeform 44"/>
            <p:cNvSpPr/>
            <p:nvPr/>
          </p:nvSpPr>
          <p:spPr bwMode="auto">
            <a:xfrm>
              <a:off x="9675813" y="4491039"/>
              <a:ext cx="112713" cy="76200"/>
            </a:xfrm>
            <a:custGeom>
              <a:gdLst>
                <a:gd name="T0" fmla="*/ 16 w 30"/>
                <a:gd name="T1" fmla="*/ 0 h 20"/>
                <a:gd name="T2" fmla="*/ 0 w 30"/>
                <a:gd name="T3" fmla="*/ 2 h 20"/>
                <a:gd name="T4" fmla="*/ 5 w 30"/>
                <a:gd name="T5" fmla="*/ 14 h 20"/>
                <a:gd name="T6" fmla="*/ 8 w 30"/>
                <a:gd name="T7" fmla="*/ 20 h 20"/>
                <a:gd name="T8" fmla="*/ 30 w 30"/>
                <a:gd name="T9" fmla="*/ 20 h 20"/>
                <a:gd name="T10" fmla="*/ 30 w 30"/>
                <a:gd name="T11" fmla="*/ 14 h 20"/>
                <a:gd name="T12" fmla="*/ 16 w 30"/>
                <a:gd name="T13" fmla="*/ 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0">
                  <a:moveTo>
                    <a:pt x="16" y="0"/>
                  </a:moveTo>
                  <a:cubicBezTo>
                    <a:pt x="11" y="1"/>
                    <a:pt x="5" y="1"/>
                    <a:pt x="0" y="2"/>
                  </a:cubicBezTo>
                  <a:cubicBezTo>
                    <a:pt x="0" y="6"/>
                    <a:pt x="3" y="11"/>
                    <a:pt x="5" y="14"/>
                  </a:cubicBezTo>
                  <a:cubicBezTo>
                    <a:pt x="6" y="16"/>
                    <a:pt x="7" y="18"/>
                    <a:pt x="8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4" y="11"/>
                    <a:pt x="19" y="7"/>
                    <a:pt x="16" y="0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4" name="Freeform 45"/>
            <p:cNvSpPr/>
            <p:nvPr/>
          </p:nvSpPr>
          <p:spPr bwMode="auto">
            <a:xfrm>
              <a:off x="9494838" y="3903664"/>
              <a:ext cx="293688" cy="165100"/>
            </a:xfrm>
            <a:custGeom>
              <a:gdLst>
                <a:gd name="T0" fmla="*/ 54 w 78"/>
                <a:gd name="T1" fmla="*/ 0 h 44"/>
                <a:gd name="T2" fmla="*/ 53 w 78"/>
                <a:gd name="T3" fmla="*/ 7 h 44"/>
                <a:gd name="T4" fmla="*/ 49 w 78"/>
                <a:gd name="T5" fmla="*/ 18 h 44"/>
                <a:gd name="T6" fmla="*/ 33 w 78"/>
                <a:gd name="T7" fmla="*/ 31 h 44"/>
                <a:gd name="T8" fmla="*/ 11 w 78"/>
                <a:gd name="T9" fmla="*/ 25 h 44"/>
                <a:gd name="T10" fmla="*/ 3 w 78"/>
                <a:gd name="T11" fmla="*/ 15 h 44"/>
                <a:gd name="T12" fmla="*/ 1 w 78"/>
                <a:gd name="T13" fmla="*/ 10 h 44"/>
                <a:gd name="T14" fmla="*/ 0 w 78"/>
                <a:gd name="T15" fmla="*/ 10 h 44"/>
                <a:gd name="T16" fmla="*/ 0 w 78"/>
                <a:gd name="T17" fmla="*/ 32 h 44"/>
                <a:gd name="T18" fmla="*/ 25 w 78"/>
                <a:gd name="T19" fmla="*/ 43 h 44"/>
                <a:gd name="T20" fmla="*/ 63 w 78"/>
                <a:gd name="T21" fmla="*/ 23 h 44"/>
                <a:gd name="T22" fmla="*/ 65 w 78"/>
                <a:gd name="T23" fmla="*/ 23 h 44"/>
                <a:gd name="T24" fmla="*/ 78 w 78"/>
                <a:gd name="T25" fmla="*/ 29 h 44"/>
                <a:gd name="T26" fmla="*/ 78 w 78"/>
                <a:gd name="T27" fmla="*/ 13 h 44"/>
                <a:gd name="T28" fmla="*/ 54 w 78"/>
                <a:gd name="T29" fmla="*/ 0 h 4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8" h="44">
                  <a:moveTo>
                    <a:pt x="54" y="0"/>
                  </a:moveTo>
                  <a:cubicBezTo>
                    <a:pt x="54" y="3"/>
                    <a:pt x="53" y="6"/>
                    <a:pt x="53" y="7"/>
                  </a:cubicBezTo>
                  <a:cubicBezTo>
                    <a:pt x="52" y="11"/>
                    <a:pt x="51" y="14"/>
                    <a:pt x="49" y="18"/>
                  </a:cubicBezTo>
                  <a:cubicBezTo>
                    <a:pt x="46" y="24"/>
                    <a:pt x="40" y="29"/>
                    <a:pt x="33" y="31"/>
                  </a:cubicBezTo>
                  <a:cubicBezTo>
                    <a:pt x="25" y="32"/>
                    <a:pt x="17" y="29"/>
                    <a:pt x="11" y="25"/>
                  </a:cubicBezTo>
                  <a:cubicBezTo>
                    <a:pt x="8" y="22"/>
                    <a:pt x="5" y="19"/>
                    <a:pt x="3" y="15"/>
                  </a:cubicBezTo>
                  <a:cubicBezTo>
                    <a:pt x="2" y="14"/>
                    <a:pt x="2" y="11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6" y="39"/>
                    <a:pt x="15" y="43"/>
                    <a:pt x="25" y="43"/>
                  </a:cubicBezTo>
                  <a:cubicBezTo>
                    <a:pt x="40" y="44"/>
                    <a:pt x="53" y="35"/>
                    <a:pt x="63" y="23"/>
                  </a:cubicBezTo>
                  <a:cubicBezTo>
                    <a:pt x="63" y="22"/>
                    <a:pt x="64" y="22"/>
                    <a:pt x="65" y="23"/>
                  </a:cubicBezTo>
                  <a:cubicBezTo>
                    <a:pt x="69" y="27"/>
                    <a:pt x="73" y="29"/>
                    <a:pt x="78" y="29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69" y="12"/>
                    <a:pt x="60" y="7"/>
                    <a:pt x="54" y="0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5" name="Freeform 46"/>
            <p:cNvSpPr/>
            <p:nvPr/>
          </p:nvSpPr>
          <p:spPr bwMode="auto">
            <a:xfrm>
              <a:off x="9494838" y="3425826"/>
              <a:ext cx="200025" cy="255588"/>
            </a:xfrm>
            <a:custGeom>
              <a:gdLst>
                <a:gd name="T0" fmla="*/ 0 w 53"/>
                <a:gd name="T1" fmla="*/ 63 h 68"/>
                <a:gd name="T2" fmla="*/ 27 w 53"/>
                <a:gd name="T3" fmla="*/ 67 h 68"/>
                <a:gd name="T4" fmla="*/ 29 w 53"/>
                <a:gd name="T5" fmla="*/ 66 h 68"/>
                <a:gd name="T6" fmla="*/ 29 w 53"/>
                <a:gd name="T7" fmla="*/ 66 h 68"/>
                <a:gd name="T8" fmla="*/ 53 w 53"/>
                <a:gd name="T9" fmla="*/ 53 h 68"/>
                <a:gd name="T10" fmla="*/ 0 w 53"/>
                <a:gd name="T11" fmla="*/ 0 h 68"/>
                <a:gd name="T12" fmla="*/ 0 w 53"/>
                <a:gd name="T13" fmla="*/ 63 h 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68">
                  <a:moveTo>
                    <a:pt x="0" y="63"/>
                  </a:moveTo>
                  <a:cubicBezTo>
                    <a:pt x="8" y="67"/>
                    <a:pt x="18" y="68"/>
                    <a:pt x="27" y="67"/>
                  </a:cubicBezTo>
                  <a:cubicBezTo>
                    <a:pt x="28" y="67"/>
                    <a:pt x="28" y="67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9" y="63"/>
                    <a:pt x="47" y="59"/>
                    <a:pt x="53" y="5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6" name="Freeform 47"/>
            <p:cNvSpPr/>
            <p:nvPr/>
          </p:nvSpPr>
          <p:spPr bwMode="auto">
            <a:xfrm>
              <a:off x="9494838" y="3678239"/>
              <a:ext cx="52388" cy="146050"/>
            </a:xfrm>
            <a:custGeom>
              <a:gdLst>
                <a:gd name="T0" fmla="*/ 7 w 14"/>
                <a:gd name="T1" fmla="*/ 23 h 39"/>
                <a:gd name="T2" fmla="*/ 14 w 14"/>
                <a:gd name="T3" fmla="*/ 3 h 39"/>
                <a:gd name="T4" fmla="*/ 0 w 14"/>
                <a:gd name="T5" fmla="*/ 0 h 39"/>
                <a:gd name="T6" fmla="*/ 0 w 14"/>
                <a:gd name="T7" fmla="*/ 39 h 39"/>
                <a:gd name="T8" fmla="*/ 7 w 14"/>
                <a:gd name="T9" fmla="*/ 23 h 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9">
                  <a:moveTo>
                    <a:pt x="7" y="23"/>
                  </a:moveTo>
                  <a:cubicBezTo>
                    <a:pt x="9" y="17"/>
                    <a:pt x="13" y="10"/>
                    <a:pt x="14" y="3"/>
                  </a:cubicBezTo>
                  <a:cubicBezTo>
                    <a:pt x="9" y="3"/>
                    <a:pt x="4" y="2"/>
                    <a:pt x="0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3" y="34"/>
                    <a:pt x="5" y="28"/>
                    <a:pt x="7" y="23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7" name="Freeform 48"/>
            <p:cNvSpPr/>
            <p:nvPr/>
          </p:nvSpPr>
          <p:spPr bwMode="auto">
            <a:xfrm>
              <a:off x="9547225" y="3678239"/>
              <a:ext cx="101600" cy="288925"/>
            </a:xfrm>
            <a:custGeom>
              <a:gdLst>
                <a:gd name="T0" fmla="*/ 8 w 27"/>
                <a:gd name="T1" fmla="*/ 4 h 77"/>
                <a:gd name="T2" fmla="*/ 4 w 27"/>
                <a:gd name="T3" fmla="*/ 4 h 77"/>
                <a:gd name="T4" fmla="*/ 0 w 27"/>
                <a:gd name="T5" fmla="*/ 44 h 77"/>
                <a:gd name="T6" fmla="*/ 3 w 27"/>
                <a:gd name="T7" fmla="*/ 65 h 77"/>
                <a:gd name="T8" fmla="*/ 19 w 27"/>
                <a:gd name="T9" fmla="*/ 70 h 77"/>
                <a:gd name="T10" fmla="*/ 25 w 27"/>
                <a:gd name="T11" fmla="*/ 35 h 77"/>
                <a:gd name="T12" fmla="*/ 22 w 27"/>
                <a:gd name="T13" fmla="*/ 0 h 77"/>
                <a:gd name="T14" fmla="*/ 8 w 27"/>
                <a:gd name="T15" fmla="*/ 4 h 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77">
                  <a:moveTo>
                    <a:pt x="8" y="4"/>
                  </a:moveTo>
                  <a:cubicBezTo>
                    <a:pt x="7" y="4"/>
                    <a:pt x="5" y="4"/>
                    <a:pt x="4" y="4"/>
                  </a:cubicBezTo>
                  <a:cubicBezTo>
                    <a:pt x="1" y="17"/>
                    <a:pt x="0" y="30"/>
                    <a:pt x="0" y="44"/>
                  </a:cubicBezTo>
                  <a:cubicBezTo>
                    <a:pt x="0" y="51"/>
                    <a:pt x="0" y="58"/>
                    <a:pt x="3" y="65"/>
                  </a:cubicBezTo>
                  <a:cubicBezTo>
                    <a:pt x="6" y="73"/>
                    <a:pt x="13" y="77"/>
                    <a:pt x="19" y="70"/>
                  </a:cubicBezTo>
                  <a:cubicBezTo>
                    <a:pt x="27" y="61"/>
                    <a:pt x="26" y="46"/>
                    <a:pt x="25" y="35"/>
                  </a:cubicBezTo>
                  <a:cubicBezTo>
                    <a:pt x="25" y="24"/>
                    <a:pt x="22" y="12"/>
                    <a:pt x="22" y="0"/>
                  </a:cubicBezTo>
                  <a:cubicBezTo>
                    <a:pt x="17" y="2"/>
                    <a:pt x="13" y="3"/>
                    <a:pt x="8" y="4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8" name="Freeform 49"/>
            <p:cNvSpPr/>
            <p:nvPr/>
          </p:nvSpPr>
          <p:spPr bwMode="auto">
            <a:xfrm>
              <a:off x="9645650" y="3632201"/>
              <a:ext cx="142875" cy="241300"/>
            </a:xfrm>
            <a:custGeom>
              <a:gdLst>
                <a:gd name="T0" fmla="*/ 0 w 38"/>
                <a:gd name="T1" fmla="*/ 11 h 64"/>
                <a:gd name="T2" fmla="*/ 9 w 38"/>
                <a:gd name="T3" fmla="*/ 27 h 64"/>
                <a:gd name="T4" fmla="*/ 21 w 38"/>
                <a:gd name="T5" fmla="*/ 47 h 64"/>
                <a:gd name="T6" fmla="*/ 31 w 38"/>
                <a:gd name="T7" fmla="*/ 60 h 64"/>
                <a:gd name="T8" fmla="*/ 38 w 38"/>
                <a:gd name="T9" fmla="*/ 64 h 64"/>
                <a:gd name="T10" fmla="*/ 38 w 38"/>
                <a:gd name="T11" fmla="*/ 26 h 64"/>
                <a:gd name="T12" fmla="*/ 23 w 38"/>
                <a:gd name="T13" fmla="*/ 8 h 64"/>
                <a:gd name="T14" fmla="*/ 15 w 38"/>
                <a:gd name="T15" fmla="*/ 0 h 64"/>
                <a:gd name="T16" fmla="*/ 0 w 38"/>
                <a:gd name="T17" fmla="*/ 11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64">
                  <a:moveTo>
                    <a:pt x="0" y="11"/>
                  </a:moveTo>
                  <a:cubicBezTo>
                    <a:pt x="3" y="16"/>
                    <a:pt x="6" y="21"/>
                    <a:pt x="9" y="27"/>
                  </a:cubicBezTo>
                  <a:cubicBezTo>
                    <a:pt x="13" y="33"/>
                    <a:pt x="17" y="40"/>
                    <a:pt x="21" y="47"/>
                  </a:cubicBezTo>
                  <a:cubicBezTo>
                    <a:pt x="24" y="51"/>
                    <a:pt x="27" y="56"/>
                    <a:pt x="31" y="60"/>
                  </a:cubicBezTo>
                  <a:cubicBezTo>
                    <a:pt x="33" y="62"/>
                    <a:pt x="36" y="64"/>
                    <a:pt x="38" y="64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3" y="20"/>
                    <a:pt x="29" y="14"/>
                    <a:pt x="23" y="8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5"/>
                    <a:pt x="5" y="8"/>
                    <a:pt x="0" y="11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9" name="Freeform 50"/>
            <p:cNvSpPr/>
            <p:nvPr/>
          </p:nvSpPr>
          <p:spPr bwMode="auto">
            <a:xfrm>
              <a:off x="9494838" y="3684589"/>
              <a:ext cx="293688" cy="328613"/>
            </a:xfrm>
            <a:custGeom>
              <a:gdLst>
                <a:gd name="T0" fmla="*/ 64 w 78"/>
                <a:gd name="T1" fmla="*/ 43 h 87"/>
                <a:gd name="T2" fmla="*/ 52 w 78"/>
                <a:gd name="T3" fmla="*/ 24 h 87"/>
                <a:gd name="T4" fmla="*/ 38 w 78"/>
                <a:gd name="T5" fmla="*/ 0 h 87"/>
                <a:gd name="T6" fmla="*/ 43 w 78"/>
                <a:gd name="T7" fmla="*/ 42 h 87"/>
                <a:gd name="T8" fmla="*/ 31 w 78"/>
                <a:gd name="T9" fmla="*/ 74 h 87"/>
                <a:gd name="T10" fmla="*/ 18 w 78"/>
                <a:gd name="T11" fmla="*/ 71 h 87"/>
                <a:gd name="T12" fmla="*/ 11 w 78"/>
                <a:gd name="T13" fmla="*/ 52 h 87"/>
                <a:gd name="T14" fmla="*/ 13 w 78"/>
                <a:gd name="T15" fmla="*/ 15 h 87"/>
                <a:gd name="T16" fmla="*/ 10 w 78"/>
                <a:gd name="T17" fmla="*/ 22 h 87"/>
                <a:gd name="T18" fmla="*/ 1 w 78"/>
                <a:gd name="T19" fmla="*/ 42 h 87"/>
                <a:gd name="T20" fmla="*/ 0 w 78"/>
                <a:gd name="T21" fmla="*/ 44 h 87"/>
                <a:gd name="T22" fmla="*/ 0 w 78"/>
                <a:gd name="T23" fmla="*/ 65 h 87"/>
                <a:gd name="T24" fmla="*/ 2 w 78"/>
                <a:gd name="T25" fmla="*/ 65 h 87"/>
                <a:gd name="T26" fmla="*/ 4 w 78"/>
                <a:gd name="T27" fmla="*/ 68 h 87"/>
                <a:gd name="T28" fmla="*/ 9 w 78"/>
                <a:gd name="T29" fmla="*/ 75 h 87"/>
                <a:gd name="T30" fmla="*/ 28 w 78"/>
                <a:gd name="T31" fmla="*/ 86 h 87"/>
                <a:gd name="T32" fmla="*/ 51 w 78"/>
                <a:gd name="T33" fmla="*/ 55 h 87"/>
                <a:gd name="T34" fmla="*/ 52 w 78"/>
                <a:gd name="T35" fmla="*/ 53 h 87"/>
                <a:gd name="T36" fmla="*/ 52 w 78"/>
                <a:gd name="T37" fmla="*/ 53 h 87"/>
                <a:gd name="T38" fmla="*/ 54 w 78"/>
                <a:gd name="T39" fmla="*/ 54 h 87"/>
                <a:gd name="T40" fmla="*/ 78 w 78"/>
                <a:gd name="T41" fmla="*/ 68 h 87"/>
                <a:gd name="T42" fmla="*/ 78 w 78"/>
                <a:gd name="T43" fmla="*/ 53 h 87"/>
                <a:gd name="T44" fmla="*/ 64 w 78"/>
                <a:gd name="T45" fmla="*/ 43 h 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" h="87">
                  <a:moveTo>
                    <a:pt x="64" y="43"/>
                  </a:moveTo>
                  <a:cubicBezTo>
                    <a:pt x="60" y="37"/>
                    <a:pt x="56" y="30"/>
                    <a:pt x="52" y="24"/>
                  </a:cubicBezTo>
                  <a:cubicBezTo>
                    <a:pt x="47" y="16"/>
                    <a:pt x="43" y="8"/>
                    <a:pt x="38" y="0"/>
                  </a:cubicBezTo>
                  <a:cubicBezTo>
                    <a:pt x="39" y="14"/>
                    <a:pt x="42" y="28"/>
                    <a:pt x="43" y="42"/>
                  </a:cubicBezTo>
                  <a:cubicBezTo>
                    <a:pt x="43" y="52"/>
                    <a:pt x="41" y="68"/>
                    <a:pt x="31" y="74"/>
                  </a:cubicBezTo>
                  <a:cubicBezTo>
                    <a:pt x="26" y="76"/>
                    <a:pt x="22" y="74"/>
                    <a:pt x="18" y="71"/>
                  </a:cubicBezTo>
                  <a:cubicBezTo>
                    <a:pt x="13" y="67"/>
                    <a:pt x="12" y="58"/>
                    <a:pt x="11" y="52"/>
                  </a:cubicBezTo>
                  <a:cubicBezTo>
                    <a:pt x="10" y="40"/>
                    <a:pt x="11" y="27"/>
                    <a:pt x="13" y="15"/>
                  </a:cubicBezTo>
                  <a:cubicBezTo>
                    <a:pt x="12" y="17"/>
                    <a:pt x="11" y="19"/>
                    <a:pt x="10" y="22"/>
                  </a:cubicBezTo>
                  <a:cubicBezTo>
                    <a:pt x="7" y="29"/>
                    <a:pt x="4" y="36"/>
                    <a:pt x="1" y="42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4"/>
                    <a:pt x="2" y="64"/>
                    <a:pt x="2" y="65"/>
                  </a:cubicBezTo>
                  <a:cubicBezTo>
                    <a:pt x="3" y="66"/>
                    <a:pt x="4" y="67"/>
                    <a:pt x="4" y="68"/>
                  </a:cubicBezTo>
                  <a:cubicBezTo>
                    <a:pt x="6" y="71"/>
                    <a:pt x="7" y="73"/>
                    <a:pt x="9" y="75"/>
                  </a:cubicBezTo>
                  <a:cubicBezTo>
                    <a:pt x="13" y="82"/>
                    <a:pt x="20" y="86"/>
                    <a:pt x="28" y="86"/>
                  </a:cubicBezTo>
                  <a:cubicBezTo>
                    <a:pt x="44" y="87"/>
                    <a:pt x="51" y="68"/>
                    <a:pt x="51" y="55"/>
                  </a:cubicBezTo>
                  <a:cubicBezTo>
                    <a:pt x="51" y="54"/>
                    <a:pt x="52" y="54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3" y="53"/>
                    <a:pt x="54" y="53"/>
                    <a:pt x="54" y="54"/>
                  </a:cubicBezTo>
                  <a:cubicBezTo>
                    <a:pt x="60" y="61"/>
                    <a:pt x="69" y="67"/>
                    <a:pt x="78" y="68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2" y="52"/>
                    <a:pt x="68" y="47"/>
                    <a:pt x="64" y="43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0" name="Freeform 51"/>
            <p:cNvSpPr>
              <a:spLocks noEditPoints="1"/>
            </p:cNvSpPr>
            <p:nvPr/>
          </p:nvSpPr>
          <p:spPr bwMode="auto">
            <a:xfrm>
              <a:off x="9494838" y="3624264"/>
              <a:ext cx="293688" cy="347663"/>
            </a:xfrm>
            <a:custGeom>
              <a:gdLst>
                <a:gd name="T0" fmla="*/ 71 w 78"/>
                <a:gd name="T1" fmla="*/ 62 h 92"/>
                <a:gd name="T2" fmla="*/ 61 w 78"/>
                <a:gd name="T3" fmla="*/ 49 h 92"/>
                <a:gd name="T4" fmla="*/ 49 w 78"/>
                <a:gd name="T5" fmla="*/ 29 h 92"/>
                <a:gd name="T6" fmla="*/ 40 w 78"/>
                <a:gd name="T7" fmla="*/ 13 h 92"/>
                <a:gd name="T8" fmla="*/ 55 w 78"/>
                <a:gd name="T9" fmla="*/ 2 h 92"/>
                <a:gd name="T10" fmla="*/ 53 w 78"/>
                <a:gd name="T11" fmla="*/ 0 h 92"/>
                <a:gd name="T12" fmla="*/ 29 w 78"/>
                <a:gd name="T13" fmla="*/ 13 h 92"/>
                <a:gd name="T14" fmla="*/ 29 w 78"/>
                <a:gd name="T15" fmla="*/ 13 h 92"/>
                <a:gd name="T16" fmla="*/ 27 w 78"/>
                <a:gd name="T17" fmla="*/ 14 h 92"/>
                <a:gd name="T18" fmla="*/ 0 w 78"/>
                <a:gd name="T19" fmla="*/ 10 h 92"/>
                <a:gd name="T20" fmla="*/ 0 w 78"/>
                <a:gd name="T21" fmla="*/ 14 h 92"/>
                <a:gd name="T22" fmla="*/ 14 w 78"/>
                <a:gd name="T23" fmla="*/ 17 h 92"/>
                <a:gd name="T24" fmla="*/ 7 w 78"/>
                <a:gd name="T25" fmla="*/ 37 h 92"/>
                <a:gd name="T26" fmla="*/ 0 w 78"/>
                <a:gd name="T27" fmla="*/ 53 h 92"/>
                <a:gd name="T28" fmla="*/ 0 w 78"/>
                <a:gd name="T29" fmla="*/ 60 h 92"/>
                <a:gd name="T30" fmla="*/ 1 w 78"/>
                <a:gd name="T31" fmla="*/ 58 h 92"/>
                <a:gd name="T32" fmla="*/ 10 w 78"/>
                <a:gd name="T33" fmla="*/ 38 h 92"/>
                <a:gd name="T34" fmla="*/ 13 w 78"/>
                <a:gd name="T35" fmla="*/ 31 h 92"/>
                <a:gd name="T36" fmla="*/ 11 w 78"/>
                <a:gd name="T37" fmla="*/ 68 h 92"/>
                <a:gd name="T38" fmla="*/ 18 w 78"/>
                <a:gd name="T39" fmla="*/ 87 h 92"/>
                <a:gd name="T40" fmla="*/ 31 w 78"/>
                <a:gd name="T41" fmla="*/ 90 h 92"/>
                <a:gd name="T42" fmla="*/ 43 w 78"/>
                <a:gd name="T43" fmla="*/ 58 h 92"/>
                <a:gd name="T44" fmla="*/ 38 w 78"/>
                <a:gd name="T45" fmla="*/ 16 h 92"/>
                <a:gd name="T46" fmla="*/ 52 w 78"/>
                <a:gd name="T47" fmla="*/ 40 h 92"/>
                <a:gd name="T48" fmla="*/ 64 w 78"/>
                <a:gd name="T49" fmla="*/ 59 h 92"/>
                <a:gd name="T50" fmla="*/ 78 w 78"/>
                <a:gd name="T51" fmla="*/ 69 h 92"/>
                <a:gd name="T52" fmla="*/ 78 w 78"/>
                <a:gd name="T53" fmla="*/ 66 h 92"/>
                <a:gd name="T54" fmla="*/ 71 w 78"/>
                <a:gd name="T55" fmla="*/ 62 h 92"/>
                <a:gd name="T56" fmla="*/ 39 w 78"/>
                <a:gd name="T57" fmla="*/ 49 h 92"/>
                <a:gd name="T58" fmla="*/ 33 w 78"/>
                <a:gd name="T59" fmla="*/ 84 h 92"/>
                <a:gd name="T60" fmla="*/ 17 w 78"/>
                <a:gd name="T61" fmla="*/ 79 h 92"/>
                <a:gd name="T62" fmla="*/ 14 w 78"/>
                <a:gd name="T63" fmla="*/ 58 h 92"/>
                <a:gd name="T64" fmla="*/ 18 w 78"/>
                <a:gd name="T65" fmla="*/ 18 h 92"/>
                <a:gd name="T66" fmla="*/ 22 w 78"/>
                <a:gd name="T67" fmla="*/ 18 h 92"/>
                <a:gd name="T68" fmla="*/ 36 w 78"/>
                <a:gd name="T69" fmla="*/ 14 h 92"/>
                <a:gd name="T70" fmla="*/ 39 w 78"/>
                <a:gd name="T71" fmla="*/ 49 h 9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8" h="92">
                  <a:moveTo>
                    <a:pt x="71" y="62"/>
                  </a:moveTo>
                  <a:cubicBezTo>
                    <a:pt x="67" y="58"/>
                    <a:pt x="64" y="53"/>
                    <a:pt x="61" y="49"/>
                  </a:cubicBezTo>
                  <a:cubicBezTo>
                    <a:pt x="57" y="42"/>
                    <a:pt x="53" y="35"/>
                    <a:pt x="49" y="29"/>
                  </a:cubicBezTo>
                  <a:cubicBezTo>
                    <a:pt x="46" y="23"/>
                    <a:pt x="43" y="18"/>
                    <a:pt x="40" y="13"/>
                  </a:cubicBezTo>
                  <a:cubicBezTo>
                    <a:pt x="45" y="10"/>
                    <a:pt x="51" y="7"/>
                    <a:pt x="55" y="2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7" y="6"/>
                    <a:pt x="39" y="10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4"/>
                    <a:pt x="28" y="14"/>
                    <a:pt x="27" y="14"/>
                  </a:cubicBezTo>
                  <a:cubicBezTo>
                    <a:pt x="18" y="15"/>
                    <a:pt x="8" y="14"/>
                    <a:pt x="0" y="1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6"/>
                    <a:pt x="9" y="17"/>
                    <a:pt x="14" y="17"/>
                  </a:cubicBezTo>
                  <a:cubicBezTo>
                    <a:pt x="13" y="24"/>
                    <a:pt x="9" y="31"/>
                    <a:pt x="7" y="37"/>
                  </a:cubicBezTo>
                  <a:cubicBezTo>
                    <a:pt x="5" y="42"/>
                    <a:pt x="3" y="48"/>
                    <a:pt x="0" y="53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9"/>
                    <a:pt x="0" y="59"/>
                    <a:pt x="1" y="58"/>
                  </a:cubicBezTo>
                  <a:cubicBezTo>
                    <a:pt x="4" y="52"/>
                    <a:pt x="7" y="45"/>
                    <a:pt x="10" y="38"/>
                  </a:cubicBezTo>
                  <a:cubicBezTo>
                    <a:pt x="11" y="35"/>
                    <a:pt x="12" y="33"/>
                    <a:pt x="13" y="31"/>
                  </a:cubicBezTo>
                  <a:cubicBezTo>
                    <a:pt x="11" y="43"/>
                    <a:pt x="10" y="56"/>
                    <a:pt x="11" y="68"/>
                  </a:cubicBezTo>
                  <a:cubicBezTo>
                    <a:pt x="12" y="74"/>
                    <a:pt x="13" y="83"/>
                    <a:pt x="18" y="87"/>
                  </a:cubicBezTo>
                  <a:cubicBezTo>
                    <a:pt x="22" y="90"/>
                    <a:pt x="26" y="92"/>
                    <a:pt x="31" y="90"/>
                  </a:cubicBezTo>
                  <a:cubicBezTo>
                    <a:pt x="41" y="84"/>
                    <a:pt x="43" y="68"/>
                    <a:pt x="43" y="58"/>
                  </a:cubicBezTo>
                  <a:cubicBezTo>
                    <a:pt x="42" y="44"/>
                    <a:pt x="39" y="30"/>
                    <a:pt x="38" y="16"/>
                  </a:cubicBezTo>
                  <a:cubicBezTo>
                    <a:pt x="43" y="24"/>
                    <a:pt x="47" y="32"/>
                    <a:pt x="52" y="40"/>
                  </a:cubicBezTo>
                  <a:cubicBezTo>
                    <a:pt x="56" y="46"/>
                    <a:pt x="60" y="53"/>
                    <a:pt x="64" y="59"/>
                  </a:cubicBezTo>
                  <a:cubicBezTo>
                    <a:pt x="68" y="63"/>
                    <a:pt x="72" y="68"/>
                    <a:pt x="78" y="69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6" y="66"/>
                    <a:pt x="73" y="64"/>
                    <a:pt x="71" y="62"/>
                  </a:cubicBezTo>
                  <a:close/>
                  <a:moveTo>
                    <a:pt x="39" y="49"/>
                  </a:moveTo>
                  <a:cubicBezTo>
                    <a:pt x="40" y="60"/>
                    <a:pt x="41" y="75"/>
                    <a:pt x="33" y="84"/>
                  </a:cubicBezTo>
                  <a:cubicBezTo>
                    <a:pt x="27" y="91"/>
                    <a:pt x="20" y="87"/>
                    <a:pt x="17" y="79"/>
                  </a:cubicBezTo>
                  <a:cubicBezTo>
                    <a:pt x="14" y="72"/>
                    <a:pt x="14" y="65"/>
                    <a:pt x="14" y="58"/>
                  </a:cubicBezTo>
                  <a:cubicBezTo>
                    <a:pt x="14" y="44"/>
                    <a:pt x="15" y="31"/>
                    <a:pt x="18" y="18"/>
                  </a:cubicBezTo>
                  <a:cubicBezTo>
                    <a:pt x="19" y="18"/>
                    <a:pt x="21" y="18"/>
                    <a:pt x="22" y="18"/>
                  </a:cubicBezTo>
                  <a:cubicBezTo>
                    <a:pt x="27" y="17"/>
                    <a:pt x="31" y="16"/>
                    <a:pt x="36" y="14"/>
                  </a:cubicBezTo>
                  <a:cubicBezTo>
                    <a:pt x="36" y="26"/>
                    <a:pt x="39" y="38"/>
                    <a:pt x="39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1" name="Freeform 52"/>
            <p:cNvSpPr/>
            <p:nvPr/>
          </p:nvSpPr>
          <p:spPr bwMode="auto">
            <a:xfrm>
              <a:off x="9731375" y="3662364"/>
              <a:ext cx="57150" cy="68263"/>
            </a:xfrm>
            <a:custGeom>
              <a:gdLst>
                <a:gd name="T0" fmla="*/ 15 w 15"/>
                <a:gd name="T1" fmla="*/ 18 h 18"/>
                <a:gd name="T2" fmla="*/ 15 w 15"/>
                <a:gd name="T3" fmla="*/ 15 h 18"/>
                <a:gd name="T4" fmla="*/ 0 w 15"/>
                <a:gd name="T5" fmla="*/ 0 h 18"/>
                <a:gd name="T6" fmla="*/ 15 w 15"/>
                <a:gd name="T7" fmla="*/ 18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5" y="18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6"/>
                    <a:pt x="10" y="12"/>
                    <a:pt x="15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2" name="Freeform 53"/>
            <p:cNvSpPr/>
            <p:nvPr/>
          </p:nvSpPr>
          <p:spPr bwMode="auto">
            <a:xfrm>
              <a:off x="9656763" y="4518026"/>
              <a:ext cx="33338" cy="49213"/>
            </a:xfrm>
            <a:custGeom>
              <a:gdLst>
                <a:gd name="T0" fmla="*/ 0 w 9"/>
                <a:gd name="T1" fmla="*/ 13 h 13"/>
                <a:gd name="T2" fmla="*/ 9 w 9"/>
                <a:gd name="T3" fmla="*/ 13 h 13"/>
                <a:gd name="T4" fmla="*/ 3 w 9"/>
                <a:gd name="T5" fmla="*/ 0 h 13"/>
                <a:gd name="T6" fmla="*/ 0 w 9"/>
                <a:gd name="T7" fmla="*/ 13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0" y="13"/>
                  </a:moveTo>
                  <a:cubicBezTo>
                    <a:pt x="9" y="13"/>
                    <a:pt x="9" y="13"/>
                    <a:pt x="9" y="13"/>
                  </a:cubicBezTo>
                  <a:cubicBezTo>
                    <a:pt x="7" y="9"/>
                    <a:pt x="4" y="4"/>
                    <a:pt x="3" y="0"/>
                  </a:cubicBezTo>
                  <a:cubicBezTo>
                    <a:pt x="2" y="4"/>
                    <a:pt x="1" y="8"/>
                    <a:pt x="0" y="13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3" name="Freeform 54"/>
            <p:cNvSpPr/>
            <p:nvPr/>
          </p:nvSpPr>
          <p:spPr bwMode="auto">
            <a:xfrm>
              <a:off x="9494838" y="3986214"/>
              <a:ext cx="293688" cy="177800"/>
            </a:xfrm>
            <a:custGeom>
              <a:gdLst>
                <a:gd name="T0" fmla="*/ 63 w 78"/>
                <a:gd name="T1" fmla="*/ 1 h 47"/>
                <a:gd name="T2" fmla="*/ 25 w 78"/>
                <a:gd name="T3" fmla="*/ 21 h 47"/>
                <a:gd name="T4" fmla="*/ 0 w 78"/>
                <a:gd name="T5" fmla="*/ 10 h 47"/>
                <a:gd name="T6" fmla="*/ 0 w 78"/>
                <a:gd name="T7" fmla="*/ 15 h 47"/>
                <a:gd name="T8" fmla="*/ 26 w 78"/>
                <a:gd name="T9" fmla="*/ 24 h 47"/>
                <a:gd name="T10" fmla="*/ 61 w 78"/>
                <a:gd name="T11" fmla="*/ 8 h 47"/>
                <a:gd name="T12" fmla="*/ 62 w 78"/>
                <a:gd name="T13" fmla="*/ 38 h 47"/>
                <a:gd name="T14" fmla="*/ 78 w 78"/>
                <a:gd name="T15" fmla="*/ 42 h 47"/>
                <a:gd name="T16" fmla="*/ 78 w 78"/>
                <a:gd name="T17" fmla="*/ 36 h 47"/>
                <a:gd name="T18" fmla="*/ 68 w 78"/>
                <a:gd name="T19" fmla="*/ 41 h 47"/>
                <a:gd name="T20" fmla="*/ 63 w 78"/>
                <a:gd name="T21" fmla="*/ 29 h 47"/>
                <a:gd name="T22" fmla="*/ 64 w 78"/>
                <a:gd name="T23" fmla="*/ 7 h 47"/>
                <a:gd name="T24" fmla="*/ 74 w 78"/>
                <a:gd name="T25" fmla="*/ 18 h 47"/>
                <a:gd name="T26" fmla="*/ 78 w 78"/>
                <a:gd name="T27" fmla="*/ 27 h 47"/>
                <a:gd name="T28" fmla="*/ 78 w 78"/>
                <a:gd name="T29" fmla="*/ 19 h 47"/>
                <a:gd name="T30" fmla="*/ 70 w 78"/>
                <a:gd name="T31" fmla="*/ 8 h 47"/>
                <a:gd name="T32" fmla="*/ 78 w 78"/>
                <a:gd name="T33" fmla="*/ 10 h 47"/>
                <a:gd name="T34" fmla="*/ 78 w 78"/>
                <a:gd name="T35" fmla="*/ 7 h 47"/>
                <a:gd name="T36" fmla="*/ 65 w 78"/>
                <a:gd name="T37" fmla="*/ 1 h 47"/>
                <a:gd name="T38" fmla="*/ 63 w 78"/>
                <a:gd name="T39" fmla="*/ 1 h 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47">
                  <a:moveTo>
                    <a:pt x="63" y="1"/>
                  </a:moveTo>
                  <a:cubicBezTo>
                    <a:pt x="53" y="13"/>
                    <a:pt x="40" y="22"/>
                    <a:pt x="25" y="21"/>
                  </a:cubicBezTo>
                  <a:cubicBezTo>
                    <a:pt x="15" y="21"/>
                    <a:pt x="6" y="17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7" y="21"/>
                    <a:pt x="16" y="25"/>
                    <a:pt x="26" y="24"/>
                  </a:cubicBezTo>
                  <a:cubicBezTo>
                    <a:pt x="40" y="24"/>
                    <a:pt x="52" y="18"/>
                    <a:pt x="61" y="8"/>
                  </a:cubicBezTo>
                  <a:cubicBezTo>
                    <a:pt x="59" y="18"/>
                    <a:pt x="58" y="29"/>
                    <a:pt x="62" y="38"/>
                  </a:cubicBezTo>
                  <a:cubicBezTo>
                    <a:pt x="65" y="45"/>
                    <a:pt x="73" y="47"/>
                    <a:pt x="78" y="42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6" y="40"/>
                    <a:pt x="72" y="44"/>
                    <a:pt x="68" y="41"/>
                  </a:cubicBezTo>
                  <a:cubicBezTo>
                    <a:pt x="64" y="38"/>
                    <a:pt x="63" y="33"/>
                    <a:pt x="63" y="29"/>
                  </a:cubicBezTo>
                  <a:cubicBezTo>
                    <a:pt x="63" y="22"/>
                    <a:pt x="63" y="14"/>
                    <a:pt x="64" y="7"/>
                  </a:cubicBezTo>
                  <a:cubicBezTo>
                    <a:pt x="68" y="10"/>
                    <a:pt x="71" y="14"/>
                    <a:pt x="74" y="18"/>
                  </a:cubicBezTo>
                  <a:cubicBezTo>
                    <a:pt x="75" y="21"/>
                    <a:pt x="77" y="24"/>
                    <a:pt x="78" y="27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6" y="15"/>
                    <a:pt x="73" y="11"/>
                    <a:pt x="70" y="8"/>
                  </a:cubicBezTo>
                  <a:cubicBezTo>
                    <a:pt x="73" y="9"/>
                    <a:pt x="75" y="10"/>
                    <a:pt x="78" y="10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3" y="7"/>
                    <a:pt x="69" y="5"/>
                    <a:pt x="65" y="1"/>
                  </a:cubicBezTo>
                  <a:cubicBezTo>
                    <a:pt x="64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4" name="Freeform 55"/>
            <p:cNvSpPr/>
            <p:nvPr/>
          </p:nvSpPr>
          <p:spPr bwMode="auto">
            <a:xfrm>
              <a:off x="9494838" y="3884614"/>
              <a:ext cx="293688" cy="139700"/>
            </a:xfrm>
            <a:custGeom>
              <a:gdLst>
                <a:gd name="T0" fmla="*/ 54 w 78"/>
                <a:gd name="T1" fmla="*/ 1 h 37"/>
                <a:gd name="T2" fmla="*/ 52 w 78"/>
                <a:gd name="T3" fmla="*/ 0 h 37"/>
                <a:gd name="T4" fmla="*/ 52 w 78"/>
                <a:gd name="T5" fmla="*/ 0 h 37"/>
                <a:gd name="T6" fmla="*/ 51 w 78"/>
                <a:gd name="T7" fmla="*/ 2 h 37"/>
                <a:gd name="T8" fmla="*/ 28 w 78"/>
                <a:gd name="T9" fmla="*/ 33 h 37"/>
                <a:gd name="T10" fmla="*/ 9 w 78"/>
                <a:gd name="T11" fmla="*/ 22 h 37"/>
                <a:gd name="T12" fmla="*/ 4 w 78"/>
                <a:gd name="T13" fmla="*/ 15 h 37"/>
                <a:gd name="T14" fmla="*/ 2 w 78"/>
                <a:gd name="T15" fmla="*/ 12 h 37"/>
                <a:gd name="T16" fmla="*/ 0 w 78"/>
                <a:gd name="T17" fmla="*/ 12 h 37"/>
                <a:gd name="T18" fmla="*/ 0 w 78"/>
                <a:gd name="T19" fmla="*/ 15 h 37"/>
                <a:gd name="T20" fmla="*/ 1 w 78"/>
                <a:gd name="T21" fmla="*/ 15 h 37"/>
                <a:gd name="T22" fmla="*/ 3 w 78"/>
                <a:gd name="T23" fmla="*/ 20 h 37"/>
                <a:gd name="T24" fmla="*/ 11 w 78"/>
                <a:gd name="T25" fmla="*/ 30 h 37"/>
                <a:gd name="T26" fmla="*/ 33 w 78"/>
                <a:gd name="T27" fmla="*/ 36 h 37"/>
                <a:gd name="T28" fmla="*/ 49 w 78"/>
                <a:gd name="T29" fmla="*/ 23 h 37"/>
                <a:gd name="T30" fmla="*/ 53 w 78"/>
                <a:gd name="T31" fmla="*/ 12 h 37"/>
                <a:gd name="T32" fmla="*/ 54 w 78"/>
                <a:gd name="T33" fmla="*/ 5 h 37"/>
                <a:gd name="T34" fmla="*/ 78 w 78"/>
                <a:gd name="T35" fmla="*/ 18 h 37"/>
                <a:gd name="T36" fmla="*/ 78 w 78"/>
                <a:gd name="T37" fmla="*/ 15 h 37"/>
                <a:gd name="T38" fmla="*/ 54 w 78"/>
                <a:gd name="T39" fmla="*/ 1 h 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37">
                  <a:moveTo>
                    <a:pt x="54" y="1"/>
                  </a:moveTo>
                  <a:cubicBezTo>
                    <a:pt x="54" y="0"/>
                    <a:pt x="53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1"/>
                    <a:pt x="51" y="1"/>
                    <a:pt x="51" y="2"/>
                  </a:cubicBezTo>
                  <a:cubicBezTo>
                    <a:pt x="51" y="15"/>
                    <a:pt x="44" y="34"/>
                    <a:pt x="28" y="33"/>
                  </a:cubicBezTo>
                  <a:cubicBezTo>
                    <a:pt x="20" y="33"/>
                    <a:pt x="13" y="29"/>
                    <a:pt x="9" y="22"/>
                  </a:cubicBezTo>
                  <a:cubicBezTo>
                    <a:pt x="7" y="20"/>
                    <a:pt x="6" y="18"/>
                    <a:pt x="4" y="15"/>
                  </a:cubicBezTo>
                  <a:cubicBezTo>
                    <a:pt x="4" y="14"/>
                    <a:pt x="3" y="13"/>
                    <a:pt x="2" y="12"/>
                  </a:cubicBezTo>
                  <a:cubicBezTo>
                    <a:pt x="2" y="11"/>
                    <a:pt x="1" y="11"/>
                    <a:pt x="0" y="1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2" y="16"/>
                    <a:pt x="2" y="19"/>
                    <a:pt x="3" y="20"/>
                  </a:cubicBezTo>
                  <a:cubicBezTo>
                    <a:pt x="5" y="24"/>
                    <a:pt x="8" y="27"/>
                    <a:pt x="11" y="30"/>
                  </a:cubicBezTo>
                  <a:cubicBezTo>
                    <a:pt x="17" y="34"/>
                    <a:pt x="25" y="37"/>
                    <a:pt x="33" y="36"/>
                  </a:cubicBezTo>
                  <a:cubicBezTo>
                    <a:pt x="40" y="34"/>
                    <a:pt x="46" y="29"/>
                    <a:pt x="49" y="23"/>
                  </a:cubicBezTo>
                  <a:cubicBezTo>
                    <a:pt x="51" y="19"/>
                    <a:pt x="52" y="16"/>
                    <a:pt x="53" y="12"/>
                  </a:cubicBezTo>
                  <a:cubicBezTo>
                    <a:pt x="53" y="11"/>
                    <a:pt x="54" y="8"/>
                    <a:pt x="54" y="5"/>
                  </a:cubicBezTo>
                  <a:cubicBezTo>
                    <a:pt x="60" y="12"/>
                    <a:pt x="69" y="17"/>
                    <a:pt x="78" y="18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69" y="14"/>
                    <a:pt x="60" y="8"/>
                    <a:pt x="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5" name="Freeform 56"/>
            <p:cNvSpPr>
              <a:spLocks noEditPoints="1"/>
            </p:cNvSpPr>
            <p:nvPr/>
          </p:nvSpPr>
          <p:spPr bwMode="auto">
            <a:xfrm>
              <a:off x="9494838" y="4370389"/>
              <a:ext cx="293688" cy="196850"/>
            </a:xfrm>
            <a:custGeom>
              <a:gdLst>
                <a:gd name="T0" fmla="*/ 46 w 78"/>
                <a:gd name="T1" fmla="*/ 15 h 52"/>
                <a:gd name="T2" fmla="*/ 15 w 78"/>
                <a:gd name="T3" fmla="*/ 15 h 52"/>
                <a:gd name="T4" fmla="*/ 0 w 78"/>
                <a:gd name="T5" fmla="*/ 2 h 52"/>
                <a:gd name="T6" fmla="*/ 0 w 78"/>
                <a:gd name="T7" fmla="*/ 6 h 52"/>
                <a:gd name="T8" fmla="*/ 1 w 78"/>
                <a:gd name="T9" fmla="*/ 6 h 52"/>
                <a:gd name="T10" fmla="*/ 14 w 78"/>
                <a:gd name="T11" fmla="*/ 26 h 52"/>
                <a:gd name="T12" fmla="*/ 9 w 78"/>
                <a:gd name="T13" fmla="*/ 37 h 52"/>
                <a:gd name="T14" fmla="*/ 6 w 78"/>
                <a:gd name="T15" fmla="*/ 40 h 52"/>
                <a:gd name="T16" fmla="*/ 0 w 78"/>
                <a:gd name="T17" fmla="*/ 42 h 52"/>
                <a:gd name="T18" fmla="*/ 0 w 78"/>
                <a:gd name="T19" fmla="*/ 45 h 52"/>
                <a:gd name="T20" fmla="*/ 0 w 78"/>
                <a:gd name="T21" fmla="*/ 45 h 52"/>
                <a:gd name="T22" fmla="*/ 16 w 78"/>
                <a:gd name="T23" fmla="*/ 32 h 52"/>
                <a:gd name="T24" fmla="*/ 23 w 78"/>
                <a:gd name="T25" fmla="*/ 34 h 52"/>
                <a:gd name="T26" fmla="*/ 9 w 78"/>
                <a:gd name="T27" fmla="*/ 52 h 52"/>
                <a:gd name="T28" fmla="*/ 15 w 78"/>
                <a:gd name="T29" fmla="*/ 52 h 52"/>
                <a:gd name="T30" fmla="*/ 26 w 78"/>
                <a:gd name="T31" fmla="*/ 34 h 52"/>
                <a:gd name="T32" fmla="*/ 44 w 78"/>
                <a:gd name="T33" fmla="*/ 34 h 52"/>
                <a:gd name="T34" fmla="*/ 40 w 78"/>
                <a:gd name="T35" fmla="*/ 52 h 52"/>
                <a:gd name="T36" fmla="*/ 43 w 78"/>
                <a:gd name="T37" fmla="*/ 52 h 52"/>
                <a:gd name="T38" fmla="*/ 46 w 78"/>
                <a:gd name="T39" fmla="*/ 39 h 52"/>
                <a:gd name="T40" fmla="*/ 52 w 78"/>
                <a:gd name="T41" fmla="*/ 52 h 52"/>
                <a:gd name="T42" fmla="*/ 56 w 78"/>
                <a:gd name="T43" fmla="*/ 52 h 52"/>
                <a:gd name="T44" fmla="*/ 53 w 78"/>
                <a:gd name="T45" fmla="*/ 46 h 52"/>
                <a:gd name="T46" fmla="*/ 48 w 78"/>
                <a:gd name="T47" fmla="*/ 34 h 52"/>
                <a:gd name="T48" fmla="*/ 64 w 78"/>
                <a:gd name="T49" fmla="*/ 32 h 52"/>
                <a:gd name="T50" fmla="*/ 78 w 78"/>
                <a:gd name="T51" fmla="*/ 46 h 52"/>
                <a:gd name="T52" fmla="*/ 78 w 78"/>
                <a:gd name="T53" fmla="*/ 43 h 52"/>
                <a:gd name="T54" fmla="*/ 67 w 78"/>
                <a:gd name="T55" fmla="*/ 31 h 52"/>
                <a:gd name="T56" fmla="*/ 75 w 78"/>
                <a:gd name="T57" fmla="*/ 30 h 52"/>
                <a:gd name="T58" fmla="*/ 77 w 78"/>
                <a:gd name="T59" fmla="*/ 31 h 52"/>
                <a:gd name="T60" fmla="*/ 78 w 78"/>
                <a:gd name="T61" fmla="*/ 32 h 52"/>
                <a:gd name="T62" fmla="*/ 78 w 78"/>
                <a:gd name="T63" fmla="*/ 28 h 52"/>
                <a:gd name="T64" fmla="*/ 78 w 78"/>
                <a:gd name="T65" fmla="*/ 28 h 52"/>
                <a:gd name="T66" fmla="*/ 78 w 78"/>
                <a:gd name="T67" fmla="*/ 4 h 52"/>
                <a:gd name="T68" fmla="*/ 78 w 78"/>
                <a:gd name="T69" fmla="*/ 0 h 52"/>
                <a:gd name="T70" fmla="*/ 72 w 78"/>
                <a:gd name="T71" fmla="*/ 10 h 52"/>
                <a:gd name="T72" fmla="*/ 46 w 78"/>
                <a:gd name="T73" fmla="*/ 15 h 52"/>
                <a:gd name="T74" fmla="*/ 17 w 78"/>
                <a:gd name="T75" fmla="*/ 30 h 52"/>
                <a:gd name="T76" fmla="*/ 17 w 78"/>
                <a:gd name="T77" fmla="*/ 25 h 52"/>
                <a:gd name="T78" fmla="*/ 16 w 78"/>
                <a:gd name="T79" fmla="*/ 18 h 52"/>
                <a:gd name="T80" fmla="*/ 46 w 78"/>
                <a:gd name="T81" fmla="*/ 17 h 52"/>
                <a:gd name="T82" fmla="*/ 71 w 78"/>
                <a:gd name="T83" fmla="*/ 13 h 52"/>
                <a:gd name="T84" fmla="*/ 74 w 78"/>
                <a:gd name="T85" fmla="*/ 27 h 52"/>
                <a:gd name="T86" fmla="*/ 17 w 78"/>
                <a:gd name="T87" fmla="*/ 30 h 5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8" h="52">
                  <a:moveTo>
                    <a:pt x="46" y="15"/>
                  </a:moveTo>
                  <a:cubicBezTo>
                    <a:pt x="35" y="16"/>
                    <a:pt x="25" y="16"/>
                    <a:pt x="15" y="15"/>
                  </a:cubicBezTo>
                  <a:cubicBezTo>
                    <a:pt x="12" y="9"/>
                    <a:pt x="7" y="4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8" y="9"/>
                    <a:pt x="14" y="17"/>
                    <a:pt x="14" y="26"/>
                  </a:cubicBezTo>
                  <a:cubicBezTo>
                    <a:pt x="14" y="31"/>
                    <a:pt x="12" y="34"/>
                    <a:pt x="9" y="37"/>
                  </a:cubicBezTo>
                  <a:cubicBezTo>
                    <a:pt x="8" y="38"/>
                    <a:pt x="7" y="39"/>
                    <a:pt x="6" y="40"/>
                  </a:cubicBezTo>
                  <a:cubicBezTo>
                    <a:pt x="4" y="41"/>
                    <a:pt x="2" y="42"/>
                    <a:pt x="0" y="42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7" y="44"/>
                    <a:pt x="13" y="39"/>
                    <a:pt x="16" y="32"/>
                  </a:cubicBezTo>
                  <a:cubicBezTo>
                    <a:pt x="18" y="33"/>
                    <a:pt x="21" y="33"/>
                    <a:pt x="23" y="34"/>
                  </a:cubicBezTo>
                  <a:cubicBezTo>
                    <a:pt x="22" y="42"/>
                    <a:pt x="16" y="48"/>
                    <a:pt x="9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21" y="48"/>
                    <a:pt x="25" y="42"/>
                    <a:pt x="26" y="34"/>
                  </a:cubicBezTo>
                  <a:cubicBezTo>
                    <a:pt x="32" y="35"/>
                    <a:pt x="38" y="35"/>
                    <a:pt x="44" y="34"/>
                  </a:cubicBezTo>
                  <a:cubicBezTo>
                    <a:pt x="43" y="40"/>
                    <a:pt x="41" y="46"/>
                    <a:pt x="40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47"/>
                    <a:pt x="45" y="43"/>
                    <a:pt x="46" y="39"/>
                  </a:cubicBezTo>
                  <a:cubicBezTo>
                    <a:pt x="47" y="43"/>
                    <a:pt x="50" y="48"/>
                    <a:pt x="52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0"/>
                    <a:pt x="54" y="48"/>
                    <a:pt x="53" y="46"/>
                  </a:cubicBezTo>
                  <a:cubicBezTo>
                    <a:pt x="51" y="43"/>
                    <a:pt x="48" y="38"/>
                    <a:pt x="48" y="34"/>
                  </a:cubicBezTo>
                  <a:cubicBezTo>
                    <a:pt x="53" y="33"/>
                    <a:pt x="59" y="33"/>
                    <a:pt x="64" y="32"/>
                  </a:cubicBezTo>
                  <a:cubicBezTo>
                    <a:pt x="67" y="39"/>
                    <a:pt x="72" y="43"/>
                    <a:pt x="78" y="46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3" y="40"/>
                    <a:pt x="69" y="37"/>
                    <a:pt x="67" y="31"/>
                  </a:cubicBezTo>
                  <a:cubicBezTo>
                    <a:pt x="70" y="31"/>
                    <a:pt x="72" y="30"/>
                    <a:pt x="75" y="30"/>
                  </a:cubicBezTo>
                  <a:cubicBezTo>
                    <a:pt x="76" y="30"/>
                    <a:pt x="76" y="31"/>
                    <a:pt x="77" y="31"/>
                  </a:cubicBezTo>
                  <a:cubicBezTo>
                    <a:pt x="77" y="32"/>
                    <a:pt x="78" y="32"/>
                    <a:pt x="78" y="32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3" y="20"/>
                    <a:pt x="73" y="11"/>
                    <a:pt x="78" y="4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5" y="3"/>
                    <a:pt x="73" y="6"/>
                    <a:pt x="72" y="10"/>
                  </a:cubicBezTo>
                  <a:cubicBezTo>
                    <a:pt x="63" y="13"/>
                    <a:pt x="55" y="13"/>
                    <a:pt x="46" y="15"/>
                  </a:cubicBezTo>
                  <a:close/>
                  <a:moveTo>
                    <a:pt x="17" y="30"/>
                  </a:moveTo>
                  <a:cubicBezTo>
                    <a:pt x="17" y="28"/>
                    <a:pt x="17" y="26"/>
                    <a:pt x="17" y="25"/>
                  </a:cubicBezTo>
                  <a:cubicBezTo>
                    <a:pt x="17" y="23"/>
                    <a:pt x="17" y="20"/>
                    <a:pt x="16" y="18"/>
                  </a:cubicBezTo>
                  <a:cubicBezTo>
                    <a:pt x="26" y="19"/>
                    <a:pt x="36" y="18"/>
                    <a:pt x="46" y="17"/>
                  </a:cubicBezTo>
                  <a:cubicBezTo>
                    <a:pt x="54" y="16"/>
                    <a:pt x="64" y="16"/>
                    <a:pt x="71" y="13"/>
                  </a:cubicBezTo>
                  <a:cubicBezTo>
                    <a:pt x="70" y="18"/>
                    <a:pt x="71" y="23"/>
                    <a:pt x="74" y="27"/>
                  </a:cubicBezTo>
                  <a:cubicBezTo>
                    <a:pt x="55" y="31"/>
                    <a:pt x="35" y="34"/>
                    <a:pt x="17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6" name="Freeform 57"/>
            <p:cNvSpPr/>
            <p:nvPr/>
          </p:nvSpPr>
          <p:spPr bwMode="auto">
            <a:xfrm>
              <a:off x="9494838" y="3425826"/>
              <a:ext cx="258763" cy="198438"/>
            </a:xfrm>
            <a:custGeom>
              <a:gdLst>
                <a:gd name="T0" fmla="*/ 67 w 69"/>
                <a:gd name="T1" fmla="*/ 29 h 53"/>
                <a:gd name="T2" fmla="*/ 67 w 69"/>
                <a:gd name="T3" fmla="*/ 29 h 53"/>
                <a:gd name="T4" fmla="*/ 67 w 69"/>
                <a:gd name="T5" fmla="*/ 27 h 53"/>
                <a:gd name="T6" fmla="*/ 63 w 69"/>
                <a:gd name="T7" fmla="*/ 0 h 53"/>
                <a:gd name="T8" fmla="*/ 0 w 69"/>
                <a:gd name="T9" fmla="*/ 0 h 53"/>
                <a:gd name="T10" fmla="*/ 53 w 69"/>
                <a:gd name="T11" fmla="*/ 53 h 53"/>
                <a:gd name="T12" fmla="*/ 67 w 69"/>
                <a:gd name="T13" fmla="*/ 29 h 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52">
                  <a:moveTo>
                    <a:pt x="67" y="29"/>
                  </a:move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9" y="17"/>
                    <a:pt x="67" y="8"/>
                    <a:pt x="6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9" y="46"/>
                    <a:pt x="64" y="38"/>
                    <a:pt x="67" y="29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7" name="Freeform 58"/>
            <p:cNvSpPr/>
            <p:nvPr/>
          </p:nvSpPr>
          <p:spPr bwMode="auto">
            <a:xfrm>
              <a:off x="9747250" y="3425826"/>
              <a:ext cx="41275" cy="47625"/>
            </a:xfrm>
            <a:custGeom>
              <a:gdLst>
                <a:gd name="T0" fmla="*/ 4 w 11"/>
                <a:gd name="T1" fmla="*/ 13 h 13"/>
                <a:gd name="T2" fmla="*/ 11 w 11"/>
                <a:gd name="T3" fmla="*/ 11 h 13"/>
                <a:gd name="T4" fmla="*/ 11 w 11"/>
                <a:gd name="T5" fmla="*/ 0 h 13"/>
                <a:gd name="T6" fmla="*/ 0 w 11"/>
                <a:gd name="T7" fmla="*/ 0 h 13"/>
                <a:gd name="T8" fmla="*/ 4 w 11"/>
                <a:gd name="T9" fmla="*/ 13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4" y="13"/>
                  </a:moveTo>
                  <a:cubicBezTo>
                    <a:pt x="6" y="13"/>
                    <a:pt x="9" y="12"/>
                    <a:pt x="11" y="1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3" y="9"/>
                    <a:pt x="4" y="13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8" name="Freeform 59"/>
            <p:cNvSpPr/>
            <p:nvPr/>
          </p:nvSpPr>
          <p:spPr bwMode="auto">
            <a:xfrm>
              <a:off x="9750425" y="3486151"/>
              <a:ext cx="38100" cy="74613"/>
            </a:xfrm>
            <a:custGeom>
              <a:gdLst>
                <a:gd name="T0" fmla="*/ 3 w 10"/>
                <a:gd name="T1" fmla="*/ 6 h 20"/>
                <a:gd name="T2" fmla="*/ 0 w 10"/>
                <a:gd name="T3" fmla="*/ 19 h 20"/>
                <a:gd name="T4" fmla="*/ 10 w 10"/>
                <a:gd name="T5" fmla="*/ 20 h 20"/>
                <a:gd name="T6" fmla="*/ 10 w 10"/>
                <a:gd name="T7" fmla="*/ 0 h 20"/>
                <a:gd name="T8" fmla="*/ 3 w 10"/>
                <a:gd name="T9" fmla="*/ 1 h 20"/>
                <a:gd name="T10" fmla="*/ 3 w 10"/>
                <a:gd name="T11" fmla="*/ 6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0">
                  <a:moveTo>
                    <a:pt x="3" y="6"/>
                  </a:moveTo>
                  <a:cubicBezTo>
                    <a:pt x="2" y="11"/>
                    <a:pt x="1" y="15"/>
                    <a:pt x="0" y="19"/>
                  </a:cubicBezTo>
                  <a:cubicBezTo>
                    <a:pt x="3" y="20"/>
                    <a:pt x="7" y="20"/>
                    <a:pt x="10" y="2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1"/>
                    <a:pt x="5" y="1"/>
                    <a:pt x="3" y="1"/>
                  </a:cubicBezTo>
                  <a:cubicBezTo>
                    <a:pt x="3" y="3"/>
                    <a:pt x="3" y="4"/>
                    <a:pt x="3" y="6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9" name="Freeform 60"/>
            <p:cNvSpPr/>
            <p:nvPr/>
          </p:nvSpPr>
          <p:spPr bwMode="auto">
            <a:xfrm>
              <a:off x="9701213" y="3571876"/>
              <a:ext cx="87313" cy="136525"/>
            </a:xfrm>
            <a:custGeom>
              <a:gdLst>
                <a:gd name="T0" fmla="*/ 23 w 23"/>
                <a:gd name="T1" fmla="*/ 36 h 36"/>
                <a:gd name="T2" fmla="*/ 23 w 23"/>
                <a:gd name="T3" fmla="*/ 7 h 36"/>
                <a:gd name="T4" fmla="*/ 11 w 23"/>
                <a:gd name="T5" fmla="*/ 0 h 36"/>
                <a:gd name="T6" fmla="*/ 0 w 23"/>
                <a:gd name="T7" fmla="*/ 16 h 36"/>
                <a:gd name="T8" fmla="*/ 8 w 23"/>
                <a:gd name="T9" fmla="*/ 24 h 36"/>
                <a:gd name="T10" fmla="*/ 23 w 23"/>
                <a:gd name="T11" fmla="*/ 36 h 3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6">
                  <a:moveTo>
                    <a:pt x="23" y="36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19" y="5"/>
                    <a:pt x="15" y="3"/>
                    <a:pt x="11" y="0"/>
                  </a:cubicBezTo>
                  <a:cubicBezTo>
                    <a:pt x="9" y="6"/>
                    <a:pt x="5" y="11"/>
                    <a:pt x="0" y="16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3" y="28"/>
                    <a:pt x="18" y="32"/>
                    <a:pt x="23" y="36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0" name="Freeform 61"/>
            <p:cNvSpPr/>
            <p:nvPr/>
          </p:nvSpPr>
          <p:spPr bwMode="auto">
            <a:xfrm>
              <a:off x="9758363" y="3568701"/>
              <a:ext cx="30163" cy="19050"/>
            </a:xfrm>
            <a:custGeom>
              <a:gdLst>
                <a:gd name="T0" fmla="*/ 8 w 8"/>
                <a:gd name="T1" fmla="*/ 5 h 5"/>
                <a:gd name="T2" fmla="*/ 8 w 8"/>
                <a:gd name="T3" fmla="*/ 1 h 5"/>
                <a:gd name="T4" fmla="*/ 0 w 8"/>
                <a:gd name="T5" fmla="*/ 0 h 5"/>
                <a:gd name="T6" fmla="*/ 8 w 8"/>
                <a:gd name="T7" fmla="*/ 5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8" y="5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5" y="1"/>
                    <a:pt x="3" y="0"/>
                    <a:pt x="0" y="0"/>
                  </a:cubicBezTo>
                  <a:cubicBezTo>
                    <a:pt x="2" y="2"/>
                    <a:pt x="5" y="3"/>
                    <a:pt x="8" y="5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1" name="Freeform 62"/>
            <p:cNvSpPr/>
            <p:nvPr/>
          </p:nvSpPr>
          <p:spPr bwMode="auto">
            <a:xfrm>
              <a:off x="9694863" y="3425826"/>
              <a:ext cx="93663" cy="206375"/>
            </a:xfrm>
            <a:custGeom>
              <a:gdLst>
                <a:gd name="T0" fmla="*/ 15 w 25"/>
                <a:gd name="T1" fmla="*/ 35 h 55"/>
                <a:gd name="T2" fmla="*/ 18 w 25"/>
                <a:gd name="T3" fmla="*/ 22 h 55"/>
                <a:gd name="T4" fmla="*/ 18 w 25"/>
                <a:gd name="T5" fmla="*/ 17 h 55"/>
                <a:gd name="T6" fmla="*/ 25 w 25"/>
                <a:gd name="T7" fmla="*/ 16 h 55"/>
                <a:gd name="T8" fmla="*/ 25 w 25"/>
                <a:gd name="T9" fmla="*/ 11 h 55"/>
                <a:gd name="T10" fmla="*/ 18 w 25"/>
                <a:gd name="T11" fmla="*/ 13 h 55"/>
                <a:gd name="T12" fmla="*/ 14 w 25"/>
                <a:gd name="T13" fmla="*/ 0 h 55"/>
                <a:gd name="T14" fmla="*/ 10 w 25"/>
                <a:gd name="T15" fmla="*/ 0 h 55"/>
                <a:gd name="T16" fmla="*/ 14 w 25"/>
                <a:gd name="T17" fmla="*/ 27 h 55"/>
                <a:gd name="T18" fmla="*/ 14 w 25"/>
                <a:gd name="T19" fmla="*/ 29 h 55"/>
                <a:gd name="T20" fmla="*/ 14 w 25"/>
                <a:gd name="T21" fmla="*/ 29 h 55"/>
                <a:gd name="T22" fmla="*/ 0 w 25"/>
                <a:gd name="T23" fmla="*/ 53 h 55"/>
                <a:gd name="T24" fmla="*/ 2 w 25"/>
                <a:gd name="T25" fmla="*/ 55 h 55"/>
                <a:gd name="T26" fmla="*/ 13 w 25"/>
                <a:gd name="T27" fmla="*/ 39 h 55"/>
                <a:gd name="T28" fmla="*/ 25 w 25"/>
                <a:gd name="T29" fmla="*/ 46 h 55"/>
                <a:gd name="T30" fmla="*/ 25 w 25"/>
                <a:gd name="T31" fmla="*/ 43 h 55"/>
                <a:gd name="T32" fmla="*/ 17 w 25"/>
                <a:gd name="T33" fmla="*/ 38 h 55"/>
                <a:gd name="T34" fmla="*/ 25 w 25"/>
                <a:gd name="T35" fmla="*/ 39 h 55"/>
                <a:gd name="T36" fmla="*/ 25 w 25"/>
                <a:gd name="T37" fmla="*/ 36 h 55"/>
                <a:gd name="T38" fmla="*/ 15 w 25"/>
                <a:gd name="T39" fmla="*/ 35 h 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55">
                  <a:moveTo>
                    <a:pt x="15" y="35"/>
                  </a:moveTo>
                  <a:cubicBezTo>
                    <a:pt x="16" y="31"/>
                    <a:pt x="17" y="27"/>
                    <a:pt x="18" y="22"/>
                  </a:cubicBezTo>
                  <a:cubicBezTo>
                    <a:pt x="18" y="20"/>
                    <a:pt x="18" y="19"/>
                    <a:pt x="18" y="17"/>
                  </a:cubicBezTo>
                  <a:cubicBezTo>
                    <a:pt x="20" y="17"/>
                    <a:pt x="23" y="17"/>
                    <a:pt x="25" y="16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2"/>
                    <a:pt x="20" y="13"/>
                    <a:pt x="18" y="13"/>
                  </a:cubicBezTo>
                  <a:cubicBezTo>
                    <a:pt x="17" y="9"/>
                    <a:pt x="16" y="4"/>
                    <a:pt x="1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4" y="8"/>
                    <a:pt x="16" y="17"/>
                    <a:pt x="14" y="27"/>
                  </a:cubicBezTo>
                  <a:cubicBezTo>
                    <a:pt x="14" y="27"/>
                    <a:pt x="14" y="28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1" y="38"/>
                    <a:pt x="6" y="46"/>
                    <a:pt x="0" y="53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7" y="50"/>
                    <a:pt x="11" y="45"/>
                    <a:pt x="13" y="39"/>
                  </a:cubicBezTo>
                  <a:cubicBezTo>
                    <a:pt x="17" y="42"/>
                    <a:pt x="21" y="44"/>
                    <a:pt x="25" y="46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2" y="41"/>
                    <a:pt x="19" y="40"/>
                    <a:pt x="17" y="38"/>
                  </a:cubicBezTo>
                  <a:cubicBezTo>
                    <a:pt x="20" y="38"/>
                    <a:pt x="22" y="39"/>
                    <a:pt x="25" y="39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2" y="36"/>
                    <a:pt x="18" y="36"/>
                    <a:pt x="15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2" name="Freeform 63"/>
            <p:cNvSpPr/>
            <p:nvPr/>
          </p:nvSpPr>
          <p:spPr bwMode="auto">
            <a:xfrm>
              <a:off x="9731375" y="3662364"/>
              <a:ext cx="57150" cy="57150"/>
            </a:xfrm>
            <a:custGeom>
              <a:gdLst>
                <a:gd name="T0" fmla="*/ 0 w 15"/>
                <a:gd name="T1" fmla="*/ 0 h 15"/>
                <a:gd name="T2" fmla="*/ 15 w 15"/>
                <a:gd name="T3" fmla="*/ 15 h 15"/>
                <a:gd name="T4" fmla="*/ 15 w 15"/>
                <a:gd name="T5" fmla="*/ 12 h 15"/>
                <a:gd name="T6" fmla="*/ 0 w 15"/>
                <a:gd name="T7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5">
                  <a:moveTo>
                    <a:pt x="0" y="0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0" y="8"/>
                    <a:pt x="5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3" name="Freeform 64"/>
            <p:cNvSpPr/>
            <p:nvPr/>
          </p:nvSpPr>
          <p:spPr bwMode="auto">
            <a:xfrm>
              <a:off x="8356600" y="2284414"/>
              <a:ext cx="165100" cy="161925"/>
            </a:xfrm>
            <a:custGeom>
              <a:gdLst>
                <a:gd name="T0" fmla="*/ 44 w 44"/>
                <a:gd name="T1" fmla="*/ 40 h 43"/>
                <a:gd name="T2" fmla="*/ 42 w 44"/>
                <a:gd name="T3" fmla="*/ 21 h 43"/>
                <a:gd name="T4" fmla="*/ 21 w 44"/>
                <a:gd name="T5" fmla="*/ 15 h 43"/>
                <a:gd name="T6" fmla="*/ 18 w 44"/>
                <a:gd name="T7" fmla="*/ 0 h 43"/>
                <a:gd name="T8" fmla="*/ 0 w 44"/>
                <a:gd name="T9" fmla="*/ 0 h 43"/>
                <a:gd name="T10" fmla="*/ 44 w 44"/>
                <a:gd name="T11" fmla="*/ 43 h 43"/>
                <a:gd name="T12" fmla="*/ 44 w 44"/>
                <a:gd name="T13" fmla="*/ 40 h 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3">
                  <a:moveTo>
                    <a:pt x="44" y="40"/>
                  </a:moveTo>
                  <a:cubicBezTo>
                    <a:pt x="43" y="35"/>
                    <a:pt x="43" y="28"/>
                    <a:pt x="42" y="21"/>
                  </a:cubicBezTo>
                  <a:cubicBezTo>
                    <a:pt x="34" y="24"/>
                    <a:pt x="26" y="21"/>
                    <a:pt x="21" y="15"/>
                  </a:cubicBezTo>
                  <a:cubicBezTo>
                    <a:pt x="18" y="10"/>
                    <a:pt x="17" y="5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2"/>
                    <a:pt x="44" y="41"/>
                    <a:pt x="44" y="40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4" name="Freeform 65"/>
            <p:cNvSpPr/>
            <p:nvPr/>
          </p:nvSpPr>
          <p:spPr bwMode="auto">
            <a:xfrm>
              <a:off x="8559800" y="2284414"/>
              <a:ext cx="153988" cy="77788"/>
            </a:xfrm>
            <a:custGeom>
              <a:gdLst>
                <a:gd name="T0" fmla="*/ 0 w 41"/>
                <a:gd name="T1" fmla="*/ 11 h 21"/>
                <a:gd name="T2" fmla="*/ 12 w 41"/>
                <a:gd name="T3" fmla="*/ 16 h 21"/>
                <a:gd name="T4" fmla="*/ 37 w 41"/>
                <a:gd name="T5" fmla="*/ 21 h 21"/>
                <a:gd name="T6" fmla="*/ 41 w 41"/>
                <a:gd name="T7" fmla="*/ 0 h 21"/>
                <a:gd name="T8" fmla="*/ 2 w 41"/>
                <a:gd name="T9" fmla="*/ 0 h 21"/>
                <a:gd name="T10" fmla="*/ 0 w 41"/>
                <a:gd name="T11" fmla="*/ 11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21">
                  <a:moveTo>
                    <a:pt x="0" y="11"/>
                  </a:moveTo>
                  <a:cubicBezTo>
                    <a:pt x="4" y="13"/>
                    <a:pt x="8" y="15"/>
                    <a:pt x="12" y="16"/>
                  </a:cubicBezTo>
                  <a:cubicBezTo>
                    <a:pt x="20" y="19"/>
                    <a:pt x="29" y="20"/>
                    <a:pt x="37" y="21"/>
                  </a:cubicBezTo>
                  <a:cubicBezTo>
                    <a:pt x="35" y="14"/>
                    <a:pt x="38" y="6"/>
                    <a:pt x="4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8"/>
                    <a:pt x="0" y="11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5" name="Freeform 66"/>
            <p:cNvSpPr/>
            <p:nvPr/>
          </p:nvSpPr>
          <p:spPr bwMode="auto">
            <a:xfrm>
              <a:off x="8763000" y="2416176"/>
              <a:ext cx="731838" cy="534988"/>
            </a:xfrm>
            <a:custGeom>
              <a:gdLst>
                <a:gd name="T0" fmla="*/ 46 w 195"/>
                <a:gd name="T1" fmla="*/ 117 h 142"/>
                <a:gd name="T2" fmla="*/ 63 w 195"/>
                <a:gd name="T3" fmla="*/ 119 h 142"/>
                <a:gd name="T4" fmla="*/ 72 w 195"/>
                <a:gd name="T5" fmla="*/ 142 h 142"/>
                <a:gd name="T6" fmla="*/ 93 w 195"/>
                <a:gd name="T7" fmla="*/ 111 h 142"/>
                <a:gd name="T8" fmla="*/ 125 w 195"/>
                <a:gd name="T9" fmla="*/ 110 h 142"/>
                <a:gd name="T10" fmla="*/ 116 w 195"/>
                <a:gd name="T11" fmla="*/ 78 h 142"/>
                <a:gd name="T12" fmla="*/ 133 w 195"/>
                <a:gd name="T13" fmla="*/ 80 h 142"/>
                <a:gd name="T14" fmla="*/ 134 w 195"/>
                <a:gd name="T15" fmla="*/ 111 h 142"/>
                <a:gd name="T16" fmla="*/ 169 w 195"/>
                <a:gd name="T17" fmla="*/ 94 h 142"/>
                <a:gd name="T18" fmla="*/ 195 w 195"/>
                <a:gd name="T19" fmla="*/ 104 h 142"/>
                <a:gd name="T20" fmla="*/ 195 w 195"/>
                <a:gd name="T21" fmla="*/ 14 h 142"/>
                <a:gd name="T22" fmla="*/ 180 w 195"/>
                <a:gd name="T23" fmla="*/ 1 h 142"/>
                <a:gd name="T24" fmla="*/ 149 w 195"/>
                <a:gd name="T25" fmla="*/ 2 h 142"/>
                <a:gd name="T26" fmla="*/ 123 w 195"/>
                <a:gd name="T27" fmla="*/ 6 h 142"/>
                <a:gd name="T28" fmla="*/ 112 w 195"/>
                <a:gd name="T29" fmla="*/ 20 h 142"/>
                <a:gd name="T30" fmla="*/ 88 w 195"/>
                <a:gd name="T31" fmla="*/ 18 h 142"/>
                <a:gd name="T32" fmla="*/ 59 w 195"/>
                <a:gd name="T33" fmla="*/ 31 h 142"/>
                <a:gd name="T34" fmla="*/ 30 w 195"/>
                <a:gd name="T35" fmla="*/ 48 h 142"/>
                <a:gd name="T36" fmla="*/ 25 w 195"/>
                <a:gd name="T37" fmla="*/ 66 h 142"/>
                <a:gd name="T38" fmla="*/ 3 w 195"/>
                <a:gd name="T39" fmla="*/ 71 h 142"/>
                <a:gd name="T40" fmla="*/ 0 w 195"/>
                <a:gd name="T41" fmla="*/ 73 h 142"/>
                <a:gd name="T42" fmla="*/ 45 w 195"/>
                <a:gd name="T43" fmla="*/ 118 h 142"/>
                <a:gd name="T44" fmla="*/ 46 w 195"/>
                <a:gd name="T45" fmla="*/ 117 h 14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5" h="142">
                  <a:moveTo>
                    <a:pt x="46" y="117"/>
                  </a:moveTo>
                  <a:cubicBezTo>
                    <a:pt x="51" y="111"/>
                    <a:pt x="59" y="114"/>
                    <a:pt x="63" y="119"/>
                  </a:cubicBezTo>
                  <a:cubicBezTo>
                    <a:pt x="68" y="126"/>
                    <a:pt x="70" y="135"/>
                    <a:pt x="72" y="142"/>
                  </a:cubicBezTo>
                  <a:cubicBezTo>
                    <a:pt x="73" y="129"/>
                    <a:pt x="80" y="117"/>
                    <a:pt x="93" y="111"/>
                  </a:cubicBezTo>
                  <a:cubicBezTo>
                    <a:pt x="102" y="107"/>
                    <a:pt x="115" y="106"/>
                    <a:pt x="125" y="110"/>
                  </a:cubicBezTo>
                  <a:cubicBezTo>
                    <a:pt x="116" y="101"/>
                    <a:pt x="108" y="87"/>
                    <a:pt x="116" y="78"/>
                  </a:cubicBezTo>
                  <a:cubicBezTo>
                    <a:pt x="121" y="71"/>
                    <a:pt x="130" y="73"/>
                    <a:pt x="133" y="80"/>
                  </a:cubicBezTo>
                  <a:cubicBezTo>
                    <a:pt x="137" y="89"/>
                    <a:pt x="136" y="101"/>
                    <a:pt x="134" y="111"/>
                  </a:cubicBezTo>
                  <a:cubicBezTo>
                    <a:pt x="143" y="101"/>
                    <a:pt x="155" y="94"/>
                    <a:pt x="169" y="94"/>
                  </a:cubicBezTo>
                  <a:cubicBezTo>
                    <a:pt x="179" y="94"/>
                    <a:pt x="188" y="97"/>
                    <a:pt x="195" y="104"/>
                  </a:cubicBezTo>
                  <a:cubicBezTo>
                    <a:pt x="195" y="14"/>
                    <a:pt x="195" y="14"/>
                    <a:pt x="195" y="14"/>
                  </a:cubicBezTo>
                  <a:cubicBezTo>
                    <a:pt x="188" y="13"/>
                    <a:pt x="183" y="7"/>
                    <a:pt x="180" y="1"/>
                  </a:cubicBezTo>
                  <a:cubicBezTo>
                    <a:pt x="170" y="0"/>
                    <a:pt x="160" y="0"/>
                    <a:pt x="149" y="2"/>
                  </a:cubicBezTo>
                  <a:cubicBezTo>
                    <a:pt x="140" y="3"/>
                    <a:pt x="132" y="3"/>
                    <a:pt x="123" y="6"/>
                  </a:cubicBezTo>
                  <a:cubicBezTo>
                    <a:pt x="121" y="12"/>
                    <a:pt x="117" y="17"/>
                    <a:pt x="112" y="20"/>
                  </a:cubicBezTo>
                  <a:cubicBezTo>
                    <a:pt x="103" y="25"/>
                    <a:pt x="95" y="23"/>
                    <a:pt x="88" y="18"/>
                  </a:cubicBezTo>
                  <a:cubicBezTo>
                    <a:pt x="78" y="20"/>
                    <a:pt x="69" y="26"/>
                    <a:pt x="59" y="31"/>
                  </a:cubicBezTo>
                  <a:cubicBezTo>
                    <a:pt x="49" y="35"/>
                    <a:pt x="40" y="42"/>
                    <a:pt x="30" y="48"/>
                  </a:cubicBezTo>
                  <a:cubicBezTo>
                    <a:pt x="32" y="53"/>
                    <a:pt x="30" y="60"/>
                    <a:pt x="25" y="66"/>
                  </a:cubicBezTo>
                  <a:cubicBezTo>
                    <a:pt x="19" y="72"/>
                    <a:pt x="10" y="73"/>
                    <a:pt x="3" y="71"/>
                  </a:cubicBezTo>
                  <a:cubicBezTo>
                    <a:pt x="2" y="71"/>
                    <a:pt x="1" y="72"/>
                    <a:pt x="0" y="73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6" y="118"/>
                    <a:pt x="46" y="117"/>
                    <a:pt x="46" y="117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6" name="Freeform 67"/>
            <p:cNvSpPr/>
            <p:nvPr/>
          </p:nvSpPr>
          <p:spPr bwMode="auto">
            <a:xfrm>
              <a:off x="8942388" y="2833689"/>
              <a:ext cx="79375" cy="112713"/>
            </a:xfrm>
            <a:custGeom>
              <a:gdLst>
                <a:gd name="T0" fmla="*/ 0 w 21"/>
                <a:gd name="T1" fmla="*/ 9 h 30"/>
                <a:gd name="T2" fmla="*/ 0 w 21"/>
                <a:gd name="T3" fmla="*/ 9 h 30"/>
                <a:gd name="T4" fmla="*/ 21 w 21"/>
                <a:gd name="T5" fmla="*/ 30 h 30"/>
                <a:gd name="T6" fmla="*/ 16 w 21"/>
                <a:gd name="T7" fmla="*/ 17 h 30"/>
                <a:gd name="T8" fmla="*/ 0 w 21"/>
                <a:gd name="T9" fmla="*/ 9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0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19" y="26"/>
                    <a:pt x="18" y="22"/>
                    <a:pt x="16" y="17"/>
                  </a:cubicBezTo>
                  <a:cubicBezTo>
                    <a:pt x="14" y="12"/>
                    <a:pt x="6" y="0"/>
                    <a:pt x="0" y="9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7" name="Freeform 68"/>
            <p:cNvSpPr/>
            <p:nvPr/>
          </p:nvSpPr>
          <p:spPr bwMode="auto">
            <a:xfrm>
              <a:off x="9194800" y="2693989"/>
              <a:ext cx="63500" cy="142875"/>
            </a:xfrm>
            <a:custGeom>
              <a:gdLst>
                <a:gd name="T0" fmla="*/ 12 w 17"/>
                <a:gd name="T1" fmla="*/ 3 h 38"/>
                <a:gd name="T2" fmla="*/ 2 w 17"/>
                <a:gd name="T3" fmla="*/ 9 h 38"/>
                <a:gd name="T4" fmla="*/ 6 w 17"/>
                <a:gd name="T5" fmla="*/ 26 h 38"/>
                <a:gd name="T6" fmla="*/ 16 w 17"/>
                <a:gd name="T7" fmla="*/ 38 h 38"/>
                <a:gd name="T8" fmla="*/ 17 w 17"/>
                <a:gd name="T9" fmla="*/ 15 h 38"/>
                <a:gd name="T10" fmla="*/ 12 w 17"/>
                <a:gd name="T11" fmla="*/ 3 h 3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8">
                  <a:moveTo>
                    <a:pt x="12" y="3"/>
                  </a:moveTo>
                  <a:cubicBezTo>
                    <a:pt x="8" y="0"/>
                    <a:pt x="3" y="5"/>
                    <a:pt x="2" y="9"/>
                  </a:cubicBezTo>
                  <a:cubicBezTo>
                    <a:pt x="0" y="15"/>
                    <a:pt x="3" y="21"/>
                    <a:pt x="6" y="26"/>
                  </a:cubicBezTo>
                  <a:cubicBezTo>
                    <a:pt x="9" y="30"/>
                    <a:pt x="12" y="34"/>
                    <a:pt x="16" y="38"/>
                  </a:cubicBezTo>
                  <a:cubicBezTo>
                    <a:pt x="17" y="30"/>
                    <a:pt x="17" y="23"/>
                    <a:pt x="17" y="15"/>
                  </a:cubicBezTo>
                  <a:cubicBezTo>
                    <a:pt x="17" y="11"/>
                    <a:pt x="16" y="6"/>
                    <a:pt x="12" y="3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69"/>
            <p:cNvSpPr/>
            <p:nvPr/>
          </p:nvSpPr>
          <p:spPr bwMode="auto">
            <a:xfrm>
              <a:off x="8716963" y="2638426"/>
              <a:ext cx="46038" cy="44450"/>
            </a:xfrm>
            <a:custGeom>
              <a:gdLst>
                <a:gd name="T0" fmla="*/ 3 w 12"/>
                <a:gd name="T1" fmla="*/ 0 h 12"/>
                <a:gd name="T2" fmla="*/ 0 w 12"/>
                <a:gd name="T3" fmla="*/ 2 h 12"/>
                <a:gd name="T4" fmla="*/ 10 w 12"/>
                <a:gd name="T5" fmla="*/ 12 h 12"/>
                <a:gd name="T6" fmla="*/ 12 w 12"/>
                <a:gd name="T7" fmla="*/ 10 h 12"/>
                <a:gd name="T8" fmla="*/ 3 w 12"/>
                <a:gd name="T9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1"/>
                    <a:pt x="12" y="10"/>
                  </a:cubicBezTo>
                  <a:cubicBezTo>
                    <a:pt x="8" y="8"/>
                    <a:pt x="5" y="4"/>
                    <a:pt x="3" y="0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70"/>
            <p:cNvSpPr/>
            <p:nvPr/>
          </p:nvSpPr>
          <p:spPr bwMode="auto">
            <a:xfrm>
              <a:off x="9442450" y="2317751"/>
              <a:ext cx="52388" cy="139700"/>
            </a:xfrm>
            <a:custGeom>
              <a:gdLst>
                <a:gd name="T0" fmla="*/ 8 w 14"/>
                <a:gd name="T1" fmla="*/ 3 h 37"/>
                <a:gd name="T2" fmla="*/ 5 w 14"/>
                <a:gd name="T3" fmla="*/ 5 h 37"/>
                <a:gd name="T4" fmla="*/ 0 w 14"/>
                <a:gd name="T5" fmla="*/ 16 h 37"/>
                <a:gd name="T6" fmla="*/ 13 w 14"/>
                <a:gd name="T7" fmla="*/ 36 h 37"/>
                <a:gd name="T8" fmla="*/ 14 w 14"/>
                <a:gd name="T9" fmla="*/ 37 h 37"/>
                <a:gd name="T10" fmla="*/ 14 w 14"/>
                <a:gd name="T11" fmla="*/ 0 h 37"/>
                <a:gd name="T12" fmla="*/ 8 w 14"/>
                <a:gd name="T13" fmla="*/ 3 h 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7">
                  <a:moveTo>
                    <a:pt x="8" y="3"/>
                  </a:moveTo>
                  <a:cubicBezTo>
                    <a:pt x="7" y="3"/>
                    <a:pt x="6" y="4"/>
                    <a:pt x="5" y="5"/>
                  </a:cubicBezTo>
                  <a:cubicBezTo>
                    <a:pt x="2" y="8"/>
                    <a:pt x="1" y="12"/>
                    <a:pt x="0" y="16"/>
                  </a:cubicBezTo>
                  <a:cubicBezTo>
                    <a:pt x="0" y="25"/>
                    <a:pt x="6" y="34"/>
                    <a:pt x="13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0" y="2"/>
                    <a:pt x="8" y="3"/>
                  </a:cubicBezTo>
                  <a:close/>
                </a:path>
              </a:pathLst>
            </a:custGeom>
            <a:solidFill>
              <a:srgbClr val="7B2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71"/>
            <p:cNvSpPr/>
            <p:nvPr/>
          </p:nvSpPr>
          <p:spPr bwMode="auto">
            <a:xfrm>
              <a:off x="9037638" y="2290764"/>
              <a:ext cx="206375" cy="131763"/>
            </a:xfrm>
            <a:custGeom>
              <a:gdLst>
                <a:gd name="T0" fmla="*/ 26 w 55"/>
                <a:gd name="T1" fmla="*/ 14 h 35"/>
                <a:gd name="T2" fmla="*/ 45 w 55"/>
                <a:gd name="T3" fmla="*/ 18 h 35"/>
                <a:gd name="T4" fmla="*/ 47 w 55"/>
                <a:gd name="T5" fmla="*/ 20 h 35"/>
                <a:gd name="T6" fmla="*/ 55 w 55"/>
                <a:gd name="T7" fmla="*/ 18 h 35"/>
                <a:gd name="T8" fmla="*/ 20 w 55"/>
                <a:gd name="T9" fmla="*/ 4 h 35"/>
                <a:gd name="T10" fmla="*/ 1 w 55"/>
                <a:gd name="T11" fmla="*/ 35 h 35"/>
                <a:gd name="T12" fmla="*/ 8 w 55"/>
                <a:gd name="T13" fmla="*/ 33 h 35"/>
                <a:gd name="T14" fmla="*/ 26 w 55"/>
                <a:gd name="T15" fmla="*/ 14 h 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26" y="14"/>
                  </a:moveTo>
                  <a:cubicBezTo>
                    <a:pt x="33" y="12"/>
                    <a:pt x="40" y="13"/>
                    <a:pt x="45" y="18"/>
                  </a:cubicBezTo>
                  <a:cubicBezTo>
                    <a:pt x="46" y="19"/>
                    <a:pt x="46" y="19"/>
                    <a:pt x="47" y="20"/>
                  </a:cubicBezTo>
                  <a:cubicBezTo>
                    <a:pt x="50" y="19"/>
                    <a:pt x="53" y="19"/>
                    <a:pt x="55" y="18"/>
                  </a:cubicBezTo>
                  <a:cubicBezTo>
                    <a:pt x="49" y="5"/>
                    <a:pt x="34" y="0"/>
                    <a:pt x="20" y="4"/>
                  </a:cubicBezTo>
                  <a:cubicBezTo>
                    <a:pt x="6" y="8"/>
                    <a:pt x="0" y="21"/>
                    <a:pt x="1" y="35"/>
                  </a:cubicBezTo>
                  <a:cubicBezTo>
                    <a:pt x="3" y="34"/>
                    <a:pt x="5" y="33"/>
                    <a:pt x="8" y="33"/>
                  </a:cubicBezTo>
                  <a:cubicBezTo>
                    <a:pt x="8" y="23"/>
                    <a:pt x="17" y="16"/>
                    <a:pt x="26" y="14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72"/>
            <p:cNvSpPr/>
            <p:nvPr/>
          </p:nvSpPr>
          <p:spPr bwMode="auto">
            <a:xfrm>
              <a:off x="9409113" y="2284414"/>
              <a:ext cx="85725" cy="71438"/>
            </a:xfrm>
            <a:custGeom>
              <a:gdLst>
                <a:gd name="T0" fmla="*/ 14 w 23"/>
                <a:gd name="T1" fmla="*/ 0 h 19"/>
                <a:gd name="T2" fmla="*/ 0 w 23"/>
                <a:gd name="T3" fmla="*/ 18 h 19"/>
                <a:gd name="T4" fmla="*/ 7 w 23"/>
                <a:gd name="T5" fmla="*/ 19 h 19"/>
                <a:gd name="T6" fmla="*/ 23 w 23"/>
                <a:gd name="T7" fmla="*/ 6 h 19"/>
                <a:gd name="T8" fmla="*/ 23 w 23"/>
                <a:gd name="T9" fmla="*/ 6 h 19"/>
                <a:gd name="T10" fmla="*/ 23 w 23"/>
                <a:gd name="T11" fmla="*/ 0 h 19"/>
                <a:gd name="T12" fmla="*/ 14 w 23"/>
                <a:gd name="T13" fmla="*/ 0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9">
                  <a:moveTo>
                    <a:pt x="14" y="0"/>
                  </a:moveTo>
                  <a:cubicBezTo>
                    <a:pt x="7" y="3"/>
                    <a:pt x="1" y="9"/>
                    <a:pt x="0" y="18"/>
                  </a:cubicBezTo>
                  <a:cubicBezTo>
                    <a:pt x="2" y="18"/>
                    <a:pt x="5" y="18"/>
                    <a:pt x="7" y="19"/>
                  </a:cubicBezTo>
                  <a:cubicBezTo>
                    <a:pt x="10" y="12"/>
                    <a:pt x="16" y="7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73"/>
            <p:cNvSpPr/>
            <p:nvPr/>
          </p:nvSpPr>
          <p:spPr bwMode="auto">
            <a:xfrm>
              <a:off x="8729663" y="2551114"/>
              <a:ext cx="149225" cy="123825"/>
            </a:xfrm>
            <a:custGeom>
              <a:gdLst>
                <a:gd name="T0" fmla="*/ 25 w 40"/>
                <a:gd name="T1" fmla="*/ 1 h 33"/>
                <a:gd name="T2" fmla="*/ 18 w 40"/>
                <a:gd name="T3" fmla="*/ 0 h 33"/>
                <a:gd name="T4" fmla="*/ 3 w 40"/>
                <a:gd name="T5" fmla="*/ 21 h 33"/>
                <a:gd name="T6" fmla="*/ 18 w 40"/>
                <a:gd name="T7" fmla="*/ 33 h 33"/>
                <a:gd name="T8" fmla="*/ 34 w 40"/>
                <a:gd name="T9" fmla="*/ 24 h 33"/>
                <a:gd name="T10" fmla="*/ 25 w 40"/>
                <a:gd name="T11" fmla="*/ 1 h 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33">
                  <a:moveTo>
                    <a:pt x="25" y="1"/>
                  </a:moveTo>
                  <a:cubicBezTo>
                    <a:pt x="23" y="0"/>
                    <a:pt x="20" y="0"/>
                    <a:pt x="18" y="0"/>
                  </a:cubicBezTo>
                  <a:cubicBezTo>
                    <a:pt x="9" y="0"/>
                    <a:pt x="0" y="9"/>
                    <a:pt x="3" y="21"/>
                  </a:cubicBezTo>
                  <a:cubicBezTo>
                    <a:pt x="5" y="28"/>
                    <a:pt x="11" y="32"/>
                    <a:pt x="18" y="33"/>
                  </a:cubicBezTo>
                  <a:cubicBezTo>
                    <a:pt x="25" y="33"/>
                    <a:pt x="31" y="29"/>
                    <a:pt x="34" y="24"/>
                  </a:cubicBezTo>
                  <a:cubicBezTo>
                    <a:pt x="40" y="14"/>
                    <a:pt x="34" y="5"/>
                    <a:pt x="25" y="1"/>
                  </a:cubicBezTo>
                  <a:close/>
                </a:path>
              </a:pathLst>
            </a:custGeom>
            <a:solidFill>
              <a:srgbClr val="7B2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74"/>
            <p:cNvSpPr/>
            <p:nvPr/>
          </p:nvSpPr>
          <p:spPr bwMode="auto">
            <a:xfrm>
              <a:off x="9217025" y="2347914"/>
              <a:ext cx="217488" cy="79375"/>
            </a:xfrm>
            <a:custGeom>
              <a:gdLst>
                <a:gd name="T0" fmla="*/ 3 w 58"/>
                <a:gd name="T1" fmla="*/ 21 h 21"/>
                <a:gd name="T2" fmla="*/ 28 w 58"/>
                <a:gd name="T3" fmla="*/ 17 h 21"/>
                <a:gd name="T4" fmla="*/ 58 w 58"/>
                <a:gd name="T5" fmla="*/ 16 h 21"/>
                <a:gd name="T6" fmla="*/ 57 w 58"/>
                <a:gd name="T7" fmla="*/ 10 h 21"/>
                <a:gd name="T8" fmla="*/ 57 w 58"/>
                <a:gd name="T9" fmla="*/ 5 h 21"/>
                <a:gd name="T10" fmla="*/ 0 w 58"/>
                <a:gd name="T11" fmla="*/ 7 h 21"/>
                <a:gd name="T12" fmla="*/ 3 w 58"/>
                <a:gd name="T13" fmla="*/ 21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21">
                  <a:moveTo>
                    <a:pt x="3" y="21"/>
                  </a:moveTo>
                  <a:cubicBezTo>
                    <a:pt x="10" y="18"/>
                    <a:pt x="20" y="18"/>
                    <a:pt x="28" y="17"/>
                  </a:cubicBezTo>
                  <a:cubicBezTo>
                    <a:pt x="38" y="16"/>
                    <a:pt x="48" y="16"/>
                    <a:pt x="58" y="16"/>
                  </a:cubicBezTo>
                  <a:cubicBezTo>
                    <a:pt x="57" y="14"/>
                    <a:pt x="57" y="12"/>
                    <a:pt x="57" y="10"/>
                  </a:cubicBezTo>
                  <a:cubicBezTo>
                    <a:pt x="57" y="8"/>
                    <a:pt x="57" y="6"/>
                    <a:pt x="57" y="5"/>
                  </a:cubicBezTo>
                  <a:cubicBezTo>
                    <a:pt x="39" y="0"/>
                    <a:pt x="19" y="4"/>
                    <a:pt x="0" y="7"/>
                  </a:cubicBezTo>
                  <a:cubicBezTo>
                    <a:pt x="3" y="11"/>
                    <a:pt x="4" y="16"/>
                    <a:pt x="3" y="21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75"/>
            <p:cNvSpPr/>
            <p:nvPr/>
          </p:nvSpPr>
          <p:spPr bwMode="auto">
            <a:xfrm>
              <a:off x="9078913" y="2347914"/>
              <a:ext cx="149225" cy="146050"/>
            </a:xfrm>
            <a:custGeom>
              <a:gdLst>
                <a:gd name="T0" fmla="*/ 28 w 40"/>
                <a:gd name="T1" fmla="*/ 2 h 39"/>
                <a:gd name="T2" fmla="*/ 28 w 40"/>
                <a:gd name="T3" fmla="*/ 2 h 39"/>
                <a:gd name="T4" fmla="*/ 12 w 40"/>
                <a:gd name="T5" fmla="*/ 3 h 39"/>
                <a:gd name="T6" fmla="*/ 3 w 40"/>
                <a:gd name="T7" fmla="*/ 10 h 39"/>
                <a:gd name="T8" fmla="*/ 0 w 40"/>
                <a:gd name="T9" fmla="*/ 21 h 39"/>
                <a:gd name="T10" fmla="*/ 6 w 40"/>
                <a:gd name="T11" fmla="*/ 33 h 39"/>
                <a:gd name="T12" fmla="*/ 7 w 40"/>
                <a:gd name="T13" fmla="*/ 34 h 39"/>
                <a:gd name="T14" fmla="*/ 25 w 40"/>
                <a:gd name="T15" fmla="*/ 36 h 39"/>
                <a:gd name="T16" fmla="*/ 33 w 40"/>
                <a:gd name="T17" fmla="*/ 7 h 39"/>
                <a:gd name="T18" fmla="*/ 28 w 40"/>
                <a:gd name="T19" fmla="*/ 2 h 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39">
                  <a:moveTo>
                    <a:pt x="28" y="2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3" y="0"/>
                    <a:pt x="17" y="1"/>
                    <a:pt x="12" y="3"/>
                  </a:cubicBezTo>
                  <a:cubicBezTo>
                    <a:pt x="8" y="5"/>
                    <a:pt x="5" y="7"/>
                    <a:pt x="3" y="10"/>
                  </a:cubicBezTo>
                  <a:cubicBezTo>
                    <a:pt x="1" y="13"/>
                    <a:pt x="0" y="17"/>
                    <a:pt x="0" y="21"/>
                  </a:cubicBezTo>
                  <a:cubicBezTo>
                    <a:pt x="0" y="26"/>
                    <a:pt x="3" y="30"/>
                    <a:pt x="6" y="33"/>
                  </a:cubicBezTo>
                  <a:cubicBezTo>
                    <a:pt x="6" y="33"/>
                    <a:pt x="6" y="33"/>
                    <a:pt x="7" y="34"/>
                  </a:cubicBezTo>
                  <a:cubicBezTo>
                    <a:pt x="12" y="38"/>
                    <a:pt x="19" y="39"/>
                    <a:pt x="25" y="36"/>
                  </a:cubicBezTo>
                  <a:cubicBezTo>
                    <a:pt x="37" y="31"/>
                    <a:pt x="40" y="17"/>
                    <a:pt x="33" y="7"/>
                  </a:cubicBezTo>
                  <a:cubicBezTo>
                    <a:pt x="32" y="5"/>
                    <a:pt x="30" y="3"/>
                    <a:pt x="28" y="2"/>
                  </a:cubicBezTo>
                  <a:close/>
                </a:path>
              </a:pathLst>
            </a:custGeom>
            <a:solidFill>
              <a:srgbClr val="7B2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76"/>
            <p:cNvSpPr/>
            <p:nvPr/>
          </p:nvSpPr>
          <p:spPr bwMode="auto">
            <a:xfrm>
              <a:off x="8829675" y="2427289"/>
              <a:ext cx="255588" cy="157163"/>
            </a:xfrm>
            <a:custGeom>
              <a:gdLst>
                <a:gd name="T0" fmla="*/ 8 w 68"/>
                <a:gd name="T1" fmla="*/ 37 h 42"/>
                <a:gd name="T2" fmla="*/ 8 w 68"/>
                <a:gd name="T3" fmla="*/ 37 h 42"/>
                <a:gd name="T4" fmla="*/ 11 w 68"/>
                <a:gd name="T5" fmla="*/ 42 h 42"/>
                <a:gd name="T6" fmla="*/ 42 w 68"/>
                <a:gd name="T7" fmla="*/ 24 h 42"/>
                <a:gd name="T8" fmla="*/ 68 w 68"/>
                <a:gd name="T9" fmla="*/ 13 h 42"/>
                <a:gd name="T10" fmla="*/ 63 w 68"/>
                <a:gd name="T11" fmla="*/ 0 h 42"/>
                <a:gd name="T12" fmla="*/ 63 w 68"/>
                <a:gd name="T13" fmla="*/ 0 h 42"/>
                <a:gd name="T14" fmla="*/ 29 w 68"/>
                <a:gd name="T15" fmla="*/ 14 h 42"/>
                <a:gd name="T16" fmla="*/ 0 w 68"/>
                <a:gd name="T17" fmla="*/ 30 h 42"/>
                <a:gd name="T18" fmla="*/ 8 w 68"/>
                <a:gd name="T19" fmla="*/ 37 h 4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42"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8"/>
                    <a:pt x="10" y="40"/>
                    <a:pt x="11" y="42"/>
                  </a:cubicBezTo>
                  <a:cubicBezTo>
                    <a:pt x="21" y="35"/>
                    <a:pt x="31" y="29"/>
                    <a:pt x="42" y="24"/>
                  </a:cubicBezTo>
                  <a:cubicBezTo>
                    <a:pt x="51" y="20"/>
                    <a:pt x="59" y="15"/>
                    <a:pt x="68" y="13"/>
                  </a:cubicBezTo>
                  <a:cubicBezTo>
                    <a:pt x="65" y="9"/>
                    <a:pt x="63" y="5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51" y="3"/>
                    <a:pt x="40" y="9"/>
                    <a:pt x="29" y="14"/>
                  </a:cubicBezTo>
                  <a:cubicBezTo>
                    <a:pt x="19" y="19"/>
                    <a:pt x="10" y="25"/>
                    <a:pt x="0" y="30"/>
                  </a:cubicBezTo>
                  <a:cubicBezTo>
                    <a:pt x="3" y="32"/>
                    <a:pt x="5" y="34"/>
                    <a:pt x="8" y="37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6" name="Freeform 77"/>
            <p:cNvSpPr/>
            <p:nvPr/>
          </p:nvSpPr>
          <p:spPr bwMode="auto">
            <a:xfrm>
              <a:off x="8691563" y="2487614"/>
              <a:ext cx="168275" cy="150813"/>
            </a:xfrm>
            <a:custGeom>
              <a:gdLst>
                <a:gd name="T0" fmla="*/ 9 w 45"/>
                <a:gd name="T1" fmla="*/ 35 h 40"/>
                <a:gd name="T2" fmla="*/ 17 w 45"/>
                <a:gd name="T3" fmla="*/ 17 h 40"/>
                <a:gd name="T4" fmla="*/ 17 w 45"/>
                <a:gd name="T5" fmla="*/ 17 h 40"/>
                <a:gd name="T6" fmla="*/ 34 w 45"/>
                <a:gd name="T7" fmla="*/ 14 h 40"/>
                <a:gd name="T8" fmla="*/ 45 w 45"/>
                <a:gd name="T9" fmla="*/ 6 h 40"/>
                <a:gd name="T10" fmla="*/ 12 w 45"/>
                <a:gd name="T11" fmla="*/ 9 h 40"/>
                <a:gd name="T12" fmla="*/ 0 w 45"/>
                <a:gd name="T13" fmla="*/ 35 h 40"/>
                <a:gd name="T14" fmla="*/ 5 w 45"/>
                <a:gd name="T15" fmla="*/ 40 h 40"/>
                <a:gd name="T16" fmla="*/ 9 w 45"/>
                <a:gd name="T17" fmla="*/ 37 h 40"/>
                <a:gd name="T18" fmla="*/ 9 w 45"/>
                <a:gd name="T19" fmla="*/ 35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0">
                  <a:moveTo>
                    <a:pt x="9" y="35"/>
                  </a:moveTo>
                  <a:cubicBezTo>
                    <a:pt x="8" y="27"/>
                    <a:pt x="12" y="21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2" y="14"/>
                    <a:pt x="28" y="12"/>
                    <a:pt x="34" y="14"/>
                  </a:cubicBezTo>
                  <a:cubicBezTo>
                    <a:pt x="38" y="11"/>
                    <a:pt x="41" y="9"/>
                    <a:pt x="45" y="6"/>
                  </a:cubicBezTo>
                  <a:cubicBezTo>
                    <a:pt x="35" y="0"/>
                    <a:pt x="22" y="2"/>
                    <a:pt x="12" y="9"/>
                  </a:cubicBezTo>
                  <a:cubicBezTo>
                    <a:pt x="5" y="14"/>
                    <a:pt x="0" y="25"/>
                    <a:pt x="0" y="35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6" y="39"/>
                    <a:pt x="8" y="38"/>
                    <a:pt x="9" y="37"/>
                  </a:cubicBezTo>
                  <a:cubicBezTo>
                    <a:pt x="9" y="36"/>
                    <a:pt x="9" y="35"/>
                    <a:pt x="9" y="35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7" name="Freeform 78"/>
            <p:cNvSpPr/>
            <p:nvPr/>
          </p:nvSpPr>
          <p:spPr bwMode="auto">
            <a:xfrm>
              <a:off x="8428038" y="2284414"/>
              <a:ext cx="128588" cy="85725"/>
            </a:xfrm>
            <a:custGeom>
              <a:gdLst>
                <a:gd name="T0" fmla="*/ 22 w 34"/>
                <a:gd name="T1" fmla="*/ 18 h 23"/>
                <a:gd name="T2" fmla="*/ 14 w 34"/>
                <a:gd name="T3" fmla="*/ 4 h 23"/>
                <a:gd name="T4" fmla="*/ 16 w 34"/>
                <a:gd name="T5" fmla="*/ 1 h 23"/>
                <a:gd name="T6" fmla="*/ 32 w 34"/>
                <a:gd name="T7" fmla="*/ 10 h 23"/>
                <a:gd name="T8" fmla="*/ 33 w 34"/>
                <a:gd name="T9" fmla="*/ 0 h 23"/>
                <a:gd name="T10" fmla="*/ 2 w 34"/>
                <a:gd name="T11" fmla="*/ 0 h 23"/>
                <a:gd name="T12" fmla="*/ 22 w 34"/>
                <a:gd name="T13" fmla="*/ 18 h 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23">
                  <a:moveTo>
                    <a:pt x="22" y="18"/>
                  </a:moveTo>
                  <a:cubicBezTo>
                    <a:pt x="21" y="13"/>
                    <a:pt x="18" y="8"/>
                    <a:pt x="14" y="4"/>
                  </a:cubicBezTo>
                  <a:cubicBezTo>
                    <a:pt x="13" y="3"/>
                    <a:pt x="14" y="0"/>
                    <a:pt x="16" y="1"/>
                  </a:cubicBezTo>
                  <a:cubicBezTo>
                    <a:pt x="21" y="4"/>
                    <a:pt x="27" y="7"/>
                    <a:pt x="32" y="10"/>
                  </a:cubicBezTo>
                  <a:cubicBezTo>
                    <a:pt x="34" y="6"/>
                    <a:pt x="34" y="3"/>
                    <a:pt x="3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1"/>
                    <a:pt x="10" y="23"/>
                    <a:pt x="22" y="18"/>
                  </a:cubicBezTo>
                  <a:close/>
                </a:path>
              </a:pathLst>
            </a:custGeom>
            <a:solidFill>
              <a:srgbClr val="7B2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8" name="Freeform 79"/>
            <p:cNvSpPr/>
            <p:nvPr/>
          </p:nvSpPr>
          <p:spPr bwMode="auto">
            <a:xfrm>
              <a:off x="8702675" y="2284414"/>
              <a:ext cx="233363" cy="187325"/>
            </a:xfrm>
            <a:custGeom>
              <a:gdLst>
                <a:gd name="T0" fmla="*/ 2 w 62"/>
                <a:gd name="T1" fmla="*/ 21 h 50"/>
                <a:gd name="T2" fmla="*/ 10 w 62"/>
                <a:gd name="T3" fmla="*/ 22 h 50"/>
                <a:gd name="T4" fmla="*/ 61 w 62"/>
                <a:gd name="T5" fmla="*/ 50 h 50"/>
                <a:gd name="T6" fmla="*/ 62 w 62"/>
                <a:gd name="T7" fmla="*/ 0 h 50"/>
                <a:gd name="T8" fmla="*/ 6 w 62"/>
                <a:gd name="T9" fmla="*/ 0 h 50"/>
                <a:gd name="T10" fmla="*/ 2 w 62"/>
                <a:gd name="T11" fmla="*/ 21 h 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50">
                  <a:moveTo>
                    <a:pt x="2" y="21"/>
                  </a:moveTo>
                  <a:cubicBezTo>
                    <a:pt x="5" y="22"/>
                    <a:pt x="7" y="22"/>
                    <a:pt x="10" y="22"/>
                  </a:cubicBezTo>
                  <a:cubicBezTo>
                    <a:pt x="31" y="25"/>
                    <a:pt x="47" y="35"/>
                    <a:pt x="61" y="50"/>
                  </a:cubicBezTo>
                  <a:cubicBezTo>
                    <a:pt x="54" y="34"/>
                    <a:pt x="56" y="16"/>
                    <a:pt x="6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7"/>
                    <a:pt x="0" y="14"/>
                    <a:pt x="2" y="21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9" name="Freeform 80"/>
            <p:cNvSpPr/>
            <p:nvPr/>
          </p:nvSpPr>
          <p:spPr bwMode="auto">
            <a:xfrm>
              <a:off x="9329738" y="2284414"/>
              <a:ext cx="109538" cy="63500"/>
            </a:xfrm>
            <a:custGeom>
              <a:gdLst>
                <a:gd name="T0" fmla="*/ 18 w 29"/>
                <a:gd name="T1" fmla="*/ 17 h 17"/>
                <a:gd name="T2" fmla="*/ 29 w 29"/>
                <a:gd name="T3" fmla="*/ 0 h 17"/>
                <a:gd name="T4" fmla="*/ 5 w 29"/>
                <a:gd name="T5" fmla="*/ 0 h 17"/>
                <a:gd name="T6" fmla="*/ 0 w 29"/>
                <a:gd name="T7" fmla="*/ 17 h 17"/>
                <a:gd name="T8" fmla="*/ 18 w 29"/>
                <a:gd name="T9" fmla="*/ 17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18" y="17"/>
                  </a:moveTo>
                  <a:cubicBezTo>
                    <a:pt x="19" y="10"/>
                    <a:pt x="23" y="4"/>
                    <a:pt x="2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5"/>
                    <a:pt x="1" y="11"/>
                    <a:pt x="0" y="17"/>
                  </a:cubicBezTo>
                  <a:cubicBezTo>
                    <a:pt x="6" y="17"/>
                    <a:pt x="12" y="17"/>
                    <a:pt x="18" y="17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0" name="Freeform 81"/>
            <p:cNvSpPr/>
            <p:nvPr/>
          </p:nvSpPr>
          <p:spPr bwMode="auto">
            <a:xfrm>
              <a:off x="8916988" y="2279651"/>
              <a:ext cx="398463" cy="188913"/>
            </a:xfrm>
            <a:custGeom>
              <a:gdLst>
                <a:gd name="T0" fmla="*/ 7 w 106"/>
                <a:gd name="T1" fmla="*/ 50 h 50"/>
                <a:gd name="T2" fmla="*/ 7 w 106"/>
                <a:gd name="T3" fmla="*/ 50 h 50"/>
                <a:gd name="T4" fmla="*/ 30 w 106"/>
                <a:gd name="T5" fmla="*/ 39 h 50"/>
                <a:gd name="T6" fmla="*/ 51 w 106"/>
                <a:gd name="T7" fmla="*/ 5 h 50"/>
                <a:gd name="T8" fmla="*/ 90 w 106"/>
                <a:gd name="T9" fmla="*/ 21 h 50"/>
                <a:gd name="T10" fmla="*/ 106 w 106"/>
                <a:gd name="T11" fmla="*/ 18 h 50"/>
                <a:gd name="T12" fmla="*/ 101 w 106"/>
                <a:gd name="T13" fmla="*/ 6 h 50"/>
                <a:gd name="T14" fmla="*/ 98 w 106"/>
                <a:gd name="T15" fmla="*/ 1 h 50"/>
                <a:gd name="T16" fmla="*/ 8 w 106"/>
                <a:gd name="T17" fmla="*/ 1 h 50"/>
                <a:gd name="T18" fmla="*/ 7 w 106"/>
                <a:gd name="T19" fmla="*/ 50 h 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" h="50">
                  <a:moveTo>
                    <a:pt x="7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14" y="46"/>
                    <a:pt x="22" y="42"/>
                    <a:pt x="30" y="39"/>
                  </a:cubicBezTo>
                  <a:cubicBezTo>
                    <a:pt x="28" y="24"/>
                    <a:pt x="36" y="10"/>
                    <a:pt x="51" y="5"/>
                  </a:cubicBezTo>
                  <a:cubicBezTo>
                    <a:pt x="66" y="0"/>
                    <a:pt x="84" y="5"/>
                    <a:pt x="90" y="21"/>
                  </a:cubicBezTo>
                  <a:cubicBezTo>
                    <a:pt x="95" y="20"/>
                    <a:pt x="101" y="19"/>
                    <a:pt x="106" y="18"/>
                  </a:cubicBezTo>
                  <a:cubicBezTo>
                    <a:pt x="106" y="14"/>
                    <a:pt x="103" y="10"/>
                    <a:pt x="101" y="6"/>
                  </a:cubicBezTo>
                  <a:cubicBezTo>
                    <a:pt x="100" y="4"/>
                    <a:pt x="99" y="2"/>
                    <a:pt x="9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2" y="17"/>
                    <a:pt x="0" y="34"/>
                    <a:pt x="7" y="50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1" name="Freeform 82"/>
            <p:cNvSpPr/>
            <p:nvPr/>
          </p:nvSpPr>
          <p:spPr bwMode="auto">
            <a:xfrm>
              <a:off x="9043988" y="2776539"/>
              <a:ext cx="450850" cy="238125"/>
            </a:xfrm>
            <a:custGeom>
              <a:gdLst>
                <a:gd name="T0" fmla="*/ 95 w 120"/>
                <a:gd name="T1" fmla="*/ 1 h 63"/>
                <a:gd name="T2" fmla="*/ 57 w 120"/>
                <a:gd name="T3" fmla="*/ 21 h 63"/>
                <a:gd name="T4" fmla="*/ 55 w 120"/>
                <a:gd name="T5" fmla="*/ 21 h 63"/>
                <a:gd name="T6" fmla="*/ 19 w 120"/>
                <a:gd name="T7" fmla="*/ 18 h 63"/>
                <a:gd name="T8" fmla="*/ 1 w 120"/>
                <a:gd name="T9" fmla="*/ 52 h 63"/>
                <a:gd name="T10" fmla="*/ 0 w 120"/>
                <a:gd name="T11" fmla="*/ 52 h 63"/>
                <a:gd name="T12" fmla="*/ 11 w 120"/>
                <a:gd name="T13" fmla="*/ 63 h 63"/>
                <a:gd name="T14" fmla="*/ 27 w 120"/>
                <a:gd name="T15" fmla="*/ 34 h 63"/>
                <a:gd name="T16" fmla="*/ 66 w 120"/>
                <a:gd name="T17" fmla="*/ 44 h 63"/>
                <a:gd name="T18" fmla="*/ 67 w 120"/>
                <a:gd name="T19" fmla="*/ 37 h 63"/>
                <a:gd name="T20" fmla="*/ 71 w 120"/>
                <a:gd name="T21" fmla="*/ 27 h 63"/>
                <a:gd name="T22" fmla="*/ 87 w 120"/>
                <a:gd name="T23" fmla="*/ 14 h 63"/>
                <a:gd name="T24" fmla="*/ 109 w 120"/>
                <a:gd name="T25" fmla="*/ 20 h 63"/>
                <a:gd name="T26" fmla="*/ 117 w 120"/>
                <a:gd name="T27" fmla="*/ 29 h 63"/>
                <a:gd name="T28" fmla="*/ 119 w 120"/>
                <a:gd name="T29" fmla="*/ 34 h 63"/>
                <a:gd name="T30" fmla="*/ 120 w 120"/>
                <a:gd name="T31" fmla="*/ 34 h 63"/>
                <a:gd name="T32" fmla="*/ 120 w 120"/>
                <a:gd name="T33" fmla="*/ 12 h 63"/>
                <a:gd name="T34" fmla="*/ 95 w 120"/>
                <a:gd name="T35" fmla="*/ 1 h 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62">
                  <a:moveTo>
                    <a:pt x="95" y="1"/>
                  </a:moveTo>
                  <a:cubicBezTo>
                    <a:pt x="80" y="0"/>
                    <a:pt x="67" y="10"/>
                    <a:pt x="57" y="21"/>
                  </a:cubicBezTo>
                  <a:cubicBezTo>
                    <a:pt x="57" y="22"/>
                    <a:pt x="56" y="22"/>
                    <a:pt x="55" y="21"/>
                  </a:cubicBezTo>
                  <a:cubicBezTo>
                    <a:pt x="46" y="12"/>
                    <a:pt x="30" y="14"/>
                    <a:pt x="19" y="18"/>
                  </a:cubicBezTo>
                  <a:cubicBezTo>
                    <a:pt x="5" y="24"/>
                    <a:pt x="0" y="38"/>
                    <a:pt x="1" y="52"/>
                  </a:cubicBezTo>
                  <a:cubicBezTo>
                    <a:pt x="1" y="52"/>
                    <a:pt x="0" y="52"/>
                    <a:pt x="0" y="52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1" y="51"/>
                    <a:pt x="17" y="40"/>
                    <a:pt x="27" y="34"/>
                  </a:cubicBezTo>
                  <a:cubicBezTo>
                    <a:pt x="40" y="27"/>
                    <a:pt x="57" y="33"/>
                    <a:pt x="66" y="44"/>
                  </a:cubicBezTo>
                  <a:cubicBezTo>
                    <a:pt x="66" y="42"/>
                    <a:pt x="67" y="38"/>
                    <a:pt x="67" y="37"/>
                  </a:cubicBezTo>
                  <a:cubicBezTo>
                    <a:pt x="68" y="34"/>
                    <a:pt x="69" y="30"/>
                    <a:pt x="71" y="27"/>
                  </a:cubicBezTo>
                  <a:cubicBezTo>
                    <a:pt x="74" y="20"/>
                    <a:pt x="80" y="15"/>
                    <a:pt x="87" y="14"/>
                  </a:cubicBezTo>
                  <a:cubicBezTo>
                    <a:pt x="95" y="12"/>
                    <a:pt x="103" y="15"/>
                    <a:pt x="109" y="20"/>
                  </a:cubicBezTo>
                  <a:cubicBezTo>
                    <a:pt x="112" y="22"/>
                    <a:pt x="116" y="26"/>
                    <a:pt x="117" y="29"/>
                  </a:cubicBezTo>
                  <a:cubicBezTo>
                    <a:pt x="118" y="31"/>
                    <a:pt x="118" y="33"/>
                    <a:pt x="119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14" y="5"/>
                    <a:pt x="105" y="1"/>
                    <a:pt x="95" y="1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2" name="Freeform 83"/>
            <p:cNvSpPr/>
            <p:nvPr/>
          </p:nvSpPr>
          <p:spPr bwMode="auto">
            <a:xfrm>
              <a:off x="9296400" y="3165476"/>
              <a:ext cx="198438" cy="260350"/>
            </a:xfrm>
            <a:custGeom>
              <a:gdLst>
                <a:gd name="T0" fmla="*/ 26 w 53"/>
                <a:gd name="T1" fmla="*/ 2 h 69"/>
                <a:gd name="T2" fmla="*/ 24 w 53"/>
                <a:gd name="T3" fmla="*/ 2 h 69"/>
                <a:gd name="T4" fmla="*/ 24 w 53"/>
                <a:gd name="T5" fmla="*/ 2 h 69"/>
                <a:gd name="T6" fmla="*/ 0 w 53"/>
                <a:gd name="T7" fmla="*/ 16 h 69"/>
                <a:gd name="T8" fmla="*/ 53 w 53"/>
                <a:gd name="T9" fmla="*/ 69 h 69"/>
                <a:gd name="T10" fmla="*/ 53 w 53"/>
                <a:gd name="T11" fmla="*/ 5 h 69"/>
                <a:gd name="T12" fmla="*/ 26 w 53"/>
                <a:gd name="T13" fmla="*/ 2 h 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69">
                  <a:moveTo>
                    <a:pt x="26" y="2"/>
                  </a:moveTo>
                  <a:cubicBezTo>
                    <a:pt x="25" y="2"/>
                    <a:pt x="25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4" y="5"/>
                    <a:pt x="6" y="9"/>
                    <a:pt x="0" y="16"/>
                  </a:cubicBezTo>
                  <a:cubicBezTo>
                    <a:pt x="53" y="69"/>
                    <a:pt x="53" y="69"/>
                    <a:pt x="53" y="69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45" y="2"/>
                    <a:pt x="35" y="0"/>
                    <a:pt x="26" y="2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3" name="Freeform 84"/>
            <p:cNvSpPr/>
            <p:nvPr/>
          </p:nvSpPr>
          <p:spPr bwMode="auto">
            <a:xfrm>
              <a:off x="9442450" y="3022601"/>
              <a:ext cx="52388" cy="150813"/>
            </a:xfrm>
            <a:custGeom>
              <a:gdLst>
                <a:gd name="T0" fmla="*/ 0 w 14"/>
                <a:gd name="T1" fmla="*/ 36 h 40"/>
                <a:gd name="T2" fmla="*/ 14 w 14"/>
                <a:gd name="T3" fmla="*/ 40 h 40"/>
                <a:gd name="T4" fmla="*/ 14 w 14"/>
                <a:gd name="T5" fmla="*/ 0 h 40"/>
                <a:gd name="T6" fmla="*/ 7 w 14"/>
                <a:gd name="T7" fmla="*/ 17 h 40"/>
                <a:gd name="T8" fmla="*/ 0 w 14"/>
                <a:gd name="T9" fmla="*/ 36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0">
                  <a:moveTo>
                    <a:pt x="0" y="36"/>
                  </a:moveTo>
                  <a:cubicBezTo>
                    <a:pt x="5" y="36"/>
                    <a:pt x="10" y="38"/>
                    <a:pt x="14" y="4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6"/>
                    <a:pt x="9" y="11"/>
                    <a:pt x="7" y="17"/>
                  </a:cubicBezTo>
                  <a:cubicBezTo>
                    <a:pt x="5" y="23"/>
                    <a:pt x="1" y="29"/>
                    <a:pt x="0" y="36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4" name="Freeform 85"/>
            <p:cNvSpPr/>
            <p:nvPr/>
          </p:nvSpPr>
          <p:spPr bwMode="auto">
            <a:xfrm>
              <a:off x="9340850" y="2878139"/>
              <a:ext cx="101600" cy="290513"/>
            </a:xfrm>
            <a:custGeom>
              <a:gdLst>
                <a:gd name="T0" fmla="*/ 8 w 27"/>
                <a:gd name="T1" fmla="*/ 7 h 77"/>
                <a:gd name="T2" fmla="*/ 2 w 27"/>
                <a:gd name="T3" fmla="*/ 42 h 77"/>
                <a:gd name="T4" fmla="*/ 5 w 27"/>
                <a:gd name="T5" fmla="*/ 77 h 77"/>
                <a:gd name="T6" fmla="*/ 19 w 27"/>
                <a:gd name="T7" fmla="*/ 74 h 77"/>
                <a:gd name="T8" fmla="*/ 23 w 27"/>
                <a:gd name="T9" fmla="*/ 74 h 77"/>
                <a:gd name="T10" fmla="*/ 27 w 27"/>
                <a:gd name="T11" fmla="*/ 33 h 77"/>
                <a:gd name="T12" fmla="*/ 24 w 27"/>
                <a:gd name="T13" fmla="*/ 12 h 77"/>
                <a:gd name="T14" fmla="*/ 8 w 27"/>
                <a:gd name="T15" fmla="*/ 7 h 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77">
                  <a:moveTo>
                    <a:pt x="8" y="7"/>
                  </a:moveTo>
                  <a:cubicBezTo>
                    <a:pt x="0" y="16"/>
                    <a:pt x="1" y="31"/>
                    <a:pt x="2" y="42"/>
                  </a:cubicBezTo>
                  <a:cubicBezTo>
                    <a:pt x="3" y="53"/>
                    <a:pt x="5" y="65"/>
                    <a:pt x="5" y="77"/>
                  </a:cubicBezTo>
                  <a:cubicBezTo>
                    <a:pt x="10" y="75"/>
                    <a:pt x="14" y="74"/>
                    <a:pt x="19" y="74"/>
                  </a:cubicBezTo>
                  <a:cubicBezTo>
                    <a:pt x="20" y="74"/>
                    <a:pt x="22" y="74"/>
                    <a:pt x="23" y="74"/>
                  </a:cubicBezTo>
                  <a:cubicBezTo>
                    <a:pt x="26" y="60"/>
                    <a:pt x="27" y="47"/>
                    <a:pt x="27" y="33"/>
                  </a:cubicBezTo>
                  <a:cubicBezTo>
                    <a:pt x="27" y="26"/>
                    <a:pt x="27" y="19"/>
                    <a:pt x="24" y="12"/>
                  </a:cubicBezTo>
                  <a:cubicBezTo>
                    <a:pt x="21" y="4"/>
                    <a:pt x="14" y="0"/>
                    <a:pt x="8" y="7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5" name="Freeform 86"/>
            <p:cNvSpPr/>
            <p:nvPr/>
          </p:nvSpPr>
          <p:spPr bwMode="auto">
            <a:xfrm>
              <a:off x="9148763" y="2965451"/>
              <a:ext cx="196850" cy="249238"/>
            </a:xfrm>
            <a:custGeom>
              <a:gdLst>
                <a:gd name="T0" fmla="*/ 52 w 52"/>
                <a:gd name="T1" fmla="*/ 55 h 66"/>
                <a:gd name="T2" fmla="*/ 43 w 52"/>
                <a:gd name="T3" fmla="*/ 40 h 66"/>
                <a:gd name="T4" fmla="*/ 31 w 52"/>
                <a:gd name="T5" fmla="*/ 20 h 66"/>
                <a:gd name="T6" fmla="*/ 21 w 52"/>
                <a:gd name="T7" fmla="*/ 6 h 66"/>
                <a:gd name="T8" fmla="*/ 3 w 52"/>
                <a:gd name="T9" fmla="*/ 9 h 66"/>
                <a:gd name="T10" fmla="*/ 13 w 52"/>
                <a:gd name="T11" fmla="*/ 39 h 66"/>
                <a:gd name="T12" fmla="*/ 29 w 52"/>
                <a:gd name="T13" fmla="*/ 58 h 66"/>
                <a:gd name="T14" fmla="*/ 37 w 52"/>
                <a:gd name="T15" fmla="*/ 66 h 66"/>
                <a:gd name="T16" fmla="*/ 52 w 52"/>
                <a:gd name="T17" fmla="*/ 55 h 6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66">
                  <a:moveTo>
                    <a:pt x="52" y="55"/>
                  </a:moveTo>
                  <a:cubicBezTo>
                    <a:pt x="49" y="50"/>
                    <a:pt x="46" y="45"/>
                    <a:pt x="43" y="40"/>
                  </a:cubicBezTo>
                  <a:cubicBezTo>
                    <a:pt x="39" y="33"/>
                    <a:pt x="35" y="26"/>
                    <a:pt x="31" y="20"/>
                  </a:cubicBezTo>
                  <a:cubicBezTo>
                    <a:pt x="28" y="15"/>
                    <a:pt x="25" y="10"/>
                    <a:pt x="21" y="6"/>
                  </a:cubicBezTo>
                  <a:cubicBezTo>
                    <a:pt x="15" y="0"/>
                    <a:pt x="5" y="1"/>
                    <a:pt x="3" y="9"/>
                  </a:cubicBezTo>
                  <a:cubicBezTo>
                    <a:pt x="0" y="20"/>
                    <a:pt x="8" y="31"/>
                    <a:pt x="13" y="39"/>
                  </a:cubicBezTo>
                  <a:cubicBezTo>
                    <a:pt x="18" y="46"/>
                    <a:pt x="23" y="52"/>
                    <a:pt x="29" y="58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41" y="62"/>
                    <a:pt x="47" y="58"/>
                    <a:pt x="52" y="55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6" name="Freeform 87"/>
            <p:cNvSpPr/>
            <p:nvPr/>
          </p:nvSpPr>
          <p:spPr bwMode="auto">
            <a:xfrm>
              <a:off x="9093200" y="2836864"/>
              <a:ext cx="401638" cy="323850"/>
            </a:xfrm>
            <a:custGeom>
              <a:gdLst>
                <a:gd name="T0" fmla="*/ 105 w 107"/>
                <a:gd name="T1" fmla="*/ 22 h 86"/>
                <a:gd name="T2" fmla="*/ 103 w 107"/>
                <a:gd name="T3" fmla="*/ 18 h 86"/>
                <a:gd name="T4" fmla="*/ 98 w 107"/>
                <a:gd name="T5" fmla="*/ 11 h 86"/>
                <a:gd name="T6" fmla="*/ 79 w 107"/>
                <a:gd name="T7" fmla="*/ 0 h 86"/>
                <a:gd name="T8" fmla="*/ 56 w 107"/>
                <a:gd name="T9" fmla="*/ 32 h 86"/>
                <a:gd name="T10" fmla="*/ 55 w 107"/>
                <a:gd name="T11" fmla="*/ 33 h 86"/>
                <a:gd name="T12" fmla="*/ 55 w 107"/>
                <a:gd name="T13" fmla="*/ 33 h 86"/>
                <a:gd name="T14" fmla="*/ 53 w 107"/>
                <a:gd name="T15" fmla="*/ 33 h 86"/>
                <a:gd name="T16" fmla="*/ 18 w 107"/>
                <a:gd name="T17" fmla="*/ 20 h 86"/>
                <a:gd name="T18" fmla="*/ 2 w 107"/>
                <a:gd name="T19" fmla="*/ 50 h 86"/>
                <a:gd name="T20" fmla="*/ 25 w 107"/>
                <a:gd name="T21" fmla="*/ 74 h 86"/>
                <a:gd name="T22" fmla="*/ 23 w 107"/>
                <a:gd name="T23" fmla="*/ 70 h 86"/>
                <a:gd name="T24" fmla="*/ 16 w 107"/>
                <a:gd name="T25" fmla="*/ 39 h 86"/>
                <a:gd name="T26" fmla="*/ 29 w 107"/>
                <a:gd name="T27" fmla="*/ 33 h 86"/>
                <a:gd name="T28" fmla="*/ 43 w 107"/>
                <a:gd name="T29" fmla="*/ 44 h 86"/>
                <a:gd name="T30" fmla="*/ 55 w 107"/>
                <a:gd name="T31" fmla="*/ 63 h 86"/>
                <a:gd name="T32" fmla="*/ 69 w 107"/>
                <a:gd name="T33" fmla="*/ 86 h 86"/>
                <a:gd name="T34" fmla="*/ 64 w 107"/>
                <a:gd name="T35" fmla="*/ 45 h 86"/>
                <a:gd name="T36" fmla="*/ 76 w 107"/>
                <a:gd name="T37" fmla="*/ 12 h 86"/>
                <a:gd name="T38" fmla="*/ 89 w 107"/>
                <a:gd name="T39" fmla="*/ 15 h 86"/>
                <a:gd name="T40" fmla="*/ 96 w 107"/>
                <a:gd name="T41" fmla="*/ 34 h 86"/>
                <a:gd name="T42" fmla="*/ 94 w 107"/>
                <a:gd name="T43" fmla="*/ 72 h 86"/>
                <a:gd name="T44" fmla="*/ 97 w 107"/>
                <a:gd name="T45" fmla="*/ 65 h 86"/>
                <a:gd name="T46" fmla="*/ 106 w 107"/>
                <a:gd name="T47" fmla="*/ 44 h 86"/>
                <a:gd name="T48" fmla="*/ 107 w 107"/>
                <a:gd name="T49" fmla="*/ 43 h 86"/>
                <a:gd name="T50" fmla="*/ 107 w 107"/>
                <a:gd name="T51" fmla="*/ 22 h 86"/>
                <a:gd name="T52" fmla="*/ 105 w 107"/>
                <a:gd name="T53" fmla="*/ 22 h 8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7" h="86">
                  <a:moveTo>
                    <a:pt x="105" y="22"/>
                  </a:moveTo>
                  <a:cubicBezTo>
                    <a:pt x="104" y="21"/>
                    <a:pt x="103" y="19"/>
                    <a:pt x="103" y="18"/>
                  </a:cubicBezTo>
                  <a:cubicBezTo>
                    <a:pt x="102" y="15"/>
                    <a:pt x="100" y="13"/>
                    <a:pt x="98" y="11"/>
                  </a:cubicBezTo>
                  <a:cubicBezTo>
                    <a:pt x="94" y="5"/>
                    <a:pt x="87" y="1"/>
                    <a:pt x="79" y="0"/>
                  </a:cubicBezTo>
                  <a:cubicBezTo>
                    <a:pt x="63" y="0"/>
                    <a:pt x="56" y="18"/>
                    <a:pt x="56" y="32"/>
                  </a:cubicBezTo>
                  <a:cubicBezTo>
                    <a:pt x="56" y="32"/>
                    <a:pt x="55" y="3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45" y="22"/>
                    <a:pt x="31" y="15"/>
                    <a:pt x="18" y="20"/>
                  </a:cubicBezTo>
                  <a:cubicBezTo>
                    <a:pt x="6" y="24"/>
                    <a:pt x="0" y="38"/>
                    <a:pt x="2" y="50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4" y="73"/>
                    <a:pt x="23" y="71"/>
                    <a:pt x="23" y="70"/>
                  </a:cubicBezTo>
                  <a:cubicBezTo>
                    <a:pt x="17" y="61"/>
                    <a:pt x="11" y="50"/>
                    <a:pt x="16" y="39"/>
                  </a:cubicBezTo>
                  <a:cubicBezTo>
                    <a:pt x="18" y="34"/>
                    <a:pt x="24" y="33"/>
                    <a:pt x="29" y="33"/>
                  </a:cubicBezTo>
                  <a:cubicBezTo>
                    <a:pt x="35" y="34"/>
                    <a:pt x="39" y="39"/>
                    <a:pt x="43" y="44"/>
                  </a:cubicBezTo>
                  <a:cubicBezTo>
                    <a:pt x="47" y="50"/>
                    <a:pt x="51" y="56"/>
                    <a:pt x="55" y="63"/>
                  </a:cubicBezTo>
                  <a:cubicBezTo>
                    <a:pt x="60" y="70"/>
                    <a:pt x="64" y="79"/>
                    <a:pt x="69" y="86"/>
                  </a:cubicBezTo>
                  <a:cubicBezTo>
                    <a:pt x="68" y="72"/>
                    <a:pt x="65" y="59"/>
                    <a:pt x="64" y="45"/>
                  </a:cubicBezTo>
                  <a:cubicBezTo>
                    <a:pt x="64" y="34"/>
                    <a:pt x="66" y="18"/>
                    <a:pt x="76" y="12"/>
                  </a:cubicBezTo>
                  <a:cubicBezTo>
                    <a:pt x="81" y="10"/>
                    <a:pt x="85" y="12"/>
                    <a:pt x="89" y="15"/>
                  </a:cubicBezTo>
                  <a:cubicBezTo>
                    <a:pt x="94" y="20"/>
                    <a:pt x="95" y="28"/>
                    <a:pt x="96" y="34"/>
                  </a:cubicBezTo>
                  <a:cubicBezTo>
                    <a:pt x="97" y="47"/>
                    <a:pt x="96" y="59"/>
                    <a:pt x="94" y="72"/>
                  </a:cubicBezTo>
                  <a:cubicBezTo>
                    <a:pt x="95" y="69"/>
                    <a:pt x="96" y="67"/>
                    <a:pt x="97" y="65"/>
                  </a:cubicBezTo>
                  <a:cubicBezTo>
                    <a:pt x="100" y="58"/>
                    <a:pt x="103" y="51"/>
                    <a:pt x="106" y="44"/>
                  </a:cubicBezTo>
                  <a:cubicBezTo>
                    <a:pt x="107" y="44"/>
                    <a:pt x="107" y="43"/>
                    <a:pt x="107" y="43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6" y="22"/>
                    <a:pt x="106" y="22"/>
                    <a:pt x="105" y="22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7" name="Freeform 88"/>
            <p:cNvSpPr>
              <a:spLocks noEditPoints="1"/>
            </p:cNvSpPr>
            <p:nvPr/>
          </p:nvSpPr>
          <p:spPr bwMode="auto">
            <a:xfrm>
              <a:off x="9134475" y="2874964"/>
              <a:ext cx="360363" cy="350838"/>
            </a:xfrm>
            <a:custGeom>
              <a:gdLst>
                <a:gd name="T0" fmla="*/ 86 w 96"/>
                <a:gd name="T1" fmla="*/ 55 h 93"/>
                <a:gd name="T2" fmla="*/ 83 w 96"/>
                <a:gd name="T3" fmla="*/ 62 h 93"/>
                <a:gd name="T4" fmla="*/ 85 w 96"/>
                <a:gd name="T5" fmla="*/ 24 h 93"/>
                <a:gd name="T6" fmla="*/ 78 w 96"/>
                <a:gd name="T7" fmla="*/ 5 h 93"/>
                <a:gd name="T8" fmla="*/ 65 w 96"/>
                <a:gd name="T9" fmla="*/ 2 h 93"/>
                <a:gd name="T10" fmla="*/ 53 w 96"/>
                <a:gd name="T11" fmla="*/ 35 h 93"/>
                <a:gd name="T12" fmla="*/ 58 w 96"/>
                <a:gd name="T13" fmla="*/ 76 h 93"/>
                <a:gd name="T14" fmla="*/ 44 w 96"/>
                <a:gd name="T15" fmla="*/ 53 h 93"/>
                <a:gd name="T16" fmla="*/ 32 w 96"/>
                <a:gd name="T17" fmla="*/ 34 h 93"/>
                <a:gd name="T18" fmla="*/ 18 w 96"/>
                <a:gd name="T19" fmla="*/ 23 h 93"/>
                <a:gd name="T20" fmla="*/ 5 w 96"/>
                <a:gd name="T21" fmla="*/ 29 h 93"/>
                <a:gd name="T22" fmla="*/ 12 w 96"/>
                <a:gd name="T23" fmla="*/ 60 h 93"/>
                <a:gd name="T24" fmla="*/ 14 w 96"/>
                <a:gd name="T25" fmla="*/ 64 h 93"/>
                <a:gd name="T26" fmla="*/ 33 w 96"/>
                <a:gd name="T27" fmla="*/ 82 h 93"/>
                <a:gd name="T28" fmla="*/ 17 w 96"/>
                <a:gd name="T29" fmla="*/ 63 h 93"/>
                <a:gd name="T30" fmla="*/ 7 w 96"/>
                <a:gd name="T31" fmla="*/ 33 h 93"/>
                <a:gd name="T32" fmla="*/ 25 w 96"/>
                <a:gd name="T33" fmla="*/ 30 h 93"/>
                <a:gd name="T34" fmla="*/ 35 w 96"/>
                <a:gd name="T35" fmla="*/ 44 h 93"/>
                <a:gd name="T36" fmla="*/ 47 w 96"/>
                <a:gd name="T37" fmla="*/ 64 h 93"/>
                <a:gd name="T38" fmla="*/ 56 w 96"/>
                <a:gd name="T39" fmla="*/ 79 h 93"/>
                <a:gd name="T40" fmla="*/ 41 w 96"/>
                <a:gd name="T41" fmla="*/ 90 h 93"/>
                <a:gd name="T42" fmla="*/ 43 w 96"/>
                <a:gd name="T43" fmla="*/ 93 h 93"/>
                <a:gd name="T44" fmla="*/ 67 w 96"/>
                <a:gd name="T45" fmla="*/ 79 h 93"/>
                <a:gd name="T46" fmla="*/ 67 w 96"/>
                <a:gd name="T47" fmla="*/ 79 h 93"/>
                <a:gd name="T48" fmla="*/ 69 w 96"/>
                <a:gd name="T49" fmla="*/ 79 h 93"/>
                <a:gd name="T50" fmla="*/ 96 w 96"/>
                <a:gd name="T51" fmla="*/ 82 h 93"/>
                <a:gd name="T52" fmla="*/ 96 w 96"/>
                <a:gd name="T53" fmla="*/ 79 h 93"/>
                <a:gd name="T54" fmla="*/ 82 w 96"/>
                <a:gd name="T55" fmla="*/ 75 h 93"/>
                <a:gd name="T56" fmla="*/ 89 w 96"/>
                <a:gd name="T57" fmla="*/ 56 h 93"/>
                <a:gd name="T58" fmla="*/ 96 w 96"/>
                <a:gd name="T59" fmla="*/ 39 h 93"/>
                <a:gd name="T60" fmla="*/ 96 w 96"/>
                <a:gd name="T61" fmla="*/ 33 h 93"/>
                <a:gd name="T62" fmla="*/ 95 w 96"/>
                <a:gd name="T63" fmla="*/ 34 h 93"/>
                <a:gd name="T64" fmla="*/ 86 w 96"/>
                <a:gd name="T65" fmla="*/ 55 h 93"/>
                <a:gd name="T66" fmla="*/ 78 w 96"/>
                <a:gd name="T67" fmla="*/ 75 h 93"/>
                <a:gd name="T68" fmla="*/ 74 w 96"/>
                <a:gd name="T69" fmla="*/ 75 h 93"/>
                <a:gd name="T70" fmla="*/ 60 w 96"/>
                <a:gd name="T71" fmla="*/ 78 h 93"/>
                <a:gd name="T72" fmla="*/ 57 w 96"/>
                <a:gd name="T73" fmla="*/ 43 h 93"/>
                <a:gd name="T74" fmla="*/ 63 w 96"/>
                <a:gd name="T75" fmla="*/ 8 h 93"/>
                <a:gd name="T76" fmla="*/ 79 w 96"/>
                <a:gd name="T77" fmla="*/ 13 h 93"/>
                <a:gd name="T78" fmla="*/ 82 w 96"/>
                <a:gd name="T79" fmla="*/ 34 h 93"/>
                <a:gd name="T80" fmla="*/ 78 w 96"/>
                <a:gd name="T81" fmla="*/ 75 h 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6" h="93">
                  <a:moveTo>
                    <a:pt x="86" y="55"/>
                  </a:moveTo>
                  <a:cubicBezTo>
                    <a:pt x="85" y="57"/>
                    <a:pt x="84" y="59"/>
                    <a:pt x="83" y="62"/>
                  </a:cubicBezTo>
                  <a:cubicBezTo>
                    <a:pt x="85" y="49"/>
                    <a:pt x="86" y="37"/>
                    <a:pt x="85" y="24"/>
                  </a:cubicBezTo>
                  <a:cubicBezTo>
                    <a:pt x="84" y="18"/>
                    <a:pt x="83" y="10"/>
                    <a:pt x="78" y="5"/>
                  </a:cubicBezTo>
                  <a:cubicBezTo>
                    <a:pt x="74" y="2"/>
                    <a:pt x="70" y="0"/>
                    <a:pt x="65" y="2"/>
                  </a:cubicBezTo>
                  <a:cubicBezTo>
                    <a:pt x="55" y="8"/>
                    <a:pt x="53" y="24"/>
                    <a:pt x="53" y="35"/>
                  </a:cubicBezTo>
                  <a:cubicBezTo>
                    <a:pt x="54" y="49"/>
                    <a:pt x="57" y="62"/>
                    <a:pt x="58" y="76"/>
                  </a:cubicBezTo>
                  <a:cubicBezTo>
                    <a:pt x="53" y="69"/>
                    <a:pt x="49" y="60"/>
                    <a:pt x="44" y="53"/>
                  </a:cubicBezTo>
                  <a:cubicBezTo>
                    <a:pt x="40" y="46"/>
                    <a:pt x="36" y="40"/>
                    <a:pt x="32" y="34"/>
                  </a:cubicBezTo>
                  <a:cubicBezTo>
                    <a:pt x="28" y="29"/>
                    <a:pt x="24" y="24"/>
                    <a:pt x="18" y="23"/>
                  </a:cubicBezTo>
                  <a:cubicBezTo>
                    <a:pt x="13" y="23"/>
                    <a:pt x="7" y="24"/>
                    <a:pt x="5" y="29"/>
                  </a:cubicBezTo>
                  <a:cubicBezTo>
                    <a:pt x="0" y="40"/>
                    <a:pt x="6" y="51"/>
                    <a:pt x="12" y="60"/>
                  </a:cubicBezTo>
                  <a:cubicBezTo>
                    <a:pt x="12" y="61"/>
                    <a:pt x="13" y="63"/>
                    <a:pt x="14" y="64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27" y="76"/>
                    <a:pt x="22" y="70"/>
                    <a:pt x="17" y="63"/>
                  </a:cubicBezTo>
                  <a:cubicBezTo>
                    <a:pt x="12" y="55"/>
                    <a:pt x="4" y="44"/>
                    <a:pt x="7" y="33"/>
                  </a:cubicBezTo>
                  <a:cubicBezTo>
                    <a:pt x="9" y="25"/>
                    <a:pt x="19" y="24"/>
                    <a:pt x="25" y="30"/>
                  </a:cubicBezTo>
                  <a:cubicBezTo>
                    <a:pt x="29" y="34"/>
                    <a:pt x="32" y="39"/>
                    <a:pt x="35" y="44"/>
                  </a:cubicBezTo>
                  <a:cubicBezTo>
                    <a:pt x="39" y="50"/>
                    <a:pt x="43" y="57"/>
                    <a:pt x="47" y="64"/>
                  </a:cubicBezTo>
                  <a:cubicBezTo>
                    <a:pt x="50" y="69"/>
                    <a:pt x="53" y="74"/>
                    <a:pt x="56" y="79"/>
                  </a:cubicBezTo>
                  <a:cubicBezTo>
                    <a:pt x="51" y="82"/>
                    <a:pt x="45" y="86"/>
                    <a:pt x="41" y="90"/>
                  </a:cubicBezTo>
                  <a:cubicBezTo>
                    <a:pt x="43" y="93"/>
                    <a:pt x="43" y="93"/>
                    <a:pt x="43" y="93"/>
                  </a:cubicBezTo>
                  <a:cubicBezTo>
                    <a:pt x="49" y="86"/>
                    <a:pt x="57" y="82"/>
                    <a:pt x="67" y="79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8" y="79"/>
                    <a:pt x="68" y="79"/>
                    <a:pt x="69" y="79"/>
                  </a:cubicBezTo>
                  <a:cubicBezTo>
                    <a:pt x="78" y="77"/>
                    <a:pt x="88" y="79"/>
                    <a:pt x="96" y="82"/>
                  </a:cubicBezTo>
                  <a:cubicBezTo>
                    <a:pt x="96" y="79"/>
                    <a:pt x="96" y="79"/>
                    <a:pt x="96" y="79"/>
                  </a:cubicBezTo>
                  <a:cubicBezTo>
                    <a:pt x="92" y="77"/>
                    <a:pt x="87" y="75"/>
                    <a:pt x="82" y="75"/>
                  </a:cubicBezTo>
                  <a:cubicBezTo>
                    <a:pt x="83" y="68"/>
                    <a:pt x="87" y="62"/>
                    <a:pt x="89" y="56"/>
                  </a:cubicBezTo>
                  <a:cubicBezTo>
                    <a:pt x="91" y="50"/>
                    <a:pt x="93" y="45"/>
                    <a:pt x="96" y="39"/>
                  </a:cubicBezTo>
                  <a:cubicBezTo>
                    <a:pt x="96" y="33"/>
                    <a:pt x="96" y="33"/>
                    <a:pt x="96" y="33"/>
                  </a:cubicBezTo>
                  <a:cubicBezTo>
                    <a:pt x="96" y="33"/>
                    <a:pt x="96" y="34"/>
                    <a:pt x="95" y="34"/>
                  </a:cubicBezTo>
                  <a:cubicBezTo>
                    <a:pt x="92" y="41"/>
                    <a:pt x="89" y="48"/>
                    <a:pt x="86" y="55"/>
                  </a:cubicBezTo>
                  <a:close/>
                  <a:moveTo>
                    <a:pt x="78" y="75"/>
                  </a:moveTo>
                  <a:cubicBezTo>
                    <a:pt x="77" y="75"/>
                    <a:pt x="75" y="75"/>
                    <a:pt x="74" y="75"/>
                  </a:cubicBezTo>
                  <a:cubicBezTo>
                    <a:pt x="69" y="75"/>
                    <a:pt x="65" y="76"/>
                    <a:pt x="60" y="78"/>
                  </a:cubicBezTo>
                  <a:cubicBezTo>
                    <a:pt x="60" y="66"/>
                    <a:pt x="58" y="54"/>
                    <a:pt x="57" y="43"/>
                  </a:cubicBezTo>
                  <a:cubicBezTo>
                    <a:pt x="56" y="32"/>
                    <a:pt x="55" y="17"/>
                    <a:pt x="63" y="8"/>
                  </a:cubicBezTo>
                  <a:cubicBezTo>
                    <a:pt x="69" y="1"/>
                    <a:pt x="76" y="5"/>
                    <a:pt x="79" y="13"/>
                  </a:cubicBezTo>
                  <a:cubicBezTo>
                    <a:pt x="82" y="20"/>
                    <a:pt x="82" y="27"/>
                    <a:pt x="82" y="34"/>
                  </a:cubicBezTo>
                  <a:cubicBezTo>
                    <a:pt x="82" y="48"/>
                    <a:pt x="81" y="61"/>
                    <a:pt x="78" y="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89"/>
            <p:cNvSpPr/>
            <p:nvPr/>
          </p:nvSpPr>
          <p:spPr bwMode="auto">
            <a:xfrm>
              <a:off x="9299575" y="2284414"/>
              <a:ext cx="33338" cy="47625"/>
            </a:xfrm>
            <a:custGeom>
              <a:gdLst>
                <a:gd name="T0" fmla="*/ 9 w 9"/>
                <a:gd name="T1" fmla="*/ 0 h 13"/>
                <a:gd name="T2" fmla="*/ 0 w 9"/>
                <a:gd name="T3" fmla="*/ 0 h 13"/>
                <a:gd name="T4" fmla="*/ 6 w 9"/>
                <a:gd name="T5" fmla="*/ 13 h 13"/>
                <a:gd name="T6" fmla="*/ 9 w 9"/>
                <a:gd name="T7" fmla="*/ 0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5" y="8"/>
                    <a:pt x="6" y="13"/>
                  </a:cubicBezTo>
                  <a:cubicBezTo>
                    <a:pt x="7" y="8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90"/>
            <p:cNvSpPr/>
            <p:nvPr/>
          </p:nvSpPr>
          <p:spPr bwMode="auto">
            <a:xfrm>
              <a:off x="8507413" y="2309814"/>
              <a:ext cx="417513" cy="293688"/>
            </a:xfrm>
            <a:custGeom>
              <a:gdLst>
                <a:gd name="T0" fmla="*/ 58 w 111"/>
                <a:gd name="T1" fmla="*/ 54 h 78"/>
                <a:gd name="T2" fmla="*/ 97 w 111"/>
                <a:gd name="T3" fmla="*/ 51 h 78"/>
                <a:gd name="T4" fmla="*/ 98 w 111"/>
                <a:gd name="T5" fmla="*/ 52 h 78"/>
                <a:gd name="T6" fmla="*/ 111 w 111"/>
                <a:gd name="T7" fmla="*/ 45 h 78"/>
                <a:gd name="T8" fmla="*/ 88 w 111"/>
                <a:gd name="T9" fmla="*/ 26 h 78"/>
                <a:gd name="T10" fmla="*/ 56 w 111"/>
                <a:gd name="T11" fmla="*/ 18 h 78"/>
                <a:gd name="T12" fmla="*/ 25 w 111"/>
                <a:gd name="T13" fmla="*/ 12 h 78"/>
                <a:gd name="T14" fmla="*/ 0 w 111"/>
                <a:gd name="T15" fmla="*/ 0 h 78"/>
                <a:gd name="T16" fmla="*/ 6 w 111"/>
                <a:gd name="T17" fmla="*/ 19 h 78"/>
                <a:gd name="T18" fmla="*/ 7 w 111"/>
                <a:gd name="T19" fmla="*/ 39 h 78"/>
                <a:gd name="T20" fmla="*/ 46 w 111"/>
                <a:gd name="T21" fmla="*/ 78 h 78"/>
                <a:gd name="T22" fmla="*/ 58 w 111"/>
                <a:gd name="T23" fmla="*/ 54 h 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78">
                  <a:moveTo>
                    <a:pt x="58" y="54"/>
                  </a:moveTo>
                  <a:cubicBezTo>
                    <a:pt x="68" y="45"/>
                    <a:pt x="86" y="43"/>
                    <a:pt x="97" y="51"/>
                  </a:cubicBezTo>
                  <a:cubicBezTo>
                    <a:pt x="97" y="52"/>
                    <a:pt x="97" y="52"/>
                    <a:pt x="98" y="52"/>
                  </a:cubicBezTo>
                  <a:cubicBezTo>
                    <a:pt x="102" y="49"/>
                    <a:pt x="106" y="47"/>
                    <a:pt x="111" y="45"/>
                  </a:cubicBezTo>
                  <a:cubicBezTo>
                    <a:pt x="104" y="38"/>
                    <a:pt x="96" y="31"/>
                    <a:pt x="88" y="26"/>
                  </a:cubicBezTo>
                  <a:cubicBezTo>
                    <a:pt x="78" y="21"/>
                    <a:pt x="67" y="19"/>
                    <a:pt x="56" y="18"/>
                  </a:cubicBezTo>
                  <a:cubicBezTo>
                    <a:pt x="46" y="17"/>
                    <a:pt x="35" y="15"/>
                    <a:pt x="25" y="12"/>
                  </a:cubicBezTo>
                  <a:cubicBezTo>
                    <a:pt x="16" y="9"/>
                    <a:pt x="8" y="5"/>
                    <a:pt x="0" y="0"/>
                  </a:cubicBezTo>
                  <a:cubicBezTo>
                    <a:pt x="3" y="6"/>
                    <a:pt x="5" y="13"/>
                    <a:pt x="6" y="19"/>
                  </a:cubicBezTo>
                  <a:cubicBezTo>
                    <a:pt x="7" y="26"/>
                    <a:pt x="7" y="33"/>
                    <a:pt x="7" y="39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7" y="69"/>
                    <a:pt x="52" y="59"/>
                    <a:pt x="58" y="54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Freeform 91"/>
            <p:cNvSpPr>
              <a:spLocks noEditPoints="1"/>
            </p:cNvSpPr>
            <p:nvPr/>
          </p:nvSpPr>
          <p:spPr bwMode="auto">
            <a:xfrm>
              <a:off x="8931275" y="2682876"/>
              <a:ext cx="563563" cy="290513"/>
            </a:xfrm>
            <a:custGeom>
              <a:gdLst>
                <a:gd name="T0" fmla="*/ 89 w 150"/>
                <a:gd name="T1" fmla="*/ 40 h 77"/>
                <a:gd name="T2" fmla="*/ 88 w 150"/>
                <a:gd name="T3" fmla="*/ 9 h 77"/>
                <a:gd name="T4" fmla="*/ 71 w 150"/>
                <a:gd name="T5" fmla="*/ 7 h 77"/>
                <a:gd name="T6" fmla="*/ 80 w 150"/>
                <a:gd name="T7" fmla="*/ 39 h 77"/>
                <a:gd name="T8" fmla="*/ 48 w 150"/>
                <a:gd name="T9" fmla="*/ 40 h 77"/>
                <a:gd name="T10" fmla="*/ 27 w 150"/>
                <a:gd name="T11" fmla="*/ 71 h 77"/>
                <a:gd name="T12" fmla="*/ 18 w 150"/>
                <a:gd name="T13" fmla="*/ 48 h 77"/>
                <a:gd name="T14" fmla="*/ 1 w 150"/>
                <a:gd name="T15" fmla="*/ 46 h 77"/>
                <a:gd name="T16" fmla="*/ 0 w 150"/>
                <a:gd name="T17" fmla="*/ 47 h 77"/>
                <a:gd name="T18" fmla="*/ 3 w 150"/>
                <a:gd name="T19" fmla="*/ 49 h 77"/>
                <a:gd name="T20" fmla="*/ 3 w 150"/>
                <a:gd name="T21" fmla="*/ 49 h 77"/>
                <a:gd name="T22" fmla="*/ 19 w 150"/>
                <a:gd name="T23" fmla="*/ 57 h 77"/>
                <a:gd name="T24" fmla="*/ 24 w 150"/>
                <a:gd name="T25" fmla="*/ 70 h 77"/>
                <a:gd name="T26" fmla="*/ 30 w 150"/>
                <a:gd name="T27" fmla="*/ 77 h 77"/>
                <a:gd name="T28" fmla="*/ 31 w 150"/>
                <a:gd name="T29" fmla="*/ 77 h 77"/>
                <a:gd name="T30" fmla="*/ 49 w 150"/>
                <a:gd name="T31" fmla="*/ 43 h 77"/>
                <a:gd name="T32" fmla="*/ 85 w 150"/>
                <a:gd name="T33" fmla="*/ 46 h 77"/>
                <a:gd name="T34" fmla="*/ 87 w 150"/>
                <a:gd name="T35" fmla="*/ 46 h 77"/>
                <a:gd name="T36" fmla="*/ 125 w 150"/>
                <a:gd name="T37" fmla="*/ 26 h 77"/>
                <a:gd name="T38" fmla="*/ 150 w 150"/>
                <a:gd name="T39" fmla="*/ 37 h 77"/>
                <a:gd name="T40" fmla="*/ 150 w 150"/>
                <a:gd name="T41" fmla="*/ 33 h 77"/>
                <a:gd name="T42" fmla="*/ 124 w 150"/>
                <a:gd name="T43" fmla="*/ 23 h 77"/>
                <a:gd name="T44" fmla="*/ 89 w 150"/>
                <a:gd name="T45" fmla="*/ 40 h 77"/>
                <a:gd name="T46" fmla="*/ 86 w 150"/>
                <a:gd name="T47" fmla="*/ 41 h 77"/>
                <a:gd name="T48" fmla="*/ 76 w 150"/>
                <a:gd name="T49" fmla="*/ 29 h 77"/>
                <a:gd name="T50" fmla="*/ 72 w 150"/>
                <a:gd name="T51" fmla="*/ 12 h 77"/>
                <a:gd name="T52" fmla="*/ 82 w 150"/>
                <a:gd name="T53" fmla="*/ 6 h 77"/>
                <a:gd name="T54" fmla="*/ 87 w 150"/>
                <a:gd name="T55" fmla="*/ 18 h 77"/>
                <a:gd name="T56" fmla="*/ 86 w 150"/>
                <a:gd name="T57" fmla="*/ 41 h 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0" h="77">
                  <a:moveTo>
                    <a:pt x="89" y="40"/>
                  </a:moveTo>
                  <a:cubicBezTo>
                    <a:pt x="91" y="30"/>
                    <a:pt x="92" y="18"/>
                    <a:pt x="88" y="9"/>
                  </a:cubicBezTo>
                  <a:cubicBezTo>
                    <a:pt x="85" y="2"/>
                    <a:pt x="76" y="0"/>
                    <a:pt x="71" y="7"/>
                  </a:cubicBezTo>
                  <a:cubicBezTo>
                    <a:pt x="63" y="16"/>
                    <a:pt x="71" y="30"/>
                    <a:pt x="80" y="39"/>
                  </a:cubicBezTo>
                  <a:cubicBezTo>
                    <a:pt x="70" y="35"/>
                    <a:pt x="57" y="36"/>
                    <a:pt x="48" y="40"/>
                  </a:cubicBezTo>
                  <a:cubicBezTo>
                    <a:pt x="35" y="46"/>
                    <a:pt x="28" y="58"/>
                    <a:pt x="27" y="71"/>
                  </a:cubicBezTo>
                  <a:cubicBezTo>
                    <a:pt x="25" y="64"/>
                    <a:pt x="23" y="55"/>
                    <a:pt x="18" y="48"/>
                  </a:cubicBezTo>
                  <a:cubicBezTo>
                    <a:pt x="14" y="43"/>
                    <a:pt x="6" y="40"/>
                    <a:pt x="1" y="46"/>
                  </a:cubicBezTo>
                  <a:cubicBezTo>
                    <a:pt x="1" y="46"/>
                    <a:pt x="1" y="47"/>
                    <a:pt x="0" y="47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9" y="40"/>
                    <a:pt x="17" y="52"/>
                    <a:pt x="19" y="57"/>
                  </a:cubicBezTo>
                  <a:cubicBezTo>
                    <a:pt x="21" y="62"/>
                    <a:pt x="22" y="66"/>
                    <a:pt x="24" y="70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31" y="77"/>
                    <a:pt x="31" y="77"/>
                  </a:cubicBezTo>
                  <a:cubicBezTo>
                    <a:pt x="30" y="63"/>
                    <a:pt x="35" y="49"/>
                    <a:pt x="49" y="43"/>
                  </a:cubicBezTo>
                  <a:cubicBezTo>
                    <a:pt x="60" y="39"/>
                    <a:pt x="76" y="37"/>
                    <a:pt x="85" y="46"/>
                  </a:cubicBezTo>
                  <a:cubicBezTo>
                    <a:pt x="86" y="47"/>
                    <a:pt x="87" y="47"/>
                    <a:pt x="87" y="46"/>
                  </a:cubicBezTo>
                  <a:cubicBezTo>
                    <a:pt x="97" y="35"/>
                    <a:pt x="110" y="25"/>
                    <a:pt x="125" y="26"/>
                  </a:cubicBezTo>
                  <a:cubicBezTo>
                    <a:pt x="135" y="26"/>
                    <a:pt x="144" y="30"/>
                    <a:pt x="150" y="37"/>
                  </a:cubicBezTo>
                  <a:cubicBezTo>
                    <a:pt x="150" y="33"/>
                    <a:pt x="150" y="33"/>
                    <a:pt x="150" y="33"/>
                  </a:cubicBezTo>
                  <a:cubicBezTo>
                    <a:pt x="143" y="26"/>
                    <a:pt x="134" y="23"/>
                    <a:pt x="124" y="23"/>
                  </a:cubicBezTo>
                  <a:cubicBezTo>
                    <a:pt x="110" y="23"/>
                    <a:pt x="98" y="30"/>
                    <a:pt x="89" y="40"/>
                  </a:cubicBezTo>
                  <a:close/>
                  <a:moveTo>
                    <a:pt x="86" y="41"/>
                  </a:moveTo>
                  <a:cubicBezTo>
                    <a:pt x="82" y="37"/>
                    <a:pt x="79" y="33"/>
                    <a:pt x="76" y="29"/>
                  </a:cubicBezTo>
                  <a:cubicBezTo>
                    <a:pt x="73" y="24"/>
                    <a:pt x="70" y="18"/>
                    <a:pt x="72" y="12"/>
                  </a:cubicBezTo>
                  <a:cubicBezTo>
                    <a:pt x="73" y="8"/>
                    <a:pt x="78" y="3"/>
                    <a:pt x="82" y="6"/>
                  </a:cubicBezTo>
                  <a:cubicBezTo>
                    <a:pt x="86" y="9"/>
                    <a:pt x="87" y="14"/>
                    <a:pt x="87" y="18"/>
                  </a:cubicBezTo>
                  <a:cubicBezTo>
                    <a:pt x="87" y="26"/>
                    <a:pt x="87" y="33"/>
                    <a:pt x="86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Freeform 92"/>
            <p:cNvSpPr/>
            <p:nvPr/>
          </p:nvSpPr>
          <p:spPr bwMode="auto">
            <a:xfrm>
              <a:off x="9085263" y="2822576"/>
              <a:ext cx="409575" cy="203200"/>
            </a:xfrm>
            <a:custGeom>
              <a:gdLst>
                <a:gd name="T0" fmla="*/ 106 w 109"/>
                <a:gd name="T1" fmla="*/ 17 h 54"/>
                <a:gd name="T2" fmla="*/ 98 w 109"/>
                <a:gd name="T3" fmla="*/ 8 h 54"/>
                <a:gd name="T4" fmla="*/ 76 w 109"/>
                <a:gd name="T5" fmla="*/ 2 h 54"/>
                <a:gd name="T6" fmla="*/ 60 w 109"/>
                <a:gd name="T7" fmla="*/ 15 h 54"/>
                <a:gd name="T8" fmla="*/ 56 w 109"/>
                <a:gd name="T9" fmla="*/ 25 h 54"/>
                <a:gd name="T10" fmla="*/ 55 w 109"/>
                <a:gd name="T11" fmla="*/ 32 h 54"/>
                <a:gd name="T12" fmla="*/ 16 w 109"/>
                <a:gd name="T13" fmla="*/ 22 h 54"/>
                <a:gd name="T14" fmla="*/ 0 w 109"/>
                <a:gd name="T15" fmla="*/ 51 h 54"/>
                <a:gd name="T16" fmla="*/ 4 w 109"/>
                <a:gd name="T17" fmla="*/ 54 h 54"/>
                <a:gd name="T18" fmla="*/ 20 w 109"/>
                <a:gd name="T19" fmla="*/ 24 h 54"/>
                <a:gd name="T20" fmla="*/ 55 w 109"/>
                <a:gd name="T21" fmla="*/ 37 h 54"/>
                <a:gd name="T22" fmla="*/ 57 w 109"/>
                <a:gd name="T23" fmla="*/ 37 h 54"/>
                <a:gd name="T24" fmla="*/ 57 w 109"/>
                <a:gd name="T25" fmla="*/ 37 h 54"/>
                <a:gd name="T26" fmla="*/ 58 w 109"/>
                <a:gd name="T27" fmla="*/ 36 h 54"/>
                <a:gd name="T28" fmla="*/ 81 w 109"/>
                <a:gd name="T29" fmla="*/ 4 h 54"/>
                <a:gd name="T30" fmla="*/ 100 w 109"/>
                <a:gd name="T31" fmla="*/ 15 h 54"/>
                <a:gd name="T32" fmla="*/ 105 w 109"/>
                <a:gd name="T33" fmla="*/ 22 h 54"/>
                <a:gd name="T34" fmla="*/ 107 w 109"/>
                <a:gd name="T35" fmla="*/ 26 h 54"/>
                <a:gd name="T36" fmla="*/ 109 w 109"/>
                <a:gd name="T37" fmla="*/ 26 h 54"/>
                <a:gd name="T38" fmla="*/ 109 w 109"/>
                <a:gd name="T39" fmla="*/ 22 h 54"/>
                <a:gd name="T40" fmla="*/ 108 w 109"/>
                <a:gd name="T41" fmla="*/ 22 h 54"/>
                <a:gd name="T42" fmla="*/ 106 w 109"/>
                <a:gd name="T43" fmla="*/ 17 h 5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9" h="54">
                  <a:moveTo>
                    <a:pt x="106" y="17"/>
                  </a:moveTo>
                  <a:cubicBezTo>
                    <a:pt x="105" y="14"/>
                    <a:pt x="101" y="10"/>
                    <a:pt x="98" y="8"/>
                  </a:cubicBezTo>
                  <a:cubicBezTo>
                    <a:pt x="92" y="3"/>
                    <a:pt x="84" y="0"/>
                    <a:pt x="76" y="2"/>
                  </a:cubicBezTo>
                  <a:cubicBezTo>
                    <a:pt x="69" y="3"/>
                    <a:pt x="63" y="8"/>
                    <a:pt x="60" y="15"/>
                  </a:cubicBezTo>
                  <a:cubicBezTo>
                    <a:pt x="58" y="18"/>
                    <a:pt x="57" y="22"/>
                    <a:pt x="56" y="25"/>
                  </a:cubicBezTo>
                  <a:cubicBezTo>
                    <a:pt x="56" y="26"/>
                    <a:pt x="55" y="30"/>
                    <a:pt x="55" y="32"/>
                  </a:cubicBezTo>
                  <a:cubicBezTo>
                    <a:pt x="46" y="21"/>
                    <a:pt x="29" y="15"/>
                    <a:pt x="16" y="22"/>
                  </a:cubicBezTo>
                  <a:cubicBezTo>
                    <a:pt x="6" y="28"/>
                    <a:pt x="0" y="39"/>
                    <a:pt x="0" y="51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2" y="42"/>
                    <a:pt x="8" y="28"/>
                    <a:pt x="20" y="24"/>
                  </a:cubicBezTo>
                  <a:cubicBezTo>
                    <a:pt x="33" y="19"/>
                    <a:pt x="47" y="26"/>
                    <a:pt x="55" y="37"/>
                  </a:cubicBezTo>
                  <a:cubicBezTo>
                    <a:pt x="55" y="37"/>
                    <a:pt x="56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58" y="36"/>
                    <a:pt x="58" y="36"/>
                  </a:cubicBezTo>
                  <a:cubicBezTo>
                    <a:pt x="58" y="22"/>
                    <a:pt x="65" y="4"/>
                    <a:pt x="81" y="4"/>
                  </a:cubicBezTo>
                  <a:cubicBezTo>
                    <a:pt x="89" y="5"/>
                    <a:pt x="96" y="9"/>
                    <a:pt x="100" y="15"/>
                  </a:cubicBezTo>
                  <a:cubicBezTo>
                    <a:pt x="102" y="17"/>
                    <a:pt x="104" y="19"/>
                    <a:pt x="105" y="22"/>
                  </a:cubicBezTo>
                  <a:cubicBezTo>
                    <a:pt x="105" y="23"/>
                    <a:pt x="106" y="25"/>
                    <a:pt x="107" y="26"/>
                  </a:cubicBezTo>
                  <a:cubicBezTo>
                    <a:pt x="108" y="26"/>
                    <a:pt x="108" y="26"/>
                    <a:pt x="109" y="26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9" y="22"/>
                    <a:pt x="109" y="22"/>
                    <a:pt x="108" y="22"/>
                  </a:cubicBezTo>
                  <a:cubicBezTo>
                    <a:pt x="107" y="21"/>
                    <a:pt x="107" y="19"/>
                    <a:pt x="10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93"/>
            <p:cNvSpPr>
              <a:spLocks noEditPoints="1"/>
            </p:cNvSpPr>
            <p:nvPr/>
          </p:nvSpPr>
          <p:spPr bwMode="auto">
            <a:xfrm>
              <a:off x="8421688" y="2279651"/>
              <a:ext cx="1073150" cy="411163"/>
            </a:xfrm>
            <a:custGeom>
              <a:gdLst>
                <a:gd name="T0" fmla="*/ 25 w 286"/>
                <a:gd name="T1" fmla="*/ 22 h 109"/>
                <a:gd name="T2" fmla="*/ 27 w 286"/>
                <a:gd name="T3" fmla="*/ 44 h 109"/>
                <a:gd name="T4" fmla="*/ 29 w 286"/>
                <a:gd name="T5" fmla="*/ 27 h 109"/>
                <a:gd name="T6" fmla="*/ 48 w 286"/>
                <a:gd name="T7" fmla="*/ 20 h 109"/>
                <a:gd name="T8" fmla="*/ 111 w 286"/>
                <a:gd name="T9" fmla="*/ 34 h 109"/>
                <a:gd name="T10" fmla="*/ 121 w 286"/>
                <a:gd name="T11" fmla="*/ 60 h 109"/>
                <a:gd name="T12" fmla="*/ 81 w 286"/>
                <a:gd name="T13" fmla="*/ 62 h 109"/>
                <a:gd name="T14" fmla="*/ 72 w 286"/>
                <a:gd name="T15" fmla="*/ 90 h 109"/>
                <a:gd name="T16" fmla="*/ 117 w 286"/>
                <a:gd name="T17" fmla="*/ 61 h 109"/>
                <a:gd name="T18" fmla="*/ 89 w 286"/>
                <a:gd name="T19" fmla="*/ 72 h 109"/>
                <a:gd name="T20" fmla="*/ 81 w 286"/>
                <a:gd name="T21" fmla="*/ 90 h 109"/>
                <a:gd name="T22" fmla="*/ 77 w 286"/>
                <a:gd name="T23" fmla="*/ 95 h 109"/>
                <a:gd name="T24" fmla="*/ 82 w 286"/>
                <a:gd name="T25" fmla="*/ 95 h 109"/>
                <a:gd name="T26" fmla="*/ 89 w 286"/>
                <a:gd name="T27" fmla="*/ 107 h 109"/>
                <a:gd name="T28" fmla="*/ 94 w 286"/>
                <a:gd name="T29" fmla="*/ 107 h 109"/>
                <a:gd name="T30" fmla="*/ 121 w 286"/>
                <a:gd name="T31" fmla="*/ 84 h 109"/>
                <a:gd name="T32" fmla="*/ 179 w 286"/>
                <a:gd name="T33" fmla="*/ 54 h 109"/>
                <a:gd name="T34" fmla="*/ 214 w 286"/>
                <a:gd name="T35" fmla="*/ 42 h 109"/>
                <a:gd name="T36" fmla="*/ 271 w 286"/>
                <a:gd name="T37" fmla="*/ 37 h 109"/>
                <a:gd name="T38" fmla="*/ 286 w 286"/>
                <a:gd name="T39" fmla="*/ 47 h 109"/>
                <a:gd name="T40" fmla="*/ 272 w 286"/>
                <a:gd name="T41" fmla="*/ 26 h 109"/>
                <a:gd name="T42" fmla="*/ 280 w 286"/>
                <a:gd name="T43" fmla="*/ 13 h 109"/>
                <a:gd name="T44" fmla="*/ 286 w 286"/>
                <a:gd name="T45" fmla="*/ 7 h 109"/>
                <a:gd name="T46" fmla="*/ 270 w 286"/>
                <a:gd name="T47" fmla="*/ 20 h 109"/>
                <a:gd name="T48" fmla="*/ 277 w 286"/>
                <a:gd name="T49" fmla="*/ 1 h 109"/>
                <a:gd name="T50" fmla="*/ 260 w 286"/>
                <a:gd name="T51" fmla="*/ 18 h 109"/>
                <a:gd name="T52" fmla="*/ 247 w 286"/>
                <a:gd name="T53" fmla="*/ 1 h 109"/>
                <a:gd name="T54" fmla="*/ 240 w 286"/>
                <a:gd name="T55" fmla="*/ 14 h 109"/>
                <a:gd name="T56" fmla="*/ 230 w 286"/>
                <a:gd name="T57" fmla="*/ 1 h 109"/>
                <a:gd name="T58" fmla="*/ 238 w 286"/>
                <a:gd name="T59" fmla="*/ 18 h 109"/>
                <a:gd name="T60" fmla="*/ 183 w 286"/>
                <a:gd name="T61" fmla="*/ 5 h 109"/>
                <a:gd name="T62" fmla="*/ 139 w 286"/>
                <a:gd name="T63" fmla="*/ 50 h 109"/>
                <a:gd name="T64" fmla="*/ 140 w 286"/>
                <a:gd name="T65" fmla="*/ 1 h 109"/>
                <a:gd name="T66" fmla="*/ 136 w 286"/>
                <a:gd name="T67" fmla="*/ 51 h 109"/>
                <a:gd name="T68" fmla="*/ 77 w 286"/>
                <a:gd name="T69" fmla="*/ 22 h 109"/>
                <a:gd name="T70" fmla="*/ 78 w 286"/>
                <a:gd name="T71" fmla="*/ 1 h 109"/>
                <a:gd name="T72" fmla="*/ 49 w 286"/>
                <a:gd name="T73" fmla="*/ 17 h 109"/>
                <a:gd name="T74" fmla="*/ 39 w 286"/>
                <a:gd name="T75" fmla="*/ 1 h 109"/>
                <a:gd name="T76" fmla="*/ 34 w 286"/>
                <a:gd name="T77" fmla="*/ 11 h 109"/>
                <a:gd name="T78" fmla="*/ 16 w 286"/>
                <a:gd name="T79" fmla="*/ 5 h 109"/>
                <a:gd name="T80" fmla="*/ 4 w 286"/>
                <a:gd name="T81" fmla="*/ 1 h 109"/>
                <a:gd name="T82" fmla="*/ 4 w 286"/>
                <a:gd name="T83" fmla="*/ 16 h 109"/>
                <a:gd name="T84" fmla="*/ 100 w 286"/>
                <a:gd name="T85" fmla="*/ 105 h 109"/>
                <a:gd name="T86" fmla="*/ 100 w 286"/>
                <a:gd name="T87" fmla="*/ 72 h 109"/>
                <a:gd name="T88" fmla="*/ 116 w 286"/>
                <a:gd name="T89" fmla="*/ 96 h 109"/>
                <a:gd name="T90" fmla="*/ 182 w 286"/>
                <a:gd name="T91" fmla="*/ 52 h 109"/>
                <a:gd name="T92" fmla="*/ 175 w 286"/>
                <a:gd name="T93" fmla="*/ 39 h 109"/>
                <a:gd name="T94" fmla="*/ 187 w 286"/>
                <a:gd name="T95" fmla="*/ 21 h 109"/>
                <a:gd name="T96" fmla="*/ 203 w 286"/>
                <a:gd name="T97" fmla="*/ 20 h 109"/>
                <a:gd name="T98" fmla="*/ 200 w 286"/>
                <a:gd name="T99" fmla="*/ 54 h 109"/>
                <a:gd name="T100" fmla="*/ 269 w 286"/>
                <a:gd name="T101" fmla="*/ 28 h 109"/>
                <a:gd name="T102" fmla="*/ 240 w 286"/>
                <a:gd name="T103" fmla="*/ 35 h 109"/>
                <a:gd name="T104" fmla="*/ 212 w 286"/>
                <a:gd name="T105" fmla="*/ 25 h 109"/>
                <a:gd name="T106" fmla="*/ 184 w 286"/>
                <a:gd name="T107" fmla="*/ 7 h 109"/>
                <a:gd name="T108" fmla="*/ 211 w 286"/>
                <a:gd name="T109" fmla="*/ 23 h 109"/>
                <a:gd name="T110" fmla="*/ 190 w 286"/>
                <a:gd name="T111" fmla="*/ 17 h 109"/>
                <a:gd name="T112" fmla="*/ 165 w 286"/>
                <a:gd name="T113" fmla="*/ 38 h 109"/>
                <a:gd name="T114" fmla="*/ 138 w 286"/>
                <a:gd name="T115" fmla="*/ 53 h 109"/>
                <a:gd name="T116" fmla="*/ 172 w 286"/>
                <a:gd name="T117" fmla="*/ 39 h 109"/>
                <a:gd name="T118" fmla="*/ 151 w 286"/>
                <a:gd name="T119" fmla="*/ 63 h 109"/>
                <a:gd name="T120" fmla="*/ 117 w 286"/>
                <a:gd name="T121" fmla="*/ 76 h 109"/>
                <a:gd name="T122" fmla="*/ 109 w 286"/>
                <a:gd name="T123" fmla="*/ 69 h 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" h="109">
                  <a:moveTo>
                    <a:pt x="4" y="16"/>
                  </a:moveTo>
                  <a:cubicBezTo>
                    <a:pt x="9" y="22"/>
                    <a:pt x="17" y="25"/>
                    <a:pt x="25" y="22"/>
                  </a:cubicBezTo>
                  <a:cubicBezTo>
                    <a:pt x="26" y="29"/>
                    <a:pt x="26" y="36"/>
                    <a:pt x="27" y="41"/>
                  </a:cubicBezTo>
                  <a:cubicBezTo>
                    <a:pt x="27" y="42"/>
                    <a:pt x="27" y="43"/>
                    <a:pt x="27" y="44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1"/>
                    <a:pt x="30" y="34"/>
                    <a:pt x="29" y="27"/>
                  </a:cubicBezTo>
                  <a:cubicBezTo>
                    <a:pt x="28" y="21"/>
                    <a:pt x="26" y="14"/>
                    <a:pt x="23" y="8"/>
                  </a:cubicBezTo>
                  <a:cubicBezTo>
                    <a:pt x="31" y="13"/>
                    <a:pt x="39" y="17"/>
                    <a:pt x="48" y="20"/>
                  </a:cubicBezTo>
                  <a:cubicBezTo>
                    <a:pt x="58" y="23"/>
                    <a:pt x="69" y="25"/>
                    <a:pt x="79" y="26"/>
                  </a:cubicBezTo>
                  <a:cubicBezTo>
                    <a:pt x="90" y="27"/>
                    <a:pt x="101" y="29"/>
                    <a:pt x="111" y="34"/>
                  </a:cubicBezTo>
                  <a:cubicBezTo>
                    <a:pt x="119" y="39"/>
                    <a:pt x="127" y="46"/>
                    <a:pt x="134" y="53"/>
                  </a:cubicBezTo>
                  <a:cubicBezTo>
                    <a:pt x="129" y="55"/>
                    <a:pt x="125" y="57"/>
                    <a:pt x="121" y="60"/>
                  </a:cubicBezTo>
                  <a:cubicBezTo>
                    <a:pt x="120" y="60"/>
                    <a:pt x="120" y="60"/>
                    <a:pt x="120" y="59"/>
                  </a:cubicBezTo>
                  <a:cubicBezTo>
                    <a:pt x="109" y="51"/>
                    <a:pt x="91" y="53"/>
                    <a:pt x="81" y="62"/>
                  </a:cubicBezTo>
                  <a:cubicBezTo>
                    <a:pt x="75" y="67"/>
                    <a:pt x="70" y="77"/>
                    <a:pt x="69" y="86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80"/>
                    <a:pt x="77" y="69"/>
                    <a:pt x="84" y="64"/>
                  </a:cubicBezTo>
                  <a:cubicBezTo>
                    <a:pt x="94" y="57"/>
                    <a:pt x="107" y="55"/>
                    <a:pt x="117" y="61"/>
                  </a:cubicBezTo>
                  <a:cubicBezTo>
                    <a:pt x="113" y="64"/>
                    <a:pt x="110" y="66"/>
                    <a:pt x="106" y="69"/>
                  </a:cubicBezTo>
                  <a:cubicBezTo>
                    <a:pt x="100" y="67"/>
                    <a:pt x="94" y="69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4" y="76"/>
                    <a:pt x="80" y="82"/>
                    <a:pt x="81" y="90"/>
                  </a:cubicBezTo>
                  <a:cubicBezTo>
                    <a:pt x="81" y="90"/>
                    <a:pt x="81" y="91"/>
                    <a:pt x="81" y="92"/>
                  </a:cubicBezTo>
                  <a:cubicBezTo>
                    <a:pt x="80" y="93"/>
                    <a:pt x="78" y="94"/>
                    <a:pt x="77" y="95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0" y="96"/>
                    <a:pt x="81" y="95"/>
                    <a:pt x="82" y="95"/>
                  </a:cubicBezTo>
                  <a:cubicBezTo>
                    <a:pt x="84" y="99"/>
                    <a:pt x="87" y="103"/>
                    <a:pt x="91" y="105"/>
                  </a:cubicBezTo>
                  <a:cubicBezTo>
                    <a:pt x="90" y="106"/>
                    <a:pt x="90" y="106"/>
                    <a:pt x="89" y="107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2" y="108"/>
                    <a:pt x="93" y="107"/>
                    <a:pt x="94" y="107"/>
                  </a:cubicBezTo>
                  <a:cubicBezTo>
                    <a:pt x="101" y="109"/>
                    <a:pt x="110" y="108"/>
                    <a:pt x="116" y="102"/>
                  </a:cubicBezTo>
                  <a:cubicBezTo>
                    <a:pt x="121" y="96"/>
                    <a:pt x="123" y="89"/>
                    <a:pt x="121" y="84"/>
                  </a:cubicBezTo>
                  <a:cubicBezTo>
                    <a:pt x="131" y="78"/>
                    <a:pt x="140" y="71"/>
                    <a:pt x="150" y="67"/>
                  </a:cubicBezTo>
                  <a:cubicBezTo>
                    <a:pt x="160" y="62"/>
                    <a:pt x="169" y="56"/>
                    <a:pt x="179" y="54"/>
                  </a:cubicBezTo>
                  <a:cubicBezTo>
                    <a:pt x="186" y="59"/>
                    <a:pt x="194" y="61"/>
                    <a:pt x="203" y="56"/>
                  </a:cubicBezTo>
                  <a:cubicBezTo>
                    <a:pt x="208" y="53"/>
                    <a:pt x="212" y="48"/>
                    <a:pt x="214" y="42"/>
                  </a:cubicBezTo>
                  <a:cubicBezTo>
                    <a:pt x="223" y="39"/>
                    <a:pt x="231" y="39"/>
                    <a:pt x="240" y="38"/>
                  </a:cubicBezTo>
                  <a:cubicBezTo>
                    <a:pt x="251" y="36"/>
                    <a:pt x="261" y="36"/>
                    <a:pt x="271" y="37"/>
                  </a:cubicBezTo>
                  <a:cubicBezTo>
                    <a:pt x="274" y="43"/>
                    <a:pt x="279" y="49"/>
                    <a:pt x="286" y="50"/>
                  </a:cubicBezTo>
                  <a:cubicBezTo>
                    <a:pt x="286" y="47"/>
                    <a:pt x="286" y="47"/>
                    <a:pt x="286" y="47"/>
                  </a:cubicBezTo>
                  <a:cubicBezTo>
                    <a:pt x="286" y="47"/>
                    <a:pt x="286" y="47"/>
                    <a:pt x="285" y="46"/>
                  </a:cubicBezTo>
                  <a:cubicBezTo>
                    <a:pt x="278" y="44"/>
                    <a:pt x="272" y="35"/>
                    <a:pt x="272" y="26"/>
                  </a:cubicBezTo>
                  <a:cubicBezTo>
                    <a:pt x="273" y="22"/>
                    <a:pt x="274" y="18"/>
                    <a:pt x="277" y="15"/>
                  </a:cubicBezTo>
                  <a:cubicBezTo>
                    <a:pt x="278" y="14"/>
                    <a:pt x="279" y="13"/>
                    <a:pt x="280" y="13"/>
                  </a:cubicBezTo>
                  <a:cubicBezTo>
                    <a:pt x="282" y="12"/>
                    <a:pt x="284" y="11"/>
                    <a:pt x="286" y="10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79" y="8"/>
                    <a:pt x="273" y="13"/>
                    <a:pt x="270" y="20"/>
                  </a:cubicBezTo>
                  <a:cubicBezTo>
                    <a:pt x="268" y="19"/>
                    <a:pt x="265" y="19"/>
                    <a:pt x="263" y="19"/>
                  </a:cubicBezTo>
                  <a:cubicBezTo>
                    <a:pt x="264" y="10"/>
                    <a:pt x="270" y="4"/>
                    <a:pt x="277" y="1"/>
                  </a:cubicBezTo>
                  <a:cubicBezTo>
                    <a:pt x="271" y="1"/>
                    <a:pt x="271" y="1"/>
                    <a:pt x="271" y="1"/>
                  </a:cubicBezTo>
                  <a:cubicBezTo>
                    <a:pt x="265" y="5"/>
                    <a:pt x="261" y="11"/>
                    <a:pt x="260" y="18"/>
                  </a:cubicBezTo>
                  <a:cubicBezTo>
                    <a:pt x="254" y="18"/>
                    <a:pt x="248" y="18"/>
                    <a:pt x="242" y="18"/>
                  </a:cubicBezTo>
                  <a:cubicBezTo>
                    <a:pt x="243" y="12"/>
                    <a:pt x="245" y="6"/>
                    <a:pt x="247" y="1"/>
                  </a:cubicBezTo>
                  <a:cubicBezTo>
                    <a:pt x="243" y="1"/>
                    <a:pt x="243" y="1"/>
                    <a:pt x="243" y="1"/>
                  </a:cubicBezTo>
                  <a:cubicBezTo>
                    <a:pt x="242" y="5"/>
                    <a:pt x="241" y="9"/>
                    <a:pt x="240" y="14"/>
                  </a:cubicBezTo>
                  <a:cubicBezTo>
                    <a:pt x="239" y="9"/>
                    <a:pt x="236" y="5"/>
                    <a:pt x="234" y="1"/>
                  </a:cubicBezTo>
                  <a:cubicBezTo>
                    <a:pt x="230" y="1"/>
                    <a:pt x="230" y="1"/>
                    <a:pt x="230" y="1"/>
                  </a:cubicBezTo>
                  <a:cubicBezTo>
                    <a:pt x="231" y="2"/>
                    <a:pt x="232" y="4"/>
                    <a:pt x="233" y="6"/>
                  </a:cubicBezTo>
                  <a:cubicBezTo>
                    <a:pt x="235" y="10"/>
                    <a:pt x="238" y="14"/>
                    <a:pt x="238" y="18"/>
                  </a:cubicBezTo>
                  <a:cubicBezTo>
                    <a:pt x="233" y="19"/>
                    <a:pt x="227" y="20"/>
                    <a:pt x="222" y="21"/>
                  </a:cubicBezTo>
                  <a:cubicBezTo>
                    <a:pt x="216" y="5"/>
                    <a:pt x="198" y="0"/>
                    <a:pt x="183" y="5"/>
                  </a:cubicBezTo>
                  <a:cubicBezTo>
                    <a:pt x="168" y="10"/>
                    <a:pt x="160" y="24"/>
                    <a:pt x="162" y="39"/>
                  </a:cubicBezTo>
                  <a:cubicBezTo>
                    <a:pt x="154" y="42"/>
                    <a:pt x="146" y="46"/>
                    <a:pt x="139" y="50"/>
                  </a:cubicBezTo>
                  <a:cubicBezTo>
                    <a:pt x="139" y="50"/>
                    <a:pt x="139" y="50"/>
                    <a:pt x="139" y="50"/>
                  </a:cubicBezTo>
                  <a:cubicBezTo>
                    <a:pt x="132" y="34"/>
                    <a:pt x="134" y="17"/>
                    <a:pt x="140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1" y="17"/>
                    <a:pt x="129" y="35"/>
                    <a:pt x="136" y="51"/>
                  </a:cubicBezTo>
                  <a:cubicBezTo>
                    <a:pt x="122" y="36"/>
                    <a:pt x="106" y="26"/>
                    <a:pt x="85" y="23"/>
                  </a:cubicBezTo>
                  <a:cubicBezTo>
                    <a:pt x="82" y="23"/>
                    <a:pt x="80" y="23"/>
                    <a:pt x="77" y="22"/>
                  </a:cubicBezTo>
                  <a:cubicBezTo>
                    <a:pt x="75" y="15"/>
                    <a:pt x="78" y="8"/>
                    <a:pt x="81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5" y="7"/>
                    <a:pt x="72" y="15"/>
                    <a:pt x="74" y="22"/>
                  </a:cubicBezTo>
                  <a:cubicBezTo>
                    <a:pt x="66" y="21"/>
                    <a:pt x="57" y="20"/>
                    <a:pt x="49" y="17"/>
                  </a:cubicBezTo>
                  <a:cubicBezTo>
                    <a:pt x="45" y="16"/>
                    <a:pt x="41" y="14"/>
                    <a:pt x="37" y="12"/>
                  </a:cubicBezTo>
                  <a:cubicBezTo>
                    <a:pt x="39" y="9"/>
                    <a:pt x="39" y="4"/>
                    <a:pt x="39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4"/>
                    <a:pt x="36" y="7"/>
                    <a:pt x="34" y="11"/>
                  </a:cubicBezTo>
                  <a:cubicBezTo>
                    <a:pt x="29" y="8"/>
                    <a:pt x="23" y="5"/>
                    <a:pt x="18" y="2"/>
                  </a:cubicBezTo>
                  <a:cubicBezTo>
                    <a:pt x="16" y="1"/>
                    <a:pt x="15" y="4"/>
                    <a:pt x="16" y="5"/>
                  </a:cubicBezTo>
                  <a:cubicBezTo>
                    <a:pt x="20" y="9"/>
                    <a:pt x="23" y="14"/>
                    <a:pt x="24" y="19"/>
                  </a:cubicBezTo>
                  <a:cubicBezTo>
                    <a:pt x="12" y="24"/>
                    <a:pt x="2" y="12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1" y="11"/>
                    <a:pt x="4" y="16"/>
                  </a:cubicBezTo>
                  <a:close/>
                  <a:moveTo>
                    <a:pt x="116" y="96"/>
                  </a:moveTo>
                  <a:cubicBezTo>
                    <a:pt x="113" y="101"/>
                    <a:pt x="107" y="105"/>
                    <a:pt x="100" y="105"/>
                  </a:cubicBezTo>
                  <a:cubicBezTo>
                    <a:pt x="93" y="104"/>
                    <a:pt x="87" y="100"/>
                    <a:pt x="85" y="93"/>
                  </a:cubicBezTo>
                  <a:cubicBezTo>
                    <a:pt x="82" y="81"/>
                    <a:pt x="91" y="72"/>
                    <a:pt x="100" y="72"/>
                  </a:cubicBezTo>
                  <a:cubicBezTo>
                    <a:pt x="102" y="72"/>
                    <a:pt x="105" y="72"/>
                    <a:pt x="107" y="73"/>
                  </a:cubicBezTo>
                  <a:cubicBezTo>
                    <a:pt x="116" y="77"/>
                    <a:pt x="122" y="86"/>
                    <a:pt x="116" y="96"/>
                  </a:cubicBezTo>
                  <a:close/>
                  <a:moveTo>
                    <a:pt x="200" y="54"/>
                  </a:moveTo>
                  <a:cubicBezTo>
                    <a:pt x="194" y="57"/>
                    <a:pt x="187" y="56"/>
                    <a:pt x="182" y="52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8" y="48"/>
                    <a:pt x="175" y="44"/>
                    <a:pt x="175" y="39"/>
                  </a:cubicBezTo>
                  <a:cubicBezTo>
                    <a:pt x="175" y="35"/>
                    <a:pt x="176" y="31"/>
                    <a:pt x="178" y="28"/>
                  </a:cubicBezTo>
                  <a:cubicBezTo>
                    <a:pt x="180" y="25"/>
                    <a:pt x="183" y="23"/>
                    <a:pt x="187" y="21"/>
                  </a:cubicBezTo>
                  <a:cubicBezTo>
                    <a:pt x="192" y="19"/>
                    <a:pt x="198" y="18"/>
                    <a:pt x="203" y="20"/>
                  </a:cubicBezTo>
                  <a:cubicBezTo>
                    <a:pt x="203" y="20"/>
                    <a:pt x="203" y="20"/>
                    <a:pt x="203" y="20"/>
                  </a:cubicBezTo>
                  <a:cubicBezTo>
                    <a:pt x="205" y="21"/>
                    <a:pt x="207" y="23"/>
                    <a:pt x="208" y="25"/>
                  </a:cubicBezTo>
                  <a:cubicBezTo>
                    <a:pt x="215" y="35"/>
                    <a:pt x="212" y="49"/>
                    <a:pt x="200" y="54"/>
                  </a:cubicBezTo>
                  <a:close/>
                  <a:moveTo>
                    <a:pt x="269" y="23"/>
                  </a:moveTo>
                  <a:cubicBezTo>
                    <a:pt x="269" y="24"/>
                    <a:pt x="269" y="26"/>
                    <a:pt x="269" y="28"/>
                  </a:cubicBezTo>
                  <a:cubicBezTo>
                    <a:pt x="269" y="30"/>
                    <a:pt x="269" y="32"/>
                    <a:pt x="270" y="34"/>
                  </a:cubicBezTo>
                  <a:cubicBezTo>
                    <a:pt x="260" y="34"/>
                    <a:pt x="250" y="34"/>
                    <a:pt x="240" y="35"/>
                  </a:cubicBezTo>
                  <a:cubicBezTo>
                    <a:pt x="232" y="36"/>
                    <a:pt x="222" y="36"/>
                    <a:pt x="215" y="39"/>
                  </a:cubicBezTo>
                  <a:cubicBezTo>
                    <a:pt x="216" y="34"/>
                    <a:pt x="215" y="29"/>
                    <a:pt x="212" y="25"/>
                  </a:cubicBezTo>
                  <a:cubicBezTo>
                    <a:pt x="231" y="22"/>
                    <a:pt x="251" y="18"/>
                    <a:pt x="269" y="23"/>
                  </a:cubicBezTo>
                  <a:close/>
                  <a:moveTo>
                    <a:pt x="184" y="7"/>
                  </a:moveTo>
                  <a:cubicBezTo>
                    <a:pt x="198" y="3"/>
                    <a:pt x="213" y="8"/>
                    <a:pt x="219" y="21"/>
                  </a:cubicBezTo>
                  <a:cubicBezTo>
                    <a:pt x="217" y="22"/>
                    <a:pt x="214" y="22"/>
                    <a:pt x="211" y="23"/>
                  </a:cubicBezTo>
                  <a:cubicBezTo>
                    <a:pt x="210" y="22"/>
                    <a:pt x="210" y="22"/>
                    <a:pt x="209" y="21"/>
                  </a:cubicBezTo>
                  <a:cubicBezTo>
                    <a:pt x="204" y="16"/>
                    <a:pt x="197" y="15"/>
                    <a:pt x="190" y="17"/>
                  </a:cubicBezTo>
                  <a:cubicBezTo>
                    <a:pt x="181" y="19"/>
                    <a:pt x="172" y="26"/>
                    <a:pt x="172" y="36"/>
                  </a:cubicBezTo>
                  <a:cubicBezTo>
                    <a:pt x="169" y="36"/>
                    <a:pt x="167" y="37"/>
                    <a:pt x="165" y="38"/>
                  </a:cubicBezTo>
                  <a:cubicBezTo>
                    <a:pt x="164" y="24"/>
                    <a:pt x="170" y="11"/>
                    <a:pt x="184" y="7"/>
                  </a:cubicBezTo>
                  <a:close/>
                  <a:moveTo>
                    <a:pt x="138" y="53"/>
                  </a:moveTo>
                  <a:cubicBezTo>
                    <a:pt x="149" y="48"/>
                    <a:pt x="160" y="42"/>
                    <a:pt x="172" y="39"/>
                  </a:cubicBezTo>
                  <a:cubicBezTo>
                    <a:pt x="172" y="39"/>
                    <a:pt x="172" y="39"/>
                    <a:pt x="172" y="39"/>
                  </a:cubicBezTo>
                  <a:cubicBezTo>
                    <a:pt x="172" y="44"/>
                    <a:pt x="174" y="48"/>
                    <a:pt x="177" y="52"/>
                  </a:cubicBezTo>
                  <a:cubicBezTo>
                    <a:pt x="168" y="54"/>
                    <a:pt x="160" y="59"/>
                    <a:pt x="151" y="63"/>
                  </a:cubicBezTo>
                  <a:cubicBezTo>
                    <a:pt x="140" y="68"/>
                    <a:pt x="130" y="74"/>
                    <a:pt x="120" y="81"/>
                  </a:cubicBezTo>
                  <a:cubicBezTo>
                    <a:pt x="119" y="79"/>
                    <a:pt x="118" y="77"/>
                    <a:pt x="117" y="76"/>
                  </a:cubicBezTo>
                  <a:cubicBezTo>
                    <a:pt x="117" y="76"/>
                    <a:pt x="117" y="76"/>
                    <a:pt x="117" y="76"/>
                  </a:cubicBezTo>
                  <a:cubicBezTo>
                    <a:pt x="114" y="73"/>
                    <a:pt x="112" y="71"/>
                    <a:pt x="109" y="69"/>
                  </a:cubicBezTo>
                  <a:cubicBezTo>
                    <a:pt x="119" y="64"/>
                    <a:pt x="128" y="58"/>
                    <a:pt x="138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94"/>
            <p:cNvSpPr/>
            <p:nvPr/>
          </p:nvSpPr>
          <p:spPr bwMode="auto">
            <a:xfrm>
              <a:off x="6546850" y="2921001"/>
              <a:ext cx="49213" cy="41275"/>
            </a:xfrm>
            <a:custGeom>
              <a:gdLst>
                <a:gd name="T0" fmla="*/ 0 w 13"/>
                <a:gd name="T1" fmla="*/ 0 h 11"/>
                <a:gd name="T2" fmla="*/ 6 w 13"/>
                <a:gd name="T3" fmla="*/ 11 h 11"/>
                <a:gd name="T4" fmla="*/ 13 w 13"/>
                <a:gd name="T5" fmla="*/ 1 h 11"/>
                <a:gd name="T6" fmla="*/ 4 w 13"/>
                <a:gd name="T7" fmla="*/ 0 h 11"/>
                <a:gd name="T8" fmla="*/ 3 w 13"/>
                <a:gd name="T9" fmla="*/ 0 h 11"/>
                <a:gd name="T10" fmla="*/ 0 w 13"/>
                <a:gd name="T11" fmla="*/ 0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0" y="0"/>
                  </a:moveTo>
                  <a:cubicBezTo>
                    <a:pt x="4" y="3"/>
                    <a:pt x="6" y="7"/>
                    <a:pt x="6" y="11"/>
                  </a:cubicBezTo>
                  <a:cubicBezTo>
                    <a:pt x="8" y="7"/>
                    <a:pt x="10" y="4"/>
                    <a:pt x="13" y="1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95"/>
            <p:cNvSpPr/>
            <p:nvPr/>
          </p:nvSpPr>
          <p:spPr bwMode="auto">
            <a:xfrm>
              <a:off x="7143750" y="3402014"/>
              <a:ext cx="101600" cy="23813"/>
            </a:xfrm>
            <a:custGeom>
              <a:gdLst>
                <a:gd name="T0" fmla="*/ 27 w 27"/>
                <a:gd name="T1" fmla="*/ 1 h 6"/>
                <a:gd name="T2" fmla="*/ 0 w 27"/>
                <a:gd name="T3" fmla="*/ 6 h 6"/>
                <a:gd name="T4" fmla="*/ 24 w 27"/>
                <a:gd name="T5" fmla="*/ 6 h 6"/>
                <a:gd name="T6" fmla="*/ 27 w 27"/>
                <a:gd name="T7" fmla="*/ 1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6">
                  <a:moveTo>
                    <a:pt x="27" y="1"/>
                  </a:moveTo>
                  <a:cubicBezTo>
                    <a:pt x="18" y="0"/>
                    <a:pt x="8" y="2"/>
                    <a:pt x="0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4"/>
                    <a:pt x="25" y="3"/>
                    <a:pt x="27" y="1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96"/>
            <p:cNvSpPr/>
            <p:nvPr/>
          </p:nvSpPr>
          <p:spPr bwMode="auto">
            <a:xfrm>
              <a:off x="7591425" y="3130551"/>
              <a:ext cx="107950" cy="90488"/>
            </a:xfrm>
            <a:custGeom>
              <a:gdLst>
                <a:gd name="T0" fmla="*/ 8 w 29"/>
                <a:gd name="T1" fmla="*/ 0 h 24"/>
                <a:gd name="T2" fmla="*/ 0 w 29"/>
                <a:gd name="T3" fmla="*/ 18 h 24"/>
                <a:gd name="T4" fmla="*/ 24 w 29"/>
                <a:gd name="T5" fmla="*/ 24 h 24"/>
                <a:gd name="T6" fmla="*/ 24 w 29"/>
                <a:gd name="T7" fmla="*/ 24 h 24"/>
                <a:gd name="T8" fmla="*/ 29 w 29"/>
                <a:gd name="T9" fmla="*/ 5 h 24"/>
                <a:gd name="T10" fmla="*/ 8 w 29"/>
                <a:gd name="T11" fmla="*/ 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4">
                  <a:moveTo>
                    <a:pt x="8" y="0"/>
                  </a:moveTo>
                  <a:cubicBezTo>
                    <a:pt x="6" y="6"/>
                    <a:pt x="2" y="12"/>
                    <a:pt x="0" y="18"/>
                  </a:cubicBezTo>
                  <a:cubicBezTo>
                    <a:pt x="8" y="20"/>
                    <a:pt x="16" y="22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17"/>
                    <a:pt x="28" y="11"/>
                    <a:pt x="29" y="5"/>
                  </a:cubicBezTo>
                  <a:cubicBezTo>
                    <a:pt x="22" y="4"/>
                    <a:pt x="15" y="2"/>
                    <a:pt x="8" y="0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Freeform 97"/>
            <p:cNvSpPr/>
            <p:nvPr/>
          </p:nvSpPr>
          <p:spPr bwMode="auto">
            <a:xfrm flipH="1">
              <a:off x="6550025" y="3116264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98"/>
            <p:cNvSpPr/>
            <p:nvPr/>
          </p:nvSpPr>
          <p:spPr bwMode="auto">
            <a:xfrm>
              <a:off x="6554788" y="3094039"/>
              <a:ext cx="14288" cy="14288"/>
            </a:xfrm>
            <a:custGeom>
              <a:gdLst>
                <a:gd name="T0" fmla="*/ 4 w 4"/>
                <a:gd name="T1" fmla="*/ 2 h 4"/>
                <a:gd name="T2" fmla="*/ 3 w 4"/>
                <a:gd name="T3" fmla="*/ 0 h 4"/>
                <a:gd name="T4" fmla="*/ 0 w 4"/>
                <a:gd name="T5" fmla="*/ 4 h 4"/>
                <a:gd name="T6" fmla="*/ 4 w 4"/>
                <a:gd name="T7" fmla="*/ 2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2" y="1"/>
                    <a:pt x="1" y="2"/>
                    <a:pt x="0" y="4"/>
                  </a:cubicBezTo>
                  <a:cubicBezTo>
                    <a:pt x="1" y="3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Freeform 99"/>
            <p:cNvSpPr/>
            <p:nvPr/>
          </p:nvSpPr>
          <p:spPr bwMode="auto">
            <a:xfrm>
              <a:off x="6569075" y="3176589"/>
              <a:ext cx="63500" cy="71438"/>
            </a:xfrm>
            <a:custGeom>
              <a:gdLst>
                <a:gd name="T0" fmla="*/ 10 w 17"/>
                <a:gd name="T1" fmla="*/ 3 h 19"/>
                <a:gd name="T2" fmla="*/ 3 w 17"/>
                <a:gd name="T3" fmla="*/ 2 h 19"/>
                <a:gd name="T4" fmla="*/ 0 w 17"/>
                <a:gd name="T5" fmla="*/ 5 h 19"/>
                <a:gd name="T6" fmla="*/ 0 w 17"/>
                <a:gd name="T7" fmla="*/ 5 h 19"/>
                <a:gd name="T8" fmla="*/ 15 w 17"/>
                <a:gd name="T9" fmla="*/ 19 h 19"/>
                <a:gd name="T10" fmla="*/ 17 w 17"/>
                <a:gd name="T11" fmla="*/ 1 h 19"/>
                <a:gd name="T12" fmla="*/ 15 w 17"/>
                <a:gd name="T13" fmla="*/ 0 h 19"/>
                <a:gd name="T14" fmla="*/ 10 w 17"/>
                <a:gd name="T15" fmla="*/ 3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9">
                  <a:moveTo>
                    <a:pt x="10" y="3"/>
                  </a:moveTo>
                  <a:cubicBezTo>
                    <a:pt x="8" y="3"/>
                    <a:pt x="5" y="2"/>
                    <a:pt x="3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5" y="10"/>
                    <a:pt x="10" y="14"/>
                    <a:pt x="15" y="19"/>
                  </a:cubicBezTo>
                  <a:cubicBezTo>
                    <a:pt x="14" y="13"/>
                    <a:pt x="15" y="7"/>
                    <a:pt x="17" y="1"/>
                  </a:cubicBezTo>
                  <a:cubicBezTo>
                    <a:pt x="16" y="1"/>
                    <a:pt x="16" y="0"/>
                    <a:pt x="15" y="0"/>
                  </a:cubicBezTo>
                  <a:cubicBezTo>
                    <a:pt x="14" y="2"/>
                    <a:pt x="12" y="3"/>
                    <a:pt x="10" y="3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100"/>
            <p:cNvSpPr/>
            <p:nvPr/>
          </p:nvSpPr>
          <p:spPr bwMode="auto">
            <a:xfrm>
              <a:off x="6629400" y="3059114"/>
              <a:ext cx="157163" cy="230188"/>
            </a:xfrm>
            <a:custGeom>
              <a:gdLst>
                <a:gd name="T0" fmla="*/ 15 w 42"/>
                <a:gd name="T1" fmla="*/ 34 h 61"/>
                <a:gd name="T2" fmla="*/ 41 w 42"/>
                <a:gd name="T3" fmla="*/ 12 h 61"/>
                <a:gd name="T4" fmla="*/ 42 w 42"/>
                <a:gd name="T5" fmla="*/ 9 h 61"/>
                <a:gd name="T6" fmla="*/ 42 w 42"/>
                <a:gd name="T7" fmla="*/ 9 h 61"/>
                <a:gd name="T8" fmla="*/ 35 w 42"/>
                <a:gd name="T9" fmla="*/ 0 h 61"/>
                <a:gd name="T10" fmla="*/ 10 w 42"/>
                <a:gd name="T11" fmla="*/ 20 h 61"/>
                <a:gd name="T12" fmla="*/ 2 w 42"/>
                <a:gd name="T13" fmla="*/ 53 h 61"/>
                <a:gd name="T14" fmla="*/ 13 w 42"/>
                <a:gd name="T15" fmla="*/ 61 h 61"/>
                <a:gd name="T16" fmla="*/ 15 w 42"/>
                <a:gd name="T17" fmla="*/ 34 h 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61">
                  <a:moveTo>
                    <a:pt x="15" y="34"/>
                  </a:moveTo>
                  <a:cubicBezTo>
                    <a:pt x="20" y="22"/>
                    <a:pt x="28" y="14"/>
                    <a:pt x="41" y="12"/>
                  </a:cubicBezTo>
                  <a:cubicBezTo>
                    <a:pt x="41" y="11"/>
                    <a:pt x="41" y="10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39" y="6"/>
                    <a:pt x="37" y="3"/>
                    <a:pt x="35" y="0"/>
                  </a:cubicBezTo>
                  <a:cubicBezTo>
                    <a:pt x="24" y="2"/>
                    <a:pt x="15" y="10"/>
                    <a:pt x="10" y="20"/>
                  </a:cubicBezTo>
                  <a:cubicBezTo>
                    <a:pt x="4" y="29"/>
                    <a:pt x="0" y="41"/>
                    <a:pt x="2" y="53"/>
                  </a:cubicBezTo>
                  <a:cubicBezTo>
                    <a:pt x="6" y="56"/>
                    <a:pt x="10" y="58"/>
                    <a:pt x="13" y="61"/>
                  </a:cubicBezTo>
                  <a:cubicBezTo>
                    <a:pt x="10" y="53"/>
                    <a:pt x="11" y="43"/>
                    <a:pt x="15" y="34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101"/>
            <p:cNvSpPr/>
            <p:nvPr/>
          </p:nvSpPr>
          <p:spPr bwMode="auto">
            <a:xfrm>
              <a:off x="7440613" y="3300414"/>
              <a:ext cx="74613" cy="109538"/>
            </a:xfrm>
            <a:custGeom>
              <a:gdLst>
                <a:gd name="T0" fmla="*/ 3 w 20"/>
                <a:gd name="T1" fmla="*/ 19 h 29"/>
                <a:gd name="T2" fmla="*/ 12 w 20"/>
                <a:gd name="T3" fmla="*/ 29 h 29"/>
                <a:gd name="T4" fmla="*/ 13 w 20"/>
                <a:gd name="T5" fmla="*/ 26 h 29"/>
                <a:gd name="T6" fmla="*/ 20 w 20"/>
                <a:gd name="T7" fmla="*/ 12 h 29"/>
                <a:gd name="T8" fmla="*/ 12 w 20"/>
                <a:gd name="T9" fmla="*/ 0 h 29"/>
                <a:gd name="T10" fmla="*/ 3 w 20"/>
                <a:gd name="T11" fmla="*/ 19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8">
                  <a:moveTo>
                    <a:pt x="3" y="19"/>
                  </a:moveTo>
                  <a:cubicBezTo>
                    <a:pt x="4" y="24"/>
                    <a:pt x="8" y="26"/>
                    <a:pt x="12" y="29"/>
                  </a:cubicBezTo>
                  <a:cubicBezTo>
                    <a:pt x="12" y="28"/>
                    <a:pt x="12" y="27"/>
                    <a:pt x="13" y="26"/>
                  </a:cubicBezTo>
                  <a:cubicBezTo>
                    <a:pt x="14" y="21"/>
                    <a:pt x="17" y="17"/>
                    <a:pt x="20" y="12"/>
                  </a:cubicBezTo>
                  <a:cubicBezTo>
                    <a:pt x="16" y="9"/>
                    <a:pt x="14" y="4"/>
                    <a:pt x="12" y="0"/>
                  </a:cubicBezTo>
                  <a:cubicBezTo>
                    <a:pt x="6" y="4"/>
                    <a:pt x="0" y="12"/>
                    <a:pt x="3" y="19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Freeform 102"/>
            <p:cNvSpPr/>
            <p:nvPr/>
          </p:nvSpPr>
          <p:spPr bwMode="auto">
            <a:xfrm>
              <a:off x="7485063" y="3228976"/>
              <a:ext cx="60325" cy="109538"/>
            </a:xfrm>
            <a:custGeom>
              <a:gdLst>
                <a:gd name="T0" fmla="*/ 12 w 16"/>
                <a:gd name="T1" fmla="*/ 3 h 29"/>
                <a:gd name="T2" fmla="*/ 7 w 16"/>
                <a:gd name="T3" fmla="*/ 0 h 29"/>
                <a:gd name="T4" fmla="*/ 2 w 16"/>
                <a:gd name="T5" fmla="*/ 4 h 29"/>
                <a:gd name="T6" fmla="*/ 10 w 16"/>
                <a:gd name="T7" fmla="*/ 29 h 29"/>
                <a:gd name="T8" fmla="*/ 16 w 16"/>
                <a:gd name="T9" fmla="*/ 22 h 29"/>
                <a:gd name="T10" fmla="*/ 12 w 16"/>
                <a:gd name="T11" fmla="*/ 3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8">
                  <a:moveTo>
                    <a:pt x="12" y="3"/>
                  </a:moveTo>
                  <a:cubicBezTo>
                    <a:pt x="10" y="2"/>
                    <a:pt x="8" y="1"/>
                    <a:pt x="7" y="0"/>
                  </a:cubicBezTo>
                  <a:cubicBezTo>
                    <a:pt x="5" y="1"/>
                    <a:pt x="4" y="2"/>
                    <a:pt x="2" y="4"/>
                  </a:cubicBezTo>
                  <a:cubicBezTo>
                    <a:pt x="0" y="13"/>
                    <a:pt x="3" y="22"/>
                    <a:pt x="10" y="29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2" y="17"/>
                    <a:pt x="9" y="9"/>
                    <a:pt x="12" y="3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Freeform 103"/>
            <p:cNvSpPr/>
            <p:nvPr/>
          </p:nvSpPr>
          <p:spPr bwMode="auto">
            <a:xfrm>
              <a:off x="7534275" y="3240089"/>
              <a:ext cx="41275" cy="65088"/>
            </a:xfrm>
            <a:custGeom>
              <a:gdLst>
                <a:gd name="T0" fmla="*/ 10 w 11"/>
                <a:gd name="T1" fmla="*/ 3 h 17"/>
                <a:gd name="T2" fmla="*/ 2 w 11"/>
                <a:gd name="T3" fmla="*/ 0 h 17"/>
                <a:gd name="T4" fmla="*/ 6 w 11"/>
                <a:gd name="T5" fmla="*/ 17 h 17"/>
                <a:gd name="T6" fmla="*/ 11 w 11"/>
                <a:gd name="T7" fmla="*/ 14 h 17"/>
                <a:gd name="T8" fmla="*/ 10 w 11"/>
                <a:gd name="T9" fmla="*/ 3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0" y="3"/>
                  </a:moveTo>
                  <a:cubicBezTo>
                    <a:pt x="7" y="2"/>
                    <a:pt x="4" y="1"/>
                    <a:pt x="2" y="0"/>
                  </a:cubicBezTo>
                  <a:cubicBezTo>
                    <a:pt x="0" y="7"/>
                    <a:pt x="2" y="12"/>
                    <a:pt x="6" y="17"/>
                  </a:cubicBezTo>
                  <a:cubicBezTo>
                    <a:pt x="7" y="16"/>
                    <a:pt x="9" y="15"/>
                    <a:pt x="11" y="14"/>
                  </a:cubicBezTo>
                  <a:cubicBezTo>
                    <a:pt x="9" y="11"/>
                    <a:pt x="9" y="6"/>
                    <a:pt x="10" y="3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104"/>
            <p:cNvSpPr/>
            <p:nvPr/>
          </p:nvSpPr>
          <p:spPr bwMode="auto">
            <a:xfrm>
              <a:off x="7335838" y="3259139"/>
              <a:ext cx="82550" cy="166688"/>
            </a:xfrm>
            <a:custGeom>
              <a:gdLst>
                <a:gd name="T0" fmla="*/ 12 w 22"/>
                <a:gd name="T1" fmla="*/ 33 h 44"/>
                <a:gd name="T2" fmla="*/ 22 w 22"/>
                <a:gd name="T3" fmla="*/ 1 h 44"/>
                <a:gd name="T4" fmla="*/ 10 w 22"/>
                <a:gd name="T5" fmla="*/ 0 h 44"/>
                <a:gd name="T6" fmla="*/ 2 w 22"/>
                <a:gd name="T7" fmla="*/ 17 h 44"/>
                <a:gd name="T8" fmla="*/ 2 w 22"/>
                <a:gd name="T9" fmla="*/ 36 h 44"/>
                <a:gd name="T10" fmla="*/ 5 w 22"/>
                <a:gd name="T11" fmla="*/ 44 h 44"/>
                <a:gd name="T12" fmla="*/ 16 w 22"/>
                <a:gd name="T13" fmla="*/ 44 h 44"/>
                <a:gd name="T14" fmla="*/ 12 w 22"/>
                <a:gd name="T15" fmla="*/ 33 h 4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4">
                  <a:moveTo>
                    <a:pt x="12" y="33"/>
                  </a:moveTo>
                  <a:cubicBezTo>
                    <a:pt x="11" y="22"/>
                    <a:pt x="14" y="9"/>
                    <a:pt x="22" y="1"/>
                  </a:cubicBezTo>
                  <a:cubicBezTo>
                    <a:pt x="18" y="1"/>
                    <a:pt x="14" y="1"/>
                    <a:pt x="10" y="0"/>
                  </a:cubicBezTo>
                  <a:cubicBezTo>
                    <a:pt x="5" y="4"/>
                    <a:pt x="3" y="11"/>
                    <a:pt x="2" y="17"/>
                  </a:cubicBezTo>
                  <a:cubicBezTo>
                    <a:pt x="1" y="24"/>
                    <a:pt x="0" y="30"/>
                    <a:pt x="2" y="36"/>
                  </a:cubicBezTo>
                  <a:cubicBezTo>
                    <a:pt x="3" y="39"/>
                    <a:pt x="4" y="41"/>
                    <a:pt x="5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4" y="40"/>
                    <a:pt x="13" y="37"/>
                    <a:pt x="12" y="33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105"/>
            <p:cNvSpPr/>
            <p:nvPr/>
          </p:nvSpPr>
          <p:spPr bwMode="auto">
            <a:xfrm>
              <a:off x="7385050" y="3248026"/>
              <a:ext cx="96838" cy="177800"/>
            </a:xfrm>
            <a:custGeom>
              <a:gdLst>
                <a:gd name="T0" fmla="*/ 26 w 26"/>
                <a:gd name="T1" fmla="*/ 46 h 47"/>
                <a:gd name="T2" fmla="*/ 14 w 26"/>
                <a:gd name="T3" fmla="*/ 31 h 47"/>
                <a:gd name="T4" fmla="*/ 26 w 26"/>
                <a:gd name="T5" fmla="*/ 11 h 47"/>
                <a:gd name="T6" fmla="*/ 26 w 26"/>
                <a:gd name="T7" fmla="*/ 0 h 47"/>
                <a:gd name="T8" fmla="*/ 14 w 26"/>
                <a:gd name="T9" fmla="*/ 4 h 47"/>
                <a:gd name="T10" fmla="*/ 2 w 26"/>
                <a:gd name="T11" fmla="*/ 35 h 47"/>
                <a:gd name="T12" fmla="*/ 6 w 26"/>
                <a:gd name="T13" fmla="*/ 47 h 47"/>
                <a:gd name="T14" fmla="*/ 26 w 26"/>
                <a:gd name="T15" fmla="*/ 47 h 47"/>
                <a:gd name="T16" fmla="*/ 26 w 26"/>
                <a:gd name="T17" fmla="*/ 46 h 47"/>
                <a:gd name="T18" fmla="*/ 26 w 26"/>
                <a:gd name="T19" fmla="*/ 46 h 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7">
                  <a:moveTo>
                    <a:pt x="26" y="46"/>
                  </a:moveTo>
                  <a:cubicBezTo>
                    <a:pt x="21" y="42"/>
                    <a:pt x="14" y="38"/>
                    <a:pt x="14" y="31"/>
                  </a:cubicBezTo>
                  <a:cubicBezTo>
                    <a:pt x="15" y="22"/>
                    <a:pt x="19" y="15"/>
                    <a:pt x="26" y="11"/>
                  </a:cubicBezTo>
                  <a:cubicBezTo>
                    <a:pt x="25" y="8"/>
                    <a:pt x="25" y="4"/>
                    <a:pt x="26" y="0"/>
                  </a:cubicBezTo>
                  <a:cubicBezTo>
                    <a:pt x="22" y="2"/>
                    <a:pt x="18" y="3"/>
                    <a:pt x="14" y="4"/>
                  </a:cubicBezTo>
                  <a:cubicBezTo>
                    <a:pt x="5" y="10"/>
                    <a:pt x="0" y="24"/>
                    <a:pt x="2" y="35"/>
                  </a:cubicBezTo>
                  <a:cubicBezTo>
                    <a:pt x="2" y="39"/>
                    <a:pt x="4" y="43"/>
                    <a:pt x="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5" name="Freeform 106"/>
            <p:cNvSpPr/>
            <p:nvPr/>
          </p:nvSpPr>
          <p:spPr bwMode="auto">
            <a:xfrm>
              <a:off x="6554788" y="3173414"/>
              <a:ext cx="14288" cy="11113"/>
            </a:xfrm>
            <a:custGeom>
              <a:gdLst>
                <a:gd name="T0" fmla="*/ 0 w 4"/>
                <a:gd name="T1" fmla="*/ 0 h 3"/>
                <a:gd name="T2" fmla="*/ 2 w 4"/>
                <a:gd name="T3" fmla="*/ 3 h 3"/>
                <a:gd name="T4" fmla="*/ 4 w 4"/>
                <a:gd name="T5" fmla="*/ 1 h 3"/>
                <a:gd name="T6" fmla="*/ 0 w 4"/>
                <a:gd name="T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6" name="Freeform 107"/>
            <p:cNvSpPr/>
            <p:nvPr/>
          </p:nvSpPr>
          <p:spPr bwMode="auto">
            <a:xfrm>
              <a:off x="6550025" y="3124201"/>
              <a:ext cx="46038" cy="36513"/>
            </a:xfrm>
            <a:custGeom>
              <a:gdLst>
                <a:gd name="T0" fmla="*/ 6 w 12"/>
                <a:gd name="T1" fmla="*/ 0 h 10"/>
                <a:gd name="T2" fmla="*/ 5 w 12"/>
                <a:gd name="T3" fmla="*/ 0 h 10"/>
                <a:gd name="T4" fmla="*/ 1 w 12"/>
                <a:gd name="T5" fmla="*/ 1 h 10"/>
                <a:gd name="T6" fmla="*/ 2 w 12"/>
                <a:gd name="T7" fmla="*/ 4 h 10"/>
                <a:gd name="T8" fmla="*/ 0 w 12"/>
                <a:gd name="T9" fmla="*/ 10 h 10"/>
                <a:gd name="T10" fmla="*/ 6 w 12"/>
                <a:gd name="T11" fmla="*/ 9 h 10"/>
                <a:gd name="T12" fmla="*/ 12 w 12"/>
                <a:gd name="T13" fmla="*/ 7 h 10"/>
                <a:gd name="T14" fmla="*/ 8 w 12"/>
                <a:gd name="T15" fmla="*/ 1 h 10"/>
                <a:gd name="T16" fmla="*/ 6 w 12"/>
                <a:gd name="T17" fmla="*/ 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0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1"/>
                    <a:pt x="1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7"/>
                    <a:pt x="1" y="8"/>
                    <a:pt x="0" y="10"/>
                  </a:cubicBezTo>
                  <a:cubicBezTo>
                    <a:pt x="2" y="9"/>
                    <a:pt x="4" y="9"/>
                    <a:pt x="6" y="9"/>
                  </a:cubicBezTo>
                  <a:cubicBezTo>
                    <a:pt x="8" y="8"/>
                    <a:pt x="10" y="7"/>
                    <a:pt x="12" y="7"/>
                  </a:cubicBezTo>
                  <a:cubicBezTo>
                    <a:pt x="11" y="5"/>
                    <a:pt x="9" y="3"/>
                    <a:pt x="8" y="1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7" name="Freeform 108"/>
            <p:cNvSpPr/>
            <p:nvPr/>
          </p:nvSpPr>
          <p:spPr bwMode="auto">
            <a:xfrm>
              <a:off x="7124700" y="3052764"/>
              <a:ext cx="76200" cy="153988"/>
            </a:xfrm>
            <a:custGeom>
              <a:gdLst>
                <a:gd name="T0" fmla="*/ 20 w 20"/>
                <a:gd name="T1" fmla="*/ 31 h 41"/>
                <a:gd name="T2" fmla="*/ 15 w 20"/>
                <a:gd name="T3" fmla="*/ 5 h 41"/>
                <a:gd name="T4" fmla="*/ 7 w 20"/>
                <a:gd name="T5" fmla="*/ 0 h 41"/>
                <a:gd name="T6" fmla="*/ 11 w 20"/>
                <a:gd name="T7" fmla="*/ 41 h 41"/>
                <a:gd name="T8" fmla="*/ 17 w 20"/>
                <a:gd name="T9" fmla="*/ 40 h 41"/>
                <a:gd name="T10" fmla="*/ 20 w 20"/>
                <a:gd name="T11" fmla="*/ 31 h 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1">
                  <a:moveTo>
                    <a:pt x="20" y="31"/>
                  </a:moveTo>
                  <a:cubicBezTo>
                    <a:pt x="14" y="25"/>
                    <a:pt x="11" y="14"/>
                    <a:pt x="15" y="5"/>
                  </a:cubicBezTo>
                  <a:cubicBezTo>
                    <a:pt x="12" y="3"/>
                    <a:pt x="10" y="2"/>
                    <a:pt x="7" y="0"/>
                  </a:cubicBezTo>
                  <a:cubicBezTo>
                    <a:pt x="0" y="13"/>
                    <a:pt x="2" y="30"/>
                    <a:pt x="11" y="41"/>
                  </a:cubicBezTo>
                  <a:cubicBezTo>
                    <a:pt x="13" y="40"/>
                    <a:pt x="15" y="40"/>
                    <a:pt x="17" y="40"/>
                  </a:cubicBezTo>
                  <a:cubicBezTo>
                    <a:pt x="18" y="37"/>
                    <a:pt x="19" y="34"/>
                    <a:pt x="20" y="31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8" name="Freeform 109"/>
            <p:cNvSpPr/>
            <p:nvPr/>
          </p:nvSpPr>
          <p:spPr bwMode="auto">
            <a:xfrm>
              <a:off x="6565900" y="3022601"/>
              <a:ext cx="90488" cy="146050"/>
            </a:xfrm>
            <a:custGeom>
              <a:gdLst>
                <a:gd name="T0" fmla="*/ 0 w 24"/>
                <a:gd name="T1" fmla="*/ 0 h 39"/>
                <a:gd name="T2" fmla="*/ 0 w 24"/>
                <a:gd name="T3" fmla="*/ 2 h 39"/>
                <a:gd name="T4" fmla="*/ 2 w 24"/>
                <a:gd name="T5" fmla="*/ 13 h 39"/>
                <a:gd name="T6" fmla="*/ 2 w 24"/>
                <a:gd name="T7" fmla="*/ 14 h 39"/>
                <a:gd name="T8" fmla="*/ 4 w 24"/>
                <a:gd name="T9" fmla="*/ 20 h 39"/>
                <a:gd name="T10" fmla="*/ 11 w 24"/>
                <a:gd name="T11" fmla="*/ 19 h 39"/>
                <a:gd name="T12" fmla="*/ 17 w 24"/>
                <a:gd name="T13" fmla="*/ 24 h 39"/>
                <a:gd name="T14" fmla="*/ 9 w 24"/>
                <a:gd name="T15" fmla="*/ 29 h 39"/>
                <a:gd name="T16" fmla="*/ 8 w 24"/>
                <a:gd name="T17" fmla="*/ 28 h 39"/>
                <a:gd name="T18" fmla="*/ 12 w 24"/>
                <a:gd name="T19" fmla="*/ 34 h 39"/>
                <a:gd name="T20" fmla="*/ 17 w 24"/>
                <a:gd name="T21" fmla="*/ 38 h 39"/>
                <a:gd name="T22" fmla="*/ 19 w 24"/>
                <a:gd name="T23" fmla="*/ 39 h 39"/>
                <a:gd name="T24" fmla="*/ 24 w 24"/>
                <a:gd name="T25" fmla="*/ 29 h 39"/>
                <a:gd name="T26" fmla="*/ 13 w 24"/>
                <a:gd name="T27" fmla="*/ 0 h 39"/>
                <a:gd name="T28" fmla="*/ 0 w 24"/>
                <a:gd name="T29" fmla="*/ 0 h 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39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6"/>
                    <a:pt x="2" y="9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2" y="16"/>
                    <a:pt x="3" y="18"/>
                    <a:pt x="4" y="20"/>
                  </a:cubicBezTo>
                  <a:cubicBezTo>
                    <a:pt x="6" y="19"/>
                    <a:pt x="9" y="18"/>
                    <a:pt x="11" y="19"/>
                  </a:cubicBezTo>
                  <a:cubicBezTo>
                    <a:pt x="14" y="19"/>
                    <a:pt x="17" y="21"/>
                    <a:pt x="17" y="24"/>
                  </a:cubicBezTo>
                  <a:cubicBezTo>
                    <a:pt x="17" y="28"/>
                    <a:pt x="11" y="29"/>
                    <a:pt x="9" y="29"/>
                  </a:cubicBezTo>
                  <a:cubicBezTo>
                    <a:pt x="8" y="29"/>
                    <a:pt x="8" y="29"/>
                    <a:pt x="8" y="28"/>
                  </a:cubicBezTo>
                  <a:cubicBezTo>
                    <a:pt x="9" y="31"/>
                    <a:pt x="11" y="32"/>
                    <a:pt x="12" y="34"/>
                  </a:cubicBezTo>
                  <a:cubicBezTo>
                    <a:pt x="14" y="35"/>
                    <a:pt x="16" y="36"/>
                    <a:pt x="17" y="38"/>
                  </a:cubicBezTo>
                  <a:cubicBezTo>
                    <a:pt x="17" y="38"/>
                    <a:pt x="18" y="39"/>
                    <a:pt x="19" y="39"/>
                  </a:cubicBezTo>
                  <a:cubicBezTo>
                    <a:pt x="20" y="36"/>
                    <a:pt x="22" y="32"/>
                    <a:pt x="24" y="29"/>
                  </a:cubicBezTo>
                  <a:cubicBezTo>
                    <a:pt x="16" y="21"/>
                    <a:pt x="12" y="11"/>
                    <a:pt x="13" y="0"/>
                  </a:cubicBezTo>
                  <a:cubicBezTo>
                    <a:pt x="10" y="2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9" name="Freeform 110"/>
            <p:cNvSpPr/>
            <p:nvPr/>
          </p:nvSpPr>
          <p:spPr bwMode="auto">
            <a:xfrm>
              <a:off x="6569075" y="2924176"/>
              <a:ext cx="93663" cy="79375"/>
            </a:xfrm>
            <a:custGeom>
              <a:gdLst>
                <a:gd name="T0" fmla="*/ 10 w 25"/>
                <a:gd name="T1" fmla="*/ 16 h 21"/>
                <a:gd name="T2" fmla="*/ 14 w 25"/>
                <a:gd name="T3" fmla="*/ 17 h 21"/>
                <a:gd name="T4" fmla="*/ 25 w 25"/>
                <a:gd name="T5" fmla="*/ 2 h 21"/>
                <a:gd name="T6" fmla="*/ 11 w 25"/>
                <a:gd name="T7" fmla="*/ 0 h 21"/>
                <a:gd name="T8" fmla="*/ 0 w 25"/>
                <a:gd name="T9" fmla="*/ 21 h 21"/>
                <a:gd name="T10" fmla="*/ 3 w 25"/>
                <a:gd name="T11" fmla="*/ 18 h 21"/>
                <a:gd name="T12" fmla="*/ 10 w 25"/>
                <a:gd name="T13" fmla="*/ 16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1">
                  <a:moveTo>
                    <a:pt x="10" y="16"/>
                  </a:moveTo>
                  <a:cubicBezTo>
                    <a:pt x="11" y="16"/>
                    <a:pt x="13" y="16"/>
                    <a:pt x="14" y="17"/>
                  </a:cubicBezTo>
                  <a:cubicBezTo>
                    <a:pt x="16" y="11"/>
                    <a:pt x="20" y="5"/>
                    <a:pt x="25" y="2"/>
                  </a:cubicBezTo>
                  <a:cubicBezTo>
                    <a:pt x="20" y="1"/>
                    <a:pt x="16" y="1"/>
                    <a:pt x="11" y="0"/>
                  </a:cubicBezTo>
                  <a:cubicBezTo>
                    <a:pt x="5" y="6"/>
                    <a:pt x="1" y="13"/>
                    <a:pt x="0" y="21"/>
                  </a:cubicBezTo>
                  <a:cubicBezTo>
                    <a:pt x="1" y="20"/>
                    <a:pt x="2" y="19"/>
                    <a:pt x="3" y="18"/>
                  </a:cubicBezTo>
                  <a:cubicBezTo>
                    <a:pt x="5" y="18"/>
                    <a:pt x="7" y="17"/>
                    <a:pt x="10" y="16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0" name="Freeform 111"/>
            <p:cNvSpPr/>
            <p:nvPr/>
          </p:nvSpPr>
          <p:spPr bwMode="auto">
            <a:xfrm>
              <a:off x="7234238" y="3187701"/>
              <a:ext cx="93663" cy="173038"/>
            </a:xfrm>
            <a:custGeom>
              <a:gdLst>
                <a:gd name="T0" fmla="*/ 17 w 25"/>
                <a:gd name="T1" fmla="*/ 9 h 46"/>
                <a:gd name="T2" fmla="*/ 8 w 25"/>
                <a:gd name="T3" fmla="*/ 0 h 46"/>
                <a:gd name="T4" fmla="*/ 2 w 25"/>
                <a:gd name="T5" fmla="*/ 27 h 46"/>
                <a:gd name="T6" fmla="*/ 15 w 25"/>
                <a:gd name="T7" fmla="*/ 46 h 46"/>
                <a:gd name="T8" fmla="*/ 25 w 25"/>
                <a:gd name="T9" fmla="*/ 42 h 46"/>
                <a:gd name="T10" fmla="*/ 25 w 25"/>
                <a:gd name="T11" fmla="*/ 38 h 46"/>
                <a:gd name="T12" fmla="*/ 17 w 25"/>
                <a:gd name="T13" fmla="*/ 9 h 4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6">
                  <a:moveTo>
                    <a:pt x="17" y="9"/>
                  </a:moveTo>
                  <a:cubicBezTo>
                    <a:pt x="14" y="6"/>
                    <a:pt x="11" y="3"/>
                    <a:pt x="8" y="0"/>
                  </a:cubicBezTo>
                  <a:cubicBezTo>
                    <a:pt x="3" y="8"/>
                    <a:pt x="0" y="17"/>
                    <a:pt x="2" y="27"/>
                  </a:cubicBezTo>
                  <a:cubicBezTo>
                    <a:pt x="5" y="34"/>
                    <a:pt x="10" y="40"/>
                    <a:pt x="15" y="46"/>
                  </a:cubicBezTo>
                  <a:cubicBezTo>
                    <a:pt x="18" y="44"/>
                    <a:pt x="22" y="42"/>
                    <a:pt x="25" y="42"/>
                  </a:cubicBezTo>
                  <a:cubicBezTo>
                    <a:pt x="25" y="41"/>
                    <a:pt x="25" y="39"/>
                    <a:pt x="25" y="38"/>
                  </a:cubicBezTo>
                  <a:cubicBezTo>
                    <a:pt x="17" y="32"/>
                    <a:pt x="11" y="19"/>
                    <a:pt x="17" y="9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1" name="Freeform 112"/>
            <p:cNvSpPr/>
            <p:nvPr/>
          </p:nvSpPr>
          <p:spPr bwMode="auto">
            <a:xfrm>
              <a:off x="7512050" y="3101976"/>
              <a:ext cx="96838" cy="96838"/>
            </a:xfrm>
            <a:custGeom>
              <a:gdLst>
                <a:gd name="T0" fmla="*/ 10 w 26"/>
                <a:gd name="T1" fmla="*/ 0 h 26"/>
                <a:gd name="T2" fmla="*/ 0 w 26"/>
                <a:gd name="T3" fmla="*/ 19 h 26"/>
                <a:gd name="T4" fmla="*/ 19 w 26"/>
                <a:gd name="T5" fmla="*/ 26 h 26"/>
                <a:gd name="T6" fmla="*/ 26 w 26"/>
                <a:gd name="T7" fmla="*/ 7 h 26"/>
                <a:gd name="T8" fmla="*/ 10 w 26"/>
                <a:gd name="T9" fmla="*/ 0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10" y="0"/>
                  </a:moveTo>
                  <a:cubicBezTo>
                    <a:pt x="8" y="7"/>
                    <a:pt x="5" y="14"/>
                    <a:pt x="0" y="19"/>
                  </a:cubicBezTo>
                  <a:cubicBezTo>
                    <a:pt x="6" y="22"/>
                    <a:pt x="12" y="24"/>
                    <a:pt x="19" y="26"/>
                  </a:cubicBezTo>
                  <a:cubicBezTo>
                    <a:pt x="21" y="19"/>
                    <a:pt x="24" y="13"/>
                    <a:pt x="26" y="7"/>
                  </a:cubicBezTo>
                  <a:cubicBezTo>
                    <a:pt x="20" y="5"/>
                    <a:pt x="15" y="3"/>
                    <a:pt x="10" y="0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2" name="Freeform 113"/>
            <p:cNvSpPr/>
            <p:nvPr/>
          </p:nvSpPr>
          <p:spPr bwMode="auto">
            <a:xfrm>
              <a:off x="7038975" y="2825751"/>
              <a:ext cx="120650" cy="120650"/>
            </a:xfrm>
            <a:custGeom>
              <a:gdLst>
                <a:gd name="T0" fmla="*/ 16 w 32"/>
                <a:gd name="T1" fmla="*/ 0 h 32"/>
                <a:gd name="T2" fmla="*/ 9 w 32"/>
                <a:gd name="T3" fmla="*/ 8 h 32"/>
                <a:gd name="T4" fmla="*/ 0 w 32"/>
                <a:gd name="T5" fmla="*/ 16 h 32"/>
                <a:gd name="T6" fmla="*/ 18 w 32"/>
                <a:gd name="T7" fmla="*/ 32 h 32"/>
                <a:gd name="T8" fmla="*/ 32 w 32"/>
                <a:gd name="T9" fmla="*/ 14 h 32"/>
                <a:gd name="T10" fmla="*/ 16 w 32"/>
                <a:gd name="T11" fmla="*/ 0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cubicBezTo>
                    <a:pt x="14" y="2"/>
                    <a:pt x="11" y="5"/>
                    <a:pt x="9" y="8"/>
                  </a:cubicBezTo>
                  <a:cubicBezTo>
                    <a:pt x="6" y="11"/>
                    <a:pt x="3" y="14"/>
                    <a:pt x="0" y="16"/>
                  </a:cubicBezTo>
                  <a:cubicBezTo>
                    <a:pt x="5" y="22"/>
                    <a:pt x="11" y="27"/>
                    <a:pt x="18" y="32"/>
                  </a:cubicBezTo>
                  <a:cubicBezTo>
                    <a:pt x="22" y="26"/>
                    <a:pt x="28" y="20"/>
                    <a:pt x="32" y="14"/>
                  </a:cubicBezTo>
                  <a:cubicBezTo>
                    <a:pt x="27" y="9"/>
                    <a:pt x="21" y="5"/>
                    <a:pt x="16" y="0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3" name="Freeform 114"/>
            <p:cNvSpPr/>
            <p:nvPr/>
          </p:nvSpPr>
          <p:spPr bwMode="auto">
            <a:xfrm>
              <a:off x="6967538" y="2759076"/>
              <a:ext cx="123825" cy="123825"/>
            </a:xfrm>
            <a:custGeom>
              <a:gdLst>
                <a:gd name="T0" fmla="*/ 33 w 33"/>
                <a:gd name="T1" fmla="*/ 16 h 33"/>
                <a:gd name="T2" fmla="*/ 24 w 33"/>
                <a:gd name="T3" fmla="*/ 6 h 33"/>
                <a:gd name="T4" fmla="*/ 18 w 33"/>
                <a:gd name="T5" fmla="*/ 0 h 33"/>
                <a:gd name="T6" fmla="*/ 0 w 33"/>
                <a:gd name="T7" fmla="*/ 15 h 33"/>
                <a:gd name="T8" fmla="*/ 10 w 33"/>
                <a:gd name="T9" fmla="*/ 26 h 33"/>
                <a:gd name="T10" fmla="*/ 17 w 33"/>
                <a:gd name="T11" fmla="*/ 33 h 33"/>
                <a:gd name="T12" fmla="*/ 26 w 33"/>
                <a:gd name="T13" fmla="*/ 24 h 33"/>
                <a:gd name="T14" fmla="*/ 33 w 33"/>
                <a:gd name="T15" fmla="*/ 16 h 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33">
                  <a:moveTo>
                    <a:pt x="33" y="16"/>
                  </a:moveTo>
                  <a:cubicBezTo>
                    <a:pt x="30" y="13"/>
                    <a:pt x="27" y="10"/>
                    <a:pt x="24" y="6"/>
                  </a:cubicBezTo>
                  <a:cubicBezTo>
                    <a:pt x="22" y="4"/>
                    <a:pt x="20" y="2"/>
                    <a:pt x="18" y="0"/>
                  </a:cubicBezTo>
                  <a:cubicBezTo>
                    <a:pt x="13" y="6"/>
                    <a:pt x="6" y="10"/>
                    <a:pt x="0" y="15"/>
                  </a:cubicBezTo>
                  <a:cubicBezTo>
                    <a:pt x="3" y="19"/>
                    <a:pt x="6" y="22"/>
                    <a:pt x="10" y="26"/>
                  </a:cubicBezTo>
                  <a:cubicBezTo>
                    <a:pt x="12" y="28"/>
                    <a:pt x="14" y="30"/>
                    <a:pt x="17" y="33"/>
                  </a:cubicBezTo>
                  <a:cubicBezTo>
                    <a:pt x="20" y="30"/>
                    <a:pt x="23" y="27"/>
                    <a:pt x="26" y="24"/>
                  </a:cubicBezTo>
                  <a:cubicBezTo>
                    <a:pt x="28" y="21"/>
                    <a:pt x="30" y="18"/>
                    <a:pt x="33" y="16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4" name="Freeform 115"/>
            <p:cNvSpPr/>
            <p:nvPr/>
          </p:nvSpPr>
          <p:spPr bwMode="auto">
            <a:xfrm>
              <a:off x="6907213" y="2686051"/>
              <a:ext cx="120650" cy="120650"/>
            </a:xfrm>
            <a:custGeom>
              <a:gdLst>
                <a:gd name="T0" fmla="*/ 19 w 32"/>
                <a:gd name="T1" fmla="*/ 0 h 32"/>
                <a:gd name="T2" fmla="*/ 0 w 32"/>
                <a:gd name="T3" fmla="*/ 13 h 32"/>
                <a:gd name="T4" fmla="*/ 14 w 32"/>
                <a:gd name="T5" fmla="*/ 32 h 32"/>
                <a:gd name="T6" fmla="*/ 32 w 32"/>
                <a:gd name="T7" fmla="*/ 17 h 32"/>
                <a:gd name="T8" fmla="*/ 19 w 32"/>
                <a:gd name="T9" fmla="*/ 0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9" y="0"/>
                  </a:moveTo>
                  <a:cubicBezTo>
                    <a:pt x="13" y="5"/>
                    <a:pt x="7" y="9"/>
                    <a:pt x="0" y="13"/>
                  </a:cubicBezTo>
                  <a:cubicBezTo>
                    <a:pt x="5" y="20"/>
                    <a:pt x="9" y="26"/>
                    <a:pt x="14" y="32"/>
                  </a:cubicBezTo>
                  <a:cubicBezTo>
                    <a:pt x="20" y="27"/>
                    <a:pt x="27" y="23"/>
                    <a:pt x="32" y="17"/>
                  </a:cubicBezTo>
                  <a:cubicBezTo>
                    <a:pt x="27" y="12"/>
                    <a:pt x="23" y="6"/>
                    <a:pt x="19" y="0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5" name="Freeform 116"/>
            <p:cNvSpPr/>
            <p:nvPr/>
          </p:nvSpPr>
          <p:spPr bwMode="auto">
            <a:xfrm>
              <a:off x="7113588" y="2886076"/>
              <a:ext cx="123825" cy="125413"/>
            </a:xfrm>
            <a:custGeom>
              <a:gdLst>
                <a:gd name="T0" fmla="*/ 14 w 33"/>
                <a:gd name="T1" fmla="*/ 0 h 33"/>
                <a:gd name="T2" fmla="*/ 0 w 33"/>
                <a:gd name="T3" fmla="*/ 18 h 33"/>
                <a:gd name="T4" fmla="*/ 7 w 33"/>
                <a:gd name="T5" fmla="*/ 24 h 33"/>
                <a:gd name="T6" fmla="*/ 20 w 33"/>
                <a:gd name="T7" fmla="*/ 33 h 33"/>
                <a:gd name="T8" fmla="*/ 33 w 33"/>
                <a:gd name="T9" fmla="*/ 14 h 33"/>
                <a:gd name="T10" fmla="*/ 14 w 33"/>
                <a:gd name="T11" fmla="*/ 0 h 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cubicBezTo>
                    <a:pt x="10" y="6"/>
                    <a:pt x="4" y="12"/>
                    <a:pt x="0" y="18"/>
                  </a:cubicBezTo>
                  <a:cubicBezTo>
                    <a:pt x="2" y="20"/>
                    <a:pt x="5" y="22"/>
                    <a:pt x="7" y="24"/>
                  </a:cubicBezTo>
                  <a:cubicBezTo>
                    <a:pt x="12" y="27"/>
                    <a:pt x="16" y="30"/>
                    <a:pt x="20" y="33"/>
                  </a:cubicBezTo>
                  <a:cubicBezTo>
                    <a:pt x="23" y="26"/>
                    <a:pt x="28" y="19"/>
                    <a:pt x="33" y="14"/>
                  </a:cubicBezTo>
                  <a:cubicBezTo>
                    <a:pt x="27" y="10"/>
                    <a:pt x="21" y="5"/>
                    <a:pt x="14" y="0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6" name="Freeform 117"/>
            <p:cNvSpPr/>
            <p:nvPr/>
          </p:nvSpPr>
          <p:spPr bwMode="auto">
            <a:xfrm>
              <a:off x="7196138" y="2946401"/>
              <a:ext cx="117475" cy="117475"/>
            </a:xfrm>
            <a:custGeom>
              <a:gdLst>
                <a:gd name="T0" fmla="*/ 13 w 31"/>
                <a:gd name="T1" fmla="*/ 0 h 31"/>
                <a:gd name="T2" fmla="*/ 1 w 31"/>
                <a:gd name="T3" fmla="*/ 18 h 31"/>
                <a:gd name="T4" fmla="*/ 0 w 31"/>
                <a:gd name="T5" fmla="*/ 18 h 31"/>
                <a:gd name="T6" fmla="*/ 6 w 31"/>
                <a:gd name="T7" fmla="*/ 21 h 31"/>
                <a:gd name="T8" fmla="*/ 23 w 31"/>
                <a:gd name="T9" fmla="*/ 31 h 31"/>
                <a:gd name="T10" fmla="*/ 24 w 31"/>
                <a:gd name="T11" fmla="*/ 23 h 31"/>
                <a:gd name="T12" fmla="*/ 31 w 31"/>
                <a:gd name="T13" fmla="*/ 12 h 31"/>
                <a:gd name="T14" fmla="*/ 13 w 31"/>
                <a:gd name="T15" fmla="*/ 0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1">
                  <a:moveTo>
                    <a:pt x="13" y="0"/>
                  </a:moveTo>
                  <a:cubicBezTo>
                    <a:pt x="9" y="6"/>
                    <a:pt x="5" y="11"/>
                    <a:pt x="1" y="18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2" y="19"/>
                    <a:pt x="4" y="20"/>
                    <a:pt x="6" y="21"/>
                  </a:cubicBezTo>
                  <a:cubicBezTo>
                    <a:pt x="11" y="25"/>
                    <a:pt x="17" y="28"/>
                    <a:pt x="23" y="31"/>
                  </a:cubicBezTo>
                  <a:cubicBezTo>
                    <a:pt x="23" y="29"/>
                    <a:pt x="23" y="26"/>
                    <a:pt x="24" y="23"/>
                  </a:cubicBezTo>
                  <a:cubicBezTo>
                    <a:pt x="26" y="19"/>
                    <a:pt x="28" y="15"/>
                    <a:pt x="31" y="12"/>
                  </a:cubicBezTo>
                  <a:cubicBezTo>
                    <a:pt x="25" y="8"/>
                    <a:pt x="19" y="4"/>
                    <a:pt x="13" y="0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7" name="Freeform 118"/>
            <p:cNvSpPr/>
            <p:nvPr/>
          </p:nvSpPr>
          <p:spPr bwMode="auto">
            <a:xfrm>
              <a:off x="7286625" y="3225801"/>
              <a:ext cx="74613" cy="93663"/>
            </a:xfrm>
            <a:custGeom>
              <a:gdLst>
                <a:gd name="T0" fmla="*/ 5 w 20"/>
                <a:gd name="T1" fmla="*/ 0 h 25"/>
                <a:gd name="T2" fmla="*/ 12 w 20"/>
                <a:gd name="T3" fmla="*/ 25 h 25"/>
                <a:gd name="T4" fmla="*/ 13 w 20"/>
                <a:gd name="T5" fmla="*/ 20 h 25"/>
                <a:gd name="T6" fmla="*/ 20 w 20"/>
                <a:gd name="T7" fmla="*/ 8 h 25"/>
                <a:gd name="T8" fmla="*/ 12 w 20"/>
                <a:gd name="T9" fmla="*/ 5 h 25"/>
                <a:gd name="T10" fmla="*/ 5 w 20"/>
                <a:gd name="T11" fmla="*/ 0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5">
                  <a:moveTo>
                    <a:pt x="5" y="0"/>
                  </a:moveTo>
                  <a:cubicBezTo>
                    <a:pt x="0" y="9"/>
                    <a:pt x="5" y="19"/>
                    <a:pt x="12" y="25"/>
                  </a:cubicBezTo>
                  <a:cubicBezTo>
                    <a:pt x="12" y="23"/>
                    <a:pt x="13" y="22"/>
                    <a:pt x="13" y="20"/>
                  </a:cubicBezTo>
                  <a:cubicBezTo>
                    <a:pt x="15" y="16"/>
                    <a:pt x="17" y="11"/>
                    <a:pt x="20" y="8"/>
                  </a:cubicBezTo>
                  <a:cubicBezTo>
                    <a:pt x="17" y="7"/>
                    <a:pt x="15" y="6"/>
                    <a:pt x="12" y="5"/>
                  </a:cubicBezTo>
                  <a:cubicBezTo>
                    <a:pt x="10" y="4"/>
                    <a:pt x="7" y="2"/>
                    <a:pt x="5" y="0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8" name="Freeform 119"/>
            <p:cNvSpPr/>
            <p:nvPr/>
          </p:nvSpPr>
          <p:spPr bwMode="auto">
            <a:xfrm>
              <a:off x="7693025" y="3149601"/>
              <a:ext cx="100013" cy="87313"/>
            </a:xfrm>
            <a:custGeom>
              <a:gdLst>
                <a:gd name="T0" fmla="*/ 10 w 27"/>
                <a:gd name="T1" fmla="*/ 1 h 23"/>
                <a:gd name="T2" fmla="*/ 4 w 27"/>
                <a:gd name="T3" fmla="*/ 0 h 23"/>
                <a:gd name="T4" fmla="*/ 0 w 27"/>
                <a:gd name="T5" fmla="*/ 19 h 23"/>
                <a:gd name="T6" fmla="*/ 24 w 27"/>
                <a:gd name="T7" fmla="*/ 23 h 23"/>
                <a:gd name="T8" fmla="*/ 26 w 27"/>
                <a:gd name="T9" fmla="*/ 4 h 23"/>
                <a:gd name="T10" fmla="*/ 10 w 27"/>
                <a:gd name="T11" fmla="*/ 1 h 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3">
                  <a:moveTo>
                    <a:pt x="10" y="1"/>
                  </a:moveTo>
                  <a:cubicBezTo>
                    <a:pt x="8" y="1"/>
                    <a:pt x="6" y="1"/>
                    <a:pt x="4" y="0"/>
                  </a:cubicBezTo>
                  <a:cubicBezTo>
                    <a:pt x="5" y="7"/>
                    <a:pt x="1" y="13"/>
                    <a:pt x="0" y="19"/>
                  </a:cubicBezTo>
                  <a:cubicBezTo>
                    <a:pt x="8" y="21"/>
                    <a:pt x="16" y="22"/>
                    <a:pt x="24" y="23"/>
                  </a:cubicBezTo>
                  <a:cubicBezTo>
                    <a:pt x="25" y="17"/>
                    <a:pt x="27" y="11"/>
                    <a:pt x="26" y="4"/>
                  </a:cubicBezTo>
                  <a:cubicBezTo>
                    <a:pt x="21" y="3"/>
                    <a:pt x="15" y="2"/>
                    <a:pt x="10" y="1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9" name="Freeform 120"/>
            <p:cNvSpPr/>
            <p:nvPr/>
          </p:nvSpPr>
          <p:spPr bwMode="auto">
            <a:xfrm>
              <a:off x="6858000" y="2614614"/>
              <a:ext cx="112713" cy="114300"/>
            </a:xfrm>
            <a:custGeom>
              <a:gdLst>
                <a:gd name="T0" fmla="*/ 26 w 30"/>
                <a:gd name="T1" fmla="*/ 11 h 30"/>
                <a:gd name="T2" fmla="*/ 20 w 30"/>
                <a:gd name="T3" fmla="*/ 0 h 30"/>
                <a:gd name="T4" fmla="*/ 0 w 30"/>
                <a:gd name="T5" fmla="*/ 11 h 30"/>
                <a:gd name="T6" fmla="*/ 10 w 30"/>
                <a:gd name="T7" fmla="*/ 27 h 30"/>
                <a:gd name="T8" fmla="*/ 12 w 30"/>
                <a:gd name="T9" fmla="*/ 30 h 30"/>
                <a:gd name="T10" fmla="*/ 30 w 30"/>
                <a:gd name="T11" fmla="*/ 17 h 30"/>
                <a:gd name="T12" fmla="*/ 26 w 30"/>
                <a:gd name="T13" fmla="*/ 11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0">
                  <a:moveTo>
                    <a:pt x="26" y="11"/>
                  </a:moveTo>
                  <a:cubicBezTo>
                    <a:pt x="24" y="7"/>
                    <a:pt x="22" y="4"/>
                    <a:pt x="20" y="0"/>
                  </a:cubicBezTo>
                  <a:cubicBezTo>
                    <a:pt x="14" y="4"/>
                    <a:pt x="7" y="8"/>
                    <a:pt x="0" y="11"/>
                  </a:cubicBezTo>
                  <a:cubicBezTo>
                    <a:pt x="3" y="16"/>
                    <a:pt x="7" y="22"/>
                    <a:pt x="10" y="27"/>
                  </a:cubicBezTo>
                  <a:cubicBezTo>
                    <a:pt x="11" y="28"/>
                    <a:pt x="11" y="29"/>
                    <a:pt x="12" y="30"/>
                  </a:cubicBezTo>
                  <a:cubicBezTo>
                    <a:pt x="18" y="26"/>
                    <a:pt x="25" y="22"/>
                    <a:pt x="30" y="17"/>
                  </a:cubicBezTo>
                  <a:cubicBezTo>
                    <a:pt x="29" y="15"/>
                    <a:pt x="27" y="13"/>
                    <a:pt x="26" y="11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0" name="Freeform 121"/>
            <p:cNvSpPr/>
            <p:nvPr/>
          </p:nvSpPr>
          <p:spPr bwMode="auto">
            <a:xfrm>
              <a:off x="7289800" y="2951164"/>
              <a:ext cx="255588" cy="258763"/>
            </a:xfrm>
            <a:custGeom>
              <a:gdLst>
                <a:gd name="T0" fmla="*/ 26 w 68"/>
                <a:gd name="T1" fmla="*/ 3 h 69"/>
                <a:gd name="T2" fmla="*/ 10 w 68"/>
                <a:gd name="T3" fmla="*/ 11 h 69"/>
                <a:gd name="T4" fmla="*/ 9 w 68"/>
                <a:gd name="T5" fmla="*/ 12 h 69"/>
                <a:gd name="T6" fmla="*/ 5 w 68"/>
                <a:gd name="T7" fmla="*/ 17 h 69"/>
                <a:gd name="T8" fmla="*/ 3 w 68"/>
                <a:gd name="T9" fmla="*/ 22 h 69"/>
                <a:gd name="T10" fmla="*/ 6 w 68"/>
                <a:gd name="T11" fmla="*/ 50 h 69"/>
                <a:gd name="T12" fmla="*/ 44 w 68"/>
                <a:gd name="T13" fmla="*/ 64 h 69"/>
                <a:gd name="T14" fmla="*/ 66 w 68"/>
                <a:gd name="T15" fmla="*/ 37 h 69"/>
                <a:gd name="T16" fmla="*/ 26 w 68"/>
                <a:gd name="T17" fmla="*/ 3 h 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69">
                  <a:moveTo>
                    <a:pt x="26" y="3"/>
                  </a:moveTo>
                  <a:cubicBezTo>
                    <a:pt x="20" y="4"/>
                    <a:pt x="14" y="7"/>
                    <a:pt x="10" y="11"/>
                  </a:cubicBezTo>
                  <a:cubicBezTo>
                    <a:pt x="10" y="12"/>
                    <a:pt x="10" y="12"/>
                    <a:pt x="9" y="12"/>
                  </a:cubicBezTo>
                  <a:cubicBezTo>
                    <a:pt x="8" y="13"/>
                    <a:pt x="7" y="15"/>
                    <a:pt x="5" y="17"/>
                  </a:cubicBezTo>
                  <a:cubicBezTo>
                    <a:pt x="4" y="19"/>
                    <a:pt x="4" y="20"/>
                    <a:pt x="3" y="22"/>
                  </a:cubicBezTo>
                  <a:cubicBezTo>
                    <a:pt x="0" y="31"/>
                    <a:pt x="0" y="42"/>
                    <a:pt x="6" y="50"/>
                  </a:cubicBezTo>
                  <a:cubicBezTo>
                    <a:pt x="15" y="61"/>
                    <a:pt x="31" y="69"/>
                    <a:pt x="44" y="64"/>
                  </a:cubicBezTo>
                  <a:cubicBezTo>
                    <a:pt x="55" y="60"/>
                    <a:pt x="65" y="49"/>
                    <a:pt x="66" y="37"/>
                  </a:cubicBezTo>
                  <a:cubicBezTo>
                    <a:pt x="68" y="16"/>
                    <a:pt x="45" y="0"/>
                    <a:pt x="26" y="3"/>
                  </a:cubicBezTo>
                  <a:close/>
                </a:path>
              </a:pathLst>
            </a:custGeom>
            <a:solidFill>
              <a:srgbClr val="7B2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1" name="Freeform 122"/>
            <p:cNvSpPr/>
            <p:nvPr/>
          </p:nvSpPr>
          <p:spPr bwMode="auto">
            <a:xfrm>
              <a:off x="7793038" y="3165476"/>
              <a:ext cx="90488" cy="74613"/>
            </a:xfrm>
            <a:custGeom>
              <a:gdLst>
                <a:gd name="T0" fmla="*/ 2 w 24"/>
                <a:gd name="T1" fmla="*/ 0 h 20"/>
                <a:gd name="T2" fmla="*/ 0 w 24"/>
                <a:gd name="T3" fmla="*/ 19 h 20"/>
                <a:gd name="T4" fmla="*/ 22 w 24"/>
                <a:gd name="T5" fmla="*/ 20 h 20"/>
                <a:gd name="T6" fmla="*/ 22 w 24"/>
                <a:gd name="T7" fmla="*/ 6 h 20"/>
                <a:gd name="T8" fmla="*/ 24 w 24"/>
                <a:gd name="T9" fmla="*/ 0 h 20"/>
                <a:gd name="T10" fmla="*/ 2 w 24"/>
                <a:gd name="T11" fmla="*/ 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0">
                  <a:moveTo>
                    <a:pt x="2" y="0"/>
                  </a:moveTo>
                  <a:cubicBezTo>
                    <a:pt x="3" y="7"/>
                    <a:pt x="1" y="13"/>
                    <a:pt x="0" y="19"/>
                  </a:cubicBezTo>
                  <a:cubicBezTo>
                    <a:pt x="7" y="20"/>
                    <a:pt x="14" y="20"/>
                    <a:pt x="22" y="20"/>
                  </a:cubicBezTo>
                  <a:cubicBezTo>
                    <a:pt x="21" y="15"/>
                    <a:pt x="21" y="11"/>
                    <a:pt x="22" y="6"/>
                  </a:cubicBezTo>
                  <a:cubicBezTo>
                    <a:pt x="23" y="4"/>
                    <a:pt x="23" y="2"/>
                    <a:pt x="24" y="0"/>
                  </a:cubicBezTo>
                  <a:cubicBezTo>
                    <a:pt x="17" y="1"/>
                    <a:pt x="9" y="1"/>
                    <a:pt x="2" y="0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2" name="Freeform 123"/>
            <p:cNvSpPr/>
            <p:nvPr/>
          </p:nvSpPr>
          <p:spPr bwMode="auto">
            <a:xfrm>
              <a:off x="6821488" y="2547939"/>
              <a:ext cx="107950" cy="96838"/>
            </a:xfrm>
            <a:custGeom>
              <a:gdLst>
                <a:gd name="T0" fmla="*/ 26 w 29"/>
                <a:gd name="T1" fmla="*/ 11 h 26"/>
                <a:gd name="T2" fmla="*/ 20 w 29"/>
                <a:gd name="T3" fmla="*/ 0 h 26"/>
                <a:gd name="T4" fmla="*/ 18 w 29"/>
                <a:gd name="T5" fmla="*/ 1 h 26"/>
                <a:gd name="T6" fmla="*/ 0 w 29"/>
                <a:gd name="T7" fmla="*/ 6 h 26"/>
                <a:gd name="T8" fmla="*/ 9 w 29"/>
                <a:gd name="T9" fmla="*/ 26 h 26"/>
                <a:gd name="T10" fmla="*/ 29 w 29"/>
                <a:gd name="T11" fmla="*/ 16 h 26"/>
                <a:gd name="T12" fmla="*/ 26 w 29"/>
                <a:gd name="T13" fmla="*/ 11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6">
                  <a:moveTo>
                    <a:pt x="26" y="11"/>
                  </a:moveTo>
                  <a:cubicBezTo>
                    <a:pt x="24" y="7"/>
                    <a:pt x="22" y="4"/>
                    <a:pt x="20" y="0"/>
                  </a:cubicBezTo>
                  <a:cubicBezTo>
                    <a:pt x="20" y="0"/>
                    <a:pt x="19" y="1"/>
                    <a:pt x="18" y="1"/>
                  </a:cubicBezTo>
                  <a:cubicBezTo>
                    <a:pt x="12" y="4"/>
                    <a:pt x="6" y="6"/>
                    <a:pt x="0" y="6"/>
                  </a:cubicBezTo>
                  <a:cubicBezTo>
                    <a:pt x="2" y="13"/>
                    <a:pt x="5" y="20"/>
                    <a:pt x="9" y="26"/>
                  </a:cubicBezTo>
                  <a:cubicBezTo>
                    <a:pt x="16" y="24"/>
                    <a:pt x="22" y="20"/>
                    <a:pt x="29" y="16"/>
                  </a:cubicBezTo>
                  <a:cubicBezTo>
                    <a:pt x="28" y="14"/>
                    <a:pt x="27" y="13"/>
                    <a:pt x="26" y="11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3" name="Freeform 124"/>
            <p:cNvSpPr/>
            <p:nvPr/>
          </p:nvSpPr>
          <p:spPr bwMode="auto">
            <a:xfrm>
              <a:off x="7778750" y="3289301"/>
              <a:ext cx="71438" cy="136525"/>
            </a:xfrm>
            <a:custGeom>
              <a:gdLst>
                <a:gd name="T0" fmla="*/ 12 w 19"/>
                <a:gd name="T1" fmla="*/ 28 h 36"/>
                <a:gd name="T2" fmla="*/ 11 w 19"/>
                <a:gd name="T3" fmla="*/ 12 h 36"/>
                <a:gd name="T4" fmla="*/ 19 w 19"/>
                <a:gd name="T5" fmla="*/ 1 h 36"/>
                <a:gd name="T6" fmla="*/ 10 w 19"/>
                <a:gd name="T7" fmla="*/ 0 h 36"/>
                <a:gd name="T8" fmla="*/ 0 w 19"/>
                <a:gd name="T9" fmla="*/ 19 h 36"/>
                <a:gd name="T10" fmla="*/ 4 w 19"/>
                <a:gd name="T11" fmla="*/ 36 h 36"/>
                <a:gd name="T12" fmla="*/ 16 w 19"/>
                <a:gd name="T13" fmla="*/ 36 h 36"/>
                <a:gd name="T14" fmla="*/ 12 w 19"/>
                <a:gd name="T15" fmla="*/ 28 h 3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6">
                  <a:moveTo>
                    <a:pt x="12" y="28"/>
                  </a:moveTo>
                  <a:cubicBezTo>
                    <a:pt x="10" y="23"/>
                    <a:pt x="10" y="17"/>
                    <a:pt x="11" y="12"/>
                  </a:cubicBezTo>
                  <a:cubicBezTo>
                    <a:pt x="13" y="7"/>
                    <a:pt x="16" y="4"/>
                    <a:pt x="19" y="1"/>
                  </a:cubicBezTo>
                  <a:cubicBezTo>
                    <a:pt x="16" y="1"/>
                    <a:pt x="13" y="1"/>
                    <a:pt x="10" y="0"/>
                  </a:cubicBezTo>
                  <a:cubicBezTo>
                    <a:pt x="5" y="6"/>
                    <a:pt x="1" y="11"/>
                    <a:pt x="0" y="19"/>
                  </a:cubicBezTo>
                  <a:cubicBezTo>
                    <a:pt x="0" y="25"/>
                    <a:pt x="1" y="31"/>
                    <a:pt x="4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4" y="33"/>
                    <a:pt x="13" y="30"/>
                    <a:pt x="12" y="28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4" name="Freeform 125"/>
            <p:cNvSpPr/>
            <p:nvPr/>
          </p:nvSpPr>
          <p:spPr bwMode="auto">
            <a:xfrm>
              <a:off x="6704013" y="2320926"/>
              <a:ext cx="236538" cy="246063"/>
            </a:xfrm>
            <a:custGeom>
              <a:gdLst>
                <a:gd name="T0" fmla="*/ 62 w 63"/>
                <a:gd name="T1" fmla="*/ 30 h 65"/>
                <a:gd name="T2" fmla="*/ 53 w 63"/>
                <a:gd name="T3" fmla="*/ 8 h 65"/>
                <a:gd name="T4" fmla="*/ 36 w 63"/>
                <a:gd name="T5" fmla="*/ 1 h 65"/>
                <a:gd name="T6" fmla="*/ 35 w 63"/>
                <a:gd name="T7" fmla="*/ 1 h 65"/>
                <a:gd name="T8" fmla="*/ 26 w 63"/>
                <a:gd name="T9" fmla="*/ 1 h 65"/>
                <a:gd name="T10" fmla="*/ 1 w 63"/>
                <a:gd name="T11" fmla="*/ 26 h 65"/>
                <a:gd name="T12" fmla="*/ 1 w 63"/>
                <a:gd name="T13" fmla="*/ 36 h 65"/>
                <a:gd name="T14" fmla="*/ 27 w 63"/>
                <a:gd name="T15" fmla="*/ 62 h 65"/>
                <a:gd name="T16" fmla="*/ 62 w 63"/>
                <a:gd name="T17" fmla="*/ 30 h 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65">
                  <a:moveTo>
                    <a:pt x="62" y="30"/>
                  </a:moveTo>
                  <a:cubicBezTo>
                    <a:pt x="62" y="22"/>
                    <a:pt x="59" y="13"/>
                    <a:pt x="53" y="8"/>
                  </a:cubicBezTo>
                  <a:cubicBezTo>
                    <a:pt x="48" y="3"/>
                    <a:pt x="42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2" y="0"/>
                    <a:pt x="29" y="1"/>
                    <a:pt x="26" y="1"/>
                  </a:cubicBezTo>
                  <a:cubicBezTo>
                    <a:pt x="13" y="4"/>
                    <a:pt x="3" y="13"/>
                    <a:pt x="1" y="26"/>
                  </a:cubicBezTo>
                  <a:cubicBezTo>
                    <a:pt x="0" y="29"/>
                    <a:pt x="0" y="33"/>
                    <a:pt x="1" y="36"/>
                  </a:cubicBezTo>
                  <a:cubicBezTo>
                    <a:pt x="4" y="49"/>
                    <a:pt x="14" y="60"/>
                    <a:pt x="27" y="62"/>
                  </a:cubicBezTo>
                  <a:cubicBezTo>
                    <a:pt x="46" y="65"/>
                    <a:pt x="63" y="49"/>
                    <a:pt x="62" y="30"/>
                  </a:cubicBezTo>
                  <a:close/>
                </a:path>
              </a:pathLst>
            </a:custGeom>
            <a:solidFill>
              <a:srgbClr val="7B2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5" name="Freeform 126"/>
            <p:cNvSpPr/>
            <p:nvPr/>
          </p:nvSpPr>
          <p:spPr bwMode="auto">
            <a:xfrm>
              <a:off x="6745288" y="2284414"/>
              <a:ext cx="82550" cy="44450"/>
            </a:xfrm>
            <a:custGeom>
              <a:gdLst>
                <a:gd name="T0" fmla="*/ 19 w 22"/>
                <a:gd name="T1" fmla="*/ 7 h 12"/>
                <a:gd name="T2" fmla="*/ 22 w 22"/>
                <a:gd name="T3" fmla="*/ 7 h 12"/>
                <a:gd name="T4" fmla="*/ 21 w 22"/>
                <a:gd name="T5" fmla="*/ 0 h 12"/>
                <a:gd name="T6" fmla="*/ 0 w 22"/>
                <a:gd name="T7" fmla="*/ 0 h 12"/>
                <a:gd name="T8" fmla="*/ 2 w 22"/>
                <a:gd name="T9" fmla="*/ 12 h 12"/>
                <a:gd name="T10" fmla="*/ 19 w 22"/>
                <a:gd name="T11" fmla="*/ 7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2">
                  <a:moveTo>
                    <a:pt x="19" y="7"/>
                  </a:moveTo>
                  <a:cubicBezTo>
                    <a:pt x="20" y="7"/>
                    <a:pt x="21" y="7"/>
                    <a:pt x="22" y="7"/>
                  </a:cubicBezTo>
                  <a:cubicBezTo>
                    <a:pt x="22" y="5"/>
                    <a:pt x="22" y="2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8"/>
                    <a:pt x="2" y="12"/>
                  </a:cubicBezTo>
                  <a:cubicBezTo>
                    <a:pt x="7" y="9"/>
                    <a:pt x="13" y="7"/>
                    <a:pt x="19" y="7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6" name="Freeform 127"/>
            <p:cNvSpPr/>
            <p:nvPr/>
          </p:nvSpPr>
          <p:spPr bwMode="auto">
            <a:xfrm>
              <a:off x="6769100" y="3165476"/>
              <a:ext cx="187325" cy="230188"/>
            </a:xfrm>
            <a:custGeom>
              <a:gdLst>
                <a:gd name="T0" fmla="*/ 49 w 50"/>
                <a:gd name="T1" fmla="*/ 3 h 61"/>
                <a:gd name="T2" fmla="*/ 50 w 50"/>
                <a:gd name="T3" fmla="*/ 0 h 61"/>
                <a:gd name="T4" fmla="*/ 17 w 50"/>
                <a:gd name="T5" fmla="*/ 17 h 61"/>
                <a:gd name="T6" fmla="*/ 0 w 50"/>
                <a:gd name="T7" fmla="*/ 50 h 61"/>
                <a:gd name="T8" fmla="*/ 16 w 50"/>
                <a:gd name="T9" fmla="*/ 61 h 61"/>
                <a:gd name="T10" fmla="*/ 22 w 50"/>
                <a:gd name="T11" fmla="*/ 30 h 61"/>
                <a:gd name="T12" fmla="*/ 46 w 50"/>
                <a:gd name="T13" fmla="*/ 12 h 61"/>
                <a:gd name="T14" fmla="*/ 49 w 50"/>
                <a:gd name="T15" fmla="*/ 3 h 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61">
                  <a:moveTo>
                    <a:pt x="49" y="3"/>
                  </a:moveTo>
                  <a:cubicBezTo>
                    <a:pt x="49" y="2"/>
                    <a:pt x="49" y="1"/>
                    <a:pt x="50" y="0"/>
                  </a:cubicBezTo>
                  <a:cubicBezTo>
                    <a:pt x="37" y="3"/>
                    <a:pt x="26" y="8"/>
                    <a:pt x="17" y="17"/>
                  </a:cubicBezTo>
                  <a:cubicBezTo>
                    <a:pt x="9" y="26"/>
                    <a:pt x="0" y="38"/>
                    <a:pt x="0" y="50"/>
                  </a:cubicBezTo>
                  <a:cubicBezTo>
                    <a:pt x="5" y="54"/>
                    <a:pt x="11" y="57"/>
                    <a:pt x="16" y="61"/>
                  </a:cubicBezTo>
                  <a:cubicBezTo>
                    <a:pt x="14" y="50"/>
                    <a:pt x="16" y="40"/>
                    <a:pt x="22" y="30"/>
                  </a:cubicBezTo>
                  <a:cubicBezTo>
                    <a:pt x="28" y="22"/>
                    <a:pt x="36" y="14"/>
                    <a:pt x="46" y="12"/>
                  </a:cubicBezTo>
                  <a:cubicBezTo>
                    <a:pt x="47" y="9"/>
                    <a:pt x="48" y="6"/>
                    <a:pt x="49" y="3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7" name="Freeform 128"/>
            <p:cNvSpPr/>
            <p:nvPr/>
          </p:nvSpPr>
          <p:spPr bwMode="auto">
            <a:xfrm>
              <a:off x="6610350" y="2932114"/>
              <a:ext cx="153988" cy="192088"/>
            </a:xfrm>
            <a:custGeom>
              <a:gdLst>
                <a:gd name="T0" fmla="*/ 19 w 41"/>
                <a:gd name="T1" fmla="*/ 43 h 51"/>
                <a:gd name="T2" fmla="*/ 19 w 41"/>
                <a:gd name="T3" fmla="*/ 43 h 51"/>
                <a:gd name="T4" fmla="*/ 38 w 41"/>
                <a:gd name="T5" fmla="*/ 7 h 51"/>
                <a:gd name="T6" fmla="*/ 41 w 41"/>
                <a:gd name="T7" fmla="*/ 3 h 51"/>
                <a:gd name="T8" fmla="*/ 18 w 41"/>
                <a:gd name="T9" fmla="*/ 0 h 51"/>
                <a:gd name="T10" fmla="*/ 13 w 41"/>
                <a:gd name="T11" fmla="*/ 51 h 51"/>
                <a:gd name="T12" fmla="*/ 19 w 41"/>
                <a:gd name="T13" fmla="*/ 43 h 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51">
                  <a:moveTo>
                    <a:pt x="19" y="43"/>
                  </a:moveTo>
                  <a:cubicBezTo>
                    <a:pt x="19" y="43"/>
                    <a:pt x="19" y="43"/>
                    <a:pt x="19" y="43"/>
                  </a:cubicBezTo>
                  <a:cubicBezTo>
                    <a:pt x="11" y="30"/>
                    <a:pt x="20" y="3"/>
                    <a:pt x="38" y="7"/>
                  </a:cubicBezTo>
                  <a:cubicBezTo>
                    <a:pt x="39" y="6"/>
                    <a:pt x="40" y="4"/>
                    <a:pt x="41" y="3"/>
                  </a:cubicBezTo>
                  <a:cubicBezTo>
                    <a:pt x="33" y="2"/>
                    <a:pt x="26" y="1"/>
                    <a:pt x="18" y="0"/>
                  </a:cubicBezTo>
                  <a:cubicBezTo>
                    <a:pt x="1" y="12"/>
                    <a:pt x="0" y="36"/>
                    <a:pt x="13" y="51"/>
                  </a:cubicBezTo>
                  <a:cubicBezTo>
                    <a:pt x="15" y="48"/>
                    <a:pt x="17" y="46"/>
                    <a:pt x="19" y="43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8" name="Freeform 129"/>
            <p:cNvSpPr/>
            <p:nvPr/>
          </p:nvSpPr>
          <p:spPr bwMode="auto">
            <a:xfrm>
              <a:off x="7316788" y="3406776"/>
              <a:ext cx="26988" cy="19050"/>
            </a:xfrm>
            <a:custGeom>
              <a:gdLst>
                <a:gd name="T0" fmla="*/ 0 w 7"/>
                <a:gd name="T1" fmla="*/ 5 h 5"/>
                <a:gd name="T2" fmla="*/ 7 w 7"/>
                <a:gd name="T3" fmla="*/ 5 h 5"/>
                <a:gd name="T4" fmla="*/ 5 w 7"/>
                <a:gd name="T5" fmla="*/ 0 h 5"/>
                <a:gd name="T6" fmla="*/ 0 w 7"/>
                <a:gd name="T7" fmla="*/ 5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6" y="3"/>
                    <a:pt x="6" y="2"/>
                    <a:pt x="5" y="0"/>
                  </a:cubicBezTo>
                  <a:cubicBezTo>
                    <a:pt x="3" y="2"/>
                    <a:pt x="1" y="3"/>
                    <a:pt x="0" y="5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9" name="Freeform 130"/>
            <p:cNvSpPr/>
            <p:nvPr/>
          </p:nvSpPr>
          <p:spPr bwMode="auto">
            <a:xfrm>
              <a:off x="6981825" y="3406776"/>
              <a:ext cx="57150" cy="19050"/>
            </a:xfrm>
            <a:custGeom>
              <a:gdLst>
                <a:gd name="T0" fmla="*/ 14 w 15"/>
                <a:gd name="T1" fmla="*/ 0 h 5"/>
                <a:gd name="T2" fmla="*/ 0 w 15"/>
                <a:gd name="T3" fmla="*/ 5 h 5"/>
                <a:gd name="T4" fmla="*/ 15 w 15"/>
                <a:gd name="T5" fmla="*/ 5 h 5"/>
                <a:gd name="T6" fmla="*/ 14 w 15"/>
                <a:gd name="T7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5">
                  <a:moveTo>
                    <a:pt x="14" y="0"/>
                  </a:moveTo>
                  <a:cubicBezTo>
                    <a:pt x="10" y="0"/>
                    <a:pt x="4" y="2"/>
                    <a:pt x="0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3"/>
                    <a:pt x="14" y="1"/>
                    <a:pt x="14" y="0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0" name="Freeform 131"/>
            <p:cNvSpPr/>
            <p:nvPr/>
          </p:nvSpPr>
          <p:spPr bwMode="auto">
            <a:xfrm>
              <a:off x="6678613" y="3116264"/>
              <a:ext cx="101600" cy="230188"/>
            </a:xfrm>
            <a:custGeom>
              <a:gdLst>
                <a:gd name="T0" fmla="*/ 13 w 27"/>
                <a:gd name="T1" fmla="*/ 34 h 61"/>
                <a:gd name="T2" fmla="*/ 18 w 27"/>
                <a:gd name="T3" fmla="*/ 20 h 61"/>
                <a:gd name="T4" fmla="*/ 27 w 27"/>
                <a:gd name="T5" fmla="*/ 12 h 61"/>
                <a:gd name="T6" fmla="*/ 27 w 27"/>
                <a:gd name="T7" fmla="*/ 0 h 61"/>
                <a:gd name="T8" fmla="*/ 13 w 27"/>
                <a:gd name="T9" fmla="*/ 7 h 61"/>
                <a:gd name="T10" fmla="*/ 4 w 27"/>
                <a:gd name="T11" fmla="*/ 20 h 61"/>
                <a:gd name="T12" fmla="*/ 5 w 27"/>
                <a:gd name="T13" fmla="*/ 50 h 61"/>
                <a:gd name="T14" fmla="*/ 8 w 27"/>
                <a:gd name="T15" fmla="*/ 52 h 61"/>
                <a:gd name="T16" fmla="*/ 21 w 27"/>
                <a:gd name="T17" fmla="*/ 61 h 61"/>
                <a:gd name="T18" fmla="*/ 23 w 27"/>
                <a:gd name="T19" fmla="*/ 52 h 61"/>
                <a:gd name="T20" fmla="*/ 13 w 27"/>
                <a:gd name="T21" fmla="*/ 34 h 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61">
                  <a:moveTo>
                    <a:pt x="13" y="34"/>
                  </a:moveTo>
                  <a:cubicBezTo>
                    <a:pt x="13" y="29"/>
                    <a:pt x="15" y="24"/>
                    <a:pt x="18" y="20"/>
                  </a:cubicBezTo>
                  <a:cubicBezTo>
                    <a:pt x="20" y="16"/>
                    <a:pt x="23" y="14"/>
                    <a:pt x="27" y="12"/>
                  </a:cubicBezTo>
                  <a:cubicBezTo>
                    <a:pt x="27" y="8"/>
                    <a:pt x="27" y="4"/>
                    <a:pt x="27" y="0"/>
                  </a:cubicBezTo>
                  <a:cubicBezTo>
                    <a:pt x="22" y="1"/>
                    <a:pt x="17" y="3"/>
                    <a:pt x="13" y="7"/>
                  </a:cubicBezTo>
                  <a:cubicBezTo>
                    <a:pt x="9" y="11"/>
                    <a:pt x="6" y="15"/>
                    <a:pt x="4" y="20"/>
                  </a:cubicBezTo>
                  <a:cubicBezTo>
                    <a:pt x="1" y="30"/>
                    <a:pt x="0" y="41"/>
                    <a:pt x="5" y="50"/>
                  </a:cubicBezTo>
                  <a:cubicBezTo>
                    <a:pt x="6" y="51"/>
                    <a:pt x="7" y="51"/>
                    <a:pt x="8" y="52"/>
                  </a:cubicBezTo>
                  <a:cubicBezTo>
                    <a:pt x="13" y="55"/>
                    <a:pt x="17" y="58"/>
                    <a:pt x="21" y="61"/>
                  </a:cubicBezTo>
                  <a:cubicBezTo>
                    <a:pt x="21" y="58"/>
                    <a:pt x="22" y="55"/>
                    <a:pt x="23" y="52"/>
                  </a:cubicBezTo>
                  <a:cubicBezTo>
                    <a:pt x="17" y="47"/>
                    <a:pt x="13" y="41"/>
                    <a:pt x="13" y="34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1" name="Freeform 132"/>
            <p:cNvSpPr/>
            <p:nvPr/>
          </p:nvSpPr>
          <p:spPr bwMode="auto">
            <a:xfrm>
              <a:off x="6738938" y="3173414"/>
              <a:ext cx="74613" cy="127000"/>
            </a:xfrm>
            <a:custGeom>
              <a:gdLst>
                <a:gd name="T0" fmla="*/ 5 w 20"/>
                <a:gd name="T1" fmla="*/ 5 h 34"/>
                <a:gd name="T2" fmla="*/ 0 w 20"/>
                <a:gd name="T3" fmla="*/ 20 h 34"/>
                <a:gd name="T4" fmla="*/ 8 w 20"/>
                <a:gd name="T5" fmla="*/ 34 h 34"/>
                <a:gd name="T6" fmla="*/ 20 w 20"/>
                <a:gd name="T7" fmla="*/ 17 h 34"/>
                <a:gd name="T8" fmla="*/ 20 w 20"/>
                <a:gd name="T9" fmla="*/ 17 h 34"/>
                <a:gd name="T10" fmla="*/ 12 w 20"/>
                <a:gd name="T11" fmla="*/ 0 h 34"/>
                <a:gd name="T12" fmla="*/ 5 w 20"/>
                <a:gd name="T13" fmla="*/ 5 h 3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4">
                  <a:moveTo>
                    <a:pt x="5" y="5"/>
                  </a:moveTo>
                  <a:cubicBezTo>
                    <a:pt x="2" y="10"/>
                    <a:pt x="0" y="15"/>
                    <a:pt x="0" y="20"/>
                  </a:cubicBezTo>
                  <a:cubicBezTo>
                    <a:pt x="0" y="26"/>
                    <a:pt x="4" y="30"/>
                    <a:pt x="8" y="34"/>
                  </a:cubicBezTo>
                  <a:cubicBezTo>
                    <a:pt x="11" y="28"/>
                    <a:pt x="15" y="22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6" y="12"/>
                    <a:pt x="13" y="6"/>
                    <a:pt x="12" y="0"/>
                  </a:cubicBezTo>
                  <a:cubicBezTo>
                    <a:pt x="9" y="1"/>
                    <a:pt x="6" y="3"/>
                    <a:pt x="5" y="5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2" name="Freeform 133"/>
            <p:cNvSpPr/>
            <p:nvPr/>
          </p:nvSpPr>
          <p:spPr bwMode="auto">
            <a:xfrm>
              <a:off x="6832600" y="3221039"/>
              <a:ext cx="107950" cy="204788"/>
            </a:xfrm>
            <a:custGeom>
              <a:gdLst>
                <a:gd name="T0" fmla="*/ 15 w 29"/>
                <a:gd name="T1" fmla="*/ 30 h 54"/>
                <a:gd name="T2" fmla="*/ 29 w 29"/>
                <a:gd name="T3" fmla="*/ 14 h 54"/>
                <a:gd name="T4" fmla="*/ 28 w 29"/>
                <a:gd name="T5" fmla="*/ 13 h 54"/>
                <a:gd name="T6" fmla="*/ 29 w 29"/>
                <a:gd name="T7" fmla="*/ 0 h 54"/>
                <a:gd name="T8" fmla="*/ 6 w 29"/>
                <a:gd name="T9" fmla="*/ 18 h 54"/>
                <a:gd name="T10" fmla="*/ 2 w 29"/>
                <a:gd name="T11" fmla="*/ 48 h 54"/>
                <a:gd name="T12" fmla="*/ 12 w 29"/>
                <a:gd name="T13" fmla="*/ 54 h 54"/>
                <a:gd name="T14" fmla="*/ 18 w 29"/>
                <a:gd name="T15" fmla="*/ 54 h 54"/>
                <a:gd name="T16" fmla="*/ 20 w 29"/>
                <a:gd name="T17" fmla="*/ 50 h 54"/>
                <a:gd name="T18" fmla="*/ 15 w 29"/>
                <a:gd name="T19" fmla="*/ 30 h 5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54">
                  <a:moveTo>
                    <a:pt x="15" y="30"/>
                  </a:moveTo>
                  <a:cubicBezTo>
                    <a:pt x="17" y="23"/>
                    <a:pt x="22" y="16"/>
                    <a:pt x="29" y="14"/>
                  </a:cubicBezTo>
                  <a:cubicBezTo>
                    <a:pt x="29" y="14"/>
                    <a:pt x="29" y="13"/>
                    <a:pt x="28" y="13"/>
                  </a:cubicBezTo>
                  <a:cubicBezTo>
                    <a:pt x="28" y="9"/>
                    <a:pt x="28" y="4"/>
                    <a:pt x="29" y="0"/>
                  </a:cubicBezTo>
                  <a:cubicBezTo>
                    <a:pt x="19" y="3"/>
                    <a:pt x="11" y="10"/>
                    <a:pt x="6" y="18"/>
                  </a:cubicBezTo>
                  <a:cubicBezTo>
                    <a:pt x="1" y="28"/>
                    <a:pt x="0" y="37"/>
                    <a:pt x="2" y="48"/>
                  </a:cubicBezTo>
                  <a:cubicBezTo>
                    <a:pt x="5" y="50"/>
                    <a:pt x="9" y="52"/>
                    <a:pt x="12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2"/>
                    <a:pt x="19" y="51"/>
                    <a:pt x="20" y="50"/>
                  </a:cubicBezTo>
                  <a:cubicBezTo>
                    <a:pt x="16" y="44"/>
                    <a:pt x="12" y="37"/>
                    <a:pt x="15" y="30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3" name="Freeform 134"/>
            <p:cNvSpPr/>
            <p:nvPr/>
          </p:nvSpPr>
          <p:spPr bwMode="auto">
            <a:xfrm>
              <a:off x="6910388" y="3354389"/>
              <a:ext cx="128588" cy="71438"/>
            </a:xfrm>
            <a:custGeom>
              <a:gdLst>
                <a:gd name="T0" fmla="*/ 34 w 34"/>
                <a:gd name="T1" fmla="*/ 0 h 19"/>
                <a:gd name="T2" fmla="*/ 13 w 34"/>
                <a:gd name="T3" fmla="*/ 6 h 19"/>
                <a:gd name="T4" fmla="*/ 0 w 34"/>
                <a:gd name="T5" fmla="*/ 19 h 19"/>
                <a:gd name="T6" fmla="*/ 14 w 34"/>
                <a:gd name="T7" fmla="*/ 19 h 19"/>
                <a:gd name="T8" fmla="*/ 33 w 34"/>
                <a:gd name="T9" fmla="*/ 11 h 19"/>
                <a:gd name="T10" fmla="*/ 34 w 34"/>
                <a:gd name="T11" fmla="*/ 0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19">
                  <a:moveTo>
                    <a:pt x="34" y="0"/>
                  </a:moveTo>
                  <a:cubicBezTo>
                    <a:pt x="26" y="1"/>
                    <a:pt x="19" y="2"/>
                    <a:pt x="13" y="6"/>
                  </a:cubicBezTo>
                  <a:cubicBezTo>
                    <a:pt x="7" y="9"/>
                    <a:pt x="3" y="13"/>
                    <a:pt x="0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20" y="14"/>
                    <a:pt x="27" y="11"/>
                    <a:pt x="33" y="11"/>
                  </a:cubicBezTo>
                  <a:cubicBezTo>
                    <a:pt x="33" y="7"/>
                    <a:pt x="33" y="3"/>
                    <a:pt x="34" y="0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4" name="Freeform 135"/>
            <p:cNvSpPr/>
            <p:nvPr/>
          </p:nvSpPr>
          <p:spPr bwMode="auto">
            <a:xfrm>
              <a:off x="7245350" y="3354389"/>
              <a:ext cx="85725" cy="71438"/>
            </a:xfrm>
            <a:custGeom>
              <a:gdLst>
                <a:gd name="T0" fmla="*/ 23 w 23"/>
                <a:gd name="T1" fmla="*/ 12 h 19"/>
                <a:gd name="T2" fmla="*/ 22 w 23"/>
                <a:gd name="T3" fmla="*/ 8 h 19"/>
                <a:gd name="T4" fmla="*/ 22 w 23"/>
                <a:gd name="T5" fmla="*/ 0 h 19"/>
                <a:gd name="T6" fmla="*/ 0 w 23"/>
                <a:gd name="T7" fmla="*/ 19 h 19"/>
                <a:gd name="T8" fmla="*/ 15 w 23"/>
                <a:gd name="T9" fmla="*/ 19 h 19"/>
                <a:gd name="T10" fmla="*/ 23 w 23"/>
                <a:gd name="T11" fmla="*/ 12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9">
                  <a:moveTo>
                    <a:pt x="23" y="12"/>
                  </a:moveTo>
                  <a:cubicBezTo>
                    <a:pt x="23" y="10"/>
                    <a:pt x="23" y="9"/>
                    <a:pt x="22" y="8"/>
                  </a:cubicBezTo>
                  <a:cubicBezTo>
                    <a:pt x="22" y="5"/>
                    <a:pt x="22" y="3"/>
                    <a:pt x="22" y="0"/>
                  </a:cubicBezTo>
                  <a:cubicBezTo>
                    <a:pt x="13" y="2"/>
                    <a:pt x="5" y="10"/>
                    <a:pt x="0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7" y="16"/>
                    <a:pt x="20" y="14"/>
                    <a:pt x="23" y="12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5" name="Freeform 136"/>
            <p:cNvSpPr/>
            <p:nvPr/>
          </p:nvSpPr>
          <p:spPr bwMode="auto">
            <a:xfrm>
              <a:off x="7602538" y="3387726"/>
              <a:ext cx="55563" cy="38100"/>
            </a:xfrm>
            <a:custGeom>
              <a:gdLst>
                <a:gd name="T0" fmla="*/ 0 w 15"/>
                <a:gd name="T1" fmla="*/ 10 h 10"/>
                <a:gd name="T2" fmla="*/ 13 w 15"/>
                <a:gd name="T3" fmla="*/ 10 h 10"/>
                <a:gd name="T4" fmla="*/ 15 w 15"/>
                <a:gd name="T5" fmla="*/ 3 h 10"/>
                <a:gd name="T6" fmla="*/ 0 w 15"/>
                <a:gd name="T7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0">
                  <a:moveTo>
                    <a:pt x="0" y="10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4" y="7"/>
                    <a:pt x="14" y="5"/>
                    <a:pt x="15" y="3"/>
                  </a:cubicBezTo>
                  <a:cubicBezTo>
                    <a:pt x="11" y="0"/>
                    <a:pt x="3" y="5"/>
                    <a:pt x="0" y="10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6" name="Freeform 137"/>
            <p:cNvSpPr/>
            <p:nvPr/>
          </p:nvSpPr>
          <p:spPr bwMode="auto">
            <a:xfrm>
              <a:off x="7580313" y="3251201"/>
              <a:ext cx="71438" cy="34925"/>
            </a:xfrm>
            <a:custGeom>
              <a:gdLst>
                <a:gd name="T0" fmla="*/ 2 w 19"/>
                <a:gd name="T1" fmla="*/ 9 h 9"/>
                <a:gd name="T2" fmla="*/ 18 w 19"/>
                <a:gd name="T3" fmla="*/ 7 h 9"/>
                <a:gd name="T4" fmla="*/ 19 w 19"/>
                <a:gd name="T5" fmla="*/ 5 h 9"/>
                <a:gd name="T6" fmla="*/ 0 w 19"/>
                <a:gd name="T7" fmla="*/ 0 h 9"/>
                <a:gd name="T8" fmla="*/ 2 w 19"/>
                <a:gd name="T9" fmla="*/ 9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2" y="9"/>
                  </a:moveTo>
                  <a:cubicBezTo>
                    <a:pt x="7" y="7"/>
                    <a:pt x="13" y="6"/>
                    <a:pt x="18" y="7"/>
                  </a:cubicBezTo>
                  <a:cubicBezTo>
                    <a:pt x="19" y="6"/>
                    <a:pt x="19" y="5"/>
                    <a:pt x="19" y="5"/>
                  </a:cubicBezTo>
                  <a:cubicBezTo>
                    <a:pt x="13" y="3"/>
                    <a:pt x="7" y="2"/>
                    <a:pt x="0" y="0"/>
                  </a:cubicBezTo>
                  <a:cubicBezTo>
                    <a:pt x="0" y="4"/>
                    <a:pt x="0" y="7"/>
                    <a:pt x="2" y="9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7" name="Freeform 138"/>
            <p:cNvSpPr/>
            <p:nvPr/>
          </p:nvSpPr>
          <p:spPr bwMode="auto">
            <a:xfrm>
              <a:off x="7550150" y="3330576"/>
              <a:ext cx="123825" cy="95250"/>
            </a:xfrm>
            <a:custGeom>
              <a:gdLst>
                <a:gd name="T0" fmla="*/ 30 w 33"/>
                <a:gd name="T1" fmla="*/ 16 h 25"/>
                <a:gd name="T2" fmla="*/ 33 w 33"/>
                <a:gd name="T3" fmla="*/ 11 h 25"/>
                <a:gd name="T4" fmla="*/ 26 w 33"/>
                <a:gd name="T5" fmla="*/ 1 h 25"/>
                <a:gd name="T6" fmla="*/ 0 w 33"/>
                <a:gd name="T7" fmla="*/ 25 h 25"/>
                <a:gd name="T8" fmla="*/ 10 w 33"/>
                <a:gd name="T9" fmla="*/ 25 h 25"/>
                <a:gd name="T10" fmla="*/ 13 w 33"/>
                <a:gd name="T11" fmla="*/ 21 h 25"/>
                <a:gd name="T12" fmla="*/ 30 w 33"/>
                <a:gd name="T13" fmla="*/ 16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5">
                  <a:moveTo>
                    <a:pt x="30" y="16"/>
                  </a:moveTo>
                  <a:cubicBezTo>
                    <a:pt x="31" y="14"/>
                    <a:pt x="32" y="13"/>
                    <a:pt x="33" y="11"/>
                  </a:cubicBezTo>
                  <a:cubicBezTo>
                    <a:pt x="30" y="9"/>
                    <a:pt x="28" y="5"/>
                    <a:pt x="26" y="1"/>
                  </a:cubicBezTo>
                  <a:cubicBezTo>
                    <a:pt x="12" y="0"/>
                    <a:pt x="2" y="11"/>
                    <a:pt x="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3"/>
                    <a:pt x="12" y="22"/>
                    <a:pt x="13" y="21"/>
                  </a:cubicBezTo>
                  <a:cubicBezTo>
                    <a:pt x="17" y="17"/>
                    <a:pt x="26" y="12"/>
                    <a:pt x="30" y="16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8" name="Freeform 139"/>
            <p:cNvSpPr/>
            <p:nvPr/>
          </p:nvSpPr>
          <p:spPr bwMode="auto">
            <a:xfrm>
              <a:off x="7696200" y="3278189"/>
              <a:ext cx="41275" cy="52388"/>
            </a:xfrm>
            <a:custGeom>
              <a:gdLst>
                <a:gd name="T0" fmla="*/ 9 w 11"/>
                <a:gd name="T1" fmla="*/ 1 h 14"/>
                <a:gd name="T2" fmla="*/ 3 w 11"/>
                <a:gd name="T3" fmla="*/ 0 h 14"/>
                <a:gd name="T4" fmla="*/ 5 w 11"/>
                <a:gd name="T5" fmla="*/ 14 h 14"/>
                <a:gd name="T6" fmla="*/ 11 w 11"/>
                <a:gd name="T7" fmla="*/ 11 h 14"/>
                <a:gd name="T8" fmla="*/ 9 w 11"/>
                <a:gd name="T9" fmla="*/ 1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9" y="1"/>
                  </a:moveTo>
                  <a:cubicBezTo>
                    <a:pt x="7" y="1"/>
                    <a:pt x="5" y="1"/>
                    <a:pt x="3" y="0"/>
                  </a:cubicBezTo>
                  <a:cubicBezTo>
                    <a:pt x="0" y="4"/>
                    <a:pt x="2" y="11"/>
                    <a:pt x="5" y="14"/>
                  </a:cubicBezTo>
                  <a:cubicBezTo>
                    <a:pt x="7" y="13"/>
                    <a:pt x="9" y="12"/>
                    <a:pt x="11" y="11"/>
                  </a:cubicBezTo>
                  <a:cubicBezTo>
                    <a:pt x="9" y="8"/>
                    <a:pt x="9" y="4"/>
                    <a:pt x="9" y="1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9" name="Freeform 140"/>
            <p:cNvSpPr/>
            <p:nvPr/>
          </p:nvSpPr>
          <p:spPr bwMode="auto">
            <a:xfrm>
              <a:off x="7493000" y="3281364"/>
              <a:ext cx="153988" cy="144463"/>
            </a:xfrm>
            <a:custGeom>
              <a:gdLst>
                <a:gd name="T0" fmla="*/ 41 w 41"/>
                <a:gd name="T1" fmla="*/ 11 h 38"/>
                <a:gd name="T2" fmla="*/ 41 w 41"/>
                <a:gd name="T3" fmla="*/ 1 h 38"/>
                <a:gd name="T4" fmla="*/ 17 w 41"/>
                <a:gd name="T5" fmla="*/ 10 h 38"/>
                <a:gd name="T6" fmla="*/ 1 w 41"/>
                <a:gd name="T7" fmla="*/ 34 h 38"/>
                <a:gd name="T8" fmla="*/ 0 w 41"/>
                <a:gd name="T9" fmla="*/ 38 h 38"/>
                <a:gd name="T10" fmla="*/ 12 w 41"/>
                <a:gd name="T11" fmla="*/ 38 h 38"/>
                <a:gd name="T12" fmla="*/ 13 w 41"/>
                <a:gd name="T13" fmla="*/ 32 h 38"/>
                <a:gd name="T14" fmla="*/ 41 w 41"/>
                <a:gd name="T15" fmla="*/ 11 h 3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38">
                  <a:moveTo>
                    <a:pt x="41" y="11"/>
                  </a:moveTo>
                  <a:cubicBezTo>
                    <a:pt x="40" y="8"/>
                    <a:pt x="40" y="4"/>
                    <a:pt x="41" y="1"/>
                  </a:cubicBezTo>
                  <a:cubicBezTo>
                    <a:pt x="33" y="0"/>
                    <a:pt x="23" y="5"/>
                    <a:pt x="17" y="10"/>
                  </a:cubicBezTo>
                  <a:cubicBezTo>
                    <a:pt x="9" y="16"/>
                    <a:pt x="4" y="24"/>
                    <a:pt x="1" y="34"/>
                  </a:cubicBezTo>
                  <a:cubicBezTo>
                    <a:pt x="1" y="35"/>
                    <a:pt x="0" y="36"/>
                    <a:pt x="0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6"/>
                    <a:pt x="13" y="34"/>
                    <a:pt x="13" y="32"/>
                  </a:cubicBezTo>
                  <a:cubicBezTo>
                    <a:pt x="18" y="21"/>
                    <a:pt x="28" y="9"/>
                    <a:pt x="41" y="11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0" name="Freeform 141"/>
            <p:cNvSpPr/>
            <p:nvPr/>
          </p:nvSpPr>
          <p:spPr bwMode="auto">
            <a:xfrm>
              <a:off x="7651750" y="3270251"/>
              <a:ext cx="52388" cy="95250"/>
            </a:xfrm>
            <a:custGeom>
              <a:gdLst>
                <a:gd name="T0" fmla="*/ 12 w 14"/>
                <a:gd name="T1" fmla="*/ 2 h 25"/>
                <a:gd name="T2" fmla="*/ 9 w 14"/>
                <a:gd name="T3" fmla="*/ 1 h 25"/>
                <a:gd name="T4" fmla="*/ 3 w 14"/>
                <a:gd name="T5" fmla="*/ 0 h 25"/>
                <a:gd name="T6" fmla="*/ 8 w 14"/>
                <a:gd name="T7" fmla="*/ 25 h 25"/>
                <a:gd name="T8" fmla="*/ 14 w 14"/>
                <a:gd name="T9" fmla="*/ 18 h 25"/>
                <a:gd name="T10" fmla="*/ 11 w 14"/>
                <a:gd name="T11" fmla="*/ 9 h 25"/>
                <a:gd name="T12" fmla="*/ 12 w 14"/>
                <a:gd name="T13" fmla="*/ 2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5">
                  <a:moveTo>
                    <a:pt x="12" y="2"/>
                  </a:moveTo>
                  <a:cubicBezTo>
                    <a:pt x="11" y="2"/>
                    <a:pt x="10" y="1"/>
                    <a:pt x="9" y="1"/>
                  </a:cubicBezTo>
                  <a:cubicBezTo>
                    <a:pt x="7" y="1"/>
                    <a:pt x="5" y="1"/>
                    <a:pt x="3" y="0"/>
                  </a:cubicBezTo>
                  <a:cubicBezTo>
                    <a:pt x="0" y="8"/>
                    <a:pt x="1" y="19"/>
                    <a:pt x="8" y="25"/>
                  </a:cubicBezTo>
                  <a:cubicBezTo>
                    <a:pt x="10" y="22"/>
                    <a:pt x="12" y="20"/>
                    <a:pt x="14" y="18"/>
                  </a:cubicBezTo>
                  <a:cubicBezTo>
                    <a:pt x="12" y="16"/>
                    <a:pt x="11" y="12"/>
                    <a:pt x="11" y="9"/>
                  </a:cubicBezTo>
                  <a:cubicBezTo>
                    <a:pt x="11" y="7"/>
                    <a:pt x="11" y="4"/>
                    <a:pt x="12" y="2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1" name="Freeform 142"/>
            <p:cNvSpPr/>
            <p:nvPr/>
          </p:nvSpPr>
          <p:spPr bwMode="auto">
            <a:xfrm>
              <a:off x="6742113" y="2943226"/>
              <a:ext cx="74613" cy="139700"/>
            </a:xfrm>
            <a:custGeom>
              <a:gdLst>
                <a:gd name="T0" fmla="*/ 13 w 20"/>
                <a:gd name="T1" fmla="*/ 37 h 37"/>
                <a:gd name="T2" fmla="*/ 16 w 20"/>
                <a:gd name="T3" fmla="*/ 30 h 37"/>
                <a:gd name="T4" fmla="*/ 20 w 20"/>
                <a:gd name="T5" fmla="*/ 24 h 37"/>
                <a:gd name="T6" fmla="*/ 20 w 20"/>
                <a:gd name="T7" fmla="*/ 1 h 37"/>
                <a:gd name="T8" fmla="*/ 9 w 20"/>
                <a:gd name="T9" fmla="*/ 0 h 37"/>
                <a:gd name="T10" fmla="*/ 13 w 20"/>
                <a:gd name="T11" fmla="*/ 37 h 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7">
                  <a:moveTo>
                    <a:pt x="13" y="37"/>
                  </a:moveTo>
                  <a:cubicBezTo>
                    <a:pt x="14" y="34"/>
                    <a:pt x="15" y="32"/>
                    <a:pt x="16" y="30"/>
                  </a:cubicBezTo>
                  <a:cubicBezTo>
                    <a:pt x="17" y="28"/>
                    <a:pt x="19" y="26"/>
                    <a:pt x="20" y="24"/>
                  </a:cubicBezTo>
                  <a:cubicBezTo>
                    <a:pt x="15" y="17"/>
                    <a:pt x="16" y="9"/>
                    <a:pt x="20" y="1"/>
                  </a:cubicBezTo>
                  <a:cubicBezTo>
                    <a:pt x="16" y="1"/>
                    <a:pt x="12" y="1"/>
                    <a:pt x="9" y="0"/>
                  </a:cubicBezTo>
                  <a:cubicBezTo>
                    <a:pt x="0" y="11"/>
                    <a:pt x="4" y="27"/>
                    <a:pt x="13" y="37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2" name="Freeform 143"/>
            <p:cNvSpPr/>
            <p:nvPr/>
          </p:nvSpPr>
          <p:spPr bwMode="auto">
            <a:xfrm>
              <a:off x="6892925" y="3074989"/>
              <a:ext cx="93663" cy="93663"/>
            </a:xfrm>
            <a:custGeom>
              <a:gdLst>
                <a:gd name="T0" fmla="*/ 18 w 25"/>
                <a:gd name="T1" fmla="*/ 21 h 25"/>
                <a:gd name="T2" fmla="*/ 25 w 25"/>
                <a:gd name="T3" fmla="*/ 11 h 25"/>
                <a:gd name="T4" fmla="*/ 18 w 25"/>
                <a:gd name="T5" fmla="*/ 0 h 25"/>
                <a:gd name="T6" fmla="*/ 3 w 25"/>
                <a:gd name="T7" fmla="*/ 25 h 25"/>
                <a:gd name="T8" fmla="*/ 18 w 25"/>
                <a:gd name="T9" fmla="*/ 21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18" y="21"/>
                  </a:moveTo>
                  <a:cubicBezTo>
                    <a:pt x="20" y="18"/>
                    <a:pt x="23" y="14"/>
                    <a:pt x="25" y="11"/>
                  </a:cubicBezTo>
                  <a:cubicBezTo>
                    <a:pt x="22" y="8"/>
                    <a:pt x="19" y="4"/>
                    <a:pt x="18" y="0"/>
                  </a:cubicBezTo>
                  <a:cubicBezTo>
                    <a:pt x="9" y="3"/>
                    <a:pt x="0" y="15"/>
                    <a:pt x="3" y="25"/>
                  </a:cubicBezTo>
                  <a:cubicBezTo>
                    <a:pt x="8" y="23"/>
                    <a:pt x="13" y="22"/>
                    <a:pt x="18" y="21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3" name="Freeform 144"/>
            <p:cNvSpPr/>
            <p:nvPr/>
          </p:nvSpPr>
          <p:spPr bwMode="auto">
            <a:xfrm>
              <a:off x="7000875" y="3127376"/>
              <a:ext cx="71438" cy="196850"/>
            </a:xfrm>
            <a:custGeom>
              <a:gdLst>
                <a:gd name="T0" fmla="*/ 19 w 19"/>
                <a:gd name="T1" fmla="*/ 12 h 52"/>
                <a:gd name="T2" fmla="*/ 17 w 19"/>
                <a:gd name="T3" fmla="*/ 0 h 52"/>
                <a:gd name="T4" fmla="*/ 1 w 19"/>
                <a:gd name="T5" fmla="*/ 24 h 52"/>
                <a:gd name="T6" fmla="*/ 12 w 19"/>
                <a:gd name="T7" fmla="*/ 52 h 52"/>
                <a:gd name="T8" fmla="*/ 17 w 19"/>
                <a:gd name="T9" fmla="*/ 42 h 52"/>
                <a:gd name="T10" fmla="*/ 19 w 19"/>
                <a:gd name="T11" fmla="*/ 12 h 5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52">
                  <a:moveTo>
                    <a:pt x="19" y="12"/>
                  </a:moveTo>
                  <a:cubicBezTo>
                    <a:pt x="18" y="8"/>
                    <a:pt x="17" y="4"/>
                    <a:pt x="17" y="0"/>
                  </a:cubicBezTo>
                  <a:cubicBezTo>
                    <a:pt x="9" y="6"/>
                    <a:pt x="3" y="13"/>
                    <a:pt x="1" y="24"/>
                  </a:cubicBezTo>
                  <a:cubicBezTo>
                    <a:pt x="0" y="35"/>
                    <a:pt x="3" y="45"/>
                    <a:pt x="12" y="52"/>
                  </a:cubicBezTo>
                  <a:cubicBezTo>
                    <a:pt x="13" y="49"/>
                    <a:pt x="15" y="45"/>
                    <a:pt x="17" y="42"/>
                  </a:cubicBezTo>
                  <a:cubicBezTo>
                    <a:pt x="9" y="33"/>
                    <a:pt x="10" y="19"/>
                    <a:pt x="19" y="12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4" name="Freeform 145"/>
            <p:cNvSpPr/>
            <p:nvPr/>
          </p:nvSpPr>
          <p:spPr bwMode="auto">
            <a:xfrm>
              <a:off x="7050088" y="3179764"/>
              <a:ext cx="60325" cy="98425"/>
            </a:xfrm>
            <a:custGeom>
              <a:gdLst>
                <a:gd name="T0" fmla="*/ 5 w 16"/>
                <a:gd name="T1" fmla="*/ 26 h 26"/>
                <a:gd name="T2" fmla="*/ 16 w 16"/>
                <a:gd name="T3" fmla="*/ 15 h 26"/>
                <a:gd name="T4" fmla="*/ 7 w 16"/>
                <a:gd name="T5" fmla="*/ 0 h 26"/>
                <a:gd name="T6" fmla="*/ 5 w 16"/>
                <a:gd name="T7" fmla="*/ 26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6">
                  <a:moveTo>
                    <a:pt x="5" y="26"/>
                  </a:moveTo>
                  <a:cubicBezTo>
                    <a:pt x="8" y="21"/>
                    <a:pt x="12" y="18"/>
                    <a:pt x="16" y="15"/>
                  </a:cubicBezTo>
                  <a:cubicBezTo>
                    <a:pt x="12" y="11"/>
                    <a:pt x="9" y="6"/>
                    <a:pt x="7" y="0"/>
                  </a:cubicBezTo>
                  <a:cubicBezTo>
                    <a:pt x="0" y="7"/>
                    <a:pt x="0" y="18"/>
                    <a:pt x="5" y="26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5" name="Freeform 146"/>
            <p:cNvSpPr/>
            <p:nvPr/>
          </p:nvSpPr>
          <p:spPr bwMode="auto">
            <a:xfrm>
              <a:off x="7038975" y="3209926"/>
              <a:ext cx="150813" cy="215900"/>
            </a:xfrm>
            <a:custGeom>
              <a:gdLst>
                <a:gd name="T0" fmla="*/ 16 w 40"/>
                <a:gd name="T1" fmla="*/ 30 h 57"/>
                <a:gd name="T2" fmla="*/ 38 w 40"/>
                <a:gd name="T3" fmla="*/ 11 h 57"/>
                <a:gd name="T4" fmla="*/ 40 w 40"/>
                <a:gd name="T5" fmla="*/ 0 h 57"/>
                <a:gd name="T6" fmla="*/ 7 w 40"/>
                <a:gd name="T7" fmla="*/ 25 h 57"/>
                <a:gd name="T8" fmla="*/ 3 w 40"/>
                <a:gd name="T9" fmla="*/ 57 h 57"/>
                <a:gd name="T10" fmla="*/ 15 w 40"/>
                <a:gd name="T11" fmla="*/ 57 h 57"/>
                <a:gd name="T12" fmla="*/ 16 w 40"/>
                <a:gd name="T13" fmla="*/ 30 h 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57">
                  <a:moveTo>
                    <a:pt x="16" y="30"/>
                  </a:moveTo>
                  <a:cubicBezTo>
                    <a:pt x="21" y="21"/>
                    <a:pt x="28" y="14"/>
                    <a:pt x="38" y="11"/>
                  </a:cubicBezTo>
                  <a:cubicBezTo>
                    <a:pt x="38" y="8"/>
                    <a:pt x="39" y="4"/>
                    <a:pt x="40" y="0"/>
                  </a:cubicBezTo>
                  <a:cubicBezTo>
                    <a:pt x="26" y="5"/>
                    <a:pt x="14" y="12"/>
                    <a:pt x="7" y="25"/>
                  </a:cubicBezTo>
                  <a:cubicBezTo>
                    <a:pt x="1" y="35"/>
                    <a:pt x="0" y="46"/>
                    <a:pt x="3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1" y="48"/>
                    <a:pt x="12" y="39"/>
                    <a:pt x="16" y="30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6" name="Freeform 147"/>
            <p:cNvSpPr/>
            <p:nvPr/>
          </p:nvSpPr>
          <p:spPr bwMode="auto">
            <a:xfrm>
              <a:off x="7135813" y="3316289"/>
              <a:ext cx="106363" cy="93663"/>
            </a:xfrm>
            <a:custGeom>
              <a:gdLst>
                <a:gd name="T0" fmla="*/ 4 w 28"/>
                <a:gd name="T1" fmla="*/ 25 h 25"/>
                <a:gd name="T2" fmla="*/ 28 w 28"/>
                <a:gd name="T3" fmla="*/ 21 h 25"/>
                <a:gd name="T4" fmla="*/ 15 w 28"/>
                <a:gd name="T5" fmla="*/ 0 h 25"/>
                <a:gd name="T6" fmla="*/ 4 w 28"/>
                <a:gd name="T7" fmla="*/ 25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5">
                  <a:moveTo>
                    <a:pt x="4" y="25"/>
                  </a:moveTo>
                  <a:cubicBezTo>
                    <a:pt x="11" y="22"/>
                    <a:pt x="20" y="19"/>
                    <a:pt x="28" y="21"/>
                  </a:cubicBezTo>
                  <a:cubicBezTo>
                    <a:pt x="22" y="15"/>
                    <a:pt x="18" y="8"/>
                    <a:pt x="15" y="0"/>
                  </a:cubicBezTo>
                  <a:cubicBezTo>
                    <a:pt x="7" y="4"/>
                    <a:pt x="0" y="16"/>
                    <a:pt x="4" y="25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7" name="Freeform 148"/>
            <p:cNvSpPr/>
            <p:nvPr/>
          </p:nvSpPr>
          <p:spPr bwMode="auto">
            <a:xfrm>
              <a:off x="6832600" y="3022601"/>
              <a:ext cx="123825" cy="168275"/>
            </a:xfrm>
            <a:custGeom>
              <a:gdLst>
                <a:gd name="T0" fmla="*/ 33 w 33"/>
                <a:gd name="T1" fmla="*/ 11 h 45"/>
                <a:gd name="T2" fmla="*/ 32 w 33"/>
                <a:gd name="T3" fmla="*/ 1 h 45"/>
                <a:gd name="T4" fmla="*/ 33 w 33"/>
                <a:gd name="T5" fmla="*/ 0 h 45"/>
                <a:gd name="T6" fmla="*/ 7 w 33"/>
                <a:gd name="T7" fmla="*/ 45 h 45"/>
                <a:gd name="T8" fmla="*/ 17 w 33"/>
                <a:gd name="T9" fmla="*/ 40 h 45"/>
                <a:gd name="T10" fmla="*/ 33 w 33"/>
                <a:gd name="T11" fmla="*/ 11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45">
                  <a:moveTo>
                    <a:pt x="33" y="11"/>
                  </a:moveTo>
                  <a:cubicBezTo>
                    <a:pt x="33" y="8"/>
                    <a:pt x="32" y="4"/>
                    <a:pt x="32" y="1"/>
                  </a:cubicBezTo>
                  <a:cubicBezTo>
                    <a:pt x="32" y="1"/>
                    <a:pt x="33" y="0"/>
                    <a:pt x="33" y="0"/>
                  </a:cubicBezTo>
                  <a:cubicBezTo>
                    <a:pt x="12" y="4"/>
                    <a:pt x="0" y="26"/>
                    <a:pt x="7" y="45"/>
                  </a:cubicBezTo>
                  <a:cubicBezTo>
                    <a:pt x="10" y="43"/>
                    <a:pt x="14" y="42"/>
                    <a:pt x="17" y="40"/>
                  </a:cubicBezTo>
                  <a:cubicBezTo>
                    <a:pt x="13" y="29"/>
                    <a:pt x="22" y="14"/>
                    <a:pt x="33" y="11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8" name="Freeform 149"/>
            <p:cNvSpPr/>
            <p:nvPr/>
          </p:nvSpPr>
          <p:spPr bwMode="auto">
            <a:xfrm>
              <a:off x="6945313" y="3071814"/>
              <a:ext cx="131763" cy="277813"/>
            </a:xfrm>
            <a:custGeom>
              <a:gdLst>
                <a:gd name="T0" fmla="*/ 14 w 35"/>
                <a:gd name="T1" fmla="*/ 38 h 74"/>
                <a:gd name="T2" fmla="*/ 32 w 35"/>
                <a:gd name="T3" fmla="*/ 12 h 74"/>
                <a:gd name="T4" fmla="*/ 35 w 35"/>
                <a:gd name="T5" fmla="*/ 0 h 74"/>
                <a:gd name="T6" fmla="*/ 5 w 35"/>
                <a:gd name="T7" fmla="*/ 28 h 74"/>
                <a:gd name="T8" fmla="*/ 1 w 35"/>
                <a:gd name="T9" fmla="*/ 51 h 74"/>
                <a:gd name="T10" fmla="*/ 11 w 35"/>
                <a:gd name="T11" fmla="*/ 74 h 74"/>
                <a:gd name="T12" fmla="*/ 11 w 35"/>
                <a:gd name="T13" fmla="*/ 74 h 74"/>
                <a:gd name="T14" fmla="*/ 25 w 35"/>
                <a:gd name="T15" fmla="*/ 72 h 74"/>
                <a:gd name="T16" fmla="*/ 26 w 35"/>
                <a:gd name="T17" fmla="*/ 70 h 74"/>
                <a:gd name="T18" fmla="*/ 25 w 35"/>
                <a:gd name="T19" fmla="*/ 70 h 74"/>
                <a:gd name="T20" fmla="*/ 14 w 35"/>
                <a:gd name="T21" fmla="*/ 38 h 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74">
                  <a:moveTo>
                    <a:pt x="14" y="38"/>
                  </a:moveTo>
                  <a:cubicBezTo>
                    <a:pt x="15" y="28"/>
                    <a:pt x="22" y="16"/>
                    <a:pt x="32" y="12"/>
                  </a:cubicBezTo>
                  <a:cubicBezTo>
                    <a:pt x="33" y="8"/>
                    <a:pt x="33" y="4"/>
                    <a:pt x="35" y="0"/>
                  </a:cubicBezTo>
                  <a:cubicBezTo>
                    <a:pt x="21" y="4"/>
                    <a:pt x="10" y="15"/>
                    <a:pt x="5" y="28"/>
                  </a:cubicBezTo>
                  <a:cubicBezTo>
                    <a:pt x="2" y="35"/>
                    <a:pt x="0" y="44"/>
                    <a:pt x="1" y="51"/>
                  </a:cubicBezTo>
                  <a:cubicBezTo>
                    <a:pt x="2" y="59"/>
                    <a:pt x="5" y="69"/>
                    <a:pt x="11" y="74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6" y="73"/>
                    <a:pt x="21" y="72"/>
                    <a:pt x="25" y="72"/>
                  </a:cubicBezTo>
                  <a:cubicBezTo>
                    <a:pt x="25" y="71"/>
                    <a:pt x="25" y="71"/>
                    <a:pt x="26" y="70"/>
                  </a:cubicBezTo>
                  <a:cubicBezTo>
                    <a:pt x="26" y="70"/>
                    <a:pt x="26" y="70"/>
                    <a:pt x="25" y="70"/>
                  </a:cubicBezTo>
                  <a:cubicBezTo>
                    <a:pt x="16" y="62"/>
                    <a:pt x="12" y="51"/>
                    <a:pt x="14" y="38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9" name="Freeform 150"/>
            <p:cNvSpPr/>
            <p:nvPr/>
          </p:nvSpPr>
          <p:spPr bwMode="auto">
            <a:xfrm>
              <a:off x="7091363" y="3263901"/>
              <a:ext cx="98425" cy="161925"/>
            </a:xfrm>
            <a:custGeom>
              <a:gdLst>
                <a:gd name="T0" fmla="*/ 14 w 26"/>
                <a:gd name="T1" fmla="*/ 40 h 43"/>
                <a:gd name="T2" fmla="*/ 26 w 26"/>
                <a:gd name="T3" fmla="*/ 12 h 43"/>
                <a:gd name="T4" fmla="*/ 24 w 26"/>
                <a:gd name="T5" fmla="*/ 0 h 43"/>
                <a:gd name="T6" fmla="*/ 5 w 26"/>
                <a:gd name="T7" fmla="*/ 17 h 43"/>
                <a:gd name="T8" fmla="*/ 4 w 26"/>
                <a:gd name="T9" fmla="*/ 43 h 43"/>
                <a:gd name="T10" fmla="*/ 8 w 26"/>
                <a:gd name="T11" fmla="*/ 43 h 43"/>
                <a:gd name="T12" fmla="*/ 11 w 26"/>
                <a:gd name="T13" fmla="*/ 41 h 43"/>
                <a:gd name="T14" fmla="*/ 14 w 26"/>
                <a:gd name="T15" fmla="*/ 40 h 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3">
                  <a:moveTo>
                    <a:pt x="14" y="40"/>
                  </a:moveTo>
                  <a:cubicBezTo>
                    <a:pt x="9" y="30"/>
                    <a:pt x="16" y="15"/>
                    <a:pt x="26" y="12"/>
                  </a:cubicBezTo>
                  <a:cubicBezTo>
                    <a:pt x="25" y="8"/>
                    <a:pt x="24" y="4"/>
                    <a:pt x="24" y="0"/>
                  </a:cubicBezTo>
                  <a:cubicBezTo>
                    <a:pt x="16" y="4"/>
                    <a:pt x="9" y="8"/>
                    <a:pt x="5" y="17"/>
                  </a:cubicBezTo>
                  <a:cubicBezTo>
                    <a:pt x="1" y="26"/>
                    <a:pt x="0" y="34"/>
                    <a:pt x="4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9" y="42"/>
                    <a:pt x="10" y="41"/>
                    <a:pt x="11" y="41"/>
                  </a:cubicBezTo>
                  <a:cubicBezTo>
                    <a:pt x="12" y="41"/>
                    <a:pt x="13" y="40"/>
                    <a:pt x="14" y="40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0" name="Freeform 151"/>
            <p:cNvSpPr/>
            <p:nvPr/>
          </p:nvSpPr>
          <p:spPr bwMode="auto">
            <a:xfrm>
              <a:off x="6892925" y="3286126"/>
              <a:ext cx="82550" cy="112713"/>
            </a:xfrm>
            <a:custGeom>
              <a:gdLst>
                <a:gd name="T0" fmla="*/ 1 w 22"/>
                <a:gd name="T1" fmla="*/ 15 h 30"/>
                <a:gd name="T2" fmla="*/ 6 w 22"/>
                <a:gd name="T3" fmla="*/ 30 h 30"/>
                <a:gd name="T4" fmla="*/ 22 w 22"/>
                <a:gd name="T5" fmla="*/ 18 h 30"/>
                <a:gd name="T6" fmla="*/ 13 w 22"/>
                <a:gd name="T7" fmla="*/ 0 h 30"/>
                <a:gd name="T8" fmla="*/ 1 w 22"/>
                <a:gd name="T9" fmla="*/ 15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0">
                  <a:moveTo>
                    <a:pt x="1" y="15"/>
                  </a:moveTo>
                  <a:cubicBezTo>
                    <a:pt x="0" y="21"/>
                    <a:pt x="2" y="26"/>
                    <a:pt x="6" y="30"/>
                  </a:cubicBezTo>
                  <a:cubicBezTo>
                    <a:pt x="10" y="25"/>
                    <a:pt x="16" y="21"/>
                    <a:pt x="22" y="18"/>
                  </a:cubicBezTo>
                  <a:cubicBezTo>
                    <a:pt x="18" y="14"/>
                    <a:pt x="15" y="7"/>
                    <a:pt x="13" y="0"/>
                  </a:cubicBezTo>
                  <a:cubicBezTo>
                    <a:pt x="7" y="3"/>
                    <a:pt x="2" y="8"/>
                    <a:pt x="1" y="15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1" name="Freeform 152"/>
            <p:cNvSpPr/>
            <p:nvPr/>
          </p:nvSpPr>
          <p:spPr bwMode="auto">
            <a:xfrm>
              <a:off x="6810375" y="2946401"/>
              <a:ext cx="52388" cy="79375"/>
            </a:xfrm>
            <a:custGeom>
              <a:gdLst>
                <a:gd name="T0" fmla="*/ 4 w 14"/>
                <a:gd name="T1" fmla="*/ 21 h 21"/>
                <a:gd name="T2" fmla="*/ 12 w 14"/>
                <a:gd name="T3" fmla="*/ 13 h 21"/>
                <a:gd name="T4" fmla="*/ 14 w 14"/>
                <a:gd name="T5" fmla="*/ 1 h 21"/>
                <a:gd name="T6" fmla="*/ 5 w 14"/>
                <a:gd name="T7" fmla="*/ 0 h 21"/>
                <a:gd name="T8" fmla="*/ 4 w 14"/>
                <a:gd name="T9" fmla="*/ 21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1">
                  <a:moveTo>
                    <a:pt x="4" y="21"/>
                  </a:moveTo>
                  <a:cubicBezTo>
                    <a:pt x="6" y="18"/>
                    <a:pt x="9" y="16"/>
                    <a:pt x="12" y="13"/>
                  </a:cubicBezTo>
                  <a:cubicBezTo>
                    <a:pt x="10" y="9"/>
                    <a:pt x="12" y="5"/>
                    <a:pt x="14" y="1"/>
                  </a:cubicBezTo>
                  <a:cubicBezTo>
                    <a:pt x="11" y="1"/>
                    <a:pt x="8" y="1"/>
                    <a:pt x="5" y="0"/>
                  </a:cubicBezTo>
                  <a:cubicBezTo>
                    <a:pt x="1" y="7"/>
                    <a:pt x="0" y="14"/>
                    <a:pt x="4" y="21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2" name="Freeform 153"/>
            <p:cNvSpPr/>
            <p:nvPr/>
          </p:nvSpPr>
          <p:spPr bwMode="auto">
            <a:xfrm>
              <a:off x="6862763" y="2946401"/>
              <a:ext cx="119063" cy="46038"/>
            </a:xfrm>
            <a:custGeom>
              <a:gdLst>
                <a:gd name="T0" fmla="*/ 3 w 32"/>
                <a:gd name="T1" fmla="*/ 10 h 12"/>
                <a:gd name="T2" fmla="*/ 29 w 32"/>
                <a:gd name="T3" fmla="*/ 4 h 12"/>
                <a:gd name="T4" fmla="*/ 29 w 32"/>
                <a:gd name="T5" fmla="*/ 4 h 12"/>
                <a:gd name="T6" fmla="*/ 32 w 32"/>
                <a:gd name="T7" fmla="*/ 0 h 12"/>
                <a:gd name="T8" fmla="*/ 2 w 32"/>
                <a:gd name="T9" fmla="*/ 1 h 12"/>
                <a:gd name="T10" fmla="*/ 1 w 32"/>
                <a:gd name="T11" fmla="*/ 12 h 12"/>
                <a:gd name="T12" fmla="*/ 3 w 32"/>
                <a:gd name="T13" fmla="*/ 1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2">
                  <a:moveTo>
                    <a:pt x="3" y="10"/>
                  </a:moveTo>
                  <a:cubicBezTo>
                    <a:pt x="11" y="6"/>
                    <a:pt x="1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0" y="2"/>
                    <a:pt x="31" y="1"/>
                    <a:pt x="32" y="0"/>
                  </a:cubicBezTo>
                  <a:cubicBezTo>
                    <a:pt x="22" y="1"/>
                    <a:pt x="12" y="1"/>
                    <a:pt x="2" y="1"/>
                  </a:cubicBezTo>
                  <a:cubicBezTo>
                    <a:pt x="1" y="5"/>
                    <a:pt x="0" y="8"/>
                    <a:pt x="1" y="12"/>
                  </a:cubicBezTo>
                  <a:cubicBezTo>
                    <a:pt x="1" y="11"/>
                    <a:pt x="2" y="11"/>
                    <a:pt x="3" y="10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3" name="Freeform 154"/>
            <p:cNvSpPr/>
            <p:nvPr/>
          </p:nvSpPr>
          <p:spPr bwMode="auto">
            <a:xfrm>
              <a:off x="6673850" y="2965451"/>
              <a:ext cx="82550" cy="120650"/>
            </a:xfrm>
            <a:custGeom>
              <a:gdLst>
                <a:gd name="T0" fmla="*/ 4 w 22"/>
                <a:gd name="T1" fmla="*/ 11 h 32"/>
                <a:gd name="T2" fmla="*/ 4 w 22"/>
                <a:gd name="T3" fmla="*/ 32 h 32"/>
                <a:gd name="T4" fmla="*/ 22 w 22"/>
                <a:gd name="T5" fmla="*/ 22 h 32"/>
                <a:gd name="T6" fmla="*/ 20 w 22"/>
                <a:gd name="T7" fmla="*/ 13 h 32"/>
                <a:gd name="T8" fmla="*/ 21 w 22"/>
                <a:gd name="T9" fmla="*/ 0 h 32"/>
                <a:gd name="T10" fmla="*/ 4 w 22"/>
                <a:gd name="T11" fmla="*/ 11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2">
                  <a:moveTo>
                    <a:pt x="4" y="11"/>
                  </a:moveTo>
                  <a:cubicBezTo>
                    <a:pt x="1" y="18"/>
                    <a:pt x="0" y="26"/>
                    <a:pt x="4" y="32"/>
                  </a:cubicBezTo>
                  <a:cubicBezTo>
                    <a:pt x="9" y="27"/>
                    <a:pt x="15" y="23"/>
                    <a:pt x="22" y="22"/>
                  </a:cubicBezTo>
                  <a:cubicBezTo>
                    <a:pt x="21" y="19"/>
                    <a:pt x="20" y="16"/>
                    <a:pt x="20" y="13"/>
                  </a:cubicBezTo>
                  <a:cubicBezTo>
                    <a:pt x="19" y="9"/>
                    <a:pt x="19" y="4"/>
                    <a:pt x="21" y="0"/>
                  </a:cubicBezTo>
                  <a:cubicBezTo>
                    <a:pt x="13" y="1"/>
                    <a:pt x="8" y="4"/>
                    <a:pt x="4" y="11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4" name="Freeform 155"/>
            <p:cNvSpPr/>
            <p:nvPr/>
          </p:nvSpPr>
          <p:spPr bwMode="auto">
            <a:xfrm>
              <a:off x="6780213" y="2968626"/>
              <a:ext cx="187325" cy="260350"/>
            </a:xfrm>
            <a:custGeom>
              <a:gdLst>
                <a:gd name="T0" fmla="*/ 47 w 50"/>
                <a:gd name="T1" fmla="*/ 11 h 69"/>
                <a:gd name="T2" fmla="*/ 50 w 50"/>
                <a:gd name="T3" fmla="*/ 0 h 69"/>
                <a:gd name="T4" fmla="*/ 37 w 50"/>
                <a:gd name="T5" fmla="*/ 2 h 69"/>
                <a:gd name="T6" fmla="*/ 26 w 50"/>
                <a:gd name="T7" fmla="*/ 7 h 69"/>
                <a:gd name="T8" fmla="*/ 9 w 50"/>
                <a:gd name="T9" fmla="*/ 24 h 69"/>
                <a:gd name="T10" fmla="*/ 11 w 50"/>
                <a:gd name="T11" fmla="*/ 69 h 69"/>
                <a:gd name="T12" fmla="*/ 12 w 50"/>
                <a:gd name="T13" fmla="*/ 67 h 69"/>
                <a:gd name="T14" fmla="*/ 19 w 50"/>
                <a:gd name="T15" fmla="*/ 61 h 69"/>
                <a:gd name="T16" fmla="*/ 47 w 50"/>
                <a:gd name="T17" fmla="*/ 11 h 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69">
                  <a:moveTo>
                    <a:pt x="47" y="11"/>
                  </a:moveTo>
                  <a:cubicBezTo>
                    <a:pt x="47" y="8"/>
                    <a:pt x="48" y="4"/>
                    <a:pt x="50" y="0"/>
                  </a:cubicBezTo>
                  <a:cubicBezTo>
                    <a:pt x="46" y="1"/>
                    <a:pt x="41" y="1"/>
                    <a:pt x="37" y="2"/>
                  </a:cubicBezTo>
                  <a:cubicBezTo>
                    <a:pt x="33" y="3"/>
                    <a:pt x="30" y="5"/>
                    <a:pt x="26" y="7"/>
                  </a:cubicBezTo>
                  <a:cubicBezTo>
                    <a:pt x="19" y="11"/>
                    <a:pt x="13" y="17"/>
                    <a:pt x="9" y="24"/>
                  </a:cubicBezTo>
                  <a:cubicBezTo>
                    <a:pt x="1" y="38"/>
                    <a:pt x="0" y="56"/>
                    <a:pt x="11" y="69"/>
                  </a:cubicBezTo>
                  <a:cubicBezTo>
                    <a:pt x="11" y="68"/>
                    <a:pt x="12" y="68"/>
                    <a:pt x="12" y="67"/>
                  </a:cubicBezTo>
                  <a:cubicBezTo>
                    <a:pt x="14" y="65"/>
                    <a:pt x="17" y="63"/>
                    <a:pt x="19" y="61"/>
                  </a:cubicBezTo>
                  <a:cubicBezTo>
                    <a:pt x="10" y="41"/>
                    <a:pt x="24" y="13"/>
                    <a:pt x="47" y="11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5" name="Freeform 156"/>
            <p:cNvSpPr/>
            <p:nvPr/>
          </p:nvSpPr>
          <p:spPr bwMode="auto">
            <a:xfrm>
              <a:off x="7053263" y="2992439"/>
              <a:ext cx="49213" cy="71438"/>
            </a:xfrm>
            <a:custGeom>
              <a:gdLst>
                <a:gd name="T0" fmla="*/ 4 w 13"/>
                <a:gd name="T1" fmla="*/ 19 h 19"/>
                <a:gd name="T2" fmla="*/ 7 w 13"/>
                <a:gd name="T3" fmla="*/ 18 h 19"/>
                <a:gd name="T4" fmla="*/ 13 w 13"/>
                <a:gd name="T5" fmla="*/ 7 h 19"/>
                <a:gd name="T6" fmla="*/ 4 w 13"/>
                <a:gd name="T7" fmla="*/ 0 h 19"/>
                <a:gd name="T8" fmla="*/ 1 w 13"/>
                <a:gd name="T9" fmla="*/ 10 h 19"/>
                <a:gd name="T10" fmla="*/ 4 w 13"/>
                <a:gd name="T11" fmla="*/ 19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9">
                  <a:moveTo>
                    <a:pt x="4" y="19"/>
                  </a:moveTo>
                  <a:cubicBezTo>
                    <a:pt x="5" y="18"/>
                    <a:pt x="6" y="18"/>
                    <a:pt x="7" y="18"/>
                  </a:cubicBezTo>
                  <a:cubicBezTo>
                    <a:pt x="8" y="14"/>
                    <a:pt x="10" y="10"/>
                    <a:pt x="13" y="7"/>
                  </a:cubicBezTo>
                  <a:cubicBezTo>
                    <a:pt x="10" y="5"/>
                    <a:pt x="7" y="2"/>
                    <a:pt x="4" y="0"/>
                  </a:cubicBezTo>
                  <a:cubicBezTo>
                    <a:pt x="2" y="3"/>
                    <a:pt x="0" y="6"/>
                    <a:pt x="1" y="10"/>
                  </a:cubicBezTo>
                  <a:cubicBezTo>
                    <a:pt x="1" y="13"/>
                    <a:pt x="2" y="16"/>
                    <a:pt x="4" y="19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6" name="Freeform 157"/>
            <p:cNvSpPr/>
            <p:nvPr/>
          </p:nvSpPr>
          <p:spPr bwMode="auto">
            <a:xfrm>
              <a:off x="7058025" y="3025776"/>
              <a:ext cx="96838" cy="203200"/>
            </a:xfrm>
            <a:custGeom>
              <a:gdLst>
                <a:gd name="T0" fmla="*/ 23 w 26"/>
                <a:gd name="T1" fmla="*/ 6 h 54"/>
                <a:gd name="T2" fmla="*/ 14 w 26"/>
                <a:gd name="T3" fmla="*/ 0 h 54"/>
                <a:gd name="T4" fmla="*/ 16 w 26"/>
                <a:gd name="T5" fmla="*/ 54 h 54"/>
                <a:gd name="T6" fmla="*/ 26 w 26"/>
                <a:gd name="T7" fmla="*/ 49 h 54"/>
                <a:gd name="T8" fmla="*/ 23 w 26"/>
                <a:gd name="T9" fmla="*/ 6 h 5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54">
                  <a:moveTo>
                    <a:pt x="23" y="6"/>
                  </a:moveTo>
                  <a:cubicBezTo>
                    <a:pt x="20" y="4"/>
                    <a:pt x="17" y="2"/>
                    <a:pt x="14" y="0"/>
                  </a:cubicBezTo>
                  <a:cubicBezTo>
                    <a:pt x="3" y="16"/>
                    <a:pt x="0" y="40"/>
                    <a:pt x="16" y="54"/>
                  </a:cubicBezTo>
                  <a:cubicBezTo>
                    <a:pt x="20" y="52"/>
                    <a:pt x="23" y="50"/>
                    <a:pt x="26" y="49"/>
                  </a:cubicBezTo>
                  <a:cubicBezTo>
                    <a:pt x="18" y="38"/>
                    <a:pt x="15" y="18"/>
                    <a:pt x="23" y="6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7" name="Freeform 158"/>
            <p:cNvSpPr/>
            <p:nvPr/>
          </p:nvSpPr>
          <p:spPr bwMode="auto">
            <a:xfrm>
              <a:off x="6945313" y="2943226"/>
              <a:ext cx="85725" cy="165100"/>
            </a:xfrm>
            <a:custGeom>
              <a:gdLst>
                <a:gd name="T0" fmla="*/ 13 w 23"/>
                <a:gd name="T1" fmla="*/ 44 h 44"/>
                <a:gd name="T2" fmla="*/ 20 w 23"/>
                <a:gd name="T3" fmla="*/ 38 h 44"/>
                <a:gd name="T4" fmla="*/ 23 w 23"/>
                <a:gd name="T5" fmla="*/ 4 h 44"/>
                <a:gd name="T6" fmla="*/ 18 w 23"/>
                <a:gd name="T7" fmla="*/ 0 h 44"/>
                <a:gd name="T8" fmla="*/ 18 w 23"/>
                <a:gd name="T9" fmla="*/ 0 h 44"/>
                <a:gd name="T10" fmla="*/ 14 w 23"/>
                <a:gd name="T11" fmla="*/ 0 h 44"/>
                <a:gd name="T12" fmla="*/ 13 w 23"/>
                <a:gd name="T13" fmla="*/ 44 h 4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4">
                  <a:moveTo>
                    <a:pt x="13" y="44"/>
                  </a:moveTo>
                  <a:cubicBezTo>
                    <a:pt x="15" y="41"/>
                    <a:pt x="18" y="39"/>
                    <a:pt x="20" y="38"/>
                  </a:cubicBezTo>
                  <a:cubicBezTo>
                    <a:pt x="14" y="27"/>
                    <a:pt x="13" y="12"/>
                    <a:pt x="23" y="4"/>
                  </a:cubicBezTo>
                  <a:cubicBezTo>
                    <a:pt x="21" y="3"/>
                    <a:pt x="19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4" y="11"/>
                    <a:pt x="0" y="33"/>
                    <a:pt x="13" y="44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8" name="Freeform 159"/>
            <p:cNvSpPr/>
            <p:nvPr/>
          </p:nvSpPr>
          <p:spPr bwMode="auto">
            <a:xfrm>
              <a:off x="7177088" y="3074989"/>
              <a:ext cx="57150" cy="85725"/>
            </a:xfrm>
            <a:custGeom>
              <a:gdLst>
                <a:gd name="T0" fmla="*/ 15 w 15"/>
                <a:gd name="T1" fmla="*/ 14 h 23"/>
                <a:gd name="T2" fmla="*/ 13 w 15"/>
                <a:gd name="T3" fmla="*/ 6 h 23"/>
                <a:gd name="T4" fmla="*/ 3 w 15"/>
                <a:gd name="T5" fmla="*/ 0 h 23"/>
                <a:gd name="T6" fmla="*/ 8 w 15"/>
                <a:gd name="T7" fmla="*/ 23 h 23"/>
                <a:gd name="T8" fmla="*/ 15 w 15"/>
                <a:gd name="T9" fmla="*/ 14 h 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3">
                  <a:moveTo>
                    <a:pt x="15" y="14"/>
                  </a:moveTo>
                  <a:cubicBezTo>
                    <a:pt x="15" y="11"/>
                    <a:pt x="14" y="9"/>
                    <a:pt x="13" y="6"/>
                  </a:cubicBezTo>
                  <a:cubicBezTo>
                    <a:pt x="10" y="4"/>
                    <a:pt x="6" y="2"/>
                    <a:pt x="3" y="0"/>
                  </a:cubicBezTo>
                  <a:cubicBezTo>
                    <a:pt x="0" y="8"/>
                    <a:pt x="2" y="17"/>
                    <a:pt x="8" y="23"/>
                  </a:cubicBezTo>
                  <a:cubicBezTo>
                    <a:pt x="10" y="19"/>
                    <a:pt x="12" y="16"/>
                    <a:pt x="15" y="14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9" name="Freeform 160"/>
            <p:cNvSpPr/>
            <p:nvPr/>
          </p:nvSpPr>
          <p:spPr bwMode="auto">
            <a:xfrm>
              <a:off x="7000875" y="2965451"/>
              <a:ext cx="60325" cy="112713"/>
            </a:xfrm>
            <a:custGeom>
              <a:gdLst>
                <a:gd name="T0" fmla="*/ 7 w 16"/>
                <a:gd name="T1" fmla="*/ 30 h 30"/>
                <a:gd name="T2" fmla="*/ 15 w 16"/>
                <a:gd name="T3" fmla="*/ 26 h 30"/>
                <a:gd name="T4" fmla="*/ 12 w 16"/>
                <a:gd name="T5" fmla="*/ 17 h 30"/>
                <a:gd name="T6" fmla="*/ 16 w 16"/>
                <a:gd name="T7" fmla="*/ 5 h 30"/>
                <a:gd name="T8" fmla="*/ 10 w 16"/>
                <a:gd name="T9" fmla="*/ 0 h 30"/>
                <a:gd name="T10" fmla="*/ 7 w 16"/>
                <a:gd name="T11" fmla="*/ 30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30">
                  <a:moveTo>
                    <a:pt x="7" y="30"/>
                  </a:moveTo>
                  <a:cubicBezTo>
                    <a:pt x="10" y="29"/>
                    <a:pt x="13" y="27"/>
                    <a:pt x="15" y="26"/>
                  </a:cubicBezTo>
                  <a:cubicBezTo>
                    <a:pt x="13" y="24"/>
                    <a:pt x="12" y="21"/>
                    <a:pt x="12" y="17"/>
                  </a:cubicBezTo>
                  <a:cubicBezTo>
                    <a:pt x="12" y="13"/>
                    <a:pt x="14" y="9"/>
                    <a:pt x="16" y="5"/>
                  </a:cubicBezTo>
                  <a:cubicBezTo>
                    <a:pt x="14" y="4"/>
                    <a:pt x="12" y="2"/>
                    <a:pt x="10" y="0"/>
                  </a:cubicBezTo>
                  <a:cubicBezTo>
                    <a:pt x="0" y="8"/>
                    <a:pt x="2" y="21"/>
                    <a:pt x="7" y="30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0" name="Freeform 161"/>
            <p:cNvSpPr/>
            <p:nvPr/>
          </p:nvSpPr>
          <p:spPr bwMode="auto">
            <a:xfrm>
              <a:off x="7170738" y="3135314"/>
              <a:ext cx="112713" cy="260350"/>
            </a:xfrm>
            <a:custGeom>
              <a:gdLst>
                <a:gd name="T0" fmla="*/ 24 w 30"/>
                <a:gd name="T1" fmla="*/ 12 h 69"/>
                <a:gd name="T2" fmla="*/ 18 w 30"/>
                <a:gd name="T3" fmla="*/ 0 h 69"/>
                <a:gd name="T4" fmla="*/ 22 w 30"/>
                <a:gd name="T5" fmla="*/ 69 h 69"/>
                <a:gd name="T6" fmla="*/ 27 w 30"/>
                <a:gd name="T7" fmla="*/ 63 h 69"/>
                <a:gd name="T8" fmla="*/ 30 w 30"/>
                <a:gd name="T9" fmla="*/ 61 h 69"/>
                <a:gd name="T10" fmla="*/ 16 w 30"/>
                <a:gd name="T11" fmla="*/ 38 h 69"/>
                <a:gd name="T12" fmla="*/ 24 w 30"/>
                <a:gd name="T13" fmla="*/ 12 h 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69">
                  <a:moveTo>
                    <a:pt x="24" y="12"/>
                  </a:moveTo>
                  <a:cubicBezTo>
                    <a:pt x="22" y="8"/>
                    <a:pt x="20" y="5"/>
                    <a:pt x="18" y="0"/>
                  </a:cubicBezTo>
                  <a:cubicBezTo>
                    <a:pt x="0" y="20"/>
                    <a:pt x="4" y="50"/>
                    <a:pt x="22" y="69"/>
                  </a:cubicBezTo>
                  <a:cubicBezTo>
                    <a:pt x="24" y="67"/>
                    <a:pt x="26" y="65"/>
                    <a:pt x="27" y="63"/>
                  </a:cubicBezTo>
                  <a:cubicBezTo>
                    <a:pt x="28" y="63"/>
                    <a:pt x="29" y="62"/>
                    <a:pt x="30" y="61"/>
                  </a:cubicBezTo>
                  <a:cubicBezTo>
                    <a:pt x="24" y="55"/>
                    <a:pt x="17" y="47"/>
                    <a:pt x="16" y="38"/>
                  </a:cubicBezTo>
                  <a:cubicBezTo>
                    <a:pt x="15" y="28"/>
                    <a:pt x="18" y="20"/>
                    <a:pt x="24" y="12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1" name="Freeform 162"/>
            <p:cNvSpPr/>
            <p:nvPr/>
          </p:nvSpPr>
          <p:spPr bwMode="auto">
            <a:xfrm>
              <a:off x="6651625" y="2513014"/>
              <a:ext cx="30163" cy="84138"/>
            </a:xfrm>
            <a:custGeom>
              <a:gdLst>
                <a:gd name="T0" fmla="*/ 0 w 8"/>
                <a:gd name="T1" fmla="*/ 0 h 22"/>
                <a:gd name="T2" fmla="*/ 1 w 8"/>
                <a:gd name="T3" fmla="*/ 12 h 22"/>
                <a:gd name="T4" fmla="*/ 4 w 8"/>
                <a:gd name="T5" fmla="*/ 22 h 22"/>
                <a:gd name="T6" fmla="*/ 8 w 8"/>
                <a:gd name="T7" fmla="*/ 10 h 22"/>
                <a:gd name="T8" fmla="*/ 0 w 8"/>
                <a:gd name="T9" fmla="*/ 0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0" y="0"/>
                  </a:moveTo>
                  <a:cubicBezTo>
                    <a:pt x="0" y="4"/>
                    <a:pt x="0" y="8"/>
                    <a:pt x="1" y="12"/>
                  </a:cubicBezTo>
                  <a:cubicBezTo>
                    <a:pt x="2" y="15"/>
                    <a:pt x="3" y="18"/>
                    <a:pt x="4" y="22"/>
                  </a:cubicBezTo>
                  <a:cubicBezTo>
                    <a:pt x="5" y="17"/>
                    <a:pt x="6" y="13"/>
                    <a:pt x="8" y="10"/>
                  </a:cubicBezTo>
                  <a:cubicBezTo>
                    <a:pt x="5" y="7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2" name="Freeform 163"/>
            <p:cNvSpPr/>
            <p:nvPr/>
          </p:nvSpPr>
          <p:spPr bwMode="auto">
            <a:xfrm>
              <a:off x="6546850" y="2347914"/>
              <a:ext cx="104775" cy="55563"/>
            </a:xfrm>
            <a:custGeom>
              <a:gdLst>
                <a:gd name="T0" fmla="*/ 0 w 28"/>
                <a:gd name="T1" fmla="*/ 2 h 15"/>
                <a:gd name="T2" fmla="*/ 6 w 28"/>
                <a:gd name="T3" fmla="*/ 14 h 15"/>
                <a:gd name="T4" fmla="*/ 22 w 28"/>
                <a:gd name="T5" fmla="*/ 15 h 15"/>
                <a:gd name="T6" fmla="*/ 23 w 28"/>
                <a:gd name="T7" fmla="*/ 15 h 15"/>
                <a:gd name="T8" fmla="*/ 23 w 28"/>
                <a:gd name="T9" fmla="*/ 13 h 15"/>
                <a:gd name="T10" fmla="*/ 28 w 28"/>
                <a:gd name="T11" fmla="*/ 2 h 15"/>
                <a:gd name="T12" fmla="*/ 12 w 28"/>
                <a:gd name="T13" fmla="*/ 0 h 15"/>
                <a:gd name="T14" fmla="*/ 7 w 28"/>
                <a:gd name="T15" fmla="*/ 1 h 15"/>
                <a:gd name="T16" fmla="*/ 0 w 28"/>
                <a:gd name="T17" fmla="*/ 2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5">
                  <a:moveTo>
                    <a:pt x="0" y="2"/>
                  </a:moveTo>
                  <a:cubicBezTo>
                    <a:pt x="4" y="4"/>
                    <a:pt x="6" y="9"/>
                    <a:pt x="6" y="14"/>
                  </a:cubicBezTo>
                  <a:cubicBezTo>
                    <a:pt x="12" y="15"/>
                    <a:pt x="17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3" y="14"/>
                    <a:pt x="23" y="14"/>
                    <a:pt x="23" y="13"/>
                  </a:cubicBezTo>
                  <a:cubicBezTo>
                    <a:pt x="24" y="9"/>
                    <a:pt x="26" y="5"/>
                    <a:pt x="28" y="2"/>
                  </a:cubicBezTo>
                  <a:cubicBezTo>
                    <a:pt x="23" y="2"/>
                    <a:pt x="17" y="1"/>
                    <a:pt x="12" y="0"/>
                  </a:cubicBezTo>
                  <a:cubicBezTo>
                    <a:pt x="10" y="1"/>
                    <a:pt x="9" y="1"/>
                    <a:pt x="7" y="1"/>
                  </a:cubicBezTo>
                  <a:cubicBezTo>
                    <a:pt x="5" y="2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3" name="Freeform 164"/>
            <p:cNvSpPr/>
            <p:nvPr/>
          </p:nvSpPr>
          <p:spPr bwMode="auto">
            <a:xfrm>
              <a:off x="6673850" y="2570164"/>
              <a:ext cx="71438" cy="74613"/>
            </a:xfrm>
            <a:custGeom>
              <a:gdLst>
                <a:gd name="T0" fmla="*/ 10 w 19"/>
                <a:gd name="T1" fmla="*/ 0 h 20"/>
                <a:gd name="T2" fmla="*/ 4 w 19"/>
                <a:gd name="T3" fmla="*/ 8 h 20"/>
                <a:gd name="T4" fmla="*/ 0 w 19"/>
                <a:gd name="T5" fmla="*/ 19 h 20"/>
                <a:gd name="T6" fmla="*/ 5 w 19"/>
                <a:gd name="T7" fmla="*/ 19 h 20"/>
                <a:gd name="T8" fmla="*/ 11 w 19"/>
                <a:gd name="T9" fmla="*/ 20 h 20"/>
                <a:gd name="T10" fmla="*/ 19 w 19"/>
                <a:gd name="T11" fmla="*/ 6 h 20"/>
                <a:gd name="T12" fmla="*/ 10 w 19"/>
                <a:gd name="T13" fmla="*/ 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0">
                  <a:moveTo>
                    <a:pt x="10" y="0"/>
                  </a:moveTo>
                  <a:cubicBezTo>
                    <a:pt x="8" y="3"/>
                    <a:pt x="5" y="5"/>
                    <a:pt x="4" y="8"/>
                  </a:cubicBezTo>
                  <a:cubicBezTo>
                    <a:pt x="2" y="11"/>
                    <a:pt x="1" y="15"/>
                    <a:pt x="0" y="19"/>
                  </a:cubicBezTo>
                  <a:cubicBezTo>
                    <a:pt x="1" y="19"/>
                    <a:pt x="3" y="19"/>
                    <a:pt x="5" y="19"/>
                  </a:cubicBezTo>
                  <a:cubicBezTo>
                    <a:pt x="7" y="20"/>
                    <a:pt x="9" y="20"/>
                    <a:pt x="11" y="20"/>
                  </a:cubicBezTo>
                  <a:cubicBezTo>
                    <a:pt x="12" y="15"/>
                    <a:pt x="15" y="10"/>
                    <a:pt x="19" y="6"/>
                  </a:cubicBezTo>
                  <a:cubicBezTo>
                    <a:pt x="16" y="4"/>
                    <a:pt x="13" y="2"/>
                    <a:pt x="10" y="0"/>
                  </a:cubicBezTo>
                  <a:close/>
                </a:path>
              </a:pathLst>
            </a:custGeom>
            <a:solidFill>
              <a:srgbClr val="7B2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4" name="Freeform 165"/>
            <p:cNvSpPr/>
            <p:nvPr/>
          </p:nvSpPr>
          <p:spPr bwMode="auto">
            <a:xfrm>
              <a:off x="6557963" y="2408239"/>
              <a:ext cx="71438" cy="30163"/>
            </a:xfrm>
            <a:custGeom>
              <a:gdLst>
                <a:gd name="T0" fmla="*/ 6 w 19"/>
                <a:gd name="T1" fmla="*/ 5 h 8"/>
                <a:gd name="T2" fmla="*/ 13 w 19"/>
                <a:gd name="T3" fmla="*/ 3 h 8"/>
                <a:gd name="T4" fmla="*/ 19 w 19"/>
                <a:gd name="T5" fmla="*/ 6 h 8"/>
                <a:gd name="T6" fmla="*/ 19 w 19"/>
                <a:gd name="T7" fmla="*/ 2 h 8"/>
                <a:gd name="T8" fmla="*/ 3 w 19"/>
                <a:gd name="T9" fmla="*/ 0 h 8"/>
                <a:gd name="T10" fmla="*/ 0 w 19"/>
                <a:gd name="T11" fmla="*/ 8 h 8"/>
                <a:gd name="T12" fmla="*/ 6 w 19"/>
                <a:gd name="T13" fmla="*/ 5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8">
                  <a:moveTo>
                    <a:pt x="6" y="5"/>
                  </a:moveTo>
                  <a:cubicBezTo>
                    <a:pt x="8" y="4"/>
                    <a:pt x="10" y="3"/>
                    <a:pt x="13" y="3"/>
                  </a:cubicBezTo>
                  <a:cubicBezTo>
                    <a:pt x="15" y="2"/>
                    <a:pt x="18" y="3"/>
                    <a:pt x="19" y="6"/>
                  </a:cubicBezTo>
                  <a:cubicBezTo>
                    <a:pt x="19" y="5"/>
                    <a:pt x="19" y="3"/>
                    <a:pt x="19" y="2"/>
                  </a:cubicBezTo>
                  <a:cubicBezTo>
                    <a:pt x="14" y="2"/>
                    <a:pt x="9" y="1"/>
                    <a:pt x="3" y="0"/>
                  </a:cubicBezTo>
                  <a:cubicBezTo>
                    <a:pt x="3" y="3"/>
                    <a:pt x="2" y="6"/>
                    <a:pt x="0" y="8"/>
                  </a:cubicBezTo>
                  <a:cubicBezTo>
                    <a:pt x="2" y="7"/>
                    <a:pt x="4" y="6"/>
                    <a:pt x="6" y="5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5" name="Freeform 166"/>
            <p:cNvSpPr/>
            <p:nvPr/>
          </p:nvSpPr>
          <p:spPr bwMode="auto">
            <a:xfrm>
              <a:off x="6557963" y="2438401"/>
              <a:ext cx="74613" cy="33338"/>
            </a:xfrm>
            <a:custGeom>
              <a:gdLst>
                <a:gd name="T0" fmla="*/ 0 w 20"/>
                <a:gd name="T1" fmla="*/ 3 h 9"/>
                <a:gd name="T2" fmla="*/ 2 w 20"/>
                <a:gd name="T3" fmla="*/ 7 h 9"/>
                <a:gd name="T4" fmla="*/ 20 w 20"/>
                <a:gd name="T5" fmla="*/ 9 h 9"/>
                <a:gd name="T6" fmla="*/ 19 w 20"/>
                <a:gd name="T7" fmla="*/ 0 h 9"/>
                <a:gd name="T8" fmla="*/ 0 w 20"/>
                <a:gd name="T9" fmla="*/ 3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9">
                  <a:moveTo>
                    <a:pt x="0" y="3"/>
                  </a:moveTo>
                  <a:cubicBezTo>
                    <a:pt x="1" y="4"/>
                    <a:pt x="1" y="6"/>
                    <a:pt x="2" y="7"/>
                  </a:cubicBezTo>
                  <a:cubicBezTo>
                    <a:pt x="8" y="8"/>
                    <a:pt x="14" y="9"/>
                    <a:pt x="20" y="9"/>
                  </a:cubicBezTo>
                  <a:cubicBezTo>
                    <a:pt x="19" y="6"/>
                    <a:pt x="19" y="3"/>
                    <a:pt x="19" y="0"/>
                  </a:cubicBezTo>
                  <a:cubicBezTo>
                    <a:pt x="18" y="7"/>
                    <a:pt x="6" y="6"/>
                    <a:pt x="0" y="3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6" name="Freeform 167"/>
            <p:cNvSpPr/>
            <p:nvPr/>
          </p:nvSpPr>
          <p:spPr bwMode="auto">
            <a:xfrm>
              <a:off x="6554788" y="2603501"/>
              <a:ext cx="36513" cy="26988"/>
            </a:xfrm>
            <a:custGeom>
              <a:gdLst>
                <a:gd name="T0" fmla="*/ 3 w 10"/>
                <a:gd name="T1" fmla="*/ 5 h 7"/>
                <a:gd name="T2" fmla="*/ 10 w 10"/>
                <a:gd name="T3" fmla="*/ 7 h 7"/>
                <a:gd name="T4" fmla="*/ 10 w 10"/>
                <a:gd name="T5" fmla="*/ 4 h 7"/>
                <a:gd name="T6" fmla="*/ 0 w 10"/>
                <a:gd name="T7" fmla="*/ 0 h 7"/>
                <a:gd name="T8" fmla="*/ 3 w 10"/>
                <a:gd name="T9" fmla="*/ 5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5"/>
                  </a:moveTo>
                  <a:cubicBezTo>
                    <a:pt x="6" y="6"/>
                    <a:pt x="8" y="6"/>
                    <a:pt x="10" y="7"/>
                  </a:cubicBezTo>
                  <a:cubicBezTo>
                    <a:pt x="10" y="6"/>
                    <a:pt x="10" y="5"/>
                    <a:pt x="10" y="4"/>
                  </a:cubicBezTo>
                  <a:cubicBezTo>
                    <a:pt x="7" y="3"/>
                    <a:pt x="4" y="1"/>
                    <a:pt x="0" y="0"/>
                  </a:cubicBezTo>
                  <a:cubicBezTo>
                    <a:pt x="2" y="2"/>
                    <a:pt x="3" y="4"/>
                    <a:pt x="3" y="5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7" name="Freeform 168"/>
            <p:cNvSpPr/>
            <p:nvPr/>
          </p:nvSpPr>
          <p:spPr bwMode="auto">
            <a:xfrm>
              <a:off x="6550025" y="2554289"/>
              <a:ext cx="34925" cy="42863"/>
            </a:xfrm>
            <a:custGeom>
              <a:gdLst>
                <a:gd name="T0" fmla="*/ 1 w 9"/>
                <a:gd name="T1" fmla="*/ 0 h 11"/>
                <a:gd name="T2" fmla="*/ 2 w 9"/>
                <a:gd name="T3" fmla="*/ 5 h 11"/>
                <a:gd name="T4" fmla="*/ 0 w 9"/>
                <a:gd name="T5" fmla="*/ 11 h 11"/>
                <a:gd name="T6" fmla="*/ 6 w 9"/>
                <a:gd name="T7" fmla="*/ 9 h 11"/>
                <a:gd name="T8" fmla="*/ 9 w 9"/>
                <a:gd name="T9" fmla="*/ 8 h 11"/>
                <a:gd name="T10" fmla="*/ 1 w 9"/>
                <a:gd name="T11" fmla="*/ 0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1">
                  <a:moveTo>
                    <a:pt x="1" y="0"/>
                  </a:moveTo>
                  <a:cubicBezTo>
                    <a:pt x="1" y="1"/>
                    <a:pt x="2" y="3"/>
                    <a:pt x="2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2" y="10"/>
                    <a:pt x="4" y="9"/>
                    <a:pt x="6" y="9"/>
                  </a:cubicBezTo>
                  <a:cubicBezTo>
                    <a:pt x="7" y="9"/>
                    <a:pt x="8" y="8"/>
                    <a:pt x="9" y="8"/>
                  </a:cubicBezTo>
                  <a:cubicBezTo>
                    <a:pt x="7" y="4"/>
                    <a:pt x="4" y="1"/>
                    <a:pt x="1" y="0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8" name="Freeform 169"/>
            <p:cNvSpPr/>
            <p:nvPr/>
          </p:nvSpPr>
          <p:spPr bwMode="auto">
            <a:xfrm>
              <a:off x="6577013" y="2543176"/>
              <a:ext cx="79375" cy="95250"/>
            </a:xfrm>
            <a:custGeom>
              <a:gdLst>
                <a:gd name="T0" fmla="*/ 6 w 21"/>
                <a:gd name="T1" fmla="*/ 5 h 25"/>
                <a:gd name="T2" fmla="*/ 0 w 21"/>
                <a:gd name="T3" fmla="*/ 4 h 25"/>
                <a:gd name="T4" fmla="*/ 5 w 21"/>
                <a:gd name="T5" fmla="*/ 10 h 25"/>
                <a:gd name="T6" fmla="*/ 6 w 21"/>
                <a:gd name="T7" fmla="*/ 10 h 25"/>
                <a:gd name="T8" fmla="*/ 14 w 21"/>
                <a:gd name="T9" fmla="*/ 15 h 25"/>
                <a:gd name="T10" fmla="*/ 8 w 21"/>
                <a:gd name="T11" fmla="*/ 20 h 25"/>
                <a:gd name="T12" fmla="*/ 7 w 21"/>
                <a:gd name="T13" fmla="*/ 20 h 25"/>
                <a:gd name="T14" fmla="*/ 7 w 21"/>
                <a:gd name="T15" fmla="*/ 23 h 25"/>
                <a:gd name="T16" fmla="*/ 21 w 21"/>
                <a:gd name="T17" fmla="*/ 25 h 25"/>
                <a:gd name="T18" fmla="*/ 14 w 21"/>
                <a:gd name="T19" fmla="*/ 0 h 25"/>
                <a:gd name="T20" fmla="*/ 14 w 21"/>
                <a:gd name="T21" fmla="*/ 1 h 25"/>
                <a:gd name="T22" fmla="*/ 6 w 21"/>
                <a:gd name="T23" fmla="*/ 5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5">
                  <a:moveTo>
                    <a:pt x="6" y="5"/>
                  </a:moveTo>
                  <a:cubicBezTo>
                    <a:pt x="4" y="5"/>
                    <a:pt x="2" y="4"/>
                    <a:pt x="0" y="4"/>
                  </a:cubicBezTo>
                  <a:cubicBezTo>
                    <a:pt x="2" y="6"/>
                    <a:pt x="4" y="8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8" y="10"/>
                    <a:pt x="14" y="11"/>
                    <a:pt x="14" y="15"/>
                  </a:cubicBezTo>
                  <a:cubicBezTo>
                    <a:pt x="14" y="18"/>
                    <a:pt x="11" y="20"/>
                    <a:pt x="8" y="20"/>
                  </a:cubicBezTo>
                  <a:cubicBezTo>
                    <a:pt x="8" y="20"/>
                    <a:pt x="8" y="20"/>
                    <a:pt x="7" y="20"/>
                  </a:cubicBezTo>
                  <a:cubicBezTo>
                    <a:pt x="7" y="21"/>
                    <a:pt x="7" y="22"/>
                    <a:pt x="7" y="23"/>
                  </a:cubicBezTo>
                  <a:cubicBezTo>
                    <a:pt x="12" y="24"/>
                    <a:pt x="16" y="25"/>
                    <a:pt x="21" y="25"/>
                  </a:cubicBezTo>
                  <a:cubicBezTo>
                    <a:pt x="21" y="17"/>
                    <a:pt x="19" y="8"/>
                    <a:pt x="14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4" y="5"/>
                    <a:pt x="8" y="5"/>
                    <a:pt x="6" y="5"/>
                  </a:cubicBezTo>
                  <a:close/>
                </a:path>
              </a:pathLst>
            </a:custGeom>
            <a:solidFill>
              <a:srgbClr val="7B2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9" name="Freeform 170"/>
            <p:cNvSpPr/>
            <p:nvPr/>
          </p:nvSpPr>
          <p:spPr bwMode="auto">
            <a:xfrm>
              <a:off x="6554788" y="2498726"/>
              <a:ext cx="60325" cy="41275"/>
            </a:xfrm>
            <a:custGeom>
              <a:gdLst>
                <a:gd name="T0" fmla="*/ 0 w 16"/>
                <a:gd name="T1" fmla="*/ 11 h 11"/>
                <a:gd name="T2" fmla="*/ 14 w 16"/>
                <a:gd name="T3" fmla="*/ 7 h 11"/>
                <a:gd name="T4" fmla="*/ 16 w 16"/>
                <a:gd name="T5" fmla="*/ 7 h 11"/>
                <a:gd name="T6" fmla="*/ 5 w 16"/>
                <a:gd name="T7" fmla="*/ 0 h 11"/>
                <a:gd name="T8" fmla="*/ 5 w 16"/>
                <a:gd name="T9" fmla="*/ 1 h 11"/>
                <a:gd name="T10" fmla="*/ 0 w 16"/>
                <a:gd name="T11" fmla="*/ 11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0" y="11"/>
                  </a:moveTo>
                  <a:cubicBezTo>
                    <a:pt x="5" y="10"/>
                    <a:pt x="9" y="7"/>
                    <a:pt x="14" y="7"/>
                  </a:cubicBezTo>
                  <a:cubicBezTo>
                    <a:pt x="15" y="7"/>
                    <a:pt x="15" y="7"/>
                    <a:pt x="16" y="7"/>
                  </a:cubicBezTo>
                  <a:cubicBezTo>
                    <a:pt x="13" y="4"/>
                    <a:pt x="9" y="2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4"/>
                    <a:pt x="3" y="8"/>
                    <a:pt x="0" y="11"/>
                  </a:cubicBezTo>
                  <a:close/>
                </a:path>
              </a:pathLst>
            </a:custGeom>
            <a:solidFill>
              <a:srgbClr val="7B2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0" name="Freeform 171"/>
            <p:cNvSpPr/>
            <p:nvPr/>
          </p:nvSpPr>
          <p:spPr bwMode="auto">
            <a:xfrm>
              <a:off x="6569075" y="2476501"/>
              <a:ext cx="74613" cy="66675"/>
            </a:xfrm>
            <a:custGeom>
              <a:gdLst>
                <a:gd name="T0" fmla="*/ 20 w 20"/>
                <a:gd name="T1" fmla="*/ 18 h 18"/>
                <a:gd name="T2" fmla="*/ 20 w 20"/>
                <a:gd name="T3" fmla="*/ 6 h 18"/>
                <a:gd name="T4" fmla="*/ 18 w 20"/>
                <a:gd name="T5" fmla="*/ 2 h 18"/>
                <a:gd name="T6" fmla="*/ 0 w 20"/>
                <a:gd name="T7" fmla="*/ 0 h 18"/>
                <a:gd name="T8" fmla="*/ 1 w 20"/>
                <a:gd name="T9" fmla="*/ 3 h 18"/>
                <a:gd name="T10" fmla="*/ 20 w 20"/>
                <a:gd name="T11" fmla="*/ 18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8">
                  <a:moveTo>
                    <a:pt x="20" y="18"/>
                  </a:moveTo>
                  <a:cubicBezTo>
                    <a:pt x="19" y="14"/>
                    <a:pt x="20" y="10"/>
                    <a:pt x="20" y="6"/>
                  </a:cubicBezTo>
                  <a:cubicBezTo>
                    <a:pt x="19" y="5"/>
                    <a:pt x="18" y="3"/>
                    <a:pt x="18" y="2"/>
                  </a:cubicBezTo>
                  <a:cubicBezTo>
                    <a:pt x="12" y="2"/>
                    <a:pt x="6" y="2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9" y="6"/>
                    <a:pt x="15" y="11"/>
                    <a:pt x="20" y="18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1" name="Freeform 172"/>
            <p:cNvSpPr/>
            <p:nvPr/>
          </p:nvSpPr>
          <p:spPr bwMode="auto">
            <a:xfrm>
              <a:off x="6727825" y="2597151"/>
              <a:ext cx="66675" cy="52388"/>
            </a:xfrm>
            <a:custGeom>
              <a:gdLst>
                <a:gd name="T0" fmla="*/ 7 w 18"/>
                <a:gd name="T1" fmla="*/ 0 h 14"/>
                <a:gd name="T2" fmla="*/ 0 w 18"/>
                <a:gd name="T3" fmla="*/ 13 h 14"/>
                <a:gd name="T4" fmla="*/ 18 w 18"/>
                <a:gd name="T5" fmla="*/ 14 h 14"/>
                <a:gd name="T6" fmla="*/ 13 w 18"/>
                <a:gd name="T7" fmla="*/ 3 h 14"/>
                <a:gd name="T8" fmla="*/ 7 w 18"/>
                <a:gd name="T9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7" y="0"/>
                  </a:moveTo>
                  <a:cubicBezTo>
                    <a:pt x="4" y="4"/>
                    <a:pt x="1" y="8"/>
                    <a:pt x="0" y="13"/>
                  </a:cubicBezTo>
                  <a:cubicBezTo>
                    <a:pt x="6" y="14"/>
                    <a:pt x="12" y="14"/>
                    <a:pt x="18" y="14"/>
                  </a:cubicBezTo>
                  <a:cubicBezTo>
                    <a:pt x="17" y="10"/>
                    <a:pt x="15" y="6"/>
                    <a:pt x="13" y="3"/>
                  </a:cubicBezTo>
                  <a:cubicBezTo>
                    <a:pt x="11" y="2"/>
                    <a:pt x="9" y="1"/>
                    <a:pt x="7" y="0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2" name="Freeform 173"/>
            <p:cNvSpPr/>
            <p:nvPr/>
          </p:nvSpPr>
          <p:spPr bwMode="auto">
            <a:xfrm>
              <a:off x="6637338" y="2284414"/>
              <a:ext cx="1246188" cy="996950"/>
            </a:xfrm>
            <a:custGeom>
              <a:gdLst>
                <a:gd name="T0" fmla="*/ 15 w 332"/>
                <a:gd name="T1" fmla="*/ 11 h 265"/>
                <a:gd name="T2" fmla="*/ 15 w 332"/>
                <a:gd name="T3" fmla="*/ 11 h 265"/>
                <a:gd name="T4" fmla="*/ 6 w 332"/>
                <a:gd name="T5" fmla="*/ 21 h 265"/>
                <a:gd name="T6" fmla="*/ 2 w 332"/>
                <a:gd name="T7" fmla="*/ 32 h 265"/>
                <a:gd name="T8" fmla="*/ 3 w 332"/>
                <a:gd name="T9" fmla="*/ 52 h 265"/>
                <a:gd name="T10" fmla="*/ 39 w 332"/>
                <a:gd name="T11" fmla="*/ 83 h 265"/>
                <a:gd name="T12" fmla="*/ 40 w 332"/>
                <a:gd name="T13" fmla="*/ 84 h 265"/>
                <a:gd name="T14" fmla="*/ 47 w 332"/>
                <a:gd name="T15" fmla="*/ 101 h 265"/>
                <a:gd name="T16" fmla="*/ 58 w 332"/>
                <a:gd name="T17" fmla="*/ 121 h 265"/>
                <a:gd name="T18" fmla="*/ 86 w 332"/>
                <a:gd name="T19" fmla="*/ 157 h 265"/>
                <a:gd name="T20" fmla="*/ 159 w 332"/>
                <a:gd name="T21" fmla="*/ 213 h 265"/>
                <a:gd name="T22" fmla="*/ 160 w 332"/>
                <a:gd name="T23" fmla="*/ 214 h 265"/>
                <a:gd name="T24" fmla="*/ 160 w 332"/>
                <a:gd name="T25" fmla="*/ 215 h 265"/>
                <a:gd name="T26" fmla="*/ 187 w 332"/>
                <a:gd name="T27" fmla="*/ 252 h 265"/>
                <a:gd name="T28" fmla="*/ 231 w 332"/>
                <a:gd name="T29" fmla="*/ 248 h 265"/>
                <a:gd name="T30" fmla="*/ 233 w 332"/>
                <a:gd name="T31" fmla="*/ 247 h 265"/>
                <a:gd name="T32" fmla="*/ 256 w 332"/>
                <a:gd name="T33" fmla="*/ 255 h 265"/>
                <a:gd name="T34" fmla="*/ 283 w 332"/>
                <a:gd name="T35" fmla="*/ 261 h 265"/>
                <a:gd name="T36" fmla="*/ 332 w 332"/>
                <a:gd name="T37" fmla="*/ 264 h 265"/>
                <a:gd name="T38" fmla="*/ 330 w 332"/>
                <a:gd name="T39" fmla="*/ 256 h 265"/>
                <a:gd name="T40" fmla="*/ 280 w 332"/>
                <a:gd name="T41" fmla="*/ 252 h 265"/>
                <a:gd name="T42" fmla="*/ 279 w 332"/>
                <a:gd name="T43" fmla="*/ 252 h 265"/>
                <a:gd name="T44" fmla="*/ 276 w 332"/>
                <a:gd name="T45" fmla="*/ 251 h 265"/>
                <a:gd name="T46" fmla="*/ 231 w 332"/>
                <a:gd name="T47" fmla="*/ 238 h 265"/>
                <a:gd name="T48" fmla="*/ 219 w 332"/>
                <a:gd name="T49" fmla="*/ 244 h 265"/>
                <a:gd name="T50" fmla="*/ 176 w 332"/>
                <a:gd name="T51" fmla="*/ 226 h 265"/>
                <a:gd name="T52" fmla="*/ 175 w 332"/>
                <a:gd name="T53" fmla="*/ 225 h 265"/>
                <a:gd name="T54" fmla="*/ 172 w 332"/>
                <a:gd name="T55" fmla="*/ 216 h 265"/>
                <a:gd name="T56" fmla="*/ 172 w 332"/>
                <a:gd name="T57" fmla="*/ 211 h 265"/>
                <a:gd name="T58" fmla="*/ 171 w 332"/>
                <a:gd name="T59" fmla="*/ 211 h 265"/>
                <a:gd name="T60" fmla="*/ 149 w 332"/>
                <a:gd name="T61" fmla="*/ 198 h 265"/>
                <a:gd name="T62" fmla="*/ 129 w 332"/>
                <a:gd name="T63" fmla="*/ 184 h 265"/>
                <a:gd name="T64" fmla="*/ 92 w 332"/>
                <a:gd name="T65" fmla="*/ 151 h 265"/>
                <a:gd name="T66" fmla="*/ 65 w 332"/>
                <a:gd name="T67" fmla="*/ 114 h 265"/>
                <a:gd name="T68" fmla="*/ 45 w 332"/>
                <a:gd name="T69" fmla="*/ 76 h 265"/>
                <a:gd name="T70" fmla="*/ 32 w 332"/>
                <a:gd name="T71" fmla="*/ 70 h 265"/>
                <a:gd name="T72" fmla="*/ 31 w 332"/>
                <a:gd name="T73" fmla="*/ 70 h 265"/>
                <a:gd name="T74" fmla="*/ 15 w 332"/>
                <a:gd name="T75" fmla="*/ 41 h 265"/>
                <a:gd name="T76" fmla="*/ 23 w 332"/>
                <a:gd name="T77" fmla="*/ 18 h 265"/>
                <a:gd name="T78" fmla="*/ 28 w 332"/>
                <a:gd name="T79" fmla="*/ 14 h 265"/>
                <a:gd name="T80" fmla="*/ 26 w 332"/>
                <a:gd name="T81" fmla="*/ 0 h 265"/>
                <a:gd name="T82" fmla="*/ 13 w 332"/>
                <a:gd name="T83" fmla="*/ 0 h 265"/>
                <a:gd name="T84" fmla="*/ 15 w 332"/>
                <a:gd name="T85" fmla="*/ 9 h 265"/>
                <a:gd name="T86" fmla="*/ 15 w 332"/>
                <a:gd name="T87" fmla="*/ 11 h 2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2" h="265">
                  <a:moveTo>
                    <a:pt x="15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2" y="14"/>
                    <a:pt x="8" y="17"/>
                    <a:pt x="6" y="21"/>
                  </a:cubicBezTo>
                  <a:cubicBezTo>
                    <a:pt x="4" y="24"/>
                    <a:pt x="3" y="28"/>
                    <a:pt x="2" y="32"/>
                  </a:cubicBezTo>
                  <a:cubicBezTo>
                    <a:pt x="0" y="39"/>
                    <a:pt x="0" y="46"/>
                    <a:pt x="3" y="52"/>
                  </a:cubicBezTo>
                  <a:cubicBezTo>
                    <a:pt x="9" y="67"/>
                    <a:pt x="24" y="77"/>
                    <a:pt x="39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3" y="90"/>
                    <a:pt x="45" y="96"/>
                    <a:pt x="47" y="101"/>
                  </a:cubicBezTo>
                  <a:cubicBezTo>
                    <a:pt x="50" y="108"/>
                    <a:pt x="54" y="114"/>
                    <a:pt x="58" y="121"/>
                  </a:cubicBezTo>
                  <a:cubicBezTo>
                    <a:pt x="66" y="134"/>
                    <a:pt x="75" y="146"/>
                    <a:pt x="86" y="157"/>
                  </a:cubicBezTo>
                  <a:cubicBezTo>
                    <a:pt x="107" y="179"/>
                    <a:pt x="131" y="199"/>
                    <a:pt x="159" y="213"/>
                  </a:cubicBezTo>
                  <a:cubicBezTo>
                    <a:pt x="160" y="213"/>
                    <a:pt x="160" y="214"/>
                    <a:pt x="160" y="214"/>
                  </a:cubicBezTo>
                  <a:cubicBezTo>
                    <a:pt x="160" y="215"/>
                    <a:pt x="160" y="215"/>
                    <a:pt x="160" y="215"/>
                  </a:cubicBezTo>
                  <a:cubicBezTo>
                    <a:pt x="163" y="231"/>
                    <a:pt x="171" y="245"/>
                    <a:pt x="187" y="252"/>
                  </a:cubicBezTo>
                  <a:cubicBezTo>
                    <a:pt x="200" y="258"/>
                    <a:pt x="221" y="259"/>
                    <a:pt x="231" y="248"/>
                  </a:cubicBezTo>
                  <a:cubicBezTo>
                    <a:pt x="232" y="247"/>
                    <a:pt x="233" y="247"/>
                    <a:pt x="233" y="247"/>
                  </a:cubicBezTo>
                  <a:cubicBezTo>
                    <a:pt x="240" y="252"/>
                    <a:pt x="249" y="253"/>
                    <a:pt x="256" y="255"/>
                  </a:cubicBezTo>
                  <a:cubicBezTo>
                    <a:pt x="265" y="257"/>
                    <a:pt x="274" y="259"/>
                    <a:pt x="283" y="261"/>
                  </a:cubicBezTo>
                  <a:cubicBezTo>
                    <a:pt x="299" y="263"/>
                    <a:pt x="316" y="265"/>
                    <a:pt x="332" y="264"/>
                  </a:cubicBezTo>
                  <a:cubicBezTo>
                    <a:pt x="331" y="262"/>
                    <a:pt x="331" y="259"/>
                    <a:pt x="330" y="256"/>
                  </a:cubicBezTo>
                  <a:cubicBezTo>
                    <a:pt x="313" y="257"/>
                    <a:pt x="296" y="255"/>
                    <a:pt x="280" y="252"/>
                  </a:cubicBezTo>
                  <a:cubicBezTo>
                    <a:pt x="279" y="252"/>
                    <a:pt x="279" y="252"/>
                    <a:pt x="279" y="252"/>
                  </a:cubicBezTo>
                  <a:cubicBezTo>
                    <a:pt x="278" y="252"/>
                    <a:pt x="277" y="251"/>
                    <a:pt x="276" y="251"/>
                  </a:cubicBezTo>
                  <a:cubicBezTo>
                    <a:pt x="261" y="248"/>
                    <a:pt x="244" y="246"/>
                    <a:pt x="231" y="238"/>
                  </a:cubicBezTo>
                  <a:cubicBezTo>
                    <a:pt x="227" y="240"/>
                    <a:pt x="224" y="243"/>
                    <a:pt x="219" y="244"/>
                  </a:cubicBezTo>
                  <a:cubicBezTo>
                    <a:pt x="203" y="249"/>
                    <a:pt x="184" y="241"/>
                    <a:pt x="176" y="226"/>
                  </a:cubicBezTo>
                  <a:cubicBezTo>
                    <a:pt x="175" y="226"/>
                    <a:pt x="175" y="225"/>
                    <a:pt x="175" y="225"/>
                  </a:cubicBezTo>
                  <a:cubicBezTo>
                    <a:pt x="174" y="222"/>
                    <a:pt x="173" y="219"/>
                    <a:pt x="172" y="216"/>
                  </a:cubicBezTo>
                  <a:cubicBezTo>
                    <a:pt x="172" y="214"/>
                    <a:pt x="172" y="213"/>
                    <a:pt x="172" y="211"/>
                  </a:cubicBezTo>
                  <a:cubicBezTo>
                    <a:pt x="171" y="211"/>
                    <a:pt x="171" y="211"/>
                    <a:pt x="171" y="211"/>
                  </a:cubicBezTo>
                  <a:cubicBezTo>
                    <a:pt x="164" y="206"/>
                    <a:pt x="156" y="202"/>
                    <a:pt x="149" y="198"/>
                  </a:cubicBezTo>
                  <a:cubicBezTo>
                    <a:pt x="142" y="193"/>
                    <a:pt x="136" y="189"/>
                    <a:pt x="129" y="184"/>
                  </a:cubicBezTo>
                  <a:cubicBezTo>
                    <a:pt x="116" y="174"/>
                    <a:pt x="104" y="163"/>
                    <a:pt x="92" y="151"/>
                  </a:cubicBezTo>
                  <a:cubicBezTo>
                    <a:pt x="82" y="139"/>
                    <a:pt x="73" y="127"/>
                    <a:pt x="65" y="114"/>
                  </a:cubicBezTo>
                  <a:cubicBezTo>
                    <a:pt x="57" y="102"/>
                    <a:pt x="49" y="89"/>
                    <a:pt x="45" y="76"/>
                  </a:cubicBezTo>
                  <a:cubicBezTo>
                    <a:pt x="41" y="75"/>
                    <a:pt x="36" y="73"/>
                    <a:pt x="32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21" y="63"/>
                    <a:pt x="15" y="52"/>
                    <a:pt x="15" y="41"/>
                  </a:cubicBezTo>
                  <a:cubicBezTo>
                    <a:pt x="15" y="33"/>
                    <a:pt x="17" y="25"/>
                    <a:pt x="23" y="18"/>
                  </a:cubicBezTo>
                  <a:cubicBezTo>
                    <a:pt x="25" y="17"/>
                    <a:pt x="27" y="15"/>
                    <a:pt x="28" y="14"/>
                  </a:cubicBezTo>
                  <a:cubicBezTo>
                    <a:pt x="28" y="9"/>
                    <a:pt x="27" y="4"/>
                    <a:pt x="2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3"/>
                    <a:pt x="14" y="6"/>
                    <a:pt x="15" y="9"/>
                  </a:cubicBezTo>
                  <a:cubicBezTo>
                    <a:pt x="16" y="10"/>
                    <a:pt x="15" y="10"/>
                    <a:pt x="15" y="11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3" name="Freeform 174"/>
            <p:cNvSpPr/>
            <p:nvPr/>
          </p:nvSpPr>
          <p:spPr bwMode="auto">
            <a:xfrm>
              <a:off x="6554788" y="2698751"/>
              <a:ext cx="104775" cy="104775"/>
            </a:xfrm>
            <a:custGeom>
              <a:gdLst>
                <a:gd name="T0" fmla="*/ 14 w 28"/>
                <a:gd name="T1" fmla="*/ 8 h 28"/>
                <a:gd name="T2" fmla="*/ 11 w 28"/>
                <a:gd name="T3" fmla="*/ 7 h 28"/>
                <a:gd name="T4" fmla="*/ 16 w 28"/>
                <a:gd name="T5" fmla="*/ 13 h 28"/>
                <a:gd name="T6" fmla="*/ 13 w 28"/>
                <a:gd name="T7" fmla="*/ 18 h 28"/>
                <a:gd name="T8" fmla="*/ 8 w 28"/>
                <a:gd name="T9" fmla="*/ 18 h 28"/>
                <a:gd name="T10" fmla="*/ 7 w 28"/>
                <a:gd name="T11" fmla="*/ 15 h 28"/>
                <a:gd name="T12" fmla="*/ 8 w 28"/>
                <a:gd name="T13" fmla="*/ 13 h 28"/>
                <a:gd name="T14" fmla="*/ 9 w 28"/>
                <a:gd name="T15" fmla="*/ 13 h 28"/>
                <a:gd name="T16" fmla="*/ 12 w 28"/>
                <a:gd name="T17" fmla="*/ 13 h 28"/>
                <a:gd name="T18" fmla="*/ 8 w 28"/>
                <a:gd name="T19" fmla="*/ 9 h 28"/>
                <a:gd name="T20" fmla="*/ 4 w 28"/>
                <a:gd name="T21" fmla="*/ 9 h 28"/>
                <a:gd name="T22" fmla="*/ 0 w 28"/>
                <a:gd name="T23" fmla="*/ 23 h 28"/>
                <a:gd name="T24" fmla="*/ 1 w 28"/>
                <a:gd name="T25" fmla="*/ 25 h 28"/>
                <a:gd name="T26" fmla="*/ 5 w 28"/>
                <a:gd name="T27" fmla="*/ 25 h 28"/>
                <a:gd name="T28" fmla="*/ 13 w 28"/>
                <a:gd name="T29" fmla="*/ 27 h 28"/>
                <a:gd name="T30" fmla="*/ 13 w 28"/>
                <a:gd name="T31" fmla="*/ 28 h 28"/>
                <a:gd name="T32" fmla="*/ 28 w 28"/>
                <a:gd name="T33" fmla="*/ 1 h 28"/>
                <a:gd name="T34" fmla="*/ 19 w 28"/>
                <a:gd name="T35" fmla="*/ 0 h 28"/>
                <a:gd name="T36" fmla="*/ 20 w 28"/>
                <a:gd name="T37" fmla="*/ 3 h 28"/>
                <a:gd name="T38" fmla="*/ 14 w 28"/>
                <a:gd name="T39" fmla="*/ 8 h 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8">
                  <a:moveTo>
                    <a:pt x="14" y="8"/>
                  </a:moveTo>
                  <a:cubicBezTo>
                    <a:pt x="13" y="8"/>
                    <a:pt x="12" y="7"/>
                    <a:pt x="11" y="7"/>
                  </a:cubicBezTo>
                  <a:cubicBezTo>
                    <a:pt x="13" y="8"/>
                    <a:pt x="15" y="10"/>
                    <a:pt x="16" y="13"/>
                  </a:cubicBezTo>
                  <a:cubicBezTo>
                    <a:pt x="16" y="15"/>
                    <a:pt x="14" y="17"/>
                    <a:pt x="13" y="18"/>
                  </a:cubicBezTo>
                  <a:cubicBezTo>
                    <a:pt x="11" y="19"/>
                    <a:pt x="10" y="19"/>
                    <a:pt x="8" y="18"/>
                  </a:cubicBezTo>
                  <a:cubicBezTo>
                    <a:pt x="7" y="18"/>
                    <a:pt x="6" y="17"/>
                    <a:pt x="7" y="15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2"/>
                    <a:pt x="11" y="12"/>
                    <a:pt x="12" y="13"/>
                  </a:cubicBezTo>
                  <a:cubicBezTo>
                    <a:pt x="12" y="12"/>
                    <a:pt x="10" y="10"/>
                    <a:pt x="8" y="9"/>
                  </a:cubicBezTo>
                  <a:cubicBezTo>
                    <a:pt x="7" y="9"/>
                    <a:pt x="6" y="9"/>
                    <a:pt x="4" y="9"/>
                  </a:cubicBezTo>
                  <a:cubicBezTo>
                    <a:pt x="5" y="14"/>
                    <a:pt x="3" y="20"/>
                    <a:pt x="0" y="23"/>
                  </a:cubicBezTo>
                  <a:cubicBezTo>
                    <a:pt x="0" y="24"/>
                    <a:pt x="1" y="24"/>
                    <a:pt x="1" y="25"/>
                  </a:cubicBezTo>
                  <a:cubicBezTo>
                    <a:pt x="3" y="25"/>
                    <a:pt x="4" y="25"/>
                    <a:pt x="5" y="25"/>
                  </a:cubicBezTo>
                  <a:cubicBezTo>
                    <a:pt x="8" y="25"/>
                    <a:pt x="10" y="26"/>
                    <a:pt x="13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3" y="25"/>
                    <a:pt x="27" y="10"/>
                    <a:pt x="28" y="1"/>
                  </a:cubicBezTo>
                  <a:cubicBezTo>
                    <a:pt x="25" y="1"/>
                    <a:pt x="22" y="0"/>
                    <a:pt x="19" y="0"/>
                  </a:cubicBezTo>
                  <a:cubicBezTo>
                    <a:pt x="19" y="1"/>
                    <a:pt x="20" y="2"/>
                    <a:pt x="20" y="3"/>
                  </a:cubicBezTo>
                  <a:cubicBezTo>
                    <a:pt x="20" y="6"/>
                    <a:pt x="17" y="8"/>
                    <a:pt x="14" y="8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4" name="Freeform 175"/>
            <p:cNvSpPr/>
            <p:nvPr/>
          </p:nvSpPr>
          <p:spPr bwMode="auto">
            <a:xfrm>
              <a:off x="6557963" y="2705101"/>
              <a:ext cx="30163" cy="15875"/>
            </a:xfrm>
            <a:custGeom>
              <a:gdLst>
                <a:gd name="T0" fmla="*/ 8 w 8"/>
                <a:gd name="T1" fmla="*/ 4 h 4"/>
                <a:gd name="T2" fmla="*/ 6 w 8"/>
                <a:gd name="T3" fmla="*/ 3 h 4"/>
                <a:gd name="T4" fmla="*/ 0 w 8"/>
                <a:gd name="T5" fmla="*/ 0 h 4"/>
                <a:gd name="T6" fmla="*/ 3 w 8"/>
                <a:gd name="T7" fmla="*/ 4 h 4"/>
                <a:gd name="T8" fmla="*/ 8 w 8"/>
                <a:gd name="T9" fmla="*/ 4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cubicBezTo>
                    <a:pt x="8" y="4"/>
                    <a:pt x="7" y="4"/>
                    <a:pt x="6" y="3"/>
                  </a:cubicBezTo>
                  <a:cubicBezTo>
                    <a:pt x="4" y="3"/>
                    <a:pt x="2" y="1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ubicBezTo>
                    <a:pt x="4" y="4"/>
                    <a:pt x="7" y="4"/>
                    <a:pt x="8" y="4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5" name="Freeform 176"/>
            <p:cNvSpPr/>
            <p:nvPr/>
          </p:nvSpPr>
          <p:spPr bwMode="auto">
            <a:xfrm>
              <a:off x="6535738" y="2701926"/>
              <a:ext cx="153988" cy="180975"/>
            </a:xfrm>
            <a:custGeom>
              <a:gdLst>
                <a:gd name="T0" fmla="*/ 21 w 41"/>
                <a:gd name="T1" fmla="*/ 36 h 48"/>
                <a:gd name="T2" fmla="*/ 12 w 41"/>
                <a:gd name="T3" fmla="*/ 36 h 48"/>
                <a:gd name="T4" fmla="*/ 8 w 41"/>
                <a:gd name="T5" fmla="*/ 33 h 48"/>
                <a:gd name="T6" fmla="*/ 3 w 41"/>
                <a:gd name="T7" fmla="*/ 28 h 48"/>
                <a:gd name="T8" fmla="*/ 2 w 41"/>
                <a:gd name="T9" fmla="*/ 37 h 48"/>
                <a:gd name="T10" fmla="*/ 0 w 41"/>
                <a:gd name="T11" fmla="*/ 41 h 48"/>
                <a:gd name="T12" fmla="*/ 1 w 41"/>
                <a:gd name="T13" fmla="*/ 42 h 48"/>
                <a:gd name="T14" fmla="*/ 14 w 41"/>
                <a:gd name="T15" fmla="*/ 45 h 48"/>
                <a:gd name="T16" fmla="*/ 21 w 41"/>
                <a:gd name="T17" fmla="*/ 46 h 48"/>
                <a:gd name="T18" fmla="*/ 21 w 41"/>
                <a:gd name="T19" fmla="*/ 46 h 48"/>
                <a:gd name="T20" fmla="*/ 33 w 41"/>
                <a:gd name="T21" fmla="*/ 48 h 48"/>
                <a:gd name="T22" fmla="*/ 37 w 41"/>
                <a:gd name="T23" fmla="*/ 23 h 48"/>
                <a:gd name="T24" fmla="*/ 41 w 41"/>
                <a:gd name="T25" fmla="*/ 1 h 48"/>
                <a:gd name="T26" fmla="*/ 36 w 41"/>
                <a:gd name="T27" fmla="*/ 0 h 48"/>
                <a:gd name="T28" fmla="*/ 23 w 41"/>
                <a:gd name="T29" fmla="*/ 28 h 48"/>
                <a:gd name="T30" fmla="*/ 20 w 41"/>
                <a:gd name="T31" fmla="*/ 29 h 48"/>
                <a:gd name="T32" fmla="*/ 21 w 41"/>
                <a:gd name="T33" fmla="*/ 36 h 4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8">
                  <a:moveTo>
                    <a:pt x="21" y="36"/>
                  </a:moveTo>
                  <a:cubicBezTo>
                    <a:pt x="19" y="39"/>
                    <a:pt x="15" y="38"/>
                    <a:pt x="12" y="36"/>
                  </a:cubicBezTo>
                  <a:cubicBezTo>
                    <a:pt x="11" y="35"/>
                    <a:pt x="9" y="34"/>
                    <a:pt x="8" y="33"/>
                  </a:cubicBezTo>
                  <a:cubicBezTo>
                    <a:pt x="6" y="31"/>
                    <a:pt x="5" y="30"/>
                    <a:pt x="3" y="28"/>
                  </a:cubicBezTo>
                  <a:cubicBezTo>
                    <a:pt x="4" y="31"/>
                    <a:pt x="3" y="34"/>
                    <a:pt x="2" y="37"/>
                  </a:cubicBezTo>
                  <a:cubicBezTo>
                    <a:pt x="2" y="38"/>
                    <a:pt x="1" y="40"/>
                    <a:pt x="0" y="41"/>
                  </a:cubicBezTo>
                  <a:cubicBezTo>
                    <a:pt x="0" y="41"/>
                    <a:pt x="1" y="42"/>
                    <a:pt x="1" y="42"/>
                  </a:cubicBezTo>
                  <a:cubicBezTo>
                    <a:pt x="5" y="43"/>
                    <a:pt x="9" y="44"/>
                    <a:pt x="14" y="45"/>
                  </a:cubicBezTo>
                  <a:cubicBezTo>
                    <a:pt x="16" y="44"/>
                    <a:pt x="19" y="43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5" y="47"/>
                    <a:pt x="29" y="47"/>
                    <a:pt x="33" y="48"/>
                  </a:cubicBezTo>
                  <a:cubicBezTo>
                    <a:pt x="34" y="39"/>
                    <a:pt x="36" y="31"/>
                    <a:pt x="37" y="23"/>
                  </a:cubicBezTo>
                  <a:cubicBezTo>
                    <a:pt x="38" y="15"/>
                    <a:pt x="38" y="8"/>
                    <a:pt x="41" y="1"/>
                  </a:cubicBezTo>
                  <a:cubicBezTo>
                    <a:pt x="39" y="1"/>
                    <a:pt x="38" y="0"/>
                    <a:pt x="36" y="0"/>
                  </a:cubicBezTo>
                  <a:cubicBezTo>
                    <a:pt x="35" y="10"/>
                    <a:pt x="32" y="22"/>
                    <a:pt x="23" y="28"/>
                  </a:cubicBezTo>
                  <a:cubicBezTo>
                    <a:pt x="22" y="28"/>
                    <a:pt x="21" y="29"/>
                    <a:pt x="20" y="29"/>
                  </a:cubicBezTo>
                  <a:cubicBezTo>
                    <a:pt x="22" y="31"/>
                    <a:pt x="23" y="33"/>
                    <a:pt x="21" y="36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6" name="Freeform 177"/>
            <p:cNvSpPr/>
            <p:nvPr/>
          </p:nvSpPr>
          <p:spPr bwMode="auto">
            <a:xfrm>
              <a:off x="6557963" y="2686051"/>
              <a:ext cx="15875" cy="7938"/>
            </a:xfrm>
            <a:custGeom>
              <a:gdLst>
                <a:gd name="T0" fmla="*/ 4 w 4"/>
                <a:gd name="T1" fmla="*/ 1 h 2"/>
                <a:gd name="T2" fmla="*/ 1 w 4"/>
                <a:gd name="T3" fmla="*/ 0 h 2"/>
                <a:gd name="T4" fmla="*/ 0 w 4"/>
                <a:gd name="T5" fmla="*/ 2 h 2"/>
                <a:gd name="T6" fmla="*/ 4 w 4"/>
                <a:gd name="T7" fmla="*/ 1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3" y="1"/>
                    <a:pt x="2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1" y="2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7" name="Freeform 178"/>
            <p:cNvSpPr/>
            <p:nvPr/>
          </p:nvSpPr>
          <p:spPr bwMode="auto">
            <a:xfrm>
              <a:off x="6565900" y="3214689"/>
              <a:ext cx="288925" cy="211138"/>
            </a:xfrm>
            <a:custGeom>
              <a:gdLst>
                <a:gd name="T0" fmla="*/ 2 w 77"/>
                <a:gd name="T1" fmla="*/ 0 h 56"/>
                <a:gd name="T2" fmla="*/ 0 w 77"/>
                <a:gd name="T3" fmla="*/ 8 h 56"/>
                <a:gd name="T4" fmla="*/ 4 w 77"/>
                <a:gd name="T5" fmla="*/ 11 h 56"/>
                <a:gd name="T6" fmla="*/ 17 w 77"/>
                <a:gd name="T7" fmla="*/ 16 h 56"/>
                <a:gd name="T8" fmla="*/ 14 w 77"/>
                <a:gd name="T9" fmla="*/ 21 h 56"/>
                <a:gd name="T10" fmla="*/ 61 w 77"/>
                <a:gd name="T11" fmla="*/ 56 h 56"/>
                <a:gd name="T12" fmla="*/ 61 w 77"/>
                <a:gd name="T13" fmla="*/ 56 h 56"/>
                <a:gd name="T14" fmla="*/ 77 w 77"/>
                <a:gd name="T15" fmla="*/ 56 h 56"/>
                <a:gd name="T16" fmla="*/ 39 w 77"/>
                <a:gd name="T17" fmla="*/ 31 h 56"/>
                <a:gd name="T18" fmla="*/ 2 w 77"/>
                <a:gd name="T19" fmla="*/ 0 h 5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56">
                  <a:moveTo>
                    <a:pt x="2" y="0"/>
                  </a:moveTo>
                  <a:cubicBezTo>
                    <a:pt x="2" y="3"/>
                    <a:pt x="1" y="6"/>
                    <a:pt x="0" y="8"/>
                  </a:cubicBezTo>
                  <a:cubicBezTo>
                    <a:pt x="1" y="9"/>
                    <a:pt x="3" y="10"/>
                    <a:pt x="4" y="11"/>
                  </a:cubicBezTo>
                  <a:cubicBezTo>
                    <a:pt x="9" y="10"/>
                    <a:pt x="16" y="11"/>
                    <a:pt x="17" y="16"/>
                  </a:cubicBezTo>
                  <a:cubicBezTo>
                    <a:pt x="17" y="19"/>
                    <a:pt x="16" y="20"/>
                    <a:pt x="14" y="21"/>
                  </a:cubicBezTo>
                  <a:cubicBezTo>
                    <a:pt x="29" y="34"/>
                    <a:pt x="45" y="45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64" y="48"/>
                    <a:pt x="51" y="40"/>
                    <a:pt x="39" y="31"/>
                  </a:cubicBezTo>
                  <a:cubicBezTo>
                    <a:pt x="26" y="21"/>
                    <a:pt x="14" y="11"/>
                    <a:pt x="2" y="0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8" name="Freeform 179"/>
            <p:cNvSpPr/>
            <p:nvPr/>
          </p:nvSpPr>
          <p:spPr bwMode="auto">
            <a:xfrm>
              <a:off x="6543675" y="2874964"/>
              <a:ext cx="30163" cy="26988"/>
            </a:xfrm>
            <a:custGeom>
              <a:gdLst>
                <a:gd name="T0" fmla="*/ 6 w 8"/>
                <a:gd name="T1" fmla="*/ 3 h 7"/>
                <a:gd name="T2" fmla="*/ 8 w 8"/>
                <a:gd name="T3" fmla="*/ 1 h 7"/>
                <a:gd name="T4" fmla="*/ 0 w 8"/>
                <a:gd name="T5" fmla="*/ 0 h 7"/>
                <a:gd name="T6" fmla="*/ 1 w 8"/>
                <a:gd name="T7" fmla="*/ 7 h 7"/>
                <a:gd name="T8" fmla="*/ 2 w 8"/>
                <a:gd name="T9" fmla="*/ 7 h 7"/>
                <a:gd name="T10" fmla="*/ 6 w 8"/>
                <a:gd name="T11" fmla="*/ 3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6" y="3"/>
                  </a:moveTo>
                  <a:cubicBezTo>
                    <a:pt x="7" y="3"/>
                    <a:pt x="7" y="2"/>
                    <a:pt x="8" y="1"/>
                  </a:cubicBezTo>
                  <a:cubicBezTo>
                    <a:pt x="6" y="1"/>
                    <a:pt x="3" y="0"/>
                    <a:pt x="0" y="0"/>
                  </a:cubicBezTo>
                  <a:cubicBezTo>
                    <a:pt x="1" y="2"/>
                    <a:pt x="2" y="5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3" y="6"/>
                    <a:pt x="5" y="5"/>
                    <a:pt x="6" y="3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9" name="Freeform 180"/>
            <p:cNvSpPr/>
            <p:nvPr/>
          </p:nvSpPr>
          <p:spPr bwMode="auto">
            <a:xfrm>
              <a:off x="6599238" y="2886076"/>
              <a:ext cx="401638" cy="52388"/>
            </a:xfrm>
            <a:custGeom>
              <a:gdLst>
                <a:gd name="T0" fmla="*/ 1 w 107"/>
                <a:gd name="T1" fmla="*/ 7 h 14"/>
                <a:gd name="T2" fmla="*/ 0 w 107"/>
                <a:gd name="T3" fmla="*/ 7 h 14"/>
                <a:gd name="T4" fmla="*/ 20 w 107"/>
                <a:gd name="T5" fmla="*/ 9 h 14"/>
                <a:gd name="T6" fmla="*/ 60 w 107"/>
                <a:gd name="T7" fmla="*/ 13 h 14"/>
                <a:gd name="T8" fmla="*/ 60 w 107"/>
                <a:gd name="T9" fmla="*/ 13 h 14"/>
                <a:gd name="T10" fmla="*/ 107 w 107"/>
                <a:gd name="T11" fmla="*/ 12 h 14"/>
                <a:gd name="T12" fmla="*/ 100 w 107"/>
                <a:gd name="T13" fmla="*/ 5 h 14"/>
                <a:gd name="T14" fmla="*/ 99 w 107"/>
                <a:gd name="T15" fmla="*/ 5 h 14"/>
                <a:gd name="T16" fmla="*/ 5 w 107"/>
                <a:gd name="T17" fmla="*/ 0 h 14"/>
                <a:gd name="T18" fmla="*/ 1 w 107"/>
                <a:gd name="T19" fmla="*/ 7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14">
                  <a:moveTo>
                    <a:pt x="1" y="7"/>
                  </a:moveTo>
                  <a:cubicBezTo>
                    <a:pt x="1" y="7"/>
                    <a:pt x="0" y="7"/>
                    <a:pt x="0" y="7"/>
                  </a:cubicBezTo>
                  <a:cubicBezTo>
                    <a:pt x="7" y="8"/>
                    <a:pt x="13" y="8"/>
                    <a:pt x="20" y="9"/>
                  </a:cubicBezTo>
                  <a:cubicBezTo>
                    <a:pt x="33" y="11"/>
                    <a:pt x="46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76" y="14"/>
                    <a:pt x="92" y="14"/>
                    <a:pt x="107" y="12"/>
                  </a:cubicBezTo>
                  <a:cubicBezTo>
                    <a:pt x="104" y="10"/>
                    <a:pt x="102" y="7"/>
                    <a:pt x="100" y="5"/>
                  </a:cubicBezTo>
                  <a:cubicBezTo>
                    <a:pt x="100" y="5"/>
                    <a:pt x="99" y="5"/>
                    <a:pt x="99" y="5"/>
                  </a:cubicBezTo>
                  <a:cubicBezTo>
                    <a:pt x="68" y="7"/>
                    <a:pt x="36" y="6"/>
                    <a:pt x="5" y="0"/>
                  </a:cubicBezTo>
                  <a:cubicBezTo>
                    <a:pt x="5" y="3"/>
                    <a:pt x="3" y="5"/>
                    <a:pt x="1" y="7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0" name="Freeform 181"/>
            <p:cNvSpPr/>
            <p:nvPr/>
          </p:nvSpPr>
          <p:spPr bwMode="auto">
            <a:xfrm>
              <a:off x="8101013" y="2430464"/>
              <a:ext cx="79375" cy="82550"/>
            </a:xfrm>
            <a:custGeom>
              <a:gdLst>
                <a:gd name="T0" fmla="*/ 7 w 21"/>
                <a:gd name="T1" fmla="*/ 22 h 22"/>
                <a:gd name="T2" fmla="*/ 14 w 21"/>
                <a:gd name="T3" fmla="*/ 19 h 22"/>
                <a:gd name="T4" fmla="*/ 21 w 21"/>
                <a:gd name="T5" fmla="*/ 5 h 22"/>
                <a:gd name="T6" fmla="*/ 21 w 21"/>
                <a:gd name="T7" fmla="*/ 5 h 22"/>
                <a:gd name="T8" fmla="*/ 13 w 21"/>
                <a:gd name="T9" fmla="*/ 0 h 22"/>
                <a:gd name="T10" fmla="*/ 9 w 21"/>
                <a:gd name="T11" fmla="*/ 2 h 22"/>
                <a:gd name="T12" fmla="*/ 0 w 21"/>
                <a:gd name="T13" fmla="*/ 4 h 22"/>
                <a:gd name="T14" fmla="*/ 7 w 21"/>
                <a:gd name="T15" fmla="*/ 22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2">
                  <a:moveTo>
                    <a:pt x="7" y="22"/>
                  </a:moveTo>
                  <a:cubicBezTo>
                    <a:pt x="9" y="21"/>
                    <a:pt x="11" y="20"/>
                    <a:pt x="14" y="19"/>
                  </a:cubicBezTo>
                  <a:cubicBezTo>
                    <a:pt x="16" y="14"/>
                    <a:pt x="19" y="10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3"/>
                    <a:pt x="16" y="1"/>
                    <a:pt x="13" y="0"/>
                  </a:cubicBezTo>
                  <a:cubicBezTo>
                    <a:pt x="11" y="0"/>
                    <a:pt x="10" y="1"/>
                    <a:pt x="9" y="2"/>
                  </a:cubicBezTo>
                  <a:cubicBezTo>
                    <a:pt x="6" y="3"/>
                    <a:pt x="3" y="3"/>
                    <a:pt x="0" y="4"/>
                  </a:cubicBezTo>
                  <a:cubicBezTo>
                    <a:pt x="6" y="8"/>
                    <a:pt x="9" y="15"/>
                    <a:pt x="7" y="22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1" name="Freeform 182"/>
            <p:cNvSpPr/>
            <p:nvPr/>
          </p:nvSpPr>
          <p:spPr bwMode="auto">
            <a:xfrm>
              <a:off x="8218488" y="2482851"/>
              <a:ext cx="19050" cy="15875"/>
            </a:xfrm>
            <a:custGeom>
              <a:gdLst>
                <a:gd name="T0" fmla="*/ 0 w 5"/>
                <a:gd name="T1" fmla="*/ 3 h 4"/>
                <a:gd name="T2" fmla="*/ 5 w 5"/>
                <a:gd name="T3" fmla="*/ 4 h 4"/>
                <a:gd name="T4" fmla="*/ 1 w 5"/>
                <a:gd name="T5" fmla="*/ 0 h 4"/>
                <a:gd name="T6" fmla="*/ 0 w 5"/>
                <a:gd name="T7" fmla="*/ 3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2" y="3"/>
                    <a:pt x="4" y="3"/>
                    <a:pt x="5" y="4"/>
                  </a:cubicBezTo>
                  <a:cubicBezTo>
                    <a:pt x="4" y="3"/>
                    <a:pt x="3" y="1"/>
                    <a:pt x="1" y="0"/>
                  </a:cubicBezTo>
                  <a:cubicBezTo>
                    <a:pt x="1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2" name="Freeform 183"/>
            <p:cNvSpPr/>
            <p:nvPr/>
          </p:nvSpPr>
          <p:spPr bwMode="auto">
            <a:xfrm>
              <a:off x="8199438" y="2284414"/>
              <a:ext cx="109538" cy="123825"/>
            </a:xfrm>
            <a:custGeom>
              <a:gdLst>
                <a:gd name="T0" fmla="*/ 6 w 29"/>
                <a:gd name="T1" fmla="*/ 33 h 33"/>
                <a:gd name="T2" fmla="*/ 12 w 29"/>
                <a:gd name="T3" fmla="*/ 15 h 33"/>
                <a:gd name="T4" fmla="*/ 29 w 29"/>
                <a:gd name="T5" fmla="*/ 0 h 33"/>
                <a:gd name="T6" fmla="*/ 29 w 29"/>
                <a:gd name="T7" fmla="*/ 0 h 33"/>
                <a:gd name="T8" fmla="*/ 19 w 29"/>
                <a:gd name="T9" fmla="*/ 0 h 33"/>
                <a:gd name="T10" fmla="*/ 0 w 29"/>
                <a:gd name="T11" fmla="*/ 30 h 33"/>
                <a:gd name="T12" fmla="*/ 6 w 29"/>
                <a:gd name="T13" fmla="*/ 33 h 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3">
                  <a:moveTo>
                    <a:pt x="6" y="33"/>
                  </a:moveTo>
                  <a:cubicBezTo>
                    <a:pt x="6" y="27"/>
                    <a:pt x="8" y="20"/>
                    <a:pt x="12" y="15"/>
                  </a:cubicBezTo>
                  <a:cubicBezTo>
                    <a:pt x="16" y="9"/>
                    <a:pt x="23" y="3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11"/>
                    <a:pt x="9" y="21"/>
                    <a:pt x="0" y="30"/>
                  </a:cubicBezTo>
                  <a:cubicBezTo>
                    <a:pt x="2" y="31"/>
                    <a:pt x="4" y="32"/>
                    <a:pt x="6" y="33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3" name="Freeform 184"/>
            <p:cNvSpPr/>
            <p:nvPr/>
          </p:nvSpPr>
          <p:spPr bwMode="auto">
            <a:xfrm>
              <a:off x="8161338" y="2400301"/>
              <a:ext cx="71438" cy="79375"/>
            </a:xfrm>
            <a:custGeom>
              <a:gdLst>
                <a:gd name="T0" fmla="*/ 16 w 19"/>
                <a:gd name="T1" fmla="*/ 6 h 21"/>
                <a:gd name="T2" fmla="*/ 11 w 19"/>
                <a:gd name="T3" fmla="*/ 3 h 21"/>
                <a:gd name="T4" fmla="*/ 8 w 19"/>
                <a:gd name="T5" fmla="*/ 0 h 21"/>
                <a:gd name="T6" fmla="*/ 0 w 19"/>
                <a:gd name="T7" fmla="*/ 6 h 21"/>
                <a:gd name="T8" fmla="*/ 19 w 19"/>
                <a:gd name="T9" fmla="*/ 21 h 21"/>
                <a:gd name="T10" fmla="*/ 16 w 19"/>
                <a:gd name="T11" fmla="*/ 6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1">
                  <a:moveTo>
                    <a:pt x="16" y="6"/>
                  </a:moveTo>
                  <a:cubicBezTo>
                    <a:pt x="15" y="5"/>
                    <a:pt x="13" y="4"/>
                    <a:pt x="11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6" y="3"/>
                    <a:pt x="3" y="4"/>
                    <a:pt x="0" y="6"/>
                  </a:cubicBezTo>
                  <a:cubicBezTo>
                    <a:pt x="7" y="10"/>
                    <a:pt x="13" y="15"/>
                    <a:pt x="19" y="21"/>
                  </a:cubicBezTo>
                  <a:cubicBezTo>
                    <a:pt x="17" y="16"/>
                    <a:pt x="16" y="11"/>
                    <a:pt x="16" y="6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4" name="Freeform 185"/>
            <p:cNvSpPr/>
            <p:nvPr/>
          </p:nvSpPr>
          <p:spPr bwMode="auto">
            <a:xfrm>
              <a:off x="8166100" y="2452689"/>
              <a:ext cx="47625" cy="46038"/>
            </a:xfrm>
            <a:custGeom>
              <a:gdLst>
                <a:gd name="T0" fmla="*/ 0 w 13"/>
                <a:gd name="T1" fmla="*/ 12 h 12"/>
                <a:gd name="T2" fmla="*/ 11 w 13"/>
                <a:gd name="T3" fmla="*/ 11 h 12"/>
                <a:gd name="T4" fmla="*/ 13 w 13"/>
                <a:gd name="T5" fmla="*/ 6 h 12"/>
                <a:gd name="T6" fmla="*/ 6 w 13"/>
                <a:gd name="T7" fmla="*/ 0 h 12"/>
                <a:gd name="T8" fmla="*/ 0 w 13"/>
                <a:gd name="T9" fmla="*/ 12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2"/>
                  </a:moveTo>
                  <a:cubicBezTo>
                    <a:pt x="4" y="11"/>
                    <a:pt x="7" y="11"/>
                    <a:pt x="11" y="11"/>
                  </a:cubicBezTo>
                  <a:cubicBezTo>
                    <a:pt x="12" y="9"/>
                    <a:pt x="13" y="8"/>
                    <a:pt x="13" y="6"/>
                  </a:cubicBezTo>
                  <a:cubicBezTo>
                    <a:pt x="11" y="4"/>
                    <a:pt x="9" y="2"/>
                    <a:pt x="6" y="0"/>
                  </a:cubicBezTo>
                  <a:cubicBezTo>
                    <a:pt x="5" y="4"/>
                    <a:pt x="2" y="8"/>
                    <a:pt x="0" y="12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5" name="Freeform 186"/>
            <p:cNvSpPr/>
            <p:nvPr/>
          </p:nvSpPr>
          <p:spPr bwMode="auto">
            <a:xfrm>
              <a:off x="6561138" y="3402014"/>
              <a:ext cx="38100" cy="23813"/>
            </a:xfrm>
            <a:custGeom>
              <a:gdLst>
                <a:gd name="T0" fmla="*/ 5 w 10"/>
                <a:gd name="T1" fmla="*/ 1 h 6"/>
                <a:gd name="T2" fmla="*/ 4 w 10"/>
                <a:gd name="T3" fmla="*/ 0 h 6"/>
                <a:gd name="T4" fmla="*/ 0 w 10"/>
                <a:gd name="T5" fmla="*/ 6 h 6"/>
                <a:gd name="T6" fmla="*/ 9 w 10"/>
                <a:gd name="T7" fmla="*/ 6 h 6"/>
                <a:gd name="T8" fmla="*/ 10 w 10"/>
                <a:gd name="T9" fmla="*/ 3 h 6"/>
                <a:gd name="T10" fmla="*/ 5 w 10"/>
                <a:gd name="T11" fmla="*/ 1 h 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">
                  <a:moveTo>
                    <a:pt x="5" y="1"/>
                  </a:moveTo>
                  <a:cubicBezTo>
                    <a:pt x="5" y="1"/>
                    <a:pt x="5" y="0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0" y="4"/>
                    <a:pt x="10" y="3"/>
                  </a:cubicBezTo>
                  <a:cubicBezTo>
                    <a:pt x="9" y="3"/>
                    <a:pt x="7" y="2"/>
                    <a:pt x="5" y="1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6" name="Freeform 187"/>
            <p:cNvSpPr/>
            <p:nvPr/>
          </p:nvSpPr>
          <p:spPr bwMode="auto">
            <a:xfrm>
              <a:off x="6602413" y="3327401"/>
              <a:ext cx="150813" cy="98425"/>
            </a:xfrm>
            <a:custGeom>
              <a:gdLst>
                <a:gd name="T0" fmla="*/ 4 w 40"/>
                <a:gd name="T1" fmla="*/ 16 h 26"/>
                <a:gd name="T2" fmla="*/ 20 w 40"/>
                <a:gd name="T3" fmla="*/ 16 h 26"/>
                <a:gd name="T4" fmla="*/ 27 w 40"/>
                <a:gd name="T5" fmla="*/ 26 h 26"/>
                <a:gd name="T6" fmla="*/ 38 w 40"/>
                <a:gd name="T7" fmla="*/ 26 h 26"/>
                <a:gd name="T8" fmla="*/ 40 w 40"/>
                <a:gd name="T9" fmla="*/ 22 h 26"/>
                <a:gd name="T10" fmla="*/ 10 w 40"/>
                <a:gd name="T11" fmla="*/ 0 h 26"/>
                <a:gd name="T12" fmla="*/ 0 w 40"/>
                <a:gd name="T13" fmla="*/ 12 h 26"/>
                <a:gd name="T14" fmla="*/ 4 w 40"/>
                <a:gd name="T15" fmla="*/ 16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26">
                  <a:moveTo>
                    <a:pt x="4" y="16"/>
                  </a:moveTo>
                  <a:cubicBezTo>
                    <a:pt x="9" y="13"/>
                    <a:pt x="15" y="13"/>
                    <a:pt x="20" y="16"/>
                  </a:cubicBezTo>
                  <a:cubicBezTo>
                    <a:pt x="24" y="19"/>
                    <a:pt x="26" y="22"/>
                    <a:pt x="27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9" y="24"/>
                    <a:pt x="39" y="23"/>
                    <a:pt x="40" y="22"/>
                  </a:cubicBezTo>
                  <a:cubicBezTo>
                    <a:pt x="30" y="15"/>
                    <a:pt x="20" y="8"/>
                    <a:pt x="10" y="0"/>
                  </a:cubicBezTo>
                  <a:cubicBezTo>
                    <a:pt x="7" y="3"/>
                    <a:pt x="3" y="8"/>
                    <a:pt x="0" y="12"/>
                  </a:cubicBezTo>
                  <a:cubicBezTo>
                    <a:pt x="2" y="13"/>
                    <a:pt x="4" y="14"/>
                    <a:pt x="4" y="16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7" name="Freeform 188"/>
            <p:cNvSpPr/>
            <p:nvPr/>
          </p:nvSpPr>
          <p:spPr bwMode="auto">
            <a:xfrm>
              <a:off x="6610350" y="3382964"/>
              <a:ext cx="82550" cy="42863"/>
            </a:xfrm>
            <a:custGeom>
              <a:gdLst>
                <a:gd name="T0" fmla="*/ 18 w 22"/>
                <a:gd name="T1" fmla="*/ 5 h 11"/>
                <a:gd name="T2" fmla="*/ 2 w 22"/>
                <a:gd name="T3" fmla="*/ 6 h 11"/>
                <a:gd name="T4" fmla="*/ 0 w 22"/>
                <a:gd name="T5" fmla="*/ 11 h 11"/>
                <a:gd name="T6" fmla="*/ 22 w 22"/>
                <a:gd name="T7" fmla="*/ 11 h 11"/>
                <a:gd name="T8" fmla="*/ 18 w 22"/>
                <a:gd name="T9" fmla="*/ 5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18" y="5"/>
                  </a:moveTo>
                  <a:cubicBezTo>
                    <a:pt x="13" y="1"/>
                    <a:pt x="6" y="0"/>
                    <a:pt x="2" y="6"/>
                  </a:cubicBezTo>
                  <a:cubicBezTo>
                    <a:pt x="1" y="7"/>
                    <a:pt x="0" y="9"/>
                    <a:pt x="0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1" y="9"/>
                    <a:pt x="20" y="7"/>
                    <a:pt x="18" y="5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8" name="Freeform 189"/>
            <p:cNvSpPr/>
            <p:nvPr/>
          </p:nvSpPr>
          <p:spPr bwMode="auto">
            <a:xfrm>
              <a:off x="6899275" y="2284414"/>
              <a:ext cx="150813" cy="30163"/>
            </a:xfrm>
            <a:custGeom>
              <a:gdLst>
                <a:gd name="T0" fmla="*/ 6 w 40"/>
                <a:gd name="T1" fmla="*/ 4 h 8"/>
                <a:gd name="T2" fmla="*/ 11 w 40"/>
                <a:gd name="T3" fmla="*/ 8 h 8"/>
                <a:gd name="T4" fmla="*/ 40 w 40"/>
                <a:gd name="T5" fmla="*/ 0 h 8"/>
                <a:gd name="T6" fmla="*/ 4 w 40"/>
                <a:gd name="T7" fmla="*/ 0 h 8"/>
                <a:gd name="T8" fmla="*/ 0 w 40"/>
                <a:gd name="T9" fmla="*/ 1 h 8"/>
                <a:gd name="T10" fmla="*/ 6 w 40"/>
                <a:gd name="T11" fmla="*/ 4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8">
                  <a:moveTo>
                    <a:pt x="6" y="4"/>
                  </a:moveTo>
                  <a:cubicBezTo>
                    <a:pt x="8" y="5"/>
                    <a:pt x="9" y="7"/>
                    <a:pt x="11" y="8"/>
                  </a:cubicBezTo>
                  <a:cubicBezTo>
                    <a:pt x="21" y="6"/>
                    <a:pt x="31" y="4"/>
                    <a:pt x="4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2" y="2"/>
                    <a:pt x="4" y="3"/>
                    <a:pt x="6" y="4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9" name="Freeform 190"/>
            <p:cNvSpPr/>
            <p:nvPr/>
          </p:nvSpPr>
          <p:spPr bwMode="auto">
            <a:xfrm>
              <a:off x="6951663" y="2284414"/>
              <a:ext cx="244475" cy="74613"/>
            </a:xfrm>
            <a:custGeom>
              <a:gdLst>
                <a:gd name="T0" fmla="*/ 8 w 65"/>
                <a:gd name="T1" fmla="*/ 20 h 20"/>
                <a:gd name="T2" fmla="*/ 33 w 65"/>
                <a:gd name="T3" fmla="*/ 12 h 20"/>
                <a:gd name="T4" fmla="*/ 60 w 65"/>
                <a:gd name="T5" fmla="*/ 2 h 20"/>
                <a:gd name="T6" fmla="*/ 65 w 65"/>
                <a:gd name="T7" fmla="*/ 0 h 20"/>
                <a:gd name="T8" fmla="*/ 33 w 65"/>
                <a:gd name="T9" fmla="*/ 0 h 20"/>
                <a:gd name="T10" fmla="*/ 0 w 65"/>
                <a:gd name="T11" fmla="*/ 10 h 20"/>
                <a:gd name="T12" fmla="*/ 8 w 65"/>
                <a:gd name="T13" fmla="*/ 20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20">
                  <a:moveTo>
                    <a:pt x="8" y="20"/>
                  </a:moveTo>
                  <a:cubicBezTo>
                    <a:pt x="16" y="18"/>
                    <a:pt x="24" y="15"/>
                    <a:pt x="33" y="12"/>
                  </a:cubicBezTo>
                  <a:cubicBezTo>
                    <a:pt x="42" y="9"/>
                    <a:pt x="51" y="6"/>
                    <a:pt x="60" y="2"/>
                  </a:cubicBezTo>
                  <a:cubicBezTo>
                    <a:pt x="62" y="1"/>
                    <a:pt x="63" y="0"/>
                    <a:pt x="65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2" y="5"/>
                    <a:pt x="11" y="9"/>
                    <a:pt x="0" y="10"/>
                  </a:cubicBezTo>
                  <a:cubicBezTo>
                    <a:pt x="3" y="13"/>
                    <a:pt x="5" y="16"/>
                    <a:pt x="8" y="20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0" name="Freeform 191"/>
            <p:cNvSpPr/>
            <p:nvPr/>
          </p:nvSpPr>
          <p:spPr bwMode="auto">
            <a:xfrm>
              <a:off x="6986588" y="2284414"/>
              <a:ext cx="288925" cy="131763"/>
            </a:xfrm>
            <a:custGeom>
              <a:gdLst>
                <a:gd name="T0" fmla="*/ 22 w 77"/>
                <a:gd name="T1" fmla="*/ 16 h 35"/>
                <a:gd name="T2" fmla="*/ 0 w 77"/>
                <a:gd name="T3" fmla="*/ 22 h 35"/>
                <a:gd name="T4" fmla="*/ 4 w 77"/>
                <a:gd name="T5" fmla="*/ 34 h 35"/>
                <a:gd name="T6" fmla="*/ 4 w 77"/>
                <a:gd name="T7" fmla="*/ 35 h 35"/>
                <a:gd name="T8" fmla="*/ 16 w 77"/>
                <a:gd name="T9" fmla="*/ 32 h 35"/>
                <a:gd name="T10" fmla="*/ 16 w 77"/>
                <a:gd name="T11" fmla="*/ 32 h 35"/>
                <a:gd name="T12" fmla="*/ 24 w 77"/>
                <a:gd name="T13" fmla="*/ 17 h 35"/>
                <a:gd name="T14" fmla="*/ 37 w 77"/>
                <a:gd name="T15" fmla="*/ 25 h 35"/>
                <a:gd name="T16" fmla="*/ 74 w 77"/>
                <a:gd name="T17" fmla="*/ 9 h 35"/>
                <a:gd name="T18" fmla="*/ 74 w 77"/>
                <a:gd name="T19" fmla="*/ 9 h 35"/>
                <a:gd name="T20" fmla="*/ 77 w 77"/>
                <a:gd name="T21" fmla="*/ 0 h 35"/>
                <a:gd name="T22" fmla="*/ 63 w 77"/>
                <a:gd name="T23" fmla="*/ 0 h 35"/>
                <a:gd name="T24" fmla="*/ 51 w 77"/>
                <a:gd name="T25" fmla="*/ 5 h 35"/>
                <a:gd name="T26" fmla="*/ 22 w 77"/>
                <a:gd name="T27" fmla="*/ 16 h 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35">
                  <a:moveTo>
                    <a:pt x="22" y="16"/>
                  </a:moveTo>
                  <a:cubicBezTo>
                    <a:pt x="15" y="19"/>
                    <a:pt x="7" y="21"/>
                    <a:pt x="0" y="22"/>
                  </a:cubicBezTo>
                  <a:cubicBezTo>
                    <a:pt x="2" y="26"/>
                    <a:pt x="3" y="30"/>
                    <a:pt x="4" y="34"/>
                  </a:cubicBezTo>
                  <a:cubicBezTo>
                    <a:pt x="4" y="34"/>
                    <a:pt x="4" y="34"/>
                    <a:pt x="4" y="35"/>
                  </a:cubicBezTo>
                  <a:cubicBezTo>
                    <a:pt x="8" y="34"/>
                    <a:pt x="12" y="33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25"/>
                    <a:pt x="17" y="19"/>
                    <a:pt x="24" y="17"/>
                  </a:cubicBezTo>
                  <a:cubicBezTo>
                    <a:pt x="30" y="15"/>
                    <a:pt x="34" y="19"/>
                    <a:pt x="37" y="25"/>
                  </a:cubicBezTo>
                  <a:cubicBezTo>
                    <a:pt x="50" y="22"/>
                    <a:pt x="62" y="16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3" y="6"/>
                    <a:pt x="74" y="2"/>
                    <a:pt x="77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59" y="2"/>
                    <a:pt x="55" y="3"/>
                    <a:pt x="51" y="5"/>
                  </a:cubicBezTo>
                  <a:cubicBezTo>
                    <a:pt x="41" y="9"/>
                    <a:pt x="31" y="12"/>
                    <a:pt x="22" y="16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1" name="Freeform 192"/>
            <p:cNvSpPr/>
            <p:nvPr/>
          </p:nvSpPr>
          <p:spPr bwMode="auto">
            <a:xfrm>
              <a:off x="7523163" y="2284414"/>
              <a:ext cx="82550" cy="52388"/>
            </a:xfrm>
            <a:custGeom>
              <a:gdLst>
                <a:gd name="T0" fmla="*/ 22 w 22"/>
                <a:gd name="T1" fmla="*/ 14 h 14"/>
                <a:gd name="T2" fmla="*/ 13 w 22"/>
                <a:gd name="T3" fmla="*/ 0 h 14"/>
                <a:gd name="T4" fmla="*/ 9 w 22"/>
                <a:gd name="T5" fmla="*/ 0 h 14"/>
                <a:gd name="T6" fmla="*/ 0 w 22"/>
                <a:gd name="T7" fmla="*/ 5 h 14"/>
                <a:gd name="T8" fmla="*/ 22 w 22"/>
                <a:gd name="T9" fmla="*/ 14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4">
                  <a:moveTo>
                    <a:pt x="22" y="14"/>
                  </a:moveTo>
                  <a:cubicBezTo>
                    <a:pt x="18" y="9"/>
                    <a:pt x="15" y="5"/>
                    <a:pt x="1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7" y="6"/>
                    <a:pt x="15" y="9"/>
                    <a:pt x="22" y="14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2" name="Freeform 193"/>
            <p:cNvSpPr/>
            <p:nvPr/>
          </p:nvSpPr>
          <p:spPr bwMode="auto">
            <a:xfrm>
              <a:off x="7366000" y="2284414"/>
              <a:ext cx="173038" cy="90488"/>
            </a:xfrm>
            <a:custGeom>
              <a:gdLst>
                <a:gd name="T0" fmla="*/ 1 w 46"/>
                <a:gd name="T1" fmla="*/ 13 h 24"/>
                <a:gd name="T2" fmla="*/ 2 w 46"/>
                <a:gd name="T3" fmla="*/ 24 h 24"/>
                <a:gd name="T4" fmla="*/ 10 w 46"/>
                <a:gd name="T5" fmla="*/ 20 h 24"/>
                <a:gd name="T6" fmla="*/ 10 w 46"/>
                <a:gd name="T7" fmla="*/ 20 h 24"/>
                <a:gd name="T8" fmla="*/ 19 w 46"/>
                <a:gd name="T9" fmla="*/ 10 h 24"/>
                <a:gd name="T10" fmla="*/ 35 w 46"/>
                <a:gd name="T11" fmla="*/ 4 h 24"/>
                <a:gd name="T12" fmla="*/ 46 w 46"/>
                <a:gd name="T13" fmla="*/ 0 h 24"/>
                <a:gd name="T14" fmla="*/ 23 w 46"/>
                <a:gd name="T15" fmla="*/ 0 h 24"/>
                <a:gd name="T16" fmla="*/ 0 w 46"/>
                <a:gd name="T17" fmla="*/ 13 h 24"/>
                <a:gd name="T18" fmla="*/ 1 w 46"/>
                <a:gd name="T19" fmla="*/ 13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24">
                  <a:moveTo>
                    <a:pt x="1" y="13"/>
                  </a:moveTo>
                  <a:cubicBezTo>
                    <a:pt x="1" y="17"/>
                    <a:pt x="2" y="21"/>
                    <a:pt x="2" y="24"/>
                  </a:cubicBezTo>
                  <a:cubicBezTo>
                    <a:pt x="5" y="23"/>
                    <a:pt x="7" y="21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3" y="16"/>
                    <a:pt x="16" y="13"/>
                    <a:pt x="19" y="10"/>
                  </a:cubicBezTo>
                  <a:cubicBezTo>
                    <a:pt x="24" y="6"/>
                    <a:pt x="30" y="5"/>
                    <a:pt x="35" y="4"/>
                  </a:cubicBezTo>
                  <a:cubicBezTo>
                    <a:pt x="39" y="3"/>
                    <a:pt x="43" y="1"/>
                    <a:pt x="4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5"/>
                    <a:pt x="9" y="10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3" name="Freeform 194"/>
            <p:cNvSpPr/>
            <p:nvPr/>
          </p:nvSpPr>
          <p:spPr bwMode="auto">
            <a:xfrm>
              <a:off x="7346950" y="2284414"/>
              <a:ext cx="85725" cy="36513"/>
            </a:xfrm>
            <a:custGeom>
              <a:gdLst>
                <a:gd name="T0" fmla="*/ 5 w 23"/>
                <a:gd name="T1" fmla="*/ 10 h 10"/>
                <a:gd name="T2" fmla="*/ 23 w 23"/>
                <a:gd name="T3" fmla="*/ 0 h 10"/>
                <a:gd name="T4" fmla="*/ 0 w 23"/>
                <a:gd name="T5" fmla="*/ 0 h 10"/>
                <a:gd name="T6" fmla="*/ 0 w 23"/>
                <a:gd name="T7" fmla="*/ 0 h 10"/>
                <a:gd name="T8" fmla="*/ 5 w 23"/>
                <a:gd name="T9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0">
                  <a:moveTo>
                    <a:pt x="5" y="10"/>
                  </a:moveTo>
                  <a:cubicBezTo>
                    <a:pt x="12" y="8"/>
                    <a:pt x="18" y="4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4" y="6"/>
                    <a:pt x="5" y="10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4" name="Freeform 195"/>
            <p:cNvSpPr/>
            <p:nvPr/>
          </p:nvSpPr>
          <p:spPr bwMode="auto">
            <a:xfrm>
              <a:off x="7583488" y="2284414"/>
              <a:ext cx="38100" cy="55563"/>
            </a:xfrm>
            <a:custGeom>
              <a:gdLst>
                <a:gd name="T0" fmla="*/ 10 w 10"/>
                <a:gd name="T1" fmla="*/ 0 h 15"/>
                <a:gd name="T2" fmla="*/ 0 w 10"/>
                <a:gd name="T3" fmla="*/ 0 h 15"/>
                <a:gd name="T4" fmla="*/ 10 w 10"/>
                <a:gd name="T5" fmla="*/ 15 h 15"/>
                <a:gd name="T6" fmla="*/ 10 w 10"/>
                <a:gd name="T7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5">
                  <a:moveTo>
                    <a:pt x="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6" y="10"/>
                    <a:pt x="10" y="15"/>
                  </a:cubicBezTo>
                  <a:cubicBezTo>
                    <a:pt x="10" y="10"/>
                    <a:pt x="10" y="5"/>
                    <a:pt x="10" y="0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5" name="Freeform 196"/>
            <p:cNvSpPr/>
            <p:nvPr/>
          </p:nvSpPr>
          <p:spPr bwMode="auto">
            <a:xfrm>
              <a:off x="6835775" y="2284414"/>
              <a:ext cx="1063625" cy="881063"/>
            </a:xfrm>
            <a:custGeom>
              <a:gdLst>
                <a:gd name="T0" fmla="*/ 30 w 283"/>
                <a:gd name="T1" fmla="*/ 32 h 234"/>
                <a:gd name="T2" fmla="*/ 19 w 283"/>
                <a:gd name="T3" fmla="*/ 68 h 234"/>
                <a:gd name="T4" fmla="*/ 27 w 283"/>
                <a:gd name="T5" fmla="*/ 83 h 234"/>
                <a:gd name="T6" fmla="*/ 38 w 283"/>
                <a:gd name="T7" fmla="*/ 101 h 234"/>
                <a:gd name="T8" fmla="*/ 65 w 283"/>
                <a:gd name="T9" fmla="*/ 134 h 234"/>
                <a:gd name="T10" fmla="*/ 129 w 283"/>
                <a:gd name="T11" fmla="*/ 185 h 234"/>
                <a:gd name="T12" fmla="*/ 144 w 283"/>
                <a:gd name="T13" fmla="*/ 177 h 234"/>
                <a:gd name="T14" fmla="*/ 187 w 283"/>
                <a:gd name="T15" fmla="*/ 198 h 234"/>
                <a:gd name="T16" fmla="*/ 190 w 283"/>
                <a:gd name="T17" fmla="*/ 215 h 234"/>
                <a:gd name="T18" fmla="*/ 240 w 283"/>
                <a:gd name="T19" fmla="*/ 229 h 234"/>
                <a:gd name="T20" fmla="*/ 280 w 283"/>
                <a:gd name="T21" fmla="*/ 231 h 234"/>
                <a:gd name="T22" fmla="*/ 280 w 283"/>
                <a:gd name="T23" fmla="*/ 231 h 234"/>
                <a:gd name="T24" fmla="*/ 283 w 283"/>
                <a:gd name="T25" fmla="*/ 225 h 234"/>
                <a:gd name="T26" fmla="*/ 265 w 283"/>
                <a:gd name="T27" fmla="*/ 225 h 234"/>
                <a:gd name="T28" fmla="*/ 264 w 283"/>
                <a:gd name="T29" fmla="*/ 225 h 234"/>
                <a:gd name="T30" fmla="*/ 241 w 283"/>
                <a:gd name="T31" fmla="*/ 222 h 234"/>
                <a:gd name="T32" fmla="*/ 200 w 283"/>
                <a:gd name="T33" fmla="*/ 209 h 234"/>
                <a:gd name="T34" fmla="*/ 199 w 283"/>
                <a:gd name="T35" fmla="*/ 207 h 234"/>
                <a:gd name="T36" fmla="*/ 185 w 283"/>
                <a:gd name="T37" fmla="*/ 179 h 234"/>
                <a:gd name="T38" fmla="*/ 155 w 283"/>
                <a:gd name="T39" fmla="*/ 166 h 234"/>
                <a:gd name="T40" fmla="*/ 155 w 283"/>
                <a:gd name="T41" fmla="*/ 166 h 234"/>
                <a:gd name="T42" fmla="*/ 135 w 283"/>
                <a:gd name="T43" fmla="*/ 168 h 234"/>
                <a:gd name="T44" fmla="*/ 124 w 283"/>
                <a:gd name="T45" fmla="*/ 173 h 234"/>
                <a:gd name="T46" fmla="*/ 113 w 283"/>
                <a:gd name="T47" fmla="*/ 166 h 234"/>
                <a:gd name="T48" fmla="*/ 67 w 283"/>
                <a:gd name="T49" fmla="*/ 126 h 234"/>
                <a:gd name="T50" fmla="*/ 46 w 283"/>
                <a:gd name="T51" fmla="*/ 99 h 234"/>
                <a:gd name="T52" fmla="*/ 32 w 283"/>
                <a:gd name="T53" fmla="*/ 73 h 234"/>
                <a:gd name="T54" fmla="*/ 33 w 283"/>
                <a:gd name="T55" fmla="*/ 71 h 234"/>
                <a:gd name="T56" fmla="*/ 37 w 283"/>
                <a:gd name="T57" fmla="*/ 61 h 234"/>
                <a:gd name="T58" fmla="*/ 37 w 283"/>
                <a:gd name="T59" fmla="*/ 60 h 234"/>
                <a:gd name="T60" fmla="*/ 39 w 283"/>
                <a:gd name="T61" fmla="*/ 29 h 234"/>
                <a:gd name="T62" fmla="*/ 12 w 283"/>
                <a:gd name="T63" fmla="*/ 1 h 234"/>
                <a:gd name="T64" fmla="*/ 9 w 283"/>
                <a:gd name="T65" fmla="*/ 0 h 234"/>
                <a:gd name="T66" fmla="*/ 0 w 283"/>
                <a:gd name="T67" fmla="*/ 0 h 234"/>
                <a:gd name="T68" fmla="*/ 1 w 283"/>
                <a:gd name="T69" fmla="*/ 7 h 234"/>
                <a:gd name="T70" fmla="*/ 30 w 283"/>
                <a:gd name="T71" fmla="*/ 32 h 23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3" h="234">
                  <a:moveTo>
                    <a:pt x="30" y="32"/>
                  </a:moveTo>
                  <a:cubicBezTo>
                    <a:pt x="33" y="44"/>
                    <a:pt x="29" y="59"/>
                    <a:pt x="19" y="68"/>
                  </a:cubicBezTo>
                  <a:cubicBezTo>
                    <a:pt x="21" y="73"/>
                    <a:pt x="24" y="78"/>
                    <a:pt x="27" y="83"/>
                  </a:cubicBezTo>
                  <a:cubicBezTo>
                    <a:pt x="30" y="89"/>
                    <a:pt x="34" y="95"/>
                    <a:pt x="38" y="101"/>
                  </a:cubicBezTo>
                  <a:cubicBezTo>
                    <a:pt x="46" y="113"/>
                    <a:pt x="55" y="124"/>
                    <a:pt x="65" y="134"/>
                  </a:cubicBezTo>
                  <a:cubicBezTo>
                    <a:pt x="84" y="153"/>
                    <a:pt x="106" y="170"/>
                    <a:pt x="129" y="185"/>
                  </a:cubicBezTo>
                  <a:cubicBezTo>
                    <a:pt x="133" y="181"/>
                    <a:pt x="138" y="179"/>
                    <a:pt x="144" y="177"/>
                  </a:cubicBezTo>
                  <a:cubicBezTo>
                    <a:pt x="161" y="174"/>
                    <a:pt x="180" y="182"/>
                    <a:pt x="187" y="198"/>
                  </a:cubicBezTo>
                  <a:cubicBezTo>
                    <a:pt x="190" y="203"/>
                    <a:pt x="191" y="209"/>
                    <a:pt x="190" y="215"/>
                  </a:cubicBezTo>
                  <a:cubicBezTo>
                    <a:pt x="206" y="221"/>
                    <a:pt x="222" y="226"/>
                    <a:pt x="240" y="229"/>
                  </a:cubicBezTo>
                  <a:cubicBezTo>
                    <a:pt x="253" y="231"/>
                    <a:pt x="267" y="234"/>
                    <a:pt x="280" y="231"/>
                  </a:cubicBezTo>
                  <a:cubicBezTo>
                    <a:pt x="280" y="231"/>
                    <a:pt x="280" y="231"/>
                    <a:pt x="280" y="231"/>
                  </a:cubicBezTo>
                  <a:cubicBezTo>
                    <a:pt x="281" y="229"/>
                    <a:pt x="282" y="227"/>
                    <a:pt x="283" y="225"/>
                  </a:cubicBezTo>
                  <a:cubicBezTo>
                    <a:pt x="277" y="225"/>
                    <a:pt x="271" y="225"/>
                    <a:pt x="265" y="225"/>
                  </a:cubicBezTo>
                  <a:cubicBezTo>
                    <a:pt x="265" y="225"/>
                    <a:pt x="265" y="225"/>
                    <a:pt x="264" y="225"/>
                  </a:cubicBezTo>
                  <a:cubicBezTo>
                    <a:pt x="257" y="224"/>
                    <a:pt x="249" y="223"/>
                    <a:pt x="241" y="222"/>
                  </a:cubicBezTo>
                  <a:cubicBezTo>
                    <a:pt x="227" y="219"/>
                    <a:pt x="214" y="214"/>
                    <a:pt x="200" y="209"/>
                  </a:cubicBezTo>
                  <a:cubicBezTo>
                    <a:pt x="199" y="209"/>
                    <a:pt x="199" y="208"/>
                    <a:pt x="199" y="207"/>
                  </a:cubicBezTo>
                  <a:cubicBezTo>
                    <a:pt x="200" y="197"/>
                    <a:pt x="193" y="186"/>
                    <a:pt x="185" y="179"/>
                  </a:cubicBezTo>
                  <a:cubicBezTo>
                    <a:pt x="177" y="172"/>
                    <a:pt x="166" y="167"/>
                    <a:pt x="155" y="166"/>
                  </a:cubicBezTo>
                  <a:cubicBezTo>
                    <a:pt x="155" y="166"/>
                    <a:pt x="155" y="166"/>
                    <a:pt x="155" y="166"/>
                  </a:cubicBezTo>
                  <a:cubicBezTo>
                    <a:pt x="149" y="166"/>
                    <a:pt x="140" y="166"/>
                    <a:pt x="135" y="168"/>
                  </a:cubicBezTo>
                  <a:cubicBezTo>
                    <a:pt x="132" y="169"/>
                    <a:pt x="128" y="172"/>
                    <a:pt x="124" y="173"/>
                  </a:cubicBezTo>
                  <a:cubicBezTo>
                    <a:pt x="121" y="173"/>
                    <a:pt x="116" y="168"/>
                    <a:pt x="113" y="166"/>
                  </a:cubicBezTo>
                  <a:cubicBezTo>
                    <a:pt x="96" y="155"/>
                    <a:pt x="81" y="142"/>
                    <a:pt x="67" y="126"/>
                  </a:cubicBezTo>
                  <a:cubicBezTo>
                    <a:pt x="60" y="118"/>
                    <a:pt x="53" y="109"/>
                    <a:pt x="46" y="99"/>
                  </a:cubicBezTo>
                  <a:cubicBezTo>
                    <a:pt x="40" y="91"/>
                    <a:pt x="35" y="83"/>
                    <a:pt x="32" y="73"/>
                  </a:cubicBezTo>
                  <a:cubicBezTo>
                    <a:pt x="32" y="72"/>
                    <a:pt x="32" y="71"/>
                    <a:pt x="33" y="71"/>
                  </a:cubicBezTo>
                  <a:cubicBezTo>
                    <a:pt x="34" y="68"/>
                    <a:pt x="36" y="64"/>
                    <a:pt x="37" y="61"/>
                  </a:cubicBezTo>
                  <a:cubicBezTo>
                    <a:pt x="37" y="61"/>
                    <a:pt x="37" y="61"/>
                    <a:pt x="37" y="60"/>
                  </a:cubicBezTo>
                  <a:cubicBezTo>
                    <a:pt x="41" y="50"/>
                    <a:pt x="42" y="39"/>
                    <a:pt x="39" y="29"/>
                  </a:cubicBezTo>
                  <a:cubicBezTo>
                    <a:pt x="35" y="15"/>
                    <a:pt x="24" y="7"/>
                    <a:pt x="12" y="1"/>
                  </a:cubicBezTo>
                  <a:cubicBezTo>
                    <a:pt x="10" y="1"/>
                    <a:pt x="9" y="0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5"/>
                    <a:pt x="1" y="7"/>
                  </a:cubicBezTo>
                  <a:cubicBezTo>
                    <a:pt x="15" y="9"/>
                    <a:pt x="27" y="17"/>
                    <a:pt x="30" y="32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6" name="Freeform 197"/>
            <p:cNvSpPr/>
            <p:nvPr/>
          </p:nvSpPr>
          <p:spPr bwMode="auto">
            <a:xfrm>
              <a:off x="6992938" y="2411414"/>
              <a:ext cx="76200" cy="68263"/>
            </a:xfrm>
            <a:custGeom>
              <a:gdLst>
                <a:gd name="T0" fmla="*/ 18 w 20"/>
                <a:gd name="T1" fmla="*/ 9 h 18"/>
                <a:gd name="T2" fmla="*/ 15 w 20"/>
                <a:gd name="T3" fmla="*/ 0 h 18"/>
                <a:gd name="T4" fmla="*/ 2 w 20"/>
                <a:gd name="T5" fmla="*/ 3 h 18"/>
                <a:gd name="T6" fmla="*/ 0 w 20"/>
                <a:gd name="T7" fmla="*/ 18 h 18"/>
                <a:gd name="T8" fmla="*/ 20 w 20"/>
                <a:gd name="T9" fmla="*/ 13 h 18"/>
                <a:gd name="T10" fmla="*/ 18 w 20"/>
                <a:gd name="T11" fmla="*/ 9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8">
                  <a:moveTo>
                    <a:pt x="18" y="9"/>
                  </a:moveTo>
                  <a:cubicBezTo>
                    <a:pt x="16" y="7"/>
                    <a:pt x="15" y="3"/>
                    <a:pt x="15" y="0"/>
                  </a:cubicBezTo>
                  <a:cubicBezTo>
                    <a:pt x="10" y="1"/>
                    <a:pt x="6" y="3"/>
                    <a:pt x="2" y="3"/>
                  </a:cubicBezTo>
                  <a:cubicBezTo>
                    <a:pt x="2" y="8"/>
                    <a:pt x="2" y="13"/>
                    <a:pt x="0" y="18"/>
                  </a:cubicBezTo>
                  <a:cubicBezTo>
                    <a:pt x="7" y="17"/>
                    <a:pt x="14" y="16"/>
                    <a:pt x="20" y="13"/>
                  </a:cubicBezTo>
                  <a:cubicBezTo>
                    <a:pt x="19" y="11"/>
                    <a:pt x="18" y="10"/>
                    <a:pt x="18" y="9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7" name="Freeform 198"/>
            <p:cNvSpPr/>
            <p:nvPr/>
          </p:nvSpPr>
          <p:spPr bwMode="auto">
            <a:xfrm>
              <a:off x="7443788" y="2362201"/>
              <a:ext cx="123825" cy="79375"/>
            </a:xfrm>
            <a:custGeom>
              <a:gdLst>
                <a:gd name="T0" fmla="*/ 1 w 33"/>
                <a:gd name="T1" fmla="*/ 21 h 21"/>
                <a:gd name="T2" fmla="*/ 33 w 33"/>
                <a:gd name="T3" fmla="*/ 5 h 21"/>
                <a:gd name="T4" fmla="*/ 12 w 33"/>
                <a:gd name="T5" fmla="*/ 3 h 21"/>
                <a:gd name="T6" fmla="*/ 1 w 33"/>
                <a:gd name="T7" fmla="*/ 21 h 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1">
                  <a:moveTo>
                    <a:pt x="1" y="21"/>
                  </a:moveTo>
                  <a:cubicBezTo>
                    <a:pt x="11" y="15"/>
                    <a:pt x="22" y="10"/>
                    <a:pt x="33" y="5"/>
                  </a:cubicBezTo>
                  <a:cubicBezTo>
                    <a:pt x="27" y="2"/>
                    <a:pt x="19" y="0"/>
                    <a:pt x="12" y="3"/>
                  </a:cubicBezTo>
                  <a:cubicBezTo>
                    <a:pt x="4" y="6"/>
                    <a:pt x="0" y="13"/>
                    <a:pt x="1" y="21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8" name="Freeform 199"/>
            <p:cNvSpPr/>
            <p:nvPr/>
          </p:nvSpPr>
          <p:spPr bwMode="auto">
            <a:xfrm>
              <a:off x="7372350" y="2378076"/>
              <a:ext cx="23813" cy="60325"/>
            </a:xfrm>
            <a:custGeom>
              <a:gdLst>
                <a:gd name="T0" fmla="*/ 6 w 6"/>
                <a:gd name="T1" fmla="*/ 0 h 16"/>
                <a:gd name="T2" fmla="*/ 4 w 6"/>
                <a:gd name="T3" fmla="*/ 1 h 16"/>
                <a:gd name="T4" fmla="*/ 0 w 6"/>
                <a:gd name="T5" fmla="*/ 2 h 16"/>
                <a:gd name="T6" fmla="*/ 1 w 6"/>
                <a:gd name="T7" fmla="*/ 16 h 16"/>
                <a:gd name="T8" fmla="*/ 6 w 6"/>
                <a:gd name="T9" fmla="*/ 0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6">
                  <a:moveTo>
                    <a:pt x="6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1" y="7"/>
                    <a:pt x="1" y="11"/>
                    <a:pt x="1" y="16"/>
                  </a:cubicBezTo>
                  <a:cubicBezTo>
                    <a:pt x="2" y="10"/>
                    <a:pt x="3" y="5"/>
                    <a:pt x="6" y="0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9" name="Freeform 200"/>
            <p:cNvSpPr/>
            <p:nvPr/>
          </p:nvSpPr>
          <p:spPr bwMode="auto">
            <a:xfrm>
              <a:off x="7388225" y="2309814"/>
              <a:ext cx="228600" cy="161925"/>
            </a:xfrm>
            <a:custGeom>
              <a:gdLst>
                <a:gd name="T0" fmla="*/ 1 w 61"/>
                <a:gd name="T1" fmla="*/ 43 h 43"/>
                <a:gd name="T2" fmla="*/ 11 w 61"/>
                <a:gd name="T3" fmla="*/ 38 h 43"/>
                <a:gd name="T4" fmla="*/ 13 w 61"/>
                <a:gd name="T5" fmla="*/ 36 h 43"/>
                <a:gd name="T6" fmla="*/ 25 w 61"/>
                <a:gd name="T7" fmla="*/ 15 h 43"/>
                <a:gd name="T8" fmla="*/ 51 w 61"/>
                <a:gd name="T9" fmla="*/ 18 h 43"/>
                <a:gd name="T10" fmla="*/ 61 w 61"/>
                <a:gd name="T11" fmla="*/ 14 h 43"/>
                <a:gd name="T12" fmla="*/ 37 w 61"/>
                <a:gd name="T13" fmla="*/ 1 h 43"/>
                <a:gd name="T14" fmla="*/ 14 w 61"/>
                <a:gd name="T15" fmla="*/ 6 h 43"/>
                <a:gd name="T16" fmla="*/ 3 w 61"/>
                <a:gd name="T17" fmla="*/ 24 h 43"/>
                <a:gd name="T18" fmla="*/ 1 w 61"/>
                <a:gd name="T19" fmla="*/ 43 h 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43">
                  <a:moveTo>
                    <a:pt x="1" y="43"/>
                  </a:moveTo>
                  <a:cubicBezTo>
                    <a:pt x="4" y="41"/>
                    <a:pt x="7" y="39"/>
                    <a:pt x="11" y="38"/>
                  </a:cubicBezTo>
                  <a:cubicBezTo>
                    <a:pt x="11" y="37"/>
                    <a:pt x="12" y="37"/>
                    <a:pt x="13" y="36"/>
                  </a:cubicBezTo>
                  <a:cubicBezTo>
                    <a:pt x="12" y="27"/>
                    <a:pt x="16" y="18"/>
                    <a:pt x="25" y="15"/>
                  </a:cubicBezTo>
                  <a:cubicBezTo>
                    <a:pt x="33" y="11"/>
                    <a:pt x="44" y="12"/>
                    <a:pt x="51" y="18"/>
                  </a:cubicBezTo>
                  <a:cubicBezTo>
                    <a:pt x="55" y="17"/>
                    <a:pt x="58" y="15"/>
                    <a:pt x="61" y="14"/>
                  </a:cubicBezTo>
                  <a:cubicBezTo>
                    <a:pt x="54" y="9"/>
                    <a:pt x="47" y="3"/>
                    <a:pt x="37" y="1"/>
                  </a:cubicBezTo>
                  <a:cubicBezTo>
                    <a:pt x="29" y="0"/>
                    <a:pt x="21" y="1"/>
                    <a:pt x="14" y="6"/>
                  </a:cubicBezTo>
                  <a:cubicBezTo>
                    <a:pt x="9" y="11"/>
                    <a:pt x="5" y="18"/>
                    <a:pt x="3" y="24"/>
                  </a:cubicBezTo>
                  <a:cubicBezTo>
                    <a:pt x="1" y="30"/>
                    <a:pt x="0" y="37"/>
                    <a:pt x="1" y="43"/>
                  </a:cubicBezTo>
                  <a:close/>
                </a:path>
              </a:pathLst>
            </a:custGeom>
            <a:solidFill>
              <a:srgbClr val="7B2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0" name="Freeform 201"/>
            <p:cNvSpPr/>
            <p:nvPr/>
          </p:nvSpPr>
          <p:spPr bwMode="auto">
            <a:xfrm>
              <a:off x="7827963" y="3289301"/>
              <a:ext cx="77788" cy="136525"/>
            </a:xfrm>
            <a:custGeom>
              <a:gdLst>
                <a:gd name="T0" fmla="*/ 21 w 21"/>
                <a:gd name="T1" fmla="*/ 7 h 36"/>
                <a:gd name="T2" fmla="*/ 16 w 21"/>
                <a:gd name="T3" fmla="*/ 0 h 36"/>
                <a:gd name="T4" fmla="*/ 16 w 21"/>
                <a:gd name="T5" fmla="*/ 0 h 36"/>
                <a:gd name="T6" fmla="*/ 9 w 21"/>
                <a:gd name="T7" fmla="*/ 1 h 36"/>
                <a:gd name="T8" fmla="*/ 1 w 21"/>
                <a:gd name="T9" fmla="*/ 12 h 36"/>
                <a:gd name="T10" fmla="*/ 2 w 21"/>
                <a:gd name="T11" fmla="*/ 28 h 36"/>
                <a:gd name="T12" fmla="*/ 7 w 21"/>
                <a:gd name="T13" fmla="*/ 36 h 36"/>
                <a:gd name="T14" fmla="*/ 21 w 21"/>
                <a:gd name="T15" fmla="*/ 36 h 36"/>
                <a:gd name="T16" fmla="*/ 21 w 21"/>
                <a:gd name="T17" fmla="*/ 7 h 3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36">
                  <a:moveTo>
                    <a:pt x="21" y="7"/>
                  </a:moveTo>
                  <a:cubicBezTo>
                    <a:pt x="19" y="5"/>
                    <a:pt x="18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0"/>
                    <a:pt x="12" y="0"/>
                    <a:pt x="9" y="1"/>
                  </a:cubicBezTo>
                  <a:cubicBezTo>
                    <a:pt x="7" y="4"/>
                    <a:pt x="3" y="7"/>
                    <a:pt x="1" y="12"/>
                  </a:cubicBezTo>
                  <a:cubicBezTo>
                    <a:pt x="0" y="17"/>
                    <a:pt x="0" y="23"/>
                    <a:pt x="2" y="28"/>
                  </a:cubicBezTo>
                  <a:cubicBezTo>
                    <a:pt x="3" y="31"/>
                    <a:pt x="5" y="33"/>
                    <a:pt x="7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14" y="28"/>
                    <a:pt x="13" y="16"/>
                    <a:pt x="21" y="7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1" name="Freeform 202"/>
            <p:cNvSpPr/>
            <p:nvPr/>
          </p:nvSpPr>
          <p:spPr bwMode="auto">
            <a:xfrm>
              <a:off x="7888288" y="3327401"/>
              <a:ext cx="63500" cy="90488"/>
            </a:xfrm>
            <a:custGeom>
              <a:gdLst>
                <a:gd name="T0" fmla="*/ 6 w 17"/>
                <a:gd name="T1" fmla="*/ 0 h 24"/>
                <a:gd name="T2" fmla="*/ 7 w 17"/>
                <a:gd name="T3" fmla="*/ 24 h 24"/>
                <a:gd name="T4" fmla="*/ 17 w 17"/>
                <a:gd name="T5" fmla="*/ 9 h 24"/>
                <a:gd name="T6" fmla="*/ 6 w 17"/>
                <a:gd name="T7" fmla="*/ 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4">
                  <a:moveTo>
                    <a:pt x="6" y="0"/>
                  </a:moveTo>
                  <a:cubicBezTo>
                    <a:pt x="1" y="8"/>
                    <a:pt x="0" y="17"/>
                    <a:pt x="7" y="24"/>
                  </a:cubicBezTo>
                  <a:cubicBezTo>
                    <a:pt x="9" y="18"/>
                    <a:pt x="12" y="12"/>
                    <a:pt x="17" y="9"/>
                  </a:cubicBezTo>
                  <a:cubicBezTo>
                    <a:pt x="13" y="6"/>
                    <a:pt x="9" y="3"/>
                    <a:pt x="6" y="0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2" name="Freeform 203"/>
            <p:cNvSpPr/>
            <p:nvPr/>
          </p:nvSpPr>
          <p:spPr bwMode="auto">
            <a:xfrm>
              <a:off x="7091363" y="2517776"/>
              <a:ext cx="41275" cy="36513"/>
            </a:xfrm>
            <a:custGeom>
              <a:gdLst>
                <a:gd name="T0" fmla="*/ 11 w 11"/>
                <a:gd name="T1" fmla="*/ 10 h 10"/>
                <a:gd name="T2" fmla="*/ 5 w 11"/>
                <a:gd name="T3" fmla="*/ 0 h 10"/>
                <a:gd name="T4" fmla="*/ 0 w 11"/>
                <a:gd name="T5" fmla="*/ 2 h 10"/>
                <a:gd name="T6" fmla="*/ 11 w 11"/>
                <a:gd name="T7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cubicBezTo>
                    <a:pt x="9" y="6"/>
                    <a:pt x="7" y="3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4" y="4"/>
                    <a:pt x="7" y="7"/>
                    <a:pt x="11" y="10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3" name="Freeform 204"/>
            <p:cNvSpPr/>
            <p:nvPr/>
          </p:nvSpPr>
          <p:spPr bwMode="auto">
            <a:xfrm>
              <a:off x="6989763" y="2468564"/>
              <a:ext cx="112713" cy="49213"/>
            </a:xfrm>
            <a:custGeom>
              <a:gdLst>
                <a:gd name="T0" fmla="*/ 23 w 30"/>
                <a:gd name="T1" fmla="*/ 13 h 13"/>
                <a:gd name="T2" fmla="*/ 30 w 30"/>
                <a:gd name="T3" fmla="*/ 11 h 13"/>
                <a:gd name="T4" fmla="*/ 22 w 30"/>
                <a:gd name="T5" fmla="*/ 0 h 13"/>
                <a:gd name="T6" fmla="*/ 1 w 30"/>
                <a:gd name="T7" fmla="*/ 6 h 13"/>
                <a:gd name="T8" fmla="*/ 0 w 30"/>
                <a:gd name="T9" fmla="*/ 10 h 13"/>
                <a:gd name="T10" fmla="*/ 23 w 30"/>
                <a:gd name="T11" fmla="*/ 13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3">
                  <a:moveTo>
                    <a:pt x="23" y="13"/>
                  </a:moveTo>
                  <a:cubicBezTo>
                    <a:pt x="26" y="13"/>
                    <a:pt x="28" y="12"/>
                    <a:pt x="30" y="11"/>
                  </a:cubicBezTo>
                  <a:cubicBezTo>
                    <a:pt x="28" y="7"/>
                    <a:pt x="25" y="4"/>
                    <a:pt x="22" y="0"/>
                  </a:cubicBezTo>
                  <a:cubicBezTo>
                    <a:pt x="16" y="3"/>
                    <a:pt x="8" y="6"/>
                    <a:pt x="1" y="6"/>
                  </a:cubicBezTo>
                  <a:cubicBezTo>
                    <a:pt x="1" y="7"/>
                    <a:pt x="0" y="9"/>
                    <a:pt x="0" y="10"/>
                  </a:cubicBezTo>
                  <a:cubicBezTo>
                    <a:pt x="8" y="8"/>
                    <a:pt x="16" y="10"/>
                    <a:pt x="23" y="13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" name="Group 406"/>
            <p:cNvGrpSpPr/>
            <p:nvPr/>
          </p:nvGrpSpPr>
          <p:grpSpPr>
            <a:xfrm>
              <a:off x="6535738" y="2284413"/>
              <a:ext cx="2959100" cy="2282825"/>
              <a:chOff x="4117" y="1439"/>
              <a:chExt cx="1864" cy="1438"/>
            </a:xfrm>
          </p:grpSpPr>
          <p:sp>
            <p:nvSpPr>
              <p:cNvPr id="1464" name="Freeform 206"/>
              <p:cNvSpPr/>
              <p:nvPr/>
            </p:nvSpPr>
            <p:spPr bwMode="auto">
              <a:xfrm>
                <a:off x="4491" y="1467"/>
                <a:ext cx="94" cy="62"/>
              </a:xfrm>
              <a:custGeom>
                <a:gdLst>
                  <a:gd name="T0" fmla="*/ 4 w 40"/>
                  <a:gd name="T1" fmla="*/ 26 h 26"/>
                  <a:gd name="T2" fmla="*/ 40 w 40"/>
                  <a:gd name="T3" fmla="*/ 9 h 26"/>
                  <a:gd name="T4" fmla="*/ 38 w 40"/>
                  <a:gd name="T5" fmla="*/ 5 h 26"/>
                  <a:gd name="T6" fmla="*/ 36 w 40"/>
                  <a:gd name="T7" fmla="*/ 0 h 26"/>
                  <a:gd name="T8" fmla="*/ 0 w 40"/>
                  <a:gd name="T9" fmla="*/ 15 h 26"/>
                  <a:gd name="T10" fmla="*/ 3 w 40"/>
                  <a:gd name="T11" fmla="*/ 21 h 26"/>
                  <a:gd name="T12" fmla="*/ 4 w 40"/>
                  <a:gd name="T13" fmla="*/ 26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6">
                    <a:moveTo>
                      <a:pt x="4" y="26"/>
                    </a:moveTo>
                    <a:cubicBezTo>
                      <a:pt x="17" y="22"/>
                      <a:pt x="28" y="15"/>
                      <a:pt x="40" y="9"/>
                    </a:cubicBezTo>
                    <a:cubicBezTo>
                      <a:pt x="39" y="8"/>
                      <a:pt x="38" y="7"/>
                      <a:pt x="38" y="5"/>
                    </a:cubicBezTo>
                    <a:cubicBezTo>
                      <a:pt x="37" y="4"/>
                      <a:pt x="36" y="2"/>
                      <a:pt x="36" y="0"/>
                    </a:cubicBezTo>
                    <a:cubicBezTo>
                      <a:pt x="25" y="7"/>
                      <a:pt x="13" y="13"/>
                      <a:pt x="0" y="15"/>
                    </a:cubicBezTo>
                    <a:cubicBezTo>
                      <a:pt x="1" y="17"/>
                      <a:pt x="2" y="19"/>
                      <a:pt x="3" y="21"/>
                    </a:cubicBezTo>
                    <a:cubicBezTo>
                      <a:pt x="3" y="23"/>
                      <a:pt x="3" y="25"/>
                      <a:pt x="4" y="26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" name="Freeform 207"/>
              <p:cNvSpPr/>
              <p:nvPr/>
            </p:nvSpPr>
            <p:spPr bwMode="auto">
              <a:xfrm>
                <a:off x="4581" y="1439"/>
                <a:ext cx="59" cy="99"/>
              </a:xfrm>
              <a:custGeom>
                <a:gdLst>
                  <a:gd name="T0" fmla="*/ 1 w 25"/>
                  <a:gd name="T1" fmla="*/ 10 h 42"/>
                  <a:gd name="T2" fmla="*/ 9 w 25"/>
                  <a:gd name="T3" fmla="*/ 25 h 42"/>
                  <a:gd name="T4" fmla="*/ 25 w 25"/>
                  <a:gd name="T5" fmla="*/ 42 h 42"/>
                  <a:gd name="T6" fmla="*/ 24 w 25"/>
                  <a:gd name="T7" fmla="*/ 22 h 42"/>
                  <a:gd name="T8" fmla="*/ 15 w 25"/>
                  <a:gd name="T9" fmla="*/ 0 h 42"/>
                  <a:gd name="T10" fmla="*/ 6 w 25"/>
                  <a:gd name="T11" fmla="*/ 0 h 42"/>
                  <a:gd name="T12" fmla="*/ 1 w 25"/>
                  <a:gd name="T13" fmla="*/ 10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42">
                    <a:moveTo>
                      <a:pt x="1" y="10"/>
                    </a:moveTo>
                    <a:cubicBezTo>
                      <a:pt x="2" y="16"/>
                      <a:pt x="5" y="21"/>
                      <a:pt x="9" y="25"/>
                    </a:cubicBezTo>
                    <a:cubicBezTo>
                      <a:pt x="14" y="31"/>
                      <a:pt x="20" y="36"/>
                      <a:pt x="25" y="42"/>
                    </a:cubicBezTo>
                    <a:cubicBezTo>
                      <a:pt x="24" y="36"/>
                      <a:pt x="24" y="28"/>
                      <a:pt x="24" y="22"/>
                    </a:cubicBezTo>
                    <a:cubicBezTo>
                      <a:pt x="23" y="16"/>
                      <a:pt x="21" y="4"/>
                      <a:pt x="1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6"/>
                      <a:pt x="1" y="1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" name="Freeform 208"/>
              <p:cNvSpPr/>
              <p:nvPr/>
            </p:nvSpPr>
            <p:spPr bwMode="auto">
              <a:xfrm>
                <a:off x="4434" y="1479"/>
                <a:ext cx="64" cy="126"/>
              </a:xfrm>
              <a:custGeom>
                <a:gdLst>
                  <a:gd name="T0" fmla="*/ 27 w 27"/>
                  <a:gd name="T1" fmla="*/ 53 h 53"/>
                  <a:gd name="T2" fmla="*/ 25 w 27"/>
                  <a:gd name="T3" fmla="*/ 23 h 53"/>
                  <a:gd name="T4" fmla="*/ 20 w 27"/>
                  <a:gd name="T5" fmla="*/ 8 h 53"/>
                  <a:gd name="T6" fmla="*/ 7 w 27"/>
                  <a:gd name="T7" fmla="*/ 6 h 53"/>
                  <a:gd name="T8" fmla="*/ 15 w 27"/>
                  <a:gd name="T9" fmla="*/ 34 h 53"/>
                  <a:gd name="T10" fmla="*/ 27 w 27"/>
                  <a:gd name="T11" fmla="*/ 53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52">
                    <a:moveTo>
                      <a:pt x="27" y="53"/>
                    </a:moveTo>
                    <a:cubicBezTo>
                      <a:pt x="26" y="43"/>
                      <a:pt x="26" y="33"/>
                      <a:pt x="25" y="23"/>
                    </a:cubicBezTo>
                    <a:cubicBezTo>
                      <a:pt x="24" y="18"/>
                      <a:pt x="23" y="13"/>
                      <a:pt x="20" y="8"/>
                    </a:cubicBezTo>
                    <a:cubicBezTo>
                      <a:pt x="17" y="4"/>
                      <a:pt x="12" y="0"/>
                      <a:pt x="7" y="6"/>
                    </a:cubicBezTo>
                    <a:cubicBezTo>
                      <a:pt x="0" y="14"/>
                      <a:pt x="10" y="27"/>
                      <a:pt x="15" y="34"/>
                    </a:cubicBezTo>
                    <a:cubicBezTo>
                      <a:pt x="19" y="40"/>
                      <a:pt x="24" y="46"/>
                      <a:pt x="27" y="5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" name="Freeform 209"/>
              <p:cNvSpPr/>
              <p:nvPr/>
            </p:nvSpPr>
            <p:spPr bwMode="auto">
              <a:xfrm>
                <a:off x="4599" y="1524"/>
                <a:ext cx="36" cy="21"/>
              </a:xfrm>
              <a:custGeom>
                <a:gdLst>
                  <a:gd name="T0" fmla="*/ 15 w 15"/>
                  <a:gd name="T1" fmla="*/ 9 h 9"/>
                  <a:gd name="T2" fmla="*/ 6 w 15"/>
                  <a:gd name="T3" fmla="*/ 0 h 9"/>
                  <a:gd name="T4" fmla="*/ 0 w 15"/>
                  <a:gd name="T5" fmla="*/ 2 h 9"/>
                  <a:gd name="T6" fmla="*/ 15 w 15"/>
                  <a:gd name="T7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9">
                    <a:moveTo>
                      <a:pt x="15" y="9"/>
                    </a:moveTo>
                    <a:cubicBezTo>
                      <a:pt x="12" y="6"/>
                      <a:pt x="9" y="3"/>
                      <a:pt x="6" y="0"/>
                    </a:cubicBezTo>
                    <a:cubicBezTo>
                      <a:pt x="4" y="1"/>
                      <a:pt x="2" y="2"/>
                      <a:pt x="0" y="2"/>
                    </a:cubicBezTo>
                    <a:cubicBezTo>
                      <a:pt x="5" y="4"/>
                      <a:pt x="10" y="6"/>
                      <a:pt x="15" y="9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" name="Freeform 210"/>
              <p:cNvSpPr/>
              <p:nvPr/>
            </p:nvSpPr>
            <p:spPr bwMode="auto">
              <a:xfrm>
                <a:off x="4500" y="1496"/>
                <a:ext cx="109" cy="73"/>
              </a:xfrm>
              <a:custGeom>
                <a:gdLst>
                  <a:gd name="T0" fmla="*/ 2 w 46"/>
                  <a:gd name="T1" fmla="*/ 31 h 31"/>
                  <a:gd name="T2" fmla="*/ 5 w 46"/>
                  <a:gd name="T3" fmla="*/ 30 h 31"/>
                  <a:gd name="T4" fmla="*/ 18 w 46"/>
                  <a:gd name="T5" fmla="*/ 17 h 31"/>
                  <a:gd name="T6" fmla="*/ 37 w 46"/>
                  <a:gd name="T7" fmla="*/ 14 h 31"/>
                  <a:gd name="T8" fmla="*/ 46 w 46"/>
                  <a:gd name="T9" fmla="*/ 10 h 31"/>
                  <a:gd name="T10" fmla="*/ 46 w 46"/>
                  <a:gd name="T11" fmla="*/ 10 h 31"/>
                  <a:gd name="T12" fmla="*/ 38 w 46"/>
                  <a:gd name="T13" fmla="*/ 0 h 31"/>
                  <a:gd name="T14" fmla="*/ 37 w 46"/>
                  <a:gd name="T15" fmla="*/ 0 h 31"/>
                  <a:gd name="T16" fmla="*/ 0 w 46"/>
                  <a:gd name="T17" fmla="*/ 17 h 31"/>
                  <a:gd name="T18" fmla="*/ 2 w 46"/>
                  <a:gd name="T19" fmla="*/ 31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31">
                    <a:moveTo>
                      <a:pt x="2" y="31"/>
                    </a:moveTo>
                    <a:cubicBezTo>
                      <a:pt x="3" y="31"/>
                      <a:pt x="4" y="31"/>
                      <a:pt x="5" y="30"/>
                    </a:cubicBezTo>
                    <a:cubicBezTo>
                      <a:pt x="8" y="25"/>
                      <a:pt x="12" y="20"/>
                      <a:pt x="18" y="17"/>
                    </a:cubicBezTo>
                    <a:cubicBezTo>
                      <a:pt x="23" y="14"/>
                      <a:pt x="30" y="13"/>
                      <a:pt x="37" y="14"/>
                    </a:cubicBezTo>
                    <a:cubicBezTo>
                      <a:pt x="40" y="13"/>
                      <a:pt x="43" y="11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3" y="7"/>
                      <a:pt x="40" y="3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5" y="5"/>
                      <a:pt x="13" y="14"/>
                      <a:pt x="0" y="17"/>
                    </a:cubicBezTo>
                    <a:cubicBezTo>
                      <a:pt x="1" y="21"/>
                      <a:pt x="1" y="26"/>
                      <a:pt x="2" y="3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" name="Freeform 211"/>
              <p:cNvSpPr/>
              <p:nvPr/>
            </p:nvSpPr>
            <p:spPr bwMode="auto">
              <a:xfrm>
                <a:off x="4540" y="1562"/>
                <a:ext cx="76" cy="55"/>
              </a:xfrm>
              <a:custGeom>
                <a:gdLst>
                  <a:gd name="T0" fmla="*/ 11 w 32"/>
                  <a:gd name="T1" fmla="*/ 5 h 23"/>
                  <a:gd name="T2" fmla="*/ 0 w 32"/>
                  <a:gd name="T3" fmla="*/ 23 h 23"/>
                  <a:gd name="T4" fmla="*/ 32 w 32"/>
                  <a:gd name="T5" fmla="*/ 7 h 23"/>
                  <a:gd name="T6" fmla="*/ 11 w 32"/>
                  <a:gd name="T7" fmla="*/ 5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23">
                    <a:moveTo>
                      <a:pt x="11" y="5"/>
                    </a:moveTo>
                    <a:cubicBezTo>
                      <a:pt x="5" y="9"/>
                      <a:pt x="1" y="16"/>
                      <a:pt x="0" y="23"/>
                    </a:cubicBezTo>
                    <a:cubicBezTo>
                      <a:pt x="11" y="18"/>
                      <a:pt x="21" y="12"/>
                      <a:pt x="32" y="7"/>
                    </a:cubicBezTo>
                    <a:cubicBezTo>
                      <a:pt x="26" y="2"/>
                      <a:pt x="18" y="0"/>
                      <a:pt x="11" y="5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" name="Freeform 212"/>
              <p:cNvSpPr/>
              <p:nvPr/>
            </p:nvSpPr>
            <p:spPr bwMode="auto">
              <a:xfrm>
                <a:off x="4505" y="1574"/>
                <a:ext cx="2" cy="7"/>
              </a:xfrm>
              <a:custGeom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" name="Freeform 213"/>
              <p:cNvSpPr/>
              <p:nvPr/>
            </p:nvSpPr>
            <p:spPr bwMode="auto">
              <a:xfrm>
                <a:off x="4502" y="1524"/>
                <a:ext cx="142" cy="107"/>
              </a:xfrm>
              <a:custGeom>
                <a:gdLst>
                  <a:gd name="T0" fmla="*/ 18 w 60"/>
                  <a:gd name="T1" fmla="*/ 8 h 45"/>
                  <a:gd name="T2" fmla="*/ 4 w 60"/>
                  <a:gd name="T3" fmla="*/ 45 h 45"/>
                  <a:gd name="T4" fmla="*/ 13 w 60"/>
                  <a:gd name="T5" fmla="*/ 41 h 45"/>
                  <a:gd name="T6" fmla="*/ 13 w 60"/>
                  <a:gd name="T7" fmla="*/ 40 h 45"/>
                  <a:gd name="T8" fmla="*/ 27 w 60"/>
                  <a:gd name="T9" fmla="*/ 17 h 45"/>
                  <a:gd name="T10" fmla="*/ 50 w 60"/>
                  <a:gd name="T11" fmla="*/ 21 h 45"/>
                  <a:gd name="T12" fmla="*/ 60 w 60"/>
                  <a:gd name="T13" fmla="*/ 16 h 45"/>
                  <a:gd name="T14" fmla="*/ 18 w 60"/>
                  <a:gd name="T15" fmla="*/ 8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45">
                    <a:moveTo>
                      <a:pt x="18" y="8"/>
                    </a:moveTo>
                    <a:cubicBezTo>
                      <a:pt x="5" y="15"/>
                      <a:pt x="0" y="31"/>
                      <a:pt x="4" y="45"/>
                    </a:cubicBezTo>
                    <a:cubicBezTo>
                      <a:pt x="7" y="43"/>
                      <a:pt x="10" y="42"/>
                      <a:pt x="13" y="41"/>
                    </a:cubicBezTo>
                    <a:cubicBezTo>
                      <a:pt x="13" y="41"/>
                      <a:pt x="13" y="41"/>
                      <a:pt x="13" y="40"/>
                    </a:cubicBezTo>
                    <a:cubicBezTo>
                      <a:pt x="13" y="31"/>
                      <a:pt x="18" y="22"/>
                      <a:pt x="27" y="17"/>
                    </a:cubicBezTo>
                    <a:cubicBezTo>
                      <a:pt x="35" y="14"/>
                      <a:pt x="44" y="15"/>
                      <a:pt x="50" y="21"/>
                    </a:cubicBezTo>
                    <a:cubicBezTo>
                      <a:pt x="54" y="20"/>
                      <a:pt x="57" y="18"/>
                      <a:pt x="60" y="16"/>
                    </a:cubicBezTo>
                    <a:cubicBezTo>
                      <a:pt x="49" y="7"/>
                      <a:pt x="31" y="0"/>
                      <a:pt x="18" y="8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" name="Freeform 214"/>
              <p:cNvSpPr/>
              <p:nvPr/>
            </p:nvSpPr>
            <p:spPr bwMode="auto">
              <a:xfrm>
                <a:off x="4365" y="1804"/>
                <a:ext cx="22" cy="19"/>
              </a:xfrm>
              <a:custGeom>
                <a:gdLst>
                  <a:gd name="T0" fmla="*/ 1 w 9"/>
                  <a:gd name="T1" fmla="*/ 0 h 8"/>
                  <a:gd name="T2" fmla="*/ 0 w 9"/>
                  <a:gd name="T3" fmla="*/ 8 h 8"/>
                  <a:gd name="T4" fmla="*/ 0 w 9"/>
                  <a:gd name="T5" fmla="*/ 8 h 8"/>
                  <a:gd name="T6" fmla="*/ 9 w 9"/>
                  <a:gd name="T7" fmla="*/ 8 h 8"/>
                  <a:gd name="T8" fmla="*/ 6 w 9"/>
                  <a:gd name="T9" fmla="*/ 5 h 8"/>
                  <a:gd name="T10" fmla="*/ 1 w 9"/>
                  <a:gd name="T1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1" y="0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8"/>
                      <a:pt x="6" y="8"/>
                      <a:pt x="9" y="8"/>
                    </a:cubicBezTo>
                    <a:cubicBezTo>
                      <a:pt x="8" y="7"/>
                      <a:pt x="7" y="6"/>
                      <a:pt x="6" y="5"/>
                    </a:cubicBezTo>
                    <a:cubicBezTo>
                      <a:pt x="4" y="4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FF2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" name="Freeform 215"/>
              <p:cNvSpPr/>
              <p:nvPr/>
            </p:nvSpPr>
            <p:spPr bwMode="auto">
              <a:xfrm>
                <a:off x="4228" y="1707"/>
                <a:ext cx="107" cy="118"/>
              </a:xfrm>
              <a:custGeom>
                <a:gdLst>
                  <a:gd name="T0" fmla="*/ 30 w 45"/>
                  <a:gd name="T1" fmla="*/ 1 h 50"/>
                  <a:gd name="T2" fmla="*/ 7 w 45"/>
                  <a:gd name="T3" fmla="*/ 0 h 50"/>
                  <a:gd name="T4" fmla="*/ 3 w 45"/>
                  <a:gd name="T5" fmla="*/ 22 h 50"/>
                  <a:gd name="T6" fmla="*/ 0 w 45"/>
                  <a:gd name="T7" fmla="*/ 48 h 50"/>
                  <a:gd name="T8" fmla="*/ 32 w 45"/>
                  <a:gd name="T9" fmla="*/ 50 h 50"/>
                  <a:gd name="T10" fmla="*/ 32 w 45"/>
                  <a:gd name="T11" fmla="*/ 49 h 50"/>
                  <a:gd name="T12" fmla="*/ 37 w 45"/>
                  <a:gd name="T13" fmla="*/ 30 h 50"/>
                  <a:gd name="T14" fmla="*/ 25 w 45"/>
                  <a:gd name="T15" fmla="*/ 16 h 50"/>
                  <a:gd name="T16" fmla="*/ 15 w 45"/>
                  <a:gd name="T17" fmla="*/ 26 h 50"/>
                  <a:gd name="T18" fmla="*/ 17 w 45"/>
                  <a:gd name="T19" fmla="*/ 32 h 50"/>
                  <a:gd name="T20" fmla="*/ 22 w 45"/>
                  <a:gd name="T21" fmla="*/ 34 h 50"/>
                  <a:gd name="T22" fmla="*/ 26 w 45"/>
                  <a:gd name="T23" fmla="*/ 33 h 50"/>
                  <a:gd name="T24" fmla="*/ 27 w 45"/>
                  <a:gd name="T25" fmla="*/ 28 h 50"/>
                  <a:gd name="T26" fmla="*/ 26 w 45"/>
                  <a:gd name="T27" fmla="*/ 29 h 50"/>
                  <a:gd name="T28" fmla="*/ 25 w 45"/>
                  <a:gd name="T29" fmla="*/ 30 h 50"/>
                  <a:gd name="T30" fmla="*/ 22 w 45"/>
                  <a:gd name="T31" fmla="*/ 25 h 50"/>
                  <a:gd name="T32" fmla="*/ 30 w 45"/>
                  <a:gd name="T33" fmla="*/ 32 h 50"/>
                  <a:gd name="T34" fmla="*/ 16 w 45"/>
                  <a:gd name="T35" fmla="*/ 35 h 50"/>
                  <a:gd name="T36" fmla="*/ 12 w 45"/>
                  <a:gd name="T37" fmla="*/ 24 h 50"/>
                  <a:gd name="T38" fmla="*/ 34 w 45"/>
                  <a:gd name="T39" fmla="*/ 16 h 50"/>
                  <a:gd name="T40" fmla="*/ 36 w 45"/>
                  <a:gd name="T41" fmla="*/ 50 h 50"/>
                  <a:gd name="T42" fmla="*/ 43 w 45"/>
                  <a:gd name="T43" fmla="*/ 50 h 50"/>
                  <a:gd name="T44" fmla="*/ 43 w 45"/>
                  <a:gd name="T45" fmla="*/ 49 h 50"/>
                  <a:gd name="T46" fmla="*/ 45 w 45"/>
                  <a:gd name="T47" fmla="*/ 24 h 50"/>
                  <a:gd name="T48" fmla="*/ 45 w 45"/>
                  <a:gd name="T49" fmla="*/ 24 h 50"/>
                  <a:gd name="T50" fmla="*/ 36 w 45"/>
                  <a:gd name="T51" fmla="*/ 11 h 50"/>
                  <a:gd name="T52" fmla="*/ 30 w 45"/>
                  <a:gd name="T53" fmla="*/ 1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50">
                    <a:moveTo>
                      <a:pt x="30" y="1"/>
                    </a:moveTo>
                    <a:cubicBezTo>
                      <a:pt x="23" y="2"/>
                      <a:pt x="15" y="1"/>
                      <a:pt x="7" y="0"/>
                    </a:cubicBezTo>
                    <a:cubicBezTo>
                      <a:pt x="7" y="8"/>
                      <a:pt x="5" y="15"/>
                      <a:pt x="3" y="22"/>
                    </a:cubicBezTo>
                    <a:cubicBezTo>
                      <a:pt x="2" y="30"/>
                      <a:pt x="1" y="39"/>
                      <a:pt x="0" y="48"/>
                    </a:cubicBezTo>
                    <a:cubicBezTo>
                      <a:pt x="11" y="49"/>
                      <a:pt x="21" y="49"/>
                      <a:pt x="32" y="50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6" y="44"/>
                      <a:pt x="38" y="36"/>
                      <a:pt x="37" y="30"/>
                    </a:cubicBezTo>
                    <a:cubicBezTo>
                      <a:pt x="36" y="24"/>
                      <a:pt x="33" y="15"/>
                      <a:pt x="25" y="16"/>
                    </a:cubicBezTo>
                    <a:cubicBezTo>
                      <a:pt x="20" y="17"/>
                      <a:pt x="16" y="21"/>
                      <a:pt x="15" y="26"/>
                    </a:cubicBezTo>
                    <a:cubicBezTo>
                      <a:pt x="15" y="28"/>
                      <a:pt x="15" y="31"/>
                      <a:pt x="17" y="32"/>
                    </a:cubicBezTo>
                    <a:cubicBezTo>
                      <a:pt x="19" y="33"/>
                      <a:pt x="20" y="34"/>
                      <a:pt x="22" y="34"/>
                    </a:cubicBezTo>
                    <a:cubicBezTo>
                      <a:pt x="24" y="34"/>
                      <a:pt x="25" y="34"/>
                      <a:pt x="26" y="33"/>
                    </a:cubicBezTo>
                    <a:cubicBezTo>
                      <a:pt x="28" y="31"/>
                      <a:pt x="28" y="30"/>
                      <a:pt x="27" y="28"/>
                    </a:cubicBezTo>
                    <a:cubicBezTo>
                      <a:pt x="27" y="29"/>
                      <a:pt x="26" y="29"/>
                      <a:pt x="26" y="29"/>
                    </a:cubicBezTo>
                    <a:cubicBezTo>
                      <a:pt x="26" y="30"/>
                      <a:pt x="25" y="30"/>
                      <a:pt x="25" y="30"/>
                    </a:cubicBezTo>
                    <a:cubicBezTo>
                      <a:pt x="22" y="31"/>
                      <a:pt x="19" y="27"/>
                      <a:pt x="22" y="25"/>
                    </a:cubicBezTo>
                    <a:cubicBezTo>
                      <a:pt x="27" y="21"/>
                      <a:pt x="32" y="27"/>
                      <a:pt x="30" y="32"/>
                    </a:cubicBezTo>
                    <a:cubicBezTo>
                      <a:pt x="28" y="38"/>
                      <a:pt x="20" y="38"/>
                      <a:pt x="16" y="35"/>
                    </a:cubicBezTo>
                    <a:cubicBezTo>
                      <a:pt x="13" y="33"/>
                      <a:pt x="11" y="29"/>
                      <a:pt x="12" y="24"/>
                    </a:cubicBezTo>
                    <a:cubicBezTo>
                      <a:pt x="15" y="15"/>
                      <a:pt x="26" y="9"/>
                      <a:pt x="34" y="16"/>
                    </a:cubicBezTo>
                    <a:cubicBezTo>
                      <a:pt x="43" y="24"/>
                      <a:pt x="42" y="40"/>
                      <a:pt x="36" y="50"/>
                    </a:cubicBezTo>
                    <a:cubicBezTo>
                      <a:pt x="38" y="50"/>
                      <a:pt x="41" y="50"/>
                      <a:pt x="43" y="50"/>
                    </a:cubicBezTo>
                    <a:cubicBezTo>
                      <a:pt x="43" y="50"/>
                      <a:pt x="43" y="50"/>
                      <a:pt x="43" y="49"/>
                    </a:cubicBezTo>
                    <a:cubicBezTo>
                      <a:pt x="45" y="41"/>
                      <a:pt x="44" y="33"/>
                      <a:pt x="45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2" y="20"/>
                      <a:pt x="39" y="15"/>
                      <a:pt x="36" y="11"/>
                    </a:cubicBezTo>
                    <a:cubicBezTo>
                      <a:pt x="34" y="8"/>
                      <a:pt x="32" y="4"/>
                      <a:pt x="30" y="1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" name="Freeform 216"/>
              <p:cNvSpPr/>
              <p:nvPr/>
            </p:nvSpPr>
            <p:spPr bwMode="auto">
              <a:xfrm>
                <a:off x="4337" y="1771"/>
                <a:ext cx="26" cy="54"/>
              </a:xfrm>
              <a:custGeom>
                <a:gdLst>
                  <a:gd name="T0" fmla="*/ 0 w 11"/>
                  <a:gd name="T1" fmla="*/ 23 h 23"/>
                  <a:gd name="T2" fmla="*/ 10 w 11"/>
                  <a:gd name="T3" fmla="*/ 22 h 23"/>
                  <a:gd name="T4" fmla="*/ 10 w 11"/>
                  <a:gd name="T5" fmla="*/ 22 h 23"/>
                  <a:gd name="T6" fmla="*/ 11 w 11"/>
                  <a:gd name="T7" fmla="*/ 12 h 23"/>
                  <a:gd name="T8" fmla="*/ 11 w 11"/>
                  <a:gd name="T9" fmla="*/ 11 h 23"/>
                  <a:gd name="T10" fmla="*/ 2 w 11"/>
                  <a:gd name="T11" fmla="*/ 0 h 23"/>
                  <a:gd name="T12" fmla="*/ 0 w 11"/>
                  <a:gd name="T13" fmla="*/ 2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3">
                    <a:moveTo>
                      <a:pt x="0" y="23"/>
                    </a:moveTo>
                    <a:cubicBezTo>
                      <a:pt x="3" y="23"/>
                      <a:pt x="6" y="23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19"/>
                      <a:pt x="11" y="15"/>
                      <a:pt x="11" y="1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8" y="8"/>
                      <a:pt x="5" y="4"/>
                      <a:pt x="2" y="0"/>
                    </a:cubicBezTo>
                    <a:cubicBezTo>
                      <a:pt x="2" y="8"/>
                      <a:pt x="2" y="15"/>
                      <a:pt x="0" y="2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" name="Freeform 217"/>
              <p:cNvSpPr/>
              <p:nvPr/>
            </p:nvSpPr>
            <p:spPr bwMode="auto">
              <a:xfrm>
                <a:off x="4202" y="1704"/>
                <a:ext cx="38" cy="114"/>
              </a:xfrm>
              <a:custGeom>
                <a:gdLst>
                  <a:gd name="T0" fmla="*/ 16 w 16"/>
                  <a:gd name="T1" fmla="*/ 1 h 48"/>
                  <a:gd name="T2" fmla="*/ 12 w 16"/>
                  <a:gd name="T3" fmla="*/ 1 h 48"/>
                  <a:gd name="T4" fmla="*/ 7 w 16"/>
                  <a:gd name="T5" fmla="*/ 0 h 48"/>
                  <a:gd name="T6" fmla="*/ 3 w 16"/>
                  <a:gd name="T7" fmla="*/ 24 h 48"/>
                  <a:gd name="T8" fmla="*/ 0 w 16"/>
                  <a:gd name="T9" fmla="*/ 47 h 48"/>
                  <a:gd name="T10" fmla="*/ 8 w 16"/>
                  <a:gd name="T11" fmla="*/ 48 h 48"/>
                  <a:gd name="T12" fmla="*/ 12 w 16"/>
                  <a:gd name="T13" fmla="*/ 24 h 48"/>
                  <a:gd name="T14" fmla="*/ 16 w 16"/>
                  <a:gd name="T15" fmla="*/ 1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8">
                    <a:moveTo>
                      <a:pt x="16" y="1"/>
                    </a:moveTo>
                    <a:cubicBezTo>
                      <a:pt x="15" y="1"/>
                      <a:pt x="13" y="1"/>
                      <a:pt x="12" y="1"/>
                    </a:cubicBezTo>
                    <a:cubicBezTo>
                      <a:pt x="11" y="1"/>
                      <a:pt x="9" y="0"/>
                      <a:pt x="7" y="0"/>
                    </a:cubicBezTo>
                    <a:cubicBezTo>
                      <a:pt x="5" y="8"/>
                      <a:pt x="4" y="16"/>
                      <a:pt x="3" y="24"/>
                    </a:cubicBezTo>
                    <a:cubicBezTo>
                      <a:pt x="2" y="32"/>
                      <a:pt x="0" y="39"/>
                      <a:pt x="0" y="47"/>
                    </a:cubicBezTo>
                    <a:cubicBezTo>
                      <a:pt x="3" y="48"/>
                      <a:pt x="5" y="48"/>
                      <a:pt x="8" y="48"/>
                    </a:cubicBezTo>
                    <a:cubicBezTo>
                      <a:pt x="10" y="40"/>
                      <a:pt x="10" y="32"/>
                      <a:pt x="12" y="24"/>
                    </a:cubicBezTo>
                    <a:cubicBezTo>
                      <a:pt x="13" y="16"/>
                      <a:pt x="15" y="9"/>
                      <a:pt x="16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" name="Freeform 218"/>
              <p:cNvSpPr/>
              <p:nvPr/>
            </p:nvSpPr>
            <p:spPr bwMode="auto">
              <a:xfrm>
                <a:off x="4876" y="2070"/>
                <a:ext cx="38" cy="19"/>
              </a:xfrm>
              <a:custGeom>
                <a:gdLst>
                  <a:gd name="T0" fmla="*/ 1 w 16"/>
                  <a:gd name="T1" fmla="*/ 8 h 8"/>
                  <a:gd name="T2" fmla="*/ 13 w 16"/>
                  <a:gd name="T3" fmla="*/ 6 h 8"/>
                  <a:gd name="T4" fmla="*/ 16 w 16"/>
                  <a:gd name="T5" fmla="*/ 1 h 8"/>
                  <a:gd name="T6" fmla="*/ 0 w 16"/>
                  <a:gd name="T7" fmla="*/ 0 h 8"/>
                  <a:gd name="T8" fmla="*/ 1 w 16"/>
                  <a:gd name="T9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6"/>
                      <a:pt x="9" y="6"/>
                      <a:pt x="13" y="6"/>
                    </a:cubicBezTo>
                    <a:cubicBezTo>
                      <a:pt x="14" y="4"/>
                      <a:pt x="15" y="3"/>
                      <a:pt x="16" y="1"/>
                    </a:cubicBezTo>
                    <a:cubicBezTo>
                      <a:pt x="11" y="1"/>
                      <a:pt x="5" y="0"/>
                      <a:pt x="0" y="0"/>
                    </a:cubicBezTo>
                    <a:cubicBezTo>
                      <a:pt x="0" y="2"/>
                      <a:pt x="0" y="5"/>
                      <a:pt x="1" y="8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" name="Freeform 219"/>
              <p:cNvSpPr/>
              <p:nvPr/>
            </p:nvSpPr>
            <p:spPr bwMode="auto">
              <a:xfrm>
                <a:off x="4827" y="2089"/>
                <a:ext cx="75" cy="69"/>
              </a:xfrm>
              <a:custGeom>
                <a:gdLst>
                  <a:gd name="T0" fmla="*/ 28 w 32"/>
                  <a:gd name="T1" fmla="*/ 14 h 29"/>
                  <a:gd name="T2" fmla="*/ 29 w 32"/>
                  <a:gd name="T3" fmla="*/ 14 h 29"/>
                  <a:gd name="T4" fmla="*/ 29 w 32"/>
                  <a:gd name="T5" fmla="*/ 10 h 29"/>
                  <a:gd name="T6" fmla="*/ 32 w 32"/>
                  <a:gd name="T7" fmla="*/ 0 h 29"/>
                  <a:gd name="T8" fmla="*/ 0 w 32"/>
                  <a:gd name="T9" fmla="*/ 29 h 29"/>
                  <a:gd name="T10" fmla="*/ 13 w 32"/>
                  <a:gd name="T11" fmla="*/ 29 h 29"/>
                  <a:gd name="T12" fmla="*/ 28 w 32"/>
                  <a:gd name="T13" fmla="*/ 14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8">
                    <a:moveTo>
                      <a:pt x="28" y="14"/>
                    </a:move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2"/>
                      <a:pt x="29" y="11"/>
                      <a:pt x="29" y="10"/>
                    </a:cubicBezTo>
                    <a:cubicBezTo>
                      <a:pt x="30" y="7"/>
                      <a:pt x="30" y="3"/>
                      <a:pt x="32" y="0"/>
                    </a:cubicBezTo>
                    <a:cubicBezTo>
                      <a:pt x="17" y="2"/>
                      <a:pt x="4" y="14"/>
                      <a:pt x="0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7" y="22"/>
                      <a:pt x="22" y="17"/>
                      <a:pt x="28" y="14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" name="Freeform 220"/>
              <p:cNvSpPr/>
              <p:nvPr/>
            </p:nvSpPr>
            <p:spPr bwMode="auto">
              <a:xfrm>
                <a:off x="4864" y="2129"/>
                <a:ext cx="38" cy="29"/>
              </a:xfrm>
              <a:custGeom>
                <a:gdLst>
                  <a:gd name="T0" fmla="*/ 0 w 16"/>
                  <a:gd name="T1" fmla="*/ 12 h 12"/>
                  <a:gd name="T2" fmla="*/ 16 w 16"/>
                  <a:gd name="T3" fmla="*/ 12 h 12"/>
                  <a:gd name="T4" fmla="*/ 13 w 16"/>
                  <a:gd name="T5" fmla="*/ 0 h 12"/>
                  <a:gd name="T6" fmla="*/ 0 w 16"/>
                  <a:gd name="T7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0" y="12"/>
                    </a:moveTo>
                    <a:cubicBezTo>
                      <a:pt x="16" y="12"/>
                      <a:pt x="16" y="12"/>
                      <a:pt x="16" y="12"/>
                    </a:cubicBezTo>
                    <a:cubicBezTo>
                      <a:pt x="14" y="8"/>
                      <a:pt x="13" y="4"/>
                      <a:pt x="13" y="0"/>
                    </a:cubicBezTo>
                    <a:cubicBezTo>
                      <a:pt x="8" y="3"/>
                      <a:pt x="3" y="7"/>
                      <a:pt x="0" y="1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" name="Freeform 221"/>
              <p:cNvSpPr/>
              <p:nvPr/>
            </p:nvSpPr>
            <p:spPr bwMode="auto">
              <a:xfrm>
                <a:off x="4138" y="2082"/>
                <a:ext cx="40" cy="38"/>
              </a:xfrm>
              <a:custGeom>
                <a:gdLst>
                  <a:gd name="T0" fmla="*/ 7 w 17"/>
                  <a:gd name="T1" fmla="*/ 16 h 16"/>
                  <a:gd name="T2" fmla="*/ 17 w 17"/>
                  <a:gd name="T3" fmla="*/ 4 h 16"/>
                  <a:gd name="T4" fmla="*/ 12 w 17"/>
                  <a:gd name="T5" fmla="*/ 0 h 16"/>
                  <a:gd name="T6" fmla="*/ 0 w 17"/>
                  <a:gd name="T7" fmla="*/ 15 h 16"/>
                  <a:gd name="T8" fmla="*/ 1 w 17"/>
                  <a:gd name="T9" fmla="*/ 15 h 16"/>
                  <a:gd name="T10" fmla="*/ 7 w 17"/>
                  <a:gd name="T11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7" y="16"/>
                    </a:moveTo>
                    <a:cubicBezTo>
                      <a:pt x="10" y="12"/>
                      <a:pt x="13" y="8"/>
                      <a:pt x="17" y="4"/>
                    </a:cubicBezTo>
                    <a:cubicBezTo>
                      <a:pt x="15" y="3"/>
                      <a:pt x="14" y="2"/>
                      <a:pt x="12" y="0"/>
                    </a:cubicBezTo>
                    <a:cubicBezTo>
                      <a:pt x="9" y="5"/>
                      <a:pt x="4" y="10"/>
                      <a:pt x="0" y="15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3" y="15"/>
                      <a:pt x="5" y="16"/>
                      <a:pt x="7" y="1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" name="Freeform 222"/>
              <p:cNvSpPr/>
              <p:nvPr/>
            </p:nvSpPr>
            <p:spPr bwMode="auto">
              <a:xfrm>
                <a:off x="4117" y="2129"/>
                <a:ext cx="21" cy="29"/>
              </a:xfrm>
              <a:custGeom>
                <a:gdLst>
                  <a:gd name="T0" fmla="*/ 9 w 9"/>
                  <a:gd name="T1" fmla="*/ 5 h 12"/>
                  <a:gd name="T2" fmla="*/ 8 w 9"/>
                  <a:gd name="T3" fmla="*/ 3 h 12"/>
                  <a:gd name="T4" fmla="*/ 4 w 9"/>
                  <a:gd name="T5" fmla="*/ 0 h 12"/>
                  <a:gd name="T6" fmla="*/ 3 w 9"/>
                  <a:gd name="T7" fmla="*/ 0 h 12"/>
                  <a:gd name="T8" fmla="*/ 2 w 9"/>
                  <a:gd name="T9" fmla="*/ 8 h 12"/>
                  <a:gd name="T10" fmla="*/ 0 w 9"/>
                  <a:gd name="T11" fmla="*/ 12 h 12"/>
                  <a:gd name="T12" fmla="*/ 0 w 9"/>
                  <a:gd name="T13" fmla="*/ 12 h 12"/>
                  <a:gd name="T14" fmla="*/ 3 w 9"/>
                  <a:gd name="T15" fmla="*/ 12 h 12"/>
                  <a:gd name="T16" fmla="*/ 9 w 9"/>
                  <a:gd name="T17" fmla="*/ 5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2">
                    <a:moveTo>
                      <a:pt x="9" y="5"/>
                    </a:moveTo>
                    <a:cubicBezTo>
                      <a:pt x="9" y="4"/>
                      <a:pt x="8" y="4"/>
                      <a:pt x="8" y="3"/>
                    </a:cubicBezTo>
                    <a:cubicBezTo>
                      <a:pt x="7" y="2"/>
                      <a:pt x="5" y="1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4" y="3"/>
                      <a:pt x="3" y="5"/>
                      <a:pt x="2" y="8"/>
                    </a:cubicBezTo>
                    <a:cubicBezTo>
                      <a:pt x="2" y="9"/>
                      <a:pt x="1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7" y="7"/>
                      <a:pt x="9" y="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" name="Freeform 223"/>
              <p:cNvSpPr/>
              <p:nvPr/>
            </p:nvSpPr>
            <p:spPr bwMode="auto">
              <a:xfrm>
                <a:off x="4124" y="2072"/>
                <a:ext cx="38" cy="43"/>
              </a:xfrm>
              <a:custGeom>
                <a:gdLst>
                  <a:gd name="T0" fmla="*/ 6 w 16"/>
                  <a:gd name="T1" fmla="*/ 4 h 18"/>
                  <a:gd name="T2" fmla="*/ 0 w 16"/>
                  <a:gd name="T3" fmla="*/ 18 h 18"/>
                  <a:gd name="T4" fmla="*/ 2 w 16"/>
                  <a:gd name="T5" fmla="*/ 18 h 18"/>
                  <a:gd name="T6" fmla="*/ 2 w 16"/>
                  <a:gd name="T7" fmla="*/ 18 h 18"/>
                  <a:gd name="T8" fmla="*/ 16 w 16"/>
                  <a:gd name="T9" fmla="*/ 3 h 18"/>
                  <a:gd name="T10" fmla="*/ 15 w 16"/>
                  <a:gd name="T11" fmla="*/ 1 h 18"/>
                  <a:gd name="T12" fmla="*/ 11 w 16"/>
                  <a:gd name="T13" fmla="*/ 0 h 18"/>
                  <a:gd name="T14" fmla="*/ 6 w 16"/>
                  <a:gd name="T15" fmla="*/ 4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8">
                    <a:moveTo>
                      <a:pt x="6" y="4"/>
                    </a:moveTo>
                    <a:cubicBezTo>
                      <a:pt x="7" y="10"/>
                      <a:pt x="4" y="16"/>
                      <a:pt x="0" y="18"/>
                    </a:cubicBezTo>
                    <a:cubicBezTo>
                      <a:pt x="1" y="18"/>
                      <a:pt x="1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7" y="13"/>
                      <a:pt x="12" y="8"/>
                      <a:pt x="16" y="3"/>
                    </a:cubicBezTo>
                    <a:cubicBezTo>
                      <a:pt x="16" y="2"/>
                      <a:pt x="15" y="2"/>
                      <a:pt x="15" y="1"/>
                    </a:cubicBezTo>
                    <a:cubicBezTo>
                      <a:pt x="13" y="1"/>
                      <a:pt x="12" y="0"/>
                      <a:pt x="11" y="0"/>
                    </a:cubicBezTo>
                    <a:cubicBezTo>
                      <a:pt x="9" y="1"/>
                      <a:pt x="8" y="3"/>
                      <a:pt x="6" y="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" name="Freeform 224"/>
              <p:cNvSpPr/>
              <p:nvPr/>
            </p:nvSpPr>
            <p:spPr bwMode="auto">
              <a:xfrm>
                <a:off x="4131" y="2063"/>
                <a:ext cx="12" cy="9"/>
              </a:xfrm>
              <a:custGeom>
                <a:gdLst>
                  <a:gd name="T0" fmla="*/ 0 w 5"/>
                  <a:gd name="T1" fmla="*/ 0 h 4"/>
                  <a:gd name="T2" fmla="*/ 3 w 5"/>
                  <a:gd name="T3" fmla="*/ 4 h 4"/>
                  <a:gd name="T4" fmla="*/ 5 w 5"/>
                  <a:gd name="T5" fmla="*/ 2 h 4"/>
                  <a:gd name="T6" fmla="*/ 0 w 5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1" y="1"/>
                      <a:pt x="2" y="3"/>
                      <a:pt x="3" y="4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3" y="1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" name="Freeform 225"/>
              <p:cNvSpPr/>
              <p:nvPr/>
            </p:nvSpPr>
            <p:spPr bwMode="auto">
              <a:xfrm>
                <a:off x="4131" y="2051"/>
                <a:ext cx="5" cy="5"/>
              </a:xfrm>
              <a:custGeom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" name="Freeform 226"/>
              <p:cNvSpPr/>
              <p:nvPr/>
            </p:nvSpPr>
            <p:spPr bwMode="auto">
              <a:xfrm>
                <a:off x="4256" y="2150"/>
                <a:ext cx="12" cy="8"/>
              </a:xfrm>
              <a:custGeom>
                <a:gdLst>
                  <a:gd name="T0" fmla="*/ 0 w 5"/>
                  <a:gd name="T1" fmla="*/ 3 h 3"/>
                  <a:gd name="T2" fmla="*/ 5 w 5"/>
                  <a:gd name="T3" fmla="*/ 3 h 3"/>
                  <a:gd name="T4" fmla="*/ 1 w 5"/>
                  <a:gd name="T5" fmla="*/ 0 h 3"/>
                  <a:gd name="T6" fmla="*/ 0 w 5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" name="Freeform 227"/>
              <p:cNvSpPr/>
              <p:nvPr/>
            </p:nvSpPr>
            <p:spPr bwMode="auto">
              <a:xfrm>
                <a:off x="4841" y="1700"/>
                <a:ext cx="111" cy="192"/>
              </a:xfrm>
              <a:custGeom>
                <a:gdLst>
                  <a:gd name="T0" fmla="*/ 27 w 47"/>
                  <a:gd name="T1" fmla="*/ 81 h 81"/>
                  <a:gd name="T2" fmla="*/ 30 w 47"/>
                  <a:gd name="T3" fmla="*/ 72 h 81"/>
                  <a:gd name="T4" fmla="*/ 17 w 47"/>
                  <a:gd name="T5" fmla="*/ 40 h 81"/>
                  <a:gd name="T6" fmla="*/ 45 w 47"/>
                  <a:gd name="T7" fmla="*/ 13 h 81"/>
                  <a:gd name="T8" fmla="*/ 47 w 47"/>
                  <a:gd name="T9" fmla="*/ 2 h 81"/>
                  <a:gd name="T10" fmla="*/ 5 w 47"/>
                  <a:gd name="T11" fmla="*/ 34 h 81"/>
                  <a:gd name="T12" fmla="*/ 27 w 47"/>
                  <a:gd name="T13" fmla="*/ 81 h 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81">
                    <a:moveTo>
                      <a:pt x="27" y="81"/>
                    </a:moveTo>
                    <a:cubicBezTo>
                      <a:pt x="28" y="78"/>
                      <a:pt x="29" y="75"/>
                      <a:pt x="30" y="72"/>
                    </a:cubicBezTo>
                    <a:cubicBezTo>
                      <a:pt x="21" y="64"/>
                      <a:pt x="13" y="52"/>
                      <a:pt x="17" y="40"/>
                    </a:cubicBezTo>
                    <a:cubicBezTo>
                      <a:pt x="21" y="26"/>
                      <a:pt x="31" y="16"/>
                      <a:pt x="45" y="13"/>
                    </a:cubicBezTo>
                    <a:cubicBezTo>
                      <a:pt x="45" y="9"/>
                      <a:pt x="46" y="6"/>
                      <a:pt x="47" y="2"/>
                    </a:cubicBezTo>
                    <a:cubicBezTo>
                      <a:pt x="27" y="0"/>
                      <a:pt x="10" y="15"/>
                      <a:pt x="5" y="34"/>
                    </a:cubicBezTo>
                    <a:cubicBezTo>
                      <a:pt x="0" y="53"/>
                      <a:pt x="10" y="72"/>
                      <a:pt x="27" y="81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" name="Freeform 228"/>
              <p:cNvSpPr/>
              <p:nvPr/>
            </p:nvSpPr>
            <p:spPr bwMode="auto">
              <a:xfrm>
                <a:off x="5032" y="1695"/>
                <a:ext cx="64" cy="78"/>
              </a:xfrm>
              <a:custGeom>
                <a:gdLst>
                  <a:gd name="T0" fmla="*/ 1 w 27"/>
                  <a:gd name="T1" fmla="*/ 14 h 33"/>
                  <a:gd name="T2" fmla="*/ 5 w 27"/>
                  <a:gd name="T3" fmla="*/ 33 h 33"/>
                  <a:gd name="T4" fmla="*/ 8 w 27"/>
                  <a:gd name="T5" fmla="*/ 31 h 33"/>
                  <a:gd name="T6" fmla="*/ 19 w 27"/>
                  <a:gd name="T7" fmla="*/ 25 h 33"/>
                  <a:gd name="T8" fmla="*/ 27 w 27"/>
                  <a:gd name="T9" fmla="*/ 24 h 33"/>
                  <a:gd name="T10" fmla="*/ 15 w 27"/>
                  <a:gd name="T11" fmla="*/ 0 h 33"/>
                  <a:gd name="T12" fmla="*/ 1 w 27"/>
                  <a:gd name="T13" fmla="*/ 14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3">
                    <a:moveTo>
                      <a:pt x="1" y="14"/>
                    </a:moveTo>
                    <a:cubicBezTo>
                      <a:pt x="0" y="20"/>
                      <a:pt x="1" y="27"/>
                      <a:pt x="5" y="33"/>
                    </a:cubicBezTo>
                    <a:cubicBezTo>
                      <a:pt x="6" y="32"/>
                      <a:pt x="7" y="31"/>
                      <a:pt x="8" y="31"/>
                    </a:cubicBezTo>
                    <a:cubicBezTo>
                      <a:pt x="11" y="28"/>
                      <a:pt x="15" y="26"/>
                      <a:pt x="19" y="25"/>
                    </a:cubicBezTo>
                    <a:cubicBezTo>
                      <a:pt x="21" y="25"/>
                      <a:pt x="24" y="24"/>
                      <a:pt x="27" y="24"/>
                    </a:cubicBezTo>
                    <a:cubicBezTo>
                      <a:pt x="20" y="18"/>
                      <a:pt x="16" y="9"/>
                      <a:pt x="15" y="0"/>
                    </a:cubicBezTo>
                    <a:cubicBezTo>
                      <a:pt x="8" y="2"/>
                      <a:pt x="3" y="6"/>
                      <a:pt x="1" y="14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" name="Freeform 229"/>
              <p:cNvSpPr/>
              <p:nvPr/>
            </p:nvSpPr>
            <p:spPr bwMode="auto">
              <a:xfrm>
                <a:off x="4879" y="1664"/>
                <a:ext cx="40" cy="47"/>
              </a:xfrm>
              <a:custGeom>
                <a:gdLst>
                  <a:gd name="T0" fmla="*/ 1 w 17"/>
                  <a:gd name="T1" fmla="*/ 3 h 20"/>
                  <a:gd name="T2" fmla="*/ 7 w 17"/>
                  <a:gd name="T3" fmla="*/ 20 h 20"/>
                  <a:gd name="T4" fmla="*/ 7 w 17"/>
                  <a:gd name="T5" fmla="*/ 20 h 20"/>
                  <a:gd name="T6" fmla="*/ 17 w 17"/>
                  <a:gd name="T7" fmla="*/ 16 h 20"/>
                  <a:gd name="T8" fmla="*/ 12 w 17"/>
                  <a:gd name="T9" fmla="*/ 0 h 20"/>
                  <a:gd name="T10" fmla="*/ 1 w 17"/>
                  <a:gd name="T11" fmla="*/ 3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0">
                    <a:moveTo>
                      <a:pt x="1" y="3"/>
                    </a:moveTo>
                    <a:cubicBezTo>
                      <a:pt x="0" y="9"/>
                      <a:pt x="3" y="16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10" y="18"/>
                      <a:pt x="13" y="17"/>
                      <a:pt x="17" y="16"/>
                    </a:cubicBezTo>
                    <a:cubicBezTo>
                      <a:pt x="13" y="12"/>
                      <a:pt x="11" y="6"/>
                      <a:pt x="12" y="0"/>
                    </a:cubicBezTo>
                    <a:cubicBezTo>
                      <a:pt x="8" y="1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" name="Freeform 230"/>
              <p:cNvSpPr/>
              <p:nvPr/>
            </p:nvSpPr>
            <p:spPr bwMode="auto">
              <a:xfrm>
                <a:off x="4841" y="1685"/>
                <a:ext cx="49" cy="60"/>
              </a:xfrm>
              <a:custGeom>
                <a:gdLst>
                  <a:gd name="T0" fmla="*/ 9 w 21"/>
                  <a:gd name="T1" fmla="*/ 25 h 25"/>
                  <a:gd name="T2" fmla="*/ 21 w 21"/>
                  <a:gd name="T3" fmla="*/ 13 h 25"/>
                  <a:gd name="T4" fmla="*/ 14 w 21"/>
                  <a:gd name="T5" fmla="*/ 0 h 25"/>
                  <a:gd name="T6" fmla="*/ 9 w 21"/>
                  <a:gd name="T7" fmla="*/ 2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5">
                    <a:moveTo>
                      <a:pt x="9" y="25"/>
                    </a:moveTo>
                    <a:cubicBezTo>
                      <a:pt x="12" y="20"/>
                      <a:pt x="16" y="16"/>
                      <a:pt x="21" y="13"/>
                    </a:cubicBezTo>
                    <a:cubicBezTo>
                      <a:pt x="18" y="10"/>
                      <a:pt x="15" y="5"/>
                      <a:pt x="14" y="0"/>
                    </a:cubicBezTo>
                    <a:cubicBezTo>
                      <a:pt x="2" y="3"/>
                      <a:pt x="0" y="18"/>
                      <a:pt x="9" y="25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" name="Freeform 231"/>
              <p:cNvSpPr/>
              <p:nvPr/>
            </p:nvSpPr>
            <p:spPr bwMode="auto">
              <a:xfrm>
                <a:off x="4881" y="1738"/>
                <a:ext cx="71" cy="125"/>
              </a:xfrm>
              <a:custGeom>
                <a:gdLst>
                  <a:gd name="T0" fmla="*/ 15 w 30"/>
                  <a:gd name="T1" fmla="*/ 51 h 53"/>
                  <a:gd name="T2" fmla="*/ 21 w 30"/>
                  <a:gd name="T3" fmla="*/ 43 h 53"/>
                  <a:gd name="T4" fmla="*/ 30 w 30"/>
                  <a:gd name="T5" fmla="*/ 12 h 53"/>
                  <a:gd name="T6" fmla="*/ 28 w 30"/>
                  <a:gd name="T7" fmla="*/ 2 h 53"/>
                  <a:gd name="T8" fmla="*/ 28 w 30"/>
                  <a:gd name="T9" fmla="*/ 0 h 53"/>
                  <a:gd name="T10" fmla="*/ 2 w 30"/>
                  <a:gd name="T11" fmla="*/ 26 h 53"/>
                  <a:gd name="T12" fmla="*/ 14 w 30"/>
                  <a:gd name="T13" fmla="*/ 53 h 53"/>
                  <a:gd name="T14" fmla="*/ 15 w 30"/>
                  <a:gd name="T15" fmla="*/ 51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52">
                    <a:moveTo>
                      <a:pt x="15" y="51"/>
                    </a:moveTo>
                    <a:cubicBezTo>
                      <a:pt x="17" y="48"/>
                      <a:pt x="19" y="46"/>
                      <a:pt x="21" y="43"/>
                    </a:cubicBezTo>
                    <a:cubicBezTo>
                      <a:pt x="12" y="33"/>
                      <a:pt x="15" y="14"/>
                      <a:pt x="30" y="12"/>
                    </a:cubicBezTo>
                    <a:cubicBezTo>
                      <a:pt x="29" y="9"/>
                      <a:pt x="28" y="5"/>
                      <a:pt x="28" y="2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16" y="4"/>
                      <a:pt x="5" y="12"/>
                      <a:pt x="2" y="26"/>
                    </a:cubicBezTo>
                    <a:cubicBezTo>
                      <a:pt x="0" y="37"/>
                      <a:pt x="6" y="45"/>
                      <a:pt x="14" y="53"/>
                    </a:cubicBezTo>
                    <a:cubicBezTo>
                      <a:pt x="14" y="52"/>
                      <a:pt x="15" y="52"/>
                      <a:pt x="15" y="5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" name="Freeform 232"/>
              <p:cNvSpPr/>
              <p:nvPr/>
            </p:nvSpPr>
            <p:spPr bwMode="auto">
              <a:xfrm>
                <a:off x="4917" y="1771"/>
                <a:ext cx="75" cy="66"/>
              </a:xfrm>
              <a:custGeom>
                <a:gdLst>
                  <a:gd name="T0" fmla="*/ 32 w 32"/>
                  <a:gd name="T1" fmla="*/ 20 h 28"/>
                  <a:gd name="T2" fmla="*/ 16 w 32"/>
                  <a:gd name="T3" fmla="*/ 0 h 28"/>
                  <a:gd name="T4" fmla="*/ 8 w 32"/>
                  <a:gd name="T5" fmla="*/ 28 h 28"/>
                  <a:gd name="T6" fmla="*/ 32 w 32"/>
                  <a:gd name="T7" fmla="*/ 20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28">
                    <a:moveTo>
                      <a:pt x="32" y="20"/>
                    </a:moveTo>
                    <a:cubicBezTo>
                      <a:pt x="26" y="15"/>
                      <a:pt x="20" y="8"/>
                      <a:pt x="16" y="0"/>
                    </a:cubicBezTo>
                    <a:cubicBezTo>
                      <a:pt x="3" y="2"/>
                      <a:pt x="0" y="18"/>
                      <a:pt x="8" y="28"/>
                    </a:cubicBezTo>
                    <a:cubicBezTo>
                      <a:pt x="15" y="22"/>
                      <a:pt x="24" y="19"/>
                      <a:pt x="32" y="2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" name="Freeform 233"/>
              <p:cNvSpPr/>
              <p:nvPr/>
            </p:nvSpPr>
            <p:spPr bwMode="auto">
              <a:xfrm>
                <a:off x="4389" y="1576"/>
                <a:ext cx="116" cy="67"/>
              </a:xfrm>
              <a:custGeom>
                <a:gdLst>
                  <a:gd name="T0" fmla="*/ 37 w 49"/>
                  <a:gd name="T1" fmla="*/ 28 h 28"/>
                  <a:gd name="T2" fmla="*/ 49 w 49"/>
                  <a:gd name="T3" fmla="*/ 24 h 28"/>
                  <a:gd name="T4" fmla="*/ 5 w 49"/>
                  <a:gd name="T5" fmla="*/ 5 h 28"/>
                  <a:gd name="T6" fmla="*/ 0 w 49"/>
                  <a:gd name="T7" fmla="*/ 15 h 28"/>
                  <a:gd name="T8" fmla="*/ 1 w 49"/>
                  <a:gd name="T9" fmla="*/ 18 h 28"/>
                  <a:gd name="T10" fmla="*/ 37 w 49"/>
                  <a:gd name="T11" fmla="*/ 28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28">
                    <a:moveTo>
                      <a:pt x="37" y="28"/>
                    </a:moveTo>
                    <a:cubicBezTo>
                      <a:pt x="41" y="27"/>
                      <a:pt x="45" y="25"/>
                      <a:pt x="49" y="24"/>
                    </a:cubicBezTo>
                    <a:cubicBezTo>
                      <a:pt x="38" y="11"/>
                      <a:pt x="22" y="0"/>
                      <a:pt x="5" y="5"/>
                    </a:cubicBezTo>
                    <a:cubicBezTo>
                      <a:pt x="3" y="8"/>
                      <a:pt x="2" y="11"/>
                      <a:pt x="0" y="15"/>
                    </a:cubicBezTo>
                    <a:cubicBezTo>
                      <a:pt x="1" y="16"/>
                      <a:pt x="1" y="17"/>
                      <a:pt x="1" y="18"/>
                    </a:cubicBezTo>
                    <a:cubicBezTo>
                      <a:pt x="13" y="14"/>
                      <a:pt x="30" y="17"/>
                      <a:pt x="37" y="28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" name="Freeform 234"/>
              <p:cNvSpPr/>
              <p:nvPr/>
            </p:nvSpPr>
            <p:spPr bwMode="auto">
              <a:xfrm>
                <a:off x="4812" y="1875"/>
                <a:ext cx="86" cy="74"/>
              </a:xfrm>
              <a:custGeom>
                <a:gdLst>
                  <a:gd name="T0" fmla="*/ 36 w 36"/>
                  <a:gd name="T1" fmla="*/ 8 h 31"/>
                  <a:gd name="T2" fmla="*/ 25 w 36"/>
                  <a:gd name="T3" fmla="*/ 0 h 31"/>
                  <a:gd name="T4" fmla="*/ 0 w 36"/>
                  <a:gd name="T5" fmla="*/ 28 h 31"/>
                  <a:gd name="T6" fmla="*/ 0 w 36"/>
                  <a:gd name="T7" fmla="*/ 28 h 31"/>
                  <a:gd name="T8" fmla="*/ 11 w 36"/>
                  <a:gd name="T9" fmla="*/ 31 h 31"/>
                  <a:gd name="T10" fmla="*/ 11 w 36"/>
                  <a:gd name="T11" fmla="*/ 31 h 31"/>
                  <a:gd name="T12" fmla="*/ 36 w 36"/>
                  <a:gd name="T13" fmla="*/ 8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1">
                    <a:moveTo>
                      <a:pt x="36" y="8"/>
                    </a:moveTo>
                    <a:cubicBezTo>
                      <a:pt x="32" y="6"/>
                      <a:pt x="28" y="3"/>
                      <a:pt x="25" y="0"/>
                    </a:cubicBezTo>
                    <a:cubicBezTo>
                      <a:pt x="13" y="5"/>
                      <a:pt x="3" y="14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4" y="29"/>
                      <a:pt x="7" y="30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4" y="20"/>
                      <a:pt x="24" y="10"/>
                      <a:pt x="36" y="8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" name="Freeform 235"/>
              <p:cNvSpPr/>
              <p:nvPr/>
            </p:nvSpPr>
            <p:spPr bwMode="auto">
              <a:xfrm>
                <a:off x="4815" y="1673"/>
                <a:ext cx="59" cy="84"/>
              </a:xfrm>
              <a:custGeom>
                <a:gdLst>
                  <a:gd name="T0" fmla="*/ 9 w 25"/>
                  <a:gd name="T1" fmla="*/ 35 h 35"/>
                  <a:gd name="T2" fmla="*/ 17 w 25"/>
                  <a:gd name="T3" fmla="*/ 34 h 35"/>
                  <a:gd name="T4" fmla="*/ 18 w 25"/>
                  <a:gd name="T5" fmla="*/ 32 h 35"/>
                  <a:gd name="T6" fmla="*/ 25 w 25"/>
                  <a:gd name="T7" fmla="*/ 3 h 35"/>
                  <a:gd name="T8" fmla="*/ 25 w 25"/>
                  <a:gd name="T9" fmla="*/ 0 h 35"/>
                  <a:gd name="T10" fmla="*/ 3 w 25"/>
                  <a:gd name="T11" fmla="*/ 8 h 35"/>
                  <a:gd name="T12" fmla="*/ 9 w 25"/>
                  <a:gd name="T13" fmla="*/ 35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5">
                    <a:moveTo>
                      <a:pt x="9" y="35"/>
                    </a:moveTo>
                    <a:cubicBezTo>
                      <a:pt x="12" y="34"/>
                      <a:pt x="14" y="34"/>
                      <a:pt x="17" y="34"/>
                    </a:cubicBezTo>
                    <a:cubicBezTo>
                      <a:pt x="18" y="34"/>
                      <a:pt x="18" y="33"/>
                      <a:pt x="18" y="32"/>
                    </a:cubicBezTo>
                    <a:cubicBezTo>
                      <a:pt x="8" y="24"/>
                      <a:pt x="10" y="4"/>
                      <a:pt x="25" y="3"/>
                    </a:cubicBezTo>
                    <a:cubicBezTo>
                      <a:pt x="25" y="2"/>
                      <a:pt x="25" y="1"/>
                      <a:pt x="25" y="0"/>
                    </a:cubicBezTo>
                    <a:cubicBezTo>
                      <a:pt x="18" y="2"/>
                      <a:pt x="10" y="5"/>
                      <a:pt x="3" y="8"/>
                    </a:cubicBezTo>
                    <a:cubicBezTo>
                      <a:pt x="2" y="18"/>
                      <a:pt x="0" y="27"/>
                      <a:pt x="9" y="3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" name="Freeform 236"/>
              <p:cNvSpPr/>
              <p:nvPr/>
            </p:nvSpPr>
            <p:spPr bwMode="auto">
              <a:xfrm>
                <a:off x="4876" y="1927"/>
                <a:ext cx="50" cy="38"/>
              </a:xfrm>
              <a:custGeom>
                <a:gdLst>
                  <a:gd name="T0" fmla="*/ 0 w 21"/>
                  <a:gd name="T1" fmla="*/ 13 h 16"/>
                  <a:gd name="T2" fmla="*/ 1 w 21"/>
                  <a:gd name="T3" fmla="*/ 13 h 16"/>
                  <a:gd name="T4" fmla="*/ 21 w 21"/>
                  <a:gd name="T5" fmla="*/ 16 h 16"/>
                  <a:gd name="T6" fmla="*/ 13 w 21"/>
                  <a:gd name="T7" fmla="*/ 0 h 16"/>
                  <a:gd name="T8" fmla="*/ 0 w 21"/>
                  <a:gd name="T9" fmla="*/ 1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6">
                    <a:moveTo>
                      <a:pt x="0" y="13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7" y="14"/>
                      <a:pt x="14" y="15"/>
                      <a:pt x="21" y="16"/>
                    </a:cubicBezTo>
                    <a:cubicBezTo>
                      <a:pt x="17" y="11"/>
                      <a:pt x="15" y="6"/>
                      <a:pt x="13" y="0"/>
                    </a:cubicBezTo>
                    <a:cubicBezTo>
                      <a:pt x="7" y="2"/>
                      <a:pt x="2" y="6"/>
                      <a:pt x="0" y="13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" name="Freeform 237"/>
              <p:cNvSpPr/>
              <p:nvPr/>
            </p:nvSpPr>
            <p:spPr bwMode="auto">
              <a:xfrm>
                <a:off x="4846" y="1899"/>
                <a:ext cx="61" cy="57"/>
              </a:xfrm>
              <a:custGeom>
                <a:gdLst>
                  <a:gd name="T0" fmla="*/ 26 w 26"/>
                  <a:gd name="T1" fmla="*/ 9 h 24"/>
                  <a:gd name="T2" fmla="*/ 25 w 26"/>
                  <a:gd name="T3" fmla="*/ 0 h 24"/>
                  <a:gd name="T4" fmla="*/ 0 w 26"/>
                  <a:gd name="T5" fmla="*/ 22 h 24"/>
                  <a:gd name="T6" fmla="*/ 0 w 26"/>
                  <a:gd name="T7" fmla="*/ 22 h 24"/>
                  <a:gd name="T8" fmla="*/ 10 w 26"/>
                  <a:gd name="T9" fmla="*/ 24 h 24"/>
                  <a:gd name="T10" fmla="*/ 26 w 26"/>
                  <a:gd name="T11" fmla="*/ 9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4">
                    <a:moveTo>
                      <a:pt x="26" y="9"/>
                    </a:moveTo>
                    <a:cubicBezTo>
                      <a:pt x="25" y="7"/>
                      <a:pt x="25" y="3"/>
                      <a:pt x="25" y="0"/>
                    </a:cubicBezTo>
                    <a:cubicBezTo>
                      <a:pt x="14" y="2"/>
                      <a:pt x="3" y="1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" y="23"/>
                      <a:pt x="7" y="24"/>
                      <a:pt x="10" y="24"/>
                    </a:cubicBezTo>
                    <a:cubicBezTo>
                      <a:pt x="12" y="17"/>
                      <a:pt x="19" y="11"/>
                      <a:pt x="26" y="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" name="Freeform 238"/>
              <p:cNvSpPr/>
              <p:nvPr/>
            </p:nvSpPr>
            <p:spPr bwMode="auto">
              <a:xfrm>
                <a:off x="4980" y="1882"/>
                <a:ext cx="50" cy="60"/>
              </a:xfrm>
              <a:custGeom>
                <a:gdLst>
                  <a:gd name="T0" fmla="*/ 8 w 21"/>
                  <a:gd name="T1" fmla="*/ 25 h 25"/>
                  <a:gd name="T2" fmla="*/ 8 w 21"/>
                  <a:gd name="T3" fmla="*/ 25 h 25"/>
                  <a:gd name="T4" fmla="*/ 21 w 21"/>
                  <a:gd name="T5" fmla="*/ 18 h 25"/>
                  <a:gd name="T6" fmla="*/ 12 w 21"/>
                  <a:gd name="T7" fmla="*/ 0 h 25"/>
                  <a:gd name="T8" fmla="*/ 8 w 21"/>
                  <a:gd name="T9" fmla="*/ 2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8" y="25"/>
                    </a:moveTo>
                    <a:cubicBezTo>
                      <a:pt x="8" y="25"/>
                      <a:pt x="8" y="25"/>
                      <a:pt x="8" y="25"/>
                    </a:cubicBezTo>
                    <a:cubicBezTo>
                      <a:pt x="12" y="22"/>
                      <a:pt x="16" y="20"/>
                      <a:pt x="21" y="18"/>
                    </a:cubicBezTo>
                    <a:cubicBezTo>
                      <a:pt x="17" y="13"/>
                      <a:pt x="14" y="7"/>
                      <a:pt x="12" y="0"/>
                    </a:cubicBezTo>
                    <a:cubicBezTo>
                      <a:pt x="5" y="7"/>
                      <a:pt x="0" y="16"/>
                      <a:pt x="8" y="25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" name="Freeform 239"/>
              <p:cNvSpPr/>
              <p:nvPr/>
            </p:nvSpPr>
            <p:spPr bwMode="auto">
              <a:xfrm>
                <a:off x="4749" y="1752"/>
                <a:ext cx="52" cy="59"/>
              </a:xfrm>
              <a:custGeom>
                <a:gdLst>
                  <a:gd name="T0" fmla="*/ 15 w 22"/>
                  <a:gd name="T1" fmla="*/ 0 h 25"/>
                  <a:gd name="T2" fmla="*/ 10 w 22"/>
                  <a:gd name="T3" fmla="*/ 25 h 25"/>
                  <a:gd name="T4" fmla="*/ 22 w 22"/>
                  <a:gd name="T5" fmla="*/ 10 h 25"/>
                  <a:gd name="T6" fmla="*/ 15 w 22"/>
                  <a:gd name="T7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5">
                    <a:moveTo>
                      <a:pt x="15" y="0"/>
                    </a:moveTo>
                    <a:cubicBezTo>
                      <a:pt x="7" y="5"/>
                      <a:pt x="0" y="19"/>
                      <a:pt x="10" y="25"/>
                    </a:cubicBezTo>
                    <a:cubicBezTo>
                      <a:pt x="13" y="19"/>
                      <a:pt x="18" y="14"/>
                      <a:pt x="22" y="10"/>
                    </a:cubicBezTo>
                    <a:cubicBezTo>
                      <a:pt x="19" y="7"/>
                      <a:pt x="17" y="4"/>
                      <a:pt x="15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" name="Freeform 240"/>
              <p:cNvSpPr/>
              <p:nvPr/>
            </p:nvSpPr>
            <p:spPr bwMode="auto">
              <a:xfrm>
                <a:off x="4947" y="1652"/>
                <a:ext cx="102" cy="166"/>
              </a:xfrm>
              <a:custGeom>
                <a:gdLst>
                  <a:gd name="T0" fmla="*/ 18 w 43"/>
                  <a:gd name="T1" fmla="*/ 26 h 70"/>
                  <a:gd name="T2" fmla="*/ 43 w 43"/>
                  <a:gd name="T3" fmla="*/ 3 h 70"/>
                  <a:gd name="T4" fmla="*/ 26 w 43"/>
                  <a:gd name="T5" fmla="*/ 0 h 70"/>
                  <a:gd name="T6" fmla="*/ 3 w 43"/>
                  <a:gd name="T7" fmla="*/ 39 h 70"/>
                  <a:gd name="T8" fmla="*/ 27 w 43"/>
                  <a:gd name="T9" fmla="*/ 70 h 70"/>
                  <a:gd name="T10" fmla="*/ 27 w 43"/>
                  <a:gd name="T11" fmla="*/ 69 h 70"/>
                  <a:gd name="T12" fmla="*/ 30 w 43"/>
                  <a:gd name="T13" fmla="*/ 64 h 70"/>
                  <a:gd name="T14" fmla="*/ 18 w 43"/>
                  <a:gd name="T15" fmla="*/ 26 h 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70">
                    <a:moveTo>
                      <a:pt x="18" y="26"/>
                    </a:moveTo>
                    <a:cubicBezTo>
                      <a:pt x="22" y="15"/>
                      <a:pt x="32" y="4"/>
                      <a:pt x="43" y="3"/>
                    </a:cubicBezTo>
                    <a:cubicBezTo>
                      <a:pt x="38" y="1"/>
                      <a:pt x="32" y="0"/>
                      <a:pt x="26" y="0"/>
                    </a:cubicBezTo>
                    <a:cubicBezTo>
                      <a:pt x="13" y="9"/>
                      <a:pt x="0" y="21"/>
                      <a:pt x="3" y="39"/>
                    </a:cubicBezTo>
                    <a:cubicBezTo>
                      <a:pt x="5" y="53"/>
                      <a:pt x="14" y="64"/>
                      <a:pt x="27" y="70"/>
                    </a:cubicBezTo>
                    <a:cubicBezTo>
                      <a:pt x="27" y="70"/>
                      <a:pt x="27" y="69"/>
                      <a:pt x="27" y="69"/>
                    </a:cubicBezTo>
                    <a:cubicBezTo>
                      <a:pt x="28" y="67"/>
                      <a:pt x="29" y="65"/>
                      <a:pt x="30" y="64"/>
                    </a:cubicBezTo>
                    <a:cubicBezTo>
                      <a:pt x="20" y="55"/>
                      <a:pt x="13" y="39"/>
                      <a:pt x="18" y="26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" name="Freeform 241"/>
              <p:cNvSpPr/>
              <p:nvPr/>
            </p:nvSpPr>
            <p:spPr bwMode="auto">
              <a:xfrm>
                <a:off x="4990" y="1664"/>
                <a:ext cx="76" cy="133"/>
              </a:xfrm>
              <a:custGeom>
                <a:gdLst>
                  <a:gd name="T0" fmla="*/ 32 w 32"/>
                  <a:gd name="T1" fmla="*/ 11 h 56"/>
                  <a:gd name="T2" fmla="*/ 32 w 32"/>
                  <a:gd name="T3" fmla="*/ 1 h 56"/>
                  <a:gd name="T4" fmla="*/ 2 w 32"/>
                  <a:gd name="T5" fmla="*/ 24 h 56"/>
                  <a:gd name="T6" fmla="*/ 13 w 32"/>
                  <a:gd name="T7" fmla="*/ 56 h 56"/>
                  <a:gd name="T8" fmla="*/ 20 w 32"/>
                  <a:gd name="T9" fmla="*/ 48 h 56"/>
                  <a:gd name="T10" fmla="*/ 32 w 32"/>
                  <a:gd name="T11" fmla="*/ 11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56">
                    <a:moveTo>
                      <a:pt x="32" y="11"/>
                    </a:moveTo>
                    <a:cubicBezTo>
                      <a:pt x="32" y="7"/>
                      <a:pt x="32" y="4"/>
                      <a:pt x="32" y="1"/>
                    </a:cubicBezTo>
                    <a:cubicBezTo>
                      <a:pt x="18" y="0"/>
                      <a:pt x="5" y="10"/>
                      <a:pt x="2" y="24"/>
                    </a:cubicBezTo>
                    <a:cubicBezTo>
                      <a:pt x="0" y="36"/>
                      <a:pt x="5" y="48"/>
                      <a:pt x="13" y="56"/>
                    </a:cubicBezTo>
                    <a:cubicBezTo>
                      <a:pt x="15" y="53"/>
                      <a:pt x="18" y="50"/>
                      <a:pt x="20" y="48"/>
                    </a:cubicBezTo>
                    <a:cubicBezTo>
                      <a:pt x="12" y="35"/>
                      <a:pt x="15" y="14"/>
                      <a:pt x="32" y="1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" name="Freeform 242"/>
              <p:cNvSpPr/>
              <p:nvPr/>
            </p:nvSpPr>
            <p:spPr bwMode="auto">
              <a:xfrm>
                <a:off x="4952" y="1851"/>
                <a:ext cx="54" cy="114"/>
              </a:xfrm>
              <a:custGeom>
                <a:gdLst>
                  <a:gd name="T0" fmla="*/ 18 w 23"/>
                  <a:gd name="T1" fmla="*/ 40 h 48"/>
                  <a:gd name="T2" fmla="*/ 23 w 23"/>
                  <a:gd name="T3" fmla="*/ 10 h 48"/>
                  <a:gd name="T4" fmla="*/ 22 w 23"/>
                  <a:gd name="T5" fmla="*/ 0 h 48"/>
                  <a:gd name="T6" fmla="*/ 2 w 23"/>
                  <a:gd name="T7" fmla="*/ 20 h 48"/>
                  <a:gd name="T8" fmla="*/ 12 w 23"/>
                  <a:gd name="T9" fmla="*/ 48 h 48"/>
                  <a:gd name="T10" fmla="*/ 18 w 23"/>
                  <a:gd name="T11" fmla="*/ 4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8">
                    <a:moveTo>
                      <a:pt x="18" y="40"/>
                    </a:moveTo>
                    <a:cubicBezTo>
                      <a:pt x="10" y="31"/>
                      <a:pt x="12" y="17"/>
                      <a:pt x="23" y="10"/>
                    </a:cubicBezTo>
                    <a:cubicBezTo>
                      <a:pt x="23" y="7"/>
                      <a:pt x="22" y="3"/>
                      <a:pt x="22" y="0"/>
                    </a:cubicBezTo>
                    <a:cubicBezTo>
                      <a:pt x="13" y="3"/>
                      <a:pt x="3" y="9"/>
                      <a:pt x="2" y="20"/>
                    </a:cubicBezTo>
                    <a:cubicBezTo>
                      <a:pt x="0" y="30"/>
                      <a:pt x="4" y="42"/>
                      <a:pt x="12" y="48"/>
                    </a:cubicBezTo>
                    <a:cubicBezTo>
                      <a:pt x="14" y="45"/>
                      <a:pt x="16" y="43"/>
                      <a:pt x="18" y="4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" name="Freeform 243"/>
              <p:cNvSpPr/>
              <p:nvPr/>
            </p:nvSpPr>
            <p:spPr bwMode="auto">
              <a:xfrm>
                <a:off x="4652" y="1768"/>
                <a:ext cx="54" cy="57"/>
              </a:xfrm>
              <a:custGeom>
                <a:gdLst>
                  <a:gd name="T0" fmla="*/ 21 w 23"/>
                  <a:gd name="T1" fmla="*/ 12 h 24"/>
                  <a:gd name="T2" fmla="*/ 21 w 23"/>
                  <a:gd name="T3" fmla="*/ 11 h 24"/>
                  <a:gd name="T4" fmla="*/ 23 w 23"/>
                  <a:gd name="T5" fmla="*/ 0 h 24"/>
                  <a:gd name="T6" fmla="*/ 0 w 23"/>
                  <a:gd name="T7" fmla="*/ 24 h 24"/>
                  <a:gd name="T8" fmla="*/ 8 w 23"/>
                  <a:gd name="T9" fmla="*/ 24 h 24"/>
                  <a:gd name="T10" fmla="*/ 21 w 23"/>
                  <a:gd name="T11" fmla="*/ 12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4">
                    <a:moveTo>
                      <a:pt x="21" y="12"/>
                    </a:moveTo>
                    <a:cubicBezTo>
                      <a:pt x="21" y="11"/>
                      <a:pt x="21" y="11"/>
                      <a:pt x="21" y="11"/>
                    </a:cubicBezTo>
                    <a:cubicBezTo>
                      <a:pt x="22" y="7"/>
                      <a:pt x="22" y="3"/>
                      <a:pt x="23" y="0"/>
                    </a:cubicBezTo>
                    <a:cubicBezTo>
                      <a:pt x="12" y="4"/>
                      <a:pt x="0" y="11"/>
                      <a:pt x="0" y="24"/>
                    </a:cubicBezTo>
                    <a:cubicBezTo>
                      <a:pt x="3" y="24"/>
                      <a:pt x="5" y="24"/>
                      <a:pt x="8" y="24"/>
                    </a:cubicBezTo>
                    <a:cubicBezTo>
                      <a:pt x="9" y="17"/>
                      <a:pt x="15" y="13"/>
                      <a:pt x="21" y="1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" name="Freeform 244"/>
              <p:cNvSpPr/>
              <p:nvPr/>
            </p:nvSpPr>
            <p:spPr bwMode="auto">
              <a:xfrm>
                <a:off x="4708" y="1728"/>
                <a:ext cx="52" cy="138"/>
              </a:xfrm>
              <a:custGeom>
                <a:gdLst>
                  <a:gd name="T0" fmla="*/ 9 w 22"/>
                  <a:gd name="T1" fmla="*/ 25 h 58"/>
                  <a:gd name="T2" fmla="*/ 17 w 22"/>
                  <a:gd name="T3" fmla="*/ 0 h 58"/>
                  <a:gd name="T4" fmla="*/ 4 w 22"/>
                  <a:gd name="T5" fmla="*/ 7 h 58"/>
                  <a:gd name="T6" fmla="*/ 0 w 22"/>
                  <a:gd name="T7" fmla="*/ 27 h 58"/>
                  <a:gd name="T8" fmla="*/ 6 w 22"/>
                  <a:gd name="T9" fmla="*/ 47 h 58"/>
                  <a:gd name="T10" fmla="*/ 21 w 22"/>
                  <a:gd name="T11" fmla="*/ 58 h 58"/>
                  <a:gd name="T12" fmla="*/ 22 w 22"/>
                  <a:gd name="T13" fmla="*/ 51 h 58"/>
                  <a:gd name="T14" fmla="*/ 9 w 22"/>
                  <a:gd name="T15" fmla="*/ 25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7">
                    <a:moveTo>
                      <a:pt x="9" y="25"/>
                    </a:moveTo>
                    <a:cubicBezTo>
                      <a:pt x="8" y="16"/>
                      <a:pt x="12" y="8"/>
                      <a:pt x="17" y="0"/>
                    </a:cubicBezTo>
                    <a:cubicBezTo>
                      <a:pt x="13" y="3"/>
                      <a:pt x="8" y="5"/>
                      <a:pt x="4" y="7"/>
                    </a:cubicBezTo>
                    <a:cubicBezTo>
                      <a:pt x="3" y="14"/>
                      <a:pt x="1" y="20"/>
                      <a:pt x="0" y="27"/>
                    </a:cubicBezTo>
                    <a:cubicBezTo>
                      <a:pt x="0" y="34"/>
                      <a:pt x="2" y="41"/>
                      <a:pt x="6" y="47"/>
                    </a:cubicBezTo>
                    <a:cubicBezTo>
                      <a:pt x="12" y="50"/>
                      <a:pt x="17" y="54"/>
                      <a:pt x="21" y="58"/>
                    </a:cubicBezTo>
                    <a:cubicBezTo>
                      <a:pt x="21" y="56"/>
                      <a:pt x="21" y="53"/>
                      <a:pt x="22" y="51"/>
                    </a:cubicBezTo>
                    <a:cubicBezTo>
                      <a:pt x="14" y="45"/>
                      <a:pt x="9" y="35"/>
                      <a:pt x="9" y="25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" name="Freeform 245"/>
              <p:cNvSpPr/>
              <p:nvPr/>
            </p:nvSpPr>
            <p:spPr bwMode="auto">
              <a:xfrm>
                <a:off x="4626" y="1749"/>
                <a:ext cx="85" cy="79"/>
              </a:xfrm>
              <a:custGeom>
                <a:gdLst>
                  <a:gd name="T0" fmla="*/ 35 w 36"/>
                  <a:gd name="T1" fmla="*/ 5 h 33"/>
                  <a:gd name="T2" fmla="*/ 36 w 36"/>
                  <a:gd name="T3" fmla="*/ 0 h 33"/>
                  <a:gd name="T4" fmla="*/ 15 w 36"/>
                  <a:gd name="T5" fmla="*/ 11 h 33"/>
                  <a:gd name="T6" fmla="*/ 3 w 36"/>
                  <a:gd name="T7" fmla="*/ 17 h 33"/>
                  <a:gd name="T8" fmla="*/ 2 w 36"/>
                  <a:gd name="T9" fmla="*/ 33 h 33"/>
                  <a:gd name="T10" fmla="*/ 5 w 36"/>
                  <a:gd name="T11" fmla="*/ 32 h 33"/>
                  <a:gd name="T12" fmla="*/ 8 w 36"/>
                  <a:gd name="T13" fmla="*/ 32 h 33"/>
                  <a:gd name="T14" fmla="*/ 35 w 36"/>
                  <a:gd name="T15" fmla="*/ 5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33">
                    <a:moveTo>
                      <a:pt x="35" y="5"/>
                    </a:moveTo>
                    <a:cubicBezTo>
                      <a:pt x="35" y="3"/>
                      <a:pt x="35" y="2"/>
                      <a:pt x="36" y="0"/>
                    </a:cubicBezTo>
                    <a:cubicBezTo>
                      <a:pt x="29" y="4"/>
                      <a:pt x="22" y="8"/>
                      <a:pt x="15" y="11"/>
                    </a:cubicBezTo>
                    <a:cubicBezTo>
                      <a:pt x="11" y="13"/>
                      <a:pt x="7" y="15"/>
                      <a:pt x="3" y="17"/>
                    </a:cubicBezTo>
                    <a:cubicBezTo>
                      <a:pt x="1" y="22"/>
                      <a:pt x="0" y="28"/>
                      <a:pt x="2" y="33"/>
                    </a:cubicBezTo>
                    <a:cubicBezTo>
                      <a:pt x="3" y="33"/>
                      <a:pt x="4" y="33"/>
                      <a:pt x="5" y="32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8" y="17"/>
                      <a:pt x="22" y="9"/>
                      <a:pt x="35" y="5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" name="Freeform 246"/>
              <p:cNvSpPr/>
              <p:nvPr/>
            </p:nvSpPr>
            <p:spPr bwMode="auto">
              <a:xfrm>
                <a:off x="4678" y="1804"/>
                <a:ext cx="33" cy="31"/>
              </a:xfrm>
              <a:custGeom>
                <a:gdLst>
                  <a:gd name="T0" fmla="*/ 0 w 14"/>
                  <a:gd name="T1" fmla="*/ 9 h 13"/>
                  <a:gd name="T2" fmla="*/ 14 w 14"/>
                  <a:gd name="T3" fmla="*/ 13 h 13"/>
                  <a:gd name="T4" fmla="*/ 14 w 14"/>
                  <a:gd name="T5" fmla="*/ 13 h 13"/>
                  <a:gd name="T6" fmla="*/ 11 w 14"/>
                  <a:gd name="T7" fmla="*/ 0 h 13"/>
                  <a:gd name="T8" fmla="*/ 0 w 14"/>
                  <a:gd name="T9" fmla="*/ 9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5" y="10"/>
                      <a:pt x="9" y="11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2" y="9"/>
                      <a:pt x="11" y="4"/>
                      <a:pt x="11" y="0"/>
                    </a:cubicBezTo>
                    <a:cubicBezTo>
                      <a:pt x="6" y="2"/>
                      <a:pt x="1" y="4"/>
                      <a:pt x="0" y="9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" name="Freeform 247"/>
              <p:cNvSpPr/>
              <p:nvPr/>
            </p:nvSpPr>
            <p:spPr bwMode="auto">
              <a:xfrm>
                <a:off x="4789" y="1797"/>
                <a:ext cx="57" cy="119"/>
              </a:xfrm>
              <a:custGeom>
                <a:gdLst>
                  <a:gd name="T0" fmla="*/ 24 w 24"/>
                  <a:gd name="T1" fmla="*/ 12 h 50"/>
                  <a:gd name="T2" fmla="*/ 23 w 24"/>
                  <a:gd name="T3" fmla="*/ 0 h 50"/>
                  <a:gd name="T4" fmla="*/ 3 w 24"/>
                  <a:gd name="T5" fmla="*/ 22 h 50"/>
                  <a:gd name="T6" fmla="*/ 11 w 24"/>
                  <a:gd name="T7" fmla="*/ 50 h 50"/>
                  <a:gd name="T8" fmla="*/ 17 w 24"/>
                  <a:gd name="T9" fmla="*/ 42 h 50"/>
                  <a:gd name="T10" fmla="*/ 24 w 24"/>
                  <a:gd name="T11" fmla="*/ 12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0">
                    <a:moveTo>
                      <a:pt x="24" y="12"/>
                    </a:moveTo>
                    <a:cubicBezTo>
                      <a:pt x="23" y="8"/>
                      <a:pt x="23" y="4"/>
                      <a:pt x="23" y="0"/>
                    </a:cubicBezTo>
                    <a:cubicBezTo>
                      <a:pt x="14" y="5"/>
                      <a:pt x="6" y="11"/>
                      <a:pt x="3" y="22"/>
                    </a:cubicBezTo>
                    <a:cubicBezTo>
                      <a:pt x="0" y="32"/>
                      <a:pt x="3" y="42"/>
                      <a:pt x="11" y="50"/>
                    </a:cubicBezTo>
                    <a:cubicBezTo>
                      <a:pt x="12" y="47"/>
                      <a:pt x="14" y="44"/>
                      <a:pt x="17" y="42"/>
                    </a:cubicBezTo>
                    <a:cubicBezTo>
                      <a:pt x="9" y="33"/>
                      <a:pt x="13" y="16"/>
                      <a:pt x="24" y="1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" name="Freeform 248"/>
              <p:cNvSpPr/>
              <p:nvPr/>
            </p:nvSpPr>
            <p:spPr bwMode="auto">
              <a:xfrm>
                <a:off x="4843" y="1507"/>
                <a:ext cx="57" cy="131"/>
              </a:xfrm>
              <a:custGeom>
                <a:gdLst>
                  <a:gd name="T0" fmla="*/ 24 w 24"/>
                  <a:gd name="T1" fmla="*/ 53 h 55"/>
                  <a:gd name="T2" fmla="*/ 8 w 24"/>
                  <a:gd name="T3" fmla="*/ 0 h 55"/>
                  <a:gd name="T4" fmla="*/ 6 w 24"/>
                  <a:gd name="T5" fmla="*/ 1 h 55"/>
                  <a:gd name="T6" fmla="*/ 0 w 24"/>
                  <a:gd name="T7" fmla="*/ 3 h 55"/>
                  <a:gd name="T8" fmla="*/ 7 w 24"/>
                  <a:gd name="T9" fmla="*/ 29 h 55"/>
                  <a:gd name="T10" fmla="*/ 15 w 24"/>
                  <a:gd name="T11" fmla="*/ 55 h 55"/>
                  <a:gd name="T12" fmla="*/ 24 w 24"/>
                  <a:gd name="T13" fmla="*/ 53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55">
                    <a:moveTo>
                      <a:pt x="24" y="53"/>
                    </a:moveTo>
                    <a:cubicBezTo>
                      <a:pt x="19" y="35"/>
                      <a:pt x="14" y="17"/>
                      <a:pt x="8" y="0"/>
                    </a:cubicBezTo>
                    <a:cubicBezTo>
                      <a:pt x="7" y="0"/>
                      <a:pt x="7" y="0"/>
                      <a:pt x="6" y="1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3" y="11"/>
                      <a:pt x="4" y="20"/>
                      <a:pt x="7" y="29"/>
                    </a:cubicBezTo>
                    <a:cubicBezTo>
                      <a:pt x="9" y="38"/>
                      <a:pt x="13" y="46"/>
                      <a:pt x="15" y="55"/>
                    </a:cubicBezTo>
                    <a:cubicBezTo>
                      <a:pt x="18" y="54"/>
                      <a:pt x="21" y="53"/>
                      <a:pt x="24" y="5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" name="Freeform 249"/>
              <p:cNvSpPr/>
              <p:nvPr/>
            </p:nvSpPr>
            <p:spPr bwMode="auto">
              <a:xfrm>
                <a:off x="4715" y="1560"/>
                <a:ext cx="74" cy="118"/>
              </a:xfrm>
              <a:custGeom>
                <a:gdLst>
                  <a:gd name="T0" fmla="*/ 31 w 31"/>
                  <a:gd name="T1" fmla="*/ 47 h 50"/>
                  <a:gd name="T2" fmla="*/ 8 w 31"/>
                  <a:gd name="T3" fmla="*/ 0 h 50"/>
                  <a:gd name="T4" fmla="*/ 0 w 31"/>
                  <a:gd name="T5" fmla="*/ 5 h 50"/>
                  <a:gd name="T6" fmla="*/ 25 w 31"/>
                  <a:gd name="T7" fmla="*/ 50 h 50"/>
                  <a:gd name="T8" fmla="*/ 31 w 31"/>
                  <a:gd name="T9" fmla="*/ 47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50">
                    <a:moveTo>
                      <a:pt x="31" y="47"/>
                    </a:moveTo>
                    <a:cubicBezTo>
                      <a:pt x="24" y="32"/>
                      <a:pt x="14" y="17"/>
                      <a:pt x="8" y="0"/>
                    </a:cubicBezTo>
                    <a:cubicBezTo>
                      <a:pt x="5" y="2"/>
                      <a:pt x="2" y="3"/>
                      <a:pt x="0" y="5"/>
                    </a:cubicBezTo>
                    <a:cubicBezTo>
                      <a:pt x="10" y="19"/>
                      <a:pt x="17" y="35"/>
                      <a:pt x="25" y="50"/>
                    </a:cubicBezTo>
                    <a:cubicBezTo>
                      <a:pt x="27" y="49"/>
                      <a:pt x="29" y="48"/>
                      <a:pt x="31" y="4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" name="Freeform 250"/>
              <p:cNvSpPr/>
              <p:nvPr/>
            </p:nvSpPr>
            <p:spPr bwMode="auto">
              <a:xfrm>
                <a:off x="4597" y="1619"/>
                <a:ext cx="81" cy="121"/>
              </a:xfrm>
              <a:custGeom>
                <a:gdLst>
                  <a:gd name="T0" fmla="*/ 33 w 34"/>
                  <a:gd name="T1" fmla="*/ 48 h 51"/>
                  <a:gd name="T2" fmla="*/ 34 w 34"/>
                  <a:gd name="T3" fmla="*/ 47 h 51"/>
                  <a:gd name="T4" fmla="*/ 19 w 34"/>
                  <a:gd name="T5" fmla="*/ 22 h 51"/>
                  <a:gd name="T6" fmla="*/ 7 w 34"/>
                  <a:gd name="T7" fmla="*/ 0 h 51"/>
                  <a:gd name="T8" fmla="*/ 0 w 34"/>
                  <a:gd name="T9" fmla="*/ 4 h 51"/>
                  <a:gd name="T10" fmla="*/ 26 w 34"/>
                  <a:gd name="T11" fmla="*/ 51 h 51"/>
                  <a:gd name="T12" fmla="*/ 33 w 34"/>
                  <a:gd name="T13" fmla="*/ 48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51">
                    <a:moveTo>
                      <a:pt x="33" y="48"/>
                    </a:moveTo>
                    <a:cubicBezTo>
                      <a:pt x="33" y="47"/>
                      <a:pt x="33" y="47"/>
                      <a:pt x="34" y="47"/>
                    </a:cubicBezTo>
                    <a:cubicBezTo>
                      <a:pt x="28" y="39"/>
                      <a:pt x="24" y="30"/>
                      <a:pt x="19" y="22"/>
                    </a:cubicBezTo>
                    <a:cubicBezTo>
                      <a:pt x="15" y="15"/>
                      <a:pt x="11" y="8"/>
                      <a:pt x="7" y="0"/>
                    </a:cubicBezTo>
                    <a:cubicBezTo>
                      <a:pt x="5" y="2"/>
                      <a:pt x="3" y="3"/>
                      <a:pt x="0" y="4"/>
                    </a:cubicBezTo>
                    <a:cubicBezTo>
                      <a:pt x="9" y="19"/>
                      <a:pt x="18" y="35"/>
                      <a:pt x="26" y="51"/>
                    </a:cubicBezTo>
                    <a:cubicBezTo>
                      <a:pt x="28" y="50"/>
                      <a:pt x="30" y="49"/>
                      <a:pt x="33" y="4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" name="Freeform 251"/>
              <p:cNvSpPr/>
              <p:nvPr/>
            </p:nvSpPr>
            <p:spPr bwMode="auto">
              <a:xfrm>
                <a:off x="4815" y="1830"/>
                <a:ext cx="54" cy="62"/>
              </a:xfrm>
              <a:custGeom>
                <a:gdLst>
                  <a:gd name="T0" fmla="*/ 23 w 23"/>
                  <a:gd name="T1" fmla="*/ 17 h 26"/>
                  <a:gd name="T2" fmla="*/ 14 w 23"/>
                  <a:gd name="T3" fmla="*/ 0 h 26"/>
                  <a:gd name="T4" fmla="*/ 8 w 23"/>
                  <a:gd name="T5" fmla="*/ 26 h 26"/>
                  <a:gd name="T6" fmla="*/ 23 w 23"/>
                  <a:gd name="T7" fmla="*/ 17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6">
                    <a:moveTo>
                      <a:pt x="23" y="17"/>
                    </a:moveTo>
                    <a:cubicBezTo>
                      <a:pt x="18" y="12"/>
                      <a:pt x="15" y="6"/>
                      <a:pt x="14" y="0"/>
                    </a:cubicBezTo>
                    <a:cubicBezTo>
                      <a:pt x="5" y="5"/>
                      <a:pt x="0" y="18"/>
                      <a:pt x="8" y="26"/>
                    </a:cubicBezTo>
                    <a:cubicBezTo>
                      <a:pt x="12" y="22"/>
                      <a:pt x="17" y="19"/>
                      <a:pt x="23" y="17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" name="Freeform 252"/>
              <p:cNvSpPr/>
              <p:nvPr/>
            </p:nvSpPr>
            <p:spPr bwMode="auto">
              <a:xfrm>
                <a:off x="4505" y="1631"/>
                <a:ext cx="147" cy="156"/>
              </a:xfrm>
              <a:custGeom>
                <a:gdLst>
                  <a:gd name="T0" fmla="*/ 62 w 62"/>
                  <a:gd name="T1" fmla="*/ 48 h 66"/>
                  <a:gd name="T2" fmla="*/ 37 w 62"/>
                  <a:gd name="T3" fmla="*/ 0 h 66"/>
                  <a:gd name="T4" fmla="*/ 18 w 62"/>
                  <a:gd name="T5" fmla="*/ 8 h 66"/>
                  <a:gd name="T6" fmla="*/ 0 w 62"/>
                  <a:gd name="T7" fmla="*/ 15 h 66"/>
                  <a:gd name="T8" fmla="*/ 17 w 62"/>
                  <a:gd name="T9" fmla="*/ 66 h 66"/>
                  <a:gd name="T10" fmla="*/ 46 w 62"/>
                  <a:gd name="T11" fmla="*/ 56 h 66"/>
                  <a:gd name="T12" fmla="*/ 46 w 62"/>
                  <a:gd name="T13" fmla="*/ 56 h 66"/>
                  <a:gd name="T14" fmla="*/ 41 w 62"/>
                  <a:gd name="T15" fmla="*/ 25 h 66"/>
                  <a:gd name="T16" fmla="*/ 19 w 62"/>
                  <a:gd name="T17" fmla="*/ 24 h 66"/>
                  <a:gd name="T18" fmla="*/ 21 w 62"/>
                  <a:gd name="T19" fmla="*/ 43 h 66"/>
                  <a:gd name="T20" fmla="*/ 35 w 62"/>
                  <a:gd name="T21" fmla="*/ 45 h 66"/>
                  <a:gd name="T22" fmla="*/ 38 w 62"/>
                  <a:gd name="T23" fmla="*/ 35 h 66"/>
                  <a:gd name="T24" fmla="*/ 34 w 62"/>
                  <a:gd name="T25" fmla="*/ 33 h 66"/>
                  <a:gd name="T26" fmla="*/ 30 w 62"/>
                  <a:gd name="T27" fmla="*/ 40 h 66"/>
                  <a:gd name="T28" fmla="*/ 28 w 62"/>
                  <a:gd name="T29" fmla="*/ 38 h 66"/>
                  <a:gd name="T30" fmla="*/ 27 w 62"/>
                  <a:gd name="T31" fmla="*/ 36 h 66"/>
                  <a:gd name="T32" fmla="*/ 28 w 62"/>
                  <a:gd name="T33" fmla="*/ 33 h 66"/>
                  <a:gd name="T34" fmla="*/ 29 w 62"/>
                  <a:gd name="T35" fmla="*/ 32 h 66"/>
                  <a:gd name="T36" fmla="*/ 35 w 62"/>
                  <a:gd name="T37" fmla="*/ 30 h 66"/>
                  <a:gd name="T38" fmla="*/ 39 w 62"/>
                  <a:gd name="T39" fmla="*/ 45 h 66"/>
                  <a:gd name="T40" fmla="*/ 14 w 62"/>
                  <a:gd name="T41" fmla="*/ 35 h 66"/>
                  <a:gd name="T42" fmla="*/ 35 w 62"/>
                  <a:gd name="T43" fmla="*/ 18 h 66"/>
                  <a:gd name="T44" fmla="*/ 50 w 62"/>
                  <a:gd name="T45" fmla="*/ 54 h 66"/>
                  <a:gd name="T46" fmla="*/ 62 w 62"/>
                  <a:gd name="T47" fmla="*/ 48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2" h="66">
                    <a:moveTo>
                      <a:pt x="62" y="48"/>
                    </a:moveTo>
                    <a:cubicBezTo>
                      <a:pt x="54" y="31"/>
                      <a:pt x="45" y="16"/>
                      <a:pt x="37" y="0"/>
                    </a:cubicBezTo>
                    <a:cubicBezTo>
                      <a:pt x="31" y="3"/>
                      <a:pt x="24" y="5"/>
                      <a:pt x="18" y="8"/>
                    </a:cubicBezTo>
                    <a:cubicBezTo>
                      <a:pt x="12" y="11"/>
                      <a:pt x="6" y="13"/>
                      <a:pt x="0" y="15"/>
                    </a:cubicBezTo>
                    <a:cubicBezTo>
                      <a:pt x="4" y="33"/>
                      <a:pt x="10" y="49"/>
                      <a:pt x="17" y="66"/>
                    </a:cubicBezTo>
                    <a:cubicBezTo>
                      <a:pt x="27" y="63"/>
                      <a:pt x="36" y="60"/>
                      <a:pt x="46" y="56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9" y="46"/>
                      <a:pt x="49" y="33"/>
                      <a:pt x="41" y="25"/>
                    </a:cubicBezTo>
                    <a:cubicBezTo>
                      <a:pt x="36" y="20"/>
                      <a:pt x="24" y="17"/>
                      <a:pt x="19" y="24"/>
                    </a:cubicBezTo>
                    <a:cubicBezTo>
                      <a:pt x="16" y="30"/>
                      <a:pt x="16" y="39"/>
                      <a:pt x="21" y="43"/>
                    </a:cubicBezTo>
                    <a:cubicBezTo>
                      <a:pt x="25" y="46"/>
                      <a:pt x="31" y="48"/>
                      <a:pt x="35" y="45"/>
                    </a:cubicBezTo>
                    <a:cubicBezTo>
                      <a:pt x="37" y="43"/>
                      <a:pt x="41" y="39"/>
                      <a:pt x="38" y="35"/>
                    </a:cubicBezTo>
                    <a:cubicBezTo>
                      <a:pt x="37" y="34"/>
                      <a:pt x="36" y="34"/>
                      <a:pt x="34" y="33"/>
                    </a:cubicBezTo>
                    <a:cubicBezTo>
                      <a:pt x="36" y="36"/>
                      <a:pt x="34" y="40"/>
                      <a:pt x="30" y="40"/>
                    </a:cubicBezTo>
                    <a:cubicBezTo>
                      <a:pt x="28" y="40"/>
                      <a:pt x="28" y="39"/>
                      <a:pt x="28" y="38"/>
                    </a:cubicBezTo>
                    <a:cubicBezTo>
                      <a:pt x="27" y="37"/>
                      <a:pt x="27" y="36"/>
                      <a:pt x="27" y="36"/>
                    </a:cubicBezTo>
                    <a:cubicBezTo>
                      <a:pt x="27" y="34"/>
                      <a:pt x="28" y="33"/>
                      <a:pt x="28" y="33"/>
                    </a:cubicBezTo>
                    <a:cubicBezTo>
                      <a:pt x="29" y="33"/>
                      <a:pt x="29" y="32"/>
                      <a:pt x="29" y="32"/>
                    </a:cubicBezTo>
                    <a:cubicBezTo>
                      <a:pt x="30" y="31"/>
                      <a:pt x="33" y="30"/>
                      <a:pt x="35" y="30"/>
                    </a:cubicBezTo>
                    <a:cubicBezTo>
                      <a:pt x="42" y="32"/>
                      <a:pt x="44" y="40"/>
                      <a:pt x="39" y="45"/>
                    </a:cubicBezTo>
                    <a:cubicBezTo>
                      <a:pt x="30" y="55"/>
                      <a:pt x="15" y="48"/>
                      <a:pt x="14" y="35"/>
                    </a:cubicBezTo>
                    <a:cubicBezTo>
                      <a:pt x="12" y="23"/>
                      <a:pt x="23" y="13"/>
                      <a:pt x="35" y="18"/>
                    </a:cubicBezTo>
                    <a:cubicBezTo>
                      <a:pt x="49" y="22"/>
                      <a:pt x="54" y="40"/>
                      <a:pt x="50" y="54"/>
                    </a:cubicBezTo>
                    <a:cubicBezTo>
                      <a:pt x="54" y="52"/>
                      <a:pt x="58" y="50"/>
                      <a:pt x="62" y="48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" name="Freeform 253"/>
              <p:cNvSpPr/>
              <p:nvPr/>
            </p:nvSpPr>
            <p:spPr bwMode="auto">
              <a:xfrm>
                <a:off x="4434" y="1681"/>
                <a:ext cx="33" cy="40"/>
              </a:xfrm>
              <a:custGeom>
                <a:gdLst>
                  <a:gd name="T0" fmla="*/ 0 w 14"/>
                  <a:gd name="T1" fmla="*/ 2 h 17"/>
                  <a:gd name="T2" fmla="*/ 12 w 14"/>
                  <a:gd name="T3" fmla="*/ 17 h 17"/>
                  <a:gd name="T4" fmla="*/ 11 w 14"/>
                  <a:gd name="T5" fmla="*/ 0 h 17"/>
                  <a:gd name="T6" fmla="*/ 0 w 14"/>
                  <a:gd name="T7" fmla="*/ 2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7">
                    <a:moveTo>
                      <a:pt x="0" y="2"/>
                    </a:moveTo>
                    <a:cubicBezTo>
                      <a:pt x="4" y="7"/>
                      <a:pt x="8" y="13"/>
                      <a:pt x="12" y="17"/>
                    </a:cubicBezTo>
                    <a:cubicBezTo>
                      <a:pt x="14" y="12"/>
                      <a:pt x="14" y="5"/>
                      <a:pt x="11" y="0"/>
                    </a:cubicBezTo>
                    <a:cubicBezTo>
                      <a:pt x="7" y="1"/>
                      <a:pt x="4" y="2"/>
                      <a:pt x="0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" name="Freeform 254"/>
              <p:cNvSpPr/>
              <p:nvPr/>
            </p:nvSpPr>
            <p:spPr bwMode="auto">
              <a:xfrm>
                <a:off x="4396" y="1619"/>
                <a:ext cx="73" cy="38"/>
              </a:xfrm>
              <a:custGeom>
                <a:gdLst>
                  <a:gd name="T0" fmla="*/ 0 w 31"/>
                  <a:gd name="T1" fmla="*/ 3 h 16"/>
                  <a:gd name="T2" fmla="*/ 7 w 31"/>
                  <a:gd name="T3" fmla="*/ 16 h 16"/>
                  <a:gd name="T4" fmla="*/ 8 w 31"/>
                  <a:gd name="T5" fmla="*/ 16 h 16"/>
                  <a:gd name="T6" fmla="*/ 31 w 31"/>
                  <a:gd name="T7" fmla="*/ 11 h 16"/>
                  <a:gd name="T8" fmla="*/ 0 w 31"/>
                  <a:gd name="T9" fmla="*/ 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6">
                    <a:moveTo>
                      <a:pt x="0" y="3"/>
                    </a:moveTo>
                    <a:cubicBezTo>
                      <a:pt x="2" y="8"/>
                      <a:pt x="5" y="12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6" y="15"/>
                      <a:pt x="23" y="13"/>
                      <a:pt x="31" y="11"/>
                    </a:cubicBezTo>
                    <a:cubicBezTo>
                      <a:pt x="24" y="2"/>
                      <a:pt x="10" y="0"/>
                      <a:pt x="0" y="3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" name="Freeform 255"/>
              <p:cNvSpPr/>
              <p:nvPr/>
            </p:nvSpPr>
            <p:spPr bwMode="auto">
              <a:xfrm>
                <a:off x="4741" y="1514"/>
                <a:ext cx="131" cy="155"/>
              </a:xfrm>
              <a:custGeom>
                <a:gdLst>
                  <a:gd name="T0" fmla="*/ 55 w 55"/>
                  <a:gd name="T1" fmla="*/ 53 h 65"/>
                  <a:gd name="T2" fmla="*/ 47 w 55"/>
                  <a:gd name="T3" fmla="*/ 27 h 65"/>
                  <a:gd name="T4" fmla="*/ 41 w 55"/>
                  <a:gd name="T5" fmla="*/ 0 h 65"/>
                  <a:gd name="T6" fmla="*/ 24 w 55"/>
                  <a:gd name="T7" fmla="*/ 7 h 65"/>
                  <a:gd name="T8" fmla="*/ 0 w 55"/>
                  <a:gd name="T9" fmla="*/ 18 h 65"/>
                  <a:gd name="T10" fmla="*/ 22 w 55"/>
                  <a:gd name="T11" fmla="*/ 65 h 65"/>
                  <a:gd name="T12" fmla="*/ 29 w 55"/>
                  <a:gd name="T13" fmla="*/ 62 h 65"/>
                  <a:gd name="T14" fmla="*/ 44 w 55"/>
                  <a:gd name="T15" fmla="*/ 56 h 65"/>
                  <a:gd name="T16" fmla="*/ 44 w 55"/>
                  <a:gd name="T17" fmla="*/ 56 h 65"/>
                  <a:gd name="T18" fmla="*/ 37 w 55"/>
                  <a:gd name="T19" fmla="*/ 26 h 65"/>
                  <a:gd name="T20" fmla="*/ 17 w 55"/>
                  <a:gd name="T21" fmla="*/ 30 h 65"/>
                  <a:gd name="T22" fmla="*/ 25 w 55"/>
                  <a:gd name="T23" fmla="*/ 45 h 65"/>
                  <a:gd name="T24" fmla="*/ 31 w 55"/>
                  <a:gd name="T25" fmla="*/ 37 h 65"/>
                  <a:gd name="T26" fmla="*/ 30 w 55"/>
                  <a:gd name="T27" fmla="*/ 37 h 65"/>
                  <a:gd name="T28" fmla="*/ 29 w 55"/>
                  <a:gd name="T29" fmla="*/ 39 h 65"/>
                  <a:gd name="T30" fmla="*/ 27 w 55"/>
                  <a:gd name="T31" fmla="*/ 32 h 65"/>
                  <a:gd name="T32" fmla="*/ 34 w 55"/>
                  <a:gd name="T33" fmla="*/ 41 h 65"/>
                  <a:gd name="T34" fmla="*/ 21 w 55"/>
                  <a:gd name="T35" fmla="*/ 46 h 65"/>
                  <a:gd name="T36" fmla="*/ 23 w 55"/>
                  <a:gd name="T37" fmla="*/ 19 h 65"/>
                  <a:gd name="T38" fmla="*/ 47 w 55"/>
                  <a:gd name="T39" fmla="*/ 55 h 65"/>
                  <a:gd name="T40" fmla="*/ 55 w 55"/>
                  <a:gd name="T41" fmla="*/ 53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5">
                    <a:moveTo>
                      <a:pt x="55" y="53"/>
                    </a:moveTo>
                    <a:cubicBezTo>
                      <a:pt x="53" y="44"/>
                      <a:pt x="49" y="36"/>
                      <a:pt x="47" y="27"/>
                    </a:cubicBezTo>
                    <a:cubicBezTo>
                      <a:pt x="44" y="18"/>
                      <a:pt x="43" y="9"/>
                      <a:pt x="41" y="0"/>
                    </a:cubicBezTo>
                    <a:cubicBezTo>
                      <a:pt x="35" y="2"/>
                      <a:pt x="29" y="5"/>
                      <a:pt x="24" y="7"/>
                    </a:cubicBezTo>
                    <a:cubicBezTo>
                      <a:pt x="15" y="11"/>
                      <a:pt x="8" y="14"/>
                      <a:pt x="0" y="18"/>
                    </a:cubicBezTo>
                    <a:cubicBezTo>
                      <a:pt x="7" y="34"/>
                      <a:pt x="15" y="49"/>
                      <a:pt x="22" y="65"/>
                    </a:cubicBezTo>
                    <a:cubicBezTo>
                      <a:pt x="24" y="64"/>
                      <a:pt x="27" y="63"/>
                      <a:pt x="29" y="62"/>
                    </a:cubicBezTo>
                    <a:cubicBezTo>
                      <a:pt x="34" y="60"/>
                      <a:pt x="39" y="58"/>
                      <a:pt x="44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7" y="47"/>
                      <a:pt x="44" y="33"/>
                      <a:pt x="37" y="26"/>
                    </a:cubicBezTo>
                    <a:cubicBezTo>
                      <a:pt x="31" y="21"/>
                      <a:pt x="18" y="19"/>
                      <a:pt x="17" y="30"/>
                    </a:cubicBezTo>
                    <a:cubicBezTo>
                      <a:pt x="16" y="34"/>
                      <a:pt x="19" y="45"/>
                      <a:pt x="25" y="45"/>
                    </a:cubicBezTo>
                    <a:cubicBezTo>
                      <a:pt x="29" y="44"/>
                      <a:pt x="33" y="41"/>
                      <a:pt x="31" y="37"/>
                    </a:cubicBezTo>
                    <a:cubicBezTo>
                      <a:pt x="31" y="37"/>
                      <a:pt x="31" y="37"/>
                      <a:pt x="30" y="37"/>
                    </a:cubicBezTo>
                    <a:cubicBezTo>
                      <a:pt x="30" y="38"/>
                      <a:pt x="30" y="38"/>
                      <a:pt x="29" y="39"/>
                    </a:cubicBezTo>
                    <a:cubicBezTo>
                      <a:pt x="23" y="41"/>
                      <a:pt x="23" y="32"/>
                      <a:pt x="27" y="32"/>
                    </a:cubicBezTo>
                    <a:cubicBezTo>
                      <a:pt x="32" y="32"/>
                      <a:pt x="35" y="37"/>
                      <a:pt x="34" y="41"/>
                    </a:cubicBezTo>
                    <a:cubicBezTo>
                      <a:pt x="32" y="47"/>
                      <a:pt x="25" y="49"/>
                      <a:pt x="21" y="46"/>
                    </a:cubicBezTo>
                    <a:cubicBezTo>
                      <a:pt x="11" y="41"/>
                      <a:pt x="10" y="21"/>
                      <a:pt x="23" y="19"/>
                    </a:cubicBezTo>
                    <a:cubicBezTo>
                      <a:pt x="42" y="16"/>
                      <a:pt x="51" y="39"/>
                      <a:pt x="47" y="55"/>
                    </a:cubicBezTo>
                    <a:cubicBezTo>
                      <a:pt x="50" y="54"/>
                      <a:pt x="52" y="54"/>
                      <a:pt x="55" y="5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4" name="Freeform 256"/>
              <p:cNvSpPr/>
              <p:nvPr/>
            </p:nvSpPr>
            <p:spPr bwMode="auto">
              <a:xfrm>
                <a:off x="4621" y="1574"/>
                <a:ext cx="146" cy="154"/>
              </a:xfrm>
              <a:custGeom>
                <a:gdLst>
                  <a:gd name="T0" fmla="*/ 62 w 62"/>
                  <a:gd name="T1" fmla="*/ 46 h 65"/>
                  <a:gd name="T2" fmla="*/ 37 w 62"/>
                  <a:gd name="T3" fmla="*/ 0 h 65"/>
                  <a:gd name="T4" fmla="*/ 31 w 62"/>
                  <a:gd name="T5" fmla="*/ 3 h 65"/>
                  <a:gd name="T6" fmla="*/ 35 w 62"/>
                  <a:gd name="T7" fmla="*/ 6 h 65"/>
                  <a:gd name="T8" fmla="*/ 46 w 62"/>
                  <a:gd name="T9" fmla="*/ 32 h 65"/>
                  <a:gd name="T10" fmla="*/ 30 w 62"/>
                  <a:gd name="T11" fmla="*/ 47 h 65"/>
                  <a:gd name="T12" fmla="*/ 15 w 62"/>
                  <a:gd name="T13" fmla="*/ 33 h 65"/>
                  <a:gd name="T14" fmla="*/ 29 w 62"/>
                  <a:gd name="T15" fmla="*/ 21 h 65"/>
                  <a:gd name="T16" fmla="*/ 34 w 62"/>
                  <a:gd name="T17" fmla="*/ 28 h 65"/>
                  <a:gd name="T18" fmla="*/ 29 w 62"/>
                  <a:gd name="T19" fmla="*/ 33 h 65"/>
                  <a:gd name="T20" fmla="*/ 27 w 62"/>
                  <a:gd name="T21" fmla="*/ 33 h 65"/>
                  <a:gd name="T22" fmla="*/ 26 w 62"/>
                  <a:gd name="T23" fmla="*/ 31 h 65"/>
                  <a:gd name="T24" fmla="*/ 26 w 62"/>
                  <a:gd name="T25" fmla="*/ 30 h 65"/>
                  <a:gd name="T26" fmla="*/ 31 w 62"/>
                  <a:gd name="T27" fmla="*/ 27 h 65"/>
                  <a:gd name="T28" fmla="*/ 29 w 62"/>
                  <a:gd name="T29" fmla="*/ 25 h 65"/>
                  <a:gd name="T30" fmla="*/ 19 w 62"/>
                  <a:gd name="T31" fmla="*/ 29 h 65"/>
                  <a:gd name="T32" fmla="*/ 32 w 62"/>
                  <a:gd name="T33" fmla="*/ 43 h 65"/>
                  <a:gd name="T34" fmla="*/ 42 w 62"/>
                  <a:gd name="T35" fmla="*/ 23 h 65"/>
                  <a:gd name="T36" fmla="*/ 28 w 62"/>
                  <a:gd name="T37" fmla="*/ 5 h 65"/>
                  <a:gd name="T38" fmla="*/ 26 w 62"/>
                  <a:gd name="T39" fmla="*/ 5 h 65"/>
                  <a:gd name="T40" fmla="*/ 0 w 62"/>
                  <a:gd name="T41" fmla="*/ 18 h 65"/>
                  <a:gd name="T42" fmla="*/ 12 w 62"/>
                  <a:gd name="T43" fmla="*/ 41 h 65"/>
                  <a:gd name="T44" fmla="*/ 26 w 62"/>
                  <a:gd name="T45" fmla="*/ 65 h 65"/>
                  <a:gd name="T46" fmla="*/ 62 w 62"/>
                  <a:gd name="T47" fmla="*/ 46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2" h="65">
                    <a:moveTo>
                      <a:pt x="62" y="46"/>
                    </a:moveTo>
                    <a:cubicBezTo>
                      <a:pt x="54" y="30"/>
                      <a:pt x="46" y="15"/>
                      <a:pt x="37" y="0"/>
                    </a:cubicBezTo>
                    <a:cubicBezTo>
                      <a:pt x="35" y="1"/>
                      <a:pt x="33" y="2"/>
                      <a:pt x="31" y="3"/>
                    </a:cubicBezTo>
                    <a:cubicBezTo>
                      <a:pt x="32" y="4"/>
                      <a:pt x="33" y="5"/>
                      <a:pt x="35" y="6"/>
                    </a:cubicBezTo>
                    <a:cubicBezTo>
                      <a:pt x="41" y="12"/>
                      <a:pt x="48" y="22"/>
                      <a:pt x="46" y="32"/>
                    </a:cubicBezTo>
                    <a:cubicBezTo>
                      <a:pt x="44" y="39"/>
                      <a:pt x="38" y="46"/>
                      <a:pt x="30" y="47"/>
                    </a:cubicBezTo>
                    <a:cubicBezTo>
                      <a:pt x="22" y="48"/>
                      <a:pt x="15" y="41"/>
                      <a:pt x="15" y="33"/>
                    </a:cubicBezTo>
                    <a:cubicBezTo>
                      <a:pt x="14" y="25"/>
                      <a:pt x="21" y="19"/>
                      <a:pt x="29" y="21"/>
                    </a:cubicBezTo>
                    <a:cubicBezTo>
                      <a:pt x="32" y="22"/>
                      <a:pt x="35" y="24"/>
                      <a:pt x="34" y="28"/>
                    </a:cubicBezTo>
                    <a:cubicBezTo>
                      <a:pt x="34" y="31"/>
                      <a:pt x="32" y="33"/>
                      <a:pt x="29" y="33"/>
                    </a:cubicBezTo>
                    <a:cubicBezTo>
                      <a:pt x="28" y="33"/>
                      <a:pt x="28" y="33"/>
                      <a:pt x="27" y="33"/>
                    </a:cubicBezTo>
                    <a:cubicBezTo>
                      <a:pt x="27" y="33"/>
                      <a:pt x="26" y="32"/>
                      <a:pt x="26" y="31"/>
                    </a:cubicBezTo>
                    <a:cubicBezTo>
                      <a:pt x="26" y="31"/>
                      <a:pt x="26" y="31"/>
                      <a:pt x="26" y="30"/>
                    </a:cubicBezTo>
                    <a:cubicBezTo>
                      <a:pt x="26" y="28"/>
                      <a:pt x="28" y="25"/>
                      <a:pt x="31" y="27"/>
                    </a:cubicBezTo>
                    <a:cubicBezTo>
                      <a:pt x="31" y="26"/>
                      <a:pt x="30" y="25"/>
                      <a:pt x="29" y="25"/>
                    </a:cubicBezTo>
                    <a:cubicBezTo>
                      <a:pt x="25" y="23"/>
                      <a:pt x="20" y="24"/>
                      <a:pt x="19" y="29"/>
                    </a:cubicBezTo>
                    <a:cubicBezTo>
                      <a:pt x="16" y="37"/>
                      <a:pt x="24" y="47"/>
                      <a:pt x="32" y="43"/>
                    </a:cubicBezTo>
                    <a:cubicBezTo>
                      <a:pt x="40" y="40"/>
                      <a:pt x="45" y="31"/>
                      <a:pt x="42" y="23"/>
                    </a:cubicBezTo>
                    <a:cubicBezTo>
                      <a:pt x="40" y="15"/>
                      <a:pt x="34" y="9"/>
                      <a:pt x="28" y="5"/>
                    </a:cubicBezTo>
                    <a:cubicBezTo>
                      <a:pt x="27" y="5"/>
                      <a:pt x="27" y="5"/>
                      <a:pt x="26" y="5"/>
                    </a:cubicBezTo>
                    <a:cubicBezTo>
                      <a:pt x="18" y="10"/>
                      <a:pt x="9" y="14"/>
                      <a:pt x="0" y="18"/>
                    </a:cubicBezTo>
                    <a:cubicBezTo>
                      <a:pt x="3" y="26"/>
                      <a:pt x="8" y="33"/>
                      <a:pt x="12" y="41"/>
                    </a:cubicBezTo>
                    <a:cubicBezTo>
                      <a:pt x="17" y="49"/>
                      <a:pt x="21" y="57"/>
                      <a:pt x="26" y="65"/>
                    </a:cubicBezTo>
                    <a:cubicBezTo>
                      <a:pt x="38" y="58"/>
                      <a:pt x="50" y="52"/>
                      <a:pt x="62" y="46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5" name="Freeform 257"/>
              <p:cNvSpPr/>
              <p:nvPr/>
            </p:nvSpPr>
            <p:spPr bwMode="auto">
              <a:xfrm>
                <a:off x="4486" y="1669"/>
                <a:ext cx="52" cy="121"/>
              </a:xfrm>
              <a:custGeom>
                <a:gdLst>
                  <a:gd name="T0" fmla="*/ 6 w 22"/>
                  <a:gd name="T1" fmla="*/ 0 h 51"/>
                  <a:gd name="T2" fmla="*/ 0 w 22"/>
                  <a:gd name="T3" fmla="*/ 2 h 51"/>
                  <a:gd name="T4" fmla="*/ 5 w 22"/>
                  <a:gd name="T5" fmla="*/ 22 h 51"/>
                  <a:gd name="T6" fmla="*/ 13 w 22"/>
                  <a:gd name="T7" fmla="*/ 46 h 51"/>
                  <a:gd name="T8" fmla="*/ 19 w 22"/>
                  <a:gd name="T9" fmla="*/ 51 h 51"/>
                  <a:gd name="T10" fmla="*/ 22 w 22"/>
                  <a:gd name="T11" fmla="*/ 50 h 51"/>
                  <a:gd name="T12" fmla="*/ 6 w 22"/>
                  <a:gd name="T13" fmla="*/ 0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51">
                    <a:moveTo>
                      <a:pt x="6" y="0"/>
                    </a:moveTo>
                    <a:cubicBezTo>
                      <a:pt x="4" y="1"/>
                      <a:pt x="2" y="1"/>
                      <a:pt x="0" y="2"/>
                    </a:cubicBezTo>
                    <a:cubicBezTo>
                      <a:pt x="2" y="9"/>
                      <a:pt x="3" y="16"/>
                      <a:pt x="5" y="22"/>
                    </a:cubicBezTo>
                    <a:cubicBezTo>
                      <a:pt x="7" y="30"/>
                      <a:pt x="10" y="38"/>
                      <a:pt x="13" y="46"/>
                    </a:cubicBezTo>
                    <a:cubicBezTo>
                      <a:pt x="15" y="47"/>
                      <a:pt x="17" y="49"/>
                      <a:pt x="19" y="51"/>
                    </a:cubicBezTo>
                    <a:cubicBezTo>
                      <a:pt x="20" y="51"/>
                      <a:pt x="21" y="51"/>
                      <a:pt x="22" y="50"/>
                    </a:cubicBezTo>
                    <a:cubicBezTo>
                      <a:pt x="16" y="34"/>
                      <a:pt x="8" y="17"/>
                      <a:pt x="6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6" name="Freeform 258"/>
              <p:cNvSpPr/>
              <p:nvPr/>
            </p:nvSpPr>
            <p:spPr bwMode="auto">
              <a:xfrm>
                <a:off x="4905" y="1823"/>
                <a:ext cx="104" cy="142"/>
              </a:xfrm>
              <a:custGeom>
                <a:gdLst>
                  <a:gd name="T0" fmla="*/ 19 w 44"/>
                  <a:gd name="T1" fmla="*/ 31 h 60"/>
                  <a:gd name="T2" fmla="*/ 42 w 44"/>
                  <a:gd name="T3" fmla="*/ 9 h 60"/>
                  <a:gd name="T4" fmla="*/ 44 w 44"/>
                  <a:gd name="T5" fmla="*/ 2 h 60"/>
                  <a:gd name="T6" fmla="*/ 21 w 44"/>
                  <a:gd name="T7" fmla="*/ 4 h 60"/>
                  <a:gd name="T8" fmla="*/ 7 w 44"/>
                  <a:gd name="T9" fmla="*/ 18 h 60"/>
                  <a:gd name="T10" fmla="*/ 13 w 44"/>
                  <a:gd name="T11" fmla="*/ 60 h 60"/>
                  <a:gd name="T12" fmla="*/ 28 w 44"/>
                  <a:gd name="T13" fmla="*/ 60 h 60"/>
                  <a:gd name="T14" fmla="*/ 19 w 44"/>
                  <a:gd name="T15" fmla="*/ 31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60">
                    <a:moveTo>
                      <a:pt x="19" y="31"/>
                    </a:moveTo>
                    <a:cubicBezTo>
                      <a:pt x="22" y="20"/>
                      <a:pt x="31" y="11"/>
                      <a:pt x="42" y="9"/>
                    </a:cubicBezTo>
                    <a:cubicBezTo>
                      <a:pt x="43" y="7"/>
                      <a:pt x="43" y="4"/>
                      <a:pt x="44" y="2"/>
                    </a:cubicBezTo>
                    <a:cubicBezTo>
                      <a:pt x="36" y="1"/>
                      <a:pt x="29" y="0"/>
                      <a:pt x="21" y="4"/>
                    </a:cubicBezTo>
                    <a:cubicBezTo>
                      <a:pt x="15" y="7"/>
                      <a:pt x="10" y="12"/>
                      <a:pt x="7" y="18"/>
                    </a:cubicBezTo>
                    <a:cubicBezTo>
                      <a:pt x="0" y="32"/>
                      <a:pt x="3" y="48"/>
                      <a:pt x="13" y="60"/>
                    </a:cubicBezTo>
                    <a:cubicBezTo>
                      <a:pt x="18" y="60"/>
                      <a:pt x="23" y="60"/>
                      <a:pt x="28" y="60"/>
                    </a:cubicBezTo>
                    <a:cubicBezTo>
                      <a:pt x="20" y="53"/>
                      <a:pt x="16" y="41"/>
                      <a:pt x="19" y="31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7" name="Freeform 259"/>
              <p:cNvSpPr/>
              <p:nvPr/>
            </p:nvSpPr>
            <p:spPr bwMode="auto">
              <a:xfrm>
                <a:off x="4467" y="1676"/>
                <a:ext cx="40" cy="92"/>
              </a:xfrm>
              <a:custGeom>
                <a:gdLst>
                  <a:gd name="T0" fmla="*/ 5 w 17"/>
                  <a:gd name="T1" fmla="*/ 0 h 39"/>
                  <a:gd name="T2" fmla="*/ 0 w 17"/>
                  <a:gd name="T3" fmla="*/ 1 h 39"/>
                  <a:gd name="T4" fmla="*/ 0 w 17"/>
                  <a:gd name="T5" fmla="*/ 22 h 39"/>
                  <a:gd name="T6" fmla="*/ 10 w 17"/>
                  <a:gd name="T7" fmla="*/ 33 h 39"/>
                  <a:gd name="T8" fmla="*/ 17 w 17"/>
                  <a:gd name="T9" fmla="*/ 39 h 39"/>
                  <a:gd name="T10" fmla="*/ 10 w 17"/>
                  <a:gd name="T11" fmla="*/ 20 h 39"/>
                  <a:gd name="T12" fmla="*/ 5 w 17"/>
                  <a:gd name="T13" fmla="*/ 0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9">
                    <a:moveTo>
                      <a:pt x="5" y="0"/>
                    </a:moveTo>
                    <a:cubicBezTo>
                      <a:pt x="3" y="0"/>
                      <a:pt x="2" y="1"/>
                      <a:pt x="0" y="1"/>
                    </a:cubicBezTo>
                    <a:cubicBezTo>
                      <a:pt x="3" y="8"/>
                      <a:pt x="3" y="15"/>
                      <a:pt x="0" y="22"/>
                    </a:cubicBezTo>
                    <a:cubicBezTo>
                      <a:pt x="3" y="26"/>
                      <a:pt x="7" y="29"/>
                      <a:pt x="10" y="33"/>
                    </a:cubicBezTo>
                    <a:cubicBezTo>
                      <a:pt x="12" y="35"/>
                      <a:pt x="14" y="37"/>
                      <a:pt x="17" y="39"/>
                    </a:cubicBezTo>
                    <a:cubicBezTo>
                      <a:pt x="14" y="33"/>
                      <a:pt x="12" y="27"/>
                      <a:pt x="10" y="20"/>
                    </a:cubicBezTo>
                    <a:cubicBezTo>
                      <a:pt x="8" y="14"/>
                      <a:pt x="8" y="6"/>
                      <a:pt x="5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8" name="Freeform 260"/>
              <p:cNvSpPr/>
              <p:nvPr/>
            </p:nvSpPr>
            <p:spPr bwMode="auto">
              <a:xfrm>
                <a:off x="4912" y="1657"/>
                <a:ext cx="47" cy="43"/>
              </a:xfrm>
              <a:custGeom>
                <a:gdLst>
                  <a:gd name="T0" fmla="*/ 8 w 20"/>
                  <a:gd name="T1" fmla="*/ 1 h 18"/>
                  <a:gd name="T2" fmla="*/ 0 w 20"/>
                  <a:gd name="T3" fmla="*/ 2 h 18"/>
                  <a:gd name="T4" fmla="*/ 1 w 20"/>
                  <a:gd name="T5" fmla="*/ 10 h 18"/>
                  <a:gd name="T6" fmla="*/ 6 w 20"/>
                  <a:gd name="T7" fmla="*/ 18 h 18"/>
                  <a:gd name="T8" fmla="*/ 6 w 20"/>
                  <a:gd name="T9" fmla="*/ 18 h 18"/>
                  <a:gd name="T10" fmla="*/ 18 w 20"/>
                  <a:gd name="T11" fmla="*/ 18 h 18"/>
                  <a:gd name="T12" fmla="*/ 20 w 20"/>
                  <a:gd name="T13" fmla="*/ 15 h 18"/>
                  <a:gd name="T14" fmla="*/ 15 w 20"/>
                  <a:gd name="T15" fmla="*/ 0 h 18"/>
                  <a:gd name="T16" fmla="*/ 8 w 20"/>
                  <a:gd name="T17" fmla="*/ 1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8">
                    <a:moveTo>
                      <a:pt x="8" y="1"/>
                    </a:moveTo>
                    <a:cubicBezTo>
                      <a:pt x="5" y="1"/>
                      <a:pt x="3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2" y="14"/>
                      <a:pt x="4" y="16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10" y="17"/>
                      <a:pt x="14" y="17"/>
                      <a:pt x="18" y="18"/>
                    </a:cubicBezTo>
                    <a:cubicBezTo>
                      <a:pt x="19" y="17"/>
                      <a:pt x="19" y="16"/>
                      <a:pt x="20" y="15"/>
                    </a:cubicBezTo>
                    <a:cubicBezTo>
                      <a:pt x="16" y="11"/>
                      <a:pt x="13" y="5"/>
                      <a:pt x="15" y="0"/>
                    </a:cubicBezTo>
                    <a:cubicBezTo>
                      <a:pt x="12" y="0"/>
                      <a:pt x="10" y="0"/>
                      <a:pt x="8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9" name="Freeform 261"/>
              <p:cNvSpPr/>
              <p:nvPr/>
            </p:nvSpPr>
            <p:spPr bwMode="auto">
              <a:xfrm>
                <a:off x="4760" y="1761"/>
                <a:ext cx="93" cy="178"/>
              </a:xfrm>
              <a:custGeom>
                <a:gdLst>
                  <a:gd name="T0" fmla="*/ 12 w 39"/>
                  <a:gd name="T1" fmla="*/ 36 h 75"/>
                  <a:gd name="T2" fmla="*/ 36 w 39"/>
                  <a:gd name="T3" fmla="*/ 13 h 75"/>
                  <a:gd name="T4" fmla="*/ 37 w 39"/>
                  <a:gd name="T5" fmla="*/ 5 h 75"/>
                  <a:gd name="T6" fmla="*/ 39 w 39"/>
                  <a:gd name="T7" fmla="*/ 0 h 75"/>
                  <a:gd name="T8" fmla="*/ 2 w 39"/>
                  <a:gd name="T9" fmla="*/ 48 h 75"/>
                  <a:gd name="T10" fmla="*/ 2 w 39"/>
                  <a:gd name="T11" fmla="*/ 48 h 75"/>
                  <a:gd name="T12" fmla="*/ 10 w 39"/>
                  <a:gd name="T13" fmla="*/ 71 h 75"/>
                  <a:gd name="T14" fmla="*/ 20 w 39"/>
                  <a:gd name="T15" fmla="*/ 75 h 75"/>
                  <a:gd name="T16" fmla="*/ 22 w 39"/>
                  <a:gd name="T17" fmla="*/ 68 h 75"/>
                  <a:gd name="T18" fmla="*/ 21 w 39"/>
                  <a:gd name="T19" fmla="*/ 67 h 75"/>
                  <a:gd name="T20" fmla="*/ 12 w 39"/>
                  <a:gd name="T21" fmla="*/ 36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75">
                    <a:moveTo>
                      <a:pt x="12" y="36"/>
                    </a:moveTo>
                    <a:cubicBezTo>
                      <a:pt x="16" y="25"/>
                      <a:pt x="25" y="16"/>
                      <a:pt x="36" y="13"/>
                    </a:cubicBezTo>
                    <a:cubicBezTo>
                      <a:pt x="36" y="10"/>
                      <a:pt x="36" y="7"/>
                      <a:pt x="37" y="5"/>
                    </a:cubicBezTo>
                    <a:cubicBezTo>
                      <a:pt x="38" y="3"/>
                      <a:pt x="38" y="1"/>
                      <a:pt x="39" y="0"/>
                    </a:cubicBezTo>
                    <a:cubicBezTo>
                      <a:pt x="17" y="2"/>
                      <a:pt x="0" y="26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7" y="54"/>
                      <a:pt x="11" y="63"/>
                      <a:pt x="10" y="71"/>
                    </a:cubicBezTo>
                    <a:cubicBezTo>
                      <a:pt x="13" y="72"/>
                      <a:pt x="17" y="74"/>
                      <a:pt x="20" y="75"/>
                    </a:cubicBezTo>
                    <a:cubicBezTo>
                      <a:pt x="20" y="73"/>
                      <a:pt x="21" y="70"/>
                      <a:pt x="22" y="68"/>
                    </a:cubicBezTo>
                    <a:cubicBezTo>
                      <a:pt x="22" y="68"/>
                      <a:pt x="21" y="68"/>
                      <a:pt x="21" y="67"/>
                    </a:cubicBezTo>
                    <a:cubicBezTo>
                      <a:pt x="13" y="59"/>
                      <a:pt x="9" y="48"/>
                      <a:pt x="12" y="36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0" name="Freeform 262"/>
              <p:cNvSpPr/>
              <p:nvPr/>
            </p:nvSpPr>
            <p:spPr bwMode="auto">
              <a:xfrm>
                <a:off x="4947" y="1652"/>
                <a:ext cx="52" cy="33"/>
              </a:xfrm>
              <a:custGeom>
                <a:gdLst>
                  <a:gd name="T0" fmla="*/ 22 w 22"/>
                  <a:gd name="T1" fmla="*/ 0 h 14"/>
                  <a:gd name="T2" fmla="*/ 2 w 22"/>
                  <a:gd name="T3" fmla="*/ 1 h 14"/>
                  <a:gd name="T4" fmla="*/ 7 w 22"/>
                  <a:gd name="T5" fmla="*/ 14 h 14"/>
                  <a:gd name="T6" fmla="*/ 22 w 22"/>
                  <a:gd name="T7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22" y="0"/>
                    </a:moveTo>
                    <a:cubicBezTo>
                      <a:pt x="15" y="0"/>
                      <a:pt x="9" y="0"/>
                      <a:pt x="2" y="1"/>
                    </a:cubicBezTo>
                    <a:cubicBezTo>
                      <a:pt x="0" y="6"/>
                      <a:pt x="3" y="11"/>
                      <a:pt x="7" y="14"/>
                    </a:cubicBezTo>
                    <a:cubicBezTo>
                      <a:pt x="10" y="8"/>
                      <a:pt x="16" y="4"/>
                      <a:pt x="22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1" name="Freeform 263"/>
              <p:cNvSpPr/>
              <p:nvPr/>
            </p:nvSpPr>
            <p:spPr bwMode="auto">
              <a:xfrm>
                <a:off x="4562" y="1811"/>
                <a:ext cx="45" cy="31"/>
              </a:xfrm>
              <a:custGeom>
                <a:gdLst>
                  <a:gd name="T0" fmla="*/ 7 w 19"/>
                  <a:gd name="T1" fmla="*/ 0 h 13"/>
                  <a:gd name="T2" fmla="*/ 0 w 19"/>
                  <a:gd name="T3" fmla="*/ 1 h 13"/>
                  <a:gd name="T4" fmla="*/ 14 w 19"/>
                  <a:gd name="T5" fmla="*/ 11 h 13"/>
                  <a:gd name="T6" fmla="*/ 16 w 19"/>
                  <a:gd name="T7" fmla="*/ 13 h 13"/>
                  <a:gd name="T8" fmla="*/ 19 w 19"/>
                  <a:gd name="T9" fmla="*/ 11 h 13"/>
                  <a:gd name="T10" fmla="*/ 7 w 19"/>
                  <a:gd name="T11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3">
                    <a:moveTo>
                      <a:pt x="7" y="0"/>
                    </a:moveTo>
                    <a:cubicBezTo>
                      <a:pt x="5" y="0"/>
                      <a:pt x="2" y="1"/>
                      <a:pt x="0" y="1"/>
                    </a:cubicBezTo>
                    <a:cubicBezTo>
                      <a:pt x="4" y="5"/>
                      <a:pt x="9" y="8"/>
                      <a:pt x="14" y="11"/>
                    </a:cubicBezTo>
                    <a:cubicBezTo>
                      <a:pt x="15" y="12"/>
                      <a:pt x="15" y="12"/>
                      <a:pt x="16" y="13"/>
                    </a:cubicBezTo>
                    <a:cubicBezTo>
                      <a:pt x="16" y="13"/>
                      <a:pt x="18" y="12"/>
                      <a:pt x="19" y="11"/>
                    </a:cubicBezTo>
                    <a:cubicBezTo>
                      <a:pt x="14" y="8"/>
                      <a:pt x="9" y="5"/>
                      <a:pt x="7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2" name="Freeform 264"/>
              <p:cNvSpPr/>
              <p:nvPr/>
            </p:nvSpPr>
            <p:spPr bwMode="auto">
              <a:xfrm>
                <a:off x="4782" y="1695"/>
                <a:ext cx="47" cy="76"/>
              </a:xfrm>
              <a:custGeom>
                <a:gdLst>
                  <a:gd name="T0" fmla="*/ 20 w 20"/>
                  <a:gd name="T1" fmla="*/ 27 h 32"/>
                  <a:gd name="T2" fmla="*/ 15 w 20"/>
                  <a:gd name="T3" fmla="*/ 0 h 32"/>
                  <a:gd name="T4" fmla="*/ 5 w 20"/>
                  <a:gd name="T5" fmla="*/ 4 h 32"/>
                  <a:gd name="T6" fmla="*/ 4 w 20"/>
                  <a:gd name="T7" fmla="*/ 5 h 32"/>
                  <a:gd name="T8" fmla="*/ 11 w 20"/>
                  <a:gd name="T9" fmla="*/ 32 h 32"/>
                  <a:gd name="T10" fmla="*/ 20 w 20"/>
                  <a:gd name="T11" fmla="*/ 27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32">
                    <a:moveTo>
                      <a:pt x="20" y="27"/>
                    </a:moveTo>
                    <a:cubicBezTo>
                      <a:pt x="12" y="19"/>
                      <a:pt x="12" y="10"/>
                      <a:pt x="15" y="0"/>
                    </a:cubicBezTo>
                    <a:cubicBezTo>
                      <a:pt x="12" y="1"/>
                      <a:pt x="8" y="3"/>
                      <a:pt x="5" y="4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0" y="15"/>
                      <a:pt x="3" y="26"/>
                      <a:pt x="11" y="32"/>
                    </a:cubicBezTo>
                    <a:cubicBezTo>
                      <a:pt x="13" y="30"/>
                      <a:pt x="16" y="28"/>
                      <a:pt x="20" y="27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3" name="Freeform 265"/>
              <p:cNvSpPr/>
              <p:nvPr/>
            </p:nvSpPr>
            <p:spPr bwMode="auto">
              <a:xfrm>
                <a:off x="4583" y="1795"/>
                <a:ext cx="43" cy="40"/>
              </a:xfrm>
              <a:custGeom>
                <a:gdLst>
                  <a:gd name="T0" fmla="*/ 0 w 18"/>
                  <a:gd name="T1" fmla="*/ 6 h 17"/>
                  <a:gd name="T2" fmla="*/ 13 w 18"/>
                  <a:gd name="T3" fmla="*/ 17 h 17"/>
                  <a:gd name="T4" fmla="*/ 17 w 18"/>
                  <a:gd name="T5" fmla="*/ 15 h 17"/>
                  <a:gd name="T6" fmla="*/ 18 w 18"/>
                  <a:gd name="T7" fmla="*/ 0 h 17"/>
                  <a:gd name="T8" fmla="*/ 0 w 18"/>
                  <a:gd name="T9" fmla="*/ 6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0" y="6"/>
                    </a:moveTo>
                    <a:cubicBezTo>
                      <a:pt x="3" y="11"/>
                      <a:pt x="8" y="14"/>
                      <a:pt x="13" y="17"/>
                    </a:cubicBezTo>
                    <a:cubicBezTo>
                      <a:pt x="14" y="16"/>
                      <a:pt x="16" y="15"/>
                      <a:pt x="17" y="15"/>
                    </a:cubicBezTo>
                    <a:cubicBezTo>
                      <a:pt x="16" y="10"/>
                      <a:pt x="16" y="4"/>
                      <a:pt x="18" y="0"/>
                    </a:cubicBezTo>
                    <a:cubicBezTo>
                      <a:pt x="12" y="2"/>
                      <a:pt x="6" y="4"/>
                      <a:pt x="0" y="6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4" name="Freeform 266"/>
              <p:cNvSpPr/>
              <p:nvPr/>
            </p:nvSpPr>
            <p:spPr bwMode="auto">
              <a:xfrm>
                <a:off x="4732" y="1711"/>
                <a:ext cx="50" cy="131"/>
              </a:xfrm>
              <a:custGeom>
                <a:gdLst>
                  <a:gd name="T0" fmla="*/ 21 w 21"/>
                  <a:gd name="T1" fmla="*/ 14 h 55"/>
                  <a:gd name="T2" fmla="*/ 21 w 21"/>
                  <a:gd name="T3" fmla="*/ 0 h 55"/>
                  <a:gd name="T4" fmla="*/ 12 w 21"/>
                  <a:gd name="T5" fmla="*/ 5 h 55"/>
                  <a:gd name="T6" fmla="*/ 1 w 21"/>
                  <a:gd name="T7" fmla="*/ 32 h 55"/>
                  <a:gd name="T8" fmla="*/ 12 w 21"/>
                  <a:gd name="T9" fmla="*/ 55 h 55"/>
                  <a:gd name="T10" fmla="*/ 16 w 21"/>
                  <a:gd name="T11" fmla="*/ 44 h 55"/>
                  <a:gd name="T12" fmla="*/ 21 w 21"/>
                  <a:gd name="T13" fmla="*/ 14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55">
                    <a:moveTo>
                      <a:pt x="21" y="14"/>
                    </a:moveTo>
                    <a:cubicBezTo>
                      <a:pt x="20" y="9"/>
                      <a:pt x="20" y="4"/>
                      <a:pt x="21" y="0"/>
                    </a:cubicBezTo>
                    <a:cubicBezTo>
                      <a:pt x="18" y="1"/>
                      <a:pt x="15" y="3"/>
                      <a:pt x="12" y="5"/>
                    </a:cubicBezTo>
                    <a:cubicBezTo>
                      <a:pt x="7" y="14"/>
                      <a:pt x="0" y="22"/>
                      <a:pt x="1" y="32"/>
                    </a:cubicBezTo>
                    <a:cubicBezTo>
                      <a:pt x="2" y="41"/>
                      <a:pt x="6" y="49"/>
                      <a:pt x="12" y="55"/>
                    </a:cubicBezTo>
                    <a:cubicBezTo>
                      <a:pt x="13" y="51"/>
                      <a:pt x="15" y="48"/>
                      <a:pt x="16" y="44"/>
                    </a:cubicBezTo>
                    <a:cubicBezTo>
                      <a:pt x="4" y="37"/>
                      <a:pt x="10" y="19"/>
                      <a:pt x="21" y="1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5" name="Freeform 267"/>
              <p:cNvSpPr/>
              <p:nvPr/>
            </p:nvSpPr>
            <p:spPr bwMode="auto">
              <a:xfrm>
                <a:off x="5099" y="1439"/>
                <a:ext cx="30" cy="40"/>
              </a:xfrm>
              <a:custGeom>
                <a:gdLst>
                  <a:gd name="T0" fmla="*/ 0 w 13"/>
                  <a:gd name="T1" fmla="*/ 4 h 17"/>
                  <a:gd name="T2" fmla="*/ 2 w 13"/>
                  <a:gd name="T3" fmla="*/ 17 h 17"/>
                  <a:gd name="T4" fmla="*/ 11 w 13"/>
                  <a:gd name="T5" fmla="*/ 10 h 17"/>
                  <a:gd name="T6" fmla="*/ 12 w 13"/>
                  <a:gd name="T7" fmla="*/ 9 h 17"/>
                  <a:gd name="T8" fmla="*/ 12 w 13"/>
                  <a:gd name="T9" fmla="*/ 8 h 17"/>
                  <a:gd name="T10" fmla="*/ 11 w 13"/>
                  <a:gd name="T11" fmla="*/ 1 h 17"/>
                  <a:gd name="T12" fmla="*/ 11 w 13"/>
                  <a:gd name="T13" fmla="*/ 0 h 17"/>
                  <a:gd name="T14" fmla="*/ 5 w 13"/>
                  <a:gd name="T15" fmla="*/ 0 h 17"/>
                  <a:gd name="T16" fmla="*/ 0 w 13"/>
                  <a:gd name="T17" fmla="*/ 4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7">
                    <a:moveTo>
                      <a:pt x="0" y="4"/>
                    </a:moveTo>
                    <a:cubicBezTo>
                      <a:pt x="2" y="8"/>
                      <a:pt x="3" y="13"/>
                      <a:pt x="2" y="17"/>
                    </a:cubicBezTo>
                    <a:cubicBezTo>
                      <a:pt x="6" y="15"/>
                      <a:pt x="9" y="13"/>
                      <a:pt x="11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5"/>
                      <a:pt x="13" y="3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6" name="Freeform 268"/>
              <p:cNvSpPr/>
              <p:nvPr/>
            </p:nvSpPr>
            <p:spPr bwMode="auto">
              <a:xfrm>
                <a:off x="5132" y="1439"/>
                <a:ext cx="9" cy="11"/>
              </a:xfrm>
              <a:custGeom>
                <a:gdLst>
                  <a:gd name="T0" fmla="*/ 4 w 4"/>
                  <a:gd name="T1" fmla="*/ 0 h 5"/>
                  <a:gd name="T2" fmla="*/ 0 w 4"/>
                  <a:gd name="T3" fmla="*/ 0 h 5"/>
                  <a:gd name="T4" fmla="*/ 1 w 4"/>
                  <a:gd name="T5" fmla="*/ 5 h 5"/>
                  <a:gd name="T6" fmla="*/ 4 w 4"/>
                  <a:gd name="T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3"/>
                      <a:pt x="1" y="5"/>
                    </a:cubicBezTo>
                    <a:cubicBezTo>
                      <a:pt x="2" y="3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7" name="Freeform 269"/>
              <p:cNvSpPr/>
              <p:nvPr/>
            </p:nvSpPr>
            <p:spPr bwMode="auto">
              <a:xfrm>
                <a:off x="5002" y="1533"/>
                <a:ext cx="21" cy="88"/>
              </a:xfrm>
              <a:custGeom>
                <a:gdLst>
                  <a:gd name="T0" fmla="*/ 1 w 9"/>
                  <a:gd name="T1" fmla="*/ 37 h 37"/>
                  <a:gd name="T2" fmla="*/ 6 w 9"/>
                  <a:gd name="T3" fmla="*/ 37 h 37"/>
                  <a:gd name="T4" fmla="*/ 9 w 9"/>
                  <a:gd name="T5" fmla="*/ 1 h 37"/>
                  <a:gd name="T6" fmla="*/ 3 w 9"/>
                  <a:gd name="T7" fmla="*/ 0 h 37"/>
                  <a:gd name="T8" fmla="*/ 3 w 9"/>
                  <a:gd name="T9" fmla="*/ 12 h 37"/>
                  <a:gd name="T10" fmla="*/ 1 w 9"/>
                  <a:gd name="T11" fmla="*/ 37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37">
                    <a:moveTo>
                      <a:pt x="1" y="37"/>
                    </a:moveTo>
                    <a:cubicBezTo>
                      <a:pt x="3" y="37"/>
                      <a:pt x="4" y="37"/>
                      <a:pt x="6" y="37"/>
                    </a:cubicBezTo>
                    <a:cubicBezTo>
                      <a:pt x="7" y="25"/>
                      <a:pt x="9" y="13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4" y="4"/>
                      <a:pt x="3" y="9"/>
                      <a:pt x="3" y="12"/>
                    </a:cubicBezTo>
                    <a:cubicBezTo>
                      <a:pt x="2" y="20"/>
                      <a:pt x="0" y="29"/>
                      <a:pt x="1" y="3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8" name="Freeform 270"/>
              <p:cNvSpPr/>
              <p:nvPr/>
            </p:nvSpPr>
            <p:spPr bwMode="auto">
              <a:xfrm>
                <a:off x="4538" y="1624"/>
                <a:ext cx="532" cy="185"/>
              </a:xfrm>
              <a:custGeom>
                <a:gdLst>
                  <a:gd name="T0" fmla="*/ 115 w 225"/>
                  <a:gd name="T1" fmla="*/ 28 h 78"/>
                  <a:gd name="T2" fmla="*/ 172 w 225"/>
                  <a:gd name="T3" fmla="*/ 10 h 78"/>
                  <a:gd name="T4" fmla="*/ 223 w 225"/>
                  <a:gd name="T5" fmla="*/ 15 h 78"/>
                  <a:gd name="T6" fmla="*/ 225 w 225"/>
                  <a:gd name="T7" fmla="*/ 7 h 78"/>
                  <a:gd name="T8" fmla="*/ 169 w 225"/>
                  <a:gd name="T9" fmla="*/ 4 h 78"/>
                  <a:gd name="T10" fmla="*/ 108 w 225"/>
                  <a:gd name="T11" fmla="*/ 23 h 78"/>
                  <a:gd name="T12" fmla="*/ 50 w 225"/>
                  <a:gd name="T13" fmla="*/ 53 h 78"/>
                  <a:gd name="T14" fmla="*/ 0 w 225"/>
                  <a:gd name="T15" fmla="*/ 72 h 78"/>
                  <a:gd name="T16" fmla="*/ 7 w 225"/>
                  <a:gd name="T17" fmla="*/ 78 h 78"/>
                  <a:gd name="T18" fmla="*/ 59 w 225"/>
                  <a:gd name="T19" fmla="*/ 57 h 78"/>
                  <a:gd name="T20" fmla="*/ 115 w 225"/>
                  <a:gd name="T21" fmla="*/ 28 h 7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5" h="78">
                    <a:moveTo>
                      <a:pt x="115" y="28"/>
                    </a:moveTo>
                    <a:cubicBezTo>
                      <a:pt x="134" y="20"/>
                      <a:pt x="152" y="14"/>
                      <a:pt x="172" y="10"/>
                    </a:cubicBezTo>
                    <a:cubicBezTo>
                      <a:pt x="189" y="8"/>
                      <a:pt x="208" y="7"/>
                      <a:pt x="223" y="15"/>
                    </a:cubicBezTo>
                    <a:cubicBezTo>
                      <a:pt x="224" y="12"/>
                      <a:pt x="224" y="9"/>
                      <a:pt x="225" y="7"/>
                    </a:cubicBezTo>
                    <a:cubicBezTo>
                      <a:pt x="208" y="0"/>
                      <a:pt x="187" y="2"/>
                      <a:pt x="169" y="4"/>
                    </a:cubicBezTo>
                    <a:cubicBezTo>
                      <a:pt x="148" y="8"/>
                      <a:pt x="128" y="14"/>
                      <a:pt x="108" y="23"/>
                    </a:cubicBezTo>
                    <a:cubicBezTo>
                      <a:pt x="88" y="32"/>
                      <a:pt x="69" y="43"/>
                      <a:pt x="50" y="53"/>
                    </a:cubicBezTo>
                    <a:cubicBezTo>
                      <a:pt x="34" y="61"/>
                      <a:pt x="17" y="69"/>
                      <a:pt x="0" y="72"/>
                    </a:cubicBezTo>
                    <a:cubicBezTo>
                      <a:pt x="2" y="74"/>
                      <a:pt x="5" y="76"/>
                      <a:pt x="7" y="78"/>
                    </a:cubicBezTo>
                    <a:cubicBezTo>
                      <a:pt x="25" y="75"/>
                      <a:pt x="43" y="66"/>
                      <a:pt x="59" y="57"/>
                    </a:cubicBezTo>
                    <a:cubicBezTo>
                      <a:pt x="77" y="47"/>
                      <a:pt x="96" y="36"/>
                      <a:pt x="115" y="2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9" name="Freeform 271"/>
              <p:cNvSpPr/>
              <p:nvPr/>
            </p:nvSpPr>
            <p:spPr bwMode="auto">
              <a:xfrm>
                <a:off x="5023" y="1538"/>
                <a:ext cx="95" cy="95"/>
              </a:xfrm>
              <a:custGeom>
                <a:gdLst>
                  <a:gd name="T0" fmla="*/ 0 w 40"/>
                  <a:gd name="T1" fmla="*/ 35 h 40"/>
                  <a:gd name="T2" fmla="*/ 21 w 40"/>
                  <a:gd name="T3" fmla="*/ 40 h 40"/>
                  <a:gd name="T4" fmla="*/ 23 w 40"/>
                  <a:gd name="T5" fmla="*/ 36 h 40"/>
                  <a:gd name="T6" fmla="*/ 37 w 40"/>
                  <a:gd name="T7" fmla="*/ 21 h 40"/>
                  <a:gd name="T8" fmla="*/ 30 w 40"/>
                  <a:gd name="T9" fmla="*/ 2 h 40"/>
                  <a:gd name="T10" fmla="*/ 14 w 40"/>
                  <a:gd name="T11" fmla="*/ 2 h 40"/>
                  <a:gd name="T12" fmla="*/ 13 w 40"/>
                  <a:gd name="T13" fmla="*/ 3 h 40"/>
                  <a:gd name="T14" fmla="*/ 15 w 40"/>
                  <a:gd name="T15" fmla="*/ 19 h 40"/>
                  <a:gd name="T16" fmla="*/ 23 w 40"/>
                  <a:gd name="T17" fmla="*/ 16 h 40"/>
                  <a:gd name="T18" fmla="*/ 22 w 40"/>
                  <a:gd name="T19" fmla="*/ 16 h 40"/>
                  <a:gd name="T20" fmla="*/ 22 w 40"/>
                  <a:gd name="T21" fmla="*/ 16 h 40"/>
                  <a:gd name="T22" fmla="*/ 21 w 40"/>
                  <a:gd name="T23" fmla="*/ 16 h 40"/>
                  <a:gd name="T24" fmla="*/ 18 w 40"/>
                  <a:gd name="T25" fmla="*/ 13 h 40"/>
                  <a:gd name="T26" fmla="*/ 21 w 40"/>
                  <a:gd name="T27" fmla="*/ 10 h 40"/>
                  <a:gd name="T28" fmla="*/ 23 w 40"/>
                  <a:gd name="T29" fmla="*/ 11 h 40"/>
                  <a:gd name="T30" fmla="*/ 24 w 40"/>
                  <a:gd name="T31" fmla="*/ 21 h 40"/>
                  <a:gd name="T32" fmla="*/ 10 w 40"/>
                  <a:gd name="T33" fmla="*/ 2 h 40"/>
                  <a:gd name="T34" fmla="*/ 2 w 40"/>
                  <a:gd name="T35" fmla="*/ 0 h 40"/>
                  <a:gd name="T36" fmla="*/ 0 w 40"/>
                  <a:gd name="T37" fmla="*/ 35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40">
                    <a:moveTo>
                      <a:pt x="0" y="35"/>
                    </a:moveTo>
                    <a:cubicBezTo>
                      <a:pt x="7" y="36"/>
                      <a:pt x="14" y="37"/>
                      <a:pt x="21" y="40"/>
                    </a:cubicBezTo>
                    <a:cubicBezTo>
                      <a:pt x="22" y="38"/>
                      <a:pt x="23" y="37"/>
                      <a:pt x="23" y="36"/>
                    </a:cubicBezTo>
                    <a:cubicBezTo>
                      <a:pt x="27" y="30"/>
                      <a:pt x="32" y="25"/>
                      <a:pt x="37" y="21"/>
                    </a:cubicBezTo>
                    <a:cubicBezTo>
                      <a:pt x="40" y="13"/>
                      <a:pt x="38" y="5"/>
                      <a:pt x="30" y="2"/>
                    </a:cubicBezTo>
                    <a:cubicBezTo>
                      <a:pt x="25" y="2"/>
                      <a:pt x="19" y="3"/>
                      <a:pt x="14" y="2"/>
                    </a:cubicBezTo>
                    <a:cubicBezTo>
                      <a:pt x="14" y="2"/>
                      <a:pt x="14" y="3"/>
                      <a:pt x="13" y="3"/>
                    </a:cubicBezTo>
                    <a:cubicBezTo>
                      <a:pt x="8" y="6"/>
                      <a:pt x="10" y="17"/>
                      <a:pt x="15" y="19"/>
                    </a:cubicBezTo>
                    <a:cubicBezTo>
                      <a:pt x="18" y="21"/>
                      <a:pt x="24" y="20"/>
                      <a:pt x="23" y="16"/>
                    </a:cubicBezTo>
                    <a:cubicBezTo>
                      <a:pt x="23" y="16"/>
                      <a:pt x="23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1" y="16"/>
                    </a:cubicBezTo>
                    <a:cubicBezTo>
                      <a:pt x="20" y="16"/>
                      <a:pt x="18" y="15"/>
                      <a:pt x="18" y="13"/>
                    </a:cubicBezTo>
                    <a:cubicBezTo>
                      <a:pt x="17" y="12"/>
                      <a:pt x="19" y="10"/>
                      <a:pt x="21" y="10"/>
                    </a:cubicBezTo>
                    <a:cubicBezTo>
                      <a:pt x="22" y="10"/>
                      <a:pt x="22" y="10"/>
                      <a:pt x="23" y="11"/>
                    </a:cubicBezTo>
                    <a:cubicBezTo>
                      <a:pt x="27" y="13"/>
                      <a:pt x="28" y="19"/>
                      <a:pt x="24" y="21"/>
                    </a:cubicBezTo>
                    <a:cubicBezTo>
                      <a:pt x="12" y="29"/>
                      <a:pt x="2" y="11"/>
                      <a:pt x="10" y="2"/>
                    </a:cubicBezTo>
                    <a:cubicBezTo>
                      <a:pt x="7" y="1"/>
                      <a:pt x="5" y="1"/>
                      <a:pt x="2" y="0"/>
                    </a:cubicBezTo>
                    <a:cubicBezTo>
                      <a:pt x="3" y="12"/>
                      <a:pt x="0" y="24"/>
                      <a:pt x="0" y="35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0" name="Freeform 272"/>
              <p:cNvSpPr/>
              <p:nvPr/>
            </p:nvSpPr>
            <p:spPr bwMode="auto">
              <a:xfrm>
                <a:off x="4808" y="1439"/>
                <a:ext cx="4" cy="7"/>
              </a:xfrm>
              <a:custGeom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1" name="Freeform 273"/>
              <p:cNvSpPr/>
              <p:nvPr/>
            </p:nvSpPr>
            <p:spPr bwMode="auto">
              <a:xfrm>
                <a:off x="4846" y="1439"/>
                <a:ext cx="82" cy="35"/>
              </a:xfrm>
              <a:custGeom>
                <a:gdLst>
                  <a:gd name="T0" fmla="*/ 0 w 35"/>
                  <a:gd name="T1" fmla="*/ 15 h 15"/>
                  <a:gd name="T2" fmla="*/ 35 w 35"/>
                  <a:gd name="T3" fmla="*/ 10 h 15"/>
                  <a:gd name="T4" fmla="*/ 32 w 35"/>
                  <a:gd name="T5" fmla="*/ 1 h 15"/>
                  <a:gd name="T6" fmla="*/ 29 w 35"/>
                  <a:gd name="T7" fmla="*/ 0 h 15"/>
                  <a:gd name="T8" fmla="*/ 9 w 35"/>
                  <a:gd name="T9" fmla="*/ 0 h 15"/>
                  <a:gd name="T10" fmla="*/ 0 w 35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5">
                    <a:moveTo>
                      <a:pt x="0" y="15"/>
                    </a:moveTo>
                    <a:cubicBezTo>
                      <a:pt x="12" y="12"/>
                      <a:pt x="23" y="10"/>
                      <a:pt x="35" y="10"/>
                    </a:cubicBezTo>
                    <a:cubicBezTo>
                      <a:pt x="34" y="7"/>
                      <a:pt x="32" y="4"/>
                      <a:pt x="32" y="1"/>
                    </a:cubicBezTo>
                    <a:cubicBezTo>
                      <a:pt x="31" y="1"/>
                      <a:pt x="30" y="0"/>
                      <a:pt x="2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" y="3"/>
                      <a:pt x="0" y="8"/>
                      <a:pt x="0" y="15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2" name="Freeform 274"/>
              <p:cNvSpPr/>
              <p:nvPr/>
            </p:nvSpPr>
            <p:spPr bwMode="auto">
              <a:xfrm>
                <a:off x="4808" y="1439"/>
                <a:ext cx="47" cy="45"/>
              </a:xfrm>
              <a:custGeom>
                <a:gdLst>
                  <a:gd name="T0" fmla="*/ 1 w 20"/>
                  <a:gd name="T1" fmla="*/ 19 h 19"/>
                  <a:gd name="T2" fmla="*/ 13 w 20"/>
                  <a:gd name="T3" fmla="*/ 15 h 19"/>
                  <a:gd name="T4" fmla="*/ 20 w 20"/>
                  <a:gd name="T5" fmla="*/ 0 h 19"/>
                  <a:gd name="T6" fmla="*/ 5 w 20"/>
                  <a:gd name="T7" fmla="*/ 0 h 19"/>
                  <a:gd name="T8" fmla="*/ 1 w 20"/>
                  <a:gd name="T9" fmla="*/ 1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" y="19"/>
                    </a:moveTo>
                    <a:cubicBezTo>
                      <a:pt x="5" y="18"/>
                      <a:pt x="9" y="17"/>
                      <a:pt x="13" y="15"/>
                    </a:cubicBezTo>
                    <a:cubicBezTo>
                      <a:pt x="13" y="9"/>
                      <a:pt x="15" y="4"/>
                      <a:pt x="2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6"/>
                      <a:pt x="0" y="12"/>
                      <a:pt x="1" y="19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3" name="Freeform 275"/>
              <p:cNvSpPr/>
              <p:nvPr/>
            </p:nvSpPr>
            <p:spPr bwMode="auto">
              <a:xfrm>
                <a:off x="4869" y="1491"/>
                <a:ext cx="137" cy="140"/>
              </a:xfrm>
              <a:custGeom>
                <a:gdLst>
                  <a:gd name="T0" fmla="*/ 15 w 58"/>
                  <a:gd name="T1" fmla="*/ 59 h 59"/>
                  <a:gd name="T2" fmla="*/ 35 w 58"/>
                  <a:gd name="T3" fmla="*/ 56 h 59"/>
                  <a:gd name="T4" fmla="*/ 54 w 58"/>
                  <a:gd name="T5" fmla="*/ 55 h 59"/>
                  <a:gd name="T6" fmla="*/ 56 w 58"/>
                  <a:gd name="T7" fmla="*/ 33 h 59"/>
                  <a:gd name="T8" fmla="*/ 56 w 58"/>
                  <a:gd name="T9" fmla="*/ 16 h 59"/>
                  <a:gd name="T10" fmla="*/ 50 w 58"/>
                  <a:gd name="T11" fmla="*/ 14 h 59"/>
                  <a:gd name="T12" fmla="*/ 49 w 58"/>
                  <a:gd name="T13" fmla="*/ 13 h 59"/>
                  <a:gd name="T14" fmla="*/ 31 w 58"/>
                  <a:gd name="T15" fmla="*/ 43 h 59"/>
                  <a:gd name="T16" fmla="*/ 13 w 58"/>
                  <a:gd name="T17" fmla="*/ 33 h 59"/>
                  <a:gd name="T18" fmla="*/ 21 w 58"/>
                  <a:gd name="T19" fmla="*/ 15 h 59"/>
                  <a:gd name="T20" fmla="*/ 35 w 58"/>
                  <a:gd name="T21" fmla="*/ 23 h 59"/>
                  <a:gd name="T22" fmla="*/ 31 w 58"/>
                  <a:gd name="T23" fmla="*/ 29 h 59"/>
                  <a:gd name="T24" fmla="*/ 26 w 58"/>
                  <a:gd name="T25" fmla="*/ 26 h 59"/>
                  <a:gd name="T26" fmla="*/ 26 w 58"/>
                  <a:gd name="T27" fmla="*/ 26 h 59"/>
                  <a:gd name="T28" fmla="*/ 26 w 58"/>
                  <a:gd name="T29" fmla="*/ 24 h 59"/>
                  <a:gd name="T30" fmla="*/ 32 w 58"/>
                  <a:gd name="T31" fmla="*/ 23 h 59"/>
                  <a:gd name="T32" fmla="*/ 31 w 58"/>
                  <a:gd name="T33" fmla="*/ 20 h 59"/>
                  <a:gd name="T34" fmla="*/ 25 w 58"/>
                  <a:gd name="T35" fmla="*/ 17 h 59"/>
                  <a:gd name="T36" fmla="*/ 16 w 58"/>
                  <a:gd name="T37" fmla="*/ 25 h 59"/>
                  <a:gd name="T38" fmla="*/ 30 w 58"/>
                  <a:gd name="T39" fmla="*/ 40 h 59"/>
                  <a:gd name="T40" fmla="*/ 46 w 58"/>
                  <a:gd name="T41" fmla="*/ 11 h 59"/>
                  <a:gd name="T42" fmla="*/ 34 w 58"/>
                  <a:gd name="T43" fmla="*/ 0 h 59"/>
                  <a:gd name="T44" fmla="*/ 0 w 58"/>
                  <a:gd name="T45" fmla="*/ 6 h 59"/>
                  <a:gd name="T46" fmla="*/ 15 w 58"/>
                  <a:gd name="T47" fmla="*/ 59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7" h="59">
                    <a:moveTo>
                      <a:pt x="15" y="59"/>
                    </a:moveTo>
                    <a:cubicBezTo>
                      <a:pt x="22" y="58"/>
                      <a:pt x="29" y="57"/>
                      <a:pt x="35" y="56"/>
                    </a:cubicBezTo>
                    <a:cubicBezTo>
                      <a:pt x="42" y="56"/>
                      <a:pt x="48" y="55"/>
                      <a:pt x="54" y="55"/>
                    </a:cubicBezTo>
                    <a:cubicBezTo>
                      <a:pt x="54" y="48"/>
                      <a:pt x="55" y="40"/>
                      <a:pt x="56" y="33"/>
                    </a:cubicBezTo>
                    <a:cubicBezTo>
                      <a:pt x="56" y="28"/>
                      <a:pt x="58" y="21"/>
                      <a:pt x="56" y="16"/>
                    </a:cubicBezTo>
                    <a:cubicBezTo>
                      <a:pt x="54" y="15"/>
                      <a:pt x="52" y="15"/>
                      <a:pt x="50" y="14"/>
                    </a:cubicBezTo>
                    <a:cubicBezTo>
                      <a:pt x="50" y="13"/>
                      <a:pt x="50" y="13"/>
                      <a:pt x="49" y="13"/>
                    </a:cubicBezTo>
                    <a:cubicBezTo>
                      <a:pt x="50" y="25"/>
                      <a:pt x="44" y="40"/>
                      <a:pt x="31" y="43"/>
                    </a:cubicBezTo>
                    <a:cubicBezTo>
                      <a:pt x="24" y="44"/>
                      <a:pt x="16" y="40"/>
                      <a:pt x="13" y="33"/>
                    </a:cubicBezTo>
                    <a:cubicBezTo>
                      <a:pt x="10" y="26"/>
                      <a:pt x="13" y="17"/>
                      <a:pt x="21" y="15"/>
                    </a:cubicBezTo>
                    <a:cubicBezTo>
                      <a:pt x="27" y="13"/>
                      <a:pt x="36" y="15"/>
                      <a:pt x="35" y="23"/>
                    </a:cubicBezTo>
                    <a:cubicBezTo>
                      <a:pt x="35" y="26"/>
                      <a:pt x="34" y="28"/>
                      <a:pt x="31" y="29"/>
                    </a:cubicBezTo>
                    <a:cubicBezTo>
                      <a:pt x="29" y="30"/>
                      <a:pt x="27" y="28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5"/>
                      <a:pt x="26" y="24"/>
                    </a:cubicBezTo>
                    <a:cubicBezTo>
                      <a:pt x="27" y="21"/>
                      <a:pt x="30" y="21"/>
                      <a:pt x="32" y="23"/>
                    </a:cubicBezTo>
                    <a:cubicBezTo>
                      <a:pt x="32" y="22"/>
                      <a:pt x="32" y="20"/>
                      <a:pt x="31" y="20"/>
                    </a:cubicBezTo>
                    <a:cubicBezTo>
                      <a:pt x="30" y="18"/>
                      <a:pt x="27" y="17"/>
                      <a:pt x="25" y="17"/>
                    </a:cubicBezTo>
                    <a:cubicBezTo>
                      <a:pt x="20" y="18"/>
                      <a:pt x="16" y="21"/>
                      <a:pt x="16" y="25"/>
                    </a:cubicBezTo>
                    <a:cubicBezTo>
                      <a:pt x="14" y="34"/>
                      <a:pt x="22" y="41"/>
                      <a:pt x="30" y="40"/>
                    </a:cubicBezTo>
                    <a:cubicBezTo>
                      <a:pt x="42" y="37"/>
                      <a:pt x="47" y="21"/>
                      <a:pt x="46" y="11"/>
                    </a:cubicBezTo>
                    <a:cubicBezTo>
                      <a:pt x="41" y="8"/>
                      <a:pt x="37" y="4"/>
                      <a:pt x="34" y="0"/>
                    </a:cubicBezTo>
                    <a:cubicBezTo>
                      <a:pt x="22" y="0"/>
                      <a:pt x="11" y="3"/>
                      <a:pt x="0" y="6"/>
                    </a:cubicBezTo>
                    <a:cubicBezTo>
                      <a:pt x="7" y="23"/>
                      <a:pt x="11" y="41"/>
                      <a:pt x="15" y="59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4" name="Freeform 276"/>
              <p:cNvSpPr/>
              <p:nvPr/>
            </p:nvSpPr>
            <p:spPr bwMode="auto">
              <a:xfrm>
                <a:off x="4417" y="1467"/>
                <a:ext cx="526" cy="214"/>
              </a:xfrm>
              <a:custGeom>
                <a:gdLst>
                  <a:gd name="T0" fmla="*/ 115 w 222"/>
                  <a:gd name="T1" fmla="*/ 46 h 90"/>
                  <a:gd name="T2" fmla="*/ 163 w 222"/>
                  <a:gd name="T3" fmla="*/ 23 h 90"/>
                  <a:gd name="T4" fmla="*/ 222 w 222"/>
                  <a:gd name="T5" fmla="*/ 8 h 90"/>
                  <a:gd name="T6" fmla="*/ 217 w 222"/>
                  <a:gd name="T7" fmla="*/ 0 h 90"/>
                  <a:gd name="T8" fmla="*/ 107 w 222"/>
                  <a:gd name="T9" fmla="*/ 38 h 90"/>
                  <a:gd name="T10" fmla="*/ 0 w 222"/>
                  <a:gd name="T11" fmla="*/ 83 h 90"/>
                  <a:gd name="T12" fmla="*/ 5 w 222"/>
                  <a:gd name="T13" fmla="*/ 90 h 90"/>
                  <a:gd name="T14" fmla="*/ 5 w 222"/>
                  <a:gd name="T15" fmla="*/ 89 h 90"/>
                  <a:gd name="T16" fmla="*/ 57 w 222"/>
                  <a:gd name="T17" fmla="*/ 73 h 90"/>
                  <a:gd name="T18" fmla="*/ 115 w 222"/>
                  <a:gd name="T19" fmla="*/ 46 h 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1" h="90">
                    <a:moveTo>
                      <a:pt x="115" y="46"/>
                    </a:moveTo>
                    <a:cubicBezTo>
                      <a:pt x="131" y="38"/>
                      <a:pt x="146" y="30"/>
                      <a:pt x="163" y="23"/>
                    </a:cubicBezTo>
                    <a:cubicBezTo>
                      <a:pt x="181" y="15"/>
                      <a:pt x="202" y="8"/>
                      <a:pt x="222" y="8"/>
                    </a:cubicBezTo>
                    <a:cubicBezTo>
                      <a:pt x="220" y="6"/>
                      <a:pt x="219" y="3"/>
                      <a:pt x="217" y="0"/>
                    </a:cubicBezTo>
                    <a:cubicBezTo>
                      <a:pt x="177" y="1"/>
                      <a:pt x="142" y="20"/>
                      <a:pt x="107" y="38"/>
                    </a:cubicBezTo>
                    <a:cubicBezTo>
                      <a:pt x="73" y="55"/>
                      <a:pt x="39" y="77"/>
                      <a:pt x="0" y="83"/>
                    </a:cubicBezTo>
                    <a:cubicBezTo>
                      <a:pt x="2" y="85"/>
                      <a:pt x="3" y="87"/>
                      <a:pt x="5" y="90"/>
                    </a:cubicBezTo>
                    <a:cubicBezTo>
                      <a:pt x="5" y="89"/>
                      <a:pt x="5" y="89"/>
                      <a:pt x="5" y="89"/>
                    </a:cubicBezTo>
                    <a:cubicBezTo>
                      <a:pt x="23" y="87"/>
                      <a:pt x="41" y="80"/>
                      <a:pt x="57" y="73"/>
                    </a:cubicBezTo>
                    <a:cubicBezTo>
                      <a:pt x="77" y="65"/>
                      <a:pt x="96" y="55"/>
                      <a:pt x="115" y="46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5" name="Freeform 277"/>
              <p:cNvSpPr/>
              <p:nvPr/>
            </p:nvSpPr>
            <p:spPr bwMode="auto">
              <a:xfrm>
                <a:off x="4136" y="1662"/>
                <a:ext cx="161" cy="42"/>
              </a:xfrm>
              <a:custGeom>
                <a:gdLst>
                  <a:gd name="T0" fmla="*/ 0 w 68"/>
                  <a:gd name="T1" fmla="*/ 10 h 18"/>
                  <a:gd name="T2" fmla="*/ 10 w 68"/>
                  <a:gd name="T3" fmla="*/ 12 h 18"/>
                  <a:gd name="T4" fmla="*/ 41 w 68"/>
                  <a:gd name="T5" fmla="*/ 16 h 18"/>
                  <a:gd name="T6" fmla="*/ 68 w 68"/>
                  <a:gd name="T7" fmla="*/ 17 h 18"/>
                  <a:gd name="T8" fmla="*/ 65 w 68"/>
                  <a:gd name="T9" fmla="*/ 11 h 18"/>
                  <a:gd name="T10" fmla="*/ 62 w 68"/>
                  <a:gd name="T11" fmla="*/ 6 h 18"/>
                  <a:gd name="T12" fmla="*/ 33 w 68"/>
                  <a:gd name="T13" fmla="*/ 4 h 18"/>
                  <a:gd name="T14" fmla="*/ 2 w 68"/>
                  <a:gd name="T15" fmla="*/ 0 h 18"/>
                  <a:gd name="T16" fmla="*/ 2 w 68"/>
                  <a:gd name="T17" fmla="*/ 1 h 18"/>
                  <a:gd name="T18" fmla="*/ 0 w 68"/>
                  <a:gd name="T19" fmla="*/ 1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8">
                    <a:moveTo>
                      <a:pt x="0" y="10"/>
                    </a:moveTo>
                    <a:cubicBezTo>
                      <a:pt x="4" y="11"/>
                      <a:pt x="7" y="11"/>
                      <a:pt x="10" y="12"/>
                    </a:cubicBezTo>
                    <a:cubicBezTo>
                      <a:pt x="20" y="13"/>
                      <a:pt x="31" y="14"/>
                      <a:pt x="41" y="16"/>
                    </a:cubicBezTo>
                    <a:cubicBezTo>
                      <a:pt x="50" y="17"/>
                      <a:pt x="59" y="18"/>
                      <a:pt x="68" y="17"/>
                    </a:cubicBezTo>
                    <a:cubicBezTo>
                      <a:pt x="67" y="15"/>
                      <a:pt x="66" y="13"/>
                      <a:pt x="65" y="11"/>
                    </a:cubicBezTo>
                    <a:cubicBezTo>
                      <a:pt x="64" y="10"/>
                      <a:pt x="63" y="8"/>
                      <a:pt x="62" y="6"/>
                    </a:cubicBezTo>
                    <a:cubicBezTo>
                      <a:pt x="53" y="7"/>
                      <a:pt x="43" y="5"/>
                      <a:pt x="33" y="4"/>
                    </a:cubicBezTo>
                    <a:cubicBezTo>
                      <a:pt x="23" y="3"/>
                      <a:pt x="12" y="2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6" name="Freeform 278"/>
              <p:cNvSpPr/>
              <p:nvPr/>
            </p:nvSpPr>
            <p:spPr bwMode="auto">
              <a:xfrm>
                <a:off x="4976" y="1439"/>
                <a:ext cx="2" cy="0"/>
              </a:xfrm>
              <a:custGeom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7" name="Freeform 279"/>
              <p:cNvSpPr/>
              <p:nvPr/>
            </p:nvSpPr>
            <p:spPr bwMode="auto">
              <a:xfrm>
                <a:off x="5016" y="1441"/>
                <a:ext cx="83" cy="40"/>
              </a:xfrm>
              <a:custGeom>
                <a:gdLst>
                  <a:gd name="T0" fmla="*/ 3 w 35"/>
                  <a:gd name="T1" fmla="*/ 0 h 17"/>
                  <a:gd name="T2" fmla="*/ 0 w 35"/>
                  <a:gd name="T3" fmla="*/ 6 h 17"/>
                  <a:gd name="T4" fmla="*/ 12 w 35"/>
                  <a:gd name="T5" fmla="*/ 9 h 17"/>
                  <a:gd name="T6" fmla="*/ 34 w 35"/>
                  <a:gd name="T7" fmla="*/ 17 h 17"/>
                  <a:gd name="T8" fmla="*/ 33 w 35"/>
                  <a:gd name="T9" fmla="*/ 5 h 17"/>
                  <a:gd name="T10" fmla="*/ 21 w 35"/>
                  <a:gd name="T11" fmla="*/ 8 h 17"/>
                  <a:gd name="T12" fmla="*/ 3 w 35"/>
                  <a:gd name="T13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7">
                    <a:moveTo>
                      <a:pt x="3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4" y="7"/>
                      <a:pt x="8" y="8"/>
                      <a:pt x="12" y="9"/>
                    </a:cubicBezTo>
                    <a:cubicBezTo>
                      <a:pt x="19" y="11"/>
                      <a:pt x="27" y="13"/>
                      <a:pt x="34" y="17"/>
                    </a:cubicBezTo>
                    <a:cubicBezTo>
                      <a:pt x="35" y="13"/>
                      <a:pt x="34" y="9"/>
                      <a:pt x="33" y="5"/>
                    </a:cubicBezTo>
                    <a:cubicBezTo>
                      <a:pt x="29" y="7"/>
                      <a:pt x="26" y="8"/>
                      <a:pt x="21" y="8"/>
                    </a:cubicBezTo>
                    <a:cubicBezTo>
                      <a:pt x="14" y="8"/>
                      <a:pt x="7" y="5"/>
                      <a:pt x="3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8" name="Freeform 280"/>
              <p:cNvSpPr/>
              <p:nvPr/>
            </p:nvSpPr>
            <p:spPr bwMode="auto">
              <a:xfrm>
                <a:off x="4980" y="1439"/>
                <a:ext cx="38" cy="19"/>
              </a:xfrm>
              <a:custGeom>
                <a:gdLst>
                  <a:gd name="T0" fmla="*/ 0 w 16"/>
                  <a:gd name="T1" fmla="*/ 3 h 8"/>
                  <a:gd name="T2" fmla="*/ 0 w 16"/>
                  <a:gd name="T3" fmla="*/ 4 h 8"/>
                  <a:gd name="T4" fmla="*/ 3 w 16"/>
                  <a:gd name="T5" fmla="*/ 8 h 8"/>
                  <a:gd name="T6" fmla="*/ 12 w 16"/>
                  <a:gd name="T7" fmla="*/ 7 h 8"/>
                  <a:gd name="T8" fmla="*/ 16 w 16"/>
                  <a:gd name="T9" fmla="*/ 0 h 8"/>
                  <a:gd name="T10" fmla="*/ 2 w 16"/>
                  <a:gd name="T11" fmla="*/ 0 h 8"/>
                  <a:gd name="T12" fmla="*/ 0 w 16"/>
                  <a:gd name="T13" fmla="*/ 3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8">
                    <a:moveTo>
                      <a:pt x="0" y="3"/>
                    </a:moveTo>
                    <a:cubicBezTo>
                      <a:pt x="0" y="3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6" y="7"/>
                      <a:pt x="9" y="7"/>
                      <a:pt x="12" y="7"/>
                    </a:cubicBezTo>
                    <a:cubicBezTo>
                      <a:pt x="13" y="4"/>
                      <a:pt x="14" y="2"/>
                      <a:pt x="1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9" name="Freeform 281"/>
              <p:cNvSpPr/>
              <p:nvPr/>
            </p:nvSpPr>
            <p:spPr bwMode="auto">
              <a:xfrm>
                <a:off x="5030" y="1439"/>
                <a:ext cx="71" cy="19"/>
              </a:xfrm>
              <a:custGeom>
                <a:gdLst>
                  <a:gd name="T0" fmla="*/ 3 w 30"/>
                  <a:gd name="T1" fmla="*/ 2 h 8"/>
                  <a:gd name="T2" fmla="*/ 30 w 30"/>
                  <a:gd name="T3" fmla="*/ 0 h 8"/>
                  <a:gd name="T4" fmla="*/ 0 w 30"/>
                  <a:gd name="T5" fmla="*/ 0 h 8"/>
                  <a:gd name="T6" fmla="*/ 3 w 30"/>
                  <a:gd name="T7" fmla="*/ 2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8">
                    <a:moveTo>
                      <a:pt x="3" y="2"/>
                    </a:moveTo>
                    <a:cubicBezTo>
                      <a:pt x="12" y="8"/>
                      <a:pt x="22" y="6"/>
                      <a:pt x="3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0" name="Freeform 282"/>
              <p:cNvSpPr/>
              <p:nvPr/>
            </p:nvSpPr>
            <p:spPr bwMode="auto">
              <a:xfrm>
                <a:off x="4928" y="1439"/>
                <a:ext cx="272" cy="104"/>
              </a:xfrm>
              <a:custGeom>
                <a:gdLst>
                  <a:gd name="T0" fmla="*/ 71 w 115"/>
                  <a:gd name="T1" fmla="*/ 40 h 44"/>
                  <a:gd name="T2" fmla="*/ 115 w 115"/>
                  <a:gd name="T3" fmla="*/ 0 h 44"/>
                  <a:gd name="T4" fmla="*/ 94 w 115"/>
                  <a:gd name="T5" fmla="*/ 0 h 44"/>
                  <a:gd name="T6" fmla="*/ 79 w 115"/>
                  <a:gd name="T7" fmla="*/ 18 h 44"/>
                  <a:gd name="T8" fmla="*/ 24 w 115"/>
                  <a:gd name="T9" fmla="*/ 12 h 44"/>
                  <a:gd name="T10" fmla="*/ 17 w 115"/>
                  <a:gd name="T11" fmla="*/ 0 h 44"/>
                  <a:gd name="T12" fmla="*/ 0 w 115"/>
                  <a:gd name="T13" fmla="*/ 0 h 44"/>
                  <a:gd name="T14" fmla="*/ 13 w 115"/>
                  <a:gd name="T15" fmla="*/ 22 h 44"/>
                  <a:gd name="T16" fmla="*/ 71 w 115"/>
                  <a:gd name="T17" fmla="*/ 4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44">
                    <a:moveTo>
                      <a:pt x="71" y="40"/>
                    </a:moveTo>
                    <a:cubicBezTo>
                      <a:pt x="93" y="36"/>
                      <a:pt x="108" y="19"/>
                      <a:pt x="115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1" y="7"/>
                      <a:pt x="86" y="13"/>
                      <a:pt x="79" y="18"/>
                    </a:cubicBezTo>
                    <a:cubicBezTo>
                      <a:pt x="62" y="30"/>
                      <a:pt x="39" y="28"/>
                      <a:pt x="24" y="12"/>
                    </a:cubicBezTo>
                    <a:cubicBezTo>
                      <a:pt x="21" y="9"/>
                      <a:pt x="18" y="4"/>
                      <a:pt x="1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8"/>
                      <a:pt x="6" y="15"/>
                      <a:pt x="13" y="22"/>
                    </a:cubicBezTo>
                    <a:cubicBezTo>
                      <a:pt x="28" y="36"/>
                      <a:pt x="51" y="44"/>
                      <a:pt x="71" y="4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1" name="Freeform 283"/>
              <p:cNvSpPr/>
              <p:nvPr/>
            </p:nvSpPr>
            <p:spPr bwMode="auto">
              <a:xfrm>
                <a:off x="4992" y="1460"/>
                <a:ext cx="100" cy="33"/>
              </a:xfrm>
              <a:custGeom>
                <a:gdLst>
                  <a:gd name="T0" fmla="*/ 0 w 42"/>
                  <a:gd name="T1" fmla="*/ 1 h 14"/>
                  <a:gd name="T2" fmla="*/ 23 w 42"/>
                  <a:gd name="T3" fmla="*/ 13 h 14"/>
                  <a:gd name="T4" fmla="*/ 42 w 42"/>
                  <a:gd name="T5" fmla="*/ 11 h 14"/>
                  <a:gd name="T6" fmla="*/ 0 w 42"/>
                  <a:gd name="T7" fmla="*/ 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14">
                    <a:moveTo>
                      <a:pt x="0" y="1"/>
                    </a:moveTo>
                    <a:cubicBezTo>
                      <a:pt x="6" y="8"/>
                      <a:pt x="14" y="12"/>
                      <a:pt x="23" y="13"/>
                    </a:cubicBezTo>
                    <a:cubicBezTo>
                      <a:pt x="30" y="14"/>
                      <a:pt x="36" y="13"/>
                      <a:pt x="42" y="11"/>
                    </a:cubicBezTo>
                    <a:cubicBezTo>
                      <a:pt x="29" y="5"/>
                      <a:pt x="15" y="0"/>
                      <a:pt x="0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2" name="Freeform 284"/>
              <p:cNvSpPr/>
              <p:nvPr/>
            </p:nvSpPr>
            <p:spPr bwMode="auto">
              <a:xfrm>
                <a:off x="4961" y="1439"/>
                <a:ext cx="407" cy="719"/>
              </a:xfrm>
              <a:custGeom>
                <a:gdLst>
                  <a:gd name="T0" fmla="*/ 45 w 172"/>
                  <a:gd name="T1" fmla="*/ 290 h 303"/>
                  <a:gd name="T2" fmla="*/ 61 w 172"/>
                  <a:gd name="T3" fmla="*/ 303 h 303"/>
                  <a:gd name="T4" fmla="*/ 67 w 172"/>
                  <a:gd name="T5" fmla="*/ 303 h 303"/>
                  <a:gd name="T6" fmla="*/ 71 w 172"/>
                  <a:gd name="T7" fmla="*/ 300 h 303"/>
                  <a:gd name="T8" fmla="*/ 86 w 172"/>
                  <a:gd name="T9" fmla="*/ 287 h 303"/>
                  <a:gd name="T10" fmla="*/ 48 w 172"/>
                  <a:gd name="T11" fmla="*/ 258 h 303"/>
                  <a:gd name="T12" fmla="*/ 16 w 172"/>
                  <a:gd name="T13" fmla="*/ 246 h 303"/>
                  <a:gd name="T14" fmla="*/ 51 w 172"/>
                  <a:gd name="T15" fmla="*/ 234 h 303"/>
                  <a:gd name="T16" fmla="*/ 62 w 172"/>
                  <a:gd name="T17" fmla="*/ 224 h 303"/>
                  <a:gd name="T18" fmla="*/ 91 w 172"/>
                  <a:gd name="T19" fmla="*/ 213 h 303"/>
                  <a:gd name="T20" fmla="*/ 79 w 172"/>
                  <a:gd name="T21" fmla="*/ 196 h 303"/>
                  <a:gd name="T22" fmla="*/ 67 w 172"/>
                  <a:gd name="T23" fmla="*/ 185 h 303"/>
                  <a:gd name="T24" fmla="*/ 33 w 172"/>
                  <a:gd name="T25" fmla="*/ 170 h 303"/>
                  <a:gd name="T26" fmla="*/ 54 w 172"/>
                  <a:gd name="T27" fmla="*/ 156 h 303"/>
                  <a:gd name="T28" fmla="*/ 70 w 172"/>
                  <a:gd name="T29" fmla="*/ 173 h 303"/>
                  <a:gd name="T30" fmla="*/ 81 w 172"/>
                  <a:gd name="T31" fmla="*/ 172 h 303"/>
                  <a:gd name="T32" fmla="*/ 107 w 172"/>
                  <a:gd name="T33" fmla="*/ 162 h 303"/>
                  <a:gd name="T34" fmla="*/ 89 w 172"/>
                  <a:gd name="T35" fmla="*/ 137 h 303"/>
                  <a:gd name="T36" fmla="*/ 87 w 172"/>
                  <a:gd name="T37" fmla="*/ 123 h 303"/>
                  <a:gd name="T38" fmla="*/ 66 w 172"/>
                  <a:gd name="T39" fmla="*/ 113 h 303"/>
                  <a:gd name="T40" fmla="*/ 72 w 172"/>
                  <a:gd name="T41" fmla="*/ 88 h 303"/>
                  <a:gd name="T42" fmla="*/ 98 w 172"/>
                  <a:gd name="T43" fmla="*/ 86 h 303"/>
                  <a:gd name="T44" fmla="*/ 108 w 172"/>
                  <a:gd name="T45" fmla="*/ 101 h 303"/>
                  <a:gd name="T46" fmla="*/ 122 w 172"/>
                  <a:gd name="T47" fmla="*/ 98 h 303"/>
                  <a:gd name="T48" fmla="*/ 149 w 172"/>
                  <a:gd name="T49" fmla="*/ 91 h 303"/>
                  <a:gd name="T50" fmla="*/ 144 w 172"/>
                  <a:gd name="T51" fmla="*/ 65 h 303"/>
                  <a:gd name="T52" fmla="*/ 139 w 172"/>
                  <a:gd name="T53" fmla="*/ 54 h 303"/>
                  <a:gd name="T54" fmla="*/ 114 w 172"/>
                  <a:gd name="T55" fmla="*/ 44 h 303"/>
                  <a:gd name="T56" fmla="*/ 119 w 172"/>
                  <a:gd name="T57" fmla="*/ 22 h 303"/>
                  <a:gd name="T58" fmla="*/ 143 w 172"/>
                  <a:gd name="T59" fmla="*/ 21 h 303"/>
                  <a:gd name="T60" fmla="*/ 149 w 172"/>
                  <a:gd name="T61" fmla="*/ 42 h 303"/>
                  <a:gd name="T62" fmla="*/ 169 w 172"/>
                  <a:gd name="T63" fmla="*/ 43 h 303"/>
                  <a:gd name="T64" fmla="*/ 172 w 172"/>
                  <a:gd name="T65" fmla="*/ 43 h 303"/>
                  <a:gd name="T66" fmla="*/ 128 w 172"/>
                  <a:gd name="T67" fmla="*/ 0 h 303"/>
                  <a:gd name="T68" fmla="*/ 127 w 172"/>
                  <a:gd name="T69" fmla="*/ 0 h 303"/>
                  <a:gd name="T70" fmla="*/ 123 w 172"/>
                  <a:gd name="T71" fmla="*/ 1 h 303"/>
                  <a:gd name="T72" fmla="*/ 102 w 172"/>
                  <a:gd name="T73" fmla="*/ 14 h 303"/>
                  <a:gd name="T74" fmla="*/ 103 w 172"/>
                  <a:gd name="T75" fmla="*/ 59 h 303"/>
                  <a:gd name="T76" fmla="*/ 101 w 172"/>
                  <a:gd name="T77" fmla="*/ 62 h 303"/>
                  <a:gd name="T78" fmla="*/ 52 w 172"/>
                  <a:gd name="T79" fmla="*/ 81 h 303"/>
                  <a:gd name="T80" fmla="*/ 60 w 172"/>
                  <a:gd name="T81" fmla="*/ 131 h 303"/>
                  <a:gd name="T82" fmla="*/ 61 w 172"/>
                  <a:gd name="T83" fmla="*/ 133 h 303"/>
                  <a:gd name="T84" fmla="*/ 60 w 172"/>
                  <a:gd name="T85" fmla="*/ 134 h 303"/>
                  <a:gd name="T86" fmla="*/ 39 w 172"/>
                  <a:gd name="T87" fmla="*/ 141 h 303"/>
                  <a:gd name="T88" fmla="*/ 24 w 172"/>
                  <a:gd name="T89" fmla="*/ 160 h 303"/>
                  <a:gd name="T90" fmla="*/ 33 w 172"/>
                  <a:gd name="T91" fmla="*/ 204 h 303"/>
                  <a:gd name="T92" fmla="*/ 33 w 172"/>
                  <a:gd name="T93" fmla="*/ 206 h 303"/>
                  <a:gd name="T94" fmla="*/ 32 w 172"/>
                  <a:gd name="T95" fmla="*/ 207 h 303"/>
                  <a:gd name="T96" fmla="*/ 3 w 172"/>
                  <a:gd name="T97" fmla="*/ 240 h 303"/>
                  <a:gd name="T98" fmla="*/ 24 w 172"/>
                  <a:gd name="T99" fmla="*/ 284 h 303"/>
                  <a:gd name="T100" fmla="*/ 24 w 172"/>
                  <a:gd name="T101" fmla="*/ 287 h 303"/>
                  <a:gd name="T102" fmla="*/ 13 w 172"/>
                  <a:gd name="T103" fmla="*/ 303 h 303"/>
                  <a:gd name="T104" fmla="*/ 28 w 172"/>
                  <a:gd name="T105" fmla="*/ 303 h 303"/>
                  <a:gd name="T106" fmla="*/ 45 w 172"/>
                  <a:gd name="T107" fmla="*/ 290 h 3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2" h="303">
                    <a:moveTo>
                      <a:pt x="45" y="290"/>
                    </a:moveTo>
                    <a:cubicBezTo>
                      <a:pt x="52" y="290"/>
                      <a:pt x="59" y="296"/>
                      <a:pt x="61" y="303"/>
                    </a:cubicBezTo>
                    <a:cubicBezTo>
                      <a:pt x="67" y="303"/>
                      <a:pt x="67" y="303"/>
                      <a:pt x="67" y="303"/>
                    </a:cubicBezTo>
                    <a:cubicBezTo>
                      <a:pt x="68" y="302"/>
                      <a:pt x="70" y="301"/>
                      <a:pt x="71" y="300"/>
                    </a:cubicBezTo>
                    <a:cubicBezTo>
                      <a:pt x="76" y="296"/>
                      <a:pt x="81" y="291"/>
                      <a:pt x="86" y="287"/>
                    </a:cubicBezTo>
                    <a:cubicBezTo>
                      <a:pt x="69" y="283"/>
                      <a:pt x="60" y="269"/>
                      <a:pt x="48" y="258"/>
                    </a:cubicBezTo>
                    <a:cubicBezTo>
                      <a:pt x="38" y="269"/>
                      <a:pt x="17" y="261"/>
                      <a:pt x="16" y="246"/>
                    </a:cubicBezTo>
                    <a:cubicBezTo>
                      <a:pt x="16" y="227"/>
                      <a:pt x="39" y="222"/>
                      <a:pt x="51" y="234"/>
                    </a:cubicBezTo>
                    <a:cubicBezTo>
                      <a:pt x="55" y="231"/>
                      <a:pt x="58" y="227"/>
                      <a:pt x="62" y="224"/>
                    </a:cubicBezTo>
                    <a:cubicBezTo>
                      <a:pt x="71" y="217"/>
                      <a:pt x="80" y="212"/>
                      <a:pt x="91" y="213"/>
                    </a:cubicBezTo>
                    <a:cubicBezTo>
                      <a:pt x="87" y="207"/>
                      <a:pt x="84" y="201"/>
                      <a:pt x="79" y="196"/>
                    </a:cubicBezTo>
                    <a:cubicBezTo>
                      <a:pt x="76" y="192"/>
                      <a:pt x="72" y="188"/>
                      <a:pt x="67" y="185"/>
                    </a:cubicBezTo>
                    <a:cubicBezTo>
                      <a:pt x="58" y="200"/>
                      <a:pt x="28" y="186"/>
                      <a:pt x="33" y="170"/>
                    </a:cubicBezTo>
                    <a:cubicBezTo>
                      <a:pt x="36" y="161"/>
                      <a:pt x="45" y="154"/>
                      <a:pt x="54" y="156"/>
                    </a:cubicBezTo>
                    <a:cubicBezTo>
                      <a:pt x="62" y="158"/>
                      <a:pt x="71" y="164"/>
                      <a:pt x="70" y="173"/>
                    </a:cubicBezTo>
                    <a:cubicBezTo>
                      <a:pt x="74" y="173"/>
                      <a:pt x="78" y="173"/>
                      <a:pt x="81" y="172"/>
                    </a:cubicBezTo>
                    <a:cubicBezTo>
                      <a:pt x="90" y="170"/>
                      <a:pt x="98" y="166"/>
                      <a:pt x="107" y="162"/>
                    </a:cubicBezTo>
                    <a:cubicBezTo>
                      <a:pt x="97" y="157"/>
                      <a:pt x="92" y="147"/>
                      <a:pt x="89" y="137"/>
                    </a:cubicBezTo>
                    <a:cubicBezTo>
                      <a:pt x="88" y="132"/>
                      <a:pt x="88" y="128"/>
                      <a:pt x="87" y="123"/>
                    </a:cubicBezTo>
                    <a:cubicBezTo>
                      <a:pt x="78" y="125"/>
                      <a:pt x="69" y="121"/>
                      <a:pt x="66" y="113"/>
                    </a:cubicBezTo>
                    <a:cubicBezTo>
                      <a:pt x="62" y="105"/>
                      <a:pt x="65" y="94"/>
                      <a:pt x="72" y="88"/>
                    </a:cubicBezTo>
                    <a:cubicBezTo>
                      <a:pt x="80" y="82"/>
                      <a:pt x="90" y="81"/>
                      <a:pt x="98" y="86"/>
                    </a:cubicBezTo>
                    <a:cubicBezTo>
                      <a:pt x="103" y="89"/>
                      <a:pt x="109" y="95"/>
                      <a:pt x="108" y="101"/>
                    </a:cubicBezTo>
                    <a:cubicBezTo>
                      <a:pt x="113" y="101"/>
                      <a:pt x="118" y="100"/>
                      <a:pt x="122" y="98"/>
                    </a:cubicBezTo>
                    <a:cubicBezTo>
                      <a:pt x="130" y="94"/>
                      <a:pt x="140" y="88"/>
                      <a:pt x="149" y="91"/>
                    </a:cubicBezTo>
                    <a:cubicBezTo>
                      <a:pt x="148" y="82"/>
                      <a:pt x="147" y="74"/>
                      <a:pt x="144" y="65"/>
                    </a:cubicBezTo>
                    <a:cubicBezTo>
                      <a:pt x="143" y="61"/>
                      <a:pt x="141" y="58"/>
                      <a:pt x="139" y="54"/>
                    </a:cubicBezTo>
                    <a:cubicBezTo>
                      <a:pt x="130" y="58"/>
                      <a:pt x="118" y="54"/>
                      <a:pt x="114" y="44"/>
                    </a:cubicBezTo>
                    <a:cubicBezTo>
                      <a:pt x="111" y="37"/>
                      <a:pt x="113" y="28"/>
                      <a:pt x="119" y="22"/>
                    </a:cubicBezTo>
                    <a:cubicBezTo>
                      <a:pt x="126" y="16"/>
                      <a:pt x="136" y="15"/>
                      <a:pt x="143" y="21"/>
                    </a:cubicBezTo>
                    <a:cubicBezTo>
                      <a:pt x="150" y="26"/>
                      <a:pt x="152" y="34"/>
                      <a:pt x="149" y="42"/>
                    </a:cubicBezTo>
                    <a:cubicBezTo>
                      <a:pt x="156" y="43"/>
                      <a:pt x="163" y="43"/>
                      <a:pt x="169" y="43"/>
                    </a:cubicBezTo>
                    <a:cubicBezTo>
                      <a:pt x="170" y="43"/>
                      <a:pt x="171" y="43"/>
                      <a:pt x="172" y="43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6" y="0"/>
                      <a:pt x="124" y="0"/>
                      <a:pt x="123" y="1"/>
                    </a:cubicBezTo>
                    <a:cubicBezTo>
                      <a:pt x="115" y="3"/>
                      <a:pt x="107" y="8"/>
                      <a:pt x="102" y="14"/>
                    </a:cubicBezTo>
                    <a:cubicBezTo>
                      <a:pt x="92" y="27"/>
                      <a:pt x="94" y="46"/>
                      <a:pt x="103" y="59"/>
                    </a:cubicBezTo>
                    <a:cubicBezTo>
                      <a:pt x="104" y="61"/>
                      <a:pt x="102" y="62"/>
                      <a:pt x="101" y="62"/>
                    </a:cubicBezTo>
                    <a:cubicBezTo>
                      <a:pt x="82" y="55"/>
                      <a:pt x="60" y="63"/>
                      <a:pt x="52" y="81"/>
                    </a:cubicBezTo>
                    <a:cubicBezTo>
                      <a:pt x="44" y="96"/>
                      <a:pt x="46" y="119"/>
                      <a:pt x="60" y="131"/>
                    </a:cubicBezTo>
                    <a:cubicBezTo>
                      <a:pt x="61" y="131"/>
                      <a:pt x="61" y="132"/>
                      <a:pt x="61" y="133"/>
                    </a:cubicBezTo>
                    <a:cubicBezTo>
                      <a:pt x="61" y="133"/>
                      <a:pt x="61" y="134"/>
                      <a:pt x="60" y="134"/>
                    </a:cubicBezTo>
                    <a:cubicBezTo>
                      <a:pt x="53" y="136"/>
                      <a:pt x="46" y="136"/>
                      <a:pt x="39" y="141"/>
                    </a:cubicBezTo>
                    <a:cubicBezTo>
                      <a:pt x="33" y="146"/>
                      <a:pt x="27" y="152"/>
                      <a:pt x="24" y="160"/>
                    </a:cubicBezTo>
                    <a:cubicBezTo>
                      <a:pt x="18" y="175"/>
                      <a:pt x="22" y="192"/>
                      <a:pt x="33" y="204"/>
                    </a:cubicBezTo>
                    <a:cubicBezTo>
                      <a:pt x="33" y="205"/>
                      <a:pt x="33" y="206"/>
                      <a:pt x="33" y="206"/>
                    </a:cubicBezTo>
                    <a:cubicBezTo>
                      <a:pt x="33" y="207"/>
                      <a:pt x="32" y="207"/>
                      <a:pt x="32" y="207"/>
                    </a:cubicBezTo>
                    <a:cubicBezTo>
                      <a:pt x="17" y="212"/>
                      <a:pt x="6" y="225"/>
                      <a:pt x="3" y="240"/>
                    </a:cubicBezTo>
                    <a:cubicBezTo>
                      <a:pt x="0" y="257"/>
                      <a:pt x="7" y="277"/>
                      <a:pt x="24" y="284"/>
                    </a:cubicBezTo>
                    <a:cubicBezTo>
                      <a:pt x="25" y="285"/>
                      <a:pt x="25" y="286"/>
                      <a:pt x="24" y="287"/>
                    </a:cubicBezTo>
                    <a:cubicBezTo>
                      <a:pt x="19" y="290"/>
                      <a:pt x="15" y="296"/>
                      <a:pt x="13" y="303"/>
                    </a:cubicBezTo>
                    <a:cubicBezTo>
                      <a:pt x="28" y="303"/>
                      <a:pt x="28" y="303"/>
                      <a:pt x="28" y="303"/>
                    </a:cubicBezTo>
                    <a:cubicBezTo>
                      <a:pt x="28" y="295"/>
                      <a:pt x="39" y="290"/>
                      <a:pt x="45" y="29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3" name="Freeform 285"/>
              <p:cNvSpPr/>
              <p:nvPr/>
            </p:nvSpPr>
            <p:spPr bwMode="auto">
              <a:xfrm>
                <a:off x="4117" y="1439"/>
                <a:ext cx="92" cy="38"/>
              </a:xfrm>
              <a:custGeom>
                <a:gdLst>
                  <a:gd name="T0" fmla="*/ 0 w 39"/>
                  <a:gd name="T1" fmla="*/ 1 h 16"/>
                  <a:gd name="T2" fmla="*/ 2 w 39"/>
                  <a:gd name="T3" fmla="*/ 5 h 16"/>
                  <a:gd name="T4" fmla="*/ 3 w 39"/>
                  <a:gd name="T5" fmla="*/ 12 h 16"/>
                  <a:gd name="T6" fmla="*/ 5 w 39"/>
                  <a:gd name="T7" fmla="*/ 12 h 16"/>
                  <a:gd name="T8" fmla="*/ 8 w 39"/>
                  <a:gd name="T9" fmla="*/ 10 h 16"/>
                  <a:gd name="T10" fmla="*/ 12 w 39"/>
                  <a:gd name="T11" fmla="*/ 6 h 16"/>
                  <a:gd name="T12" fmla="*/ 21 w 39"/>
                  <a:gd name="T13" fmla="*/ 6 h 16"/>
                  <a:gd name="T14" fmla="*/ 19 w 39"/>
                  <a:gd name="T15" fmla="*/ 15 h 16"/>
                  <a:gd name="T16" fmla="*/ 33 w 39"/>
                  <a:gd name="T17" fmla="*/ 16 h 16"/>
                  <a:gd name="T18" fmla="*/ 33 w 39"/>
                  <a:gd name="T19" fmla="*/ 16 h 16"/>
                  <a:gd name="T20" fmla="*/ 39 w 39"/>
                  <a:gd name="T21" fmla="*/ 10 h 16"/>
                  <a:gd name="T22" fmla="*/ 38 w 39"/>
                  <a:gd name="T23" fmla="*/ 4 h 16"/>
                  <a:gd name="T24" fmla="*/ 7 w 39"/>
                  <a:gd name="T25" fmla="*/ 1 h 16"/>
                  <a:gd name="T26" fmla="*/ 2 w 39"/>
                  <a:gd name="T27" fmla="*/ 0 h 16"/>
                  <a:gd name="T28" fmla="*/ 1 w 39"/>
                  <a:gd name="T29" fmla="*/ 0 h 16"/>
                  <a:gd name="T30" fmla="*/ 0 w 39"/>
                  <a:gd name="T31" fmla="*/ 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9" h="16">
                    <a:moveTo>
                      <a:pt x="0" y="1"/>
                    </a:moveTo>
                    <a:cubicBezTo>
                      <a:pt x="1" y="3"/>
                      <a:pt x="2" y="4"/>
                      <a:pt x="2" y="5"/>
                    </a:cubicBezTo>
                    <a:cubicBezTo>
                      <a:pt x="3" y="7"/>
                      <a:pt x="3" y="9"/>
                      <a:pt x="3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6" y="11"/>
                      <a:pt x="7" y="11"/>
                      <a:pt x="8" y="10"/>
                    </a:cubicBezTo>
                    <a:cubicBezTo>
                      <a:pt x="9" y="8"/>
                      <a:pt x="11" y="7"/>
                      <a:pt x="12" y="6"/>
                    </a:cubicBezTo>
                    <a:cubicBezTo>
                      <a:pt x="15" y="4"/>
                      <a:pt x="19" y="3"/>
                      <a:pt x="21" y="6"/>
                    </a:cubicBezTo>
                    <a:cubicBezTo>
                      <a:pt x="23" y="10"/>
                      <a:pt x="22" y="13"/>
                      <a:pt x="19" y="15"/>
                    </a:cubicBezTo>
                    <a:cubicBezTo>
                      <a:pt x="24" y="15"/>
                      <a:pt x="28" y="16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5" y="14"/>
                      <a:pt x="37" y="12"/>
                      <a:pt x="39" y="10"/>
                    </a:cubicBezTo>
                    <a:cubicBezTo>
                      <a:pt x="39" y="8"/>
                      <a:pt x="38" y="6"/>
                      <a:pt x="38" y="4"/>
                    </a:cubicBezTo>
                    <a:cubicBezTo>
                      <a:pt x="28" y="6"/>
                      <a:pt x="17" y="4"/>
                      <a:pt x="7" y="1"/>
                    </a:cubicBezTo>
                    <a:cubicBezTo>
                      <a:pt x="5" y="1"/>
                      <a:pt x="4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4" name="Freeform 286"/>
              <p:cNvSpPr/>
              <p:nvPr/>
            </p:nvSpPr>
            <p:spPr bwMode="auto">
              <a:xfrm>
                <a:off x="4150" y="1439"/>
                <a:ext cx="54" cy="7"/>
              </a:xfrm>
              <a:custGeom>
                <a:gdLst>
                  <a:gd name="T0" fmla="*/ 23 w 23"/>
                  <a:gd name="T1" fmla="*/ 1 h 3"/>
                  <a:gd name="T2" fmla="*/ 23 w 23"/>
                  <a:gd name="T3" fmla="*/ 0 h 3"/>
                  <a:gd name="T4" fmla="*/ 0 w 23"/>
                  <a:gd name="T5" fmla="*/ 0 h 3"/>
                  <a:gd name="T6" fmla="*/ 23 w 23"/>
                  <a:gd name="T7" fmla="*/ 1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3">
                    <a:moveTo>
                      <a:pt x="23" y="1"/>
                    </a:moveTo>
                    <a:cubicBezTo>
                      <a:pt x="23" y="1"/>
                      <a:pt x="23" y="0"/>
                      <a:pt x="2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"/>
                      <a:pt x="16" y="3"/>
                      <a:pt x="23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5" name="Freeform 287"/>
              <p:cNvSpPr/>
              <p:nvPr/>
            </p:nvSpPr>
            <p:spPr bwMode="auto">
              <a:xfrm>
                <a:off x="5349" y="1695"/>
                <a:ext cx="336" cy="463"/>
              </a:xfrm>
              <a:custGeom>
                <a:gdLst>
                  <a:gd name="T0" fmla="*/ 110 w 142"/>
                  <a:gd name="T1" fmla="*/ 134 h 195"/>
                  <a:gd name="T2" fmla="*/ 79 w 142"/>
                  <a:gd name="T3" fmla="*/ 133 h 195"/>
                  <a:gd name="T4" fmla="*/ 77 w 142"/>
                  <a:gd name="T5" fmla="*/ 116 h 195"/>
                  <a:gd name="T6" fmla="*/ 109 w 142"/>
                  <a:gd name="T7" fmla="*/ 124 h 195"/>
                  <a:gd name="T8" fmla="*/ 111 w 142"/>
                  <a:gd name="T9" fmla="*/ 92 h 195"/>
                  <a:gd name="T10" fmla="*/ 142 w 142"/>
                  <a:gd name="T11" fmla="*/ 72 h 195"/>
                  <a:gd name="T12" fmla="*/ 119 w 142"/>
                  <a:gd name="T13" fmla="*/ 63 h 195"/>
                  <a:gd name="T14" fmla="*/ 116 w 142"/>
                  <a:gd name="T15" fmla="*/ 46 h 195"/>
                  <a:gd name="T16" fmla="*/ 117 w 142"/>
                  <a:gd name="T17" fmla="*/ 45 h 195"/>
                  <a:gd name="T18" fmla="*/ 72 w 142"/>
                  <a:gd name="T19" fmla="*/ 0 h 195"/>
                  <a:gd name="T20" fmla="*/ 70 w 142"/>
                  <a:gd name="T21" fmla="*/ 2 h 195"/>
                  <a:gd name="T22" fmla="*/ 65 w 142"/>
                  <a:gd name="T23" fmla="*/ 25 h 195"/>
                  <a:gd name="T24" fmla="*/ 47 w 142"/>
                  <a:gd name="T25" fmla="*/ 30 h 195"/>
                  <a:gd name="T26" fmla="*/ 30 w 142"/>
                  <a:gd name="T27" fmla="*/ 59 h 195"/>
                  <a:gd name="T28" fmla="*/ 17 w 142"/>
                  <a:gd name="T29" fmla="*/ 88 h 195"/>
                  <a:gd name="T30" fmla="*/ 20 w 142"/>
                  <a:gd name="T31" fmla="*/ 111 h 195"/>
                  <a:gd name="T32" fmla="*/ 6 w 142"/>
                  <a:gd name="T33" fmla="*/ 123 h 195"/>
                  <a:gd name="T34" fmla="*/ 1 w 142"/>
                  <a:gd name="T35" fmla="*/ 149 h 195"/>
                  <a:gd name="T36" fmla="*/ 0 w 142"/>
                  <a:gd name="T37" fmla="*/ 180 h 195"/>
                  <a:gd name="T38" fmla="*/ 13 w 142"/>
                  <a:gd name="T39" fmla="*/ 195 h 195"/>
                  <a:gd name="T40" fmla="*/ 103 w 142"/>
                  <a:gd name="T41" fmla="*/ 195 h 195"/>
                  <a:gd name="T42" fmla="*/ 93 w 142"/>
                  <a:gd name="T43" fmla="*/ 169 h 195"/>
                  <a:gd name="T44" fmla="*/ 110 w 142"/>
                  <a:gd name="T45" fmla="*/ 134 h 1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2" h="195">
                    <a:moveTo>
                      <a:pt x="110" y="134"/>
                    </a:moveTo>
                    <a:cubicBezTo>
                      <a:pt x="100" y="135"/>
                      <a:pt x="88" y="137"/>
                      <a:pt x="79" y="133"/>
                    </a:cubicBezTo>
                    <a:cubicBezTo>
                      <a:pt x="72" y="130"/>
                      <a:pt x="70" y="121"/>
                      <a:pt x="77" y="116"/>
                    </a:cubicBezTo>
                    <a:cubicBezTo>
                      <a:pt x="87" y="108"/>
                      <a:pt x="100" y="116"/>
                      <a:pt x="109" y="124"/>
                    </a:cubicBezTo>
                    <a:cubicBezTo>
                      <a:pt x="105" y="114"/>
                      <a:pt x="107" y="102"/>
                      <a:pt x="111" y="92"/>
                    </a:cubicBezTo>
                    <a:cubicBezTo>
                      <a:pt x="117" y="79"/>
                      <a:pt x="128" y="73"/>
                      <a:pt x="142" y="72"/>
                    </a:cubicBezTo>
                    <a:cubicBezTo>
                      <a:pt x="134" y="69"/>
                      <a:pt x="125" y="68"/>
                      <a:pt x="119" y="63"/>
                    </a:cubicBezTo>
                    <a:cubicBezTo>
                      <a:pt x="114" y="59"/>
                      <a:pt x="110" y="50"/>
                      <a:pt x="116" y="46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1" y="1"/>
                      <a:pt x="71" y="2"/>
                      <a:pt x="70" y="2"/>
                    </a:cubicBezTo>
                    <a:cubicBezTo>
                      <a:pt x="73" y="10"/>
                      <a:pt x="71" y="18"/>
                      <a:pt x="65" y="25"/>
                    </a:cubicBezTo>
                    <a:cubicBezTo>
                      <a:pt x="60" y="30"/>
                      <a:pt x="53" y="31"/>
                      <a:pt x="47" y="30"/>
                    </a:cubicBezTo>
                    <a:cubicBezTo>
                      <a:pt x="41" y="39"/>
                      <a:pt x="35" y="49"/>
                      <a:pt x="30" y="59"/>
                    </a:cubicBezTo>
                    <a:cubicBezTo>
                      <a:pt x="25" y="69"/>
                      <a:pt x="20" y="78"/>
                      <a:pt x="17" y="88"/>
                    </a:cubicBezTo>
                    <a:cubicBezTo>
                      <a:pt x="23" y="94"/>
                      <a:pt x="24" y="103"/>
                      <a:pt x="20" y="111"/>
                    </a:cubicBezTo>
                    <a:cubicBezTo>
                      <a:pt x="17" y="117"/>
                      <a:pt x="12" y="121"/>
                      <a:pt x="6" y="123"/>
                    </a:cubicBezTo>
                    <a:cubicBezTo>
                      <a:pt x="3" y="131"/>
                      <a:pt x="2" y="140"/>
                      <a:pt x="1" y="149"/>
                    </a:cubicBezTo>
                    <a:cubicBezTo>
                      <a:pt x="0" y="159"/>
                      <a:pt x="0" y="169"/>
                      <a:pt x="0" y="180"/>
                    </a:cubicBezTo>
                    <a:cubicBezTo>
                      <a:pt x="7" y="182"/>
                      <a:pt x="12" y="188"/>
                      <a:pt x="13" y="195"/>
                    </a:cubicBezTo>
                    <a:cubicBezTo>
                      <a:pt x="103" y="195"/>
                      <a:pt x="103" y="195"/>
                      <a:pt x="103" y="195"/>
                    </a:cubicBezTo>
                    <a:cubicBezTo>
                      <a:pt x="97" y="188"/>
                      <a:pt x="93" y="178"/>
                      <a:pt x="93" y="169"/>
                    </a:cubicBezTo>
                    <a:cubicBezTo>
                      <a:pt x="94" y="155"/>
                      <a:pt x="100" y="143"/>
                      <a:pt x="110" y="134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6" name="Freeform 288"/>
              <p:cNvSpPr/>
              <p:nvPr/>
            </p:nvSpPr>
            <p:spPr bwMode="auto">
              <a:xfrm>
                <a:off x="5610" y="1806"/>
                <a:ext cx="73" cy="50"/>
              </a:xfrm>
              <a:custGeom>
                <a:gdLst>
                  <a:gd name="T0" fmla="*/ 18 w 31"/>
                  <a:gd name="T1" fmla="*/ 17 h 21"/>
                  <a:gd name="T2" fmla="*/ 31 w 31"/>
                  <a:gd name="T3" fmla="*/ 21 h 21"/>
                  <a:gd name="T4" fmla="*/ 10 w 31"/>
                  <a:gd name="T5" fmla="*/ 0 h 21"/>
                  <a:gd name="T6" fmla="*/ 9 w 31"/>
                  <a:gd name="T7" fmla="*/ 1 h 21"/>
                  <a:gd name="T8" fmla="*/ 18 w 31"/>
                  <a:gd name="T9" fmla="*/ 17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1">
                    <a:moveTo>
                      <a:pt x="18" y="17"/>
                    </a:moveTo>
                    <a:cubicBezTo>
                      <a:pt x="22" y="19"/>
                      <a:pt x="26" y="20"/>
                      <a:pt x="31" y="2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0" y="7"/>
                      <a:pt x="12" y="15"/>
                      <a:pt x="18" y="1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7" name="Freeform 289"/>
              <p:cNvSpPr/>
              <p:nvPr/>
            </p:nvSpPr>
            <p:spPr bwMode="auto">
              <a:xfrm>
                <a:off x="5525" y="1965"/>
                <a:ext cx="87" cy="43"/>
              </a:xfrm>
              <a:custGeom>
                <a:gdLst>
                  <a:gd name="T0" fmla="*/ 25 w 37"/>
                  <a:gd name="T1" fmla="*/ 7 h 18"/>
                  <a:gd name="T2" fmla="*/ 8 w 37"/>
                  <a:gd name="T3" fmla="*/ 2 h 18"/>
                  <a:gd name="T4" fmla="*/ 3 w 37"/>
                  <a:gd name="T5" fmla="*/ 13 h 18"/>
                  <a:gd name="T6" fmla="*/ 15 w 37"/>
                  <a:gd name="T7" fmla="*/ 18 h 18"/>
                  <a:gd name="T8" fmla="*/ 37 w 37"/>
                  <a:gd name="T9" fmla="*/ 16 h 18"/>
                  <a:gd name="T10" fmla="*/ 25 w 37"/>
                  <a:gd name="T11" fmla="*/ 7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8">
                    <a:moveTo>
                      <a:pt x="25" y="7"/>
                    </a:moveTo>
                    <a:cubicBezTo>
                      <a:pt x="21" y="4"/>
                      <a:pt x="14" y="0"/>
                      <a:pt x="8" y="2"/>
                    </a:cubicBezTo>
                    <a:cubicBezTo>
                      <a:pt x="5" y="4"/>
                      <a:pt x="0" y="9"/>
                      <a:pt x="3" y="13"/>
                    </a:cubicBezTo>
                    <a:cubicBezTo>
                      <a:pt x="5" y="17"/>
                      <a:pt x="10" y="17"/>
                      <a:pt x="15" y="18"/>
                    </a:cubicBezTo>
                    <a:cubicBezTo>
                      <a:pt x="22" y="18"/>
                      <a:pt x="30" y="17"/>
                      <a:pt x="37" y="16"/>
                    </a:cubicBezTo>
                    <a:cubicBezTo>
                      <a:pt x="33" y="13"/>
                      <a:pt x="30" y="10"/>
                      <a:pt x="25" y="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8" name="Freeform 290"/>
              <p:cNvSpPr/>
              <p:nvPr/>
            </p:nvSpPr>
            <p:spPr bwMode="auto">
              <a:xfrm>
                <a:off x="5487" y="1666"/>
                <a:ext cx="28" cy="29"/>
              </a:xfrm>
              <a:custGeom>
                <a:gdLst>
                  <a:gd name="T0" fmla="*/ 11 w 12"/>
                  <a:gd name="T1" fmla="*/ 12 h 12"/>
                  <a:gd name="T2" fmla="*/ 12 w 12"/>
                  <a:gd name="T3" fmla="*/ 10 h 12"/>
                  <a:gd name="T4" fmla="*/ 2 w 12"/>
                  <a:gd name="T5" fmla="*/ 0 h 12"/>
                  <a:gd name="T6" fmla="*/ 0 w 12"/>
                  <a:gd name="T7" fmla="*/ 3 h 12"/>
                  <a:gd name="T8" fmla="*/ 11 w 12"/>
                  <a:gd name="T9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12"/>
                    </a:moveTo>
                    <a:cubicBezTo>
                      <a:pt x="11" y="11"/>
                      <a:pt x="12" y="10"/>
                      <a:pt x="1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5" y="4"/>
                      <a:pt x="8" y="7"/>
                      <a:pt x="11" y="1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9" name="Freeform 291"/>
              <p:cNvSpPr/>
              <p:nvPr/>
            </p:nvSpPr>
            <p:spPr bwMode="auto">
              <a:xfrm>
                <a:off x="5288" y="2122"/>
                <a:ext cx="85" cy="36"/>
              </a:xfrm>
              <a:custGeom>
                <a:gdLst>
                  <a:gd name="T0" fmla="*/ 36 w 36"/>
                  <a:gd name="T1" fmla="*/ 14 h 15"/>
                  <a:gd name="T2" fmla="*/ 16 w 36"/>
                  <a:gd name="T3" fmla="*/ 1 h 15"/>
                  <a:gd name="T4" fmla="*/ 4 w 36"/>
                  <a:gd name="T5" fmla="*/ 6 h 15"/>
                  <a:gd name="T6" fmla="*/ 2 w 36"/>
                  <a:gd name="T7" fmla="*/ 9 h 15"/>
                  <a:gd name="T8" fmla="*/ 0 w 36"/>
                  <a:gd name="T9" fmla="*/ 15 h 15"/>
                  <a:gd name="T10" fmla="*/ 36 w 36"/>
                  <a:gd name="T11" fmla="*/ 15 h 15"/>
                  <a:gd name="T12" fmla="*/ 36 w 36"/>
                  <a:gd name="T13" fmla="*/ 1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5">
                    <a:moveTo>
                      <a:pt x="36" y="14"/>
                    </a:moveTo>
                    <a:cubicBezTo>
                      <a:pt x="33" y="6"/>
                      <a:pt x="24" y="0"/>
                      <a:pt x="16" y="1"/>
                    </a:cubicBezTo>
                    <a:cubicBezTo>
                      <a:pt x="11" y="1"/>
                      <a:pt x="7" y="3"/>
                      <a:pt x="4" y="6"/>
                    </a:cubicBezTo>
                    <a:cubicBezTo>
                      <a:pt x="4" y="7"/>
                      <a:pt x="3" y="8"/>
                      <a:pt x="2" y="9"/>
                    </a:cubicBezTo>
                    <a:cubicBezTo>
                      <a:pt x="1" y="11"/>
                      <a:pt x="0" y="13"/>
                      <a:pt x="0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4"/>
                      <a:pt x="36" y="14"/>
                      <a:pt x="36" y="14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0" name="Freeform 292"/>
              <p:cNvSpPr/>
              <p:nvPr/>
            </p:nvSpPr>
            <p:spPr bwMode="auto">
              <a:xfrm>
                <a:off x="5271" y="1868"/>
                <a:ext cx="81" cy="131"/>
              </a:xfrm>
              <a:custGeom>
                <a:gdLst>
                  <a:gd name="T0" fmla="*/ 32 w 34"/>
                  <a:gd name="T1" fmla="*/ 7 h 55"/>
                  <a:gd name="T2" fmla="*/ 34 w 34"/>
                  <a:gd name="T3" fmla="*/ 0 h 55"/>
                  <a:gd name="T4" fmla="*/ 4 w 34"/>
                  <a:gd name="T5" fmla="*/ 20 h 55"/>
                  <a:gd name="T6" fmla="*/ 18 w 34"/>
                  <a:gd name="T7" fmla="*/ 55 h 55"/>
                  <a:gd name="T8" fmla="*/ 19 w 34"/>
                  <a:gd name="T9" fmla="*/ 46 h 55"/>
                  <a:gd name="T10" fmla="*/ 17 w 34"/>
                  <a:gd name="T11" fmla="*/ 45 h 55"/>
                  <a:gd name="T12" fmla="*/ 13 w 34"/>
                  <a:gd name="T13" fmla="*/ 26 h 55"/>
                  <a:gd name="T14" fmla="*/ 32 w 34"/>
                  <a:gd name="T15" fmla="*/ 7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55">
                    <a:moveTo>
                      <a:pt x="32" y="7"/>
                    </a:moveTo>
                    <a:cubicBezTo>
                      <a:pt x="33" y="5"/>
                      <a:pt x="34" y="3"/>
                      <a:pt x="34" y="0"/>
                    </a:cubicBezTo>
                    <a:cubicBezTo>
                      <a:pt x="20" y="0"/>
                      <a:pt x="8" y="5"/>
                      <a:pt x="4" y="20"/>
                    </a:cubicBezTo>
                    <a:cubicBezTo>
                      <a:pt x="0" y="34"/>
                      <a:pt x="4" y="49"/>
                      <a:pt x="18" y="55"/>
                    </a:cubicBezTo>
                    <a:cubicBezTo>
                      <a:pt x="18" y="52"/>
                      <a:pt x="19" y="49"/>
                      <a:pt x="19" y="46"/>
                    </a:cubicBezTo>
                    <a:cubicBezTo>
                      <a:pt x="19" y="46"/>
                      <a:pt x="18" y="45"/>
                      <a:pt x="17" y="45"/>
                    </a:cubicBezTo>
                    <a:cubicBezTo>
                      <a:pt x="12" y="39"/>
                      <a:pt x="11" y="32"/>
                      <a:pt x="13" y="26"/>
                    </a:cubicBezTo>
                    <a:cubicBezTo>
                      <a:pt x="15" y="16"/>
                      <a:pt x="23" y="8"/>
                      <a:pt x="32" y="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1" name="Freeform 293"/>
              <p:cNvSpPr/>
              <p:nvPr/>
            </p:nvSpPr>
            <p:spPr bwMode="auto">
              <a:xfrm>
                <a:off x="5257" y="2101"/>
                <a:ext cx="52" cy="57"/>
              </a:xfrm>
              <a:custGeom>
                <a:gdLst>
                  <a:gd name="T0" fmla="*/ 9 w 22"/>
                  <a:gd name="T1" fmla="*/ 23 h 24"/>
                  <a:gd name="T2" fmla="*/ 22 w 22"/>
                  <a:gd name="T3" fmla="*/ 8 h 24"/>
                  <a:gd name="T4" fmla="*/ 21 w 22"/>
                  <a:gd name="T5" fmla="*/ 0 h 24"/>
                  <a:gd name="T6" fmla="*/ 0 w 22"/>
                  <a:gd name="T7" fmla="*/ 24 h 24"/>
                  <a:gd name="T8" fmla="*/ 9 w 22"/>
                  <a:gd name="T9" fmla="*/ 24 h 24"/>
                  <a:gd name="T10" fmla="*/ 9 w 22"/>
                  <a:gd name="T11" fmla="*/ 23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4">
                    <a:moveTo>
                      <a:pt x="9" y="23"/>
                    </a:moveTo>
                    <a:cubicBezTo>
                      <a:pt x="11" y="16"/>
                      <a:pt x="16" y="10"/>
                      <a:pt x="22" y="8"/>
                    </a:cubicBezTo>
                    <a:cubicBezTo>
                      <a:pt x="22" y="5"/>
                      <a:pt x="21" y="3"/>
                      <a:pt x="21" y="0"/>
                    </a:cubicBezTo>
                    <a:cubicBezTo>
                      <a:pt x="10" y="2"/>
                      <a:pt x="2" y="12"/>
                      <a:pt x="0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3"/>
                      <a:pt x="9" y="2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2" name="Freeform 294"/>
              <p:cNvSpPr/>
              <p:nvPr/>
            </p:nvSpPr>
            <p:spPr bwMode="auto">
              <a:xfrm>
                <a:off x="5432" y="1673"/>
                <a:ext cx="81" cy="95"/>
              </a:xfrm>
              <a:custGeom>
                <a:gdLst>
                  <a:gd name="T0" fmla="*/ 24 w 34"/>
                  <a:gd name="T1" fmla="*/ 34 h 40"/>
                  <a:gd name="T2" fmla="*/ 33 w 34"/>
                  <a:gd name="T3" fmla="*/ 18 h 40"/>
                  <a:gd name="T4" fmla="*/ 21 w 34"/>
                  <a:gd name="T5" fmla="*/ 3 h 40"/>
                  <a:gd name="T6" fmla="*/ 0 w 34"/>
                  <a:gd name="T7" fmla="*/ 18 h 40"/>
                  <a:gd name="T8" fmla="*/ 1 w 34"/>
                  <a:gd name="T9" fmla="*/ 25 h 40"/>
                  <a:gd name="T10" fmla="*/ 24 w 34"/>
                  <a:gd name="T11" fmla="*/ 34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40">
                    <a:moveTo>
                      <a:pt x="24" y="34"/>
                    </a:moveTo>
                    <a:cubicBezTo>
                      <a:pt x="29" y="31"/>
                      <a:pt x="34" y="25"/>
                      <a:pt x="33" y="18"/>
                    </a:cubicBezTo>
                    <a:cubicBezTo>
                      <a:pt x="33" y="11"/>
                      <a:pt x="28" y="4"/>
                      <a:pt x="21" y="3"/>
                    </a:cubicBezTo>
                    <a:cubicBezTo>
                      <a:pt x="9" y="0"/>
                      <a:pt x="1" y="8"/>
                      <a:pt x="0" y="18"/>
                    </a:cubicBezTo>
                    <a:cubicBezTo>
                      <a:pt x="0" y="20"/>
                      <a:pt x="0" y="22"/>
                      <a:pt x="1" y="25"/>
                    </a:cubicBezTo>
                    <a:cubicBezTo>
                      <a:pt x="5" y="34"/>
                      <a:pt x="15" y="40"/>
                      <a:pt x="24" y="34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3" name="Freeform 295"/>
              <p:cNvSpPr/>
              <p:nvPr/>
            </p:nvSpPr>
            <p:spPr bwMode="auto">
              <a:xfrm>
                <a:off x="5305" y="1982"/>
                <a:ext cx="52" cy="138"/>
              </a:xfrm>
              <a:custGeom>
                <a:gdLst>
                  <a:gd name="T0" fmla="*/ 7 w 22"/>
                  <a:gd name="T1" fmla="*/ 0 h 58"/>
                  <a:gd name="T2" fmla="*/ 5 w 22"/>
                  <a:gd name="T3" fmla="*/ 57 h 58"/>
                  <a:gd name="T4" fmla="*/ 10 w 22"/>
                  <a:gd name="T5" fmla="*/ 56 h 58"/>
                  <a:gd name="T6" fmla="*/ 16 w 22"/>
                  <a:gd name="T7" fmla="*/ 58 h 58"/>
                  <a:gd name="T8" fmla="*/ 17 w 22"/>
                  <a:gd name="T9" fmla="*/ 28 h 58"/>
                  <a:gd name="T10" fmla="*/ 22 w 22"/>
                  <a:gd name="T11" fmla="*/ 3 h 58"/>
                  <a:gd name="T12" fmla="*/ 7 w 22"/>
                  <a:gd name="T13" fmla="*/ 0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57">
                    <a:moveTo>
                      <a:pt x="7" y="0"/>
                    </a:moveTo>
                    <a:cubicBezTo>
                      <a:pt x="4" y="19"/>
                      <a:pt x="0" y="38"/>
                      <a:pt x="5" y="57"/>
                    </a:cubicBezTo>
                    <a:cubicBezTo>
                      <a:pt x="7" y="57"/>
                      <a:pt x="8" y="56"/>
                      <a:pt x="10" y="56"/>
                    </a:cubicBezTo>
                    <a:cubicBezTo>
                      <a:pt x="12" y="57"/>
                      <a:pt x="14" y="57"/>
                      <a:pt x="16" y="58"/>
                    </a:cubicBezTo>
                    <a:cubicBezTo>
                      <a:pt x="16" y="48"/>
                      <a:pt x="16" y="38"/>
                      <a:pt x="17" y="28"/>
                    </a:cubicBezTo>
                    <a:cubicBezTo>
                      <a:pt x="18" y="20"/>
                      <a:pt x="18" y="10"/>
                      <a:pt x="22" y="3"/>
                    </a:cubicBezTo>
                    <a:cubicBezTo>
                      <a:pt x="17" y="3"/>
                      <a:pt x="12" y="3"/>
                      <a:pt x="7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4" name="Freeform 296"/>
              <p:cNvSpPr/>
              <p:nvPr/>
            </p:nvSpPr>
            <p:spPr bwMode="auto">
              <a:xfrm>
                <a:off x="5305" y="1892"/>
                <a:ext cx="92" cy="97"/>
              </a:xfrm>
              <a:custGeom>
                <a:gdLst>
                  <a:gd name="T0" fmla="*/ 33 w 39"/>
                  <a:gd name="T1" fmla="*/ 6 h 41"/>
                  <a:gd name="T2" fmla="*/ 21 w 39"/>
                  <a:gd name="T3" fmla="*/ 1 h 41"/>
                  <a:gd name="T4" fmla="*/ 10 w 39"/>
                  <a:gd name="T5" fmla="*/ 4 h 41"/>
                  <a:gd name="T6" fmla="*/ 3 w 39"/>
                  <a:gd name="T7" fmla="*/ 12 h 41"/>
                  <a:gd name="T8" fmla="*/ 2 w 39"/>
                  <a:gd name="T9" fmla="*/ 29 h 41"/>
                  <a:gd name="T10" fmla="*/ 2 w 39"/>
                  <a:gd name="T11" fmla="*/ 29 h 41"/>
                  <a:gd name="T12" fmla="*/ 7 w 39"/>
                  <a:gd name="T13" fmla="*/ 34 h 41"/>
                  <a:gd name="T14" fmla="*/ 36 w 39"/>
                  <a:gd name="T15" fmla="*/ 26 h 41"/>
                  <a:gd name="T16" fmla="*/ 34 w 39"/>
                  <a:gd name="T17" fmla="*/ 7 h 41"/>
                  <a:gd name="T18" fmla="*/ 33 w 39"/>
                  <a:gd name="T19" fmla="*/ 6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41">
                    <a:moveTo>
                      <a:pt x="33" y="6"/>
                    </a:moveTo>
                    <a:cubicBezTo>
                      <a:pt x="30" y="3"/>
                      <a:pt x="26" y="1"/>
                      <a:pt x="21" y="1"/>
                    </a:cubicBezTo>
                    <a:cubicBezTo>
                      <a:pt x="17" y="0"/>
                      <a:pt x="13" y="2"/>
                      <a:pt x="10" y="4"/>
                    </a:cubicBezTo>
                    <a:cubicBezTo>
                      <a:pt x="7" y="6"/>
                      <a:pt x="5" y="9"/>
                      <a:pt x="3" y="12"/>
                    </a:cubicBezTo>
                    <a:cubicBezTo>
                      <a:pt x="1" y="18"/>
                      <a:pt x="0" y="24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3" y="31"/>
                      <a:pt x="5" y="33"/>
                      <a:pt x="7" y="34"/>
                    </a:cubicBezTo>
                    <a:cubicBezTo>
                      <a:pt x="17" y="41"/>
                      <a:pt x="31" y="37"/>
                      <a:pt x="36" y="26"/>
                    </a:cubicBezTo>
                    <a:cubicBezTo>
                      <a:pt x="39" y="19"/>
                      <a:pt x="38" y="12"/>
                      <a:pt x="34" y="7"/>
                    </a:cubicBezTo>
                    <a:cubicBezTo>
                      <a:pt x="34" y="7"/>
                      <a:pt x="33" y="7"/>
                      <a:pt x="33" y="6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5" name="Freeform 297"/>
              <p:cNvSpPr/>
              <p:nvPr/>
            </p:nvSpPr>
            <p:spPr bwMode="auto">
              <a:xfrm>
                <a:off x="5354" y="1738"/>
                <a:ext cx="100" cy="161"/>
              </a:xfrm>
              <a:custGeom>
                <a:gdLst>
                  <a:gd name="T0" fmla="*/ 1 w 42"/>
                  <a:gd name="T1" fmla="*/ 62 h 68"/>
                  <a:gd name="T2" fmla="*/ 13 w 42"/>
                  <a:gd name="T3" fmla="*/ 68 h 68"/>
                  <a:gd name="T4" fmla="*/ 24 w 42"/>
                  <a:gd name="T5" fmla="*/ 42 h 68"/>
                  <a:gd name="T6" fmla="*/ 42 w 42"/>
                  <a:gd name="T7" fmla="*/ 11 h 68"/>
                  <a:gd name="T8" fmla="*/ 37 w 42"/>
                  <a:gd name="T9" fmla="*/ 7 h 68"/>
                  <a:gd name="T10" fmla="*/ 37 w 42"/>
                  <a:gd name="T11" fmla="*/ 7 h 68"/>
                  <a:gd name="T12" fmla="*/ 31 w 42"/>
                  <a:gd name="T13" fmla="*/ 0 h 68"/>
                  <a:gd name="T14" fmla="*/ 15 w 42"/>
                  <a:gd name="T15" fmla="*/ 29 h 68"/>
                  <a:gd name="T16" fmla="*/ 0 w 42"/>
                  <a:gd name="T17" fmla="*/ 62 h 68"/>
                  <a:gd name="T18" fmla="*/ 1 w 42"/>
                  <a:gd name="T19" fmla="*/ 62 h 6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68">
                    <a:moveTo>
                      <a:pt x="1" y="62"/>
                    </a:moveTo>
                    <a:cubicBezTo>
                      <a:pt x="6" y="63"/>
                      <a:pt x="10" y="65"/>
                      <a:pt x="13" y="68"/>
                    </a:cubicBezTo>
                    <a:cubicBezTo>
                      <a:pt x="15" y="58"/>
                      <a:pt x="20" y="50"/>
                      <a:pt x="24" y="42"/>
                    </a:cubicBezTo>
                    <a:cubicBezTo>
                      <a:pt x="30" y="31"/>
                      <a:pt x="36" y="21"/>
                      <a:pt x="42" y="11"/>
                    </a:cubicBezTo>
                    <a:cubicBezTo>
                      <a:pt x="40" y="10"/>
                      <a:pt x="39" y="9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4" y="5"/>
                      <a:pt x="32" y="2"/>
                      <a:pt x="31" y="0"/>
                    </a:cubicBezTo>
                    <a:cubicBezTo>
                      <a:pt x="25" y="9"/>
                      <a:pt x="20" y="19"/>
                      <a:pt x="15" y="29"/>
                    </a:cubicBezTo>
                    <a:cubicBezTo>
                      <a:pt x="10" y="40"/>
                      <a:pt x="3" y="51"/>
                      <a:pt x="0" y="62"/>
                    </a:cubicBezTo>
                    <a:cubicBezTo>
                      <a:pt x="0" y="62"/>
                      <a:pt x="1" y="62"/>
                      <a:pt x="1" y="6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6" name="Freeform 298"/>
              <p:cNvSpPr/>
              <p:nvPr/>
            </p:nvSpPr>
            <p:spPr bwMode="auto">
              <a:xfrm>
                <a:off x="5392" y="1647"/>
                <a:ext cx="95" cy="110"/>
              </a:xfrm>
              <a:custGeom>
                <a:gdLst>
                  <a:gd name="T0" fmla="*/ 9 w 40"/>
                  <a:gd name="T1" fmla="*/ 13 h 46"/>
                  <a:gd name="T2" fmla="*/ 7 w 40"/>
                  <a:gd name="T3" fmla="*/ 46 h 46"/>
                  <a:gd name="T4" fmla="*/ 14 w 40"/>
                  <a:gd name="T5" fmla="*/ 34 h 46"/>
                  <a:gd name="T6" fmla="*/ 18 w 40"/>
                  <a:gd name="T7" fmla="*/ 18 h 46"/>
                  <a:gd name="T8" fmla="*/ 18 w 40"/>
                  <a:gd name="T9" fmla="*/ 18 h 46"/>
                  <a:gd name="T10" fmla="*/ 35 w 40"/>
                  <a:gd name="T11" fmla="*/ 9 h 46"/>
                  <a:gd name="T12" fmla="*/ 37 w 40"/>
                  <a:gd name="T13" fmla="*/ 10 h 46"/>
                  <a:gd name="T14" fmla="*/ 40 w 40"/>
                  <a:gd name="T15" fmla="*/ 6 h 46"/>
                  <a:gd name="T16" fmla="*/ 35 w 40"/>
                  <a:gd name="T17" fmla="*/ 1 h 46"/>
                  <a:gd name="T18" fmla="*/ 9 w 40"/>
                  <a:gd name="T19" fmla="*/ 13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46">
                    <a:moveTo>
                      <a:pt x="9" y="13"/>
                    </a:moveTo>
                    <a:cubicBezTo>
                      <a:pt x="2" y="22"/>
                      <a:pt x="0" y="36"/>
                      <a:pt x="7" y="46"/>
                    </a:cubicBezTo>
                    <a:cubicBezTo>
                      <a:pt x="9" y="42"/>
                      <a:pt x="11" y="38"/>
                      <a:pt x="14" y="34"/>
                    </a:cubicBezTo>
                    <a:cubicBezTo>
                      <a:pt x="13" y="29"/>
                      <a:pt x="14" y="22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1" y="12"/>
                      <a:pt x="28" y="9"/>
                      <a:pt x="35" y="9"/>
                    </a:cubicBezTo>
                    <a:cubicBezTo>
                      <a:pt x="36" y="10"/>
                      <a:pt x="36" y="10"/>
                      <a:pt x="37" y="10"/>
                    </a:cubicBezTo>
                    <a:cubicBezTo>
                      <a:pt x="38" y="8"/>
                      <a:pt x="39" y="7"/>
                      <a:pt x="40" y="6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5" y="0"/>
                      <a:pt x="15" y="5"/>
                      <a:pt x="9" y="1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7" name="Freeform 299"/>
              <p:cNvSpPr/>
              <p:nvPr/>
            </p:nvSpPr>
            <p:spPr bwMode="auto">
              <a:xfrm>
                <a:off x="5044" y="1804"/>
                <a:ext cx="78" cy="85"/>
              </a:xfrm>
              <a:custGeom>
                <a:gdLst>
                  <a:gd name="T0" fmla="*/ 18 w 33"/>
                  <a:gd name="T1" fmla="*/ 22 h 36"/>
                  <a:gd name="T2" fmla="*/ 11 w 33"/>
                  <a:gd name="T3" fmla="*/ 19 h 36"/>
                  <a:gd name="T4" fmla="*/ 10 w 33"/>
                  <a:gd name="T5" fmla="*/ 19 h 36"/>
                  <a:gd name="T6" fmla="*/ 11 w 33"/>
                  <a:gd name="T7" fmla="*/ 16 h 36"/>
                  <a:gd name="T8" fmla="*/ 33 w 33"/>
                  <a:gd name="T9" fmla="*/ 19 h 36"/>
                  <a:gd name="T10" fmla="*/ 1 w 33"/>
                  <a:gd name="T11" fmla="*/ 17 h 36"/>
                  <a:gd name="T12" fmla="*/ 12 w 33"/>
                  <a:gd name="T13" fmla="*/ 32 h 36"/>
                  <a:gd name="T14" fmla="*/ 30 w 33"/>
                  <a:gd name="T15" fmla="*/ 29 h 36"/>
                  <a:gd name="T16" fmla="*/ 30 w 33"/>
                  <a:gd name="T17" fmla="*/ 29 h 36"/>
                  <a:gd name="T18" fmla="*/ 28 w 33"/>
                  <a:gd name="T19" fmla="*/ 28 h 36"/>
                  <a:gd name="T20" fmla="*/ 18 w 33"/>
                  <a:gd name="T21" fmla="*/ 22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6">
                    <a:moveTo>
                      <a:pt x="18" y="22"/>
                    </a:moveTo>
                    <a:cubicBezTo>
                      <a:pt x="16" y="21"/>
                      <a:pt x="13" y="20"/>
                      <a:pt x="11" y="19"/>
                    </a:cubicBezTo>
                    <a:cubicBezTo>
                      <a:pt x="11" y="19"/>
                      <a:pt x="10" y="19"/>
                      <a:pt x="10" y="19"/>
                    </a:cubicBezTo>
                    <a:cubicBezTo>
                      <a:pt x="8" y="18"/>
                      <a:pt x="9" y="15"/>
                      <a:pt x="11" y="16"/>
                    </a:cubicBezTo>
                    <a:cubicBezTo>
                      <a:pt x="18" y="18"/>
                      <a:pt x="25" y="19"/>
                      <a:pt x="33" y="19"/>
                    </a:cubicBezTo>
                    <a:cubicBezTo>
                      <a:pt x="33" y="3"/>
                      <a:pt x="3" y="0"/>
                      <a:pt x="1" y="17"/>
                    </a:cubicBezTo>
                    <a:cubicBezTo>
                      <a:pt x="0" y="25"/>
                      <a:pt x="6" y="30"/>
                      <a:pt x="12" y="32"/>
                    </a:cubicBezTo>
                    <a:cubicBezTo>
                      <a:pt x="18" y="34"/>
                      <a:pt x="26" y="36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9" y="29"/>
                      <a:pt x="29" y="29"/>
                      <a:pt x="28" y="28"/>
                    </a:cubicBezTo>
                    <a:cubicBezTo>
                      <a:pt x="25" y="26"/>
                      <a:pt x="22" y="24"/>
                      <a:pt x="18" y="22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8" name="Freeform 300"/>
              <p:cNvSpPr/>
              <p:nvPr/>
            </p:nvSpPr>
            <p:spPr bwMode="auto">
              <a:xfrm>
                <a:off x="5231" y="1469"/>
                <a:ext cx="90" cy="100"/>
              </a:xfrm>
              <a:custGeom>
                <a:gdLst>
                  <a:gd name="T0" fmla="*/ 7 w 38"/>
                  <a:gd name="T1" fmla="*/ 12 h 42"/>
                  <a:gd name="T2" fmla="*/ 3 w 38"/>
                  <a:gd name="T3" fmla="*/ 29 h 42"/>
                  <a:gd name="T4" fmla="*/ 24 w 38"/>
                  <a:gd name="T5" fmla="*/ 38 h 42"/>
                  <a:gd name="T6" fmla="*/ 16 w 38"/>
                  <a:gd name="T7" fmla="*/ 21 h 42"/>
                  <a:gd name="T8" fmla="*/ 18 w 38"/>
                  <a:gd name="T9" fmla="*/ 20 h 42"/>
                  <a:gd name="T10" fmla="*/ 33 w 38"/>
                  <a:gd name="T11" fmla="*/ 28 h 42"/>
                  <a:gd name="T12" fmla="*/ 7 w 38"/>
                  <a:gd name="T13" fmla="*/ 12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42">
                    <a:moveTo>
                      <a:pt x="7" y="12"/>
                    </a:moveTo>
                    <a:cubicBezTo>
                      <a:pt x="2" y="17"/>
                      <a:pt x="0" y="23"/>
                      <a:pt x="3" y="29"/>
                    </a:cubicBezTo>
                    <a:cubicBezTo>
                      <a:pt x="6" y="38"/>
                      <a:pt x="16" y="42"/>
                      <a:pt x="24" y="38"/>
                    </a:cubicBezTo>
                    <a:cubicBezTo>
                      <a:pt x="21" y="32"/>
                      <a:pt x="18" y="27"/>
                      <a:pt x="16" y="21"/>
                    </a:cubicBezTo>
                    <a:cubicBezTo>
                      <a:pt x="15" y="19"/>
                      <a:pt x="17" y="18"/>
                      <a:pt x="18" y="20"/>
                    </a:cubicBezTo>
                    <a:cubicBezTo>
                      <a:pt x="22" y="24"/>
                      <a:pt x="27" y="26"/>
                      <a:pt x="33" y="28"/>
                    </a:cubicBezTo>
                    <a:cubicBezTo>
                      <a:pt x="38" y="13"/>
                      <a:pt x="18" y="0"/>
                      <a:pt x="7" y="12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9" name="Freeform 301"/>
              <p:cNvSpPr/>
              <p:nvPr/>
            </p:nvSpPr>
            <p:spPr bwMode="auto">
              <a:xfrm>
                <a:off x="5118" y="1640"/>
                <a:ext cx="97" cy="88"/>
              </a:xfrm>
              <a:custGeom>
                <a:gdLst>
                  <a:gd name="T0" fmla="*/ 13 w 41"/>
                  <a:gd name="T1" fmla="*/ 15 h 37"/>
                  <a:gd name="T2" fmla="*/ 15 w 41"/>
                  <a:gd name="T3" fmla="*/ 12 h 37"/>
                  <a:gd name="T4" fmla="*/ 39 w 41"/>
                  <a:gd name="T5" fmla="*/ 17 h 37"/>
                  <a:gd name="T6" fmla="*/ 28 w 41"/>
                  <a:gd name="T7" fmla="*/ 2 h 37"/>
                  <a:gd name="T8" fmla="*/ 8 w 41"/>
                  <a:gd name="T9" fmla="*/ 6 h 37"/>
                  <a:gd name="T10" fmla="*/ 3 w 41"/>
                  <a:gd name="T11" fmla="*/ 26 h 37"/>
                  <a:gd name="T12" fmla="*/ 20 w 41"/>
                  <a:gd name="T13" fmla="*/ 35 h 37"/>
                  <a:gd name="T14" fmla="*/ 19 w 41"/>
                  <a:gd name="T15" fmla="*/ 31 h 37"/>
                  <a:gd name="T16" fmla="*/ 13 w 41"/>
                  <a:gd name="T17" fmla="*/ 15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37">
                    <a:moveTo>
                      <a:pt x="13" y="15"/>
                    </a:moveTo>
                    <a:cubicBezTo>
                      <a:pt x="12" y="14"/>
                      <a:pt x="14" y="12"/>
                      <a:pt x="15" y="12"/>
                    </a:cubicBezTo>
                    <a:cubicBezTo>
                      <a:pt x="23" y="16"/>
                      <a:pt x="31" y="17"/>
                      <a:pt x="39" y="17"/>
                    </a:cubicBezTo>
                    <a:cubicBezTo>
                      <a:pt x="41" y="11"/>
                      <a:pt x="33" y="4"/>
                      <a:pt x="28" y="2"/>
                    </a:cubicBezTo>
                    <a:cubicBezTo>
                      <a:pt x="21" y="0"/>
                      <a:pt x="13" y="1"/>
                      <a:pt x="8" y="6"/>
                    </a:cubicBezTo>
                    <a:cubicBezTo>
                      <a:pt x="3" y="11"/>
                      <a:pt x="0" y="19"/>
                      <a:pt x="3" y="26"/>
                    </a:cubicBezTo>
                    <a:cubicBezTo>
                      <a:pt x="6" y="33"/>
                      <a:pt x="13" y="37"/>
                      <a:pt x="20" y="35"/>
                    </a:cubicBezTo>
                    <a:cubicBezTo>
                      <a:pt x="20" y="34"/>
                      <a:pt x="20" y="32"/>
                      <a:pt x="19" y="31"/>
                    </a:cubicBezTo>
                    <a:cubicBezTo>
                      <a:pt x="18" y="26"/>
                      <a:pt x="17" y="19"/>
                      <a:pt x="13" y="15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0" name="Freeform 302"/>
              <p:cNvSpPr/>
              <p:nvPr/>
            </p:nvSpPr>
            <p:spPr bwMode="auto">
              <a:xfrm>
                <a:off x="5163" y="1652"/>
                <a:ext cx="220" cy="166"/>
              </a:xfrm>
              <a:custGeom>
                <a:gdLst>
                  <a:gd name="T0" fmla="*/ 28 w 93"/>
                  <a:gd name="T1" fmla="*/ 14 h 70"/>
                  <a:gd name="T2" fmla="*/ 0 w 93"/>
                  <a:gd name="T3" fmla="*/ 12 h 70"/>
                  <a:gd name="T4" fmla="*/ 3 w 93"/>
                  <a:gd name="T5" fmla="*/ 23 h 70"/>
                  <a:gd name="T6" fmla="*/ 6 w 93"/>
                  <a:gd name="T7" fmla="*/ 39 h 70"/>
                  <a:gd name="T8" fmla="*/ 25 w 93"/>
                  <a:gd name="T9" fmla="*/ 70 h 70"/>
                  <a:gd name="T10" fmla="*/ 25 w 93"/>
                  <a:gd name="T11" fmla="*/ 70 h 70"/>
                  <a:gd name="T12" fmla="*/ 29 w 93"/>
                  <a:gd name="T13" fmla="*/ 68 h 70"/>
                  <a:gd name="T14" fmla="*/ 93 w 93"/>
                  <a:gd name="T15" fmla="*/ 63 h 70"/>
                  <a:gd name="T16" fmla="*/ 66 w 93"/>
                  <a:gd name="T17" fmla="*/ 11 h 70"/>
                  <a:gd name="T18" fmla="*/ 65 w 93"/>
                  <a:gd name="T19" fmla="*/ 4 h 70"/>
                  <a:gd name="T20" fmla="*/ 28 w 93"/>
                  <a:gd name="T21" fmla="*/ 14 h 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3" h="70">
                    <a:moveTo>
                      <a:pt x="28" y="14"/>
                    </a:moveTo>
                    <a:cubicBezTo>
                      <a:pt x="19" y="16"/>
                      <a:pt x="9" y="15"/>
                      <a:pt x="0" y="12"/>
                    </a:cubicBezTo>
                    <a:cubicBezTo>
                      <a:pt x="1" y="16"/>
                      <a:pt x="2" y="19"/>
                      <a:pt x="3" y="23"/>
                    </a:cubicBezTo>
                    <a:cubicBezTo>
                      <a:pt x="4" y="28"/>
                      <a:pt x="5" y="34"/>
                      <a:pt x="6" y="39"/>
                    </a:cubicBezTo>
                    <a:cubicBezTo>
                      <a:pt x="8" y="52"/>
                      <a:pt x="13" y="65"/>
                      <a:pt x="25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7" y="70"/>
                      <a:pt x="28" y="69"/>
                      <a:pt x="29" y="68"/>
                    </a:cubicBezTo>
                    <a:cubicBezTo>
                      <a:pt x="49" y="60"/>
                      <a:pt x="73" y="54"/>
                      <a:pt x="93" y="63"/>
                    </a:cubicBezTo>
                    <a:cubicBezTo>
                      <a:pt x="78" y="48"/>
                      <a:pt x="68" y="32"/>
                      <a:pt x="66" y="11"/>
                    </a:cubicBezTo>
                    <a:cubicBezTo>
                      <a:pt x="65" y="9"/>
                      <a:pt x="65" y="6"/>
                      <a:pt x="65" y="4"/>
                    </a:cubicBezTo>
                    <a:cubicBezTo>
                      <a:pt x="52" y="0"/>
                      <a:pt x="40" y="11"/>
                      <a:pt x="28" y="1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1" name="Freeform 303"/>
              <p:cNvSpPr/>
              <p:nvPr/>
            </p:nvSpPr>
            <p:spPr bwMode="auto">
              <a:xfrm>
                <a:off x="5132" y="2053"/>
                <a:ext cx="175" cy="105"/>
              </a:xfrm>
              <a:custGeom>
                <a:gdLst>
                  <a:gd name="T0" fmla="*/ 74 w 74"/>
                  <a:gd name="T1" fmla="*/ 18 h 44"/>
                  <a:gd name="T2" fmla="*/ 73 w 74"/>
                  <a:gd name="T3" fmla="*/ 0 h 44"/>
                  <a:gd name="T4" fmla="*/ 20 w 74"/>
                  <a:gd name="T5" fmla="*/ 26 h 44"/>
                  <a:gd name="T6" fmla="*/ 0 w 74"/>
                  <a:gd name="T7" fmla="*/ 44 h 44"/>
                  <a:gd name="T8" fmla="*/ 50 w 74"/>
                  <a:gd name="T9" fmla="*/ 44 h 44"/>
                  <a:gd name="T10" fmla="*/ 74 w 74"/>
                  <a:gd name="T11" fmla="*/ 18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44">
                    <a:moveTo>
                      <a:pt x="74" y="18"/>
                    </a:moveTo>
                    <a:cubicBezTo>
                      <a:pt x="73" y="12"/>
                      <a:pt x="73" y="6"/>
                      <a:pt x="73" y="0"/>
                    </a:cubicBezTo>
                    <a:cubicBezTo>
                      <a:pt x="53" y="3"/>
                      <a:pt x="36" y="13"/>
                      <a:pt x="20" y="26"/>
                    </a:cubicBezTo>
                    <a:cubicBezTo>
                      <a:pt x="14" y="32"/>
                      <a:pt x="7" y="38"/>
                      <a:pt x="0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2" y="31"/>
                      <a:pt x="60" y="19"/>
                      <a:pt x="74" y="18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2" name="Freeform 304"/>
              <p:cNvSpPr/>
              <p:nvPr/>
            </p:nvSpPr>
            <p:spPr bwMode="auto">
              <a:xfrm>
                <a:off x="5004" y="1982"/>
                <a:ext cx="73" cy="85"/>
              </a:xfrm>
              <a:custGeom>
                <a:gdLst>
                  <a:gd name="T0" fmla="*/ 15 w 31"/>
                  <a:gd name="T1" fmla="*/ 14 h 36"/>
                  <a:gd name="T2" fmla="*/ 31 w 31"/>
                  <a:gd name="T3" fmla="*/ 7 h 36"/>
                  <a:gd name="T4" fmla="*/ 12 w 31"/>
                  <a:gd name="T5" fmla="*/ 2 h 36"/>
                  <a:gd name="T6" fmla="*/ 2 w 31"/>
                  <a:gd name="T7" fmla="*/ 18 h 36"/>
                  <a:gd name="T8" fmla="*/ 28 w 31"/>
                  <a:gd name="T9" fmla="*/ 27 h 36"/>
                  <a:gd name="T10" fmla="*/ 15 w 31"/>
                  <a:gd name="T11" fmla="*/ 17 h 36"/>
                  <a:gd name="T12" fmla="*/ 15 w 31"/>
                  <a:gd name="T13" fmla="*/ 14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6">
                    <a:moveTo>
                      <a:pt x="15" y="14"/>
                    </a:moveTo>
                    <a:cubicBezTo>
                      <a:pt x="21" y="14"/>
                      <a:pt x="26" y="11"/>
                      <a:pt x="31" y="7"/>
                    </a:cubicBezTo>
                    <a:cubicBezTo>
                      <a:pt x="26" y="3"/>
                      <a:pt x="19" y="0"/>
                      <a:pt x="12" y="2"/>
                    </a:cubicBezTo>
                    <a:cubicBezTo>
                      <a:pt x="6" y="4"/>
                      <a:pt x="0" y="10"/>
                      <a:pt x="2" y="18"/>
                    </a:cubicBezTo>
                    <a:cubicBezTo>
                      <a:pt x="3" y="29"/>
                      <a:pt x="19" y="36"/>
                      <a:pt x="28" y="27"/>
                    </a:cubicBezTo>
                    <a:cubicBezTo>
                      <a:pt x="24" y="23"/>
                      <a:pt x="19" y="20"/>
                      <a:pt x="15" y="17"/>
                    </a:cubicBezTo>
                    <a:cubicBezTo>
                      <a:pt x="13" y="17"/>
                      <a:pt x="13" y="14"/>
                      <a:pt x="15" y="14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3" name="Freeform 305"/>
              <p:cNvSpPr/>
              <p:nvPr/>
            </p:nvSpPr>
            <p:spPr bwMode="auto">
              <a:xfrm>
                <a:off x="5096" y="1785"/>
                <a:ext cx="287" cy="256"/>
              </a:xfrm>
              <a:custGeom>
                <a:gdLst>
                  <a:gd name="T0" fmla="*/ 75 w 121"/>
                  <a:gd name="T1" fmla="*/ 53 h 108"/>
                  <a:gd name="T2" fmla="*/ 109 w 121"/>
                  <a:gd name="T3" fmla="*/ 33 h 108"/>
                  <a:gd name="T4" fmla="*/ 121 w 121"/>
                  <a:gd name="T5" fmla="*/ 9 h 108"/>
                  <a:gd name="T6" fmla="*/ 121 w 121"/>
                  <a:gd name="T7" fmla="*/ 9 h 108"/>
                  <a:gd name="T8" fmla="*/ 49 w 121"/>
                  <a:gd name="T9" fmla="*/ 20 h 108"/>
                  <a:gd name="T10" fmla="*/ 18 w 121"/>
                  <a:gd name="T11" fmla="*/ 30 h 108"/>
                  <a:gd name="T12" fmla="*/ 0 w 121"/>
                  <a:gd name="T13" fmla="*/ 29 h 108"/>
                  <a:gd name="T14" fmla="*/ 20 w 121"/>
                  <a:gd name="T15" fmla="*/ 43 h 108"/>
                  <a:gd name="T16" fmla="*/ 40 w 121"/>
                  <a:gd name="T17" fmla="*/ 70 h 108"/>
                  <a:gd name="T18" fmla="*/ 64 w 121"/>
                  <a:gd name="T19" fmla="*/ 96 h 108"/>
                  <a:gd name="T20" fmla="*/ 76 w 121"/>
                  <a:gd name="T21" fmla="*/ 104 h 108"/>
                  <a:gd name="T22" fmla="*/ 89 w 121"/>
                  <a:gd name="T23" fmla="*/ 108 h 108"/>
                  <a:gd name="T24" fmla="*/ 91 w 121"/>
                  <a:gd name="T25" fmla="*/ 93 h 108"/>
                  <a:gd name="T26" fmla="*/ 75 w 121"/>
                  <a:gd name="T27" fmla="*/ 53 h 1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0" h="108">
                    <a:moveTo>
                      <a:pt x="75" y="53"/>
                    </a:moveTo>
                    <a:cubicBezTo>
                      <a:pt x="80" y="38"/>
                      <a:pt x="94" y="31"/>
                      <a:pt x="109" y="33"/>
                    </a:cubicBezTo>
                    <a:cubicBezTo>
                      <a:pt x="113" y="25"/>
                      <a:pt x="117" y="17"/>
                      <a:pt x="121" y="9"/>
                    </a:cubicBezTo>
                    <a:cubicBezTo>
                      <a:pt x="121" y="9"/>
                      <a:pt x="121" y="9"/>
                      <a:pt x="121" y="9"/>
                    </a:cubicBezTo>
                    <a:cubicBezTo>
                      <a:pt x="97" y="0"/>
                      <a:pt x="71" y="9"/>
                      <a:pt x="49" y="20"/>
                    </a:cubicBezTo>
                    <a:cubicBezTo>
                      <a:pt x="39" y="25"/>
                      <a:pt x="29" y="29"/>
                      <a:pt x="18" y="30"/>
                    </a:cubicBezTo>
                    <a:cubicBezTo>
                      <a:pt x="12" y="31"/>
                      <a:pt x="6" y="30"/>
                      <a:pt x="0" y="29"/>
                    </a:cubicBezTo>
                    <a:cubicBezTo>
                      <a:pt x="7" y="33"/>
                      <a:pt x="14" y="38"/>
                      <a:pt x="20" y="43"/>
                    </a:cubicBezTo>
                    <a:cubicBezTo>
                      <a:pt x="28" y="51"/>
                      <a:pt x="34" y="61"/>
                      <a:pt x="40" y="70"/>
                    </a:cubicBezTo>
                    <a:cubicBezTo>
                      <a:pt x="46" y="80"/>
                      <a:pt x="55" y="89"/>
                      <a:pt x="64" y="96"/>
                    </a:cubicBezTo>
                    <a:cubicBezTo>
                      <a:pt x="68" y="99"/>
                      <a:pt x="72" y="101"/>
                      <a:pt x="76" y="104"/>
                    </a:cubicBezTo>
                    <a:cubicBezTo>
                      <a:pt x="80" y="106"/>
                      <a:pt x="84" y="108"/>
                      <a:pt x="89" y="108"/>
                    </a:cubicBezTo>
                    <a:cubicBezTo>
                      <a:pt x="89" y="103"/>
                      <a:pt x="90" y="98"/>
                      <a:pt x="91" y="93"/>
                    </a:cubicBezTo>
                    <a:cubicBezTo>
                      <a:pt x="75" y="86"/>
                      <a:pt x="70" y="69"/>
                      <a:pt x="75" y="5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4" name="Freeform 306"/>
              <p:cNvSpPr/>
              <p:nvPr/>
            </p:nvSpPr>
            <p:spPr bwMode="auto">
              <a:xfrm>
                <a:off x="5577" y="1873"/>
                <a:ext cx="146" cy="285"/>
              </a:xfrm>
              <a:custGeom>
                <a:gdLst>
                  <a:gd name="T0" fmla="*/ 29 w 62"/>
                  <a:gd name="T1" fmla="*/ 117 h 120"/>
                  <a:gd name="T2" fmla="*/ 19 w 62"/>
                  <a:gd name="T3" fmla="*/ 109 h 120"/>
                  <a:gd name="T4" fmla="*/ 13 w 62"/>
                  <a:gd name="T5" fmla="*/ 87 h 120"/>
                  <a:gd name="T6" fmla="*/ 26 w 62"/>
                  <a:gd name="T7" fmla="*/ 70 h 120"/>
                  <a:gd name="T8" fmla="*/ 37 w 62"/>
                  <a:gd name="T9" fmla="*/ 66 h 120"/>
                  <a:gd name="T10" fmla="*/ 43 w 62"/>
                  <a:gd name="T11" fmla="*/ 66 h 120"/>
                  <a:gd name="T12" fmla="*/ 34 w 62"/>
                  <a:gd name="T13" fmla="*/ 27 h 120"/>
                  <a:gd name="T14" fmla="*/ 62 w 62"/>
                  <a:gd name="T15" fmla="*/ 11 h 120"/>
                  <a:gd name="T16" fmla="*/ 51 w 62"/>
                  <a:gd name="T17" fmla="*/ 0 h 120"/>
                  <a:gd name="T18" fmla="*/ 51 w 62"/>
                  <a:gd name="T19" fmla="*/ 0 h 120"/>
                  <a:gd name="T20" fmla="*/ 18 w 62"/>
                  <a:gd name="T21" fmla="*/ 19 h 120"/>
                  <a:gd name="T22" fmla="*/ 21 w 62"/>
                  <a:gd name="T23" fmla="*/ 55 h 120"/>
                  <a:gd name="T24" fmla="*/ 21 w 62"/>
                  <a:gd name="T25" fmla="*/ 57 h 120"/>
                  <a:gd name="T26" fmla="*/ 0 w 62"/>
                  <a:gd name="T27" fmla="*/ 95 h 120"/>
                  <a:gd name="T28" fmla="*/ 12 w 62"/>
                  <a:gd name="T29" fmla="*/ 120 h 120"/>
                  <a:gd name="T30" fmla="*/ 33 w 62"/>
                  <a:gd name="T31" fmla="*/ 120 h 120"/>
                  <a:gd name="T32" fmla="*/ 34 w 62"/>
                  <a:gd name="T33" fmla="*/ 119 h 120"/>
                  <a:gd name="T34" fmla="*/ 29 w 62"/>
                  <a:gd name="T35" fmla="*/ 117 h 1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" h="120">
                    <a:moveTo>
                      <a:pt x="29" y="117"/>
                    </a:moveTo>
                    <a:cubicBezTo>
                      <a:pt x="25" y="115"/>
                      <a:pt x="21" y="112"/>
                      <a:pt x="19" y="109"/>
                    </a:cubicBezTo>
                    <a:cubicBezTo>
                      <a:pt x="14" y="103"/>
                      <a:pt x="11" y="95"/>
                      <a:pt x="13" y="87"/>
                    </a:cubicBezTo>
                    <a:cubicBezTo>
                      <a:pt x="15" y="80"/>
                      <a:pt x="19" y="74"/>
                      <a:pt x="26" y="70"/>
                    </a:cubicBezTo>
                    <a:cubicBezTo>
                      <a:pt x="29" y="69"/>
                      <a:pt x="33" y="67"/>
                      <a:pt x="37" y="66"/>
                    </a:cubicBezTo>
                    <a:cubicBezTo>
                      <a:pt x="37" y="66"/>
                      <a:pt x="41" y="66"/>
                      <a:pt x="43" y="66"/>
                    </a:cubicBezTo>
                    <a:cubicBezTo>
                      <a:pt x="33" y="56"/>
                      <a:pt x="26" y="40"/>
                      <a:pt x="34" y="27"/>
                    </a:cubicBezTo>
                    <a:cubicBezTo>
                      <a:pt x="39" y="17"/>
                      <a:pt x="51" y="11"/>
                      <a:pt x="62" y="11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37" y="0"/>
                      <a:pt x="23" y="5"/>
                      <a:pt x="18" y="19"/>
                    </a:cubicBezTo>
                    <a:cubicBezTo>
                      <a:pt x="13" y="30"/>
                      <a:pt x="11" y="46"/>
                      <a:pt x="21" y="55"/>
                    </a:cubicBezTo>
                    <a:cubicBezTo>
                      <a:pt x="22" y="55"/>
                      <a:pt x="21" y="56"/>
                      <a:pt x="21" y="57"/>
                    </a:cubicBezTo>
                    <a:cubicBezTo>
                      <a:pt x="9" y="66"/>
                      <a:pt x="0" y="79"/>
                      <a:pt x="0" y="95"/>
                    </a:cubicBezTo>
                    <a:cubicBezTo>
                      <a:pt x="1" y="104"/>
                      <a:pt x="4" y="114"/>
                      <a:pt x="12" y="120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3" y="119"/>
                      <a:pt x="34" y="119"/>
                      <a:pt x="34" y="119"/>
                    </a:cubicBezTo>
                    <a:cubicBezTo>
                      <a:pt x="32" y="118"/>
                      <a:pt x="30" y="117"/>
                      <a:pt x="29" y="11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5" name="Freeform 307"/>
              <p:cNvSpPr/>
              <p:nvPr/>
            </p:nvSpPr>
            <p:spPr bwMode="auto">
              <a:xfrm>
                <a:off x="5818" y="2032"/>
                <a:ext cx="163" cy="126"/>
              </a:xfrm>
              <a:custGeom>
                <a:gdLst>
                  <a:gd name="T0" fmla="*/ 2 w 69"/>
                  <a:gd name="T1" fmla="*/ 23 h 53"/>
                  <a:gd name="T2" fmla="*/ 2 w 69"/>
                  <a:gd name="T3" fmla="*/ 26 h 53"/>
                  <a:gd name="T4" fmla="*/ 6 w 69"/>
                  <a:gd name="T5" fmla="*/ 53 h 53"/>
                  <a:gd name="T6" fmla="*/ 69 w 69"/>
                  <a:gd name="T7" fmla="*/ 53 h 53"/>
                  <a:gd name="T8" fmla="*/ 16 w 69"/>
                  <a:gd name="T9" fmla="*/ 0 h 53"/>
                  <a:gd name="T10" fmla="*/ 2 w 69"/>
                  <a:gd name="T11" fmla="*/ 23 h 53"/>
                  <a:gd name="T12" fmla="*/ 2 w 69"/>
                  <a:gd name="T13" fmla="*/ 23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2">
                    <a:moveTo>
                      <a:pt x="2" y="23"/>
                    </a:moveTo>
                    <a:cubicBezTo>
                      <a:pt x="2" y="24"/>
                      <a:pt x="2" y="25"/>
                      <a:pt x="2" y="26"/>
                    </a:cubicBezTo>
                    <a:cubicBezTo>
                      <a:pt x="0" y="35"/>
                      <a:pt x="2" y="44"/>
                      <a:pt x="6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0" y="6"/>
                      <a:pt x="5" y="14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6" name="Freeform 308"/>
              <p:cNvSpPr/>
              <p:nvPr/>
            </p:nvSpPr>
            <p:spPr bwMode="auto">
              <a:xfrm>
                <a:off x="5730" y="2124"/>
                <a:ext cx="93" cy="34"/>
              </a:xfrm>
              <a:custGeom>
                <a:gdLst>
                  <a:gd name="T0" fmla="*/ 16 w 39"/>
                  <a:gd name="T1" fmla="*/ 7 h 14"/>
                  <a:gd name="T2" fmla="*/ 0 w 39"/>
                  <a:gd name="T3" fmla="*/ 14 h 14"/>
                  <a:gd name="T4" fmla="*/ 39 w 39"/>
                  <a:gd name="T5" fmla="*/ 14 h 14"/>
                  <a:gd name="T6" fmla="*/ 35 w 39"/>
                  <a:gd name="T7" fmla="*/ 0 h 14"/>
                  <a:gd name="T8" fmla="*/ 16 w 39"/>
                  <a:gd name="T9" fmla="*/ 7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4">
                    <a:moveTo>
                      <a:pt x="16" y="7"/>
                    </a:moveTo>
                    <a:cubicBezTo>
                      <a:pt x="10" y="9"/>
                      <a:pt x="5" y="11"/>
                      <a:pt x="0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7" y="9"/>
                      <a:pt x="36" y="5"/>
                      <a:pt x="35" y="0"/>
                    </a:cubicBezTo>
                    <a:cubicBezTo>
                      <a:pt x="29" y="1"/>
                      <a:pt x="22" y="4"/>
                      <a:pt x="16" y="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7" name="Freeform 309"/>
              <p:cNvSpPr/>
              <p:nvPr/>
            </p:nvSpPr>
            <p:spPr bwMode="auto">
              <a:xfrm>
                <a:off x="5640" y="2060"/>
                <a:ext cx="180" cy="64"/>
              </a:xfrm>
              <a:custGeom>
                <a:gdLst>
                  <a:gd name="T0" fmla="*/ 7 w 76"/>
                  <a:gd name="T1" fmla="*/ 7 h 27"/>
                  <a:gd name="T2" fmla="*/ 11 w 76"/>
                  <a:gd name="T3" fmla="*/ 24 h 27"/>
                  <a:gd name="T4" fmla="*/ 33 w 76"/>
                  <a:gd name="T5" fmla="*/ 27 h 27"/>
                  <a:gd name="T6" fmla="*/ 73 w 76"/>
                  <a:gd name="T7" fmla="*/ 23 h 27"/>
                  <a:gd name="T8" fmla="*/ 73 w 76"/>
                  <a:gd name="T9" fmla="*/ 18 h 27"/>
                  <a:gd name="T10" fmla="*/ 76 w 76"/>
                  <a:gd name="T11" fmla="*/ 5 h 27"/>
                  <a:gd name="T12" fmla="*/ 41 w 76"/>
                  <a:gd name="T13" fmla="*/ 1 h 27"/>
                  <a:gd name="T14" fmla="*/ 7 w 76"/>
                  <a:gd name="T15" fmla="*/ 7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27">
                    <a:moveTo>
                      <a:pt x="7" y="7"/>
                    </a:moveTo>
                    <a:cubicBezTo>
                      <a:pt x="0" y="13"/>
                      <a:pt x="4" y="21"/>
                      <a:pt x="11" y="24"/>
                    </a:cubicBezTo>
                    <a:cubicBezTo>
                      <a:pt x="18" y="26"/>
                      <a:pt x="26" y="27"/>
                      <a:pt x="33" y="27"/>
                    </a:cubicBezTo>
                    <a:cubicBezTo>
                      <a:pt x="46" y="26"/>
                      <a:pt x="60" y="25"/>
                      <a:pt x="73" y="23"/>
                    </a:cubicBezTo>
                    <a:cubicBezTo>
                      <a:pt x="73" y="21"/>
                      <a:pt x="73" y="20"/>
                      <a:pt x="73" y="18"/>
                    </a:cubicBezTo>
                    <a:cubicBezTo>
                      <a:pt x="74" y="14"/>
                      <a:pt x="75" y="9"/>
                      <a:pt x="76" y="5"/>
                    </a:cubicBezTo>
                    <a:cubicBezTo>
                      <a:pt x="65" y="5"/>
                      <a:pt x="53" y="2"/>
                      <a:pt x="41" y="1"/>
                    </a:cubicBezTo>
                    <a:cubicBezTo>
                      <a:pt x="30" y="0"/>
                      <a:pt x="16" y="0"/>
                      <a:pt x="7" y="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8" name="Freeform 310"/>
              <p:cNvSpPr/>
              <p:nvPr/>
            </p:nvSpPr>
            <p:spPr bwMode="auto">
              <a:xfrm>
                <a:off x="5693" y="1937"/>
                <a:ext cx="158" cy="126"/>
              </a:xfrm>
              <a:custGeom>
                <a:gdLst>
                  <a:gd name="T0" fmla="*/ 10 w 67"/>
                  <a:gd name="T1" fmla="*/ 3 h 53"/>
                  <a:gd name="T2" fmla="*/ 6 w 67"/>
                  <a:gd name="T3" fmla="*/ 22 h 53"/>
                  <a:gd name="T4" fmla="*/ 20 w 67"/>
                  <a:gd name="T5" fmla="*/ 32 h 53"/>
                  <a:gd name="T6" fmla="*/ 40 w 67"/>
                  <a:gd name="T7" fmla="*/ 44 h 53"/>
                  <a:gd name="T8" fmla="*/ 56 w 67"/>
                  <a:gd name="T9" fmla="*/ 53 h 53"/>
                  <a:gd name="T10" fmla="*/ 67 w 67"/>
                  <a:gd name="T11" fmla="*/ 37 h 53"/>
                  <a:gd name="T12" fmla="*/ 59 w 67"/>
                  <a:gd name="T13" fmla="*/ 29 h 53"/>
                  <a:gd name="T14" fmla="*/ 39 w 67"/>
                  <a:gd name="T15" fmla="*/ 14 h 53"/>
                  <a:gd name="T16" fmla="*/ 10 w 67"/>
                  <a:gd name="T17" fmla="*/ 3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52">
                    <a:moveTo>
                      <a:pt x="10" y="3"/>
                    </a:moveTo>
                    <a:cubicBezTo>
                      <a:pt x="1" y="6"/>
                      <a:pt x="0" y="16"/>
                      <a:pt x="6" y="22"/>
                    </a:cubicBezTo>
                    <a:cubicBezTo>
                      <a:pt x="11" y="26"/>
                      <a:pt x="15" y="28"/>
                      <a:pt x="20" y="32"/>
                    </a:cubicBezTo>
                    <a:cubicBezTo>
                      <a:pt x="27" y="36"/>
                      <a:pt x="33" y="40"/>
                      <a:pt x="40" y="44"/>
                    </a:cubicBezTo>
                    <a:cubicBezTo>
                      <a:pt x="45" y="47"/>
                      <a:pt x="51" y="50"/>
                      <a:pt x="56" y="53"/>
                    </a:cubicBezTo>
                    <a:cubicBezTo>
                      <a:pt x="58" y="47"/>
                      <a:pt x="62" y="42"/>
                      <a:pt x="67" y="37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2" y="24"/>
                      <a:pt x="46" y="19"/>
                      <a:pt x="39" y="14"/>
                    </a:cubicBezTo>
                    <a:cubicBezTo>
                      <a:pt x="32" y="8"/>
                      <a:pt x="20" y="0"/>
                      <a:pt x="10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9" name="Freeform 311"/>
              <p:cNvSpPr/>
              <p:nvPr/>
            </p:nvSpPr>
            <p:spPr bwMode="auto">
              <a:xfrm>
                <a:off x="5612" y="1901"/>
                <a:ext cx="204" cy="257"/>
              </a:xfrm>
              <a:custGeom>
                <a:gdLst>
                  <a:gd name="T0" fmla="*/ 20 w 86"/>
                  <a:gd name="T1" fmla="*/ 19 h 108"/>
                  <a:gd name="T2" fmla="*/ 33 w 86"/>
                  <a:gd name="T3" fmla="*/ 53 h 108"/>
                  <a:gd name="T4" fmla="*/ 33 w 86"/>
                  <a:gd name="T5" fmla="*/ 55 h 108"/>
                  <a:gd name="T6" fmla="*/ 33 w 86"/>
                  <a:gd name="T7" fmla="*/ 56 h 108"/>
                  <a:gd name="T8" fmla="*/ 32 w 86"/>
                  <a:gd name="T9" fmla="*/ 56 h 108"/>
                  <a:gd name="T10" fmla="*/ 1 w 86"/>
                  <a:gd name="T11" fmla="*/ 80 h 108"/>
                  <a:gd name="T12" fmla="*/ 11 w 86"/>
                  <a:gd name="T13" fmla="*/ 99 h 108"/>
                  <a:gd name="T14" fmla="*/ 18 w 86"/>
                  <a:gd name="T15" fmla="*/ 103 h 108"/>
                  <a:gd name="T16" fmla="*/ 22 w 86"/>
                  <a:gd name="T17" fmla="*/ 105 h 108"/>
                  <a:gd name="T18" fmla="*/ 22 w 86"/>
                  <a:gd name="T19" fmla="*/ 108 h 108"/>
                  <a:gd name="T20" fmla="*/ 43 w 86"/>
                  <a:gd name="T21" fmla="*/ 108 h 108"/>
                  <a:gd name="T22" fmla="*/ 44 w 86"/>
                  <a:gd name="T23" fmla="*/ 107 h 108"/>
                  <a:gd name="T24" fmla="*/ 65 w 86"/>
                  <a:gd name="T25" fmla="*/ 98 h 108"/>
                  <a:gd name="T26" fmla="*/ 72 w 86"/>
                  <a:gd name="T27" fmla="*/ 95 h 108"/>
                  <a:gd name="T28" fmla="*/ 35 w 86"/>
                  <a:gd name="T29" fmla="*/ 96 h 108"/>
                  <a:gd name="T30" fmla="*/ 15 w 86"/>
                  <a:gd name="T31" fmla="*/ 89 h 108"/>
                  <a:gd name="T32" fmla="*/ 13 w 86"/>
                  <a:gd name="T33" fmla="*/ 77 h 108"/>
                  <a:gd name="T34" fmla="*/ 45 w 86"/>
                  <a:gd name="T35" fmla="*/ 65 h 108"/>
                  <a:gd name="T36" fmla="*/ 86 w 86"/>
                  <a:gd name="T37" fmla="*/ 69 h 108"/>
                  <a:gd name="T38" fmla="*/ 63 w 86"/>
                  <a:gd name="T39" fmla="*/ 56 h 108"/>
                  <a:gd name="T40" fmla="*/ 44 w 86"/>
                  <a:gd name="T41" fmla="*/ 43 h 108"/>
                  <a:gd name="T42" fmla="*/ 34 w 86"/>
                  <a:gd name="T43" fmla="*/ 30 h 108"/>
                  <a:gd name="T44" fmla="*/ 39 w 86"/>
                  <a:gd name="T45" fmla="*/ 17 h 108"/>
                  <a:gd name="T46" fmla="*/ 71 w 86"/>
                  <a:gd name="T47" fmla="*/ 23 h 108"/>
                  <a:gd name="T48" fmla="*/ 74 w 86"/>
                  <a:gd name="T49" fmla="*/ 26 h 108"/>
                  <a:gd name="T50" fmla="*/ 51 w 86"/>
                  <a:gd name="T51" fmla="*/ 2 h 108"/>
                  <a:gd name="T52" fmla="*/ 20 w 86"/>
                  <a:gd name="T53" fmla="*/ 19 h 1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6" h="108">
                    <a:moveTo>
                      <a:pt x="20" y="19"/>
                    </a:moveTo>
                    <a:cubicBezTo>
                      <a:pt x="15" y="32"/>
                      <a:pt x="22" y="46"/>
                      <a:pt x="33" y="53"/>
                    </a:cubicBezTo>
                    <a:cubicBezTo>
                      <a:pt x="34" y="54"/>
                      <a:pt x="34" y="55"/>
                      <a:pt x="33" y="55"/>
                    </a:cubicBezTo>
                    <a:cubicBezTo>
                      <a:pt x="33" y="55"/>
                      <a:pt x="33" y="55"/>
                      <a:pt x="33" y="56"/>
                    </a:cubicBezTo>
                    <a:cubicBezTo>
                      <a:pt x="33" y="56"/>
                      <a:pt x="33" y="56"/>
                      <a:pt x="32" y="56"/>
                    </a:cubicBezTo>
                    <a:cubicBezTo>
                      <a:pt x="19" y="57"/>
                      <a:pt x="0" y="63"/>
                      <a:pt x="1" y="80"/>
                    </a:cubicBezTo>
                    <a:cubicBezTo>
                      <a:pt x="1" y="88"/>
                      <a:pt x="5" y="94"/>
                      <a:pt x="11" y="99"/>
                    </a:cubicBezTo>
                    <a:cubicBezTo>
                      <a:pt x="14" y="101"/>
                      <a:pt x="16" y="102"/>
                      <a:pt x="18" y="103"/>
                    </a:cubicBezTo>
                    <a:cubicBezTo>
                      <a:pt x="20" y="104"/>
                      <a:pt x="21" y="105"/>
                      <a:pt x="22" y="105"/>
                    </a:cubicBezTo>
                    <a:cubicBezTo>
                      <a:pt x="23" y="106"/>
                      <a:pt x="23" y="107"/>
                      <a:pt x="22" y="108"/>
                    </a:cubicBezTo>
                    <a:cubicBezTo>
                      <a:pt x="43" y="108"/>
                      <a:pt x="43" y="108"/>
                      <a:pt x="43" y="108"/>
                    </a:cubicBezTo>
                    <a:cubicBezTo>
                      <a:pt x="44" y="107"/>
                      <a:pt x="44" y="107"/>
                      <a:pt x="44" y="107"/>
                    </a:cubicBezTo>
                    <a:cubicBezTo>
                      <a:pt x="51" y="104"/>
                      <a:pt x="58" y="100"/>
                      <a:pt x="65" y="98"/>
                    </a:cubicBezTo>
                    <a:cubicBezTo>
                      <a:pt x="67" y="97"/>
                      <a:pt x="70" y="96"/>
                      <a:pt x="72" y="95"/>
                    </a:cubicBezTo>
                    <a:cubicBezTo>
                      <a:pt x="60" y="97"/>
                      <a:pt x="47" y="97"/>
                      <a:pt x="35" y="96"/>
                    </a:cubicBezTo>
                    <a:cubicBezTo>
                      <a:pt x="28" y="96"/>
                      <a:pt x="20" y="94"/>
                      <a:pt x="15" y="89"/>
                    </a:cubicBezTo>
                    <a:cubicBezTo>
                      <a:pt x="12" y="86"/>
                      <a:pt x="10" y="81"/>
                      <a:pt x="13" y="77"/>
                    </a:cubicBezTo>
                    <a:cubicBezTo>
                      <a:pt x="18" y="66"/>
                      <a:pt x="34" y="65"/>
                      <a:pt x="45" y="65"/>
                    </a:cubicBezTo>
                    <a:cubicBezTo>
                      <a:pt x="59" y="65"/>
                      <a:pt x="72" y="68"/>
                      <a:pt x="86" y="69"/>
                    </a:cubicBezTo>
                    <a:cubicBezTo>
                      <a:pt x="79" y="64"/>
                      <a:pt x="71" y="61"/>
                      <a:pt x="63" y="56"/>
                    </a:cubicBezTo>
                    <a:cubicBezTo>
                      <a:pt x="57" y="52"/>
                      <a:pt x="50" y="48"/>
                      <a:pt x="44" y="43"/>
                    </a:cubicBezTo>
                    <a:cubicBezTo>
                      <a:pt x="39" y="40"/>
                      <a:pt x="34" y="36"/>
                      <a:pt x="34" y="30"/>
                    </a:cubicBezTo>
                    <a:cubicBezTo>
                      <a:pt x="33" y="25"/>
                      <a:pt x="34" y="19"/>
                      <a:pt x="39" y="17"/>
                    </a:cubicBezTo>
                    <a:cubicBezTo>
                      <a:pt x="50" y="12"/>
                      <a:pt x="62" y="18"/>
                      <a:pt x="71" y="23"/>
                    </a:cubicBezTo>
                    <a:cubicBezTo>
                      <a:pt x="72" y="24"/>
                      <a:pt x="73" y="25"/>
                      <a:pt x="74" y="26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39" y="0"/>
                      <a:pt x="24" y="7"/>
                      <a:pt x="20" y="19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0" name="Freeform 312"/>
              <p:cNvSpPr>
                <a:spLocks noEditPoints="1"/>
              </p:cNvSpPr>
              <p:nvPr/>
            </p:nvSpPr>
            <p:spPr bwMode="auto">
              <a:xfrm>
                <a:off x="5636" y="1930"/>
                <a:ext cx="220" cy="228"/>
              </a:xfrm>
              <a:custGeom>
                <a:gdLst>
                  <a:gd name="T0" fmla="*/ 29 w 93"/>
                  <a:gd name="T1" fmla="*/ 5 h 96"/>
                  <a:gd name="T2" fmla="*/ 24 w 93"/>
                  <a:gd name="T3" fmla="*/ 18 h 96"/>
                  <a:gd name="T4" fmla="*/ 34 w 93"/>
                  <a:gd name="T5" fmla="*/ 31 h 96"/>
                  <a:gd name="T6" fmla="*/ 53 w 93"/>
                  <a:gd name="T7" fmla="*/ 44 h 96"/>
                  <a:gd name="T8" fmla="*/ 76 w 93"/>
                  <a:gd name="T9" fmla="*/ 57 h 96"/>
                  <a:gd name="T10" fmla="*/ 35 w 93"/>
                  <a:gd name="T11" fmla="*/ 53 h 96"/>
                  <a:gd name="T12" fmla="*/ 3 w 93"/>
                  <a:gd name="T13" fmla="*/ 65 h 96"/>
                  <a:gd name="T14" fmla="*/ 5 w 93"/>
                  <a:gd name="T15" fmla="*/ 77 h 96"/>
                  <a:gd name="T16" fmla="*/ 25 w 93"/>
                  <a:gd name="T17" fmla="*/ 84 h 96"/>
                  <a:gd name="T18" fmla="*/ 62 w 93"/>
                  <a:gd name="T19" fmla="*/ 83 h 96"/>
                  <a:gd name="T20" fmla="*/ 55 w 93"/>
                  <a:gd name="T21" fmla="*/ 86 h 96"/>
                  <a:gd name="T22" fmla="*/ 34 w 93"/>
                  <a:gd name="T23" fmla="*/ 95 h 96"/>
                  <a:gd name="T24" fmla="*/ 33 w 93"/>
                  <a:gd name="T25" fmla="*/ 96 h 96"/>
                  <a:gd name="T26" fmla="*/ 40 w 93"/>
                  <a:gd name="T27" fmla="*/ 96 h 96"/>
                  <a:gd name="T28" fmla="*/ 56 w 93"/>
                  <a:gd name="T29" fmla="*/ 89 h 96"/>
                  <a:gd name="T30" fmla="*/ 75 w 93"/>
                  <a:gd name="T31" fmla="*/ 82 h 96"/>
                  <a:gd name="T32" fmla="*/ 79 w 93"/>
                  <a:gd name="T33" fmla="*/ 96 h 96"/>
                  <a:gd name="T34" fmla="*/ 83 w 93"/>
                  <a:gd name="T35" fmla="*/ 96 h 96"/>
                  <a:gd name="T36" fmla="*/ 79 w 93"/>
                  <a:gd name="T37" fmla="*/ 69 h 96"/>
                  <a:gd name="T38" fmla="*/ 79 w 93"/>
                  <a:gd name="T39" fmla="*/ 66 h 96"/>
                  <a:gd name="T40" fmla="*/ 79 w 93"/>
                  <a:gd name="T41" fmla="*/ 66 h 96"/>
                  <a:gd name="T42" fmla="*/ 93 w 93"/>
                  <a:gd name="T43" fmla="*/ 43 h 96"/>
                  <a:gd name="T44" fmla="*/ 91 w 93"/>
                  <a:gd name="T45" fmla="*/ 40 h 96"/>
                  <a:gd name="T46" fmla="*/ 80 w 93"/>
                  <a:gd name="T47" fmla="*/ 56 h 96"/>
                  <a:gd name="T48" fmla="*/ 64 w 93"/>
                  <a:gd name="T49" fmla="*/ 47 h 96"/>
                  <a:gd name="T50" fmla="*/ 44 w 93"/>
                  <a:gd name="T51" fmla="*/ 35 h 96"/>
                  <a:gd name="T52" fmla="*/ 30 w 93"/>
                  <a:gd name="T53" fmla="*/ 25 h 96"/>
                  <a:gd name="T54" fmla="*/ 34 w 93"/>
                  <a:gd name="T55" fmla="*/ 6 h 96"/>
                  <a:gd name="T56" fmla="*/ 63 w 93"/>
                  <a:gd name="T57" fmla="*/ 17 h 96"/>
                  <a:gd name="T58" fmla="*/ 83 w 93"/>
                  <a:gd name="T59" fmla="*/ 32 h 96"/>
                  <a:gd name="T60" fmla="*/ 64 w 93"/>
                  <a:gd name="T61" fmla="*/ 14 h 96"/>
                  <a:gd name="T62" fmla="*/ 61 w 93"/>
                  <a:gd name="T63" fmla="*/ 11 h 96"/>
                  <a:gd name="T64" fmla="*/ 29 w 93"/>
                  <a:gd name="T65" fmla="*/ 5 h 96"/>
                  <a:gd name="T66" fmla="*/ 75 w 93"/>
                  <a:gd name="T67" fmla="*/ 73 h 96"/>
                  <a:gd name="T68" fmla="*/ 75 w 93"/>
                  <a:gd name="T69" fmla="*/ 78 h 96"/>
                  <a:gd name="T70" fmla="*/ 35 w 93"/>
                  <a:gd name="T71" fmla="*/ 82 h 96"/>
                  <a:gd name="T72" fmla="*/ 13 w 93"/>
                  <a:gd name="T73" fmla="*/ 79 h 96"/>
                  <a:gd name="T74" fmla="*/ 9 w 93"/>
                  <a:gd name="T75" fmla="*/ 62 h 96"/>
                  <a:gd name="T76" fmla="*/ 43 w 93"/>
                  <a:gd name="T77" fmla="*/ 56 h 96"/>
                  <a:gd name="T78" fmla="*/ 78 w 93"/>
                  <a:gd name="T79" fmla="*/ 60 h 96"/>
                  <a:gd name="T80" fmla="*/ 75 w 93"/>
                  <a:gd name="T81" fmla="*/ 73 h 9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3" h="96">
                    <a:moveTo>
                      <a:pt x="29" y="5"/>
                    </a:moveTo>
                    <a:cubicBezTo>
                      <a:pt x="24" y="7"/>
                      <a:pt x="23" y="13"/>
                      <a:pt x="24" y="18"/>
                    </a:cubicBezTo>
                    <a:cubicBezTo>
                      <a:pt x="24" y="24"/>
                      <a:pt x="29" y="28"/>
                      <a:pt x="34" y="31"/>
                    </a:cubicBezTo>
                    <a:cubicBezTo>
                      <a:pt x="40" y="36"/>
                      <a:pt x="47" y="40"/>
                      <a:pt x="53" y="44"/>
                    </a:cubicBezTo>
                    <a:cubicBezTo>
                      <a:pt x="61" y="49"/>
                      <a:pt x="69" y="52"/>
                      <a:pt x="76" y="57"/>
                    </a:cubicBezTo>
                    <a:cubicBezTo>
                      <a:pt x="62" y="56"/>
                      <a:pt x="49" y="53"/>
                      <a:pt x="35" y="53"/>
                    </a:cubicBezTo>
                    <a:cubicBezTo>
                      <a:pt x="24" y="53"/>
                      <a:pt x="8" y="54"/>
                      <a:pt x="3" y="65"/>
                    </a:cubicBezTo>
                    <a:cubicBezTo>
                      <a:pt x="0" y="69"/>
                      <a:pt x="2" y="74"/>
                      <a:pt x="5" y="77"/>
                    </a:cubicBezTo>
                    <a:cubicBezTo>
                      <a:pt x="10" y="82"/>
                      <a:pt x="18" y="84"/>
                      <a:pt x="25" y="84"/>
                    </a:cubicBezTo>
                    <a:cubicBezTo>
                      <a:pt x="37" y="85"/>
                      <a:pt x="50" y="85"/>
                      <a:pt x="62" y="83"/>
                    </a:cubicBezTo>
                    <a:cubicBezTo>
                      <a:pt x="60" y="84"/>
                      <a:pt x="57" y="85"/>
                      <a:pt x="55" y="86"/>
                    </a:cubicBezTo>
                    <a:cubicBezTo>
                      <a:pt x="48" y="88"/>
                      <a:pt x="41" y="92"/>
                      <a:pt x="34" y="95"/>
                    </a:cubicBezTo>
                    <a:cubicBezTo>
                      <a:pt x="34" y="95"/>
                      <a:pt x="34" y="95"/>
                      <a:pt x="33" y="96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45" y="93"/>
                      <a:pt x="50" y="91"/>
                      <a:pt x="56" y="89"/>
                    </a:cubicBezTo>
                    <a:cubicBezTo>
                      <a:pt x="62" y="86"/>
                      <a:pt x="69" y="83"/>
                      <a:pt x="75" y="82"/>
                    </a:cubicBezTo>
                    <a:cubicBezTo>
                      <a:pt x="76" y="87"/>
                      <a:pt x="77" y="91"/>
                      <a:pt x="79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79" y="87"/>
                      <a:pt x="77" y="78"/>
                      <a:pt x="79" y="69"/>
                    </a:cubicBezTo>
                    <a:cubicBezTo>
                      <a:pt x="79" y="68"/>
                      <a:pt x="79" y="67"/>
                      <a:pt x="79" y="66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82" y="57"/>
                      <a:pt x="87" y="49"/>
                      <a:pt x="93" y="43"/>
                    </a:cubicBezTo>
                    <a:cubicBezTo>
                      <a:pt x="91" y="40"/>
                      <a:pt x="91" y="40"/>
                      <a:pt x="91" y="40"/>
                    </a:cubicBezTo>
                    <a:cubicBezTo>
                      <a:pt x="86" y="45"/>
                      <a:pt x="82" y="50"/>
                      <a:pt x="80" y="56"/>
                    </a:cubicBezTo>
                    <a:cubicBezTo>
                      <a:pt x="75" y="53"/>
                      <a:pt x="69" y="50"/>
                      <a:pt x="64" y="47"/>
                    </a:cubicBezTo>
                    <a:cubicBezTo>
                      <a:pt x="57" y="43"/>
                      <a:pt x="51" y="39"/>
                      <a:pt x="44" y="35"/>
                    </a:cubicBezTo>
                    <a:cubicBezTo>
                      <a:pt x="39" y="31"/>
                      <a:pt x="35" y="29"/>
                      <a:pt x="30" y="25"/>
                    </a:cubicBezTo>
                    <a:cubicBezTo>
                      <a:pt x="24" y="19"/>
                      <a:pt x="25" y="9"/>
                      <a:pt x="34" y="6"/>
                    </a:cubicBezTo>
                    <a:cubicBezTo>
                      <a:pt x="44" y="3"/>
                      <a:pt x="56" y="11"/>
                      <a:pt x="63" y="17"/>
                    </a:cubicBezTo>
                    <a:cubicBezTo>
                      <a:pt x="70" y="22"/>
                      <a:pt x="76" y="27"/>
                      <a:pt x="83" y="32"/>
                    </a:cubicBezTo>
                    <a:cubicBezTo>
                      <a:pt x="64" y="14"/>
                      <a:pt x="64" y="14"/>
                      <a:pt x="64" y="14"/>
                    </a:cubicBezTo>
                    <a:cubicBezTo>
                      <a:pt x="63" y="13"/>
                      <a:pt x="62" y="12"/>
                      <a:pt x="61" y="11"/>
                    </a:cubicBezTo>
                    <a:cubicBezTo>
                      <a:pt x="52" y="6"/>
                      <a:pt x="40" y="0"/>
                      <a:pt x="29" y="5"/>
                    </a:cubicBezTo>
                    <a:close/>
                    <a:moveTo>
                      <a:pt x="75" y="73"/>
                    </a:moveTo>
                    <a:cubicBezTo>
                      <a:pt x="75" y="75"/>
                      <a:pt x="75" y="76"/>
                      <a:pt x="75" y="78"/>
                    </a:cubicBezTo>
                    <a:cubicBezTo>
                      <a:pt x="62" y="80"/>
                      <a:pt x="48" y="81"/>
                      <a:pt x="35" y="82"/>
                    </a:cubicBezTo>
                    <a:cubicBezTo>
                      <a:pt x="28" y="82"/>
                      <a:pt x="20" y="81"/>
                      <a:pt x="13" y="79"/>
                    </a:cubicBezTo>
                    <a:cubicBezTo>
                      <a:pt x="6" y="76"/>
                      <a:pt x="2" y="68"/>
                      <a:pt x="9" y="62"/>
                    </a:cubicBezTo>
                    <a:cubicBezTo>
                      <a:pt x="18" y="55"/>
                      <a:pt x="32" y="55"/>
                      <a:pt x="43" y="56"/>
                    </a:cubicBezTo>
                    <a:cubicBezTo>
                      <a:pt x="55" y="57"/>
                      <a:pt x="67" y="60"/>
                      <a:pt x="78" y="60"/>
                    </a:cubicBezTo>
                    <a:cubicBezTo>
                      <a:pt x="77" y="64"/>
                      <a:pt x="76" y="69"/>
                      <a:pt x="75" y="7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1" name="Freeform 313"/>
              <p:cNvSpPr/>
              <p:nvPr/>
            </p:nvSpPr>
            <p:spPr bwMode="auto">
              <a:xfrm>
                <a:off x="5051" y="1946"/>
                <a:ext cx="244" cy="167"/>
              </a:xfrm>
              <a:custGeom>
                <a:gdLst>
                  <a:gd name="T0" fmla="*/ 62 w 103"/>
                  <a:gd name="T1" fmla="*/ 12 h 70"/>
                  <a:gd name="T2" fmla="*/ 55 w 103"/>
                  <a:gd name="T3" fmla="*/ 1 h 70"/>
                  <a:gd name="T4" fmla="*/ 55 w 103"/>
                  <a:gd name="T5" fmla="*/ 1 h 70"/>
                  <a:gd name="T6" fmla="*/ 20 w 103"/>
                  <a:gd name="T7" fmla="*/ 18 h 70"/>
                  <a:gd name="T8" fmla="*/ 0 w 103"/>
                  <a:gd name="T9" fmla="*/ 32 h 70"/>
                  <a:gd name="T10" fmla="*/ 51 w 103"/>
                  <a:gd name="T11" fmla="*/ 70 h 70"/>
                  <a:gd name="T12" fmla="*/ 51 w 103"/>
                  <a:gd name="T13" fmla="*/ 70 h 70"/>
                  <a:gd name="T14" fmla="*/ 57 w 103"/>
                  <a:gd name="T15" fmla="*/ 65 h 70"/>
                  <a:gd name="T16" fmla="*/ 103 w 103"/>
                  <a:gd name="T17" fmla="*/ 43 h 70"/>
                  <a:gd name="T18" fmla="*/ 86 w 103"/>
                  <a:gd name="T19" fmla="*/ 34 h 70"/>
                  <a:gd name="T20" fmla="*/ 62 w 103"/>
                  <a:gd name="T21" fmla="*/ 12 h 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70">
                    <a:moveTo>
                      <a:pt x="62" y="12"/>
                    </a:moveTo>
                    <a:cubicBezTo>
                      <a:pt x="59" y="8"/>
                      <a:pt x="57" y="5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41" y="0"/>
                      <a:pt x="29" y="9"/>
                      <a:pt x="20" y="18"/>
                    </a:cubicBezTo>
                    <a:cubicBezTo>
                      <a:pt x="14" y="23"/>
                      <a:pt x="7" y="29"/>
                      <a:pt x="0" y="32"/>
                    </a:cubicBezTo>
                    <a:cubicBezTo>
                      <a:pt x="18" y="43"/>
                      <a:pt x="28" y="66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3" y="68"/>
                      <a:pt x="55" y="67"/>
                      <a:pt x="57" y="65"/>
                    </a:cubicBezTo>
                    <a:cubicBezTo>
                      <a:pt x="71" y="54"/>
                      <a:pt x="86" y="45"/>
                      <a:pt x="103" y="43"/>
                    </a:cubicBezTo>
                    <a:cubicBezTo>
                      <a:pt x="97" y="41"/>
                      <a:pt x="91" y="37"/>
                      <a:pt x="86" y="34"/>
                    </a:cubicBezTo>
                    <a:cubicBezTo>
                      <a:pt x="77" y="28"/>
                      <a:pt x="69" y="20"/>
                      <a:pt x="62" y="12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2" name="Freeform 314"/>
              <p:cNvSpPr/>
              <p:nvPr/>
            </p:nvSpPr>
            <p:spPr bwMode="auto">
              <a:xfrm>
                <a:off x="5283" y="1533"/>
                <a:ext cx="185" cy="262"/>
              </a:xfrm>
              <a:custGeom>
                <a:gdLst>
                  <a:gd name="T0" fmla="*/ 0 w 78"/>
                  <a:gd name="T1" fmla="*/ 0 h 110"/>
                  <a:gd name="T2" fmla="*/ 11 w 78"/>
                  <a:gd name="T3" fmla="*/ 24 h 110"/>
                  <a:gd name="T4" fmla="*/ 17 w 78"/>
                  <a:gd name="T5" fmla="*/ 56 h 110"/>
                  <a:gd name="T6" fmla="*/ 26 w 78"/>
                  <a:gd name="T7" fmla="*/ 87 h 110"/>
                  <a:gd name="T8" fmla="*/ 44 w 78"/>
                  <a:gd name="T9" fmla="*/ 110 h 110"/>
                  <a:gd name="T10" fmla="*/ 51 w 78"/>
                  <a:gd name="T11" fmla="*/ 97 h 110"/>
                  <a:gd name="T12" fmla="*/ 51 w 78"/>
                  <a:gd name="T13" fmla="*/ 97 h 110"/>
                  <a:gd name="T14" fmla="*/ 53 w 78"/>
                  <a:gd name="T15" fmla="*/ 58 h 110"/>
                  <a:gd name="T16" fmla="*/ 78 w 78"/>
                  <a:gd name="T17" fmla="*/ 45 h 110"/>
                  <a:gd name="T18" fmla="*/ 39 w 78"/>
                  <a:gd name="T19" fmla="*/ 6 h 110"/>
                  <a:gd name="T20" fmla="*/ 19 w 78"/>
                  <a:gd name="T21" fmla="*/ 5 h 110"/>
                  <a:gd name="T22" fmla="*/ 0 w 78"/>
                  <a:gd name="T23" fmla="*/ 0 h 1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110">
                    <a:moveTo>
                      <a:pt x="0" y="0"/>
                    </a:moveTo>
                    <a:cubicBezTo>
                      <a:pt x="4" y="8"/>
                      <a:pt x="9" y="15"/>
                      <a:pt x="11" y="24"/>
                    </a:cubicBezTo>
                    <a:cubicBezTo>
                      <a:pt x="15" y="35"/>
                      <a:pt x="16" y="45"/>
                      <a:pt x="17" y="56"/>
                    </a:cubicBezTo>
                    <a:cubicBezTo>
                      <a:pt x="19" y="67"/>
                      <a:pt x="20" y="77"/>
                      <a:pt x="26" y="87"/>
                    </a:cubicBezTo>
                    <a:cubicBezTo>
                      <a:pt x="31" y="96"/>
                      <a:pt x="37" y="103"/>
                      <a:pt x="44" y="110"/>
                    </a:cubicBezTo>
                    <a:cubicBezTo>
                      <a:pt x="46" y="106"/>
                      <a:pt x="49" y="101"/>
                      <a:pt x="51" y="97"/>
                    </a:cubicBezTo>
                    <a:cubicBezTo>
                      <a:pt x="51" y="97"/>
                      <a:pt x="51" y="97"/>
                      <a:pt x="51" y="97"/>
                    </a:cubicBezTo>
                    <a:cubicBezTo>
                      <a:pt x="42" y="85"/>
                      <a:pt x="44" y="68"/>
                      <a:pt x="53" y="58"/>
                    </a:cubicBezTo>
                    <a:cubicBezTo>
                      <a:pt x="59" y="51"/>
                      <a:pt x="68" y="46"/>
                      <a:pt x="78" y="45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2" y="6"/>
                      <a:pt x="25" y="6"/>
                      <a:pt x="19" y="5"/>
                    </a:cubicBezTo>
                    <a:cubicBezTo>
                      <a:pt x="12" y="4"/>
                      <a:pt x="5" y="3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3" name="Freeform 315"/>
              <p:cNvSpPr/>
              <p:nvPr/>
            </p:nvSpPr>
            <p:spPr bwMode="auto">
              <a:xfrm>
                <a:off x="4129" y="2075"/>
                <a:ext cx="151" cy="83"/>
              </a:xfrm>
              <a:custGeom>
                <a:gdLst>
                  <a:gd name="T0" fmla="*/ 14 w 64"/>
                  <a:gd name="T1" fmla="*/ 0 h 35"/>
                  <a:gd name="T2" fmla="*/ 13 w 64"/>
                  <a:gd name="T3" fmla="*/ 0 h 35"/>
                  <a:gd name="T4" fmla="*/ 14 w 64"/>
                  <a:gd name="T5" fmla="*/ 2 h 35"/>
                  <a:gd name="T6" fmla="*/ 0 w 64"/>
                  <a:gd name="T7" fmla="*/ 17 h 35"/>
                  <a:gd name="T8" fmla="*/ 0 w 64"/>
                  <a:gd name="T9" fmla="*/ 17 h 35"/>
                  <a:gd name="T10" fmla="*/ 4 w 64"/>
                  <a:gd name="T11" fmla="*/ 18 h 35"/>
                  <a:gd name="T12" fmla="*/ 16 w 64"/>
                  <a:gd name="T13" fmla="*/ 3 h 35"/>
                  <a:gd name="T14" fmla="*/ 21 w 64"/>
                  <a:gd name="T15" fmla="*/ 7 h 35"/>
                  <a:gd name="T16" fmla="*/ 11 w 64"/>
                  <a:gd name="T17" fmla="*/ 19 h 35"/>
                  <a:gd name="T18" fmla="*/ 13 w 64"/>
                  <a:gd name="T19" fmla="*/ 20 h 35"/>
                  <a:gd name="T20" fmla="*/ 13 w 64"/>
                  <a:gd name="T21" fmla="*/ 21 h 35"/>
                  <a:gd name="T22" fmla="*/ 23 w 64"/>
                  <a:gd name="T23" fmla="*/ 9 h 35"/>
                  <a:gd name="T24" fmla="*/ 53 w 64"/>
                  <a:gd name="T25" fmla="*/ 31 h 35"/>
                  <a:gd name="T26" fmla="*/ 51 w 64"/>
                  <a:gd name="T27" fmla="*/ 35 h 35"/>
                  <a:gd name="T28" fmla="*/ 54 w 64"/>
                  <a:gd name="T29" fmla="*/ 35 h 35"/>
                  <a:gd name="T30" fmla="*/ 55 w 64"/>
                  <a:gd name="T31" fmla="*/ 32 h 35"/>
                  <a:gd name="T32" fmla="*/ 59 w 64"/>
                  <a:gd name="T33" fmla="*/ 35 h 35"/>
                  <a:gd name="T34" fmla="*/ 64 w 64"/>
                  <a:gd name="T35" fmla="*/ 35 h 35"/>
                  <a:gd name="T36" fmla="*/ 64 w 64"/>
                  <a:gd name="T37" fmla="*/ 35 h 35"/>
                  <a:gd name="T38" fmla="*/ 17 w 64"/>
                  <a:gd name="T39" fmla="*/ 0 h 35"/>
                  <a:gd name="T40" fmla="*/ 14 w 64"/>
                  <a:gd name="T41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4" h="35"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0" y="7"/>
                      <a:pt x="5" y="12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3" y="17"/>
                      <a:pt x="4" y="18"/>
                    </a:cubicBezTo>
                    <a:cubicBezTo>
                      <a:pt x="8" y="13"/>
                      <a:pt x="13" y="8"/>
                      <a:pt x="16" y="3"/>
                    </a:cubicBezTo>
                    <a:cubicBezTo>
                      <a:pt x="18" y="5"/>
                      <a:pt x="19" y="6"/>
                      <a:pt x="21" y="7"/>
                    </a:cubicBezTo>
                    <a:cubicBezTo>
                      <a:pt x="17" y="11"/>
                      <a:pt x="14" y="15"/>
                      <a:pt x="11" y="19"/>
                    </a:cubicBezTo>
                    <a:cubicBezTo>
                      <a:pt x="11" y="20"/>
                      <a:pt x="12" y="20"/>
                      <a:pt x="13" y="20"/>
                    </a:cubicBezTo>
                    <a:cubicBezTo>
                      <a:pt x="13" y="20"/>
                      <a:pt x="13" y="20"/>
                      <a:pt x="13" y="21"/>
                    </a:cubicBezTo>
                    <a:cubicBezTo>
                      <a:pt x="16" y="17"/>
                      <a:pt x="20" y="12"/>
                      <a:pt x="23" y="9"/>
                    </a:cubicBezTo>
                    <a:cubicBezTo>
                      <a:pt x="33" y="17"/>
                      <a:pt x="43" y="24"/>
                      <a:pt x="53" y="31"/>
                    </a:cubicBezTo>
                    <a:cubicBezTo>
                      <a:pt x="52" y="32"/>
                      <a:pt x="52" y="33"/>
                      <a:pt x="51" y="35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4" y="34"/>
                      <a:pt x="55" y="33"/>
                      <a:pt x="55" y="32"/>
                    </a:cubicBezTo>
                    <a:cubicBezTo>
                      <a:pt x="56" y="33"/>
                      <a:pt x="57" y="34"/>
                      <a:pt x="59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48" y="24"/>
                      <a:pt x="32" y="13"/>
                      <a:pt x="17" y="0"/>
                    </a:cubicBezTo>
                    <a:cubicBezTo>
                      <a:pt x="16" y="0"/>
                      <a:pt x="15" y="1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4" name="Freeform 316"/>
              <p:cNvSpPr/>
              <p:nvPr/>
            </p:nvSpPr>
            <p:spPr bwMode="auto">
              <a:xfrm>
                <a:off x="4138" y="2067"/>
                <a:ext cx="12" cy="15"/>
              </a:xfrm>
              <a:custGeom>
                <a:gdLst>
                  <a:gd name="T0" fmla="*/ 5 w 5"/>
                  <a:gd name="T1" fmla="*/ 2 h 6"/>
                  <a:gd name="T2" fmla="*/ 3 w 5"/>
                  <a:gd name="T3" fmla="*/ 1 h 6"/>
                  <a:gd name="T4" fmla="*/ 2 w 5"/>
                  <a:gd name="T5" fmla="*/ 0 h 6"/>
                  <a:gd name="T6" fmla="*/ 0 w 5"/>
                  <a:gd name="T7" fmla="*/ 2 h 6"/>
                  <a:gd name="T8" fmla="*/ 0 w 5"/>
                  <a:gd name="T9" fmla="*/ 6 h 6"/>
                  <a:gd name="T10" fmla="*/ 5 w 5"/>
                  <a:gd name="T11" fmla="*/ 2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4" y="2"/>
                      <a:pt x="4" y="1"/>
                      <a:pt x="3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2" y="5"/>
                      <a:pt x="3" y="3"/>
                      <a:pt x="5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5" name="Freeform 317"/>
              <p:cNvSpPr/>
              <p:nvPr/>
            </p:nvSpPr>
            <p:spPr bwMode="auto">
              <a:xfrm>
                <a:off x="4124" y="2141"/>
                <a:ext cx="19" cy="17"/>
              </a:xfrm>
              <a:custGeom>
                <a:gdLst>
                  <a:gd name="T0" fmla="*/ 8 w 8"/>
                  <a:gd name="T1" fmla="*/ 1 h 7"/>
                  <a:gd name="T2" fmla="*/ 6 w 8"/>
                  <a:gd name="T3" fmla="*/ 0 h 7"/>
                  <a:gd name="T4" fmla="*/ 0 w 8"/>
                  <a:gd name="T5" fmla="*/ 7 h 7"/>
                  <a:gd name="T6" fmla="*/ 4 w 8"/>
                  <a:gd name="T7" fmla="*/ 7 h 7"/>
                  <a:gd name="T8" fmla="*/ 8 w 8"/>
                  <a:gd name="T9" fmla="*/ 1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8" y="1"/>
                    </a:moveTo>
                    <a:cubicBezTo>
                      <a:pt x="8" y="1"/>
                      <a:pt x="7" y="0"/>
                      <a:pt x="6" y="0"/>
                    </a:cubicBezTo>
                    <a:cubicBezTo>
                      <a:pt x="4" y="2"/>
                      <a:pt x="2" y="4"/>
                      <a:pt x="0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7" y="3"/>
                      <a:pt x="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6" name="Freeform 318"/>
              <p:cNvSpPr/>
              <p:nvPr/>
            </p:nvSpPr>
            <p:spPr bwMode="auto">
              <a:xfrm>
                <a:off x="4124" y="2127"/>
                <a:ext cx="2" cy="2"/>
              </a:xfrm>
              <a:custGeom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7" name="Freeform 319"/>
              <p:cNvSpPr/>
              <p:nvPr/>
            </p:nvSpPr>
            <p:spPr bwMode="auto">
              <a:xfrm>
                <a:off x="4133" y="2044"/>
                <a:ext cx="12" cy="9"/>
              </a:xfrm>
              <a:custGeom>
                <a:gdLst>
                  <a:gd name="T0" fmla="*/ 1 w 5"/>
                  <a:gd name="T1" fmla="*/ 4 h 4"/>
                  <a:gd name="T2" fmla="*/ 5 w 5"/>
                  <a:gd name="T3" fmla="*/ 3 h 4"/>
                  <a:gd name="T4" fmla="*/ 1 w 5"/>
                  <a:gd name="T5" fmla="*/ 0 h 4"/>
                  <a:gd name="T6" fmla="*/ 0 w 5"/>
                  <a:gd name="T7" fmla="*/ 3 h 4"/>
                  <a:gd name="T8" fmla="*/ 1 w 5"/>
                  <a:gd name="T9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2" y="4"/>
                      <a:pt x="3" y="3"/>
                      <a:pt x="5" y="3"/>
                    </a:cubicBezTo>
                    <a:cubicBezTo>
                      <a:pt x="4" y="2"/>
                      <a:pt x="2" y="1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8" name="Freeform 320"/>
              <p:cNvSpPr/>
              <p:nvPr/>
            </p:nvSpPr>
            <p:spPr bwMode="auto">
              <a:xfrm>
                <a:off x="4155" y="2127"/>
                <a:ext cx="68" cy="31"/>
              </a:xfrm>
              <a:custGeom>
                <a:gdLst>
                  <a:gd name="T0" fmla="*/ 5 w 29"/>
                  <a:gd name="T1" fmla="*/ 8 h 13"/>
                  <a:gd name="T2" fmla="*/ 1 w 29"/>
                  <a:gd name="T3" fmla="*/ 10 h 13"/>
                  <a:gd name="T4" fmla="*/ 0 w 29"/>
                  <a:gd name="T5" fmla="*/ 13 h 13"/>
                  <a:gd name="T6" fmla="*/ 4 w 29"/>
                  <a:gd name="T7" fmla="*/ 13 h 13"/>
                  <a:gd name="T8" fmla="*/ 6 w 29"/>
                  <a:gd name="T9" fmla="*/ 8 h 13"/>
                  <a:gd name="T10" fmla="*/ 22 w 29"/>
                  <a:gd name="T11" fmla="*/ 7 h 13"/>
                  <a:gd name="T12" fmla="*/ 26 w 29"/>
                  <a:gd name="T13" fmla="*/ 13 h 13"/>
                  <a:gd name="T14" fmla="*/ 29 w 29"/>
                  <a:gd name="T15" fmla="*/ 13 h 13"/>
                  <a:gd name="T16" fmla="*/ 22 w 29"/>
                  <a:gd name="T17" fmla="*/ 3 h 13"/>
                  <a:gd name="T18" fmla="*/ 6 w 29"/>
                  <a:gd name="T19" fmla="*/ 3 h 13"/>
                  <a:gd name="T20" fmla="*/ 5 w 29"/>
                  <a:gd name="T21" fmla="*/ 8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3">
                    <a:moveTo>
                      <a:pt x="5" y="8"/>
                    </a:moveTo>
                    <a:cubicBezTo>
                      <a:pt x="4" y="9"/>
                      <a:pt x="3" y="10"/>
                      <a:pt x="1" y="10"/>
                    </a:cubicBezTo>
                    <a:cubicBezTo>
                      <a:pt x="1" y="11"/>
                      <a:pt x="1" y="12"/>
                      <a:pt x="0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1"/>
                      <a:pt x="5" y="9"/>
                      <a:pt x="6" y="8"/>
                    </a:cubicBezTo>
                    <a:cubicBezTo>
                      <a:pt x="10" y="2"/>
                      <a:pt x="17" y="3"/>
                      <a:pt x="22" y="7"/>
                    </a:cubicBezTo>
                    <a:cubicBezTo>
                      <a:pt x="24" y="9"/>
                      <a:pt x="25" y="11"/>
                      <a:pt x="26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8" y="9"/>
                      <a:pt x="26" y="6"/>
                      <a:pt x="22" y="3"/>
                    </a:cubicBezTo>
                    <a:cubicBezTo>
                      <a:pt x="17" y="0"/>
                      <a:pt x="11" y="0"/>
                      <a:pt x="6" y="3"/>
                    </a:cubicBezTo>
                    <a:cubicBezTo>
                      <a:pt x="6" y="5"/>
                      <a:pt x="6" y="6"/>
                      <a:pt x="5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9" name="Freeform 321"/>
              <p:cNvSpPr/>
              <p:nvPr/>
            </p:nvSpPr>
            <p:spPr bwMode="auto">
              <a:xfrm>
                <a:off x="4136" y="1937"/>
                <a:ext cx="9" cy="17"/>
              </a:xfrm>
              <a:custGeom>
                <a:gdLst>
                  <a:gd name="T0" fmla="*/ 4 w 4"/>
                  <a:gd name="T1" fmla="*/ 6 h 7"/>
                  <a:gd name="T2" fmla="*/ 2 w 4"/>
                  <a:gd name="T3" fmla="*/ 0 h 7"/>
                  <a:gd name="T4" fmla="*/ 0 w 4"/>
                  <a:gd name="T5" fmla="*/ 5 h 7"/>
                  <a:gd name="T6" fmla="*/ 1 w 4"/>
                  <a:gd name="T7" fmla="*/ 7 h 7"/>
                  <a:gd name="T8" fmla="*/ 4 w 4"/>
                  <a:gd name="T9" fmla="*/ 6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4" y="6"/>
                    </a:moveTo>
                    <a:cubicBezTo>
                      <a:pt x="3" y="4"/>
                      <a:pt x="2" y="2"/>
                      <a:pt x="2" y="0"/>
                    </a:cubicBezTo>
                    <a:cubicBezTo>
                      <a:pt x="1" y="2"/>
                      <a:pt x="1" y="3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7"/>
                      <a:pt x="3" y="7"/>
                      <a:pt x="4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0" name="Freeform 322"/>
              <p:cNvSpPr/>
              <p:nvPr/>
            </p:nvSpPr>
            <p:spPr bwMode="auto">
              <a:xfrm>
                <a:off x="4119" y="1802"/>
                <a:ext cx="31" cy="11"/>
              </a:xfrm>
              <a:custGeom>
                <a:gdLst>
                  <a:gd name="T0" fmla="*/ 11 w 13"/>
                  <a:gd name="T1" fmla="*/ 4 h 5"/>
                  <a:gd name="T2" fmla="*/ 13 w 13"/>
                  <a:gd name="T3" fmla="*/ 3 h 5"/>
                  <a:gd name="T4" fmla="*/ 0 w 13"/>
                  <a:gd name="T5" fmla="*/ 0 h 5"/>
                  <a:gd name="T6" fmla="*/ 1 w 13"/>
                  <a:gd name="T7" fmla="*/ 3 h 5"/>
                  <a:gd name="T8" fmla="*/ 1 w 13"/>
                  <a:gd name="T9" fmla="*/ 4 h 5"/>
                  <a:gd name="T10" fmla="*/ 9 w 13"/>
                  <a:gd name="T11" fmla="*/ 5 h 5"/>
                  <a:gd name="T12" fmla="*/ 11 w 13"/>
                  <a:gd name="T13" fmla="*/ 4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">
                    <a:moveTo>
                      <a:pt x="11" y="4"/>
                    </a:moveTo>
                    <a:cubicBezTo>
                      <a:pt x="12" y="3"/>
                      <a:pt x="12" y="3"/>
                      <a:pt x="13" y="3"/>
                    </a:cubicBezTo>
                    <a:cubicBezTo>
                      <a:pt x="8" y="2"/>
                      <a:pt x="4" y="1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4" y="4"/>
                      <a:pt x="7" y="5"/>
                      <a:pt x="9" y="5"/>
                    </a:cubicBezTo>
                    <a:cubicBezTo>
                      <a:pt x="10" y="5"/>
                      <a:pt x="10" y="4"/>
                      <a:pt x="11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1" name="Freeform 323"/>
              <p:cNvSpPr/>
              <p:nvPr/>
            </p:nvSpPr>
            <p:spPr bwMode="auto">
              <a:xfrm>
                <a:off x="4124" y="1754"/>
                <a:ext cx="7" cy="5"/>
              </a:xfrm>
              <a:custGeom>
                <a:gdLst>
                  <a:gd name="T0" fmla="*/ 3 w 3"/>
                  <a:gd name="T1" fmla="*/ 2 h 2"/>
                  <a:gd name="T2" fmla="*/ 2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2" name="Freeform 324"/>
              <p:cNvSpPr/>
              <p:nvPr/>
            </p:nvSpPr>
            <p:spPr bwMode="auto">
              <a:xfrm>
                <a:off x="4124" y="1840"/>
                <a:ext cx="7" cy="0"/>
              </a:xfrm>
              <a:custGeom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3" name="Freeform 325"/>
              <p:cNvSpPr/>
              <p:nvPr/>
            </p:nvSpPr>
            <p:spPr bwMode="auto">
              <a:xfrm>
                <a:off x="4131" y="1901"/>
                <a:ext cx="5" cy="7"/>
              </a:xfrm>
              <a:custGeom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1 h 3"/>
                  <a:gd name="T6" fmla="*/ 0 w 2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4" name="Freeform 326"/>
              <p:cNvSpPr/>
              <p:nvPr/>
            </p:nvSpPr>
            <p:spPr bwMode="auto">
              <a:xfrm>
                <a:off x="4124" y="1828"/>
                <a:ext cx="2" cy="2"/>
              </a:xfrm>
              <a:custGeom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5" name="Freeform 327"/>
              <p:cNvSpPr/>
              <p:nvPr/>
            </p:nvSpPr>
            <p:spPr bwMode="auto">
              <a:xfrm>
                <a:off x="4126" y="1963"/>
                <a:ext cx="12" cy="7"/>
              </a:xfrm>
              <a:custGeom>
                <a:gdLst>
                  <a:gd name="T0" fmla="*/ 0 w 5"/>
                  <a:gd name="T1" fmla="*/ 0 h 3"/>
                  <a:gd name="T2" fmla="*/ 0 w 5"/>
                  <a:gd name="T3" fmla="*/ 0 h 3"/>
                  <a:gd name="T4" fmla="*/ 1 w 5"/>
                  <a:gd name="T5" fmla="*/ 3 h 3"/>
                  <a:gd name="T6" fmla="*/ 5 w 5"/>
                  <a:gd name="T7" fmla="*/ 2 h 3"/>
                  <a:gd name="T8" fmla="*/ 0 w 5"/>
                  <a:gd name="T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2" y="3"/>
                      <a:pt x="4" y="2"/>
                      <a:pt x="5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6" name="Freeform 328"/>
              <p:cNvSpPr>
                <a:spLocks noEditPoints="1"/>
              </p:cNvSpPr>
              <p:nvPr/>
            </p:nvSpPr>
            <p:spPr bwMode="auto">
              <a:xfrm>
                <a:off x="4122" y="1439"/>
                <a:ext cx="1140" cy="719"/>
              </a:xfrm>
              <a:custGeom>
                <a:gdLst>
                  <a:gd name="T0" fmla="*/ 470 w 482"/>
                  <a:gd name="T1" fmla="*/ 0 h 303"/>
                  <a:gd name="T2" fmla="*/ 290 w 482"/>
                  <a:gd name="T3" fmla="*/ 3 h 303"/>
                  <a:gd name="T4" fmla="*/ 219 w 482"/>
                  <a:gd name="T5" fmla="*/ 10 h 303"/>
                  <a:gd name="T6" fmla="*/ 140 w 482"/>
                  <a:gd name="T7" fmla="*/ 16 h 303"/>
                  <a:gd name="T8" fmla="*/ 111 w 482"/>
                  <a:gd name="T9" fmla="*/ 71 h 303"/>
                  <a:gd name="T10" fmla="*/ 268 w 482"/>
                  <a:gd name="T11" fmla="*/ 215 h 303"/>
                  <a:gd name="T12" fmla="*/ 40 w 482"/>
                  <a:gd name="T13" fmla="*/ 41 h 303"/>
                  <a:gd name="T14" fmla="*/ 357 w 482"/>
                  <a:gd name="T15" fmla="*/ 264 h 303"/>
                  <a:gd name="T16" fmla="*/ 40 w 482"/>
                  <a:gd name="T17" fmla="*/ 9 h 303"/>
                  <a:gd name="T18" fmla="*/ 7 w 482"/>
                  <a:gd name="T19" fmla="*/ 33 h 303"/>
                  <a:gd name="T20" fmla="*/ 13 w 482"/>
                  <a:gd name="T21" fmla="*/ 92 h 303"/>
                  <a:gd name="T22" fmla="*/ 35 w 482"/>
                  <a:gd name="T23" fmla="*/ 134 h 303"/>
                  <a:gd name="T24" fmla="*/ 21 w 482"/>
                  <a:gd name="T25" fmla="*/ 187 h 303"/>
                  <a:gd name="T26" fmla="*/ 105 w 482"/>
                  <a:gd name="T27" fmla="*/ 262 h 303"/>
                  <a:gd name="T28" fmla="*/ 150 w 482"/>
                  <a:gd name="T29" fmla="*/ 303 h 303"/>
                  <a:gd name="T30" fmla="*/ 213 w 482"/>
                  <a:gd name="T31" fmla="*/ 295 h 303"/>
                  <a:gd name="T32" fmla="*/ 294 w 482"/>
                  <a:gd name="T33" fmla="*/ 276 h 303"/>
                  <a:gd name="T34" fmla="*/ 327 w 482"/>
                  <a:gd name="T35" fmla="*/ 291 h 303"/>
                  <a:gd name="T36" fmla="*/ 384 w 482"/>
                  <a:gd name="T37" fmla="*/ 205 h 303"/>
                  <a:gd name="T38" fmla="*/ 285 w 482"/>
                  <a:gd name="T39" fmla="*/ 173 h 303"/>
                  <a:gd name="T40" fmla="*/ 280 w 482"/>
                  <a:gd name="T41" fmla="*/ 132 h 303"/>
                  <a:gd name="T42" fmla="*/ 335 w 482"/>
                  <a:gd name="T43" fmla="*/ 102 h 303"/>
                  <a:gd name="T44" fmla="*/ 335 w 482"/>
                  <a:gd name="T45" fmla="*/ 179 h 303"/>
                  <a:gd name="T46" fmla="*/ 443 w 482"/>
                  <a:gd name="T47" fmla="*/ 56 h 303"/>
                  <a:gd name="T48" fmla="*/ 429 w 482"/>
                  <a:gd name="T49" fmla="*/ 58 h 303"/>
                  <a:gd name="T50" fmla="*/ 402 w 482"/>
                  <a:gd name="T51" fmla="*/ 82 h 303"/>
                  <a:gd name="T52" fmla="*/ 347 w 482"/>
                  <a:gd name="T53" fmla="*/ 51 h 303"/>
                  <a:gd name="T54" fmla="*/ 291 w 482"/>
                  <a:gd name="T55" fmla="*/ 71 h 303"/>
                  <a:gd name="T56" fmla="*/ 201 w 482"/>
                  <a:gd name="T57" fmla="*/ 126 h 303"/>
                  <a:gd name="T58" fmla="*/ 224 w 482"/>
                  <a:gd name="T59" fmla="*/ 129 h 303"/>
                  <a:gd name="T60" fmla="*/ 237 w 482"/>
                  <a:gd name="T61" fmla="*/ 87 h 303"/>
                  <a:gd name="T62" fmla="*/ 251 w 482"/>
                  <a:gd name="T63" fmla="*/ 56 h 303"/>
                  <a:gd name="T64" fmla="*/ 241 w 482"/>
                  <a:gd name="T65" fmla="*/ 42 h 303"/>
                  <a:gd name="T66" fmla="*/ 209 w 482"/>
                  <a:gd name="T67" fmla="*/ 59 h 303"/>
                  <a:gd name="T68" fmla="*/ 192 w 482"/>
                  <a:gd name="T69" fmla="*/ 12 h 303"/>
                  <a:gd name="T70" fmla="*/ 138 w 482"/>
                  <a:gd name="T71" fmla="*/ 43 h 303"/>
                  <a:gd name="T72" fmla="*/ 147 w 482"/>
                  <a:gd name="T73" fmla="*/ 87 h 303"/>
                  <a:gd name="T74" fmla="*/ 151 w 482"/>
                  <a:gd name="T75" fmla="*/ 100 h 303"/>
                  <a:gd name="T76" fmla="*/ 195 w 482"/>
                  <a:gd name="T77" fmla="*/ 156 h 303"/>
                  <a:gd name="T78" fmla="*/ 248 w 482"/>
                  <a:gd name="T79" fmla="*/ 136 h 303"/>
                  <a:gd name="T80" fmla="*/ 257 w 482"/>
                  <a:gd name="T81" fmla="*/ 147 h 303"/>
                  <a:gd name="T82" fmla="*/ 292 w 482"/>
                  <a:gd name="T83" fmla="*/ 204 h 303"/>
                  <a:gd name="T84" fmla="*/ 320 w 482"/>
                  <a:gd name="T85" fmla="*/ 219 h 303"/>
                  <a:gd name="T86" fmla="*/ 78 w 482"/>
                  <a:gd name="T87" fmla="*/ 11 h 303"/>
                  <a:gd name="T88" fmla="*/ 97 w 482"/>
                  <a:gd name="T89" fmla="*/ 120 h 303"/>
                  <a:gd name="T90" fmla="*/ 172 w 482"/>
                  <a:gd name="T91" fmla="*/ 193 h 303"/>
                  <a:gd name="T92" fmla="*/ 209 w 482"/>
                  <a:gd name="T93" fmla="*/ 188 h 303"/>
                  <a:gd name="T94" fmla="*/ 332 w 482"/>
                  <a:gd name="T95" fmla="*/ 234 h 303"/>
                  <a:gd name="T96" fmla="*/ 35 w 482"/>
                  <a:gd name="T97" fmla="*/ 95 h 303"/>
                  <a:gd name="T98" fmla="*/ 90 w 482"/>
                  <a:gd name="T99" fmla="*/ 137 h 303"/>
                  <a:gd name="T100" fmla="*/ 77 w 482"/>
                  <a:gd name="T101" fmla="*/ 163 h 303"/>
                  <a:gd name="T102" fmla="*/ 112 w 482"/>
                  <a:gd name="T103" fmla="*/ 162 h 303"/>
                  <a:gd name="T104" fmla="*/ 125 w 482"/>
                  <a:gd name="T105" fmla="*/ 175 h 303"/>
                  <a:gd name="T106" fmla="*/ 113 w 482"/>
                  <a:gd name="T107" fmla="*/ 182 h 303"/>
                  <a:gd name="T108" fmla="*/ 88 w 482"/>
                  <a:gd name="T109" fmla="*/ 186 h 303"/>
                  <a:gd name="T110" fmla="*/ 31 w 482"/>
                  <a:gd name="T111" fmla="*/ 223 h 303"/>
                  <a:gd name="T112" fmla="*/ 41 w 482"/>
                  <a:gd name="T113" fmla="*/ 271 h 303"/>
                  <a:gd name="T114" fmla="*/ 106 w 482"/>
                  <a:gd name="T115" fmla="*/ 266 h 303"/>
                  <a:gd name="T116" fmla="*/ 134 w 482"/>
                  <a:gd name="T117" fmla="*/ 276 h 303"/>
                  <a:gd name="T118" fmla="*/ 162 w 482"/>
                  <a:gd name="T119" fmla="*/ 299 h 303"/>
                  <a:gd name="T120" fmla="*/ 218 w 482"/>
                  <a:gd name="T121" fmla="*/ 258 h 303"/>
                  <a:gd name="T122" fmla="*/ 294 w 482"/>
                  <a:gd name="T123" fmla="*/ 264 h 303"/>
                  <a:gd name="T124" fmla="*/ 319 w 482"/>
                  <a:gd name="T125" fmla="*/ 266 h 3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82" h="303">
                    <a:moveTo>
                      <a:pt x="379" y="287"/>
                    </a:moveTo>
                    <a:cubicBezTo>
                      <a:pt x="380" y="286"/>
                      <a:pt x="380" y="285"/>
                      <a:pt x="379" y="284"/>
                    </a:cubicBezTo>
                    <a:cubicBezTo>
                      <a:pt x="362" y="277"/>
                      <a:pt x="355" y="257"/>
                      <a:pt x="358" y="240"/>
                    </a:cubicBezTo>
                    <a:cubicBezTo>
                      <a:pt x="361" y="225"/>
                      <a:pt x="372" y="212"/>
                      <a:pt x="387" y="207"/>
                    </a:cubicBezTo>
                    <a:cubicBezTo>
                      <a:pt x="387" y="207"/>
                      <a:pt x="388" y="207"/>
                      <a:pt x="388" y="206"/>
                    </a:cubicBezTo>
                    <a:cubicBezTo>
                      <a:pt x="388" y="206"/>
                      <a:pt x="388" y="205"/>
                      <a:pt x="388" y="204"/>
                    </a:cubicBezTo>
                    <a:cubicBezTo>
                      <a:pt x="377" y="192"/>
                      <a:pt x="373" y="175"/>
                      <a:pt x="379" y="160"/>
                    </a:cubicBezTo>
                    <a:cubicBezTo>
                      <a:pt x="382" y="152"/>
                      <a:pt x="388" y="146"/>
                      <a:pt x="394" y="141"/>
                    </a:cubicBezTo>
                    <a:cubicBezTo>
                      <a:pt x="401" y="136"/>
                      <a:pt x="408" y="136"/>
                      <a:pt x="415" y="134"/>
                    </a:cubicBezTo>
                    <a:cubicBezTo>
                      <a:pt x="416" y="134"/>
                      <a:pt x="416" y="133"/>
                      <a:pt x="416" y="133"/>
                    </a:cubicBezTo>
                    <a:cubicBezTo>
                      <a:pt x="416" y="132"/>
                      <a:pt x="416" y="131"/>
                      <a:pt x="415" y="131"/>
                    </a:cubicBezTo>
                    <a:cubicBezTo>
                      <a:pt x="401" y="119"/>
                      <a:pt x="399" y="96"/>
                      <a:pt x="407" y="81"/>
                    </a:cubicBezTo>
                    <a:cubicBezTo>
                      <a:pt x="415" y="63"/>
                      <a:pt x="437" y="55"/>
                      <a:pt x="456" y="62"/>
                    </a:cubicBezTo>
                    <a:cubicBezTo>
                      <a:pt x="457" y="62"/>
                      <a:pt x="459" y="61"/>
                      <a:pt x="458" y="59"/>
                    </a:cubicBezTo>
                    <a:cubicBezTo>
                      <a:pt x="449" y="46"/>
                      <a:pt x="447" y="27"/>
                      <a:pt x="457" y="14"/>
                    </a:cubicBezTo>
                    <a:cubicBezTo>
                      <a:pt x="462" y="8"/>
                      <a:pt x="470" y="3"/>
                      <a:pt x="478" y="1"/>
                    </a:cubicBezTo>
                    <a:cubicBezTo>
                      <a:pt x="479" y="0"/>
                      <a:pt x="481" y="0"/>
                      <a:pt x="482" y="0"/>
                    </a:cubicBezTo>
                    <a:cubicBezTo>
                      <a:pt x="470" y="0"/>
                      <a:pt x="470" y="0"/>
                      <a:pt x="470" y="0"/>
                    </a:cubicBezTo>
                    <a:cubicBezTo>
                      <a:pt x="470" y="0"/>
                      <a:pt x="470" y="0"/>
                      <a:pt x="470" y="0"/>
                    </a:cubicBezTo>
                    <a:cubicBezTo>
                      <a:pt x="464" y="3"/>
                      <a:pt x="457" y="9"/>
                      <a:pt x="453" y="15"/>
                    </a:cubicBezTo>
                    <a:cubicBezTo>
                      <a:pt x="449" y="20"/>
                      <a:pt x="447" y="27"/>
                      <a:pt x="447" y="33"/>
                    </a:cubicBezTo>
                    <a:cubicBezTo>
                      <a:pt x="445" y="32"/>
                      <a:pt x="443" y="31"/>
                      <a:pt x="441" y="30"/>
                    </a:cubicBezTo>
                    <a:cubicBezTo>
                      <a:pt x="450" y="21"/>
                      <a:pt x="456" y="11"/>
                      <a:pt x="460" y="0"/>
                    </a:cubicBezTo>
                    <a:cubicBezTo>
                      <a:pt x="456" y="0"/>
                      <a:pt x="456" y="0"/>
                      <a:pt x="456" y="0"/>
                    </a:cubicBezTo>
                    <a:cubicBezTo>
                      <a:pt x="449" y="19"/>
                      <a:pt x="434" y="36"/>
                      <a:pt x="412" y="40"/>
                    </a:cubicBezTo>
                    <a:cubicBezTo>
                      <a:pt x="392" y="44"/>
                      <a:pt x="369" y="36"/>
                      <a:pt x="354" y="22"/>
                    </a:cubicBezTo>
                    <a:cubicBezTo>
                      <a:pt x="347" y="15"/>
                      <a:pt x="343" y="8"/>
                      <a:pt x="341" y="0"/>
                    </a:cubicBezTo>
                    <a:cubicBezTo>
                      <a:pt x="335" y="0"/>
                      <a:pt x="335" y="0"/>
                      <a:pt x="335" y="0"/>
                    </a:cubicBezTo>
                    <a:cubicBezTo>
                      <a:pt x="336" y="0"/>
                      <a:pt x="337" y="1"/>
                      <a:pt x="338" y="1"/>
                    </a:cubicBezTo>
                    <a:cubicBezTo>
                      <a:pt x="338" y="4"/>
                      <a:pt x="340" y="7"/>
                      <a:pt x="341" y="10"/>
                    </a:cubicBezTo>
                    <a:cubicBezTo>
                      <a:pt x="329" y="10"/>
                      <a:pt x="318" y="12"/>
                      <a:pt x="306" y="15"/>
                    </a:cubicBezTo>
                    <a:cubicBezTo>
                      <a:pt x="306" y="8"/>
                      <a:pt x="309" y="3"/>
                      <a:pt x="315" y="0"/>
                    </a:cubicBezTo>
                    <a:cubicBezTo>
                      <a:pt x="310" y="0"/>
                      <a:pt x="310" y="0"/>
                      <a:pt x="310" y="0"/>
                    </a:cubicBezTo>
                    <a:cubicBezTo>
                      <a:pt x="305" y="4"/>
                      <a:pt x="303" y="9"/>
                      <a:pt x="303" y="15"/>
                    </a:cubicBezTo>
                    <a:cubicBezTo>
                      <a:pt x="299" y="17"/>
                      <a:pt x="295" y="18"/>
                      <a:pt x="291" y="19"/>
                    </a:cubicBezTo>
                    <a:cubicBezTo>
                      <a:pt x="290" y="12"/>
                      <a:pt x="292" y="6"/>
                      <a:pt x="295" y="0"/>
                    </a:cubicBezTo>
                    <a:cubicBezTo>
                      <a:pt x="292" y="0"/>
                      <a:pt x="292" y="0"/>
                      <a:pt x="292" y="0"/>
                    </a:cubicBezTo>
                    <a:cubicBezTo>
                      <a:pt x="291" y="1"/>
                      <a:pt x="291" y="2"/>
                      <a:pt x="290" y="3"/>
                    </a:cubicBezTo>
                    <a:cubicBezTo>
                      <a:pt x="290" y="2"/>
                      <a:pt x="290" y="1"/>
                      <a:pt x="290" y="0"/>
                    </a:cubicBezTo>
                    <a:cubicBezTo>
                      <a:pt x="287" y="0"/>
                      <a:pt x="287" y="0"/>
                      <a:pt x="287" y="0"/>
                    </a:cubicBezTo>
                    <a:cubicBezTo>
                      <a:pt x="287" y="5"/>
                      <a:pt x="287" y="10"/>
                      <a:pt x="287" y="15"/>
                    </a:cubicBezTo>
                    <a:cubicBezTo>
                      <a:pt x="283" y="10"/>
                      <a:pt x="279" y="5"/>
                      <a:pt x="277" y="0"/>
                    </a:cubicBezTo>
                    <a:cubicBezTo>
                      <a:pt x="274" y="0"/>
                      <a:pt x="274" y="0"/>
                      <a:pt x="274" y="0"/>
                    </a:cubicBezTo>
                    <a:cubicBezTo>
                      <a:pt x="276" y="5"/>
                      <a:pt x="279" y="9"/>
                      <a:pt x="283" y="14"/>
                    </a:cubicBezTo>
                    <a:cubicBezTo>
                      <a:pt x="276" y="9"/>
                      <a:pt x="268" y="6"/>
                      <a:pt x="261" y="5"/>
                    </a:cubicBezTo>
                    <a:cubicBezTo>
                      <a:pt x="264" y="3"/>
                      <a:pt x="267" y="2"/>
                      <a:pt x="270" y="0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2" y="1"/>
                      <a:pt x="258" y="3"/>
                      <a:pt x="254" y="4"/>
                    </a:cubicBezTo>
                    <a:cubicBezTo>
                      <a:pt x="249" y="5"/>
                      <a:pt x="243" y="6"/>
                      <a:pt x="238" y="10"/>
                    </a:cubicBezTo>
                    <a:cubicBezTo>
                      <a:pt x="235" y="13"/>
                      <a:pt x="232" y="16"/>
                      <a:pt x="229" y="20"/>
                    </a:cubicBezTo>
                    <a:cubicBezTo>
                      <a:pt x="229" y="20"/>
                      <a:pt x="229" y="20"/>
                      <a:pt x="229" y="20"/>
                    </a:cubicBezTo>
                    <a:cubicBezTo>
                      <a:pt x="226" y="21"/>
                      <a:pt x="224" y="23"/>
                      <a:pt x="221" y="24"/>
                    </a:cubicBezTo>
                    <a:cubicBezTo>
                      <a:pt x="221" y="21"/>
                      <a:pt x="220" y="17"/>
                      <a:pt x="220" y="13"/>
                    </a:cubicBezTo>
                    <a:cubicBezTo>
                      <a:pt x="219" y="13"/>
                      <a:pt x="219" y="13"/>
                      <a:pt x="219" y="13"/>
                    </a:cubicBezTo>
                    <a:cubicBezTo>
                      <a:pt x="228" y="10"/>
                      <a:pt x="235" y="5"/>
                      <a:pt x="242" y="0"/>
                    </a:cubicBezTo>
                    <a:cubicBezTo>
                      <a:pt x="237" y="0"/>
                      <a:pt x="237" y="0"/>
                      <a:pt x="237" y="0"/>
                    </a:cubicBezTo>
                    <a:cubicBezTo>
                      <a:pt x="232" y="4"/>
                      <a:pt x="226" y="8"/>
                      <a:pt x="219" y="10"/>
                    </a:cubicBezTo>
                    <a:cubicBezTo>
                      <a:pt x="218" y="6"/>
                      <a:pt x="216" y="3"/>
                      <a:pt x="214" y="0"/>
                    </a:cubicBezTo>
                    <a:cubicBezTo>
                      <a:pt x="214" y="0"/>
                      <a:pt x="214" y="0"/>
                      <a:pt x="214" y="0"/>
                    </a:cubicBezTo>
                    <a:cubicBezTo>
                      <a:pt x="209" y="0"/>
                      <a:pt x="209" y="0"/>
                      <a:pt x="209" y="0"/>
                    </a:cubicBezTo>
                    <a:cubicBezTo>
                      <a:pt x="215" y="4"/>
                      <a:pt x="217" y="16"/>
                      <a:pt x="218" y="22"/>
                    </a:cubicBezTo>
                    <a:cubicBezTo>
                      <a:pt x="218" y="28"/>
                      <a:pt x="218" y="36"/>
                      <a:pt x="219" y="42"/>
                    </a:cubicBezTo>
                    <a:cubicBezTo>
                      <a:pt x="214" y="36"/>
                      <a:pt x="208" y="31"/>
                      <a:pt x="203" y="25"/>
                    </a:cubicBezTo>
                    <a:cubicBezTo>
                      <a:pt x="199" y="21"/>
                      <a:pt x="196" y="16"/>
                      <a:pt x="195" y="10"/>
                    </a:cubicBezTo>
                    <a:cubicBezTo>
                      <a:pt x="194" y="6"/>
                      <a:pt x="196" y="2"/>
                      <a:pt x="200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2" y="2"/>
                      <a:pt x="191" y="6"/>
                      <a:pt x="192" y="9"/>
                    </a:cubicBezTo>
                    <a:cubicBezTo>
                      <a:pt x="192" y="9"/>
                      <a:pt x="192" y="9"/>
                      <a:pt x="192" y="9"/>
                    </a:cubicBezTo>
                    <a:cubicBezTo>
                      <a:pt x="180" y="16"/>
                      <a:pt x="168" y="22"/>
                      <a:pt x="155" y="25"/>
                    </a:cubicBezTo>
                    <a:cubicBezTo>
                      <a:pt x="152" y="19"/>
                      <a:pt x="148" y="15"/>
                      <a:pt x="142" y="17"/>
                    </a:cubicBezTo>
                    <a:cubicBezTo>
                      <a:pt x="135" y="19"/>
                      <a:pt x="133" y="25"/>
                      <a:pt x="134" y="32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30" y="33"/>
                      <a:pt x="126" y="34"/>
                      <a:pt x="122" y="35"/>
                    </a:cubicBezTo>
                    <a:cubicBezTo>
                      <a:pt x="122" y="34"/>
                      <a:pt x="122" y="34"/>
                      <a:pt x="122" y="34"/>
                    </a:cubicBezTo>
                    <a:cubicBezTo>
                      <a:pt x="121" y="30"/>
                      <a:pt x="120" y="26"/>
                      <a:pt x="118" y="22"/>
                    </a:cubicBezTo>
                    <a:cubicBezTo>
                      <a:pt x="125" y="21"/>
                      <a:pt x="133" y="19"/>
                      <a:pt x="140" y="16"/>
                    </a:cubicBezTo>
                    <a:cubicBezTo>
                      <a:pt x="149" y="12"/>
                      <a:pt x="159" y="9"/>
                      <a:pt x="169" y="5"/>
                    </a:cubicBezTo>
                    <a:cubicBezTo>
                      <a:pt x="173" y="3"/>
                      <a:pt x="177" y="2"/>
                      <a:pt x="181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72" y="0"/>
                      <a:pt x="171" y="1"/>
                      <a:pt x="169" y="2"/>
                    </a:cubicBezTo>
                    <a:cubicBezTo>
                      <a:pt x="160" y="6"/>
                      <a:pt x="151" y="9"/>
                      <a:pt x="142" y="12"/>
                    </a:cubicBezTo>
                    <a:cubicBezTo>
                      <a:pt x="133" y="15"/>
                      <a:pt x="125" y="18"/>
                      <a:pt x="117" y="20"/>
                    </a:cubicBezTo>
                    <a:cubicBezTo>
                      <a:pt x="114" y="16"/>
                      <a:pt x="112" y="13"/>
                      <a:pt x="109" y="10"/>
                    </a:cubicBezTo>
                    <a:cubicBezTo>
                      <a:pt x="120" y="9"/>
                      <a:pt x="131" y="5"/>
                      <a:pt x="142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26" y="4"/>
                      <a:pt x="116" y="6"/>
                      <a:pt x="106" y="8"/>
                    </a:cubicBezTo>
                    <a:cubicBezTo>
                      <a:pt x="104" y="7"/>
                      <a:pt x="103" y="5"/>
                      <a:pt x="101" y="4"/>
                    </a:cubicBezTo>
                    <a:cubicBezTo>
                      <a:pt x="99" y="3"/>
                      <a:pt x="97" y="2"/>
                      <a:pt x="95" y="1"/>
                    </a:cubicBezTo>
                    <a:cubicBezTo>
                      <a:pt x="96" y="0"/>
                      <a:pt x="98" y="0"/>
                      <a:pt x="9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87" y="0"/>
                      <a:pt x="88" y="1"/>
                      <a:pt x="90" y="1"/>
                    </a:cubicBezTo>
                    <a:cubicBezTo>
                      <a:pt x="102" y="7"/>
                      <a:pt x="113" y="15"/>
                      <a:pt x="117" y="29"/>
                    </a:cubicBezTo>
                    <a:cubicBezTo>
                      <a:pt x="120" y="39"/>
                      <a:pt x="119" y="50"/>
                      <a:pt x="115" y="60"/>
                    </a:cubicBezTo>
                    <a:cubicBezTo>
                      <a:pt x="115" y="61"/>
                      <a:pt x="115" y="61"/>
                      <a:pt x="115" y="61"/>
                    </a:cubicBezTo>
                    <a:cubicBezTo>
                      <a:pt x="114" y="64"/>
                      <a:pt x="112" y="68"/>
                      <a:pt x="111" y="71"/>
                    </a:cubicBezTo>
                    <a:cubicBezTo>
                      <a:pt x="110" y="71"/>
                      <a:pt x="110" y="72"/>
                      <a:pt x="110" y="73"/>
                    </a:cubicBezTo>
                    <a:cubicBezTo>
                      <a:pt x="113" y="83"/>
                      <a:pt x="118" y="91"/>
                      <a:pt x="124" y="99"/>
                    </a:cubicBezTo>
                    <a:cubicBezTo>
                      <a:pt x="131" y="109"/>
                      <a:pt x="138" y="118"/>
                      <a:pt x="145" y="126"/>
                    </a:cubicBezTo>
                    <a:cubicBezTo>
                      <a:pt x="159" y="142"/>
                      <a:pt x="174" y="155"/>
                      <a:pt x="191" y="166"/>
                    </a:cubicBezTo>
                    <a:cubicBezTo>
                      <a:pt x="194" y="168"/>
                      <a:pt x="199" y="173"/>
                      <a:pt x="202" y="173"/>
                    </a:cubicBezTo>
                    <a:cubicBezTo>
                      <a:pt x="206" y="172"/>
                      <a:pt x="210" y="169"/>
                      <a:pt x="213" y="168"/>
                    </a:cubicBezTo>
                    <a:cubicBezTo>
                      <a:pt x="218" y="166"/>
                      <a:pt x="227" y="166"/>
                      <a:pt x="233" y="166"/>
                    </a:cubicBezTo>
                    <a:cubicBezTo>
                      <a:pt x="233" y="166"/>
                      <a:pt x="233" y="166"/>
                      <a:pt x="233" y="166"/>
                    </a:cubicBezTo>
                    <a:cubicBezTo>
                      <a:pt x="244" y="167"/>
                      <a:pt x="255" y="172"/>
                      <a:pt x="263" y="179"/>
                    </a:cubicBezTo>
                    <a:cubicBezTo>
                      <a:pt x="271" y="186"/>
                      <a:pt x="278" y="197"/>
                      <a:pt x="277" y="207"/>
                    </a:cubicBezTo>
                    <a:cubicBezTo>
                      <a:pt x="277" y="208"/>
                      <a:pt x="277" y="209"/>
                      <a:pt x="278" y="209"/>
                    </a:cubicBezTo>
                    <a:cubicBezTo>
                      <a:pt x="292" y="214"/>
                      <a:pt x="305" y="219"/>
                      <a:pt x="319" y="222"/>
                    </a:cubicBezTo>
                    <a:cubicBezTo>
                      <a:pt x="327" y="223"/>
                      <a:pt x="335" y="224"/>
                      <a:pt x="342" y="225"/>
                    </a:cubicBezTo>
                    <a:cubicBezTo>
                      <a:pt x="343" y="225"/>
                      <a:pt x="343" y="225"/>
                      <a:pt x="343" y="225"/>
                    </a:cubicBezTo>
                    <a:cubicBezTo>
                      <a:pt x="349" y="225"/>
                      <a:pt x="355" y="225"/>
                      <a:pt x="361" y="225"/>
                    </a:cubicBezTo>
                    <a:cubicBezTo>
                      <a:pt x="360" y="227"/>
                      <a:pt x="359" y="229"/>
                      <a:pt x="358" y="231"/>
                    </a:cubicBezTo>
                    <a:cubicBezTo>
                      <a:pt x="358" y="231"/>
                      <a:pt x="358" y="231"/>
                      <a:pt x="358" y="231"/>
                    </a:cubicBezTo>
                    <a:cubicBezTo>
                      <a:pt x="345" y="234"/>
                      <a:pt x="331" y="231"/>
                      <a:pt x="318" y="229"/>
                    </a:cubicBezTo>
                    <a:cubicBezTo>
                      <a:pt x="300" y="226"/>
                      <a:pt x="284" y="221"/>
                      <a:pt x="268" y="215"/>
                    </a:cubicBezTo>
                    <a:cubicBezTo>
                      <a:pt x="269" y="209"/>
                      <a:pt x="268" y="203"/>
                      <a:pt x="265" y="198"/>
                    </a:cubicBezTo>
                    <a:cubicBezTo>
                      <a:pt x="258" y="182"/>
                      <a:pt x="239" y="174"/>
                      <a:pt x="222" y="177"/>
                    </a:cubicBezTo>
                    <a:cubicBezTo>
                      <a:pt x="216" y="179"/>
                      <a:pt x="211" y="181"/>
                      <a:pt x="207" y="185"/>
                    </a:cubicBezTo>
                    <a:cubicBezTo>
                      <a:pt x="184" y="170"/>
                      <a:pt x="162" y="153"/>
                      <a:pt x="143" y="134"/>
                    </a:cubicBezTo>
                    <a:cubicBezTo>
                      <a:pt x="133" y="124"/>
                      <a:pt x="124" y="113"/>
                      <a:pt x="116" y="101"/>
                    </a:cubicBezTo>
                    <a:cubicBezTo>
                      <a:pt x="112" y="95"/>
                      <a:pt x="108" y="89"/>
                      <a:pt x="105" y="83"/>
                    </a:cubicBezTo>
                    <a:cubicBezTo>
                      <a:pt x="102" y="78"/>
                      <a:pt x="99" y="73"/>
                      <a:pt x="97" y="68"/>
                    </a:cubicBezTo>
                    <a:cubicBezTo>
                      <a:pt x="107" y="59"/>
                      <a:pt x="111" y="44"/>
                      <a:pt x="108" y="32"/>
                    </a:cubicBezTo>
                    <a:cubicBezTo>
                      <a:pt x="105" y="17"/>
                      <a:pt x="93" y="9"/>
                      <a:pt x="79" y="7"/>
                    </a:cubicBezTo>
                    <a:cubicBezTo>
                      <a:pt x="79" y="5"/>
                      <a:pt x="79" y="2"/>
                      <a:pt x="78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6" y="2"/>
                      <a:pt x="76" y="5"/>
                      <a:pt x="76" y="7"/>
                    </a:cubicBezTo>
                    <a:cubicBezTo>
                      <a:pt x="75" y="7"/>
                      <a:pt x="74" y="7"/>
                      <a:pt x="73" y="7"/>
                    </a:cubicBezTo>
                    <a:cubicBezTo>
                      <a:pt x="67" y="7"/>
                      <a:pt x="61" y="9"/>
                      <a:pt x="56" y="12"/>
                    </a:cubicBezTo>
                    <a:cubicBezTo>
                      <a:pt x="56" y="8"/>
                      <a:pt x="55" y="4"/>
                      <a:pt x="54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2" y="4"/>
                      <a:pt x="53" y="9"/>
                      <a:pt x="53" y="14"/>
                    </a:cubicBezTo>
                    <a:cubicBezTo>
                      <a:pt x="52" y="15"/>
                      <a:pt x="50" y="17"/>
                      <a:pt x="48" y="18"/>
                    </a:cubicBezTo>
                    <a:cubicBezTo>
                      <a:pt x="42" y="25"/>
                      <a:pt x="40" y="33"/>
                      <a:pt x="40" y="41"/>
                    </a:cubicBezTo>
                    <a:cubicBezTo>
                      <a:pt x="40" y="52"/>
                      <a:pt x="46" y="63"/>
                      <a:pt x="56" y="70"/>
                    </a:cubicBezTo>
                    <a:cubicBezTo>
                      <a:pt x="56" y="70"/>
                      <a:pt x="56" y="70"/>
                      <a:pt x="57" y="70"/>
                    </a:cubicBezTo>
                    <a:cubicBezTo>
                      <a:pt x="61" y="73"/>
                      <a:pt x="66" y="75"/>
                      <a:pt x="70" y="76"/>
                    </a:cubicBezTo>
                    <a:cubicBezTo>
                      <a:pt x="74" y="89"/>
                      <a:pt x="82" y="102"/>
                      <a:pt x="90" y="114"/>
                    </a:cubicBezTo>
                    <a:cubicBezTo>
                      <a:pt x="98" y="127"/>
                      <a:pt x="107" y="139"/>
                      <a:pt x="117" y="151"/>
                    </a:cubicBezTo>
                    <a:cubicBezTo>
                      <a:pt x="129" y="163"/>
                      <a:pt x="141" y="174"/>
                      <a:pt x="154" y="184"/>
                    </a:cubicBezTo>
                    <a:cubicBezTo>
                      <a:pt x="161" y="189"/>
                      <a:pt x="167" y="193"/>
                      <a:pt x="174" y="198"/>
                    </a:cubicBezTo>
                    <a:cubicBezTo>
                      <a:pt x="181" y="202"/>
                      <a:pt x="189" y="206"/>
                      <a:pt x="196" y="211"/>
                    </a:cubicBezTo>
                    <a:cubicBezTo>
                      <a:pt x="196" y="211"/>
                      <a:pt x="196" y="211"/>
                      <a:pt x="197" y="211"/>
                    </a:cubicBezTo>
                    <a:cubicBezTo>
                      <a:pt x="197" y="213"/>
                      <a:pt x="197" y="214"/>
                      <a:pt x="197" y="216"/>
                    </a:cubicBezTo>
                    <a:cubicBezTo>
                      <a:pt x="198" y="219"/>
                      <a:pt x="199" y="222"/>
                      <a:pt x="200" y="225"/>
                    </a:cubicBezTo>
                    <a:cubicBezTo>
                      <a:pt x="200" y="225"/>
                      <a:pt x="200" y="226"/>
                      <a:pt x="201" y="226"/>
                    </a:cubicBezTo>
                    <a:cubicBezTo>
                      <a:pt x="209" y="241"/>
                      <a:pt x="228" y="249"/>
                      <a:pt x="244" y="244"/>
                    </a:cubicBezTo>
                    <a:cubicBezTo>
                      <a:pt x="249" y="243"/>
                      <a:pt x="252" y="240"/>
                      <a:pt x="256" y="238"/>
                    </a:cubicBezTo>
                    <a:cubicBezTo>
                      <a:pt x="269" y="246"/>
                      <a:pt x="286" y="248"/>
                      <a:pt x="301" y="251"/>
                    </a:cubicBezTo>
                    <a:cubicBezTo>
                      <a:pt x="302" y="251"/>
                      <a:pt x="303" y="252"/>
                      <a:pt x="304" y="252"/>
                    </a:cubicBezTo>
                    <a:cubicBezTo>
                      <a:pt x="304" y="252"/>
                      <a:pt x="304" y="252"/>
                      <a:pt x="305" y="252"/>
                    </a:cubicBezTo>
                    <a:cubicBezTo>
                      <a:pt x="321" y="255"/>
                      <a:pt x="338" y="257"/>
                      <a:pt x="355" y="256"/>
                    </a:cubicBezTo>
                    <a:cubicBezTo>
                      <a:pt x="356" y="259"/>
                      <a:pt x="356" y="262"/>
                      <a:pt x="357" y="264"/>
                    </a:cubicBezTo>
                    <a:cubicBezTo>
                      <a:pt x="341" y="265"/>
                      <a:pt x="324" y="263"/>
                      <a:pt x="308" y="261"/>
                    </a:cubicBezTo>
                    <a:cubicBezTo>
                      <a:pt x="299" y="259"/>
                      <a:pt x="290" y="257"/>
                      <a:pt x="281" y="255"/>
                    </a:cubicBezTo>
                    <a:cubicBezTo>
                      <a:pt x="274" y="253"/>
                      <a:pt x="265" y="252"/>
                      <a:pt x="258" y="247"/>
                    </a:cubicBezTo>
                    <a:cubicBezTo>
                      <a:pt x="258" y="247"/>
                      <a:pt x="257" y="247"/>
                      <a:pt x="256" y="248"/>
                    </a:cubicBezTo>
                    <a:cubicBezTo>
                      <a:pt x="246" y="259"/>
                      <a:pt x="225" y="258"/>
                      <a:pt x="212" y="252"/>
                    </a:cubicBezTo>
                    <a:cubicBezTo>
                      <a:pt x="196" y="245"/>
                      <a:pt x="188" y="231"/>
                      <a:pt x="185" y="215"/>
                    </a:cubicBezTo>
                    <a:cubicBezTo>
                      <a:pt x="185" y="215"/>
                      <a:pt x="185" y="215"/>
                      <a:pt x="185" y="214"/>
                    </a:cubicBezTo>
                    <a:cubicBezTo>
                      <a:pt x="185" y="214"/>
                      <a:pt x="185" y="213"/>
                      <a:pt x="184" y="213"/>
                    </a:cubicBezTo>
                    <a:cubicBezTo>
                      <a:pt x="156" y="199"/>
                      <a:pt x="132" y="179"/>
                      <a:pt x="111" y="157"/>
                    </a:cubicBezTo>
                    <a:cubicBezTo>
                      <a:pt x="100" y="146"/>
                      <a:pt x="91" y="134"/>
                      <a:pt x="83" y="121"/>
                    </a:cubicBezTo>
                    <a:cubicBezTo>
                      <a:pt x="79" y="114"/>
                      <a:pt x="75" y="108"/>
                      <a:pt x="72" y="101"/>
                    </a:cubicBezTo>
                    <a:cubicBezTo>
                      <a:pt x="70" y="96"/>
                      <a:pt x="68" y="90"/>
                      <a:pt x="65" y="84"/>
                    </a:cubicBezTo>
                    <a:cubicBezTo>
                      <a:pt x="65" y="84"/>
                      <a:pt x="65" y="83"/>
                      <a:pt x="64" y="83"/>
                    </a:cubicBezTo>
                    <a:cubicBezTo>
                      <a:pt x="49" y="77"/>
                      <a:pt x="34" y="67"/>
                      <a:pt x="28" y="52"/>
                    </a:cubicBezTo>
                    <a:cubicBezTo>
                      <a:pt x="25" y="46"/>
                      <a:pt x="25" y="39"/>
                      <a:pt x="27" y="32"/>
                    </a:cubicBezTo>
                    <a:cubicBezTo>
                      <a:pt x="28" y="28"/>
                      <a:pt x="29" y="24"/>
                      <a:pt x="31" y="21"/>
                    </a:cubicBezTo>
                    <a:cubicBezTo>
                      <a:pt x="33" y="17"/>
                      <a:pt x="37" y="14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0"/>
                      <a:pt x="41" y="10"/>
                      <a:pt x="40" y="9"/>
                    </a:cubicBezTo>
                    <a:cubicBezTo>
                      <a:pt x="39" y="6"/>
                      <a:pt x="39" y="3"/>
                      <a:pt x="38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1"/>
                      <a:pt x="35" y="1"/>
                    </a:cubicBezTo>
                    <a:cubicBezTo>
                      <a:pt x="28" y="3"/>
                      <a:pt x="19" y="1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1"/>
                      <a:pt x="5" y="1"/>
                    </a:cubicBezTo>
                    <a:cubicBezTo>
                      <a:pt x="15" y="4"/>
                      <a:pt x="26" y="6"/>
                      <a:pt x="36" y="4"/>
                    </a:cubicBezTo>
                    <a:cubicBezTo>
                      <a:pt x="36" y="6"/>
                      <a:pt x="37" y="8"/>
                      <a:pt x="37" y="10"/>
                    </a:cubicBezTo>
                    <a:cubicBezTo>
                      <a:pt x="35" y="12"/>
                      <a:pt x="33" y="14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26" y="16"/>
                      <a:pt x="22" y="15"/>
                      <a:pt x="17" y="15"/>
                    </a:cubicBezTo>
                    <a:cubicBezTo>
                      <a:pt x="17" y="15"/>
                      <a:pt x="16" y="16"/>
                      <a:pt x="16" y="16"/>
                    </a:cubicBezTo>
                    <a:cubicBezTo>
                      <a:pt x="15" y="16"/>
                      <a:pt x="14" y="17"/>
                      <a:pt x="13" y="17"/>
                    </a:cubicBezTo>
                    <a:cubicBezTo>
                      <a:pt x="18" y="18"/>
                      <a:pt x="24" y="19"/>
                      <a:pt x="29" y="19"/>
                    </a:cubicBezTo>
                    <a:cubicBezTo>
                      <a:pt x="27" y="22"/>
                      <a:pt x="25" y="26"/>
                      <a:pt x="24" y="30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4" y="32"/>
                      <a:pt x="23" y="32"/>
                      <a:pt x="23" y="32"/>
                    </a:cubicBezTo>
                    <a:cubicBezTo>
                      <a:pt x="18" y="32"/>
                      <a:pt x="13" y="32"/>
                      <a:pt x="7" y="31"/>
                    </a:cubicBezTo>
                    <a:cubicBezTo>
                      <a:pt x="7" y="31"/>
                      <a:pt x="7" y="32"/>
                      <a:pt x="7" y="33"/>
                    </a:cubicBezTo>
                    <a:cubicBezTo>
                      <a:pt x="13" y="34"/>
                      <a:pt x="18" y="35"/>
                      <a:pt x="23" y="35"/>
                    </a:cubicBezTo>
                    <a:cubicBezTo>
                      <a:pt x="23" y="36"/>
                      <a:pt x="23" y="38"/>
                      <a:pt x="23" y="39"/>
                    </a:cubicBezTo>
                    <a:cubicBezTo>
                      <a:pt x="23" y="40"/>
                      <a:pt x="23" y="40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4"/>
                      <a:pt x="23" y="47"/>
                      <a:pt x="24" y="50"/>
                    </a:cubicBezTo>
                    <a:cubicBezTo>
                      <a:pt x="18" y="50"/>
                      <a:pt x="12" y="49"/>
                      <a:pt x="6" y="48"/>
                    </a:cubicBezTo>
                    <a:cubicBezTo>
                      <a:pt x="7" y="49"/>
                      <a:pt x="7" y="50"/>
                      <a:pt x="7" y="51"/>
                    </a:cubicBezTo>
                    <a:cubicBezTo>
                      <a:pt x="13" y="53"/>
                      <a:pt x="19" y="53"/>
                      <a:pt x="25" y="53"/>
                    </a:cubicBezTo>
                    <a:cubicBezTo>
                      <a:pt x="25" y="54"/>
                      <a:pt x="26" y="56"/>
                      <a:pt x="27" y="57"/>
                    </a:cubicBezTo>
                    <a:cubicBezTo>
                      <a:pt x="27" y="61"/>
                      <a:pt x="26" y="65"/>
                      <a:pt x="27" y="69"/>
                    </a:cubicBezTo>
                    <a:cubicBezTo>
                      <a:pt x="22" y="62"/>
                      <a:pt x="16" y="57"/>
                      <a:pt x="8" y="54"/>
                    </a:cubicBezTo>
                    <a:cubicBezTo>
                      <a:pt x="8" y="55"/>
                      <a:pt x="8" y="56"/>
                      <a:pt x="8" y="57"/>
                    </a:cubicBezTo>
                    <a:cubicBezTo>
                      <a:pt x="12" y="59"/>
                      <a:pt x="16" y="61"/>
                      <a:pt x="19" y="64"/>
                    </a:cubicBezTo>
                    <a:cubicBezTo>
                      <a:pt x="21" y="65"/>
                      <a:pt x="22" y="67"/>
                      <a:pt x="23" y="69"/>
                    </a:cubicBezTo>
                    <a:cubicBezTo>
                      <a:pt x="28" y="77"/>
                      <a:pt x="30" y="86"/>
                      <a:pt x="30" y="94"/>
                    </a:cubicBezTo>
                    <a:cubicBezTo>
                      <a:pt x="25" y="94"/>
                      <a:pt x="21" y="93"/>
                      <a:pt x="16" y="92"/>
                    </a:cubicBezTo>
                    <a:cubicBezTo>
                      <a:pt x="16" y="91"/>
                      <a:pt x="16" y="90"/>
                      <a:pt x="16" y="89"/>
                    </a:cubicBezTo>
                    <a:cubicBezTo>
                      <a:pt x="15" y="89"/>
                      <a:pt x="14" y="89"/>
                      <a:pt x="13" y="89"/>
                    </a:cubicBezTo>
                    <a:cubicBezTo>
                      <a:pt x="13" y="90"/>
                      <a:pt x="13" y="91"/>
                      <a:pt x="13" y="92"/>
                    </a:cubicBezTo>
                    <a:cubicBezTo>
                      <a:pt x="11" y="91"/>
                      <a:pt x="9" y="91"/>
                      <a:pt x="6" y="90"/>
                    </a:cubicBezTo>
                    <a:cubicBezTo>
                      <a:pt x="7" y="92"/>
                      <a:pt x="7" y="93"/>
                      <a:pt x="8" y="94"/>
                    </a:cubicBezTo>
                    <a:cubicBezTo>
                      <a:pt x="18" y="96"/>
                      <a:pt x="29" y="97"/>
                      <a:pt x="39" y="98"/>
                    </a:cubicBezTo>
                    <a:cubicBezTo>
                      <a:pt x="49" y="99"/>
                      <a:pt x="59" y="101"/>
                      <a:pt x="68" y="100"/>
                    </a:cubicBezTo>
                    <a:cubicBezTo>
                      <a:pt x="69" y="102"/>
                      <a:pt x="70" y="104"/>
                      <a:pt x="71" y="105"/>
                    </a:cubicBezTo>
                    <a:cubicBezTo>
                      <a:pt x="72" y="107"/>
                      <a:pt x="73" y="109"/>
                      <a:pt x="74" y="111"/>
                    </a:cubicBezTo>
                    <a:cubicBezTo>
                      <a:pt x="65" y="112"/>
                      <a:pt x="56" y="111"/>
                      <a:pt x="47" y="110"/>
                    </a:cubicBezTo>
                    <a:cubicBezTo>
                      <a:pt x="37" y="108"/>
                      <a:pt x="26" y="107"/>
                      <a:pt x="16" y="106"/>
                    </a:cubicBezTo>
                    <a:cubicBezTo>
                      <a:pt x="13" y="105"/>
                      <a:pt x="10" y="105"/>
                      <a:pt x="6" y="104"/>
                    </a:cubicBezTo>
                    <a:cubicBezTo>
                      <a:pt x="6" y="105"/>
                      <a:pt x="6" y="106"/>
                      <a:pt x="5" y="107"/>
                    </a:cubicBezTo>
                    <a:cubicBezTo>
                      <a:pt x="6" y="107"/>
                      <a:pt x="7" y="108"/>
                      <a:pt x="8" y="108"/>
                    </a:cubicBezTo>
                    <a:cubicBezTo>
                      <a:pt x="13" y="107"/>
                      <a:pt x="19" y="107"/>
                      <a:pt x="22" y="110"/>
                    </a:cubicBezTo>
                    <a:cubicBezTo>
                      <a:pt x="25" y="110"/>
                      <a:pt x="28" y="111"/>
                      <a:pt x="31" y="111"/>
                    </a:cubicBezTo>
                    <a:cubicBezTo>
                      <a:pt x="30" y="120"/>
                      <a:pt x="26" y="135"/>
                      <a:pt x="16" y="138"/>
                    </a:cubicBezTo>
                    <a:cubicBezTo>
                      <a:pt x="17" y="138"/>
                      <a:pt x="18" y="139"/>
                      <a:pt x="18" y="140"/>
                    </a:cubicBezTo>
                    <a:cubicBezTo>
                      <a:pt x="19" y="140"/>
                      <a:pt x="20" y="139"/>
                      <a:pt x="21" y="139"/>
                    </a:cubicBezTo>
                    <a:cubicBezTo>
                      <a:pt x="30" y="133"/>
                      <a:pt x="33" y="121"/>
                      <a:pt x="34" y="111"/>
                    </a:cubicBezTo>
                    <a:cubicBezTo>
                      <a:pt x="36" y="111"/>
                      <a:pt x="37" y="112"/>
                      <a:pt x="39" y="112"/>
                    </a:cubicBezTo>
                    <a:cubicBezTo>
                      <a:pt x="36" y="119"/>
                      <a:pt x="36" y="126"/>
                      <a:pt x="35" y="134"/>
                    </a:cubicBezTo>
                    <a:cubicBezTo>
                      <a:pt x="34" y="142"/>
                      <a:pt x="32" y="150"/>
                      <a:pt x="31" y="159"/>
                    </a:cubicBezTo>
                    <a:cubicBezTo>
                      <a:pt x="27" y="158"/>
                      <a:pt x="23" y="158"/>
                      <a:pt x="19" y="157"/>
                    </a:cubicBezTo>
                    <a:cubicBezTo>
                      <a:pt x="20" y="158"/>
                      <a:pt x="20" y="159"/>
                      <a:pt x="20" y="160"/>
                    </a:cubicBezTo>
                    <a:cubicBezTo>
                      <a:pt x="51" y="166"/>
                      <a:pt x="83" y="167"/>
                      <a:pt x="114" y="165"/>
                    </a:cubicBezTo>
                    <a:cubicBezTo>
                      <a:pt x="114" y="165"/>
                      <a:pt x="115" y="165"/>
                      <a:pt x="115" y="165"/>
                    </a:cubicBezTo>
                    <a:cubicBezTo>
                      <a:pt x="117" y="167"/>
                      <a:pt x="119" y="170"/>
                      <a:pt x="122" y="172"/>
                    </a:cubicBezTo>
                    <a:cubicBezTo>
                      <a:pt x="107" y="174"/>
                      <a:pt x="91" y="174"/>
                      <a:pt x="75" y="173"/>
                    </a:cubicBezTo>
                    <a:cubicBezTo>
                      <a:pt x="75" y="173"/>
                      <a:pt x="75" y="173"/>
                      <a:pt x="75" y="173"/>
                    </a:cubicBezTo>
                    <a:cubicBezTo>
                      <a:pt x="61" y="173"/>
                      <a:pt x="48" y="171"/>
                      <a:pt x="35" y="169"/>
                    </a:cubicBezTo>
                    <a:cubicBezTo>
                      <a:pt x="28" y="168"/>
                      <a:pt x="22" y="168"/>
                      <a:pt x="15" y="167"/>
                    </a:cubicBezTo>
                    <a:cubicBezTo>
                      <a:pt x="13" y="168"/>
                      <a:pt x="11" y="169"/>
                      <a:pt x="8" y="169"/>
                    </a:cubicBezTo>
                    <a:cubicBezTo>
                      <a:pt x="7" y="169"/>
                      <a:pt x="6" y="169"/>
                      <a:pt x="5" y="169"/>
                    </a:cubicBezTo>
                    <a:cubicBezTo>
                      <a:pt x="8" y="169"/>
                      <a:pt x="11" y="170"/>
                      <a:pt x="14" y="170"/>
                    </a:cubicBezTo>
                    <a:cubicBezTo>
                      <a:pt x="11" y="173"/>
                      <a:pt x="9" y="176"/>
                      <a:pt x="7" y="180"/>
                    </a:cubicBezTo>
                    <a:cubicBezTo>
                      <a:pt x="8" y="184"/>
                      <a:pt x="7" y="189"/>
                      <a:pt x="4" y="192"/>
                    </a:cubicBezTo>
                    <a:cubicBezTo>
                      <a:pt x="5" y="192"/>
                      <a:pt x="6" y="191"/>
                      <a:pt x="7" y="191"/>
                    </a:cubicBezTo>
                    <a:cubicBezTo>
                      <a:pt x="8" y="183"/>
                      <a:pt x="12" y="176"/>
                      <a:pt x="18" y="170"/>
                    </a:cubicBezTo>
                    <a:cubicBezTo>
                      <a:pt x="23" y="171"/>
                      <a:pt x="27" y="171"/>
                      <a:pt x="32" y="172"/>
                    </a:cubicBezTo>
                    <a:cubicBezTo>
                      <a:pt x="27" y="175"/>
                      <a:pt x="23" y="181"/>
                      <a:pt x="21" y="187"/>
                    </a:cubicBezTo>
                    <a:cubicBezTo>
                      <a:pt x="22" y="188"/>
                      <a:pt x="23" y="190"/>
                      <a:pt x="23" y="191"/>
                    </a:cubicBezTo>
                    <a:cubicBezTo>
                      <a:pt x="23" y="194"/>
                      <a:pt x="21" y="195"/>
                      <a:pt x="19" y="196"/>
                    </a:cubicBezTo>
                    <a:cubicBezTo>
                      <a:pt x="18" y="207"/>
                      <a:pt x="22" y="217"/>
                      <a:pt x="30" y="225"/>
                    </a:cubicBezTo>
                    <a:cubicBezTo>
                      <a:pt x="28" y="228"/>
                      <a:pt x="26" y="232"/>
                      <a:pt x="25" y="235"/>
                    </a:cubicBezTo>
                    <a:cubicBezTo>
                      <a:pt x="24" y="235"/>
                      <a:pt x="23" y="234"/>
                      <a:pt x="23" y="234"/>
                    </a:cubicBezTo>
                    <a:cubicBezTo>
                      <a:pt x="23" y="234"/>
                      <a:pt x="23" y="234"/>
                      <a:pt x="23" y="234"/>
                    </a:cubicBezTo>
                    <a:cubicBezTo>
                      <a:pt x="23" y="235"/>
                      <a:pt x="22" y="236"/>
                      <a:pt x="22" y="237"/>
                    </a:cubicBezTo>
                    <a:cubicBezTo>
                      <a:pt x="23" y="237"/>
                      <a:pt x="23" y="238"/>
                      <a:pt x="24" y="238"/>
                    </a:cubicBezTo>
                    <a:cubicBezTo>
                      <a:pt x="22" y="244"/>
                      <a:pt x="21" y="250"/>
                      <a:pt x="22" y="256"/>
                    </a:cubicBezTo>
                    <a:cubicBezTo>
                      <a:pt x="17" y="251"/>
                      <a:pt x="12" y="247"/>
                      <a:pt x="7" y="242"/>
                    </a:cubicBezTo>
                    <a:cubicBezTo>
                      <a:pt x="7" y="243"/>
                      <a:pt x="8" y="245"/>
                      <a:pt x="8" y="246"/>
                    </a:cubicBezTo>
                    <a:cubicBezTo>
                      <a:pt x="8" y="246"/>
                      <a:pt x="8" y="247"/>
                      <a:pt x="8" y="247"/>
                    </a:cubicBezTo>
                    <a:cubicBezTo>
                      <a:pt x="20" y="258"/>
                      <a:pt x="32" y="268"/>
                      <a:pt x="45" y="278"/>
                    </a:cubicBezTo>
                    <a:cubicBezTo>
                      <a:pt x="57" y="287"/>
                      <a:pt x="70" y="295"/>
                      <a:pt x="83" y="303"/>
                    </a:cubicBezTo>
                    <a:cubicBezTo>
                      <a:pt x="89" y="303"/>
                      <a:pt x="89" y="303"/>
                      <a:pt x="89" y="303"/>
                    </a:cubicBezTo>
                    <a:cubicBezTo>
                      <a:pt x="86" y="301"/>
                      <a:pt x="82" y="299"/>
                      <a:pt x="79" y="297"/>
                    </a:cubicBezTo>
                    <a:cubicBezTo>
                      <a:pt x="77" y="286"/>
                      <a:pt x="78" y="277"/>
                      <a:pt x="83" y="267"/>
                    </a:cubicBezTo>
                    <a:cubicBezTo>
                      <a:pt x="88" y="259"/>
                      <a:pt x="96" y="252"/>
                      <a:pt x="106" y="249"/>
                    </a:cubicBezTo>
                    <a:cubicBezTo>
                      <a:pt x="105" y="253"/>
                      <a:pt x="105" y="258"/>
                      <a:pt x="105" y="262"/>
                    </a:cubicBezTo>
                    <a:cubicBezTo>
                      <a:pt x="106" y="262"/>
                      <a:pt x="106" y="263"/>
                      <a:pt x="106" y="263"/>
                    </a:cubicBezTo>
                    <a:cubicBezTo>
                      <a:pt x="99" y="265"/>
                      <a:pt x="94" y="272"/>
                      <a:pt x="92" y="279"/>
                    </a:cubicBezTo>
                    <a:cubicBezTo>
                      <a:pt x="89" y="286"/>
                      <a:pt x="93" y="293"/>
                      <a:pt x="97" y="299"/>
                    </a:cubicBezTo>
                    <a:cubicBezTo>
                      <a:pt x="96" y="300"/>
                      <a:pt x="95" y="301"/>
                      <a:pt x="95" y="303"/>
                    </a:cubicBezTo>
                    <a:cubicBezTo>
                      <a:pt x="98" y="303"/>
                      <a:pt x="98" y="303"/>
                      <a:pt x="98" y="303"/>
                    </a:cubicBezTo>
                    <a:cubicBezTo>
                      <a:pt x="101" y="297"/>
                      <a:pt x="105" y="293"/>
                      <a:pt x="111" y="290"/>
                    </a:cubicBezTo>
                    <a:cubicBezTo>
                      <a:pt x="117" y="286"/>
                      <a:pt x="124" y="285"/>
                      <a:pt x="132" y="284"/>
                    </a:cubicBezTo>
                    <a:cubicBezTo>
                      <a:pt x="131" y="287"/>
                      <a:pt x="131" y="291"/>
                      <a:pt x="131" y="295"/>
                    </a:cubicBezTo>
                    <a:cubicBezTo>
                      <a:pt x="125" y="295"/>
                      <a:pt x="118" y="298"/>
                      <a:pt x="112" y="303"/>
                    </a:cubicBezTo>
                    <a:cubicBezTo>
                      <a:pt x="117" y="303"/>
                      <a:pt x="117" y="303"/>
                      <a:pt x="117" y="303"/>
                    </a:cubicBezTo>
                    <a:cubicBezTo>
                      <a:pt x="121" y="300"/>
                      <a:pt x="127" y="298"/>
                      <a:pt x="131" y="298"/>
                    </a:cubicBezTo>
                    <a:cubicBezTo>
                      <a:pt x="131" y="299"/>
                      <a:pt x="132" y="301"/>
                      <a:pt x="132" y="303"/>
                    </a:cubicBezTo>
                    <a:cubicBezTo>
                      <a:pt x="135" y="303"/>
                      <a:pt x="135" y="303"/>
                      <a:pt x="135" y="303"/>
                    </a:cubicBezTo>
                    <a:cubicBezTo>
                      <a:pt x="132" y="292"/>
                      <a:pt x="133" y="281"/>
                      <a:pt x="139" y="271"/>
                    </a:cubicBezTo>
                    <a:cubicBezTo>
                      <a:pt x="146" y="258"/>
                      <a:pt x="158" y="251"/>
                      <a:pt x="172" y="246"/>
                    </a:cubicBezTo>
                    <a:cubicBezTo>
                      <a:pt x="171" y="250"/>
                      <a:pt x="170" y="254"/>
                      <a:pt x="170" y="257"/>
                    </a:cubicBezTo>
                    <a:cubicBezTo>
                      <a:pt x="160" y="260"/>
                      <a:pt x="153" y="267"/>
                      <a:pt x="148" y="276"/>
                    </a:cubicBezTo>
                    <a:cubicBezTo>
                      <a:pt x="144" y="285"/>
                      <a:pt x="143" y="294"/>
                      <a:pt x="147" y="303"/>
                    </a:cubicBezTo>
                    <a:cubicBezTo>
                      <a:pt x="150" y="303"/>
                      <a:pt x="150" y="303"/>
                      <a:pt x="150" y="303"/>
                    </a:cubicBezTo>
                    <a:cubicBezTo>
                      <a:pt x="146" y="294"/>
                      <a:pt x="147" y="286"/>
                      <a:pt x="151" y="277"/>
                    </a:cubicBezTo>
                    <a:cubicBezTo>
                      <a:pt x="155" y="268"/>
                      <a:pt x="162" y="264"/>
                      <a:pt x="170" y="260"/>
                    </a:cubicBezTo>
                    <a:cubicBezTo>
                      <a:pt x="170" y="264"/>
                      <a:pt x="171" y="268"/>
                      <a:pt x="172" y="272"/>
                    </a:cubicBezTo>
                    <a:cubicBezTo>
                      <a:pt x="162" y="275"/>
                      <a:pt x="155" y="290"/>
                      <a:pt x="160" y="300"/>
                    </a:cubicBezTo>
                    <a:cubicBezTo>
                      <a:pt x="159" y="300"/>
                      <a:pt x="158" y="301"/>
                      <a:pt x="157" y="301"/>
                    </a:cubicBezTo>
                    <a:cubicBezTo>
                      <a:pt x="156" y="301"/>
                      <a:pt x="155" y="302"/>
                      <a:pt x="154" y="303"/>
                    </a:cubicBezTo>
                    <a:cubicBezTo>
                      <a:pt x="160" y="303"/>
                      <a:pt x="160" y="303"/>
                      <a:pt x="160" y="303"/>
                    </a:cubicBezTo>
                    <a:cubicBezTo>
                      <a:pt x="168" y="299"/>
                      <a:pt x="178" y="297"/>
                      <a:pt x="187" y="298"/>
                    </a:cubicBezTo>
                    <a:cubicBezTo>
                      <a:pt x="185" y="300"/>
                      <a:pt x="184" y="301"/>
                      <a:pt x="184" y="303"/>
                    </a:cubicBezTo>
                    <a:cubicBezTo>
                      <a:pt x="187" y="303"/>
                      <a:pt x="187" y="303"/>
                      <a:pt x="187" y="303"/>
                    </a:cubicBezTo>
                    <a:cubicBezTo>
                      <a:pt x="192" y="294"/>
                      <a:pt x="200" y="286"/>
                      <a:pt x="209" y="284"/>
                    </a:cubicBezTo>
                    <a:cubicBezTo>
                      <a:pt x="209" y="287"/>
                      <a:pt x="209" y="289"/>
                      <a:pt x="209" y="292"/>
                    </a:cubicBezTo>
                    <a:cubicBezTo>
                      <a:pt x="210" y="293"/>
                      <a:pt x="210" y="294"/>
                      <a:pt x="210" y="296"/>
                    </a:cubicBezTo>
                    <a:cubicBezTo>
                      <a:pt x="207" y="298"/>
                      <a:pt x="204" y="300"/>
                      <a:pt x="202" y="303"/>
                    </a:cubicBezTo>
                    <a:cubicBezTo>
                      <a:pt x="206" y="303"/>
                      <a:pt x="206" y="303"/>
                      <a:pt x="206" y="303"/>
                    </a:cubicBezTo>
                    <a:cubicBezTo>
                      <a:pt x="207" y="301"/>
                      <a:pt x="209" y="300"/>
                      <a:pt x="211" y="298"/>
                    </a:cubicBezTo>
                    <a:cubicBezTo>
                      <a:pt x="212" y="300"/>
                      <a:pt x="212" y="301"/>
                      <a:pt x="213" y="303"/>
                    </a:cubicBezTo>
                    <a:cubicBezTo>
                      <a:pt x="216" y="303"/>
                      <a:pt x="216" y="303"/>
                      <a:pt x="216" y="303"/>
                    </a:cubicBezTo>
                    <a:cubicBezTo>
                      <a:pt x="215" y="300"/>
                      <a:pt x="214" y="298"/>
                      <a:pt x="213" y="295"/>
                    </a:cubicBezTo>
                    <a:cubicBezTo>
                      <a:pt x="211" y="289"/>
                      <a:pt x="212" y="283"/>
                      <a:pt x="213" y="276"/>
                    </a:cubicBezTo>
                    <a:cubicBezTo>
                      <a:pt x="214" y="270"/>
                      <a:pt x="216" y="263"/>
                      <a:pt x="221" y="259"/>
                    </a:cubicBezTo>
                    <a:cubicBezTo>
                      <a:pt x="225" y="260"/>
                      <a:pt x="229" y="260"/>
                      <a:pt x="233" y="260"/>
                    </a:cubicBezTo>
                    <a:cubicBezTo>
                      <a:pt x="225" y="268"/>
                      <a:pt x="222" y="281"/>
                      <a:pt x="223" y="292"/>
                    </a:cubicBezTo>
                    <a:cubicBezTo>
                      <a:pt x="224" y="296"/>
                      <a:pt x="225" y="299"/>
                      <a:pt x="227" y="303"/>
                    </a:cubicBezTo>
                    <a:cubicBezTo>
                      <a:pt x="230" y="303"/>
                      <a:pt x="230" y="303"/>
                      <a:pt x="230" y="303"/>
                    </a:cubicBezTo>
                    <a:cubicBezTo>
                      <a:pt x="228" y="299"/>
                      <a:pt x="226" y="295"/>
                      <a:pt x="226" y="291"/>
                    </a:cubicBezTo>
                    <a:cubicBezTo>
                      <a:pt x="224" y="280"/>
                      <a:pt x="229" y="266"/>
                      <a:pt x="238" y="260"/>
                    </a:cubicBezTo>
                    <a:cubicBezTo>
                      <a:pt x="242" y="259"/>
                      <a:pt x="246" y="258"/>
                      <a:pt x="250" y="256"/>
                    </a:cubicBezTo>
                    <a:cubicBezTo>
                      <a:pt x="249" y="260"/>
                      <a:pt x="249" y="264"/>
                      <a:pt x="250" y="267"/>
                    </a:cubicBezTo>
                    <a:cubicBezTo>
                      <a:pt x="243" y="271"/>
                      <a:pt x="239" y="278"/>
                      <a:pt x="238" y="287"/>
                    </a:cubicBezTo>
                    <a:cubicBezTo>
                      <a:pt x="238" y="294"/>
                      <a:pt x="245" y="298"/>
                      <a:pt x="250" y="302"/>
                    </a:cubicBezTo>
                    <a:cubicBezTo>
                      <a:pt x="250" y="302"/>
                      <a:pt x="250" y="302"/>
                      <a:pt x="250" y="302"/>
                    </a:cubicBezTo>
                    <a:cubicBezTo>
                      <a:pt x="250" y="302"/>
                      <a:pt x="250" y="302"/>
                      <a:pt x="250" y="303"/>
                    </a:cubicBezTo>
                    <a:cubicBezTo>
                      <a:pt x="253" y="303"/>
                      <a:pt x="253" y="303"/>
                      <a:pt x="253" y="303"/>
                    </a:cubicBezTo>
                    <a:cubicBezTo>
                      <a:pt x="253" y="301"/>
                      <a:pt x="254" y="300"/>
                      <a:pt x="254" y="299"/>
                    </a:cubicBezTo>
                    <a:cubicBezTo>
                      <a:pt x="257" y="289"/>
                      <a:pt x="262" y="281"/>
                      <a:pt x="270" y="275"/>
                    </a:cubicBezTo>
                    <a:cubicBezTo>
                      <a:pt x="276" y="270"/>
                      <a:pt x="286" y="265"/>
                      <a:pt x="294" y="266"/>
                    </a:cubicBezTo>
                    <a:cubicBezTo>
                      <a:pt x="293" y="269"/>
                      <a:pt x="293" y="273"/>
                      <a:pt x="294" y="276"/>
                    </a:cubicBezTo>
                    <a:cubicBezTo>
                      <a:pt x="281" y="274"/>
                      <a:pt x="271" y="286"/>
                      <a:pt x="266" y="297"/>
                    </a:cubicBezTo>
                    <a:cubicBezTo>
                      <a:pt x="266" y="299"/>
                      <a:pt x="265" y="301"/>
                      <a:pt x="265" y="303"/>
                    </a:cubicBezTo>
                    <a:cubicBezTo>
                      <a:pt x="268" y="303"/>
                      <a:pt x="268" y="303"/>
                      <a:pt x="268" y="303"/>
                    </a:cubicBezTo>
                    <a:cubicBezTo>
                      <a:pt x="270" y="289"/>
                      <a:pt x="280" y="278"/>
                      <a:pt x="294" y="279"/>
                    </a:cubicBezTo>
                    <a:cubicBezTo>
                      <a:pt x="296" y="283"/>
                      <a:pt x="298" y="287"/>
                      <a:pt x="301" y="289"/>
                    </a:cubicBezTo>
                    <a:cubicBezTo>
                      <a:pt x="300" y="291"/>
                      <a:pt x="299" y="292"/>
                      <a:pt x="298" y="294"/>
                    </a:cubicBezTo>
                    <a:cubicBezTo>
                      <a:pt x="294" y="290"/>
                      <a:pt x="285" y="295"/>
                      <a:pt x="281" y="299"/>
                    </a:cubicBezTo>
                    <a:cubicBezTo>
                      <a:pt x="280" y="300"/>
                      <a:pt x="279" y="301"/>
                      <a:pt x="278" y="303"/>
                    </a:cubicBezTo>
                    <a:cubicBezTo>
                      <a:pt x="282" y="303"/>
                      <a:pt x="282" y="303"/>
                      <a:pt x="282" y="303"/>
                    </a:cubicBezTo>
                    <a:cubicBezTo>
                      <a:pt x="285" y="298"/>
                      <a:pt x="293" y="293"/>
                      <a:pt x="297" y="296"/>
                    </a:cubicBezTo>
                    <a:cubicBezTo>
                      <a:pt x="296" y="298"/>
                      <a:pt x="296" y="300"/>
                      <a:pt x="295" y="303"/>
                    </a:cubicBezTo>
                    <a:cubicBezTo>
                      <a:pt x="298" y="303"/>
                      <a:pt x="298" y="303"/>
                      <a:pt x="298" y="303"/>
                    </a:cubicBezTo>
                    <a:cubicBezTo>
                      <a:pt x="302" y="288"/>
                      <a:pt x="315" y="276"/>
                      <a:pt x="330" y="274"/>
                    </a:cubicBezTo>
                    <a:cubicBezTo>
                      <a:pt x="328" y="277"/>
                      <a:pt x="328" y="281"/>
                      <a:pt x="327" y="284"/>
                    </a:cubicBezTo>
                    <a:cubicBezTo>
                      <a:pt x="327" y="285"/>
                      <a:pt x="327" y="286"/>
                      <a:pt x="327" y="288"/>
                    </a:cubicBezTo>
                    <a:cubicBezTo>
                      <a:pt x="327" y="288"/>
                      <a:pt x="327" y="288"/>
                      <a:pt x="326" y="288"/>
                    </a:cubicBezTo>
                    <a:cubicBezTo>
                      <a:pt x="320" y="291"/>
                      <a:pt x="315" y="296"/>
                      <a:pt x="311" y="303"/>
                    </a:cubicBezTo>
                    <a:cubicBezTo>
                      <a:pt x="314" y="303"/>
                      <a:pt x="314" y="303"/>
                      <a:pt x="314" y="303"/>
                    </a:cubicBezTo>
                    <a:cubicBezTo>
                      <a:pt x="317" y="298"/>
                      <a:pt x="322" y="294"/>
                      <a:pt x="327" y="291"/>
                    </a:cubicBezTo>
                    <a:cubicBezTo>
                      <a:pt x="327" y="295"/>
                      <a:pt x="328" y="299"/>
                      <a:pt x="330" y="303"/>
                    </a:cubicBezTo>
                    <a:cubicBezTo>
                      <a:pt x="333" y="303"/>
                      <a:pt x="333" y="303"/>
                      <a:pt x="333" y="303"/>
                    </a:cubicBezTo>
                    <a:cubicBezTo>
                      <a:pt x="330" y="298"/>
                      <a:pt x="329" y="292"/>
                      <a:pt x="329" y="286"/>
                    </a:cubicBezTo>
                    <a:cubicBezTo>
                      <a:pt x="330" y="278"/>
                      <a:pt x="334" y="273"/>
                      <a:pt x="339" y="267"/>
                    </a:cubicBezTo>
                    <a:cubicBezTo>
                      <a:pt x="342" y="268"/>
                      <a:pt x="345" y="268"/>
                      <a:pt x="348" y="268"/>
                    </a:cubicBezTo>
                    <a:cubicBezTo>
                      <a:pt x="345" y="271"/>
                      <a:pt x="342" y="274"/>
                      <a:pt x="340" y="279"/>
                    </a:cubicBezTo>
                    <a:cubicBezTo>
                      <a:pt x="339" y="284"/>
                      <a:pt x="339" y="290"/>
                      <a:pt x="341" y="295"/>
                    </a:cubicBezTo>
                    <a:cubicBezTo>
                      <a:pt x="342" y="297"/>
                      <a:pt x="343" y="300"/>
                      <a:pt x="345" y="303"/>
                    </a:cubicBezTo>
                    <a:cubicBezTo>
                      <a:pt x="349" y="303"/>
                      <a:pt x="349" y="303"/>
                      <a:pt x="349" y="303"/>
                    </a:cubicBezTo>
                    <a:cubicBezTo>
                      <a:pt x="347" y="300"/>
                      <a:pt x="345" y="298"/>
                      <a:pt x="344" y="295"/>
                    </a:cubicBezTo>
                    <a:cubicBezTo>
                      <a:pt x="342" y="290"/>
                      <a:pt x="342" y="284"/>
                      <a:pt x="343" y="279"/>
                    </a:cubicBezTo>
                    <a:cubicBezTo>
                      <a:pt x="345" y="274"/>
                      <a:pt x="349" y="271"/>
                      <a:pt x="351" y="268"/>
                    </a:cubicBezTo>
                    <a:cubicBezTo>
                      <a:pt x="354" y="267"/>
                      <a:pt x="356" y="267"/>
                      <a:pt x="358" y="267"/>
                    </a:cubicBezTo>
                    <a:cubicBezTo>
                      <a:pt x="358" y="267"/>
                      <a:pt x="358" y="267"/>
                      <a:pt x="358" y="267"/>
                    </a:cubicBezTo>
                    <a:cubicBezTo>
                      <a:pt x="360" y="270"/>
                      <a:pt x="361" y="272"/>
                      <a:pt x="363" y="274"/>
                    </a:cubicBezTo>
                    <a:cubicBezTo>
                      <a:pt x="355" y="283"/>
                      <a:pt x="356" y="295"/>
                      <a:pt x="363" y="303"/>
                    </a:cubicBezTo>
                    <a:cubicBezTo>
                      <a:pt x="368" y="303"/>
                      <a:pt x="368" y="303"/>
                      <a:pt x="368" y="303"/>
                    </a:cubicBezTo>
                    <a:cubicBezTo>
                      <a:pt x="370" y="296"/>
                      <a:pt x="374" y="290"/>
                      <a:pt x="379" y="287"/>
                    </a:cubicBezTo>
                    <a:close/>
                    <a:moveTo>
                      <a:pt x="384" y="205"/>
                    </a:moveTo>
                    <a:cubicBezTo>
                      <a:pt x="379" y="207"/>
                      <a:pt x="375" y="209"/>
                      <a:pt x="371" y="212"/>
                    </a:cubicBezTo>
                    <a:cubicBezTo>
                      <a:pt x="371" y="212"/>
                      <a:pt x="371" y="212"/>
                      <a:pt x="371" y="212"/>
                    </a:cubicBezTo>
                    <a:cubicBezTo>
                      <a:pt x="363" y="203"/>
                      <a:pt x="368" y="194"/>
                      <a:pt x="375" y="187"/>
                    </a:cubicBezTo>
                    <a:cubicBezTo>
                      <a:pt x="377" y="194"/>
                      <a:pt x="380" y="200"/>
                      <a:pt x="384" y="205"/>
                    </a:cubicBezTo>
                    <a:close/>
                    <a:moveTo>
                      <a:pt x="376" y="159"/>
                    </a:moveTo>
                    <a:cubicBezTo>
                      <a:pt x="376" y="159"/>
                      <a:pt x="376" y="160"/>
                      <a:pt x="376" y="160"/>
                    </a:cubicBezTo>
                    <a:cubicBezTo>
                      <a:pt x="363" y="154"/>
                      <a:pt x="354" y="143"/>
                      <a:pt x="352" y="129"/>
                    </a:cubicBezTo>
                    <a:cubicBezTo>
                      <a:pt x="349" y="111"/>
                      <a:pt x="362" y="99"/>
                      <a:pt x="375" y="90"/>
                    </a:cubicBezTo>
                    <a:cubicBezTo>
                      <a:pt x="381" y="90"/>
                      <a:pt x="387" y="91"/>
                      <a:pt x="392" y="93"/>
                    </a:cubicBezTo>
                    <a:cubicBezTo>
                      <a:pt x="381" y="94"/>
                      <a:pt x="371" y="105"/>
                      <a:pt x="367" y="116"/>
                    </a:cubicBezTo>
                    <a:cubicBezTo>
                      <a:pt x="362" y="129"/>
                      <a:pt x="369" y="145"/>
                      <a:pt x="379" y="154"/>
                    </a:cubicBezTo>
                    <a:cubicBezTo>
                      <a:pt x="378" y="155"/>
                      <a:pt x="377" y="157"/>
                      <a:pt x="376" y="159"/>
                    </a:cubicBezTo>
                    <a:close/>
                    <a:moveTo>
                      <a:pt x="307" y="165"/>
                    </a:moveTo>
                    <a:cubicBezTo>
                      <a:pt x="308" y="171"/>
                      <a:pt x="311" y="177"/>
                      <a:pt x="316" y="182"/>
                    </a:cubicBezTo>
                    <a:cubicBezTo>
                      <a:pt x="310" y="184"/>
                      <a:pt x="305" y="187"/>
                      <a:pt x="301" y="191"/>
                    </a:cubicBezTo>
                    <a:cubicBezTo>
                      <a:pt x="293" y="183"/>
                      <a:pt x="298" y="170"/>
                      <a:pt x="307" y="165"/>
                    </a:cubicBezTo>
                    <a:close/>
                    <a:moveTo>
                      <a:pt x="299" y="193"/>
                    </a:moveTo>
                    <a:cubicBezTo>
                      <a:pt x="296" y="195"/>
                      <a:pt x="294" y="198"/>
                      <a:pt x="293" y="201"/>
                    </a:cubicBezTo>
                    <a:cubicBezTo>
                      <a:pt x="285" y="193"/>
                      <a:pt x="282" y="183"/>
                      <a:pt x="285" y="173"/>
                    </a:cubicBezTo>
                    <a:cubicBezTo>
                      <a:pt x="288" y="162"/>
                      <a:pt x="296" y="156"/>
                      <a:pt x="305" y="151"/>
                    </a:cubicBezTo>
                    <a:cubicBezTo>
                      <a:pt x="305" y="155"/>
                      <a:pt x="305" y="159"/>
                      <a:pt x="306" y="163"/>
                    </a:cubicBezTo>
                    <a:cubicBezTo>
                      <a:pt x="295" y="167"/>
                      <a:pt x="291" y="184"/>
                      <a:pt x="299" y="193"/>
                    </a:cubicBezTo>
                    <a:close/>
                    <a:moveTo>
                      <a:pt x="309" y="144"/>
                    </a:moveTo>
                    <a:cubicBezTo>
                      <a:pt x="314" y="125"/>
                      <a:pt x="331" y="110"/>
                      <a:pt x="351" y="112"/>
                    </a:cubicBezTo>
                    <a:cubicBezTo>
                      <a:pt x="350" y="116"/>
                      <a:pt x="349" y="119"/>
                      <a:pt x="349" y="123"/>
                    </a:cubicBezTo>
                    <a:cubicBezTo>
                      <a:pt x="335" y="126"/>
                      <a:pt x="325" y="136"/>
                      <a:pt x="321" y="150"/>
                    </a:cubicBezTo>
                    <a:cubicBezTo>
                      <a:pt x="317" y="162"/>
                      <a:pt x="325" y="174"/>
                      <a:pt x="334" y="182"/>
                    </a:cubicBezTo>
                    <a:cubicBezTo>
                      <a:pt x="333" y="185"/>
                      <a:pt x="332" y="188"/>
                      <a:pt x="331" y="191"/>
                    </a:cubicBezTo>
                    <a:cubicBezTo>
                      <a:pt x="314" y="182"/>
                      <a:pt x="304" y="163"/>
                      <a:pt x="309" y="144"/>
                    </a:cubicBezTo>
                    <a:close/>
                    <a:moveTo>
                      <a:pt x="283" y="113"/>
                    </a:moveTo>
                    <a:cubicBezTo>
                      <a:pt x="283" y="113"/>
                      <a:pt x="284" y="113"/>
                      <a:pt x="284" y="112"/>
                    </a:cubicBezTo>
                    <a:cubicBezTo>
                      <a:pt x="287" y="111"/>
                      <a:pt x="291" y="109"/>
                      <a:pt x="294" y="108"/>
                    </a:cubicBezTo>
                    <a:cubicBezTo>
                      <a:pt x="291" y="118"/>
                      <a:pt x="291" y="127"/>
                      <a:pt x="299" y="135"/>
                    </a:cubicBezTo>
                    <a:cubicBezTo>
                      <a:pt x="295" y="136"/>
                      <a:pt x="292" y="138"/>
                      <a:pt x="290" y="140"/>
                    </a:cubicBezTo>
                    <a:cubicBezTo>
                      <a:pt x="282" y="134"/>
                      <a:pt x="279" y="123"/>
                      <a:pt x="283" y="113"/>
                    </a:cubicBezTo>
                    <a:close/>
                    <a:moveTo>
                      <a:pt x="287" y="142"/>
                    </a:moveTo>
                    <a:cubicBezTo>
                      <a:pt x="283" y="146"/>
                      <a:pt x="278" y="151"/>
                      <a:pt x="275" y="157"/>
                    </a:cubicBezTo>
                    <a:cubicBezTo>
                      <a:pt x="265" y="151"/>
                      <a:pt x="272" y="137"/>
                      <a:pt x="280" y="132"/>
                    </a:cubicBezTo>
                    <a:cubicBezTo>
                      <a:pt x="282" y="136"/>
                      <a:pt x="284" y="139"/>
                      <a:pt x="287" y="142"/>
                    </a:cubicBezTo>
                    <a:close/>
                    <a:moveTo>
                      <a:pt x="296" y="107"/>
                    </a:moveTo>
                    <a:cubicBezTo>
                      <a:pt x="303" y="104"/>
                      <a:pt x="311" y="101"/>
                      <a:pt x="318" y="99"/>
                    </a:cubicBezTo>
                    <a:cubicBezTo>
                      <a:pt x="318" y="100"/>
                      <a:pt x="318" y="101"/>
                      <a:pt x="318" y="102"/>
                    </a:cubicBezTo>
                    <a:cubicBezTo>
                      <a:pt x="303" y="103"/>
                      <a:pt x="301" y="123"/>
                      <a:pt x="311" y="131"/>
                    </a:cubicBezTo>
                    <a:cubicBezTo>
                      <a:pt x="311" y="132"/>
                      <a:pt x="311" y="133"/>
                      <a:pt x="310" y="133"/>
                    </a:cubicBezTo>
                    <a:cubicBezTo>
                      <a:pt x="307" y="133"/>
                      <a:pt x="305" y="133"/>
                      <a:pt x="302" y="134"/>
                    </a:cubicBezTo>
                    <a:cubicBezTo>
                      <a:pt x="293" y="126"/>
                      <a:pt x="295" y="117"/>
                      <a:pt x="296" y="107"/>
                    </a:cubicBezTo>
                    <a:close/>
                    <a:moveTo>
                      <a:pt x="337" y="111"/>
                    </a:moveTo>
                    <a:cubicBezTo>
                      <a:pt x="333" y="112"/>
                      <a:pt x="330" y="113"/>
                      <a:pt x="327" y="115"/>
                    </a:cubicBezTo>
                    <a:cubicBezTo>
                      <a:pt x="327" y="115"/>
                      <a:pt x="327" y="115"/>
                      <a:pt x="327" y="115"/>
                    </a:cubicBezTo>
                    <a:cubicBezTo>
                      <a:pt x="323" y="111"/>
                      <a:pt x="320" y="104"/>
                      <a:pt x="321" y="98"/>
                    </a:cubicBezTo>
                    <a:cubicBezTo>
                      <a:pt x="324" y="97"/>
                      <a:pt x="328" y="96"/>
                      <a:pt x="332" y="95"/>
                    </a:cubicBezTo>
                    <a:cubicBezTo>
                      <a:pt x="331" y="101"/>
                      <a:pt x="333" y="107"/>
                      <a:pt x="337" y="111"/>
                    </a:cubicBezTo>
                    <a:close/>
                    <a:moveTo>
                      <a:pt x="354" y="107"/>
                    </a:moveTo>
                    <a:cubicBezTo>
                      <a:pt x="353" y="108"/>
                      <a:pt x="353" y="109"/>
                      <a:pt x="352" y="110"/>
                    </a:cubicBezTo>
                    <a:cubicBezTo>
                      <a:pt x="348" y="109"/>
                      <a:pt x="344" y="109"/>
                      <a:pt x="340" y="110"/>
                    </a:cubicBezTo>
                    <a:cubicBezTo>
                      <a:pt x="340" y="110"/>
                      <a:pt x="340" y="110"/>
                      <a:pt x="340" y="110"/>
                    </a:cubicBezTo>
                    <a:cubicBezTo>
                      <a:pt x="338" y="108"/>
                      <a:pt x="336" y="106"/>
                      <a:pt x="335" y="102"/>
                    </a:cubicBezTo>
                    <a:cubicBezTo>
                      <a:pt x="334" y="100"/>
                      <a:pt x="334" y="97"/>
                      <a:pt x="334" y="94"/>
                    </a:cubicBezTo>
                    <a:cubicBezTo>
                      <a:pt x="337" y="94"/>
                      <a:pt x="339" y="93"/>
                      <a:pt x="342" y="93"/>
                    </a:cubicBezTo>
                    <a:cubicBezTo>
                      <a:pt x="344" y="92"/>
                      <a:pt x="346" y="92"/>
                      <a:pt x="349" y="92"/>
                    </a:cubicBezTo>
                    <a:cubicBezTo>
                      <a:pt x="347" y="97"/>
                      <a:pt x="350" y="103"/>
                      <a:pt x="354" y="107"/>
                    </a:cubicBezTo>
                    <a:close/>
                    <a:moveTo>
                      <a:pt x="351" y="91"/>
                    </a:moveTo>
                    <a:cubicBezTo>
                      <a:pt x="358" y="90"/>
                      <a:pt x="364" y="90"/>
                      <a:pt x="371" y="90"/>
                    </a:cubicBezTo>
                    <a:cubicBezTo>
                      <a:pt x="365" y="94"/>
                      <a:pt x="359" y="98"/>
                      <a:pt x="356" y="104"/>
                    </a:cubicBezTo>
                    <a:cubicBezTo>
                      <a:pt x="352" y="101"/>
                      <a:pt x="349" y="96"/>
                      <a:pt x="351" y="91"/>
                    </a:cubicBezTo>
                    <a:close/>
                    <a:moveTo>
                      <a:pt x="325" y="117"/>
                    </a:moveTo>
                    <a:cubicBezTo>
                      <a:pt x="320" y="120"/>
                      <a:pt x="316" y="124"/>
                      <a:pt x="313" y="129"/>
                    </a:cubicBezTo>
                    <a:cubicBezTo>
                      <a:pt x="304" y="122"/>
                      <a:pt x="306" y="107"/>
                      <a:pt x="318" y="104"/>
                    </a:cubicBezTo>
                    <a:cubicBezTo>
                      <a:pt x="319" y="109"/>
                      <a:pt x="322" y="114"/>
                      <a:pt x="325" y="117"/>
                    </a:cubicBezTo>
                    <a:close/>
                    <a:moveTo>
                      <a:pt x="323" y="152"/>
                    </a:moveTo>
                    <a:cubicBezTo>
                      <a:pt x="326" y="138"/>
                      <a:pt x="337" y="130"/>
                      <a:pt x="349" y="126"/>
                    </a:cubicBezTo>
                    <a:cubicBezTo>
                      <a:pt x="349" y="127"/>
                      <a:pt x="349" y="127"/>
                      <a:pt x="349" y="128"/>
                    </a:cubicBezTo>
                    <a:cubicBezTo>
                      <a:pt x="349" y="131"/>
                      <a:pt x="350" y="135"/>
                      <a:pt x="351" y="138"/>
                    </a:cubicBezTo>
                    <a:cubicBezTo>
                      <a:pt x="336" y="140"/>
                      <a:pt x="333" y="159"/>
                      <a:pt x="342" y="169"/>
                    </a:cubicBezTo>
                    <a:cubicBezTo>
                      <a:pt x="340" y="172"/>
                      <a:pt x="338" y="174"/>
                      <a:pt x="336" y="177"/>
                    </a:cubicBezTo>
                    <a:cubicBezTo>
                      <a:pt x="336" y="178"/>
                      <a:pt x="335" y="178"/>
                      <a:pt x="335" y="179"/>
                    </a:cubicBezTo>
                    <a:cubicBezTo>
                      <a:pt x="327" y="171"/>
                      <a:pt x="321" y="163"/>
                      <a:pt x="323" y="152"/>
                    </a:cubicBezTo>
                    <a:close/>
                    <a:moveTo>
                      <a:pt x="352" y="140"/>
                    </a:moveTo>
                    <a:cubicBezTo>
                      <a:pt x="356" y="148"/>
                      <a:pt x="362" y="155"/>
                      <a:pt x="368" y="160"/>
                    </a:cubicBezTo>
                    <a:cubicBezTo>
                      <a:pt x="360" y="159"/>
                      <a:pt x="351" y="162"/>
                      <a:pt x="344" y="168"/>
                    </a:cubicBezTo>
                    <a:cubicBezTo>
                      <a:pt x="336" y="158"/>
                      <a:pt x="339" y="142"/>
                      <a:pt x="352" y="140"/>
                    </a:cubicBezTo>
                    <a:close/>
                    <a:moveTo>
                      <a:pt x="380" y="151"/>
                    </a:moveTo>
                    <a:cubicBezTo>
                      <a:pt x="372" y="143"/>
                      <a:pt x="367" y="131"/>
                      <a:pt x="369" y="119"/>
                    </a:cubicBezTo>
                    <a:cubicBezTo>
                      <a:pt x="372" y="105"/>
                      <a:pt x="385" y="95"/>
                      <a:pt x="399" y="96"/>
                    </a:cubicBezTo>
                    <a:cubicBezTo>
                      <a:pt x="399" y="99"/>
                      <a:pt x="399" y="102"/>
                      <a:pt x="399" y="106"/>
                    </a:cubicBezTo>
                    <a:cubicBezTo>
                      <a:pt x="382" y="109"/>
                      <a:pt x="379" y="130"/>
                      <a:pt x="387" y="143"/>
                    </a:cubicBezTo>
                    <a:cubicBezTo>
                      <a:pt x="385" y="145"/>
                      <a:pt x="382" y="148"/>
                      <a:pt x="380" y="151"/>
                    </a:cubicBezTo>
                    <a:close/>
                    <a:moveTo>
                      <a:pt x="412" y="132"/>
                    </a:moveTo>
                    <a:cubicBezTo>
                      <a:pt x="409" y="132"/>
                      <a:pt x="406" y="133"/>
                      <a:pt x="404" y="133"/>
                    </a:cubicBezTo>
                    <a:cubicBezTo>
                      <a:pt x="400" y="134"/>
                      <a:pt x="396" y="136"/>
                      <a:pt x="393" y="139"/>
                    </a:cubicBezTo>
                    <a:cubicBezTo>
                      <a:pt x="392" y="139"/>
                      <a:pt x="391" y="140"/>
                      <a:pt x="390" y="141"/>
                    </a:cubicBezTo>
                    <a:cubicBezTo>
                      <a:pt x="386" y="135"/>
                      <a:pt x="385" y="128"/>
                      <a:pt x="386" y="122"/>
                    </a:cubicBezTo>
                    <a:cubicBezTo>
                      <a:pt x="388" y="114"/>
                      <a:pt x="393" y="110"/>
                      <a:pt x="400" y="108"/>
                    </a:cubicBezTo>
                    <a:cubicBezTo>
                      <a:pt x="401" y="117"/>
                      <a:pt x="405" y="126"/>
                      <a:pt x="412" y="132"/>
                    </a:cubicBezTo>
                    <a:close/>
                    <a:moveTo>
                      <a:pt x="443" y="56"/>
                    </a:moveTo>
                    <a:cubicBezTo>
                      <a:pt x="439" y="56"/>
                      <a:pt x="436" y="56"/>
                      <a:pt x="432" y="57"/>
                    </a:cubicBezTo>
                    <a:cubicBezTo>
                      <a:pt x="434" y="53"/>
                      <a:pt x="437" y="49"/>
                      <a:pt x="438" y="45"/>
                    </a:cubicBezTo>
                    <a:cubicBezTo>
                      <a:pt x="441" y="47"/>
                      <a:pt x="443" y="49"/>
                      <a:pt x="445" y="51"/>
                    </a:cubicBezTo>
                    <a:cubicBezTo>
                      <a:pt x="445" y="53"/>
                      <a:pt x="444" y="54"/>
                      <a:pt x="443" y="56"/>
                    </a:cubicBezTo>
                    <a:close/>
                    <a:moveTo>
                      <a:pt x="451" y="57"/>
                    </a:moveTo>
                    <a:cubicBezTo>
                      <a:pt x="450" y="56"/>
                      <a:pt x="448" y="56"/>
                      <a:pt x="446" y="56"/>
                    </a:cubicBezTo>
                    <a:cubicBezTo>
                      <a:pt x="447" y="55"/>
                      <a:pt x="447" y="54"/>
                      <a:pt x="447" y="53"/>
                    </a:cubicBezTo>
                    <a:cubicBezTo>
                      <a:pt x="449" y="54"/>
                      <a:pt x="450" y="56"/>
                      <a:pt x="451" y="57"/>
                    </a:cubicBezTo>
                    <a:close/>
                    <a:moveTo>
                      <a:pt x="439" y="31"/>
                    </a:moveTo>
                    <a:cubicBezTo>
                      <a:pt x="440" y="32"/>
                      <a:pt x="441" y="33"/>
                      <a:pt x="442" y="34"/>
                    </a:cubicBezTo>
                    <a:cubicBezTo>
                      <a:pt x="444" y="35"/>
                      <a:pt x="446" y="36"/>
                      <a:pt x="447" y="37"/>
                    </a:cubicBezTo>
                    <a:cubicBezTo>
                      <a:pt x="447" y="42"/>
                      <a:pt x="448" y="47"/>
                      <a:pt x="450" y="52"/>
                    </a:cubicBezTo>
                    <a:cubicBezTo>
                      <a:pt x="444" y="46"/>
                      <a:pt x="438" y="41"/>
                      <a:pt x="431" y="37"/>
                    </a:cubicBezTo>
                    <a:cubicBezTo>
                      <a:pt x="434" y="35"/>
                      <a:pt x="437" y="34"/>
                      <a:pt x="439" y="31"/>
                    </a:cubicBezTo>
                    <a:close/>
                    <a:moveTo>
                      <a:pt x="424" y="41"/>
                    </a:moveTo>
                    <a:cubicBezTo>
                      <a:pt x="425" y="40"/>
                      <a:pt x="426" y="39"/>
                      <a:pt x="428" y="39"/>
                    </a:cubicBezTo>
                    <a:cubicBezTo>
                      <a:pt x="431" y="40"/>
                      <a:pt x="433" y="42"/>
                      <a:pt x="436" y="44"/>
                    </a:cubicBezTo>
                    <a:cubicBezTo>
                      <a:pt x="436" y="44"/>
                      <a:pt x="436" y="44"/>
                      <a:pt x="436" y="44"/>
                    </a:cubicBezTo>
                    <a:cubicBezTo>
                      <a:pt x="434" y="49"/>
                      <a:pt x="431" y="53"/>
                      <a:pt x="429" y="58"/>
                    </a:cubicBezTo>
                    <a:cubicBezTo>
                      <a:pt x="426" y="59"/>
                      <a:pt x="424" y="60"/>
                      <a:pt x="422" y="61"/>
                    </a:cubicBezTo>
                    <a:cubicBezTo>
                      <a:pt x="424" y="54"/>
                      <a:pt x="421" y="47"/>
                      <a:pt x="415" y="43"/>
                    </a:cubicBezTo>
                    <a:cubicBezTo>
                      <a:pt x="418" y="42"/>
                      <a:pt x="421" y="42"/>
                      <a:pt x="424" y="41"/>
                    </a:cubicBezTo>
                    <a:close/>
                    <a:moveTo>
                      <a:pt x="391" y="44"/>
                    </a:moveTo>
                    <a:cubicBezTo>
                      <a:pt x="383" y="53"/>
                      <a:pt x="393" y="71"/>
                      <a:pt x="405" y="63"/>
                    </a:cubicBezTo>
                    <a:cubicBezTo>
                      <a:pt x="409" y="61"/>
                      <a:pt x="408" y="55"/>
                      <a:pt x="404" y="53"/>
                    </a:cubicBezTo>
                    <a:cubicBezTo>
                      <a:pt x="403" y="52"/>
                      <a:pt x="403" y="52"/>
                      <a:pt x="402" y="52"/>
                    </a:cubicBezTo>
                    <a:cubicBezTo>
                      <a:pt x="400" y="52"/>
                      <a:pt x="398" y="54"/>
                      <a:pt x="399" y="55"/>
                    </a:cubicBezTo>
                    <a:cubicBezTo>
                      <a:pt x="399" y="57"/>
                      <a:pt x="401" y="58"/>
                      <a:pt x="402" y="58"/>
                    </a:cubicBezTo>
                    <a:cubicBezTo>
                      <a:pt x="403" y="58"/>
                      <a:pt x="403" y="58"/>
                      <a:pt x="403" y="58"/>
                    </a:cubicBezTo>
                    <a:cubicBezTo>
                      <a:pt x="403" y="58"/>
                      <a:pt x="403" y="58"/>
                      <a:pt x="403" y="58"/>
                    </a:cubicBezTo>
                    <a:cubicBezTo>
                      <a:pt x="404" y="58"/>
                      <a:pt x="404" y="58"/>
                      <a:pt x="404" y="58"/>
                    </a:cubicBezTo>
                    <a:cubicBezTo>
                      <a:pt x="405" y="62"/>
                      <a:pt x="399" y="63"/>
                      <a:pt x="396" y="61"/>
                    </a:cubicBezTo>
                    <a:cubicBezTo>
                      <a:pt x="391" y="59"/>
                      <a:pt x="389" y="48"/>
                      <a:pt x="394" y="45"/>
                    </a:cubicBezTo>
                    <a:cubicBezTo>
                      <a:pt x="395" y="45"/>
                      <a:pt x="395" y="44"/>
                      <a:pt x="395" y="44"/>
                    </a:cubicBezTo>
                    <a:cubicBezTo>
                      <a:pt x="400" y="45"/>
                      <a:pt x="406" y="44"/>
                      <a:pt x="411" y="44"/>
                    </a:cubicBezTo>
                    <a:cubicBezTo>
                      <a:pt x="419" y="47"/>
                      <a:pt x="421" y="55"/>
                      <a:pt x="418" y="63"/>
                    </a:cubicBezTo>
                    <a:cubicBezTo>
                      <a:pt x="413" y="67"/>
                      <a:pt x="408" y="72"/>
                      <a:pt x="404" y="78"/>
                    </a:cubicBezTo>
                    <a:cubicBezTo>
                      <a:pt x="404" y="79"/>
                      <a:pt x="403" y="80"/>
                      <a:pt x="402" y="82"/>
                    </a:cubicBezTo>
                    <a:cubicBezTo>
                      <a:pt x="395" y="79"/>
                      <a:pt x="388" y="78"/>
                      <a:pt x="381" y="77"/>
                    </a:cubicBezTo>
                    <a:cubicBezTo>
                      <a:pt x="381" y="66"/>
                      <a:pt x="384" y="54"/>
                      <a:pt x="383" y="42"/>
                    </a:cubicBezTo>
                    <a:cubicBezTo>
                      <a:pt x="386" y="43"/>
                      <a:pt x="388" y="43"/>
                      <a:pt x="391" y="44"/>
                    </a:cubicBezTo>
                    <a:close/>
                    <a:moveTo>
                      <a:pt x="375" y="40"/>
                    </a:moveTo>
                    <a:cubicBezTo>
                      <a:pt x="377" y="40"/>
                      <a:pt x="379" y="41"/>
                      <a:pt x="381" y="41"/>
                    </a:cubicBezTo>
                    <a:cubicBezTo>
                      <a:pt x="381" y="53"/>
                      <a:pt x="379" y="65"/>
                      <a:pt x="378" y="77"/>
                    </a:cubicBezTo>
                    <a:cubicBezTo>
                      <a:pt x="376" y="77"/>
                      <a:pt x="375" y="77"/>
                      <a:pt x="373" y="77"/>
                    </a:cubicBezTo>
                    <a:cubicBezTo>
                      <a:pt x="372" y="69"/>
                      <a:pt x="374" y="60"/>
                      <a:pt x="375" y="52"/>
                    </a:cubicBezTo>
                    <a:cubicBezTo>
                      <a:pt x="375" y="49"/>
                      <a:pt x="376" y="44"/>
                      <a:pt x="375" y="40"/>
                    </a:cubicBezTo>
                    <a:close/>
                    <a:moveTo>
                      <a:pt x="362" y="33"/>
                    </a:moveTo>
                    <a:cubicBezTo>
                      <a:pt x="363" y="43"/>
                      <a:pt x="358" y="59"/>
                      <a:pt x="346" y="62"/>
                    </a:cubicBezTo>
                    <a:cubicBezTo>
                      <a:pt x="338" y="63"/>
                      <a:pt x="330" y="56"/>
                      <a:pt x="332" y="47"/>
                    </a:cubicBezTo>
                    <a:cubicBezTo>
                      <a:pt x="332" y="43"/>
                      <a:pt x="336" y="40"/>
                      <a:pt x="341" y="39"/>
                    </a:cubicBezTo>
                    <a:cubicBezTo>
                      <a:pt x="343" y="39"/>
                      <a:pt x="346" y="40"/>
                      <a:pt x="347" y="42"/>
                    </a:cubicBezTo>
                    <a:cubicBezTo>
                      <a:pt x="348" y="42"/>
                      <a:pt x="348" y="44"/>
                      <a:pt x="348" y="45"/>
                    </a:cubicBezTo>
                    <a:cubicBezTo>
                      <a:pt x="346" y="43"/>
                      <a:pt x="343" y="43"/>
                      <a:pt x="342" y="46"/>
                    </a:cubicBezTo>
                    <a:cubicBezTo>
                      <a:pt x="342" y="47"/>
                      <a:pt x="342" y="48"/>
                      <a:pt x="342" y="48"/>
                    </a:cubicBezTo>
                    <a:cubicBezTo>
                      <a:pt x="342" y="48"/>
                      <a:pt x="342" y="48"/>
                      <a:pt x="342" y="48"/>
                    </a:cubicBezTo>
                    <a:cubicBezTo>
                      <a:pt x="343" y="50"/>
                      <a:pt x="345" y="52"/>
                      <a:pt x="347" y="51"/>
                    </a:cubicBezTo>
                    <a:cubicBezTo>
                      <a:pt x="350" y="50"/>
                      <a:pt x="351" y="48"/>
                      <a:pt x="351" y="45"/>
                    </a:cubicBezTo>
                    <a:cubicBezTo>
                      <a:pt x="352" y="37"/>
                      <a:pt x="343" y="35"/>
                      <a:pt x="337" y="37"/>
                    </a:cubicBezTo>
                    <a:cubicBezTo>
                      <a:pt x="329" y="39"/>
                      <a:pt x="326" y="48"/>
                      <a:pt x="329" y="55"/>
                    </a:cubicBezTo>
                    <a:cubicBezTo>
                      <a:pt x="332" y="62"/>
                      <a:pt x="340" y="66"/>
                      <a:pt x="347" y="65"/>
                    </a:cubicBezTo>
                    <a:cubicBezTo>
                      <a:pt x="360" y="62"/>
                      <a:pt x="366" y="47"/>
                      <a:pt x="365" y="35"/>
                    </a:cubicBezTo>
                    <a:cubicBezTo>
                      <a:pt x="366" y="35"/>
                      <a:pt x="366" y="35"/>
                      <a:pt x="366" y="36"/>
                    </a:cubicBezTo>
                    <a:cubicBezTo>
                      <a:pt x="368" y="37"/>
                      <a:pt x="370" y="37"/>
                      <a:pt x="372" y="38"/>
                    </a:cubicBezTo>
                    <a:cubicBezTo>
                      <a:pt x="374" y="43"/>
                      <a:pt x="372" y="50"/>
                      <a:pt x="372" y="55"/>
                    </a:cubicBezTo>
                    <a:cubicBezTo>
                      <a:pt x="371" y="62"/>
                      <a:pt x="370" y="70"/>
                      <a:pt x="370" y="77"/>
                    </a:cubicBezTo>
                    <a:cubicBezTo>
                      <a:pt x="364" y="77"/>
                      <a:pt x="358" y="78"/>
                      <a:pt x="351" y="78"/>
                    </a:cubicBezTo>
                    <a:cubicBezTo>
                      <a:pt x="345" y="79"/>
                      <a:pt x="338" y="80"/>
                      <a:pt x="331" y="81"/>
                    </a:cubicBezTo>
                    <a:cubicBezTo>
                      <a:pt x="327" y="63"/>
                      <a:pt x="323" y="45"/>
                      <a:pt x="316" y="28"/>
                    </a:cubicBezTo>
                    <a:cubicBezTo>
                      <a:pt x="327" y="25"/>
                      <a:pt x="338" y="22"/>
                      <a:pt x="350" y="22"/>
                    </a:cubicBezTo>
                    <a:cubicBezTo>
                      <a:pt x="353" y="26"/>
                      <a:pt x="357" y="30"/>
                      <a:pt x="362" y="33"/>
                    </a:cubicBezTo>
                    <a:close/>
                    <a:moveTo>
                      <a:pt x="285" y="51"/>
                    </a:moveTo>
                    <a:cubicBezTo>
                      <a:pt x="272" y="53"/>
                      <a:pt x="273" y="73"/>
                      <a:pt x="283" y="78"/>
                    </a:cubicBezTo>
                    <a:cubicBezTo>
                      <a:pt x="287" y="81"/>
                      <a:pt x="294" y="79"/>
                      <a:pt x="296" y="73"/>
                    </a:cubicBezTo>
                    <a:cubicBezTo>
                      <a:pt x="297" y="69"/>
                      <a:pt x="294" y="64"/>
                      <a:pt x="289" y="64"/>
                    </a:cubicBezTo>
                    <a:cubicBezTo>
                      <a:pt x="285" y="64"/>
                      <a:pt x="285" y="73"/>
                      <a:pt x="291" y="71"/>
                    </a:cubicBezTo>
                    <a:cubicBezTo>
                      <a:pt x="292" y="70"/>
                      <a:pt x="292" y="70"/>
                      <a:pt x="292" y="69"/>
                    </a:cubicBezTo>
                    <a:cubicBezTo>
                      <a:pt x="293" y="69"/>
                      <a:pt x="293" y="69"/>
                      <a:pt x="293" y="69"/>
                    </a:cubicBezTo>
                    <a:cubicBezTo>
                      <a:pt x="295" y="73"/>
                      <a:pt x="291" y="76"/>
                      <a:pt x="287" y="77"/>
                    </a:cubicBezTo>
                    <a:cubicBezTo>
                      <a:pt x="281" y="77"/>
                      <a:pt x="278" y="66"/>
                      <a:pt x="279" y="62"/>
                    </a:cubicBezTo>
                    <a:cubicBezTo>
                      <a:pt x="280" y="51"/>
                      <a:pt x="293" y="53"/>
                      <a:pt x="299" y="58"/>
                    </a:cubicBezTo>
                    <a:cubicBezTo>
                      <a:pt x="306" y="65"/>
                      <a:pt x="309" y="79"/>
                      <a:pt x="306" y="88"/>
                    </a:cubicBezTo>
                    <a:cubicBezTo>
                      <a:pt x="306" y="88"/>
                      <a:pt x="306" y="88"/>
                      <a:pt x="306" y="88"/>
                    </a:cubicBezTo>
                    <a:cubicBezTo>
                      <a:pt x="301" y="90"/>
                      <a:pt x="296" y="92"/>
                      <a:pt x="291" y="94"/>
                    </a:cubicBezTo>
                    <a:cubicBezTo>
                      <a:pt x="289" y="95"/>
                      <a:pt x="286" y="96"/>
                      <a:pt x="284" y="97"/>
                    </a:cubicBezTo>
                    <a:cubicBezTo>
                      <a:pt x="277" y="81"/>
                      <a:pt x="269" y="66"/>
                      <a:pt x="262" y="50"/>
                    </a:cubicBezTo>
                    <a:cubicBezTo>
                      <a:pt x="270" y="46"/>
                      <a:pt x="277" y="43"/>
                      <a:pt x="286" y="39"/>
                    </a:cubicBezTo>
                    <a:cubicBezTo>
                      <a:pt x="291" y="37"/>
                      <a:pt x="297" y="34"/>
                      <a:pt x="303" y="32"/>
                    </a:cubicBezTo>
                    <a:cubicBezTo>
                      <a:pt x="305" y="41"/>
                      <a:pt x="306" y="50"/>
                      <a:pt x="309" y="59"/>
                    </a:cubicBezTo>
                    <a:cubicBezTo>
                      <a:pt x="311" y="68"/>
                      <a:pt x="315" y="76"/>
                      <a:pt x="317" y="85"/>
                    </a:cubicBezTo>
                    <a:cubicBezTo>
                      <a:pt x="314" y="86"/>
                      <a:pt x="312" y="86"/>
                      <a:pt x="309" y="87"/>
                    </a:cubicBezTo>
                    <a:cubicBezTo>
                      <a:pt x="313" y="71"/>
                      <a:pt x="304" y="48"/>
                      <a:pt x="285" y="51"/>
                    </a:cubicBezTo>
                    <a:close/>
                    <a:moveTo>
                      <a:pt x="197" y="99"/>
                    </a:moveTo>
                    <a:cubicBezTo>
                      <a:pt x="185" y="94"/>
                      <a:pt x="174" y="104"/>
                      <a:pt x="176" y="116"/>
                    </a:cubicBezTo>
                    <a:cubicBezTo>
                      <a:pt x="177" y="129"/>
                      <a:pt x="192" y="136"/>
                      <a:pt x="201" y="126"/>
                    </a:cubicBezTo>
                    <a:cubicBezTo>
                      <a:pt x="206" y="121"/>
                      <a:pt x="204" y="113"/>
                      <a:pt x="197" y="111"/>
                    </a:cubicBezTo>
                    <a:cubicBezTo>
                      <a:pt x="195" y="111"/>
                      <a:pt x="192" y="112"/>
                      <a:pt x="191" y="113"/>
                    </a:cubicBezTo>
                    <a:cubicBezTo>
                      <a:pt x="191" y="113"/>
                      <a:pt x="191" y="114"/>
                      <a:pt x="190" y="114"/>
                    </a:cubicBezTo>
                    <a:cubicBezTo>
                      <a:pt x="190" y="114"/>
                      <a:pt x="189" y="115"/>
                      <a:pt x="189" y="117"/>
                    </a:cubicBezTo>
                    <a:cubicBezTo>
                      <a:pt x="189" y="117"/>
                      <a:pt x="189" y="118"/>
                      <a:pt x="190" y="119"/>
                    </a:cubicBezTo>
                    <a:cubicBezTo>
                      <a:pt x="190" y="120"/>
                      <a:pt x="190" y="121"/>
                      <a:pt x="192" y="121"/>
                    </a:cubicBezTo>
                    <a:cubicBezTo>
                      <a:pt x="196" y="121"/>
                      <a:pt x="198" y="117"/>
                      <a:pt x="196" y="114"/>
                    </a:cubicBezTo>
                    <a:cubicBezTo>
                      <a:pt x="198" y="115"/>
                      <a:pt x="199" y="115"/>
                      <a:pt x="200" y="116"/>
                    </a:cubicBezTo>
                    <a:cubicBezTo>
                      <a:pt x="203" y="120"/>
                      <a:pt x="199" y="124"/>
                      <a:pt x="197" y="126"/>
                    </a:cubicBezTo>
                    <a:cubicBezTo>
                      <a:pt x="193" y="129"/>
                      <a:pt x="187" y="127"/>
                      <a:pt x="183" y="124"/>
                    </a:cubicBezTo>
                    <a:cubicBezTo>
                      <a:pt x="178" y="120"/>
                      <a:pt x="178" y="111"/>
                      <a:pt x="181" y="105"/>
                    </a:cubicBezTo>
                    <a:cubicBezTo>
                      <a:pt x="186" y="98"/>
                      <a:pt x="198" y="101"/>
                      <a:pt x="203" y="106"/>
                    </a:cubicBezTo>
                    <a:cubicBezTo>
                      <a:pt x="211" y="114"/>
                      <a:pt x="211" y="127"/>
                      <a:pt x="208" y="137"/>
                    </a:cubicBezTo>
                    <a:cubicBezTo>
                      <a:pt x="208" y="137"/>
                      <a:pt x="208" y="137"/>
                      <a:pt x="208" y="137"/>
                    </a:cubicBezTo>
                    <a:cubicBezTo>
                      <a:pt x="198" y="141"/>
                      <a:pt x="189" y="144"/>
                      <a:pt x="179" y="147"/>
                    </a:cubicBezTo>
                    <a:cubicBezTo>
                      <a:pt x="172" y="130"/>
                      <a:pt x="166" y="114"/>
                      <a:pt x="162" y="96"/>
                    </a:cubicBezTo>
                    <a:cubicBezTo>
                      <a:pt x="168" y="94"/>
                      <a:pt x="174" y="92"/>
                      <a:pt x="180" y="89"/>
                    </a:cubicBezTo>
                    <a:cubicBezTo>
                      <a:pt x="186" y="86"/>
                      <a:pt x="193" y="84"/>
                      <a:pt x="199" y="81"/>
                    </a:cubicBezTo>
                    <a:cubicBezTo>
                      <a:pt x="207" y="97"/>
                      <a:pt x="216" y="112"/>
                      <a:pt x="224" y="129"/>
                    </a:cubicBezTo>
                    <a:cubicBezTo>
                      <a:pt x="220" y="131"/>
                      <a:pt x="216" y="133"/>
                      <a:pt x="212" y="135"/>
                    </a:cubicBezTo>
                    <a:cubicBezTo>
                      <a:pt x="216" y="121"/>
                      <a:pt x="211" y="103"/>
                      <a:pt x="197" y="99"/>
                    </a:cubicBezTo>
                    <a:close/>
                    <a:moveTo>
                      <a:pt x="201" y="80"/>
                    </a:moveTo>
                    <a:cubicBezTo>
                      <a:pt x="204" y="79"/>
                      <a:pt x="206" y="78"/>
                      <a:pt x="208" y="76"/>
                    </a:cubicBezTo>
                    <a:cubicBezTo>
                      <a:pt x="212" y="84"/>
                      <a:pt x="216" y="91"/>
                      <a:pt x="220" y="98"/>
                    </a:cubicBezTo>
                    <a:cubicBezTo>
                      <a:pt x="225" y="106"/>
                      <a:pt x="229" y="115"/>
                      <a:pt x="235" y="123"/>
                    </a:cubicBezTo>
                    <a:cubicBezTo>
                      <a:pt x="234" y="123"/>
                      <a:pt x="234" y="123"/>
                      <a:pt x="234" y="124"/>
                    </a:cubicBezTo>
                    <a:cubicBezTo>
                      <a:pt x="231" y="125"/>
                      <a:pt x="229" y="126"/>
                      <a:pt x="227" y="127"/>
                    </a:cubicBezTo>
                    <a:cubicBezTo>
                      <a:pt x="219" y="111"/>
                      <a:pt x="210" y="95"/>
                      <a:pt x="201" y="80"/>
                    </a:cubicBezTo>
                    <a:close/>
                    <a:moveTo>
                      <a:pt x="223" y="98"/>
                    </a:moveTo>
                    <a:cubicBezTo>
                      <a:pt x="219" y="90"/>
                      <a:pt x="214" y="83"/>
                      <a:pt x="211" y="75"/>
                    </a:cubicBezTo>
                    <a:cubicBezTo>
                      <a:pt x="220" y="71"/>
                      <a:pt x="229" y="67"/>
                      <a:pt x="237" y="62"/>
                    </a:cubicBezTo>
                    <a:cubicBezTo>
                      <a:pt x="238" y="62"/>
                      <a:pt x="238" y="62"/>
                      <a:pt x="239" y="62"/>
                    </a:cubicBezTo>
                    <a:cubicBezTo>
                      <a:pt x="245" y="66"/>
                      <a:pt x="251" y="72"/>
                      <a:pt x="253" y="80"/>
                    </a:cubicBezTo>
                    <a:cubicBezTo>
                      <a:pt x="256" y="88"/>
                      <a:pt x="251" y="97"/>
                      <a:pt x="243" y="100"/>
                    </a:cubicBezTo>
                    <a:cubicBezTo>
                      <a:pt x="235" y="104"/>
                      <a:pt x="227" y="94"/>
                      <a:pt x="230" y="86"/>
                    </a:cubicBezTo>
                    <a:cubicBezTo>
                      <a:pt x="231" y="81"/>
                      <a:pt x="236" y="80"/>
                      <a:pt x="240" y="82"/>
                    </a:cubicBezTo>
                    <a:cubicBezTo>
                      <a:pt x="241" y="82"/>
                      <a:pt x="242" y="83"/>
                      <a:pt x="242" y="84"/>
                    </a:cubicBezTo>
                    <a:cubicBezTo>
                      <a:pt x="239" y="82"/>
                      <a:pt x="237" y="85"/>
                      <a:pt x="237" y="87"/>
                    </a:cubicBezTo>
                    <a:cubicBezTo>
                      <a:pt x="237" y="88"/>
                      <a:pt x="237" y="88"/>
                      <a:pt x="237" y="88"/>
                    </a:cubicBezTo>
                    <a:cubicBezTo>
                      <a:pt x="237" y="89"/>
                      <a:pt x="238" y="90"/>
                      <a:pt x="238" y="90"/>
                    </a:cubicBezTo>
                    <a:cubicBezTo>
                      <a:pt x="239" y="90"/>
                      <a:pt x="239" y="90"/>
                      <a:pt x="240" y="90"/>
                    </a:cubicBezTo>
                    <a:cubicBezTo>
                      <a:pt x="243" y="90"/>
                      <a:pt x="245" y="88"/>
                      <a:pt x="245" y="85"/>
                    </a:cubicBezTo>
                    <a:cubicBezTo>
                      <a:pt x="246" y="81"/>
                      <a:pt x="243" y="79"/>
                      <a:pt x="240" y="78"/>
                    </a:cubicBezTo>
                    <a:cubicBezTo>
                      <a:pt x="232" y="76"/>
                      <a:pt x="225" y="82"/>
                      <a:pt x="226" y="90"/>
                    </a:cubicBezTo>
                    <a:cubicBezTo>
                      <a:pt x="226" y="98"/>
                      <a:pt x="233" y="105"/>
                      <a:pt x="241" y="104"/>
                    </a:cubicBezTo>
                    <a:cubicBezTo>
                      <a:pt x="249" y="103"/>
                      <a:pt x="255" y="96"/>
                      <a:pt x="257" y="89"/>
                    </a:cubicBezTo>
                    <a:cubicBezTo>
                      <a:pt x="259" y="79"/>
                      <a:pt x="252" y="69"/>
                      <a:pt x="246" y="63"/>
                    </a:cubicBezTo>
                    <a:cubicBezTo>
                      <a:pt x="244" y="62"/>
                      <a:pt x="243" y="61"/>
                      <a:pt x="242" y="60"/>
                    </a:cubicBezTo>
                    <a:cubicBezTo>
                      <a:pt x="244" y="59"/>
                      <a:pt x="246" y="58"/>
                      <a:pt x="248" y="57"/>
                    </a:cubicBezTo>
                    <a:cubicBezTo>
                      <a:pt x="257" y="72"/>
                      <a:pt x="265" y="87"/>
                      <a:pt x="273" y="103"/>
                    </a:cubicBezTo>
                    <a:cubicBezTo>
                      <a:pt x="261" y="109"/>
                      <a:pt x="249" y="115"/>
                      <a:pt x="237" y="122"/>
                    </a:cubicBezTo>
                    <a:cubicBezTo>
                      <a:pt x="232" y="114"/>
                      <a:pt x="228" y="106"/>
                      <a:pt x="223" y="98"/>
                    </a:cubicBezTo>
                    <a:close/>
                    <a:moveTo>
                      <a:pt x="251" y="56"/>
                    </a:moveTo>
                    <a:cubicBezTo>
                      <a:pt x="253" y="54"/>
                      <a:pt x="256" y="53"/>
                      <a:pt x="259" y="51"/>
                    </a:cubicBezTo>
                    <a:cubicBezTo>
                      <a:pt x="265" y="68"/>
                      <a:pt x="275" y="83"/>
                      <a:pt x="282" y="98"/>
                    </a:cubicBezTo>
                    <a:cubicBezTo>
                      <a:pt x="280" y="99"/>
                      <a:pt x="278" y="100"/>
                      <a:pt x="276" y="101"/>
                    </a:cubicBezTo>
                    <a:cubicBezTo>
                      <a:pt x="268" y="86"/>
                      <a:pt x="261" y="70"/>
                      <a:pt x="251" y="56"/>
                    </a:cubicBezTo>
                    <a:close/>
                    <a:moveTo>
                      <a:pt x="312" y="58"/>
                    </a:moveTo>
                    <a:cubicBezTo>
                      <a:pt x="309" y="49"/>
                      <a:pt x="308" y="40"/>
                      <a:pt x="305" y="32"/>
                    </a:cubicBezTo>
                    <a:cubicBezTo>
                      <a:pt x="307" y="31"/>
                      <a:pt x="309" y="30"/>
                      <a:pt x="311" y="30"/>
                    </a:cubicBezTo>
                    <a:cubicBezTo>
                      <a:pt x="312" y="29"/>
                      <a:pt x="312" y="29"/>
                      <a:pt x="313" y="29"/>
                    </a:cubicBezTo>
                    <a:cubicBezTo>
                      <a:pt x="319" y="46"/>
                      <a:pt x="324" y="64"/>
                      <a:pt x="329" y="82"/>
                    </a:cubicBezTo>
                    <a:cubicBezTo>
                      <a:pt x="326" y="82"/>
                      <a:pt x="323" y="83"/>
                      <a:pt x="320" y="84"/>
                    </a:cubicBezTo>
                    <a:cubicBezTo>
                      <a:pt x="318" y="75"/>
                      <a:pt x="314" y="67"/>
                      <a:pt x="312" y="58"/>
                    </a:cubicBezTo>
                    <a:close/>
                    <a:moveTo>
                      <a:pt x="239" y="13"/>
                    </a:moveTo>
                    <a:cubicBezTo>
                      <a:pt x="246" y="8"/>
                      <a:pt x="254" y="7"/>
                      <a:pt x="262" y="8"/>
                    </a:cubicBezTo>
                    <a:cubicBezTo>
                      <a:pt x="272" y="10"/>
                      <a:pt x="279" y="16"/>
                      <a:pt x="286" y="21"/>
                    </a:cubicBezTo>
                    <a:cubicBezTo>
                      <a:pt x="283" y="22"/>
                      <a:pt x="280" y="24"/>
                      <a:pt x="276" y="25"/>
                    </a:cubicBezTo>
                    <a:cubicBezTo>
                      <a:pt x="269" y="19"/>
                      <a:pt x="258" y="18"/>
                      <a:pt x="250" y="22"/>
                    </a:cubicBezTo>
                    <a:cubicBezTo>
                      <a:pt x="241" y="25"/>
                      <a:pt x="237" y="34"/>
                      <a:pt x="238" y="43"/>
                    </a:cubicBezTo>
                    <a:cubicBezTo>
                      <a:pt x="237" y="44"/>
                      <a:pt x="236" y="44"/>
                      <a:pt x="236" y="45"/>
                    </a:cubicBezTo>
                    <a:cubicBezTo>
                      <a:pt x="232" y="46"/>
                      <a:pt x="229" y="48"/>
                      <a:pt x="226" y="50"/>
                    </a:cubicBezTo>
                    <a:cubicBezTo>
                      <a:pt x="225" y="44"/>
                      <a:pt x="226" y="37"/>
                      <a:pt x="228" y="31"/>
                    </a:cubicBezTo>
                    <a:cubicBezTo>
                      <a:pt x="230" y="25"/>
                      <a:pt x="234" y="18"/>
                      <a:pt x="239" y="13"/>
                    </a:cubicBezTo>
                    <a:close/>
                    <a:moveTo>
                      <a:pt x="273" y="26"/>
                    </a:moveTo>
                    <a:cubicBezTo>
                      <a:pt x="262" y="31"/>
                      <a:pt x="251" y="36"/>
                      <a:pt x="241" y="42"/>
                    </a:cubicBezTo>
                    <a:cubicBezTo>
                      <a:pt x="240" y="34"/>
                      <a:pt x="244" y="27"/>
                      <a:pt x="252" y="24"/>
                    </a:cubicBezTo>
                    <a:cubicBezTo>
                      <a:pt x="259" y="21"/>
                      <a:pt x="267" y="23"/>
                      <a:pt x="273" y="26"/>
                    </a:cubicBezTo>
                    <a:close/>
                    <a:moveTo>
                      <a:pt x="225" y="26"/>
                    </a:moveTo>
                    <a:cubicBezTo>
                      <a:pt x="226" y="25"/>
                      <a:pt x="226" y="25"/>
                      <a:pt x="227" y="25"/>
                    </a:cubicBezTo>
                    <a:cubicBezTo>
                      <a:pt x="224" y="30"/>
                      <a:pt x="223" y="35"/>
                      <a:pt x="222" y="41"/>
                    </a:cubicBezTo>
                    <a:cubicBezTo>
                      <a:pt x="222" y="36"/>
                      <a:pt x="222" y="32"/>
                      <a:pt x="221" y="27"/>
                    </a:cubicBezTo>
                    <a:cubicBezTo>
                      <a:pt x="223" y="27"/>
                      <a:pt x="224" y="26"/>
                      <a:pt x="225" y="26"/>
                    </a:cubicBezTo>
                    <a:close/>
                    <a:moveTo>
                      <a:pt x="221" y="52"/>
                    </a:moveTo>
                    <a:cubicBezTo>
                      <a:pt x="218" y="54"/>
                      <a:pt x="215" y="56"/>
                      <a:pt x="211" y="57"/>
                    </a:cubicBezTo>
                    <a:cubicBezTo>
                      <a:pt x="205" y="51"/>
                      <a:pt x="196" y="50"/>
                      <a:pt x="188" y="53"/>
                    </a:cubicBezTo>
                    <a:cubicBezTo>
                      <a:pt x="179" y="58"/>
                      <a:pt x="174" y="67"/>
                      <a:pt x="174" y="76"/>
                    </a:cubicBezTo>
                    <a:cubicBezTo>
                      <a:pt x="174" y="77"/>
                      <a:pt x="174" y="77"/>
                      <a:pt x="174" y="77"/>
                    </a:cubicBezTo>
                    <a:cubicBezTo>
                      <a:pt x="171" y="78"/>
                      <a:pt x="168" y="79"/>
                      <a:pt x="165" y="81"/>
                    </a:cubicBezTo>
                    <a:cubicBezTo>
                      <a:pt x="161" y="67"/>
                      <a:pt x="166" y="51"/>
                      <a:pt x="179" y="44"/>
                    </a:cubicBezTo>
                    <a:cubicBezTo>
                      <a:pt x="192" y="36"/>
                      <a:pt x="210" y="43"/>
                      <a:pt x="221" y="52"/>
                    </a:cubicBezTo>
                    <a:close/>
                    <a:moveTo>
                      <a:pt x="209" y="59"/>
                    </a:moveTo>
                    <a:cubicBezTo>
                      <a:pt x="198" y="64"/>
                      <a:pt x="188" y="70"/>
                      <a:pt x="177" y="75"/>
                    </a:cubicBezTo>
                    <a:cubicBezTo>
                      <a:pt x="178" y="68"/>
                      <a:pt x="182" y="61"/>
                      <a:pt x="188" y="57"/>
                    </a:cubicBezTo>
                    <a:cubicBezTo>
                      <a:pt x="195" y="52"/>
                      <a:pt x="203" y="54"/>
                      <a:pt x="209" y="59"/>
                    </a:cubicBezTo>
                    <a:close/>
                    <a:moveTo>
                      <a:pt x="208" y="36"/>
                    </a:moveTo>
                    <a:cubicBezTo>
                      <a:pt x="211" y="39"/>
                      <a:pt x="214" y="42"/>
                      <a:pt x="217" y="45"/>
                    </a:cubicBezTo>
                    <a:cubicBezTo>
                      <a:pt x="212" y="42"/>
                      <a:pt x="207" y="40"/>
                      <a:pt x="202" y="38"/>
                    </a:cubicBezTo>
                    <a:cubicBezTo>
                      <a:pt x="204" y="38"/>
                      <a:pt x="206" y="37"/>
                      <a:pt x="208" y="36"/>
                    </a:cubicBezTo>
                    <a:close/>
                    <a:moveTo>
                      <a:pt x="198" y="24"/>
                    </a:moveTo>
                    <a:cubicBezTo>
                      <a:pt x="200" y="27"/>
                      <a:pt x="203" y="31"/>
                      <a:pt x="206" y="34"/>
                    </a:cubicBezTo>
                    <a:cubicBezTo>
                      <a:pt x="206" y="34"/>
                      <a:pt x="206" y="34"/>
                      <a:pt x="206" y="34"/>
                    </a:cubicBezTo>
                    <a:cubicBezTo>
                      <a:pt x="203" y="35"/>
                      <a:pt x="200" y="37"/>
                      <a:pt x="197" y="38"/>
                    </a:cubicBezTo>
                    <a:cubicBezTo>
                      <a:pt x="190" y="37"/>
                      <a:pt x="183" y="38"/>
                      <a:pt x="178" y="41"/>
                    </a:cubicBezTo>
                    <a:cubicBezTo>
                      <a:pt x="172" y="44"/>
                      <a:pt x="168" y="49"/>
                      <a:pt x="165" y="54"/>
                    </a:cubicBezTo>
                    <a:cubicBezTo>
                      <a:pt x="164" y="55"/>
                      <a:pt x="163" y="55"/>
                      <a:pt x="162" y="55"/>
                    </a:cubicBezTo>
                    <a:cubicBezTo>
                      <a:pt x="161" y="50"/>
                      <a:pt x="161" y="45"/>
                      <a:pt x="160" y="41"/>
                    </a:cubicBezTo>
                    <a:cubicBezTo>
                      <a:pt x="173" y="38"/>
                      <a:pt x="185" y="29"/>
                      <a:pt x="197" y="24"/>
                    </a:cubicBezTo>
                    <a:cubicBezTo>
                      <a:pt x="197" y="24"/>
                      <a:pt x="198" y="24"/>
                      <a:pt x="198" y="24"/>
                    </a:cubicBezTo>
                    <a:close/>
                    <a:moveTo>
                      <a:pt x="163" y="57"/>
                    </a:moveTo>
                    <a:cubicBezTo>
                      <a:pt x="163" y="58"/>
                      <a:pt x="163" y="59"/>
                      <a:pt x="162" y="60"/>
                    </a:cubicBezTo>
                    <a:cubicBezTo>
                      <a:pt x="162" y="59"/>
                      <a:pt x="162" y="59"/>
                      <a:pt x="162" y="58"/>
                    </a:cubicBezTo>
                    <a:cubicBezTo>
                      <a:pt x="163" y="58"/>
                      <a:pt x="163" y="57"/>
                      <a:pt x="163" y="57"/>
                    </a:cubicBezTo>
                    <a:close/>
                    <a:moveTo>
                      <a:pt x="192" y="12"/>
                    </a:moveTo>
                    <a:cubicBezTo>
                      <a:pt x="192" y="14"/>
                      <a:pt x="193" y="16"/>
                      <a:pt x="194" y="17"/>
                    </a:cubicBezTo>
                    <a:cubicBezTo>
                      <a:pt x="194" y="19"/>
                      <a:pt x="195" y="20"/>
                      <a:pt x="196" y="21"/>
                    </a:cubicBezTo>
                    <a:cubicBezTo>
                      <a:pt x="184" y="27"/>
                      <a:pt x="173" y="34"/>
                      <a:pt x="160" y="38"/>
                    </a:cubicBezTo>
                    <a:cubicBezTo>
                      <a:pt x="159" y="37"/>
                      <a:pt x="159" y="35"/>
                      <a:pt x="159" y="33"/>
                    </a:cubicBezTo>
                    <a:cubicBezTo>
                      <a:pt x="158" y="31"/>
                      <a:pt x="157" y="29"/>
                      <a:pt x="156" y="27"/>
                    </a:cubicBezTo>
                    <a:cubicBezTo>
                      <a:pt x="169" y="25"/>
                      <a:pt x="181" y="19"/>
                      <a:pt x="192" y="12"/>
                    </a:cubicBezTo>
                    <a:close/>
                    <a:moveTo>
                      <a:pt x="139" y="23"/>
                    </a:moveTo>
                    <a:cubicBezTo>
                      <a:pt x="144" y="17"/>
                      <a:pt x="149" y="21"/>
                      <a:pt x="152" y="25"/>
                    </a:cubicBezTo>
                    <a:cubicBezTo>
                      <a:pt x="155" y="30"/>
                      <a:pt x="156" y="35"/>
                      <a:pt x="157" y="40"/>
                    </a:cubicBezTo>
                    <a:cubicBezTo>
                      <a:pt x="158" y="50"/>
                      <a:pt x="158" y="60"/>
                      <a:pt x="159" y="70"/>
                    </a:cubicBezTo>
                    <a:cubicBezTo>
                      <a:pt x="156" y="63"/>
                      <a:pt x="151" y="57"/>
                      <a:pt x="147" y="51"/>
                    </a:cubicBezTo>
                    <a:cubicBezTo>
                      <a:pt x="142" y="44"/>
                      <a:pt x="132" y="31"/>
                      <a:pt x="139" y="23"/>
                    </a:cubicBezTo>
                    <a:close/>
                    <a:moveTo>
                      <a:pt x="157" y="72"/>
                    </a:moveTo>
                    <a:cubicBezTo>
                      <a:pt x="153" y="69"/>
                      <a:pt x="150" y="66"/>
                      <a:pt x="146" y="64"/>
                    </a:cubicBezTo>
                    <a:cubicBezTo>
                      <a:pt x="148" y="64"/>
                      <a:pt x="149" y="63"/>
                      <a:pt x="151" y="62"/>
                    </a:cubicBezTo>
                    <a:cubicBezTo>
                      <a:pt x="153" y="65"/>
                      <a:pt x="155" y="68"/>
                      <a:pt x="157" y="72"/>
                    </a:cubicBezTo>
                    <a:close/>
                    <a:moveTo>
                      <a:pt x="122" y="37"/>
                    </a:moveTo>
                    <a:cubicBezTo>
                      <a:pt x="126" y="37"/>
                      <a:pt x="130" y="35"/>
                      <a:pt x="135" y="34"/>
                    </a:cubicBezTo>
                    <a:cubicBezTo>
                      <a:pt x="135" y="37"/>
                      <a:pt x="136" y="41"/>
                      <a:pt x="138" y="43"/>
                    </a:cubicBezTo>
                    <a:cubicBezTo>
                      <a:pt x="138" y="44"/>
                      <a:pt x="139" y="45"/>
                      <a:pt x="140" y="47"/>
                    </a:cubicBezTo>
                    <a:cubicBezTo>
                      <a:pt x="134" y="50"/>
                      <a:pt x="127" y="51"/>
                      <a:pt x="120" y="52"/>
                    </a:cubicBezTo>
                    <a:cubicBezTo>
                      <a:pt x="122" y="47"/>
                      <a:pt x="122" y="42"/>
                      <a:pt x="122" y="37"/>
                    </a:cubicBezTo>
                    <a:close/>
                    <a:moveTo>
                      <a:pt x="120" y="55"/>
                    </a:moveTo>
                    <a:cubicBezTo>
                      <a:pt x="127" y="55"/>
                      <a:pt x="135" y="52"/>
                      <a:pt x="141" y="49"/>
                    </a:cubicBezTo>
                    <a:cubicBezTo>
                      <a:pt x="144" y="53"/>
                      <a:pt x="147" y="56"/>
                      <a:pt x="149" y="60"/>
                    </a:cubicBezTo>
                    <a:cubicBezTo>
                      <a:pt x="147" y="61"/>
                      <a:pt x="145" y="62"/>
                      <a:pt x="142" y="62"/>
                    </a:cubicBezTo>
                    <a:cubicBezTo>
                      <a:pt x="135" y="59"/>
                      <a:pt x="127" y="57"/>
                      <a:pt x="119" y="59"/>
                    </a:cubicBezTo>
                    <a:cubicBezTo>
                      <a:pt x="119" y="58"/>
                      <a:pt x="120" y="56"/>
                      <a:pt x="120" y="55"/>
                    </a:cubicBezTo>
                    <a:close/>
                    <a:moveTo>
                      <a:pt x="113" y="73"/>
                    </a:moveTo>
                    <a:cubicBezTo>
                      <a:pt x="115" y="69"/>
                      <a:pt x="116" y="66"/>
                      <a:pt x="118" y="63"/>
                    </a:cubicBezTo>
                    <a:cubicBezTo>
                      <a:pt x="135" y="58"/>
                      <a:pt x="151" y="69"/>
                      <a:pt x="162" y="82"/>
                    </a:cubicBezTo>
                    <a:cubicBezTo>
                      <a:pt x="158" y="83"/>
                      <a:pt x="154" y="85"/>
                      <a:pt x="150" y="86"/>
                    </a:cubicBezTo>
                    <a:cubicBezTo>
                      <a:pt x="143" y="75"/>
                      <a:pt x="126" y="72"/>
                      <a:pt x="114" y="76"/>
                    </a:cubicBezTo>
                    <a:cubicBezTo>
                      <a:pt x="114" y="75"/>
                      <a:pt x="114" y="74"/>
                      <a:pt x="113" y="73"/>
                    </a:cubicBezTo>
                    <a:close/>
                    <a:moveTo>
                      <a:pt x="124" y="92"/>
                    </a:moveTo>
                    <a:cubicBezTo>
                      <a:pt x="124" y="92"/>
                      <a:pt x="124" y="92"/>
                      <a:pt x="123" y="92"/>
                    </a:cubicBezTo>
                    <a:cubicBezTo>
                      <a:pt x="121" y="88"/>
                      <a:pt x="118" y="84"/>
                      <a:pt x="116" y="79"/>
                    </a:cubicBezTo>
                    <a:cubicBezTo>
                      <a:pt x="126" y="76"/>
                      <a:pt x="140" y="78"/>
                      <a:pt x="147" y="87"/>
                    </a:cubicBezTo>
                    <a:cubicBezTo>
                      <a:pt x="139" y="89"/>
                      <a:pt x="132" y="91"/>
                      <a:pt x="124" y="92"/>
                    </a:cubicBezTo>
                    <a:close/>
                    <a:moveTo>
                      <a:pt x="130" y="102"/>
                    </a:moveTo>
                    <a:cubicBezTo>
                      <a:pt x="128" y="99"/>
                      <a:pt x="127" y="97"/>
                      <a:pt x="125" y="95"/>
                    </a:cubicBezTo>
                    <a:cubicBezTo>
                      <a:pt x="164" y="89"/>
                      <a:pt x="198" y="67"/>
                      <a:pt x="232" y="50"/>
                    </a:cubicBezTo>
                    <a:cubicBezTo>
                      <a:pt x="267" y="32"/>
                      <a:pt x="302" y="13"/>
                      <a:pt x="342" y="12"/>
                    </a:cubicBezTo>
                    <a:cubicBezTo>
                      <a:pt x="344" y="15"/>
                      <a:pt x="345" y="18"/>
                      <a:pt x="347" y="20"/>
                    </a:cubicBezTo>
                    <a:cubicBezTo>
                      <a:pt x="327" y="20"/>
                      <a:pt x="306" y="27"/>
                      <a:pt x="288" y="35"/>
                    </a:cubicBezTo>
                    <a:cubicBezTo>
                      <a:pt x="271" y="42"/>
                      <a:pt x="256" y="50"/>
                      <a:pt x="240" y="58"/>
                    </a:cubicBezTo>
                    <a:cubicBezTo>
                      <a:pt x="221" y="67"/>
                      <a:pt x="202" y="77"/>
                      <a:pt x="182" y="85"/>
                    </a:cubicBezTo>
                    <a:cubicBezTo>
                      <a:pt x="166" y="92"/>
                      <a:pt x="148" y="99"/>
                      <a:pt x="130" y="101"/>
                    </a:cubicBezTo>
                    <a:cubicBezTo>
                      <a:pt x="130" y="101"/>
                      <a:pt x="130" y="101"/>
                      <a:pt x="130" y="102"/>
                    </a:cubicBezTo>
                    <a:close/>
                    <a:moveTo>
                      <a:pt x="144" y="119"/>
                    </a:moveTo>
                    <a:cubicBezTo>
                      <a:pt x="140" y="115"/>
                      <a:pt x="136" y="109"/>
                      <a:pt x="132" y="104"/>
                    </a:cubicBezTo>
                    <a:cubicBezTo>
                      <a:pt x="136" y="104"/>
                      <a:pt x="139" y="103"/>
                      <a:pt x="143" y="102"/>
                    </a:cubicBezTo>
                    <a:cubicBezTo>
                      <a:pt x="146" y="107"/>
                      <a:pt x="146" y="114"/>
                      <a:pt x="144" y="119"/>
                    </a:cubicBezTo>
                    <a:close/>
                    <a:moveTo>
                      <a:pt x="156" y="133"/>
                    </a:moveTo>
                    <a:cubicBezTo>
                      <a:pt x="153" y="129"/>
                      <a:pt x="149" y="126"/>
                      <a:pt x="146" y="122"/>
                    </a:cubicBezTo>
                    <a:cubicBezTo>
                      <a:pt x="149" y="115"/>
                      <a:pt x="149" y="108"/>
                      <a:pt x="146" y="101"/>
                    </a:cubicBezTo>
                    <a:cubicBezTo>
                      <a:pt x="148" y="101"/>
                      <a:pt x="149" y="100"/>
                      <a:pt x="151" y="100"/>
                    </a:cubicBezTo>
                    <a:cubicBezTo>
                      <a:pt x="154" y="106"/>
                      <a:pt x="154" y="114"/>
                      <a:pt x="156" y="120"/>
                    </a:cubicBezTo>
                    <a:cubicBezTo>
                      <a:pt x="158" y="127"/>
                      <a:pt x="160" y="133"/>
                      <a:pt x="163" y="139"/>
                    </a:cubicBezTo>
                    <a:cubicBezTo>
                      <a:pt x="160" y="137"/>
                      <a:pt x="158" y="135"/>
                      <a:pt x="156" y="133"/>
                    </a:cubicBezTo>
                    <a:close/>
                    <a:moveTo>
                      <a:pt x="167" y="143"/>
                    </a:moveTo>
                    <a:cubicBezTo>
                      <a:pt x="164" y="135"/>
                      <a:pt x="161" y="127"/>
                      <a:pt x="159" y="119"/>
                    </a:cubicBezTo>
                    <a:cubicBezTo>
                      <a:pt x="157" y="113"/>
                      <a:pt x="156" y="106"/>
                      <a:pt x="154" y="99"/>
                    </a:cubicBezTo>
                    <a:cubicBezTo>
                      <a:pt x="156" y="98"/>
                      <a:pt x="158" y="98"/>
                      <a:pt x="160" y="97"/>
                    </a:cubicBezTo>
                    <a:cubicBezTo>
                      <a:pt x="162" y="114"/>
                      <a:pt x="170" y="131"/>
                      <a:pt x="176" y="147"/>
                    </a:cubicBezTo>
                    <a:cubicBezTo>
                      <a:pt x="175" y="148"/>
                      <a:pt x="174" y="148"/>
                      <a:pt x="173" y="148"/>
                    </a:cubicBezTo>
                    <a:cubicBezTo>
                      <a:pt x="171" y="146"/>
                      <a:pt x="169" y="144"/>
                      <a:pt x="167" y="143"/>
                    </a:cubicBezTo>
                    <a:close/>
                    <a:moveTo>
                      <a:pt x="202" y="170"/>
                    </a:moveTo>
                    <a:cubicBezTo>
                      <a:pt x="201" y="169"/>
                      <a:pt x="201" y="169"/>
                      <a:pt x="200" y="168"/>
                    </a:cubicBezTo>
                    <a:cubicBezTo>
                      <a:pt x="195" y="165"/>
                      <a:pt x="190" y="162"/>
                      <a:pt x="186" y="158"/>
                    </a:cubicBezTo>
                    <a:cubicBezTo>
                      <a:pt x="188" y="158"/>
                      <a:pt x="191" y="157"/>
                      <a:pt x="193" y="157"/>
                    </a:cubicBezTo>
                    <a:cubicBezTo>
                      <a:pt x="195" y="162"/>
                      <a:pt x="200" y="165"/>
                      <a:pt x="205" y="168"/>
                    </a:cubicBezTo>
                    <a:cubicBezTo>
                      <a:pt x="204" y="169"/>
                      <a:pt x="202" y="170"/>
                      <a:pt x="202" y="170"/>
                    </a:cubicBezTo>
                    <a:close/>
                    <a:moveTo>
                      <a:pt x="212" y="165"/>
                    </a:moveTo>
                    <a:cubicBezTo>
                      <a:pt x="211" y="165"/>
                      <a:pt x="209" y="166"/>
                      <a:pt x="208" y="167"/>
                    </a:cubicBezTo>
                    <a:cubicBezTo>
                      <a:pt x="203" y="164"/>
                      <a:pt x="198" y="161"/>
                      <a:pt x="195" y="156"/>
                    </a:cubicBezTo>
                    <a:cubicBezTo>
                      <a:pt x="201" y="154"/>
                      <a:pt x="207" y="152"/>
                      <a:pt x="213" y="150"/>
                    </a:cubicBezTo>
                    <a:cubicBezTo>
                      <a:pt x="211" y="154"/>
                      <a:pt x="211" y="160"/>
                      <a:pt x="212" y="165"/>
                    </a:cubicBezTo>
                    <a:close/>
                    <a:moveTo>
                      <a:pt x="183" y="156"/>
                    </a:moveTo>
                    <a:cubicBezTo>
                      <a:pt x="181" y="154"/>
                      <a:pt x="178" y="152"/>
                      <a:pt x="176" y="150"/>
                    </a:cubicBezTo>
                    <a:cubicBezTo>
                      <a:pt x="193" y="147"/>
                      <a:pt x="210" y="139"/>
                      <a:pt x="226" y="131"/>
                    </a:cubicBezTo>
                    <a:cubicBezTo>
                      <a:pt x="245" y="121"/>
                      <a:pt x="264" y="110"/>
                      <a:pt x="284" y="101"/>
                    </a:cubicBezTo>
                    <a:cubicBezTo>
                      <a:pt x="304" y="92"/>
                      <a:pt x="324" y="86"/>
                      <a:pt x="345" y="82"/>
                    </a:cubicBezTo>
                    <a:cubicBezTo>
                      <a:pt x="363" y="80"/>
                      <a:pt x="384" y="78"/>
                      <a:pt x="401" y="85"/>
                    </a:cubicBezTo>
                    <a:cubicBezTo>
                      <a:pt x="400" y="87"/>
                      <a:pt x="400" y="90"/>
                      <a:pt x="399" y="93"/>
                    </a:cubicBezTo>
                    <a:cubicBezTo>
                      <a:pt x="384" y="85"/>
                      <a:pt x="365" y="86"/>
                      <a:pt x="348" y="88"/>
                    </a:cubicBezTo>
                    <a:cubicBezTo>
                      <a:pt x="328" y="92"/>
                      <a:pt x="310" y="98"/>
                      <a:pt x="291" y="106"/>
                    </a:cubicBezTo>
                    <a:cubicBezTo>
                      <a:pt x="272" y="114"/>
                      <a:pt x="253" y="125"/>
                      <a:pt x="235" y="135"/>
                    </a:cubicBezTo>
                    <a:cubicBezTo>
                      <a:pt x="219" y="144"/>
                      <a:pt x="201" y="153"/>
                      <a:pt x="183" y="156"/>
                    </a:cubicBezTo>
                    <a:close/>
                    <a:moveTo>
                      <a:pt x="218" y="163"/>
                    </a:moveTo>
                    <a:cubicBezTo>
                      <a:pt x="217" y="164"/>
                      <a:pt x="216" y="164"/>
                      <a:pt x="215" y="164"/>
                    </a:cubicBezTo>
                    <a:cubicBezTo>
                      <a:pt x="213" y="159"/>
                      <a:pt x="214" y="153"/>
                      <a:pt x="216" y="148"/>
                    </a:cubicBezTo>
                    <a:cubicBezTo>
                      <a:pt x="220" y="146"/>
                      <a:pt x="224" y="144"/>
                      <a:pt x="228" y="142"/>
                    </a:cubicBezTo>
                    <a:cubicBezTo>
                      <a:pt x="235" y="139"/>
                      <a:pt x="242" y="135"/>
                      <a:pt x="249" y="131"/>
                    </a:cubicBezTo>
                    <a:cubicBezTo>
                      <a:pt x="248" y="133"/>
                      <a:pt x="248" y="134"/>
                      <a:pt x="248" y="136"/>
                    </a:cubicBezTo>
                    <a:cubicBezTo>
                      <a:pt x="235" y="140"/>
                      <a:pt x="221" y="148"/>
                      <a:pt x="221" y="163"/>
                    </a:cubicBezTo>
                    <a:cubicBezTo>
                      <a:pt x="220" y="163"/>
                      <a:pt x="219" y="163"/>
                      <a:pt x="218" y="163"/>
                    </a:cubicBezTo>
                    <a:close/>
                    <a:moveTo>
                      <a:pt x="232" y="163"/>
                    </a:moveTo>
                    <a:cubicBezTo>
                      <a:pt x="229" y="163"/>
                      <a:pt x="227" y="163"/>
                      <a:pt x="224" y="163"/>
                    </a:cubicBezTo>
                    <a:cubicBezTo>
                      <a:pt x="224" y="150"/>
                      <a:pt x="236" y="143"/>
                      <a:pt x="247" y="139"/>
                    </a:cubicBezTo>
                    <a:cubicBezTo>
                      <a:pt x="246" y="142"/>
                      <a:pt x="246" y="146"/>
                      <a:pt x="245" y="150"/>
                    </a:cubicBezTo>
                    <a:cubicBezTo>
                      <a:pt x="245" y="150"/>
                      <a:pt x="245" y="150"/>
                      <a:pt x="245" y="151"/>
                    </a:cubicBezTo>
                    <a:cubicBezTo>
                      <a:pt x="239" y="152"/>
                      <a:pt x="233" y="156"/>
                      <a:pt x="232" y="163"/>
                    </a:cubicBezTo>
                    <a:close/>
                    <a:moveTo>
                      <a:pt x="249" y="167"/>
                    </a:moveTo>
                    <a:cubicBezTo>
                      <a:pt x="244" y="165"/>
                      <a:pt x="240" y="164"/>
                      <a:pt x="235" y="163"/>
                    </a:cubicBezTo>
                    <a:cubicBezTo>
                      <a:pt x="236" y="158"/>
                      <a:pt x="241" y="156"/>
                      <a:pt x="246" y="154"/>
                    </a:cubicBezTo>
                    <a:cubicBezTo>
                      <a:pt x="246" y="158"/>
                      <a:pt x="247" y="163"/>
                      <a:pt x="249" y="167"/>
                    </a:cubicBezTo>
                    <a:cubicBezTo>
                      <a:pt x="249" y="167"/>
                      <a:pt x="249" y="167"/>
                      <a:pt x="249" y="167"/>
                    </a:cubicBezTo>
                    <a:close/>
                    <a:moveTo>
                      <a:pt x="269" y="180"/>
                    </a:moveTo>
                    <a:cubicBezTo>
                      <a:pt x="265" y="176"/>
                      <a:pt x="260" y="172"/>
                      <a:pt x="254" y="169"/>
                    </a:cubicBezTo>
                    <a:cubicBezTo>
                      <a:pt x="250" y="163"/>
                      <a:pt x="248" y="156"/>
                      <a:pt x="248" y="149"/>
                    </a:cubicBezTo>
                    <a:cubicBezTo>
                      <a:pt x="249" y="142"/>
                      <a:pt x="251" y="136"/>
                      <a:pt x="252" y="129"/>
                    </a:cubicBezTo>
                    <a:cubicBezTo>
                      <a:pt x="256" y="127"/>
                      <a:pt x="261" y="125"/>
                      <a:pt x="265" y="122"/>
                    </a:cubicBezTo>
                    <a:cubicBezTo>
                      <a:pt x="260" y="130"/>
                      <a:pt x="256" y="138"/>
                      <a:pt x="257" y="147"/>
                    </a:cubicBezTo>
                    <a:cubicBezTo>
                      <a:pt x="257" y="157"/>
                      <a:pt x="262" y="167"/>
                      <a:pt x="270" y="173"/>
                    </a:cubicBezTo>
                    <a:cubicBezTo>
                      <a:pt x="269" y="175"/>
                      <a:pt x="269" y="178"/>
                      <a:pt x="269" y="180"/>
                    </a:cubicBezTo>
                    <a:close/>
                    <a:moveTo>
                      <a:pt x="259" y="147"/>
                    </a:moveTo>
                    <a:cubicBezTo>
                      <a:pt x="258" y="137"/>
                      <a:pt x="265" y="129"/>
                      <a:pt x="270" y="120"/>
                    </a:cubicBezTo>
                    <a:cubicBezTo>
                      <a:pt x="273" y="118"/>
                      <a:pt x="276" y="116"/>
                      <a:pt x="279" y="115"/>
                    </a:cubicBezTo>
                    <a:cubicBezTo>
                      <a:pt x="278" y="119"/>
                      <a:pt x="278" y="124"/>
                      <a:pt x="279" y="129"/>
                    </a:cubicBezTo>
                    <a:cubicBezTo>
                      <a:pt x="268" y="134"/>
                      <a:pt x="262" y="152"/>
                      <a:pt x="274" y="159"/>
                    </a:cubicBezTo>
                    <a:cubicBezTo>
                      <a:pt x="273" y="163"/>
                      <a:pt x="271" y="166"/>
                      <a:pt x="270" y="170"/>
                    </a:cubicBezTo>
                    <a:cubicBezTo>
                      <a:pt x="264" y="164"/>
                      <a:pt x="260" y="156"/>
                      <a:pt x="259" y="147"/>
                    </a:cubicBezTo>
                    <a:close/>
                    <a:moveTo>
                      <a:pt x="290" y="211"/>
                    </a:moveTo>
                    <a:cubicBezTo>
                      <a:pt x="287" y="210"/>
                      <a:pt x="283" y="208"/>
                      <a:pt x="280" y="207"/>
                    </a:cubicBezTo>
                    <a:cubicBezTo>
                      <a:pt x="281" y="199"/>
                      <a:pt x="277" y="190"/>
                      <a:pt x="272" y="184"/>
                    </a:cubicBezTo>
                    <a:cubicBezTo>
                      <a:pt x="272" y="184"/>
                      <a:pt x="272" y="184"/>
                      <a:pt x="272" y="184"/>
                    </a:cubicBezTo>
                    <a:cubicBezTo>
                      <a:pt x="270" y="162"/>
                      <a:pt x="287" y="138"/>
                      <a:pt x="309" y="136"/>
                    </a:cubicBezTo>
                    <a:cubicBezTo>
                      <a:pt x="308" y="137"/>
                      <a:pt x="308" y="139"/>
                      <a:pt x="307" y="141"/>
                    </a:cubicBezTo>
                    <a:cubicBezTo>
                      <a:pt x="306" y="143"/>
                      <a:pt x="306" y="146"/>
                      <a:pt x="306" y="149"/>
                    </a:cubicBezTo>
                    <a:cubicBezTo>
                      <a:pt x="295" y="152"/>
                      <a:pt x="286" y="161"/>
                      <a:pt x="282" y="172"/>
                    </a:cubicBezTo>
                    <a:cubicBezTo>
                      <a:pt x="279" y="184"/>
                      <a:pt x="283" y="195"/>
                      <a:pt x="291" y="203"/>
                    </a:cubicBezTo>
                    <a:cubicBezTo>
                      <a:pt x="291" y="204"/>
                      <a:pt x="292" y="204"/>
                      <a:pt x="292" y="204"/>
                    </a:cubicBezTo>
                    <a:cubicBezTo>
                      <a:pt x="291" y="206"/>
                      <a:pt x="290" y="209"/>
                      <a:pt x="290" y="211"/>
                    </a:cubicBezTo>
                    <a:close/>
                    <a:moveTo>
                      <a:pt x="303" y="215"/>
                    </a:moveTo>
                    <a:cubicBezTo>
                      <a:pt x="299" y="214"/>
                      <a:pt x="296" y="213"/>
                      <a:pt x="292" y="212"/>
                    </a:cubicBezTo>
                    <a:cubicBezTo>
                      <a:pt x="292" y="212"/>
                      <a:pt x="292" y="212"/>
                      <a:pt x="292" y="212"/>
                    </a:cubicBezTo>
                    <a:cubicBezTo>
                      <a:pt x="295" y="198"/>
                      <a:pt x="305" y="189"/>
                      <a:pt x="317" y="184"/>
                    </a:cubicBezTo>
                    <a:cubicBezTo>
                      <a:pt x="320" y="187"/>
                      <a:pt x="324" y="190"/>
                      <a:pt x="328" y="192"/>
                    </a:cubicBezTo>
                    <a:cubicBezTo>
                      <a:pt x="316" y="194"/>
                      <a:pt x="306" y="204"/>
                      <a:pt x="303" y="215"/>
                    </a:cubicBezTo>
                    <a:cubicBezTo>
                      <a:pt x="303" y="215"/>
                      <a:pt x="303" y="215"/>
                      <a:pt x="303" y="215"/>
                    </a:cubicBezTo>
                    <a:close/>
                    <a:moveTo>
                      <a:pt x="306" y="216"/>
                    </a:moveTo>
                    <a:cubicBezTo>
                      <a:pt x="306" y="216"/>
                      <a:pt x="306" y="216"/>
                      <a:pt x="306" y="216"/>
                    </a:cubicBezTo>
                    <a:cubicBezTo>
                      <a:pt x="309" y="204"/>
                      <a:pt x="320" y="196"/>
                      <a:pt x="331" y="194"/>
                    </a:cubicBezTo>
                    <a:cubicBezTo>
                      <a:pt x="331" y="197"/>
                      <a:pt x="331" y="201"/>
                      <a:pt x="332" y="203"/>
                    </a:cubicBezTo>
                    <a:cubicBezTo>
                      <a:pt x="325" y="205"/>
                      <a:pt x="318" y="211"/>
                      <a:pt x="316" y="218"/>
                    </a:cubicBezTo>
                    <a:cubicBezTo>
                      <a:pt x="313" y="218"/>
                      <a:pt x="309" y="217"/>
                      <a:pt x="306" y="216"/>
                    </a:cubicBezTo>
                    <a:close/>
                    <a:moveTo>
                      <a:pt x="320" y="219"/>
                    </a:moveTo>
                    <a:cubicBezTo>
                      <a:pt x="320" y="219"/>
                      <a:pt x="319" y="219"/>
                      <a:pt x="319" y="219"/>
                    </a:cubicBezTo>
                    <a:cubicBezTo>
                      <a:pt x="321" y="212"/>
                      <a:pt x="326" y="208"/>
                      <a:pt x="332" y="206"/>
                    </a:cubicBezTo>
                    <a:cubicBezTo>
                      <a:pt x="334" y="212"/>
                      <a:pt x="336" y="217"/>
                      <a:pt x="340" y="222"/>
                    </a:cubicBezTo>
                    <a:cubicBezTo>
                      <a:pt x="333" y="221"/>
                      <a:pt x="326" y="220"/>
                      <a:pt x="320" y="219"/>
                    </a:cubicBezTo>
                    <a:close/>
                    <a:moveTo>
                      <a:pt x="344" y="222"/>
                    </a:moveTo>
                    <a:cubicBezTo>
                      <a:pt x="334" y="210"/>
                      <a:pt x="331" y="194"/>
                      <a:pt x="338" y="180"/>
                    </a:cubicBezTo>
                    <a:cubicBezTo>
                      <a:pt x="341" y="174"/>
                      <a:pt x="346" y="169"/>
                      <a:pt x="352" y="166"/>
                    </a:cubicBezTo>
                    <a:cubicBezTo>
                      <a:pt x="360" y="162"/>
                      <a:pt x="367" y="163"/>
                      <a:pt x="375" y="164"/>
                    </a:cubicBezTo>
                    <a:cubicBezTo>
                      <a:pt x="374" y="166"/>
                      <a:pt x="374" y="169"/>
                      <a:pt x="373" y="171"/>
                    </a:cubicBezTo>
                    <a:cubicBezTo>
                      <a:pt x="362" y="173"/>
                      <a:pt x="353" y="182"/>
                      <a:pt x="350" y="193"/>
                    </a:cubicBezTo>
                    <a:cubicBezTo>
                      <a:pt x="347" y="203"/>
                      <a:pt x="351" y="215"/>
                      <a:pt x="359" y="222"/>
                    </a:cubicBezTo>
                    <a:cubicBezTo>
                      <a:pt x="354" y="222"/>
                      <a:pt x="349" y="222"/>
                      <a:pt x="344" y="222"/>
                    </a:cubicBezTo>
                    <a:close/>
                    <a:moveTo>
                      <a:pt x="353" y="194"/>
                    </a:moveTo>
                    <a:cubicBezTo>
                      <a:pt x="354" y="183"/>
                      <a:pt x="364" y="177"/>
                      <a:pt x="373" y="174"/>
                    </a:cubicBezTo>
                    <a:cubicBezTo>
                      <a:pt x="373" y="177"/>
                      <a:pt x="374" y="181"/>
                      <a:pt x="374" y="184"/>
                    </a:cubicBezTo>
                    <a:cubicBezTo>
                      <a:pt x="363" y="191"/>
                      <a:pt x="361" y="205"/>
                      <a:pt x="369" y="214"/>
                    </a:cubicBezTo>
                    <a:cubicBezTo>
                      <a:pt x="367" y="217"/>
                      <a:pt x="365" y="219"/>
                      <a:pt x="363" y="222"/>
                    </a:cubicBezTo>
                    <a:cubicBezTo>
                      <a:pt x="355" y="216"/>
                      <a:pt x="351" y="204"/>
                      <a:pt x="353" y="194"/>
                    </a:cubicBezTo>
                    <a:close/>
                    <a:moveTo>
                      <a:pt x="70" y="72"/>
                    </a:moveTo>
                    <a:cubicBezTo>
                      <a:pt x="57" y="70"/>
                      <a:pt x="47" y="59"/>
                      <a:pt x="44" y="46"/>
                    </a:cubicBezTo>
                    <a:cubicBezTo>
                      <a:pt x="43" y="43"/>
                      <a:pt x="43" y="39"/>
                      <a:pt x="44" y="36"/>
                    </a:cubicBezTo>
                    <a:cubicBezTo>
                      <a:pt x="46" y="23"/>
                      <a:pt x="56" y="14"/>
                      <a:pt x="69" y="11"/>
                    </a:cubicBezTo>
                    <a:cubicBezTo>
                      <a:pt x="72" y="11"/>
                      <a:pt x="75" y="10"/>
                      <a:pt x="78" y="11"/>
                    </a:cubicBezTo>
                    <a:cubicBezTo>
                      <a:pt x="78" y="11"/>
                      <a:pt x="78" y="11"/>
                      <a:pt x="79" y="11"/>
                    </a:cubicBezTo>
                    <a:cubicBezTo>
                      <a:pt x="85" y="11"/>
                      <a:pt x="91" y="13"/>
                      <a:pt x="96" y="18"/>
                    </a:cubicBezTo>
                    <a:cubicBezTo>
                      <a:pt x="102" y="23"/>
                      <a:pt x="105" y="32"/>
                      <a:pt x="105" y="40"/>
                    </a:cubicBezTo>
                    <a:cubicBezTo>
                      <a:pt x="106" y="59"/>
                      <a:pt x="89" y="75"/>
                      <a:pt x="70" y="72"/>
                    </a:cubicBezTo>
                    <a:close/>
                    <a:moveTo>
                      <a:pt x="74" y="76"/>
                    </a:moveTo>
                    <a:cubicBezTo>
                      <a:pt x="80" y="76"/>
                      <a:pt x="86" y="74"/>
                      <a:pt x="92" y="71"/>
                    </a:cubicBezTo>
                    <a:cubicBezTo>
                      <a:pt x="93" y="71"/>
                      <a:pt x="94" y="70"/>
                      <a:pt x="94" y="70"/>
                    </a:cubicBezTo>
                    <a:cubicBezTo>
                      <a:pt x="96" y="74"/>
                      <a:pt x="98" y="77"/>
                      <a:pt x="100" y="81"/>
                    </a:cubicBezTo>
                    <a:cubicBezTo>
                      <a:pt x="101" y="83"/>
                      <a:pt x="102" y="84"/>
                      <a:pt x="103" y="86"/>
                    </a:cubicBezTo>
                    <a:cubicBezTo>
                      <a:pt x="96" y="90"/>
                      <a:pt x="90" y="94"/>
                      <a:pt x="83" y="96"/>
                    </a:cubicBezTo>
                    <a:cubicBezTo>
                      <a:pt x="79" y="90"/>
                      <a:pt x="76" y="83"/>
                      <a:pt x="74" y="76"/>
                    </a:cubicBezTo>
                    <a:close/>
                    <a:moveTo>
                      <a:pt x="94" y="115"/>
                    </a:moveTo>
                    <a:cubicBezTo>
                      <a:pt x="91" y="110"/>
                      <a:pt x="87" y="104"/>
                      <a:pt x="84" y="99"/>
                    </a:cubicBezTo>
                    <a:cubicBezTo>
                      <a:pt x="91" y="96"/>
                      <a:pt x="98" y="92"/>
                      <a:pt x="104" y="88"/>
                    </a:cubicBezTo>
                    <a:cubicBezTo>
                      <a:pt x="106" y="92"/>
                      <a:pt x="108" y="95"/>
                      <a:pt x="110" y="99"/>
                    </a:cubicBezTo>
                    <a:cubicBezTo>
                      <a:pt x="111" y="101"/>
                      <a:pt x="113" y="103"/>
                      <a:pt x="114" y="105"/>
                    </a:cubicBezTo>
                    <a:cubicBezTo>
                      <a:pt x="109" y="110"/>
                      <a:pt x="102" y="114"/>
                      <a:pt x="96" y="118"/>
                    </a:cubicBezTo>
                    <a:cubicBezTo>
                      <a:pt x="95" y="117"/>
                      <a:pt x="95" y="116"/>
                      <a:pt x="94" y="115"/>
                    </a:cubicBezTo>
                    <a:close/>
                    <a:moveTo>
                      <a:pt x="97" y="120"/>
                    </a:moveTo>
                    <a:cubicBezTo>
                      <a:pt x="104" y="116"/>
                      <a:pt x="110" y="112"/>
                      <a:pt x="116" y="107"/>
                    </a:cubicBezTo>
                    <a:cubicBezTo>
                      <a:pt x="120" y="113"/>
                      <a:pt x="124" y="119"/>
                      <a:pt x="129" y="124"/>
                    </a:cubicBezTo>
                    <a:cubicBezTo>
                      <a:pt x="124" y="130"/>
                      <a:pt x="117" y="134"/>
                      <a:pt x="111" y="139"/>
                    </a:cubicBezTo>
                    <a:cubicBezTo>
                      <a:pt x="106" y="133"/>
                      <a:pt x="102" y="127"/>
                      <a:pt x="97" y="120"/>
                    </a:cubicBezTo>
                    <a:close/>
                    <a:moveTo>
                      <a:pt x="123" y="152"/>
                    </a:moveTo>
                    <a:cubicBezTo>
                      <a:pt x="119" y="148"/>
                      <a:pt x="116" y="145"/>
                      <a:pt x="113" y="141"/>
                    </a:cubicBezTo>
                    <a:cubicBezTo>
                      <a:pt x="119" y="136"/>
                      <a:pt x="126" y="132"/>
                      <a:pt x="131" y="126"/>
                    </a:cubicBezTo>
                    <a:cubicBezTo>
                      <a:pt x="133" y="128"/>
                      <a:pt x="135" y="130"/>
                      <a:pt x="137" y="132"/>
                    </a:cubicBezTo>
                    <a:cubicBezTo>
                      <a:pt x="140" y="136"/>
                      <a:pt x="143" y="139"/>
                      <a:pt x="146" y="142"/>
                    </a:cubicBezTo>
                    <a:cubicBezTo>
                      <a:pt x="143" y="144"/>
                      <a:pt x="141" y="147"/>
                      <a:pt x="139" y="150"/>
                    </a:cubicBezTo>
                    <a:cubicBezTo>
                      <a:pt x="136" y="153"/>
                      <a:pt x="133" y="156"/>
                      <a:pt x="130" y="159"/>
                    </a:cubicBezTo>
                    <a:cubicBezTo>
                      <a:pt x="127" y="156"/>
                      <a:pt x="125" y="154"/>
                      <a:pt x="123" y="152"/>
                    </a:cubicBezTo>
                    <a:close/>
                    <a:moveTo>
                      <a:pt x="132" y="160"/>
                    </a:moveTo>
                    <a:cubicBezTo>
                      <a:pt x="135" y="158"/>
                      <a:pt x="138" y="155"/>
                      <a:pt x="141" y="152"/>
                    </a:cubicBezTo>
                    <a:cubicBezTo>
                      <a:pt x="143" y="149"/>
                      <a:pt x="146" y="146"/>
                      <a:pt x="148" y="144"/>
                    </a:cubicBezTo>
                    <a:cubicBezTo>
                      <a:pt x="153" y="149"/>
                      <a:pt x="159" y="153"/>
                      <a:pt x="164" y="158"/>
                    </a:cubicBezTo>
                    <a:cubicBezTo>
                      <a:pt x="160" y="164"/>
                      <a:pt x="154" y="170"/>
                      <a:pt x="150" y="176"/>
                    </a:cubicBezTo>
                    <a:cubicBezTo>
                      <a:pt x="143" y="171"/>
                      <a:pt x="137" y="166"/>
                      <a:pt x="132" y="160"/>
                    </a:cubicBezTo>
                    <a:close/>
                    <a:moveTo>
                      <a:pt x="172" y="193"/>
                    </a:moveTo>
                    <a:cubicBezTo>
                      <a:pt x="168" y="190"/>
                      <a:pt x="164" y="187"/>
                      <a:pt x="159" y="184"/>
                    </a:cubicBezTo>
                    <a:cubicBezTo>
                      <a:pt x="157" y="182"/>
                      <a:pt x="154" y="180"/>
                      <a:pt x="152" y="178"/>
                    </a:cubicBezTo>
                    <a:cubicBezTo>
                      <a:pt x="156" y="172"/>
                      <a:pt x="162" y="166"/>
                      <a:pt x="166" y="160"/>
                    </a:cubicBezTo>
                    <a:cubicBezTo>
                      <a:pt x="173" y="165"/>
                      <a:pt x="179" y="170"/>
                      <a:pt x="185" y="174"/>
                    </a:cubicBezTo>
                    <a:cubicBezTo>
                      <a:pt x="180" y="179"/>
                      <a:pt x="175" y="186"/>
                      <a:pt x="172" y="193"/>
                    </a:cubicBezTo>
                    <a:close/>
                    <a:moveTo>
                      <a:pt x="198" y="199"/>
                    </a:moveTo>
                    <a:cubicBezTo>
                      <a:pt x="197" y="202"/>
                      <a:pt x="197" y="205"/>
                      <a:pt x="197" y="207"/>
                    </a:cubicBezTo>
                    <a:cubicBezTo>
                      <a:pt x="191" y="204"/>
                      <a:pt x="185" y="201"/>
                      <a:pt x="180" y="197"/>
                    </a:cubicBezTo>
                    <a:cubicBezTo>
                      <a:pt x="178" y="196"/>
                      <a:pt x="176" y="195"/>
                      <a:pt x="174" y="194"/>
                    </a:cubicBezTo>
                    <a:cubicBezTo>
                      <a:pt x="175" y="194"/>
                      <a:pt x="175" y="194"/>
                      <a:pt x="175" y="194"/>
                    </a:cubicBezTo>
                    <a:cubicBezTo>
                      <a:pt x="179" y="187"/>
                      <a:pt x="183" y="182"/>
                      <a:pt x="187" y="176"/>
                    </a:cubicBezTo>
                    <a:cubicBezTo>
                      <a:pt x="193" y="180"/>
                      <a:pt x="199" y="184"/>
                      <a:pt x="205" y="188"/>
                    </a:cubicBezTo>
                    <a:cubicBezTo>
                      <a:pt x="202" y="191"/>
                      <a:pt x="200" y="195"/>
                      <a:pt x="198" y="199"/>
                    </a:cubicBezTo>
                    <a:close/>
                    <a:moveTo>
                      <a:pt x="243" y="241"/>
                    </a:moveTo>
                    <a:cubicBezTo>
                      <a:pt x="230" y="246"/>
                      <a:pt x="214" y="238"/>
                      <a:pt x="205" y="227"/>
                    </a:cubicBezTo>
                    <a:cubicBezTo>
                      <a:pt x="199" y="219"/>
                      <a:pt x="199" y="208"/>
                      <a:pt x="202" y="199"/>
                    </a:cubicBezTo>
                    <a:cubicBezTo>
                      <a:pt x="203" y="197"/>
                      <a:pt x="203" y="196"/>
                      <a:pt x="204" y="194"/>
                    </a:cubicBezTo>
                    <a:cubicBezTo>
                      <a:pt x="206" y="192"/>
                      <a:pt x="207" y="190"/>
                      <a:pt x="208" y="189"/>
                    </a:cubicBezTo>
                    <a:cubicBezTo>
                      <a:pt x="209" y="189"/>
                      <a:pt x="209" y="189"/>
                      <a:pt x="209" y="188"/>
                    </a:cubicBezTo>
                    <a:cubicBezTo>
                      <a:pt x="213" y="184"/>
                      <a:pt x="219" y="181"/>
                      <a:pt x="225" y="180"/>
                    </a:cubicBezTo>
                    <a:cubicBezTo>
                      <a:pt x="244" y="177"/>
                      <a:pt x="267" y="193"/>
                      <a:pt x="265" y="214"/>
                    </a:cubicBezTo>
                    <a:cubicBezTo>
                      <a:pt x="264" y="226"/>
                      <a:pt x="254" y="237"/>
                      <a:pt x="243" y="241"/>
                    </a:cubicBezTo>
                    <a:close/>
                    <a:moveTo>
                      <a:pt x="258" y="236"/>
                    </a:moveTo>
                    <a:cubicBezTo>
                      <a:pt x="263" y="231"/>
                      <a:pt x="266" y="224"/>
                      <a:pt x="268" y="217"/>
                    </a:cubicBezTo>
                    <a:cubicBezTo>
                      <a:pt x="273" y="220"/>
                      <a:pt x="278" y="222"/>
                      <a:pt x="284" y="224"/>
                    </a:cubicBezTo>
                    <a:cubicBezTo>
                      <a:pt x="282" y="230"/>
                      <a:pt x="279" y="236"/>
                      <a:pt x="277" y="243"/>
                    </a:cubicBezTo>
                    <a:cubicBezTo>
                      <a:pt x="270" y="241"/>
                      <a:pt x="264" y="239"/>
                      <a:pt x="258" y="236"/>
                    </a:cubicBezTo>
                    <a:close/>
                    <a:moveTo>
                      <a:pt x="303" y="249"/>
                    </a:moveTo>
                    <a:cubicBezTo>
                      <a:pt x="303" y="249"/>
                      <a:pt x="303" y="249"/>
                      <a:pt x="303" y="249"/>
                    </a:cubicBezTo>
                    <a:cubicBezTo>
                      <a:pt x="295" y="247"/>
                      <a:pt x="287" y="245"/>
                      <a:pt x="279" y="243"/>
                    </a:cubicBezTo>
                    <a:cubicBezTo>
                      <a:pt x="281" y="237"/>
                      <a:pt x="285" y="231"/>
                      <a:pt x="287" y="225"/>
                    </a:cubicBezTo>
                    <a:cubicBezTo>
                      <a:pt x="294" y="227"/>
                      <a:pt x="301" y="229"/>
                      <a:pt x="308" y="230"/>
                    </a:cubicBezTo>
                    <a:cubicBezTo>
                      <a:pt x="307" y="236"/>
                      <a:pt x="304" y="242"/>
                      <a:pt x="303" y="249"/>
                    </a:cubicBezTo>
                    <a:close/>
                    <a:moveTo>
                      <a:pt x="330" y="253"/>
                    </a:moveTo>
                    <a:cubicBezTo>
                      <a:pt x="322" y="252"/>
                      <a:pt x="314" y="251"/>
                      <a:pt x="306" y="249"/>
                    </a:cubicBezTo>
                    <a:cubicBezTo>
                      <a:pt x="307" y="243"/>
                      <a:pt x="311" y="237"/>
                      <a:pt x="310" y="230"/>
                    </a:cubicBezTo>
                    <a:cubicBezTo>
                      <a:pt x="312" y="231"/>
                      <a:pt x="314" y="231"/>
                      <a:pt x="316" y="231"/>
                    </a:cubicBezTo>
                    <a:cubicBezTo>
                      <a:pt x="321" y="232"/>
                      <a:pt x="327" y="233"/>
                      <a:pt x="332" y="234"/>
                    </a:cubicBezTo>
                    <a:cubicBezTo>
                      <a:pt x="333" y="241"/>
                      <a:pt x="331" y="247"/>
                      <a:pt x="330" y="253"/>
                    </a:cubicBezTo>
                    <a:close/>
                    <a:moveTo>
                      <a:pt x="355" y="240"/>
                    </a:moveTo>
                    <a:cubicBezTo>
                      <a:pt x="354" y="245"/>
                      <a:pt x="354" y="249"/>
                      <a:pt x="355" y="254"/>
                    </a:cubicBezTo>
                    <a:cubicBezTo>
                      <a:pt x="347" y="254"/>
                      <a:pt x="340" y="254"/>
                      <a:pt x="333" y="253"/>
                    </a:cubicBezTo>
                    <a:cubicBezTo>
                      <a:pt x="334" y="247"/>
                      <a:pt x="336" y="241"/>
                      <a:pt x="335" y="234"/>
                    </a:cubicBezTo>
                    <a:cubicBezTo>
                      <a:pt x="342" y="235"/>
                      <a:pt x="350" y="235"/>
                      <a:pt x="357" y="234"/>
                    </a:cubicBezTo>
                    <a:cubicBezTo>
                      <a:pt x="356" y="236"/>
                      <a:pt x="356" y="238"/>
                      <a:pt x="355" y="240"/>
                    </a:cubicBezTo>
                    <a:close/>
                    <a:moveTo>
                      <a:pt x="39" y="72"/>
                    </a:moveTo>
                    <a:cubicBezTo>
                      <a:pt x="40" y="73"/>
                      <a:pt x="41" y="74"/>
                      <a:pt x="43" y="75"/>
                    </a:cubicBezTo>
                    <a:cubicBezTo>
                      <a:pt x="40" y="77"/>
                      <a:pt x="38" y="79"/>
                      <a:pt x="36" y="82"/>
                    </a:cubicBezTo>
                    <a:cubicBezTo>
                      <a:pt x="36" y="83"/>
                      <a:pt x="36" y="83"/>
                      <a:pt x="36" y="84"/>
                    </a:cubicBezTo>
                    <a:cubicBezTo>
                      <a:pt x="36" y="80"/>
                      <a:pt x="38" y="76"/>
                      <a:pt x="39" y="72"/>
                    </a:cubicBezTo>
                    <a:close/>
                    <a:moveTo>
                      <a:pt x="30" y="73"/>
                    </a:moveTo>
                    <a:cubicBezTo>
                      <a:pt x="29" y="69"/>
                      <a:pt x="29" y="65"/>
                      <a:pt x="29" y="61"/>
                    </a:cubicBezTo>
                    <a:cubicBezTo>
                      <a:pt x="31" y="65"/>
                      <a:pt x="34" y="68"/>
                      <a:pt x="37" y="71"/>
                    </a:cubicBezTo>
                    <a:cubicBezTo>
                      <a:pt x="35" y="74"/>
                      <a:pt x="34" y="78"/>
                      <a:pt x="33" y="83"/>
                    </a:cubicBezTo>
                    <a:cubicBezTo>
                      <a:pt x="32" y="79"/>
                      <a:pt x="31" y="76"/>
                      <a:pt x="30" y="73"/>
                    </a:cubicBezTo>
                    <a:close/>
                    <a:moveTo>
                      <a:pt x="40" y="95"/>
                    </a:moveTo>
                    <a:cubicBezTo>
                      <a:pt x="38" y="95"/>
                      <a:pt x="36" y="95"/>
                      <a:pt x="35" y="95"/>
                    </a:cubicBezTo>
                    <a:cubicBezTo>
                      <a:pt x="36" y="91"/>
                      <a:pt x="37" y="87"/>
                      <a:pt x="39" y="84"/>
                    </a:cubicBezTo>
                    <a:cubicBezTo>
                      <a:pt x="40" y="81"/>
                      <a:pt x="43" y="79"/>
                      <a:pt x="45" y="76"/>
                    </a:cubicBezTo>
                    <a:cubicBezTo>
                      <a:pt x="48" y="78"/>
                      <a:pt x="51" y="80"/>
                      <a:pt x="54" y="82"/>
                    </a:cubicBezTo>
                    <a:cubicBezTo>
                      <a:pt x="50" y="86"/>
                      <a:pt x="47" y="91"/>
                      <a:pt x="46" y="96"/>
                    </a:cubicBezTo>
                    <a:cubicBezTo>
                      <a:pt x="44" y="96"/>
                      <a:pt x="42" y="96"/>
                      <a:pt x="40" y="95"/>
                    </a:cubicBezTo>
                    <a:close/>
                    <a:moveTo>
                      <a:pt x="49" y="96"/>
                    </a:moveTo>
                    <a:cubicBezTo>
                      <a:pt x="50" y="91"/>
                      <a:pt x="53" y="87"/>
                      <a:pt x="56" y="83"/>
                    </a:cubicBezTo>
                    <a:cubicBezTo>
                      <a:pt x="58" y="84"/>
                      <a:pt x="60" y="85"/>
                      <a:pt x="62" y="86"/>
                    </a:cubicBezTo>
                    <a:cubicBezTo>
                      <a:pt x="64" y="89"/>
                      <a:pt x="66" y="93"/>
                      <a:pt x="67" y="97"/>
                    </a:cubicBezTo>
                    <a:cubicBezTo>
                      <a:pt x="61" y="97"/>
                      <a:pt x="55" y="97"/>
                      <a:pt x="49" y="96"/>
                    </a:cubicBezTo>
                    <a:close/>
                    <a:moveTo>
                      <a:pt x="34" y="159"/>
                    </a:moveTo>
                    <a:cubicBezTo>
                      <a:pt x="34" y="151"/>
                      <a:pt x="36" y="144"/>
                      <a:pt x="37" y="136"/>
                    </a:cubicBezTo>
                    <a:cubicBezTo>
                      <a:pt x="38" y="128"/>
                      <a:pt x="39" y="120"/>
                      <a:pt x="41" y="112"/>
                    </a:cubicBezTo>
                    <a:cubicBezTo>
                      <a:pt x="43" y="112"/>
                      <a:pt x="45" y="113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21"/>
                      <a:pt x="47" y="128"/>
                      <a:pt x="46" y="136"/>
                    </a:cubicBezTo>
                    <a:cubicBezTo>
                      <a:pt x="44" y="144"/>
                      <a:pt x="44" y="152"/>
                      <a:pt x="42" y="160"/>
                    </a:cubicBezTo>
                    <a:cubicBezTo>
                      <a:pt x="39" y="160"/>
                      <a:pt x="37" y="160"/>
                      <a:pt x="34" y="159"/>
                    </a:cubicBezTo>
                    <a:close/>
                    <a:moveTo>
                      <a:pt x="90" y="137"/>
                    </a:moveTo>
                    <a:cubicBezTo>
                      <a:pt x="89" y="146"/>
                      <a:pt x="90" y="154"/>
                      <a:pt x="88" y="162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86" y="163"/>
                      <a:pt x="83" y="163"/>
                      <a:pt x="81" y="163"/>
                    </a:cubicBezTo>
                    <a:cubicBezTo>
                      <a:pt x="87" y="153"/>
                      <a:pt x="88" y="137"/>
                      <a:pt x="79" y="129"/>
                    </a:cubicBezTo>
                    <a:cubicBezTo>
                      <a:pt x="71" y="122"/>
                      <a:pt x="60" y="128"/>
                      <a:pt x="57" y="137"/>
                    </a:cubicBezTo>
                    <a:cubicBezTo>
                      <a:pt x="56" y="142"/>
                      <a:pt x="58" y="146"/>
                      <a:pt x="61" y="148"/>
                    </a:cubicBezTo>
                    <a:cubicBezTo>
                      <a:pt x="65" y="151"/>
                      <a:pt x="73" y="151"/>
                      <a:pt x="75" y="145"/>
                    </a:cubicBezTo>
                    <a:cubicBezTo>
                      <a:pt x="77" y="140"/>
                      <a:pt x="72" y="134"/>
                      <a:pt x="67" y="138"/>
                    </a:cubicBezTo>
                    <a:cubicBezTo>
                      <a:pt x="64" y="140"/>
                      <a:pt x="67" y="144"/>
                      <a:pt x="70" y="143"/>
                    </a:cubicBezTo>
                    <a:cubicBezTo>
                      <a:pt x="70" y="143"/>
                      <a:pt x="71" y="143"/>
                      <a:pt x="71" y="142"/>
                    </a:cubicBezTo>
                    <a:cubicBezTo>
                      <a:pt x="71" y="142"/>
                      <a:pt x="72" y="142"/>
                      <a:pt x="72" y="141"/>
                    </a:cubicBezTo>
                    <a:cubicBezTo>
                      <a:pt x="73" y="143"/>
                      <a:pt x="73" y="144"/>
                      <a:pt x="71" y="146"/>
                    </a:cubicBezTo>
                    <a:cubicBezTo>
                      <a:pt x="70" y="147"/>
                      <a:pt x="69" y="147"/>
                      <a:pt x="67" y="147"/>
                    </a:cubicBezTo>
                    <a:cubicBezTo>
                      <a:pt x="65" y="147"/>
                      <a:pt x="64" y="146"/>
                      <a:pt x="62" y="145"/>
                    </a:cubicBezTo>
                    <a:cubicBezTo>
                      <a:pt x="60" y="144"/>
                      <a:pt x="60" y="141"/>
                      <a:pt x="60" y="139"/>
                    </a:cubicBezTo>
                    <a:cubicBezTo>
                      <a:pt x="61" y="134"/>
                      <a:pt x="65" y="130"/>
                      <a:pt x="70" y="129"/>
                    </a:cubicBezTo>
                    <a:cubicBezTo>
                      <a:pt x="78" y="128"/>
                      <a:pt x="81" y="137"/>
                      <a:pt x="82" y="143"/>
                    </a:cubicBezTo>
                    <a:cubicBezTo>
                      <a:pt x="83" y="149"/>
                      <a:pt x="81" y="157"/>
                      <a:pt x="77" y="162"/>
                    </a:cubicBezTo>
                    <a:cubicBezTo>
                      <a:pt x="77" y="162"/>
                      <a:pt x="77" y="162"/>
                      <a:pt x="77" y="163"/>
                    </a:cubicBezTo>
                    <a:cubicBezTo>
                      <a:pt x="66" y="162"/>
                      <a:pt x="56" y="162"/>
                      <a:pt x="45" y="161"/>
                    </a:cubicBezTo>
                    <a:cubicBezTo>
                      <a:pt x="46" y="152"/>
                      <a:pt x="47" y="143"/>
                      <a:pt x="48" y="135"/>
                    </a:cubicBezTo>
                    <a:cubicBezTo>
                      <a:pt x="50" y="128"/>
                      <a:pt x="52" y="121"/>
                      <a:pt x="52" y="113"/>
                    </a:cubicBezTo>
                    <a:cubicBezTo>
                      <a:pt x="60" y="114"/>
                      <a:pt x="68" y="115"/>
                      <a:pt x="75" y="114"/>
                    </a:cubicBezTo>
                    <a:cubicBezTo>
                      <a:pt x="77" y="117"/>
                      <a:pt x="79" y="121"/>
                      <a:pt x="81" y="124"/>
                    </a:cubicBezTo>
                    <a:cubicBezTo>
                      <a:pt x="84" y="128"/>
                      <a:pt x="87" y="133"/>
                      <a:pt x="90" y="137"/>
                    </a:cubicBezTo>
                    <a:cubicBezTo>
                      <a:pt x="90" y="137"/>
                      <a:pt x="90" y="137"/>
                      <a:pt x="90" y="137"/>
                    </a:cubicBezTo>
                    <a:close/>
                    <a:moveTo>
                      <a:pt x="102" y="152"/>
                    </a:moveTo>
                    <a:cubicBezTo>
                      <a:pt x="102" y="155"/>
                      <a:pt x="101" y="159"/>
                      <a:pt x="101" y="162"/>
                    </a:cubicBezTo>
                    <a:cubicBezTo>
                      <a:pt x="101" y="162"/>
                      <a:pt x="101" y="162"/>
                      <a:pt x="101" y="162"/>
                    </a:cubicBezTo>
                    <a:cubicBezTo>
                      <a:pt x="97" y="163"/>
                      <a:pt x="94" y="163"/>
                      <a:pt x="91" y="163"/>
                    </a:cubicBezTo>
                    <a:cubicBezTo>
                      <a:pt x="93" y="155"/>
                      <a:pt x="93" y="148"/>
                      <a:pt x="93" y="140"/>
                    </a:cubicBezTo>
                    <a:cubicBezTo>
                      <a:pt x="96" y="144"/>
                      <a:pt x="99" y="148"/>
                      <a:pt x="102" y="151"/>
                    </a:cubicBezTo>
                    <a:cubicBezTo>
                      <a:pt x="102" y="151"/>
                      <a:pt x="102" y="151"/>
                      <a:pt x="102" y="152"/>
                    </a:cubicBezTo>
                    <a:close/>
                    <a:moveTo>
                      <a:pt x="103" y="162"/>
                    </a:moveTo>
                    <a:cubicBezTo>
                      <a:pt x="103" y="162"/>
                      <a:pt x="103" y="162"/>
                      <a:pt x="103" y="162"/>
                    </a:cubicBezTo>
                    <a:cubicBezTo>
                      <a:pt x="103" y="159"/>
                      <a:pt x="104" y="157"/>
                      <a:pt x="104" y="154"/>
                    </a:cubicBezTo>
                    <a:cubicBezTo>
                      <a:pt x="106" y="156"/>
                      <a:pt x="107" y="158"/>
                      <a:pt x="109" y="159"/>
                    </a:cubicBezTo>
                    <a:cubicBezTo>
                      <a:pt x="110" y="160"/>
                      <a:pt x="111" y="161"/>
                      <a:pt x="112" y="162"/>
                    </a:cubicBezTo>
                    <a:cubicBezTo>
                      <a:pt x="109" y="162"/>
                      <a:pt x="106" y="162"/>
                      <a:pt x="103" y="162"/>
                    </a:cubicBezTo>
                    <a:close/>
                    <a:moveTo>
                      <a:pt x="172" y="210"/>
                    </a:moveTo>
                    <a:cubicBezTo>
                      <a:pt x="175" y="212"/>
                      <a:pt x="179" y="214"/>
                      <a:pt x="182" y="216"/>
                    </a:cubicBezTo>
                    <a:cubicBezTo>
                      <a:pt x="183" y="219"/>
                      <a:pt x="184" y="221"/>
                      <a:pt x="184" y="224"/>
                    </a:cubicBezTo>
                    <a:cubicBezTo>
                      <a:pt x="181" y="226"/>
                      <a:pt x="179" y="229"/>
                      <a:pt x="177" y="233"/>
                    </a:cubicBezTo>
                    <a:cubicBezTo>
                      <a:pt x="171" y="227"/>
                      <a:pt x="169" y="218"/>
                      <a:pt x="172" y="210"/>
                    </a:cubicBezTo>
                    <a:close/>
                    <a:moveTo>
                      <a:pt x="149" y="195"/>
                    </a:moveTo>
                    <a:cubicBezTo>
                      <a:pt x="146" y="198"/>
                      <a:pt x="144" y="202"/>
                      <a:pt x="143" y="206"/>
                    </a:cubicBezTo>
                    <a:cubicBezTo>
                      <a:pt x="142" y="206"/>
                      <a:pt x="141" y="206"/>
                      <a:pt x="140" y="207"/>
                    </a:cubicBezTo>
                    <a:cubicBezTo>
                      <a:pt x="138" y="204"/>
                      <a:pt x="137" y="201"/>
                      <a:pt x="137" y="198"/>
                    </a:cubicBezTo>
                    <a:cubicBezTo>
                      <a:pt x="136" y="194"/>
                      <a:pt x="138" y="191"/>
                      <a:pt x="140" y="188"/>
                    </a:cubicBezTo>
                    <a:cubicBezTo>
                      <a:pt x="143" y="190"/>
                      <a:pt x="146" y="193"/>
                      <a:pt x="149" y="195"/>
                    </a:cubicBezTo>
                    <a:close/>
                    <a:moveTo>
                      <a:pt x="132" y="181"/>
                    </a:moveTo>
                    <a:cubicBezTo>
                      <a:pt x="134" y="183"/>
                      <a:pt x="136" y="185"/>
                      <a:pt x="138" y="186"/>
                    </a:cubicBezTo>
                    <a:cubicBezTo>
                      <a:pt x="136" y="190"/>
                      <a:pt x="134" y="194"/>
                      <a:pt x="134" y="198"/>
                    </a:cubicBezTo>
                    <a:cubicBezTo>
                      <a:pt x="134" y="202"/>
                      <a:pt x="135" y="205"/>
                      <a:pt x="137" y="207"/>
                    </a:cubicBezTo>
                    <a:cubicBezTo>
                      <a:pt x="135" y="208"/>
                      <a:pt x="132" y="210"/>
                      <a:pt x="129" y="211"/>
                    </a:cubicBezTo>
                    <a:cubicBezTo>
                      <a:pt x="124" y="202"/>
                      <a:pt x="122" y="189"/>
                      <a:pt x="132" y="181"/>
                    </a:cubicBezTo>
                    <a:close/>
                    <a:moveTo>
                      <a:pt x="125" y="175"/>
                    </a:moveTo>
                    <a:cubicBezTo>
                      <a:pt x="125" y="175"/>
                      <a:pt x="125" y="175"/>
                      <a:pt x="125" y="175"/>
                    </a:cubicBezTo>
                    <a:cubicBezTo>
                      <a:pt x="126" y="176"/>
                      <a:pt x="128" y="178"/>
                      <a:pt x="130" y="179"/>
                    </a:cubicBezTo>
                    <a:cubicBezTo>
                      <a:pt x="120" y="187"/>
                      <a:pt x="121" y="202"/>
                      <a:pt x="127" y="213"/>
                    </a:cubicBezTo>
                    <a:cubicBezTo>
                      <a:pt x="125" y="214"/>
                      <a:pt x="122" y="216"/>
                      <a:pt x="120" y="219"/>
                    </a:cubicBezTo>
                    <a:cubicBezTo>
                      <a:pt x="107" y="208"/>
                      <a:pt x="111" y="186"/>
                      <a:pt x="121" y="175"/>
                    </a:cubicBezTo>
                    <a:cubicBezTo>
                      <a:pt x="122" y="175"/>
                      <a:pt x="123" y="175"/>
                      <a:pt x="125" y="175"/>
                    </a:cubicBezTo>
                    <a:close/>
                    <a:moveTo>
                      <a:pt x="94" y="236"/>
                    </a:moveTo>
                    <a:cubicBezTo>
                      <a:pt x="91" y="238"/>
                      <a:pt x="87" y="239"/>
                      <a:pt x="84" y="241"/>
                    </a:cubicBezTo>
                    <a:cubicBezTo>
                      <a:pt x="77" y="222"/>
                      <a:pt x="89" y="200"/>
                      <a:pt x="110" y="196"/>
                    </a:cubicBezTo>
                    <a:cubicBezTo>
                      <a:pt x="110" y="196"/>
                      <a:pt x="109" y="197"/>
                      <a:pt x="109" y="197"/>
                    </a:cubicBezTo>
                    <a:cubicBezTo>
                      <a:pt x="109" y="200"/>
                      <a:pt x="110" y="204"/>
                      <a:pt x="110" y="207"/>
                    </a:cubicBezTo>
                    <a:cubicBezTo>
                      <a:pt x="99" y="210"/>
                      <a:pt x="90" y="225"/>
                      <a:pt x="94" y="236"/>
                    </a:cubicBezTo>
                    <a:close/>
                    <a:moveTo>
                      <a:pt x="82" y="243"/>
                    </a:moveTo>
                    <a:cubicBezTo>
                      <a:pt x="80" y="245"/>
                      <a:pt x="77" y="247"/>
                      <a:pt x="75" y="249"/>
                    </a:cubicBezTo>
                    <a:cubicBezTo>
                      <a:pt x="75" y="250"/>
                      <a:pt x="74" y="250"/>
                      <a:pt x="74" y="251"/>
                    </a:cubicBezTo>
                    <a:cubicBezTo>
                      <a:pt x="63" y="238"/>
                      <a:pt x="64" y="220"/>
                      <a:pt x="72" y="206"/>
                    </a:cubicBezTo>
                    <a:cubicBezTo>
                      <a:pt x="76" y="199"/>
                      <a:pt x="82" y="193"/>
                      <a:pt x="89" y="189"/>
                    </a:cubicBezTo>
                    <a:cubicBezTo>
                      <a:pt x="93" y="187"/>
                      <a:pt x="96" y="185"/>
                      <a:pt x="100" y="184"/>
                    </a:cubicBezTo>
                    <a:cubicBezTo>
                      <a:pt x="104" y="183"/>
                      <a:pt x="109" y="183"/>
                      <a:pt x="113" y="182"/>
                    </a:cubicBezTo>
                    <a:cubicBezTo>
                      <a:pt x="111" y="186"/>
                      <a:pt x="110" y="190"/>
                      <a:pt x="110" y="193"/>
                    </a:cubicBezTo>
                    <a:cubicBezTo>
                      <a:pt x="87" y="195"/>
                      <a:pt x="73" y="223"/>
                      <a:pt x="82" y="243"/>
                    </a:cubicBezTo>
                    <a:close/>
                    <a:moveTo>
                      <a:pt x="72" y="253"/>
                    </a:moveTo>
                    <a:cubicBezTo>
                      <a:pt x="67" y="258"/>
                      <a:pt x="63" y="264"/>
                      <a:pt x="60" y="270"/>
                    </a:cubicBezTo>
                    <a:cubicBezTo>
                      <a:pt x="56" y="266"/>
                      <a:pt x="52" y="262"/>
                      <a:pt x="52" y="256"/>
                    </a:cubicBezTo>
                    <a:cubicBezTo>
                      <a:pt x="52" y="251"/>
                      <a:pt x="54" y="246"/>
                      <a:pt x="57" y="241"/>
                    </a:cubicBezTo>
                    <a:cubicBezTo>
                      <a:pt x="58" y="239"/>
                      <a:pt x="61" y="237"/>
                      <a:pt x="64" y="236"/>
                    </a:cubicBezTo>
                    <a:cubicBezTo>
                      <a:pt x="65" y="242"/>
                      <a:pt x="68" y="248"/>
                      <a:pt x="72" y="253"/>
                    </a:cubicBezTo>
                    <a:cubicBezTo>
                      <a:pt x="72" y="253"/>
                      <a:pt x="72" y="253"/>
                      <a:pt x="72" y="253"/>
                    </a:cubicBezTo>
                    <a:close/>
                    <a:moveTo>
                      <a:pt x="111" y="210"/>
                    </a:moveTo>
                    <a:cubicBezTo>
                      <a:pt x="112" y="214"/>
                      <a:pt x="115" y="218"/>
                      <a:pt x="118" y="221"/>
                    </a:cubicBezTo>
                    <a:cubicBezTo>
                      <a:pt x="116" y="224"/>
                      <a:pt x="113" y="228"/>
                      <a:pt x="111" y="231"/>
                    </a:cubicBezTo>
                    <a:cubicBezTo>
                      <a:pt x="106" y="232"/>
                      <a:pt x="101" y="233"/>
                      <a:pt x="96" y="235"/>
                    </a:cubicBezTo>
                    <a:cubicBezTo>
                      <a:pt x="93" y="225"/>
                      <a:pt x="102" y="213"/>
                      <a:pt x="111" y="210"/>
                    </a:cubicBezTo>
                    <a:close/>
                    <a:moveTo>
                      <a:pt x="87" y="177"/>
                    </a:moveTo>
                    <a:cubicBezTo>
                      <a:pt x="97" y="177"/>
                      <a:pt x="107" y="177"/>
                      <a:pt x="117" y="176"/>
                    </a:cubicBezTo>
                    <a:cubicBezTo>
                      <a:pt x="116" y="177"/>
                      <a:pt x="115" y="178"/>
                      <a:pt x="114" y="180"/>
                    </a:cubicBezTo>
                    <a:cubicBezTo>
                      <a:pt x="114" y="180"/>
                      <a:pt x="114" y="180"/>
                      <a:pt x="114" y="180"/>
                    </a:cubicBezTo>
                    <a:cubicBezTo>
                      <a:pt x="104" y="180"/>
                      <a:pt x="96" y="182"/>
                      <a:pt x="88" y="186"/>
                    </a:cubicBezTo>
                    <a:cubicBezTo>
                      <a:pt x="87" y="187"/>
                      <a:pt x="86" y="187"/>
                      <a:pt x="86" y="188"/>
                    </a:cubicBezTo>
                    <a:cubicBezTo>
                      <a:pt x="85" y="184"/>
                      <a:pt x="86" y="181"/>
                      <a:pt x="87" y="177"/>
                    </a:cubicBezTo>
                    <a:close/>
                    <a:moveTo>
                      <a:pt x="76" y="176"/>
                    </a:moveTo>
                    <a:cubicBezTo>
                      <a:pt x="79" y="177"/>
                      <a:pt x="82" y="177"/>
                      <a:pt x="85" y="177"/>
                    </a:cubicBezTo>
                    <a:cubicBezTo>
                      <a:pt x="83" y="181"/>
                      <a:pt x="81" y="185"/>
                      <a:pt x="83" y="189"/>
                    </a:cubicBezTo>
                    <a:cubicBezTo>
                      <a:pt x="80" y="192"/>
                      <a:pt x="77" y="194"/>
                      <a:pt x="75" y="197"/>
                    </a:cubicBezTo>
                    <a:cubicBezTo>
                      <a:pt x="71" y="190"/>
                      <a:pt x="72" y="183"/>
                      <a:pt x="76" y="176"/>
                    </a:cubicBezTo>
                    <a:close/>
                    <a:moveTo>
                      <a:pt x="73" y="176"/>
                    </a:moveTo>
                    <a:cubicBezTo>
                      <a:pt x="69" y="184"/>
                      <a:pt x="68" y="192"/>
                      <a:pt x="73" y="199"/>
                    </a:cubicBezTo>
                    <a:cubicBezTo>
                      <a:pt x="72" y="201"/>
                      <a:pt x="70" y="203"/>
                      <a:pt x="69" y="205"/>
                    </a:cubicBezTo>
                    <a:cubicBezTo>
                      <a:pt x="68" y="207"/>
                      <a:pt x="67" y="209"/>
                      <a:pt x="66" y="212"/>
                    </a:cubicBezTo>
                    <a:cubicBezTo>
                      <a:pt x="57" y="202"/>
                      <a:pt x="53" y="186"/>
                      <a:pt x="62" y="175"/>
                    </a:cubicBezTo>
                    <a:cubicBezTo>
                      <a:pt x="65" y="176"/>
                      <a:pt x="69" y="176"/>
                      <a:pt x="73" y="176"/>
                    </a:cubicBezTo>
                    <a:close/>
                    <a:moveTo>
                      <a:pt x="36" y="172"/>
                    </a:moveTo>
                    <a:cubicBezTo>
                      <a:pt x="44" y="173"/>
                      <a:pt x="51" y="174"/>
                      <a:pt x="59" y="175"/>
                    </a:cubicBezTo>
                    <a:cubicBezTo>
                      <a:pt x="58" y="176"/>
                      <a:pt x="57" y="178"/>
                      <a:pt x="56" y="179"/>
                    </a:cubicBezTo>
                    <a:cubicBezTo>
                      <a:pt x="38" y="175"/>
                      <a:pt x="29" y="202"/>
                      <a:pt x="37" y="215"/>
                    </a:cubicBezTo>
                    <a:cubicBezTo>
                      <a:pt x="37" y="215"/>
                      <a:pt x="37" y="215"/>
                      <a:pt x="37" y="215"/>
                    </a:cubicBezTo>
                    <a:cubicBezTo>
                      <a:pt x="35" y="218"/>
                      <a:pt x="33" y="220"/>
                      <a:pt x="31" y="223"/>
                    </a:cubicBezTo>
                    <a:cubicBezTo>
                      <a:pt x="18" y="208"/>
                      <a:pt x="19" y="184"/>
                      <a:pt x="36" y="172"/>
                    </a:cubicBezTo>
                    <a:close/>
                    <a:moveTo>
                      <a:pt x="55" y="194"/>
                    </a:moveTo>
                    <a:cubicBezTo>
                      <a:pt x="55" y="197"/>
                      <a:pt x="56" y="200"/>
                      <a:pt x="57" y="203"/>
                    </a:cubicBezTo>
                    <a:cubicBezTo>
                      <a:pt x="50" y="204"/>
                      <a:pt x="44" y="208"/>
                      <a:pt x="39" y="213"/>
                    </a:cubicBezTo>
                    <a:cubicBezTo>
                      <a:pt x="35" y="207"/>
                      <a:pt x="36" y="199"/>
                      <a:pt x="39" y="192"/>
                    </a:cubicBezTo>
                    <a:cubicBezTo>
                      <a:pt x="43" y="185"/>
                      <a:pt x="48" y="182"/>
                      <a:pt x="56" y="181"/>
                    </a:cubicBezTo>
                    <a:cubicBezTo>
                      <a:pt x="54" y="185"/>
                      <a:pt x="54" y="190"/>
                      <a:pt x="55" y="194"/>
                    </a:cubicBezTo>
                    <a:close/>
                    <a:moveTo>
                      <a:pt x="25" y="259"/>
                    </a:moveTo>
                    <a:cubicBezTo>
                      <a:pt x="23" y="247"/>
                      <a:pt x="27" y="235"/>
                      <a:pt x="33" y="226"/>
                    </a:cubicBezTo>
                    <a:cubicBezTo>
                      <a:pt x="38" y="216"/>
                      <a:pt x="47" y="208"/>
                      <a:pt x="58" y="206"/>
                    </a:cubicBezTo>
                    <a:cubicBezTo>
                      <a:pt x="60" y="209"/>
                      <a:pt x="62" y="212"/>
                      <a:pt x="65" y="215"/>
                    </a:cubicBezTo>
                    <a:cubicBezTo>
                      <a:pt x="65" y="215"/>
                      <a:pt x="65" y="215"/>
                      <a:pt x="65" y="215"/>
                    </a:cubicBezTo>
                    <a:cubicBezTo>
                      <a:pt x="64" y="216"/>
                      <a:pt x="64" y="217"/>
                      <a:pt x="64" y="218"/>
                    </a:cubicBezTo>
                    <a:cubicBezTo>
                      <a:pt x="51" y="220"/>
                      <a:pt x="43" y="228"/>
                      <a:pt x="38" y="240"/>
                    </a:cubicBezTo>
                    <a:cubicBezTo>
                      <a:pt x="34" y="249"/>
                      <a:pt x="33" y="259"/>
                      <a:pt x="36" y="267"/>
                    </a:cubicBezTo>
                    <a:cubicBezTo>
                      <a:pt x="33" y="264"/>
                      <a:pt x="29" y="262"/>
                      <a:pt x="25" y="259"/>
                    </a:cubicBezTo>
                    <a:close/>
                    <a:moveTo>
                      <a:pt x="57" y="282"/>
                    </a:moveTo>
                    <a:cubicBezTo>
                      <a:pt x="53" y="279"/>
                      <a:pt x="49" y="276"/>
                      <a:pt x="44" y="273"/>
                    </a:cubicBezTo>
                    <a:cubicBezTo>
                      <a:pt x="43" y="272"/>
                      <a:pt x="42" y="272"/>
                      <a:pt x="41" y="271"/>
                    </a:cubicBezTo>
                    <a:cubicBezTo>
                      <a:pt x="36" y="262"/>
                      <a:pt x="37" y="251"/>
                      <a:pt x="40" y="241"/>
                    </a:cubicBezTo>
                    <a:cubicBezTo>
                      <a:pt x="42" y="236"/>
                      <a:pt x="45" y="232"/>
                      <a:pt x="49" y="228"/>
                    </a:cubicBezTo>
                    <a:cubicBezTo>
                      <a:pt x="53" y="224"/>
                      <a:pt x="58" y="222"/>
                      <a:pt x="63" y="221"/>
                    </a:cubicBezTo>
                    <a:cubicBezTo>
                      <a:pt x="63" y="225"/>
                      <a:pt x="63" y="229"/>
                      <a:pt x="63" y="233"/>
                    </a:cubicBezTo>
                    <a:cubicBezTo>
                      <a:pt x="59" y="235"/>
                      <a:pt x="56" y="237"/>
                      <a:pt x="54" y="241"/>
                    </a:cubicBezTo>
                    <a:cubicBezTo>
                      <a:pt x="51" y="245"/>
                      <a:pt x="49" y="250"/>
                      <a:pt x="49" y="255"/>
                    </a:cubicBezTo>
                    <a:cubicBezTo>
                      <a:pt x="49" y="262"/>
                      <a:pt x="53" y="268"/>
                      <a:pt x="59" y="273"/>
                    </a:cubicBezTo>
                    <a:cubicBezTo>
                      <a:pt x="58" y="276"/>
                      <a:pt x="57" y="279"/>
                      <a:pt x="57" y="282"/>
                    </a:cubicBezTo>
                    <a:close/>
                    <a:moveTo>
                      <a:pt x="82" y="264"/>
                    </a:moveTo>
                    <a:cubicBezTo>
                      <a:pt x="76" y="274"/>
                      <a:pt x="74" y="284"/>
                      <a:pt x="76" y="295"/>
                    </a:cubicBezTo>
                    <a:cubicBezTo>
                      <a:pt x="71" y="291"/>
                      <a:pt x="65" y="288"/>
                      <a:pt x="60" y="284"/>
                    </a:cubicBezTo>
                    <a:cubicBezTo>
                      <a:pt x="60" y="272"/>
                      <a:pt x="69" y="260"/>
                      <a:pt x="77" y="251"/>
                    </a:cubicBezTo>
                    <a:cubicBezTo>
                      <a:pt x="86" y="242"/>
                      <a:pt x="97" y="237"/>
                      <a:pt x="110" y="234"/>
                    </a:cubicBezTo>
                    <a:cubicBezTo>
                      <a:pt x="109" y="235"/>
                      <a:pt x="109" y="236"/>
                      <a:pt x="109" y="237"/>
                    </a:cubicBezTo>
                    <a:cubicBezTo>
                      <a:pt x="108" y="240"/>
                      <a:pt x="107" y="243"/>
                      <a:pt x="106" y="246"/>
                    </a:cubicBezTo>
                    <a:cubicBezTo>
                      <a:pt x="96" y="248"/>
                      <a:pt x="88" y="256"/>
                      <a:pt x="82" y="264"/>
                    </a:cubicBezTo>
                    <a:close/>
                    <a:moveTo>
                      <a:pt x="99" y="296"/>
                    </a:moveTo>
                    <a:cubicBezTo>
                      <a:pt x="95" y="292"/>
                      <a:pt x="93" y="287"/>
                      <a:pt x="94" y="281"/>
                    </a:cubicBezTo>
                    <a:cubicBezTo>
                      <a:pt x="95" y="274"/>
                      <a:pt x="100" y="269"/>
                      <a:pt x="106" y="266"/>
                    </a:cubicBezTo>
                    <a:cubicBezTo>
                      <a:pt x="108" y="273"/>
                      <a:pt x="111" y="280"/>
                      <a:pt x="115" y="284"/>
                    </a:cubicBezTo>
                    <a:cubicBezTo>
                      <a:pt x="109" y="287"/>
                      <a:pt x="103" y="291"/>
                      <a:pt x="99" y="296"/>
                    </a:cubicBezTo>
                    <a:close/>
                    <a:moveTo>
                      <a:pt x="132" y="281"/>
                    </a:moveTo>
                    <a:cubicBezTo>
                      <a:pt x="128" y="281"/>
                      <a:pt x="123" y="282"/>
                      <a:pt x="118" y="283"/>
                    </a:cubicBezTo>
                    <a:cubicBezTo>
                      <a:pt x="118" y="283"/>
                      <a:pt x="118" y="283"/>
                      <a:pt x="118" y="283"/>
                    </a:cubicBezTo>
                    <a:cubicBezTo>
                      <a:pt x="112" y="278"/>
                      <a:pt x="109" y="268"/>
                      <a:pt x="108" y="260"/>
                    </a:cubicBezTo>
                    <a:cubicBezTo>
                      <a:pt x="107" y="253"/>
                      <a:pt x="109" y="244"/>
                      <a:pt x="112" y="237"/>
                    </a:cubicBezTo>
                    <a:cubicBezTo>
                      <a:pt x="117" y="224"/>
                      <a:pt x="128" y="213"/>
                      <a:pt x="142" y="209"/>
                    </a:cubicBezTo>
                    <a:cubicBezTo>
                      <a:pt x="140" y="213"/>
                      <a:pt x="140" y="217"/>
                      <a:pt x="139" y="221"/>
                    </a:cubicBezTo>
                    <a:cubicBezTo>
                      <a:pt x="129" y="225"/>
                      <a:pt x="122" y="237"/>
                      <a:pt x="121" y="247"/>
                    </a:cubicBezTo>
                    <a:cubicBezTo>
                      <a:pt x="119" y="260"/>
                      <a:pt x="123" y="271"/>
                      <a:pt x="132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2" y="280"/>
                      <a:pt x="132" y="280"/>
                      <a:pt x="132" y="281"/>
                    </a:cubicBezTo>
                    <a:close/>
                    <a:moveTo>
                      <a:pt x="134" y="276"/>
                    </a:moveTo>
                    <a:cubicBezTo>
                      <a:pt x="125" y="269"/>
                      <a:pt x="122" y="259"/>
                      <a:pt x="123" y="248"/>
                    </a:cubicBezTo>
                    <a:cubicBezTo>
                      <a:pt x="125" y="237"/>
                      <a:pt x="131" y="230"/>
                      <a:pt x="139" y="224"/>
                    </a:cubicBezTo>
                    <a:cubicBezTo>
                      <a:pt x="139" y="228"/>
                      <a:pt x="140" y="232"/>
                      <a:pt x="141" y="236"/>
                    </a:cubicBezTo>
                    <a:cubicBezTo>
                      <a:pt x="132" y="243"/>
                      <a:pt x="131" y="257"/>
                      <a:pt x="139" y="266"/>
                    </a:cubicBezTo>
                    <a:cubicBezTo>
                      <a:pt x="137" y="269"/>
                      <a:pt x="135" y="273"/>
                      <a:pt x="134" y="276"/>
                    </a:cubicBezTo>
                    <a:close/>
                    <a:moveTo>
                      <a:pt x="140" y="264"/>
                    </a:moveTo>
                    <a:cubicBezTo>
                      <a:pt x="135" y="256"/>
                      <a:pt x="135" y="245"/>
                      <a:pt x="142" y="238"/>
                    </a:cubicBezTo>
                    <a:cubicBezTo>
                      <a:pt x="144" y="244"/>
                      <a:pt x="147" y="249"/>
                      <a:pt x="151" y="253"/>
                    </a:cubicBezTo>
                    <a:cubicBezTo>
                      <a:pt x="147" y="256"/>
                      <a:pt x="143" y="259"/>
                      <a:pt x="140" y="264"/>
                    </a:cubicBezTo>
                    <a:close/>
                    <a:moveTo>
                      <a:pt x="153" y="251"/>
                    </a:moveTo>
                    <a:cubicBezTo>
                      <a:pt x="137" y="237"/>
                      <a:pt x="140" y="213"/>
                      <a:pt x="151" y="197"/>
                    </a:cubicBezTo>
                    <a:cubicBezTo>
                      <a:pt x="154" y="199"/>
                      <a:pt x="157" y="201"/>
                      <a:pt x="160" y="203"/>
                    </a:cubicBezTo>
                    <a:cubicBezTo>
                      <a:pt x="152" y="215"/>
                      <a:pt x="155" y="235"/>
                      <a:pt x="163" y="246"/>
                    </a:cubicBezTo>
                    <a:cubicBezTo>
                      <a:pt x="160" y="247"/>
                      <a:pt x="157" y="249"/>
                      <a:pt x="153" y="251"/>
                    </a:cubicBezTo>
                    <a:close/>
                    <a:moveTo>
                      <a:pt x="166" y="245"/>
                    </a:moveTo>
                    <a:cubicBezTo>
                      <a:pt x="157" y="234"/>
                      <a:pt x="155" y="217"/>
                      <a:pt x="162" y="204"/>
                    </a:cubicBezTo>
                    <a:cubicBezTo>
                      <a:pt x="165" y="206"/>
                      <a:pt x="167" y="207"/>
                      <a:pt x="170" y="209"/>
                    </a:cubicBezTo>
                    <a:cubicBezTo>
                      <a:pt x="166" y="218"/>
                      <a:pt x="169" y="229"/>
                      <a:pt x="175" y="235"/>
                    </a:cubicBezTo>
                    <a:cubicBezTo>
                      <a:pt x="174" y="238"/>
                      <a:pt x="173" y="241"/>
                      <a:pt x="172" y="244"/>
                    </a:cubicBezTo>
                    <a:cubicBezTo>
                      <a:pt x="170" y="244"/>
                      <a:pt x="168" y="244"/>
                      <a:pt x="166" y="245"/>
                    </a:cubicBezTo>
                    <a:close/>
                    <a:moveTo>
                      <a:pt x="162" y="299"/>
                    </a:moveTo>
                    <a:cubicBezTo>
                      <a:pt x="158" y="290"/>
                      <a:pt x="165" y="278"/>
                      <a:pt x="173" y="274"/>
                    </a:cubicBezTo>
                    <a:cubicBezTo>
                      <a:pt x="176" y="282"/>
                      <a:pt x="180" y="289"/>
                      <a:pt x="186" y="295"/>
                    </a:cubicBezTo>
                    <a:cubicBezTo>
                      <a:pt x="178" y="293"/>
                      <a:pt x="169" y="296"/>
                      <a:pt x="162" y="299"/>
                    </a:cubicBezTo>
                    <a:close/>
                    <a:moveTo>
                      <a:pt x="194" y="289"/>
                    </a:moveTo>
                    <a:cubicBezTo>
                      <a:pt x="193" y="291"/>
                      <a:pt x="191" y="293"/>
                      <a:pt x="189" y="295"/>
                    </a:cubicBezTo>
                    <a:cubicBezTo>
                      <a:pt x="171" y="276"/>
                      <a:pt x="167" y="246"/>
                      <a:pt x="185" y="226"/>
                    </a:cubicBezTo>
                    <a:cubicBezTo>
                      <a:pt x="187" y="231"/>
                      <a:pt x="189" y="234"/>
                      <a:pt x="191" y="238"/>
                    </a:cubicBezTo>
                    <a:cubicBezTo>
                      <a:pt x="185" y="246"/>
                      <a:pt x="182" y="254"/>
                      <a:pt x="183" y="264"/>
                    </a:cubicBezTo>
                    <a:cubicBezTo>
                      <a:pt x="184" y="273"/>
                      <a:pt x="191" y="281"/>
                      <a:pt x="197" y="287"/>
                    </a:cubicBezTo>
                    <a:cubicBezTo>
                      <a:pt x="196" y="288"/>
                      <a:pt x="195" y="289"/>
                      <a:pt x="194" y="289"/>
                    </a:cubicBezTo>
                    <a:close/>
                    <a:moveTo>
                      <a:pt x="209" y="282"/>
                    </a:moveTo>
                    <a:cubicBezTo>
                      <a:pt x="206" y="282"/>
                      <a:pt x="202" y="284"/>
                      <a:pt x="199" y="286"/>
                    </a:cubicBezTo>
                    <a:cubicBezTo>
                      <a:pt x="194" y="280"/>
                      <a:pt x="189" y="274"/>
                      <a:pt x="186" y="267"/>
                    </a:cubicBezTo>
                    <a:cubicBezTo>
                      <a:pt x="184" y="257"/>
                      <a:pt x="187" y="248"/>
                      <a:pt x="192" y="240"/>
                    </a:cubicBezTo>
                    <a:cubicBezTo>
                      <a:pt x="195" y="243"/>
                      <a:pt x="198" y="246"/>
                      <a:pt x="201" y="249"/>
                    </a:cubicBezTo>
                    <a:cubicBezTo>
                      <a:pt x="195" y="259"/>
                      <a:pt x="201" y="272"/>
                      <a:pt x="209" y="278"/>
                    </a:cubicBezTo>
                    <a:cubicBezTo>
                      <a:pt x="209" y="279"/>
                      <a:pt x="209" y="281"/>
                      <a:pt x="209" y="282"/>
                    </a:cubicBezTo>
                    <a:close/>
                    <a:moveTo>
                      <a:pt x="211" y="270"/>
                    </a:moveTo>
                    <a:cubicBezTo>
                      <a:pt x="211" y="272"/>
                      <a:pt x="210" y="273"/>
                      <a:pt x="210" y="275"/>
                    </a:cubicBezTo>
                    <a:cubicBezTo>
                      <a:pt x="203" y="269"/>
                      <a:pt x="198" y="259"/>
                      <a:pt x="203" y="250"/>
                    </a:cubicBezTo>
                    <a:cubicBezTo>
                      <a:pt x="205" y="252"/>
                      <a:pt x="208" y="254"/>
                      <a:pt x="210" y="255"/>
                    </a:cubicBezTo>
                    <a:cubicBezTo>
                      <a:pt x="213" y="256"/>
                      <a:pt x="215" y="257"/>
                      <a:pt x="218" y="258"/>
                    </a:cubicBezTo>
                    <a:cubicBezTo>
                      <a:pt x="215" y="261"/>
                      <a:pt x="213" y="266"/>
                      <a:pt x="211" y="270"/>
                    </a:cubicBezTo>
                    <a:close/>
                    <a:moveTo>
                      <a:pt x="252" y="296"/>
                    </a:moveTo>
                    <a:cubicBezTo>
                      <a:pt x="251" y="297"/>
                      <a:pt x="251" y="298"/>
                      <a:pt x="251" y="299"/>
                    </a:cubicBezTo>
                    <a:cubicBezTo>
                      <a:pt x="247" y="296"/>
                      <a:pt x="243" y="294"/>
                      <a:pt x="242" y="289"/>
                    </a:cubicBezTo>
                    <a:cubicBezTo>
                      <a:pt x="239" y="282"/>
                      <a:pt x="245" y="274"/>
                      <a:pt x="251" y="270"/>
                    </a:cubicBezTo>
                    <a:cubicBezTo>
                      <a:pt x="253" y="274"/>
                      <a:pt x="255" y="279"/>
                      <a:pt x="259" y="282"/>
                    </a:cubicBezTo>
                    <a:cubicBezTo>
                      <a:pt x="256" y="287"/>
                      <a:pt x="253" y="291"/>
                      <a:pt x="252" y="296"/>
                    </a:cubicBezTo>
                    <a:close/>
                    <a:moveTo>
                      <a:pt x="261" y="280"/>
                    </a:moveTo>
                    <a:cubicBezTo>
                      <a:pt x="254" y="273"/>
                      <a:pt x="251" y="264"/>
                      <a:pt x="253" y="255"/>
                    </a:cubicBezTo>
                    <a:cubicBezTo>
                      <a:pt x="255" y="253"/>
                      <a:pt x="256" y="252"/>
                      <a:pt x="258" y="251"/>
                    </a:cubicBezTo>
                    <a:cubicBezTo>
                      <a:pt x="259" y="252"/>
                      <a:pt x="261" y="253"/>
                      <a:pt x="263" y="254"/>
                    </a:cubicBezTo>
                    <a:cubicBezTo>
                      <a:pt x="260" y="260"/>
                      <a:pt x="263" y="268"/>
                      <a:pt x="267" y="273"/>
                    </a:cubicBezTo>
                    <a:cubicBezTo>
                      <a:pt x="265" y="275"/>
                      <a:pt x="263" y="278"/>
                      <a:pt x="261" y="280"/>
                    </a:cubicBezTo>
                    <a:close/>
                    <a:moveTo>
                      <a:pt x="270" y="271"/>
                    </a:moveTo>
                    <a:cubicBezTo>
                      <a:pt x="266" y="266"/>
                      <a:pt x="264" y="261"/>
                      <a:pt x="266" y="254"/>
                    </a:cubicBezTo>
                    <a:cubicBezTo>
                      <a:pt x="268" y="255"/>
                      <a:pt x="271" y="256"/>
                      <a:pt x="274" y="257"/>
                    </a:cubicBezTo>
                    <a:cubicBezTo>
                      <a:pt x="273" y="260"/>
                      <a:pt x="273" y="265"/>
                      <a:pt x="275" y="268"/>
                    </a:cubicBezTo>
                    <a:cubicBezTo>
                      <a:pt x="273" y="269"/>
                      <a:pt x="271" y="270"/>
                      <a:pt x="270" y="271"/>
                    </a:cubicBezTo>
                    <a:close/>
                    <a:moveTo>
                      <a:pt x="294" y="264"/>
                    </a:moveTo>
                    <a:cubicBezTo>
                      <a:pt x="289" y="263"/>
                      <a:pt x="283" y="264"/>
                      <a:pt x="278" y="266"/>
                    </a:cubicBezTo>
                    <a:cubicBezTo>
                      <a:pt x="276" y="264"/>
                      <a:pt x="276" y="261"/>
                      <a:pt x="276" y="257"/>
                    </a:cubicBezTo>
                    <a:cubicBezTo>
                      <a:pt x="283" y="259"/>
                      <a:pt x="289" y="260"/>
                      <a:pt x="295" y="262"/>
                    </a:cubicBezTo>
                    <a:cubicBezTo>
                      <a:pt x="295" y="262"/>
                      <a:pt x="295" y="263"/>
                      <a:pt x="294" y="264"/>
                    </a:cubicBezTo>
                    <a:close/>
                    <a:moveTo>
                      <a:pt x="303" y="287"/>
                    </a:moveTo>
                    <a:cubicBezTo>
                      <a:pt x="296" y="281"/>
                      <a:pt x="295" y="270"/>
                      <a:pt x="298" y="262"/>
                    </a:cubicBezTo>
                    <a:cubicBezTo>
                      <a:pt x="300" y="263"/>
                      <a:pt x="302" y="263"/>
                      <a:pt x="304" y="263"/>
                    </a:cubicBezTo>
                    <a:cubicBezTo>
                      <a:pt x="305" y="263"/>
                      <a:pt x="306" y="264"/>
                      <a:pt x="307" y="264"/>
                    </a:cubicBezTo>
                    <a:cubicBezTo>
                      <a:pt x="306" y="266"/>
                      <a:pt x="306" y="269"/>
                      <a:pt x="306" y="271"/>
                    </a:cubicBezTo>
                    <a:cubicBezTo>
                      <a:pt x="306" y="274"/>
                      <a:pt x="307" y="278"/>
                      <a:pt x="309" y="280"/>
                    </a:cubicBezTo>
                    <a:cubicBezTo>
                      <a:pt x="307" y="282"/>
                      <a:pt x="305" y="284"/>
                      <a:pt x="303" y="287"/>
                    </a:cubicBezTo>
                    <a:close/>
                    <a:moveTo>
                      <a:pt x="312" y="278"/>
                    </a:moveTo>
                    <a:cubicBezTo>
                      <a:pt x="309" y="275"/>
                      <a:pt x="307" y="268"/>
                      <a:pt x="310" y="264"/>
                    </a:cubicBezTo>
                    <a:cubicBezTo>
                      <a:pt x="312" y="265"/>
                      <a:pt x="314" y="265"/>
                      <a:pt x="316" y="265"/>
                    </a:cubicBezTo>
                    <a:cubicBezTo>
                      <a:pt x="316" y="268"/>
                      <a:pt x="316" y="272"/>
                      <a:pt x="318" y="275"/>
                    </a:cubicBezTo>
                    <a:cubicBezTo>
                      <a:pt x="316" y="276"/>
                      <a:pt x="314" y="277"/>
                      <a:pt x="312" y="278"/>
                    </a:cubicBezTo>
                    <a:close/>
                    <a:moveTo>
                      <a:pt x="332" y="272"/>
                    </a:moveTo>
                    <a:cubicBezTo>
                      <a:pt x="328" y="272"/>
                      <a:pt x="324" y="272"/>
                      <a:pt x="320" y="274"/>
                    </a:cubicBezTo>
                    <a:cubicBezTo>
                      <a:pt x="319" y="271"/>
                      <a:pt x="319" y="268"/>
                      <a:pt x="319" y="266"/>
                    </a:cubicBezTo>
                    <a:cubicBezTo>
                      <a:pt x="324" y="266"/>
                      <a:pt x="330" y="267"/>
                      <a:pt x="335" y="267"/>
                    </a:cubicBezTo>
                    <a:cubicBezTo>
                      <a:pt x="334" y="269"/>
                      <a:pt x="333" y="270"/>
                      <a:pt x="332" y="272"/>
                    </a:cubicBezTo>
                    <a:close/>
                    <a:moveTo>
                      <a:pt x="365" y="301"/>
                    </a:moveTo>
                    <a:cubicBezTo>
                      <a:pt x="358" y="294"/>
                      <a:pt x="359" y="285"/>
                      <a:pt x="364" y="277"/>
                    </a:cubicBezTo>
                    <a:cubicBezTo>
                      <a:pt x="367" y="280"/>
                      <a:pt x="371" y="283"/>
                      <a:pt x="375" y="286"/>
                    </a:cubicBezTo>
                    <a:cubicBezTo>
                      <a:pt x="370" y="289"/>
                      <a:pt x="367" y="295"/>
                      <a:pt x="365" y="30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7" name="Freeform 329"/>
              <p:cNvSpPr/>
              <p:nvPr/>
            </p:nvSpPr>
            <p:spPr bwMode="auto">
              <a:xfrm>
                <a:off x="4145" y="1970"/>
                <a:ext cx="19" cy="14"/>
              </a:xfrm>
              <a:custGeom>
                <a:gdLst>
                  <a:gd name="T0" fmla="*/ 4 w 8"/>
                  <a:gd name="T1" fmla="*/ 6 h 6"/>
                  <a:gd name="T2" fmla="*/ 5 w 8"/>
                  <a:gd name="T3" fmla="*/ 6 h 6"/>
                  <a:gd name="T4" fmla="*/ 8 w 8"/>
                  <a:gd name="T5" fmla="*/ 6 h 6"/>
                  <a:gd name="T6" fmla="*/ 4 w 8"/>
                  <a:gd name="T7" fmla="*/ 0 h 6"/>
                  <a:gd name="T8" fmla="*/ 0 w 8"/>
                  <a:gd name="T9" fmla="*/ 0 h 6"/>
                  <a:gd name="T10" fmla="*/ 4 w 8"/>
                  <a:gd name="T11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4" y="6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6"/>
                      <a:pt x="7" y="6"/>
                      <a:pt x="8" y="6"/>
                    </a:cubicBezTo>
                    <a:cubicBezTo>
                      <a:pt x="7" y="4"/>
                      <a:pt x="5" y="3"/>
                      <a:pt x="4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2"/>
                      <a:pt x="3" y="4"/>
                      <a:pt x="4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8" name="Freeform 330"/>
              <p:cNvSpPr/>
              <p:nvPr/>
            </p:nvSpPr>
            <p:spPr bwMode="auto">
              <a:xfrm>
                <a:off x="4138" y="1714"/>
                <a:ext cx="29" cy="31"/>
              </a:xfrm>
              <a:custGeom>
                <a:gdLst>
                  <a:gd name="T0" fmla="*/ 4 w 12"/>
                  <a:gd name="T1" fmla="*/ 3 h 13"/>
                  <a:gd name="T2" fmla="*/ 8 w 12"/>
                  <a:gd name="T3" fmla="*/ 7 h 13"/>
                  <a:gd name="T4" fmla="*/ 5 w 12"/>
                  <a:gd name="T5" fmla="*/ 7 h 13"/>
                  <a:gd name="T6" fmla="*/ 4 w 12"/>
                  <a:gd name="T7" fmla="*/ 7 h 13"/>
                  <a:gd name="T8" fmla="*/ 3 w 12"/>
                  <a:gd name="T9" fmla="*/ 9 h 13"/>
                  <a:gd name="T10" fmla="*/ 4 w 12"/>
                  <a:gd name="T11" fmla="*/ 12 h 13"/>
                  <a:gd name="T12" fmla="*/ 9 w 12"/>
                  <a:gd name="T13" fmla="*/ 12 h 13"/>
                  <a:gd name="T14" fmla="*/ 12 w 12"/>
                  <a:gd name="T15" fmla="*/ 7 h 13"/>
                  <a:gd name="T16" fmla="*/ 7 w 12"/>
                  <a:gd name="T17" fmla="*/ 1 h 13"/>
                  <a:gd name="T18" fmla="*/ 5 w 12"/>
                  <a:gd name="T19" fmla="*/ 0 h 13"/>
                  <a:gd name="T20" fmla="*/ 0 w 12"/>
                  <a:gd name="T21" fmla="*/ 0 h 13"/>
                  <a:gd name="T22" fmla="*/ 0 w 12"/>
                  <a:gd name="T23" fmla="*/ 3 h 13"/>
                  <a:gd name="T24" fmla="*/ 4 w 12"/>
                  <a:gd name="T25" fmla="*/ 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3">
                    <a:moveTo>
                      <a:pt x="4" y="3"/>
                    </a:moveTo>
                    <a:cubicBezTo>
                      <a:pt x="6" y="4"/>
                      <a:pt x="8" y="6"/>
                      <a:pt x="8" y="7"/>
                    </a:cubicBezTo>
                    <a:cubicBezTo>
                      <a:pt x="7" y="6"/>
                      <a:pt x="6" y="6"/>
                      <a:pt x="5" y="7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7"/>
                      <a:pt x="3" y="8"/>
                      <a:pt x="3" y="9"/>
                    </a:cubicBezTo>
                    <a:cubicBezTo>
                      <a:pt x="2" y="11"/>
                      <a:pt x="3" y="12"/>
                      <a:pt x="4" y="12"/>
                    </a:cubicBezTo>
                    <a:cubicBezTo>
                      <a:pt x="6" y="13"/>
                      <a:pt x="7" y="13"/>
                      <a:pt x="9" y="12"/>
                    </a:cubicBezTo>
                    <a:cubicBezTo>
                      <a:pt x="10" y="11"/>
                      <a:pt x="12" y="9"/>
                      <a:pt x="12" y="7"/>
                    </a:cubicBezTo>
                    <a:cubicBezTo>
                      <a:pt x="11" y="4"/>
                      <a:pt x="9" y="2"/>
                      <a:pt x="7" y="1"/>
                    </a:cubicBezTo>
                    <a:cubicBezTo>
                      <a:pt x="7" y="1"/>
                      <a:pt x="6" y="1"/>
                      <a:pt x="5" y="0"/>
                    </a:cubicBezTo>
                    <a:cubicBezTo>
                      <a:pt x="4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2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9" name="Freeform 331"/>
              <p:cNvSpPr>
                <a:spLocks noEditPoints="1"/>
              </p:cNvSpPr>
              <p:nvPr/>
            </p:nvSpPr>
            <p:spPr bwMode="auto">
              <a:xfrm>
                <a:off x="4969" y="1439"/>
                <a:ext cx="182" cy="71"/>
              </a:xfrm>
              <a:custGeom>
                <a:gdLst>
                  <a:gd name="T0" fmla="*/ 29 w 77"/>
                  <a:gd name="T1" fmla="*/ 2 h 30"/>
                  <a:gd name="T2" fmla="*/ 26 w 77"/>
                  <a:gd name="T3" fmla="*/ 0 h 30"/>
                  <a:gd name="T4" fmla="*/ 21 w 77"/>
                  <a:gd name="T5" fmla="*/ 0 h 30"/>
                  <a:gd name="T6" fmla="*/ 17 w 77"/>
                  <a:gd name="T7" fmla="*/ 7 h 30"/>
                  <a:gd name="T8" fmla="*/ 8 w 77"/>
                  <a:gd name="T9" fmla="*/ 8 h 30"/>
                  <a:gd name="T10" fmla="*/ 5 w 77"/>
                  <a:gd name="T11" fmla="*/ 4 h 30"/>
                  <a:gd name="T12" fmla="*/ 5 w 77"/>
                  <a:gd name="T13" fmla="*/ 3 h 30"/>
                  <a:gd name="T14" fmla="*/ 7 w 77"/>
                  <a:gd name="T15" fmla="*/ 0 h 30"/>
                  <a:gd name="T16" fmla="*/ 4 w 77"/>
                  <a:gd name="T17" fmla="*/ 0 h 30"/>
                  <a:gd name="T18" fmla="*/ 4 w 77"/>
                  <a:gd name="T19" fmla="*/ 0 h 30"/>
                  <a:gd name="T20" fmla="*/ 3 w 77"/>
                  <a:gd name="T21" fmla="*/ 0 h 30"/>
                  <a:gd name="T22" fmla="*/ 0 w 77"/>
                  <a:gd name="T23" fmla="*/ 0 h 30"/>
                  <a:gd name="T24" fmla="*/ 7 w 77"/>
                  <a:gd name="T25" fmla="*/ 12 h 30"/>
                  <a:gd name="T26" fmla="*/ 62 w 77"/>
                  <a:gd name="T27" fmla="*/ 18 h 30"/>
                  <a:gd name="T28" fmla="*/ 77 w 77"/>
                  <a:gd name="T29" fmla="*/ 0 h 30"/>
                  <a:gd name="T30" fmla="*/ 73 w 77"/>
                  <a:gd name="T31" fmla="*/ 0 h 30"/>
                  <a:gd name="T32" fmla="*/ 70 w 77"/>
                  <a:gd name="T33" fmla="*/ 5 h 30"/>
                  <a:gd name="T34" fmla="*/ 69 w 77"/>
                  <a:gd name="T35" fmla="*/ 0 h 30"/>
                  <a:gd name="T36" fmla="*/ 66 w 77"/>
                  <a:gd name="T37" fmla="*/ 0 h 30"/>
                  <a:gd name="T38" fmla="*/ 66 w 77"/>
                  <a:gd name="T39" fmla="*/ 1 h 30"/>
                  <a:gd name="T40" fmla="*/ 67 w 77"/>
                  <a:gd name="T41" fmla="*/ 8 h 30"/>
                  <a:gd name="T42" fmla="*/ 67 w 77"/>
                  <a:gd name="T43" fmla="*/ 9 h 30"/>
                  <a:gd name="T44" fmla="*/ 66 w 77"/>
                  <a:gd name="T45" fmla="*/ 10 h 30"/>
                  <a:gd name="T46" fmla="*/ 57 w 77"/>
                  <a:gd name="T47" fmla="*/ 17 h 30"/>
                  <a:gd name="T48" fmla="*/ 55 w 77"/>
                  <a:gd name="T49" fmla="*/ 4 h 30"/>
                  <a:gd name="T50" fmla="*/ 60 w 77"/>
                  <a:gd name="T51" fmla="*/ 0 h 30"/>
                  <a:gd name="T52" fmla="*/ 56 w 77"/>
                  <a:gd name="T53" fmla="*/ 0 h 30"/>
                  <a:gd name="T54" fmla="*/ 29 w 77"/>
                  <a:gd name="T55" fmla="*/ 2 h 30"/>
                  <a:gd name="T56" fmla="*/ 33 w 77"/>
                  <a:gd name="T57" fmla="*/ 22 h 30"/>
                  <a:gd name="T58" fmla="*/ 10 w 77"/>
                  <a:gd name="T59" fmla="*/ 10 h 30"/>
                  <a:gd name="T60" fmla="*/ 52 w 77"/>
                  <a:gd name="T61" fmla="*/ 20 h 30"/>
                  <a:gd name="T62" fmla="*/ 33 w 77"/>
                  <a:gd name="T63" fmla="*/ 22 h 30"/>
                  <a:gd name="T64" fmla="*/ 53 w 77"/>
                  <a:gd name="T65" fmla="*/ 6 h 30"/>
                  <a:gd name="T66" fmla="*/ 54 w 77"/>
                  <a:gd name="T67" fmla="*/ 18 h 30"/>
                  <a:gd name="T68" fmla="*/ 32 w 77"/>
                  <a:gd name="T69" fmla="*/ 10 h 30"/>
                  <a:gd name="T70" fmla="*/ 20 w 77"/>
                  <a:gd name="T71" fmla="*/ 7 h 30"/>
                  <a:gd name="T72" fmla="*/ 23 w 77"/>
                  <a:gd name="T73" fmla="*/ 1 h 30"/>
                  <a:gd name="T74" fmla="*/ 41 w 77"/>
                  <a:gd name="T75" fmla="*/ 9 h 30"/>
                  <a:gd name="T76" fmla="*/ 53 w 77"/>
                  <a:gd name="T77" fmla="*/ 6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7" h="30">
                    <a:moveTo>
                      <a:pt x="29" y="2"/>
                    </a:moveTo>
                    <a:cubicBezTo>
                      <a:pt x="28" y="1"/>
                      <a:pt x="27" y="1"/>
                      <a:pt x="26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2"/>
                      <a:pt x="18" y="4"/>
                      <a:pt x="17" y="7"/>
                    </a:cubicBezTo>
                    <a:cubicBezTo>
                      <a:pt x="14" y="7"/>
                      <a:pt x="11" y="7"/>
                      <a:pt x="8" y="8"/>
                    </a:cubicBezTo>
                    <a:cubicBezTo>
                      <a:pt x="7" y="6"/>
                      <a:pt x="6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1"/>
                      <a:pt x="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4" y="9"/>
                      <a:pt x="7" y="12"/>
                    </a:cubicBezTo>
                    <a:cubicBezTo>
                      <a:pt x="22" y="28"/>
                      <a:pt x="45" y="30"/>
                      <a:pt x="62" y="18"/>
                    </a:cubicBezTo>
                    <a:cubicBezTo>
                      <a:pt x="69" y="13"/>
                      <a:pt x="74" y="7"/>
                      <a:pt x="77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2" y="1"/>
                      <a:pt x="71" y="3"/>
                      <a:pt x="70" y="5"/>
                    </a:cubicBezTo>
                    <a:cubicBezTo>
                      <a:pt x="70" y="3"/>
                      <a:pt x="70" y="1"/>
                      <a:pt x="69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66" y="0"/>
                      <a:pt x="66" y="1"/>
                    </a:cubicBezTo>
                    <a:cubicBezTo>
                      <a:pt x="68" y="3"/>
                      <a:pt x="68" y="5"/>
                      <a:pt x="67" y="8"/>
                    </a:cubicBezTo>
                    <a:cubicBezTo>
                      <a:pt x="67" y="8"/>
                      <a:pt x="67" y="8"/>
                      <a:pt x="67" y="9"/>
                    </a:cubicBezTo>
                    <a:cubicBezTo>
                      <a:pt x="67" y="9"/>
                      <a:pt x="67" y="9"/>
                      <a:pt x="66" y="10"/>
                    </a:cubicBezTo>
                    <a:cubicBezTo>
                      <a:pt x="64" y="13"/>
                      <a:pt x="61" y="15"/>
                      <a:pt x="57" y="17"/>
                    </a:cubicBezTo>
                    <a:cubicBezTo>
                      <a:pt x="58" y="13"/>
                      <a:pt x="57" y="8"/>
                      <a:pt x="55" y="4"/>
                    </a:cubicBezTo>
                    <a:cubicBezTo>
                      <a:pt x="57" y="3"/>
                      <a:pt x="59" y="1"/>
                      <a:pt x="60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48" y="6"/>
                      <a:pt x="38" y="8"/>
                      <a:pt x="29" y="2"/>
                    </a:cubicBezTo>
                    <a:close/>
                    <a:moveTo>
                      <a:pt x="33" y="22"/>
                    </a:moveTo>
                    <a:cubicBezTo>
                      <a:pt x="24" y="21"/>
                      <a:pt x="16" y="17"/>
                      <a:pt x="10" y="10"/>
                    </a:cubicBezTo>
                    <a:cubicBezTo>
                      <a:pt x="25" y="9"/>
                      <a:pt x="39" y="14"/>
                      <a:pt x="52" y="20"/>
                    </a:cubicBezTo>
                    <a:cubicBezTo>
                      <a:pt x="46" y="22"/>
                      <a:pt x="40" y="23"/>
                      <a:pt x="33" y="22"/>
                    </a:cubicBezTo>
                    <a:close/>
                    <a:moveTo>
                      <a:pt x="53" y="6"/>
                    </a:moveTo>
                    <a:cubicBezTo>
                      <a:pt x="54" y="10"/>
                      <a:pt x="55" y="14"/>
                      <a:pt x="54" y="18"/>
                    </a:cubicBezTo>
                    <a:cubicBezTo>
                      <a:pt x="47" y="14"/>
                      <a:pt x="39" y="12"/>
                      <a:pt x="32" y="10"/>
                    </a:cubicBezTo>
                    <a:cubicBezTo>
                      <a:pt x="28" y="9"/>
                      <a:pt x="24" y="8"/>
                      <a:pt x="20" y="7"/>
                    </a:cubicBezTo>
                    <a:cubicBezTo>
                      <a:pt x="21" y="5"/>
                      <a:pt x="22" y="3"/>
                      <a:pt x="23" y="1"/>
                    </a:cubicBezTo>
                    <a:cubicBezTo>
                      <a:pt x="27" y="6"/>
                      <a:pt x="34" y="9"/>
                      <a:pt x="41" y="9"/>
                    </a:cubicBezTo>
                    <a:cubicBezTo>
                      <a:pt x="46" y="9"/>
                      <a:pt x="49" y="8"/>
                      <a:pt x="53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0" name="Freeform 332"/>
              <p:cNvSpPr/>
              <p:nvPr/>
            </p:nvSpPr>
            <p:spPr bwMode="auto">
              <a:xfrm>
                <a:off x="4124" y="1467"/>
                <a:ext cx="5" cy="5"/>
              </a:xfrm>
              <a:custGeom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1" name="Freeform 333"/>
              <p:cNvSpPr/>
              <p:nvPr/>
            </p:nvSpPr>
            <p:spPr bwMode="auto">
              <a:xfrm>
                <a:off x="4133" y="2001"/>
                <a:ext cx="12" cy="12"/>
              </a:xfrm>
              <a:custGeom>
                <a:gdLst>
                  <a:gd name="T0" fmla="*/ 0 w 5"/>
                  <a:gd name="T1" fmla="*/ 2 h 5"/>
                  <a:gd name="T2" fmla="*/ 2 w 5"/>
                  <a:gd name="T3" fmla="*/ 5 h 5"/>
                  <a:gd name="T4" fmla="*/ 5 w 5"/>
                  <a:gd name="T5" fmla="*/ 2 h 5"/>
                  <a:gd name="T6" fmla="*/ 2 w 5"/>
                  <a:gd name="T7" fmla="*/ 0 h 5"/>
                  <a:gd name="T8" fmla="*/ 0 w 5"/>
                  <a:gd name="T9" fmla="*/ 2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1" y="3"/>
                      <a:pt x="1" y="4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2" name="Freeform 334"/>
              <p:cNvSpPr/>
              <p:nvPr/>
            </p:nvSpPr>
            <p:spPr bwMode="auto">
              <a:xfrm>
                <a:off x="4126" y="1607"/>
                <a:ext cx="29" cy="21"/>
              </a:xfrm>
              <a:custGeom>
                <a:gdLst>
                  <a:gd name="T0" fmla="*/ 0 w 12"/>
                  <a:gd name="T1" fmla="*/ 0 h 9"/>
                  <a:gd name="T2" fmla="*/ 1 w 12"/>
                  <a:gd name="T3" fmla="*/ 1 h 9"/>
                  <a:gd name="T4" fmla="*/ 9 w 12"/>
                  <a:gd name="T5" fmla="*/ 9 h 9"/>
                  <a:gd name="T6" fmla="*/ 12 w 12"/>
                  <a:gd name="T7" fmla="*/ 8 h 9"/>
                  <a:gd name="T8" fmla="*/ 7 w 12"/>
                  <a:gd name="T9" fmla="*/ 2 h 9"/>
                  <a:gd name="T10" fmla="*/ 6 w 12"/>
                  <a:gd name="T11" fmla="*/ 1 h 9"/>
                  <a:gd name="T12" fmla="*/ 0 w 12"/>
                  <a:gd name="T13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4" y="2"/>
                      <a:pt x="7" y="5"/>
                      <a:pt x="9" y="9"/>
                    </a:cubicBezTo>
                    <a:cubicBezTo>
                      <a:pt x="10" y="9"/>
                      <a:pt x="11" y="9"/>
                      <a:pt x="12" y="8"/>
                    </a:cubicBezTo>
                    <a:cubicBezTo>
                      <a:pt x="11" y="6"/>
                      <a:pt x="9" y="4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4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3" name="Freeform 335"/>
              <p:cNvSpPr>
                <a:spLocks noEditPoints="1"/>
              </p:cNvSpPr>
              <p:nvPr/>
            </p:nvSpPr>
            <p:spPr bwMode="auto">
              <a:xfrm>
                <a:off x="5515" y="1802"/>
                <a:ext cx="182" cy="356"/>
              </a:xfrm>
              <a:custGeom>
                <a:gdLst>
                  <a:gd name="T0" fmla="*/ 26 w 77"/>
                  <a:gd name="T1" fmla="*/ 125 h 150"/>
                  <a:gd name="T2" fmla="*/ 47 w 77"/>
                  <a:gd name="T3" fmla="*/ 87 h 150"/>
                  <a:gd name="T4" fmla="*/ 47 w 77"/>
                  <a:gd name="T5" fmla="*/ 85 h 150"/>
                  <a:gd name="T6" fmla="*/ 44 w 77"/>
                  <a:gd name="T7" fmla="*/ 49 h 150"/>
                  <a:gd name="T8" fmla="*/ 77 w 77"/>
                  <a:gd name="T9" fmla="*/ 30 h 150"/>
                  <a:gd name="T10" fmla="*/ 77 w 77"/>
                  <a:gd name="T11" fmla="*/ 30 h 150"/>
                  <a:gd name="T12" fmla="*/ 71 w 77"/>
                  <a:gd name="T13" fmla="*/ 23 h 150"/>
                  <a:gd name="T14" fmla="*/ 58 w 77"/>
                  <a:gd name="T15" fmla="*/ 19 h 150"/>
                  <a:gd name="T16" fmla="*/ 49 w 77"/>
                  <a:gd name="T17" fmla="*/ 3 h 150"/>
                  <a:gd name="T18" fmla="*/ 50 w 77"/>
                  <a:gd name="T19" fmla="*/ 2 h 150"/>
                  <a:gd name="T20" fmla="*/ 47 w 77"/>
                  <a:gd name="T21" fmla="*/ 0 h 150"/>
                  <a:gd name="T22" fmla="*/ 46 w 77"/>
                  <a:gd name="T23" fmla="*/ 1 h 150"/>
                  <a:gd name="T24" fmla="*/ 49 w 77"/>
                  <a:gd name="T25" fmla="*/ 18 h 150"/>
                  <a:gd name="T26" fmla="*/ 72 w 77"/>
                  <a:gd name="T27" fmla="*/ 27 h 150"/>
                  <a:gd name="T28" fmla="*/ 41 w 77"/>
                  <a:gd name="T29" fmla="*/ 47 h 150"/>
                  <a:gd name="T30" fmla="*/ 39 w 77"/>
                  <a:gd name="T31" fmla="*/ 79 h 150"/>
                  <a:gd name="T32" fmla="*/ 7 w 77"/>
                  <a:gd name="T33" fmla="*/ 71 h 150"/>
                  <a:gd name="T34" fmla="*/ 9 w 77"/>
                  <a:gd name="T35" fmla="*/ 88 h 150"/>
                  <a:gd name="T36" fmla="*/ 40 w 77"/>
                  <a:gd name="T37" fmla="*/ 89 h 150"/>
                  <a:gd name="T38" fmla="*/ 23 w 77"/>
                  <a:gd name="T39" fmla="*/ 124 h 150"/>
                  <a:gd name="T40" fmla="*/ 33 w 77"/>
                  <a:gd name="T41" fmla="*/ 150 h 150"/>
                  <a:gd name="T42" fmla="*/ 38 w 77"/>
                  <a:gd name="T43" fmla="*/ 150 h 150"/>
                  <a:gd name="T44" fmla="*/ 26 w 77"/>
                  <a:gd name="T45" fmla="*/ 125 h 150"/>
                  <a:gd name="T46" fmla="*/ 19 w 77"/>
                  <a:gd name="T47" fmla="*/ 87 h 150"/>
                  <a:gd name="T48" fmla="*/ 7 w 77"/>
                  <a:gd name="T49" fmla="*/ 82 h 150"/>
                  <a:gd name="T50" fmla="*/ 12 w 77"/>
                  <a:gd name="T51" fmla="*/ 71 h 150"/>
                  <a:gd name="T52" fmla="*/ 29 w 77"/>
                  <a:gd name="T53" fmla="*/ 76 h 150"/>
                  <a:gd name="T54" fmla="*/ 41 w 77"/>
                  <a:gd name="T55" fmla="*/ 85 h 150"/>
                  <a:gd name="T56" fmla="*/ 19 w 77"/>
                  <a:gd name="T57" fmla="*/ 87 h 1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7" h="150">
                    <a:moveTo>
                      <a:pt x="26" y="125"/>
                    </a:moveTo>
                    <a:cubicBezTo>
                      <a:pt x="26" y="109"/>
                      <a:pt x="35" y="96"/>
                      <a:pt x="47" y="87"/>
                    </a:cubicBezTo>
                    <a:cubicBezTo>
                      <a:pt x="47" y="86"/>
                      <a:pt x="48" y="85"/>
                      <a:pt x="47" y="85"/>
                    </a:cubicBezTo>
                    <a:cubicBezTo>
                      <a:pt x="37" y="76"/>
                      <a:pt x="39" y="60"/>
                      <a:pt x="44" y="49"/>
                    </a:cubicBezTo>
                    <a:cubicBezTo>
                      <a:pt x="49" y="35"/>
                      <a:pt x="63" y="30"/>
                      <a:pt x="77" y="3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66" y="22"/>
                      <a:pt x="62" y="21"/>
                      <a:pt x="58" y="19"/>
                    </a:cubicBezTo>
                    <a:cubicBezTo>
                      <a:pt x="52" y="17"/>
                      <a:pt x="40" y="9"/>
                      <a:pt x="49" y="3"/>
                    </a:cubicBezTo>
                    <a:cubicBezTo>
                      <a:pt x="49" y="2"/>
                      <a:pt x="49" y="2"/>
                      <a:pt x="50" y="2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6" y="1"/>
                    </a:cubicBezTo>
                    <a:cubicBezTo>
                      <a:pt x="40" y="5"/>
                      <a:pt x="44" y="14"/>
                      <a:pt x="49" y="18"/>
                    </a:cubicBezTo>
                    <a:cubicBezTo>
                      <a:pt x="55" y="23"/>
                      <a:pt x="64" y="24"/>
                      <a:pt x="72" y="27"/>
                    </a:cubicBezTo>
                    <a:cubicBezTo>
                      <a:pt x="58" y="28"/>
                      <a:pt x="47" y="34"/>
                      <a:pt x="41" y="47"/>
                    </a:cubicBezTo>
                    <a:cubicBezTo>
                      <a:pt x="37" y="57"/>
                      <a:pt x="35" y="69"/>
                      <a:pt x="39" y="79"/>
                    </a:cubicBezTo>
                    <a:cubicBezTo>
                      <a:pt x="30" y="71"/>
                      <a:pt x="17" y="63"/>
                      <a:pt x="7" y="71"/>
                    </a:cubicBezTo>
                    <a:cubicBezTo>
                      <a:pt x="0" y="76"/>
                      <a:pt x="2" y="85"/>
                      <a:pt x="9" y="88"/>
                    </a:cubicBezTo>
                    <a:cubicBezTo>
                      <a:pt x="18" y="92"/>
                      <a:pt x="30" y="90"/>
                      <a:pt x="40" y="89"/>
                    </a:cubicBezTo>
                    <a:cubicBezTo>
                      <a:pt x="30" y="98"/>
                      <a:pt x="24" y="110"/>
                      <a:pt x="23" y="124"/>
                    </a:cubicBezTo>
                    <a:cubicBezTo>
                      <a:pt x="23" y="133"/>
                      <a:pt x="27" y="143"/>
                      <a:pt x="33" y="150"/>
                    </a:cubicBezTo>
                    <a:cubicBezTo>
                      <a:pt x="38" y="150"/>
                      <a:pt x="38" y="150"/>
                      <a:pt x="38" y="150"/>
                    </a:cubicBezTo>
                    <a:cubicBezTo>
                      <a:pt x="30" y="144"/>
                      <a:pt x="27" y="134"/>
                      <a:pt x="26" y="125"/>
                    </a:cubicBezTo>
                    <a:close/>
                    <a:moveTo>
                      <a:pt x="19" y="87"/>
                    </a:moveTo>
                    <a:cubicBezTo>
                      <a:pt x="14" y="86"/>
                      <a:pt x="9" y="86"/>
                      <a:pt x="7" y="82"/>
                    </a:cubicBezTo>
                    <a:cubicBezTo>
                      <a:pt x="4" y="78"/>
                      <a:pt x="9" y="73"/>
                      <a:pt x="12" y="71"/>
                    </a:cubicBezTo>
                    <a:cubicBezTo>
                      <a:pt x="18" y="69"/>
                      <a:pt x="25" y="73"/>
                      <a:pt x="29" y="76"/>
                    </a:cubicBezTo>
                    <a:cubicBezTo>
                      <a:pt x="34" y="79"/>
                      <a:pt x="37" y="82"/>
                      <a:pt x="41" y="85"/>
                    </a:cubicBezTo>
                    <a:cubicBezTo>
                      <a:pt x="34" y="86"/>
                      <a:pt x="26" y="87"/>
                      <a:pt x="19" y="8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4" name="Freeform 336"/>
              <p:cNvSpPr/>
              <p:nvPr/>
            </p:nvSpPr>
            <p:spPr bwMode="auto">
              <a:xfrm>
                <a:off x="5603" y="1899"/>
                <a:ext cx="130" cy="259"/>
              </a:xfrm>
              <a:custGeom>
                <a:gdLst>
                  <a:gd name="T0" fmla="*/ 26 w 55"/>
                  <a:gd name="T1" fmla="*/ 106 h 109"/>
                  <a:gd name="T2" fmla="*/ 22 w 55"/>
                  <a:gd name="T3" fmla="*/ 104 h 109"/>
                  <a:gd name="T4" fmla="*/ 15 w 55"/>
                  <a:gd name="T5" fmla="*/ 100 h 109"/>
                  <a:gd name="T6" fmla="*/ 5 w 55"/>
                  <a:gd name="T7" fmla="*/ 81 h 109"/>
                  <a:gd name="T8" fmla="*/ 36 w 55"/>
                  <a:gd name="T9" fmla="*/ 57 h 109"/>
                  <a:gd name="T10" fmla="*/ 37 w 55"/>
                  <a:gd name="T11" fmla="*/ 57 h 109"/>
                  <a:gd name="T12" fmla="*/ 37 w 55"/>
                  <a:gd name="T13" fmla="*/ 56 h 109"/>
                  <a:gd name="T14" fmla="*/ 37 w 55"/>
                  <a:gd name="T15" fmla="*/ 54 h 109"/>
                  <a:gd name="T16" fmla="*/ 24 w 55"/>
                  <a:gd name="T17" fmla="*/ 20 h 109"/>
                  <a:gd name="T18" fmla="*/ 55 w 55"/>
                  <a:gd name="T19" fmla="*/ 3 h 109"/>
                  <a:gd name="T20" fmla="*/ 51 w 55"/>
                  <a:gd name="T21" fmla="*/ 0 h 109"/>
                  <a:gd name="T22" fmla="*/ 23 w 55"/>
                  <a:gd name="T23" fmla="*/ 16 h 109"/>
                  <a:gd name="T24" fmla="*/ 32 w 55"/>
                  <a:gd name="T25" fmla="*/ 55 h 109"/>
                  <a:gd name="T26" fmla="*/ 26 w 55"/>
                  <a:gd name="T27" fmla="*/ 55 h 109"/>
                  <a:gd name="T28" fmla="*/ 15 w 55"/>
                  <a:gd name="T29" fmla="*/ 59 h 109"/>
                  <a:gd name="T30" fmla="*/ 2 w 55"/>
                  <a:gd name="T31" fmla="*/ 76 h 109"/>
                  <a:gd name="T32" fmla="*/ 8 w 55"/>
                  <a:gd name="T33" fmla="*/ 98 h 109"/>
                  <a:gd name="T34" fmla="*/ 18 w 55"/>
                  <a:gd name="T35" fmla="*/ 106 h 109"/>
                  <a:gd name="T36" fmla="*/ 23 w 55"/>
                  <a:gd name="T37" fmla="*/ 108 h 109"/>
                  <a:gd name="T38" fmla="*/ 22 w 55"/>
                  <a:gd name="T39" fmla="*/ 109 h 109"/>
                  <a:gd name="T40" fmla="*/ 26 w 55"/>
                  <a:gd name="T41" fmla="*/ 109 h 109"/>
                  <a:gd name="T42" fmla="*/ 26 w 55"/>
                  <a:gd name="T43" fmla="*/ 106 h 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09">
                    <a:moveTo>
                      <a:pt x="26" y="106"/>
                    </a:moveTo>
                    <a:cubicBezTo>
                      <a:pt x="25" y="106"/>
                      <a:pt x="24" y="105"/>
                      <a:pt x="22" y="104"/>
                    </a:cubicBezTo>
                    <a:cubicBezTo>
                      <a:pt x="20" y="103"/>
                      <a:pt x="18" y="102"/>
                      <a:pt x="15" y="100"/>
                    </a:cubicBezTo>
                    <a:cubicBezTo>
                      <a:pt x="9" y="95"/>
                      <a:pt x="5" y="89"/>
                      <a:pt x="5" y="81"/>
                    </a:cubicBezTo>
                    <a:cubicBezTo>
                      <a:pt x="4" y="64"/>
                      <a:pt x="23" y="58"/>
                      <a:pt x="36" y="57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38" y="56"/>
                      <a:pt x="38" y="55"/>
                      <a:pt x="37" y="54"/>
                    </a:cubicBezTo>
                    <a:cubicBezTo>
                      <a:pt x="26" y="47"/>
                      <a:pt x="19" y="33"/>
                      <a:pt x="24" y="20"/>
                    </a:cubicBezTo>
                    <a:cubicBezTo>
                      <a:pt x="28" y="8"/>
                      <a:pt x="43" y="1"/>
                      <a:pt x="55" y="3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40" y="0"/>
                      <a:pt x="28" y="6"/>
                      <a:pt x="23" y="16"/>
                    </a:cubicBezTo>
                    <a:cubicBezTo>
                      <a:pt x="15" y="29"/>
                      <a:pt x="22" y="45"/>
                      <a:pt x="32" y="55"/>
                    </a:cubicBezTo>
                    <a:cubicBezTo>
                      <a:pt x="30" y="55"/>
                      <a:pt x="26" y="55"/>
                      <a:pt x="26" y="55"/>
                    </a:cubicBezTo>
                    <a:cubicBezTo>
                      <a:pt x="22" y="56"/>
                      <a:pt x="18" y="58"/>
                      <a:pt x="15" y="59"/>
                    </a:cubicBezTo>
                    <a:cubicBezTo>
                      <a:pt x="8" y="63"/>
                      <a:pt x="4" y="69"/>
                      <a:pt x="2" y="76"/>
                    </a:cubicBezTo>
                    <a:cubicBezTo>
                      <a:pt x="0" y="84"/>
                      <a:pt x="3" y="92"/>
                      <a:pt x="8" y="98"/>
                    </a:cubicBezTo>
                    <a:cubicBezTo>
                      <a:pt x="10" y="101"/>
                      <a:pt x="14" y="104"/>
                      <a:pt x="18" y="106"/>
                    </a:cubicBezTo>
                    <a:cubicBezTo>
                      <a:pt x="19" y="106"/>
                      <a:pt x="21" y="107"/>
                      <a:pt x="23" y="108"/>
                    </a:cubicBezTo>
                    <a:cubicBezTo>
                      <a:pt x="23" y="108"/>
                      <a:pt x="22" y="108"/>
                      <a:pt x="22" y="109"/>
                    </a:cubicBezTo>
                    <a:cubicBezTo>
                      <a:pt x="26" y="109"/>
                      <a:pt x="26" y="109"/>
                      <a:pt x="26" y="109"/>
                    </a:cubicBezTo>
                    <a:cubicBezTo>
                      <a:pt x="27" y="108"/>
                      <a:pt x="27" y="107"/>
                      <a:pt x="26" y="10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5" name="Freeform 337"/>
              <p:cNvSpPr>
                <a:spLocks noEditPoints="1"/>
              </p:cNvSpPr>
              <p:nvPr/>
            </p:nvSpPr>
            <p:spPr bwMode="auto">
              <a:xfrm>
                <a:off x="4999" y="1469"/>
                <a:ext cx="523" cy="689"/>
              </a:xfrm>
              <a:custGeom>
                <a:gdLst>
                  <a:gd name="T0" fmla="*/ 98 w 221"/>
                  <a:gd name="T1" fmla="*/ 31 h 290"/>
                  <a:gd name="T2" fmla="*/ 106 w 221"/>
                  <a:gd name="T3" fmla="*/ 85 h 290"/>
                  <a:gd name="T4" fmla="*/ 50 w 221"/>
                  <a:gd name="T5" fmla="*/ 100 h 290"/>
                  <a:gd name="T6" fmla="*/ 65 w 221"/>
                  <a:gd name="T7" fmla="*/ 159 h 290"/>
                  <a:gd name="T8" fmla="*/ 51 w 221"/>
                  <a:gd name="T9" fmla="*/ 172 h 290"/>
                  <a:gd name="T10" fmla="*/ 35 w 221"/>
                  <a:gd name="T11" fmla="*/ 221 h 290"/>
                  <a:gd name="T12" fmla="*/ 55 w 221"/>
                  <a:gd name="T13" fmla="*/ 287 h 290"/>
                  <a:gd name="T14" fmla="*/ 129 w 221"/>
                  <a:gd name="T15" fmla="*/ 246 h 290"/>
                  <a:gd name="T16" fmla="*/ 130 w 221"/>
                  <a:gd name="T17" fmla="*/ 266 h 290"/>
                  <a:gd name="T18" fmla="*/ 122 w 221"/>
                  <a:gd name="T19" fmla="*/ 290 h 290"/>
                  <a:gd name="T20" fmla="*/ 158 w 221"/>
                  <a:gd name="T21" fmla="*/ 289 h 290"/>
                  <a:gd name="T22" fmla="*/ 149 w 221"/>
                  <a:gd name="T23" fmla="*/ 244 h 290"/>
                  <a:gd name="T24" fmla="*/ 178 w 221"/>
                  <a:gd name="T25" fmla="*/ 154 h 290"/>
                  <a:gd name="T26" fmla="*/ 220 w 221"/>
                  <a:gd name="T27" fmla="*/ 95 h 290"/>
                  <a:gd name="T28" fmla="*/ 208 w 221"/>
                  <a:gd name="T29" fmla="*/ 83 h 290"/>
                  <a:gd name="T30" fmla="*/ 184 w 221"/>
                  <a:gd name="T31" fmla="*/ 93 h 290"/>
                  <a:gd name="T32" fmla="*/ 175 w 221"/>
                  <a:gd name="T33" fmla="*/ 88 h 290"/>
                  <a:gd name="T34" fmla="*/ 171 w 221"/>
                  <a:gd name="T35" fmla="*/ 124 h 290"/>
                  <a:gd name="T36" fmla="*/ 137 w 221"/>
                  <a:gd name="T37" fmla="*/ 83 h 290"/>
                  <a:gd name="T38" fmla="*/ 159 w 221"/>
                  <a:gd name="T39" fmla="*/ 33 h 290"/>
                  <a:gd name="T40" fmla="*/ 53 w 221"/>
                  <a:gd name="T41" fmla="*/ 98 h 290"/>
                  <a:gd name="T42" fmla="*/ 65 w 221"/>
                  <a:gd name="T43" fmla="*/ 84 h 290"/>
                  <a:gd name="T44" fmla="*/ 53 w 221"/>
                  <a:gd name="T45" fmla="*/ 98 h 290"/>
                  <a:gd name="T46" fmla="*/ 52 w 221"/>
                  <a:gd name="T47" fmla="*/ 160 h 290"/>
                  <a:gd name="T48" fmla="*/ 37 w 221"/>
                  <a:gd name="T49" fmla="*/ 163 h 290"/>
                  <a:gd name="T50" fmla="*/ 4 w 221"/>
                  <a:gd name="T51" fmla="*/ 234 h 290"/>
                  <a:gd name="T52" fmla="*/ 17 w 221"/>
                  <a:gd name="T53" fmla="*/ 233 h 290"/>
                  <a:gd name="T54" fmla="*/ 73 w 221"/>
                  <a:gd name="T55" fmla="*/ 271 h 290"/>
                  <a:gd name="T56" fmla="*/ 77 w 221"/>
                  <a:gd name="T57" fmla="*/ 202 h 290"/>
                  <a:gd name="T58" fmla="*/ 125 w 221"/>
                  <a:gd name="T59" fmla="*/ 244 h 290"/>
                  <a:gd name="T60" fmla="*/ 105 w 221"/>
                  <a:gd name="T61" fmla="*/ 229 h 290"/>
                  <a:gd name="T62" fmla="*/ 59 w 221"/>
                  <a:gd name="T63" fmla="*/ 163 h 290"/>
                  <a:gd name="T64" fmla="*/ 150 w 221"/>
                  <a:gd name="T65" fmla="*/ 166 h 290"/>
                  <a:gd name="T66" fmla="*/ 132 w 221"/>
                  <a:gd name="T67" fmla="*/ 213 h 290"/>
                  <a:gd name="T68" fmla="*/ 149 w 221"/>
                  <a:gd name="T69" fmla="*/ 168 h 290"/>
                  <a:gd name="T70" fmla="*/ 146 w 221"/>
                  <a:gd name="T71" fmla="*/ 244 h 290"/>
                  <a:gd name="T72" fmla="*/ 136 w 221"/>
                  <a:gd name="T73" fmla="*/ 216 h 290"/>
                  <a:gd name="T74" fmla="*/ 136 w 221"/>
                  <a:gd name="T75" fmla="*/ 212 h 290"/>
                  <a:gd name="T76" fmla="*/ 139 w 221"/>
                  <a:gd name="T77" fmla="*/ 182 h 290"/>
                  <a:gd name="T78" fmla="*/ 165 w 221"/>
                  <a:gd name="T79" fmla="*/ 204 h 290"/>
                  <a:gd name="T80" fmla="*/ 184 w 221"/>
                  <a:gd name="T81" fmla="*/ 111 h 290"/>
                  <a:gd name="T82" fmla="*/ 181 w 221"/>
                  <a:gd name="T83" fmla="*/ 113 h 290"/>
                  <a:gd name="T84" fmla="*/ 174 w 221"/>
                  <a:gd name="T85" fmla="*/ 155 h 290"/>
                  <a:gd name="T86" fmla="*/ 165 w 221"/>
                  <a:gd name="T87" fmla="*/ 142 h 290"/>
                  <a:gd name="T88" fmla="*/ 94 w 221"/>
                  <a:gd name="T89" fmla="*/ 147 h 290"/>
                  <a:gd name="T90" fmla="*/ 69 w 221"/>
                  <a:gd name="T91" fmla="*/ 89 h 290"/>
                  <a:gd name="T92" fmla="*/ 131 w 221"/>
                  <a:gd name="T93" fmla="*/ 28 h 290"/>
                  <a:gd name="T94" fmla="*/ 101 w 221"/>
                  <a:gd name="T95" fmla="*/ 29 h 2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1" h="290">
                    <a:moveTo>
                      <a:pt x="133" y="29"/>
                    </a:moveTo>
                    <a:cubicBezTo>
                      <a:pt x="136" y="21"/>
                      <a:pt x="134" y="13"/>
                      <a:pt x="127" y="8"/>
                    </a:cubicBezTo>
                    <a:cubicBezTo>
                      <a:pt x="120" y="2"/>
                      <a:pt x="110" y="3"/>
                      <a:pt x="103" y="9"/>
                    </a:cubicBezTo>
                    <a:cubicBezTo>
                      <a:pt x="97" y="15"/>
                      <a:pt x="95" y="24"/>
                      <a:pt x="98" y="31"/>
                    </a:cubicBezTo>
                    <a:cubicBezTo>
                      <a:pt x="102" y="41"/>
                      <a:pt x="114" y="45"/>
                      <a:pt x="123" y="41"/>
                    </a:cubicBezTo>
                    <a:cubicBezTo>
                      <a:pt x="125" y="45"/>
                      <a:pt x="127" y="48"/>
                      <a:pt x="128" y="52"/>
                    </a:cubicBezTo>
                    <a:cubicBezTo>
                      <a:pt x="131" y="61"/>
                      <a:pt x="132" y="69"/>
                      <a:pt x="133" y="78"/>
                    </a:cubicBezTo>
                    <a:cubicBezTo>
                      <a:pt x="124" y="75"/>
                      <a:pt x="114" y="81"/>
                      <a:pt x="106" y="85"/>
                    </a:cubicBezTo>
                    <a:cubicBezTo>
                      <a:pt x="102" y="87"/>
                      <a:pt x="97" y="88"/>
                      <a:pt x="92" y="88"/>
                    </a:cubicBezTo>
                    <a:cubicBezTo>
                      <a:pt x="93" y="82"/>
                      <a:pt x="87" y="76"/>
                      <a:pt x="82" y="73"/>
                    </a:cubicBezTo>
                    <a:cubicBezTo>
                      <a:pt x="74" y="68"/>
                      <a:pt x="64" y="69"/>
                      <a:pt x="56" y="75"/>
                    </a:cubicBezTo>
                    <a:cubicBezTo>
                      <a:pt x="49" y="81"/>
                      <a:pt x="46" y="92"/>
                      <a:pt x="50" y="100"/>
                    </a:cubicBezTo>
                    <a:cubicBezTo>
                      <a:pt x="53" y="108"/>
                      <a:pt x="62" y="112"/>
                      <a:pt x="71" y="110"/>
                    </a:cubicBezTo>
                    <a:cubicBezTo>
                      <a:pt x="72" y="115"/>
                      <a:pt x="72" y="119"/>
                      <a:pt x="73" y="124"/>
                    </a:cubicBezTo>
                    <a:cubicBezTo>
                      <a:pt x="76" y="134"/>
                      <a:pt x="81" y="144"/>
                      <a:pt x="91" y="149"/>
                    </a:cubicBezTo>
                    <a:cubicBezTo>
                      <a:pt x="82" y="153"/>
                      <a:pt x="74" y="157"/>
                      <a:pt x="65" y="159"/>
                    </a:cubicBezTo>
                    <a:cubicBezTo>
                      <a:pt x="62" y="160"/>
                      <a:pt x="58" y="160"/>
                      <a:pt x="54" y="160"/>
                    </a:cubicBezTo>
                    <a:cubicBezTo>
                      <a:pt x="55" y="151"/>
                      <a:pt x="46" y="145"/>
                      <a:pt x="38" y="143"/>
                    </a:cubicBezTo>
                    <a:cubicBezTo>
                      <a:pt x="29" y="141"/>
                      <a:pt x="20" y="148"/>
                      <a:pt x="17" y="157"/>
                    </a:cubicBezTo>
                    <a:cubicBezTo>
                      <a:pt x="12" y="173"/>
                      <a:pt x="42" y="187"/>
                      <a:pt x="51" y="172"/>
                    </a:cubicBezTo>
                    <a:cubicBezTo>
                      <a:pt x="56" y="175"/>
                      <a:pt x="60" y="179"/>
                      <a:pt x="63" y="183"/>
                    </a:cubicBezTo>
                    <a:cubicBezTo>
                      <a:pt x="68" y="188"/>
                      <a:pt x="71" y="194"/>
                      <a:pt x="75" y="200"/>
                    </a:cubicBezTo>
                    <a:cubicBezTo>
                      <a:pt x="64" y="199"/>
                      <a:pt x="55" y="204"/>
                      <a:pt x="46" y="211"/>
                    </a:cubicBezTo>
                    <a:cubicBezTo>
                      <a:pt x="42" y="214"/>
                      <a:pt x="39" y="218"/>
                      <a:pt x="35" y="221"/>
                    </a:cubicBezTo>
                    <a:cubicBezTo>
                      <a:pt x="23" y="209"/>
                      <a:pt x="0" y="214"/>
                      <a:pt x="0" y="233"/>
                    </a:cubicBezTo>
                    <a:cubicBezTo>
                      <a:pt x="1" y="248"/>
                      <a:pt x="22" y="256"/>
                      <a:pt x="32" y="245"/>
                    </a:cubicBezTo>
                    <a:cubicBezTo>
                      <a:pt x="44" y="256"/>
                      <a:pt x="53" y="270"/>
                      <a:pt x="70" y="274"/>
                    </a:cubicBezTo>
                    <a:cubicBezTo>
                      <a:pt x="65" y="278"/>
                      <a:pt x="60" y="283"/>
                      <a:pt x="55" y="287"/>
                    </a:cubicBezTo>
                    <a:cubicBezTo>
                      <a:pt x="54" y="288"/>
                      <a:pt x="52" y="289"/>
                      <a:pt x="51" y="290"/>
                    </a:cubicBezTo>
                    <a:cubicBezTo>
                      <a:pt x="56" y="290"/>
                      <a:pt x="56" y="290"/>
                      <a:pt x="56" y="290"/>
                    </a:cubicBezTo>
                    <a:cubicBezTo>
                      <a:pt x="63" y="284"/>
                      <a:pt x="70" y="278"/>
                      <a:pt x="76" y="272"/>
                    </a:cubicBezTo>
                    <a:cubicBezTo>
                      <a:pt x="92" y="259"/>
                      <a:pt x="109" y="249"/>
                      <a:pt x="129" y="246"/>
                    </a:cubicBezTo>
                    <a:cubicBezTo>
                      <a:pt x="129" y="252"/>
                      <a:pt x="129" y="258"/>
                      <a:pt x="130" y="264"/>
                    </a:cubicBezTo>
                    <a:cubicBezTo>
                      <a:pt x="116" y="265"/>
                      <a:pt x="108" y="277"/>
                      <a:pt x="106" y="290"/>
                    </a:cubicBezTo>
                    <a:cubicBezTo>
                      <a:pt x="109" y="290"/>
                      <a:pt x="109" y="290"/>
                      <a:pt x="109" y="290"/>
                    </a:cubicBezTo>
                    <a:cubicBezTo>
                      <a:pt x="111" y="278"/>
                      <a:pt x="119" y="268"/>
                      <a:pt x="130" y="266"/>
                    </a:cubicBezTo>
                    <a:cubicBezTo>
                      <a:pt x="130" y="269"/>
                      <a:pt x="131" y="271"/>
                      <a:pt x="131" y="274"/>
                    </a:cubicBezTo>
                    <a:cubicBezTo>
                      <a:pt x="125" y="276"/>
                      <a:pt x="120" y="282"/>
                      <a:pt x="118" y="289"/>
                    </a:cubicBezTo>
                    <a:cubicBezTo>
                      <a:pt x="118" y="289"/>
                      <a:pt x="118" y="290"/>
                      <a:pt x="118" y="290"/>
                    </a:cubicBezTo>
                    <a:cubicBezTo>
                      <a:pt x="122" y="290"/>
                      <a:pt x="122" y="290"/>
                      <a:pt x="122" y="290"/>
                    </a:cubicBezTo>
                    <a:cubicBezTo>
                      <a:pt x="122" y="288"/>
                      <a:pt x="123" y="286"/>
                      <a:pt x="124" y="284"/>
                    </a:cubicBezTo>
                    <a:cubicBezTo>
                      <a:pt x="125" y="283"/>
                      <a:pt x="126" y="282"/>
                      <a:pt x="126" y="281"/>
                    </a:cubicBezTo>
                    <a:cubicBezTo>
                      <a:pt x="129" y="278"/>
                      <a:pt x="133" y="276"/>
                      <a:pt x="138" y="276"/>
                    </a:cubicBezTo>
                    <a:cubicBezTo>
                      <a:pt x="146" y="275"/>
                      <a:pt x="155" y="281"/>
                      <a:pt x="158" y="289"/>
                    </a:cubicBezTo>
                    <a:cubicBezTo>
                      <a:pt x="158" y="289"/>
                      <a:pt x="158" y="289"/>
                      <a:pt x="158" y="290"/>
                    </a:cubicBezTo>
                    <a:cubicBezTo>
                      <a:pt x="161" y="290"/>
                      <a:pt x="161" y="290"/>
                      <a:pt x="161" y="290"/>
                    </a:cubicBezTo>
                    <a:cubicBezTo>
                      <a:pt x="160" y="283"/>
                      <a:pt x="155" y="277"/>
                      <a:pt x="148" y="275"/>
                    </a:cubicBezTo>
                    <a:cubicBezTo>
                      <a:pt x="148" y="264"/>
                      <a:pt x="148" y="254"/>
                      <a:pt x="149" y="244"/>
                    </a:cubicBezTo>
                    <a:cubicBezTo>
                      <a:pt x="150" y="235"/>
                      <a:pt x="151" y="226"/>
                      <a:pt x="154" y="218"/>
                    </a:cubicBezTo>
                    <a:cubicBezTo>
                      <a:pt x="160" y="216"/>
                      <a:pt x="165" y="212"/>
                      <a:pt x="168" y="206"/>
                    </a:cubicBezTo>
                    <a:cubicBezTo>
                      <a:pt x="172" y="198"/>
                      <a:pt x="171" y="189"/>
                      <a:pt x="165" y="183"/>
                    </a:cubicBezTo>
                    <a:cubicBezTo>
                      <a:pt x="168" y="173"/>
                      <a:pt x="173" y="164"/>
                      <a:pt x="178" y="154"/>
                    </a:cubicBezTo>
                    <a:cubicBezTo>
                      <a:pt x="183" y="144"/>
                      <a:pt x="189" y="134"/>
                      <a:pt x="195" y="125"/>
                    </a:cubicBezTo>
                    <a:cubicBezTo>
                      <a:pt x="201" y="126"/>
                      <a:pt x="208" y="125"/>
                      <a:pt x="213" y="120"/>
                    </a:cubicBezTo>
                    <a:cubicBezTo>
                      <a:pt x="219" y="113"/>
                      <a:pt x="221" y="105"/>
                      <a:pt x="218" y="97"/>
                    </a:cubicBezTo>
                    <a:cubicBezTo>
                      <a:pt x="219" y="97"/>
                      <a:pt x="219" y="96"/>
                      <a:pt x="220" y="95"/>
                    </a:cubicBezTo>
                    <a:cubicBezTo>
                      <a:pt x="218" y="93"/>
                      <a:pt x="218" y="93"/>
                      <a:pt x="218" y="93"/>
                    </a:cubicBezTo>
                    <a:cubicBezTo>
                      <a:pt x="218" y="93"/>
                      <a:pt x="217" y="94"/>
                      <a:pt x="217" y="95"/>
                    </a:cubicBezTo>
                    <a:cubicBezTo>
                      <a:pt x="214" y="90"/>
                      <a:pt x="211" y="87"/>
                      <a:pt x="206" y="86"/>
                    </a:cubicBezTo>
                    <a:cubicBezTo>
                      <a:pt x="207" y="85"/>
                      <a:pt x="207" y="84"/>
                      <a:pt x="208" y="83"/>
                    </a:cubicBezTo>
                    <a:cubicBezTo>
                      <a:pt x="206" y="81"/>
                      <a:pt x="206" y="81"/>
                      <a:pt x="206" y="81"/>
                    </a:cubicBezTo>
                    <a:cubicBezTo>
                      <a:pt x="205" y="82"/>
                      <a:pt x="204" y="83"/>
                      <a:pt x="203" y="85"/>
                    </a:cubicBezTo>
                    <a:cubicBezTo>
                      <a:pt x="202" y="85"/>
                      <a:pt x="202" y="85"/>
                      <a:pt x="201" y="84"/>
                    </a:cubicBezTo>
                    <a:cubicBezTo>
                      <a:pt x="194" y="84"/>
                      <a:pt x="187" y="87"/>
                      <a:pt x="184" y="93"/>
                    </a:cubicBezTo>
                    <a:cubicBezTo>
                      <a:pt x="184" y="93"/>
                      <a:pt x="184" y="93"/>
                      <a:pt x="184" y="93"/>
                    </a:cubicBezTo>
                    <a:cubicBezTo>
                      <a:pt x="180" y="97"/>
                      <a:pt x="179" y="104"/>
                      <a:pt x="180" y="109"/>
                    </a:cubicBezTo>
                    <a:cubicBezTo>
                      <a:pt x="177" y="113"/>
                      <a:pt x="175" y="117"/>
                      <a:pt x="173" y="121"/>
                    </a:cubicBezTo>
                    <a:cubicBezTo>
                      <a:pt x="166" y="111"/>
                      <a:pt x="168" y="97"/>
                      <a:pt x="175" y="88"/>
                    </a:cubicBezTo>
                    <a:cubicBezTo>
                      <a:pt x="181" y="80"/>
                      <a:pt x="191" y="75"/>
                      <a:pt x="201" y="76"/>
                    </a:cubicBezTo>
                    <a:cubicBezTo>
                      <a:pt x="198" y="72"/>
                      <a:pt x="198" y="72"/>
                      <a:pt x="198" y="72"/>
                    </a:cubicBezTo>
                    <a:cubicBezTo>
                      <a:pt x="188" y="73"/>
                      <a:pt x="179" y="78"/>
                      <a:pt x="173" y="85"/>
                    </a:cubicBezTo>
                    <a:cubicBezTo>
                      <a:pt x="164" y="95"/>
                      <a:pt x="162" y="112"/>
                      <a:pt x="171" y="124"/>
                    </a:cubicBezTo>
                    <a:cubicBezTo>
                      <a:pt x="171" y="124"/>
                      <a:pt x="171" y="124"/>
                      <a:pt x="171" y="124"/>
                    </a:cubicBezTo>
                    <a:cubicBezTo>
                      <a:pt x="169" y="128"/>
                      <a:pt x="166" y="133"/>
                      <a:pt x="164" y="137"/>
                    </a:cubicBezTo>
                    <a:cubicBezTo>
                      <a:pt x="157" y="130"/>
                      <a:pt x="151" y="123"/>
                      <a:pt x="146" y="114"/>
                    </a:cubicBezTo>
                    <a:cubicBezTo>
                      <a:pt x="140" y="104"/>
                      <a:pt x="139" y="94"/>
                      <a:pt x="137" y="83"/>
                    </a:cubicBezTo>
                    <a:cubicBezTo>
                      <a:pt x="136" y="72"/>
                      <a:pt x="135" y="62"/>
                      <a:pt x="131" y="51"/>
                    </a:cubicBezTo>
                    <a:cubicBezTo>
                      <a:pt x="129" y="42"/>
                      <a:pt x="124" y="35"/>
                      <a:pt x="120" y="27"/>
                    </a:cubicBezTo>
                    <a:cubicBezTo>
                      <a:pt x="125" y="30"/>
                      <a:pt x="132" y="31"/>
                      <a:pt x="139" y="32"/>
                    </a:cubicBezTo>
                    <a:cubicBezTo>
                      <a:pt x="145" y="33"/>
                      <a:pt x="152" y="33"/>
                      <a:pt x="159" y="33"/>
                    </a:cubicBezTo>
                    <a:cubicBezTo>
                      <a:pt x="156" y="30"/>
                      <a:pt x="156" y="30"/>
                      <a:pt x="156" y="30"/>
                    </a:cubicBezTo>
                    <a:cubicBezTo>
                      <a:pt x="155" y="30"/>
                      <a:pt x="154" y="30"/>
                      <a:pt x="153" y="30"/>
                    </a:cubicBezTo>
                    <a:cubicBezTo>
                      <a:pt x="147" y="30"/>
                      <a:pt x="140" y="30"/>
                      <a:pt x="133" y="29"/>
                    </a:cubicBezTo>
                    <a:close/>
                    <a:moveTo>
                      <a:pt x="53" y="98"/>
                    </a:moveTo>
                    <a:cubicBezTo>
                      <a:pt x="50" y="91"/>
                      <a:pt x="53" y="83"/>
                      <a:pt x="58" y="78"/>
                    </a:cubicBezTo>
                    <a:cubicBezTo>
                      <a:pt x="63" y="73"/>
                      <a:pt x="71" y="72"/>
                      <a:pt x="78" y="74"/>
                    </a:cubicBezTo>
                    <a:cubicBezTo>
                      <a:pt x="83" y="76"/>
                      <a:pt x="91" y="83"/>
                      <a:pt x="89" y="89"/>
                    </a:cubicBezTo>
                    <a:cubicBezTo>
                      <a:pt x="81" y="89"/>
                      <a:pt x="73" y="88"/>
                      <a:pt x="65" y="84"/>
                    </a:cubicBezTo>
                    <a:cubicBezTo>
                      <a:pt x="64" y="84"/>
                      <a:pt x="62" y="86"/>
                      <a:pt x="63" y="87"/>
                    </a:cubicBezTo>
                    <a:cubicBezTo>
                      <a:pt x="67" y="91"/>
                      <a:pt x="68" y="98"/>
                      <a:pt x="69" y="103"/>
                    </a:cubicBezTo>
                    <a:cubicBezTo>
                      <a:pt x="70" y="104"/>
                      <a:pt x="70" y="106"/>
                      <a:pt x="70" y="107"/>
                    </a:cubicBezTo>
                    <a:cubicBezTo>
                      <a:pt x="63" y="109"/>
                      <a:pt x="56" y="105"/>
                      <a:pt x="53" y="98"/>
                    </a:cubicBezTo>
                    <a:close/>
                    <a:moveTo>
                      <a:pt x="49" y="170"/>
                    </a:moveTo>
                    <a:cubicBezTo>
                      <a:pt x="45" y="177"/>
                      <a:pt x="37" y="175"/>
                      <a:pt x="31" y="173"/>
                    </a:cubicBezTo>
                    <a:cubicBezTo>
                      <a:pt x="25" y="171"/>
                      <a:pt x="19" y="166"/>
                      <a:pt x="20" y="158"/>
                    </a:cubicBezTo>
                    <a:cubicBezTo>
                      <a:pt x="22" y="141"/>
                      <a:pt x="52" y="144"/>
                      <a:pt x="52" y="160"/>
                    </a:cubicBezTo>
                    <a:cubicBezTo>
                      <a:pt x="44" y="160"/>
                      <a:pt x="37" y="159"/>
                      <a:pt x="30" y="157"/>
                    </a:cubicBezTo>
                    <a:cubicBezTo>
                      <a:pt x="28" y="156"/>
                      <a:pt x="27" y="159"/>
                      <a:pt x="29" y="160"/>
                    </a:cubicBezTo>
                    <a:cubicBezTo>
                      <a:pt x="29" y="160"/>
                      <a:pt x="30" y="160"/>
                      <a:pt x="30" y="160"/>
                    </a:cubicBezTo>
                    <a:cubicBezTo>
                      <a:pt x="32" y="161"/>
                      <a:pt x="35" y="162"/>
                      <a:pt x="37" y="163"/>
                    </a:cubicBezTo>
                    <a:cubicBezTo>
                      <a:pt x="41" y="165"/>
                      <a:pt x="44" y="167"/>
                      <a:pt x="47" y="169"/>
                    </a:cubicBezTo>
                    <a:cubicBezTo>
                      <a:pt x="48" y="170"/>
                      <a:pt x="48" y="170"/>
                      <a:pt x="49" y="170"/>
                    </a:cubicBezTo>
                    <a:cubicBezTo>
                      <a:pt x="49" y="170"/>
                      <a:pt x="49" y="170"/>
                      <a:pt x="49" y="170"/>
                    </a:cubicBezTo>
                    <a:close/>
                    <a:moveTo>
                      <a:pt x="4" y="234"/>
                    </a:moveTo>
                    <a:cubicBezTo>
                      <a:pt x="2" y="226"/>
                      <a:pt x="8" y="220"/>
                      <a:pt x="14" y="218"/>
                    </a:cubicBezTo>
                    <a:cubicBezTo>
                      <a:pt x="21" y="216"/>
                      <a:pt x="28" y="219"/>
                      <a:pt x="33" y="223"/>
                    </a:cubicBezTo>
                    <a:cubicBezTo>
                      <a:pt x="28" y="227"/>
                      <a:pt x="23" y="230"/>
                      <a:pt x="17" y="230"/>
                    </a:cubicBezTo>
                    <a:cubicBezTo>
                      <a:pt x="15" y="230"/>
                      <a:pt x="15" y="233"/>
                      <a:pt x="17" y="233"/>
                    </a:cubicBezTo>
                    <a:cubicBezTo>
                      <a:pt x="21" y="236"/>
                      <a:pt x="26" y="239"/>
                      <a:pt x="30" y="243"/>
                    </a:cubicBezTo>
                    <a:cubicBezTo>
                      <a:pt x="21" y="252"/>
                      <a:pt x="5" y="245"/>
                      <a:pt x="4" y="234"/>
                    </a:cubicBezTo>
                    <a:close/>
                    <a:moveTo>
                      <a:pt x="79" y="266"/>
                    </a:moveTo>
                    <a:cubicBezTo>
                      <a:pt x="77" y="268"/>
                      <a:pt x="75" y="269"/>
                      <a:pt x="73" y="271"/>
                    </a:cubicBezTo>
                    <a:cubicBezTo>
                      <a:pt x="73" y="271"/>
                      <a:pt x="73" y="271"/>
                      <a:pt x="73" y="271"/>
                    </a:cubicBezTo>
                    <a:cubicBezTo>
                      <a:pt x="50" y="267"/>
                      <a:pt x="40" y="244"/>
                      <a:pt x="22" y="233"/>
                    </a:cubicBezTo>
                    <a:cubicBezTo>
                      <a:pt x="29" y="230"/>
                      <a:pt x="36" y="224"/>
                      <a:pt x="42" y="219"/>
                    </a:cubicBezTo>
                    <a:cubicBezTo>
                      <a:pt x="51" y="210"/>
                      <a:pt x="63" y="201"/>
                      <a:pt x="77" y="202"/>
                    </a:cubicBezTo>
                    <a:cubicBezTo>
                      <a:pt x="77" y="202"/>
                      <a:pt x="77" y="202"/>
                      <a:pt x="77" y="202"/>
                    </a:cubicBezTo>
                    <a:cubicBezTo>
                      <a:pt x="79" y="206"/>
                      <a:pt x="81" y="209"/>
                      <a:pt x="84" y="213"/>
                    </a:cubicBezTo>
                    <a:cubicBezTo>
                      <a:pt x="91" y="221"/>
                      <a:pt x="99" y="229"/>
                      <a:pt x="108" y="235"/>
                    </a:cubicBezTo>
                    <a:cubicBezTo>
                      <a:pt x="113" y="238"/>
                      <a:pt x="119" y="242"/>
                      <a:pt x="125" y="244"/>
                    </a:cubicBezTo>
                    <a:cubicBezTo>
                      <a:pt x="108" y="246"/>
                      <a:pt x="93" y="255"/>
                      <a:pt x="79" y="266"/>
                    </a:cubicBezTo>
                    <a:close/>
                    <a:moveTo>
                      <a:pt x="130" y="241"/>
                    </a:moveTo>
                    <a:cubicBezTo>
                      <a:pt x="125" y="241"/>
                      <a:pt x="121" y="239"/>
                      <a:pt x="117" y="237"/>
                    </a:cubicBezTo>
                    <a:cubicBezTo>
                      <a:pt x="113" y="234"/>
                      <a:pt x="109" y="232"/>
                      <a:pt x="105" y="229"/>
                    </a:cubicBezTo>
                    <a:cubicBezTo>
                      <a:pt x="96" y="222"/>
                      <a:pt x="87" y="213"/>
                      <a:pt x="81" y="203"/>
                    </a:cubicBezTo>
                    <a:cubicBezTo>
                      <a:pt x="75" y="194"/>
                      <a:pt x="69" y="184"/>
                      <a:pt x="61" y="176"/>
                    </a:cubicBezTo>
                    <a:cubicBezTo>
                      <a:pt x="55" y="171"/>
                      <a:pt x="48" y="166"/>
                      <a:pt x="41" y="162"/>
                    </a:cubicBezTo>
                    <a:cubicBezTo>
                      <a:pt x="47" y="163"/>
                      <a:pt x="53" y="164"/>
                      <a:pt x="59" y="163"/>
                    </a:cubicBezTo>
                    <a:cubicBezTo>
                      <a:pt x="70" y="162"/>
                      <a:pt x="80" y="158"/>
                      <a:pt x="90" y="153"/>
                    </a:cubicBezTo>
                    <a:cubicBezTo>
                      <a:pt x="112" y="142"/>
                      <a:pt x="138" y="133"/>
                      <a:pt x="162" y="142"/>
                    </a:cubicBezTo>
                    <a:cubicBezTo>
                      <a:pt x="162" y="142"/>
                      <a:pt x="162" y="142"/>
                      <a:pt x="162" y="142"/>
                    </a:cubicBezTo>
                    <a:cubicBezTo>
                      <a:pt x="158" y="150"/>
                      <a:pt x="154" y="158"/>
                      <a:pt x="150" y="166"/>
                    </a:cubicBezTo>
                    <a:cubicBezTo>
                      <a:pt x="135" y="164"/>
                      <a:pt x="121" y="171"/>
                      <a:pt x="116" y="186"/>
                    </a:cubicBezTo>
                    <a:cubicBezTo>
                      <a:pt x="111" y="202"/>
                      <a:pt x="116" y="219"/>
                      <a:pt x="132" y="226"/>
                    </a:cubicBezTo>
                    <a:cubicBezTo>
                      <a:pt x="131" y="231"/>
                      <a:pt x="130" y="236"/>
                      <a:pt x="130" y="241"/>
                    </a:cubicBezTo>
                    <a:close/>
                    <a:moveTo>
                      <a:pt x="132" y="213"/>
                    </a:moveTo>
                    <a:cubicBezTo>
                      <a:pt x="133" y="213"/>
                      <a:pt x="134" y="214"/>
                      <a:pt x="134" y="214"/>
                    </a:cubicBezTo>
                    <a:cubicBezTo>
                      <a:pt x="134" y="217"/>
                      <a:pt x="133" y="220"/>
                      <a:pt x="133" y="223"/>
                    </a:cubicBezTo>
                    <a:cubicBezTo>
                      <a:pt x="119" y="217"/>
                      <a:pt x="115" y="202"/>
                      <a:pt x="119" y="188"/>
                    </a:cubicBezTo>
                    <a:cubicBezTo>
                      <a:pt x="123" y="173"/>
                      <a:pt x="135" y="168"/>
                      <a:pt x="149" y="168"/>
                    </a:cubicBezTo>
                    <a:cubicBezTo>
                      <a:pt x="149" y="171"/>
                      <a:pt x="148" y="173"/>
                      <a:pt x="147" y="175"/>
                    </a:cubicBezTo>
                    <a:cubicBezTo>
                      <a:pt x="138" y="176"/>
                      <a:pt x="130" y="184"/>
                      <a:pt x="128" y="194"/>
                    </a:cubicBezTo>
                    <a:cubicBezTo>
                      <a:pt x="126" y="200"/>
                      <a:pt x="127" y="207"/>
                      <a:pt x="132" y="213"/>
                    </a:cubicBezTo>
                    <a:close/>
                    <a:moveTo>
                      <a:pt x="146" y="244"/>
                    </a:moveTo>
                    <a:cubicBezTo>
                      <a:pt x="145" y="254"/>
                      <a:pt x="145" y="264"/>
                      <a:pt x="145" y="274"/>
                    </a:cubicBezTo>
                    <a:cubicBezTo>
                      <a:pt x="143" y="273"/>
                      <a:pt x="141" y="273"/>
                      <a:pt x="139" y="272"/>
                    </a:cubicBezTo>
                    <a:cubicBezTo>
                      <a:pt x="137" y="272"/>
                      <a:pt x="136" y="273"/>
                      <a:pt x="134" y="273"/>
                    </a:cubicBezTo>
                    <a:cubicBezTo>
                      <a:pt x="129" y="254"/>
                      <a:pt x="133" y="235"/>
                      <a:pt x="136" y="216"/>
                    </a:cubicBezTo>
                    <a:cubicBezTo>
                      <a:pt x="141" y="219"/>
                      <a:pt x="146" y="219"/>
                      <a:pt x="151" y="219"/>
                    </a:cubicBezTo>
                    <a:cubicBezTo>
                      <a:pt x="147" y="226"/>
                      <a:pt x="147" y="236"/>
                      <a:pt x="146" y="244"/>
                    </a:cubicBezTo>
                    <a:close/>
                    <a:moveTo>
                      <a:pt x="165" y="204"/>
                    </a:moveTo>
                    <a:cubicBezTo>
                      <a:pt x="160" y="215"/>
                      <a:pt x="146" y="219"/>
                      <a:pt x="136" y="212"/>
                    </a:cubicBezTo>
                    <a:cubicBezTo>
                      <a:pt x="134" y="211"/>
                      <a:pt x="132" y="209"/>
                      <a:pt x="131" y="207"/>
                    </a:cubicBezTo>
                    <a:cubicBezTo>
                      <a:pt x="131" y="207"/>
                      <a:pt x="131" y="207"/>
                      <a:pt x="131" y="207"/>
                    </a:cubicBezTo>
                    <a:cubicBezTo>
                      <a:pt x="129" y="202"/>
                      <a:pt x="130" y="196"/>
                      <a:pt x="132" y="190"/>
                    </a:cubicBezTo>
                    <a:cubicBezTo>
                      <a:pt x="134" y="187"/>
                      <a:pt x="136" y="184"/>
                      <a:pt x="139" y="182"/>
                    </a:cubicBezTo>
                    <a:cubicBezTo>
                      <a:pt x="142" y="180"/>
                      <a:pt x="146" y="178"/>
                      <a:pt x="150" y="179"/>
                    </a:cubicBezTo>
                    <a:cubicBezTo>
                      <a:pt x="155" y="179"/>
                      <a:pt x="159" y="181"/>
                      <a:pt x="162" y="184"/>
                    </a:cubicBezTo>
                    <a:cubicBezTo>
                      <a:pt x="162" y="185"/>
                      <a:pt x="163" y="185"/>
                      <a:pt x="163" y="185"/>
                    </a:cubicBezTo>
                    <a:cubicBezTo>
                      <a:pt x="167" y="190"/>
                      <a:pt x="168" y="197"/>
                      <a:pt x="165" y="204"/>
                    </a:cubicBezTo>
                    <a:close/>
                    <a:moveTo>
                      <a:pt x="204" y="89"/>
                    </a:moveTo>
                    <a:cubicBezTo>
                      <a:pt x="211" y="90"/>
                      <a:pt x="216" y="97"/>
                      <a:pt x="216" y="104"/>
                    </a:cubicBezTo>
                    <a:cubicBezTo>
                      <a:pt x="217" y="111"/>
                      <a:pt x="212" y="117"/>
                      <a:pt x="207" y="120"/>
                    </a:cubicBezTo>
                    <a:cubicBezTo>
                      <a:pt x="198" y="126"/>
                      <a:pt x="188" y="120"/>
                      <a:pt x="184" y="111"/>
                    </a:cubicBezTo>
                    <a:cubicBezTo>
                      <a:pt x="183" y="108"/>
                      <a:pt x="183" y="106"/>
                      <a:pt x="183" y="104"/>
                    </a:cubicBezTo>
                    <a:cubicBezTo>
                      <a:pt x="184" y="94"/>
                      <a:pt x="192" y="86"/>
                      <a:pt x="204" y="89"/>
                    </a:cubicBezTo>
                    <a:close/>
                    <a:moveTo>
                      <a:pt x="165" y="142"/>
                    </a:moveTo>
                    <a:cubicBezTo>
                      <a:pt x="170" y="132"/>
                      <a:pt x="175" y="122"/>
                      <a:pt x="181" y="113"/>
                    </a:cubicBezTo>
                    <a:cubicBezTo>
                      <a:pt x="182" y="115"/>
                      <a:pt x="184" y="118"/>
                      <a:pt x="187" y="120"/>
                    </a:cubicBezTo>
                    <a:cubicBezTo>
                      <a:pt x="187" y="120"/>
                      <a:pt x="187" y="120"/>
                      <a:pt x="187" y="120"/>
                    </a:cubicBezTo>
                    <a:cubicBezTo>
                      <a:pt x="189" y="122"/>
                      <a:pt x="190" y="123"/>
                      <a:pt x="192" y="124"/>
                    </a:cubicBezTo>
                    <a:cubicBezTo>
                      <a:pt x="186" y="134"/>
                      <a:pt x="180" y="144"/>
                      <a:pt x="174" y="155"/>
                    </a:cubicBezTo>
                    <a:cubicBezTo>
                      <a:pt x="170" y="163"/>
                      <a:pt x="165" y="171"/>
                      <a:pt x="163" y="181"/>
                    </a:cubicBezTo>
                    <a:cubicBezTo>
                      <a:pt x="160" y="178"/>
                      <a:pt x="156" y="176"/>
                      <a:pt x="151" y="175"/>
                    </a:cubicBezTo>
                    <a:cubicBezTo>
                      <a:pt x="151" y="175"/>
                      <a:pt x="150" y="175"/>
                      <a:pt x="150" y="175"/>
                    </a:cubicBezTo>
                    <a:cubicBezTo>
                      <a:pt x="153" y="164"/>
                      <a:pt x="160" y="153"/>
                      <a:pt x="165" y="142"/>
                    </a:cubicBezTo>
                    <a:close/>
                    <a:moveTo>
                      <a:pt x="135" y="88"/>
                    </a:moveTo>
                    <a:cubicBezTo>
                      <a:pt x="137" y="109"/>
                      <a:pt x="147" y="125"/>
                      <a:pt x="162" y="140"/>
                    </a:cubicBezTo>
                    <a:cubicBezTo>
                      <a:pt x="142" y="131"/>
                      <a:pt x="118" y="137"/>
                      <a:pt x="98" y="145"/>
                    </a:cubicBezTo>
                    <a:cubicBezTo>
                      <a:pt x="97" y="146"/>
                      <a:pt x="96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82" y="142"/>
                      <a:pt x="77" y="129"/>
                      <a:pt x="75" y="116"/>
                    </a:cubicBezTo>
                    <a:cubicBezTo>
                      <a:pt x="74" y="111"/>
                      <a:pt x="73" y="105"/>
                      <a:pt x="72" y="100"/>
                    </a:cubicBezTo>
                    <a:cubicBezTo>
                      <a:pt x="71" y="96"/>
                      <a:pt x="70" y="93"/>
                      <a:pt x="69" y="89"/>
                    </a:cubicBezTo>
                    <a:cubicBezTo>
                      <a:pt x="78" y="92"/>
                      <a:pt x="88" y="93"/>
                      <a:pt x="97" y="91"/>
                    </a:cubicBezTo>
                    <a:cubicBezTo>
                      <a:pt x="109" y="88"/>
                      <a:pt x="121" y="77"/>
                      <a:pt x="134" y="81"/>
                    </a:cubicBezTo>
                    <a:cubicBezTo>
                      <a:pt x="134" y="83"/>
                      <a:pt x="134" y="86"/>
                      <a:pt x="135" y="88"/>
                    </a:cubicBezTo>
                    <a:close/>
                    <a:moveTo>
                      <a:pt x="131" y="28"/>
                    </a:moveTo>
                    <a:cubicBezTo>
                      <a:pt x="125" y="26"/>
                      <a:pt x="120" y="24"/>
                      <a:pt x="116" y="20"/>
                    </a:cubicBezTo>
                    <a:cubicBezTo>
                      <a:pt x="115" y="18"/>
                      <a:pt x="113" y="19"/>
                      <a:pt x="114" y="21"/>
                    </a:cubicBezTo>
                    <a:cubicBezTo>
                      <a:pt x="116" y="27"/>
                      <a:pt x="119" y="32"/>
                      <a:pt x="122" y="38"/>
                    </a:cubicBezTo>
                    <a:cubicBezTo>
                      <a:pt x="114" y="42"/>
                      <a:pt x="104" y="38"/>
                      <a:pt x="101" y="29"/>
                    </a:cubicBezTo>
                    <a:cubicBezTo>
                      <a:pt x="98" y="23"/>
                      <a:pt x="100" y="17"/>
                      <a:pt x="105" y="12"/>
                    </a:cubicBezTo>
                    <a:cubicBezTo>
                      <a:pt x="116" y="0"/>
                      <a:pt x="136" y="13"/>
                      <a:pt x="131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6" name="Freeform 338"/>
              <p:cNvSpPr/>
              <p:nvPr/>
            </p:nvSpPr>
            <p:spPr bwMode="auto">
              <a:xfrm>
                <a:off x="5392" y="2824"/>
                <a:ext cx="97" cy="53"/>
              </a:xfrm>
              <a:custGeom>
                <a:gdLst>
                  <a:gd name="T0" fmla="*/ 37 w 41"/>
                  <a:gd name="T1" fmla="*/ 0 h 22"/>
                  <a:gd name="T2" fmla="*/ 12 w 41"/>
                  <a:gd name="T3" fmla="*/ 5 h 22"/>
                  <a:gd name="T4" fmla="*/ 0 w 41"/>
                  <a:gd name="T5" fmla="*/ 10 h 22"/>
                  <a:gd name="T6" fmla="*/ 2 w 41"/>
                  <a:gd name="T7" fmla="*/ 22 h 22"/>
                  <a:gd name="T8" fmla="*/ 41 w 41"/>
                  <a:gd name="T9" fmla="*/ 22 h 22"/>
                  <a:gd name="T10" fmla="*/ 37 w 41"/>
                  <a:gd name="T11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22">
                    <a:moveTo>
                      <a:pt x="37" y="0"/>
                    </a:moveTo>
                    <a:cubicBezTo>
                      <a:pt x="29" y="1"/>
                      <a:pt x="20" y="3"/>
                      <a:pt x="12" y="5"/>
                    </a:cubicBezTo>
                    <a:cubicBezTo>
                      <a:pt x="8" y="7"/>
                      <a:pt x="4" y="8"/>
                      <a:pt x="0" y="10"/>
                    </a:cubicBezTo>
                    <a:cubicBezTo>
                      <a:pt x="2" y="14"/>
                      <a:pt x="2" y="18"/>
                      <a:pt x="2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38" y="15"/>
                      <a:pt x="35" y="7"/>
                      <a:pt x="37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7" name="Freeform 339"/>
              <p:cNvSpPr/>
              <p:nvPr/>
            </p:nvSpPr>
            <p:spPr bwMode="auto">
              <a:xfrm>
                <a:off x="5264" y="2772"/>
                <a:ext cx="104" cy="105"/>
              </a:xfrm>
              <a:custGeom>
                <a:gdLst>
                  <a:gd name="T0" fmla="*/ 21 w 44"/>
                  <a:gd name="T1" fmla="*/ 29 h 44"/>
                  <a:gd name="T2" fmla="*/ 42 w 44"/>
                  <a:gd name="T3" fmla="*/ 22 h 44"/>
                  <a:gd name="T4" fmla="*/ 44 w 44"/>
                  <a:gd name="T5" fmla="*/ 3 h 44"/>
                  <a:gd name="T6" fmla="*/ 44 w 44"/>
                  <a:gd name="T7" fmla="*/ 0 h 44"/>
                  <a:gd name="T8" fmla="*/ 0 w 44"/>
                  <a:gd name="T9" fmla="*/ 44 h 44"/>
                  <a:gd name="T10" fmla="*/ 18 w 44"/>
                  <a:gd name="T11" fmla="*/ 44 h 44"/>
                  <a:gd name="T12" fmla="*/ 21 w 44"/>
                  <a:gd name="T13" fmla="*/ 29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44">
                    <a:moveTo>
                      <a:pt x="21" y="29"/>
                    </a:moveTo>
                    <a:cubicBezTo>
                      <a:pt x="26" y="22"/>
                      <a:pt x="34" y="19"/>
                      <a:pt x="42" y="22"/>
                    </a:cubicBezTo>
                    <a:cubicBezTo>
                      <a:pt x="43" y="16"/>
                      <a:pt x="43" y="9"/>
                      <a:pt x="44" y="3"/>
                    </a:cubicBezTo>
                    <a:cubicBezTo>
                      <a:pt x="44" y="2"/>
                      <a:pt x="44" y="1"/>
                      <a:pt x="44" y="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7" y="39"/>
                      <a:pt x="18" y="33"/>
                      <a:pt x="21" y="2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8" name="Freeform 340"/>
              <p:cNvSpPr/>
              <p:nvPr/>
            </p:nvSpPr>
            <p:spPr bwMode="auto">
              <a:xfrm>
                <a:off x="5520" y="2454"/>
                <a:ext cx="461" cy="337"/>
              </a:xfrm>
              <a:custGeom>
                <a:gdLst>
                  <a:gd name="T0" fmla="*/ 169 w 195"/>
                  <a:gd name="T1" fmla="*/ 48 h 142"/>
                  <a:gd name="T2" fmla="*/ 134 w 195"/>
                  <a:gd name="T3" fmla="*/ 32 h 142"/>
                  <a:gd name="T4" fmla="*/ 133 w 195"/>
                  <a:gd name="T5" fmla="*/ 62 h 142"/>
                  <a:gd name="T6" fmla="*/ 116 w 195"/>
                  <a:gd name="T7" fmla="*/ 65 h 142"/>
                  <a:gd name="T8" fmla="*/ 125 w 195"/>
                  <a:gd name="T9" fmla="*/ 32 h 142"/>
                  <a:gd name="T10" fmla="*/ 93 w 195"/>
                  <a:gd name="T11" fmla="*/ 31 h 142"/>
                  <a:gd name="T12" fmla="*/ 72 w 195"/>
                  <a:gd name="T13" fmla="*/ 0 h 142"/>
                  <a:gd name="T14" fmla="*/ 63 w 195"/>
                  <a:gd name="T15" fmla="*/ 23 h 142"/>
                  <a:gd name="T16" fmla="*/ 46 w 195"/>
                  <a:gd name="T17" fmla="*/ 25 h 142"/>
                  <a:gd name="T18" fmla="*/ 45 w 195"/>
                  <a:gd name="T19" fmla="*/ 24 h 142"/>
                  <a:gd name="T20" fmla="*/ 0 w 195"/>
                  <a:gd name="T21" fmla="*/ 70 h 142"/>
                  <a:gd name="T22" fmla="*/ 3 w 195"/>
                  <a:gd name="T23" fmla="*/ 72 h 142"/>
                  <a:gd name="T24" fmla="*/ 25 w 195"/>
                  <a:gd name="T25" fmla="*/ 77 h 142"/>
                  <a:gd name="T26" fmla="*/ 30 w 195"/>
                  <a:gd name="T27" fmla="*/ 95 h 142"/>
                  <a:gd name="T28" fmla="*/ 59 w 195"/>
                  <a:gd name="T29" fmla="*/ 112 h 142"/>
                  <a:gd name="T30" fmla="*/ 88 w 195"/>
                  <a:gd name="T31" fmla="*/ 124 h 142"/>
                  <a:gd name="T32" fmla="*/ 112 w 195"/>
                  <a:gd name="T33" fmla="*/ 122 h 142"/>
                  <a:gd name="T34" fmla="*/ 123 w 195"/>
                  <a:gd name="T35" fmla="*/ 136 h 142"/>
                  <a:gd name="T36" fmla="*/ 149 w 195"/>
                  <a:gd name="T37" fmla="*/ 141 h 142"/>
                  <a:gd name="T38" fmla="*/ 180 w 195"/>
                  <a:gd name="T39" fmla="*/ 141 h 142"/>
                  <a:gd name="T40" fmla="*/ 195 w 195"/>
                  <a:gd name="T41" fmla="*/ 128 h 142"/>
                  <a:gd name="T42" fmla="*/ 195 w 195"/>
                  <a:gd name="T43" fmla="*/ 39 h 142"/>
                  <a:gd name="T44" fmla="*/ 169 w 195"/>
                  <a:gd name="T45" fmla="*/ 48 h 1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5" h="142">
                    <a:moveTo>
                      <a:pt x="169" y="48"/>
                    </a:moveTo>
                    <a:cubicBezTo>
                      <a:pt x="155" y="48"/>
                      <a:pt x="143" y="42"/>
                      <a:pt x="134" y="32"/>
                    </a:cubicBezTo>
                    <a:cubicBezTo>
                      <a:pt x="136" y="42"/>
                      <a:pt x="137" y="53"/>
                      <a:pt x="133" y="62"/>
                    </a:cubicBezTo>
                    <a:cubicBezTo>
                      <a:pt x="130" y="70"/>
                      <a:pt x="121" y="71"/>
                      <a:pt x="116" y="65"/>
                    </a:cubicBezTo>
                    <a:cubicBezTo>
                      <a:pt x="108" y="55"/>
                      <a:pt x="116" y="41"/>
                      <a:pt x="125" y="32"/>
                    </a:cubicBezTo>
                    <a:cubicBezTo>
                      <a:pt x="115" y="37"/>
                      <a:pt x="102" y="35"/>
                      <a:pt x="93" y="31"/>
                    </a:cubicBezTo>
                    <a:cubicBezTo>
                      <a:pt x="80" y="25"/>
                      <a:pt x="73" y="13"/>
                      <a:pt x="72" y="0"/>
                    </a:cubicBezTo>
                    <a:cubicBezTo>
                      <a:pt x="70" y="8"/>
                      <a:pt x="68" y="17"/>
                      <a:pt x="63" y="23"/>
                    </a:cubicBezTo>
                    <a:cubicBezTo>
                      <a:pt x="59" y="28"/>
                      <a:pt x="51" y="32"/>
                      <a:pt x="46" y="25"/>
                    </a:cubicBezTo>
                    <a:cubicBezTo>
                      <a:pt x="46" y="25"/>
                      <a:pt x="46" y="25"/>
                      <a:pt x="45" y="2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1" y="70"/>
                      <a:pt x="2" y="71"/>
                      <a:pt x="3" y="72"/>
                    </a:cubicBezTo>
                    <a:cubicBezTo>
                      <a:pt x="10" y="69"/>
                      <a:pt x="19" y="70"/>
                      <a:pt x="25" y="77"/>
                    </a:cubicBezTo>
                    <a:cubicBezTo>
                      <a:pt x="30" y="82"/>
                      <a:pt x="32" y="89"/>
                      <a:pt x="30" y="95"/>
                    </a:cubicBezTo>
                    <a:cubicBezTo>
                      <a:pt x="40" y="101"/>
                      <a:pt x="49" y="107"/>
                      <a:pt x="59" y="112"/>
                    </a:cubicBezTo>
                    <a:cubicBezTo>
                      <a:pt x="69" y="116"/>
                      <a:pt x="78" y="122"/>
                      <a:pt x="88" y="124"/>
                    </a:cubicBezTo>
                    <a:cubicBezTo>
                      <a:pt x="95" y="119"/>
                      <a:pt x="103" y="117"/>
                      <a:pt x="112" y="122"/>
                    </a:cubicBezTo>
                    <a:cubicBezTo>
                      <a:pt x="117" y="125"/>
                      <a:pt x="121" y="130"/>
                      <a:pt x="123" y="136"/>
                    </a:cubicBezTo>
                    <a:cubicBezTo>
                      <a:pt x="132" y="139"/>
                      <a:pt x="140" y="139"/>
                      <a:pt x="149" y="141"/>
                    </a:cubicBezTo>
                    <a:cubicBezTo>
                      <a:pt x="160" y="142"/>
                      <a:pt x="170" y="142"/>
                      <a:pt x="180" y="141"/>
                    </a:cubicBezTo>
                    <a:cubicBezTo>
                      <a:pt x="183" y="135"/>
                      <a:pt x="188" y="130"/>
                      <a:pt x="195" y="128"/>
                    </a:cubicBezTo>
                    <a:cubicBezTo>
                      <a:pt x="195" y="39"/>
                      <a:pt x="195" y="39"/>
                      <a:pt x="195" y="39"/>
                    </a:cubicBezTo>
                    <a:cubicBezTo>
                      <a:pt x="188" y="45"/>
                      <a:pt x="179" y="49"/>
                      <a:pt x="169" y="48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9" name="Freeform 341"/>
              <p:cNvSpPr/>
              <p:nvPr/>
            </p:nvSpPr>
            <p:spPr bwMode="auto">
              <a:xfrm>
                <a:off x="5633" y="2457"/>
                <a:ext cx="50" cy="71"/>
              </a:xfrm>
              <a:custGeom>
                <a:gdLst>
                  <a:gd name="T0" fmla="*/ 16 w 21"/>
                  <a:gd name="T1" fmla="*/ 13 h 30"/>
                  <a:gd name="T2" fmla="*/ 21 w 21"/>
                  <a:gd name="T3" fmla="*/ 0 h 30"/>
                  <a:gd name="T4" fmla="*/ 0 w 21"/>
                  <a:gd name="T5" fmla="*/ 21 h 30"/>
                  <a:gd name="T6" fmla="*/ 0 w 21"/>
                  <a:gd name="T7" fmla="*/ 22 h 30"/>
                  <a:gd name="T8" fmla="*/ 16 w 21"/>
                  <a:gd name="T9" fmla="*/ 13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0">
                    <a:moveTo>
                      <a:pt x="16" y="13"/>
                    </a:moveTo>
                    <a:cubicBezTo>
                      <a:pt x="18" y="9"/>
                      <a:pt x="19" y="4"/>
                      <a:pt x="21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2"/>
                      <a:pt x="0" y="22"/>
                    </a:cubicBezTo>
                    <a:cubicBezTo>
                      <a:pt x="6" y="30"/>
                      <a:pt x="14" y="19"/>
                      <a:pt x="16" y="1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0" name="Freeform 342"/>
              <p:cNvSpPr/>
              <p:nvPr/>
            </p:nvSpPr>
            <p:spPr bwMode="auto">
              <a:xfrm>
                <a:off x="5792" y="2528"/>
                <a:ext cx="40" cy="88"/>
              </a:xfrm>
              <a:custGeom>
                <a:gdLst>
                  <a:gd name="T0" fmla="*/ 6 w 17"/>
                  <a:gd name="T1" fmla="*/ 11 h 37"/>
                  <a:gd name="T2" fmla="*/ 2 w 17"/>
                  <a:gd name="T3" fmla="*/ 28 h 37"/>
                  <a:gd name="T4" fmla="*/ 12 w 17"/>
                  <a:gd name="T5" fmla="*/ 34 h 37"/>
                  <a:gd name="T6" fmla="*/ 17 w 17"/>
                  <a:gd name="T7" fmla="*/ 22 h 37"/>
                  <a:gd name="T8" fmla="*/ 16 w 17"/>
                  <a:gd name="T9" fmla="*/ 0 h 37"/>
                  <a:gd name="T10" fmla="*/ 6 w 17"/>
                  <a:gd name="T11" fmla="*/ 11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7">
                    <a:moveTo>
                      <a:pt x="6" y="11"/>
                    </a:moveTo>
                    <a:cubicBezTo>
                      <a:pt x="3" y="16"/>
                      <a:pt x="0" y="23"/>
                      <a:pt x="2" y="28"/>
                    </a:cubicBezTo>
                    <a:cubicBezTo>
                      <a:pt x="3" y="32"/>
                      <a:pt x="8" y="37"/>
                      <a:pt x="12" y="34"/>
                    </a:cubicBezTo>
                    <a:cubicBezTo>
                      <a:pt x="16" y="31"/>
                      <a:pt x="17" y="26"/>
                      <a:pt x="17" y="22"/>
                    </a:cubicBezTo>
                    <a:cubicBezTo>
                      <a:pt x="17" y="15"/>
                      <a:pt x="17" y="7"/>
                      <a:pt x="16" y="0"/>
                    </a:cubicBezTo>
                    <a:cubicBezTo>
                      <a:pt x="12" y="3"/>
                      <a:pt x="9" y="7"/>
                      <a:pt x="6" y="1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1" name="Freeform 343"/>
              <p:cNvSpPr/>
              <p:nvPr/>
            </p:nvSpPr>
            <p:spPr bwMode="auto">
              <a:xfrm>
                <a:off x="5491" y="2625"/>
                <a:ext cx="29" cy="29"/>
              </a:xfrm>
              <a:custGeom>
                <a:gdLst>
                  <a:gd name="T0" fmla="*/ 3 w 12"/>
                  <a:gd name="T1" fmla="*/ 12 h 12"/>
                  <a:gd name="T2" fmla="*/ 12 w 12"/>
                  <a:gd name="T3" fmla="*/ 1 h 12"/>
                  <a:gd name="T4" fmla="*/ 10 w 12"/>
                  <a:gd name="T5" fmla="*/ 0 h 12"/>
                  <a:gd name="T6" fmla="*/ 0 w 12"/>
                  <a:gd name="T7" fmla="*/ 10 h 12"/>
                  <a:gd name="T8" fmla="*/ 3 w 12"/>
                  <a:gd name="T9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3" y="12"/>
                    </a:moveTo>
                    <a:cubicBezTo>
                      <a:pt x="5" y="7"/>
                      <a:pt x="8" y="3"/>
                      <a:pt x="12" y="1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2" y="11"/>
                      <a:pt x="3" y="1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2" name="Freeform 344"/>
              <p:cNvSpPr/>
              <p:nvPr/>
            </p:nvSpPr>
            <p:spPr bwMode="auto">
              <a:xfrm>
                <a:off x="5948" y="2767"/>
                <a:ext cx="33" cy="86"/>
              </a:xfrm>
              <a:custGeom>
                <a:gdLst>
                  <a:gd name="T0" fmla="*/ 13 w 14"/>
                  <a:gd name="T1" fmla="*/ 0 h 36"/>
                  <a:gd name="T2" fmla="*/ 0 w 14"/>
                  <a:gd name="T3" fmla="*/ 20 h 36"/>
                  <a:gd name="T4" fmla="*/ 5 w 14"/>
                  <a:gd name="T5" fmla="*/ 31 h 36"/>
                  <a:gd name="T6" fmla="*/ 8 w 14"/>
                  <a:gd name="T7" fmla="*/ 34 h 36"/>
                  <a:gd name="T8" fmla="*/ 14 w 14"/>
                  <a:gd name="T9" fmla="*/ 36 h 36"/>
                  <a:gd name="T10" fmla="*/ 14 w 14"/>
                  <a:gd name="T11" fmla="*/ 0 h 36"/>
                  <a:gd name="T12" fmla="*/ 13 w 14"/>
                  <a:gd name="T13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6">
                    <a:moveTo>
                      <a:pt x="13" y="0"/>
                    </a:moveTo>
                    <a:cubicBezTo>
                      <a:pt x="6" y="3"/>
                      <a:pt x="0" y="11"/>
                      <a:pt x="0" y="20"/>
                    </a:cubicBezTo>
                    <a:cubicBezTo>
                      <a:pt x="1" y="25"/>
                      <a:pt x="2" y="28"/>
                      <a:pt x="5" y="31"/>
                    </a:cubicBezTo>
                    <a:cubicBezTo>
                      <a:pt x="6" y="32"/>
                      <a:pt x="7" y="33"/>
                      <a:pt x="8" y="34"/>
                    </a:cubicBezTo>
                    <a:cubicBezTo>
                      <a:pt x="10" y="35"/>
                      <a:pt x="12" y="36"/>
                      <a:pt x="14" y="36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3" name="Freeform 345"/>
              <p:cNvSpPr/>
              <p:nvPr/>
            </p:nvSpPr>
            <p:spPr bwMode="auto">
              <a:xfrm>
                <a:off x="5693" y="2786"/>
                <a:ext cx="130" cy="84"/>
              </a:xfrm>
              <a:custGeom>
                <a:gdLst>
                  <a:gd name="T0" fmla="*/ 45 w 55"/>
                  <a:gd name="T1" fmla="*/ 17 h 35"/>
                  <a:gd name="T2" fmla="*/ 26 w 55"/>
                  <a:gd name="T3" fmla="*/ 22 h 35"/>
                  <a:gd name="T4" fmla="*/ 8 w 55"/>
                  <a:gd name="T5" fmla="*/ 3 h 35"/>
                  <a:gd name="T6" fmla="*/ 1 w 55"/>
                  <a:gd name="T7" fmla="*/ 0 h 35"/>
                  <a:gd name="T8" fmla="*/ 20 w 55"/>
                  <a:gd name="T9" fmla="*/ 31 h 35"/>
                  <a:gd name="T10" fmla="*/ 55 w 55"/>
                  <a:gd name="T11" fmla="*/ 17 h 35"/>
                  <a:gd name="T12" fmla="*/ 47 w 55"/>
                  <a:gd name="T13" fmla="*/ 16 h 35"/>
                  <a:gd name="T14" fmla="*/ 45 w 55"/>
                  <a:gd name="T15" fmla="*/ 17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35">
                    <a:moveTo>
                      <a:pt x="45" y="17"/>
                    </a:moveTo>
                    <a:cubicBezTo>
                      <a:pt x="40" y="22"/>
                      <a:pt x="33" y="23"/>
                      <a:pt x="26" y="22"/>
                    </a:cubicBezTo>
                    <a:cubicBezTo>
                      <a:pt x="17" y="20"/>
                      <a:pt x="8" y="12"/>
                      <a:pt x="8" y="3"/>
                    </a:cubicBezTo>
                    <a:cubicBezTo>
                      <a:pt x="5" y="2"/>
                      <a:pt x="3" y="1"/>
                      <a:pt x="1" y="0"/>
                    </a:cubicBezTo>
                    <a:cubicBezTo>
                      <a:pt x="0" y="14"/>
                      <a:pt x="6" y="27"/>
                      <a:pt x="20" y="31"/>
                    </a:cubicBezTo>
                    <a:cubicBezTo>
                      <a:pt x="34" y="35"/>
                      <a:pt x="49" y="31"/>
                      <a:pt x="55" y="17"/>
                    </a:cubicBezTo>
                    <a:cubicBezTo>
                      <a:pt x="53" y="17"/>
                      <a:pt x="50" y="16"/>
                      <a:pt x="47" y="16"/>
                    </a:cubicBezTo>
                    <a:cubicBezTo>
                      <a:pt x="46" y="16"/>
                      <a:pt x="46" y="17"/>
                      <a:pt x="45" y="1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4" name="Freeform 346"/>
              <p:cNvSpPr/>
              <p:nvPr/>
            </p:nvSpPr>
            <p:spPr bwMode="auto">
              <a:xfrm>
                <a:off x="5927" y="2829"/>
                <a:ext cx="54" cy="48"/>
              </a:xfrm>
              <a:custGeom>
                <a:gdLst>
                  <a:gd name="T0" fmla="*/ 23 w 23"/>
                  <a:gd name="T1" fmla="*/ 13 h 20"/>
                  <a:gd name="T2" fmla="*/ 23 w 23"/>
                  <a:gd name="T3" fmla="*/ 13 h 20"/>
                  <a:gd name="T4" fmla="*/ 7 w 23"/>
                  <a:gd name="T5" fmla="*/ 0 h 20"/>
                  <a:gd name="T6" fmla="*/ 0 w 23"/>
                  <a:gd name="T7" fmla="*/ 2 h 20"/>
                  <a:gd name="T8" fmla="*/ 14 w 23"/>
                  <a:gd name="T9" fmla="*/ 20 h 20"/>
                  <a:gd name="T10" fmla="*/ 23 w 23"/>
                  <a:gd name="T11" fmla="*/ 20 h 20"/>
                  <a:gd name="T12" fmla="*/ 23 w 23"/>
                  <a:gd name="T13" fmla="*/ 13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0">
                    <a:moveTo>
                      <a:pt x="23" y="13"/>
                    </a:moveTo>
                    <a:cubicBezTo>
                      <a:pt x="23" y="13"/>
                      <a:pt x="23" y="13"/>
                      <a:pt x="23" y="13"/>
                    </a:cubicBezTo>
                    <a:cubicBezTo>
                      <a:pt x="16" y="12"/>
                      <a:pt x="10" y="7"/>
                      <a:pt x="7" y="0"/>
                    </a:cubicBezTo>
                    <a:cubicBezTo>
                      <a:pt x="5" y="1"/>
                      <a:pt x="2" y="1"/>
                      <a:pt x="0" y="2"/>
                    </a:cubicBezTo>
                    <a:cubicBezTo>
                      <a:pt x="1" y="10"/>
                      <a:pt x="7" y="16"/>
                      <a:pt x="14" y="20"/>
                    </a:cubicBezTo>
                    <a:cubicBezTo>
                      <a:pt x="23" y="20"/>
                      <a:pt x="23" y="20"/>
                      <a:pt x="23" y="20"/>
                    </a:cubicBez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5" name="Freeform 347"/>
              <p:cNvSpPr/>
              <p:nvPr/>
            </p:nvSpPr>
            <p:spPr bwMode="auto">
              <a:xfrm>
                <a:off x="5499" y="2627"/>
                <a:ext cx="94" cy="81"/>
              </a:xfrm>
              <a:custGeom>
                <a:gdLst>
                  <a:gd name="T0" fmla="*/ 34 w 40"/>
                  <a:gd name="T1" fmla="*/ 10 h 34"/>
                  <a:gd name="T2" fmla="*/ 18 w 40"/>
                  <a:gd name="T3" fmla="*/ 0 h 34"/>
                  <a:gd name="T4" fmla="*/ 3 w 40"/>
                  <a:gd name="T5" fmla="*/ 13 h 34"/>
                  <a:gd name="T6" fmla="*/ 18 w 40"/>
                  <a:gd name="T7" fmla="*/ 34 h 34"/>
                  <a:gd name="T8" fmla="*/ 25 w 40"/>
                  <a:gd name="T9" fmla="*/ 32 h 34"/>
                  <a:gd name="T10" fmla="*/ 34 w 40"/>
                  <a:gd name="T11" fmla="*/ 1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4">
                    <a:moveTo>
                      <a:pt x="34" y="10"/>
                    </a:moveTo>
                    <a:cubicBezTo>
                      <a:pt x="31" y="4"/>
                      <a:pt x="25" y="0"/>
                      <a:pt x="18" y="0"/>
                    </a:cubicBezTo>
                    <a:cubicBezTo>
                      <a:pt x="11" y="1"/>
                      <a:pt x="5" y="6"/>
                      <a:pt x="3" y="13"/>
                    </a:cubicBezTo>
                    <a:cubicBezTo>
                      <a:pt x="0" y="24"/>
                      <a:pt x="9" y="33"/>
                      <a:pt x="18" y="34"/>
                    </a:cubicBezTo>
                    <a:cubicBezTo>
                      <a:pt x="20" y="34"/>
                      <a:pt x="23" y="33"/>
                      <a:pt x="25" y="32"/>
                    </a:cubicBezTo>
                    <a:cubicBezTo>
                      <a:pt x="34" y="29"/>
                      <a:pt x="40" y="19"/>
                      <a:pt x="34" y="1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6" name="Freeform 348"/>
              <p:cNvSpPr/>
              <p:nvPr/>
            </p:nvSpPr>
            <p:spPr bwMode="auto">
              <a:xfrm>
                <a:off x="5806" y="2784"/>
                <a:ext cx="137" cy="50"/>
              </a:xfrm>
              <a:custGeom>
                <a:gdLst>
                  <a:gd name="T0" fmla="*/ 57 w 58"/>
                  <a:gd name="T1" fmla="*/ 17 h 21"/>
                  <a:gd name="T2" fmla="*/ 57 w 58"/>
                  <a:gd name="T3" fmla="*/ 12 h 21"/>
                  <a:gd name="T4" fmla="*/ 58 w 58"/>
                  <a:gd name="T5" fmla="*/ 5 h 21"/>
                  <a:gd name="T6" fmla="*/ 28 w 58"/>
                  <a:gd name="T7" fmla="*/ 4 h 21"/>
                  <a:gd name="T8" fmla="*/ 3 w 58"/>
                  <a:gd name="T9" fmla="*/ 0 h 21"/>
                  <a:gd name="T10" fmla="*/ 0 w 58"/>
                  <a:gd name="T11" fmla="*/ 14 h 21"/>
                  <a:gd name="T12" fmla="*/ 57 w 58"/>
                  <a:gd name="T13" fmla="*/ 17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21">
                    <a:moveTo>
                      <a:pt x="57" y="17"/>
                    </a:moveTo>
                    <a:cubicBezTo>
                      <a:pt x="57" y="15"/>
                      <a:pt x="57" y="13"/>
                      <a:pt x="57" y="12"/>
                    </a:cubicBezTo>
                    <a:cubicBezTo>
                      <a:pt x="57" y="10"/>
                      <a:pt x="57" y="7"/>
                      <a:pt x="58" y="5"/>
                    </a:cubicBezTo>
                    <a:cubicBezTo>
                      <a:pt x="48" y="6"/>
                      <a:pt x="38" y="5"/>
                      <a:pt x="28" y="4"/>
                    </a:cubicBezTo>
                    <a:cubicBezTo>
                      <a:pt x="20" y="3"/>
                      <a:pt x="10" y="3"/>
                      <a:pt x="3" y="0"/>
                    </a:cubicBezTo>
                    <a:cubicBezTo>
                      <a:pt x="4" y="5"/>
                      <a:pt x="3" y="10"/>
                      <a:pt x="0" y="14"/>
                    </a:cubicBezTo>
                    <a:cubicBezTo>
                      <a:pt x="19" y="18"/>
                      <a:pt x="39" y="21"/>
                      <a:pt x="57" y="17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7" name="Freeform 349"/>
              <p:cNvSpPr/>
              <p:nvPr/>
            </p:nvSpPr>
            <p:spPr bwMode="auto">
              <a:xfrm>
                <a:off x="5719" y="2744"/>
                <a:ext cx="94" cy="90"/>
              </a:xfrm>
              <a:custGeom>
                <a:gdLst>
                  <a:gd name="T0" fmla="*/ 3 w 40"/>
                  <a:gd name="T1" fmla="*/ 28 h 38"/>
                  <a:gd name="T2" fmla="*/ 12 w 40"/>
                  <a:gd name="T3" fmla="*/ 35 h 38"/>
                  <a:gd name="T4" fmla="*/ 28 w 40"/>
                  <a:gd name="T5" fmla="*/ 36 h 38"/>
                  <a:gd name="T6" fmla="*/ 28 w 40"/>
                  <a:gd name="T7" fmla="*/ 36 h 38"/>
                  <a:gd name="T8" fmla="*/ 33 w 40"/>
                  <a:gd name="T9" fmla="*/ 32 h 38"/>
                  <a:gd name="T10" fmla="*/ 25 w 40"/>
                  <a:gd name="T11" fmla="*/ 2 h 38"/>
                  <a:gd name="T12" fmla="*/ 7 w 40"/>
                  <a:gd name="T13" fmla="*/ 5 h 38"/>
                  <a:gd name="T14" fmla="*/ 6 w 40"/>
                  <a:gd name="T15" fmla="*/ 5 h 38"/>
                  <a:gd name="T16" fmla="*/ 0 w 40"/>
                  <a:gd name="T17" fmla="*/ 17 h 38"/>
                  <a:gd name="T18" fmla="*/ 3 w 40"/>
                  <a:gd name="T19" fmla="*/ 28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38">
                    <a:moveTo>
                      <a:pt x="3" y="28"/>
                    </a:moveTo>
                    <a:cubicBezTo>
                      <a:pt x="5" y="31"/>
                      <a:pt x="8" y="34"/>
                      <a:pt x="12" y="35"/>
                    </a:cubicBezTo>
                    <a:cubicBezTo>
                      <a:pt x="17" y="38"/>
                      <a:pt x="23" y="38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30" y="35"/>
                      <a:pt x="32" y="34"/>
                      <a:pt x="33" y="32"/>
                    </a:cubicBezTo>
                    <a:cubicBezTo>
                      <a:pt x="40" y="22"/>
                      <a:pt x="37" y="7"/>
                      <a:pt x="25" y="2"/>
                    </a:cubicBezTo>
                    <a:cubicBezTo>
                      <a:pt x="19" y="0"/>
                      <a:pt x="12" y="1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" y="8"/>
                      <a:pt x="0" y="12"/>
                      <a:pt x="0" y="17"/>
                    </a:cubicBezTo>
                    <a:cubicBezTo>
                      <a:pt x="0" y="22"/>
                      <a:pt x="1" y="25"/>
                      <a:pt x="3" y="28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8" name="Freeform 350"/>
              <p:cNvSpPr/>
              <p:nvPr/>
            </p:nvSpPr>
            <p:spPr bwMode="auto">
              <a:xfrm>
                <a:off x="5562" y="2684"/>
                <a:ext cx="161" cy="102"/>
              </a:xfrm>
              <a:custGeom>
                <a:gdLst>
                  <a:gd name="T0" fmla="*/ 63 w 68"/>
                  <a:gd name="T1" fmla="*/ 43 h 43"/>
                  <a:gd name="T2" fmla="*/ 63 w 68"/>
                  <a:gd name="T3" fmla="*/ 42 h 43"/>
                  <a:gd name="T4" fmla="*/ 68 w 68"/>
                  <a:gd name="T5" fmla="*/ 30 h 43"/>
                  <a:gd name="T6" fmla="*/ 42 w 68"/>
                  <a:gd name="T7" fmla="*/ 18 h 43"/>
                  <a:gd name="T8" fmla="*/ 11 w 68"/>
                  <a:gd name="T9" fmla="*/ 0 h 43"/>
                  <a:gd name="T10" fmla="*/ 8 w 68"/>
                  <a:gd name="T11" fmla="*/ 6 h 43"/>
                  <a:gd name="T12" fmla="*/ 8 w 68"/>
                  <a:gd name="T13" fmla="*/ 6 h 43"/>
                  <a:gd name="T14" fmla="*/ 0 w 68"/>
                  <a:gd name="T15" fmla="*/ 12 h 43"/>
                  <a:gd name="T16" fmla="*/ 29 w 68"/>
                  <a:gd name="T17" fmla="*/ 28 h 43"/>
                  <a:gd name="T18" fmla="*/ 63 w 68"/>
                  <a:gd name="T19" fmla="*/ 43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43">
                    <a:moveTo>
                      <a:pt x="63" y="43"/>
                    </a:moveTo>
                    <a:cubicBezTo>
                      <a:pt x="63" y="42"/>
                      <a:pt x="63" y="42"/>
                      <a:pt x="63" y="42"/>
                    </a:cubicBezTo>
                    <a:cubicBezTo>
                      <a:pt x="63" y="37"/>
                      <a:pt x="65" y="33"/>
                      <a:pt x="68" y="30"/>
                    </a:cubicBezTo>
                    <a:cubicBezTo>
                      <a:pt x="59" y="27"/>
                      <a:pt x="51" y="22"/>
                      <a:pt x="42" y="18"/>
                    </a:cubicBezTo>
                    <a:cubicBezTo>
                      <a:pt x="31" y="13"/>
                      <a:pt x="21" y="7"/>
                      <a:pt x="11" y="0"/>
                    </a:cubicBezTo>
                    <a:cubicBezTo>
                      <a:pt x="10" y="2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5" y="9"/>
                      <a:pt x="3" y="11"/>
                      <a:pt x="0" y="12"/>
                    </a:cubicBezTo>
                    <a:cubicBezTo>
                      <a:pt x="10" y="18"/>
                      <a:pt x="19" y="23"/>
                      <a:pt x="29" y="28"/>
                    </a:cubicBezTo>
                    <a:cubicBezTo>
                      <a:pt x="40" y="33"/>
                      <a:pt x="51" y="39"/>
                      <a:pt x="63" y="4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9" name="Freeform 351"/>
              <p:cNvSpPr/>
              <p:nvPr/>
            </p:nvSpPr>
            <p:spPr bwMode="auto">
              <a:xfrm>
                <a:off x="5475" y="2654"/>
                <a:ext cx="106" cy="95"/>
              </a:xfrm>
              <a:custGeom>
                <a:gdLst>
                  <a:gd name="T0" fmla="*/ 12 w 45"/>
                  <a:gd name="T1" fmla="*/ 31 h 40"/>
                  <a:gd name="T2" fmla="*/ 45 w 45"/>
                  <a:gd name="T3" fmla="*/ 33 h 40"/>
                  <a:gd name="T4" fmla="*/ 34 w 45"/>
                  <a:gd name="T5" fmla="*/ 26 h 40"/>
                  <a:gd name="T6" fmla="*/ 17 w 45"/>
                  <a:gd name="T7" fmla="*/ 22 h 40"/>
                  <a:gd name="T8" fmla="*/ 17 w 45"/>
                  <a:gd name="T9" fmla="*/ 22 h 40"/>
                  <a:gd name="T10" fmla="*/ 9 w 45"/>
                  <a:gd name="T11" fmla="*/ 5 h 40"/>
                  <a:gd name="T12" fmla="*/ 9 w 45"/>
                  <a:gd name="T13" fmla="*/ 3 h 40"/>
                  <a:gd name="T14" fmla="*/ 5 w 45"/>
                  <a:gd name="T15" fmla="*/ 0 h 40"/>
                  <a:gd name="T16" fmla="*/ 0 w 45"/>
                  <a:gd name="T17" fmla="*/ 5 h 40"/>
                  <a:gd name="T18" fmla="*/ 12 w 45"/>
                  <a:gd name="T19" fmla="*/ 31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40">
                    <a:moveTo>
                      <a:pt x="12" y="31"/>
                    </a:moveTo>
                    <a:cubicBezTo>
                      <a:pt x="22" y="38"/>
                      <a:pt x="35" y="40"/>
                      <a:pt x="45" y="33"/>
                    </a:cubicBezTo>
                    <a:cubicBezTo>
                      <a:pt x="41" y="31"/>
                      <a:pt x="38" y="28"/>
                      <a:pt x="34" y="26"/>
                    </a:cubicBezTo>
                    <a:cubicBezTo>
                      <a:pt x="28" y="27"/>
                      <a:pt x="22" y="25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2" y="18"/>
                      <a:pt x="8" y="12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8" y="2"/>
                      <a:pt x="6" y="1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4"/>
                      <a:pt x="5" y="25"/>
                      <a:pt x="12" y="3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0" name="Freeform 352"/>
              <p:cNvSpPr/>
              <p:nvPr/>
            </p:nvSpPr>
            <p:spPr bwMode="auto">
              <a:xfrm>
                <a:off x="5309" y="2820"/>
                <a:ext cx="81" cy="57"/>
              </a:xfrm>
              <a:custGeom>
                <a:gdLst>
                  <a:gd name="T0" fmla="*/ 32 w 34"/>
                  <a:gd name="T1" fmla="*/ 14 h 24"/>
                  <a:gd name="T2" fmla="*/ 16 w 34"/>
                  <a:gd name="T3" fmla="*/ 22 h 24"/>
                  <a:gd name="T4" fmla="*/ 14 w 34"/>
                  <a:gd name="T5" fmla="*/ 19 h 24"/>
                  <a:gd name="T6" fmla="*/ 22 w 34"/>
                  <a:gd name="T7" fmla="*/ 5 h 24"/>
                  <a:gd name="T8" fmla="*/ 2 w 34"/>
                  <a:gd name="T9" fmla="*/ 24 h 24"/>
                  <a:gd name="T10" fmla="*/ 33 w 34"/>
                  <a:gd name="T11" fmla="*/ 24 h 24"/>
                  <a:gd name="T12" fmla="*/ 32 w 34"/>
                  <a:gd name="T13" fmla="*/ 1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24">
                    <a:moveTo>
                      <a:pt x="32" y="14"/>
                    </a:moveTo>
                    <a:cubicBezTo>
                      <a:pt x="27" y="17"/>
                      <a:pt x="21" y="20"/>
                      <a:pt x="16" y="22"/>
                    </a:cubicBezTo>
                    <a:cubicBezTo>
                      <a:pt x="14" y="23"/>
                      <a:pt x="13" y="20"/>
                      <a:pt x="14" y="19"/>
                    </a:cubicBezTo>
                    <a:cubicBezTo>
                      <a:pt x="18" y="16"/>
                      <a:pt x="21" y="11"/>
                      <a:pt x="22" y="5"/>
                    </a:cubicBezTo>
                    <a:cubicBezTo>
                      <a:pt x="10" y="0"/>
                      <a:pt x="0" y="13"/>
                      <a:pt x="2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4" y="20"/>
                      <a:pt x="34" y="17"/>
                      <a:pt x="32" y="14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1" name="Freeform 353"/>
              <p:cNvSpPr/>
              <p:nvPr/>
            </p:nvSpPr>
            <p:spPr bwMode="auto">
              <a:xfrm>
                <a:off x="5482" y="2756"/>
                <a:ext cx="147" cy="121"/>
              </a:xfrm>
              <a:custGeom>
                <a:gdLst>
                  <a:gd name="T0" fmla="*/ 61 w 62"/>
                  <a:gd name="T1" fmla="*/ 0 h 51"/>
                  <a:gd name="T2" fmla="*/ 10 w 62"/>
                  <a:gd name="T3" fmla="*/ 28 h 51"/>
                  <a:gd name="T4" fmla="*/ 2 w 62"/>
                  <a:gd name="T5" fmla="*/ 29 h 51"/>
                  <a:gd name="T6" fmla="*/ 6 w 62"/>
                  <a:gd name="T7" fmla="*/ 51 h 51"/>
                  <a:gd name="T8" fmla="*/ 62 w 62"/>
                  <a:gd name="T9" fmla="*/ 51 h 51"/>
                  <a:gd name="T10" fmla="*/ 61 w 62"/>
                  <a:gd name="T11" fmla="*/ 0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51">
                    <a:moveTo>
                      <a:pt x="61" y="0"/>
                    </a:moveTo>
                    <a:cubicBezTo>
                      <a:pt x="47" y="15"/>
                      <a:pt x="31" y="25"/>
                      <a:pt x="10" y="28"/>
                    </a:cubicBezTo>
                    <a:cubicBezTo>
                      <a:pt x="7" y="28"/>
                      <a:pt x="5" y="29"/>
                      <a:pt x="2" y="29"/>
                    </a:cubicBezTo>
                    <a:cubicBezTo>
                      <a:pt x="0" y="36"/>
                      <a:pt x="3" y="44"/>
                      <a:pt x="6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56" y="34"/>
                      <a:pt x="54" y="16"/>
                      <a:pt x="61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2" name="Freeform 354"/>
              <p:cNvSpPr/>
              <p:nvPr/>
            </p:nvSpPr>
            <p:spPr bwMode="auto">
              <a:xfrm>
                <a:off x="5877" y="2834"/>
                <a:ext cx="69" cy="43"/>
              </a:xfrm>
              <a:custGeom>
                <a:gdLst>
                  <a:gd name="T0" fmla="*/ 18 w 29"/>
                  <a:gd name="T1" fmla="*/ 0 h 18"/>
                  <a:gd name="T2" fmla="*/ 0 w 29"/>
                  <a:gd name="T3" fmla="*/ 0 h 18"/>
                  <a:gd name="T4" fmla="*/ 5 w 29"/>
                  <a:gd name="T5" fmla="*/ 18 h 18"/>
                  <a:gd name="T6" fmla="*/ 29 w 29"/>
                  <a:gd name="T7" fmla="*/ 18 h 18"/>
                  <a:gd name="T8" fmla="*/ 18 w 29"/>
                  <a:gd name="T9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8">
                    <a:moveTo>
                      <a:pt x="18" y="0"/>
                    </a:moveTo>
                    <a:cubicBezTo>
                      <a:pt x="12" y="1"/>
                      <a:pt x="6" y="1"/>
                      <a:pt x="0" y="0"/>
                    </a:cubicBezTo>
                    <a:cubicBezTo>
                      <a:pt x="1" y="6"/>
                      <a:pt x="3" y="12"/>
                      <a:pt x="5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3" y="14"/>
                      <a:pt x="19" y="8"/>
                      <a:pt x="18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3" name="Freeform 355"/>
              <p:cNvSpPr/>
              <p:nvPr/>
            </p:nvSpPr>
            <p:spPr bwMode="auto">
              <a:xfrm>
                <a:off x="5617" y="2758"/>
                <a:ext cx="251" cy="119"/>
              </a:xfrm>
              <a:custGeom>
                <a:gdLst>
                  <a:gd name="T0" fmla="*/ 106 w 106"/>
                  <a:gd name="T1" fmla="*/ 32 h 50"/>
                  <a:gd name="T2" fmla="*/ 90 w 106"/>
                  <a:gd name="T3" fmla="*/ 30 h 50"/>
                  <a:gd name="T4" fmla="*/ 51 w 106"/>
                  <a:gd name="T5" fmla="*/ 45 h 50"/>
                  <a:gd name="T6" fmla="*/ 30 w 106"/>
                  <a:gd name="T7" fmla="*/ 11 h 50"/>
                  <a:gd name="T8" fmla="*/ 7 w 106"/>
                  <a:gd name="T9" fmla="*/ 0 h 50"/>
                  <a:gd name="T10" fmla="*/ 7 w 106"/>
                  <a:gd name="T11" fmla="*/ 0 h 50"/>
                  <a:gd name="T12" fmla="*/ 8 w 106"/>
                  <a:gd name="T13" fmla="*/ 50 h 50"/>
                  <a:gd name="T14" fmla="*/ 98 w 106"/>
                  <a:gd name="T15" fmla="*/ 50 h 50"/>
                  <a:gd name="T16" fmla="*/ 101 w 106"/>
                  <a:gd name="T17" fmla="*/ 44 h 50"/>
                  <a:gd name="T18" fmla="*/ 106 w 106"/>
                  <a:gd name="T19" fmla="*/ 32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50">
                    <a:moveTo>
                      <a:pt x="106" y="32"/>
                    </a:moveTo>
                    <a:cubicBezTo>
                      <a:pt x="101" y="31"/>
                      <a:pt x="95" y="31"/>
                      <a:pt x="90" y="30"/>
                    </a:cubicBezTo>
                    <a:cubicBezTo>
                      <a:pt x="84" y="45"/>
                      <a:pt x="66" y="50"/>
                      <a:pt x="51" y="45"/>
                    </a:cubicBezTo>
                    <a:cubicBezTo>
                      <a:pt x="36" y="41"/>
                      <a:pt x="28" y="26"/>
                      <a:pt x="30" y="11"/>
                    </a:cubicBezTo>
                    <a:cubicBezTo>
                      <a:pt x="22" y="8"/>
                      <a:pt x="14" y="4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17"/>
                      <a:pt x="2" y="34"/>
                      <a:pt x="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9" y="48"/>
                      <a:pt x="100" y="46"/>
                      <a:pt x="101" y="44"/>
                    </a:cubicBezTo>
                    <a:cubicBezTo>
                      <a:pt x="103" y="41"/>
                      <a:pt x="106" y="36"/>
                      <a:pt x="106" y="3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4" name="Freeform 356"/>
              <p:cNvSpPr/>
              <p:nvPr/>
            </p:nvSpPr>
            <p:spPr bwMode="auto">
              <a:xfrm>
                <a:off x="5697" y="2414"/>
                <a:ext cx="284" cy="149"/>
              </a:xfrm>
              <a:custGeom>
                <a:gdLst>
                  <a:gd name="T0" fmla="*/ 117 w 120"/>
                  <a:gd name="T1" fmla="*/ 34 h 63"/>
                  <a:gd name="T2" fmla="*/ 109 w 120"/>
                  <a:gd name="T3" fmla="*/ 44 h 63"/>
                  <a:gd name="T4" fmla="*/ 87 w 120"/>
                  <a:gd name="T5" fmla="*/ 50 h 63"/>
                  <a:gd name="T6" fmla="*/ 71 w 120"/>
                  <a:gd name="T7" fmla="*/ 37 h 63"/>
                  <a:gd name="T8" fmla="*/ 67 w 120"/>
                  <a:gd name="T9" fmla="*/ 26 h 63"/>
                  <a:gd name="T10" fmla="*/ 66 w 120"/>
                  <a:gd name="T11" fmla="*/ 19 h 63"/>
                  <a:gd name="T12" fmla="*/ 27 w 120"/>
                  <a:gd name="T13" fmla="*/ 29 h 63"/>
                  <a:gd name="T14" fmla="*/ 11 w 120"/>
                  <a:gd name="T15" fmla="*/ 0 h 63"/>
                  <a:gd name="T16" fmla="*/ 0 w 120"/>
                  <a:gd name="T17" fmla="*/ 11 h 63"/>
                  <a:gd name="T18" fmla="*/ 1 w 120"/>
                  <a:gd name="T19" fmla="*/ 12 h 63"/>
                  <a:gd name="T20" fmla="*/ 19 w 120"/>
                  <a:gd name="T21" fmla="*/ 45 h 63"/>
                  <a:gd name="T22" fmla="*/ 55 w 120"/>
                  <a:gd name="T23" fmla="*/ 42 h 63"/>
                  <a:gd name="T24" fmla="*/ 57 w 120"/>
                  <a:gd name="T25" fmla="*/ 42 h 63"/>
                  <a:gd name="T26" fmla="*/ 95 w 120"/>
                  <a:gd name="T27" fmla="*/ 62 h 63"/>
                  <a:gd name="T28" fmla="*/ 120 w 120"/>
                  <a:gd name="T29" fmla="*/ 51 h 63"/>
                  <a:gd name="T30" fmla="*/ 120 w 120"/>
                  <a:gd name="T31" fmla="*/ 29 h 63"/>
                  <a:gd name="T32" fmla="*/ 119 w 120"/>
                  <a:gd name="T33" fmla="*/ 29 h 63"/>
                  <a:gd name="T34" fmla="*/ 117 w 120"/>
                  <a:gd name="T35" fmla="*/ 34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0" h="62">
                    <a:moveTo>
                      <a:pt x="117" y="34"/>
                    </a:moveTo>
                    <a:cubicBezTo>
                      <a:pt x="116" y="38"/>
                      <a:pt x="112" y="41"/>
                      <a:pt x="109" y="44"/>
                    </a:cubicBezTo>
                    <a:cubicBezTo>
                      <a:pt x="103" y="48"/>
                      <a:pt x="95" y="51"/>
                      <a:pt x="87" y="50"/>
                    </a:cubicBezTo>
                    <a:cubicBezTo>
                      <a:pt x="80" y="48"/>
                      <a:pt x="74" y="43"/>
                      <a:pt x="71" y="37"/>
                    </a:cubicBezTo>
                    <a:cubicBezTo>
                      <a:pt x="69" y="33"/>
                      <a:pt x="68" y="30"/>
                      <a:pt x="67" y="26"/>
                    </a:cubicBezTo>
                    <a:cubicBezTo>
                      <a:pt x="67" y="25"/>
                      <a:pt x="66" y="22"/>
                      <a:pt x="66" y="19"/>
                    </a:cubicBezTo>
                    <a:cubicBezTo>
                      <a:pt x="57" y="30"/>
                      <a:pt x="40" y="37"/>
                      <a:pt x="27" y="29"/>
                    </a:cubicBezTo>
                    <a:cubicBezTo>
                      <a:pt x="17" y="23"/>
                      <a:pt x="11" y="12"/>
                      <a:pt x="11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2"/>
                    </a:cubicBezTo>
                    <a:cubicBezTo>
                      <a:pt x="0" y="26"/>
                      <a:pt x="5" y="39"/>
                      <a:pt x="19" y="45"/>
                    </a:cubicBezTo>
                    <a:cubicBezTo>
                      <a:pt x="30" y="50"/>
                      <a:pt x="46" y="51"/>
                      <a:pt x="55" y="42"/>
                    </a:cubicBezTo>
                    <a:cubicBezTo>
                      <a:pt x="56" y="41"/>
                      <a:pt x="57" y="41"/>
                      <a:pt x="57" y="42"/>
                    </a:cubicBezTo>
                    <a:cubicBezTo>
                      <a:pt x="67" y="54"/>
                      <a:pt x="80" y="63"/>
                      <a:pt x="95" y="62"/>
                    </a:cubicBezTo>
                    <a:cubicBezTo>
                      <a:pt x="105" y="62"/>
                      <a:pt x="114" y="58"/>
                      <a:pt x="120" y="51"/>
                    </a:cubicBezTo>
                    <a:cubicBezTo>
                      <a:pt x="120" y="29"/>
                      <a:pt x="120" y="29"/>
                      <a:pt x="120" y="29"/>
                    </a:cubicBezTo>
                    <a:cubicBezTo>
                      <a:pt x="120" y="29"/>
                      <a:pt x="120" y="29"/>
                      <a:pt x="119" y="29"/>
                    </a:cubicBezTo>
                    <a:cubicBezTo>
                      <a:pt x="118" y="30"/>
                      <a:pt x="118" y="33"/>
                      <a:pt x="117" y="3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5" name="Freeform 357"/>
              <p:cNvSpPr/>
              <p:nvPr/>
            </p:nvSpPr>
            <p:spPr bwMode="auto">
              <a:xfrm>
                <a:off x="5856" y="2158"/>
                <a:ext cx="125" cy="161"/>
              </a:xfrm>
              <a:custGeom>
                <a:gdLst>
                  <a:gd name="T0" fmla="*/ 0 w 53"/>
                  <a:gd name="T1" fmla="*/ 53 h 68"/>
                  <a:gd name="T2" fmla="*/ 24 w 53"/>
                  <a:gd name="T3" fmla="*/ 66 h 68"/>
                  <a:gd name="T4" fmla="*/ 24 w 53"/>
                  <a:gd name="T5" fmla="*/ 66 h 68"/>
                  <a:gd name="T6" fmla="*/ 26 w 53"/>
                  <a:gd name="T7" fmla="*/ 67 h 68"/>
                  <a:gd name="T8" fmla="*/ 53 w 53"/>
                  <a:gd name="T9" fmla="*/ 63 h 68"/>
                  <a:gd name="T10" fmla="*/ 53 w 53"/>
                  <a:gd name="T11" fmla="*/ 0 h 68"/>
                  <a:gd name="T12" fmla="*/ 0 w 53"/>
                  <a:gd name="T13" fmla="*/ 53 h 6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68">
                    <a:moveTo>
                      <a:pt x="0" y="53"/>
                    </a:moveTo>
                    <a:cubicBezTo>
                      <a:pt x="6" y="59"/>
                      <a:pt x="14" y="63"/>
                      <a:pt x="24" y="6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5" y="67"/>
                      <a:pt x="25" y="67"/>
                      <a:pt x="26" y="67"/>
                    </a:cubicBezTo>
                    <a:cubicBezTo>
                      <a:pt x="35" y="68"/>
                      <a:pt x="45" y="67"/>
                      <a:pt x="53" y="63"/>
                    </a:cubicBezTo>
                    <a:cubicBezTo>
                      <a:pt x="53" y="0"/>
                      <a:pt x="53" y="0"/>
                      <a:pt x="53" y="0"/>
                    </a:cubicBez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6" name="Freeform 358"/>
              <p:cNvSpPr/>
              <p:nvPr/>
            </p:nvSpPr>
            <p:spPr bwMode="auto">
              <a:xfrm>
                <a:off x="5948" y="2317"/>
                <a:ext cx="33" cy="92"/>
              </a:xfrm>
              <a:custGeom>
                <a:gdLst>
                  <a:gd name="T0" fmla="*/ 7 w 14"/>
                  <a:gd name="T1" fmla="*/ 23 h 39"/>
                  <a:gd name="T2" fmla="*/ 14 w 14"/>
                  <a:gd name="T3" fmla="*/ 39 h 39"/>
                  <a:gd name="T4" fmla="*/ 14 w 14"/>
                  <a:gd name="T5" fmla="*/ 0 h 39"/>
                  <a:gd name="T6" fmla="*/ 0 w 14"/>
                  <a:gd name="T7" fmla="*/ 3 h 39"/>
                  <a:gd name="T8" fmla="*/ 7 w 14"/>
                  <a:gd name="T9" fmla="*/ 23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9">
                    <a:moveTo>
                      <a:pt x="7" y="23"/>
                    </a:moveTo>
                    <a:cubicBezTo>
                      <a:pt x="9" y="28"/>
                      <a:pt x="11" y="34"/>
                      <a:pt x="14" y="39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0" y="2"/>
                      <a:pt x="5" y="3"/>
                      <a:pt x="0" y="3"/>
                    </a:cubicBezTo>
                    <a:cubicBezTo>
                      <a:pt x="1" y="10"/>
                      <a:pt x="5" y="17"/>
                      <a:pt x="7" y="2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7" name="Freeform 359"/>
              <p:cNvSpPr/>
              <p:nvPr/>
            </p:nvSpPr>
            <p:spPr bwMode="auto">
              <a:xfrm>
                <a:off x="5884" y="2317"/>
                <a:ext cx="64" cy="182"/>
              </a:xfrm>
              <a:custGeom>
                <a:gdLst>
                  <a:gd name="T0" fmla="*/ 5 w 27"/>
                  <a:gd name="T1" fmla="*/ 0 h 77"/>
                  <a:gd name="T2" fmla="*/ 2 w 27"/>
                  <a:gd name="T3" fmla="*/ 35 h 77"/>
                  <a:gd name="T4" fmla="*/ 8 w 27"/>
                  <a:gd name="T5" fmla="*/ 70 h 77"/>
                  <a:gd name="T6" fmla="*/ 24 w 27"/>
                  <a:gd name="T7" fmla="*/ 65 h 77"/>
                  <a:gd name="T8" fmla="*/ 27 w 27"/>
                  <a:gd name="T9" fmla="*/ 44 h 77"/>
                  <a:gd name="T10" fmla="*/ 23 w 27"/>
                  <a:gd name="T11" fmla="*/ 4 h 77"/>
                  <a:gd name="T12" fmla="*/ 19 w 27"/>
                  <a:gd name="T13" fmla="*/ 4 h 77"/>
                  <a:gd name="T14" fmla="*/ 5 w 27"/>
                  <a:gd name="T15" fmla="*/ 0 h 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77">
                    <a:moveTo>
                      <a:pt x="5" y="0"/>
                    </a:moveTo>
                    <a:cubicBezTo>
                      <a:pt x="5" y="12"/>
                      <a:pt x="3" y="24"/>
                      <a:pt x="2" y="35"/>
                    </a:cubicBezTo>
                    <a:cubicBezTo>
                      <a:pt x="1" y="46"/>
                      <a:pt x="0" y="61"/>
                      <a:pt x="8" y="70"/>
                    </a:cubicBezTo>
                    <a:cubicBezTo>
                      <a:pt x="14" y="77"/>
                      <a:pt x="21" y="73"/>
                      <a:pt x="24" y="65"/>
                    </a:cubicBezTo>
                    <a:cubicBezTo>
                      <a:pt x="27" y="58"/>
                      <a:pt x="27" y="51"/>
                      <a:pt x="27" y="44"/>
                    </a:cubicBezTo>
                    <a:cubicBezTo>
                      <a:pt x="27" y="30"/>
                      <a:pt x="26" y="17"/>
                      <a:pt x="23" y="4"/>
                    </a:cubicBezTo>
                    <a:cubicBezTo>
                      <a:pt x="22" y="4"/>
                      <a:pt x="20" y="4"/>
                      <a:pt x="19" y="4"/>
                    </a:cubicBezTo>
                    <a:cubicBezTo>
                      <a:pt x="14" y="3"/>
                      <a:pt x="10" y="2"/>
                      <a:pt x="5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8" name="Freeform 360"/>
              <p:cNvSpPr/>
              <p:nvPr/>
            </p:nvSpPr>
            <p:spPr bwMode="auto">
              <a:xfrm>
                <a:off x="5763" y="2288"/>
                <a:ext cx="124" cy="157"/>
              </a:xfrm>
              <a:custGeom>
                <a:gdLst>
                  <a:gd name="T0" fmla="*/ 3 w 52"/>
                  <a:gd name="T1" fmla="*/ 57 h 66"/>
                  <a:gd name="T2" fmla="*/ 21 w 52"/>
                  <a:gd name="T3" fmla="*/ 60 h 66"/>
                  <a:gd name="T4" fmla="*/ 31 w 52"/>
                  <a:gd name="T5" fmla="*/ 47 h 66"/>
                  <a:gd name="T6" fmla="*/ 43 w 52"/>
                  <a:gd name="T7" fmla="*/ 27 h 66"/>
                  <a:gd name="T8" fmla="*/ 52 w 52"/>
                  <a:gd name="T9" fmla="*/ 11 h 66"/>
                  <a:gd name="T10" fmla="*/ 37 w 52"/>
                  <a:gd name="T11" fmla="*/ 0 h 66"/>
                  <a:gd name="T12" fmla="*/ 29 w 52"/>
                  <a:gd name="T13" fmla="*/ 8 h 66"/>
                  <a:gd name="T14" fmla="*/ 13 w 52"/>
                  <a:gd name="T15" fmla="*/ 27 h 66"/>
                  <a:gd name="T16" fmla="*/ 3 w 52"/>
                  <a:gd name="T17" fmla="*/ 57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66">
                    <a:moveTo>
                      <a:pt x="3" y="57"/>
                    </a:moveTo>
                    <a:cubicBezTo>
                      <a:pt x="5" y="66"/>
                      <a:pt x="15" y="66"/>
                      <a:pt x="21" y="60"/>
                    </a:cubicBezTo>
                    <a:cubicBezTo>
                      <a:pt x="25" y="56"/>
                      <a:pt x="28" y="51"/>
                      <a:pt x="31" y="47"/>
                    </a:cubicBezTo>
                    <a:cubicBezTo>
                      <a:pt x="35" y="40"/>
                      <a:pt x="39" y="33"/>
                      <a:pt x="43" y="27"/>
                    </a:cubicBezTo>
                    <a:cubicBezTo>
                      <a:pt x="46" y="21"/>
                      <a:pt x="49" y="16"/>
                      <a:pt x="52" y="11"/>
                    </a:cubicBezTo>
                    <a:cubicBezTo>
                      <a:pt x="47" y="8"/>
                      <a:pt x="41" y="5"/>
                      <a:pt x="37" y="0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3" y="14"/>
                      <a:pt x="18" y="21"/>
                      <a:pt x="13" y="27"/>
                    </a:cubicBezTo>
                    <a:cubicBezTo>
                      <a:pt x="8" y="35"/>
                      <a:pt x="0" y="47"/>
                      <a:pt x="3" y="5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9" name="Freeform 361"/>
              <p:cNvSpPr/>
              <p:nvPr/>
            </p:nvSpPr>
            <p:spPr bwMode="auto">
              <a:xfrm>
                <a:off x="5728" y="2321"/>
                <a:ext cx="253" cy="207"/>
              </a:xfrm>
              <a:custGeom>
                <a:gdLst>
                  <a:gd name="T0" fmla="*/ 97 w 107"/>
                  <a:gd name="T1" fmla="*/ 22 h 87"/>
                  <a:gd name="T2" fmla="*/ 94 w 107"/>
                  <a:gd name="T3" fmla="*/ 15 h 87"/>
                  <a:gd name="T4" fmla="*/ 96 w 107"/>
                  <a:gd name="T5" fmla="*/ 52 h 87"/>
                  <a:gd name="T6" fmla="*/ 89 w 107"/>
                  <a:gd name="T7" fmla="*/ 71 h 87"/>
                  <a:gd name="T8" fmla="*/ 76 w 107"/>
                  <a:gd name="T9" fmla="*/ 74 h 87"/>
                  <a:gd name="T10" fmla="*/ 64 w 107"/>
                  <a:gd name="T11" fmla="*/ 42 h 87"/>
                  <a:gd name="T12" fmla="*/ 69 w 107"/>
                  <a:gd name="T13" fmla="*/ 0 h 87"/>
                  <a:gd name="T14" fmla="*/ 55 w 107"/>
                  <a:gd name="T15" fmla="*/ 24 h 87"/>
                  <a:gd name="T16" fmla="*/ 43 w 107"/>
                  <a:gd name="T17" fmla="*/ 43 h 87"/>
                  <a:gd name="T18" fmla="*/ 29 w 107"/>
                  <a:gd name="T19" fmla="*/ 53 h 87"/>
                  <a:gd name="T20" fmla="*/ 16 w 107"/>
                  <a:gd name="T21" fmla="*/ 47 h 87"/>
                  <a:gd name="T22" fmla="*/ 23 w 107"/>
                  <a:gd name="T23" fmla="*/ 16 h 87"/>
                  <a:gd name="T24" fmla="*/ 25 w 107"/>
                  <a:gd name="T25" fmla="*/ 13 h 87"/>
                  <a:gd name="T26" fmla="*/ 2 w 107"/>
                  <a:gd name="T27" fmla="*/ 36 h 87"/>
                  <a:gd name="T28" fmla="*/ 18 w 107"/>
                  <a:gd name="T29" fmla="*/ 66 h 87"/>
                  <a:gd name="T30" fmla="*/ 53 w 107"/>
                  <a:gd name="T31" fmla="*/ 54 h 87"/>
                  <a:gd name="T32" fmla="*/ 55 w 107"/>
                  <a:gd name="T33" fmla="*/ 53 h 87"/>
                  <a:gd name="T34" fmla="*/ 55 w 107"/>
                  <a:gd name="T35" fmla="*/ 53 h 87"/>
                  <a:gd name="T36" fmla="*/ 56 w 107"/>
                  <a:gd name="T37" fmla="*/ 55 h 87"/>
                  <a:gd name="T38" fmla="*/ 79 w 107"/>
                  <a:gd name="T39" fmla="*/ 86 h 87"/>
                  <a:gd name="T40" fmla="*/ 98 w 107"/>
                  <a:gd name="T41" fmla="*/ 75 h 87"/>
                  <a:gd name="T42" fmla="*/ 103 w 107"/>
                  <a:gd name="T43" fmla="*/ 68 h 87"/>
                  <a:gd name="T44" fmla="*/ 105 w 107"/>
                  <a:gd name="T45" fmla="*/ 65 h 87"/>
                  <a:gd name="T46" fmla="*/ 107 w 107"/>
                  <a:gd name="T47" fmla="*/ 65 h 87"/>
                  <a:gd name="T48" fmla="*/ 107 w 107"/>
                  <a:gd name="T49" fmla="*/ 44 h 87"/>
                  <a:gd name="T50" fmla="*/ 106 w 107"/>
                  <a:gd name="T51" fmla="*/ 42 h 87"/>
                  <a:gd name="T52" fmla="*/ 97 w 107"/>
                  <a:gd name="T53" fmla="*/ 22 h 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7" h="87">
                    <a:moveTo>
                      <a:pt x="97" y="22"/>
                    </a:moveTo>
                    <a:cubicBezTo>
                      <a:pt x="96" y="19"/>
                      <a:pt x="95" y="17"/>
                      <a:pt x="94" y="15"/>
                    </a:cubicBezTo>
                    <a:cubicBezTo>
                      <a:pt x="96" y="27"/>
                      <a:pt x="97" y="40"/>
                      <a:pt x="96" y="52"/>
                    </a:cubicBezTo>
                    <a:cubicBezTo>
                      <a:pt x="95" y="58"/>
                      <a:pt x="94" y="67"/>
                      <a:pt x="89" y="71"/>
                    </a:cubicBezTo>
                    <a:cubicBezTo>
                      <a:pt x="85" y="74"/>
                      <a:pt x="81" y="76"/>
                      <a:pt x="76" y="74"/>
                    </a:cubicBezTo>
                    <a:cubicBezTo>
                      <a:pt x="66" y="68"/>
                      <a:pt x="64" y="52"/>
                      <a:pt x="64" y="42"/>
                    </a:cubicBezTo>
                    <a:cubicBezTo>
                      <a:pt x="65" y="28"/>
                      <a:pt x="68" y="14"/>
                      <a:pt x="69" y="0"/>
                    </a:cubicBezTo>
                    <a:cubicBezTo>
                      <a:pt x="64" y="8"/>
                      <a:pt x="60" y="16"/>
                      <a:pt x="55" y="24"/>
                    </a:cubicBezTo>
                    <a:cubicBezTo>
                      <a:pt x="51" y="30"/>
                      <a:pt x="47" y="37"/>
                      <a:pt x="43" y="43"/>
                    </a:cubicBezTo>
                    <a:cubicBezTo>
                      <a:pt x="39" y="47"/>
                      <a:pt x="35" y="52"/>
                      <a:pt x="29" y="53"/>
                    </a:cubicBezTo>
                    <a:cubicBezTo>
                      <a:pt x="24" y="54"/>
                      <a:pt x="18" y="52"/>
                      <a:pt x="16" y="47"/>
                    </a:cubicBezTo>
                    <a:cubicBezTo>
                      <a:pt x="11" y="37"/>
                      <a:pt x="17" y="25"/>
                      <a:pt x="23" y="16"/>
                    </a:cubicBezTo>
                    <a:cubicBezTo>
                      <a:pt x="23" y="15"/>
                      <a:pt x="24" y="14"/>
                      <a:pt x="25" y="13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0" y="48"/>
                      <a:pt x="6" y="62"/>
                      <a:pt x="18" y="66"/>
                    </a:cubicBezTo>
                    <a:cubicBezTo>
                      <a:pt x="31" y="71"/>
                      <a:pt x="45" y="64"/>
                      <a:pt x="53" y="54"/>
                    </a:cubicBezTo>
                    <a:cubicBezTo>
                      <a:pt x="53" y="53"/>
                      <a:pt x="54" y="53"/>
                      <a:pt x="55" y="53"/>
                    </a:cubicBezTo>
                    <a:cubicBezTo>
                      <a:pt x="55" y="53"/>
                      <a:pt x="55" y="53"/>
                      <a:pt x="55" y="53"/>
                    </a:cubicBezTo>
                    <a:cubicBezTo>
                      <a:pt x="55" y="54"/>
                      <a:pt x="56" y="54"/>
                      <a:pt x="56" y="55"/>
                    </a:cubicBezTo>
                    <a:cubicBezTo>
                      <a:pt x="56" y="68"/>
                      <a:pt x="63" y="87"/>
                      <a:pt x="79" y="86"/>
                    </a:cubicBezTo>
                    <a:cubicBezTo>
                      <a:pt x="87" y="86"/>
                      <a:pt x="94" y="82"/>
                      <a:pt x="98" y="75"/>
                    </a:cubicBezTo>
                    <a:cubicBezTo>
                      <a:pt x="100" y="73"/>
                      <a:pt x="102" y="71"/>
                      <a:pt x="103" y="68"/>
                    </a:cubicBezTo>
                    <a:cubicBezTo>
                      <a:pt x="103" y="67"/>
                      <a:pt x="104" y="66"/>
                      <a:pt x="105" y="65"/>
                    </a:cubicBezTo>
                    <a:cubicBezTo>
                      <a:pt x="106" y="64"/>
                      <a:pt x="106" y="64"/>
                      <a:pt x="107" y="65"/>
                    </a:cubicBezTo>
                    <a:cubicBezTo>
                      <a:pt x="107" y="44"/>
                      <a:pt x="107" y="44"/>
                      <a:pt x="107" y="44"/>
                    </a:cubicBezTo>
                    <a:cubicBezTo>
                      <a:pt x="107" y="43"/>
                      <a:pt x="107" y="43"/>
                      <a:pt x="106" y="42"/>
                    </a:cubicBezTo>
                    <a:cubicBezTo>
                      <a:pt x="103" y="36"/>
                      <a:pt x="100" y="29"/>
                      <a:pt x="97" y="2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0" name="Freeform 362"/>
              <p:cNvSpPr>
                <a:spLocks noEditPoints="1"/>
              </p:cNvSpPr>
              <p:nvPr/>
            </p:nvSpPr>
            <p:spPr bwMode="auto">
              <a:xfrm>
                <a:off x="5754" y="2283"/>
                <a:ext cx="227" cy="219"/>
              </a:xfrm>
              <a:custGeom>
                <a:gdLst>
                  <a:gd name="T0" fmla="*/ 69 w 96"/>
                  <a:gd name="T1" fmla="*/ 14 h 92"/>
                  <a:gd name="T2" fmla="*/ 67 w 96"/>
                  <a:gd name="T3" fmla="*/ 13 h 92"/>
                  <a:gd name="T4" fmla="*/ 67 w 96"/>
                  <a:gd name="T5" fmla="*/ 13 h 92"/>
                  <a:gd name="T6" fmla="*/ 43 w 96"/>
                  <a:gd name="T7" fmla="*/ 0 h 92"/>
                  <a:gd name="T8" fmla="*/ 41 w 96"/>
                  <a:gd name="T9" fmla="*/ 2 h 92"/>
                  <a:gd name="T10" fmla="*/ 56 w 96"/>
                  <a:gd name="T11" fmla="*/ 13 h 92"/>
                  <a:gd name="T12" fmla="*/ 47 w 96"/>
                  <a:gd name="T13" fmla="*/ 29 h 92"/>
                  <a:gd name="T14" fmla="*/ 35 w 96"/>
                  <a:gd name="T15" fmla="*/ 49 h 92"/>
                  <a:gd name="T16" fmla="*/ 25 w 96"/>
                  <a:gd name="T17" fmla="*/ 62 h 92"/>
                  <a:gd name="T18" fmla="*/ 7 w 96"/>
                  <a:gd name="T19" fmla="*/ 59 h 92"/>
                  <a:gd name="T20" fmla="*/ 17 w 96"/>
                  <a:gd name="T21" fmla="*/ 29 h 92"/>
                  <a:gd name="T22" fmla="*/ 33 w 96"/>
                  <a:gd name="T23" fmla="*/ 10 h 92"/>
                  <a:gd name="T24" fmla="*/ 14 w 96"/>
                  <a:gd name="T25" fmla="*/ 29 h 92"/>
                  <a:gd name="T26" fmla="*/ 12 w 96"/>
                  <a:gd name="T27" fmla="*/ 32 h 92"/>
                  <a:gd name="T28" fmla="*/ 5 w 96"/>
                  <a:gd name="T29" fmla="*/ 63 h 92"/>
                  <a:gd name="T30" fmla="*/ 18 w 96"/>
                  <a:gd name="T31" fmla="*/ 69 h 92"/>
                  <a:gd name="T32" fmla="*/ 32 w 96"/>
                  <a:gd name="T33" fmla="*/ 59 h 92"/>
                  <a:gd name="T34" fmla="*/ 44 w 96"/>
                  <a:gd name="T35" fmla="*/ 40 h 92"/>
                  <a:gd name="T36" fmla="*/ 58 w 96"/>
                  <a:gd name="T37" fmla="*/ 16 h 92"/>
                  <a:gd name="T38" fmla="*/ 53 w 96"/>
                  <a:gd name="T39" fmla="*/ 58 h 92"/>
                  <a:gd name="T40" fmla="*/ 65 w 96"/>
                  <a:gd name="T41" fmla="*/ 90 h 92"/>
                  <a:gd name="T42" fmla="*/ 78 w 96"/>
                  <a:gd name="T43" fmla="*/ 87 h 92"/>
                  <a:gd name="T44" fmla="*/ 85 w 96"/>
                  <a:gd name="T45" fmla="*/ 68 h 92"/>
                  <a:gd name="T46" fmla="*/ 83 w 96"/>
                  <a:gd name="T47" fmla="*/ 31 h 92"/>
                  <a:gd name="T48" fmla="*/ 86 w 96"/>
                  <a:gd name="T49" fmla="*/ 38 h 92"/>
                  <a:gd name="T50" fmla="*/ 95 w 96"/>
                  <a:gd name="T51" fmla="*/ 58 h 92"/>
                  <a:gd name="T52" fmla="*/ 96 w 96"/>
                  <a:gd name="T53" fmla="*/ 60 h 92"/>
                  <a:gd name="T54" fmla="*/ 96 w 96"/>
                  <a:gd name="T55" fmla="*/ 53 h 92"/>
                  <a:gd name="T56" fmla="*/ 89 w 96"/>
                  <a:gd name="T57" fmla="*/ 37 h 92"/>
                  <a:gd name="T58" fmla="*/ 82 w 96"/>
                  <a:gd name="T59" fmla="*/ 17 h 92"/>
                  <a:gd name="T60" fmla="*/ 96 w 96"/>
                  <a:gd name="T61" fmla="*/ 14 h 92"/>
                  <a:gd name="T62" fmla="*/ 96 w 96"/>
                  <a:gd name="T63" fmla="*/ 10 h 92"/>
                  <a:gd name="T64" fmla="*/ 69 w 96"/>
                  <a:gd name="T65" fmla="*/ 14 h 92"/>
                  <a:gd name="T66" fmla="*/ 82 w 96"/>
                  <a:gd name="T67" fmla="*/ 58 h 92"/>
                  <a:gd name="T68" fmla="*/ 79 w 96"/>
                  <a:gd name="T69" fmla="*/ 79 h 92"/>
                  <a:gd name="T70" fmla="*/ 63 w 96"/>
                  <a:gd name="T71" fmla="*/ 84 h 92"/>
                  <a:gd name="T72" fmla="*/ 57 w 96"/>
                  <a:gd name="T73" fmla="*/ 49 h 92"/>
                  <a:gd name="T74" fmla="*/ 60 w 96"/>
                  <a:gd name="T75" fmla="*/ 14 h 92"/>
                  <a:gd name="T76" fmla="*/ 74 w 96"/>
                  <a:gd name="T77" fmla="*/ 18 h 92"/>
                  <a:gd name="T78" fmla="*/ 78 w 96"/>
                  <a:gd name="T79" fmla="*/ 18 h 92"/>
                  <a:gd name="T80" fmla="*/ 82 w 96"/>
                  <a:gd name="T81" fmla="*/ 58 h 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6" h="92">
                    <a:moveTo>
                      <a:pt x="69" y="14"/>
                    </a:moveTo>
                    <a:cubicBezTo>
                      <a:pt x="68" y="14"/>
                      <a:pt x="68" y="14"/>
                      <a:pt x="67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57" y="10"/>
                      <a:pt x="49" y="6"/>
                      <a:pt x="43" y="0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5" y="7"/>
                      <a:pt x="51" y="10"/>
                      <a:pt x="56" y="13"/>
                    </a:cubicBezTo>
                    <a:cubicBezTo>
                      <a:pt x="53" y="18"/>
                      <a:pt x="50" y="23"/>
                      <a:pt x="47" y="29"/>
                    </a:cubicBezTo>
                    <a:cubicBezTo>
                      <a:pt x="43" y="35"/>
                      <a:pt x="39" y="42"/>
                      <a:pt x="35" y="49"/>
                    </a:cubicBezTo>
                    <a:cubicBezTo>
                      <a:pt x="32" y="53"/>
                      <a:pt x="29" y="58"/>
                      <a:pt x="25" y="62"/>
                    </a:cubicBezTo>
                    <a:cubicBezTo>
                      <a:pt x="19" y="68"/>
                      <a:pt x="9" y="68"/>
                      <a:pt x="7" y="59"/>
                    </a:cubicBezTo>
                    <a:cubicBezTo>
                      <a:pt x="4" y="49"/>
                      <a:pt x="12" y="37"/>
                      <a:pt x="17" y="29"/>
                    </a:cubicBezTo>
                    <a:cubicBezTo>
                      <a:pt x="22" y="23"/>
                      <a:pt x="27" y="16"/>
                      <a:pt x="33" y="10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6" y="41"/>
                      <a:pt x="0" y="53"/>
                      <a:pt x="5" y="63"/>
                    </a:cubicBezTo>
                    <a:cubicBezTo>
                      <a:pt x="7" y="68"/>
                      <a:pt x="13" y="70"/>
                      <a:pt x="18" y="69"/>
                    </a:cubicBezTo>
                    <a:cubicBezTo>
                      <a:pt x="24" y="68"/>
                      <a:pt x="28" y="63"/>
                      <a:pt x="32" y="59"/>
                    </a:cubicBezTo>
                    <a:cubicBezTo>
                      <a:pt x="36" y="53"/>
                      <a:pt x="40" y="46"/>
                      <a:pt x="44" y="40"/>
                    </a:cubicBezTo>
                    <a:cubicBezTo>
                      <a:pt x="49" y="32"/>
                      <a:pt x="53" y="24"/>
                      <a:pt x="58" y="16"/>
                    </a:cubicBezTo>
                    <a:cubicBezTo>
                      <a:pt x="57" y="30"/>
                      <a:pt x="54" y="44"/>
                      <a:pt x="53" y="58"/>
                    </a:cubicBezTo>
                    <a:cubicBezTo>
                      <a:pt x="53" y="68"/>
                      <a:pt x="55" y="84"/>
                      <a:pt x="65" y="90"/>
                    </a:cubicBezTo>
                    <a:cubicBezTo>
                      <a:pt x="70" y="92"/>
                      <a:pt x="74" y="90"/>
                      <a:pt x="78" y="87"/>
                    </a:cubicBezTo>
                    <a:cubicBezTo>
                      <a:pt x="83" y="83"/>
                      <a:pt x="84" y="74"/>
                      <a:pt x="85" y="68"/>
                    </a:cubicBezTo>
                    <a:cubicBezTo>
                      <a:pt x="86" y="56"/>
                      <a:pt x="85" y="43"/>
                      <a:pt x="83" y="31"/>
                    </a:cubicBezTo>
                    <a:cubicBezTo>
                      <a:pt x="84" y="33"/>
                      <a:pt x="85" y="35"/>
                      <a:pt x="86" y="38"/>
                    </a:cubicBezTo>
                    <a:cubicBezTo>
                      <a:pt x="89" y="45"/>
                      <a:pt x="92" y="52"/>
                      <a:pt x="95" y="58"/>
                    </a:cubicBezTo>
                    <a:cubicBezTo>
                      <a:pt x="96" y="59"/>
                      <a:pt x="96" y="59"/>
                      <a:pt x="96" y="60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3" y="48"/>
                      <a:pt x="91" y="42"/>
                      <a:pt x="89" y="37"/>
                    </a:cubicBezTo>
                    <a:cubicBezTo>
                      <a:pt x="87" y="31"/>
                      <a:pt x="83" y="24"/>
                      <a:pt x="82" y="17"/>
                    </a:cubicBezTo>
                    <a:cubicBezTo>
                      <a:pt x="87" y="17"/>
                      <a:pt x="92" y="16"/>
                      <a:pt x="96" y="14"/>
                    </a:cubicBezTo>
                    <a:cubicBezTo>
                      <a:pt x="96" y="10"/>
                      <a:pt x="96" y="10"/>
                      <a:pt x="96" y="10"/>
                    </a:cubicBezTo>
                    <a:cubicBezTo>
                      <a:pt x="88" y="14"/>
                      <a:pt x="78" y="15"/>
                      <a:pt x="69" y="14"/>
                    </a:cubicBezTo>
                    <a:close/>
                    <a:moveTo>
                      <a:pt x="82" y="58"/>
                    </a:moveTo>
                    <a:cubicBezTo>
                      <a:pt x="82" y="65"/>
                      <a:pt x="82" y="72"/>
                      <a:pt x="79" y="79"/>
                    </a:cubicBezTo>
                    <a:cubicBezTo>
                      <a:pt x="76" y="87"/>
                      <a:pt x="69" y="91"/>
                      <a:pt x="63" y="84"/>
                    </a:cubicBezTo>
                    <a:cubicBezTo>
                      <a:pt x="55" y="75"/>
                      <a:pt x="56" y="60"/>
                      <a:pt x="57" y="49"/>
                    </a:cubicBezTo>
                    <a:cubicBezTo>
                      <a:pt x="58" y="38"/>
                      <a:pt x="60" y="26"/>
                      <a:pt x="60" y="14"/>
                    </a:cubicBezTo>
                    <a:cubicBezTo>
                      <a:pt x="65" y="16"/>
                      <a:pt x="69" y="17"/>
                      <a:pt x="74" y="18"/>
                    </a:cubicBezTo>
                    <a:cubicBezTo>
                      <a:pt x="75" y="18"/>
                      <a:pt x="77" y="18"/>
                      <a:pt x="78" y="18"/>
                    </a:cubicBezTo>
                    <a:cubicBezTo>
                      <a:pt x="81" y="31"/>
                      <a:pt x="82" y="44"/>
                      <a:pt x="82" y="5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1" name="Freeform 363"/>
              <p:cNvSpPr/>
              <p:nvPr/>
            </p:nvSpPr>
            <p:spPr bwMode="auto">
              <a:xfrm>
                <a:off x="5858" y="2846"/>
                <a:ext cx="21" cy="31"/>
              </a:xfrm>
              <a:custGeom>
                <a:gdLst>
                  <a:gd name="T0" fmla="*/ 0 w 9"/>
                  <a:gd name="T1" fmla="*/ 13 h 13"/>
                  <a:gd name="T2" fmla="*/ 9 w 9"/>
                  <a:gd name="T3" fmla="*/ 13 h 13"/>
                  <a:gd name="T4" fmla="*/ 6 w 9"/>
                  <a:gd name="T5" fmla="*/ 0 h 13"/>
                  <a:gd name="T6" fmla="*/ 0 w 9"/>
                  <a:gd name="T7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0" y="13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8" y="8"/>
                      <a:pt x="7" y="4"/>
                      <a:pt x="6" y="0"/>
                    </a:cubicBezTo>
                    <a:cubicBezTo>
                      <a:pt x="5" y="4"/>
                      <a:pt x="2" y="9"/>
                      <a:pt x="0" y="1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2" name="Freeform 364"/>
              <p:cNvSpPr/>
              <p:nvPr/>
            </p:nvSpPr>
            <p:spPr bwMode="auto">
              <a:xfrm>
                <a:off x="5359" y="2673"/>
                <a:ext cx="263" cy="185"/>
              </a:xfrm>
              <a:custGeom>
                <a:gdLst>
                  <a:gd name="T0" fmla="*/ 6 w 111"/>
                  <a:gd name="T1" fmla="*/ 59 h 78"/>
                  <a:gd name="T2" fmla="*/ 0 w 111"/>
                  <a:gd name="T3" fmla="*/ 78 h 78"/>
                  <a:gd name="T4" fmla="*/ 25 w 111"/>
                  <a:gd name="T5" fmla="*/ 66 h 78"/>
                  <a:gd name="T6" fmla="*/ 56 w 111"/>
                  <a:gd name="T7" fmla="*/ 60 h 78"/>
                  <a:gd name="T8" fmla="*/ 88 w 111"/>
                  <a:gd name="T9" fmla="*/ 52 h 78"/>
                  <a:gd name="T10" fmla="*/ 111 w 111"/>
                  <a:gd name="T11" fmla="*/ 34 h 78"/>
                  <a:gd name="T12" fmla="*/ 98 w 111"/>
                  <a:gd name="T13" fmla="*/ 27 h 78"/>
                  <a:gd name="T14" fmla="*/ 97 w 111"/>
                  <a:gd name="T15" fmla="*/ 27 h 78"/>
                  <a:gd name="T16" fmla="*/ 58 w 111"/>
                  <a:gd name="T17" fmla="*/ 24 h 78"/>
                  <a:gd name="T18" fmla="*/ 46 w 111"/>
                  <a:gd name="T19" fmla="*/ 0 h 78"/>
                  <a:gd name="T20" fmla="*/ 7 w 111"/>
                  <a:gd name="T21" fmla="*/ 39 h 78"/>
                  <a:gd name="T22" fmla="*/ 6 w 111"/>
                  <a:gd name="T23" fmla="*/ 59 h 7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0" h="78">
                    <a:moveTo>
                      <a:pt x="6" y="59"/>
                    </a:moveTo>
                    <a:cubicBezTo>
                      <a:pt x="5" y="66"/>
                      <a:pt x="3" y="72"/>
                      <a:pt x="0" y="78"/>
                    </a:cubicBezTo>
                    <a:cubicBezTo>
                      <a:pt x="8" y="74"/>
                      <a:pt x="16" y="69"/>
                      <a:pt x="25" y="66"/>
                    </a:cubicBezTo>
                    <a:cubicBezTo>
                      <a:pt x="35" y="63"/>
                      <a:pt x="46" y="62"/>
                      <a:pt x="56" y="60"/>
                    </a:cubicBezTo>
                    <a:cubicBezTo>
                      <a:pt x="67" y="59"/>
                      <a:pt x="78" y="57"/>
                      <a:pt x="88" y="52"/>
                    </a:cubicBezTo>
                    <a:cubicBezTo>
                      <a:pt x="96" y="47"/>
                      <a:pt x="104" y="41"/>
                      <a:pt x="111" y="34"/>
                    </a:cubicBezTo>
                    <a:cubicBezTo>
                      <a:pt x="106" y="31"/>
                      <a:pt x="102" y="29"/>
                      <a:pt x="98" y="27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86" y="35"/>
                      <a:pt x="68" y="33"/>
                      <a:pt x="58" y="24"/>
                    </a:cubicBezTo>
                    <a:cubicBezTo>
                      <a:pt x="52" y="19"/>
                      <a:pt x="47" y="9"/>
                      <a:pt x="46" y="0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46"/>
                      <a:pt x="7" y="52"/>
                      <a:pt x="6" y="59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3" name="Freeform 365"/>
              <p:cNvSpPr>
                <a:spLocks noEditPoints="1"/>
              </p:cNvSpPr>
              <p:nvPr/>
            </p:nvSpPr>
            <p:spPr bwMode="auto">
              <a:xfrm>
                <a:off x="5626" y="2440"/>
                <a:ext cx="355" cy="183"/>
              </a:xfrm>
              <a:custGeom>
                <a:gdLst>
                  <a:gd name="T0" fmla="*/ 125 w 150"/>
                  <a:gd name="T1" fmla="*/ 51 h 77"/>
                  <a:gd name="T2" fmla="*/ 87 w 150"/>
                  <a:gd name="T3" fmla="*/ 31 h 77"/>
                  <a:gd name="T4" fmla="*/ 85 w 150"/>
                  <a:gd name="T5" fmla="*/ 31 h 77"/>
                  <a:gd name="T6" fmla="*/ 49 w 150"/>
                  <a:gd name="T7" fmla="*/ 34 h 77"/>
                  <a:gd name="T8" fmla="*/ 31 w 150"/>
                  <a:gd name="T9" fmla="*/ 1 h 77"/>
                  <a:gd name="T10" fmla="*/ 30 w 150"/>
                  <a:gd name="T11" fmla="*/ 0 h 77"/>
                  <a:gd name="T12" fmla="*/ 24 w 150"/>
                  <a:gd name="T13" fmla="*/ 7 h 77"/>
                  <a:gd name="T14" fmla="*/ 19 w 150"/>
                  <a:gd name="T15" fmla="*/ 20 h 77"/>
                  <a:gd name="T16" fmla="*/ 3 w 150"/>
                  <a:gd name="T17" fmla="*/ 29 h 77"/>
                  <a:gd name="T18" fmla="*/ 3 w 150"/>
                  <a:gd name="T19" fmla="*/ 28 h 77"/>
                  <a:gd name="T20" fmla="*/ 0 w 150"/>
                  <a:gd name="T21" fmla="*/ 30 h 77"/>
                  <a:gd name="T22" fmla="*/ 1 w 150"/>
                  <a:gd name="T23" fmla="*/ 31 h 77"/>
                  <a:gd name="T24" fmla="*/ 18 w 150"/>
                  <a:gd name="T25" fmla="*/ 29 h 77"/>
                  <a:gd name="T26" fmla="*/ 27 w 150"/>
                  <a:gd name="T27" fmla="*/ 6 h 77"/>
                  <a:gd name="T28" fmla="*/ 48 w 150"/>
                  <a:gd name="T29" fmla="*/ 37 h 77"/>
                  <a:gd name="T30" fmla="*/ 80 w 150"/>
                  <a:gd name="T31" fmla="*/ 38 h 77"/>
                  <a:gd name="T32" fmla="*/ 71 w 150"/>
                  <a:gd name="T33" fmla="*/ 71 h 77"/>
                  <a:gd name="T34" fmla="*/ 88 w 150"/>
                  <a:gd name="T35" fmla="*/ 68 h 77"/>
                  <a:gd name="T36" fmla="*/ 89 w 150"/>
                  <a:gd name="T37" fmla="*/ 38 h 77"/>
                  <a:gd name="T38" fmla="*/ 124 w 150"/>
                  <a:gd name="T39" fmla="*/ 54 h 77"/>
                  <a:gd name="T40" fmla="*/ 150 w 150"/>
                  <a:gd name="T41" fmla="*/ 45 h 77"/>
                  <a:gd name="T42" fmla="*/ 150 w 150"/>
                  <a:gd name="T43" fmla="*/ 40 h 77"/>
                  <a:gd name="T44" fmla="*/ 125 w 150"/>
                  <a:gd name="T45" fmla="*/ 51 h 77"/>
                  <a:gd name="T46" fmla="*/ 87 w 150"/>
                  <a:gd name="T47" fmla="*/ 59 h 77"/>
                  <a:gd name="T48" fmla="*/ 82 w 150"/>
                  <a:gd name="T49" fmla="*/ 71 h 77"/>
                  <a:gd name="T50" fmla="*/ 72 w 150"/>
                  <a:gd name="T51" fmla="*/ 65 h 77"/>
                  <a:gd name="T52" fmla="*/ 76 w 150"/>
                  <a:gd name="T53" fmla="*/ 48 h 77"/>
                  <a:gd name="T54" fmla="*/ 86 w 150"/>
                  <a:gd name="T55" fmla="*/ 37 h 77"/>
                  <a:gd name="T56" fmla="*/ 87 w 150"/>
                  <a:gd name="T57" fmla="*/ 59 h 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0" h="77">
                    <a:moveTo>
                      <a:pt x="125" y="51"/>
                    </a:moveTo>
                    <a:cubicBezTo>
                      <a:pt x="110" y="52"/>
                      <a:pt x="97" y="43"/>
                      <a:pt x="87" y="31"/>
                    </a:cubicBezTo>
                    <a:cubicBezTo>
                      <a:pt x="87" y="30"/>
                      <a:pt x="86" y="30"/>
                      <a:pt x="85" y="31"/>
                    </a:cubicBezTo>
                    <a:cubicBezTo>
                      <a:pt x="76" y="40"/>
                      <a:pt x="60" y="39"/>
                      <a:pt x="49" y="34"/>
                    </a:cubicBezTo>
                    <a:cubicBezTo>
                      <a:pt x="35" y="28"/>
                      <a:pt x="30" y="15"/>
                      <a:pt x="31" y="1"/>
                    </a:cubicBezTo>
                    <a:cubicBezTo>
                      <a:pt x="31" y="0"/>
                      <a:pt x="30" y="0"/>
                      <a:pt x="30" y="0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2" y="11"/>
                      <a:pt x="21" y="16"/>
                      <a:pt x="19" y="20"/>
                    </a:cubicBezTo>
                    <a:cubicBezTo>
                      <a:pt x="17" y="26"/>
                      <a:pt x="9" y="37"/>
                      <a:pt x="3" y="29"/>
                    </a:cubicBezTo>
                    <a:cubicBezTo>
                      <a:pt x="3" y="29"/>
                      <a:pt x="3" y="28"/>
                      <a:pt x="3" y="28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6" y="38"/>
                      <a:pt x="14" y="34"/>
                      <a:pt x="18" y="29"/>
                    </a:cubicBezTo>
                    <a:cubicBezTo>
                      <a:pt x="23" y="23"/>
                      <a:pt x="25" y="14"/>
                      <a:pt x="27" y="6"/>
                    </a:cubicBezTo>
                    <a:cubicBezTo>
                      <a:pt x="28" y="19"/>
                      <a:pt x="35" y="31"/>
                      <a:pt x="48" y="37"/>
                    </a:cubicBezTo>
                    <a:cubicBezTo>
                      <a:pt x="57" y="41"/>
                      <a:pt x="70" y="43"/>
                      <a:pt x="80" y="38"/>
                    </a:cubicBezTo>
                    <a:cubicBezTo>
                      <a:pt x="71" y="47"/>
                      <a:pt x="63" y="61"/>
                      <a:pt x="71" y="71"/>
                    </a:cubicBezTo>
                    <a:cubicBezTo>
                      <a:pt x="76" y="77"/>
                      <a:pt x="85" y="76"/>
                      <a:pt x="88" y="68"/>
                    </a:cubicBezTo>
                    <a:cubicBezTo>
                      <a:pt x="92" y="59"/>
                      <a:pt x="91" y="48"/>
                      <a:pt x="89" y="38"/>
                    </a:cubicBezTo>
                    <a:cubicBezTo>
                      <a:pt x="98" y="48"/>
                      <a:pt x="110" y="54"/>
                      <a:pt x="124" y="54"/>
                    </a:cubicBezTo>
                    <a:cubicBezTo>
                      <a:pt x="134" y="55"/>
                      <a:pt x="143" y="51"/>
                      <a:pt x="150" y="45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44" y="47"/>
                      <a:pt x="135" y="51"/>
                      <a:pt x="125" y="51"/>
                    </a:cubicBezTo>
                    <a:close/>
                    <a:moveTo>
                      <a:pt x="87" y="59"/>
                    </a:moveTo>
                    <a:cubicBezTo>
                      <a:pt x="87" y="63"/>
                      <a:pt x="86" y="68"/>
                      <a:pt x="82" y="71"/>
                    </a:cubicBezTo>
                    <a:cubicBezTo>
                      <a:pt x="78" y="74"/>
                      <a:pt x="73" y="69"/>
                      <a:pt x="72" y="65"/>
                    </a:cubicBezTo>
                    <a:cubicBezTo>
                      <a:pt x="70" y="60"/>
                      <a:pt x="73" y="53"/>
                      <a:pt x="76" y="48"/>
                    </a:cubicBezTo>
                    <a:cubicBezTo>
                      <a:pt x="79" y="44"/>
                      <a:pt x="82" y="40"/>
                      <a:pt x="86" y="37"/>
                    </a:cubicBezTo>
                    <a:cubicBezTo>
                      <a:pt x="87" y="44"/>
                      <a:pt x="87" y="52"/>
                      <a:pt x="87" y="5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4" name="Freeform 366"/>
              <p:cNvSpPr/>
              <p:nvPr/>
            </p:nvSpPr>
            <p:spPr bwMode="auto">
              <a:xfrm>
                <a:off x="5723" y="2407"/>
                <a:ext cx="258" cy="128"/>
              </a:xfrm>
              <a:custGeom>
                <a:gdLst>
                  <a:gd name="T0" fmla="*/ 107 w 109"/>
                  <a:gd name="T1" fmla="*/ 29 h 54"/>
                  <a:gd name="T2" fmla="*/ 105 w 109"/>
                  <a:gd name="T3" fmla="*/ 32 h 54"/>
                  <a:gd name="T4" fmla="*/ 100 w 109"/>
                  <a:gd name="T5" fmla="*/ 39 h 54"/>
                  <a:gd name="T6" fmla="*/ 81 w 109"/>
                  <a:gd name="T7" fmla="*/ 50 h 54"/>
                  <a:gd name="T8" fmla="*/ 58 w 109"/>
                  <a:gd name="T9" fmla="*/ 19 h 54"/>
                  <a:gd name="T10" fmla="*/ 57 w 109"/>
                  <a:gd name="T11" fmla="*/ 17 h 54"/>
                  <a:gd name="T12" fmla="*/ 57 w 109"/>
                  <a:gd name="T13" fmla="*/ 17 h 54"/>
                  <a:gd name="T14" fmla="*/ 55 w 109"/>
                  <a:gd name="T15" fmla="*/ 18 h 54"/>
                  <a:gd name="T16" fmla="*/ 20 w 109"/>
                  <a:gd name="T17" fmla="*/ 30 h 54"/>
                  <a:gd name="T18" fmla="*/ 4 w 109"/>
                  <a:gd name="T19" fmla="*/ 0 h 54"/>
                  <a:gd name="T20" fmla="*/ 0 w 109"/>
                  <a:gd name="T21" fmla="*/ 3 h 54"/>
                  <a:gd name="T22" fmla="*/ 16 w 109"/>
                  <a:gd name="T23" fmla="*/ 32 h 54"/>
                  <a:gd name="T24" fmla="*/ 55 w 109"/>
                  <a:gd name="T25" fmla="*/ 22 h 54"/>
                  <a:gd name="T26" fmla="*/ 56 w 109"/>
                  <a:gd name="T27" fmla="*/ 29 h 54"/>
                  <a:gd name="T28" fmla="*/ 60 w 109"/>
                  <a:gd name="T29" fmla="*/ 40 h 54"/>
                  <a:gd name="T30" fmla="*/ 76 w 109"/>
                  <a:gd name="T31" fmla="*/ 53 h 54"/>
                  <a:gd name="T32" fmla="*/ 98 w 109"/>
                  <a:gd name="T33" fmla="*/ 47 h 54"/>
                  <a:gd name="T34" fmla="*/ 106 w 109"/>
                  <a:gd name="T35" fmla="*/ 37 h 54"/>
                  <a:gd name="T36" fmla="*/ 108 w 109"/>
                  <a:gd name="T37" fmla="*/ 32 h 54"/>
                  <a:gd name="T38" fmla="*/ 109 w 109"/>
                  <a:gd name="T39" fmla="*/ 32 h 54"/>
                  <a:gd name="T40" fmla="*/ 109 w 109"/>
                  <a:gd name="T41" fmla="*/ 29 h 54"/>
                  <a:gd name="T42" fmla="*/ 107 w 109"/>
                  <a:gd name="T43" fmla="*/ 29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9" h="54">
                    <a:moveTo>
                      <a:pt x="107" y="29"/>
                    </a:moveTo>
                    <a:cubicBezTo>
                      <a:pt x="106" y="30"/>
                      <a:pt x="105" y="31"/>
                      <a:pt x="105" y="32"/>
                    </a:cubicBezTo>
                    <a:cubicBezTo>
                      <a:pt x="104" y="35"/>
                      <a:pt x="102" y="37"/>
                      <a:pt x="100" y="39"/>
                    </a:cubicBezTo>
                    <a:cubicBezTo>
                      <a:pt x="96" y="46"/>
                      <a:pt x="89" y="50"/>
                      <a:pt x="81" y="50"/>
                    </a:cubicBezTo>
                    <a:cubicBezTo>
                      <a:pt x="65" y="51"/>
                      <a:pt x="58" y="32"/>
                      <a:pt x="58" y="19"/>
                    </a:cubicBezTo>
                    <a:cubicBezTo>
                      <a:pt x="58" y="18"/>
                      <a:pt x="57" y="18"/>
                      <a:pt x="57" y="17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6" y="17"/>
                      <a:pt x="55" y="17"/>
                      <a:pt x="55" y="18"/>
                    </a:cubicBezTo>
                    <a:cubicBezTo>
                      <a:pt x="47" y="28"/>
                      <a:pt x="33" y="35"/>
                      <a:pt x="20" y="30"/>
                    </a:cubicBezTo>
                    <a:cubicBezTo>
                      <a:pt x="8" y="26"/>
                      <a:pt x="2" y="12"/>
                      <a:pt x="4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5"/>
                      <a:pt x="6" y="26"/>
                      <a:pt x="16" y="32"/>
                    </a:cubicBezTo>
                    <a:cubicBezTo>
                      <a:pt x="29" y="40"/>
                      <a:pt x="46" y="33"/>
                      <a:pt x="55" y="22"/>
                    </a:cubicBezTo>
                    <a:cubicBezTo>
                      <a:pt x="55" y="25"/>
                      <a:pt x="56" y="28"/>
                      <a:pt x="56" y="29"/>
                    </a:cubicBezTo>
                    <a:cubicBezTo>
                      <a:pt x="57" y="33"/>
                      <a:pt x="58" y="36"/>
                      <a:pt x="60" y="40"/>
                    </a:cubicBezTo>
                    <a:cubicBezTo>
                      <a:pt x="63" y="46"/>
                      <a:pt x="69" y="51"/>
                      <a:pt x="76" y="53"/>
                    </a:cubicBezTo>
                    <a:cubicBezTo>
                      <a:pt x="84" y="54"/>
                      <a:pt x="92" y="51"/>
                      <a:pt x="98" y="47"/>
                    </a:cubicBezTo>
                    <a:cubicBezTo>
                      <a:pt x="101" y="44"/>
                      <a:pt x="105" y="41"/>
                      <a:pt x="106" y="37"/>
                    </a:cubicBezTo>
                    <a:cubicBezTo>
                      <a:pt x="107" y="36"/>
                      <a:pt x="107" y="33"/>
                      <a:pt x="108" y="32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9" y="29"/>
                      <a:pt x="109" y="29"/>
                      <a:pt x="109" y="29"/>
                    </a:cubicBezTo>
                    <a:cubicBezTo>
                      <a:pt x="108" y="28"/>
                      <a:pt x="108" y="28"/>
                      <a:pt x="107" y="2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5" name="Freeform 367"/>
              <p:cNvSpPr>
                <a:spLocks noEditPoints="1"/>
              </p:cNvSpPr>
              <p:nvPr/>
            </p:nvSpPr>
            <p:spPr bwMode="auto">
              <a:xfrm>
                <a:off x="5305" y="2618"/>
                <a:ext cx="676" cy="259"/>
              </a:xfrm>
              <a:custGeom>
                <a:gdLst>
                  <a:gd name="T0" fmla="*/ 85 w 286"/>
                  <a:gd name="T1" fmla="*/ 86 h 109"/>
                  <a:gd name="T2" fmla="*/ 137 w 286"/>
                  <a:gd name="T3" fmla="*/ 109 h 109"/>
                  <a:gd name="T4" fmla="*/ 139 w 286"/>
                  <a:gd name="T5" fmla="*/ 59 h 109"/>
                  <a:gd name="T6" fmla="*/ 162 w 286"/>
                  <a:gd name="T7" fmla="*/ 70 h 109"/>
                  <a:gd name="T8" fmla="*/ 222 w 286"/>
                  <a:gd name="T9" fmla="*/ 89 h 109"/>
                  <a:gd name="T10" fmla="*/ 233 w 286"/>
                  <a:gd name="T11" fmla="*/ 103 h 109"/>
                  <a:gd name="T12" fmla="*/ 234 w 286"/>
                  <a:gd name="T13" fmla="*/ 109 h 109"/>
                  <a:gd name="T14" fmla="*/ 243 w 286"/>
                  <a:gd name="T15" fmla="*/ 109 h 109"/>
                  <a:gd name="T16" fmla="*/ 242 w 286"/>
                  <a:gd name="T17" fmla="*/ 91 h 109"/>
                  <a:gd name="T18" fmla="*/ 271 w 286"/>
                  <a:gd name="T19" fmla="*/ 109 h 109"/>
                  <a:gd name="T20" fmla="*/ 263 w 286"/>
                  <a:gd name="T21" fmla="*/ 91 h 109"/>
                  <a:gd name="T22" fmla="*/ 286 w 286"/>
                  <a:gd name="T23" fmla="*/ 102 h 109"/>
                  <a:gd name="T24" fmla="*/ 286 w 286"/>
                  <a:gd name="T25" fmla="*/ 99 h 109"/>
                  <a:gd name="T26" fmla="*/ 277 w 286"/>
                  <a:gd name="T27" fmla="*/ 94 h 109"/>
                  <a:gd name="T28" fmla="*/ 285 w 286"/>
                  <a:gd name="T29" fmla="*/ 63 h 109"/>
                  <a:gd name="T30" fmla="*/ 286 w 286"/>
                  <a:gd name="T31" fmla="*/ 59 h 109"/>
                  <a:gd name="T32" fmla="*/ 240 w 286"/>
                  <a:gd name="T33" fmla="*/ 72 h 109"/>
                  <a:gd name="T34" fmla="*/ 203 w 286"/>
                  <a:gd name="T35" fmla="*/ 53 h 109"/>
                  <a:gd name="T36" fmla="*/ 150 w 286"/>
                  <a:gd name="T37" fmla="*/ 43 h 109"/>
                  <a:gd name="T38" fmla="*/ 116 w 286"/>
                  <a:gd name="T39" fmla="*/ 8 h 109"/>
                  <a:gd name="T40" fmla="*/ 91 w 286"/>
                  <a:gd name="T41" fmla="*/ 1 h 109"/>
                  <a:gd name="T42" fmla="*/ 91 w 286"/>
                  <a:gd name="T43" fmla="*/ 4 h 109"/>
                  <a:gd name="T44" fmla="*/ 79 w 286"/>
                  <a:gd name="T45" fmla="*/ 13 h 109"/>
                  <a:gd name="T46" fmla="*/ 81 w 286"/>
                  <a:gd name="T47" fmla="*/ 18 h 109"/>
                  <a:gd name="T48" fmla="*/ 89 w 286"/>
                  <a:gd name="T49" fmla="*/ 37 h 109"/>
                  <a:gd name="T50" fmla="*/ 106 w 286"/>
                  <a:gd name="T51" fmla="*/ 41 h 109"/>
                  <a:gd name="T52" fmla="*/ 84 w 286"/>
                  <a:gd name="T53" fmla="*/ 46 h 109"/>
                  <a:gd name="T54" fmla="*/ 69 w 286"/>
                  <a:gd name="T55" fmla="*/ 23 h 109"/>
                  <a:gd name="T56" fmla="*/ 120 w 286"/>
                  <a:gd name="T57" fmla="*/ 50 h 109"/>
                  <a:gd name="T58" fmla="*/ 134 w 286"/>
                  <a:gd name="T59" fmla="*/ 57 h 109"/>
                  <a:gd name="T60" fmla="*/ 79 w 286"/>
                  <a:gd name="T61" fmla="*/ 83 h 109"/>
                  <a:gd name="T62" fmla="*/ 23 w 286"/>
                  <a:gd name="T63" fmla="*/ 101 h 109"/>
                  <a:gd name="T64" fmla="*/ 30 w 286"/>
                  <a:gd name="T65" fmla="*/ 62 h 109"/>
                  <a:gd name="T66" fmla="*/ 27 w 286"/>
                  <a:gd name="T67" fmla="*/ 68 h 109"/>
                  <a:gd name="T68" fmla="*/ 4 w 286"/>
                  <a:gd name="T69" fmla="*/ 94 h 109"/>
                  <a:gd name="T70" fmla="*/ 4 w 286"/>
                  <a:gd name="T71" fmla="*/ 109 h 109"/>
                  <a:gd name="T72" fmla="*/ 16 w 286"/>
                  <a:gd name="T73" fmla="*/ 104 h 109"/>
                  <a:gd name="T74" fmla="*/ 34 w 286"/>
                  <a:gd name="T75" fmla="*/ 99 h 109"/>
                  <a:gd name="T76" fmla="*/ 39 w 286"/>
                  <a:gd name="T77" fmla="*/ 109 h 109"/>
                  <a:gd name="T78" fmla="*/ 49 w 286"/>
                  <a:gd name="T79" fmla="*/ 92 h 109"/>
                  <a:gd name="T80" fmla="*/ 78 w 286"/>
                  <a:gd name="T81" fmla="*/ 109 h 109"/>
                  <a:gd name="T82" fmla="*/ 77 w 286"/>
                  <a:gd name="T83" fmla="*/ 87 h 109"/>
                  <a:gd name="T84" fmla="*/ 165 w 286"/>
                  <a:gd name="T85" fmla="*/ 71 h 109"/>
                  <a:gd name="T86" fmla="*/ 190 w 286"/>
                  <a:gd name="T87" fmla="*/ 93 h 109"/>
                  <a:gd name="T88" fmla="*/ 211 w 286"/>
                  <a:gd name="T89" fmla="*/ 87 h 109"/>
                  <a:gd name="T90" fmla="*/ 184 w 286"/>
                  <a:gd name="T91" fmla="*/ 102 h 109"/>
                  <a:gd name="T92" fmla="*/ 240 w 286"/>
                  <a:gd name="T93" fmla="*/ 74 h 109"/>
                  <a:gd name="T94" fmla="*/ 269 w 286"/>
                  <a:gd name="T95" fmla="*/ 82 h 109"/>
                  <a:gd name="T96" fmla="*/ 212 w 286"/>
                  <a:gd name="T97" fmla="*/ 84 h 109"/>
                  <a:gd name="T98" fmla="*/ 181 w 286"/>
                  <a:gd name="T99" fmla="*/ 58 h 109"/>
                  <a:gd name="T100" fmla="*/ 200 w 286"/>
                  <a:gd name="T101" fmla="*/ 55 h 109"/>
                  <a:gd name="T102" fmla="*/ 203 w 286"/>
                  <a:gd name="T103" fmla="*/ 89 h 109"/>
                  <a:gd name="T104" fmla="*/ 187 w 286"/>
                  <a:gd name="T105" fmla="*/ 88 h 109"/>
                  <a:gd name="T106" fmla="*/ 175 w 286"/>
                  <a:gd name="T107" fmla="*/ 70 h 109"/>
                  <a:gd name="T108" fmla="*/ 100 w 286"/>
                  <a:gd name="T109" fmla="*/ 38 h 109"/>
                  <a:gd name="T110" fmla="*/ 100 w 286"/>
                  <a:gd name="T111" fmla="*/ 4 h 109"/>
                  <a:gd name="T112" fmla="*/ 107 w 286"/>
                  <a:gd name="T113" fmla="*/ 36 h 109"/>
                  <a:gd name="T114" fmla="*/ 109 w 286"/>
                  <a:gd name="T115" fmla="*/ 40 h 109"/>
                  <a:gd name="T116" fmla="*/ 117 w 286"/>
                  <a:gd name="T117" fmla="*/ 34 h 109"/>
                  <a:gd name="T118" fmla="*/ 151 w 286"/>
                  <a:gd name="T119" fmla="*/ 46 h 109"/>
                  <a:gd name="T120" fmla="*/ 172 w 286"/>
                  <a:gd name="T121" fmla="*/ 70 h 109"/>
                  <a:gd name="T122" fmla="*/ 138 w 286"/>
                  <a:gd name="T123" fmla="*/ 56 h 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6" h="109">
                    <a:moveTo>
                      <a:pt x="77" y="87"/>
                    </a:moveTo>
                    <a:cubicBezTo>
                      <a:pt x="80" y="87"/>
                      <a:pt x="82" y="86"/>
                      <a:pt x="85" y="86"/>
                    </a:cubicBezTo>
                    <a:cubicBezTo>
                      <a:pt x="106" y="83"/>
                      <a:pt x="122" y="73"/>
                      <a:pt x="136" y="58"/>
                    </a:cubicBezTo>
                    <a:cubicBezTo>
                      <a:pt x="129" y="74"/>
                      <a:pt x="131" y="92"/>
                      <a:pt x="137" y="109"/>
                    </a:cubicBezTo>
                    <a:cubicBezTo>
                      <a:pt x="140" y="109"/>
                      <a:pt x="140" y="109"/>
                      <a:pt x="140" y="109"/>
                    </a:cubicBezTo>
                    <a:cubicBezTo>
                      <a:pt x="134" y="93"/>
                      <a:pt x="132" y="76"/>
                      <a:pt x="139" y="59"/>
                    </a:cubicBezTo>
                    <a:cubicBezTo>
                      <a:pt x="139" y="59"/>
                      <a:pt x="139" y="59"/>
                      <a:pt x="139" y="59"/>
                    </a:cubicBezTo>
                    <a:cubicBezTo>
                      <a:pt x="146" y="63"/>
                      <a:pt x="154" y="67"/>
                      <a:pt x="162" y="70"/>
                    </a:cubicBezTo>
                    <a:cubicBezTo>
                      <a:pt x="160" y="85"/>
                      <a:pt x="168" y="100"/>
                      <a:pt x="183" y="104"/>
                    </a:cubicBezTo>
                    <a:cubicBezTo>
                      <a:pt x="198" y="109"/>
                      <a:pt x="216" y="104"/>
                      <a:pt x="222" y="89"/>
                    </a:cubicBezTo>
                    <a:cubicBezTo>
                      <a:pt x="227" y="90"/>
                      <a:pt x="233" y="90"/>
                      <a:pt x="238" y="91"/>
                    </a:cubicBezTo>
                    <a:cubicBezTo>
                      <a:pt x="238" y="95"/>
                      <a:pt x="235" y="100"/>
                      <a:pt x="233" y="103"/>
                    </a:cubicBezTo>
                    <a:cubicBezTo>
                      <a:pt x="232" y="105"/>
                      <a:pt x="231" y="107"/>
                      <a:pt x="230" y="109"/>
                    </a:cubicBezTo>
                    <a:cubicBezTo>
                      <a:pt x="234" y="109"/>
                      <a:pt x="234" y="109"/>
                      <a:pt x="234" y="109"/>
                    </a:cubicBezTo>
                    <a:cubicBezTo>
                      <a:pt x="236" y="105"/>
                      <a:pt x="239" y="100"/>
                      <a:pt x="240" y="96"/>
                    </a:cubicBezTo>
                    <a:cubicBezTo>
                      <a:pt x="241" y="100"/>
                      <a:pt x="242" y="104"/>
                      <a:pt x="243" y="109"/>
                    </a:cubicBezTo>
                    <a:cubicBezTo>
                      <a:pt x="247" y="109"/>
                      <a:pt x="247" y="109"/>
                      <a:pt x="247" y="109"/>
                    </a:cubicBezTo>
                    <a:cubicBezTo>
                      <a:pt x="245" y="103"/>
                      <a:pt x="243" y="97"/>
                      <a:pt x="242" y="91"/>
                    </a:cubicBezTo>
                    <a:cubicBezTo>
                      <a:pt x="248" y="92"/>
                      <a:pt x="254" y="92"/>
                      <a:pt x="260" y="91"/>
                    </a:cubicBezTo>
                    <a:cubicBezTo>
                      <a:pt x="261" y="99"/>
                      <a:pt x="265" y="105"/>
                      <a:pt x="271" y="109"/>
                    </a:cubicBezTo>
                    <a:cubicBezTo>
                      <a:pt x="277" y="109"/>
                      <a:pt x="277" y="109"/>
                      <a:pt x="277" y="109"/>
                    </a:cubicBezTo>
                    <a:cubicBezTo>
                      <a:pt x="270" y="105"/>
                      <a:pt x="264" y="99"/>
                      <a:pt x="263" y="91"/>
                    </a:cubicBezTo>
                    <a:cubicBezTo>
                      <a:pt x="265" y="90"/>
                      <a:pt x="268" y="90"/>
                      <a:pt x="270" y="89"/>
                    </a:cubicBezTo>
                    <a:cubicBezTo>
                      <a:pt x="273" y="96"/>
                      <a:pt x="279" y="101"/>
                      <a:pt x="286" y="102"/>
                    </a:cubicBezTo>
                    <a:cubicBezTo>
                      <a:pt x="286" y="102"/>
                      <a:pt x="286" y="102"/>
                      <a:pt x="286" y="102"/>
                    </a:cubicBezTo>
                    <a:cubicBezTo>
                      <a:pt x="286" y="99"/>
                      <a:pt x="286" y="99"/>
                      <a:pt x="286" y="99"/>
                    </a:cubicBezTo>
                    <a:cubicBezTo>
                      <a:pt x="284" y="99"/>
                      <a:pt x="282" y="98"/>
                      <a:pt x="280" y="97"/>
                    </a:cubicBezTo>
                    <a:cubicBezTo>
                      <a:pt x="279" y="96"/>
                      <a:pt x="278" y="95"/>
                      <a:pt x="277" y="94"/>
                    </a:cubicBezTo>
                    <a:cubicBezTo>
                      <a:pt x="274" y="91"/>
                      <a:pt x="273" y="88"/>
                      <a:pt x="272" y="83"/>
                    </a:cubicBezTo>
                    <a:cubicBezTo>
                      <a:pt x="272" y="74"/>
                      <a:pt x="278" y="66"/>
                      <a:pt x="285" y="63"/>
                    </a:cubicBezTo>
                    <a:cubicBezTo>
                      <a:pt x="286" y="63"/>
                      <a:pt x="286" y="63"/>
                      <a:pt x="286" y="63"/>
                    </a:cubicBezTo>
                    <a:cubicBezTo>
                      <a:pt x="286" y="59"/>
                      <a:pt x="286" y="59"/>
                      <a:pt x="286" y="59"/>
                    </a:cubicBezTo>
                    <a:cubicBezTo>
                      <a:pt x="279" y="61"/>
                      <a:pt x="274" y="66"/>
                      <a:pt x="271" y="72"/>
                    </a:cubicBezTo>
                    <a:cubicBezTo>
                      <a:pt x="261" y="73"/>
                      <a:pt x="251" y="73"/>
                      <a:pt x="240" y="72"/>
                    </a:cubicBezTo>
                    <a:cubicBezTo>
                      <a:pt x="231" y="70"/>
                      <a:pt x="223" y="70"/>
                      <a:pt x="214" y="67"/>
                    </a:cubicBezTo>
                    <a:cubicBezTo>
                      <a:pt x="212" y="61"/>
                      <a:pt x="208" y="56"/>
                      <a:pt x="203" y="53"/>
                    </a:cubicBezTo>
                    <a:cubicBezTo>
                      <a:pt x="194" y="48"/>
                      <a:pt x="186" y="50"/>
                      <a:pt x="179" y="55"/>
                    </a:cubicBezTo>
                    <a:cubicBezTo>
                      <a:pt x="169" y="53"/>
                      <a:pt x="160" y="47"/>
                      <a:pt x="150" y="43"/>
                    </a:cubicBezTo>
                    <a:cubicBezTo>
                      <a:pt x="140" y="38"/>
                      <a:pt x="131" y="32"/>
                      <a:pt x="121" y="26"/>
                    </a:cubicBezTo>
                    <a:cubicBezTo>
                      <a:pt x="123" y="20"/>
                      <a:pt x="121" y="13"/>
                      <a:pt x="116" y="8"/>
                    </a:cubicBezTo>
                    <a:cubicBezTo>
                      <a:pt x="110" y="1"/>
                      <a:pt x="101" y="0"/>
                      <a:pt x="94" y="3"/>
                    </a:cubicBezTo>
                    <a:cubicBezTo>
                      <a:pt x="93" y="2"/>
                      <a:pt x="92" y="1"/>
                      <a:pt x="91" y="1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90" y="3"/>
                      <a:pt x="90" y="3"/>
                      <a:pt x="91" y="4"/>
                    </a:cubicBezTo>
                    <a:cubicBezTo>
                      <a:pt x="87" y="6"/>
                      <a:pt x="84" y="10"/>
                      <a:pt x="82" y="15"/>
                    </a:cubicBezTo>
                    <a:cubicBezTo>
                      <a:pt x="81" y="14"/>
                      <a:pt x="80" y="13"/>
                      <a:pt x="79" y="13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6"/>
                      <a:pt x="80" y="17"/>
                      <a:pt x="81" y="18"/>
                    </a:cubicBezTo>
                    <a:cubicBezTo>
                      <a:pt x="81" y="18"/>
                      <a:pt x="81" y="19"/>
                      <a:pt x="81" y="20"/>
                    </a:cubicBezTo>
                    <a:cubicBezTo>
                      <a:pt x="80" y="27"/>
                      <a:pt x="84" y="33"/>
                      <a:pt x="89" y="37"/>
                    </a:cubicBezTo>
                    <a:cubicBezTo>
                      <a:pt x="89" y="37"/>
                      <a:pt x="89" y="37"/>
                      <a:pt x="89" y="37"/>
                    </a:cubicBezTo>
                    <a:cubicBezTo>
                      <a:pt x="94" y="40"/>
                      <a:pt x="100" y="42"/>
                      <a:pt x="106" y="41"/>
                    </a:cubicBezTo>
                    <a:cubicBezTo>
                      <a:pt x="110" y="43"/>
                      <a:pt x="113" y="46"/>
                      <a:pt x="117" y="48"/>
                    </a:cubicBezTo>
                    <a:cubicBezTo>
                      <a:pt x="107" y="55"/>
                      <a:pt x="94" y="53"/>
                      <a:pt x="84" y="46"/>
                    </a:cubicBezTo>
                    <a:cubicBezTo>
                      <a:pt x="77" y="40"/>
                      <a:pt x="72" y="29"/>
                      <a:pt x="72" y="20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70" y="32"/>
                      <a:pt x="75" y="42"/>
                      <a:pt x="81" y="47"/>
                    </a:cubicBezTo>
                    <a:cubicBezTo>
                      <a:pt x="91" y="56"/>
                      <a:pt x="109" y="58"/>
                      <a:pt x="120" y="50"/>
                    </a:cubicBezTo>
                    <a:cubicBezTo>
                      <a:pt x="120" y="50"/>
                      <a:pt x="120" y="50"/>
                      <a:pt x="121" y="50"/>
                    </a:cubicBezTo>
                    <a:cubicBezTo>
                      <a:pt x="125" y="52"/>
                      <a:pt x="129" y="54"/>
                      <a:pt x="134" y="57"/>
                    </a:cubicBezTo>
                    <a:cubicBezTo>
                      <a:pt x="127" y="64"/>
                      <a:pt x="119" y="70"/>
                      <a:pt x="111" y="75"/>
                    </a:cubicBezTo>
                    <a:cubicBezTo>
                      <a:pt x="101" y="80"/>
                      <a:pt x="90" y="82"/>
                      <a:pt x="79" y="83"/>
                    </a:cubicBezTo>
                    <a:cubicBezTo>
                      <a:pt x="69" y="85"/>
                      <a:pt x="58" y="86"/>
                      <a:pt x="48" y="89"/>
                    </a:cubicBezTo>
                    <a:cubicBezTo>
                      <a:pt x="39" y="92"/>
                      <a:pt x="31" y="97"/>
                      <a:pt x="23" y="101"/>
                    </a:cubicBezTo>
                    <a:cubicBezTo>
                      <a:pt x="26" y="95"/>
                      <a:pt x="28" y="89"/>
                      <a:pt x="29" y="82"/>
                    </a:cubicBezTo>
                    <a:cubicBezTo>
                      <a:pt x="30" y="75"/>
                      <a:pt x="30" y="69"/>
                      <a:pt x="30" y="62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66"/>
                      <a:pt x="27" y="67"/>
                      <a:pt x="27" y="68"/>
                    </a:cubicBezTo>
                    <a:cubicBezTo>
                      <a:pt x="26" y="74"/>
                      <a:pt x="26" y="81"/>
                      <a:pt x="25" y="87"/>
                    </a:cubicBezTo>
                    <a:cubicBezTo>
                      <a:pt x="17" y="84"/>
                      <a:pt x="9" y="87"/>
                      <a:pt x="4" y="94"/>
                    </a:cubicBezTo>
                    <a:cubicBezTo>
                      <a:pt x="1" y="98"/>
                      <a:pt x="0" y="104"/>
                      <a:pt x="1" y="109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2" y="98"/>
                      <a:pt x="12" y="85"/>
                      <a:pt x="24" y="90"/>
                    </a:cubicBezTo>
                    <a:cubicBezTo>
                      <a:pt x="23" y="96"/>
                      <a:pt x="20" y="101"/>
                      <a:pt x="16" y="104"/>
                    </a:cubicBezTo>
                    <a:cubicBezTo>
                      <a:pt x="15" y="105"/>
                      <a:pt x="16" y="108"/>
                      <a:pt x="18" y="107"/>
                    </a:cubicBezTo>
                    <a:cubicBezTo>
                      <a:pt x="23" y="105"/>
                      <a:pt x="29" y="102"/>
                      <a:pt x="34" y="99"/>
                    </a:cubicBezTo>
                    <a:cubicBezTo>
                      <a:pt x="36" y="102"/>
                      <a:pt x="36" y="105"/>
                      <a:pt x="35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05"/>
                      <a:pt x="39" y="101"/>
                      <a:pt x="37" y="97"/>
                    </a:cubicBezTo>
                    <a:cubicBezTo>
                      <a:pt x="41" y="95"/>
                      <a:pt x="45" y="94"/>
                      <a:pt x="49" y="92"/>
                    </a:cubicBezTo>
                    <a:cubicBezTo>
                      <a:pt x="57" y="90"/>
                      <a:pt x="66" y="88"/>
                      <a:pt x="74" y="87"/>
                    </a:cubicBezTo>
                    <a:cubicBezTo>
                      <a:pt x="72" y="94"/>
                      <a:pt x="75" y="102"/>
                      <a:pt x="78" y="109"/>
                    </a:cubicBezTo>
                    <a:cubicBezTo>
                      <a:pt x="81" y="109"/>
                      <a:pt x="81" y="109"/>
                      <a:pt x="81" y="109"/>
                    </a:cubicBezTo>
                    <a:cubicBezTo>
                      <a:pt x="78" y="102"/>
                      <a:pt x="75" y="94"/>
                      <a:pt x="77" y="87"/>
                    </a:cubicBezTo>
                    <a:close/>
                    <a:moveTo>
                      <a:pt x="184" y="102"/>
                    </a:moveTo>
                    <a:cubicBezTo>
                      <a:pt x="170" y="98"/>
                      <a:pt x="164" y="85"/>
                      <a:pt x="165" y="71"/>
                    </a:cubicBezTo>
                    <a:cubicBezTo>
                      <a:pt x="167" y="72"/>
                      <a:pt x="169" y="73"/>
                      <a:pt x="172" y="74"/>
                    </a:cubicBezTo>
                    <a:cubicBezTo>
                      <a:pt x="172" y="83"/>
                      <a:pt x="181" y="91"/>
                      <a:pt x="190" y="93"/>
                    </a:cubicBezTo>
                    <a:cubicBezTo>
                      <a:pt x="197" y="94"/>
                      <a:pt x="204" y="93"/>
                      <a:pt x="209" y="88"/>
                    </a:cubicBezTo>
                    <a:cubicBezTo>
                      <a:pt x="210" y="88"/>
                      <a:pt x="210" y="87"/>
                      <a:pt x="211" y="87"/>
                    </a:cubicBezTo>
                    <a:cubicBezTo>
                      <a:pt x="214" y="87"/>
                      <a:pt x="217" y="88"/>
                      <a:pt x="219" y="88"/>
                    </a:cubicBezTo>
                    <a:cubicBezTo>
                      <a:pt x="213" y="102"/>
                      <a:pt x="198" y="106"/>
                      <a:pt x="184" y="102"/>
                    </a:cubicBezTo>
                    <a:close/>
                    <a:moveTo>
                      <a:pt x="215" y="70"/>
                    </a:moveTo>
                    <a:cubicBezTo>
                      <a:pt x="222" y="73"/>
                      <a:pt x="232" y="73"/>
                      <a:pt x="240" y="74"/>
                    </a:cubicBezTo>
                    <a:cubicBezTo>
                      <a:pt x="250" y="75"/>
                      <a:pt x="260" y="76"/>
                      <a:pt x="270" y="75"/>
                    </a:cubicBezTo>
                    <a:cubicBezTo>
                      <a:pt x="269" y="77"/>
                      <a:pt x="269" y="80"/>
                      <a:pt x="269" y="82"/>
                    </a:cubicBezTo>
                    <a:cubicBezTo>
                      <a:pt x="269" y="83"/>
                      <a:pt x="269" y="85"/>
                      <a:pt x="269" y="87"/>
                    </a:cubicBezTo>
                    <a:cubicBezTo>
                      <a:pt x="251" y="91"/>
                      <a:pt x="231" y="88"/>
                      <a:pt x="212" y="84"/>
                    </a:cubicBezTo>
                    <a:cubicBezTo>
                      <a:pt x="215" y="80"/>
                      <a:pt x="216" y="75"/>
                      <a:pt x="215" y="70"/>
                    </a:cubicBezTo>
                    <a:close/>
                    <a:moveTo>
                      <a:pt x="181" y="58"/>
                    </a:moveTo>
                    <a:cubicBezTo>
                      <a:pt x="181" y="58"/>
                      <a:pt x="181" y="58"/>
                      <a:pt x="182" y="58"/>
                    </a:cubicBezTo>
                    <a:cubicBezTo>
                      <a:pt x="187" y="54"/>
                      <a:pt x="194" y="53"/>
                      <a:pt x="200" y="55"/>
                    </a:cubicBezTo>
                    <a:cubicBezTo>
                      <a:pt x="212" y="60"/>
                      <a:pt x="215" y="75"/>
                      <a:pt x="208" y="85"/>
                    </a:cubicBezTo>
                    <a:cubicBezTo>
                      <a:pt x="207" y="87"/>
                      <a:pt x="205" y="88"/>
                      <a:pt x="203" y="89"/>
                    </a:cubicBezTo>
                    <a:cubicBezTo>
                      <a:pt x="203" y="89"/>
                      <a:pt x="203" y="89"/>
                      <a:pt x="203" y="89"/>
                    </a:cubicBezTo>
                    <a:cubicBezTo>
                      <a:pt x="198" y="91"/>
                      <a:pt x="192" y="91"/>
                      <a:pt x="187" y="88"/>
                    </a:cubicBezTo>
                    <a:cubicBezTo>
                      <a:pt x="183" y="87"/>
                      <a:pt x="180" y="84"/>
                      <a:pt x="178" y="81"/>
                    </a:cubicBezTo>
                    <a:cubicBezTo>
                      <a:pt x="176" y="78"/>
                      <a:pt x="175" y="75"/>
                      <a:pt x="175" y="70"/>
                    </a:cubicBezTo>
                    <a:cubicBezTo>
                      <a:pt x="175" y="65"/>
                      <a:pt x="178" y="61"/>
                      <a:pt x="181" y="58"/>
                    </a:cubicBezTo>
                    <a:close/>
                    <a:moveTo>
                      <a:pt x="100" y="38"/>
                    </a:moveTo>
                    <a:cubicBezTo>
                      <a:pt x="91" y="37"/>
                      <a:pt x="82" y="28"/>
                      <a:pt x="85" y="17"/>
                    </a:cubicBezTo>
                    <a:cubicBezTo>
                      <a:pt x="87" y="10"/>
                      <a:pt x="93" y="5"/>
                      <a:pt x="100" y="4"/>
                    </a:cubicBezTo>
                    <a:cubicBezTo>
                      <a:pt x="107" y="4"/>
                      <a:pt x="113" y="8"/>
                      <a:pt x="116" y="14"/>
                    </a:cubicBezTo>
                    <a:cubicBezTo>
                      <a:pt x="122" y="23"/>
                      <a:pt x="116" y="33"/>
                      <a:pt x="107" y="36"/>
                    </a:cubicBezTo>
                    <a:cubicBezTo>
                      <a:pt x="105" y="37"/>
                      <a:pt x="102" y="38"/>
                      <a:pt x="100" y="38"/>
                    </a:cubicBezTo>
                    <a:close/>
                    <a:moveTo>
                      <a:pt x="109" y="40"/>
                    </a:moveTo>
                    <a:cubicBezTo>
                      <a:pt x="112" y="39"/>
                      <a:pt x="114" y="37"/>
                      <a:pt x="117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8" y="32"/>
                      <a:pt x="119" y="30"/>
                      <a:pt x="120" y="28"/>
                    </a:cubicBezTo>
                    <a:cubicBezTo>
                      <a:pt x="130" y="35"/>
                      <a:pt x="140" y="41"/>
                      <a:pt x="151" y="46"/>
                    </a:cubicBezTo>
                    <a:cubicBezTo>
                      <a:pt x="160" y="50"/>
                      <a:pt x="168" y="55"/>
                      <a:pt x="177" y="58"/>
                    </a:cubicBezTo>
                    <a:cubicBezTo>
                      <a:pt x="174" y="61"/>
                      <a:pt x="172" y="65"/>
                      <a:pt x="172" y="70"/>
                    </a:cubicBezTo>
                    <a:cubicBezTo>
                      <a:pt x="172" y="70"/>
                      <a:pt x="172" y="70"/>
                      <a:pt x="172" y="71"/>
                    </a:cubicBezTo>
                    <a:cubicBezTo>
                      <a:pt x="160" y="67"/>
                      <a:pt x="149" y="61"/>
                      <a:pt x="138" y="56"/>
                    </a:cubicBezTo>
                    <a:cubicBezTo>
                      <a:pt x="128" y="51"/>
                      <a:pt x="119" y="46"/>
                      <a:pt x="109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6" name="Freeform 368"/>
              <p:cNvSpPr/>
              <p:nvPr/>
            </p:nvSpPr>
            <p:spPr bwMode="auto">
              <a:xfrm>
                <a:off x="4124" y="2449"/>
                <a:ext cx="31" cy="24"/>
              </a:xfrm>
              <a:custGeom>
                <a:gdLst>
                  <a:gd name="T0" fmla="*/ 0 w 13"/>
                  <a:gd name="T1" fmla="*/ 10 h 10"/>
                  <a:gd name="T2" fmla="*/ 2 w 13"/>
                  <a:gd name="T3" fmla="*/ 10 h 10"/>
                  <a:gd name="T4" fmla="*/ 4 w 13"/>
                  <a:gd name="T5" fmla="*/ 10 h 10"/>
                  <a:gd name="T6" fmla="*/ 13 w 13"/>
                  <a:gd name="T7" fmla="*/ 9 h 10"/>
                  <a:gd name="T8" fmla="*/ 6 w 13"/>
                  <a:gd name="T9" fmla="*/ 0 h 10"/>
                  <a:gd name="T10" fmla="*/ 0 w 13"/>
                  <a:gd name="T11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0" y="10"/>
                    </a:moveTo>
                    <a:cubicBezTo>
                      <a:pt x="1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7" y="10"/>
                      <a:pt x="10" y="10"/>
                      <a:pt x="13" y="9"/>
                    </a:cubicBezTo>
                    <a:cubicBezTo>
                      <a:pt x="10" y="6"/>
                      <a:pt x="8" y="3"/>
                      <a:pt x="6" y="0"/>
                    </a:cubicBezTo>
                    <a:cubicBezTo>
                      <a:pt x="6" y="4"/>
                      <a:pt x="4" y="8"/>
                      <a:pt x="0" y="1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7" name="Freeform 369"/>
              <p:cNvSpPr/>
              <p:nvPr/>
            </p:nvSpPr>
            <p:spPr bwMode="auto">
              <a:xfrm>
                <a:off x="4500" y="2158"/>
                <a:ext cx="64" cy="14"/>
              </a:xfrm>
              <a:custGeom>
                <a:gdLst>
                  <a:gd name="T0" fmla="*/ 27 w 27"/>
                  <a:gd name="T1" fmla="*/ 4 h 6"/>
                  <a:gd name="T2" fmla="*/ 24 w 27"/>
                  <a:gd name="T3" fmla="*/ 0 h 6"/>
                  <a:gd name="T4" fmla="*/ 0 w 27"/>
                  <a:gd name="T5" fmla="*/ 0 h 6"/>
                  <a:gd name="T6" fmla="*/ 27 w 27"/>
                  <a:gd name="T7" fmla="*/ 4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6">
                    <a:moveTo>
                      <a:pt x="27" y="4"/>
                    </a:moveTo>
                    <a:cubicBezTo>
                      <a:pt x="25" y="3"/>
                      <a:pt x="24" y="1"/>
                      <a:pt x="2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4"/>
                      <a:pt x="18" y="6"/>
                      <a:pt x="27" y="4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8" name="Freeform 370"/>
              <p:cNvSpPr/>
              <p:nvPr/>
            </p:nvSpPr>
            <p:spPr bwMode="auto">
              <a:xfrm>
                <a:off x="4782" y="2286"/>
                <a:ext cx="68" cy="57"/>
              </a:xfrm>
              <a:custGeom>
                <a:gdLst>
                  <a:gd name="T0" fmla="*/ 24 w 29"/>
                  <a:gd name="T1" fmla="*/ 0 h 24"/>
                  <a:gd name="T2" fmla="*/ 0 w 29"/>
                  <a:gd name="T3" fmla="*/ 5 h 24"/>
                  <a:gd name="T4" fmla="*/ 8 w 29"/>
                  <a:gd name="T5" fmla="*/ 24 h 24"/>
                  <a:gd name="T6" fmla="*/ 29 w 29"/>
                  <a:gd name="T7" fmla="*/ 18 h 24"/>
                  <a:gd name="T8" fmla="*/ 24 w 29"/>
                  <a:gd name="T9" fmla="*/ 0 h 24"/>
                  <a:gd name="T10" fmla="*/ 24 w 29"/>
                  <a:gd name="T11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4">
                    <a:moveTo>
                      <a:pt x="24" y="0"/>
                    </a:moveTo>
                    <a:cubicBezTo>
                      <a:pt x="16" y="1"/>
                      <a:pt x="8" y="3"/>
                      <a:pt x="0" y="5"/>
                    </a:cubicBezTo>
                    <a:cubicBezTo>
                      <a:pt x="2" y="11"/>
                      <a:pt x="6" y="17"/>
                      <a:pt x="8" y="24"/>
                    </a:cubicBezTo>
                    <a:cubicBezTo>
                      <a:pt x="15" y="21"/>
                      <a:pt x="22" y="20"/>
                      <a:pt x="29" y="18"/>
                    </a:cubicBezTo>
                    <a:cubicBezTo>
                      <a:pt x="28" y="12"/>
                      <a:pt x="25" y="6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9" name="Freeform 371"/>
              <p:cNvSpPr/>
              <p:nvPr/>
            </p:nvSpPr>
            <p:spPr bwMode="auto">
              <a:xfrm flipH="1">
                <a:off x="4126" y="2350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0" name="Freeform 372"/>
              <p:cNvSpPr/>
              <p:nvPr/>
            </p:nvSpPr>
            <p:spPr bwMode="auto">
              <a:xfrm>
                <a:off x="4129" y="2357"/>
                <a:ext cx="9" cy="7"/>
              </a:xfrm>
              <a:custGeom>
                <a:gdLst>
                  <a:gd name="T0" fmla="*/ 0 w 4"/>
                  <a:gd name="T1" fmla="*/ 0 h 3"/>
                  <a:gd name="T2" fmla="*/ 3 w 4"/>
                  <a:gd name="T3" fmla="*/ 3 h 3"/>
                  <a:gd name="T4" fmla="*/ 4 w 4"/>
                  <a:gd name="T5" fmla="*/ 1 h 3"/>
                  <a:gd name="T6" fmla="*/ 0 w 4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1" name="Freeform 373"/>
              <p:cNvSpPr/>
              <p:nvPr/>
            </p:nvSpPr>
            <p:spPr bwMode="auto">
              <a:xfrm>
                <a:off x="4138" y="2269"/>
                <a:ext cx="40" cy="43"/>
              </a:xfrm>
              <a:custGeom>
                <a:gdLst>
                  <a:gd name="T0" fmla="*/ 3 w 17"/>
                  <a:gd name="T1" fmla="*/ 17 h 18"/>
                  <a:gd name="T2" fmla="*/ 10 w 17"/>
                  <a:gd name="T3" fmla="*/ 15 h 18"/>
                  <a:gd name="T4" fmla="*/ 15 w 17"/>
                  <a:gd name="T5" fmla="*/ 18 h 18"/>
                  <a:gd name="T6" fmla="*/ 17 w 17"/>
                  <a:gd name="T7" fmla="*/ 17 h 18"/>
                  <a:gd name="T8" fmla="*/ 15 w 17"/>
                  <a:gd name="T9" fmla="*/ 0 h 18"/>
                  <a:gd name="T10" fmla="*/ 0 w 17"/>
                  <a:gd name="T11" fmla="*/ 13 h 18"/>
                  <a:gd name="T12" fmla="*/ 0 w 17"/>
                  <a:gd name="T13" fmla="*/ 13 h 18"/>
                  <a:gd name="T14" fmla="*/ 3 w 17"/>
                  <a:gd name="T15" fmla="*/ 17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8">
                    <a:moveTo>
                      <a:pt x="3" y="17"/>
                    </a:moveTo>
                    <a:cubicBezTo>
                      <a:pt x="5" y="16"/>
                      <a:pt x="8" y="15"/>
                      <a:pt x="10" y="15"/>
                    </a:cubicBezTo>
                    <a:cubicBezTo>
                      <a:pt x="12" y="16"/>
                      <a:pt x="14" y="17"/>
                      <a:pt x="15" y="18"/>
                    </a:cubicBezTo>
                    <a:cubicBezTo>
                      <a:pt x="16" y="18"/>
                      <a:pt x="16" y="18"/>
                      <a:pt x="17" y="17"/>
                    </a:cubicBezTo>
                    <a:cubicBezTo>
                      <a:pt x="15" y="12"/>
                      <a:pt x="14" y="5"/>
                      <a:pt x="15" y="0"/>
                    </a:cubicBezTo>
                    <a:cubicBezTo>
                      <a:pt x="10" y="4"/>
                      <a:pt x="5" y="9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5"/>
                      <a:pt x="2" y="16"/>
                      <a:pt x="3" y="17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2" name="Freeform 374"/>
              <p:cNvSpPr/>
              <p:nvPr/>
            </p:nvSpPr>
            <p:spPr bwMode="auto">
              <a:xfrm>
                <a:off x="4176" y="2241"/>
                <a:ext cx="99" cy="147"/>
              </a:xfrm>
              <a:custGeom>
                <a:gdLst>
                  <a:gd name="T0" fmla="*/ 35 w 42"/>
                  <a:gd name="T1" fmla="*/ 62 h 62"/>
                  <a:gd name="T2" fmla="*/ 42 w 42"/>
                  <a:gd name="T3" fmla="*/ 53 h 62"/>
                  <a:gd name="T4" fmla="*/ 42 w 42"/>
                  <a:gd name="T5" fmla="*/ 52 h 62"/>
                  <a:gd name="T6" fmla="*/ 41 w 42"/>
                  <a:gd name="T7" fmla="*/ 49 h 62"/>
                  <a:gd name="T8" fmla="*/ 15 w 42"/>
                  <a:gd name="T9" fmla="*/ 27 h 62"/>
                  <a:gd name="T10" fmla="*/ 13 w 42"/>
                  <a:gd name="T11" fmla="*/ 0 h 62"/>
                  <a:gd name="T12" fmla="*/ 2 w 42"/>
                  <a:gd name="T13" fmla="*/ 9 h 62"/>
                  <a:gd name="T14" fmla="*/ 10 w 42"/>
                  <a:gd name="T15" fmla="*/ 41 h 62"/>
                  <a:gd name="T16" fmla="*/ 35 w 42"/>
                  <a:gd name="T17" fmla="*/ 62 h 6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62">
                    <a:moveTo>
                      <a:pt x="35" y="62"/>
                    </a:moveTo>
                    <a:cubicBezTo>
                      <a:pt x="37" y="58"/>
                      <a:pt x="39" y="55"/>
                      <a:pt x="42" y="53"/>
                    </a:cubicBezTo>
                    <a:cubicBezTo>
                      <a:pt x="42" y="53"/>
                      <a:pt x="42" y="52"/>
                      <a:pt x="42" y="52"/>
                    </a:cubicBezTo>
                    <a:cubicBezTo>
                      <a:pt x="41" y="51"/>
                      <a:pt x="41" y="50"/>
                      <a:pt x="41" y="49"/>
                    </a:cubicBezTo>
                    <a:cubicBezTo>
                      <a:pt x="28" y="48"/>
                      <a:pt x="20" y="39"/>
                      <a:pt x="15" y="27"/>
                    </a:cubicBezTo>
                    <a:cubicBezTo>
                      <a:pt x="11" y="19"/>
                      <a:pt x="10" y="9"/>
                      <a:pt x="13" y="0"/>
                    </a:cubicBezTo>
                    <a:cubicBezTo>
                      <a:pt x="10" y="3"/>
                      <a:pt x="6" y="6"/>
                      <a:pt x="2" y="9"/>
                    </a:cubicBezTo>
                    <a:cubicBezTo>
                      <a:pt x="0" y="20"/>
                      <a:pt x="4" y="32"/>
                      <a:pt x="10" y="41"/>
                    </a:cubicBezTo>
                    <a:cubicBezTo>
                      <a:pt x="15" y="51"/>
                      <a:pt x="24" y="59"/>
                      <a:pt x="35" y="62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3" name="Freeform 375"/>
              <p:cNvSpPr/>
              <p:nvPr/>
            </p:nvSpPr>
            <p:spPr bwMode="auto">
              <a:xfrm>
                <a:off x="4687" y="2167"/>
                <a:ext cx="47" cy="69"/>
              </a:xfrm>
              <a:custGeom>
                <a:gdLst>
                  <a:gd name="T0" fmla="*/ 13 w 20"/>
                  <a:gd name="T1" fmla="*/ 2 h 29"/>
                  <a:gd name="T2" fmla="*/ 12 w 20"/>
                  <a:gd name="T3" fmla="*/ 0 h 29"/>
                  <a:gd name="T4" fmla="*/ 3 w 20"/>
                  <a:gd name="T5" fmla="*/ 9 h 29"/>
                  <a:gd name="T6" fmla="*/ 12 w 20"/>
                  <a:gd name="T7" fmla="*/ 29 h 29"/>
                  <a:gd name="T8" fmla="*/ 20 w 20"/>
                  <a:gd name="T9" fmla="*/ 16 h 29"/>
                  <a:gd name="T10" fmla="*/ 13 w 20"/>
                  <a:gd name="T11" fmla="*/ 2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8">
                    <a:moveTo>
                      <a:pt x="13" y="2"/>
                    </a:moveTo>
                    <a:cubicBezTo>
                      <a:pt x="12" y="1"/>
                      <a:pt x="12" y="0"/>
                      <a:pt x="12" y="0"/>
                    </a:cubicBezTo>
                    <a:cubicBezTo>
                      <a:pt x="8" y="2"/>
                      <a:pt x="4" y="4"/>
                      <a:pt x="3" y="9"/>
                    </a:cubicBezTo>
                    <a:cubicBezTo>
                      <a:pt x="0" y="17"/>
                      <a:pt x="6" y="24"/>
                      <a:pt x="12" y="29"/>
                    </a:cubicBezTo>
                    <a:cubicBezTo>
                      <a:pt x="14" y="24"/>
                      <a:pt x="16" y="20"/>
                      <a:pt x="20" y="16"/>
                    </a:cubicBezTo>
                    <a:cubicBezTo>
                      <a:pt x="17" y="12"/>
                      <a:pt x="14" y="7"/>
                      <a:pt x="13" y="2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4" name="Freeform 376"/>
              <p:cNvSpPr/>
              <p:nvPr/>
            </p:nvSpPr>
            <p:spPr bwMode="auto">
              <a:xfrm>
                <a:off x="4715" y="2210"/>
                <a:ext cx="38" cy="71"/>
              </a:xfrm>
              <a:custGeom>
                <a:gdLst>
                  <a:gd name="T0" fmla="*/ 16 w 16"/>
                  <a:gd name="T1" fmla="*/ 7 h 30"/>
                  <a:gd name="T2" fmla="*/ 10 w 16"/>
                  <a:gd name="T3" fmla="*/ 0 h 30"/>
                  <a:gd name="T4" fmla="*/ 2 w 16"/>
                  <a:gd name="T5" fmla="*/ 26 h 30"/>
                  <a:gd name="T6" fmla="*/ 7 w 16"/>
                  <a:gd name="T7" fmla="*/ 30 h 30"/>
                  <a:gd name="T8" fmla="*/ 12 w 16"/>
                  <a:gd name="T9" fmla="*/ 27 h 30"/>
                  <a:gd name="T10" fmla="*/ 16 w 16"/>
                  <a:gd name="T11" fmla="*/ 7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30">
                    <a:moveTo>
                      <a:pt x="16" y="7"/>
                    </a:moveTo>
                    <a:cubicBezTo>
                      <a:pt x="14" y="5"/>
                      <a:pt x="12" y="3"/>
                      <a:pt x="10" y="0"/>
                    </a:cubicBezTo>
                    <a:cubicBezTo>
                      <a:pt x="3" y="7"/>
                      <a:pt x="0" y="16"/>
                      <a:pt x="2" y="26"/>
                    </a:cubicBezTo>
                    <a:cubicBezTo>
                      <a:pt x="4" y="27"/>
                      <a:pt x="5" y="28"/>
                      <a:pt x="7" y="30"/>
                    </a:cubicBezTo>
                    <a:cubicBezTo>
                      <a:pt x="8" y="28"/>
                      <a:pt x="10" y="28"/>
                      <a:pt x="12" y="27"/>
                    </a:cubicBezTo>
                    <a:cubicBezTo>
                      <a:pt x="9" y="20"/>
                      <a:pt x="12" y="12"/>
                      <a:pt x="16" y="7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5" name="Freeform 377"/>
              <p:cNvSpPr/>
              <p:nvPr/>
            </p:nvSpPr>
            <p:spPr bwMode="auto">
              <a:xfrm>
                <a:off x="4746" y="2231"/>
                <a:ext cx="26" cy="41"/>
              </a:xfrm>
              <a:custGeom>
                <a:gdLst>
                  <a:gd name="T0" fmla="*/ 6 w 11"/>
                  <a:gd name="T1" fmla="*/ 0 h 17"/>
                  <a:gd name="T2" fmla="*/ 2 w 11"/>
                  <a:gd name="T3" fmla="*/ 17 h 17"/>
                  <a:gd name="T4" fmla="*/ 10 w 11"/>
                  <a:gd name="T5" fmla="*/ 15 h 17"/>
                  <a:gd name="T6" fmla="*/ 11 w 11"/>
                  <a:gd name="T7" fmla="*/ 4 h 17"/>
                  <a:gd name="T8" fmla="*/ 6 w 11"/>
                  <a:gd name="T9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7">
                    <a:moveTo>
                      <a:pt x="6" y="0"/>
                    </a:moveTo>
                    <a:cubicBezTo>
                      <a:pt x="2" y="5"/>
                      <a:pt x="0" y="11"/>
                      <a:pt x="2" y="17"/>
                    </a:cubicBezTo>
                    <a:cubicBezTo>
                      <a:pt x="4" y="16"/>
                      <a:pt x="7" y="15"/>
                      <a:pt x="10" y="15"/>
                    </a:cubicBezTo>
                    <a:cubicBezTo>
                      <a:pt x="9" y="11"/>
                      <a:pt x="9" y="6"/>
                      <a:pt x="11" y="4"/>
                    </a:cubicBezTo>
                    <a:cubicBezTo>
                      <a:pt x="9" y="2"/>
                      <a:pt x="7" y="1"/>
                      <a:pt x="6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6" name="Freeform 378"/>
              <p:cNvSpPr/>
              <p:nvPr/>
            </p:nvSpPr>
            <p:spPr bwMode="auto">
              <a:xfrm>
                <a:off x="4621" y="2158"/>
                <a:ext cx="52" cy="104"/>
              </a:xfrm>
              <a:custGeom>
                <a:gdLst>
                  <a:gd name="T0" fmla="*/ 2 w 22"/>
                  <a:gd name="T1" fmla="*/ 7 h 44"/>
                  <a:gd name="T2" fmla="*/ 2 w 22"/>
                  <a:gd name="T3" fmla="*/ 26 h 44"/>
                  <a:gd name="T4" fmla="*/ 10 w 22"/>
                  <a:gd name="T5" fmla="*/ 44 h 44"/>
                  <a:gd name="T6" fmla="*/ 22 w 22"/>
                  <a:gd name="T7" fmla="*/ 42 h 44"/>
                  <a:gd name="T8" fmla="*/ 12 w 22"/>
                  <a:gd name="T9" fmla="*/ 10 h 44"/>
                  <a:gd name="T10" fmla="*/ 16 w 22"/>
                  <a:gd name="T11" fmla="*/ 0 h 44"/>
                  <a:gd name="T12" fmla="*/ 5 w 22"/>
                  <a:gd name="T13" fmla="*/ 0 h 44"/>
                  <a:gd name="T14" fmla="*/ 2 w 22"/>
                  <a:gd name="T15" fmla="*/ 7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44">
                    <a:moveTo>
                      <a:pt x="2" y="7"/>
                    </a:moveTo>
                    <a:cubicBezTo>
                      <a:pt x="0" y="13"/>
                      <a:pt x="1" y="20"/>
                      <a:pt x="2" y="26"/>
                    </a:cubicBezTo>
                    <a:cubicBezTo>
                      <a:pt x="3" y="32"/>
                      <a:pt x="5" y="40"/>
                      <a:pt x="10" y="44"/>
                    </a:cubicBezTo>
                    <a:cubicBezTo>
                      <a:pt x="14" y="43"/>
                      <a:pt x="18" y="42"/>
                      <a:pt x="22" y="42"/>
                    </a:cubicBezTo>
                    <a:cubicBezTo>
                      <a:pt x="14" y="35"/>
                      <a:pt x="11" y="21"/>
                      <a:pt x="12" y="10"/>
                    </a:cubicBezTo>
                    <a:cubicBezTo>
                      <a:pt x="13" y="7"/>
                      <a:pt x="14" y="3"/>
                      <a:pt x="1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3" y="5"/>
                      <a:pt x="2" y="7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7" name="Freeform 379"/>
              <p:cNvSpPr/>
              <p:nvPr/>
            </p:nvSpPr>
            <p:spPr bwMode="auto">
              <a:xfrm>
                <a:off x="4652" y="2158"/>
                <a:ext cx="61" cy="109"/>
              </a:xfrm>
              <a:custGeom>
                <a:gdLst>
                  <a:gd name="T0" fmla="*/ 2 w 26"/>
                  <a:gd name="T1" fmla="*/ 12 h 46"/>
                  <a:gd name="T2" fmla="*/ 14 w 26"/>
                  <a:gd name="T3" fmla="*/ 43 h 46"/>
                  <a:gd name="T4" fmla="*/ 26 w 26"/>
                  <a:gd name="T5" fmla="*/ 46 h 46"/>
                  <a:gd name="T6" fmla="*/ 26 w 26"/>
                  <a:gd name="T7" fmla="*/ 35 h 46"/>
                  <a:gd name="T8" fmla="*/ 14 w 26"/>
                  <a:gd name="T9" fmla="*/ 16 h 46"/>
                  <a:gd name="T10" fmla="*/ 26 w 26"/>
                  <a:gd name="T11" fmla="*/ 1 h 46"/>
                  <a:gd name="T12" fmla="*/ 26 w 26"/>
                  <a:gd name="T13" fmla="*/ 1 h 46"/>
                  <a:gd name="T14" fmla="*/ 26 w 26"/>
                  <a:gd name="T15" fmla="*/ 0 h 46"/>
                  <a:gd name="T16" fmla="*/ 6 w 26"/>
                  <a:gd name="T17" fmla="*/ 0 h 46"/>
                  <a:gd name="T18" fmla="*/ 2 w 26"/>
                  <a:gd name="T19" fmla="*/ 12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46">
                    <a:moveTo>
                      <a:pt x="2" y="12"/>
                    </a:moveTo>
                    <a:cubicBezTo>
                      <a:pt x="0" y="23"/>
                      <a:pt x="5" y="36"/>
                      <a:pt x="14" y="43"/>
                    </a:cubicBezTo>
                    <a:cubicBezTo>
                      <a:pt x="18" y="43"/>
                      <a:pt x="22" y="44"/>
                      <a:pt x="26" y="46"/>
                    </a:cubicBezTo>
                    <a:cubicBezTo>
                      <a:pt x="25" y="42"/>
                      <a:pt x="25" y="39"/>
                      <a:pt x="26" y="35"/>
                    </a:cubicBezTo>
                    <a:cubicBezTo>
                      <a:pt x="19" y="32"/>
                      <a:pt x="15" y="24"/>
                      <a:pt x="14" y="16"/>
                    </a:cubicBezTo>
                    <a:cubicBezTo>
                      <a:pt x="14" y="8"/>
                      <a:pt x="21" y="4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3"/>
                      <a:pt x="2" y="8"/>
                      <a:pt x="2" y="1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8" name="Freeform 380"/>
              <p:cNvSpPr/>
              <p:nvPr/>
            </p:nvSpPr>
            <p:spPr bwMode="auto">
              <a:xfrm>
                <a:off x="4129" y="2307"/>
                <a:ext cx="9" cy="7"/>
              </a:xfrm>
              <a:custGeom>
                <a:gdLst>
                  <a:gd name="T0" fmla="*/ 4 w 4"/>
                  <a:gd name="T1" fmla="*/ 2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2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1" y="3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9" name="Freeform 381"/>
              <p:cNvSpPr/>
              <p:nvPr/>
            </p:nvSpPr>
            <p:spPr bwMode="auto">
              <a:xfrm>
                <a:off x="4126" y="2321"/>
                <a:ext cx="29" cy="24"/>
              </a:xfrm>
              <a:custGeom>
                <a:gdLst>
                  <a:gd name="T0" fmla="*/ 0 w 12"/>
                  <a:gd name="T1" fmla="*/ 0 h 10"/>
                  <a:gd name="T2" fmla="*/ 2 w 12"/>
                  <a:gd name="T3" fmla="*/ 6 h 10"/>
                  <a:gd name="T4" fmla="*/ 1 w 12"/>
                  <a:gd name="T5" fmla="*/ 9 h 10"/>
                  <a:gd name="T6" fmla="*/ 5 w 12"/>
                  <a:gd name="T7" fmla="*/ 10 h 10"/>
                  <a:gd name="T8" fmla="*/ 6 w 12"/>
                  <a:gd name="T9" fmla="*/ 10 h 10"/>
                  <a:gd name="T10" fmla="*/ 8 w 12"/>
                  <a:gd name="T11" fmla="*/ 10 h 10"/>
                  <a:gd name="T12" fmla="*/ 12 w 12"/>
                  <a:gd name="T13" fmla="*/ 3 h 10"/>
                  <a:gd name="T14" fmla="*/ 6 w 12"/>
                  <a:gd name="T15" fmla="*/ 2 h 10"/>
                  <a:gd name="T16" fmla="*/ 0 w 12"/>
                  <a:gd name="T17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0">
                    <a:moveTo>
                      <a:pt x="0" y="0"/>
                    </a:moveTo>
                    <a:cubicBezTo>
                      <a:pt x="1" y="2"/>
                      <a:pt x="2" y="4"/>
                      <a:pt x="2" y="6"/>
                    </a:cubicBezTo>
                    <a:cubicBezTo>
                      <a:pt x="2" y="7"/>
                      <a:pt x="2" y="8"/>
                      <a:pt x="1" y="9"/>
                    </a:cubicBezTo>
                    <a:cubicBezTo>
                      <a:pt x="2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6" y="10"/>
                      <a:pt x="7" y="10"/>
                      <a:pt x="8" y="10"/>
                    </a:cubicBezTo>
                    <a:cubicBezTo>
                      <a:pt x="9" y="7"/>
                      <a:pt x="11" y="5"/>
                      <a:pt x="12" y="3"/>
                    </a:cubicBezTo>
                    <a:cubicBezTo>
                      <a:pt x="10" y="3"/>
                      <a:pt x="8" y="2"/>
                      <a:pt x="6" y="2"/>
                    </a:cubicBezTo>
                    <a:cubicBezTo>
                      <a:pt x="4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0" name="Freeform 382"/>
              <p:cNvSpPr/>
              <p:nvPr/>
            </p:nvSpPr>
            <p:spPr bwMode="auto">
              <a:xfrm>
                <a:off x="4488" y="2293"/>
                <a:ext cx="48" cy="97"/>
              </a:xfrm>
              <a:custGeom>
                <a:gdLst>
                  <a:gd name="T0" fmla="*/ 20 w 20"/>
                  <a:gd name="T1" fmla="*/ 10 h 41"/>
                  <a:gd name="T2" fmla="*/ 17 w 20"/>
                  <a:gd name="T3" fmla="*/ 2 h 41"/>
                  <a:gd name="T4" fmla="*/ 11 w 20"/>
                  <a:gd name="T5" fmla="*/ 0 h 41"/>
                  <a:gd name="T6" fmla="*/ 7 w 20"/>
                  <a:gd name="T7" fmla="*/ 41 h 41"/>
                  <a:gd name="T8" fmla="*/ 15 w 20"/>
                  <a:gd name="T9" fmla="*/ 36 h 41"/>
                  <a:gd name="T10" fmla="*/ 20 w 20"/>
                  <a:gd name="T11" fmla="*/ 10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41">
                    <a:moveTo>
                      <a:pt x="20" y="10"/>
                    </a:moveTo>
                    <a:cubicBezTo>
                      <a:pt x="19" y="7"/>
                      <a:pt x="18" y="5"/>
                      <a:pt x="17" y="2"/>
                    </a:cubicBezTo>
                    <a:cubicBezTo>
                      <a:pt x="15" y="1"/>
                      <a:pt x="13" y="1"/>
                      <a:pt x="11" y="0"/>
                    </a:cubicBezTo>
                    <a:cubicBezTo>
                      <a:pt x="2" y="11"/>
                      <a:pt x="0" y="29"/>
                      <a:pt x="7" y="41"/>
                    </a:cubicBezTo>
                    <a:cubicBezTo>
                      <a:pt x="10" y="39"/>
                      <a:pt x="12" y="38"/>
                      <a:pt x="15" y="36"/>
                    </a:cubicBezTo>
                    <a:cubicBezTo>
                      <a:pt x="11" y="28"/>
                      <a:pt x="14" y="17"/>
                      <a:pt x="20" y="1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1" name="Freeform 383"/>
              <p:cNvSpPr/>
              <p:nvPr/>
            </p:nvSpPr>
            <p:spPr bwMode="auto">
              <a:xfrm>
                <a:off x="4136" y="2317"/>
                <a:ext cx="57" cy="95"/>
              </a:xfrm>
              <a:custGeom>
                <a:gdLst>
                  <a:gd name="T0" fmla="*/ 12 w 24"/>
                  <a:gd name="T1" fmla="*/ 5 h 40"/>
                  <a:gd name="T2" fmla="*/ 8 w 24"/>
                  <a:gd name="T3" fmla="*/ 11 h 40"/>
                  <a:gd name="T4" fmla="*/ 9 w 24"/>
                  <a:gd name="T5" fmla="*/ 11 h 40"/>
                  <a:gd name="T6" fmla="*/ 17 w 24"/>
                  <a:gd name="T7" fmla="*/ 15 h 40"/>
                  <a:gd name="T8" fmla="*/ 11 w 24"/>
                  <a:gd name="T9" fmla="*/ 21 h 40"/>
                  <a:gd name="T10" fmla="*/ 4 w 24"/>
                  <a:gd name="T11" fmla="*/ 19 h 40"/>
                  <a:gd name="T12" fmla="*/ 2 w 24"/>
                  <a:gd name="T13" fmla="*/ 25 h 40"/>
                  <a:gd name="T14" fmla="*/ 2 w 24"/>
                  <a:gd name="T15" fmla="*/ 27 h 40"/>
                  <a:gd name="T16" fmla="*/ 0 w 24"/>
                  <a:gd name="T17" fmla="*/ 37 h 40"/>
                  <a:gd name="T18" fmla="*/ 0 w 24"/>
                  <a:gd name="T19" fmla="*/ 40 h 40"/>
                  <a:gd name="T20" fmla="*/ 13 w 24"/>
                  <a:gd name="T21" fmla="*/ 39 h 40"/>
                  <a:gd name="T22" fmla="*/ 24 w 24"/>
                  <a:gd name="T23" fmla="*/ 10 h 40"/>
                  <a:gd name="T24" fmla="*/ 19 w 24"/>
                  <a:gd name="T25" fmla="*/ 0 h 40"/>
                  <a:gd name="T26" fmla="*/ 17 w 24"/>
                  <a:gd name="T27" fmla="*/ 1 h 40"/>
                  <a:gd name="T28" fmla="*/ 12 w 24"/>
                  <a:gd name="T29" fmla="*/ 5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40">
                    <a:moveTo>
                      <a:pt x="12" y="5"/>
                    </a:moveTo>
                    <a:cubicBezTo>
                      <a:pt x="11" y="7"/>
                      <a:pt x="9" y="9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11" y="10"/>
                      <a:pt x="17" y="11"/>
                      <a:pt x="17" y="15"/>
                    </a:cubicBezTo>
                    <a:cubicBezTo>
                      <a:pt x="17" y="18"/>
                      <a:pt x="14" y="20"/>
                      <a:pt x="11" y="21"/>
                    </a:cubicBezTo>
                    <a:cubicBezTo>
                      <a:pt x="9" y="21"/>
                      <a:pt x="6" y="20"/>
                      <a:pt x="4" y="19"/>
                    </a:cubicBezTo>
                    <a:cubicBezTo>
                      <a:pt x="3" y="21"/>
                      <a:pt x="2" y="23"/>
                      <a:pt x="2" y="25"/>
                    </a:cubicBezTo>
                    <a:cubicBezTo>
                      <a:pt x="2" y="26"/>
                      <a:pt x="2" y="26"/>
                      <a:pt x="2" y="27"/>
                    </a:cubicBezTo>
                    <a:cubicBezTo>
                      <a:pt x="2" y="30"/>
                      <a:pt x="2" y="34"/>
                      <a:pt x="0" y="37"/>
                    </a:cubicBezTo>
                    <a:cubicBezTo>
                      <a:pt x="0" y="38"/>
                      <a:pt x="0" y="39"/>
                      <a:pt x="0" y="40"/>
                    </a:cubicBezTo>
                    <a:cubicBezTo>
                      <a:pt x="4" y="38"/>
                      <a:pt x="10" y="38"/>
                      <a:pt x="13" y="39"/>
                    </a:cubicBezTo>
                    <a:cubicBezTo>
                      <a:pt x="12" y="29"/>
                      <a:pt x="16" y="18"/>
                      <a:pt x="24" y="10"/>
                    </a:cubicBezTo>
                    <a:cubicBezTo>
                      <a:pt x="22" y="7"/>
                      <a:pt x="20" y="4"/>
                      <a:pt x="19" y="0"/>
                    </a:cubicBezTo>
                    <a:cubicBezTo>
                      <a:pt x="18" y="0"/>
                      <a:pt x="17" y="1"/>
                      <a:pt x="17" y="1"/>
                    </a:cubicBezTo>
                    <a:cubicBezTo>
                      <a:pt x="16" y="4"/>
                      <a:pt x="14" y="5"/>
                      <a:pt x="12" y="5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2" name="Freeform 384"/>
              <p:cNvSpPr/>
              <p:nvPr/>
            </p:nvSpPr>
            <p:spPr bwMode="auto">
              <a:xfrm>
                <a:off x="4138" y="2423"/>
                <a:ext cx="59" cy="48"/>
              </a:xfrm>
              <a:custGeom>
                <a:gdLst>
                  <a:gd name="T0" fmla="*/ 10 w 25"/>
                  <a:gd name="T1" fmla="*/ 4 h 20"/>
                  <a:gd name="T2" fmla="*/ 3 w 25"/>
                  <a:gd name="T3" fmla="*/ 2 h 20"/>
                  <a:gd name="T4" fmla="*/ 0 w 25"/>
                  <a:gd name="T5" fmla="*/ 0 h 20"/>
                  <a:gd name="T6" fmla="*/ 11 w 25"/>
                  <a:gd name="T7" fmla="*/ 20 h 20"/>
                  <a:gd name="T8" fmla="*/ 25 w 25"/>
                  <a:gd name="T9" fmla="*/ 18 h 20"/>
                  <a:gd name="T10" fmla="*/ 14 w 25"/>
                  <a:gd name="T11" fmla="*/ 3 h 20"/>
                  <a:gd name="T12" fmla="*/ 10 w 25"/>
                  <a:gd name="T13" fmla="*/ 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0">
                    <a:moveTo>
                      <a:pt x="10" y="4"/>
                    </a:moveTo>
                    <a:cubicBezTo>
                      <a:pt x="7" y="4"/>
                      <a:pt x="5" y="3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1" y="7"/>
                      <a:pt x="5" y="15"/>
                      <a:pt x="11" y="20"/>
                    </a:cubicBezTo>
                    <a:cubicBezTo>
                      <a:pt x="16" y="20"/>
                      <a:pt x="20" y="19"/>
                      <a:pt x="25" y="18"/>
                    </a:cubicBezTo>
                    <a:cubicBezTo>
                      <a:pt x="20" y="15"/>
                      <a:pt x="16" y="9"/>
                      <a:pt x="14" y="3"/>
                    </a:cubicBezTo>
                    <a:cubicBezTo>
                      <a:pt x="13" y="4"/>
                      <a:pt x="11" y="4"/>
                      <a:pt x="10" y="4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3" name="Freeform 385"/>
              <p:cNvSpPr/>
              <p:nvPr/>
            </p:nvSpPr>
            <p:spPr bwMode="auto">
              <a:xfrm>
                <a:off x="4557" y="2198"/>
                <a:ext cx="59" cy="107"/>
              </a:xfrm>
              <a:custGeom>
                <a:gdLst>
                  <a:gd name="T0" fmla="*/ 25 w 25"/>
                  <a:gd name="T1" fmla="*/ 7 h 45"/>
                  <a:gd name="T2" fmla="*/ 25 w 25"/>
                  <a:gd name="T3" fmla="*/ 4 h 45"/>
                  <a:gd name="T4" fmla="*/ 15 w 25"/>
                  <a:gd name="T5" fmla="*/ 0 h 45"/>
                  <a:gd name="T6" fmla="*/ 2 w 25"/>
                  <a:gd name="T7" fmla="*/ 19 h 45"/>
                  <a:gd name="T8" fmla="*/ 8 w 25"/>
                  <a:gd name="T9" fmla="*/ 45 h 45"/>
                  <a:gd name="T10" fmla="*/ 17 w 25"/>
                  <a:gd name="T11" fmla="*/ 36 h 45"/>
                  <a:gd name="T12" fmla="*/ 25 w 25"/>
                  <a:gd name="T13" fmla="*/ 7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45">
                    <a:moveTo>
                      <a:pt x="25" y="7"/>
                    </a:moveTo>
                    <a:cubicBezTo>
                      <a:pt x="25" y="6"/>
                      <a:pt x="25" y="5"/>
                      <a:pt x="25" y="4"/>
                    </a:cubicBezTo>
                    <a:cubicBezTo>
                      <a:pt x="22" y="4"/>
                      <a:pt x="18" y="2"/>
                      <a:pt x="15" y="0"/>
                    </a:cubicBezTo>
                    <a:cubicBezTo>
                      <a:pt x="10" y="5"/>
                      <a:pt x="5" y="11"/>
                      <a:pt x="2" y="19"/>
                    </a:cubicBezTo>
                    <a:cubicBezTo>
                      <a:pt x="0" y="28"/>
                      <a:pt x="3" y="37"/>
                      <a:pt x="8" y="45"/>
                    </a:cubicBezTo>
                    <a:cubicBezTo>
                      <a:pt x="11" y="42"/>
                      <a:pt x="14" y="39"/>
                      <a:pt x="17" y="36"/>
                    </a:cubicBezTo>
                    <a:cubicBezTo>
                      <a:pt x="11" y="26"/>
                      <a:pt x="17" y="14"/>
                      <a:pt x="25" y="7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4" name="Freeform 386"/>
              <p:cNvSpPr/>
              <p:nvPr/>
            </p:nvSpPr>
            <p:spPr bwMode="auto">
              <a:xfrm>
                <a:off x="4732" y="2300"/>
                <a:ext cx="61" cy="59"/>
              </a:xfrm>
              <a:custGeom>
                <a:gdLst>
                  <a:gd name="T0" fmla="*/ 0 w 26"/>
                  <a:gd name="T1" fmla="*/ 7 h 25"/>
                  <a:gd name="T2" fmla="*/ 10 w 26"/>
                  <a:gd name="T3" fmla="*/ 25 h 25"/>
                  <a:gd name="T4" fmla="*/ 26 w 26"/>
                  <a:gd name="T5" fmla="*/ 18 h 25"/>
                  <a:gd name="T6" fmla="*/ 19 w 26"/>
                  <a:gd name="T7" fmla="*/ 0 h 25"/>
                  <a:gd name="T8" fmla="*/ 0 w 26"/>
                  <a:gd name="T9" fmla="*/ 7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5">
                    <a:moveTo>
                      <a:pt x="0" y="7"/>
                    </a:moveTo>
                    <a:cubicBezTo>
                      <a:pt x="5" y="12"/>
                      <a:pt x="8" y="18"/>
                      <a:pt x="10" y="25"/>
                    </a:cubicBezTo>
                    <a:cubicBezTo>
                      <a:pt x="15" y="22"/>
                      <a:pt x="20" y="20"/>
                      <a:pt x="26" y="18"/>
                    </a:cubicBezTo>
                    <a:cubicBezTo>
                      <a:pt x="24" y="12"/>
                      <a:pt x="21" y="6"/>
                      <a:pt x="19" y="0"/>
                    </a:cubicBezTo>
                    <a:cubicBezTo>
                      <a:pt x="12" y="1"/>
                      <a:pt x="6" y="4"/>
                      <a:pt x="0" y="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5" name="Freeform 387"/>
              <p:cNvSpPr/>
              <p:nvPr/>
            </p:nvSpPr>
            <p:spPr bwMode="auto">
              <a:xfrm>
                <a:off x="4434" y="2457"/>
                <a:ext cx="76" cy="78"/>
              </a:xfrm>
              <a:custGeom>
                <a:gdLst>
                  <a:gd name="T0" fmla="*/ 0 w 32"/>
                  <a:gd name="T1" fmla="*/ 16 h 33"/>
                  <a:gd name="T2" fmla="*/ 9 w 32"/>
                  <a:gd name="T3" fmla="*/ 25 h 33"/>
                  <a:gd name="T4" fmla="*/ 16 w 32"/>
                  <a:gd name="T5" fmla="*/ 33 h 33"/>
                  <a:gd name="T6" fmla="*/ 32 w 32"/>
                  <a:gd name="T7" fmla="*/ 18 h 33"/>
                  <a:gd name="T8" fmla="*/ 18 w 32"/>
                  <a:gd name="T9" fmla="*/ 0 h 33"/>
                  <a:gd name="T10" fmla="*/ 0 w 32"/>
                  <a:gd name="T11" fmla="*/ 16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3">
                    <a:moveTo>
                      <a:pt x="0" y="16"/>
                    </a:moveTo>
                    <a:cubicBezTo>
                      <a:pt x="3" y="19"/>
                      <a:pt x="6" y="22"/>
                      <a:pt x="9" y="25"/>
                    </a:cubicBezTo>
                    <a:cubicBezTo>
                      <a:pt x="11" y="27"/>
                      <a:pt x="14" y="30"/>
                      <a:pt x="16" y="33"/>
                    </a:cubicBezTo>
                    <a:cubicBezTo>
                      <a:pt x="21" y="28"/>
                      <a:pt x="27" y="23"/>
                      <a:pt x="32" y="18"/>
                    </a:cubicBezTo>
                    <a:cubicBezTo>
                      <a:pt x="28" y="12"/>
                      <a:pt x="22" y="6"/>
                      <a:pt x="18" y="0"/>
                    </a:cubicBezTo>
                    <a:cubicBezTo>
                      <a:pt x="11" y="5"/>
                      <a:pt x="5" y="10"/>
                      <a:pt x="0" y="1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6" name="Freeform 388"/>
              <p:cNvSpPr/>
              <p:nvPr/>
            </p:nvSpPr>
            <p:spPr bwMode="auto">
              <a:xfrm>
                <a:off x="4389" y="2499"/>
                <a:ext cx="78" cy="76"/>
              </a:xfrm>
              <a:custGeom>
                <a:gdLst>
                  <a:gd name="T0" fmla="*/ 26 w 33"/>
                  <a:gd name="T1" fmla="*/ 9 h 32"/>
                  <a:gd name="T2" fmla="*/ 17 w 33"/>
                  <a:gd name="T3" fmla="*/ 0 h 32"/>
                  <a:gd name="T4" fmla="*/ 10 w 33"/>
                  <a:gd name="T5" fmla="*/ 6 h 32"/>
                  <a:gd name="T6" fmla="*/ 0 w 33"/>
                  <a:gd name="T7" fmla="*/ 17 h 32"/>
                  <a:gd name="T8" fmla="*/ 18 w 33"/>
                  <a:gd name="T9" fmla="*/ 32 h 32"/>
                  <a:gd name="T10" fmla="*/ 24 w 33"/>
                  <a:gd name="T11" fmla="*/ 26 h 32"/>
                  <a:gd name="T12" fmla="*/ 33 w 33"/>
                  <a:gd name="T13" fmla="*/ 16 h 32"/>
                  <a:gd name="T14" fmla="*/ 26 w 33"/>
                  <a:gd name="T15" fmla="*/ 9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32">
                    <a:moveTo>
                      <a:pt x="26" y="9"/>
                    </a:moveTo>
                    <a:cubicBezTo>
                      <a:pt x="23" y="6"/>
                      <a:pt x="20" y="3"/>
                      <a:pt x="17" y="0"/>
                    </a:cubicBezTo>
                    <a:cubicBezTo>
                      <a:pt x="14" y="2"/>
                      <a:pt x="12" y="4"/>
                      <a:pt x="10" y="6"/>
                    </a:cubicBezTo>
                    <a:cubicBezTo>
                      <a:pt x="6" y="10"/>
                      <a:pt x="3" y="14"/>
                      <a:pt x="0" y="17"/>
                    </a:cubicBezTo>
                    <a:cubicBezTo>
                      <a:pt x="6" y="22"/>
                      <a:pt x="13" y="27"/>
                      <a:pt x="18" y="32"/>
                    </a:cubicBezTo>
                    <a:cubicBezTo>
                      <a:pt x="20" y="30"/>
                      <a:pt x="22" y="28"/>
                      <a:pt x="24" y="26"/>
                    </a:cubicBezTo>
                    <a:cubicBezTo>
                      <a:pt x="27" y="23"/>
                      <a:pt x="30" y="20"/>
                      <a:pt x="33" y="16"/>
                    </a:cubicBezTo>
                    <a:cubicBezTo>
                      <a:pt x="30" y="14"/>
                      <a:pt x="28" y="11"/>
                      <a:pt x="26" y="9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7" name="Freeform 389"/>
              <p:cNvSpPr/>
              <p:nvPr/>
            </p:nvSpPr>
            <p:spPr bwMode="auto">
              <a:xfrm>
                <a:off x="4351" y="2544"/>
                <a:ext cx="76" cy="76"/>
              </a:xfrm>
              <a:custGeom>
                <a:gdLst>
                  <a:gd name="T0" fmla="*/ 0 w 32"/>
                  <a:gd name="T1" fmla="*/ 19 h 32"/>
                  <a:gd name="T2" fmla="*/ 19 w 32"/>
                  <a:gd name="T3" fmla="*/ 32 h 32"/>
                  <a:gd name="T4" fmla="*/ 32 w 32"/>
                  <a:gd name="T5" fmla="*/ 15 h 32"/>
                  <a:gd name="T6" fmla="*/ 14 w 32"/>
                  <a:gd name="T7" fmla="*/ 0 h 32"/>
                  <a:gd name="T8" fmla="*/ 0 w 32"/>
                  <a:gd name="T9" fmla="*/ 19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0" y="19"/>
                    </a:moveTo>
                    <a:cubicBezTo>
                      <a:pt x="7" y="23"/>
                      <a:pt x="13" y="27"/>
                      <a:pt x="19" y="32"/>
                    </a:cubicBezTo>
                    <a:cubicBezTo>
                      <a:pt x="23" y="26"/>
                      <a:pt x="27" y="21"/>
                      <a:pt x="32" y="15"/>
                    </a:cubicBezTo>
                    <a:cubicBezTo>
                      <a:pt x="27" y="10"/>
                      <a:pt x="20" y="5"/>
                      <a:pt x="14" y="0"/>
                    </a:cubicBezTo>
                    <a:cubicBezTo>
                      <a:pt x="9" y="6"/>
                      <a:pt x="5" y="13"/>
                      <a:pt x="0" y="1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8" name="Freeform 390"/>
              <p:cNvSpPr/>
              <p:nvPr/>
            </p:nvSpPr>
            <p:spPr bwMode="auto">
              <a:xfrm>
                <a:off x="4481" y="2419"/>
                <a:ext cx="78" cy="78"/>
              </a:xfrm>
              <a:custGeom>
                <a:gdLst>
                  <a:gd name="T0" fmla="*/ 7 w 33"/>
                  <a:gd name="T1" fmla="*/ 9 h 33"/>
                  <a:gd name="T2" fmla="*/ 0 w 33"/>
                  <a:gd name="T3" fmla="*/ 15 h 33"/>
                  <a:gd name="T4" fmla="*/ 14 w 33"/>
                  <a:gd name="T5" fmla="*/ 33 h 33"/>
                  <a:gd name="T6" fmla="*/ 33 w 33"/>
                  <a:gd name="T7" fmla="*/ 18 h 33"/>
                  <a:gd name="T8" fmla="*/ 20 w 33"/>
                  <a:gd name="T9" fmla="*/ 0 h 33"/>
                  <a:gd name="T10" fmla="*/ 7 w 33"/>
                  <a:gd name="T11" fmla="*/ 9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3">
                    <a:moveTo>
                      <a:pt x="7" y="9"/>
                    </a:moveTo>
                    <a:cubicBezTo>
                      <a:pt x="5" y="11"/>
                      <a:pt x="2" y="13"/>
                      <a:pt x="0" y="15"/>
                    </a:cubicBezTo>
                    <a:cubicBezTo>
                      <a:pt x="4" y="21"/>
                      <a:pt x="10" y="26"/>
                      <a:pt x="14" y="33"/>
                    </a:cubicBezTo>
                    <a:cubicBezTo>
                      <a:pt x="21" y="28"/>
                      <a:pt x="27" y="23"/>
                      <a:pt x="33" y="18"/>
                    </a:cubicBezTo>
                    <a:cubicBezTo>
                      <a:pt x="28" y="13"/>
                      <a:pt x="23" y="6"/>
                      <a:pt x="20" y="0"/>
                    </a:cubicBezTo>
                    <a:cubicBezTo>
                      <a:pt x="16" y="3"/>
                      <a:pt x="12" y="6"/>
                      <a:pt x="7" y="9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9" name="Freeform 391"/>
              <p:cNvSpPr/>
              <p:nvPr/>
            </p:nvSpPr>
            <p:spPr bwMode="auto">
              <a:xfrm>
                <a:off x="4533" y="2383"/>
                <a:ext cx="74" cy="76"/>
              </a:xfrm>
              <a:custGeom>
                <a:gdLst>
                  <a:gd name="T0" fmla="*/ 23 w 31"/>
                  <a:gd name="T1" fmla="*/ 0 h 32"/>
                  <a:gd name="T2" fmla="*/ 6 w 31"/>
                  <a:gd name="T3" fmla="*/ 10 h 32"/>
                  <a:gd name="T4" fmla="*/ 0 w 31"/>
                  <a:gd name="T5" fmla="*/ 13 h 32"/>
                  <a:gd name="T6" fmla="*/ 1 w 31"/>
                  <a:gd name="T7" fmla="*/ 14 h 32"/>
                  <a:gd name="T8" fmla="*/ 13 w 31"/>
                  <a:gd name="T9" fmla="*/ 32 h 32"/>
                  <a:gd name="T10" fmla="*/ 31 w 31"/>
                  <a:gd name="T11" fmla="*/ 20 h 32"/>
                  <a:gd name="T12" fmla="*/ 24 w 31"/>
                  <a:gd name="T13" fmla="*/ 8 h 32"/>
                  <a:gd name="T14" fmla="*/ 23 w 31"/>
                  <a:gd name="T15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2">
                    <a:moveTo>
                      <a:pt x="23" y="0"/>
                    </a:moveTo>
                    <a:cubicBezTo>
                      <a:pt x="17" y="4"/>
                      <a:pt x="11" y="7"/>
                      <a:pt x="6" y="10"/>
                    </a:cubicBezTo>
                    <a:cubicBezTo>
                      <a:pt x="4" y="11"/>
                      <a:pt x="2" y="12"/>
                      <a:pt x="0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5" y="20"/>
                      <a:pt x="9" y="26"/>
                      <a:pt x="13" y="32"/>
                    </a:cubicBezTo>
                    <a:cubicBezTo>
                      <a:pt x="19" y="28"/>
                      <a:pt x="25" y="23"/>
                      <a:pt x="31" y="20"/>
                    </a:cubicBezTo>
                    <a:cubicBezTo>
                      <a:pt x="28" y="16"/>
                      <a:pt x="26" y="12"/>
                      <a:pt x="24" y="8"/>
                    </a:cubicBezTo>
                    <a:cubicBezTo>
                      <a:pt x="23" y="5"/>
                      <a:pt x="23" y="3"/>
                      <a:pt x="23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0" name="Freeform 392"/>
              <p:cNvSpPr/>
              <p:nvPr/>
            </p:nvSpPr>
            <p:spPr bwMode="auto">
              <a:xfrm>
                <a:off x="4590" y="2222"/>
                <a:ext cx="47" cy="59"/>
              </a:xfrm>
              <a:custGeom>
                <a:gdLst>
                  <a:gd name="T0" fmla="*/ 12 w 20"/>
                  <a:gd name="T1" fmla="*/ 0 h 25"/>
                  <a:gd name="T2" fmla="*/ 5 w 20"/>
                  <a:gd name="T3" fmla="*/ 25 h 25"/>
                  <a:gd name="T4" fmla="*/ 12 w 20"/>
                  <a:gd name="T5" fmla="*/ 20 h 25"/>
                  <a:gd name="T6" fmla="*/ 20 w 20"/>
                  <a:gd name="T7" fmla="*/ 17 h 25"/>
                  <a:gd name="T8" fmla="*/ 13 w 20"/>
                  <a:gd name="T9" fmla="*/ 5 h 25"/>
                  <a:gd name="T10" fmla="*/ 12 w 20"/>
                  <a:gd name="T11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5">
                    <a:moveTo>
                      <a:pt x="12" y="0"/>
                    </a:moveTo>
                    <a:cubicBezTo>
                      <a:pt x="5" y="6"/>
                      <a:pt x="0" y="16"/>
                      <a:pt x="5" y="25"/>
                    </a:cubicBezTo>
                    <a:cubicBezTo>
                      <a:pt x="7" y="23"/>
                      <a:pt x="10" y="22"/>
                      <a:pt x="12" y="20"/>
                    </a:cubicBezTo>
                    <a:cubicBezTo>
                      <a:pt x="15" y="19"/>
                      <a:pt x="17" y="18"/>
                      <a:pt x="20" y="17"/>
                    </a:cubicBezTo>
                    <a:cubicBezTo>
                      <a:pt x="17" y="14"/>
                      <a:pt x="15" y="9"/>
                      <a:pt x="13" y="5"/>
                    </a:cubicBezTo>
                    <a:cubicBezTo>
                      <a:pt x="13" y="4"/>
                      <a:pt x="12" y="2"/>
                      <a:pt x="12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1" name="Freeform 393"/>
              <p:cNvSpPr/>
              <p:nvPr/>
            </p:nvSpPr>
            <p:spPr bwMode="auto">
              <a:xfrm>
                <a:off x="4846" y="2274"/>
                <a:ext cx="63" cy="54"/>
              </a:xfrm>
              <a:custGeom>
                <a:gdLst>
                  <a:gd name="T0" fmla="*/ 0 w 27"/>
                  <a:gd name="T1" fmla="*/ 4 h 23"/>
                  <a:gd name="T2" fmla="*/ 4 w 27"/>
                  <a:gd name="T3" fmla="*/ 23 h 23"/>
                  <a:gd name="T4" fmla="*/ 10 w 27"/>
                  <a:gd name="T5" fmla="*/ 22 h 23"/>
                  <a:gd name="T6" fmla="*/ 26 w 27"/>
                  <a:gd name="T7" fmla="*/ 19 h 23"/>
                  <a:gd name="T8" fmla="*/ 24 w 27"/>
                  <a:gd name="T9" fmla="*/ 0 h 23"/>
                  <a:gd name="T10" fmla="*/ 0 w 27"/>
                  <a:gd name="T11" fmla="*/ 4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3">
                    <a:moveTo>
                      <a:pt x="0" y="4"/>
                    </a:moveTo>
                    <a:cubicBezTo>
                      <a:pt x="1" y="10"/>
                      <a:pt x="5" y="17"/>
                      <a:pt x="4" y="23"/>
                    </a:cubicBezTo>
                    <a:cubicBezTo>
                      <a:pt x="6" y="23"/>
                      <a:pt x="8" y="22"/>
                      <a:pt x="10" y="22"/>
                    </a:cubicBezTo>
                    <a:cubicBezTo>
                      <a:pt x="15" y="21"/>
                      <a:pt x="21" y="20"/>
                      <a:pt x="26" y="19"/>
                    </a:cubicBezTo>
                    <a:cubicBezTo>
                      <a:pt x="27" y="13"/>
                      <a:pt x="25" y="7"/>
                      <a:pt x="24" y="0"/>
                    </a:cubicBezTo>
                    <a:cubicBezTo>
                      <a:pt x="16" y="1"/>
                      <a:pt x="8" y="2"/>
                      <a:pt x="0" y="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2" name="Freeform 394"/>
              <p:cNvSpPr/>
              <p:nvPr/>
            </p:nvSpPr>
            <p:spPr bwMode="auto">
              <a:xfrm>
                <a:off x="4320" y="2594"/>
                <a:ext cx="71" cy="71"/>
              </a:xfrm>
              <a:custGeom>
                <a:gdLst>
                  <a:gd name="T0" fmla="*/ 10 w 30"/>
                  <a:gd name="T1" fmla="*/ 3 h 30"/>
                  <a:gd name="T2" fmla="*/ 0 w 30"/>
                  <a:gd name="T3" fmla="*/ 20 h 30"/>
                  <a:gd name="T4" fmla="*/ 20 w 30"/>
                  <a:gd name="T5" fmla="*/ 30 h 30"/>
                  <a:gd name="T6" fmla="*/ 26 w 30"/>
                  <a:gd name="T7" fmla="*/ 20 h 30"/>
                  <a:gd name="T8" fmla="*/ 30 w 30"/>
                  <a:gd name="T9" fmla="*/ 13 h 30"/>
                  <a:gd name="T10" fmla="*/ 12 w 30"/>
                  <a:gd name="T11" fmla="*/ 0 h 30"/>
                  <a:gd name="T12" fmla="*/ 10 w 30"/>
                  <a:gd name="T13" fmla="*/ 3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30">
                    <a:moveTo>
                      <a:pt x="10" y="3"/>
                    </a:moveTo>
                    <a:cubicBezTo>
                      <a:pt x="7" y="9"/>
                      <a:pt x="3" y="14"/>
                      <a:pt x="0" y="20"/>
                    </a:cubicBezTo>
                    <a:cubicBezTo>
                      <a:pt x="7" y="22"/>
                      <a:pt x="14" y="26"/>
                      <a:pt x="20" y="30"/>
                    </a:cubicBezTo>
                    <a:cubicBezTo>
                      <a:pt x="22" y="27"/>
                      <a:pt x="24" y="23"/>
                      <a:pt x="26" y="20"/>
                    </a:cubicBezTo>
                    <a:cubicBezTo>
                      <a:pt x="27" y="18"/>
                      <a:pt x="29" y="16"/>
                      <a:pt x="30" y="13"/>
                    </a:cubicBezTo>
                    <a:cubicBezTo>
                      <a:pt x="25" y="8"/>
                      <a:pt x="18" y="4"/>
                      <a:pt x="12" y="0"/>
                    </a:cubicBezTo>
                    <a:cubicBezTo>
                      <a:pt x="11" y="1"/>
                      <a:pt x="11" y="2"/>
                      <a:pt x="10" y="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3" name="Freeform 395"/>
              <p:cNvSpPr/>
              <p:nvPr/>
            </p:nvSpPr>
            <p:spPr bwMode="auto">
              <a:xfrm>
                <a:off x="4592" y="2293"/>
                <a:ext cx="161" cy="164"/>
              </a:xfrm>
              <a:custGeom>
                <a:gdLst>
                  <a:gd name="T0" fmla="*/ 44 w 68"/>
                  <a:gd name="T1" fmla="*/ 5 h 69"/>
                  <a:gd name="T2" fmla="*/ 6 w 68"/>
                  <a:gd name="T3" fmla="*/ 18 h 69"/>
                  <a:gd name="T4" fmla="*/ 3 w 68"/>
                  <a:gd name="T5" fmla="*/ 46 h 69"/>
                  <a:gd name="T6" fmla="*/ 5 w 68"/>
                  <a:gd name="T7" fmla="*/ 51 h 69"/>
                  <a:gd name="T8" fmla="*/ 9 w 68"/>
                  <a:gd name="T9" fmla="*/ 56 h 69"/>
                  <a:gd name="T10" fmla="*/ 10 w 68"/>
                  <a:gd name="T11" fmla="*/ 57 h 69"/>
                  <a:gd name="T12" fmla="*/ 26 w 68"/>
                  <a:gd name="T13" fmla="*/ 65 h 69"/>
                  <a:gd name="T14" fmla="*/ 66 w 68"/>
                  <a:gd name="T15" fmla="*/ 32 h 69"/>
                  <a:gd name="T16" fmla="*/ 44 w 68"/>
                  <a:gd name="T17" fmla="*/ 5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69">
                    <a:moveTo>
                      <a:pt x="44" y="5"/>
                    </a:moveTo>
                    <a:cubicBezTo>
                      <a:pt x="31" y="0"/>
                      <a:pt x="15" y="7"/>
                      <a:pt x="6" y="18"/>
                    </a:cubicBezTo>
                    <a:cubicBezTo>
                      <a:pt x="0" y="26"/>
                      <a:pt x="0" y="37"/>
                      <a:pt x="3" y="46"/>
                    </a:cubicBezTo>
                    <a:cubicBezTo>
                      <a:pt x="4" y="48"/>
                      <a:pt x="4" y="50"/>
                      <a:pt x="5" y="51"/>
                    </a:cubicBezTo>
                    <a:cubicBezTo>
                      <a:pt x="7" y="53"/>
                      <a:pt x="8" y="55"/>
                      <a:pt x="9" y="56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61"/>
                      <a:pt x="20" y="64"/>
                      <a:pt x="26" y="65"/>
                    </a:cubicBezTo>
                    <a:cubicBezTo>
                      <a:pt x="45" y="69"/>
                      <a:pt x="68" y="52"/>
                      <a:pt x="66" y="32"/>
                    </a:cubicBezTo>
                    <a:cubicBezTo>
                      <a:pt x="65" y="20"/>
                      <a:pt x="55" y="9"/>
                      <a:pt x="44" y="5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4" name="Freeform 396"/>
              <p:cNvSpPr/>
              <p:nvPr/>
            </p:nvSpPr>
            <p:spPr bwMode="auto">
              <a:xfrm>
                <a:off x="4909" y="2272"/>
                <a:ext cx="57" cy="47"/>
              </a:xfrm>
              <a:custGeom>
                <a:gdLst>
                  <a:gd name="T0" fmla="*/ 22 w 24"/>
                  <a:gd name="T1" fmla="*/ 1 h 20"/>
                  <a:gd name="T2" fmla="*/ 0 w 24"/>
                  <a:gd name="T3" fmla="*/ 1 h 20"/>
                  <a:gd name="T4" fmla="*/ 2 w 24"/>
                  <a:gd name="T5" fmla="*/ 20 h 20"/>
                  <a:gd name="T6" fmla="*/ 24 w 24"/>
                  <a:gd name="T7" fmla="*/ 20 h 20"/>
                  <a:gd name="T8" fmla="*/ 22 w 24"/>
                  <a:gd name="T9" fmla="*/ 14 h 20"/>
                  <a:gd name="T10" fmla="*/ 22 w 24"/>
                  <a:gd name="T11" fmla="*/ 1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0">
                    <a:moveTo>
                      <a:pt x="22" y="1"/>
                    </a:moveTo>
                    <a:cubicBezTo>
                      <a:pt x="14" y="0"/>
                      <a:pt x="7" y="1"/>
                      <a:pt x="0" y="1"/>
                    </a:cubicBezTo>
                    <a:cubicBezTo>
                      <a:pt x="1" y="7"/>
                      <a:pt x="3" y="14"/>
                      <a:pt x="2" y="20"/>
                    </a:cubicBezTo>
                    <a:cubicBezTo>
                      <a:pt x="9" y="19"/>
                      <a:pt x="17" y="19"/>
                      <a:pt x="24" y="20"/>
                    </a:cubicBezTo>
                    <a:cubicBezTo>
                      <a:pt x="23" y="18"/>
                      <a:pt x="23" y="16"/>
                      <a:pt x="22" y="14"/>
                    </a:cubicBezTo>
                    <a:cubicBezTo>
                      <a:pt x="21" y="10"/>
                      <a:pt x="21" y="5"/>
                      <a:pt x="22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5" name="Freeform 397"/>
              <p:cNvSpPr/>
              <p:nvPr/>
            </p:nvSpPr>
            <p:spPr bwMode="auto">
              <a:xfrm>
                <a:off x="4297" y="2646"/>
                <a:ext cx="68" cy="65"/>
              </a:xfrm>
              <a:custGeom>
                <a:gdLst>
                  <a:gd name="T0" fmla="*/ 0 w 29"/>
                  <a:gd name="T1" fmla="*/ 21 h 27"/>
                  <a:gd name="T2" fmla="*/ 18 w 29"/>
                  <a:gd name="T3" fmla="*/ 25 h 27"/>
                  <a:gd name="T4" fmla="*/ 20 w 29"/>
                  <a:gd name="T5" fmla="*/ 27 h 27"/>
                  <a:gd name="T6" fmla="*/ 26 w 29"/>
                  <a:gd name="T7" fmla="*/ 15 h 27"/>
                  <a:gd name="T8" fmla="*/ 29 w 29"/>
                  <a:gd name="T9" fmla="*/ 11 h 27"/>
                  <a:gd name="T10" fmla="*/ 9 w 29"/>
                  <a:gd name="T11" fmla="*/ 0 h 27"/>
                  <a:gd name="T12" fmla="*/ 0 w 29"/>
                  <a:gd name="T13" fmla="*/ 21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7">
                    <a:moveTo>
                      <a:pt x="0" y="21"/>
                    </a:moveTo>
                    <a:cubicBezTo>
                      <a:pt x="6" y="20"/>
                      <a:pt x="12" y="22"/>
                      <a:pt x="18" y="25"/>
                    </a:cubicBezTo>
                    <a:cubicBezTo>
                      <a:pt x="19" y="26"/>
                      <a:pt x="20" y="26"/>
                      <a:pt x="20" y="27"/>
                    </a:cubicBezTo>
                    <a:cubicBezTo>
                      <a:pt x="22" y="23"/>
                      <a:pt x="24" y="19"/>
                      <a:pt x="26" y="15"/>
                    </a:cubicBezTo>
                    <a:cubicBezTo>
                      <a:pt x="27" y="14"/>
                      <a:pt x="28" y="12"/>
                      <a:pt x="29" y="11"/>
                    </a:cubicBezTo>
                    <a:cubicBezTo>
                      <a:pt x="22" y="6"/>
                      <a:pt x="16" y="2"/>
                      <a:pt x="9" y="0"/>
                    </a:cubicBezTo>
                    <a:cubicBezTo>
                      <a:pt x="5" y="7"/>
                      <a:pt x="2" y="13"/>
                      <a:pt x="0" y="2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6" name="Freeform 398"/>
              <p:cNvSpPr/>
              <p:nvPr/>
            </p:nvSpPr>
            <p:spPr bwMode="auto">
              <a:xfrm>
                <a:off x="4900" y="2158"/>
                <a:ext cx="45" cy="83"/>
              </a:xfrm>
              <a:custGeom>
                <a:gdLst>
                  <a:gd name="T0" fmla="*/ 0 w 19"/>
                  <a:gd name="T1" fmla="*/ 16 h 35"/>
                  <a:gd name="T2" fmla="*/ 10 w 19"/>
                  <a:gd name="T3" fmla="*/ 35 h 35"/>
                  <a:gd name="T4" fmla="*/ 19 w 19"/>
                  <a:gd name="T5" fmla="*/ 35 h 35"/>
                  <a:gd name="T6" fmla="*/ 11 w 19"/>
                  <a:gd name="T7" fmla="*/ 23 h 35"/>
                  <a:gd name="T8" fmla="*/ 12 w 19"/>
                  <a:gd name="T9" fmla="*/ 8 h 35"/>
                  <a:gd name="T10" fmla="*/ 16 w 19"/>
                  <a:gd name="T11" fmla="*/ 0 h 35"/>
                  <a:gd name="T12" fmla="*/ 4 w 19"/>
                  <a:gd name="T13" fmla="*/ 0 h 35"/>
                  <a:gd name="T14" fmla="*/ 0 w 19"/>
                  <a:gd name="T15" fmla="*/ 16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35">
                    <a:moveTo>
                      <a:pt x="0" y="16"/>
                    </a:moveTo>
                    <a:cubicBezTo>
                      <a:pt x="1" y="24"/>
                      <a:pt x="5" y="29"/>
                      <a:pt x="10" y="35"/>
                    </a:cubicBezTo>
                    <a:cubicBezTo>
                      <a:pt x="13" y="35"/>
                      <a:pt x="16" y="35"/>
                      <a:pt x="19" y="35"/>
                    </a:cubicBezTo>
                    <a:cubicBezTo>
                      <a:pt x="16" y="31"/>
                      <a:pt x="13" y="28"/>
                      <a:pt x="11" y="23"/>
                    </a:cubicBezTo>
                    <a:cubicBezTo>
                      <a:pt x="10" y="18"/>
                      <a:pt x="10" y="13"/>
                      <a:pt x="12" y="8"/>
                    </a:cubicBezTo>
                    <a:cubicBezTo>
                      <a:pt x="13" y="5"/>
                      <a:pt x="14" y="2"/>
                      <a:pt x="1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5"/>
                      <a:pt x="0" y="10"/>
                      <a:pt x="0" y="16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7" name="Freeform 399"/>
              <p:cNvSpPr/>
              <p:nvPr/>
            </p:nvSpPr>
            <p:spPr bwMode="auto">
              <a:xfrm>
                <a:off x="4223" y="2696"/>
                <a:ext cx="149" cy="155"/>
              </a:xfrm>
              <a:custGeom>
                <a:gdLst>
                  <a:gd name="T0" fmla="*/ 27 w 63"/>
                  <a:gd name="T1" fmla="*/ 3 h 65"/>
                  <a:gd name="T2" fmla="*/ 1 w 63"/>
                  <a:gd name="T3" fmla="*/ 29 h 65"/>
                  <a:gd name="T4" fmla="*/ 1 w 63"/>
                  <a:gd name="T5" fmla="*/ 40 h 65"/>
                  <a:gd name="T6" fmla="*/ 26 w 63"/>
                  <a:gd name="T7" fmla="*/ 64 h 65"/>
                  <a:gd name="T8" fmla="*/ 35 w 63"/>
                  <a:gd name="T9" fmla="*/ 65 h 65"/>
                  <a:gd name="T10" fmla="*/ 36 w 63"/>
                  <a:gd name="T11" fmla="*/ 65 h 65"/>
                  <a:gd name="T12" fmla="*/ 53 w 63"/>
                  <a:gd name="T13" fmla="*/ 58 h 65"/>
                  <a:gd name="T14" fmla="*/ 62 w 63"/>
                  <a:gd name="T15" fmla="*/ 35 h 65"/>
                  <a:gd name="T16" fmla="*/ 27 w 63"/>
                  <a:gd name="T17" fmla="*/ 3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65">
                    <a:moveTo>
                      <a:pt x="27" y="3"/>
                    </a:moveTo>
                    <a:cubicBezTo>
                      <a:pt x="14" y="5"/>
                      <a:pt x="4" y="16"/>
                      <a:pt x="1" y="29"/>
                    </a:cubicBezTo>
                    <a:cubicBezTo>
                      <a:pt x="0" y="32"/>
                      <a:pt x="0" y="36"/>
                      <a:pt x="1" y="40"/>
                    </a:cubicBezTo>
                    <a:cubicBezTo>
                      <a:pt x="3" y="53"/>
                      <a:pt x="13" y="62"/>
                      <a:pt x="26" y="64"/>
                    </a:cubicBezTo>
                    <a:cubicBezTo>
                      <a:pt x="29" y="65"/>
                      <a:pt x="32" y="65"/>
                      <a:pt x="35" y="65"/>
                    </a:cubicBezTo>
                    <a:cubicBezTo>
                      <a:pt x="35" y="65"/>
                      <a:pt x="35" y="65"/>
                      <a:pt x="36" y="65"/>
                    </a:cubicBezTo>
                    <a:cubicBezTo>
                      <a:pt x="42" y="64"/>
                      <a:pt x="48" y="62"/>
                      <a:pt x="53" y="58"/>
                    </a:cubicBezTo>
                    <a:cubicBezTo>
                      <a:pt x="59" y="52"/>
                      <a:pt x="62" y="44"/>
                      <a:pt x="62" y="35"/>
                    </a:cubicBezTo>
                    <a:cubicBezTo>
                      <a:pt x="63" y="16"/>
                      <a:pt x="46" y="0"/>
                      <a:pt x="27" y="3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8" name="Freeform 400"/>
              <p:cNvSpPr/>
              <p:nvPr/>
            </p:nvSpPr>
            <p:spPr bwMode="auto">
              <a:xfrm>
                <a:off x="4249" y="2846"/>
                <a:ext cx="52" cy="31"/>
              </a:xfrm>
              <a:custGeom>
                <a:gdLst>
                  <a:gd name="T0" fmla="*/ 19 w 22"/>
                  <a:gd name="T1" fmla="*/ 5 h 13"/>
                  <a:gd name="T2" fmla="*/ 2 w 22"/>
                  <a:gd name="T3" fmla="*/ 0 h 13"/>
                  <a:gd name="T4" fmla="*/ 0 w 22"/>
                  <a:gd name="T5" fmla="*/ 13 h 13"/>
                  <a:gd name="T6" fmla="*/ 21 w 22"/>
                  <a:gd name="T7" fmla="*/ 13 h 13"/>
                  <a:gd name="T8" fmla="*/ 22 w 22"/>
                  <a:gd name="T9" fmla="*/ 5 h 13"/>
                  <a:gd name="T10" fmla="*/ 19 w 22"/>
                  <a:gd name="T11" fmla="*/ 5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3">
                    <a:moveTo>
                      <a:pt x="19" y="5"/>
                    </a:moveTo>
                    <a:cubicBezTo>
                      <a:pt x="13" y="5"/>
                      <a:pt x="7" y="3"/>
                      <a:pt x="2" y="0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0"/>
                      <a:pt x="22" y="8"/>
                      <a:pt x="22" y="5"/>
                    </a:cubicBezTo>
                    <a:cubicBezTo>
                      <a:pt x="21" y="5"/>
                      <a:pt x="20" y="5"/>
                      <a:pt x="19" y="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9" name="Freeform 401"/>
              <p:cNvSpPr/>
              <p:nvPr/>
            </p:nvSpPr>
            <p:spPr bwMode="auto">
              <a:xfrm>
                <a:off x="4264" y="2174"/>
                <a:ext cx="118" cy="145"/>
              </a:xfrm>
              <a:custGeom>
                <a:gdLst>
                  <a:gd name="T0" fmla="*/ 50 w 50"/>
                  <a:gd name="T1" fmla="*/ 61 h 61"/>
                  <a:gd name="T2" fmla="*/ 49 w 50"/>
                  <a:gd name="T3" fmla="*/ 58 h 61"/>
                  <a:gd name="T4" fmla="*/ 46 w 50"/>
                  <a:gd name="T5" fmla="*/ 49 h 61"/>
                  <a:gd name="T6" fmla="*/ 22 w 50"/>
                  <a:gd name="T7" fmla="*/ 31 h 61"/>
                  <a:gd name="T8" fmla="*/ 16 w 50"/>
                  <a:gd name="T9" fmla="*/ 0 h 61"/>
                  <a:gd name="T10" fmla="*/ 0 w 50"/>
                  <a:gd name="T11" fmla="*/ 11 h 61"/>
                  <a:gd name="T12" fmla="*/ 17 w 50"/>
                  <a:gd name="T13" fmla="*/ 44 h 61"/>
                  <a:gd name="T14" fmla="*/ 50 w 50"/>
                  <a:gd name="T15" fmla="*/ 61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61">
                    <a:moveTo>
                      <a:pt x="50" y="61"/>
                    </a:moveTo>
                    <a:cubicBezTo>
                      <a:pt x="49" y="60"/>
                      <a:pt x="49" y="59"/>
                      <a:pt x="49" y="58"/>
                    </a:cubicBezTo>
                    <a:cubicBezTo>
                      <a:pt x="48" y="55"/>
                      <a:pt x="47" y="52"/>
                      <a:pt x="46" y="49"/>
                    </a:cubicBezTo>
                    <a:cubicBezTo>
                      <a:pt x="36" y="47"/>
                      <a:pt x="28" y="39"/>
                      <a:pt x="22" y="31"/>
                    </a:cubicBezTo>
                    <a:cubicBezTo>
                      <a:pt x="16" y="22"/>
                      <a:pt x="14" y="12"/>
                      <a:pt x="16" y="0"/>
                    </a:cubicBezTo>
                    <a:cubicBezTo>
                      <a:pt x="11" y="4"/>
                      <a:pt x="5" y="7"/>
                      <a:pt x="0" y="11"/>
                    </a:cubicBezTo>
                    <a:cubicBezTo>
                      <a:pt x="0" y="24"/>
                      <a:pt x="9" y="35"/>
                      <a:pt x="17" y="44"/>
                    </a:cubicBezTo>
                    <a:cubicBezTo>
                      <a:pt x="26" y="54"/>
                      <a:pt x="37" y="58"/>
                      <a:pt x="50" y="61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0" name="Freeform 402"/>
              <p:cNvSpPr/>
              <p:nvPr/>
            </p:nvSpPr>
            <p:spPr bwMode="auto">
              <a:xfrm>
                <a:off x="4164" y="2347"/>
                <a:ext cx="97" cy="119"/>
              </a:xfrm>
              <a:custGeom>
                <a:gdLst>
                  <a:gd name="T0" fmla="*/ 19 w 41"/>
                  <a:gd name="T1" fmla="*/ 7 h 50"/>
                  <a:gd name="T2" fmla="*/ 19 w 41"/>
                  <a:gd name="T3" fmla="*/ 7 h 50"/>
                  <a:gd name="T4" fmla="*/ 13 w 41"/>
                  <a:gd name="T5" fmla="*/ 0 h 50"/>
                  <a:gd name="T6" fmla="*/ 18 w 41"/>
                  <a:gd name="T7" fmla="*/ 50 h 50"/>
                  <a:gd name="T8" fmla="*/ 41 w 41"/>
                  <a:gd name="T9" fmla="*/ 47 h 50"/>
                  <a:gd name="T10" fmla="*/ 38 w 41"/>
                  <a:gd name="T11" fmla="*/ 43 h 50"/>
                  <a:gd name="T12" fmla="*/ 19 w 41"/>
                  <a:gd name="T13" fmla="*/ 7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0">
                    <a:moveTo>
                      <a:pt x="19" y="7"/>
                    </a:moveTo>
                    <a:cubicBezTo>
                      <a:pt x="19" y="7"/>
                      <a:pt x="19" y="7"/>
                      <a:pt x="19" y="7"/>
                    </a:cubicBezTo>
                    <a:cubicBezTo>
                      <a:pt x="17" y="5"/>
                      <a:pt x="15" y="2"/>
                      <a:pt x="13" y="0"/>
                    </a:cubicBezTo>
                    <a:cubicBezTo>
                      <a:pt x="0" y="14"/>
                      <a:pt x="1" y="39"/>
                      <a:pt x="18" y="50"/>
                    </a:cubicBezTo>
                    <a:cubicBezTo>
                      <a:pt x="26" y="49"/>
                      <a:pt x="33" y="48"/>
                      <a:pt x="41" y="47"/>
                    </a:cubicBezTo>
                    <a:cubicBezTo>
                      <a:pt x="40" y="46"/>
                      <a:pt x="39" y="45"/>
                      <a:pt x="38" y="43"/>
                    </a:cubicBezTo>
                    <a:cubicBezTo>
                      <a:pt x="20" y="48"/>
                      <a:pt x="11" y="20"/>
                      <a:pt x="19" y="7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1" name="Freeform 403"/>
              <p:cNvSpPr/>
              <p:nvPr/>
            </p:nvSpPr>
            <p:spPr bwMode="auto">
              <a:xfrm>
                <a:off x="4609" y="2158"/>
                <a:ext cx="17" cy="9"/>
              </a:xfrm>
              <a:custGeom>
                <a:gdLst>
                  <a:gd name="T0" fmla="*/ 5 w 7"/>
                  <a:gd name="T1" fmla="*/ 4 h 4"/>
                  <a:gd name="T2" fmla="*/ 7 w 7"/>
                  <a:gd name="T3" fmla="*/ 0 h 4"/>
                  <a:gd name="T4" fmla="*/ 0 w 7"/>
                  <a:gd name="T5" fmla="*/ 0 h 4"/>
                  <a:gd name="T6" fmla="*/ 5 w 7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5" y="4"/>
                    </a:moveTo>
                    <a:cubicBezTo>
                      <a:pt x="6" y="3"/>
                      <a:pt x="6" y="1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3"/>
                      <a:pt x="5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2" name="Freeform 404"/>
              <p:cNvSpPr/>
              <p:nvPr/>
            </p:nvSpPr>
            <p:spPr bwMode="auto">
              <a:xfrm>
                <a:off x="4398" y="2158"/>
                <a:ext cx="36" cy="11"/>
              </a:xfrm>
              <a:custGeom>
                <a:gdLst>
                  <a:gd name="T0" fmla="*/ 14 w 15"/>
                  <a:gd name="T1" fmla="*/ 5 h 5"/>
                  <a:gd name="T2" fmla="*/ 15 w 15"/>
                  <a:gd name="T3" fmla="*/ 0 h 5"/>
                  <a:gd name="T4" fmla="*/ 0 w 15"/>
                  <a:gd name="T5" fmla="*/ 0 h 5"/>
                  <a:gd name="T6" fmla="*/ 14 w 15"/>
                  <a:gd name="T7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">
                    <a:moveTo>
                      <a:pt x="14" y="5"/>
                    </a:moveTo>
                    <a:cubicBezTo>
                      <a:pt x="14" y="3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10" y="4"/>
                      <a:pt x="14" y="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3" name="Freeform 405"/>
              <p:cNvSpPr/>
              <p:nvPr/>
            </p:nvSpPr>
            <p:spPr bwMode="auto">
              <a:xfrm>
                <a:off x="4207" y="2205"/>
                <a:ext cx="64" cy="147"/>
              </a:xfrm>
              <a:custGeom>
                <a:gdLst>
                  <a:gd name="T0" fmla="*/ 13 w 27"/>
                  <a:gd name="T1" fmla="*/ 54 h 62"/>
                  <a:gd name="T2" fmla="*/ 27 w 27"/>
                  <a:gd name="T3" fmla="*/ 62 h 62"/>
                  <a:gd name="T4" fmla="*/ 27 w 27"/>
                  <a:gd name="T5" fmla="*/ 50 h 62"/>
                  <a:gd name="T6" fmla="*/ 18 w 27"/>
                  <a:gd name="T7" fmla="*/ 41 h 62"/>
                  <a:gd name="T8" fmla="*/ 13 w 27"/>
                  <a:gd name="T9" fmla="*/ 28 h 62"/>
                  <a:gd name="T10" fmla="*/ 23 w 27"/>
                  <a:gd name="T11" fmla="*/ 10 h 62"/>
                  <a:gd name="T12" fmla="*/ 21 w 27"/>
                  <a:gd name="T13" fmla="*/ 0 h 62"/>
                  <a:gd name="T14" fmla="*/ 8 w 27"/>
                  <a:gd name="T15" fmla="*/ 9 h 62"/>
                  <a:gd name="T16" fmla="*/ 5 w 27"/>
                  <a:gd name="T17" fmla="*/ 11 h 62"/>
                  <a:gd name="T18" fmla="*/ 4 w 27"/>
                  <a:gd name="T19" fmla="*/ 41 h 62"/>
                  <a:gd name="T20" fmla="*/ 13 w 27"/>
                  <a:gd name="T21" fmla="*/ 54 h 6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62">
                    <a:moveTo>
                      <a:pt x="13" y="54"/>
                    </a:moveTo>
                    <a:cubicBezTo>
                      <a:pt x="17" y="59"/>
                      <a:pt x="22" y="60"/>
                      <a:pt x="27" y="62"/>
                    </a:cubicBezTo>
                    <a:cubicBezTo>
                      <a:pt x="27" y="58"/>
                      <a:pt x="27" y="54"/>
                      <a:pt x="27" y="50"/>
                    </a:cubicBezTo>
                    <a:cubicBezTo>
                      <a:pt x="23" y="47"/>
                      <a:pt x="20" y="45"/>
                      <a:pt x="18" y="41"/>
                    </a:cubicBezTo>
                    <a:cubicBezTo>
                      <a:pt x="15" y="37"/>
                      <a:pt x="13" y="33"/>
                      <a:pt x="13" y="28"/>
                    </a:cubicBezTo>
                    <a:cubicBezTo>
                      <a:pt x="13" y="20"/>
                      <a:pt x="17" y="14"/>
                      <a:pt x="23" y="10"/>
                    </a:cubicBezTo>
                    <a:cubicBezTo>
                      <a:pt x="22" y="7"/>
                      <a:pt x="21" y="3"/>
                      <a:pt x="21" y="0"/>
                    </a:cubicBezTo>
                    <a:cubicBezTo>
                      <a:pt x="17" y="3"/>
                      <a:pt x="13" y="6"/>
                      <a:pt x="8" y="9"/>
                    </a:cubicBezTo>
                    <a:cubicBezTo>
                      <a:pt x="7" y="10"/>
                      <a:pt x="6" y="11"/>
                      <a:pt x="5" y="11"/>
                    </a:cubicBezTo>
                    <a:cubicBezTo>
                      <a:pt x="0" y="20"/>
                      <a:pt x="1" y="31"/>
                      <a:pt x="4" y="41"/>
                    </a:cubicBezTo>
                    <a:cubicBezTo>
                      <a:pt x="6" y="46"/>
                      <a:pt x="9" y="50"/>
                      <a:pt x="13" y="5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" name="Group 607"/>
            <p:cNvGrpSpPr/>
            <p:nvPr/>
          </p:nvGrpSpPr>
          <p:grpSpPr>
            <a:xfrm>
              <a:off x="6535738" y="3425826"/>
              <a:ext cx="2959100" cy="1141413"/>
              <a:chOff x="4117" y="2158"/>
              <a:chExt cx="1864" cy="719"/>
            </a:xfrm>
          </p:grpSpPr>
          <p:sp>
            <p:nvSpPr>
              <p:cNvPr id="1264" name="Freeform 407"/>
              <p:cNvSpPr/>
              <p:nvPr/>
            </p:nvSpPr>
            <p:spPr bwMode="auto">
              <a:xfrm>
                <a:off x="4245" y="2234"/>
                <a:ext cx="47" cy="83"/>
              </a:xfrm>
              <a:custGeom>
                <a:gdLst>
                  <a:gd name="T0" fmla="*/ 8 w 20"/>
                  <a:gd name="T1" fmla="*/ 0 h 35"/>
                  <a:gd name="T2" fmla="*/ 0 w 20"/>
                  <a:gd name="T3" fmla="*/ 14 h 35"/>
                  <a:gd name="T4" fmla="*/ 5 w 20"/>
                  <a:gd name="T5" fmla="*/ 29 h 35"/>
                  <a:gd name="T6" fmla="*/ 12 w 20"/>
                  <a:gd name="T7" fmla="*/ 35 h 35"/>
                  <a:gd name="T8" fmla="*/ 20 w 20"/>
                  <a:gd name="T9" fmla="*/ 18 h 35"/>
                  <a:gd name="T10" fmla="*/ 20 w 20"/>
                  <a:gd name="T11" fmla="*/ 18 h 35"/>
                  <a:gd name="T12" fmla="*/ 8 w 20"/>
                  <a:gd name="T13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35">
                    <a:moveTo>
                      <a:pt x="8" y="0"/>
                    </a:moveTo>
                    <a:cubicBezTo>
                      <a:pt x="4" y="4"/>
                      <a:pt x="0" y="8"/>
                      <a:pt x="0" y="14"/>
                    </a:cubicBezTo>
                    <a:cubicBezTo>
                      <a:pt x="0" y="20"/>
                      <a:pt x="2" y="25"/>
                      <a:pt x="5" y="29"/>
                    </a:cubicBezTo>
                    <a:cubicBezTo>
                      <a:pt x="6" y="32"/>
                      <a:pt x="9" y="33"/>
                      <a:pt x="12" y="35"/>
                    </a:cubicBezTo>
                    <a:cubicBezTo>
                      <a:pt x="13" y="29"/>
                      <a:pt x="16" y="23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5" y="13"/>
                      <a:pt x="11" y="7"/>
                      <a:pt x="8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408"/>
              <p:cNvSpPr/>
              <p:nvPr/>
            </p:nvSpPr>
            <p:spPr bwMode="auto">
              <a:xfrm>
                <a:off x="4304" y="2158"/>
                <a:ext cx="68" cy="125"/>
              </a:xfrm>
              <a:custGeom>
                <a:gdLst>
                  <a:gd name="T0" fmla="*/ 2 w 29"/>
                  <a:gd name="T1" fmla="*/ 6 h 53"/>
                  <a:gd name="T2" fmla="*/ 6 w 29"/>
                  <a:gd name="T3" fmla="*/ 35 h 53"/>
                  <a:gd name="T4" fmla="*/ 29 w 29"/>
                  <a:gd name="T5" fmla="*/ 53 h 53"/>
                  <a:gd name="T6" fmla="*/ 28 w 29"/>
                  <a:gd name="T7" fmla="*/ 41 h 53"/>
                  <a:gd name="T8" fmla="*/ 29 w 29"/>
                  <a:gd name="T9" fmla="*/ 39 h 53"/>
                  <a:gd name="T10" fmla="*/ 15 w 29"/>
                  <a:gd name="T11" fmla="*/ 24 h 53"/>
                  <a:gd name="T12" fmla="*/ 20 w 29"/>
                  <a:gd name="T13" fmla="*/ 4 h 53"/>
                  <a:gd name="T14" fmla="*/ 18 w 29"/>
                  <a:gd name="T15" fmla="*/ 0 h 53"/>
                  <a:gd name="T16" fmla="*/ 12 w 29"/>
                  <a:gd name="T17" fmla="*/ 0 h 53"/>
                  <a:gd name="T18" fmla="*/ 2 w 29"/>
                  <a:gd name="T19" fmla="*/ 6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52">
                    <a:moveTo>
                      <a:pt x="2" y="6"/>
                    </a:moveTo>
                    <a:cubicBezTo>
                      <a:pt x="0" y="16"/>
                      <a:pt x="1" y="25"/>
                      <a:pt x="6" y="35"/>
                    </a:cubicBezTo>
                    <a:cubicBezTo>
                      <a:pt x="11" y="44"/>
                      <a:pt x="19" y="50"/>
                      <a:pt x="29" y="53"/>
                    </a:cubicBezTo>
                    <a:cubicBezTo>
                      <a:pt x="28" y="49"/>
                      <a:pt x="28" y="45"/>
                      <a:pt x="28" y="41"/>
                    </a:cubicBezTo>
                    <a:cubicBezTo>
                      <a:pt x="29" y="40"/>
                      <a:pt x="29" y="40"/>
                      <a:pt x="29" y="39"/>
                    </a:cubicBezTo>
                    <a:cubicBezTo>
                      <a:pt x="22" y="37"/>
                      <a:pt x="17" y="30"/>
                      <a:pt x="15" y="24"/>
                    </a:cubicBezTo>
                    <a:cubicBezTo>
                      <a:pt x="12" y="16"/>
                      <a:pt x="16" y="10"/>
                      <a:pt x="20" y="4"/>
                    </a:cubicBezTo>
                    <a:cubicBezTo>
                      <a:pt x="19" y="2"/>
                      <a:pt x="18" y="1"/>
                      <a:pt x="18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2"/>
                      <a:pt x="5" y="4"/>
                      <a:pt x="2" y="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409"/>
              <p:cNvSpPr/>
              <p:nvPr/>
            </p:nvSpPr>
            <p:spPr bwMode="auto">
              <a:xfrm>
                <a:off x="4353" y="2158"/>
                <a:ext cx="81" cy="45"/>
              </a:xfrm>
              <a:custGeom>
                <a:gdLst>
                  <a:gd name="T0" fmla="*/ 13 w 34"/>
                  <a:gd name="T1" fmla="*/ 12 h 19"/>
                  <a:gd name="T2" fmla="*/ 34 w 34"/>
                  <a:gd name="T3" fmla="*/ 19 h 19"/>
                  <a:gd name="T4" fmla="*/ 33 w 34"/>
                  <a:gd name="T5" fmla="*/ 7 h 19"/>
                  <a:gd name="T6" fmla="*/ 14 w 34"/>
                  <a:gd name="T7" fmla="*/ 0 h 19"/>
                  <a:gd name="T8" fmla="*/ 0 w 34"/>
                  <a:gd name="T9" fmla="*/ 0 h 19"/>
                  <a:gd name="T10" fmla="*/ 13 w 34"/>
                  <a:gd name="T11" fmla="*/ 12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19">
                    <a:moveTo>
                      <a:pt x="13" y="12"/>
                    </a:moveTo>
                    <a:cubicBezTo>
                      <a:pt x="19" y="16"/>
                      <a:pt x="26" y="17"/>
                      <a:pt x="34" y="19"/>
                    </a:cubicBezTo>
                    <a:cubicBezTo>
                      <a:pt x="33" y="15"/>
                      <a:pt x="33" y="11"/>
                      <a:pt x="33" y="7"/>
                    </a:cubicBezTo>
                    <a:cubicBezTo>
                      <a:pt x="27" y="8"/>
                      <a:pt x="20" y="4"/>
                      <a:pt x="1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5"/>
                      <a:pt x="7" y="9"/>
                      <a:pt x="13" y="12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410"/>
              <p:cNvSpPr/>
              <p:nvPr/>
            </p:nvSpPr>
            <p:spPr bwMode="auto">
              <a:xfrm>
                <a:off x="4564" y="2158"/>
                <a:ext cx="54" cy="42"/>
              </a:xfrm>
              <a:custGeom>
                <a:gdLst>
                  <a:gd name="T0" fmla="*/ 22 w 23"/>
                  <a:gd name="T1" fmla="*/ 18 h 18"/>
                  <a:gd name="T2" fmla="*/ 22 w 23"/>
                  <a:gd name="T3" fmla="*/ 11 h 18"/>
                  <a:gd name="T4" fmla="*/ 23 w 23"/>
                  <a:gd name="T5" fmla="*/ 7 h 18"/>
                  <a:gd name="T6" fmla="*/ 15 w 23"/>
                  <a:gd name="T7" fmla="*/ 0 h 18"/>
                  <a:gd name="T8" fmla="*/ 0 w 23"/>
                  <a:gd name="T9" fmla="*/ 0 h 18"/>
                  <a:gd name="T10" fmla="*/ 22 w 23"/>
                  <a:gd name="T11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8">
                    <a:moveTo>
                      <a:pt x="22" y="18"/>
                    </a:moveTo>
                    <a:cubicBezTo>
                      <a:pt x="22" y="16"/>
                      <a:pt x="22" y="13"/>
                      <a:pt x="22" y="11"/>
                    </a:cubicBezTo>
                    <a:cubicBezTo>
                      <a:pt x="23" y="9"/>
                      <a:pt x="23" y="8"/>
                      <a:pt x="23" y="7"/>
                    </a:cubicBezTo>
                    <a:cubicBezTo>
                      <a:pt x="20" y="5"/>
                      <a:pt x="17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8"/>
                      <a:pt x="13" y="16"/>
                      <a:pt x="22" y="18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Freeform 411"/>
              <p:cNvSpPr/>
              <p:nvPr/>
            </p:nvSpPr>
            <p:spPr bwMode="auto">
              <a:xfrm>
                <a:off x="4789" y="2158"/>
                <a:ext cx="35" cy="23"/>
              </a:xfrm>
              <a:custGeom>
                <a:gdLst>
                  <a:gd name="T0" fmla="*/ 15 w 15"/>
                  <a:gd name="T1" fmla="*/ 6 h 10"/>
                  <a:gd name="T2" fmla="*/ 13 w 15"/>
                  <a:gd name="T3" fmla="*/ 0 h 10"/>
                  <a:gd name="T4" fmla="*/ 0 w 15"/>
                  <a:gd name="T5" fmla="*/ 0 h 10"/>
                  <a:gd name="T6" fmla="*/ 15 w 15"/>
                  <a:gd name="T7" fmla="*/ 6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0">
                    <a:moveTo>
                      <a:pt x="15" y="6"/>
                    </a:moveTo>
                    <a:cubicBezTo>
                      <a:pt x="14" y="4"/>
                      <a:pt x="14" y="2"/>
                      <a:pt x="1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4"/>
                      <a:pt x="11" y="10"/>
                      <a:pt x="15" y="6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Freeform 412"/>
              <p:cNvSpPr/>
              <p:nvPr/>
            </p:nvSpPr>
            <p:spPr bwMode="auto">
              <a:xfrm>
                <a:off x="4775" y="2243"/>
                <a:ext cx="45" cy="21"/>
              </a:xfrm>
              <a:custGeom>
                <a:gdLst>
                  <a:gd name="T0" fmla="*/ 2 w 19"/>
                  <a:gd name="T1" fmla="*/ 0 h 9"/>
                  <a:gd name="T2" fmla="*/ 0 w 19"/>
                  <a:gd name="T3" fmla="*/ 9 h 9"/>
                  <a:gd name="T4" fmla="*/ 19 w 19"/>
                  <a:gd name="T5" fmla="*/ 5 h 9"/>
                  <a:gd name="T6" fmla="*/ 18 w 19"/>
                  <a:gd name="T7" fmla="*/ 3 h 9"/>
                  <a:gd name="T8" fmla="*/ 2 w 19"/>
                  <a:gd name="T9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">
                    <a:moveTo>
                      <a:pt x="2" y="0"/>
                    </a:moveTo>
                    <a:cubicBezTo>
                      <a:pt x="0" y="2"/>
                      <a:pt x="0" y="6"/>
                      <a:pt x="0" y="9"/>
                    </a:cubicBezTo>
                    <a:cubicBezTo>
                      <a:pt x="7" y="7"/>
                      <a:pt x="13" y="6"/>
                      <a:pt x="19" y="5"/>
                    </a:cubicBezTo>
                    <a:cubicBezTo>
                      <a:pt x="19" y="4"/>
                      <a:pt x="19" y="3"/>
                      <a:pt x="18" y="3"/>
                    </a:cubicBezTo>
                    <a:cubicBezTo>
                      <a:pt x="13" y="4"/>
                      <a:pt x="7" y="2"/>
                      <a:pt x="2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Freeform 413"/>
              <p:cNvSpPr/>
              <p:nvPr/>
            </p:nvSpPr>
            <p:spPr bwMode="auto">
              <a:xfrm>
                <a:off x="4756" y="2158"/>
                <a:ext cx="78" cy="59"/>
              </a:xfrm>
              <a:custGeom>
                <a:gdLst>
                  <a:gd name="T0" fmla="*/ 26 w 33"/>
                  <a:gd name="T1" fmla="*/ 24 h 25"/>
                  <a:gd name="T2" fmla="*/ 33 w 33"/>
                  <a:gd name="T3" fmla="*/ 13 h 25"/>
                  <a:gd name="T4" fmla="*/ 30 w 33"/>
                  <a:gd name="T5" fmla="*/ 9 h 25"/>
                  <a:gd name="T6" fmla="*/ 13 w 33"/>
                  <a:gd name="T7" fmla="*/ 4 h 25"/>
                  <a:gd name="T8" fmla="*/ 10 w 33"/>
                  <a:gd name="T9" fmla="*/ 0 h 25"/>
                  <a:gd name="T10" fmla="*/ 0 w 33"/>
                  <a:gd name="T11" fmla="*/ 0 h 25"/>
                  <a:gd name="T12" fmla="*/ 26 w 33"/>
                  <a:gd name="T13" fmla="*/ 24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5">
                    <a:moveTo>
                      <a:pt x="26" y="24"/>
                    </a:moveTo>
                    <a:cubicBezTo>
                      <a:pt x="28" y="19"/>
                      <a:pt x="30" y="16"/>
                      <a:pt x="33" y="13"/>
                    </a:cubicBezTo>
                    <a:cubicBezTo>
                      <a:pt x="32" y="12"/>
                      <a:pt x="31" y="10"/>
                      <a:pt x="30" y="9"/>
                    </a:cubicBezTo>
                    <a:cubicBezTo>
                      <a:pt x="26" y="13"/>
                      <a:pt x="17" y="7"/>
                      <a:pt x="13" y="4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3"/>
                      <a:pt x="12" y="25"/>
                      <a:pt x="26" y="2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Freeform 414"/>
              <p:cNvSpPr/>
              <p:nvPr/>
            </p:nvSpPr>
            <p:spPr bwMode="auto">
              <a:xfrm>
                <a:off x="4848" y="2215"/>
                <a:ext cx="26" cy="33"/>
              </a:xfrm>
              <a:custGeom>
                <a:gdLst>
                  <a:gd name="T0" fmla="*/ 5 w 11"/>
                  <a:gd name="T1" fmla="*/ 0 h 14"/>
                  <a:gd name="T2" fmla="*/ 3 w 11"/>
                  <a:gd name="T3" fmla="*/ 14 h 14"/>
                  <a:gd name="T4" fmla="*/ 9 w 11"/>
                  <a:gd name="T5" fmla="*/ 13 h 14"/>
                  <a:gd name="T6" fmla="*/ 11 w 11"/>
                  <a:gd name="T7" fmla="*/ 4 h 14"/>
                  <a:gd name="T8" fmla="*/ 5 w 11"/>
                  <a:gd name="T9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4">
                    <a:moveTo>
                      <a:pt x="5" y="0"/>
                    </a:moveTo>
                    <a:cubicBezTo>
                      <a:pt x="2" y="4"/>
                      <a:pt x="0" y="10"/>
                      <a:pt x="3" y="14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0"/>
                      <a:pt x="9" y="7"/>
                      <a:pt x="11" y="4"/>
                    </a:cubicBezTo>
                    <a:cubicBezTo>
                      <a:pt x="9" y="3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Freeform 415"/>
              <p:cNvSpPr/>
              <p:nvPr/>
            </p:nvSpPr>
            <p:spPr bwMode="auto">
              <a:xfrm>
                <a:off x="4720" y="2158"/>
                <a:ext cx="97" cy="87"/>
              </a:xfrm>
              <a:custGeom>
                <a:gdLst>
                  <a:gd name="T0" fmla="*/ 1 w 41"/>
                  <a:gd name="T1" fmla="*/ 4 h 37"/>
                  <a:gd name="T2" fmla="*/ 17 w 41"/>
                  <a:gd name="T3" fmla="*/ 27 h 37"/>
                  <a:gd name="T4" fmla="*/ 41 w 41"/>
                  <a:gd name="T5" fmla="*/ 36 h 37"/>
                  <a:gd name="T6" fmla="*/ 41 w 41"/>
                  <a:gd name="T7" fmla="*/ 26 h 37"/>
                  <a:gd name="T8" fmla="*/ 13 w 41"/>
                  <a:gd name="T9" fmla="*/ 6 h 37"/>
                  <a:gd name="T10" fmla="*/ 12 w 41"/>
                  <a:gd name="T11" fmla="*/ 0 h 37"/>
                  <a:gd name="T12" fmla="*/ 0 w 41"/>
                  <a:gd name="T13" fmla="*/ 0 h 37"/>
                  <a:gd name="T14" fmla="*/ 1 w 41"/>
                  <a:gd name="T15" fmla="*/ 4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37">
                    <a:moveTo>
                      <a:pt x="1" y="4"/>
                    </a:moveTo>
                    <a:cubicBezTo>
                      <a:pt x="4" y="13"/>
                      <a:pt x="9" y="21"/>
                      <a:pt x="17" y="27"/>
                    </a:cubicBezTo>
                    <a:cubicBezTo>
                      <a:pt x="23" y="33"/>
                      <a:pt x="33" y="37"/>
                      <a:pt x="41" y="36"/>
                    </a:cubicBezTo>
                    <a:cubicBezTo>
                      <a:pt x="40" y="33"/>
                      <a:pt x="40" y="29"/>
                      <a:pt x="41" y="26"/>
                    </a:cubicBezTo>
                    <a:cubicBezTo>
                      <a:pt x="28" y="28"/>
                      <a:pt x="18" y="17"/>
                      <a:pt x="13" y="6"/>
                    </a:cubicBezTo>
                    <a:cubicBezTo>
                      <a:pt x="13" y="4"/>
                      <a:pt x="12" y="2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Freeform 416"/>
              <p:cNvSpPr/>
              <p:nvPr/>
            </p:nvSpPr>
            <p:spPr bwMode="auto">
              <a:xfrm>
                <a:off x="4820" y="2193"/>
                <a:ext cx="33" cy="60"/>
              </a:xfrm>
              <a:custGeom>
                <a:gdLst>
                  <a:gd name="T0" fmla="*/ 14 w 14"/>
                  <a:gd name="T1" fmla="*/ 8 h 25"/>
                  <a:gd name="T2" fmla="*/ 8 w 14"/>
                  <a:gd name="T3" fmla="*/ 0 h 25"/>
                  <a:gd name="T4" fmla="*/ 3 w 14"/>
                  <a:gd name="T5" fmla="*/ 25 h 25"/>
                  <a:gd name="T6" fmla="*/ 9 w 14"/>
                  <a:gd name="T7" fmla="*/ 24 h 25"/>
                  <a:gd name="T8" fmla="*/ 12 w 14"/>
                  <a:gd name="T9" fmla="*/ 24 h 25"/>
                  <a:gd name="T10" fmla="*/ 11 w 14"/>
                  <a:gd name="T11" fmla="*/ 16 h 25"/>
                  <a:gd name="T12" fmla="*/ 14 w 14"/>
                  <a:gd name="T13" fmla="*/ 8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5">
                    <a:moveTo>
                      <a:pt x="14" y="8"/>
                    </a:moveTo>
                    <a:cubicBezTo>
                      <a:pt x="12" y="5"/>
                      <a:pt x="10" y="3"/>
                      <a:pt x="8" y="0"/>
                    </a:cubicBezTo>
                    <a:cubicBezTo>
                      <a:pt x="1" y="6"/>
                      <a:pt x="0" y="17"/>
                      <a:pt x="3" y="25"/>
                    </a:cubicBezTo>
                    <a:cubicBezTo>
                      <a:pt x="5" y="25"/>
                      <a:pt x="7" y="24"/>
                      <a:pt x="9" y="24"/>
                    </a:cubicBezTo>
                    <a:cubicBezTo>
                      <a:pt x="10" y="24"/>
                      <a:pt x="11" y="24"/>
                      <a:pt x="12" y="24"/>
                    </a:cubicBezTo>
                    <a:cubicBezTo>
                      <a:pt x="11" y="21"/>
                      <a:pt x="11" y="18"/>
                      <a:pt x="11" y="16"/>
                    </a:cubicBezTo>
                    <a:cubicBezTo>
                      <a:pt x="11" y="14"/>
                      <a:pt x="12" y="10"/>
                      <a:pt x="14" y="8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417"/>
              <p:cNvSpPr/>
              <p:nvPr/>
            </p:nvSpPr>
            <p:spPr bwMode="auto">
              <a:xfrm>
                <a:off x="4247" y="2371"/>
                <a:ext cx="47" cy="88"/>
              </a:xfrm>
              <a:custGeom>
                <a:gdLst>
                  <a:gd name="T0" fmla="*/ 20 w 20"/>
                  <a:gd name="T1" fmla="*/ 13 h 37"/>
                  <a:gd name="T2" fmla="*/ 16 w 20"/>
                  <a:gd name="T3" fmla="*/ 8 h 37"/>
                  <a:gd name="T4" fmla="*/ 13 w 20"/>
                  <a:gd name="T5" fmla="*/ 0 h 37"/>
                  <a:gd name="T6" fmla="*/ 9 w 20"/>
                  <a:gd name="T7" fmla="*/ 37 h 37"/>
                  <a:gd name="T8" fmla="*/ 20 w 20"/>
                  <a:gd name="T9" fmla="*/ 36 h 37"/>
                  <a:gd name="T10" fmla="*/ 20 w 20"/>
                  <a:gd name="T11" fmla="*/ 13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37">
                    <a:moveTo>
                      <a:pt x="20" y="13"/>
                    </a:moveTo>
                    <a:cubicBezTo>
                      <a:pt x="19" y="11"/>
                      <a:pt x="17" y="9"/>
                      <a:pt x="16" y="8"/>
                    </a:cubicBezTo>
                    <a:cubicBezTo>
                      <a:pt x="15" y="5"/>
                      <a:pt x="14" y="3"/>
                      <a:pt x="13" y="0"/>
                    </a:cubicBezTo>
                    <a:cubicBezTo>
                      <a:pt x="4" y="10"/>
                      <a:pt x="0" y="26"/>
                      <a:pt x="9" y="37"/>
                    </a:cubicBezTo>
                    <a:cubicBezTo>
                      <a:pt x="12" y="37"/>
                      <a:pt x="16" y="36"/>
                      <a:pt x="20" y="36"/>
                    </a:cubicBezTo>
                    <a:cubicBezTo>
                      <a:pt x="16" y="29"/>
                      <a:pt x="15" y="20"/>
                      <a:pt x="20" y="13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418"/>
              <p:cNvSpPr/>
              <p:nvPr/>
            </p:nvSpPr>
            <p:spPr bwMode="auto">
              <a:xfrm>
                <a:off x="4342" y="2317"/>
                <a:ext cx="59" cy="61"/>
              </a:xfrm>
              <a:custGeom>
                <a:gdLst>
                  <a:gd name="T0" fmla="*/ 25 w 25"/>
                  <a:gd name="T1" fmla="*/ 15 h 26"/>
                  <a:gd name="T2" fmla="*/ 18 w 25"/>
                  <a:gd name="T3" fmla="*/ 4 h 26"/>
                  <a:gd name="T4" fmla="*/ 3 w 25"/>
                  <a:gd name="T5" fmla="*/ 0 h 26"/>
                  <a:gd name="T6" fmla="*/ 18 w 25"/>
                  <a:gd name="T7" fmla="*/ 26 h 26"/>
                  <a:gd name="T8" fmla="*/ 25 w 25"/>
                  <a:gd name="T9" fmla="*/ 15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6">
                    <a:moveTo>
                      <a:pt x="25" y="15"/>
                    </a:moveTo>
                    <a:cubicBezTo>
                      <a:pt x="23" y="11"/>
                      <a:pt x="20" y="8"/>
                      <a:pt x="18" y="4"/>
                    </a:cubicBezTo>
                    <a:cubicBezTo>
                      <a:pt x="13" y="3"/>
                      <a:pt x="8" y="2"/>
                      <a:pt x="3" y="0"/>
                    </a:cubicBezTo>
                    <a:cubicBezTo>
                      <a:pt x="0" y="10"/>
                      <a:pt x="9" y="22"/>
                      <a:pt x="18" y="26"/>
                    </a:cubicBezTo>
                    <a:cubicBezTo>
                      <a:pt x="19" y="21"/>
                      <a:pt x="22" y="18"/>
                      <a:pt x="25" y="15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Freeform 419"/>
              <p:cNvSpPr/>
              <p:nvPr/>
            </p:nvSpPr>
            <p:spPr bwMode="auto">
              <a:xfrm>
                <a:off x="4410" y="2219"/>
                <a:ext cx="45" cy="126"/>
              </a:xfrm>
              <a:custGeom>
                <a:gdLst>
                  <a:gd name="T0" fmla="*/ 1 w 19"/>
                  <a:gd name="T1" fmla="*/ 28 h 53"/>
                  <a:gd name="T2" fmla="*/ 17 w 19"/>
                  <a:gd name="T3" fmla="*/ 53 h 53"/>
                  <a:gd name="T4" fmla="*/ 19 w 19"/>
                  <a:gd name="T5" fmla="*/ 41 h 53"/>
                  <a:gd name="T6" fmla="*/ 17 w 19"/>
                  <a:gd name="T7" fmla="*/ 10 h 53"/>
                  <a:gd name="T8" fmla="*/ 12 w 19"/>
                  <a:gd name="T9" fmla="*/ 0 h 53"/>
                  <a:gd name="T10" fmla="*/ 1 w 19"/>
                  <a:gd name="T11" fmla="*/ 28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52">
                    <a:moveTo>
                      <a:pt x="1" y="28"/>
                    </a:moveTo>
                    <a:cubicBezTo>
                      <a:pt x="3" y="39"/>
                      <a:pt x="9" y="47"/>
                      <a:pt x="17" y="53"/>
                    </a:cubicBezTo>
                    <a:cubicBezTo>
                      <a:pt x="17" y="49"/>
                      <a:pt x="18" y="45"/>
                      <a:pt x="19" y="41"/>
                    </a:cubicBezTo>
                    <a:cubicBezTo>
                      <a:pt x="10" y="33"/>
                      <a:pt x="9" y="19"/>
                      <a:pt x="17" y="10"/>
                    </a:cubicBezTo>
                    <a:cubicBezTo>
                      <a:pt x="15" y="7"/>
                      <a:pt x="13" y="4"/>
                      <a:pt x="12" y="0"/>
                    </a:cubicBezTo>
                    <a:cubicBezTo>
                      <a:pt x="3" y="7"/>
                      <a:pt x="0" y="17"/>
                      <a:pt x="1" y="2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420"/>
              <p:cNvSpPr/>
              <p:nvPr/>
            </p:nvSpPr>
            <p:spPr bwMode="auto">
              <a:xfrm>
                <a:off x="4441" y="2250"/>
                <a:ext cx="38" cy="59"/>
              </a:xfrm>
              <a:custGeom>
                <a:gdLst>
                  <a:gd name="T0" fmla="*/ 7 w 16"/>
                  <a:gd name="T1" fmla="*/ 25 h 25"/>
                  <a:gd name="T2" fmla="*/ 16 w 16"/>
                  <a:gd name="T3" fmla="*/ 11 h 25"/>
                  <a:gd name="T4" fmla="*/ 5 w 16"/>
                  <a:gd name="T5" fmla="*/ 0 h 25"/>
                  <a:gd name="T6" fmla="*/ 7 w 16"/>
                  <a:gd name="T7" fmla="*/ 2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5">
                    <a:moveTo>
                      <a:pt x="7" y="25"/>
                    </a:moveTo>
                    <a:cubicBezTo>
                      <a:pt x="9" y="20"/>
                      <a:pt x="12" y="15"/>
                      <a:pt x="16" y="11"/>
                    </a:cubicBezTo>
                    <a:cubicBezTo>
                      <a:pt x="12" y="8"/>
                      <a:pt x="8" y="4"/>
                      <a:pt x="5" y="0"/>
                    </a:cubicBezTo>
                    <a:cubicBezTo>
                      <a:pt x="0" y="8"/>
                      <a:pt x="0" y="18"/>
                      <a:pt x="7" y="25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Freeform 421"/>
              <p:cNvSpPr/>
              <p:nvPr/>
            </p:nvSpPr>
            <p:spPr bwMode="auto">
              <a:xfrm>
                <a:off x="4434" y="2158"/>
                <a:ext cx="95" cy="132"/>
              </a:xfrm>
              <a:custGeom>
                <a:gdLst>
                  <a:gd name="T0" fmla="*/ 7 w 40"/>
                  <a:gd name="T1" fmla="*/ 31 h 56"/>
                  <a:gd name="T2" fmla="*/ 40 w 40"/>
                  <a:gd name="T3" fmla="*/ 56 h 56"/>
                  <a:gd name="T4" fmla="*/ 38 w 40"/>
                  <a:gd name="T5" fmla="*/ 45 h 56"/>
                  <a:gd name="T6" fmla="*/ 16 w 40"/>
                  <a:gd name="T7" fmla="*/ 26 h 56"/>
                  <a:gd name="T8" fmla="*/ 15 w 40"/>
                  <a:gd name="T9" fmla="*/ 0 h 56"/>
                  <a:gd name="T10" fmla="*/ 3 w 40"/>
                  <a:gd name="T11" fmla="*/ 0 h 56"/>
                  <a:gd name="T12" fmla="*/ 7 w 40"/>
                  <a:gd name="T13" fmla="*/ 31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6">
                    <a:moveTo>
                      <a:pt x="7" y="31"/>
                    </a:moveTo>
                    <a:cubicBezTo>
                      <a:pt x="14" y="44"/>
                      <a:pt x="26" y="52"/>
                      <a:pt x="40" y="56"/>
                    </a:cubicBezTo>
                    <a:cubicBezTo>
                      <a:pt x="39" y="52"/>
                      <a:pt x="38" y="49"/>
                      <a:pt x="38" y="45"/>
                    </a:cubicBezTo>
                    <a:cubicBezTo>
                      <a:pt x="28" y="43"/>
                      <a:pt x="21" y="35"/>
                      <a:pt x="16" y="26"/>
                    </a:cubicBezTo>
                    <a:cubicBezTo>
                      <a:pt x="12" y="18"/>
                      <a:pt x="11" y="8"/>
                      <a:pt x="1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0"/>
                      <a:pt x="1" y="22"/>
                      <a:pt x="7" y="31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422"/>
              <p:cNvSpPr/>
              <p:nvPr/>
            </p:nvSpPr>
            <p:spPr bwMode="auto">
              <a:xfrm>
                <a:off x="4495" y="2167"/>
                <a:ext cx="67" cy="57"/>
              </a:xfrm>
              <a:custGeom>
                <a:gdLst>
                  <a:gd name="T0" fmla="*/ 28 w 28"/>
                  <a:gd name="T1" fmla="*/ 3 h 24"/>
                  <a:gd name="T2" fmla="*/ 4 w 28"/>
                  <a:gd name="T3" fmla="*/ 0 h 24"/>
                  <a:gd name="T4" fmla="*/ 15 w 28"/>
                  <a:gd name="T5" fmla="*/ 24 h 24"/>
                  <a:gd name="T6" fmla="*/ 28 w 28"/>
                  <a:gd name="T7" fmla="*/ 3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4">
                    <a:moveTo>
                      <a:pt x="28" y="3"/>
                    </a:moveTo>
                    <a:cubicBezTo>
                      <a:pt x="20" y="5"/>
                      <a:pt x="11" y="3"/>
                      <a:pt x="4" y="0"/>
                    </a:cubicBezTo>
                    <a:cubicBezTo>
                      <a:pt x="0" y="8"/>
                      <a:pt x="7" y="20"/>
                      <a:pt x="15" y="24"/>
                    </a:cubicBezTo>
                    <a:cubicBezTo>
                      <a:pt x="18" y="16"/>
                      <a:pt x="22" y="9"/>
                      <a:pt x="28" y="3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Freeform 423"/>
              <p:cNvSpPr/>
              <p:nvPr/>
            </p:nvSpPr>
            <p:spPr bwMode="auto">
              <a:xfrm>
                <a:off x="4304" y="2302"/>
                <a:ext cx="78" cy="107"/>
              </a:xfrm>
              <a:custGeom>
                <a:gdLst>
                  <a:gd name="T0" fmla="*/ 7 w 33"/>
                  <a:gd name="T1" fmla="*/ 0 h 45"/>
                  <a:gd name="T2" fmla="*/ 33 w 33"/>
                  <a:gd name="T3" fmla="*/ 45 h 45"/>
                  <a:gd name="T4" fmla="*/ 32 w 33"/>
                  <a:gd name="T5" fmla="*/ 44 h 45"/>
                  <a:gd name="T6" fmla="*/ 33 w 33"/>
                  <a:gd name="T7" fmla="*/ 34 h 45"/>
                  <a:gd name="T8" fmla="*/ 17 w 33"/>
                  <a:gd name="T9" fmla="*/ 5 h 45"/>
                  <a:gd name="T10" fmla="*/ 7 w 33"/>
                  <a:gd name="T11" fmla="*/ 0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45">
                    <a:moveTo>
                      <a:pt x="7" y="0"/>
                    </a:moveTo>
                    <a:cubicBezTo>
                      <a:pt x="0" y="20"/>
                      <a:pt x="12" y="41"/>
                      <a:pt x="33" y="45"/>
                    </a:cubicBezTo>
                    <a:cubicBezTo>
                      <a:pt x="33" y="45"/>
                      <a:pt x="32" y="45"/>
                      <a:pt x="32" y="44"/>
                    </a:cubicBezTo>
                    <a:cubicBezTo>
                      <a:pt x="32" y="41"/>
                      <a:pt x="33" y="37"/>
                      <a:pt x="33" y="34"/>
                    </a:cubicBezTo>
                    <a:cubicBezTo>
                      <a:pt x="22" y="31"/>
                      <a:pt x="13" y="16"/>
                      <a:pt x="17" y="5"/>
                    </a:cubicBezTo>
                    <a:cubicBezTo>
                      <a:pt x="14" y="4"/>
                      <a:pt x="10" y="2"/>
                      <a:pt x="7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424"/>
              <p:cNvSpPr/>
              <p:nvPr/>
            </p:nvSpPr>
            <p:spPr bwMode="auto">
              <a:xfrm>
                <a:off x="4375" y="2203"/>
                <a:ext cx="83" cy="175"/>
              </a:xfrm>
              <a:custGeom>
                <a:gdLst>
                  <a:gd name="T0" fmla="*/ 5 w 35"/>
                  <a:gd name="T1" fmla="*/ 46 h 74"/>
                  <a:gd name="T2" fmla="*/ 35 w 35"/>
                  <a:gd name="T3" fmla="*/ 74 h 74"/>
                  <a:gd name="T4" fmla="*/ 32 w 35"/>
                  <a:gd name="T5" fmla="*/ 63 h 74"/>
                  <a:gd name="T6" fmla="*/ 14 w 35"/>
                  <a:gd name="T7" fmla="*/ 36 h 74"/>
                  <a:gd name="T8" fmla="*/ 25 w 35"/>
                  <a:gd name="T9" fmla="*/ 4 h 74"/>
                  <a:gd name="T10" fmla="*/ 26 w 35"/>
                  <a:gd name="T11" fmla="*/ 4 h 74"/>
                  <a:gd name="T12" fmla="*/ 25 w 35"/>
                  <a:gd name="T13" fmla="*/ 2 h 74"/>
                  <a:gd name="T14" fmla="*/ 11 w 35"/>
                  <a:gd name="T15" fmla="*/ 0 h 74"/>
                  <a:gd name="T16" fmla="*/ 11 w 35"/>
                  <a:gd name="T17" fmla="*/ 0 h 74"/>
                  <a:gd name="T18" fmla="*/ 1 w 35"/>
                  <a:gd name="T19" fmla="*/ 23 h 74"/>
                  <a:gd name="T20" fmla="*/ 5 w 35"/>
                  <a:gd name="T21" fmla="*/ 46 h 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74">
                    <a:moveTo>
                      <a:pt x="5" y="46"/>
                    </a:moveTo>
                    <a:cubicBezTo>
                      <a:pt x="10" y="60"/>
                      <a:pt x="21" y="70"/>
                      <a:pt x="35" y="74"/>
                    </a:cubicBezTo>
                    <a:cubicBezTo>
                      <a:pt x="33" y="71"/>
                      <a:pt x="33" y="67"/>
                      <a:pt x="32" y="63"/>
                    </a:cubicBezTo>
                    <a:cubicBezTo>
                      <a:pt x="22" y="59"/>
                      <a:pt x="15" y="47"/>
                      <a:pt x="14" y="36"/>
                    </a:cubicBezTo>
                    <a:cubicBezTo>
                      <a:pt x="12" y="24"/>
                      <a:pt x="16" y="12"/>
                      <a:pt x="25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1" y="2"/>
                      <a:pt x="16" y="2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5"/>
                      <a:pt x="2" y="15"/>
                      <a:pt x="1" y="23"/>
                    </a:cubicBezTo>
                    <a:cubicBezTo>
                      <a:pt x="0" y="31"/>
                      <a:pt x="2" y="39"/>
                      <a:pt x="5" y="46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Freeform 425"/>
              <p:cNvSpPr/>
              <p:nvPr/>
            </p:nvSpPr>
            <p:spPr bwMode="auto">
              <a:xfrm>
                <a:off x="4467" y="2158"/>
                <a:ext cx="62" cy="99"/>
              </a:xfrm>
              <a:custGeom>
                <a:gdLst>
                  <a:gd name="T0" fmla="*/ 5 w 26"/>
                  <a:gd name="T1" fmla="*/ 25 h 42"/>
                  <a:gd name="T2" fmla="*/ 24 w 26"/>
                  <a:gd name="T3" fmla="*/ 42 h 42"/>
                  <a:gd name="T4" fmla="*/ 26 w 26"/>
                  <a:gd name="T5" fmla="*/ 31 h 42"/>
                  <a:gd name="T6" fmla="*/ 14 w 26"/>
                  <a:gd name="T7" fmla="*/ 3 h 42"/>
                  <a:gd name="T8" fmla="*/ 11 w 26"/>
                  <a:gd name="T9" fmla="*/ 1 h 42"/>
                  <a:gd name="T10" fmla="*/ 8 w 26"/>
                  <a:gd name="T11" fmla="*/ 0 h 42"/>
                  <a:gd name="T12" fmla="*/ 4 w 26"/>
                  <a:gd name="T13" fmla="*/ 0 h 42"/>
                  <a:gd name="T14" fmla="*/ 5 w 26"/>
                  <a:gd name="T15" fmla="*/ 25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42">
                    <a:moveTo>
                      <a:pt x="5" y="25"/>
                    </a:moveTo>
                    <a:cubicBezTo>
                      <a:pt x="9" y="34"/>
                      <a:pt x="16" y="38"/>
                      <a:pt x="24" y="42"/>
                    </a:cubicBezTo>
                    <a:cubicBezTo>
                      <a:pt x="24" y="38"/>
                      <a:pt x="25" y="34"/>
                      <a:pt x="26" y="31"/>
                    </a:cubicBezTo>
                    <a:cubicBezTo>
                      <a:pt x="16" y="27"/>
                      <a:pt x="9" y="12"/>
                      <a:pt x="14" y="3"/>
                    </a:cubicBezTo>
                    <a:cubicBezTo>
                      <a:pt x="13" y="2"/>
                      <a:pt x="12" y="2"/>
                      <a:pt x="11" y="1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8"/>
                      <a:pt x="1" y="16"/>
                      <a:pt x="5" y="2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Freeform 426"/>
              <p:cNvSpPr/>
              <p:nvPr/>
            </p:nvSpPr>
            <p:spPr bwMode="auto">
              <a:xfrm>
                <a:off x="4342" y="2172"/>
                <a:ext cx="52" cy="71"/>
              </a:xfrm>
              <a:custGeom>
                <a:gdLst>
                  <a:gd name="T0" fmla="*/ 22 w 22"/>
                  <a:gd name="T1" fmla="*/ 12 h 30"/>
                  <a:gd name="T2" fmla="*/ 6 w 22"/>
                  <a:gd name="T3" fmla="*/ 0 h 30"/>
                  <a:gd name="T4" fmla="*/ 1 w 22"/>
                  <a:gd name="T5" fmla="*/ 15 h 30"/>
                  <a:gd name="T6" fmla="*/ 13 w 22"/>
                  <a:gd name="T7" fmla="*/ 30 h 30"/>
                  <a:gd name="T8" fmla="*/ 22 w 22"/>
                  <a:gd name="T9" fmla="*/ 12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22" y="12"/>
                    </a:moveTo>
                    <a:cubicBezTo>
                      <a:pt x="16" y="9"/>
                      <a:pt x="10" y="5"/>
                      <a:pt x="6" y="0"/>
                    </a:cubicBezTo>
                    <a:cubicBezTo>
                      <a:pt x="2" y="5"/>
                      <a:pt x="0" y="9"/>
                      <a:pt x="1" y="15"/>
                    </a:cubicBezTo>
                    <a:cubicBezTo>
                      <a:pt x="2" y="22"/>
                      <a:pt x="7" y="28"/>
                      <a:pt x="13" y="30"/>
                    </a:cubicBezTo>
                    <a:cubicBezTo>
                      <a:pt x="15" y="24"/>
                      <a:pt x="18" y="17"/>
                      <a:pt x="22" y="12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427"/>
              <p:cNvSpPr/>
              <p:nvPr/>
            </p:nvSpPr>
            <p:spPr bwMode="auto">
              <a:xfrm>
                <a:off x="4290" y="2407"/>
                <a:ext cx="33" cy="50"/>
              </a:xfrm>
              <a:custGeom>
                <a:gdLst>
                  <a:gd name="T0" fmla="*/ 12 w 14"/>
                  <a:gd name="T1" fmla="*/ 8 h 21"/>
                  <a:gd name="T2" fmla="*/ 4 w 14"/>
                  <a:gd name="T3" fmla="*/ 0 h 21"/>
                  <a:gd name="T4" fmla="*/ 5 w 14"/>
                  <a:gd name="T5" fmla="*/ 21 h 21"/>
                  <a:gd name="T6" fmla="*/ 14 w 14"/>
                  <a:gd name="T7" fmla="*/ 20 h 21"/>
                  <a:gd name="T8" fmla="*/ 12 w 14"/>
                  <a:gd name="T9" fmla="*/ 8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1">
                    <a:moveTo>
                      <a:pt x="12" y="8"/>
                    </a:moveTo>
                    <a:cubicBezTo>
                      <a:pt x="9" y="6"/>
                      <a:pt x="6" y="3"/>
                      <a:pt x="4" y="0"/>
                    </a:cubicBezTo>
                    <a:cubicBezTo>
                      <a:pt x="0" y="7"/>
                      <a:pt x="1" y="14"/>
                      <a:pt x="5" y="21"/>
                    </a:cubicBezTo>
                    <a:cubicBezTo>
                      <a:pt x="8" y="21"/>
                      <a:pt x="11" y="21"/>
                      <a:pt x="14" y="20"/>
                    </a:cubicBezTo>
                    <a:cubicBezTo>
                      <a:pt x="12" y="17"/>
                      <a:pt x="10" y="12"/>
                      <a:pt x="12" y="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428"/>
              <p:cNvSpPr/>
              <p:nvPr/>
            </p:nvSpPr>
            <p:spPr bwMode="auto">
              <a:xfrm>
                <a:off x="4323" y="2431"/>
                <a:ext cx="75" cy="26"/>
              </a:xfrm>
              <a:custGeom>
                <a:gdLst>
                  <a:gd name="T0" fmla="*/ 29 w 32"/>
                  <a:gd name="T1" fmla="*/ 7 h 11"/>
                  <a:gd name="T2" fmla="*/ 3 w 32"/>
                  <a:gd name="T3" fmla="*/ 1 h 11"/>
                  <a:gd name="T4" fmla="*/ 1 w 32"/>
                  <a:gd name="T5" fmla="*/ 0 h 11"/>
                  <a:gd name="T6" fmla="*/ 2 w 32"/>
                  <a:gd name="T7" fmla="*/ 10 h 11"/>
                  <a:gd name="T8" fmla="*/ 32 w 32"/>
                  <a:gd name="T9" fmla="*/ 11 h 11"/>
                  <a:gd name="T10" fmla="*/ 29 w 32"/>
                  <a:gd name="T11" fmla="*/ 7 h 11"/>
                  <a:gd name="T12" fmla="*/ 29 w 32"/>
                  <a:gd name="T13" fmla="*/ 7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29" y="7"/>
                    </a:moveTo>
                    <a:cubicBezTo>
                      <a:pt x="19" y="7"/>
                      <a:pt x="11" y="6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4"/>
                      <a:pt x="1" y="7"/>
                      <a:pt x="2" y="10"/>
                    </a:cubicBezTo>
                    <a:cubicBezTo>
                      <a:pt x="12" y="10"/>
                      <a:pt x="22" y="10"/>
                      <a:pt x="32" y="11"/>
                    </a:cubicBezTo>
                    <a:cubicBezTo>
                      <a:pt x="31" y="10"/>
                      <a:pt x="30" y="9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Freeform 429"/>
              <p:cNvSpPr/>
              <p:nvPr/>
            </p:nvSpPr>
            <p:spPr bwMode="auto">
              <a:xfrm>
                <a:off x="4204" y="2369"/>
                <a:ext cx="52" cy="76"/>
              </a:xfrm>
              <a:custGeom>
                <a:gdLst>
                  <a:gd name="T0" fmla="*/ 22 w 22"/>
                  <a:gd name="T1" fmla="*/ 10 h 32"/>
                  <a:gd name="T2" fmla="*/ 4 w 22"/>
                  <a:gd name="T3" fmla="*/ 0 h 32"/>
                  <a:gd name="T4" fmla="*/ 4 w 22"/>
                  <a:gd name="T5" fmla="*/ 21 h 32"/>
                  <a:gd name="T6" fmla="*/ 21 w 22"/>
                  <a:gd name="T7" fmla="*/ 32 h 32"/>
                  <a:gd name="T8" fmla="*/ 20 w 22"/>
                  <a:gd name="T9" fmla="*/ 20 h 32"/>
                  <a:gd name="T10" fmla="*/ 22 w 22"/>
                  <a:gd name="T11" fmla="*/ 1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32">
                    <a:moveTo>
                      <a:pt x="22" y="10"/>
                    </a:moveTo>
                    <a:cubicBezTo>
                      <a:pt x="15" y="9"/>
                      <a:pt x="9" y="5"/>
                      <a:pt x="4" y="0"/>
                    </a:cubicBezTo>
                    <a:cubicBezTo>
                      <a:pt x="0" y="7"/>
                      <a:pt x="1" y="15"/>
                      <a:pt x="4" y="21"/>
                    </a:cubicBezTo>
                    <a:cubicBezTo>
                      <a:pt x="8" y="28"/>
                      <a:pt x="13" y="32"/>
                      <a:pt x="21" y="32"/>
                    </a:cubicBezTo>
                    <a:cubicBezTo>
                      <a:pt x="19" y="28"/>
                      <a:pt x="19" y="24"/>
                      <a:pt x="20" y="20"/>
                    </a:cubicBezTo>
                    <a:cubicBezTo>
                      <a:pt x="20" y="16"/>
                      <a:pt x="21" y="13"/>
                      <a:pt x="22" y="1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430"/>
              <p:cNvSpPr/>
              <p:nvPr/>
            </p:nvSpPr>
            <p:spPr bwMode="auto">
              <a:xfrm>
                <a:off x="4271" y="2281"/>
                <a:ext cx="118" cy="161"/>
              </a:xfrm>
              <a:custGeom>
                <a:gdLst>
                  <a:gd name="T0" fmla="*/ 26 w 50"/>
                  <a:gd name="T1" fmla="*/ 61 h 68"/>
                  <a:gd name="T2" fmla="*/ 37 w 50"/>
                  <a:gd name="T3" fmla="*/ 66 h 68"/>
                  <a:gd name="T4" fmla="*/ 50 w 50"/>
                  <a:gd name="T5" fmla="*/ 68 h 68"/>
                  <a:gd name="T6" fmla="*/ 47 w 50"/>
                  <a:gd name="T7" fmla="*/ 57 h 68"/>
                  <a:gd name="T8" fmla="*/ 19 w 50"/>
                  <a:gd name="T9" fmla="*/ 7 h 68"/>
                  <a:gd name="T10" fmla="*/ 12 w 50"/>
                  <a:gd name="T11" fmla="*/ 1 h 68"/>
                  <a:gd name="T12" fmla="*/ 11 w 50"/>
                  <a:gd name="T13" fmla="*/ 0 h 68"/>
                  <a:gd name="T14" fmla="*/ 9 w 50"/>
                  <a:gd name="T15" fmla="*/ 44 h 68"/>
                  <a:gd name="T16" fmla="*/ 26 w 50"/>
                  <a:gd name="T17" fmla="*/ 61 h 6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68">
                    <a:moveTo>
                      <a:pt x="26" y="61"/>
                    </a:moveTo>
                    <a:cubicBezTo>
                      <a:pt x="30" y="64"/>
                      <a:pt x="33" y="65"/>
                      <a:pt x="37" y="66"/>
                    </a:cubicBezTo>
                    <a:cubicBezTo>
                      <a:pt x="41" y="68"/>
                      <a:pt x="46" y="68"/>
                      <a:pt x="50" y="68"/>
                    </a:cubicBezTo>
                    <a:cubicBezTo>
                      <a:pt x="48" y="65"/>
                      <a:pt x="47" y="61"/>
                      <a:pt x="47" y="57"/>
                    </a:cubicBezTo>
                    <a:cubicBezTo>
                      <a:pt x="24" y="55"/>
                      <a:pt x="10" y="27"/>
                      <a:pt x="19" y="7"/>
                    </a:cubicBezTo>
                    <a:cubicBezTo>
                      <a:pt x="17" y="5"/>
                      <a:pt x="14" y="3"/>
                      <a:pt x="12" y="1"/>
                    </a:cubicBezTo>
                    <a:cubicBezTo>
                      <a:pt x="12" y="1"/>
                      <a:pt x="11" y="0"/>
                      <a:pt x="11" y="0"/>
                    </a:cubicBezTo>
                    <a:cubicBezTo>
                      <a:pt x="0" y="13"/>
                      <a:pt x="1" y="30"/>
                      <a:pt x="9" y="44"/>
                    </a:cubicBezTo>
                    <a:cubicBezTo>
                      <a:pt x="13" y="52"/>
                      <a:pt x="19" y="57"/>
                      <a:pt x="26" y="61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Freeform 431"/>
              <p:cNvSpPr/>
              <p:nvPr/>
            </p:nvSpPr>
            <p:spPr bwMode="auto">
              <a:xfrm>
                <a:off x="4443" y="2385"/>
                <a:ext cx="31" cy="43"/>
              </a:xfrm>
              <a:custGeom>
                <a:gdLst>
                  <a:gd name="T0" fmla="*/ 4 w 13"/>
                  <a:gd name="T1" fmla="*/ 0 h 18"/>
                  <a:gd name="T2" fmla="*/ 1 w 13"/>
                  <a:gd name="T3" fmla="*/ 8 h 18"/>
                  <a:gd name="T4" fmla="*/ 4 w 13"/>
                  <a:gd name="T5" fmla="*/ 18 h 18"/>
                  <a:gd name="T6" fmla="*/ 13 w 13"/>
                  <a:gd name="T7" fmla="*/ 11 h 18"/>
                  <a:gd name="T8" fmla="*/ 7 w 13"/>
                  <a:gd name="T9" fmla="*/ 0 h 18"/>
                  <a:gd name="T10" fmla="*/ 4 w 13"/>
                  <a:gd name="T11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8">
                    <a:moveTo>
                      <a:pt x="4" y="0"/>
                    </a:moveTo>
                    <a:cubicBezTo>
                      <a:pt x="2" y="2"/>
                      <a:pt x="1" y="5"/>
                      <a:pt x="1" y="8"/>
                    </a:cubicBezTo>
                    <a:cubicBezTo>
                      <a:pt x="0" y="12"/>
                      <a:pt x="2" y="15"/>
                      <a:pt x="4" y="18"/>
                    </a:cubicBezTo>
                    <a:cubicBezTo>
                      <a:pt x="7" y="16"/>
                      <a:pt x="10" y="14"/>
                      <a:pt x="13" y="11"/>
                    </a:cubicBezTo>
                    <a:cubicBezTo>
                      <a:pt x="10" y="8"/>
                      <a:pt x="8" y="4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432"/>
              <p:cNvSpPr/>
              <p:nvPr/>
            </p:nvSpPr>
            <p:spPr bwMode="auto">
              <a:xfrm>
                <a:off x="4446" y="2279"/>
                <a:ext cx="61" cy="130"/>
              </a:xfrm>
              <a:custGeom>
                <a:gdLst>
                  <a:gd name="T0" fmla="*/ 26 w 26"/>
                  <a:gd name="T1" fmla="*/ 5 h 55"/>
                  <a:gd name="T2" fmla="*/ 16 w 26"/>
                  <a:gd name="T3" fmla="*/ 0 h 55"/>
                  <a:gd name="T4" fmla="*/ 14 w 26"/>
                  <a:gd name="T5" fmla="*/ 55 h 55"/>
                  <a:gd name="T6" fmla="*/ 23 w 26"/>
                  <a:gd name="T7" fmla="*/ 48 h 55"/>
                  <a:gd name="T8" fmla="*/ 26 w 26"/>
                  <a:gd name="T9" fmla="*/ 5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55">
                    <a:moveTo>
                      <a:pt x="26" y="5"/>
                    </a:moveTo>
                    <a:cubicBezTo>
                      <a:pt x="23" y="4"/>
                      <a:pt x="20" y="2"/>
                      <a:pt x="16" y="0"/>
                    </a:cubicBezTo>
                    <a:cubicBezTo>
                      <a:pt x="0" y="15"/>
                      <a:pt x="3" y="38"/>
                      <a:pt x="14" y="55"/>
                    </a:cubicBezTo>
                    <a:cubicBezTo>
                      <a:pt x="17" y="53"/>
                      <a:pt x="20" y="50"/>
                      <a:pt x="23" y="48"/>
                    </a:cubicBezTo>
                    <a:cubicBezTo>
                      <a:pt x="15" y="36"/>
                      <a:pt x="18" y="17"/>
                      <a:pt x="26" y="5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Freeform 433"/>
              <p:cNvSpPr/>
              <p:nvPr/>
            </p:nvSpPr>
            <p:spPr bwMode="auto">
              <a:xfrm>
                <a:off x="4375" y="2357"/>
                <a:ext cx="54" cy="102"/>
              </a:xfrm>
              <a:custGeom>
                <a:gdLst>
                  <a:gd name="T0" fmla="*/ 20 w 23"/>
                  <a:gd name="T1" fmla="*/ 6 h 43"/>
                  <a:gd name="T2" fmla="*/ 13 w 23"/>
                  <a:gd name="T3" fmla="*/ 0 h 43"/>
                  <a:gd name="T4" fmla="*/ 14 w 23"/>
                  <a:gd name="T5" fmla="*/ 43 h 43"/>
                  <a:gd name="T6" fmla="*/ 18 w 23"/>
                  <a:gd name="T7" fmla="*/ 43 h 43"/>
                  <a:gd name="T8" fmla="*/ 18 w 23"/>
                  <a:gd name="T9" fmla="*/ 43 h 43"/>
                  <a:gd name="T10" fmla="*/ 23 w 23"/>
                  <a:gd name="T11" fmla="*/ 39 h 43"/>
                  <a:gd name="T12" fmla="*/ 20 w 23"/>
                  <a:gd name="T13" fmla="*/ 6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43">
                    <a:moveTo>
                      <a:pt x="20" y="6"/>
                    </a:moveTo>
                    <a:cubicBezTo>
                      <a:pt x="18" y="4"/>
                      <a:pt x="15" y="2"/>
                      <a:pt x="13" y="0"/>
                    </a:cubicBezTo>
                    <a:cubicBezTo>
                      <a:pt x="0" y="10"/>
                      <a:pt x="4" y="32"/>
                      <a:pt x="14" y="43"/>
                    </a:cubicBezTo>
                    <a:cubicBezTo>
                      <a:pt x="15" y="43"/>
                      <a:pt x="16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9" y="42"/>
                      <a:pt x="21" y="40"/>
                      <a:pt x="23" y="39"/>
                    </a:cubicBezTo>
                    <a:cubicBezTo>
                      <a:pt x="13" y="31"/>
                      <a:pt x="14" y="16"/>
                      <a:pt x="20" y="6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Freeform 434"/>
              <p:cNvSpPr/>
              <p:nvPr/>
            </p:nvSpPr>
            <p:spPr bwMode="auto">
              <a:xfrm>
                <a:off x="4521" y="2324"/>
                <a:ext cx="36" cy="52"/>
              </a:xfrm>
              <a:custGeom>
                <a:gdLst>
                  <a:gd name="T0" fmla="*/ 8 w 15"/>
                  <a:gd name="T1" fmla="*/ 0 h 22"/>
                  <a:gd name="T2" fmla="*/ 3 w 15"/>
                  <a:gd name="T3" fmla="*/ 22 h 22"/>
                  <a:gd name="T4" fmla="*/ 13 w 15"/>
                  <a:gd name="T5" fmla="*/ 17 h 22"/>
                  <a:gd name="T6" fmla="*/ 15 w 15"/>
                  <a:gd name="T7" fmla="*/ 9 h 22"/>
                  <a:gd name="T8" fmla="*/ 8 w 15"/>
                  <a:gd name="T9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8" y="0"/>
                    </a:moveTo>
                    <a:cubicBezTo>
                      <a:pt x="2" y="6"/>
                      <a:pt x="0" y="14"/>
                      <a:pt x="3" y="22"/>
                    </a:cubicBezTo>
                    <a:cubicBezTo>
                      <a:pt x="6" y="20"/>
                      <a:pt x="10" y="18"/>
                      <a:pt x="13" y="17"/>
                    </a:cubicBezTo>
                    <a:cubicBezTo>
                      <a:pt x="14" y="14"/>
                      <a:pt x="15" y="11"/>
                      <a:pt x="15" y="9"/>
                    </a:cubicBezTo>
                    <a:cubicBezTo>
                      <a:pt x="12" y="6"/>
                      <a:pt x="10" y="3"/>
                      <a:pt x="8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Freeform 435"/>
              <p:cNvSpPr/>
              <p:nvPr/>
            </p:nvSpPr>
            <p:spPr bwMode="auto">
              <a:xfrm>
                <a:off x="4410" y="2374"/>
                <a:ext cx="38" cy="71"/>
              </a:xfrm>
              <a:custGeom>
                <a:gdLst>
                  <a:gd name="T0" fmla="*/ 15 w 16"/>
                  <a:gd name="T1" fmla="*/ 4 h 30"/>
                  <a:gd name="T2" fmla="*/ 7 w 16"/>
                  <a:gd name="T3" fmla="*/ 0 h 30"/>
                  <a:gd name="T4" fmla="*/ 10 w 16"/>
                  <a:gd name="T5" fmla="*/ 30 h 30"/>
                  <a:gd name="T6" fmla="*/ 16 w 16"/>
                  <a:gd name="T7" fmla="*/ 25 h 30"/>
                  <a:gd name="T8" fmla="*/ 12 w 16"/>
                  <a:gd name="T9" fmla="*/ 13 h 30"/>
                  <a:gd name="T10" fmla="*/ 15 w 16"/>
                  <a:gd name="T11" fmla="*/ 4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30">
                    <a:moveTo>
                      <a:pt x="15" y="4"/>
                    </a:moveTo>
                    <a:cubicBezTo>
                      <a:pt x="13" y="3"/>
                      <a:pt x="10" y="2"/>
                      <a:pt x="7" y="0"/>
                    </a:cubicBezTo>
                    <a:cubicBezTo>
                      <a:pt x="2" y="10"/>
                      <a:pt x="0" y="23"/>
                      <a:pt x="10" y="30"/>
                    </a:cubicBezTo>
                    <a:cubicBezTo>
                      <a:pt x="12" y="28"/>
                      <a:pt x="14" y="27"/>
                      <a:pt x="16" y="25"/>
                    </a:cubicBezTo>
                    <a:cubicBezTo>
                      <a:pt x="14" y="21"/>
                      <a:pt x="12" y="18"/>
                      <a:pt x="12" y="13"/>
                    </a:cubicBezTo>
                    <a:cubicBezTo>
                      <a:pt x="12" y="10"/>
                      <a:pt x="13" y="6"/>
                      <a:pt x="15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Freeform 436"/>
              <p:cNvSpPr/>
              <p:nvPr/>
            </p:nvSpPr>
            <p:spPr bwMode="auto">
              <a:xfrm>
                <a:off x="4517" y="2177"/>
                <a:ext cx="71" cy="161"/>
              </a:xfrm>
              <a:custGeom>
                <a:gdLst>
                  <a:gd name="T0" fmla="*/ 16 w 30"/>
                  <a:gd name="T1" fmla="*/ 30 h 68"/>
                  <a:gd name="T2" fmla="*/ 30 w 30"/>
                  <a:gd name="T3" fmla="*/ 7 h 68"/>
                  <a:gd name="T4" fmla="*/ 27 w 30"/>
                  <a:gd name="T5" fmla="*/ 5 h 68"/>
                  <a:gd name="T6" fmla="*/ 22 w 30"/>
                  <a:gd name="T7" fmla="*/ 0 h 68"/>
                  <a:gd name="T8" fmla="*/ 18 w 30"/>
                  <a:gd name="T9" fmla="*/ 68 h 68"/>
                  <a:gd name="T10" fmla="*/ 24 w 30"/>
                  <a:gd name="T11" fmla="*/ 56 h 68"/>
                  <a:gd name="T12" fmla="*/ 16 w 30"/>
                  <a:gd name="T13" fmla="*/ 30 h 6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68">
                    <a:moveTo>
                      <a:pt x="16" y="30"/>
                    </a:moveTo>
                    <a:cubicBezTo>
                      <a:pt x="17" y="21"/>
                      <a:pt x="24" y="14"/>
                      <a:pt x="30" y="7"/>
                    </a:cubicBezTo>
                    <a:cubicBezTo>
                      <a:pt x="29" y="6"/>
                      <a:pt x="28" y="6"/>
                      <a:pt x="27" y="5"/>
                    </a:cubicBezTo>
                    <a:cubicBezTo>
                      <a:pt x="26" y="4"/>
                      <a:pt x="24" y="2"/>
                      <a:pt x="22" y="0"/>
                    </a:cubicBezTo>
                    <a:cubicBezTo>
                      <a:pt x="4" y="18"/>
                      <a:pt x="0" y="48"/>
                      <a:pt x="18" y="68"/>
                    </a:cubicBezTo>
                    <a:cubicBezTo>
                      <a:pt x="20" y="64"/>
                      <a:pt x="22" y="60"/>
                      <a:pt x="24" y="56"/>
                    </a:cubicBezTo>
                    <a:cubicBezTo>
                      <a:pt x="18" y="49"/>
                      <a:pt x="15" y="40"/>
                      <a:pt x="16" y="3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Freeform 437"/>
              <p:cNvSpPr/>
              <p:nvPr/>
            </p:nvSpPr>
            <p:spPr bwMode="auto">
              <a:xfrm>
                <a:off x="4190" y="2680"/>
                <a:ext cx="19" cy="50"/>
              </a:xfrm>
              <a:custGeom>
                <a:gdLst>
                  <a:gd name="T0" fmla="*/ 1 w 8"/>
                  <a:gd name="T1" fmla="*/ 10 h 21"/>
                  <a:gd name="T2" fmla="*/ 0 w 8"/>
                  <a:gd name="T3" fmla="*/ 21 h 21"/>
                  <a:gd name="T4" fmla="*/ 8 w 8"/>
                  <a:gd name="T5" fmla="*/ 12 h 21"/>
                  <a:gd name="T6" fmla="*/ 4 w 8"/>
                  <a:gd name="T7" fmla="*/ 0 h 21"/>
                  <a:gd name="T8" fmla="*/ 1 w 8"/>
                  <a:gd name="T9" fmla="*/ 1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1">
                    <a:moveTo>
                      <a:pt x="1" y="10"/>
                    </a:moveTo>
                    <a:cubicBezTo>
                      <a:pt x="0" y="14"/>
                      <a:pt x="0" y="17"/>
                      <a:pt x="0" y="21"/>
                    </a:cubicBezTo>
                    <a:cubicBezTo>
                      <a:pt x="2" y="18"/>
                      <a:pt x="5" y="15"/>
                      <a:pt x="8" y="12"/>
                    </a:cubicBezTo>
                    <a:cubicBezTo>
                      <a:pt x="6" y="8"/>
                      <a:pt x="5" y="4"/>
                      <a:pt x="4" y="0"/>
                    </a:cubicBezTo>
                    <a:cubicBezTo>
                      <a:pt x="3" y="3"/>
                      <a:pt x="2" y="6"/>
                      <a:pt x="1" y="1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Freeform 438"/>
              <p:cNvSpPr/>
              <p:nvPr/>
            </p:nvSpPr>
            <p:spPr bwMode="auto">
              <a:xfrm>
                <a:off x="4124" y="2798"/>
                <a:ext cx="66" cy="36"/>
              </a:xfrm>
              <a:custGeom>
                <a:gdLst>
                  <a:gd name="T0" fmla="*/ 0 w 28"/>
                  <a:gd name="T1" fmla="*/ 14 h 15"/>
                  <a:gd name="T2" fmla="*/ 7 w 28"/>
                  <a:gd name="T3" fmla="*/ 14 h 15"/>
                  <a:gd name="T4" fmla="*/ 12 w 28"/>
                  <a:gd name="T5" fmla="*/ 15 h 15"/>
                  <a:gd name="T6" fmla="*/ 28 w 28"/>
                  <a:gd name="T7" fmla="*/ 13 h 15"/>
                  <a:gd name="T8" fmla="*/ 23 w 28"/>
                  <a:gd name="T9" fmla="*/ 2 h 15"/>
                  <a:gd name="T10" fmla="*/ 23 w 28"/>
                  <a:gd name="T11" fmla="*/ 0 h 15"/>
                  <a:gd name="T12" fmla="*/ 22 w 28"/>
                  <a:gd name="T13" fmla="*/ 0 h 15"/>
                  <a:gd name="T14" fmla="*/ 6 w 28"/>
                  <a:gd name="T15" fmla="*/ 2 h 15"/>
                  <a:gd name="T16" fmla="*/ 0 w 28"/>
                  <a:gd name="T17" fmla="*/ 1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15">
                    <a:moveTo>
                      <a:pt x="0" y="14"/>
                    </a:moveTo>
                    <a:cubicBezTo>
                      <a:pt x="2" y="14"/>
                      <a:pt x="5" y="14"/>
                      <a:pt x="7" y="14"/>
                    </a:cubicBezTo>
                    <a:cubicBezTo>
                      <a:pt x="9" y="14"/>
                      <a:pt x="10" y="15"/>
                      <a:pt x="12" y="15"/>
                    </a:cubicBezTo>
                    <a:cubicBezTo>
                      <a:pt x="17" y="14"/>
                      <a:pt x="23" y="14"/>
                      <a:pt x="28" y="13"/>
                    </a:cubicBezTo>
                    <a:cubicBezTo>
                      <a:pt x="26" y="10"/>
                      <a:pt x="24" y="6"/>
                      <a:pt x="23" y="2"/>
                    </a:cubicBezTo>
                    <a:cubicBezTo>
                      <a:pt x="23" y="2"/>
                      <a:pt x="23" y="1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ubicBezTo>
                      <a:pt x="17" y="0"/>
                      <a:pt x="12" y="1"/>
                      <a:pt x="6" y="2"/>
                    </a:cubicBezTo>
                    <a:cubicBezTo>
                      <a:pt x="6" y="7"/>
                      <a:pt x="4" y="11"/>
                      <a:pt x="0" y="1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Freeform 439"/>
              <p:cNvSpPr/>
              <p:nvPr/>
            </p:nvSpPr>
            <p:spPr bwMode="auto">
              <a:xfrm>
                <a:off x="4204" y="2646"/>
                <a:ext cx="45" cy="48"/>
              </a:xfrm>
              <a:custGeom>
                <a:gdLst>
                  <a:gd name="T0" fmla="*/ 5 w 19"/>
                  <a:gd name="T1" fmla="*/ 1 h 20"/>
                  <a:gd name="T2" fmla="*/ 0 w 19"/>
                  <a:gd name="T3" fmla="*/ 2 h 20"/>
                  <a:gd name="T4" fmla="*/ 4 w 19"/>
                  <a:gd name="T5" fmla="*/ 13 h 20"/>
                  <a:gd name="T6" fmla="*/ 10 w 19"/>
                  <a:gd name="T7" fmla="*/ 20 h 20"/>
                  <a:gd name="T8" fmla="*/ 19 w 19"/>
                  <a:gd name="T9" fmla="*/ 14 h 20"/>
                  <a:gd name="T10" fmla="*/ 11 w 19"/>
                  <a:gd name="T11" fmla="*/ 0 h 20"/>
                  <a:gd name="T12" fmla="*/ 5 w 19"/>
                  <a:gd name="T13" fmla="*/ 1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0">
                    <a:moveTo>
                      <a:pt x="5" y="1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5"/>
                      <a:pt x="2" y="9"/>
                      <a:pt x="4" y="13"/>
                    </a:cubicBezTo>
                    <a:cubicBezTo>
                      <a:pt x="5" y="16"/>
                      <a:pt x="8" y="18"/>
                      <a:pt x="10" y="20"/>
                    </a:cubicBezTo>
                    <a:cubicBezTo>
                      <a:pt x="13" y="18"/>
                      <a:pt x="16" y="16"/>
                      <a:pt x="19" y="14"/>
                    </a:cubicBezTo>
                    <a:cubicBezTo>
                      <a:pt x="15" y="10"/>
                      <a:pt x="12" y="6"/>
                      <a:pt x="11" y="0"/>
                    </a:cubicBezTo>
                    <a:cubicBezTo>
                      <a:pt x="9" y="1"/>
                      <a:pt x="7" y="1"/>
                      <a:pt x="5" y="1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Freeform 440"/>
              <p:cNvSpPr/>
              <p:nvPr/>
            </p:nvSpPr>
            <p:spPr bwMode="auto">
              <a:xfrm>
                <a:off x="4131" y="2756"/>
                <a:ext cx="47" cy="21"/>
              </a:xfrm>
              <a:custGeom>
                <a:gdLst>
                  <a:gd name="T0" fmla="*/ 19 w 20"/>
                  <a:gd name="T1" fmla="*/ 9 h 9"/>
                  <a:gd name="T2" fmla="*/ 20 w 20"/>
                  <a:gd name="T3" fmla="*/ 0 h 9"/>
                  <a:gd name="T4" fmla="*/ 2 w 20"/>
                  <a:gd name="T5" fmla="*/ 3 h 9"/>
                  <a:gd name="T6" fmla="*/ 0 w 20"/>
                  <a:gd name="T7" fmla="*/ 6 h 9"/>
                  <a:gd name="T8" fmla="*/ 19 w 20"/>
                  <a:gd name="T9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9">
                    <a:moveTo>
                      <a:pt x="19" y="9"/>
                    </a:moveTo>
                    <a:cubicBezTo>
                      <a:pt x="19" y="6"/>
                      <a:pt x="19" y="3"/>
                      <a:pt x="20" y="0"/>
                    </a:cubicBezTo>
                    <a:cubicBezTo>
                      <a:pt x="14" y="0"/>
                      <a:pt x="8" y="1"/>
                      <a:pt x="2" y="3"/>
                    </a:cubicBezTo>
                    <a:cubicBezTo>
                      <a:pt x="1" y="4"/>
                      <a:pt x="1" y="5"/>
                      <a:pt x="0" y="6"/>
                    </a:cubicBezTo>
                    <a:cubicBezTo>
                      <a:pt x="6" y="4"/>
                      <a:pt x="18" y="2"/>
                      <a:pt x="19" y="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441"/>
              <p:cNvSpPr/>
              <p:nvPr/>
            </p:nvSpPr>
            <p:spPr bwMode="auto">
              <a:xfrm>
                <a:off x="4131" y="2777"/>
                <a:ext cx="45" cy="19"/>
              </a:xfrm>
              <a:custGeom>
                <a:gdLst>
                  <a:gd name="T0" fmla="*/ 13 w 19"/>
                  <a:gd name="T1" fmla="*/ 6 h 8"/>
                  <a:gd name="T2" fmla="*/ 6 w 19"/>
                  <a:gd name="T3" fmla="*/ 3 h 8"/>
                  <a:gd name="T4" fmla="*/ 0 w 19"/>
                  <a:gd name="T5" fmla="*/ 0 h 8"/>
                  <a:gd name="T6" fmla="*/ 3 w 19"/>
                  <a:gd name="T7" fmla="*/ 8 h 8"/>
                  <a:gd name="T8" fmla="*/ 19 w 19"/>
                  <a:gd name="T9" fmla="*/ 7 h 8"/>
                  <a:gd name="T10" fmla="*/ 19 w 19"/>
                  <a:gd name="T11" fmla="*/ 2 h 8"/>
                  <a:gd name="T12" fmla="*/ 13 w 19"/>
                  <a:gd name="T13" fmla="*/ 6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8">
                    <a:moveTo>
                      <a:pt x="13" y="6"/>
                    </a:moveTo>
                    <a:cubicBezTo>
                      <a:pt x="10" y="5"/>
                      <a:pt x="8" y="4"/>
                      <a:pt x="6" y="3"/>
                    </a:cubicBezTo>
                    <a:cubicBezTo>
                      <a:pt x="4" y="3"/>
                      <a:pt x="2" y="1"/>
                      <a:pt x="0" y="0"/>
                    </a:cubicBezTo>
                    <a:cubicBezTo>
                      <a:pt x="2" y="2"/>
                      <a:pt x="3" y="5"/>
                      <a:pt x="3" y="8"/>
                    </a:cubicBezTo>
                    <a:cubicBezTo>
                      <a:pt x="9" y="7"/>
                      <a:pt x="14" y="6"/>
                      <a:pt x="19" y="7"/>
                    </a:cubicBezTo>
                    <a:cubicBezTo>
                      <a:pt x="19" y="5"/>
                      <a:pt x="19" y="4"/>
                      <a:pt x="19" y="2"/>
                    </a:cubicBezTo>
                    <a:cubicBezTo>
                      <a:pt x="18" y="5"/>
                      <a:pt x="15" y="6"/>
                      <a:pt x="13" y="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442"/>
              <p:cNvSpPr/>
              <p:nvPr/>
            </p:nvSpPr>
            <p:spPr bwMode="auto">
              <a:xfrm>
                <a:off x="4126" y="2680"/>
                <a:ext cx="22" cy="23"/>
              </a:xfrm>
              <a:custGeom>
                <a:gdLst>
                  <a:gd name="T0" fmla="*/ 9 w 9"/>
                  <a:gd name="T1" fmla="*/ 2 h 10"/>
                  <a:gd name="T2" fmla="*/ 6 w 9"/>
                  <a:gd name="T3" fmla="*/ 1 h 10"/>
                  <a:gd name="T4" fmla="*/ 0 w 9"/>
                  <a:gd name="T5" fmla="*/ 0 h 10"/>
                  <a:gd name="T6" fmla="*/ 2 w 9"/>
                  <a:gd name="T7" fmla="*/ 6 h 10"/>
                  <a:gd name="T8" fmla="*/ 1 w 9"/>
                  <a:gd name="T9" fmla="*/ 10 h 10"/>
                  <a:gd name="T10" fmla="*/ 9 w 9"/>
                  <a:gd name="T11" fmla="*/ 2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9" y="2"/>
                    </a:moveTo>
                    <a:cubicBezTo>
                      <a:pt x="8" y="2"/>
                      <a:pt x="7" y="2"/>
                      <a:pt x="6" y="1"/>
                    </a:cubicBezTo>
                    <a:cubicBezTo>
                      <a:pt x="4" y="1"/>
                      <a:pt x="2" y="1"/>
                      <a:pt x="0" y="0"/>
                    </a:cubicBezTo>
                    <a:cubicBezTo>
                      <a:pt x="1" y="2"/>
                      <a:pt x="2" y="3"/>
                      <a:pt x="2" y="6"/>
                    </a:cubicBezTo>
                    <a:cubicBezTo>
                      <a:pt x="2" y="7"/>
                      <a:pt x="1" y="9"/>
                      <a:pt x="1" y="10"/>
                    </a:cubicBezTo>
                    <a:cubicBezTo>
                      <a:pt x="4" y="9"/>
                      <a:pt x="7" y="6"/>
                      <a:pt x="9" y="2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Freeform 443"/>
              <p:cNvSpPr/>
              <p:nvPr/>
            </p:nvSpPr>
            <p:spPr bwMode="auto">
              <a:xfrm>
                <a:off x="4129" y="2658"/>
                <a:ext cx="23" cy="15"/>
              </a:xfrm>
              <a:custGeom>
                <a:gdLst>
                  <a:gd name="T0" fmla="*/ 10 w 10"/>
                  <a:gd name="T1" fmla="*/ 2 h 6"/>
                  <a:gd name="T2" fmla="*/ 10 w 10"/>
                  <a:gd name="T3" fmla="*/ 0 h 6"/>
                  <a:gd name="T4" fmla="*/ 3 w 10"/>
                  <a:gd name="T5" fmla="*/ 1 h 6"/>
                  <a:gd name="T6" fmla="*/ 0 w 10"/>
                  <a:gd name="T7" fmla="*/ 6 h 6"/>
                  <a:gd name="T8" fmla="*/ 10 w 10"/>
                  <a:gd name="T9" fmla="*/ 2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10" y="2"/>
                    </a:moveTo>
                    <a:cubicBezTo>
                      <a:pt x="10" y="1"/>
                      <a:pt x="10" y="1"/>
                      <a:pt x="10" y="0"/>
                    </a:cubicBezTo>
                    <a:cubicBezTo>
                      <a:pt x="8" y="0"/>
                      <a:pt x="6" y="1"/>
                      <a:pt x="3" y="1"/>
                    </a:cubicBezTo>
                    <a:cubicBezTo>
                      <a:pt x="3" y="3"/>
                      <a:pt x="2" y="4"/>
                      <a:pt x="0" y="6"/>
                    </a:cubicBezTo>
                    <a:cubicBezTo>
                      <a:pt x="4" y="5"/>
                      <a:pt x="7" y="3"/>
                      <a:pt x="10" y="2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1" name="Freeform 444"/>
              <p:cNvSpPr/>
              <p:nvPr/>
            </p:nvSpPr>
            <p:spPr bwMode="auto">
              <a:xfrm>
                <a:off x="4143" y="2651"/>
                <a:ext cx="50" cy="60"/>
              </a:xfrm>
              <a:custGeom>
                <a:gdLst>
                  <a:gd name="T0" fmla="*/ 14 w 21"/>
                  <a:gd name="T1" fmla="*/ 11 h 25"/>
                  <a:gd name="T2" fmla="*/ 6 w 21"/>
                  <a:gd name="T3" fmla="*/ 15 h 25"/>
                  <a:gd name="T4" fmla="*/ 5 w 21"/>
                  <a:gd name="T5" fmla="*/ 15 h 25"/>
                  <a:gd name="T6" fmla="*/ 0 w 21"/>
                  <a:gd name="T7" fmla="*/ 22 h 25"/>
                  <a:gd name="T8" fmla="*/ 6 w 21"/>
                  <a:gd name="T9" fmla="*/ 20 h 25"/>
                  <a:gd name="T10" fmla="*/ 14 w 21"/>
                  <a:gd name="T11" fmla="*/ 25 h 25"/>
                  <a:gd name="T12" fmla="*/ 14 w 21"/>
                  <a:gd name="T13" fmla="*/ 25 h 25"/>
                  <a:gd name="T14" fmla="*/ 21 w 21"/>
                  <a:gd name="T15" fmla="*/ 0 h 25"/>
                  <a:gd name="T16" fmla="*/ 7 w 21"/>
                  <a:gd name="T17" fmla="*/ 2 h 25"/>
                  <a:gd name="T18" fmla="*/ 7 w 21"/>
                  <a:gd name="T19" fmla="*/ 5 h 25"/>
                  <a:gd name="T20" fmla="*/ 8 w 21"/>
                  <a:gd name="T21" fmla="*/ 5 h 25"/>
                  <a:gd name="T22" fmla="*/ 14 w 21"/>
                  <a:gd name="T23" fmla="*/ 11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25">
                    <a:moveTo>
                      <a:pt x="14" y="11"/>
                    </a:moveTo>
                    <a:cubicBezTo>
                      <a:pt x="14" y="15"/>
                      <a:pt x="8" y="15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7"/>
                      <a:pt x="2" y="20"/>
                      <a:pt x="0" y="22"/>
                    </a:cubicBezTo>
                    <a:cubicBezTo>
                      <a:pt x="2" y="21"/>
                      <a:pt x="4" y="21"/>
                      <a:pt x="6" y="20"/>
                    </a:cubicBezTo>
                    <a:cubicBezTo>
                      <a:pt x="8" y="20"/>
                      <a:pt x="14" y="21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9" y="18"/>
                      <a:pt x="21" y="9"/>
                      <a:pt x="21" y="0"/>
                    </a:cubicBezTo>
                    <a:cubicBezTo>
                      <a:pt x="16" y="1"/>
                      <a:pt x="12" y="1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1" y="5"/>
                      <a:pt x="14" y="8"/>
                      <a:pt x="14" y="11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2" name="Freeform 445"/>
              <p:cNvSpPr/>
              <p:nvPr/>
            </p:nvSpPr>
            <p:spPr bwMode="auto">
              <a:xfrm>
                <a:off x="4129" y="2713"/>
                <a:ext cx="38" cy="26"/>
              </a:xfrm>
              <a:custGeom>
                <a:gdLst>
                  <a:gd name="T0" fmla="*/ 0 w 16"/>
                  <a:gd name="T1" fmla="*/ 0 h 11"/>
                  <a:gd name="T2" fmla="*/ 5 w 16"/>
                  <a:gd name="T3" fmla="*/ 10 h 11"/>
                  <a:gd name="T4" fmla="*/ 5 w 16"/>
                  <a:gd name="T5" fmla="*/ 11 h 11"/>
                  <a:gd name="T6" fmla="*/ 16 w 16"/>
                  <a:gd name="T7" fmla="*/ 4 h 11"/>
                  <a:gd name="T8" fmla="*/ 14 w 16"/>
                  <a:gd name="T9" fmla="*/ 4 h 11"/>
                  <a:gd name="T10" fmla="*/ 0 w 16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1">
                    <a:moveTo>
                      <a:pt x="0" y="0"/>
                    </a:moveTo>
                    <a:cubicBezTo>
                      <a:pt x="3" y="3"/>
                      <a:pt x="5" y="7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9" y="10"/>
                      <a:pt x="13" y="7"/>
                      <a:pt x="16" y="4"/>
                    </a:cubicBezTo>
                    <a:cubicBezTo>
                      <a:pt x="15" y="4"/>
                      <a:pt x="15" y="4"/>
                      <a:pt x="14" y="4"/>
                    </a:cubicBezTo>
                    <a:cubicBezTo>
                      <a:pt x="9" y="5"/>
                      <a:pt x="5" y="2"/>
                      <a:pt x="0" y="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3" name="Freeform 446"/>
              <p:cNvSpPr/>
              <p:nvPr/>
            </p:nvSpPr>
            <p:spPr bwMode="auto">
              <a:xfrm>
                <a:off x="4138" y="2711"/>
                <a:ext cx="47" cy="42"/>
              </a:xfrm>
              <a:custGeom>
                <a:gdLst>
                  <a:gd name="T0" fmla="*/ 18 w 20"/>
                  <a:gd name="T1" fmla="*/ 17 h 18"/>
                  <a:gd name="T2" fmla="*/ 20 w 20"/>
                  <a:gd name="T3" fmla="*/ 12 h 18"/>
                  <a:gd name="T4" fmla="*/ 20 w 20"/>
                  <a:gd name="T5" fmla="*/ 0 h 18"/>
                  <a:gd name="T6" fmla="*/ 1 w 20"/>
                  <a:gd name="T7" fmla="*/ 15 h 18"/>
                  <a:gd name="T8" fmla="*/ 0 w 20"/>
                  <a:gd name="T9" fmla="*/ 18 h 18"/>
                  <a:gd name="T10" fmla="*/ 18 w 20"/>
                  <a:gd name="T11" fmla="*/ 17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8">
                    <a:moveTo>
                      <a:pt x="18" y="17"/>
                    </a:moveTo>
                    <a:cubicBezTo>
                      <a:pt x="18" y="15"/>
                      <a:pt x="19" y="14"/>
                      <a:pt x="20" y="12"/>
                    </a:cubicBezTo>
                    <a:cubicBezTo>
                      <a:pt x="20" y="8"/>
                      <a:pt x="19" y="4"/>
                      <a:pt x="20" y="0"/>
                    </a:cubicBezTo>
                    <a:cubicBezTo>
                      <a:pt x="15" y="7"/>
                      <a:pt x="9" y="13"/>
                      <a:pt x="1" y="15"/>
                    </a:cubicBezTo>
                    <a:cubicBezTo>
                      <a:pt x="1" y="16"/>
                      <a:pt x="1" y="17"/>
                      <a:pt x="0" y="18"/>
                    </a:cubicBezTo>
                    <a:cubicBezTo>
                      <a:pt x="6" y="17"/>
                      <a:pt x="12" y="16"/>
                      <a:pt x="18" y="1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4" name="Freeform 447"/>
              <p:cNvSpPr/>
              <p:nvPr/>
            </p:nvSpPr>
            <p:spPr bwMode="auto">
              <a:xfrm>
                <a:off x="4238" y="2644"/>
                <a:ext cx="42" cy="33"/>
              </a:xfrm>
              <a:custGeom>
                <a:gdLst>
                  <a:gd name="T0" fmla="*/ 0 w 18"/>
                  <a:gd name="T1" fmla="*/ 1 h 14"/>
                  <a:gd name="T2" fmla="*/ 7 w 18"/>
                  <a:gd name="T3" fmla="*/ 14 h 14"/>
                  <a:gd name="T4" fmla="*/ 13 w 18"/>
                  <a:gd name="T5" fmla="*/ 12 h 14"/>
                  <a:gd name="T6" fmla="*/ 18 w 18"/>
                  <a:gd name="T7" fmla="*/ 0 h 14"/>
                  <a:gd name="T8" fmla="*/ 0 w 18"/>
                  <a:gd name="T9" fmla="*/ 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0" y="1"/>
                    </a:moveTo>
                    <a:cubicBezTo>
                      <a:pt x="1" y="6"/>
                      <a:pt x="4" y="10"/>
                      <a:pt x="7" y="14"/>
                    </a:cubicBezTo>
                    <a:cubicBezTo>
                      <a:pt x="9" y="13"/>
                      <a:pt x="11" y="13"/>
                      <a:pt x="13" y="12"/>
                    </a:cubicBezTo>
                    <a:cubicBezTo>
                      <a:pt x="15" y="8"/>
                      <a:pt x="17" y="4"/>
                      <a:pt x="18" y="0"/>
                    </a:cubicBezTo>
                    <a:cubicBezTo>
                      <a:pt x="12" y="0"/>
                      <a:pt x="6" y="0"/>
                      <a:pt x="0" y="1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5" name="Freeform 448"/>
              <p:cNvSpPr/>
              <p:nvPr/>
            </p:nvSpPr>
            <p:spPr bwMode="auto">
              <a:xfrm>
                <a:off x="4181" y="2245"/>
                <a:ext cx="785" cy="632"/>
              </a:xfrm>
              <a:custGeom>
                <a:gdLst>
                  <a:gd name="T0" fmla="*/ 23 w 332"/>
                  <a:gd name="T1" fmla="*/ 247 h 266"/>
                  <a:gd name="T2" fmla="*/ 15 w 332"/>
                  <a:gd name="T3" fmla="*/ 225 h 266"/>
                  <a:gd name="T4" fmla="*/ 31 w 332"/>
                  <a:gd name="T5" fmla="*/ 195 h 266"/>
                  <a:gd name="T6" fmla="*/ 32 w 332"/>
                  <a:gd name="T7" fmla="*/ 195 h 266"/>
                  <a:gd name="T8" fmla="*/ 45 w 332"/>
                  <a:gd name="T9" fmla="*/ 190 h 266"/>
                  <a:gd name="T10" fmla="*/ 65 w 332"/>
                  <a:gd name="T11" fmla="*/ 151 h 266"/>
                  <a:gd name="T12" fmla="*/ 92 w 332"/>
                  <a:gd name="T13" fmla="*/ 115 h 266"/>
                  <a:gd name="T14" fmla="*/ 129 w 332"/>
                  <a:gd name="T15" fmla="*/ 81 h 266"/>
                  <a:gd name="T16" fmla="*/ 149 w 332"/>
                  <a:gd name="T17" fmla="*/ 68 h 266"/>
                  <a:gd name="T18" fmla="*/ 171 w 332"/>
                  <a:gd name="T19" fmla="*/ 54 h 266"/>
                  <a:gd name="T20" fmla="*/ 172 w 332"/>
                  <a:gd name="T21" fmla="*/ 54 h 266"/>
                  <a:gd name="T22" fmla="*/ 172 w 332"/>
                  <a:gd name="T23" fmla="*/ 49 h 266"/>
                  <a:gd name="T24" fmla="*/ 175 w 332"/>
                  <a:gd name="T25" fmla="*/ 41 h 266"/>
                  <a:gd name="T26" fmla="*/ 176 w 332"/>
                  <a:gd name="T27" fmla="*/ 39 h 266"/>
                  <a:gd name="T28" fmla="*/ 219 w 332"/>
                  <a:gd name="T29" fmla="*/ 21 h 266"/>
                  <a:gd name="T30" fmla="*/ 231 w 332"/>
                  <a:gd name="T31" fmla="*/ 28 h 266"/>
                  <a:gd name="T32" fmla="*/ 276 w 332"/>
                  <a:gd name="T33" fmla="*/ 14 h 266"/>
                  <a:gd name="T34" fmla="*/ 279 w 332"/>
                  <a:gd name="T35" fmla="*/ 14 h 266"/>
                  <a:gd name="T36" fmla="*/ 280 w 332"/>
                  <a:gd name="T37" fmla="*/ 13 h 266"/>
                  <a:gd name="T38" fmla="*/ 330 w 332"/>
                  <a:gd name="T39" fmla="*/ 9 h 266"/>
                  <a:gd name="T40" fmla="*/ 332 w 332"/>
                  <a:gd name="T41" fmla="*/ 1 h 266"/>
                  <a:gd name="T42" fmla="*/ 283 w 332"/>
                  <a:gd name="T43" fmla="*/ 5 h 266"/>
                  <a:gd name="T44" fmla="*/ 256 w 332"/>
                  <a:gd name="T45" fmla="*/ 10 h 266"/>
                  <a:gd name="T46" fmla="*/ 233 w 332"/>
                  <a:gd name="T47" fmla="*/ 18 h 266"/>
                  <a:gd name="T48" fmla="*/ 231 w 332"/>
                  <a:gd name="T49" fmla="*/ 18 h 266"/>
                  <a:gd name="T50" fmla="*/ 187 w 332"/>
                  <a:gd name="T51" fmla="*/ 13 h 266"/>
                  <a:gd name="T52" fmla="*/ 160 w 332"/>
                  <a:gd name="T53" fmla="*/ 51 h 266"/>
                  <a:gd name="T54" fmla="*/ 160 w 332"/>
                  <a:gd name="T55" fmla="*/ 51 h 266"/>
                  <a:gd name="T56" fmla="*/ 159 w 332"/>
                  <a:gd name="T57" fmla="*/ 52 h 266"/>
                  <a:gd name="T58" fmla="*/ 86 w 332"/>
                  <a:gd name="T59" fmla="*/ 108 h 266"/>
                  <a:gd name="T60" fmla="*/ 58 w 332"/>
                  <a:gd name="T61" fmla="*/ 145 h 266"/>
                  <a:gd name="T62" fmla="*/ 47 w 332"/>
                  <a:gd name="T63" fmla="*/ 164 h 266"/>
                  <a:gd name="T64" fmla="*/ 40 w 332"/>
                  <a:gd name="T65" fmla="*/ 181 h 266"/>
                  <a:gd name="T66" fmla="*/ 39 w 332"/>
                  <a:gd name="T67" fmla="*/ 183 h 266"/>
                  <a:gd name="T68" fmla="*/ 3 w 332"/>
                  <a:gd name="T69" fmla="*/ 213 h 266"/>
                  <a:gd name="T70" fmla="*/ 2 w 332"/>
                  <a:gd name="T71" fmla="*/ 233 h 266"/>
                  <a:gd name="T72" fmla="*/ 6 w 332"/>
                  <a:gd name="T73" fmla="*/ 244 h 266"/>
                  <a:gd name="T74" fmla="*/ 15 w 332"/>
                  <a:gd name="T75" fmla="*/ 255 h 266"/>
                  <a:gd name="T76" fmla="*/ 15 w 332"/>
                  <a:gd name="T77" fmla="*/ 255 h 266"/>
                  <a:gd name="T78" fmla="*/ 15 w 332"/>
                  <a:gd name="T79" fmla="*/ 257 h 266"/>
                  <a:gd name="T80" fmla="*/ 13 w 332"/>
                  <a:gd name="T81" fmla="*/ 266 h 266"/>
                  <a:gd name="T82" fmla="*/ 26 w 332"/>
                  <a:gd name="T83" fmla="*/ 266 h 266"/>
                  <a:gd name="T84" fmla="*/ 28 w 332"/>
                  <a:gd name="T85" fmla="*/ 252 h 266"/>
                  <a:gd name="T86" fmla="*/ 23 w 332"/>
                  <a:gd name="T87" fmla="*/ 247 h 2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2" h="266">
                    <a:moveTo>
                      <a:pt x="23" y="247"/>
                    </a:moveTo>
                    <a:cubicBezTo>
                      <a:pt x="17" y="241"/>
                      <a:pt x="15" y="233"/>
                      <a:pt x="15" y="225"/>
                    </a:cubicBezTo>
                    <a:cubicBezTo>
                      <a:pt x="15" y="213"/>
                      <a:pt x="21" y="202"/>
                      <a:pt x="31" y="195"/>
                    </a:cubicBezTo>
                    <a:cubicBezTo>
                      <a:pt x="31" y="195"/>
                      <a:pt x="31" y="195"/>
                      <a:pt x="32" y="195"/>
                    </a:cubicBezTo>
                    <a:cubicBezTo>
                      <a:pt x="36" y="192"/>
                      <a:pt x="41" y="190"/>
                      <a:pt x="45" y="190"/>
                    </a:cubicBezTo>
                    <a:cubicBezTo>
                      <a:pt x="49" y="176"/>
                      <a:pt x="57" y="163"/>
                      <a:pt x="65" y="151"/>
                    </a:cubicBezTo>
                    <a:cubicBezTo>
                      <a:pt x="73" y="138"/>
                      <a:pt x="82" y="126"/>
                      <a:pt x="92" y="115"/>
                    </a:cubicBezTo>
                    <a:cubicBezTo>
                      <a:pt x="104" y="102"/>
                      <a:pt x="116" y="91"/>
                      <a:pt x="129" y="81"/>
                    </a:cubicBezTo>
                    <a:cubicBezTo>
                      <a:pt x="136" y="77"/>
                      <a:pt x="142" y="72"/>
                      <a:pt x="149" y="68"/>
                    </a:cubicBezTo>
                    <a:cubicBezTo>
                      <a:pt x="156" y="63"/>
                      <a:pt x="164" y="59"/>
                      <a:pt x="171" y="54"/>
                    </a:cubicBezTo>
                    <a:cubicBezTo>
                      <a:pt x="171" y="54"/>
                      <a:pt x="171" y="54"/>
                      <a:pt x="172" y="54"/>
                    </a:cubicBezTo>
                    <a:cubicBezTo>
                      <a:pt x="172" y="53"/>
                      <a:pt x="172" y="51"/>
                      <a:pt x="172" y="49"/>
                    </a:cubicBezTo>
                    <a:cubicBezTo>
                      <a:pt x="173" y="46"/>
                      <a:pt x="174" y="43"/>
                      <a:pt x="175" y="41"/>
                    </a:cubicBezTo>
                    <a:cubicBezTo>
                      <a:pt x="175" y="40"/>
                      <a:pt x="175" y="40"/>
                      <a:pt x="176" y="39"/>
                    </a:cubicBezTo>
                    <a:cubicBezTo>
                      <a:pt x="184" y="24"/>
                      <a:pt x="203" y="17"/>
                      <a:pt x="219" y="21"/>
                    </a:cubicBezTo>
                    <a:cubicBezTo>
                      <a:pt x="224" y="23"/>
                      <a:pt x="227" y="25"/>
                      <a:pt x="231" y="28"/>
                    </a:cubicBezTo>
                    <a:cubicBezTo>
                      <a:pt x="244" y="20"/>
                      <a:pt x="261" y="17"/>
                      <a:pt x="276" y="14"/>
                    </a:cubicBezTo>
                    <a:cubicBezTo>
                      <a:pt x="277" y="14"/>
                      <a:pt x="278" y="14"/>
                      <a:pt x="279" y="14"/>
                    </a:cubicBezTo>
                    <a:cubicBezTo>
                      <a:pt x="279" y="13"/>
                      <a:pt x="279" y="13"/>
                      <a:pt x="280" y="13"/>
                    </a:cubicBezTo>
                    <a:cubicBezTo>
                      <a:pt x="296" y="10"/>
                      <a:pt x="313" y="8"/>
                      <a:pt x="330" y="9"/>
                    </a:cubicBezTo>
                    <a:cubicBezTo>
                      <a:pt x="331" y="6"/>
                      <a:pt x="331" y="4"/>
                      <a:pt x="332" y="1"/>
                    </a:cubicBezTo>
                    <a:cubicBezTo>
                      <a:pt x="316" y="0"/>
                      <a:pt x="299" y="2"/>
                      <a:pt x="283" y="5"/>
                    </a:cubicBezTo>
                    <a:cubicBezTo>
                      <a:pt x="274" y="6"/>
                      <a:pt x="265" y="8"/>
                      <a:pt x="256" y="10"/>
                    </a:cubicBezTo>
                    <a:cubicBezTo>
                      <a:pt x="249" y="12"/>
                      <a:pt x="240" y="13"/>
                      <a:pt x="233" y="18"/>
                    </a:cubicBezTo>
                    <a:cubicBezTo>
                      <a:pt x="233" y="19"/>
                      <a:pt x="232" y="19"/>
                      <a:pt x="231" y="18"/>
                    </a:cubicBezTo>
                    <a:cubicBezTo>
                      <a:pt x="221" y="6"/>
                      <a:pt x="200" y="7"/>
                      <a:pt x="187" y="13"/>
                    </a:cubicBezTo>
                    <a:cubicBezTo>
                      <a:pt x="171" y="20"/>
                      <a:pt x="163" y="35"/>
                      <a:pt x="160" y="51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51"/>
                      <a:pt x="160" y="52"/>
                      <a:pt x="159" y="52"/>
                    </a:cubicBezTo>
                    <a:cubicBezTo>
                      <a:pt x="131" y="66"/>
                      <a:pt x="107" y="86"/>
                      <a:pt x="86" y="108"/>
                    </a:cubicBezTo>
                    <a:cubicBezTo>
                      <a:pt x="75" y="119"/>
                      <a:pt x="66" y="132"/>
                      <a:pt x="58" y="145"/>
                    </a:cubicBezTo>
                    <a:cubicBezTo>
                      <a:pt x="54" y="151"/>
                      <a:pt x="50" y="157"/>
                      <a:pt x="47" y="164"/>
                    </a:cubicBezTo>
                    <a:cubicBezTo>
                      <a:pt x="45" y="169"/>
                      <a:pt x="43" y="176"/>
                      <a:pt x="40" y="181"/>
                    </a:cubicBezTo>
                    <a:cubicBezTo>
                      <a:pt x="40" y="182"/>
                      <a:pt x="40" y="182"/>
                      <a:pt x="39" y="183"/>
                    </a:cubicBezTo>
                    <a:cubicBezTo>
                      <a:pt x="24" y="188"/>
                      <a:pt x="9" y="198"/>
                      <a:pt x="3" y="213"/>
                    </a:cubicBezTo>
                    <a:cubicBezTo>
                      <a:pt x="0" y="219"/>
                      <a:pt x="0" y="227"/>
                      <a:pt x="2" y="233"/>
                    </a:cubicBezTo>
                    <a:cubicBezTo>
                      <a:pt x="3" y="237"/>
                      <a:pt x="4" y="241"/>
                      <a:pt x="6" y="244"/>
                    </a:cubicBezTo>
                    <a:cubicBezTo>
                      <a:pt x="8" y="249"/>
                      <a:pt x="12" y="251"/>
                      <a:pt x="15" y="255"/>
                    </a:cubicBezTo>
                    <a:cubicBezTo>
                      <a:pt x="15" y="255"/>
                      <a:pt x="15" y="255"/>
                      <a:pt x="15" y="255"/>
                    </a:cubicBezTo>
                    <a:cubicBezTo>
                      <a:pt x="15" y="255"/>
                      <a:pt x="16" y="256"/>
                      <a:pt x="15" y="257"/>
                    </a:cubicBezTo>
                    <a:cubicBezTo>
                      <a:pt x="14" y="259"/>
                      <a:pt x="14" y="263"/>
                      <a:pt x="13" y="266"/>
                    </a:cubicBezTo>
                    <a:cubicBezTo>
                      <a:pt x="26" y="266"/>
                      <a:pt x="26" y="266"/>
                      <a:pt x="26" y="266"/>
                    </a:cubicBezTo>
                    <a:cubicBezTo>
                      <a:pt x="27" y="261"/>
                      <a:pt x="28" y="256"/>
                      <a:pt x="28" y="252"/>
                    </a:cubicBezTo>
                    <a:cubicBezTo>
                      <a:pt x="27" y="250"/>
                      <a:pt x="25" y="249"/>
                      <a:pt x="23" y="247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6" name="Freeform 449"/>
              <p:cNvSpPr/>
              <p:nvPr/>
            </p:nvSpPr>
            <p:spPr bwMode="auto">
              <a:xfrm>
                <a:off x="4131" y="2599"/>
                <a:ext cx="19" cy="9"/>
              </a:xfrm>
              <a:custGeom>
                <a:gdLst>
                  <a:gd name="T0" fmla="*/ 3 w 8"/>
                  <a:gd name="T1" fmla="*/ 0 h 4"/>
                  <a:gd name="T2" fmla="*/ 0 w 8"/>
                  <a:gd name="T3" fmla="*/ 4 h 4"/>
                  <a:gd name="T4" fmla="*/ 6 w 8"/>
                  <a:gd name="T5" fmla="*/ 1 h 4"/>
                  <a:gd name="T6" fmla="*/ 8 w 8"/>
                  <a:gd name="T7" fmla="*/ 0 h 4"/>
                  <a:gd name="T8" fmla="*/ 3 w 8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2" y="3"/>
                      <a:pt x="4" y="2"/>
                      <a:pt x="6" y="1"/>
                    </a:cubicBezTo>
                    <a:cubicBezTo>
                      <a:pt x="7" y="1"/>
                      <a:pt x="8" y="0"/>
                      <a:pt x="8" y="0"/>
                    </a:cubicBezTo>
                    <a:cubicBezTo>
                      <a:pt x="7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7" name="Freeform 450"/>
              <p:cNvSpPr/>
              <p:nvPr/>
            </p:nvSpPr>
            <p:spPr bwMode="auto">
              <a:xfrm>
                <a:off x="4129" y="2549"/>
                <a:ext cx="66" cy="67"/>
              </a:xfrm>
              <a:custGeom>
                <a:gdLst>
                  <a:gd name="T0" fmla="*/ 5 w 28"/>
                  <a:gd name="T1" fmla="*/ 2 h 28"/>
                  <a:gd name="T2" fmla="*/ 1 w 28"/>
                  <a:gd name="T3" fmla="*/ 3 h 28"/>
                  <a:gd name="T4" fmla="*/ 0 w 28"/>
                  <a:gd name="T5" fmla="*/ 4 h 28"/>
                  <a:gd name="T6" fmla="*/ 4 w 28"/>
                  <a:gd name="T7" fmla="*/ 18 h 28"/>
                  <a:gd name="T8" fmla="*/ 8 w 28"/>
                  <a:gd name="T9" fmla="*/ 18 h 28"/>
                  <a:gd name="T10" fmla="*/ 12 w 28"/>
                  <a:gd name="T11" fmla="*/ 14 h 28"/>
                  <a:gd name="T12" fmla="*/ 9 w 28"/>
                  <a:gd name="T13" fmla="*/ 15 h 28"/>
                  <a:gd name="T14" fmla="*/ 8 w 28"/>
                  <a:gd name="T15" fmla="*/ 14 h 28"/>
                  <a:gd name="T16" fmla="*/ 7 w 28"/>
                  <a:gd name="T17" fmla="*/ 12 h 28"/>
                  <a:gd name="T18" fmla="*/ 8 w 28"/>
                  <a:gd name="T19" fmla="*/ 9 h 28"/>
                  <a:gd name="T20" fmla="*/ 13 w 28"/>
                  <a:gd name="T21" fmla="*/ 10 h 28"/>
                  <a:gd name="T22" fmla="*/ 16 w 28"/>
                  <a:gd name="T23" fmla="*/ 15 h 28"/>
                  <a:gd name="T24" fmla="*/ 11 w 28"/>
                  <a:gd name="T25" fmla="*/ 20 h 28"/>
                  <a:gd name="T26" fmla="*/ 14 w 28"/>
                  <a:gd name="T27" fmla="*/ 20 h 28"/>
                  <a:gd name="T28" fmla="*/ 20 w 28"/>
                  <a:gd name="T29" fmla="*/ 25 h 28"/>
                  <a:gd name="T30" fmla="*/ 19 w 28"/>
                  <a:gd name="T31" fmla="*/ 28 h 28"/>
                  <a:gd name="T32" fmla="*/ 28 w 28"/>
                  <a:gd name="T33" fmla="*/ 26 h 28"/>
                  <a:gd name="T34" fmla="*/ 13 w 28"/>
                  <a:gd name="T35" fmla="*/ 0 h 28"/>
                  <a:gd name="T36" fmla="*/ 13 w 28"/>
                  <a:gd name="T37" fmla="*/ 0 h 28"/>
                  <a:gd name="T38" fmla="*/ 5 w 28"/>
                  <a:gd name="T39" fmla="*/ 2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28">
                    <a:moveTo>
                      <a:pt x="5" y="2"/>
                    </a:moveTo>
                    <a:cubicBezTo>
                      <a:pt x="4" y="2"/>
                      <a:pt x="3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3" y="8"/>
                      <a:pt x="5" y="13"/>
                      <a:pt x="4" y="18"/>
                    </a:cubicBezTo>
                    <a:cubicBezTo>
                      <a:pt x="6" y="18"/>
                      <a:pt x="7" y="18"/>
                      <a:pt x="8" y="18"/>
                    </a:cubicBezTo>
                    <a:cubicBezTo>
                      <a:pt x="10" y="17"/>
                      <a:pt x="12" y="16"/>
                      <a:pt x="12" y="14"/>
                    </a:cubicBezTo>
                    <a:cubicBezTo>
                      <a:pt x="11" y="15"/>
                      <a:pt x="10" y="15"/>
                      <a:pt x="9" y="15"/>
                    </a:cubicBezTo>
                    <a:cubicBezTo>
                      <a:pt x="9" y="15"/>
                      <a:pt x="9" y="14"/>
                      <a:pt x="8" y="14"/>
                    </a:cubicBezTo>
                    <a:cubicBezTo>
                      <a:pt x="8" y="14"/>
                      <a:pt x="7" y="13"/>
                      <a:pt x="7" y="12"/>
                    </a:cubicBezTo>
                    <a:cubicBezTo>
                      <a:pt x="6" y="11"/>
                      <a:pt x="7" y="10"/>
                      <a:pt x="8" y="9"/>
                    </a:cubicBezTo>
                    <a:cubicBezTo>
                      <a:pt x="10" y="8"/>
                      <a:pt x="11" y="8"/>
                      <a:pt x="13" y="10"/>
                    </a:cubicBezTo>
                    <a:cubicBezTo>
                      <a:pt x="14" y="10"/>
                      <a:pt x="16" y="12"/>
                      <a:pt x="16" y="15"/>
                    </a:cubicBezTo>
                    <a:cubicBezTo>
                      <a:pt x="15" y="17"/>
                      <a:pt x="13" y="19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7" y="19"/>
                      <a:pt x="20" y="21"/>
                      <a:pt x="20" y="25"/>
                    </a:cubicBezTo>
                    <a:cubicBezTo>
                      <a:pt x="20" y="26"/>
                      <a:pt x="19" y="27"/>
                      <a:pt x="19" y="28"/>
                    </a:cubicBezTo>
                    <a:cubicBezTo>
                      <a:pt x="22" y="27"/>
                      <a:pt x="25" y="27"/>
                      <a:pt x="28" y="26"/>
                    </a:cubicBezTo>
                    <a:cubicBezTo>
                      <a:pt x="27" y="17"/>
                      <a:pt x="23" y="3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1"/>
                      <a:pt x="8" y="2"/>
                      <a:pt x="5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8" name="Freeform 451"/>
              <p:cNvSpPr/>
              <p:nvPr/>
            </p:nvSpPr>
            <p:spPr bwMode="auto">
              <a:xfrm>
                <a:off x="4131" y="2616"/>
                <a:ext cx="10" cy="4"/>
              </a:xfrm>
              <a:custGeom>
                <a:gdLst>
                  <a:gd name="T0" fmla="*/ 1 w 4"/>
                  <a:gd name="T1" fmla="*/ 2 h 2"/>
                  <a:gd name="T2" fmla="*/ 4 w 4"/>
                  <a:gd name="T3" fmla="*/ 2 h 2"/>
                  <a:gd name="T4" fmla="*/ 0 w 4"/>
                  <a:gd name="T5" fmla="*/ 0 h 2"/>
                  <a:gd name="T6" fmla="*/ 1 w 4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2" y="2"/>
                      <a:pt x="3" y="2"/>
                      <a:pt x="4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9" name="Freeform 452"/>
              <p:cNvSpPr/>
              <p:nvPr/>
            </p:nvSpPr>
            <p:spPr bwMode="auto">
              <a:xfrm>
                <a:off x="4117" y="2497"/>
                <a:ext cx="97" cy="114"/>
              </a:xfrm>
              <a:custGeom>
                <a:gdLst>
                  <a:gd name="T0" fmla="*/ 14 w 41"/>
                  <a:gd name="T1" fmla="*/ 3 h 48"/>
                  <a:gd name="T2" fmla="*/ 1 w 41"/>
                  <a:gd name="T3" fmla="*/ 6 h 48"/>
                  <a:gd name="T4" fmla="*/ 0 w 41"/>
                  <a:gd name="T5" fmla="*/ 7 h 48"/>
                  <a:gd name="T6" fmla="*/ 2 w 41"/>
                  <a:gd name="T7" fmla="*/ 11 h 48"/>
                  <a:gd name="T8" fmla="*/ 3 w 41"/>
                  <a:gd name="T9" fmla="*/ 20 h 48"/>
                  <a:gd name="T10" fmla="*/ 8 w 41"/>
                  <a:gd name="T11" fmla="*/ 16 h 48"/>
                  <a:gd name="T12" fmla="*/ 12 w 41"/>
                  <a:gd name="T13" fmla="*/ 12 h 48"/>
                  <a:gd name="T14" fmla="*/ 21 w 41"/>
                  <a:gd name="T15" fmla="*/ 12 h 48"/>
                  <a:gd name="T16" fmla="*/ 20 w 41"/>
                  <a:gd name="T17" fmla="*/ 19 h 48"/>
                  <a:gd name="T18" fmla="*/ 23 w 41"/>
                  <a:gd name="T19" fmla="*/ 21 h 48"/>
                  <a:gd name="T20" fmla="*/ 36 w 41"/>
                  <a:gd name="T21" fmla="*/ 48 h 48"/>
                  <a:gd name="T22" fmla="*/ 41 w 41"/>
                  <a:gd name="T23" fmla="*/ 48 h 48"/>
                  <a:gd name="T24" fmla="*/ 37 w 41"/>
                  <a:gd name="T25" fmla="*/ 26 h 48"/>
                  <a:gd name="T26" fmla="*/ 33 w 41"/>
                  <a:gd name="T27" fmla="*/ 0 h 48"/>
                  <a:gd name="T28" fmla="*/ 21 w 41"/>
                  <a:gd name="T29" fmla="*/ 2 h 48"/>
                  <a:gd name="T30" fmla="*/ 21 w 41"/>
                  <a:gd name="T31" fmla="*/ 2 h 48"/>
                  <a:gd name="T32" fmla="*/ 14 w 41"/>
                  <a:gd name="T33" fmla="*/ 3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48">
                    <a:moveTo>
                      <a:pt x="14" y="3"/>
                    </a:moveTo>
                    <a:cubicBezTo>
                      <a:pt x="9" y="4"/>
                      <a:pt x="5" y="5"/>
                      <a:pt x="1" y="6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1" y="9"/>
                      <a:pt x="2" y="10"/>
                      <a:pt x="2" y="11"/>
                    </a:cubicBezTo>
                    <a:cubicBezTo>
                      <a:pt x="3" y="14"/>
                      <a:pt x="4" y="17"/>
                      <a:pt x="3" y="20"/>
                    </a:cubicBezTo>
                    <a:cubicBezTo>
                      <a:pt x="5" y="18"/>
                      <a:pt x="6" y="17"/>
                      <a:pt x="8" y="16"/>
                    </a:cubicBezTo>
                    <a:cubicBezTo>
                      <a:pt x="9" y="14"/>
                      <a:pt x="11" y="13"/>
                      <a:pt x="12" y="12"/>
                    </a:cubicBezTo>
                    <a:cubicBezTo>
                      <a:pt x="15" y="10"/>
                      <a:pt x="19" y="9"/>
                      <a:pt x="21" y="12"/>
                    </a:cubicBezTo>
                    <a:cubicBezTo>
                      <a:pt x="23" y="15"/>
                      <a:pt x="22" y="18"/>
                      <a:pt x="20" y="19"/>
                    </a:cubicBezTo>
                    <a:cubicBezTo>
                      <a:pt x="21" y="20"/>
                      <a:pt x="22" y="20"/>
                      <a:pt x="23" y="21"/>
                    </a:cubicBezTo>
                    <a:cubicBezTo>
                      <a:pt x="32" y="26"/>
                      <a:pt x="35" y="38"/>
                      <a:pt x="36" y="48"/>
                    </a:cubicBezTo>
                    <a:cubicBezTo>
                      <a:pt x="38" y="48"/>
                      <a:pt x="39" y="48"/>
                      <a:pt x="41" y="48"/>
                    </a:cubicBezTo>
                    <a:cubicBezTo>
                      <a:pt x="38" y="40"/>
                      <a:pt x="38" y="33"/>
                      <a:pt x="37" y="26"/>
                    </a:cubicBezTo>
                    <a:cubicBezTo>
                      <a:pt x="36" y="17"/>
                      <a:pt x="34" y="9"/>
                      <a:pt x="33" y="0"/>
                    </a:cubicBezTo>
                    <a:cubicBezTo>
                      <a:pt x="29" y="1"/>
                      <a:pt x="25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5"/>
                      <a:pt x="16" y="5"/>
                      <a:pt x="14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0" name="Freeform 453"/>
              <p:cNvSpPr/>
              <p:nvPr/>
            </p:nvSpPr>
            <p:spPr bwMode="auto">
              <a:xfrm>
                <a:off x="4136" y="2158"/>
                <a:ext cx="182" cy="130"/>
              </a:xfrm>
              <a:custGeom>
                <a:gdLst>
                  <a:gd name="T0" fmla="*/ 61 w 77"/>
                  <a:gd name="T1" fmla="*/ 0 h 55"/>
                  <a:gd name="T2" fmla="*/ 14 w 77"/>
                  <a:gd name="T3" fmla="*/ 34 h 55"/>
                  <a:gd name="T4" fmla="*/ 17 w 77"/>
                  <a:gd name="T5" fmla="*/ 39 h 55"/>
                  <a:gd name="T6" fmla="*/ 4 w 77"/>
                  <a:gd name="T7" fmla="*/ 44 h 55"/>
                  <a:gd name="T8" fmla="*/ 0 w 77"/>
                  <a:gd name="T9" fmla="*/ 47 h 55"/>
                  <a:gd name="T10" fmla="*/ 2 w 77"/>
                  <a:gd name="T11" fmla="*/ 55 h 55"/>
                  <a:gd name="T12" fmla="*/ 39 w 77"/>
                  <a:gd name="T13" fmla="*/ 25 h 55"/>
                  <a:gd name="T14" fmla="*/ 77 w 77"/>
                  <a:gd name="T15" fmla="*/ 0 h 55"/>
                  <a:gd name="T16" fmla="*/ 61 w 77"/>
                  <a:gd name="T17" fmla="*/ 0 h 55"/>
                  <a:gd name="T18" fmla="*/ 61 w 77"/>
                  <a:gd name="T19" fmla="*/ 0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55">
                    <a:moveTo>
                      <a:pt x="61" y="0"/>
                    </a:moveTo>
                    <a:cubicBezTo>
                      <a:pt x="45" y="10"/>
                      <a:pt x="29" y="22"/>
                      <a:pt x="14" y="34"/>
                    </a:cubicBezTo>
                    <a:cubicBezTo>
                      <a:pt x="16" y="35"/>
                      <a:pt x="17" y="37"/>
                      <a:pt x="17" y="39"/>
                    </a:cubicBezTo>
                    <a:cubicBezTo>
                      <a:pt x="16" y="45"/>
                      <a:pt x="9" y="45"/>
                      <a:pt x="4" y="44"/>
                    </a:cubicBezTo>
                    <a:cubicBezTo>
                      <a:pt x="3" y="45"/>
                      <a:pt x="1" y="46"/>
                      <a:pt x="0" y="47"/>
                    </a:cubicBezTo>
                    <a:cubicBezTo>
                      <a:pt x="1" y="50"/>
                      <a:pt x="2" y="52"/>
                      <a:pt x="2" y="55"/>
                    </a:cubicBezTo>
                    <a:cubicBezTo>
                      <a:pt x="14" y="44"/>
                      <a:pt x="26" y="34"/>
                      <a:pt x="39" y="25"/>
                    </a:cubicBezTo>
                    <a:cubicBezTo>
                      <a:pt x="51" y="16"/>
                      <a:pt x="64" y="7"/>
                      <a:pt x="77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1" name="Freeform 454"/>
              <p:cNvSpPr/>
              <p:nvPr/>
            </p:nvSpPr>
            <p:spPr bwMode="auto">
              <a:xfrm>
                <a:off x="4122" y="2485"/>
                <a:ext cx="19" cy="17"/>
              </a:xfrm>
              <a:custGeom>
                <a:gdLst>
                  <a:gd name="T0" fmla="*/ 0 w 8"/>
                  <a:gd name="T1" fmla="*/ 7 h 7"/>
                  <a:gd name="T2" fmla="*/ 8 w 8"/>
                  <a:gd name="T3" fmla="*/ 6 h 7"/>
                  <a:gd name="T4" fmla="*/ 6 w 8"/>
                  <a:gd name="T5" fmla="*/ 4 h 7"/>
                  <a:gd name="T6" fmla="*/ 2 w 8"/>
                  <a:gd name="T7" fmla="*/ 0 h 7"/>
                  <a:gd name="T8" fmla="*/ 1 w 8"/>
                  <a:gd name="T9" fmla="*/ 0 h 7"/>
                  <a:gd name="T10" fmla="*/ 0 w 8"/>
                  <a:gd name="T11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3" y="7"/>
                      <a:pt x="6" y="6"/>
                      <a:pt x="8" y="6"/>
                    </a:cubicBezTo>
                    <a:cubicBezTo>
                      <a:pt x="7" y="5"/>
                      <a:pt x="7" y="5"/>
                      <a:pt x="6" y="4"/>
                    </a:cubicBezTo>
                    <a:cubicBezTo>
                      <a:pt x="5" y="3"/>
                      <a:pt x="3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2"/>
                      <a:pt x="1" y="5"/>
                      <a:pt x="0" y="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2" name="Freeform 455"/>
              <p:cNvSpPr/>
              <p:nvPr/>
            </p:nvSpPr>
            <p:spPr bwMode="auto">
              <a:xfrm>
                <a:off x="4157" y="2461"/>
                <a:ext cx="253" cy="34"/>
              </a:xfrm>
              <a:custGeom>
                <a:gdLst>
                  <a:gd name="T0" fmla="*/ 5 w 107"/>
                  <a:gd name="T1" fmla="*/ 14 h 14"/>
                  <a:gd name="T2" fmla="*/ 99 w 107"/>
                  <a:gd name="T3" fmla="*/ 9 h 14"/>
                  <a:gd name="T4" fmla="*/ 100 w 107"/>
                  <a:gd name="T5" fmla="*/ 9 h 14"/>
                  <a:gd name="T6" fmla="*/ 107 w 107"/>
                  <a:gd name="T7" fmla="*/ 2 h 14"/>
                  <a:gd name="T8" fmla="*/ 60 w 107"/>
                  <a:gd name="T9" fmla="*/ 1 h 14"/>
                  <a:gd name="T10" fmla="*/ 60 w 107"/>
                  <a:gd name="T11" fmla="*/ 1 h 14"/>
                  <a:gd name="T12" fmla="*/ 20 w 107"/>
                  <a:gd name="T13" fmla="*/ 5 h 14"/>
                  <a:gd name="T14" fmla="*/ 0 w 107"/>
                  <a:gd name="T15" fmla="*/ 8 h 14"/>
                  <a:gd name="T16" fmla="*/ 1 w 107"/>
                  <a:gd name="T17" fmla="*/ 8 h 14"/>
                  <a:gd name="T18" fmla="*/ 5 w 107"/>
                  <a:gd name="T19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7" h="14">
                    <a:moveTo>
                      <a:pt x="5" y="14"/>
                    </a:moveTo>
                    <a:cubicBezTo>
                      <a:pt x="36" y="9"/>
                      <a:pt x="68" y="8"/>
                      <a:pt x="99" y="9"/>
                    </a:cubicBezTo>
                    <a:cubicBezTo>
                      <a:pt x="99" y="9"/>
                      <a:pt x="100" y="9"/>
                      <a:pt x="100" y="9"/>
                    </a:cubicBezTo>
                    <a:cubicBezTo>
                      <a:pt x="102" y="7"/>
                      <a:pt x="104" y="4"/>
                      <a:pt x="107" y="2"/>
                    </a:cubicBezTo>
                    <a:cubicBezTo>
                      <a:pt x="92" y="0"/>
                      <a:pt x="76" y="0"/>
                      <a:pt x="60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46" y="2"/>
                      <a:pt x="33" y="3"/>
                      <a:pt x="20" y="5"/>
                    </a:cubicBezTo>
                    <a:cubicBezTo>
                      <a:pt x="13" y="6"/>
                      <a:pt x="7" y="7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3" y="9"/>
                      <a:pt x="5" y="11"/>
                      <a:pt x="5" y="1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3" name="Freeform 456"/>
              <p:cNvSpPr/>
              <p:nvPr/>
            </p:nvSpPr>
            <p:spPr bwMode="auto">
              <a:xfrm>
                <a:off x="5103" y="2732"/>
                <a:ext cx="50" cy="52"/>
              </a:xfrm>
              <a:custGeom>
                <a:gdLst>
                  <a:gd name="T0" fmla="*/ 21 w 21"/>
                  <a:gd name="T1" fmla="*/ 17 h 22"/>
                  <a:gd name="T2" fmla="*/ 14 w 21"/>
                  <a:gd name="T3" fmla="*/ 2 h 22"/>
                  <a:gd name="T4" fmla="*/ 7 w 21"/>
                  <a:gd name="T5" fmla="*/ 0 h 22"/>
                  <a:gd name="T6" fmla="*/ 0 w 21"/>
                  <a:gd name="T7" fmla="*/ 17 h 22"/>
                  <a:gd name="T8" fmla="*/ 9 w 21"/>
                  <a:gd name="T9" fmla="*/ 20 h 22"/>
                  <a:gd name="T10" fmla="*/ 13 w 21"/>
                  <a:gd name="T11" fmla="*/ 22 h 22"/>
                  <a:gd name="T12" fmla="*/ 21 w 21"/>
                  <a:gd name="T13" fmla="*/ 17 h 22"/>
                  <a:gd name="T14" fmla="*/ 21 w 21"/>
                  <a:gd name="T15" fmla="*/ 17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21" y="17"/>
                    </a:moveTo>
                    <a:cubicBezTo>
                      <a:pt x="19" y="11"/>
                      <a:pt x="16" y="7"/>
                      <a:pt x="14" y="2"/>
                    </a:cubicBezTo>
                    <a:cubicBezTo>
                      <a:pt x="11" y="2"/>
                      <a:pt x="9" y="1"/>
                      <a:pt x="7" y="0"/>
                    </a:cubicBezTo>
                    <a:cubicBezTo>
                      <a:pt x="9" y="6"/>
                      <a:pt x="6" y="14"/>
                      <a:pt x="0" y="17"/>
                    </a:cubicBezTo>
                    <a:cubicBezTo>
                      <a:pt x="3" y="18"/>
                      <a:pt x="6" y="19"/>
                      <a:pt x="9" y="20"/>
                    </a:cubicBezTo>
                    <a:cubicBezTo>
                      <a:pt x="10" y="20"/>
                      <a:pt x="11" y="21"/>
                      <a:pt x="13" y="22"/>
                    </a:cubicBezTo>
                    <a:cubicBezTo>
                      <a:pt x="16" y="20"/>
                      <a:pt x="18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4" name="Freeform 457"/>
              <p:cNvSpPr/>
              <p:nvPr/>
            </p:nvSpPr>
            <p:spPr bwMode="auto">
              <a:xfrm>
                <a:off x="5177" y="2741"/>
                <a:ext cx="12" cy="8"/>
              </a:xfrm>
              <a:custGeom>
                <a:gdLst>
                  <a:gd name="T0" fmla="*/ 5 w 5"/>
                  <a:gd name="T1" fmla="*/ 0 h 3"/>
                  <a:gd name="T2" fmla="*/ 0 w 5"/>
                  <a:gd name="T3" fmla="*/ 0 h 3"/>
                  <a:gd name="T4" fmla="*/ 1 w 5"/>
                  <a:gd name="T5" fmla="*/ 3 h 3"/>
                  <a:gd name="T6" fmla="*/ 5 w 5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3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5" name="Freeform 458"/>
              <p:cNvSpPr/>
              <p:nvPr/>
            </p:nvSpPr>
            <p:spPr bwMode="auto">
              <a:xfrm>
                <a:off x="5165" y="2796"/>
                <a:ext cx="69" cy="81"/>
              </a:xfrm>
              <a:custGeom>
                <a:gdLst>
                  <a:gd name="T0" fmla="*/ 12 w 29"/>
                  <a:gd name="T1" fmla="*/ 19 h 34"/>
                  <a:gd name="T2" fmla="*/ 6 w 29"/>
                  <a:gd name="T3" fmla="*/ 0 h 34"/>
                  <a:gd name="T4" fmla="*/ 0 w 29"/>
                  <a:gd name="T5" fmla="*/ 4 h 34"/>
                  <a:gd name="T6" fmla="*/ 18 w 29"/>
                  <a:gd name="T7" fmla="*/ 34 h 34"/>
                  <a:gd name="T8" fmla="*/ 29 w 29"/>
                  <a:gd name="T9" fmla="*/ 34 h 34"/>
                  <a:gd name="T10" fmla="*/ 29 w 29"/>
                  <a:gd name="T11" fmla="*/ 33 h 34"/>
                  <a:gd name="T12" fmla="*/ 12 w 29"/>
                  <a:gd name="T13" fmla="*/ 19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34">
                    <a:moveTo>
                      <a:pt x="12" y="19"/>
                    </a:moveTo>
                    <a:cubicBezTo>
                      <a:pt x="8" y="13"/>
                      <a:pt x="6" y="7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ubicBezTo>
                      <a:pt x="9" y="12"/>
                      <a:pt x="15" y="23"/>
                      <a:pt x="1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0"/>
                      <a:pt x="16" y="25"/>
                      <a:pt x="12" y="1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6" name="Freeform 459"/>
              <p:cNvSpPr/>
              <p:nvPr/>
            </p:nvSpPr>
            <p:spPr bwMode="auto">
              <a:xfrm>
                <a:off x="5141" y="2753"/>
                <a:ext cx="45" cy="48"/>
              </a:xfrm>
              <a:custGeom>
                <a:gdLst>
                  <a:gd name="T0" fmla="*/ 8 w 19"/>
                  <a:gd name="T1" fmla="*/ 20 h 20"/>
                  <a:gd name="T2" fmla="*/ 11 w 19"/>
                  <a:gd name="T3" fmla="*/ 18 h 20"/>
                  <a:gd name="T4" fmla="*/ 16 w 19"/>
                  <a:gd name="T5" fmla="*/ 14 h 20"/>
                  <a:gd name="T6" fmla="*/ 19 w 19"/>
                  <a:gd name="T7" fmla="*/ 0 h 20"/>
                  <a:gd name="T8" fmla="*/ 0 w 19"/>
                  <a:gd name="T9" fmla="*/ 14 h 20"/>
                  <a:gd name="T10" fmla="*/ 8 w 19"/>
                  <a:gd name="T11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0">
                    <a:moveTo>
                      <a:pt x="8" y="20"/>
                    </a:moveTo>
                    <a:cubicBezTo>
                      <a:pt x="9" y="19"/>
                      <a:pt x="10" y="18"/>
                      <a:pt x="11" y="18"/>
                    </a:cubicBezTo>
                    <a:cubicBezTo>
                      <a:pt x="13" y="17"/>
                      <a:pt x="15" y="15"/>
                      <a:pt x="16" y="14"/>
                    </a:cubicBezTo>
                    <a:cubicBezTo>
                      <a:pt x="16" y="9"/>
                      <a:pt x="17" y="4"/>
                      <a:pt x="19" y="0"/>
                    </a:cubicBezTo>
                    <a:cubicBezTo>
                      <a:pt x="13" y="5"/>
                      <a:pt x="7" y="11"/>
                      <a:pt x="0" y="14"/>
                    </a:cubicBezTo>
                    <a:cubicBezTo>
                      <a:pt x="3" y="16"/>
                      <a:pt x="6" y="18"/>
                      <a:pt x="8" y="2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7" name="Freeform 460"/>
              <p:cNvSpPr/>
              <p:nvPr/>
            </p:nvSpPr>
            <p:spPr bwMode="auto">
              <a:xfrm>
                <a:off x="5144" y="2739"/>
                <a:ext cx="30" cy="28"/>
              </a:xfrm>
              <a:custGeom>
                <a:gdLst>
                  <a:gd name="T0" fmla="*/ 13 w 13"/>
                  <a:gd name="T1" fmla="*/ 6 h 12"/>
                  <a:gd name="T2" fmla="*/ 11 w 13"/>
                  <a:gd name="T3" fmla="*/ 1 h 12"/>
                  <a:gd name="T4" fmla="*/ 0 w 13"/>
                  <a:gd name="T5" fmla="*/ 0 h 12"/>
                  <a:gd name="T6" fmla="*/ 6 w 13"/>
                  <a:gd name="T7" fmla="*/ 12 h 12"/>
                  <a:gd name="T8" fmla="*/ 13 w 13"/>
                  <a:gd name="T9" fmla="*/ 6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6"/>
                    </a:moveTo>
                    <a:cubicBezTo>
                      <a:pt x="13" y="4"/>
                      <a:pt x="12" y="3"/>
                      <a:pt x="11" y="1"/>
                    </a:cubicBezTo>
                    <a:cubicBezTo>
                      <a:pt x="7" y="2"/>
                      <a:pt x="4" y="1"/>
                      <a:pt x="0" y="0"/>
                    </a:cubicBezTo>
                    <a:cubicBezTo>
                      <a:pt x="2" y="4"/>
                      <a:pt x="5" y="8"/>
                      <a:pt x="6" y="12"/>
                    </a:cubicBezTo>
                    <a:cubicBezTo>
                      <a:pt x="9" y="10"/>
                      <a:pt x="11" y="8"/>
                      <a:pt x="13" y="6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8" name="Freeform 461"/>
              <p:cNvSpPr/>
              <p:nvPr/>
            </p:nvSpPr>
            <p:spPr bwMode="auto">
              <a:xfrm>
                <a:off x="4133" y="2158"/>
                <a:ext cx="24" cy="11"/>
              </a:xfrm>
              <a:custGeom>
                <a:gdLst>
                  <a:gd name="T0" fmla="*/ 4 w 10"/>
                  <a:gd name="T1" fmla="*/ 5 h 5"/>
                  <a:gd name="T2" fmla="*/ 5 w 10"/>
                  <a:gd name="T3" fmla="*/ 4 h 5"/>
                  <a:gd name="T4" fmla="*/ 10 w 10"/>
                  <a:gd name="T5" fmla="*/ 3 h 5"/>
                  <a:gd name="T6" fmla="*/ 9 w 10"/>
                  <a:gd name="T7" fmla="*/ 0 h 5"/>
                  <a:gd name="T8" fmla="*/ 0 w 10"/>
                  <a:gd name="T9" fmla="*/ 0 h 5"/>
                  <a:gd name="T10" fmla="*/ 4 w 10"/>
                  <a:gd name="T11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5">
                    <a:moveTo>
                      <a:pt x="4" y="5"/>
                    </a:moveTo>
                    <a:cubicBezTo>
                      <a:pt x="5" y="5"/>
                      <a:pt x="5" y="5"/>
                      <a:pt x="5" y="4"/>
                    </a:cubicBezTo>
                    <a:cubicBezTo>
                      <a:pt x="7" y="3"/>
                      <a:pt x="9" y="3"/>
                      <a:pt x="10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3" y="3"/>
                      <a:pt x="4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9" name="Freeform 462"/>
              <p:cNvSpPr/>
              <p:nvPr/>
            </p:nvSpPr>
            <p:spPr bwMode="auto">
              <a:xfrm>
                <a:off x="4159" y="2158"/>
                <a:ext cx="95" cy="59"/>
              </a:xfrm>
              <a:custGeom>
                <a:gdLst>
                  <a:gd name="T0" fmla="*/ 20 w 40"/>
                  <a:gd name="T1" fmla="*/ 9 h 25"/>
                  <a:gd name="T2" fmla="*/ 4 w 40"/>
                  <a:gd name="T3" fmla="*/ 9 h 25"/>
                  <a:gd name="T4" fmla="*/ 0 w 40"/>
                  <a:gd name="T5" fmla="*/ 14 h 25"/>
                  <a:gd name="T6" fmla="*/ 10 w 40"/>
                  <a:gd name="T7" fmla="*/ 25 h 25"/>
                  <a:gd name="T8" fmla="*/ 40 w 40"/>
                  <a:gd name="T9" fmla="*/ 3 h 25"/>
                  <a:gd name="T10" fmla="*/ 38 w 40"/>
                  <a:gd name="T11" fmla="*/ 0 h 25"/>
                  <a:gd name="T12" fmla="*/ 27 w 40"/>
                  <a:gd name="T13" fmla="*/ 0 h 25"/>
                  <a:gd name="T14" fmla="*/ 20 w 40"/>
                  <a:gd name="T15" fmla="*/ 9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5">
                    <a:moveTo>
                      <a:pt x="20" y="9"/>
                    </a:moveTo>
                    <a:cubicBezTo>
                      <a:pt x="15" y="13"/>
                      <a:pt x="9" y="13"/>
                      <a:pt x="4" y="9"/>
                    </a:cubicBezTo>
                    <a:cubicBezTo>
                      <a:pt x="4" y="11"/>
                      <a:pt x="2" y="13"/>
                      <a:pt x="0" y="14"/>
                    </a:cubicBezTo>
                    <a:cubicBezTo>
                      <a:pt x="3" y="18"/>
                      <a:pt x="7" y="22"/>
                      <a:pt x="10" y="25"/>
                    </a:cubicBezTo>
                    <a:cubicBezTo>
                      <a:pt x="20" y="18"/>
                      <a:pt x="30" y="10"/>
                      <a:pt x="40" y="3"/>
                    </a:cubicBezTo>
                    <a:cubicBezTo>
                      <a:pt x="39" y="2"/>
                      <a:pt x="39" y="1"/>
                      <a:pt x="3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3"/>
                      <a:pt x="24" y="7"/>
                      <a:pt x="20" y="9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0" name="Freeform 463"/>
              <p:cNvSpPr/>
              <p:nvPr/>
            </p:nvSpPr>
            <p:spPr bwMode="auto">
              <a:xfrm>
                <a:off x="4164" y="2158"/>
                <a:ext cx="52" cy="23"/>
              </a:xfrm>
              <a:custGeom>
                <a:gdLst>
                  <a:gd name="T0" fmla="*/ 18 w 22"/>
                  <a:gd name="T1" fmla="*/ 6 h 10"/>
                  <a:gd name="T2" fmla="*/ 22 w 22"/>
                  <a:gd name="T3" fmla="*/ 0 h 10"/>
                  <a:gd name="T4" fmla="*/ 0 w 22"/>
                  <a:gd name="T5" fmla="*/ 0 h 10"/>
                  <a:gd name="T6" fmla="*/ 2 w 22"/>
                  <a:gd name="T7" fmla="*/ 5 h 10"/>
                  <a:gd name="T8" fmla="*/ 18 w 22"/>
                  <a:gd name="T9" fmla="*/ 6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0">
                    <a:moveTo>
                      <a:pt x="18" y="6"/>
                    </a:moveTo>
                    <a:cubicBezTo>
                      <a:pt x="20" y="4"/>
                      <a:pt x="21" y="2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2" y="5"/>
                    </a:cubicBezTo>
                    <a:cubicBezTo>
                      <a:pt x="6" y="10"/>
                      <a:pt x="13" y="9"/>
                      <a:pt x="18" y="6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1" name="Freeform 464"/>
              <p:cNvSpPr/>
              <p:nvPr/>
            </p:nvSpPr>
            <p:spPr bwMode="auto">
              <a:xfrm>
                <a:off x="4346" y="2858"/>
                <a:ext cx="95" cy="19"/>
              </a:xfrm>
              <a:custGeom>
                <a:gdLst>
                  <a:gd name="T0" fmla="*/ 6 w 40"/>
                  <a:gd name="T1" fmla="*/ 3 h 8"/>
                  <a:gd name="T2" fmla="*/ 0 w 40"/>
                  <a:gd name="T3" fmla="*/ 7 h 8"/>
                  <a:gd name="T4" fmla="*/ 4 w 40"/>
                  <a:gd name="T5" fmla="*/ 8 h 8"/>
                  <a:gd name="T6" fmla="*/ 40 w 40"/>
                  <a:gd name="T7" fmla="*/ 8 h 8"/>
                  <a:gd name="T8" fmla="*/ 11 w 40"/>
                  <a:gd name="T9" fmla="*/ 0 h 8"/>
                  <a:gd name="T10" fmla="*/ 6 w 40"/>
                  <a:gd name="T11" fmla="*/ 3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8">
                    <a:moveTo>
                      <a:pt x="6" y="3"/>
                    </a:moveTo>
                    <a:cubicBezTo>
                      <a:pt x="4" y="4"/>
                      <a:pt x="2" y="6"/>
                      <a:pt x="0" y="7"/>
                    </a:cubicBezTo>
                    <a:cubicBezTo>
                      <a:pt x="1" y="7"/>
                      <a:pt x="3" y="7"/>
                      <a:pt x="4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1" y="4"/>
                      <a:pt x="21" y="1"/>
                      <a:pt x="11" y="0"/>
                    </a:cubicBezTo>
                    <a:cubicBezTo>
                      <a:pt x="9" y="1"/>
                      <a:pt x="8" y="2"/>
                      <a:pt x="6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2" name="Freeform 465"/>
              <p:cNvSpPr/>
              <p:nvPr/>
            </p:nvSpPr>
            <p:spPr bwMode="auto">
              <a:xfrm>
                <a:off x="4379" y="2829"/>
                <a:ext cx="154" cy="48"/>
              </a:xfrm>
              <a:custGeom>
                <a:gdLst>
                  <a:gd name="T0" fmla="*/ 33 w 65"/>
                  <a:gd name="T1" fmla="*/ 7 h 20"/>
                  <a:gd name="T2" fmla="*/ 8 w 65"/>
                  <a:gd name="T3" fmla="*/ 0 h 20"/>
                  <a:gd name="T4" fmla="*/ 0 w 65"/>
                  <a:gd name="T5" fmla="*/ 9 h 20"/>
                  <a:gd name="T6" fmla="*/ 33 w 65"/>
                  <a:gd name="T7" fmla="*/ 20 h 20"/>
                  <a:gd name="T8" fmla="*/ 65 w 65"/>
                  <a:gd name="T9" fmla="*/ 20 h 20"/>
                  <a:gd name="T10" fmla="*/ 60 w 65"/>
                  <a:gd name="T11" fmla="*/ 18 h 20"/>
                  <a:gd name="T12" fmla="*/ 33 w 65"/>
                  <a:gd name="T13" fmla="*/ 7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20">
                    <a:moveTo>
                      <a:pt x="33" y="7"/>
                    </a:moveTo>
                    <a:cubicBezTo>
                      <a:pt x="24" y="4"/>
                      <a:pt x="16" y="1"/>
                      <a:pt x="8" y="0"/>
                    </a:cubicBezTo>
                    <a:cubicBezTo>
                      <a:pt x="5" y="3"/>
                      <a:pt x="3" y="6"/>
                      <a:pt x="0" y="9"/>
                    </a:cubicBezTo>
                    <a:cubicBezTo>
                      <a:pt x="11" y="11"/>
                      <a:pt x="22" y="15"/>
                      <a:pt x="33" y="2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3" y="19"/>
                      <a:pt x="62" y="18"/>
                      <a:pt x="60" y="18"/>
                    </a:cubicBezTo>
                    <a:cubicBezTo>
                      <a:pt x="51" y="14"/>
                      <a:pt x="42" y="11"/>
                      <a:pt x="33" y="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3" name="Freeform 466"/>
              <p:cNvSpPr/>
              <p:nvPr/>
            </p:nvSpPr>
            <p:spPr bwMode="auto">
              <a:xfrm>
                <a:off x="4401" y="2794"/>
                <a:ext cx="182" cy="83"/>
              </a:xfrm>
              <a:custGeom>
                <a:gdLst>
                  <a:gd name="T0" fmla="*/ 74 w 77"/>
                  <a:gd name="T1" fmla="*/ 25 h 35"/>
                  <a:gd name="T2" fmla="*/ 37 w 77"/>
                  <a:gd name="T3" fmla="*/ 10 h 35"/>
                  <a:gd name="T4" fmla="*/ 24 w 77"/>
                  <a:gd name="T5" fmla="*/ 17 h 35"/>
                  <a:gd name="T6" fmla="*/ 16 w 77"/>
                  <a:gd name="T7" fmla="*/ 3 h 35"/>
                  <a:gd name="T8" fmla="*/ 16 w 77"/>
                  <a:gd name="T9" fmla="*/ 3 h 35"/>
                  <a:gd name="T10" fmla="*/ 4 w 77"/>
                  <a:gd name="T11" fmla="*/ 0 h 35"/>
                  <a:gd name="T12" fmla="*/ 4 w 77"/>
                  <a:gd name="T13" fmla="*/ 0 h 35"/>
                  <a:gd name="T14" fmla="*/ 0 w 77"/>
                  <a:gd name="T15" fmla="*/ 12 h 35"/>
                  <a:gd name="T16" fmla="*/ 22 w 77"/>
                  <a:gd name="T17" fmla="*/ 18 h 35"/>
                  <a:gd name="T18" fmla="*/ 51 w 77"/>
                  <a:gd name="T19" fmla="*/ 29 h 35"/>
                  <a:gd name="T20" fmla="*/ 63 w 77"/>
                  <a:gd name="T21" fmla="*/ 35 h 35"/>
                  <a:gd name="T22" fmla="*/ 77 w 77"/>
                  <a:gd name="T23" fmla="*/ 35 h 35"/>
                  <a:gd name="T24" fmla="*/ 74 w 77"/>
                  <a:gd name="T25" fmla="*/ 25 h 35"/>
                  <a:gd name="T26" fmla="*/ 74 w 77"/>
                  <a:gd name="T27" fmla="*/ 25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7" h="35">
                    <a:moveTo>
                      <a:pt x="74" y="25"/>
                    </a:moveTo>
                    <a:cubicBezTo>
                      <a:pt x="62" y="19"/>
                      <a:pt x="50" y="12"/>
                      <a:pt x="37" y="10"/>
                    </a:cubicBezTo>
                    <a:cubicBezTo>
                      <a:pt x="34" y="15"/>
                      <a:pt x="30" y="19"/>
                      <a:pt x="24" y="17"/>
                    </a:cubicBezTo>
                    <a:cubicBezTo>
                      <a:pt x="17" y="15"/>
                      <a:pt x="15" y="9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2" y="2"/>
                      <a:pt x="8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5"/>
                      <a:pt x="2" y="9"/>
                      <a:pt x="0" y="12"/>
                    </a:cubicBezTo>
                    <a:cubicBezTo>
                      <a:pt x="7" y="13"/>
                      <a:pt x="15" y="16"/>
                      <a:pt x="22" y="18"/>
                    </a:cubicBezTo>
                    <a:cubicBezTo>
                      <a:pt x="31" y="22"/>
                      <a:pt x="41" y="25"/>
                      <a:pt x="51" y="29"/>
                    </a:cubicBezTo>
                    <a:cubicBezTo>
                      <a:pt x="55" y="31"/>
                      <a:pt x="59" y="33"/>
                      <a:pt x="63" y="35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4" y="32"/>
                      <a:pt x="73" y="29"/>
                      <a:pt x="74" y="25"/>
                    </a:cubicBezTo>
                    <a:cubicBezTo>
                      <a:pt x="74" y="25"/>
                      <a:pt x="74" y="25"/>
                      <a:pt x="74" y="2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4" name="Freeform 467"/>
              <p:cNvSpPr/>
              <p:nvPr/>
            </p:nvSpPr>
            <p:spPr bwMode="auto">
              <a:xfrm>
                <a:off x="4739" y="2841"/>
                <a:ext cx="52" cy="36"/>
              </a:xfrm>
              <a:custGeom>
                <a:gdLst>
                  <a:gd name="T0" fmla="*/ 0 w 22"/>
                  <a:gd name="T1" fmla="*/ 10 h 15"/>
                  <a:gd name="T2" fmla="*/ 9 w 22"/>
                  <a:gd name="T3" fmla="*/ 15 h 15"/>
                  <a:gd name="T4" fmla="*/ 13 w 22"/>
                  <a:gd name="T5" fmla="*/ 15 h 15"/>
                  <a:gd name="T6" fmla="*/ 22 w 22"/>
                  <a:gd name="T7" fmla="*/ 0 h 15"/>
                  <a:gd name="T8" fmla="*/ 0 w 22"/>
                  <a:gd name="T9" fmla="*/ 1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5">
                    <a:moveTo>
                      <a:pt x="0" y="10"/>
                    </a:moveTo>
                    <a:cubicBezTo>
                      <a:pt x="3" y="11"/>
                      <a:pt x="6" y="13"/>
                      <a:pt x="9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0"/>
                      <a:pt x="18" y="5"/>
                      <a:pt x="22" y="0"/>
                    </a:cubicBezTo>
                    <a:cubicBezTo>
                      <a:pt x="15" y="5"/>
                      <a:pt x="7" y="9"/>
                      <a:pt x="0" y="1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5" name="Freeform 468"/>
              <p:cNvSpPr/>
              <p:nvPr/>
            </p:nvSpPr>
            <p:spPr bwMode="auto">
              <a:xfrm>
                <a:off x="4640" y="2817"/>
                <a:ext cx="109" cy="60"/>
              </a:xfrm>
              <a:custGeom>
                <a:gdLst>
                  <a:gd name="T0" fmla="*/ 19 w 46"/>
                  <a:gd name="T1" fmla="*/ 14 h 25"/>
                  <a:gd name="T2" fmla="*/ 10 w 46"/>
                  <a:gd name="T3" fmla="*/ 4 h 25"/>
                  <a:gd name="T4" fmla="*/ 10 w 46"/>
                  <a:gd name="T5" fmla="*/ 4 h 25"/>
                  <a:gd name="T6" fmla="*/ 2 w 46"/>
                  <a:gd name="T7" fmla="*/ 0 h 25"/>
                  <a:gd name="T8" fmla="*/ 1 w 46"/>
                  <a:gd name="T9" fmla="*/ 11 h 25"/>
                  <a:gd name="T10" fmla="*/ 0 w 46"/>
                  <a:gd name="T11" fmla="*/ 12 h 25"/>
                  <a:gd name="T12" fmla="*/ 23 w 46"/>
                  <a:gd name="T13" fmla="*/ 25 h 25"/>
                  <a:gd name="T14" fmla="*/ 46 w 46"/>
                  <a:gd name="T15" fmla="*/ 25 h 25"/>
                  <a:gd name="T16" fmla="*/ 35 w 46"/>
                  <a:gd name="T17" fmla="*/ 20 h 25"/>
                  <a:gd name="T18" fmla="*/ 19 w 46"/>
                  <a:gd name="T19" fmla="*/ 14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25">
                    <a:moveTo>
                      <a:pt x="19" y="14"/>
                    </a:moveTo>
                    <a:cubicBezTo>
                      <a:pt x="16" y="12"/>
                      <a:pt x="13" y="8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7" y="3"/>
                      <a:pt x="5" y="1"/>
                      <a:pt x="2" y="0"/>
                    </a:cubicBezTo>
                    <a:cubicBezTo>
                      <a:pt x="2" y="4"/>
                      <a:pt x="1" y="8"/>
                      <a:pt x="1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9" y="15"/>
                      <a:pt x="16" y="20"/>
                      <a:pt x="23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3" y="23"/>
                      <a:pt x="39" y="22"/>
                      <a:pt x="35" y="20"/>
                    </a:cubicBezTo>
                    <a:cubicBezTo>
                      <a:pt x="30" y="20"/>
                      <a:pt x="24" y="18"/>
                      <a:pt x="19" y="1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6" name="Freeform 469"/>
              <p:cNvSpPr/>
              <p:nvPr/>
            </p:nvSpPr>
            <p:spPr bwMode="auto">
              <a:xfrm>
                <a:off x="4628" y="2851"/>
                <a:ext cx="54" cy="26"/>
              </a:xfrm>
              <a:custGeom>
                <a:gdLst>
                  <a:gd name="T0" fmla="*/ 0 w 23"/>
                  <a:gd name="T1" fmla="*/ 11 h 11"/>
                  <a:gd name="T2" fmla="*/ 0 w 23"/>
                  <a:gd name="T3" fmla="*/ 11 h 11"/>
                  <a:gd name="T4" fmla="*/ 23 w 23"/>
                  <a:gd name="T5" fmla="*/ 11 h 11"/>
                  <a:gd name="T6" fmla="*/ 5 w 23"/>
                  <a:gd name="T7" fmla="*/ 0 h 11"/>
                  <a:gd name="T8" fmla="*/ 0 w 23"/>
                  <a:gd name="T9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8" y="7"/>
                      <a:pt x="12" y="3"/>
                      <a:pt x="5" y="0"/>
                    </a:cubicBezTo>
                    <a:cubicBezTo>
                      <a:pt x="4" y="4"/>
                      <a:pt x="2" y="8"/>
                      <a:pt x="0" y="1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7" name="Freeform 470"/>
              <p:cNvSpPr/>
              <p:nvPr/>
            </p:nvSpPr>
            <p:spPr bwMode="auto">
              <a:xfrm>
                <a:off x="4777" y="2839"/>
                <a:ext cx="24" cy="38"/>
              </a:xfrm>
              <a:custGeom>
                <a:gdLst>
                  <a:gd name="T0" fmla="*/ 10 w 10"/>
                  <a:gd name="T1" fmla="*/ 0 h 16"/>
                  <a:gd name="T2" fmla="*/ 0 w 10"/>
                  <a:gd name="T3" fmla="*/ 16 h 16"/>
                  <a:gd name="T4" fmla="*/ 10 w 10"/>
                  <a:gd name="T5" fmla="*/ 16 h 16"/>
                  <a:gd name="T6" fmla="*/ 10 w 10"/>
                  <a:gd name="T7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6">
                    <a:moveTo>
                      <a:pt x="10" y="0"/>
                    </a:moveTo>
                    <a:cubicBezTo>
                      <a:pt x="6" y="5"/>
                      <a:pt x="2" y="10"/>
                      <a:pt x="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1"/>
                      <a:pt x="10" y="6"/>
                      <a:pt x="10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8" name="Freeform 471"/>
              <p:cNvSpPr/>
              <p:nvPr/>
            </p:nvSpPr>
            <p:spPr bwMode="auto">
              <a:xfrm>
                <a:off x="4306" y="2321"/>
                <a:ext cx="670" cy="556"/>
              </a:xfrm>
              <a:custGeom>
                <a:gdLst>
                  <a:gd name="T0" fmla="*/ 12 w 283"/>
                  <a:gd name="T1" fmla="*/ 232 h 234"/>
                  <a:gd name="T2" fmla="*/ 39 w 283"/>
                  <a:gd name="T3" fmla="*/ 204 h 234"/>
                  <a:gd name="T4" fmla="*/ 37 w 283"/>
                  <a:gd name="T5" fmla="*/ 173 h 234"/>
                  <a:gd name="T6" fmla="*/ 37 w 283"/>
                  <a:gd name="T7" fmla="*/ 172 h 234"/>
                  <a:gd name="T8" fmla="*/ 33 w 283"/>
                  <a:gd name="T9" fmla="*/ 163 h 234"/>
                  <a:gd name="T10" fmla="*/ 32 w 283"/>
                  <a:gd name="T11" fmla="*/ 161 h 234"/>
                  <a:gd name="T12" fmla="*/ 46 w 283"/>
                  <a:gd name="T13" fmla="*/ 134 h 234"/>
                  <a:gd name="T14" fmla="*/ 67 w 283"/>
                  <a:gd name="T15" fmla="*/ 107 h 234"/>
                  <a:gd name="T16" fmla="*/ 113 w 283"/>
                  <a:gd name="T17" fmla="*/ 67 h 234"/>
                  <a:gd name="T18" fmla="*/ 124 w 283"/>
                  <a:gd name="T19" fmla="*/ 61 h 234"/>
                  <a:gd name="T20" fmla="*/ 135 w 283"/>
                  <a:gd name="T21" fmla="*/ 65 h 234"/>
                  <a:gd name="T22" fmla="*/ 155 w 283"/>
                  <a:gd name="T23" fmla="*/ 67 h 234"/>
                  <a:gd name="T24" fmla="*/ 155 w 283"/>
                  <a:gd name="T25" fmla="*/ 67 h 234"/>
                  <a:gd name="T26" fmla="*/ 185 w 283"/>
                  <a:gd name="T27" fmla="*/ 54 h 234"/>
                  <a:gd name="T28" fmla="*/ 199 w 283"/>
                  <a:gd name="T29" fmla="*/ 26 h 234"/>
                  <a:gd name="T30" fmla="*/ 200 w 283"/>
                  <a:gd name="T31" fmla="*/ 24 h 234"/>
                  <a:gd name="T32" fmla="*/ 241 w 283"/>
                  <a:gd name="T33" fmla="*/ 12 h 234"/>
                  <a:gd name="T34" fmla="*/ 264 w 283"/>
                  <a:gd name="T35" fmla="*/ 9 h 234"/>
                  <a:gd name="T36" fmla="*/ 265 w 283"/>
                  <a:gd name="T37" fmla="*/ 9 h 234"/>
                  <a:gd name="T38" fmla="*/ 283 w 283"/>
                  <a:gd name="T39" fmla="*/ 8 h 234"/>
                  <a:gd name="T40" fmla="*/ 280 w 283"/>
                  <a:gd name="T41" fmla="*/ 3 h 234"/>
                  <a:gd name="T42" fmla="*/ 280 w 283"/>
                  <a:gd name="T43" fmla="*/ 3 h 234"/>
                  <a:gd name="T44" fmla="*/ 240 w 283"/>
                  <a:gd name="T45" fmla="*/ 5 h 234"/>
                  <a:gd name="T46" fmla="*/ 190 w 283"/>
                  <a:gd name="T47" fmla="*/ 19 h 234"/>
                  <a:gd name="T48" fmla="*/ 187 w 283"/>
                  <a:gd name="T49" fmla="*/ 36 h 234"/>
                  <a:gd name="T50" fmla="*/ 144 w 283"/>
                  <a:gd name="T51" fmla="*/ 56 h 234"/>
                  <a:gd name="T52" fmla="*/ 129 w 283"/>
                  <a:gd name="T53" fmla="*/ 48 h 234"/>
                  <a:gd name="T54" fmla="*/ 65 w 283"/>
                  <a:gd name="T55" fmla="*/ 100 h 234"/>
                  <a:gd name="T56" fmla="*/ 38 w 283"/>
                  <a:gd name="T57" fmla="*/ 132 h 234"/>
                  <a:gd name="T58" fmla="*/ 27 w 283"/>
                  <a:gd name="T59" fmla="*/ 150 h 234"/>
                  <a:gd name="T60" fmla="*/ 19 w 283"/>
                  <a:gd name="T61" fmla="*/ 166 h 234"/>
                  <a:gd name="T62" fmla="*/ 30 w 283"/>
                  <a:gd name="T63" fmla="*/ 202 h 234"/>
                  <a:gd name="T64" fmla="*/ 1 w 283"/>
                  <a:gd name="T65" fmla="*/ 226 h 234"/>
                  <a:gd name="T66" fmla="*/ 0 w 283"/>
                  <a:gd name="T67" fmla="*/ 234 h 234"/>
                  <a:gd name="T68" fmla="*/ 9 w 283"/>
                  <a:gd name="T69" fmla="*/ 234 h 234"/>
                  <a:gd name="T70" fmla="*/ 12 w 283"/>
                  <a:gd name="T71" fmla="*/ 232 h 2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3" h="234">
                    <a:moveTo>
                      <a:pt x="12" y="232"/>
                    </a:moveTo>
                    <a:cubicBezTo>
                      <a:pt x="24" y="226"/>
                      <a:pt x="35" y="218"/>
                      <a:pt x="39" y="204"/>
                    </a:cubicBezTo>
                    <a:cubicBezTo>
                      <a:pt x="42" y="194"/>
                      <a:pt x="41" y="183"/>
                      <a:pt x="37" y="173"/>
                    </a:cubicBezTo>
                    <a:cubicBezTo>
                      <a:pt x="37" y="173"/>
                      <a:pt x="37" y="173"/>
                      <a:pt x="37" y="172"/>
                    </a:cubicBezTo>
                    <a:cubicBezTo>
                      <a:pt x="36" y="169"/>
                      <a:pt x="34" y="166"/>
                      <a:pt x="33" y="163"/>
                    </a:cubicBezTo>
                    <a:cubicBezTo>
                      <a:pt x="32" y="162"/>
                      <a:pt x="32" y="161"/>
                      <a:pt x="32" y="161"/>
                    </a:cubicBezTo>
                    <a:cubicBezTo>
                      <a:pt x="35" y="151"/>
                      <a:pt x="40" y="142"/>
                      <a:pt x="46" y="134"/>
                    </a:cubicBezTo>
                    <a:cubicBezTo>
                      <a:pt x="53" y="125"/>
                      <a:pt x="60" y="115"/>
                      <a:pt x="67" y="107"/>
                    </a:cubicBezTo>
                    <a:cubicBezTo>
                      <a:pt x="81" y="92"/>
                      <a:pt x="96" y="79"/>
                      <a:pt x="113" y="67"/>
                    </a:cubicBezTo>
                    <a:cubicBezTo>
                      <a:pt x="116" y="65"/>
                      <a:pt x="121" y="60"/>
                      <a:pt x="124" y="61"/>
                    </a:cubicBezTo>
                    <a:cubicBezTo>
                      <a:pt x="128" y="61"/>
                      <a:pt x="132" y="64"/>
                      <a:pt x="135" y="65"/>
                    </a:cubicBezTo>
                    <a:cubicBezTo>
                      <a:pt x="140" y="68"/>
                      <a:pt x="149" y="68"/>
                      <a:pt x="155" y="67"/>
                    </a:cubicBezTo>
                    <a:cubicBezTo>
                      <a:pt x="155" y="67"/>
                      <a:pt x="155" y="67"/>
                      <a:pt x="155" y="67"/>
                    </a:cubicBezTo>
                    <a:cubicBezTo>
                      <a:pt x="166" y="66"/>
                      <a:pt x="177" y="61"/>
                      <a:pt x="185" y="54"/>
                    </a:cubicBezTo>
                    <a:cubicBezTo>
                      <a:pt x="193" y="48"/>
                      <a:pt x="200" y="37"/>
                      <a:pt x="199" y="26"/>
                    </a:cubicBezTo>
                    <a:cubicBezTo>
                      <a:pt x="199" y="25"/>
                      <a:pt x="199" y="25"/>
                      <a:pt x="200" y="24"/>
                    </a:cubicBezTo>
                    <a:cubicBezTo>
                      <a:pt x="214" y="19"/>
                      <a:pt x="227" y="14"/>
                      <a:pt x="241" y="12"/>
                    </a:cubicBezTo>
                    <a:cubicBezTo>
                      <a:pt x="249" y="10"/>
                      <a:pt x="257" y="9"/>
                      <a:pt x="264" y="9"/>
                    </a:cubicBezTo>
                    <a:cubicBezTo>
                      <a:pt x="265" y="9"/>
                      <a:pt x="265" y="9"/>
                      <a:pt x="265" y="9"/>
                    </a:cubicBezTo>
                    <a:cubicBezTo>
                      <a:pt x="271" y="8"/>
                      <a:pt x="277" y="8"/>
                      <a:pt x="283" y="8"/>
                    </a:cubicBezTo>
                    <a:cubicBezTo>
                      <a:pt x="282" y="7"/>
                      <a:pt x="281" y="5"/>
                      <a:pt x="280" y="3"/>
                    </a:cubicBezTo>
                    <a:cubicBezTo>
                      <a:pt x="280" y="3"/>
                      <a:pt x="280" y="3"/>
                      <a:pt x="280" y="3"/>
                    </a:cubicBezTo>
                    <a:cubicBezTo>
                      <a:pt x="267" y="0"/>
                      <a:pt x="253" y="2"/>
                      <a:pt x="240" y="5"/>
                    </a:cubicBezTo>
                    <a:cubicBezTo>
                      <a:pt x="222" y="7"/>
                      <a:pt x="206" y="12"/>
                      <a:pt x="190" y="19"/>
                    </a:cubicBezTo>
                    <a:cubicBezTo>
                      <a:pt x="191" y="24"/>
                      <a:pt x="190" y="30"/>
                      <a:pt x="187" y="36"/>
                    </a:cubicBezTo>
                    <a:cubicBezTo>
                      <a:pt x="180" y="51"/>
                      <a:pt x="161" y="60"/>
                      <a:pt x="144" y="56"/>
                    </a:cubicBezTo>
                    <a:cubicBezTo>
                      <a:pt x="138" y="55"/>
                      <a:pt x="133" y="52"/>
                      <a:pt x="129" y="48"/>
                    </a:cubicBezTo>
                    <a:cubicBezTo>
                      <a:pt x="106" y="63"/>
                      <a:pt x="84" y="80"/>
                      <a:pt x="65" y="100"/>
                    </a:cubicBezTo>
                    <a:cubicBezTo>
                      <a:pt x="55" y="110"/>
                      <a:pt x="46" y="120"/>
                      <a:pt x="38" y="132"/>
                    </a:cubicBezTo>
                    <a:cubicBezTo>
                      <a:pt x="34" y="138"/>
                      <a:pt x="30" y="144"/>
                      <a:pt x="27" y="150"/>
                    </a:cubicBezTo>
                    <a:cubicBezTo>
                      <a:pt x="24" y="155"/>
                      <a:pt x="21" y="160"/>
                      <a:pt x="19" y="166"/>
                    </a:cubicBezTo>
                    <a:cubicBezTo>
                      <a:pt x="29" y="174"/>
                      <a:pt x="33" y="189"/>
                      <a:pt x="30" y="202"/>
                    </a:cubicBezTo>
                    <a:cubicBezTo>
                      <a:pt x="27" y="216"/>
                      <a:pt x="15" y="225"/>
                      <a:pt x="1" y="226"/>
                    </a:cubicBezTo>
                    <a:cubicBezTo>
                      <a:pt x="1" y="229"/>
                      <a:pt x="1" y="231"/>
                      <a:pt x="0" y="234"/>
                    </a:cubicBezTo>
                    <a:cubicBezTo>
                      <a:pt x="9" y="234"/>
                      <a:pt x="9" y="234"/>
                      <a:pt x="9" y="234"/>
                    </a:cubicBezTo>
                    <a:cubicBezTo>
                      <a:pt x="9" y="233"/>
                      <a:pt x="10" y="233"/>
                      <a:pt x="12" y="232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9" name="Freeform 472"/>
              <p:cNvSpPr/>
              <p:nvPr/>
            </p:nvSpPr>
            <p:spPr bwMode="auto">
              <a:xfrm>
                <a:off x="4405" y="2751"/>
                <a:ext cx="48" cy="43"/>
              </a:xfrm>
              <a:custGeom>
                <a:gdLst>
                  <a:gd name="T0" fmla="*/ 20 w 20"/>
                  <a:gd name="T1" fmla="*/ 6 h 18"/>
                  <a:gd name="T2" fmla="*/ 0 w 20"/>
                  <a:gd name="T3" fmla="*/ 0 h 18"/>
                  <a:gd name="T4" fmla="*/ 2 w 20"/>
                  <a:gd name="T5" fmla="*/ 15 h 18"/>
                  <a:gd name="T6" fmla="*/ 15 w 20"/>
                  <a:gd name="T7" fmla="*/ 18 h 18"/>
                  <a:gd name="T8" fmla="*/ 18 w 20"/>
                  <a:gd name="T9" fmla="*/ 9 h 18"/>
                  <a:gd name="T10" fmla="*/ 20 w 20"/>
                  <a:gd name="T11" fmla="*/ 6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8">
                    <a:moveTo>
                      <a:pt x="20" y="6"/>
                    </a:moveTo>
                    <a:cubicBezTo>
                      <a:pt x="14" y="3"/>
                      <a:pt x="7" y="1"/>
                      <a:pt x="0" y="0"/>
                    </a:cubicBezTo>
                    <a:cubicBezTo>
                      <a:pt x="2" y="5"/>
                      <a:pt x="2" y="10"/>
                      <a:pt x="2" y="15"/>
                    </a:cubicBezTo>
                    <a:cubicBezTo>
                      <a:pt x="6" y="16"/>
                      <a:pt x="10" y="17"/>
                      <a:pt x="15" y="18"/>
                    </a:cubicBezTo>
                    <a:cubicBezTo>
                      <a:pt x="15" y="15"/>
                      <a:pt x="16" y="12"/>
                      <a:pt x="18" y="9"/>
                    </a:cubicBezTo>
                    <a:cubicBezTo>
                      <a:pt x="18" y="8"/>
                      <a:pt x="19" y="7"/>
                      <a:pt x="20" y="6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0" name="Freeform 473"/>
              <p:cNvSpPr/>
              <p:nvPr/>
            </p:nvSpPr>
            <p:spPr bwMode="auto">
              <a:xfrm>
                <a:off x="4689" y="2777"/>
                <a:ext cx="78" cy="47"/>
              </a:xfrm>
              <a:custGeom>
                <a:gdLst>
                  <a:gd name="T0" fmla="*/ 12 w 33"/>
                  <a:gd name="T1" fmla="*/ 17 h 20"/>
                  <a:gd name="T2" fmla="*/ 33 w 33"/>
                  <a:gd name="T3" fmla="*/ 15 h 20"/>
                  <a:gd name="T4" fmla="*/ 1 w 33"/>
                  <a:gd name="T5" fmla="*/ 0 h 20"/>
                  <a:gd name="T6" fmla="*/ 12 w 33"/>
                  <a:gd name="T7" fmla="*/ 17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0">
                    <a:moveTo>
                      <a:pt x="12" y="17"/>
                    </a:moveTo>
                    <a:cubicBezTo>
                      <a:pt x="19" y="20"/>
                      <a:pt x="27" y="19"/>
                      <a:pt x="33" y="15"/>
                    </a:cubicBezTo>
                    <a:cubicBezTo>
                      <a:pt x="22" y="10"/>
                      <a:pt x="11" y="5"/>
                      <a:pt x="1" y="0"/>
                    </a:cubicBezTo>
                    <a:cubicBezTo>
                      <a:pt x="0" y="7"/>
                      <a:pt x="4" y="14"/>
                      <a:pt x="12" y="17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1" name="Freeform 474"/>
              <p:cNvSpPr/>
              <p:nvPr/>
            </p:nvSpPr>
            <p:spPr bwMode="auto">
              <a:xfrm>
                <a:off x="4644" y="2777"/>
                <a:ext cx="15" cy="40"/>
              </a:xfrm>
              <a:custGeom>
                <a:gdLst>
                  <a:gd name="T0" fmla="*/ 0 w 6"/>
                  <a:gd name="T1" fmla="*/ 14 h 17"/>
                  <a:gd name="T2" fmla="*/ 4 w 6"/>
                  <a:gd name="T3" fmla="*/ 16 h 17"/>
                  <a:gd name="T4" fmla="*/ 6 w 6"/>
                  <a:gd name="T5" fmla="*/ 17 h 17"/>
                  <a:gd name="T6" fmla="*/ 1 w 6"/>
                  <a:gd name="T7" fmla="*/ 0 h 17"/>
                  <a:gd name="T8" fmla="*/ 0 w 6"/>
                  <a:gd name="T9" fmla="*/ 14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0" y="14"/>
                    </a:moveTo>
                    <a:cubicBezTo>
                      <a:pt x="2" y="15"/>
                      <a:pt x="3" y="15"/>
                      <a:pt x="4" y="16"/>
                    </a:cubicBezTo>
                    <a:cubicBezTo>
                      <a:pt x="5" y="16"/>
                      <a:pt x="5" y="16"/>
                      <a:pt x="6" y="17"/>
                    </a:cubicBezTo>
                    <a:cubicBezTo>
                      <a:pt x="3" y="12"/>
                      <a:pt x="2" y="6"/>
                      <a:pt x="1" y="0"/>
                    </a:cubicBezTo>
                    <a:cubicBezTo>
                      <a:pt x="1" y="5"/>
                      <a:pt x="1" y="10"/>
                      <a:pt x="0" y="1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2" name="Freeform 475"/>
              <p:cNvSpPr/>
              <p:nvPr/>
            </p:nvSpPr>
            <p:spPr bwMode="auto">
              <a:xfrm>
                <a:off x="4654" y="2758"/>
                <a:ext cx="144" cy="102"/>
              </a:xfrm>
              <a:custGeom>
                <a:gdLst>
                  <a:gd name="T0" fmla="*/ 25 w 61"/>
                  <a:gd name="T1" fmla="*/ 28 h 43"/>
                  <a:gd name="T2" fmla="*/ 13 w 61"/>
                  <a:gd name="T3" fmla="*/ 6 h 43"/>
                  <a:gd name="T4" fmla="*/ 11 w 61"/>
                  <a:gd name="T5" fmla="*/ 5 h 43"/>
                  <a:gd name="T6" fmla="*/ 1 w 61"/>
                  <a:gd name="T7" fmla="*/ 0 h 43"/>
                  <a:gd name="T8" fmla="*/ 3 w 61"/>
                  <a:gd name="T9" fmla="*/ 18 h 43"/>
                  <a:gd name="T10" fmla="*/ 14 w 61"/>
                  <a:gd name="T11" fmla="*/ 36 h 43"/>
                  <a:gd name="T12" fmla="*/ 37 w 61"/>
                  <a:gd name="T13" fmla="*/ 41 h 43"/>
                  <a:gd name="T14" fmla="*/ 61 w 61"/>
                  <a:gd name="T15" fmla="*/ 28 h 43"/>
                  <a:gd name="T16" fmla="*/ 51 w 61"/>
                  <a:gd name="T17" fmla="*/ 24 h 43"/>
                  <a:gd name="T18" fmla="*/ 25 w 61"/>
                  <a:gd name="T19" fmla="*/ 28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43">
                    <a:moveTo>
                      <a:pt x="25" y="28"/>
                    </a:moveTo>
                    <a:cubicBezTo>
                      <a:pt x="16" y="24"/>
                      <a:pt x="12" y="15"/>
                      <a:pt x="13" y="6"/>
                    </a:cubicBezTo>
                    <a:cubicBezTo>
                      <a:pt x="12" y="6"/>
                      <a:pt x="11" y="5"/>
                      <a:pt x="11" y="5"/>
                    </a:cubicBezTo>
                    <a:cubicBezTo>
                      <a:pt x="7" y="3"/>
                      <a:pt x="4" y="1"/>
                      <a:pt x="1" y="0"/>
                    </a:cubicBezTo>
                    <a:cubicBezTo>
                      <a:pt x="0" y="6"/>
                      <a:pt x="1" y="12"/>
                      <a:pt x="3" y="18"/>
                    </a:cubicBezTo>
                    <a:cubicBezTo>
                      <a:pt x="5" y="25"/>
                      <a:pt x="9" y="31"/>
                      <a:pt x="14" y="36"/>
                    </a:cubicBezTo>
                    <a:cubicBezTo>
                      <a:pt x="21" y="42"/>
                      <a:pt x="29" y="43"/>
                      <a:pt x="37" y="41"/>
                    </a:cubicBezTo>
                    <a:cubicBezTo>
                      <a:pt x="47" y="40"/>
                      <a:pt x="54" y="34"/>
                      <a:pt x="61" y="28"/>
                    </a:cubicBezTo>
                    <a:cubicBezTo>
                      <a:pt x="58" y="27"/>
                      <a:pt x="55" y="26"/>
                      <a:pt x="51" y="24"/>
                    </a:cubicBezTo>
                    <a:cubicBezTo>
                      <a:pt x="44" y="31"/>
                      <a:pt x="33" y="31"/>
                      <a:pt x="25" y="28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3" name="Freeform 476"/>
              <p:cNvSpPr/>
              <p:nvPr/>
            </p:nvSpPr>
            <p:spPr bwMode="auto">
              <a:xfrm>
                <a:off x="4931" y="2158"/>
                <a:ext cx="49" cy="83"/>
              </a:xfrm>
              <a:custGeom>
                <a:gdLst>
                  <a:gd name="T0" fmla="*/ 2 w 21"/>
                  <a:gd name="T1" fmla="*/ 7 h 35"/>
                  <a:gd name="T2" fmla="*/ 1 w 21"/>
                  <a:gd name="T3" fmla="*/ 23 h 35"/>
                  <a:gd name="T4" fmla="*/ 9 w 21"/>
                  <a:gd name="T5" fmla="*/ 35 h 35"/>
                  <a:gd name="T6" fmla="*/ 16 w 21"/>
                  <a:gd name="T7" fmla="*/ 35 h 35"/>
                  <a:gd name="T8" fmla="*/ 16 w 21"/>
                  <a:gd name="T9" fmla="*/ 35 h 35"/>
                  <a:gd name="T10" fmla="*/ 21 w 21"/>
                  <a:gd name="T11" fmla="*/ 28 h 35"/>
                  <a:gd name="T12" fmla="*/ 21 w 21"/>
                  <a:gd name="T13" fmla="*/ 0 h 35"/>
                  <a:gd name="T14" fmla="*/ 7 w 21"/>
                  <a:gd name="T15" fmla="*/ 0 h 35"/>
                  <a:gd name="T16" fmla="*/ 2 w 21"/>
                  <a:gd name="T17" fmla="*/ 7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35">
                    <a:moveTo>
                      <a:pt x="2" y="7"/>
                    </a:moveTo>
                    <a:cubicBezTo>
                      <a:pt x="0" y="13"/>
                      <a:pt x="0" y="18"/>
                      <a:pt x="1" y="23"/>
                    </a:cubicBezTo>
                    <a:cubicBezTo>
                      <a:pt x="3" y="28"/>
                      <a:pt x="7" y="31"/>
                      <a:pt x="9" y="35"/>
                    </a:cubicBezTo>
                    <a:cubicBezTo>
                      <a:pt x="12" y="35"/>
                      <a:pt x="14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8" y="33"/>
                      <a:pt x="19" y="30"/>
                      <a:pt x="21" y="28"/>
                    </a:cubicBezTo>
                    <a:cubicBezTo>
                      <a:pt x="13" y="20"/>
                      <a:pt x="14" y="8"/>
                      <a:pt x="2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2"/>
                      <a:pt x="3" y="5"/>
                      <a:pt x="2" y="7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4" name="Freeform 477"/>
              <p:cNvSpPr/>
              <p:nvPr/>
            </p:nvSpPr>
            <p:spPr bwMode="auto">
              <a:xfrm>
                <a:off x="4969" y="2160"/>
                <a:ext cx="40" cy="59"/>
              </a:xfrm>
              <a:custGeom>
                <a:gdLst>
                  <a:gd name="T0" fmla="*/ 17 w 17"/>
                  <a:gd name="T1" fmla="*/ 16 h 25"/>
                  <a:gd name="T2" fmla="*/ 7 w 17"/>
                  <a:gd name="T3" fmla="*/ 0 h 25"/>
                  <a:gd name="T4" fmla="*/ 6 w 17"/>
                  <a:gd name="T5" fmla="*/ 25 h 25"/>
                  <a:gd name="T6" fmla="*/ 17 w 17"/>
                  <a:gd name="T7" fmla="*/ 16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5">
                    <a:moveTo>
                      <a:pt x="17" y="16"/>
                    </a:moveTo>
                    <a:cubicBezTo>
                      <a:pt x="12" y="12"/>
                      <a:pt x="9" y="6"/>
                      <a:pt x="7" y="0"/>
                    </a:cubicBezTo>
                    <a:cubicBezTo>
                      <a:pt x="0" y="7"/>
                      <a:pt x="1" y="17"/>
                      <a:pt x="6" y="25"/>
                    </a:cubicBezTo>
                    <a:cubicBezTo>
                      <a:pt x="9" y="21"/>
                      <a:pt x="13" y="18"/>
                      <a:pt x="17" y="16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5" name="Freeform 478"/>
              <p:cNvSpPr/>
              <p:nvPr/>
            </p:nvSpPr>
            <p:spPr bwMode="auto">
              <a:xfrm>
                <a:off x="4467" y="2706"/>
                <a:ext cx="26" cy="21"/>
              </a:xfrm>
              <a:custGeom>
                <a:gdLst>
                  <a:gd name="T0" fmla="*/ 11 w 11"/>
                  <a:gd name="T1" fmla="*/ 0 h 9"/>
                  <a:gd name="T2" fmla="*/ 0 w 11"/>
                  <a:gd name="T3" fmla="*/ 7 h 9"/>
                  <a:gd name="T4" fmla="*/ 5 w 11"/>
                  <a:gd name="T5" fmla="*/ 9 h 9"/>
                  <a:gd name="T6" fmla="*/ 11 w 11"/>
                  <a:gd name="T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7" y="3"/>
                      <a:pt x="4" y="5"/>
                      <a:pt x="0" y="7"/>
                    </a:cubicBezTo>
                    <a:cubicBezTo>
                      <a:pt x="2" y="8"/>
                      <a:pt x="3" y="8"/>
                      <a:pt x="5" y="9"/>
                    </a:cubicBezTo>
                    <a:cubicBezTo>
                      <a:pt x="7" y="6"/>
                      <a:pt x="9" y="3"/>
                      <a:pt x="11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6" name="Freeform 479"/>
              <p:cNvSpPr/>
              <p:nvPr/>
            </p:nvSpPr>
            <p:spPr bwMode="auto">
              <a:xfrm>
                <a:off x="4403" y="2727"/>
                <a:ext cx="71" cy="31"/>
              </a:xfrm>
              <a:custGeom>
                <a:gdLst>
                  <a:gd name="T0" fmla="*/ 30 w 30"/>
                  <a:gd name="T1" fmla="*/ 2 h 13"/>
                  <a:gd name="T2" fmla="*/ 23 w 30"/>
                  <a:gd name="T3" fmla="*/ 0 h 13"/>
                  <a:gd name="T4" fmla="*/ 0 w 30"/>
                  <a:gd name="T5" fmla="*/ 3 h 13"/>
                  <a:gd name="T6" fmla="*/ 1 w 30"/>
                  <a:gd name="T7" fmla="*/ 7 h 13"/>
                  <a:gd name="T8" fmla="*/ 22 w 30"/>
                  <a:gd name="T9" fmla="*/ 13 h 13"/>
                  <a:gd name="T10" fmla="*/ 30 w 30"/>
                  <a:gd name="T11" fmla="*/ 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30" y="2"/>
                    </a:moveTo>
                    <a:cubicBezTo>
                      <a:pt x="28" y="1"/>
                      <a:pt x="26" y="0"/>
                      <a:pt x="23" y="0"/>
                    </a:cubicBezTo>
                    <a:cubicBezTo>
                      <a:pt x="16" y="3"/>
                      <a:pt x="8" y="5"/>
                      <a:pt x="0" y="3"/>
                    </a:cubicBezTo>
                    <a:cubicBezTo>
                      <a:pt x="0" y="5"/>
                      <a:pt x="1" y="6"/>
                      <a:pt x="1" y="7"/>
                    </a:cubicBezTo>
                    <a:cubicBezTo>
                      <a:pt x="8" y="8"/>
                      <a:pt x="16" y="10"/>
                      <a:pt x="22" y="13"/>
                    </a:cubicBezTo>
                    <a:cubicBezTo>
                      <a:pt x="25" y="10"/>
                      <a:pt x="28" y="6"/>
                      <a:pt x="30" y="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7" name="Freeform 480"/>
              <p:cNvSpPr/>
              <p:nvPr/>
            </p:nvSpPr>
            <p:spPr bwMode="auto">
              <a:xfrm>
                <a:off x="4491" y="2784"/>
                <a:ext cx="94" cy="62"/>
              </a:xfrm>
              <a:custGeom>
                <a:gdLst>
                  <a:gd name="T0" fmla="*/ 3 w 40"/>
                  <a:gd name="T1" fmla="*/ 5 h 26"/>
                  <a:gd name="T2" fmla="*/ 0 w 40"/>
                  <a:gd name="T3" fmla="*/ 11 h 26"/>
                  <a:gd name="T4" fmla="*/ 36 w 40"/>
                  <a:gd name="T5" fmla="*/ 26 h 26"/>
                  <a:gd name="T6" fmla="*/ 38 w 40"/>
                  <a:gd name="T7" fmla="*/ 21 h 26"/>
                  <a:gd name="T8" fmla="*/ 40 w 40"/>
                  <a:gd name="T9" fmla="*/ 17 h 26"/>
                  <a:gd name="T10" fmla="*/ 4 w 40"/>
                  <a:gd name="T11" fmla="*/ 0 h 26"/>
                  <a:gd name="T12" fmla="*/ 3 w 40"/>
                  <a:gd name="T13" fmla="*/ 5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6">
                    <a:moveTo>
                      <a:pt x="3" y="5"/>
                    </a:moveTo>
                    <a:cubicBezTo>
                      <a:pt x="2" y="7"/>
                      <a:pt x="1" y="9"/>
                      <a:pt x="0" y="11"/>
                    </a:cubicBezTo>
                    <a:cubicBezTo>
                      <a:pt x="13" y="13"/>
                      <a:pt x="25" y="20"/>
                      <a:pt x="36" y="26"/>
                    </a:cubicBezTo>
                    <a:cubicBezTo>
                      <a:pt x="36" y="24"/>
                      <a:pt x="37" y="22"/>
                      <a:pt x="38" y="21"/>
                    </a:cubicBezTo>
                    <a:cubicBezTo>
                      <a:pt x="38" y="19"/>
                      <a:pt x="39" y="18"/>
                      <a:pt x="40" y="17"/>
                    </a:cubicBezTo>
                    <a:cubicBezTo>
                      <a:pt x="28" y="12"/>
                      <a:pt x="17" y="4"/>
                      <a:pt x="4" y="0"/>
                    </a:cubicBezTo>
                    <a:cubicBezTo>
                      <a:pt x="3" y="2"/>
                      <a:pt x="3" y="3"/>
                      <a:pt x="3" y="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8" name="Freeform 481"/>
              <p:cNvSpPr/>
              <p:nvPr/>
            </p:nvSpPr>
            <p:spPr bwMode="auto">
              <a:xfrm>
                <a:off x="4581" y="2775"/>
                <a:ext cx="59" cy="102"/>
              </a:xfrm>
              <a:custGeom>
                <a:gdLst>
                  <a:gd name="T0" fmla="*/ 24 w 25"/>
                  <a:gd name="T1" fmla="*/ 20 h 43"/>
                  <a:gd name="T2" fmla="*/ 25 w 25"/>
                  <a:gd name="T3" fmla="*/ 0 h 43"/>
                  <a:gd name="T4" fmla="*/ 9 w 25"/>
                  <a:gd name="T5" fmla="*/ 17 h 43"/>
                  <a:gd name="T6" fmla="*/ 1 w 25"/>
                  <a:gd name="T7" fmla="*/ 32 h 43"/>
                  <a:gd name="T8" fmla="*/ 6 w 25"/>
                  <a:gd name="T9" fmla="*/ 43 h 43"/>
                  <a:gd name="T10" fmla="*/ 15 w 25"/>
                  <a:gd name="T11" fmla="*/ 43 h 43"/>
                  <a:gd name="T12" fmla="*/ 24 w 25"/>
                  <a:gd name="T13" fmla="*/ 2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43">
                    <a:moveTo>
                      <a:pt x="24" y="20"/>
                    </a:moveTo>
                    <a:cubicBezTo>
                      <a:pt x="24" y="14"/>
                      <a:pt x="24" y="7"/>
                      <a:pt x="25" y="0"/>
                    </a:cubicBezTo>
                    <a:cubicBezTo>
                      <a:pt x="20" y="6"/>
                      <a:pt x="14" y="11"/>
                      <a:pt x="9" y="17"/>
                    </a:cubicBezTo>
                    <a:cubicBezTo>
                      <a:pt x="5" y="21"/>
                      <a:pt x="2" y="26"/>
                      <a:pt x="1" y="32"/>
                    </a:cubicBezTo>
                    <a:cubicBezTo>
                      <a:pt x="0" y="36"/>
                      <a:pt x="2" y="41"/>
                      <a:pt x="6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21" y="39"/>
                      <a:pt x="23" y="26"/>
                      <a:pt x="24" y="2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9" name="Freeform 482"/>
              <p:cNvSpPr/>
              <p:nvPr/>
            </p:nvSpPr>
            <p:spPr bwMode="auto">
              <a:xfrm>
                <a:off x="4434" y="2711"/>
                <a:ext cx="64" cy="123"/>
              </a:xfrm>
              <a:custGeom>
                <a:gdLst>
                  <a:gd name="T0" fmla="*/ 27 w 27"/>
                  <a:gd name="T1" fmla="*/ 0 h 52"/>
                  <a:gd name="T2" fmla="*/ 15 w 27"/>
                  <a:gd name="T3" fmla="*/ 18 h 52"/>
                  <a:gd name="T4" fmla="*/ 7 w 27"/>
                  <a:gd name="T5" fmla="*/ 47 h 52"/>
                  <a:gd name="T6" fmla="*/ 20 w 27"/>
                  <a:gd name="T7" fmla="*/ 44 h 52"/>
                  <a:gd name="T8" fmla="*/ 25 w 27"/>
                  <a:gd name="T9" fmla="*/ 29 h 52"/>
                  <a:gd name="T10" fmla="*/ 27 w 27"/>
                  <a:gd name="T11" fmla="*/ 0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52">
                    <a:moveTo>
                      <a:pt x="27" y="0"/>
                    </a:moveTo>
                    <a:cubicBezTo>
                      <a:pt x="24" y="6"/>
                      <a:pt x="19" y="12"/>
                      <a:pt x="15" y="18"/>
                    </a:cubicBezTo>
                    <a:cubicBezTo>
                      <a:pt x="10" y="25"/>
                      <a:pt x="0" y="38"/>
                      <a:pt x="7" y="47"/>
                    </a:cubicBezTo>
                    <a:cubicBezTo>
                      <a:pt x="12" y="52"/>
                      <a:pt x="17" y="49"/>
                      <a:pt x="20" y="44"/>
                    </a:cubicBezTo>
                    <a:cubicBezTo>
                      <a:pt x="23" y="40"/>
                      <a:pt x="24" y="34"/>
                      <a:pt x="25" y="29"/>
                    </a:cubicBezTo>
                    <a:cubicBezTo>
                      <a:pt x="26" y="19"/>
                      <a:pt x="26" y="9"/>
                      <a:pt x="27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0" name="Freeform 483"/>
              <p:cNvSpPr/>
              <p:nvPr/>
            </p:nvSpPr>
            <p:spPr bwMode="auto">
              <a:xfrm>
                <a:off x="4599" y="2770"/>
                <a:ext cx="36" cy="21"/>
              </a:xfrm>
              <a:custGeom>
                <a:gdLst>
                  <a:gd name="T0" fmla="*/ 6 w 15"/>
                  <a:gd name="T1" fmla="*/ 9 h 9"/>
                  <a:gd name="T2" fmla="*/ 15 w 15"/>
                  <a:gd name="T3" fmla="*/ 0 h 9"/>
                  <a:gd name="T4" fmla="*/ 0 w 15"/>
                  <a:gd name="T5" fmla="*/ 6 h 9"/>
                  <a:gd name="T6" fmla="*/ 6 w 15"/>
                  <a:gd name="T7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9">
                    <a:moveTo>
                      <a:pt x="6" y="9"/>
                    </a:moveTo>
                    <a:cubicBezTo>
                      <a:pt x="9" y="6"/>
                      <a:pt x="12" y="3"/>
                      <a:pt x="15" y="0"/>
                    </a:cubicBezTo>
                    <a:cubicBezTo>
                      <a:pt x="10" y="3"/>
                      <a:pt x="5" y="5"/>
                      <a:pt x="0" y="6"/>
                    </a:cubicBezTo>
                    <a:cubicBezTo>
                      <a:pt x="2" y="7"/>
                      <a:pt x="4" y="8"/>
                      <a:pt x="6" y="9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1" name="Freeform 484"/>
              <p:cNvSpPr/>
              <p:nvPr/>
            </p:nvSpPr>
            <p:spPr bwMode="auto">
              <a:xfrm>
                <a:off x="4500" y="2744"/>
                <a:ext cx="109" cy="76"/>
              </a:xfrm>
              <a:custGeom>
                <a:gdLst>
                  <a:gd name="T0" fmla="*/ 18 w 46"/>
                  <a:gd name="T1" fmla="*/ 15 h 32"/>
                  <a:gd name="T2" fmla="*/ 5 w 46"/>
                  <a:gd name="T3" fmla="*/ 1 h 32"/>
                  <a:gd name="T4" fmla="*/ 2 w 46"/>
                  <a:gd name="T5" fmla="*/ 0 h 32"/>
                  <a:gd name="T6" fmla="*/ 0 w 46"/>
                  <a:gd name="T7" fmla="*/ 15 h 32"/>
                  <a:gd name="T8" fmla="*/ 37 w 46"/>
                  <a:gd name="T9" fmla="*/ 31 h 32"/>
                  <a:gd name="T10" fmla="*/ 38 w 46"/>
                  <a:gd name="T11" fmla="*/ 32 h 32"/>
                  <a:gd name="T12" fmla="*/ 46 w 46"/>
                  <a:gd name="T13" fmla="*/ 22 h 32"/>
                  <a:gd name="T14" fmla="*/ 46 w 46"/>
                  <a:gd name="T15" fmla="*/ 21 h 32"/>
                  <a:gd name="T16" fmla="*/ 37 w 46"/>
                  <a:gd name="T17" fmla="*/ 18 h 32"/>
                  <a:gd name="T18" fmla="*/ 18 w 46"/>
                  <a:gd name="T19" fmla="*/ 15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32">
                    <a:moveTo>
                      <a:pt x="18" y="15"/>
                    </a:moveTo>
                    <a:cubicBezTo>
                      <a:pt x="12" y="12"/>
                      <a:pt x="8" y="7"/>
                      <a:pt x="5" y="1"/>
                    </a:cubicBezTo>
                    <a:cubicBezTo>
                      <a:pt x="4" y="1"/>
                      <a:pt x="3" y="1"/>
                      <a:pt x="2" y="0"/>
                    </a:cubicBezTo>
                    <a:cubicBezTo>
                      <a:pt x="1" y="5"/>
                      <a:pt x="1" y="10"/>
                      <a:pt x="0" y="15"/>
                    </a:cubicBezTo>
                    <a:cubicBezTo>
                      <a:pt x="13" y="17"/>
                      <a:pt x="25" y="26"/>
                      <a:pt x="37" y="31"/>
                    </a:cubicBezTo>
                    <a:cubicBezTo>
                      <a:pt x="37" y="31"/>
                      <a:pt x="38" y="31"/>
                      <a:pt x="38" y="32"/>
                    </a:cubicBezTo>
                    <a:cubicBezTo>
                      <a:pt x="40" y="28"/>
                      <a:pt x="43" y="25"/>
                      <a:pt x="46" y="22"/>
                    </a:cubicBezTo>
                    <a:cubicBezTo>
                      <a:pt x="46" y="22"/>
                      <a:pt x="46" y="22"/>
                      <a:pt x="46" y="21"/>
                    </a:cubicBezTo>
                    <a:cubicBezTo>
                      <a:pt x="43" y="20"/>
                      <a:pt x="40" y="19"/>
                      <a:pt x="37" y="18"/>
                    </a:cubicBezTo>
                    <a:cubicBezTo>
                      <a:pt x="30" y="18"/>
                      <a:pt x="23" y="17"/>
                      <a:pt x="18" y="1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2" name="Freeform 485"/>
              <p:cNvSpPr/>
              <p:nvPr/>
            </p:nvSpPr>
            <p:spPr bwMode="auto">
              <a:xfrm>
                <a:off x="4540" y="2696"/>
                <a:ext cx="76" cy="55"/>
              </a:xfrm>
              <a:custGeom>
                <a:gdLst>
                  <a:gd name="T0" fmla="*/ 11 w 32"/>
                  <a:gd name="T1" fmla="*/ 19 h 23"/>
                  <a:gd name="T2" fmla="*/ 32 w 32"/>
                  <a:gd name="T3" fmla="*/ 17 h 23"/>
                  <a:gd name="T4" fmla="*/ 0 w 32"/>
                  <a:gd name="T5" fmla="*/ 0 h 23"/>
                  <a:gd name="T6" fmla="*/ 11 w 32"/>
                  <a:gd name="T7" fmla="*/ 19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23">
                    <a:moveTo>
                      <a:pt x="11" y="19"/>
                    </a:moveTo>
                    <a:cubicBezTo>
                      <a:pt x="18" y="23"/>
                      <a:pt x="26" y="21"/>
                      <a:pt x="32" y="17"/>
                    </a:cubicBezTo>
                    <a:cubicBezTo>
                      <a:pt x="21" y="11"/>
                      <a:pt x="11" y="5"/>
                      <a:pt x="0" y="0"/>
                    </a:cubicBezTo>
                    <a:cubicBezTo>
                      <a:pt x="1" y="8"/>
                      <a:pt x="5" y="15"/>
                      <a:pt x="11" y="19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3" name="Freeform 486"/>
              <p:cNvSpPr/>
              <p:nvPr/>
            </p:nvSpPr>
            <p:spPr bwMode="auto">
              <a:xfrm>
                <a:off x="4505" y="2732"/>
                <a:ext cx="2" cy="7"/>
              </a:xfrm>
              <a:custGeom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4" name="Freeform 487"/>
              <p:cNvSpPr/>
              <p:nvPr/>
            </p:nvSpPr>
            <p:spPr bwMode="auto">
              <a:xfrm>
                <a:off x="4502" y="2684"/>
                <a:ext cx="142" cy="105"/>
              </a:xfrm>
              <a:custGeom>
                <a:gdLst>
                  <a:gd name="T0" fmla="*/ 27 w 60"/>
                  <a:gd name="T1" fmla="*/ 27 h 44"/>
                  <a:gd name="T2" fmla="*/ 13 w 60"/>
                  <a:gd name="T3" fmla="*/ 4 h 44"/>
                  <a:gd name="T4" fmla="*/ 13 w 60"/>
                  <a:gd name="T5" fmla="*/ 4 h 44"/>
                  <a:gd name="T6" fmla="*/ 4 w 60"/>
                  <a:gd name="T7" fmla="*/ 0 h 44"/>
                  <a:gd name="T8" fmla="*/ 18 w 60"/>
                  <a:gd name="T9" fmla="*/ 36 h 44"/>
                  <a:gd name="T10" fmla="*/ 60 w 60"/>
                  <a:gd name="T11" fmla="*/ 28 h 44"/>
                  <a:gd name="T12" fmla="*/ 50 w 60"/>
                  <a:gd name="T13" fmla="*/ 23 h 44"/>
                  <a:gd name="T14" fmla="*/ 27 w 60"/>
                  <a:gd name="T15" fmla="*/ 27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44">
                    <a:moveTo>
                      <a:pt x="27" y="27"/>
                    </a:moveTo>
                    <a:cubicBezTo>
                      <a:pt x="18" y="23"/>
                      <a:pt x="13" y="1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2"/>
                      <a:pt x="7" y="1"/>
                      <a:pt x="4" y="0"/>
                    </a:cubicBezTo>
                    <a:cubicBezTo>
                      <a:pt x="0" y="13"/>
                      <a:pt x="5" y="29"/>
                      <a:pt x="18" y="36"/>
                    </a:cubicBezTo>
                    <a:cubicBezTo>
                      <a:pt x="31" y="44"/>
                      <a:pt x="49" y="38"/>
                      <a:pt x="60" y="28"/>
                    </a:cubicBezTo>
                    <a:cubicBezTo>
                      <a:pt x="57" y="26"/>
                      <a:pt x="54" y="25"/>
                      <a:pt x="50" y="23"/>
                    </a:cubicBezTo>
                    <a:cubicBezTo>
                      <a:pt x="44" y="29"/>
                      <a:pt x="35" y="31"/>
                      <a:pt x="27" y="27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5" name="Freeform 488"/>
              <p:cNvSpPr/>
              <p:nvPr/>
            </p:nvSpPr>
            <p:spPr bwMode="auto">
              <a:xfrm>
                <a:off x="4365" y="2490"/>
                <a:ext cx="22" cy="19"/>
              </a:xfrm>
              <a:custGeom>
                <a:gdLst>
                  <a:gd name="T0" fmla="*/ 0 w 9"/>
                  <a:gd name="T1" fmla="*/ 0 h 8"/>
                  <a:gd name="T2" fmla="*/ 1 w 9"/>
                  <a:gd name="T3" fmla="*/ 8 h 8"/>
                  <a:gd name="T4" fmla="*/ 6 w 9"/>
                  <a:gd name="T5" fmla="*/ 3 h 8"/>
                  <a:gd name="T6" fmla="*/ 9 w 9"/>
                  <a:gd name="T7" fmla="*/ 0 h 8"/>
                  <a:gd name="T8" fmla="*/ 0 w 9"/>
                  <a:gd name="T9" fmla="*/ 0 h 8"/>
                  <a:gd name="T10" fmla="*/ 0 w 9"/>
                  <a:gd name="T1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0" y="3"/>
                      <a:pt x="1" y="6"/>
                      <a:pt x="1" y="8"/>
                    </a:cubicBezTo>
                    <a:cubicBezTo>
                      <a:pt x="3" y="6"/>
                      <a:pt x="4" y="5"/>
                      <a:pt x="6" y="3"/>
                    </a:cubicBezTo>
                    <a:cubicBezTo>
                      <a:pt x="7" y="2"/>
                      <a:pt x="8" y="1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2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6" name="Freeform 489"/>
              <p:cNvSpPr/>
              <p:nvPr/>
            </p:nvSpPr>
            <p:spPr bwMode="auto">
              <a:xfrm>
                <a:off x="4228" y="2490"/>
                <a:ext cx="107" cy="116"/>
              </a:xfrm>
              <a:custGeom>
                <a:gdLst>
                  <a:gd name="T0" fmla="*/ 43 w 45"/>
                  <a:gd name="T1" fmla="*/ 0 h 49"/>
                  <a:gd name="T2" fmla="*/ 43 w 45"/>
                  <a:gd name="T3" fmla="*/ 0 h 49"/>
                  <a:gd name="T4" fmla="*/ 36 w 45"/>
                  <a:gd name="T5" fmla="*/ 0 h 49"/>
                  <a:gd name="T6" fmla="*/ 34 w 45"/>
                  <a:gd name="T7" fmla="*/ 33 h 49"/>
                  <a:gd name="T8" fmla="*/ 12 w 45"/>
                  <a:gd name="T9" fmla="*/ 25 h 49"/>
                  <a:gd name="T10" fmla="*/ 16 w 45"/>
                  <a:gd name="T11" fmla="*/ 14 h 49"/>
                  <a:gd name="T12" fmla="*/ 30 w 45"/>
                  <a:gd name="T13" fmla="*/ 17 h 49"/>
                  <a:gd name="T14" fmla="*/ 22 w 45"/>
                  <a:gd name="T15" fmla="*/ 24 h 49"/>
                  <a:gd name="T16" fmla="*/ 25 w 45"/>
                  <a:gd name="T17" fmla="*/ 20 h 49"/>
                  <a:gd name="T18" fmla="*/ 26 w 45"/>
                  <a:gd name="T19" fmla="*/ 20 h 49"/>
                  <a:gd name="T20" fmla="*/ 27 w 45"/>
                  <a:gd name="T21" fmla="*/ 21 h 49"/>
                  <a:gd name="T22" fmla="*/ 26 w 45"/>
                  <a:gd name="T23" fmla="*/ 16 h 49"/>
                  <a:gd name="T24" fmla="*/ 22 w 45"/>
                  <a:gd name="T25" fmla="*/ 15 h 49"/>
                  <a:gd name="T26" fmla="*/ 17 w 45"/>
                  <a:gd name="T27" fmla="*/ 17 h 49"/>
                  <a:gd name="T28" fmla="*/ 15 w 45"/>
                  <a:gd name="T29" fmla="*/ 24 h 49"/>
                  <a:gd name="T30" fmla="*/ 25 w 45"/>
                  <a:gd name="T31" fmla="*/ 33 h 49"/>
                  <a:gd name="T32" fmla="*/ 37 w 45"/>
                  <a:gd name="T33" fmla="*/ 19 h 49"/>
                  <a:gd name="T34" fmla="*/ 32 w 45"/>
                  <a:gd name="T35" fmla="*/ 0 h 49"/>
                  <a:gd name="T36" fmla="*/ 32 w 45"/>
                  <a:gd name="T37" fmla="*/ 0 h 49"/>
                  <a:gd name="T38" fmla="*/ 0 w 45"/>
                  <a:gd name="T39" fmla="*/ 2 h 49"/>
                  <a:gd name="T40" fmla="*/ 3 w 45"/>
                  <a:gd name="T41" fmla="*/ 28 h 49"/>
                  <a:gd name="T42" fmla="*/ 7 w 45"/>
                  <a:gd name="T43" fmla="*/ 49 h 49"/>
                  <a:gd name="T44" fmla="*/ 30 w 45"/>
                  <a:gd name="T45" fmla="*/ 48 h 49"/>
                  <a:gd name="T46" fmla="*/ 36 w 45"/>
                  <a:gd name="T47" fmla="*/ 38 h 49"/>
                  <a:gd name="T48" fmla="*/ 45 w 45"/>
                  <a:gd name="T49" fmla="*/ 25 h 49"/>
                  <a:gd name="T50" fmla="*/ 45 w 45"/>
                  <a:gd name="T51" fmla="*/ 25 h 49"/>
                  <a:gd name="T52" fmla="*/ 43 w 45"/>
                  <a:gd name="T53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49">
                    <a:moveTo>
                      <a:pt x="43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41" y="0"/>
                      <a:pt x="38" y="0"/>
                      <a:pt x="36" y="0"/>
                    </a:cubicBezTo>
                    <a:cubicBezTo>
                      <a:pt x="42" y="9"/>
                      <a:pt x="43" y="25"/>
                      <a:pt x="34" y="33"/>
                    </a:cubicBezTo>
                    <a:cubicBezTo>
                      <a:pt x="26" y="41"/>
                      <a:pt x="15" y="34"/>
                      <a:pt x="12" y="25"/>
                    </a:cubicBezTo>
                    <a:cubicBezTo>
                      <a:pt x="11" y="21"/>
                      <a:pt x="13" y="16"/>
                      <a:pt x="16" y="14"/>
                    </a:cubicBezTo>
                    <a:cubicBezTo>
                      <a:pt x="20" y="11"/>
                      <a:pt x="28" y="12"/>
                      <a:pt x="30" y="17"/>
                    </a:cubicBezTo>
                    <a:cubicBezTo>
                      <a:pt x="32" y="22"/>
                      <a:pt x="27" y="28"/>
                      <a:pt x="22" y="24"/>
                    </a:cubicBezTo>
                    <a:cubicBezTo>
                      <a:pt x="19" y="22"/>
                      <a:pt x="22" y="18"/>
                      <a:pt x="25" y="20"/>
                    </a:cubicBezTo>
                    <a:cubicBezTo>
                      <a:pt x="25" y="20"/>
                      <a:pt x="26" y="20"/>
                      <a:pt x="26" y="20"/>
                    </a:cubicBezTo>
                    <a:cubicBezTo>
                      <a:pt x="26" y="20"/>
                      <a:pt x="27" y="21"/>
                      <a:pt x="27" y="21"/>
                    </a:cubicBezTo>
                    <a:cubicBezTo>
                      <a:pt x="28" y="19"/>
                      <a:pt x="28" y="18"/>
                      <a:pt x="26" y="16"/>
                    </a:cubicBezTo>
                    <a:cubicBezTo>
                      <a:pt x="25" y="16"/>
                      <a:pt x="24" y="15"/>
                      <a:pt x="22" y="15"/>
                    </a:cubicBezTo>
                    <a:cubicBezTo>
                      <a:pt x="20" y="15"/>
                      <a:pt x="19" y="16"/>
                      <a:pt x="17" y="17"/>
                    </a:cubicBezTo>
                    <a:cubicBezTo>
                      <a:pt x="15" y="19"/>
                      <a:pt x="15" y="21"/>
                      <a:pt x="15" y="24"/>
                    </a:cubicBezTo>
                    <a:cubicBezTo>
                      <a:pt x="16" y="29"/>
                      <a:pt x="20" y="33"/>
                      <a:pt x="25" y="33"/>
                    </a:cubicBezTo>
                    <a:cubicBezTo>
                      <a:pt x="33" y="34"/>
                      <a:pt x="36" y="26"/>
                      <a:pt x="37" y="19"/>
                    </a:cubicBezTo>
                    <a:cubicBezTo>
                      <a:pt x="38" y="13"/>
                      <a:pt x="36" y="5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1" y="0"/>
                      <a:pt x="11" y="1"/>
                      <a:pt x="0" y="2"/>
                    </a:cubicBezTo>
                    <a:cubicBezTo>
                      <a:pt x="1" y="10"/>
                      <a:pt x="2" y="19"/>
                      <a:pt x="3" y="28"/>
                    </a:cubicBezTo>
                    <a:cubicBezTo>
                      <a:pt x="5" y="35"/>
                      <a:pt x="7" y="42"/>
                      <a:pt x="7" y="49"/>
                    </a:cubicBezTo>
                    <a:cubicBezTo>
                      <a:pt x="15" y="48"/>
                      <a:pt x="23" y="47"/>
                      <a:pt x="30" y="48"/>
                    </a:cubicBezTo>
                    <a:cubicBezTo>
                      <a:pt x="32" y="45"/>
                      <a:pt x="34" y="42"/>
                      <a:pt x="36" y="38"/>
                    </a:cubicBezTo>
                    <a:cubicBezTo>
                      <a:pt x="39" y="34"/>
                      <a:pt x="42" y="30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4" y="17"/>
                      <a:pt x="45" y="8"/>
                      <a:pt x="43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7" name="Freeform 490"/>
              <p:cNvSpPr/>
              <p:nvPr/>
            </p:nvSpPr>
            <p:spPr bwMode="auto">
              <a:xfrm>
                <a:off x="4337" y="2490"/>
                <a:ext cx="26" cy="52"/>
              </a:xfrm>
              <a:custGeom>
                <a:gdLst>
                  <a:gd name="T0" fmla="*/ 10 w 11"/>
                  <a:gd name="T1" fmla="*/ 0 h 22"/>
                  <a:gd name="T2" fmla="*/ 10 w 11"/>
                  <a:gd name="T3" fmla="*/ 0 h 22"/>
                  <a:gd name="T4" fmla="*/ 0 w 11"/>
                  <a:gd name="T5" fmla="*/ 0 h 22"/>
                  <a:gd name="T6" fmla="*/ 2 w 11"/>
                  <a:gd name="T7" fmla="*/ 22 h 22"/>
                  <a:gd name="T8" fmla="*/ 11 w 11"/>
                  <a:gd name="T9" fmla="*/ 11 h 22"/>
                  <a:gd name="T10" fmla="*/ 11 w 11"/>
                  <a:gd name="T11" fmla="*/ 11 h 22"/>
                  <a:gd name="T12" fmla="*/ 10 w 11"/>
                  <a:gd name="T13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2" y="7"/>
                      <a:pt x="2" y="15"/>
                      <a:pt x="2" y="22"/>
                    </a:cubicBezTo>
                    <a:cubicBezTo>
                      <a:pt x="5" y="18"/>
                      <a:pt x="8" y="15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7"/>
                      <a:pt x="10" y="4"/>
                      <a:pt x="10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8" name="Freeform 491"/>
              <p:cNvSpPr/>
              <p:nvPr/>
            </p:nvSpPr>
            <p:spPr bwMode="auto">
              <a:xfrm>
                <a:off x="4202" y="2495"/>
                <a:ext cx="38" cy="113"/>
              </a:xfrm>
              <a:custGeom>
                <a:gdLst>
                  <a:gd name="T0" fmla="*/ 8 w 16"/>
                  <a:gd name="T1" fmla="*/ 0 h 48"/>
                  <a:gd name="T2" fmla="*/ 0 w 16"/>
                  <a:gd name="T3" fmla="*/ 1 h 48"/>
                  <a:gd name="T4" fmla="*/ 3 w 16"/>
                  <a:gd name="T5" fmla="*/ 24 h 48"/>
                  <a:gd name="T6" fmla="*/ 7 w 16"/>
                  <a:gd name="T7" fmla="*/ 48 h 48"/>
                  <a:gd name="T8" fmla="*/ 12 w 16"/>
                  <a:gd name="T9" fmla="*/ 48 h 48"/>
                  <a:gd name="T10" fmla="*/ 16 w 16"/>
                  <a:gd name="T11" fmla="*/ 47 h 48"/>
                  <a:gd name="T12" fmla="*/ 12 w 16"/>
                  <a:gd name="T13" fmla="*/ 25 h 48"/>
                  <a:gd name="T14" fmla="*/ 8 w 16"/>
                  <a:gd name="T15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8">
                    <a:moveTo>
                      <a:pt x="8" y="0"/>
                    </a:moveTo>
                    <a:cubicBezTo>
                      <a:pt x="5" y="0"/>
                      <a:pt x="3" y="1"/>
                      <a:pt x="0" y="1"/>
                    </a:cubicBezTo>
                    <a:cubicBezTo>
                      <a:pt x="0" y="9"/>
                      <a:pt x="2" y="17"/>
                      <a:pt x="3" y="24"/>
                    </a:cubicBezTo>
                    <a:cubicBezTo>
                      <a:pt x="4" y="32"/>
                      <a:pt x="5" y="40"/>
                      <a:pt x="7" y="48"/>
                    </a:cubicBezTo>
                    <a:cubicBezTo>
                      <a:pt x="9" y="48"/>
                      <a:pt x="11" y="48"/>
                      <a:pt x="12" y="48"/>
                    </a:cubicBezTo>
                    <a:cubicBezTo>
                      <a:pt x="13" y="47"/>
                      <a:pt x="15" y="47"/>
                      <a:pt x="16" y="47"/>
                    </a:cubicBezTo>
                    <a:cubicBezTo>
                      <a:pt x="15" y="39"/>
                      <a:pt x="13" y="32"/>
                      <a:pt x="12" y="25"/>
                    </a:cubicBezTo>
                    <a:cubicBezTo>
                      <a:pt x="10" y="16"/>
                      <a:pt x="10" y="8"/>
                      <a:pt x="8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9" name="Freeform 492"/>
              <p:cNvSpPr/>
              <p:nvPr/>
            </p:nvSpPr>
            <p:spPr bwMode="auto">
              <a:xfrm>
                <a:off x="4876" y="2226"/>
                <a:ext cx="38" cy="19"/>
              </a:xfrm>
              <a:custGeom>
                <a:gdLst>
                  <a:gd name="T0" fmla="*/ 1 w 16"/>
                  <a:gd name="T1" fmla="*/ 0 h 8"/>
                  <a:gd name="T2" fmla="*/ 0 w 16"/>
                  <a:gd name="T3" fmla="*/ 8 h 8"/>
                  <a:gd name="T4" fmla="*/ 16 w 16"/>
                  <a:gd name="T5" fmla="*/ 6 h 8"/>
                  <a:gd name="T6" fmla="*/ 13 w 16"/>
                  <a:gd name="T7" fmla="*/ 2 h 8"/>
                  <a:gd name="T8" fmla="*/ 1 w 16"/>
                  <a:gd name="T9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8">
                    <a:moveTo>
                      <a:pt x="1" y="0"/>
                    </a:moveTo>
                    <a:cubicBezTo>
                      <a:pt x="0" y="2"/>
                      <a:pt x="0" y="5"/>
                      <a:pt x="0" y="8"/>
                    </a:cubicBezTo>
                    <a:cubicBezTo>
                      <a:pt x="5" y="7"/>
                      <a:pt x="11" y="6"/>
                      <a:pt x="16" y="6"/>
                    </a:cubicBezTo>
                    <a:cubicBezTo>
                      <a:pt x="15" y="5"/>
                      <a:pt x="14" y="3"/>
                      <a:pt x="13" y="2"/>
                    </a:cubicBezTo>
                    <a:cubicBezTo>
                      <a:pt x="9" y="2"/>
                      <a:pt x="5" y="1"/>
                      <a:pt x="1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0" name="Freeform 493"/>
              <p:cNvSpPr/>
              <p:nvPr/>
            </p:nvSpPr>
            <p:spPr bwMode="auto">
              <a:xfrm>
                <a:off x="4827" y="2158"/>
                <a:ext cx="75" cy="66"/>
              </a:xfrm>
              <a:custGeom>
                <a:gdLst>
                  <a:gd name="T0" fmla="*/ 32 w 32"/>
                  <a:gd name="T1" fmla="*/ 28 h 28"/>
                  <a:gd name="T2" fmla="*/ 29 w 32"/>
                  <a:gd name="T3" fmla="*/ 18 h 28"/>
                  <a:gd name="T4" fmla="*/ 29 w 32"/>
                  <a:gd name="T5" fmla="*/ 15 h 28"/>
                  <a:gd name="T6" fmla="*/ 28 w 32"/>
                  <a:gd name="T7" fmla="*/ 15 h 28"/>
                  <a:gd name="T8" fmla="*/ 13 w 32"/>
                  <a:gd name="T9" fmla="*/ 0 h 28"/>
                  <a:gd name="T10" fmla="*/ 0 w 32"/>
                  <a:gd name="T11" fmla="*/ 0 h 28"/>
                  <a:gd name="T12" fmla="*/ 32 w 32"/>
                  <a:gd name="T13" fmla="*/ 28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8">
                    <a:moveTo>
                      <a:pt x="32" y="28"/>
                    </a:moveTo>
                    <a:cubicBezTo>
                      <a:pt x="30" y="25"/>
                      <a:pt x="30" y="21"/>
                      <a:pt x="29" y="18"/>
                    </a:cubicBezTo>
                    <a:cubicBezTo>
                      <a:pt x="29" y="17"/>
                      <a:pt x="29" y="16"/>
                      <a:pt x="29" y="15"/>
                    </a:cubicBezTo>
                    <a:cubicBezTo>
                      <a:pt x="29" y="15"/>
                      <a:pt x="29" y="15"/>
                      <a:pt x="28" y="15"/>
                    </a:cubicBezTo>
                    <a:cubicBezTo>
                      <a:pt x="22" y="11"/>
                      <a:pt x="17" y="6"/>
                      <a:pt x="1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14"/>
                      <a:pt x="17" y="26"/>
                      <a:pt x="32" y="28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1" name="Freeform 494"/>
              <p:cNvSpPr/>
              <p:nvPr/>
            </p:nvSpPr>
            <p:spPr bwMode="auto">
              <a:xfrm>
                <a:off x="4864" y="2158"/>
                <a:ext cx="38" cy="28"/>
              </a:xfrm>
              <a:custGeom>
                <a:gdLst>
                  <a:gd name="T0" fmla="*/ 13 w 16"/>
                  <a:gd name="T1" fmla="*/ 12 h 12"/>
                  <a:gd name="T2" fmla="*/ 16 w 16"/>
                  <a:gd name="T3" fmla="*/ 0 h 12"/>
                  <a:gd name="T4" fmla="*/ 0 w 16"/>
                  <a:gd name="T5" fmla="*/ 0 h 12"/>
                  <a:gd name="T6" fmla="*/ 13 w 16"/>
                  <a:gd name="T7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3" y="12"/>
                    </a:moveTo>
                    <a:cubicBezTo>
                      <a:pt x="13" y="7"/>
                      <a:pt x="14" y="3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4"/>
                      <a:pt x="8" y="8"/>
                      <a:pt x="13" y="1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2" name="Freeform 495"/>
              <p:cNvSpPr/>
              <p:nvPr/>
            </p:nvSpPr>
            <p:spPr bwMode="auto">
              <a:xfrm>
                <a:off x="4138" y="2193"/>
                <a:ext cx="40" cy="38"/>
              </a:xfrm>
              <a:custGeom>
                <a:gdLst>
                  <a:gd name="T0" fmla="*/ 0 w 17"/>
                  <a:gd name="T1" fmla="*/ 2 h 16"/>
                  <a:gd name="T2" fmla="*/ 12 w 17"/>
                  <a:gd name="T3" fmla="*/ 16 h 16"/>
                  <a:gd name="T4" fmla="*/ 17 w 17"/>
                  <a:gd name="T5" fmla="*/ 12 h 16"/>
                  <a:gd name="T6" fmla="*/ 7 w 17"/>
                  <a:gd name="T7" fmla="*/ 0 h 16"/>
                  <a:gd name="T8" fmla="*/ 1 w 17"/>
                  <a:gd name="T9" fmla="*/ 2 h 16"/>
                  <a:gd name="T10" fmla="*/ 0 w 17"/>
                  <a:gd name="T11" fmla="*/ 2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0" y="2"/>
                    </a:moveTo>
                    <a:cubicBezTo>
                      <a:pt x="4" y="6"/>
                      <a:pt x="9" y="11"/>
                      <a:pt x="12" y="16"/>
                    </a:cubicBezTo>
                    <a:cubicBezTo>
                      <a:pt x="14" y="15"/>
                      <a:pt x="15" y="13"/>
                      <a:pt x="17" y="12"/>
                    </a:cubicBezTo>
                    <a:cubicBezTo>
                      <a:pt x="13" y="8"/>
                      <a:pt x="10" y="4"/>
                      <a:pt x="7" y="0"/>
                    </a:cubicBezTo>
                    <a:cubicBezTo>
                      <a:pt x="5" y="1"/>
                      <a:pt x="3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3" name="Freeform 496"/>
              <p:cNvSpPr/>
              <p:nvPr/>
            </p:nvSpPr>
            <p:spPr bwMode="auto">
              <a:xfrm>
                <a:off x="4117" y="2158"/>
                <a:ext cx="21" cy="28"/>
              </a:xfrm>
              <a:custGeom>
                <a:gdLst>
                  <a:gd name="T0" fmla="*/ 9 w 9"/>
                  <a:gd name="T1" fmla="*/ 7 h 12"/>
                  <a:gd name="T2" fmla="*/ 3 w 9"/>
                  <a:gd name="T3" fmla="*/ 0 h 12"/>
                  <a:gd name="T4" fmla="*/ 0 w 9"/>
                  <a:gd name="T5" fmla="*/ 0 h 12"/>
                  <a:gd name="T6" fmla="*/ 2 w 9"/>
                  <a:gd name="T7" fmla="*/ 4 h 12"/>
                  <a:gd name="T8" fmla="*/ 3 w 9"/>
                  <a:gd name="T9" fmla="*/ 11 h 12"/>
                  <a:gd name="T10" fmla="*/ 4 w 9"/>
                  <a:gd name="T11" fmla="*/ 12 h 12"/>
                  <a:gd name="T12" fmla="*/ 8 w 9"/>
                  <a:gd name="T13" fmla="*/ 8 h 12"/>
                  <a:gd name="T14" fmla="*/ 9 w 9"/>
                  <a:gd name="T15" fmla="*/ 7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2">
                    <a:moveTo>
                      <a:pt x="9" y="7"/>
                    </a:moveTo>
                    <a:cubicBezTo>
                      <a:pt x="7" y="4"/>
                      <a:pt x="5" y="2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ubicBezTo>
                      <a:pt x="3" y="6"/>
                      <a:pt x="4" y="9"/>
                      <a:pt x="3" y="11"/>
                    </a:cubicBezTo>
                    <a:cubicBezTo>
                      <a:pt x="4" y="11"/>
                      <a:pt x="4" y="11"/>
                      <a:pt x="4" y="12"/>
                    </a:cubicBezTo>
                    <a:cubicBezTo>
                      <a:pt x="5" y="10"/>
                      <a:pt x="7" y="9"/>
                      <a:pt x="8" y="8"/>
                    </a:cubicBezTo>
                    <a:cubicBezTo>
                      <a:pt x="8" y="8"/>
                      <a:pt x="9" y="7"/>
                      <a:pt x="9" y="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4" name="Freeform 497"/>
              <p:cNvSpPr/>
              <p:nvPr/>
            </p:nvSpPr>
            <p:spPr bwMode="auto">
              <a:xfrm>
                <a:off x="4124" y="2198"/>
                <a:ext cx="38" cy="45"/>
              </a:xfrm>
              <a:custGeom>
                <a:gdLst>
                  <a:gd name="T0" fmla="*/ 0 w 16"/>
                  <a:gd name="T1" fmla="*/ 0 h 19"/>
                  <a:gd name="T2" fmla="*/ 6 w 16"/>
                  <a:gd name="T3" fmla="*/ 14 h 19"/>
                  <a:gd name="T4" fmla="*/ 11 w 16"/>
                  <a:gd name="T5" fmla="*/ 19 h 19"/>
                  <a:gd name="T6" fmla="*/ 15 w 16"/>
                  <a:gd name="T7" fmla="*/ 17 h 19"/>
                  <a:gd name="T8" fmla="*/ 16 w 16"/>
                  <a:gd name="T9" fmla="*/ 16 h 19"/>
                  <a:gd name="T10" fmla="*/ 2 w 16"/>
                  <a:gd name="T11" fmla="*/ 0 h 19"/>
                  <a:gd name="T12" fmla="*/ 2 w 16"/>
                  <a:gd name="T13" fmla="*/ 0 h 19"/>
                  <a:gd name="T14" fmla="*/ 0 w 16"/>
                  <a:gd name="T15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9">
                    <a:moveTo>
                      <a:pt x="0" y="0"/>
                    </a:moveTo>
                    <a:cubicBezTo>
                      <a:pt x="4" y="3"/>
                      <a:pt x="7" y="8"/>
                      <a:pt x="6" y="14"/>
                    </a:cubicBezTo>
                    <a:cubicBezTo>
                      <a:pt x="8" y="15"/>
                      <a:pt x="9" y="17"/>
                      <a:pt x="11" y="19"/>
                    </a:cubicBezTo>
                    <a:cubicBezTo>
                      <a:pt x="12" y="18"/>
                      <a:pt x="13" y="17"/>
                      <a:pt x="15" y="17"/>
                    </a:cubicBezTo>
                    <a:cubicBezTo>
                      <a:pt x="15" y="17"/>
                      <a:pt x="16" y="16"/>
                      <a:pt x="16" y="16"/>
                    </a:cubicBezTo>
                    <a:cubicBezTo>
                      <a:pt x="12" y="10"/>
                      <a:pt x="7" y="5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5" name="Freeform 498"/>
              <p:cNvSpPr/>
              <p:nvPr/>
            </p:nvSpPr>
            <p:spPr bwMode="auto">
              <a:xfrm>
                <a:off x="4131" y="2241"/>
                <a:ext cx="12" cy="12"/>
              </a:xfrm>
              <a:custGeom>
                <a:gdLst>
                  <a:gd name="T0" fmla="*/ 0 w 5"/>
                  <a:gd name="T1" fmla="*/ 5 h 5"/>
                  <a:gd name="T2" fmla="*/ 5 w 5"/>
                  <a:gd name="T3" fmla="*/ 2 h 5"/>
                  <a:gd name="T4" fmla="*/ 3 w 5"/>
                  <a:gd name="T5" fmla="*/ 0 h 5"/>
                  <a:gd name="T6" fmla="*/ 0 w 5"/>
                  <a:gd name="T7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4"/>
                      <a:pt x="3" y="3"/>
                      <a:pt x="5" y="2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2" y="2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6" name="Freeform 499"/>
              <p:cNvSpPr/>
              <p:nvPr/>
            </p:nvSpPr>
            <p:spPr bwMode="auto">
              <a:xfrm>
                <a:off x="4131" y="2260"/>
                <a:ext cx="5" cy="2"/>
              </a:xfrm>
              <a:custGeom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7" name="Freeform 500"/>
              <p:cNvSpPr/>
              <p:nvPr/>
            </p:nvSpPr>
            <p:spPr bwMode="auto">
              <a:xfrm>
                <a:off x="4256" y="2158"/>
                <a:ext cx="12" cy="4"/>
              </a:xfrm>
              <a:custGeom>
                <a:gdLst>
                  <a:gd name="T0" fmla="*/ 1 w 5"/>
                  <a:gd name="T1" fmla="*/ 2 h 2"/>
                  <a:gd name="T2" fmla="*/ 5 w 5"/>
                  <a:gd name="T3" fmla="*/ 0 h 2"/>
                  <a:gd name="T4" fmla="*/ 0 w 5"/>
                  <a:gd name="T5" fmla="*/ 0 h 2"/>
                  <a:gd name="T6" fmla="*/ 1 w 5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1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8" name="Freeform 501"/>
              <p:cNvSpPr/>
              <p:nvPr/>
            </p:nvSpPr>
            <p:spPr bwMode="auto">
              <a:xfrm>
                <a:off x="4841" y="2421"/>
                <a:ext cx="111" cy="192"/>
              </a:xfrm>
              <a:custGeom>
                <a:gdLst>
                  <a:gd name="T0" fmla="*/ 47 w 47"/>
                  <a:gd name="T1" fmla="*/ 79 h 81"/>
                  <a:gd name="T2" fmla="*/ 45 w 47"/>
                  <a:gd name="T3" fmla="*/ 68 h 81"/>
                  <a:gd name="T4" fmla="*/ 17 w 47"/>
                  <a:gd name="T5" fmla="*/ 42 h 81"/>
                  <a:gd name="T6" fmla="*/ 30 w 47"/>
                  <a:gd name="T7" fmla="*/ 10 h 81"/>
                  <a:gd name="T8" fmla="*/ 27 w 47"/>
                  <a:gd name="T9" fmla="*/ 0 h 81"/>
                  <a:gd name="T10" fmla="*/ 5 w 47"/>
                  <a:gd name="T11" fmla="*/ 47 h 81"/>
                  <a:gd name="T12" fmla="*/ 47 w 47"/>
                  <a:gd name="T13" fmla="*/ 79 h 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81">
                    <a:moveTo>
                      <a:pt x="47" y="79"/>
                    </a:moveTo>
                    <a:cubicBezTo>
                      <a:pt x="46" y="75"/>
                      <a:pt x="45" y="72"/>
                      <a:pt x="45" y="68"/>
                    </a:cubicBezTo>
                    <a:cubicBezTo>
                      <a:pt x="31" y="65"/>
                      <a:pt x="21" y="55"/>
                      <a:pt x="17" y="42"/>
                    </a:cubicBezTo>
                    <a:cubicBezTo>
                      <a:pt x="13" y="29"/>
                      <a:pt x="21" y="18"/>
                      <a:pt x="30" y="10"/>
                    </a:cubicBezTo>
                    <a:cubicBezTo>
                      <a:pt x="29" y="7"/>
                      <a:pt x="28" y="3"/>
                      <a:pt x="27" y="0"/>
                    </a:cubicBezTo>
                    <a:cubicBezTo>
                      <a:pt x="10" y="9"/>
                      <a:pt x="0" y="28"/>
                      <a:pt x="5" y="47"/>
                    </a:cubicBezTo>
                    <a:cubicBezTo>
                      <a:pt x="10" y="67"/>
                      <a:pt x="27" y="81"/>
                      <a:pt x="47" y="79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9" name="Freeform 502"/>
              <p:cNvSpPr/>
              <p:nvPr/>
            </p:nvSpPr>
            <p:spPr bwMode="auto">
              <a:xfrm>
                <a:off x="5032" y="2542"/>
                <a:ext cx="64" cy="76"/>
              </a:xfrm>
              <a:custGeom>
                <a:gdLst>
                  <a:gd name="T0" fmla="*/ 1 w 27"/>
                  <a:gd name="T1" fmla="*/ 19 h 32"/>
                  <a:gd name="T2" fmla="*/ 15 w 27"/>
                  <a:gd name="T3" fmla="*/ 32 h 32"/>
                  <a:gd name="T4" fmla="*/ 27 w 27"/>
                  <a:gd name="T5" fmla="*/ 8 h 32"/>
                  <a:gd name="T6" fmla="*/ 19 w 27"/>
                  <a:gd name="T7" fmla="*/ 7 h 32"/>
                  <a:gd name="T8" fmla="*/ 8 w 27"/>
                  <a:gd name="T9" fmla="*/ 2 h 32"/>
                  <a:gd name="T10" fmla="*/ 5 w 27"/>
                  <a:gd name="T11" fmla="*/ 0 h 32"/>
                  <a:gd name="T12" fmla="*/ 1 w 27"/>
                  <a:gd name="T13" fmla="*/ 19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2">
                    <a:moveTo>
                      <a:pt x="1" y="19"/>
                    </a:moveTo>
                    <a:cubicBezTo>
                      <a:pt x="3" y="26"/>
                      <a:pt x="8" y="30"/>
                      <a:pt x="15" y="32"/>
                    </a:cubicBezTo>
                    <a:cubicBezTo>
                      <a:pt x="16" y="23"/>
                      <a:pt x="20" y="14"/>
                      <a:pt x="27" y="8"/>
                    </a:cubicBezTo>
                    <a:cubicBezTo>
                      <a:pt x="24" y="8"/>
                      <a:pt x="21" y="8"/>
                      <a:pt x="19" y="7"/>
                    </a:cubicBezTo>
                    <a:cubicBezTo>
                      <a:pt x="15" y="6"/>
                      <a:pt x="11" y="4"/>
                      <a:pt x="8" y="2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1" y="5"/>
                      <a:pt x="0" y="12"/>
                      <a:pt x="1" y="19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0" name="Freeform 503"/>
              <p:cNvSpPr/>
              <p:nvPr/>
            </p:nvSpPr>
            <p:spPr bwMode="auto">
              <a:xfrm>
                <a:off x="4879" y="2601"/>
                <a:ext cx="40" cy="48"/>
              </a:xfrm>
              <a:custGeom>
                <a:gdLst>
                  <a:gd name="T0" fmla="*/ 7 w 17"/>
                  <a:gd name="T1" fmla="*/ 0 h 20"/>
                  <a:gd name="T2" fmla="*/ 7 w 17"/>
                  <a:gd name="T3" fmla="*/ 1 h 20"/>
                  <a:gd name="T4" fmla="*/ 1 w 17"/>
                  <a:gd name="T5" fmla="*/ 17 h 20"/>
                  <a:gd name="T6" fmla="*/ 12 w 17"/>
                  <a:gd name="T7" fmla="*/ 20 h 20"/>
                  <a:gd name="T8" fmla="*/ 17 w 17"/>
                  <a:gd name="T9" fmla="*/ 5 h 20"/>
                  <a:gd name="T10" fmla="*/ 7 w 17"/>
                  <a:gd name="T11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0">
                    <a:moveTo>
                      <a:pt x="7" y="0"/>
                    </a:moveTo>
                    <a:cubicBezTo>
                      <a:pt x="7" y="0"/>
                      <a:pt x="7" y="0"/>
                      <a:pt x="7" y="1"/>
                    </a:cubicBezTo>
                    <a:cubicBezTo>
                      <a:pt x="3" y="4"/>
                      <a:pt x="0" y="11"/>
                      <a:pt x="1" y="17"/>
                    </a:cubicBezTo>
                    <a:cubicBezTo>
                      <a:pt x="4" y="18"/>
                      <a:pt x="8" y="19"/>
                      <a:pt x="12" y="20"/>
                    </a:cubicBezTo>
                    <a:cubicBezTo>
                      <a:pt x="11" y="15"/>
                      <a:pt x="13" y="8"/>
                      <a:pt x="17" y="5"/>
                    </a:cubicBezTo>
                    <a:cubicBezTo>
                      <a:pt x="13" y="4"/>
                      <a:pt x="10" y="2"/>
                      <a:pt x="7" y="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1" name="Freeform 504"/>
              <p:cNvSpPr/>
              <p:nvPr/>
            </p:nvSpPr>
            <p:spPr bwMode="auto">
              <a:xfrm>
                <a:off x="4841" y="2568"/>
                <a:ext cx="49" cy="59"/>
              </a:xfrm>
              <a:custGeom>
                <a:gdLst>
                  <a:gd name="T0" fmla="*/ 21 w 21"/>
                  <a:gd name="T1" fmla="*/ 13 h 25"/>
                  <a:gd name="T2" fmla="*/ 9 w 21"/>
                  <a:gd name="T3" fmla="*/ 0 h 25"/>
                  <a:gd name="T4" fmla="*/ 14 w 21"/>
                  <a:gd name="T5" fmla="*/ 25 h 25"/>
                  <a:gd name="T6" fmla="*/ 21 w 21"/>
                  <a:gd name="T7" fmla="*/ 13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5">
                    <a:moveTo>
                      <a:pt x="21" y="13"/>
                    </a:moveTo>
                    <a:cubicBezTo>
                      <a:pt x="16" y="9"/>
                      <a:pt x="12" y="5"/>
                      <a:pt x="9" y="0"/>
                    </a:cubicBezTo>
                    <a:cubicBezTo>
                      <a:pt x="0" y="8"/>
                      <a:pt x="2" y="22"/>
                      <a:pt x="14" y="25"/>
                    </a:cubicBezTo>
                    <a:cubicBezTo>
                      <a:pt x="15" y="20"/>
                      <a:pt x="18" y="16"/>
                      <a:pt x="21" y="13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2" name="Freeform 505"/>
              <p:cNvSpPr/>
              <p:nvPr/>
            </p:nvSpPr>
            <p:spPr bwMode="auto">
              <a:xfrm>
                <a:off x="4881" y="2449"/>
                <a:ext cx="71" cy="129"/>
              </a:xfrm>
              <a:custGeom>
                <a:gdLst>
                  <a:gd name="T0" fmla="*/ 14 w 30"/>
                  <a:gd name="T1" fmla="*/ 0 h 54"/>
                  <a:gd name="T2" fmla="*/ 2 w 30"/>
                  <a:gd name="T3" fmla="*/ 28 h 54"/>
                  <a:gd name="T4" fmla="*/ 28 w 30"/>
                  <a:gd name="T5" fmla="*/ 54 h 54"/>
                  <a:gd name="T6" fmla="*/ 28 w 30"/>
                  <a:gd name="T7" fmla="*/ 51 h 54"/>
                  <a:gd name="T8" fmla="*/ 30 w 30"/>
                  <a:gd name="T9" fmla="*/ 41 h 54"/>
                  <a:gd name="T10" fmla="*/ 21 w 30"/>
                  <a:gd name="T11" fmla="*/ 10 h 54"/>
                  <a:gd name="T12" fmla="*/ 15 w 30"/>
                  <a:gd name="T13" fmla="*/ 2 h 54"/>
                  <a:gd name="T14" fmla="*/ 14 w 30"/>
                  <a:gd name="T15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54">
                    <a:moveTo>
                      <a:pt x="14" y="0"/>
                    </a:moveTo>
                    <a:cubicBezTo>
                      <a:pt x="6" y="8"/>
                      <a:pt x="0" y="17"/>
                      <a:pt x="2" y="28"/>
                    </a:cubicBezTo>
                    <a:cubicBezTo>
                      <a:pt x="5" y="42"/>
                      <a:pt x="16" y="49"/>
                      <a:pt x="28" y="54"/>
                    </a:cubicBezTo>
                    <a:cubicBezTo>
                      <a:pt x="28" y="53"/>
                      <a:pt x="28" y="52"/>
                      <a:pt x="28" y="51"/>
                    </a:cubicBezTo>
                    <a:cubicBezTo>
                      <a:pt x="28" y="48"/>
                      <a:pt x="29" y="45"/>
                      <a:pt x="30" y="41"/>
                    </a:cubicBezTo>
                    <a:cubicBezTo>
                      <a:pt x="15" y="40"/>
                      <a:pt x="12" y="21"/>
                      <a:pt x="21" y="10"/>
                    </a:cubicBezTo>
                    <a:cubicBezTo>
                      <a:pt x="19" y="8"/>
                      <a:pt x="17" y="5"/>
                      <a:pt x="15" y="2"/>
                    </a:cubicBezTo>
                    <a:cubicBezTo>
                      <a:pt x="15" y="1"/>
                      <a:pt x="14" y="1"/>
                      <a:pt x="14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3" name="Freeform 506"/>
              <p:cNvSpPr/>
              <p:nvPr/>
            </p:nvSpPr>
            <p:spPr bwMode="auto">
              <a:xfrm>
                <a:off x="4917" y="2478"/>
                <a:ext cx="75" cy="64"/>
              </a:xfrm>
              <a:custGeom>
                <a:gdLst>
                  <a:gd name="T0" fmla="*/ 16 w 32"/>
                  <a:gd name="T1" fmla="*/ 27 h 27"/>
                  <a:gd name="T2" fmla="*/ 32 w 32"/>
                  <a:gd name="T3" fmla="*/ 8 h 27"/>
                  <a:gd name="T4" fmla="*/ 8 w 32"/>
                  <a:gd name="T5" fmla="*/ 0 h 27"/>
                  <a:gd name="T6" fmla="*/ 16 w 32"/>
                  <a:gd name="T7" fmla="*/ 27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27">
                    <a:moveTo>
                      <a:pt x="16" y="27"/>
                    </a:moveTo>
                    <a:cubicBezTo>
                      <a:pt x="20" y="19"/>
                      <a:pt x="26" y="13"/>
                      <a:pt x="32" y="8"/>
                    </a:cubicBezTo>
                    <a:cubicBezTo>
                      <a:pt x="24" y="9"/>
                      <a:pt x="15" y="5"/>
                      <a:pt x="8" y="0"/>
                    </a:cubicBezTo>
                    <a:cubicBezTo>
                      <a:pt x="0" y="9"/>
                      <a:pt x="3" y="26"/>
                      <a:pt x="16" y="27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" name="Freeform 507"/>
              <p:cNvSpPr/>
              <p:nvPr/>
            </p:nvSpPr>
            <p:spPr bwMode="auto">
              <a:xfrm>
                <a:off x="4389" y="2670"/>
                <a:ext cx="116" cy="69"/>
              </a:xfrm>
              <a:custGeom>
                <a:gdLst>
                  <a:gd name="T0" fmla="*/ 49 w 49"/>
                  <a:gd name="T1" fmla="*/ 4 h 29"/>
                  <a:gd name="T2" fmla="*/ 37 w 49"/>
                  <a:gd name="T3" fmla="*/ 0 h 29"/>
                  <a:gd name="T4" fmla="*/ 1 w 49"/>
                  <a:gd name="T5" fmla="*/ 11 h 29"/>
                  <a:gd name="T6" fmla="*/ 0 w 49"/>
                  <a:gd name="T7" fmla="*/ 14 h 29"/>
                  <a:gd name="T8" fmla="*/ 5 w 49"/>
                  <a:gd name="T9" fmla="*/ 24 h 29"/>
                  <a:gd name="T10" fmla="*/ 49 w 49"/>
                  <a:gd name="T11" fmla="*/ 4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28">
                    <a:moveTo>
                      <a:pt x="49" y="4"/>
                    </a:moveTo>
                    <a:cubicBezTo>
                      <a:pt x="45" y="3"/>
                      <a:pt x="41" y="1"/>
                      <a:pt x="37" y="0"/>
                    </a:cubicBezTo>
                    <a:cubicBezTo>
                      <a:pt x="30" y="11"/>
                      <a:pt x="13" y="15"/>
                      <a:pt x="1" y="11"/>
                    </a:cubicBezTo>
                    <a:cubicBezTo>
                      <a:pt x="1" y="12"/>
                      <a:pt x="1" y="13"/>
                      <a:pt x="0" y="14"/>
                    </a:cubicBezTo>
                    <a:cubicBezTo>
                      <a:pt x="2" y="17"/>
                      <a:pt x="3" y="20"/>
                      <a:pt x="5" y="24"/>
                    </a:cubicBezTo>
                    <a:cubicBezTo>
                      <a:pt x="22" y="29"/>
                      <a:pt x="38" y="17"/>
                      <a:pt x="49" y="4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" name="Freeform 508"/>
              <p:cNvSpPr/>
              <p:nvPr/>
            </p:nvSpPr>
            <p:spPr bwMode="auto">
              <a:xfrm>
                <a:off x="4812" y="2364"/>
                <a:ext cx="86" cy="74"/>
              </a:xfrm>
              <a:custGeom>
                <a:gdLst>
                  <a:gd name="T0" fmla="*/ 25 w 36"/>
                  <a:gd name="T1" fmla="*/ 31 h 31"/>
                  <a:gd name="T2" fmla="*/ 36 w 36"/>
                  <a:gd name="T3" fmla="*/ 23 h 31"/>
                  <a:gd name="T4" fmla="*/ 11 w 36"/>
                  <a:gd name="T5" fmla="*/ 0 h 31"/>
                  <a:gd name="T6" fmla="*/ 11 w 36"/>
                  <a:gd name="T7" fmla="*/ 0 h 31"/>
                  <a:gd name="T8" fmla="*/ 0 w 36"/>
                  <a:gd name="T9" fmla="*/ 3 h 31"/>
                  <a:gd name="T10" fmla="*/ 0 w 36"/>
                  <a:gd name="T11" fmla="*/ 3 h 31"/>
                  <a:gd name="T12" fmla="*/ 25 w 36"/>
                  <a:gd name="T13" fmla="*/ 31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1">
                    <a:moveTo>
                      <a:pt x="25" y="31"/>
                    </a:moveTo>
                    <a:cubicBezTo>
                      <a:pt x="28" y="28"/>
                      <a:pt x="32" y="25"/>
                      <a:pt x="36" y="23"/>
                    </a:cubicBezTo>
                    <a:cubicBezTo>
                      <a:pt x="24" y="21"/>
                      <a:pt x="14" y="1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7" y="1"/>
                      <a:pt x="4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17"/>
                      <a:pt x="13" y="26"/>
                      <a:pt x="25" y="31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" name="Freeform 509"/>
              <p:cNvSpPr/>
              <p:nvPr/>
            </p:nvSpPr>
            <p:spPr bwMode="auto">
              <a:xfrm>
                <a:off x="4815" y="2556"/>
                <a:ext cx="59" cy="83"/>
              </a:xfrm>
              <a:custGeom>
                <a:gdLst>
                  <a:gd name="T0" fmla="*/ 25 w 25"/>
                  <a:gd name="T1" fmla="*/ 35 h 35"/>
                  <a:gd name="T2" fmla="*/ 25 w 25"/>
                  <a:gd name="T3" fmla="*/ 32 h 35"/>
                  <a:gd name="T4" fmla="*/ 18 w 25"/>
                  <a:gd name="T5" fmla="*/ 3 h 35"/>
                  <a:gd name="T6" fmla="*/ 17 w 25"/>
                  <a:gd name="T7" fmla="*/ 1 h 35"/>
                  <a:gd name="T8" fmla="*/ 9 w 25"/>
                  <a:gd name="T9" fmla="*/ 0 h 35"/>
                  <a:gd name="T10" fmla="*/ 3 w 25"/>
                  <a:gd name="T11" fmla="*/ 27 h 35"/>
                  <a:gd name="T12" fmla="*/ 25 w 25"/>
                  <a:gd name="T13" fmla="*/ 35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5">
                    <a:moveTo>
                      <a:pt x="25" y="35"/>
                    </a:moveTo>
                    <a:cubicBezTo>
                      <a:pt x="25" y="34"/>
                      <a:pt x="25" y="33"/>
                      <a:pt x="25" y="32"/>
                    </a:cubicBezTo>
                    <a:cubicBezTo>
                      <a:pt x="10" y="31"/>
                      <a:pt x="8" y="11"/>
                      <a:pt x="18" y="3"/>
                    </a:cubicBezTo>
                    <a:cubicBezTo>
                      <a:pt x="18" y="2"/>
                      <a:pt x="18" y="2"/>
                      <a:pt x="17" y="1"/>
                    </a:cubicBezTo>
                    <a:cubicBezTo>
                      <a:pt x="14" y="1"/>
                      <a:pt x="12" y="1"/>
                      <a:pt x="9" y="0"/>
                    </a:cubicBezTo>
                    <a:cubicBezTo>
                      <a:pt x="0" y="8"/>
                      <a:pt x="2" y="17"/>
                      <a:pt x="3" y="27"/>
                    </a:cubicBezTo>
                    <a:cubicBezTo>
                      <a:pt x="10" y="30"/>
                      <a:pt x="18" y="33"/>
                      <a:pt x="25" y="3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" name="Freeform 510"/>
              <p:cNvSpPr/>
              <p:nvPr/>
            </p:nvSpPr>
            <p:spPr bwMode="auto">
              <a:xfrm>
                <a:off x="4876" y="2350"/>
                <a:ext cx="50" cy="35"/>
              </a:xfrm>
              <a:custGeom>
                <a:gdLst>
                  <a:gd name="T0" fmla="*/ 13 w 21"/>
                  <a:gd name="T1" fmla="*/ 15 h 15"/>
                  <a:gd name="T2" fmla="*/ 21 w 21"/>
                  <a:gd name="T3" fmla="*/ 0 h 15"/>
                  <a:gd name="T4" fmla="*/ 1 w 21"/>
                  <a:gd name="T5" fmla="*/ 2 h 15"/>
                  <a:gd name="T6" fmla="*/ 0 w 21"/>
                  <a:gd name="T7" fmla="*/ 3 h 15"/>
                  <a:gd name="T8" fmla="*/ 13 w 21"/>
                  <a:gd name="T9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5">
                    <a:moveTo>
                      <a:pt x="13" y="15"/>
                    </a:moveTo>
                    <a:cubicBezTo>
                      <a:pt x="15" y="10"/>
                      <a:pt x="17" y="4"/>
                      <a:pt x="21" y="0"/>
                    </a:cubicBezTo>
                    <a:cubicBezTo>
                      <a:pt x="14" y="0"/>
                      <a:pt x="7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2" y="9"/>
                      <a:pt x="7" y="13"/>
                      <a:pt x="13" y="15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8" name="Freeform 511"/>
              <p:cNvSpPr/>
              <p:nvPr/>
            </p:nvSpPr>
            <p:spPr bwMode="auto">
              <a:xfrm>
                <a:off x="4846" y="2357"/>
                <a:ext cx="61" cy="57"/>
              </a:xfrm>
              <a:custGeom>
                <a:gdLst>
                  <a:gd name="T0" fmla="*/ 25 w 26"/>
                  <a:gd name="T1" fmla="*/ 24 h 24"/>
                  <a:gd name="T2" fmla="*/ 26 w 26"/>
                  <a:gd name="T3" fmla="*/ 15 h 24"/>
                  <a:gd name="T4" fmla="*/ 10 w 26"/>
                  <a:gd name="T5" fmla="*/ 0 h 24"/>
                  <a:gd name="T6" fmla="*/ 0 w 26"/>
                  <a:gd name="T7" fmla="*/ 2 h 24"/>
                  <a:gd name="T8" fmla="*/ 0 w 26"/>
                  <a:gd name="T9" fmla="*/ 3 h 24"/>
                  <a:gd name="T10" fmla="*/ 25 w 26"/>
                  <a:gd name="T11" fmla="*/ 2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4">
                    <a:moveTo>
                      <a:pt x="25" y="24"/>
                    </a:moveTo>
                    <a:cubicBezTo>
                      <a:pt x="25" y="21"/>
                      <a:pt x="25" y="18"/>
                      <a:pt x="26" y="15"/>
                    </a:cubicBezTo>
                    <a:cubicBezTo>
                      <a:pt x="19" y="13"/>
                      <a:pt x="12" y="7"/>
                      <a:pt x="10" y="0"/>
                    </a:cubicBezTo>
                    <a:cubicBezTo>
                      <a:pt x="7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14"/>
                      <a:pt x="14" y="22"/>
                      <a:pt x="25" y="2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9" name="Freeform 512"/>
              <p:cNvSpPr/>
              <p:nvPr/>
            </p:nvSpPr>
            <p:spPr bwMode="auto">
              <a:xfrm>
                <a:off x="4980" y="2371"/>
                <a:ext cx="50" cy="60"/>
              </a:xfrm>
              <a:custGeom>
                <a:gdLst>
                  <a:gd name="T0" fmla="*/ 12 w 21"/>
                  <a:gd name="T1" fmla="*/ 25 h 25"/>
                  <a:gd name="T2" fmla="*/ 21 w 21"/>
                  <a:gd name="T3" fmla="*/ 7 h 25"/>
                  <a:gd name="T4" fmla="*/ 8 w 21"/>
                  <a:gd name="T5" fmla="*/ 0 h 25"/>
                  <a:gd name="T6" fmla="*/ 8 w 21"/>
                  <a:gd name="T7" fmla="*/ 0 h 25"/>
                  <a:gd name="T8" fmla="*/ 12 w 21"/>
                  <a:gd name="T9" fmla="*/ 2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12" y="25"/>
                    </a:moveTo>
                    <a:cubicBezTo>
                      <a:pt x="14" y="19"/>
                      <a:pt x="17" y="13"/>
                      <a:pt x="21" y="7"/>
                    </a:cubicBezTo>
                    <a:cubicBezTo>
                      <a:pt x="16" y="5"/>
                      <a:pt x="12" y="3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9"/>
                      <a:pt x="5" y="18"/>
                      <a:pt x="12" y="25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0" name="Freeform 513"/>
              <p:cNvSpPr/>
              <p:nvPr/>
            </p:nvSpPr>
            <p:spPr bwMode="auto">
              <a:xfrm>
                <a:off x="4749" y="2502"/>
                <a:ext cx="52" cy="61"/>
              </a:xfrm>
              <a:custGeom>
                <a:gdLst>
                  <a:gd name="T0" fmla="*/ 10 w 22"/>
                  <a:gd name="T1" fmla="*/ 0 h 26"/>
                  <a:gd name="T2" fmla="*/ 15 w 22"/>
                  <a:gd name="T3" fmla="*/ 26 h 26"/>
                  <a:gd name="T4" fmla="*/ 22 w 22"/>
                  <a:gd name="T5" fmla="*/ 15 h 26"/>
                  <a:gd name="T6" fmla="*/ 10 w 22"/>
                  <a:gd name="T7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6">
                    <a:moveTo>
                      <a:pt x="10" y="0"/>
                    </a:moveTo>
                    <a:cubicBezTo>
                      <a:pt x="0" y="7"/>
                      <a:pt x="7" y="21"/>
                      <a:pt x="15" y="26"/>
                    </a:cubicBezTo>
                    <a:cubicBezTo>
                      <a:pt x="17" y="22"/>
                      <a:pt x="19" y="18"/>
                      <a:pt x="22" y="15"/>
                    </a:cubicBezTo>
                    <a:cubicBezTo>
                      <a:pt x="18" y="11"/>
                      <a:pt x="13" y="6"/>
                      <a:pt x="10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1" name="Freeform 514"/>
              <p:cNvSpPr/>
              <p:nvPr/>
            </p:nvSpPr>
            <p:spPr bwMode="auto">
              <a:xfrm>
                <a:off x="4947" y="2495"/>
                <a:ext cx="102" cy="166"/>
              </a:xfrm>
              <a:custGeom>
                <a:gdLst>
                  <a:gd name="T0" fmla="*/ 27 w 43"/>
                  <a:gd name="T1" fmla="*/ 0 h 70"/>
                  <a:gd name="T2" fmla="*/ 3 w 43"/>
                  <a:gd name="T3" fmla="*/ 31 h 70"/>
                  <a:gd name="T4" fmla="*/ 26 w 43"/>
                  <a:gd name="T5" fmla="*/ 70 h 70"/>
                  <a:gd name="T6" fmla="*/ 43 w 43"/>
                  <a:gd name="T7" fmla="*/ 67 h 70"/>
                  <a:gd name="T8" fmla="*/ 18 w 43"/>
                  <a:gd name="T9" fmla="*/ 45 h 70"/>
                  <a:gd name="T10" fmla="*/ 30 w 43"/>
                  <a:gd name="T11" fmla="*/ 6 h 70"/>
                  <a:gd name="T12" fmla="*/ 27 w 43"/>
                  <a:gd name="T13" fmla="*/ 2 h 70"/>
                  <a:gd name="T14" fmla="*/ 27 w 43"/>
                  <a:gd name="T15" fmla="*/ 0 h 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70">
                    <a:moveTo>
                      <a:pt x="27" y="0"/>
                    </a:moveTo>
                    <a:cubicBezTo>
                      <a:pt x="14" y="6"/>
                      <a:pt x="5" y="18"/>
                      <a:pt x="3" y="31"/>
                    </a:cubicBezTo>
                    <a:cubicBezTo>
                      <a:pt x="0" y="49"/>
                      <a:pt x="13" y="61"/>
                      <a:pt x="26" y="70"/>
                    </a:cubicBezTo>
                    <a:cubicBezTo>
                      <a:pt x="32" y="70"/>
                      <a:pt x="38" y="69"/>
                      <a:pt x="43" y="67"/>
                    </a:cubicBezTo>
                    <a:cubicBezTo>
                      <a:pt x="32" y="66"/>
                      <a:pt x="22" y="55"/>
                      <a:pt x="18" y="45"/>
                    </a:cubicBezTo>
                    <a:cubicBezTo>
                      <a:pt x="13" y="31"/>
                      <a:pt x="20" y="16"/>
                      <a:pt x="30" y="6"/>
                    </a:cubicBezTo>
                    <a:cubicBezTo>
                      <a:pt x="29" y="5"/>
                      <a:pt x="28" y="3"/>
                      <a:pt x="27" y="2"/>
                    </a:cubicBezTo>
                    <a:cubicBezTo>
                      <a:pt x="27" y="1"/>
                      <a:pt x="27" y="0"/>
                      <a:pt x="27" y="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2" name="Freeform 515"/>
              <p:cNvSpPr/>
              <p:nvPr/>
            </p:nvSpPr>
            <p:spPr bwMode="auto">
              <a:xfrm>
                <a:off x="4990" y="2516"/>
                <a:ext cx="76" cy="133"/>
              </a:xfrm>
              <a:custGeom>
                <a:gdLst>
                  <a:gd name="T0" fmla="*/ 2 w 32"/>
                  <a:gd name="T1" fmla="*/ 32 h 56"/>
                  <a:gd name="T2" fmla="*/ 32 w 32"/>
                  <a:gd name="T3" fmla="*/ 55 h 56"/>
                  <a:gd name="T4" fmla="*/ 32 w 32"/>
                  <a:gd name="T5" fmla="*/ 46 h 56"/>
                  <a:gd name="T6" fmla="*/ 20 w 32"/>
                  <a:gd name="T7" fmla="*/ 9 h 56"/>
                  <a:gd name="T8" fmla="*/ 13 w 32"/>
                  <a:gd name="T9" fmla="*/ 0 h 56"/>
                  <a:gd name="T10" fmla="*/ 2 w 32"/>
                  <a:gd name="T11" fmla="*/ 32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56">
                    <a:moveTo>
                      <a:pt x="2" y="32"/>
                    </a:moveTo>
                    <a:cubicBezTo>
                      <a:pt x="5" y="46"/>
                      <a:pt x="18" y="56"/>
                      <a:pt x="32" y="55"/>
                    </a:cubicBezTo>
                    <a:cubicBezTo>
                      <a:pt x="32" y="52"/>
                      <a:pt x="32" y="49"/>
                      <a:pt x="32" y="46"/>
                    </a:cubicBezTo>
                    <a:cubicBezTo>
                      <a:pt x="15" y="43"/>
                      <a:pt x="12" y="22"/>
                      <a:pt x="20" y="9"/>
                    </a:cubicBezTo>
                    <a:cubicBezTo>
                      <a:pt x="18" y="6"/>
                      <a:pt x="15" y="3"/>
                      <a:pt x="13" y="0"/>
                    </a:cubicBezTo>
                    <a:cubicBezTo>
                      <a:pt x="5" y="8"/>
                      <a:pt x="0" y="20"/>
                      <a:pt x="2" y="3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3" name="Freeform 516"/>
              <p:cNvSpPr/>
              <p:nvPr/>
            </p:nvSpPr>
            <p:spPr bwMode="auto">
              <a:xfrm>
                <a:off x="4952" y="2350"/>
                <a:ext cx="54" cy="114"/>
              </a:xfrm>
              <a:custGeom>
                <a:gdLst>
                  <a:gd name="T0" fmla="*/ 2 w 23"/>
                  <a:gd name="T1" fmla="*/ 27 h 48"/>
                  <a:gd name="T2" fmla="*/ 22 w 23"/>
                  <a:gd name="T3" fmla="*/ 48 h 48"/>
                  <a:gd name="T4" fmla="*/ 23 w 23"/>
                  <a:gd name="T5" fmla="*/ 37 h 48"/>
                  <a:gd name="T6" fmla="*/ 18 w 23"/>
                  <a:gd name="T7" fmla="*/ 7 h 48"/>
                  <a:gd name="T8" fmla="*/ 12 w 23"/>
                  <a:gd name="T9" fmla="*/ 0 h 48"/>
                  <a:gd name="T10" fmla="*/ 2 w 23"/>
                  <a:gd name="T11" fmla="*/ 27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8">
                    <a:moveTo>
                      <a:pt x="2" y="27"/>
                    </a:moveTo>
                    <a:cubicBezTo>
                      <a:pt x="3" y="38"/>
                      <a:pt x="13" y="44"/>
                      <a:pt x="22" y="48"/>
                    </a:cubicBezTo>
                    <a:cubicBezTo>
                      <a:pt x="22" y="44"/>
                      <a:pt x="23" y="40"/>
                      <a:pt x="23" y="37"/>
                    </a:cubicBezTo>
                    <a:cubicBezTo>
                      <a:pt x="12" y="30"/>
                      <a:pt x="10" y="17"/>
                      <a:pt x="18" y="7"/>
                    </a:cubicBezTo>
                    <a:cubicBezTo>
                      <a:pt x="16" y="5"/>
                      <a:pt x="14" y="2"/>
                      <a:pt x="12" y="0"/>
                    </a:cubicBezTo>
                    <a:cubicBezTo>
                      <a:pt x="4" y="6"/>
                      <a:pt x="0" y="17"/>
                      <a:pt x="2" y="27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4" name="Freeform 517"/>
              <p:cNvSpPr/>
              <p:nvPr/>
            </p:nvSpPr>
            <p:spPr bwMode="auto">
              <a:xfrm>
                <a:off x="4652" y="2490"/>
                <a:ext cx="54" cy="57"/>
              </a:xfrm>
              <a:custGeom>
                <a:gdLst>
                  <a:gd name="T0" fmla="*/ 23 w 23"/>
                  <a:gd name="T1" fmla="*/ 24 h 24"/>
                  <a:gd name="T2" fmla="*/ 21 w 23"/>
                  <a:gd name="T3" fmla="*/ 13 h 24"/>
                  <a:gd name="T4" fmla="*/ 21 w 23"/>
                  <a:gd name="T5" fmla="*/ 11 h 24"/>
                  <a:gd name="T6" fmla="*/ 8 w 23"/>
                  <a:gd name="T7" fmla="*/ 0 h 24"/>
                  <a:gd name="T8" fmla="*/ 0 w 23"/>
                  <a:gd name="T9" fmla="*/ 0 h 24"/>
                  <a:gd name="T10" fmla="*/ 23 w 23"/>
                  <a:gd name="T11" fmla="*/ 2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4">
                    <a:moveTo>
                      <a:pt x="23" y="24"/>
                    </a:moveTo>
                    <a:cubicBezTo>
                      <a:pt x="22" y="20"/>
                      <a:pt x="22" y="16"/>
                      <a:pt x="21" y="13"/>
                    </a:cubicBezTo>
                    <a:cubicBezTo>
                      <a:pt x="21" y="12"/>
                      <a:pt x="21" y="12"/>
                      <a:pt x="21" y="11"/>
                    </a:cubicBezTo>
                    <a:cubicBezTo>
                      <a:pt x="15" y="10"/>
                      <a:pt x="9" y="6"/>
                      <a:pt x="8" y="0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13"/>
                      <a:pt x="12" y="19"/>
                      <a:pt x="23" y="2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5" name="Freeform 518"/>
              <p:cNvSpPr/>
              <p:nvPr/>
            </p:nvSpPr>
            <p:spPr bwMode="auto">
              <a:xfrm>
                <a:off x="4708" y="2447"/>
                <a:ext cx="52" cy="138"/>
              </a:xfrm>
              <a:custGeom>
                <a:gdLst>
                  <a:gd name="T0" fmla="*/ 0 w 22"/>
                  <a:gd name="T1" fmla="*/ 32 h 58"/>
                  <a:gd name="T2" fmla="*/ 4 w 22"/>
                  <a:gd name="T3" fmla="*/ 51 h 58"/>
                  <a:gd name="T4" fmla="*/ 17 w 22"/>
                  <a:gd name="T5" fmla="*/ 58 h 58"/>
                  <a:gd name="T6" fmla="*/ 9 w 22"/>
                  <a:gd name="T7" fmla="*/ 33 h 58"/>
                  <a:gd name="T8" fmla="*/ 22 w 22"/>
                  <a:gd name="T9" fmla="*/ 8 h 58"/>
                  <a:gd name="T10" fmla="*/ 21 w 22"/>
                  <a:gd name="T11" fmla="*/ 0 h 58"/>
                  <a:gd name="T12" fmla="*/ 6 w 22"/>
                  <a:gd name="T13" fmla="*/ 11 h 58"/>
                  <a:gd name="T14" fmla="*/ 0 w 22"/>
                  <a:gd name="T15" fmla="*/ 32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7">
                    <a:moveTo>
                      <a:pt x="0" y="32"/>
                    </a:moveTo>
                    <a:cubicBezTo>
                      <a:pt x="1" y="38"/>
                      <a:pt x="3" y="44"/>
                      <a:pt x="4" y="51"/>
                    </a:cubicBezTo>
                    <a:cubicBezTo>
                      <a:pt x="8" y="53"/>
                      <a:pt x="13" y="56"/>
                      <a:pt x="17" y="58"/>
                    </a:cubicBezTo>
                    <a:cubicBezTo>
                      <a:pt x="12" y="50"/>
                      <a:pt x="8" y="42"/>
                      <a:pt x="9" y="33"/>
                    </a:cubicBezTo>
                    <a:cubicBezTo>
                      <a:pt x="9" y="23"/>
                      <a:pt x="14" y="13"/>
                      <a:pt x="22" y="8"/>
                    </a:cubicBezTo>
                    <a:cubicBezTo>
                      <a:pt x="21" y="5"/>
                      <a:pt x="21" y="3"/>
                      <a:pt x="21" y="0"/>
                    </a:cubicBezTo>
                    <a:cubicBezTo>
                      <a:pt x="17" y="5"/>
                      <a:pt x="12" y="8"/>
                      <a:pt x="6" y="11"/>
                    </a:cubicBezTo>
                    <a:cubicBezTo>
                      <a:pt x="2" y="17"/>
                      <a:pt x="0" y="24"/>
                      <a:pt x="0" y="32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6" name="Freeform 519"/>
              <p:cNvSpPr/>
              <p:nvPr/>
            </p:nvSpPr>
            <p:spPr bwMode="auto">
              <a:xfrm>
                <a:off x="4626" y="2485"/>
                <a:ext cx="85" cy="78"/>
              </a:xfrm>
              <a:custGeom>
                <a:gdLst>
                  <a:gd name="T0" fmla="*/ 15 w 36"/>
                  <a:gd name="T1" fmla="*/ 22 h 33"/>
                  <a:gd name="T2" fmla="*/ 36 w 36"/>
                  <a:gd name="T3" fmla="*/ 33 h 33"/>
                  <a:gd name="T4" fmla="*/ 35 w 36"/>
                  <a:gd name="T5" fmla="*/ 28 h 33"/>
                  <a:gd name="T6" fmla="*/ 8 w 36"/>
                  <a:gd name="T7" fmla="*/ 1 h 33"/>
                  <a:gd name="T8" fmla="*/ 5 w 36"/>
                  <a:gd name="T9" fmla="*/ 1 h 33"/>
                  <a:gd name="T10" fmla="*/ 2 w 36"/>
                  <a:gd name="T11" fmla="*/ 0 h 33"/>
                  <a:gd name="T12" fmla="*/ 3 w 36"/>
                  <a:gd name="T13" fmla="*/ 16 h 33"/>
                  <a:gd name="T14" fmla="*/ 15 w 36"/>
                  <a:gd name="T15" fmla="*/ 22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33">
                    <a:moveTo>
                      <a:pt x="15" y="22"/>
                    </a:moveTo>
                    <a:cubicBezTo>
                      <a:pt x="22" y="26"/>
                      <a:pt x="29" y="29"/>
                      <a:pt x="36" y="33"/>
                    </a:cubicBezTo>
                    <a:cubicBezTo>
                      <a:pt x="35" y="32"/>
                      <a:pt x="35" y="30"/>
                      <a:pt x="35" y="28"/>
                    </a:cubicBezTo>
                    <a:cubicBezTo>
                      <a:pt x="22" y="25"/>
                      <a:pt x="8" y="16"/>
                      <a:pt x="8" y="1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4" y="1"/>
                      <a:pt x="3" y="1"/>
                      <a:pt x="2" y="0"/>
                    </a:cubicBezTo>
                    <a:cubicBezTo>
                      <a:pt x="0" y="5"/>
                      <a:pt x="1" y="11"/>
                      <a:pt x="3" y="16"/>
                    </a:cubicBezTo>
                    <a:cubicBezTo>
                      <a:pt x="7" y="18"/>
                      <a:pt x="11" y="20"/>
                      <a:pt x="15" y="22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7" name="Freeform 520"/>
              <p:cNvSpPr/>
              <p:nvPr/>
            </p:nvSpPr>
            <p:spPr bwMode="auto">
              <a:xfrm>
                <a:off x="4678" y="2478"/>
                <a:ext cx="33" cy="33"/>
              </a:xfrm>
              <a:custGeom>
                <a:gdLst>
                  <a:gd name="T0" fmla="*/ 11 w 14"/>
                  <a:gd name="T1" fmla="*/ 14 h 14"/>
                  <a:gd name="T2" fmla="*/ 14 w 14"/>
                  <a:gd name="T3" fmla="*/ 0 h 14"/>
                  <a:gd name="T4" fmla="*/ 14 w 14"/>
                  <a:gd name="T5" fmla="*/ 1 h 14"/>
                  <a:gd name="T6" fmla="*/ 0 w 14"/>
                  <a:gd name="T7" fmla="*/ 4 h 14"/>
                  <a:gd name="T8" fmla="*/ 11 w 14"/>
                  <a:gd name="T9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1" y="14"/>
                    </a:moveTo>
                    <a:cubicBezTo>
                      <a:pt x="11" y="9"/>
                      <a:pt x="12" y="5"/>
                      <a:pt x="14" y="0"/>
                    </a:cubicBezTo>
                    <a:cubicBezTo>
                      <a:pt x="14" y="0"/>
                      <a:pt x="14" y="1"/>
                      <a:pt x="14" y="1"/>
                    </a:cubicBezTo>
                    <a:cubicBezTo>
                      <a:pt x="9" y="3"/>
                      <a:pt x="5" y="4"/>
                      <a:pt x="0" y="4"/>
                    </a:cubicBezTo>
                    <a:cubicBezTo>
                      <a:pt x="1" y="9"/>
                      <a:pt x="6" y="12"/>
                      <a:pt x="11" y="14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8" name="Freeform 521"/>
              <p:cNvSpPr/>
              <p:nvPr/>
            </p:nvSpPr>
            <p:spPr bwMode="auto">
              <a:xfrm>
                <a:off x="4789" y="2397"/>
                <a:ext cx="57" cy="119"/>
              </a:xfrm>
              <a:custGeom>
                <a:gdLst>
                  <a:gd name="T0" fmla="*/ 17 w 24"/>
                  <a:gd name="T1" fmla="*/ 9 h 50"/>
                  <a:gd name="T2" fmla="*/ 11 w 24"/>
                  <a:gd name="T3" fmla="*/ 0 h 50"/>
                  <a:gd name="T4" fmla="*/ 3 w 24"/>
                  <a:gd name="T5" fmla="*/ 29 h 50"/>
                  <a:gd name="T6" fmla="*/ 23 w 24"/>
                  <a:gd name="T7" fmla="*/ 50 h 50"/>
                  <a:gd name="T8" fmla="*/ 24 w 24"/>
                  <a:gd name="T9" fmla="*/ 39 h 50"/>
                  <a:gd name="T10" fmla="*/ 17 w 24"/>
                  <a:gd name="T11" fmla="*/ 9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0">
                    <a:moveTo>
                      <a:pt x="17" y="9"/>
                    </a:moveTo>
                    <a:cubicBezTo>
                      <a:pt x="14" y="6"/>
                      <a:pt x="12" y="3"/>
                      <a:pt x="11" y="0"/>
                    </a:cubicBezTo>
                    <a:cubicBezTo>
                      <a:pt x="3" y="8"/>
                      <a:pt x="0" y="18"/>
                      <a:pt x="3" y="29"/>
                    </a:cubicBezTo>
                    <a:cubicBezTo>
                      <a:pt x="6" y="39"/>
                      <a:pt x="14" y="46"/>
                      <a:pt x="23" y="50"/>
                    </a:cubicBezTo>
                    <a:cubicBezTo>
                      <a:pt x="23" y="46"/>
                      <a:pt x="23" y="42"/>
                      <a:pt x="24" y="39"/>
                    </a:cubicBezTo>
                    <a:cubicBezTo>
                      <a:pt x="13" y="35"/>
                      <a:pt x="9" y="17"/>
                      <a:pt x="17" y="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9" name="Freeform 522"/>
              <p:cNvSpPr/>
              <p:nvPr/>
            </p:nvSpPr>
            <p:spPr bwMode="auto">
              <a:xfrm>
                <a:off x="4843" y="2675"/>
                <a:ext cx="57" cy="133"/>
              </a:xfrm>
              <a:custGeom>
                <a:gdLst>
                  <a:gd name="T0" fmla="*/ 8 w 24"/>
                  <a:gd name="T1" fmla="*/ 56 h 56"/>
                  <a:gd name="T2" fmla="*/ 24 w 24"/>
                  <a:gd name="T3" fmla="*/ 3 h 56"/>
                  <a:gd name="T4" fmla="*/ 15 w 24"/>
                  <a:gd name="T5" fmla="*/ 0 h 56"/>
                  <a:gd name="T6" fmla="*/ 7 w 24"/>
                  <a:gd name="T7" fmla="*/ 27 h 56"/>
                  <a:gd name="T8" fmla="*/ 0 w 24"/>
                  <a:gd name="T9" fmla="*/ 53 h 56"/>
                  <a:gd name="T10" fmla="*/ 6 w 24"/>
                  <a:gd name="T11" fmla="*/ 55 h 56"/>
                  <a:gd name="T12" fmla="*/ 8 w 24"/>
                  <a:gd name="T13" fmla="*/ 56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56">
                    <a:moveTo>
                      <a:pt x="8" y="56"/>
                    </a:moveTo>
                    <a:cubicBezTo>
                      <a:pt x="14" y="38"/>
                      <a:pt x="19" y="20"/>
                      <a:pt x="24" y="3"/>
                    </a:cubicBezTo>
                    <a:cubicBezTo>
                      <a:pt x="21" y="2"/>
                      <a:pt x="18" y="1"/>
                      <a:pt x="15" y="0"/>
                    </a:cubicBezTo>
                    <a:cubicBezTo>
                      <a:pt x="13" y="9"/>
                      <a:pt x="9" y="18"/>
                      <a:pt x="7" y="27"/>
                    </a:cubicBezTo>
                    <a:cubicBezTo>
                      <a:pt x="4" y="35"/>
                      <a:pt x="3" y="44"/>
                      <a:pt x="0" y="53"/>
                    </a:cubicBezTo>
                    <a:cubicBezTo>
                      <a:pt x="2" y="53"/>
                      <a:pt x="4" y="54"/>
                      <a:pt x="6" y="55"/>
                    </a:cubicBezTo>
                    <a:cubicBezTo>
                      <a:pt x="7" y="55"/>
                      <a:pt x="7" y="55"/>
                      <a:pt x="8" y="5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0" name="Freeform 523"/>
              <p:cNvSpPr/>
              <p:nvPr/>
            </p:nvSpPr>
            <p:spPr bwMode="auto">
              <a:xfrm>
                <a:off x="4715" y="2635"/>
                <a:ext cx="74" cy="118"/>
              </a:xfrm>
              <a:custGeom>
                <a:gdLst>
                  <a:gd name="T0" fmla="*/ 31 w 31"/>
                  <a:gd name="T1" fmla="*/ 3 h 50"/>
                  <a:gd name="T2" fmla="*/ 25 w 31"/>
                  <a:gd name="T3" fmla="*/ 0 h 50"/>
                  <a:gd name="T4" fmla="*/ 0 w 31"/>
                  <a:gd name="T5" fmla="*/ 46 h 50"/>
                  <a:gd name="T6" fmla="*/ 8 w 31"/>
                  <a:gd name="T7" fmla="*/ 50 h 50"/>
                  <a:gd name="T8" fmla="*/ 31 w 31"/>
                  <a:gd name="T9" fmla="*/ 3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50">
                    <a:moveTo>
                      <a:pt x="31" y="3"/>
                    </a:moveTo>
                    <a:cubicBezTo>
                      <a:pt x="29" y="2"/>
                      <a:pt x="27" y="1"/>
                      <a:pt x="25" y="0"/>
                    </a:cubicBezTo>
                    <a:cubicBezTo>
                      <a:pt x="17" y="15"/>
                      <a:pt x="10" y="32"/>
                      <a:pt x="0" y="46"/>
                    </a:cubicBezTo>
                    <a:cubicBezTo>
                      <a:pt x="2" y="47"/>
                      <a:pt x="5" y="48"/>
                      <a:pt x="8" y="50"/>
                    </a:cubicBezTo>
                    <a:cubicBezTo>
                      <a:pt x="14" y="34"/>
                      <a:pt x="24" y="19"/>
                      <a:pt x="31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1" name="Freeform 524"/>
              <p:cNvSpPr/>
              <p:nvPr/>
            </p:nvSpPr>
            <p:spPr bwMode="auto">
              <a:xfrm>
                <a:off x="4597" y="2573"/>
                <a:ext cx="81" cy="121"/>
              </a:xfrm>
              <a:custGeom>
                <a:gdLst>
                  <a:gd name="T0" fmla="*/ 19 w 34"/>
                  <a:gd name="T1" fmla="*/ 29 h 51"/>
                  <a:gd name="T2" fmla="*/ 34 w 34"/>
                  <a:gd name="T3" fmla="*/ 4 h 51"/>
                  <a:gd name="T4" fmla="*/ 33 w 34"/>
                  <a:gd name="T5" fmla="*/ 4 h 51"/>
                  <a:gd name="T6" fmla="*/ 26 w 34"/>
                  <a:gd name="T7" fmla="*/ 0 h 51"/>
                  <a:gd name="T8" fmla="*/ 0 w 34"/>
                  <a:gd name="T9" fmla="*/ 48 h 51"/>
                  <a:gd name="T10" fmla="*/ 7 w 34"/>
                  <a:gd name="T11" fmla="*/ 51 h 51"/>
                  <a:gd name="T12" fmla="*/ 19 w 34"/>
                  <a:gd name="T13" fmla="*/ 29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51">
                    <a:moveTo>
                      <a:pt x="19" y="29"/>
                    </a:moveTo>
                    <a:cubicBezTo>
                      <a:pt x="24" y="21"/>
                      <a:pt x="28" y="12"/>
                      <a:pt x="34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0" y="3"/>
                      <a:pt x="28" y="1"/>
                      <a:pt x="26" y="0"/>
                    </a:cubicBezTo>
                    <a:cubicBezTo>
                      <a:pt x="18" y="16"/>
                      <a:pt x="9" y="32"/>
                      <a:pt x="0" y="48"/>
                    </a:cubicBezTo>
                    <a:cubicBezTo>
                      <a:pt x="3" y="49"/>
                      <a:pt x="5" y="50"/>
                      <a:pt x="7" y="51"/>
                    </a:cubicBezTo>
                    <a:cubicBezTo>
                      <a:pt x="11" y="43"/>
                      <a:pt x="15" y="36"/>
                      <a:pt x="19" y="2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2" name="Freeform 525"/>
              <p:cNvSpPr/>
              <p:nvPr/>
            </p:nvSpPr>
            <p:spPr bwMode="auto">
              <a:xfrm>
                <a:off x="4815" y="2423"/>
                <a:ext cx="54" cy="60"/>
              </a:xfrm>
              <a:custGeom>
                <a:gdLst>
                  <a:gd name="T0" fmla="*/ 23 w 23"/>
                  <a:gd name="T1" fmla="*/ 8 h 25"/>
                  <a:gd name="T2" fmla="*/ 8 w 23"/>
                  <a:gd name="T3" fmla="*/ 0 h 25"/>
                  <a:gd name="T4" fmla="*/ 14 w 23"/>
                  <a:gd name="T5" fmla="*/ 25 h 25"/>
                  <a:gd name="T6" fmla="*/ 23 w 23"/>
                  <a:gd name="T7" fmla="*/ 8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5">
                    <a:moveTo>
                      <a:pt x="23" y="8"/>
                    </a:moveTo>
                    <a:cubicBezTo>
                      <a:pt x="17" y="7"/>
                      <a:pt x="12" y="4"/>
                      <a:pt x="8" y="0"/>
                    </a:cubicBezTo>
                    <a:cubicBezTo>
                      <a:pt x="0" y="7"/>
                      <a:pt x="5" y="20"/>
                      <a:pt x="14" y="25"/>
                    </a:cubicBezTo>
                    <a:cubicBezTo>
                      <a:pt x="15" y="19"/>
                      <a:pt x="18" y="13"/>
                      <a:pt x="23" y="8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3" name="Freeform 526"/>
              <p:cNvSpPr/>
              <p:nvPr/>
            </p:nvSpPr>
            <p:spPr bwMode="auto">
              <a:xfrm>
                <a:off x="4505" y="2528"/>
                <a:ext cx="147" cy="156"/>
              </a:xfrm>
              <a:custGeom>
                <a:gdLst>
                  <a:gd name="T0" fmla="*/ 38 w 62"/>
                  <a:gd name="T1" fmla="*/ 30 h 66"/>
                  <a:gd name="T2" fmla="*/ 35 w 62"/>
                  <a:gd name="T3" fmla="*/ 21 h 66"/>
                  <a:gd name="T4" fmla="*/ 21 w 62"/>
                  <a:gd name="T5" fmla="*/ 22 h 66"/>
                  <a:gd name="T6" fmla="*/ 19 w 62"/>
                  <a:gd name="T7" fmla="*/ 41 h 66"/>
                  <a:gd name="T8" fmla="*/ 41 w 62"/>
                  <a:gd name="T9" fmla="*/ 40 h 66"/>
                  <a:gd name="T10" fmla="*/ 46 w 62"/>
                  <a:gd name="T11" fmla="*/ 10 h 66"/>
                  <a:gd name="T12" fmla="*/ 46 w 62"/>
                  <a:gd name="T13" fmla="*/ 10 h 66"/>
                  <a:gd name="T14" fmla="*/ 17 w 62"/>
                  <a:gd name="T15" fmla="*/ 0 h 66"/>
                  <a:gd name="T16" fmla="*/ 0 w 62"/>
                  <a:gd name="T17" fmla="*/ 50 h 66"/>
                  <a:gd name="T18" fmla="*/ 18 w 62"/>
                  <a:gd name="T19" fmla="*/ 57 h 66"/>
                  <a:gd name="T20" fmla="*/ 37 w 62"/>
                  <a:gd name="T21" fmla="*/ 66 h 66"/>
                  <a:gd name="T22" fmla="*/ 62 w 62"/>
                  <a:gd name="T23" fmla="*/ 18 h 66"/>
                  <a:gd name="T24" fmla="*/ 50 w 62"/>
                  <a:gd name="T25" fmla="*/ 12 h 66"/>
                  <a:gd name="T26" fmla="*/ 35 w 62"/>
                  <a:gd name="T27" fmla="*/ 48 h 66"/>
                  <a:gd name="T28" fmla="*/ 14 w 62"/>
                  <a:gd name="T29" fmla="*/ 30 h 66"/>
                  <a:gd name="T30" fmla="*/ 39 w 62"/>
                  <a:gd name="T31" fmla="*/ 21 h 66"/>
                  <a:gd name="T32" fmla="*/ 35 w 62"/>
                  <a:gd name="T33" fmla="*/ 35 h 66"/>
                  <a:gd name="T34" fmla="*/ 29 w 62"/>
                  <a:gd name="T35" fmla="*/ 33 h 66"/>
                  <a:gd name="T36" fmla="*/ 28 w 62"/>
                  <a:gd name="T37" fmla="*/ 33 h 66"/>
                  <a:gd name="T38" fmla="*/ 27 w 62"/>
                  <a:gd name="T39" fmla="*/ 30 h 66"/>
                  <a:gd name="T40" fmla="*/ 28 w 62"/>
                  <a:gd name="T41" fmla="*/ 28 h 66"/>
                  <a:gd name="T42" fmla="*/ 30 w 62"/>
                  <a:gd name="T43" fmla="*/ 25 h 66"/>
                  <a:gd name="T44" fmla="*/ 34 w 62"/>
                  <a:gd name="T45" fmla="*/ 32 h 66"/>
                  <a:gd name="T46" fmla="*/ 38 w 62"/>
                  <a:gd name="T47" fmla="*/ 30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2" h="66">
                    <a:moveTo>
                      <a:pt x="38" y="30"/>
                    </a:moveTo>
                    <a:cubicBezTo>
                      <a:pt x="41" y="27"/>
                      <a:pt x="37" y="23"/>
                      <a:pt x="35" y="21"/>
                    </a:cubicBezTo>
                    <a:cubicBezTo>
                      <a:pt x="31" y="18"/>
                      <a:pt x="25" y="19"/>
                      <a:pt x="21" y="22"/>
                    </a:cubicBezTo>
                    <a:cubicBezTo>
                      <a:pt x="16" y="26"/>
                      <a:pt x="16" y="35"/>
                      <a:pt x="19" y="41"/>
                    </a:cubicBezTo>
                    <a:cubicBezTo>
                      <a:pt x="24" y="49"/>
                      <a:pt x="36" y="45"/>
                      <a:pt x="41" y="40"/>
                    </a:cubicBezTo>
                    <a:cubicBezTo>
                      <a:pt x="49" y="32"/>
                      <a:pt x="49" y="19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36" y="5"/>
                      <a:pt x="27" y="2"/>
                      <a:pt x="17" y="0"/>
                    </a:cubicBezTo>
                    <a:cubicBezTo>
                      <a:pt x="10" y="16"/>
                      <a:pt x="4" y="33"/>
                      <a:pt x="0" y="50"/>
                    </a:cubicBezTo>
                    <a:cubicBezTo>
                      <a:pt x="6" y="52"/>
                      <a:pt x="12" y="55"/>
                      <a:pt x="18" y="57"/>
                    </a:cubicBezTo>
                    <a:cubicBezTo>
                      <a:pt x="24" y="60"/>
                      <a:pt x="31" y="63"/>
                      <a:pt x="37" y="66"/>
                    </a:cubicBezTo>
                    <a:cubicBezTo>
                      <a:pt x="45" y="50"/>
                      <a:pt x="54" y="34"/>
                      <a:pt x="62" y="18"/>
                    </a:cubicBezTo>
                    <a:cubicBezTo>
                      <a:pt x="58" y="16"/>
                      <a:pt x="54" y="14"/>
                      <a:pt x="50" y="12"/>
                    </a:cubicBezTo>
                    <a:cubicBezTo>
                      <a:pt x="54" y="25"/>
                      <a:pt x="49" y="43"/>
                      <a:pt x="35" y="48"/>
                    </a:cubicBezTo>
                    <a:cubicBezTo>
                      <a:pt x="23" y="52"/>
                      <a:pt x="12" y="43"/>
                      <a:pt x="14" y="30"/>
                    </a:cubicBezTo>
                    <a:cubicBezTo>
                      <a:pt x="15" y="18"/>
                      <a:pt x="30" y="11"/>
                      <a:pt x="39" y="21"/>
                    </a:cubicBezTo>
                    <a:cubicBezTo>
                      <a:pt x="44" y="26"/>
                      <a:pt x="42" y="33"/>
                      <a:pt x="35" y="35"/>
                    </a:cubicBezTo>
                    <a:cubicBezTo>
                      <a:pt x="33" y="36"/>
                      <a:pt x="30" y="35"/>
                      <a:pt x="29" y="33"/>
                    </a:cubicBezTo>
                    <a:cubicBezTo>
                      <a:pt x="29" y="33"/>
                      <a:pt x="29" y="33"/>
                      <a:pt x="28" y="33"/>
                    </a:cubicBezTo>
                    <a:cubicBezTo>
                      <a:pt x="28" y="32"/>
                      <a:pt x="27" y="31"/>
                      <a:pt x="27" y="30"/>
                    </a:cubicBezTo>
                    <a:cubicBezTo>
                      <a:pt x="27" y="29"/>
                      <a:pt x="27" y="28"/>
                      <a:pt x="28" y="28"/>
                    </a:cubicBezTo>
                    <a:cubicBezTo>
                      <a:pt x="28" y="27"/>
                      <a:pt x="28" y="26"/>
                      <a:pt x="30" y="25"/>
                    </a:cubicBezTo>
                    <a:cubicBezTo>
                      <a:pt x="34" y="25"/>
                      <a:pt x="36" y="29"/>
                      <a:pt x="34" y="32"/>
                    </a:cubicBezTo>
                    <a:cubicBezTo>
                      <a:pt x="36" y="32"/>
                      <a:pt x="37" y="31"/>
                      <a:pt x="38" y="3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4" name="Freeform 527"/>
              <p:cNvSpPr/>
              <p:nvPr/>
            </p:nvSpPr>
            <p:spPr bwMode="auto">
              <a:xfrm>
                <a:off x="4434" y="2592"/>
                <a:ext cx="33" cy="40"/>
              </a:xfrm>
              <a:custGeom>
                <a:gdLst>
                  <a:gd name="T0" fmla="*/ 12 w 14"/>
                  <a:gd name="T1" fmla="*/ 0 h 17"/>
                  <a:gd name="T2" fmla="*/ 0 w 14"/>
                  <a:gd name="T3" fmla="*/ 15 h 17"/>
                  <a:gd name="T4" fmla="*/ 11 w 14"/>
                  <a:gd name="T5" fmla="*/ 17 h 17"/>
                  <a:gd name="T6" fmla="*/ 12 w 14"/>
                  <a:gd name="T7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7">
                    <a:moveTo>
                      <a:pt x="12" y="0"/>
                    </a:moveTo>
                    <a:cubicBezTo>
                      <a:pt x="8" y="5"/>
                      <a:pt x="4" y="10"/>
                      <a:pt x="0" y="15"/>
                    </a:cubicBezTo>
                    <a:cubicBezTo>
                      <a:pt x="4" y="16"/>
                      <a:pt x="7" y="16"/>
                      <a:pt x="11" y="17"/>
                    </a:cubicBezTo>
                    <a:cubicBezTo>
                      <a:pt x="14" y="12"/>
                      <a:pt x="14" y="5"/>
                      <a:pt x="12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5" name="Freeform 528"/>
              <p:cNvSpPr/>
              <p:nvPr/>
            </p:nvSpPr>
            <p:spPr bwMode="auto">
              <a:xfrm>
                <a:off x="4396" y="2656"/>
                <a:ext cx="73" cy="38"/>
              </a:xfrm>
              <a:custGeom>
                <a:gdLst>
                  <a:gd name="T0" fmla="*/ 31 w 31"/>
                  <a:gd name="T1" fmla="*/ 5 h 16"/>
                  <a:gd name="T2" fmla="*/ 8 w 31"/>
                  <a:gd name="T3" fmla="*/ 0 h 16"/>
                  <a:gd name="T4" fmla="*/ 7 w 31"/>
                  <a:gd name="T5" fmla="*/ 0 h 16"/>
                  <a:gd name="T6" fmla="*/ 0 w 31"/>
                  <a:gd name="T7" fmla="*/ 14 h 16"/>
                  <a:gd name="T8" fmla="*/ 31 w 31"/>
                  <a:gd name="T9" fmla="*/ 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6">
                    <a:moveTo>
                      <a:pt x="31" y="5"/>
                    </a:moveTo>
                    <a:cubicBezTo>
                      <a:pt x="23" y="3"/>
                      <a:pt x="16" y="1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5" y="4"/>
                      <a:pt x="2" y="9"/>
                      <a:pt x="0" y="14"/>
                    </a:cubicBezTo>
                    <a:cubicBezTo>
                      <a:pt x="10" y="16"/>
                      <a:pt x="24" y="14"/>
                      <a:pt x="31" y="5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6" name="Freeform 529"/>
              <p:cNvSpPr/>
              <p:nvPr/>
            </p:nvSpPr>
            <p:spPr bwMode="auto">
              <a:xfrm>
                <a:off x="4741" y="2644"/>
                <a:ext cx="131" cy="154"/>
              </a:xfrm>
              <a:custGeom>
                <a:gdLst>
                  <a:gd name="T0" fmla="*/ 41 w 55"/>
                  <a:gd name="T1" fmla="*/ 65 h 65"/>
                  <a:gd name="T2" fmla="*/ 47 w 55"/>
                  <a:gd name="T3" fmla="*/ 39 h 65"/>
                  <a:gd name="T4" fmla="*/ 55 w 55"/>
                  <a:gd name="T5" fmla="*/ 13 h 65"/>
                  <a:gd name="T6" fmla="*/ 47 w 55"/>
                  <a:gd name="T7" fmla="*/ 10 h 65"/>
                  <a:gd name="T8" fmla="*/ 23 w 55"/>
                  <a:gd name="T9" fmla="*/ 47 h 65"/>
                  <a:gd name="T10" fmla="*/ 21 w 55"/>
                  <a:gd name="T11" fmla="*/ 19 h 65"/>
                  <a:gd name="T12" fmla="*/ 34 w 55"/>
                  <a:gd name="T13" fmla="*/ 24 h 65"/>
                  <a:gd name="T14" fmla="*/ 27 w 55"/>
                  <a:gd name="T15" fmla="*/ 33 h 65"/>
                  <a:gd name="T16" fmla="*/ 29 w 55"/>
                  <a:gd name="T17" fmla="*/ 27 h 65"/>
                  <a:gd name="T18" fmla="*/ 30 w 55"/>
                  <a:gd name="T19" fmla="*/ 29 h 65"/>
                  <a:gd name="T20" fmla="*/ 31 w 55"/>
                  <a:gd name="T21" fmla="*/ 28 h 65"/>
                  <a:gd name="T22" fmla="*/ 25 w 55"/>
                  <a:gd name="T23" fmla="*/ 21 h 65"/>
                  <a:gd name="T24" fmla="*/ 17 w 55"/>
                  <a:gd name="T25" fmla="*/ 36 h 65"/>
                  <a:gd name="T26" fmla="*/ 37 w 55"/>
                  <a:gd name="T27" fmla="*/ 39 h 65"/>
                  <a:gd name="T28" fmla="*/ 44 w 55"/>
                  <a:gd name="T29" fmla="*/ 9 h 65"/>
                  <a:gd name="T30" fmla="*/ 44 w 55"/>
                  <a:gd name="T31" fmla="*/ 9 h 65"/>
                  <a:gd name="T32" fmla="*/ 29 w 55"/>
                  <a:gd name="T33" fmla="*/ 3 h 65"/>
                  <a:gd name="T34" fmla="*/ 22 w 55"/>
                  <a:gd name="T35" fmla="*/ 0 h 65"/>
                  <a:gd name="T36" fmla="*/ 0 w 55"/>
                  <a:gd name="T37" fmla="*/ 47 h 65"/>
                  <a:gd name="T38" fmla="*/ 24 w 55"/>
                  <a:gd name="T39" fmla="*/ 58 h 65"/>
                  <a:gd name="T40" fmla="*/ 41 w 55"/>
                  <a:gd name="T41" fmla="*/ 65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65">
                    <a:moveTo>
                      <a:pt x="41" y="65"/>
                    </a:moveTo>
                    <a:cubicBezTo>
                      <a:pt x="43" y="56"/>
                      <a:pt x="44" y="47"/>
                      <a:pt x="47" y="39"/>
                    </a:cubicBezTo>
                    <a:cubicBezTo>
                      <a:pt x="49" y="30"/>
                      <a:pt x="53" y="21"/>
                      <a:pt x="55" y="13"/>
                    </a:cubicBezTo>
                    <a:cubicBezTo>
                      <a:pt x="52" y="12"/>
                      <a:pt x="50" y="11"/>
                      <a:pt x="47" y="10"/>
                    </a:cubicBezTo>
                    <a:cubicBezTo>
                      <a:pt x="51" y="26"/>
                      <a:pt x="42" y="49"/>
                      <a:pt x="23" y="47"/>
                    </a:cubicBezTo>
                    <a:cubicBezTo>
                      <a:pt x="10" y="45"/>
                      <a:pt x="11" y="25"/>
                      <a:pt x="21" y="19"/>
                    </a:cubicBezTo>
                    <a:cubicBezTo>
                      <a:pt x="25" y="16"/>
                      <a:pt x="32" y="19"/>
                      <a:pt x="34" y="24"/>
                    </a:cubicBezTo>
                    <a:cubicBezTo>
                      <a:pt x="35" y="28"/>
                      <a:pt x="32" y="34"/>
                      <a:pt x="27" y="33"/>
                    </a:cubicBezTo>
                    <a:cubicBezTo>
                      <a:pt x="23" y="33"/>
                      <a:pt x="23" y="25"/>
                      <a:pt x="29" y="27"/>
                    </a:cubicBezTo>
                    <a:cubicBezTo>
                      <a:pt x="30" y="27"/>
                      <a:pt x="30" y="28"/>
                      <a:pt x="30" y="29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3" y="25"/>
                      <a:pt x="29" y="21"/>
                      <a:pt x="25" y="21"/>
                    </a:cubicBezTo>
                    <a:cubicBezTo>
                      <a:pt x="19" y="20"/>
                      <a:pt x="16" y="31"/>
                      <a:pt x="17" y="36"/>
                    </a:cubicBezTo>
                    <a:cubicBezTo>
                      <a:pt x="18" y="46"/>
                      <a:pt x="31" y="44"/>
                      <a:pt x="37" y="39"/>
                    </a:cubicBezTo>
                    <a:cubicBezTo>
                      <a:pt x="44" y="32"/>
                      <a:pt x="47" y="18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9" y="7"/>
                      <a:pt x="34" y="5"/>
                      <a:pt x="29" y="3"/>
                    </a:cubicBezTo>
                    <a:cubicBezTo>
                      <a:pt x="27" y="2"/>
                      <a:pt x="24" y="1"/>
                      <a:pt x="22" y="0"/>
                    </a:cubicBezTo>
                    <a:cubicBezTo>
                      <a:pt x="15" y="16"/>
                      <a:pt x="7" y="31"/>
                      <a:pt x="0" y="47"/>
                    </a:cubicBezTo>
                    <a:cubicBezTo>
                      <a:pt x="8" y="51"/>
                      <a:pt x="15" y="55"/>
                      <a:pt x="24" y="58"/>
                    </a:cubicBezTo>
                    <a:cubicBezTo>
                      <a:pt x="29" y="61"/>
                      <a:pt x="35" y="63"/>
                      <a:pt x="41" y="65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7" name="Freeform 530"/>
              <p:cNvSpPr/>
              <p:nvPr/>
            </p:nvSpPr>
            <p:spPr bwMode="auto">
              <a:xfrm>
                <a:off x="4621" y="2587"/>
                <a:ext cx="146" cy="152"/>
              </a:xfrm>
              <a:custGeom>
                <a:gdLst>
                  <a:gd name="T0" fmla="*/ 35 w 62"/>
                  <a:gd name="T1" fmla="*/ 58 h 64"/>
                  <a:gd name="T2" fmla="*/ 31 w 62"/>
                  <a:gd name="T3" fmla="*/ 61 h 64"/>
                  <a:gd name="T4" fmla="*/ 37 w 62"/>
                  <a:gd name="T5" fmla="*/ 64 h 64"/>
                  <a:gd name="T6" fmla="*/ 62 w 62"/>
                  <a:gd name="T7" fmla="*/ 19 h 64"/>
                  <a:gd name="T8" fmla="*/ 26 w 62"/>
                  <a:gd name="T9" fmla="*/ 0 h 64"/>
                  <a:gd name="T10" fmla="*/ 12 w 62"/>
                  <a:gd name="T11" fmla="*/ 23 h 64"/>
                  <a:gd name="T12" fmla="*/ 0 w 62"/>
                  <a:gd name="T13" fmla="*/ 46 h 64"/>
                  <a:gd name="T14" fmla="*/ 26 w 62"/>
                  <a:gd name="T15" fmla="*/ 59 h 64"/>
                  <a:gd name="T16" fmla="*/ 28 w 62"/>
                  <a:gd name="T17" fmla="*/ 60 h 64"/>
                  <a:gd name="T18" fmla="*/ 42 w 62"/>
                  <a:gd name="T19" fmla="*/ 41 h 64"/>
                  <a:gd name="T20" fmla="*/ 32 w 62"/>
                  <a:gd name="T21" fmla="*/ 21 h 64"/>
                  <a:gd name="T22" fmla="*/ 19 w 62"/>
                  <a:gd name="T23" fmla="*/ 36 h 64"/>
                  <a:gd name="T24" fmla="*/ 29 w 62"/>
                  <a:gd name="T25" fmla="*/ 39 h 64"/>
                  <a:gd name="T26" fmla="*/ 31 w 62"/>
                  <a:gd name="T27" fmla="*/ 37 h 64"/>
                  <a:gd name="T28" fmla="*/ 26 w 62"/>
                  <a:gd name="T29" fmla="*/ 34 h 64"/>
                  <a:gd name="T30" fmla="*/ 26 w 62"/>
                  <a:gd name="T31" fmla="*/ 33 h 64"/>
                  <a:gd name="T32" fmla="*/ 27 w 62"/>
                  <a:gd name="T33" fmla="*/ 31 h 64"/>
                  <a:gd name="T34" fmla="*/ 29 w 62"/>
                  <a:gd name="T35" fmla="*/ 31 h 64"/>
                  <a:gd name="T36" fmla="*/ 34 w 62"/>
                  <a:gd name="T37" fmla="*/ 37 h 64"/>
                  <a:gd name="T38" fmla="*/ 29 w 62"/>
                  <a:gd name="T39" fmla="*/ 43 h 64"/>
                  <a:gd name="T40" fmla="*/ 15 w 62"/>
                  <a:gd name="T41" fmla="*/ 32 h 64"/>
                  <a:gd name="T42" fmla="*/ 30 w 62"/>
                  <a:gd name="T43" fmla="*/ 17 h 64"/>
                  <a:gd name="T44" fmla="*/ 46 w 62"/>
                  <a:gd name="T45" fmla="*/ 33 h 64"/>
                  <a:gd name="T46" fmla="*/ 35 w 62"/>
                  <a:gd name="T47" fmla="*/ 58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2" h="64">
                    <a:moveTo>
                      <a:pt x="35" y="58"/>
                    </a:moveTo>
                    <a:cubicBezTo>
                      <a:pt x="33" y="59"/>
                      <a:pt x="32" y="60"/>
                      <a:pt x="31" y="61"/>
                    </a:cubicBezTo>
                    <a:cubicBezTo>
                      <a:pt x="33" y="62"/>
                      <a:pt x="35" y="63"/>
                      <a:pt x="37" y="64"/>
                    </a:cubicBezTo>
                    <a:cubicBezTo>
                      <a:pt x="46" y="50"/>
                      <a:pt x="54" y="34"/>
                      <a:pt x="62" y="19"/>
                    </a:cubicBezTo>
                    <a:cubicBezTo>
                      <a:pt x="50" y="13"/>
                      <a:pt x="38" y="6"/>
                      <a:pt x="26" y="0"/>
                    </a:cubicBezTo>
                    <a:cubicBezTo>
                      <a:pt x="21" y="7"/>
                      <a:pt x="17" y="16"/>
                      <a:pt x="12" y="23"/>
                    </a:cubicBezTo>
                    <a:cubicBezTo>
                      <a:pt x="8" y="31"/>
                      <a:pt x="3" y="38"/>
                      <a:pt x="0" y="46"/>
                    </a:cubicBezTo>
                    <a:cubicBezTo>
                      <a:pt x="9" y="50"/>
                      <a:pt x="18" y="55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34" y="55"/>
                      <a:pt x="40" y="49"/>
                      <a:pt x="42" y="41"/>
                    </a:cubicBezTo>
                    <a:cubicBezTo>
                      <a:pt x="45" y="33"/>
                      <a:pt x="40" y="24"/>
                      <a:pt x="32" y="21"/>
                    </a:cubicBezTo>
                    <a:cubicBezTo>
                      <a:pt x="24" y="18"/>
                      <a:pt x="16" y="27"/>
                      <a:pt x="19" y="36"/>
                    </a:cubicBezTo>
                    <a:cubicBezTo>
                      <a:pt x="20" y="40"/>
                      <a:pt x="25" y="41"/>
                      <a:pt x="29" y="39"/>
                    </a:cubicBezTo>
                    <a:cubicBezTo>
                      <a:pt x="30" y="39"/>
                      <a:pt x="31" y="38"/>
                      <a:pt x="31" y="37"/>
                    </a:cubicBezTo>
                    <a:cubicBezTo>
                      <a:pt x="28" y="39"/>
                      <a:pt x="26" y="36"/>
                      <a:pt x="26" y="34"/>
                    </a:cubicBezTo>
                    <a:cubicBezTo>
                      <a:pt x="26" y="34"/>
                      <a:pt x="26" y="33"/>
                      <a:pt x="26" y="33"/>
                    </a:cubicBezTo>
                    <a:cubicBezTo>
                      <a:pt x="26" y="32"/>
                      <a:pt x="27" y="32"/>
                      <a:pt x="27" y="31"/>
                    </a:cubicBezTo>
                    <a:cubicBezTo>
                      <a:pt x="28" y="31"/>
                      <a:pt x="28" y="31"/>
                      <a:pt x="29" y="31"/>
                    </a:cubicBezTo>
                    <a:cubicBezTo>
                      <a:pt x="32" y="31"/>
                      <a:pt x="34" y="34"/>
                      <a:pt x="34" y="37"/>
                    </a:cubicBezTo>
                    <a:cubicBezTo>
                      <a:pt x="35" y="40"/>
                      <a:pt x="32" y="42"/>
                      <a:pt x="29" y="43"/>
                    </a:cubicBezTo>
                    <a:cubicBezTo>
                      <a:pt x="21" y="46"/>
                      <a:pt x="14" y="39"/>
                      <a:pt x="15" y="32"/>
                    </a:cubicBezTo>
                    <a:cubicBezTo>
                      <a:pt x="15" y="23"/>
                      <a:pt x="22" y="17"/>
                      <a:pt x="30" y="17"/>
                    </a:cubicBezTo>
                    <a:cubicBezTo>
                      <a:pt x="38" y="18"/>
                      <a:pt x="44" y="25"/>
                      <a:pt x="46" y="33"/>
                    </a:cubicBezTo>
                    <a:cubicBezTo>
                      <a:pt x="48" y="42"/>
                      <a:pt x="41" y="52"/>
                      <a:pt x="35" y="5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8" name="Freeform 531"/>
              <p:cNvSpPr/>
              <p:nvPr/>
            </p:nvSpPr>
            <p:spPr bwMode="auto">
              <a:xfrm>
                <a:off x="4486" y="2523"/>
                <a:ext cx="52" cy="121"/>
              </a:xfrm>
              <a:custGeom>
                <a:gdLst>
                  <a:gd name="T0" fmla="*/ 0 w 22"/>
                  <a:gd name="T1" fmla="*/ 49 h 51"/>
                  <a:gd name="T2" fmla="*/ 6 w 22"/>
                  <a:gd name="T3" fmla="*/ 51 h 51"/>
                  <a:gd name="T4" fmla="*/ 22 w 22"/>
                  <a:gd name="T5" fmla="*/ 1 h 51"/>
                  <a:gd name="T6" fmla="*/ 19 w 22"/>
                  <a:gd name="T7" fmla="*/ 0 h 51"/>
                  <a:gd name="T8" fmla="*/ 13 w 22"/>
                  <a:gd name="T9" fmla="*/ 6 h 51"/>
                  <a:gd name="T10" fmla="*/ 5 w 22"/>
                  <a:gd name="T11" fmla="*/ 29 h 51"/>
                  <a:gd name="T12" fmla="*/ 0 w 22"/>
                  <a:gd name="T13" fmla="*/ 49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51">
                    <a:moveTo>
                      <a:pt x="0" y="49"/>
                    </a:moveTo>
                    <a:cubicBezTo>
                      <a:pt x="2" y="50"/>
                      <a:pt x="4" y="51"/>
                      <a:pt x="6" y="51"/>
                    </a:cubicBezTo>
                    <a:cubicBezTo>
                      <a:pt x="8" y="34"/>
                      <a:pt x="16" y="17"/>
                      <a:pt x="22" y="1"/>
                    </a:cubicBezTo>
                    <a:cubicBezTo>
                      <a:pt x="21" y="1"/>
                      <a:pt x="20" y="1"/>
                      <a:pt x="19" y="0"/>
                    </a:cubicBezTo>
                    <a:cubicBezTo>
                      <a:pt x="17" y="2"/>
                      <a:pt x="15" y="4"/>
                      <a:pt x="13" y="6"/>
                    </a:cubicBezTo>
                    <a:cubicBezTo>
                      <a:pt x="10" y="13"/>
                      <a:pt x="7" y="21"/>
                      <a:pt x="5" y="29"/>
                    </a:cubicBezTo>
                    <a:cubicBezTo>
                      <a:pt x="3" y="36"/>
                      <a:pt x="2" y="43"/>
                      <a:pt x="0" y="4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9" name="Freeform 532"/>
              <p:cNvSpPr/>
              <p:nvPr/>
            </p:nvSpPr>
            <p:spPr bwMode="auto">
              <a:xfrm>
                <a:off x="4905" y="2347"/>
                <a:ext cx="104" cy="143"/>
              </a:xfrm>
              <a:custGeom>
                <a:gdLst>
                  <a:gd name="T0" fmla="*/ 7 w 44"/>
                  <a:gd name="T1" fmla="*/ 42 h 60"/>
                  <a:gd name="T2" fmla="*/ 21 w 44"/>
                  <a:gd name="T3" fmla="*/ 57 h 60"/>
                  <a:gd name="T4" fmla="*/ 44 w 44"/>
                  <a:gd name="T5" fmla="*/ 59 h 60"/>
                  <a:gd name="T6" fmla="*/ 42 w 44"/>
                  <a:gd name="T7" fmla="*/ 51 h 60"/>
                  <a:gd name="T8" fmla="*/ 19 w 44"/>
                  <a:gd name="T9" fmla="*/ 30 h 60"/>
                  <a:gd name="T10" fmla="*/ 28 w 44"/>
                  <a:gd name="T11" fmla="*/ 0 h 60"/>
                  <a:gd name="T12" fmla="*/ 13 w 44"/>
                  <a:gd name="T13" fmla="*/ 0 h 60"/>
                  <a:gd name="T14" fmla="*/ 7 w 44"/>
                  <a:gd name="T15" fmla="*/ 42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60">
                    <a:moveTo>
                      <a:pt x="7" y="42"/>
                    </a:moveTo>
                    <a:cubicBezTo>
                      <a:pt x="10" y="48"/>
                      <a:pt x="15" y="54"/>
                      <a:pt x="21" y="57"/>
                    </a:cubicBezTo>
                    <a:cubicBezTo>
                      <a:pt x="29" y="60"/>
                      <a:pt x="36" y="60"/>
                      <a:pt x="44" y="59"/>
                    </a:cubicBezTo>
                    <a:cubicBezTo>
                      <a:pt x="43" y="56"/>
                      <a:pt x="43" y="54"/>
                      <a:pt x="42" y="51"/>
                    </a:cubicBezTo>
                    <a:cubicBezTo>
                      <a:pt x="31" y="49"/>
                      <a:pt x="22" y="41"/>
                      <a:pt x="19" y="30"/>
                    </a:cubicBezTo>
                    <a:cubicBezTo>
                      <a:pt x="16" y="20"/>
                      <a:pt x="20" y="7"/>
                      <a:pt x="28" y="0"/>
                    </a:cubicBezTo>
                    <a:cubicBezTo>
                      <a:pt x="23" y="0"/>
                      <a:pt x="18" y="0"/>
                      <a:pt x="13" y="0"/>
                    </a:cubicBezTo>
                    <a:cubicBezTo>
                      <a:pt x="3" y="12"/>
                      <a:pt x="0" y="28"/>
                      <a:pt x="7" y="42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0" name="Freeform 533"/>
              <p:cNvSpPr/>
              <p:nvPr/>
            </p:nvSpPr>
            <p:spPr bwMode="auto">
              <a:xfrm>
                <a:off x="4467" y="2544"/>
                <a:ext cx="40" cy="93"/>
              </a:xfrm>
              <a:custGeom>
                <a:gdLst>
                  <a:gd name="T0" fmla="*/ 5 w 17"/>
                  <a:gd name="T1" fmla="*/ 39 h 39"/>
                  <a:gd name="T2" fmla="*/ 10 w 17"/>
                  <a:gd name="T3" fmla="*/ 19 h 39"/>
                  <a:gd name="T4" fmla="*/ 17 w 17"/>
                  <a:gd name="T5" fmla="*/ 0 h 39"/>
                  <a:gd name="T6" fmla="*/ 10 w 17"/>
                  <a:gd name="T7" fmla="*/ 7 h 39"/>
                  <a:gd name="T8" fmla="*/ 0 w 17"/>
                  <a:gd name="T9" fmla="*/ 17 h 39"/>
                  <a:gd name="T10" fmla="*/ 0 w 17"/>
                  <a:gd name="T11" fmla="*/ 38 h 39"/>
                  <a:gd name="T12" fmla="*/ 5 w 17"/>
                  <a:gd name="T13" fmla="*/ 39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9">
                    <a:moveTo>
                      <a:pt x="5" y="39"/>
                    </a:moveTo>
                    <a:cubicBezTo>
                      <a:pt x="8" y="33"/>
                      <a:pt x="8" y="26"/>
                      <a:pt x="10" y="19"/>
                    </a:cubicBezTo>
                    <a:cubicBezTo>
                      <a:pt x="12" y="13"/>
                      <a:pt x="14" y="7"/>
                      <a:pt x="17" y="0"/>
                    </a:cubicBezTo>
                    <a:cubicBezTo>
                      <a:pt x="14" y="2"/>
                      <a:pt x="12" y="4"/>
                      <a:pt x="10" y="7"/>
                    </a:cubicBezTo>
                    <a:cubicBezTo>
                      <a:pt x="7" y="10"/>
                      <a:pt x="3" y="14"/>
                      <a:pt x="0" y="17"/>
                    </a:cubicBezTo>
                    <a:cubicBezTo>
                      <a:pt x="3" y="24"/>
                      <a:pt x="3" y="32"/>
                      <a:pt x="0" y="38"/>
                    </a:cubicBezTo>
                    <a:cubicBezTo>
                      <a:pt x="2" y="38"/>
                      <a:pt x="3" y="39"/>
                      <a:pt x="5" y="39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1" name="Freeform 534"/>
              <p:cNvSpPr/>
              <p:nvPr/>
            </p:nvSpPr>
            <p:spPr bwMode="auto">
              <a:xfrm>
                <a:off x="4912" y="2613"/>
                <a:ext cx="47" cy="45"/>
              </a:xfrm>
              <a:custGeom>
                <a:gdLst>
                  <a:gd name="T0" fmla="*/ 20 w 20"/>
                  <a:gd name="T1" fmla="*/ 4 h 19"/>
                  <a:gd name="T2" fmla="*/ 18 w 20"/>
                  <a:gd name="T3" fmla="*/ 0 h 19"/>
                  <a:gd name="T4" fmla="*/ 6 w 20"/>
                  <a:gd name="T5" fmla="*/ 0 h 19"/>
                  <a:gd name="T6" fmla="*/ 6 w 20"/>
                  <a:gd name="T7" fmla="*/ 1 h 19"/>
                  <a:gd name="T8" fmla="*/ 1 w 20"/>
                  <a:gd name="T9" fmla="*/ 8 h 19"/>
                  <a:gd name="T10" fmla="*/ 0 w 20"/>
                  <a:gd name="T11" fmla="*/ 16 h 19"/>
                  <a:gd name="T12" fmla="*/ 8 w 20"/>
                  <a:gd name="T13" fmla="*/ 17 h 19"/>
                  <a:gd name="T14" fmla="*/ 15 w 20"/>
                  <a:gd name="T15" fmla="*/ 19 h 19"/>
                  <a:gd name="T16" fmla="*/ 20 w 20"/>
                  <a:gd name="T17" fmla="*/ 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9">
                    <a:moveTo>
                      <a:pt x="20" y="4"/>
                    </a:moveTo>
                    <a:cubicBezTo>
                      <a:pt x="19" y="3"/>
                      <a:pt x="19" y="2"/>
                      <a:pt x="18" y="0"/>
                    </a:cubicBezTo>
                    <a:cubicBezTo>
                      <a:pt x="14" y="1"/>
                      <a:pt x="10" y="1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3"/>
                      <a:pt x="2" y="5"/>
                      <a:pt x="1" y="8"/>
                    </a:cubicBezTo>
                    <a:cubicBezTo>
                      <a:pt x="0" y="10"/>
                      <a:pt x="0" y="13"/>
                      <a:pt x="0" y="16"/>
                    </a:cubicBezTo>
                    <a:cubicBezTo>
                      <a:pt x="3" y="16"/>
                      <a:pt x="5" y="17"/>
                      <a:pt x="8" y="17"/>
                    </a:cubicBezTo>
                    <a:cubicBezTo>
                      <a:pt x="10" y="18"/>
                      <a:pt x="12" y="18"/>
                      <a:pt x="15" y="19"/>
                    </a:cubicBezTo>
                    <a:cubicBezTo>
                      <a:pt x="13" y="14"/>
                      <a:pt x="16" y="7"/>
                      <a:pt x="20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2" name="Freeform 535"/>
              <p:cNvSpPr/>
              <p:nvPr/>
            </p:nvSpPr>
            <p:spPr bwMode="auto">
              <a:xfrm>
                <a:off x="4760" y="2374"/>
                <a:ext cx="93" cy="180"/>
              </a:xfrm>
              <a:custGeom>
                <a:gdLst>
                  <a:gd name="T0" fmla="*/ 39 w 39"/>
                  <a:gd name="T1" fmla="*/ 76 h 76"/>
                  <a:gd name="T2" fmla="*/ 37 w 39"/>
                  <a:gd name="T3" fmla="*/ 71 h 76"/>
                  <a:gd name="T4" fmla="*/ 36 w 39"/>
                  <a:gd name="T5" fmla="*/ 63 h 76"/>
                  <a:gd name="T6" fmla="*/ 12 w 39"/>
                  <a:gd name="T7" fmla="*/ 39 h 76"/>
                  <a:gd name="T8" fmla="*/ 21 w 39"/>
                  <a:gd name="T9" fmla="*/ 8 h 76"/>
                  <a:gd name="T10" fmla="*/ 22 w 39"/>
                  <a:gd name="T11" fmla="*/ 8 h 76"/>
                  <a:gd name="T12" fmla="*/ 20 w 39"/>
                  <a:gd name="T13" fmla="*/ 0 h 76"/>
                  <a:gd name="T14" fmla="*/ 10 w 39"/>
                  <a:gd name="T15" fmla="*/ 5 h 76"/>
                  <a:gd name="T16" fmla="*/ 2 w 39"/>
                  <a:gd name="T17" fmla="*/ 27 h 76"/>
                  <a:gd name="T18" fmla="*/ 2 w 39"/>
                  <a:gd name="T19" fmla="*/ 28 h 76"/>
                  <a:gd name="T20" fmla="*/ 39 w 39"/>
                  <a:gd name="T21" fmla="*/ 76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76">
                    <a:moveTo>
                      <a:pt x="39" y="76"/>
                    </a:moveTo>
                    <a:cubicBezTo>
                      <a:pt x="38" y="74"/>
                      <a:pt x="38" y="72"/>
                      <a:pt x="37" y="71"/>
                    </a:cubicBezTo>
                    <a:cubicBezTo>
                      <a:pt x="36" y="68"/>
                      <a:pt x="36" y="65"/>
                      <a:pt x="36" y="63"/>
                    </a:cubicBezTo>
                    <a:cubicBezTo>
                      <a:pt x="25" y="60"/>
                      <a:pt x="16" y="50"/>
                      <a:pt x="12" y="39"/>
                    </a:cubicBezTo>
                    <a:cubicBezTo>
                      <a:pt x="9" y="28"/>
                      <a:pt x="13" y="16"/>
                      <a:pt x="21" y="8"/>
                    </a:cubicBezTo>
                    <a:cubicBezTo>
                      <a:pt x="21" y="8"/>
                      <a:pt x="22" y="8"/>
                      <a:pt x="22" y="8"/>
                    </a:cubicBezTo>
                    <a:cubicBezTo>
                      <a:pt x="21" y="5"/>
                      <a:pt x="20" y="3"/>
                      <a:pt x="20" y="0"/>
                    </a:cubicBezTo>
                    <a:cubicBezTo>
                      <a:pt x="17" y="2"/>
                      <a:pt x="13" y="3"/>
                      <a:pt x="10" y="5"/>
                    </a:cubicBezTo>
                    <a:cubicBezTo>
                      <a:pt x="11" y="12"/>
                      <a:pt x="7" y="21"/>
                      <a:pt x="2" y="27"/>
                    </a:cubicBezTo>
                    <a:cubicBezTo>
                      <a:pt x="2" y="27"/>
                      <a:pt x="2" y="27"/>
                      <a:pt x="2" y="28"/>
                    </a:cubicBezTo>
                    <a:cubicBezTo>
                      <a:pt x="0" y="50"/>
                      <a:pt x="17" y="73"/>
                      <a:pt x="39" y="76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3" name="Freeform 536"/>
              <p:cNvSpPr/>
              <p:nvPr/>
            </p:nvSpPr>
            <p:spPr bwMode="auto">
              <a:xfrm>
                <a:off x="4947" y="2627"/>
                <a:ext cx="52" cy="36"/>
              </a:xfrm>
              <a:custGeom>
                <a:gdLst>
                  <a:gd name="T0" fmla="*/ 22 w 22"/>
                  <a:gd name="T1" fmla="*/ 14 h 15"/>
                  <a:gd name="T2" fmla="*/ 7 w 22"/>
                  <a:gd name="T3" fmla="*/ 0 h 15"/>
                  <a:gd name="T4" fmla="*/ 2 w 22"/>
                  <a:gd name="T5" fmla="*/ 13 h 15"/>
                  <a:gd name="T6" fmla="*/ 22 w 22"/>
                  <a:gd name="T7" fmla="*/ 1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5">
                    <a:moveTo>
                      <a:pt x="22" y="14"/>
                    </a:moveTo>
                    <a:cubicBezTo>
                      <a:pt x="16" y="11"/>
                      <a:pt x="10" y="6"/>
                      <a:pt x="7" y="0"/>
                    </a:cubicBezTo>
                    <a:cubicBezTo>
                      <a:pt x="3" y="3"/>
                      <a:pt x="0" y="9"/>
                      <a:pt x="2" y="13"/>
                    </a:cubicBezTo>
                    <a:cubicBezTo>
                      <a:pt x="9" y="14"/>
                      <a:pt x="15" y="15"/>
                      <a:pt x="22" y="14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4" name="Freeform 537"/>
              <p:cNvSpPr/>
              <p:nvPr/>
            </p:nvSpPr>
            <p:spPr bwMode="auto">
              <a:xfrm>
                <a:off x="4562" y="2473"/>
                <a:ext cx="45" cy="31"/>
              </a:xfrm>
              <a:custGeom>
                <a:gdLst>
                  <a:gd name="T0" fmla="*/ 19 w 19"/>
                  <a:gd name="T1" fmla="*/ 1 h 13"/>
                  <a:gd name="T2" fmla="*/ 16 w 19"/>
                  <a:gd name="T3" fmla="*/ 0 h 13"/>
                  <a:gd name="T4" fmla="*/ 14 w 19"/>
                  <a:gd name="T5" fmla="*/ 1 h 13"/>
                  <a:gd name="T6" fmla="*/ 0 w 19"/>
                  <a:gd name="T7" fmla="*/ 11 h 13"/>
                  <a:gd name="T8" fmla="*/ 7 w 19"/>
                  <a:gd name="T9" fmla="*/ 13 h 13"/>
                  <a:gd name="T10" fmla="*/ 19 w 19"/>
                  <a:gd name="T11" fmla="*/ 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3">
                    <a:moveTo>
                      <a:pt x="19" y="1"/>
                    </a:moveTo>
                    <a:cubicBezTo>
                      <a:pt x="18" y="0"/>
                      <a:pt x="16" y="0"/>
                      <a:pt x="16" y="0"/>
                    </a:cubicBezTo>
                    <a:cubicBezTo>
                      <a:pt x="15" y="0"/>
                      <a:pt x="15" y="1"/>
                      <a:pt x="14" y="1"/>
                    </a:cubicBezTo>
                    <a:cubicBezTo>
                      <a:pt x="9" y="5"/>
                      <a:pt x="4" y="8"/>
                      <a:pt x="0" y="11"/>
                    </a:cubicBezTo>
                    <a:cubicBezTo>
                      <a:pt x="2" y="11"/>
                      <a:pt x="5" y="12"/>
                      <a:pt x="7" y="13"/>
                    </a:cubicBezTo>
                    <a:cubicBezTo>
                      <a:pt x="9" y="8"/>
                      <a:pt x="14" y="4"/>
                      <a:pt x="19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5" name="Freeform 538"/>
              <p:cNvSpPr/>
              <p:nvPr/>
            </p:nvSpPr>
            <p:spPr bwMode="auto">
              <a:xfrm>
                <a:off x="4782" y="2542"/>
                <a:ext cx="47" cy="76"/>
              </a:xfrm>
              <a:custGeom>
                <a:gdLst>
                  <a:gd name="T0" fmla="*/ 11 w 20"/>
                  <a:gd name="T1" fmla="*/ 0 h 32"/>
                  <a:gd name="T2" fmla="*/ 4 w 20"/>
                  <a:gd name="T3" fmla="*/ 27 h 32"/>
                  <a:gd name="T4" fmla="*/ 5 w 20"/>
                  <a:gd name="T5" fmla="*/ 28 h 32"/>
                  <a:gd name="T6" fmla="*/ 15 w 20"/>
                  <a:gd name="T7" fmla="*/ 32 h 32"/>
                  <a:gd name="T8" fmla="*/ 20 w 20"/>
                  <a:gd name="T9" fmla="*/ 5 h 32"/>
                  <a:gd name="T10" fmla="*/ 11 w 20"/>
                  <a:gd name="T11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32">
                    <a:moveTo>
                      <a:pt x="11" y="0"/>
                    </a:moveTo>
                    <a:cubicBezTo>
                      <a:pt x="3" y="7"/>
                      <a:pt x="0" y="18"/>
                      <a:pt x="4" y="27"/>
                    </a:cubicBezTo>
                    <a:cubicBezTo>
                      <a:pt x="4" y="27"/>
                      <a:pt x="5" y="28"/>
                      <a:pt x="5" y="28"/>
                    </a:cubicBezTo>
                    <a:cubicBezTo>
                      <a:pt x="8" y="29"/>
                      <a:pt x="12" y="31"/>
                      <a:pt x="15" y="32"/>
                    </a:cubicBezTo>
                    <a:cubicBezTo>
                      <a:pt x="12" y="22"/>
                      <a:pt x="12" y="13"/>
                      <a:pt x="20" y="5"/>
                    </a:cubicBezTo>
                    <a:cubicBezTo>
                      <a:pt x="16" y="4"/>
                      <a:pt x="13" y="2"/>
                      <a:pt x="11" y="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6" name="Freeform 539"/>
              <p:cNvSpPr/>
              <p:nvPr/>
            </p:nvSpPr>
            <p:spPr bwMode="auto">
              <a:xfrm>
                <a:off x="4583" y="2480"/>
                <a:ext cx="43" cy="41"/>
              </a:xfrm>
              <a:custGeom>
                <a:gdLst>
                  <a:gd name="T0" fmla="*/ 0 w 18"/>
                  <a:gd name="T1" fmla="*/ 10 h 17"/>
                  <a:gd name="T2" fmla="*/ 18 w 18"/>
                  <a:gd name="T3" fmla="*/ 17 h 17"/>
                  <a:gd name="T4" fmla="*/ 17 w 18"/>
                  <a:gd name="T5" fmla="*/ 2 h 17"/>
                  <a:gd name="T6" fmla="*/ 13 w 18"/>
                  <a:gd name="T7" fmla="*/ 0 h 17"/>
                  <a:gd name="T8" fmla="*/ 0 w 18"/>
                  <a:gd name="T9" fmla="*/ 1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0" y="10"/>
                    </a:moveTo>
                    <a:cubicBezTo>
                      <a:pt x="6" y="12"/>
                      <a:pt x="12" y="14"/>
                      <a:pt x="18" y="17"/>
                    </a:cubicBezTo>
                    <a:cubicBezTo>
                      <a:pt x="16" y="12"/>
                      <a:pt x="16" y="6"/>
                      <a:pt x="17" y="2"/>
                    </a:cubicBezTo>
                    <a:cubicBezTo>
                      <a:pt x="16" y="1"/>
                      <a:pt x="14" y="0"/>
                      <a:pt x="13" y="0"/>
                    </a:cubicBezTo>
                    <a:cubicBezTo>
                      <a:pt x="8" y="2"/>
                      <a:pt x="3" y="6"/>
                      <a:pt x="0" y="1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7" name="Freeform 540"/>
              <p:cNvSpPr/>
              <p:nvPr/>
            </p:nvSpPr>
            <p:spPr bwMode="auto">
              <a:xfrm>
                <a:off x="4732" y="2473"/>
                <a:ext cx="50" cy="128"/>
              </a:xfrm>
              <a:custGeom>
                <a:gdLst>
                  <a:gd name="T0" fmla="*/ 1 w 21"/>
                  <a:gd name="T1" fmla="*/ 22 h 54"/>
                  <a:gd name="T2" fmla="*/ 12 w 21"/>
                  <a:gd name="T3" fmla="*/ 49 h 54"/>
                  <a:gd name="T4" fmla="*/ 21 w 21"/>
                  <a:gd name="T5" fmla="*/ 54 h 54"/>
                  <a:gd name="T6" fmla="*/ 21 w 21"/>
                  <a:gd name="T7" fmla="*/ 40 h 54"/>
                  <a:gd name="T8" fmla="*/ 16 w 21"/>
                  <a:gd name="T9" fmla="*/ 10 h 54"/>
                  <a:gd name="T10" fmla="*/ 12 w 21"/>
                  <a:gd name="T11" fmla="*/ 0 h 54"/>
                  <a:gd name="T12" fmla="*/ 1 w 21"/>
                  <a:gd name="T13" fmla="*/ 22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54">
                    <a:moveTo>
                      <a:pt x="1" y="22"/>
                    </a:moveTo>
                    <a:cubicBezTo>
                      <a:pt x="0" y="33"/>
                      <a:pt x="7" y="41"/>
                      <a:pt x="12" y="49"/>
                    </a:cubicBezTo>
                    <a:cubicBezTo>
                      <a:pt x="15" y="51"/>
                      <a:pt x="18" y="53"/>
                      <a:pt x="21" y="54"/>
                    </a:cubicBezTo>
                    <a:cubicBezTo>
                      <a:pt x="20" y="50"/>
                      <a:pt x="20" y="45"/>
                      <a:pt x="21" y="40"/>
                    </a:cubicBezTo>
                    <a:cubicBezTo>
                      <a:pt x="10" y="35"/>
                      <a:pt x="4" y="17"/>
                      <a:pt x="16" y="10"/>
                    </a:cubicBezTo>
                    <a:cubicBezTo>
                      <a:pt x="15" y="7"/>
                      <a:pt x="13" y="3"/>
                      <a:pt x="12" y="0"/>
                    </a:cubicBezTo>
                    <a:cubicBezTo>
                      <a:pt x="6" y="5"/>
                      <a:pt x="2" y="14"/>
                      <a:pt x="1" y="2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8" name="Freeform 541"/>
              <p:cNvSpPr/>
              <p:nvPr/>
            </p:nvSpPr>
            <p:spPr bwMode="auto">
              <a:xfrm>
                <a:off x="5099" y="2834"/>
                <a:ext cx="30" cy="43"/>
              </a:xfrm>
              <a:custGeom>
                <a:gdLst>
                  <a:gd name="T0" fmla="*/ 12 w 13"/>
                  <a:gd name="T1" fmla="*/ 9 h 18"/>
                  <a:gd name="T2" fmla="*/ 12 w 13"/>
                  <a:gd name="T3" fmla="*/ 9 h 18"/>
                  <a:gd name="T4" fmla="*/ 11 w 13"/>
                  <a:gd name="T5" fmla="*/ 7 h 18"/>
                  <a:gd name="T6" fmla="*/ 2 w 13"/>
                  <a:gd name="T7" fmla="*/ 0 h 18"/>
                  <a:gd name="T8" fmla="*/ 0 w 13"/>
                  <a:gd name="T9" fmla="*/ 13 h 18"/>
                  <a:gd name="T10" fmla="*/ 5 w 13"/>
                  <a:gd name="T11" fmla="*/ 18 h 18"/>
                  <a:gd name="T12" fmla="*/ 11 w 13"/>
                  <a:gd name="T13" fmla="*/ 18 h 18"/>
                  <a:gd name="T14" fmla="*/ 11 w 13"/>
                  <a:gd name="T15" fmla="*/ 17 h 18"/>
                  <a:gd name="T16" fmla="*/ 12 w 13"/>
                  <a:gd name="T17" fmla="*/ 9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8">
                    <a:moveTo>
                      <a:pt x="12" y="9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2" y="8"/>
                      <a:pt x="11" y="7"/>
                    </a:cubicBezTo>
                    <a:cubicBezTo>
                      <a:pt x="9" y="5"/>
                      <a:pt x="6" y="2"/>
                      <a:pt x="2" y="0"/>
                    </a:cubicBezTo>
                    <a:cubicBezTo>
                      <a:pt x="3" y="4"/>
                      <a:pt x="2" y="9"/>
                      <a:pt x="0" y="13"/>
                    </a:cubicBezTo>
                    <a:cubicBezTo>
                      <a:pt x="2" y="14"/>
                      <a:pt x="4" y="16"/>
                      <a:pt x="5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3" y="14"/>
                      <a:pt x="13" y="12"/>
                      <a:pt x="12" y="9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9" name="Freeform 542"/>
              <p:cNvSpPr/>
              <p:nvPr/>
            </p:nvSpPr>
            <p:spPr bwMode="auto">
              <a:xfrm>
                <a:off x="5132" y="2865"/>
                <a:ext cx="9" cy="12"/>
              </a:xfrm>
              <a:custGeom>
                <a:gdLst>
                  <a:gd name="T0" fmla="*/ 0 w 4"/>
                  <a:gd name="T1" fmla="*/ 5 h 5"/>
                  <a:gd name="T2" fmla="*/ 4 w 4"/>
                  <a:gd name="T3" fmla="*/ 5 h 5"/>
                  <a:gd name="T4" fmla="*/ 1 w 4"/>
                  <a:gd name="T5" fmla="*/ 0 h 5"/>
                  <a:gd name="T6" fmla="*/ 0 w 4"/>
                  <a:gd name="T7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3" y="3"/>
                      <a:pt x="2" y="1"/>
                      <a:pt x="1" y="0"/>
                    </a:cubicBezTo>
                    <a:cubicBezTo>
                      <a:pt x="1" y="1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0" name="Freeform 543"/>
              <p:cNvSpPr/>
              <p:nvPr/>
            </p:nvSpPr>
            <p:spPr bwMode="auto">
              <a:xfrm>
                <a:off x="5002" y="2692"/>
                <a:ext cx="21" cy="90"/>
              </a:xfrm>
              <a:custGeom>
                <a:gdLst>
                  <a:gd name="T0" fmla="*/ 1 w 9"/>
                  <a:gd name="T1" fmla="*/ 0 h 38"/>
                  <a:gd name="T2" fmla="*/ 3 w 9"/>
                  <a:gd name="T3" fmla="*/ 25 h 38"/>
                  <a:gd name="T4" fmla="*/ 3 w 9"/>
                  <a:gd name="T5" fmla="*/ 38 h 38"/>
                  <a:gd name="T6" fmla="*/ 9 w 9"/>
                  <a:gd name="T7" fmla="*/ 36 h 38"/>
                  <a:gd name="T8" fmla="*/ 6 w 9"/>
                  <a:gd name="T9" fmla="*/ 0 h 38"/>
                  <a:gd name="T10" fmla="*/ 1 w 9"/>
                  <a:gd name="T11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38">
                    <a:moveTo>
                      <a:pt x="1" y="0"/>
                    </a:moveTo>
                    <a:cubicBezTo>
                      <a:pt x="0" y="9"/>
                      <a:pt x="2" y="17"/>
                      <a:pt x="3" y="25"/>
                    </a:cubicBezTo>
                    <a:cubicBezTo>
                      <a:pt x="3" y="29"/>
                      <a:pt x="4" y="34"/>
                      <a:pt x="3" y="38"/>
                    </a:cubicBezTo>
                    <a:cubicBezTo>
                      <a:pt x="5" y="37"/>
                      <a:pt x="7" y="36"/>
                      <a:pt x="9" y="36"/>
                    </a:cubicBezTo>
                    <a:cubicBezTo>
                      <a:pt x="9" y="24"/>
                      <a:pt x="7" y="12"/>
                      <a:pt x="6" y="0"/>
                    </a:cubicBezTo>
                    <a:cubicBezTo>
                      <a:pt x="4" y="0"/>
                      <a:pt x="3" y="0"/>
                      <a:pt x="1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1" name="Freeform 544"/>
              <p:cNvSpPr/>
              <p:nvPr/>
            </p:nvSpPr>
            <p:spPr bwMode="auto">
              <a:xfrm>
                <a:off x="4538" y="2504"/>
                <a:ext cx="532" cy="185"/>
              </a:xfrm>
              <a:custGeom>
                <a:gdLst>
                  <a:gd name="T0" fmla="*/ 108 w 225"/>
                  <a:gd name="T1" fmla="*/ 56 h 78"/>
                  <a:gd name="T2" fmla="*/ 169 w 225"/>
                  <a:gd name="T3" fmla="*/ 74 h 78"/>
                  <a:gd name="T4" fmla="*/ 225 w 225"/>
                  <a:gd name="T5" fmla="*/ 72 h 78"/>
                  <a:gd name="T6" fmla="*/ 223 w 225"/>
                  <a:gd name="T7" fmla="*/ 64 h 78"/>
                  <a:gd name="T8" fmla="*/ 172 w 225"/>
                  <a:gd name="T9" fmla="*/ 68 h 78"/>
                  <a:gd name="T10" fmla="*/ 115 w 225"/>
                  <a:gd name="T11" fmla="*/ 51 h 78"/>
                  <a:gd name="T12" fmla="*/ 59 w 225"/>
                  <a:gd name="T13" fmla="*/ 21 h 78"/>
                  <a:gd name="T14" fmla="*/ 7 w 225"/>
                  <a:gd name="T15" fmla="*/ 0 h 78"/>
                  <a:gd name="T16" fmla="*/ 0 w 225"/>
                  <a:gd name="T17" fmla="*/ 6 h 78"/>
                  <a:gd name="T18" fmla="*/ 50 w 225"/>
                  <a:gd name="T19" fmla="*/ 25 h 78"/>
                  <a:gd name="T20" fmla="*/ 108 w 225"/>
                  <a:gd name="T21" fmla="*/ 56 h 7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5" h="78">
                    <a:moveTo>
                      <a:pt x="108" y="56"/>
                    </a:moveTo>
                    <a:cubicBezTo>
                      <a:pt x="128" y="65"/>
                      <a:pt x="148" y="71"/>
                      <a:pt x="169" y="74"/>
                    </a:cubicBezTo>
                    <a:cubicBezTo>
                      <a:pt x="187" y="77"/>
                      <a:pt x="208" y="78"/>
                      <a:pt x="225" y="72"/>
                    </a:cubicBezTo>
                    <a:cubicBezTo>
                      <a:pt x="224" y="69"/>
                      <a:pt x="224" y="66"/>
                      <a:pt x="223" y="64"/>
                    </a:cubicBezTo>
                    <a:cubicBezTo>
                      <a:pt x="208" y="71"/>
                      <a:pt x="189" y="71"/>
                      <a:pt x="172" y="68"/>
                    </a:cubicBezTo>
                    <a:cubicBezTo>
                      <a:pt x="152" y="65"/>
                      <a:pt x="134" y="59"/>
                      <a:pt x="115" y="51"/>
                    </a:cubicBezTo>
                    <a:cubicBezTo>
                      <a:pt x="96" y="42"/>
                      <a:pt x="77" y="31"/>
                      <a:pt x="59" y="21"/>
                    </a:cubicBezTo>
                    <a:cubicBezTo>
                      <a:pt x="43" y="13"/>
                      <a:pt x="25" y="4"/>
                      <a:pt x="7" y="0"/>
                    </a:cubicBezTo>
                    <a:cubicBezTo>
                      <a:pt x="5" y="2"/>
                      <a:pt x="2" y="4"/>
                      <a:pt x="0" y="6"/>
                    </a:cubicBezTo>
                    <a:cubicBezTo>
                      <a:pt x="17" y="9"/>
                      <a:pt x="34" y="17"/>
                      <a:pt x="50" y="25"/>
                    </a:cubicBezTo>
                    <a:cubicBezTo>
                      <a:pt x="69" y="35"/>
                      <a:pt x="88" y="46"/>
                      <a:pt x="108" y="56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2" name="Freeform 545"/>
              <p:cNvSpPr/>
              <p:nvPr/>
            </p:nvSpPr>
            <p:spPr bwMode="auto">
              <a:xfrm>
                <a:off x="5023" y="2682"/>
                <a:ext cx="95" cy="93"/>
              </a:xfrm>
              <a:custGeom>
                <a:gdLst>
                  <a:gd name="T0" fmla="*/ 37 w 40"/>
                  <a:gd name="T1" fmla="*/ 18 h 39"/>
                  <a:gd name="T2" fmla="*/ 23 w 40"/>
                  <a:gd name="T3" fmla="*/ 3 h 39"/>
                  <a:gd name="T4" fmla="*/ 21 w 40"/>
                  <a:gd name="T5" fmla="*/ 0 h 39"/>
                  <a:gd name="T6" fmla="*/ 0 w 40"/>
                  <a:gd name="T7" fmla="*/ 4 h 39"/>
                  <a:gd name="T8" fmla="*/ 2 w 40"/>
                  <a:gd name="T9" fmla="*/ 39 h 39"/>
                  <a:gd name="T10" fmla="*/ 10 w 40"/>
                  <a:gd name="T11" fmla="*/ 38 h 39"/>
                  <a:gd name="T12" fmla="*/ 24 w 40"/>
                  <a:gd name="T13" fmla="*/ 18 h 39"/>
                  <a:gd name="T14" fmla="*/ 23 w 40"/>
                  <a:gd name="T15" fmla="*/ 29 h 39"/>
                  <a:gd name="T16" fmla="*/ 21 w 40"/>
                  <a:gd name="T17" fmla="*/ 29 h 39"/>
                  <a:gd name="T18" fmla="*/ 18 w 40"/>
                  <a:gd name="T19" fmla="*/ 26 h 39"/>
                  <a:gd name="T20" fmla="*/ 21 w 40"/>
                  <a:gd name="T21" fmla="*/ 23 h 39"/>
                  <a:gd name="T22" fmla="*/ 22 w 40"/>
                  <a:gd name="T23" fmla="*/ 23 h 39"/>
                  <a:gd name="T24" fmla="*/ 22 w 40"/>
                  <a:gd name="T25" fmla="*/ 23 h 39"/>
                  <a:gd name="T26" fmla="*/ 23 w 40"/>
                  <a:gd name="T27" fmla="*/ 23 h 39"/>
                  <a:gd name="T28" fmla="*/ 15 w 40"/>
                  <a:gd name="T29" fmla="*/ 20 h 39"/>
                  <a:gd name="T30" fmla="*/ 13 w 40"/>
                  <a:gd name="T31" fmla="*/ 37 h 39"/>
                  <a:gd name="T32" fmla="*/ 14 w 40"/>
                  <a:gd name="T33" fmla="*/ 37 h 39"/>
                  <a:gd name="T34" fmla="*/ 30 w 40"/>
                  <a:gd name="T35" fmla="*/ 38 h 39"/>
                  <a:gd name="T36" fmla="*/ 37 w 40"/>
                  <a:gd name="T37" fmla="*/ 18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39">
                    <a:moveTo>
                      <a:pt x="37" y="18"/>
                    </a:moveTo>
                    <a:cubicBezTo>
                      <a:pt x="32" y="15"/>
                      <a:pt x="27" y="10"/>
                      <a:pt x="23" y="3"/>
                    </a:cubicBezTo>
                    <a:cubicBezTo>
                      <a:pt x="23" y="2"/>
                      <a:pt x="22" y="1"/>
                      <a:pt x="21" y="0"/>
                    </a:cubicBezTo>
                    <a:cubicBezTo>
                      <a:pt x="14" y="2"/>
                      <a:pt x="7" y="4"/>
                      <a:pt x="0" y="4"/>
                    </a:cubicBezTo>
                    <a:cubicBezTo>
                      <a:pt x="0" y="16"/>
                      <a:pt x="3" y="27"/>
                      <a:pt x="2" y="39"/>
                    </a:cubicBezTo>
                    <a:cubicBezTo>
                      <a:pt x="5" y="39"/>
                      <a:pt x="7" y="38"/>
                      <a:pt x="10" y="38"/>
                    </a:cubicBezTo>
                    <a:cubicBezTo>
                      <a:pt x="2" y="29"/>
                      <a:pt x="12" y="10"/>
                      <a:pt x="24" y="18"/>
                    </a:cubicBezTo>
                    <a:cubicBezTo>
                      <a:pt x="28" y="21"/>
                      <a:pt x="27" y="27"/>
                      <a:pt x="23" y="29"/>
                    </a:cubicBezTo>
                    <a:cubicBezTo>
                      <a:pt x="22" y="29"/>
                      <a:pt x="22" y="29"/>
                      <a:pt x="21" y="29"/>
                    </a:cubicBezTo>
                    <a:cubicBezTo>
                      <a:pt x="19" y="29"/>
                      <a:pt x="17" y="28"/>
                      <a:pt x="18" y="26"/>
                    </a:cubicBezTo>
                    <a:cubicBezTo>
                      <a:pt x="18" y="24"/>
                      <a:pt x="20" y="23"/>
                      <a:pt x="21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4" y="19"/>
                      <a:pt x="18" y="19"/>
                      <a:pt x="15" y="20"/>
                    </a:cubicBezTo>
                    <a:cubicBezTo>
                      <a:pt x="10" y="23"/>
                      <a:pt x="8" y="33"/>
                      <a:pt x="13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9" y="37"/>
                      <a:pt x="25" y="37"/>
                      <a:pt x="30" y="38"/>
                    </a:cubicBezTo>
                    <a:cubicBezTo>
                      <a:pt x="38" y="34"/>
                      <a:pt x="40" y="26"/>
                      <a:pt x="37" y="18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3" name="Freeform 546"/>
              <p:cNvSpPr/>
              <p:nvPr/>
            </p:nvSpPr>
            <p:spPr bwMode="auto">
              <a:xfrm>
                <a:off x="4808" y="2867"/>
                <a:ext cx="4" cy="10"/>
              </a:xfrm>
              <a:custGeom>
                <a:gdLst>
                  <a:gd name="T0" fmla="*/ 0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0 w 2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4" name="Freeform 547"/>
              <p:cNvSpPr/>
              <p:nvPr/>
            </p:nvSpPr>
            <p:spPr bwMode="auto">
              <a:xfrm>
                <a:off x="4846" y="2841"/>
                <a:ext cx="82" cy="36"/>
              </a:xfrm>
              <a:custGeom>
                <a:gdLst>
                  <a:gd name="T0" fmla="*/ 35 w 35"/>
                  <a:gd name="T1" fmla="*/ 4 h 15"/>
                  <a:gd name="T2" fmla="*/ 0 w 35"/>
                  <a:gd name="T3" fmla="*/ 0 h 15"/>
                  <a:gd name="T4" fmla="*/ 9 w 35"/>
                  <a:gd name="T5" fmla="*/ 15 h 15"/>
                  <a:gd name="T6" fmla="*/ 29 w 35"/>
                  <a:gd name="T7" fmla="*/ 15 h 15"/>
                  <a:gd name="T8" fmla="*/ 32 w 35"/>
                  <a:gd name="T9" fmla="*/ 13 h 15"/>
                  <a:gd name="T10" fmla="*/ 35 w 35"/>
                  <a:gd name="T11" fmla="*/ 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5">
                    <a:moveTo>
                      <a:pt x="35" y="4"/>
                    </a:moveTo>
                    <a:cubicBezTo>
                      <a:pt x="23" y="4"/>
                      <a:pt x="12" y="3"/>
                      <a:pt x="0" y="0"/>
                    </a:cubicBezTo>
                    <a:cubicBezTo>
                      <a:pt x="0" y="6"/>
                      <a:pt x="3" y="11"/>
                      <a:pt x="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30" y="14"/>
                      <a:pt x="31" y="14"/>
                      <a:pt x="32" y="13"/>
                    </a:cubicBezTo>
                    <a:cubicBezTo>
                      <a:pt x="32" y="10"/>
                      <a:pt x="34" y="7"/>
                      <a:pt x="35" y="4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5" name="Freeform 548"/>
              <p:cNvSpPr/>
              <p:nvPr/>
            </p:nvSpPr>
            <p:spPr bwMode="auto">
              <a:xfrm>
                <a:off x="4808" y="2829"/>
                <a:ext cx="47" cy="48"/>
              </a:xfrm>
              <a:custGeom>
                <a:gdLst>
                  <a:gd name="T0" fmla="*/ 13 w 20"/>
                  <a:gd name="T1" fmla="*/ 4 h 20"/>
                  <a:gd name="T2" fmla="*/ 1 w 20"/>
                  <a:gd name="T3" fmla="*/ 0 h 20"/>
                  <a:gd name="T4" fmla="*/ 5 w 20"/>
                  <a:gd name="T5" fmla="*/ 20 h 20"/>
                  <a:gd name="T6" fmla="*/ 20 w 20"/>
                  <a:gd name="T7" fmla="*/ 20 h 20"/>
                  <a:gd name="T8" fmla="*/ 13 w 20"/>
                  <a:gd name="T9" fmla="*/ 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3" y="4"/>
                    </a:moveTo>
                    <a:cubicBezTo>
                      <a:pt x="9" y="3"/>
                      <a:pt x="5" y="1"/>
                      <a:pt x="1" y="0"/>
                    </a:cubicBezTo>
                    <a:cubicBezTo>
                      <a:pt x="0" y="7"/>
                      <a:pt x="2" y="14"/>
                      <a:pt x="5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5" y="16"/>
                      <a:pt x="13" y="10"/>
                      <a:pt x="13" y="4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6" name="Freeform 549"/>
              <p:cNvSpPr/>
              <p:nvPr/>
            </p:nvSpPr>
            <p:spPr bwMode="auto">
              <a:xfrm>
                <a:off x="4869" y="2682"/>
                <a:ext cx="137" cy="140"/>
              </a:xfrm>
              <a:custGeom>
                <a:gdLst>
                  <a:gd name="T0" fmla="*/ 54 w 58"/>
                  <a:gd name="T1" fmla="*/ 4 h 59"/>
                  <a:gd name="T2" fmla="*/ 35 w 58"/>
                  <a:gd name="T3" fmla="*/ 3 h 59"/>
                  <a:gd name="T4" fmla="*/ 15 w 58"/>
                  <a:gd name="T5" fmla="*/ 0 h 59"/>
                  <a:gd name="T6" fmla="*/ 0 w 58"/>
                  <a:gd name="T7" fmla="*/ 53 h 59"/>
                  <a:gd name="T8" fmla="*/ 34 w 58"/>
                  <a:gd name="T9" fmla="*/ 59 h 59"/>
                  <a:gd name="T10" fmla="*/ 46 w 58"/>
                  <a:gd name="T11" fmla="*/ 49 h 59"/>
                  <a:gd name="T12" fmla="*/ 30 w 58"/>
                  <a:gd name="T13" fmla="*/ 20 h 59"/>
                  <a:gd name="T14" fmla="*/ 16 w 58"/>
                  <a:gd name="T15" fmla="*/ 34 h 59"/>
                  <a:gd name="T16" fmla="*/ 25 w 58"/>
                  <a:gd name="T17" fmla="*/ 42 h 59"/>
                  <a:gd name="T18" fmla="*/ 31 w 58"/>
                  <a:gd name="T19" fmla="*/ 40 h 59"/>
                  <a:gd name="T20" fmla="*/ 32 w 58"/>
                  <a:gd name="T21" fmla="*/ 37 h 59"/>
                  <a:gd name="T22" fmla="*/ 26 w 58"/>
                  <a:gd name="T23" fmla="*/ 35 h 59"/>
                  <a:gd name="T24" fmla="*/ 26 w 58"/>
                  <a:gd name="T25" fmla="*/ 33 h 59"/>
                  <a:gd name="T26" fmla="*/ 26 w 58"/>
                  <a:gd name="T27" fmla="*/ 33 h 59"/>
                  <a:gd name="T28" fmla="*/ 31 w 58"/>
                  <a:gd name="T29" fmla="*/ 31 h 59"/>
                  <a:gd name="T30" fmla="*/ 35 w 58"/>
                  <a:gd name="T31" fmla="*/ 36 h 59"/>
                  <a:gd name="T32" fmla="*/ 21 w 58"/>
                  <a:gd name="T33" fmla="*/ 45 h 59"/>
                  <a:gd name="T34" fmla="*/ 13 w 58"/>
                  <a:gd name="T35" fmla="*/ 26 h 59"/>
                  <a:gd name="T36" fmla="*/ 31 w 58"/>
                  <a:gd name="T37" fmla="*/ 17 h 59"/>
                  <a:gd name="T38" fmla="*/ 49 w 58"/>
                  <a:gd name="T39" fmla="*/ 46 h 59"/>
                  <a:gd name="T40" fmla="*/ 50 w 58"/>
                  <a:gd name="T41" fmla="*/ 46 h 59"/>
                  <a:gd name="T42" fmla="*/ 56 w 58"/>
                  <a:gd name="T43" fmla="*/ 43 h 59"/>
                  <a:gd name="T44" fmla="*/ 56 w 58"/>
                  <a:gd name="T45" fmla="*/ 27 h 59"/>
                  <a:gd name="T46" fmla="*/ 54 w 58"/>
                  <a:gd name="T47" fmla="*/ 4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7" h="59">
                    <a:moveTo>
                      <a:pt x="54" y="4"/>
                    </a:moveTo>
                    <a:cubicBezTo>
                      <a:pt x="48" y="4"/>
                      <a:pt x="42" y="4"/>
                      <a:pt x="35" y="3"/>
                    </a:cubicBezTo>
                    <a:cubicBezTo>
                      <a:pt x="29" y="3"/>
                      <a:pt x="22" y="2"/>
                      <a:pt x="15" y="0"/>
                    </a:cubicBezTo>
                    <a:cubicBezTo>
                      <a:pt x="11" y="18"/>
                      <a:pt x="7" y="36"/>
                      <a:pt x="0" y="53"/>
                    </a:cubicBezTo>
                    <a:cubicBezTo>
                      <a:pt x="11" y="57"/>
                      <a:pt x="22" y="59"/>
                      <a:pt x="34" y="59"/>
                    </a:cubicBezTo>
                    <a:cubicBezTo>
                      <a:pt x="37" y="55"/>
                      <a:pt x="41" y="52"/>
                      <a:pt x="46" y="49"/>
                    </a:cubicBezTo>
                    <a:cubicBezTo>
                      <a:pt x="47" y="38"/>
                      <a:pt x="42" y="22"/>
                      <a:pt x="30" y="20"/>
                    </a:cubicBezTo>
                    <a:cubicBezTo>
                      <a:pt x="22" y="18"/>
                      <a:pt x="14" y="26"/>
                      <a:pt x="16" y="34"/>
                    </a:cubicBezTo>
                    <a:cubicBezTo>
                      <a:pt x="16" y="39"/>
                      <a:pt x="20" y="42"/>
                      <a:pt x="25" y="42"/>
                    </a:cubicBezTo>
                    <a:cubicBezTo>
                      <a:pt x="27" y="42"/>
                      <a:pt x="30" y="42"/>
                      <a:pt x="31" y="40"/>
                    </a:cubicBezTo>
                    <a:cubicBezTo>
                      <a:pt x="32" y="39"/>
                      <a:pt x="32" y="38"/>
                      <a:pt x="32" y="37"/>
                    </a:cubicBezTo>
                    <a:cubicBezTo>
                      <a:pt x="30" y="38"/>
                      <a:pt x="27" y="38"/>
                      <a:pt x="26" y="35"/>
                    </a:cubicBezTo>
                    <a:cubicBezTo>
                      <a:pt x="26" y="35"/>
                      <a:pt x="26" y="34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7" y="31"/>
                      <a:pt x="29" y="30"/>
                      <a:pt x="31" y="31"/>
                    </a:cubicBezTo>
                    <a:cubicBezTo>
                      <a:pt x="34" y="32"/>
                      <a:pt x="35" y="34"/>
                      <a:pt x="35" y="36"/>
                    </a:cubicBezTo>
                    <a:cubicBezTo>
                      <a:pt x="36" y="44"/>
                      <a:pt x="27" y="46"/>
                      <a:pt x="21" y="45"/>
                    </a:cubicBezTo>
                    <a:cubicBezTo>
                      <a:pt x="13" y="43"/>
                      <a:pt x="10" y="33"/>
                      <a:pt x="13" y="26"/>
                    </a:cubicBezTo>
                    <a:cubicBezTo>
                      <a:pt x="16" y="19"/>
                      <a:pt x="24" y="15"/>
                      <a:pt x="31" y="17"/>
                    </a:cubicBezTo>
                    <a:cubicBezTo>
                      <a:pt x="44" y="19"/>
                      <a:pt x="50" y="35"/>
                      <a:pt x="49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2" y="45"/>
                      <a:pt x="54" y="44"/>
                      <a:pt x="56" y="43"/>
                    </a:cubicBezTo>
                    <a:cubicBezTo>
                      <a:pt x="58" y="38"/>
                      <a:pt x="56" y="31"/>
                      <a:pt x="56" y="27"/>
                    </a:cubicBezTo>
                    <a:cubicBezTo>
                      <a:pt x="55" y="19"/>
                      <a:pt x="54" y="12"/>
                      <a:pt x="54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7" name="Freeform 550"/>
              <p:cNvSpPr/>
              <p:nvPr/>
            </p:nvSpPr>
            <p:spPr bwMode="auto">
              <a:xfrm>
                <a:off x="4417" y="2635"/>
                <a:ext cx="526" cy="211"/>
              </a:xfrm>
              <a:custGeom>
                <a:gdLst>
                  <a:gd name="T0" fmla="*/ 115 w 222"/>
                  <a:gd name="T1" fmla="*/ 43 h 89"/>
                  <a:gd name="T2" fmla="*/ 57 w 222"/>
                  <a:gd name="T3" fmla="*/ 16 h 89"/>
                  <a:gd name="T4" fmla="*/ 5 w 222"/>
                  <a:gd name="T5" fmla="*/ 0 h 89"/>
                  <a:gd name="T6" fmla="*/ 5 w 222"/>
                  <a:gd name="T7" fmla="*/ 0 h 89"/>
                  <a:gd name="T8" fmla="*/ 0 w 222"/>
                  <a:gd name="T9" fmla="*/ 6 h 89"/>
                  <a:gd name="T10" fmla="*/ 107 w 222"/>
                  <a:gd name="T11" fmla="*/ 52 h 89"/>
                  <a:gd name="T12" fmla="*/ 217 w 222"/>
                  <a:gd name="T13" fmla="*/ 89 h 89"/>
                  <a:gd name="T14" fmla="*/ 222 w 222"/>
                  <a:gd name="T15" fmla="*/ 81 h 89"/>
                  <a:gd name="T16" fmla="*/ 163 w 222"/>
                  <a:gd name="T17" fmla="*/ 66 h 89"/>
                  <a:gd name="T18" fmla="*/ 115 w 222"/>
                  <a:gd name="T19" fmla="*/ 43 h 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1" h="89">
                    <a:moveTo>
                      <a:pt x="115" y="43"/>
                    </a:moveTo>
                    <a:cubicBezTo>
                      <a:pt x="96" y="34"/>
                      <a:pt x="77" y="25"/>
                      <a:pt x="57" y="16"/>
                    </a:cubicBezTo>
                    <a:cubicBezTo>
                      <a:pt x="41" y="9"/>
                      <a:pt x="2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2"/>
                      <a:pt x="2" y="4"/>
                      <a:pt x="0" y="6"/>
                    </a:cubicBezTo>
                    <a:cubicBezTo>
                      <a:pt x="39" y="12"/>
                      <a:pt x="73" y="34"/>
                      <a:pt x="107" y="52"/>
                    </a:cubicBezTo>
                    <a:cubicBezTo>
                      <a:pt x="142" y="69"/>
                      <a:pt x="177" y="88"/>
                      <a:pt x="217" y="89"/>
                    </a:cubicBezTo>
                    <a:cubicBezTo>
                      <a:pt x="219" y="86"/>
                      <a:pt x="220" y="84"/>
                      <a:pt x="222" y="81"/>
                    </a:cubicBezTo>
                    <a:cubicBezTo>
                      <a:pt x="202" y="82"/>
                      <a:pt x="181" y="74"/>
                      <a:pt x="163" y="66"/>
                    </a:cubicBezTo>
                    <a:cubicBezTo>
                      <a:pt x="146" y="59"/>
                      <a:pt x="131" y="51"/>
                      <a:pt x="115" y="4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8" name="Freeform 551"/>
              <p:cNvSpPr/>
              <p:nvPr/>
            </p:nvSpPr>
            <p:spPr bwMode="auto">
              <a:xfrm>
                <a:off x="4136" y="2608"/>
                <a:ext cx="161" cy="46"/>
              </a:xfrm>
              <a:custGeom>
                <a:gdLst>
                  <a:gd name="T0" fmla="*/ 2 w 68"/>
                  <a:gd name="T1" fmla="*/ 17 h 19"/>
                  <a:gd name="T2" fmla="*/ 2 w 68"/>
                  <a:gd name="T3" fmla="*/ 19 h 19"/>
                  <a:gd name="T4" fmla="*/ 33 w 68"/>
                  <a:gd name="T5" fmla="*/ 14 h 19"/>
                  <a:gd name="T6" fmla="*/ 62 w 68"/>
                  <a:gd name="T7" fmla="*/ 12 h 19"/>
                  <a:gd name="T8" fmla="*/ 65 w 68"/>
                  <a:gd name="T9" fmla="*/ 7 h 19"/>
                  <a:gd name="T10" fmla="*/ 68 w 68"/>
                  <a:gd name="T11" fmla="*/ 1 h 19"/>
                  <a:gd name="T12" fmla="*/ 41 w 68"/>
                  <a:gd name="T13" fmla="*/ 3 h 19"/>
                  <a:gd name="T14" fmla="*/ 10 w 68"/>
                  <a:gd name="T15" fmla="*/ 6 h 19"/>
                  <a:gd name="T16" fmla="*/ 0 w 68"/>
                  <a:gd name="T17" fmla="*/ 8 h 19"/>
                  <a:gd name="T18" fmla="*/ 2 w 68"/>
                  <a:gd name="T19" fmla="*/ 17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9">
                    <a:moveTo>
                      <a:pt x="2" y="17"/>
                    </a:moveTo>
                    <a:cubicBezTo>
                      <a:pt x="2" y="18"/>
                      <a:pt x="2" y="18"/>
                      <a:pt x="2" y="19"/>
                    </a:cubicBezTo>
                    <a:cubicBezTo>
                      <a:pt x="12" y="17"/>
                      <a:pt x="23" y="15"/>
                      <a:pt x="33" y="14"/>
                    </a:cubicBezTo>
                    <a:cubicBezTo>
                      <a:pt x="43" y="13"/>
                      <a:pt x="53" y="12"/>
                      <a:pt x="62" y="12"/>
                    </a:cubicBezTo>
                    <a:cubicBezTo>
                      <a:pt x="63" y="10"/>
                      <a:pt x="64" y="9"/>
                      <a:pt x="65" y="7"/>
                    </a:cubicBezTo>
                    <a:cubicBezTo>
                      <a:pt x="66" y="5"/>
                      <a:pt x="67" y="3"/>
                      <a:pt x="68" y="1"/>
                    </a:cubicBezTo>
                    <a:cubicBezTo>
                      <a:pt x="59" y="0"/>
                      <a:pt x="50" y="2"/>
                      <a:pt x="41" y="3"/>
                    </a:cubicBezTo>
                    <a:cubicBezTo>
                      <a:pt x="31" y="4"/>
                      <a:pt x="20" y="5"/>
                      <a:pt x="10" y="6"/>
                    </a:cubicBezTo>
                    <a:cubicBezTo>
                      <a:pt x="7" y="7"/>
                      <a:pt x="4" y="7"/>
                      <a:pt x="0" y="8"/>
                    </a:cubicBezTo>
                    <a:cubicBezTo>
                      <a:pt x="2" y="11"/>
                      <a:pt x="2" y="14"/>
                      <a:pt x="2" y="1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9" name="Freeform 552"/>
              <p:cNvSpPr/>
              <p:nvPr/>
            </p:nvSpPr>
            <p:spPr bwMode="auto">
              <a:xfrm>
                <a:off x="4976" y="2874"/>
                <a:ext cx="2" cy="3"/>
              </a:xfrm>
              <a:custGeom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0" name="Freeform 553"/>
              <p:cNvSpPr/>
              <p:nvPr/>
            </p:nvSpPr>
            <p:spPr bwMode="auto">
              <a:xfrm>
                <a:off x="5016" y="2834"/>
                <a:ext cx="83" cy="38"/>
              </a:xfrm>
              <a:custGeom>
                <a:gdLst>
                  <a:gd name="T0" fmla="*/ 12 w 35"/>
                  <a:gd name="T1" fmla="*/ 8 h 16"/>
                  <a:gd name="T2" fmla="*/ 0 w 35"/>
                  <a:gd name="T3" fmla="*/ 10 h 16"/>
                  <a:gd name="T4" fmla="*/ 3 w 35"/>
                  <a:gd name="T5" fmla="*/ 16 h 16"/>
                  <a:gd name="T6" fmla="*/ 21 w 35"/>
                  <a:gd name="T7" fmla="*/ 8 h 16"/>
                  <a:gd name="T8" fmla="*/ 33 w 35"/>
                  <a:gd name="T9" fmla="*/ 11 h 16"/>
                  <a:gd name="T10" fmla="*/ 34 w 35"/>
                  <a:gd name="T11" fmla="*/ 0 h 16"/>
                  <a:gd name="T12" fmla="*/ 12 w 35"/>
                  <a:gd name="T13" fmla="*/ 8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6">
                    <a:moveTo>
                      <a:pt x="12" y="8"/>
                    </a:moveTo>
                    <a:cubicBezTo>
                      <a:pt x="8" y="9"/>
                      <a:pt x="4" y="10"/>
                      <a:pt x="0" y="10"/>
                    </a:cubicBezTo>
                    <a:cubicBezTo>
                      <a:pt x="1" y="12"/>
                      <a:pt x="2" y="14"/>
                      <a:pt x="3" y="16"/>
                    </a:cubicBezTo>
                    <a:cubicBezTo>
                      <a:pt x="7" y="11"/>
                      <a:pt x="14" y="8"/>
                      <a:pt x="21" y="8"/>
                    </a:cubicBezTo>
                    <a:cubicBezTo>
                      <a:pt x="26" y="8"/>
                      <a:pt x="29" y="9"/>
                      <a:pt x="33" y="11"/>
                    </a:cubicBezTo>
                    <a:cubicBezTo>
                      <a:pt x="34" y="8"/>
                      <a:pt x="35" y="4"/>
                      <a:pt x="34" y="0"/>
                    </a:cubicBezTo>
                    <a:cubicBezTo>
                      <a:pt x="27" y="3"/>
                      <a:pt x="19" y="6"/>
                      <a:pt x="12" y="8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1" name="Freeform 554"/>
              <p:cNvSpPr/>
              <p:nvPr/>
            </p:nvSpPr>
            <p:spPr bwMode="auto">
              <a:xfrm>
                <a:off x="4980" y="2858"/>
                <a:ext cx="38" cy="19"/>
              </a:xfrm>
              <a:custGeom>
                <a:gdLst>
                  <a:gd name="T0" fmla="*/ 12 w 16"/>
                  <a:gd name="T1" fmla="*/ 0 h 8"/>
                  <a:gd name="T2" fmla="*/ 3 w 16"/>
                  <a:gd name="T3" fmla="*/ 0 h 8"/>
                  <a:gd name="T4" fmla="*/ 0 w 16"/>
                  <a:gd name="T5" fmla="*/ 4 h 8"/>
                  <a:gd name="T6" fmla="*/ 0 w 16"/>
                  <a:gd name="T7" fmla="*/ 4 h 8"/>
                  <a:gd name="T8" fmla="*/ 2 w 16"/>
                  <a:gd name="T9" fmla="*/ 8 h 8"/>
                  <a:gd name="T10" fmla="*/ 16 w 16"/>
                  <a:gd name="T11" fmla="*/ 8 h 8"/>
                  <a:gd name="T12" fmla="*/ 12 w 16"/>
                  <a:gd name="T1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8">
                    <a:moveTo>
                      <a:pt x="12" y="0"/>
                    </a:moveTo>
                    <a:cubicBezTo>
                      <a:pt x="9" y="0"/>
                      <a:pt x="6" y="0"/>
                      <a:pt x="3" y="0"/>
                    </a:cubicBezTo>
                    <a:cubicBezTo>
                      <a:pt x="2" y="1"/>
                      <a:pt x="1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7"/>
                      <a:pt x="2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5"/>
                      <a:pt x="13" y="3"/>
                      <a:pt x="12" y="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2" name="Freeform 555"/>
              <p:cNvSpPr/>
              <p:nvPr/>
            </p:nvSpPr>
            <p:spPr bwMode="auto">
              <a:xfrm>
                <a:off x="4928" y="2772"/>
                <a:ext cx="272" cy="105"/>
              </a:xfrm>
              <a:custGeom>
                <a:gdLst>
                  <a:gd name="T0" fmla="*/ 71 w 115"/>
                  <a:gd name="T1" fmla="*/ 4 h 44"/>
                  <a:gd name="T2" fmla="*/ 13 w 115"/>
                  <a:gd name="T3" fmla="*/ 22 h 44"/>
                  <a:gd name="T4" fmla="*/ 0 w 115"/>
                  <a:gd name="T5" fmla="*/ 44 h 44"/>
                  <a:gd name="T6" fmla="*/ 17 w 115"/>
                  <a:gd name="T7" fmla="*/ 44 h 44"/>
                  <a:gd name="T8" fmla="*/ 24 w 115"/>
                  <a:gd name="T9" fmla="*/ 31 h 44"/>
                  <a:gd name="T10" fmla="*/ 79 w 115"/>
                  <a:gd name="T11" fmla="*/ 25 h 44"/>
                  <a:gd name="T12" fmla="*/ 94 w 115"/>
                  <a:gd name="T13" fmla="*/ 44 h 44"/>
                  <a:gd name="T14" fmla="*/ 115 w 115"/>
                  <a:gd name="T15" fmla="*/ 44 h 44"/>
                  <a:gd name="T16" fmla="*/ 71 w 115"/>
                  <a:gd name="T17" fmla="*/ 4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44">
                    <a:moveTo>
                      <a:pt x="71" y="4"/>
                    </a:moveTo>
                    <a:cubicBezTo>
                      <a:pt x="51" y="0"/>
                      <a:pt x="28" y="7"/>
                      <a:pt x="13" y="22"/>
                    </a:cubicBezTo>
                    <a:cubicBezTo>
                      <a:pt x="6" y="28"/>
                      <a:pt x="2" y="36"/>
                      <a:pt x="0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8" y="39"/>
                      <a:pt x="21" y="35"/>
                      <a:pt x="24" y="31"/>
                    </a:cubicBezTo>
                    <a:cubicBezTo>
                      <a:pt x="39" y="15"/>
                      <a:pt x="62" y="13"/>
                      <a:pt x="79" y="25"/>
                    </a:cubicBezTo>
                    <a:cubicBezTo>
                      <a:pt x="86" y="30"/>
                      <a:pt x="91" y="37"/>
                      <a:pt x="94" y="44"/>
                    </a:cubicBezTo>
                    <a:cubicBezTo>
                      <a:pt x="115" y="44"/>
                      <a:pt x="115" y="44"/>
                      <a:pt x="115" y="44"/>
                    </a:cubicBezTo>
                    <a:cubicBezTo>
                      <a:pt x="108" y="24"/>
                      <a:pt x="93" y="7"/>
                      <a:pt x="71" y="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3" name="Freeform 556"/>
              <p:cNvSpPr/>
              <p:nvPr/>
            </p:nvSpPr>
            <p:spPr bwMode="auto">
              <a:xfrm>
                <a:off x="5030" y="2855"/>
                <a:ext cx="69" cy="22"/>
              </a:xfrm>
              <a:custGeom>
                <a:gdLst>
                  <a:gd name="T0" fmla="*/ 3 w 29"/>
                  <a:gd name="T1" fmla="*/ 6 h 9"/>
                  <a:gd name="T2" fmla="*/ 0 w 29"/>
                  <a:gd name="T3" fmla="*/ 9 h 9"/>
                  <a:gd name="T4" fmla="*/ 29 w 29"/>
                  <a:gd name="T5" fmla="*/ 9 h 9"/>
                  <a:gd name="T6" fmla="*/ 3 w 29"/>
                  <a:gd name="T7" fmla="*/ 6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9">
                    <a:moveTo>
                      <a:pt x="3" y="6"/>
                    </a:moveTo>
                    <a:cubicBezTo>
                      <a:pt x="2" y="7"/>
                      <a:pt x="1" y="8"/>
                      <a:pt x="0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2" y="2"/>
                      <a:pt x="12" y="0"/>
                      <a:pt x="3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4" name="Freeform 557"/>
              <p:cNvSpPr/>
              <p:nvPr/>
            </p:nvSpPr>
            <p:spPr bwMode="auto">
              <a:xfrm>
                <a:off x="4992" y="2820"/>
                <a:ext cx="100" cy="33"/>
              </a:xfrm>
              <a:custGeom>
                <a:gdLst>
                  <a:gd name="T0" fmla="*/ 23 w 42"/>
                  <a:gd name="T1" fmla="*/ 1 h 14"/>
                  <a:gd name="T2" fmla="*/ 0 w 42"/>
                  <a:gd name="T3" fmla="*/ 13 h 14"/>
                  <a:gd name="T4" fmla="*/ 42 w 42"/>
                  <a:gd name="T5" fmla="*/ 4 h 14"/>
                  <a:gd name="T6" fmla="*/ 23 w 42"/>
                  <a:gd name="T7" fmla="*/ 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14">
                    <a:moveTo>
                      <a:pt x="23" y="1"/>
                    </a:moveTo>
                    <a:cubicBezTo>
                      <a:pt x="14" y="2"/>
                      <a:pt x="6" y="7"/>
                      <a:pt x="0" y="13"/>
                    </a:cubicBezTo>
                    <a:cubicBezTo>
                      <a:pt x="15" y="14"/>
                      <a:pt x="29" y="10"/>
                      <a:pt x="42" y="4"/>
                    </a:cubicBezTo>
                    <a:cubicBezTo>
                      <a:pt x="36" y="1"/>
                      <a:pt x="30" y="0"/>
                      <a:pt x="23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5" name="Freeform 558"/>
              <p:cNvSpPr/>
              <p:nvPr/>
            </p:nvSpPr>
            <p:spPr bwMode="auto">
              <a:xfrm>
                <a:off x="4961" y="2158"/>
                <a:ext cx="407" cy="719"/>
              </a:xfrm>
              <a:custGeom>
                <a:gdLst>
                  <a:gd name="T0" fmla="*/ 169 w 172"/>
                  <a:gd name="T1" fmla="*/ 259 h 303"/>
                  <a:gd name="T2" fmla="*/ 149 w 172"/>
                  <a:gd name="T3" fmla="*/ 261 h 303"/>
                  <a:gd name="T4" fmla="*/ 143 w 172"/>
                  <a:gd name="T5" fmla="*/ 282 h 303"/>
                  <a:gd name="T6" fmla="*/ 119 w 172"/>
                  <a:gd name="T7" fmla="*/ 280 h 303"/>
                  <a:gd name="T8" fmla="*/ 114 w 172"/>
                  <a:gd name="T9" fmla="*/ 258 h 303"/>
                  <a:gd name="T10" fmla="*/ 139 w 172"/>
                  <a:gd name="T11" fmla="*/ 248 h 303"/>
                  <a:gd name="T12" fmla="*/ 144 w 172"/>
                  <a:gd name="T13" fmla="*/ 237 h 303"/>
                  <a:gd name="T14" fmla="*/ 149 w 172"/>
                  <a:gd name="T15" fmla="*/ 212 h 303"/>
                  <a:gd name="T16" fmla="*/ 122 w 172"/>
                  <a:gd name="T17" fmla="*/ 205 h 303"/>
                  <a:gd name="T18" fmla="*/ 108 w 172"/>
                  <a:gd name="T19" fmla="*/ 201 h 303"/>
                  <a:gd name="T20" fmla="*/ 98 w 172"/>
                  <a:gd name="T21" fmla="*/ 217 h 303"/>
                  <a:gd name="T22" fmla="*/ 72 w 172"/>
                  <a:gd name="T23" fmla="*/ 214 h 303"/>
                  <a:gd name="T24" fmla="*/ 66 w 172"/>
                  <a:gd name="T25" fmla="*/ 189 h 303"/>
                  <a:gd name="T26" fmla="*/ 87 w 172"/>
                  <a:gd name="T27" fmla="*/ 179 h 303"/>
                  <a:gd name="T28" fmla="*/ 89 w 172"/>
                  <a:gd name="T29" fmla="*/ 166 h 303"/>
                  <a:gd name="T30" fmla="*/ 107 w 172"/>
                  <a:gd name="T31" fmla="*/ 140 h 303"/>
                  <a:gd name="T32" fmla="*/ 81 w 172"/>
                  <a:gd name="T33" fmla="*/ 130 h 303"/>
                  <a:gd name="T34" fmla="*/ 70 w 172"/>
                  <a:gd name="T35" fmla="*/ 129 h 303"/>
                  <a:gd name="T36" fmla="*/ 54 w 172"/>
                  <a:gd name="T37" fmla="*/ 146 h 303"/>
                  <a:gd name="T38" fmla="*/ 33 w 172"/>
                  <a:gd name="T39" fmla="*/ 133 h 303"/>
                  <a:gd name="T40" fmla="*/ 67 w 172"/>
                  <a:gd name="T41" fmla="*/ 117 h 303"/>
                  <a:gd name="T42" fmla="*/ 79 w 172"/>
                  <a:gd name="T43" fmla="*/ 107 h 303"/>
                  <a:gd name="T44" fmla="*/ 91 w 172"/>
                  <a:gd name="T45" fmla="*/ 90 h 303"/>
                  <a:gd name="T46" fmla="*/ 62 w 172"/>
                  <a:gd name="T47" fmla="*/ 78 h 303"/>
                  <a:gd name="T48" fmla="*/ 51 w 172"/>
                  <a:gd name="T49" fmla="*/ 68 h 303"/>
                  <a:gd name="T50" fmla="*/ 16 w 172"/>
                  <a:gd name="T51" fmla="*/ 56 h 303"/>
                  <a:gd name="T52" fmla="*/ 48 w 172"/>
                  <a:gd name="T53" fmla="*/ 45 h 303"/>
                  <a:gd name="T54" fmla="*/ 86 w 172"/>
                  <a:gd name="T55" fmla="*/ 16 h 303"/>
                  <a:gd name="T56" fmla="*/ 71 w 172"/>
                  <a:gd name="T57" fmla="*/ 2 h 303"/>
                  <a:gd name="T58" fmla="*/ 67 w 172"/>
                  <a:gd name="T59" fmla="*/ 0 h 303"/>
                  <a:gd name="T60" fmla="*/ 61 w 172"/>
                  <a:gd name="T61" fmla="*/ 0 h 303"/>
                  <a:gd name="T62" fmla="*/ 61 w 172"/>
                  <a:gd name="T63" fmla="*/ 1 h 303"/>
                  <a:gd name="T64" fmla="*/ 49 w 172"/>
                  <a:gd name="T65" fmla="*/ 15 h 303"/>
                  <a:gd name="T66" fmla="*/ 28 w 172"/>
                  <a:gd name="T67" fmla="*/ 1 h 303"/>
                  <a:gd name="T68" fmla="*/ 28 w 172"/>
                  <a:gd name="T69" fmla="*/ 0 h 303"/>
                  <a:gd name="T70" fmla="*/ 13 w 172"/>
                  <a:gd name="T71" fmla="*/ 0 h 303"/>
                  <a:gd name="T72" fmla="*/ 24 w 172"/>
                  <a:gd name="T73" fmla="*/ 15 h 303"/>
                  <a:gd name="T74" fmla="*/ 24 w 172"/>
                  <a:gd name="T75" fmla="*/ 18 h 303"/>
                  <a:gd name="T76" fmla="*/ 3 w 172"/>
                  <a:gd name="T77" fmla="*/ 62 h 303"/>
                  <a:gd name="T78" fmla="*/ 32 w 172"/>
                  <a:gd name="T79" fmla="*/ 95 h 303"/>
                  <a:gd name="T80" fmla="*/ 33 w 172"/>
                  <a:gd name="T81" fmla="*/ 96 h 303"/>
                  <a:gd name="T82" fmla="*/ 33 w 172"/>
                  <a:gd name="T83" fmla="*/ 98 h 303"/>
                  <a:gd name="T84" fmla="*/ 24 w 172"/>
                  <a:gd name="T85" fmla="*/ 142 h 303"/>
                  <a:gd name="T86" fmla="*/ 39 w 172"/>
                  <a:gd name="T87" fmla="*/ 161 h 303"/>
                  <a:gd name="T88" fmla="*/ 60 w 172"/>
                  <a:gd name="T89" fmla="*/ 168 h 303"/>
                  <a:gd name="T90" fmla="*/ 61 w 172"/>
                  <a:gd name="T91" fmla="*/ 170 h 303"/>
                  <a:gd name="T92" fmla="*/ 60 w 172"/>
                  <a:gd name="T93" fmla="*/ 172 h 303"/>
                  <a:gd name="T94" fmla="*/ 52 w 172"/>
                  <a:gd name="T95" fmla="*/ 222 h 303"/>
                  <a:gd name="T96" fmla="*/ 101 w 172"/>
                  <a:gd name="T97" fmla="*/ 241 h 303"/>
                  <a:gd name="T98" fmla="*/ 103 w 172"/>
                  <a:gd name="T99" fmla="*/ 243 h 303"/>
                  <a:gd name="T100" fmla="*/ 102 w 172"/>
                  <a:gd name="T101" fmla="*/ 288 h 303"/>
                  <a:gd name="T102" fmla="*/ 123 w 172"/>
                  <a:gd name="T103" fmla="*/ 302 h 303"/>
                  <a:gd name="T104" fmla="*/ 127 w 172"/>
                  <a:gd name="T105" fmla="*/ 303 h 303"/>
                  <a:gd name="T106" fmla="*/ 128 w 172"/>
                  <a:gd name="T107" fmla="*/ 303 h 303"/>
                  <a:gd name="T108" fmla="*/ 172 w 172"/>
                  <a:gd name="T109" fmla="*/ 259 h 303"/>
                  <a:gd name="T110" fmla="*/ 169 w 172"/>
                  <a:gd name="T111" fmla="*/ 259 h 3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72" h="303">
                    <a:moveTo>
                      <a:pt x="169" y="259"/>
                    </a:moveTo>
                    <a:cubicBezTo>
                      <a:pt x="163" y="259"/>
                      <a:pt x="156" y="259"/>
                      <a:pt x="149" y="261"/>
                    </a:cubicBezTo>
                    <a:cubicBezTo>
                      <a:pt x="152" y="268"/>
                      <a:pt x="150" y="277"/>
                      <a:pt x="143" y="282"/>
                    </a:cubicBezTo>
                    <a:cubicBezTo>
                      <a:pt x="136" y="287"/>
                      <a:pt x="126" y="286"/>
                      <a:pt x="119" y="280"/>
                    </a:cubicBezTo>
                    <a:cubicBezTo>
                      <a:pt x="113" y="274"/>
                      <a:pt x="111" y="266"/>
                      <a:pt x="114" y="258"/>
                    </a:cubicBezTo>
                    <a:cubicBezTo>
                      <a:pt x="118" y="248"/>
                      <a:pt x="130" y="244"/>
                      <a:pt x="139" y="248"/>
                    </a:cubicBezTo>
                    <a:cubicBezTo>
                      <a:pt x="141" y="245"/>
                      <a:pt x="143" y="241"/>
                      <a:pt x="144" y="237"/>
                    </a:cubicBezTo>
                    <a:cubicBezTo>
                      <a:pt x="147" y="229"/>
                      <a:pt x="148" y="220"/>
                      <a:pt x="149" y="212"/>
                    </a:cubicBezTo>
                    <a:cubicBezTo>
                      <a:pt x="140" y="215"/>
                      <a:pt x="130" y="208"/>
                      <a:pt x="122" y="205"/>
                    </a:cubicBezTo>
                    <a:cubicBezTo>
                      <a:pt x="118" y="203"/>
                      <a:pt x="113" y="201"/>
                      <a:pt x="108" y="201"/>
                    </a:cubicBezTo>
                    <a:cubicBezTo>
                      <a:pt x="109" y="207"/>
                      <a:pt x="103" y="214"/>
                      <a:pt x="98" y="217"/>
                    </a:cubicBezTo>
                    <a:cubicBezTo>
                      <a:pt x="90" y="222"/>
                      <a:pt x="80" y="220"/>
                      <a:pt x="72" y="214"/>
                    </a:cubicBezTo>
                    <a:cubicBezTo>
                      <a:pt x="65" y="208"/>
                      <a:pt x="62" y="198"/>
                      <a:pt x="66" y="189"/>
                    </a:cubicBezTo>
                    <a:cubicBezTo>
                      <a:pt x="69" y="181"/>
                      <a:pt x="78" y="177"/>
                      <a:pt x="87" y="179"/>
                    </a:cubicBezTo>
                    <a:cubicBezTo>
                      <a:pt x="88" y="175"/>
                      <a:pt x="88" y="170"/>
                      <a:pt x="89" y="166"/>
                    </a:cubicBezTo>
                    <a:cubicBezTo>
                      <a:pt x="92" y="155"/>
                      <a:pt x="97" y="146"/>
                      <a:pt x="107" y="140"/>
                    </a:cubicBezTo>
                    <a:cubicBezTo>
                      <a:pt x="98" y="136"/>
                      <a:pt x="90" y="132"/>
                      <a:pt x="81" y="130"/>
                    </a:cubicBezTo>
                    <a:cubicBezTo>
                      <a:pt x="78" y="130"/>
                      <a:pt x="74" y="129"/>
                      <a:pt x="70" y="129"/>
                    </a:cubicBezTo>
                    <a:cubicBezTo>
                      <a:pt x="71" y="138"/>
                      <a:pt x="62" y="144"/>
                      <a:pt x="54" y="146"/>
                    </a:cubicBezTo>
                    <a:cubicBezTo>
                      <a:pt x="45" y="148"/>
                      <a:pt x="36" y="141"/>
                      <a:pt x="33" y="133"/>
                    </a:cubicBezTo>
                    <a:cubicBezTo>
                      <a:pt x="28" y="116"/>
                      <a:pt x="58" y="103"/>
                      <a:pt x="67" y="117"/>
                    </a:cubicBezTo>
                    <a:cubicBezTo>
                      <a:pt x="72" y="114"/>
                      <a:pt x="76" y="111"/>
                      <a:pt x="79" y="107"/>
                    </a:cubicBezTo>
                    <a:cubicBezTo>
                      <a:pt x="84" y="101"/>
                      <a:pt x="87" y="96"/>
                      <a:pt x="91" y="90"/>
                    </a:cubicBezTo>
                    <a:cubicBezTo>
                      <a:pt x="80" y="90"/>
                      <a:pt x="71" y="85"/>
                      <a:pt x="62" y="78"/>
                    </a:cubicBezTo>
                    <a:cubicBezTo>
                      <a:pt x="58" y="75"/>
                      <a:pt x="55" y="72"/>
                      <a:pt x="51" y="68"/>
                    </a:cubicBezTo>
                    <a:cubicBezTo>
                      <a:pt x="39" y="80"/>
                      <a:pt x="16" y="75"/>
                      <a:pt x="16" y="56"/>
                    </a:cubicBezTo>
                    <a:cubicBezTo>
                      <a:pt x="17" y="41"/>
                      <a:pt x="38" y="34"/>
                      <a:pt x="48" y="45"/>
                    </a:cubicBezTo>
                    <a:cubicBezTo>
                      <a:pt x="60" y="33"/>
                      <a:pt x="69" y="19"/>
                      <a:pt x="86" y="16"/>
                    </a:cubicBezTo>
                    <a:cubicBezTo>
                      <a:pt x="81" y="11"/>
                      <a:pt x="76" y="6"/>
                      <a:pt x="71" y="2"/>
                    </a:cubicBezTo>
                    <a:cubicBezTo>
                      <a:pt x="70" y="1"/>
                      <a:pt x="68" y="1"/>
                      <a:pt x="67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1"/>
                      <a:pt x="61" y="1"/>
                    </a:cubicBezTo>
                    <a:cubicBezTo>
                      <a:pt x="63" y="9"/>
                      <a:pt x="56" y="14"/>
                      <a:pt x="49" y="15"/>
                    </a:cubicBezTo>
                    <a:cubicBezTo>
                      <a:pt x="41" y="16"/>
                      <a:pt x="28" y="11"/>
                      <a:pt x="28" y="1"/>
                    </a:cubicBezTo>
                    <a:cubicBezTo>
                      <a:pt x="28" y="1"/>
                      <a:pt x="28" y="0"/>
                      <a:pt x="28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5" y="6"/>
                      <a:pt x="19" y="12"/>
                      <a:pt x="24" y="15"/>
                    </a:cubicBezTo>
                    <a:cubicBezTo>
                      <a:pt x="25" y="16"/>
                      <a:pt x="25" y="18"/>
                      <a:pt x="24" y="18"/>
                    </a:cubicBezTo>
                    <a:cubicBezTo>
                      <a:pt x="7" y="25"/>
                      <a:pt x="0" y="46"/>
                      <a:pt x="3" y="62"/>
                    </a:cubicBezTo>
                    <a:cubicBezTo>
                      <a:pt x="6" y="78"/>
                      <a:pt x="17" y="90"/>
                      <a:pt x="32" y="95"/>
                    </a:cubicBezTo>
                    <a:cubicBezTo>
                      <a:pt x="32" y="95"/>
                      <a:pt x="33" y="96"/>
                      <a:pt x="33" y="96"/>
                    </a:cubicBezTo>
                    <a:cubicBezTo>
                      <a:pt x="33" y="97"/>
                      <a:pt x="33" y="97"/>
                      <a:pt x="33" y="98"/>
                    </a:cubicBezTo>
                    <a:cubicBezTo>
                      <a:pt x="22" y="110"/>
                      <a:pt x="18" y="127"/>
                      <a:pt x="24" y="142"/>
                    </a:cubicBezTo>
                    <a:cubicBezTo>
                      <a:pt x="27" y="150"/>
                      <a:pt x="33" y="157"/>
                      <a:pt x="39" y="161"/>
                    </a:cubicBezTo>
                    <a:cubicBezTo>
                      <a:pt x="46" y="166"/>
                      <a:pt x="53" y="167"/>
                      <a:pt x="60" y="168"/>
                    </a:cubicBezTo>
                    <a:cubicBezTo>
                      <a:pt x="61" y="168"/>
                      <a:pt x="61" y="169"/>
                      <a:pt x="61" y="170"/>
                    </a:cubicBezTo>
                    <a:cubicBezTo>
                      <a:pt x="61" y="170"/>
                      <a:pt x="61" y="171"/>
                      <a:pt x="60" y="172"/>
                    </a:cubicBezTo>
                    <a:cubicBezTo>
                      <a:pt x="46" y="183"/>
                      <a:pt x="44" y="206"/>
                      <a:pt x="52" y="222"/>
                    </a:cubicBezTo>
                    <a:cubicBezTo>
                      <a:pt x="60" y="240"/>
                      <a:pt x="82" y="247"/>
                      <a:pt x="101" y="241"/>
                    </a:cubicBezTo>
                    <a:cubicBezTo>
                      <a:pt x="102" y="240"/>
                      <a:pt x="104" y="242"/>
                      <a:pt x="103" y="243"/>
                    </a:cubicBezTo>
                    <a:cubicBezTo>
                      <a:pt x="94" y="256"/>
                      <a:pt x="92" y="275"/>
                      <a:pt x="102" y="288"/>
                    </a:cubicBezTo>
                    <a:cubicBezTo>
                      <a:pt x="107" y="294"/>
                      <a:pt x="115" y="299"/>
                      <a:pt x="123" y="302"/>
                    </a:cubicBezTo>
                    <a:cubicBezTo>
                      <a:pt x="124" y="302"/>
                      <a:pt x="126" y="302"/>
                      <a:pt x="127" y="303"/>
                    </a:cubicBezTo>
                    <a:cubicBezTo>
                      <a:pt x="128" y="303"/>
                      <a:pt x="128" y="303"/>
                      <a:pt x="128" y="303"/>
                    </a:cubicBezTo>
                    <a:cubicBezTo>
                      <a:pt x="172" y="259"/>
                      <a:pt x="172" y="259"/>
                      <a:pt x="172" y="259"/>
                    </a:cubicBezTo>
                    <a:cubicBezTo>
                      <a:pt x="171" y="259"/>
                      <a:pt x="170" y="259"/>
                      <a:pt x="169" y="25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6" name="Freeform 559"/>
              <p:cNvSpPr/>
              <p:nvPr/>
            </p:nvSpPr>
            <p:spPr bwMode="auto">
              <a:xfrm>
                <a:off x="4117" y="2836"/>
                <a:ext cx="92" cy="41"/>
              </a:xfrm>
              <a:custGeom>
                <a:gdLst>
                  <a:gd name="T0" fmla="*/ 21 w 39"/>
                  <a:gd name="T1" fmla="*/ 10 h 17"/>
                  <a:gd name="T2" fmla="*/ 12 w 39"/>
                  <a:gd name="T3" fmla="*/ 10 h 17"/>
                  <a:gd name="T4" fmla="*/ 8 w 39"/>
                  <a:gd name="T5" fmla="*/ 7 h 17"/>
                  <a:gd name="T6" fmla="*/ 5 w 39"/>
                  <a:gd name="T7" fmla="*/ 4 h 17"/>
                  <a:gd name="T8" fmla="*/ 3 w 39"/>
                  <a:gd name="T9" fmla="*/ 5 h 17"/>
                  <a:gd name="T10" fmla="*/ 2 w 39"/>
                  <a:gd name="T11" fmla="*/ 11 h 17"/>
                  <a:gd name="T12" fmla="*/ 0 w 39"/>
                  <a:gd name="T13" fmla="*/ 15 h 17"/>
                  <a:gd name="T14" fmla="*/ 1 w 39"/>
                  <a:gd name="T15" fmla="*/ 17 h 17"/>
                  <a:gd name="T16" fmla="*/ 2 w 39"/>
                  <a:gd name="T17" fmla="*/ 17 h 17"/>
                  <a:gd name="T18" fmla="*/ 7 w 39"/>
                  <a:gd name="T19" fmla="*/ 15 h 17"/>
                  <a:gd name="T20" fmla="*/ 38 w 39"/>
                  <a:gd name="T21" fmla="*/ 12 h 17"/>
                  <a:gd name="T22" fmla="*/ 39 w 39"/>
                  <a:gd name="T23" fmla="*/ 7 h 17"/>
                  <a:gd name="T24" fmla="*/ 33 w 39"/>
                  <a:gd name="T25" fmla="*/ 0 h 17"/>
                  <a:gd name="T26" fmla="*/ 33 w 39"/>
                  <a:gd name="T27" fmla="*/ 0 h 17"/>
                  <a:gd name="T28" fmla="*/ 19 w 39"/>
                  <a:gd name="T29" fmla="*/ 2 h 17"/>
                  <a:gd name="T30" fmla="*/ 21 w 39"/>
                  <a:gd name="T31" fmla="*/ 1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9" h="17">
                    <a:moveTo>
                      <a:pt x="21" y="10"/>
                    </a:moveTo>
                    <a:cubicBezTo>
                      <a:pt x="19" y="13"/>
                      <a:pt x="15" y="12"/>
                      <a:pt x="12" y="10"/>
                    </a:cubicBezTo>
                    <a:cubicBezTo>
                      <a:pt x="11" y="9"/>
                      <a:pt x="9" y="8"/>
                      <a:pt x="8" y="7"/>
                    </a:cubicBezTo>
                    <a:cubicBezTo>
                      <a:pt x="7" y="6"/>
                      <a:pt x="6" y="5"/>
                      <a:pt x="5" y="4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3" y="7"/>
                      <a:pt x="3" y="9"/>
                      <a:pt x="2" y="11"/>
                    </a:cubicBezTo>
                    <a:cubicBezTo>
                      <a:pt x="2" y="12"/>
                      <a:pt x="1" y="14"/>
                      <a:pt x="0" y="15"/>
                    </a:cubicBezTo>
                    <a:cubicBezTo>
                      <a:pt x="0" y="16"/>
                      <a:pt x="1" y="16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4" y="16"/>
                      <a:pt x="5" y="16"/>
                      <a:pt x="7" y="15"/>
                    </a:cubicBezTo>
                    <a:cubicBezTo>
                      <a:pt x="17" y="13"/>
                      <a:pt x="28" y="10"/>
                      <a:pt x="38" y="12"/>
                    </a:cubicBezTo>
                    <a:cubicBezTo>
                      <a:pt x="38" y="10"/>
                      <a:pt x="39" y="8"/>
                      <a:pt x="39" y="7"/>
                    </a:cubicBezTo>
                    <a:cubicBezTo>
                      <a:pt x="37" y="5"/>
                      <a:pt x="35" y="3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28" y="0"/>
                      <a:pt x="24" y="1"/>
                      <a:pt x="19" y="2"/>
                    </a:cubicBezTo>
                    <a:cubicBezTo>
                      <a:pt x="22" y="4"/>
                      <a:pt x="23" y="7"/>
                      <a:pt x="21" y="1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7" name="Freeform 560"/>
              <p:cNvSpPr/>
              <p:nvPr/>
            </p:nvSpPr>
            <p:spPr bwMode="auto">
              <a:xfrm>
                <a:off x="4150" y="2870"/>
                <a:ext cx="54" cy="7"/>
              </a:xfrm>
              <a:custGeom>
                <a:gdLst>
                  <a:gd name="T0" fmla="*/ 0 w 23"/>
                  <a:gd name="T1" fmla="*/ 3 h 3"/>
                  <a:gd name="T2" fmla="*/ 23 w 23"/>
                  <a:gd name="T3" fmla="*/ 3 h 3"/>
                  <a:gd name="T4" fmla="*/ 23 w 23"/>
                  <a:gd name="T5" fmla="*/ 1 h 3"/>
                  <a:gd name="T6" fmla="*/ 0 w 23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3">
                    <a:moveTo>
                      <a:pt x="0" y="3"/>
                    </a:moveTo>
                    <a:cubicBezTo>
                      <a:pt x="23" y="3"/>
                      <a:pt x="23" y="3"/>
                      <a:pt x="23" y="3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16" y="0"/>
                      <a:pt x="7" y="1"/>
                      <a:pt x="0" y="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8" name="Freeform 561"/>
              <p:cNvSpPr/>
              <p:nvPr/>
            </p:nvSpPr>
            <p:spPr bwMode="auto">
              <a:xfrm>
                <a:off x="5349" y="2158"/>
                <a:ext cx="336" cy="462"/>
              </a:xfrm>
              <a:custGeom>
                <a:gdLst>
                  <a:gd name="T0" fmla="*/ 116 w 142"/>
                  <a:gd name="T1" fmla="*/ 149 h 195"/>
                  <a:gd name="T2" fmla="*/ 119 w 142"/>
                  <a:gd name="T3" fmla="*/ 131 h 195"/>
                  <a:gd name="T4" fmla="*/ 142 w 142"/>
                  <a:gd name="T5" fmla="*/ 122 h 195"/>
                  <a:gd name="T6" fmla="*/ 111 w 142"/>
                  <a:gd name="T7" fmla="*/ 102 h 195"/>
                  <a:gd name="T8" fmla="*/ 109 w 142"/>
                  <a:gd name="T9" fmla="*/ 70 h 195"/>
                  <a:gd name="T10" fmla="*/ 77 w 142"/>
                  <a:gd name="T11" fmla="*/ 79 h 195"/>
                  <a:gd name="T12" fmla="*/ 79 w 142"/>
                  <a:gd name="T13" fmla="*/ 61 h 195"/>
                  <a:gd name="T14" fmla="*/ 110 w 142"/>
                  <a:gd name="T15" fmla="*/ 61 h 195"/>
                  <a:gd name="T16" fmla="*/ 93 w 142"/>
                  <a:gd name="T17" fmla="*/ 26 h 195"/>
                  <a:gd name="T18" fmla="*/ 103 w 142"/>
                  <a:gd name="T19" fmla="*/ 0 h 195"/>
                  <a:gd name="T20" fmla="*/ 13 w 142"/>
                  <a:gd name="T21" fmla="*/ 0 h 195"/>
                  <a:gd name="T22" fmla="*/ 0 w 142"/>
                  <a:gd name="T23" fmla="*/ 15 h 195"/>
                  <a:gd name="T24" fmla="*/ 1 w 142"/>
                  <a:gd name="T25" fmla="*/ 45 h 195"/>
                  <a:gd name="T26" fmla="*/ 6 w 142"/>
                  <a:gd name="T27" fmla="*/ 72 h 195"/>
                  <a:gd name="T28" fmla="*/ 20 w 142"/>
                  <a:gd name="T29" fmla="*/ 83 h 195"/>
                  <a:gd name="T30" fmla="*/ 17 w 142"/>
                  <a:gd name="T31" fmla="*/ 106 h 195"/>
                  <a:gd name="T32" fmla="*/ 30 w 142"/>
                  <a:gd name="T33" fmla="*/ 135 h 195"/>
                  <a:gd name="T34" fmla="*/ 47 w 142"/>
                  <a:gd name="T35" fmla="*/ 165 h 195"/>
                  <a:gd name="T36" fmla="*/ 65 w 142"/>
                  <a:gd name="T37" fmla="*/ 170 h 195"/>
                  <a:gd name="T38" fmla="*/ 70 w 142"/>
                  <a:gd name="T39" fmla="*/ 192 h 195"/>
                  <a:gd name="T40" fmla="*/ 72 w 142"/>
                  <a:gd name="T41" fmla="*/ 195 h 195"/>
                  <a:gd name="T42" fmla="*/ 117 w 142"/>
                  <a:gd name="T43" fmla="*/ 149 h 195"/>
                  <a:gd name="T44" fmla="*/ 116 w 142"/>
                  <a:gd name="T45" fmla="*/ 149 h 1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2" h="195">
                    <a:moveTo>
                      <a:pt x="116" y="149"/>
                    </a:moveTo>
                    <a:cubicBezTo>
                      <a:pt x="110" y="144"/>
                      <a:pt x="114" y="135"/>
                      <a:pt x="119" y="131"/>
                    </a:cubicBezTo>
                    <a:cubicBezTo>
                      <a:pt x="125" y="126"/>
                      <a:pt x="134" y="125"/>
                      <a:pt x="142" y="122"/>
                    </a:cubicBezTo>
                    <a:cubicBezTo>
                      <a:pt x="128" y="122"/>
                      <a:pt x="117" y="115"/>
                      <a:pt x="111" y="102"/>
                    </a:cubicBezTo>
                    <a:cubicBezTo>
                      <a:pt x="107" y="93"/>
                      <a:pt x="105" y="80"/>
                      <a:pt x="109" y="70"/>
                    </a:cubicBezTo>
                    <a:cubicBezTo>
                      <a:pt x="100" y="78"/>
                      <a:pt x="87" y="86"/>
                      <a:pt x="77" y="79"/>
                    </a:cubicBezTo>
                    <a:cubicBezTo>
                      <a:pt x="70" y="73"/>
                      <a:pt x="72" y="65"/>
                      <a:pt x="79" y="61"/>
                    </a:cubicBezTo>
                    <a:cubicBezTo>
                      <a:pt x="88" y="58"/>
                      <a:pt x="100" y="59"/>
                      <a:pt x="110" y="61"/>
                    </a:cubicBezTo>
                    <a:cubicBezTo>
                      <a:pt x="100" y="51"/>
                      <a:pt x="94" y="40"/>
                      <a:pt x="93" y="26"/>
                    </a:cubicBezTo>
                    <a:cubicBezTo>
                      <a:pt x="93" y="16"/>
                      <a:pt x="97" y="7"/>
                      <a:pt x="10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7" y="12"/>
                      <a:pt x="0" y="15"/>
                    </a:cubicBezTo>
                    <a:cubicBezTo>
                      <a:pt x="0" y="25"/>
                      <a:pt x="0" y="35"/>
                      <a:pt x="1" y="45"/>
                    </a:cubicBezTo>
                    <a:cubicBezTo>
                      <a:pt x="2" y="54"/>
                      <a:pt x="3" y="63"/>
                      <a:pt x="6" y="72"/>
                    </a:cubicBezTo>
                    <a:cubicBezTo>
                      <a:pt x="12" y="74"/>
                      <a:pt x="17" y="78"/>
                      <a:pt x="20" y="83"/>
                    </a:cubicBezTo>
                    <a:cubicBezTo>
                      <a:pt x="24" y="91"/>
                      <a:pt x="23" y="100"/>
                      <a:pt x="17" y="106"/>
                    </a:cubicBezTo>
                    <a:cubicBezTo>
                      <a:pt x="20" y="117"/>
                      <a:pt x="25" y="126"/>
                      <a:pt x="30" y="135"/>
                    </a:cubicBezTo>
                    <a:cubicBezTo>
                      <a:pt x="35" y="145"/>
                      <a:pt x="41" y="155"/>
                      <a:pt x="47" y="165"/>
                    </a:cubicBezTo>
                    <a:cubicBezTo>
                      <a:pt x="53" y="163"/>
                      <a:pt x="60" y="164"/>
                      <a:pt x="65" y="170"/>
                    </a:cubicBezTo>
                    <a:cubicBezTo>
                      <a:pt x="71" y="176"/>
                      <a:pt x="73" y="185"/>
                      <a:pt x="70" y="192"/>
                    </a:cubicBezTo>
                    <a:cubicBezTo>
                      <a:pt x="71" y="193"/>
                      <a:pt x="71" y="194"/>
                      <a:pt x="72" y="195"/>
                    </a:cubicBezTo>
                    <a:cubicBezTo>
                      <a:pt x="117" y="149"/>
                      <a:pt x="117" y="149"/>
                      <a:pt x="117" y="149"/>
                    </a:cubicBezTo>
                    <a:cubicBezTo>
                      <a:pt x="117" y="149"/>
                      <a:pt x="117" y="149"/>
                      <a:pt x="116" y="149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9" name="Freeform 562"/>
              <p:cNvSpPr/>
              <p:nvPr/>
            </p:nvSpPr>
            <p:spPr bwMode="auto">
              <a:xfrm>
                <a:off x="5610" y="2457"/>
                <a:ext cx="73" cy="49"/>
              </a:xfrm>
              <a:custGeom>
                <a:gdLst>
                  <a:gd name="T0" fmla="*/ 18 w 31"/>
                  <a:gd name="T1" fmla="*/ 4 h 21"/>
                  <a:gd name="T2" fmla="*/ 9 w 31"/>
                  <a:gd name="T3" fmla="*/ 21 h 21"/>
                  <a:gd name="T4" fmla="*/ 10 w 31"/>
                  <a:gd name="T5" fmla="*/ 21 h 21"/>
                  <a:gd name="T6" fmla="*/ 31 w 31"/>
                  <a:gd name="T7" fmla="*/ 0 h 21"/>
                  <a:gd name="T8" fmla="*/ 18 w 31"/>
                  <a:gd name="T9" fmla="*/ 4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1">
                    <a:moveTo>
                      <a:pt x="18" y="4"/>
                    </a:moveTo>
                    <a:cubicBezTo>
                      <a:pt x="12" y="6"/>
                      <a:pt x="0" y="14"/>
                      <a:pt x="9" y="21"/>
                    </a:cubicBezTo>
                    <a:cubicBezTo>
                      <a:pt x="9" y="21"/>
                      <a:pt x="9" y="21"/>
                      <a:pt x="10" y="2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6" y="1"/>
                      <a:pt x="22" y="3"/>
                      <a:pt x="18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0" name="Freeform 563"/>
              <p:cNvSpPr/>
              <p:nvPr/>
            </p:nvSpPr>
            <p:spPr bwMode="auto">
              <a:xfrm>
                <a:off x="5525" y="2305"/>
                <a:ext cx="87" cy="42"/>
              </a:xfrm>
              <a:custGeom>
                <a:gdLst>
                  <a:gd name="T0" fmla="*/ 15 w 37"/>
                  <a:gd name="T1" fmla="*/ 1 h 18"/>
                  <a:gd name="T2" fmla="*/ 3 w 37"/>
                  <a:gd name="T3" fmla="*/ 5 h 18"/>
                  <a:gd name="T4" fmla="*/ 8 w 37"/>
                  <a:gd name="T5" fmla="*/ 16 h 18"/>
                  <a:gd name="T6" fmla="*/ 25 w 37"/>
                  <a:gd name="T7" fmla="*/ 11 h 18"/>
                  <a:gd name="T8" fmla="*/ 37 w 37"/>
                  <a:gd name="T9" fmla="*/ 2 h 18"/>
                  <a:gd name="T10" fmla="*/ 15 w 37"/>
                  <a:gd name="T11" fmla="*/ 1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8">
                    <a:moveTo>
                      <a:pt x="15" y="1"/>
                    </a:moveTo>
                    <a:cubicBezTo>
                      <a:pt x="10" y="1"/>
                      <a:pt x="5" y="2"/>
                      <a:pt x="3" y="5"/>
                    </a:cubicBezTo>
                    <a:cubicBezTo>
                      <a:pt x="0" y="10"/>
                      <a:pt x="5" y="15"/>
                      <a:pt x="8" y="16"/>
                    </a:cubicBezTo>
                    <a:cubicBezTo>
                      <a:pt x="14" y="18"/>
                      <a:pt x="21" y="14"/>
                      <a:pt x="25" y="11"/>
                    </a:cubicBezTo>
                    <a:cubicBezTo>
                      <a:pt x="30" y="9"/>
                      <a:pt x="33" y="6"/>
                      <a:pt x="37" y="2"/>
                    </a:cubicBezTo>
                    <a:cubicBezTo>
                      <a:pt x="30" y="1"/>
                      <a:pt x="22" y="0"/>
                      <a:pt x="15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1" name="Freeform 564"/>
              <p:cNvSpPr/>
              <p:nvPr/>
            </p:nvSpPr>
            <p:spPr bwMode="auto">
              <a:xfrm>
                <a:off x="5487" y="2620"/>
                <a:ext cx="28" cy="29"/>
              </a:xfrm>
              <a:custGeom>
                <a:gdLst>
                  <a:gd name="T0" fmla="*/ 0 w 12"/>
                  <a:gd name="T1" fmla="*/ 9 h 12"/>
                  <a:gd name="T2" fmla="*/ 2 w 12"/>
                  <a:gd name="T3" fmla="*/ 12 h 12"/>
                  <a:gd name="T4" fmla="*/ 12 w 12"/>
                  <a:gd name="T5" fmla="*/ 2 h 12"/>
                  <a:gd name="T6" fmla="*/ 11 w 12"/>
                  <a:gd name="T7" fmla="*/ 0 h 12"/>
                  <a:gd name="T8" fmla="*/ 0 w 12"/>
                  <a:gd name="T9" fmla="*/ 9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9"/>
                    </a:moveTo>
                    <a:cubicBezTo>
                      <a:pt x="1" y="10"/>
                      <a:pt x="1" y="11"/>
                      <a:pt x="2" y="1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1" y="0"/>
                      <a:pt x="11" y="0"/>
                    </a:cubicBezTo>
                    <a:cubicBezTo>
                      <a:pt x="8" y="4"/>
                      <a:pt x="5" y="7"/>
                      <a:pt x="0" y="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2" name="Freeform 565"/>
              <p:cNvSpPr/>
              <p:nvPr/>
            </p:nvSpPr>
            <p:spPr bwMode="auto">
              <a:xfrm>
                <a:off x="5288" y="2158"/>
                <a:ext cx="85" cy="33"/>
              </a:xfrm>
              <a:custGeom>
                <a:gdLst>
                  <a:gd name="T0" fmla="*/ 2 w 36"/>
                  <a:gd name="T1" fmla="*/ 5 h 14"/>
                  <a:gd name="T2" fmla="*/ 4 w 36"/>
                  <a:gd name="T3" fmla="*/ 8 h 14"/>
                  <a:gd name="T4" fmla="*/ 16 w 36"/>
                  <a:gd name="T5" fmla="*/ 13 h 14"/>
                  <a:gd name="T6" fmla="*/ 36 w 36"/>
                  <a:gd name="T7" fmla="*/ 0 h 14"/>
                  <a:gd name="T8" fmla="*/ 36 w 36"/>
                  <a:gd name="T9" fmla="*/ 0 h 14"/>
                  <a:gd name="T10" fmla="*/ 0 w 36"/>
                  <a:gd name="T11" fmla="*/ 0 h 14"/>
                  <a:gd name="T12" fmla="*/ 2 w 36"/>
                  <a:gd name="T13" fmla="*/ 5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4">
                    <a:moveTo>
                      <a:pt x="2" y="5"/>
                    </a:moveTo>
                    <a:cubicBezTo>
                      <a:pt x="3" y="6"/>
                      <a:pt x="4" y="7"/>
                      <a:pt x="4" y="8"/>
                    </a:cubicBezTo>
                    <a:cubicBezTo>
                      <a:pt x="7" y="11"/>
                      <a:pt x="11" y="13"/>
                      <a:pt x="16" y="13"/>
                    </a:cubicBezTo>
                    <a:cubicBezTo>
                      <a:pt x="24" y="14"/>
                      <a:pt x="33" y="8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4"/>
                      <a:pt x="2" y="5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3" name="Freeform 566"/>
              <p:cNvSpPr/>
              <p:nvPr/>
            </p:nvSpPr>
            <p:spPr bwMode="auto">
              <a:xfrm>
                <a:off x="5271" y="2314"/>
                <a:ext cx="81" cy="131"/>
              </a:xfrm>
              <a:custGeom>
                <a:gdLst>
                  <a:gd name="T0" fmla="*/ 19 w 34"/>
                  <a:gd name="T1" fmla="*/ 9 h 55"/>
                  <a:gd name="T2" fmla="*/ 18 w 34"/>
                  <a:gd name="T3" fmla="*/ 0 h 55"/>
                  <a:gd name="T4" fmla="*/ 4 w 34"/>
                  <a:gd name="T5" fmla="*/ 35 h 55"/>
                  <a:gd name="T6" fmla="*/ 34 w 34"/>
                  <a:gd name="T7" fmla="*/ 55 h 55"/>
                  <a:gd name="T8" fmla="*/ 32 w 34"/>
                  <a:gd name="T9" fmla="*/ 48 h 55"/>
                  <a:gd name="T10" fmla="*/ 13 w 34"/>
                  <a:gd name="T11" fmla="*/ 30 h 55"/>
                  <a:gd name="T12" fmla="*/ 17 w 34"/>
                  <a:gd name="T13" fmla="*/ 10 h 55"/>
                  <a:gd name="T14" fmla="*/ 19 w 34"/>
                  <a:gd name="T15" fmla="*/ 9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55">
                    <a:moveTo>
                      <a:pt x="19" y="9"/>
                    </a:moveTo>
                    <a:cubicBezTo>
                      <a:pt x="19" y="6"/>
                      <a:pt x="18" y="3"/>
                      <a:pt x="18" y="0"/>
                    </a:cubicBezTo>
                    <a:cubicBezTo>
                      <a:pt x="4" y="7"/>
                      <a:pt x="0" y="22"/>
                      <a:pt x="4" y="35"/>
                    </a:cubicBezTo>
                    <a:cubicBezTo>
                      <a:pt x="8" y="50"/>
                      <a:pt x="20" y="55"/>
                      <a:pt x="34" y="55"/>
                    </a:cubicBezTo>
                    <a:cubicBezTo>
                      <a:pt x="34" y="53"/>
                      <a:pt x="33" y="50"/>
                      <a:pt x="32" y="48"/>
                    </a:cubicBezTo>
                    <a:cubicBezTo>
                      <a:pt x="23" y="47"/>
                      <a:pt x="15" y="39"/>
                      <a:pt x="13" y="30"/>
                    </a:cubicBezTo>
                    <a:cubicBezTo>
                      <a:pt x="11" y="23"/>
                      <a:pt x="12" y="16"/>
                      <a:pt x="17" y="10"/>
                    </a:cubicBezTo>
                    <a:cubicBezTo>
                      <a:pt x="18" y="10"/>
                      <a:pt x="19" y="9"/>
                      <a:pt x="19" y="9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4" name="Freeform 567"/>
              <p:cNvSpPr/>
              <p:nvPr/>
            </p:nvSpPr>
            <p:spPr bwMode="auto">
              <a:xfrm>
                <a:off x="5257" y="2158"/>
                <a:ext cx="52" cy="54"/>
              </a:xfrm>
              <a:custGeom>
                <a:gdLst>
                  <a:gd name="T0" fmla="*/ 21 w 22"/>
                  <a:gd name="T1" fmla="*/ 23 h 23"/>
                  <a:gd name="T2" fmla="*/ 22 w 22"/>
                  <a:gd name="T3" fmla="*/ 16 h 23"/>
                  <a:gd name="T4" fmla="*/ 9 w 22"/>
                  <a:gd name="T5" fmla="*/ 0 h 23"/>
                  <a:gd name="T6" fmla="*/ 9 w 22"/>
                  <a:gd name="T7" fmla="*/ 0 h 23"/>
                  <a:gd name="T8" fmla="*/ 0 w 22"/>
                  <a:gd name="T9" fmla="*/ 0 h 23"/>
                  <a:gd name="T10" fmla="*/ 21 w 22"/>
                  <a:gd name="T11" fmla="*/ 2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3">
                    <a:moveTo>
                      <a:pt x="21" y="23"/>
                    </a:moveTo>
                    <a:cubicBezTo>
                      <a:pt x="21" y="20"/>
                      <a:pt x="22" y="18"/>
                      <a:pt x="22" y="16"/>
                    </a:cubicBezTo>
                    <a:cubicBezTo>
                      <a:pt x="16" y="13"/>
                      <a:pt x="11" y="7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1"/>
                      <a:pt x="10" y="21"/>
                      <a:pt x="21" y="2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5" name="Freeform 568"/>
              <p:cNvSpPr/>
              <p:nvPr/>
            </p:nvSpPr>
            <p:spPr bwMode="auto">
              <a:xfrm>
                <a:off x="5432" y="2544"/>
                <a:ext cx="81" cy="95"/>
              </a:xfrm>
              <a:custGeom>
                <a:gdLst>
                  <a:gd name="T0" fmla="*/ 24 w 34"/>
                  <a:gd name="T1" fmla="*/ 6 h 40"/>
                  <a:gd name="T2" fmla="*/ 1 w 34"/>
                  <a:gd name="T3" fmla="*/ 16 h 40"/>
                  <a:gd name="T4" fmla="*/ 0 w 34"/>
                  <a:gd name="T5" fmla="*/ 22 h 40"/>
                  <a:gd name="T6" fmla="*/ 21 w 34"/>
                  <a:gd name="T7" fmla="*/ 38 h 40"/>
                  <a:gd name="T8" fmla="*/ 33 w 34"/>
                  <a:gd name="T9" fmla="*/ 23 h 40"/>
                  <a:gd name="T10" fmla="*/ 24 w 34"/>
                  <a:gd name="T11" fmla="*/ 6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40">
                    <a:moveTo>
                      <a:pt x="24" y="6"/>
                    </a:moveTo>
                    <a:cubicBezTo>
                      <a:pt x="15" y="0"/>
                      <a:pt x="5" y="7"/>
                      <a:pt x="1" y="16"/>
                    </a:cubicBezTo>
                    <a:cubicBezTo>
                      <a:pt x="0" y="18"/>
                      <a:pt x="0" y="20"/>
                      <a:pt x="0" y="22"/>
                    </a:cubicBezTo>
                    <a:cubicBezTo>
                      <a:pt x="1" y="32"/>
                      <a:pt x="9" y="40"/>
                      <a:pt x="21" y="38"/>
                    </a:cubicBezTo>
                    <a:cubicBezTo>
                      <a:pt x="28" y="36"/>
                      <a:pt x="33" y="29"/>
                      <a:pt x="33" y="23"/>
                    </a:cubicBezTo>
                    <a:cubicBezTo>
                      <a:pt x="34" y="16"/>
                      <a:pt x="29" y="10"/>
                      <a:pt x="24" y="6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6" name="Freeform 569"/>
              <p:cNvSpPr/>
              <p:nvPr/>
            </p:nvSpPr>
            <p:spPr bwMode="auto">
              <a:xfrm>
                <a:off x="5305" y="2196"/>
                <a:ext cx="52" cy="135"/>
              </a:xfrm>
              <a:custGeom>
                <a:gdLst>
                  <a:gd name="T0" fmla="*/ 22 w 22"/>
                  <a:gd name="T1" fmla="*/ 55 h 57"/>
                  <a:gd name="T2" fmla="*/ 17 w 22"/>
                  <a:gd name="T3" fmla="*/ 30 h 57"/>
                  <a:gd name="T4" fmla="*/ 16 w 22"/>
                  <a:gd name="T5" fmla="*/ 0 h 57"/>
                  <a:gd name="T6" fmla="*/ 10 w 22"/>
                  <a:gd name="T7" fmla="*/ 1 h 57"/>
                  <a:gd name="T8" fmla="*/ 5 w 22"/>
                  <a:gd name="T9" fmla="*/ 0 h 57"/>
                  <a:gd name="T10" fmla="*/ 7 w 22"/>
                  <a:gd name="T11" fmla="*/ 57 h 57"/>
                  <a:gd name="T12" fmla="*/ 22 w 22"/>
                  <a:gd name="T13" fmla="*/ 55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57">
                    <a:moveTo>
                      <a:pt x="22" y="55"/>
                    </a:moveTo>
                    <a:cubicBezTo>
                      <a:pt x="18" y="47"/>
                      <a:pt x="18" y="38"/>
                      <a:pt x="17" y="30"/>
                    </a:cubicBezTo>
                    <a:cubicBezTo>
                      <a:pt x="16" y="20"/>
                      <a:pt x="16" y="10"/>
                      <a:pt x="16" y="0"/>
                    </a:cubicBezTo>
                    <a:cubicBezTo>
                      <a:pt x="14" y="0"/>
                      <a:pt x="12" y="1"/>
                      <a:pt x="10" y="1"/>
                    </a:cubicBezTo>
                    <a:cubicBezTo>
                      <a:pt x="8" y="1"/>
                      <a:pt x="7" y="1"/>
                      <a:pt x="5" y="0"/>
                    </a:cubicBezTo>
                    <a:cubicBezTo>
                      <a:pt x="0" y="19"/>
                      <a:pt x="4" y="39"/>
                      <a:pt x="7" y="57"/>
                    </a:cubicBezTo>
                    <a:cubicBezTo>
                      <a:pt x="12" y="55"/>
                      <a:pt x="17" y="54"/>
                      <a:pt x="22" y="5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7" name="Freeform 570"/>
              <p:cNvSpPr/>
              <p:nvPr/>
            </p:nvSpPr>
            <p:spPr bwMode="auto">
              <a:xfrm>
                <a:off x="5305" y="2324"/>
                <a:ext cx="92" cy="97"/>
              </a:xfrm>
              <a:custGeom>
                <a:gdLst>
                  <a:gd name="T0" fmla="*/ 7 w 39"/>
                  <a:gd name="T1" fmla="*/ 7 h 41"/>
                  <a:gd name="T2" fmla="*/ 2 w 39"/>
                  <a:gd name="T3" fmla="*/ 12 h 41"/>
                  <a:gd name="T4" fmla="*/ 2 w 39"/>
                  <a:gd name="T5" fmla="*/ 12 h 41"/>
                  <a:gd name="T6" fmla="*/ 3 w 39"/>
                  <a:gd name="T7" fmla="*/ 29 h 41"/>
                  <a:gd name="T8" fmla="*/ 10 w 39"/>
                  <a:gd name="T9" fmla="*/ 38 h 41"/>
                  <a:gd name="T10" fmla="*/ 21 w 39"/>
                  <a:gd name="T11" fmla="*/ 41 h 41"/>
                  <a:gd name="T12" fmla="*/ 33 w 39"/>
                  <a:gd name="T13" fmla="*/ 35 h 41"/>
                  <a:gd name="T14" fmla="*/ 34 w 39"/>
                  <a:gd name="T15" fmla="*/ 34 h 41"/>
                  <a:gd name="T16" fmla="*/ 36 w 39"/>
                  <a:gd name="T17" fmla="*/ 15 h 41"/>
                  <a:gd name="T18" fmla="*/ 7 w 39"/>
                  <a:gd name="T19" fmla="*/ 7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41">
                    <a:moveTo>
                      <a:pt x="7" y="7"/>
                    </a:moveTo>
                    <a:cubicBezTo>
                      <a:pt x="5" y="9"/>
                      <a:pt x="3" y="10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8"/>
                      <a:pt x="1" y="24"/>
                      <a:pt x="3" y="29"/>
                    </a:cubicBezTo>
                    <a:cubicBezTo>
                      <a:pt x="5" y="32"/>
                      <a:pt x="7" y="35"/>
                      <a:pt x="10" y="38"/>
                    </a:cubicBezTo>
                    <a:cubicBezTo>
                      <a:pt x="13" y="40"/>
                      <a:pt x="17" y="41"/>
                      <a:pt x="21" y="41"/>
                    </a:cubicBezTo>
                    <a:cubicBezTo>
                      <a:pt x="26" y="40"/>
                      <a:pt x="30" y="38"/>
                      <a:pt x="33" y="35"/>
                    </a:cubicBezTo>
                    <a:cubicBezTo>
                      <a:pt x="33" y="35"/>
                      <a:pt x="34" y="34"/>
                      <a:pt x="34" y="34"/>
                    </a:cubicBezTo>
                    <a:cubicBezTo>
                      <a:pt x="38" y="29"/>
                      <a:pt x="39" y="22"/>
                      <a:pt x="36" y="15"/>
                    </a:cubicBezTo>
                    <a:cubicBezTo>
                      <a:pt x="31" y="4"/>
                      <a:pt x="17" y="0"/>
                      <a:pt x="7" y="7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8" name="Freeform 571"/>
              <p:cNvSpPr/>
              <p:nvPr/>
            </p:nvSpPr>
            <p:spPr bwMode="auto">
              <a:xfrm>
                <a:off x="5354" y="2416"/>
                <a:ext cx="100" cy="162"/>
              </a:xfrm>
              <a:custGeom>
                <a:gdLst>
                  <a:gd name="T0" fmla="*/ 37 w 42"/>
                  <a:gd name="T1" fmla="*/ 60 h 68"/>
                  <a:gd name="T2" fmla="*/ 37 w 42"/>
                  <a:gd name="T3" fmla="*/ 60 h 68"/>
                  <a:gd name="T4" fmla="*/ 42 w 42"/>
                  <a:gd name="T5" fmla="*/ 57 h 68"/>
                  <a:gd name="T6" fmla="*/ 24 w 42"/>
                  <a:gd name="T7" fmla="*/ 26 h 68"/>
                  <a:gd name="T8" fmla="*/ 13 w 42"/>
                  <a:gd name="T9" fmla="*/ 0 h 68"/>
                  <a:gd name="T10" fmla="*/ 1 w 42"/>
                  <a:gd name="T11" fmla="*/ 5 h 68"/>
                  <a:gd name="T12" fmla="*/ 0 w 42"/>
                  <a:gd name="T13" fmla="*/ 5 h 68"/>
                  <a:gd name="T14" fmla="*/ 15 w 42"/>
                  <a:gd name="T15" fmla="*/ 38 h 68"/>
                  <a:gd name="T16" fmla="*/ 31 w 42"/>
                  <a:gd name="T17" fmla="*/ 68 h 68"/>
                  <a:gd name="T18" fmla="*/ 37 w 42"/>
                  <a:gd name="T19" fmla="*/ 60 h 6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68">
                    <a:moveTo>
                      <a:pt x="37" y="60"/>
                    </a:moveTo>
                    <a:cubicBezTo>
                      <a:pt x="37" y="60"/>
                      <a:pt x="37" y="60"/>
                      <a:pt x="37" y="60"/>
                    </a:cubicBezTo>
                    <a:cubicBezTo>
                      <a:pt x="39" y="59"/>
                      <a:pt x="40" y="57"/>
                      <a:pt x="42" y="57"/>
                    </a:cubicBezTo>
                    <a:cubicBezTo>
                      <a:pt x="36" y="47"/>
                      <a:pt x="30" y="36"/>
                      <a:pt x="24" y="26"/>
                    </a:cubicBezTo>
                    <a:cubicBezTo>
                      <a:pt x="20" y="17"/>
                      <a:pt x="15" y="9"/>
                      <a:pt x="13" y="0"/>
                    </a:cubicBezTo>
                    <a:cubicBezTo>
                      <a:pt x="10" y="2"/>
                      <a:pt x="6" y="4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3" y="17"/>
                      <a:pt x="10" y="28"/>
                      <a:pt x="15" y="38"/>
                    </a:cubicBezTo>
                    <a:cubicBezTo>
                      <a:pt x="20" y="48"/>
                      <a:pt x="25" y="58"/>
                      <a:pt x="31" y="68"/>
                    </a:cubicBezTo>
                    <a:cubicBezTo>
                      <a:pt x="32" y="65"/>
                      <a:pt x="34" y="62"/>
                      <a:pt x="37" y="6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9" name="Freeform 572"/>
              <p:cNvSpPr/>
              <p:nvPr/>
            </p:nvSpPr>
            <p:spPr bwMode="auto">
              <a:xfrm>
                <a:off x="5392" y="2556"/>
                <a:ext cx="95" cy="109"/>
              </a:xfrm>
              <a:custGeom>
                <a:gdLst>
                  <a:gd name="T0" fmla="*/ 35 w 40"/>
                  <a:gd name="T1" fmla="*/ 37 h 46"/>
                  <a:gd name="T2" fmla="*/ 18 w 40"/>
                  <a:gd name="T3" fmla="*/ 29 h 46"/>
                  <a:gd name="T4" fmla="*/ 18 w 40"/>
                  <a:gd name="T5" fmla="*/ 29 h 46"/>
                  <a:gd name="T6" fmla="*/ 14 w 40"/>
                  <a:gd name="T7" fmla="*/ 12 h 46"/>
                  <a:gd name="T8" fmla="*/ 7 w 40"/>
                  <a:gd name="T9" fmla="*/ 0 h 46"/>
                  <a:gd name="T10" fmla="*/ 9 w 40"/>
                  <a:gd name="T11" fmla="*/ 34 h 46"/>
                  <a:gd name="T12" fmla="*/ 35 w 40"/>
                  <a:gd name="T13" fmla="*/ 46 h 46"/>
                  <a:gd name="T14" fmla="*/ 40 w 40"/>
                  <a:gd name="T15" fmla="*/ 41 h 46"/>
                  <a:gd name="T16" fmla="*/ 37 w 40"/>
                  <a:gd name="T17" fmla="*/ 37 h 46"/>
                  <a:gd name="T18" fmla="*/ 35 w 40"/>
                  <a:gd name="T19" fmla="*/ 37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46">
                    <a:moveTo>
                      <a:pt x="35" y="37"/>
                    </a:moveTo>
                    <a:cubicBezTo>
                      <a:pt x="28" y="38"/>
                      <a:pt x="21" y="34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4" y="24"/>
                      <a:pt x="13" y="18"/>
                      <a:pt x="14" y="12"/>
                    </a:cubicBezTo>
                    <a:cubicBezTo>
                      <a:pt x="11" y="8"/>
                      <a:pt x="9" y="4"/>
                      <a:pt x="7" y="0"/>
                    </a:cubicBezTo>
                    <a:cubicBezTo>
                      <a:pt x="0" y="10"/>
                      <a:pt x="2" y="24"/>
                      <a:pt x="9" y="34"/>
                    </a:cubicBezTo>
                    <a:cubicBezTo>
                      <a:pt x="15" y="41"/>
                      <a:pt x="25" y="46"/>
                      <a:pt x="35" y="46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39" y="39"/>
                      <a:pt x="38" y="38"/>
                      <a:pt x="37" y="37"/>
                    </a:cubicBezTo>
                    <a:cubicBezTo>
                      <a:pt x="36" y="37"/>
                      <a:pt x="36" y="37"/>
                      <a:pt x="35" y="3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0" name="Freeform 573"/>
              <p:cNvSpPr/>
              <p:nvPr/>
            </p:nvSpPr>
            <p:spPr bwMode="auto">
              <a:xfrm>
                <a:off x="5044" y="2426"/>
                <a:ext cx="78" cy="83"/>
              </a:xfrm>
              <a:custGeom>
                <a:gdLst>
                  <a:gd name="T0" fmla="*/ 10 w 33"/>
                  <a:gd name="T1" fmla="*/ 16 h 35"/>
                  <a:gd name="T2" fmla="*/ 11 w 33"/>
                  <a:gd name="T3" fmla="*/ 16 h 35"/>
                  <a:gd name="T4" fmla="*/ 18 w 33"/>
                  <a:gd name="T5" fmla="*/ 13 h 35"/>
                  <a:gd name="T6" fmla="*/ 28 w 33"/>
                  <a:gd name="T7" fmla="*/ 7 h 35"/>
                  <a:gd name="T8" fmla="*/ 30 w 33"/>
                  <a:gd name="T9" fmla="*/ 6 h 35"/>
                  <a:gd name="T10" fmla="*/ 30 w 33"/>
                  <a:gd name="T11" fmla="*/ 6 h 35"/>
                  <a:gd name="T12" fmla="*/ 12 w 33"/>
                  <a:gd name="T13" fmla="*/ 3 h 35"/>
                  <a:gd name="T14" fmla="*/ 1 w 33"/>
                  <a:gd name="T15" fmla="*/ 18 h 35"/>
                  <a:gd name="T16" fmla="*/ 33 w 33"/>
                  <a:gd name="T17" fmla="*/ 16 h 35"/>
                  <a:gd name="T18" fmla="*/ 11 w 33"/>
                  <a:gd name="T19" fmla="*/ 20 h 35"/>
                  <a:gd name="T20" fmla="*/ 10 w 33"/>
                  <a:gd name="T21" fmla="*/ 16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5">
                    <a:moveTo>
                      <a:pt x="10" y="16"/>
                    </a:moveTo>
                    <a:cubicBezTo>
                      <a:pt x="10" y="16"/>
                      <a:pt x="11" y="16"/>
                      <a:pt x="11" y="16"/>
                    </a:cubicBezTo>
                    <a:cubicBezTo>
                      <a:pt x="13" y="15"/>
                      <a:pt x="16" y="14"/>
                      <a:pt x="18" y="13"/>
                    </a:cubicBezTo>
                    <a:cubicBezTo>
                      <a:pt x="22" y="11"/>
                      <a:pt x="25" y="9"/>
                      <a:pt x="28" y="7"/>
                    </a:cubicBezTo>
                    <a:cubicBezTo>
                      <a:pt x="29" y="7"/>
                      <a:pt x="29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26" y="0"/>
                      <a:pt x="18" y="1"/>
                      <a:pt x="12" y="3"/>
                    </a:cubicBezTo>
                    <a:cubicBezTo>
                      <a:pt x="6" y="6"/>
                      <a:pt x="0" y="11"/>
                      <a:pt x="1" y="18"/>
                    </a:cubicBezTo>
                    <a:cubicBezTo>
                      <a:pt x="3" y="35"/>
                      <a:pt x="33" y="33"/>
                      <a:pt x="33" y="16"/>
                    </a:cubicBezTo>
                    <a:cubicBezTo>
                      <a:pt x="25" y="16"/>
                      <a:pt x="18" y="18"/>
                      <a:pt x="11" y="20"/>
                    </a:cubicBezTo>
                    <a:cubicBezTo>
                      <a:pt x="9" y="20"/>
                      <a:pt x="8" y="17"/>
                      <a:pt x="10" y="16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1" name="Freeform 574"/>
              <p:cNvSpPr/>
              <p:nvPr/>
            </p:nvSpPr>
            <p:spPr bwMode="auto">
              <a:xfrm>
                <a:off x="5231" y="2746"/>
                <a:ext cx="90" cy="97"/>
              </a:xfrm>
              <a:custGeom>
                <a:gdLst>
                  <a:gd name="T0" fmla="*/ 3 w 38"/>
                  <a:gd name="T1" fmla="*/ 12 h 41"/>
                  <a:gd name="T2" fmla="*/ 7 w 38"/>
                  <a:gd name="T3" fmla="*/ 29 h 41"/>
                  <a:gd name="T4" fmla="*/ 33 w 38"/>
                  <a:gd name="T5" fmla="*/ 13 h 41"/>
                  <a:gd name="T6" fmla="*/ 18 w 38"/>
                  <a:gd name="T7" fmla="*/ 22 h 41"/>
                  <a:gd name="T8" fmla="*/ 16 w 38"/>
                  <a:gd name="T9" fmla="*/ 20 h 41"/>
                  <a:gd name="T10" fmla="*/ 24 w 38"/>
                  <a:gd name="T11" fmla="*/ 3 h 41"/>
                  <a:gd name="T12" fmla="*/ 3 w 38"/>
                  <a:gd name="T13" fmla="*/ 12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41">
                    <a:moveTo>
                      <a:pt x="3" y="12"/>
                    </a:moveTo>
                    <a:cubicBezTo>
                      <a:pt x="0" y="18"/>
                      <a:pt x="2" y="25"/>
                      <a:pt x="7" y="29"/>
                    </a:cubicBezTo>
                    <a:cubicBezTo>
                      <a:pt x="18" y="41"/>
                      <a:pt x="38" y="28"/>
                      <a:pt x="33" y="13"/>
                    </a:cubicBezTo>
                    <a:cubicBezTo>
                      <a:pt x="27" y="15"/>
                      <a:pt x="22" y="17"/>
                      <a:pt x="18" y="22"/>
                    </a:cubicBezTo>
                    <a:cubicBezTo>
                      <a:pt x="17" y="23"/>
                      <a:pt x="15" y="22"/>
                      <a:pt x="16" y="20"/>
                    </a:cubicBezTo>
                    <a:cubicBezTo>
                      <a:pt x="18" y="14"/>
                      <a:pt x="21" y="9"/>
                      <a:pt x="24" y="3"/>
                    </a:cubicBezTo>
                    <a:cubicBezTo>
                      <a:pt x="16" y="0"/>
                      <a:pt x="6" y="3"/>
                      <a:pt x="3" y="12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2" name="Freeform 575"/>
              <p:cNvSpPr/>
              <p:nvPr/>
            </p:nvSpPr>
            <p:spPr bwMode="auto">
              <a:xfrm>
                <a:off x="5118" y="2587"/>
                <a:ext cx="97" cy="86"/>
              </a:xfrm>
              <a:custGeom>
                <a:gdLst>
                  <a:gd name="T0" fmla="*/ 15 w 41"/>
                  <a:gd name="T1" fmla="*/ 24 h 36"/>
                  <a:gd name="T2" fmla="*/ 13 w 41"/>
                  <a:gd name="T3" fmla="*/ 22 h 36"/>
                  <a:gd name="T4" fmla="*/ 19 w 41"/>
                  <a:gd name="T5" fmla="*/ 5 h 36"/>
                  <a:gd name="T6" fmla="*/ 20 w 41"/>
                  <a:gd name="T7" fmla="*/ 2 h 36"/>
                  <a:gd name="T8" fmla="*/ 3 w 41"/>
                  <a:gd name="T9" fmla="*/ 10 h 36"/>
                  <a:gd name="T10" fmla="*/ 8 w 41"/>
                  <a:gd name="T11" fmla="*/ 30 h 36"/>
                  <a:gd name="T12" fmla="*/ 28 w 41"/>
                  <a:gd name="T13" fmla="*/ 34 h 36"/>
                  <a:gd name="T14" fmla="*/ 39 w 41"/>
                  <a:gd name="T15" fmla="*/ 20 h 36"/>
                  <a:gd name="T16" fmla="*/ 15 w 41"/>
                  <a:gd name="T17" fmla="*/ 24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36">
                    <a:moveTo>
                      <a:pt x="15" y="24"/>
                    </a:moveTo>
                    <a:cubicBezTo>
                      <a:pt x="14" y="25"/>
                      <a:pt x="12" y="23"/>
                      <a:pt x="13" y="22"/>
                    </a:cubicBezTo>
                    <a:cubicBezTo>
                      <a:pt x="17" y="17"/>
                      <a:pt x="18" y="11"/>
                      <a:pt x="19" y="5"/>
                    </a:cubicBezTo>
                    <a:cubicBezTo>
                      <a:pt x="20" y="4"/>
                      <a:pt x="20" y="3"/>
                      <a:pt x="20" y="2"/>
                    </a:cubicBezTo>
                    <a:cubicBezTo>
                      <a:pt x="13" y="0"/>
                      <a:pt x="6" y="3"/>
                      <a:pt x="3" y="10"/>
                    </a:cubicBezTo>
                    <a:cubicBezTo>
                      <a:pt x="0" y="17"/>
                      <a:pt x="3" y="25"/>
                      <a:pt x="8" y="30"/>
                    </a:cubicBezTo>
                    <a:cubicBezTo>
                      <a:pt x="13" y="35"/>
                      <a:pt x="21" y="36"/>
                      <a:pt x="28" y="34"/>
                    </a:cubicBezTo>
                    <a:cubicBezTo>
                      <a:pt x="33" y="32"/>
                      <a:pt x="41" y="25"/>
                      <a:pt x="39" y="20"/>
                    </a:cubicBezTo>
                    <a:cubicBezTo>
                      <a:pt x="31" y="19"/>
                      <a:pt x="23" y="20"/>
                      <a:pt x="15" y="24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3" name="Freeform 576"/>
              <p:cNvSpPr/>
              <p:nvPr/>
            </p:nvSpPr>
            <p:spPr bwMode="auto">
              <a:xfrm>
                <a:off x="5163" y="2495"/>
                <a:ext cx="220" cy="166"/>
              </a:xfrm>
              <a:custGeom>
                <a:gdLst>
                  <a:gd name="T0" fmla="*/ 29 w 93"/>
                  <a:gd name="T1" fmla="*/ 2 h 70"/>
                  <a:gd name="T2" fmla="*/ 25 w 93"/>
                  <a:gd name="T3" fmla="*/ 0 h 70"/>
                  <a:gd name="T4" fmla="*/ 25 w 93"/>
                  <a:gd name="T5" fmla="*/ 0 h 70"/>
                  <a:gd name="T6" fmla="*/ 6 w 93"/>
                  <a:gd name="T7" fmla="*/ 31 h 70"/>
                  <a:gd name="T8" fmla="*/ 3 w 93"/>
                  <a:gd name="T9" fmla="*/ 48 h 70"/>
                  <a:gd name="T10" fmla="*/ 0 w 93"/>
                  <a:gd name="T11" fmla="*/ 58 h 70"/>
                  <a:gd name="T12" fmla="*/ 28 w 93"/>
                  <a:gd name="T13" fmla="*/ 57 h 70"/>
                  <a:gd name="T14" fmla="*/ 65 w 93"/>
                  <a:gd name="T15" fmla="*/ 67 h 70"/>
                  <a:gd name="T16" fmla="*/ 66 w 93"/>
                  <a:gd name="T17" fmla="*/ 59 h 70"/>
                  <a:gd name="T18" fmla="*/ 93 w 93"/>
                  <a:gd name="T19" fmla="*/ 7 h 70"/>
                  <a:gd name="T20" fmla="*/ 29 w 93"/>
                  <a:gd name="T21" fmla="*/ 2 h 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3" h="70">
                    <a:moveTo>
                      <a:pt x="29" y="2"/>
                    </a:moveTo>
                    <a:cubicBezTo>
                      <a:pt x="28" y="1"/>
                      <a:pt x="27" y="1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3" y="6"/>
                      <a:pt x="8" y="19"/>
                      <a:pt x="6" y="31"/>
                    </a:cubicBezTo>
                    <a:cubicBezTo>
                      <a:pt x="5" y="37"/>
                      <a:pt x="4" y="42"/>
                      <a:pt x="3" y="48"/>
                    </a:cubicBezTo>
                    <a:cubicBezTo>
                      <a:pt x="2" y="51"/>
                      <a:pt x="1" y="55"/>
                      <a:pt x="0" y="58"/>
                    </a:cubicBezTo>
                    <a:cubicBezTo>
                      <a:pt x="9" y="55"/>
                      <a:pt x="19" y="54"/>
                      <a:pt x="28" y="57"/>
                    </a:cubicBezTo>
                    <a:cubicBezTo>
                      <a:pt x="40" y="59"/>
                      <a:pt x="52" y="70"/>
                      <a:pt x="65" y="67"/>
                    </a:cubicBezTo>
                    <a:cubicBezTo>
                      <a:pt x="65" y="64"/>
                      <a:pt x="65" y="62"/>
                      <a:pt x="66" y="59"/>
                    </a:cubicBezTo>
                    <a:cubicBezTo>
                      <a:pt x="68" y="38"/>
                      <a:pt x="78" y="22"/>
                      <a:pt x="93" y="7"/>
                    </a:cubicBezTo>
                    <a:cubicBezTo>
                      <a:pt x="73" y="17"/>
                      <a:pt x="49" y="10"/>
                      <a:pt x="29" y="2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4" name="Freeform 577"/>
              <p:cNvSpPr/>
              <p:nvPr/>
            </p:nvSpPr>
            <p:spPr bwMode="auto">
              <a:xfrm>
                <a:off x="5132" y="2158"/>
                <a:ext cx="175" cy="102"/>
              </a:xfrm>
              <a:custGeom>
                <a:gdLst>
                  <a:gd name="T0" fmla="*/ 20 w 74"/>
                  <a:gd name="T1" fmla="*/ 17 h 43"/>
                  <a:gd name="T2" fmla="*/ 73 w 74"/>
                  <a:gd name="T3" fmla="*/ 43 h 43"/>
                  <a:gd name="T4" fmla="*/ 74 w 74"/>
                  <a:gd name="T5" fmla="*/ 26 h 43"/>
                  <a:gd name="T6" fmla="*/ 50 w 74"/>
                  <a:gd name="T7" fmla="*/ 0 h 43"/>
                  <a:gd name="T8" fmla="*/ 0 w 74"/>
                  <a:gd name="T9" fmla="*/ 0 h 43"/>
                  <a:gd name="T10" fmla="*/ 20 w 74"/>
                  <a:gd name="T11" fmla="*/ 17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43">
                    <a:moveTo>
                      <a:pt x="20" y="17"/>
                    </a:moveTo>
                    <a:cubicBezTo>
                      <a:pt x="36" y="31"/>
                      <a:pt x="53" y="41"/>
                      <a:pt x="73" y="43"/>
                    </a:cubicBezTo>
                    <a:cubicBezTo>
                      <a:pt x="73" y="37"/>
                      <a:pt x="73" y="31"/>
                      <a:pt x="74" y="26"/>
                    </a:cubicBezTo>
                    <a:cubicBezTo>
                      <a:pt x="60" y="24"/>
                      <a:pt x="52" y="12"/>
                      <a:pt x="5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5"/>
                      <a:pt x="14" y="12"/>
                      <a:pt x="20" y="1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5" name="Freeform 578"/>
              <p:cNvSpPr/>
              <p:nvPr/>
            </p:nvSpPr>
            <p:spPr bwMode="auto">
              <a:xfrm>
                <a:off x="5004" y="2248"/>
                <a:ext cx="73" cy="83"/>
              </a:xfrm>
              <a:custGeom>
                <a:gdLst>
                  <a:gd name="T0" fmla="*/ 15 w 31"/>
                  <a:gd name="T1" fmla="*/ 18 h 35"/>
                  <a:gd name="T2" fmla="*/ 28 w 31"/>
                  <a:gd name="T3" fmla="*/ 9 h 35"/>
                  <a:gd name="T4" fmla="*/ 2 w 31"/>
                  <a:gd name="T5" fmla="*/ 18 h 35"/>
                  <a:gd name="T6" fmla="*/ 12 w 31"/>
                  <a:gd name="T7" fmla="*/ 33 h 35"/>
                  <a:gd name="T8" fmla="*/ 31 w 31"/>
                  <a:gd name="T9" fmla="*/ 28 h 35"/>
                  <a:gd name="T10" fmla="*/ 15 w 31"/>
                  <a:gd name="T11" fmla="*/ 21 h 35"/>
                  <a:gd name="T12" fmla="*/ 15 w 31"/>
                  <a:gd name="T13" fmla="*/ 18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5">
                    <a:moveTo>
                      <a:pt x="15" y="18"/>
                    </a:moveTo>
                    <a:cubicBezTo>
                      <a:pt x="19" y="16"/>
                      <a:pt x="24" y="12"/>
                      <a:pt x="28" y="9"/>
                    </a:cubicBezTo>
                    <a:cubicBezTo>
                      <a:pt x="19" y="0"/>
                      <a:pt x="3" y="6"/>
                      <a:pt x="2" y="18"/>
                    </a:cubicBezTo>
                    <a:cubicBezTo>
                      <a:pt x="0" y="25"/>
                      <a:pt x="6" y="31"/>
                      <a:pt x="12" y="33"/>
                    </a:cubicBezTo>
                    <a:cubicBezTo>
                      <a:pt x="19" y="35"/>
                      <a:pt x="26" y="33"/>
                      <a:pt x="31" y="28"/>
                    </a:cubicBezTo>
                    <a:cubicBezTo>
                      <a:pt x="26" y="25"/>
                      <a:pt x="21" y="22"/>
                      <a:pt x="15" y="21"/>
                    </a:cubicBezTo>
                    <a:cubicBezTo>
                      <a:pt x="13" y="21"/>
                      <a:pt x="13" y="19"/>
                      <a:pt x="15" y="18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6" name="Freeform 579"/>
              <p:cNvSpPr/>
              <p:nvPr/>
            </p:nvSpPr>
            <p:spPr bwMode="auto">
              <a:xfrm>
                <a:off x="5096" y="2272"/>
                <a:ext cx="287" cy="256"/>
              </a:xfrm>
              <a:custGeom>
                <a:gdLst>
                  <a:gd name="T0" fmla="*/ 121 w 121"/>
                  <a:gd name="T1" fmla="*/ 99 h 108"/>
                  <a:gd name="T2" fmla="*/ 121 w 121"/>
                  <a:gd name="T3" fmla="*/ 99 h 108"/>
                  <a:gd name="T4" fmla="*/ 109 w 121"/>
                  <a:gd name="T5" fmla="*/ 76 h 108"/>
                  <a:gd name="T6" fmla="*/ 75 w 121"/>
                  <a:gd name="T7" fmla="*/ 55 h 108"/>
                  <a:gd name="T8" fmla="*/ 91 w 121"/>
                  <a:gd name="T9" fmla="*/ 15 h 108"/>
                  <a:gd name="T10" fmla="*/ 89 w 121"/>
                  <a:gd name="T11" fmla="*/ 0 h 108"/>
                  <a:gd name="T12" fmla="*/ 76 w 121"/>
                  <a:gd name="T13" fmla="*/ 5 h 108"/>
                  <a:gd name="T14" fmla="*/ 64 w 121"/>
                  <a:gd name="T15" fmla="*/ 12 h 108"/>
                  <a:gd name="T16" fmla="*/ 40 w 121"/>
                  <a:gd name="T17" fmla="*/ 38 h 108"/>
                  <a:gd name="T18" fmla="*/ 20 w 121"/>
                  <a:gd name="T19" fmla="*/ 65 h 108"/>
                  <a:gd name="T20" fmla="*/ 0 w 121"/>
                  <a:gd name="T21" fmla="*/ 79 h 108"/>
                  <a:gd name="T22" fmla="*/ 18 w 121"/>
                  <a:gd name="T23" fmla="*/ 78 h 108"/>
                  <a:gd name="T24" fmla="*/ 49 w 121"/>
                  <a:gd name="T25" fmla="*/ 89 h 108"/>
                  <a:gd name="T26" fmla="*/ 121 w 121"/>
                  <a:gd name="T27" fmla="*/ 99 h 1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0" h="108">
                    <a:moveTo>
                      <a:pt x="121" y="99"/>
                    </a:moveTo>
                    <a:cubicBezTo>
                      <a:pt x="121" y="99"/>
                      <a:pt x="121" y="99"/>
                      <a:pt x="121" y="99"/>
                    </a:cubicBezTo>
                    <a:cubicBezTo>
                      <a:pt x="117" y="91"/>
                      <a:pt x="113" y="84"/>
                      <a:pt x="109" y="76"/>
                    </a:cubicBezTo>
                    <a:cubicBezTo>
                      <a:pt x="94" y="77"/>
                      <a:pt x="80" y="70"/>
                      <a:pt x="75" y="55"/>
                    </a:cubicBezTo>
                    <a:cubicBezTo>
                      <a:pt x="70" y="40"/>
                      <a:pt x="75" y="22"/>
                      <a:pt x="91" y="15"/>
                    </a:cubicBezTo>
                    <a:cubicBezTo>
                      <a:pt x="90" y="10"/>
                      <a:pt x="89" y="5"/>
                      <a:pt x="89" y="0"/>
                    </a:cubicBezTo>
                    <a:cubicBezTo>
                      <a:pt x="84" y="0"/>
                      <a:pt x="80" y="3"/>
                      <a:pt x="76" y="5"/>
                    </a:cubicBezTo>
                    <a:cubicBezTo>
                      <a:pt x="72" y="7"/>
                      <a:pt x="68" y="9"/>
                      <a:pt x="64" y="12"/>
                    </a:cubicBezTo>
                    <a:cubicBezTo>
                      <a:pt x="55" y="19"/>
                      <a:pt x="46" y="28"/>
                      <a:pt x="40" y="38"/>
                    </a:cubicBezTo>
                    <a:cubicBezTo>
                      <a:pt x="34" y="47"/>
                      <a:pt x="28" y="57"/>
                      <a:pt x="20" y="65"/>
                    </a:cubicBezTo>
                    <a:cubicBezTo>
                      <a:pt x="14" y="71"/>
                      <a:pt x="7" y="75"/>
                      <a:pt x="0" y="79"/>
                    </a:cubicBezTo>
                    <a:cubicBezTo>
                      <a:pt x="6" y="78"/>
                      <a:pt x="12" y="78"/>
                      <a:pt x="18" y="78"/>
                    </a:cubicBezTo>
                    <a:cubicBezTo>
                      <a:pt x="29" y="79"/>
                      <a:pt x="39" y="84"/>
                      <a:pt x="49" y="89"/>
                    </a:cubicBezTo>
                    <a:cubicBezTo>
                      <a:pt x="71" y="100"/>
                      <a:pt x="97" y="108"/>
                      <a:pt x="121" y="99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7" name="Freeform 580"/>
              <p:cNvSpPr/>
              <p:nvPr/>
            </p:nvSpPr>
            <p:spPr bwMode="auto">
              <a:xfrm>
                <a:off x="5577" y="2158"/>
                <a:ext cx="146" cy="284"/>
              </a:xfrm>
              <a:custGeom>
                <a:gdLst>
                  <a:gd name="T0" fmla="*/ 34 w 62"/>
                  <a:gd name="T1" fmla="*/ 92 h 120"/>
                  <a:gd name="T2" fmla="*/ 43 w 62"/>
                  <a:gd name="T3" fmla="*/ 54 h 120"/>
                  <a:gd name="T4" fmla="*/ 37 w 62"/>
                  <a:gd name="T5" fmla="*/ 53 h 120"/>
                  <a:gd name="T6" fmla="*/ 26 w 62"/>
                  <a:gd name="T7" fmla="*/ 49 h 120"/>
                  <a:gd name="T8" fmla="*/ 13 w 62"/>
                  <a:gd name="T9" fmla="*/ 32 h 120"/>
                  <a:gd name="T10" fmla="*/ 19 w 62"/>
                  <a:gd name="T11" fmla="*/ 11 h 120"/>
                  <a:gd name="T12" fmla="*/ 29 w 62"/>
                  <a:gd name="T13" fmla="*/ 3 h 120"/>
                  <a:gd name="T14" fmla="*/ 34 w 62"/>
                  <a:gd name="T15" fmla="*/ 0 h 120"/>
                  <a:gd name="T16" fmla="*/ 33 w 62"/>
                  <a:gd name="T17" fmla="*/ 0 h 120"/>
                  <a:gd name="T18" fmla="*/ 12 w 62"/>
                  <a:gd name="T19" fmla="*/ 0 h 120"/>
                  <a:gd name="T20" fmla="*/ 0 w 62"/>
                  <a:gd name="T21" fmla="*/ 25 h 120"/>
                  <a:gd name="T22" fmla="*/ 21 w 62"/>
                  <a:gd name="T23" fmla="*/ 62 h 120"/>
                  <a:gd name="T24" fmla="*/ 21 w 62"/>
                  <a:gd name="T25" fmla="*/ 65 h 120"/>
                  <a:gd name="T26" fmla="*/ 18 w 62"/>
                  <a:gd name="T27" fmla="*/ 101 h 120"/>
                  <a:gd name="T28" fmla="*/ 51 w 62"/>
                  <a:gd name="T29" fmla="*/ 119 h 120"/>
                  <a:gd name="T30" fmla="*/ 51 w 62"/>
                  <a:gd name="T31" fmla="*/ 119 h 120"/>
                  <a:gd name="T32" fmla="*/ 62 w 62"/>
                  <a:gd name="T33" fmla="*/ 108 h 120"/>
                  <a:gd name="T34" fmla="*/ 34 w 62"/>
                  <a:gd name="T35" fmla="*/ 92 h 1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" h="120">
                    <a:moveTo>
                      <a:pt x="34" y="92"/>
                    </a:moveTo>
                    <a:cubicBezTo>
                      <a:pt x="26" y="79"/>
                      <a:pt x="33" y="63"/>
                      <a:pt x="43" y="54"/>
                    </a:cubicBezTo>
                    <a:cubicBezTo>
                      <a:pt x="41" y="54"/>
                      <a:pt x="37" y="53"/>
                      <a:pt x="37" y="53"/>
                    </a:cubicBezTo>
                    <a:cubicBezTo>
                      <a:pt x="33" y="52"/>
                      <a:pt x="29" y="51"/>
                      <a:pt x="26" y="49"/>
                    </a:cubicBezTo>
                    <a:cubicBezTo>
                      <a:pt x="19" y="46"/>
                      <a:pt x="15" y="39"/>
                      <a:pt x="13" y="32"/>
                    </a:cubicBezTo>
                    <a:cubicBezTo>
                      <a:pt x="11" y="25"/>
                      <a:pt x="14" y="16"/>
                      <a:pt x="19" y="11"/>
                    </a:cubicBezTo>
                    <a:cubicBezTo>
                      <a:pt x="21" y="8"/>
                      <a:pt x="25" y="4"/>
                      <a:pt x="29" y="3"/>
                    </a:cubicBezTo>
                    <a:cubicBezTo>
                      <a:pt x="30" y="2"/>
                      <a:pt x="32" y="1"/>
                      <a:pt x="34" y="0"/>
                    </a:cubicBezTo>
                    <a:cubicBezTo>
                      <a:pt x="34" y="0"/>
                      <a:pt x="33" y="0"/>
                      <a:pt x="3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4" y="6"/>
                      <a:pt x="1" y="15"/>
                      <a:pt x="0" y="25"/>
                    </a:cubicBezTo>
                    <a:cubicBezTo>
                      <a:pt x="0" y="40"/>
                      <a:pt x="9" y="53"/>
                      <a:pt x="21" y="62"/>
                    </a:cubicBezTo>
                    <a:cubicBezTo>
                      <a:pt x="21" y="63"/>
                      <a:pt x="22" y="64"/>
                      <a:pt x="21" y="65"/>
                    </a:cubicBezTo>
                    <a:cubicBezTo>
                      <a:pt x="11" y="74"/>
                      <a:pt x="13" y="90"/>
                      <a:pt x="18" y="101"/>
                    </a:cubicBezTo>
                    <a:cubicBezTo>
                      <a:pt x="23" y="115"/>
                      <a:pt x="37" y="120"/>
                      <a:pt x="51" y="119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62" y="108"/>
                      <a:pt x="62" y="108"/>
                      <a:pt x="62" y="108"/>
                    </a:cubicBezTo>
                    <a:cubicBezTo>
                      <a:pt x="51" y="109"/>
                      <a:pt x="39" y="103"/>
                      <a:pt x="34" y="92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8" name="Freeform 581"/>
              <p:cNvSpPr/>
              <p:nvPr/>
            </p:nvSpPr>
            <p:spPr bwMode="auto">
              <a:xfrm>
                <a:off x="5818" y="2158"/>
                <a:ext cx="163" cy="125"/>
              </a:xfrm>
              <a:custGeom>
                <a:gdLst>
                  <a:gd name="T0" fmla="*/ 2 w 69"/>
                  <a:gd name="T1" fmla="*/ 27 h 53"/>
                  <a:gd name="T2" fmla="*/ 2 w 69"/>
                  <a:gd name="T3" fmla="*/ 29 h 53"/>
                  <a:gd name="T4" fmla="*/ 2 w 69"/>
                  <a:gd name="T5" fmla="*/ 29 h 53"/>
                  <a:gd name="T6" fmla="*/ 16 w 69"/>
                  <a:gd name="T7" fmla="*/ 53 h 53"/>
                  <a:gd name="T8" fmla="*/ 69 w 69"/>
                  <a:gd name="T9" fmla="*/ 0 h 53"/>
                  <a:gd name="T10" fmla="*/ 6 w 69"/>
                  <a:gd name="T11" fmla="*/ 0 h 53"/>
                  <a:gd name="T12" fmla="*/ 2 w 69"/>
                  <a:gd name="T13" fmla="*/ 27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2">
                    <a:moveTo>
                      <a:pt x="2" y="27"/>
                    </a:moveTo>
                    <a:cubicBezTo>
                      <a:pt x="2" y="27"/>
                      <a:pt x="2" y="28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5" y="38"/>
                      <a:pt x="10" y="46"/>
                      <a:pt x="16" y="5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8"/>
                      <a:pt x="0" y="17"/>
                      <a:pt x="2" y="27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9" name="Freeform 582"/>
              <p:cNvSpPr/>
              <p:nvPr/>
            </p:nvSpPr>
            <p:spPr bwMode="auto">
              <a:xfrm>
                <a:off x="5730" y="2158"/>
                <a:ext cx="93" cy="30"/>
              </a:xfrm>
              <a:custGeom>
                <a:gdLst>
                  <a:gd name="T0" fmla="*/ 35 w 39"/>
                  <a:gd name="T1" fmla="*/ 13 h 13"/>
                  <a:gd name="T2" fmla="*/ 39 w 39"/>
                  <a:gd name="T3" fmla="*/ 0 h 13"/>
                  <a:gd name="T4" fmla="*/ 0 w 39"/>
                  <a:gd name="T5" fmla="*/ 0 h 13"/>
                  <a:gd name="T6" fmla="*/ 16 w 39"/>
                  <a:gd name="T7" fmla="*/ 7 h 13"/>
                  <a:gd name="T8" fmla="*/ 35 w 39"/>
                  <a:gd name="T9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3">
                    <a:moveTo>
                      <a:pt x="35" y="13"/>
                    </a:moveTo>
                    <a:cubicBezTo>
                      <a:pt x="36" y="9"/>
                      <a:pt x="37" y="4"/>
                      <a:pt x="3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2"/>
                      <a:pt x="10" y="5"/>
                      <a:pt x="16" y="7"/>
                    </a:cubicBezTo>
                    <a:cubicBezTo>
                      <a:pt x="22" y="9"/>
                      <a:pt x="29" y="12"/>
                      <a:pt x="35" y="1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0" name="Freeform 583"/>
              <p:cNvSpPr/>
              <p:nvPr/>
            </p:nvSpPr>
            <p:spPr bwMode="auto">
              <a:xfrm>
                <a:off x="5640" y="2191"/>
                <a:ext cx="180" cy="64"/>
              </a:xfrm>
              <a:custGeom>
                <a:gdLst>
                  <a:gd name="T0" fmla="*/ 11 w 76"/>
                  <a:gd name="T1" fmla="*/ 3 h 27"/>
                  <a:gd name="T2" fmla="*/ 7 w 76"/>
                  <a:gd name="T3" fmla="*/ 19 h 27"/>
                  <a:gd name="T4" fmla="*/ 41 w 76"/>
                  <a:gd name="T5" fmla="*/ 25 h 27"/>
                  <a:gd name="T6" fmla="*/ 76 w 76"/>
                  <a:gd name="T7" fmla="*/ 21 h 27"/>
                  <a:gd name="T8" fmla="*/ 73 w 76"/>
                  <a:gd name="T9" fmla="*/ 8 h 27"/>
                  <a:gd name="T10" fmla="*/ 73 w 76"/>
                  <a:gd name="T11" fmla="*/ 3 h 27"/>
                  <a:gd name="T12" fmla="*/ 33 w 76"/>
                  <a:gd name="T13" fmla="*/ 0 h 27"/>
                  <a:gd name="T14" fmla="*/ 11 w 76"/>
                  <a:gd name="T15" fmla="*/ 3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27">
                    <a:moveTo>
                      <a:pt x="11" y="3"/>
                    </a:moveTo>
                    <a:cubicBezTo>
                      <a:pt x="4" y="5"/>
                      <a:pt x="0" y="13"/>
                      <a:pt x="7" y="19"/>
                    </a:cubicBezTo>
                    <a:cubicBezTo>
                      <a:pt x="16" y="27"/>
                      <a:pt x="30" y="26"/>
                      <a:pt x="41" y="25"/>
                    </a:cubicBezTo>
                    <a:cubicBezTo>
                      <a:pt x="53" y="24"/>
                      <a:pt x="65" y="22"/>
                      <a:pt x="76" y="21"/>
                    </a:cubicBezTo>
                    <a:cubicBezTo>
                      <a:pt x="75" y="17"/>
                      <a:pt x="74" y="13"/>
                      <a:pt x="73" y="8"/>
                    </a:cubicBezTo>
                    <a:cubicBezTo>
                      <a:pt x="73" y="6"/>
                      <a:pt x="73" y="5"/>
                      <a:pt x="73" y="3"/>
                    </a:cubicBezTo>
                    <a:cubicBezTo>
                      <a:pt x="60" y="1"/>
                      <a:pt x="46" y="0"/>
                      <a:pt x="33" y="0"/>
                    </a:cubicBezTo>
                    <a:cubicBezTo>
                      <a:pt x="26" y="0"/>
                      <a:pt x="18" y="0"/>
                      <a:pt x="11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1" name="Freeform 584"/>
              <p:cNvSpPr/>
              <p:nvPr/>
            </p:nvSpPr>
            <p:spPr bwMode="auto">
              <a:xfrm>
                <a:off x="5693" y="2250"/>
                <a:ext cx="158" cy="126"/>
              </a:xfrm>
              <a:custGeom>
                <a:gdLst>
                  <a:gd name="T0" fmla="*/ 40 w 67"/>
                  <a:gd name="T1" fmla="*/ 9 h 53"/>
                  <a:gd name="T2" fmla="*/ 20 w 67"/>
                  <a:gd name="T3" fmla="*/ 22 h 53"/>
                  <a:gd name="T4" fmla="*/ 6 w 67"/>
                  <a:gd name="T5" fmla="*/ 32 h 53"/>
                  <a:gd name="T6" fmla="*/ 10 w 67"/>
                  <a:gd name="T7" fmla="*/ 50 h 53"/>
                  <a:gd name="T8" fmla="*/ 39 w 67"/>
                  <a:gd name="T9" fmla="*/ 40 h 53"/>
                  <a:gd name="T10" fmla="*/ 59 w 67"/>
                  <a:gd name="T11" fmla="*/ 24 h 53"/>
                  <a:gd name="T12" fmla="*/ 67 w 67"/>
                  <a:gd name="T13" fmla="*/ 16 h 53"/>
                  <a:gd name="T14" fmla="*/ 56 w 67"/>
                  <a:gd name="T15" fmla="*/ 0 h 53"/>
                  <a:gd name="T16" fmla="*/ 40 w 67"/>
                  <a:gd name="T17" fmla="*/ 9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52">
                    <a:moveTo>
                      <a:pt x="40" y="9"/>
                    </a:moveTo>
                    <a:cubicBezTo>
                      <a:pt x="33" y="13"/>
                      <a:pt x="27" y="17"/>
                      <a:pt x="20" y="22"/>
                    </a:cubicBezTo>
                    <a:cubicBezTo>
                      <a:pt x="15" y="25"/>
                      <a:pt x="11" y="28"/>
                      <a:pt x="6" y="32"/>
                    </a:cubicBezTo>
                    <a:cubicBezTo>
                      <a:pt x="0" y="38"/>
                      <a:pt x="1" y="47"/>
                      <a:pt x="10" y="50"/>
                    </a:cubicBezTo>
                    <a:cubicBezTo>
                      <a:pt x="20" y="53"/>
                      <a:pt x="32" y="45"/>
                      <a:pt x="39" y="40"/>
                    </a:cubicBezTo>
                    <a:cubicBezTo>
                      <a:pt x="46" y="35"/>
                      <a:pt x="52" y="29"/>
                      <a:pt x="59" y="24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2" y="11"/>
                      <a:pt x="58" y="6"/>
                      <a:pt x="56" y="0"/>
                    </a:cubicBezTo>
                    <a:cubicBezTo>
                      <a:pt x="51" y="4"/>
                      <a:pt x="45" y="6"/>
                      <a:pt x="40" y="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2" name="Freeform 585"/>
              <p:cNvSpPr/>
              <p:nvPr/>
            </p:nvSpPr>
            <p:spPr bwMode="auto">
              <a:xfrm>
                <a:off x="5612" y="2158"/>
                <a:ext cx="204" cy="254"/>
              </a:xfrm>
              <a:custGeom>
                <a:gdLst>
                  <a:gd name="T0" fmla="*/ 22 w 86"/>
                  <a:gd name="T1" fmla="*/ 2 h 107"/>
                  <a:gd name="T2" fmla="*/ 18 w 86"/>
                  <a:gd name="T3" fmla="*/ 4 h 107"/>
                  <a:gd name="T4" fmla="*/ 11 w 86"/>
                  <a:gd name="T5" fmla="*/ 8 h 107"/>
                  <a:gd name="T6" fmla="*/ 1 w 86"/>
                  <a:gd name="T7" fmla="*/ 28 h 107"/>
                  <a:gd name="T8" fmla="*/ 32 w 86"/>
                  <a:gd name="T9" fmla="*/ 51 h 107"/>
                  <a:gd name="T10" fmla="*/ 33 w 86"/>
                  <a:gd name="T11" fmla="*/ 52 h 107"/>
                  <a:gd name="T12" fmla="*/ 33 w 86"/>
                  <a:gd name="T13" fmla="*/ 52 h 107"/>
                  <a:gd name="T14" fmla="*/ 33 w 86"/>
                  <a:gd name="T15" fmla="*/ 54 h 107"/>
                  <a:gd name="T16" fmla="*/ 20 w 86"/>
                  <a:gd name="T17" fmla="*/ 89 h 107"/>
                  <a:gd name="T18" fmla="*/ 51 w 86"/>
                  <a:gd name="T19" fmla="*/ 105 h 107"/>
                  <a:gd name="T20" fmla="*/ 74 w 86"/>
                  <a:gd name="T21" fmla="*/ 82 h 107"/>
                  <a:gd name="T22" fmla="*/ 71 w 86"/>
                  <a:gd name="T23" fmla="*/ 84 h 107"/>
                  <a:gd name="T24" fmla="*/ 39 w 86"/>
                  <a:gd name="T25" fmla="*/ 90 h 107"/>
                  <a:gd name="T26" fmla="*/ 34 w 86"/>
                  <a:gd name="T27" fmla="*/ 78 h 107"/>
                  <a:gd name="T28" fmla="*/ 44 w 86"/>
                  <a:gd name="T29" fmla="*/ 64 h 107"/>
                  <a:gd name="T30" fmla="*/ 63 w 86"/>
                  <a:gd name="T31" fmla="*/ 51 h 107"/>
                  <a:gd name="T32" fmla="*/ 86 w 86"/>
                  <a:gd name="T33" fmla="*/ 38 h 107"/>
                  <a:gd name="T34" fmla="*/ 45 w 86"/>
                  <a:gd name="T35" fmla="*/ 43 h 107"/>
                  <a:gd name="T36" fmla="*/ 13 w 86"/>
                  <a:gd name="T37" fmla="*/ 30 h 107"/>
                  <a:gd name="T38" fmla="*/ 15 w 86"/>
                  <a:gd name="T39" fmla="*/ 18 h 107"/>
                  <a:gd name="T40" fmla="*/ 35 w 86"/>
                  <a:gd name="T41" fmla="*/ 11 h 107"/>
                  <a:gd name="T42" fmla="*/ 72 w 86"/>
                  <a:gd name="T43" fmla="*/ 12 h 107"/>
                  <a:gd name="T44" fmla="*/ 65 w 86"/>
                  <a:gd name="T45" fmla="*/ 9 h 107"/>
                  <a:gd name="T46" fmla="*/ 44 w 86"/>
                  <a:gd name="T47" fmla="*/ 0 h 107"/>
                  <a:gd name="T48" fmla="*/ 43 w 86"/>
                  <a:gd name="T49" fmla="*/ 0 h 107"/>
                  <a:gd name="T50" fmla="*/ 22 w 86"/>
                  <a:gd name="T51" fmla="*/ 0 h 107"/>
                  <a:gd name="T52" fmla="*/ 22 w 86"/>
                  <a:gd name="T53" fmla="*/ 2 h 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6" h="107">
                    <a:moveTo>
                      <a:pt x="22" y="2"/>
                    </a:moveTo>
                    <a:cubicBezTo>
                      <a:pt x="21" y="3"/>
                      <a:pt x="20" y="3"/>
                      <a:pt x="18" y="4"/>
                    </a:cubicBezTo>
                    <a:cubicBezTo>
                      <a:pt x="16" y="5"/>
                      <a:pt x="14" y="6"/>
                      <a:pt x="11" y="8"/>
                    </a:cubicBezTo>
                    <a:cubicBezTo>
                      <a:pt x="5" y="13"/>
                      <a:pt x="1" y="20"/>
                      <a:pt x="1" y="28"/>
                    </a:cubicBezTo>
                    <a:cubicBezTo>
                      <a:pt x="0" y="44"/>
                      <a:pt x="19" y="51"/>
                      <a:pt x="32" y="51"/>
                    </a:cubicBezTo>
                    <a:cubicBezTo>
                      <a:pt x="33" y="51"/>
                      <a:pt x="33" y="51"/>
                      <a:pt x="33" y="52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4" y="53"/>
                      <a:pt x="34" y="53"/>
                      <a:pt x="33" y="54"/>
                    </a:cubicBezTo>
                    <a:cubicBezTo>
                      <a:pt x="22" y="62"/>
                      <a:pt x="15" y="76"/>
                      <a:pt x="20" y="89"/>
                    </a:cubicBezTo>
                    <a:cubicBezTo>
                      <a:pt x="24" y="101"/>
                      <a:pt x="39" y="107"/>
                      <a:pt x="51" y="105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3" y="82"/>
                      <a:pt x="72" y="83"/>
                      <a:pt x="71" y="84"/>
                    </a:cubicBezTo>
                    <a:cubicBezTo>
                      <a:pt x="62" y="90"/>
                      <a:pt x="50" y="95"/>
                      <a:pt x="39" y="90"/>
                    </a:cubicBezTo>
                    <a:cubicBezTo>
                      <a:pt x="34" y="88"/>
                      <a:pt x="33" y="83"/>
                      <a:pt x="34" y="78"/>
                    </a:cubicBezTo>
                    <a:cubicBezTo>
                      <a:pt x="34" y="72"/>
                      <a:pt x="39" y="67"/>
                      <a:pt x="44" y="64"/>
                    </a:cubicBezTo>
                    <a:cubicBezTo>
                      <a:pt x="50" y="60"/>
                      <a:pt x="57" y="55"/>
                      <a:pt x="63" y="51"/>
                    </a:cubicBezTo>
                    <a:cubicBezTo>
                      <a:pt x="71" y="47"/>
                      <a:pt x="79" y="43"/>
                      <a:pt x="86" y="38"/>
                    </a:cubicBezTo>
                    <a:cubicBezTo>
                      <a:pt x="72" y="39"/>
                      <a:pt x="59" y="42"/>
                      <a:pt x="45" y="43"/>
                    </a:cubicBezTo>
                    <a:cubicBezTo>
                      <a:pt x="34" y="43"/>
                      <a:pt x="18" y="41"/>
                      <a:pt x="13" y="30"/>
                    </a:cubicBezTo>
                    <a:cubicBezTo>
                      <a:pt x="10" y="26"/>
                      <a:pt x="12" y="21"/>
                      <a:pt x="15" y="18"/>
                    </a:cubicBezTo>
                    <a:cubicBezTo>
                      <a:pt x="20" y="13"/>
                      <a:pt x="28" y="12"/>
                      <a:pt x="35" y="11"/>
                    </a:cubicBezTo>
                    <a:cubicBezTo>
                      <a:pt x="47" y="10"/>
                      <a:pt x="60" y="11"/>
                      <a:pt x="72" y="12"/>
                    </a:cubicBezTo>
                    <a:cubicBezTo>
                      <a:pt x="70" y="11"/>
                      <a:pt x="67" y="10"/>
                      <a:pt x="65" y="9"/>
                    </a:cubicBezTo>
                    <a:cubicBezTo>
                      <a:pt x="58" y="7"/>
                      <a:pt x="51" y="4"/>
                      <a:pt x="44" y="0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0"/>
                      <a:pt x="23" y="1"/>
                      <a:pt x="22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3" name="Freeform 586"/>
              <p:cNvSpPr>
                <a:spLocks noEditPoints="1"/>
              </p:cNvSpPr>
              <p:nvPr/>
            </p:nvSpPr>
            <p:spPr bwMode="auto">
              <a:xfrm>
                <a:off x="5636" y="2158"/>
                <a:ext cx="220" cy="225"/>
              </a:xfrm>
              <a:custGeom>
                <a:gdLst>
                  <a:gd name="T0" fmla="*/ 55 w 93"/>
                  <a:gd name="T1" fmla="*/ 9 h 95"/>
                  <a:gd name="T2" fmla="*/ 62 w 93"/>
                  <a:gd name="T3" fmla="*/ 12 h 95"/>
                  <a:gd name="T4" fmla="*/ 25 w 93"/>
                  <a:gd name="T5" fmla="*/ 11 h 95"/>
                  <a:gd name="T6" fmla="*/ 5 w 93"/>
                  <a:gd name="T7" fmla="*/ 18 h 95"/>
                  <a:gd name="T8" fmla="*/ 3 w 93"/>
                  <a:gd name="T9" fmla="*/ 30 h 95"/>
                  <a:gd name="T10" fmla="*/ 35 w 93"/>
                  <a:gd name="T11" fmla="*/ 43 h 95"/>
                  <a:gd name="T12" fmla="*/ 76 w 93"/>
                  <a:gd name="T13" fmla="*/ 38 h 95"/>
                  <a:gd name="T14" fmla="*/ 53 w 93"/>
                  <a:gd name="T15" fmla="*/ 51 h 95"/>
                  <a:gd name="T16" fmla="*/ 34 w 93"/>
                  <a:gd name="T17" fmla="*/ 64 h 95"/>
                  <a:gd name="T18" fmla="*/ 24 w 93"/>
                  <a:gd name="T19" fmla="*/ 78 h 95"/>
                  <a:gd name="T20" fmla="*/ 29 w 93"/>
                  <a:gd name="T21" fmla="*/ 90 h 95"/>
                  <a:gd name="T22" fmla="*/ 61 w 93"/>
                  <a:gd name="T23" fmla="*/ 84 h 95"/>
                  <a:gd name="T24" fmla="*/ 64 w 93"/>
                  <a:gd name="T25" fmla="*/ 82 h 95"/>
                  <a:gd name="T26" fmla="*/ 83 w 93"/>
                  <a:gd name="T27" fmla="*/ 63 h 95"/>
                  <a:gd name="T28" fmla="*/ 63 w 93"/>
                  <a:gd name="T29" fmla="*/ 79 h 95"/>
                  <a:gd name="T30" fmla="*/ 34 w 93"/>
                  <a:gd name="T31" fmla="*/ 89 h 95"/>
                  <a:gd name="T32" fmla="*/ 30 w 93"/>
                  <a:gd name="T33" fmla="*/ 71 h 95"/>
                  <a:gd name="T34" fmla="*/ 44 w 93"/>
                  <a:gd name="T35" fmla="*/ 61 h 95"/>
                  <a:gd name="T36" fmla="*/ 64 w 93"/>
                  <a:gd name="T37" fmla="*/ 48 h 95"/>
                  <a:gd name="T38" fmla="*/ 80 w 93"/>
                  <a:gd name="T39" fmla="*/ 39 h 95"/>
                  <a:gd name="T40" fmla="*/ 91 w 93"/>
                  <a:gd name="T41" fmla="*/ 55 h 95"/>
                  <a:gd name="T42" fmla="*/ 93 w 93"/>
                  <a:gd name="T43" fmla="*/ 53 h 95"/>
                  <a:gd name="T44" fmla="*/ 79 w 93"/>
                  <a:gd name="T45" fmla="*/ 29 h 95"/>
                  <a:gd name="T46" fmla="*/ 79 w 93"/>
                  <a:gd name="T47" fmla="*/ 29 h 95"/>
                  <a:gd name="T48" fmla="*/ 79 w 93"/>
                  <a:gd name="T49" fmla="*/ 27 h 95"/>
                  <a:gd name="T50" fmla="*/ 83 w 93"/>
                  <a:gd name="T51" fmla="*/ 0 h 95"/>
                  <a:gd name="T52" fmla="*/ 79 w 93"/>
                  <a:gd name="T53" fmla="*/ 0 h 95"/>
                  <a:gd name="T54" fmla="*/ 75 w 93"/>
                  <a:gd name="T55" fmla="*/ 13 h 95"/>
                  <a:gd name="T56" fmla="*/ 56 w 93"/>
                  <a:gd name="T57" fmla="*/ 7 h 95"/>
                  <a:gd name="T58" fmla="*/ 40 w 93"/>
                  <a:gd name="T59" fmla="*/ 0 h 95"/>
                  <a:gd name="T60" fmla="*/ 33 w 93"/>
                  <a:gd name="T61" fmla="*/ 0 h 95"/>
                  <a:gd name="T62" fmla="*/ 34 w 93"/>
                  <a:gd name="T63" fmla="*/ 0 h 95"/>
                  <a:gd name="T64" fmla="*/ 55 w 93"/>
                  <a:gd name="T65" fmla="*/ 9 h 95"/>
                  <a:gd name="T66" fmla="*/ 75 w 93"/>
                  <a:gd name="T67" fmla="*/ 22 h 95"/>
                  <a:gd name="T68" fmla="*/ 78 w 93"/>
                  <a:gd name="T69" fmla="*/ 35 h 95"/>
                  <a:gd name="T70" fmla="*/ 43 w 93"/>
                  <a:gd name="T71" fmla="*/ 39 h 95"/>
                  <a:gd name="T72" fmla="*/ 9 w 93"/>
                  <a:gd name="T73" fmla="*/ 33 h 95"/>
                  <a:gd name="T74" fmla="*/ 13 w 93"/>
                  <a:gd name="T75" fmla="*/ 17 h 95"/>
                  <a:gd name="T76" fmla="*/ 35 w 93"/>
                  <a:gd name="T77" fmla="*/ 14 h 95"/>
                  <a:gd name="T78" fmla="*/ 75 w 93"/>
                  <a:gd name="T79" fmla="*/ 17 h 95"/>
                  <a:gd name="T80" fmla="*/ 75 w 93"/>
                  <a:gd name="T81" fmla="*/ 22 h 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3" h="95">
                    <a:moveTo>
                      <a:pt x="55" y="9"/>
                    </a:moveTo>
                    <a:cubicBezTo>
                      <a:pt x="57" y="10"/>
                      <a:pt x="60" y="11"/>
                      <a:pt x="62" y="12"/>
                    </a:cubicBezTo>
                    <a:cubicBezTo>
                      <a:pt x="50" y="11"/>
                      <a:pt x="37" y="10"/>
                      <a:pt x="25" y="11"/>
                    </a:cubicBezTo>
                    <a:cubicBezTo>
                      <a:pt x="18" y="12"/>
                      <a:pt x="10" y="13"/>
                      <a:pt x="5" y="18"/>
                    </a:cubicBezTo>
                    <a:cubicBezTo>
                      <a:pt x="2" y="21"/>
                      <a:pt x="0" y="26"/>
                      <a:pt x="3" y="30"/>
                    </a:cubicBezTo>
                    <a:cubicBezTo>
                      <a:pt x="8" y="41"/>
                      <a:pt x="24" y="43"/>
                      <a:pt x="35" y="43"/>
                    </a:cubicBezTo>
                    <a:cubicBezTo>
                      <a:pt x="49" y="42"/>
                      <a:pt x="62" y="39"/>
                      <a:pt x="76" y="38"/>
                    </a:cubicBezTo>
                    <a:cubicBezTo>
                      <a:pt x="69" y="43"/>
                      <a:pt x="61" y="47"/>
                      <a:pt x="53" y="51"/>
                    </a:cubicBezTo>
                    <a:cubicBezTo>
                      <a:pt x="47" y="55"/>
                      <a:pt x="40" y="60"/>
                      <a:pt x="34" y="64"/>
                    </a:cubicBezTo>
                    <a:cubicBezTo>
                      <a:pt x="29" y="67"/>
                      <a:pt x="24" y="72"/>
                      <a:pt x="24" y="78"/>
                    </a:cubicBezTo>
                    <a:cubicBezTo>
                      <a:pt x="23" y="83"/>
                      <a:pt x="24" y="88"/>
                      <a:pt x="29" y="90"/>
                    </a:cubicBezTo>
                    <a:cubicBezTo>
                      <a:pt x="40" y="95"/>
                      <a:pt x="52" y="90"/>
                      <a:pt x="61" y="84"/>
                    </a:cubicBezTo>
                    <a:cubicBezTo>
                      <a:pt x="62" y="83"/>
                      <a:pt x="63" y="82"/>
                      <a:pt x="64" y="82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76" y="68"/>
                      <a:pt x="70" y="74"/>
                      <a:pt x="63" y="79"/>
                    </a:cubicBezTo>
                    <a:cubicBezTo>
                      <a:pt x="56" y="84"/>
                      <a:pt x="44" y="92"/>
                      <a:pt x="34" y="89"/>
                    </a:cubicBezTo>
                    <a:cubicBezTo>
                      <a:pt x="25" y="86"/>
                      <a:pt x="24" y="77"/>
                      <a:pt x="30" y="71"/>
                    </a:cubicBezTo>
                    <a:cubicBezTo>
                      <a:pt x="35" y="67"/>
                      <a:pt x="39" y="64"/>
                      <a:pt x="44" y="61"/>
                    </a:cubicBezTo>
                    <a:cubicBezTo>
                      <a:pt x="51" y="56"/>
                      <a:pt x="57" y="52"/>
                      <a:pt x="64" y="48"/>
                    </a:cubicBezTo>
                    <a:cubicBezTo>
                      <a:pt x="69" y="45"/>
                      <a:pt x="75" y="43"/>
                      <a:pt x="80" y="39"/>
                    </a:cubicBezTo>
                    <a:cubicBezTo>
                      <a:pt x="82" y="45"/>
                      <a:pt x="86" y="50"/>
                      <a:pt x="91" y="55"/>
                    </a:cubicBezTo>
                    <a:cubicBezTo>
                      <a:pt x="93" y="53"/>
                      <a:pt x="93" y="53"/>
                      <a:pt x="93" y="53"/>
                    </a:cubicBezTo>
                    <a:cubicBezTo>
                      <a:pt x="87" y="46"/>
                      <a:pt x="82" y="38"/>
                      <a:pt x="79" y="29"/>
                    </a:cubicBezTo>
                    <a:cubicBezTo>
                      <a:pt x="79" y="29"/>
                      <a:pt x="79" y="29"/>
                      <a:pt x="79" y="29"/>
                    </a:cubicBezTo>
                    <a:cubicBezTo>
                      <a:pt x="79" y="28"/>
                      <a:pt x="79" y="27"/>
                      <a:pt x="79" y="27"/>
                    </a:cubicBezTo>
                    <a:cubicBezTo>
                      <a:pt x="77" y="17"/>
                      <a:pt x="79" y="8"/>
                      <a:pt x="83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7" y="4"/>
                      <a:pt x="76" y="9"/>
                      <a:pt x="75" y="13"/>
                    </a:cubicBezTo>
                    <a:cubicBezTo>
                      <a:pt x="69" y="12"/>
                      <a:pt x="62" y="9"/>
                      <a:pt x="56" y="7"/>
                    </a:cubicBezTo>
                    <a:cubicBezTo>
                      <a:pt x="50" y="5"/>
                      <a:pt x="45" y="2"/>
                      <a:pt x="40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41" y="4"/>
                      <a:pt x="48" y="7"/>
                      <a:pt x="55" y="9"/>
                    </a:cubicBezTo>
                    <a:close/>
                    <a:moveTo>
                      <a:pt x="75" y="22"/>
                    </a:moveTo>
                    <a:cubicBezTo>
                      <a:pt x="76" y="27"/>
                      <a:pt x="77" y="31"/>
                      <a:pt x="78" y="35"/>
                    </a:cubicBezTo>
                    <a:cubicBezTo>
                      <a:pt x="67" y="36"/>
                      <a:pt x="55" y="38"/>
                      <a:pt x="43" y="39"/>
                    </a:cubicBezTo>
                    <a:cubicBezTo>
                      <a:pt x="32" y="40"/>
                      <a:pt x="18" y="41"/>
                      <a:pt x="9" y="33"/>
                    </a:cubicBezTo>
                    <a:cubicBezTo>
                      <a:pt x="2" y="27"/>
                      <a:pt x="6" y="19"/>
                      <a:pt x="13" y="17"/>
                    </a:cubicBezTo>
                    <a:cubicBezTo>
                      <a:pt x="20" y="14"/>
                      <a:pt x="28" y="14"/>
                      <a:pt x="35" y="14"/>
                    </a:cubicBezTo>
                    <a:cubicBezTo>
                      <a:pt x="48" y="14"/>
                      <a:pt x="62" y="15"/>
                      <a:pt x="75" y="17"/>
                    </a:cubicBezTo>
                    <a:cubicBezTo>
                      <a:pt x="75" y="19"/>
                      <a:pt x="75" y="20"/>
                      <a:pt x="75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4" name="Freeform 587"/>
              <p:cNvSpPr/>
              <p:nvPr/>
            </p:nvSpPr>
            <p:spPr bwMode="auto">
              <a:xfrm>
                <a:off x="5051" y="2200"/>
                <a:ext cx="244" cy="169"/>
              </a:xfrm>
              <a:custGeom>
                <a:gdLst>
                  <a:gd name="T0" fmla="*/ 55 w 103"/>
                  <a:gd name="T1" fmla="*/ 69 h 71"/>
                  <a:gd name="T2" fmla="*/ 62 w 103"/>
                  <a:gd name="T3" fmla="*/ 59 h 71"/>
                  <a:gd name="T4" fmla="*/ 86 w 103"/>
                  <a:gd name="T5" fmla="*/ 37 h 71"/>
                  <a:gd name="T6" fmla="*/ 103 w 103"/>
                  <a:gd name="T7" fmla="*/ 28 h 71"/>
                  <a:gd name="T8" fmla="*/ 57 w 103"/>
                  <a:gd name="T9" fmla="*/ 6 h 71"/>
                  <a:gd name="T10" fmla="*/ 51 w 103"/>
                  <a:gd name="T11" fmla="*/ 0 h 71"/>
                  <a:gd name="T12" fmla="*/ 51 w 103"/>
                  <a:gd name="T13" fmla="*/ 0 h 71"/>
                  <a:gd name="T14" fmla="*/ 0 w 103"/>
                  <a:gd name="T15" fmla="*/ 39 h 71"/>
                  <a:gd name="T16" fmla="*/ 20 w 103"/>
                  <a:gd name="T17" fmla="*/ 53 h 71"/>
                  <a:gd name="T18" fmla="*/ 55 w 103"/>
                  <a:gd name="T19" fmla="*/ 69 h 71"/>
                  <a:gd name="T20" fmla="*/ 55 w 103"/>
                  <a:gd name="T21" fmla="*/ 69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71">
                    <a:moveTo>
                      <a:pt x="55" y="69"/>
                    </a:moveTo>
                    <a:cubicBezTo>
                      <a:pt x="57" y="66"/>
                      <a:pt x="59" y="62"/>
                      <a:pt x="62" y="59"/>
                    </a:cubicBezTo>
                    <a:cubicBezTo>
                      <a:pt x="69" y="50"/>
                      <a:pt x="77" y="42"/>
                      <a:pt x="86" y="37"/>
                    </a:cubicBezTo>
                    <a:cubicBezTo>
                      <a:pt x="91" y="33"/>
                      <a:pt x="97" y="29"/>
                      <a:pt x="103" y="28"/>
                    </a:cubicBezTo>
                    <a:cubicBezTo>
                      <a:pt x="86" y="25"/>
                      <a:pt x="71" y="17"/>
                      <a:pt x="57" y="6"/>
                    </a:cubicBezTo>
                    <a:cubicBezTo>
                      <a:pt x="55" y="4"/>
                      <a:pt x="53" y="2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28" y="4"/>
                      <a:pt x="18" y="27"/>
                      <a:pt x="0" y="39"/>
                    </a:cubicBezTo>
                    <a:cubicBezTo>
                      <a:pt x="7" y="41"/>
                      <a:pt x="14" y="47"/>
                      <a:pt x="20" y="53"/>
                    </a:cubicBezTo>
                    <a:cubicBezTo>
                      <a:pt x="29" y="61"/>
                      <a:pt x="41" y="71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5" name="Freeform 588"/>
              <p:cNvSpPr/>
              <p:nvPr/>
            </p:nvSpPr>
            <p:spPr bwMode="auto">
              <a:xfrm>
                <a:off x="5283" y="2518"/>
                <a:ext cx="185" cy="264"/>
              </a:xfrm>
              <a:custGeom>
                <a:gdLst>
                  <a:gd name="T0" fmla="*/ 53 w 78"/>
                  <a:gd name="T1" fmla="*/ 53 h 111"/>
                  <a:gd name="T2" fmla="*/ 51 w 78"/>
                  <a:gd name="T3" fmla="*/ 13 h 111"/>
                  <a:gd name="T4" fmla="*/ 51 w 78"/>
                  <a:gd name="T5" fmla="*/ 13 h 111"/>
                  <a:gd name="T6" fmla="*/ 44 w 78"/>
                  <a:gd name="T7" fmla="*/ 0 h 111"/>
                  <a:gd name="T8" fmla="*/ 26 w 78"/>
                  <a:gd name="T9" fmla="*/ 23 h 111"/>
                  <a:gd name="T10" fmla="*/ 17 w 78"/>
                  <a:gd name="T11" fmla="*/ 54 h 111"/>
                  <a:gd name="T12" fmla="*/ 11 w 78"/>
                  <a:gd name="T13" fmla="*/ 86 h 111"/>
                  <a:gd name="T14" fmla="*/ 0 w 78"/>
                  <a:gd name="T15" fmla="*/ 111 h 111"/>
                  <a:gd name="T16" fmla="*/ 19 w 78"/>
                  <a:gd name="T17" fmla="*/ 105 h 111"/>
                  <a:gd name="T18" fmla="*/ 39 w 78"/>
                  <a:gd name="T19" fmla="*/ 104 h 111"/>
                  <a:gd name="T20" fmla="*/ 78 w 78"/>
                  <a:gd name="T21" fmla="*/ 65 h 111"/>
                  <a:gd name="T22" fmla="*/ 53 w 78"/>
                  <a:gd name="T23" fmla="*/ 53 h 1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110">
                    <a:moveTo>
                      <a:pt x="53" y="53"/>
                    </a:moveTo>
                    <a:cubicBezTo>
                      <a:pt x="44" y="42"/>
                      <a:pt x="42" y="25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49" y="9"/>
                      <a:pt x="46" y="5"/>
                      <a:pt x="44" y="0"/>
                    </a:cubicBezTo>
                    <a:cubicBezTo>
                      <a:pt x="37" y="7"/>
                      <a:pt x="31" y="14"/>
                      <a:pt x="26" y="23"/>
                    </a:cubicBezTo>
                    <a:cubicBezTo>
                      <a:pt x="20" y="33"/>
                      <a:pt x="19" y="43"/>
                      <a:pt x="17" y="54"/>
                    </a:cubicBezTo>
                    <a:cubicBezTo>
                      <a:pt x="16" y="65"/>
                      <a:pt x="15" y="76"/>
                      <a:pt x="11" y="86"/>
                    </a:cubicBezTo>
                    <a:cubicBezTo>
                      <a:pt x="9" y="95"/>
                      <a:pt x="4" y="103"/>
                      <a:pt x="0" y="111"/>
                    </a:cubicBezTo>
                    <a:cubicBezTo>
                      <a:pt x="5" y="107"/>
                      <a:pt x="12" y="106"/>
                      <a:pt x="19" y="105"/>
                    </a:cubicBezTo>
                    <a:cubicBezTo>
                      <a:pt x="25" y="104"/>
                      <a:pt x="32" y="104"/>
                      <a:pt x="39" y="104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68" y="64"/>
                      <a:pt x="59" y="59"/>
                      <a:pt x="53" y="5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6" name="Freeform 589"/>
              <p:cNvSpPr/>
              <p:nvPr/>
            </p:nvSpPr>
            <p:spPr bwMode="auto">
              <a:xfrm>
                <a:off x="4124" y="2184"/>
                <a:ext cx="2" cy="2"/>
              </a:xfrm>
              <a:custGeom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7" name="Freeform 590"/>
              <p:cNvSpPr/>
              <p:nvPr/>
            </p:nvSpPr>
            <p:spPr bwMode="auto">
              <a:xfrm>
                <a:off x="4133" y="2260"/>
                <a:ext cx="12" cy="9"/>
              </a:xfrm>
              <a:custGeom>
                <a:gdLst>
                  <a:gd name="T0" fmla="*/ 0 w 5"/>
                  <a:gd name="T1" fmla="*/ 1 h 4"/>
                  <a:gd name="T2" fmla="*/ 1 w 5"/>
                  <a:gd name="T3" fmla="*/ 4 h 4"/>
                  <a:gd name="T4" fmla="*/ 5 w 5"/>
                  <a:gd name="T5" fmla="*/ 1 h 4"/>
                  <a:gd name="T6" fmla="*/ 1 w 5"/>
                  <a:gd name="T7" fmla="*/ 0 h 4"/>
                  <a:gd name="T8" fmla="*/ 0 w 5"/>
                  <a:gd name="T9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2" y="3"/>
                      <a:pt x="4" y="2"/>
                      <a:pt x="5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8" name="Freeform 591"/>
              <p:cNvSpPr/>
              <p:nvPr/>
            </p:nvSpPr>
            <p:spPr bwMode="auto">
              <a:xfrm>
                <a:off x="4138" y="2231"/>
                <a:ext cx="12" cy="14"/>
              </a:xfrm>
              <a:custGeom>
                <a:gdLst>
                  <a:gd name="T0" fmla="*/ 2 w 5"/>
                  <a:gd name="T1" fmla="*/ 6 h 6"/>
                  <a:gd name="T2" fmla="*/ 3 w 5"/>
                  <a:gd name="T3" fmla="*/ 5 h 6"/>
                  <a:gd name="T4" fmla="*/ 5 w 5"/>
                  <a:gd name="T5" fmla="*/ 5 h 6"/>
                  <a:gd name="T6" fmla="*/ 0 w 5"/>
                  <a:gd name="T7" fmla="*/ 0 h 6"/>
                  <a:gd name="T8" fmla="*/ 0 w 5"/>
                  <a:gd name="T9" fmla="*/ 4 h 6"/>
                  <a:gd name="T10" fmla="*/ 2 w 5"/>
                  <a:gd name="T11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3" y="3"/>
                      <a:pt x="2" y="1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5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9" name="Freeform 592"/>
              <p:cNvSpPr/>
              <p:nvPr/>
            </p:nvSpPr>
            <p:spPr bwMode="auto">
              <a:xfrm>
                <a:off x="4129" y="2158"/>
                <a:ext cx="151" cy="80"/>
              </a:xfrm>
              <a:custGeom>
                <a:gdLst>
                  <a:gd name="T0" fmla="*/ 54 w 64"/>
                  <a:gd name="T1" fmla="*/ 0 h 34"/>
                  <a:gd name="T2" fmla="*/ 51 w 64"/>
                  <a:gd name="T3" fmla="*/ 0 h 34"/>
                  <a:gd name="T4" fmla="*/ 53 w 64"/>
                  <a:gd name="T5" fmla="*/ 3 h 34"/>
                  <a:gd name="T6" fmla="*/ 23 w 64"/>
                  <a:gd name="T7" fmla="*/ 25 h 34"/>
                  <a:gd name="T8" fmla="*/ 13 w 64"/>
                  <a:gd name="T9" fmla="*/ 14 h 34"/>
                  <a:gd name="T10" fmla="*/ 13 w 64"/>
                  <a:gd name="T11" fmla="*/ 14 h 34"/>
                  <a:gd name="T12" fmla="*/ 11 w 64"/>
                  <a:gd name="T13" fmla="*/ 15 h 34"/>
                  <a:gd name="T14" fmla="*/ 21 w 64"/>
                  <a:gd name="T15" fmla="*/ 27 h 34"/>
                  <a:gd name="T16" fmla="*/ 16 w 64"/>
                  <a:gd name="T17" fmla="*/ 31 h 34"/>
                  <a:gd name="T18" fmla="*/ 4 w 64"/>
                  <a:gd name="T19" fmla="*/ 17 h 34"/>
                  <a:gd name="T20" fmla="*/ 0 w 64"/>
                  <a:gd name="T21" fmla="*/ 17 h 34"/>
                  <a:gd name="T22" fmla="*/ 0 w 64"/>
                  <a:gd name="T23" fmla="*/ 17 h 34"/>
                  <a:gd name="T24" fmla="*/ 14 w 64"/>
                  <a:gd name="T25" fmla="*/ 33 h 34"/>
                  <a:gd name="T26" fmla="*/ 13 w 64"/>
                  <a:gd name="T27" fmla="*/ 34 h 34"/>
                  <a:gd name="T28" fmla="*/ 14 w 64"/>
                  <a:gd name="T29" fmla="*/ 34 h 34"/>
                  <a:gd name="T30" fmla="*/ 17 w 64"/>
                  <a:gd name="T31" fmla="*/ 34 h 34"/>
                  <a:gd name="T32" fmla="*/ 64 w 64"/>
                  <a:gd name="T33" fmla="*/ 0 h 34"/>
                  <a:gd name="T34" fmla="*/ 64 w 64"/>
                  <a:gd name="T35" fmla="*/ 0 h 34"/>
                  <a:gd name="T36" fmla="*/ 59 w 64"/>
                  <a:gd name="T37" fmla="*/ 0 h 34"/>
                  <a:gd name="T38" fmla="*/ 55 w 64"/>
                  <a:gd name="T39" fmla="*/ 2 h 34"/>
                  <a:gd name="T40" fmla="*/ 54 w 64"/>
                  <a:gd name="T41" fmla="*/ 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4" h="34">
                    <a:moveTo>
                      <a:pt x="54" y="0"/>
                    </a:moveTo>
                    <a:cubicBezTo>
                      <a:pt x="51" y="0"/>
                      <a:pt x="51" y="0"/>
                      <a:pt x="51" y="0"/>
                    </a:cubicBezTo>
                    <a:cubicBezTo>
                      <a:pt x="52" y="1"/>
                      <a:pt x="52" y="2"/>
                      <a:pt x="53" y="3"/>
                    </a:cubicBezTo>
                    <a:cubicBezTo>
                      <a:pt x="43" y="10"/>
                      <a:pt x="33" y="18"/>
                      <a:pt x="23" y="25"/>
                    </a:cubicBezTo>
                    <a:cubicBezTo>
                      <a:pt x="20" y="22"/>
                      <a:pt x="16" y="18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4"/>
                      <a:pt x="11" y="15"/>
                      <a:pt x="11" y="15"/>
                    </a:cubicBezTo>
                    <a:cubicBezTo>
                      <a:pt x="14" y="19"/>
                      <a:pt x="17" y="23"/>
                      <a:pt x="21" y="27"/>
                    </a:cubicBezTo>
                    <a:cubicBezTo>
                      <a:pt x="19" y="28"/>
                      <a:pt x="18" y="30"/>
                      <a:pt x="16" y="31"/>
                    </a:cubicBezTo>
                    <a:cubicBezTo>
                      <a:pt x="13" y="26"/>
                      <a:pt x="8" y="21"/>
                      <a:pt x="4" y="17"/>
                    </a:cubicBezTo>
                    <a:cubicBezTo>
                      <a:pt x="3" y="17"/>
                      <a:pt x="1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5" y="22"/>
                      <a:pt x="10" y="27"/>
                      <a:pt x="14" y="33"/>
                    </a:cubicBezTo>
                    <a:cubicBezTo>
                      <a:pt x="14" y="33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4" y="34"/>
                    </a:cubicBezTo>
                    <a:cubicBezTo>
                      <a:pt x="15" y="34"/>
                      <a:pt x="16" y="34"/>
                      <a:pt x="17" y="34"/>
                    </a:cubicBezTo>
                    <a:cubicBezTo>
                      <a:pt x="32" y="22"/>
                      <a:pt x="48" y="1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7" y="0"/>
                      <a:pt x="56" y="1"/>
                      <a:pt x="55" y="2"/>
                    </a:cubicBezTo>
                    <a:cubicBezTo>
                      <a:pt x="55" y="1"/>
                      <a:pt x="54" y="0"/>
                      <a:pt x="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0" name="Freeform 593"/>
              <p:cNvSpPr/>
              <p:nvPr/>
            </p:nvSpPr>
            <p:spPr bwMode="auto">
              <a:xfrm>
                <a:off x="4124" y="2158"/>
                <a:ext cx="19" cy="16"/>
              </a:xfrm>
              <a:custGeom>
                <a:gdLst>
                  <a:gd name="T0" fmla="*/ 4 w 8"/>
                  <a:gd name="T1" fmla="*/ 0 h 7"/>
                  <a:gd name="T2" fmla="*/ 0 w 8"/>
                  <a:gd name="T3" fmla="*/ 0 h 7"/>
                  <a:gd name="T4" fmla="*/ 6 w 8"/>
                  <a:gd name="T5" fmla="*/ 7 h 7"/>
                  <a:gd name="T6" fmla="*/ 8 w 8"/>
                  <a:gd name="T7" fmla="*/ 5 h 7"/>
                  <a:gd name="T8" fmla="*/ 4 w 8"/>
                  <a:gd name="T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4" y="4"/>
                      <a:pt x="6" y="7"/>
                    </a:cubicBezTo>
                    <a:cubicBezTo>
                      <a:pt x="7" y="6"/>
                      <a:pt x="8" y="6"/>
                      <a:pt x="8" y="5"/>
                    </a:cubicBezTo>
                    <a:cubicBezTo>
                      <a:pt x="7" y="3"/>
                      <a:pt x="5" y="2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1" name="Freeform 594"/>
              <p:cNvSpPr/>
              <p:nvPr/>
            </p:nvSpPr>
            <p:spPr bwMode="auto">
              <a:xfrm>
                <a:off x="4155" y="2158"/>
                <a:ext cx="68" cy="30"/>
              </a:xfrm>
              <a:custGeom>
                <a:gdLst>
                  <a:gd name="T0" fmla="*/ 22 w 29"/>
                  <a:gd name="T1" fmla="*/ 6 h 13"/>
                  <a:gd name="T2" fmla="*/ 6 w 29"/>
                  <a:gd name="T3" fmla="*/ 5 h 13"/>
                  <a:gd name="T4" fmla="*/ 4 w 29"/>
                  <a:gd name="T5" fmla="*/ 0 h 13"/>
                  <a:gd name="T6" fmla="*/ 0 w 29"/>
                  <a:gd name="T7" fmla="*/ 0 h 13"/>
                  <a:gd name="T8" fmla="*/ 1 w 29"/>
                  <a:gd name="T9" fmla="*/ 3 h 13"/>
                  <a:gd name="T10" fmla="*/ 5 w 29"/>
                  <a:gd name="T11" fmla="*/ 5 h 13"/>
                  <a:gd name="T12" fmla="*/ 6 w 29"/>
                  <a:gd name="T13" fmla="*/ 9 h 13"/>
                  <a:gd name="T14" fmla="*/ 22 w 29"/>
                  <a:gd name="T15" fmla="*/ 9 h 13"/>
                  <a:gd name="T16" fmla="*/ 29 w 29"/>
                  <a:gd name="T17" fmla="*/ 0 h 13"/>
                  <a:gd name="T18" fmla="*/ 26 w 29"/>
                  <a:gd name="T19" fmla="*/ 0 h 13"/>
                  <a:gd name="T20" fmla="*/ 22 w 29"/>
                  <a:gd name="T21" fmla="*/ 6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3">
                    <a:moveTo>
                      <a:pt x="22" y="6"/>
                    </a:moveTo>
                    <a:cubicBezTo>
                      <a:pt x="17" y="9"/>
                      <a:pt x="10" y="10"/>
                      <a:pt x="6" y="5"/>
                    </a:cubicBezTo>
                    <a:cubicBezTo>
                      <a:pt x="5" y="3"/>
                      <a:pt x="4" y="1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3" y="3"/>
                      <a:pt x="4" y="3"/>
                      <a:pt x="5" y="5"/>
                    </a:cubicBezTo>
                    <a:cubicBezTo>
                      <a:pt x="6" y="6"/>
                      <a:pt x="6" y="8"/>
                      <a:pt x="6" y="9"/>
                    </a:cubicBezTo>
                    <a:cubicBezTo>
                      <a:pt x="11" y="13"/>
                      <a:pt x="17" y="13"/>
                      <a:pt x="22" y="9"/>
                    </a:cubicBezTo>
                    <a:cubicBezTo>
                      <a:pt x="26" y="7"/>
                      <a:pt x="28" y="3"/>
                      <a:pt x="29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2"/>
                      <a:pt x="24" y="4"/>
                      <a:pt x="22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2" name="Freeform 595"/>
              <p:cNvSpPr/>
              <p:nvPr/>
            </p:nvSpPr>
            <p:spPr bwMode="auto">
              <a:xfrm>
                <a:off x="4126" y="2684"/>
                <a:ext cx="29" cy="24"/>
              </a:xfrm>
              <a:custGeom>
                <a:gdLst>
                  <a:gd name="T0" fmla="*/ 1 w 12"/>
                  <a:gd name="T1" fmla="*/ 8 h 10"/>
                  <a:gd name="T2" fmla="*/ 0 w 12"/>
                  <a:gd name="T3" fmla="*/ 10 h 10"/>
                  <a:gd name="T4" fmla="*/ 6 w 12"/>
                  <a:gd name="T5" fmla="*/ 8 h 10"/>
                  <a:gd name="T6" fmla="*/ 7 w 12"/>
                  <a:gd name="T7" fmla="*/ 8 h 10"/>
                  <a:gd name="T8" fmla="*/ 12 w 12"/>
                  <a:gd name="T9" fmla="*/ 1 h 10"/>
                  <a:gd name="T10" fmla="*/ 9 w 12"/>
                  <a:gd name="T11" fmla="*/ 0 h 10"/>
                  <a:gd name="T12" fmla="*/ 1 w 12"/>
                  <a:gd name="T13" fmla="*/ 8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0" y="9"/>
                      <a:pt x="0" y="9"/>
                      <a:pt x="0" y="10"/>
                    </a:cubicBezTo>
                    <a:cubicBezTo>
                      <a:pt x="2" y="9"/>
                      <a:pt x="4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9" y="6"/>
                      <a:pt x="11" y="3"/>
                      <a:pt x="12" y="1"/>
                    </a:cubicBezTo>
                    <a:cubicBezTo>
                      <a:pt x="11" y="1"/>
                      <a:pt x="10" y="1"/>
                      <a:pt x="9" y="0"/>
                    </a:cubicBezTo>
                    <a:cubicBezTo>
                      <a:pt x="7" y="4"/>
                      <a:pt x="4" y="7"/>
                      <a:pt x="1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3" name="Freeform 596"/>
              <p:cNvSpPr/>
              <p:nvPr/>
            </p:nvSpPr>
            <p:spPr bwMode="auto">
              <a:xfrm>
                <a:off x="4124" y="2473"/>
                <a:ext cx="5" cy="0"/>
              </a:xfrm>
              <a:custGeom>
                <a:gdLst>
                  <a:gd name="T0" fmla="*/ 2 w 2"/>
                  <a:gd name="T1" fmla="*/ 0 w 2"/>
                  <a:gd name="T2" fmla="*/ 0 w 2"/>
                  <a:gd name="T3" fmla="*/ 2 w 2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" name="Freeform 597"/>
              <p:cNvSpPr/>
              <p:nvPr/>
            </p:nvSpPr>
            <p:spPr bwMode="auto">
              <a:xfrm>
                <a:off x="4119" y="2499"/>
                <a:ext cx="31" cy="12"/>
              </a:xfrm>
              <a:custGeom>
                <a:gdLst>
                  <a:gd name="T0" fmla="*/ 9 w 13"/>
                  <a:gd name="T1" fmla="*/ 0 h 5"/>
                  <a:gd name="T2" fmla="*/ 1 w 13"/>
                  <a:gd name="T3" fmla="*/ 1 h 5"/>
                  <a:gd name="T4" fmla="*/ 1 w 13"/>
                  <a:gd name="T5" fmla="*/ 2 h 5"/>
                  <a:gd name="T6" fmla="*/ 0 w 13"/>
                  <a:gd name="T7" fmla="*/ 5 h 5"/>
                  <a:gd name="T8" fmla="*/ 13 w 13"/>
                  <a:gd name="T9" fmla="*/ 2 h 5"/>
                  <a:gd name="T10" fmla="*/ 11 w 13"/>
                  <a:gd name="T11" fmla="*/ 2 h 5"/>
                  <a:gd name="T12" fmla="*/ 9 w 13"/>
                  <a:gd name="T13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">
                    <a:moveTo>
                      <a:pt x="9" y="0"/>
                    </a:moveTo>
                    <a:cubicBezTo>
                      <a:pt x="7" y="0"/>
                      <a:pt x="4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4" y="4"/>
                      <a:pt x="8" y="3"/>
                      <a:pt x="13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0" y="1"/>
                      <a:pt x="10" y="1"/>
                      <a:pt x="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" name="Freeform 598"/>
              <p:cNvSpPr/>
              <p:nvPr/>
            </p:nvSpPr>
            <p:spPr bwMode="auto">
              <a:xfrm>
                <a:off x="4124" y="2841"/>
                <a:ext cx="5" cy="7"/>
              </a:xfrm>
              <a:custGeom>
                <a:gdLst>
                  <a:gd name="T0" fmla="*/ 0 w 2"/>
                  <a:gd name="T1" fmla="*/ 3 h 3"/>
                  <a:gd name="T2" fmla="*/ 2 w 2"/>
                  <a:gd name="T3" fmla="*/ 2 h 3"/>
                  <a:gd name="T4" fmla="*/ 0 w 2"/>
                  <a:gd name="T5" fmla="*/ 0 h 3"/>
                  <a:gd name="T6" fmla="*/ 0 w 2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" name="Freeform 599"/>
              <p:cNvSpPr/>
              <p:nvPr/>
            </p:nvSpPr>
            <p:spPr bwMode="auto">
              <a:xfrm>
                <a:off x="4124" y="2554"/>
                <a:ext cx="7" cy="5"/>
              </a:xfrm>
              <a:custGeom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1 h 2"/>
                  <a:gd name="T6" fmla="*/ 0 w 3"/>
                  <a:gd name="T7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" name="Freeform 600"/>
              <p:cNvSpPr/>
              <p:nvPr/>
            </p:nvSpPr>
            <p:spPr bwMode="auto">
              <a:xfrm>
                <a:off x="4124" y="2485"/>
                <a:ext cx="2" cy="0"/>
              </a:xfrm>
              <a:custGeom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" name="Freeform 601"/>
              <p:cNvSpPr/>
              <p:nvPr/>
            </p:nvSpPr>
            <p:spPr bwMode="auto">
              <a:xfrm>
                <a:off x="4136" y="2359"/>
                <a:ext cx="9" cy="17"/>
              </a:xfrm>
              <a:custGeom>
                <a:gdLst>
                  <a:gd name="T0" fmla="*/ 0 w 4"/>
                  <a:gd name="T1" fmla="*/ 2 h 7"/>
                  <a:gd name="T2" fmla="*/ 2 w 4"/>
                  <a:gd name="T3" fmla="*/ 7 h 7"/>
                  <a:gd name="T4" fmla="*/ 4 w 4"/>
                  <a:gd name="T5" fmla="*/ 1 h 7"/>
                  <a:gd name="T6" fmla="*/ 1 w 4"/>
                  <a:gd name="T7" fmla="*/ 0 h 7"/>
                  <a:gd name="T8" fmla="*/ 0 w 4"/>
                  <a:gd name="T9" fmla="*/ 2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2"/>
                    </a:moveTo>
                    <a:cubicBezTo>
                      <a:pt x="1" y="4"/>
                      <a:pt x="1" y="6"/>
                      <a:pt x="2" y="7"/>
                    </a:cubicBezTo>
                    <a:cubicBezTo>
                      <a:pt x="2" y="5"/>
                      <a:pt x="3" y="3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" name="Freeform 602"/>
              <p:cNvSpPr>
                <a:spLocks noEditPoints="1"/>
              </p:cNvSpPr>
              <p:nvPr/>
            </p:nvSpPr>
            <p:spPr bwMode="auto">
              <a:xfrm>
                <a:off x="4969" y="2803"/>
                <a:ext cx="182" cy="74"/>
              </a:xfrm>
              <a:custGeom>
                <a:gdLst>
                  <a:gd name="T0" fmla="*/ 62 w 77"/>
                  <a:gd name="T1" fmla="*/ 12 h 31"/>
                  <a:gd name="T2" fmla="*/ 7 w 77"/>
                  <a:gd name="T3" fmla="*/ 18 h 31"/>
                  <a:gd name="T4" fmla="*/ 0 w 77"/>
                  <a:gd name="T5" fmla="*/ 31 h 31"/>
                  <a:gd name="T6" fmla="*/ 3 w 77"/>
                  <a:gd name="T7" fmla="*/ 31 h 31"/>
                  <a:gd name="T8" fmla="*/ 4 w 77"/>
                  <a:gd name="T9" fmla="*/ 30 h 31"/>
                  <a:gd name="T10" fmla="*/ 4 w 77"/>
                  <a:gd name="T11" fmla="*/ 31 h 31"/>
                  <a:gd name="T12" fmla="*/ 7 w 77"/>
                  <a:gd name="T13" fmla="*/ 31 h 31"/>
                  <a:gd name="T14" fmla="*/ 5 w 77"/>
                  <a:gd name="T15" fmla="*/ 27 h 31"/>
                  <a:gd name="T16" fmla="*/ 5 w 77"/>
                  <a:gd name="T17" fmla="*/ 27 h 31"/>
                  <a:gd name="T18" fmla="*/ 8 w 77"/>
                  <a:gd name="T19" fmla="*/ 23 h 31"/>
                  <a:gd name="T20" fmla="*/ 17 w 77"/>
                  <a:gd name="T21" fmla="*/ 23 h 31"/>
                  <a:gd name="T22" fmla="*/ 21 w 77"/>
                  <a:gd name="T23" fmla="*/ 31 h 31"/>
                  <a:gd name="T24" fmla="*/ 26 w 77"/>
                  <a:gd name="T25" fmla="*/ 31 h 31"/>
                  <a:gd name="T26" fmla="*/ 29 w 77"/>
                  <a:gd name="T27" fmla="*/ 28 h 31"/>
                  <a:gd name="T28" fmla="*/ 55 w 77"/>
                  <a:gd name="T29" fmla="*/ 31 h 31"/>
                  <a:gd name="T30" fmla="*/ 60 w 77"/>
                  <a:gd name="T31" fmla="*/ 31 h 31"/>
                  <a:gd name="T32" fmla="*/ 55 w 77"/>
                  <a:gd name="T33" fmla="*/ 26 h 31"/>
                  <a:gd name="T34" fmla="*/ 57 w 77"/>
                  <a:gd name="T35" fmla="*/ 13 h 31"/>
                  <a:gd name="T36" fmla="*/ 66 w 77"/>
                  <a:gd name="T37" fmla="*/ 20 h 31"/>
                  <a:gd name="T38" fmla="*/ 67 w 77"/>
                  <a:gd name="T39" fmla="*/ 22 h 31"/>
                  <a:gd name="T40" fmla="*/ 67 w 77"/>
                  <a:gd name="T41" fmla="*/ 22 h 31"/>
                  <a:gd name="T42" fmla="*/ 66 w 77"/>
                  <a:gd name="T43" fmla="*/ 30 h 31"/>
                  <a:gd name="T44" fmla="*/ 66 w 77"/>
                  <a:gd name="T45" fmla="*/ 31 h 31"/>
                  <a:gd name="T46" fmla="*/ 69 w 77"/>
                  <a:gd name="T47" fmla="*/ 31 h 31"/>
                  <a:gd name="T48" fmla="*/ 70 w 77"/>
                  <a:gd name="T49" fmla="*/ 26 h 31"/>
                  <a:gd name="T50" fmla="*/ 73 w 77"/>
                  <a:gd name="T51" fmla="*/ 31 h 31"/>
                  <a:gd name="T52" fmla="*/ 77 w 77"/>
                  <a:gd name="T53" fmla="*/ 31 h 31"/>
                  <a:gd name="T54" fmla="*/ 62 w 77"/>
                  <a:gd name="T55" fmla="*/ 12 h 31"/>
                  <a:gd name="T56" fmla="*/ 10 w 77"/>
                  <a:gd name="T57" fmla="*/ 20 h 31"/>
                  <a:gd name="T58" fmla="*/ 33 w 77"/>
                  <a:gd name="T59" fmla="*/ 8 h 31"/>
                  <a:gd name="T60" fmla="*/ 52 w 77"/>
                  <a:gd name="T61" fmla="*/ 11 h 31"/>
                  <a:gd name="T62" fmla="*/ 10 w 77"/>
                  <a:gd name="T63" fmla="*/ 20 h 31"/>
                  <a:gd name="T64" fmla="*/ 53 w 77"/>
                  <a:gd name="T65" fmla="*/ 24 h 31"/>
                  <a:gd name="T66" fmla="*/ 41 w 77"/>
                  <a:gd name="T67" fmla="*/ 21 h 31"/>
                  <a:gd name="T68" fmla="*/ 23 w 77"/>
                  <a:gd name="T69" fmla="*/ 29 h 31"/>
                  <a:gd name="T70" fmla="*/ 20 w 77"/>
                  <a:gd name="T71" fmla="*/ 23 h 31"/>
                  <a:gd name="T72" fmla="*/ 32 w 77"/>
                  <a:gd name="T73" fmla="*/ 21 h 31"/>
                  <a:gd name="T74" fmla="*/ 54 w 77"/>
                  <a:gd name="T75" fmla="*/ 13 h 31"/>
                  <a:gd name="T76" fmla="*/ 53 w 77"/>
                  <a:gd name="T77" fmla="*/ 24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7" h="31">
                    <a:moveTo>
                      <a:pt x="62" y="12"/>
                    </a:moveTo>
                    <a:cubicBezTo>
                      <a:pt x="45" y="0"/>
                      <a:pt x="22" y="2"/>
                      <a:pt x="7" y="18"/>
                    </a:cubicBezTo>
                    <a:cubicBezTo>
                      <a:pt x="4" y="22"/>
                      <a:pt x="1" y="26"/>
                      <a:pt x="0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0"/>
                      <a:pt x="4" y="30"/>
                    </a:cubicBezTo>
                    <a:cubicBezTo>
                      <a:pt x="4" y="30"/>
                      <a:pt x="4" y="31"/>
                      <a:pt x="4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6" y="30"/>
                      <a:pt x="6" y="28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6" y="25"/>
                      <a:pt x="7" y="24"/>
                      <a:pt x="8" y="23"/>
                    </a:cubicBezTo>
                    <a:cubicBezTo>
                      <a:pt x="11" y="23"/>
                      <a:pt x="14" y="23"/>
                      <a:pt x="17" y="23"/>
                    </a:cubicBezTo>
                    <a:cubicBezTo>
                      <a:pt x="18" y="26"/>
                      <a:pt x="19" y="28"/>
                      <a:pt x="21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7" y="30"/>
                      <a:pt x="28" y="29"/>
                      <a:pt x="29" y="28"/>
                    </a:cubicBezTo>
                    <a:cubicBezTo>
                      <a:pt x="38" y="22"/>
                      <a:pt x="48" y="24"/>
                      <a:pt x="55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9" y="29"/>
                      <a:pt x="57" y="27"/>
                      <a:pt x="55" y="26"/>
                    </a:cubicBezTo>
                    <a:cubicBezTo>
                      <a:pt x="57" y="22"/>
                      <a:pt x="58" y="17"/>
                      <a:pt x="57" y="13"/>
                    </a:cubicBezTo>
                    <a:cubicBezTo>
                      <a:pt x="61" y="15"/>
                      <a:pt x="64" y="18"/>
                      <a:pt x="66" y="20"/>
                    </a:cubicBezTo>
                    <a:cubicBezTo>
                      <a:pt x="67" y="21"/>
                      <a:pt x="67" y="21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8" y="25"/>
                      <a:pt x="68" y="27"/>
                      <a:pt x="66" y="30"/>
                    </a:cubicBezTo>
                    <a:cubicBezTo>
                      <a:pt x="66" y="30"/>
                      <a:pt x="66" y="30"/>
                      <a:pt x="66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70" y="29"/>
                      <a:pt x="70" y="27"/>
                      <a:pt x="70" y="26"/>
                    </a:cubicBezTo>
                    <a:cubicBezTo>
                      <a:pt x="71" y="27"/>
                      <a:pt x="72" y="29"/>
                      <a:pt x="73" y="31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4" y="24"/>
                      <a:pt x="69" y="17"/>
                      <a:pt x="62" y="12"/>
                    </a:cubicBezTo>
                    <a:close/>
                    <a:moveTo>
                      <a:pt x="10" y="20"/>
                    </a:moveTo>
                    <a:cubicBezTo>
                      <a:pt x="16" y="14"/>
                      <a:pt x="24" y="9"/>
                      <a:pt x="33" y="8"/>
                    </a:cubicBezTo>
                    <a:cubicBezTo>
                      <a:pt x="40" y="7"/>
                      <a:pt x="46" y="8"/>
                      <a:pt x="52" y="11"/>
                    </a:cubicBezTo>
                    <a:cubicBezTo>
                      <a:pt x="39" y="17"/>
                      <a:pt x="25" y="21"/>
                      <a:pt x="10" y="20"/>
                    </a:cubicBezTo>
                    <a:close/>
                    <a:moveTo>
                      <a:pt x="53" y="24"/>
                    </a:moveTo>
                    <a:cubicBezTo>
                      <a:pt x="49" y="22"/>
                      <a:pt x="46" y="21"/>
                      <a:pt x="41" y="21"/>
                    </a:cubicBezTo>
                    <a:cubicBezTo>
                      <a:pt x="34" y="21"/>
                      <a:pt x="27" y="24"/>
                      <a:pt x="23" y="29"/>
                    </a:cubicBezTo>
                    <a:cubicBezTo>
                      <a:pt x="22" y="27"/>
                      <a:pt x="21" y="25"/>
                      <a:pt x="20" y="23"/>
                    </a:cubicBezTo>
                    <a:cubicBezTo>
                      <a:pt x="24" y="23"/>
                      <a:pt x="28" y="22"/>
                      <a:pt x="32" y="21"/>
                    </a:cubicBezTo>
                    <a:cubicBezTo>
                      <a:pt x="39" y="19"/>
                      <a:pt x="47" y="16"/>
                      <a:pt x="54" y="13"/>
                    </a:cubicBezTo>
                    <a:cubicBezTo>
                      <a:pt x="55" y="17"/>
                      <a:pt x="54" y="21"/>
                      <a:pt x="53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" name="Freeform 603"/>
              <p:cNvSpPr/>
              <p:nvPr/>
            </p:nvSpPr>
            <p:spPr bwMode="auto">
              <a:xfrm>
                <a:off x="4145" y="2328"/>
                <a:ext cx="19" cy="17"/>
              </a:xfrm>
              <a:custGeom>
                <a:gdLst>
                  <a:gd name="T0" fmla="*/ 4 w 8"/>
                  <a:gd name="T1" fmla="*/ 6 h 7"/>
                  <a:gd name="T2" fmla="*/ 8 w 8"/>
                  <a:gd name="T3" fmla="*/ 0 h 7"/>
                  <a:gd name="T4" fmla="*/ 5 w 8"/>
                  <a:gd name="T5" fmla="*/ 0 h 7"/>
                  <a:gd name="T6" fmla="*/ 4 w 8"/>
                  <a:gd name="T7" fmla="*/ 0 h 7"/>
                  <a:gd name="T8" fmla="*/ 0 w 8"/>
                  <a:gd name="T9" fmla="*/ 7 h 7"/>
                  <a:gd name="T10" fmla="*/ 4 w 8"/>
                  <a:gd name="T11" fmla="*/ 6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4" y="6"/>
                    </a:moveTo>
                    <a:cubicBezTo>
                      <a:pt x="5" y="4"/>
                      <a:pt x="7" y="2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1" y="4"/>
                      <a:pt x="0" y="7"/>
                    </a:cubicBezTo>
                    <a:cubicBezTo>
                      <a:pt x="1" y="6"/>
                      <a:pt x="2" y="6"/>
                      <a:pt x="4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" name="Freeform 604"/>
              <p:cNvSpPr/>
              <p:nvPr/>
            </p:nvSpPr>
            <p:spPr bwMode="auto">
              <a:xfrm>
                <a:off x="4138" y="2568"/>
                <a:ext cx="29" cy="31"/>
              </a:xfrm>
              <a:custGeom>
                <a:gdLst>
                  <a:gd name="T0" fmla="*/ 5 w 12"/>
                  <a:gd name="T1" fmla="*/ 13 h 13"/>
                  <a:gd name="T2" fmla="*/ 7 w 12"/>
                  <a:gd name="T3" fmla="*/ 12 h 13"/>
                  <a:gd name="T4" fmla="*/ 12 w 12"/>
                  <a:gd name="T5" fmla="*/ 7 h 13"/>
                  <a:gd name="T6" fmla="*/ 9 w 12"/>
                  <a:gd name="T7" fmla="*/ 2 h 13"/>
                  <a:gd name="T8" fmla="*/ 4 w 12"/>
                  <a:gd name="T9" fmla="*/ 1 h 13"/>
                  <a:gd name="T10" fmla="*/ 3 w 12"/>
                  <a:gd name="T11" fmla="*/ 4 h 13"/>
                  <a:gd name="T12" fmla="*/ 4 w 12"/>
                  <a:gd name="T13" fmla="*/ 6 h 13"/>
                  <a:gd name="T14" fmla="*/ 5 w 12"/>
                  <a:gd name="T15" fmla="*/ 7 h 13"/>
                  <a:gd name="T16" fmla="*/ 8 w 12"/>
                  <a:gd name="T17" fmla="*/ 6 h 13"/>
                  <a:gd name="T18" fmla="*/ 4 w 12"/>
                  <a:gd name="T19" fmla="*/ 10 h 13"/>
                  <a:gd name="T20" fmla="*/ 0 w 12"/>
                  <a:gd name="T21" fmla="*/ 10 h 13"/>
                  <a:gd name="T22" fmla="*/ 0 w 12"/>
                  <a:gd name="T23" fmla="*/ 13 h 13"/>
                  <a:gd name="T24" fmla="*/ 5 w 12"/>
                  <a:gd name="T25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3">
                    <a:moveTo>
                      <a:pt x="5" y="13"/>
                    </a:moveTo>
                    <a:cubicBezTo>
                      <a:pt x="6" y="13"/>
                      <a:pt x="7" y="12"/>
                      <a:pt x="7" y="12"/>
                    </a:cubicBezTo>
                    <a:cubicBezTo>
                      <a:pt x="9" y="11"/>
                      <a:pt x="11" y="9"/>
                      <a:pt x="12" y="7"/>
                    </a:cubicBezTo>
                    <a:cubicBezTo>
                      <a:pt x="12" y="4"/>
                      <a:pt x="10" y="2"/>
                      <a:pt x="9" y="2"/>
                    </a:cubicBezTo>
                    <a:cubicBezTo>
                      <a:pt x="7" y="0"/>
                      <a:pt x="6" y="0"/>
                      <a:pt x="4" y="1"/>
                    </a:cubicBezTo>
                    <a:cubicBezTo>
                      <a:pt x="3" y="2"/>
                      <a:pt x="2" y="3"/>
                      <a:pt x="3" y="4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6" y="7"/>
                      <a:pt x="7" y="7"/>
                      <a:pt x="8" y="6"/>
                    </a:cubicBezTo>
                    <a:cubicBezTo>
                      <a:pt x="8" y="8"/>
                      <a:pt x="6" y="9"/>
                      <a:pt x="4" y="10"/>
                    </a:cubicBezTo>
                    <a:cubicBezTo>
                      <a:pt x="3" y="10"/>
                      <a:pt x="2" y="10"/>
                      <a:pt x="0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1" y="13"/>
                      <a:pt x="4" y="13"/>
                      <a:pt x="5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" name="Freeform 605"/>
              <p:cNvSpPr>
                <a:spLocks noEditPoints="1"/>
              </p:cNvSpPr>
              <p:nvPr/>
            </p:nvSpPr>
            <p:spPr bwMode="auto">
              <a:xfrm>
                <a:off x="4122" y="2158"/>
                <a:ext cx="1140" cy="719"/>
              </a:xfrm>
              <a:custGeom>
                <a:gdLst>
                  <a:gd name="T0" fmla="*/ 358 w 482"/>
                  <a:gd name="T1" fmla="*/ 35 h 303"/>
                  <a:gd name="T2" fmla="*/ 327 w 482"/>
                  <a:gd name="T3" fmla="*/ 18 h 303"/>
                  <a:gd name="T4" fmla="*/ 250 w 482"/>
                  <a:gd name="T5" fmla="*/ 0 h 303"/>
                  <a:gd name="T6" fmla="*/ 202 w 482"/>
                  <a:gd name="T7" fmla="*/ 0 h 303"/>
                  <a:gd name="T8" fmla="*/ 139 w 482"/>
                  <a:gd name="T9" fmla="*/ 31 h 303"/>
                  <a:gd name="T10" fmla="*/ 83 w 482"/>
                  <a:gd name="T11" fmla="*/ 0 h 303"/>
                  <a:gd name="T12" fmla="*/ 7 w 482"/>
                  <a:gd name="T13" fmla="*/ 123 h 303"/>
                  <a:gd name="T14" fmla="*/ 16 w 482"/>
                  <a:gd name="T15" fmla="*/ 165 h 303"/>
                  <a:gd name="T16" fmla="*/ 23 w 482"/>
                  <a:gd name="T17" fmla="*/ 233 h 303"/>
                  <a:gd name="T18" fmla="*/ 29 w 482"/>
                  <a:gd name="T19" fmla="*/ 283 h 303"/>
                  <a:gd name="T20" fmla="*/ 28 w 482"/>
                  <a:gd name="T21" fmla="*/ 250 h 303"/>
                  <a:gd name="T22" fmla="*/ 256 w 482"/>
                  <a:gd name="T23" fmla="*/ 65 h 303"/>
                  <a:gd name="T24" fmla="*/ 56 w 482"/>
                  <a:gd name="T25" fmla="*/ 290 h 303"/>
                  <a:gd name="T26" fmla="*/ 343 w 482"/>
                  <a:gd name="T27" fmla="*/ 78 h 303"/>
                  <a:gd name="T28" fmla="*/ 87 w 482"/>
                  <a:gd name="T29" fmla="*/ 303 h 303"/>
                  <a:gd name="T30" fmla="*/ 134 w 482"/>
                  <a:gd name="T31" fmla="*/ 271 h 303"/>
                  <a:gd name="T32" fmla="*/ 221 w 482"/>
                  <a:gd name="T33" fmla="*/ 278 h 303"/>
                  <a:gd name="T34" fmla="*/ 310 w 482"/>
                  <a:gd name="T35" fmla="*/ 303 h 303"/>
                  <a:gd name="T36" fmla="*/ 365 w 482"/>
                  <a:gd name="T37" fmla="*/ 1 h 303"/>
                  <a:gd name="T38" fmla="*/ 54 w 482"/>
                  <a:gd name="T39" fmla="*/ 220 h 303"/>
                  <a:gd name="T40" fmla="*/ 45 w 482"/>
                  <a:gd name="T41" fmla="*/ 142 h 303"/>
                  <a:gd name="T42" fmla="*/ 88 w 482"/>
                  <a:gd name="T43" fmla="*/ 140 h 303"/>
                  <a:gd name="T44" fmla="*/ 173 w 482"/>
                  <a:gd name="T45" fmla="*/ 28 h 303"/>
                  <a:gd name="T46" fmla="*/ 142 w 482"/>
                  <a:gd name="T47" fmla="*/ 93 h 303"/>
                  <a:gd name="T48" fmla="*/ 64 w 482"/>
                  <a:gd name="T49" fmla="*/ 67 h 303"/>
                  <a:gd name="T50" fmla="*/ 106 w 482"/>
                  <a:gd name="T51" fmla="*/ 56 h 303"/>
                  <a:gd name="T52" fmla="*/ 38 w 482"/>
                  <a:gd name="T53" fmla="*/ 62 h 303"/>
                  <a:gd name="T54" fmla="*/ 36 w 482"/>
                  <a:gd name="T55" fmla="*/ 130 h 303"/>
                  <a:gd name="T56" fmla="*/ 125 w 482"/>
                  <a:gd name="T57" fmla="*/ 127 h 303"/>
                  <a:gd name="T58" fmla="*/ 151 w 482"/>
                  <a:gd name="T59" fmla="*/ 106 h 303"/>
                  <a:gd name="T60" fmla="*/ 197 w 482"/>
                  <a:gd name="T61" fmla="*/ 15 h 303"/>
                  <a:gd name="T62" fmla="*/ 252 w 482"/>
                  <a:gd name="T63" fmla="*/ 6 h 303"/>
                  <a:gd name="T64" fmla="*/ 276 w 482"/>
                  <a:gd name="T65" fmla="*/ 45 h 303"/>
                  <a:gd name="T66" fmla="*/ 96 w 482"/>
                  <a:gd name="T67" fmla="*/ 285 h 303"/>
                  <a:gd name="T68" fmla="*/ 96 w 482"/>
                  <a:gd name="T69" fmla="*/ 184 h 303"/>
                  <a:gd name="T70" fmla="*/ 150 w 482"/>
                  <a:gd name="T71" fmla="*/ 126 h 303"/>
                  <a:gd name="T72" fmla="*/ 208 w 482"/>
                  <a:gd name="T73" fmla="*/ 113 h 303"/>
                  <a:gd name="T74" fmla="*/ 316 w 482"/>
                  <a:gd name="T75" fmla="*/ 71 h 303"/>
                  <a:gd name="T76" fmla="*/ 443 w 482"/>
                  <a:gd name="T77" fmla="*/ 246 h 303"/>
                  <a:gd name="T78" fmla="*/ 376 w 482"/>
                  <a:gd name="T79" fmla="*/ 142 h 303"/>
                  <a:gd name="T80" fmla="*/ 284 w 482"/>
                  <a:gd name="T81" fmla="*/ 190 h 303"/>
                  <a:gd name="T82" fmla="*/ 301 w 482"/>
                  <a:gd name="T83" fmla="*/ 112 h 303"/>
                  <a:gd name="T84" fmla="*/ 336 w 482"/>
                  <a:gd name="T85" fmla="*/ 125 h 303"/>
                  <a:gd name="T86" fmla="*/ 371 w 482"/>
                  <a:gd name="T87" fmla="*/ 90 h 303"/>
                  <a:gd name="T88" fmla="*/ 320 w 482"/>
                  <a:gd name="T89" fmla="*/ 83 h 303"/>
                  <a:gd name="T90" fmla="*/ 291 w 482"/>
                  <a:gd name="T91" fmla="*/ 99 h 303"/>
                  <a:gd name="T92" fmla="*/ 254 w 482"/>
                  <a:gd name="T93" fmla="*/ 133 h 303"/>
                  <a:gd name="T94" fmla="*/ 216 w 482"/>
                  <a:gd name="T95" fmla="*/ 154 h 303"/>
                  <a:gd name="T96" fmla="*/ 345 w 482"/>
                  <a:gd name="T97" fmla="*/ 220 h 303"/>
                  <a:gd name="T98" fmla="*/ 239 w 482"/>
                  <a:gd name="T99" fmla="*/ 241 h 303"/>
                  <a:gd name="T100" fmla="*/ 212 w 482"/>
                  <a:gd name="T101" fmla="*/ 168 h 303"/>
                  <a:gd name="T102" fmla="*/ 208 w 482"/>
                  <a:gd name="T103" fmla="*/ 226 h 303"/>
                  <a:gd name="T104" fmla="*/ 296 w 482"/>
                  <a:gd name="T105" fmla="*/ 229 h 303"/>
                  <a:gd name="T106" fmla="*/ 160 w 482"/>
                  <a:gd name="T107" fmla="*/ 205 h 303"/>
                  <a:gd name="T108" fmla="*/ 116 w 482"/>
                  <a:gd name="T109" fmla="*/ 224 h 303"/>
                  <a:gd name="T110" fmla="*/ 120 w 482"/>
                  <a:gd name="T111" fmla="*/ 250 h 303"/>
                  <a:gd name="T112" fmla="*/ 198 w 482"/>
                  <a:gd name="T113" fmla="*/ 279 h 303"/>
                  <a:gd name="T114" fmla="*/ 174 w 482"/>
                  <a:gd name="T115" fmla="*/ 226 h 303"/>
                  <a:gd name="T116" fmla="*/ 236 w 482"/>
                  <a:gd name="T117" fmla="*/ 258 h 303"/>
                  <a:gd name="T118" fmla="*/ 342 w 482"/>
                  <a:gd name="T119" fmla="*/ 290 h 303"/>
                  <a:gd name="T120" fmla="*/ 316 w 482"/>
                  <a:gd name="T121" fmla="*/ 274 h 303"/>
                  <a:gd name="T122" fmla="*/ 402 w 482"/>
                  <a:gd name="T123" fmla="*/ 244 h 303"/>
                  <a:gd name="T124" fmla="*/ 424 w 482"/>
                  <a:gd name="T125" fmla="*/ 262 h 3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82" h="303">
                    <a:moveTo>
                      <a:pt x="457" y="288"/>
                    </a:moveTo>
                    <a:cubicBezTo>
                      <a:pt x="447" y="275"/>
                      <a:pt x="449" y="256"/>
                      <a:pt x="458" y="243"/>
                    </a:cubicBezTo>
                    <a:cubicBezTo>
                      <a:pt x="459" y="242"/>
                      <a:pt x="457" y="240"/>
                      <a:pt x="456" y="241"/>
                    </a:cubicBezTo>
                    <a:cubicBezTo>
                      <a:pt x="437" y="247"/>
                      <a:pt x="415" y="240"/>
                      <a:pt x="407" y="222"/>
                    </a:cubicBezTo>
                    <a:cubicBezTo>
                      <a:pt x="399" y="206"/>
                      <a:pt x="401" y="183"/>
                      <a:pt x="415" y="172"/>
                    </a:cubicBezTo>
                    <a:cubicBezTo>
                      <a:pt x="416" y="171"/>
                      <a:pt x="416" y="170"/>
                      <a:pt x="416" y="170"/>
                    </a:cubicBezTo>
                    <a:cubicBezTo>
                      <a:pt x="416" y="169"/>
                      <a:pt x="416" y="168"/>
                      <a:pt x="415" y="168"/>
                    </a:cubicBezTo>
                    <a:cubicBezTo>
                      <a:pt x="408" y="167"/>
                      <a:pt x="401" y="166"/>
                      <a:pt x="394" y="161"/>
                    </a:cubicBezTo>
                    <a:cubicBezTo>
                      <a:pt x="388" y="157"/>
                      <a:pt x="382" y="150"/>
                      <a:pt x="379" y="142"/>
                    </a:cubicBezTo>
                    <a:cubicBezTo>
                      <a:pt x="373" y="127"/>
                      <a:pt x="377" y="110"/>
                      <a:pt x="388" y="98"/>
                    </a:cubicBezTo>
                    <a:cubicBezTo>
                      <a:pt x="388" y="97"/>
                      <a:pt x="388" y="97"/>
                      <a:pt x="388" y="96"/>
                    </a:cubicBezTo>
                    <a:cubicBezTo>
                      <a:pt x="388" y="96"/>
                      <a:pt x="387" y="95"/>
                      <a:pt x="387" y="95"/>
                    </a:cubicBezTo>
                    <a:cubicBezTo>
                      <a:pt x="372" y="90"/>
                      <a:pt x="361" y="78"/>
                      <a:pt x="358" y="62"/>
                    </a:cubicBezTo>
                    <a:cubicBezTo>
                      <a:pt x="355" y="46"/>
                      <a:pt x="362" y="25"/>
                      <a:pt x="379" y="18"/>
                    </a:cubicBezTo>
                    <a:cubicBezTo>
                      <a:pt x="380" y="18"/>
                      <a:pt x="380" y="16"/>
                      <a:pt x="379" y="15"/>
                    </a:cubicBezTo>
                    <a:cubicBezTo>
                      <a:pt x="374" y="12"/>
                      <a:pt x="370" y="6"/>
                      <a:pt x="368" y="0"/>
                    </a:cubicBezTo>
                    <a:cubicBezTo>
                      <a:pt x="363" y="0"/>
                      <a:pt x="363" y="0"/>
                      <a:pt x="363" y="0"/>
                    </a:cubicBezTo>
                    <a:cubicBezTo>
                      <a:pt x="356" y="8"/>
                      <a:pt x="355" y="20"/>
                      <a:pt x="363" y="28"/>
                    </a:cubicBezTo>
                    <a:cubicBezTo>
                      <a:pt x="361" y="30"/>
                      <a:pt x="360" y="33"/>
                      <a:pt x="358" y="35"/>
                    </a:cubicBezTo>
                    <a:cubicBezTo>
                      <a:pt x="358" y="35"/>
                      <a:pt x="358" y="35"/>
                      <a:pt x="358" y="35"/>
                    </a:cubicBezTo>
                    <a:cubicBezTo>
                      <a:pt x="356" y="35"/>
                      <a:pt x="354" y="35"/>
                      <a:pt x="351" y="35"/>
                    </a:cubicBezTo>
                    <a:cubicBezTo>
                      <a:pt x="349" y="31"/>
                      <a:pt x="345" y="28"/>
                      <a:pt x="343" y="23"/>
                    </a:cubicBezTo>
                    <a:cubicBezTo>
                      <a:pt x="342" y="18"/>
                      <a:pt x="342" y="13"/>
                      <a:pt x="344" y="7"/>
                    </a:cubicBezTo>
                    <a:cubicBezTo>
                      <a:pt x="345" y="5"/>
                      <a:pt x="347" y="2"/>
                      <a:pt x="349" y="0"/>
                    </a:cubicBezTo>
                    <a:cubicBezTo>
                      <a:pt x="345" y="0"/>
                      <a:pt x="345" y="0"/>
                      <a:pt x="345" y="0"/>
                    </a:cubicBezTo>
                    <a:cubicBezTo>
                      <a:pt x="343" y="2"/>
                      <a:pt x="342" y="5"/>
                      <a:pt x="341" y="8"/>
                    </a:cubicBezTo>
                    <a:cubicBezTo>
                      <a:pt x="339" y="13"/>
                      <a:pt x="339" y="18"/>
                      <a:pt x="340" y="23"/>
                    </a:cubicBezTo>
                    <a:cubicBezTo>
                      <a:pt x="342" y="28"/>
                      <a:pt x="345" y="31"/>
                      <a:pt x="348" y="35"/>
                    </a:cubicBezTo>
                    <a:cubicBezTo>
                      <a:pt x="345" y="35"/>
                      <a:pt x="342" y="35"/>
                      <a:pt x="339" y="35"/>
                    </a:cubicBezTo>
                    <a:cubicBezTo>
                      <a:pt x="334" y="29"/>
                      <a:pt x="330" y="24"/>
                      <a:pt x="329" y="16"/>
                    </a:cubicBezTo>
                    <a:cubicBezTo>
                      <a:pt x="329" y="10"/>
                      <a:pt x="330" y="5"/>
                      <a:pt x="333" y="0"/>
                    </a:cubicBezTo>
                    <a:cubicBezTo>
                      <a:pt x="330" y="0"/>
                      <a:pt x="330" y="0"/>
                      <a:pt x="330" y="0"/>
                    </a:cubicBezTo>
                    <a:cubicBezTo>
                      <a:pt x="328" y="3"/>
                      <a:pt x="327" y="7"/>
                      <a:pt x="327" y="12"/>
                    </a:cubicBezTo>
                    <a:cubicBezTo>
                      <a:pt x="322" y="8"/>
                      <a:pt x="317" y="4"/>
                      <a:pt x="314" y="0"/>
                    </a:cubicBezTo>
                    <a:cubicBezTo>
                      <a:pt x="311" y="0"/>
                      <a:pt x="311" y="0"/>
                      <a:pt x="311" y="0"/>
                    </a:cubicBezTo>
                    <a:cubicBezTo>
                      <a:pt x="315" y="6"/>
                      <a:pt x="320" y="11"/>
                      <a:pt x="326" y="15"/>
                    </a:cubicBezTo>
                    <a:cubicBezTo>
                      <a:pt x="327" y="15"/>
                      <a:pt x="327" y="15"/>
                      <a:pt x="327" y="15"/>
                    </a:cubicBezTo>
                    <a:cubicBezTo>
                      <a:pt x="327" y="16"/>
                      <a:pt x="327" y="17"/>
                      <a:pt x="327" y="18"/>
                    </a:cubicBezTo>
                    <a:cubicBezTo>
                      <a:pt x="328" y="21"/>
                      <a:pt x="328" y="25"/>
                      <a:pt x="330" y="28"/>
                    </a:cubicBezTo>
                    <a:cubicBezTo>
                      <a:pt x="315" y="26"/>
                      <a:pt x="302" y="14"/>
                      <a:pt x="298" y="0"/>
                    </a:cubicBezTo>
                    <a:cubicBezTo>
                      <a:pt x="295" y="0"/>
                      <a:pt x="295" y="0"/>
                      <a:pt x="295" y="0"/>
                    </a:cubicBezTo>
                    <a:cubicBezTo>
                      <a:pt x="296" y="2"/>
                      <a:pt x="296" y="4"/>
                      <a:pt x="297" y="6"/>
                    </a:cubicBezTo>
                    <a:cubicBezTo>
                      <a:pt x="293" y="10"/>
                      <a:pt x="285" y="4"/>
                      <a:pt x="282" y="0"/>
                    </a:cubicBezTo>
                    <a:cubicBezTo>
                      <a:pt x="278" y="0"/>
                      <a:pt x="278" y="0"/>
                      <a:pt x="278" y="0"/>
                    </a:cubicBezTo>
                    <a:cubicBezTo>
                      <a:pt x="279" y="1"/>
                      <a:pt x="280" y="2"/>
                      <a:pt x="281" y="4"/>
                    </a:cubicBezTo>
                    <a:cubicBezTo>
                      <a:pt x="285" y="7"/>
                      <a:pt x="294" y="13"/>
                      <a:pt x="298" y="9"/>
                    </a:cubicBezTo>
                    <a:cubicBezTo>
                      <a:pt x="299" y="10"/>
                      <a:pt x="300" y="12"/>
                      <a:pt x="301" y="13"/>
                    </a:cubicBezTo>
                    <a:cubicBezTo>
                      <a:pt x="298" y="16"/>
                      <a:pt x="296" y="19"/>
                      <a:pt x="294" y="24"/>
                    </a:cubicBezTo>
                    <a:cubicBezTo>
                      <a:pt x="280" y="25"/>
                      <a:pt x="270" y="13"/>
                      <a:pt x="268" y="0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5" y="2"/>
                      <a:pt x="266" y="4"/>
                      <a:pt x="266" y="6"/>
                    </a:cubicBezTo>
                    <a:cubicBezTo>
                      <a:pt x="271" y="17"/>
                      <a:pt x="281" y="28"/>
                      <a:pt x="294" y="26"/>
                    </a:cubicBezTo>
                    <a:cubicBezTo>
                      <a:pt x="293" y="29"/>
                      <a:pt x="293" y="33"/>
                      <a:pt x="294" y="36"/>
                    </a:cubicBezTo>
                    <a:cubicBezTo>
                      <a:pt x="286" y="37"/>
                      <a:pt x="276" y="33"/>
                      <a:pt x="270" y="27"/>
                    </a:cubicBezTo>
                    <a:cubicBezTo>
                      <a:pt x="262" y="21"/>
                      <a:pt x="257" y="13"/>
                      <a:pt x="254" y="4"/>
                    </a:cubicBezTo>
                    <a:cubicBezTo>
                      <a:pt x="254" y="2"/>
                      <a:pt x="253" y="1"/>
                      <a:pt x="253" y="0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250" y="0"/>
                      <a:pt x="250" y="0"/>
                      <a:pt x="250" y="1"/>
                    </a:cubicBezTo>
                    <a:cubicBezTo>
                      <a:pt x="250" y="1"/>
                      <a:pt x="250" y="1"/>
                      <a:pt x="250" y="1"/>
                    </a:cubicBezTo>
                    <a:cubicBezTo>
                      <a:pt x="245" y="4"/>
                      <a:pt x="238" y="8"/>
                      <a:pt x="238" y="16"/>
                    </a:cubicBezTo>
                    <a:cubicBezTo>
                      <a:pt x="239" y="24"/>
                      <a:pt x="243" y="32"/>
                      <a:pt x="250" y="35"/>
                    </a:cubicBezTo>
                    <a:cubicBezTo>
                      <a:pt x="249" y="39"/>
                      <a:pt x="249" y="42"/>
                      <a:pt x="250" y="46"/>
                    </a:cubicBezTo>
                    <a:cubicBezTo>
                      <a:pt x="246" y="44"/>
                      <a:pt x="242" y="43"/>
                      <a:pt x="238" y="43"/>
                    </a:cubicBezTo>
                    <a:cubicBezTo>
                      <a:pt x="229" y="36"/>
                      <a:pt x="224" y="23"/>
                      <a:pt x="226" y="12"/>
                    </a:cubicBezTo>
                    <a:cubicBezTo>
                      <a:pt x="226" y="8"/>
                      <a:pt x="228" y="3"/>
                      <a:pt x="230" y="0"/>
                    </a:cubicBezTo>
                    <a:cubicBezTo>
                      <a:pt x="227" y="0"/>
                      <a:pt x="227" y="0"/>
                      <a:pt x="227" y="0"/>
                    </a:cubicBezTo>
                    <a:cubicBezTo>
                      <a:pt x="225" y="3"/>
                      <a:pt x="224" y="7"/>
                      <a:pt x="223" y="10"/>
                    </a:cubicBezTo>
                    <a:cubicBezTo>
                      <a:pt x="222" y="21"/>
                      <a:pt x="225" y="35"/>
                      <a:pt x="233" y="42"/>
                    </a:cubicBezTo>
                    <a:cubicBezTo>
                      <a:pt x="229" y="42"/>
                      <a:pt x="225" y="43"/>
                      <a:pt x="221" y="44"/>
                    </a:cubicBezTo>
                    <a:cubicBezTo>
                      <a:pt x="216" y="40"/>
                      <a:pt x="214" y="32"/>
                      <a:pt x="213" y="26"/>
                    </a:cubicBezTo>
                    <a:cubicBezTo>
                      <a:pt x="212" y="20"/>
                      <a:pt x="211" y="13"/>
                      <a:pt x="213" y="7"/>
                    </a:cubicBezTo>
                    <a:cubicBezTo>
                      <a:pt x="214" y="5"/>
                      <a:pt x="215" y="2"/>
                      <a:pt x="216" y="0"/>
                    </a:cubicBezTo>
                    <a:cubicBezTo>
                      <a:pt x="213" y="0"/>
                      <a:pt x="213" y="0"/>
                      <a:pt x="213" y="0"/>
                    </a:cubicBezTo>
                    <a:cubicBezTo>
                      <a:pt x="212" y="1"/>
                      <a:pt x="212" y="3"/>
                      <a:pt x="211" y="4"/>
                    </a:cubicBezTo>
                    <a:cubicBezTo>
                      <a:pt x="209" y="3"/>
                      <a:pt x="207" y="1"/>
                      <a:pt x="206" y="0"/>
                    </a:cubicBezTo>
                    <a:cubicBezTo>
                      <a:pt x="202" y="0"/>
                      <a:pt x="202" y="0"/>
                      <a:pt x="202" y="0"/>
                    </a:cubicBezTo>
                    <a:cubicBezTo>
                      <a:pt x="204" y="2"/>
                      <a:pt x="207" y="5"/>
                      <a:pt x="210" y="7"/>
                    </a:cubicBezTo>
                    <a:cubicBezTo>
                      <a:pt x="210" y="8"/>
                      <a:pt x="210" y="9"/>
                      <a:pt x="209" y="11"/>
                    </a:cubicBezTo>
                    <a:cubicBezTo>
                      <a:pt x="209" y="13"/>
                      <a:pt x="209" y="16"/>
                      <a:pt x="209" y="18"/>
                    </a:cubicBezTo>
                    <a:cubicBezTo>
                      <a:pt x="200" y="16"/>
                      <a:pt x="192" y="8"/>
                      <a:pt x="187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4" y="1"/>
                      <a:pt x="185" y="3"/>
                      <a:pt x="187" y="4"/>
                    </a:cubicBezTo>
                    <a:cubicBezTo>
                      <a:pt x="178" y="6"/>
                      <a:pt x="168" y="4"/>
                      <a:pt x="160" y="0"/>
                    </a:cubicBezTo>
                    <a:cubicBezTo>
                      <a:pt x="154" y="0"/>
                      <a:pt x="154" y="0"/>
                      <a:pt x="154" y="0"/>
                    </a:cubicBezTo>
                    <a:cubicBezTo>
                      <a:pt x="155" y="0"/>
                      <a:pt x="156" y="1"/>
                      <a:pt x="157" y="1"/>
                    </a:cubicBezTo>
                    <a:cubicBezTo>
                      <a:pt x="158" y="2"/>
                      <a:pt x="159" y="2"/>
                      <a:pt x="160" y="3"/>
                    </a:cubicBezTo>
                    <a:cubicBezTo>
                      <a:pt x="155" y="12"/>
                      <a:pt x="162" y="27"/>
                      <a:pt x="172" y="31"/>
                    </a:cubicBezTo>
                    <a:cubicBezTo>
                      <a:pt x="171" y="34"/>
                      <a:pt x="170" y="38"/>
                      <a:pt x="170" y="42"/>
                    </a:cubicBezTo>
                    <a:cubicBezTo>
                      <a:pt x="162" y="38"/>
                      <a:pt x="155" y="34"/>
                      <a:pt x="151" y="25"/>
                    </a:cubicBezTo>
                    <a:cubicBezTo>
                      <a:pt x="147" y="16"/>
                      <a:pt x="146" y="8"/>
                      <a:pt x="150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3" y="8"/>
                      <a:pt x="144" y="18"/>
                      <a:pt x="148" y="26"/>
                    </a:cubicBezTo>
                    <a:cubicBezTo>
                      <a:pt x="153" y="35"/>
                      <a:pt x="160" y="43"/>
                      <a:pt x="170" y="45"/>
                    </a:cubicBezTo>
                    <a:cubicBezTo>
                      <a:pt x="170" y="49"/>
                      <a:pt x="171" y="52"/>
                      <a:pt x="172" y="56"/>
                    </a:cubicBezTo>
                    <a:cubicBezTo>
                      <a:pt x="158" y="52"/>
                      <a:pt x="146" y="44"/>
                      <a:pt x="139" y="31"/>
                    </a:cubicBezTo>
                    <a:cubicBezTo>
                      <a:pt x="133" y="22"/>
                      <a:pt x="132" y="10"/>
                      <a:pt x="135" y="0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32" y="1"/>
                      <a:pt x="131" y="3"/>
                      <a:pt x="131" y="5"/>
                    </a:cubicBezTo>
                    <a:cubicBezTo>
                      <a:pt x="127" y="4"/>
                      <a:pt x="121" y="2"/>
                      <a:pt x="117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18" y="4"/>
                      <a:pt x="125" y="8"/>
                      <a:pt x="131" y="7"/>
                    </a:cubicBezTo>
                    <a:cubicBezTo>
                      <a:pt x="131" y="11"/>
                      <a:pt x="131" y="15"/>
                      <a:pt x="132" y="19"/>
                    </a:cubicBezTo>
                    <a:cubicBezTo>
                      <a:pt x="124" y="17"/>
                      <a:pt x="117" y="16"/>
                      <a:pt x="111" y="12"/>
                    </a:cubicBezTo>
                    <a:cubicBezTo>
                      <a:pt x="105" y="9"/>
                      <a:pt x="101" y="5"/>
                      <a:pt x="98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1"/>
                      <a:pt x="96" y="2"/>
                      <a:pt x="97" y="4"/>
                    </a:cubicBezTo>
                    <a:cubicBezTo>
                      <a:pt x="93" y="10"/>
                      <a:pt x="89" y="16"/>
                      <a:pt x="92" y="24"/>
                    </a:cubicBezTo>
                    <a:cubicBezTo>
                      <a:pt x="94" y="30"/>
                      <a:pt x="99" y="37"/>
                      <a:pt x="106" y="39"/>
                    </a:cubicBezTo>
                    <a:cubicBezTo>
                      <a:pt x="106" y="40"/>
                      <a:pt x="106" y="40"/>
                      <a:pt x="105" y="41"/>
                    </a:cubicBezTo>
                    <a:cubicBezTo>
                      <a:pt x="105" y="45"/>
                      <a:pt x="105" y="49"/>
                      <a:pt x="106" y="53"/>
                    </a:cubicBezTo>
                    <a:cubicBezTo>
                      <a:pt x="96" y="50"/>
                      <a:pt x="88" y="44"/>
                      <a:pt x="83" y="35"/>
                    </a:cubicBezTo>
                    <a:cubicBezTo>
                      <a:pt x="78" y="25"/>
                      <a:pt x="77" y="16"/>
                      <a:pt x="79" y="6"/>
                    </a:cubicBezTo>
                    <a:cubicBezTo>
                      <a:pt x="82" y="4"/>
                      <a:pt x="86" y="2"/>
                      <a:pt x="89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70" y="7"/>
                      <a:pt x="57" y="16"/>
                      <a:pt x="45" y="25"/>
                    </a:cubicBezTo>
                    <a:cubicBezTo>
                      <a:pt x="32" y="34"/>
                      <a:pt x="20" y="44"/>
                      <a:pt x="8" y="55"/>
                    </a:cubicBezTo>
                    <a:cubicBezTo>
                      <a:pt x="8" y="55"/>
                      <a:pt x="8" y="56"/>
                      <a:pt x="8" y="56"/>
                    </a:cubicBezTo>
                    <a:cubicBezTo>
                      <a:pt x="8" y="58"/>
                      <a:pt x="7" y="59"/>
                      <a:pt x="7" y="60"/>
                    </a:cubicBezTo>
                    <a:cubicBezTo>
                      <a:pt x="12" y="56"/>
                      <a:pt x="17" y="51"/>
                      <a:pt x="22" y="47"/>
                    </a:cubicBezTo>
                    <a:cubicBezTo>
                      <a:pt x="21" y="52"/>
                      <a:pt x="22" y="59"/>
                      <a:pt x="24" y="64"/>
                    </a:cubicBezTo>
                    <a:cubicBezTo>
                      <a:pt x="23" y="65"/>
                      <a:pt x="23" y="65"/>
                      <a:pt x="22" y="65"/>
                    </a:cubicBezTo>
                    <a:cubicBezTo>
                      <a:pt x="22" y="66"/>
                      <a:pt x="23" y="67"/>
                      <a:pt x="23" y="68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3" y="68"/>
                      <a:pt x="24" y="67"/>
                      <a:pt x="25" y="67"/>
                    </a:cubicBezTo>
                    <a:cubicBezTo>
                      <a:pt x="26" y="71"/>
                      <a:pt x="28" y="74"/>
                      <a:pt x="30" y="77"/>
                    </a:cubicBezTo>
                    <a:cubicBezTo>
                      <a:pt x="22" y="85"/>
                      <a:pt x="18" y="96"/>
                      <a:pt x="19" y="106"/>
                    </a:cubicBezTo>
                    <a:cubicBezTo>
                      <a:pt x="21" y="107"/>
                      <a:pt x="23" y="109"/>
                      <a:pt x="23" y="111"/>
                    </a:cubicBezTo>
                    <a:cubicBezTo>
                      <a:pt x="23" y="113"/>
                      <a:pt x="22" y="114"/>
                      <a:pt x="21" y="115"/>
                    </a:cubicBezTo>
                    <a:cubicBezTo>
                      <a:pt x="23" y="121"/>
                      <a:pt x="27" y="127"/>
                      <a:pt x="32" y="130"/>
                    </a:cubicBezTo>
                    <a:cubicBezTo>
                      <a:pt x="27" y="131"/>
                      <a:pt x="23" y="132"/>
                      <a:pt x="18" y="132"/>
                    </a:cubicBezTo>
                    <a:cubicBezTo>
                      <a:pt x="12" y="127"/>
                      <a:pt x="8" y="119"/>
                      <a:pt x="7" y="112"/>
                    </a:cubicBezTo>
                    <a:cubicBezTo>
                      <a:pt x="6" y="111"/>
                      <a:pt x="5" y="111"/>
                      <a:pt x="4" y="110"/>
                    </a:cubicBezTo>
                    <a:cubicBezTo>
                      <a:pt x="7" y="114"/>
                      <a:pt x="8" y="118"/>
                      <a:pt x="7" y="123"/>
                    </a:cubicBezTo>
                    <a:cubicBezTo>
                      <a:pt x="9" y="126"/>
                      <a:pt x="11" y="129"/>
                      <a:pt x="14" y="132"/>
                    </a:cubicBezTo>
                    <a:cubicBezTo>
                      <a:pt x="11" y="133"/>
                      <a:pt x="8" y="133"/>
                      <a:pt x="5" y="133"/>
                    </a:cubicBezTo>
                    <a:cubicBezTo>
                      <a:pt x="6" y="133"/>
                      <a:pt x="7" y="133"/>
                      <a:pt x="8" y="133"/>
                    </a:cubicBezTo>
                    <a:cubicBezTo>
                      <a:pt x="11" y="134"/>
                      <a:pt x="13" y="135"/>
                      <a:pt x="15" y="136"/>
                    </a:cubicBezTo>
                    <a:cubicBezTo>
                      <a:pt x="22" y="135"/>
                      <a:pt x="28" y="134"/>
                      <a:pt x="35" y="133"/>
                    </a:cubicBezTo>
                    <a:cubicBezTo>
                      <a:pt x="48" y="131"/>
                      <a:pt x="61" y="130"/>
                      <a:pt x="75" y="129"/>
                    </a:cubicBezTo>
                    <a:cubicBezTo>
                      <a:pt x="75" y="129"/>
                      <a:pt x="75" y="129"/>
                      <a:pt x="75" y="129"/>
                    </a:cubicBezTo>
                    <a:cubicBezTo>
                      <a:pt x="91" y="128"/>
                      <a:pt x="107" y="128"/>
                      <a:pt x="122" y="130"/>
                    </a:cubicBezTo>
                    <a:cubicBezTo>
                      <a:pt x="119" y="132"/>
                      <a:pt x="117" y="135"/>
                      <a:pt x="115" y="137"/>
                    </a:cubicBezTo>
                    <a:cubicBezTo>
                      <a:pt x="115" y="137"/>
                      <a:pt x="114" y="137"/>
                      <a:pt x="114" y="137"/>
                    </a:cubicBezTo>
                    <a:cubicBezTo>
                      <a:pt x="83" y="136"/>
                      <a:pt x="51" y="137"/>
                      <a:pt x="20" y="142"/>
                    </a:cubicBezTo>
                    <a:cubicBezTo>
                      <a:pt x="20" y="143"/>
                      <a:pt x="20" y="144"/>
                      <a:pt x="19" y="145"/>
                    </a:cubicBezTo>
                    <a:cubicBezTo>
                      <a:pt x="23" y="145"/>
                      <a:pt x="27" y="144"/>
                      <a:pt x="31" y="143"/>
                    </a:cubicBezTo>
                    <a:cubicBezTo>
                      <a:pt x="32" y="152"/>
                      <a:pt x="34" y="160"/>
                      <a:pt x="35" y="169"/>
                    </a:cubicBezTo>
                    <a:cubicBezTo>
                      <a:pt x="36" y="176"/>
                      <a:pt x="36" y="183"/>
                      <a:pt x="39" y="191"/>
                    </a:cubicBezTo>
                    <a:cubicBezTo>
                      <a:pt x="37" y="191"/>
                      <a:pt x="36" y="191"/>
                      <a:pt x="34" y="191"/>
                    </a:cubicBezTo>
                    <a:cubicBezTo>
                      <a:pt x="33" y="181"/>
                      <a:pt x="30" y="169"/>
                      <a:pt x="21" y="164"/>
                    </a:cubicBezTo>
                    <a:cubicBezTo>
                      <a:pt x="20" y="163"/>
                      <a:pt x="19" y="163"/>
                      <a:pt x="18" y="162"/>
                    </a:cubicBezTo>
                    <a:cubicBezTo>
                      <a:pt x="18" y="163"/>
                      <a:pt x="17" y="164"/>
                      <a:pt x="16" y="165"/>
                    </a:cubicBezTo>
                    <a:cubicBezTo>
                      <a:pt x="26" y="168"/>
                      <a:pt x="30" y="182"/>
                      <a:pt x="31" y="191"/>
                    </a:cubicBezTo>
                    <a:cubicBezTo>
                      <a:pt x="28" y="192"/>
                      <a:pt x="25" y="192"/>
                      <a:pt x="22" y="193"/>
                    </a:cubicBezTo>
                    <a:cubicBezTo>
                      <a:pt x="19" y="196"/>
                      <a:pt x="13" y="196"/>
                      <a:pt x="8" y="195"/>
                    </a:cubicBezTo>
                    <a:cubicBezTo>
                      <a:pt x="7" y="195"/>
                      <a:pt x="6" y="195"/>
                      <a:pt x="5" y="195"/>
                    </a:cubicBezTo>
                    <a:cubicBezTo>
                      <a:pt x="6" y="196"/>
                      <a:pt x="6" y="197"/>
                      <a:pt x="6" y="198"/>
                    </a:cubicBezTo>
                    <a:cubicBezTo>
                      <a:pt x="10" y="197"/>
                      <a:pt x="13" y="197"/>
                      <a:pt x="16" y="196"/>
                    </a:cubicBezTo>
                    <a:cubicBezTo>
                      <a:pt x="26" y="195"/>
                      <a:pt x="37" y="194"/>
                      <a:pt x="47" y="193"/>
                    </a:cubicBezTo>
                    <a:cubicBezTo>
                      <a:pt x="56" y="192"/>
                      <a:pt x="65" y="190"/>
                      <a:pt x="74" y="191"/>
                    </a:cubicBezTo>
                    <a:cubicBezTo>
                      <a:pt x="73" y="193"/>
                      <a:pt x="72" y="195"/>
                      <a:pt x="71" y="197"/>
                    </a:cubicBezTo>
                    <a:cubicBezTo>
                      <a:pt x="70" y="199"/>
                      <a:pt x="69" y="200"/>
                      <a:pt x="68" y="202"/>
                    </a:cubicBezTo>
                    <a:cubicBezTo>
                      <a:pt x="59" y="202"/>
                      <a:pt x="49" y="203"/>
                      <a:pt x="39" y="204"/>
                    </a:cubicBezTo>
                    <a:cubicBezTo>
                      <a:pt x="29" y="205"/>
                      <a:pt x="18" y="207"/>
                      <a:pt x="8" y="209"/>
                    </a:cubicBezTo>
                    <a:cubicBezTo>
                      <a:pt x="7" y="210"/>
                      <a:pt x="7" y="211"/>
                      <a:pt x="6" y="212"/>
                    </a:cubicBezTo>
                    <a:cubicBezTo>
                      <a:pt x="9" y="212"/>
                      <a:pt x="11" y="211"/>
                      <a:pt x="13" y="211"/>
                    </a:cubicBezTo>
                    <a:cubicBezTo>
                      <a:pt x="13" y="212"/>
                      <a:pt x="13" y="212"/>
                      <a:pt x="13" y="213"/>
                    </a:cubicBezTo>
                    <a:cubicBezTo>
                      <a:pt x="14" y="213"/>
                      <a:pt x="15" y="213"/>
                      <a:pt x="16" y="213"/>
                    </a:cubicBezTo>
                    <a:cubicBezTo>
                      <a:pt x="16" y="212"/>
                      <a:pt x="16" y="211"/>
                      <a:pt x="16" y="210"/>
                    </a:cubicBezTo>
                    <a:cubicBezTo>
                      <a:pt x="21" y="209"/>
                      <a:pt x="25" y="209"/>
                      <a:pt x="30" y="208"/>
                    </a:cubicBezTo>
                    <a:cubicBezTo>
                      <a:pt x="30" y="217"/>
                      <a:pt x="28" y="226"/>
                      <a:pt x="23" y="233"/>
                    </a:cubicBezTo>
                    <a:cubicBezTo>
                      <a:pt x="22" y="235"/>
                      <a:pt x="21" y="237"/>
                      <a:pt x="19" y="238"/>
                    </a:cubicBezTo>
                    <a:cubicBezTo>
                      <a:pt x="16" y="241"/>
                      <a:pt x="12" y="244"/>
                      <a:pt x="8" y="245"/>
                    </a:cubicBezTo>
                    <a:cubicBezTo>
                      <a:pt x="8" y="246"/>
                      <a:pt x="8" y="247"/>
                      <a:pt x="8" y="248"/>
                    </a:cubicBezTo>
                    <a:cubicBezTo>
                      <a:pt x="16" y="246"/>
                      <a:pt x="22" y="240"/>
                      <a:pt x="27" y="233"/>
                    </a:cubicBezTo>
                    <a:cubicBezTo>
                      <a:pt x="26" y="237"/>
                      <a:pt x="27" y="241"/>
                      <a:pt x="27" y="245"/>
                    </a:cubicBezTo>
                    <a:cubicBezTo>
                      <a:pt x="26" y="247"/>
                      <a:pt x="25" y="248"/>
                      <a:pt x="25" y="250"/>
                    </a:cubicBezTo>
                    <a:cubicBezTo>
                      <a:pt x="19" y="249"/>
                      <a:pt x="13" y="250"/>
                      <a:pt x="7" y="251"/>
                    </a:cubicBezTo>
                    <a:cubicBezTo>
                      <a:pt x="7" y="252"/>
                      <a:pt x="7" y="253"/>
                      <a:pt x="6" y="255"/>
                    </a:cubicBezTo>
                    <a:cubicBezTo>
                      <a:pt x="12" y="253"/>
                      <a:pt x="18" y="252"/>
                      <a:pt x="24" y="252"/>
                    </a:cubicBezTo>
                    <a:cubicBezTo>
                      <a:pt x="23" y="255"/>
                      <a:pt x="23" y="258"/>
                      <a:pt x="23" y="261"/>
                    </a:cubicBezTo>
                    <a:cubicBezTo>
                      <a:pt x="23" y="261"/>
                      <a:pt x="23" y="262"/>
                      <a:pt x="23" y="262"/>
                    </a:cubicBezTo>
                    <a:cubicBezTo>
                      <a:pt x="23" y="262"/>
                      <a:pt x="23" y="263"/>
                      <a:pt x="23" y="263"/>
                    </a:cubicBezTo>
                    <a:cubicBezTo>
                      <a:pt x="23" y="265"/>
                      <a:pt x="23" y="266"/>
                      <a:pt x="23" y="268"/>
                    </a:cubicBezTo>
                    <a:cubicBezTo>
                      <a:pt x="18" y="267"/>
                      <a:pt x="13" y="268"/>
                      <a:pt x="7" y="269"/>
                    </a:cubicBezTo>
                    <a:cubicBezTo>
                      <a:pt x="7" y="270"/>
                      <a:pt x="7" y="271"/>
                      <a:pt x="7" y="272"/>
                    </a:cubicBezTo>
                    <a:cubicBezTo>
                      <a:pt x="13" y="271"/>
                      <a:pt x="18" y="270"/>
                      <a:pt x="23" y="270"/>
                    </a:cubicBezTo>
                    <a:cubicBezTo>
                      <a:pt x="23" y="270"/>
                      <a:pt x="24" y="270"/>
                      <a:pt x="24" y="270"/>
                    </a:cubicBezTo>
                    <a:cubicBezTo>
                      <a:pt x="24" y="271"/>
                      <a:pt x="24" y="272"/>
                      <a:pt x="24" y="272"/>
                    </a:cubicBezTo>
                    <a:cubicBezTo>
                      <a:pt x="25" y="276"/>
                      <a:pt x="27" y="280"/>
                      <a:pt x="29" y="283"/>
                    </a:cubicBezTo>
                    <a:cubicBezTo>
                      <a:pt x="24" y="284"/>
                      <a:pt x="18" y="284"/>
                      <a:pt x="13" y="285"/>
                    </a:cubicBezTo>
                    <a:cubicBezTo>
                      <a:pt x="14" y="286"/>
                      <a:pt x="15" y="286"/>
                      <a:pt x="16" y="286"/>
                    </a:cubicBezTo>
                    <a:cubicBezTo>
                      <a:pt x="16" y="287"/>
                      <a:pt x="17" y="287"/>
                      <a:pt x="17" y="288"/>
                    </a:cubicBezTo>
                    <a:cubicBezTo>
                      <a:pt x="22" y="287"/>
                      <a:pt x="26" y="286"/>
                      <a:pt x="31" y="286"/>
                    </a:cubicBezTo>
                    <a:cubicBezTo>
                      <a:pt x="31" y="286"/>
                      <a:pt x="31" y="286"/>
                      <a:pt x="31" y="286"/>
                    </a:cubicBezTo>
                    <a:cubicBezTo>
                      <a:pt x="33" y="289"/>
                      <a:pt x="35" y="291"/>
                      <a:pt x="37" y="293"/>
                    </a:cubicBezTo>
                    <a:cubicBezTo>
                      <a:pt x="37" y="294"/>
                      <a:pt x="36" y="296"/>
                      <a:pt x="36" y="298"/>
                    </a:cubicBezTo>
                    <a:cubicBezTo>
                      <a:pt x="26" y="296"/>
                      <a:pt x="15" y="299"/>
                      <a:pt x="5" y="301"/>
                    </a:cubicBezTo>
                    <a:cubicBezTo>
                      <a:pt x="3" y="302"/>
                      <a:pt x="2" y="302"/>
                      <a:pt x="0" y="303"/>
                    </a:cubicBezTo>
                    <a:cubicBezTo>
                      <a:pt x="12" y="303"/>
                      <a:pt x="12" y="303"/>
                      <a:pt x="12" y="303"/>
                    </a:cubicBezTo>
                    <a:cubicBezTo>
                      <a:pt x="19" y="301"/>
                      <a:pt x="28" y="300"/>
                      <a:pt x="35" y="301"/>
                    </a:cubicBezTo>
                    <a:cubicBezTo>
                      <a:pt x="35" y="301"/>
                      <a:pt x="35" y="302"/>
                      <a:pt x="35" y="303"/>
                    </a:cubicBezTo>
                    <a:cubicBezTo>
                      <a:pt x="38" y="303"/>
                      <a:pt x="38" y="303"/>
                      <a:pt x="38" y="303"/>
                    </a:cubicBezTo>
                    <a:cubicBezTo>
                      <a:pt x="39" y="300"/>
                      <a:pt x="39" y="296"/>
                      <a:pt x="40" y="294"/>
                    </a:cubicBezTo>
                    <a:cubicBezTo>
                      <a:pt x="41" y="293"/>
                      <a:pt x="40" y="292"/>
                      <a:pt x="40" y="292"/>
                    </a:cubicBezTo>
                    <a:cubicBezTo>
                      <a:pt x="40" y="292"/>
                      <a:pt x="40" y="292"/>
                      <a:pt x="40" y="292"/>
                    </a:cubicBezTo>
                    <a:cubicBezTo>
                      <a:pt x="37" y="288"/>
                      <a:pt x="33" y="286"/>
                      <a:pt x="31" y="281"/>
                    </a:cubicBezTo>
                    <a:cubicBezTo>
                      <a:pt x="29" y="278"/>
                      <a:pt x="28" y="274"/>
                      <a:pt x="27" y="270"/>
                    </a:cubicBezTo>
                    <a:cubicBezTo>
                      <a:pt x="25" y="264"/>
                      <a:pt x="25" y="256"/>
                      <a:pt x="28" y="250"/>
                    </a:cubicBezTo>
                    <a:cubicBezTo>
                      <a:pt x="34" y="235"/>
                      <a:pt x="49" y="225"/>
                      <a:pt x="64" y="220"/>
                    </a:cubicBezTo>
                    <a:cubicBezTo>
                      <a:pt x="65" y="219"/>
                      <a:pt x="65" y="219"/>
                      <a:pt x="65" y="218"/>
                    </a:cubicBezTo>
                    <a:cubicBezTo>
                      <a:pt x="68" y="213"/>
                      <a:pt x="70" y="206"/>
                      <a:pt x="72" y="201"/>
                    </a:cubicBezTo>
                    <a:cubicBezTo>
                      <a:pt x="75" y="194"/>
                      <a:pt x="79" y="188"/>
                      <a:pt x="83" y="182"/>
                    </a:cubicBezTo>
                    <a:cubicBezTo>
                      <a:pt x="91" y="169"/>
                      <a:pt x="100" y="156"/>
                      <a:pt x="111" y="145"/>
                    </a:cubicBezTo>
                    <a:cubicBezTo>
                      <a:pt x="132" y="123"/>
                      <a:pt x="156" y="103"/>
                      <a:pt x="184" y="89"/>
                    </a:cubicBezTo>
                    <a:cubicBezTo>
                      <a:pt x="185" y="89"/>
                      <a:pt x="185" y="88"/>
                      <a:pt x="185" y="88"/>
                    </a:cubicBezTo>
                    <a:cubicBezTo>
                      <a:pt x="185" y="88"/>
                      <a:pt x="185" y="88"/>
                      <a:pt x="185" y="88"/>
                    </a:cubicBezTo>
                    <a:cubicBezTo>
                      <a:pt x="188" y="72"/>
                      <a:pt x="196" y="57"/>
                      <a:pt x="212" y="50"/>
                    </a:cubicBezTo>
                    <a:cubicBezTo>
                      <a:pt x="225" y="44"/>
                      <a:pt x="246" y="43"/>
                      <a:pt x="256" y="55"/>
                    </a:cubicBezTo>
                    <a:cubicBezTo>
                      <a:pt x="257" y="56"/>
                      <a:pt x="258" y="56"/>
                      <a:pt x="258" y="55"/>
                    </a:cubicBezTo>
                    <a:cubicBezTo>
                      <a:pt x="265" y="50"/>
                      <a:pt x="274" y="49"/>
                      <a:pt x="281" y="47"/>
                    </a:cubicBezTo>
                    <a:cubicBezTo>
                      <a:pt x="290" y="45"/>
                      <a:pt x="299" y="43"/>
                      <a:pt x="308" y="42"/>
                    </a:cubicBezTo>
                    <a:cubicBezTo>
                      <a:pt x="324" y="39"/>
                      <a:pt x="341" y="37"/>
                      <a:pt x="357" y="38"/>
                    </a:cubicBezTo>
                    <a:cubicBezTo>
                      <a:pt x="356" y="41"/>
                      <a:pt x="356" y="43"/>
                      <a:pt x="355" y="46"/>
                    </a:cubicBezTo>
                    <a:cubicBezTo>
                      <a:pt x="338" y="45"/>
                      <a:pt x="321" y="47"/>
                      <a:pt x="305" y="50"/>
                    </a:cubicBezTo>
                    <a:cubicBezTo>
                      <a:pt x="304" y="50"/>
                      <a:pt x="304" y="50"/>
                      <a:pt x="304" y="51"/>
                    </a:cubicBezTo>
                    <a:cubicBezTo>
                      <a:pt x="303" y="51"/>
                      <a:pt x="302" y="51"/>
                      <a:pt x="301" y="51"/>
                    </a:cubicBezTo>
                    <a:cubicBezTo>
                      <a:pt x="286" y="54"/>
                      <a:pt x="269" y="57"/>
                      <a:pt x="256" y="65"/>
                    </a:cubicBezTo>
                    <a:cubicBezTo>
                      <a:pt x="252" y="62"/>
                      <a:pt x="249" y="60"/>
                      <a:pt x="244" y="58"/>
                    </a:cubicBezTo>
                    <a:cubicBezTo>
                      <a:pt x="228" y="54"/>
                      <a:pt x="209" y="61"/>
                      <a:pt x="201" y="76"/>
                    </a:cubicBezTo>
                    <a:cubicBezTo>
                      <a:pt x="200" y="77"/>
                      <a:pt x="200" y="77"/>
                      <a:pt x="200" y="78"/>
                    </a:cubicBezTo>
                    <a:cubicBezTo>
                      <a:pt x="199" y="80"/>
                      <a:pt x="198" y="83"/>
                      <a:pt x="197" y="86"/>
                    </a:cubicBezTo>
                    <a:cubicBezTo>
                      <a:pt x="197" y="88"/>
                      <a:pt x="197" y="90"/>
                      <a:pt x="197" y="91"/>
                    </a:cubicBezTo>
                    <a:cubicBezTo>
                      <a:pt x="196" y="91"/>
                      <a:pt x="196" y="91"/>
                      <a:pt x="196" y="91"/>
                    </a:cubicBezTo>
                    <a:cubicBezTo>
                      <a:pt x="189" y="96"/>
                      <a:pt x="181" y="100"/>
                      <a:pt x="174" y="105"/>
                    </a:cubicBezTo>
                    <a:cubicBezTo>
                      <a:pt x="167" y="109"/>
                      <a:pt x="161" y="114"/>
                      <a:pt x="154" y="118"/>
                    </a:cubicBezTo>
                    <a:cubicBezTo>
                      <a:pt x="141" y="128"/>
                      <a:pt x="129" y="139"/>
                      <a:pt x="117" y="152"/>
                    </a:cubicBezTo>
                    <a:cubicBezTo>
                      <a:pt x="107" y="163"/>
                      <a:pt x="98" y="175"/>
                      <a:pt x="90" y="188"/>
                    </a:cubicBezTo>
                    <a:cubicBezTo>
                      <a:pt x="82" y="200"/>
                      <a:pt x="74" y="213"/>
                      <a:pt x="70" y="227"/>
                    </a:cubicBezTo>
                    <a:cubicBezTo>
                      <a:pt x="66" y="227"/>
                      <a:pt x="61" y="229"/>
                      <a:pt x="57" y="232"/>
                    </a:cubicBezTo>
                    <a:cubicBezTo>
                      <a:pt x="56" y="232"/>
                      <a:pt x="56" y="232"/>
                      <a:pt x="56" y="232"/>
                    </a:cubicBezTo>
                    <a:cubicBezTo>
                      <a:pt x="46" y="239"/>
                      <a:pt x="40" y="250"/>
                      <a:pt x="40" y="262"/>
                    </a:cubicBezTo>
                    <a:cubicBezTo>
                      <a:pt x="40" y="270"/>
                      <a:pt x="42" y="278"/>
                      <a:pt x="48" y="284"/>
                    </a:cubicBezTo>
                    <a:cubicBezTo>
                      <a:pt x="50" y="286"/>
                      <a:pt x="52" y="287"/>
                      <a:pt x="53" y="289"/>
                    </a:cubicBezTo>
                    <a:cubicBezTo>
                      <a:pt x="53" y="293"/>
                      <a:pt x="52" y="298"/>
                      <a:pt x="51" y="303"/>
                    </a:cubicBezTo>
                    <a:cubicBezTo>
                      <a:pt x="54" y="303"/>
                      <a:pt x="54" y="303"/>
                      <a:pt x="54" y="303"/>
                    </a:cubicBezTo>
                    <a:cubicBezTo>
                      <a:pt x="55" y="299"/>
                      <a:pt x="56" y="295"/>
                      <a:pt x="56" y="290"/>
                    </a:cubicBezTo>
                    <a:cubicBezTo>
                      <a:pt x="61" y="293"/>
                      <a:pt x="67" y="295"/>
                      <a:pt x="73" y="295"/>
                    </a:cubicBezTo>
                    <a:cubicBezTo>
                      <a:pt x="74" y="295"/>
                      <a:pt x="75" y="295"/>
                      <a:pt x="76" y="295"/>
                    </a:cubicBezTo>
                    <a:cubicBezTo>
                      <a:pt x="76" y="298"/>
                      <a:pt x="76" y="300"/>
                      <a:pt x="75" y="303"/>
                    </a:cubicBezTo>
                    <a:cubicBezTo>
                      <a:pt x="78" y="303"/>
                      <a:pt x="78" y="303"/>
                      <a:pt x="78" y="303"/>
                    </a:cubicBezTo>
                    <a:cubicBezTo>
                      <a:pt x="79" y="300"/>
                      <a:pt x="79" y="298"/>
                      <a:pt x="79" y="295"/>
                    </a:cubicBezTo>
                    <a:cubicBezTo>
                      <a:pt x="93" y="294"/>
                      <a:pt x="105" y="285"/>
                      <a:pt x="108" y="271"/>
                    </a:cubicBezTo>
                    <a:cubicBezTo>
                      <a:pt x="111" y="258"/>
                      <a:pt x="107" y="243"/>
                      <a:pt x="97" y="235"/>
                    </a:cubicBezTo>
                    <a:cubicBezTo>
                      <a:pt x="99" y="229"/>
                      <a:pt x="102" y="224"/>
                      <a:pt x="105" y="219"/>
                    </a:cubicBezTo>
                    <a:cubicBezTo>
                      <a:pt x="108" y="213"/>
                      <a:pt x="112" y="207"/>
                      <a:pt x="116" y="201"/>
                    </a:cubicBezTo>
                    <a:cubicBezTo>
                      <a:pt x="124" y="189"/>
                      <a:pt x="133" y="179"/>
                      <a:pt x="143" y="169"/>
                    </a:cubicBezTo>
                    <a:cubicBezTo>
                      <a:pt x="162" y="149"/>
                      <a:pt x="184" y="132"/>
                      <a:pt x="207" y="117"/>
                    </a:cubicBezTo>
                    <a:cubicBezTo>
                      <a:pt x="211" y="121"/>
                      <a:pt x="216" y="124"/>
                      <a:pt x="222" y="125"/>
                    </a:cubicBezTo>
                    <a:cubicBezTo>
                      <a:pt x="239" y="129"/>
                      <a:pt x="258" y="120"/>
                      <a:pt x="265" y="105"/>
                    </a:cubicBezTo>
                    <a:cubicBezTo>
                      <a:pt x="268" y="99"/>
                      <a:pt x="269" y="93"/>
                      <a:pt x="268" y="88"/>
                    </a:cubicBezTo>
                    <a:cubicBezTo>
                      <a:pt x="284" y="81"/>
                      <a:pt x="300" y="76"/>
                      <a:pt x="318" y="74"/>
                    </a:cubicBezTo>
                    <a:cubicBezTo>
                      <a:pt x="331" y="71"/>
                      <a:pt x="345" y="69"/>
                      <a:pt x="358" y="72"/>
                    </a:cubicBezTo>
                    <a:cubicBezTo>
                      <a:pt x="358" y="72"/>
                      <a:pt x="358" y="72"/>
                      <a:pt x="358" y="72"/>
                    </a:cubicBezTo>
                    <a:cubicBezTo>
                      <a:pt x="359" y="74"/>
                      <a:pt x="360" y="76"/>
                      <a:pt x="361" y="77"/>
                    </a:cubicBezTo>
                    <a:cubicBezTo>
                      <a:pt x="355" y="77"/>
                      <a:pt x="349" y="77"/>
                      <a:pt x="343" y="78"/>
                    </a:cubicBezTo>
                    <a:cubicBezTo>
                      <a:pt x="343" y="78"/>
                      <a:pt x="343" y="78"/>
                      <a:pt x="342" y="78"/>
                    </a:cubicBezTo>
                    <a:cubicBezTo>
                      <a:pt x="335" y="78"/>
                      <a:pt x="327" y="79"/>
                      <a:pt x="319" y="81"/>
                    </a:cubicBezTo>
                    <a:cubicBezTo>
                      <a:pt x="305" y="83"/>
                      <a:pt x="292" y="88"/>
                      <a:pt x="278" y="93"/>
                    </a:cubicBezTo>
                    <a:cubicBezTo>
                      <a:pt x="277" y="94"/>
                      <a:pt x="277" y="94"/>
                      <a:pt x="277" y="95"/>
                    </a:cubicBezTo>
                    <a:cubicBezTo>
                      <a:pt x="278" y="106"/>
                      <a:pt x="271" y="117"/>
                      <a:pt x="263" y="123"/>
                    </a:cubicBezTo>
                    <a:cubicBezTo>
                      <a:pt x="255" y="130"/>
                      <a:pt x="244" y="135"/>
                      <a:pt x="233" y="136"/>
                    </a:cubicBezTo>
                    <a:cubicBezTo>
                      <a:pt x="233" y="136"/>
                      <a:pt x="233" y="136"/>
                      <a:pt x="233" y="136"/>
                    </a:cubicBezTo>
                    <a:cubicBezTo>
                      <a:pt x="227" y="137"/>
                      <a:pt x="218" y="137"/>
                      <a:pt x="213" y="134"/>
                    </a:cubicBezTo>
                    <a:cubicBezTo>
                      <a:pt x="210" y="133"/>
                      <a:pt x="206" y="130"/>
                      <a:pt x="202" y="130"/>
                    </a:cubicBezTo>
                    <a:cubicBezTo>
                      <a:pt x="199" y="129"/>
                      <a:pt x="194" y="134"/>
                      <a:pt x="191" y="136"/>
                    </a:cubicBezTo>
                    <a:cubicBezTo>
                      <a:pt x="174" y="148"/>
                      <a:pt x="159" y="161"/>
                      <a:pt x="145" y="176"/>
                    </a:cubicBezTo>
                    <a:cubicBezTo>
                      <a:pt x="138" y="184"/>
                      <a:pt x="131" y="194"/>
                      <a:pt x="124" y="203"/>
                    </a:cubicBezTo>
                    <a:cubicBezTo>
                      <a:pt x="118" y="211"/>
                      <a:pt x="113" y="220"/>
                      <a:pt x="110" y="230"/>
                    </a:cubicBezTo>
                    <a:cubicBezTo>
                      <a:pt x="110" y="230"/>
                      <a:pt x="110" y="231"/>
                      <a:pt x="111" y="232"/>
                    </a:cubicBezTo>
                    <a:cubicBezTo>
                      <a:pt x="112" y="235"/>
                      <a:pt x="114" y="238"/>
                      <a:pt x="115" y="241"/>
                    </a:cubicBezTo>
                    <a:cubicBezTo>
                      <a:pt x="115" y="242"/>
                      <a:pt x="115" y="242"/>
                      <a:pt x="115" y="242"/>
                    </a:cubicBezTo>
                    <a:cubicBezTo>
                      <a:pt x="119" y="252"/>
                      <a:pt x="120" y="263"/>
                      <a:pt x="117" y="273"/>
                    </a:cubicBezTo>
                    <a:cubicBezTo>
                      <a:pt x="113" y="287"/>
                      <a:pt x="102" y="295"/>
                      <a:pt x="90" y="301"/>
                    </a:cubicBezTo>
                    <a:cubicBezTo>
                      <a:pt x="88" y="302"/>
                      <a:pt x="87" y="302"/>
                      <a:pt x="87" y="303"/>
                    </a:cubicBezTo>
                    <a:cubicBezTo>
                      <a:pt x="99" y="303"/>
                      <a:pt x="99" y="303"/>
                      <a:pt x="99" y="303"/>
                    </a:cubicBezTo>
                    <a:cubicBezTo>
                      <a:pt x="98" y="302"/>
                      <a:pt x="96" y="302"/>
                      <a:pt x="95" y="302"/>
                    </a:cubicBezTo>
                    <a:cubicBezTo>
                      <a:pt x="97" y="301"/>
                      <a:pt x="99" y="299"/>
                      <a:pt x="101" y="298"/>
                    </a:cubicBezTo>
                    <a:cubicBezTo>
                      <a:pt x="103" y="297"/>
                      <a:pt x="104" y="296"/>
                      <a:pt x="106" y="295"/>
                    </a:cubicBezTo>
                    <a:cubicBezTo>
                      <a:pt x="116" y="296"/>
                      <a:pt x="126" y="299"/>
                      <a:pt x="135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31" y="298"/>
                      <a:pt x="120" y="294"/>
                      <a:pt x="109" y="292"/>
                    </a:cubicBezTo>
                    <a:cubicBezTo>
                      <a:pt x="112" y="289"/>
                      <a:pt x="114" y="286"/>
                      <a:pt x="117" y="283"/>
                    </a:cubicBezTo>
                    <a:cubicBezTo>
                      <a:pt x="125" y="284"/>
                      <a:pt x="133" y="287"/>
                      <a:pt x="142" y="290"/>
                    </a:cubicBezTo>
                    <a:cubicBezTo>
                      <a:pt x="151" y="294"/>
                      <a:pt x="160" y="297"/>
                      <a:pt x="169" y="301"/>
                    </a:cubicBezTo>
                    <a:cubicBezTo>
                      <a:pt x="171" y="301"/>
                      <a:pt x="172" y="302"/>
                      <a:pt x="174" y="303"/>
                    </a:cubicBezTo>
                    <a:cubicBezTo>
                      <a:pt x="181" y="303"/>
                      <a:pt x="181" y="303"/>
                      <a:pt x="181" y="303"/>
                    </a:cubicBezTo>
                    <a:cubicBezTo>
                      <a:pt x="177" y="301"/>
                      <a:pt x="173" y="299"/>
                      <a:pt x="169" y="297"/>
                    </a:cubicBezTo>
                    <a:cubicBezTo>
                      <a:pt x="159" y="293"/>
                      <a:pt x="149" y="290"/>
                      <a:pt x="140" y="286"/>
                    </a:cubicBezTo>
                    <a:cubicBezTo>
                      <a:pt x="133" y="284"/>
                      <a:pt x="125" y="281"/>
                      <a:pt x="118" y="280"/>
                    </a:cubicBezTo>
                    <a:cubicBezTo>
                      <a:pt x="120" y="277"/>
                      <a:pt x="121" y="273"/>
                      <a:pt x="122" y="268"/>
                    </a:cubicBezTo>
                    <a:cubicBezTo>
                      <a:pt x="122" y="268"/>
                      <a:pt x="122" y="268"/>
                      <a:pt x="122" y="268"/>
                    </a:cubicBezTo>
                    <a:cubicBezTo>
                      <a:pt x="126" y="268"/>
                      <a:pt x="130" y="270"/>
                      <a:pt x="134" y="271"/>
                    </a:cubicBezTo>
                    <a:cubicBezTo>
                      <a:pt x="134" y="271"/>
                      <a:pt x="134" y="271"/>
                      <a:pt x="134" y="271"/>
                    </a:cubicBezTo>
                    <a:cubicBezTo>
                      <a:pt x="133" y="277"/>
                      <a:pt x="135" y="283"/>
                      <a:pt x="142" y="285"/>
                    </a:cubicBezTo>
                    <a:cubicBezTo>
                      <a:pt x="148" y="287"/>
                      <a:pt x="152" y="283"/>
                      <a:pt x="155" y="278"/>
                    </a:cubicBezTo>
                    <a:cubicBezTo>
                      <a:pt x="168" y="280"/>
                      <a:pt x="180" y="287"/>
                      <a:pt x="192" y="293"/>
                    </a:cubicBezTo>
                    <a:cubicBezTo>
                      <a:pt x="192" y="293"/>
                      <a:pt x="192" y="293"/>
                      <a:pt x="192" y="293"/>
                    </a:cubicBezTo>
                    <a:cubicBezTo>
                      <a:pt x="191" y="297"/>
                      <a:pt x="192" y="300"/>
                      <a:pt x="195" y="303"/>
                    </a:cubicBezTo>
                    <a:cubicBezTo>
                      <a:pt x="200" y="303"/>
                      <a:pt x="200" y="303"/>
                      <a:pt x="200" y="303"/>
                    </a:cubicBezTo>
                    <a:cubicBezTo>
                      <a:pt x="196" y="301"/>
                      <a:pt x="194" y="296"/>
                      <a:pt x="195" y="292"/>
                    </a:cubicBezTo>
                    <a:cubicBezTo>
                      <a:pt x="196" y="286"/>
                      <a:pt x="199" y="281"/>
                      <a:pt x="203" y="277"/>
                    </a:cubicBezTo>
                    <a:cubicBezTo>
                      <a:pt x="208" y="271"/>
                      <a:pt x="214" y="266"/>
                      <a:pt x="219" y="260"/>
                    </a:cubicBezTo>
                    <a:cubicBezTo>
                      <a:pt x="218" y="267"/>
                      <a:pt x="218" y="274"/>
                      <a:pt x="218" y="280"/>
                    </a:cubicBezTo>
                    <a:cubicBezTo>
                      <a:pt x="217" y="286"/>
                      <a:pt x="215" y="299"/>
                      <a:pt x="209" y="303"/>
                    </a:cubicBezTo>
                    <a:cubicBezTo>
                      <a:pt x="214" y="303"/>
                      <a:pt x="214" y="303"/>
                      <a:pt x="214" y="303"/>
                    </a:cubicBezTo>
                    <a:cubicBezTo>
                      <a:pt x="214" y="303"/>
                      <a:pt x="214" y="303"/>
                      <a:pt x="214" y="303"/>
                    </a:cubicBezTo>
                    <a:cubicBezTo>
                      <a:pt x="216" y="300"/>
                      <a:pt x="218" y="296"/>
                      <a:pt x="219" y="292"/>
                    </a:cubicBezTo>
                    <a:cubicBezTo>
                      <a:pt x="226" y="295"/>
                      <a:pt x="232" y="299"/>
                      <a:pt x="237" y="303"/>
                    </a:cubicBezTo>
                    <a:cubicBezTo>
                      <a:pt x="242" y="303"/>
                      <a:pt x="242" y="303"/>
                      <a:pt x="242" y="303"/>
                    </a:cubicBezTo>
                    <a:cubicBezTo>
                      <a:pt x="235" y="298"/>
                      <a:pt x="228" y="293"/>
                      <a:pt x="219" y="290"/>
                    </a:cubicBezTo>
                    <a:cubicBezTo>
                      <a:pt x="219" y="290"/>
                      <a:pt x="219" y="289"/>
                      <a:pt x="220" y="289"/>
                    </a:cubicBezTo>
                    <a:cubicBezTo>
                      <a:pt x="220" y="286"/>
                      <a:pt x="221" y="282"/>
                      <a:pt x="221" y="278"/>
                    </a:cubicBezTo>
                    <a:cubicBezTo>
                      <a:pt x="224" y="279"/>
                      <a:pt x="226" y="281"/>
                      <a:pt x="229" y="282"/>
                    </a:cubicBezTo>
                    <a:cubicBezTo>
                      <a:pt x="229" y="282"/>
                      <a:pt x="229" y="282"/>
                      <a:pt x="229" y="282"/>
                    </a:cubicBezTo>
                    <a:cubicBezTo>
                      <a:pt x="232" y="286"/>
                      <a:pt x="235" y="290"/>
                      <a:pt x="238" y="292"/>
                    </a:cubicBezTo>
                    <a:cubicBezTo>
                      <a:pt x="243" y="296"/>
                      <a:pt x="249" y="298"/>
                      <a:pt x="254" y="298"/>
                    </a:cubicBezTo>
                    <a:cubicBezTo>
                      <a:pt x="258" y="300"/>
                      <a:pt x="262" y="301"/>
                      <a:pt x="265" y="303"/>
                    </a:cubicBezTo>
                    <a:cubicBezTo>
                      <a:pt x="270" y="303"/>
                      <a:pt x="270" y="303"/>
                      <a:pt x="270" y="303"/>
                    </a:cubicBezTo>
                    <a:cubicBezTo>
                      <a:pt x="267" y="301"/>
                      <a:pt x="264" y="299"/>
                      <a:pt x="261" y="298"/>
                    </a:cubicBezTo>
                    <a:cubicBezTo>
                      <a:pt x="268" y="297"/>
                      <a:pt x="276" y="293"/>
                      <a:pt x="283" y="288"/>
                    </a:cubicBezTo>
                    <a:cubicBezTo>
                      <a:pt x="279" y="293"/>
                      <a:pt x="276" y="298"/>
                      <a:pt x="274" y="303"/>
                    </a:cubicBezTo>
                    <a:cubicBezTo>
                      <a:pt x="277" y="303"/>
                      <a:pt x="277" y="303"/>
                      <a:pt x="277" y="303"/>
                    </a:cubicBezTo>
                    <a:cubicBezTo>
                      <a:pt x="279" y="297"/>
                      <a:pt x="283" y="292"/>
                      <a:pt x="287" y="287"/>
                    </a:cubicBezTo>
                    <a:cubicBezTo>
                      <a:pt x="287" y="293"/>
                      <a:pt x="287" y="298"/>
                      <a:pt x="287" y="303"/>
                    </a:cubicBezTo>
                    <a:cubicBezTo>
                      <a:pt x="290" y="303"/>
                      <a:pt x="290" y="303"/>
                      <a:pt x="290" y="303"/>
                    </a:cubicBezTo>
                    <a:cubicBezTo>
                      <a:pt x="290" y="302"/>
                      <a:pt x="290" y="300"/>
                      <a:pt x="290" y="299"/>
                    </a:cubicBezTo>
                    <a:cubicBezTo>
                      <a:pt x="291" y="300"/>
                      <a:pt x="291" y="302"/>
                      <a:pt x="292" y="303"/>
                    </a:cubicBezTo>
                    <a:cubicBezTo>
                      <a:pt x="295" y="303"/>
                      <a:pt x="295" y="303"/>
                      <a:pt x="295" y="303"/>
                    </a:cubicBezTo>
                    <a:cubicBezTo>
                      <a:pt x="292" y="297"/>
                      <a:pt x="290" y="290"/>
                      <a:pt x="291" y="283"/>
                    </a:cubicBezTo>
                    <a:cubicBezTo>
                      <a:pt x="295" y="284"/>
                      <a:pt x="299" y="286"/>
                      <a:pt x="303" y="287"/>
                    </a:cubicBezTo>
                    <a:cubicBezTo>
                      <a:pt x="303" y="293"/>
                      <a:pt x="305" y="299"/>
                      <a:pt x="310" y="303"/>
                    </a:cubicBezTo>
                    <a:cubicBezTo>
                      <a:pt x="315" y="303"/>
                      <a:pt x="315" y="303"/>
                      <a:pt x="315" y="303"/>
                    </a:cubicBezTo>
                    <a:cubicBezTo>
                      <a:pt x="309" y="299"/>
                      <a:pt x="306" y="294"/>
                      <a:pt x="306" y="288"/>
                    </a:cubicBezTo>
                    <a:cubicBezTo>
                      <a:pt x="318" y="291"/>
                      <a:pt x="329" y="292"/>
                      <a:pt x="341" y="292"/>
                    </a:cubicBezTo>
                    <a:cubicBezTo>
                      <a:pt x="340" y="295"/>
                      <a:pt x="338" y="298"/>
                      <a:pt x="338" y="301"/>
                    </a:cubicBezTo>
                    <a:cubicBezTo>
                      <a:pt x="337" y="302"/>
                      <a:pt x="336" y="302"/>
                      <a:pt x="335" y="303"/>
                    </a:cubicBezTo>
                    <a:cubicBezTo>
                      <a:pt x="341" y="303"/>
                      <a:pt x="341" y="303"/>
                      <a:pt x="341" y="303"/>
                    </a:cubicBezTo>
                    <a:cubicBezTo>
                      <a:pt x="343" y="295"/>
                      <a:pt x="347" y="287"/>
                      <a:pt x="354" y="281"/>
                    </a:cubicBezTo>
                    <a:cubicBezTo>
                      <a:pt x="369" y="266"/>
                      <a:pt x="392" y="259"/>
                      <a:pt x="412" y="263"/>
                    </a:cubicBezTo>
                    <a:cubicBezTo>
                      <a:pt x="434" y="266"/>
                      <a:pt x="449" y="283"/>
                      <a:pt x="456" y="303"/>
                    </a:cubicBezTo>
                    <a:cubicBezTo>
                      <a:pt x="459" y="303"/>
                      <a:pt x="459" y="303"/>
                      <a:pt x="459" y="303"/>
                    </a:cubicBezTo>
                    <a:cubicBezTo>
                      <a:pt x="456" y="292"/>
                      <a:pt x="450" y="281"/>
                      <a:pt x="441" y="273"/>
                    </a:cubicBezTo>
                    <a:cubicBezTo>
                      <a:pt x="443" y="272"/>
                      <a:pt x="445" y="270"/>
                      <a:pt x="447" y="269"/>
                    </a:cubicBezTo>
                    <a:cubicBezTo>
                      <a:pt x="447" y="276"/>
                      <a:pt x="449" y="282"/>
                      <a:pt x="453" y="288"/>
                    </a:cubicBezTo>
                    <a:cubicBezTo>
                      <a:pt x="457" y="294"/>
                      <a:pt x="464" y="299"/>
                      <a:pt x="470" y="302"/>
                    </a:cubicBezTo>
                    <a:cubicBezTo>
                      <a:pt x="470" y="302"/>
                      <a:pt x="470" y="302"/>
                      <a:pt x="470" y="303"/>
                    </a:cubicBezTo>
                    <a:cubicBezTo>
                      <a:pt x="482" y="303"/>
                      <a:pt x="482" y="303"/>
                      <a:pt x="482" y="303"/>
                    </a:cubicBezTo>
                    <a:cubicBezTo>
                      <a:pt x="481" y="302"/>
                      <a:pt x="479" y="302"/>
                      <a:pt x="478" y="302"/>
                    </a:cubicBezTo>
                    <a:cubicBezTo>
                      <a:pt x="470" y="299"/>
                      <a:pt x="462" y="294"/>
                      <a:pt x="457" y="288"/>
                    </a:cubicBezTo>
                    <a:close/>
                    <a:moveTo>
                      <a:pt x="365" y="1"/>
                    </a:moveTo>
                    <a:cubicBezTo>
                      <a:pt x="367" y="7"/>
                      <a:pt x="370" y="13"/>
                      <a:pt x="375" y="17"/>
                    </a:cubicBezTo>
                    <a:cubicBezTo>
                      <a:pt x="371" y="19"/>
                      <a:pt x="367" y="22"/>
                      <a:pt x="364" y="26"/>
                    </a:cubicBezTo>
                    <a:cubicBezTo>
                      <a:pt x="359" y="18"/>
                      <a:pt x="358" y="8"/>
                      <a:pt x="365" y="1"/>
                    </a:cubicBezTo>
                    <a:close/>
                    <a:moveTo>
                      <a:pt x="29" y="241"/>
                    </a:moveTo>
                    <a:cubicBezTo>
                      <a:pt x="29" y="237"/>
                      <a:pt x="29" y="234"/>
                      <a:pt x="30" y="230"/>
                    </a:cubicBezTo>
                    <a:cubicBezTo>
                      <a:pt x="31" y="226"/>
                      <a:pt x="32" y="223"/>
                      <a:pt x="33" y="220"/>
                    </a:cubicBezTo>
                    <a:cubicBezTo>
                      <a:pt x="34" y="224"/>
                      <a:pt x="35" y="228"/>
                      <a:pt x="37" y="232"/>
                    </a:cubicBezTo>
                    <a:cubicBezTo>
                      <a:pt x="34" y="235"/>
                      <a:pt x="31" y="238"/>
                      <a:pt x="29" y="241"/>
                    </a:cubicBezTo>
                    <a:close/>
                    <a:moveTo>
                      <a:pt x="39" y="230"/>
                    </a:moveTo>
                    <a:cubicBezTo>
                      <a:pt x="38" y="226"/>
                      <a:pt x="36" y="222"/>
                      <a:pt x="36" y="218"/>
                    </a:cubicBezTo>
                    <a:cubicBezTo>
                      <a:pt x="36" y="219"/>
                      <a:pt x="36" y="219"/>
                      <a:pt x="36" y="220"/>
                    </a:cubicBezTo>
                    <a:cubicBezTo>
                      <a:pt x="38" y="223"/>
                      <a:pt x="40" y="225"/>
                      <a:pt x="43" y="227"/>
                    </a:cubicBezTo>
                    <a:cubicBezTo>
                      <a:pt x="41" y="228"/>
                      <a:pt x="40" y="229"/>
                      <a:pt x="39" y="230"/>
                    </a:cubicBezTo>
                    <a:close/>
                    <a:moveTo>
                      <a:pt x="45" y="226"/>
                    </a:moveTo>
                    <a:cubicBezTo>
                      <a:pt x="43" y="224"/>
                      <a:pt x="40" y="222"/>
                      <a:pt x="39" y="219"/>
                    </a:cubicBezTo>
                    <a:cubicBezTo>
                      <a:pt x="37" y="215"/>
                      <a:pt x="36" y="211"/>
                      <a:pt x="35" y="208"/>
                    </a:cubicBezTo>
                    <a:cubicBezTo>
                      <a:pt x="36" y="207"/>
                      <a:pt x="38" y="207"/>
                      <a:pt x="40" y="207"/>
                    </a:cubicBezTo>
                    <a:cubicBezTo>
                      <a:pt x="42" y="207"/>
                      <a:pt x="44" y="207"/>
                      <a:pt x="46" y="206"/>
                    </a:cubicBezTo>
                    <a:cubicBezTo>
                      <a:pt x="47" y="212"/>
                      <a:pt x="50" y="216"/>
                      <a:pt x="54" y="220"/>
                    </a:cubicBezTo>
                    <a:cubicBezTo>
                      <a:pt x="51" y="222"/>
                      <a:pt x="48" y="224"/>
                      <a:pt x="45" y="226"/>
                    </a:cubicBezTo>
                    <a:close/>
                    <a:moveTo>
                      <a:pt x="62" y="217"/>
                    </a:moveTo>
                    <a:cubicBezTo>
                      <a:pt x="60" y="218"/>
                      <a:pt x="58" y="218"/>
                      <a:pt x="56" y="219"/>
                    </a:cubicBezTo>
                    <a:cubicBezTo>
                      <a:pt x="53" y="215"/>
                      <a:pt x="50" y="211"/>
                      <a:pt x="49" y="206"/>
                    </a:cubicBezTo>
                    <a:cubicBezTo>
                      <a:pt x="55" y="205"/>
                      <a:pt x="61" y="205"/>
                      <a:pt x="67" y="205"/>
                    </a:cubicBezTo>
                    <a:cubicBezTo>
                      <a:pt x="66" y="209"/>
                      <a:pt x="64" y="213"/>
                      <a:pt x="62" y="217"/>
                    </a:cubicBezTo>
                    <a:close/>
                    <a:moveTo>
                      <a:pt x="46" y="190"/>
                    </a:moveTo>
                    <a:cubicBezTo>
                      <a:pt x="45" y="190"/>
                      <a:pt x="43" y="190"/>
                      <a:pt x="41" y="190"/>
                    </a:cubicBezTo>
                    <a:cubicBezTo>
                      <a:pt x="39" y="182"/>
                      <a:pt x="38" y="174"/>
                      <a:pt x="37" y="166"/>
                    </a:cubicBezTo>
                    <a:cubicBezTo>
                      <a:pt x="36" y="159"/>
                      <a:pt x="34" y="151"/>
                      <a:pt x="34" y="143"/>
                    </a:cubicBezTo>
                    <a:cubicBezTo>
                      <a:pt x="37" y="143"/>
                      <a:pt x="39" y="142"/>
                      <a:pt x="42" y="142"/>
                    </a:cubicBezTo>
                    <a:cubicBezTo>
                      <a:pt x="44" y="150"/>
                      <a:pt x="44" y="158"/>
                      <a:pt x="46" y="167"/>
                    </a:cubicBezTo>
                    <a:cubicBezTo>
                      <a:pt x="47" y="174"/>
                      <a:pt x="49" y="181"/>
                      <a:pt x="50" y="189"/>
                    </a:cubicBezTo>
                    <a:cubicBezTo>
                      <a:pt x="49" y="189"/>
                      <a:pt x="47" y="189"/>
                      <a:pt x="46" y="190"/>
                    </a:cubicBezTo>
                    <a:close/>
                    <a:moveTo>
                      <a:pt x="81" y="178"/>
                    </a:moveTo>
                    <a:cubicBezTo>
                      <a:pt x="79" y="182"/>
                      <a:pt x="77" y="185"/>
                      <a:pt x="75" y="188"/>
                    </a:cubicBezTo>
                    <a:cubicBezTo>
                      <a:pt x="68" y="187"/>
                      <a:pt x="60" y="188"/>
                      <a:pt x="52" y="189"/>
                    </a:cubicBezTo>
                    <a:cubicBezTo>
                      <a:pt x="52" y="182"/>
                      <a:pt x="50" y="175"/>
                      <a:pt x="48" y="168"/>
                    </a:cubicBezTo>
                    <a:cubicBezTo>
                      <a:pt x="47" y="159"/>
                      <a:pt x="46" y="150"/>
                      <a:pt x="45" y="142"/>
                    </a:cubicBezTo>
                    <a:cubicBezTo>
                      <a:pt x="56" y="141"/>
                      <a:pt x="66" y="140"/>
                      <a:pt x="77" y="140"/>
                    </a:cubicBezTo>
                    <a:cubicBezTo>
                      <a:pt x="77" y="140"/>
                      <a:pt x="77" y="140"/>
                      <a:pt x="77" y="140"/>
                    </a:cubicBezTo>
                    <a:cubicBezTo>
                      <a:pt x="81" y="145"/>
                      <a:pt x="83" y="153"/>
                      <a:pt x="82" y="159"/>
                    </a:cubicBezTo>
                    <a:cubicBezTo>
                      <a:pt x="81" y="166"/>
                      <a:pt x="78" y="174"/>
                      <a:pt x="70" y="173"/>
                    </a:cubicBezTo>
                    <a:cubicBezTo>
                      <a:pt x="65" y="173"/>
                      <a:pt x="61" y="169"/>
                      <a:pt x="60" y="164"/>
                    </a:cubicBezTo>
                    <a:cubicBezTo>
                      <a:pt x="60" y="161"/>
                      <a:pt x="60" y="159"/>
                      <a:pt x="62" y="157"/>
                    </a:cubicBezTo>
                    <a:cubicBezTo>
                      <a:pt x="64" y="156"/>
                      <a:pt x="65" y="155"/>
                      <a:pt x="67" y="155"/>
                    </a:cubicBezTo>
                    <a:cubicBezTo>
                      <a:pt x="69" y="155"/>
                      <a:pt x="70" y="156"/>
                      <a:pt x="71" y="156"/>
                    </a:cubicBezTo>
                    <a:cubicBezTo>
                      <a:pt x="73" y="158"/>
                      <a:pt x="73" y="159"/>
                      <a:pt x="72" y="161"/>
                    </a:cubicBezTo>
                    <a:cubicBezTo>
                      <a:pt x="72" y="161"/>
                      <a:pt x="71" y="160"/>
                      <a:pt x="71" y="160"/>
                    </a:cubicBezTo>
                    <a:cubicBezTo>
                      <a:pt x="71" y="160"/>
                      <a:pt x="70" y="160"/>
                      <a:pt x="70" y="160"/>
                    </a:cubicBezTo>
                    <a:cubicBezTo>
                      <a:pt x="67" y="158"/>
                      <a:pt x="64" y="162"/>
                      <a:pt x="67" y="164"/>
                    </a:cubicBezTo>
                    <a:cubicBezTo>
                      <a:pt x="72" y="168"/>
                      <a:pt x="77" y="162"/>
                      <a:pt x="75" y="157"/>
                    </a:cubicBezTo>
                    <a:cubicBezTo>
                      <a:pt x="73" y="152"/>
                      <a:pt x="65" y="151"/>
                      <a:pt x="61" y="154"/>
                    </a:cubicBezTo>
                    <a:cubicBezTo>
                      <a:pt x="58" y="156"/>
                      <a:pt x="56" y="161"/>
                      <a:pt x="57" y="165"/>
                    </a:cubicBezTo>
                    <a:cubicBezTo>
                      <a:pt x="60" y="174"/>
                      <a:pt x="71" y="181"/>
                      <a:pt x="79" y="173"/>
                    </a:cubicBezTo>
                    <a:cubicBezTo>
                      <a:pt x="88" y="165"/>
                      <a:pt x="87" y="149"/>
                      <a:pt x="81" y="140"/>
                    </a:cubicBezTo>
                    <a:cubicBezTo>
                      <a:pt x="83" y="140"/>
                      <a:pt x="86" y="140"/>
                      <a:pt x="88" y="140"/>
                    </a:cubicBezTo>
                    <a:cubicBezTo>
                      <a:pt x="88" y="140"/>
                      <a:pt x="88" y="140"/>
                      <a:pt x="88" y="140"/>
                    </a:cubicBezTo>
                    <a:cubicBezTo>
                      <a:pt x="90" y="148"/>
                      <a:pt x="89" y="157"/>
                      <a:pt x="90" y="165"/>
                    </a:cubicBezTo>
                    <a:cubicBezTo>
                      <a:pt x="90" y="165"/>
                      <a:pt x="90" y="165"/>
                      <a:pt x="90" y="165"/>
                    </a:cubicBezTo>
                    <a:cubicBezTo>
                      <a:pt x="87" y="170"/>
                      <a:pt x="84" y="174"/>
                      <a:pt x="81" y="178"/>
                    </a:cubicBezTo>
                    <a:close/>
                    <a:moveTo>
                      <a:pt x="93" y="162"/>
                    </a:moveTo>
                    <a:cubicBezTo>
                      <a:pt x="93" y="155"/>
                      <a:pt x="93" y="147"/>
                      <a:pt x="91" y="140"/>
                    </a:cubicBezTo>
                    <a:cubicBezTo>
                      <a:pt x="94" y="140"/>
                      <a:pt x="97" y="140"/>
                      <a:pt x="101" y="140"/>
                    </a:cubicBezTo>
                    <a:cubicBezTo>
                      <a:pt x="101" y="140"/>
                      <a:pt x="101" y="140"/>
                      <a:pt x="101" y="140"/>
                    </a:cubicBezTo>
                    <a:cubicBezTo>
                      <a:pt x="101" y="144"/>
                      <a:pt x="102" y="147"/>
                      <a:pt x="102" y="151"/>
                    </a:cubicBezTo>
                    <a:cubicBezTo>
                      <a:pt x="102" y="151"/>
                      <a:pt x="102" y="151"/>
                      <a:pt x="102" y="151"/>
                    </a:cubicBezTo>
                    <a:cubicBezTo>
                      <a:pt x="99" y="155"/>
                      <a:pt x="96" y="158"/>
                      <a:pt x="93" y="162"/>
                    </a:cubicBezTo>
                    <a:close/>
                    <a:moveTo>
                      <a:pt x="109" y="143"/>
                    </a:moveTo>
                    <a:cubicBezTo>
                      <a:pt x="107" y="145"/>
                      <a:pt x="106" y="146"/>
                      <a:pt x="104" y="148"/>
                    </a:cubicBezTo>
                    <a:cubicBezTo>
                      <a:pt x="104" y="146"/>
                      <a:pt x="103" y="143"/>
                      <a:pt x="103" y="140"/>
                    </a:cubicBezTo>
                    <a:cubicBezTo>
                      <a:pt x="103" y="140"/>
                      <a:pt x="103" y="140"/>
                      <a:pt x="103" y="140"/>
                    </a:cubicBezTo>
                    <a:cubicBezTo>
                      <a:pt x="106" y="140"/>
                      <a:pt x="109" y="140"/>
                      <a:pt x="112" y="140"/>
                    </a:cubicBezTo>
                    <a:cubicBezTo>
                      <a:pt x="111" y="141"/>
                      <a:pt x="110" y="142"/>
                      <a:pt x="109" y="143"/>
                    </a:cubicBezTo>
                    <a:close/>
                    <a:moveTo>
                      <a:pt x="162" y="4"/>
                    </a:moveTo>
                    <a:cubicBezTo>
                      <a:pt x="169" y="7"/>
                      <a:pt x="178" y="9"/>
                      <a:pt x="186" y="7"/>
                    </a:cubicBezTo>
                    <a:cubicBezTo>
                      <a:pt x="180" y="13"/>
                      <a:pt x="176" y="20"/>
                      <a:pt x="173" y="28"/>
                    </a:cubicBezTo>
                    <a:cubicBezTo>
                      <a:pt x="165" y="24"/>
                      <a:pt x="158" y="12"/>
                      <a:pt x="162" y="4"/>
                    </a:cubicBezTo>
                    <a:close/>
                    <a:moveTo>
                      <a:pt x="140" y="39"/>
                    </a:moveTo>
                    <a:cubicBezTo>
                      <a:pt x="143" y="43"/>
                      <a:pt x="147" y="47"/>
                      <a:pt x="151" y="50"/>
                    </a:cubicBezTo>
                    <a:cubicBezTo>
                      <a:pt x="147" y="54"/>
                      <a:pt x="144" y="59"/>
                      <a:pt x="142" y="64"/>
                    </a:cubicBezTo>
                    <a:cubicBezTo>
                      <a:pt x="135" y="57"/>
                      <a:pt x="135" y="47"/>
                      <a:pt x="140" y="39"/>
                    </a:cubicBezTo>
                    <a:close/>
                    <a:moveTo>
                      <a:pt x="134" y="26"/>
                    </a:moveTo>
                    <a:cubicBezTo>
                      <a:pt x="135" y="30"/>
                      <a:pt x="137" y="33"/>
                      <a:pt x="139" y="36"/>
                    </a:cubicBezTo>
                    <a:cubicBezTo>
                      <a:pt x="131" y="45"/>
                      <a:pt x="132" y="59"/>
                      <a:pt x="141" y="67"/>
                    </a:cubicBezTo>
                    <a:cubicBezTo>
                      <a:pt x="140" y="71"/>
                      <a:pt x="139" y="75"/>
                      <a:pt x="139" y="79"/>
                    </a:cubicBezTo>
                    <a:cubicBezTo>
                      <a:pt x="131" y="73"/>
                      <a:pt x="125" y="65"/>
                      <a:pt x="123" y="54"/>
                    </a:cubicBezTo>
                    <a:cubicBezTo>
                      <a:pt x="122" y="43"/>
                      <a:pt x="125" y="33"/>
                      <a:pt x="134" y="26"/>
                    </a:cubicBezTo>
                    <a:close/>
                    <a:moveTo>
                      <a:pt x="118" y="19"/>
                    </a:moveTo>
                    <a:cubicBezTo>
                      <a:pt x="118" y="19"/>
                      <a:pt x="118" y="19"/>
                      <a:pt x="118" y="19"/>
                    </a:cubicBezTo>
                    <a:cubicBezTo>
                      <a:pt x="123" y="21"/>
                      <a:pt x="128" y="21"/>
                      <a:pt x="132" y="21"/>
                    </a:cubicBezTo>
                    <a:cubicBezTo>
                      <a:pt x="132" y="22"/>
                      <a:pt x="132" y="23"/>
                      <a:pt x="133" y="23"/>
                    </a:cubicBezTo>
                    <a:cubicBezTo>
                      <a:pt x="133" y="23"/>
                      <a:pt x="133" y="23"/>
                      <a:pt x="132" y="23"/>
                    </a:cubicBezTo>
                    <a:cubicBezTo>
                      <a:pt x="123" y="31"/>
                      <a:pt x="119" y="43"/>
                      <a:pt x="121" y="55"/>
                    </a:cubicBezTo>
                    <a:cubicBezTo>
                      <a:pt x="122" y="66"/>
                      <a:pt x="129" y="78"/>
                      <a:pt x="139" y="82"/>
                    </a:cubicBezTo>
                    <a:cubicBezTo>
                      <a:pt x="140" y="86"/>
                      <a:pt x="140" y="90"/>
                      <a:pt x="142" y="93"/>
                    </a:cubicBezTo>
                    <a:cubicBezTo>
                      <a:pt x="128" y="89"/>
                      <a:pt x="117" y="79"/>
                      <a:pt x="112" y="65"/>
                    </a:cubicBezTo>
                    <a:cubicBezTo>
                      <a:pt x="109" y="58"/>
                      <a:pt x="107" y="50"/>
                      <a:pt x="108" y="42"/>
                    </a:cubicBezTo>
                    <a:cubicBezTo>
                      <a:pt x="109" y="34"/>
                      <a:pt x="112" y="24"/>
                      <a:pt x="118" y="19"/>
                    </a:cubicBezTo>
                    <a:close/>
                    <a:moveTo>
                      <a:pt x="74" y="52"/>
                    </a:moveTo>
                    <a:cubicBezTo>
                      <a:pt x="74" y="52"/>
                      <a:pt x="75" y="53"/>
                      <a:pt x="75" y="53"/>
                    </a:cubicBezTo>
                    <a:cubicBezTo>
                      <a:pt x="77" y="55"/>
                      <a:pt x="80" y="57"/>
                      <a:pt x="82" y="59"/>
                    </a:cubicBezTo>
                    <a:cubicBezTo>
                      <a:pt x="73" y="79"/>
                      <a:pt x="87" y="107"/>
                      <a:pt x="110" y="109"/>
                    </a:cubicBezTo>
                    <a:cubicBezTo>
                      <a:pt x="110" y="113"/>
                      <a:pt x="111" y="117"/>
                      <a:pt x="113" y="120"/>
                    </a:cubicBezTo>
                    <a:cubicBezTo>
                      <a:pt x="109" y="120"/>
                      <a:pt x="104" y="120"/>
                      <a:pt x="100" y="118"/>
                    </a:cubicBezTo>
                    <a:cubicBezTo>
                      <a:pt x="96" y="117"/>
                      <a:pt x="93" y="116"/>
                      <a:pt x="89" y="113"/>
                    </a:cubicBezTo>
                    <a:cubicBezTo>
                      <a:pt x="82" y="109"/>
                      <a:pt x="76" y="104"/>
                      <a:pt x="72" y="96"/>
                    </a:cubicBezTo>
                    <a:cubicBezTo>
                      <a:pt x="64" y="82"/>
                      <a:pt x="63" y="65"/>
                      <a:pt x="74" y="52"/>
                    </a:cubicBezTo>
                    <a:close/>
                    <a:moveTo>
                      <a:pt x="64" y="67"/>
                    </a:moveTo>
                    <a:cubicBezTo>
                      <a:pt x="61" y="65"/>
                      <a:pt x="58" y="64"/>
                      <a:pt x="57" y="61"/>
                    </a:cubicBezTo>
                    <a:cubicBezTo>
                      <a:pt x="54" y="57"/>
                      <a:pt x="52" y="52"/>
                      <a:pt x="52" y="46"/>
                    </a:cubicBezTo>
                    <a:cubicBezTo>
                      <a:pt x="52" y="40"/>
                      <a:pt x="56" y="36"/>
                      <a:pt x="60" y="32"/>
                    </a:cubicBezTo>
                    <a:cubicBezTo>
                      <a:pt x="63" y="39"/>
                      <a:pt x="67" y="45"/>
                      <a:pt x="72" y="50"/>
                    </a:cubicBezTo>
                    <a:cubicBezTo>
                      <a:pt x="72" y="50"/>
                      <a:pt x="72" y="50"/>
                      <a:pt x="72" y="50"/>
                    </a:cubicBezTo>
                    <a:cubicBezTo>
                      <a:pt x="68" y="55"/>
                      <a:pt x="65" y="61"/>
                      <a:pt x="64" y="67"/>
                    </a:cubicBezTo>
                    <a:close/>
                    <a:moveTo>
                      <a:pt x="110" y="95"/>
                    </a:moveTo>
                    <a:cubicBezTo>
                      <a:pt x="110" y="98"/>
                      <a:pt x="109" y="102"/>
                      <a:pt x="109" y="105"/>
                    </a:cubicBezTo>
                    <a:cubicBezTo>
                      <a:pt x="109" y="106"/>
                      <a:pt x="110" y="106"/>
                      <a:pt x="110" y="106"/>
                    </a:cubicBezTo>
                    <a:cubicBezTo>
                      <a:pt x="89" y="102"/>
                      <a:pt x="77" y="81"/>
                      <a:pt x="84" y="61"/>
                    </a:cubicBezTo>
                    <a:cubicBezTo>
                      <a:pt x="87" y="63"/>
                      <a:pt x="91" y="65"/>
                      <a:pt x="94" y="66"/>
                    </a:cubicBezTo>
                    <a:cubicBezTo>
                      <a:pt x="90" y="77"/>
                      <a:pt x="99" y="92"/>
                      <a:pt x="110" y="95"/>
                    </a:cubicBezTo>
                    <a:close/>
                    <a:moveTo>
                      <a:pt x="96" y="67"/>
                    </a:moveTo>
                    <a:cubicBezTo>
                      <a:pt x="101" y="69"/>
                      <a:pt x="106" y="70"/>
                      <a:pt x="111" y="71"/>
                    </a:cubicBezTo>
                    <a:cubicBezTo>
                      <a:pt x="113" y="75"/>
                      <a:pt x="116" y="78"/>
                      <a:pt x="118" y="82"/>
                    </a:cubicBezTo>
                    <a:cubicBezTo>
                      <a:pt x="115" y="85"/>
                      <a:pt x="112" y="88"/>
                      <a:pt x="111" y="93"/>
                    </a:cubicBezTo>
                    <a:cubicBezTo>
                      <a:pt x="102" y="89"/>
                      <a:pt x="93" y="77"/>
                      <a:pt x="96" y="67"/>
                    </a:cubicBezTo>
                    <a:close/>
                    <a:moveTo>
                      <a:pt x="94" y="21"/>
                    </a:moveTo>
                    <a:cubicBezTo>
                      <a:pt x="93" y="15"/>
                      <a:pt x="95" y="11"/>
                      <a:pt x="99" y="6"/>
                    </a:cubicBezTo>
                    <a:cubicBezTo>
                      <a:pt x="103" y="11"/>
                      <a:pt x="109" y="15"/>
                      <a:pt x="115" y="18"/>
                    </a:cubicBezTo>
                    <a:cubicBezTo>
                      <a:pt x="111" y="23"/>
                      <a:pt x="108" y="30"/>
                      <a:pt x="106" y="36"/>
                    </a:cubicBezTo>
                    <a:cubicBezTo>
                      <a:pt x="100" y="34"/>
                      <a:pt x="95" y="28"/>
                      <a:pt x="94" y="21"/>
                    </a:cubicBezTo>
                    <a:close/>
                    <a:moveTo>
                      <a:pt x="76" y="7"/>
                    </a:moveTo>
                    <a:cubicBezTo>
                      <a:pt x="74" y="19"/>
                      <a:pt x="76" y="29"/>
                      <a:pt x="82" y="38"/>
                    </a:cubicBezTo>
                    <a:cubicBezTo>
                      <a:pt x="88" y="46"/>
                      <a:pt x="96" y="54"/>
                      <a:pt x="106" y="56"/>
                    </a:cubicBezTo>
                    <a:cubicBezTo>
                      <a:pt x="107" y="59"/>
                      <a:pt x="108" y="62"/>
                      <a:pt x="109" y="65"/>
                    </a:cubicBezTo>
                    <a:cubicBezTo>
                      <a:pt x="109" y="66"/>
                      <a:pt x="109" y="67"/>
                      <a:pt x="110" y="68"/>
                    </a:cubicBezTo>
                    <a:cubicBezTo>
                      <a:pt x="97" y="65"/>
                      <a:pt x="86" y="61"/>
                      <a:pt x="77" y="51"/>
                    </a:cubicBezTo>
                    <a:cubicBezTo>
                      <a:pt x="69" y="42"/>
                      <a:pt x="60" y="31"/>
                      <a:pt x="60" y="18"/>
                    </a:cubicBezTo>
                    <a:cubicBezTo>
                      <a:pt x="65" y="14"/>
                      <a:pt x="71" y="11"/>
                      <a:pt x="76" y="7"/>
                    </a:cubicBezTo>
                    <a:close/>
                    <a:moveTo>
                      <a:pt x="41" y="31"/>
                    </a:moveTo>
                    <a:cubicBezTo>
                      <a:pt x="42" y="31"/>
                      <a:pt x="43" y="30"/>
                      <a:pt x="44" y="29"/>
                    </a:cubicBezTo>
                    <a:cubicBezTo>
                      <a:pt x="49" y="26"/>
                      <a:pt x="53" y="23"/>
                      <a:pt x="57" y="20"/>
                    </a:cubicBezTo>
                    <a:cubicBezTo>
                      <a:pt x="57" y="23"/>
                      <a:pt x="58" y="27"/>
                      <a:pt x="59" y="30"/>
                    </a:cubicBezTo>
                    <a:cubicBezTo>
                      <a:pt x="53" y="34"/>
                      <a:pt x="49" y="40"/>
                      <a:pt x="49" y="48"/>
                    </a:cubicBezTo>
                    <a:cubicBezTo>
                      <a:pt x="49" y="53"/>
                      <a:pt x="51" y="57"/>
                      <a:pt x="54" y="61"/>
                    </a:cubicBezTo>
                    <a:cubicBezTo>
                      <a:pt x="56" y="65"/>
                      <a:pt x="59" y="67"/>
                      <a:pt x="63" y="70"/>
                    </a:cubicBezTo>
                    <a:cubicBezTo>
                      <a:pt x="63" y="74"/>
                      <a:pt x="63" y="78"/>
                      <a:pt x="63" y="82"/>
                    </a:cubicBezTo>
                    <a:cubicBezTo>
                      <a:pt x="58" y="80"/>
                      <a:pt x="53" y="79"/>
                      <a:pt x="49" y="74"/>
                    </a:cubicBezTo>
                    <a:cubicBezTo>
                      <a:pt x="45" y="70"/>
                      <a:pt x="42" y="66"/>
                      <a:pt x="40" y="61"/>
                    </a:cubicBezTo>
                    <a:cubicBezTo>
                      <a:pt x="37" y="51"/>
                      <a:pt x="36" y="40"/>
                      <a:pt x="41" y="31"/>
                    </a:cubicBezTo>
                    <a:close/>
                    <a:moveTo>
                      <a:pt x="25" y="44"/>
                    </a:moveTo>
                    <a:cubicBezTo>
                      <a:pt x="29" y="41"/>
                      <a:pt x="33" y="38"/>
                      <a:pt x="36" y="35"/>
                    </a:cubicBezTo>
                    <a:cubicBezTo>
                      <a:pt x="33" y="44"/>
                      <a:pt x="34" y="54"/>
                      <a:pt x="38" y="62"/>
                    </a:cubicBezTo>
                    <a:cubicBezTo>
                      <a:pt x="43" y="74"/>
                      <a:pt x="51" y="83"/>
                      <a:pt x="64" y="84"/>
                    </a:cubicBezTo>
                    <a:cubicBezTo>
                      <a:pt x="64" y="85"/>
                      <a:pt x="64" y="86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2" y="90"/>
                      <a:pt x="60" y="93"/>
                      <a:pt x="58" y="97"/>
                    </a:cubicBezTo>
                    <a:cubicBezTo>
                      <a:pt x="47" y="94"/>
                      <a:pt x="38" y="86"/>
                      <a:pt x="33" y="76"/>
                    </a:cubicBezTo>
                    <a:cubicBezTo>
                      <a:pt x="27" y="67"/>
                      <a:pt x="23" y="55"/>
                      <a:pt x="25" y="44"/>
                    </a:cubicBezTo>
                    <a:close/>
                    <a:moveTo>
                      <a:pt x="56" y="121"/>
                    </a:moveTo>
                    <a:cubicBezTo>
                      <a:pt x="48" y="121"/>
                      <a:pt x="43" y="117"/>
                      <a:pt x="39" y="110"/>
                    </a:cubicBezTo>
                    <a:cubicBezTo>
                      <a:pt x="36" y="104"/>
                      <a:pt x="35" y="96"/>
                      <a:pt x="39" y="89"/>
                    </a:cubicBezTo>
                    <a:cubicBezTo>
                      <a:pt x="44" y="94"/>
                      <a:pt x="50" y="98"/>
                      <a:pt x="57" y="99"/>
                    </a:cubicBezTo>
                    <a:cubicBezTo>
                      <a:pt x="56" y="102"/>
                      <a:pt x="55" y="105"/>
                      <a:pt x="55" y="109"/>
                    </a:cubicBezTo>
                    <a:cubicBezTo>
                      <a:pt x="54" y="113"/>
                      <a:pt x="54" y="117"/>
                      <a:pt x="56" y="121"/>
                    </a:cubicBezTo>
                    <a:close/>
                    <a:moveTo>
                      <a:pt x="36" y="130"/>
                    </a:moveTo>
                    <a:cubicBezTo>
                      <a:pt x="19" y="119"/>
                      <a:pt x="18" y="94"/>
                      <a:pt x="31" y="80"/>
                    </a:cubicBezTo>
                    <a:cubicBezTo>
                      <a:pt x="33" y="82"/>
                      <a:pt x="35" y="85"/>
                      <a:pt x="37" y="87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29" y="100"/>
                      <a:pt x="38" y="128"/>
                      <a:pt x="56" y="123"/>
                    </a:cubicBezTo>
                    <a:cubicBezTo>
                      <a:pt x="57" y="125"/>
                      <a:pt x="58" y="126"/>
                      <a:pt x="59" y="127"/>
                    </a:cubicBezTo>
                    <a:cubicBezTo>
                      <a:pt x="51" y="128"/>
                      <a:pt x="44" y="129"/>
                      <a:pt x="36" y="130"/>
                    </a:cubicBezTo>
                    <a:close/>
                    <a:moveTo>
                      <a:pt x="62" y="127"/>
                    </a:moveTo>
                    <a:cubicBezTo>
                      <a:pt x="53" y="116"/>
                      <a:pt x="57" y="100"/>
                      <a:pt x="66" y="90"/>
                    </a:cubicBezTo>
                    <a:cubicBezTo>
                      <a:pt x="67" y="93"/>
                      <a:pt x="68" y="95"/>
                      <a:pt x="69" y="98"/>
                    </a:cubicBezTo>
                    <a:cubicBezTo>
                      <a:pt x="70" y="99"/>
                      <a:pt x="72" y="101"/>
                      <a:pt x="73" y="103"/>
                    </a:cubicBezTo>
                    <a:cubicBezTo>
                      <a:pt x="68" y="110"/>
                      <a:pt x="69" y="119"/>
                      <a:pt x="73" y="126"/>
                    </a:cubicBezTo>
                    <a:cubicBezTo>
                      <a:pt x="69" y="126"/>
                      <a:pt x="65" y="127"/>
                      <a:pt x="62" y="127"/>
                    </a:cubicBezTo>
                    <a:close/>
                    <a:moveTo>
                      <a:pt x="76" y="126"/>
                    </a:moveTo>
                    <a:cubicBezTo>
                      <a:pt x="72" y="119"/>
                      <a:pt x="71" y="112"/>
                      <a:pt x="75" y="105"/>
                    </a:cubicBezTo>
                    <a:cubicBezTo>
                      <a:pt x="77" y="108"/>
                      <a:pt x="80" y="111"/>
                      <a:pt x="83" y="113"/>
                    </a:cubicBezTo>
                    <a:cubicBezTo>
                      <a:pt x="81" y="117"/>
                      <a:pt x="83" y="122"/>
                      <a:pt x="85" y="125"/>
                    </a:cubicBezTo>
                    <a:cubicBezTo>
                      <a:pt x="82" y="126"/>
                      <a:pt x="79" y="126"/>
                      <a:pt x="76" y="126"/>
                    </a:cubicBezTo>
                    <a:close/>
                    <a:moveTo>
                      <a:pt x="87" y="125"/>
                    </a:moveTo>
                    <a:cubicBezTo>
                      <a:pt x="86" y="122"/>
                      <a:pt x="85" y="119"/>
                      <a:pt x="86" y="115"/>
                    </a:cubicBezTo>
                    <a:cubicBezTo>
                      <a:pt x="86" y="115"/>
                      <a:pt x="87" y="115"/>
                      <a:pt x="88" y="116"/>
                    </a:cubicBezTo>
                    <a:cubicBezTo>
                      <a:pt x="96" y="121"/>
                      <a:pt x="104" y="122"/>
                      <a:pt x="114" y="122"/>
                    </a:cubicBezTo>
                    <a:cubicBezTo>
                      <a:pt x="114" y="122"/>
                      <a:pt x="114" y="122"/>
                      <a:pt x="114" y="122"/>
                    </a:cubicBezTo>
                    <a:cubicBezTo>
                      <a:pt x="115" y="124"/>
                      <a:pt x="116" y="125"/>
                      <a:pt x="117" y="126"/>
                    </a:cubicBezTo>
                    <a:cubicBezTo>
                      <a:pt x="107" y="125"/>
                      <a:pt x="97" y="125"/>
                      <a:pt x="87" y="125"/>
                    </a:cubicBezTo>
                    <a:close/>
                    <a:moveTo>
                      <a:pt x="125" y="127"/>
                    </a:moveTo>
                    <a:cubicBezTo>
                      <a:pt x="125" y="127"/>
                      <a:pt x="125" y="127"/>
                      <a:pt x="125" y="127"/>
                    </a:cubicBezTo>
                    <a:cubicBezTo>
                      <a:pt x="123" y="127"/>
                      <a:pt x="122" y="127"/>
                      <a:pt x="121" y="127"/>
                    </a:cubicBezTo>
                    <a:cubicBezTo>
                      <a:pt x="111" y="116"/>
                      <a:pt x="107" y="94"/>
                      <a:pt x="120" y="84"/>
                    </a:cubicBezTo>
                    <a:cubicBezTo>
                      <a:pt x="122" y="86"/>
                      <a:pt x="125" y="88"/>
                      <a:pt x="127" y="90"/>
                    </a:cubicBezTo>
                    <a:cubicBezTo>
                      <a:pt x="121" y="100"/>
                      <a:pt x="120" y="115"/>
                      <a:pt x="130" y="123"/>
                    </a:cubicBezTo>
                    <a:cubicBezTo>
                      <a:pt x="128" y="124"/>
                      <a:pt x="126" y="126"/>
                      <a:pt x="125" y="127"/>
                    </a:cubicBezTo>
                    <a:close/>
                    <a:moveTo>
                      <a:pt x="132" y="121"/>
                    </a:moveTo>
                    <a:cubicBezTo>
                      <a:pt x="122" y="114"/>
                      <a:pt x="124" y="101"/>
                      <a:pt x="129" y="91"/>
                    </a:cubicBezTo>
                    <a:cubicBezTo>
                      <a:pt x="132" y="93"/>
                      <a:pt x="135" y="94"/>
                      <a:pt x="137" y="95"/>
                    </a:cubicBezTo>
                    <a:cubicBezTo>
                      <a:pt x="135" y="97"/>
                      <a:pt x="134" y="101"/>
                      <a:pt x="134" y="104"/>
                    </a:cubicBezTo>
                    <a:cubicBezTo>
                      <a:pt x="134" y="109"/>
                      <a:pt x="136" y="112"/>
                      <a:pt x="138" y="116"/>
                    </a:cubicBezTo>
                    <a:cubicBezTo>
                      <a:pt x="136" y="118"/>
                      <a:pt x="134" y="119"/>
                      <a:pt x="132" y="121"/>
                    </a:cubicBezTo>
                    <a:close/>
                    <a:moveTo>
                      <a:pt x="140" y="114"/>
                    </a:moveTo>
                    <a:cubicBezTo>
                      <a:pt x="138" y="111"/>
                      <a:pt x="136" y="108"/>
                      <a:pt x="137" y="104"/>
                    </a:cubicBezTo>
                    <a:cubicBezTo>
                      <a:pt x="137" y="101"/>
                      <a:pt x="138" y="98"/>
                      <a:pt x="140" y="96"/>
                    </a:cubicBezTo>
                    <a:cubicBezTo>
                      <a:pt x="141" y="96"/>
                      <a:pt x="142" y="96"/>
                      <a:pt x="143" y="96"/>
                    </a:cubicBezTo>
                    <a:cubicBezTo>
                      <a:pt x="144" y="100"/>
                      <a:pt x="146" y="104"/>
                      <a:pt x="149" y="107"/>
                    </a:cubicBezTo>
                    <a:cubicBezTo>
                      <a:pt x="146" y="110"/>
                      <a:pt x="143" y="112"/>
                      <a:pt x="140" y="114"/>
                    </a:cubicBezTo>
                    <a:close/>
                    <a:moveTo>
                      <a:pt x="151" y="106"/>
                    </a:moveTo>
                    <a:cubicBezTo>
                      <a:pt x="140" y="89"/>
                      <a:pt x="137" y="66"/>
                      <a:pt x="153" y="51"/>
                    </a:cubicBezTo>
                    <a:cubicBezTo>
                      <a:pt x="157" y="53"/>
                      <a:pt x="160" y="55"/>
                      <a:pt x="163" y="56"/>
                    </a:cubicBezTo>
                    <a:cubicBezTo>
                      <a:pt x="155" y="68"/>
                      <a:pt x="152" y="87"/>
                      <a:pt x="160" y="99"/>
                    </a:cubicBezTo>
                    <a:cubicBezTo>
                      <a:pt x="157" y="101"/>
                      <a:pt x="154" y="104"/>
                      <a:pt x="151" y="106"/>
                    </a:cubicBezTo>
                    <a:close/>
                    <a:moveTo>
                      <a:pt x="162" y="98"/>
                    </a:moveTo>
                    <a:cubicBezTo>
                      <a:pt x="155" y="86"/>
                      <a:pt x="157" y="68"/>
                      <a:pt x="166" y="57"/>
                    </a:cubicBezTo>
                    <a:cubicBezTo>
                      <a:pt x="168" y="58"/>
                      <a:pt x="170" y="58"/>
                      <a:pt x="172" y="59"/>
                    </a:cubicBezTo>
                    <a:cubicBezTo>
                      <a:pt x="173" y="62"/>
                      <a:pt x="174" y="64"/>
                      <a:pt x="175" y="67"/>
                    </a:cubicBezTo>
                    <a:cubicBezTo>
                      <a:pt x="169" y="74"/>
                      <a:pt x="166" y="85"/>
                      <a:pt x="170" y="93"/>
                    </a:cubicBezTo>
                    <a:cubicBezTo>
                      <a:pt x="167" y="95"/>
                      <a:pt x="165" y="96"/>
                      <a:pt x="162" y="98"/>
                    </a:cubicBezTo>
                    <a:close/>
                    <a:moveTo>
                      <a:pt x="182" y="87"/>
                    </a:moveTo>
                    <a:cubicBezTo>
                      <a:pt x="179" y="88"/>
                      <a:pt x="175" y="90"/>
                      <a:pt x="172" y="92"/>
                    </a:cubicBezTo>
                    <a:cubicBezTo>
                      <a:pt x="169" y="84"/>
                      <a:pt x="171" y="76"/>
                      <a:pt x="177" y="70"/>
                    </a:cubicBezTo>
                    <a:cubicBezTo>
                      <a:pt x="179" y="73"/>
                      <a:pt x="181" y="76"/>
                      <a:pt x="184" y="79"/>
                    </a:cubicBezTo>
                    <a:cubicBezTo>
                      <a:pt x="184" y="81"/>
                      <a:pt x="183" y="84"/>
                      <a:pt x="182" y="87"/>
                    </a:cubicBezTo>
                    <a:close/>
                    <a:moveTo>
                      <a:pt x="185" y="76"/>
                    </a:moveTo>
                    <a:cubicBezTo>
                      <a:pt x="167" y="56"/>
                      <a:pt x="171" y="26"/>
                      <a:pt x="189" y="8"/>
                    </a:cubicBezTo>
                    <a:cubicBezTo>
                      <a:pt x="191" y="10"/>
                      <a:pt x="193" y="12"/>
                      <a:pt x="194" y="13"/>
                    </a:cubicBezTo>
                    <a:cubicBezTo>
                      <a:pt x="195" y="14"/>
                      <a:pt x="196" y="14"/>
                      <a:pt x="197" y="15"/>
                    </a:cubicBezTo>
                    <a:cubicBezTo>
                      <a:pt x="191" y="22"/>
                      <a:pt x="184" y="29"/>
                      <a:pt x="183" y="38"/>
                    </a:cubicBezTo>
                    <a:cubicBezTo>
                      <a:pt x="182" y="48"/>
                      <a:pt x="185" y="57"/>
                      <a:pt x="191" y="64"/>
                    </a:cubicBezTo>
                    <a:cubicBezTo>
                      <a:pt x="189" y="68"/>
                      <a:pt x="187" y="72"/>
                      <a:pt x="185" y="76"/>
                    </a:cubicBezTo>
                    <a:close/>
                    <a:moveTo>
                      <a:pt x="192" y="62"/>
                    </a:moveTo>
                    <a:cubicBezTo>
                      <a:pt x="187" y="54"/>
                      <a:pt x="184" y="45"/>
                      <a:pt x="186" y="36"/>
                    </a:cubicBezTo>
                    <a:cubicBezTo>
                      <a:pt x="189" y="28"/>
                      <a:pt x="194" y="22"/>
                      <a:pt x="199" y="17"/>
                    </a:cubicBezTo>
                    <a:cubicBezTo>
                      <a:pt x="202" y="19"/>
                      <a:pt x="206" y="21"/>
                      <a:pt x="209" y="21"/>
                    </a:cubicBezTo>
                    <a:cubicBezTo>
                      <a:pt x="209" y="22"/>
                      <a:pt x="209" y="23"/>
                      <a:pt x="209" y="24"/>
                    </a:cubicBezTo>
                    <a:cubicBezTo>
                      <a:pt x="201" y="31"/>
                      <a:pt x="195" y="43"/>
                      <a:pt x="201" y="53"/>
                    </a:cubicBezTo>
                    <a:cubicBezTo>
                      <a:pt x="198" y="56"/>
                      <a:pt x="195" y="59"/>
                      <a:pt x="192" y="62"/>
                    </a:cubicBezTo>
                    <a:close/>
                    <a:moveTo>
                      <a:pt x="210" y="47"/>
                    </a:moveTo>
                    <a:cubicBezTo>
                      <a:pt x="208" y="49"/>
                      <a:pt x="205" y="50"/>
                      <a:pt x="203" y="52"/>
                    </a:cubicBezTo>
                    <a:cubicBezTo>
                      <a:pt x="198" y="43"/>
                      <a:pt x="203" y="33"/>
                      <a:pt x="210" y="27"/>
                    </a:cubicBezTo>
                    <a:cubicBezTo>
                      <a:pt x="210" y="29"/>
                      <a:pt x="211" y="31"/>
                      <a:pt x="211" y="32"/>
                    </a:cubicBezTo>
                    <a:cubicBezTo>
                      <a:pt x="213" y="36"/>
                      <a:pt x="215" y="41"/>
                      <a:pt x="218" y="44"/>
                    </a:cubicBezTo>
                    <a:cubicBezTo>
                      <a:pt x="215" y="45"/>
                      <a:pt x="213" y="46"/>
                      <a:pt x="210" y="47"/>
                    </a:cubicBezTo>
                    <a:close/>
                    <a:moveTo>
                      <a:pt x="242" y="13"/>
                    </a:moveTo>
                    <a:cubicBezTo>
                      <a:pt x="243" y="8"/>
                      <a:pt x="247" y="6"/>
                      <a:pt x="251" y="4"/>
                    </a:cubicBezTo>
                    <a:cubicBezTo>
                      <a:pt x="251" y="4"/>
                      <a:pt x="251" y="5"/>
                      <a:pt x="252" y="6"/>
                    </a:cubicBezTo>
                    <a:cubicBezTo>
                      <a:pt x="253" y="11"/>
                      <a:pt x="256" y="16"/>
                      <a:pt x="259" y="20"/>
                    </a:cubicBezTo>
                    <a:cubicBezTo>
                      <a:pt x="255" y="24"/>
                      <a:pt x="253" y="28"/>
                      <a:pt x="251" y="33"/>
                    </a:cubicBezTo>
                    <a:cubicBezTo>
                      <a:pt x="245" y="28"/>
                      <a:pt x="239" y="21"/>
                      <a:pt x="242" y="13"/>
                    </a:cubicBezTo>
                    <a:close/>
                    <a:moveTo>
                      <a:pt x="258" y="52"/>
                    </a:moveTo>
                    <a:cubicBezTo>
                      <a:pt x="256" y="50"/>
                      <a:pt x="255" y="49"/>
                      <a:pt x="253" y="48"/>
                    </a:cubicBezTo>
                    <a:cubicBezTo>
                      <a:pt x="251" y="38"/>
                      <a:pt x="254" y="29"/>
                      <a:pt x="261" y="22"/>
                    </a:cubicBezTo>
                    <a:cubicBezTo>
                      <a:pt x="263" y="25"/>
                      <a:pt x="265" y="27"/>
                      <a:pt x="267" y="29"/>
                    </a:cubicBezTo>
                    <a:cubicBezTo>
                      <a:pt x="263" y="34"/>
                      <a:pt x="260" y="42"/>
                      <a:pt x="263" y="49"/>
                    </a:cubicBezTo>
                    <a:cubicBezTo>
                      <a:pt x="261" y="50"/>
                      <a:pt x="259" y="50"/>
                      <a:pt x="258" y="52"/>
                    </a:cubicBezTo>
                    <a:close/>
                    <a:moveTo>
                      <a:pt x="274" y="46"/>
                    </a:moveTo>
                    <a:cubicBezTo>
                      <a:pt x="271" y="46"/>
                      <a:pt x="268" y="47"/>
                      <a:pt x="266" y="48"/>
                    </a:cubicBezTo>
                    <a:cubicBezTo>
                      <a:pt x="264" y="42"/>
                      <a:pt x="266" y="36"/>
                      <a:pt x="270" y="31"/>
                    </a:cubicBezTo>
                    <a:cubicBezTo>
                      <a:pt x="271" y="32"/>
                      <a:pt x="273" y="33"/>
                      <a:pt x="275" y="35"/>
                    </a:cubicBezTo>
                    <a:cubicBezTo>
                      <a:pt x="273" y="37"/>
                      <a:pt x="273" y="42"/>
                      <a:pt x="274" y="46"/>
                    </a:cubicBezTo>
                    <a:close/>
                    <a:moveTo>
                      <a:pt x="276" y="45"/>
                    </a:moveTo>
                    <a:cubicBezTo>
                      <a:pt x="276" y="42"/>
                      <a:pt x="276" y="38"/>
                      <a:pt x="278" y="36"/>
                    </a:cubicBezTo>
                    <a:cubicBezTo>
                      <a:pt x="283" y="38"/>
                      <a:pt x="289" y="40"/>
                      <a:pt x="294" y="39"/>
                    </a:cubicBezTo>
                    <a:cubicBezTo>
                      <a:pt x="295" y="39"/>
                      <a:pt x="295" y="40"/>
                      <a:pt x="295" y="41"/>
                    </a:cubicBezTo>
                    <a:cubicBezTo>
                      <a:pt x="289" y="42"/>
                      <a:pt x="283" y="43"/>
                      <a:pt x="276" y="45"/>
                    </a:cubicBezTo>
                    <a:close/>
                    <a:moveTo>
                      <a:pt x="307" y="39"/>
                    </a:moveTo>
                    <a:cubicBezTo>
                      <a:pt x="306" y="39"/>
                      <a:pt x="305" y="39"/>
                      <a:pt x="304" y="39"/>
                    </a:cubicBezTo>
                    <a:cubicBezTo>
                      <a:pt x="302" y="39"/>
                      <a:pt x="300" y="40"/>
                      <a:pt x="298" y="40"/>
                    </a:cubicBezTo>
                    <a:cubicBezTo>
                      <a:pt x="295" y="32"/>
                      <a:pt x="296" y="21"/>
                      <a:pt x="303" y="15"/>
                    </a:cubicBezTo>
                    <a:cubicBezTo>
                      <a:pt x="305" y="18"/>
                      <a:pt x="307" y="20"/>
                      <a:pt x="309" y="23"/>
                    </a:cubicBezTo>
                    <a:cubicBezTo>
                      <a:pt x="307" y="25"/>
                      <a:pt x="306" y="29"/>
                      <a:pt x="306" y="31"/>
                    </a:cubicBezTo>
                    <a:cubicBezTo>
                      <a:pt x="306" y="33"/>
                      <a:pt x="306" y="36"/>
                      <a:pt x="307" y="39"/>
                    </a:cubicBezTo>
                    <a:close/>
                    <a:moveTo>
                      <a:pt x="316" y="37"/>
                    </a:moveTo>
                    <a:cubicBezTo>
                      <a:pt x="314" y="37"/>
                      <a:pt x="312" y="38"/>
                      <a:pt x="310" y="38"/>
                    </a:cubicBezTo>
                    <a:cubicBezTo>
                      <a:pt x="307" y="34"/>
                      <a:pt x="309" y="28"/>
                      <a:pt x="312" y="24"/>
                    </a:cubicBezTo>
                    <a:cubicBezTo>
                      <a:pt x="314" y="26"/>
                      <a:pt x="316" y="27"/>
                      <a:pt x="318" y="28"/>
                    </a:cubicBezTo>
                    <a:cubicBezTo>
                      <a:pt x="316" y="31"/>
                      <a:pt x="316" y="34"/>
                      <a:pt x="316" y="37"/>
                    </a:cubicBezTo>
                    <a:close/>
                    <a:moveTo>
                      <a:pt x="319" y="37"/>
                    </a:moveTo>
                    <a:cubicBezTo>
                      <a:pt x="319" y="34"/>
                      <a:pt x="319" y="31"/>
                      <a:pt x="320" y="29"/>
                    </a:cubicBezTo>
                    <a:cubicBezTo>
                      <a:pt x="324" y="30"/>
                      <a:pt x="328" y="31"/>
                      <a:pt x="332" y="31"/>
                    </a:cubicBezTo>
                    <a:cubicBezTo>
                      <a:pt x="333" y="32"/>
                      <a:pt x="334" y="34"/>
                      <a:pt x="335" y="35"/>
                    </a:cubicBezTo>
                    <a:cubicBezTo>
                      <a:pt x="330" y="35"/>
                      <a:pt x="324" y="36"/>
                      <a:pt x="319" y="37"/>
                    </a:cubicBezTo>
                    <a:close/>
                    <a:moveTo>
                      <a:pt x="105" y="262"/>
                    </a:moveTo>
                    <a:cubicBezTo>
                      <a:pt x="105" y="271"/>
                      <a:pt x="102" y="279"/>
                      <a:pt x="96" y="285"/>
                    </a:cubicBezTo>
                    <a:cubicBezTo>
                      <a:pt x="91" y="289"/>
                      <a:pt x="85" y="291"/>
                      <a:pt x="79" y="292"/>
                    </a:cubicBezTo>
                    <a:cubicBezTo>
                      <a:pt x="78" y="292"/>
                      <a:pt x="78" y="292"/>
                      <a:pt x="78" y="292"/>
                    </a:cubicBezTo>
                    <a:cubicBezTo>
                      <a:pt x="75" y="292"/>
                      <a:pt x="72" y="292"/>
                      <a:pt x="69" y="291"/>
                    </a:cubicBezTo>
                    <a:cubicBezTo>
                      <a:pt x="56" y="289"/>
                      <a:pt x="46" y="280"/>
                      <a:pt x="44" y="267"/>
                    </a:cubicBezTo>
                    <a:cubicBezTo>
                      <a:pt x="43" y="263"/>
                      <a:pt x="43" y="259"/>
                      <a:pt x="44" y="256"/>
                    </a:cubicBezTo>
                    <a:cubicBezTo>
                      <a:pt x="47" y="243"/>
                      <a:pt x="57" y="232"/>
                      <a:pt x="70" y="230"/>
                    </a:cubicBezTo>
                    <a:cubicBezTo>
                      <a:pt x="89" y="227"/>
                      <a:pt x="106" y="243"/>
                      <a:pt x="105" y="262"/>
                    </a:cubicBezTo>
                    <a:close/>
                    <a:moveTo>
                      <a:pt x="100" y="221"/>
                    </a:moveTo>
                    <a:cubicBezTo>
                      <a:pt x="98" y="225"/>
                      <a:pt x="96" y="229"/>
                      <a:pt x="94" y="233"/>
                    </a:cubicBezTo>
                    <a:cubicBezTo>
                      <a:pt x="94" y="232"/>
                      <a:pt x="93" y="232"/>
                      <a:pt x="92" y="231"/>
                    </a:cubicBezTo>
                    <a:cubicBezTo>
                      <a:pt x="86" y="228"/>
                      <a:pt x="80" y="226"/>
                      <a:pt x="74" y="227"/>
                    </a:cubicBezTo>
                    <a:cubicBezTo>
                      <a:pt x="76" y="219"/>
                      <a:pt x="79" y="213"/>
                      <a:pt x="83" y="206"/>
                    </a:cubicBezTo>
                    <a:cubicBezTo>
                      <a:pt x="90" y="208"/>
                      <a:pt x="96" y="212"/>
                      <a:pt x="103" y="217"/>
                    </a:cubicBezTo>
                    <a:cubicBezTo>
                      <a:pt x="102" y="218"/>
                      <a:pt x="101" y="220"/>
                      <a:pt x="100" y="221"/>
                    </a:cubicBezTo>
                    <a:close/>
                    <a:moveTo>
                      <a:pt x="110" y="204"/>
                    </a:moveTo>
                    <a:cubicBezTo>
                      <a:pt x="108" y="207"/>
                      <a:pt x="106" y="211"/>
                      <a:pt x="104" y="214"/>
                    </a:cubicBezTo>
                    <a:cubicBezTo>
                      <a:pt x="98" y="210"/>
                      <a:pt x="91" y="206"/>
                      <a:pt x="84" y="204"/>
                    </a:cubicBezTo>
                    <a:cubicBezTo>
                      <a:pt x="87" y="198"/>
                      <a:pt x="91" y="193"/>
                      <a:pt x="94" y="187"/>
                    </a:cubicBezTo>
                    <a:cubicBezTo>
                      <a:pt x="95" y="186"/>
                      <a:pt x="95" y="185"/>
                      <a:pt x="96" y="184"/>
                    </a:cubicBezTo>
                    <a:cubicBezTo>
                      <a:pt x="102" y="188"/>
                      <a:pt x="109" y="192"/>
                      <a:pt x="114" y="197"/>
                    </a:cubicBezTo>
                    <a:cubicBezTo>
                      <a:pt x="113" y="200"/>
                      <a:pt x="111" y="202"/>
                      <a:pt x="110" y="204"/>
                    </a:cubicBezTo>
                    <a:close/>
                    <a:moveTo>
                      <a:pt x="116" y="195"/>
                    </a:moveTo>
                    <a:cubicBezTo>
                      <a:pt x="110" y="190"/>
                      <a:pt x="104" y="186"/>
                      <a:pt x="97" y="182"/>
                    </a:cubicBezTo>
                    <a:cubicBezTo>
                      <a:pt x="102" y="176"/>
                      <a:pt x="106" y="169"/>
                      <a:pt x="111" y="163"/>
                    </a:cubicBezTo>
                    <a:cubicBezTo>
                      <a:pt x="117" y="168"/>
                      <a:pt x="124" y="173"/>
                      <a:pt x="129" y="178"/>
                    </a:cubicBezTo>
                    <a:cubicBezTo>
                      <a:pt x="124" y="184"/>
                      <a:pt x="120" y="189"/>
                      <a:pt x="116" y="195"/>
                    </a:cubicBezTo>
                    <a:close/>
                    <a:moveTo>
                      <a:pt x="137" y="170"/>
                    </a:moveTo>
                    <a:cubicBezTo>
                      <a:pt x="135" y="172"/>
                      <a:pt x="133" y="174"/>
                      <a:pt x="131" y="176"/>
                    </a:cubicBezTo>
                    <a:cubicBezTo>
                      <a:pt x="126" y="171"/>
                      <a:pt x="119" y="166"/>
                      <a:pt x="113" y="161"/>
                    </a:cubicBezTo>
                    <a:cubicBezTo>
                      <a:pt x="116" y="158"/>
                      <a:pt x="119" y="154"/>
                      <a:pt x="123" y="150"/>
                    </a:cubicBezTo>
                    <a:cubicBezTo>
                      <a:pt x="125" y="148"/>
                      <a:pt x="127" y="146"/>
                      <a:pt x="130" y="144"/>
                    </a:cubicBezTo>
                    <a:cubicBezTo>
                      <a:pt x="133" y="147"/>
                      <a:pt x="136" y="150"/>
                      <a:pt x="139" y="153"/>
                    </a:cubicBezTo>
                    <a:cubicBezTo>
                      <a:pt x="141" y="155"/>
                      <a:pt x="143" y="158"/>
                      <a:pt x="146" y="160"/>
                    </a:cubicBezTo>
                    <a:cubicBezTo>
                      <a:pt x="143" y="164"/>
                      <a:pt x="140" y="167"/>
                      <a:pt x="137" y="170"/>
                    </a:cubicBezTo>
                    <a:close/>
                    <a:moveTo>
                      <a:pt x="148" y="159"/>
                    </a:moveTo>
                    <a:cubicBezTo>
                      <a:pt x="146" y="156"/>
                      <a:pt x="143" y="153"/>
                      <a:pt x="141" y="151"/>
                    </a:cubicBezTo>
                    <a:cubicBezTo>
                      <a:pt x="138" y="148"/>
                      <a:pt x="135" y="145"/>
                      <a:pt x="132" y="142"/>
                    </a:cubicBezTo>
                    <a:cubicBezTo>
                      <a:pt x="137" y="136"/>
                      <a:pt x="143" y="131"/>
                      <a:pt x="150" y="126"/>
                    </a:cubicBezTo>
                    <a:cubicBezTo>
                      <a:pt x="154" y="132"/>
                      <a:pt x="160" y="138"/>
                      <a:pt x="164" y="144"/>
                    </a:cubicBezTo>
                    <a:cubicBezTo>
                      <a:pt x="159" y="149"/>
                      <a:pt x="153" y="154"/>
                      <a:pt x="148" y="159"/>
                    </a:cubicBezTo>
                    <a:close/>
                    <a:moveTo>
                      <a:pt x="166" y="143"/>
                    </a:moveTo>
                    <a:cubicBezTo>
                      <a:pt x="162" y="136"/>
                      <a:pt x="156" y="131"/>
                      <a:pt x="152" y="125"/>
                    </a:cubicBezTo>
                    <a:cubicBezTo>
                      <a:pt x="154" y="123"/>
                      <a:pt x="157" y="121"/>
                      <a:pt x="159" y="119"/>
                    </a:cubicBezTo>
                    <a:cubicBezTo>
                      <a:pt x="164" y="116"/>
                      <a:pt x="168" y="113"/>
                      <a:pt x="172" y="110"/>
                    </a:cubicBezTo>
                    <a:cubicBezTo>
                      <a:pt x="175" y="116"/>
                      <a:pt x="180" y="123"/>
                      <a:pt x="185" y="128"/>
                    </a:cubicBezTo>
                    <a:cubicBezTo>
                      <a:pt x="179" y="133"/>
                      <a:pt x="173" y="138"/>
                      <a:pt x="166" y="143"/>
                    </a:cubicBezTo>
                    <a:close/>
                    <a:moveTo>
                      <a:pt x="187" y="127"/>
                    </a:moveTo>
                    <a:cubicBezTo>
                      <a:pt x="183" y="121"/>
                      <a:pt x="179" y="115"/>
                      <a:pt x="175" y="109"/>
                    </a:cubicBezTo>
                    <a:cubicBezTo>
                      <a:pt x="175" y="109"/>
                      <a:pt x="175" y="108"/>
                      <a:pt x="174" y="108"/>
                    </a:cubicBezTo>
                    <a:cubicBezTo>
                      <a:pt x="176" y="107"/>
                      <a:pt x="178" y="106"/>
                      <a:pt x="180" y="105"/>
                    </a:cubicBezTo>
                    <a:cubicBezTo>
                      <a:pt x="185" y="102"/>
                      <a:pt x="191" y="99"/>
                      <a:pt x="197" y="95"/>
                    </a:cubicBezTo>
                    <a:cubicBezTo>
                      <a:pt x="197" y="98"/>
                      <a:pt x="197" y="100"/>
                      <a:pt x="198" y="103"/>
                    </a:cubicBezTo>
                    <a:cubicBezTo>
                      <a:pt x="200" y="107"/>
                      <a:pt x="202" y="111"/>
                      <a:pt x="205" y="115"/>
                    </a:cubicBezTo>
                    <a:cubicBezTo>
                      <a:pt x="199" y="118"/>
                      <a:pt x="193" y="123"/>
                      <a:pt x="187" y="127"/>
                    </a:cubicBezTo>
                    <a:close/>
                    <a:moveTo>
                      <a:pt x="225" y="122"/>
                    </a:moveTo>
                    <a:cubicBezTo>
                      <a:pt x="219" y="121"/>
                      <a:pt x="213" y="118"/>
                      <a:pt x="209" y="114"/>
                    </a:cubicBezTo>
                    <a:cubicBezTo>
                      <a:pt x="209" y="114"/>
                      <a:pt x="209" y="114"/>
                      <a:pt x="208" y="113"/>
                    </a:cubicBezTo>
                    <a:cubicBezTo>
                      <a:pt x="207" y="112"/>
                      <a:pt x="206" y="110"/>
                      <a:pt x="204" y="108"/>
                    </a:cubicBezTo>
                    <a:cubicBezTo>
                      <a:pt x="203" y="107"/>
                      <a:pt x="203" y="105"/>
                      <a:pt x="202" y="103"/>
                    </a:cubicBezTo>
                    <a:cubicBezTo>
                      <a:pt x="199" y="94"/>
                      <a:pt x="199" y="83"/>
                      <a:pt x="205" y="75"/>
                    </a:cubicBezTo>
                    <a:cubicBezTo>
                      <a:pt x="214" y="64"/>
                      <a:pt x="230" y="57"/>
                      <a:pt x="243" y="62"/>
                    </a:cubicBezTo>
                    <a:cubicBezTo>
                      <a:pt x="254" y="66"/>
                      <a:pt x="264" y="77"/>
                      <a:pt x="265" y="89"/>
                    </a:cubicBezTo>
                    <a:cubicBezTo>
                      <a:pt x="267" y="109"/>
                      <a:pt x="244" y="126"/>
                      <a:pt x="225" y="122"/>
                    </a:cubicBezTo>
                    <a:close/>
                    <a:moveTo>
                      <a:pt x="268" y="85"/>
                    </a:moveTo>
                    <a:cubicBezTo>
                      <a:pt x="266" y="78"/>
                      <a:pt x="263" y="72"/>
                      <a:pt x="258" y="67"/>
                    </a:cubicBezTo>
                    <a:cubicBezTo>
                      <a:pt x="264" y="64"/>
                      <a:pt x="270" y="61"/>
                      <a:pt x="277" y="60"/>
                    </a:cubicBezTo>
                    <a:cubicBezTo>
                      <a:pt x="279" y="66"/>
                      <a:pt x="282" y="72"/>
                      <a:pt x="284" y="78"/>
                    </a:cubicBezTo>
                    <a:cubicBezTo>
                      <a:pt x="278" y="80"/>
                      <a:pt x="273" y="82"/>
                      <a:pt x="268" y="85"/>
                    </a:cubicBezTo>
                    <a:close/>
                    <a:moveTo>
                      <a:pt x="287" y="78"/>
                    </a:moveTo>
                    <a:cubicBezTo>
                      <a:pt x="285" y="71"/>
                      <a:pt x="281" y="65"/>
                      <a:pt x="279" y="59"/>
                    </a:cubicBezTo>
                    <a:cubicBezTo>
                      <a:pt x="287" y="57"/>
                      <a:pt x="295" y="55"/>
                      <a:pt x="303" y="54"/>
                    </a:cubicBezTo>
                    <a:cubicBezTo>
                      <a:pt x="303" y="54"/>
                      <a:pt x="303" y="54"/>
                      <a:pt x="303" y="54"/>
                    </a:cubicBezTo>
                    <a:cubicBezTo>
                      <a:pt x="304" y="60"/>
                      <a:pt x="307" y="66"/>
                      <a:pt x="308" y="72"/>
                    </a:cubicBezTo>
                    <a:cubicBezTo>
                      <a:pt x="301" y="74"/>
                      <a:pt x="294" y="75"/>
                      <a:pt x="287" y="78"/>
                    </a:cubicBezTo>
                    <a:close/>
                    <a:moveTo>
                      <a:pt x="332" y="68"/>
                    </a:moveTo>
                    <a:cubicBezTo>
                      <a:pt x="327" y="69"/>
                      <a:pt x="321" y="70"/>
                      <a:pt x="316" y="71"/>
                    </a:cubicBezTo>
                    <a:cubicBezTo>
                      <a:pt x="314" y="71"/>
                      <a:pt x="312" y="72"/>
                      <a:pt x="310" y="72"/>
                    </a:cubicBezTo>
                    <a:cubicBezTo>
                      <a:pt x="311" y="66"/>
                      <a:pt x="307" y="59"/>
                      <a:pt x="306" y="53"/>
                    </a:cubicBezTo>
                    <a:cubicBezTo>
                      <a:pt x="314" y="51"/>
                      <a:pt x="322" y="50"/>
                      <a:pt x="330" y="49"/>
                    </a:cubicBezTo>
                    <a:cubicBezTo>
                      <a:pt x="331" y="56"/>
                      <a:pt x="333" y="62"/>
                      <a:pt x="332" y="68"/>
                    </a:cubicBezTo>
                    <a:close/>
                    <a:moveTo>
                      <a:pt x="335" y="68"/>
                    </a:moveTo>
                    <a:cubicBezTo>
                      <a:pt x="336" y="62"/>
                      <a:pt x="334" y="55"/>
                      <a:pt x="333" y="49"/>
                    </a:cubicBezTo>
                    <a:cubicBezTo>
                      <a:pt x="340" y="49"/>
                      <a:pt x="347" y="48"/>
                      <a:pt x="355" y="49"/>
                    </a:cubicBezTo>
                    <a:cubicBezTo>
                      <a:pt x="354" y="53"/>
                      <a:pt x="354" y="58"/>
                      <a:pt x="355" y="62"/>
                    </a:cubicBezTo>
                    <a:cubicBezTo>
                      <a:pt x="356" y="64"/>
                      <a:pt x="356" y="66"/>
                      <a:pt x="357" y="68"/>
                    </a:cubicBezTo>
                    <a:cubicBezTo>
                      <a:pt x="350" y="67"/>
                      <a:pt x="342" y="67"/>
                      <a:pt x="335" y="68"/>
                    </a:cubicBezTo>
                    <a:close/>
                    <a:moveTo>
                      <a:pt x="451" y="246"/>
                    </a:moveTo>
                    <a:cubicBezTo>
                      <a:pt x="450" y="247"/>
                      <a:pt x="449" y="248"/>
                      <a:pt x="447" y="249"/>
                    </a:cubicBezTo>
                    <a:cubicBezTo>
                      <a:pt x="447" y="248"/>
                      <a:pt x="447" y="247"/>
                      <a:pt x="446" y="246"/>
                    </a:cubicBezTo>
                    <a:cubicBezTo>
                      <a:pt x="448" y="246"/>
                      <a:pt x="450" y="246"/>
                      <a:pt x="451" y="246"/>
                    </a:cubicBezTo>
                    <a:close/>
                    <a:moveTo>
                      <a:pt x="443" y="246"/>
                    </a:moveTo>
                    <a:cubicBezTo>
                      <a:pt x="444" y="248"/>
                      <a:pt x="445" y="249"/>
                      <a:pt x="445" y="251"/>
                    </a:cubicBezTo>
                    <a:cubicBezTo>
                      <a:pt x="443" y="253"/>
                      <a:pt x="441" y="255"/>
                      <a:pt x="438" y="257"/>
                    </a:cubicBezTo>
                    <a:cubicBezTo>
                      <a:pt x="437" y="253"/>
                      <a:pt x="434" y="249"/>
                      <a:pt x="432" y="245"/>
                    </a:cubicBezTo>
                    <a:cubicBezTo>
                      <a:pt x="436" y="246"/>
                      <a:pt x="439" y="247"/>
                      <a:pt x="443" y="246"/>
                    </a:cubicBezTo>
                    <a:close/>
                    <a:moveTo>
                      <a:pt x="393" y="164"/>
                    </a:moveTo>
                    <a:cubicBezTo>
                      <a:pt x="396" y="166"/>
                      <a:pt x="400" y="168"/>
                      <a:pt x="404" y="169"/>
                    </a:cubicBezTo>
                    <a:cubicBezTo>
                      <a:pt x="406" y="170"/>
                      <a:pt x="409" y="170"/>
                      <a:pt x="412" y="170"/>
                    </a:cubicBezTo>
                    <a:cubicBezTo>
                      <a:pt x="405" y="176"/>
                      <a:pt x="401" y="185"/>
                      <a:pt x="400" y="194"/>
                    </a:cubicBezTo>
                    <a:cubicBezTo>
                      <a:pt x="393" y="192"/>
                      <a:pt x="388" y="188"/>
                      <a:pt x="386" y="181"/>
                    </a:cubicBezTo>
                    <a:cubicBezTo>
                      <a:pt x="385" y="174"/>
                      <a:pt x="386" y="167"/>
                      <a:pt x="390" y="162"/>
                    </a:cubicBezTo>
                    <a:cubicBezTo>
                      <a:pt x="391" y="162"/>
                      <a:pt x="392" y="163"/>
                      <a:pt x="393" y="164"/>
                    </a:cubicBezTo>
                    <a:close/>
                    <a:moveTo>
                      <a:pt x="380" y="151"/>
                    </a:moveTo>
                    <a:cubicBezTo>
                      <a:pt x="382" y="154"/>
                      <a:pt x="385" y="157"/>
                      <a:pt x="387" y="160"/>
                    </a:cubicBezTo>
                    <a:cubicBezTo>
                      <a:pt x="379" y="173"/>
                      <a:pt x="382" y="194"/>
                      <a:pt x="399" y="197"/>
                    </a:cubicBezTo>
                    <a:cubicBezTo>
                      <a:pt x="399" y="200"/>
                      <a:pt x="399" y="203"/>
                      <a:pt x="399" y="206"/>
                    </a:cubicBezTo>
                    <a:cubicBezTo>
                      <a:pt x="385" y="207"/>
                      <a:pt x="372" y="197"/>
                      <a:pt x="369" y="183"/>
                    </a:cubicBezTo>
                    <a:cubicBezTo>
                      <a:pt x="367" y="171"/>
                      <a:pt x="372" y="159"/>
                      <a:pt x="380" y="151"/>
                    </a:cubicBezTo>
                    <a:close/>
                    <a:moveTo>
                      <a:pt x="379" y="148"/>
                    </a:moveTo>
                    <a:cubicBezTo>
                      <a:pt x="369" y="158"/>
                      <a:pt x="362" y="173"/>
                      <a:pt x="367" y="187"/>
                    </a:cubicBezTo>
                    <a:cubicBezTo>
                      <a:pt x="371" y="197"/>
                      <a:pt x="381" y="208"/>
                      <a:pt x="392" y="209"/>
                    </a:cubicBezTo>
                    <a:cubicBezTo>
                      <a:pt x="387" y="211"/>
                      <a:pt x="381" y="212"/>
                      <a:pt x="375" y="212"/>
                    </a:cubicBezTo>
                    <a:cubicBezTo>
                      <a:pt x="362" y="203"/>
                      <a:pt x="349" y="191"/>
                      <a:pt x="352" y="173"/>
                    </a:cubicBezTo>
                    <a:cubicBezTo>
                      <a:pt x="354" y="160"/>
                      <a:pt x="363" y="148"/>
                      <a:pt x="376" y="142"/>
                    </a:cubicBezTo>
                    <a:cubicBezTo>
                      <a:pt x="376" y="142"/>
                      <a:pt x="376" y="143"/>
                      <a:pt x="376" y="144"/>
                    </a:cubicBezTo>
                    <a:cubicBezTo>
                      <a:pt x="377" y="145"/>
                      <a:pt x="378" y="147"/>
                      <a:pt x="379" y="148"/>
                    </a:cubicBezTo>
                    <a:close/>
                    <a:moveTo>
                      <a:pt x="349" y="211"/>
                    </a:moveTo>
                    <a:cubicBezTo>
                      <a:pt x="346" y="210"/>
                      <a:pt x="344" y="210"/>
                      <a:pt x="342" y="209"/>
                    </a:cubicBezTo>
                    <a:cubicBezTo>
                      <a:pt x="339" y="209"/>
                      <a:pt x="337" y="208"/>
                      <a:pt x="334" y="208"/>
                    </a:cubicBezTo>
                    <a:cubicBezTo>
                      <a:pt x="334" y="205"/>
                      <a:pt x="334" y="202"/>
                      <a:pt x="335" y="200"/>
                    </a:cubicBezTo>
                    <a:cubicBezTo>
                      <a:pt x="336" y="197"/>
                      <a:pt x="338" y="195"/>
                      <a:pt x="340" y="193"/>
                    </a:cubicBezTo>
                    <a:cubicBezTo>
                      <a:pt x="340" y="193"/>
                      <a:pt x="340" y="192"/>
                      <a:pt x="340" y="192"/>
                    </a:cubicBezTo>
                    <a:cubicBezTo>
                      <a:pt x="344" y="193"/>
                      <a:pt x="348" y="193"/>
                      <a:pt x="352" y="192"/>
                    </a:cubicBezTo>
                    <a:cubicBezTo>
                      <a:pt x="353" y="194"/>
                      <a:pt x="353" y="195"/>
                      <a:pt x="354" y="196"/>
                    </a:cubicBezTo>
                    <a:cubicBezTo>
                      <a:pt x="350" y="199"/>
                      <a:pt x="347" y="206"/>
                      <a:pt x="349" y="211"/>
                    </a:cubicBezTo>
                    <a:close/>
                    <a:moveTo>
                      <a:pt x="332" y="207"/>
                    </a:moveTo>
                    <a:cubicBezTo>
                      <a:pt x="328" y="206"/>
                      <a:pt x="324" y="205"/>
                      <a:pt x="321" y="204"/>
                    </a:cubicBezTo>
                    <a:cubicBezTo>
                      <a:pt x="320" y="198"/>
                      <a:pt x="323" y="191"/>
                      <a:pt x="327" y="188"/>
                    </a:cubicBezTo>
                    <a:cubicBezTo>
                      <a:pt x="327" y="187"/>
                      <a:pt x="327" y="187"/>
                      <a:pt x="327" y="187"/>
                    </a:cubicBezTo>
                    <a:cubicBezTo>
                      <a:pt x="330" y="189"/>
                      <a:pt x="333" y="191"/>
                      <a:pt x="337" y="192"/>
                    </a:cubicBezTo>
                    <a:cubicBezTo>
                      <a:pt x="333" y="195"/>
                      <a:pt x="331" y="202"/>
                      <a:pt x="332" y="207"/>
                    </a:cubicBezTo>
                    <a:close/>
                    <a:moveTo>
                      <a:pt x="294" y="194"/>
                    </a:moveTo>
                    <a:cubicBezTo>
                      <a:pt x="291" y="193"/>
                      <a:pt x="287" y="191"/>
                      <a:pt x="284" y="190"/>
                    </a:cubicBezTo>
                    <a:cubicBezTo>
                      <a:pt x="284" y="190"/>
                      <a:pt x="283" y="189"/>
                      <a:pt x="283" y="189"/>
                    </a:cubicBezTo>
                    <a:cubicBezTo>
                      <a:pt x="279" y="180"/>
                      <a:pt x="282" y="169"/>
                      <a:pt x="290" y="162"/>
                    </a:cubicBezTo>
                    <a:cubicBezTo>
                      <a:pt x="292" y="164"/>
                      <a:pt x="295" y="166"/>
                      <a:pt x="299" y="167"/>
                    </a:cubicBezTo>
                    <a:cubicBezTo>
                      <a:pt x="291" y="175"/>
                      <a:pt x="291" y="184"/>
                      <a:pt x="294" y="194"/>
                    </a:cubicBezTo>
                    <a:close/>
                    <a:moveTo>
                      <a:pt x="280" y="171"/>
                    </a:moveTo>
                    <a:cubicBezTo>
                      <a:pt x="272" y="166"/>
                      <a:pt x="265" y="152"/>
                      <a:pt x="275" y="145"/>
                    </a:cubicBezTo>
                    <a:cubicBezTo>
                      <a:pt x="278" y="151"/>
                      <a:pt x="283" y="156"/>
                      <a:pt x="287" y="160"/>
                    </a:cubicBezTo>
                    <a:cubicBezTo>
                      <a:pt x="284" y="163"/>
                      <a:pt x="282" y="167"/>
                      <a:pt x="280" y="171"/>
                    </a:cubicBezTo>
                    <a:close/>
                    <a:moveTo>
                      <a:pt x="302" y="168"/>
                    </a:moveTo>
                    <a:cubicBezTo>
                      <a:pt x="305" y="169"/>
                      <a:pt x="307" y="169"/>
                      <a:pt x="310" y="169"/>
                    </a:cubicBezTo>
                    <a:cubicBezTo>
                      <a:pt x="311" y="170"/>
                      <a:pt x="311" y="170"/>
                      <a:pt x="311" y="171"/>
                    </a:cubicBezTo>
                    <a:cubicBezTo>
                      <a:pt x="301" y="179"/>
                      <a:pt x="303" y="199"/>
                      <a:pt x="318" y="200"/>
                    </a:cubicBezTo>
                    <a:cubicBezTo>
                      <a:pt x="318" y="201"/>
                      <a:pt x="318" y="202"/>
                      <a:pt x="318" y="203"/>
                    </a:cubicBezTo>
                    <a:cubicBezTo>
                      <a:pt x="311" y="201"/>
                      <a:pt x="303" y="198"/>
                      <a:pt x="296" y="195"/>
                    </a:cubicBezTo>
                    <a:cubicBezTo>
                      <a:pt x="295" y="185"/>
                      <a:pt x="293" y="176"/>
                      <a:pt x="302" y="168"/>
                    </a:cubicBezTo>
                    <a:close/>
                    <a:moveTo>
                      <a:pt x="301" y="112"/>
                    </a:moveTo>
                    <a:cubicBezTo>
                      <a:pt x="305" y="116"/>
                      <a:pt x="310" y="119"/>
                      <a:pt x="316" y="120"/>
                    </a:cubicBezTo>
                    <a:cubicBezTo>
                      <a:pt x="311" y="125"/>
                      <a:pt x="308" y="131"/>
                      <a:pt x="307" y="137"/>
                    </a:cubicBezTo>
                    <a:cubicBezTo>
                      <a:pt x="298" y="132"/>
                      <a:pt x="293" y="119"/>
                      <a:pt x="301" y="112"/>
                    </a:cubicBezTo>
                    <a:close/>
                    <a:moveTo>
                      <a:pt x="306" y="140"/>
                    </a:moveTo>
                    <a:cubicBezTo>
                      <a:pt x="305" y="143"/>
                      <a:pt x="305" y="147"/>
                      <a:pt x="305" y="151"/>
                    </a:cubicBezTo>
                    <a:cubicBezTo>
                      <a:pt x="296" y="147"/>
                      <a:pt x="288" y="140"/>
                      <a:pt x="285" y="130"/>
                    </a:cubicBezTo>
                    <a:cubicBezTo>
                      <a:pt x="282" y="119"/>
                      <a:pt x="285" y="109"/>
                      <a:pt x="293" y="101"/>
                    </a:cubicBezTo>
                    <a:cubicBezTo>
                      <a:pt x="294" y="104"/>
                      <a:pt x="296" y="107"/>
                      <a:pt x="299" y="110"/>
                    </a:cubicBezTo>
                    <a:cubicBezTo>
                      <a:pt x="291" y="118"/>
                      <a:pt x="295" y="136"/>
                      <a:pt x="306" y="140"/>
                    </a:cubicBezTo>
                    <a:close/>
                    <a:moveTo>
                      <a:pt x="331" y="111"/>
                    </a:moveTo>
                    <a:cubicBezTo>
                      <a:pt x="332" y="114"/>
                      <a:pt x="333" y="118"/>
                      <a:pt x="334" y="121"/>
                    </a:cubicBezTo>
                    <a:cubicBezTo>
                      <a:pt x="325" y="129"/>
                      <a:pt x="317" y="140"/>
                      <a:pt x="321" y="153"/>
                    </a:cubicBezTo>
                    <a:cubicBezTo>
                      <a:pt x="325" y="166"/>
                      <a:pt x="335" y="176"/>
                      <a:pt x="349" y="179"/>
                    </a:cubicBezTo>
                    <a:cubicBezTo>
                      <a:pt x="349" y="183"/>
                      <a:pt x="350" y="186"/>
                      <a:pt x="351" y="190"/>
                    </a:cubicBezTo>
                    <a:cubicBezTo>
                      <a:pt x="331" y="192"/>
                      <a:pt x="314" y="178"/>
                      <a:pt x="309" y="158"/>
                    </a:cubicBezTo>
                    <a:cubicBezTo>
                      <a:pt x="304" y="139"/>
                      <a:pt x="314" y="120"/>
                      <a:pt x="331" y="111"/>
                    </a:cubicBezTo>
                    <a:close/>
                    <a:moveTo>
                      <a:pt x="351" y="164"/>
                    </a:moveTo>
                    <a:cubicBezTo>
                      <a:pt x="350" y="168"/>
                      <a:pt x="349" y="171"/>
                      <a:pt x="349" y="174"/>
                    </a:cubicBezTo>
                    <a:cubicBezTo>
                      <a:pt x="349" y="175"/>
                      <a:pt x="349" y="176"/>
                      <a:pt x="349" y="177"/>
                    </a:cubicBezTo>
                    <a:cubicBezTo>
                      <a:pt x="337" y="172"/>
                      <a:pt x="326" y="165"/>
                      <a:pt x="323" y="151"/>
                    </a:cubicBezTo>
                    <a:cubicBezTo>
                      <a:pt x="321" y="140"/>
                      <a:pt x="327" y="131"/>
                      <a:pt x="335" y="123"/>
                    </a:cubicBezTo>
                    <a:cubicBezTo>
                      <a:pt x="335" y="124"/>
                      <a:pt x="336" y="124"/>
                      <a:pt x="336" y="125"/>
                    </a:cubicBezTo>
                    <a:cubicBezTo>
                      <a:pt x="338" y="128"/>
                      <a:pt x="340" y="131"/>
                      <a:pt x="342" y="133"/>
                    </a:cubicBezTo>
                    <a:cubicBezTo>
                      <a:pt x="333" y="144"/>
                      <a:pt x="336" y="163"/>
                      <a:pt x="351" y="164"/>
                    </a:cubicBezTo>
                    <a:close/>
                    <a:moveTo>
                      <a:pt x="344" y="135"/>
                    </a:moveTo>
                    <a:cubicBezTo>
                      <a:pt x="351" y="140"/>
                      <a:pt x="360" y="144"/>
                      <a:pt x="368" y="143"/>
                    </a:cubicBezTo>
                    <a:cubicBezTo>
                      <a:pt x="362" y="148"/>
                      <a:pt x="356" y="154"/>
                      <a:pt x="352" y="162"/>
                    </a:cubicBezTo>
                    <a:cubicBezTo>
                      <a:pt x="339" y="161"/>
                      <a:pt x="336" y="144"/>
                      <a:pt x="344" y="135"/>
                    </a:cubicBezTo>
                    <a:close/>
                    <a:moveTo>
                      <a:pt x="313" y="173"/>
                    </a:moveTo>
                    <a:cubicBezTo>
                      <a:pt x="316" y="178"/>
                      <a:pt x="320" y="182"/>
                      <a:pt x="325" y="186"/>
                    </a:cubicBezTo>
                    <a:cubicBezTo>
                      <a:pt x="322" y="189"/>
                      <a:pt x="319" y="193"/>
                      <a:pt x="318" y="198"/>
                    </a:cubicBezTo>
                    <a:cubicBezTo>
                      <a:pt x="306" y="195"/>
                      <a:pt x="304" y="181"/>
                      <a:pt x="313" y="173"/>
                    </a:cubicBezTo>
                    <a:close/>
                    <a:moveTo>
                      <a:pt x="356" y="198"/>
                    </a:moveTo>
                    <a:cubicBezTo>
                      <a:pt x="359" y="204"/>
                      <a:pt x="365" y="209"/>
                      <a:pt x="371" y="212"/>
                    </a:cubicBezTo>
                    <a:cubicBezTo>
                      <a:pt x="364" y="213"/>
                      <a:pt x="358" y="212"/>
                      <a:pt x="351" y="211"/>
                    </a:cubicBezTo>
                    <a:cubicBezTo>
                      <a:pt x="349" y="207"/>
                      <a:pt x="352" y="201"/>
                      <a:pt x="356" y="198"/>
                    </a:cubicBezTo>
                    <a:close/>
                    <a:moveTo>
                      <a:pt x="371" y="90"/>
                    </a:moveTo>
                    <a:cubicBezTo>
                      <a:pt x="375" y="93"/>
                      <a:pt x="379" y="95"/>
                      <a:pt x="384" y="97"/>
                    </a:cubicBezTo>
                    <a:cubicBezTo>
                      <a:pt x="380" y="103"/>
                      <a:pt x="377" y="109"/>
                      <a:pt x="375" y="115"/>
                    </a:cubicBezTo>
                    <a:cubicBezTo>
                      <a:pt x="368" y="108"/>
                      <a:pt x="363" y="99"/>
                      <a:pt x="371" y="90"/>
                    </a:cubicBezTo>
                    <a:cubicBezTo>
                      <a:pt x="371" y="90"/>
                      <a:pt x="371" y="90"/>
                      <a:pt x="371" y="90"/>
                    </a:cubicBezTo>
                    <a:close/>
                    <a:moveTo>
                      <a:pt x="363" y="81"/>
                    </a:moveTo>
                    <a:cubicBezTo>
                      <a:pt x="365" y="83"/>
                      <a:pt x="367" y="86"/>
                      <a:pt x="369" y="88"/>
                    </a:cubicBezTo>
                    <a:cubicBezTo>
                      <a:pt x="361" y="98"/>
                      <a:pt x="363" y="111"/>
                      <a:pt x="374" y="118"/>
                    </a:cubicBezTo>
                    <a:cubicBezTo>
                      <a:pt x="374" y="121"/>
                      <a:pt x="373" y="125"/>
                      <a:pt x="373" y="129"/>
                    </a:cubicBezTo>
                    <a:cubicBezTo>
                      <a:pt x="364" y="125"/>
                      <a:pt x="354" y="119"/>
                      <a:pt x="353" y="108"/>
                    </a:cubicBezTo>
                    <a:cubicBezTo>
                      <a:pt x="351" y="98"/>
                      <a:pt x="355" y="87"/>
                      <a:pt x="363" y="81"/>
                    </a:cubicBezTo>
                    <a:close/>
                    <a:moveTo>
                      <a:pt x="344" y="80"/>
                    </a:moveTo>
                    <a:cubicBezTo>
                      <a:pt x="349" y="80"/>
                      <a:pt x="354" y="80"/>
                      <a:pt x="359" y="80"/>
                    </a:cubicBezTo>
                    <a:cubicBezTo>
                      <a:pt x="351" y="87"/>
                      <a:pt x="347" y="100"/>
                      <a:pt x="350" y="110"/>
                    </a:cubicBezTo>
                    <a:cubicBezTo>
                      <a:pt x="353" y="121"/>
                      <a:pt x="362" y="129"/>
                      <a:pt x="373" y="131"/>
                    </a:cubicBezTo>
                    <a:cubicBezTo>
                      <a:pt x="374" y="134"/>
                      <a:pt x="374" y="136"/>
                      <a:pt x="375" y="139"/>
                    </a:cubicBezTo>
                    <a:cubicBezTo>
                      <a:pt x="367" y="140"/>
                      <a:pt x="360" y="140"/>
                      <a:pt x="352" y="137"/>
                    </a:cubicBezTo>
                    <a:cubicBezTo>
                      <a:pt x="346" y="134"/>
                      <a:pt x="341" y="128"/>
                      <a:pt x="338" y="122"/>
                    </a:cubicBezTo>
                    <a:cubicBezTo>
                      <a:pt x="331" y="108"/>
                      <a:pt x="334" y="92"/>
                      <a:pt x="344" y="80"/>
                    </a:cubicBezTo>
                    <a:close/>
                    <a:moveTo>
                      <a:pt x="320" y="83"/>
                    </a:moveTo>
                    <a:cubicBezTo>
                      <a:pt x="326" y="82"/>
                      <a:pt x="333" y="81"/>
                      <a:pt x="340" y="81"/>
                    </a:cubicBezTo>
                    <a:cubicBezTo>
                      <a:pt x="336" y="85"/>
                      <a:pt x="334" y="91"/>
                      <a:pt x="332" y="96"/>
                    </a:cubicBezTo>
                    <a:cubicBezTo>
                      <a:pt x="326" y="94"/>
                      <a:pt x="321" y="90"/>
                      <a:pt x="319" y="84"/>
                    </a:cubicBezTo>
                    <a:cubicBezTo>
                      <a:pt x="319" y="83"/>
                      <a:pt x="320" y="83"/>
                      <a:pt x="320" y="83"/>
                    </a:cubicBezTo>
                    <a:close/>
                    <a:moveTo>
                      <a:pt x="316" y="84"/>
                    </a:moveTo>
                    <a:cubicBezTo>
                      <a:pt x="318" y="91"/>
                      <a:pt x="325" y="97"/>
                      <a:pt x="332" y="99"/>
                    </a:cubicBezTo>
                    <a:cubicBezTo>
                      <a:pt x="331" y="102"/>
                      <a:pt x="331" y="105"/>
                      <a:pt x="331" y="108"/>
                    </a:cubicBezTo>
                    <a:cubicBezTo>
                      <a:pt x="320" y="106"/>
                      <a:pt x="309" y="98"/>
                      <a:pt x="306" y="87"/>
                    </a:cubicBezTo>
                    <a:cubicBezTo>
                      <a:pt x="306" y="86"/>
                      <a:pt x="306" y="86"/>
                      <a:pt x="306" y="86"/>
                    </a:cubicBezTo>
                    <a:cubicBezTo>
                      <a:pt x="309" y="85"/>
                      <a:pt x="313" y="85"/>
                      <a:pt x="316" y="84"/>
                    </a:cubicBezTo>
                    <a:close/>
                    <a:moveTo>
                      <a:pt x="303" y="87"/>
                    </a:moveTo>
                    <a:cubicBezTo>
                      <a:pt x="303" y="87"/>
                      <a:pt x="303" y="87"/>
                      <a:pt x="303" y="87"/>
                    </a:cubicBezTo>
                    <a:cubicBezTo>
                      <a:pt x="306" y="98"/>
                      <a:pt x="316" y="108"/>
                      <a:pt x="328" y="110"/>
                    </a:cubicBezTo>
                    <a:cubicBezTo>
                      <a:pt x="324" y="112"/>
                      <a:pt x="320" y="115"/>
                      <a:pt x="317" y="118"/>
                    </a:cubicBezTo>
                    <a:cubicBezTo>
                      <a:pt x="305" y="113"/>
                      <a:pt x="295" y="104"/>
                      <a:pt x="292" y="90"/>
                    </a:cubicBezTo>
                    <a:cubicBezTo>
                      <a:pt x="292" y="90"/>
                      <a:pt x="292" y="90"/>
                      <a:pt x="292" y="90"/>
                    </a:cubicBezTo>
                    <a:cubicBezTo>
                      <a:pt x="296" y="89"/>
                      <a:pt x="299" y="88"/>
                      <a:pt x="303" y="87"/>
                    </a:cubicBezTo>
                    <a:close/>
                    <a:moveTo>
                      <a:pt x="272" y="119"/>
                    </a:moveTo>
                    <a:cubicBezTo>
                      <a:pt x="272" y="118"/>
                      <a:pt x="272" y="118"/>
                      <a:pt x="272" y="118"/>
                    </a:cubicBezTo>
                    <a:cubicBezTo>
                      <a:pt x="277" y="112"/>
                      <a:pt x="281" y="103"/>
                      <a:pt x="280" y="96"/>
                    </a:cubicBezTo>
                    <a:cubicBezTo>
                      <a:pt x="283" y="94"/>
                      <a:pt x="287" y="93"/>
                      <a:pt x="290" y="91"/>
                    </a:cubicBezTo>
                    <a:cubicBezTo>
                      <a:pt x="290" y="94"/>
                      <a:pt x="291" y="96"/>
                      <a:pt x="292" y="99"/>
                    </a:cubicBezTo>
                    <a:cubicBezTo>
                      <a:pt x="292" y="99"/>
                      <a:pt x="291" y="99"/>
                      <a:pt x="291" y="99"/>
                    </a:cubicBezTo>
                    <a:cubicBezTo>
                      <a:pt x="283" y="107"/>
                      <a:pt x="279" y="119"/>
                      <a:pt x="282" y="130"/>
                    </a:cubicBezTo>
                    <a:cubicBezTo>
                      <a:pt x="286" y="141"/>
                      <a:pt x="295" y="151"/>
                      <a:pt x="306" y="154"/>
                    </a:cubicBezTo>
                    <a:cubicBezTo>
                      <a:pt x="306" y="156"/>
                      <a:pt x="306" y="159"/>
                      <a:pt x="307" y="162"/>
                    </a:cubicBezTo>
                    <a:cubicBezTo>
                      <a:pt x="308" y="163"/>
                      <a:pt x="308" y="165"/>
                      <a:pt x="309" y="167"/>
                    </a:cubicBezTo>
                    <a:cubicBezTo>
                      <a:pt x="287" y="164"/>
                      <a:pt x="270" y="141"/>
                      <a:pt x="272" y="119"/>
                    </a:cubicBezTo>
                    <a:close/>
                    <a:moveTo>
                      <a:pt x="274" y="143"/>
                    </a:moveTo>
                    <a:cubicBezTo>
                      <a:pt x="262" y="150"/>
                      <a:pt x="268" y="168"/>
                      <a:pt x="279" y="173"/>
                    </a:cubicBezTo>
                    <a:cubicBezTo>
                      <a:pt x="278" y="178"/>
                      <a:pt x="278" y="183"/>
                      <a:pt x="279" y="187"/>
                    </a:cubicBezTo>
                    <a:cubicBezTo>
                      <a:pt x="276" y="186"/>
                      <a:pt x="273" y="184"/>
                      <a:pt x="270" y="182"/>
                    </a:cubicBezTo>
                    <a:cubicBezTo>
                      <a:pt x="265" y="174"/>
                      <a:pt x="258" y="166"/>
                      <a:pt x="259" y="155"/>
                    </a:cubicBezTo>
                    <a:cubicBezTo>
                      <a:pt x="260" y="147"/>
                      <a:pt x="264" y="138"/>
                      <a:pt x="270" y="133"/>
                    </a:cubicBezTo>
                    <a:cubicBezTo>
                      <a:pt x="271" y="136"/>
                      <a:pt x="273" y="140"/>
                      <a:pt x="274" y="143"/>
                    </a:cubicBezTo>
                    <a:close/>
                    <a:moveTo>
                      <a:pt x="269" y="122"/>
                    </a:moveTo>
                    <a:cubicBezTo>
                      <a:pt x="269" y="125"/>
                      <a:pt x="269" y="127"/>
                      <a:pt x="270" y="130"/>
                    </a:cubicBezTo>
                    <a:cubicBezTo>
                      <a:pt x="262" y="135"/>
                      <a:pt x="257" y="145"/>
                      <a:pt x="257" y="155"/>
                    </a:cubicBezTo>
                    <a:cubicBezTo>
                      <a:pt x="256" y="164"/>
                      <a:pt x="260" y="172"/>
                      <a:pt x="265" y="180"/>
                    </a:cubicBezTo>
                    <a:cubicBezTo>
                      <a:pt x="261" y="178"/>
                      <a:pt x="256" y="175"/>
                      <a:pt x="252" y="173"/>
                    </a:cubicBezTo>
                    <a:cubicBezTo>
                      <a:pt x="251" y="166"/>
                      <a:pt x="249" y="160"/>
                      <a:pt x="248" y="154"/>
                    </a:cubicBezTo>
                    <a:cubicBezTo>
                      <a:pt x="248" y="146"/>
                      <a:pt x="250" y="139"/>
                      <a:pt x="254" y="133"/>
                    </a:cubicBezTo>
                    <a:cubicBezTo>
                      <a:pt x="260" y="130"/>
                      <a:pt x="265" y="127"/>
                      <a:pt x="269" y="122"/>
                    </a:cubicBezTo>
                    <a:close/>
                    <a:moveTo>
                      <a:pt x="249" y="136"/>
                    </a:moveTo>
                    <a:cubicBezTo>
                      <a:pt x="249" y="136"/>
                      <a:pt x="249" y="135"/>
                      <a:pt x="249" y="135"/>
                    </a:cubicBezTo>
                    <a:cubicBezTo>
                      <a:pt x="247" y="140"/>
                      <a:pt x="246" y="144"/>
                      <a:pt x="246" y="149"/>
                    </a:cubicBezTo>
                    <a:cubicBezTo>
                      <a:pt x="241" y="147"/>
                      <a:pt x="236" y="144"/>
                      <a:pt x="235" y="139"/>
                    </a:cubicBezTo>
                    <a:cubicBezTo>
                      <a:pt x="240" y="139"/>
                      <a:pt x="244" y="138"/>
                      <a:pt x="249" y="136"/>
                    </a:cubicBezTo>
                    <a:close/>
                    <a:moveTo>
                      <a:pt x="232" y="140"/>
                    </a:moveTo>
                    <a:cubicBezTo>
                      <a:pt x="233" y="146"/>
                      <a:pt x="239" y="150"/>
                      <a:pt x="245" y="151"/>
                    </a:cubicBezTo>
                    <a:cubicBezTo>
                      <a:pt x="245" y="152"/>
                      <a:pt x="245" y="152"/>
                      <a:pt x="245" y="153"/>
                    </a:cubicBezTo>
                    <a:cubicBezTo>
                      <a:pt x="246" y="156"/>
                      <a:pt x="246" y="160"/>
                      <a:pt x="247" y="164"/>
                    </a:cubicBezTo>
                    <a:cubicBezTo>
                      <a:pt x="236" y="159"/>
                      <a:pt x="224" y="153"/>
                      <a:pt x="224" y="140"/>
                    </a:cubicBezTo>
                    <a:cubicBezTo>
                      <a:pt x="227" y="140"/>
                      <a:pt x="229" y="140"/>
                      <a:pt x="232" y="140"/>
                    </a:cubicBezTo>
                    <a:close/>
                    <a:moveTo>
                      <a:pt x="215" y="138"/>
                    </a:moveTo>
                    <a:cubicBezTo>
                      <a:pt x="216" y="139"/>
                      <a:pt x="217" y="139"/>
                      <a:pt x="218" y="139"/>
                    </a:cubicBezTo>
                    <a:cubicBezTo>
                      <a:pt x="219" y="139"/>
                      <a:pt x="220" y="139"/>
                      <a:pt x="221" y="139"/>
                    </a:cubicBezTo>
                    <a:cubicBezTo>
                      <a:pt x="221" y="154"/>
                      <a:pt x="235" y="163"/>
                      <a:pt x="248" y="166"/>
                    </a:cubicBezTo>
                    <a:cubicBezTo>
                      <a:pt x="248" y="168"/>
                      <a:pt x="248" y="170"/>
                      <a:pt x="249" y="171"/>
                    </a:cubicBezTo>
                    <a:cubicBezTo>
                      <a:pt x="242" y="167"/>
                      <a:pt x="235" y="164"/>
                      <a:pt x="228" y="160"/>
                    </a:cubicBezTo>
                    <a:cubicBezTo>
                      <a:pt x="224" y="158"/>
                      <a:pt x="220" y="156"/>
                      <a:pt x="216" y="154"/>
                    </a:cubicBezTo>
                    <a:cubicBezTo>
                      <a:pt x="214" y="149"/>
                      <a:pt x="213" y="143"/>
                      <a:pt x="215" y="138"/>
                    </a:cubicBezTo>
                    <a:close/>
                    <a:moveTo>
                      <a:pt x="212" y="138"/>
                    </a:moveTo>
                    <a:cubicBezTo>
                      <a:pt x="211" y="142"/>
                      <a:pt x="211" y="148"/>
                      <a:pt x="213" y="153"/>
                    </a:cubicBezTo>
                    <a:cubicBezTo>
                      <a:pt x="207" y="150"/>
                      <a:pt x="201" y="148"/>
                      <a:pt x="195" y="146"/>
                    </a:cubicBezTo>
                    <a:cubicBezTo>
                      <a:pt x="198" y="142"/>
                      <a:pt x="203" y="138"/>
                      <a:pt x="208" y="136"/>
                    </a:cubicBezTo>
                    <a:cubicBezTo>
                      <a:pt x="209" y="136"/>
                      <a:pt x="211" y="137"/>
                      <a:pt x="212" y="138"/>
                    </a:cubicBezTo>
                    <a:close/>
                    <a:moveTo>
                      <a:pt x="200" y="134"/>
                    </a:moveTo>
                    <a:cubicBezTo>
                      <a:pt x="201" y="134"/>
                      <a:pt x="201" y="133"/>
                      <a:pt x="202" y="133"/>
                    </a:cubicBezTo>
                    <a:cubicBezTo>
                      <a:pt x="202" y="133"/>
                      <a:pt x="204" y="133"/>
                      <a:pt x="205" y="134"/>
                    </a:cubicBezTo>
                    <a:cubicBezTo>
                      <a:pt x="200" y="137"/>
                      <a:pt x="195" y="141"/>
                      <a:pt x="193" y="146"/>
                    </a:cubicBezTo>
                    <a:cubicBezTo>
                      <a:pt x="191" y="145"/>
                      <a:pt x="188" y="144"/>
                      <a:pt x="186" y="144"/>
                    </a:cubicBezTo>
                    <a:cubicBezTo>
                      <a:pt x="190" y="141"/>
                      <a:pt x="195" y="138"/>
                      <a:pt x="200" y="134"/>
                    </a:cubicBezTo>
                    <a:close/>
                    <a:moveTo>
                      <a:pt x="183" y="146"/>
                    </a:moveTo>
                    <a:cubicBezTo>
                      <a:pt x="201" y="150"/>
                      <a:pt x="219" y="159"/>
                      <a:pt x="235" y="167"/>
                    </a:cubicBezTo>
                    <a:cubicBezTo>
                      <a:pt x="253" y="177"/>
                      <a:pt x="272" y="188"/>
                      <a:pt x="291" y="197"/>
                    </a:cubicBezTo>
                    <a:cubicBezTo>
                      <a:pt x="310" y="205"/>
                      <a:pt x="328" y="211"/>
                      <a:pt x="348" y="214"/>
                    </a:cubicBezTo>
                    <a:cubicBezTo>
                      <a:pt x="365" y="217"/>
                      <a:pt x="384" y="217"/>
                      <a:pt x="399" y="210"/>
                    </a:cubicBezTo>
                    <a:cubicBezTo>
                      <a:pt x="400" y="212"/>
                      <a:pt x="400" y="215"/>
                      <a:pt x="401" y="218"/>
                    </a:cubicBezTo>
                    <a:cubicBezTo>
                      <a:pt x="384" y="224"/>
                      <a:pt x="363" y="223"/>
                      <a:pt x="345" y="220"/>
                    </a:cubicBezTo>
                    <a:cubicBezTo>
                      <a:pt x="324" y="217"/>
                      <a:pt x="304" y="211"/>
                      <a:pt x="284" y="202"/>
                    </a:cubicBezTo>
                    <a:cubicBezTo>
                      <a:pt x="264" y="192"/>
                      <a:pt x="245" y="181"/>
                      <a:pt x="226" y="171"/>
                    </a:cubicBezTo>
                    <a:cubicBezTo>
                      <a:pt x="210" y="163"/>
                      <a:pt x="193" y="155"/>
                      <a:pt x="176" y="152"/>
                    </a:cubicBezTo>
                    <a:cubicBezTo>
                      <a:pt x="178" y="150"/>
                      <a:pt x="181" y="148"/>
                      <a:pt x="183" y="146"/>
                    </a:cubicBezTo>
                    <a:close/>
                    <a:moveTo>
                      <a:pt x="257" y="214"/>
                    </a:moveTo>
                    <a:cubicBezTo>
                      <a:pt x="255" y="206"/>
                      <a:pt x="249" y="199"/>
                      <a:pt x="241" y="198"/>
                    </a:cubicBezTo>
                    <a:cubicBezTo>
                      <a:pt x="233" y="198"/>
                      <a:pt x="226" y="204"/>
                      <a:pt x="226" y="213"/>
                    </a:cubicBezTo>
                    <a:cubicBezTo>
                      <a:pt x="225" y="220"/>
                      <a:pt x="232" y="227"/>
                      <a:pt x="240" y="224"/>
                    </a:cubicBezTo>
                    <a:cubicBezTo>
                      <a:pt x="243" y="223"/>
                      <a:pt x="246" y="221"/>
                      <a:pt x="245" y="218"/>
                    </a:cubicBezTo>
                    <a:cubicBezTo>
                      <a:pt x="245" y="215"/>
                      <a:pt x="243" y="212"/>
                      <a:pt x="240" y="212"/>
                    </a:cubicBezTo>
                    <a:cubicBezTo>
                      <a:pt x="239" y="212"/>
                      <a:pt x="239" y="212"/>
                      <a:pt x="238" y="212"/>
                    </a:cubicBezTo>
                    <a:cubicBezTo>
                      <a:pt x="238" y="213"/>
                      <a:pt x="237" y="213"/>
                      <a:pt x="237" y="214"/>
                    </a:cubicBezTo>
                    <a:cubicBezTo>
                      <a:pt x="237" y="214"/>
                      <a:pt x="237" y="215"/>
                      <a:pt x="237" y="215"/>
                    </a:cubicBezTo>
                    <a:cubicBezTo>
                      <a:pt x="237" y="217"/>
                      <a:pt x="239" y="220"/>
                      <a:pt x="242" y="218"/>
                    </a:cubicBezTo>
                    <a:cubicBezTo>
                      <a:pt x="242" y="219"/>
                      <a:pt x="241" y="220"/>
                      <a:pt x="240" y="220"/>
                    </a:cubicBezTo>
                    <a:cubicBezTo>
                      <a:pt x="236" y="222"/>
                      <a:pt x="231" y="221"/>
                      <a:pt x="230" y="217"/>
                    </a:cubicBezTo>
                    <a:cubicBezTo>
                      <a:pt x="227" y="208"/>
                      <a:pt x="235" y="199"/>
                      <a:pt x="243" y="202"/>
                    </a:cubicBezTo>
                    <a:cubicBezTo>
                      <a:pt x="251" y="205"/>
                      <a:pt x="256" y="214"/>
                      <a:pt x="253" y="222"/>
                    </a:cubicBezTo>
                    <a:cubicBezTo>
                      <a:pt x="251" y="230"/>
                      <a:pt x="245" y="236"/>
                      <a:pt x="239" y="241"/>
                    </a:cubicBezTo>
                    <a:cubicBezTo>
                      <a:pt x="238" y="240"/>
                      <a:pt x="238" y="240"/>
                      <a:pt x="237" y="240"/>
                    </a:cubicBezTo>
                    <a:cubicBezTo>
                      <a:pt x="229" y="236"/>
                      <a:pt x="220" y="231"/>
                      <a:pt x="211" y="227"/>
                    </a:cubicBezTo>
                    <a:cubicBezTo>
                      <a:pt x="214" y="219"/>
                      <a:pt x="219" y="212"/>
                      <a:pt x="223" y="204"/>
                    </a:cubicBezTo>
                    <a:cubicBezTo>
                      <a:pt x="228" y="197"/>
                      <a:pt x="232" y="188"/>
                      <a:pt x="237" y="181"/>
                    </a:cubicBezTo>
                    <a:cubicBezTo>
                      <a:pt x="249" y="187"/>
                      <a:pt x="261" y="194"/>
                      <a:pt x="273" y="200"/>
                    </a:cubicBezTo>
                    <a:cubicBezTo>
                      <a:pt x="265" y="215"/>
                      <a:pt x="257" y="231"/>
                      <a:pt x="248" y="245"/>
                    </a:cubicBezTo>
                    <a:cubicBezTo>
                      <a:pt x="246" y="244"/>
                      <a:pt x="244" y="243"/>
                      <a:pt x="242" y="242"/>
                    </a:cubicBezTo>
                    <a:cubicBezTo>
                      <a:pt x="243" y="241"/>
                      <a:pt x="244" y="240"/>
                      <a:pt x="246" y="239"/>
                    </a:cubicBezTo>
                    <a:cubicBezTo>
                      <a:pt x="252" y="233"/>
                      <a:pt x="259" y="223"/>
                      <a:pt x="257" y="214"/>
                    </a:cubicBezTo>
                    <a:close/>
                    <a:moveTo>
                      <a:pt x="192" y="181"/>
                    </a:moveTo>
                    <a:cubicBezTo>
                      <a:pt x="190" y="182"/>
                      <a:pt x="190" y="183"/>
                      <a:pt x="190" y="184"/>
                    </a:cubicBezTo>
                    <a:cubicBezTo>
                      <a:pt x="189" y="184"/>
                      <a:pt x="189" y="185"/>
                      <a:pt x="189" y="186"/>
                    </a:cubicBezTo>
                    <a:cubicBezTo>
                      <a:pt x="189" y="187"/>
                      <a:pt x="190" y="188"/>
                      <a:pt x="190" y="189"/>
                    </a:cubicBezTo>
                    <a:cubicBezTo>
                      <a:pt x="191" y="189"/>
                      <a:pt x="191" y="189"/>
                      <a:pt x="191" y="189"/>
                    </a:cubicBezTo>
                    <a:cubicBezTo>
                      <a:pt x="192" y="191"/>
                      <a:pt x="195" y="192"/>
                      <a:pt x="197" y="191"/>
                    </a:cubicBezTo>
                    <a:cubicBezTo>
                      <a:pt x="204" y="189"/>
                      <a:pt x="206" y="182"/>
                      <a:pt x="201" y="177"/>
                    </a:cubicBezTo>
                    <a:cubicBezTo>
                      <a:pt x="192" y="167"/>
                      <a:pt x="177" y="174"/>
                      <a:pt x="176" y="186"/>
                    </a:cubicBezTo>
                    <a:cubicBezTo>
                      <a:pt x="174" y="199"/>
                      <a:pt x="185" y="208"/>
                      <a:pt x="197" y="204"/>
                    </a:cubicBezTo>
                    <a:cubicBezTo>
                      <a:pt x="211" y="199"/>
                      <a:pt x="216" y="181"/>
                      <a:pt x="212" y="168"/>
                    </a:cubicBezTo>
                    <a:cubicBezTo>
                      <a:pt x="216" y="170"/>
                      <a:pt x="220" y="172"/>
                      <a:pt x="224" y="174"/>
                    </a:cubicBezTo>
                    <a:cubicBezTo>
                      <a:pt x="216" y="190"/>
                      <a:pt x="207" y="206"/>
                      <a:pt x="199" y="222"/>
                    </a:cubicBezTo>
                    <a:cubicBezTo>
                      <a:pt x="193" y="219"/>
                      <a:pt x="186" y="216"/>
                      <a:pt x="180" y="213"/>
                    </a:cubicBezTo>
                    <a:cubicBezTo>
                      <a:pt x="174" y="211"/>
                      <a:pt x="168" y="208"/>
                      <a:pt x="162" y="206"/>
                    </a:cubicBezTo>
                    <a:cubicBezTo>
                      <a:pt x="166" y="189"/>
                      <a:pt x="172" y="172"/>
                      <a:pt x="179" y="156"/>
                    </a:cubicBezTo>
                    <a:cubicBezTo>
                      <a:pt x="189" y="158"/>
                      <a:pt x="198" y="161"/>
                      <a:pt x="208" y="166"/>
                    </a:cubicBezTo>
                    <a:cubicBezTo>
                      <a:pt x="208" y="166"/>
                      <a:pt x="208" y="166"/>
                      <a:pt x="208" y="166"/>
                    </a:cubicBezTo>
                    <a:cubicBezTo>
                      <a:pt x="211" y="175"/>
                      <a:pt x="211" y="188"/>
                      <a:pt x="203" y="196"/>
                    </a:cubicBezTo>
                    <a:cubicBezTo>
                      <a:pt x="198" y="201"/>
                      <a:pt x="186" y="205"/>
                      <a:pt x="181" y="197"/>
                    </a:cubicBezTo>
                    <a:cubicBezTo>
                      <a:pt x="178" y="191"/>
                      <a:pt x="178" y="182"/>
                      <a:pt x="183" y="178"/>
                    </a:cubicBezTo>
                    <a:cubicBezTo>
                      <a:pt x="187" y="175"/>
                      <a:pt x="193" y="174"/>
                      <a:pt x="197" y="177"/>
                    </a:cubicBezTo>
                    <a:cubicBezTo>
                      <a:pt x="199" y="179"/>
                      <a:pt x="203" y="183"/>
                      <a:pt x="200" y="186"/>
                    </a:cubicBezTo>
                    <a:cubicBezTo>
                      <a:pt x="199" y="187"/>
                      <a:pt x="198" y="188"/>
                      <a:pt x="196" y="188"/>
                    </a:cubicBezTo>
                    <a:cubicBezTo>
                      <a:pt x="198" y="185"/>
                      <a:pt x="196" y="181"/>
                      <a:pt x="192" y="181"/>
                    </a:cubicBezTo>
                    <a:close/>
                    <a:moveTo>
                      <a:pt x="227" y="175"/>
                    </a:moveTo>
                    <a:cubicBezTo>
                      <a:pt x="229" y="176"/>
                      <a:pt x="231" y="178"/>
                      <a:pt x="234" y="179"/>
                    </a:cubicBezTo>
                    <a:cubicBezTo>
                      <a:pt x="234" y="179"/>
                      <a:pt x="234" y="179"/>
                      <a:pt x="235" y="179"/>
                    </a:cubicBezTo>
                    <a:cubicBezTo>
                      <a:pt x="229" y="187"/>
                      <a:pt x="225" y="196"/>
                      <a:pt x="220" y="204"/>
                    </a:cubicBezTo>
                    <a:cubicBezTo>
                      <a:pt x="216" y="211"/>
                      <a:pt x="212" y="218"/>
                      <a:pt x="208" y="226"/>
                    </a:cubicBezTo>
                    <a:cubicBezTo>
                      <a:pt x="206" y="225"/>
                      <a:pt x="204" y="224"/>
                      <a:pt x="201" y="223"/>
                    </a:cubicBezTo>
                    <a:cubicBezTo>
                      <a:pt x="210" y="207"/>
                      <a:pt x="219" y="191"/>
                      <a:pt x="227" y="175"/>
                    </a:cubicBezTo>
                    <a:close/>
                    <a:moveTo>
                      <a:pt x="276" y="201"/>
                    </a:moveTo>
                    <a:cubicBezTo>
                      <a:pt x="278" y="202"/>
                      <a:pt x="280" y="203"/>
                      <a:pt x="282" y="204"/>
                    </a:cubicBezTo>
                    <a:cubicBezTo>
                      <a:pt x="275" y="220"/>
                      <a:pt x="265" y="235"/>
                      <a:pt x="259" y="251"/>
                    </a:cubicBezTo>
                    <a:cubicBezTo>
                      <a:pt x="256" y="249"/>
                      <a:pt x="253" y="248"/>
                      <a:pt x="251" y="247"/>
                    </a:cubicBezTo>
                    <a:cubicBezTo>
                      <a:pt x="261" y="233"/>
                      <a:pt x="268" y="216"/>
                      <a:pt x="276" y="201"/>
                    </a:cubicBezTo>
                    <a:close/>
                    <a:moveTo>
                      <a:pt x="284" y="205"/>
                    </a:moveTo>
                    <a:cubicBezTo>
                      <a:pt x="286" y="206"/>
                      <a:pt x="289" y="207"/>
                      <a:pt x="291" y="208"/>
                    </a:cubicBezTo>
                    <a:cubicBezTo>
                      <a:pt x="296" y="210"/>
                      <a:pt x="301" y="212"/>
                      <a:pt x="306" y="214"/>
                    </a:cubicBezTo>
                    <a:cubicBezTo>
                      <a:pt x="306" y="214"/>
                      <a:pt x="306" y="214"/>
                      <a:pt x="306" y="214"/>
                    </a:cubicBezTo>
                    <a:cubicBezTo>
                      <a:pt x="309" y="223"/>
                      <a:pt x="306" y="237"/>
                      <a:pt x="299" y="244"/>
                    </a:cubicBezTo>
                    <a:cubicBezTo>
                      <a:pt x="293" y="249"/>
                      <a:pt x="280" y="251"/>
                      <a:pt x="279" y="241"/>
                    </a:cubicBezTo>
                    <a:cubicBezTo>
                      <a:pt x="278" y="236"/>
                      <a:pt x="281" y="225"/>
                      <a:pt x="287" y="226"/>
                    </a:cubicBezTo>
                    <a:cubicBezTo>
                      <a:pt x="291" y="226"/>
                      <a:pt x="295" y="230"/>
                      <a:pt x="293" y="233"/>
                    </a:cubicBezTo>
                    <a:cubicBezTo>
                      <a:pt x="293" y="233"/>
                      <a:pt x="293" y="233"/>
                      <a:pt x="292" y="234"/>
                    </a:cubicBezTo>
                    <a:cubicBezTo>
                      <a:pt x="292" y="233"/>
                      <a:pt x="292" y="232"/>
                      <a:pt x="291" y="232"/>
                    </a:cubicBezTo>
                    <a:cubicBezTo>
                      <a:pt x="285" y="230"/>
                      <a:pt x="285" y="238"/>
                      <a:pt x="289" y="238"/>
                    </a:cubicBezTo>
                    <a:cubicBezTo>
                      <a:pt x="294" y="239"/>
                      <a:pt x="297" y="233"/>
                      <a:pt x="296" y="229"/>
                    </a:cubicBezTo>
                    <a:cubicBezTo>
                      <a:pt x="294" y="224"/>
                      <a:pt x="287" y="221"/>
                      <a:pt x="283" y="224"/>
                    </a:cubicBezTo>
                    <a:cubicBezTo>
                      <a:pt x="273" y="230"/>
                      <a:pt x="272" y="250"/>
                      <a:pt x="285" y="252"/>
                    </a:cubicBezTo>
                    <a:cubicBezTo>
                      <a:pt x="304" y="254"/>
                      <a:pt x="313" y="231"/>
                      <a:pt x="309" y="215"/>
                    </a:cubicBezTo>
                    <a:cubicBezTo>
                      <a:pt x="312" y="216"/>
                      <a:pt x="314" y="217"/>
                      <a:pt x="317" y="218"/>
                    </a:cubicBezTo>
                    <a:cubicBezTo>
                      <a:pt x="315" y="226"/>
                      <a:pt x="311" y="235"/>
                      <a:pt x="309" y="244"/>
                    </a:cubicBezTo>
                    <a:cubicBezTo>
                      <a:pt x="306" y="252"/>
                      <a:pt x="305" y="261"/>
                      <a:pt x="303" y="270"/>
                    </a:cubicBezTo>
                    <a:cubicBezTo>
                      <a:pt x="297" y="268"/>
                      <a:pt x="291" y="266"/>
                      <a:pt x="286" y="263"/>
                    </a:cubicBezTo>
                    <a:cubicBezTo>
                      <a:pt x="277" y="260"/>
                      <a:pt x="270" y="256"/>
                      <a:pt x="262" y="252"/>
                    </a:cubicBezTo>
                    <a:cubicBezTo>
                      <a:pt x="269" y="236"/>
                      <a:pt x="277" y="221"/>
                      <a:pt x="284" y="205"/>
                    </a:cubicBezTo>
                    <a:close/>
                    <a:moveTo>
                      <a:pt x="312" y="245"/>
                    </a:moveTo>
                    <a:cubicBezTo>
                      <a:pt x="314" y="236"/>
                      <a:pt x="318" y="227"/>
                      <a:pt x="320" y="218"/>
                    </a:cubicBezTo>
                    <a:cubicBezTo>
                      <a:pt x="323" y="219"/>
                      <a:pt x="326" y="220"/>
                      <a:pt x="329" y="221"/>
                    </a:cubicBezTo>
                    <a:cubicBezTo>
                      <a:pt x="324" y="238"/>
                      <a:pt x="319" y="256"/>
                      <a:pt x="313" y="274"/>
                    </a:cubicBezTo>
                    <a:cubicBezTo>
                      <a:pt x="312" y="273"/>
                      <a:pt x="312" y="273"/>
                      <a:pt x="311" y="273"/>
                    </a:cubicBezTo>
                    <a:cubicBezTo>
                      <a:pt x="309" y="272"/>
                      <a:pt x="307" y="271"/>
                      <a:pt x="305" y="271"/>
                    </a:cubicBezTo>
                    <a:cubicBezTo>
                      <a:pt x="308" y="262"/>
                      <a:pt x="309" y="253"/>
                      <a:pt x="312" y="245"/>
                    </a:cubicBezTo>
                    <a:close/>
                    <a:moveTo>
                      <a:pt x="173" y="154"/>
                    </a:moveTo>
                    <a:cubicBezTo>
                      <a:pt x="174" y="155"/>
                      <a:pt x="175" y="155"/>
                      <a:pt x="176" y="155"/>
                    </a:cubicBezTo>
                    <a:cubicBezTo>
                      <a:pt x="170" y="171"/>
                      <a:pt x="162" y="188"/>
                      <a:pt x="160" y="205"/>
                    </a:cubicBezTo>
                    <a:cubicBezTo>
                      <a:pt x="158" y="205"/>
                      <a:pt x="156" y="204"/>
                      <a:pt x="154" y="203"/>
                    </a:cubicBezTo>
                    <a:cubicBezTo>
                      <a:pt x="156" y="197"/>
                      <a:pt x="157" y="190"/>
                      <a:pt x="159" y="183"/>
                    </a:cubicBezTo>
                    <a:cubicBezTo>
                      <a:pt x="161" y="175"/>
                      <a:pt x="164" y="167"/>
                      <a:pt x="167" y="160"/>
                    </a:cubicBezTo>
                    <a:cubicBezTo>
                      <a:pt x="169" y="158"/>
                      <a:pt x="171" y="156"/>
                      <a:pt x="173" y="154"/>
                    </a:cubicBezTo>
                    <a:close/>
                    <a:moveTo>
                      <a:pt x="146" y="180"/>
                    </a:moveTo>
                    <a:cubicBezTo>
                      <a:pt x="149" y="177"/>
                      <a:pt x="153" y="173"/>
                      <a:pt x="156" y="170"/>
                    </a:cubicBezTo>
                    <a:cubicBezTo>
                      <a:pt x="158" y="167"/>
                      <a:pt x="160" y="165"/>
                      <a:pt x="163" y="163"/>
                    </a:cubicBezTo>
                    <a:cubicBezTo>
                      <a:pt x="160" y="170"/>
                      <a:pt x="158" y="176"/>
                      <a:pt x="156" y="182"/>
                    </a:cubicBezTo>
                    <a:cubicBezTo>
                      <a:pt x="154" y="189"/>
                      <a:pt x="154" y="196"/>
                      <a:pt x="151" y="202"/>
                    </a:cubicBezTo>
                    <a:cubicBezTo>
                      <a:pt x="149" y="202"/>
                      <a:pt x="148" y="201"/>
                      <a:pt x="146" y="201"/>
                    </a:cubicBezTo>
                    <a:cubicBezTo>
                      <a:pt x="149" y="195"/>
                      <a:pt x="149" y="187"/>
                      <a:pt x="146" y="180"/>
                    </a:cubicBezTo>
                    <a:close/>
                    <a:moveTo>
                      <a:pt x="144" y="183"/>
                    </a:moveTo>
                    <a:cubicBezTo>
                      <a:pt x="146" y="188"/>
                      <a:pt x="146" y="195"/>
                      <a:pt x="143" y="200"/>
                    </a:cubicBezTo>
                    <a:cubicBezTo>
                      <a:pt x="139" y="199"/>
                      <a:pt x="136" y="199"/>
                      <a:pt x="132" y="198"/>
                    </a:cubicBezTo>
                    <a:cubicBezTo>
                      <a:pt x="136" y="193"/>
                      <a:pt x="140" y="188"/>
                      <a:pt x="144" y="183"/>
                    </a:cubicBezTo>
                    <a:close/>
                    <a:moveTo>
                      <a:pt x="123" y="210"/>
                    </a:moveTo>
                    <a:cubicBezTo>
                      <a:pt x="124" y="210"/>
                      <a:pt x="124" y="210"/>
                      <a:pt x="124" y="210"/>
                    </a:cubicBezTo>
                    <a:cubicBezTo>
                      <a:pt x="132" y="211"/>
                      <a:pt x="139" y="213"/>
                      <a:pt x="147" y="215"/>
                    </a:cubicBezTo>
                    <a:cubicBezTo>
                      <a:pt x="140" y="224"/>
                      <a:pt x="126" y="226"/>
                      <a:pt x="116" y="224"/>
                    </a:cubicBezTo>
                    <a:cubicBezTo>
                      <a:pt x="118" y="219"/>
                      <a:pt x="121" y="214"/>
                      <a:pt x="123" y="210"/>
                    </a:cubicBezTo>
                    <a:close/>
                    <a:moveTo>
                      <a:pt x="113" y="230"/>
                    </a:moveTo>
                    <a:cubicBezTo>
                      <a:pt x="114" y="229"/>
                      <a:pt x="114" y="228"/>
                      <a:pt x="114" y="227"/>
                    </a:cubicBezTo>
                    <a:cubicBezTo>
                      <a:pt x="126" y="231"/>
                      <a:pt x="143" y="227"/>
                      <a:pt x="150" y="216"/>
                    </a:cubicBezTo>
                    <a:cubicBezTo>
                      <a:pt x="154" y="217"/>
                      <a:pt x="158" y="219"/>
                      <a:pt x="162" y="220"/>
                    </a:cubicBezTo>
                    <a:cubicBezTo>
                      <a:pt x="151" y="233"/>
                      <a:pt x="135" y="245"/>
                      <a:pt x="118" y="240"/>
                    </a:cubicBezTo>
                    <a:cubicBezTo>
                      <a:pt x="116" y="236"/>
                      <a:pt x="115" y="233"/>
                      <a:pt x="113" y="230"/>
                    </a:cubicBezTo>
                    <a:close/>
                    <a:moveTo>
                      <a:pt x="157" y="231"/>
                    </a:moveTo>
                    <a:cubicBezTo>
                      <a:pt x="155" y="234"/>
                      <a:pt x="153" y="237"/>
                      <a:pt x="151" y="240"/>
                    </a:cubicBezTo>
                    <a:cubicBezTo>
                      <a:pt x="149" y="239"/>
                      <a:pt x="148" y="239"/>
                      <a:pt x="146" y="238"/>
                    </a:cubicBezTo>
                    <a:cubicBezTo>
                      <a:pt x="150" y="236"/>
                      <a:pt x="153" y="234"/>
                      <a:pt x="157" y="231"/>
                    </a:cubicBezTo>
                    <a:close/>
                    <a:moveTo>
                      <a:pt x="119" y="243"/>
                    </a:moveTo>
                    <a:cubicBezTo>
                      <a:pt x="127" y="245"/>
                      <a:pt x="135" y="243"/>
                      <a:pt x="142" y="240"/>
                    </a:cubicBezTo>
                    <a:cubicBezTo>
                      <a:pt x="145" y="240"/>
                      <a:pt x="147" y="241"/>
                      <a:pt x="149" y="242"/>
                    </a:cubicBezTo>
                    <a:cubicBezTo>
                      <a:pt x="147" y="246"/>
                      <a:pt x="144" y="250"/>
                      <a:pt x="141" y="253"/>
                    </a:cubicBezTo>
                    <a:cubicBezTo>
                      <a:pt x="135" y="250"/>
                      <a:pt x="127" y="248"/>
                      <a:pt x="120" y="247"/>
                    </a:cubicBezTo>
                    <a:cubicBezTo>
                      <a:pt x="120" y="246"/>
                      <a:pt x="119" y="245"/>
                      <a:pt x="119" y="243"/>
                    </a:cubicBezTo>
                    <a:close/>
                    <a:moveTo>
                      <a:pt x="122" y="265"/>
                    </a:moveTo>
                    <a:cubicBezTo>
                      <a:pt x="122" y="260"/>
                      <a:pt x="122" y="255"/>
                      <a:pt x="120" y="250"/>
                    </a:cubicBezTo>
                    <a:cubicBezTo>
                      <a:pt x="127" y="251"/>
                      <a:pt x="134" y="253"/>
                      <a:pt x="140" y="256"/>
                    </a:cubicBezTo>
                    <a:cubicBezTo>
                      <a:pt x="139" y="257"/>
                      <a:pt x="138" y="258"/>
                      <a:pt x="138" y="259"/>
                    </a:cubicBezTo>
                    <a:cubicBezTo>
                      <a:pt x="136" y="262"/>
                      <a:pt x="135" y="265"/>
                      <a:pt x="135" y="268"/>
                    </a:cubicBezTo>
                    <a:cubicBezTo>
                      <a:pt x="130" y="267"/>
                      <a:pt x="126" y="266"/>
                      <a:pt x="122" y="265"/>
                    </a:cubicBezTo>
                    <a:close/>
                    <a:moveTo>
                      <a:pt x="152" y="277"/>
                    </a:moveTo>
                    <a:cubicBezTo>
                      <a:pt x="149" y="282"/>
                      <a:pt x="144" y="285"/>
                      <a:pt x="139" y="280"/>
                    </a:cubicBezTo>
                    <a:cubicBezTo>
                      <a:pt x="132" y="271"/>
                      <a:pt x="142" y="258"/>
                      <a:pt x="147" y="251"/>
                    </a:cubicBezTo>
                    <a:cubicBezTo>
                      <a:pt x="151" y="245"/>
                      <a:pt x="156" y="239"/>
                      <a:pt x="159" y="233"/>
                    </a:cubicBezTo>
                    <a:cubicBezTo>
                      <a:pt x="158" y="242"/>
                      <a:pt x="158" y="252"/>
                      <a:pt x="157" y="262"/>
                    </a:cubicBezTo>
                    <a:cubicBezTo>
                      <a:pt x="156" y="267"/>
                      <a:pt x="155" y="273"/>
                      <a:pt x="152" y="277"/>
                    </a:cubicBezTo>
                    <a:close/>
                    <a:moveTo>
                      <a:pt x="194" y="285"/>
                    </a:moveTo>
                    <a:cubicBezTo>
                      <a:pt x="193" y="286"/>
                      <a:pt x="192" y="288"/>
                      <a:pt x="192" y="290"/>
                    </a:cubicBezTo>
                    <a:cubicBezTo>
                      <a:pt x="181" y="284"/>
                      <a:pt x="169" y="277"/>
                      <a:pt x="156" y="275"/>
                    </a:cubicBezTo>
                    <a:cubicBezTo>
                      <a:pt x="157" y="273"/>
                      <a:pt x="158" y="271"/>
                      <a:pt x="159" y="269"/>
                    </a:cubicBezTo>
                    <a:cubicBezTo>
                      <a:pt x="159" y="267"/>
                      <a:pt x="159" y="266"/>
                      <a:pt x="160" y="264"/>
                    </a:cubicBezTo>
                    <a:cubicBezTo>
                      <a:pt x="173" y="268"/>
                      <a:pt x="184" y="276"/>
                      <a:pt x="196" y="281"/>
                    </a:cubicBezTo>
                    <a:cubicBezTo>
                      <a:pt x="195" y="282"/>
                      <a:pt x="194" y="283"/>
                      <a:pt x="194" y="285"/>
                    </a:cubicBezTo>
                    <a:close/>
                    <a:moveTo>
                      <a:pt x="206" y="269"/>
                    </a:moveTo>
                    <a:cubicBezTo>
                      <a:pt x="203" y="272"/>
                      <a:pt x="200" y="275"/>
                      <a:pt x="198" y="279"/>
                    </a:cubicBezTo>
                    <a:cubicBezTo>
                      <a:pt x="198" y="278"/>
                      <a:pt x="197" y="278"/>
                      <a:pt x="197" y="278"/>
                    </a:cubicBezTo>
                    <a:cubicBezTo>
                      <a:pt x="185" y="273"/>
                      <a:pt x="173" y="264"/>
                      <a:pt x="160" y="262"/>
                    </a:cubicBezTo>
                    <a:cubicBezTo>
                      <a:pt x="161" y="257"/>
                      <a:pt x="161" y="252"/>
                      <a:pt x="162" y="247"/>
                    </a:cubicBezTo>
                    <a:cubicBezTo>
                      <a:pt x="163" y="248"/>
                      <a:pt x="164" y="248"/>
                      <a:pt x="165" y="248"/>
                    </a:cubicBezTo>
                    <a:cubicBezTo>
                      <a:pt x="168" y="254"/>
                      <a:pt x="172" y="259"/>
                      <a:pt x="178" y="262"/>
                    </a:cubicBezTo>
                    <a:cubicBezTo>
                      <a:pt x="183" y="264"/>
                      <a:pt x="190" y="265"/>
                      <a:pt x="197" y="265"/>
                    </a:cubicBezTo>
                    <a:cubicBezTo>
                      <a:pt x="200" y="266"/>
                      <a:pt x="203" y="267"/>
                      <a:pt x="206" y="268"/>
                    </a:cubicBezTo>
                    <a:cubicBezTo>
                      <a:pt x="206" y="269"/>
                      <a:pt x="206" y="269"/>
                      <a:pt x="206" y="269"/>
                    </a:cubicBezTo>
                    <a:close/>
                    <a:moveTo>
                      <a:pt x="162" y="245"/>
                    </a:moveTo>
                    <a:cubicBezTo>
                      <a:pt x="162" y="244"/>
                      <a:pt x="162" y="243"/>
                      <a:pt x="162" y="242"/>
                    </a:cubicBezTo>
                    <a:cubicBezTo>
                      <a:pt x="163" y="243"/>
                      <a:pt x="163" y="244"/>
                      <a:pt x="163" y="245"/>
                    </a:cubicBezTo>
                    <a:cubicBezTo>
                      <a:pt x="163" y="245"/>
                      <a:pt x="163" y="245"/>
                      <a:pt x="162" y="245"/>
                    </a:cubicBezTo>
                    <a:close/>
                    <a:moveTo>
                      <a:pt x="208" y="267"/>
                    </a:moveTo>
                    <a:cubicBezTo>
                      <a:pt x="206" y="266"/>
                      <a:pt x="204" y="265"/>
                      <a:pt x="202" y="264"/>
                    </a:cubicBezTo>
                    <a:cubicBezTo>
                      <a:pt x="207" y="263"/>
                      <a:pt x="212" y="261"/>
                      <a:pt x="217" y="258"/>
                    </a:cubicBezTo>
                    <a:cubicBezTo>
                      <a:pt x="214" y="261"/>
                      <a:pt x="211" y="264"/>
                      <a:pt x="208" y="267"/>
                    </a:cubicBezTo>
                    <a:close/>
                    <a:moveTo>
                      <a:pt x="179" y="258"/>
                    </a:moveTo>
                    <a:cubicBezTo>
                      <a:pt x="166" y="251"/>
                      <a:pt x="161" y="235"/>
                      <a:pt x="165" y="222"/>
                    </a:cubicBezTo>
                    <a:cubicBezTo>
                      <a:pt x="168" y="223"/>
                      <a:pt x="171" y="224"/>
                      <a:pt x="174" y="226"/>
                    </a:cubicBezTo>
                    <a:cubicBezTo>
                      <a:pt x="174" y="226"/>
                      <a:pt x="174" y="226"/>
                      <a:pt x="174" y="226"/>
                    </a:cubicBezTo>
                    <a:cubicBezTo>
                      <a:pt x="174" y="235"/>
                      <a:pt x="179" y="245"/>
                      <a:pt x="188" y="249"/>
                    </a:cubicBezTo>
                    <a:cubicBezTo>
                      <a:pt x="196" y="253"/>
                      <a:pt x="205" y="251"/>
                      <a:pt x="211" y="245"/>
                    </a:cubicBezTo>
                    <a:cubicBezTo>
                      <a:pt x="215" y="247"/>
                      <a:pt x="218" y="248"/>
                      <a:pt x="221" y="250"/>
                    </a:cubicBezTo>
                    <a:cubicBezTo>
                      <a:pt x="210" y="260"/>
                      <a:pt x="192" y="266"/>
                      <a:pt x="179" y="258"/>
                    </a:cubicBezTo>
                    <a:close/>
                    <a:moveTo>
                      <a:pt x="177" y="227"/>
                    </a:moveTo>
                    <a:cubicBezTo>
                      <a:pt x="188" y="232"/>
                      <a:pt x="198" y="238"/>
                      <a:pt x="209" y="244"/>
                    </a:cubicBezTo>
                    <a:cubicBezTo>
                      <a:pt x="203" y="248"/>
                      <a:pt x="195" y="250"/>
                      <a:pt x="188" y="246"/>
                    </a:cubicBezTo>
                    <a:cubicBezTo>
                      <a:pt x="182" y="242"/>
                      <a:pt x="178" y="235"/>
                      <a:pt x="177" y="227"/>
                    </a:cubicBezTo>
                    <a:close/>
                    <a:moveTo>
                      <a:pt x="225" y="277"/>
                    </a:moveTo>
                    <a:cubicBezTo>
                      <a:pt x="224" y="276"/>
                      <a:pt x="223" y="276"/>
                      <a:pt x="221" y="275"/>
                    </a:cubicBezTo>
                    <a:cubicBezTo>
                      <a:pt x="222" y="271"/>
                      <a:pt x="222" y="266"/>
                      <a:pt x="222" y="261"/>
                    </a:cubicBezTo>
                    <a:cubicBezTo>
                      <a:pt x="223" y="267"/>
                      <a:pt x="224" y="273"/>
                      <a:pt x="227" y="278"/>
                    </a:cubicBezTo>
                    <a:cubicBezTo>
                      <a:pt x="226" y="277"/>
                      <a:pt x="226" y="277"/>
                      <a:pt x="225" y="277"/>
                    </a:cubicBezTo>
                    <a:close/>
                    <a:moveTo>
                      <a:pt x="262" y="294"/>
                    </a:moveTo>
                    <a:cubicBezTo>
                      <a:pt x="254" y="296"/>
                      <a:pt x="246" y="295"/>
                      <a:pt x="239" y="289"/>
                    </a:cubicBezTo>
                    <a:cubicBezTo>
                      <a:pt x="234" y="284"/>
                      <a:pt x="230" y="278"/>
                      <a:pt x="228" y="271"/>
                    </a:cubicBezTo>
                    <a:cubicBezTo>
                      <a:pt x="226" y="265"/>
                      <a:pt x="225" y="259"/>
                      <a:pt x="226" y="253"/>
                    </a:cubicBezTo>
                    <a:cubicBezTo>
                      <a:pt x="229" y="254"/>
                      <a:pt x="232" y="256"/>
                      <a:pt x="236" y="258"/>
                    </a:cubicBezTo>
                    <a:cubicBezTo>
                      <a:pt x="236" y="258"/>
                      <a:pt x="237" y="259"/>
                      <a:pt x="238" y="259"/>
                    </a:cubicBezTo>
                    <a:cubicBezTo>
                      <a:pt x="237" y="268"/>
                      <a:pt x="241" y="277"/>
                      <a:pt x="250" y="281"/>
                    </a:cubicBezTo>
                    <a:cubicBezTo>
                      <a:pt x="258" y="284"/>
                      <a:pt x="269" y="284"/>
                      <a:pt x="276" y="277"/>
                    </a:cubicBezTo>
                    <a:cubicBezTo>
                      <a:pt x="280" y="279"/>
                      <a:pt x="283" y="280"/>
                      <a:pt x="286" y="281"/>
                    </a:cubicBezTo>
                    <a:cubicBezTo>
                      <a:pt x="279" y="287"/>
                      <a:pt x="272" y="293"/>
                      <a:pt x="262" y="294"/>
                    </a:cubicBezTo>
                    <a:close/>
                    <a:moveTo>
                      <a:pt x="241" y="261"/>
                    </a:moveTo>
                    <a:cubicBezTo>
                      <a:pt x="251" y="266"/>
                      <a:pt x="262" y="271"/>
                      <a:pt x="273" y="276"/>
                    </a:cubicBezTo>
                    <a:cubicBezTo>
                      <a:pt x="267" y="280"/>
                      <a:pt x="259" y="281"/>
                      <a:pt x="252" y="278"/>
                    </a:cubicBezTo>
                    <a:cubicBezTo>
                      <a:pt x="244" y="275"/>
                      <a:pt x="240" y="268"/>
                      <a:pt x="241" y="261"/>
                    </a:cubicBezTo>
                    <a:close/>
                    <a:moveTo>
                      <a:pt x="342" y="290"/>
                    </a:moveTo>
                    <a:cubicBezTo>
                      <a:pt x="302" y="289"/>
                      <a:pt x="267" y="270"/>
                      <a:pt x="232" y="253"/>
                    </a:cubicBezTo>
                    <a:cubicBezTo>
                      <a:pt x="198" y="235"/>
                      <a:pt x="164" y="213"/>
                      <a:pt x="125" y="207"/>
                    </a:cubicBezTo>
                    <a:cubicBezTo>
                      <a:pt x="127" y="205"/>
                      <a:pt x="128" y="203"/>
                      <a:pt x="130" y="201"/>
                    </a:cubicBezTo>
                    <a:cubicBezTo>
                      <a:pt x="130" y="201"/>
                      <a:pt x="130" y="201"/>
                      <a:pt x="130" y="201"/>
                    </a:cubicBezTo>
                    <a:cubicBezTo>
                      <a:pt x="148" y="203"/>
                      <a:pt x="166" y="210"/>
                      <a:pt x="182" y="217"/>
                    </a:cubicBezTo>
                    <a:cubicBezTo>
                      <a:pt x="202" y="226"/>
                      <a:pt x="221" y="235"/>
                      <a:pt x="240" y="244"/>
                    </a:cubicBezTo>
                    <a:cubicBezTo>
                      <a:pt x="256" y="252"/>
                      <a:pt x="271" y="260"/>
                      <a:pt x="288" y="267"/>
                    </a:cubicBezTo>
                    <a:cubicBezTo>
                      <a:pt x="306" y="275"/>
                      <a:pt x="327" y="283"/>
                      <a:pt x="347" y="282"/>
                    </a:cubicBezTo>
                    <a:cubicBezTo>
                      <a:pt x="345" y="285"/>
                      <a:pt x="344" y="287"/>
                      <a:pt x="342" y="290"/>
                    </a:cubicBezTo>
                    <a:close/>
                    <a:moveTo>
                      <a:pt x="372" y="264"/>
                    </a:moveTo>
                    <a:cubicBezTo>
                      <a:pt x="370" y="265"/>
                      <a:pt x="368" y="266"/>
                      <a:pt x="366" y="267"/>
                    </a:cubicBezTo>
                    <a:cubicBezTo>
                      <a:pt x="366" y="267"/>
                      <a:pt x="366" y="267"/>
                      <a:pt x="365" y="267"/>
                    </a:cubicBezTo>
                    <a:cubicBezTo>
                      <a:pt x="366" y="256"/>
                      <a:pt x="360" y="240"/>
                      <a:pt x="347" y="238"/>
                    </a:cubicBezTo>
                    <a:cubicBezTo>
                      <a:pt x="340" y="236"/>
                      <a:pt x="332" y="240"/>
                      <a:pt x="329" y="247"/>
                    </a:cubicBezTo>
                    <a:cubicBezTo>
                      <a:pt x="326" y="254"/>
                      <a:pt x="329" y="264"/>
                      <a:pt x="337" y="266"/>
                    </a:cubicBezTo>
                    <a:cubicBezTo>
                      <a:pt x="343" y="267"/>
                      <a:pt x="352" y="265"/>
                      <a:pt x="351" y="257"/>
                    </a:cubicBezTo>
                    <a:cubicBezTo>
                      <a:pt x="351" y="255"/>
                      <a:pt x="350" y="253"/>
                      <a:pt x="347" y="252"/>
                    </a:cubicBezTo>
                    <a:cubicBezTo>
                      <a:pt x="345" y="251"/>
                      <a:pt x="343" y="252"/>
                      <a:pt x="342" y="254"/>
                    </a:cubicBezTo>
                    <a:cubicBezTo>
                      <a:pt x="342" y="254"/>
                      <a:pt x="342" y="254"/>
                      <a:pt x="342" y="254"/>
                    </a:cubicBezTo>
                    <a:cubicBezTo>
                      <a:pt x="342" y="255"/>
                      <a:pt x="342" y="256"/>
                      <a:pt x="342" y="256"/>
                    </a:cubicBezTo>
                    <a:cubicBezTo>
                      <a:pt x="343" y="259"/>
                      <a:pt x="346" y="259"/>
                      <a:pt x="348" y="258"/>
                    </a:cubicBezTo>
                    <a:cubicBezTo>
                      <a:pt x="348" y="259"/>
                      <a:pt x="348" y="260"/>
                      <a:pt x="347" y="261"/>
                    </a:cubicBezTo>
                    <a:cubicBezTo>
                      <a:pt x="346" y="263"/>
                      <a:pt x="343" y="263"/>
                      <a:pt x="341" y="263"/>
                    </a:cubicBezTo>
                    <a:cubicBezTo>
                      <a:pt x="336" y="263"/>
                      <a:pt x="332" y="260"/>
                      <a:pt x="332" y="255"/>
                    </a:cubicBezTo>
                    <a:cubicBezTo>
                      <a:pt x="330" y="247"/>
                      <a:pt x="338" y="239"/>
                      <a:pt x="346" y="241"/>
                    </a:cubicBezTo>
                    <a:cubicBezTo>
                      <a:pt x="358" y="243"/>
                      <a:pt x="363" y="259"/>
                      <a:pt x="362" y="270"/>
                    </a:cubicBezTo>
                    <a:cubicBezTo>
                      <a:pt x="357" y="273"/>
                      <a:pt x="353" y="276"/>
                      <a:pt x="350" y="280"/>
                    </a:cubicBezTo>
                    <a:cubicBezTo>
                      <a:pt x="338" y="280"/>
                      <a:pt x="327" y="278"/>
                      <a:pt x="316" y="274"/>
                    </a:cubicBezTo>
                    <a:cubicBezTo>
                      <a:pt x="323" y="257"/>
                      <a:pt x="327" y="239"/>
                      <a:pt x="331" y="221"/>
                    </a:cubicBezTo>
                    <a:cubicBezTo>
                      <a:pt x="338" y="223"/>
                      <a:pt x="345" y="224"/>
                      <a:pt x="351" y="224"/>
                    </a:cubicBezTo>
                    <a:cubicBezTo>
                      <a:pt x="358" y="225"/>
                      <a:pt x="364" y="225"/>
                      <a:pt x="370" y="225"/>
                    </a:cubicBezTo>
                    <a:cubicBezTo>
                      <a:pt x="370" y="233"/>
                      <a:pt x="371" y="240"/>
                      <a:pt x="372" y="248"/>
                    </a:cubicBezTo>
                    <a:cubicBezTo>
                      <a:pt x="372" y="252"/>
                      <a:pt x="374" y="259"/>
                      <a:pt x="372" y="264"/>
                    </a:cubicBezTo>
                    <a:close/>
                    <a:moveTo>
                      <a:pt x="381" y="261"/>
                    </a:moveTo>
                    <a:cubicBezTo>
                      <a:pt x="379" y="261"/>
                      <a:pt x="377" y="262"/>
                      <a:pt x="375" y="263"/>
                    </a:cubicBezTo>
                    <a:cubicBezTo>
                      <a:pt x="376" y="259"/>
                      <a:pt x="375" y="254"/>
                      <a:pt x="375" y="250"/>
                    </a:cubicBezTo>
                    <a:cubicBezTo>
                      <a:pt x="374" y="242"/>
                      <a:pt x="372" y="234"/>
                      <a:pt x="373" y="225"/>
                    </a:cubicBezTo>
                    <a:cubicBezTo>
                      <a:pt x="375" y="225"/>
                      <a:pt x="376" y="225"/>
                      <a:pt x="378" y="225"/>
                    </a:cubicBezTo>
                    <a:cubicBezTo>
                      <a:pt x="379" y="237"/>
                      <a:pt x="381" y="249"/>
                      <a:pt x="381" y="261"/>
                    </a:cubicBezTo>
                    <a:close/>
                    <a:moveTo>
                      <a:pt x="411" y="259"/>
                    </a:moveTo>
                    <a:cubicBezTo>
                      <a:pt x="406" y="258"/>
                      <a:pt x="400" y="258"/>
                      <a:pt x="395" y="258"/>
                    </a:cubicBezTo>
                    <a:cubicBezTo>
                      <a:pt x="395" y="258"/>
                      <a:pt x="395" y="258"/>
                      <a:pt x="394" y="258"/>
                    </a:cubicBezTo>
                    <a:cubicBezTo>
                      <a:pt x="389" y="254"/>
                      <a:pt x="391" y="244"/>
                      <a:pt x="396" y="241"/>
                    </a:cubicBezTo>
                    <a:cubicBezTo>
                      <a:pt x="399" y="240"/>
                      <a:pt x="405" y="240"/>
                      <a:pt x="404" y="244"/>
                    </a:cubicBezTo>
                    <a:cubicBezTo>
                      <a:pt x="404" y="244"/>
                      <a:pt x="404" y="244"/>
                      <a:pt x="403" y="244"/>
                    </a:cubicBezTo>
                    <a:cubicBezTo>
                      <a:pt x="403" y="244"/>
                      <a:pt x="403" y="244"/>
                      <a:pt x="403" y="244"/>
                    </a:cubicBezTo>
                    <a:cubicBezTo>
                      <a:pt x="403" y="244"/>
                      <a:pt x="403" y="244"/>
                      <a:pt x="402" y="244"/>
                    </a:cubicBezTo>
                    <a:cubicBezTo>
                      <a:pt x="401" y="244"/>
                      <a:pt x="399" y="245"/>
                      <a:pt x="399" y="247"/>
                    </a:cubicBezTo>
                    <a:cubicBezTo>
                      <a:pt x="398" y="249"/>
                      <a:pt x="400" y="250"/>
                      <a:pt x="402" y="250"/>
                    </a:cubicBezTo>
                    <a:cubicBezTo>
                      <a:pt x="403" y="250"/>
                      <a:pt x="403" y="250"/>
                      <a:pt x="404" y="250"/>
                    </a:cubicBezTo>
                    <a:cubicBezTo>
                      <a:pt x="408" y="248"/>
                      <a:pt x="409" y="242"/>
                      <a:pt x="405" y="239"/>
                    </a:cubicBezTo>
                    <a:cubicBezTo>
                      <a:pt x="393" y="231"/>
                      <a:pt x="383" y="250"/>
                      <a:pt x="391" y="259"/>
                    </a:cubicBezTo>
                    <a:cubicBezTo>
                      <a:pt x="388" y="259"/>
                      <a:pt x="386" y="260"/>
                      <a:pt x="383" y="260"/>
                    </a:cubicBezTo>
                    <a:cubicBezTo>
                      <a:pt x="384" y="248"/>
                      <a:pt x="381" y="237"/>
                      <a:pt x="381" y="225"/>
                    </a:cubicBezTo>
                    <a:cubicBezTo>
                      <a:pt x="388" y="225"/>
                      <a:pt x="395" y="223"/>
                      <a:pt x="402" y="221"/>
                    </a:cubicBezTo>
                    <a:cubicBezTo>
                      <a:pt x="403" y="222"/>
                      <a:pt x="404" y="223"/>
                      <a:pt x="404" y="224"/>
                    </a:cubicBezTo>
                    <a:cubicBezTo>
                      <a:pt x="408" y="231"/>
                      <a:pt x="413" y="236"/>
                      <a:pt x="418" y="239"/>
                    </a:cubicBezTo>
                    <a:cubicBezTo>
                      <a:pt x="421" y="247"/>
                      <a:pt x="419" y="255"/>
                      <a:pt x="411" y="259"/>
                    </a:cubicBezTo>
                    <a:close/>
                    <a:moveTo>
                      <a:pt x="424" y="262"/>
                    </a:moveTo>
                    <a:cubicBezTo>
                      <a:pt x="421" y="261"/>
                      <a:pt x="418" y="260"/>
                      <a:pt x="415" y="259"/>
                    </a:cubicBezTo>
                    <a:cubicBezTo>
                      <a:pt x="421" y="256"/>
                      <a:pt x="424" y="248"/>
                      <a:pt x="422" y="242"/>
                    </a:cubicBezTo>
                    <a:cubicBezTo>
                      <a:pt x="424" y="243"/>
                      <a:pt x="426" y="244"/>
                      <a:pt x="429" y="244"/>
                    </a:cubicBezTo>
                    <a:cubicBezTo>
                      <a:pt x="431" y="249"/>
                      <a:pt x="434" y="253"/>
                      <a:pt x="436" y="259"/>
                    </a:cubicBezTo>
                    <a:cubicBezTo>
                      <a:pt x="436" y="259"/>
                      <a:pt x="436" y="259"/>
                      <a:pt x="436" y="259"/>
                    </a:cubicBezTo>
                    <a:cubicBezTo>
                      <a:pt x="433" y="261"/>
                      <a:pt x="431" y="262"/>
                      <a:pt x="428" y="264"/>
                    </a:cubicBezTo>
                    <a:cubicBezTo>
                      <a:pt x="426" y="263"/>
                      <a:pt x="425" y="262"/>
                      <a:pt x="424" y="262"/>
                    </a:cubicBezTo>
                    <a:close/>
                    <a:moveTo>
                      <a:pt x="447" y="265"/>
                    </a:moveTo>
                    <a:cubicBezTo>
                      <a:pt x="446" y="266"/>
                      <a:pt x="444" y="268"/>
                      <a:pt x="442" y="269"/>
                    </a:cubicBezTo>
                    <a:cubicBezTo>
                      <a:pt x="441" y="269"/>
                      <a:pt x="440" y="270"/>
                      <a:pt x="439" y="271"/>
                    </a:cubicBezTo>
                    <a:cubicBezTo>
                      <a:pt x="437" y="269"/>
                      <a:pt x="434" y="267"/>
                      <a:pt x="431" y="265"/>
                    </a:cubicBezTo>
                    <a:cubicBezTo>
                      <a:pt x="438" y="262"/>
                      <a:pt x="444" y="256"/>
                      <a:pt x="450" y="251"/>
                    </a:cubicBezTo>
                    <a:cubicBezTo>
                      <a:pt x="448" y="255"/>
                      <a:pt x="447" y="260"/>
                      <a:pt x="447" y="2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" name="Freeform 606"/>
              <p:cNvSpPr/>
              <p:nvPr/>
            </p:nvSpPr>
            <p:spPr bwMode="auto">
              <a:xfrm>
                <a:off x="4126" y="2343"/>
                <a:ext cx="12" cy="7"/>
              </a:xfrm>
              <a:custGeom>
                <a:gdLst>
                  <a:gd name="T0" fmla="*/ 0 w 5"/>
                  <a:gd name="T1" fmla="*/ 3 h 3"/>
                  <a:gd name="T2" fmla="*/ 5 w 5"/>
                  <a:gd name="T3" fmla="*/ 1 h 3"/>
                  <a:gd name="T4" fmla="*/ 1 w 5"/>
                  <a:gd name="T5" fmla="*/ 0 h 3"/>
                  <a:gd name="T6" fmla="*/ 0 w 5"/>
                  <a:gd name="T7" fmla="*/ 3 h 3"/>
                  <a:gd name="T8" fmla="*/ 0 w 5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2" y="2"/>
                      <a:pt x="3" y="2"/>
                      <a:pt x="5" y="1"/>
                    </a:cubicBezTo>
                    <a:cubicBezTo>
                      <a:pt x="4" y="1"/>
                      <a:pt x="2" y="1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Group 808"/>
            <p:cNvGrpSpPr/>
            <p:nvPr/>
          </p:nvGrpSpPr>
          <p:grpSpPr>
            <a:xfrm>
              <a:off x="6092825" y="2855913"/>
              <a:ext cx="3008313" cy="1657350"/>
              <a:chOff x="3838" y="1799"/>
              <a:chExt cx="1895" cy="1044"/>
            </a:xfrm>
          </p:grpSpPr>
          <p:sp>
            <p:nvSpPr>
              <p:cNvPr id="1064" name="Freeform 608"/>
              <p:cNvSpPr/>
              <p:nvPr/>
            </p:nvSpPr>
            <p:spPr bwMode="auto">
              <a:xfrm>
                <a:off x="4133" y="2300"/>
                <a:ext cx="12" cy="12"/>
              </a:xfrm>
              <a:custGeom>
                <a:gdLst>
                  <a:gd name="T0" fmla="*/ 5 w 5"/>
                  <a:gd name="T1" fmla="*/ 4 h 5"/>
                  <a:gd name="T2" fmla="*/ 2 w 5"/>
                  <a:gd name="T3" fmla="*/ 0 h 5"/>
                  <a:gd name="T4" fmla="*/ 0 w 5"/>
                  <a:gd name="T5" fmla="*/ 3 h 5"/>
                  <a:gd name="T6" fmla="*/ 2 w 5"/>
                  <a:gd name="T7" fmla="*/ 5 h 5"/>
                  <a:gd name="T8" fmla="*/ 5 w 5"/>
                  <a:gd name="T9" fmla="*/ 4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3"/>
                      <a:pt x="3" y="2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3" y="5"/>
                      <a:pt x="4" y="4"/>
                      <a:pt x="5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609"/>
              <p:cNvSpPr/>
              <p:nvPr/>
            </p:nvSpPr>
            <p:spPr bwMode="auto">
              <a:xfrm>
                <a:off x="4131" y="2404"/>
                <a:ext cx="5" cy="8"/>
              </a:xfrm>
              <a:custGeom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610"/>
              <p:cNvSpPr>
                <a:spLocks noEditPoints="1"/>
              </p:cNvSpPr>
              <p:nvPr/>
            </p:nvSpPr>
            <p:spPr bwMode="auto">
              <a:xfrm>
                <a:off x="5515" y="2158"/>
                <a:ext cx="182" cy="353"/>
              </a:xfrm>
              <a:custGeom>
                <a:gdLst>
                  <a:gd name="T0" fmla="*/ 58 w 77"/>
                  <a:gd name="T1" fmla="*/ 130 h 149"/>
                  <a:gd name="T2" fmla="*/ 71 w 77"/>
                  <a:gd name="T3" fmla="*/ 126 h 149"/>
                  <a:gd name="T4" fmla="*/ 77 w 77"/>
                  <a:gd name="T5" fmla="*/ 119 h 149"/>
                  <a:gd name="T6" fmla="*/ 77 w 77"/>
                  <a:gd name="T7" fmla="*/ 119 h 149"/>
                  <a:gd name="T8" fmla="*/ 44 w 77"/>
                  <a:gd name="T9" fmla="*/ 101 h 149"/>
                  <a:gd name="T10" fmla="*/ 47 w 77"/>
                  <a:gd name="T11" fmla="*/ 65 h 149"/>
                  <a:gd name="T12" fmla="*/ 47 w 77"/>
                  <a:gd name="T13" fmla="*/ 62 h 149"/>
                  <a:gd name="T14" fmla="*/ 26 w 77"/>
                  <a:gd name="T15" fmla="*/ 25 h 149"/>
                  <a:gd name="T16" fmla="*/ 38 w 77"/>
                  <a:gd name="T17" fmla="*/ 0 h 149"/>
                  <a:gd name="T18" fmla="*/ 33 w 77"/>
                  <a:gd name="T19" fmla="*/ 0 h 149"/>
                  <a:gd name="T20" fmla="*/ 23 w 77"/>
                  <a:gd name="T21" fmla="*/ 26 h 149"/>
                  <a:gd name="T22" fmla="*/ 40 w 77"/>
                  <a:gd name="T23" fmla="*/ 61 h 149"/>
                  <a:gd name="T24" fmla="*/ 9 w 77"/>
                  <a:gd name="T25" fmla="*/ 61 h 149"/>
                  <a:gd name="T26" fmla="*/ 7 w 77"/>
                  <a:gd name="T27" fmla="*/ 79 h 149"/>
                  <a:gd name="T28" fmla="*/ 39 w 77"/>
                  <a:gd name="T29" fmla="*/ 70 h 149"/>
                  <a:gd name="T30" fmla="*/ 41 w 77"/>
                  <a:gd name="T31" fmla="*/ 102 h 149"/>
                  <a:gd name="T32" fmla="*/ 72 w 77"/>
                  <a:gd name="T33" fmla="*/ 122 h 149"/>
                  <a:gd name="T34" fmla="*/ 49 w 77"/>
                  <a:gd name="T35" fmla="*/ 131 h 149"/>
                  <a:gd name="T36" fmla="*/ 46 w 77"/>
                  <a:gd name="T37" fmla="*/ 149 h 149"/>
                  <a:gd name="T38" fmla="*/ 47 w 77"/>
                  <a:gd name="T39" fmla="*/ 149 h 149"/>
                  <a:gd name="T40" fmla="*/ 50 w 77"/>
                  <a:gd name="T41" fmla="*/ 147 h 149"/>
                  <a:gd name="T42" fmla="*/ 49 w 77"/>
                  <a:gd name="T43" fmla="*/ 147 h 149"/>
                  <a:gd name="T44" fmla="*/ 58 w 77"/>
                  <a:gd name="T45" fmla="*/ 130 h 149"/>
                  <a:gd name="T46" fmla="*/ 29 w 77"/>
                  <a:gd name="T47" fmla="*/ 73 h 149"/>
                  <a:gd name="T48" fmla="*/ 12 w 77"/>
                  <a:gd name="T49" fmla="*/ 78 h 149"/>
                  <a:gd name="T50" fmla="*/ 7 w 77"/>
                  <a:gd name="T51" fmla="*/ 67 h 149"/>
                  <a:gd name="T52" fmla="*/ 19 w 77"/>
                  <a:gd name="T53" fmla="*/ 63 h 149"/>
                  <a:gd name="T54" fmla="*/ 41 w 77"/>
                  <a:gd name="T55" fmla="*/ 64 h 149"/>
                  <a:gd name="T56" fmla="*/ 29 w 77"/>
                  <a:gd name="T57" fmla="*/ 73 h 1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7" h="149">
                    <a:moveTo>
                      <a:pt x="58" y="130"/>
                    </a:moveTo>
                    <a:cubicBezTo>
                      <a:pt x="62" y="129"/>
                      <a:pt x="66" y="127"/>
                      <a:pt x="71" y="126"/>
                    </a:cubicBezTo>
                    <a:cubicBezTo>
                      <a:pt x="77" y="119"/>
                      <a:pt x="77" y="119"/>
                      <a:pt x="77" y="119"/>
                    </a:cubicBezTo>
                    <a:cubicBezTo>
                      <a:pt x="77" y="119"/>
                      <a:pt x="77" y="119"/>
                      <a:pt x="77" y="119"/>
                    </a:cubicBezTo>
                    <a:cubicBezTo>
                      <a:pt x="63" y="120"/>
                      <a:pt x="49" y="115"/>
                      <a:pt x="44" y="101"/>
                    </a:cubicBezTo>
                    <a:cubicBezTo>
                      <a:pt x="39" y="90"/>
                      <a:pt x="37" y="74"/>
                      <a:pt x="47" y="65"/>
                    </a:cubicBezTo>
                    <a:cubicBezTo>
                      <a:pt x="48" y="64"/>
                      <a:pt x="47" y="63"/>
                      <a:pt x="47" y="62"/>
                    </a:cubicBezTo>
                    <a:cubicBezTo>
                      <a:pt x="35" y="53"/>
                      <a:pt x="26" y="40"/>
                      <a:pt x="26" y="25"/>
                    </a:cubicBezTo>
                    <a:cubicBezTo>
                      <a:pt x="27" y="15"/>
                      <a:pt x="30" y="6"/>
                      <a:pt x="38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27" y="7"/>
                      <a:pt x="23" y="16"/>
                      <a:pt x="23" y="26"/>
                    </a:cubicBezTo>
                    <a:cubicBezTo>
                      <a:pt x="24" y="40"/>
                      <a:pt x="30" y="51"/>
                      <a:pt x="40" y="61"/>
                    </a:cubicBezTo>
                    <a:cubicBezTo>
                      <a:pt x="30" y="59"/>
                      <a:pt x="18" y="58"/>
                      <a:pt x="9" y="61"/>
                    </a:cubicBezTo>
                    <a:cubicBezTo>
                      <a:pt x="2" y="65"/>
                      <a:pt x="0" y="73"/>
                      <a:pt x="7" y="79"/>
                    </a:cubicBezTo>
                    <a:cubicBezTo>
                      <a:pt x="17" y="86"/>
                      <a:pt x="30" y="78"/>
                      <a:pt x="39" y="70"/>
                    </a:cubicBezTo>
                    <a:cubicBezTo>
                      <a:pt x="35" y="80"/>
                      <a:pt x="37" y="93"/>
                      <a:pt x="41" y="102"/>
                    </a:cubicBezTo>
                    <a:cubicBezTo>
                      <a:pt x="47" y="115"/>
                      <a:pt x="58" y="122"/>
                      <a:pt x="72" y="122"/>
                    </a:cubicBezTo>
                    <a:cubicBezTo>
                      <a:pt x="64" y="125"/>
                      <a:pt x="55" y="126"/>
                      <a:pt x="49" y="131"/>
                    </a:cubicBezTo>
                    <a:cubicBezTo>
                      <a:pt x="44" y="135"/>
                      <a:pt x="40" y="144"/>
                      <a:pt x="46" y="149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50" y="147"/>
                      <a:pt x="50" y="147"/>
                      <a:pt x="50" y="147"/>
                    </a:cubicBezTo>
                    <a:cubicBezTo>
                      <a:pt x="49" y="147"/>
                      <a:pt x="49" y="147"/>
                      <a:pt x="49" y="147"/>
                    </a:cubicBezTo>
                    <a:cubicBezTo>
                      <a:pt x="40" y="140"/>
                      <a:pt x="52" y="132"/>
                      <a:pt x="58" y="130"/>
                    </a:cubicBezTo>
                    <a:close/>
                    <a:moveTo>
                      <a:pt x="29" y="73"/>
                    </a:moveTo>
                    <a:cubicBezTo>
                      <a:pt x="25" y="76"/>
                      <a:pt x="18" y="80"/>
                      <a:pt x="12" y="78"/>
                    </a:cubicBezTo>
                    <a:cubicBezTo>
                      <a:pt x="9" y="77"/>
                      <a:pt x="4" y="72"/>
                      <a:pt x="7" y="67"/>
                    </a:cubicBezTo>
                    <a:cubicBezTo>
                      <a:pt x="9" y="64"/>
                      <a:pt x="14" y="63"/>
                      <a:pt x="19" y="63"/>
                    </a:cubicBezTo>
                    <a:cubicBezTo>
                      <a:pt x="26" y="62"/>
                      <a:pt x="34" y="63"/>
                      <a:pt x="41" y="64"/>
                    </a:cubicBezTo>
                    <a:cubicBezTo>
                      <a:pt x="37" y="68"/>
                      <a:pt x="34" y="71"/>
                      <a:pt x="29" y="7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611"/>
              <p:cNvSpPr/>
              <p:nvPr/>
            </p:nvSpPr>
            <p:spPr bwMode="auto">
              <a:xfrm>
                <a:off x="5603" y="2158"/>
                <a:ext cx="130" cy="258"/>
              </a:xfrm>
              <a:custGeom>
                <a:gdLst>
                  <a:gd name="T0" fmla="*/ 18 w 55"/>
                  <a:gd name="T1" fmla="*/ 3 h 109"/>
                  <a:gd name="T2" fmla="*/ 8 w 55"/>
                  <a:gd name="T3" fmla="*/ 11 h 109"/>
                  <a:gd name="T4" fmla="*/ 2 w 55"/>
                  <a:gd name="T5" fmla="*/ 32 h 109"/>
                  <a:gd name="T6" fmla="*/ 15 w 55"/>
                  <a:gd name="T7" fmla="*/ 49 h 109"/>
                  <a:gd name="T8" fmla="*/ 26 w 55"/>
                  <a:gd name="T9" fmla="*/ 53 h 109"/>
                  <a:gd name="T10" fmla="*/ 32 w 55"/>
                  <a:gd name="T11" fmla="*/ 54 h 109"/>
                  <a:gd name="T12" fmla="*/ 23 w 55"/>
                  <a:gd name="T13" fmla="*/ 92 h 109"/>
                  <a:gd name="T14" fmla="*/ 51 w 55"/>
                  <a:gd name="T15" fmla="*/ 108 h 109"/>
                  <a:gd name="T16" fmla="*/ 55 w 55"/>
                  <a:gd name="T17" fmla="*/ 105 h 109"/>
                  <a:gd name="T18" fmla="*/ 24 w 55"/>
                  <a:gd name="T19" fmla="*/ 89 h 109"/>
                  <a:gd name="T20" fmla="*/ 37 w 55"/>
                  <a:gd name="T21" fmla="*/ 54 h 109"/>
                  <a:gd name="T22" fmla="*/ 37 w 55"/>
                  <a:gd name="T23" fmla="*/ 52 h 109"/>
                  <a:gd name="T24" fmla="*/ 37 w 55"/>
                  <a:gd name="T25" fmla="*/ 52 h 109"/>
                  <a:gd name="T26" fmla="*/ 36 w 55"/>
                  <a:gd name="T27" fmla="*/ 51 h 109"/>
                  <a:gd name="T28" fmla="*/ 5 w 55"/>
                  <a:gd name="T29" fmla="*/ 28 h 109"/>
                  <a:gd name="T30" fmla="*/ 15 w 55"/>
                  <a:gd name="T31" fmla="*/ 8 h 109"/>
                  <a:gd name="T32" fmla="*/ 22 w 55"/>
                  <a:gd name="T33" fmla="*/ 4 h 109"/>
                  <a:gd name="T34" fmla="*/ 26 w 55"/>
                  <a:gd name="T35" fmla="*/ 2 h 109"/>
                  <a:gd name="T36" fmla="*/ 26 w 55"/>
                  <a:gd name="T37" fmla="*/ 0 h 109"/>
                  <a:gd name="T38" fmla="*/ 22 w 55"/>
                  <a:gd name="T39" fmla="*/ 0 h 109"/>
                  <a:gd name="T40" fmla="*/ 23 w 55"/>
                  <a:gd name="T41" fmla="*/ 0 h 109"/>
                  <a:gd name="T42" fmla="*/ 18 w 55"/>
                  <a:gd name="T43" fmla="*/ 3 h 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09">
                    <a:moveTo>
                      <a:pt x="18" y="3"/>
                    </a:moveTo>
                    <a:cubicBezTo>
                      <a:pt x="14" y="4"/>
                      <a:pt x="10" y="8"/>
                      <a:pt x="8" y="11"/>
                    </a:cubicBezTo>
                    <a:cubicBezTo>
                      <a:pt x="3" y="16"/>
                      <a:pt x="0" y="25"/>
                      <a:pt x="2" y="32"/>
                    </a:cubicBezTo>
                    <a:cubicBezTo>
                      <a:pt x="4" y="39"/>
                      <a:pt x="8" y="46"/>
                      <a:pt x="15" y="49"/>
                    </a:cubicBezTo>
                    <a:cubicBezTo>
                      <a:pt x="18" y="51"/>
                      <a:pt x="22" y="52"/>
                      <a:pt x="26" y="53"/>
                    </a:cubicBezTo>
                    <a:cubicBezTo>
                      <a:pt x="26" y="53"/>
                      <a:pt x="30" y="54"/>
                      <a:pt x="32" y="54"/>
                    </a:cubicBezTo>
                    <a:cubicBezTo>
                      <a:pt x="22" y="63"/>
                      <a:pt x="15" y="79"/>
                      <a:pt x="23" y="92"/>
                    </a:cubicBezTo>
                    <a:cubicBezTo>
                      <a:pt x="28" y="103"/>
                      <a:pt x="40" y="109"/>
                      <a:pt x="51" y="108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43" y="107"/>
                      <a:pt x="28" y="101"/>
                      <a:pt x="24" y="89"/>
                    </a:cubicBezTo>
                    <a:cubicBezTo>
                      <a:pt x="19" y="76"/>
                      <a:pt x="26" y="62"/>
                      <a:pt x="37" y="54"/>
                    </a:cubicBezTo>
                    <a:cubicBezTo>
                      <a:pt x="38" y="53"/>
                      <a:pt x="38" y="53"/>
                      <a:pt x="37" y="52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7" y="51"/>
                      <a:pt x="37" y="51"/>
                      <a:pt x="36" y="51"/>
                    </a:cubicBezTo>
                    <a:cubicBezTo>
                      <a:pt x="23" y="51"/>
                      <a:pt x="4" y="44"/>
                      <a:pt x="5" y="28"/>
                    </a:cubicBezTo>
                    <a:cubicBezTo>
                      <a:pt x="5" y="20"/>
                      <a:pt x="9" y="13"/>
                      <a:pt x="15" y="8"/>
                    </a:cubicBezTo>
                    <a:cubicBezTo>
                      <a:pt x="18" y="6"/>
                      <a:pt x="20" y="5"/>
                      <a:pt x="22" y="4"/>
                    </a:cubicBezTo>
                    <a:cubicBezTo>
                      <a:pt x="24" y="3"/>
                      <a:pt x="25" y="3"/>
                      <a:pt x="26" y="2"/>
                    </a:cubicBezTo>
                    <a:cubicBezTo>
                      <a:pt x="27" y="1"/>
                      <a:pt x="27" y="0"/>
                      <a:pt x="26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3" y="0"/>
                      <a:pt x="23" y="0"/>
                    </a:cubicBezTo>
                    <a:cubicBezTo>
                      <a:pt x="21" y="1"/>
                      <a:pt x="19" y="2"/>
                      <a:pt x="18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612"/>
              <p:cNvSpPr>
                <a:spLocks noEditPoints="1"/>
              </p:cNvSpPr>
              <p:nvPr/>
            </p:nvSpPr>
            <p:spPr bwMode="auto">
              <a:xfrm>
                <a:off x="4999" y="2158"/>
                <a:ext cx="523" cy="685"/>
              </a:xfrm>
              <a:custGeom>
                <a:gdLst>
                  <a:gd name="T0" fmla="*/ 165 w 221"/>
                  <a:gd name="T1" fmla="*/ 106 h 289"/>
                  <a:gd name="T2" fmla="*/ 148 w 221"/>
                  <a:gd name="T3" fmla="*/ 15 h 289"/>
                  <a:gd name="T4" fmla="*/ 138 w 221"/>
                  <a:gd name="T5" fmla="*/ 13 h 289"/>
                  <a:gd name="T6" fmla="*/ 118 w 221"/>
                  <a:gd name="T7" fmla="*/ 0 h 289"/>
                  <a:gd name="T8" fmla="*/ 109 w 221"/>
                  <a:gd name="T9" fmla="*/ 0 h 289"/>
                  <a:gd name="T10" fmla="*/ 76 w 221"/>
                  <a:gd name="T11" fmla="*/ 17 h 289"/>
                  <a:gd name="T12" fmla="*/ 70 w 221"/>
                  <a:gd name="T13" fmla="*/ 16 h 289"/>
                  <a:gd name="T14" fmla="*/ 46 w 221"/>
                  <a:gd name="T15" fmla="*/ 78 h 289"/>
                  <a:gd name="T16" fmla="*/ 17 w 221"/>
                  <a:gd name="T17" fmla="*/ 133 h 289"/>
                  <a:gd name="T18" fmla="*/ 91 w 221"/>
                  <a:gd name="T19" fmla="*/ 140 h 289"/>
                  <a:gd name="T20" fmla="*/ 56 w 221"/>
                  <a:gd name="T21" fmla="*/ 214 h 289"/>
                  <a:gd name="T22" fmla="*/ 133 w 221"/>
                  <a:gd name="T23" fmla="*/ 212 h 289"/>
                  <a:gd name="T24" fmla="*/ 103 w 221"/>
                  <a:gd name="T25" fmla="*/ 280 h 289"/>
                  <a:gd name="T26" fmla="*/ 156 w 221"/>
                  <a:gd name="T27" fmla="*/ 259 h 289"/>
                  <a:gd name="T28" fmla="*/ 131 w 221"/>
                  <a:gd name="T29" fmla="*/ 238 h 289"/>
                  <a:gd name="T30" fmla="*/ 171 w 221"/>
                  <a:gd name="T31" fmla="*/ 165 h 289"/>
                  <a:gd name="T32" fmla="*/ 201 w 221"/>
                  <a:gd name="T33" fmla="*/ 214 h 289"/>
                  <a:gd name="T34" fmla="*/ 184 w 221"/>
                  <a:gd name="T35" fmla="*/ 197 h 289"/>
                  <a:gd name="T36" fmla="*/ 206 w 221"/>
                  <a:gd name="T37" fmla="*/ 209 h 289"/>
                  <a:gd name="T38" fmla="*/ 218 w 221"/>
                  <a:gd name="T39" fmla="*/ 197 h 289"/>
                  <a:gd name="T40" fmla="*/ 114 w 221"/>
                  <a:gd name="T41" fmla="*/ 268 h 289"/>
                  <a:gd name="T42" fmla="*/ 101 w 221"/>
                  <a:gd name="T43" fmla="*/ 260 h 289"/>
                  <a:gd name="T44" fmla="*/ 163 w 221"/>
                  <a:gd name="T45" fmla="*/ 104 h 289"/>
                  <a:gd name="T46" fmla="*/ 132 w 221"/>
                  <a:gd name="T47" fmla="*/ 99 h 289"/>
                  <a:gd name="T48" fmla="*/ 165 w 221"/>
                  <a:gd name="T49" fmla="*/ 85 h 289"/>
                  <a:gd name="T50" fmla="*/ 119 w 221"/>
                  <a:gd name="T51" fmla="*/ 101 h 289"/>
                  <a:gd name="T52" fmla="*/ 128 w 221"/>
                  <a:gd name="T53" fmla="*/ 96 h 289"/>
                  <a:gd name="T54" fmla="*/ 146 w 221"/>
                  <a:gd name="T55" fmla="*/ 46 h 289"/>
                  <a:gd name="T56" fmla="*/ 14 w 221"/>
                  <a:gd name="T57" fmla="*/ 71 h 289"/>
                  <a:gd name="T58" fmla="*/ 17 w 221"/>
                  <a:gd name="T59" fmla="*/ 59 h 289"/>
                  <a:gd name="T60" fmla="*/ 22 w 221"/>
                  <a:gd name="T61" fmla="*/ 57 h 289"/>
                  <a:gd name="T62" fmla="*/ 125 w 221"/>
                  <a:gd name="T63" fmla="*/ 46 h 289"/>
                  <a:gd name="T64" fmla="*/ 77 w 221"/>
                  <a:gd name="T65" fmla="*/ 87 h 289"/>
                  <a:gd name="T66" fmla="*/ 49 w 221"/>
                  <a:gd name="T67" fmla="*/ 119 h 289"/>
                  <a:gd name="T68" fmla="*/ 30 w 221"/>
                  <a:gd name="T69" fmla="*/ 129 h 289"/>
                  <a:gd name="T70" fmla="*/ 20 w 221"/>
                  <a:gd name="T71" fmla="*/ 131 h 289"/>
                  <a:gd name="T72" fmla="*/ 61 w 221"/>
                  <a:gd name="T73" fmla="*/ 113 h 289"/>
                  <a:gd name="T74" fmla="*/ 130 w 221"/>
                  <a:gd name="T75" fmla="*/ 48 h 289"/>
                  <a:gd name="T76" fmla="*/ 162 w 221"/>
                  <a:gd name="T77" fmla="*/ 147 h 289"/>
                  <a:gd name="T78" fmla="*/ 58 w 221"/>
                  <a:gd name="T79" fmla="*/ 211 h 289"/>
                  <a:gd name="T80" fmla="*/ 63 w 221"/>
                  <a:gd name="T81" fmla="*/ 203 h 289"/>
                  <a:gd name="T82" fmla="*/ 135 w 221"/>
                  <a:gd name="T83" fmla="*/ 201 h 289"/>
                  <a:gd name="T84" fmla="*/ 72 w 221"/>
                  <a:gd name="T85" fmla="*/ 190 h 289"/>
                  <a:gd name="T86" fmla="*/ 98 w 221"/>
                  <a:gd name="T87" fmla="*/ 144 h 289"/>
                  <a:gd name="T88" fmla="*/ 150 w 221"/>
                  <a:gd name="T89" fmla="*/ 114 h 289"/>
                  <a:gd name="T90" fmla="*/ 192 w 221"/>
                  <a:gd name="T91" fmla="*/ 166 h 289"/>
                  <a:gd name="T92" fmla="*/ 165 w 221"/>
                  <a:gd name="T93" fmla="*/ 147 h 289"/>
                  <a:gd name="T94" fmla="*/ 207 w 221"/>
                  <a:gd name="T95" fmla="*/ 169 h 2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1" h="289">
                    <a:moveTo>
                      <a:pt x="213" y="170"/>
                    </a:moveTo>
                    <a:cubicBezTo>
                      <a:pt x="208" y="164"/>
                      <a:pt x="201" y="163"/>
                      <a:pt x="195" y="165"/>
                    </a:cubicBezTo>
                    <a:cubicBezTo>
                      <a:pt x="189" y="155"/>
                      <a:pt x="183" y="145"/>
                      <a:pt x="178" y="135"/>
                    </a:cubicBezTo>
                    <a:cubicBezTo>
                      <a:pt x="173" y="126"/>
                      <a:pt x="168" y="117"/>
                      <a:pt x="165" y="106"/>
                    </a:cubicBezTo>
                    <a:cubicBezTo>
                      <a:pt x="171" y="100"/>
                      <a:pt x="172" y="91"/>
                      <a:pt x="168" y="83"/>
                    </a:cubicBezTo>
                    <a:cubicBezTo>
                      <a:pt x="165" y="78"/>
                      <a:pt x="160" y="74"/>
                      <a:pt x="154" y="72"/>
                    </a:cubicBezTo>
                    <a:cubicBezTo>
                      <a:pt x="151" y="63"/>
                      <a:pt x="150" y="54"/>
                      <a:pt x="149" y="45"/>
                    </a:cubicBezTo>
                    <a:cubicBezTo>
                      <a:pt x="148" y="35"/>
                      <a:pt x="148" y="25"/>
                      <a:pt x="148" y="15"/>
                    </a:cubicBezTo>
                    <a:cubicBezTo>
                      <a:pt x="155" y="12"/>
                      <a:pt x="160" y="6"/>
                      <a:pt x="161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55" y="8"/>
                      <a:pt x="146" y="14"/>
                      <a:pt x="138" y="13"/>
                    </a:cubicBezTo>
                    <a:cubicBezTo>
                      <a:pt x="133" y="13"/>
                      <a:pt x="129" y="11"/>
                      <a:pt x="126" y="8"/>
                    </a:cubicBezTo>
                    <a:cubicBezTo>
                      <a:pt x="126" y="7"/>
                      <a:pt x="125" y="6"/>
                      <a:pt x="124" y="5"/>
                    </a:cubicBezTo>
                    <a:cubicBezTo>
                      <a:pt x="123" y="4"/>
                      <a:pt x="122" y="2"/>
                      <a:pt x="122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7"/>
                      <a:pt x="125" y="13"/>
                      <a:pt x="131" y="16"/>
                    </a:cubicBezTo>
                    <a:cubicBezTo>
                      <a:pt x="131" y="18"/>
                      <a:pt x="130" y="20"/>
                      <a:pt x="130" y="23"/>
                    </a:cubicBezTo>
                    <a:cubicBezTo>
                      <a:pt x="119" y="21"/>
                      <a:pt x="111" y="11"/>
                      <a:pt x="109" y="0"/>
                    </a:cubicBez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12"/>
                      <a:pt x="116" y="24"/>
                      <a:pt x="130" y="26"/>
                    </a:cubicBezTo>
                    <a:cubicBezTo>
                      <a:pt x="129" y="31"/>
                      <a:pt x="129" y="37"/>
                      <a:pt x="129" y="43"/>
                    </a:cubicBezTo>
                    <a:cubicBezTo>
                      <a:pt x="109" y="41"/>
                      <a:pt x="92" y="31"/>
                      <a:pt x="76" y="17"/>
                    </a:cubicBezTo>
                    <a:cubicBezTo>
                      <a:pt x="70" y="12"/>
                      <a:pt x="63" y="5"/>
                      <a:pt x="56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2" y="1"/>
                      <a:pt x="54" y="1"/>
                      <a:pt x="55" y="2"/>
                    </a:cubicBezTo>
                    <a:cubicBezTo>
                      <a:pt x="60" y="6"/>
                      <a:pt x="65" y="11"/>
                      <a:pt x="70" y="16"/>
                    </a:cubicBezTo>
                    <a:cubicBezTo>
                      <a:pt x="53" y="19"/>
                      <a:pt x="44" y="33"/>
                      <a:pt x="32" y="45"/>
                    </a:cubicBezTo>
                    <a:cubicBezTo>
                      <a:pt x="22" y="34"/>
                      <a:pt x="1" y="41"/>
                      <a:pt x="0" y="56"/>
                    </a:cubicBezTo>
                    <a:cubicBezTo>
                      <a:pt x="0" y="75"/>
                      <a:pt x="23" y="80"/>
                      <a:pt x="35" y="68"/>
                    </a:cubicBezTo>
                    <a:cubicBezTo>
                      <a:pt x="39" y="72"/>
                      <a:pt x="42" y="75"/>
                      <a:pt x="46" y="78"/>
                    </a:cubicBezTo>
                    <a:cubicBezTo>
                      <a:pt x="55" y="85"/>
                      <a:pt x="64" y="90"/>
                      <a:pt x="75" y="90"/>
                    </a:cubicBezTo>
                    <a:cubicBezTo>
                      <a:pt x="71" y="96"/>
                      <a:pt x="68" y="101"/>
                      <a:pt x="63" y="107"/>
                    </a:cubicBezTo>
                    <a:cubicBezTo>
                      <a:pt x="60" y="111"/>
                      <a:pt x="56" y="114"/>
                      <a:pt x="51" y="117"/>
                    </a:cubicBezTo>
                    <a:cubicBezTo>
                      <a:pt x="42" y="103"/>
                      <a:pt x="12" y="116"/>
                      <a:pt x="17" y="133"/>
                    </a:cubicBezTo>
                    <a:cubicBezTo>
                      <a:pt x="20" y="141"/>
                      <a:pt x="29" y="148"/>
                      <a:pt x="38" y="146"/>
                    </a:cubicBezTo>
                    <a:cubicBezTo>
                      <a:pt x="46" y="144"/>
                      <a:pt x="55" y="138"/>
                      <a:pt x="54" y="129"/>
                    </a:cubicBezTo>
                    <a:cubicBezTo>
                      <a:pt x="58" y="129"/>
                      <a:pt x="62" y="130"/>
                      <a:pt x="65" y="130"/>
                    </a:cubicBezTo>
                    <a:cubicBezTo>
                      <a:pt x="74" y="132"/>
                      <a:pt x="82" y="136"/>
                      <a:pt x="91" y="140"/>
                    </a:cubicBezTo>
                    <a:cubicBezTo>
                      <a:pt x="81" y="146"/>
                      <a:pt x="76" y="155"/>
                      <a:pt x="73" y="166"/>
                    </a:cubicBezTo>
                    <a:cubicBezTo>
                      <a:pt x="72" y="170"/>
                      <a:pt x="72" y="175"/>
                      <a:pt x="71" y="179"/>
                    </a:cubicBezTo>
                    <a:cubicBezTo>
                      <a:pt x="62" y="177"/>
                      <a:pt x="53" y="181"/>
                      <a:pt x="50" y="189"/>
                    </a:cubicBezTo>
                    <a:cubicBezTo>
                      <a:pt x="46" y="198"/>
                      <a:pt x="49" y="208"/>
                      <a:pt x="56" y="214"/>
                    </a:cubicBezTo>
                    <a:cubicBezTo>
                      <a:pt x="64" y="220"/>
                      <a:pt x="74" y="222"/>
                      <a:pt x="82" y="217"/>
                    </a:cubicBezTo>
                    <a:cubicBezTo>
                      <a:pt x="87" y="214"/>
                      <a:pt x="93" y="207"/>
                      <a:pt x="92" y="201"/>
                    </a:cubicBezTo>
                    <a:cubicBezTo>
                      <a:pt x="97" y="201"/>
                      <a:pt x="102" y="203"/>
                      <a:pt x="106" y="205"/>
                    </a:cubicBezTo>
                    <a:cubicBezTo>
                      <a:pt x="114" y="208"/>
                      <a:pt x="124" y="215"/>
                      <a:pt x="133" y="212"/>
                    </a:cubicBezTo>
                    <a:cubicBezTo>
                      <a:pt x="132" y="220"/>
                      <a:pt x="131" y="229"/>
                      <a:pt x="128" y="237"/>
                    </a:cubicBezTo>
                    <a:cubicBezTo>
                      <a:pt x="127" y="241"/>
                      <a:pt x="125" y="245"/>
                      <a:pt x="123" y="248"/>
                    </a:cubicBezTo>
                    <a:cubicBezTo>
                      <a:pt x="114" y="244"/>
                      <a:pt x="102" y="248"/>
                      <a:pt x="98" y="258"/>
                    </a:cubicBezTo>
                    <a:cubicBezTo>
                      <a:pt x="95" y="266"/>
                      <a:pt x="97" y="274"/>
                      <a:pt x="103" y="280"/>
                    </a:cubicBezTo>
                    <a:cubicBezTo>
                      <a:pt x="110" y="286"/>
                      <a:pt x="120" y="287"/>
                      <a:pt x="127" y="282"/>
                    </a:cubicBezTo>
                    <a:cubicBezTo>
                      <a:pt x="134" y="277"/>
                      <a:pt x="136" y="268"/>
                      <a:pt x="133" y="261"/>
                    </a:cubicBezTo>
                    <a:cubicBezTo>
                      <a:pt x="140" y="259"/>
                      <a:pt x="147" y="259"/>
                      <a:pt x="153" y="259"/>
                    </a:cubicBezTo>
                    <a:cubicBezTo>
                      <a:pt x="154" y="259"/>
                      <a:pt x="155" y="259"/>
                      <a:pt x="156" y="259"/>
                    </a:cubicBezTo>
                    <a:cubicBezTo>
                      <a:pt x="159" y="256"/>
                      <a:pt x="159" y="256"/>
                      <a:pt x="159" y="256"/>
                    </a:cubicBezTo>
                    <a:cubicBezTo>
                      <a:pt x="152" y="256"/>
                      <a:pt x="145" y="256"/>
                      <a:pt x="139" y="257"/>
                    </a:cubicBezTo>
                    <a:cubicBezTo>
                      <a:pt x="132" y="258"/>
                      <a:pt x="125" y="259"/>
                      <a:pt x="120" y="263"/>
                    </a:cubicBezTo>
                    <a:cubicBezTo>
                      <a:pt x="124" y="255"/>
                      <a:pt x="129" y="247"/>
                      <a:pt x="131" y="238"/>
                    </a:cubicBezTo>
                    <a:cubicBezTo>
                      <a:pt x="135" y="228"/>
                      <a:pt x="136" y="217"/>
                      <a:pt x="137" y="206"/>
                    </a:cubicBezTo>
                    <a:cubicBezTo>
                      <a:pt x="139" y="195"/>
                      <a:pt x="140" y="185"/>
                      <a:pt x="146" y="175"/>
                    </a:cubicBezTo>
                    <a:cubicBezTo>
                      <a:pt x="151" y="166"/>
                      <a:pt x="157" y="159"/>
                      <a:pt x="164" y="152"/>
                    </a:cubicBezTo>
                    <a:cubicBezTo>
                      <a:pt x="166" y="157"/>
                      <a:pt x="169" y="161"/>
                      <a:pt x="171" y="165"/>
                    </a:cubicBezTo>
                    <a:cubicBezTo>
                      <a:pt x="171" y="165"/>
                      <a:pt x="171" y="165"/>
                      <a:pt x="171" y="165"/>
                    </a:cubicBezTo>
                    <a:cubicBezTo>
                      <a:pt x="162" y="177"/>
                      <a:pt x="164" y="194"/>
                      <a:pt x="173" y="205"/>
                    </a:cubicBezTo>
                    <a:cubicBezTo>
                      <a:pt x="179" y="211"/>
                      <a:pt x="188" y="216"/>
                      <a:pt x="198" y="217"/>
                    </a:cubicBezTo>
                    <a:cubicBezTo>
                      <a:pt x="201" y="214"/>
                      <a:pt x="201" y="214"/>
                      <a:pt x="201" y="214"/>
                    </a:cubicBezTo>
                    <a:cubicBezTo>
                      <a:pt x="191" y="214"/>
                      <a:pt x="181" y="209"/>
                      <a:pt x="175" y="202"/>
                    </a:cubicBezTo>
                    <a:cubicBezTo>
                      <a:pt x="168" y="192"/>
                      <a:pt x="166" y="178"/>
                      <a:pt x="173" y="168"/>
                    </a:cubicBezTo>
                    <a:cubicBezTo>
                      <a:pt x="175" y="172"/>
                      <a:pt x="177" y="176"/>
                      <a:pt x="180" y="180"/>
                    </a:cubicBezTo>
                    <a:cubicBezTo>
                      <a:pt x="179" y="186"/>
                      <a:pt x="180" y="192"/>
                      <a:pt x="184" y="197"/>
                    </a:cubicBezTo>
                    <a:cubicBezTo>
                      <a:pt x="184" y="197"/>
                      <a:pt x="184" y="197"/>
                      <a:pt x="184" y="197"/>
                    </a:cubicBezTo>
                    <a:cubicBezTo>
                      <a:pt x="187" y="202"/>
                      <a:pt x="194" y="206"/>
                      <a:pt x="201" y="205"/>
                    </a:cubicBezTo>
                    <a:cubicBezTo>
                      <a:pt x="202" y="205"/>
                      <a:pt x="202" y="205"/>
                      <a:pt x="203" y="205"/>
                    </a:cubicBezTo>
                    <a:cubicBezTo>
                      <a:pt x="204" y="206"/>
                      <a:pt x="205" y="207"/>
                      <a:pt x="206" y="209"/>
                    </a:cubicBezTo>
                    <a:cubicBezTo>
                      <a:pt x="208" y="207"/>
                      <a:pt x="208" y="207"/>
                      <a:pt x="208" y="207"/>
                    </a:cubicBezTo>
                    <a:cubicBezTo>
                      <a:pt x="207" y="206"/>
                      <a:pt x="207" y="205"/>
                      <a:pt x="206" y="204"/>
                    </a:cubicBezTo>
                    <a:cubicBezTo>
                      <a:pt x="211" y="202"/>
                      <a:pt x="214" y="199"/>
                      <a:pt x="217" y="195"/>
                    </a:cubicBezTo>
                    <a:cubicBezTo>
                      <a:pt x="217" y="195"/>
                      <a:pt x="218" y="196"/>
                      <a:pt x="218" y="197"/>
                    </a:cubicBezTo>
                    <a:cubicBezTo>
                      <a:pt x="220" y="195"/>
                      <a:pt x="220" y="195"/>
                      <a:pt x="220" y="195"/>
                    </a:cubicBezTo>
                    <a:cubicBezTo>
                      <a:pt x="219" y="194"/>
                      <a:pt x="219" y="193"/>
                      <a:pt x="218" y="192"/>
                    </a:cubicBezTo>
                    <a:cubicBezTo>
                      <a:pt x="221" y="185"/>
                      <a:pt x="219" y="176"/>
                      <a:pt x="213" y="170"/>
                    </a:cubicBezTo>
                    <a:close/>
                    <a:moveTo>
                      <a:pt x="114" y="268"/>
                    </a:moveTo>
                    <a:cubicBezTo>
                      <a:pt x="113" y="270"/>
                      <a:pt x="115" y="271"/>
                      <a:pt x="116" y="270"/>
                    </a:cubicBezTo>
                    <a:cubicBezTo>
                      <a:pt x="120" y="265"/>
                      <a:pt x="125" y="263"/>
                      <a:pt x="131" y="261"/>
                    </a:cubicBezTo>
                    <a:cubicBezTo>
                      <a:pt x="136" y="276"/>
                      <a:pt x="116" y="289"/>
                      <a:pt x="105" y="277"/>
                    </a:cubicBezTo>
                    <a:cubicBezTo>
                      <a:pt x="100" y="273"/>
                      <a:pt x="98" y="266"/>
                      <a:pt x="101" y="260"/>
                    </a:cubicBezTo>
                    <a:cubicBezTo>
                      <a:pt x="104" y="251"/>
                      <a:pt x="114" y="248"/>
                      <a:pt x="122" y="251"/>
                    </a:cubicBezTo>
                    <a:cubicBezTo>
                      <a:pt x="119" y="257"/>
                      <a:pt x="116" y="262"/>
                      <a:pt x="114" y="268"/>
                    </a:cubicBezTo>
                    <a:close/>
                    <a:moveTo>
                      <a:pt x="165" y="85"/>
                    </a:moveTo>
                    <a:cubicBezTo>
                      <a:pt x="168" y="92"/>
                      <a:pt x="167" y="99"/>
                      <a:pt x="163" y="104"/>
                    </a:cubicBezTo>
                    <a:cubicBezTo>
                      <a:pt x="163" y="104"/>
                      <a:pt x="162" y="105"/>
                      <a:pt x="162" y="105"/>
                    </a:cubicBezTo>
                    <a:cubicBezTo>
                      <a:pt x="159" y="108"/>
                      <a:pt x="155" y="110"/>
                      <a:pt x="150" y="111"/>
                    </a:cubicBezTo>
                    <a:cubicBezTo>
                      <a:pt x="146" y="111"/>
                      <a:pt x="142" y="110"/>
                      <a:pt x="139" y="108"/>
                    </a:cubicBezTo>
                    <a:cubicBezTo>
                      <a:pt x="136" y="105"/>
                      <a:pt x="134" y="102"/>
                      <a:pt x="132" y="99"/>
                    </a:cubicBezTo>
                    <a:cubicBezTo>
                      <a:pt x="130" y="94"/>
                      <a:pt x="129" y="88"/>
                      <a:pt x="131" y="82"/>
                    </a:cubicBezTo>
                    <a:cubicBezTo>
                      <a:pt x="131" y="82"/>
                      <a:pt x="131" y="82"/>
                      <a:pt x="131" y="82"/>
                    </a:cubicBezTo>
                    <a:cubicBezTo>
                      <a:pt x="132" y="80"/>
                      <a:pt x="134" y="79"/>
                      <a:pt x="136" y="77"/>
                    </a:cubicBezTo>
                    <a:cubicBezTo>
                      <a:pt x="146" y="70"/>
                      <a:pt x="160" y="74"/>
                      <a:pt x="165" y="85"/>
                    </a:cubicBezTo>
                    <a:close/>
                    <a:moveTo>
                      <a:pt x="128" y="96"/>
                    </a:moveTo>
                    <a:cubicBezTo>
                      <a:pt x="130" y="105"/>
                      <a:pt x="138" y="113"/>
                      <a:pt x="147" y="114"/>
                    </a:cubicBezTo>
                    <a:cubicBezTo>
                      <a:pt x="148" y="116"/>
                      <a:pt x="149" y="119"/>
                      <a:pt x="149" y="121"/>
                    </a:cubicBezTo>
                    <a:cubicBezTo>
                      <a:pt x="135" y="121"/>
                      <a:pt x="123" y="116"/>
                      <a:pt x="119" y="101"/>
                    </a:cubicBezTo>
                    <a:cubicBezTo>
                      <a:pt x="115" y="88"/>
                      <a:pt x="119" y="73"/>
                      <a:pt x="133" y="66"/>
                    </a:cubicBezTo>
                    <a:cubicBezTo>
                      <a:pt x="133" y="69"/>
                      <a:pt x="134" y="72"/>
                      <a:pt x="134" y="75"/>
                    </a:cubicBezTo>
                    <a:cubicBezTo>
                      <a:pt x="134" y="75"/>
                      <a:pt x="133" y="76"/>
                      <a:pt x="132" y="76"/>
                    </a:cubicBezTo>
                    <a:cubicBezTo>
                      <a:pt x="127" y="82"/>
                      <a:pt x="126" y="89"/>
                      <a:pt x="128" y="96"/>
                    </a:cubicBezTo>
                    <a:close/>
                    <a:moveTo>
                      <a:pt x="134" y="16"/>
                    </a:moveTo>
                    <a:cubicBezTo>
                      <a:pt x="136" y="17"/>
                      <a:pt x="137" y="17"/>
                      <a:pt x="139" y="17"/>
                    </a:cubicBezTo>
                    <a:cubicBezTo>
                      <a:pt x="141" y="17"/>
                      <a:pt x="143" y="16"/>
                      <a:pt x="145" y="16"/>
                    </a:cubicBezTo>
                    <a:cubicBezTo>
                      <a:pt x="145" y="26"/>
                      <a:pt x="145" y="36"/>
                      <a:pt x="146" y="46"/>
                    </a:cubicBezTo>
                    <a:cubicBezTo>
                      <a:pt x="147" y="54"/>
                      <a:pt x="147" y="63"/>
                      <a:pt x="151" y="71"/>
                    </a:cubicBezTo>
                    <a:cubicBezTo>
                      <a:pt x="146" y="70"/>
                      <a:pt x="141" y="71"/>
                      <a:pt x="136" y="73"/>
                    </a:cubicBezTo>
                    <a:cubicBezTo>
                      <a:pt x="133" y="55"/>
                      <a:pt x="129" y="35"/>
                      <a:pt x="134" y="16"/>
                    </a:cubicBezTo>
                    <a:close/>
                    <a:moveTo>
                      <a:pt x="14" y="71"/>
                    </a:moveTo>
                    <a:cubicBezTo>
                      <a:pt x="8" y="69"/>
                      <a:pt x="2" y="63"/>
                      <a:pt x="4" y="56"/>
                    </a:cubicBezTo>
                    <a:cubicBezTo>
                      <a:pt x="5" y="44"/>
                      <a:pt x="21" y="38"/>
                      <a:pt x="30" y="47"/>
                    </a:cubicBezTo>
                    <a:cubicBezTo>
                      <a:pt x="26" y="50"/>
                      <a:pt x="21" y="54"/>
                      <a:pt x="17" y="56"/>
                    </a:cubicBezTo>
                    <a:cubicBezTo>
                      <a:pt x="15" y="57"/>
                      <a:pt x="15" y="59"/>
                      <a:pt x="17" y="59"/>
                    </a:cubicBezTo>
                    <a:cubicBezTo>
                      <a:pt x="23" y="60"/>
                      <a:pt x="28" y="63"/>
                      <a:pt x="33" y="66"/>
                    </a:cubicBezTo>
                    <a:cubicBezTo>
                      <a:pt x="28" y="71"/>
                      <a:pt x="21" y="73"/>
                      <a:pt x="14" y="71"/>
                    </a:cubicBezTo>
                    <a:close/>
                    <a:moveTo>
                      <a:pt x="42" y="71"/>
                    </a:moveTo>
                    <a:cubicBezTo>
                      <a:pt x="36" y="65"/>
                      <a:pt x="29" y="59"/>
                      <a:pt x="22" y="57"/>
                    </a:cubicBezTo>
                    <a:cubicBezTo>
                      <a:pt x="40" y="45"/>
                      <a:pt x="50" y="22"/>
                      <a:pt x="73" y="18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5" y="20"/>
                      <a:pt x="77" y="22"/>
                      <a:pt x="79" y="24"/>
                    </a:cubicBezTo>
                    <a:cubicBezTo>
                      <a:pt x="93" y="35"/>
                      <a:pt x="108" y="43"/>
                      <a:pt x="125" y="46"/>
                    </a:cubicBezTo>
                    <a:cubicBezTo>
                      <a:pt x="119" y="47"/>
                      <a:pt x="113" y="51"/>
                      <a:pt x="108" y="55"/>
                    </a:cubicBezTo>
                    <a:cubicBezTo>
                      <a:pt x="99" y="60"/>
                      <a:pt x="91" y="68"/>
                      <a:pt x="84" y="77"/>
                    </a:cubicBezTo>
                    <a:cubicBezTo>
                      <a:pt x="81" y="80"/>
                      <a:pt x="79" y="84"/>
                      <a:pt x="77" y="87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63" y="89"/>
                      <a:pt x="51" y="79"/>
                      <a:pt x="42" y="71"/>
                    </a:cubicBezTo>
                    <a:close/>
                    <a:moveTo>
                      <a:pt x="20" y="131"/>
                    </a:moveTo>
                    <a:cubicBezTo>
                      <a:pt x="19" y="124"/>
                      <a:pt x="25" y="119"/>
                      <a:pt x="31" y="116"/>
                    </a:cubicBezTo>
                    <a:cubicBezTo>
                      <a:pt x="37" y="114"/>
                      <a:pt x="45" y="113"/>
                      <a:pt x="49" y="119"/>
                    </a:cubicBezTo>
                    <a:cubicBezTo>
                      <a:pt x="49" y="119"/>
                      <a:pt x="49" y="119"/>
                      <a:pt x="49" y="119"/>
                    </a:cubicBezTo>
                    <a:cubicBezTo>
                      <a:pt x="48" y="119"/>
                      <a:pt x="48" y="120"/>
                      <a:pt x="47" y="120"/>
                    </a:cubicBezTo>
                    <a:cubicBezTo>
                      <a:pt x="44" y="122"/>
                      <a:pt x="41" y="124"/>
                      <a:pt x="37" y="126"/>
                    </a:cubicBezTo>
                    <a:cubicBezTo>
                      <a:pt x="35" y="127"/>
                      <a:pt x="32" y="128"/>
                      <a:pt x="30" y="129"/>
                    </a:cubicBezTo>
                    <a:cubicBezTo>
                      <a:pt x="30" y="129"/>
                      <a:pt x="29" y="129"/>
                      <a:pt x="29" y="129"/>
                    </a:cubicBezTo>
                    <a:cubicBezTo>
                      <a:pt x="27" y="130"/>
                      <a:pt x="28" y="133"/>
                      <a:pt x="30" y="133"/>
                    </a:cubicBezTo>
                    <a:cubicBezTo>
                      <a:pt x="37" y="131"/>
                      <a:pt x="44" y="129"/>
                      <a:pt x="52" y="129"/>
                    </a:cubicBezTo>
                    <a:cubicBezTo>
                      <a:pt x="52" y="146"/>
                      <a:pt x="22" y="148"/>
                      <a:pt x="20" y="131"/>
                    </a:cubicBezTo>
                    <a:close/>
                    <a:moveTo>
                      <a:pt x="90" y="137"/>
                    </a:moveTo>
                    <a:cubicBezTo>
                      <a:pt x="80" y="132"/>
                      <a:pt x="70" y="127"/>
                      <a:pt x="59" y="126"/>
                    </a:cubicBezTo>
                    <a:cubicBezTo>
                      <a:pt x="53" y="126"/>
                      <a:pt x="47" y="126"/>
                      <a:pt x="41" y="127"/>
                    </a:cubicBezTo>
                    <a:cubicBezTo>
                      <a:pt x="48" y="123"/>
                      <a:pt x="55" y="119"/>
                      <a:pt x="61" y="113"/>
                    </a:cubicBezTo>
                    <a:cubicBezTo>
                      <a:pt x="69" y="105"/>
                      <a:pt x="75" y="95"/>
                      <a:pt x="81" y="86"/>
                    </a:cubicBezTo>
                    <a:cubicBezTo>
                      <a:pt x="87" y="76"/>
                      <a:pt x="96" y="67"/>
                      <a:pt x="105" y="60"/>
                    </a:cubicBezTo>
                    <a:cubicBezTo>
                      <a:pt x="109" y="57"/>
                      <a:pt x="113" y="55"/>
                      <a:pt x="117" y="53"/>
                    </a:cubicBezTo>
                    <a:cubicBezTo>
                      <a:pt x="121" y="51"/>
                      <a:pt x="125" y="48"/>
                      <a:pt x="130" y="48"/>
                    </a:cubicBezTo>
                    <a:cubicBezTo>
                      <a:pt x="130" y="53"/>
                      <a:pt x="131" y="58"/>
                      <a:pt x="132" y="63"/>
                    </a:cubicBezTo>
                    <a:cubicBezTo>
                      <a:pt x="116" y="70"/>
                      <a:pt x="111" y="88"/>
                      <a:pt x="116" y="103"/>
                    </a:cubicBezTo>
                    <a:cubicBezTo>
                      <a:pt x="121" y="118"/>
                      <a:pt x="135" y="125"/>
                      <a:pt x="150" y="124"/>
                    </a:cubicBezTo>
                    <a:cubicBezTo>
                      <a:pt x="154" y="132"/>
                      <a:pt x="158" y="139"/>
                      <a:pt x="162" y="147"/>
                    </a:cubicBezTo>
                    <a:cubicBezTo>
                      <a:pt x="162" y="147"/>
                      <a:pt x="162" y="147"/>
                      <a:pt x="162" y="147"/>
                    </a:cubicBezTo>
                    <a:cubicBezTo>
                      <a:pt x="138" y="156"/>
                      <a:pt x="112" y="148"/>
                      <a:pt x="90" y="137"/>
                    </a:cubicBezTo>
                    <a:close/>
                    <a:moveTo>
                      <a:pt x="78" y="215"/>
                    </a:moveTo>
                    <a:cubicBezTo>
                      <a:pt x="71" y="217"/>
                      <a:pt x="63" y="216"/>
                      <a:pt x="58" y="211"/>
                    </a:cubicBezTo>
                    <a:cubicBezTo>
                      <a:pt x="53" y="206"/>
                      <a:pt x="50" y="198"/>
                      <a:pt x="53" y="191"/>
                    </a:cubicBezTo>
                    <a:cubicBezTo>
                      <a:pt x="56" y="184"/>
                      <a:pt x="63" y="181"/>
                      <a:pt x="70" y="183"/>
                    </a:cubicBezTo>
                    <a:cubicBezTo>
                      <a:pt x="70" y="184"/>
                      <a:pt x="70" y="185"/>
                      <a:pt x="69" y="186"/>
                    </a:cubicBezTo>
                    <a:cubicBezTo>
                      <a:pt x="68" y="192"/>
                      <a:pt x="67" y="198"/>
                      <a:pt x="63" y="203"/>
                    </a:cubicBezTo>
                    <a:cubicBezTo>
                      <a:pt x="62" y="204"/>
                      <a:pt x="64" y="206"/>
                      <a:pt x="65" y="205"/>
                    </a:cubicBezTo>
                    <a:cubicBezTo>
                      <a:pt x="73" y="201"/>
                      <a:pt x="81" y="200"/>
                      <a:pt x="89" y="201"/>
                    </a:cubicBezTo>
                    <a:cubicBezTo>
                      <a:pt x="91" y="206"/>
                      <a:pt x="83" y="213"/>
                      <a:pt x="78" y="215"/>
                    </a:cubicBezTo>
                    <a:close/>
                    <a:moveTo>
                      <a:pt x="135" y="201"/>
                    </a:moveTo>
                    <a:cubicBezTo>
                      <a:pt x="134" y="204"/>
                      <a:pt x="134" y="206"/>
                      <a:pt x="134" y="209"/>
                    </a:cubicBezTo>
                    <a:cubicBezTo>
                      <a:pt x="121" y="212"/>
                      <a:pt x="109" y="201"/>
                      <a:pt x="97" y="199"/>
                    </a:cubicBezTo>
                    <a:cubicBezTo>
                      <a:pt x="88" y="196"/>
                      <a:pt x="78" y="197"/>
                      <a:pt x="69" y="200"/>
                    </a:cubicBezTo>
                    <a:cubicBezTo>
                      <a:pt x="70" y="197"/>
                      <a:pt x="71" y="193"/>
                      <a:pt x="72" y="190"/>
                    </a:cubicBezTo>
                    <a:cubicBezTo>
                      <a:pt x="73" y="184"/>
                      <a:pt x="74" y="179"/>
                      <a:pt x="75" y="173"/>
                    </a:cubicBezTo>
                    <a:cubicBezTo>
                      <a:pt x="77" y="161"/>
                      <a:pt x="82" y="148"/>
                      <a:pt x="94" y="142"/>
                    </a:cubicBezTo>
                    <a:cubicBezTo>
                      <a:pt x="94" y="142"/>
                      <a:pt x="94" y="142"/>
                      <a:pt x="94" y="142"/>
                    </a:cubicBezTo>
                    <a:cubicBezTo>
                      <a:pt x="96" y="143"/>
                      <a:pt x="97" y="143"/>
                      <a:pt x="98" y="144"/>
                    </a:cubicBezTo>
                    <a:cubicBezTo>
                      <a:pt x="118" y="152"/>
                      <a:pt x="142" y="159"/>
                      <a:pt x="162" y="149"/>
                    </a:cubicBezTo>
                    <a:cubicBezTo>
                      <a:pt x="147" y="164"/>
                      <a:pt x="137" y="180"/>
                      <a:pt x="135" y="201"/>
                    </a:cubicBezTo>
                    <a:close/>
                    <a:moveTo>
                      <a:pt x="165" y="147"/>
                    </a:moveTo>
                    <a:cubicBezTo>
                      <a:pt x="160" y="137"/>
                      <a:pt x="153" y="126"/>
                      <a:pt x="150" y="114"/>
                    </a:cubicBezTo>
                    <a:cubicBezTo>
                      <a:pt x="150" y="114"/>
                      <a:pt x="151" y="114"/>
                      <a:pt x="151" y="114"/>
                    </a:cubicBezTo>
                    <a:cubicBezTo>
                      <a:pt x="156" y="113"/>
                      <a:pt x="160" y="111"/>
                      <a:pt x="163" y="109"/>
                    </a:cubicBezTo>
                    <a:cubicBezTo>
                      <a:pt x="165" y="118"/>
                      <a:pt x="170" y="126"/>
                      <a:pt x="174" y="135"/>
                    </a:cubicBezTo>
                    <a:cubicBezTo>
                      <a:pt x="180" y="145"/>
                      <a:pt x="186" y="156"/>
                      <a:pt x="192" y="166"/>
                    </a:cubicBezTo>
                    <a:cubicBezTo>
                      <a:pt x="190" y="166"/>
                      <a:pt x="189" y="168"/>
                      <a:pt x="187" y="169"/>
                    </a:cubicBezTo>
                    <a:cubicBezTo>
                      <a:pt x="187" y="169"/>
                      <a:pt x="187" y="169"/>
                      <a:pt x="187" y="169"/>
                    </a:cubicBezTo>
                    <a:cubicBezTo>
                      <a:pt x="184" y="171"/>
                      <a:pt x="182" y="174"/>
                      <a:pt x="181" y="177"/>
                    </a:cubicBezTo>
                    <a:cubicBezTo>
                      <a:pt x="175" y="167"/>
                      <a:pt x="170" y="157"/>
                      <a:pt x="165" y="147"/>
                    </a:cubicBezTo>
                    <a:close/>
                    <a:moveTo>
                      <a:pt x="204" y="201"/>
                    </a:moveTo>
                    <a:cubicBezTo>
                      <a:pt x="192" y="203"/>
                      <a:pt x="184" y="195"/>
                      <a:pt x="183" y="185"/>
                    </a:cubicBezTo>
                    <a:cubicBezTo>
                      <a:pt x="183" y="183"/>
                      <a:pt x="183" y="181"/>
                      <a:pt x="184" y="179"/>
                    </a:cubicBezTo>
                    <a:cubicBezTo>
                      <a:pt x="188" y="170"/>
                      <a:pt x="198" y="163"/>
                      <a:pt x="207" y="169"/>
                    </a:cubicBezTo>
                    <a:cubicBezTo>
                      <a:pt x="212" y="173"/>
                      <a:pt x="217" y="179"/>
                      <a:pt x="216" y="186"/>
                    </a:cubicBezTo>
                    <a:cubicBezTo>
                      <a:pt x="216" y="192"/>
                      <a:pt x="211" y="199"/>
                      <a:pt x="204" y="20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613"/>
              <p:cNvSpPr/>
              <p:nvPr/>
            </p:nvSpPr>
            <p:spPr bwMode="auto">
              <a:xfrm>
                <a:off x="5042" y="2158"/>
                <a:ext cx="64" cy="0"/>
              </a:xfrm>
              <a:custGeom>
                <a:gdLst>
                  <a:gd name="T0" fmla="*/ 23 w 27"/>
                  <a:gd name="T1" fmla="*/ 15 w 27"/>
                  <a:gd name="T2" fmla="*/ 8 w 27"/>
                  <a:gd name="T3" fmla="*/ 0 w 27"/>
                  <a:gd name="T4" fmla="*/ 8 w 27"/>
                  <a:gd name="T5" fmla="*/ 15 w 27"/>
                  <a:gd name="T6" fmla="*/ 23 w 27"/>
                  <a:gd name="T7" fmla="*/ 27 w 27"/>
                  <a:gd name="T8" fmla="*/ 27 w 27"/>
                  <a:gd name="T9" fmla="*/ 23 w 27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7">
                    <a:moveTo>
                      <a:pt x="23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614"/>
              <p:cNvSpPr/>
              <p:nvPr/>
            </p:nvSpPr>
            <p:spPr bwMode="auto">
              <a:xfrm>
                <a:off x="5028" y="2127"/>
                <a:ext cx="78" cy="31"/>
              </a:xfrm>
              <a:custGeom>
                <a:gdLst>
                  <a:gd name="T0" fmla="*/ 29 w 33"/>
                  <a:gd name="T1" fmla="*/ 13 h 13"/>
                  <a:gd name="T2" fmla="*/ 33 w 33"/>
                  <a:gd name="T3" fmla="*/ 13 h 13"/>
                  <a:gd name="T4" fmla="*/ 17 w 33"/>
                  <a:gd name="T5" fmla="*/ 0 h 13"/>
                  <a:gd name="T6" fmla="*/ 0 w 33"/>
                  <a:gd name="T7" fmla="*/ 13 h 13"/>
                  <a:gd name="T8" fmla="*/ 6 w 33"/>
                  <a:gd name="T9" fmla="*/ 13 h 13"/>
                  <a:gd name="T10" fmla="*/ 29 w 33"/>
                  <a:gd name="T11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29" y="13"/>
                    </a:moveTo>
                    <a:cubicBezTo>
                      <a:pt x="33" y="13"/>
                      <a:pt x="33" y="13"/>
                      <a:pt x="33" y="13"/>
                    </a:cubicBezTo>
                    <a:cubicBezTo>
                      <a:pt x="31" y="6"/>
                      <a:pt x="24" y="0"/>
                      <a:pt x="17" y="0"/>
                    </a:cubicBezTo>
                    <a:cubicBezTo>
                      <a:pt x="11" y="0"/>
                      <a:pt x="0" y="5"/>
                      <a:pt x="0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3" y="8"/>
                      <a:pt x="23" y="7"/>
                      <a:pt x="29" y="1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615"/>
              <p:cNvSpPr/>
              <p:nvPr/>
            </p:nvSpPr>
            <p:spPr bwMode="auto">
              <a:xfrm>
                <a:off x="5061" y="2155"/>
                <a:ext cx="16" cy="3"/>
              </a:xfrm>
              <a:custGeom>
                <a:gdLst>
                  <a:gd name="T0" fmla="*/ 0 w 7"/>
                  <a:gd name="T1" fmla="*/ 1 h 1"/>
                  <a:gd name="T2" fmla="*/ 7 w 7"/>
                  <a:gd name="T3" fmla="*/ 1 h 1"/>
                  <a:gd name="T4" fmla="*/ 0 w 7"/>
                  <a:gd name="T5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616"/>
              <p:cNvSpPr/>
              <p:nvPr/>
            </p:nvSpPr>
            <p:spPr bwMode="auto">
              <a:xfrm>
                <a:off x="5042" y="2143"/>
                <a:ext cx="54" cy="15"/>
              </a:xfrm>
              <a:custGeom>
                <a:gdLst>
                  <a:gd name="T0" fmla="*/ 0 w 23"/>
                  <a:gd name="T1" fmla="*/ 6 h 6"/>
                  <a:gd name="T2" fmla="*/ 8 w 23"/>
                  <a:gd name="T3" fmla="*/ 6 h 6"/>
                  <a:gd name="T4" fmla="*/ 15 w 23"/>
                  <a:gd name="T5" fmla="*/ 6 h 6"/>
                  <a:gd name="T6" fmla="*/ 23 w 23"/>
                  <a:gd name="T7" fmla="*/ 6 h 6"/>
                  <a:gd name="T8" fmla="*/ 0 w 23"/>
                  <a:gd name="T9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6">
                    <a:moveTo>
                      <a:pt x="0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3" y="5"/>
                      <a:pt x="15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17" y="0"/>
                      <a:pt x="7" y="1"/>
                      <a:pt x="0" y="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617"/>
              <p:cNvSpPr/>
              <p:nvPr/>
            </p:nvSpPr>
            <p:spPr bwMode="auto">
              <a:xfrm>
                <a:off x="5028" y="2158"/>
                <a:ext cx="83" cy="38"/>
              </a:xfrm>
              <a:custGeom>
                <a:gdLst>
                  <a:gd name="T0" fmla="*/ 6 w 35"/>
                  <a:gd name="T1" fmla="*/ 0 h 16"/>
                  <a:gd name="T2" fmla="*/ 0 w 35"/>
                  <a:gd name="T3" fmla="*/ 0 h 16"/>
                  <a:gd name="T4" fmla="*/ 0 w 35"/>
                  <a:gd name="T5" fmla="*/ 1 h 16"/>
                  <a:gd name="T6" fmla="*/ 21 w 35"/>
                  <a:gd name="T7" fmla="*/ 15 h 16"/>
                  <a:gd name="T8" fmla="*/ 33 w 35"/>
                  <a:gd name="T9" fmla="*/ 1 h 16"/>
                  <a:gd name="T10" fmla="*/ 33 w 35"/>
                  <a:gd name="T11" fmla="*/ 0 h 16"/>
                  <a:gd name="T12" fmla="*/ 29 w 35"/>
                  <a:gd name="T13" fmla="*/ 0 h 16"/>
                  <a:gd name="T14" fmla="*/ 6 w 35"/>
                  <a:gd name="T15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16">
                    <a:moveTo>
                      <a:pt x="6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1"/>
                      <a:pt x="13" y="16"/>
                      <a:pt x="21" y="15"/>
                    </a:cubicBezTo>
                    <a:cubicBezTo>
                      <a:pt x="28" y="14"/>
                      <a:pt x="35" y="9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3" y="5"/>
                      <a:pt x="13" y="4"/>
                      <a:pt x="6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618"/>
              <p:cNvSpPr/>
              <p:nvPr/>
            </p:nvSpPr>
            <p:spPr bwMode="auto">
              <a:xfrm>
                <a:off x="5061" y="2158"/>
                <a:ext cx="16" cy="0"/>
              </a:xfrm>
              <a:custGeom>
                <a:gdLst>
                  <a:gd name="T0" fmla="*/ 7 w 7"/>
                  <a:gd name="T1" fmla="*/ 0 w 7"/>
                  <a:gd name="T2" fmla="*/ 7 w 7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5" y="0"/>
                      <a:pt x="7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619"/>
              <p:cNvSpPr/>
              <p:nvPr/>
            </p:nvSpPr>
            <p:spPr bwMode="auto">
              <a:xfrm>
                <a:off x="5042" y="2158"/>
                <a:ext cx="54" cy="11"/>
              </a:xfrm>
              <a:custGeom>
                <a:gdLst>
                  <a:gd name="T0" fmla="*/ 23 w 23"/>
                  <a:gd name="T1" fmla="*/ 0 h 5"/>
                  <a:gd name="T2" fmla="*/ 15 w 23"/>
                  <a:gd name="T3" fmla="*/ 0 h 5"/>
                  <a:gd name="T4" fmla="*/ 8 w 23"/>
                  <a:gd name="T5" fmla="*/ 0 h 5"/>
                  <a:gd name="T6" fmla="*/ 0 w 23"/>
                  <a:gd name="T7" fmla="*/ 0 h 5"/>
                  <a:gd name="T8" fmla="*/ 23 w 23"/>
                  <a:gd name="T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5">
                    <a:moveTo>
                      <a:pt x="23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0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4"/>
                      <a:pt x="17" y="5"/>
                      <a:pt x="23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620"/>
              <p:cNvSpPr/>
              <p:nvPr/>
            </p:nvSpPr>
            <p:spPr bwMode="auto">
              <a:xfrm>
                <a:off x="3956" y="1977"/>
                <a:ext cx="52" cy="171"/>
              </a:xfrm>
              <a:custGeom>
                <a:gdLst>
                  <a:gd name="T0" fmla="*/ 15 w 22"/>
                  <a:gd name="T1" fmla="*/ 0 h 72"/>
                  <a:gd name="T2" fmla="*/ 7 w 22"/>
                  <a:gd name="T3" fmla="*/ 51 h 72"/>
                  <a:gd name="T4" fmla="*/ 22 w 22"/>
                  <a:gd name="T5" fmla="*/ 72 h 72"/>
                  <a:gd name="T6" fmla="*/ 22 w 22"/>
                  <a:gd name="T7" fmla="*/ 0 h 72"/>
                  <a:gd name="T8" fmla="*/ 15 w 22"/>
                  <a:gd name="T9" fmla="*/ 0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2">
                    <a:moveTo>
                      <a:pt x="15" y="0"/>
                    </a:moveTo>
                    <a:cubicBezTo>
                      <a:pt x="3" y="14"/>
                      <a:pt x="0" y="34"/>
                      <a:pt x="7" y="51"/>
                    </a:cubicBezTo>
                    <a:cubicBezTo>
                      <a:pt x="10" y="59"/>
                      <a:pt x="15" y="66"/>
                      <a:pt x="22" y="72"/>
                    </a:cubicBezTo>
                    <a:cubicBezTo>
                      <a:pt x="22" y="0"/>
                      <a:pt x="22" y="0"/>
                      <a:pt x="22" y="0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621"/>
              <p:cNvSpPr/>
              <p:nvPr/>
            </p:nvSpPr>
            <p:spPr bwMode="auto">
              <a:xfrm>
                <a:off x="3930" y="1977"/>
                <a:ext cx="12" cy="5"/>
              </a:xfrm>
              <a:custGeom>
                <a:gdLst>
                  <a:gd name="T0" fmla="*/ 2 w 5"/>
                  <a:gd name="T1" fmla="*/ 2 h 2"/>
                  <a:gd name="T2" fmla="*/ 5 w 5"/>
                  <a:gd name="T3" fmla="*/ 0 h 2"/>
                  <a:gd name="T4" fmla="*/ 0 w 5"/>
                  <a:gd name="T5" fmla="*/ 0 h 2"/>
                  <a:gd name="T6" fmla="*/ 2 w 5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3" y="2"/>
                      <a:pt x="4" y="1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622"/>
              <p:cNvSpPr/>
              <p:nvPr/>
            </p:nvSpPr>
            <p:spPr bwMode="auto">
              <a:xfrm>
                <a:off x="3904" y="1977"/>
                <a:ext cx="26" cy="19"/>
              </a:xfrm>
              <a:custGeom>
                <a:gdLst>
                  <a:gd name="T0" fmla="*/ 0 w 11"/>
                  <a:gd name="T1" fmla="*/ 0 h 8"/>
                  <a:gd name="T2" fmla="*/ 3 w 11"/>
                  <a:gd name="T3" fmla="*/ 8 h 8"/>
                  <a:gd name="T4" fmla="*/ 11 w 11"/>
                  <a:gd name="T5" fmla="*/ 3 h 8"/>
                  <a:gd name="T6" fmla="*/ 10 w 11"/>
                  <a:gd name="T7" fmla="*/ 0 h 8"/>
                  <a:gd name="T8" fmla="*/ 10 w 11"/>
                  <a:gd name="T9" fmla="*/ 0 h 8"/>
                  <a:gd name="T10" fmla="*/ 0 w 11"/>
                  <a:gd name="T1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0" y="0"/>
                    </a:moveTo>
                    <a:cubicBezTo>
                      <a:pt x="0" y="3"/>
                      <a:pt x="1" y="6"/>
                      <a:pt x="3" y="8"/>
                    </a:cubicBezTo>
                    <a:cubicBezTo>
                      <a:pt x="4" y="5"/>
                      <a:pt x="7" y="3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623"/>
              <p:cNvSpPr/>
              <p:nvPr/>
            </p:nvSpPr>
            <p:spPr bwMode="auto">
              <a:xfrm>
                <a:off x="3930" y="1975"/>
                <a:ext cx="26" cy="35"/>
              </a:xfrm>
              <a:custGeom>
                <a:gdLst>
                  <a:gd name="T0" fmla="*/ 5 w 11"/>
                  <a:gd name="T1" fmla="*/ 15 h 15"/>
                  <a:gd name="T2" fmla="*/ 11 w 11"/>
                  <a:gd name="T3" fmla="*/ 3 h 15"/>
                  <a:gd name="T4" fmla="*/ 11 w 11"/>
                  <a:gd name="T5" fmla="*/ 3 h 15"/>
                  <a:gd name="T6" fmla="*/ 1 w 11"/>
                  <a:gd name="T7" fmla="*/ 6 h 15"/>
                  <a:gd name="T8" fmla="*/ 5 w 11"/>
                  <a:gd name="T9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5" y="15"/>
                    </a:moveTo>
                    <a:cubicBezTo>
                      <a:pt x="7" y="11"/>
                      <a:pt x="8" y="7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0"/>
                      <a:pt x="3" y="3"/>
                      <a:pt x="1" y="6"/>
                    </a:cubicBezTo>
                    <a:cubicBezTo>
                      <a:pt x="0" y="10"/>
                      <a:pt x="2" y="14"/>
                      <a:pt x="5" y="15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624"/>
              <p:cNvSpPr/>
              <p:nvPr/>
            </p:nvSpPr>
            <p:spPr bwMode="auto">
              <a:xfrm>
                <a:off x="3909" y="1987"/>
                <a:ext cx="28" cy="38"/>
              </a:xfrm>
              <a:custGeom>
                <a:gdLst>
                  <a:gd name="T0" fmla="*/ 4 w 12"/>
                  <a:gd name="T1" fmla="*/ 16 h 16"/>
                  <a:gd name="T2" fmla="*/ 6 w 12"/>
                  <a:gd name="T3" fmla="*/ 13 h 16"/>
                  <a:gd name="T4" fmla="*/ 12 w 12"/>
                  <a:gd name="T5" fmla="*/ 11 h 16"/>
                  <a:gd name="T6" fmla="*/ 9 w 12"/>
                  <a:gd name="T7" fmla="*/ 0 h 16"/>
                  <a:gd name="T8" fmla="*/ 1 w 12"/>
                  <a:gd name="T9" fmla="*/ 7 h 16"/>
                  <a:gd name="T10" fmla="*/ 4 w 12"/>
                  <a:gd name="T11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6">
                    <a:moveTo>
                      <a:pt x="4" y="16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8" y="11"/>
                      <a:pt x="10" y="11"/>
                      <a:pt x="12" y="11"/>
                    </a:cubicBezTo>
                    <a:cubicBezTo>
                      <a:pt x="9" y="9"/>
                      <a:pt x="7" y="4"/>
                      <a:pt x="9" y="0"/>
                    </a:cubicBezTo>
                    <a:cubicBezTo>
                      <a:pt x="5" y="1"/>
                      <a:pt x="2" y="3"/>
                      <a:pt x="1" y="7"/>
                    </a:cubicBezTo>
                    <a:cubicBezTo>
                      <a:pt x="0" y="10"/>
                      <a:pt x="1" y="14"/>
                      <a:pt x="4" y="16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625"/>
              <p:cNvSpPr/>
              <p:nvPr/>
            </p:nvSpPr>
            <p:spPr bwMode="auto">
              <a:xfrm>
                <a:off x="3904" y="2039"/>
                <a:ext cx="26" cy="38"/>
              </a:xfrm>
              <a:custGeom>
                <a:gdLst>
                  <a:gd name="T0" fmla="*/ 11 w 11"/>
                  <a:gd name="T1" fmla="*/ 8 h 16"/>
                  <a:gd name="T2" fmla="*/ 5 w 11"/>
                  <a:gd name="T3" fmla="*/ 0 h 16"/>
                  <a:gd name="T4" fmla="*/ 0 w 11"/>
                  <a:gd name="T5" fmla="*/ 8 h 16"/>
                  <a:gd name="T6" fmla="*/ 6 w 11"/>
                  <a:gd name="T7" fmla="*/ 16 h 16"/>
                  <a:gd name="T8" fmla="*/ 11 w 11"/>
                  <a:gd name="T9" fmla="*/ 8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11" y="8"/>
                    </a:moveTo>
                    <a:cubicBezTo>
                      <a:pt x="8" y="7"/>
                      <a:pt x="6" y="4"/>
                      <a:pt x="5" y="0"/>
                    </a:cubicBezTo>
                    <a:cubicBezTo>
                      <a:pt x="2" y="1"/>
                      <a:pt x="0" y="5"/>
                      <a:pt x="0" y="8"/>
                    </a:cubicBezTo>
                    <a:cubicBezTo>
                      <a:pt x="0" y="12"/>
                      <a:pt x="3" y="15"/>
                      <a:pt x="6" y="16"/>
                    </a:cubicBezTo>
                    <a:cubicBezTo>
                      <a:pt x="7" y="13"/>
                      <a:pt x="9" y="9"/>
                      <a:pt x="11" y="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626"/>
              <p:cNvSpPr/>
              <p:nvPr/>
            </p:nvSpPr>
            <p:spPr bwMode="auto">
              <a:xfrm>
                <a:off x="3894" y="2008"/>
                <a:ext cx="22" cy="36"/>
              </a:xfrm>
              <a:custGeom>
                <a:gdLst>
                  <a:gd name="T0" fmla="*/ 4 w 9"/>
                  <a:gd name="T1" fmla="*/ 15 h 15"/>
                  <a:gd name="T2" fmla="*/ 9 w 9"/>
                  <a:gd name="T3" fmla="*/ 12 h 15"/>
                  <a:gd name="T4" fmla="*/ 9 w 9"/>
                  <a:gd name="T5" fmla="*/ 11 h 15"/>
                  <a:gd name="T6" fmla="*/ 9 w 9"/>
                  <a:gd name="T7" fmla="*/ 8 h 15"/>
                  <a:gd name="T8" fmla="*/ 5 w 9"/>
                  <a:gd name="T9" fmla="*/ 0 h 15"/>
                  <a:gd name="T10" fmla="*/ 0 w 9"/>
                  <a:gd name="T11" fmla="*/ 7 h 15"/>
                  <a:gd name="T12" fmla="*/ 4 w 9"/>
                  <a:gd name="T13" fmla="*/ 15 h 15"/>
                  <a:gd name="T14" fmla="*/ 4 w 9"/>
                  <a:gd name="T15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5">
                    <a:moveTo>
                      <a:pt x="4" y="15"/>
                    </a:moveTo>
                    <a:cubicBezTo>
                      <a:pt x="5" y="14"/>
                      <a:pt x="7" y="12"/>
                      <a:pt x="9" y="12"/>
                    </a:cubicBezTo>
                    <a:cubicBezTo>
                      <a:pt x="9" y="12"/>
                      <a:pt x="9" y="11"/>
                      <a:pt x="9" y="11"/>
                    </a:cubicBezTo>
                    <a:cubicBezTo>
                      <a:pt x="9" y="10"/>
                      <a:pt x="9" y="9"/>
                      <a:pt x="9" y="8"/>
                    </a:cubicBezTo>
                    <a:cubicBezTo>
                      <a:pt x="6" y="6"/>
                      <a:pt x="5" y="3"/>
                      <a:pt x="5" y="0"/>
                    </a:cubicBezTo>
                    <a:cubicBezTo>
                      <a:pt x="2" y="1"/>
                      <a:pt x="0" y="5"/>
                      <a:pt x="0" y="7"/>
                    </a:cubicBezTo>
                    <a:cubicBezTo>
                      <a:pt x="0" y="11"/>
                      <a:pt x="1" y="14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627"/>
              <p:cNvSpPr/>
              <p:nvPr/>
            </p:nvSpPr>
            <p:spPr bwMode="auto">
              <a:xfrm>
                <a:off x="3918" y="2015"/>
                <a:ext cx="24" cy="41"/>
              </a:xfrm>
              <a:custGeom>
                <a:gdLst>
                  <a:gd name="T0" fmla="*/ 1 w 10"/>
                  <a:gd name="T1" fmla="*/ 8 h 17"/>
                  <a:gd name="T2" fmla="*/ 8 w 10"/>
                  <a:gd name="T3" fmla="*/ 17 h 17"/>
                  <a:gd name="T4" fmla="*/ 8 w 10"/>
                  <a:gd name="T5" fmla="*/ 12 h 17"/>
                  <a:gd name="T6" fmla="*/ 10 w 10"/>
                  <a:gd name="T7" fmla="*/ 0 h 17"/>
                  <a:gd name="T8" fmla="*/ 3 w 10"/>
                  <a:gd name="T9" fmla="*/ 2 h 17"/>
                  <a:gd name="T10" fmla="*/ 1 w 10"/>
                  <a:gd name="T11" fmla="*/ 8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7">
                    <a:moveTo>
                      <a:pt x="1" y="8"/>
                    </a:moveTo>
                    <a:cubicBezTo>
                      <a:pt x="1" y="12"/>
                      <a:pt x="3" y="17"/>
                      <a:pt x="8" y="17"/>
                    </a:cubicBezTo>
                    <a:cubicBezTo>
                      <a:pt x="8" y="15"/>
                      <a:pt x="8" y="13"/>
                      <a:pt x="8" y="12"/>
                    </a:cubicBezTo>
                    <a:cubicBezTo>
                      <a:pt x="8" y="8"/>
                      <a:pt x="9" y="4"/>
                      <a:pt x="10" y="0"/>
                    </a:cubicBezTo>
                    <a:cubicBezTo>
                      <a:pt x="7" y="0"/>
                      <a:pt x="5" y="0"/>
                      <a:pt x="3" y="2"/>
                    </a:cubicBezTo>
                    <a:cubicBezTo>
                      <a:pt x="2" y="4"/>
                      <a:pt x="0" y="6"/>
                      <a:pt x="1" y="8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628"/>
              <p:cNvSpPr/>
              <p:nvPr/>
            </p:nvSpPr>
            <p:spPr bwMode="auto">
              <a:xfrm>
                <a:off x="3920" y="2060"/>
                <a:ext cx="24" cy="41"/>
              </a:xfrm>
              <a:custGeom>
                <a:gdLst>
                  <a:gd name="T0" fmla="*/ 1 w 10"/>
                  <a:gd name="T1" fmla="*/ 10 h 17"/>
                  <a:gd name="T2" fmla="*/ 10 w 10"/>
                  <a:gd name="T3" fmla="*/ 16 h 17"/>
                  <a:gd name="T4" fmla="*/ 7 w 10"/>
                  <a:gd name="T5" fmla="*/ 0 h 17"/>
                  <a:gd name="T6" fmla="*/ 1 w 10"/>
                  <a:gd name="T7" fmla="*/ 1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1" y="10"/>
                    </a:moveTo>
                    <a:cubicBezTo>
                      <a:pt x="2" y="14"/>
                      <a:pt x="6" y="17"/>
                      <a:pt x="10" y="16"/>
                    </a:cubicBezTo>
                    <a:cubicBezTo>
                      <a:pt x="8" y="11"/>
                      <a:pt x="7" y="5"/>
                      <a:pt x="7" y="0"/>
                    </a:cubicBezTo>
                    <a:cubicBezTo>
                      <a:pt x="3" y="0"/>
                      <a:pt x="0" y="6"/>
                      <a:pt x="1" y="1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629"/>
              <p:cNvSpPr/>
              <p:nvPr/>
            </p:nvSpPr>
            <p:spPr bwMode="auto">
              <a:xfrm>
                <a:off x="3906" y="2120"/>
                <a:ext cx="29" cy="33"/>
              </a:xfrm>
              <a:custGeom>
                <a:gdLst>
                  <a:gd name="T0" fmla="*/ 12 w 12"/>
                  <a:gd name="T1" fmla="*/ 4 h 14"/>
                  <a:gd name="T2" fmla="*/ 11 w 12"/>
                  <a:gd name="T3" fmla="*/ 3 h 14"/>
                  <a:gd name="T4" fmla="*/ 3 w 12"/>
                  <a:gd name="T5" fmla="*/ 0 h 14"/>
                  <a:gd name="T6" fmla="*/ 2 w 12"/>
                  <a:gd name="T7" fmla="*/ 9 h 14"/>
                  <a:gd name="T8" fmla="*/ 10 w 12"/>
                  <a:gd name="T9" fmla="*/ 14 h 14"/>
                  <a:gd name="T10" fmla="*/ 12 w 12"/>
                  <a:gd name="T11" fmla="*/ 4 h 14"/>
                  <a:gd name="T12" fmla="*/ 12 w 12"/>
                  <a:gd name="T13" fmla="*/ 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12" y="4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8" y="4"/>
                      <a:pt x="5" y="2"/>
                      <a:pt x="3" y="0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" y="12"/>
                      <a:pt x="6" y="14"/>
                      <a:pt x="10" y="14"/>
                    </a:cubicBezTo>
                    <a:cubicBezTo>
                      <a:pt x="9" y="10"/>
                      <a:pt x="10" y="7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630"/>
              <p:cNvSpPr/>
              <p:nvPr/>
            </p:nvSpPr>
            <p:spPr bwMode="auto">
              <a:xfrm>
                <a:off x="3842" y="2120"/>
                <a:ext cx="48" cy="30"/>
              </a:xfrm>
              <a:custGeom>
                <a:gdLst>
                  <a:gd name="T0" fmla="*/ 8 w 20"/>
                  <a:gd name="T1" fmla="*/ 1 h 13"/>
                  <a:gd name="T2" fmla="*/ 3 w 20"/>
                  <a:gd name="T3" fmla="*/ 10 h 13"/>
                  <a:gd name="T4" fmla="*/ 12 w 20"/>
                  <a:gd name="T5" fmla="*/ 8 h 13"/>
                  <a:gd name="T6" fmla="*/ 15 w 20"/>
                  <a:gd name="T7" fmla="*/ 5 h 13"/>
                  <a:gd name="T8" fmla="*/ 20 w 20"/>
                  <a:gd name="T9" fmla="*/ 0 h 13"/>
                  <a:gd name="T10" fmla="*/ 15 w 20"/>
                  <a:gd name="T11" fmla="*/ 0 h 13"/>
                  <a:gd name="T12" fmla="*/ 8 w 20"/>
                  <a:gd name="T13" fmla="*/ 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3">
                    <a:moveTo>
                      <a:pt x="8" y="1"/>
                    </a:moveTo>
                    <a:cubicBezTo>
                      <a:pt x="5" y="3"/>
                      <a:pt x="0" y="6"/>
                      <a:pt x="3" y="10"/>
                    </a:cubicBezTo>
                    <a:cubicBezTo>
                      <a:pt x="6" y="13"/>
                      <a:pt x="9" y="10"/>
                      <a:pt x="12" y="8"/>
                    </a:cubicBezTo>
                    <a:cubicBezTo>
                      <a:pt x="13" y="7"/>
                      <a:pt x="14" y="6"/>
                      <a:pt x="15" y="5"/>
                    </a:cubicBezTo>
                    <a:cubicBezTo>
                      <a:pt x="17" y="4"/>
                      <a:pt x="19" y="2"/>
                      <a:pt x="20" y="0"/>
                    </a:cubicBezTo>
                    <a:cubicBezTo>
                      <a:pt x="19" y="0"/>
                      <a:pt x="17" y="0"/>
                      <a:pt x="15" y="0"/>
                    </a:cubicBezTo>
                    <a:cubicBezTo>
                      <a:pt x="13" y="0"/>
                      <a:pt x="10" y="0"/>
                      <a:pt x="8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631"/>
              <p:cNvSpPr/>
              <p:nvPr/>
            </p:nvSpPr>
            <p:spPr bwMode="auto">
              <a:xfrm>
                <a:off x="3873" y="1977"/>
                <a:ext cx="59" cy="181"/>
              </a:xfrm>
              <a:custGeom>
                <a:gdLst>
                  <a:gd name="T0" fmla="*/ 24 w 25"/>
                  <a:gd name="T1" fmla="*/ 75 h 76"/>
                  <a:gd name="T2" fmla="*/ 24 w 25"/>
                  <a:gd name="T3" fmla="*/ 75 h 76"/>
                  <a:gd name="T4" fmla="*/ 14 w 25"/>
                  <a:gd name="T5" fmla="*/ 69 h 76"/>
                  <a:gd name="T6" fmla="*/ 17 w 25"/>
                  <a:gd name="T7" fmla="*/ 59 h 76"/>
                  <a:gd name="T8" fmla="*/ 16 w 25"/>
                  <a:gd name="T9" fmla="*/ 58 h 76"/>
                  <a:gd name="T10" fmla="*/ 15 w 25"/>
                  <a:gd name="T11" fmla="*/ 55 h 76"/>
                  <a:gd name="T12" fmla="*/ 8 w 25"/>
                  <a:gd name="T13" fmla="*/ 48 h 76"/>
                  <a:gd name="T14" fmla="*/ 12 w 25"/>
                  <a:gd name="T15" fmla="*/ 38 h 76"/>
                  <a:gd name="T16" fmla="*/ 11 w 25"/>
                  <a:gd name="T17" fmla="*/ 34 h 76"/>
                  <a:gd name="T18" fmla="*/ 13 w 25"/>
                  <a:gd name="T19" fmla="*/ 30 h 76"/>
                  <a:gd name="T20" fmla="*/ 12 w 25"/>
                  <a:gd name="T21" fmla="*/ 30 h 76"/>
                  <a:gd name="T22" fmla="*/ 8 w 25"/>
                  <a:gd name="T23" fmla="*/ 18 h 76"/>
                  <a:gd name="T24" fmla="*/ 11 w 25"/>
                  <a:gd name="T25" fmla="*/ 13 h 76"/>
                  <a:gd name="T26" fmla="*/ 14 w 25"/>
                  <a:gd name="T27" fmla="*/ 12 h 76"/>
                  <a:gd name="T28" fmla="*/ 15 w 25"/>
                  <a:gd name="T29" fmla="*/ 9 h 76"/>
                  <a:gd name="T30" fmla="*/ 15 w 25"/>
                  <a:gd name="T31" fmla="*/ 9 h 76"/>
                  <a:gd name="T32" fmla="*/ 12 w 25"/>
                  <a:gd name="T33" fmla="*/ 0 h 76"/>
                  <a:gd name="T34" fmla="*/ 6 w 25"/>
                  <a:gd name="T35" fmla="*/ 0 h 76"/>
                  <a:gd name="T36" fmla="*/ 6 w 25"/>
                  <a:gd name="T37" fmla="*/ 2 h 76"/>
                  <a:gd name="T38" fmla="*/ 8 w 25"/>
                  <a:gd name="T39" fmla="*/ 8 h 76"/>
                  <a:gd name="T40" fmla="*/ 8 w 25"/>
                  <a:gd name="T41" fmla="*/ 9 h 76"/>
                  <a:gd name="T42" fmla="*/ 2 w 25"/>
                  <a:gd name="T43" fmla="*/ 20 h 76"/>
                  <a:gd name="T44" fmla="*/ 7 w 25"/>
                  <a:gd name="T45" fmla="*/ 33 h 76"/>
                  <a:gd name="T46" fmla="*/ 7 w 25"/>
                  <a:gd name="T47" fmla="*/ 34 h 76"/>
                  <a:gd name="T48" fmla="*/ 7 w 25"/>
                  <a:gd name="T49" fmla="*/ 34 h 76"/>
                  <a:gd name="T50" fmla="*/ 9 w 25"/>
                  <a:gd name="T51" fmla="*/ 58 h 76"/>
                  <a:gd name="T52" fmla="*/ 10 w 25"/>
                  <a:gd name="T53" fmla="*/ 59 h 76"/>
                  <a:gd name="T54" fmla="*/ 9 w 25"/>
                  <a:gd name="T55" fmla="*/ 71 h 76"/>
                  <a:gd name="T56" fmla="*/ 12 w 25"/>
                  <a:gd name="T57" fmla="*/ 76 h 76"/>
                  <a:gd name="T58" fmla="*/ 25 w 25"/>
                  <a:gd name="T59" fmla="*/ 76 h 76"/>
                  <a:gd name="T60" fmla="*/ 24 w 25"/>
                  <a:gd name="T61" fmla="*/ 75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76">
                    <a:moveTo>
                      <a:pt x="24" y="75"/>
                    </a:moveTo>
                    <a:cubicBezTo>
                      <a:pt x="24" y="75"/>
                      <a:pt x="24" y="75"/>
                      <a:pt x="24" y="75"/>
                    </a:cubicBezTo>
                    <a:cubicBezTo>
                      <a:pt x="20" y="75"/>
                      <a:pt x="16" y="73"/>
                      <a:pt x="14" y="69"/>
                    </a:cubicBezTo>
                    <a:cubicBezTo>
                      <a:pt x="13" y="66"/>
                      <a:pt x="13" y="61"/>
                      <a:pt x="17" y="59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7"/>
                      <a:pt x="16" y="56"/>
                      <a:pt x="15" y="55"/>
                    </a:cubicBezTo>
                    <a:cubicBezTo>
                      <a:pt x="12" y="55"/>
                      <a:pt x="8" y="52"/>
                      <a:pt x="8" y="48"/>
                    </a:cubicBezTo>
                    <a:cubicBezTo>
                      <a:pt x="7" y="44"/>
                      <a:pt x="9" y="40"/>
                      <a:pt x="12" y="38"/>
                    </a:cubicBezTo>
                    <a:cubicBezTo>
                      <a:pt x="11" y="36"/>
                      <a:pt x="11" y="35"/>
                      <a:pt x="11" y="34"/>
                    </a:cubicBezTo>
                    <a:cubicBezTo>
                      <a:pt x="11" y="32"/>
                      <a:pt x="12" y="31"/>
                      <a:pt x="13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9" y="28"/>
                      <a:pt x="7" y="22"/>
                      <a:pt x="8" y="18"/>
                    </a:cubicBezTo>
                    <a:cubicBezTo>
                      <a:pt x="8" y="16"/>
                      <a:pt x="9" y="14"/>
                      <a:pt x="11" y="13"/>
                    </a:cubicBezTo>
                    <a:cubicBezTo>
                      <a:pt x="12" y="13"/>
                      <a:pt x="13" y="12"/>
                      <a:pt x="14" y="12"/>
                    </a:cubicBezTo>
                    <a:cubicBezTo>
                      <a:pt x="14" y="11"/>
                      <a:pt x="15" y="10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2" y="7"/>
                      <a:pt x="12" y="3"/>
                      <a:pt x="1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4"/>
                      <a:pt x="7" y="6"/>
                      <a:pt x="8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5" y="11"/>
                      <a:pt x="2" y="16"/>
                      <a:pt x="2" y="20"/>
                    </a:cubicBezTo>
                    <a:cubicBezTo>
                      <a:pt x="1" y="25"/>
                      <a:pt x="3" y="29"/>
                      <a:pt x="7" y="33"/>
                    </a:cubicBezTo>
                    <a:cubicBezTo>
                      <a:pt x="7" y="33"/>
                      <a:pt x="7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0" y="41"/>
                      <a:pt x="0" y="54"/>
                      <a:pt x="9" y="58"/>
                    </a:cubicBezTo>
                    <a:cubicBezTo>
                      <a:pt x="10" y="58"/>
                      <a:pt x="10" y="59"/>
                      <a:pt x="10" y="59"/>
                    </a:cubicBezTo>
                    <a:cubicBezTo>
                      <a:pt x="7" y="62"/>
                      <a:pt x="8" y="68"/>
                      <a:pt x="9" y="71"/>
                    </a:cubicBezTo>
                    <a:cubicBezTo>
                      <a:pt x="10" y="73"/>
                      <a:pt x="11" y="74"/>
                      <a:pt x="12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5" y="75"/>
                      <a:pt x="24" y="75"/>
                      <a:pt x="24" y="7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632"/>
              <p:cNvSpPr/>
              <p:nvPr/>
            </p:nvSpPr>
            <p:spPr bwMode="auto">
              <a:xfrm>
                <a:off x="3840" y="2053"/>
                <a:ext cx="43" cy="24"/>
              </a:xfrm>
              <a:custGeom>
                <a:gdLst>
                  <a:gd name="T0" fmla="*/ 9 w 18"/>
                  <a:gd name="T1" fmla="*/ 0 h 10"/>
                  <a:gd name="T2" fmla="*/ 1 w 18"/>
                  <a:gd name="T3" fmla="*/ 4 h 10"/>
                  <a:gd name="T4" fmla="*/ 10 w 18"/>
                  <a:gd name="T5" fmla="*/ 7 h 10"/>
                  <a:gd name="T6" fmla="*/ 18 w 18"/>
                  <a:gd name="T7" fmla="*/ 2 h 10"/>
                  <a:gd name="T8" fmla="*/ 9 w 18"/>
                  <a:gd name="T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9" y="0"/>
                    </a:moveTo>
                    <a:cubicBezTo>
                      <a:pt x="6" y="0"/>
                      <a:pt x="1" y="1"/>
                      <a:pt x="1" y="4"/>
                    </a:cubicBezTo>
                    <a:cubicBezTo>
                      <a:pt x="0" y="10"/>
                      <a:pt x="7" y="8"/>
                      <a:pt x="10" y="7"/>
                    </a:cubicBezTo>
                    <a:cubicBezTo>
                      <a:pt x="12" y="5"/>
                      <a:pt x="15" y="3"/>
                      <a:pt x="18" y="2"/>
                    </a:cubicBezTo>
                    <a:cubicBezTo>
                      <a:pt x="15" y="1"/>
                      <a:pt x="12" y="0"/>
                      <a:pt x="9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633"/>
              <p:cNvSpPr/>
              <p:nvPr/>
            </p:nvSpPr>
            <p:spPr bwMode="auto">
              <a:xfrm>
                <a:off x="3838" y="1987"/>
                <a:ext cx="47" cy="28"/>
              </a:xfrm>
              <a:custGeom>
                <a:gdLst>
                  <a:gd name="T0" fmla="*/ 11 w 20"/>
                  <a:gd name="T1" fmla="*/ 1 h 12"/>
                  <a:gd name="T2" fmla="*/ 2 w 20"/>
                  <a:gd name="T3" fmla="*/ 4 h 12"/>
                  <a:gd name="T4" fmla="*/ 20 w 20"/>
                  <a:gd name="T5" fmla="*/ 4 h 12"/>
                  <a:gd name="T6" fmla="*/ 11 w 20"/>
                  <a:gd name="T7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11" y="1"/>
                    </a:moveTo>
                    <a:cubicBezTo>
                      <a:pt x="9" y="0"/>
                      <a:pt x="0" y="0"/>
                      <a:pt x="2" y="4"/>
                    </a:cubicBezTo>
                    <a:cubicBezTo>
                      <a:pt x="4" y="12"/>
                      <a:pt x="15" y="5"/>
                      <a:pt x="20" y="4"/>
                    </a:cubicBezTo>
                    <a:cubicBezTo>
                      <a:pt x="17" y="2"/>
                      <a:pt x="14" y="2"/>
                      <a:pt x="11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634"/>
              <p:cNvSpPr/>
              <p:nvPr/>
            </p:nvSpPr>
            <p:spPr bwMode="auto">
              <a:xfrm>
                <a:off x="3930" y="2134"/>
                <a:ext cx="31" cy="24"/>
              </a:xfrm>
              <a:custGeom>
                <a:gdLst>
                  <a:gd name="T0" fmla="*/ 13 w 13"/>
                  <a:gd name="T1" fmla="*/ 2 h 10"/>
                  <a:gd name="T2" fmla="*/ 2 w 13"/>
                  <a:gd name="T3" fmla="*/ 0 h 10"/>
                  <a:gd name="T4" fmla="*/ 2 w 13"/>
                  <a:gd name="T5" fmla="*/ 9 h 10"/>
                  <a:gd name="T6" fmla="*/ 2 w 13"/>
                  <a:gd name="T7" fmla="*/ 10 h 10"/>
                  <a:gd name="T8" fmla="*/ 11 w 13"/>
                  <a:gd name="T9" fmla="*/ 10 h 10"/>
                  <a:gd name="T10" fmla="*/ 13 w 13"/>
                  <a:gd name="T11" fmla="*/ 2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13" y="2"/>
                    </a:moveTo>
                    <a:cubicBezTo>
                      <a:pt x="9" y="4"/>
                      <a:pt x="5" y="3"/>
                      <a:pt x="2" y="0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7"/>
                      <a:pt x="11" y="4"/>
                      <a:pt x="13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635"/>
              <p:cNvSpPr/>
              <p:nvPr/>
            </p:nvSpPr>
            <p:spPr bwMode="auto">
              <a:xfrm>
                <a:off x="3892" y="2070"/>
                <a:ext cx="26" cy="35"/>
              </a:xfrm>
              <a:custGeom>
                <a:gdLst>
                  <a:gd name="T0" fmla="*/ 11 w 11"/>
                  <a:gd name="T1" fmla="*/ 7 h 15"/>
                  <a:gd name="T2" fmla="*/ 11 w 11"/>
                  <a:gd name="T3" fmla="*/ 5 h 15"/>
                  <a:gd name="T4" fmla="*/ 11 w 11"/>
                  <a:gd name="T5" fmla="*/ 4 h 15"/>
                  <a:gd name="T6" fmla="*/ 4 w 11"/>
                  <a:gd name="T7" fmla="*/ 0 h 15"/>
                  <a:gd name="T8" fmla="*/ 2 w 11"/>
                  <a:gd name="T9" fmla="*/ 3 h 15"/>
                  <a:gd name="T10" fmla="*/ 1 w 11"/>
                  <a:gd name="T11" fmla="*/ 9 h 15"/>
                  <a:gd name="T12" fmla="*/ 7 w 11"/>
                  <a:gd name="T13" fmla="*/ 15 h 15"/>
                  <a:gd name="T14" fmla="*/ 11 w 11"/>
                  <a:gd name="T15" fmla="*/ 7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5">
                    <a:moveTo>
                      <a:pt x="11" y="7"/>
                    </a:moveTo>
                    <a:cubicBezTo>
                      <a:pt x="11" y="7"/>
                      <a:pt x="11" y="6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8" y="3"/>
                      <a:pt x="6" y="2"/>
                      <a:pt x="4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2" y="12"/>
                      <a:pt x="4" y="14"/>
                      <a:pt x="7" y="15"/>
                    </a:cubicBezTo>
                    <a:cubicBezTo>
                      <a:pt x="8" y="12"/>
                      <a:pt x="9" y="9"/>
                      <a:pt x="11" y="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636"/>
              <p:cNvSpPr/>
              <p:nvPr/>
            </p:nvSpPr>
            <p:spPr bwMode="auto">
              <a:xfrm>
                <a:off x="3911" y="2091"/>
                <a:ext cx="28" cy="36"/>
              </a:xfrm>
              <a:custGeom>
                <a:gdLst>
                  <a:gd name="T0" fmla="*/ 12 w 12"/>
                  <a:gd name="T1" fmla="*/ 4 h 15"/>
                  <a:gd name="T2" fmla="*/ 4 w 12"/>
                  <a:gd name="T3" fmla="*/ 0 h 15"/>
                  <a:gd name="T4" fmla="*/ 1 w 12"/>
                  <a:gd name="T5" fmla="*/ 9 h 15"/>
                  <a:gd name="T6" fmla="*/ 9 w 12"/>
                  <a:gd name="T7" fmla="*/ 14 h 15"/>
                  <a:gd name="T8" fmla="*/ 9 w 12"/>
                  <a:gd name="T9" fmla="*/ 14 h 15"/>
                  <a:gd name="T10" fmla="*/ 10 w 12"/>
                  <a:gd name="T11" fmla="*/ 8 h 15"/>
                  <a:gd name="T12" fmla="*/ 12 w 12"/>
                  <a:gd name="T13" fmla="*/ 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5">
                    <a:moveTo>
                      <a:pt x="12" y="4"/>
                    </a:moveTo>
                    <a:cubicBezTo>
                      <a:pt x="9" y="4"/>
                      <a:pt x="5" y="3"/>
                      <a:pt x="4" y="0"/>
                    </a:cubicBezTo>
                    <a:cubicBezTo>
                      <a:pt x="1" y="2"/>
                      <a:pt x="0" y="6"/>
                      <a:pt x="1" y="9"/>
                    </a:cubicBezTo>
                    <a:cubicBezTo>
                      <a:pt x="2" y="12"/>
                      <a:pt x="5" y="15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2"/>
                      <a:pt x="9" y="9"/>
                      <a:pt x="10" y="8"/>
                    </a:cubicBezTo>
                    <a:cubicBezTo>
                      <a:pt x="10" y="7"/>
                      <a:pt x="11" y="5"/>
                      <a:pt x="12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637"/>
              <p:cNvSpPr/>
              <p:nvPr/>
            </p:nvSpPr>
            <p:spPr bwMode="auto">
              <a:xfrm>
                <a:off x="3935" y="2101"/>
                <a:ext cx="28" cy="38"/>
              </a:xfrm>
              <a:custGeom>
                <a:gdLst>
                  <a:gd name="T0" fmla="*/ 0 w 12"/>
                  <a:gd name="T1" fmla="*/ 6 h 16"/>
                  <a:gd name="T2" fmla="*/ 1 w 12"/>
                  <a:gd name="T3" fmla="*/ 13 h 16"/>
                  <a:gd name="T4" fmla="*/ 12 w 12"/>
                  <a:gd name="T5" fmla="*/ 15 h 16"/>
                  <a:gd name="T6" fmla="*/ 5 w 12"/>
                  <a:gd name="T7" fmla="*/ 0 h 16"/>
                  <a:gd name="T8" fmla="*/ 0 w 12"/>
                  <a:gd name="T9" fmla="*/ 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0" y="6"/>
                    </a:moveTo>
                    <a:cubicBezTo>
                      <a:pt x="0" y="8"/>
                      <a:pt x="0" y="11"/>
                      <a:pt x="1" y="13"/>
                    </a:cubicBezTo>
                    <a:cubicBezTo>
                      <a:pt x="4" y="16"/>
                      <a:pt x="8" y="16"/>
                      <a:pt x="12" y="15"/>
                    </a:cubicBezTo>
                    <a:cubicBezTo>
                      <a:pt x="9" y="10"/>
                      <a:pt x="7" y="5"/>
                      <a:pt x="5" y="0"/>
                    </a:cubicBezTo>
                    <a:cubicBezTo>
                      <a:pt x="2" y="1"/>
                      <a:pt x="1" y="4"/>
                      <a:pt x="0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638"/>
              <p:cNvSpPr/>
              <p:nvPr/>
            </p:nvSpPr>
            <p:spPr bwMode="auto">
              <a:xfrm>
                <a:off x="3958" y="2139"/>
                <a:ext cx="22" cy="19"/>
              </a:xfrm>
              <a:custGeom>
                <a:gdLst>
                  <a:gd name="T0" fmla="*/ 0 w 9"/>
                  <a:gd name="T1" fmla="*/ 8 h 8"/>
                  <a:gd name="T2" fmla="*/ 9 w 9"/>
                  <a:gd name="T3" fmla="*/ 8 h 8"/>
                  <a:gd name="T4" fmla="*/ 3 w 9"/>
                  <a:gd name="T5" fmla="*/ 0 h 8"/>
                  <a:gd name="T6" fmla="*/ 0 w 9"/>
                  <a:gd name="T7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5"/>
                      <a:pt x="5" y="3"/>
                      <a:pt x="3" y="0"/>
                    </a:cubicBezTo>
                    <a:cubicBezTo>
                      <a:pt x="1" y="2"/>
                      <a:pt x="0" y="5"/>
                      <a:pt x="0" y="8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639"/>
              <p:cNvSpPr/>
              <p:nvPr/>
            </p:nvSpPr>
            <p:spPr bwMode="auto">
              <a:xfrm>
                <a:off x="3939" y="1977"/>
                <a:ext cx="69" cy="181"/>
              </a:xfrm>
              <a:custGeom>
                <a:gdLst>
                  <a:gd name="T0" fmla="*/ 29 w 29"/>
                  <a:gd name="T1" fmla="*/ 74 h 76"/>
                  <a:gd name="T2" fmla="*/ 29 w 29"/>
                  <a:gd name="T3" fmla="*/ 74 h 76"/>
                  <a:gd name="T4" fmla="*/ 27 w 29"/>
                  <a:gd name="T5" fmla="*/ 73 h 76"/>
                  <a:gd name="T6" fmla="*/ 11 w 29"/>
                  <a:gd name="T7" fmla="*/ 16 h 76"/>
                  <a:gd name="T8" fmla="*/ 19 w 29"/>
                  <a:gd name="T9" fmla="*/ 0 h 76"/>
                  <a:gd name="T10" fmla="*/ 10 w 29"/>
                  <a:gd name="T11" fmla="*/ 0 h 76"/>
                  <a:gd name="T12" fmla="*/ 0 w 29"/>
                  <a:gd name="T13" fmla="*/ 32 h 76"/>
                  <a:gd name="T14" fmla="*/ 13 w 29"/>
                  <a:gd name="T15" fmla="*/ 68 h 76"/>
                  <a:gd name="T16" fmla="*/ 19 w 29"/>
                  <a:gd name="T17" fmla="*/ 76 h 76"/>
                  <a:gd name="T18" fmla="*/ 29 w 29"/>
                  <a:gd name="T19" fmla="*/ 76 h 76"/>
                  <a:gd name="T20" fmla="*/ 29 w 29"/>
                  <a:gd name="T21" fmla="*/ 74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76">
                    <a:moveTo>
                      <a:pt x="29" y="74"/>
                    </a:moveTo>
                    <a:cubicBezTo>
                      <a:pt x="29" y="74"/>
                      <a:pt x="29" y="74"/>
                      <a:pt x="29" y="74"/>
                    </a:cubicBezTo>
                    <a:cubicBezTo>
                      <a:pt x="28" y="74"/>
                      <a:pt x="27" y="73"/>
                      <a:pt x="27" y="73"/>
                    </a:cubicBezTo>
                    <a:cubicBezTo>
                      <a:pt x="13" y="58"/>
                      <a:pt x="4" y="37"/>
                      <a:pt x="11" y="16"/>
                    </a:cubicBezTo>
                    <a:cubicBezTo>
                      <a:pt x="13" y="10"/>
                      <a:pt x="16" y="5"/>
                      <a:pt x="1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10"/>
                      <a:pt x="0" y="21"/>
                      <a:pt x="0" y="32"/>
                    </a:cubicBezTo>
                    <a:cubicBezTo>
                      <a:pt x="1" y="45"/>
                      <a:pt x="6" y="58"/>
                      <a:pt x="13" y="68"/>
                    </a:cubicBezTo>
                    <a:cubicBezTo>
                      <a:pt x="15" y="71"/>
                      <a:pt x="17" y="73"/>
                      <a:pt x="19" y="76"/>
                    </a:cubicBezTo>
                    <a:cubicBezTo>
                      <a:pt x="29" y="76"/>
                      <a:pt x="29" y="76"/>
                      <a:pt x="29" y="76"/>
                    </a:cubicBezTo>
                    <a:lnTo>
                      <a:pt x="29" y="74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640"/>
              <p:cNvSpPr>
                <a:spLocks noEditPoints="1"/>
              </p:cNvSpPr>
              <p:nvPr/>
            </p:nvSpPr>
            <p:spPr bwMode="auto">
              <a:xfrm>
                <a:off x="3838" y="1977"/>
                <a:ext cx="64" cy="181"/>
              </a:xfrm>
              <a:custGeom>
                <a:gdLst>
                  <a:gd name="T0" fmla="*/ 24 w 27"/>
                  <a:gd name="T1" fmla="*/ 71 h 76"/>
                  <a:gd name="T2" fmla="*/ 25 w 27"/>
                  <a:gd name="T3" fmla="*/ 59 h 76"/>
                  <a:gd name="T4" fmla="*/ 24 w 27"/>
                  <a:gd name="T5" fmla="*/ 58 h 76"/>
                  <a:gd name="T6" fmla="*/ 22 w 27"/>
                  <a:gd name="T7" fmla="*/ 34 h 76"/>
                  <a:gd name="T8" fmla="*/ 22 w 27"/>
                  <a:gd name="T9" fmla="*/ 34 h 76"/>
                  <a:gd name="T10" fmla="*/ 22 w 27"/>
                  <a:gd name="T11" fmla="*/ 33 h 76"/>
                  <a:gd name="T12" fmla="*/ 17 w 27"/>
                  <a:gd name="T13" fmla="*/ 20 h 76"/>
                  <a:gd name="T14" fmla="*/ 23 w 27"/>
                  <a:gd name="T15" fmla="*/ 9 h 76"/>
                  <a:gd name="T16" fmla="*/ 23 w 27"/>
                  <a:gd name="T17" fmla="*/ 8 h 76"/>
                  <a:gd name="T18" fmla="*/ 21 w 27"/>
                  <a:gd name="T19" fmla="*/ 2 h 76"/>
                  <a:gd name="T20" fmla="*/ 21 w 27"/>
                  <a:gd name="T21" fmla="*/ 0 h 76"/>
                  <a:gd name="T22" fmla="*/ 19 w 27"/>
                  <a:gd name="T23" fmla="*/ 0 h 76"/>
                  <a:gd name="T24" fmla="*/ 21 w 27"/>
                  <a:gd name="T25" fmla="*/ 6 h 76"/>
                  <a:gd name="T26" fmla="*/ 15 w 27"/>
                  <a:gd name="T27" fmla="*/ 5 h 76"/>
                  <a:gd name="T28" fmla="*/ 8 w 27"/>
                  <a:gd name="T29" fmla="*/ 3 h 76"/>
                  <a:gd name="T30" fmla="*/ 0 w 27"/>
                  <a:gd name="T31" fmla="*/ 7 h 76"/>
                  <a:gd name="T32" fmla="*/ 6 w 27"/>
                  <a:gd name="T33" fmla="*/ 13 h 76"/>
                  <a:gd name="T34" fmla="*/ 20 w 27"/>
                  <a:gd name="T35" fmla="*/ 9 h 76"/>
                  <a:gd name="T36" fmla="*/ 15 w 27"/>
                  <a:gd name="T37" fmla="*/ 19 h 76"/>
                  <a:gd name="T38" fmla="*/ 19 w 27"/>
                  <a:gd name="T39" fmla="*/ 33 h 76"/>
                  <a:gd name="T40" fmla="*/ 0 w 27"/>
                  <a:gd name="T41" fmla="*/ 36 h 76"/>
                  <a:gd name="T42" fmla="*/ 6 w 27"/>
                  <a:gd name="T43" fmla="*/ 41 h 76"/>
                  <a:gd name="T44" fmla="*/ 13 w 27"/>
                  <a:gd name="T45" fmla="*/ 39 h 76"/>
                  <a:gd name="T46" fmla="*/ 19 w 27"/>
                  <a:gd name="T47" fmla="*/ 36 h 76"/>
                  <a:gd name="T48" fmla="*/ 22 w 27"/>
                  <a:gd name="T49" fmla="*/ 58 h 76"/>
                  <a:gd name="T50" fmla="*/ 15 w 27"/>
                  <a:gd name="T51" fmla="*/ 59 h 76"/>
                  <a:gd name="T52" fmla="*/ 7 w 27"/>
                  <a:gd name="T53" fmla="*/ 61 h 76"/>
                  <a:gd name="T54" fmla="*/ 4 w 27"/>
                  <a:gd name="T55" fmla="*/ 71 h 76"/>
                  <a:gd name="T56" fmla="*/ 13 w 27"/>
                  <a:gd name="T57" fmla="*/ 71 h 76"/>
                  <a:gd name="T58" fmla="*/ 17 w 27"/>
                  <a:gd name="T59" fmla="*/ 67 h 76"/>
                  <a:gd name="T60" fmla="*/ 22 w 27"/>
                  <a:gd name="T61" fmla="*/ 63 h 76"/>
                  <a:gd name="T62" fmla="*/ 23 w 27"/>
                  <a:gd name="T63" fmla="*/ 72 h 76"/>
                  <a:gd name="T64" fmla="*/ 25 w 27"/>
                  <a:gd name="T65" fmla="*/ 76 h 76"/>
                  <a:gd name="T66" fmla="*/ 27 w 27"/>
                  <a:gd name="T67" fmla="*/ 76 h 76"/>
                  <a:gd name="T68" fmla="*/ 24 w 27"/>
                  <a:gd name="T69" fmla="*/ 71 h 76"/>
                  <a:gd name="T70" fmla="*/ 2 w 27"/>
                  <a:gd name="T71" fmla="*/ 8 h 76"/>
                  <a:gd name="T72" fmla="*/ 11 w 27"/>
                  <a:gd name="T73" fmla="*/ 5 h 76"/>
                  <a:gd name="T74" fmla="*/ 20 w 27"/>
                  <a:gd name="T75" fmla="*/ 8 h 76"/>
                  <a:gd name="T76" fmla="*/ 2 w 27"/>
                  <a:gd name="T77" fmla="*/ 8 h 76"/>
                  <a:gd name="T78" fmla="*/ 11 w 27"/>
                  <a:gd name="T79" fmla="*/ 39 h 76"/>
                  <a:gd name="T80" fmla="*/ 2 w 27"/>
                  <a:gd name="T81" fmla="*/ 36 h 76"/>
                  <a:gd name="T82" fmla="*/ 10 w 27"/>
                  <a:gd name="T83" fmla="*/ 32 h 76"/>
                  <a:gd name="T84" fmla="*/ 19 w 27"/>
                  <a:gd name="T85" fmla="*/ 34 h 76"/>
                  <a:gd name="T86" fmla="*/ 11 w 27"/>
                  <a:gd name="T87" fmla="*/ 39 h 76"/>
                  <a:gd name="T88" fmla="*/ 17 w 27"/>
                  <a:gd name="T89" fmla="*/ 65 h 76"/>
                  <a:gd name="T90" fmla="*/ 14 w 27"/>
                  <a:gd name="T91" fmla="*/ 68 h 76"/>
                  <a:gd name="T92" fmla="*/ 5 w 27"/>
                  <a:gd name="T93" fmla="*/ 70 h 76"/>
                  <a:gd name="T94" fmla="*/ 10 w 27"/>
                  <a:gd name="T95" fmla="*/ 61 h 76"/>
                  <a:gd name="T96" fmla="*/ 17 w 27"/>
                  <a:gd name="T97" fmla="*/ 60 h 76"/>
                  <a:gd name="T98" fmla="*/ 22 w 27"/>
                  <a:gd name="T99" fmla="*/ 60 h 76"/>
                  <a:gd name="T100" fmla="*/ 17 w 27"/>
                  <a:gd name="T101" fmla="*/ 65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" h="76">
                    <a:moveTo>
                      <a:pt x="24" y="71"/>
                    </a:moveTo>
                    <a:cubicBezTo>
                      <a:pt x="23" y="68"/>
                      <a:pt x="22" y="62"/>
                      <a:pt x="25" y="59"/>
                    </a:cubicBezTo>
                    <a:cubicBezTo>
                      <a:pt x="25" y="59"/>
                      <a:pt x="25" y="58"/>
                      <a:pt x="24" y="58"/>
                    </a:cubicBezTo>
                    <a:cubicBezTo>
                      <a:pt x="15" y="54"/>
                      <a:pt x="15" y="41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3"/>
                      <a:pt x="22" y="33"/>
                    </a:cubicBezTo>
                    <a:cubicBezTo>
                      <a:pt x="18" y="29"/>
                      <a:pt x="16" y="25"/>
                      <a:pt x="17" y="20"/>
                    </a:cubicBezTo>
                    <a:cubicBezTo>
                      <a:pt x="17" y="16"/>
                      <a:pt x="20" y="11"/>
                      <a:pt x="23" y="9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6"/>
                      <a:pt x="21" y="4"/>
                      <a:pt x="21" y="2"/>
                    </a:cubicBezTo>
                    <a:cubicBezTo>
                      <a:pt x="21" y="1"/>
                      <a:pt x="21" y="1"/>
                      <a:pt x="21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3"/>
                      <a:pt x="20" y="4"/>
                      <a:pt x="21" y="6"/>
                    </a:cubicBezTo>
                    <a:cubicBezTo>
                      <a:pt x="19" y="5"/>
                      <a:pt x="17" y="5"/>
                      <a:pt x="15" y="5"/>
                    </a:cubicBezTo>
                    <a:cubicBezTo>
                      <a:pt x="13" y="4"/>
                      <a:pt x="11" y="3"/>
                      <a:pt x="8" y="3"/>
                    </a:cubicBezTo>
                    <a:cubicBezTo>
                      <a:pt x="5" y="3"/>
                      <a:pt x="0" y="3"/>
                      <a:pt x="0" y="7"/>
                    </a:cubicBezTo>
                    <a:cubicBezTo>
                      <a:pt x="0" y="10"/>
                      <a:pt x="3" y="13"/>
                      <a:pt x="6" y="13"/>
                    </a:cubicBezTo>
                    <a:cubicBezTo>
                      <a:pt x="11" y="13"/>
                      <a:pt x="15" y="10"/>
                      <a:pt x="20" y="9"/>
                    </a:cubicBezTo>
                    <a:cubicBezTo>
                      <a:pt x="17" y="12"/>
                      <a:pt x="15" y="16"/>
                      <a:pt x="15" y="19"/>
                    </a:cubicBezTo>
                    <a:cubicBezTo>
                      <a:pt x="15" y="24"/>
                      <a:pt x="16" y="29"/>
                      <a:pt x="19" y="33"/>
                    </a:cubicBezTo>
                    <a:cubicBezTo>
                      <a:pt x="13" y="30"/>
                      <a:pt x="1" y="29"/>
                      <a:pt x="0" y="36"/>
                    </a:cubicBezTo>
                    <a:cubicBezTo>
                      <a:pt x="0" y="40"/>
                      <a:pt x="3" y="42"/>
                      <a:pt x="6" y="41"/>
                    </a:cubicBezTo>
                    <a:cubicBezTo>
                      <a:pt x="9" y="41"/>
                      <a:pt x="11" y="40"/>
                      <a:pt x="13" y="39"/>
                    </a:cubicBezTo>
                    <a:cubicBezTo>
                      <a:pt x="15" y="38"/>
                      <a:pt x="17" y="37"/>
                      <a:pt x="19" y="36"/>
                    </a:cubicBezTo>
                    <a:cubicBezTo>
                      <a:pt x="13" y="42"/>
                      <a:pt x="15" y="54"/>
                      <a:pt x="22" y="58"/>
                    </a:cubicBezTo>
                    <a:cubicBezTo>
                      <a:pt x="20" y="59"/>
                      <a:pt x="17" y="58"/>
                      <a:pt x="15" y="59"/>
                    </a:cubicBezTo>
                    <a:cubicBezTo>
                      <a:pt x="12" y="59"/>
                      <a:pt x="10" y="60"/>
                      <a:pt x="7" y="61"/>
                    </a:cubicBezTo>
                    <a:cubicBezTo>
                      <a:pt x="4" y="63"/>
                      <a:pt x="2" y="67"/>
                      <a:pt x="4" y="71"/>
                    </a:cubicBezTo>
                    <a:cubicBezTo>
                      <a:pt x="6" y="74"/>
                      <a:pt x="10" y="73"/>
                      <a:pt x="13" y="71"/>
                    </a:cubicBezTo>
                    <a:cubicBezTo>
                      <a:pt x="14" y="70"/>
                      <a:pt x="16" y="69"/>
                      <a:pt x="17" y="67"/>
                    </a:cubicBezTo>
                    <a:cubicBezTo>
                      <a:pt x="19" y="66"/>
                      <a:pt x="20" y="64"/>
                      <a:pt x="22" y="63"/>
                    </a:cubicBezTo>
                    <a:cubicBezTo>
                      <a:pt x="21" y="66"/>
                      <a:pt x="22" y="69"/>
                      <a:pt x="23" y="72"/>
                    </a:cubicBezTo>
                    <a:cubicBezTo>
                      <a:pt x="23" y="73"/>
                      <a:pt x="24" y="74"/>
                      <a:pt x="25" y="76"/>
                    </a:cubicBezTo>
                    <a:cubicBezTo>
                      <a:pt x="27" y="76"/>
                      <a:pt x="27" y="76"/>
                      <a:pt x="27" y="76"/>
                    </a:cubicBezTo>
                    <a:cubicBezTo>
                      <a:pt x="26" y="74"/>
                      <a:pt x="25" y="73"/>
                      <a:pt x="24" y="71"/>
                    </a:cubicBezTo>
                    <a:close/>
                    <a:moveTo>
                      <a:pt x="2" y="8"/>
                    </a:moveTo>
                    <a:cubicBezTo>
                      <a:pt x="0" y="4"/>
                      <a:pt x="9" y="4"/>
                      <a:pt x="11" y="5"/>
                    </a:cubicBezTo>
                    <a:cubicBezTo>
                      <a:pt x="14" y="6"/>
                      <a:pt x="17" y="6"/>
                      <a:pt x="20" y="8"/>
                    </a:cubicBezTo>
                    <a:cubicBezTo>
                      <a:pt x="15" y="9"/>
                      <a:pt x="4" y="16"/>
                      <a:pt x="2" y="8"/>
                    </a:cubicBezTo>
                    <a:close/>
                    <a:moveTo>
                      <a:pt x="11" y="39"/>
                    </a:moveTo>
                    <a:cubicBezTo>
                      <a:pt x="8" y="40"/>
                      <a:pt x="1" y="42"/>
                      <a:pt x="2" y="36"/>
                    </a:cubicBezTo>
                    <a:cubicBezTo>
                      <a:pt x="2" y="33"/>
                      <a:pt x="7" y="32"/>
                      <a:pt x="10" y="32"/>
                    </a:cubicBezTo>
                    <a:cubicBezTo>
                      <a:pt x="13" y="32"/>
                      <a:pt x="16" y="33"/>
                      <a:pt x="19" y="34"/>
                    </a:cubicBezTo>
                    <a:cubicBezTo>
                      <a:pt x="16" y="35"/>
                      <a:pt x="13" y="37"/>
                      <a:pt x="11" y="39"/>
                    </a:cubicBezTo>
                    <a:close/>
                    <a:moveTo>
                      <a:pt x="17" y="65"/>
                    </a:moveTo>
                    <a:cubicBezTo>
                      <a:pt x="16" y="66"/>
                      <a:pt x="15" y="67"/>
                      <a:pt x="14" y="68"/>
                    </a:cubicBezTo>
                    <a:cubicBezTo>
                      <a:pt x="11" y="70"/>
                      <a:pt x="8" y="73"/>
                      <a:pt x="5" y="70"/>
                    </a:cubicBezTo>
                    <a:cubicBezTo>
                      <a:pt x="2" y="66"/>
                      <a:pt x="7" y="63"/>
                      <a:pt x="10" y="61"/>
                    </a:cubicBezTo>
                    <a:cubicBezTo>
                      <a:pt x="12" y="60"/>
                      <a:pt x="15" y="60"/>
                      <a:pt x="17" y="60"/>
                    </a:cubicBezTo>
                    <a:cubicBezTo>
                      <a:pt x="19" y="60"/>
                      <a:pt x="21" y="60"/>
                      <a:pt x="22" y="60"/>
                    </a:cubicBezTo>
                    <a:cubicBezTo>
                      <a:pt x="21" y="62"/>
                      <a:pt x="19" y="64"/>
                      <a:pt x="17" y="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641"/>
              <p:cNvSpPr/>
              <p:nvPr/>
            </p:nvSpPr>
            <p:spPr bwMode="auto">
              <a:xfrm>
                <a:off x="3949" y="1977"/>
                <a:ext cx="59" cy="176"/>
              </a:xfrm>
              <a:custGeom>
                <a:gdLst>
                  <a:gd name="T0" fmla="*/ 23 w 25"/>
                  <a:gd name="T1" fmla="*/ 73 h 74"/>
                  <a:gd name="T2" fmla="*/ 25 w 25"/>
                  <a:gd name="T3" fmla="*/ 74 h 74"/>
                  <a:gd name="T4" fmla="*/ 25 w 25"/>
                  <a:gd name="T5" fmla="*/ 72 h 74"/>
                  <a:gd name="T6" fmla="*/ 10 w 25"/>
                  <a:gd name="T7" fmla="*/ 51 h 74"/>
                  <a:gd name="T8" fmla="*/ 18 w 25"/>
                  <a:gd name="T9" fmla="*/ 0 h 74"/>
                  <a:gd name="T10" fmla="*/ 15 w 25"/>
                  <a:gd name="T11" fmla="*/ 0 h 74"/>
                  <a:gd name="T12" fmla="*/ 7 w 25"/>
                  <a:gd name="T13" fmla="*/ 16 h 74"/>
                  <a:gd name="T14" fmla="*/ 23 w 25"/>
                  <a:gd name="T15" fmla="*/ 73 h 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74">
                    <a:moveTo>
                      <a:pt x="23" y="73"/>
                    </a:moveTo>
                    <a:cubicBezTo>
                      <a:pt x="23" y="73"/>
                      <a:pt x="24" y="74"/>
                      <a:pt x="25" y="74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18" y="66"/>
                      <a:pt x="13" y="59"/>
                      <a:pt x="10" y="51"/>
                    </a:cubicBezTo>
                    <a:cubicBezTo>
                      <a:pt x="3" y="34"/>
                      <a:pt x="6" y="14"/>
                      <a:pt x="18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2" y="5"/>
                      <a:pt x="9" y="10"/>
                      <a:pt x="7" y="16"/>
                    </a:cubicBezTo>
                    <a:cubicBezTo>
                      <a:pt x="0" y="37"/>
                      <a:pt x="9" y="58"/>
                      <a:pt x="23" y="7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642"/>
              <p:cNvSpPr>
                <a:spLocks noEditPoints="1"/>
              </p:cNvSpPr>
              <p:nvPr/>
            </p:nvSpPr>
            <p:spPr bwMode="auto">
              <a:xfrm>
                <a:off x="3890" y="1975"/>
                <a:ext cx="94" cy="183"/>
              </a:xfrm>
              <a:custGeom>
                <a:gdLst>
                  <a:gd name="T0" fmla="*/ 19 w 40"/>
                  <a:gd name="T1" fmla="*/ 67 h 77"/>
                  <a:gd name="T2" fmla="*/ 28 w 40"/>
                  <a:gd name="T3" fmla="*/ 77 h 77"/>
                  <a:gd name="T4" fmla="*/ 32 w 40"/>
                  <a:gd name="T5" fmla="*/ 69 h 77"/>
                  <a:gd name="T6" fmla="*/ 40 w 40"/>
                  <a:gd name="T7" fmla="*/ 77 h 77"/>
                  <a:gd name="T8" fmla="*/ 21 w 40"/>
                  <a:gd name="T9" fmla="*/ 33 h 77"/>
                  <a:gd name="T10" fmla="*/ 22 w 40"/>
                  <a:gd name="T11" fmla="*/ 1 h 77"/>
                  <a:gd name="T12" fmla="*/ 17 w 40"/>
                  <a:gd name="T13" fmla="*/ 1 h 77"/>
                  <a:gd name="T14" fmla="*/ 17 w 40"/>
                  <a:gd name="T15" fmla="*/ 4 h 77"/>
                  <a:gd name="T16" fmla="*/ 6 w 40"/>
                  <a:gd name="T17" fmla="*/ 1 h 77"/>
                  <a:gd name="T18" fmla="*/ 8 w 40"/>
                  <a:gd name="T19" fmla="*/ 10 h 77"/>
                  <a:gd name="T20" fmla="*/ 7 w 40"/>
                  <a:gd name="T21" fmla="*/ 13 h 77"/>
                  <a:gd name="T22" fmla="*/ 1 w 40"/>
                  <a:gd name="T23" fmla="*/ 19 h 77"/>
                  <a:gd name="T24" fmla="*/ 6 w 40"/>
                  <a:gd name="T25" fmla="*/ 31 h 77"/>
                  <a:gd name="T26" fmla="*/ 5 w 40"/>
                  <a:gd name="T27" fmla="*/ 39 h 77"/>
                  <a:gd name="T28" fmla="*/ 8 w 40"/>
                  <a:gd name="T29" fmla="*/ 56 h 77"/>
                  <a:gd name="T30" fmla="*/ 10 w 40"/>
                  <a:gd name="T31" fmla="*/ 60 h 77"/>
                  <a:gd name="T32" fmla="*/ 17 w 40"/>
                  <a:gd name="T33" fmla="*/ 76 h 77"/>
                  <a:gd name="T34" fmla="*/ 18 w 40"/>
                  <a:gd name="T35" fmla="*/ 77 h 77"/>
                  <a:gd name="T36" fmla="*/ 19 w 40"/>
                  <a:gd name="T37" fmla="*/ 76 h 77"/>
                  <a:gd name="T38" fmla="*/ 18 w 40"/>
                  <a:gd name="T39" fmla="*/ 63 h 77"/>
                  <a:gd name="T40" fmla="*/ 13 w 40"/>
                  <a:gd name="T41" fmla="*/ 49 h 77"/>
                  <a:gd name="T42" fmla="*/ 19 w 40"/>
                  <a:gd name="T43" fmla="*/ 57 h 77"/>
                  <a:gd name="T44" fmla="*/ 31 w 40"/>
                  <a:gd name="T45" fmla="*/ 68 h 77"/>
                  <a:gd name="T46" fmla="*/ 19 w 40"/>
                  <a:gd name="T47" fmla="*/ 59 h 77"/>
                  <a:gd name="T48" fmla="*/ 31 w 40"/>
                  <a:gd name="T49" fmla="*/ 68 h 77"/>
                  <a:gd name="T50" fmla="*/ 14 w 40"/>
                  <a:gd name="T51" fmla="*/ 46 h 77"/>
                  <a:gd name="T52" fmla="*/ 23 w 40"/>
                  <a:gd name="T53" fmla="*/ 52 h 77"/>
                  <a:gd name="T54" fmla="*/ 6 w 40"/>
                  <a:gd name="T55" fmla="*/ 35 h 77"/>
                  <a:gd name="T56" fmla="*/ 17 w 40"/>
                  <a:gd name="T57" fmla="*/ 35 h 77"/>
                  <a:gd name="T58" fmla="*/ 20 w 40"/>
                  <a:gd name="T59" fmla="*/ 29 h 77"/>
                  <a:gd name="T60" fmla="*/ 13 w 40"/>
                  <a:gd name="T61" fmla="*/ 25 h 77"/>
                  <a:gd name="T62" fmla="*/ 22 w 40"/>
                  <a:gd name="T63" fmla="*/ 17 h 77"/>
                  <a:gd name="T64" fmla="*/ 18 w 40"/>
                  <a:gd name="T65" fmla="*/ 6 h 77"/>
                  <a:gd name="T66" fmla="*/ 28 w 40"/>
                  <a:gd name="T67" fmla="*/ 3 h 77"/>
                  <a:gd name="T68" fmla="*/ 18 w 40"/>
                  <a:gd name="T69" fmla="*/ 6 h 77"/>
                  <a:gd name="T70" fmla="*/ 17 w 40"/>
                  <a:gd name="T71" fmla="*/ 5 h 77"/>
                  <a:gd name="T72" fmla="*/ 14 w 40"/>
                  <a:gd name="T73" fmla="*/ 18 h 77"/>
                  <a:gd name="T74" fmla="*/ 9 w 40"/>
                  <a:gd name="T75" fmla="*/ 12 h 77"/>
                  <a:gd name="T76" fmla="*/ 7 w 40"/>
                  <a:gd name="T77" fmla="*/ 14 h 77"/>
                  <a:gd name="T78" fmla="*/ 11 w 40"/>
                  <a:gd name="T79" fmla="*/ 25 h 77"/>
                  <a:gd name="T80" fmla="*/ 6 w 40"/>
                  <a:gd name="T81" fmla="*/ 29 h 77"/>
                  <a:gd name="T82" fmla="*/ 2 w 40"/>
                  <a:gd name="T83" fmla="*/ 21 h 77"/>
                  <a:gd name="T84" fmla="*/ 2 w 40"/>
                  <a:gd name="T85" fmla="*/ 49 h 77"/>
                  <a:gd name="T86" fmla="*/ 5 w 40"/>
                  <a:gd name="T87" fmla="*/ 40 h 77"/>
                  <a:gd name="T88" fmla="*/ 12 w 40"/>
                  <a:gd name="T89" fmla="*/ 45 h 77"/>
                  <a:gd name="T90" fmla="*/ 8 w 40"/>
                  <a:gd name="T91" fmla="*/ 55 h 77"/>
                  <a:gd name="T92" fmla="*/ 9 w 40"/>
                  <a:gd name="T93" fmla="*/ 70 h 77"/>
                  <a:gd name="T94" fmla="*/ 18 w 40"/>
                  <a:gd name="T95" fmla="*/ 64 h 77"/>
                  <a:gd name="T96" fmla="*/ 19 w 40"/>
                  <a:gd name="T97" fmla="*/ 65 h 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0" h="77">
                    <a:moveTo>
                      <a:pt x="19" y="76"/>
                    </a:moveTo>
                    <a:cubicBezTo>
                      <a:pt x="17" y="73"/>
                      <a:pt x="18" y="70"/>
                      <a:pt x="19" y="67"/>
                    </a:cubicBezTo>
                    <a:cubicBezTo>
                      <a:pt x="22" y="70"/>
                      <a:pt x="26" y="71"/>
                      <a:pt x="30" y="69"/>
                    </a:cubicBezTo>
                    <a:cubicBezTo>
                      <a:pt x="28" y="71"/>
                      <a:pt x="28" y="74"/>
                      <a:pt x="28" y="77"/>
                    </a:cubicBezTo>
                    <a:cubicBezTo>
                      <a:pt x="29" y="77"/>
                      <a:pt x="29" y="77"/>
                      <a:pt x="29" y="77"/>
                    </a:cubicBezTo>
                    <a:cubicBezTo>
                      <a:pt x="29" y="74"/>
                      <a:pt x="30" y="71"/>
                      <a:pt x="32" y="69"/>
                    </a:cubicBezTo>
                    <a:cubicBezTo>
                      <a:pt x="34" y="72"/>
                      <a:pt x="36" y="74"/>
                      <a:pt x="38" y="77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38" y="74"/>
                      <a:pt x="36" y="72"/>
                      <a:pt x="34" y="69"/>
                    </a:cubicBezTo>
                    <a:cubicBezTo>
                      <a:pt x="27" y="59"/>
                      <a:pt x="22" y="46"/>
                      <a:pt x="21" y="33"/>
                    </a:cubicBezTo>
                    <a:cubicBezTo>
                      <a:pt x="21" y="22"/>
                      <a:pt x="25" y="11"/>
                      <a:pt x="31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2"/>
                      <a:pt x="20" y="3"/>
                      <a:pt x="19" y="3"/>
                    </a:cubicBezTo>
                    <a:cubicBezTo>
                      <a:pt x="18" y="3"/>
                      <a:pt x="18" y="2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7" y="3"/>
                      <a:pt x="17" y="4"/>
                    </a:cubicBezTo>
                    <a:cubicBezTo>
                      <a:pt x="13" y="4"/>
                      <a:pt x="10" y="6"/>
                      <a:pt x="9" y="9"/>
                    </a:cubicBezTo>
                    <a:cubicBezTo>
                      <a:pt x="7" y="7"/>
                      <a:pt x="6" y="4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4"/>
                      <a:pt x="5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1"/>
                      <a:pt x="7" y="12"/>
                      <a:pt x="7" y="13"/>
                    </a:cubicBezTo>
                    <a:cubicBezTo>
                      <a:pt x="6" y="13"/>
                      <a:pt x="5" y="14"/>
                      <a:pt x="4" y="14"/>
                    </a:cubicBezTo>
                    <a:cubicBezTo>
                      <a:pt x="2" y="15"/>
                      <a:pt x="1" y="17"/>
                      <a:pt x="1" y="19"/>
                    </a:cubicBezTo>
                    <a:cubicBezTo>
                      <a:pt x="0" y="23"/>
                      <a:pt x="2" y="29"/>
                      <a:pt x="5" y="31"/>
                    </a:cubicBezTo>
                    <a:cubicBezTo>
                      <a:pt x="5" y="31"/>
                      <a:pt x="5" y="31"/>
                      <a:pt x="6" y="31"/>
                    </a:cubicBezTo>
                    <a:cubicBezTo>
                      <a:pt x="5" y="32"/>
                      <a:pt x="4" y="33"/>
                      <a:pt x="4" y="35"/>
                    </a:cubicBezTo>
                    <a:cubicBezTo>
                      <a:pt x="4" y="36"/>
                      <a:pt x="4" y="37"/>
                      <a:pt x="5" y="39"/>
                    </a:cubicBezTo>
                    <a:cubicBezTo>
                      <a:pt x="2" y="41"/>
                      <a:pt x="0" y="45"/>
                      <a:pt x="1" y="49"/>
                    </a:cubicBezTo>
                    <a:cubicBezTo>
                      <a:pt x="1" y="53"/>
                      <a:pt x="5" y="56"/>
                      <a:pt x="8" y="56"/>
                    </a:cubicBezTo>
                    <a:cubicBezTo>
                      <a:pt x="9" y="57"/>
                      <a:pt x="9" y="58"/>
                      <a:pt x="9" y="59"/>
                    </a:cubicBezTo>
                    <a:cubicBezTo>
                      <a:pt x="9" y="59"/>
                      <a:pt x="9" y="59"/>
                      <a:pt x="10" y="60"/>
                    </a:cubicBezTo>
                    <a:cubicBezTo>
                      <a:pt x="6" y="62"/>
                      <a:pt x="6" y="67"/>
                      <a:pt x="7" y="70"/>
                    </a:cubicBezTo>
                    <a:cubicBezTo>
                      <a:pt x="9" y="74"/>
                      <a:pt x="13" y="76"/>
                      <a:pt x="17" y="76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7" y="76"/>
                      <a:pt x="18" y="76"/>
                      <a:pt x="18" y="7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9" y="76"/>
                      <a:pt x="19" y="76"/>
                      <a:pt x="19" y="76"/>
                    </a:cubicBezTo>
                    <a:close/>
                    <a:moveTo>
                      <a:pt x="18" y="63"/>
                    </a:moveTo>
                    <a:cubicBezTo>
                      <a:pt x="18" y="63"/>
                      <a:pt x="18" y="63"/>
                      <a:pt x="18" y="63"/>
                    </a:cubicBezTo>
                    <a:cubicBezTo>
                      <a:pt x="14" y="64"/>
                      <a:pt x="11" y="61"/>
                      <a:pt x="10" y="58"/>
                    </a:cubicBezTo>
                    <a:cubicBezTo>
                      <a:pt x="9" y="55"/>
                      <a:pt x="10" y="51"/>
                      <a:pt x="13" y="49"/>
                    </a:cubicBezTo>
                    <a:cubicBezTo>
                      <a:pt x="14" y="52"/>
                      <a:pt x="18" y="53"/>
                      <a:pt x="21" y="53"/>
                    </a:cubicBezTo>
                    <a:cubicBezTo>
                      <a:pt x="20" y="54"/>
                      <a:pt x="19" y="56"/>
                      <a:pt x="19" y="57"/>
                    </a:cubicBezTo>
                    <a:cubicBezTo>
                      <a:pt x="18" y="58"/>
                      <a:pt x="17" y="61"/>
                      <a:pt x="18" y="63"/>
                    </a:cubicBezTo>
                    <a:close/>
                    <a:moveTo>
                      <a:pt x="31" y="68"/>
                    </a:moveTo>
                    <a:cubicBezTo>
                      <a:pt x="27" y="69"/>
                      <a:pt x="23" y="69"/>
                      <a:pt x="20" y="66"/>
                    </a:cubicBezTo>
                    <a:cubicBezTo>
                      <a:pt x="19" y="64"/>
                      <a:pt x="19" y="61"/>
                      <a:pt x="19" y="59"/>
                    </a:cubicBezTo>
                    <a:cubicBezTo>
                      <a:pt x="20" y="57"/>
                      <a:pt x="21" y="54"/>
                      <a:pt x="24" y="53"/>
                    </a:cubicBezTo>
                    <a:cubicBezTo>
                      <a:pt x="26" y="58"/>
                      <a:pt x="28" y="63"/>
                      <a:pt x="31" y="68"/>
                    </a:cubicBezTo>
                    <a:close/>
                    <a:moveTo>
                      <a:pt x="23" y="52"/>
                    </a:moveTo>
                    <a:cubicBezTo>
                      <a:pt x="19" y="53"/>
                      <a:pt x="15" y="50"/>
                      <a:pt x="14" y="46"/>
                    </a:cubicBezTo>
                    <a:cubicBezTo>
                      <a:pt x="13" y="42"/>
                      <a:pt x="16" y="36"/>
                      <a:pt x="20" y="36"/>
                    </a:cubicBezTo>
                    <a:cubicBezTo>
                      <a:pt x="20" y="41"/>
                      <a:pt x="21" y="47"/>
                      <a:pt x="23" y="52"/>
                    </a:cubicBezTo>
                    <a:close/>
                    <a:moveTo>
                      <a:pt x="12" y="43"/>
                    </a:moveTo>
                    <a:cubicBezTo>
                      <a:pt x="9" y="42"/>
                      <a:pt x="6" y="39"/>
                      <a:pt x="6" y="35"/>
                    </a:cubicBezTo>
                    <a:cubicBezTo>
                      <a:pt x="6" y="32"/>
                      <a:pt x="8" y="28"/>
                      <a:pt x="11" y="27"/>
                    </a:cubicBezTo>
                    <a:cubicBezTo>
                      <a:pt x="12" y="31"/>
                      <a:pt x="14" y="34"/>
                      <a:pt x="17" y="35"/>
                    </a:cubicBezTo>
                    <a:cubicBezTo>
                      <a:pt x="15" y="36"/>
                      <a:pt x="13" y="40"/>
                      <a:pt x="12" y="43"/>
                    </a:cubicBezTo>
                    <a:close/>
                    <a:moveTo>
                      <a:pt x="20" y="29"/>
                    </a:moveTo>
                    <a:cubicBezTo>
                      <a:pt x="20" y="30"/>
                      <a:pt x="20" y="32"/>
                      <a:pt x="20" y="34"/>
                    </a:cubicBezTo>
                    <a:cubicBezTo>
                      <a:pt x="15" y="34"/>
                      <a:pt x="13" y="29"/>
                      <a:pt x="13" y="25"/>
                    </a:cubicBezTo>
                    <a:cubicBezTo>
                      <a:pt x="12" y="23"/>
                      <a:pt x="14" y="21"/>
                      <a:pt x="15" y="19"/>
                    </a:cubicBezTo>
                    <a:cubicBezTo>
                      <a:pt x="17" y="17"/>
                      <a:pt x="19" y="17"/>
                      <a:pt x="22" y="17"/>
                    </a:cubicBezTo>
                    <a:cubicBezTo>
                      <a:pt x="21" y="21"/>
                      <a:pt x="20" y="25"/>
                      <a:pt x="20" y="29"/>
                    </a:cubicBezTo>
                    <a:close/>
                    <a:moveTo>
                      <a:pt x="18" y="6"/>
                    </a:moveTo>
                    <a:cubicBezTo>
                      <a:pt x="20" y="3"/>
                      <a:pt x="25" y="0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5" y="7"/>
                      <a:pt x="24" y="11"/>
                      <a:pt x="22" y="15"/>
                    </a:cubicBezTo>
                    <a:cubicBezTo>
                      <a:pt x="19" y="14"/>
                      <a:pt x="17" y="10"/>
                      <a:pt x="18" y="6"/>
                    </a:cubicBezTo>
                    <a:close/>
                    <a:moveTo>
                      <a:pt x="9" y="12"/>
                    </a:moveTo>
                    <a:cubicBezTo>
                      <a:pt x="10" y="8"/>
                      <a:pt x="13" y="6"/>
                      <a:pt x="17" y="5"/>
                    </a:cubicBezTo>
                    <a:cubicBezTo>
                      <a:pt x="15" y="9"/>
                      <a:pt x="17" y="14"/>
                      <a:pt x="20" y="16"/>
                    </a:cubicBezTo>
                    <a:cubicBezTo>
                      <a:pt x="18" y="16"/>
                      <a:pt x="16" y="16"/>
                      <a:pt x="14" y="18"/>
                    </a:cubicBezTo>
                    <a:cubicBezTo>
                      <a:pt x="13" y="19"/>
                      <a:pt x="12" y="20"/>
                      <a:pt x="12" y="21"/>
                    </a:cubicBezTo>
                    <a:cubicBezTo>
                      <a:pt x="9" y="19"/>
                      <a:pt x="8" y="15"/>
                      <a:pt x="9" y="12"/>
                    </a:cubicBezTo>
                    <a:close/>
                    <a:moveTo>
                      <a:pt x="2" y="21"/>
                    </a:moveTo>
                    <a:cubicBezTo>
                      <a:pt x="2" y="19"/>
                      <a:pt x="4" y="15"/>
                      <a:pt x="7" y="14"/>
                    </a:cubicBezTo>
                    <a:cubicBezTo>
                      <a:pt x="7" y="17"/>
                      <a:pt x="8" y="20"/>
                      <a:pt x="11" y="22"/>
                    </a:cubicBezTo>
                    <a:cubicBezTo>
                      <a:pt x="11" y="23"/>
                      <a:pt x="11" y="24"/>
                      <a:pt x="11" y="25"/>
                    </a:cubicBezTo>
                    <a:cubicBezTo>
                      <a:pt x="11" y="25"/>
                      <a:pt x="11" y="26"/>
                      <a:pt x="11" y="26"/>
                    </a:cubicBezTo>
                    <a:cubicBezTo>
                      <a:pt x="9" y="26"/>
                      <a:pt x="7" y="28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2" y="25"/>
                      <a:pt x="2" y="21"/>
                    </a:cubicBezTo>
                    <a:close/>
                    <a:moveTo>
                      <a:pt x="8" y="55"/>
                    </a:moveTo>
                    <a:cubicBezTo>
                      <a:pt x="5" y="54"/>
                      <a:pt x="3" y="52"/>
                      <a:pt x="2" y="49"/>
                    </a:cubicBezTo>
                    <a:cubicBezTo>
                      <a:pt x="1" y="47"/>
                      <a:pt x="2" y="45"/>
                      <a:pt x="3" y="43"/>
                    </a:cubicBezTo>
                    <a:cubicBezTo>
                      <a:pt x="3" y="42"/>
                      <a:pt x="4" y="41"/>
                      <a:pt x="5" y="40"/>
                    </a:cubicBezTo>
                    <a:cubicBezTo>
                      <a:pt x="7" y="42"/>
                      <a:pt x="9" y="43"/>
                      <a:pt x="12" y="44"/>
                    </a:cubicBezTo>
                    <a:cubicBezTo>
                      <a:pt x="12" y="44"/>
                      <a:pt x="12" y="45"/>
                      <a:pt x="12" y="45"/>
                    </a:cubicBezTo>
                    <a:cubicBezTo>
                      <a:pt x="12" y="46"/>
                      <a:pt x="12" y="47"/>
                      <a:pt x="12" y="47"/>
                    </a:cubicBezTo>
                    <a:cubicBezTo>
                      <a:pt x="10" y="49"/>
                      <a:pt x="9" y="52"/>
                      <a:pt x="8" y="55"/>
                    </a:cubicBezTo>
                    <a:close/>
                    <a:moveTo>
                      <a:pt x="17" y="75"/>
                    </a:moveTo>
                    <a:cubicBezTo>
                      <a:pt x="13" y="75"/>
                      <a:pt x="10" y="73"/>
                      <a:pt x="9" y="70"/>
                    </a:cubicBezTo>
                    <a:cubicBezTo>
                      <a:pt x="7" y="67"/>
                      <a:pt x="8" y="64"/>
                      <a:pt x="10" y="61"/>
                    </a:cubicBezTo>
                    <a:cubicBezTo>
                      <a:pt x="12" y="63"/>
                      <a:pt x="15" y="65"/>
                      <a:pt x="18" y="64"/>
                    </a:cubicBezTo>
                    <a:cubicBezTo>
                      <a:pt x="18" y="65"/>
                      <a:pt x="18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7" y="68"/>
                      <a:pt x="16" y="71"/>
                      <a:pt x="17" y="7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643"/>
              <p:cNvSpPr/>
              <p:nvPr/>
            </p:nvSpPr>
            <p:spPr bwMode="auto">
              <a:xfrm>
                <a:off x="4008" y="1977"/>
                <a:ext cx="50" cy="171"/>
              </a:xfrm>
              <a:custGeom>
                <a:gdLst>
                  <a:gd name="T0" fmla="*/ 6 w 21"/>
                  <a:gd name="T1" fmla="*/ 0 h 72"/>
                  <a:gd name="T2" fmla="*/ 6 w 21"/>
                  <a:gd name="T3" fmla="*/ 0 h 72"/>
                  <a:gd name="T4" fmla="*/ 0 w 21"/>
                  <a:gd name="T5" fmla="*/ 0 h 72"/>
                  <a:gd name="T6" fmla="*/ 0 w 21"/>
                  <a:gd name="T7" fmla="*/ 72 h 72"/>
                  <a:gd name="T8" fmla="*/ 14 w 21"/>
                  <a:gd name="T9" fmla="*/ 51 h 72"/>
                  <a:gd name="T10" fmla="*/ 6 w 21"/>
                  <a:gd name="T11" fmla="*/ 0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7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6" y="66"/>
                      <a:pt x="11" y="59"/>
                      <a:pt x="14" y="51"/>
                    </a:cubicBezTo>
                    <a:cubicBezTo>
                      <a:pt x="21" y="34"/>
                      <a:pt x="18" y="14"/>
                      <a:pt x="6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644"/>
              <p:cNvSpPr/>
              <p:nvPr/>
            </p:nvSpPr>
            <p:spPr bwMode="auto">
              <a:xfrm flipH="1">
                <a:off x="4008" y="1977"/>
                <a:ext cx="0" cy="171"/>
              </a:xfrm>
              <a:custGeom>
                <a:gdLst>
                  <a:gd name="T0" fmla="*/ 0 h 171"/>
                  <a:gd name="T1" fmla="*/ 171 h 171"/>
                  <a:gd name="T2" fmla="*/ 0 h 171"/>
                  <a:gd name="T3" fmla="*/ 0 h 171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71">
                    <a:moveTo>
                      <a:pt x="0" y="0"/>
                    </a:moveTo>
                    <a:lnTo>
                      <a:pt x="0" y="17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645"/>
              <p:cNvSpPr/>
              <p:nvPr/>
            </p:nvSpPr>
            <p:spPr bwMode="auto">
              <a:xfrm>
                <a:off x="4072" y="1977"/>
                <a:ext cx="12" cy="5"/>
              </a:xfrm>
              <a:custGeom>
                <a:gdLst>
                  <a:gd name="T0" fmla="*/ 5 w 5"/>
                  <a:gd name="T1" fmla="*/ 0 h 2"/>
                  <a:gd name="T2" fmla="*/ 0 w 5"/>
                  <a:gd name="T3" fmla="*/ 0 h 2"/>
                  <a:gd name="T4" fmla="*/ 0 w 5"/>
                  <a:gd name="T5" fmla="*/ 0 h 2"/>
                  <a:gd name="T6" fmla="*/ 3 w 5"/>
                  <a:gd name="T7" fmla="*/ 2 h 2"/>
                  <a:gd name="T8" fmla="*/ 5 w 5"/>
                  <a:gd name="T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4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646"/>
              <p:cNvSpPr/>
              <p:nvPr/>
            </p:nvSpPr>
            <p:spPr bwMode="auto">
              <a:xfrm>
                <a:off x="4084" y="1977"/>
                <a:ext cx="9" cy="10"/>
              </a:xfrm>
              <a:custGeom>
                <a:gdLst>
                  <a:gd name="T0" fmla="*/ 4 w 4"/>
                  <a:gd name="T1" fmla="*/ 4 h 4"/>
                  <a:gd name="T2" fmla="*/ 4 w 4"/>
                  <a:gd name="T3" fmla="*/ 0 h 4"/>
                  <a:gd name="T4" fmla="*/ 1 w 4"/>
                  <a:gd name="T5" fmla="*/ 0 h 4"/>
                  <a:gd name="T6" fmla="*/ 0 w 4"/>
                  <a:gd name="T7" fmla="*/ 3 h 4"/>
                  <a:gd name="T8" fmla="*/ 4 w 4"/>
                  <a:gd name="T9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647"/>
              <p:cNvSpPr/>
              <p:nvPr/>
            </p:nvSpPr>
            <p:spPr bwMode="auto">
              <a:xfrm>
                <a:off x="4105" y="1977"/>
                <a:ext cx="2" cy="3"/>
              </a:xfrm>
              <a:custGeom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648"/>
              <p:cNvSpPr/>
              <p:nvPr/>
            </p:nvSpPr>
            <p:spPr bwMode="auto">
              <a:xfrm>
                <a:off x="4093" y="1977"/>
                <a:ext cx="14" cy="19"/>
              </a:xfrm>
              <a:custGeom>
                <a:gdLst>
                  <a:gd name="T0" fmla="*/ 4 w 6"/>
                  <a:gd name="T1" fmla="*/ 8 h 8"/>
                  <a:gd name="T2" fmla="*/ 6 w 6"/>
                  <a:gd name="T3" fmla="*/ 6 h 8"/>
                  <a:gd name="T4" fmla="*/ 0 w 6"/>
                  <a:gd name="T5" fmla="*/ 0 h 8"/>
                  <a:gd name="T6" fmla="*/ 0 w 6"/>
                  <a:gd name="T7" fmla="*/ 0 h 8"/>
                  <a:gd name="T8" fmla="*/ 0 w 6"/>
                  <a:gd name="T9" fmla="*/ 4 h 8"/>
                  <a:gd name="T10" fmla="*/ 4 w 6"/>
                  <a:gd name="T11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4" y="8"/>
                    </a:moveTo>
                    <a:cubicBezTo>
                      <a:pt x="5" y="7"/>
                      <a:pt x="5" y="7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3" y="6"/>
                      <a:pt x="4" y="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649"/>
              <p:cNvSpPr/>
              <p:nvPr/>
            </p:nvSpPr>
            <p:spPr bwMode="auto">
              <a:xfrm>
                <a:off x="4093" y="1977"/>
                <a:ext cx="17" cy="14"/>
              </a:xfrm>
              <a:custGeom>
                <a:gdLst>
                  <a:gd name="T0" fmla="*/ 7 w 7"/>
                  <a:gd name="T1" fmla="*/ 0 h 6"/>
                  <a:gd name="T2" fmla="*/ 6 w 7"/>
                  <a:gd name="T3" fmla="*/ 0 h 6"/>
                  <a:gd name="T4" fmla="*/ 5 w 7"/>
                  <a:gd name="T5" fmla="*/ 1 h 6"/>
                  <a:gd name="T6" fmla="*/ 5 w 7"/>
                  <a:gd name="T7" fmla="*/ 0 h 6"/>
                  <a:gd name="T8" fmla="*/ 0 w 7"/>
                  <a:gd name="T9" fmla="*/ 0 h 6"/>
                  <a:gd name="T10" fmla="*/ 6 w 7"/>
                  <a:gd name="T11" fmla="*/ 6 h 6"/>
                  <a:gd name="T12" fmla="*/ 7 w 7"/>
                  <a:gd name="T13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4" y="4"/>
                      <a:pt x="6" y="6"/>
                    </a:cubicBezTo>
                    <a:cubicBezTo>
                      <a:pt x="7" y="4"/>
                      <a:pt x="7" y="2"/>
                      <a:pt x="7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650"/>
              <p:cNvSpPr/>
              <p:nvPr/>
            </p:nvSpPr>
            <p:spPr bwMode="auto">
              <a:xfrm>
                <a:off x="4058" y="1975"/>
                <a:ext cx="26" cy="35"/>
              </a:xfrm>
              <a:custGeom>
                <a:gdLst>
                  <a:gd name="T0" fmla="*/ 10 w 11"/>
                  <a:gd name="T1" fmla="*/ 6 h 15"/>
                  <a:gd name="T2" fmla="*/ 0 w 11"/>
                  <a:gd name="T3" fmla="*/ 3 h 15"/>
                  <a:gd name="T4" fmla="*/ 0 w 11"/>
                  <a:gd name="T5" fmla="*/ 3 h 15"/>
                  <a:gd name="T6" fmla="*/ 6 w 11"/>
                  <a:gd name="T7" fmla="*/ 15 h 15"/>
                  <a:gd name="T8" fmla="*/ 10 w 11"/>
                  <a:gd name="T9" fmla="*/ 6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10" y="6"/>
                    </a:moveTo>
                    <a:cubicBezTo>
                      <a:pt x="8" y="3"/>
                      <a:pt x="3" y="0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4" y="11"/>
                      <a:pt x="6" y="15"/>
                    </a:cubicBezTo>
                    <a:cubicBezTo>
                      <a:pt x="9" y="14"/>
                      <a:pt x="11" y="10"/>
                      <a:pt x="10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651"/>
              <p:cNvSpPr/>
              <p:nvPr/>
            </p:nvSpPr>
            <p:spPr bwMode="auto">
              <a:xfrm>
                <a:off x="4077" y="1987"/>
                <a:ext cx="16" cy="33"/>
              </a:xfrm>
              <a:custGeom>
                <a:gdLst>
                  <a:gd name="T0" fmla="*/ 7 w 7"/>
                  <a:gd name="T1" fmla="*/ 5 h 14"/>
                  <a:gd name="T2" fmla="*/ 7 w 7"/>
                  <a:gd name="T3" fmla="*/ 1 h 14"/>
                  <a:gd name="T4" fmla="*/ 3 w 7"/>
                  <a:gd name="T5" fmla="*/ 0 h 14"/>
                  <a:gd name="T6" fmla="*/ 0 w 7"/>
                  <a:gd name="T7" fmla="*/ 11 h 14"/>
                  <a:gd name="T8" fmla="*/ 6 w 7"/>
                  <a:gd name="T9" fmla="*/ 13 h 14"/>
                  <a:gd name="T10" fmla="*/ 7 w 7"/>
                  <a:gd name="T11" fmla="*/ 14 h 14"/>
                  <a:gd name="T12" fmla="*/ 7 w 7"/>
                  <a:gd name="T13" fmla="*/ 10 h 14"/>
                  <a:gd name="T14" fmla="*/ 7 w 7"/>
                  <a:gd name="T15" fmla="*/ 5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4">
                    <a:moveTo>
                      <a:pt x="7" y="5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5" y="4"/>
                      <a:pt x="3" y="9"/>
                      <a:pt x="0" y="11"/>
                    </a:cubicBezTo>
                    <a:cubicBezTo>
                      <a:pt x="2" y="11"/>
                      <a:pt x="4" y="11"/>
                      <a:pt x="6" y="13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0"/>
                      <a:pt x="7" y="10"/>
                      <a:pt x="7" y="10"/>
                    </a:cubicBez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652"/>
              <p:cNvSpPr/>
              <p:nvPr/>
            </p:nvSpPr>
            <p:spPr bwMode="auto">
              <a:xfrm>
                <a:off x="4093" y="1989"/>
                <a:ext cx="12" cy="21"/>
              </a:xfrm>
              <a:custGeom>
                <a:gdLst>
                  <a:gd name="T0" fmla="*/ 4 w 5"/>
                  <a:gd name="T1" fmla="*/ 9 h 9"/>
                  <a:gd name="T2" fmla="*/ 4 w 5"/>
                  <a:gd name="T3" fmla="*/ 6 h 9"/>
                  <a:gd name="T4" fmla="*/ 0 w 5"/>
                  <a:gd name="T5" fmla="*/ 0 h 9"/>
                  <a:gd name="T6" fmla="*/ 0 w 5"/>
                  <a:gd name="T7" fmla="*/ 4 h 9"/>
                  <a:gd name="T8" fmla="*/ 4 w 5"/>
                  <a:gd name="T9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4" y="9"/>
                    </a:moveTo>
                    <a:cubicBezTo>
                      <a:pt x="5" y="8"/>
                      <a:pt x="5" y="7"/>
                      <a:pt x="4" y="6"/>
                    </a:cubicBezTo>
                    <a:cubicBezTo>
                      <a:pt x="4" y="3"/>
                      <a:pt x="2" y="1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3" y="7"/>
                      <a:pt x="4" y="9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653"/>
              <p:cNvSpPr/>
              <p:nvPr/>
            </p:nvSpPr>
            <p:spPr bwMode="auto">
              <a:xfrm>
                <a:off x="4093" y="2010"/>
                <a:ext cx="7" cy="15"/>
              </a:xfrm>
              <a:custGeom>
                <a:gdLst>
                  <a:gd name="T0" fmla="*/ 3 w 3"/>
                  <a:gd name="T1" fmla="*/ 3 h 6"/>
                  <a:gd name="T2" fmla="*/ 0 w 3"/>
                  <a:gd name="T3" fmla="*/ 0 h 6"/>
                  <a:gd name="T4" fmla="*/ 0 w 3"/>
                  <a:gd name="T5" fmla="*/ 4 h 6"/>
                  <a:gd name="T6" fmla="*/ 1 w 3"/>
                  <a:gd name="T7" fmla="*/ 6 h 6"/>
                  <a:gd name="T8" fmla="*/ 3 w 3"/>
                  <a:gd name="T9" fmla="*/ 3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654"/>
              <p:cNvSpPr/>
              <p:nvPr/>
            </p:nvSpPr>
            <p:spPr bwMode="auto">
              <a:xfrm>
                <a:off x="4093" y="1999"/>
                <a:ext cx="10" cy="19"/>
              </a:xfrm>
              <a:custGeom>
                <a:gdLst>
                  <a:gd name="T0" fmla="*/ 0 w 4"/>
                  <a:gd name="T1" fmla="*/ 0 h 8"/>
                  <a:gd name="T2" fmla="*/ 0 w 4"/>
                  <a:gd name="T3" fmla="*/ 5 h 8"/>
                  <a:gd name="T4" fmla="*/ 3 w 4"/>
                  <a:gd name="T5" fmla="*/ 8 h 8"/>
                  <a:gd name="T6" fmla="*/ 4 w 4"/>
                  <a:gd name="T7" fmla="*/ 5 h 8"/>
                  <a:gd name="T8" fmla="*/ 0 w 4"/>
                  <a:gd name="T9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2" y="7"/>
                      <a:pt x="3" y="8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655"/>
              <p:cNvSpPr/>
              <p:nvPr/>
            </p:nvSpPr>
            <p:spPr bwMode="auto">
              <a:xfrm>
                <a:off x="4084" y="2048"/>
                <a:ext cx="9" cy="24"/>
              </a:xfrm>
              <a:custGeom>
                <a:gdLst>
                  <a:gd name="T0" fmla="*/ 4 w 4"/>
                  <a:gd name="T1" fmla="*/ 0 h 10"/>
                  <a:gd name="T2" fmla="*/ 0 w 4"/>
                  <a:gd name="T3" fmla="*/ 4 h 10"/>
                  <a:gd name="T4" fmla="*/ 4 w 4"/>
                  <a:gd name="T5" fmla="*/ 10 h 10"/>
                  <a:gd name="T6" fmla="*/ 4 w 4"/>
                  <a:gd name="T7" fmla="*/ 4 h 10"/>
                  <a:gd name="T8" fmla="*/ 4 w 4"/>
                  <a:gd name="T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cubicBezTo>
                      <a:pt x="3" y="2"/>
                      <a:pt x="1" y="3"/>
                      <a:pt x="0" y="4"/>
                    </a:cubicBezTo>
                    <a:cubicBezTo>
                      <a:pt x="2" y="5"/>
                      <a:pt x="3" y="8"/>
                      <a:pt x="4" y="10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656"/>
              <p:cNvSpPr/>
              <p:nvPr/>
            </p:nvSpPr>
            <p:spPr bwMode="auto">
              <a:xfrm>
                <a:off x="4093" y="2048"/>
                <a:ext cx="7" cy="12"/>
              </a:xfrm>
              <a:custGeom>
                <a:gdLst>
                  <a:gd name="T0" fmla="*/ 2 w 3"/>
                  <a:gd name="T1" fmla="*/ 5 h 5"/>
                  <a:gd name="T2" fmla="*/ 2 w 3"/>
                  <a:gd name="T3" fmla="*/ 5 h 5"/>
                  <a:gd name="T4" fmla="*/ 0 w 3"/>
                  <a:gd name="T5" fmla="*/ 0 h 5"/>
                  <a:gd name="T6" fmla="*/ 0 w 3"/>
                  <a:gd name="T7" fmla="*/ 0 h 5"/>
                  <a:gd name="T8" fmla="*/ 0 w 3"/>
                  <a:gd name="T9" fmla="*/ 4 h 5"/>
                  <a:gd name="T10" fmla="*/ 2 w 3"/>
                  <a:gd name="T11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3"/>
                      <a:pt x="2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657"/>
              <p:cNvSpPr/>
              <p:nvPr/>
            </p:nvSpPr>
            <p:spPr bwMode="auto">
              <a:xfrm>
                <a:off x="4093" y="2039"/>
                <a:ext cx="19" cy="38"/>
              </a:xfrm>
              <a:custGeom>
                <a:gdLst>
                  <a:gd name="T0" fmla="*/ 2 w 8"/>
                  <a:gd name="T1" fmla="*/ 13 h 16"/>
                  <a:gd name="T2" fmla="*/ 1 w 8"/>
                  <a:gd name="T3" fmla="*/ 14 h 16"/>
                  <a:gd name="T4" fmla="*/ 0 w 8"/>
                  <a:gd name="T5" fmla="*/ 14 h 16"/>
                  <a:gd name="T6" fmla="*/ 1 w 8"/>
                  <a:gd name="T7" fmla="*/ 16 h 16"/>
                  <a:gd name="T8" fmla="*/ 7 w 8"/>
                  <a:gd name="T9" fmla="*/ 8 h 16"/>
                  <a:gd name="T10" fmla="*/ 2 w 8"/>
                  <a:gd name="T11" fmla="*/ 0 h 16"/>
                  <a:gd name="T12" fmla="*/ 1 w 8"/>
                  <a:gd name="T13" fmla="*/ 1 h 16"/>
                  <a:gd name="T14" fmla="*/ 2 w 8"/>
                  <a:gd name="T15" fmla="*/ 1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2" y="13"/>
                    </a:moveTo>
                    <a:cubicBezTo>
                      <a:pt x="2" y="13"/>
                      <a:pt x="1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5"/>
                      <a:pt x="1" y="15"/>
                      <a:pt x="1" y="16"/>
                    </a:cubicBezTo>
                    <a:cubicBezTo>
                      <a:pt x="4" y="15"/>
                      <a:pt x="7" y="12"/>
                      <a:pt x="7" y="8"/>
                    </a:cubicBezTo>
                    <a:cubicBezTo>
                      <a:pt x="7" y="5"/>
                      <a:pt x="5" y="1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6" y="5"/>
                      <a:pt x="8" y="10"/>
                      <a:pt x="2" y="1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658"/>
              <p:cNvSpPr/>
              <p:nvPr/>
            </p:nvSpPr>
            <p:spPr bwMode="auto">
              <a:xfrm>
                <a:off x="4093" y="2041"/>
                <a:ext cx="19" cy="31"/>
              </a:xfrm>
              <a:custGeom>
                <a:gdLst>
                  <a:gd name="T0" fmla="*/ 1 w 8"/>
                  <a:gd name="T1" fmla="*/ 13 h 13"/>
                  <a:gd name="T2" fmla="*/ 2 w 8"/>
                  <a:gd name="T3" fmla="*/ 12 h 13"/>
                  <a:gd name="T4" fmla="*/ 1 w 8"/>
                  <a:gd name="T5" fmla="*/ 0 h 13"/>
                  <a:gd name="T6" fmla="*/ 0 w 8"/>
                  <a:gd name="T7" fmla="*/ 3 h 13"/>
                  <a:gd name="T8" fmla="*/ 2 w 8"/>
                  <a:gd name="T9" fmla="*/ 8 h 13"/>
                  <a:gd name="T10" fmla="*/ 2 w 8"/>
                  <a:gd name="T11" fmla="*/ 8 h 13"/>
                  <a:gd name="T12" fmla="*/ 0 w 8"/>
                  <a:gd name="T13" fmla="*/ 7 h 13"/>
                  <a:gd name="T14" fmla="*/ 0 w 8"/>
                  <a:gd name="T15" fmla="*/ 13 h 13"/>
                  <a:gd name="T16" fmla="*/ 0 w 8"/>
                  <a:gd name="T17" fmla="*/ 13 h 13"/>
                  <a:gd name="T18" fmla="*/ 1 w 8"/>
                  <a:gd name="T19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3">
                    <a:moveTo>
                      <a:pt x="1" y="13"/>
                    </a:moveTo>
                    <a:cubicBezTo>
                      <a:pt x="1" y="13"/>
                      <a:pt x="2" y="12"/>
                      <a:pt x="2" y="12"/>
                    </a:cubicBezTo>
                    <a:cubicBezTo>
                      <a:pt x="8" y="9"/>
                      <a:pt x="6" y="4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4"/>
                      <a:pt x="3" y="6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7"/>
                      <a:pt x="0" y="7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659"/>
              <p:cNvSpPr/>
              <p:nvPr/>
            </p:nvSpPr>
            <p:spPr bwMode="auto">
              <a:xfrm>
                <a:off x="4107" y="2008"/>
                <a:ext cx="12" cy="19"/>
              </a:xfrm>
              <a:custGeom>
                <a:gdLst>
                  <a:gd name="T0" fmla="*/ 5 w 5"/>
                  <a:gd name="T1" fmla="*/ 8 h 8"/>
                  <a:gd name="T2" fmla="*/ 5 w 5"/>
                  <a:gd name="T3" fmla="*/ 7 h 8"/>
                  <a:gd name="T4" fmla="*/ 0 w 5"/>
                  <a:gd name="T5" fmla="*/ 0 h 8"/>
                  <a:gd name="T6" fmla="*/ 0 w 5"/>
                  <a:gd name="T7" fmla="*/ 3 h 8"/>
                  <a:gd name="T8" fmla="*/ 5 w 5"/>
                  <a:gd name="T9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8"/>
                    </a:moveTo>
                    <a:cubicBezTo>
                      <a:pt x="5" y="8"/>
                      <a:pt x="5" y="8"/>
                      <a:pt x="5" y="7"/>
                    </a:cubicBezTo>
                    <a:cubicBezTo>
                      <a:pt x="5" y="5"/>
                      <a:pt x="3" y="1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2" y="4"/>
                      <a:pt x="3" y="6"/>
                      <a:pt x="5" y="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660"/>
              <p:cNvSpPr/>
              <p:nvPr/>
            </p:nvSpPr>
            <p:spPr bwMode="auto">
              <a:xfrm>
                <a:off x="4098" y="2022"/>
                <a:ext cx="19" cy="22"/>
              </a:xfrm>
              <a:custGeom>
                <a:gdLst>
                  <a:gd name="T0" fmla="*/ 0 w 8"/>
                  <a:gd name="T1" fmla="*/ 2 h 9"/>
                  <a:gd name="T2" fmla="*/ 0 w 8"/>
                  <a:gd name="T3" fmla="*/ 5 h 9"/>
                  <a:gd name="T4" fmla="*/ 0 w 8"/>
                  <a:gd name="T5" fmla="*/ 6 h 9"/>
                  <a:gd name="T6" fmla="*/ 5 w 8"/>
                  <a:gd name="T7" fmla="*/ 9 h 9"/>
                  <a:gd name="T8" fmla="*/ 5 w 8"/>
                  <a:gd name="T9" fmla="*/ 9 h 9"/>
                  <a:gd name="T10" fmla="*/ 8 w 8"/>
                  <a:gd name="T11" fmla="*/ 6 h 9"/>
                  <a:gd name="T12" fmla="*/ 3 w 8"/>
                  <a:gd name="T13" fmla="*/ 0 h 9"/>
                  <a:gd name="T14" fmla="*/ 0 w 8"/>
                  <a:gd name="T15" fmla="*/ 2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2" y="6"/>
                      <a:pt x="4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9"/>
                      <a:pt x="8" y="7"/>
                      <a:pt x="8" y="6"/>
                    </a:cubicBezTo>
                    <a:cubicBezTo>
                      <a:pt x="6" y="4"/>
                      <a:pt x="4" y="2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661"/>
              <p:cNvSpPr/>
              <p:nvPr/>
            </p:nvSpPr>
            <p:spPr bwMode="auto">
              <a:xfrm>
                <a:off x="4105" y="2015"/>
                <a:ext cx="14" cy="22"/>
              </a:xfrm>
              <a:custGeom>
                <a:gdLst>
                  <a:gd name="T0" fmla="*/ 1 w 6"/>
                  <a:gd name="T1" fmla="*/ 0 h 9"/>
                  <a:gd name="T2" fmla="*/ 0 w 6"/>
                  <a:gd name="T3" fmla="*/ 3 h 9"/>
                  <a:gd name="T4" fmla="*/ 5 w 6"/>
                  <a:gd name="T5" fmla="*/ 9 h 9"/>
                  <a:gd name="T6" fmla="*/ 6 w 6"/>
                  <a:gd name="T7" fmla="*/ 5 h 9"/>
                  <a:gd name="T8" fmla="*/ 1 w 6"/>
                  <a:gd name="T9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3" y="7"/>
                      <a:pt x="5" y="9"/>
                    </a:cubicBezTo>
                    <a:cubicBezTo>
                      <a:pt x="6" y="7"/>
                      <a:pt x="6" y="6"/>
                      <a:pt x="6" y="5"/>
                    </a:cubicBezTo>
                    <a:cubicBezTo>
                      <a:pt x="4" y="3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662"/>
              <p:cNvSpPr/>
              <p:nvPr/>
            </p:nvSpPr>
            <p:spPr bwMode="auto">
              <a:xfrm>
                <a:off x="4072" y="2015"/>
                <a:ext cx="21" cy="41"/>
              </a:xfrm>
              <a:custGeom>
                <a:gdLst>
                  <a:gd name="T0" fmla="*/ 7 w 9"/>
                  <a:gd name="T1" fmla="*/ 2 h 17"/>
                  <a:gd name="T2" fmla="*/ 0 w 9"/>
                  <a:gd name="T3" fmla="*/ 0 h 17"/>
                  <a:gd name="T4" fmla="*/ 2 w 9"/>
                  <a:gd name="T5" fmla="*/ 12 h 17"/>
                  <a:gd name="T6" fmla="*/ 2 w 9"/>
                  <a:gd name="T7" fmla="*/ 17 h 17"/>
                  <a:gd name="T8" fmla="*/ 9 w 9"/>
                  <a:gd name="T9" fmla="*/ 10 h 17"/>
                  <a:gd name="T10" fmla="*/ 9 w 9"/>
                  <a:gd name="T11" fmla="*/ 6 h 17"/>
                  <a:gd name="T12" fmla="*/ 7 w 9"/>
                  <a:gd name="T13" fmla="*/ 2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7" y="2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1" y="4"/>
                      <a:pt x="2" y="8"/>
                      <a:pt x="2" y="12"/>
                    </a:cubicBezTo>
                    <a:cubicBezTo>
                      <a:pt x="2" y="13"/>
                      <a:pt x="2" y="15"/>
                      <a:pt x="2" y="17"/>
                    </a:cubicBezTo>
                    <a:cubicBezTo>
                      <a:pt x="6" y="17"/>
                      <a:pt x="8" y="14"/>
                      <a:pt x="9" y="10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4"/>
                      <a:pt x="8" y="3"/>
                      <a:pt x="7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663"/>
              <p:cNvSpPr/>
              <p:nvPr/>
            </p:nvSpPr>
            <p:spPr bwMode="auto">
              <a:xfrm>
                <a:off x="4093" y="2029"/>
                <a:ext cx="3" cy="10"/>
              </a:xfrm>
              <a:custGeom>
                <a:gdLst>
                  <a:gd name="T0" fmla="*/ 0 w 1"/>
                  <a:gd name="T1" fmla="*/ 0 h 4"/>
                  <a:gd name="T2" fmla="*/ 0 w 1"/>
                  <a:gd name="T3" fmla="*/ 4 h 4"/>
                  <a:gd name="T4" fmla="*/ 0 w 1"/>
                  <a:gd name="T5" fmla="*/ 2 h 4"/>
                  <a:gd name="T6" fmla="*/ 0 w 1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664"/>
              <p:cNvSpPr/>
              <p:nvPr/>
            </p:nvSpPr>
            <p:spPr bwMode="auto">
              <a:xfrm>
                <a:off x="4070" y="2060"/>
                <a:ext cx="23" cy="41"/>
              </a:xfrm>
              <a:custGeom>
                <a:gdLst>
                  <a:gd name="T0" fmla="*/ 9 w 10"/>
                  <a:gd name="T1" fmla="*/ 10 h 17"/>
                  <a:gd name="T2" fmla="*/ 3 w 10"/>
                  <a:gd name="T3" fmla="*/ 0 h 17"/>
                  <a:gd name="T4" fmla="*/ 0 w 10"/>
                  <a:gd name="T5" fmla="*/ 16 h 17"/>
                  <a:gd name="T6" fmla="*/ 9 w 10"/>
                  <a:gd name="T7" fmla="*/ 1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9" y="10"/>
                    </a:moveTo>
                    <a:cubicBezTo>
                      <a:pt x="10" y="6"/>
                      <a:pt x="7" y="0"/>
                      <a:pt x="3" y="0"/>
                    </a:cubicBezTo>
                    <a:cubicBezTo>
                      <a:pt x="3" y="5"/>
                      <a:pt x="2" y="11"/>
                      <a:pt x="0" y="16"/>
                    </a:cubicBezTo>
                    <a:cubicBezTo>
                      <a:pt x="4" y="17"/>
                      <a:pt x="8" y="14"/>
                      <a:pt x="9" y="1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665"/>
              <p:cNvSpPr/>
              <p:nvPr/>
            </p:nvSpPr>
            <p:spPr bwMode="auto">
              <a:xfrm>
                <a:off x="4079" y="2124"/>
                <a:ext cx="14" cy="29"/>
              </a:xfrm>
              <a:custGeom>
                <a:gdLst>
                  <a:gd name="T0" fmla="*/ 1 w 6"/>
                  <a:gd name="T1" fmla="*/ 1 h 12"/>
                  <a:gd name="T2" fmla="*/ 0 w 6"/>
                  <a:gd name="T3" fmla="*/ 2 h 12"/>
                  <a:gd name="T4" fmla="*/ 0 w 6"/>
                  <a:gd name="T5" fmla="*/ 2 h 12"/>
                  <a:gd name="T6" fmla="*/ 2 w 6"/>
                  <a:gd name="T7" fmla="*/ 12 h 12"/>
                  <a:gd name="T8" fmla="*/ 6 w 6"/>
                  <a:gd name="T9" fmla="*/ 11 h 12"/>
                  <a:gd name="T10" fmla="*/ 6 w 6"/>
                  <a:gd name="T11" fmla="*/ 0 h 12"/>
                  <a:gd name="T12" fmla="*/ 1 w 6"/>
                  <a:gd name="T13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1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5"/>
                      <a:pt x="3" y="8"/>
                      <a:pt x="2" y="12"/>
                    </a:cubicBezTo>
                    <a:cubicBezTo>
                      <a:pt x="4" y="12"/>
                      <a:pt x="5" y="11"/>
                      <a:pt x="6" y="1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3" y="2"/>
                      <a:pt x="1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666"/>
              <p:cNvSpPr/>
              <p:nvPr/>
            </p:nvSpPr>
            <p:spPr bwMode="auto">
              <a:xfrm>
                <a:off x="4093" y="2120"/>
                <a:ext cx="14" cy="30"/>
              </a:xfrm>
              <a:custGeom>
                <a:gdLst>
                  <a:gd name="T0" fmla="*/ 4 w 6"/>
                  <a:gd name="T1" fmla="*/ 9 h 13"/>
                  <a:gd name="T2" fmla="*/ 3 w 6"/>
                  <a:gd name="T3" fmla="*/ 0 h 13"/>
                  <a:gd name="T4" fmla="*/ 0 w 6"/>
                  <a:gd name="T5" fmla="*/ 2 h 13"/>
                  <a:gd name="T6" fmla="*/ 0 w 6"/>
                  <a:gd name="T7" fmla="*/ 13 h 13"/>
                  <a:gd name="T8" fmla="*/ 4 w 6"/>
                  <a:gd name="T9" fmla="*/ 9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3">
                    <a:moveTo>
                      <a:pt x="4" y="9"/>
                    </a:moveTo>
                    <a:cubicBezTo>
                      <a:pt x="6" y="6"/>
                      <a:pt x="5" y="3"/>
                      <a:pt x="3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2"/>
                      <a:pt x="3" y="11"/>
                      <a:pt x="4" y="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667"/>
              <p:cNvSpPr/>
              <p:nvPr/>
            </p:nvSpPr>
            <p:spPr bwMode="auto">
              <a:xfrm>
                <a:off x="4145" y="2127"/>
                <a:ext cx="22" cy="21"/>
              </a:xfrm>
              <a:custGeom>
                <a:gdLst>
                  <a:gd name="T0" fmla="*/ 0 w 9"/>
                  <a:gd name="T1" fmla="*/ 6 h 9"/>
                  <a:gd name="T2" fmla="*/ 6 w 9"/>
                  <a:gd name="T3" fmla="*/ 8 h 9"/>
                  <a:gd name="T4" fmla="*/ 8 w 9"/>
                  <a:gd name="T5" fmla="*/ 5 h 9"/>
                  <a:gd name="T6" fmla="*/ 9 w 9"/>
                  <a:gd name="T7" fmla="*/ 4 h 9"/>
                  <a:gd name="T8" fmla="*/ 5 w 9"/>
                  <a:gd name="T9" fmla="*/ 0 h 9"/>
                  <a:gd name="T10" fmla="*/ 2 w 9"/>
                  <a:gd name="T11" fmla="*/ 4 h 9"/>
                  <a:gd name="T12" fmla="*/ 0 w 9"/>
                  <a:gd name="T13" fmla="*/ 6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2" y="7"/>
                      <a:pt x="4" y="9"/>
                      <a:pt x="6" y="8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8" y="5"/>
                      <a:pt x="9" y="4"/>
                    </a:cubicBezTo>
                    <a:cubicBezTo>
                      <a:pt x="9" y="3"/>
                      <a:pt x="7" y="1"/>
                      <a:pt x="5" y="0"/>
                    </a:cubicBezTo>
                    <a:cubicBezTo>
                      <a:pt x="4" y="1"/>
                      <a:pt x="3" y="2"/>
                      <a:pt x="2" y="4"/>
                    </a:cubicBezTo>
                    <a:cubicBezTo>
                      <a:pt x="1" y="4"/>
                      <a:pt x="1" y="5"/>
                      <a:pt x="0" y="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668"/>
              <p:cNvSpPr/>
              <p:nvPr/>
            </p:nvSpPr>
            <p:spPr bwMode="auto">
              <a:xfrm>
                <a:off x="4129" y="2120"/>
                <a:ext cx="23" cy="16"/>
              </a:xfrm>
              <a:custGeom>
                <a:gdLst>
                  <a:gd name="T0" fmla="*/ 0 w 10"/>
                  <a:gd name="T1" fmla="*/ 3 h 7"/>
                  <a:gd name="T2" fmla="*/ 3 w 10"/>
                  <a:gd name="T3" fmla="*/ 5 h 7"/>
                  <a:gd name="T4" fmla="*/ 5 w 10"/>
                  <a:gd name="T5" fmla="*/ 7 h 7"/>
                  <a:gd name="T6" fmla="*/ 8 w 10"/>
                  <a:gd name="T7" fmla="*/ 4 h 7"/>
                  <a:gd name="T8" fmla="*/ 10 w 10"/>
                  <a:gd name="T9" fmla="*/ 1 h 7"/>
                  <a:gd name="T10" fmla="*/ 10 w 10"/>
                  <a:gd name="T11" fmla="*/ 1 h 7"/>
                  <a:gd name="T12" fmla="*/ 3 w 10"/>
                  <a:gd name="T13" fmla="*/ 0 h 7"/>
                  <a:gd name="T14" fmla="*/ 2 w 10"/>
                  <a:gd name="T15" fmla="*/ 0 h 7"/>
                  <a:gd name="T16" fmla="*/ 2 w 10"/>
                  <a:gd name="T17" fmla="*/ 0 h 7"/>
                  <a:gd name="T18" fmla="*/ 0 w 10"/>
                  <a:gd name="T19" fmla="*/ 3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7">
                    <a:moveTo>
                      <a:pt x="0" y="3"/>
                    </a:moveTo>
                    <a:cubicBezTo>
                      <a:pt x="1" y="4"/>
                      <a:pt x="2" y="4"/>
                      <a:pt x="3" y="5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6" y="6"/>
                      <a:pt x="7" y="5"/>
                      <a:pt x="8" y="4"/>
                    </a:cubicBezTo>
                    <a:cubicBezTo>
                      <a:pt x="9" y="3"/>
                      <a:pt x="9" y="2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669"/>
              <p:cNvSpPr/>
              <p:nvPr/>
            </p:nvSpPr>
            <p:spPr bwMode="auto">
              <a:xfrm>
                <a:off x="4124" y="2120"/>
                <a:ext cx="2" cy="2"/>
              </a:xfrm>
              <a:custGeom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670"/>
              <p:cNvSpPr/>
              <p:nvPr/>
            </p:nvSpPr>
            <p:spPr bwMode="auto">
              <a:xfrm>
                <a:off x="4141" y="2122"/>
                <a:ext cx="16" cy="19"/>
              </a:xfrm>
              <a:custGeom>
                <a:gdLst>
                  <a:gd name="T0" fmla="*/ 0 w 7"/>
                  <a:gd name="T1" fmla="*/ 6 h 8"/>
                  <a:gd name="T2" fmla="*/ 1 w 7"/>
                  <a:gd name="T3" fmla="*/ 7 h 8"/>
                  <a:gd name="T4" fmla="*/ 2 w 7"/>
                  <a:gd name="T5" fmla="*/ 8 h 8"/>
                  <a:gd name="T6" fmla="*/ 4 w 7"/>
                  <a:gd name="T7" fmla="*/ 6 h 8"/>
                  <a:gd name="T8" fmla="*/ 7 w 7"/>
                  <a:gd name="T9" fmla="*/ 2 h 8"/>
                  <a:gd name="T10" fmla="*/ 5 w 7"/>
                  <a:gd name="T11" fmla="*/ 0 h 8"/>
                  <a:gd name="T12" fmla="*/ 3 w 7"/>
                  <a:gd name="T13" fmla="*/ 3 h 8"/>
                  <a:gd name="T14" fmla="*/ 0 w 7"/>
                  <a:gd name="T15" fmla="*/ 6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0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5" y="4"/>
                      <a:pt x="6" y="3"/>
                      <a:pt x="7" y="2"/>
                    </a:cubicBezTo>
                    <a:cubicBezTo>
                      <a:pt x="7" y="1"/>
                      <a:pt x="6" y="1"/>
                      <a:pt x="5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2" y="4"/>
                      <a:pt x="1" y="5"/>
                      <a:pt x="0" y="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671"/>
              <p:cNvSpPr/>
              <p:nvPr/>
            </p:nvSpPr>
            <p:spPr bwMode="auto">
              <a:xfrm>
                <a:off x="4124" y="2120"/>
                <a:ext cx="9" cy="7"/>
              </a:xfrm>
              <a:custGeom>
                <a:gdLst>
                  <a:gd name="T0" fmla="*/ 2 w 4"/>
                  <a:gd name="T1" fmla="*/ 3 h 3"/>
                  <a:gd name="T2" fmla="*/ 4 w 4"/>
                  <a:gd name="T3" fmla="*/ 0 h 3"/>
                  <a:gd name="T4" fmla="*/ 4 w 4"/>
                  <a:gd name="T5" fmla="*/ 0 h 3"/>
                  <a:gd name="T6" fmla="*/ 1 w 4"/>
                  <a:gd name="T7" fmla="*/ 0 h 3"/>
                  <a:gd name="T8" fmla="*/ 0 w 4"/>
                  <a:gd name="T9" fmla="*/ 1 h 3"/>
                  <a:gd name="T10" fmla="*/ 2 w 4"/>
                  <a:gd name="T11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3" y="2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672"/>
              <p:cNvSpPr/>
              <p:nvPr/>
            </p:nvSpPr>
            <p:spPr bwMode="auto">
              <a:xfrm>
                <a:off x="4159" y="2136"/>
                <a:ext cx="8" cy="10"/>
              </a:xfrm>
              <a:custGeom>
                <a:gdLst>
                  <a:gd name="T0" fmla="*/ 0 w 3"/>
                  <a:gd name="T1" fmla="*/ 4 h 4"/>
                  <a:gd name="T2" fmla="*/ 2 w 3"/>
                  <a:gd name="T3" fmla="*/ 3 h 4"/>
                  <a:gd name="T4" fmla="*/ 3 w 3"/>
                  <a:gd name="T5" fmla="*/ 0 h 4"/>
                  <a:gd name="T6" fmla="*/ 2 w 3"/>
                  <a:gd name="T7" fmla="*/ 1 h 4"/>
                  <a:gd name="T8" fmla="*/ 0 w 3"/>
                  <a:gd name="T9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4"/>
                      <a:pt x="1" y="4"/>
                      <a:pt x="2" y="3"/>
                    </a:cubicBezTo>
                    <a:cubicBezTo>
                      <a:pt x="2" y="2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673"/>
              <p:cNvSpPr/>
              <p:nvPr/>
            </p:nvSpPr>
            <p:spPr bwMode="auto">
              <a:xfrm>
                <a:off x="4081" y="2153"/>
                <a:ext cx="12" cy="5"/>
              </a:xfrm>
              <a:custGeom>
                <a:gdLst>
                  <a:gd name="T0" fmla="*/ 5 w 5"/>
                  <a:gd name="T1" fmla="*/ 0 h 2"/>
                  <a:gd name="T2" fmla="*/ 1 w 5"/>
                  <a:gd name="T3" fmla="*/ 1 h 2"/>
                  <a:gd name="T4" fmla="*/ 1 w 5"/>
                  <a:gd name="T5" fmla="*/ 1 h 2"/>
                  <a:gd name="T6" fmla="*/ 0 w 5"/>
                  <a:gd name="T7" fmla="*/ 2 h 2"/>
                  <a:gd name="T8" fmla="*/ 5 w 5"/>
                  <a:gd name="T9" fmla="*/ 2 h 2"/>
                  <a:gd name="T10" fmla="*/ 5 w 5"/>
                  <a:gd name="T11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5" y="2"/>
                      <a:pt x="5" y="2"/>
                      <a:pt x="5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674"/>
              <p:cNvSpPr/>
              <p:nvPr/>
            </p:nvSpPr>
            <p:spPr bwMode="auto">
              <a:xfrm>
                <a:off x="4124" y="1999"/>
                <a:ext cx="5" cy="4"/>
              </a:xfrm>
              <a:custGeom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675"/>
              <p:cNvSpPr/>
              <p:nvPr/>
            </p:nvSpPr>
            <p:spPr bwMode="auto">
              <a:xfrm>
                <a:off x="4112" y="1977"/>
                <a:ext cx="14" cy="19"/>
              </a:xfrm>
              <a:custGeom>
                <a:gdLst>
                  <a:gd name="T0" fmla="*/ 0 w 6"/>
                  <a:gd name="T1" fmla="*/ 3 h 8"/>
                  <a:gd name="T2" fmla="*/ 0 w 6"/>
                  <a:gd name="T3" fmla="*/ 4 h 8"/>
                  <a:gd name="T4" fmla="*/ 4 w 6"/>
                  <a:gd name="T5" fmla="*/ 8 h 8"/>
                  <a:gd name="T6" fmla="*/ 4 w 6"/>
                  <a:gd name="T7" fmla="*/ 8 h 8"/>
                  <a:gd name="T8" fmla="*/ 6 w 6"/>
                  <a:gd name="T9" fmla="*/ 2 h 8"/>
                  <a:gd name="T10" fmla="*/ 6 w 6"/>
                  <a:gd name="T11" fmla="*/ 0 h 8"/>
                  <a:gd name="T12" fmla="*/ 2 w 6"/>
                  <a:gd name="T13" fmla="*/ 0 h 8"/>
                  <a:gd name="T14" fmla="*/ 0 w 6"/>
                  <a:gd name="T15" fmla="*/ 3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0" y="3"/>
                    </a:moveTo>
                    <a:cubicBezTo>
                      <a:pt x="0" y="3"/>
                      <a:pt x="0" y="3"/>
                      <a:pt x="0" y="4"/>
                    </a:cubicBezTo>
                    <a:cubicBezTo>
                      <a:pt x="1" y="5"/>
                      <a:pt x="2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6"/>
                      <a:pt x="6" y="4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676"/>
              <p:cNvSpPr/>
              <p:nvPr/>
            </p:nvSpPr>
            <p:spPr bwMode="auto">
              <a:xfrm>
                <a:off x="4105" y="1994"/>
                <a:ext cx="33" cy="47"/>
              </a:xfrm>
              <a:custGeom>
                <a:gdLst>
                  <a:gd name="T0" fmla="*/ 13 w 14"/>
                  <a:gd name="T1" fmla="*/ 13 h 20"/>
                  <a:gd name="T2" fmla="*/ 13 w 14"/>
                  <a:gd name="T3" fmla="*/ 12 h 20"/>
                  <a:gd name="T4" fmla="*/ 2 w 14"/>
                  <a:gd name="T5" fmla="*/ 0 h 20"/>
                  <a:gd name="T6" fmla="*/ 0 w 14"/>
                  <a:gd name="T7" fmla="*/ 2 h 20"/>
                  <a:gd name="T8" fmla="*/ 0 w 14"/>
                  <a:gd name="T9" fmla="*/ 2 h 20"/>
                  <a:gd name="T10" fmla="*/ 1 w 14"/>
                  <a:gd name="T11" fmla="*/ 5 h 20"/>
                  <a:gd name="T12" fmla="*/ 4 w 14"/>
                  <a:gd name="T13" fmla="*/ 6 h 20"/>
                  <a:gd name="T14" fmla="*/ 7 w 14"/>
                  <a:gd name="T15" fmla="*/ 11 h 20"/>
                  <a:gd name="T16" fmla="*/ 7 w 14"/>
                  <a:gd name="T17" fmla="*/ 15 h 20"/>
                  <a:gd name="T18" fmla="*/ 12 w 14"/>
                  <a:gd name="T19" fmla="*/ 20 h 20"/>
                  <a:gd name="T20" fmla="*/ 13 w 14"/>
                  <a:gd name="T21" fmla="*/ 13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20">
                    <a:moveTo>
                      <a:pt x="13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9" y="8"/>
                      <a:pt x="5" y="4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6"/>
                      <a:pt x="4" y="6"/>
                    </a:cubicBezTo>
                    <a:cubicBezTo>
                      <a:pt x="6" y="7"/>
                      <a:pt x="7" y="9"/>
                      <a:pt x="7" y="11"/>
                    </a:cubicBezTo>
                    <a:cubicBezTo>
                      <a:pt x="8" y="13"/>
                      <a:pt x="8" y="14"/>
                      <a:pt x="7" y="15"/>
                    </a:cubicBezTo>
                    <a:cubicBezTo>
                      <a:pt x="9" y="17"/>
                      <a:pt x="11" y="18"/>
                      <a:pt x="12" y="20"/>
                    </a:cubicBezTo>
                    <a:cubicBezTo>
                      <a:pt x="13" y="18"/>
                      <a:pt x="14" y="15"/>
                      <a:pt x="13" y="1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677"/>
              <p:cNvSpPr/>
              <p:nvPr/>
            </p:nvSpPr>
            <p:spPr bwMode="auto">
              <a:xfrm>
                <a:off x="4103" y="2134"/>
                <a:ext cx="19" cy="24"/>
              </a:xfrm>
              <a:custGeom>
                <a:gdLst>
                  <a:gd name="T0" fmla="*/ 7 w 8"/>
                  <a:gd name="T1" fmla="*/ 5 h 10"/>
                  <a:gd name="T2" fmla="*/ 8 w 8"/>
                  <a:gd name="T3" fmla="*/ 0 h 10"/>
                  <a:gd name="T4" fmla="*/ 0 w 8"/>
                  <a:gd name="T5" fmla="*/ 10 h 10"/>
                  <a:gd name="T6" fmla="*/ 4 w 8"/>
                  <a:gd name="T7" fmla="*/ 10 h 10"/>
                  <a:gd name="T8" fmla="*/ 7 w 8"/>
                  <a:gd name="T9" fmla="*/ 5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7" y="5"/>
                    </a:moveTo>
                    <a:cubicBezTo>
                      <a:pt x="7" y="4"/>
                      <a:pt x="8" y="2"/>
                      <a:pt x="8" y="0"/>
                    </a:cubicBezTo>
                    <a:cubicBezTo>
                      <a:pt x="5" y="3"/>
                      <a:pt x="3" y="7"/>
                      <a:pt x="0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6" y="7"/>
                      <a:pt x="7" y="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678"/>
              <p:cNvSpPr/>
              <p:nvPr/>
            </p:nvSpPr>
            <p:spPr bwMode="auto">
              <a:xfrm>
                <a:off x="4100" y="2086"/>
                <a:ext cx="36" cy="57"/>
              </a:xfrm>
              <a:custGeom>
                <a:gdLst>
                  <a:gd name="T0" fmla="*/ 7 w 15"/>
                  <a:gd name="T1" fmla="*/ 13 h 24"/>
                  <a:gd name="T2" fmla="*/ 8 w 15"/>
                  <a:gd name="T3" fmla="*/ 12 h 24"/>
                  <a:gd name="T4" fmla="*/ 15 w 15"/>
                  <a:gd name="T5" fmla="*/ 0 h 24"/>
                  <a:gd name="T6" fmla="*/ 13 w 15"/>
                  <a:gd name="T7" fmla="*/ 2 h 24"/>
                  <a:gd name="T8" fmla="*/ 7 w 15"/>
                  <a:gd name="T9" fmla="*/ 6 h 24"/>
                  <a:gd name="T10" fmla="*/ 1 w 15"/>
                  <a:gd name="T11" fmla="*/ 9 h 24"/>
                  <a:gd name="T12" fmla="*/ 1 w 15"/>
                  <a:gd name="T13" fmla="*/ 12 h 24"/>
                  <a:gd name="T14" fmla="*/ 0 w 15"/>
                  <a:gd name="T15" fmla="*/ 13 h 24"/>
                  <a:gd name="T16" fmla="*/ 3 w 15"/>
                  <a:gd name="T17" fmla="*/ 23 h 24"/>
                  <a:gd name="T18" fmla="*/ 2 w 15"/>
                  <a:gd name="T19" fmla="*/ 24 h 24"/>
                  <a:gd name="T20" fmla="*/ 9 w 15"/>
                  <a:gd name="T21" fmla="*/ 16 h 24"/>
                  <a:gd name="T22" fmla="*/ 7 w 15"/>
                  <a:gd name="T23" fmla="*/ 13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24">
                    <a:moveTo>
                      <a:pt x="7" y="13"/>
                    </a:moveTo>
                    <a:cubicBezTo>
                      <a:pt x="7" y="13"/>
                      <a:pt x="7" y="12"/>
                      <a:pt x="8" y="12"/>
                    </a:cubicBezTo>
                    <a:cubicBezTo>
                      <a:pt x="13" y="10"/>
                      <a:pt x="15" y="5"/>
                      <a:pt x="15" y="0"/>
                    </a:cubicBezTo>
                    <a:cubicBezTo>
                      <a:pt x="14" y="1"/>
                      <a:pt x="13" y="1"/>
                      <a:pt x="13" y="2"/>
                    </a:cubicBezTo>
                    <a:cubicBezTo>
                      <a:pt x="11" y="4"/>
                      <a:pt x="9" y="5"/>
                      <a:pt x="7" y="6"/>
                    </a:cubicBezTo>
                    <a:cubicBezTo>
                      <a:pt x="5" y="8"/>
                      <a:pt x="4" y="9"/>
                      <a:pt x="1" y="9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2"/>
                      <a:pt x="1" y="12"/>
                      <a:pt x="0" y="13"/>
                    </a:cubicBezTo>
                    <a:cubicBezTo>
                      <a:pt x="4" y="15"/>
                      <a:pt x="4" y="20"/>
                      <a:pt x="3" y="23"/>
                    </a:cubicBezTo>
                    <a:cubicBezTo>
                      <a:pt x="2" y="23"/>
                      <a:pt x="2" y="24"/>
                      <a:pt x="2" y="24"/>
                    </a:cubicBezTo>
                    <a:cubicBezTo>
                      <a:pt x="4" y="21"/>
                      <a:pt x="6" y="19"/>
                      <a:pt x="9" y="16"/>
                    </a:cubicBezTo>
                    <a:cubicBezTo>
                      <a:pt x="8" y="15"/>
                      <a:pt x="8" y="14"/>
                      <a:pt x="7" y="1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679"/>
              <p:cNvSpPr/>
              <p:nvPr/>
            </p:nvSpPr>
            <p:spPr bwMode="auto">
              <a:xfrm>
                <a:off x="4093" y="2150"/>
                <a:ext cx="5" cy="8"/>
              </a:xfrm>
              <a:custGeom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1 h 3"/>
                  <a:gd name="T6" fmla="*/ 0 w 2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2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680"/>
              <p:cNvSpPr/>
              <p:nvPr/>
            </p:nvSpPr>
            <p:spPr bwMode="auto">
              <a:xfrm>
                <a:off x="4110" y="2039"/>
                <a:ext cx="23" cy="47"/>
              </a:xfrm>
              <a:custGeom>
                <a:gdLst>
                  <a:gd name="T0" fmla="*/ 6 w 10"/>
                  <a:gd name="T1" fmla="*/ 8 h 20"/>
                  <a:gd name="T2" fmla="*/ 6 w 10"/>
                  <a:gd name="T3" fmla="*/ 8 h 20"/>
                  <a:gd name="T4" fmla="*/ 6 w 10"/>
                  <a:gd name="T5" fmla="*/ 7 h 20"/>
                  <a:gd name="T6" fmla="*/ 9 w 10"/>
                  <a:gd name="T7" fmla="*/ 4 h 20"/>
                  <a:gd name="T8" fmla="*/ 4 w 10"/>
                  <a:gd name="T9" fmla="*/ 0 h 20"/>
                  <a:gd name="T10" fmla="*/ 1 w 10"/>
                  <a:gd name="T11" fmla="*/ 4 h 20"/>
                  <a:gd name="T12" fmla="*/ 0 w 10"/>
                  <a:gd name="T13" fmla="*/ 4 h 20"/>
                  <a:gd name="T14" fmla="*/ 2 w 10"/>
                  <a:gd name="T15" fmla="*/ 8 h 20"/>
                  <a:gd name="T16" fmla="*/ 1 w 10"/>
                  <a:gd name="T17" fmla="*/ 12 h 20"/>
                  <a:gd name="T18" fmla="*/ 6 w 10"/>
                  <a:gd name="T19" fmla="*/ 20 h 20"/>
                  <a:gd name="T20" fmla="*/ 10 w 10"/>
                  <a:gd name="T21" fmla="*/ 16 h 20"/>
                  <a:gd name="T22" fmla="*/ 6 w 10"/>
                  <a:gd name="T23" fmla="*/ 8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6" y="8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7" y="6"/>
                      <a:pt x="8" y="5"/>
                      <a:pt x="9" y="4"/>
                    </a:cubicBezTo>
                    <a:cubicBezTo>
                      <a:pt x="7" y="3"/>
                      <a:pt x="6" y="1"/>
                      <a:pt x="4" y="0"/>
                    </a:cubicBezTo>
                    <a:cubicBezTo>
                      <a:pt x="4" y="1"/>
                      <a:pt x="2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2" y="6"/>
                      <a:pt x="2" y="8"/>
                    </a:cubicBezTo>
                    <a:cubicBezTo>
                      <a:pt x="2" y="9"/>
                      <a:pt x="2" y="10"/>
                      <a:pt x="1" y="12"/>
                    </a:cubicBezTo>
                    <a:cubicBezTo>
                      <a:pt x="4" y="14"/>
                      <a:pt x="6" y="17"/>
                      <a:pt x="6" y="20"/>
                    </a:cubicBezTo>
                    <a:cubicBezTo>
                      <a:pt x="7" y="19"/>
                      <a:pt x="9" y="17"/>
                      <a:pt x="10" y="16"/>
                    </a:cubicBezTo>
                    <a:cubicBezTo>
                      <a:pt x="10" y="13"/>
                      <a:pt x="8" y="10"/>
                      <a:pt x="6" y="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681"/>
              <p:cNvSpPr/>
              <p:nvPr/>
            </p:nvSpPr>
            <p:spPr bwMode="auto">
              <a:xfrm>
                <a:off x="4093" y="2124"/>
                <a:ext cx="29" cy="34"/>
              </a:xfrm>
              <a:custGeom>
                <a:gdLst>
                  <a:gd name="T0" fmla="*/ 12 w 12"/>
                  <a:gd name="T1" fmla="*/ 4 h 14"/>
                  <a:gd name="T2" fmla="*/ 12 w 12"/>
                  <a:gd name="T3" fmla="*/ 0 h 14"/>
                  <a:gd name="T4" fmla="*/ 5 w 12"/>
                  <a:gd name="T5" fmla="*/ 8 h 14"/>
                  <a:gd name="T6" fmla="*/ 2 w 12"/>
                  <a:gd name="T7" fmla="*/ 11 h 14"/>
                  <a:gd name="T8" fmla="*/ 0 w 12"/>
                  <a:gd name="T9" fmla="*/ 14 h 14"/>
                  <a:gd name="T10" fmla="*/ 4 w 12"/>
                  <a:gd name="T11" fmla="*/ 14 h 14"/>
                  <a:gd name="T12" fmla="*/ 12 w 12"/>
                  <a:gd name="T13" fmla="*/ 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12" y="4"/>
                    </a:moveTo>
                    <a:cubicBezTo>
                      <a:pt x="12" y="3"/>
                      <a:pt x="12" y="2"/>
                      <a:pt x="12" y="0"/>
                    </a:cubicBezTo>
                    <a:cubicBezTo>
                      <a:pt x="9" y="3"/>
                      <a:pt x="7" y="5"/>
                      <a:pt x="5" y="8"/>
                    </a:cubicBezTo>
                    <a:cubicBezTo>
                      <a:pt x="4" y="9"/>
                      <a:pt x="3" y="10"/>
                      <a:pt x="2" y="11"/>
                    </a:cubicBezTo>
                    <a:cubicBezTo>
                      <a:pt x="2" y="12"/>
                      <a:pt x="1" y="13"/>
                      <a:pt x="0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7" y="11"/>
                      <a:pt x="9" y="7"/>
                      <a:pt x="12" y="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682"/>
              <p:cNvSpPr/>
              <p:nvPr/>
            </p:nvSpPr>
            <p:spPr bwMode="auto">
              <a:xfrm>
                <a:off x="4117" y="2077"/>
                <a:ext cx="19" cy="24"/>
              </a:xfrm>
              <a:custGeom>
                <a:gdLst>
                  <a:gd name="T0" fmla="*/ 8 w 8"/>
                  <a:gd name="T1" fmla="*/ 4 h 10"/>
                  <a:gd name="T2" fmla="*/ 7 w 8"/>
                  <a:gd name="T3" fmla="*/ 0 h 10"/>
                  <a:gd name="T4" fmla="*/ 3 w 8"/>
                  <a:gd name="T5" fmla="*/ 4 h 10"/>
                  <a:gd name="T6" fmla="*/ 2 w 8"/>
                  <a:gd name="T7" fmla="*/ 6 h 10"/>
                  <a:gd name="T8" fmla="*/ 0 w 8"/>
                  <a:gd name="T9" fmla="*/ 10 h 10"/>
                  <a:gd name="T10" fmla="*/ 6 w 8"/>
                  <a:gd name="T11" fmla="*/ 6 h 10"/>
                  <a:gd name="T12" fmla="*/ 8 w 8"/>
                  <a:gd name="T13" fmla="*/ 4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8" y="4"/>
                    </a:moveTo>
                    <a:cubicBezTo>
                      <a:pt x="8" y="2"/>
                      <a:pt x="8" y="1"/>
                      <a:pt x="7" y="0"/>
                    </a:cubicBezTo>
                    <a:cubicBezTo>
                      <a:pt x="6" y="1"/>
                      <a:pt x="4" y="3"/>
                      <a:pt x="3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2" y="8"/>
                      <a:pt x="1" y="9"/>
                      <a:pt x="0" y="10"/>
                    </a:cubicBezTo>
                    <a:cubicBezTo>
                      <a:pt x="2" y="9"/>
                      <a:pt x="4" y="8"/>
                      <a:pt x="6" y="6"/>
                    </a:cubicBezTo>
                    <a:cubicBezTo>
                      <a:pt x="6" y="5"/>
                      <a:pt x="7" y="5"/>
                      <a:pt x="8" y="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683"/>
              <p:cNvSpPr/>
              <p:nvPr/>
            </p:nvSpPr>
            <p:spPr bwMode="auto">
              <a:xfrm>
                <a:off x="4119" y="2029"/>
                <a:ext cx="14" cy="19"/>
              </a:xfrm>
              <a:custGeom>
                <a:gdLst>
                  <a:gd name="T0" fmla="*/ 6 w 6"/>
                  <a:gd name="T1" fmla="*/ 5 h 8"/>
                  <a:gd name="T2" fmla="*/ 1 w 6"/>
                  <a:gd name="T3" fmla="*/ 0 h 8"/>
                  <a:gd name="T4" fmla="*/ 0 w 6"/>
                  <a:gd name="T5" fmla="*/ 4 h 8"/>
                  <a:gd name="T6" fmla="*/ 5 w 6"/>
                  <a:gd name="T7" fmla="*/ 8 h 8"/>
                  <a:gd name="T8" fmla="*/ 6 w 6"/>
                  <a:gd name="T9" fmla="*/ 5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6" y="5"/>
                    </a:moveTo>
                    <a:cubicBezTo>
                      <a:pt x="5" y="3"/>
                      <a:pt x="3" y="2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ubicBezTo>
                      <a:pt x="2" y="5"/>
                      <a:pt x="3" y="7"/>
                      <a:pt x="5" y="8"/>
                    </a:cubicBezTo>
                    <a:cubicBezTo>
                      <a:pt x="5" y="7"/>
                      <a:pt x="6" y="6"/>
                      <a:pt x="6" y="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684"/>
              <p:cNvSpPr/>
              <p:nvPr/>
            </p:nvSpPr>
            <p:spPr bwMode="auto">
              <a:xfrm>
                <a:off x="4112" y="1977"/>
                <a:ext cx="5" cy="7"/>
              </a:xfrm>
              <a:custGeom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685"/>
              <p:cNvSpPr/>
              <p:nvPr/>
            </p:nvSpPr>
            <p:spPr bwMode="auto">
              <a:xfrm>
                <a:off x="4110" y="1987"/>
                <a:ext cx="26" cy="35"/>
              </a:xfrm>
              <a:custGeom>
                <a:gdLst>
                  <a:gd name="T0" fmla="*/ 11 w 11"/>
                  <a:gd name="T1" fmla="*/ 15 h 15"/>
                  <a:gd name="T2" fmla="*/ 8 w 11"/>
                  <a:gd name="T3" fmla="*/ 7 h 15"/>
                  <a:gd name="T4" fmla="*/ 6 w 11"/>
                  <a:gd name="T5" fmla="*/ 5 h 15"/>
                  <a:gd name="T6" fmla="*/ 5 w 11"/>
                  <a:gd name="T7" fmla="*/ 5 h 15"/>
                  <a:gd name="T8" fmla="*/ 5 w 11"/>
                  <a:gd name="T9" fmla="*/ 4 h 15"/>
                  <a:gd name="T10" fmla="*/ 1 w 11"/>
                  <a:gd name="T11" fmla="*/ 0 h 15"/>
                  <a:gd name="T12" fmla="*/ 0 w 11"/>
                  <a:gd name="T13" fmla="*/ 3 h 15"/>
                  <a:gd name="T14" fmla="*/ 11 w 11"/>
                  <a:gd name="T15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5">
                    <a:moveTo>
                      <a:pt x="11" y="15"/>
                    </a:moveTo>
                    <a:cubicBezTo>
                      <a:pt x="11" y="12"/>
                      <a:pt x="10" y="9"/>
                      <a:pt x="8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3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3" y="7"/>
                      <a:pt x="7" y="11"/>
                      <a:pt x="11" y="1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686"/>
              <p:cNvSpPr/>
              <p:nvPr/>
            </p:nvSpPr>
            <p:spPr bwMode="auto">
              <a:xfrm>
                <a:off x="4148" y="2053"/>
                <a:ext cx="26" cy="19"/>
              </a:xfrm>
              <a:custGeom>
                <a:gdLst>
                  <a:gd name="T0" fmla="*/ 10 w 11"/>
                  <a:gd name="T1" fmla="*/ 4 h 8"/>
                  <a:gd name="T2" fmla="*/ 2 w 11"/>
                  <a:gd name="T3" fmla="*/ 0 h 8"/>
                  <a:gd name="T4" fmla="*/ 0 w 11"/>
                  <a:gd name="T5" fmla="*/ 0 h 8"/>
                  <a:gd name="T6" fmla="*/ 8 w 11"/>
                  <a:gd name="T7" fmla="*/ 8 h 8"/>
                  <a:gd name="T8" fmla="*/ 10 w 11"/>
                  <a:gd name="T9" fmla="*/ 4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0" y="4"/>
                    </a:moveTo>
                    <a:cubicBezTo>
                      <a:pt x="10" y="1"/>
                      <a:pt x="5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3" y="3"/>
                      <a:pt x="5" y="5"/>
                      <a:pt x="8" y="8"/>
                    </a:cubicBezTo>
                    <a:cubicBezTo>
                      <a:pt x="10" y="8"/>
                      <a:pt x="11" y="7"/>
                      <a:pt x="10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687"/>
              <p:cNvSpPr/>
              <p:nvPr/>
            </p:nvSpPr>
            <p:spPr bwMode="auto">
              <a:xfrm flipH="1">
                <a:off x="4152" y="2070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688"/>
              <p:cNvSpPr/>
              <p:nvPr/>
            </p:nvSpPr>
            <p:spPr bwMode="auto">
              <a:xfrm>
                <a:off x="4131" y="2056"/>
                <a:ext cx="14" cy="9"/>
              </a:xfrm>
              <a:custGeom>
                <a:gdLst>
                  <a:gd name="T0" fmla="*/ 6 w 6"/>
                  <a:gd name="T1" fmla="*/ 4 h 4"/>
                  <a:gd name="T2" fmla="*/ 6 w 6"/>
                  <a:gd name="T3" fmla="*/ 3 h 4"/>
                  <a:gd name="T4" fmla="*/ 3 w 6"/>
                  <a:gd name="T5" fmla="*/ 0 h 4"/>
                  <a:gd name="T6" fmla="*/ 0 w 6"/>
                  <a:gd name="T7" fmla="*/ 1 h 4"/>
                  <a:gd name="T8" fmla="*/ 6 w 6"/>
                  <a:gd name="T9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cubicBezTo>
                      <a:pt x="6" y="4"/>
                      <a:pt x="6" y="4"/>
                      <a:pt x="6" y="3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2" y="2"/>
                      <a:pt x="4" y="3"/>
                      <a:pt x="6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689"/>
              <p:cNvSpPr/>
              <p:nvPr/>
            </p:nvSpPr>
            <p:spPr bwMode="auto">
              <a:xfrm>
                <a:off x="4138" y="2053"/>
                <a:ext cx="29" cy="19"/>
              </a:xfrm>
              <a:custGeom>
                <a:gdLst>
                  <a:gd name="T0" fmla="*/ 3 w 12"/>
                  <a:gd name="T1" fmla="*/ 5 h 8"/>
                  <a:gd name="T2" fmla="*/ 5 w 12"/>
                  <a:gd name="T3" fmla="*/ 7 h 8"/>
                  <a:gd name="T4" fmla="*/ 6 w 12"/>
                  <a:gd name="T5" fmla="*/ 7 h 8"/>
                  <a:gd name="T6" fmla="*/ 6 w 12"/>
                  <a:gd name="T7" fmla="*/ 7 h 8"/>
                  <a:gd name="T8" fmla="*/ 6 w 12"/>
                  <a:gd name="T9" fmla="*/ 7 h 8"/>
                  <a:gd name="T10" fmla="*/ 12 w 12"/>
                  <a:gd name="T11" fmla="*/ 8 h 8"/>
                  <a:gd name="T12" fmla="*/ 4 w 12"/>
                  <a:gd name="T13" fmla="*/ 0 h 8"/>
                  <a:gd name="T14" fmla="*/ 0 w 12"/>
                  <a:gd name="T15" fmla="*/ 1 h 8"/>
                  <a:gd name="T16" fmla="*/ 3 w 12"/>
                  <a:gd name="T17" fmla="*/ 4 h 8"/>
                  <a:gd name="T18" fmla="*/ 3 w 12"/>
                  <a:gd name="T19" fmla="*/ 5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8">
                    <a:moveTo>
                      <a:pt x="3" y="5"/>
                    </a:moveTo>
                    <a:cubicBezTo>
                      <a:pt x="4" y="6"/>
                      <a:pt x="5" y="6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7"/>
                      <a:pt x="10" y="8"/>
                      <a:pt x="12" y="8"/>
                    </a:cubicBezTo>
                    <a:cubicBezTo>
                      <a:pt x="9" y="5"/>
                      <a:pt x="7" y="3"/>
                      <a:pt x="4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690"/>
              <p:cNvSpPr/>
              <p:nvPr/>
            </p:nvSpPr>
            <p:spPr bwMode="auto">
              <a:xfrm>
                <a:off x="4148" y="1994"/>
                <a:ext cx="23" cy="12"/>
              </a:xfrm>
              <a:custGeom>
                <a:gdLst>
                  <a:gd name="T0" fmla="*/ 0 w 10"/>
                  <a:gd name="T1" fmla="*/ 4 h 5"/>
                  <a:gd name="T2" fmla="*/ 10 w 10"/>
                  <a:gd name="T3" fmla="*/ 2 h 5"/>
                  <a:gd name="T4" fmla="*/ 7 w 10"/>
                  <a:gd name="T5" fmla="*/ 0 h 5"/>
                  <a:gd name="T6" fmla="*/ 0 w 10"/>
                  <a:gd name="T7" fmla="*/ 4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">
                    <a:moveTo>
                      <a:pt x="0" y="4"/>
                    </a:moveTo>
                    <a:cubicBezTo>
                      <a:pt x="4" y="5"/>
                      <a:pt x="8" y="5"/>
                      <a:pt x="10" y="2"/>
                    </a:cubicBezTo>
                    <a:cubicBezTo>
                      <a:pt x="9" y="1"/>
                      <a:pt x="8" y="1"/>
                      <a:pt x="7" y="0"/>
                    </a:cubicBezTo>
                    <a:cubicBezTo>
                      <a:pt x="5" y="1"/>
                      <a:pt x="2" y="2"/>
                      <a:pt x="0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691"/>
              <p:cNvSpPr/>
              <p:nvPr/>
            </p:nvSpPr>
            <p:spPr bwMode="auto">
              <a:xfrm>
                <a:off x="4129" y="1989"/>
                <a:ext cx="30" cy="10"/>
              </a:xfrm>
              <a:custGeom>
                <a:gdLst>
                  <a:gd name="T0" fmla="*/ 0 w 13"/>
                  <a:gd name="T1" fmla="*/ 3 h 4"/>
                  <a:gd name="T2" fmla="*/ 5 w 13"/>
                  <a:gd name="T3" fmla="*/ 4 h 4"/>
                  <a:gd name="T4" fmla="*/ 13 w 13"/>
                  <a:gd name="T5" fmla="*/ 0 h 4"/>
                  <a:gd name="T6" fmla="*/ 13 w 13"/>
                  <a:gd name="T7" fmla="*/ 0 h 4"/>
                  <a:gd name="T8" fmla="*/ 9 w 13"/>
                  <a:gd name="T9" fmla="*/ 0 h 4"/>
                  <a:gd name="T10" fmla="*/ 0 w 13"/>
                  <a:gd name="T11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3"/>
                    </a:moveTo>
                    <a:cubicBezTo>
                      <a:pt x="1" y="3"/>
                      <a:pt x="3" y="4"/>
                      <a:pt x="5" y="4"/>
                    </a:cubicBezTo>
                    <a:cubicBezTo>
                      <a:pt x="7" y="2"/>
                      <a:pt x="10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6" y="1"/>
                      <a:pt x="3" y="1"/>
                      <a:pt x="0" y="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692"/>
              <p:cNvSpPr/>
              <p:nvPr/>
            </p:nvSpPr>
            <p:spPr bwMode="auto">
              <a:xfrm>
                <a:off x="4141" y="1987"/>
                <a:ext cx="33" cy="16"/>
              </a:xfrm>
              <a:custGeom>
                <a:gdLst>
                  <a:gd name="T0" fmla="*/ 0 w 14"/>
                  <a:gd name="T1" fmla="*/ 5 h 7"/>
                  <a:gd name="T2" fmla="*/ 3 w 14"/>
                  <a:gd name="T3" fmla="*/ 7 h 7"/>
                  <a:gd name="T4" fmla="*/ 10 w 14"/>
                  <a:gd name="T5" fmla="*/ 3 h 7"/>
                  <a:gd name="T6" fmla="*/ 13 w 14"/>
                  <a:gd name="T7" fmla="*/ 5 h 7"/>
                  <a:gd name="T8" fmla="*/ 13 w 14"/>
                  <a:gd name="T9" fmla="*/ 4 h 7"/>
                  <a:gd name="T10" fmla="*/ 8 w 14"/>
                  <a:gd name="T11" fmla="*/ 1 h 7"/>
                  <a:gd name="T12" fmla="*/ 8 w 14"/>
                  <a:gd name="T13" fmla="*/ 1 h 7"/>
                  <a:gd name="T14" fmla="*/ 0 w 14"/>
                  <a:gd name="T15" fmla="*/ 5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7">
                    <a:moveTo>
                      <a:pt x="0" y="5"/>
                    </a:moveTo>
                    <a:cubicBezTo>
                      <a:pt x="1" y="6"/>
                      <a:pt x="2" y="6"/>
                      <a:pt x="3" y="7"/>
                    </a:cubicBezTo>
                    <a:cubicBezTo>
                      <a:pt x="5" y="5"/>
                      <a:pt x="8" y="4"/>
                      <a:pt x="10" y="3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4"/>
                    </a:cubicBezTo>
                    <a:cubicBezTo>
                      <a:pt x="14" y="1"/>
                      <a:pt x="11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5" y="2"/>
                      <a:pt x="2" y="3"/>
                      <a:pt x="0" y="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693"/>
              <p:cNvSpPr/>
              <p:nvPr/>
            </p:nvSpPr>
            <p:spPr bwMode="auto">
              <a:xfrm>
                <a:off x="4053" y="2134"/>
                <a:ext cx="31" cy="24"/>
              </a:xfrm>
              <a:custGeom>
                <a:gdLst>
                  <a:gd name="T0" fmla="*/ 11 w 13"/>
                  <a:gd name="T1" fmla="*/ 0 h 10"/>
                  <a:gd name="T2" fmla="*/ 0 w 13"/>
                  <a:gd name="T3" fmla="*/ 2 h 10"/>
                  <a:gd name="T4" fmla="*/ 2 w 13"/>
                  <a:gd name="T5" fmla="*/ 10 h 10"/>
                  <a:gd name="T6" fmla="*/ 11 w 13"/>
                  <a:gd name="T7" fmla="*/ 10 h 10"/>
                  <a:gd name="T8" fmla="*/ 11 w 13"/>
                  <a:gd name="T9" fmla="*/ 9 h 10"/>
                  <a:gd name="T10" fmla="*/ 11 w 13"/>
                  <a:gd name="T11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11" y="0"/>
                    </a:moveTo>
                    <a:cubicBezTo>
                      <a:pt x="8" y="3"/>
                      <a:pt x="4" y="4"/>
                      <a:pt x="0" y="2"/>
                    </a:cubicBezTo>
                    <a:cubicBezTo>
                      <a:pt x="2" y="4"/>
                      <a:pt x="2" y="7"/>
                      <a:pt x="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6"/>
                      <a:pt x="12" y="3"/>
                      <a:pt x="11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694"/>
              <p:cNvSpPr/>
              <p:nvPr/>
            </p:nvSpPr>
            <p:spPr bwMode="auto">
              <a:xfrm>
                <a:off x="4096" y="2070"/>
                <a:ext cx="23" cy="28"/>
              </a:xfrm>
              <a:custGeom>
                <a:gdLst>
                  <a:gd name="T0" fmla="*/ 9 w 10"/>
                  <a:gd name="T1" fmla="*/ 3 h 12"/>
                  <a:gd name="T2" fmla="*/ 7 w 10"/>
                  <a:gd name="T3" fmla="*/ 0 h 12"/>
                  <a:gd name="T4" fmla="*/ 0 w 10"/>
                  <a:gd name="T5" fmla="*/ 4 h 12"/>
                  <a:gd name="T6" fmla="*/ 0 w 10"/>
                  <a:gd name="T7" fmla="*/ 5 h 12"/>
                  <a:gd name="T8" fmla="*/ 0 w 10"/>
                  <a:gd name="T9" fmla="*/ 7 h 12"/>
                  <a:gd name="T10" fmla="*/ 3 w 10"/>
                  <a:gd name="T11" fmla="*/ 12 h 12"/>
                  <a:gd name="T12" fmla="*/ 10 w 10"/>
                  <a:gd name="T13" fmla="*/ 8 h 12"/>
                  <a:gd name="T14" fmla="*/ 9 w 10"/>
                  <a:gd name="T15" fmla="*/ 3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2">
                    <a:moveTo>
                      <a:pt x="9" y="3"/>
                    </a:moveTo>
                    <a:cubicBezTo>
                      <a:pt x="9" y="2"/>
                      <a:pt x="8" y="1"/>
                      <a:pt x="7" y="0"/>
                    </a:cubicBezTo>
                    <a:cubicBezTo>
                      <a:pt x="5" y="2"/>
                      <a:pt x="3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3" y="10"/>
                      <a:pt x="3" y="12"/>
                    </a:cubicBezTo>
                    <a:cubicBezTo>
                      <a:pt x="6" y="11"/>
                      <a:pt x="8" y="10"/>
                      <a:pt x="10" y="8"/>
                    </a:cubicBezTo>
                    <a:cubicBezTo>
                      <a:pt x="10" y="7"/>
                      <a:pt x="10" y="5"/>
                      <a:pt x="9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695"/>
              <p:cNvSpPr/>
              <p:nvPr/>
            </p:nvSpPr>
            <p:spPr bwMode="auto">
              <a:xfrm>
                <a:off x="4103" y="2089"/>
                <a:ext cx="16" cy="16"/>
              </a:xfrm>
              <a:custGeom>
                <a:gdLst>
                  <a:gd name="T0" fmla="*/ 7 w 7"/>
                  <a:gd name="T1" fmla="*/ 1 h 7"/>
                  <a:gd name="T2" fmla="*/ 7 w 7"/>
                  <a:gd name="T3" fmla="*/ 0 h 7"/>
                  <a:gd name="T4" fmla="*/ 0 w 7"/>
                  <a:gd name="T5" fmla="*/ 4 h 7"/>
                  <a:gd name="T6" fmla="*/ 1 w 7"/>
                  <a:gd name="T7" fmla="*/ 7 h 7"/>
                  <a:gd name="T8" fmla="*/ 7 w 7"/>
                  <a:gd name="T9" fmla="*/ 1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5" y="2"/>
                      <a:pt x="3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4" y="6"/>
                      <a:pt x="6" y="4"/>
                      <a:pt x="7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696"/>
              <p:cNvSpPr/>
              <p:nvPr/>
            </p:nvSpPr>
            <p:spPr bwMode="auto">
              <a:xfrm>
                <a:off x="4074" y="2091"/>
                <a:ext cx="19" cy="33"/>
              </a:xfrm>
              <a:custGeom>
                <a:gdLst>
                  <a:gd name="T0" fmla="*/ 8 w 8"/>
                  <a:gd name="T1" fmla="*/ 5 h 14"/>
                  <a:gd name="T2" fmla="*/ 8 w 8"/>
                  <a:gd name="T3" fmla="*/ 0 h 14"/>
                  <a:gd name="T4" fmla="*/ 8 w 8"/>
                  <a:gd name="T5" fmla="*/ 0 h 14"/>
                  <a:gd name="T6" fmla="*/ 0 w 8"/>
                  <a:gd name="T7" fmla="*/ 4 h 14"/>
                  <a:gd name="T8" fmla="*/ 2 w 8"/>
                  <a:gd name="T9" fmla="*/ 8 h 14"/>
                  <a:gd name="T10" fmla="*/ 3 w 8"/>
                  <a:gd name="T11" fmla="*/ 14 h 14"/>
                  <a:gd name="T12" fmla="*/ 3 w 8"/>
                  <a:gd name="T13" fmla="*/ 14 h 14"/>
                  <a:gd name="T14" fmla="*/ 8 w 8"/>
                  <a:gd name="T15" fmla="*/ 13 h 14"/>
                  <a:gd name="T16" fmla="*/ 8 w 8"/>
                  <a:gd name="T17" fmla="*/ 8 h 14"/>
                  <a:gd name="T18" fmla="*/ 8 w 8"/>
                  <a:gd name="T19" fmla="*/ 5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8" y="5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3"/>
                      <a:pt x="3" y="4"/>
                      <a:pt x="0" y="4"/>
                    </a:cubicBezTo>
                    <a:cubicBezTo>
                      <a:pt x="1" y="5"/>
                      <a:pt x="2" y="7"/>
                      <a:pt x="2" y="8"/>
                    </a:cubicBezTo>
                    <a:cubicBezTo>
                      <a:pt x="3" y="9"/>
                      <a:pt x="4" y="12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5" y="14"/>
                      <a:pt x="7" y="14"/>
                      <a:pt x="8" y="13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697"/>
              <p:cNvSpPr/>
              <p:nvPr/>
            </p:nvSpPr>
            <p:spPr bwMode="auto">
              <a:xfrm>
                <a:off x="4093" y="2108"/>
                <a:ext cx="7" cy="14"/>
              </a:xfrm>
              <a:custGeom>
                <a:gdLst>
                  <a:gd name="T0" fmla="*/ 3 w 3"/>
                  <a:gd name="T1" fmla="*/ 2 h 6"/>
                  <a:gd name="T2" fmla="*/ 3 w 3"/>
                  <a:gd name="T3" fmla="*/ 0 h 6"/>
                  <a:gd name="T4" fmla="*/ 0 w 3"/>
                  <a:gd name="T5" fmla="*/ 1 h 6"/>
                  <a:gd name="T6" fmla="*/ 0 w 3"/>
                  <a:gd name="T7" fmla="*/ 6 h 6"/>
                  <a:gd name="T8" fmla="*/ 3 w 3"/>
                  <a:gd name="T9" fmla="*/ 2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2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2" y="3"/>
                      <a:pt x="3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698"/>
              <p:cNvSpPr/>
              <p:nvPr/>
            </p:nvSpPr>
            <p:spPr bwMode="auto">
              <a:xfrm>
                <a:off x="4093" y="2091"/>
                <a:ext cx="7" cy="12"/>
              </a:xfrm>
              <a:custGeom>
                <a:gdLst>
                  <a:gd name="T0" fmla="*/ 3 w 3"/>
                  <a:gd name="T1" fmla="*/ 4 h 5"/>
                  <a:gd name="T2" fmla="*/ 0 w 3"/>
                  <a:gd name="T3" fmla="*/ 0 h 5"/>
                  <a:gd name="T4" fmla="*/ 0 w 3"/>
                  <a:gd name="T5" fmla="*/ 5 h 5"/>
                  <a:gd name="T6" fmla="*/ 3 w 3"/>
                  <a:gd name="T7" fmla="*/ 4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699"/>
              <p:cNvSpPr/>
              <p:nvPr/>
            </p:nvSpPr>
            <p:spPr bwMode="auto">
              <a:xfrm>
                <a:off x="4093" y="2101"/>
                <a:ext cx="7" cy="9"/>
              </a:xfrm>
              <a:custGeom>
                <a:gdLst>
                  <a:gd name="T0" fmla="*/ 3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3 h 4"/>
                  <a:gd name="T8" fmla="*/ 3 w 3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700"/>
              <p:cNvSpPr/>
              <p:nvPr/>
            </p:nvSpPr>
            <p:spPr bwMode="auto">
              <a:xfrm>
                <a:off x="4051" y="2101"/>
                <a:ext cx="28" cy="38"/>
              </a:xfrm>
              <a:custGeom>
                <a:gdLst>
                  <a:gd name="T0" fmla="*/ 11 w 12"/>
                  <a:gd name="T1" fmla="*/ 13 h 16"/>
                  <a:gd name="T2" fmla="*/ 12 w 12"/>
                  <a:gd name="T3" fmla="*/ 6 h 16"/>
                  <a:gd name="T4" fmla="*/ 7 w 12"/>
                  <a:gd name="T5" fmla="*/ 0 h 16"/>
                  <a:gd name="T6" fmla="*/ 0 w 12"/>
                  <a:gd name="T7" fmla="*/ 14 h 16"/>
                  <a:gd name="T8" fmla="*/ 11 w 12"/>
                  <a:gd name="T9" fmla="*/ 1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11" y="13"/>
                    </a:moveTo>
                    <a:cubicBezTo>
                      <a:pt x="12" y="11"/>
                      <a:pt x="12" y="8"/>
                      <a:pt x="12" y="6"/>
                    </a:cubicBezTo>
                    <a:cubicBezTo>
                      <a:pt x="11" y="4"/>
                      <a:pt x="10" y="1"/>
                      <a:pt x="7" y="0"/>
                    </a:cubicBezTo>
                    <a:cubicBezTo>
                      <a:pt x="5" y="5"/>
                      <a:pt x="3" y="10"/>
                      <a:pt x="0" y="14"/>
                    </a:cubicBezTo>
                    <a:cubicBezTo>
                      <a:pt x="4" y="16"/>
                      <a:pt x="8" y="16"/>
                      <a:pt x="11" y="1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701"/>
              <p:cNvSpPr/>
              <p:nvPr/>
            </p:nvSpPr>
            <p:spPr bwMode="auto">
              <a:xfrm>
                <a:off x="4034" y="2139"/>
                <a:ext cx="21" cy="19"/>
              </a:xfrm>
              <a:custGeom>
                <a:gdLst>
                  <a:gd name="T0" fmla="*/ 0 w 9"/>
                  <a:gd name="T1" fmla="*/ 8 h 8"/>
                  <a:gd name="T2" fmla="*/ 9 w 9"/>
                  <a:gd name="T3" fmla="*/ 8 h 8"/>
                  <a:gd name="T4" fmla="*/ 6 w 9"/>
                  <a:gd name="T5" fmla="*/ 0 h 8"/>
                  <a:gd name="T6" fmla="*/ 0 w 9"/>
                  <a:gd name="T7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9" y="5"/>
                      <a:pt x="8" y="2"/>
                      <a:pt x="6" y="0"/>
                    </a:cubicBezTo>
                    <a:cubicBezTo>
                      <a:pt x="4" y="3"/>
                      <a:pt x="2" y="5"/>
                      <a:pt x="0" y="8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702"/>
              <p:cNvSpPr/>
              <p:nvPr/>
            </p:nvSpPr>
            <p:spPr bwMode="auto">
              <a:xfrm>
                <a:off x="4008" y="1977"/>
                <a:ext cx="66" cy="181"/>
              </a:xfrm>
              <a:custGeom>
                <a:gdLst>
                  <a:gd name="T0" fmla="*/ 9 w 28"/>
                  <a:gd name="T1" fmla="*/ 76 h 76"/>
                  <a:gd name="T2" fmla="*/ 15 w 28"/>
                  <a:gd name="T3" fmla="*/ 68 h 76"/>
                  <a:gd name="T4" fmla="*/ 28 w 28"/>
                  <a:gd name="T5" fmla="*/ 32 h 76"/>
                  <a:gd name="T6" fmla="*/ 18 w 28"/>
                  <a:gd name="T7" fmla="*/ 0 h 76"/>
                  <a:gd name="T8" fmla="*/ 9 w 28"/>
                  <a:gd name="T9" fmla="*/ 0 h 76"/>
                  <a:gd name="T10" fmla="*/ 17 w 28"/>
                  <a:gd name="T11" fmla="*/ 16 h 76"/>
                  <a:gd name="T12" fmla="*/ 1 w 28"/>
                  <a:gd name="T13" fmla="*/ 73 h 76"/>
                  <a:gd name="T14" fmla="*/ 0 w 28"/>
                  <a:gd name="T15" fmla="*/ 74 h 76"/>
                  <a:gd name="T16" fmla="*/ 0 w 28"/>
                  <a:gd name="T17" fmla="*/ 74 h 76"/>
                  <a:gd name="T18" fmla="*/ 0 w 28"/>
                  <a:gd name="T19" fmla="*/ 76 h 76"/>
                  <a:gd name="T20" fmla="*/ 9 w 28"/>
                  <a:gd name="T21" fmla="*/ 76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76">
                    <a:moveTo>
                      <a:pt x="9" y="76"/>
                    </a:moveTo>
                    <a:cubicBezTo>
                      <a:pt x="11" y="73"/>
                      <a:pt x="13" y="71"/>
                      <a:pt x="15" y="68"/>
                    </a:cubicBezTo>
                    <a:cubicBezTo>
                      <a:pt x="22" y="58"/>
                      <a:pt x="27" y="45"/>
                      <a:pt x="28" y="32"/>
                    </a:cubicBezTo>
                    <a:cubicBezTo>
                      <a:pt x="28" y="21"/>
                      <a:pt x="24" y="10"/>
                      <a:pt x="1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2" y="5"/>
                      <a:pt x="15" y="10"/>
                      <a:pt x="17" y="16"/>
                    </a:cubicBezTo>
                    <a:cubicBezTo>
                      <a:pt x="24" y="37"/>
                      <a:pt x="15" y="58"/>
                      <a:pt x="1" y="73"/>
                    </a:cubicBezTo>
                    <a:cubicBezTo>
                      <a:pt x="1" y="73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9" y="76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Rectangle 703"/>
              <p:cNvSpPr>
                <a:spLocks noChangeArrowheads="1"/>
              </p:cNvSpPr>
              <p:nvPr/>
            </p:nvSpPr>
            <p:spPr bwMode="auto">
              <a:xfrm>
                <a:off x="4008" y="2153"/>
                <a:ext cx="1" cy="5"/>
              </a:xfrm>
              <a:prstGeom prst="rect">
                <a:avLst/>
              </a:pr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Freeform 704"/>
              <p:cNvSpPr/>
              <p:nvPr/>
            </p:nvSpPr>
            <p:spPr bwMode="auto">
              <a:xfrm flipH="1">
                <a:off x="4138" y="2013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705"/>
              <p:cNvSpPr/>
              <p:nvPr/>
            </p:nvSpPr>
            <p:spPr bwMode="auto">
              <a:xfrm>
                <a:off x="4145" y="1999"/>
                <a:ext cx="29" cy="9"/>
              </a:xfrm>
              <a:custGeom>
                <a:gdLst>
                  <a:gd name="T0" fmla="*/ 1 w 12"/>
                  <a:gd name="T1" fmla="*/ 2 h 4"/>
                  <a:gd name="T2" fmla="*/ 0 w 12"/>
                  <a:gd name="T3" fmla="*/ 3 h 4"/>
                  <a:gd name="T4" fmla="*/ 7 w 12"/>
                  <a:gd name="T5" fmla="*/ 4 h 4"/>
                  <a:gd name="T6" fmla="*/ 12 w 12"/>
                  <a:gd name="T7" fmla="*/ 1 h 4"/>
                  <a:gd name="T8" fmla="*/ 11 w 12"/>
                  <a:gd name="T9" fmla="*/ 0 h 4"/>
                  <a:gd name="T10" fmla="*/ 1 w 12"/>
                  <a:gd name="T11" fmla="*/ 2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1" y="2"/>
                    </a:moveTo>
                    <a:cubicBezTo>
                      <a:pt x="1" y="2"/>
                      <a:pt x="0" y="2"/>
                      <a:pt x="0" y="3"/>
                    </a:cubicBezTo>
                    <a:cubicBezTo>
                      <a:pt x="2" y="3"/>
                      <a:pt x="5" y="4"/>
                      <a:pt x="7" y="4"/>
                    </a:cubicBezTo>
                    <a:cubicBezTo>
                      <a:pt x="9" y="4"/>
                      <a:pt x="11" y="3"/>
                      <a:pt x="12" y="1"/>
                    </a:cubicBezTo>
                    <a:cubicBezTo>
                      <a:pt x="12" y="1"/>
                      <a:pt x="11" y="0"/>
                      <a:pt x="11" y="0"/>
                    </a:cubicBezTo>
                    <a:cubicBezTo>
                      <a:pt x="9" y="3"/>
                      <a:pt x="5" y="3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706"/>
              <p:cNvSpPr/>
              <p:nvPr/>
            </p:nvSpPr>
            <p:spPr bwMode="auto">
              <a:xfrm>
                <a:off x="4122" y="1977"/>
                <a:ext cx="37" cy="31"/>
              </a:xfrm>
              <a:custGeom>
                <a:gdLst>
                  <a:gd name="T0" fmla="*/ 2 w 16"/>
                  <a:gd name="T1" fmla="*/ 6 h 13"/>
                  <a:gd name="T2" fmla="*/ 4 w 16"/>
                  <a:gd name="T3" fmla="*/ 0 h 13"/>
                  <a:gd name="T4" fmla="*/ 2 w 16"/>
                  <a:gd name="T5" fmla="*/ 0 h 13"/>
                  <a:gd name="T6" fmla="*/ 2 w 16"/>
                  <a:gd name="T7" fmla="*/ 2 h 13"/>
                  <a:gd name="T8" fmla="*/ 0 w 16"/>
                  <a:gd name="T9" fmla="*/ 8 h 13"/>
                  <a:gd name="T10" fmla="*/ 0 w 16"/>
                  <a:gd name="T11" fmla="*/ 8 h 13"/>
                  <a:gd name="T12" fmla="*/ 1 w 16"/>
                  <a:gd name="T13" fmla="*/ 9 h 13"/>
                  <a:gd name="T14" fmla="*/ 3 w 16"/>
                  <a:gd name="T15" fmla="*/ 11 h 13"/>
                  <a:gd name="T16" fmla="*/ 5 w 16"/>
                  <a:gd name="T17" fmla="*/ 13 h 13"/>
                  <a:gd name="T18" fmla="*/ 5 w 16"/>
                  <a:gd name="T19" fmla="*/ 12 h 13"/>
                  <a:gd name="T20" fmla="*/ 3 w 16"/>
                  <a:gd name="T21" fmla="*/ 9 h 13"/>
                  <a:gd name="T22" fmla="*/ 7 w 16"/>
                  <a:gd name="T23" fmla="*/ 10 h 13"/>
                  <a:gd name="T24" fmla="*/ 8 w 16"/>
                  <a:gd name="T25" fmla="*/ 9 h 13"/>
                  <a:gd name="T26" fmla="*/ 3 w 16"/>
                  <a:gd name="T27" fmla="*/ 8 h 13"/>
                  <a:gd name="T28" fmla="*/ 12 w 16"/>
                  <a:gd name="T29" fmla="*/ 5 h 13"/>
                  <a:gd name="T30" fmla="*/ 16 w 16"/>
                  <a:gd name="T31" fmla="*/ 5 h 13"/>
                  <a:gd name="T32" fmla="*/ 14 w 16"/>
                  <a:gd name="T33" fmla="*/ 3 h 13"/>
                  <a:gd name="T34" fmla="*/ 8 w 16"/>
                  <a:gd name="T35" fmla="*/ 5 h 13"/>
                  <a:gd name="T36" fmla="*/ 2 w 16"/>
                  <a:gd name="T37" fmla="*/ 6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13">
                    <a:moveTo>
                      <a:pt x="2" y="6"/>
                    </a:moveTo>
                    <a:cubicBezTo>
                      <a:pt x="3" y="4"/>
                      <a:pt x="4" y="3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4"/>
                      <a:pt x="1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2" y="10"/>
                      <a:pt x="2" y="10"/>
                      <a:pt x="3" y="11"/>
                    </a:cubicBezTo>
                    <a:cubicBezTo>
                      <a:pt x="3" y="12"/>
                      <a:pt x="4" y="12"/>
                      <a:pt x="5" y="13"/>
                    </a:cubicBezTo>
                    <a:cubicBezTo>
                      <a:pt x="5" y="13"/>
                      <a:pt x="5" y="12"/>
                      <a:pt x="5" y="12"/>
                    </a:cubicBezTo>
                    <a:cubicBezTo>
                      <a:pt x="5" y="11"/>
                      <a:pt x="4" y="10"/>
                      <a:pt x="3" y="9"/>
                    </a:cubicBezTo>
                    <a:cubicBezTo>
                      <a:pt x="4" y="9"/>
                      <a:pt x="6" y="10"/>
                      <a:pt x="7" y="10"/>
                    </a:cubicBezTo>
                    <a:cubicBezTo>
                      <a:pt x="7" y="10"/>
                      <a:pt x="7" y="10"/>
                      <a:pt x="8" y="9"/>
                    </a:cubicBezTo>
                    <a:cubicBezTo>
                      <a:pt x="6" y="9"/>
                      <a:pt x="4" y="8"/>
                      <a:pt x="3" y="8"/>
                    </a:cubicBezTo>
                    <a:cubicBezTo>
                      <a:pt x="6" y="6"/>
                      <a:pt x="9" y="6"/>
                      <a:pt x="12" y="5"/>
                    </a:cubicBezTo>
                    <a:cubicBezTo>
                      <a:pt x="13" y="5"/>
                      <a:pt x="14" y="5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2" y="3"/>
                      <a:pt x="10" y="4"/>
                      <a:pt x="8" y="5"/>
                    </a:cubicBezTo>
                    <a:cubicBezTo>
                      <a:pt x="6" y="5"/>
                      <a:pt x="4" y="5"/>
                      <a:pt x="2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707"/>
              <p:cNvSpPr/>
              <p:nvPr/>
            </p:nvSpPr>
            <p:spPr bwMode="auto">
              <a:xfrm>
                <a:off x="4164" y="1984"/>
                <a:ext cx="12" cy="10"/>
              </a:xfrm>
              <a:custGeom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2" y="2"/>
                      <a:pt x="3" y="3"/>
                      <a:pt x="5" y="4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708"/>
              <p:cNvSpPr/>
              <p:nvPr/>
            </p:nvSpPr>
            <p:spPr bwMode="auto">
              <a:xfrm>
                <a:off x="4145" y="2048"/>
                <a:ext cx="31" cy="27"/>
              </a:xfrm>
              <a:custGeom>
                <a:gdLst>
                  <a:gd name="T0" fmla="*/ 3 w 13"/>
                  <a:gd name="T1" fmla="*/ 2 h 11"/>
                  <a:gd name="T2" fmla="*/ 11 w 13"/>
                  <a:gd name="T3" fmla="*/ 6 h 11"/>
                  <a:gd name="T4" fmla="*/ 9 w 13"/>
                  <a:gd name="T5" fmla="*/ 10 h 11"/>
                  <a:gd name="T6" fmla="*/ 10 w 13"/>
                  <a:gd name="T7" fmla="*/ 11 h 11"/>
                  <a:gd name="T8" fmla="*/ 13 w 13"/>
                  <a:gd name="T9" fmla="*/ 6 h 11"/>
                  <a:gd name="T10" fmla="*/ 0 w 13"/>
                  <a:gd name="T11" fmla="*/ 1 h 11"/>
                  <a:gd name="T12" fmla="*/ 1 w 13"/>
                  <a:gd name="T13" fmla="*/ 2 h 11"/>
                  <a:gd name="T14" fmla="*/ 3 w 13"/>
                  <a:gd name="T15" fmla="*/ 2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1">
                    <a:moveTo>
                      <a:pt x="3" y="2"/>
                    </a:moveTo>
                    <a:cubicBezTo>
                      <a:pt x="6" y="2"/>
                      <a:pt x="11" y="3"/>
                      <a:pt x="11" y="6"/>
                    </a:cubicBezTo>
                    <a:cubicBezTo>
                      <a:pt x="12" y="9"/>
                      <a:pt x="11" y="10"/>
                      <a:pt x="9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2" y="10"/>
                      <a:pt x="13" y="9"/>
                      <a:pt x="13" y="6"/>
                    </a:cubicBezTo>
                    <a:cubicBezTo>
                      <a:pt x="12" y="1"/>
                      <a:pt x="5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709"/>
              <p:cNvSpPr/>
              <p:nvPr/>
            </p:nvSpPr>
            <p:spPr bwMode="auto">
              <a:xfrm>
                <a:off x="4133" y="2022"/>
                <a:ext cx="8" cy="22"/>
              </a:xfrm>
              <a:custGeom>
                <a:gdLst>
                  <a:gd name="T0" fmla="*/ 1 w 3"/>
                  <a:gd name="T1" fmla="*/ 1 h 9"/>
                  <a:gd name="T2" fmla="*/ 0 w 3"/>
                  <a:gd name="T3" fmla="*/ 8 h 9"/>
                  <a:gd name="T4" fmla="*/ 1 w 3"/>
                  <a:gd name="T5" fmla="*/ 9 h 9"/>
                  <a:gd name="T6" fmla="*/ 3 w 3"/>
                  <a:gd name="T7" fmla="*/ 1 h 9"/>
                  <a:gd name="T8" fmla="*/ 1 w 3"/>
                  <a:gd name="T9" fmla="*/ 0 h 9"/>
                  <a:gd name="T10" fmla="*/ 1 w 3"/>
                  <a:gd name="T11" fmla="*/ 1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9">
                    <a:moveTo>
                      <a:pt x="1" y="1"/>
                    </a:moveTo>
                    <a:cubicBezTo>
                      <a:pt x="2" y="3"/>
                      <a:pt x="1" y="6"/>
                      <a:pt x="0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2" y="7"/>
                      <a:pt x="3" y="4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710"/>
              <p:cNvSpPr/>
              <p:nvPr/>
            </p:nvSpPr>
            <p:spPr bwMode="auto">
              <a:xfrm>
                <a:off x="4143" y="2141"/>
                <a:ext cx="16" cy="9"/>
              </a:xfrm>
              <a:custGeom>
                <a:gdLst>
                  <a:gd name="T0" fmla="*/ 1 w 7"/>
                  <a:gd name="T1" fmla="*/ 2 h 4"/>
                  <a:gd name="T2" fmla="*/ 6 w 7"/>
                  <a:gd name="T3" fmla="*/ 4 h 4"/>
                  <a:gd name="T4" fmla="*/ 7 w 7"/>
                  <a:gd name="T5" fmla="*/ 2 h 4"/>
                  <a:gd name="T6" fmla="*/ 1 w 7"/>
                  <a:gd name="T7" fmla="*/ 0 h 4"/>
                  <a:gd name="T8" fmla="*/ 0 w 7"/>
                  <a:gd name="T9" fmla="*/ 1 h 4"/>
                  <a:gd name="T10" fmla="*/ 1 w 7"/>
                  <a:gd name="T11" fmla="*/ 2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1" y="2"/>
                    </a:moveTo>
                    <a:cubicBezTo>
                      <a:pt x="3" y="3"/>
                      <a:pt x="5" y="4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5" y="3"/>
                      <a:pt x="3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711"/>
              <p:cNvSpPr/>
              <p:nvPr/>
            </p:nvSpPr>
            <p:spPr bwMode="auto">
              <a:xfrm>
                <a:off x="4157" y="2124"/>
                <a:ext cx="12" cy="12"/>
              </a:xfrm>
              <a:custGeom>
                <a:gdLst>
                  <a:gd name="T0" fmla="*/ 4 w 5"/>
                  <a:gd name="T1" fmla="*/ 5 h 5"/>
                  <a:gd name="T2" fmla="*/ 5 w 5"/>
                  <a:gd name="T3" fmla="*/ 4 h 5"/>
                  <a:gd name="T4" fmla="*/ 1 w 5"/>
                  <a:gd name="T5" fmla="*/ 0 h 5"/>
                  <a:gd name="T6" fmla="*/ 0 w 5"/>
                  <a:gd name="T7" fmla="*/ 1 h 5"/>
                  <a:gd name="T8" fmla="*/ 4 w 5"/>
                  <a:gd name="T9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5"/>
                    </a:moveTo>
                    <a:cubicBezTo>
                      <a:pt x="4" y="5"/>
                      <a:pt x="4" y="5"/>
                      <a:pt x="5" y="4"/>
                    </a:cubicBezTo>
                    <a:cubicBezTo>
                      <a:pt x="5" y="2"/>
                      <a:pt x="3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2" y="2"/>
                      <a:pt x="4" y="4"/>
                      <a:pt x="4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712"/>
              <p:cNvSpPr/>
              <p:nvPr/>
            </p:nvSpPr>
            <p:spPr bwMode="auto">
              <a:xfrm>
                <a:off x="4126" y="2127"/>
                <a:ext cx="15" cy="14"/>
              </a:xfrm>
              <a:custGeom>
                <a:gdLst>
                  <a:gd name="T0" fmla="*/ 5 w 6"/>
                  <a:gd name="T1" fmla="*/ 6 h 6"/>
                  <a:gd name="T2" fmla="*/ 6 w 6"/>
                  <a:gd name="T3" fmla="*/ 4 h 6"/>
                  <a:gd name="T4" fmla="*/ 4 w 6"/>
                  <a:gd name="T5" fmla="*/ 2 h 6"/>
                  <a:gd name="T6" fmla="*/ 1 w 6"/>
                  <a:gd name="T7" fmla="*/ 0 h 6"/>
                  <a:gd name="T8" fmla="*/ 0 w 6"/>
                  <a:gd name="T9" fmla="*/ 1 h 6"/>
                  <a:gd name="T10" fmla="*/ 4 w 6"/>
                  <a:gd name="T11" fmla="*/ 4 h 6"/>
                  <a:gd name="T12" fmla="*/ 5 w 6"/>
                  <a:gd name="T13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5"/>
                      <a:pt x="6" y="5"/>
                      <a:pt x="6" y="4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3" y="3"/>
                      <a:pt x="4" y="4"/>
                    </a:cubicBezTo>
                    <a:cubicBezTo>
                      <a:pt x="4" y="5"/>
                      <a:pt x="5" y="5"/>
                      <a:pt x="5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713"/>
              <p:cNvSpPr/>
              <p:nvPr/>
            </p:nvSpPr>
            <p:spPr bwMode="auto">
              <a:xfrm>
                <a:off x="4133" y="2117"/>
                <a:ext cx="22" cy="5"/>
              </a:xfrm>
              <a:custGeom>
                <a:gdLst>
                  <a:gd name="T0" fmla="*/ 1 w 9"/>
                  <a:gd name="T1" fmla="*/ 1 h 2"/>
                  <a:gd name="T2" fmla="*/ 8 w 9"/>
                  <a:gd name="T3" fmla="*/ 2 h 2"/>
                  <a:gd name="T4" fmla="*/ 8 w 9"/>
                  <a:gd name="T5" fmla="*/ 2 h 2"/>
                  <a:gd name="T6" fmla="*/ 9 w 9"/>
                  <a:gd name="T7" fmla="*/ 1 h 2"/>
                  <a:gd name="T8" fmla="*/ 3 w 9"/>
                  <a:gd name="T9" fmla="*/ 0 h 2"/>
                  <a:gd name="T10" fmla="*/ 2 w 9"/>
                  <a:gd name="T11" fmla="*/ 0 h 2"/>
                  <a:gd name="T12" fmla="*/ 0 w 9"/>
                  <a:gd name="T13" fmla="*/ 1 h 2"/>
                  <a:gd name="T14" fmla="*/ 1 w 9"/>
                  <a:gd name="T15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">
                    <a:moveTo>
                      <a:pt x="1" y="1"/>
                    </a:moveTo>
                    <a:cubicBezTo>
                      <a:pt x="3" y="1"/>
                      <a:pt x="6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714"/>
              <p:cNvSpPr/>
              <p:nvPr/>
            </p:nvSpPr>
            <p:spPr bwMode="auto">
              <a:xfrm>
                <a:off x="4112" y="2129"/>
                <a:ext cx="14" cy="29"/>
              </a:xfrm>
              <a:custGeom>
                <a:gdLst>
                  <a:gd name="T0" fmla="*/ 0 w 6"/>
                  <a:gd name="T1" fmla="*/ 12 h 12"/>
                  <a:gd name="T2" fmla="*/ 2 w 6"/>
                  <a:gd name="T3" fmla="*/ 12 h 12"/>
                  <a:gd name="T4" fmla="*/ 4 w 6"/>
                  <a:gd name="T5" fmla="*/ 8 h 12"/>
                  <a:gd name="T6" fmla="*/ 5 w 6"/>
                  <a:gd name="T7" fmla="*/ 0 h 12"/>
                  <a:gd name="T8" fmla="*/ 4 w 6"/>
                  <a:gd name="T9" fmla="*/ 2 h 12"/>
                  <a:gd name="T10" fmla="*/ 3 w 6"/>
                  <a:gd name="T11" fmla="*/ 7 h 12"/>
                  <a:gd name="T12" fmla="*/ 0 w 6"/>
                  <a:gd name="T13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0" y="12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3" y="10"/>
                      <a:pt x="4" y="9"/>
                      <a:pt x="4" y="8"/>
                    </a:cubicBezTo>
                    <a:cubicBezTo>
                      <a:pt x="5" y="5"/>
                      <a:pt x="6" y="3"/>
                      <a:pt x="5" y="0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4" y="4"/>
                      <a:pt x="3" y="6"/>
                      <a:pt x="3" y="7"/>
                    </a:cubicBezTo>
                    <a:cubicBezTo>
                      <a:pt x="2" y="9"/>
                      <a:pt x="1" y="10"/>
                      <a:pt x="0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715"/>
              <p:cNvSpPr/>
              <p:nvPr/>
            </p:nvSpPr>
            <p:spPr bwMode="auto">
              <a:xfrm>
                <a:off x="4117" y="2082"/>
                <a:ext cx="24" cy="42"/>
              </a:xfrm>
              <a:custGeom>
                <a:gdLst>
                  <a:gd name="T0" fmla="*/ 3 w 10"/>
                  <a:gd name="T1" fmla="*/ 14 h 18"/>
                  <a:gd name="T2" fmla="*/ 9 w 10"/>
                  <a:gd name="T3" fmla="*/ 0 h 18"/>
                  <a:gd name="T4" fmla="*/ 8 w 10"/>
                  <a:gd name="T5" fmla="*/ 2 h 18"/>
                  <a:gd name="T6" fmla="*/ 1 w 10"/>
                  <a:gd name="T7" fmla="*/ 14 h 18"/>
                  <a:gd name="T8" fmla="*/ 0 w 10"/>
                  <a:gd name="T9" fmla="*/ 15 h 18"/>
                  <a:gd name="T10" fmla="*/ 2 w 10"/>
                  <a:gd name="T11" fmla="*/ 18 h 18"/>
                  <a:gd name="T12" fmla="*/ 3 w 10"/>
                  <a:gd name="T13" fmla="*/ 17 h 18"/>
                  <a:gd name="T14" fmla="*/ 3 w 10"/>
                  <a:gd name="T15" fmla="*/ 16 h 18"/>
                  <a:gd name="T16" fmla="*/ 4 w 10"/>
                  <a:gd name="T17" fmla="*/ 16 h 18"/>
                  <a:gd name="T18" fmla="*/ 5 w 10"/>
                  <a:gd name="T19" fmla="*/ 14 h 18"/>
                  <a:gd name="T20" fmla="*/ 3 w 10"/>
                  <a:gd name="T21" fmla="*/ 14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8">
                    <a:moveTo>
                      <a:pt x="3" y="14"/>
                    </a:moveTo>
                    <a:cubicBezTo>
                      <a:pt x="7" y="12"/>
                      <a:pt x="10" y="6"/>
                      <a:pt x="9" y="0"/>
                    </a:cubicBezTo>
                    <a:cubicBezTo>
                      <a:pt x="9" y="1"/>
                      <a:pt x="8" y="1"/>
                      <a:pt x="8" y="2"/>
                    </a:cubicBezTo>
                    <a:cubicBezTo>
                      <a:pt x="8" y="7"/>
                      <a:pt x="6" y="12"/>
                      <a:pt x="1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8"/>
                      <a:pt x="3" y="17"/>
                      <a:pt x="3" y="1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4" y="15"/>
                      <a:pt x="5" y="15"/>
                      <a:pt x="5" y="14"/>
                    </a:cubicBezTo>
                    <a:cubicBezTo>
                      <a:pt x="4" y="14"/>
                      <a:pt x="4" y="14"/>
                      <a:pt x="3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716"/>
              <p:cNvSpPr/>
              <p:nvPr/>
            </p:nvSpPr>
            <p:spPr bwMode="auto">
              <a:xfrm>
                <a:off x="4150" y="2070"/>
                <a:ext cx="9" cy="5"/>
              </a:xfrm>
              <a:custGeom>
                <a:gdLst>
                  <a:gd name="T0" fmla="*/ 0 w 4"/>
                  <a:gd name="T1" fmla="*/ 1 h 2"/>
                  <a:gd name="T2" fmla="*/ 4 w 4"/>
                  <a:gd name="T3" fmla="*/ 2 h 2"/>
                  <a:gd name="T4" fmla="*/ 1 w 4"/>
                  <a:gd name="T5" fmla="*/ 0 h 2"/>
                  <a:gd name="T6" fmla="*/ 1 w 4"/>
                  <a:gd name="T7" fmla="*/ 0 h 2"/>
                  <a:gd name="T8" fmla="*/ 0 w 4"/>
                  <a:gd name="T9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1"/>
                      <a:pt x="2" y="2"/>
                      <a:pt x="4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717"/>
              <p:cNvSpPr/>
              <p:nvPr/>
            </p:nvSpPr>
            <p:spPr bwMode="auto">
              <a:xfrm>
                <a:off x="4124" y="2048"/>
                <a:ext cx="21" cy="29"/>
              </a:xfrm>
              <a:custGeom>
                <a:gdLst>
                  <a:gd name="T0" fmla="*/ 0 w 9"/>
                  <a:gd name="T1" fmla="*/ 4 h 12"/>
                  <a:gd name="T2" fmla="*/ 0 w 9"/>
                  <a:gd name="T3" fmla="*/ 4 h 12"/>
                  <a:gd name="T4" fmla="*/ 4 w 9"/>
                  <a:gd name="T5" fmla="*/ 12 h 12"/>
                  <a:gd name="T6" fmla="*/ 6 w 9"/>
                  <a:gd name="T7" fmla="*/ 10 h 12"/>
                  <a:gd name="T8" fmla="*/ 3 w 9"/>
                  <a:gd name="T9" fmla="*/ 6 h 12"/>
                  <a:gd name="T10" fmla="*/ 8 w 9"/>
                  <a:gd name="T11" fmla="*/ 8 h 12"/>
                  <a:gd name="T12" fmla="*/ 9 w 9"/>
                  <a:gd name="T13" fmla="*/ 7 h 12"/>
                  <a:gd name="T14" fmla="*/ 3 w 9"/>
                  <a:gd name="T15" fmla="*/ 4 h 12"/>
                  <a:gd name="T16" fmla="*/ 6 w 9"/>
                  <a:gd name="T17" fmla="*/ 3 h 12"/>
                  <a:gd name="T18" fmla="*/ 5 w 9"/>
                  <a:gd name="T19" fmla="*/ 2 h 12"/>
                  <a:gd name="T20" fmla="*/ 3 w 9"/>
                  <a:gd name="T21" fmla="*/ 3 h 12"/>
                  <a:gd name="T22" fmla="*/ 4 w 9"/>
                  <a:gd name="T23" fmla="*/ 1 h 12"/>
                  <a:gd name="T24" fmla="*/ 3 w 9"/>
                  <a:gd name="T25" fmla="*/ 0 h 12"/>
                  <a:gd name="T26" fmla="*/ 0 w 9"/>
                  <a:gd name="T27" fmla="*/ 3 h 12"/>
                  <a:gd name="T28" fmla="*/ 0 w 9"/>
                  <a:gd name="T29" fmla="*/ 4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2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4" y="9"/>
                      <a:pt x="4" y="12"/>
                    </a:cubicBezTo>
                    <a:cubicBezTo>
                      <a:pt x="5" y="11"/>
                      <a:pt x="5" y="11"/>
                      <a:pt x="6" y="10"/>
                    </a:cubicBezTo>
                    <a:cubicBezTo>
                      <a:pt x="5" y="9"/>
                      <a:pt x="4" y="7"/>
                      <a:pt x="3" y="6"/>
                    </a:cubicBezTo>
                    <a:cubicBezTo>
                      <a:pt x="5" y="6"/>
                      <a:pt x="6" y="7"/>
                      <a:pt x="8" y="8"/>
                    </a:cubicBezTo>
                    <a:cubicBezTo>
                      <a:pt x="8" y="8"/>
                      <a:pt x="8" y="7"/>
                      <a:pt x="9" y="7"/>
                    </a:cubicBezTo>
                    <a:cubicBezTo>
                      <a:pt x="7" y="6"/>
                      <a:pt x="5" y="5"/>
                      <a:pt x="3" y="4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718"/>
              <p:cNvSpPr/>
              <p:nvPr/>
            </p:nvSpPr>
            <p:spPr bwMode="auto">
              <a:xfrm>
                <a:off x="4133" y="2072"/>
                <a:ext cx="5" cy="14"/>
              </a:xfrm>
              <a:custGeom>
                <a:gdLst>
                  <a:gd name="T0" fmla="*/ 2 w 2"/>
                  <a:gd name="T1" fmla="*/ 0 h 6"/>
                  <a:gd name="T2" fmla="*/ 0 w 2"/>
                  <a:gd name="T3" fmla="*/ 2 h 6"/>
                  <a:gd name="T4" fmla="*/ 1 w 2"/>
                  <a:gd name="T5" fmla="*/ 6 h 6"/>
                  <a:gd name="T6" fmla="*/ 2 w 2"/>
                  <a:gd name="T7" fmla="*/ 4 h 6"/>
                  <a:gd name="T8" fmla="*/ 2 w 2"/>
                  <a:gd name="T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ubicBezTo>
                      <a:pt x="2" y="3"/>
                      <a:pt x="2" y="2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719"/>
              <p:cNvSpPr/>
              <p:nvPr/>
            </p:nvSpPr>
            <p:spPr bwMode="auto">
              <a:xfrm>
                <a:off x="4122" y="2122"/>
                <a:ext cx="7" cy="12"/>
              </a:xfrm>
              <a:custGeom>
                <a:gdLst>
                  <a:gd name="T0" fmla="*/ 1 w 3"/>
                  <a:gd name="T1" fmla="*/ 2 h 5"/>
                  <a:gd name="T2" fmla="*/ 2 w 3"/>
                  <a:gd name="T3" fmla="*/ 3 h 5"/>
                  <a:gd name="T4" fmla="*/ 3 w 3"/>
                  <a:gd name="T5" fmla="*/ 2 h 5"/>
                  <a:gd name="T6" fmla="*/ 1 w 3"/>
                  <a:gd name="T7" fmla="*/ 0 h 5"/>
                  <a:gd name="T8" fmla="*/ 0 w 3"/>
                  <a:gd name="T9" fmla="*/ 1 h 5"/>
                  <a:gd name="T10" fmla="*/ 0 w 3"/>
                  <a:gd name="T11" fmla="*/ 5 h 5"/>
                  <a:gd name="T12" fmla="*/ 1 w 3"/>
                  <a:gd name="T13" fmla="*/ 3 h 5"/>
                  <a:gd name="T14" fmla="*/ 1 w 3"/>
                  <a:gd name="T15" fmla="*/ 2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720"/>
              <p:cNvSpPr/>
              <p:nvPr/>
            </p:nvSpPr>
            <p:spPr bwMode="auto">
              <a:xfrm>
                <a:off x="4143" y="2065"/>
                <a:ext cx="9" cy="7"/>
              </a:xfrm>
              <a:custGeom>
                <a:gdLst>
                  <a:gd name="T0" fmla="*/ 3 w 4"/>
                  <a:gd name="T1" fmla="*/ 3 h 3"/>
                  <a:gd name="T2" fmla="*/ 4 w 4"/>
                  <a:gd name="T3" fmla="*/ 2 h 3"/>
                  <a:gd name="T4" fmla="*/ 3 w 4"/>
                  <a:gd name="T5" fmla="*/ 2 h 3"/>
                  <a:gd name="T6" fmla="*/ 1 w 4"/>
                  <a:gd name="T7" fmla="*/ 0 h 3"/>
                  <a:gd name="T8" fmla="*/ 0 w 4"/>
                  <a:gd name="T9" fmla="*/ 1 h 3"/>
                  <a:gd name="T10" fmla="*/ 1 w 4"/>
                  <a:gd name="T11" fmla="*/ 2 h 3"/>
                  <a:gd name="T12" fmla="*/ 3 w 4"/>
                  <a:gd name="T13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721"/>
              <p:cNvSpPr/>
              <p:nvPr/>
            </p:nvSpPr>
            <p:spPr bwMode="auto">
              <a:xfrm>
                <a:off x="4152" y="2070"/>
                <a:ext cx="17" cy="7"/>
              </a:xfrm>
              <a:custGeom>
                <a:gdLst>
                  <a:gd name="T0" fmla="*/ 0 w 7"/>
                  <a:gd name="T1" fmla="*/ 0 h 3"/>
                  <a:gd name="T2" fmla="*/ 3 w 7"/>
                  <a:gd name="T3" fmla="*/ 2 h 3"/>
                  <a:gd name="T4" fmla="*/ 4 w 7"/>
                  <a:gd name="T5" fmla="*/ 2 h 3"/>
                  <a:gd name="T6" fmla="*/ 7 w 7"/>
                  <a:gd name="T7" fmla="*/ 2 h 3"/>
                  <a:gd name="T8" fmla="*/ 6 w 7"/>
                  <a:gd name="T9" fmla="*/ 1 h 3"/>
                  <a:gd name="T10" fmla="*/ 0 w 7"/>
                  <a:gd name="T11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5" y="3"/>
                      <a:pt x="6" y="2"/>
                      <a:pt x="7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4" y="1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722"/>
              <p:cNvSpPr/>
              <p:nvPr/>
            </p:nvSpPr>
            <p:spPr bwMode="auto">
              <a:xfrm>
                <a:off x="4152" y="2120"/>
                <a:ext cx="7" cy="7"/>
              </a:xfrm>
              <a:custGeom>
                <a:gdLst>
                  <a:gd name="T0" fmla="*/ 2 w 3"/>
                  <a:gd name="T1" fmla="*/ 3 h 3"/>
                  <a:gd name="T2" fmla="*/ 3 w 3"/>
                  <a:gd name="T3" fmla="*/ 2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1 h 3"/>
                  <a:gd name="T10" fmla="*/ 2 w 3"/>
                  <a:gd name="T11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723"/>
              <p:cNvSpPr/>
              <p:nvPr/>
            </p:nvSpPr>
            <p:spPr bwMode="auto">
              <a:xfrm>
                <a:off x="4131" y="2041"/>
                <a:ext cx="5" cy="10"/>
              </a:xfrm>
              <a:custGeom>
                <a:gdLst>
                  <a:gd name="T0" fmla="*/ 0 w 2"/>
                  <a:gd name="T1" fmla="*/ 3 h 4"/>
                  <a:gd name="T2" fmla="*/ 1 w 2"/>
                  <a:gd name="T3" fmla="*/ 4 h 4"/>
                  <a:gd name="T4" fmla="*/ 2 w 2"/>
                  <a:gd name="T5" fmla="*/ 1 h 4"/>
                  <a:gd name="T6" fmla="*/ 1 w 2"/>
                  <a:gd name="T7" fmla="*/ 0 h 4"/>
                  <a:gd name="T8" fmla="*/ 0 w 2"/>
                  <a:gd name="T9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724"/>
              <p:cNvSpPr/>
              <p:nvPr/>
            </p:nvSpPr>
            <p:spPr bwMode="auto">
              <a:xfrm>
                <a:off x="4126" y="2115"/>
                <a:ext cx="12" cy="5"/>
              </a:xfrm>
              <a:custGeom>
                <a:gdLst>
                  <a:gd name="T0" fmla="*/ 3 w 5"/>
                  <a:gd name="T1" fmla="*/ 2 h 2"/>
                  <a:gd name="T2" fmla="*/ 5 w 5"/>
                  <a:gd name="T3" fmla="*/ 1 h 2"/>
                  <a:gd name="T4" fmla="*/ 1 w 5"/>
                  <a:gd name="T5" fmla="*/ 0 h 2"/>
                  <a:gd name="T6" fmla="*/ 0 w 5"/>
                  <a:gd name="T7" fmla="*/ 2 h 2"/>
                  <a:gd name="T8" fmla="*/ 3 w 5"/>
                  <a:gd name="T9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725"/>
              <p:cNvSpPr/>
              <p:nvPr/>
            </p:nvSpPr>
            <p:spPr bwMode="auto">
              <a:xfrm>
                <a:off x="4136" y="2051"/>
                <a:ext cx="12" cy="5"/>
              </a:xfrm>
              <a:custGeom>
                <a:gdLst>
                  <a:gd name="T0" fmla="*/ 1 w 5"/>
                  <a:gd name="T1" fmla="*/ 2 h 2"/>
                  <a:gd name="T2" fmla="*/ 5 w 5"/>
                  <a:gd name="T3" fmla="*/ 1 h 2"/>
                  <a:gd name="T4" fmla="*/ 4 w 5"/>
                  <a:gd name="T5" fmla="*/ 0 h 2"/>
                  <a:gd name="T6" fmla="*/ 0 w 5"/>
                  <a:gd name="T7" fmla="*/ 1 h 2"/>
                  <a:gd name="T8" fmla="*/ 1 w 5"/>
                  <a:gd name="T9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1" y="2"/>
                    </a:moveTo>
                    <a:cubicBezTo>
                      <a:pt x="2" y="2"/>
                      <a:pt x="4" y="2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726"/>
              <p:cNvSpPr/>
              <p:nvPr/>
            </p:nvSpPr>
            <p:spPr bwMode="auto">
              <a:xfrm>
                <a:off x="4138" y="2136"/>
                <a:ext cx="7" cy="7"/>
              </a:xfrm>
              <a:custGeom>
                <a:gdLst>
                  <a:gd name="T0" fmla="*/ 2 w 3"/>
                  <a:gd name="T1" fmla="*/ 3 h 3"/>
                  <a:gd name="T2" fmla="*/ 3 w 3"/>
                  <a:gd name="T3" fmla="*/ 2 h 3"/>
                  <a:gd name="T4" fmla="*/ 2 w 3"/>
                  <a:gd name="T5" fmla="*/ 1 h 3"/>
                  <a:gd name="T6" fmla="*/ 1 w 3"/>
                  <a:gd name="T7" fmla="*/ 0 h 3"/>
                  <a:gd name="T8" fmla="*/ 0 w 3"/>
                  <a:gd name="T9" fmla="*/ 2 h 3"/>
                  <a:gd name="T10" fmla="*/ 2 w 3"/>
                  <a:gd name="T11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727"/>
              <p:cNvSpPr/>
              <p:nvPr/>
            </p:nvSpPr>
            <p:spPr bwMode="auto">
              <a:xfrm>
                <a:off x="4157" y="2134"/>
                <a:ext cx="12" cy="16"/>
              </a:xfrm>
              <a:custGeom>
                <a:gdLst>
                  <a:gd name="T0" fmla="*/ 1 w 5"/>
                  <a:gd name="T1" fmla="*/ 5 h 7"/>
                  <a:gd name="T2" fmla="*/ 0 w 5"/>
                  <a:gd name="T3" fmla="*/ 7 h 7"/>
                  <a:gd name="T4" fmla="*/ 4 w 5"/>
                  <a:gd name="T5" fmla="*/ 5 h 7"/>
                  <a:gd name="T6" fmla="*/ 5 w 5"/>
                  <a:gd name="T7" fmla="*/ 0 h 7"/>
                  <a:gd name="T8" fmla="*/ 4 w 5"/>
                  <a:gd name="T9" fmla="*/ 1 h 7"/>
                  <a:gd name="T10" fmla="*/ 3 w 5"/>
                  <a:gd name="T11" fmla="*/ 4 h 7"/>
                  <a:gd name="T12" fmla="*/ 1 w 5"/>
                  <a:gd name="T13" fmla="*/ 5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1" y="5"/>
                    </a:moveTo>
                    <a:cubicBezTo>
                      <a:pt x="1" y="6"/>
                      <a:pt x="0" y="6"/>
                      <a:pt x="0" y="7"/>
                    </a:cubicBezTo>
                    <a:cubicBezTo>
                      <a:pt x="2" y="7"/>
                      <a:pt x="3" y="6"/>
                      <a:pt x="4" y="5"/>
                    </a:cubicBezTo>
                    <a:cubicBezTo>
                      <a:pt x="5" y="3"/>
                      <a:pt x="5" y="2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3" y="3"/>
                      <a:pt x="3" y="4"/>
                    </a:cubicBezTo>
                    <a:cubicBezTo>
                      <a:pt x="2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728"/>
              <p:cNvSpPr/>
              <p:nvPr/>
            </p:nvSpPr>
            <p:spPr bwMode="auto">
              <a:xfrm>
                <a:off x="4122" y="1996"/>
                <a:ext cx="2" cy="3"/>
              </a:xfrm>
              <a:custGeom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729"/>
              <p:cNvSpPr/>
              <p:nvPr/>
            </p:nvSpPr>
            <p:spPr bwMode="auto">
              <a:xfrm>
                <a:off x="4155" y="1984"/>
                <a:ext cx="21" cy="17"/>
              </a:xfrm>
              <a:custGeom>
                <a:gdLst>
                  <a:gd name="T0" fmla="*/ 1 w 9"/>
                  <a:gd name="T1" fmla="*/ 0 h 7"/>
                  <a:gd name="T2" fmla="*/ 0 w 9"/>
                  <a:gd name="T3" fmla="*/ 0 h 7"/>
                  <a:gd name="T4" fmla="*/ 2 w 9"/>
                  <a:gd name="T5" fmla="*/ 2 h 7"/>
                  <a:gd name="T6" fmla="*/ 7 w 9"/>
                  <a:gd name="T7" fmla="*/ 5 h 7"/>
                  <a:gd name="T8" fmla="*/ 7 w 9"/>
                  <a:gd name="T9" fmla="*/ 6 h 7"/>
                  <a:gd name="T10" fmla="*/ 8 w 9"/>
                  <a:gd name="T11" fmla="*/ 7 h 7"/>
                  <a:gd name="T12" fmla="*/ 9 w 9"/>
                  <a:gd name="T13" fmla="*/ 4 h 7"/>
                  <a:gd name="T14" fmla="*/ 9 w 9"/>
                  <a:gd name="T15" fmla="*/ 4 h 7"/>
                  <a:gd name="T16" fmla="*/ 4 w 9"/>
                  <a:gd name="T17" fmla="*/ 0 h 7"/>
                  <a:gd name="T18" fmla="*/ 1 w 9"/>
                  <a:gd name="T1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5" y="1"/>
                      <a:pt x="8" y="2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6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3"/>
                      <a:pt x="6" y="2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730"/>
              <p:cNvSpPr/>
              <p:nvPr/>
            </p:nvSpPr>
            <p:spPr bwMode="auto">
              <a:xfrm>
                <a:off x="4138" y="1999"/>
                <a:ext cx="10" cy="7"/>
              </a:xfrm>
              <a:custGeom>
                <a:gdLst>
                  <a:gd name="T0" fmla="*/ 0 w 4"/>
                  <a:gd name="T1" fmla="*/ 1 h 3"/>
                  <a:gd name="T2" fmla="*/ 3 w 4"/>
                  <a:gd name="T3" fmla="*/ 3 h 3"/>
                  <a:gd name="T4" fmla="*/ 4 w 4"/>
                  <a:gd name="T5" fmla="*/ 2 h 3"/>
                  <a:gd name="T6" fmla="*/ 1 w 4"/>
                  <a:gd name="T7" fmla="*/ 0 h 3"/>
                  <a:gd name="T8" fmla="*/ 0 w 4"/>
                  <a:gd name="T9" fmla="*/ 1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Freeform 731"/>
              <p:cNvSpPr/>
              <p:nvPr/>
            </p:nvSpPr>
            <p:spPr bwMode="auto">
              <a:xfrm>
                <a:off x="4129" y="2003"/>
                <a:ext cx="12" cy="22"/>
              </a:xfrm>
              <a:custGeom>
                <a:gdLst>
                  <a:gd name="T0" fmla="*/ 4 w 5"/>
                  <a:gd name="T1" fmla="*/ 4 h 9"/>
                  <a:gd name="T2" fmla="*/ 2 w 5"/>
                  <a:gd name="T3" fmla="*/ 1 h 9"/>
                  <a:gd name="T4" fmla="*/ 2 w 5"/>
                  <a:gd name="T5" fmla="*/ 2 h 9"/>
                  <a:gd name="T6" fmla="*/ 0 w 5"/>
                  <a:gd name="T7" fmla="*/ 0 h 9"/>
                  <a:gd name="T8" fmla="*/ 3 w 5"/>
                  <a:gd name="T9" fmla="*/ 8 h 9"/>
                  <a:gd name="T10" fmla="*/ 5 w 5"/>
                  <a:gd name="T11" fmla="*/ 9 h 9"/>
                  <a:gd name="T12" fmla="*/ 5 w 5"/>
                  <a:gd name="T13" fmla="*/ 8 h 9"/>
                  <a:gd name="T14" fmla="*/ 4 w 5"/>
                  <a:gd name="T15" fmla="*/ 4 h 9"/>
                  <a:gd name="T16" fmla="*/ 4 w 5"/>
                  <a:gd name="T17" fmla="*/ 4 h 9"/>
                  <a:gd name="T18" fmla="*/ 4 w 5"/>
                  <a:gd name="T19" fmla="*/ 4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9">
                    <a:moveTo>
                      <a:pt x="4" y="4"/>
                    </a:moveTo>
                    <a:cubicBezTo>
                      <a:pt x="3" y="3"/>
                      <a:pt x="3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2" y="2"/>
                      <a:pt x="3" y="5"/>
                      <a:pt x="3" y="8"/>
                    </a:cubicBezTo>
                    <a:cubicBezTo>
                      <a:pt x="4" y="8"/>
                      <a:pt x="4" y="9"/>
                      <a:pt x="5" y="9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7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732"/>
              <p:cNvSpPr/>
              <p:nvPr/>
            </p:nvSpPr>
            <p:spPr bwMode="auto">
              <a:xfrm>
                <a:off x="4008" y="1977"/>
                <a:ext cx="57" cy="176"/>
              </a:xfrm>
              <a:custGeom>
                <a:gdLst>
                  <a:gd name="T0" fmla="*/ 1 w 24"/>
                  <a:gd name="T1" fmla="*/ 73 h 74"/>
                  <a:gd name="T2" fmla="*/ 17 w 24"/>
                  <a:gd name="T3" fmla="*/ 16 h 74"/>
                  <a:gd name="T4" fmla="*/ 9 w 24"/>
                  <a:gd name="T5" fmla="*/ 0 h 74"/>
                  <a:gd name="T6" fmla="*/ 6 w 24"/>
                  <a:gd name="T7" fmla="*/ 0 h 74"/>
                  <a:gd name="T8" fmla="*/ 14 w 24"/>
                  <a:gd name="T9" fmla="*/ 51 h 74"/>
                  <a:gd name="T10" fmla="*/ 0 w 24"/>
                  <a:gd name="T11" fmla="*/ 72 h 74"/>
                  <a:gd name="T12" fmla="*/ 0 w 24"/>
                  <a:gd name="T13" fmla="*/ 74 h 74"/>
                  <a:gd name="T14" fmla="*/ 1 w 24"/>
                  <a:gd name="T15" fmla="*/ 73 h 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4">
                    <a:moveTo>
                      <a:pt x="1" y="73"/>
                    </a:moveTo>
                    <a:cubicBezTo>
                      <a:pt x="15" y="58"/>
                      <a:pt x="24" y="37"/>
                      <a:pt x="17" y="16"/>
                    </a:cubicBezTo>
                    <a:cubicBezTo>
                      <a:pt x="15" y="10"/>
                      <a:pt x="12" y="5"/>
                      <a:pt x="9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8" y="14"/>
                      <a:pt x="21" y="34"/>
                      <a:pt x="14" y="51"/>
                    </a:cubicBezTo>
                    <a:cubicBezTo>
                      <a:pt x="11" y="59"/>
                      <a:pt x="6" y="66"/>
                      <a:pt x="0" y="72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1" y="73"/>
                      <a:pt x="1" y="7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Rectangle 733"/>
              <p:cNvSpPr>
                <a:spLocks noChangeArrowheads="1"/>
              </p:cNvSpPr>
              <p:nvPr/>
            </p:nvSpPr>
            <p:spPr bwMode="auto">
              <a:xfrm>
                <a:off x="4008" y="2148"/>
                <a:ext cx="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734"/>
              <p:cNvSpPr>
                <a:spLocks noEditPoints="1"/>
              </p:cNvSpPr>
              <p:nvPr/>
            </p:nvSpPr>
            <p:spPr bwMode="auto">
              <a:xfrm>
                <a:off x="4029" y="1975"/>
                <a:ext cx="64" cy="183"/>
              </a:xfrm>
              <a:custGeom>
                <a:gdLst>
                  <a:gd name="T0" fmla="*/ 11 w 27"/>
                  <a:gd name="T1" fmla="*/ 77 h 77"/>
                  <a:gd name="T2" fmla="*/ 10 w 27"/>
                  <a:gd name="T3" fmla="*/ 69 h 77"/>
                  <a:gd name="T4" fmla="*/ 21 w 27"/>
                  <a:gd name="T5" fmla="*/ 76 h 77"/>
                  <a:gd name="T6" fmla="*/ 22 w 27"/>
                  <a:gd name="T7" fmla="*/ 77 h 77"/>
                  <a:gd name="T8" fmla="*/ 23 w 27"/>
                  <a:gd name="T9" fmla="*/ 76 h 77"/>
                  <a:gd name="T10" fmla="*/ 27 w 27"/>
                  <a:gd name="T11" fmla="*/ 74 h 77"/>
                  <a:gd name="T12" fmla="*/ 21 w 27"/>
                  <a:gd name="T13" fmla="*/ 65 h 77"/>
                  <a:gd name="T14" fmla="*/ 22 w 27"/>
                  <a:gd name="T15" fmla="*/ 64 h 77"/>
                  <a:gd name="T16" fmla="*/ 27 w 27"/>
                  <a:gd name="T17" fmla="*/ 62 h 77"/>
                  <a:gd name="T18" fmla="*/ 22 w 27"/>
                  <a:gd name="T19" fmla="*/ 63 h 77"/>
                  <a:gd name="T20" fmla="*/ 19 w 27"/>
                  <a:gd name="T21" fmla="*/ 53 h 77"/>
                  <a:gd name="T22" fmla="*/ 27 w 27"/>
                  <a:gd name="T23" fmla="*/ 49 h 77"/>
                  <a:gd name="T24" fmla="*/ 27 w 27"/>
                  <a:gd name="T25" fmla="*/ 41 h 77"/>
                  <a:gd name="T26" fmla="*/ 27 w 27"/>
                  <a:gd name="T27" fmla="*/ 31 h 77"/>
                  <a:gd name="T28" fmla="*/ 27 w 27"/>
                  <a:gd name="T29" fmla="*/ 28 h 77"/>
                  <a:gd name="T30" fmla="*/ 20 w 27"/>
                  <a:gd name="T31" fmla="*/ 34 h 77"/>
                  <a:gd name="T32" fmla="*/ 18 w 27"/>
                  <a:gd name="T33" fmla="*/ 17 h 77"/>
                  <a:gd name="T34" fmla="*/ 27 w 27"/>
                  <a:gd name="T35" fmla="*/ 23 h 77"/>
                  <a:gd name="T36" fmla="*/ 26 w 27"/>
                  <a:gd name="T37" fmla="*/ 18 h 77"/>
                  <a:gd name="T38" fmla="*/ 23 w 27"/>
                  <a:gd name="T39" fmla="*/ 5 h 77"/>
                  <a:gd name="T40" fmla="*/ 27 w 27"/>
                  <a:gd name="T41" fmla="*/ 5 h 77"/>
                  <a:gd name="T42" fmla="*/ 24 w 27"/>
                  <a:gd name="T43" fmla="*/ 1 h 77"/>
                  <a:gd name="T44" fmla="*/ 21 w 27"/>
                  <a:gd name="T45" fmla="*/ 3 h 77"/>
                  <a:gd name="T46" fmla="*/ 9 w 27"/>
                  <a:gd name="T47" fmla="*/ 1 h 77"/>
                  <a:gd name="T48" fmla="*/ 6 w 27"/>
                  <a:gd name="T49" fmla="*/ 69 h 77"/>
                  <a:gd name="T50" fmla="*/ 2 w 27"/>
                  <a:gd name="T51" fmla="*/ 77 h 77"/>
                  <a:gd name="T52" fmla="*/ 12 w 27"/>
                  <a:gd name="T53" fmla="*/ 3 h 77"/>
                  <a:gd name="T54" fmla="*/ 22 w 27"/>
                  <a:gd name="T55" fmla="*/ 6 h 77"/>
                  <a:gd name="T56" fmla="*/ 12 w 27"/>
                  <a:gd name="T57" fmla="*/ 3 h 77"/>
                  <a:gd name="T58" fmla="*/ 26 w 27"/>
                  <a:gd name="T59" fmla="*/ 46 h 77"/>
                  <a:gd name="T60" fmla="*/ 20 w 27"/>
                  <a:gd name="T61" fmla="*/ 36 h 77"/>
                  <a:gd name="T62" fmla="*/ 21 w 27"/>
                  <a:gd name="T63" fmla="*/ 59 h 77"/>
                  <a:gd name="T64" fmla="*/ 9 w 27"/>
                  <a:gd name="T65" fmla="*/ 67 h 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77">
                    <a:moveTo>
                      <a:pt x="8" y="69"/>
                    </a:moveTo>
                    <a:cubicBezTo>
                      <a:pt x="10" y="71"/>
                      <a:pt x="11" y="74"/>
                      <a:pt x="11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2" y="74"/>
                      <a:pt x="12" y="71"/>
                      <a:pt x="10" y="69"/>
                    </a:cubicBezTo>
                    <a:cubicBezTo>
                      <a:pt x="14" y="71"/>
                      <a:pt x="18" y="70"/>
                      <a:pt x="21" y="67"/>
                    </a:cubicBezTo>
                    <a:cubicBezTo>
                      <a:pt x="22" y="70"/>
                      <a:pt x="23" y="73"/>
                      <a:pt x="21" y="76"/>
                    </a:cubicBezTo>
                    <a:cubicBezTo>
                      <a:pt x="21" y="76"/>
                      <a:pt x="21" y="76"/>
                      <a:pt x="21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6"/>
                      <a:pt x="23" y="76"/>
                      <a:pt x="23" y="76"/>
                    </a:cubicBezTo>
                    <a:cubicBezTo>
                      <a:pt x="23" y="76"/>
                      <a:pt x="23" y="76"/>
                      <a:pt x="23" y="76"/>
                    </a:cubicBezTo>
                    <a:cubicBezTo>
                      <a:pt x="24" y="76"/>
                      <a:pt x="26" y="76"/>
                      <a:pt x="27" y="75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6" y="74"/>
                      <a:pt x="25" y="75"/>
                      <a:pt x="23" y="75"/>
                    </a:cubicBezTo>
                    <a:cubicBezTo>
                      <a:pt x="24" y="71"/>
                      <a:pt x="23" y="68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2" y="65"/>
                      <a:pt x="22" y="65"/>
                      <a:pt x="22" y="64"/>
                    </a:cubicBezTo>
                    <a:cubicBezTo>
                      <a:pt x="24" y="65"/>
                      <a:pt x="26" y="64"/>
                      <a:pt x="27" y="63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26" y="63"/>
                      <a:pt x="24" y="63"/>
                      <a:pt x="22" y="63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1"/>
                      <a:pt x="22" y="58"/>
                      <a:pt x="21" y="57"/>
                    </a:cubicBezTo>
                    <a:cubicBezTo>
                      <a:pt x="21" y="56"/>
                      <a:pt x="20" y="54"/>
                      <a:pt x="19" y="53"/>
                    </a:cubicBezTo>
                    <a:cubicBezTo>
                      <a:pt x="22" y="53"/>
                      <a:pt x="26" y="52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6" y="39"/>
                      <a:pt x="25" y="36"/>
                      <a:pt x="23" y="35"/>
                    </a:cubicBezTo>
                    <a:cubicBezTo>
                      <a:pt x="24" y="34"/>
                      <a:pt x="26" y="33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6" y="31"/>
                      <a:pt x="24" y="34"/>
                      <a:pt x="20" y="34"/>
                    </a:cubicBezTo>
                    <a:cubicBezTo>
                      <a:pt x="20" y="32"/>
                      <a:pt x="20" y="30"/>
                      <a:pt x="20" y="29"/>
                    </a:cubicBezTo>
                    <a:cubicBezTo>
                      <a:pt x="20" y="25"/>
                      <a:pt x="19" y="21"/>
                      <a:pt x="18" y="17"/>
                    </a:cubicBezTo>
                    <a:cubicBezTo>
                      <a:pt x="21" y="17"/>
                      <a:pt x="23" y="17"/>
                      <a:pt x="25" y="19"/>
                    </a:cubicBezTo>
                    <a:cubicBezTo>
                      <a:pt x="26" y="20"/>
                      <a:pt x="27" y="21"/>
                      <a:pt x="27" y="23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6" y="18"/>
                      <a:pt x="26" y="18"/>
                    </a:cubicBezTo>
                    <a:cubicBezTo>
                      <a:pt x="24" y="16"/>
                      <a:pt x="22" y="16"/>
                      <a:pt x="20" y="16"/>
                    </a:cubicBezTo>
                    <a:cubicBezTo>
                      <a:pt x="23" y="14"/>
                      <a:pt x="25" y="9"/>
                      <a:pt x="23" y="5"/>
                    </a:cubicBezTo>
                    <a:cubicBezTo>
                      <a:pt x="24" y="5"/>
                      <a:pt x="26" y="6"/>
                      <a:pt x="27" y="6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4"/>
                      <a:pt x="24" y="4"/>
                      <a:pt x="23" y="4"/>
                    </a:cubicBezTo>
                    <a:cubicBezTo>
                      <a:pt x="23" y="3"/>
                      <a:pt x="24" y="2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2"/>
                      <a:pt x="22" y="3"/>
                      <a:pt x="21" y="3"/>
                    </a:cubicBezTo>
                    <a:cubicBezTo>
                      <a:pt x="20" y="3"/>
                      <a:pt x="19" y="2"/>
                      <a:pt x="1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5" y="11"/>
                      <a:pt x="19" y="22"/>
                      <a:pt x="19" y="33"/>
                    </a:cubicBezTo>
                    <a:cubicBezTo>
                      <a:pt x="18" y="46"/>
                      <a:pt x="13" y="59"/>
                      <a:pt x="6" y="69"/>
                    </a:cubicBezTo>
                    <a:cubicBezTo>
                      <a:pt x="4" y="72"/>
                      <a:pt x="2" y="74"/>
                      <a:pt x="0" y="77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4" y="74"/>
                      <a:pt x="6" y="72"/>
                      <a:pt x="8" y="69"/>
                    </a:cubicBezTo>
                    <a:close/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5" y="0"/>
                      <a:pt x="20" y="3"/>
                      <a:pt x="22" y="6"/>
                    </a:cubicBezTo>
                    <a:cubicBezTo>
                      <a:pt x="23" y="10"/>
                      <a:pt x="21" y="14"/>
                      <a:pt x="18" y="15"/>
                    </a:cubicBezTo>
                    <a:cubicBezTo>
                      <a:pt x="16" y="11"/>
                      <a:pt x="14" y="7"/>
                      <a:pt x="12" y="3"/>
                    </a:cubicBezTo>
                    <a:close/>
                    <a:moveTo>
                      <a:pt x="20" y="36"/>
                    </a:moveTo>
                    <a:cubicBezTo>
                      <a:pt x="24" y="36"/>
                      <a:pt x="27" y="42"/>
                      <a:pt x="26" y="46"/>
                    </a:cubicBezTo>
                    <a:cubicBezTo>
                      <a:pt x="25" y="50"/>
                      <a:pt x="21" y="53"/>
                      <a:pt x="17" y="52"/>
                    </a:cubicBezTo>
                    <a:cubicBezTo>
                      <a:pt x="19" y="47"/>
                      <a:pt x="20" y="41"/>
                      <a:pt x="20" y="36"/>
                    </a:cubicBezTo>
                    <a:close/>
                    <a:moveTo>
                      <a:pt x="16" y="53"/>
                    </a:moveTo>
                    <a:cubicBezTo>
                      <a:pt x="19" y="54"/>
                      <a:pt x="20" y="57"/>
                      <a:pt x="21" y="59"/>
                    </a:cubicBezTo>
                    <a:cubicBezTo>
                      <a:pt x="21" y="61"/>
                      <a:pt x="21" y="64"/>
                      <a:pt x="20" y="66"/>
                    </a:cubicBezTo>
                    <a:cubicBezTo>
                      <a:pt x="17" y="69"/>
                      <a:pt x="13" y="69"/>
                      <a:pt x="9" y="67"/>
                    </a:cubicBezTo>
                    <a:cubicBezTo>
                      <a:pt x="12" y="63"/>
                      <a:pt x="14" y="58"/>
                      <a:pt x="16" y="5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735"/>
              <p:cNvSpPr/>
              <p:nvPr/>
            </p:nvSpPr>
            <p:spPr bwMode="auto">
              <a:xfrm>
                <a:off x="4110" y="1984"/>
                <a:ext cx="2" cy="3"/>
              </a:xfrm>
              <a:custGeom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736"/>
              <p:cNvSpPr/>
              <p:nvPr/>
            </p:nvSpPr>
            <p:spPr bwMode="auto">
              <a:xfrm>
                <a:off x="4093" y="1987"/>
                <a:ext cx="31" cy="42"/>
              </a:xfrm>
              <a:custGeom>
                <a:gdLst>
                  <a:gd name="T0" fmla="*/ 4 w 13"/>
                  <a:gd name="T1" fmla="*/ 7 h 18"/>
                  <a:gd name="T2" fmla="*/ 4 w 13"/>
                  <a:gd name="T3" fmla="*/ 10 h 18"/>
                  <a:gd name="T4" fmla="*/ 6 w 13"/>
                  <a:gd name="T5" fmla="*/ 12 h 18"/>
                  <a:gd name="T6" fmla="*/ 6 w 13"/>
                  <a:gd name="T7" fmla="*/ 9 h 18"/>
                  <a:gd name="T8" fmla="*/ 11 w 13"/>
                  <a:gd name="T9" fmla="*/ 16 h 18"/>
                  <a:gd name="T10" fmla="*/ 11 w 13"/>
                  <a:gd name="T11" fmla="*/ 17 h 18"/>
                  <a:gd name="T12" fmla="*/ 12 w 13"/>
                  <a:gd name="T13" fmla="*/ 18 h 18"/>
                  <a:gd name="T14" fmla="*/ 12 w 13"/>
                  <a:gd name="T15" fmla="*/ 14 h 18"/>
                  <a:gd name="T16" fmla="*/ 9 w 13"/>
                  <a:gd name="T17" fmla="*/ 9 h 18"/>
                  <a:gd name="T18" fmla="*/ 6 w 13"/>
                  <a:gd name="T19" fmla="*/ 8 h 18"/>
                  <a:gd name="T20" fmla="*/ 5 w 13"/>
                  <a:gd name="T21" fmla="*/ 5 h 18"/>
                  <a:gd name="T22" fmla="*/ 5 w 13"/>
                  <a:gd name="T23" fmla="*/ 5 h 18"/>
                  <a:gd name="T24" fmla="*/ 7 w 13"/>
                  <a:gd name="T25" fmla="*/ 3 h 18"/>
                  <a:gd name="T26" fmla="*/ 6 w 13"/>
                  <a:gd name="T27" fmla="*/ 2 h 18"/>
                  <a:gd name="T28" fmla="*/ 4 w 13"/>
                  <a:gd name="T29" fmla="*/ 4 h 18"/>
                  <a:gd name="T30" fmla="*/ 0 w 13"/>
                  <a:gd name="T31" fmla="*/ 0 h 18"/>
                  <a:gd name="T32" fmla="*/ 0 w 13"/>
                  <a:gd name="T33" fmla="*/ 1 h 18"/>
                  <a:gd name="T34" fmla="*/ 4 w 13"/>
                  <a:gd name="T35" fmla="*/ 7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8">
                    <a:moveTo>
                      <a:pt x="4" y="7"/>
                    </a:moveTo>
                    <a:cubicBezTo>
                      <a:pt x="5" y="8"/>
                      <a:pt x="5" y="9"/>
                      <a:pt x="4" y="10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1"/>
                      <a:pt x="6" y="10"/>
                      <a:pt x="6" y="9"/>
                    </a:cubicBezTo>
                    <a:cubicBezTo>
                      <a:pt x="9" y="10"/>
                      <a:pt x="11" y="14"/>
                      <a:pt x="11" y="16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3" y="17"/>
                      <a:pt x="13" y="16"/>
                      <a:pt x="12" y="14"/>
                    </a:cubicBezTo>
                    <a:cubicBezTo>
                      <a:pt x="12" y="12"/>
                      <a:pt x="11" y="10"/>
                      <a:pt x="9" y="9"/>
                    </a:cubicBezTo>
                    <a:cubicBezTo>
                      <a:pt x="8" y="9"/>
                      <a:pt x="7" y="8"/>
                      <a:pt x="6" y="8"/>
                    </a:cubicBezTo>
                    <a:cubicBezTo>
                      <a:pt x="6" y="7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4" y="4"/>
                      <a:pt x="4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737"/>
              <p:cNvSpPr/>
              <p:nvPr/>
            </p:nvSpPr>
            <p:spPr bwMode="auto">
              <a:xfrm flipH="1">
                <a:off x="4093" y="2048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738"/>
              <p:cNvSpPr/>
              <p:nvPr/>
            </p:nvSpPr>
            <p:spPr bwMode="auto">
              <a:xfrm>
                <a:off x="4093" y="2101"/>
                <a:ext cx="24" cy="52"/>
              </a:xfrm>
              <a:custGeom>
                <a:gdLst>
                  <a:gd name="T0" fmla="*/ 5 w 10"/>
                  <a:gd name="T1" fmla="*/ 18 h 22"/>
                  <a:gd name="T2" fmla="*/ 6 w 10"/>
                  <a:gd name="T3" fmla="*/ 17 h 22"/>
                  <a:gd name="T4" fmla="*/ 3 w 10"/>
                  <a:gd name="T5" fmla="*/ 7 h 22"/>
                  <a:gd name="T6" fmla="*/ 4 w 10"/>
                  <a:gd name="T7" fmla="*/ 6 h 22"/>
                  <a:gd name="T8" fmla="*/ 4 w 10"/>
                  <a:gd name="T9" fmla="*/ 3 h 22"/>
                  <a:gd name="T10" fmla="*/ 10 w 10"/>
                  <a:gd name="T11" fmla="*/ 0 h 22"/>
                  <a:gd name="T12" fmla="*/ 3 w 10"/>
                  <a:gd name="T13" fmla="*/ 3 h 22"/>
                  <a:gd name="T14" fmla="*/ 3 w 10"/>
                  <a:gd name="T15" fmla="*/ 5 h 22"/>
                  <a:gd name="T16" fmla="*/ 0 w 10"/>
                  <a:gd name="T17" fmla="*/ 9 h 22"/>
                  <a:gd name="T18" fmla="*/ 0 w 10"/>
                  <a:gd name="T19" fmla="*/ 10 h 22"/>
                  <a:gd name="T20" fmla="*/ 3 w 10"/>
                  <a:gd name="T21" fmla="*/ 8 h 22"/>
                  <a:gd name="T22" fmla="*/ 4 w 10"/>
                  <a:gd name="T23" fmla="*/ 17 h 22"/>
                  <a:gd name="T24" fmla="*/ 0 w 10"/>
                  <a:gd name="T25" fmla="*/ 21 h 22"/>
                  <a:gd name="T26" fmla="*/ 0 w 10"/>
                  <a:gd name="T27" fmla="*/ 22 h 22"/>
                  <a:gd name="T28" fmla="*/ 2 w 10"/>
                  <a:gd name="T29" fmla="*/ 21 h 22"/>
                  <a:gd name="T30" fmla="*/ 5 w 10"/>
                  <a:gd name="T31" fmla="*/ 18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22">
                    <a:moveTo>
                      <a:pt x="5" y="18"/>
                    </a:moveTo>
                    <a:cubicBezTo>
                      <a:pt x="5" y="18"/>
                      <a:pt x="5" y="17"/>
                      <a:pt x="6" y="17"/>
                    </a:cubicBezTo>
                    <a:cubicBezTo>
                      <a:pt x="7" y="14"/>
                      <a:pt x="7" y="9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7" y="3"/>
                      <a:pt x="8" y="2"/>
                      <a:pt x="10" y="0"/>
                    </a:cubicBezTo>
                    <a:cubicBezTo>
                      <a:pt x="8" y="2"/>
                      <a:pt x="5" y="3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2" y="9"/>
                      <a:pt x="3" y="8"/>
                    </a:cubicBezTo>
                    <a:cubicBezTo>
                      <a:pt x="5" y="11"/>
                      <a:pt x="6" y="14"/>
                      <a:pt x="4" y="17"/>
                    </a:cubicBezTo>
                    <a:cubicBezTo>
                      <a:pt x="3" y="19"/>
                      <a:pt x="2" y="20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2" y="22"/>
                      <a:pt x="2" y="21"/>
                    </a:cubicBezTo>
                    <a:cubicBezTo>
                      <a:pt x="3" y="20"/>
                      <a:pt x="4" y="19"/>
                      <a:pt x="5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739"/>
              <p:cNvSpPr/>
              <p:nvPr/>
            </p:nvSpPr>
            <p:spPr bwMode="auto">
              <a:xfrm>
                <a:off x="4093" y="2018"/>
                <a:ext cx="31" cy="83"/>
              </a:xfrm>
              <a:custGeom>
                <a:gdLst>
                  <a:gd name="T0" fmla="*/ 3 w 13"/>
                  <a:gd name="T1" fmla="*/ 35 h 35"/>
                  <a:gd name="T2" fmla="*/ 4 w 13"/>
                  <a:gd name="T3" fmla="*/ 34 h 35"/>
                  <a:gd name="T4" fmla="*/ 1 w 13"/>
                  <a:gd name="T5" fmla="*/ 29 h 35"/>
                  <a:gd name="T6" fmla="*/ 1 w 13"/>
                  <a:gd name="T7" fmla="*/ 27 h 35"/>
                  <a:gd name="T8" fmla="*/ 1 w 13"/>
                  <a:gd name="T9" fmla="*/ 26 h 35"/>
                  <a:gd name="T10" fmla="*/ 8 w 13"/>
                  <a:gd name="T11" fmla="*/ 22 h 35"/>
                  <a:gd name="T12" fmla="*/ 10 w 13"/>
                  <a:gd name="T13" fmla="*/ 25 h 35"/>
                  <a:gd name="T14" fmla="*/ 11 w 13"/>
                  <a:gd name="T15" fmla="*/ 30 h 35"/>
                  <a:gd name="T16" fmla="*/ 13 w 13"/>
                  <a:gd name="T17" fmla="*/ 29 h 35"/>
                  <a:gd name="T18" fmla="*/ 8 w 13"/>
                  <a:gd name="T19" fmla="*/ 21 h 35"/>
                  <a:gd name="T20" fmla="*/ 9 w 13"/>
                  <a:gd name="T21" fmla="*/ 17 h 35"/>
                  <a:gd name="T22" fmla="*/ 7 w 13"/>
                  <a:gd name="T23" fmla="*/ 13 h 35"/>
                  <a:gd name="T24" fmla="*/ 8 w 13"/>
                  <a:gd name="T25" fmla="*/ 13 h 35"/>
                  <a:gd name="T26" fmla="*/ 11 w 13"/>
                  <a:gd name="T27" fmla="*/ 9 h 35"/>
                  <a:gd name="T28" fmla="*/ 10 w 13"/>
                  <a:gd name="T29" fmla="*/ 8 h 35"/>
                  <a:gd name="T30" fmla="*/ 7 w 13"/>
                  <a:gd name="T31" fmla="*/ 11 h 35"/>
                  <a:gd name="T32" fmla="*/ 7 w 13"/>
                  <a:gd name="T33" fmla="*/ 11 h 35"/>
                  <a:gd name="T34" fmla="*/ 2 w 13"/>
                  <a:gd name="T35" fmla="*/ 8 h 35"/>
                  <a:gd name="T36" fmla="*/ 2 w 13"/>
                  <a:gd name="T37" fmla="*/ 7 h 35"/>
                  <a:gd name="T38" fmla="*/ 2 w 13"/>
                  <a:gd name="T39" fmla="*/ 4 h 35"/>
                  <a:gd name="T40" fmla="*/ 5 w 13"/>
                  <a:gd name="T41" fmla="*/ 2 h 35"/>
                  <a:gd name="T42" fmla="*/ 3 w 13"/>
                  <a:gd name="T43" fmla="*/ 0 h 35"/>
                  <a:gd name="T44" fmla="*/ 1 w 13"/>
                  <a:gd name="T45" fmla="*/ 3 h 35"/>
                  <a:gd name="T46" fmla="*/ 0 w 13"/>
                  <a:gd name="T47" fmla="*/ 1 h 35"/>
                  <a:gd name="T48" fmla="*/ 0 w 13"/>
                  <a:gd name="T49" fmla="*/ 5 h 35"/>
                  <a:gd name="T50" fmla="*/ 0 w 13"/>
                  <a:gd name="T51" fmla="*/ 7 h 35"/>
                  <a:gd name="T52" fmla="*/ 0 w 13"/>
                  <a:gd name="T53" fmla="*/ 9 h 35"/>
                  <a:gd name="T54" fmla="*/ 0 w 13"/>
                  <a:gd name="T55" fmla="*/ 10 h 35"/>
                  <a:gd name="T56" fmla="*/ 1 w 13"/>
                  <a:gd name="T57" fmla="*/ 10 h 35"/>
                  <a:gd name="T58" fmla="*/ 2 w 13"/>
                  <a:gd name="T59" fmla="*/ 9 h 35"/>
                  <a:gd name="T60" fmla="*/ 7 w 13"/>
                  <a:gd name="T61" fmla="*/ 17 h 35"/>
                  <a:gd name="T62" fmla="*/ 1 w 13"/>
                  <a:gd name="T63" fmla="*/ 25 h 35"/>
                  <a:gd name="T64" fmla="*/ 0 w 13"/>
                  <a:gd name="T65" fmla="*/ 23 h 35"/>
                  <a:gd name="T66" fmla="*/ 0 w 13"/>
                  <a:gd name="T67" fmla="*/ 24 h 35"/>
                  <a:gd name="T68" fmla="*/ 0 w 13"/>
                  <a:gd name="T69" fmla="*/ 31 h 35"/>
                  <a:gd name="T70" fmla="*/ 3 w 13"/>
                  <a:gd name="T71" fmla="*/ 35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" h="35">
                    <a:moveTo>
                      <a:pt x="3" y="35"/>
                    </a:moveTo>
                    <a:cubicBezTo>
                      <a:pt x="3" y="35"/>
                      <a:pt x="4" y="35"/>
                      <a:pt x="4" y="34"/>
                    </a:cubicBezTo>
                    <a:cubicBezTo>
                      <a:pt x="4" y="32"/>
                      <a:pt x="2" y="30"/>
                      <a:pt x="1" y="29"/>
                    </a:cubicBezTo>
                    <a:cubicBezTo>
                      <a:pt x="1" y="29"/>
                      <a:pt x="1" y="28"/>
                      <a:pt x="1" y="27"/>
                    </a:cubicBezTo>
                    <a:cubicBezTo>
                      <a:pt x="1" y="27"/>
                      <a:pt x="1" y="26"/>
                      <a:pt x="1" y="26"/>
                    </a:cubicBezTo>
                    <a:cubicBezTo>
                      <a:pt x="4" y="25"/>
                      <a:pt x="6" y="24"/>
                      <a:pt x="8" y="22"/>
                    </a:cubicBezTo>
                    <a:cubicBezTo>
                      <a:pt x="9" y="23"/>
                      <a:pt x="10" y="24"/>
                      <a:pt x="10" y="25"/>
                    </a:cubicBezTo>
                    <a:cubicBezTo>
                      <a:pt x="11" y="27"/>
                      <a:pt x="11" y="29"/>
                      <a:pt x="11" y="30"/>
                    </a:cubicBezTo>
                    <a:cubicBezTo>
                      <a:pt x="12" y="30"/>
                      <a:pt x="12" y="30"/>
                      <a:pt x="13" y="29"/>
                    </a:cubicBezTo>
                    <a:cubicBezTo>
                      <a:pt x="13" y="26"/>
                      <a:pt x="11" y="23"/>
                      <a:pt x="8" y="21"/>
                    </a:cubicBezTo>
                    <a:cubicBezTo>
                      <a:pt x="9" y="19"/>
                      <a:pt x="9" y="18"/>
                      <a:pt x="9" y="17"/>
                    </a:cubicBezTo>
                    <a:cubicBezTo>
                      <a:pt x="9" y="15"/>
                      <a:pt x="8" y="14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2"/>
                      <a:pt x="11" y="10"/>
                      <a:pt x="11" y="9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9"/>
                      <a:pt x="9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4" y="8"/>
                      <a:pt x="2" y="8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3" y="3"/>
                      <a:pt x="4" y="3"/>
                      <a:pt x="5" y="2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3" y="1"/>
                      <a:pt x="2" y="2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6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5" y="10"/>
                      <a:pt x="7" y="14"/>
                      <a:pt x="7" y="17"/>
                    </a:cubicBezTo>
                    <a:cubicBezTo>
                      <a:pt x="7" y="21"/>
                      <a:pt x="4" y="24"/>
                      <a:pt x="1" y="25"/>
                    </a:cubicBezTo>
                    <a:cubicBezTo>
                      <a:pt x="1" y="24"/>
                      <a:pt x="0" y="24"/>
                      <a:pt x="0" y="23"/>
                    </a:cubicBezTo>
                    <a:cubicBezTo>
                      <a:pt x="0" y="23"/>
                      <a:pt x="0" y="24"/>
                      <a:pt x="0" y="24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2"/>
                      <a:pt x="2" y="33"/>
                      <a:pt x="3" y="3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740"/>
              <p:cNvSpPr/>
              <p:nvPr/>
            </p:nvSpPr>
            <p:spPr bwMode="auto">
              <a:xfrm>
                <a:off x="4098" y="2143"/>
                <a:ext cx="7" cy="7"/>
              </a:xfrm>
              <a:custGeom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Freeform 741"/>
              <p:cNvSpPr/>
              <p:nvPr/>
            </p:nvSpPr>
            <p:spPr bwMode="auto">
              <a:xfrm>
                <a:off x="4100" y="2086"/>
                <a:ext cx="24" cy="22"/>
              </a:xfrm>
              <a:custGeom>
                <a:gdLst>
                  <a:gd name="T0" fmla="*/ 10 w 10"/>
                  <a:gd name="T1" fmla="*/ 0 h 9"/>
                  <a:gd name="T2" fmla="*/ 8 w 10"/>
                  <a:gd name="T3" fmla="*/ 1 h 9"/>
                  <a:gd name="T4" fmla="*/ 8 w 10"/>
                  <a:gd name="T5" fmla="*/ 2 h 9"/>
                  <a:gd name="T6" fmla="*/ 2 w 10"/>
                  <a:gd name="T7" fmla="*/ 8 h 9"/>
                  <a:gd name="T8" fmla="*/ 1 w 10"/>
                  <a:gd name="T9" fmla="*/ 5 h 9"/>
                  <a:gd name="T10" fmla="*/ 0 w 10"/>
                  <a:gd name="T11" fmla="*/ 6 h 9"/>
                  <a:gd name="T12" fmla="*/ 0 w 10"/>
                  <a:gd name="T13" fmla="*/ 9 h 9"/>
                  <a:gd name="T14" fmla="*/ 7 w 10"/>
                  <a:gd name="T15" fmla="*/ 6 h 9"/>
                  <a:gd name="T16" fmla="*/ 9 w 10"/>
                  <a:gd name="T17" fmla="*/ 2 h 9"/>
                  <a:gd name="T18" fmla="*/ 10 w 10"/>
                  <a:gd name="T19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7" y="5"/>
                      <a:pt x="5" y="7"/>
                      <a:pt x="2" y="8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2" y="9"/>
                      <a:pt x="5" y="8"/>
                      <a:pt x="7" y="6"/>
                    </a:cubicBezTo>
                    <a:cubicBezTo>
                      <a:pt x="8" y="5"/>
                      <a:pt x="9" y="4"/>
                      <a:pt x="9" y="2"/>
                    </a:cubicBezTo>
                    <a:cubicBezTo>
                      <a:pt x="9" y="1"/>
                      <a:pt x="10" y="1"/>
                      <a:pt x="1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Freeform 742"/>
              <p:cNvSpPr/>
              <p:nvPr/>
            </p:nvSpPr>
            <p:spPr bwMode="auto">
              <a:xfrm>
                <a:off x="4100" y="2010"/>
                <a:ext cx="7" cy="12"/>
              </a:xfrm>
              <a:custGeom>
                <a:gdLst>
                  <a:gd name="T0" fmla="*/ 1 w 3"/>
                  <a:gd name="T1" fmla="*/ 0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Freeform 743"/>
              <p:cNvSpPr/>
              <p:nvPr/>
            </p:nvSpPr>
            <p:spPr bwMode="auto">
              <a:xfrm>
                <a:off x="4117" y="2027"/>
                <a:ext cx="5" cy="12"/>
              </a:xfrm>
              <a:custGeom>
                <a:gdLst>
                  <a:gd name="T0" fmla="*/ 1 w 2"/>
                  <a:gd name="T1" fmla="*/ 0 h 5"/>
                  <a:gd name="T2" fmla="*/ 0 w 2"/>
                  <a:gd name="T3" fmla="*/ 4 h 5"/>
                  <a:gd name="T4" fmla="*/ 1 w 2"/>
                  <a:gd name="T5" fmla="*/ 5 h 5"/>
                  <a:gd name="T6" fmla="*/ 2 w 2"/>
                  <a:gd name="T7" fmla="*/ 1 h 5"/>
                  <a:gd name="T8" fmla="*/ 1 w 2"/>
                  <a:gd name="T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744"/>
              <p:cNvSpPr/>
              <p:nvPr/>
            </p:nvSpPr>
            <p:spPr bwMode="auto">
              <a:xfrm>
                <a:off x="4107" y="1977"/>
                <a:ext cx="5" cy="17"/>
              </a:xfrm>
              <a:custGeom>
                <a:gdLst>
                  <a:gd name="T0" fmla="*/ 1 w 2"/>
                  <a:gd name="T1" fmla="*/ 3 h 7"/>
                  <a:gd name="T2" fmla="*/ 2 w 2"/>
                  <a:gd name="T3" fmla="*/ 3 h 7"/>
                  <a:gd name="T4" fmla="*/ 2 w 2"/>
                  <a:gd name="T5" fmla="*/ 0 h 7"/>
                  <a:gd name="T6" fmla="*/ 1 w 2"/>
                  <a:gd name="T7" fmla="*/ 0 h 7"/>
                  <a:gd name="T8" fmla="*/ 0 w 2"/>
                  <a:gd name="T9" fmla="*/ 6 h 7"/>
                  <a:gd name="T10" fmla="*/ 1 w 2"/>
                  <a:gd name="T11" fmla="*/ 7 h 7"/>
                  <a:gd name="T12" fmla="*/ 2 w 2"/>
                  <a:gd name="T13" fmla="*/ 4 h 7"/>
                  <a:gd name="T14" fmla="*/ 1 w 2"/>
                  <a:gd name="T15" fmla="*/ 3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4"/>
                      <a:pt x="0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2" y="4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745"/>
              <p:cNvSpPr/>
              <p:nvPr/>
            </p:nvSpPr>
            <p:spPr bwMode="auto">
              <a:xfrm flipH="1">
                <a:off x="4093" y="2072"/>
                <a:ext cx="0" cy="3"/>
              </a:xfrm>
              <a:custGeom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746"/>
              <p:cNvSpPr/>
              <p:nvPr/>
            </p:nvSpPr>
            <p:spPr bwMode="auto">
              <a:xfrm>
                <a:off x="4093" y="2041"/>
                <a:ext cx="3" cy="7"/>
              </a:xfrm>
              <a:custGeom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747"/>
              <p:cNvSpPr/>
              <p:nvPr/>
            </p:nvSpPr>
            <p:spPr bwMode="auto">
              <a:xfrm>
                <a:off x="3956" y="1806"/>
                <a:ext cx="52" cy="171"/>
              </a:xfrm>
              <a:custGeom>
                <a:gdLst>
                  <a:gd name="T0" fmla="*/ 22 w 22"/>
                  <a:gd name="T1" fmla="*/ 0 h 72"/>
                  <a:gd name="T2" fmla="*/ 7 w 22"/>
                  <a:gd name="T3" fmla="*/ 22 h 72"/>
                  <a:gd name="T4" fmla="*/ 15 w 22"/>
                  <a:gd name="T5" fmla="*/ 72 h 72"/>
                  <a:gd name="T6" fmla="*/ 22 w 22"/>
                  <a:gd name="T7" fmla="*/ 72 h 72"/>
                  <a:gd name="T8" fmla="*/ 22 w 22"/>
                  <a:gd name="T9" fmla="*/ 0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2">
                    <a:moveTo>
                      <a:pt x="22" y="0"/>
                    </a:moveTo>
                    <a:cubicBezTo>
                      <a:pt x="15" y="7"/>
                      <a:pt x="10" y="14"/>
                      <a:pt x="7" y="22"/>
                    </a:cubicBezTo>
                    <a:cubicBezTo>
                      <a:pt x="0" y="39"/>
                      <a:pt x="3" y="59"/>
                      <a:pt x="15" y="72"/>
                    </a:cubicBezTo>
                    <a:cubicBezTo>
                      <a:pt x="22" y="72"/>
                      <a:pt x="22" y="72"/>
                      <a:pt x="22" y="72"/>
                    </a:cubicBez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748"/>
              <p:cNvSpPr/>
              <p:nvPr/>
            </p:nvSpPr>
            <p:spPr bwMode="auto">
              <a:xfrm>
                <a:off x="3991" y="1977"/>
                <a:ext cx="17" cy="0"/>
              </a:xfrm>
              <a:custGeom>
                <a:gdLst>
                  <a:gd name="T0" fmla="*/ 17 w 17"/>
                  <a:gd name="T1" fmla="*/ 0 w 17"/>
                  <a:gd name="T2" fmla="*/ 17 w 17"/>
                  <a:gd name="T3" fmla="*/ 17 w 17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7">
                    <a:moveTo>
                      <a:pt x="17" y="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749"/>
              <p:cNvSpPr/>
              <p:nvPr/>
            </p:nvSpPr>
            <p:spPr bwMode="auto">
              <a:xfrm>
                <a:off x="3930" y="1972"/>
                <a:ext cx="12" cy="5"/>
              </a:xfrm>
              <a:custGeom>
                <a:gdLst>
                  <a:gd name="T0" fmla="*/ 0 w 5"/>
                  <a:gd name="T1" fmla="*/ 2 h 2"/>
                  <a:gd name="T2" fmla="*/ 5 w 5"/>
                  <a:gd name="T3" fmla="*/ 2 h 2"/>
                  <a:gd name="T4" fmla="*/ 2 w 5"/>
                  <a:gd name="T5" fmla="*/ 0 h 2"/>
                  <a:gd name="T6" fmla="*/ 0 w 5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3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750"/>
              <p:cNvSpPr/>
              <p:nvPr/>
            </p:nvSpPr>
            <p:spPr bwMode="auto">
              <a:xfrm>
                <a:off x="3904" y="1961"/>
                <a:ext cx="26" cy="16"/>
              </a:xfrm>
              <a:custGeom>
                <a:gdLst>
                  <a:gd name="T0" fmla="*/ 3 w 11"/>
                  <a:gd name="T1" fmla="*/ 0 h 7"/>
                  <a:gd name="T2" fmla="*/ 0 w 11"/>
                  <a:gd name="T3" fmla="*/ 7 h 7"/>
                  <a:gd name="T4" fmla="*/ 10 w 11"/>
                  <a:gd name="T5" fmla="*/ 7 h 7"/>
                  <a:gd name="T6" fmla="*/ 10 w 11"/>
                  <a:gd name="T7" fmla="*/ 7 h 7"/>
                  <a:gd name="T8" fmla="*/ 11 w 11"/>
                  <a:gd name="T9" fmla="*/ 5 h 7"/>
                  <a:gd name="T10" fmla="*/ 3 w 11"/>
                  <a:gd name="T1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3" y="0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1" y="5"/>
                      <a:pt x="11" y="5"/>
                    </a:cubicBezTo>
                    <a:cubicBezTo>
                      <a:pt x="7" y="5"/>
                      <a:pt x="4" y="3"/>
                      <a:pt x="3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751"/>
              <p:cNvSpPr/>
              <p:nvPr/>
            </p:nvSpPr>
            <p:spPr bwMode="auto">
              <a:xfrm>
                <a:off x="3930" y="1946"/>
                <a:ext cx="26" cy="34"/>
              </a:xfrm>
              <a:custGeom>
                <a:gdLst>
                  <a:gd name="T0" fmla="*/ 1 w 11"/>
                  <a:gd name="T1" fmla="*/ 8 h 14"/>
                  <a:gd name="T2" fmla="*/ 11 w 11"/>
                  <a:gd name="T3" fmla="*/ 12 h 14"/>
                  <a:gd name="T4" fmla="*/ 11 w 11"/>
                  <a:gd name="T5" fmla="*/ 12 h 14"/>
                  <a:gd name="T6" fmla="*/ 5 w 11"/>
                  <a:gd name="T7" fmla="*/ 0 h 14"/>
                  <a:gd name="T8" fmla="*/ 1 w 11"/>
                  <a:gd name="T9" fmla="*/ 8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4">
                    <a:moveTo>
                      <a:pt x="1" y="8"/>
                    </a:moveTo>
                    <a:cubicBezTo>
                      <a:pt x="3" y="11"/>
                      <a:pt x="8" y="14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8" y="8"/>
                      <a:pt x="7" y="4"/>
                      <a:pt x="5" y="0"/>
                    </a:cubicBezTo>
                    <a:cubicBezTo>
                      <a:pt x="2" y="1"/>
                      <a:pt x="0" y="5"/>
                      <a:pt x="1" y="8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752"/>
              <p:cNvSpPr/>
              <p:nvPr/>
            </p:nvSpPr>
            <p:spPr bwMode="auto">
              <a:xfrm>
                <a:off x="3909" y="1932"/>
                <a:ext cx="28" cy="36"/>
              </a:xfrm>
              <a:custGeom>
                <a:gdLst>
                  <a:gd name="T0" fmla="*/ 12 w 12"/>
                  <a:gd name="T1" fmla="*/ 5 h 15"/>
                  <a:gd name="T2" fmla="*/ 6 w 12"/>
                  <a:gd name="T3" fmla="*/ 3 h 15"/>
                  <a:gd name="T4" fmla="*/ 4 w 12"/>
                  <a:gd name="T5" fmla="*/ 0 h 15"/>
                  <a:gd name="T6" fmla="*/ 1 w 12"/>
                  <a:gd name="T7" fmla="*/ 9 h 15"/>
                  <a:gd name="T8" fmla="*/ 9 w 12"/>
                  <a:gd name="T9" fmla="*/ 15 h 15"/>
                  <a:gd name="T10" fmla="*/ 12 w 12"/>
                  <a:gd name="T11" fmla="*/ 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5">
                    <a:moveTo>
                      <a:pt x="12" y="5"/>
                    </a:moveTo>
                    <a:cubicBezTo>
                      <a:pt x="10" y="5"/>
                      <a:pt x="8" y="4"/>
                      <a:pt x="6" y="3"/>
                    </a:cubicBezTo>
                    <a:cubicBezTo>
                      <a:pt x="5" y="2"/>
                      <a:pt x="4" y="1"/>
                      <a:pt x="4" y="0"/>
                    </a:cubicBezTo>
                    <a:cubicBezTo>
                      <a:pt x="1" y="2"/>
                      <a:pt x="0" y="6"/>
                      <a:pt x="1" y="9"/>
                    </a:cubicBezTo>
                    <a:cubicBezTo>
                      <a:pt x="2" y="13"/>
                      <a:pt x="5" y="15"/>
                      <a:pt x="9" y="15"/>
                    </a:cubicBezTo>
                    <a:cubicBezTo>
                      <a:pt x="7" y="12"/>
                      <a:pt x="9" y="7"/>
                      <a:pt x="12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753"/>
              <p:cNvSpPr/>
              <p:nvPr/>
            </p:nvSpPr>
            <p:spPr bwMode="auto">
              <a:xfrm>
                <a:off x="3904" y="1880"/>
                <a:ext cx="26" cy="36"/>
              </a:xfrm>
              <a:custGeom>
                <a:gdLst>
                  <a:gd name="T0" fmla="*/ 11 w 11"/>
                  <a:gd name="T1" fmla="*/ 7 h 15"/>
                  <a:gd name="T2" fmla="*/ 6 w 11"/>
                  <a:gd name="T3" fmla="*/ 0 h 15"/>
                  <a:gd name="T4" fmla="*/ 0 w 11"/>
                  <a:gd name="T5" fmla="*/ 7 h 15"/>
                  <a:gd name="T6" fmla="*/ 5 w 11"/>
                  <a:gd name="T7" fmla="*/ 15 h 15"/>
                  <a:gd name="T8" fmla="*/ 11 w 11"/>
                  <a:gd name="T9" fmla="*/ 7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11" y="7"/>
                    </a:moveTo>
                    <a:cubicBezTo>
                      <a:pt x="9" y="6"/>
                      <a:pt x="7" y="3"/>
                      <a:pt x="6" y="0"/>
                    </a:cubicBezTo>
                    <a:cubicBezTo>
                      <a:pt x="3" y="1"/>
                      <a:pt x="0" y="3"/>
                      <a:pt x="0" y="7"/>
                    </a:cubicBezTo>
                    <a:cubicBezTo>
                      <a:pt x="0" y="11"/>
                      <a:pt x="2" y="14"/>
                      <a:pt x="5" y="15"/>
                    </a:cubicBezTo>
                    <a:cubicBezTo>
                      <a:pt x="6" y="12"/>
                      <a:pt x="8" y="9"/>
                      <a:pt x="11" y="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754"/>
              <p:cNvSpPr/>
              <p:nvPr/>
            </p:nvSpPr>
            <p:spPr bwMode="auto">
              <a:xfrm>
                <a:off x="3894" y="1911"/>
                <a:ext cx="22" cy="38"/>
              </a:xfrm>
              <a:custGeom>
                <a:gdLst>
                  <a:gd name="T0" fmla="*/ 9 w 9"/>
                  <a:gd name="T1" fmla="*/ 8 h 16"/>
                  <a:gd name="T2" fmla="*/ 9 w 9"/>
                  <a:gd name="T3" fmla="*/ 5 h 16"/>
                  <a:gd name="T4" fmla="*/ 9 w 9"/>
                  <a:gd name="T5" fmla="*/ 4 h 16"/>
                  <a:gd name="T6" fmla="*/ 4 w 9"/>
                  <a:gd name="T7" fmla="*/ 0 h 16"/>
                  <a:gd name="T8" fmla="*/ 4 w 9"/>
                  <a:gd name="T9" fmla="*/ 0 h 16"/>
                  <a:gd name="T10" fmla="*/ 0 w 9"/>
                  <a:gd name="T11" fmla="*/ 8 h 16"/>
                  <a:gd name="T12" fmla="*/ 5 w 9"/>
                  <a:gd name="T13" fmla="*/ 16 h 16"/>
                  <a:gd name="T14" fmla="*/ 9 w 9"/>
                  <a:gd name="T15" fmla="*/ 8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6">
                    <a:moveTo>
                      <a:pt x="9" y="8"/>
                    </a:moveTo>
                    <a:cubicBezTo>
                      <a:pt x="9" y="7"/>
                      <a:pt x="9" y="6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3"/>
                      <a:pt x="5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0" y="5"/>
                      <a:pt x="0" y="8"/>
                    </a:cubicBezTo>
                    <a:cubicBezTo>
                      <a:pt x="0" y="11"/>
                      <a:pt x="2" y="15"/>
                      <a:pt x="5" y="16"/>
                    </a:cubicBezTo>
                    <a:cubicBezTo>
                      <a:pt x="5" y="12"/>
                      <a:pt x="6" y="9"/>
                      <a:pt x="9" y="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755"/>
              <p:cNvSpPr/>
              <p:nvPr/>
            </p:nvSpPr>
            <p:spPr bwMode="auto">
              <a:xfrm>
                <a:off x="3918" y="1901"/>
                <a:ext cx="24" cy="38"/>
              </a:xfrm>
              <a:custGeom>
                <a:gdLst>
                  <a:gd name="T0" fmla="*/ 8 w 10"/>
                  <a:gd name="T1" fmla="*/ 0 h 16"/>
                  <a:gd name="T2" fmla="*/ 1 w 10"/>
                  <a:gd name="T3" fmla="*/ 9 h 16"/>
                  <a:gd name="T4" fmla="*/ 3 w 10"/>
                  <a:gd name="T5" fmla="*/ 15 h 16"/>
                  <a:gd name="T6" fmla="*/ 10 w 10"/>
                  <a:gd name="T7" fmla="*/ 16 h 16"/>
                  <a:gd name="T8" fmla="*/ 8 w 10"/>
                  <a:gd name="T9" fmla="*/ 5 h 16"/>
                  <a:gd name="T10" fmla="*/ 8 w 10"/>
                  <a:gd name="T11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6">
                    <a:moveTo>
                      <a:pt x="8" y="0"/>
                    </a:moveTo>
                    <a:cubicBezTo>
                      <a:pt x="3" y="0"/>
                      <a:pt x="1" y="5"/>
                      <a:pt x="1" y="9"/>
                    </a:cubicBezTo>
                    <a:cubicBezTo>
                      <a:pt x="0" y="11"/>
                      <a:pt x="2" y="13"/>
                      <a:pt x="3" y="15"/>
                    </a:cubicBezTo>
                    <a:cubicBezTo>
                      <a:pt x="5" y="16"/>
                      <a:pt x="7" y="16"/>
                      <a:pt x="10" y="16"/>
                    </a:cubicBezTo>
                    <a:cubicBezTo>
                      <a:pt x="9" y="13"/>
                      <a:pt x="8" y="9"/>
                      <a:pt x="8" y="5"/>
                    </a:cubicBezTo>
                    <a:cubicBezTo>
                      <a:pt x="8" y="3"/>
                      <a:pt x="8" y="1"/>
                      <a:pt x="8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756"/>
              <p:cNvSpPr/>
              <p:nvPr/>
            </p:nvSpPr>
            <p:spPr bwMode="auto">
              <a:xfrm>
                <a:off x="3920" y="1856"/>
                <a:ext cx="24" cy="41"/>
              </a:xfrm>
              <a:custGeom>
                <a:gdLst>
                  <a:gd name="T0" fmla="*/ 1 w 10"/>
                  <a:gd name="T1" fmla="*/ 7 h 17"/>
                  <a:gd name="T2" fmla="*/ 7 w 10"/>
                  <a:gd name="T3" fmla="*/ 16 h 17"/>
                  <a:gd name="T4" fmla="*/ 10 w 10"/>
                  <a:gd name="T5" fmla="*/ 1 h 17"/>
                  <a:gd name="T6" fmla="*/ 1 w 10"/>
                  <a:gd name="T7" fmla="*/ 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1" y="7"/>
                    </a:moveTo>
                    <a:cubicBezTo>
                      <a:pt x="0" y="10"/>
                      <a:pt x="3" y="17"/>
                      <a:pt x="7" y="16"/>
                    </a:cubicBezTo>
                    <a:cubicBezTo>
                      <a:pt x="7" y="11"/>
                      <a:pt x="8" y="6"/>
                      <a:pt x="10" y="1"/>
                    </a:cubicBezTo>
                    <a:cubicBezTo>
                      <a:pt x="6" y="0"/>
                      <a:pt x="2" y="2"/>
                      <a:pt x="1" y="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757"/>
              <p:cNvSpPr/>
              <p:nvPr/>
            </p:nvSpPr>
            <p:spPr bwMode="auto">
              <a:xfrm>
                <a:off x="3906" y="1804"/>
                <a:ext cx="29" cy="33"/>
              </a:xfrm>
              <a:custGeom>
                <a:gdLst>
                  <a:gd name="T0" fmla="*/ 11 w 12"/>
                  <a:gd name="T1" fmla="*/ 11 h 14"/>
                  <a:gd name="T2" fmla="*/ 12 w 12"/>
                  <a:gd name="T3" fmla="*/ 9 h 14"/>
                  <a:gd name="T4" fmla="*/ 12 w 12"/>
                  <a:gd name="T5" fmla="*/ 9 h 14"/>
                  <a:gd name="T6" fmla="*/ 10 w 12"/>
                  <a:gd name="T7" fmla="*/ 0 h 14"/>
                  <a:gd name="T8" fmla="*/ 2 w 12"/>
                  <a:gd name="T9" fmla="*/ 5 h 14"/>
                  <a:gd name="T10" fmla="*/ 3 w 12"/>
                  <a:gd name="T11" fmla="*/ 14 h 14"/>
                  <a:gd name="T12" fmla="*/ 11 w 12"/>
                  <a:gd name="T13" fmla="*/ 1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11" y="11"/>
                    </a:moveTo>
                    <a:cubicBezTo>
                      <a:pt x="11" y="10"/>
                      <a:pt x="11" y="10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7"/>
                      <a:pt x="9" y="3"/>
                      <a:pt x="10" y="0"/>
                    </a:cubicBezTo>
                    <a:cubicBezTo>
                      <a:pt x="6" y="0"/>
                      <a:pt x="3" y="2"/>
                      <a:pt x="2" y="5"/>
                    </a:cubicBezTo>
                    <a:cubicBezTo>
                      <a:pt x="0" y="8"/>
                      <a:pt x="1" y="11"/>
                      <a:pt x="3" y="14"/>
                    </a:cubicBezTo>
                    <a:cubicBezTo>
                      <a:pt x="5" y="11"/>
                      <a:pt x="8" y="10"/>
                      <a:pt x="11" y="1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758"/>
              <p:cNvSpPr/>
              <p:nvPr/>
            </p:nvSpPr>
            <p:spPr bwMode="auto">
              <a:xfrm>
                <a:off x="3842" y="1806"/>
                <a:ext cx="48" cy="31"/>
              </a:xfrm>
              <a:custGeom>
                <a:gdLst>
                  <a:gd name="T0" fmla="*/ 15 w 20"/>
                  <a:gd name="T1" fmla="*/ 7 h 13"/>
                  <a:gd name="T2" fmla="*/ 12 w 20"/>
                  <a:gd name="T3" fmla="*/ 4 h 13"/>
                  <a:gd name="T4" fmla="*/ 3 w 20"/>
                  <a:gd name="T5" fmla="*/ 3 h 13"/>
                  <a:gd name="T6" fmla="*/ 8 w 20"/>
                  <a:gd name="T7" fmla="*/ 11 h 13"/>
                  <a:gd name="T8" fmla="*/ 15 w 20"/>
                  <a:gd name="T9" fmla="*/ 13 h 13"/>
                  <a:gd name="T10" fmla="*/ 20 w 20"/>
                  <a:gd name="T11" fmla="*/ 13 h 13"/>
                  <a:gd name="T12" fmla="*/ 15 w 20"/>
                  <a:gd name="T13" fmla="*/ 7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3">
                    <a:moveTo>
                      <a:pt x="15" y="7"/>
                    </a:moveTo>
                    <a:cubicBezTo>
                      <a:pt x="14" y="6"/>
                      <a:pt x="13" y="5"/>
                      <a:pt x="12" y="4"/>
                    </a:cubicBezTo>
                    <a:cubicBezTo>
                      <a:pt x="9" y="2"/>
                      <a:pt x="6" y="0"/>
                      <a:pt x="3" y="3"/>
                    </a:cubicBezTo>
                    <a:cubicBezTo>
                      <a:pt x="0" y="7"/>
                      <a:pt x="5" y="10"/>
                      <a:pt x="8" y="11"/>
                    </a:cubicBezTo>
                    <a:cubicBezTo>
                      <a:pt x="10" y="12"/>
                      <a:pt x="13" y="13"/>
                      <a:pt x="15" y="13"/>
                    </a:cubicBezTo>
                    <a:cubicBezTo>
                      <a:pt x="17" y="13"/>
                      <a:pt x="19" y="13"/>
                      <a:pt x="20" y="13"/>
                    </a:cubicBezTo>
                    <a:cubicBezTo>
                      <a:pt x="19" y="11"/>
                      <a:pt x="17" y="9"/>
                      <a:pt x="15" y="7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759"/>
              <p:cNvSpPr/>
              <p:nvPr/>
            </p:nvSpPr>
            <p:spPr bwMode="auto">
              <a:xfrm>
                <a:off x="3873" y="1799"/>
                <a:ext cx="59" cy="178"/>
              </a:xfrm>
              <a:custGeom>
                <a:gdLst>
                  <a:gd name="T0" fmla="*/ 15 w 25"/>
                  <a:gd name="T1" fmla="*/ 67 h 75"/>
                  <a:gd name="T2" fmla="*/ 15 w 25"/>
                  <a:gd name="T3" fmla="*/ 67 h 75"/>
                  <a:gd name="T4" fmla="*/ 14 w 25"/>
                  <a:gd name="T5" fmla="*/ 64 h 75"/>
                  <a:gd name="T6" fmla="*/ 11 w 25"/>
                  <a:gd name="T7" fmla="*/ 62 h 75"/>
                  <a:gd name="T8" fmla="*/ 8 w 25"/>
                  <a:gd name="T9" fmla="*/ 57 h 75"/>
                  <a:gd name="T10" fmla="*/ 12 w 25"/>
                  <a:gd name="T11" fmla="*/ 46 h 75"/>
                  <a:gd name="T12" fmla="*/ 13 w 25"/>
                  <a:gd name="T13" fmla="*/ 46 h 75"/>
                  <a:gd name="T14" fmla="*/ 11 w 25"/>
                  <a:gd name="T15" fmla="*/ 42 h 75"/>
                  <a:gd name="T16" fmla="*/ 12 w 25"/>
                  <a:gd name="T17" fmla="*/ 38 h 75"/>
                  <a:gd name="T18" fmla="*/ 8 w 25"/>
                  <a:gd name="T19" fmla="*/ 28 h 75"/>
                  <a:gd name="T20" fmla="*/ 15 w 25"/>
                  <a:gd name="T21" fmla="*/ 21 h 75"/>
                  <a:gd name="T22" fmla="*/ 16 w 25"/>
                  <a:gd name="T23" fmla="*/ 18 h 75"/>
                  <a:gd name="T24" fmla="*/ 17 w 25"/>
                  <a:gd name="T25" fmla="*/ 17 h 75"/>
                  <a:gd name="T26" fmla="*/ 14 w 25"/>
                  <a:gd name="T27" fmla="*/ 6 h 75"/>
                  <a:gd name="T28" fmla="*/ 24 w 25"/>
                  <a:gd name="T29" fmla="*/ 1 h 75"/>
                  <a:gd name="T30" fmla="*/ 24 w 25"/>
                  <a:gd name="T31" fmla="*/ 1 h 75"/>
                  <a:gd name="T32" fmla="*/ 25 w 25"/>
                  <a:gd name="T33" fmla="*/ 0 h 75"/>
                  <a:gd name="T34" fmla="*/ 12 w 25"/>
                  <a:gd name="T35" fmla="*/ 0 h 75"/>
                  <a:gd name="T36" fmla="*/ 9 w 25"/>
                  <a:gd name="T37" fmla="*/ 5 h 75"/>
                  <a:gd name="T38" fmla="*/ 10 w 25"/>
                  <a:gd name="T39" fmla="*/ 16 h 75"/>
                  <a:gd name="T40" fmla="*/ 9 w 25"/>
                  <a:gd name="T41" fmla="*/ 18 h 75"/>
                  <a:gd name="T42" fmla="*/ 7 w 25"/>
                  <a:gd name="T43" fmla="*/ 41 h 75"/>
                  <a:gd name="T44" fmla="*/ 7 w 25"/>
                  <a:gd name="T45" fmla="*/ 42 h 75"/>
                  <a:gd name="T46" fmla="*/ 7 w 25"/>
                  <a:gd name="T47" fmla="*/ 42 h 75"/>
                  <a:gd name="T48" fmla="*/ 2 w 25"/>
                  <a:gd name="T49" fmla="*/ 56 h 75"/>
                  <a:gd name="T50" fmla="*/ 8 w 25"/>
                  <a:gd name="T51" fmla="*/ 67 h 75"/>
                  <a:gd name="T52" fmla="*/ 8 w 25"/>
                  <a:gd name="T53" fmla="*/ 68 h 75"/>
                  <a:gd name="T54" fmla="*/ 6 w 25"/>
                  <a:gd name="T55" fmla="*/ 74 h 75"/>
                  <a:gd name="T56" fmla="*/ 6 w 25"/>
                  <a:gd name="T57" fmla="*/ 75 h 75"/>
                  <a:gd name="T58" fmla="*/ 12 w 25"/>
                  <a:gd name="T59" fmla="*/ 75 h 75"/>
                  <a:gd name="T60" fmla="*/ 15 w 25"/>
                  <a:gd name="T61" fmla="*/ 67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75">
                    <a:moveTo>
                      <a:pt x="15" y="67"/>
                    </a:moveTo>
                    <a:cubicBezTo>
                      <a:pt x="15" y="67"/>
                      <a:pt x="15" y="67"/>
                      <a:pt x="15" y="67"/>
                    </a:cubicBezTo>
                    <a:cubicBezTo>
                      <a:pt x="15" y="66"/>
                      <a:pt x="14" y="65"/>
                      <a:pt x="14" y="64"/>
                    </a:cubicBezTo>
                    <a:cubicBezTo>
                      <a:pt x="13" y="64"/>
                      <a:pt x="12" y="63"/>
                      <a:pt x="11" y="62"/>
                    </a:cubicBezTo>
                    <a:cubicBezTo>
                      <a:pt x="9" y="61"/>
                      <a:pt x="8" y="59"/>
                      <a:pt x="8" y="57"/>
                    </a:cubicBezTo>
                    <a:cubicBezTo>
                      <a:pt x="7" y="53"/>
                      <a:pt x="9" y="48"/>
                      <a:pt x="12" y="46"/>
                    </a:cubicBezTo>
                    <a:cubicBezTo>
                      <a:pt x="12" y="46"/>
                      <a:pt x="12" y="46"/>
                      <a:pt x="13" y="46"/>
                    </a:cubicBezTo>
                    <a:cubicBezTo>
                      <a:pt x="12" y="45"/>
                      <a:pt x="11" y="43"/>
                      <a:pt x="11" y="42"/>
                    </a:cubicBezTo>
                    <a:cubicBezTo>
                      <a:pt x="11" y="41"/>
                      <a:pt x="11" y="39"/>
                      <a:pt x="12" y="38"/>
                    </a:cubicBezTo>
                    <a:cubicBezTo>
                      <a:pt x="9" y="35"/>
                      <a:pt x="7" y="32"/>
                      <a:pt x="8" y="28"/>
                    </a:cubicBezTo>
                    <a:cubicBezTo>
                      <a:pt x="8" y="24"/>
                      <a:pt x="12" y="21"/>
                      <a:pt x="15" y="21"/>
                    </a:cubicBezTo>
                    <a:cubicBezTo>
                      <a:pt x="16" y="20"/>
                      <a:pt x="16" y="19"/>
                      <a:pt x="16" y="18"/>
                    </a:cubicBezTo>
                    <a:cubicBezTo>
                      <a:pt x="16" y="18"/>
                      <a:pt x="16" y="17"/>
                      <a:pt x="17" y="17"/>
                    </a:cubicBezTo>
                    <a:cubicBezTo>
                      <a:pt x="13" y="14"/>
                      <a:pt x="13" y="10"/>
                      <a:pt x="14" y="6"/>
                    </a:cubicBezTo>
                    <a:cubicBezTo>
                      <a:pt x="16" y="3"/>
                      <a:pt x="20" y="0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5" y="0"/>
                      <a:pt x="25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0" y="3"/>
                      <a:pt x="9" y="5"/>
                    </a:cubicBezTo>
                    <a:cubicBezTo>
                      <a:pt x="8" y="8"/>
                      <a:pt x="7" y="13"/>
                      <a:pt x="10" y="16"/>
                    </a:cubicBezTo>
                    <a:cubicBezTo>
                      <a:pt x="10" y="17"/>
                      <a:pt x="10" y="17"/>
                      <a:pt x="9" y="18"/>
                    </a:cubicBezTo>
                    <a:cubicBezTo>
                      <a:pt x="0" y="21"/>
                      <a:pt x="0" y="35"/>
                      <a:pt x="7" y="41"/>
                    </a:cubicBezTo>
                    <a:cubicBezTo>
                      <a:pt x="7" y="41"/>
                      <a:pt x="7" y="41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3" y="46"/>
                      <a:pt x="1" y="51"/>
                      <a:pt x="2" y="56"/>
                    </a:cubicBezTo>
                    <a:cubicBezTo>
                      <a:pt x="2" y="60"/>
                      <a:pt x="5" y="65"/>
                      <a:pt x="8" y="67"/>
                    </a:cubicBezTo>
                    <a:cubicBezTo>
                      <a:pt x="8" y="67"/>
                      <a:pt x="8" y="68"/>
                      <a:pt x="8" y="68"/>
                    </a:cubicBezTo>
                    <a:cubicBezTo>
                      <a:pt x="7" y="70"/>
                      <a:pt x="6" y="72"/>
                      <a:pt x="6" y="74"/>
                    </a:cubicBezTo>
                    <a:cubicBezTo>
                      <a:pt x="6" y="74"/>
                      <a:pt x="6" y="75"/>
                      <a:pt x="6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2"/>
                      <a:pt x="12" y="69"/>
                      <a:pt x="15" y="6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760"/>
              <p:cNvSpPr/>
              <p:nvPr/>
            </p:nvSpPr>
            <p:spPr bwMode="auto">
              <a:xfrm>
                <a:off x="3840" y="1880"/>
                <a:ext cx="43" cy="21"/>
              </a:xfrm>
              <a:custGeom>
                <a:gdLst>
                  <a:gd name="T0" fmla="*/ 1 w 18"/>
                  <a:gd name="T1" fmla="*/ 6 h 9"/>
                  <a:gd name="T2" fmla="*/ 9 w 18"/>
                  <a:gd name="T3" fmla="*/ 9 h 9"/>
                  <a:gd name="T4" fmla="*/ 18 w 18"/>
                  <a:gd name="T5" fmla="*/ 8 h 9"/>
                  <a:gd name="T6" fmla="*/ 10 w 18"/>
                  <a:gd name="T7" fmla="*/ 3 h 9"/>
                  <a:gd name="T8" fmla="*/ 1 w 18"/>
                  <a:gd name="T9" fmla="*/ 6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9">
                    <a:moveTo>
                      <a:pt x="1" y="6"/>
                    </a:moveTo>
                    <a:cubicBezTo>
                      <a:pt x="1" y="9"/>
                      <a:pt x="6" y="9"/>
                      <a:pt x="9" y="9"/>
                    </a:cubicBezTo>
                    <a:cubicBezTo>
                      <a:pt x="12" y="9"/>
                      <a:pt x="15" y="9"/>
                      <a:pt x="18" y="8"/>
                    </a:cubicBezTo>
                    <a:cubicBezTo>
                      <a:pt x="15" y="7"/>
                      <a:pt x="12" y="4"/>
                      <a:pt x="10" y="3"/>
                    </a:cubicBezTo>
                    <a:cubicBezTo>
                      <a:pt x="7" y="2"/>
                      <a:pt x="0" y="0"/>
                      <a:pt x="1" y="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761"/>
              <p:cNvSpPr/>
              <p:nvPr/>
            </p:nvSpPr>
            <p:spPr bwMode="auto">
              <a:xfrm>
                <a:off x="3838" y="1942"/>
                <a:ext cx="47" cy="28"/>
              </a:xfrm>
              <a:custGeom>
                <a:gdLst>
                  <a:gd name="T0" fmla="*/ 2 w 20"/>
                  <a:gd name="T1" fmla="*/ 7 h 12"/>
                  <a:gd name="T2" fmla="*/ 11 w 20"/>
                  <a:gd name="T3" fmla="*/ 11 h 12"/>
                  <a:gd name="T4" fmla="*/ 20 w 20"/>
                  <a:gd name="T5" fmla="*/ 8 h 12"/>
                  <a:gd name="T6" fmla="*/ 2 w 20"/>
                  <a:gd name="T7" fmla="*/ 7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7"/>
                    </a:moveTo>
                    <a:cubicBezTo>
                      <a:pt x="0" y="12"/>
                      <a:pt x="9" y="11"/>
                      <a:pt x="11" y="11"/>
                    </a:cubicBezTo>
                    <a:cubicBezTo>
                      <a:pt x="14" y="10"/>
                      <a:pt x="17" y="9"/>
                      <a:pt x="20" y="8"/>
                    </a:cubicBezTo>
                    <a:cubicBezTo>
                      <a:pt x="15" y="7"/>
                      <a:pt x="4" y="0"/>
                      <a:pt x="2" y="7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762"/>
              <p:cNvSpPr/>
              <p:nvPr/>
            </p:nvSpPr>
            <p:spPr bwMode="auto">
              <a:xfrm>
                <a:off x="3930" y="1799"/>
                <a:ext cx="31" cy="24"/>
              </a:xfrm>
              <a:custGeom>
                <a:gdLst>
                  <a:gd name="T0" fmla="*/ 2 w 13"/>
                  <a:gd name="T1" fmla="*/ 10 h 10"/>
                  <a:gd name="T2" fmla="*/ 13 w 13"/>
                  <a:gd name="T3" fmla="*/ 7 h 10"/>
                  <a:gd name="T4" fmla="*/ 11 w 13"/>
                  <a:gd name="T5" fmla="*/ 0 h 10"/>
                  <a:gd name="T6" fmla="*/ 2 w 13"/>
                  <a:gd name="T7" fmla="*/ 0 h 10"/>
                  <a:gd name="T8" fmla="*/ 2 w 13"/>
                  <a:gd name="T9" fmla="*/ 1 h 10"/>
                  <a:gd name="T10" fmla="*/ 2 w 13"/>
                  <a:gd name="T11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2" y="10"/>
                    </a:moveTo>
                    <a:cubicBezTo>
                      <a:pt x="5" y="7"/>
                      <a:pt x="9" y="6"/>
                      <a:pt x="13" y="7"/>
                    </a:cubicBezTo>
                    <a:cubicBezTo>
                      <a:pt x="11" y="5"/>
                      <a:pt x="11" y="3"/>
                      <a:pt x="1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4"/>
                      <a:pt x="1" y="7"/>
                      <a:pt x="2" y="1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Freeform 763"/>
              <p:cNvSpPr/>
              <p:nvPr/>
            </p:nvSpPr>
            <p:spPr bwMode="auto">
              <a:xfrm>
                <a:off x="3892" y="1851"/>
                <a:ext cx="26" cy="36"/>
              </a:xfrm>
              <a:custGeom>
                <a:gdLst>
                  <a:gd name="T0" fmla="*/ 11 w 11"/>
                  <a:gd name="T1" fmla="*/ 11 h 15"/>
                  <a:gd name="T2" fmla="*/ 11 w 11"/>
                  <a:gd name="T3" fmla="*/ 10 h 15"/>
                  <a:gd name="T4" fmla="*/ 11 w 11"/>
                  <a:gd name="T5" fmla="*/ 7 h 15"/>
                  <a:gd name="T6" fmla="*/ 7 w 11"/>
                  <a:gd name="T7" fmla="*/ 0 h 15"/>
                  <a:gd name="T8" fmla="*/ 1 w 11"/>
                  <a:gd name="T9" fmla="*/ 6 h 15"/>
                  <a:gd name="T10" fmla="*/ 2 w 11"/>
                  <a:gd name="T11" fmla="*/ 12 h 15"/>
                  <a:gd name="T12" fmla="*/ 4 w 11"/>
                  <a:gd name="T13" fmla="*/ 15 h 15"/>
                  <a:gd name="T14" fmla="*/ 11 w 11"/>
                  <a:gd name="T15" fmla="*/ 1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5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9" y="6"/>
                      <a:pt x="8" y="3"/>
                      <a:pt x="7" y="0"/>
                    </a:cubicBezTo>
                    <a:cubicBezTo>
                      <a:pt x="4" y="0"/>
                      <a:pt x="2" y="3"/>
                      <a:pt x="1" y="6"/>
                    </a:cubicBezTo>
                    <a:cubicBezTo>
                      <a:pt x="0" y="8"/>
                      <a:pt x="1" y="10"/>
                      <a:pt x="2" y="12"/>
                    </a:cubicBezTo>
                    <a:cubicBezTo>
                      <a:pt x="2" y="13"/>
                      <a:pt x="3" y="14"/>
                      <a:pt x="4" y="15"/>
                    </a:cubicBezTo>
                    <a:cubicBezTo>
                      <a:pt x="6" y="13"/>
                      <a:pt x="8" y="11"/>
                      <a:pt x="11" y="1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Freeform 764"/>
              <p:cNvSpPr/>
              <p:nvPr/>
            </p:nvSpPr>
            <p:spPr bwMode="auto">
              <a:xfrm>
                <a:off x="3911" y="1830"/>
                <a:ext cx="28" cy="36"/>
              </a:xfrm>
              <a:custGeom>
                <a:gdLst>
                  <a:gd name="T0" fmla="*/ 9 w 12"/>
                  <a:gd name="T1" fmla="*/ 1 h 15"/>
                  <a:gd name="T2" fmla="*/ 9 w 12"/>
                  <a:gd name="T3" fmla="*/ 1 h 15"/>
                  <a:gd name="T4" fmla="*/ 1 w 12"/>
                  <a:gd name="T5" fmla="*/ 6 h 15"/>
                  <a:gd name="T6" fmla="*/ 4 w 12"/>
                  <a:gd name="T7" fmla="*/ 15 h 15"/>
                  <a:gd name="T8" fmla="*/ 12 w 12"/>
                  <a:gd name="T9" fmla="*/ 10 h 15"/>
                  <a:gd name="T10" fmla="*/ 10 w 12"/>
                  <a:gd name="T11" fmla="*/ 7 h 15"/>
                  <a:gd name="T12" fmla="*/ 9 w 12"/>
                  <a:gd name="T13" fmla="*/ 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5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5" y="0"/>
                      <a:pt x="2" y="3"/>
                      <a:pt x="1" y="6"/>
                    </a:cubicBezTo>
                    <a:cubicBezTo>
                      <a:pt x="0" y="9"/>
                      <a:pt x="1" y="13"/>
                      <a:pt x="4" y="15"/>
                    </a:cubicBezTo>
                    <a:cubicBezTo>
                      <a:pt x="5" y="12"/>
                      <a:pt x="9" y="10"/>
                      <a:pt x="12" y="10"/>
                    </a:cubicBezTo>
                    <a:cubicBezTo>
                      <a:pt x="11" y="9"/>
                      <a:pt x="10" y="8"/>
                      <a:pt x="10" y="7"/>
                    </a:cubicBezTo>
                    <a:cubicBezTo>
                      <a:pt x="9" y="5"/>
                      <a:pt x="8" y="3"/>
                      <a:pt x="9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765"/>
              <p:cNvSpPr/>
              <p:nvPr/>
            </p:nvSpPr>
            <p:spPr bwMode="auto">
              <a:xfrm>
                <a:off x="3935" y="1816"/>
                <a:ext cx="28" cy="38"/>
              </a:xfrm>
              <a:custGeom>
                <a:gdLst>
                  <a:gd name="T0" fmla="*/ 5 w 12"/>
                  <a:gd name="T1" fmla="*/ 16 h 16"/>
                  <a:gd name="T2" fmla="*/ 12 w 12"/>
                  <a:gd name="T3" fmla="*/ 2 h 16"/>
                  <a:gd name="T4" fmla="*/ 1 w 12"/>
                  <a:gd name="T5" fmla="*/ 4 h 16"/>
                  <a:gd name="T6" fmla="*/ 0 w 12"/>
                  <a:gd name="T7" fmla="*/ 11 h 16"/>
                  <a:gd name="T8" fmla="*/ 5 w 12"/>
                  <a:gd name="T9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5" y="16"/>
                    </a:moveTo>
                    <a:cubicBezTo>
                      <a:pt x="7" y="11"/>
                      <a:pt x="9" y="7"/>
                      <a:pt x="12" y="2"/>
                    </a:cubicBezTo>
                    <a:cubicBezTo>
                      <a:pt x="8" y="0"/>
                      <a:pt x="4" y="0"/>
                      <a:pt x="1" y="4"/>
                    </a:cubicBezTo>
                    <a:cubicBezTo>
                      <a:pt x="0" y="6"/>
                      <a:pt x="0" y="8"/>
                      <a:pt x="0" y="11"/>
                    </a:cubicBezTo>
                    <a:cubicBezTo>
                      <a:pt x="1" y="13"/>
                      <a:pt x="2" y="16"/>
                      <a:pt x="5" y="1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766"/>
              <p:cNvSpPr/>
              <p:nvPr/>
            </p:nvSpPr>
            <p:spPr bwMode="auto">
              <a:xfrm>
                <a:off x="3958" y="1799"/>
                <a:ext cx="22" cy="17"/>
              </a:xfrm>
              <a:custGeom>
                <a:gdLst>
                  <a:gd name="T0" fmla="*/ 9 w 9"/>
                  <a:gd name="T1" fmla="*/ 0 h 7"/>
                  <a:gd name="T2" fmla="*/ 0 w 9"/>
                  <a:gd name="T3" fmla="*/ 0 h 7"/>
                  <a:gd name="T4" fmla="*/ 3 w 9"/>
                  <a:gd name="T5" fmla="*/ 7 h 7"/>
                  <a:gd name="T6" fmla="*/ 9 w 9"/>
                  <a:gd name="T7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1" y="6"/>
                      <a:pt x="3" y="7"/>
                    </a:cubicBezTo>
                    <a:cubicBezTo>
                      <a:pt x="5" y="5"/>
                      <a:pt x="7" y="2"/>
                      <a:pt x="9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767"/>
              <p:cNvSpPr/>
              <p:nvPr/>
            </p:nvSpPr>
            <p:spPr bwMode="auto">
              <a:xfrm>
                <a:off x="3939" y="1799"/>
                <a:ext cx="69" cy="178"/>
              </a:xfrm>
              <a:custGeom>
                <a:gdLst>
                  <a:gd name="T0" fmla="*/ 0 w 29"/>
                  <a:gd name="T1" fmla="*/ 44 h 75"/>
                  <a:gd name="T2" fmla="*/ 10 w 29"/>
                  <a:gd name="T3" fmla="*/ 75 h 75"/>
                  <a:gd name="T4" fmla="*/ 19 w 29"/>
                  <a:gd name="T5" fmla="*/ 75 h 75"/>
                  <a:gd name="T6" fmla="*/ 11 w 29"/>
                  <a:gd name="T7" fmla="*/ 59 h 75"/>
                  <a:gd name="T8" fmla="*/ 27 w 29"/>
                  <a:gd name="T9" fmla="*/ 3 h 75"/>
                  <a:gd name="T10" fmla="*/ 29 w 29"/>
                  <a:gd name="T11" fmla="*/ 1 h 75"/>
                  <a:gd name="T12" fmla="*/ 29 w 29"/>
                  <a:gd name="T13" fmla="*/ 1 h 75"/>
                  <a:gd name="T14" fmla="*/ 29 w 29"/>
                  <a:gd name="T15" fmla="*/ 0 h 75"/>
                  <a:gd name="T16" fmla="*/ 19 w 29"/>
                  <a:gd name="T17" fmla="*/ 0 h 75"/>
                  <a:gd name="T18" fmla="*/ 13 w 29"/>
                  <a:gd name="T19" fmla="*/ 7 h 75"/>
                  <a:gd name="T20" fmla="*/ 0 w 29"/>
                  <a:gd name="T21" fmla="*/ 44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75">
                    <a:moveTo>
                      <a:pt x="0" y="44"/>
                    </a:moveTo>
                    <a:cubicBezTo>
                      <a:pt x="0" y="55"/>
                      <a:pt x="4" y="66"/>
                      <a:pt x="10" y="75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6" y="71"/>
                      <a:pt x="13" y="65"/>
                      <a:pt x="11" y="59"/>
                    </a:cubicBezTo>
                    <a:cubicBezTo>
                      <a:pt x="4" y="39"/>
                      <a:pt x="13" y="18"/>
                      <a:pt x="27" y="3"/>
                    </a:cubicBezTo>
                    <a:cubicBezTo>
                      <a:pt x="27" y="2"/>
                      <a:pt x="28" y="2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7" y="2"/>
                      <a:pt x="15" y="5"/>
                      <a:pt x="13" y="7"/>
                    </a:cubicBezTo>
                    <a:cubicBezTo>
                      <a:pt x="6" y="18"/>
                      <a:pt x="1" y="31"/>
                      <a:pt x="0" y="44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768"/>
              <p:cNvSpPr>
                <a:spLocks noEditPoints="1"/>
              </p:cNvSpPr>
              <p:nvPr/>
            </p:nvSpPr>
            <p:spPr bwMode="auto">
              <a:xfrm>
                <a:off x="3838" y="1799"/>
                <a:ext cx="64" cy="178"/>
              </a:xfrm>
              <a:custGeom>
                <a:gdLst>
                  <a:gd name="T0" fmla="*/ 21 w 27"/>
                  <a:gd name="T1" fmla="*/ 74 h 75"/>
                  <a:gd name="T2" fmla="*/ 23 w 27"/>
                  <a:gd name="T3" fmla="*/ 68 h 75"/>
                  <a:gd name="T4" fmla="*/ 23 w 27"/>
                  <a:gd name="T5" fmla="*/ 67 h 75"/>
                  <a:gd name="T6" fmla="*/ 17 w 27"/>
                  <a:gd name="T7" fmla="*/ 56 h 75"/>
                  <a:gd name="T8" fmla="*/ 22 w 27"/>
                  <a:gd name="T9" fmla="*/ 42 h 75"/>
                  <a:gd name="T10" fmla="*/ 22 w 27"/>
                  <a:gd name="T11" fmla="*/ 42 h 75"/>
                  <a:gd name="T12" fmla="*/ 22 w 27"/>
                  <a:gd name="T13" fmla="*/ 41 h 75"/>
                  <a:gd name="T14" fmla="*/ 24 w 27"/>
                  <a:gd name="T15" fmla="*/ 18 h 75"/>
                  <a:gd name="T16" fmla="*/ 25 w 27"/>
                  <a:gd name="T17" fmla="*/ 16 h 75"/>
                  <a:gd name="T18" fmla="*/ 24 w 27"/>
                  <a:gd name="T19" fmla="*/ 5 h 75"/>
                  <a:gd name="T20" fmla="*/ 27 w 27"/>
                  <a:gd name="T21" fmla="*/ 0 h 75"/>
                  <a:gd name="T22" fmla="*/ 25 w 27"/>
                  <a:gd name="T23" fmla="*/ 0 h 75"/>
                  <a:gd name="T24" fmla="*/ 23 w 27"/>
                  <a:gd name="T25" fmla="*/ 4 h 75"/>
                  <a:gd name="T26" fmla="*/ 22 w 27"/>
                  <a:gd name="T27" fmla="*/ 13 h 75"/>
                  <a:gd name="T28" fmla="*/ 17 w 27"/>
                  <a:gd name="T29" fmla="*/ 8 h 75"/>
                  <a:gd name="T30" fmla="*/ 13 w 27"/>
                  <a:gd name="T31" fmla="*/ 5 h 75"/>
                  <a:gd name="T32" fmla="*/ 4 w 27"/>
                  <a:gd name="T33" fmla="*/ 5 h 75"/>
                  <a:gd name="T34" fmla="*/ 7 w 27"/>
                  <a:gd name="T35" fmla="*/ 15 h 75"/>
                  <a:gd name="T36" fmla="*/ 15 w 27"/>
                  <a:gd name="T37" fmla="*/ 17 h 75"/>
                  <a:gd name="T38" fmla="*/ 22 w 27"/>
                  <a:gd name="T39" fmla="*/ 17 h 75"/>
                  <a:gd name="T40" fmla="*/ 19 w 27"/>
                  <a:gd name="T41" fmla="*/ 40 h 75"/>
                  <a:gd name="T42" fmla="*/ 13 w 27"/>
                  <a:gd name="T43" fmla="*/ 37 h 75"/>
                  <a:gd name="T44" fmla="*/ 6 w 27"/>
                  <a:gd name="T45" fmla="*/ 34 h 75"/>
                  <a:gd name="T46" fmla="*/ 0 w 27"/>
                  <a:gd name="T47" fmla="*/ 39 h 75"/>
                  <a:gd name="T48" fmla="*/ 19 w 27"/>
                  <a:gd name="T49" fmla="*/ 43 h 75"/>
                  <a:gd name="T50" fmla="*/ 15 w 27"/>
                  <a:gd name="T51" fmla="*/ 57 h 75"/>
                  <a:gd name="T52" fmla="*/ 20 w 27"/>
                  <a:gd name="T53" fmla="*/ 67 h 75"/>
                  <a:gd name="T54" fmla="*/ 6 w 27"/>
                  <a:gd name="T55" fmla="*/ 63 h 75"/>
                  <a:gd name="T56" fmla="*/ 0 w 27"/>
                  <a:gd name="T57" fmla="*/ 68 h 75"/>
                  <a:gd name="T58" fmla="*/ 8 w 27"/>
                  <a:gd name="T59" fmla="*/ 73 h 75"/>
                  <a:gd name="T60" fmla="*/ 15 w 27"/>
                  <a:gd name="T61" fmla="*/ 71 h 75"/>
                  <a:gd name="T62" fmla="*/ 21 w 27"/>
                  <a:gd name="T63" fmla="*/ 69 h 75"/>
                  <a:gd name="T64" fmla="*/ 19 w 27"/>
                  <a:gd name="T65" fmla="*/ 75 h 75"/>
                  <a:gd name="T66" fmla="*/ 21 w 27"/>
                  <a:gd name="T67" fmla="*/ 75 h 75"/>
                  <a:gd name="T68" fmla="*/ 21 w 27"/>
                  <a:gd name="T69" fmla="*/ 74 h 75"/>
                  <a:gd name="T70" fmla="*/ 17 w 27"/>
                  <a:gd name="T71" fmla="*/ 16 h 75"/>
                  <a:gd name="T72" fmla="*/ 10 w 27"/>
                  <a:gd name="T73" fmla="*/ 14 h 75"/>
                  <a:gd name="T74" fmla="*/ 5 w 27"/>
                  <a:gd name="T75" fmla="*/ 6 h 75"/>
                  <a:gd name="T76" fmla="*/ 14 w 27"/>
                  <a:gd name="T77" fmla="*/ 7 h 75"/>
                  <a:gd name="T78" fmla="*/ 17 w 27"/>
                  <a:gd name="T79" fmla="*/ 10 h 75"/>
                  <a:gd name="T80" fmla="*/ 22 w 27"/>
                  <a:gd name="T81" fmla="*/ 16 h 75"/>
                  <a:gd name="T82" fmla="*/ 17 w 27"/>
                  <a:gd name="T83" fmla="*/ 16 h 75"/>
                  <a:gd name="T84" fmla="*/ 10 w 27"/>
                  <a:gd name="T85" fmla="*/ 43 h 75"/>
                  <a:gd name="T86" fmla="*/ 2 w 27"/>
                  <a:gd name="T87" fmla="*/ 40 h 75"/>
                  <a:gd name="T88" fmla="*/ 11 w 27"/>
                  <a:gd name="T89" fmla="*/ 37 h 75"/>
                  <a:gd name="T90" fmla="*/ 19 w 27"/>
                  <a:gd name="T91" fmla="*/ 42 h 75"/>
                  <a:gd name="T92" fmla="*/ 10 w 27"/>
                  <a:gd name="T93" fmla="*/ 43 h 75"/>
                  <a:gd name="T94" fmla="*/ 11 w 27"/>
                  <a:gd name="T95" fmla="*/ 71 h 75"/>
                  <a:gd name="T96" fmla="*/ 2 w 27"/>
                  <a:gd name="T97" fmla="*/ 67 h 75"/>
                  <a:gd name="T98" fmla="*/ 20 w 27"/>
                  <a:gd name="T99" fmla="*/ 68 h 75"/>
                  <a:gd name="T100" fmla="*/ 11 w 27"/>
                  <a:gd name="T101" fmla="*/ 71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" h="75">
                    <a:moveTo>
                      <a:pt x="21" y="74"/>
                    </a:moveTo>
                    <a:cubicBezTo>
                      <a:pt x="21" y="72"/>
                      <a:pt x="22" y="70"/>
                      <a:pt x="23" y="68"/>
                    </a:cubicBezTo>
                    <a:cubicBezTo>
                      <a:pt x="23" y="68"/>
                      <a:pt x="23" y="67"/>
                      <a:pt x="23" y="67"/>
                    </a:cubicBezTo>
                    <a:cubicBezTo>
                      <a:pt x="20" y="65"/>
                      <a:pt x="17" y="60"/>
                      <a:pt x="17" y="56"/>
                    </a:cubicBezTo>
                    <a:cubicBezTo>
                      <a:pt x="16" y="51"/>
                      <a:pt x="18" y="46"/>
                      <a:pt x="22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15" y="35"/>
                      <a:pt x="15" y="21"/>
                      <a:pt x="24" y="18"/>
                    </a:cubicBezTo>
                    <a:cubicBezTo>
                      <a:pt x="25" y="17"/>
                      <a:pt x="25" y="17"/>
                      <a:pt x="25" y="16"/>
                    </a:cubicBezTo>
                    <a:cubicBezTo>
                      <a:pt x="22" y="13"/>
                      <a:pt x="23" y="8"/>
                      <a:pt x="24" y="5"/>
                    </a:cubicBezTo>
                    <a:cubicBezTo>
                      <a:pt x="25" y="3"/>
                      <a:pt x="26" y="1"/>
                      <a:pt x="27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1"/>
                      <a:pt x="23" y="3"/>
                      <a:pt x="23" y="4"/>
                    </a:cubicBezTo>
                    <a:cubicBezTo>
                      <a:pt x="22" y="7"/>
                      <a:pt x="21" y="10"/>
                      <a:pt x="22" y="13"/>
                    </a:cubicBezTo>
                    <a:cubicBezTo>
                      <a:pt x="20" y="11"/>
                      <a:pt x="19" y="10"/>
                      <a:pt x="17" y="8"/>
                    </a:cubicBezTo>
                    <a:cubicBezTo>
                      <a:pt x="16" y="7"/>
                      <a:pt x="14" y="6"/>
                      <a:pt x="13" y="5"/>
                    </a:cubicBezTo>
                    <a:cubicBezTo>
                      <a:pt x="10" y="3"/>
                      <a:pt x="6" y="2"/>
                      <a:pt x="4" y="5"/>
                    </a:cubicBezTo>
                    <a:cubicBezTo>
                      <a:pt x="2" y="9"/>
                      <a:pt x="4" y="13"/>
                      <a:pt x="7" y="15"/>
                    </a:cubicBezTo>
                    <a:cubicBezTo>
                      <a:pt x="10" y="16"/>
                      <a:pt x="12" y="17"/>
                      <a:pt x="15" y="17"/>
                    </a:cubicBezTo>
                    <a:cubicBezTo>
                      <a:pt x="17" y="17"/>
                      <a:pt x="20" y="17"/>
                      <a:pt x="22" y="17"/>
                    </a:cubicBezTo>
                    <a:cubicBezTo>
                      <a:pt x="15" y="22"/>
                      <a:pt x="13" y="34"/>
                      <a:pt x="19" y="40"/>
                    </a:cubicBezTo>
                    <a:cubicBezTo>
                      <a:pt x="17" y="39"/>
                      <a:pt x="15" y="37"/>
                      <a:pt x="13" y="37"/>
                    </a:cubicBezTo>
                    <a:cubicBezTo>
                      <a:pt x="11" y="36"/>
                      <a:pt x="9" y="35"/>
                      <a:pt x="6" y="34"/>
                    </a:cubicBezTo>
                    <a:cubicBezTo>
                      <a:pt x="3" y="34"/>
                      <a:pt x="0" y="36"/>
                      <a:pt x="0" y="39"/>
                    </a:cubicBezTo>
                    <a:cubicBezTo>
                      <a:pt x="1" y="47"/>
                      <a:pt x="13" y="45"/>
                      <a:pt x="19" y="43"/>
                    </a:cubicBezTo>
                    <a:cubicBezTo>
                      <a:pt x="16" y="47"/>
                      <a:pt x="15" y="52"/>
                      <a:pt x="15" y="57"/>
                    </a:cubicBezTo>
                    <a:cubicBezTo>
                      <a:pt x="15" y="60"/>
                      <a:pt x="17" y="64"/>
                      <a:pt x="20" y="67"/>
                    </a:cubicBezTo>
                    <a:cubicBezTo>
                      <a:pt x="15" y="65"/>
                      <a:pt x="11" y="62"/>
                      <a:pt x="6" y="63"/>
                    </a:cubicBezTo>
                    <a:cubicBezTo>
                      <a:pt x="3" y="63"/>
                      <a:pt x="0" y="65"/>
                      <a:pt x="0" y="68"/>
                    </a:cubicBezTo>
                    <a:cubicBezTo>
                      <a:pt x="0" y="72"/>
                      <a:pt x="5" y="73"/>
                      <a:pt x="8" y="73"/>
                    </a:cubicBezTo>
                    <a:cubicBezTo>
                      <a:pt x="11" y="72"/>
                      <a:pt x="13" y="72"/>
                      <a:pt x="15" y="71"/>
                    </a:cubicBezTo>
                    <a:cubicBezTo>
                      <a:pt x="17" y="71"/>
                      <a:pt x="19" y="70"/>
                      <a:pt x="21" y="69"/>
                    </a:cubicBezTo>
                    <a:cubicBezTo>
                      <a:pt x="20" y="71"/>
                      <a:pt x="19" y="73"/>
                      <a:pt x="19" y="75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1" y="75"/>
                      <a:pt x="21" y="74"/>
                      <a:pt x="21" y="74"/>
                    </a:cubicBezTo>
                    <a:close/>
                    <a:moveTo>
                      <a:pt x="17" y="16"/>
                    </a:moveTo>
                    <a:cubicBezTo>
                      <a:pt x="15" y="16"/>
                      <a:pt x="12" y="15"/>
                      <a:pt x="10" y="14"/>
                    </a:cubicBezTo>
                    <a:cubicBezTo>
                      <a:pt x="7" y="13"/>
                      <a:pt x="2" y="10"/>
                      <a:pt x="5" y="6"/>
                    </a:cubicBezTo>
                    <a:cubicBezTo>
                      <a:pt x="8" y="3"/>
                      <a:pt x="11" y="5"/>
                      <a:pt x="14" y="7"/>
                    </a:cubicBezTo>
                    <a:cubicBezTo>
                      <a:pt x="15" y="8"/>
                      <a:pt x="16" y="9"/>
                      <a:pt x="17" y="10"/>
                    </a:cubicBezTo>
                    <a:cubicBezTo>
                      <a:pt x="19" y="12"/>
                      <a:pt x="21" y="14"/>
                      <a:pt x="22" y="16"/>
                    </a:cubicBezTo>
                    <a:cubicBezTo>
                      <a:pt x="21" y="16"/>
                      <a:pt x="19" y="16"/>
                      <a:pt x="17" y="16"/>
                    </a:cubicBezTo>
                    <a:close/>
                    <a:moveTo>
                      <a:pt x="10" y="43"/>
                    </a:moveTo>
                    <a:cubicBezTo>
                      <a:pt x="7" y="43"/>
                      <a:pt x="2" y="43"/>
                      <a:pt x="2" y="40"/>
                    </a:cubicBezTo>
                    <a:cubicBezTo>
                      <a:pt x="1" y="34"/>
                      <a:pt x="8" y="36"/>
                      <a:pt x="11" y="37"/>
                    </a:cubicBezTo>
                    <a:cubicBezTo>
                      <a:pt x="13" y="38"/>
                      <a:pt x="16" y="41"/>
                      <a:pt x="19" y="42"/>
                    </a:cubicBezTo>
                    <a:cubicBezTo>
                      <a:pt x="16" y="43"/>
                      <a:pt x="13" y="43"/>
                      <a:pt x="10" y="43"/>
                    </a:cubicBezTo>
                    <a:close/>
                    <a:moveTo>
                      <a:pt x="11" y="71"/>
                    </a:moveTo>
                    <a:cubicBezTo>
                      <a:pt x="9" y="71"/>
                      <a:pt x="0" y="72"/>
                      <a:pt x="2" y="67"/>
                    </a:cubicBezTo>
                    <a:cubicBezTo>
                      <a:pt x="4" y="60"/>
                      <a:pt x="15" y="67"/>
                      <a:pt x="20" y="68"/>
                    </a:cubicBezTo>
                    <a:cubicBezTo>
                      <a:pt x="17" y="69"/>
                      <a:pt x="14" y="70"/>
                      <a:pt x="11" y="7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769"/>
              <p:cNvSpPr/>
              <p:nvPr/>
            </p:nvSpPr>
            <p:spPr bwMode="auto">
              <a:xfrm>
                <a:off x="3949" y="1802"/>
                <a:ext cx="59" cy="175"/>
              </a:xfrm>
              <a:custGeom>
                <a:gdLst>
                  <a:gd name="T0" fmla="*/ 10 w 25"/>
                  <a:gd name="T1" fmla="*/ 24 h 74"/>
                  <a:gd name="T2" fmla="*/ 25 w 25"/>
                  <a:gd name="T3" fmla="*/ 2 h 74"/>
                  <a:gd name="T4" fmla="*/ 25 w 25"/>
                  <a:gd name="T5" fmla="*/ 0 h 74"/>
                  <a:gd name="T6" fmla="*/ 23 w 25"/>
                  <a:gd name="T7" fmla="*/ 2 h 74"/>
                  <a:gd name="T8" fmla="*/ 7 w 25"/>
                  <a:gd name="T9" fmla="*/ 58 h 74"/>
                  <a:gd name="T10" fmla="*/ 15 w 25"/>
                  <a:gd name="T11" fmla="*/ 74 h 74"/>
                  <a:gd name="T12" fmla="*/ 18 w 25"/>
                  <a:gd name="T13" fmla="*/ 74 h 74"/>
                  <a:gd name="T14" fmla="*/ 10 w 25"/>
                  <a:gd name="T15" fmla="*/ 24 h 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74">
                    <a:moveTo>
                      <a:pt x="10" y="24"/>
                    </a:moveTo>
                    <a:cubicBezTo>
                      <a:pt x="13" y="16"/>
                      <a:pt x="18" y="9"/>
                      <a:pt x="25" y="2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1"/>
                      <a:pt x="23" y="1"/>
                      <a:pt x="23" y="2"/>
                    </a:cubicBezTo>
                    <a:cubicBezTo>
                      <a:pt x="9" y="17"/>
                      <a:pt x="0" y="38"/>
                      <a:pt x="7" y="58"/>
                    </a:cubicBezTo>
                    <a:cubicBezTo>
                      <a:pt x="9" y="64"/>
                      <a:pt x="12" y="70"/>
                      <a:pt x="15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6" y="61"/>
                      <a:pt x="3" y="41"/>
                      <a:pt x="10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770"/>
              <p:cNvSpPr>
                <a:spLocks noEditPoints="1"/>
              </p:cNvSpPr>
              <p:nvPr/>
            </p:nvSpPr>
            <p:spPr bwMode="auto">
              <a:xfrm>
                <a:off x="3890" y="1799"/>
                <a:ext cx="94" cy="181"/>
              </a:xfrm>
              <a:custGeom>
                <a:gdLst>
                  <a:gd name="T0" fmla="*/ 17 w 40"/>
                  <a:gd name="T1" fmla="*/ 73 h 76"/>
                  <a:gd name="T2" fmla="*/ 17 w 40"/>
                  <a:gd name="T3" fmla="*/ 75 h 76"/>
                  <a:gd name="T4" fmla="*/ 22 w 40"/>
                  <a:gd name="T5" fmla="*/ 75 h 76"/>
                  <a:gd name="T6" fmla="*/ 21 w 40"/>
                  <a:gd name="T7" fmla="*/ 44 h 76"/>
                  <a:gd name="T8" fmla="*/ 40 w 40"/>
                  <a:gd name="T9" fmla="*/ 0 h 76"/>
                  <a:gd name="T10" fmla="*/ 32 w 40"/>
                  <a:gd name="T11" fmla="*/ 7 h 76"/>
                  <a:gd name="T12" fmla="*/ 28 w 40"/>
                  <a:gd name="T13" fmla="*/ 0 h 76"/>
                  <a:gd name="T14" fmla="*/ 19 w 40"/>
                  <a:gd name="T15" fmla="*/ 10 h 76"/>
                  <a:gd name="T16" fmla="*/ 19 w 40"/>
                  <a:gd name="T17" fmla="*/ 0 h 76"/>
                  <a:gd name="T18" fmla="*/ 17 w 40"/>
                  <a:gd name="T19" fmla="*/ 1 h 76"/>
                  <a:gd name="T20" fmla="*/ 7 w 40"/>
                  <a:gd name="T21" fmla="*/ 6 h 76"/>
                  <a:gd name="T22" fmla="*/ 9 w 40"/>
                  <a:gd name="T23" fmla="*/ 18 h 76"/>
                  <a:gd name="T24" fmla="*/ 1 w 40"/>
                  <a:gd name="T25" fmla="*/ 28 h 76"/>
                  <a:gd name="T26" fmla="*/ 4 w 40"/>
                  <a:gd name="T27" fmla="*/ 42 h 76"/>
                  <a:gd name="T28" fmla="*/ 5 w 40"/>
                  <a:gd name="T29" fmla="*/ 46 h 76"/>
                  <a:gd name="T30" fmla="*/ 4 w 40"/>
                  <a:gd name="T31" fmla="*/ 62 h 76"/>
                  <a:gd name="T32" fmla="*/ 8 w 40"/>
                  <a:gd name="T33" fmla="*/ 67 h 76"/>
                  <a:gd name="T34" fmla="*/ 5 w 40"/>
                  <a:gd name="T35" fmla="*/ 75 h 76"/>
                  <a:gd name="T36" fmla="*/ 9 w 40"/>
                  <a:gd name="T37" fmla="*/ 68 h 76"/>
                  <a:gd name="T38" fmla="*/ 9 w 40"/>
                  <a:gd name="T39" fmla="*/ 65 h 76"/>
                  <a:gd name="T40" fmla="*/ 14 w 40"/>
                  <a:gd name="T41" fmla="*/ 59 h 76"/>
                  <a:gd name="T42" fmla="*/ 17 w 40"/>
                  <a:gd name="T43" fmla="*/ 71 h 76"/>
                  <a:gd name="T44" fmla="*/ 28 w 40"/>
                  <a:gd name="T45" fmla="*/ 74 h 76"/>
                  <a:gd name="T46" fmla="*/ 22 w 40"/>
                  <a:gd name="T47" fmla="*/ 62 h 76"/>
                  <a:gd name="T48" fmla="*/ 22 w 40"/>
                  <a:gd name="T49" fmla="*/ 59 h 76"/>
                  <a:gd name="T50" fmla="*/ 13 w 40"/>
                  <a:gd name="T51" fmla="*/ 52 h 76"/>
                  <a:gd name="T52" fmla="*/ 20 w 40"/>
                  <a:gd name="T53" fmla="*/ 48 h 76"/>
                  <a:gd name="T54" fmla="*/ 11 w 40"/>
                  <a:gd name="T55" fmla="*/ 49 h 76"/>
                  <a:gd name="T56" fmla="*/ 12 w 40"/>
                  <a:gd name="T57" fmla="*/ 34 h 76"/>
                  <a:gd name="T58" fmla="*/ 11 w 40"/>
                  <a:gd name="T59" fmla="*/ 49 h 76"/>
                  <a:gd name="T60" fmla="*/ 14 w 40"/>
                  <a:gd name="T61" fmla="*/ 31 h 76"/>
                  <a:gd name="T62" fmla="*/ 20 w 40"/>
                  <a:gd name="T63" fmla="*/ 40 h 76"/>
                  <a:gd name="T64" fmla="*/ 31 w 40"/>
                  <a:gd name="T65" fmla="*/ 9 h 76"/>
                  <a:gd name="T66" fmla="*/ 19 w 40"/>
                  <a:gd name="T67" fmla="*/ 18 h 76"/>
                  <a:gd name="T68" fmla="*/ 21 w 40"/>
                  <a:gd name="T69" fmla="*/ 23 h 76"/>
                  <a:gd name="T70" fmla="*/ 10 w 40"/>
                  <a:gd name="T71" fmla="*/ 19 h 76"/>
                  <a:gd name="T72" fmla="*/ 18 w 40"/>
                  <a:gd name="T73" fmla="*/ 14 h 76"/>
                  <a:gd name="T74" fmla="*/ 21 w 40"/>
                  <a:gd name="T75" fmla="*/ 23 h 76"/>
                  <a:gd name="T76" fmla="*/ 17 w 40"/>
                  <a:gd name="T77" fmla="*/ 2 h 76"/>
                  <a:gd name="T78" fmla="*/ 19 w 40"/>
                  <a:gd name="T79" fmla="*/ 11 h 76"/>
                  <a:gd name="T80" fmla="*/ 10 w 40"/>
                  <a:gd name="T81" fmla="*/ 16 h 76"/>
                  <a:gd name="T82" fmla="*/ 5 w 40"/>
                  <a:gd name="T83" fmla="*/ 37 h 76"/>
                  <a:gd name="T84" fmla="*/ 2 w 40"/>
                  <a:gd name="T85" fmla="*/ 28 h 76"/>
                  <a:gd name="T86" fmla="*/ 12 w 40"/>
                  <a:gd name="T87" fmla="*/ 29 h 76"/>
                  <a:gd name="T88" fmla="*/ 12 w 40"/>
                  <a:gd name="T89" fmla="*/ 33 h 76"/>
                  <a:gd name="T90" fmla="*/ 7 w 40"/>
                  <a:gd name="T91" fmla="*/ 63 h 76"/>
                  <a:gd name="T92" fmla="*/ 6 w 40"/>
                  <a:gd name="T93" fmla="*/ 47 h 76"/>
                  <a:gd name="T94" fmla="*/ 11 w 40"/>
                  <a:gd name="T95" fmla="*/ 51 h 76"/>
                  <a:gd name="T96" fmla="*/ 11 w 40"/>
                  <a:gd name="T97" fmla="*/ 55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0" h="76">
                    <a:moveTo>
                      <a:pt x="9" y="68"/>
                    </a:moveTo>
                    <a:cubicBezTo>
                      <a:pt x="10" y="71"/>
                      <a:pt x="13" y="73"/>
                      <a:pt x="17" y="73"/>
                    </a:cubicBezTo>
                    <a:cubicBezTo>
                      <a:pt x="17" y="73"/>
                      <a:pt x="16" y="74"/>
                      <a:pt x="16" y="75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8" y="75"/>
                      <a:pt x="18" y="74"/>
                      <a:pt x="19" y="73"/>
                    </a:cubicBezTo>
                    <a:cubicBezTo>
                      <a:pt x="20" y="74"/>
                      <a:pt x="21" y="75"/>
                      <a:pt x="22" y="75"/>
                    </a:cubicBezTo>
                    <a:cubicBezTo>
                      <a:pt x="31" y="75"/>
                      <a:pt x="31" y="75"/>
                      <a:pt x="31" y="75"/>
                    </a:cubicBezTo>
                    <a:cubicBezTo>
                      <a:pt x="25" y="66"/>
                      <a:pt x="21" y="55"/>
                      <a:pt x="21" y="44"/>
                    </a:cubicBezTo>
                    <a:cubicBezTo>
                      <a:pt x="22" y="31"/>
                      <a:pt x="27" y="18"/>
                      <a:pt x="34" y="7"/>
                    </a:cubicBezTo>
                    <a:cubicBezTo>
                      <a:pt x="36" y="5"/>
                      <a:pt x="38" y="2"/>
                      <a:pt x="4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2"/>
                      <a:pt x="34" y="5"/>
                      <a:pt x="32" y="7"/>
                    </a:cubicBezTo>
                    <a:cubicBezTo>
                      <a:pt x="30" y="6"/>
                      <a:pt x="29" y="3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3"/>
                      <a:pt x="28" y="5"/>
                      <a:pt x="30" y="7"/>
                    </a:cubicBezTo>
                    <a:cubicBezTo>
                      <a:pt x="26" y="6"/>
                      <a:pt x="22" y="7"/>
                      <a:pt x="19" y="10"/>
                    </a:cubicBezTo>
                    <a:cubicBezTo>
                      <a:pt x="18" y="7"/>
                      <a:pt x="17" y="4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3" y="0"/>
                      <a:pt x="9" y="3"/>
                      <a:pt x="7" y="6"/>
                    </a:cubicBezTo>
                    <a:cubicBezTo>
                      <a:pt x="6" y="10"/>
                      <a:pt x="6" y="14"/>
                      <a:pt x="10" y="17"/>
                    </a:cubicBezTo>
                    <a:cubicBezTo>
                      <a:pt x="9" y="17"/>
                      <a:pt x="9" y="18"/>
                      <a:pt x="9" y="18"/>
                    </a:cubicBezTo>
                    <a:cubicBezTo>
                      <a:pt x="9" y="19"/>
                      <a:pt x="9" y="20"/>
                      <a:pt x="8" y="21"/>
                    </a:cubicBezTo>
                    <a:cubicBezTo>
                      <a:pt x="5" y="21"/>
                      <a:pt x="1" y="24"/>
                      <a:pt x="1" y="28"/>
                    </a:cubicBezTo>
                    <a:cubicBezTo>
                      <a:pt x="0" y="32"/>
                      <a:pt x="2" y="35"/>
                      <a:pt x="5" y="38"/>
                    </a:cubicBezTo>
                    <a:cubicBezTo>
                      <a:pt x="4" y="39"/>
                      <a:pt x="4" y="41"/>
                      <a:pt x="4" y="42"/>
                    </a:cubicBezTo>
                    <a:cubicBezTo>
                      <a:pt x="4" y="43"/>
                      <a:pt x="5" y="45"/>
                      <a:pt x="6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2" y="48"/>
                      <a:pt x="0" y="53"/>
                      <a:pt x="1" y="57"/>
                    </a:cubicBezTo>
                    <a:cubicBezTo>
                      <a:pt x="1" y="59"/>
                      <a:pt x="2" y="61"/>
                      <a:pt x="4" y="62"/>
                    </a:cubicBezTo>
                    <a:cubicBezTo>
                      <a:pt x="5" y="63"/>
                      <a:pt x="6" y="64"/>
                      <a:pt x="7" y="64"/>
                    </a:cubicBezTo>
                    <a:cubicBezTo>
                      <a:pt x="7" y="65"/>
                      <a:pt x="8" y="66"/>
                      <a:pt x="8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5" y="69"/>
                      <a:pt x="5" y="72"/>
                      <a:pt x="5" y="75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6" y="73"/>
                      <a:pt x="7" y="70"/>
                      <a:pt x="9" y="68"/>
                    </a:cubicBezTo>
                    <a:close/>
                    <a:moveTo>
                      <a:pt x="17" y="71"/>
                    </a:moveTo>
                    <a:cubicBezTo>
                      <a:pt x="13" y="71"/>
                      <a:pt x="10" y="69"/>
                      <a:pt x="9" y="65"/>
                    </a:cubicBezTo>
                    <a:cubicBezTo>
                      <a:pt x="8" y="62"/>
                      <a:pt x="9" y="58"/>
                      <a:pt x="12" y="56"/>
                    </a:cubicBezTo>
                    <a:cubicBezTo>
                      <a:pt x="12" y="57"/>
                      <a:pt x="13" y="58"/>
                      <a:pt x="14" y="59"/>
                    </a:cubicBezTo>
                    <a:cubicBezTo>
                      <a:pt x="16" y="60"/>
                      <a:pt x="18" y="61"/>
                      <a:pt x="20" y="61"/>
                    </a:cubicBezTo>
                    <a:cubicBezTo>
                      <a:pt x="17" y="63"/>
                      <a:pt x="15" y="68"/>
                      <a:pt x="17" y="71"/>
                    </a:cubicBezTo>
                    <a:close/>
                    <a:moveTo>
                      <a:pt x="28" y="74"/>
                    </a:moveTo>
                    <a:cubicBezTo>
                      <a:pt x="28" y="74"/>
                      <a:pt x="28" y="74"/>
                      <a:pt x="28" y="74"/>
                    </a:cubicBezTo>
                    <a:cubicBezTo>
                      <a:pt x="25" y="76"/>
                      <a:pt x="20" y="73"/>
                      <a:pt x="18" y="70"/>
                    </a:cubicBezTo>
                    <a:cubicBezTo>
                      <a:pt x="17" y="67"/>
                      <a:pt x="19" y="63"/>
                      <a:pt x="22" y="62"/>
                    </a:cubicBezTo>
                    <a:cubicBezTo>
                      <a:pt x="24" y="66"/>
                      <a:pt x="25" y="70"/>
                      <a:pt x="28" y="74"/>
                    </a:cubicBezTo>
                    <a:close/>
                    <a:moveTo>
                      <a:pt x="22" y="59"/>
                    </a:moveTo>
                    <a:cubicBezTo>
                      <a:pt x="19" y="59"/>
                      <a:pt x="17" y="59"/>
                      <a:pt x="15" y="58"/>
                    </a:cubicBezTo>
                    <a:cubicBezTo>
                      <a:pt x="14" y="56"/>
                      <a:pt x="12" y="54"/>
                      <a:pt x="13" y="52"/>
                    </a:cubicBezTo>
                    <a:cubicBezTo>
                      <a:pt x="13" y="48"/>
                      <a:pt x="15" y="43"/>
                      <a:pt x="20" y="43"/>
                    </a:cubicBezTo>
                    <a:cubicBezTo>
                      <a:pt x="20" y="44"/>
                      <a:pt x="20" y="46"/>
                      <a:pt x="20" y="48"/>
                    </a:cubicBezTo>
                    <a:cubicBezTo>
                      <a:pt x="20" y="52"/>
                      <a:pt x="21" y="56"/>
                      <a:pt x="22" y="59"/>
                    </a:cubicBezTo>
                    <a:close/>
                    <a:moveTo>
                      <a:pt x="11" y="49"/>
                    </a:moveTo>
                    <a:cubicBezTo>
                      <a:pt x="8" y="48"/>
                      <a:pt x="6" y="45"/>
                      <a:pt x="6" y="41"/>
                    </a:cubicBezTo>
                    <a:cubicBezTo>
                      <a:pt x="6" y="37"/>
                      <a:pt x="9" y="35"/>
                      <a:pt x="12" y="34"/>
                    </a:cubicBezTo>
                    <a:cubicBezTo>
                      <a:pt x="13" y="37"/>
                      <a:pt x="15" y="40"/>
                      <a:pt x="17" y="41"/>
                    </a:cubicBezTo>
                    <a:cubicBezTo>
                      <a:pt x="14" y="43"/>
                      <a:pt x="12" y="46"/>
                      <a:pt x="11" y="49"/>
                    </a:cubicBezTo>
                    <a:close/>
                    <a:moveTo>
                      <a:pt x="20" y="40"/>
                    </a:moveTo>
                    <a:cubicBezTo>
                      <a:pt x="16" y="41"/>
                      <a:pt x="13" y="34"/>
                      <a:pt x="14" y="31"/>
                    </a:cubicBezTo>
                    <a:cubicBezTo>
                      <a:pt x="15" y="26"/>
                      <a:pt x="19" y="24"/>
                      <a:pt x="23" y="25"/>
                    </a:cubicBezTo>
                    <a:cubicBezTo>
                      <a:pt x="21" y="30"/>
                      <a:pt x="20" y="35"/>
                      <a:pt x="20" y="40"/>
                    </a:cubicBezTo>
                    <a:close/>
                    <a:moveTo>
                      <a:pt x="20" y="11"/>
                    </a:moveTo>
                    <a:cubicBezTo>
                      <a:pt x="23" y="7"/>
                      <a:pt x="27" y="7"/>
                      <a:pt x="31" y="9"/>
                    </a:cubicBezTo>
                    <a:cubicBezTo>
                      <a:pt x="28" y="14"/>
                      <a:pt x="26" y="18"/>
                      <a:pt x="24" y="23"/>
                    </a:cubicBezTo>
                    <a:cubicBezTo>
                      <a:pt x="21" y="23"/>
                      <a:pt x="20" y="20"/>
                      <a:pt x="19" y="18"/>
                    </a:cubicBezTo>
                    <a:cubicBezTo>
                      <a:pt x="19" y="15"/>
                      <a:pt x="19" y="13"/>
                      <a:pt x="20" y="11"/>
                    </a:cubicBezTo>
                    <a:close/>
                    <a:moveTo>
                      <a:pt x="21" y="23"/>
                    </a:moveTo>
                    <a:cubicBezTo>
                      <a:pt x="18" y="23"/>
                      <a:pt x="14" y="25"/>
                      <a:pt x="13" y="28"/>
                    </a:cubicBezTo>
                    <a:cubicBezTo>
                      <a:pt x="10" y="26"/>
                      <a:pt x="9" y="22"/>
                      <a:pt x="10" y="19"/>
                    </a:cubicBezTo>
                    <a:cubicBezTo>
                      <a:pt x="11" y="16"/>
                      <a:pt x="14" y="13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7" y="16"/>
                      <a:pt x="18" y="18"/>
                      <a:pt x="19" y="20"/>
                    </a:cubicBezTo>
                    <a:cubicBezTo>
                      <a:pt x="19" y="21"/>
                      <a:pt x="20" y="22"/>
                      <a:pt x="21" y="23"/>
                    </a:cubicBezTo>
                    <a:close/>
                    <a:moveTo>
                      <a:pt x="9" y="7"/>
                    </a:moveTo>
                    <a:cubicBezTo>
                      <a:pt x="10" y="4"/>
                      <a:pt x="13" y="2"/>
                      <a:pt x="17" y="2"/>
                    </a:cubicBezTo>
                    <a:cubicBezTo>
                      <a:pt x="16" y="5"/>
                      <a:pt x="17" y="9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2"/>
                      <a:pt x="18" y="12"/>
                      <a:pt x="18" y="13"/>
                    </a:cubicBezTo>
                    <a:cubicBezTo>
                      <a:pt x="15" y="12"/>
                      <a:pt x="12" y="13"/>
                      <a:pt x="10" y="16"/>
                    </a:cubicBezTo>
                    <a:cubicBezTo>
                      <a:pt x="8" y="13"/>
                      <a:pt x="7" y="10"/>
                      <a:pt x="9" y="7"/>
                    </a:cubicBezTo>
                    <a:close/>
                    <a:moveTo>
                      <a:pt x="5" y="37"/>
                    </a:moveTo>
                    <a:cubicBezTo>
                      <a:pt x="4" y="36"/>
                      <a:pt x="3" y="35"/>
                      <a:pt x="3" y="34"/>
                    </a:cubicBezTo>
                    <a:cubicBezTo>
                      <a:pt x="2" y="32"/>
                      <a:pt x="1" y="30"/>
                      <a:pt x="2" y="28"/>
                    </a:cubicBezTo>
                    <a:cubicBezTo>
                      <a:pt x="3" y="25"/>
                      <a:pt x="5" y="22"/>
                      <a:pt x="8" y="22"/>
                    </a:cubicBezTo>
                    <a:cubicBezTo>
                      <a:pt x="9" y="25"/>
                      <a:pt x="10" y="28"/>
                      <a:pt x="12" y="29"/>
                    </a:cubicBezTo>
                    <a:cubicBezTo>
                      <a:pt x="12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9" y="33"/>
                      <a:pt x="7" y="35"/>
                      <a:pt x="5" y="37"/>
                    </a:cubicBezTo>
                    <a:close/>
                    <a:moveTo>
                      <a:pt x="7" y="63"/>
                    </a:moveTo>
                    <a:cubicBezTo>
                      <a:pt x="4" y="62"/>
                      <a:pt x="2" y="58"/>
                      <a:pt x="2" y="55"/>
                    </a:cubicBezTo>
                    <a:cubicBezTo>
                      <a:pt x="2" y="52"/>
                      <a:pt x="3" y="49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7" y="49"/>
                      <a:pt x="9" y="50"/>
                      <a:pt x="11" y="51"/>
                    </a:cubicBezTo>
                    <a:cubicBezTo>
                      <a:pt x="11" y="51"/>
                      <a:pt x="11" y="51"/>
                      <a:pt x="11" y="52"/>
                    </a:cubicBezTo>
                    <a:cubicBezTo>
                      <a:pt x="11" y="53"/>
                      <a:pt x="11" y="54"/>
                      <a:pt x="11" y="55"/>
                    </a:cubicBezTo>
                    <a:cubicBezTo>
                      <a:pt x="8" y="56"/>
                      <a:pt x="7" y="59"/>
                      <a:pt x="7" y="6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771"/>
              <p:cNvSpPr/>
              <p:nvPr/>
            </p:nvSpPr>
            <p:spPr bwMode="auto">
              <a:xfrm>
                <a:off x="4008" y="1806"/>
                <a:ext cx="50" cy="171"/>
              </a:xfrm>
              <a:custGeom>
                <a:gdLst>
                  <a:gd name="T0" fmla="*/ 0 w 21"/>
                  <a:gd name="T1" fmla="*/ 72 h 72"/>
                  <a:gd name="T2" fmla="*/ 6 w 21"/>
                  <a:gd name="T3" fmla="*/ 72 h 72"/>
                  <a:gd name="T4" fmla="*/ 14 w 21"/>
                  <a:gd name="T5" fmla="*/ 22 h 72"/>
                  <a:gd name="T6" fmla="*/ 0 w 21"/>
                  <a:gd name="T7" fmla="*/ 0 h 72"/>
                  <a:gd name="T8" fmla="*/ 0 w 21"/>
                  <a:gd name="T9" fmla="*/ 72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72">
                    <a:moveTo>
                      <a:pt x="0" y="72"/>
                    </a:moveTo>
                    <a:cubicBezTo>
                      <a:pt x="6" y="72"/>
                      <a:pt x="6" y="72"/>
                      <a:pt x="6" y="72"/>
                    </a:cubicBezTo>
                    <a:cubicBezTo>
                      <a:pt x="18" y="59"/>
                      <a:pt x="21" y="39"/>
                      <a:pt x="14" y="22"/>
                    </a:cubicBezTo>
                    <a:cubicBezTo>
                      <a:pt x="11" y="14"/>
                      <a:pt x="6" y="7"/>
                      <a:pt x="0" y="0"/>
                    </a:cubicBezTo>
                    <a:cubicBezTo>
                      <a:pt x="0" y="72"/>
                      <a:pt x="0" y="72"/>
                      <a:pt x="0" y="7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Rectangle 772"/>
              <p:cNvSpPr>
                <a:spLocks noChangeArrowheads="1"/>
              </p:cNvSpPr>
              <p:nvPr/>
            </p:nvSpPr>
            <p:spPr bwMode="auto">
              <a:xfrm>
                <a:off x="4008" y="1977"/>
                <a:ext cx="1" cy="1"/>
              </a:xfrm>
              <a:prstGeom prst="rect">
                <a:avLst/>
              </a:pr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773"/>
              <p:cNvSpPr/>
              <p:nvPr/>
            </p:nvSpPr>
            <p:spPr bwMode="auto">
              <a:xfrm>
                <a:off x="4072" y="1972"/>
                <a:ext cx="12" cy="5"/>
              </a:xfrm>
              <a:custGeom>
                <a:gdLst>
                  <a:gd name="T0" fmla="*/ 3 w 5"/>
                  <a:gd name="T1" fmla="*/ 0 h 2"/>
                  <a:gd name="T2" fmla="*/ 0 w 5"/>
                  <a:gd name="T3" fmla="*/ 2 h 2"/>
                  <a:gd name="T4" fmla="*/ 5 w 5"/>
                  <a:gd name="T5" fmla="*/ 2 h 2"/>
                  <a:gd name="T6" fmla="*/ 3 w 5"/>
                  <a:gd name="T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Freeform 774"/>
              <p:cNvSpPr/>
              <p:nvPr/>
            </p:nvSpPr>
            <p:spPr bwMode="auto">
              <a:xfrm>
                <a:off x="4084" y="1970"/>
                <a:ext cx="9" cy="7"/>
              </a:xfrm>
              <a:custGeom>
                <a:gdLst>
                  <a:gd name="T0" fmla="*/ 4 w 4"/>
                  <a:gd name="T1" fmla="*/ 3 h 3"/>
                  <a:gd name="T2" fmla="*/ 4 w 4"/>
                  <a:gd name="T3" fmla="*/ 0 h 3"/>
                  <a:gd name="T4" fmla="*/ 0 w 4"/>
                  <a:gd name="T5" fmla="*/ 1 h 3"/>
                  <a:gd name="T6" fmla="*/ 1 w 4"/>
                  <a:gd name="T7" fmla="*/ 3 h 3"/>
                  <a:gd name="T8" fmla="*/ 4 w 4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775"/>
              <p:cNvSpPr/>
              <p:nvPr/>
            </p:nvSpPr>
            <p:spPr bwMode="auto">
              <a:xfrm>
                <a:off x="4096" y="1961"/>
                <a:ext cx="14" cy="16"/>
              </a:xfrm>
              <a:custGeom>
                <a:gdLst>
                  <a:gd name="T0" fmla="*/ 6 w 6"/>
                  <a:gd name="T1" fmla="*/ 7 h 7"/>
                  <a:gd name="T2" fmla="*/ 3 w 6"/>
                  <a:gd name="T3" fmla="*/ 0 h 7"/>
                  <a:gd name="T4" fmla="*/ 0 w 6"/>
                  <a:gd name="T5" fmla="*/ 3 h 7"/>
                  <a:gd name="T6" fmla="*/ 4 w 6"/>
                  <a:gd name="T7" fmla="*/ 7 h 7"/>
                  <a:gd name="T8" fmla="*/ 5 w 6"/>
                  <a:gd name="T9" fmla="*/ 7 h 7"/>
                  <a:gd name="T10" fmla="*/ 6 w 6"/>
                  <a:gd name="T11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6" y="7"/>
                    </a:moveTo>
                    <a:cubicBezTo>
                      <a:pt x="6" y="4"/>
                      <a:pt x="5" y="2"/>
                      <a:pt x="3" y="0"/>
                    </a:cubicBezTo>
                    <a:cubicBezTo>
                      <a:pt x="2" y="1"/>
                      <a:pt x="1" y="3"/>
                      <a:pt x="0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6" y="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Freeform 776"/>
              <p:cNvSpPr/>
              <p:nvPr/>
            </p:nvSpPr>
            <p:spPr bwMode="auto">
              <a:xfrm flipH="1">
                <a:off x="4093" y="1977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Freeform 777"/>
              <p:cNvSpPr/>
              <p:nvPr/>
            </p:nvSpPr>
            <p:spPr bwMode="auto">
              <a:xfrm>
                <a:off x="4107" y="1977"/>
                <a:ext cx="3" cy="0"/>
              </a:xfrm>
              <a:custGeom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Freeform 778"/>
              <p:cNvSpPr/>
              <p:nvPr/>
            </p:nvSpPr>
            <p:spPr bwMode="auto">
              <a:xfrm>
                <a:off x="4093" y="1968"/>
                <a:ext cx="12" cy="9"/>
              </a:xfrm>
              <a:custGeom>
                <a:gdLst>
                  <a:gd name="T0" fmla="*/ 0 w 5"/>
                  <a:gd name="T1" fmla="*/ 4 h 4"/>
                  <a:gd name="T2" fmla="*/ 5 w 5"/>
                  <a:gd name="T3" fmla="*/ 4 h 4"/>
                  <a:gd name="T4" fmla="*/ 1 w 5"/>
                  <a:gd name="T5" fmla="*/ 0 h 4"/>
                  <a:gd name="T6" fmla="*/ 0 w 5"/>
                  <a:gd name="T7" fmla="*/ 1 h 4"/>
                  <a:gd name="T8" fmla="*/ 0 w 5"/>
                  <a:gd name="T9" fmla="*/ 4 h 4"/>
                  <a:gd name="T10" fmla="*/ 0 w 5"/>
                  <a:gd name="T11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3" y="3"/>
                      <a:pt x="2" y="2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779"/>
              <p:cNvSpPr/>
              <p:nvPr/>
            </p:nvSpPr>
            <p:spPr bwMode="auto">
              <a:xfrm>
                <a:off x="4058" y="1946"/>
                <a:ext cx="26" cy="34"/>
              </a:xfrm>
              <a:custGeom>
                <a:gdLst>
                  <a:gd name="T0" fmla="*/ 0 w 11"/>
                  <a:gd name="T1" fmla="*/ 12 h 14"/>
                  <a:gd name="T2" fmla="*/ 0 w 11"/>
                  <a:gd name="T3" fmla="*/ 12 h 14"/>
                  <a:gd name="T4" fmla="*/ 10 w 11"/>
                  <a:gd name="T5" fmla="*/ 8 h 14"/>
                  <a:gd name="T6" fmla="*/ 6 w 11"/>
                  <a:gd name="T7" fmla="*/ 0 h 14"/>
                  <a:gd name="T8" fmla="*/ 0 w 11"/>
                  <a:gd name="T9" fmla="*/ 1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4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3" y="14"/>
                      <a:pt x="8" y="11"/>
                      <a:pt x="10" y="8"/>
                    </a:cubicBezTo>
                    <a:cubicBezTo>
                      <a:pt x="11" y="5"/>
                      <a:pt x="9" y="1"/>
                      <a:pt x="6" y="0"/>
                    </a:cubicBezTo>
                    <a:cubicBezTo>
                      <a:pt x="4" y="4"/>
                      <a:pt x="2" y="8"/>
                      <a:pt x="0" y="1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780"/>
              <p:cNvSpPr/>
              <p:nvPr/>
            </p:nvSpPr>
            <p:spPr bwMode="auto">
              <a:xfrm>
                <a:off x="4077" y="1937"/>
                <a:ext cx="16" cy="31"/>
              </a:xfrm>
              <a:custGeom>
                <a:gdLst>
                  <a:gd name="T0" fmla="*/ 7 w 7"/>
                  <a:gd name="T1" fmla="*/ 2 h 13"/>
                  <a:gd name="T2" fmla="*/ 7 w 7"/>
                  <a:gd name="T3" fmla="*/ 0 h 13"/>
                  <a:gd name="T4" fmla="*/ 6 w 7"/>
                  <a:gd name="T5" fmla="*/ 1 h 13"/>
                  <a:gd name="T6" fmla="*/ 0 w 7"/>
                  <a:gd name="T7" fmla="*/ 3 h 13"/>
                  <a:gd name="T8" fmla="*/ 3 w 7"/>
                  <a:gd name="T9" fmla="*/ 13 h 13"/>
                  <a:gd name="T10" fmla="*/ 7 w 7"/>
                  <a:gd name="T11" fmla="*/ 12 h 13"/>
                  <a:gd name="T12" fmla="*/ 7 w 7"/>
                  <a:gd name="T13" fmla="*/ 5 h 13"/>
                  <a:gd name="T14" fmla="*/ 7 w 7"/>
                  <a:gd name="T15" fmla="*/ 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3">
                    <a:moveTo>
                      <a:pt x="7" y="2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4" y="2"/>
                      <a:pt x="2" y="3"/>
                      <a:pt x="0" y="3"/>
                    </a:cubicBezTo>
                    <a:cubicBezTo>
                      <a:pt x="3" y="5"/>
                      <a:pt x="5" y="10"/>
                      <a:pt x="3" y="13"/>
                    </a:cubicBezTo>
                    <a:cubicBezTo>
                      <a:pt x="4" y="13"/>
                      <a:pt x="6" y="13"/>
                      <a:pt x="7" y="12"/>
                    </a:cubicBezTo>
                    <a:cubicBezTo>
                      <a:pt x="7" y="5"/>
                      <a:pt x="7" y="5"/>
                      <a:pt x="7" y="5"/>
                    </a:cubicBez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781"/>
              <p:cNvSpPr/>
              <p:nvPr/>
            </p:nvSpPr>
            <p:spPr bwMode="auto">
              <a:xfrm>
                <a:off x="4093" y="1932"/>
                <a:ext cx="7" cy="10"/>
              </a:xfrm>
              <a:custGeom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0 w 3"/>
                  <a:gd name="T7" fmla="*/ 4 h 4"/>
                  <a:gd name="T8" fmla="*/ 3 w 3"/>
                  <a:gd name="T9" fmla="*/ 2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782"/>
              <p:cNvSpPr/>
              <p:nvPr/>
            </p:nvSpPr>
            <p:spPr bwMode="auto">
              <a:xfrm>
                <a:off x="4093" y="1944"/>
                <a:ext cx="12" cy="21"/>
              </a:xfrm>
              <a:custGeom>
                <a:gdLst>
                  <a:gd name="T0" fmla="*/ 4 w 5"/>
                  <a:gd name="T1" fmla="*/ 4 h 9"/>
                  <a:gd name="T2" fmla="*/ 4 w 5"/>
                  <a:gd name="T3" fmla="*/ 0 h 9"/>
                  <a:gd name="T4" fmla="*/ 0 w 5"/>
                  <a:gd name="T5" fmla="*/ 2 h 9"/>
                  <a:gd name="T6" fmla="*/ 0 w 5"/>
                  <a:gd name="T7" fmla="*/ 9 h 9"/>
                  <a:gd name="T8" fmla="*/ 4 w 5"/>
                  <a:gd name="T9" fmla="*/ 4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4" y="4"/>
                    </a:moveTo>
                    <a:cubicBezTo>
                      <a:pt x="5" y="2"/>
                      <a:pt x="5" y="1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8"/>
                      <a:pt x="4" y="6"/>
                      <a:pt x="4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783"/>
              <p:cNvSpPr/>
              <p:nvPr/>
            </p:nvSpPr>
            <p:spPr bwMode="auto">
              <a:xfrm>
                <a:off x="4093" y="1937"/>
                <a:ext cx="10" cy="12"/>
              </a:xfrm>
              <a:custGeom>
                <a:gdLst>
                  <a:gd name="T0" fmla="*/ 0 w 4"/>
                  <a:gd name="T1" fmla="*/ 2 h 5"/>
                  <a:gd name="T2" fmla="*/ 0 w 4"/>
                  <a:gd name="T3" fmla="*/ 5 h 5"/>
                  <a:gd name="T4" fmla="*/ 4 w 4"/>
                  <a:gd name="T5" fmla="*/ 3 h 5"/>
                  <a:gd name="T6" fmla="*/ 3 w 4"/>
                  <a:gd name="T7" fmla="*/ 0 h 5"/>
                  <a:gd name="T8" fmla="*/ 0 w 4"/>
                  <a:gd name="T9" fmla="*/ 2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3" y="4"/>
                      <a:pt x="4" y="3"/>
                    </a:cubicBezTo>
                    <a:cubicBezTo>
                      <a:pt x="4" y="2"/>
                      <a:pt x="4" y="1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Freeform 784"/>
              <p:cNvSpPr/>
              <p:nvPr/>
            </p:nvSpPr>
            <p:spPr bwMode="auto">
              <a:xfrm>
                <a:off x="4084" y="1885"/>
                <a:ext cx="9" cy="21"/>
              </a:xfrm>
              <a:custGeom>
                <a:gdLst>
                  <a:gd name="T0" fmla="*/ 4 w 4"/>
                  <a:gd name="T1" fmla="*/ 0 h 9"/>
                  <a:gd name="T2" fmla="*/ 0 w 4"/>
                  <a:gd name="T3" fmla="*/ 5 h 9"/>
                  <a:gd name="T4" fmla="*/ 4 w 4"/>
                  <a:gd name="T5" fmla="*/ 9 h 9"/>
                  <a:gd name="T6" fmla="*/ 4 w 4"/>
                  <a:gd name="T7" fmla="*/ 6 h 9"/>
                  <a:gd name="T8" fmla="*/ 4 w 4"/>
                  <a:gd name="T9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cubicBezTo>
                      <a:pt x="3" y="2"/>
                      <a:pt x="2" y="5"/>
                      <a:pt x="0" y="5"/>
                    </a:cubicBezTo>
                    <a:cubicBezTo>
                      <a:pt x="1" y="6"/>
                      <a:pt x="3" y="8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785"/>
              <p:cNvSpPr/>
              <p:nvPr/>
            </p:nvSpPr>
            <p:spPr bwMode="auto">
              <a:xfrm>
                <a:off x="4093" y="1880"/>
                <a:ext cx="12" cy="19"/>
              </a:xfrm>
              <a:custGeom>
                <a:gdLst>
                  <a:gd name="T0" fmla="*/ 5 w 5"/>
                  <a:gd name="T1" fmla="*/ 2 h 8"/>
                  <a:gd name="T2" fmla="*/ 1 w 5"/>
                  <a:gd name="T3" fmla="*/ 0 h 8"/>
                  <a:gd name="T4" fmla="*/ 0 w 5"/>
                  <a:gd name="T5" fmla="*/ 2 h 8"/>
                  <a:gd name="T6" fmla="*/ 0 w 5"/>
                  <a:gd name="T7" fmla="*/ 8 h 8"/>
                  <a:gd name="T8" fmla="*/ 5 w 5"/>
                  <a:gd name="T9" fmla="*/ 2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2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6"/>
                      <a:pt x="3" y="4"/>
                      <a:pt x="5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Freeform 786"/>
              <p:cNvSpPr/>
              <p:nvPr/>
            </p:nvSpPr>
            <p:spPr bwMode="auto">
              <a:xfrm>
                <a:off x="4096" y="1892"/>
                <a:ext cx="14" cy="24"/>
              </a:xfrm>
              <a:custGeom>
                <a:gdLst>
                  <a:gd name="T0" fmla="*/ 0 w 6"/>
                  <a:gd name="T1" fmla="*/ 7 h 10"/>
                  <a:gd name="T2" fmla="*/ 1 w 6"/>
                  <a:gd name="T3" fmla="*/ 10 h 10"/>
                  <a:gd name="T4" fmla="*/ 6 w 6"/>
                  <a:gd name="T5" fmla="*/ 2 h 10"/>
                  <a:gd name="T6" fmla="*/ 6 w 6"/>
                  <a:gd name="T7" fmla="*/ 0 h 10"/>
                  <a:gd name="T8" fmla="*/ 0 w 6"/>
                  <a:gd name="T9" fmla="*/ 7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0" y="7"/>
                    </a:moveTo>
                    <a:cubicBezTo>
                      <a:pt x="0" y="8"/>
                      <a:pt x="1" y="9"/>
                      <a:pt x="1" y="10"/>
                    </a:cubicBezTo>
                    <a:cubicBezTo>
                      <a:pt x="4" y="9"/>
                      <a:pt x="6" y="6"/>
                      <a:pt x="6" y="2"/>
                    </a:cubicBezTo>
                    <a:cubicBezTo>
                      <a:pt x="6" y="2"/>
                      <a:pt x="6" y="1"/>
                      <a:pt x="6" y="0"/>
                    </a:cubicBezTo>
                    <a:cubicBezTo>
                      <a:pt x="3" y="2"/>
                      <a:pt x="1" y="5"/>
                      <a:pt x="0" y="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Freeform 787"/>
              <p:cNvSpPr/>
              <p:nvPr/>
            </p:nvSpPr>
            <p:spPr bwMode="auto">
              <a:xfrm>
                <a:off x="4093" y="1885"/>
                <a:ext cx="17" cy="23"/>
              </a:xfrm>
              <a:custGeom>
                <a:gdLst>
                  <a:gd name="T0" fmla="*/ 7 w 7"/>
                  <a:gd name="T1" fmla="*/ 3 h 10"/>
                  <a:gd name="T2" fmla="*/ 5 w 7"/>
                  <a:gd name="T3" fmla="*/ 0 h 10"/>
                  <a:gd name="T4" fmla="*/ 0 w 7"/>
                  <a:gd name="T5" fmla="*/ 6 h 10"/>
                  <a:gd name="T6" fmla="*/ 0 w 7"/>
                  <a:gd name="T7" fmla="*/ 9 h 10"/>
                  <a:gd name="T8" fmla="*/ 1 w 7"/>
                  <a:gd name="T9" fmla="*/ 10 h 10"/>
                  <a:gd name="T10" fmla="*/ 7 w 7"/>
                  <a:gd name="T11" fmla="*/ 3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3"/>
                    </a:moveTo>
                    <a:cubicBezTo>
                      <a:pt x="7" y="2"/>
                      <a:pt x="6" y="1"/>
                      <a:pt x="5" y="0"/>
                    </a:cubicBezTo>
                    <a:cubicBezTo>
                      <a:pt x="3" y="2"/>
                      <a:pt x="2" y="4"/>
                      <a:pt x="0" y="6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8"/>
                      <a:pt x="4" y="5"/>
                      <a:pt x="7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Freeform 788"/>
              <p:cNvSpPr/>
              <p:nvPr/>
            </p:nvSpPr>
            <p:spPr bwMode="auto">
              <a:xfrm>
                <a:off x="4098" y="1911"/>
                <a:ext cx="21" cy="24"/>
              </a:xfrm>
              <a:custGeom>
                <a:gdLst>
                  <a:gd name="T0" fmla="*/ 5 w 9"/>
                  <a:gd name="T1" fmla="*/ 0 h 10"/>
                  <a:gd name="T2" fmla="*/ 5 w 9"/>
                  <a:gd name="T3" fmla="*/ 0 h 10"/>
                  <a:gd name="T4" fmla="*/ 0 w 9"/>
                  <a:gd name="T5" fmla="*/ 4 h 10"/>
                  <a:gd name="T6" fmla="*/ 0 w 9"/>
                  <a:gd name="T7" fmla="*/ 5 h 10"/>
                  <a:gd name="T8" fmla="*/ 0 w 9"/>
                  <a:gd name="T9" fmla="*/ 8 h 10"/>
                  <a:gd name="T10" fmla="*/ 3 w 9"/>
                  <a:gd name="T11" fmla="*/ 10 h 10"/>
                  <a:gd name="T12" fmla="*/ 9 w 9"/>
                  <a:gd name="T13" fmla="*/ 8 h 10"/>
                  <a:gd name="T14" fmla="*/ 5 w 9"/>
                  <a:gd name="T15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2" y="3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8"/>
                      <a:pt x="2" y="9"/>
                      <a:pt x="3" y="10"/>
                    </a:cubicBezTo>
                    <a:cubicBezTo>
                      <a:pt x="5" y="9"/>
                      <a:pt x="7" y="8"/>
                      <a:pt x="9" y="8"/>
                    </a:cubicBezTo>
                    <a:cubicBezTo>
                      <a:pt x="9" y="5"/>
                      <a:pt x="8" y="2"/>
                      <a:pt x="5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Freeform 789"/>
              <p:cNvSpPr/>
              <p:nvPr/>
            </p:nvSpPr>
            <p:spPr bwMode="auto">
              <a:xfrm>
                <a:off x="4107" y="1937"/>
                <a:ext cx="12" cy="12"/>
              </a:xfrm>
              <a:custGeom>
                <a:gdLst>
                  <a:gd name="T0" fmla="*/ 0 w 5"/>
                  <a:gd name="T1" fmla="*/ 5 h 5"/>
                  <a:gd name="T2" fmla="*/ 5 w 5"/>
                  <a:gd name="T3" fmla="*/ 0 h 5"/>
                  <a:gd name="T4" fmla="*/ 0 w 5"/>
                  <a:gd name="T5" fmla="*/ 2 h 5"/>
                  <a:gd name="T6" fmla="*/ 0 w 5"/>
                  <a:gd name="T7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4"/>
                      <a:pt x="4" y="2"/>
                      <a:pt x="5" y="0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0" y="3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Freeform 790"/>
              <p:cNvSpPr/>
              <p:nvPr/>
            </p:nvSpPr>
            <p:spPr bwMode="auto">
              <a:xfrm>
                <a:off x="4105" y="1930"/>
                <a:ext cx="14" cy="12"/>
              </a:xfrm>
              <a:custGeom>
                <a:gdLst>
                  <a:gd name="T0" fmla="*/ 6 w 6"/>
                  <a:gd name="T1" fmla="*/ 0 h 5"/>
                  <a:gd name="T2" fmla="*/ 0 w 6"/>
                  <a:gd name="T3" fmla="*/ 2 h 5"/>
                  <a:gd name="T4" fmla="*/ 1 w 6"/>
                  <a:gd name="T5" fmla="*/ 5 h 5"/>
                  <a:gd name="T6" fmla="*/ 6 w 6"/>
                  <a:gd name="T7" fmla="*/ 3 h 5"/>
                  <a:gd name="T8" fmla="*/ 6 w 6"/>
                  <a:gd name="T9" fmla="*/ 0 h 5"/>
                  <a:gd name="T10" fmla="*/ 6 w 6"/>
                  <a:gd name="T1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4"/>
                      <a:pt x="4" y="4"/>
                      <a:pt x="6" y="3"/>
                    </a:cubicBezTo>
                    <a:cubicBezTo>
                      <a:pt x="6" y="2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Freeform 791"/>
              <p:cNvSpPr/>
              <p:nvPr/>
            </p:nvSpPr>
            <p:spPr bwMode="auto">
              <a:xfrm>
                <a:off x="4072" y="1901"/>
                <a:ext cx="21" cy="38"/>
              </a:xfrm>
              <a:custGeom>
                <a:gdLst>
                  <a:gd name="T0" fmla="*/ 2 w 9"/>
                  <a:gd name="T1" fmla="*/ 0 h 16"/>
                  <a:gd name="T2" fmla="*/ 2 w 9"/>
                  <a:gd name="T3" fmla="*/ 5 h 16"/>
                  <a:gd name="T4" fmla="*/ 0 w 9"/>
                  <a:gd name="T5" fmla="*/ 16 h 16"/>
                  <a:gd name="T6" fmla="*/ 7 w 9"/>
                  <a:gd name="T7" fmla="*/ 15 h 16"/>
                  <a:gd name="T8" fmla="*/ 9 w 9"/>
                  <a:gd name="T9" fmla="*/ 11 h 16"/>
                  <a:gd name="T10" fmla="*/ 9 w 9"/>
                  <a:gd name="T11" fmla="*/ 6 h 16"/>
                  <a:gd name="T12" fmla="*/ 2 w 9"/>
                  <a:gd name="T13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6">
                    <a:moveTo>
                      <a:pt x="2" y="0"/>
                    </a:moveTo>
                    <a:cubicBezTo>
                      <a:pt x="2" y="1"/>
                      <a:pt x="2" y="3"/>
                      <a:pt x="2" y="5"/>
                    </a:cubicBezTo>
                    <a:cubicBezTo>
                      <a:pt x="2" y="9"/>
                      <a:pt x="1" y="13"/>
                      <a:pt x="0" y="16"/>
                    </a:cubicBezTo>
                    <a:cubicBezTo>
                      <a:pt x="3" y="16"/>
                      <a:pt x="5" y="16"/>
                      <a:pt x="7" y="15"/>
                    </a:cubicBezTo>
                    <a:cubicBezTo>
                      <a:pt x="8" y="14"/>
                      <a:pt x="9" y="12"/>
                      <a:pt x="9" y="11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3"/>
                      <a:pt x="6" y="0"/>
                      <a:pt x="2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792"/>
              <p:cNvSpPr/>
              <p:nvPr/>
            </p:nvSpPr>
            <p:spPr bwMode="auto">
              <a:xfrm>
                <a:off x="4093" y="1916"/>
                <a:ext cx="3" cy="11"/>
              </a:xfrm>
              <a:custGeom>
                <a:gdLst>
                  <a:gd name="T0" fmla="*/ 0 w 1"/>
                  <a:gd name="T1" fmla="*/ 0 h 5"/>
                  <a:gd name="T2" fmla="*/ 0 w 1"/>
                  <a:gd name="T3" fmla="*/ 5 h 5"/>
                  <a:gd name="T4" fmla="*/ 0 w 1"/>
                  <a:gd name="T5" fmla="*/ 3 h 5"/>
                  <a:gd name="T6" fmla="*/ 0 w 1"/>
                  <a:gd name="T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793"/>
              <p:cNvSpPr/>
              <p:nvPr/>
            </p:nvSpPr>
            <p:spPr bwMode="auto">
              <a:xfrm>
                <a:off x="4070" y="1856"/>
                <a:ext cx="23" cy="41"/>
              </a:xfrm>
              <a:custGeom>
                <a:gdLst>
                  <a:gd name="T0" fmla="*/ 0 w 10"/>
                  <a:gd name="T1" fmla="*/ 1 h 17"/>
                  <a:gd name="T2" fmla="*/ 3 w 10"/>
                  <a:gd name="T3" fmla="*/ 16 h 17"/>
                  <a:gd name="T4" fmla="*/ 9 w 10"/>
                  <a:gd name="T5" fmla="*/ 7 h 17"/>
                  <a:gd name="T6" fmla="*/ 0 w 10"/>
                  <a:gd name="T7" fmla="*/ 1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0" y="1"/>
                    </a:moveTo>
                    <a:cubicBezTo>
                      <a:pt x="2" y="6"/>
                      <a:pt x="3" y="11"/>
                      <a:pt x="3" y="16"/>
                    </a:cubicBezTo>
                    <a:cubicBezTo>
                      <a:pt x="7" y="17"/>
                      <a:pt x="10" y="10"/>
                      <a:pt x="9" y="7"/>
                    </a:cubicBezTo>
                    <a:cubicBezTo>
                      <a:pt x="8" y="2"/>
                      <a:pt x="4" y="0"/>
                      <a:pt x="0" y="1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794"/>
              <p:cNvSpPr/>
              <p:nvPr/>
            </p:nvSpPr>
            <p:spPr bwMode="auto">
              <a:xfrm>
                <a:off x="4079" y="1804"/>
                <a:ext cx="14" cy="26"/>
              </a:xfrm>
              <a:custGeom>
                <a:gdLst>
                  <a:gd name="T0" fmla="*/ 6 w 6"/>
                  <a:gd name="T1" fmla="*/ 8 h 11"/>
                  <a:gd name="T2" fmla="*/ 6 w 6"/>
                  <a:gd name="T3" fmla="*/ 1 h 11"/>
                  <a:gd name="T4" fmla="*/ 2 w 6"/>
                  <a:gd name="T5" fmla="*/ 0 h 11"/>
                  <a:gd name="T6" fmla="*/ 0 w 6"/>
                  <a:gd name="T7" fmla="*/ 9 h 11"/>
                  <a:gd name="T8" fmla="*/ 0 w 6"/>
                  <a:gd name="T9" fmla="*/ 9 h 11"/>
                  <a:gd name="T10" fmla="*/ 1 w 6"/>
                  <a:gd name="T11" fmla="*/ 11 h 11"/>
                  <a:gd name="T12" fmla="*/ 6 w 6"/>
                  <a:gd name="T13" fmla="*/ 11 h 11"/>
                  <a:gd name="T14" fmla="*/ 6 w 6"/>
                  <a:gd name="T15" fmla="*/ 11 h 11"/>
                  <a:gd name="T16" fmla="*/ 6 w 6"/>
                  <a:gd name="T17" fmla="*/ 8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1">
                    <a:moveTo>
                      <a:pt x="6" y="8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4" y="0"/>
                      <a:pt x="2" y="0"/>
                    </a:cubicBezTo>
                    <a:cubicBezTo>
                      <a:pt x="3" y="3"/>
                      <a:pt x="2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3" y="10"/>
                      <a:pt x="5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795"/>
              <p:cNvSpPr/>
              <p:nvPr/>
            </p:nvSpPr>
            <p:spPr bwMode="auto">
              <a:xfrm>
                <a:off x="4093" y="1830"/>
                <a:ext cx="10" cy="7"/>
              </a:xfrm>
              <a:custGeom>
                <a:gdLst>
                  <a:gd name="T0" fmla="*/ 3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0 w 4"/>
                  <a:gd name="T7" fmla="*/ 0 h 3"/>
                  <a:gd name="T8" fmla="*/ 3 w 4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3" y="2"/>
                      <a:pt x="4" y="2"/>
                      <a:pt x="4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Freeform 796"/>
              <p:cNvSpPr/>
              <p:nvPr/>
            </p:nvSpPr>
            <p:spPr bwMode="auto">
              <a:xfrm>
                <a:off x="4093" y="1806"/>
                <a:ext cx="12" cy="19"/>
              </a:xfrm>
              <a:custGeom>
                <a:gdLst>
                  <a:gd name="T0" fmla="*/ 1 w 5"/>
                  <a:gd name="T1" fmla="*/ 7 h 8"/>
                  <a:gd name="T2" fmla="*/ 5 w 5"/>
                  <a:gd name="T3" fmla="*/ 8 h 8"/>
                  <a:gd name="T4" fmla="*/ 4 w 5"/>
                  <a:gd name="T5" fmla="*/ 4 h 8"/>
                  <a:gd name="T6" fmla="*/ 0 w 5"/>
                  <a:gd name="T7" fmla="*/ 0 h 8"/>
                  <a:gd name="T8" fmla="*/ 0 w 5"/>
                  <a:gd name="T9" fmla="*/ 7 h 8"/>
                  <a:gd name="T10" fmla="*/ 1 w 5"/>
                  <a:gd name="T11" fmla="*/ 7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2" y="8"/>
                      <a:pt x="4" y="8"/>
                      <a:pt x="5" y="8"/>
                    </a:cubicBezTo>
                    <a:cubicBezTo>
                      <a:pt x="5" y="7"/>
                      <a:pt x="5" y="5"/>
                      <a:pt x="4" y="4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797"/>
              <p:cNvSpPr/>
              <p:nvPr/>
            </p:nvSpPr>
            <p:spPr bwMode="auto">
              <a:xfrm>
                <a:off x="4093" y="1823"/>
                <a:ext cx="12" cy="9"/>
              </a:xfrm>
              <a:custGeom>
                <a:gdLst>
                  <a:gd name="T0" fmla="*/ 1 w 5"/>
                  <a:gd name="T1" fmla="*/ 0 h 4"/>
                  <a:gd name="T2" fmla="*/ 0 w 5"/>
                  <a:gd name="T3" fmla="*/ 0 h 4"/>
                  <a:gd name="T4" fmla="*/ 0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  <a:gd name="T10" fmla="*/ 1 w 5"/>
                  <a:gd name="T1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4"/>
                      <a:pt x="4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798"/>
              <p:cNvSpPr/>
              <p:nvPr/>
            </p:nvSpPr>
            <p:spPr bwMode="auto">
              <a:xfrm>
                <a:off x="4155" y="1809"/>
                <a:ext cx="7" cy="2"/>
              </a:xfrm>
              <a:custGeom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799"/>
              <p:cNvSpPr/>
              <p:nvPr/>
            </p:nvSpPr>
            <p:spPr bwMode="auto">
              <a:xfrm>
                <a:off x="4129" y="1816"/>
                <a:ext cx="38" cy="16"/>
              </a:xfrm>
              <a:custGeom>
                <a:gdLst>
                  <a:gd name="T0" fmla="*/ 7 w 16"/>
                  <a:gd name="T1" fmla="*/ 0 h 7"/>
                  <a:gd name="T2" fmla="*/ 6 w 16"/>
                  <a:gd name="T3" fmla="*/ 0 h 7"/>
                  <a:gd name="T4" fmla="*/ 3 w 16"/>
                  <a:gd name="T5" fmla="*/ 3 h 7"/>
                  <a:gd name="T6" fmla="*/ 0 w 16"/>
                  <a:gd name="T7" fmla="*/ 6 h 7"/>
                  <a:gd name="T8" fmla="*/ 10 w 16"/>
                  <a:gd name="T9" fmla="*/ 7 h 7"/>
                  <a:gd name="T10" fmla="*/ 10 w 16"/>
                  <a:gd name="T11" fmla="*/ 7 h 7"/>
                  <a:gd name="T12" fmla="*/ 16 w 16"/>
                  <a:gd name="T13" fmla="*/ 1 h 7"/>
                  <a:gd name="T14" fmla="*/ 11 w 16"/>
                  <a:gd name="T15" fmla="*/ 0 h 7"/>
                  <a:gd name="T16" fmla="*/ 7 w 16"/>
                  <a:gd name="T17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7">
                    <a:moveTo>
                      <a:pt x="7" y="0"/>
                    </a:moveTo>
                    <a:cubicBezTo>
                      <a:pt x="7" y="0"/>
                      <a:pt x="6" y="0"/>
                      <a:pt x="6" y="0"/>
                    </a:cubicBezTo>
                    <a:cubicBezTo>
                      <a:pt x="5" y="1"/>
                      <a:pt x="4" y="2"/>
                      <a:pt x="3" y="3"/>
                    </a:cubicBezTo>
                    <a:cubicBezTo>
                      <a:pt x="2" y="4"/>
                      <a:pt x="1" y="5"/>
                      <a:pt x="0" y="6"/>
                    </a:cubicBezTo>
                    <a:cubicBezTo>
                      <a:pt x="4" y="6"/>
                      <a:pt x="7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2" y="6"/>
                      <a:pt x="16" y="4"/>
                      <a:pt x="16" y="1"/>
                    </a:cubicBezTo>
                    <a:cubicBezTo>
                      <a:pt x="14" y="1"/>
                      <a:pt x="12" y="1"/>
                      <a:pt x="11" y="0"/>
                    </a:cubicBezTo>
                    <a:cubicBezTo>
                      <a:pt x="9" y="0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Freeform 800"/>
              <p:cNvSpPr/>
              <p:nvPr/>
            </p:nvSpPr>
            <p:spPr bwMode="auto">
              <a:xfrm>
                <a:off x="4124" y="1830"/>
                <a:ext cx="28" cy="7"/>
              </a:xfrm>
              <a:custGeom>
                <a:gdLst>
                  <a:gd name="T0" fmla="*/ 0 w 12"/>
                  <a:gd name="T1" fmla="*/ 3 h 3"/>
                  <a:gd name="T2" fmla="*/ 5 w 12"/>
                  <a:gd name="T3" fmla="*/ 3 h 3"/>
                  <a:gd name="T4" fmla="*/ 12 w 12"/>
                  <a:gd name="T5" fmla="*/ 1 h 3"/>
                  <a:gd name="T6" fmla="*/ 2 w 12"/>
                  <a:gd name="T7" fmla="*/ 0 h 3"/>
                  <a:gd name="T8" fmla="*/ 0 w 12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3">
                    <a:moveTo>
                      <a:pt x="0" y="3"/>
                    </a:moveTo>
                    <a:cubicBezTo>
                      <a:pt x="1" y="3"/>
                      <a:pt x="3" y="3"/>
                      <a:pt x="5" y="3"/>
                    </a:cubicBezTo>
                    <a:cubicBezTo>
                      <a:pt x="7" y="3"/>
                      <a:pt x="10" y="2"/>
                      <a:pt x="12" y="1"/>
                    </a:cubicBezTo>
                    <a:cubicBezTo>
                      <a:pt x="9" y="1"/>
                      <a:pt x="6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801"/>
              <p:cNvSpPr/>
              <p:nvPr/>
            </p:nvSpPr>
            <p:spPr bwMode="auto">
              <a:xfrm>
                <a:off x="4145" y="1809"/>
                <a:ext cx="22" cy="9"/>
              </a:xfrm>
              <a:custGeom>
                <a:gdLst>
                  <a:gd name="T0" fmla="*/ 4 w 9"/>
                  <a:gd name="T1" fmla="*/ 3 h 4"/>
                  <a:gd name="T2" fmla="*/ 9 w 9"/>
                  <a:gd name="T3" fmla="*/ 4 h 4"/>
                  <a:gd name="T4" fmla="*/ 8 w 9"/>
                  <a:gd name="T5" fmla="*/ 2 h 4"/>
                  <a:gd name="T6" fmla="*/ 7 w 9"/>
                  <a:gd name="T7" fmla="*/ 1 h 4"/>
                  <a:gd name="T8" fmla="*/ 4 w 9"/>
                  <a:gd name="T9" fmla="*/ 0 h 4"/>
                  <a:gd name="T10" fmla="*/ 0 w 9"/>
                  <a:gd name="T11" fmla="*/ 3 h 4"/>
                  <a:gd name="T12" fmla="*/ 4 w 9"/>
                  <a:gd name="T13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5" y="4"/>
                      <a:pt x="7" y="4"/>
                      <a:pt x="9" y="4"/>
                    </a:cubicBezTo>
                    <a:cubicBezTo>
                      <a:pt x="9" y="3"/>
                      <a:pt x="8" y="3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5" y="1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4" y="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Freeform 802"/>
              <p:cNvSpPr/>
              <p:nvPr/>
            </p:nvSpPr>
            <p:spPr bwMode="auto">
              <a:xfrm>
                <a:off x="4081" y="1799"/>
                <a:ext cx="12" cy="3"/>
              </a:xfrm>
              <a:custGeom>
                <a:gdLst>
                  <a:gd name="T0" fmla="*/ 0 w 5"/>
                  <a:gd name="T1" fmla="*/ 0 h 1"/>
                  <a:gd name="T2" fmla="*/ 1 w 5"/>
                  <a:gd name="T3" fmla="*/ 1 h 1"/>
                  <a:gd name="T4" fmla="*/ 1 w 5"/>
                  <a:gd name="T5" fmla="*/ 1 h 1"/>
                  <a:gd name="T6" fmla="*/ 5 w 5"/>
                  <a:gd name="T7" fmla="*/ 1 h 1"/>
                  <a:gd name="T8" fmla="*/ 5 w 5"/>
                  <a:gd name="T9" fmla="*/ 0 h 1"/>
                  <a:gd name="T10" fmla="*/ 0 w 5"/>
                  <a:gd name="T11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4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Freeform 803"/>
              <p:cNvSpPr/>
              <p:nvPr/>
            </p:nvSpPr>
            <p:spPr bwMode="auto">
              <a:xfrm>
                <a:off x="4103" y="1842"/>
                <a:ext cx="33" cy="36"/>
              </a:xfrm>
              <a:custGeom>
                <a:gdLst>
                  <a:gd name="T0" fmla="*/ 14 w 14"/>
                  <a:gd name="T1" fmla="*/ 13 h 15"/>
                  <a:gd name="T2" fmla="*/ 7 w 14"/>
                  <a:gd name="T3" fmla="*/ 0 h 15"/>
                  <a:gd name="T4" fmla="*/ 0 w 14"/>
                  <a:gd name="T5" fmla="*/ 2 h 15"/>
                  <a:gd name="T6" fmla="*/ 0 w 14"/>
                  <a:gd name="T7" fmla="*/ 3 h 15"/>
                  <a:gd name="T8" fmla="*/ 8 w 14"/>
                  <a:gd name="T9" fmla="*/ 10 h 15"/>
                  <a:gd name="T10" fmla="*/ 8 w 14"/>
                  <a:gd name="T11" fmla="*/ 15 h 15"/>
                  <a:gd name="T12" fmla="*/ 14 w 14"/>
                  <a:gd name="T13" fmla="*/ 14 h 15"/>
                  <a:gd name="T14" fmla="*/ 14 w 14"/>
                  <a:gd name="T15" fmla="*/ 13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14" y="13"/>
                    </a:moveTo>
                    <a:cubicBezTo>
                      <a:pt x="14" y="8"/>
                      <a:pt x="12" y="2"/>
                      <a:pt x="7" y="0"/>
                    </a:cubicBezTo>
                    <a:cubicBezTo>
                      <a:pt x="5" y="0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3"/>
                      <a:pt x="8" y="6"/>
                      <a:pt x="8" y="10"/>
                    </a:cubicBezTo>
                    <a:cubicBezTo>
                      <a:pt x="9" y="11"/>
                      <a:pt x="9" y="13"/>
                      <a:pt x="8" y="15"/>
                    </a:cubicBezTo>
                    <a:cubicBezTo>
                      <a:pt x="10" y="14"/>
                      <a:pt x="12" y="14"/>
                      <a:pt x="14" y="14"/>
                    </a:cubicBezTo>
                    <a:cubicBezTo>
                      <a:pt x="14" y="13"/>
                      <a:pt x="14" y="13"/>
                      <a:pt x="14" y="1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Freeform 804"/>
              <p:cNvSpPr/>
              <p:nvPr/>
            </p:nvSpPr>
            <p:spPr bwMode="auto">
              <a:xfrm>
                <a:off x="4100" y="1832"/>
                <a:ext cx="17" cy="8"/>
              </a:xfrm>
              <a:custGeom>
                <a:gdLst>
                  <a:gd name="T0" fmla="*/ 3 w 7"/>
                  <a:gd name="T1" fmla="*/ 0 h 3"/>
                  <a:gd name="T2" fmla="*/ 0 w 7"/>
                  <a:gd name="T3" fmla="*/ 3 h 3"/>
                  <a:gd name="T4" fmla="*/ 1 w 7"/>
                  <a:gd name="T5" fmla="*/ 3 h 3"/>
                  <a:gd name="T6" fmla="*/ 7 w 7"/>
                  <a:gd name="T7" fmla="*/ 1 h 3"/>
                  <a:gd name="T8" fmla="*/ 3 w 7"/>
                  <a:gd name="T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5" y="1"/>
                      <a:pt x="7" y="1"/>
                    </a:cubicBezTo>
                    <a:cubicBezTo>
                      <a:pt x="5" y="1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805"/>
              <p:cNvSpPr/>
              <p:nvPr/>
            </p:nvSpPr>
            <p:spPr bwMode="auto">
              <a:xfrm>
                <a:off x="4110" y="1880"/>
                <a:ext cx="23" cy="47"/>
              </a:xfrm>
              <a:custGeom>
                <a:gdLst>
                  <a:gd name="T0" fmla="*/ 8 w 10"/>
                  <a:gd name="T1" fmla="*/ 11 h 20"/>
                  <a:gd name="T2" fmla="*/ 6 w 10"/>
                  <a:gd name="T3" fmla="*/ 8 h 20"/>
                  <a:gd name="T4" fmla="*/ 6 w 10"/>
                  <a:gd name="T5" fmla="*/ 8 h 20"/>
                  <a:gd name="T6" fmla="*/ 6 w 10"/>
                  <a:gd name="T7" fmla="*/ 7 h 20"/>
                  <a:gd name="T8" fmla="*/ 9 w 10"/>
                  <a:gd name="T9" fmla="*/ 3 h 20"/>
                  <a:gd name="T10" fmla="*/ 10 w 10"/>
                  <a:gd name="T11" fmla="*/ 0 h 20"/>
                  <a:gd name="T12" fmla="*/ 1 w 10"/>
                  <a:gd name="T13" fmla="*/ 4 h 20"/>
                  <a:gd name="T14" fmla="*/ 2 w 10"/>
                  <a:gd name="T15" fmla="*/ 8 h 20"/>
                  <a:gd name="T16" fmla="*/ 0 w 10"/>
                  <a:gd name="T17" fmla="*/ 12 h 20"/>
                  <a:gd name="T18" fmla="*/ 1 w 10"/>
                  <a:gd name="T19" fmla="*/ 12 h 20"/>
                  <a:gd name="T20" fmla="*/ 6 w 10"/>
                  <a:gd name="T21" fmla="*/ 20 h 20"/>
                  <a:gd name="T22" fmla="*/ 9 w 10"/>
                  <a:gd name="T23" fmla="*/ 20 h 20"/>
                  <a:gd name="T24" fmla="*/ 8 w 10"/>
                  <a:gd name="T25" fmla="*/ 11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20">
                    <a:moveTo>
                      <a:pt x="8" y="11"/>
                    </a:moveTo>
                    <a:cubicBezTo>
                      <a:pt x="8" y="10"/>
                      <a:pt x="7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6"/>
                      <a:pt x="8" y="5"/>
                      <a:pt x="9" y="3"/>
                    </a:cubicBezTo>
                    <a:cubicBezTo>
                      <a:pt x="9" y="2"/>
                      <a:pt x="10" y="1"/>
                      <a:pt x="10" y="0"/>
                    </a:cubicBezTo>
                    <a:cubicBezTo>
                      <a:pt x="7" y="1"/>
                      <a:pt x="4" y="3"/>
                      <a:pt x="1" y="4"/>
                    </a:cubicBezTo>
                    <a:cubicBezTo>
                      <a:pt x="2" y="5"/>
                      <a:pt x="2" y="7"/>
                      <a:pt x="2" y="8"/>
                    </a:cubicBezTo>
                    <a:cubicBezTo>
                      <a:pt x="2" y="9"/>
                      <a:pt x="1" y="11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3"/>
                      <a:pt x="5" y="17"/>
                      <a:pt x="6" y="20"/>
                    </a:cubicBezTo>
                    <a:cubicBezTo>
                      <a:pt x="7" y="20"/>
                      <a:pt x="8" y="20"/>
                      <a:pt x="9" y="20"/>
                    </a:cubicBezTo>
                    <a:cubicBezTo>
                      <a:pt x="8" y="17"/>
                      <a:pt x="8" y="14"/>
                      <a:pt x="8" y="1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806"/>
              <p:cNvSpPr/>
              <p:nvPr/>
            </p:nvSpPr>
            <p:spPr bwMode="auto">
              <a:xfrm>
                <a:off x="4105" y="1935"/>
                <a:ext cx="28" cy="37"/>
              </a:xfrm>
              <a:custGeom>
                <a:gdLst>
                  <a:gd name="T0" fmla="*/ 7 w 12"/>
                  <a:gd name="T1" fmla="*/ 11 h 16"/>
                  <a:gd name="T2" fmla="*/ 7 w 12"/>
                  <a:gd name="T3" fmla="*/ 10 h 16"/>
                  <a:gd name="T4" fmla="*/ 12 w 12"/>
                  <a:gd name="T5" fmla="*/ 4 h 16"/>
                  <a:gd name="T6" fmla="*/ 11 w 12"/>
                  <a:gd name="T7" fmla="*/ 0 h 16"/>
                  <a:gd name="T8" fmla="*/ 7 w 12"/>
                  <a:gd name="T9" fmla="*/ 0 h 16"/>
                  <a:gd name="T10" fmla="*/ 4 w 12"/>
                  <a:gd name="T11" fmla="*/ 5 h 16"/>
                  <a:gd name="T12" fmla="*/ 1 w 12"/>
                  <a:gd name="T13" fmla="*/ 7 h 16"/>
                  <a:gd name="T14" fmla="*/ 0 w 12"/>
                  <a:gd name="T15" fmla="*/ 10 h 16"/>
                  <a:gd name="T16" fmla="*/ 0 w 12"/>
                  <a:gd name="T17" fmla="*/ 10 h 16"/>
                  <a:gd name="T18" fmla="*/ 3 w 12"/>
                  <a:gd name="T19" fmla="*/ 16 h 16"/>
                  <a:gd name="T20" fmla="*/ 8 w 12"/>
                  <a:gd name="T21" fmla="*/ 13 h 16"/>
                  <a:gd name="T22" fmla="*/ 7 w 12"/>
                  <a:gd name="T23" fmla="*/ 1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6">
                    <a:moveTo>
                      <a:pt x="7" y="11"/>
                    </a:moveTo>
                    <a:cubicBezTo>
                      <a:pt x="7" y="11"/>
                      <a:pt x="7" y="10"/>
                      <a:pt x="7" y="10"/>
                    </a:cubicBezTo>
                    <a:cubicBezTo>
                      <a:pt x="9" y="9"/>
                      <a:pt x="11" y="6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0" y="0"/>
                      <a:pt x="9" y="0"/>
                      <a:pt x="7" y="0"/>
                    </a:cubicBezTo>
                    <a:cubicBezTo>
                      <a:pt x="7" y="2"/>
                      <a:pt x="6" y="4"/>
                      <a:pt x="4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1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2"/>
                      <a:pt x="3" y="14"/>
                      <a:pt x="3" y="16"/>
                    </a:cubicBezTo>
                    <a:cubicBezTo>
                      <a:pt x="4" y="15"/>
                      <a:pt x="6" y="14"/>
                      <a:pt x="8" y="13"/>
                    </a:cubicBezTo>
                    <a:cubicBezTo>
                      <a:pt x="7" y="12"/>
                      <a:pt x="7" y="12"/>
                      <a:pt x="7" y="1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807"/>
              <p:cNvSpPr/>
              <p:nvPr/>
            </p:nvSpPr>
            <p:spPr bwMode="auto">
              <a:xfrm>
                <a:off x="4117" y="1972"/>
                <a:ext cx="9" cy="5"/>
              </a:xfrm>
              <a:custGeom>
                <a:gdLst>
                  <a:gd name="T0" fmla="*/ 4 w 4"/>
                  <a:gd name="T1" fmla="*/ 1 h 2"/>
                  <a:gd name="T2" fmla="*/ 4 w 4"/>
                  <a:gd name="T3" fmla="*/ 0 h 2"/>
                  <a:gd name="T4" fmla="*/ 0 w 4"/>
                  <a:gd name="T5" fmla="*/ 2 h 2"/>
                  <a:gd name="T6" fmla="*/ 4 w 4"/>
                  <a:gd name="T7" fmla="*/ 2 h 2"/>
                  <a:gd name="T8" fmla="*/ 4 w 4"/>
                  <a:gd name="T9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Group 1009"/>
            <p:cNvGrpSpPr/>
            <p:nvPr/>
          </p:nvGrpSpPr>
          <p:grpSpPr>
            <a:xfrm>
              <a:off x="6092825" y="2287588"/>
              <a:ext cx="536575" cy="855663"/>
              <a:chOff x="3838" y="1441"/>
              <a:chExt cx="338" cy="539"/>
            </a:xfrm>
          </p:grpSpPr>
          <p:sp>
            <p:nvSpPr>
              <p:cNvPr id="864" name="Freeform 809"/>
              <p:cNvSpPr/>
              <p:nvPr/>
            </p:nvSpPr>
            <p:spPr bwMode="auto">
              <a:xfrm>
                <a:off x="4103" y="1799"/>
                <a:ext cx="9" cy="3"/>
              </a:xfrm>
              <a:custGeom>
                <a:gdLst>
                  <a:gd name="T0" fmla="*/ 0 w 4"/>
                  <a:gd name="T1" fmla="*/ 0 h 1"/>
                  <a:gd name="T2" fmla="*/ 4 w 4"/>
                  <a:gd name="T3" fmla="*/ 1 h 1"/>
                  <a:gd name="T4" fmla="*/ 4 w 4"/>
                  <a:gd name="T5" fmla="*/ 0 h 1"/>
                  <a:gd name="T6" fmla="*/ 0 w 4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2" y="0"/>
                      <a:pt x="3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810"/>
              <p:cNvSpPr/>
              <p:nvPr/>
            </p:nvSpPr>
            <p:spPr bwMode="auto">
              <a:xfrm>
                <a:off x="4100" y="1806"/>
                <a:ext cx="22" cy="22"/>
              </a:xfrm>
              <a:custGeom>
                <a:gdLst>
                  <a:gd name="T0" fmla="*/ 8 w 9"/>
                  <a:gd name="T1" fmla="*/ 2 h 9"/>
                  <a:gd name="T2" fmla="*/ 8 w 9"/>
                  <a:gd name="T3" fmla="*/ 2 h 9"/>
                  <a:gd name="T4" fmla="*/ 0 w 9"/>
                  <a:gd name="T5" fmla="*/ 0 h 9"/>
                  <a:gd name="T6" fmla="*/ 3 w 9"/>
                  <a:gd name="T7" fmla="*/ 3 h 9"/>
                  <a:gd name="T8" fmla="*/ 3 w 9"/>
                  <a:gd name="T9" fmla="*/ 8 h 9"/>
                  <a:gd name="T10" fmla="*/ 9 w 9"/>
                  <a:gd name="T11" fmla="*/ 9 h 9"/>
                  <a:gd name="T12" fmla="*/ 8 w 9"/>
                  <a:gd name="T13" fmla="*/ 2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8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5" y="1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5"/>
                      <a:pt x="3" y="7"/>
                      <a:pt x="3" y="8"/>
                    </a:cubicBezTo>
                    <a:cubicBezTo>
                      <a:pt x="5" y="9"/>
                      <a:pt x="7" y="9"/>
                      <a:pt x="9" y="9"/>
                    </a:cubicBezTo>
                    <a:cubicBezTo>
                      <a:pt x="9" y="7"/>
                      <a:pt x="9" y="4"/>
                      <a:pt x="8" y="2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811"/>
              <p:cNvSpPr/>
              <p:nvPr/>
            </p:nvSpPr>
            <p:spPr bwMode="auto">
              <a:xfrm>
                <a:off x="4112" y="1873"/>
                <a:ext cx="24" cy="16"/>
              </a:xfrm>
              <a:custGeom>
                <a:gdLst>
                  <a:gd name="T0" fmla="*/ 8 w 10"/>
                  <a:gd name="T1" fmla="*/ 6 h 7"/>
                  <a:gd name="T2" fmla="*/ 10 w 10"/>
                  <a:gd name="T3" fmla="*/ 0 h 7"/>
                  <a:gd name="T4" fmla="*/ 10 w 10"/>
                  <a:gd name="T5" fmla="*/ 1 h 7"/>
                  <a:gd name="T6" fmla="*/ 4 w 10"/>
                  <a:gd name="T7" fmla="*/ 2 h 7"/>
                  <a:gd name="T8" fmla="*/ 0 w 10"/>
                  <a:gd name="T9" fmla="*/ 7 h 7"/>
                  <a:gd name="T10" fmla="*/ 0 w 10"/>
                  <a:gd name="T11" fmla="*/ 7 h 7"/>
                  <a:gd name="T12" fmla="*/ 9 w 10"/>
                  <a:gd name="T13" fmla="*/ 3 h 7"/>
                  <a:gd name="T14" fmla="*/ 8 w 10"/>
                  <a:gd name="T15" fmla="*/ 6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7">
                    <a:moveTo>
                      <a:pt x="8" y="6"/>
                    </a:moveTo>
                    <a:cubicBezTo>
                      <a:pt x="9" y="4"/>
                      <a:pt x="10" y="2"/>
                      <a:pt x="10" y="0"/>
                    </a:cubicBezTo>
                    <a:cubicBezTo>
                      <a:pt x="10" y="0"/>
                      <a:pt x="10" y="0"/>
                      <a:pt x="10" y="1"/>
                    </a:cubicBezTo>
                    <a:cubicBezTo>
                      <a:pt x="8" y="1"/>
                      <a:pt x="6" y="1"/>
                      <a:pt x="4" y="2"/>
                    </a:cubicBezTo>
                    <a:cubicBezTo>
                      <a:pt x="3" y="4"/>
                      <a:pt x="2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6"/>
                      <a:pt x="6" y="4"/>
                      <a:pt x="9" y="3"/>
                    </a:cubicBezTo>
                    <a:cubicBezTo>
                      <a:pt x="9" y="4"/>
                      <a:pt x="8" y="5"/>
                      <a:pt x="8" y="6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812"/>
              <p:cNvSpPr/>
              <p:nvPr/>
            </p:nvSpPr>
            <p:spPr bwMode="auto">
              <a:xfrm>
                <a:off x="4112" y="1965"/>
                <a:ext cx="14" cy="12"/>
              </a:xfrm>
              <a:custGeom>
                <a:gdLst>
                  <a:gd name="T0" fmla="*/ 2 w 6"/>
                  <a:gd name="T1" fmla="*/ 5 h 5"/>
                  <a:gd name="T2" fmla="*/ 6 w 6"/>
                  <a:gd name="T3" fmla="*/ 3 h 5"/>
                  <a:gd name="T4" fmla="*/ 5 w 6"/>
                  <a:gd name="T5" fmla="*/ 0 h 5"/>
                  <a:gd name="T6" fmla="*/ 0 w 6"/>
                  <a:gd name="T7" fmla="*/ 3 h 5"/>
                  <a:gd name="T8" fmla="*/ 0 w 6"/>
                  <a:gd name="T9" fmla="*/ 5 h 5"/>
                  <a:gd name="T10" fmla="*/ 2 w 6"/>
                  <a:gd name="T11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4"/>
                      <a:pt x="4" y="4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813"/>
              <p:cNvSpPr/>
              <p:nvPr/>
            </p:nvSpPr>
            <p:spPr bwMode="auto">
              <a:xfrm>
                <a:off x="4103" y="1825"/>
                <a:ext cx="19" cy="22"/>
              </a:xfrm>
              <a:custGeom>
                <a:gdLst>
                  <a:gd name="T0" fmla="*/ 7 w 8"/>
                  <a:gd name="T1" fmla="*/ 7 h 9"/>
                  <a:gd name="T2" fmla="*/ 6 w 8"/>
                  <a:gd name="T3" fmla="*/ 5 h 9"/>
                  <a:gd name="T4" fmla="*/ 8 w 8"/>
                  <a:gd name="T5" fmla="*/ 1 h 9"/>
                  <a:gd name="T6" fmla="*/ 2 w 8"/>
                  <a:gd name="T7" fmla="*/ 0 h 9"/>
                  <a:gd name="T8" fmla="*/ 2 w 8"/>
                  <a:gd name="T9" fmla="*/ 3 h 9"/>
                  <a:gd name="T10" fmla="*/ 6 w 8"/>
                  <a:gd name="T11" fmla="*/ 4 h 9"/>
                  <a:gd name="T12" fmla="*/ 0 w 8"/>
                  <a:gd name="T13" fmla="*/ 6 h 9"/>
                  <a:gd name="T14" fmla="*/ 0 w 8"/>
                  <a:gd name="T15" fmla="*/ 7 h 9"/>
                  <a:gd name="T16" fmla="*/ 0 w 8"/>
                  <a:gd name="T17" fmla="*/ 9 h 9"/>
                  <a:gd name="T18" fmla="*/ 7 w 8"/>
                  <a:gd name="T19" fmla="*/ 7 h 9"/>
                  <a:gd name="T20" fmla="*/ 7 w 8"/>
                  <a:gd name="T21" fmla="*/ 7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7" y="7"/>
                    </a:moveTo>
                    <a:cubicBezTo>
                      <a:pt x="6" y="6"/>
                      <a:pt x="6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6" y="1"/>
                      <a:pt x="4" y="1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3" y="3"/>
                      <a:pt x="4" y="4"/>
                      <a:pt x="6" y="4"/>
                    </a:cubicBezTo>
                    <a:cubicBezTo>
                      <a:pt x="4" y="4"/>
                      <a:pt x="2" y="5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2" y="8"/>
                      <a:pt x="5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814"/>
              <p:cNvSpPr/>
              <p:nvPr/>
            </p:nvSpPr>
            <p:spPr bwMode="auto">
              <a:xfrm>
                <a:off x="4093" y="1799"/>
                <a:ext cx="26" cy="12"/>
              </a:xfrm>
              <a:custGeom>
                <a:gdLst>
                  <a:gd name="T0" fmla="*/ 11 w 11"/>
                  <a:gd name="T1" fmla="*/ 5 h 5"/>
                  <a:gd name="T2" fmla="*/ 8 w 11"/>
                  <a:gd name="T3" fmla="*/ 1 h 5"/>
                  <a:gd name="T4" fmla="*/ 4 w 11"/>
                  <a:gd name="T5" fmla="*/ 0 h 5"/>
                  <a:gd name="T6" fmla="*/ 0 w 11"/>
                  <a:gd name="T7" fmla="*/ 0 h 5"/>
                  <a:gd name="T8" fmla="*/ 0 w 11"/>
                  <a:gd name="T9" fmla="*/ 1 h 5"/>
                  <a:gd name="T10" fmla="*/ 3 w 11"/>
                  <a:gd name="T11" fmla="*/ 3 h 5"/>
                  <a:gd name="T12" fmla="*/ 11 w 11"/>
                  <a:gd name="T13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1" y="5"/>
                    </a:moveTo>
                    <a:cubicBezTo>
                      <a:pt x="10" y="3"/>
                      <a:pt x="9" y="2"/>
                      <a:pt x="8" y="1"/>
                    </a:cubicBezTo>
                    <a:cubicBezTo>
                      <a:pt x="7" y="1"/>
                      <a:pt x="6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3"/>
                    </a:cubicBezTo>
                    <a:cubicBezTo>
                      <a:pt x="6" y="3"/>
                      <a:pt x="8" y="4"/>
                      <a:pt x="11" y="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815"/>
              <p:cNvSpPr/>
              <p:nvPr/>
            </p:nvSpPr>
            <p:spPr bwMode="auto">
              <a:xfrm>
                <a:off x="4122" y="1906"/>
                <a:ext cx="16" cy="38"/>
              </a:xfrm>
              <a:custGeom>
                <a:gdLst>
                  <a:gd name="T0" fmla="*/ 5 w 7"/>
                  <a:gd name="T1" fmla="*/ 16 h 16"/>
                  <a:gd name="T2" fmla="*/ 6 w 7"/>
                  <a:gd name="T3" fmla="*/ 11 h 16"/>
                  <a:gd name="T4" fmla="*/ 3 w 7"/>
                  <a:gd name="T5" fmla="*/ 0 h 16"/>
                  <a:gd name="T6" fmla="*/ 4 w 7"/>
                  <a:gd name="T7" fmla="*/ 9 h 16"/>
                  <a:gd name="T8" fmla="*/ 1 w 7"/>
                  <a:gd name="T9" fmla="*/ 9 h 16"/>
                  <a:gd name="T10" fmla="*/ 0 w 7"/>
                  <a:gd name="T11" fmla="*/ 12 h 16"/>
                  <a:gd name="T12" fmla="*/ 0 w 7"/>
                  <a:gd name="T13" fmla="*/ 12 h 16"/>
                  <a:gd name="T14" fmla="*/ 4 w 7"/>
                  <a:gd name="T15" fmla="*/ 12 h 16"/>
                  <a:gd name="T16" fmla="*/ 5 w 7"/>
                  <a:gd name="T17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6">
                    <a:moveTo>
                      <a:pt x="5" y="16"/>
                    </a:moveTo>
                    <a:cubicBezTo>
                      <a:pt x="6" y="14"/>
                      <a:pt x="6" y="13"/>
                      <a:pt x="6" y="11"/>
                    </a:cubicBezTo>
                    <a:cubicBezTo>
                      <a:pt x="7" y="7"/>
                      <a:pt x="5" y="3"/>
                      <a:pt x="3" y="0"/>
                    </a:cubicBezTo>
                    <a:cubicBezTo>
                      <a:pt x="3" y="3"/>
                      <a:pt x="3" y="6"/>
                      <a:pt x="4" y="9"/>
                    </a:cubicBezTo>
                    <a:cubicBezTo>
                      <a:pt x="3" y="9"/>
                      <a:pt x="2" y="9"/>
                      <a:pt x="1" y="9"/>
                    </a:cubicBezTo>
                    <a:cubicBezTo>
                      <a:pt x="1" y="10"/>
                      <a:pt x="1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2"/>
                      <a:pt x="3" y="12"/>
                      <a:pt x="4" y="12"/>
                    </a:cubicBezTo>
                    <a:cubicBezTo>
                      <a:pt x="4" y="13"/>
                      <a:pt x="5" y="14"/>
                      <a:pt x="5" y="16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816"/>
              <p:cNvSpPr/>
              <p:nvPr/>
            </p:nvSpPr>
            <p:spPr bwMode="auto">
              <a:xfrm>
                <a:off x="4136" y="1882"/>
                <a:ext cx="35" cy="19"/>
              </a:xfrm>
              <a:custGeom>
                <a:gdLst>
                  <a:gd name="T0" fmla="*/ 14 w 15"/>
                  <a:gd name="T1" fmla="*/ 7 h 8"/>
                  <a:gd name="T2" fmla="*/ 15 w 15"/>
                  <a:gd name="T3" fmla="*/ 2 h 8"/>
                  <a:gd name="T4" fmla="*/ 6 w 15"/>
                  <a:gd name="T5" fmla="*/ 2 h 8"/>
                  <a:gd name="T6" fmla="*/ 0 w 15"/>
                  <a:gd name="T7" fmla="*/ 6 h 8"/>
                  <a:gd name="T8" fmla="*/ 0 w 15"/>
                  <a:gd name="T9" fmla="*/ 7 h 8"/>
                  <a:gd name="T10" fmla="*/ 7 w 15"/>
                  <a:gd name="T11" fmla="*/ 8 h 8"/>
                  <a:gd name="T12" fmla="*/ 14 w 15"/>
                  <a:gd name="T13" fmla="*/ 7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7"/>
                    </a:moveTo>
                    <a:cubicBezTo>
                      <a:pt x="14" y="5"/>
                      <a:pt x="14" y="4"/>
                      <a:pt x="15" y="2"/>
                    </a:cubicBezTo>
                    <a:cubicBezTo>
                      <a:pt x="13" y="0"/>
                      <a:pt x="9" y="1"/>
                      <a:pt x="6" y="2"/>
                    </a:cubicBezTo>
                    <a:cubicBezTo>
                      <a:pt x="4" y="3"/>
                      <a:pt x="2" y="4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8"/>
                      <a:pt x="5" y="8"/>
                      <a:pt x="7" y="8"/>
                    </a:cubicBezTo>
                    <a:cubicBezTo>
                      <a:pt x="9" y="8"/>
                      <a:pt x="12" y="8"/>
                      <a:pt x="14" y="7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817"/>
              <p:cNvSpPr/>
              <p:nvPr/>
            </p:nvSpPr>
            <p:spPr bwMode="auto">
              <a:xfrm>
                <a:off x="4131" y="1897"/>
                <a:ext cx="5" cy="2"/>
              </a:xfrm>
              <a:custGeom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818"/>
              <p:cNvSpPr/>
              <p:nvPr/>
            </p:nvSpPr>
            <p:spPr bwMode="auto">
              <a:xfrm>
                <a:off x="4169" y="1887"/>
                <a:ext cx="5" cy="12"/>
              </a:xfrm>
              <a:custGeom>
                <a:gdLst>
                  <a:gd name="T0" fmla="*/ 1 w 2"/>
                  <a:gd name="T1" fmla="*/ 3 h 5"/>
                  <a:gd name="T2" fmla="*/ 1 w 2"/>
                  <a:gd name="T3" fmla="*/ 0 h 5"/>
                  <a:gd name="T4" fmla="*/ 0 w 2"/>
                  <a:gd name="T5" fmla="*/ 5 h 5"/>
                  <a:gd name="T6" fmla="*/ 1 w 2"/>
                  <a:gd name="T7" fmla="*/ 3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1" y="3"/>
                    </a:moveTo>
                    <a:cubicBezTo>
                      <a:pt x="2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4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819"/>
              <p:cNvSpPr/>
              <p:nvPr/>
            </p:nvSpPr>
            <p:spPr bwMode="auto">
              <a:xfrm>
                <a:off x="4129" y="1956"/>
                <a:ext cx="12" cy="7"/>
              </a:xfrm>
              <a:custGeom>
                <a:gdLst>
                  <a:gd name="T0" fmla="*/ 4 w 5"/>
                  <a:gd name="T1" fmla="*/ 0 h 3"/>
                  <a:gd name="T2" fmla="*/ 0 w 5"/>
                  <a:gd name="T3" fmla="*/ 2 h 3"/>
                  <a:gd name="T4" fmla="*/ 1 w 5"/>
                  <a:gd name="T5" fmla="*/ 3 h 3"/>
                  <a:gd name="T6" fmla="*/ 5 w 5"/>
                  <a:gd name="T7" fmla="*/ 2 h 3"/>
                  <a:gd name="T8" fmla="*/ 4 w 5"/>
                  <a:gd name="T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2"/>
                      <a:pt x="4" y="2"/>
                      <a:pt x="5" y="2"/>
                    </a:cubicBezTo>
                    <a:cubicBezTo>
                      <a:pt x="5" y="1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820"/>
              <p:cNvSpPr/>
              <p:nvPr/>
            </p:nvSpPr>
            <p:spPr bwMode="auto">
              <a:xfrm>
                <a:off x="4145" y="1949"/>
                <a:ext cx="31" cy="21"/>
              </a:xfrm>
              <a:custGeom>
                <a:gdLst>
                  <a:gd name="T0" fmla="*/ 11 w 13"/>
                  <a:gd name="T1" fmla="*/ 4 h 9"/>
                  <a:gd name="T2" fmla="*/ 0 w 13"/>
                  <a:gd name="T3" fmla="*/ 2 h 9"/>
                  <a:gd name="T4" fmla="*/ 3 w 13"/>
                  <a:gd name="T5" fmla="*/ 8 h 9"/>
                  <a:gd name="T6" fmla="*/ 11 w 13"/>
                  <a:gd name="T7" fmla="*/ 4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11" y="4"/>
                    </a:moveTo>
                    <a:cubicBezTo>
                      <a:pt x="10" y="0"/>
                      <a:pt x="5" y="1"/>
                      <a:pt x="0" y="2"/>
                    </a:cubicBezTo>
                    <a:cubicBezTo>
                      <a:pt x="1" y="4"/>
                      <a:pt x="2" y="6"/>
                      <a:pt x="3" y="8"/>
                    </a:cubicBezTo>
                    <a:cubicBezTo>
                      <a:pt x="6" y="8"/>
                      <a:pt x="13" y="9"/>
                      <a:pt x="11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821"/>
              <p:cNvSpPr/>
              <p:nvPr/>
            </p:nvSpPr>
            <p:spPr bwMode="auto">
              <a:xfrm>
                <a:off x="4131" y="1954"/>
                <a:ext cx="21" cy="14"/>
              </a:xfrm>
              <a:custGeom>
                <a:gdLst>
                  <a:gd name="T0" fmla="*/ 9 w 9"/>
                  <a:gd name="T1" fmla="*/ 6 h 6"/>
                  <a:gd name="T2" fmla="*/ 6 w 9"/>
                  <a:gd name="T3" fmla="*/ 0 h 6"/>
                  <a:gd name="T4" fmla="*/ 3 w 9"/>
                  <a:gd name="T5" fmla="*/ 1 h 6"/>
                  <a:gd name="T6" fmla="*/ 4 w 9"/>
                  <a:gd name="T7" fmla="*/ 3 h 6"/>
                  <a:gd name="T8" fmla="*/ 0 w 9"/>
                  <a:gd name="T9" fmla="*/ 4 h 6"/>
                  <a:gd name="T10" fmla="*/ 8 w 9"/>
                  <a:gd name="T11" fmla="*/ 6 h 6"/>
                  <a:gd name="T12" fmla="*/ 9 w 9"/>
                  <a:gd name="T13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cubicBezTo>
                      <a:pt x="8" y="4"/>
                      <a:pt x="7" y="2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3" y="2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4"/>
                    </a:cubicBezTo>
                    <a:cubicBezTo>
                      <a:pt x="3" y="5"/>
                      <a:pt x="6" y="5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822"/>
              <p:cNvSpPr/>
              <p:nvPr/>
            </p:nvSpPr>
            <p:spPr bwMode="auto">
              <a:xfrm>
                <a:off x="4053" y="1799"/>
                <a:ext cx="31" cy="24"/>
              </a:xfrm>
              <a:custGeom>
                <a:gdLst>
                  <a:gd name="T0" fmla="*/ 0 w 13"/>
                  <a:gd name="T1" fmla="*/ 7 h 10"/>
                  <a:gd name="T2" fmla="*/ 11 w 13"/>
                  <a:gd name="T3" fmla="*/ 10 h 10"/>
                  <a:gd name="T4" fmla="*/ 11 w 13"/>
                  <a:gd name="T5" fmla="*/ 1 h 10"/>
                  <a:gd name="T6" fmla="*/ 11 w 13"/>
                  <a:gd name="T7" fmla="*/ 0 h 10"/>
                  <a:gd name="T8" fmla="*/ 2 w 13"/>
                  <a:gd name="T9" fmla="*/ 0 h 10"/>
                  <a:gd name="T10" fmla="*/ 0 w 13"/>
                  <a:gd name="T11" fmla="*/ 7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0" y="7"/>
                    </a:moveTo>
                    <a:cubicBezTo>
                      <a:pt x="4" y="6"/>
                      <a:pt x="8" y="7"/>
                      <a:pt x="11" y="10"/>
                    </a:cubicBezTo>
                    <a:cubicBezTo>
                      <a:pt x="12" y="7"/>
                      <a:pt x="13" y="4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3"/>
                      <a:pt x="2" y="5"/>
                      <a:pt x="0" y="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823"/>
              <p:cNvSpPr/>
              <p:nvPr/>
            </p:nvSpPr>
            <p:spPr bwMode="auto">
              <a:xfrm>
                <a:off x="4096" y="1851"/>
                <a:ext cx="26" cy="34"/>
              </a:xfrm>
              <a:custGeom>
                <a:gdLst>
                  <a:gd name="T0" fmla="*/ 10 w 11"/>
                  <a:gd name="T1" fmla="*/ 6 h 14"/>
                  <a:gd name="T2" fmla="*/ 4 w 11"/>
                  <a:gd name="T3" fmla="*/ 0 h 14"/>
                  <a:gd name="T4" fmla="*/ 0 w 11"/>
                  <a:gd name="T5" fmla="*/ 7 h 14"/>
                  <a:gd name="T6" fmla="*/ 0 w 11"/>
                  <a:gd name="T7" fmla="*/ 10 h 14"/>
                  <a:gd name="T8" fmla="*/ 0 w 11"/>
                  <a:gd name="T9" fmla="*/ 11 h 14"/>
                  <a:gd name="T10" fmla="*/ 5 w 11"/>
                  <a:gd name="T11" fmla="*/ 14 h 14"/>
                  <a:gd name="T12" fmla="*/ 10 w 11"/>
                  <a:gd name="T13" fmla="*/ 11 h 14"/>
                  <a:gd name="T14" fmla="*/ 10 w 11"/>
                  <a:gd name="T15" fmla="*/ 6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4">
                    <a:moveTo>
                      <a:pt x="10" y="6"/>
                    </a:moveTo>
                    <a:cubicBezTo>
                      <a:pt x="9" y="3"/>
                      <a:pt x="7" y="0"/>
                      <a:pt x="4" y="0"/>
                    </a:cubicBezTo>
                    <a:cubicBezTo>
                      <a:pt x="3" y="3"/>
                      <a:pt x="2" y="6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2" y="11"/>
                      <a:pt x="4" y="12"/>
                      <a:pt x="5" y="14"/>
                    </a:cubicBezTo>
                    <a:cubicBezTo>
                      <a:pt x="7" y="13"/>
                      <a:pt x="8" y="12"/>
                      <a:pt x="10" y="11"/>
                    </a:cubicBezTo>
                    <a:cubicBezTo>
                      <a:pt x="10" y="10"/>
                      <a:pt x="11" y="8"/>
                      <a:pt x="10" y="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824"/>
              <p:cNvSpPr/>
              <p:nvPr/>
            </p:nvSpPr>
            <p:spPr bwMode="auto">
              <a:xfrm>
                <a:off x="4107" y="1878"/>
                <a:ext cx="12" cy="9"/>
              </a:xfrm>
              <a:custGeom>
                <a:gdLst>
                  <a:gd name="T0" fmla="*/ 2 w 5"/>
                  <a:gd name="T1" fmla="*/ 4 h 4"/>
                  <a:gd name="T2" fmla="*/ 4 w 5"/>
                  <a:gd name="T3" fmla="*/ 1 h 4"/>
                  <a:gd name="T4" fmla="*/ 5 w 5"/>
                  <a:gd name="T5" fmla="*/ 0 h 4"/>
                  <a:gd name="T6" fmla="*/ 0 w 5"/>
                  <a:gd name="T7" fmla="*/ 3 h 4"/>
                  <a:gd name="T8" fmla="*/ 2 w 5"/>
                  <a:gd name="T9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3" y="3"/>
                      <a:pt x="4" y="2"/>
                      <a:pt x="4" y="1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1" y="3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825"/>
              <p:cNvSpPr/>
              <p:nvPr/>
            </p:nvSpPr>
            <p:spPr bwMode="auto">
              <a:xfrm>
                <a:off x="4074" y="1830"/>
                <a:ext cx="19" cy="36"/>
              </a:xfrm>
              <a:custGeom>
                <a:gdLst>
                  <a:gd name="T0" fmla="*/ 8 w 8"/>
                  <a:gd name="T1" fmla="*/ 6 h 15"/>
                  <a:gd name="T2" fmla="*/ 8 w 8"/>
                  <a:gd name="T3" fmla="*/ 2 h 15"/>
                  <a:gd name="T4" fmla="*/ 3 w 8"/>
                  <a:gd name="T5" fmla="*/ 1 h 15"/>
                  <a:gd name="T6" fmla="*/ 3 w 8"/>
                  <a:gd name="T7" fmla="*/ 1 h 15"/>
                  <a:gd name="T8" fmla="*/ 2 w 8"/>
                  <a:gd name="T9" fmla="*/ 7 h 15"/>
                  <a:gd name="T10" fmla="*/ 0 w 8"/>
                  <a:gd name="T11" fmla="*/ 10 h 15"/>
                  <a:gd name="T12" fmla="*/ 8 w 8"/>
                  <a:gd name="T13" fmla="*/ 15 h 15"/>
                  <a:gd name="T14" fmla="*/ 8 w 8"/>
                  <a:gd name="T15" fmla="*/ 15 h 15"/>
                  <a:gd name="T16" fmla="*/ 8 w 8"/>
                  <a:gd name="T17" fmla="*/ 9 h 15"/>
                  <a:gd name="T18" fmla="*/ 8 w 8"/>
                  <a:gd name="T19" fmla="*/ 6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5">
                    <a:moveTo>
                      <a:pt x="8" y="6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5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2" y="8"/>
                      <a:pt x="1" y="9"/>
                      <a:pt x="0" y="10"/>
                    </a:cubicBezTo>
                    <a:cubicBezTo>
                      <a:pt x="3" y="10"/>
                      <a:pt x="7" y="12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826"/>
              <p:cNvSpPr/>
              <p:nvPr/>
            </p:nvSpPr>
            <p:spPr bwMode="auto">
              <a:xfrm>
                <a:off x="4093" y="1847"/>
                <a:ext cx="7" cy="19"/>
              </a:xfrm>
              <a:custGeom>
                <a:gdLst>
                  <a:gd name="T0" fmla="*/ 3 w 3"/>
                  <a:gd name="T1" fmla="*/ 0 h 8"/>
                  <a:gd name="T2" fmla="*/ 0 w 3"/>
                  <a:gd name="T3" fmla="*/ 2 h 8"/>
                  <a:gd name="T4" fmla="*/ 0 w 3"/>
                  <a:gd name="T5" fmla="*/ 8 h 8"/>
                  <a:gd name="T6" fmla="*/ 3 w 3"/>
                  <a:gd name="T7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6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827"/>
              <p:cNvSpPr/>
              <p:nvPr/>
            </p:nvSpPr>
            <p:spPr bwMode="auto">
              <a:xfrm>
                <a:off x="4093" y="1835"/>
                <a:ext cx="5" cy="9"/>
              </a:xfrm>
              <a:custGeom>
                <a:gdLst>
                  <a:gd name="T0" fmla="*/ 2 w 2"/>
                  <a:gd name="T1" fmla="*/ 3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828"/>
              <p:cNvSpPr/>
              <p:nvPr/>
            </p:nvSpPr>
            <p:spPr bwMode="auto">
              <a:xfrm>
                <a:off x="4093" y="1842"/>
                <a:ext cx="7" cy="9"/>
              </a:xfrm>
              <a:custGeom>
                <a:gdLst>
                  <a:gd name="T0" fmla="*/ 2 w 3"/>
                  <a:gd name="T1" fmla="*/ 0 h 4"/>
                  <a:gd name="T2" fmla="*/ 0 w 3"/>
                  <a:gd name="T3" fmla="*/ 1 h 4"/>
                  <a:gd name="T4" fmla="*/ 0 w 3"/>
                  <a:gd name="T5" fmla="*/ 4 h 4"/>
                  <a:gd name="T6" fmla="*/ 3 w 3"/>
                  <a:gd name="T7" fmla="*/ 2 h 4"/>
                  <a:gd name="T8" fmla="*/ 3 w 3"/>
                  <a:gd name="T9" fmla="*/ 1 h 4"/>
                  <a:gd name="T10" fmla="*/ 2 w 3"/>
                  <a:gd name="T1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829"/>
              <p:cNvSpPr/>
              <p:nvPr/>
            </p:nvSpPr>
            <p:spPr bwMode="auto">
              <a:xfrm>
                <a:off x="4051" y="1816"/>
                <a:ext cx="28" cy="38"/>
              </a:xfrm>
              <a:custGeom>
                <a:gdLst>
                  <a:gd name="T0" fmla="*/ 12 w 12"/>
                  <a:gd name="T1" fmla="*/ 11 h 16"/>
                  <a:gd name="T2" fmla="*/ 11 w 12"/>
                  <a:gd name="T3" fmla="*/ 4 h 16"/>
                  <a:gd name="T4" fmla="*/ 0 w 12"/>
                  <a:gd name="T5" fmla="*/ 2 h 16"/>
                  <a:gd name="T6" fmla="*/ 7 w 12"/>
                  <a:gd name="T7" fmla="*/ 16 h 16"/>
                  <a:gd name="T8" fmla="*/ 12 w 12"/>
                  <a:gd name="T9" fmla="*/ 1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12" y="11"/>
                    </a:moveTo>
                    <a:cubicBezTo>
                      <a:pt x="12" y="8"/>
                      <a:pt x="12" y="6"/>
                      <a:pt x="11" y="4"/>
                    </a:cubicBezTo>
                    <a:cubicBezTo>
                      <a:pt x="8" y="0"/>
                      <a:pt x="4" y="0"/>
                      <a:pt x="0" y="2"/>
                    </a:cubicBezTo>
                    <a:cubicBezTo>
                      <a:pt x="3" y="7"/>
                      <a:pt x="5" y="11"/>
                      <a:pt x="7" y="16"/>
                    </a:cubicBezTo>
                    <a:cubicBezTo>
                      <a:pt x="10" y="16"/>
                      <a:pt x="11" y="13"/>
                      <a:pt x="12" y="11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830"/>
              <p:cNvSpPr/>
              <p:nvPr/>
            </p:nvSpPr>
            <p:spPr bwMode="auto">
              <a:xfrm>
                <a:off x="4034" y="1799"/>
                <a:ext cx="21" cy="17"/>
              </a:xfrm>
              <a:custGeom>
                <a:gdLst>
                  <a:gd name="T0" fmla="*/ 6 w 9"/>
                  <a:gd name="T1" fmla="*/ 7 h 7"/>
                  <a:gd name="T2" fmla="*/ 9 w 9"/>
                  <a:gd name="T3" fmla="*/ 0 h 7"/>
                  <a:gd name="T4" fmla="*/ 0 w 9"/>
                  <a:gd name="T5" fmla="*/ 0 h 7"/>
                  <a:gd name="T6" fmla="*/ 6 w 9"/>
                  <a:gd name="T7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6" y="7"/>
                    </a:moveTo>
                    <a:cubicBezTo>
                      <a:pt x="8" y="6"/>
                      <a:pt x="9" y="3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4" y="5"/>
                      <a:pt x="6" y="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831"/>
              <p:cNvSpPr/>
              <p:nvPr/>
            </p:nvSpPr>
            <p:spPr bwMode="auto">
              <a:xfrm>
                <a:off x="4008" y="1799"/>
                <a:ext cx="66" cy="178"/>
              </a:xfrm>
              <a:custGeom>
                <a:gdLst>
                  <a:gd name="T0" fmla="*/ 17 w 28"/>
                  <a:gd name="T1" fmla="*/ 59 h 75"/>
                  <a:gd name="T2" fmla="*/ 9 w 28"/>
                  <a:gd name="T3" fmla="*/ 75 h 75"/>
                  <a:gd name="T4" fmla="*/ 18 w 28"/>
                  <a:gd name="T5" fmla="*/ 75 h 75"/>
                  <a:gd name="T6" fmla="*/ 28 w 28"/>
                  <a:gd name="T7" fmla="*/ 44 h 75"/>
                  <a:gd name="T8" fmla="*/ 15 w 28"/>
                  <a:gd name="T9" fmla="*/ 7 h 75"/>
                  <a:gd name="T10" fmla="*/ 9 w 28"/>
                  <a:gd name="T11" fmla="*/ 0 h 75"/>
                  <a:gd name="T12" fmla="*/ 0 w 28"/>
                  <a:gd name="T13" fmla="*/ 0 h 75"/>
                  <a:gd name="T14" fmla="*/ 0 w 28"/>
                  <a:gd name="T15" fmla="*/ 1 h 75"/>
                  <a:gd name="T16" fmla="*/ 0 w 28"/>
                  <a:gd name="T17" fmla="*/ 1 h 75"/>
                  <a:gd name="T18" fmla="*/ 1 w 28"/>
                  <a:gd name="T19" fmla="*/ 3 h 75"/>
                  <a:gd name="T20" fmla="*/ 17 w 28"/>
                  <a:gd name="T21" fmla="*/ 59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75">
                    <a:moveTo>
                      <a:pt x="17" y="59"/>
                    </a:moveTo>
                    <a:cubicBezTo>
                      <a:pt x="15" y="65"/>
                      <a:pt x="12" y="71"/>
                      <a:pt x="9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24" y="66"/>
                      <a:pt x="28" y="55"/>
                      <a:pt x="28" y="44"/>
                    </a:cubicBezTo>
                    <a:cubicBezTo>
                      <a:pt x="27" y="31"/>
                      <a:pt x="22" y="18"/>
                      <a:pt x="15" y="7"/>
                    </a:cubicBezTo>
                    <a:cubicBezTo>
                      <a:pt x="13" y="5"/>
                      <a:pt x="11" y="2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5" y="18"/>
                      <a:pt x="24" y="39"/>
                      <a:pt x="17" y="59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Rectangle 832"/>
              <p:cNvSpPr>
                <a:spLocks noChangeArrowheads="1"/>
              </p:cNvSpPr>
              <p:nvPr/>
            </p:nvSpPr>
            <p:spPr bwMode="auto">
              <a:xfrm>
                <a:off x="4008" y="1799"/>
                <a:ext cx="1" cy="3"/>
              </a:xfrm>
              <a:prstGeom prst="rect">
                <a:avLst/>
              </a:pr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833"/>
              <p:cNvSpPr/>
              <p:nvPr/>
            </p:nvSpPr>
            <p:spPr bwMode="auto">
              <a:xfrm flipH="1">
                <a:off x="4008" y="1802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834"/>
              <p:cNvSpPr/>
              <p:nvPr/>
            </p:nvSpPr>
            <p:spPr bwMode="auto">
              <a:xfrm>
                <a:off x="4119" y="1840"/>
                <a:ext cx="19" cy="33"/>
              </a:xfrm>
              <a:custGeom>
                <a:gdLst>
                  <a:gd name="T0" fmla="*/ 2 w 8"/>
                  <a:gd name="T1" fmla="*/ 0 h 14"/>
                  <a:gd name="T2" fmla="*/ 0 w 8"/>
                  <a:gd name="T3" fmla="*/ 1 h 14"/>
                  <a:gd name="T4" fmla="*/ 7 w 8"/>
                  <a:gd name="T5" fmla="*/ 14 h 14"/>
                  <a:gd name="T6" fmla="*/ 8 w 8"/>
                  <a:gd name="T7" fmla="*/ 11 h 14"/>
                  <a:gd name="T8" fmla="*/ 2 w 8"/>
                  <a:gd name="T9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5" y="3"/>
                      <a:pt x="7" y="9"/>
                      <a:pt x="7" y="14"/>
                    </a:cubicBezTo>
                    <a:cubicBezTo>
                      <a:pt x="7" y="13"/>
                      <a:pt x="8" y="12"/>
                      <a:pt x="8" y="11"/>
                    </a:cubicBezTo>
                    <a:cubicBezTo>
                      <a:pt x="8" y="7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835"/>
              <p:cNvSpPr/>
              <p:nvPr/>
            </p:nvSpPr>
            <p:spPr bwMode="auto">
              <a:xfrm>
                <a:off x="4131" y="1840"/>
                <a:ext cx="2" cy="0"/>
              </a:xfrm>
              <a:custGeom>
                <a:gdLst>
                  <a:gd name="T0" fmla="*/ 0 w 1"/>
                  <a:gd name="T1" fmla="*/ 1 w 1"/>
                  <a:gd name="T2" fmla="*/ 0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836"/>
              <p:cNvSpPr/>
              <p:nvPr/>
            </p:nvSpPr>
            <p:spPr bwMode="auto">
              <a:xfrm>
                <a:off x="4124" y="1887"/>
                <a:ext cx="7" cy="19"/>
              </a:xfrm>
              <a:custGeom>
                <a:gdLst>
                  <a:gd name="T0" fmla="*/ 0 w 3"/>
                  <a:gd name="T1" fmla="*/ 4 h 8"/>
                  <a:gd name="T2" fmla="*/ 0 w 3"/>
                  <a:gd name="T3" fmla="*/ 5 h 8"/>
                  <a:gd name="T4" fmla="*/ 0 w 3"/>
                  <a:gd name="T5" fmla="*/ 5 h 8"/>
                  <a:gd name="T6" fmla="*/ 2 w 3"/>
                  <a:gd name="T7" fmla="*/ 8 h 8"/>
                  <a:gd name="T8" fmla="*/ 3 w 3"/>
                  <a:gd name="T9" fmla="*/ 0 h 8"/>
                  <a:gd name="T10" fmla="*/ 0 w 3"/>
                  <a:gd name="T11" fmla="*/ 4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0" y="4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2" y="7"/>
                      <a:pt x="2" y="8"/>
                    </a:cubicBezTo>
                    <a:cubicBezTo>
                      <a:pt x="2" y="5"/>
                      <a:pt x="3" y="3"/>
                      <a:pt x="3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837"/>
              <p:cNvSpPr/>
              <p:nvPr/>
            </p:nvSpPr>
            <p:spPr bwMode="auto">
              <a:xfrm>
                <a:off x="4122" y="1944"/>
                <a:ext cx="16" cy="21"/>
              </a:xfrm>
              <a:custGeom>
                <a:gdLst>
                  <a:gd name="T0" fmla="*/ 2 w 7"/>
                  <a:gd name="T1" fmla="*/ 8 h 9"/>
                  <a:gd name="T2" fmla="*/ 2 w 7"/>
                  <a:gd name="T3" fmla="*/ 8 h 9"/>
                  <a:gd name="T4" fmla="*/ 4 w 7"/>
                  <a:gd name="T5" fmla="*/ 8 h 9"/>
                  <a:gd name="T6" fmla="*/ 3 w 7"/>
                  <a:gd name="T7" fmla="*/ 7 h 9"/>
                  <a:gd name="T8" fmla="*/ 7 w 7"/>
                  <a:gd name="T9" fmla="*/ 5 h 9"/>
                  <a:gd name="T10" fmla="*/ 7 w 7"/>
                  <a:gd name="T11" fmla="*/ 4 h 9"/>
                  <a:gd name="T12" fmla="*/ 3 w 7"/>
                  <a:gd name="T13" fmla="*/ 6 h 9"/>
                  <a:gd name="T14" fmla="*/ 6 w 7"/>
                  <a:gd name="T15" fmla="*/ 2 h 9"/>
                  <a:gd name="T16" fmla="*/ 5 w 7"/>
                  <a:gd name="T17" fmla="*/ 0 h 9"/>
                  <a:gd name="T18" fmla="*/ 0 w 7"/>
                  <a:gd name="T19" fmla="*/ 6 h 9"/>
                  <a:gd name="T20" fmla="*/ 0 w 7"/>
                  <a:gd name="T21" fmla="*/ 7 h 9"/>
                  <a:gd name="T22" fmla="*/ 1 w 7"/>
                  <a:gd name="T23" fmla="*/ 9 h 9"/>
                  <a:gd name="T24" fmla="*/ 2 w 7"/>
                  <a:gd name="T25" fmla="*/ 8 h 9"/>
                  <a:gd name="T26" fmla="*/ 2 w 7"/>
                  <a:gd name="T27" fmla="*/ 8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9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7"/>
                      <a:pt x="6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5"/>
                      <a:pt x="4" y="5"/>
                      <a:pt x="3" y="6"/>
                    </a:cubicBezTo>
                    <a:cubicBezTo>
                      <a:pt x="4" y="4"/>
                      <a:pt x="5" y="3"/>
                      <a:pt x="6" y="2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4" y="2"/>
                      <a:pt x="2" y="5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8"/>
                      <a:pt x="0" y="8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838"/>
              <p:cNvSpPr/>
              <p:nvPr/>
            </p:nvSpPr>
            <p:spPr bwMode="auto">
              <a:xfrm>
                <a:off x="4126" y="1970"/>
                <a:ext cx="5" cy="7"/>
              </a:xfrm>
              <a:custGeom>
                <a:gdLst>
                  <a:gd name="T0" fmla="*/ 0 w 2"/>
                  <a:gd name="T1" fmla="*/ 3 h 3"/>
                  <a:gd name="T2" fmla="*/ 2 w 2"/>
                  <a:gd name="T3" fmla="*/ 3 h 3"/>
                  <a:gd name="T4" fmla="*/ 1 w 2"/>
                  <a:gd name="T5" fmla="*/ 0 h 3"/>
                  <a:gd name="T6" fmla="*/ 0 w 2"/>
                  <a:gd name="T7" fmla="*/ 1 h 3"/>
                  <a:gd name="T8" fmla="*/ 0 w 2"/>
                  <a:gd name="T9" fmla="*/ 2 h 3"/>
                  <a:gd name="T10" fmla="*/ 0 w 2"/>
                  <a:gd name="T11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839"/>
              <p:cNvSpPr/>
              <p:nvPr/>
            </p:nvSpPr>
            <p:spPr bwMode="auto">
              <a:xfrm>
                <a:off x="4138" y="1965"/>
                <a:ext cx="7" cy="5"/>
              </a:xfrm>
              <a:custGeom>
                <a:gdLst>
                  <a:gd name="T0" fmla="*/ 3 w 3"/>
                  <a:gd name="T1" fmla="*/ 2 h 2"/>
                  <a:gd name="T2" fmla="*/ 2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  <a:gd name="T8" fmla="*/ 3 w 3"/>
                  <a:gd name="T9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840"/>
              <p:cNvSpPr/>
              <p:nvPr/>
            </p:nvSpPr>
            <p:spPr bwMode="auto">
              <a:xfrm>
                <a:off x="4136" y="1880"/>
                <a:ext cx="35" cy="17"/>
              </a:xfrm>
              <a:custGeom>
                <a:gdLst>
                  <a:gd name="T0" fmla="*/ 6 w 15"/>
                  <a:gd name="T1" fmla="*/ 3 h 7"/>
                  <a:gd name="T2" fmla="*/ 15 w 15"/>
                  <a:gd name="T3" fmla="*/ 3 h 7"/>
                  <a:gd name="T4" fmla="*/ 15 w 15"/>
                  <a:gd name="T5" fmla="*/ 1 h 7"/>
                  <a:gd name="T6" fmla="*/ 11 w 15"/>
                  <a:gd name="T7" fmla="*/ 0 h 7"/>
                  <a:gd name="T8" fmla="*/ 4 w 15"/>
                  <a:gd name="T9" fmla="*/ 2 h 7"/>
                  <a:gd name="T10" fmla="*/ 1 w 15"/>
                  <a:gd name="T11" fmla="*/ 5 h 7"/>
                  <a:gd name="T12" fmla="*/ 0 w 15"/>
                  <a:gd name="T13" fmla="*/ 7 h 7"/>
                  <a:gd name="T14" fmla="*/ 6 w 15"/>
                  <a:gd name="T15" fmla="*/ 3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7">
                    <a:moveTo>
                      <a:pt x="6" y="3"/>
                    </a:moveTo>
                    <a:cubicBezTo>
                      <a:pt x="9" y="2"/>
                      <a:pt x="13" y="1"/>
                      <a:pt x="15" y="3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4" y="0"/>
                      <a:pt x="12" y="0"/>
                      <a:pt x="11" y="0"/>
                    </a:cubicBezTo>
                    <a:cubicBezTo>
                      <a:pt x="8" y="1"/>
                      <a:pt x="6" y="2"/>
                      <a:pt x="4" y="2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2" y="5"/>
                      <a:pt x="4" y="4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841"/>
              <p:cNvSpPr/>
              <p:nvPr/>
            </p:nvSpPr>
            <p:spPr bwMode="auto">
              <a:xfrm>
                <a:off x="4136" y="1908"/>
                <a:ext cx="5" cy="29"/>
              </a:xfrm>
              <a:custGeom>
                <a:gdLst>
                  <a:gd name="T0" fmla="*/ 0 w 2"/>
                  <a:gd name="T1" fmla="*/ 0 h 12"/>
                  <a:gd name="T2" fmla="*/ 0 w 2"/>
                  <a:gd name="T3" fmla="*/ 6 h 12"/>
                  <a:gd name="T4" fmla="*/ 2 w 2"/>
                  <a:gd name="T5" fmla="*/ 12 h 12"/>
                  <a:gd name="T6" fmla="*/ 2 w 2"/>
                  <a:gd name="T7" fmla="*/ 11 h 12"/>
                  <a:gd name="T8" fmla="*/ 0 w 2"/>
                  <a:gd name="T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1" y="8"/>
                      <a:pt x="1" y="10"/>
                      <a:pt x="2" y="12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2" y="7"/>
                      <a:pt x="2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842"/>
              <p:cNvSpPr/>
              <p:nvPr/>
            </p:nvSpPr>
            <p:spPr bwMode="auto">
              <a:xfrm>
                <a:off x="4136" y="1899"/>
                <a:ext cx="33" cy="9"/>
              </a:xfrm>
              <a:custGeom>
                <a:gdLst>
                  <a:gd name="T0" fmla="*/ 14 w 14"/>
                  <a:gd name="T1" fmla="*/ 0 h 4"/>
                  <a:gd name="T2" fmla="*/ 7 w 14"/>
                  <a:gd name="T3" fmla="*/ 1 h 4"/>
                  <a:gd name="T4" fmla="*/ 0 w 14"/>
                  <a:gd name="T5" fmla="*/ 0 h 4"/>
                  <a:gd name="T6" fmla="*/ 0 w 14"/>
                  <a:gd name="T7" fmla="*/ 2 h 4"/>
                  <a:gd name="T8" fmla="*/ 13 w 14"/>
                  <a:gd name="T9" fmla="*/ 2 h 4"/>
                  <a:gd name="T10" fmla="*/ 13 w 14"/>
                  <a:gd name="T11" fmla="*/ 2 h 4"/>
                  <a:gd name="T12" fmla="*/ 14 w 14"/>
                  <a:gd name="T13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4">
                    <a:moveTo>
                      <a:pt x="14" y="0"/>
                    </a:moveTo>
                    <a:cubicBezTo>
                      <a:pt x="12" y="1"/>
                      <a:pt x="9" y="1"/>
                      <a:pt x="7" y="1"/>
                    </a:cubicBezTo>
                    <a:cubicBezTo>
                      <a:pt x="5" y="1"/>
                      <a:pt x="2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4" y="3"/>
                      <a:pt x="10" y="4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843"/>
              <p:cNvSpPr/>
              <p:nvPr/>
            </p:nvSpPr>
            <p:spPr bwMode="auto">
              <a:xfrm>
                <a:off x="4145" y="1946"/>
                <a:ext cx="31" cy="26"/>
              </a:xfrm>
              <a:custGeom>
                <a:gdLst>
                  <a:gd name="T0" fmla="*/ 11 w 13"/>
                  <a:gd name="T1" fmla="*/ 5 h 11"/>
                  <a:gd name="T2" fmla="*/ 3 w 13"/>
                  <a:gd name="T3" fmla="*/ 9 h 11"/>
                  <a:gd name="T4" fmla="*/ 4 w 13"/>
                  <a:gd name="T5" fmla="*/ 10 h 11"/>
                  <a:gd name="T6" fmla="*/ 5 w 13"/>
                  <a:gd name="T7" fmla="*/ 11 h 11"/>
                  <a:gd name="T8" fmla="*/ 13 w 13"/>
                  <a:gd name="T9" fmla="*/ 6 h 11"/>
                  <a:gd name="T10" fmla="*/ 7 w 13"/>
                  <a:gd name="T11" fmla="*/ 1 h 11"/>
                  <a:gd name="T12" fmla="*/ 0 w 13"/>
                  <a:gd name="T13" fmla="*/ 2 h 11"/>
                  <a:gd name="T14" fmla="*/ 0 w 13"/>
                  <a:gd name="T15" fmla="*/ 3 h 11"/>
                  <a:gd name="T16" fmla="*/ 11 w 13"/>
                  <a:gd name="T17" fmla="*/ 5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1">
                    <a:moveTo>
                      <a:pt x="11" y="5"/>
                    </a:moveTo>
                    <a:cubicBezTo>
                      <a:pt x="13" y="10"/>
                      <a:pt x="6" y="9"/>
                      <a:pt x="3" y="9"/>
                    </a:cubicBezTo>
                    <a:cubicBezTo>
                      <a:pt x="3" y="9"/>
                      <a:pt x="3" y="10"/>
                      <a:pt x="4" y="10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7" y="11"/>
                      <a:pt x="13" y="10"/>
                      <a:pt x="13" y="6"/>
                    </a:cubicBezTo>
                    <a:cubicBezTo>
                      <a:pt x="13" y="3"/>
                      <a:pt x="10" y="1"/>
                      <a:pt x="7" y="1"/>
                    </a:cubicBezTo>
                    <a:cubicBezTo>
                      <a:pt x="5" y="0"/>
                      <a:pt x="2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2"/>
                      <a:pt x="10" y="1"/>
                      <a:pt x="11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844"/>
              <p:cNvSpPr/>
              <p:nvPr/>
            </p:nvSpPr>
            <p:spPr bwMode="auto">
              <a:xfrm>
                <a:off x="4150" y="1804"/>
                <a:ext cx="17" cy="7"/>
              </a:xfrm>
              <a:custGeom>
                <a:gdLst>
                  <a:gd name="T0" fmla="*/ 0 w 7"/>
                  <a:gd name="T1" fmla="*/ 2 h 3"/>
                  <a:gd name="T2" fmla="*/ 2 w 7"/>
                  <a:gd name="T3" fmla="*/ 2 h 3"/>
                  <a:gd name="T4" fmla="*/ 2 w 7"/>
                  <a:gd name="T5" fmla="*/ 2 h 3"/>
                  <a:gd name="T6" fmla="*/ 5 w 7"/>
                  <a:gd name="T7" fmla="*/ 3 h 3"/>
                  <a:gd name="T8" fmla="*/ 7 w 7"/>
                  <a:gd name="T9" fmla="*/ 3 h 3"/>
                  <a:gd name="T10" fmla="*/ 7 w 7"/>
                  <a:gd name="T11" fmla="*/ 3 h 3"/>
                  <a:gd name="T12" fmla="*/ 0 w 7"/>
                  <a:gd name="T13" fmla="*/ 2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5" y="3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845"/>
              <p:cNvSpPr/>
              <p:nvPr/>
            </p:nvSpPr>
            <p:spPr bwMode="auto">
              <a:xfrm>
                <a:off x="4112" y="1799"/>
                <a:ext cx="7" cy="3"/>
              </a:xfrm>
              <a:custGeom>
                <a:gdLst>
                  <a:gd name="T0" fmla="*/ 2 w 3"/>
                  <a:gd name="T1" fmla="*/ 0 h 1"/>
                  <a:gd name="T2" fmla="*/ 0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  <a:gd name="T8" fmla="*/ 2 w 3"/>
                  <a:gd name="T9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846"/>
              <p:cNvSpPr/>
              <p:nvPr/>
            </p:nvSpPr>
            <p:spPr bwMode="auto">
              <a:xfrm>
                <a:off x="4126" y="1813"/>
                <a:ext cx="19" cy="17"/>
              </a:xfrm>
              <a:custGeom>
                <a:gdLst>
                  <a:gd name="T0" fmla="*/ 7 w 8"/>
                  <a:gd name="T1" fmla="*/ 1 h 7"/>
                  <a:gd name="T2" fmla="*/ 8 w 8"/>
                  <a:gd name="T3" fmla="*/ 1 h 7"/>
                  <a:gd name="T4" fmla="*/ 6 w 8"/>
                  <a:gd name="T5" fmla="*/ 0 h 7"/>
                  <a:gd name="T6" fmla="*/ 4 w 8"/>
                  <a:gd name="T7" fmla="*/ 2 h 7"/>
                  <a:gd name="T8" fmla="*/ 0 w 8"/>
                  <a:gd name="T9" fmla="*/ 6 h 7"/>
                  <a:gd name="T10" fmla="*/ 1 w 8"/>
                  <a:gd name="T11" fmla="*/ 7 h 7"/>
                  <a:gd name="T12" fmla="*/ 4 w 8"/>
                  <a:gd name="T13" fmla="*/ 4 h 7"/>
                  <a:gd name="T14" fmla="*/ 7 w 8"/>
                  <a:gd name="T15" fmla="*/ 1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7" y="1"/>
                    </a:moveTo>
                    <a:cubicBezTo>
                      <a:pt x="7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3" y="4"/>
                      <a:pt x="1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2" y="6"/>
                      <a:pt x="3" y="5"/>
                      <a:pt x="4" y="4"/>
                    </a:cubicBezTo>
                    <a:cubicBezTo>
                      <a:pt x="5" y="3"/>
                      <a:pt x="6" y="2"/>
                      <a:pt x="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847"/>
              <p:cNvSpPr/>
              <p:nvPr/>
            </p:nvSpPr>
            <p:spPr bwMode="auto">
              <a:xfrm>
                <a:off x="4119" y="1811"/>
                <a:ext cx="7" cy="17"/>
              </a:xfrm>
              <a:custGeom>
                <a:gdLst>
                  <a:gd name="T0" fmla="*/ 1 w 3"/>
                  <a:gd name="T1" fmla="*/ 7 h 7"/>
                  <a:gd name="T2" fmla="*/ 2 w 3"/>
                  <a:gd name="T3" fmla="*/ 7 h 7"/>
                  <a:gd name="T4" fmla="*/ 1 w 3"/>
                  <a:gd name="T5" fmla="*/ 0 h 7"/>
                  <a:gd name="T6" fmla="*/ 0 w 3"/>
                  <a:gd name="T7" fmla="*/ 0 h 7"/>
                  <a:gd name="T8" fmla="*/ 0 w 3"/>
                  <a:gd name="T9" fmla="*/ 0 h 7"/>
                  <a:gd name="T10" fmla="*/ 1 w 3"/>
                  <a:gd name="T11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1" y="7"/>
                    </a:moveTo>
                    <a:cubicBezTo>
                      <a:pt x="1" y="7"/>
                      <a:pt x="2" y="7"/>
                      <a:pt x="2" y="7"/>
                    </a:cubicBezTo>
                    <a:cubicBezTo>
                      <a:pt x="3" y="5"/>
                      <a:pt x="2" y="2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5"/>
                      <a:pt x="1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848"/>
              <p:cNvSpPr/>
              <p:nvPr/>
            </p:nvSpPr>
            <p:spPr bwMode="auto">
              <a:xfrm>
                <a:off x="4152" y="1818"/>
                <a:ext cx="17" cy="17"/>
              </a:xfrm>
              <a:custGeom>
                <a:gdLst>
                  <a:gd name="T0" fmla="*/ 0 w 7"/>
                  <a:gd name="T1" fmla="*/ 6 h 7"/>
                  <a:gd name="T2" fmla="*/ 0 w 7"/>
                  <a:gd name="T3" fmla="*/ 6 h 7"/>
                  <a:gd name="T4" fmla="*/ 2 w 7"/>
                  <a:gd name="T5" fmla="*/ 7 h 7"/>
                  <a:gd name="T6" fmla="*/ 3 w 7"/>
                  <a:gd name="T7" fmla="*/ 7 h 7"/>
                  <a:gd name="T8" fmla="*/ 7 w 7"/>
                  <a:gd name="T9" fmla="*/ 0 h 7"/>
                  <a:gd name="T10" fmla="*/ 6 w 7"/>
                  <a:gd name="T11" fmla="*/ 0 h 7"/>
                  <a:gd name="T12" fmla="*/ 0 w 7"/>
                  <a:gd name="T13" fmla="*/ 6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2" y="7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5" y="5"/>
                      <a:pt x="7" y="3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6" y="3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849"/>
              <p:cNvSpPr/>
              <p:nvPr/>
            </p:nvSpPr>
            <p:spPr bwMode="auto">
              <a:xfrm>
                <a:off x="4162" y="1811"/>
                <a:ext cx="7" cy="7"/>
              </a:xfrm>
              <a:custGeom>
                <a:gdLst>
                  <a:gd name="T0" fmla="*/ 1 w 3"/>
                  <a:gd name="T1" fmla="*/ 1 h 3"/>
                  <a:gd name="T2" fmla="*/ 2 w 3"/>
                  <a:gd name="T3" fmla="*/ 3 h 3"/>
                  <a:gd name="T4" fmla="*/ 3 w 3"/>
                  <a:gd name="T5" fmla="*/ 3 h 3"/>
                  <a:gd name="T6" fmla="*/ 2 w 3"/>
                  <a:gd name="T7" fmla="*/ 0 h 3"/>
                  <a:gd name="T8" fmla="*/ 0 w 3"/>
                  <a:gd name="T9" fmla="*/ 0 h 3"/>
                  <a:gd name="T10" fmla="*/ 1 w 3"/>
                  <a:gd name="T11" fmla="*/ 1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850"/>
              <p:cNvSpPr/>
              <p:nvPr/>
            </p:nvSpPr>
            <p:spPr bwMode="auto">
              <a:xfrm>
                <a:off x="4117" y="1828"/>
                <a:ext cx="40" cy="14"/>
              </a:xfrm>
              <a:custGeom>
                <a:gdLst>
                  <a:gd name="T0" fmla="*/ 8 w 17"/>
                  <a:gd name="T1" fmla="*/ 4 h 6"/>
                  <a:gd name="T2" fmla="*/ 3 w 17"/>
                  <a:gd name="T3" fmla="*/ 4 h 6"/>
                  <a:gd name="T4" fmla="*/ 5 w 17"/>
                  <a:gd name="T5" fmla="*/ 1 h 6"/>
                  <a:gd name="T6" fmla="*/ 4 w 17"/>
                  <a:gd name="T7" fmla="*/ 0 h 6"/>
                  <a:gd name="T8" fmla="*/ 3 w 17"/>
                  <a:gd name="T9" fmla="*/ 1 h 6"/>
                  <a:gd name="T10" fmla="*/ 3 w 17"/>
                  <a:gd name="T11" fmla="*/ 0 h 6"/>
                  <a:gd name="T12" fmla="*/ 2 w 17"/>
                  <a:gd name="T13" fmla="*/ 0 h 6"/>
                  <a:gd name="T14" fmla="*/ 0 w 17"/>
                  <a:gd name="T15" fmla="*/ 4 h 6"/>
                  <a:gd name="T16" fmla="*/ 1 w 17"/>
                  <a:gd name="T17" fmla="*/ 6 h 6"/>
                  <a:gd name="T18" fmla="*/ 1 w 17"/>
                  <a:gd name="T19" fmla="*/ 6 h 6"/>
                  <a:gd name="T20" fmla="*/ 3 w 17"/>
                  <a:gd name="T21" fmla="*/ 5 h 6"/>
                  <a:gd name="T22" fmla="*/ 3 w 17"/>
                  <a:gd name="T23" fmla="*/ 5 h 6"/>
                  <a:gd name="T24" fmla="*/ 6 w 17"/>
                  <a:gd name="T25" fmla="*/ 5 h 6"/>
                  <a:gd name="T26" fmla="*/ 7 w 17"/>
                  <a:gd name="T27" fmla="*/ 5 h 6"/>
                  <a:gd name="T28" fmla="*/ 10 w 17"/>
                  <a:gd name="T29" fmla="*/ 5 h 6"/>
                  <a:gd name="T30" fmla="*/ 17 w 17"/>
                  <a:gd name="T31" fmla="*/ 3 h 6"/>
                  <a:gd name="T32" fmla="*/ 15 w 17"/>
                  <a:gd name="T33" fmla="*/ 2 h 6"/>
                  <a:gd name="T34" fmla="*/ 8 w 17"/>
                  <a:gd name="T35" fmla="*/ 4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6">
                    <a:moveTo>
                      <a:pt x="8" y="4"/>
                    </a:moveTo>
                    <a:cubicBezTo>
                      <a:pt x="6" y="4"/>
                      <a:pt x="4" y="4"/>
                      <a:pt x="3" y="4"/>
                    </a:cubicBezTo>
                    <a:cubicBezTo>
                      <a:pt x="3" y="3"/>
                      <a:pt x="4" y="2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8" y="5"/>
                      <a:pt x="9" y="5"/>
                      <a:pt x="10" y="5"/>
                    </a:cubicBezTo>
                    <a:cubicBezTo>
                      <a:pt x="13" y="5"/>
                      <a:pt x="15" y="4"/>
                      <a:pt x="17" y="3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3" y="3"/>
                      <a:pt x="10" y="4"/>
                      <a:pt x="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851"/>
              <p:cNvSpPr/>
              <p:nvPr/>
            </p:nvSpPr>
            <p:spPr bwMode="auto">
              <a:xfrm>
                <a:off x="4141" y="1809"/>
                <a:ext cx="14" cy="7"/>
              </a:xfrm>
              <a:custGeom>
                <a:gdLst>
                  <a:gd name="T0" fmla="*/ 0 w 6"/>
                  <a:gd name="T1" fmla="*/ 2 h 3"/>
                  <a:gd name="T2" fmla="*/ 2 w 6"/>
                  <a:gd name="T3" fmla="*/ 3 h 3"/>
                  <a:gd name="T4" fmla="*/ 6 w 6"/>
                  <a:gd name="T5" fmla="*/ 0 h 3"/>
                  <a:gd name="T6" fmla="*/ 6 w 6"/>
                  <a:gd name="T7" fmla="*/ 0 h 3"/>
                  <a:gd name="T8" fmla="*/ 4 w 6"/>
                  <a:gd name="T9" fmla="*/ 0 h 3"/>
                  <a:gd name="T10" fmla="*/ 2 w 6"/>
                  <a:gd name="T11" fmla="*/ 1 h 3"/>
                  <a:gd name="T12" fmla="*/ 0 w 6"/>
                  <a:gd name="T13" fmla="*/ 2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1" y="3"/>
                      <a:pt x="1" y="3"/>
                      <a:pt x="2" y="3"/>
                    </a:cubicBezTo>
                    <a:cubicBezTo>
                      <a:pt x="3" y="2"/>
                      <a:pt x="5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852"/>
              <p:cNvSpPr/>
              <p:nvPr/>
            </p:nvSpPr>
            <p:spPr bwMode="auto">
              <a:xfrm>
                <a:off x="4126" y="1963"/>
                <a:ext cx="29" cy="7"/>
              </a:xfrm>
              <a:custGeom>
                <a:gdLst>
                  <a:gd name="T0" fmla="*/ 10 w 12"/>
                  <a:gd name="T1" fmla="*/ 2 h 3"/>
                  <a:gd name="T2" fmla="*/ 2 w 12"/>
                  <a:gd name="T3" fmla="*/ 0 h 3"/>
                  <a:gd name="T4" fmla="*/ 0 w 12"/>
                  <a:gd name="T5" fmla="*/ 0 h 3"/>
                  <a:gd name="T6" fmla="*/ 5 w 12"/>
                  <a:gd name="T7" fmla="*/ 2 h 3"/>
                  <a:gd name="T8" fmla="*/ 7 w 12"/>
                  <a:gd name="T9" fmla="*/ 1 h 3"/>
                  <a:gd name="T10" fmla="*/ 8 w 12"/>
                  <a:gd name="T11" fmla="*/ 3 h 3"/>
                  <a:gd name="T12" fmla="*/ 12 w 12"/>
                  <a:gd name="T13" fmla="*/ 3 h 3"/>
                  <a:gd name="T14" fmla="*/ 11 w 12"/>
                  <a:gd name="T15" fmla="*/ 2 h 3"/>
                  <a:gd name="T16" fmla="*/ 10 w 12"/>
                  <a:gd name="T17" fmla="*/ 2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3">
                    <a:moveTo>
                      <a:pt x="10" y="2"/>
                    </a:moveTo>
                    <a:cubicBezTo>
                      <a:pt x="8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2" y="1"/>
                      <a:pt x="3" y="2"/>
                      <a:pt x="5" y="2"/>
                    </a:cubicBezTo>
                    <a:cubicBezTo>
                      <a:pt x="6" y="2"/>
                      <a:pt x="6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9" y="3"/>
                      <a:pt x="10" y="3"/>
                      <a:pt x="12" y="3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853"/>
              <p:cNvSpPr/>
              <p:nvPr/>
            </p:nvSpPr>
            <p:spPr bwMode="auto">
              <a:xfrm>
                <a:off x="4112" y="1802"/>
                <a:ext cx="10" cy="9"/>
              </a:xfrm>
              <a:custGeom>
                <a:gdLst>
                  <a:gd name="T0" fmla="*/ 4 w 4"/>
                  <a:gd name="T1" fmla="*/ 3 h 4"/>
                  <a:gd name="T2" fmla="*/ 3 w 4"/>
                  <a:gd name="T3" fmla="*/ 0 h 4"/>
                  <a:gd name="T4" fmla="*/ 0 w 4"/>
                  <a:gd name="T5" fmla="*/ 0 h 4"/>
                  <a:gd name="T6" fmla="*/ 3 w 4"/>
                  <a:gd name="T7" fmla="*/ 4 h 4"/>
                  <a:gd name="T8" fmla="*/ 4 w 4"/>
                  <a:gd name="T9" fmla="*/ 4 h 4"/>
                  <a:gd name="T10" fmla="*/ 4 w 4"/>
                  <a:gd name="T11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854"/>
              <p:cNvSpPr/>
              <p:nvPr/>
            </p:nvSpPr>
            <p:spPr bwMode="auto">
              <a:xfrm>
                <a:off x="4129" y="1866"/>
                <a:ext cx="12" cy="83"/>
              </a:xfrm>
              <a:custGeom>
                <a:gdLst>
                  <a:gd name="T0" fmla="*/ 1 w 5"/>
                  <a:gd name="T1" fmla="*/ 9 h 35"/>
                  <a:gd name="T2" fmla="*/ 0 w 5"/>
                  <a:gd name="T3" fmla="*/ 17 h 35"/>
                  <a:gd name="T4" fmla="*/ 3 w 5"/>
                  <a:gd name="T5" fmla="*/ 28 h 35"/>
                  <a:gd name="T6" fmla="*/ 2 w 5"/>
                  <a:gd name="T7" fmla="*/ 33 h 35"/>
                  <a:gd name="T8" fmla="*/ 3 w 5"/>
                  <a:gd name="T9" fmla="*/ 35 h 35"/>
                  <a:gd name="T10" fmla="*/ 5 w 5"/>
                  <a:gd name="T11" fmla="*/ 30 h 35"/>
                  <a:gd name="T12" fmla="*/ 3 w 5"/>
                  <a:gd name="T13" fmla="*/ 24 h 35"/>
                  <a:gd name="T14" fmla="*/ 3 w 5"/>
                  <a:gd name="T15" fmla="*/ 18 h 35"/>
                  <a:gd name="T16" fmla="*/ 1 w 5"/>
                  <a:gd name="T17" fmla="*/ 15 h 35"/>
                  <a:gd name="T18" fmla="*/ 3 w 5"/>
                  <a:gd name="T19" fmla="*/ 16 h 35"/>
                  <a:gd name="T20" fmla="*/ 3 w 5"/>
                  <a:gd name="T21" fmla="*/ 14 h 35"/>
                  <a:gd name="T22" fmla="*/ 1 w 5"/>
                  <a:gd name="T23" fmla="*/ 14 h 35"/>
                  <a:gd name="T24" fmla="*/ 3 w 5"/>
                  <a:gd name="T25" fmla="*/ 13 h 35"/>
                  <a:gd name="T26" fmla="*/ 4 w 5"/>
                  <a:gd name="T27" fmla="*/ 11 h 35"/>
                  <a:gd name="T28" fmla="*/ 1 w 5"/>
                  <a:gd name="T29" fmla="*/ 12 h 35"/>
                  <a:gd name="T30" fmla="*/ 4 w 5"/>
                  <a:gd name="T31" fmla="*/ 0 h 35"/>
                  <a:gd name="T32" fmla="*/ 3 w 5"/>
                  <a:gd name="T33" fmla="*/ 3 h 35"/>
                  <a:gd name="T34" fmla="*/ 1 w 5"/>
                  <a:gd name="T35" fmla="*/ 9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35">
                    <a:moveTo>
                      <a:pt x="1" y="9"/>
                    </a:moveTo>
                    <a:cubicBezTo>
                      <a:pt x="1" y="12"/>
                      <a:pt x="0" y="14"/>
                      <a:pt x="0" y="17"/>
                    </a:cubicBezTo>
                    <a:cubicBezTo>
                      <a:pt x="2" y="20"/>
                      <a:pt x="4" y="24"/>
                      <a:pt x="3" y="28"/>
                    </a:cubicBezTo>
                    <a:cubicBezTo>
                      <a:pt x="3" y="30"/>
                      <a:pt x="3" y="31"/>
                      <a:pt x="2" y="33"/>
                    </a:cubicBezTo>
                    <a:cubicBezTo>
                      <a:pt x="2" y="33"/>
                      <a:pt x="3" y="34"/>
                      <a:pt x="3" y="35"/>
                    </a:cubicBezTo>
                    <a:cubicBezTo>
                      <a:pt x="4" y="33"/>
                      <a:pt x="4" y="32"/>
                      <a:pt x="5" y="30"/>
                    </a:cubicBezTo>
                    <a:cubicBezTo>
                      <a:pt x="4" y="28"/>
                      <a:pt x="4" y="26"/>
                      <a:pt x="3" y="24"/>
                    </a:cubicBezTo>
                    <a:cubicBezTo>
                      <a:pt x="3" y="22"/>
                      <a:pt x="3" y="20"/>
                      <a:pt x="3" y="18"/>
                    </a:cubicBezTo>
                    <a:cubicBezTo>
                      <a:pt x="2" y="17"/>
                      <a:pt x="2" y="16"/>
                      <a:pt x="1" y="15"/>
                    </a:cubicBezTo>
                    <a:cubicBezTo>
                      <a:pt x="2" y="15"/>
                      <a:pt x="2" y="16"/>
                      <a:pt x="3" y="16"/>
                    </a:cubicBezTo>
                    <a:cubicBezTo>
                      <a:pt x="3" y="15"/>
                      <a:pt x="3" y="15"/>
                      <a:pt x="3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2" y="13"/>
                      <a:pt x="3" y="13"/>
                      <a:pt x="3" y="13"/>
                    </a:cubicBezTo>
                    <a:cubicBezTo>
                      <a:pt x="3" y="12"/>
                      <a:pt x="4" y="11"/>
                      <a:pt x="4" y="11"/>
                    </a:cubicBezTo>
                    <a:cubicBezTo>
                      <a:pt x="3" y="11"/>
                      <a:pt x="2" y="12"/>
                      <a:pt x="1" y="12"/>
                    </a:cubicBezTo>
                    <a:cubicBezTo>
                      <a:pt x="4" y="9"/>
                      <a:pt x="5" y="4"/>
                      <a:pt x="4" y="0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5"/>
                      <a:pt x="2" y="7"/>
                      <a:pt x="1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855"/>
              <p:cNvSpPr/>
              <p:nvPr/>
            </p:nvSpPr>
            <p:spPr bwMode="auto">
              <a:xfrm>
                <a:off x="4138" y="1951"/>
                <a:ext cx="7" cy="5"/>
              </a:xfrm>
              <a:custGeom>
                <a:gdLst>
                  <a:gd name="T0" fmla="*/ 0 w 3"/>
                  <a:gd name="T1" fmla="*/ 2 h 2"/>
                  <a:gd name="T2" fmla="*/ 3 w 3"/>
                  <a:gd name="T3" fmla="*/ 1 h 2"/>
                  <a:gd name="T4" fmla="*/ 3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856"/>
              <p:cNvSpPr/>
              <p:nvPr/>
            </p:nvSpPr>
            <p:spPr bwMode="auto">
              <a:xfrm>
                <a:off x="4167" y="1882"/>
                <a:ext cx="9" cy="22"/>
              </a:xfrm>
              <a:custGeom>
                <a:gdLst>
                  <a:gd name="T0" fmla="*/ 2 w 4"/>
                  <a:gd name="T1" fmla="*/ 5 h 9"/>
                  <a:gd name="T2" fmla="*/ 1 w 4"/>
                  <a:gd name="T3" fmla="*/ 7 h 9"/>
                  <a:gd name="T4" fmla="*/ 0 w 4"/>
                  <a:gd name="T5" fmla="*/ 9 h 9"/>
                  <a:gd name="T6" fmla="*/ 0 w 4"/>
                  <a:gd name="T7" fmla="*/ 9 h 9"/>
                  <a:gd name="T8" fmla="*/ 4 w 4"/>
                  <a:gd name="T9" fmla="*/ 4 h 9"/>
                  <a:gd name="T10" fmla="*/ 2 w 4"/>
                  <a:gd name="T11" fmla="*/ 0 h 9"/>
                  <a:gd name="T12" fmla="*/ 2 w 4"/>
                  <a:gd name="T13" fmla="*/ 2 h 9"/>
                  <a:gd name="T14" fmla="*/ 2 w 4"/>
                  <a:gd name="T15" fmla="*/ 5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2" y="6"/>
                      <a:pt x="2" y="6"/>
                      <a:pt x="1" y="7"/>
                    </a:cubicBezTo>
                    <a:cubicBezTo>
                      <a:pt x="1" y="8"/>
                      <a:pt x="1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8"/>
                      <a:pt x="4" y="7"/>
                      <a:pt x="4" y="4"/>
                    </a:cubicBezTo>
                    <a:cubicBezTo>
                      <a:pt x="4" y="3"/>
                      <a:pt x="3" y="1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3" y="3"/>
                      <a:pt x="2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857"/>
              <p:cNvSpPr/>
              <p:nvPr/>
            </p:nvSpPr>
            <p:spPr bwMode="auto">
              <a:xfrm>
                <a:off x="4124" y="1963"/>
                <a:ext cx="5" cy="9"/>
              </a:xfrm>
              <a:custGeom>
                <a:gdLst>
                  <a:gd name="T0" fmla="*/ 1 w 2"/>
                  <a:gd name="T1" fmla="*/ 0 h 4"/>
                  <a:gd name="T2" fmla="*/ 0 w 2"/>
                  <a:gd name="T3" fmla="*/ 1 h 4"/>
                  <a:gd name="T4" fmla="*/ 1 w 2"/>
                  <a:gd name="T5" fmla="*/ 4 h 4"/>
                  <a:gd name="T6" fmla="*/ 2 w 2"/>
                  <a:gd name="T7" fmla="*/ 3 h 4"/>
                  <a:gd name="T8" fmla="*/ 1 w 2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858"/>
              <p:cNvSpPr/>
              <p:nvPr/>
            </p:nvSpPr>
            <p:spPr bwMode="auto">
              <a:xfrm>
                <a:off x="4008" y="1802"/>
                <a:ext cx="57" cy="175"/>
              </a:xfrm>
              <a:custGeom>
                <a:gdLst>
                  <a:gd name="T0" fmla="*/ 6 w 24"/>
                  <a:gd name="T1" fmla="*/ 74 h 74"/>
                  <a:gd name="T2" fmla="*/ 6 w 24"/>
                  <a:gd name="T3" fmla="*/ 74 h 74"/>
                  <a:gd name="T4" fmla="*/ 9 w 24"/>
                  <a:gd name="T5" fmla="*/ 74 h 74"/>
                  <a:gd name="T6" fmla="*/ 17 w 24"/>
                  <a:gd name="T7" fmla="*/ 58 h 74"/>
                  <a:gd name="T8" fmla="*/ 1 w 24"/>
                  <a:gd name="T9" fmla="*/ 2 h 74"/>
                  <a:gd name="T10" fmla="*/ 0 w 24"/>
                  <a:gd name="T11" fmla="*/ 0 h 74"/>
                  <a:gd name="T12" fmla="*/ 0 w 24"/>
                  <a:gd name="T13" fmla="*/ 2 h 74"/>
                  <a:gd name="T14" fmla="*/ 14 w 24"/>
                  <a:gd name="T15" fmla="*/ 24 h 74"/>
                  <a:gd name="T16" fmla="*/ 6 w 24"/>
                  <a:gd name="T17" fmla="*/ 74 h 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74">
                    <a:moveTo>
                      <a:pt x="6" y="74"/>
                    </a:moveTo>
                    <a:cubicBezTo>
                      <a:pt x="6" y="74"/>
                      <a:pt x="6" y="74"/>
                      <a:pt x="6" y="74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12" y="70"/>
                      <a:pt x="15" y="64"/>
                      <a:pt x="17" y="58"/>
                    </a:cubicBezTo>
                    <a:cubicBezTo>
                      <a:pt x="24" y="38"/>
                      <a:pt x="15" y="17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6" y="9"/>
                      <a:pt x="11" y="16"/>
                      <a:pt x="14" y="24"/>
                    </a:cubicBezTo>
                    <a:cubicBezTo>
                      <a:pt x="21" y="41"/>
                      <a:pt x="18" y="61"/>
                      <a:pt x="6" y="7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859"/>
              <p:cNvSpPr/>
              <p:nvPr/>
            </p:nvSpPr>
            <p:spPr bwMode="auto">
              <a:xfrm flipH="1">
                <a:off x="4008" y="1802"/>
                <a:ext cx="0" cy="4"/>
              </a:xfrm>
              <a:custGeom>
                <a:gdLst>
                  <a:gd name="T0" fmla="*/ 0 h 2"/>
                  <a:gd name="T1" fmla="*/ 0 h 2"/>
                  <a:gd name="T2" fmla="*/ 0 h 2"/>
                  <a:gd name="T3" fmla="*/ 2 h 2"/>
                  <a:gd name="T4" fmla="*/ 0 h 2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860"/>
              <p:cNvSpPr>
                <a:spLocks noEditPoints="1"/>
              </p:cNvSpPr>
              <p:nvPr/>
            </p:nvSpPr>
            <p:spPr bwMode="auto">
              <a:xfrm>
                <a:off x="4029" y="1799"/>
                <a:ext cx="64" cy="181"/>
              </a:xfrm>
              <a:custGeom>
                <a:gdLst>
                  <a:gd name="T0" fmla="*/ 9 w 27"/>
                  <a:gd name="T1" fmla="*/ 75 h 76"/>
                  <a:gd name="T2" fmla="*/ 18 w 27"/>
                  <a:gd name="T3" fmla="*/ 75 h 76"/>
                  <a:gd name="T4" fmla="*/ 23 w 27"/>
                  <a:gd name="T5" fmla="*/ 75 h 76"/>
                  <a:gd name="T6" fmla="*/ 23 w 27"/>
                  <a:gd name="T7" fmla="*/ 73 h 76"/>
                  <a:gd name="T8" fmla="*/ 27 w 27"/>
                  <a:gd name="T9" fmla="*/ 70 h 76"/>
                  <a:gd name="T10" fmla="*/ 23 w 27"/>
                  <a:gd name="T11" fmla="*/ 71 h 76"/>
                  <a:gd name="T12" fmla="*/ 26 w 27"/>
                  <a:gd name="T13" fmla="*/ 59 h 76"/>
                  <a:gd name="T14" fmla="*/ 27 w 27"/>
                  <a:gd name="T15" fmla="*/ 54 h 76"/>
                  <a:gd name="T16" fmla="*/ 18 w 27"/>
                  <a:gd name="T17" fmla="*/ 59 h 76"/>
                  <a:gd name="T18" fmla="*/ 20 w 27"/>
                  <a:gd name="T19" fmla="*/ 43 h 76"/>
                  <a:gd name="T20" fmla="*/ 27 w 27"/>
                  <a:gd name="T21" fmla="*/ 47 h 76"/>
                  <a:gd name="T22" fmla="*/ 23 w 27"/>
                  <a:gd name="T23" fmla="*/ 41 h 76"/>
                  <a:gd name="T24" fmla="*/ 27 w 27"/>
                  <a:gd name="T25" fmla="*/ 28 h 76"/>
                  <a:gd name="T26" fmla="*/ 19 w 27"/>
                  <a:gd name="T27" fmla="*/ 23 h 76"/>
                  <a:gd name="T28" fmla="*/ 22 w 27"/>
                  <a:gd name="T29" fmla="*/ 14 h 76"/>
                  <a:gd name="T30" fmla="*/ 27 w 27"/>
                  <a:gd name="T31" fmla="*/ 15 h 76"/>
                  <a:gd name="T32" fmla="*/ 22 w 27"/>
                  <a:gd name="T33" fmla="*/ 13 h 76"/>
                  <a:gd name="T34" fmla="*/ 21 w 27"/>
                  <a:gd name="T35" fmla="*/ 11 h 76"/>
                  <a:gd name="T36" fmla="*/ 27 w 27"/>
                  <a:gd name="T37" fmla="*/ 3 h 76"/>
                  <a:gd name="T38" fmla="*/ 27 w 27"/>
                  <a:gd name="T39" fmla="*/ 1 h 76"/>
                  <a:gd name="T40" fmla="*/ 23 w 27"/>
                  <a:gd name="T41" fmla="*/ 1 h 76"/>
                  <a:gd name="T42" fmla="*/ 21 w 27"/>
                  <a:gd name="T43" fmla="*/ 0 h 76"/>
                  <a:gd name="T44" fmla="*/ 21 w 27"/>
                  <a:gd name="T45" fmla="*/ 10 h 76"/>
                  <a:gd name="T46" fmla="*/ 12 w 27"/>
                  <a:gd name="T47" fmla="*/ 0 h 76"/>
                  <a:gd name="T48" fmla="*/ 8 w 27"/>
                  <a:gd name="T49" fmla="*/ 7 h 76"/>
                  <a:gd name="T50" fmla="*/ 0 w 27"/>
                  <a:gd name="T51" fmla="*/ 0 h 76"/>
                  <a:gd name="T52" fmla="*/ 19 w 27"/>
                  <a:gd name="T53" fmla="*/ 44 h 76"/>
                  <a:gd name="T54" fmla="*/ 12 w 27"/>
                  <a:gd name="T55" fmla="*/ 74 h 76"/>
                  <a:gd name="T56" fmla="*/ 18 w 27"/>
                  <a:gd name="T57" fmla="*/ 62 h 76"/>
                  <a:gd name="T58" fmla="*/ 26 w 27"/>
                  <a:gd name="T59" fmla="*/ 31 h 76"/>
                  <a:gd name="T60" fmla="*/ 17 w 27"/>
                  <a:gd name="T61" fmla="*/ 25 h 76"/>
                  <a:gd name="T62" fmla="*/ 20 w 27"/>
                  <a:gd name="T63" fmla="*/ 11 h 76"/>
                  <a:gd name="T64" fmla="*/ 16 w 27"/>
                  <a:gd name="T65" fmla="*/ 23 h 76"/>
                  <a:gd name="T66" fmla="*/ 20 w 27"/>
                  <a:gd name="T67" fmla="*/ 11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76">
                    <a:moveTo>
                      <a:pt x="19" y="44"/>
                    </a:moveTo>
                    <a:cubicBezTo>
                      <a:pt x="19" y="55"/>
                      <a:pt x="15" y="66"/>
                      <a:pt x="9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9" y="75"/>
                      <a:pt x="20" y="74"/>
                      <a:pt x="21" y="73"/>
                    </a:cubicBezTo>
                    <a:cubicBezTo>
                      <a:pt x="22" y="74"/>
                      <a:pt x="22" y="75"/>
                      <a:pt x="23" y="75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24" y="74"/>
                      <a:pt x="23" y="73"/>
                      <a:pt x="23" y="73"/>
                    </a:cubicBezTo>
                    <a:cubicBezTo>
                      <a:pt x="24" y="73"/>
                      <a:pt x="26" y="72"/>
                      <a:pt x="27" y="72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6" y="71"/>
                      <a:pt x="24" y="71"/>
                      <a:pt x="23" y="71"/>
                    </a:cubicBezTo>
                    <a:cubicBezTo>
                      <a:pt x="25" y="68"/>
                      <a:pt x="23" y="63"/>
                      <a:pt x="20" y="61"/>
                    </a:cubicBezTo>
                    <a:cubicBezTo>
                      <a:pt x="22" y="61"/>
                      <a:pt x="24" y="60"/>
                      <a:pt x="26" y="59"/>
                    </a:cubicBezTo>
                    <a:cubicBezTo>
                      <a:pt x="26" y="58"/>
                      <a:pt x="27" y="58"/>
                      <a:pt x="27" y="58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5"/>
                      <a:pt x="26" y="57"/>
                      <a:pt x="25" y="58"/>
                    </a:cubicBezTo>
                    <a:cubicBezTo>
                      <a:pt x="23" y="59"/>
                      <a:pt x="21" y="59"/>
                      <a:pt x="18" y="59"/>
                    </a:cubicBezTo>
                    <a:cubicBezTo>
                      <a:pt x="19" y="56"/>
                      <a:pt x="20" y="52"/>
                      <a:pt x="20" y="48"/>
                    </a:cubicBezTo>
                    <a:cubicBezTo>
                      <a:pt x="20" y="46"/>
                      <a:pt x="20" y="44"/>
                      <a:pt x="20" y="43"/>
                    </a:cubicBezTo>
                    <a:cubicBezTo>
                      <a:pt x="24" y="43"/>
                      <a:pt x="26" y="46"/>
                      <a:pt x="27" y="49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6" y="44"/>
                      <a:pt x="24" y="42"/>
                      <a:pt x="23" y="41"/>
                    </a:cubicBezTo>
                    <a:cubicBezTo>
                      <a:pt x="25" y="41"/>
                      <a:pt x="26" y="38"/>
                      <a:pt x="27" y="36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6" y="25"/>
                      <a:pt x="22" y="23"/>
                      <a:pt x="19" y="23"/>
                    </a:cubicBezTo>
                    <a:cubicBezTo>
                      <a:pt x="20" y="22"/>
                      <a:pt x="21" y="21"/>
                      <a:pt x="21" y="20"/>
                    </a:cubicBezTo>
                    <a:cubicBezTo>
                      <a:pt x="22" y="18"/>
                      <a:pt x="23" y="16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4" y="13"/>
                      <a:pt x="26" y="14"/>
                      <a:pt x="27" y="15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2"/>
                      <a:pt x="24" y="12"/>
                      <a:pt x="22" y="13"/>
                    </a:cubicBezTo>
                    <a:cubicBezTo>
                      <a:pt x="22" y="12"/>
                      <a:pt x="22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3" y="9"/>
                      <a:pt x="24" y="5"/>
                      <a:pt x="23" y="2"/>
                    </a:cubicBezTo>
                    <a:cubicBezTo>
                      <a:pt x="25" y="2"/>
                      <a:pt x="26" y="2"/>
                      <a:pt x="27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4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1"/>
                    </a:cubicBezTo>
                    <a:cubicBezTo>
                      <a:pt x="23" y="4"/>
                      <a:pt x="22" y="7"/>
                      <a:pt x="21" y="10"/>
                    </a:cubicBezTo>
                    <a:cubicBezTo>
                      <a:pt x="18" y="7"/>
                      <a:pt x="14" y="6"/>
                      <a:pt x="10" y="7"/>
                    </a:cubicBezTo>
                    <a:cubicBezTo>
                      <a:pt x="12" y="5"/>
                      <a:pt x="12" y="3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3"/>
                      <a:pt x="10" y="6"/>
                      <a:pt x="8" y="7"/>
                    </a:cubicBezTo>
                    <a:cubicBezTo>
                      <a:pt x="6" y="5"/>
                      <a:pt x="4" y="2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4" y="5"/>
                      <a:pt x="6" y="7"/>
                    </a:cubicBezTo>
                    <a:cubicBezTo>
                      <a:pt x="13" y="18"/>
                      <a:pt x="18" y="31"/>
                      <a:pt x="19" y="44"/>
                    </a:cubicBezTo>
                    <a:close/>
                    <a:moveTo>
                      <a:pt x="22" y="70"/>
                    </a:moveTo>
                    <a:cubicBezTo>
                      <a:pt x="20" y="73"/>
                      <a:pt x="15" y="76"/>
                      <a:pt x="12" y="74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14" y="70"/>
                      <a:pt x="16" y="66"/>
                      <a:pt x="18" y="62"/>
                    </a:cubicBezTo>
                    <a:cubicBezTo>
                      <a:pt x="21" y="63"/>
                      <a:pt x="23" y="67"/>
                      <a:pt x="22" y="70"/>
                    </a:cubicBezTo>
                    <a:close/>
                    <a:moveTo>
                      <a:pt x="26" y="31"/>
                    </a:moveTo>
                    <a:cubicBezTo>
                      <a:pt x="27" y="34"/>
                      <a:pt x="24" y="41"/>
                      <a:pt x="20" y="40"/>
                    </a:cubicBezTo>
                    <a:cubicBezTo>
                      <a:pt x="20" y="35"/>
                      <a:pt x="19" y="30"/>
                      <a:pt x="17" y="25"/>
                    </a:cubicBezTo>
                    <a:cubicBezTo>
                      <a:pt x="21" y="24"/>
                      <a:pt x="25" y="26"/>
                      <a:pt x="26" y="31"/>
                    </a:cubicBezTo>
                    <a:close/>
                    <a:moveTo>
                      <a:pt x="20" y="11"/>
                    </a:moveTo>
                    <a:cubicBezTo>
                      <a:pt x="21" y="13"/>
                      <a:pt x="21" y="15"/>
                      <a:pt x="21" y="18"/>
                    </a:cubicBezTo>
                    <a:cubicBezTo>
                      <a:pt x="20" y="20"/>
                      <a:pt x="19" y="23"/>
                      <a:pt x="16" y="23"/>
                    </a:cubicBezTo>
                    <a:cubicBezTo>
                      <a:pt x="14" y="18"/>
                      <a:pt x="12" y="14"/>
                      <a:pt x="9" y="9"/>
                    </a:cubicBezTo>
                    <a:cubicBezTo>
                      <a:pt x="13" y="7"/>
                      <a:pt x="17" y="7"/>
                      <a:pt x="20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861"/>
              <p:cNvSpPr/>
              <p:nvPr/>
            </p:nvSpPr>
            <p:spPr bwMode="auto">
              <a:xfrm>
                <a:off x="4093" y="1847"/>
                <a:ext cx="31" cy="38"/>
              </a:xfrm>
              <a:custGeom>
                <a:gdLst>
                  <a:gd name="T0" fmla="*/ 5 w 13"/>
                  <a:gd name="T1" fmla="*/ 16 h 16"/>
                  <a:gd name="T2" fmla="*/ 6 w 13"/>
                  <a:gd name="T3" fmla="*/ 16 h 16"/>
                  <a:gd name="T4" fmla="*/ 1 w 13"/>
                  <a:gd name="T5" fmla="*/ 13 h 16"/>
                  <a:gd name="T6" fmla="*/ 1 w 13"/>
                  <a:gd name="T7" fmla="*/ 12 h 16"/>
                  <a:gd name="T8" fmla="*/ 1 w 13"/>
                  <a:gd name="T9" fmla="*/ 9 h 16"/>
                  <a:gd name="T10" fmla="*/ 5 w 13"/>
                  <a:gd name="T11" fmla="*/ 2 h 16"/>
                  <a:gd name="T12" fmla="*/ 11 w 13"/>
                  <a:gd name="T13" fmla="*/ 8 h 16"/>
                  <a:gd name="T14" fmla="*/ 11 w 13"/>
                  <a:gd name="T15" fmla="*/ 13 h 16"/>
                  <a:gd name="T16" fmla="*/ 12 w 13"/>
                  <a:gd name="T17" fmla="*/ 13 h 16"/>
                  <a:gd name="T18" fmla="*/ 12 w 13"/>
                  <a:gd name="T19" fmla="*/ 8 h 16"/>
                  <a:gd name="T20" fmla="*/ 4 w 13"/>
                  <a:gd name="T21" fmla="*/ 1 h 16"/>
                  <a:gd name="T22" fmla="*/ 4 w 13"/>
                  <a:gd name="T23" fmla="*/ 0 h 16"/>
                  <a:gd name="T24" fmla="*/ 3 w 13"/>
                  <a:gd name="T25" fmla="*/ 0 h 16"/>
                  <a:gd name="T26" fmla="*/ 0 w 13"/>
                  <a:gd name="T27" fmla="*/ 8 h 16"/>
                  <a:gd name="T28" fmla="*/ 0 w 13"/>
                  <a:gd name="T29" fmla="*/ 16 h 16"/>
                  <a:gd name="T30" fmla="*/ 1 w 13"/>
                  <a:gd name="T31" fmla="*/ 14 h 16"/>
                  <a:gd name="T32" fmla="*/ 5 w 13"/>
                  <a:gd name="T33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6">
                    <a:moveTo>
                      <a:pt x="5" y="16"/>
                    </a:moveTo>
                    <a:cubicBezTo>
                      <a:pt x="6" y="16"/>
                      <a:pt x="6" y="16"/>
                      <a:pt x="6" y="16"/>
                    </a:cubicBezTo>
                    <a:cubicBezTo>
                      <a:pt x="5" y="14"/>
                      <a:pt x="3" y="13"/>
                      <a:pt x="1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1"/>
                      <a:pt x="1" y="10"/>
                      <a:pt x="1" y="9"/>
                    </a:cubicBezTo>
                    <a:cubicBezTo>
                      <a:pt x="3" y="8"/>
                      <a:pt x="4" y="5"/>
                      <a:pt x="5" y="2"/>
                    </a:cubicBezTo>
                    <a:cubicBezTo>
                      <a:pt x="8" y="2"/>
                      <a:pt x="10" y="5"/>
                      <a:pt x="11" y="8"/>
                    </a:cubicBezTo>
                    <a:cubicBezTo>
                      <a:pt x="12" y="10"/>
                      <a:pt x="11" y="12"/>
                      <a:pt x="11" y="13"/>
                    </a:cubicBezTo>
                    <a:cubicBezTo>
                      <a:pt x="11" y="13"/>
                      <a:pt x="12" y="13"/>
                      <a:pt x="12" y="13"/>
                    </a:cubicBezTo>
                    <a:cubicBezTo>
                      <a:pt x="13" y="11"/>
                      <a:pt x="13" y="9"/>
                      <a:pt x="12" y="8"/>
                    </a:cubicBezTo>
                    <a:cubicBezTo>
                      <a:pt x="12" y="4"/>
                      <a:pt x="8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3"/>
                      <a:pt x="2" y="6"/>
                      <a:pt x="0" y="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2" y="14"/>
                      <a:pt x="4" y="15"/>
                      <a:pt x="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862"/>
              <p:cNvSpPr/>
              <p:nvPr/>
            </p:nvSpPr>
            <p:spPr bwMode="auto">
              <a:xfrm>
                <a:off x="4093" y="1830"/>
                <a:ext cx="14" cy="12"/>
              </a:xfrm>
              <a:custGeom>
                <a:gdLst>
                  <a:gd name="T0" fmla="*/ 2 w 6"/>
                  <a:gd name="T1" fmla="*/ 5 h 5"/>
                  <a:gd name="T2" fmla="*/ 4 w 6"/>
                  <a:gd name="T3" fmla="*/ 4 h 5"/>
                  <a:gd name="T4" fmla="*/ 3 w 6"/>
                  <a:gd name="T5" fmla="*/ 4 h 5"/>
                  <a:gd name="T6" fmla="*/ 6 w 6"/>
                  <a:gd name="T7" fmla="*/ 1 h 5"/>
                  <a:gd name="T8" fmla="*/ 4 w 6"/>
                  <a:gd name="T9" fmla="*/ 1 h 5"/>
                  <a:gd name="T10" fmla="*/ 3 w 6"/>
                  <a:gd name="T11" fmla="*/ 3 h 5"/>
                  <a:gd name="T12" fmla="*/ 0 w 6"/>
                  <a:gd name="T13" fmla="*/ 0 h 5"/>
                  <a:gd name="T14" fmla="*/ 0 w 6"/>
                  <a:gd name="T15" fmla="*/ 2 h 5"/>
                  <a:gd name="T16" fmla="*/ 2 w 6"/>
                  <a:gd name="T17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4" y="3"/>
                      <a:pt x="5" y="2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863"/>
              <p:cNvSpPr/>
              <p:nvPr/>
            </p:nvSpPr>
            <p:spPr bwMode="auto">
              <a:xfrm>
                <a:off x="4093" y="1889"/>
                <a:ext cx="31" cy="48"/>
              </a:xfrm>
              <a:custGeom>
                <a:gdLst>
                  <a:gd name="T0" fmla="*/ 3 w 13"/>
                  <a:gd name="T1" fmla="*/ 20 h 20"/>
                  <a:gd name="T2" fmla="*/ 5 w 13"/>
                  <a:gd name="T3" fmla="*/ 19 h 20"/>
                  <a:gd name="T4" fmla="*/ 2 w 13"/>
                  <a:gd name="T5" fmla="*/ 17 h 20"/>
                  <a:gd name="T6" fmla="*/ 2 w 13"/>
                  <a:gd name="T7" fmla="*/ 14 h 20"/>
                  <a:gd name="T8" fmla="*/ 2 w 13"/>
                  <a:gd name="T9" fmla="*/ 13 h 20"/>
                  <a:gd name="T10" fmla="*/ 7 w 13"/>
                  <a:gd name="T11" fmla="*/ 9 h 20"/>
                  <a:gd name="T12" fmla="*/ 7 w 13"/>
                  <a:gd name="T13" fmla="*/ 9 h 20"/>
                  <a:gd name="T14" fmla="*/ 11 w 13"/>
                  <a:gd name="T15" fmla="*/ 17 h 20"/>
                  <a:gd name="T16" fmla="*/ 13 w 13"/>
                  <a:gd name="T17" fmla="*/ 16 h 20"/>
                  <a:gd name="T18" fmla="*/ 8 w 13"/>
                  <a:gd name="T19" fmla="*/ 8 h 20"/>
                  <a:gd name="T20" fmla="*/ 7 w 13"/>
                  <a:gd name="T21" fmla="*/ 8 h 20"/>
                  <a:gd name="T22" fmla="*/ 9 w 13"/>
                  <a:gd name="T23" fmla="*/ 4 h 20"/>
                  <a:gd name="T24" fmla="*/ 8 w 13"/>
                  <a:gd name="T25" fmla="*/ 0 h 20"/>
                  <a:gd name="T26" fmla="*/ 7 w 13"/>
                  <a:gd name="T27" fmla="*/ 1 h 20"/>
                  <a:gd name="T28" fmla="*/ 7 w 13"/>
                  <a:gd name="T29" fmla="*/ 3 h 20"/>
                  <a:gd name="T30" fmla="*/ 2 w 13"/>
                  <a:gd name="T31" fmla="*/ 11 h 20"/>
                  <a:gd name="T32" fmla="*/ 1 w 13"/>
                  <a:gd name="T33" fmla="*/ 8 h 20"/>
                  <a:gd name="T34" fmla="*/ 0 w 13"/>
                  <a:gd name="T35" fmla="*/ 9 h 20"/>
                  <a:gd name="T36" fmla="*/ 0 w 13"/>
                  <a:gd name="T37" fmla="*/ 11 h 20"/>
                  <a:gd name="T38" fmla="*/ 0 w 13"/>
                  <a:gd name="T39" fmla="*/ 14 h 20"/>
                  <a:gd name="T40" fmla="*/ 0 w 13"/>
                  <a:gd name="T41" fmla="*/ 16 h 20"/>
                  <a:gd name="T42" fmla="*/ 0 w 13"/>
                  <a:gd name="T43" fmla="*/ 20 h 20"/>
                  <a:gd name="T44" fmla="*/ 1 w 13"/>
                  <a:gd name="T45" fmla="*/ 18 h 20"/>
                  <a:gd name="T46" fmla="*/ 3 w 13"/>
                  <a:gd name="T47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" h="20">
                    <a:moveTo>
                      <a:pt x="3" y="20"/>
                    </a:moveTo>
                    <a:cubicBezTo>
                      <a:pt x="4" y="20"/>
                      <a:pt x="4" y="19"/>
                      <a:pt x="5" y="19"/>
                    </a:cubicBezTo>
                    <a:cubicBezTo>
                      <a:pt x="4" y="18"/>
                      <a:pt x="3" y="17"/>
                      <a:pt x="2" y="17"/>
                    </a:cubicBezTo>
                    <a:cubicBezTo>
                      <a:pt x="2" y="16"/>
                      <a:pt x="2" y="15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4" y="12"/>
                      <a:pt x="6" y="11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1"/>
                      <a:pt x="11" y="14"/>
                      <a:pt x="11" y="17"/>
                    </a:cubicBezTo>
                    <a:cubicBezTo>
                      <a:pt x="12" y="17"/>
                      <a:pt x="12" y="16"/>
                      <a:pt x="13" y="16"/>
                    </a:cubicBezTo>
                    <a:cubicBezTo>
                      <a:pt x="12" y="13"/>
                      <a:pt x="10" y="9"/>
                      <a:pt x="8" y="8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8" y="7"/>
                      <a:pt x="9" y="5"/>
                      <a:pt x="9" y="4"/>
                    </a:cubicBezTo>
                    <a:cubicBezTo>
                      <a:pt x="9" y="3"/>
                      <a:pt x="9" y="1"/>
                      <a:pt x="8" y="0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7"/>
                      <a:pt x="5" y="10"/>
                      <a:pt x="2" y="11"/>
                    </a:cubicBezTo>
                    <a:cubicBezTo>
                      <a:pt x="2" y="10"/>
                      <a:pt x="1" y="9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19"/>
                      <a:pt x="1" y="19"/>
                      <a:pt x="1" y="18"/>
                    </a:cubicBezTo>
                    <a:cubicBezTo>
                      <a:pt x="2" y="18"/>
                      <a:pt x="3" y="19"/>
                      <a:pt x="3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864"/>
              <p:cNvSpPr/>
              <p:nvPr/>
            </p:nvSpPr>
            <p:spPr bwMode="auto">
              <a:xfrm>
                <a:off x="4093" y="1935"/>
                <a:ext cx="29" cy="42"/>
              </a:xfrm>
              <a:custGeom>
                <a:gdLst>
                  <a:gd name="T0" fmla="*/ 4 w 12"/>
                  <a:gd name="T1" fmla="*/ 11 h 18"/>
                  <a:gd name="T2" fmla="*/ 7 w 12"/>
                  <a:gd name="T3" fmla="*/ 18 h 18"/>
                  <a:gd name="T4" fmla="*/ 8 w 12"/>
                  <a:gd name="T5" fmla="*/ 16 h 18"/>
                  <a:gd name="T6" fmla="*/ 5 w 12"/>
                  <a:gd name="T7" fmla="*/ 10 h 18"/>
                  <a:gd name="T8" fmla="*/ 5 w 12"/>
                  <a:gd name="T9" fmla="*/ 10 h 18"/>
                  <a:gd name="T10" fmla="*/ 6 w 12"/>
                  <a:gd name="T11" fmla="*/ 7 h 18"/>
                  <a:gd name="T12" fmla="*/ 9 w 12"/>
                  <a:gd name="T13" fmla="*/ 5 h 18"/>
                  <a:gd name="T14" fmla="*/ 12 w 12"/>
                  <a:gd name="T15" fmla="*/ 0 h 18"/>
                  <a:gd name="T16" fmla="*/ 11 w 12"/>
                  <a:gd name="T17" fmla="*/ 1 h 18"/>
                  <a:gd name="T18" fmla="*/ 6 w 12"/>
                  <a:gd name="T19" fmla="*/ 6 h 18"/>
                  <a:gd name="T20" fmla="*/ 6 w 12"/>
                  <a:gd name="T21" fmla="*/ 3 h 18"/>
                  <a:gd name="T22" fmla="*/ 4 w 12"/>
                  <a:gd name="T23" fmla="*/ 4 h 18"/>
                  <a:gd name="T24" fmla="*/ 4 w 12"/>
                  <a:gd name="T25" fmla="*/ 8 h 18"/>
                  <a:gd name="T26" fmla="*/ 0 w 12"/>
                  <a:gd name="T27" fmla="*/ 13 h 18"/>
                  <a:gd name="T28" fmla="*/ 0 w 12"/>
                  <a:gd name="T29" fmla="*/ 13 h 18"/>
                  <a:gd name="T30" fmla="*/ 1 w 12"/>
                  <a:gd name="T31" fmla="*/ 14 h 18"/>
                  <a:gd name="T32" fmla="*/ 4 w 12"/>
                  <a:gd name="T33" fmla="*/ 11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8">
                    <a:moveTo>
                      <a:pt x="4" y="11"/>
                    </a:moveTo>
                    <a:cubicBezTo>
                      <a:pt x="6" y="13"/>
                      <a:pt x="7" y="15"/>
                      <a:pt x="7" y="18"/>
                    </a:cubicBezTo>
                    <a:cubicBezTo>
                      <a:pt x="7" y="17"/>
                      <a:pt x="7" y="17"/>
                      <a:pt x="8" y="16"/>
                    </a:cubicBezTo>
                    <a:cubicBezTo>
                      <a:pt x="8" y="14"/>
                      <a:pt x="7" y="12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6" y="8"/>
                      <a:pt x="6" y="7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11" y="4"/>
                      <a:pt x="12" y="2"/>
                      <a:pt x="12" y="0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0" y="3"/>
                      <a:pt x="8" y="5"/>
                      <a:pt x="6" y="6"/>
                    </a:cubicBezTo>
                    <a:cubicBezTo>
                      <a:pt x="6" y="5"/>
                      <a:pt x="6" y="4"/>
                      <a:pt x="6" y="3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5" y="5"/>
                      <a:pt x="5" y="6"/>
                      <a:pt x="4" y="8"/>
                    </a:cubicBezTo>
                    <a:cubicBezTo>
                      <a:pt x="4" y="10"/>
                      <a:pt x="2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1" y="14"/>
                      <a:pt x="1" y="14"/>
                    </a:cubicBezTo>
                    <a:cubicBezTo>
                      <a:pt x="2" y="14"/>
                      <a:pt x="3" y="12"/>
                      <a:pt x="4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865"/>
              <p:cNvSpPr/>
              <p:nvPr/>
            </p:nvSpPr>
            <p:spPr bwMode="auto">
              <a:xfrm>
                <a:off x="4093" y="1804"/>
                <a:ext cx="14" cy="21"/>
              </a:xfrm>
              <a:custGeom>
                <a:gdLst>
                  <a:gd name="T0" fmla="*/ 4 w 6"/>
                  <a:gd name="T1" fmla="*/ 5 h 9"/>
                  <a:gd name="T2" fmla="*/ 5 w 6"/>
                  <a:gd name="T3" fmla="*/ 9 h 9"/>
                  <a:gd name="T4" fmla="*/ 6 w 6"/>
                  <a:gd name="T5" fmla="*/ 9 h 9"/>
                  <a:gd name="T6" fmla="*/ 6 w 6"/>
                  <a:gd name="T7" fmla="*/ 4 h 9"/>
                  <a:gd name="T8" fmla="*/ 3 w 6"/>
                  <a:gd name="T9" fmla="*/ 1 h 9"/>
                  <a:gd name="T10" fmla="*/ 0 w 6"/>
                  <a:gd name="T11" fmla="*/ 0 h 9"/>
                  <a:gd name="T12" fmla="*/ 0 w 6"/>
                  <a:gd name="T13" fmla="*/ 1 h 9"/>
                  <a:gd name="T14" fmla="*/ 4 w 6"/>
                  <a:gd name="T15" fmla="*/ 5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5" y="6"/>
                      <a:pt x="5" y="8"/>
                      <a:pt x="5" y="9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8"/>
                      <a:pt x="6" y="6"/>
                      <a:pt x="6" y="4"/>
                    </a:cubicBezTo>
                    <a:cubicBezTo>
                      <a:pt x="5" y="3"/>
                      <a:pt x="4" y="2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3" y="3"/>
                      <a:pt x="4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866"/>
              <p:cNvSpPr/>
              <p:nvPr/>
            </p:nvSpPr>
            <p:spPr bwMode="auto">
              <a:xfrm>
                <a:off x="4119" y="1927"/>
                <a:ext cx="5" cy="10"/>
              </a:xfrm>
              <a:custGeom>
                <a:gdLst>
                  <a:gd name="T0" fmla="*/ 2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0 w 2"/>
                  <a:gd name="T7" fmla="*/ 4 h 4"/>
                  <a:gd name="T8" fmla="*/ 1 w 2"/>
                  <a:gd name="T9" fmla="*/ 3 h 4"/>
                  <a:gd name="T10" fmla="*/ 1 w 2"/>
                  <a:gd name="T11" fmla="*/ 3 h 4"/>
                  <a:gd name="T12" fmla="*/ 2 w 2"/>
                  <a:gd name="T13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867"/>
              <p:cNvSpPr/>
              <p:nvPr/>
            </p:nvSpPr>
            <p:spPr bwMode="auto">
              <a:xfrm>
                <a:off x="4093" y="1802"/>
                <a:ext cx="7" cy="4"/>
              </a:xfrm>
              <a:custGeom>
                <a:gdLst>
                  <a:gd name="T0" fmla="*/ 0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0 w 3"/>
                  <a:gd name="T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868"/>
              <p:cNvSpPr/>
              <p:nvPr/>
            </p:nvSpPr>
            <p:spPr bwMode="auto">
              <a:xfrm>
                <a:off x="4105" y="1878"/>
                <a:ext cx="17" cy="14"/>
              </a:xfrm>
              <a:custGeom>
                <a:gdLst>
                  <a:gd name="T0" fmla="*/ 7 w 7"/>
                  <a:gd name="T1" fmla="*/ 0 h 6"/>
                  <a:gd name="T2" fmla="*/ 6 w 7"/>
                  <a:gd name="T3" fmla="*/ 0 h 6"/>
                  <a:gd name="T4" fmla="*/ 5 w 7"/>
                  <a:gd name="T5" fmla="*/ 1 h 6"/>
                  <a:gd name="T6" fmla="*/ 3 w 7"/>
                  <a:gd name="T7" fmla="*/ 4 h 6"/>
                  <a:gd name="T8" fmla="*/ 1 w 7"/>
                  <a:gd name="T9" fmla="*/ 3 h 6"/>
                  <a:gd name="T10" fmla="*/ 0 w 7"/>
                  <a:gd name="T11" fmla="*/ 3 h 6"/>
                  <a:gd name="T12" fmla="*/ 2 w 7"/>
                  <a:gd name="T13" fmla="*/ 6 h 6"/>
                  <a:gd name="T14" fmla="*/ 3 w 7"/>
                  <a:gd name="T15" fmla="*/ 5 h 6"/>
                  <a:gd name="T16" fmla="*/ 3 w 7"/>
                  <a:gd name="T17" fmla="*/ 5 h 6"/>
                  <a:gd name="T18" fmla="*/ 7 w 7"/>
                  <a:gd name="T1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2"/>
                      <a:pt x="4" y="3"/>
                      <a:pt x="3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6" y="2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869"/>
              <p:cNvSpPr/>
              <p:nvPr/>
            </p:nvSpPr>
            <p:spPr bwMode="auto">
              <a:xfrm>
                <a:off x="4093" y="1965"/>
                <a:ext cx="3" cy="5"/>
              </a:xfrm>
              <a:custGeom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870"/>
              <p:cNvSpPr/>
              <p:nvPr/>
            </p:nvSpPr>
            <p:spPr bwMode="auto">
              <a:xfrm>
                <a:off x="4100" y="1935"/>
                <a:ext cx="7" cy="9"/>
              </a:xfrm>
              <a:custGeom>
                <a:gdLst>
                  <a:gd name="T0" fmla="*/ 0 w 3"/>
                  <a:gd name="T1" fmla="*/ 1 h 4"/>
                  <a:gd name="T2" fmla="*/ 1 w 3"/>
                  <a:gd name="T3" fmla="*/ 4 h 4"/>
                  <a:gd name="T4" fmla="*/ 3 w 3"/>
                  <a:gd name="T5" fmla="*/ 3 h 4"/>
                  <a:gd name="T6" fmla="*/ 2 w 3"/>
                  <a:gd name="T7" fmla="*/ 0 h 4"/>
                  <a:gd name="T8" fmla="*/ 0 w 3"/>
                  <a:gd name="T9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871"/>
              <p:cNvSpPr/>
              <p:nvPr/>
            </p:nvSpPr>
            <p:spPr bwMode="auto">
              <a:xfrm>
                <a:off x="4103" y="1825"/>
                <a:ext cx="4" cy="7"/>
              </a:xfrm>
              <a:custGeom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  <a:gd name="T8" fmla="*/ 1 w 2"/>
                  <a:gd name="T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872"/>
              <p:cNvSpPr/>
              <p:nvPr/>
            </p:nvSpPr>
            <p:spPr bwMode="auto">
              <a:xfrm>
                <a:off x="4110" y="1972"/>
                <a:ext cx="2" cy="5"/>
              </a:xfrm>
              <a:custGeom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873"/>
              <p:cNvSpPr/>
              <p:nvPr/>
            </p:nvSpPr>
            <p:spPr bwMode="auto">
              <a:xfrm>
                <a:off x="4098" y="1840"/>
                <a:ext cx="5" cy="7"/>
              </a:xfrm>
              <a:custGeom>
                <a:gdLst>
                  <a:gd name="T0" fmla="*/ 2 w 2"/>
                  <a:gd name="T1" fmla="*/ 0 h 3"/>
                  <a:gd name="T2" fmla="*/ 0 w 2"/>
                  <a:gd name="T3" fmla="*/ 1 h 3"/>
                  <a:gd name="T4" fmla="*/ 1 w 2"/>
                  <a:gd name="T5" fmla="*/ 2 h 3"/>
                  <a:gd name="T6" fmla="*/ 1 w 2"/>
                  <a:gd name="T7" fmla="*/ 3 h 3"/>
                  <a:gd name="T8" fmla="*/ 2 w 2"/>
                  <a:gd name="T9" fmla="*/ 3 h 3"/>
                  <a:gd name="T10" fmla="*/ 2 w 2"/>
                  <a:gd name="T11" fmla="*/ 1 h 3"/>
                  <a:gd name="T12" fmla="*/ 2 w 2"/>
                  <a:gd name="T13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874"/>
              <p:cNvSpPr/>
              <p:nvPr/>
            </p:nvSpPr>
            <p:spPr bwMode="auto">
              <a:xfrm>
                <a:off x="4093" y="1906"/>
                <a:ext cx="3" cy="5"/>
              </a:xfrm>
              <a:custGeom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875"/>
              <p:cNvSpPr/>
              <p:nvPr/>
            </p:nvSpPr>
            <p:spPr bwMode="auto">
              <a:xfrm>
                <a:off x="3956" y="1621"/>
                <a:ext cx="52" cy="171"/>
              </a:xfrm>
              <a:custGeom>
                <a:gdLst>
                  <a:gd name="T0" fmla="*/ 22 w 22"/>
                  <a:gd name="T1" fmla="*/ 0 h 72"/>
                  <a:gd name="T2" fmla="*/ 15 w 22"/>
                  <a:gd name="T3" fmla="*/ 0 h 72"/>
                  <a:gd name="T4" fmla="*/ 15 w 22"/>
                  <a:gd name="T5" fmla="*/ 0 h 72"/>
                  <a:gd name="T6" fmla="*/ 7 w 22"/>
                  <a:gd name="T7" fmla="*/ 50 h 72"/>
                  <a:gd name="T8" fmla="*/ 22 w 22"/>
                  <a:gd name="T9" fmla="*/ 72 h 72"/>
                  <a:gd name="T10" fmla="*/ 22 w 22"/>
                  <a:gd name="T11" fmla="*/ 0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72">
                    <a:moveTo>
                      <a:pt x="22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3" y="13"/>
                      <a:pt x="0" y="33"/>
                      <a:pt x="7" y="50"/>
                    </a:cubicBezTo>
                    <a:cubicBezTo>
                      <a:pt x="10" y="58"/>
                      <a:pt x="15" y="65"/>
                      <a:pt x="22" y="72"/>
                    </a:cubicBezTo>
                    <a:cubicBezTo>
                      <a:pt x="22" y="0"/>
                      <a:pt x="22" y="0"/>
                      <a:pt x="22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876"/>
              <p:cNvSpPr/>
              <p:nvPr/>
            </p:nvSpPr>
            <p:spPr bwMode="auto">
              <a:xfrm>
                <a:off x="3930" y="1621"/>
                <a:ext cx="12" cy="5"/>
              </a:xfrm>
              <a:custGeom>
                <a:gdLst>
                  <a:gd name="T0" fmla="*/ 2 w 5"/>
                  <a:gd name="T1" fmla="*/ 2 h 2"/>
                  <a:gd name="T2" fmla="*/ 5 w 5"/>
                  <a:gd name="T3" fmla="*/ 0 h 2"/>
                  <a:gd name="T4" fmla="*/ 0 w 5"/>
                  <a:gd name="T5" fmla="*/ 0 h 2"/>
                  <a:gd name="T6" fmla="*/ 2 w 5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3" y="1"/>
                      <a:pt x="4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877"/>
              <p:cNvSpPr/>
              <p:nvPr/>
            </p:nvSpPr>
            <p:spPr bwMode="auto">
              <a:xfrm>
                <a:off x="3904" y="1621"/>
                <a:ext cx="26" cy="17"/>
              </a:xfrm>
              <a:custGeom>
                <a:gdLst>
                  <a:gd name="T0" fmla="*/ 0 w 11"/>
                  <a:gd name="T1" fmla="*/ 0 h 7"/>
                  <a:gd name="T2" fmla="*/ 3 w 11"/>
                  <a:gd name="T3" fmla="*/ 7 h 7"/>
                  <a:gd name="T4" fmla="*/ 11 w 11"/>
                  <a:gd name="T5" fmla="*/ 2 h 7"/>
                  <a:gd name="T6" fmla="*/ 10 w 11"/>
                  <a:gd name="T7" fmla="*/ 0 h 7"/>
                  <a:gd name="T8" fmla="*/ 10 w 11"/>
                  <a:gd name="T9" fmla="*/ 0 h 7"/>
                  <a:gd name="T10" fmla="*/ 0 w 11"/>
                  <a:gd name="T1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0" y="0"/>
                    </a:moveTo>
                    <a:cubicBezTo>
                      <a:pt x="0" y="2"/>
                      <a:pt x="1" y="5"/>
                      <a:pt x="3" y="7"/>
                    </a:cubicBezTo>
                    <a:cubicBezTo>
                      <a:pt x="4" y="4"/>
                      <a:pt x="7" y="2"/>
                      <a:pt x="11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878"/>
              <p:cNvSpPr/>
              <p:nvPr/>
            </p:nvSpPr>
            <p:spPr bwMode="auto">
              <a:xfrm>
                <a:off x="3930" y="1619"/>
                <a:ext cx="26" cy="33"/>
              </a:xfrm>
              <a:custGeom>
                <a:gdLst>
                  <a:gd name="T0" fmla="*/ 5 w 11"/>
                  <a:gd name="T1" fmla="*/ 14 h 14"/>
                  <a:gd name="T2" fmla="*/ 11 w 11"/>
                  <a:gd name="T3" fmla="*/ 2 h 14"/>
                  <a:gd name="T4" fmla="*/ 11 w 11"/>
                  <a:gd name="T5" fmla="*/ 2 h 14"/>
                  <a:gd name="T6" fmla="*/ 1 w 11"/>
                  <a:gd name="T7" fmla="*/ 6 h 14"/>
                  <a:gd name="T8" fmla="*/ 5 w 11"/>
                  <a:gd name="T9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4">
                    <a:moveTo>
                      <a:pt x="5" y="14"/>
                    </a:moveTo>
                    <a:cubicBezTo>
                      <a:pt x="7" y="10"/>
                      <a:pt x="8" y="6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8" y="0"/>
                      <a:pt x="3" y="3"/>
                      <a:pt x="1" y="6"/>
                    </a:cubicBezTo>
                    <a:cubicBezTo>
                      <a:pt x="0" y="9"/>
                      <a:pt x="2" y="13"/>
                      <a:pt x="5" y="1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879"/>
              <p:cNvSpPr/>
              <p:nvPr/>
            </p:nvSpPr>
            <p:spPr bwMode="auto">
              <a:xfrm>
                <a:off x="3909" y="1631"/>
                <a:ext cx="28" cy="35"/>
              </a:xfrm>
              <a:custGeom>
                <a:gdLst>
                  <a:gd name="T0" fmla="*/ 4 w 12"/>
                  <a:gd name="T1" fmla="*/ 15 h 15"/>
                  <a:gd name="T2" fmla="*/ 6 w 12"/>
                  <a:gd name="T3" fmla="*/ 12 h 15"/>
                  <a:gd name="T4" fmla="*/ 12 w 12"/>
                  <a:gd name="T5" fmla="*/ 10 h 15"/>
                  <a:gd name="T6" fmla="*/ 9 w 12"/>
                  <a:gd name="T7" fmla="*/ 0 h 15"/>
                  <a:gd name="T8" fmla="*/ 1 w 12"/>
                  <a:gd name="T9" fmla="*/ 6 h 15"/>
                  <a:gd name="T10" fmla="*/ 4 w 12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4" y="14"/>
                      <a:pt x="5" y="13"/>
                      <a:pt x="6" y="12"/>
                    </a:cubicBezTo>
                    <a:cubicBezTo>
                      <a:pt x="8" y="11"/>
                      <a:pt x="10" y="10"/>
                      <a:pt x="12" y="10"/>
                    </a:cubicBezTo>
                    <a:cubicBezTo>
                      <a:pt x="9" y="8"/>
                      <a:pt x="7" y="3"/>
                      <a:pt x="9" y="0"/>
                    </a:cubicBezTo>
                    <a:cubicBezTo>
                      <a:pt x="5" y="0"/>
                      <a:pt x="2" y="2"/>
                      <a:pt x="1" y="6"/>
                    </a:cubicBezTo>
                    <a:cubicBezTo>
                      <a:pt x="0" y="9"/>
                      <a:pt x="1" y="13"/>
                      <a:pt x="4" y="1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880"/>
              <p:cNvSpPr/>
              <p:nvPr/>
            </p:nvSpPr>
            <p:spPr bwMode="auto">
              <a:xfrm>
                <a:off x="3904" y="1683"/>
                <a:ext cx="26" cy="36"/>
              </a:xfrm>
              <a:custGeom>
                <a:gdLst>
                  <a:gd name="T0" fmla="*/ 0 w 11"/>
                  <a:gd name="T1" fmla="*/ 8 h 15"/>
                  <a:gd name="T2" fmla="*/ 6 w 11"/>
                  <a:gd name="T3" fmla="*/ 15 h 15"/>
                  <a:gd name="T4" fmla="*/ 11 w 11"/>
                  <a:gd name="T5" fmla="*/ 8 h 15"/>
                  <a:gd name="T6" fmla="*/ 5 w 11"/>
                  <a:gd name="T7" fmla="*/ 0 h 15"/>
                  <a:gd name="T8" fmla="*/ 0 w 11"/>
                  <a:gd name="T9" fmla="*/ 8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0" y="8"/>
                    </a:moveTo>
                    <a:cubicBezTo>
                      <a:pt x="0" y="12"/>
                      <a:pt x="3" y="14"/>
                      <a:pt x="6" y="15"/>
                    </a:cubicBezTo>
                    <a:cubicBezTo>
                      <a:pt x="7" y="12"/>
                      <a:pt x="9" y="9"/>
                      <a:pt x="11" y="8"/>
                    </a:cubicBezTo>
                    <a:cubicBezTo>
                      <a:pt x="8" y="6"/>
                      <a:pt x="6" y="3"/>
                      <a:pt x="5" y="0"/>
                    </a:cubicBezTo>
                    <a:cubicBezTo>
                      <a:pt x="2" y="1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881"/>
              <p:cNvSpPr/>
              <p:nvPr/>
            </p:nvSpPr>
            <p:spPr bwMode="auto">
              <a:xfrm>
                <a:off x="3894" y="1650"/>
                <a:ext cx="22" cy="38"/>
              </a:xfrm>
              <a:custGeom>
                <a:gdLst>
                  <a:gd name="T0" fmla="*/ 4 w 9"/>
                  <a:gd name="T1" fmla="*/ 16 h 16"/>
                  <a:gd name="T2" fmla="*/ 9 w 9"/>
                  <a:gd name="T3" fmla="*/ 12 h 16"/>
                  <a:gd name="T4" fmla="*/ 9 w 9"/>
                  <a:gd name="T5" fmla="*/ 11 h 16"/>
                  <a:gd name="T6" fmla="*/ 9 w 9"/>
                  <a:gd name="T7" fmla="*/ 8 h 16"/>
                  <a:gd name="T8" fmla="*/ 5 w 9"/>
                  <a:gd name="T9" fmla="*/ 0 h 16"/>
                  <a:gd name="T10" fmla="*/ 0 w 9"/>
                  <a:gd name="T11" fmla="*/ 8 h 16"/>
                  <a:gd name="T12" fmla="*/ 4 w 9"/>
                  <a:gd name="T13" fmla="*/ 16 h 16"/>
                  <a:gd name="T14" fmla="*/ 4 w 9"/>
                  <a:gd name="T15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6">
                    <a:moveTo>
                      <a:pt x="4" y="16"/>
                    </a:moveTo>
                    <a:cubicBezTo>
                      <a:pt x="5" y="14"/>
                      <a:pt x="7" y="13"/>
                      <a:pt x="9" y="12"/>
                    </a:cubicBezTo>
                    <a:cubicBezTo>
                      <a:pt x="9" y="12"/>
                      <a:pt x="9" y="12"/>
                      <a:pt x="9" y="11"/>
                    </a:cubicBezTo>
                    <a:cubicBezTo>
                      <a:pt x="9" y="10"/>
                      <a:pt x="9" y="9"/>
                      <a:pt x="9" y="8"/>
                    </a:cubicBezTo>
                    <a:cubicBezTo>
                      <a:pt x="6" y="7"/>
                      <a:pt x="5" y="4"/>
                      <a:pt x="5" y="0"/>
                    </a:cubicBezTo>
                    <a:cubicBezTo>
                      <a:pt x="2" y="1"/>
                      <a:pt x="0" y="5"/>
                      <a:pt x="0" y="8"/>
                    </a:cubicBezTo>
                    <a:cubicBezTo>
                      <a:pt x="0" y="11"/>
                      <a:pt x="1" y="14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882"/>
              <p:cNvSpPr/>
              <p:nvPr/>
            </p:nvSpPr>
            <p:spPr bwMode="auto">
              <a:xfrm>
                <a:off x="3918" y="1659"/>
                <a:ext cx="24" cy="38"/>
              </a:xfrm>
              <a:custGeom>
                <a:gdLst>
                  <a:gd name="T0" fmla="*/ 1 w 10"/>
                  <a:gd name="T1" fmla="*/ 7 h 16"/>
                  <a:gd name="T2" fmla="*/ 8 w 10"/>
                  <a:gd name="T3" fmla="*/ 16 h 16"/>
                  <a:gd name="T4" fmla="*/ 8 w 10"/>
                  <a:gd name="T5" fmla="*/ 11 h 16"/>
                  <a:gd name="T6" fmla="*/ 10 w 10"/>
                  <a:gd name="T7" fmla="*/ 0 h 16"/>
                  <a:gd name="T8" fmla="*/ 3 w 10"/>
                  <a:gd name="T9" fmla="*/ 1 h 16"/>
                  <a:gd name="T10" fmla="*/ 1 w 10"/>
                  <a:gd name="T11" fmla="*/ 7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6">
                    <a:moveTo>
                      <a:pt x="1" y="7"/>
                    </a:moveTo>
                    <a:cubicBezTo>
                      <a:pt x="1" y="11"/>
                      <a:pt x="3" y="16"/>
                      <a:pt x="8" y="16"/>
                    </a:cubicBezTo>
                    <a:cubicBezTo>
                      <a:pt x="8" y="15"/>
                      <a:pt x="8" y="13"/>
                      <a:pt x="8" y="11"/>
                    </a:cubicBezTo>
                    <a:cubicBezTo>
                      <a:pt x="8" y="7"/>
                      <a:pt x="9" y="3"/>
                      <a:pt x="10" y="0"/>
                    </a:cubicBezTo>
                    <a:cubicBezTo>
                      <a:pt x="7" y="0"/>
                      <a:pt x="5" y="0"/>
                      <a:pt x="3" y="1"/>
                    </a:cubicBezTo>
                    <a:cubicBezTo>
                      <a:pt x="2" y="3"/>
                      <a:pt x="0" y="5"/>
                      <a:pt x="1" y="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883"/>
              <p:cNvSpPr/>
              <p:nvPr/>
            </p:nvSpPr>
            <p:spPr bwMode="auto">
              <a:xfrm>
                <a:off x="3920" y="1702"/>
                <a:ext cx="24" cy="40"/>
              </a:xfrm>
              <a:custGeom>
                <a:gdLst>
                  <a:gd name="T0" fmla="*/ 1 w 10"/>
                  <a:gd name="T1" fmla="*/ 10 h 17"/>
                  <a:gd name="T2" fmla="*/ 10 w 10"/>
                  <a:gd name="T3" fmla="*/ 16 h 17"/>
                  <a:gd name="T4" fmla="*/ 7 w 10"/>
                  <a:gd name="T5" fmla="*/ 1 h 17"/>
                  <a:gd name="T6" fmla="*/ 1 w 10"/>
                  <a:gd name="T7" fmla="*/ 1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1" y="10"/>
                    </a:moveTo>
                    <a:cubicBezTo>
                      <a:pt x="2" y="15"/>
                      <a:pt x="6" y="17"/>
                      <a:pt x="10" y="16"/>
                    </a:cubicBezTo>
                    <a:cubicBezTo>
                      <a:pt x="8" y="11"/>
                      <a:pt x="7" y="6"/>
                      <a:pt x="7" y="1"/>
                    </a:cubicBezTo>
                    <a:cubicBezTo>
                      <a:pt x="3" y="0"/>
                      <a:pt x="0" y="7"/>
                      <a:pt x="1" y="1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884"/>
              <p:cNvSpPr/>
              <p:nvPr/>
            </p:nvSpPr>
            <p:spPr bwMode="auto">
              <a:xfrm>
                <a:off x="3906" y="1761"/>
                <a:ext cx="29" cy="34"/>
              </a:xfrm>
              <a:custGeom>
                <a:gdLst>
                  <a:gd name="T0" fmla="*/ 11 w 12"/>
                  <a:gd name="T1" fmla="*/ 3 h 14"/>
                  <a:gd name="T2" fmla="*/ 3 w 12"/>
                  <a:gd name="T3" fmla="*/ 0 h 14"/>
                  <a:gd name="T4" fmla="*/ 2 w 12"/>
                  <a:gd name="T5" fmla="*/ 9 h 14"/>
                  <a:gd name="T6" fmla="*/ 10 w 12"/>
                  <a:gd name="T7" fmla="*/ 14 h 14"/>
                  <a:gd name="T8" fmla="*/ 12 w 12"/>
                  <a:gd name="T9" fmla="*/ 5 h 14"/>
                  <a:gd name="T10" fmla="*/ 12 w 12"/>
                  <a:gd name="T11" fmla="*/ 5 h 14"/>
                  <a:gd name="T12" fmla="*/ 11 w 12"/>
                  <a:gd name="T13" fmla="*/ 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11" y="3"/>
                    </a:moveTo>
                    <a:cubicBezTo>
                      <a:pt x="8" y="4"/>
                      <a:pt x="5" y="3"/>
                      <a:pt x="3" y="0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" y="12"/>
                      <a:pt x="6" y="14"/>
                      <a:pt x="10" y="14"/>
                    </a:cubicBezTo>
                    <a:cubicBezTo>
                      <a:pt x="9" y="11"/>
                      <a:pt x="10" y="7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1" y="4"/>
                      <a:pt x="11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885"/>
              <p:cNvSpPr/>
              <p:nvPr/>
            </p:nvSpPr>
            <p:spPr bwMode="auto">
              <a:xfrm>
                <a:off x="3842" y="1761"/>
                <a:ext cx="48" cy="31"/>
              </a:xfrm>
              <a:custGeom>
                <a:gdLst>
                  <a:gd name="T0" fmla="*/ 8 w 20"/>
                  <a:gd name="T1" fmla="*/ 2 h 13"/>
                  <a:gd name="T2" fmla="*/ 3 w 20"/>
                  <a:gd name="T3" fmla="*/ 10 h 13"/>
                  <a:gd name="T4" fmla="*/ 12 w 20"/>
                  <a:gd name="T5" fmla="*/ 9 h 13"/>
                  <a:gd name="T6" fmla="*/ 15 w 20"/>
                  <a:gd name="T7" fmla="*/ 6 h 13"/>
                  <a:gd name="T8" fmla="*/ 20 w 20"/>
                  <a:gd name="T9" fmla="*/ 0 h 13"/>
                  <a:gd name="T10" fmla="*/ 15 w 20"/>
                  <a:gd name="T11" fmla="*/ 0 h 13"/>
                  <a:gd name="T12" fmla="*/ 8 w 20"/>
                  <a:gd name="T13" fmla="*/ 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3">
                    <a:moveTo>
                      <a:pt x="8" y="2"/>
                    </a:moveTo>
                    <a:cubicBezTo>
                      <a:pt x="5" y="3"/>
                      <a:pt x="0" y="6"/>
                      <a:pt x="3" y="10"/>
                    </a:cubicBezTo>
                    <a:cubicBezTo>
                      <a:pt x="6" y="13"/>
                      <a:pt x="9" y="11"/>
                      <a:pt x="12" y="9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7" y="4"/>
                      <a:pt x="19" y="2"/>
                      <a:pt x="20" y="0"/>
                    </a:cubicBezTo>
                    <a:cubicBezTo>
                      <a:pt x="19" y="0"/>
                      <a:pt x="17" y="0"/>
                      <a:pt x="15" y="0"/>
                    </a:cubicBezTo>
                    <a:cubicBezTo>
                      <a:pt x="13" y="0"/>
                      <a:pt x="10" y="1"/>
                      <a:pt x="8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886"/>
              <p:cNvSpPr/>
              <p:nvPr/>
            </p:nvSpPr>
            <p:spPr bwMode="auto">
              <a:xfrm>
                <a:off x="3873" y="1621"/>
                <a:ext cx="59" cy="178"/>
              </a:xfrm>
              <a:custGeom>
                <a:gdLst>
                  <a:gd name="T0" fmla="*/ 24 w 25"/>
                  <a:gd name="T1" fmla="*/ 74 h 75"/>
                  <a:gd name="T2" fmla="*/ 24 w 25"/>
                  <a:gd name="T3" fmla="*/ 74 h 75"/>
                  <a:gd name="T4" fmla="*/ 14 w 25"/>
                  <a:gd name="T5" fmla="*/ 69 h 75"/>
                  <a:gd name="T6" fmla="*/ 17 w 25"/>
                  <a:gd name="T7" fmla="*/ 58 h 75"/>
                  <a:gd name="T8" fmla="*/ 16 w 25"/>
                  <a:gd name="T9" fmla="*/ 57 h 75"/>
                  <a:gd name="T10" fmla="*/ 15 w 25"/>
                  <a:gd name="T11" fmla="*/ 54 h 75"/>
                  <a:gd name="T12" fmla="*/ 8 w 25"/>
                  <a:gd name="T13" fmla="*/ 47 h 75"/>
                  <a:gd name="T14" fmla="*/ 12 w 25"/>
                  <a:gd name="T15" fmla="*/ 37 h 75"/>
                  <a:gd name="T16" fmla="*/ 11 w 25"/>
                  <a:gd name="T17" fmla="*/ 33 h 75"/>
                  <a:gd name="T18" fmla="*/ 13 w 25"/>
                  <a:gd name="T19" fmla="*/ 29 h 75"/>
                  <a:gd name="T20" fmla="*/ 12 w 25"/>
                  <a:gd name="T21" fmla="*/ 29 h 75"/>
                  <a:gd name="T22" fmla="*/ 8 w 25"/>
                  <a:gd name="T23" fmla="*/ 18 h 75"/>
                  <a:gd name="T24" fmla="*/ 11 w 25"/>
                  <a:gd name="T25" fmla="*/ 13 h 75"/>
                  <a:gd name="T26" fmla="*/ 14 w 25"/>
                  <a:gd name="T27" fmla="*/ 11 h 75"/>
                  <a:gd name="T28" fmla="*/ 15 w 25"/>
                  <a:gd name="T29" fmla="*/ 8 h 75"/>
                  <a:gd name="T30" fmla="*/ 15 w 25"/>
                  <a:gd name="T31" fmla="*/ 8 h 75"/>
                  <a:gd name="T32" fmla="*/ 12 w 25"/>
                  <a:gd name="T33" fmla="*/ 0 h 75"/>
                  <a:gd name="T34" fmla="*/ 6 w 25"/>
                  <a:gd name="T35" fmla="*/ 0 h 75"/>
                  <a:gd name="T36" fmla="*/ 6 w 25"/>
                  <a:gd name="T37" fmla="*/ 1 h 75"/>
                  <a:gd name="T38" fmla="*/ 8 w 25"/>
                  <a:gd name="T39" fmla="*/ 7 h 75"/>
                  <a:gd name="T40" fmla="*/ 8 w 25"/>
                  <a:gd name="T41" fmla="*/ 8 h 75"/>
                  <a:gd name="T42" fmla="*/ 2 w 25"/>
                  <a:gd name="T43" fmla="*/ 19 h 75"/>
                  <a:gd name="T44" fmla="*/ 7 w 25"/>
                  <a:gd name="T45" fmla="*/ 33 h 75"/>
                  <a:gd name="T46" fmla="*/ 7 w 25"/>
                  <a:gd name="T47" fmla="*/ 33 h 75"/>
                  <a:gd name="T48" fmla="*/ 7 w 25"/>
                  <a:gd name="T49" fmla="*/ 34 h 75"/>
                  <a:gd name="T50" fmla="*/ 9 w 25"/>
                  <a:gd name="T51" fmla="*/ 57 h 75"/>
                  <a:gd name="T52" fmla="*/ 10 w 25"/>
                  <a:gd name="T53" fmla="*/ 59 h 75"/>
                  <a:gd name="T54" fmla="*/ 9 w 25"/>
                  <a:gd name="T55" fmla="*/ 70 h 75"/>
                  <a:gd name="T56" fmla="*/ 12 w 25"/>
                  <a:gd name="T57" fmla="*/ 75 h 75"/>
                  <a:gd name="T58" fmla="*/ 25 w 25"/>
                  <a:gd name="T59" fmla="*/ 75 h 75"/>
                  <a:gd name="T60" fmla="*/ 24 w 25"/>
                  <a:gd name="T61" fmla="*/ 74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75">
                    <a:moveTo>
                      <a:pt x="24" y="74"/>
                    </a:moveTo>
                    <a:cubicBezTo>
                      <a:pt x="24" y="74"/>
                      <a:pt x="24" y="74"/>
                      <a:pt x="24" y="74"/>
                    </a:cubicBezTo>
                    <a:cubicBezTo>
                      <a:pt x="20" y="75"/>
                      <a:pt x="16" y="72"/>
                      <a:pt x="14" y="69"/>
                    </a:cubicBezTo>
                    <a:cubicBezTo>
                      <a:pt x="13" y="65"/>
                      <a:pt x="13" y="61"/>
                      <a:pt x="17" y="58"/>
                    </a:cubicBezTo>
                    <a:cubicBezTo>
                      <a:pt x="16" y="58"/>
                      <a:pt x="16" y="57"/>
                      <a:pt x="16" y="57"/>
                    </a:cubicBezTo>
                    <a:cubicBezTo>
                      <a:pt x="16" y="56"/>
                      <a:pt x="16" y="55"/>
                      <a:pt x="15" y="54"/>
                    </a:cubicBezTo>
                    <a:cubicBezTo>
                      <a:pt x="12" y="54"/>
                      <a:pt x="8" y="51"/>
                      <a:pt x="8" y="47"/>
                    </a:cubicBezTo>
                    <a:cubicBezTo>
                      <a:pt x="7" y="43"/>
                      <a:pt x="9" y="40"/>
                      <a:pt x="12" y="37"/>
                    </a:cubicBezTo>
                    <a:cubicBezTo>
                      <a:pt x="11" y="36"/>
                      <a:pt x="11" y="34"/>
                      <a:pt x="11" y="33"/>
                    </a:cubicBezTo>
                    <a:cubicBezTo>
                      <a:pt x="11" y="32"/>
                      <a:pt x="12" y="30"/>
                      <a:pt x="13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9" y="27"/>
                      <a:pt x="7" y="22"/>
                      <a:pt x="8" y="18"/>
                    </a:cubicBezTo>
                    <a:cubicBezTo>
                      <a:pt x="8" y="16"/>
                      <a:pt x="9" y="14"/>
                      <a:pt x="11" y="13"/>
                    </a:cubicBezTo>
                    <a:cubicBezTo>
                      <a:pt x="12" y="12"/>
                      <a:pt x="13" y="11"/>
                      <a:pt x="14" y="11"/>
                    </a:cubicBezTo>
                    <a:cubicBezTo>
                      <a:pt x="14" y="10"/>
                      <a:pt x="15" y="9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3"/>
                      <a:pt x="7" y="5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5" y="10"/>
                      <a:pt x="2" y="15"/>
                      <a:pt x="2" y="19"/>
                    </a:cubicBezTo>
                    <a:cubicBezTo>
                      <a:pt x="1" y="24"/>
                      <a:pt x="3" y="29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0" y="40"/>
                      <a:pt x="0" y="54"/>
                      <a:pt x="9" y="57"/>
                    </a:cubicBezTo>
                    <a:cubicBezTo>
                      <a:pt x="10" y="58"/>
                      <a:pt x="10" y="58"/>
                      <a:pt x="10" y="59"/>
                    </a:cubicBezTo>
                    <a:cubicBezTo>
                      <a:pt x="7" y="62"/>
                      <a:pt x="8" y="67"/>
                      <a:pt x="9" y="70"/>
                    </a:cubicBezTo>
                    <a:cubicBezTo>
                      <a:pt x="10" y="72"/>
                      <a:pt x="11" y="74"/>
                      <a:pt x="12" y="75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5" y="75"/>
                      <a:pt x="24" y="74"/>
                      <a:pt x="24" y="7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887"/>
              <p:cNvSpPr/>
              <p:nvPr/>
            </p:nvSpPr>
            <p:spPr bwMode="auto">
              <a:xfrm>
                <a:off x="3840" y="1697"/>
                <a:ext cx="43" cy="22"/>
              </a:xfrm>
              <a:custGeom>
                <a:gdLst>
                  <a:gd name="T0" fmla="*/ 9 w 18"/>
                  <a:gd name="T1" fmla="*/ 0 h 9"/>
                  <a:gd name="T2" fmla="*/ 1 w 18"/>
                  <a:gd name="T3" fmla="*/ 3 h 9"/>
                  <a:gd name="T4" fmla="*/ 10 w 18"/>
                  <a:gd name="T5" fmla="*/ 6 h 9"/>
                  <a:gd name="T6" fmla="*/ 18 w 18"/>
                  <a:gd name="T7" fmla="*/ 1 h 9"/>
                  <a:gd name="T8" fmla="*/ 9 w 18"/>
                  <a:gd name="T9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9">
                    <a:moveTo>
                      <a:pt x="9" y="0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0" y="9"/>
                      <a:pt x="7" y="7"/>
                      <a:pt x="10" y="6"/>
                    </a:cubicBezTo>
                    <a:cubicBezTo>
                      <a:pt x="12" y="5"/>
                      <a:pt x="15" y="2"/>
                      <a:pt x="18" y="1"/>
                    </a:cubicBezTo>
                    <a:cubicBezTo>
                      <a:pt x="15" y="0"/>
                      <a:pt x="12" y="0"/>
                      <a:pt x="9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888"/>
              <p:cNvSpPr/>
              <p:nvPr/>
            </p:nvSpPr>
            <p:spPr bwMode="auto">
              <a:xfrm>
                <a:off x="3838" y="1628"/>
                <a:ext cx="47" cy="29"/>
              </a:xfrm>
              <a:custGeom>
                <a:gdLst>
                  <a:gd name="T0" fmla="*/ 11 w 20"/>
                  <a:gd name="T1" fmla="*/ 1 h 12"/>
                  <a:gd name="T2" fmla="*/ 2 w 20"/>
                  <a:gd name="T3" fmla="*/ 5 h 12"/>
                  <a:gd name="T4" fmla="*/ 20 w 20"/>
                  <a:gd name="T5" fmla="*/ 4 h 12"/>
                  <a:gd name="T6" fmla="*/ 11 w 20"/>
                  <a:gd name="T7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11" y="1"/>
                    </a:moveTo>
                    <a:cubicBezTo>
                      <a:pt x="9" y="1"/>
                      <a:pt x="0" y="0"/>
                      <a:pt x="2" y="5"/>
                    </a:cubicBezTo>
                    <a:cubicBezTo>
                      <a:pt x="4" y="12"/>
                      <a:pt x="15" y="5"/>
                      <a:pt x="20" y="4"/>
                    </a:cubicBezTo>
                    <a:cubicBezTo>
                      <a:pt x="17" y="3"/>
                      <a:pt x="14" y="2"/>
                      <a:pt x="11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889"/>
              <p:cNvSpPr/>
              <p:nvPr/>
            </p:nvSpPr>
            <p:spPr bwMode="auto">
              <a:xfrm>
                <a:off x="3930" y="1776"/>
                <a:ext cx="31" cy="23"/>
              </a:xfrm>
              <a:custGeom>
                <a:gdLst>
                  <a:gd name="T0" fmla="*/ 13 w 13"/>
                  <a:gd name="T1" fmla="*/ 3 h 10"/>
                  <a:gd name="T2" fmla="*/ 2 w 13"/>
                  <a:gd name="T3" fmla="*/ 0 h 10"/>
                  <a:gd name="T4" fmla="*/ 2 w 13"/>
                  <a:gd name="T5" fmla="*/ 9 h 10"/>
                  <a:gd name="T6" fmla="*/ 2 w 13"/>
                  <a:gd name="T7" fmla="*/ 10 h 10"/>
                  <a:gd name="T8" fmla="*/ 11 w 13"/>
                  <a:gd name="T9" fmla="*/ 10 h 10"/>
                  <a:gd name="T10" fmla="*/ 13 w 13"/>
                  <a:gd name="T11" fmla="*/ 3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13" y="3"/>
                    </a:moveTo>
                    <a:cubicBezTo>
                      <a:pt x="9" y="4"/>
                      <a:pt x="5" y="3"/>
                      <a:pt x="2" y="0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7"/>
                      <a:pt x="11" y="5"/>
                      <a:pt x="13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890"/>
              <p:cNvSpPr/>
              <p:nvPr/>
            </p:nvSpPr>
            <p:spPr bwMode="auto">
              <a:xfrm>
                <a:off x="3892" y="1711"/>
                <a:ext cx="26" cy="36"/>
              </a:xfrm>
              <a:custGeom>
                <a:gdLst>
                  <a:gd name="T0" fmla="*/ 11 w 11"/>
                  <a:gd name="T1" fmla="*/ 8 h 15"/>
                  <a:gd name="T2" fmla="*/ 11 w 11"/>
                  <a:gd name="T3" fmla="*/ 5 h 15"/>
                  <a:gd name="T4" fmla="*/ 11 w 11"/>
                  <a:gd name="T5" fmla="*/ 4 h 15"/>
                  <a:gd name="T6" fmla="*/ 4 w 11"/>
                  <a:gd name="T7" fmla="*/ 0 h 15"/>
                  <a:gd name="T8" fmla="*/ 2 w 11"/>
                  <a:gd name="T9" fmla="*/ 3 h 15"/>
                  <a:gd name="T10" fmla="*/ 1 w 11"/>
                  <a:gd name="T11" fmla="*/ 9 h 15"/>
                  <a:gd name="T12" fmla="*/ 7 w 11"/>
                  <a:gd name="T13" fmla="*/ 15 h 15"/>
                  <a:gd name="T14" fmla="*/ 11 w 11"/>
                  <a:gd name="T15" fmla="*/ 8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5">
                    <a:moveTo>
                      <a:pt x="11" y="8"/>
                    </a:moveTo>
                    <a:cubicBezTo>
                      <a:pt x="11" y="7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4"/>
                    </a:cubicBezTo>
                    <a:cubicBezTo>
                      <a:pt x="8" y="4"/>
                      <a:pt x="6" y="2"/>
                      <a:pt x="4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2" y="12"/>
                      <a:pt x="4" y="15"/>
                      <a:pt x="7" y="15"/>
                    </a:cubicBezTo>
                    <a:cubicBezTo>
                      <a:pt x="8" y="12"/>
                      <a:pt x="9" y="9"/>
                      <a:pt x="11" y="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891"/>
              <p:cNvSpPr/>
              <p:nvPr/>
            </p:nvSpPr>
            <p:spPr bwMode="auto">
              <a:xfrm>
                <a:off x="3911" y="1733"/>
                <a:ext cx="28" cy="35"/>
              </a:xfrm>
              <a:custGeom>
                <a:gdLst>
                  <a:gd name="T0" fmla="*/ 4 w 12"/>
                  <a:gd name="T1" fmla="*/ 0 h 15"/>
                  <a:gd name="T2" fmla="*/ 1 w 12"/>
                  <a:gd name="T3" fmla="*/ 9 h 15"/>
                  <a:gd name="T4" fmla="*/ 9 w 12"/>
                  <a:gd name="T5" fmla="*/ 14 h 15"/>
                  <a:gd name="T6" fmla="*/ 9 w 12"/>
                  <a:gd name="T7" fmla="*/ 14 h 15"/>
                  <a:gd name="T8" fmla="*/ 10 w 12"/>
                  <a:gd name="T9" fmla="*/ 8 h 15"/>
                  <a:gd name="T10" fmla="*/ 12 w 12"/>
                  <a:gd name="T11" fmla="*/ 5 h 15"/>
                  <a:gd name="T12" fmla="*/ 4 w 12"/>
                  <a:gd name="T13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5">
                    <a:moveTo>
                      <a:pt x="4" y="0"/>
                    </a:moveTo>
                    <a:cubicBezTo>
                      <a:pt x="1" y="2"/>
                      <a:pt x="0" y="6"/>
                      <a:pt x="1" y="9"/>
                    </a:cubicBezTo>
                    <a:cubicBezTo>
                      <a:pt x="2" y="12"/>
                      <a:pt x="5" y="15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2"/>
                      <a:pt x="9" y="10"/>
                      <a:pt x="10" y="8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9" y="5"/>
                      <a:pt x="5" y="3"/>
                      <a:pt x="4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892"/>
              <p:cNvSpPr/>
              <p:nvPr/>
            </p:nvSpPr>
            <p:spPr bwMode="auto">
              <a:xfrm>
                <a:off x="3935" y="1745"/>
                <a:ext cx="28" cy="38"/>
              </a:xfrm>
              <a:custGeom>
                <a:gdLst>
                  <a:gd name="T0" fmla="*/ 0 w 12"/>
                  <a:gd name="T1" fmla="*/ 5 h 16"/>
                  <a:gd name="T2" fmla="*/ 1 w 12"/>
                  <a:gd name="T3" fmla="*/ 12 h 16"/>
                  <a:gd name="T4" fmla="*/ 12 w 12"/>
                  <a:gd name="T5" fmla="*/ 14 h 16"/>
                  <a:gd name="T6" fmla="*/ 5 w 12"/>
                  <a:gd name="T7" fmla="*/ 0 h 16"/>
                  <a:gd name="T8" fmla="*/ 0 w 12"/>
                  <a:gd name="T9" fmla="*/ 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0" y="5"/>
                    </a:moveTo>
                    <a:cubicBezTo>
                      <a:pt x="0" y="8"/>
                      <a:pt x="0" y="10"/>
                      <a:pt x="1" y="12"/>
                    </a:cubicBezTo>
                    <a:cubicBezTo>
                      <a:pt x="4" y="16"/>
                      <a:pt x="8" y="16"/>
                      <a:pt x="12" y="14"/>
                    </a:cubicBezTo>
                    <a:cubicBezTo>
                      <a:pt x="9" y="9"/>
                      <a:pt x="7" y="5"/>
                      <a:pt x="5" y="0"/>
                    </a:cubicBezTo>
                    <a:cubicBezTo>
                      <a:pt x="2" y="0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893"/>
              <p:cNvSpPr/>
              <p:nvPr/>
            </p:nvSpPr>
            <p:spPr bwMode="auto">
              <a:xfrm>
                <a:off x="3958" y="1783"/>
                <a:ext cx="22" cy="16"/>
              </a:xfrm>
              <a:custGeom>
                <a:gdLst>
                  <a:gd name="T0" fmla="*/ 3 w 9"/>
                  <a:gd name="T1" fmla="*/ 0 h 7"/>
                  <a:gd name="T2" fmla="*/ 0 w 9"/>
                  <a:gd name="T3" fmla="*/ 7 h 7"/>
                  <a:gd name="T4" fmla="*/ 9 w 9"/>
                  <a:gd name="T5" fmla="*/ 7 h 7"/>
                  <a:gd name="T6" fmla="*/ 3 w 9"/>
                  <a:gd name="T7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3" y="0"/>
                    </a:moveTo>
                    <a:cubicBezTo>
                      <a:pt x="1" y="1"/>
                      <a:pt x="0" y="4"/>
                      <a:pt x="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894"/>
              <p:cNvSpPr/>
              <p:nvPr/>
            </p:nvSpPr>
            <p:spPr bwMode="auto">
              <a:xfrm>
                <a:off x="3939" y="1621"/>
                <a:ext cx="69" cy="178"/>
              </a:xfrm>
              <a:custGeom>
                <a:gdLst>
                  <a:gd name="T0" fmla="*/ 29 w 29"/>
                  <a:gd name="T1" fmla="*/ 74 h 75"/>
                  <a:gd name="T2" fmla="*/ 27 w 29"/>
                  <a:gd name="T3" fmla="*/ 72 h 75"/>
                  <a:gd name="T4" fmla="*/ 11 w 29"/>
                  <a:gd name="T5" fmla="*/ 16 h 75"/>
                  <a:gd name="T6" fmla="*/ 19 w 29"/>
                  <a:gd name="T7" fmla="*/ 0 h 75"/>
                  <a:gd name="T8" fmla="*/ 10 w 29"/>
                  <a:gd name="T9" fmla="*/ 0 h 75"/>
                  <a:gd name="T10" fmla="*/ 0 w 29"/>
                  <a:gd name="T11" fmla="*/ 31 h 75"/>
                  <a:gd name="T12" fmla="*/ 13 w 29"/>
                  <a:gd name="T13" fmla="*/ 68 h 75"/>
                  <a:gd name="T14" fmla="*/ 19 w 29"/>
                  <a:gd name="T15" fmla="*/ 75 h 75"/>
                  <a:gd name="T16" fmla="*/ 29 w 29"/>
                  <a:gd name="T17" fmla="*/ 75 h 75"/>
                  <a:gd name="T18" fmla="*/ 29 w 29"/>
                  <a:gd name="T19" fmla="*/ 74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75">
                    <a:moveTo>
                      <a:pt x="29" y="74"/>
                    </a:moveTo>
                    <a:cubicBezTo>
                      <a:pt x="28" y="73"/>
                      <a:pt x="27" y="73"/>
                      <a:pt x="27" y="72"/>
                    </a:cubicBezTo>
                    <a:cubicBezTo>
                      <a:pt x="13" y="57"/>
                      <a:pt x="4" y="36"/>
                      <a:pt x="11" y="16"/>
                    </a:cubicBezTo>
                    <a:cubicBezTo>
                      <a:pt x="13" y="10"/>
                      <a:pt x="16" y="4"/>
                      <a:pt x="1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9"/>
                      <a:pt x="0" y="20"/>
                      <a:pt x="0" y="31"/>
                    </a:cubicBezTo>
                    <a:cubicBezTo>
                      <a:pt x="1" y="44"/>
                      <a:pt x="6" y="57"/>
                      <a:pt x="13" y="68"/>
                    </a:cubicBezTo>
                    <a:cubicBezTo>
                      <a:pt x="15" y="70"/>
                      <a:pt x="17" y="73"/>
                      <a:pt x="19" y="75"/>
                    </a:cubicBezTo>
                    <a:cubicBezTo>
                      <a:pt x="29" y="75"/>
                      <a:pt x="29" y="75"/>
                      <a:pt x="29" y="75"/>
                    </a:cubicBezTo>
                    <a:lnTo>
                      <a:pt x="29" y="74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895"/>
              <p:cNvSpPr>
                <a:spLocks noEditPoints="1"/>
              </p:cNvSpPr>
              <p:nvPr/>
            </p:nvSpPr>
            <p:spPr bwMode="auto">
              <a:xfrm>
                <a:off x="3838" y="1621"/>
                <a:ext cx="64" cy="178"/>
              </a:xfrm>
              <a:custGeom>
                <a:gdLst>
                  <a:gd name="T0" fmla="*/ 24 w 27"/>
                  <a:gd name="T1" fmla="*/ 70 h 75"/>
                  <a:gd name="T2" fmla="*/ 25 w 27"/>
                  <a:gd name="T3" fmla="*/ 59 h 75"/>
                  <a:gd name="T4" fmla="*/ 24 w 27"/>
                  <a:gd name="T5" fmla="*/ 57 h 75"/>
                  <a:gd name="T6" fmla="*/ 22 w 27"/>
                  <a:gd name="T7" fmla="*/ 34 h 75"/>
                  <a:gd name="T8" fmla="*/ 22 w 27"/>
                  <a:gd name="T9" fmla="*/ 33 h 75"/>
                  <a:gd name="T10" fmla="*/ 22 w 27"/>
                  <a:gd name="T11" fmla="*/ 33 h 75"/>
                  <a:gd name="T12" fmla="*/ 17 w 27"/>
                  <a:gd name="T13" fmla="*/ 19 h 75"/>
                  <a:gd name="T14" fmla="*/ 23 w 27"/>
                  <a:gd name="T15" fmla="*/ 8 h 75"/>
                  <a:gd name="T16" fmla="*/ 23 w 27"/>
                  <a:gd name="T17" fmla="*/ 7 h 75"/>
                  <a:gd name="T18" fmla="*/ 21 w 27"/>
                  <a:gd name="T19" fmla="*/ 1 h 75"/>
                  <a:gd name="T20" fmla="*/ 21 w 27"/>
                  <a:gd name="T21" fmla="*/ 0 h 75"/>
                  <a:gd name="T22" fmla="*/ 19 w 27"/>
                  <a:gd name="T23" fmla="*/ 0 h 75"/>
                  <a:gd name="T24" fmla="*/ 21 w 27"/>
                  <a:gd name="T25" fmla="*/ 6 h 75"/>
                  <a:gd name="T26" fmla="*/ 15 w 27"/>
                  <a:gd name="T27" fmla="*/ 4 h 75"/>
                  <a:gd name="T28" fmla="*/ 8 w 27"/>
                  <a:gd name="T29" fmla="*/ 2 h 75"/>
                  <a:gd name="T30" fmla="*/ 0 w 27"/>
                  <a:gd name="T31" fmla="*/ 7 h 75"/>
                  <a:gd name="T32" fmla="*/ 6 w 27"/>
                  <a:gd name="T33" fmla="*/ 12 h 75"/>
                  <a:gd name="T34" fmla="*/ 20 w 27"/>
                  <a:gd name="T35" fmla="*/ 8 h 75"/>
                  <a:gd name="T36" fmla="*/ 15 w 27"/>
                  <a:gd name="T37" fmla="*/ 18 h 75"/>
                  <a:gd name="T38" fmla="*/ 19 w 27"/>
                  <a:gd name="T39" fmla="*/ 32 h 75"/>
                  <a:gd name="T40" fmla="*/ 0 w 27"/>
                  <a:gd name="T41" fmla="*/ 36 h 75"/>
                  <a:gd name="T42" fmla="*/ 6 w 27"/>
                  <a:gd name="T43" fmla="*/ 41 h 75"/>
                  <a:gd name="T44" fmla="*/ 13 w 27"/>
                  <a:gd name="T45" fmla="*/ 38 h 75"/>
                  <a:gd name="T46" fmla="*/ 19 w 27"/>
                  <a:gd name="T47" fmla="*/ 35 h 75"/>
                  <a:gd name="T48" fmla="*/ 22 w 27"/>
                  <a:gd name="T49" fmla="*/ 58 h 75"/>
                  <a:gd name="T50" fmla="*/ 15 w 27"/>
                  <a:gd name="T51" fmla="*/ 58 h 75"/>
                  <a:gd name="T52" fmla="*/ 7 w 27"/>
                  <a:gd name="T53" fmla="*/ 60 h 75"/>
                  <a:gd name="T54" fmla="*/ 4 w 27"/>
                  <a:gd name="T55" fmla="*/ 70 h 75"/>
                  <a:gd name="T56" fmla="*/ 13 w 27"/>
                  <a:gd name="T57" fmla="*/ 70 h 75"/>
                  <a:gd name="T58" fmla="*/ 17 w 27"/>
                  <a:gd name="T59" fmla="*/ 67 h 75"/>
                  <a:gd name="T60" fmla="*/ 22 w 27"/>
                  <a:gd name="T61" fmla="*/ 62 h 75"/>
                  <a:gd name="T62" fmla="*/ 23 w 27"/>
                  <a:gd name="T63" fmla="*/ 71 h 75"/>
                  <a:gd name="T64" fmla="*/ 25 w 27"/>
                  <a:gd name="T65" fmla="*/ 75 h 75"/>
                  <a:gd name="T66" fmla="*/ 27 w 27"/>
                  <a:gd name="T67" fmla="*/ 75 h 75"/>
                  <a:gd name="T68" fmla="*/ 24 w 27"/>
                  <a:gd name="T69" fmla="*/ 70 h 75"/>
                  <a:gd name="T70" fmla="*/ 2 w 27"/>
                  <a:gd name="T71" fmla="*/ 8 h 75"/>
                  <a:gd name="T72" fmla="*/ 11 w 27"/>
                  <a:gd name="T73" fmla="*/ 4 h 75"/>
                  <a:gd name="T74" fmla="*/ 20 w 27"/>
                  <a:gd name="T75" fmla="*/ 7 h 75"/>
                  <a:gd name="T76" fmla="*/ 2 w 27"/>
                  <a:gd name="T77" fmla="*/ 8 h 75"/>
                  <a:gd name="T78" fmla="*/ 11 w 27"/>
                  <a:gd name="T79" fmla="*/ 38 h 75"/>
                  <a:gd name="T80" fmla="*/ 2 w 27"/>
                  <a:gd name="T81" fmla="*/ 35 h 75"/>
                  <a:gd name="T82" fmla="*/ 10 w 27"/>
                  <a:gd name="T83" fmla="*/ 32 h 75"/>
                  <a:gd name="T84" fmla="*/ 19 w 27"/>
                  <a:gd name="T85" fmla="*/ 33 h 75"/>
                  <a:gd name="T86" fmla="*/ 11 w 27"/>
                  <a:gd name="T87" fmla="*/ 38 h 75"/>
                  <a:gd name="T88" fmla="*/ 17 w 27"/>
                  <a:gd name="T89" fmla="*/ 65 h 75"/>
                  <a:gd name="T90" fmla="*/ 14 w 27"/>
                  <a:gd name="T91" fmla="*/ 68 h 75"/>
                  <a:gd name="T92" fmla="*/ 5 w 27"/>
                  <a:gd name="T93" fmla="*/ 69 h 75"/>
                  <a:gd name="T94" fmla="*/ 10 w 27"/>
                  <a:gd name="T95" fmla="*/ 61 h 75"/>
                  <a:gd name="T96" fmla="*/ 17 w 27"/>
                  <a:gd name="T97" fmla="*/ 59 h 75"/>
                  <a:gd name="T98" fmla="*/ 22 w 27"/>
                  <a:gd name="T99" fmla="*/ 59 h 75"/>
                  <a:gd name="T100" fmla="*/ 17 w 27"/>
                  <a:gd name="T101" fmla="*/ 65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" h="75">
                    <a:moveTo>
                      <a:pt x="24" y="70"/>
                    </a:moveTo>
                    <a:cubicBezTo>
                      <a:pt x="23" y="67"/>
                      <a:pt x="22" y="62"/>
                      <a:pt x="25" y="59"/>
                    </a:cubicBezTo>
                    <a:cubicBezTo>
                      <a:pt x="25" y="58"/>
                      <a:pt x="25" y="58"/>
                      <a:pt x="24" y="57"/>
                    </a:cubicBezTo>
                    <a:cubicBezTo>
                      <a:pt x="15" y="54"/>
                      <a:pt x="15" y="40"/>
                      <a:pt x="22" y="34"/>
                    </a:cubicBezTo>
                    <a:cubicBezTo>
                      <a:pt x="22" y="34"/>
                      <a:pt x="22" y="34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18" y="29"/>
                      <a:pt x="16" y="24"/>
                      <a:pt x="17" y="19"/>
                    </a:cubicBezTo>
                    <a:cubicBezTo>
                      <a:pt x="17" y="15"/>
                      <a:pt x="20" y="10"/>
                      <a:pt x="23" y="8"/>
                    </a:cubicBezTo>
                    <a:cubicBezTo>
                      <a:pt x="23" y="8"/>
                      <a:pt x="23" y="7"/>
                      <a:pt x="23" y="7"/>
                    </a:cubicBezTo>
                    <a:cubicBezTo>
                      <a:pt x="22" y="5"/>
                      <a:pt x="21" y="3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2"/>
                      <a:pt x="20" y="4"/>
                      <a:pt x="21" y="6"/>
                    </a:cubicBezTo>
                    <a:cubicBezTo>
                      <a:pt x="19" y="5"/>
                      <a:pt x="17" y="4"/>
                      <a:pt x="15" y="4"/>
                    </a:cubicBezTo>
                    <a:cubicBezTo>
                      <a:pt x="13" y="3"/>
                      <a:pt x="11" y="3"/>
                      <a:pt x="8" y="2"/>
                    </a:cubicBezTo>
                    <a:cubicBezTo>
                      <a:pt x="5" y="2"/>
                      <a:pt x="0" y="3"/>
                      <a:pt x="0" y="7"/>
                    </a:cubicBezTo>
                    <a:cubicBezTo>
                      <a:pt x="0" y="10"/>
                      <a:pt x="3" y="12"/>
                      <a:pt x="6" y="12"/>
                    </a:cubicBezTo>
                    <a:cubicBezTo>
                      <a:pt x="11" y="13"/>
                      <a:pt x="15" y="10"/>
                      <a:pt x="20" y="8"/>
                    </a:cubicBezTo>
                    <a:cubicBezTo>
                      <a:pt x="17" y="11"/>
                      <a:pt x="15" y="15"/>
                      <a:pt x="15" y="18"/>
                    </a:cubicBezTo>
                    <a:cubicBezTo>
                      <a:pt x="15" y="23"/>
                      <a:pt x="16" y="28"/>
                      <a:pt x="19" y="32"/>
                    </a:cubicBezTo>
                    <a:cubicBezTo>
                      <a:pt x="13" y="30"/>
                      <a:pt x="1" y="28"/>
                      <a:pt x="0" y="36"/>
                    </a:cubicBezTo>
                    <a:cubicBezTo>
                      <a:pt x="0" y="39"/>
                      <a:pt x="3" y="41"/>
                      <a:pt x="6" y="41"/>
                    </a:cubicBezTo>
                    <a:cubicBezTo>
                      <a:pt x="9" y="40"/>
                      <a:pt x="11" y="39"/>
                      <a:pt x="13" y="38"/>
                    </a:cubicBezTo>
                    <a:cubicBezTo>
                      <a:pt x="15" y="38"/>
                      <a:pt x="17" y="36"/>
                      <a:pt x="19" y="35"/>
                    </a:cubicBezTo>
                    <a:cubicBezTo>
                      <a:pt x="13" y="41"/>
                      <a:pt x="15" y="53"/>
                      <a:pt x="22" y="58"/>
                    </a:cubicBezTo>
                    <a:cubicBezTo>
                      <a:pt x="20" y="58"/>
                      <a:pt x="17" y="58"/>
                      <a:pt x="15" y="58"/>
                    </a:cubicBezTo>
                    <a:cubicBezTo>
                      <a:pt x="12" y="58"/>
                      <a:pt x="10" y="59"/>
                      <a:pt x="7" y="60"/>
                    </a:cubicBezTo>
                    <a:cubicBezTo>
                      <a:pt x="4" y="62"/>
                      <a:pt x="2" y="66"/>
                      <a:pt x="4" y="70"/>
                    </a:cubicBezTo>
                    <a:cubicBezTo>
                      <a:pt x="6" y="73"/>
                      <a:pt x="10" y="72"/>
                      <a:pt x="13" y="70"/>
                    </a:cubicBezTo>
                    <a:cubicBezTo>
                      <a:pt x="14" y="69"/>
                      <a:pt x="16" y="68"/>
                      <a:pt x="17" y="67"/>
                    </a:cubicBezTo>
                    <a:cubicBezTo>
                      <a:pt x="19" y="65"/>
                      <a:pt x="20" y="64"/>
                      <a:pt x="22" y="62"/>
                    </a:cubicBezTo>
                    <a:cubicBezTo>
                      <a:pt x="21" y="65"/>
                      <a:pt x="22" y="68"/>
                      <a:pt x="23" y="71"/>
                    </a:cubicBezTo>
                    <a:cubicBezTo>
                      <a:pt x="23" y="72"/>
                      <a:pt x="24" y="74"/>
                      <a:pt x="25" y="75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6" y="74"/>
                      <a:pt x="25" y="72"/>
                      <a:pt x="24" y="70"/>
                    </a:cubicBezTo>
                    <a:close/>
                    <a:moveTo>
                      <a:pt x="2" y="8"/>
                    </a:moveTo>
                    <a:cubicBezTo>
                      <a:pt x="0" y="3"/>
                      <a:pt x="9" y="4"/>
                      <a:pt x="11" y="4"/>
                    </a:cubicBezTo>
                    <a:cubicBezTo>
                      <a:pt x="14" y="5"/>
                      <a:pt x="17" y="6"/>
                      <a:pt x="20" y="7"/>
                    </a:cubicBezTo>
                    <a:cubicBezTo>
                      <a:pt x="15" y="8"/>
                      <a:pt x="4" y="15"/>
                      <a:pt x="2" y="8"/>
                    </a:cubicBezTo>
                    <a:close/>
                    <a:moveTo>
                      <a:pt x="11" y="38"/>
                    </a:moveTo>
                    <a:cubicBezTo>
                      <a:pt x="8" y="39"/>
                      <a:pt x="1" y="41"/>
                      <a:pt x="2" y="35"/>
                    </a:cubicBezTo>
                    <a:cubicBezTo>
                      <a:pt x="2" y="32"/>
                      <a:pt x="7" y="32"/>
                      <a:pt x="10" y="32"/>
                    </a:cubicBezTo>
                    <a:cubicBezTo>
                      <a:pt x="13" y="32"/>
                      <a:pt x="16" y="32"/>
                      <a:pt x="19" y="33"/>
                    </a:cubicBezTo>
                    <a:cubicBezTo>
                      <a:pt x="16" y="34"/>
                      <a:pt x="13" y="37"/>
                      <a:pt x="11" y="38"/>
                    </a:cubicBezTo>
                    <a:close/>
                    <a:moveTo>
                      <a:pt x="17" y="65"/>
                    </a:moveTo>
                    <a:cubicBezTo>
                      <a:pt x="16" y="66"/>
                      <a:pt x="15" y="67"/>
                      <a:pt x="14" y="68"/>
                    </a:cubicBezTo>
                    <a:cubicBezTo>
                      <a:pt x="11" y="70"/>
                      <a:pt x="8" y="72"/>
                      <a:pt x="5" y="69"/>
                    </a:cubicBezTo>
                    <a:cubicBezTo>
                      <a:pt x="2" y="65"/>
                      <a:pt x="7" y="62"/>
                      <a:pt x="10" y="61"/>
                    </a:cubicBezTo>
                    <a:cubicBezTo>
                      <a:pt x="12" y="60"/>
                      <a:pt x="15" y="59"/>
                      <a:pt x="17" y="59"/>
                    </a:cubicBezTo>
                    <a:cubicBezTo>
                      <a:pt x="19" y="59"/>
                      <a:pt x="21" y="59"/>
                      <a:pt x="22" y="59"/>
                    </a:cubicBezTo>
                    <a:cubicBezTo>
                      <a:pt x="21" y="61"/>
                      <a:pt x="19" y="63"/>
                      <a:pt x="17" y="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896"/>
              <p:cNvSpPr/>
              <p:nvPr/>
            </p:nvSpPr>
            <p:spPr bwMode="auto">
              <a:xfrm>
                <a:off x="3949" y="1621"/>
                <a:ext cx="59" cy="176"/>
              </a:xfrm>
              <a:custGeom>
                <a:gdLst>
                  <a:gd name="T0" fmla="*/ 10 w 25"/>
                  <a:gd name="T1" fmla="*/ 50 h 74"/>
                  <a:gd name="T2" fmla="*/ 18 w 25"/>
                  <a:gd name="T3" fmla="*/ 0 h 74"/>
                  <a:gd name="T4" fmla="*/ 15 w 25"/>
                  <a:gd name="T5" fmla="*/ 0 h 74"/>
                  <a:gd name="T6" fmla="*/ 7 w 25"/>
                  <a:gd name="T7" fmla="*/ 16 h 74"/>
                  <a:gd name="T8" fmla="*/ 23 w 25"/>
                  <a:gd name="T9" fmla="*/ 72 h 74"/>
                  <a:gd name="T10" fmla="*/ 25 w 25"/>
                  <a:gd name="T11" fmla="*/ 74 h 74"/>
                  <a:gd name="T12" fmla="*/ 25 w 25"/>
                  <a:gd name="T13" fmla="*/ 72 h 74"/>
                  <a:gd name="T14" fmla="*/ 10 w 25"/>
                  <a:gd name="T15" fmla="*/ 50 h 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74">
                    <a:moveTo>
                      <a:pt x="10" y="50"/>
                    </a:moveTo>
                    <a:cubicBezTo>
                      <a:pt x="3" y="33"/>
                      <a:pt x="6" y="13"/>
                      <a:pt x="18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2" y="4"/>
                      <a:pt x="9" y="10"/>
                      <a:pt x="7" y="16"/>
                    </a:cubicBezTo>
                    <a:cubicBezTo>
                      <a:pt x="0" y="36"/>
                      <a:pt x="9" y="57"/>
                      <a:pt x="23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18" y="65"/>
                      <a:pt x="13" y="58"/>
                      <a:pt x="10" y="5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897"/>
              <p:cNvSpPr>
                <a:spLocks noEditPoints="1"/>
              </p:cNvSpPr>
              <p:nvPr/>
            </p:nvSpPr>
            <p:spPr bwMode="auto">
              <a:xfrm>
                <a:off x="3890" y="1619"/>
                <a:ext cx="94" cy="180"/>
              </a:xfrm>
              <a:custGeom>
                <a:gdLst>
                  <a:gd name="T0" fmla="*/ 8 w 40"/>
                  <a:gd name="T1" fmla="*/ 9 h 76"/>
                  <a:gd name="T2" fmla="*/ 4 w 40"/>
                  <a:gd name="T3" fmla="*/ 14 h 76"/>
                  <a:gd name="T4" fmla="*/ 5 w 40"/>
                  <a:gd name="T5" fmla="*/ 30 h 76"/>
                  <a:gd name="T6" fmla="*/ 4 w 40"/>
                  <a:gd name="T7" fmla="*/ 34 h 76"/>
                  <a:gd name="T8" fmla="*/ 1 w 40"/>
                  <a:gd name="T9" fmla="*/ 48 h 76"/>
                  <a:gd name="T10" fmla="*/ 9 w 40"/>
                  <a:gd name="T11" fmla="*/ 58 h 76"/>
                  <a:gd name="T12" fmla="*/ 7 w 40"/>
                  <a:gd name="T13" fmla="*/ 70 h 76"/>
                  <a:gd name="T14" fmla="*/ 17 w 40"/>
                  <a:gd name="T15" fmla="*/ 75 h 76"/>
                  <a:gd name="T16" fmla="*/ 19 w 40"/>
                  <a:gd name="T17" fmla="*/ 76 h 76"/>
                  <a:gd name="T18" fmla="*/ 19 w 40"/>
                  <a:gd name="T19" fmla="*/ 66 h 76"/>
                  <a:gd name="T20" fmla="*/ 28 w 40"/>
                  <a:gd name="T21" fmla="*/ 76 h 76"/>
                  <a:gd name="T22" fmla="*/ 32 w 40"/>
                  <a:gd name="T23" fmla="*/ 69 h 76"/>
                  <a:gd name="T24" fmla="*/ 40 w 40"/>
                  <a:gd name="T25" fmla="*/ 76 h 76"/>
                  <a:gd name="T26" fmla="*/ 21 w 40"/>
                  <a:gd name="T27" fmla="*/ 32 h 76"/>
                  <a:gd name="T28" fmla="*/ 22 w 40"/>
                  <a:gd name="T29" fmla="*/ 1 h 76"/>
                  <a:gd name="T30" fmla="*/ 19 w 40"/>
                  <a:gd name="T31" fmla="*/ 3 h 76"/>
                  <a:gd name="T32" fmla="*/ 16 w 40"/>
                  <a:gd name="T33" fmla="*/ 1 h 76"/>
                  <a:gd name="T34" fmla="*/ 9 w 40"/>
                  <a:gd name="T35" fmla="*/ 8 h 76"/>
                  <a:gd name="T36" fmla="*/ 5 w 40"/>
                  <a:gd name="T37" fmla="*/ 1 h 76"/>
                  <a:gd name="T38" fmla="*/ 2 w 40"/>
                  <a:gd name="T39" fmla="*/ 21 h 76"/>
                  <a:gd name="T40" fmla="*/ 11 w 40"/>
                  <a:gd name="T41" fmla="*/ 21 h 76"/>
                  <a:gd name="T42" fmla="*/ 11 w 40"/>
                  <a:gd name="T43" fmla="*/ 25 h 76"/>
                  <a:gd name="T44" fmla="*/ 6 w 40"/>
                  <a:gd name="T45" fmla="*/ 29 h 76"/>
                  <a:gd name="T46" fmla="*/ 17 w 40"/>
                  <a:gd name="T47" fmla="*/ 35 h 76"/>
                  <a:gd name="T48" fmla="*/ 6 w 40"/>
                  <a:gd name="T49" fmla="*/ 35 h 76"/>
                  <a:gd name="T50" fmla="*/ 17 w 40"/>
                  <a:gd name="T51" fmla="*/ 35 h 76"/>
                  <a:gd name="T52" fmla="*/ 2 w 40"/>
                  <a:gd name="T53" fmla="*/ 48 h 76"/>
                  <a:gd name="T54" fmla="*/ 5 w 40"/>
                  <a:gd name="T55" fmla="*/ 39 h 76"/>
                  <a:gd name="T56" fmla="*/ 12 w 40"/>
                  <a:gd name="T57" fmla="*/ 44 h 76"/>
                  <a:gd name="T58" fmla="*/ 8 w 40"/>
                  <a:gd name="T59" fmla="*/ 54 h 76"/>
                  <a:gd name="T60" fmla="*/ 9 w 40"/>
                  <a:gd name="T61" fmla="*/ 69 h 76"/>
                  <a:gd name="T62" fmla="*/ 18 w 40"/>
                  <a:gd name="T63" fmla="*/ 63 h 76"/>
                  <a:gd name="T64" fmla="*/ 19 w 40"/>
                  <a:gd name="T65" fmla="*/ 65 h 76"/>
                  <a:gd name="T66" fmla="*/ 18 w 40"/>
                  <a:gd name="T67" fmla="*/ 62 h 76"/>
                  <a:gd name="T68" fmla="*/ 10 w 40"/>
                  <a:gd name="T69" fmla="*/ 57 h 76"/>
                  <a:gd name="T70" fmla="*/ 21 w 40"/>
                  <a:gd name="T71" fmla="*/ 53 h 76"/>
                  <a:gd name="T72" fmla="*/ 18 w 40"/>
                  <a:gd name="T73" fmla="*/ 62 h 76"/>
                  <a:gd name="T74" fmla="*/ 20 w 40"/>
                  <a:gd name="T75" fmla="*/ 65 h 76"/>
                  <a:gd name="T76" fmla="*/ 24 w 40"/>
                  <a:gd name="T77" fmla="*/ 53 h 76"/>
                  <a:gd name="T78" fmla="*/ 23 w 40"/>
                  <a:gd name="T79" fmla="*/ 51 h 76"/>
                  <a:gd name="T80" fmla="*/ 20 w 40"/>
                  <a:gd name="T81" fmla="*/ 36 h 76"/>
                  <a:gd name="T82" fmla="*/ 20 w 40"/>
                  <a:gd name="T83" fmla="*/ 28 h 76"/>
                  <a:gd name="T84" fmla="*/ 13 w 40"/>
                  <a:gd name="T85" fmla="*/ 24 h 76"/>
                  <a:gd name="T86" fmla="*/ 22 w 40"/>
                  <a:gd name="T87" fmla="*/ 17 h 76"/>
                  <a:gd name="T88" fmla="*/ 18 w 40"/>
                  <a:gd name="T89" fmla="*/ 6 h 76"/>
                  <a:gd name="T90" fmla="*/ 28 w 40"/>
                  <a:gd name="T91" fmla="*/ 2 h 76"/>
                  <a:gd name="T92" fmla="*/ 18 w 40"/>
                  <a:gd name="T93" fmla="*/ 6 h 76"/>
                  <a:gd name="T94" fmla="*/ 17 w 40"/>
                  <a:gd name="T95" fmla="*/ 5 h 76"/>
                  <a:gd name="T96" fmla="*/ 14 w 40"/>
                  <a:gd name="T97" fmla="*/ 17 h 76"/>
                  <a:gd name="T98" fmla="*/ 9 w 40"/>
                  <a:gd name="T99" fmla="*/ 11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76">
                    <a:moveTo>
                      <a:pt x="8" y="9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0"/>
                      <a:pt x="7" y="11"/>
                      <a:pt x="7" y="12"/>
                    </a:cubicBezTo>
                    <a:cubicBezTo>
                      <a:pt x="6" y="12"/>
                      <a:pt x="5" y="13"/>
                      <a:pt x="4" y="14"/>
                    </a:cubicBezTo>
                    <a:cubicBezTo>
                      <a:pt x="2" y="15"/>
                      <a:pt x="1" y="17"/>
                      <a:pt x="1" y="19"/>
                    </a:cubicBezTo>
                    <a:cubicBezTo>
                      <a:pt x="0" y="23"/>
                      <a:pt x="2" y="28"/>
                      <a:pt x="5" y="30"/>
                    </a:cubicBezTo>
                    <a:cubicBezTo>
                      <a:pt x="5" y="30"/>
                      <a:pt x="5" y="30"/>
                      <a:pt x="6" y="30"/>
                    </a:cubicBezTo>
                    <a:cubicBezTo>
                      <a:pt x="5" y="31"/>
                      <a:pt x="4" y="33"/>
                      <a:pt x="4" y="34"/>
                    </a:cubicBezTo>
                    <a:cubicBezTo>
                      <a:pt x="4" y="35"/>
                      <a:pt x="4" y="37"/>
                      <a:pt x="5" y="38"/>
                    </a:cubicBezTo>
                    <a:cubicBezTo>
                      <a:pt x="2" y="41"/>
                      <a:pt x="0" y="44"/>
                      <a:pt x="1" y="48"/>
                    </a:cubicBezTo>
                    <a:cubicBezTo>
                      <a:pt x="1" y="52"/>
                      <a:pt x="5" y="55"/>
                      <a:pt x="8" y="55"/>
                    </a:cubicBezTo>
                    <a:cubicBezTo>
                      <a:pt x="9" y="56"/>
                      <a:pt x="9" y="57"/>
                      <a:pt x="9" y="58"/>
                    </a:cubicBezTo>
                    <a:cubicBezTo>
                      <a:pt x="9" y="58"/>
                      <a:pt x="9" y="59"/>
                      <a:pt x="10" y="59"/>
                    </a:cubicBezTo>
                    <a:cubicBezTo>
                      <a:pt x="6" y="62"/>
                      <a:pt x="6" y="66"/>
                      <a:pt x="7" y="70"/>
                    </a:cubicBezTo>
                    <a:cubicBezTo>
                      <a:pt x="9" y="73"/>
                      <a:pt x="13" y="76"/>
                      <a:pt x="17" y="75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18" y="76"/>
                      <a:pt x="18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17" y="72"/>
                      <a:pt x="18" y="69"/>
                      <a:pt x="19" y="66"/>
                    </a:cubicBezTo>
                    <a:cubicBezTo>
                      <a:pt x="22" y="69"/>
                      <a:pt x="26" y="70"/>
                      <a:pt x="30" y="69"/>
                    </a:cubicBezTo>
                    <a:cubicBezTo>
                      <a:pt x="28" y="71"/>
                      <a:pt x="28" y="73"/>
                      <a:pt x="28" y="76"/>
                    </a:cubicBezTo>
                    <a:cubicBezTo>
                      <a:pt x="29" y="76"/>
                      <a:pt x="29" y="76"/>
                      <a:pt x="29" y="76"/>
                    </a:cubicBezTo>
                    <a:cubicBezTo>
                      <a:pt x="29" y="73"/>
                      <a:pt x="30" y="70"/>
                      <a:pt x="32" y="69"/>
                    </a:cubicBezTo>
                    <a:cubicBezTo>
                      <a:pt x="34" y="71"/>
                      <a:pt x="36" y="74"/>
                      <a:pt x="38" y="76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38" y="74"/>
                      <a:pt x="36" y="71"/>
                      <a:pt x="34" y="69"/>
                    </a:cubicBezTo>
                    <a:cubicBezTo>
                      <a:pt x="27" y="58"/>
                      <a:pt x="22" y="45"/>
                      <a:pt x="21" y="32"/>
                    </a:cubicBezTo>
                    <a:cubicBezTo>
                      <a:pt x="21" y="21"/>
                      <a:pt x="25" y="10"/>
                      <a:pt x="31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0" y="2"/>
                      <a:pt x="19" y="3"/>
                    </a:cubicBezTo>
                    <a:cubicBezTo>
                      <a:pt x="18" y="2"/>
                      <a:pt x="18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7" y="3"/>
                      <a:pt x="17" y="3"/>
                    </a:cubicBezTo>
                    <a:cubicBezTo>
                      <a:pt x="13" y="3"/>
                      <a:pt x="10" y="5"/>
                      <a:pt x="9" y="8"/>
                    </a:cubicBezTo>
                    <a:cubicBezTo>
                      <a:pt x="7" y="6"/>
                      <a:pt x="6" y="3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4"/>
                      <a:pt x="5" y="7"/>
                      <a:pt x="8" y="9"/>
                    </a:cubicBezTo>
                    <a:close/>
                    <a:moveTo>
                      <a:pt x="2" y="21"/>
                    </a:moveTo>
                    <a:cubicBezTo>
                      <a:pt x="2" y="18"/>
                      <a:pt x="4" y="14"/>
                      <a:pt x="7" y="13"/>
                    </a:cubicBezTo>
                    <a:cubicBezTo>
                      <a:pt x="7" y="17"/>
                      <a:pt x="8" y="20"/>
                      <a:pt x="11" y="21"/>
                    </a:cubicBezTo>
                    <a:cubicBezTo>
                      <a:pt x="11" y="22"/>
                      <a:pt x="11" y="23"/>
                      <a:pt x="11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9" y="26"/>
                      <a:pt x="7" y="27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7"/>
                      <a:pt x="2" y="24"/>
                      <a:pt x="2" y="21"/>
                    </a:cubicBezTo>
                    <a:close/>
                    <a:moveTo>
                      <a:pt x="17" y="35"/>
                    </a:moveTo>
                    <a:cubicBezTo>
                      <a:pt x="15" y="36"/>
                      <a:pt x="13" y="39"/>
                      <a:pt x="12" y="42"/>
                    </a:cubicBezTo>
                    <a:cubicBezTo>
                      <a:pt x="9" y="41"/>
                      <a:pt x="6" y="39"/>
                      <a:pt x="6" y="35"/>
                    </a:cubicBezTo>
                    <a:cubicBezTo>
                      <a:pt x="6" y="31"/>
                      <a:pt x="8" y="28"/>
                      <a:pt x="11" y="27"/>
                    </a:cubicBezTo>
                    <a:cubicBezTo>
                      <a:pt x="12" y="30"/>
                      <a:pt x="14" y="33"/>
                      <a:pt x="17" y="35"/>
                    </a:cubicBezTo>
                    <a:close/>
                    <a:moveTo>
                      <a:pt x="8" y="54"/>
                    </a:moveTo>
                    <a:cubicBezTo>
                      <a:pt x="5" y="54"/>
                      <a:pt x="3" y="51"/>
                      <a:pt x="2" y="48"/>
                    </a:cubicBezTo>
                    <a:cubicBezTo>
                      <a:pt x="1" y="46"/>
                      <a:pt x="2" y="44"/>
                      <a:pt x="3" y="42"/>
                    </a:cubicBezTo>
                    <a:cubicBezTo>
                      <a:pt x="3" y="41"/>
                      <a:pt x="4" y="40"/>
                      <a:pt x="5" y="39"/>
                    </a:cubicBezTo>
                    <a:cubicBezTo>
                      <a:pt x="7" y="41"/>
                      <a:pt x="9" y="43"/>
                      <a:pt x="12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5"/>
                      <a:pt x="12" y="46"/>
                      <a:pt x="12" y="47"/>
                    </a:cubicBezTo>
                    <a:cubicBezTo>
                      <a:pt x="10" y="48"/>
                      <a:pt x="9" y="51"/>
                      <a:pt x="8" y="54"/>
                    </a:cubicBezTo>
                    <a:close/>
                    <a:moveTo>
                      <a:pt x="17" y="74"/>
                    </a:moveTo>
                    <a:cubicBezTo>
                      <a:pt x="13" y="74"/>
                      <a:pt x="10" y="72"/>
                      <a:pt x="9" y="69"/>
                    </a:cubicBezTo>
                    <a:cubicBezTo>
                      <a:pt x="7" y="66"/>
                      <a:pt x="8" y="63"/>
                      <a:pt x="10" y="60"/>
                    </a:cubicBezTo>
                    <a:cubicBezTo>
                      <a:pt x="12" y="63"/>
                      <a:pt x="15" y="64"/>
                      <a:pt x="18" y="63"/>
                    </a:cubicBezTo>
                    <a:cubicBezTo>
                      <a:pt x="18" y="64"/>
                      <a:pt x="18" y="64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7" y="67"/>
                      <a:pt x="16" y="71"/>
                      <a:pt x="17" y="74"/>
                    </a:cubicBezTo>
                    <a:close/>
                    <a:moveTo>
                      <a:pt x="18" y="62"/>
                    </a:moveTo>
                    <a:cubicBezTo>
                      <a:pt x="18" y="62"/>
                      <a:pt x="18" y="62"/>
                      <a:pt x="18" y="62"/>
                    </a:cubicBezTo>
                    <a:cubicBezTo>
                      <a:pt x="14" y="63"/>
                      <a:pt x="11" y="60"/>
                      <a:pt x="10" y="57"/>
                    </a:cubicBezTo>
                    <a:cubicBezTo>
                      <a:pt x="9" y="54"/>
                      <a:pt x="10" y="50"/>
                      <a:pt x="13" y="48"/>
                    </a:cubicBezTo>
                    <a:cubicBezTo>
                      <a:pt x="14" y="51"/>
                      <a:pt x="18" y="53"/>
                      <a:pt x="21" y="53"/>
                    </a:cubicBezTo>
                    <a:cubicBezTo>
                      <a:pt x="20" y="54"/>
                      <a:pt x="19" y="55"/>
                      <a:pt x="19" y="56"/>
                    </a:cubicBezTo>
                    <a:cubicBezTo>
                      <a:pt x="18" y="58"/>
                      <a:pt x="17" y="60"/>
                      <a:pt x="18" y="62"/>
                    </a:cubicBezTo>
                    <a:close/>
                    <a:moveTo>
                      <a:pt x="31" y="67"/>
                    </a:moveTo>
                    <a:cubicBezTo>
                      <a:pt x="27" y="69"/>
                      <a:pt x="23" y="69"/>
                      <a:pt x="20" y="65"/>
                    </a:cubicBezTo>
                    <a:cubicBezTo>
                      <a:pt x="19" y="63"/>
                      <a:pt x="19" y="61"/>
                      <a:pt x="19" y="58"/>
                    </a:cubicBezTo>
                    <a:cubicBezTo>
                      <a:pt x="20" y="56"/>
                      <a:pt x="21" y="53"/>
                      <a:pt x="24" y="53"/>
                    </a:cubicBezTo>
                    <a:cubicBezTo>
                      <a:pt x="26" y="58"/>
                      <a:pt x="28" y="62"/>
                      <a:pt x="31" y="67"/>
                    </a:cubicBezTo>
                    <a:close/>
                    <a:moveTo>
                      <a:pt x="23" y="51"/>
                    </a:moveTo>
                    <a:cubicBezTo>
                      <a:pt x="19" y="52"/>
                      <a:pt x="15" y="50"/>
                      <a:pt x="14" y="45"/>
                    </a:cubicBezTo>
                    <a:cubicBezTo>
                      <a:pt x="13" y="42"/>
                      <a:pt x="16" y="35"/>
                      <a:pt x="20" y="36"/>
                    </a:cubicBezTo>
                    <a:cubicBezTo>
                      <a:pt x="20" y="41"/>
                      <a:pt x="21" y="46"/>
                      <a:pt x="23" y="51"/>
                    </a:cubicBezTo>
                    <a:close/>
                    <a:moveTo>
                      <a:pt x="20" y="28"/>
                    </a:moveTo>
                    <a:cubicBezTo>
                      <a:pt x="20" y="30"/>
                      <a:pt x="20" y="32"/>
                      <a:pt x="20" y="33"/>
                    </a:cubicBezTo>
                    <a:cubicBezTo>
                      <a:pt x="15" y="33"/>
                      <a:pt x="13" y="28"/>
                      <a:pt x="13" y="24"/>
                    </a:cubicBezTo>
                    <a:cubicBezTo>
                      <a:pt x="12" y="22"/>
                      <a:pt x="14" y="20"/>
                      <a:pt x="15" y="18"/>
                    </a:cubicBezTo>
                    <a:cubicBezTo>
                      <a:pt x="17" y="17"/>
                      <a:pt x="19" y="17"/>
                      <a:pt x="22" y="17"/>
                    </a:cubicBezTo>
                    <a:cubicBezTo>
                      <a:pt x="21" y="20"/>
                      <a:pt x="20" y="24"/>
                      <a:pt x="20" y="28"/>
                    </a:cubicBezTo>
                    <a:close/>
                    <a:moveTo>
                      <a:pt x="18" y="6"/>
                    </a:moveTo>
                    <a:cubicBezTo>
                      <a:pt x="20" y="3"/>
                      <a:pt x="25" y="0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5" y="6"/>
                      <a:pt x="24" y="10"/>
                      <a:pt x="22" y="14"/>
                    </a:cubicBezTo>
                    <a:cubicBezTo>
                      <a:pt x="19" y="13"/>
                      <a:pt x="17" y="9"/>
                      <a:pt x="18" y="6"/>
                    </a:cubicBezTo>
                    <a:close/>
                    <a:moveTo>
                      <a:pt x="9" y="11"/>
                    </a:moveTo>
                    <a:cubicBezTo>
                      <a:pt x="10" y="7"/>
                      <a:pt x="13" y="5"/>
                      <a:pt x="17" y="5"/>
                    </a:cubicBezTo>
                    <a:cubicBezTo>
                      <a:pt x="15" y="8"/>
                      <a:pt x="17" y="13"/>
                      <a:pt x="20" y="15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3" y="18"/>
                      <a:pt x="12" y="19"/>
                      <a:pt x="12" y="20"/>
                    </a:cubicBezTo>
                    <a:cubicBezTo>
                      <a:pt x="9" y="18"/>
                      <a:pt x="8" y="14"/>
                      <a:pt x="9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898"/>
              <p:cNvSpPr/>
              <p:nvPr/>
            </p:nvSpPr>
            <p:spPr bwMode="auto">
              <a:xfrm>
                <a:off x="4008" y="1621"/>
                <a:ext cx="50" cy="171"/>
              </a:xfrm>
              <a:custGeom>
                <a:gdLst>
                  <a:gd name="T0" fmla="*/ 6 w 21"/>
                  <a:gd name="T1" fmla="*/ 0 h 72"/>
                  <a:gd name="T2" fmla="*/ 6 w 21"/>
                  <a:gd name="T3" fmla="*/ 0 h 72"/>
                  <a:gd name="T4" fmla="*/ 0 w 21"/>
                  <a:gd name="T5" fmla="*/ 0 h 72"/>
                  <a:gd name="T6" fmla="*/ 0 w 21"/>
                  <a:gd name="T7" fmla="*/ 72 h 72"/>
                  <a:gd name="T8" fmla="*/ 14 w 21"/>
                  <a:gd name="T9" fmla="*/ 50 h 72"/>
                  <a:gd name="T10" fmla="*/ 6 w 21"/>
                  <a:gd name="T11" fmla="*/ 0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7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6" y="65"/>
                      <a:pt x="11" y="58"/>
                      <a:pt x="14" y="50"/>
                    </a:cubicBezTo>
                    <a:cubicBezTo>
                      <a:pt x="21" y="33"/>
                      <a:pt x="18" y="13"/>
                      <a:pt x="6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899"/>
              <p:cNvSpPr/>
              <p:nvPr/>
            </p:nvSpPr>
            <p:spPr bwMode="auto">
              <a:xfrm flipH="1">
                <a:off x="4008" y="1621"/>
                <a:ext cx="0" cy="171"/>
              </a:xfrm>
              <a:custGeom>
                <a:gdLst>
                  <a:gd name="T0" fmla="*/ 0 h 171"/>
                  <a:gd name="T1" fmla="*/ 171 h 171"/>
                  <a:gd name="T2" fmla="*/ 0 h 171"/>
                  <a:gd name="T3" fmla="*/ 0 h 171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71">
                    <a:moveTo>
                      <a:pt x="0" y="0"/>
                    </a:moveTo>
                    <a:lnTo>
                      <a:pt x="0" y="17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900"/>
              <p:cNvSpPr/>
              <p:nvPr/>
            </p:nvSpPr>
            <p:spPr bwMode="auto">
              <a:xfrm>
                <a:off x="4072" y="1621"/>
                <a:ext cx="12" cy="5"/>
              </a:xfrm>
              <a:custGeom>
                <a:gdLst>
                  <a:gd name="T0" fmla="*/ 0 w 5"/>
                  <a:gd name="T1" fmla="*/ 0 h 2"/>
                  <a:gd name="T2" fmla="*/ 3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2" y="1"/>
                      <a:pt x="3" y="2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901"/>
              <p:cNvSpPr/>
              <p:nvPr/>
            </p:nvSpPr>
            <p:spPr bwMode="auto">
              <a:xfrm>
                <a:off x="4084" y="1621"/>
                <a:ext cx="9" cy="7"/>
              </a:xfrm>
              <a:custGeom>
                <a:gdLst>
                  <a:gd name="T0" fmla="*/ 1 w 4"/>
                  <a:gd name="T1" fmla="*/ 0 h 3"/>
                  <a:gd name="T2" fmla="*/ 0 w 4"/>
                  <a:gd name="T3" fmla="*/ 2 h 3"/>
                  <a:gd name="T4" fmla="*/ 4 w 4"/>
                  <a:gd name="T5" fmla="*/ 3 h 3"/>
                  <a:gd name="T6" fmla="*/ 4 w 4"/>
                  <a:gd name="T7" fmla="*/ 0 h 3"/>
                  <a:gd name="T8" fmla="*/ 1 w 4"/>
                  <a:gd name="T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902"/>
              <p:cNvSpPr/>
              <p:nvPr/>
            </p:nvSpPr>
            <p:spPr bwMode="auto">
              <a:xfrm>
                <a:off x="4093" y="1621"/>
                <a:ext cx="17" cy="17"/>
              </a:xfrm>
              <a:custGeom>
                <a:gdLst>
                  <a:gd name="T0" fmla="*/ 4 w 7"/>
                  <a:gd name="T1" fmla="*/ 7 h 7"/>
                  <a:gd name="T2" fmla="*/ 7 w 7"/>
                  <a:gd name="T3" fmla="*/ 0 h 7"/>
                  <a:gd name="T4" fmla="*/ 0 w 7"/>
                  <a:gd name="T5" fmla="*/ 0 h 7"/>
                  <a:gd name="T6" fmla="*/ 0 w 7"/>
                  <a:gd name="T7" fmla="*/ 3 h 7"/>
                  <a:gd name="T8" fmla="*/ 4 w 7"/>
                  <a:gd name="T9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6" y="5"/>
                      <a:pt x="7" y="2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3" y="5"/>
                      <a:pt x="4" y="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903"/>
              <p:cNvSpPr/>
              <p:nvPr/>
            </p:nvSpPr>
            <p:spPr bwMode="auto">
              <a:xfrm>
                <a:off x="4058" y="1619"/>
                <a:ext cx="26" cy="33"/>
              </a:xfrm>
              <a:custGeom>
                <a:gdLst>
                  <a:gd name="T0" fmla="*/ 10 w 11"/>
                  <a:gd name="T1" fmla="*/ 6 h 14"/>
                  <a:gd name="T2" fmla="*/ 0 w 11"/>
                  <a:gd name="T3" fmla="*/ 2 h 14"/>
                  <a:gd name="T4" fmla="*/ 0 w 11"/>
                  <a:gd name="T5" fmla="*/ 2 h 14"/>
                  <a:gd name="T6" fmla="*/ 6 w 11"/>
                  <a:gd name="T7" fmla="*/ 14 h 14"/>
                  <a:gd name="T8" fmla="*/ 10 w 11"/>
                  <a:gd name="T9" fmla="*/ 6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4">
                    <a:moveTo>
                      <a:pt x="10" y="6"/>
                    </a:moveTo>
                    <a:cubicBezTo>
                      <a:pt x="8" y="3"/>
                      <a:pt x="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6"/>
                      <a:pt x="4" y="10"/>
                      <a:pt x="6" y="14"/>
                    </a:cubicBezTo>
                    <a:cubicBezTo>
                      <a:pt x="9" y="13"/>
                      <a:pt x="11" y="9"/>
                      <a:pt x="10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904"/>
              <p:cNvSpPr/>
              <p:nvPr/>
            </p:nvSpPr>
            <p:spPr bwMode="auto">
              <a:xfrm>
                <a:off x="4077" y="1631"/>
                <a:ext cx="16" cy="31"/>
              </a:xfrm>
              <a:custGeom>
                <a:gdLst>
                  <a:gd name="T0" fmla="*/ 7 w 7"/>
                  <a:gd name="T1" fmla="*/ 5 h 13"/>
                  <a:gd name="T2" fmla="*/ 7 w 7"/>
                  <a:gd name="T3" fmla="*/ 1 h 13"/>
                  <a:gd name="T4" fmla="*/ 3 w 7"/>
                  <a:gd name="T5" fmla="*/ 0 h 13"/>
                  <a:gd name="T6" fmla="*/ 0 w 7"/>
                  <a:gd name="T7" fmla="*/ 10 h 13"/>
                  <a:gd name="T8" fmla="*/ 6 w 7"/>
                  <a:gd name="T9" fmla="*/ 12 h 13"/>
                  <a:gd name="T10" fmla="*/ 7 w 7"/>
                  <a:gd name="T11" fmla="*/ 13 h 13"/>
                  <a:gd name="T12" fmla="*/ 7 w 7"/>
                  <a:gd name="T13" fmla="*/ 9 h 13"/>
                  <a:gd name="T14" fmla="*/ 7 w 7"/>
                  <a:gd name="T15" fmla="*/ 5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3">
                    <a:moveTo>
                      <a:pt x="7" y="5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4" y="0"/>
                      <a:pt x="3" y="0"/>
                    </a:cubicBezTo>
                    <a:cubicBezTo>
                      <a:pt x="5" y="3"/>
                      <a:pt x="3" y="8"/>
                      <a:pt x="0" y="10"/>
                    </a:cubicBezTo>
                    <a:cubicBezTo>
                      <a:pt x="2" y="10"/>
                      <a:pt x="4" y="11"/>
                      <a:pt x="6" y="12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7" y="9"/>
                      <a:pt x="7" y="9"/>
                      <a:pt x="7" y="9"/>
                    </a:cubicBez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905"/>
              <p:cNvSpPr/>
              <p:nvPr/>
            </p:nvSpPr>
            <p:spPr bwMode="auto">
              <a:xfrm>
                <a:off x="4093" y="1633"/>
                <a:ext cx="10" cy="12"/>
              </a:xfrm>
              <a:custGeom>
                <a:gdLst>
                  <a:gd name="T0" fmla="*/ 4 w 4"/>
                  <a:gd name="T1" fmla="*/ 5 h 5"/>
                  <a:gd name="T2" fmla="*/ 4 w 4"/>
                  <a:gd name="T3" fmla="*/ 5 h 5"/>
                  <a:gd name="T4" fmla="*/ 0 w 4"/>
                  <a:gd name="T5" fmla="*/ 0 h 5"/>
                  <a:gd name="T6" fmla="*/ 0 w 4"/>
                  <a:gd name="T7" fmla="*/ 4 h 5"/>
                  <a:gd name="T8" fmla="*/ 4 w 4"/>
                  <a:gd name="T9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3"/>
                      <a:pt x="2" y="1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906"/>
              <p:cNvSpPr/>
              <p:nvPr/>
            </p:nvSpPr>
            <p:spPr bwMode="auto">
              <a:xfrm>
                <a:off x="4093" y="1652"/>
                <a:ext cx="10" cy="14"/>
              </a:xfrm>
              <a:custGeom>
                <a:gdLst>
                  <a:gd name="T0" fmla="*/ 4 w 4"/>
                  <a:gd name="T1" fmla="*/ 1 h 6"/>
                  <a:gd name="T2" fmla="*/ 0 w 4"/>
                  <a:gd name="T3" fmla="*/ 0 h 6"/>
                  <a:gd name="T4" fmla="*/ 0 w 4"/>
                  <a:gd name="T5" fmla="*/ 4 h 6"/>
                  <a:gd name="T6" fmla="*/ 1 w 4"/>
                  <a:gd name="T7" fmla="*/ 6 h 6"/>
                  <a:gd name="T8" fmla="*/ 4 w 4"/>
                  <a:gd name="T9" fmla="*/ 1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1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5"/>
                      <a:pt x="4" y="3"/>
                      <a:pt x="4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907"/>
              <p:cNvSpPr/>
              <p:nvPr/>
            </p:nvSpPr>
            <p:spPr bwMode="auto">
              <a:xfrm>
                <a:off x="4093" y="1643"/>
                <a:ext cx="12" cy="11"/>
              </a:xfrm>
              <a:custGeom>
                <a:gdLst>
                  <a:gd name="T0" fmla="*/ 4 w 5"/>
                  <a:gd name="T1" fmla="*/ 1 h 5"/>
                  <a:gd name="T2" fmla="*/ 0 w 5"/>
                  <a:gd name="T3" fmla="*/ 0 h 5"/>
                  <a:gd name="T4" fmla="*/ 0 w 5"/>
                  <a:gd name="T5" fmla="*/ 4 h 5"/>
                  <a:gd name="T6" fmla="*/ 4 w 5"/>
                  <a:gd name="T7" fmla="*/ 5 h 5"/>
                  <a:gd name="T8" fmla="*/ 4 w 5"/>
                  <a:gd name="T9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3" y="1"/>
                      <a:pt x="2" y="1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3" y="4"/>
                      <a:pt x="4" y="5"/>
                    </a:cubicBezTo>
                    <a:cubicBezTo>
                      <a:pt x="5" y="3"/>
                      <a:pt x="5" y="2"/>
                      <a:pt x="4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908"/>
              <p:cNvSpPr/>
              <p:nvPr/>
            </p:nvSpPr>
            <p:spPr bwMode="auto">
              <a:xfrm>
                <a:off x="4084" y="1692"/>
                <a:ext cx="9" cy="22"/>
              </a:xfrm>
              <a:custGeom>
                <a:gdLst>
                  <a:gd name="T0" fmla="*/ 0 w 4"/>
                  <a:gd name="T1" fmla="*/ 4 h 9"/>
                  <a:gd name="T2" fmla="*/ 4 w 4"/>
                  <a:gd name="T3" fmla="*/ 9 h 9"/>
                  <a:gd name="T4" fmla="*/ 4 w 4"/>
                  <a:gd name="T5" fmla="*/ 0 h 9"/>
                  <a:gd name="T6" fmla="*/ 0 w 4"/>
                  <a:gd name="T7" fmla="*/ 4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9">
                    <a:moveTo>
                      <a:pt x="0" y="4"/>
                    </a:moveTo>
                    <a:cubicBezTo>
                      <a:pt x="2" y="4"/>
                      <a:pt x="3" y="7"/>
                      <a:pt x="4" y="9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909"/>
              <p:cNvSpPr/>
              <p:nvPr/>
            </p:nvSpPr>
            <p:spPr bwMode="auto">
              <a:xfrm>
                <a:off x="4093" y="1685"/>
                <a:ext cx="17" cy="34"/>
              </a:xfrm>
              <a:custGeom>
                <a:gdLst>
                  <a:gd name="T0" fmla="*/ 7 w 7"/>
                  <a:gd name="T1" fmla="*/ 7 h 14"/>
                  <a:gd name="T2" fmla="*/ 5 w 7"/>
                  <a:gd name="T3" fmla="*/ 1 h 14"/>
                  <a:gd name="T4" fmla="*/ 1 w 7"/>
                  <a:gd name="T5" fmla="*/ 0 h 14"/>
                  <a:gd name="T6" fmla="*/ 0 w 7"/>
                  <a:gd name="T7" fmla="*/ 3 h 14"/>
                  <a:gd name="T8" fmla="*/ 0 w 7"/>
                  <a:gd name="T9" fmla="*/ 12 h 14"/>
                  <a:gd name="T10" fmla="*/ 1 w 7"/>
                  <a:gd name="T11" fmla="*/ 14 h 14"/>
                  <a:gd name="T12" fmla="*/ 7 w 7"/>
                  <a:gd name="T13" fmla="*/ 7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4">
                    <a:moveTo>
                      <a:pt x="7" y="7"/>
                    </a:moveTo>
                    <a:cubicBezTo>
                      <a:pt x="7" y="5"/>
                      <a:pt x="6" y="3"/>
                      <a:pt x="5" y="1"/>
                    </a:cubicBezTo>
                    <a:cubicBezTo>
                      <a:pt x="4" y="1"/>
                      <a:pt x="3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4"/>
                      <a:pt x="1" y="14"/>
                    </a:cubicBezTo>
                    <a:cubicBezTo>
                      <a:pt x="4" y="13"/>
                      <a:pt x="7" y="11"/>
                      <a:pt x="7" y="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910"/>
              <p:cNvSpPr/>
              <p:nvPr/>
            </p:nvSpPr>
            <p:spPr bwMode="auto">
              <a:xfrm>
                <a:off x="4096" y="1683"/>
                <a:ext cx="9" cy="5"/>
              </a:xfrm>
              <a:custGeom>
                <a:gdLst>
                  <a:gd name="T0" fmla="*/ 1 w 4"/>
                  <a:gd name="T1" fmla="*/ 0 h 2"/>
                  <a:gd name="T2" fmla="*/ 0 w 4"/>
                  <a:gd name="T3" fmla="*/ 1 h 2"/>
                  <a:gd name="T4" fmla="*/ 4 w 4"/>
                  <a:gd name="T5" fmla="*/ 2 h 2"/>
                  <a:gd name="T6" fmla="*/ 1 w 4"/>
                  <a:gd name="T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911"/>
              <p:cNvSpPr/>
              <p:nvPr/>
            </p:nvSpPr>
            <p:spPr bwMode="auto">
              <a:xfrm>
                <a:off x="4098" y="1654"/>
                <a:ext cx="21" cy="29"/>
              </a:xfrm>
              <a:custGeom>
                <a:gdLst>
                  <a:gd name="T0" fmla="*/ 7 w 9"/>
                  <a:gd name="T1" fmla="*/ 1 h 12"/>
                  <a:gd name="T2" fmla="*/ 4 w 9"/>
                  <a:gd name="T3" fmla="*/ 0 h 12"/>
                  <a:gd name="T4" fmla="*/ 0 w 9"/>
                  <a:gd name="T5" fmla="*/ 6 h 12"/>
                  <a:gd name="T6" fmla="*/ 0 w 9"/>
                  <a:gd name="T7" fmla="*/ 9 h 12"/>
                  <a:gd name="T8" fmla="*/ 0 w 9"/>
                  <a:gd name="T9" fmla="*/ 10 h 12"/>
                  <a:gd name="T10" fmla="*/ 7 w 9"/>
                  <a:gd name="T11" fmla="*/ 12 h 12"/>
                  <a:gd name="T12" fmla="*/ 9 w 9"/>
                  <a:gd name="T13" fmla="*/ 6 h 12"/>
                  <a:gd name="T14" fmla="*/ 7 w 9"/>
                  <a:gd name="T15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2">
                    <a:moveTo>
                      <a:pt x="7" y="1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4" y="3"/>
                      <a:pt x="3" y="5"/>
                      <a:pt x="0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5" y="11"/>
                      <a:pt x="7" y="12"/>
                    </a:cubicBezTo>
                    <a:cubicBezTo>
                      <a:pt x="9" y="10"/>
                      <a:pt x="9" y="8"/>
                      <a:pt x="9" y="6"/>
                    </a:cubicBezTo>
                    <a:cubicBezTo>
                      <a:pt x="9" y="4"/>
                      <a:pt x="8" y="2"/>
                      <a:pt x="7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912"/>
              <p:cNvSpPr/>
              <p:nvPr/>
            </p:nvSpPr>
            <p:spPr bwMode="auto">
              <a:xfrm>
                <a:off x="4107" y="1650"/>
                <a:ext cx="7" cy="7"/>
              </a:xfrm>
              <a:custGeom>
                <a:gdLst>
                  <a:gd name="T0" fmla="*/ 0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0 w 3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2" y="2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913"/>
              <p:cNvSpPr/>
              <p:nvPr/>
            </p:nvSpPr>
            <p:spPr bwMode="auto">
              <a:xfrm>
                <a:off x="4098" y="1678"/>
                <a:ext cx="16" cy="10"/>
              </a:xfrm>
              <a:custGeom>
                <a:gdLst>
                  <a:gd name="T0" fmla="*/ 0 w 7"/>
                  <a:gd name="T1" fmla="*/ 0 h 4"/>
                  <a:gd name="T2" fmla="*/ 5 w 7"/>
                  <a:gd name="T3" fmla="*/ 4 h 4"/>
                  <a:gd name="T4" fmla="*/ 5 w 7"/>
                  <a:gd name="T5" fmla="*/ 4 h 4"/>
                  <a:gd name="T6" fmla="*/ 7 w 7"/>
                  <a:gd name="T7" fmla="*/ 2 h 4"/>
                  <a:gd name="T8" fmla="*/ 0 w 7"/>
                  <a:gd name="T9" fmla="*/ 0 h 4"/>
                  <a:gd name="T10" fmla="*/ 0 w 7"/>
                  <a:gd name="T1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2" y="1"/>
                      <a:pt x="4" y="2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5" y="1"/>
                      <a:pt x="2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914"/>
              <p:cNvSpPr/>
              <p:nvPr/>
            </p:nvSpPr>
            <p:spPr bwMode="auto">
              <a:xfrm>
                <a:off x="4072" y="1659"/>
                <a:ext cx="21" cy="38"/>
              </a:xfrm>
              <a:custGeom>
                <a:gdLst>
                  <a:gd name="T0" fmla="*/ 9 w 9"/>
                  <a:gd name="T1" fmla="*/ 5 h 16"/>
                  <a:gd name="T2" fmla="*/ 7 w 9"/>
                  <a:gd name="T3" fmla="*/ 1 h 16"/>
                  <a:gd name="T4" fmla="*/ 0 w 9"/>
                  <a:gd name="T5" fmla="*/ 0 h 16"/>
                  <a:gd name="T6" fmla="*/ 2 w 9"/>
                  <a:gd name="T7" fmla="*/ 11 h 16"/>
                  <a:gd name="T8" fmla="*/ 2 w 9"/>
                  <a:gd name="T9" fmla="*/ 16 h 16"/>
                  <a:gd name="T10" fmla="*/ 9 w 9"/>
                  <a:gd name="T11" fmla="*/ 9 h 16"/>
                  <a:gd name="T12" fmla="*/ 9 w 9"/>
                  <a:gd name="T13" fmla="*/ 8 h 16"/>
                  <a:gd name="T14" fmla="*/ 9 w 9"/>
                  <a:gd name="T15" fmla="*/ 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6">
                    <a:moveTo>
                      <a:pt x="9" y="5"/>
                    </a:moveTo>
                    <a:cubicBezTo>
                      <a:pt x="9" y="4"/>
                      <a:pt x="8" y="2"/>
                      <a:pt x="7" y="1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1" y="3"/>
                      <a:pt x="2" y="7"/>
                      <a:pt x="2" y="11"/>
                    </a:cubicBezTo>
                    <a:cubicBezTo>
                      <a:pt x="2" y="13"/>
                      <a:pt x="2" y="15"/>
                      <a:pt x="2" y="16"/>
                    </a:cubicBezTo>
                    <a:cubicBezTo>
                      <a:pt x="6" y="16"/>
                      <a:pt x="8" y="13"/>
                      <a:pt x="9" y="9"/>
                    </a:cubicBezTo>
                    <a:cubicBezTo>
                      <a:pt x="9" y="8"/>
                      <a:pt x="9" y="8"/>
                      <a:pt x="9" y="8"/>
                    </a:cubicBezTo>
                    <a:lnTo>
                      <a:pt x="9" y="5"/>
                    </a:ln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915"/>
              <p:cNvSpPr/>
              <p:nvPr/>
            </p:nvSpPr>
            <p:spPr bwMode="auto">
              <a:xfrm>
                <a:off x="4093" y="1671"/>
                <a:ext cx="3" cy="7"/>
              </a:xfrm>
              <a:custGeom>
                <a:gdLst>
                  <a:gd name="T0" fmla="*/ 0 w 1"/>
                  <a:gd name="T1" fmla="*/ 3 h 3"/>
                  <a:gd name="T2" fmla="*/ 0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  <a:gd name="T8" fmla="*/ 0 w 1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916"/>
              <p:cNvSpPr/>
              <p:nvPr/>
            </p:nvSpPr>
            <p:spPr bwMode="auto">
              <a:xfrm flipH="1">
                <a:off x="4093" y="1678"/>
                <a:ext cx="0" cy="3"/>
              </a:xfrm>
              <a:custGeom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917"/>
              <p:cNvSpPr/>
              <p:nvPr/>
            </p:nvSpPr>
            <p:spPr bwMode="auto">
              <a:xfrm>
                <a:off x="4070" y="1702"/>
                <a:ext cx="23" cy="40"/>
              </a:xfrm>
              <a:custGeom>
                <a:gdLst>
                  <a:gd name="T0" fmla="*/ 9 w 10"/>
                  <a:gd name="T1" fmla="*/ 10 h 17"/>
                  <a:gd name="T2" fmla="*/ 3 w 10"/>
                  <a:gd name="T3" fmla="*/ 1 h 17"/>
                  <a:gd name="T4" fmla="*/ 0 w 10"/>
                  <a:gd name="T5" fmla="*/ 16 h 17"/>
                  <a:gd name="T6" fmla="*/ 9 w 10"/>
                  <a:gd name="T7" fmla="*/ 1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9" y="10"/>
                    </a:moveTo>
                    <a:cubicBezTo>
                      <a:pt x="10" y="7"/>
                      <a:pt x="7" y="0"/>
                      <a:pt x="3" y="1"/>
                    </a:cubicBezTo>
                    <a:cubicBezTo>
                      <a:pt x="3" y="6"/>
                      <a:pt x="2" y="11"/>
                      <a:pt x="0" y="16"/>
                    </a:cubicBezTo>
                    <a:cubicBezTo>
                      <a:pt x="4" y="17"/>
                      <a:pt x="8" y="15"/>
                      <a:pt x="9" y="1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918"/>
              <p:cNvSpPr/>
              <p:nvPr/>
            </p:nvSpPr>
            <p:spPr bwMode="auto">
              <a:xfrm>
                <a:off x="4079" y="1768"/>
                <a:ext cx="14" cy="27"/>
              </a:xfrm>
              <a:custGeom>
                <a:gdLst>
                  <a:gd name="T0" fmla="*/ 6 w 6"/>
                  <a:gd name="T1" fmla="*/ 0 h 11"/>
                  <a:gd name="T2" fmla="*/ 1 w 6"/>
                  <a:gd name="T3" fmla="*/ 0 h 11"/>
                  <a:gd name="T4" fmla="*/ 0 w 6"/>
                  <a:gd name="T5" fmla="*/ 2 h 11"/>
                  <a:gd name="T6" fmla="*/ 0 w 6"/>
                  <a:gd name="T7" fmla="*/ 2 h 11"/>
                  <a:gd name="T8" fmla="*/ 2 w 6"/>
                  <a:gd name="T9" fmla="*/ 11 h 11"/>
                  <a:gd name="T10" fmla="*/ 6 w 6"/>
                  <a:gd name="T11" fmla="*/ 10 h 11"/>
                  <a:gd name="T12" fmla="*/ 6 w 6"/>
                  <a:gd name="T13" fmla="*/ 1 h 11"/>
                  <a:gd name="T14" fmla="*/ 6 w 6"/>
                  <a:gd name="T15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cubicBezTo>
                      <a:pt x="5" y="1"/>
                      <a:pt x="3" y="1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4"/>
                      <a:pt x="3" y="8"/>
                      <a:pt x="2" y="11"/>
                    </a:cubicBezTo>
                    <a:cubicBezTo>
                      <a:pt x="4" y="11"/>
                      <a:pt x="5" y="11"/>
                      <a:pt x="6" y="10"/>
                    </a:cubicBezTo>
                    <a:cubicBezTo>
                      <a:pt x="6" y="1"/>
                      <a:pt x="6" y="1"/>
                      <a:pt x="6" y="1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919"/>
              <p:cNvSpPr/>
              <p:nvPr/>
            </p:nvSpPr>
            <p:spPr bwMode="auto">
              <a:xfrm>
                <a:off x="4096" y="1764"/>
                <a:ext cx="11" cy="28"/>
              </a:xfrm>
              <a:custGeom>
                <a:gdLst>
                  <a:gd name="T0" fmla="*/ 3 w 5"/>
                  <a:gd name="T1" fmla="*/ 8 h 12"/>
                  <a:gd name="T2" fmla="*/ 2 w 5"/>
                  <a:gd name="T3" fmla="*/ 0 h 12"/>
                  <a:gd name="T4" fmla="*/ 0 w 5"/>
                  <a:gd name="T5" fmla="*/ 12 h 12"/>
                  <a:gd name="T6" fmla="*/ 3 w 5"/>
                  <a:gd name="T7" fmla="*/ 8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2">
                    <a:moveTo>
                      <a:pt x="3" y="8"/>
                    </a:moveTo>
                    <a:cubicBezTo>
                      <a:pt x="5" y="5"/>
                      <a:pt x="4" y="3"/>
                      <a:pt x="2" y="0"/>
                    </a:cubicBezTo>
                    <a:cubicBezTo>
                      <a:pt x="2" y="4"/>
                      <a:pt x="1" y="8"/>
                      <a:pt x="0" y="12"/>
                    </a:cubicBezTo>
                    <a:cubicBezTo>
                      <a:pt x="1" y="11"/>
                      <a:pt x="2" y="10"/>
                      <a:pt x="3" y="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920"/>
              <p:cNvSpPr/>
              <p:nvPr/>
            </p:nvSpPr>
            <p:spPr bwMode="auto">
              <a:xfrm>
                <a:off x="4093" y="1766"/>
                <a:ext cx="3" cy="5"/>
              </a:xfrm>
              <a:custGeom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921"/>
              <p:cNvSpPr/>
              <p:nvPr/>
            </p:nvSpPr>
            <p:spPr bwMode="auto">
              <a:xfrm>
                <a:off x="4093" y="1761"/>
                <a:ext cx="7" cy="31"/>
              </a:xfrm>
              <a:custGeom>
                <a:gdLst>
                  <a:gd name="T0" fmla="*/ 3 w 3"/>
                  <a:gd name="T1" fmla="*/ 1 h 13"/>
                  <a:gd name="T2" fmla="*/ 3 w 3"/>
                  <a:gd name="T3" fmla="*/ 0 h 13"/>
                  <a:gd name="T4" fmla="*/ 1 w 3"/>
                  <a:gd name="T5" fmla="*/ 2 h 13"/>
                  <a:gd name="T6" fmla="*/ 0 w 3"/>
                  <a:gd name="T7" fmla="*/ 4 h 13"/>
                  <a:gd name="T8" fmla="*/ 0 w 3"/>
                  <a:gd name="T9" fmla="*/ 13 h 13"/>
                  <a:gd name="T10" fmla="*/ 1 w 3"/>
                  <a:gd name="T11" fmla="*/ 13 h 13"/>
                  <a:gd name="T12" fmla="*/ 3 w 3"/>
                  <a:gd name="T13" fmla="*/ 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2" y="9"/>
                      <a:pt x="3" y="5"/>
                      <a:pt x="3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922"/>
              <p:cNvSpPr/>
              <p:nvPr/>
            </p:nvSpPr>
            <p:spPr bwMode="auto">
              <a:xfrm>
                <a:off x="4124" y="1761"/>
                <a:ext cx="43" cy="31"/>
              </a:xfrm>
              <a:custGeom>
                <a:gdLst>
                  <a:gd name="T0" fmla="*/ 0 w 18"/>
                  <a:gd name="T1" fmla="*/ 0 h 13"/>
                  <a:gd name="T2" fmla="*/ 0 w 18"/>
                  <a:gd name="T3" fmla="*/ 0 h 13"/>
                  <a:gd name="T4" fmla="*/ 5 w 18"/>
                  <a:gd name="T5" fmla="*/ 6 h 13"/>
                  <a:gd name="T6" fmla="*/ 8 w 18"/>
                  <a:gd name="T7" fmla="*/ 9 h 13"/>
                  <a:gd name="T8" fmla="*/ 17 w 18"/>
                  <a:gd name="T9" fmla="*/ 10 h 13"/>
                  <a:gd name="T10" fmla="*/ 16 w 18"/>
                  <a:gd name="T11" fmla="*/ 4 h 13"/>
                  <a:gd name="T12" fmla="*/ 0 w 18"/>
                  <a:gd name="T13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3" y="4"/>
                      <a:pt x="5" y="6"/>
                    </a:cubicBezTo>
                    <a:cubicBezTo>
                      <a:pt x="6" y="7"/>
                      <a:pt x="7" y="8"/>
                      <a:pt x="8" y="9"/>
                    </a:cubicBezTo>
                    <a:cubicBezTo>
                      <a:pt x="11" y="11"/>
                      <a:pt x="14" y="13"/>
                      <a:pt x="17" y="10"/>
                    </a:cubicBezTo>
                    <a:cubicBezTo>
                      <a:pt x="18" y="8"/>
                      <a:pt x="18" y="6"/>
                      <a:pt x="16" y="4"/>
                    </a:cubicBezTo>
                    <a:cubicBezTo>
                      <a:pt x="10" y="6"/>
                      <a:pt x="4" y="6"/>
                      <a:pt x="0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923"/>
              <p:cNvSpPr/>
              <p:nvPr/>
            </p:nvSpPr>
            <p:spPr bwMode="auto">
              <a:xfrm>
                <a:off x="4133" y="1761"/>
                <a:ext cx="22" cy="7"/>
              </a:xfrm>
              <a:custGeom>
                <a:gdLst>
                  <a:gd name="T0" fmla="*/ 9 w 9"/>
                  <a:gd name="T1" fmla="*/ 2 h 3"/>
                  <a:gd name="T2" fmla="*/ 8 w 9"/>
                  <a:gd name="T3" fmla="*/ 2 h 3"/>
                  <a:gd name="T4" fmla="*/ 1 w 9"/>
                  <a:gd name="T5" fmla="*/ 0 h 3"/>
                  <a:gd name="T6" fmla="*/ 0 w 9"/>
                  <a:gd name="T7" fmla="*/ 0 h 3"/>
                  <a:gd name="T8" fmla="*/ 5 w 9"/>
                  <a:gd name="T9" fmla="*/ 2 h 3"/>
                  <a:gd name="T10" fmla="*/ 9 w 9"/>
                  <a:gd name="T11" fmla="*/ 2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3">
                    <a:moveTo>
                      <a:pt x="9" y="2"/>
                    </a:moveTo>
                    <a:cubicBezTo>
                      <a:pt x="9" y="2"/>
                      <a:pt x="8" y="2"/>
                      <a:pt x="8" y="2"/>
                    </a:cubicBezTo>
                    <a:cubicBezTo>
                      <a:pt x="6" y="1"/>
                      <a:pt x="3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3" y="2"/>
                      <a:pt x="5" y="2"/>
                    </a:cubicBezTo>
                    <a:cubicBezTo>
                      <a:pt x="6" y="3"/>
                      <a:pt x="8" y="2"/>
                      <a:pt x="9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924"/>
              <p:cNvSpPr/>
              <p:nvPr/>
            </p:nvSpPr>
            <p:spPr bwMode="auto">
              <a:xfrm>
                <a:off x="4124" y="1761"/>
                <a:ext cx="38" cy="15"/>
              </a:xfrm>
              <a:custGeom>
                <a:gdLst>
                  <a:gd name="T0" fmla="*/ 16 w 16"/>
                  <a:gd name="T1" fmla="*/ 4 h 6"/>
                  <a:gd name="T2" fmla="*/ 13 w 16"/>
                  <a:gd name="T3" fmla="*/ 2 h 6"/>
                  <a:gd name="T4" fmla="*/ 9 w 16"/>
                  <a:gd name="T5" fmla="*/ 2 h 6"/>
                  <a:gd name="T6" fmla="*/ 4 w 16"/>
                  <a:gd name="T7" fmla="*/ 0 h 6"/>
                  <a:gd name="T8" fmla="*/ 0 w 16"/>
                  <a:gd name="T9" fmla="*/ 0 h 6"/>
                  <a:gd name="T10" fmla="*/ 16 w 16"/>
                  <a:gd name="T11" fmla="*/ 4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6">
                    <a:moveTo>
                      <a:pt x="16" y="4"/>
                    </a:moveTo>
                    <a:cubicBezTo>
                      <a:pt x="15" y="4"/>
                      <a:pt x="14" y="3"/>
                      <a:pt x="13" y="2"/>
                    </a:cubicBezTo>
                    <a:cubicBezTo>
                      <a:pt x="12" y="2"/>
                      <a:pt x="10" y="3"/>
                      <a:pt x="9" y="2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4" y="6"/>
                      <a:pt x="10" y="6"/>
                      <a:pt x="16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925"/>
              <p:cNvSpPr/>
              <p:nvPr/>
            </p:nvSpPr>
            <p:spPr bwMode="auto">
              <a:xfrm>
                <a:off x="4081" y="1797"/>
                <a:ext cx="12" cy="2"/>
              </a:xfrm>
              <a:custGeom>
                <a:gdLst>
                  <a:gd name="T0" fmla="*/ 5 w 5"/>
                  <a:gd name="T1" fmla="*/ 0 h 1"/>
                  <a:gd name="T2" fmla="*/ 1 w 5"/>
                  <a:gd name="T3" fmla="*/ 0 h 1"/>
                  <a:gd name="T4" fmla="*/ 1 w 5"/>
                  <a:gd name="T5" fmla="*/ 0 h 1"/>
                  <a:gd name="T6" fmla="*/ 0 w 5"/>
                  <a:gd name="T7" fmla="*/ 1 h 1"/>
                  <a:gd name="T8" fmla="*/ 5 w 5"/>
                  <a:gd name="T9" fmla="*/ 1 h 1"/>
                  <a:gd name="T10" fmla="*/ 5 w 5"/>
                  <a:gd name="T11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4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5" y="1"/>
                      <a:pt x="5" y="1"/>
                      <a:pt x="5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926"/>
              <p:cNvSpPr/>
              <p:nvPr/>
            </p:nvSpPr>
            <p:spPr bwMode="auto">
              <a:xfrm>
                <a:off x="4105" y="1621"/>
                <a:ext cx="28" cy="31"/>
              </a:xfrm>
              <a:custGeom>
                <a:gdLst>
                  <a:gd name="T0" fmla="*/ 12 w 12"/>
                  <a:gd name="T1" fmla="*/ 13 h 13"/>
                  <a:gd name="T2" fmla="*/ 7 w 12"/>
                  <a:gd name="T3" fmla="*/ 8 h 13"/>
                  <a:gd name="T4" fmla="*/ 7 w 12"/>
                  <a:gd name="T5" fmla="*/ 7 h 13"/>
                  <a:gd name="T6" fmla="*/ 9 w 12"/>
                  <a:gd name="T7" fmla="*/ 1 h 13"/>
                  <a:gd name="T8" fmla="*/ 9 w 12"/>
                  <a:gd name="T9" fmla="*/ 0 h 13"/>
                  <a:gd name="T10" fmla="*/ 3 w 12"/>
                  <a:gd name="T11" fmla="*/ 0 h 13"/>
                  <a:gd name="T12" fmla="*/ 0 w 12"/>
                  <a:gd name="T13" fmla="*/ 8 h 13"/>
                  <a:gd name="T14" fmla="*/ 0 w 12"/>
                  <a:gd name="T15" fmla="*/ 8 h 13"/>
                  <a:gd name="T16" fmla="*/ 1 w 12"/>
                  <a:gd name="T17" fmla="*/ 11 h 13"/>
                  <a:gd name="T18" fmla="*/ 11 w 12"/>
                  <a:gd name="T19" fmla="*/ 13 h 13"/>
                  <a:gd name="T20" fmla="*/ 12 w 12"/>
                  <a:gd name="T21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2" y="13"/>
                    </a:moveTo>
                    <a:cubicBezTo>
                      <a:pt x="10" y="11"/>
                      <a:pt x="9" y="9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8" y="5"/>
                      <a:pt x="9" y="3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10"/>
                      <a:pt x="1" y="11"/>
                    </a:cubicBezTo>
                    <a:cubicBezTo>
                      <a:pt x="4" y="11"/>
                      <a:pt x="8" y="12"/>
                      <a:pt x="11" y="13"/>
                    </a:cubicBezTo>
                    <a:cubicBezTo>
                      <a:pt x="11" y="13"/>
                      <a:pt x="11" y="13"/>
                      <a:pt x="12" y="1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927"/>
              <p:cNvSpPr/>
              <p:nvPr/>
            </p:nvSpPr>
            <p:spPr bwMode="auto">
              <a:xfrm>
                <a:off x="4126" y="1723"/>
                <a:ext cx="10" cy="29"/>
              </a:xfrm>
              <a:custGeom>
                <a:gdLst>
                  <a:gd name="T0" fmla="*/ 4 w 4"/>
                  <a:gd name="T1" fmla="*/ 0 h 12"/>
                  <a:gd name="T2" fmla="*/ 2 w 4"/>
                  <a:gd name="T3" fmla="*/ 2 h 12"/>
                  <a:gd name="T4" fmla="*/ 1 w 4"/>
                  <a:gd name="T5" fmla="*/ 12 h 12"/>
                  <a:gd name="T6" fmla="*/ 4 w 4"/>
                  <a:gd name="T7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0" y="5"/>
                      <a:pt x="0" y="8"/>
                      <a:pt x="1" y="12"/>
                    </a:cubicBezTo>
                    <a:cubicBezTo>
                      <a:pt x="3" y="9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928"/>
              <p:cNvSpPr/>
              <p:nvPr/>
            </p:nvSpPr>
            <p:spPr bwMode="auto">
              <a:xfrm>
                <a:off x="4114" y="1690"/>
                <a:ext cx="19" cy="36"/>
              </a:xfrm>
              <a:custGeom>
                <a:gdLst>
                  <a:gd name="T0" fmla="*/ 8 w 8"/>
                  <a:gd name="T1" fmla="*/ 11 h 15"/>
                  <a:gd name="T2" fmla="*/ 4 w 8"/>
                  <a:gd name="T3" fmla="*/ 5 h 15"/>
                  <a:gd name="T4" fmla="*/ 4 w 8"/>
                  <a:gd name="T5" fmla="*/ 4 h 15"/>
                  <a:gd name="T6" fmla="*/ 4 w 8"/>
                  <a:gd name="T7" fmla="*/ 4 h 15"/>
                  <a:gd name="T8" fmla="*/ 6 w 8"/>
                  <a:gd name="T9" fmla="*/ 1 h 15"/>
                  <a:gd name="T10" fmla="*/ 2 w 8"/>
                  <a:gd name="T11" fmla="*/ 0 h 15"/>
                  <a:gd name="T12" fmla="*/ 0 w 8"/>
                  <a:gd name="T13" fmla="*/ 9 h 15"/>
                  <a:gd name="T14" fmla="*/ 3 w 8"/>
                  <a:gd name="T15" fmla="*/ 15 h 15"/>
                  <a:gd name="T16" fmla="*/ 8 w 8"/>
                  <a:gd name="T17" fmla="*/ 1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5">
                    <a:moveTo>
                      <a:pt x="8" y="11"/>
                    </a:moveTo>
                    <a:cubicBezTo>
                      <a:pt x="7" y="9"/>
                      <a:pt x="6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6" y="2"/>
                      <a:pt x="6" y="1"/>
                    </a:cubicBezTo>
                    <a:cubicBezTo>
                      <a:pt x="5" y="1"/>
                      <a:pt x="3" y="0"/>
                      <a:pt x="2" y="0"/>
                    </a:cubicBezTo>
                    <a:cubicBezTo>
                      <a:pt x="2" y="3"/>
                      <a:pt x="1" y="6"/>
                      <a:pt x="0" y="9"/>
                    </a:cubicBezTo>
                    <a:cubicBezTo>
                      <a:pt x="2" y="11"/>
                      <a:pt x="3" y="13"/>
                      <a:pt x="3" y="15"/>
                    </a:cubicBezTo>
                    <a:cubicBezTo>
                      <a:pt x="4" y="13"/>
                      <a:pt x="6" y="12"/>
                      <a:pt x="8" y="1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929"/>
              <p:cNvSpPr/>
              <p:nvPr/>
            </p:nvSpPr>
            <p:spPr bwMode="auto">
              <a:xfrm>
                <a:off x="4096" y="1742"/>
                <a:ext cx="28" cy="57"/>
              </a:xfrm>
              <a:custGeom>
                <a:gdLst>
                  <a:gd name="T0" fmla="*/ 10 w 12"/>
                  <a:gd name="T1" fmla="*/ 19 h 24"/>
                  <a:gd name="T2" fmla="*/ 9 w 12"/>
                  <a:gd name="T3" fmla="*/ 8 h 24"/>
                  <a:gd name="T4" fmla="*/ 10 w 12"/>
                  <a:gd name="T5" fmla="*/ 6 h 24"/>
                  <a:gd name="T6" fmla="*/ 11 w 12"/>
                  <a:gd name="T7" fmla="*/ 6 h 24"/>
                  <a:gd name="T8" fmla="*/ 10 w 12"/>
                  <a:gd name="T9" fmla="*/ 0 h 24"/>
                  <a:gd name="T10" fmla="*/ 4 w 12"/>
                  <a:gd name="T11" fmla="*/ 3 h 24"/>
                  <a:gd name="T12" fmla="*/ 3 w 12"/>
                  <a:gd name="T13" fmla="*/ 7 h 24"/>
                  <a:gd name="T14" fmla="*/ 5 w 12"/>
                  <a:gd name="T15" fmla="*/ 18 h 24"/>
                  <a:gd name="T16" fmla="*/ 0 w 12"/>
                  <a:gd name="T17" fmla="*/ 22 h 24"/>
                  <a:gd name="T18" fmla="*/ 0 w 12"/>
                  <a:gd name="T19" fmla="*/ 23 h 24"/>
                  <a:gd name="T20" fmla="*/ 3 w 12"/>
                  <a:gd name="T21" fmla="*/ 24 h 24"/>
                  <a:gd name="T22" fmla="*/ 7 w 12"/>
                  <a:gd name="T23" fmla="*/ 24 h 24"/>
                  <a:gd name="T24" fmla="*/ 10 w 12"/>
                  <a:gd name="T25" fmla="*/ 19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24">
                    <a:moveTo>
                      <a:pt x="10" y="19"/>
                    </a:moveTo>
                    <a:cubicBezTo>
                      <a:pt x="11" y="16"/>
                      <a:pt x="12" y="11"/>
                      <a:pt x="9" y="8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0" y="4"/>
                      <a:pt x="10" y="2"/>
                      <a:pt x="10" y="0"/>
                    </a:cubicBezTo>
                    <a:cubicBezTo>
                      <a:pt x="8" y="2"/>
                      <a:pt x="6" y="3"/>
                      <a:pt x="4" y="3"/>
                    </a:cubicBezTo>
                    <a:cubicBezTo>
                      <a:pt x="4" y="5"/>
                      <a:pt x="3" y="6"/>
                      <a:pt x="3" y="7"/>
                    </a:cubicBezTo>
                    <a:cubicBezTo>
                      <a:pt x="6" y="10"/>
                      <a:pt x="6" y="14"/>
                      <a:pt x="5" y="18"/>
                    </a:cubicBezTo>
                    <a:cubicBezTo>
                      <a:pt x="4" y="20"/>
                      <a:pt x="2" y="22"/>
                      <a:pt x="0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3"/>
                      <a:pt x="2" y="24"/>
                      <a:pt x="3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3"/>
                      <a:pt x="9" y="21"/>
                      <a:pt x="10" y="19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930"/>
              <p:cNvSpPr/>
              <p:nvPr/>
            </p:nvSpPr>
            <p:spPr bwMode="auto">
              <a:xfrm>
                <a:off x="4110" y="1690"/>
                <a:ext cx="2" cy="5"/>
              </a:xfrm>
              <a:custGeom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0 h 2"/>
                  <a:gd name="T10" fmla="*/ 1 w 1"/>
                  <a:gd name="T11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931"/>
              <p:cNvSpPr/>
              <p:nvPr/>
            </p:nvSpPr>
            <p:spPr bwMode="auto">
              <a:xfrm>
                <a:off x="4119" y="1657"/>
                <a:ext cx="19" cy="28"/>
              </a:xfrm>
              <a:custGeom>
                <a:gdLst>
                  <a:gd name="T0" fmla="*/ 7 w 8"/>
                  <a:gd name="T1" fmla="*/ 4 h 12"/>
                  <a:gd name="T2" fmla="*/ 7 w 8"/>
                  <a:gd name="T3" fmla="*/ 1 h 12"/>
                  <a:gd name="T4" fmla="*/ 3 w 8"/>
                  <a:gd name="T5" fmla="*/ 1 h 12"/>
                  <a:gd name="T6" fmla="*/ 0 w 8"/>
                  <a:gd name="T7" fmla="*/ 0 h 12"/>
                  <a:gd name="T8" fmla="*/ 1 w 8"/>
                  <a:gd name="T9" fmla="*/ 3 h 12"/>
                  <a:gd name="T10" fmla="*/ 0 w 8"/>
                  <a:gd name="T11" fmla="*/ 11 h 12"/>
                  <a:gd name="T12" fmla="*/ 6 w 8"/>
                  <a:gd name="T13" fmla="*/ 12 h 12"/>
                  <a:gd name="T14" fmla="*/ 7 w 8"/>
                  <a:gd name="T15" fmla="*/ 4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2">
                    <a:moveTo>
                      <a:pt x="7" y="4"/>
                    </a:moveTo>
                    <a:cubicBezTo>
                      <a:pt x="7" y="3"/>
                      <a:pt x="7" y="2"/>
                      <a:pt x="7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2" y="5"/>
                      <a:pt x="1" y="9"/>
                      <a:pt x="0" y="11"/>
                    </a:cubicBezTo>
                    <a:cubicBezTo>
                      <a:pt x="2" y="11"/>
                      <a:pt x="4" y="12"/>
                      <a:pt x="6" y="12"/>
                    </a:cubicBezTo>
                    <a:cubicBezTo>
                      <a:pt x="7" y="10"/>
                      <a:pt x="8" y="7"/>
                      <a:pt x="7" y="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932"/>
              <p:cNvSpPr/>
              <p:nvPr/>
            </p:nvSpPr>
            <p:spPr bwMode="auto">
              <a:xfrm>
                <a:off x="4107" y="1647"/>
                <a:ext cx="29" cy="12"/>
              </a:xfrm>
              <a:custGeom>
                <a:gdLst>
                  <a:gd name="T0" fmla="*/ 3 w 12"/>
                  <a:gd name="T1" fmla="*/ 2 h 5"/>
                  <a:gd name="T2" fmla="*/ 5 w 12"/>
                  <a:gd name="T3" fmla="*/ 4 h 5"/>
                  <a:gd name="T4" fmla="*/ 8 w 12"/>
                  <a:gd name="T5" fmla="*/ 5 h 5"/>
                  <a:gd name="T6" fmla="*/ 12 w 12"/>
                  <a:gd name="T7" fmla="*/ 5 h 5"/>
                  <a:gd name="T8" fmla="*/ 11 w 12"/>
                  <a:gd name="T9" fmla="*/ 2 h 5"/>
                  <a:gd name="T10" fmla="*/ 10 w 12"/>
                  <a:gd name="T11" fmla="*/ 2 h 5"/>
                  <a:gd name="T12" fmla="*/ 0 w 12"/>
                  <a:gd name="T13" fmla="*/ 0 h 5"/>
                  <a:gd name="T14" fmla="*/ 0 w 12"/>
                  <a:gd name="T15" fmla="*/ 0 h 5"/>
                  <a:gd name="T16" fmla="*/ 3 w 12"/>
                  <a:gd name="T17" fmla="*/ 2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5">
                    <a:moveTo>
                      <a:pt x="3" y="2"/>
                    </a:moveTo>
                    <a:cubicBezTo>
                      <a:pt x="4" y="2"/>
                      <a:pt x="5" y="3"/>
                      <a:pt x="5" y="4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9" y="5"/>
                      <a:pt x="11" y="5"/>
                      <a:pt x="12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7" y="1"/>
                      <a:pt x="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933"/>
              <p:cNvSpPr/>
              <p:nvPr/>
            </p:nvSpPr>
            <p:spPr bwMode="auto">
              <a:xfrm>
                <a:off x="4093" y="1795"/>
                <a:ext cx="10" cy="4"/>
              </a:xfrm>
              <a:custGeom>
                <a:gdLst>
                  <a:gd name="T0" fmla="*/ 4 w 4"/>
                  <a:gd name="T1" fmla="*/ 2 h 2"/>
                  <a:gd name="T2" fmla="*/ 1 w 4"/>
                  <a:gd name="T3" fmla="*/ 1 h 2"/>
                  <a:gd name="T4" fmla="*/ 1 w 4"/>
                  <a:gd name="T5" fmla="*/ 0 h 2"/>
                  <a:gd name="T6" fmla="*/ 0 w 4"/>
                  <a:gd name="T7" fmla="*/ 1 h 2"/>
                  <a:gd name="T8" fmla="*/ 0 w 4"/>
                  <a:gd name="T9" fmla="*/ 2 h 2"/>
                  <a:gd name="T10" fmla="*/ 4 w 4"/>
                  <a:gd name="T11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934"/>
              <p:cNvSpPr/>
              <p:nvPr/>
            </p:nvSpPr>
            <p:spPr bwMode="auto">
              <a:xfrm>
                <a:off x="4100" y="1749"/>
                <a:ext cx="5" cy="10"/>
              </a:xfrm>
              <a:custGeom>
                <a:gdLst>
                  <a:gd name="T0" fmla="*/ 1 w 2"/>
                  <a:gd name="T1" fmla="*/ 3 h 4"/>
                  <a:gd name="T2" fmla="*/ 0 w 2"/>
                  <a:gd name="T3" fmla="*/ 4 h 4"/>
                  <a:gd name="T4" fmla="*/ 1 w 2"/>
                  <a:gd name="T5" fmla="*/ 4 h 4"/>
                  <a:gd name="T6" fmla="*/ 2 w 2"/>
                  <a:gd name="T7" fmla="*/ 0 h 4"/>
                  <a:gd name="T8" fmla="*/ 1 w 2"/>
                  <a:gd name="T9" fmla="*/ 0 h 4"/>
                  <a:gd name="T10" fmla="*/ 1 w 2"/>
                  <a:gd name="T11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1" y="3"/>
                      <a:pt x="1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2" y="2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935"/>
              <p:cNvSpPr/>
              <p:nvPr/>
            </p:nvSpPr>
            <p:spPr bwMode="auto">
              <a:xfrm>
                <a:off x="4112" y="1683"/>
                <a:ext cx="21" cy="28"/>
              </a:xfrm>
              <a:custGeom>
                <a:gdLst>
                  <a:gd name="T0" fmla="*/ 0 w 9"/>
                  <a:gd name="T1" fmla="*/ 11 h 12"/>
                  <a:gd name="T2" fmla="*/ 1 w 9"/>
                  <a:gd name="T3" fmla="*/ 12 h 12"/>
                  <a:gd name="T4" fmla="*/ 3 w 9"/>
                  <a:gd name="T5" fmla="*/ 3 h 12"/>
                  <a:gd name="T6" fmla="*/ 7 w 9"/>
                  <a:gd name="T7" fmla="*/ 4 h 12"/>
                  <a:gd name="T8" fmla="*/ 9 w 9"/>
                  <a:gd name="T9" fmla="*/ 1 h 12"/>
                  <a:gd name="T10" fmla="*/ 3 w 9"/>
                  <a:gd name="T11" fmla="*/ 0 h 12"/>
                  <a:gd name="T12" fmla="*/ 0 w 9"/>
                  <a:gd name="T13" fmla="*/ 3 h 12"/>
                  <a:gd name="T14" fmla="*/ 0 w 9"/>
                  <a:gd name="T15" fmla="*/ 3 h 12"/>
                  <a:gd name="T16" fmla="*/ 0 w 9"/>
                  <a:gd name="T17" fmla="*/ 5 h 12"/>
                  <a:gd name="T18" fmla="*/ 1 w 9"/>
                  <a:gd name="T19" fmla="*/ 7 h 12"/>
                  <a:gd name="T20" fmla="*/ 0 w 9"/>
                  <a:gd name="T21" fmla="*/ 1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2">
                    <a:moveTo>
                      <a:pt x="0" y="11"/>
                    </a:moveTo>
                    <a:cubicBezTo>
                      <a:pt x="1" y="11"/>
                      <a:pt x="1" y="12"/>
                      <a:pt x="1" y="12"/>
                    </a:cubicBezTo>
                    <a:cubicBezTo>
                      <a:pt x="2" y="9"/>
                      <a:pt x="3" y="6"/>
                      <a:pt x="3" y="3"/>
                    </a:cubicBezTo>
                    <a:cubicBezTo>
                      <a:pt x="4" y="3"/>
                      <a:pt x="6" y="4"/>
                      <a:pt x="7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1" y="8"/>
                      <a:pt x="1" y="10"/>
                      <a:pt x="0" y="1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936"/>
              <p:cNvSpPr/>
              <p:nvPr/>
            </p:nvSpPr>
            <p:spPr bwMode="auto">
              <a:xfrm>
                <a:off x="4119" y="1716"/>
                <a:ext cx="17" cy="41"/>
              </a:xfrm>
              <a:custGeom>
                <a:gdLst>
                  <a:gd name="T0" fmla="*/ 5 w 7"/>
                  <a:gd name="T1" fmla="*/ 5 h 17"/>
                  <a:gd name="T2" fmla="*/ 7 w 7"/>
                  <a:gd name="T3" fmla="*/ 3 h 17"/>
                  <a:gd name="T4" fmla="*/ 6 w 7"/>
                  <a:gd name="T5" fmla="*/ 0 h 17"/>
                  <a:gd name="T6" fmla="*/ 1 w 7"/>
                  <a:gd name="T7" fmla="*/ 4 h 17"/>
                  <a:gd name="T8" fmla="*/ 1 w 7"/>
                  <a:gd name="T9" fmla="*/ 7 h 17"/>
                  <a:gd name="T10" fmla="*/ 0 w 7"/>
                  <a:gd name="T11" fmla="*/ 11 h 17"/>
                  <a:gd name="T12" fmla="*/ 1 w 7"/>
                  <a:gd name="T13" fmla="*/ 17 h 17"/>
                  <a:gd name="T14" fmla="*/ 4 w 7"/>
                  <a:gd name="T15" fmla="*/ 15 h 17"/>
                  <a:gd name="T16" fmla="*/ 5 w 7"/>
                  <a:gd name="T17" fmla="*/ 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7">
                    <a:moveTo>
                      <a:pt x="5" y="5"/>
                    </a:moveTo>
                    <a:cubicBezTo>
                      <a:pt x="5" y="4"/>
                      <a:pt x="6" y="4"/>
                      <a:pt x="7" y="3"/>
                    </a:cubicBezTo>
                    <a:cubicBezTo>
                      <a:pt x="7" y="2"/>
                      <a:pt x="6" y="1"/>
                      <a:pt x="6" y="0"/>
                    </a:cubicBezTo>
                    <a:cubicBezTo>
                      <a:pt x="4" y="1"/>
                      <a:pt x="2" y="2"/>
                      <a:pt x="1" y="4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1" y="9"/>
                      <a:pt x="1" y="10"/>
                      <a:pt x="0" y="11"/>
                    </a:cubicBezTo>
                    <a:cubicBezTo>
                      <a:pt x="0" y="13"/>
                      <a:pt x="0" y="15"/>
                      <a:pt x="1" y="17"/>
                    </a:cubicBezTo>
                    <a:cubicBezTo>
                      <a:pt x="2" y="16"/>
                      <a:pt x="3" y="15"/>
                      <a:pt x="4" y="15"/>
                    </a:cubicBezTo>
                    <a:cubicBezTo>
                      <a:pt x="3" y="11"/>
                      <a:pt x="3" y="8"/>
                      <a:pt x="5" y="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937"/>
              <p:cNvSpPr/>
              <p:nvPr/>
            </p:nvSpPr>
            <p:spPr bwMode="auto">
              <a:xfrm>
                <a:off x="4131" y="1697"/>
                <a:ext cx="43" cy="22"/>
              </a:xfrm>
              <a:custGeom>
                <a:gdLst>
                  <a:gd name="T0" fmla="*/ 9 w 18"/>
                  <a:gd name="T1" fmla="*/ 0 h 9"/>
                  <a:gd name="T2" fmla="*/ 0 w 18"/>
                  <a:gd name="T3" fmla="*/ 1 h 9"/>
                  <a:gd name="T4" fmla="*/ 8 w 18"/>
                  <a:gd name="T5" fmla="*/ 6 h 9"/>
                  <a:gd name="T6" fmla="*/ 17 w 18"/>
                  <a:gd name="T7" fmla="*/ 3 h 9"/>
                  <a:gd name="T8" fmla="*/ 15 w 18"/>
                  <a:gd name="T9" fmla="*/ 0 h 9"/>
                  <a:gd name="T10" fmla="*/ 11 w 18"/>
                  <a:gd name="T11" fmla="*/ 0 h 9"/>
                  <a:gd name="T12" fmla="*/ 9 w 18"/>
                  <a:gd name="T13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9">
                    <a:moveTo>
                      <a:pt x="9" y="0"/>
                    </a:moveTo>
                    <a:cubicBezTo>
                      <a:pt x="6" y="0"/>
                      <a:pt x="3" y="0"/>
                      <a:pt x="0" y="1"/>
                    </a:cubicBezTo>
                    <a:cubicBezTo>
                      <a:pt x="3" y="2"/>
                      <a:pt x="6" y="5"/>
                      <a:pt x="8" y="6"/>
                    </a:cubicBezTo>
                    <a:cubicBezTo>
                      <a:pt x="11" y="7"/>
                      <a:pt x="18" y="9"/>
                      <a:pt x="17" y="3"/>
                    </a:cubicBezTo>
                    <a:cubicBezTo>
                      <a:pt x="17" y="2"/>
                      <a:pt x="16" y="1"/>
                      <a:pt x="15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938"/>
              <p:cNvSpPr/>
              <p:nvPr/>
            </p:nvSpPr>
            <p:spPr bwMode="auto">
              <a:xfrm>
                <a:off x="4152" y="1697"/>
                <a:ext cx="15" cy="0"/>
              </a:xfrm>
              <a:custGeom>
                <a:gdLst>
                  <a:gd name="T0" fmla="*/ 0 w 6"/>
                  <a:gd name="T1" fmla="*/ 2 w 6"/>
                  <a:gd name="T2" fmla="*/ 6 w 6"/>
                  <a:gd name="T3" fmla="*/ 0 w 6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939"/>
              <p:cNvSpPr/>
              <p:nvPr/>
            </p:nvSpPr>
            <p:spPr bwMode="auto">
              <a:xfrm>
                <a:off x="4129" y="1631"/>
                <a:ext cx="23" cy="16"/>
              </a:xfrm>
              <a:custGeom>
                <a:gdLst>
                  <a:gd name="T0" fmla="*/ 0 w 10"/>
                  <a:gd name="T1" fmla="*/ 3 h 7"/>
                  <a:gd name="T2" fmla="*/ 10 w 10"/>
                  <a:gd name="T3" fmla="*/ 7 h 7"/>
                  <a:gd name="T4" fmla="*/ 9 w 10"/>
                  <a:gd name="T5" fmla="*/ 0 h 7"/>
                  <a:gd name="T6" fmla="*/ 0 w 10"/>
                  <a:gd name="T7" fmla="*/ 3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0" y="3"/>
                    </a:moveTo>
                    <a:cubicBezTo>
                      <a:pt x="2" y="4"/>
                      <a:pt x="6" y="6"/>
                      <a:pt x="10" y="7"/>
                    </a:cubicBezTo>
                    <a:cubicBezTo>
                      <a:pt x="10" y="4"/>
                      <a:pt x="9" y="2"/>
                      <a:pt x="9" y="0"/>
                    </a:cubicBezTo>
                    <a:cubicBezTo>
                      <a:pt x="6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940"/>
              <p:cNvSpPr/>
              <p:nvPr/>
            </p:nvSpPr>
            <p:spPr bwMode="auto">
              <a:xfrm>
                <a:off x="4157" y="1631"/>
                <a:ext cx="17" cy="16"/>
              </a:xfrm>
              <a:custGeom>
                <a:gdLst>
                  <a:gd name="T0" fmla="*/ 6 w 7"/>
                  <a:gd name="T1" fmla="*/ 4 h 7"/>
                  <a:gd name="T2" fmla="*/ 0 w 7"/>
                  <a:gd name="T3" fmla="*/ 0 h 7"/>
                  <a:gd name="T4" fmla="*/ 1 w 7"/>
                  <a:gd name="T5" fmla="*/ 7 h 7"/>
                  <a:gd name="T6" fmla="*/ 6 w 7"/>
                  <a:gd name="T7" fmla="*/ 4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6" y="4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2"/>
                      <a:pt x="1" y="5"/>
                      <a:pt x="1" y="7"/>
                    </a:cubicBezTo>
                    <a:cubicBezTo>
                      <a:pt x="4" y="7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941"/>
              <p:cNvSpPr/>
              <p:nvPr/>
            </p:nvSpPr>
            <p:spPr bwMode="auto">
              <a:xfrm>
                <a:off x="4150" y="1631"/>
                <a:ext cx="9" cy="16"/>
              </a:xfrm>
              <a:custGeom>
                <a:gdLst>
                  <a:gd name="T0" fmla="*/ 0 w 4"/>
                  <a:gd name="T1" fmla="*/ 0 h 7"/>
                  <a:gd name="T2" fmla="*/ 1 w 4"/>
                  <a:gd name="T3" fmla="*/ 7 h 7"/>
                  <a:gd name="T4" fmla="*/ 4 w 4"/>
                  <a:gd name="T5" fmla="*/ 7 h 7"/>
                  <a:gd name="T6" fmla="*/ 3 w 4"/>
                  <a:gd name="T7" fmla="*/ 0 h 7"/>
                  <a:gd name="T8" fmla="*/ 0 w 4"/>
                  <a:gd name="T9" fmla="*/ 0 h 7"/>
                  <a:gd name="T10" fmla="*/ 0 w 4"/>
                  <a:gd name="T1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0" y="2"/>
                      <a:pt x="1" y="4"/>
                      <a:pt x="1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5"/>
                      <a:pt x="4" y="2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942"/>
              <p:cNvSpPr/>
              <p:nvPr/>
            </p:nvSpPr>
            <p:spPr bwMode="auto">
              <a:xfrm>
                <a:off x="4053" y="1776"/>
                <a:ext cx="31" cy="23"/>
              </a:xfrm>
              <a:custGeom>
                <a:gdLst>
                  <a:gd name="T0" fmla="*/ 11 w 13"/>
                  <a:gd name="T1" fmla="*/ 0 h 10"/>
                  <a:gd name="T2" fmla="*/ 0 w 13"/>
                  <a:gd name="T3" fmla="*/ 3 h 10"/>
                  <a:gd name="T4" fmla="*/ 2 w 13"/>
                  <a:gd name="T5" fmla="*/ 10 h 10"/>
                  <a:gd name="T6" fmla="*/ 11 w 13"/>
                  <a:gd name="T7" fmla="*/ 10 h 10"/>
                  <a:gd name="T8" fmla="*/ 11 w 13"/>
                  <a:gd name="T9" fmla="*/ 9 h 10"/>
                  <a:gd name="T10" fmla="*/ 11 w 13"/>
                  <a:gd name="T11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11" y="0"/>
                    </a:moveTo>
                    <a:cubicBezTo>
                      <a:pt x="8" y="3"/>
                      <a:pt x="4" y="4"/>
                      <a:pt x="0" y="3"/>
                    </a:cubicBezTo>
                    <a:cubicBezTo>
                      <a:pt x="2" y="5"/>
                      <a:pt x="2" y="7"/>
                      <a:pt x="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9"/>
                    </a:cubicBezTo>
                    <a:cubicBezTo>
                      <a:pt x="13" y="6"/>
                      <a:pt x="12" y="3"/>
                      <a:pt x="11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943"/>
              <p:cNvSpPr/>
              <p:nvPr/>
            </p:nvSpPr>
            <p:spPr bwMode="auto">
              <a:xfrm>
                <a:off x="4105" y="1714"/>
                <a:ext cx="17" cy="33"/>
              </a:xfrm>
              <a:custGeom>
                <a:gdLst>
                  <a:gd name="T0" fmla="*/ 6 w 7"/>
                  <a:gd name="T1" fmla="*/ 8 h 14"/>
                  <a:gd name="T2" fmla="*/ 5 w 7"/>
                  <a:gd name="T3" fmla="*/ 2 h 14"/>
                  <a:gd name="T4" fmla="*/ 4 w 7"/>
                  <a:gd name="T5" fmla="*/ 0 h 14"/>
                  <a:gd name="T6" fmla="*/ 1 w 7"/>
                  <a:gd name="T7" fmla="*/ 10 h 14"/>
                  <a:gd name="T8" fmla="*/ 0 w 7"/>
                  <a:gd name="T9" fmla="*/ 14 h 14"/>
                  <a:gd name="T10" fmla="*/ 6 w 7"/>
                  <a:gd name="T11" fmla="*/ 8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4">
                    <a:moveTo>
                      <a:pt x="6" y="8"/>
                    </a:moveTo>
                    <a:cubicBezTo>
                      <a:pt x="7" y="6"/>
                      <a:pt x="6" y="4"/>
                      <a:pt x="5" y="2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3" y="4"/>
                      <a:pt x="2" y="7"/>
                      <a:pt x="1" y="10"/>
                    </a:cubicBezTo>
                    <a:cubicBezTo>
                      <a:pt x="1" y="11"/>
                      <a:pt x="1" y="12"/>
                      <a:pt x="0" y="14"/>
                    </a:cubicBezTo>
                    <a:cubicBezTo>
                      <a:pt x="3" y="13"/>
                      <a:pt x="5" y="11"/>
                      <a:pt x="6" y="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944"/>
              <p:cNvSpPr/>
              <p:nvPr/>
            </p:nvSpPr>
            <p:spPr bwMode="auto">
              <a:xfrm>
                <a:off x="4096" y="1714"/>
                <a:ext cx="14" cy="24"/>
              </a:xfrm>
              <a:custGeom>
                <a:gdLst>
                  <a:gd name="T0" fmla="*/ 0 w 6"/>
                  <a:gd name="T1" fmla="*/ 3 h 10"/>
                  <a:gd name="T2" fmla="*/ 0 w 6"/>
                  <a:gd name="T3" fmla="*/ 4 h 10"/>
                  <a:gd name="T4" fmla="*/ 0 w 6"/>
                  <a:gd name="T5" fmla="*/ 7 h 10"/>
                  <a:gd name="T6" fmla="*/ 3 w 6"/>
                  <a:gd name="T7" fmla="*/ 10 h 10"/>
                  <a:gd name="T8" fmla="*/ 6 w 6"/>
                  <a:gd name="T9" fmla="*/ 0 h 10"/>
                  <a:gd name="T10" fmla="*/ 0 w 6"/>
                  <a:gd name="T11" fmla="*/ 3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9"/>
                      <a:pt x="3" y="10"/>
                    </a:cubicBezTo>
                    <a:cubicBezTo>
                      <a:pt x="4" y="7"/>
                      <a:pt x="5" y="3"/>
                      <a:pt x="6" y="0"/>
                    </a:cubicBezTo>
                    <a:cubicBezTo>
                      <a:pt x="4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945"/>
              <p:cNvSpPr/>
              <p:nvPr/>
            </p:nvSpPr>
            <p:spPr bwMode="auto">
              <a:xfrm>
                <a:off x="4103" y="1711"/>
                <a:ext cx="11" cy="36"/>
              </a:xfrm>
              <a:custGeom>
                <a:gdLst>
                  <a:gd name="T0" fmla="*/ 1 w 5"/>
                  <a:gd name="T1" fmla="*/ 15 h 15"/>
                  <a:gd name="T2" fmla="*/ 2 w 5"/>
                  <a:gd name="T3" fmla="*/ 11 h 15"/>
                  <a:gd name="T4" fmla="*/ 5 w 5"/>
                  <a:gd name="T5" fmla="*/ 1 h 15"/>
                  <a:gd name="T6" fmla="*/ 4 w 5"/>
                  <a:gd name="T7" fmla="*/ 0 h 15"/>
                  <a:gd name="T8" fmla="*/ 3 w 5"/>
                  <a:gd name="T9" fmla="*/ 1 h 15"/>
                  <a:gd name="T10" fmla="*/ 0 w 5"/>
                  <a:gd name="T11" fmla="*/ 11 h 15"/>
                  <a:gd name="T12" fmla="*/ 1 w 5"/>
                  <a:gd name="T13" fmla="*/ 15 h 15"/>
                  <a:gd name="T14" fmla="*/ 1 w 5"/>
                  <a:gd name="T15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2" y="13"/>
                      <a:pt x="2" y="12"/>
                      <a:pt x="2" y="11"/>
                    </a:cubicBezTo>
                    <a:cubicBezTo>
                      <a:pt x="3" y="8"/>
                      <a:pt x="4" y="5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4"/>
                      <a:pt x="1" y="8"/>
                      <a:pt x="0" y="11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946"/>
              <p:cNvSpPr/>
              <p:nvPr/>
            </p:nvSpPr>
            <p:spPr bwMode="auto">
              <a:xfrm>
                <a:off x="4074" y="1733"/>
                <a:ext cx="19" cy="35"/>
              </a:xfrm>
              <a:custGeom>
                <a:gdLst>
                  <a:gd name="T0" fmla="*/ 8 w 8"/>
                  <a:gd name="T1" fmla="*/ 0 h 15"/>
                  <a:gd name="T2" fmla="*/ 0 w 8"/>
                  <a:gd name="T3" fmla="*/ 5 h 15"/>
                  <a:gd name="T4" fmla="*/ 2 w 8"/>
                  <a:gd name="T5" fmla="*/ 8 h 15"/>
                  <a:gd name="T6" fmla="*/ 3 w 8"/>
                  <a:gd name="T7" fmla="*/ 14 h 15"/>
                  <a:gd name="T8" fmla="*/ 3 w 8"/>
                  <a:gd name="T9" fmla="*/ 14 h 15"/>
                  <a:gd name="T10" fmla="*/ 8 w 8"/>
                  <a:gd name="T11" fmla="*/ 13 h 15"/>
                  <a:gd name="T12" fmla="*/ 8 w 8"/>
                  <a:gd name="T13" fmla="*/ 0 h 15"/>
                  <a:gd name="T14" fmla="*/ 8 w 8"/>
                  <a:gd name="T15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7" y="3"/>
                      <a:pt x="3" y="5"/>
                      <a:pt x="0" y="5"/>
                    </a:cubicBezTo>
                    <a:cubicBezTo>
                      <a:pt x="1" y="6"/>
                      <a:pt x="2" y="7"/>
                      <a:pt x="2" y="8"/>
                    </a:cubicBezTo>
                    <a:cubicBezTo>
                      <a:pt x="3" y="10"/>
                      <a:pt x="4" y="12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5" y="15"/>
                      <a:pt x="7" y="14"/>
                      <a:pt x="8" y="1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947"/>
              <p:cNvSpPr/>
              <p:nvPr/>
            </p:nvSpPr>
            <p:spPr bwMode="auto">
              <a:xfrm>
                <a:off x="4093" y="1733"/>
                <a:ext cx="7" cy="31"/>
              </a:xfrm>
              <a:custGeom>
                <a:gdLst>
                  <a:gd name="T0" fmla="*/ 1 w 3"/>
                  <a:gd name="T1" fmla="*/ 12 h 13"/>
                  <a:gd name="T2" fmla="*/ 3 w 3"/>
                  <a:gd name="T3" fmla="*/ 5 h 13"/>
                  <a:gd name="T4" fmla="*/ 0 w 3"/>
                  <a:gd name="T5" fmla="*/ 0 h 13"/>
                  <a:gd name="T6" fmla="*/ 0 w 3"/>
                  <a:gd name="T7" fmla="*/ 13 h 13"/>
                  <a:gd name="T8" fmla="*/ 1 w 3"/>
                  <a:gd name="T9" fmla="*/ 1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1" y="12"/>
                    </a:moveTo>
                    <a:cubicBezTo>
                      <a:pt x="2" y="10"/>
                      <a:pt x="2" y="7"/>
                      <a:pt x="3" y="5"/>
                    </a:cubicBezTo>
                    <a:cubicBezTo>
                      <a:pt x="3" y="3"/>
                      <a:pt x="2" y="1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1" y="12"/>
                      <a:pt x="1" y="1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948"/>
              <p:cNvSpPr/>
              <p:nvPr/>
            </p:nvSpPr>
            <p:spPr bwMode="auto">
              <a:xfrm>
                <a:off x="4096" y="1745"/>
                <a:ext cx="4" cy="16"/>
              </a:xfrm>
              <a:custGeom>
                <a:gdLst>
                  <a:gd name="T0" fmla="*/ 2 w 2"/>
                  <a:gd name="T1" fmla="*/ 0 h 7"/>
                  <a:gd name="T2" fmla="*/ 0 w 2"/>
                  <a:gd name="T3" fmla="*/ 7 h 7"/>
                  <a:gd name="T4" fmla="*/ 2 w 2"/>
                  <a:gd name="T5" fmla="*/ 4 h 7"/>
                  <a:gd name="T6" fmla="*/ 2 w 2"/>
                  <a:gd name="T7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cubicBezTo>
                      <a:pt x="1" y="2"/>
                      <a:pt x="1" y="5"/>
                      <a:pt x="0" y="7"/>
                    </a:cubicBezTo>
                    <a:cubicBezTo>
                      <a:pt x="1" y="6"/>
                      <a:pt x="1" y="5"/>
                      <a:pt x="2" y="4"/>
                    </a:cubicBezTo>
                    <a:cubicBezTo>
                      <a:pt x="2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949"/>
              <p:cNvSpPr/>
              <p:nvPr/>
            </p:nvSpPr>
            <p:spPr bwMode="auto">
              <a:xfrm>
                <a:off x="4051" y="1745"/>
                <a:ext cx="28" cy="38"/>
              </a:xfrm>
              <a:custGeom>
                <a:gdLst>
                  <a:gd name="T0" fmla="*/ 11 w 12"/>
                  <a:gd name="T1" fmla="*/ 12 h 16"/>
                  <a:gd name="T2" fmla="*/ 12 w 12"/>
                  <a:gd name="T3" fmla="*/ 5 h 16"/>
                  <a:gd name="T4" fmla="*/ 7 w 12"/>
                  <a:gd name="T5" fmla="*/ 0 h 16"/>
                  <a:gd name="T6" fmla="*/ 0 w 12"/>
                  <a:gd name="T7" fmla="*/ 14 h 16"/>
                  <a:gd name="T8" fmla="*/ 11 w 12"/>
                  <a:gd name="T9" fmla="*/ 12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11" y="12"/>
                    </a:moveTo>
                    <a:cubicBezTo>
                      <a:pt x="12" y="10"/>
                      <a:pt x="12" y="8"/>
                      <a:pt x="12" y="5"/>
                    </a:cubicBezTo>
                    <a:cubicBezTo>
                      <a:pt x="11" y="3"/>
                      <a:pt x="10" y="0"/>
                      <a:pt x="7" y="0"/>
                    </a:cubicBezTo>
                    <a:cubicBezTo>
                      <a:pt x="5" y="5"/>
                      <a:pt x="3" y="9"/>
                      <a:pt x="0" y="14"/>
                    </a:cubicBezTo>
                    <a:cubicBezTo>
                      <a:pt x="4" y="16"/>
                      <a:pt x="8" y="16"/>
                      <a:pt x="11" y="1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950"/>
              <p:cNvSpPr/>
              <p:nvPr/>
            </p:nvSpPr>
            <p:spPr bwMode="auto">
              <a:xfrm>
                <a:off x="4034" y="1783"/>
                <a:ext cx="21" cy="16"/>
              </a:xfrm>
              <a:custGeom>
                <a:gdLst>
                  <a:gd name="T0" fmla="*/ 0 w 9"/>
                  <a:gd name="T1" fmla="*/ 7 h 7"/>
                  <a:gd name="T2" fmla="*/ 9 w 9"/>
                  <a:gd name="T3" fmla="*/ 7 h 7"/>
                  <a:gd name="T4" fmla="*/ 6 w 9"/>
                  <a:gd name="T5" fmla="*/ 0 h 7"/>
                  <a:gd name="T6" fmla="*/ 0 w 9"/>
                  <a:gd name="T7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4"/>
                      <a:pt x="8" y="1"/>
                      <a:pt x="6" y="0"/>
                    </a:cubicBezTo>
                    <a:cubicBezTo>
                      <a:pt x="4" y="2"/>
                      <a:pt x="2" y="5"/>
                      <a:pt x="0" y="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951"/>
              <p:cNvSpPr/>
              <p:nvPr/>
            </p:nvSpPr>
            <p:spPr bwMode="auto">
              <a:xfrm>
                <a:off x="4008" y="1621"/>
                <a:ext cx="66" cy="178"/>
              </a:xfrm>
              <a:custGeom>
                <a:gdLst>
                  <a:gd name="T0" fmla="*/ 9 w 28"/>
                  <a:gd name="T1" fmla="*/ 75 h 75"/>
                  <a:gd name="T2" fmla="*/ 15 w 28"/>
                  <a:gd name="T3" fmla="*/ 68 h 75"/>
                  <a:gd name="T4" fmla="*/ 28 w 28"/>
                  <a:gd name="T5" fmla="*/ 31 h 75"/>
                  <a:gd name="T6" fmla="*/ 18 w 28"/>
                  <a:gd name="T7" fmla="*/ 0 h 75"/>
                  <a:gd name="T8" fmla="*/ 9 w 28"/>
                  <a:gd name="T9" fmla="*/ 0 h 75"/>
                  <a:gd name="T10" fmla="*/ 17 w 28"/>
                  <a:gd name="T11" fmla="*/ 16 h 75"/>
                  <a:gd name="T12" fmla="*/ 1 w 28"/>
                  <a:gd name="T13" fmla="*/ 72 h 75"/>
                  <a:gd name="T14" fmla="*/ 0 w 28"/>
                  <a:gd name="T15" fmla="*/ 74 h 75"/>
                  <a:gd name="T16" fmla="*/ 0 w 28"/>
                  <a:gd name="T17" fmla="*/ 74 h 75"/>
                  <a:gd name="T18" fmla="*/ 0 w 28"/>
                  <a:gd name="T19" fmla="*/ 75 h 75"/>
                  <a:gd name="T20" fmla="*/ 9 w 28"/>
                  <a:gd name="T21" fmla="*/ 75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75">
                    <a:moveTo>
                      <a:pt x="9" y="75"/>
                    </a:moveTo>
                    <a:cubicBezTo>
                      <a:pt x="11" y="73"/>
                      <a:pt x="13" y="70"/>
                      <a:pt x="15" y="68"/>
                    </a:cubicBezTo>
                    <a:cubicBezTo>
                      <a:pt x="22" y="57"/>
                      <a:pt x="27" y="44"/>
                      <a:pt x="28" y="31"/>
                    </a:cubicBezTo>
                    <a:cubicBezTo>
                      <a:pt x="28" y="20"/>
                      <a:pt x="24" y="9"/>
                      <a:pt x="1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2" y="4"/>
                      <a:pt x="15" y="10"/>
                      <a:pt x="17" y="16"/>
                    </a:cubicBezTo>
                    <a:cubicBezTo>
                      <a:pt x="24" y="36"/>
                      <a:pt x="15" y="57"/>
                      <a:pt x="1" y="72"/>
                    </a:cubicBezTo>
                    <a:cubicBezTo>
                      <a:pt x="1" y="73"/>
                      <a:pt x="0" y="73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5"/>
                      <a:pt x="0" y="75"/>
                      <a:pt x="0" y="75"/>
                    </a:cubicBezTo>
                    <a:lnTo>
                      <a:pt x="9" y="75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Rectangle 952"/>
              <p:cNvSpPr>
                <a:spLocks noChangeArrowheads="1"/>
              </p:cNvSpPr>
              <p:nvPr/>
            </p:nvSpPr>
            <p:spPr bwMode="auto">
              <a:xfrm>
                <a:off x="4008" y="1797"/>
                <a:ext cx="1" cy="2"/>
              </a:xfrm>
              <a:prstGeom prst="rect">
                <a:avLst/>
              </a:pr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953"/>
              <p:cNvSpPr/>
              <p:nvPr/>
            </p:nvSpPr>
            <p:spPr bwMode="auto">
              <a:xfrm>
                <a:off x="4122" y="1621"/>
                <a:ext cx="30" cy="31"/>
              </a:xfrm>
              <a:custGeom>
                <a:gdLst>
                  <a:gd name="T0" fmla="*/ 3 w 13"/>
                  <a:gd name="T1" fmla="*/ 7 h 13"/>
                  <a:gd name="T2" fmla="*/ 12 w 13"/>
                  <a:gd name="T3" fmla="*/ 4 h 13"/>
                  <a:gd name="T4" fmla="*/ 11 w 13"/>
                  <a:gd name="T5" fmla="*/ 3 h 13"/>
                  <a:gd name="T6" fmla="*/ 8 w 13"/>
                  <a:gd name="T7" fmla="*/ 4 h 13"/>
                  <a:gd name="T8" fmla="*/ 2 w 13"/>
                  <a:gd name="T9" fmla="*/ 6 h 13"/>
                  <a:gd name="T10" fmla="*/ 4 w 13"/>
                  <a:gd name="T11" fmla="*/ 0 h 13"/>
                  <a:gd name="T12" fmla="*/ 2 w 13"/>
                  <a:gd name="T13" fmla="*/ 0 h 13"/>
                  <a:gd name="T14" fmla="*/ 2 w 13"/>
                  <a:gd name="T15" fmla="*/ 1 h 13"/>
                  <a:gd name="T16" fmla="*/ 0 w 13"/>
                  <a:gd name="T17" fmla="*/ 7 h 13"/>
                  <a:gd name="T18" fmla="*/ 0 w 13"/>
                  <a:gd name="T19" fmla="*/ 8 h 13"/>
                  <a:gd name="T20" fmla="*/ 5 w 13"/>
                  <a:gd name="T21" fmla="*/ 13 h 13"/>
                  <a:gd name="T22" fmla="*/ 6 w 13"/>
                  <a:gd name="T23" fmla="*/ 13 h 13"/>
                  <a:gd name="T24" fmla="*/ 3 w 13"/>
                  <a:gd name="T25" fmla="*/ 8 h 13"/>
                  <a:gd name="T26" fmla="*/ 13 w 13"/>
                  <a:gd name="T27" fmla="*/ 12 h 13"/>
                  <a:gd name="T28" fmla="*/ 13 w 13"/>
                  <a:gd name="T29" fmla="*/ 11 h 13"/>
                  <a:gd name="T30" fmla="*/ 3 w 13"/>
                  <a:gd name="T31" fmla="*/ 7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3">
                    <a:moveTo>
                      <a:pt x="3" y="7"/>
                    </a:moveTo>
                    <a:cubicBezTo>
                      <a:pt x="5" y="6"/>
                      <a:pt x="9" y="5"/>
                      <a:pt x="12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0" y="3"/>
                      <a:pt x="9" y="4"/>
                      <a:pt x="8" y="4"/>
                    </a:cubicBezTo>
                    <a:cubicBezTo>
                      <a:pt x="6" y="4"/>
                      <a:pt x="4" y="5"/>
                      <a:pt x="2" y="6"/>
                    </a:cubicBezTo>
                    <a:cubicBezTo>
                      <a:pt x="3" y="4"/>
                      <a:pt x="4" y="2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2" y="9"/>
                      <a:pt x="3" y="11"/>
                      <a:pt x="5" y="13"/>
                    </a:cubicBezTo>
                    <a:cubicBezTo>
                      <a:pt x="5" y="13"/>
                      <a:pt x="6" y="13"/>
                      <a:pt x="6" y="13"/>
                    </a:cubicBezTo>
                    <a:cubicBezTo>
                      <a:pt x="6" y="12"/>
                      <a:pt x="5" y="10"/>
                      <a:pt x="3" y="8"/>
                    </a:cubicBezTo>
                    <a:cubicBezTo>
                      <a:pt x="7" y="9"/>
                      <a:pt x="10" y="11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10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954"/>
              <p:cNvSpPr/>
              <p:nvPr/>
            </p:nvSpPr>
            <p:spPr bwMode="auto">
              <a:xfrm>
                <a:off x="4155" y="1626"/>
                <a:ext cx="21" cy="24"/>
              </a:xfrm>
              <a:custGeom>
                <a:gdLst>
                  <a:gd name="T0" fmla="*/ 9 w 9"/>
                  <a:gd name="T1" fmla="*/ 5 h 10"/>
                  <a:gd name="T2" fmla="*/ 1 w 9"/>
                  <a:gd name="T3" fmla="*/ 0 h 10"/>
                  <a:gd name="T4" fmla="*/ 0 w 9"/>
                  <a:gd name="T5" fmla="*/ 0 h 10"/>
                  <a:gd name="T6" fmla="*/ 1 w 9"/>
                  <a:gd name="T7" fmla="*/ 2 h 10"/>
                  <a:gd name="T8" fmla="*/ 7 w 9"/>
                  <a:gd name="T9" fmla="*/ 6 h 10"/>
                  <a:gd name="T10" fmla="*/ 2 w 9"/>
                  <a:gd name="T11" fmla="*/ 9 h 10"/>
                  <a:gd name="T12" fmla="*/ 2 w 9"/>
                  <a:gd name="T13" fmla="*/ 10 h 10"/>
                  <a:gd name="T14" fmla="*/ 3 w 9"/>
                  <a:gd name="T15" fmla="*/ 10 h 10"/>
                  <a:gd name="T16" fmla="*/ 9 w 9"/>
                  <a:gd name="T17" fmla="*/ 5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0">
                    <a:moveTo>
                      <a:pt x="9" y="5"/>
                    </a:moveTo>
                    <a:cubicBezTo>
                      <a:pt x="9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4" y="2"/>
                      <a:pt x="8" y="2"/>
                      <a:pt x="7" y="6"/>
                    </a:cubicBezTo>
                    <a:cubicBezTo>
                      <a:pt x="6" y="8"/>
                      <a:pt x="5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6" y="10"/>
                      <a:pt x="9" y="8"/>
                      <a:pt x="9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955"/>
              <p:cNvSpPr/>
              <p:nvPr/>
            </p:nvSpPr>
            <p:spPr bwMode="auto">
              <a:xfrm>
                <a:off x="4124" y="1692"/>
                <a:ext cx="52" cy="27"/>
              </a:xfrm>
              <a:custGeom>
                <a:gdLst>
                  <a:gd name="T0" fmla="*/ 0 w 22"/>
                  <a:gd name="T1" fmla="*/ 3 h 11"/>
                  <a:gd name="T2" fmla="*/ 0 w 22"/>
                  <a:gd name="T3" fmla="*/ 3 h 11"/>
                  <a:gd name="T4" fmla="*/ 0 w 22"/>
                  <a:gd name="T5" fmla="*/ 4 h 11"/>
                  <a:gd name="T6" fmla="*/ 4 w 22"/>
                  <a:gd name="T7" fmla="*/ 10 h 11"/>
                  <a:gd name="T8" fmla="*/ 5 w 22"/>
                  <a:gd name="T9" fmla="*/ 10 h 11"/>
                  <a:gd name="T10" fmla="*/ 6 w 22"/>
                  <a:gd name="T11" fmla="*/ 9 h 11"/>
                  <a:gd name="T12" fmla="*/ 3 w 22"/>
                  <a:gd name="T13" fmla="*/ 5 h 11"/>
                  <a:gd name="T14" fmla="*/ 9 w 22"/>
                  <a:gd name="T15" fmla="*/ 8 h 11"/>
                  <a:gd name="T16" fmla="*/ 11 w 22"/>
                  <a:gd name="T17" fmla="*/ 9 h 11"/>
                  <a:gd name="T18" fmla="*/ 13 w 22"/>
                  <a:gd name="T19" fmla="*/ 10 h 11"/>
                  <a:gd name="T20" fmla="*/ 16 w 22"/>
                  <a:gd name="T21" fmla="*/ 11 h 11"/>
                  <a:gd name="T22" fmla="*/ 22 w 22"/>
                  <a:gd name="T23" fmla="*/ 6 h 11"/>
                  <a:gd name="T24" fmla="*/ 21 w 22"/>
                  <a:gd name="T25" fmla="*/ 3 h 11"/>
                  <a:gd name="T26" fmla="*/ 18 w 22"/>
                  <a:gd name="T27" fmla="*/ 2 h 11"/>
                  <a:gd name="T28" fmla="*/ 20 w 22"/>
                  <a:gd name="T29" fmla="*/ 5 h 11"/>
                  <a:gd name="T30" fmla="*/ 11 w 22"/>
                  <a:gd name="T31" fmla="*/ 8 h 11"/>
                  <a:gd name="T32" fmla="*/ 3 w 22"/>
                  <a:gd name="T33" fmla="*/ 3 h 11"/>
                  <a:gd name="T34" fmla="*/ 12 w 22"/>
                  <a:gd name="T35" fmla="*/ 2 h 11"/>
                  <a:gd name="T36" fmla="*/ 7 w 22"/>
                  <a:gd name="T37" fmla="*/ 1 h 11"/>
                  <a:gd name="T38" fmla="*/ 3 w 22"/>
                  <a:gd name="T39" fmla="*/ 2 h 11"/>
                  <a:gd name="T40" fmla="*/ 4 w 22"/>
                  <a:gd name="T41" fmla="*/ 0 h 11"/>
                  <a:gd name="T42" fmla="*/ 2 w 22"/>
                  <a:gd name="T43" fmla="*/ 0 h 11"/>
                  <a:gd name="T44" fmla="*/ 0 w 22"/>
                  <a:gd name="T45" fmla="*/ 3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11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3" y="8"/>
                      <a:pt x="4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9"/>
                      <a:pt x="5" y="9"/>
                      <a:pt x="6" y="9"/>
                    </a:cubicBezTo>
                    <a:cubicBezTo>
                      <a:pt x="5" y="8"/>
                      <a:pt x="4" y="6"/>
                      <a:pt x="3" y="5"/>
                    </a:cubicBezTo>
                    <a:cubicBezTo>
                      <a:pt x="5" y="6"/>
                      <a:pt x="7" y="8"/>
                      <a:pt x="9" y="8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2" y="10"/>
                      <a:pt x="13" y="10"/>
                      <a:pt x="13" y="10"/>
                    </a:cubicBezTo>
                    <a:cubicBezTo>
                      <a:pt x="14" y="10"/>
                      <a:pt x="15" y="11"/>
                      <a:pt x="16" y="11"/>
                    </a:cubicBezTo>
                    <a:cubicBezTo>
                      <a:pt x="19" y="11"/>
                      <a:pt x="22" y="9"/>
                      <a:pt x="22" y="6"/>
                    </a:cubicBezTo>
                    <a:cubicBezTo>
                      <a:pt x="22" y="5"/>
                      <a:pt x="21" y="4"/>
                      <a:pt x="21" y="3"/>
                    </a:cubicBezTo>
                    <a:cubicBezTo>
                      <a:pt x="20" y="3"/>
                      <a:pt x="19" y="3"/>
                      <a:pt x="18" y="2"/>
                    </a:cubicBezTo>
                    <a:cubicBezTo>
                      <a:pt x="19" y="3"/>
                      <a:pt x="20" y="4"/>
                      <a:pt x="20" y="5"/>
                    </a:cubicBezTo>
                    <a:cubicBezTo>
                      <a:pt x="21" y="11"/>
                      <a:pt x="14" y="9"/>
                      <a:pt x="11" y="8"/>
                    </a:cubicBezTo>
                    <a:cubicBezTo>
                      <a:pt x="9" y="7"/>
                      <a:pt x="6" y="4"/>
                      <a:pt x="3" y="3"/>
                    </a:cubicBezTo>
                    <a:cubicBezTo>
                      <a:pt x="6" y="2"/>
                      <a:pt x="9" y="2"/>
                      <a:pt x="12" y="2"/>
                    </a:cubicBezTo>
                    <a:cubicBezTo>
                      <a:pt x="10" y="1"/>
                      <a:pt x="9" y="1"/>
                      <a:pt x="7" y="1"/>
                    </a:cubicBezTo>
                    <a:cubicBezTo>
                      <a:pt x="5" y="1"/>
                      <a:pt x="4" y="2"/>
                      <a:pt x="3" y="2"/>
                    </a:cubicBezTo>
                    <a:cubicBezTo>
                      <a:pt x="3" y="1"/>
                      <a:pt x="4" y="1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956"/>
              <p:cNvSpPr/>
              <p:nvPr/>
            </p:nvSpPr>
            <p:spPr bwMode="auto">
              <a:xfrm>
                <a:off x="4112" y="1757"/>
                <a:ext cx="59" cy="42"/>
              </a:xfrm>
              <a:custGeom>
                <a:gdLst>
                  <a:gd name="T0" fmla="*/ 22 w 25"/>
                  <a:gd name="T1" fmla="*/ 12 h 18"/>
                  <a:gd name="T2" fmla="*/ 13 w 25"/>
                  <a:gd name="T3" fmla="*/ 11 h 18"/>
                  <a:gd name="T4" fmla="*/ 10 w 25"/>
                  <a:gd name="T5" fmla="*/ 8 h 18"/>
                  <a:gd name="T6" fmla="*/ 5 w 25"/>
                  <a:gd name="T7" fmla="*/ 2 h 18"/>
                  <a:gd name="T8" fmla="*/ 5 w 25"/>
                  <a:gd name="T9" fmla="*/ 2 h 18"/>
                  <a:gd name="T10" fmla="*/ 5 w 25"/>
                  <a:gd name="T11" fmla="*/ 1 h 18"/>
                  <a:gd name="T12" fmla="*/ 4 w 25"/>
                  <a:gd name="T13" fmla="*/ 0 h 18"/>
                  <a:gd name="T14" fmla="*/ 3 w 25"/>
                  <a:gd name="T15" fmla="*/ 0 h 18"/>
                  <a:gd name="T16" fmla="*/ 2 w 25"/>
                  <a:gd name="T17" fmla="*/ 2 h 18"/>
                  <a:gd name="T18" fmla="*/ 3 w 25"/>
                  <a:gd name="T19" fmla="*/ 13 h 18"/>
                  <a:gd name="T20" fmla="*/ 0 w 25"/>
                  <a:gd name="T21" fmla="*/ 18 h 18"/>
                  <a:gd name="T22" fmla="*/ 2 w 25"/>
                  <a:gd name="T23" fmla="*/ 18 h 18"/>
                  <a:gd name="T24" fmla="*/ 4 w 25"/>
                  <a:gd name="T25" fmla="*/ 14 h 18"/>
                  <a:gd name="T26" fmla="*/ 5 w 25"/>
                  <a:gd name="T27" fmla="*/ 5 h 18"/>
                  <a:gd name="T28" fmla="*/ 10 w 25"/>
                  <a:gd name="T29" fmla="*/ 10 h 18"/>
                  <a:gd name="T30" fmla="*/ 14 w 25"/>
                  <a:gd name="T31" fmla="*/ 13 h 18"/>
                  <a:gd name="T32" fmla="*/ 23 w 25"/>
                  <a:gd name="T33" fmla="*/ 13 h 18"/>
                  <a:gd name="T34" fmla="*/ 22 w 25"/>
                  <a:gd name="T35" fmla="*/ 6 h 18"/>
                  <a:gd name="T36" fmla="*/ 21 w 25"/>
                  <a:gd name="T37" fmla="*/ 6 h 18"/>
                  <a:gd name="T38" fmla="*/ 22 w 25"/>
                  <a:gd name="T39" fmla="*/ 12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18">
                    <a:moveTo>
                      <a:pt x="22" y="12"/>
                    </a:moveTo>
                    <a:cubicBezTo>
                      <a:pt x="19" y="15"/>
                      <a:pt x="16" y="13"/>
                      <a:pt x="13" y="11"/>
                    </a:cubicBezTo>
                    <a:cubicBezTo>
                      <a:pt x="12" y="10"/>
                      <a:pt x="11" y="9"/>
                      <a:pt x="10" y="8"/>
                    </a:cubicBezTo>
                    <a:cubicBezTo>
                      <a:pt x="8" y="6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5" y="5"/>
                      <a:pt x="4" y="10"/>
                      <a:pt x="3" y="13"/>
                    </a:cubicBezTo>
                    <a:cubicBezTo>
                      <a:pt x="2" y="15"/>
                      <a:pt x="1" y="17"/>
                      <a:pt x="0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5"/>
                      <a:pt x="4" y="14"/>
                    </a:cubicBezTo>
                    <a:cubicBezTo>
                      <a:pt x="5" y="11"/>
                      <a:pt x="6" y="8"/>
                      <a:pt x="5" y="5"/>
                    </a:cubicBezTo>
                    <a:cubicBezTo>
                      <a:pt x="7" y="7"/>
                      <a:pt x="8" y="8"/>
                      <a:pt x="10" y="10"/>
                    </a:cubicBezTo>
                    <a:cubicBezTo>
                      <a:pt x="11" y="11"/>
                      <a:pt x="13" y="12"/>
                      <a:pt x="14" y="13"/>
                    </a:cubicBezTo>
                    <a:cubicBezTo>
                      <a:pt x="17" y="15"/>
                      <a:pt x="21" y="16"/>
                      <a:pt x="23" y="13"/>
                    </a:cubicBezTo>
                    <a:cubicBezTo>
                      <a:pt x="25" y="10"/>
                      <a:pt x="24" y="8"/>
                      <a:pt x="22" y="6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23" y="8"/>
                      <a:pt x="23" y="10"/>
                      <a:pt x="22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957"/>
              <p:cNvSpPr/>
              <p:nvPr/>
            </p:nvSpPr>
            <p:spPr bwMode="auto">
              <a:xfrm>
                <a:off x="4131" y="1759"/>
                <a:ext cx="28" cy="7"/>
              </a:xfrm>
              <a:custGeom>
                <a:gdLst>
                  <a:gd name="T0" fmla="*/ 4 w 12"/>
                  <a:gd name="T1" fmla="*/ 0 h 3"/>
                  <a:gd name="T2" fmla="*/ 0 w 12"/>
                  <a:gd name="T3" fmla="*/ 0 h 3"/>
                  <a:gd name="T4" fmla="*/ 1 w 12"/>
                  <a:gd name="T5" fmla="*/ 1 h 3"/>
                  <a:gd name="T6" fmla="*/ 2 w 12"/>
                  <a:gd name="T7" fmla="*/ 1 h 3"/>
                  <a:gd name="T8" fmla="*/ 9 w 12"/>
                  <a:gd name="T9" fmla="*/ 3 h 3"/>
                  <a:gd name="T10" fmla="*/ 10 w 12"/>
                  <a:gd name="T11" fmla="*/ 3 h 3"/>
                  <a:gd name="T12" fmla="*/ 12 w 12"/>
                  <a:gd name="T13" fmla="*/ 3 h 3"/>
                  <a:gd name="T14" fmla="*/ 12 w 12"/>
                  <a:gd name="T15" fmla="*/ 2 h 3"/>
                  <a:gd name="T16" fmla="*/ 4 w 12"/>
                  <a:gd name="T1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3">
                    <a:moveTo>
                      <a:pt x="4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9" y="1"/>
                      <a:pt x="7" y="0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958"/>
              <p:cNvSpPr/>
              <p:nvPr/>
            </p:nvSpPr>
            <p:spPr bwMode="auto">
              <a:xfrm>
                <a:off x="4129" y="1721"/>
                <a:ext cx="12" cy="33"/>
              </a:xfrm>
              <a:custGeom>
                <a:gdLst>
                  <a:gd name="T0" fmla="*/ 0 w 5"/>
                  <a:gd name="T1" fmla="*/ 13 h 14"/>
                  <a:gd name="T2" fmla="*/ 0 w 5"/>
                  <a:gd name="T3" fmla="*/ 14 h 14"/>
                  <a:gd name="T4" fmla="*/ 4 w 5"/>
                  <a:gd name="T5" fmla="*/ 0 h 14"/>
                  <a:gd name="T6" fmla="*/ 3 w 5"/>
                  <a:gd name="T7" fmla="*/ 1 h 14"/>
                  <a:gd name="T8" fmla="*/ 0 w 5"/>
                  <a:gd name="T9" fmla="*/ 1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4">
                    <a:moveTo>
                      <a:pt x="0" y="13"/>
                    </a:moveTo>
                    <a:cubicBezTo>
                      <a:pt x="0" y="13"/>
                      <a:pt x="0" y="14"/>
                      <a:pt x="0" y="14"/>
                    </a:cubicBezTo>
                    <a:cubicBezTo>
                      <a:pt x="3" y="11"/>
                      <a:pt x="5" y="5"/>
                      <a:pt x="4" y="0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5"/>
                      <a:pt x="2" y="10"/>
                      <a:pt x="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959"/>
              <p:cNvSpPr/>
              <p:nvPr/>
            </p:nvSpPr>
            <p:spPr bwMode="auto">
              <a:xfrm>
                <a:off x="4133" y="1659"/>
                <a:ext cx="8" cy="26"/>
              </a:xfrm>
              <a:custGeom>
                <a:gdLst>
                  <a:gd name="T0" fmla="*/ 1 w 3"/>
                  <a:gd name="T1" fmla="*/ 3 h 11"/>
                  <a:gd name="T2" fmla="*/ 0 w 3"/>
                  <a:gd name="T3" fmla="*/ 11 h 11"/>
                  <a:gd name="T4" fmla="*/ 1 w 3"/>
                  <a:gd name="T5" fmla="*/ 11 h 11"/>
                  <a:gd name="T6" fmla="*/ 3 w 3"/>
                  <a:gd name="T7" fmla="*/ 2 h 11"/>
                  <a:gd name="T8" fmla="*/ 3 w 3"/>
                  <a:gd name="T9" fmla="*/ 1 h 11"/>
                  <a:gd name="T10" fmla="*/ 1 w 3"/>
                  <a:gd name="T11" fmla="*/ 0 h 11"/>
                  <a:gd name="T12" fmla="*/ 1 w 3"/>
                  <a:gd name="T13" fmla="*/ 3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1" y="3"/>
                    </a:moveTo>
                    <a:cubicBezTo>
                      <a:pt x="2" y="6"/>
                      <a:pt x="1" y="9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3" y="9"/>
                      <a:pt x="3" y="5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960"/>
              <p:cNvSpPr/>
              <p:nvPr/>
            </p:nvSpPr>
            <p:spPr bwMode="auto">
              <a:xfrm>
                <a:off x="4133" y="1652"/>
                <a:ext cx="8" cy="10"/>
              </a:xfrm>
              <a:custGeom>
                <a:gdLst>
                  <a:gd name="T0" fmla="*/ 1 w 3"/>
                  <a:gd name="T1" fmla="*/ 3 h 4"/>
                  <a:gd name="T2" fmla="*/ 3 w 3"/>
                  <a:gd name="T3" fmla="*/ 4 h 4"/>
                  <a:gd name="T4" fmla="*/ 1 w 3"/>
                  <a:gd name="T5" fmla="*/ 0 h 4"/>
                  <a:gd name="T6" fmla="*/ 0 w 3"/>
                  <a:gd name="T7" fmla="*/ 0 h 4"/>
                  <a:gd name="T8" fmla="*/ 1 w 3"/>
                  <a:gd name="T9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2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961"/>
              <p:cNvSpPr/>
              <p:nvPr/>
            </p:nvSpPr>
            <p:spPr bwMode="auto">
              <a:xfrm>
                <a:off x="4155" y="1766"/>
                <a:ext cx="9" cy="5"/>
              </a:xfrm>
              <a:custGeom>
                <a:gdLst>
                  <a:gd name="T0" fmla="*/ 3 w 4"/>
                  <a:gd name="T1" fmla="*/ 2 h 2"/>
                  <a:gd name="T2" fmla="*/ 4 w 4"/>
                  <a:gd name="T3" fmla="*/ 2 h 2"/>
                  <a:gd name="T4" fmla="*/ 2 w 4"/>
                  <a:gd name="T5" fmla="*/ 0 h 2"/>
                  <a:gd name="T6" fmla="*/ 0 w 4"/>
                  <a:gd name="T7" fmla="*/ 0 h 2"/>
                  <a:gd name="T8" fmla="*/ 3 w 4"/>
                  <a:gd name="T9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962"/>
              <p:cNvSpPr/>
              <p:nvPr/>
            </p:nvSpPr>
            <p:spPr bwMode="auto">
              <a:xfrm>
                <a:off x="4150" y="1714"/>
                <a:ext cx="5" cy="2"/>
              </a:xfrm>
              <a:custGeom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963"/>
              <p:cNvSpPr/>
              <p:nvPr/>
            </p:nvSpPr>
            <p:spPr bwMode="auto">
              <a:xfrm>
                <a:off x="4129" y="1685"/>
                <a:ext cx="7" cy="7"/>
              </a:xfrm>
              <a:custGeom>
                <a:gdLst>
                  <a:gd name="T0" fmla="*/ 0 w 3"/>
                  <a:gd name="T1" fmla="*/ 3 h 3"/>
                  <a:gd name="T2" fmla="*/ 2 w 3"/>
                  <a:gd name="T3" fmla="*/ 3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3"/>
                      <a:pt x="1" y="3"/>
                      <a:pt x="2" y="3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964"/>
              <p:cNvSpPr/>
              <p:nvPr/>
            </p:nvSpPr>
            <p:spPr bwMode="auto">
              <a:xfrm>
                <a:off x="4152" y="1647"/>
                <a:ext cx="7" cy="3"/>
              </a:xfrm>
              <a:custGeom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  <a:gd name="T8" fmla="*/ 3 w 3"/>
                  <a:gd name="T9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965"/>
              <p:cNvSpPr/>
              <p:nvPr/>
            </p:nvSpPr>
            <p:spPr bwMode="auto">
              <a:xfrm>
                <a:off x="4122" y="1752"/>
                <a:ext cx="11" cy="9"/>
              </a:xfrm>
              <a:custGeom>
                <a:gdLst>
                  <a:gd name="T0" fmla="*/ 1 w 5"/>
                  <a:gd name="T1" fmla="*/ 4 h 4"/>
                  <a:gd name="T2" fmla="*/ 5 w 5"/>
                  <a:gd name="T3" fmla="*/ 4 h 4"/>
                  <a:gd name="T4" fmla="*/ 4 w 5"/>
                  <a:gd name="T5" fmla="*/ 3 h 4"/>
                  <a:gd name="T6" fmla="*/ 1 w 5"/>
                  <a:gd name="T7" fmla="*/ 3 h 4"/>
                  <a:gd name="T8" fmla="*/ 3 w 5"/>
                  <a:gd name="T9" fmla="*/ 1 h 4"/>
                  <a:gd name="T10" fmla="*/ 3 w 5"/>
                  <a:gd name="T11" fmla="*/ 0 h 4"/>
                  <a:gd name="T12" fmla="*/ 0 w 5"/>
                  <a:gd name="T13" fmla="*/ 2 h 4"/>
                  <a:gd name="T14" fmla="*/ 1 w 5"/>
                  <a:gd name="T15" fmla="*/ 3 h 4"/>
                  <a:gd name="T16" fmla="*/ 1 w 5"/>
                  <a:gd name="T1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3" y="4"/>
                      <a:pt x="4" y="4"/>
                      <a:pt x="5" y="4"/>
                    </a:cubicBezTo>
                    <a:cubicBezTo>
                      <a:pt x="5" y="4"/>
                      <a:pt x="5" y="3"/>
                      <a:pt x="4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966"/>
              <p:cNvSpPr/>
              <p:nvPr/>
            </p:nvSpPr>
            <p:spPr bwMode="auto">
              <a:xfrm>
                <a:off x="4133" y="1714"/>
                <a:ext cx="5" cy="9"/>
              </a:xfrm>
              <a:custGeom>
                <a:gdLst>
                  <a:gd name="T0" fmla="*/ 2 w 2"/>
                  <a:gd name="T1" fmla="*/ 3 h 4"/>
                  <a:gd name="T2" fmla="*/ 2 w 2"/>
                  <a:gd name="T3" fmla="*/ 0 h 4"/>
                  <a:gd name="T4" fmla="*/ 1 w 2"/>
                  <a:gd name="T5" fmla="*/ 1 h 4"/>
                  <a:gd name="T6" fmla="*/ 0 w 2"/>
                  <a:gd name="T7" fmla="*/ 1 h 4"/>
                  <a:gd name="T8" fmla="*/ 1 w 2"/>
                  <a:gd name="T9" fmla="*/ 4 h 4"/>
                  <a:gd name="T10" fmla="*/ 2 w 2"/>
                  <a:gd name="T11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967"/>
              <p:cNvSpPr/>
              <p:nvPr/>
            </p:nvSpPr>
            <p:spPr bwMode="auto">
              <a:xfrm>
                <a:off x="4148" y="1626"/>
                <a:ext cx="9" cy="5"/>
              </a:xfrm>
              <a:custGeom>
                <a:gdLst>
                  <a:gd name="T0" fmla="*/ 1 w 4"/>
                  <a:gd name="T1" fmla="*/ 2 h 2"/>
                  <a:gd name="T2" fmla="*/ 1 w 4"/>
                  <a:gd name="T3" fmla="*/ 2 h 2"/>
                  <a:gd name="T4" fmla="*/ 4 w 4"/>
                  <a:gd name="T5" fmla="*/ 2 h 2"/>
                  <a:gd name="T6" fmla="*/ 3 w 4"/>
                  <a:gd name="T7" fmla="*/ 0 h 2"/>
                  <a:gd name="T8" fmla="*/ 0 w 4"/>
                  <a:gd name="T9" fmla="*/ 1 h 2"/>
                  <a:gd name="T10" fmla="*/ 1 w 4"/>
                  <a:gd name="T11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968"/>
              <p:cNvSpPr/>
              <p:nvPr/>
            </p:nvSpPr>
            <p:spPr bwMode="auto">
              <a:xfrm>
                <a:off x="4141" y="1692"/>
                <a:ext cx="33" cy="8"/>
              </a:xfrm>
              <a:custGeom>
                <a:gdLst>
                  <a:gd name="T0" fmla="*/ 5 w 14"/>
                  <a:gd name="T1" fmla="*/ 2 h 3"/>
                  <a:gd name="T2" fmla="*/ 11 w 14"/>
                  <a:gd name="T3" fmla="*/ 2 h 3"/>
                  <a:gd name="T4" fmla="*/ 14 w 14"/>
                  <a:gd name="T5" fmla="*/ 3 h 3"/>
                  <a:gd name="T6" fmla="*/ 0 w 14"/>
                  <a:gd name="T7" fmla="*/ 1 h 3"/>
                  <a:gd name="T8" fmla="*/ 5 w 14"/>
                  <a:gd name="T9" fmla="*/ 2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">
                    <a:moveTo>
                      <a:pt x="5" y="2"/>
                    </a:moveTo>
                    <a:cubicBezTo>
                      <a:pt x="7" y="2"/>
                      <a:pt x="9" y="2"/>
                      <a:pt x="11" y="2"/>
                    </a:cubicBezTo>
                    <a:cubicBezTo>
                      <a:pt x="12" y="3"/>
                      <a:pt x="13" y="3"/>
                      <a:pt x="14" y="3"/>
                    </a:cubicBezTo>
                    <a:cubicBezTo>
                      <a:pt x="11" y="0"/>
                      <a:pt x="5" y="0"/>
                      <a:pt x="0" y="1"/>
                    </a:cubicBezTo>
                    <a:cubicBezTo>
                      <a:pt x="2" y="1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969"/>
              <p:cNvSpPr/>
              <p:nvPr/>
            </p:nvSpPr>
            <p:spPr bwMode="auto">
              <a:xfrm>
                <a:off x="4008" y="1621"/>
                <a:ext cx="57" cy="176"/>
              </a:xfrm>
              <a:custGeom>
                <a:gdLst>
                  <a:gd name="T0" fmla="*/ 14 w 24"/>
                  <a:gd name="T1" fmla="*/ 50 h 74"/>
                  <a:gd name="T2" fmla="*/ 0 w 24"/>
                  <a:gd name="T3" fmla="*/ 72 h 74"/>
                  <a:gd name="T4" fmla="*/ 0 w 24"/>
                  <a:gd name="T5" fmla="*/ 74 h 74"/>
                  <a:gd name="T6" fmla="*/ 1 w 24"/>
                  <a:gd name="T7" fmla="*/ 72 h 74"/>
                  <a:gd name="T8" fmla="*/ 17 w 24"/>
                  <a:gd name="T9" fmla="*/ 16 h 74"/>
                  <a:gd name="T10" fmla="*/ 9 w 24"/>
                  <a:gd name="T11" fmla="*/ 0 h 74"/>
                  <a:gd name="T12" fmla="*/ 6 w 24"/>
                  <a:gd name="T13" fmla="*/ 0 h 74"/>
                  <a:gd name="T14" fmla="*/ 14 w 24"/>
                  <a:gd name="T15" fmla="*/ 50 h 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4">
                    <a:moveTo>
                      <a:pt x="14" y="50"/>
                    </a:moveTo>
                    <a:cubicBezTo>
                      <a:pt x="11" y="58"/>
                      <a:pt x="6" y="65"/>
                      <a:pt x="0" y="72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3"/>
                      <a:pt x="1" y="73"/>
                      <a:pt x="1" y="72"/>
                    </a:cubicBezTo>
                    <a:cubicBezTo>
                      <a:pt x="15" y="57"/>
                      <a:pt x="24" y="36"/>
                      <a:pt x="17" y="16"/>
                    </a:cubicBezTo>
                    <a:cubicBezTo>
                      <a:pt x="15" y="10"/>
                      <a:pt x="12" y="4"/>
                      <a:pt x="9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8" y="13"/>
                      <a:pt x="21" y="33"/>
                      <a:pt x="14" y="5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Rectangle 970"/>
              <p:cNvSpPr>
                <a:spLocks noChangeArrowheads="1"/>
              </p:cNvSpPr>
              <p:nvPr/>
            </p:nvSpPr>
            <p:spPr bwMode="auto">
              <a:xfrm>
                <a:off x="4008" y="1792"/>
                <a:ext cx="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971"/>
              <p:cNvSpPr>
                <a:spLocks noEditPoints="1"/>
              </p:cNvSpPr>
              <p:nvPr/>
            </p:nvSpPr>
            <p:spPr bwMode="auto">
              <a:xfrm>
                <a:off x="4029" y="1619"/>
                <a:ext cx="64" cy="180"/>
              </a:xfrm>
              <a:custGeom>
                <a:gdLst>
                  <a:gd name="T0" fmla="*/ 11 w 27"/>
                  <a:gd name="T1" fmla="*/ 76 h 76"/>
                  <a:gd name="T2" fmla="*/ 10 w 27"/>
                  <a:gd name="T3" fmla="*/ 69 h 76"/>
                  <a:gd name="T4" fmla="*/ 21 w 27"/>
                  <a:gd name="T5" fmla="*/ 75 h 76"/>
                  <a:gd name="T6" fmla="*/ 22 w 27"/>
                  <a:gd name="T7" fmla="*/ 76 h 76"/>
                  <a:gd name="T8" fmla="*/ 23 w 27"/>
                  <a:gd name="T9" fmla="*/ 75 h 76"/>
                  <a:gd name="T10" fmla="*/ 27 w 27"/>
                  <a:gd name="T11" fmla="*/ 73 h 76"/>
                  <a:gd name="T12" fmla="*/ 21 w 27"/>
                  <a:gd name="T13" fmla="*/ 65 h 76"/>
                  <a:gd name="T14" fmla="*/ 22 w 27"/>
                  <a:gd name="T15" fmla="*/ 63 h 76"/>
                  <a:gd name="T16" fmla="*/ 27 w 27"/>
                  <a:gd name="T17" fmla="*/ 61 h 76"/>
                  <a:gd name="T18" fmla="*/ 22 w 27"/>
                  <a:gd name="T19" fmla="*/ 62 h 76"/>
                  <a:gd name="T20" fmla="*/ 19 w 27"/>
                  <a:gd name="T21" fmla="*/ 53 h 76"/>
                  <a:gd name="T22" fmla="*/ 27 w 27"/>
                  <a:gd name="T23" fmla="*/ 48 h 76"/>
                  <a:gd name="T24" fmla="*/ 23 w 27"/>
                  <a:gd name="T25" fmla="*/ 35 h 76"/>
                  <a:gd name="T26" fmla="*/ 27 w 27"/>
                  <a:gd name="T27" fmla="*/ 28 h 76"/>
                  <a:gd name="T28" fmla="*/ 20 w 27"/>
                  <a:gd name="T29" fmla="*/ 33 h 76"/>
                  <a:gd name="T30" fmla="*/ 18 w 27"/>
                  <a:gd name="T31" fmla="*/ 17 h 76"/>
                  <a:gd name="T32" fmla="*/ 27 w 27"/>
                  <a:gd name="T33" fmla="*/ 22 h 76"/>
                  <a:gd name="T34" fmla="*/ 26 w 27"/>
                  <a:gd name="T35" fmla="*/ 17 h 76"/>
                  <a:gd name="T36" fmla="*/ 23 w 27"/>
                  <a:gd name="T37" fmla="*/ 5 h 76"/>
                  <a:gd name="T38" fmla="*/ 27 w 27"/>
                  <a:gd name="T39" fmla="*/ 4 h 76"/>
                  <a:gd name="T40" fmla="*/ 24 w 27"/>
                  <a:gd name="T41" fmla="*/ 1 h 76"/>
                  <a:gd name="T42" fmla="*/ 21 w 27"/>
                  <a:gd name="T43" fmla="*/ 3 h 76"/>
                  <a:gd name="T44" fmla="*/ 9 w 27"/>
                  <a:gd name="T45" fmla="*/ 1 h 76"/>
                  <a:gd name="T46" fmla="*/ 6 w 27"/>
                  <a:gd name="T47" fmla="*/ 69 h 76"/>
                  <a:gd name="T48" fmla="*/ 2 w 27"/>
                  <a:gd name="T49" fmla="*/ 76 h 76"/>
                  <a:gd name="T50" fmla="*/ 12 w 27"/>
                  <a:gd name="T51" fmla="*/ 2 h 76"/>
                  <a:gd name="T52" fmla="*/ 22 w 27"/>
                  <a:gd name="T53" fmla="*/ 6 h 76"/>
                  <a:gd name="T54" fmla="*/ 12 w 27"/>
                  <a:gd name="T55" fmla="*/ 2 h 76"/>
                  <a:gd name="T56" fmla="*/ 26 w 27"/>
                  <a:gd name="T57" fmla="*/ 45 h 76"/>
                  <a:gd name="T58" fmla="*/ 20 w 27"/>
                  <a:gd name="T59" fmla="*/ 36 h 76"/>
                  <a:gd name="T60" fmla="*/ 21 w 27"/>
                  <a:gd name="T61" fmla="*/ 58 h 76"/>
                  <a:gd name="T62" fmla="*/ 9 w 27"/>
                  <a:gd name="T63" fmla="*/ 67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" h="76">
                    <a:moveTo>
                      <a:pt x="8" y="69"/>
                    </a:moveTo>
                    <a:cubicBezTo>
                      <a:pt x="10" y="70"/>
                      <a:pt x="11" y="73"/>
                      <a:pt x="11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73"/>
                      <a:pt x="12" y="71"/>
                      <a:pt x="10" y="69"/>
                    </a:cubicBezTo>
                    <a:cubicBezTo>
                      <a:pt x="14" y="70"/>
                      <a:pt x="18" y="69"/>
                      <a:pt x="21" y="66"/>
                    </a:cubicBezTo>
                    <a:cubicBezTo>
                      <a:pt x="22" y="69"/>
                      <a:pt x="23" y="72"/>
                      <a:pt x="21" y="75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22" y="76"/>
                      <a:pt x="22" y="76"/>
                      <a:pt x="22" y="76"/>
                    </a:cubicBezTo>
                    <a:cubicBezTo>
                      <a:pt x="22" y="76"/>
                      <a:pt x="23" y="75"/>
                      <a:pt x="23" y="75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4" y="75"/>
                      <a:pt x="26" y="75"/>
                      <a:pt x="27" y="75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6" y="74"/>
                      <a:pt x="25" y="74"/>
                      <a:pt x="23" y="74"/>
                    </a:cubicBezTo>
                    <a:cubicBezTo>
                      <a:pt x="24" y="71"/>
                      <a:pt x="23" y="67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2" y="64"/>
                      <a:pt x="22" y="64"/>
                      <a:pt x="22" y="63"/>
                    </a:cubicBezTo>
                    <a:cubicBezTo>
                      <a:pt x="24" y="64"/>
                      <a:pt x="26" y="64"/>
                      <a:pt x="27" y="63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6" y="62"/>
                      <a:pt x="24" y="63"/>
                      <a:pt x="22" y="62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2" y="58"/>
                      <a:pt x="21" y="56"/>
                    </a:cubicBezTo>
                    <a:cubicBezTo>
                      <a:pt x="21" y="55"/>
                      <a:pt x="20" y="54"/>
                      <a:pt x="19" y="53"/>
                    </a:cubicBezTo>
                    <a:cubicBezTo>
                      <a:pt x="22" y="53"/>
                      <a:pt x="26" y="51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6" y="38"/>
                      <a:pt x="25" y="35"/>
                      <a:pt x="23" y="35"/>
                    </a:cubicBezTo>
                    <a:cubicBezTo>
                      <a:pt x="24" y="34"/>
                      <a:pt x="26" y="32"/>
                      <a:pt x="27" y="31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30"/>
                      <a:pt x="24" y="33"/>
                      <a:pt x="20" y="33"/>
                    </a:cubicBezTo>
                    <a:cubicBezTo>
                      <a:pt x="20" y="32"/>
                      <a:pt x="20" y="30"/>
                      <a:pt x="20" y="28"/>
                    </a:cubicBezTo>
                    <a:cubicBezTo>
                      <a:pt x="20" y="24"/>
                      <a:pt x="19" y="20"/>
                      <a:pt x="18" y="17"/>
                    </a:cubicBezTo>
                    <a:cubicBezTo>
                      <a:pt x="21" y="17"/>
                      <a:pt x="23" y="17"/>
                      <a:pt x="25" y="18"/>
                    </a:cubicBezTo>
                    <a:cubicBezTo>
                      <a:pt x="26" y="19"/>
                      <a:pt x="27" y="21"/>
                      <a:pt x="27" y="22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6" y="18"/>
                      <a:pt x="26" y="17"/>
                    </a:cubicBezTo>
                    <a:cubicBezTo>
                      <a:pt x="24" y="16"/>
                      <a:pt x="22" y="15"/>
                      <a:pt x="20" y="15"/>
                    </a:cubicBezTo>
                    <a:cubicBezTo>
                      <a:pt x="23" y="13"/>
                      <a:pt x="25" y="8"/>
                      <a:pt x="23" y="5"/>
                    </a:cubicBezTo>
                    <a:cubicBezTo>
                      <a:pt x="24" y="5"/>
                      <a:pt x="26" y="5"/>
                      <a:pt x="27" y="6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4" y="3"/>
                      <a:pt x="23" y="3"/>
                    </a:cubicBezTo>
                    <a:cubicBezTo>
                      <a:pt x="23" y="3"/>
                      <a:pt x="24" y="2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1"/>
                      <a:pt x="22" y="2"/>
                      <a:pt x="21" y="3"/>
                    </a:cubicBezTo>
                    <a:cubicBezTo>
                      <a:pt x="20" y="2"/>
                      <a:pt x="19" y="1"/>
                      <a:pt x="1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5" y="10"/>
                      <a:pt x="19" y="21"/>
                      <a:pt x="19" y="32"/>
                    </a:cubicBezTo>
                    <a:cubicBezTo>
                      <a:pt x="18" y="45"/>
                      <a:pt x="13" y="58"/>
                      <a:pt x="6" y="69"/>
                    </a:cubicBezTo>
                    <a:cubicBezTo>
                      <a:pt x="4" y="71"/>
                      <a:pt x="2" y="74"/>
                      <a:pt x="0" y="76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4" y="74"/>
                      <a:pt x="6" y="71"/>
                      <a:pt x="8" y="69"/>
                    </a:cubicBezTo>
                    <a:close/>
                    <a:moveTo>
                      <a:pt x="12" y="2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5" y="0"/>
                      <a:pt x="20" y="3"/>
                      <a:pt x="22" y="6"/>
                    </a:cubicBezTo>
                    <a:cubicBezTo>
                      <a:pt x="23" y="9"/>
                      <a:pt x="21" y="13"/>
                      <a:pt x="18" y="14"/>
                    </a:cubicBezTo>
                    <a:cubicBezTo>
                      <a:pt x="16" y="10"/>
                      <a:pt x="14" y="6"/>
                      <a:pt x="12" y="2"/>
                    </a:cubicBezTo>
                    <a:close/>
                    <a:moveTo>
                      <a:pt x="20" y="36"/>
                    </a:moveTo>
                    <a:cubicBezTo>
                      <a:pt x="24" y="35"/>
                      <a:pt x="27" y="42"/>
                      <a:pt x="26" y="45"/>
                    </a:cubicBezTo>
                    <a:cubicBezTo>
                      <a:pt x="25" y="50"/>
                      <a:pt x="21" y="52"/>
                      <a:pt x="17" y="51"/>
                    </a:cubicBezTo>
                    <a:cubicBezTo>
                      <a:pt x="19" y="46"/>
                      <a:pt x="20" y="41"/>
                      <a:pt x="20" y="36"/>
                    </a:cubicBezTo>
                    <a:close/>
                    <a:moveTo>
                      <a:pt x="16" y="53"/>
                    </a:moveTo>
                    <a:cubicBezTo>
                      <a:pt x="19" y="53"/>
                      <a:pt x="20" y="56"/>
                      <a:pt x="21" y="58"/>
                    </a:cubicBezTo>
                    <a:cubicBezTo>
                      <a:pt x="21" y="61"/>
                      <a:pt x="21" y="63"/>
                      <a:pt x="20" y="65"/>
                    </a:cubicBezTo>
                    <a:cubicBezTo>
                      <a:pt x="17" y="69"/>
                      <a:pt x="13" y="69"/>
                      <a:pt x="9" y="67"/>
                    </a:cubicBezTo>
                    <a:cubicBezTo>
                      <a:pt x="12" y="62"/>
                      <a:pt x="14" y="58"/>
                      <a:pt x="16" y="5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972"/>
              <p:cNvSpPr/>
              <p:nvPr/>
            </p:nvSpPr>
            <p:spPr bwMode="auto">
              <a:xfrm>
                <a:off x="4093" y="1621"/>
                <a:ext cx="19" cy="26"/>
              </a:xfrm>
              <a:custGeom>
                <a:gdLst>
                  <a:gd name="T0" fmla="*/ 4 w 8"/>
                  <a:gd name="T1" fmla="*/ 10 h 11"/>
                  <a:gd name="T2" fmla="*/ 4 w 8"/>
                  <a:gd name="T3" fmla="*/ 10 h 11"/>
                  <a:gd name="T4" fmla="*/ 6 w 8"/>
                  <a:gd name="T5" fmla="*/ 11 h 11"/>
                  <a:gd name="T6" fmla="*/ 5 w 8"/>
                  <a:gd name="T7" fmla="*/ 8 h 11"/>
                  <a:gd name="T8" fmla="*/ 5 w 8"/>
                  <a:gd name="T9" fmla="*/ 8 h 11"/>
                  <a:gd name="T10" fmla="*/ 8 w 8"/>
                  <a:gd name="T11" fmla="*/ 0 h 11"/>
                  <a:gd name="T12" fmla="*/ 7 w 8"/>
                  <a:gd name="T13" fmla="*/ 0 h 11"/>
                  <a:gd name="T14" fmla="*/ 4 w 8"/>
                  <a:gd name="T15" fmla="*/ 7 h 11"/>
                  <a:gd name="T16" fmla="*/ 0 w 8"/>
                  <a:gd name="T17" fmla="*/ 3 h 11"/>
                  <a:gd name="T18" fmla="*/ 0 w 8"/>
                  <a:gd name="T19" fmla="*/ 5 h 11"/>
                  <a:gd name="T20" fmla="*/ 4 w 8"/>
                  <a:gd name="T21" fmla="*/ 1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1">
                    <a:moveTo>
                      <a:pt x="4" y="10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1"/>
                      <a:pt x="6" y="11"/>
                    </a:cubicBezTo>
                    <a:cubicBezTo>
                      <a:pt x="6" y="10"/>
                      <a:pt x="5" y="9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8" y="6"/>
                      <a:pt x="8" y="3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6" y="5"/>
                      <a:pt x="4" y="7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4" y="8"/>
                      <a:pt x="4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973"/>
              <p:cNvSpPr/>
              <p:nvPr/>
            </p:nvSpPr>
            <p:spPr bwMode="auto">
              <a:xfrm>
                <a:off x="4105" y="1711"/>
                <a:ext cx="17" cy="38"/>
              </a:xfrm>
              <a:custGeom>
                <a:gdLst>
                  <a:gd name="T0" fmla="*/ 7 w 7"/>
                  <a:gd name="T1" fmla="*/ 6 h 16"/>
                  <a:gd name="T2" fmla="*/ 4 w 7"/>
                  <a:gd name="T3" fmla="*/ 0 h 16"/>
                  <a:gd name="T4" fmla="*/ 4 w 7"/>
                  <a:gd name="T5" fmla="*/ 1 h 16"/>
                  <a:gd name="T6" fmla="*/ 5 w 7"/>
                  <a:gd name="T7" fmla="*/ 3 h 16"/>
                  <a:gd name="T8" fmla="*/ 6 w 7"/>
                  <a:gd name="T9" fmla="*/ 9 h 16"/>
                  <a:gd name="T10" fmla="*/ 0 w 7"/>
                  <a:gd name="T11" fmla="*/ 15 h 16"/>
                  <a:gd name="T12" fmla="*/ 0 w 7"/>
                  <a:gd name="T13" fmla="*/ 16 h 16"/>
                  <a:gd name="T14" fmla="*/ 6 w 7"/>
                  <a:gd name="T15" fmla="*/ 13 h 16"/>
                  <a:gd name="T16" fmla="*/ 7 w 7"/>
                  <a:gd name="T17" fmla="*/ 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6">
                    <a:moveTo>
                      <a:pt x="7" y="6"/>
                    </a:moveTo>
                    <a:cubicBezTo>
                      <a:pt x="7" y="4"/>
                      <a:pt x="6" y="2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5"/>
                      <a:pt x="7" y="7"/>
                      <a:pt x="6" y="9"/>
                    </a:cubicBezTo>
                    <a:cubicBezTo>
                      <a:pt x="5" y="12"/>
                      <a:pt x="3" y="14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2" y="16"/>
                      <a:pt x="4" y="15"/>
                      <a:pt x="6" y="13"/>
                    </a:cubicBezTo>
                    <a:cubicBezTo>
                      <a:pt x="6" y="10"/>
                      <a:pt x="6" y="8"/>
                      <a:pt x="7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974"/>
              <p:cNvSpPr/>
              <p:nvPr/>
            </p:nvSpPr>
            <p:spPr bwMode="auto">
              <a:xfrm>
                <a:off x="4096" y="1759"/>
                <a:ext cx="14" cy="36"/>
              </a:xfrm>
              <a:custGeom>
                <a:gdLst>
                  <a:gd name="T0" fmla="*/ 5 w 6"/>
                  <a:gd name="T1" fmla="*/ 11 h 15"/>
                  <a:gd name="T2" fmla="*/ 3 w 6"/>
                  <a:gd name="T3" fmla="*/ 0 h 15"/>
                  <a:gd name="T4" fmla="*/ 2 w 6"/>
                  <a:gd name="T5" fmla="*/ 2 h 15"/>
                  <a:gd name="T6" fmla="*/ 3 w 6"/>
                  <a:gd name="T7" fmla="*/ 10 h 15"/>
                  <a:gd name="T8" fmla="*/ 0 w 6"/>
                  <a:gd name="T9" fmla="*/ 14 h 15"/>
                  <a:gd name="T10" fmla="*/ 0 w 6"/>
                  <a:gd name="T11" fmla="*/ 15 h 15"/>
                  <a:gd name="T12" fmla="*/ 5 w 6"/>
                  <a:gd name="T13" fmla="*/ 1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5">
                    <a:moveTo>
                      <a:pt x="5" y="11"/>
                    </a:moveTo>
                    <a:cubicBezTo>
                      <a:pt x="6" y="7"/>
                      <a:pt x="6" y="3"/>
                      <a:pt x="3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4" y="5"/>
                      <a:pt x="5" y="7"/>
                      <a:pt x="3" y="10"/>
                    </a:cubicBezTo>
                    <a:cubicBezTo>
                      <a:pt x="2" y="12"/>
                      <a:pt x="1" y="13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2" y="15"/>
                      <a:pt x="4" y="13"/>
                      <a:pt x="5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975"/>
              <p:cNvSpPr/>
              <p:nvPr/>
            </p:nvSpPr>
            <p:spPr bwMode="auto">
              <a:xfrm>
                <a:off x="4093" y="1685"/>
                <a:ext cx="3" cy="7"/>
              </a:xfrm>
              <a:custGeom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976"/>
              <p:cNvSpPr/>
              <p:nvPr/>
            </p:nvSpPr>
            <p:spPr bwMode="auto">
              <a:xfrm>
                <a:off x="4093" y="1761"/>
                <a:ext cx="3" cy="7"/>
              </a:xfrm>
              <a:custGeom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977"/>
              <p:cNvSpPr/>
              <p:nvPr/>
            </p:nvSpPr>
            <p:spPr bwMode="auto">
              <a:xfrm>
                <a:off x="4093" y="1688"/>
                <a:ext cx="19" cy="57"/>
              </a:xfrm>
              <a:custGeom>
                <a:gdLst>
                  <a:gd name="T0" fmla="*/ 3 w 8"/>
                  <a:gd name="T1" fmla="*/ 24 h 24"/>
                  <a:gd name="T2" fmla="*/ 4 w 8"/>
                  <a:gd name="T3" fmla="*/ 22 h 24"/>
                  <a:gd name="T4" fmla="*/ 4 w 8"/>
                  <a:gd name="T5" fmla="*/ 21 h 24"/>
                  <a:gd name="T6" fmla="*/ 1 w 8"/>
                  <a:gd name="T7" fmla="*/ 18 h 24"/>
                  <a:gd name="T8" fmla="*/ 1 w 8"/>
                  <a:gd name="T9" fmla="*/ 15 h 24"/>
                  <a:gd name="T10" fmla="*/ 1 w 8"/>
                  <a:gd name="T11" fmla="*/ 14 h 24"/>
                  <a:gd name="T12" fmla="*/ 7 w 8"/>
                  <a:gd name="T13" fmla="*/ 11 h 24"/>
                  <a:gd name="T14" fmla="*/ 8 w 8"/>
                  <a:gd name="T15" fmla="*/ 3 h 24"/>
                  <a:gd name="T16" fmla="*/ 7 w 8"/>
                  <a:gd name="T17" fmla="*/ 1 h 24"/>
                  <a:gd name="T18" fmla="*/ 8 w 8"/>
                  <a:gd name="T19" fmla="*/ 1 h 24"/>
                  <a:gd name="T20" fmla="*/ 8 w 8"/>
                  <a:gd name="T21" fmla="*/ 1 h 24"/>
                  <a:gd name="T22" fmla="*/ 5 w 8"/>
                  <a:gd name="T23" fmla="*/ 0 h 24"/>
                  <a:gd name="T24" fmla="*/ 7 w 8"/>
                  <a:gd name="T25" fmla="*/ 6 h 24"/>
                  <a:gd name="T26" fmla="*/ 1 w 8"/>
                  <a:gd name="T27" fmla="*/ 13 h 24"/>
                  <a:gd name="T28" fmla="*/ 0 w 8"/>
                  <a:gd name="T29" fmla="*/ 11 h 24"/>
                  <a:gd name="T30" fmla="*/ 0 w 8"/>
                  <a:gd name="T31" fmla="*/ 19 h 24"/>
                  <a:gd name="T32" fmla="*/ 3 w 8"/>
                  <a:gd name="T33" fmla="*/ 2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24">
                    <a:moveTo>
                      <a:pt x="3" y="24"/>
                    </a:moveTo>
                    <a:cubicBezTo>
                      <a:pt x="3" y="23"/>
                      <a:pt x="3" y="22"/>
                      <a:pt x="4" y="22"/>
                    </a:cubicBezTo>
                    <a:cubicBezTo>
                      <a:pt x="4" y="22"/>
                      <a:pt x="4" y="21"/>
                      <a:pt x="4" y="21"/>
                    </a:cubicBezTo>
                    <a:cubicBezTo>
                      <a:pt x="3" y="20"/>
                      <a:pt x="2" y="18"/>
                      <a:pt x="1" y="18"/>
                    </a:cubicBezTo>
                    <a:cubicBezTo>
                      <a:pt x="1" y="17"/>
                      <a:pt x="1" y="16"/>
                      <a:pt x="1" y="15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3" y="14"/>
                      <a:pt x="5" y="13"/>
                      <a:pt x="7" y="11"/>
                    </a:cubicBezTo>
                    <a:cubicBezTo>
                      <a:pt x="8" y="8"/>
                      <a:pt x="8" y="6"/>
                      <a:pt x="8" y="3"/>
                    </a:cubicBezTo>
                    <a:cubicBezTo>
                      <a:pt x="8" y="2"/>
                      <a:pt x="8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6" y="2"/>
                      <a:pt x="7" y="4"/>
                      <a:pt x="7" y="6"/>
                    </a:cubicBezTo>
                    <a:cubicBezTo>
                      <a:pt x="7" y="10"/>
                      <a:pt x="4" y="12"/>
                      <a:pt x="1" y="13"/>
                    </a:cubicBezTo>
                    <a:cubicBezTo>
                      <a:pt x="1" y="13"/>
                      <a:pt x="0" y="12"/>
                      <a:pt x="0" y="1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0"/>
                      <a:pt x="3" y="22"/>
                      <a:pt x="3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978"/>
              <p:cNvSpPr/>
              <p:nvPr/>
            </p:nvSpPr>
            <p:spPr bwMode="auto">
              <a:xfrm>
                <a:off x="4093" y="1654"/>
                <a:ext cx="14" cy="24"/>
              </a:xfrm>
              <a:custGeom>
                <a:gdLst>
                  <a:gd name="T0" fmla="*/ 0 w 6"/>
                  <a:gd name="T1" fmla="*/ 10 h 10"/>
                  <a:gd name="T2" fmla="*/ 2 w 6"/>
                  <a:gd name="T3" fmla="*/ 10 h 10"/>
                  <a:gd name="T4" fmla="*/ 2 w 6"/>
                  <a:gd name="T5" fmla="*/ 9 h 10"/>
                  <a:gd name="T6" fmla="*/ 2 w 6"/>
                  <a:gd name="T7" fmla="*/ 6 h 10"/>
                  <a:gd name="T8" fmla="*/ 6 w 6"/>
                  <a:gd name="T9" fmla="*/ 0 h 10"/>
                  <a:gd name="T10" fmla="*/ 4 w 6"/>
                  <a:gd name="T11" fmla="*/ 0 h 10"/>
                  <a:gd name="T12" fmla="*/ 1 w 6"/>
                  <a:gd name="T13" fmla="*/ 5 h 10"/>
                  <a:gd name="T14" fmla="*/ 0 w 6"/>
                  <a:gd name="T15" fmla="*/ 3 h 10"/>
                  <a:gd name="T16" fmla="*/ 0 w 6"/>
                  <a:gd name="T17" fmla="*/ 7 h 10"/>
                  <a:gd name="T18" fmla="*/ 0 w 6"/>
                  <a:gd name="T19" fmla="*/ 9 h 10"/>
                  <a:gd name="T20" fmla="*/ 0 w 6"/>
                  <a:gd name="T21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0">
                    <a:moveTo>
                      <a:pt x="0" y="10"/>
                    </a:move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8"/>
                      <a:pt x="2" y="7"/>
                      <a:pt x="2" y="6"/>
                    </a:cubicBezTo>
                    <a:cubicBezTo>
                      <a:pt x="5" y="5"/>
                      <a:pt x="6" y="3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2"/>
                      <a:pt x="3" y="4"/>
                      <a:pt x="1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979"/>
              <p:cNvSpPr/>
              <p:nvPr/>
            </p:nvSpPr>
            <p:spPr bwMode="auto">
              <a:xfrm>
                <a:off x="4114" y="1657"/>
                <a:ext cx="10" cy="26"/>
              </a:xfrm>
              <a:custGeom>
                <a:gdLst>
                  <a:gd name="T0" fmla="*/ 3 w 4"/>
                  <a:gd name="T1" fmla="*/ 3 h 11"/>
                  <a:gd name="T2" fmla="*/ 2 w 4"/>
                  <a:gd name="T3" fmla="*/ 0 h 11"/>
                  <a:gd name="T4" fmla="*/ 0 w 4"/>
                  <a:gd name="T5" fmla="*/ 0 h 11"/>
                  <a:gd name="T6" fmla="*/ 2 w 4"/>
                  <a:gd name="T7" fmla="*/ 5 h 11"/>
                  <a:gd name="T8" fmla="*/ 0 w 4"/>
                  <a:gd name="T9" fmla="*/ 11 h 11"/>
                  <a:gd name="T10" fmla="*/ 2 w 4"/>
                  <a:gd name="T11" fmla="*/ 11 h 11"/>
                  <a:gd name="T12" fmla="*/ 3 w 4"/>
                  <a:gd name="T13" fmla="*/ 3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3"/>
                      <a:pt x="2" y="5"/>
                    </a:cubicBezTo>
                    <a:cubicBezTo>
                      <a:pt x="2" y="7"/>
                      <a:pt x="2" y="9"/>
                      <a:pt x="0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3" y="9"/>
                      <a:pt x="4" y="5"/>
                      <a:pt x="3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980"/>
              <p:cNvSpPr/>
              <p:nvPr/>
            </p:nvSpPr>
            <p:spPr bwMode="auto">
              <a:xfrm>
                <a:off x="4093" y="1678"/>
                <a:ext cx="26" cy="12"/>
              </a:xfrm>
              <a:custGeom>
                <a:gdLst>
                  <a:gd name="T0" fmla="*/ 2 w 11"/>
                  <a:gd name="T1" fmla="*/ 2 h 5"/>
                  <a:gd name="T2" fmla="*/ 5 w 11"/>
                  <a:gd name="T3" fmla="*/ 4 h 5"/>
                  <a:gd name="T4" fmla="*/ 8 w 11"/>
                  <a:gd name="T5" fmla="*/ 5 h 5"/>
                  <a:gd name="T6" fmla="*/ 11 w 11"/>
                  <a:gd name="T7" fmla="*/ 2 h 5"/>
                  <a:gd name="T8" fmla="*/ 9 w 11"/>
                  <a:gd name="T9" fmla="*/ 2 h 5"/>
                  <a:gd name="T10" fmla="*/ 7 w 11"/>
                  <a:gd name="T11" fmla="*/ 4 h 5"/>
                  <a:gd name="T12" fmla="*/ 7 w 11"/>
                  <a:gd name="T13" fmla="*/ 4 h 5"/>
                  <a:gd name="T14" fmla="*/ 2 w 11"/>
                  <a:gd name="T15" fmla="*/ 0 h 5"/>
                  <a:gd name="T16" fmla="*/ 2 w 11"/>
                  <a:gd name="T17" fmla="*/ 0 h 5"/>
                  <a:gd name="T18" fmla="*/ 0 w 11"/>
                  <a:gd name="T19" fmla="*/ 0 h 5"/>
                  <a:gd name="T20" fmla="*/ 0 w 11"/>
                  <a:gd name="T21" fmla="*/ 1 h 5"/>
                  <a:gd name="T22" fmla="*/ 0 w 11"/>
                  <a:gd name="T23" fmla="*/ 3 h 5"/>
                  <a:gd name="T24" fmla="*/ 1 w 11"/>
                  <a:gd name="T25" fmla="*/ 3 h 5"/>
                  <a:gd name="T26" fmla="*/ 2 w 11"/>
                  <a:gd name="T27" fmla="*/ 2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5">
                    <a:moveTo>
                      <a:pt x="2" y="2"/>
                    </a:moveTo>
                    <a:cubicBezTo>
                      <a:pt x="3" y="2"/>
                      <a:pt x="4" y="3"/>
                      <a:pt x="5" y="4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9" y="4"/>
                      <a:pt x="10" y="3"/>
                      <a:pt x="11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3"/>
                      <a:pt x="8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2"/>
                      <a:pt x="4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981"/>
              <p:cNvSpPr/>
              <p:nvPr/>
            </p:nvSpPr>
            <p:spPr bwMode="auto">
              <a:xfrm>
                <a:off x="4119" y="1726"/>
                <a:ext cx="5" cy="16"/>
              </a:xfrm>
              <a:custGeom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3 h 7"/>
                  <a:gd name="T6" fmla="*/ 1 w 2"/>
                  <a:gd name="T7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6"/>
                      <a:pt x="1" y="5"/>
                      <a:pt x="1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982"/>
              <p:cNvSpPr/>
              <p:nvPr/>
            </p:nvSpPr>
            <p:spPr bwMode="auto">
              <a:xfrm>
                <a:off x="4103" y="1645"/>
                <a:ext cx="16" cy="12"/>
              </a:xfrm>
              <a:custGeom>
                <a:gdLst>
                  <a:gd name="T0" fmla="*/ 5 w 7"/>
                  <a:gd name="T1" fmla="*/ 5 h 5"/>
                  <a:gd name="T2" fmla="*/ 7 w 7"/>
                  <a:gd name="T3" fmla="*/ 5 h 5"/>
                  <a:gd name="T4" fmla="*/ 5 w 7"/>
                  <a:gd name="T5" fmla="*/ 3 h 5"/>
                  <a:gd name="T6" fmla="*/ 2 w 7"/>
                  <a:gd name="T7" fmla="*/ 1 h 5"/>
                  <a:gd name="T8" fmla="*/ 2 w 7"/>
                  <a:gd name="T9" fmla="*/ 1 h 5"/>
                  <a:gd name="T10" fmla="*/ 0 w 7"/>
                  <a:gd name="T11" fmla="*/ 0 h 5"/>
                  <a:gd name="T12" fmla="*/ 0 w 7"/>
                  <a:gd name="T13" fmla="*/ 4 h 5"/>
                  <a:gd name="T14" fmla="*/ 2 w 7"/>
                  <a:gd name="T15" fmla="*/ 4 h 5"/>
                  <a:gd name="T16" fmla="*/ 2 w 7"/>
                  <a:gd name="T17" fmla="*/ 2 h 5"/>
                  <a:gd name="T18" fmla="*/ 5 w 7"/>
                  <a:gd name="T19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cubicBezTo>
                      <a:pt x="6" y="5"/>
                      <a:pt x="7" y="5"/>
                      <a:pt x="7" y="5"/>
                    </a:cubicBezTo>
                    <a:cubicBezTo>
                      <a:pt x="7" y="4"/>
                      <a:pt x="6" y="3"/>
                      <a:pt x="5" y="3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3"/>
                      <a:pt x="4" y="4"/>
                      <a:pt x="5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983"/>
              <p:cNvSpPr/>
              <p:nvPr/>
            </p:nvSpPr>
            <p:spPr bwMode="auto">
              <a:xfrm>
                <a:off x="4093" y="1792"/>
                <a:ext cx="3" cy="5"/>
              </a:xfrm>
              <a:custGeom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984"/>
              <p:cNvSpPr/>
              <p:nvPr/>
            </p:nvSpPr>
            <p:spPr bwMode="auto">
              <a:xfrm>
                <a:off x="4110" y="1695"/>
                <a:ext cx="4" cy="19"/>
              </a:xfrm>
              <a:custGeom>
                <a:gdLst>
                  <a:gd name="T0" fmla="*/ 2 w 2"/>
                  <a:gd name="T1" fmla="*/ 8 h 8"/>
                  <a:gd name="T2" fmla="*/ 2 w 2"/>
                  <a:gd name="T3" fmla="*/ 7 h 8"/>
                  <a:gd name="T4" fmla="*/ 1 w 2"/>
                  <a:gd name="T5" fmla="*/ 6 h 8"/>
                  <a:gd name="T6" fmla="*/ 2 w 2"/>
                  <a:gd name="T7" fmla="*/ 2 h 8"/>
                  <a:gd name="T8" fmla="*/ 1 w 2"/>
                  <a:gd name="T9" fmla="*/ 0 h 8"/>
                  <a:gd name="T10" fmla="*/ 0 w 2"/>
                  <a:gd name="T11" fmla="*/ 8 h 8"/>
                  <a:gd name="T12" fmla="*/ 1 w 2"/>
                  <a:gd name="T13" fmla="*/ 7 h 8"/>
                  <a:gd name="T14" fmla="*/ 2 w 2"/>
                  <a:gd name="T15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2" y="8"/>
                    </a:moveTo>
                    <a:cubicBezTo>
                      <a:pt x="2" y="8"/>
                      <a:pt x="2" y="8"/>
                      <a:pt x="2" y="7"/>
                    </a:cubicBezTo>
                    <a:cubicBezTo>
                      <a:pt x="2" y="7"/>
                      <a:pt x="2" y="6"/>
                      <a:pt x="1" y="6"/>
                    </a:cubicBezTo>
                    <a:cubicBezTo>
                      <a:pt x="2" y="5"/>
                      <a:pt x="2" y="3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3"/>
                      <a:pt x="1" y="5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1" y="7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985"/>
              <p:cNvSpPr/>
              <p:nvPr/>
            </p:nvSpPr>
            <p:spPr bwMode="auto">
              <a:xfrm>
                <a:off x="4096" y="1738"/>
                <a:ext cx="9" cy="28"/>
              </a:xfrm>
              <a:custGeom>
                <a:gdLst>
                  <a:gd name="T0" fmla="*/ 2 w 4"/>
                  <a:gd name="T1" fmla="*/ 9 h 12"/>
                  <a:gd name="T2" fmla="*/ 3 w 4"/>
                  <a:gd name="T3" fmla="*/ 8 h 12"/>
                  <a:gd name="T4" fmla="*/ 3 w 4"/>
                  <a:gd name="T5" fmla="*/ 5 h 12"/>
                  <a:gd name="T6" fmla="*/ 4 w 4"/>
                  <a:gd name="T7" fmla="*/ 5 h 12"/>
                  <a:gd name="T8" fmla="*/ 4 w 4"/>
                  <a:gd name="T9" fmla="*/ 4 h 12"/>
                  <a:gd name="T10" fmla="*/ 4 w 4"/>
                  <a:gd name="T11" fmla="*/ 4 h 12"/>
                  <a:gd name="T12" fmla="*/ 3 w 4"/>
                  <a:gd name="T13" fmla="*/ 0 h 12"/>
                  <a:gd name="T14" fmla="*/ 3 w 4"/>
                  <a:gd name="T15" fmla="*/ 1 h 12"/>
                  <a:gd name="T16" fmla="*/ 2 w 4"/>
                  <a:gd name="T17" fmla="*/ 3 h 12"/>
                  <a:gd name="T18" fmla="*/ 2 w 4"/>
                  <a:gd name="T19" fmla="*/ 7 h 12"/>
                  <a:gd name="T20" fmla="*/ 0 w 4"/>
                  <a:gd name="T21" fmla="*/ 10 h 12"/>
                  <a:gd name="T22" fmla="*/ 0 w 4"/>
                  <a:gd name="T23" fmla="*/ 12 h 12"/>
                  <a:gd name="T24" fmla="*/ 2 w 4"/>
                  <a:gd name="T25" fmla="*/ 10 h 12"/>
                  <a:gd name="T26" fmla="*/ 2 w 4"/>
                  <a:gd name="T27" fmla="*/ 11 h 12"/>
                  <a:gd name="T28" fmla="*/ 3 w 4"/>
                  <a:gd name="T29" fmla="*/ 9 h 12"/>
                  <a:gd name="T30" fmla="*/ 2 w 4"/>
                  <a:gd name="T31" fmla="*/ 9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12">
                    <a:moveTo>
                      <a:pt x="2" y="9"/>
                    </a:moveTo>
                    <a:cubicBezTo>
                      <a:pt x="3" y="9"/>
                      <a:pt x="3" y="8"/>
                      <a:pt x="3" y="8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4"/>
                      <a:pt x="2" y="6"/>
                      <a:pt x="2" y="7"/>
                    </a:cubicBezTo>
                    <a:cubicBezTo>
                      <a:pt x="1" y="8"/>
                      <a:pt x="1" y="9"/>
                      <a:pt x="0" y="10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1" y="11"/>
                      <a:pt x="2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3" y="11"/>
                      <a:pt x="3" y="10"/>
                      <a:pt x="3" y="9"/>
                    </a:cubicBezTo>
                    <a:cubicBezTo>
                      <a:pt x="3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986"/>
              <p:cNvSpPr/>
              <p:nvPr/>
            </p:nvSpPr>
            <p:spPr bwMode="auto">
              <a:xfrm>
                <a:off x="3956" y="1450"/>
                <a:ext cx="52" cy="171"/>
              </a:xfrm>
              <a:custGeom>
                <a:gdLst>
                  <a:gd name="T0" fmla="*/ 22 w 22"/>
                  <a:gd name="T1" fmla="*/ 0 h 72"/>
                  <a:gd name="T2" fmla="*/ 7 w 22"/>
                  <a:gd name="T3" fmla="*/ 21 h 72"/>
                  <a:gd name="T4" fmla="*/ 15 w 22"/>
                  <a:gd name="T5" fmla="*/ 72 h 72"/>
                  <a:gd name="T6" fmla="*/ 22 w 22"/>
                  <a:gd name="T7" fmla="*/ 72 h 72"/>
                  <a:gd name="T8" fmla="*/ 22 w 22"/>
                  <a:gd name="T9" fmla="*/ 0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2">
                    <a:moveTo>
                      <a:pt x="22" y="0"/>
                    </a:moveTo>
                    <a:cubicBezTo>
                      <a:pt x="15" y="6"/>
                      <a:pt x="10" y="13"/>
                      <a:pt x="7" y="21"/>
                    </a:cubicBezTo>
                    <a:cubicBezTo>
                      <a:pt x="0" y="38"/>
                      <a:pt x="3" y="58"/>
                      <a:pt x="15" y="72"/>
                    </a:cubicBezTo>
                    <a:cubicBezTo>
                      <a:pt x="22" y="72"/>
                      <a:pt x="22" y="72"/>
                      <a:pt x="22" y="72"/>
                    </a:cubicBez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Rectangle 987"/>
              <p:cNvSpPr>
                <a:spLocks noChangeArrowheads="1"/>
              </p:cNvSpPr>
              <p:nvPr/>
            </p:nvSpPr>
            <p:spPr bwMode="auto">
              <a:xfrm>
                <a:off x="3991" y="1621"/>
                <a:ext cx="17" cy="1"/>
              </a:xfrm>
              <a:prstGeom prst="rect">
                <a:avLst/>
              </a:pr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988"/>
              <p:cNvSpPr/>
              <p:nvPr/>
            </p:nvSpPr>
            <p:spPr bwMode="auto">
              <a:xfrm>
                <a:off x="3930" y="1617"/>
                <a:ext cx="12" cy="4"/>
              </a:xfrm>
              <a:custGeom>
                <a:gdLst>
                  <a:gd name="T0" fmla="*/ 0 w 5"/>
                  <a:gd name="T1" fmla="*/ 2 h 2"/>
                  <a:gd name="T2" fmla="*/ 5 w 5"/>
                  <a:gd name="T3" fmla="*/ 2 h 2"/>
                  <a:gd name="T4" fmla="*/ 2 w 5"/>
                  <a:gd name="T5" fmla="*/ 0 h 2"/>
                  <a:gd name="T6" fmla="*/ 0 w 5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989"/>
              <p:cNvSpPr/>
              <p:nvPr/>
            </p:nvSpPr>
            <p:spPr bwMode="auto">
              <a:xfrm>
                <a:off x="3930" y="1621"/>
                <a:ext cx="12" cy="0"/>
              </a:xfrm>
              <a:custGeom>
                <a:gdLst>
                  <a:gd name="T0" fmla="*/ 12 w 12"/>
                  <a:gd name="T1" fmla="*/ 12 w 12"/>
                  <a:gd name="T2" fmla="*/ 0 w 12"/>
                  <a:gd name="T3" fmla="*/ 12 w 12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2">
                    <a:moveTo>
                      <a:pt x="12" y="0"/>
                    </a:moveTo>
                    <a:lnTo>
                      <a:pt x="12" y="0"/>
                    </a:lnTo>
                    <a:lnTo>
                      <a:pt x="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990"/>
              <p:cNvSpPr/>
              <p:nvPr/>
            </p:nvSpPr>
            <p:spPr bwMode="auto">
              <a:xfrm>
                <a:off x="3904" y="1602"/>
                <a:ext cx="26" cy="19"/>
              </a:xfrm>
              <a:custGeom>
                <a:gdLst>
                  <a:gd name="T0" fmla="*/ 3 w 11"/>
                  <a:gd name="T1" fmla="*/ 0 h 8"/>
                  <a:gd name="T2" fmla="*/ 0 w 11"/>
                  <a:gd name="T3" fmla="*/ 8 h 8"/>
                  <a:gd name="T4" fmla="*/ 10 w 11"/>
                  <a:gd name="T5" fmla="*/ 8 h 8"/>
                  <a:gd name="T6" fmla="*/ 10 w 11"/>
                  <a:gd name="T7" fmla="*/ 8 h 8"/>
                  <a:gd name="T8" fmla="*/ 11 w 11"/>
                  <a:gd name="T9" fmla="*/ 5 h 8"/>
                  <a:gd name="T10" fmla="*/ 3 w 11"/>
                  <a:gd name="T1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3" y="0"/>
                    </a:moveTo>
                    <a:cubicBezTo>
                      <a:pt x="1" y="2"/>
                      <a:pt x="0" y="5"/>
                      <a:pt x="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6"/>
                      <a:pt x="11" y="5"/>
                    </a:cubicBezTo>
                    <a:cubicBezTo>
                      <a:pt x="7" y="5"/>
                      <a:pt x="4" y="3"/>
                      <a:pt x="3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991"/>
              <p:cNvSpPr/>
              <p:nvPr/>
            </p:nvSpPr>
            <p:spPr bwMode="auto">
              <a:xfrm>
                <a:off x="3930" y="1588"/>
                <a:ext cx="26" cy="36"/>
              </a:xfrm>
              <a:custGeom>
                <a:gdLst>
                  <a:gd name="T0" fmla="*/ 1 w 11"/>
                  <a:gd name="T1" fmla="*/ 9 h 15"/>
                  <a:gd name="T2" fmla="*/ 11 w 11"/>
                  <a:gd name="T3" fmla="*/ 12 h 15"/>
                  <a:gd name="T4" fmla="*/ 11 w 11"/>
                  <a:gd name="T5" fmla="*/ 12 h 15"/>
                  <a:gd name="T6" fmla="*/ 5 w 11"/>
                  <a:gd name="T7" fmla="*/ 0 h 15"/>
                  <a:gd name="T8" fmla="*/ 1 w 11"/>
                  <a:gd name="T9" fmla="*/ 9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1" y="9"/>
                    </a:moveTo>
                    <a:cubicBezTo>
                      <a:pt x="3" y="12"/>
                      <a:pt x="8" y="15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8" y="8"/>
                      <a:pt x="7" y="4"/>
                      <a:pt x="5" y="0"/>
                    </a:cubicBezTo>
                    <a:cubicBezTo>
                      <a:pt x="2" y="1"/>
                      <a:pt x="0" y="5"/>
                      <a:pt x="1" y="9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992"/>
              <p:cNvSpPr/>
              <p:nvPr/>
            </p:nvSpPr>
            <p:spPr bwMode="auto">
              <a:xfrm>
                <a:off x="3909" y="1574"/>
                <a:ext cx="28" cy="38"/>
              </a:xfrm>
              <a:custGeom>
                <a:gdLst>
                  <a:gd name="T0" fmla="*/ 12 w 12"/>
                  <a:gd name="T1" fmla="*/ 5 h 16"/>
                  <a:gd name="T2" fmla="*/ 6 w 12"/>
                  <a:gd name="T3" fmla="*/ 3 h 16"/>
                  <a:gd name="T4" fmla="*/ 4 w 12"/>
                  <a:gd name="T5" fmla="*/ 0 h 16"/>
                  <a:gd name="T6" fmla="*/ 1 w 12"/>
                  <a:gd name="T7" fmla="*/ 9 h 16"/>
                  <a:gd name="T8" fmla="*/ 9 w 12"/>
                  <a:gd name="T9" fmla="*/ 16 h 16"/>
                  <a:gd name="T10" fmla="*/ 12 w 12"/>
                  <a:gd name="T11" fmla="*/ 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6">
                    <a:moveTo>
                      <a:pt x="12" y="5"/>
                    </a:moveTo>
                    <a:cubicBezTo>
                      <a:pt x="10" y="5"/>
                      <a:pt x="8" y="5"/>
                      <a:pt x="6" y="3"/>
                    </a:cubicBezTo>
                    <a:cubicBezTo>
                      <a:pt x="5" y="2"/>
                      <a:pt x="4" y="1"/>
                      <a:pt x="4" y="0"/>
                    </a:cubicBezTo>
                    <a:cubicBezTo>
                      <a:pt x="1" y="2"/>
                      <a:pt x="0" y="6"/>
                      <a:pt x="1" y="9"/>
                    </a:cubicBezTo>
                    <a:cubicBezTo>
                      <a:pt x="2" y="13"/>
                      <a:pt x="5" y="15"/>
                      <a:pt x="9" y="16"/>
                    </a:cubicBezTo>
                    <a:cubicBezTo>
                      <a:pt x="7" y="12"/>
                      <a:pt x="9" y="7"/>
                      <a:pt x="12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993"/>
              <p:cNvSpPr/>
              <p:nvPr/>
            </p:nvSpPr>
            <p:spPr bwMode="auto">
              <a:xfrm>
                <a:off x="3904" y="1522"/>
                <a:ext cx="26" cy="38"/>
              </a:xfrm>
              <a:custGeom>
                <a:gdLst>
                  <a:gd name="T0" fmla="*/ 11 w 11"/>
                  <a:gd name="T1" fmla="*/ 8 h 16"/>
                  <a:gd name="T2" fmla="*/ 6 w 11"/>
                  <a:gd name="T3" fmla="*/ 0 h 16"/>
                  <a:gd name="T4" fmla="*/ 0 w 11"/>
                  <a:gd name="T5" fmla="*/ 8 h 16"/>
                  <a:gd name="T6" fmla="*/ 5 w 11"/>
                  <a:gd name="T7" fmla="*/ 16 h 16"/>
                  <a:gd name="T8" fmla="*/ 11 w 11"/>
                  <a:gd name="T9" fmla="*/ 8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11" y="8"/>
                    </a:moveTo>
                    <a:cubicBezTo>
                      <a:pt x="9" y="7"/>
                      <a:pt x="7" y="3"/>
                      <a:pt x="6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1"/>
                      <a:pt x="2" y="15"/>
                      <a:pt x="5" y="16"/>
                    </a:cubicBezTo>
                    <a:cubicBezTo>
                      <a:pt x="6" y="12"/>
                      <a:pt x="8" y="9"/>
                      <a:pt x="11" y="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994"/>
              <p:cNvSpPr/>
              <p:nvPr/>
            </p:nvSpPr>
            <p:spPr bwMode="auto">
              <a:xfrm>
                <a:off x="3894" y="1552"/>
                <a:ext cx="22" cy="38"/>
              </a:xfrm>
              <a:custGeom>
                <a:gdLst>
                  <a:gd name="T0" fmla="*/ 9 w 9"/>
                  <a:gd name="T1" fmla="*/ 8 h 16"/>
                  <a:gd name="T2" fmla="*/ 9 w 9"/>
                  <a:gd name="T3" fmla="*/ 5 h 16"/>
                  <a:gd name="T4" fmla="*/ 9 w 9"/>
                  <a:gd name="T5" fmla="*/ 4 h 16"/>
                  <a:gd name="T6" fmla="*/ 4 w 9"/>
                  <a:gd name="T7" fmla="*/ 0 h 16"/>
                  <a:gd name="T8" fmla="*/ 4 w 9"/>
                  <a:gd name="T9" fmla="*/ 1 h 16"/>
                  <a:gd name="T10" fmla="*/ 0 w 9"/>
                  <a:gd name="T11" fmla="*/ 9 h 16"/>
                  <a:gd name="T12" fmla="*/ 5 w 9"/>
                  <a:gd name="T13" fmla="*/ 16 h 16"/>
                  <a:gd name="T14" fmla="*/ 9 w 9"/>
                  <a:gd name="T15" fmla="*/ 8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6">
                    <a:moveTo>
                      <a:pt x="9" y="8"/>
                    </a:move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4"/>
                      <a:pt x="9" y="4"/>
                    </a:cubicBezTo>
                    <a:cubicBezTo>
                      <a:pt x="7" y="4"/>
                      <a:pt x="5" y="2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2"/>
                      <a:pt x="0" y="5"/>
                      <a:pt x="0" y="9"/>
                    </a:cubicBezTo>
                    <a:cubicBezTo>
                      <a:pt x="0" y="11"/>
                      <a:pt x="2" y="15"/>
                      <a:pt x="5" y="16"/>
                    </a:cubicBezTo>
                    <a:cubicBezTo>
                      <a:pt x="5" y="13"/>
                      <a:pt x="6" y="10"/>
                      <a:pt x="9" y="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995"/>
              <p:cNvSpPr/>
              <p:nvPr/>
            </p:nvSpPr>
            <p:spPr bwMode="auto">
              <a:xfrm>
                <a:off x="3918" y="1543"/>
                <a:ext cx="24" cy="40"/>
              </a:xfrm>
              <a:custGeom>
                <a:gdLst>
                  <a:gd name="T0" fmla="*/ 8 w 10"/>
                  <a:gd name="T1" fmla="*/ 0 h 17"/>
                  <a:gd name="T2" fmla="*/ 1 w 10"/>
                  <a:gd name="T3" fmla="*/ 9 h 17"/>
                  <a:gd name="T4" fmla="*/ 3 w 10"/>
                  <a:gd name="T5" fmla="*/ 15 h 17"/>
                  <a:gd name="T6" fmla="*/ 10 w 10"/>
                  <a:gd name="T7" fmla="*/ 17 h 17"/>
                  <a:gd name="T8" fmla="*/ 8 w 10"/>
                  <a:gd name="T9" fmla="*/ 5 h 17"/>
                  <a:gd name="T10" fmla="*/ 8 w 10"/>
                  <a:gd name="T11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7">
                    <a:moveTo>
                      <a:pt x="8" y="0"/>
                    </a:moveTo>
                    <a:cubicBezTo>
                      <a:pt x="3" y="0"/>
                      <a:pt x="1" y="5"/>
                      <a:pt x="1" y="9"/>
                    </a:cubicBezTo>
                    <a:cubicBezTo>
                      <a:pt x="0" y="11"/>
                      <a:pt x="2" y="13"/>
                      <a:pt x="3" y="15"/>
                    </a:cubicBezTo>
                    <a:cubicBezTo>
                      <a:pt x="5" y="17"/>
                      <a:pt x="7" y="17"/>
                      <a:pt x="10" y="17"/>
                    </a:cubicBezTo>
                    <a:cubicBezTo>
                      <a:pt x="9" y="13"/>
                      <a:pt x="8" y="9"/>
                      <a:pt x="8" y="5"/>
                    </a:cubicBezTo>
                    <a:cubicBezTo>
                      <a:pt x="8" y="4"/>
                      <a:pt x="8" y="2"/>
                      <a:pt x="8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996"/>
              <p:cNvSpPr/>
              <p:nvPr/>
            </p:nvSpPr>
            <p:spPr bwMode="auto">
              <a:xfrm>
                <a:off x="3920" y="1498"/>
                <a:ext cx="24" cy="40"/>
              </a:xfrm>
              <a:custGeom>
                <a:gdLst>
                  <a:gd name="T0" fmla="*/ 1 w 10"/>
                  <a:gd name="T1" fmla="*/ 7 h 17"/>
                  <a:gd name="T2" fmla="*/ 7 w 10"/>
                  <a:gd name="T3" fmla="*/ 17 h 17"/>
                  <a:gd name="T4" fmla="*/ 10 w 10"/>
                  <a:gd name="T5" fmla="*/ 1 h 17"/>
                  <a:gd name="T6" fmla="*/ 1 w 10"/>
                  <a:gd name="T7" fmla="*/ 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1" y="7"/>
                    </a:moveTo>
                    <a:cubicBezTo>
                      <a:pt x="0" y="11"/>
                      <a:pt x="3" y="17"/>
                      <a:pt x="7" y="17"/>
                    </a:cubicBezTo>
                    <a:cubicBezTo>
                      <a:pt x="7" y="12"/>
                      <a:pt x="8" y="6"/>
                      <a:pt x="10" y="1"/>
                    </a:cubicBezTo>
                    <a:cubicBezTo>
                      <a:pt x="6" y="0"/>
                      <a:pt x="2" y="3"/>
                      <a:pt x="1" y="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997"/>
              <p:cNvSpPr/>
              <p:nvPr/>
            </p:nvSpPr>
            <p:spPr bwMode="auto">
              <a:xfrm>
                <a:off x="3906" y="1446"/>
                <a:ext cx="29" cy="33"/>
              </a:xfrm>
              <a:custGeom>
                <a:gdLst>
                  <a:gd name="T0" fmla="*/ 11 w 12"/>
                  <a:gd name="T1" fmla="*/ 11 h 14"/>
                  <a:gd name="T2" fmla="*/ 12 w 12"/>
                  <a:gd name="T3" fmla="*/ 10 h 14"/>
                  <a:gd name="T4" fmla="*/ 12 w 12"/>
                  <a:gd name="T5" fmla="*/ 10 h 14"/>
                  <a:gd name="T6" fmla="*/ 10 w 12"/>
                  <a:gd name="T7" fmla="*/ 0 h 14"/>
                  <a:gd name="T8" fmla="*/ 2 w 12"/>
                  <a:gd name="T9" fmla="*/ 5 h 14"/>
                  <a:gd name="T10" fmla="*/ 3 w 12"/>
                  <a:gd name="T11" fmla="*/ 14 h 14"/>
                  <a:gd name="T12" fmla="*/ 11 w 12"/>
                  <a:gd name="T13" fmla="*/ 1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11" y="11"/>
                    </a:moveTo>
                    <a:cubicBezTo>
                      <a:pt x="11" y="10"/>
                      <a:pt x="11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0" y="7"/>
                      <a:pt x="9" y="4"/>
                      <a:pt x="10" y="0"/>
                    </a:cubicBezTo>
                    <a:cubicBezTo>
                      <a:pt x="6" y="0"/>
                      <a:pt x="3" y="2"/>
                      <a:pt x="2" y="5"/>
                    </a:cubicBezTo>
                    <a:cubicBezTo>
                      <a:pt x="0" y="8"/>
                      <a:pt x="1" y="11"/>
                      <a:pt x="3" y="14"/>
                    </a:cubicBezTo>
                    <a:cubicBezTo>
                      <a:pt x="5" y="12"/>
                      <a:pt x="8" y="10"/>
                      <a:pt x="11" y="1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998"/>
              <p:cNvSpPr/>
              <p:nvPr/>
            </p:nvSpPr>
            <p:spPr bwMode="auto">
              <a:xfrm>
                <a:off x="3842" y="1448"/>
                <a:ext cx="48" cy="31"/>
              </a:xfrm>
              <a:custGeom>
                <a:gdLst>
                  <a:gd name="T0" fmla="*/ 15 w 20"/>
                  <a:gd name="T1" fmla="*/ 8 h 13"/>
                  <a:gd name="T2" fmla="*/ 12 w 20"/>
                  <a:gd name="T3" fmla="*/ 5 h 13"/>
                  <a:gd name="T4" fmla="*/ 3 w 20"/>
                  <a:gd name="T5" fmla="*/ 3 h 13"/>
                  <a:gd name="T6" fmla="*/ 8 w 20"/>
                  <a:gd name="T7" fmla="*/ 12 h 13"/>
                  <a:gd name="T8" fmla="*/ 15 w 20"/>
                  <a:gd name="T9" fmla="*/ 13 h 13"/>
                  <a:gd name="T10" fmla="*/ 20 w 20"/>
                  <a:gd name="T11" fmla="*/ 13 h 13"/>
                  <a:gd name="T12" fmla="*/ 15 w 20"/>
                  <a:gd name="T13" fmla="*/ 8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3">
                    <a:moveTo>
                      <a:pt x="15" y="8"/>
                    </a:moveTo>
                    <a:cubicBezTo>
                      <a:pt x="14" y="7"/>
                      <a:pt x="13" y="6"/>
                      <a:pt x="12" y="5"/>
                    </a:cubicBezTo>
                    <a:cubicBezTo>
                      <a:pt x="9" y="3"/>
                      <a:pt x="6" y="0"/>
                      <a:pt x="3" y="3"/>
                    </a:cubicBezTo>
                    <a:cubicBezTo>
                      <a:pt x="0" y="7"/>
                      <a:pt x="5" y="10"/>
                      <a:pt x="8" y="12"/>
                    </a:cubicBezTo>
                    <a:cubicBezTo>
                      <a:pt x="10" y="13"/>
                      <a:pt x="13" y="13"/>
                      <a:pt x="15" y="13"/>
                    </a:cubicBezTo>
                    <a:cubicBezTo>
                      <a:pt x="17" y="13"/>
                      <a:pt x="19" y="13"/>
                      <a:pt x="20" y="13"/>
                    </a:cubicBezTo>
                    <a:cubicBezTo>
                      <a:pt x="19" y="11"/>
                      <a:pt x="17" y="9"/>
                      <a:pt x="15" y="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999"/>
              <p:cNvSpPr/>
              <p:nvPr/>
            </p:nvSpPr>
            <p:spPr bwMode="auto">
              <a:xfrm>
                <a:off x="3873" y="1441"/>
                <a:ext cx="59" cy="180"/>
              </a:xfrm>
              <a:custGeom>
                <a:gdLst>
                  <a:gd name="T0" fmla="*/ 10 w 25"/>
                  <a:gd name="T1" fmla="*/ 17 h 76"/>
                  <a:gd name="T2" fmla="*/ 9 w 25"/>
                  <a:gd name="T3" fmla="*/ 18 h 76"/>
                  <a:gd name="T4" fmla="*/ 7 w 25"/>
                  <a:gd name="T5" fmla="*/ 42 h 76"/>
                  <a:gd name="T6" fmla="*/ 7 w 25"/>
                  <a:gd name="T7" fmla="*/ 42 h 76"/>
                  <a:gd name="T8" fmla="*/ 7 w 25"/>
                  <a:gd name="T9" fmla="*/ 43 h 76"/>
                  <a:gd name="T10" fmla="*/ 2 w 25"/>
                  <a:gd name="T11" fmla="*/ 56 h 76"/>
                  <a:gd name="T12" fmla="*/ 8 w 25"/>
                  <a:gd name="T13" fmla="*/ 67 h 76"/>
                  <a:gd name="T14" fmla="*/ 8 w 25"/>
                  <a:gd name="T15" fmla="*/ 68 h 76"/>
                  <a:gd name="T16" fmla="*/ 6 w 25"/>
                  <a:gd name="T17" fmla="*/ 74 h 76"/>
                  <a:gd name="T18" fmla="*/ 6 w 25"/>
                  <a:gd name="T19" fmla="*/ 76 h 76"/>
                  <a:gd name="T20" fmla="*/ 12 w 25"/>
                  <a:gd name="T21" fmla="*/ 76 h 76"/>
                  <a:gd name="T22" fmla="*/ 15 w 25"/>
                  <a:gd name="T23" fmla="*/ 67 h 76"/>
                  <a:gd name="T24" fmla="*/ 15 w 25"/>
                  <a:gd name="T25" fmla="*/ 67 h 76"/>
                  <a:gd name="T26" fmla="*/ 14 w 25"/>
                  <a:gd name="T27" fmla="*/ 64 h 76"/>
                  <a:gd name="T28" fmla="*/ 11 w 25"/>
                  <a:gd name="T29" fmla="*/ 63 h 76"/>
                  <a:gd name="T30" fmla="*/ 8 w 25"/>
                  <a:gd name="T31" fmla="*/ 58 h 76"/>
                  <a:gd name="T32" fmla="*/ 12 w 25"/>
                  <a:gd name="T33" fmla="*/ 46 h 76"/>
                  <a:gd name="T34" fmla="*/ 13 w 25"/>
                  <a:gd name="T35" fmla="*/ 46 h 76"/>
                  <a:gd name="T36" fmla="*/ 11 w 25"/>
                  <a:gd name="T37" fmla="*/ 42 h 76"/>
                  <a:gd name="T38" fmla="*/ 12 w 25"/>
                  <a:gd name="T39" fmla="*/ 38 h 76"/>
                  <a:gd name="T40" fmla="*/ 8 w 25"/>
                  <a:gd name="T41" fmla="*/ 28 h 76"/>
                  <a:gd name="T42" fmla="*/ 15 w 25"/>
                  <a:gd name="T43" fmla="*/ 21 h 76"/>
                  <a:gd name="T44" fmla="*/ 16 w 25"/>
                  <a:gd name="T45" fmla="*/ 18 h 76"/>
                  <a:gd name="T46" fmla="*/ 17 w 25"/>
                  <a:gd name="T47" fmla="*/ 17 h 76"/>
                  <a:gd name="T48" fmla="*/ 14 w 25"/>
                  <a:gd name="T49" fmla="*/ 7 h 76"/>
                  <a:gd name="T50" fmla="*/ 24 w 25"/>
                  <a:gd name="T51" fmla="*/ 1 h 76"/>
                  <a:gd name="T52" fmla="*/ 24 w 25"/>
                  <a:gd name="T53" fmla="*/ 1 h 76"/>
                  <a:gd name="T54" fmla="*/ 25 w 25"/>
                  <a:gd name="T55" fmla="*/ 0 h 76"/>
                  <a:gd name="T56" fmla="*/ 12 w 25"/>
                  <a:gd name="T57" fmla="*/ 0 h 76"/>
                  <a:gd name="T58" fmla="*/ 9 w 25"/>
                  <a:gd name="T59" fmla="*/ 5 h 76"/>
                  <a:gd name="T60" fmla="*/ 10 w 25"/>
                  <a:gd name="T61" fmla="*/ 17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76">
                    <a:moveTo>
                      <a:pt x="10" y="17"/>
                    </a:moveTo>
                    <a:cubicBezTo>
                      <a:pt x="10" y="17"/>
                      <a:pt x="10" y="18"/>
                      <a:pt x="9" y="18"/>
                    </a:cubicBezTo>
                    <a:cubicBezTo>
                      <a:pt x="0" y="22"/>
                      <a:pt x="0" y="35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3"/>
                    </a:cubicBezTo>
                    <a:cubicBezTo>
                      <a:pt x="3" y="47"/>
                      <a:pt x="1" y="51"/>
                      <a:pt x="2" y="56"/>
                    </a:cubicBezTo>
                    <a:cubicBezTo>
                      <a:pt x="2" y="60"/>
                      <a:pt x="5" y="65"/>
                      <a:pt x="8" y="67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7" y="70"/>
                      <a:pt x="6" y="72"/>
                      <a:pt x="6" y="74"/>
                    </a:cubicBezTo>
                    <a:cubicBezTo>
                      <a:pt x="6" y="75"/>
                      <a:pt x="6" y="75"/>
                      <a:pt x="6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73"/>
                      <a:pt x="12" y="69"/>
                      <a:pt x="15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15" y="66"/>
                      <a:pt x="14" y="65"/>
                      <a:pt x="14" y="64"/>
                    </a:cubicBezTo>
                    <a:cubicBezTo>
                      <a:pt x="13" y="64"/>
                      <a:pt x="12" y="63"/>
                      <a:pt x="11" y="63"/>
                    </a:cubicBezTo>
                    <a:cubicBezTo>
                      <a:pt x="9" y="62"/>
                      <a:pt x="8" y="60"/>
                      <a:pt x="8" y="58"/>
                    </a:cubicBezTo>
                    <a:cubicBezTo>
                      <a:pt x="7" y="54"/>
                      <a:pt x="9" y="48"/>
                      <a:pt x="12" y="46"/>
                    </a:cubicBezTo>
                    <a:cubicBezTo>
                      <a:pt x="12" y="46"/>
                      <a:pt x="12" y="46"/>
                      <a:pt x="13" y="46"/>
                    </a:cubicBezTo>
                    <a:cubicBezTo>
                      <a:pt x="12" y="45"/>
                      <a:pt x="11" y="44"/>
                      <a:pt x="11" y="42"/>
                    </a:cubicBezTo>
                    <a:cubicBezTo>
                      <a:pt x="11" y="41"/>
                      <a:pt x="11" y="40"/>
                      <a:pt x="12" y="38"/>
                    </a:cubicBezTo>
                    <a:cubicBezTo>
                      <a:pt x="9" y="36"/>
                      <a:pt x="7" y="32"/>
                      <a:pt x="8" y="28"/>
                    </a:cubicBezTo>
                    <a:cubicBezTo>
                      <a:pt x="8" y="24"/>
                      <a:pt x="12" y="21"/>
                      <a:pt x="15" y="21"/>
                    </a:cubicBezTo>
                    <a:cubicBezTo>
                      <a:pt x="16" y="20"/>
                      <a:pt x="16" y="19"/>
                      <a:pt x="16" y="18"/>
                    </a:cubicBezTo>
                    <a:cubicBezTo>
                      <a:pt x="16" y="18"/>
                      <a:pt x="16" y="18"/>
                      <a:pt x="17" y="17"/>
                    </a:cubicBezTo>
                    <a:cubicBezTo>
                      <a:pt x="13" y="15"/>
                      <a:pt x="13" y="10"/>
                      <a:pt x="14" y="7"/>
                    </a:cubicBezTo>
                    <a:cubicBezTo>
                      <a:pt x="16" y="3"/>
                      <a:pt x="20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5" y="1"/>
                      <a:pt x="25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2"/>
                      <a:pt x="10" y="3"/>
                      <a:pt x="9" y="5"/>
                    </a:cubicBezTo>
                    <a:cubicBezTo>
                      <a:pt x="8" y="8"/>
                      <a:pt x="7" y="14"/>
                      <a:pt x="10" y="1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1000"/>
              <p:cNvSpPr/>
              <p:nvPr/>
            </p:nvSpPr>
            <p:spPr bwMode="auto">
              <a:xfrm>
                <a:off x="3887" y="1621"/>
                <a:ext cx="15" cy="0"/>
              </a:xfrm>
              <a:custGeom>
                <a:gdLst>
                  <a:gd name="T0" fmla="*/ 0 w 15"/>
                  <a:gd name="T1" fmla="*/ 0 w 15"/>
                  <a:gd name="T2" fmla="*/ 15 w 15"/>
                  <a:gd name="T3" fmla="*/ 0 w 15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5">
                    <a:moveTo>
                      <a:pt x="0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1001"/>
              <p:cNvSpPr/>
              <p:nvPr/>
            </p:nvSpPr>
            <p:spPr bwMode="auto">
              <a:xfrm>
                <a:off x="3840" y="1522"/>
                <a:ext cx="43" cy="23"/>
              </a:xfrm>
              <a:custGeom>
                <a:gdLst>
                  <a:gd name="T0" fmla="*/ 1 w 18"/>
                  <a:gd name="T1" fmla="*/ 6 h 10"/>
                  <a:gd name="T2" fmla="*/ 9 w 18"/>
                  <a:gd name="T3" fmla="*/ 10 h 10"/>
                  <a:gd name="T4" fmla="*/ 18 w 18"/>
                  <a:gd name="T5" fmla="*/ 8 h 10"/>
                  <a:gd name="T6" fmla="*/ 10 w 18"/>
                  <a:gd name="T7" fmla="*/ 3 h 10"/>
                  <a:gd name="T8" fmla="*/ 1 w 18"/>
                  <a:gd name="T9" fmla="*/ 6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1" y="6"/>
                    </a:moveTo>
                    <a:cubicBezTo>
                      <a:pt x="1" y="9"/>
                      <a:pt x="6" y="10"/>
                      <a:pt x="9" y="10"/>
                    </a:cubicBezTo>
                    <a:cubicBezTo>
                      <a:pt x="12" y="10"/>
                      <a:pt x="15" y="9"/>
                      <a:pt x="18" y="8"/>
                    </a:cubicBezTo>
                    <a:cubicBezTo>
                      <a:pt x="15" y="7"/>
                      <a:pt x="12" y="5"/>
                      <a:pt x="10" y="3"/>
                    </a:cubicBezTo>
                    <a:cubicBezTo>
                      <a:pt x="7" y="2"/>
                      <a:pt x="0" y="0"/>
                      <a:pt x="1" y="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1002"/>
              <p:cNvSpPr/>
              <p:nvPr/>
            </p:nvSpPr>
            <p:spPr bwMode="auto">
              <a:xfrm>
                <a:off x="3838" y="1586"/>
                <a:ext cx="47" cy="26"/>
              </a:xfrm>
              <a:custGeom>
                <a:gdLst>
                  <a:gd name="T0" fmla="*/ 2 w 20"/>
                  <a:gd name="T1" fmla="*/ 7 h 11"/>
                  <a:gd name="T2" fmla="*/ 11 w 20"/>
                  <a:gd name="T3" fmla="*/ 10 h 11"/>
                  <a:gd name="T4" fmla="*/ 20 w 20"/>
                  <a:gd name="T5" fmla="*/ 7 h 11"/>
                  <a:gd name="T6" fmla="*/ 2 w 20"/>
                  <a:gd name="T7" fmla="*/ 7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1">
                    <a:moveTo>
                      <a:pt x="2" y="7"/>
                    </a:moveTo>
                    <a:cubicBezTo>
                      <a:pt x="0" y="11"/>
                      <a:pt x="9" y="11"/>
                      <a:pt x="11" y="10"/>
                    </a:cubicBezTo>
                    <a:cubicBezTo>
                      <a:pt x="14" y="9"/>
                      <a:pt x="17" y="9"/>
                      <a:pt x="20" y="7"/>
                    </a:cubicBezTo>
                    <a:cubicBezTo>
                      <a:pt x="15" y="6"/>
                      <a:pt x="4" y="0"/>
                      <a:pt x="2" y="7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1003"/>
              <p:cNvSpPr/>
              <p:nvPr/>
            </p:nvSpPr>
            <p:spPr bwMode="auto">
              <a:xfrm>
                <a:off x="3930" y="1441"/>
                <a:ext cx="31" cy="24"/>
              </a:xfrm>
              <a:custGeom>
                <a:gdLst>
                  <a:gd name="T0" fmla="*/ 2 w 13"/>
                  <a:gd name="T1" fmla="*/ 1 h 10"/>
                  <a:gd name="T2" fmla="*/ 2 w 13"/>
                  <a:gd name="T3" fmla="*/ 10 h 10"/>
                  <a:gd name="T4" fmla="*/ 13 w 13"/>
                  <a:gd name="T5" fmla="*/ 8 h 10"/>
                  <a:gd name="T6" fmla="*/ 11 w 13"/>
                  <a:gd name="T7" fmla="*/ 0 h 10"/>
                  <a:gd name="T8" fmla="*/ 2 w 13"/>
                  <a:gd name="T9" fmla="*/ 0 h 10"/>
                  <a:gd name="T10" fmla="*/ 2 w 13"/>
                  <a:gd name="T11" fmla="*/ 1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2" y="1"/>
                    </a:moveTo>
                    <a:cubicBezTo>
                      <a:pt x="0" y="4"/>
                      <a:pt x="1" y="7"/>
                      <a:pt x="2" y="10"/>
                    </a:cubicBezTo>
                    <a:cubicBezTo>
                      <a:pt x="5" y="7"/>
                      <a:pt x="9" y="6"/>
                      <a:pt x="13" y="8"/>
                    </a:cubicBezTo>
                    <a:cubicBezTo>
                      <a:pt x="11" y="6"/>
                      <a:pt x="11" y="3"/>
                      <a:pt x="1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1004"/>
              <p:cNvSpPr/>
              <p:nvPr/>
            </p:nvSpPr>
            <p:spPr bwMode="auto">
              <a:xfrm>
                <a:off x="3892" y="1493"/>
                <a:ext cx="26" cy="36"/>
              </a:xfrm>
              <a:custGeom>
                <a:gdLst>
                  <a:gd name="T0" fmla="*/ 11 w 11"/>
                  <a:gd name="T1" fmla="*/ 11 h 15"/>
                  <a:gd name="T2" fmla="*/ 11 w 11"/>
                  <a:gd name="T3" fmla="*/ 10 h 15"/>
                  <a:gd name="T4" fmla="*/ 11 w 11"/>
                  <a:gd name="T5" fmla="*/ 8 h 15"/>
                  <a:gd name="T6" fmla="*/ 7 w 11"/>
                  <a:gd name="T7" fmla="*/ 0 h 15"/>
                  <a:gd name="T8" fmla="*/ 1 w 11"/>
                  <a:gd name="T9" fmla="*/ 6 h 15"/>
                  <a:gd name="T10" fmla="*/ 2 w 11"/>
                  <a:gd name="T11" fmla="*/ 12 h 15"/>
                  <a:gd name="T12" fmla="*/ 4 w 11"/>
                  <a:gd name="T13" fmla="*/ 15 h 15"/>
                  <a:gd name="T14" fmla="*/ 11 w 11"/>
                  <a:gd name="T15" fmla="*/ 1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5">
                    <a:moveTo>
                      <a:pt x="11" y="11"/>
                    </a:move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9" y="6"/>
                      <a:pt x="8" y="3"/>
                      <a:pt x="7" y="0"/>
                    </a:cubicBezTo>
                    <a:cubicBezTo>
                      <a:pt x="4" y="1"/>
                      <a:pt x="2" y="3"/>
                      <a:pt x="1" y="6"/>
                    </a:cubicBezTo>
                    <a:cubicBezTo>
                      <a:pt x="0" y="8"/>
                      <a:pt x="1" y="10"/>
                      <a:pt x="2" y="12"/>
                    </a:cubicBezTo>
                    <a:cubicBezTo>
                      <a:pt x="2" y="13"/>
                      <a:pt x="3" y="14"/>
                      <a:pt x="4" y="15"/>
                    </a:cubicBezTo>
                    <a:cubicBezTo>
                      <a:pt x="6" y="13"/>
                      <a:pt x="8" y="12"/>
                      <a:pt x="11" y="1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1005"/>
              <p:cNvSpPr/>
              <p:nvPr/>
            </p:nvSpPr>
            <p:spPr bwMode="auto">
              <a:xfrm>
                <a:off x="3911" y="1472"/>
                <a:ext cx="28" cy="35"/>
              </a:xfrm>
              <a:custGeom>
                <a:gdLst>
                  <a:gd name="T0" fmla="*/ 9 w 12"/>
                  <a:gd name="T1" fmla="*/ 1 h 15"/>
                  <a:gd name="T2" fmla="*/ 9 w 12"/>
                  <a:gd name="T3" fmla="*/ 1 h 15"/>
                  <a:gd name="T4" fmla="*/ 1 w 12"/>
                  <a:gd name="T5" fmla="*/ 6 h 15"/>
                  <a:gd name="T6" fmla="*/ 4 w 12"/>
                  <a:gd name="T7" fmla="*/ 15 h 15"/>
                  <a:gd name="T8" fmla="*/ 12 w 12"/>
                  <a:gd name="T9" fmla="*/ 11 h 15"/>
                  <a:gd name="T10" fmla="*/ 10 w 12"/>
                  <a:gd name="T11" fmla="*/ 7 h 15"/>
                  <a:gd name="T12" fmla="*/ 9 w 12"/>
                  <a:gd name="T13" fmla="*/ 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5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5" y="0"/>
                      <a:pt x="2" y="3"/>
                      <a:pt x="1" y="6"/>
                    </a:cubicBezTo>
                    <a:cubicBezTo>
                      <a:pt x="0" y="9"/>
                      <a:pt x="1" y="13"/>
                      <a:pt x="4" y="15"/>
                    </a:cubicBezTo>
                    <a:cubicBezTo>
                      <a:pt x="5" y="12"/>
                      <a:pt x="9" y="11"/>
                      <a:pt x="12" y="11"/>
                    </a:cubicBezTo>
                    <a:cubicBezTo>
                      <a:pt x="11" y="10"/>
                      <a:pt x="10" y="8"/>
                      <a:pt x="10" y="7"/>
                    </a:cubicBezTo>
                    <a:cubicBezTo>
                      <a:pt x="9" y="6"/>
                      <a:pt x="8" y="3"/>
                      <a:pt x="9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1006"/>
              <p:cNvSpPr/>
              <p:nvPr/>
            </p:nvSpPr>
            <p:spPr bwMode="auto">
              <a:xfrm>
                <a:off x="3935" y="1460"/>
                <a:ext cx="28" cy="38"/>
              </a:xfrm>
              <a:custGeom>
                <a:gdLst>
                  <a:gd name="T0" fmla="*/ 5 w 12"/>
                  <a:gd name="T1" fmla="*/ 16 h 16"/>
                  <a:gd name="T2" fmla="*/ 12 w 12"/>
                  <a:gd name="T3" fmla="*/ 2 h 16"/>
                  <a:gd name="T4" fmla="*/ 1 w 12"/>
                  <a:gd name="T5" fmla="*/ 3 h 16"/>
                  <a:gd name="T6" fmla="*/ 0 w 12"/>
                  <a:gd name="T7" fmla="*/ 10 h 16"/>
                  <a:gd name="T8" fmla="*/ 5 w 12"/>
                  <a:gd name="T9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5" y="16"/>
                    </a:moveTo>
                    <a:cubicBezTo>
                      <a:pt x="7" y="11"/>
                      <a:pt x="9" y="6"/>
                      <a:pt x="12" y="2"/>
                    </a:cubicBezTo>
                    <a:cubicBezTo>
                      <a:pt x="8" y="0"/>
                      <a:pt x="4" y="0"/>
                      <a:pt x="1" y="3"/>
                    </a:cubicBezTo>
                    <a:cubicBezTo>
                      <a:pt x="0" y="5"/>
                      <a:pt x="0" y="8"/>
                      <a:pt x="0" y="10"/>
                    </a:cubicBezTo>
                    <a:cubicBezTo>
                      <a:pt x="1" y="12"/>
                      <a:pt x="2" y="15"/>
                      <a:pt x="5" y="1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1007"/>
              <p:cNvSpPr/>
              <p:nvPr/>
            </p:nvSpPr>
            <p:spPr bwMode="auto">
              <a:xfrm>
                <a:off x="3958" y="1441"/>
                <a:ext cx="22" cy="19"/>
              </a:xfrm>
              <a:custGeom>
                <a:gdLst>
                  <a:gd name="T0" fmla="*/ 3 w 9"/>
                  <a:gd name="T1" fmla="*/ 8 h 8"/>
                  <a:gd name="T2" fmla="*/ 9 w 9"/>
                  <a:gd name="T3" fmla="*/ 0 h 8"/>
                  <a:gd name="T4" fmla="*/ 0 w 9"/>
                  <a:gd name="T5" fmla="*/ 0 h 8"/>
                  <a:gd name="T6" fmla="*/ 3 w 9"/>
                  <a:gd name="T7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3" y="8"/>
                    </a:moveTo>
                    <a:cubicBezTo>
                      <a:pt x="5" y="5"/>
                      <a:pt x="7" y="3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1" y="6"/>
                      <a:pt x="3" y="8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1008"/>
              <p:cNvSpPr/>
              <p:nvPr/>
            </p:nvSpPr>
            <p:spPr bwMode="auto">
              <a:xfrm>
                <a:off x="3939" y="1441"/>
                <a:ext cx="69" cy="180"/>
              </a:xfrm>
              <a:custGeom>
                <a:gdLst>
                  <a:gd name="T0" fmla="*/ 11 w 29"/>
                  <a:gd name="T1" fmla="*/ 60 h 76"/>
                  <a:gd name="T2" fmla="*/ 27 w 29"/>
                  <a:gd name="T3" fmla="*/ 3 h 76"/>
                  <a:gd name="T4" fmla="*/ 29 w 29"/>
                  <a:gd name="T5" fmla="*/ 2 h 76"/>
                  <a:gd name="T6" fmla="*/ 29 w 29"/>
                  <a:gd name="T7" fmla="*/ 2 h 76"/>
                  <a:gd name="T8" fmla="*/ 29 w 29"/>
                  <a:gd name="T9" fmla="*/ 0 h 76"/>
                  <a:gd name="T10" fmla="*/ 19 w 29"/>
                  <a:gd name="T11" fmla="*/ 0 h 76"/>
                  <a:gd name="T12" fmla="*/ 13 w 29"/>
                  <a:gd name="T13" fmla="*/ 8 h 76"/>
                  <a:gd name="T14" fmla="*/ 0 w 29"/>
                  <a:gd name="T15" fmla="*/ 44 h 76"/>
                  <a:gd name="T16" fmla="*/ 10 w 29"/>
                  <a:gd name="T17" fmla="*/ 76 h 76"/>
                  <a:gd name="T18" fmla="*/ 19 w 29"/>
                  <a:gd name="T19" fmla="*/ 76 h 76"/>
                  <a:gd name="T20" fmla="*/ 11 w 29"/>
                  <a:gd name="T21" fmla="*/ 60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76">
                    <a:moveTo>
                      <a:pt x="11" y="60"/>
                    </a:moveTo>
                    <a:cubicBezTo>
                      <a:pt x="4" y="39"/>
                      <a:pt x="13" y="18"/>
                      <a:pt x="27" y="3"/>
                    </a:cubicBezTo>
                    <a:cubicBezTo>
                      <a:pt x="27" y="3"/>
                      <a:pt x="28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7" y="3"/>
                      <a:pt x="15" y="5"/>
                      <a:pt x="13" y="8"/>
                    </a:cubicBezTo>
                    <a:cubicBezTo>
                      <a:pt x="6" y="18"/>
                      <a:pt x="1" y="31"/>
                      <a:pt x="0" y="44"/>
                    </a:cubicBezTo>
                    <a:cubicBezTo>
                      <a:pt x="0" y="55"/>
                      <a:pt x="4" y="66"/>
                      <a:pt x="10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6" y="71"/>
                      <a:pt x="13" y="66"/>
                      <a:pt x="11" y="6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" name="Group 1210"/>
            <p:cNvGrpSpPr/>
            <p:nvPr/>
          </p:nvGrpSpPr>
          <p:grpSpPr>
            <a:xfrm>
              <a:off x="6092825" y="2284413"/>
              <a:ext cx="536575" cy="1427163"/>
              <a:chOff x="3838" y="1439"/>
              <a:chExt cx="338" cy="899"/>
            </a:xfrm>
          </p:grpSpPr>
          <p:sp>
            <p:nvSpPr>
              <p:cNvPr id="664" name="Freeform 1010"/>
              <p:cNvSpPr/>
              <p:nvPr/>
            </p:nvSpPr>
            <p:spPr bwMode="auto">
              <a:xfrm>
                <a:off x="3963" y="1621"/>
                <a:ext cx="21" cy="0"/>
              </a:xfrm>
              <a:custGeom>
                <a:gdLst>
                  <a:gd name="T0" fmla="*/ 0 w 9"/>
                  <a:gd name="T1" fmla="*/ 0 w 9"/>
                  <a:gd name="T2" fmla="*/ 9 w 9"/>
                  <a:gd name="T3" fmla="*/ 0 w 9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1011"/>
              <p:cNvSpPr>
                <a:spLocks noEditPoints="1"/>
              </p:cNvSpPr>
              <p:nvPr/>
            </p:nvSpPr>
            <p:spPr bwMode="auto">
              <a:xfrm>
                <a:off x="3838" y="1441"/>
                <a:ext cx="64" cy="180"/>
              </a:xfrm>
              <a:custGeom>
                <a:gdLst>
                  <a:gd name="T0" fmla="*/ 21 w 27"/>
                  <a:gd name="T1" fmla="*/ 74 h 76"/>
                  <a:gd name="T2" fmla="*/ 23 w 27"/>
                  <a:gd name="T3" fmla="*/ 68 h 76"/>
                  <a:gd name="T4" fmla="*/ 23 w 27"/>
                  <a:gd name="T5" fmla="*/ 67 h 76"/>
                  <a:gd name="T6" fmla="*/ 17 w 27"/>
                  <a:gd name="T7" fmla="*/ 56 h 76"/>
                  <a:gd name="T8" fmla="*/ 22 w 27"/>
                  <a:gd name="T9" fmla="*/ 43 h 76"/>
                  <a:gd name="T10" fmla="*/ 22 w 27"/>
                  <a:gd name="T11" fmla="*/ 42 h 76"/>
                  <a:gd name="T12" fmla="*/ 22 w 27"/>
                  <a:gd name="T13" fmla="*/ 42 h 76"/>
                  <a:gd name="T14" fmla="*/ 24 w 27"/>
                  <a:gd name="T15" fmla="*/ 18 h 76"/>
                  <a:gd name="T16" fmla="*/ 25 w 27"/>
                  <a:gd name="T17" fmla="*/ 17 h 76"/>
                  <a:gd name="T18" fmla="*/ 24 w 27"/>
                  <a:gd name="T19" fmla="*/ 5 h 76"/>
                  <a:gd name="T20" fmla="*/ 27 w 27"/>
                  <a:gd name="T21" fmla="*/ 0 h 76"/>
                  <a:gd name="T22" fmla="*/ 25 w 27"/>
                  <a:gd name="T23" fmla="*/ 0 h 76"/>
                  <a:gd name="T24" fmla="*/ 23 w 27"/>
                  <a:gd name="T25" fmla="*/ 4 h 76"/>
                  <a:gd name="T26" fmla="*/ 22 w 27"/>
                  <a:gd name="T27" fmla="*/ 13 h 76"/>
                  <a:gd name="T28" fmla="*/ 17 w 27"/>
                  <a:gd name="T29" fmla="*/ 9 h 76"/>
                  <a:gd name="T30" fmla="*/ 13 w 27"/>
                  <a:gd name="T31" fmla="*/ 5 h 76"/>
                  <a:gd name="T32" fmla="*/ 4 w 27"/>
                  <a:gd name="T33" fmla="*/ 5 h 76"/>
                  <a:gd name="T34" fmla="*/ 7 w 27"/>
                  <a:gd name="T35" fmla="*/ 15 h 76"/>
                  <a:gd name="T36" fmla="*/ 15 w 27"/>
                  <a:gd name="T37" fmla="*/ 17 h 76"/>
                  <a:gd name="T38" fmla="*/ 22 w 27"/>
                  <a:gd name="T39" fmla="*/ 18 h 76"/>
                  <a:gd name="T40" fmla="*/ 19 w 27"/>
                  <a:gd name="T41" fmla="*/ 40 h 76"/>
                  <a:gd name="T42" fmla="*/ 13 w 27"/>
                  <a:gd name="T43" fmla="*/ 37 h 76"/>
                  <a:gd name="T44" fmla="*/ 6 w 27"/>
                  <a:gd name="T45" fmla="*/ 35 h 76"/>
                  <a:gd name="T46" fmla="*/ 0 w 27"/>
                  <a:gd name="T47" fmla="*/ 40 h 76"/>
                  <a:gd name="T48" fmla="*/ 19 w 27"/>
                  <a:gd name="T49" fmla="*/ 43 h 76"/>
                  <a:gd name="T50" fmla="*/ 15 w 27"/>
                  <a:gd name="T51" fmla="*/ 57 h 76"/>
                  <a:gd name="T52" fmla="*/ 20 w 27"/>
                  <a:gd name="T53" fmla="*/ 67 h 76"/>
                  <a:gd name="T54" fmla="*/ 6 w 27"/>
                  <a:gd name="T55" fmla="*/ 63 h 76"/>
                  <a:gd name="T56" fmla="*/ 0 w 27"/>
                  <a:gd name="T57" fmla="*/ 69 h 76"/>
                  <a:gd name="T58" fmla="*/ 8 w 27"/>
                  <a:gd name="T59" fmla="*/ 73 h 76"/>
                  <a:gd name="T60" fmla="*/ 15 w 27"/>
                  <a:gd name="T61" fmla="*/ 71 h 76"/>
                  <a:gd name="T62" fmla="*/ 21 w 27"/>
                  <a:gd name="T63" fmla="*/ 70 h 76"/>
                  <a:gd name="T64" fmla="*/ 19 w 27"/>
                  <a:gd name="T65" fmla="*/ 76 h 76"/>
                  <a:gd name="T66" fmla="*/ 21 w 27"/>
                  <a:gd name="T67" fmla="*/ 76 h 76"/>
                  <a:gd name="T68" fmla="*/ 21 w 27"/>
                  <a:gd name="T69" fmla="*/ 74 h 76"/>
                  <a:gd name="T70" fmla="*/ 17 w 27"/>
                  <a:gd name="T71" fmla="*/ 16 h 76"/>
                  <a:gd name="T72" fmla="*/ 10 w 27"/>
                  <a:gd name="T73" fmla="*/ 15 h 76"/>
                  <a:gd name="T74" fmla="*/ 5 w 27"/>
                  <a:gd name="T75" fmla="*/ 6 h 76"/>
                  <a:gd name="T76" fmla="*/ 14 w 27"/>
                  <a:gd name="T77" fmla="*/ 8 h 76"/>
                  <a:gd name="T78" fmla="*/ 17 w 27"/>
                  <a:gd name="T79" fmla="*/ 11 h 76"/>
                  <a:gd name="T80" fmla="*/ 22 w 27"/>
                  <a:gd name="T81" fmla="*/ 16 h 76"/>
                  <a:gd name="T82" fmla="*/ 17 w 27"/>
                  <a:gd name="T83" fmla="*/ 16 h 76"/>
                  <a:gd name="T84" fmla="*/ 10 w 27"/>
                  <a:gd name="T85" fmla="*/ 44 h 76"/>
                  <a:gd name="T86" fmla="*/ 2 w 27"/>
                  <a:gd name="T87" fmla="*/ 40 h 76"/>
                  <a:gd name="T88" fmla="*/ 11 w 27"/>
                  <a:gd name="T89" fmla="*/ 37 h 76"/>
                  <a:gd name="T90" fmla="*/ 19 w 27"/>
                  <a:gd name="T91" fmla="*/ 42 h 76"/>
                  <a:gd name="T92" fmla="*/ 10 w 27"/>
                  <a:gd name="T93" fmla="*/ 44 h 76"/>
                  <a:gd name="T94" fmla="*/ 11 w 27"/>
                  <a:gd name="T95" fmla="*/ 71 h 76"/>
                  <a:gd name="T96" fmla="*/ 2 w 27"/>
                  <a:gd name="T97" fmla="*/ 68 h 76"/>
                  <a:gd name="T98" fmla="*/ 20 w 27"/>
                  <a:gd name="T99" fmla="*/ 68 h 76"/>
                  <a:gd name="T100" fmla="*/ 11 w 27"/>
                  <a:gd name="T101" fmla="*/ 71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" h="76">
                    <a:moveTo>
                      <a:pt x="21" y="74"/>
                    </a:moveTo>
                    <a:cubicBezTo>
                      <a:pt x="21" y="72"/>
                      <a:pt x="22" y="70"/>
                      <a:pt x="23" y="68"/>
                    </a:cubicBezTo>
                    <a:cubicBezTo>
                      <a:pt x="23" y="68"/>
                      <a:pt x="23" y="68"/>
                      <a:pt x="23" y="67"/>
                    </a:cubicBezTo>
                    <a:cubicBezTo>
                      <a:pt x="20" y="65"/>
                      <a:pt x="17" y="60"/>
                      <a:pt x="17" y="56"/>
                    </a:cubicBezTo>
                    <a:cubicBezTo>
                      <a:pt x="16" y="51"/>
                      <a:pt x="18" y="47"/>
                      <a:pt x="22" y="43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15" y="35"/>
                      <a:pt x="15" y="22"/>
                      <a:pt x="24" y="18"/>
                    </a:cubicBezTo>
                    <a:cubicBezTo>
                      <a:pt x="25" y="18"/>
                      <a:pt x="25" y="17"/>
                      <a:pt x="25" y="17"/>
                    </a:cubicBezTo>
                    <a:cubicBezTo>
                      <a:pt x="22" y="14"/>
                      <a:pt x="23" y="8"/>
                      <a:pt x="24" y="5"/>
                    </a:cubicBezTo>
                    <a:cubicBezTo>
                      <a:pt x="25" y="3"/>
                      <a:pt x="26" y="2"/>
                      <a:pt x="27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2"/>
                      <a:pt x="23" y="3"/>
                      <a:pt x="23" y="4"/>
                    </a:cubicBezTo>
                    <a:cubicBezTo>
                      <a:pt x="22" y="7"/>
                      <a:pt x="21" y="10"/>
                      <a:pt x="22" y="13"/>
                    </a:cubicBezTo>
                    <a:cubicBezTo>
                      <a:pt x="20" y="11"/>
                      <a:pt x="19" y="10"/>
                      <a:pt x="17" y="9"/>
                    </a:cubicBezTo>
                    <a:cubicBezTo>
                      <a:pt x="16" y="7"/>
                      <a:pt x="14" y="6"/>
                      <a:pt x="13" y="5"/>
                    </a:cubicBezTo>
                    <a:cubicBezTo>
                      <a:pt x="10" y="3"/>
                      <a:pt x="6" y="2"/>
                      <a:pt x="4" y="5"/>
                    </a:cubicBezTo>
                    <a:cubicBezTo>
                      <a:pt x="2" y="9"/>
                      <a:pt x="4" y="13"/>
                      <a:pt x="7" y="15"/>
                    </a:cubicBezTo>
                    <a:cubicBezTo>
                      <a:pt x="10" y="16"/>
                      <a:pt x="12" y="17"/>
                      <a:pt x="15" y="17"/>
                    </a:cubicBezTo>
                    <a:cubicBezTo>
                      <a:pt x="17" y="18"/>
                      <a:pt x="20" y="17"/>
                      <a:pt x="22" y="18"/>
                    </a:cubicBezTo>
                    <a:cubicBezTo>
                      <a:pt x="15" y="22"/>
                      <a:pt x="13" y="34"/>
                      <a:pt x="19" y="40"/>
                    </a:cubicBezTo>
                    <a:cubicBezTo>
                      <a:pt x="17" y="39"/>
                      <a:pt x="15" y="38"/>
                      <a:pt x="13" y="37"/>
                    </a:cubicBezTo>
                    <a:cubicBezTo>
                      <a:pt x="11" y="36"/>
                      <a:pt x="9" y="35"/>
                      <a:pt x="6" y="35"/>
                    </a:cubicBezTo>
                    <a:cubicBezTo>
                      <a:pt x="3" y="34"/>
                      <a:pt x="0" y="36"/>
                      <a:pt x="0" y="40"/>
                    </a:cubicBezTo>
                    <a:cubicBezTo>
                      <a:pt x="1" y="47"/>
                      <a:pt x="13" y="46"/>
                      <a:pt x="19" y="43"/>
                    </a:cubicBezTo>
                    <a:cubicBezTo>
                      <a:pt x="16" y="47"/>
                      <a:pt x="15" y="52"/>
                      <a:pt x="15" y="57"/>
                    </a:cubicBezTo>
                    <a:cubicBezTo>
                      <a:pt x="15" y="60"/>
                      <a:pt x="17" y="64"/>
                      <a:pt x="20" y="67"/>
                    </a:cubicBezTo>
                    <a:cubicBezTo>
                      <a:pt x="15" y="66"/>
                      <a:pt x="11" y="63"/>
                      <a:pt x="6" y="63"/>
                    </a:cubicBezTo>
                    <a:cubicBezTo>
                      <a:pt x="3" y="63"/>
                      <a:pt x="0" y="66"/>
                      <a:pt x="0" y="69"/>
                    </a:cubicBezTo>
                    <a:cubicBezTo>
                      <a:pt x="0" y="73"/>
                      <a:pt x="5" y="73"/>
                      <a:pt x="8" y="73"/>
                    </a:cubicBezTo>
                    <a:cubicBezTo>
                      <a:pt x="11" y="73"/>
                      <a:pt x="13" y="72"/>
                      <a:pt x="15" y="71"/>
                    </a:cubicBezTo>
                    <a:cubicBezTo>
                      <a:pt x="17" y="71"/>
                      <a:pt x="19" y="71"/>
                      <a:pt x="21" y="70"/>
                    </a:cubicBezTo>
                    <a:cubicBezTo>
                      <a:pt x="20" y="72"/>
                      <a:pt x="19" y="73"/>
                      <a:pt x="19" y="76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21" y="75"/>
                      <a:pt x="21" y="75"/>
                      <a:pt x="21" y="74"/>
                    </a:cubicBezTo>
                    <a:close/>
                    <a:moveTo>
                      <a:pt x="17" y="16"/>
                    </a:moveTo>
                    <a:cubicBezTo>
                      <a:pt x="15" y="16"/>
                      <a:pt x="12" y="16"/>
                      <a:pt x="10" y="15"/>
                    </a:cubicBezTo>
                    <a:cubicBezTo>
                      <a:pt x="7" y="13"/>
                      <a:pt x="2" y="10"/>
                      <a:pt x="5" y="6"/>
                    </a:cubicBezTo>
                    <a:cubicBezTo>
                      <a:pt x="8" y="3"/>
                      <a:pt x="11" y="6"/>
                      <a:pt x="14" y="8"/>
                    </a:cubicBezTo>
                    <a:cubicBezTo>
                      <a:pt x="15" y="9"/>
                      <a:pt x="16" y="10"/>
                      <a:pt x="17" y="11"/>
                    </a:cubicBezTo>
                    <a:cubicBezTo>
                      <a:pt x="19" y="12"/>
                      <a:pt x="21" y="14"/>
                      <a:pt x="22" y="16"/>
                    </a:cubicBezTo>
                    <a:cubicBezTo>
                      <a:pt x="21" y="16"/>
                      <a:pt x="19" y="16"/>
                      <a:pt x="17" y="16"/>
                    </a:cubicBezTo>
                    <a:close/>
                    <a:moveTo>
                      <a:pt x="10" y="44"/>
                    </a:moveTo>
                    <a:cubicBezTo>
                      <a:pt x="7" y="44"/>
                      <a:pt x="2" y="43"/>
                      <a:pt x="2" y="40"/>
                    </a:cubicBezTo>
                    <a:cubicBezTo>
                      <a:pt x="1" y="34"/>
                      <a:pt x="8" y="36"/>
                      <a:pt x="11" y="37"/>
                    </a:cubicBezTo>
                    <a:cubicBezTo>
                      <a:pt x="13" y="39"/>
                      <a:pt x="16" y="41"/>
                      <a:pt x="19" y="42"/>
                    </a:cubicBezTo>
                    <a:cubicBezTo>
                      <a:pt x="16" y="43"/>
                      <a:pt x="13" y="44"/>
                      <a:pt x="10" y="44"/>
                    </a:cubicBezTo>
                    <a:close/>
                    <a:moveTo>
                      <a:pt x="11" y="71"/>
                    </a:moveTo>
                    <a:cubicBezTo>
                      <a:pt x="9" y="72"/>
                      <a:pt x="0" y="72"/>
                      <a:pt x="2" y="68"/>
                    </a:cubicBezTo>
                    <a:cubicBezTo>
                      <a:pt x="4" y="61"/>
                      <a:pt x="15" y="67"/>
                      <a:pt x="20" y="68"/>
                    </a:cubicBezTo>
                    <a:cubicBezTo>
                      <a:pt x="17" y="70"/>
                      <a:pt x="14" y="70"/>
                      <a:pt x="11" y="7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1012"/>
              <p:cNvSpPr/>
              <p:nvPr/>
            </p:nvSpPr>
            <p:spPr bwMode="auto">
              <a:xfrm>
                <a:off x="3883" y="1621"/>
                <a:ext cx="4" cy="0"/>
              </a:xfrm>
              <a:custGeom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1013"/>
              <p:cNvSpPr/>
              <p:nvPr/>
            </p:nvSpPr>
            <p:spPr bwMode="auto">
              <a:xfrm>
                <a:off x="3949" y="1446"/>
                <a:ext cx="59" cy="175"/>
              </a:xfrm>
              <a:custGeom>
                <a:gdLst>
                  <a:gd name="T0" fmla="*/ 10 w 25"/>
                  <a:gd name="T1" fmla="*/ 23 h 74"/>
                  <a:gd name="T2" fmla="*/ 25 w 25"/>
                  <a:gd name="T3" fmla="*/ 2 h 74"/>
                  <a:gd name="T4" fmla="*/ 25 w 25"/>
                  <a:gd name="T5" fmla="*/ 0 h 74"/>
                  <a:gd name="T6" fmla="*/ 23 w 25"/>
                  <a:gd name="T7" fmla="*/ 1 h 74"/>
                  <a:gd name="T8" fmla="*/ 7 w 25"/>
                  <a:gd name="T9" fmla="*/ 58 h 74"/>
                  <a:gd name="T10" fmla="*/ 15 w 25"/>
                  <a:gd name="T11" fmla="*/ 74 h 74"/>
                  <a:gd name="T12" fmla="*/ 18 w 25"/>
                  <a:gd name="T13" fmla="*/ 74 h 74"/>
                  <a:gd name="T14" fmla="*/ 10 w 25"/>
                  <a:gd name="T15" fmla="*/ 23 h 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74">
                    <a:moveTo>
                      <a:pt x="10" y="23"/>
                    </a:moveTo>
                    <a:cubicBezTo>
                      <a:pt x="13" y="15"/>
                      <a:pt x="18" y="8"/>
                      <a:pt x="25" y="2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3" y="1"/>
                      <a:pt x="23" y="1"/>
                    </a:cubicBezTo>
                    <a:cubicBezTo>
                      <a:pt x="9" y="16"/>
                      <a:pt x="0" y="37"/>
                      <a:pt x="7" y="58"/>
                    </a:cubicBezTo>
                    <a:cubicBezTo>
                      <a:pt x="9" y="64"/>
                      <a:pt x="12" y="69"/>
                      <a:pt x="15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6" y="60"/>
                      <a:pt x="3" y="40"/>
                      <a:pt x="10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1014"/>
              <p:cNvSpPr>
                <a:spLocks noEditPoints="1"/>
              </p:cNvSpPr>
              <p:nvPr/>
            </p:nvSpPr>
            <p:spPr bwMode="auto">
              <a:xfrm>
                <a:off x="3890" y="1441"/>
                <a:ext cx="94" cy="183"/>
              </a:xfrm>
              <a:custGeom>
                <a:gdLst>
                  <a:gd name="T0" fmla="*/ 17 w 40"/>
                  <a:gd name="T1" fmla="*/ 73 h 77"/>
                  <a:gd name="T2" fmla="*/ 17 w 40"/>
                  <a:gd name="T3" fmla="*/ 76 h 77"/>
                  <a:gd name="T4" fmla="*/ 22 w 40"/>
                  <a:gd name="T5" fmla="*/ 76 h 77"/>
                  <a:gd name="T6" fmla="*/ 21 w 40"/>
                  <a:gd name="T7" fmla="*/ 44 h 77"/>
                  <a:gd name="T8" fmla="*/ 40 w 40"/>
                  <a:gd name="T9" fmla="*/ 0 h 77"/>
                  <a:gd name="T10" fmla="*/ 32 w 40"/>
                  <a:gd name="T11" fmla="*/ 8 h 77"/>
                  <a:gd name="T12" fmla="*/ 28 w 40"/>
                  <a:gd name="T13" fmla="*/ 0 h 77"/>
                  <a:gd name="T14" fmla="*/ 19 w 40"/>
                  <a:gd name="T15" fmla="*/ 10 h 77"/>
                  <a:gd name="T16" fmla="*/ 19 w 40"/>
                  <a:gd name="T17" fmla="*/ 0 h 77"/>
                  <a:gd name="T18" fmla="*/ 17 w 40"/>
                  <a:gd name="T19" fmla="*/ 1 h 77"/>
                  <a:gd name="T20" fmla="*/ 7 w 40"/>
                  <a:gd name="T21" fmla="*/ 7 h 77"/>
                  <a:gd name="T22" fmla="*/ 9 w 40"/>
                  <a:gd name="T23" fmla="*/ 18 h 77"/>
                  <a:gd name="T24" fmla="*/ 1 w 40"/>
                  <a:gd name="T25" fmla="*/ 28 h 77"/>
                  <a:gd name="T26" fmla="*/ 4 w 40"/>
                  <a:gd name="T27" fmla="*/ 42 h 77"/>
                  <a:gd name="T28" fmla="*/ 5 w 40"/>
                  <a:gd name="T29" fmla="*/ 46 h 77"/>
                  <a:gd name="T30" fmla="*/ 4 w 40"/>
                  <a:gd name="T31" fmla="*/ 63 h 77"/>
                  <a:gd name="T32" fmla="*/ 8 w 40"/>
                  <a:gd name="T33" fmla="*/ 67 h 77"/>
                  <a:gd name="T34" fmla="*/ 5 w 40"/>
                  <a:gd name="T35" fmla="*/ 76 h 77"/>
                  <a:gd name="T36" fmla="*/ 9 w 40"/>
                  <a:gd name="T37" fmla="*/ 68 h 77"/>
                  <a:gd name="T38" fmla="*/ 9 w 40"/>
                  <a:gd name="T39" fmla="*/ 65 h 77"/>
                  <a:gd name="T40" fmla="*/ 14 w 40"/>
                  <a:gd name="T41" fmla="*/ 59 h 77"/>
                  <a:gd name="T42" fmla="*/ 17 w 40"/>
                  <a:gd name="T43" fmla="*/ 72 h 77"/>
                  <a:gd name="T44" fmla="*/ 28 w 40"/>
                  <a:gd name="T45" fmla="*/ 74 h 77"/>
                  <a:gd name="T46" fmla="*/ 22 w 40"/>
                  <a:gd name="T47" fmla="*/ 62 h 77"/>
                  <a:gd name="T48" fmla="*/ 22 w 40"/>
                  <a:gd name="T49" fmla="*/ 60 h 77"/>
                  <a:gd name="T50" fmla="*/ 13 w 40"/>
                  <a:gd name="T51" fmla="*/ 52 h 77"/>
                  <a:gd name="T52" fmla="*/ 20 w 40"/>
                  <a:gd name="T53" fmla="*/ 48 h 77"/>
                  <a:gd name="T54" fmla="*/ 11 w 40"/>
                  <a:gd name="T55" fmla="*/ 50 h 77"/>
                  <a:gd name="T56" fmla="*/ 12 w 40"/>
                  <a:gd name="T57" fmla="*/ 34 h 77"/>
                  <a:gd name="T58" fmla="*/ 11 w 40"/>
                  <a:gd name="T59" fmla="*/ 50 h 77"/>
                  <a:gd name="T60" fmla="*/ 14 w 40"/>
                  <a:gd name="T61" fmla="*/ 31 h 77"/>
                  <a:gd name="T62" fmla="*/ 20 w 40"/>
                  <a:gd name="T63" fmla="*/ 41 h 77"/>
                  <a:gd name="T64" fmla="*/ 31 w 40"/>
                  <a:gd name="T65" fmla="*/ 10 h 77"/>
                  <a:gd name="T66" fmla="*/ 19 w 40"/>
                  <a:gd name="T67" fmla="*/ 18 h 77"/>
                  <a:gd name="T68" fmla="*/ 21 w 40"/>
                  <a:gd name="T69" fmla="*/ 24 h 77"/>
                  <a:gd name="T70" fmla="*/ 10 w 40"/>
                  <a:gd name="T71" fmla="*/ 19 h 77"/>
                  <a:gd name="T72" fmla="*/ 18 w 40"/>
                  <a:gd name="T73" fmla="*/ 14 h 77"/>
                  <a:gd name="T74" fmla="*/ 21 w 40"/>
                  <a:gd name="T75" fmla="*/ 24 h 77"/>
                  <a:gd name="T76" fmla="*/ 17 w 40"/>
                  <a:gd name="T77" fmla="*/ 2 h 77"/>
                  <a:gd name="T78" fmla="*/ 19 w 40"/>
                  <a:gd name="T79" fmla="*/ 12 h 77"/>
                  <a:gd name="T80" fmla="*/ 10 w 40"/>
                  <a:gd name="T81" fmla="*/ 16 h 77"/>
                  <a:gd name="T82" fmla="*/ 5 w 40"/>
                  <a:gd name="T83" fmla="*/ 37 h 77"/>
                  <a:gd name="T84" fmla="*/ 2 w 40"/>
                  <a:gd name="T85" fmla="*/ 28 h 77"/>
                  <a:gd name="T86" fmla="*/ 12 w 40"/>
                  <a:gd name="T87" fmla="*/ 30 h 77"/>
                  <a:gd name="T88" fmla="*/ 12 w 40"/>
                  <a:gd name="T89" fmla="*/ 33 h 77"/>
                  <a:gd name="T90" fmla="*/ 7 w 40"/>
                  <a:gd name="T91" fmla="*/ 63 h 77"/>
                  <a:gd name="T92" fmla="*/ 6 w 40"/>
                  <a:gd name="T93" fmla="*/ 48 h 77"/>
                  <a:gd name="T94" fmla="*/ 11 w 40"/>
                  <a:gd name="T95" fmla="*/ 51 h 77"/>
                  <a:gd name="T96" fmla="*/ 11 w 40"/>
                  <a:gd name="T97" fmla="*/ 55 h 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0" h="77">
                    <a:moveTo>
                      <a:pt x="9" y="68"/>
                    </a:moveTo>
                    <a:cubicBezTo>
                      <a:pt x="10" y="71"/>
                      <a:pt x="13" y="73"/>
                      <a:pt x="17" y="73"/>
                    </a:cubicBezTo>
                    <a:cubicBezTo>
                      <a:pt x="17" y="74"/>
                      <a:pt x="16" y="75"/>
                      <a:pt x="16" y="76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8" y="75"/>
                      <a:pt x="18" y="74"/>
                      <a:pt x="19" y="74"/>
                    </a:cubicBezTo>
                    <a:cubicBezTo>
                      <a:pt x="20" y="74"/>
                      <a:pt x="21" y="75"/>
                      <a:pt x="22" y="76"/>
                    </a:cubicBezTo>
                    <a:cubicBezTo>
                      <a:pt x="31" y="76"/>
                      <a:pt x="31" y="76"/>
                      <a:pt x="31" y="76"/>
                    </a:cubicBezTo>
                    <a:cubicBezTo>
                      <a:pt x="25" y="66"/>
                      <a:pt x="21" y="55"/>
                      <a:pt x="21" y="44"/>
                    </a:cubicBezTo>
                    <a:cubicBezTo>
                      <a:pt x="22" y="31"/>
                      <a:pt x="27" y="18"/>
                      <a:pt x="34" y="8"/>
                    </a:cubicBezTo>
                    <a:cubicBezTo>
                      <a:pt x="36" y="5"/>
                      <a:pt x="38" y="3"/>
                      <a:pt x="4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3"/>
                      <a:pt x="34" y="5"/>
                      <a:pt x="32" y="8"/>
                    </a:cubicBezTo>
                    <a:cubicBezTo>
                      <a:pt x="30" y="6"/>
                      <a:pt x="29" y="3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3"/>
                      <a:pt x="28" y="6"/>
                      <a:pt x="30" y="8"/>
                    </a:cubicBezTo>
                    <a:cubicBezTo>
                      <a:pt x="26" y="6"/>
                      <a:pt x="22" y="7"/>
                      <a:pt x="19" y="10"/>
                    </a:cubicBezTo>
                    <a:cubicBezTo>
                      <a:pt x="18" y="7"/>
                      <a:pt x="17" y="4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3" y="1"/>
                      <a:pt x="9" y="3"/>
                      <a:pt x="7" y="7"/>
                    </a:cubicBezTo>
                    <a:cubicBezTo>
                      <a:pt x="6" y="10"/>
                      <a:pt x="6" y="15"/>
                      <a:pt x="10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20"/>
                      <a:pt x="8" y="21"/>
                    </a:cubicBezTo>
                    <a:cubicBezTo>
                      <a:pt x="5" y="21"/>
                      <a:pt x="1" y="24"/>
                      <a:pt x="1" y="28"/>
                    </a:cubicBezTo>
                    <a:cubicBezTo>
                      <a:pt x="0" y="32"/>
                      <a:pt x="2" y="36"/>
                      <a:pt x="5" y="38"/>
                    </a:cubicBezTo>
                    <a:cubicBezTo>
                      <a:pt x="4" y="40"/>
                      <a:pt x="4" y="41"/>
                      <a:pt x="4" y="42"/>
                    </a:cubicBezTo>
                    <a:cubicBezTo>
                      <a:pt x="4" y="44"/>
                      <a:pt x="5" y="45"/>
                      <a:pt x="6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2" y="48"/>
                      <a:pt x="0" y="54"/>
                      <a:pt x="1" y="58"/>
                    </a:cubicBezTo>
                    <a:cubicBezTo>
                      <a:pt x="1" y="60"/>
                      <a:pt x="2" y="62"/>
                      <a:pt x="4" y="63"/>
                    </a:cubicBezTo>
                    <a:cubicBezTo>
                      <a:pt x="5" y="63"/>
                      <a:pt x="6" y="64"/>
                      <a:pt x="7" y="64"/>
                    </a:cubicBezTo>
                    <a:cubicBezTo>
                      <a:pt x="7" y="65"/>
                      <a:pt x="8" y="66"/>
                      <a:pt x="8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5" y="69"/>
                      <a:pt x="5" y="73"/>
                      <a:pt x="5" y="76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73"/>
                      <a:pt x="7" y="70"/>
                      <a:pt x="9" y="68"/>
                    </a:cubicBezTo>
                    <a:close/>
                    <a:moveTo>
                      <a:pt x="17" y="72"/>
                    </a:moveTo>
                    <a:cubicBezTo>
                      <a:pt x="13" y="71"/>
                      <a:pt x="10" y="69"/>
                      <a:pt x="9" y="65"/>
                    </a:cubicBezTo>
                    <a:cubicBezTo>
                      <a:pt x="8" y="62"/>
                      <a:pt x="9" y="58"/>
                      <a:pt x="12" y="56"/>
                    </a:cubicBezTo>
                    <a:cubicBezTo>
                      <a:pt x="12" y="57"/>
                      <a:pt x="13" y="58"/>
                      <a:pt x="14" y="59"/>
                    </a:cubicBezTo>
                    <a:cubicBezTo>
                      <a:pt x="16" y="61"/>
                      <a:pt x="18" y="61"/>
                      <a:pt x="20" y="61"/>
                    </a:cubicBezTo>
                    <a:cubicBezTo>
                      <a:pt x="17" y="63"/>
                      <a:pt x="15" y="68"/>
                      <a:pt x="17" y="72"/>
                    </a:cubicBezTo>
                    <a:close/>
                    <a:moveTo>
                      <a:pt x="28" y="74"/>
                    </a:moveTo>
                    <a:cubicBezTo>
                      <a:pt x="28" y="74"/>
                      <a:pt x="28" y="74"/>
                      <a:pt x="28" y="74"/>
                    </a:cubicBezTo>
                    <a:cubicBezTo>
                      <a:pt x="25" y="77"/>
                      <a:pt x="20" y="74"/>
                      <a:pt x="18" y="71"/>
                    </a:cubicBezTo>
                    <a:cubicBezTo>
                      <a:pt x="17" y="67"/>
                      <a:pt x="19" y="63"/>
                      <a:pt x="22" y="62"/>
                    </a:cubicBezTo>
                    <a:cubicBezTo>
                      <a:pt x="24" y="66"/>
                      <a:pt x="25" y="70"/>
                      <a:pt x="28" y="74"/>
                    </a:cubicBezTo>
                    <a:close/>
                    <a:moveTo>
                      <a:pt x="22" y="60"/>
                    </a:moveTo>
                    <a:cubicBezTo>
                      <a:pt x="19" y="60"/>
                      <a:pt x="17" y="60"/>
                      <a:pt x="15" y="58"/>
                    </a:cubicBezTo>
                    <a:cubicBezTo>
                      <a:pt x="14" y="56"/>
                      <a:pt x="12" y="54"/>
                      <a:pt x="13" y="52"/>
                    </a:cubicBezTo>
                    <a:cubicBezTo>
                      <a:pt x="13" y="48"/>
                      <a:pt x="15" y="43"/>
                      <a:pt x="20" y="43"/>
                    </a:cubicBezTo>
                    <a:cubicBezTo>
                      <a:pt x="20" y="45"/>
                      <a:pt x="20" y="47"/>
                      <a:pt x="20" y="48"/>
                    </a:cubicBezTo>
                    <a:cubicBezTo>
                      <a:pt x="20" y="52"/>
                      <a:pt x="21" y="56"/>
                      <a:pt x="22" y="60"/>
                    </a:cubicBezTo>
                    <a:close/>
                    <a:moveTo>
                      <a:pt x="11" y="50"/>
                    </a:moveTo>
                    <a:cubicBezTo>
                      <a:pt x="8" y="49"/>
                      <a:pt x="6" y="45"/>
                      <a:pt x="6" y="42"/>
                    </a:cubicBezTo>
                    <a:cubicBezTo>
                      <a:pt x="6" y="38"/>
                      <a:pt x="9" y="35"/>
                      <a:pt x="12" y="34"/>
                    </a:cubicBezTo>
                    <a:cubicBezTo>
                      <a:pt x="13" y="37"/>
                      <a:pt x="15" y="41"/>
                      <a:pt x="17" y="42"/>
                    </a:cubicBezTo>
                    <a:cubicBezTo>
                      <a:pt x="14" y="43"/>
                      <a:pt x="12" y="46"/>
                      <a:pt x="11" y="50"/>
                    </a:cubicBezTo>
                    <a:close/>
                    <a:moveTo>
                      <a:pt x="20" y="41"/>
                    </a:moveTo>
                    <a:cubicBezTo>
                      <a:pt x="16" y="41"/>
                      <a:pt x="13" y="35"/>
                      <a:pt x="14" y="31"/>
                    </a:cubicBezTo>
                    <a:cubicBezTo>
                      <a:pt x="15" y="27"/>
                      <a:pt x="19" y="24"/>
                      <a:pt x="23" y="25"/>
                    </a:cubicBezTo>
                    <a:cubicBezTo>
                      <a:pt x="21" y="30"/>
                      <a:pt x="20" y="36"/>
                      <a:pt x="20" y="41"/>
                    </a:cubicBezTo>
                    <a:close/>
                    <a:moveTo>
                      <a:pt x="20" y="11"/>
                    </a:moveTo>
                    <a:cubicBezTo>
                      <a:pt x="23" y="8"/>
                      <a:pt x="27" y="8"/>
                      <a:pt x="31" y="10"/>
                    </a:cubicBezTo>
                    <a:cubicBezTo>
                      <a:pt x="28" y="14"/>
                      <a:pt x="26" y="19"/>
                      <a:pt x="24" y="24"/>
                    </a:cubicBezTo>
                    <a:cubicBezTo>
                      <a:pt x="21" y="23"/>
                      <a:pt x="20" y="20"/>
                      <a:pt x="19" y="18"/>
                    </a:cubicBezTo>
                    <a:cubicBezTo>
                      <a:pt x="19" y="16"/>
                      <a:pt x="19" y="13"/>
                      <a:pt x="20" y="11"/>
                    </a:cubicBezTo>
                    <a:close/>
                    <a:moveTo>
                      <a:pt x="21" y="24"/>
                    </a:moveTo>
                    <a:cubicBezTo>
                      <a:pt x="18" y="24"/>
                      <a:pt x="14" y="25"/>
                      <a:pt x="13" y="28"/>
                    </a:cubicBezTo>
                    <a:cubicBezTo>
                      <a:pt x="10" y="26"/>
                      <a:pt x="9" y="22"/>
                      <a:pt x="10" y="19"/>
                    </a:cubicBezTo>
                    <a:cubicBezTo>
                      <a:pt x="11" y="16"/>
                      <a:pt x="14" y="13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7" y="16"/>
                      <a:pt x="18" y="19"/>
                      <a:pt x="19" y="20"/>
                    </a:cubicBezTo>
                    <a:cubicBezTo>
                      <a:pt x="19" y="21"/>
                      <a:pt x="20" y="23"/>
                      <a:pt x="21" y="24"/>
                    </a:cubicBezTo>
                    <a:close/>
                    <a:moveTo>
                      <a:pt x="9" y="7"/>
                    </a:moveTo>
                    <a:cubicBezTo>
                      <a:pt x="10" y="4"/>
                      <a:pt x="13" y="2"/>
                      <a:pt x="17" y="2"/>
                    </a:cubicBezTo>
                    <a:cubicBezTo>
                      <a:pt x="16" y="6"/>
                      <a:pt x="17" y="9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8" y="12"/>
                      <a:pt x="18" y="12"/>
                      <a:pt x="18" y="13"/>
                    </a:cubicBezTo>
                    <a:cubicBezTo>
                      <a:pt x="15" y="12"/>
                      <a:pt x="12" y="14"/>
                      <a:pt x="10" y="16"/>
                    </a:cubicBezTo>
                    <a:cubicBezTo>
                      <a:pt x="8" y="13"/>
                      <a:pt x="7" y="10"/>
                      <a:pt x="9" y="7"/>
                    </a:cubicBezTo>
                    <a:close/>
                    <a:moveTo>
                      <a:pt x="5" y="37"/>
                    </a:moveTo>
                    <a:cubicBezTo>
                      <a:pt x="4" y="36"/>
                      <a:pt x="3" y="35"/>
                      <a:pt x="3" y="34"/>
                    </a:cubicBezTo>
                    <a:cubicBezTo>
                      <a:pt x="2" y="32"/>
                      <a:pt x="1" y="30"/>
                      <a:pt x="2" y="28"/>
                    </a:cubicBezTo>
                    <a:cubicBezTo>
                      <a:pt x="3" y="25"/>
                      <a:pt x="5" y="23"/>
                      <a:pt x="8" y="22"/>
                    </a:cubicBezTo>
                    <a:cubicBezTo>
                      <a:pt x="9" y="25"/>
                      <a:pt x="10" y="28"/>
                      <a:pt x="12" y="30"/>
                    </a:cubicBezTo>
                    <a:cubicBezTo>
                      <a:pt x="12" y="30"/>
                      <a:pt x="12" y="31"/>
                      <a:pt x="12" y="32"/>
                    </a:cubicBezTo>
                    <a:cubicBezTo>
                      <a:pt x="12" y="32"/>
                      <a:pt x="12" y="33"/>
                      <a:pt x="12" y="33"/>
                    </a:cubicBezTo>
                    <a:cubicBezTo>
                      <a:pt x="9" y="34"/>
                      <a:pt x="7" y="35"/>
                      <a:pt x="5" y="37"/>
                    </a:cubicBezTo>
                    <a:close/>
                    <a:moveTo>
                      <a:pt x="7" y="63"/>
                    </a:moveTo>
                    <a:cubicBezTo>
                      <a:pt x="4" y="62"/>
                      <a:pt x="2" y="58"/>
                      <a:pt x="2" y="56"/>
                    </a:cubicBezTo>
                    <a:cubicBezTo>
                      <a:pt x="2" y="52"/>
                      <a:pt x="3" y="49"/>
                      <a:pt x="6" y="48"/>
                    </a:cubicBezTo>
                    <a:cubicBezTo>
                      <a:pt x="6" y="48"/>
                      <a:pt x="6" y="48"/>
                      <a:pt x="6" y="47"/>
                    </a:cubicBezTo>
                    <a:cubicBezTo>
                      <a:pt x="7" y="49"/>
                      <a:pt x="9" y="51"/>
                      <a:pt x="11" y="51"/>
                    </a:cubicBezTo>
                    <a:cubicBezTo>
                      <a:pt x="11" y="51"/>
                      <a:pt x="11" y="52"/>
                      <a:pt x="11" y="52"/>
                    </a:cubicBezTo>
                    <a:cubicBezTo>
                      <a:pt x="11" y="53"/>
                      <a:pt x="11" y="54"/>
                      <a:pt x="11" y="55"/>
                    </a:cubicBezTo>
                    <a:cubicBezTo>
                      <a:pt x="8" y="57"/>
                      <a:pt x="7" y="60"/>
                      <a:pt x="7" y="6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1015"/>
              <p:cNvSpPr/>
              <p:nvPr/>
            </p:nvSpPr>
            <p:spPr bwMode="auto">
              <a:xfrm>
                <a:off x="3942" y="1621"/>
                <a:ext cx="21" cy="0"/>
              </a:xfrm>
              <a:custGeom>
                <a:gdLst>
                  <a:gd name="T0" fmla="*/ 0 w 9"/>
                  <a:gd name="T1" fmla="*/ 9 w 9"/>
                  <a:gd name="T2" fmla="*/ 9 w 9"/>
                  <a:gd name="T3" fmla="*/ 0 w 9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1016"/>
              <p:cNvSpPr/>
              <p:nvPr/>
            </p:nvSpPr>
            <p:spPr bwMode="auto">
              <a:xfrm>
                <a:off x="4008" y="1450"/>
                <a:ext cx="50" cy="171"/>
              </a:xfrm>
              <a:custGeom>
                <a:gdLst>
                  <a:gd name="T0" fmla="*/ 0 w 21"/>
                  <a:gd name="T1" fmla="*/ 72 h 72"/>
                  <a:gd name="T2" fmla="*/ 6 w 21"/>
                  <a:gd name="T3" fmla="*/ 72 h 72"/>
                  <a:gd name="T4" fmla="*/ 14 w 21"/>
                  <a:gd name="T5" fmla="*/ 21 h 72"/>
                  <a:gd name="T6" fmla="*/ 0 w 21"/>
                  <a:gd name="T7" fmla="*/ 0 h 72"/>
                  <a:gd name="T8" fmla="*/ 0 w 21"/>
                  <a:gd name="T9" fmla="*/ 72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72">
                    <a:moveTo>
                      <a:pt x="0" y="72"/>
                    </a:moveTo>
                    <a:cubicBezTo>
                      <a:pt x="6" y="72"/>
                      <a:pt x="6" y="72"/>
                      <a:pt x="6" y="72"/>
                    </a:cubicBezTo>
                    <a:cubicBezTo>
                      <a:pt x="18" y="58"/>
                      <a:pt x="21" y="38"/>
                      <a:pt x="14" y="21"/>
                    </a:cubicBezTo>
                    <a:cubicBezTo>
                      <a:pt x="11" y="13"/>
                      <a:pt x="6" y="6"/>
                      <a:pt x="0" y="0"/>
                    </a:cubicBezTo>
                    <a:cubicBezTo>
                      <a:pt x="0" y="72"/>
                      <a:pt x="0" y="72"/>
                      <a:pt x="0" y="7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Rectangle 1017"/>
              <p:cNvSpPr>
                <a:spLocks noChangeArrowheads="1"/>
              </p:cNvSpPr>
              <p:nvPr/>
            </p:nvSpPr>
            <p:spPr bwMode="auto">
              <a:xfrm>
                <a:off x="4008" y="1621"/>
                <a:ext cx="1" cy="1"/>
              </a:xfrm>
              <a:prstGeom prst="rect">
                <a:avLst/>
              </a:pr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1018"/>
              <p:cNvSpPr/>
              <p:nvPr/>
            </p:nvSpPr>
            <p:spPr bwMode="auto">
              <a:xfrm>
                <a:off x="4072" y="1617"/>
                <a:ext cx="12" cy="4"/>
              </a:xfrm>
              <a:custGeom>
                <a:gdLst>
                  <a:gd name="T0" fmla="*/ 0 w 5"/>
                  <a:gd name="T1" fmla="*/ 2 h 2"/>
                  <a:gd name="T2" fmla="*/ 5 w 5"/>
                  <a:gd name="T3" fmla="*/ 2 h 2"/>
                  <a:gd name="T4" fmla="*/ 3 w 5"/>
                  <a:gd name="T5" fmla="*/ 0 h 2"/>
                  <a:gd name="T6" fmla="*/ 0 w 5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1019"/>
              <p:cNvSpPr/>
              <p:nvPr/>
            </p:nvSpPr>
            <p:spPr bwMode="auto">
              <a:xfrm>
                <a:off x="4084" y="1612"/>
                <a:ext cx="9" cy="9"/>
              </a:xfrm>
              <a:custGeom>
                <a:gdLst>
                  <a:gd name="T0" fmla="*/ 4 w 4"/>
                  <a:gd name="T1" fmla="*/ 2 h 4"/>
                  <a:gd name="T2" fmla="*/ 4 w 4"/>
                  <a:gd name="T3" fmla="*/ 0 h 4"/>
                  <a:gd name="T4" fmla="*/ 0 w 4"/>
                  <a:gd name="T5" fmla="*/ 1 h 4"/>
                  <a:gd name="T6" fmla="*/ 1 w 4"/>
                  <a:gd name="T7" fmla="*/ 4 h 4"/>
                  <a:gd name="T8" fmla="*/ 4 w 4"/>
                  <a:gd name="T9" fmla="*/ 4 h 4"/>
                  <a:gd name="T10" fmla="*/ 4 w 4"/>
                  <a:gd name="T11" fmla="*/ 2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1020"/>
              <p:cNvSpPr/>
              <p:nvPr/>
            </p:nvSpPr>
            <p:spPr bwMode="auto">
              <a:xfrm>
                <a:off x="4093" y="1607"/>
                <a:ext cx="17" cy="14"/>
              </a:xfrm>
              <a:custGeom>
                <a:gdLst>
                  <a:gd name="T0" fmla="*/ 6 w 7"/>
                  <a:gd name="T1" fmla="*/ 0 h 6"/>
                  <a:gd name="T2" fmla="*/ 0 w 7"/>
                  <a:gd name="T3" fmla="*/ 4 h 6"/>
                  <a:gd name="T4" fmla="*/ 0 w 7"/>
                  <a:gd name="T5" fmla="*/ 6 h 6"/>
                  <a:gd name="T6" fmla="*/ 7 w 7"/>
                  <a:gd name="T7" fmla="*/ 6 h 6"/>
                  <a:gd name="T8" fmla="*/ 6 w 7"/>
                  <a:gd name="T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4" y="1"/>
                      <a:pt x="2" y="2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4"/>
                      <a:pt x="7" y="2"/>
                      <a:pt x="6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1021"/>
              <p:cNvSpPr/>
              <p:nvPr/>
            </p:nvSpPr>
            <p:spPr bwMode="auto">
              <a:xfrm>
                <a:off x="4093" y="1602"/>
                <a:ext cx="14" cy="15"/>
              </a:xfrm>
              <a:custGeom>
                <a:gdLst>
                  <a:gd name="T0" fmla="*/ 6 w 6"/>
                  <a:gd name="T1" fmla="*/ 2 h 6"/>
                  <a:gd name="T2" fmla="*/ 4 w 6"/>
                  <a:gd name="T3" fmla="*/ 0 h 6"/>
                  <a:gd name="T4" fmla="*/ 0 w 6"/>
                  <a:gd name="T5" fmla="*/ 4 h 6"/>
                  <a:gd name="T6" fmla="*/ 0 w 6"/>
                  <a:gd name="T7" fmla="*/ 6 h 6"/>
                  <a:gd name="T8" fmla="*/ 6 w 6"/>
                  <a:gd name="T9" fmla="*/ 2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2"/>
                      <a:pt x="5" y="1"/>
                      <a:pt x="4" y="0"/>
                    </a:cubicBezTo>
                    <a:cubicBezTo>
                      <a:pt x="3" y="2"/>
                      <a:pt x="2" y="3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4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1022"/>
              <p:cNvSpPr/>
              <p:nvPr/>
            </p:nvSpPr>
            <p:spPr bwMode="auto">
              <a:xfrm>
                <a:off x="4058" y="1588"/>
                <a:ext cx="26" cy="36"/>
              </a:xfrm>
              <a:custGeom>
                <a:gdLst>
                  <a:gd name="T0" fmla="*/ 10 w 11"/>
                  <a:gd name="T1" fmla="*/ 9 h 15"/>
                  <a:gd name="T2" fmla="*/ 6 w 11"/>
                  <a:gd name="T3" fmla="*/ 0 h 15"/>
                  <a:gd name="T4" fmla="*/ 0 w 11"/>
                  <a:gd name="T5" fmla="*/ 12 h 15"/>
                  <a:gd name="T6" fmla="*/ 0 w 11"/>
                  <a:gd name="T7" fmla="*/ 12 h 15"/>
                  <a:gd name="T8" fmla="*/ 10 w 11"/>
                  <a:gd name="T9" fmla="*/ 9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10" y="9"/>
                    </a:moveTo>
                    <a:cubicBezTo>
                      <a:pt x="11" y="5"/>
                      <a:pt x="9" y="1"/>
                      <a:pt x="6" y="0"/>
                    </a:cubicBezTo>
                    <a:cubicBezTo>
                      <a:pt x="4" y="4"/>
                      <a:pt x="2" y="8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5"/>
                      <a:pt x="8" y="12"/>
                      <a:pt x="10" y="9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1023"/>
              <p:cNvSpPr/>
              <p:nvPr/>
            </p:nvSpPr>
            <p:spPr bwMode="auto">
              <a:xfrm>
                <a:off x="4077" y="1579"/>
                <a:ext cx="16" cy="33"/>
              </a:xfrm>
              <a:custGeom>
                <a:gdLst>
                  <a:gd name="T0" fmla="*/ 7 w 7"/>
                  <a:gd name="T1" fmla="*/ 0 h 14"/>
                  <a:gd name="T2" fmla="*/ 6 w 7"/>
                  <a:gd name="T3" fmla="*/ 1 h 14"/>
                  <a:gd name="T4" fmla="*/ 0 w 7"/>
                  <a:gd name="T5" fmla="*/ 3 h 14"/>
                  <a:gd name="T6" fmla="*/ 3 w 7"/>
                  <a:gd name="T7" fmla="*/ 14 h 14"/>
                  <a:gd name="T8" fmla="*/ 7 w 7"/>
                  <a:gd name="T9" fmla="*/ 13 h 14"/>
                  <a:gd name="T10" fmla="*/ 7 w 7"/>
                  <a:gd name="T11" fmla="*/ 12 h 14"/>
                  <a:gd name="T12" fmla="*/ 7 w 7"/>
                  <a:gd name="T13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4">
                    <a:moveTo>
                      <a:pt x="7" y="0"/>
                    </a:moveTo>
                    <a:cubicBezTo>
                      <a:pt x="7" y="0"/>
                      <a:pt x="6" y="1"/>
                      <a:pt x="6" y="1"/>
                    </a:cubicBezTo>
                    <a:cubicBezTo>
                      <a:pt x="4" y="3"/>
                      <a:pt x="2" y="3"/>
                      <a:pt x="0" y="3"/>
                    </a:cubicBezTo>
                    <a:cubicBezTo>
                      <a:pt x="3" y="5"/>
                      <a:pt x="5" y="10"/>
                      <a:pt x="3" y="14"/>
                    </a:cubicBezTo>
                    <a:cubicBezTo>
                      <a:pt x="4" y="14"/>
                      <a:pt x="6" y="13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1024"/>
              <p:cNvSpPr/>
              <p:nvPr/>
            </p:nvSpPr>
            <p:spPr bwMode="auto">
              <a:xfrm>
                <a:off x="4093" y="1574"/>
                <a:ext cx="12" cy="33"/>
              </a:xfrm>
              <a:custGeom>
                <a:gdLst>
                  <a:gd name="T0" fmla="*/ 3 w 5"/>
                  <a:gd name="T1" fmla="*/ 12 h 14"/>
                  <a:gd name="T2" fmla="*/ 4 w 5"/>
                  <a:gd name="T3" fmla="*/ 9 h 14"/>
                  <a:gd name="T4" fmla="*/ 1 w 5"/>
                  <a:gd name="T5" fmla="*/ 0 h 14"/>
                  <a:gd name="T6" fmla="*/ 0 w 5"/>
                  <a:gd name="T7" fmla="*/ 2 h 14"/>
                  <a:gd name="T8" fmla="*/ 0 w 5"/>
                  <a:gd name="T9" fmla="*/ 14 h 14"/>
                  <a:gd name="T10" fmla="*/ 3 w 5"/>
                  <a:gd name="T11" fmla="*/ 1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4">
                    <a:moveTo>
                      <a:pt x="3" y="12"/>
                    </a:moveTo>
                    <a:cubicBezTo>
                      <a:pt x="4" y="11"/>
                      <a:pt x="4" y="10"/>
                      <a:pt x="4" y="9"/>
                    </a:cubicBezTo>
                    <a:cubicBezTo>
                      <a:pt x="5" y="6"/>
                      <a:pt x="4" y="2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3"/>
                      <a:pt x="2" y="12"/>
                      <a:pt x="3" y="1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1025"/>
              <p:cNvSpPr/>
              <p:nvPr/>
            </p:nvSpPr>
            <p:spPr bwMode="auto">
              <a:xfrm>
                <a:off x="4093" y="1602"/>
                <a:ext cx="7" cy="7"/>
              </a:xfrm>
              <a:custGeom>
                <a:gdLst>
                  <a:gd name="T0" fmla="*/ 3 w 3"/>
                  <a:gd name="T1" fmla="*/ 0 h 3"/>
                  <a:gd name="T2" fmla="*/ 0 w 3"/>
                  <a:gd name="T3" fmla="*/ 2 h 3"/>
                  <a:gd name="T4" fmla="*/ 0 w 3"/>
                  <a:gd name="T5" fmla="*/ 3 h 3"/>
                  <a:gd name="T6" fmla="*/ 3 w 3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1026"/>
              <p:cNvSpPr/>
              <p:nvPr/>
            </p:nvSpPr>
            <p:spPr bwMode="auto">
              <a:xfrm>
                <a:off x="4084" y="1526"/>
                <a:ext cx="9" cy="24"/>
              </a:xfrm>
              <a:custGeom>
                <a:gdLst>
                  <a:gd name="T0" fmla="*/ 4 w 4"/>
                  <a:gd name="T1" fmla="*/ 5 h 10"/>
                  <a:gd name="T2" fmla="*/ 4 w 4"/>
                  <a:gd name="T3" fmla="*/ 0 h 10"/>
                  <a:gd name="T4" fmla="*/ 0 w 4"/>
                  <a:gd name="T5" fmla="*/ 6 h 10"/>
                  <a:gd name="T6" fmla="*/ 4 w 4"/>
                  <a:gd name="T7" fmla="*/ 10 h 10"/>
                  <a:gd name="T8" fmla="*/ 4 w 4"/>
                  <a:gd name="T9" fmla="*/ 8 h 10"/>
                  <a:gd name="T10" fmla="*/ 4 w 4"/>
                  <a:gd name="T11" fmla="*/ 5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5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2" y="5"/>
                      <a:pt x="0" y="6"/>
                    </a:cubicBezTo>
                    <a:cubicBezTo>
                      <a:pt x="1" y="7"/>
                      <a:pt x="3" y="8"/>
                      <a:pt x="4" y="10"/>
                    </a:cubicBezTo>
                    <a:cubicBezTo>
                      <a:pt x="4" y="8"/>
                      <a:pt x="4" y="8"/>
                      <a:pt x="4" y="8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1027"/>
              <p:cNvSpPr/>
              <p:nvPr/>
            </p:nvSpPr>
            <p:spPr bwMode="auto">
              <a:xfrm>
                <a:off x="4093" y="1522"/>
                <a:ext cx="17" cy="21"/>
              </a:xfrm>
              <a:custGeom>
                <a:gdLst>
                  <a:gd name="T0" fmla="*/ 7 w 7"/>
                  <a:gd name="T1" fmla="*/ 9 h 9"/>
                  <a:gd name="T2" fmla="*/ 7 w 7"/>
                  <a:gd name="T3" fmla="*/ 8 h 9"/>
                  <a:gd name="T4" fmla="*/ 1 w 7"/>
                  <a:gd name="T5" fmla="*/ 0 h 9"/>
                  <a:gd name="T6" fmla="*/ 0 w 7"/>
                  <a:gd name="T7" fmla="*/ 2 h 9"/>
                  <a:gd name="T8" fmla="*/ 0 w 7"/>
                  <a:gd name="T9" fmla="*/ 7 h 9"/>
                  <a:gd name="T10" fmla="*/ 7 w 7"/>
                  <a:gd name="T11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9">
                    <a:moveTo>
                      <a:pt x="7" y="9"/>
                    </a:moveTo>
                    <a:cubicBezTo>
                      <a:pt x="7" y="9"/>
                      <a:pt x="7" y="8"/>
                      <a:pt x="7" y="8"/>
                    </a:cubicBezTo>
                    <a:cubicBezTo>
                      <a:pt x="7" y="4"/>
                      <a:pt x="4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5" y="9"/>
                      <a:pt x="7" y="9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1028"/>
              <p:cNvSpPr/>
              <p:nvPr/>
            </p:nvSpPr>
            <p:spPr bwMode="auto">
              <a:xfrm>
                <a:off x="4093" y="1545"/>
                <a:ext cx="14" cy="15"/>
              </a:xfrm>
              <a:custGeom>
                <a:gdLst>
                  <a:gd name="T0" fmla="*/ 6 w 6"/>
                  <a:gd name="T1" fmla="*/ 3 h 6"/>
                  <a:gd name="T2" fmla="*/ 0 w 6"/>
                  <a:gd name="T3" fmla="*/ 0 h 6"/>
                  <a:gd name="T4" fmla="*/ 0 w 6"/>
                  <a:gd name="T5" fmla="*/ 2 h 6"/>
                  <a:gd name="T6" fmla="*/ 2 w 6"/>
                  <a:gd name="T7" fmla="*/ 6 h 6"/>
                  <a:gd name="T8" fmla="*/ 6 w 6"/>
                  <a:gd name="T9" fmla="*/ 3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4" y="2"/>
                      <a:pt x="2" y="1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4"/>
                      <a:pt x="2" y="6"/>
                    </a:cubicBezTo>
                    <a:cubicBezTo>
                      <a:pt x="4" y="5"/>
                      <a:pt x="5" y="4"/>
                      <a:pt x="6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1029"/>
              <p:cNvSpPr/>
              <p:nvPr/>
            </p:nvSpPr>
            <p:spPr bwMode="auto">
              <a:xfrm>
                <a:off x="4093" y="1538"/>
                <a:ext cx="17" cy="14"/>
              </a:xfrm>
              <a:custGeom>
                <a:gdLst>
                  <a:gd name="T0" fmla="*/ 0 w 7"/>
                  <a:gd name="T1" fmla="*/ 0 h 6"/>
                  <a:gd name="T2" fmla="*/ 0 w 7"/>
                  <a:gd name="T3" fmla="*/ 3 h 6"/>
                  <a:gd name="T4" fmla="*/ 6 w 7"/>
                  <a:gd name="T5" fmla="*/ 6 h 6"/>
                  <a:gd name="T6" fmla="*/ 7 w 7"/>
                  <a:gd name="T7" fmla="*/ 2 h 6"/>
                  <a:gd name="T8" fmla="*/ 0 w 7"/>
                  <a:gd name="T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4" y="5"/>
                      <a:pt x="6" y="6"/>
                    </a:cubicBezTo>
                    <a:cubicBezTo>
                      <a:pt x="6" y="5"/>
                      <a:pt x="7" y="4"/>
                      <a:pt x="7" y="2"/>
                    </a:cubicBezTo>
                    <a:cubicBezTo>
                      <a:pt x="5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1030"/>
              <p:cNvSpPr/>
              <p:nvPr/>
            </p:nvSpPr>
            <p:spPr bwMode="auto">
              <a:xfrm>
                <a:off x="4100" y="1569"/>
                <a:ext cx="19" cy="21"/>
              </a:xfrm>
              <a:custGeom>
                <a:gdLst>
                  <a:gd name="T0" fmla="*/ 0 w 8"/>
                  <a:gd name="T1" fmla="*/ 2 h 9"/>
                  <a:gd name="T2" fmla="*/ 3 w 8"/>
                  <a:gd name="T3" fmla="*/ 9 h 9"/>
                  <a:gd name="T4" fmla="*/ 8 w 8"/>
                  <a:gd name="T5" fmla="*/ 2 h 9"/>
                  <a:gd name="T6" fmla="*/ 8 w 8"/>
                  <a:gd name="T7" fmla="*/ 0 h 9"/>
                  <a:gd name="T8" fmla="*/ 0 w 8"/>
                  <a:gd name="T9" fmla="*/ 2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2"/>
                    </a:moveTo>
                    <a:cubicBezTo>
                      <a:pt x="2" y="3"/>
                      <a:pt x="3" y="6"/>
                      <a:pt x="3" y="9"/>
                    </a:cubicBezTo>
                    <a:cubicBezTo>
                      <a:pt x="6" y="8"/>
                      <a:pt x="8" y="4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5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1031"/>
              <p:cNvSpPr/>
              <p:nvPr/>
            </p:nvSpPr>
            <p:spPr bwMode="auto">
              <a:xfrm>
                <a:off x="4098" y="1552"/>
                <a:ext cx="19" cy="12"/>
              </a:xfrm>
              <a:custGeom>
                <a:gdLst>
                  <a:gd name="T0" fmla="*/ 5 w 8"/>
                  <a:gd name="T1" fmla="*/ 1 h 5"/>
                  <a:gd name="T2" fmla="*/ 5 w 8"/>
                  <a:gd name="T3" fmla="*/ 0 h 5"/>
                  <a:gd name="T4" fmla="*/ 0 w 8"/>
                  <a:gd name="T5" fmla="*/ 4 h 5"/>
                  <a:gd name="T6" fmla="*/ 0 w 8"/>
                  <a:gd name="T7" fmla="*/ 5 h 5"/>
                  <a:gd name="T8" fmla="*/ 0 w 8"/>
                  <a:gd name="T9" fmla="*/ 5 h 5"/>
                  <a:gd name="T10" fmla="*/ 8 w 8"/>
                  <a:gd name="T11" fmla="*/ 4 h 5"/>
                  <a:gd name="T12" fmla="*/ 5 w 8"/>
                  <a:gd name="T13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5" y="1"/>
                    </a:moveTo>
                    <a:cubicBezTo>
                      <a:pt x="5" y="1"/>
                      <a:pt x="5" y="1"/>
                      <a:pt x="5" y="0"/>
                    </a:cubicBezTo>
                    <a:cubicBezTo>
                      <a:pt x="4" y="2"/>
                      <a:pt x="2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5" y="4"/>
                      <a:pt x="8" y="4"/>
                    </a:cubicBezTo>
                    <a:cubicBezTo>
                      <a:pt x="7" y="3"/>
                      <a:pt x="6" y="1"/>
                      <a:pt x="5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1032"/>
              <p:cNvSpPr/>
              <p:nvPr/>
            </p:nvSpPr>
            <p:spPr bwMode="auto">
              <a:xfrm>
                <a:off x="4098" y="1562"/>
                <a:ext cx="21" cy="12"/>
              </a:xfrm>
              <a:custGeom>
                <a:gdLst>
                  <a:gd name="T0" fmla="*/ 0 w 9"/>
                  <a:gd name="T1" fmla="*/ 1 h 5"/>
                  <a:gd name="T2" fmla="*/ 0 w 9"/>
                  <a:gd name="T3" fmla="*/ 4 h 5"/>
                  <a:gd name="T4" fmla="*/ 1 w 9"/>
                  <a:gd name="T5" fmla="*/ 5 h 5"/>
                  <a:gd name="T6" fmla="*/ 9 w 9"/>
                  <a:gd name="T7" fmla="*/ 3 h 5"/>
                  <a:gd name="T8" fmla="*/ 8 w 9"/>
                  <a:gd name="T9" fmla="*/ 0 h 5"/>
                  <a:gd name="T10" fmla="*/ 0 w 9"/>
                  <a:gd name="T11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3" y="4"/>
                      <a:pt x="6" y="3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1033"/>
              <p:cNvSpPr/>
              <p:nvPr/>
            </p:nvSpPr>
            <p:spPr bwMode="auto">
              <a:xfrm>
                <a:off x="4072" y="1543"/>
                <a:ext cx="21" cy="40"/>
              </a:xfrm>
              <a:custGeom>
                <a:gdLst>
                  <a:gd name="T0" fmla="*/ 9 w 9"/>
                  <a:gd name="T1" fmla="*/ 7 h 17"/>
                  <a:gd name="T2" fmla="*/ 2 w 9"/>
                  <a:gd name="T3" fmla="*/ 0 h 17"/>
                  <a:gd name="T4" fmla="*/ 2 w 9"/>
                  <a:gd name="T5" fmla="*/ 5 h 17"/>
                  <a:gd name="T6" fmla="*/ 0 w 9"/>
                  <a:gd name="T7" fmla="*/ 17 h 17"/>
                  <a:gd name="T8" fmla="*/ 7 w 9"/>
                  <a:gd name="T9" fmla="*/ 15 h 17"/>
                  <a:gd name="T10" fmla="*/ 9 w 9"/>
                  <a:gd name="T11" fmla="*/ 11 h 17"/>
                  <a:gd name="T12" fmla="*/ 9 w 9"/>
                  <a:gd name="T13" fmla="*/ 10 h 17"/>
                  <a:gd name="T14" fmla="*/ 9 w 9"/>
                  <a:gd name="T15" fmla="*/ 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7">
                    <a:moveTo>
                      <a:pt x="9" y="7"/>
                    </a:moveTo>
                    <a:cubicBezTo>
                      <a:pt x="8" y="3"/>
                      <a:pt x="6" y="0"/>
                      <a:pt x="2" y="0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9"/>
                      <a:pt x="1" y="13"/>
                      <a:pt x="0" y="17"/>
                    </a:cubicBezTo>
                    <a:cubicBezTo>
                      <a:pt x="3" y="17"/>
                      <a:pt x="5" y="17"/>
                      <a:pt x="7" y="15"/>
                    </a:cubicBezTo>
                    <a:cubicBezTo>
                      <a:pt x="8" y="14"/>
                      <a:pt x="9" y="13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1034"/>
              <p:cNvSpPr/>
              <p:nvPr/>
            </p:nvSpPr>
            <p:spPr bwMode="auto">
              <a:xfrm flipH="1">
                <a:off x="4093" y="1560"/>
                <a:ext cx="0" cy="7"/>
              </a:xfrm>
              <a:custGeom>
                <a:gdLst>
                  <a:gd name="T0" fmla="*/ 3 h 3"/>
                  <a:gd name="T1" fmla="*/ 2 h 3"/>
                  <a:gd name="T2" fmla="*/ 0 h 3"/>
                  <a:gd name="T3" fmla="*/ 3 h 3"/>
                  <a:gd name="T4" fmla="*/ 3 h 3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1035"/>
              <p:cNvSpPr/>
              <p:nvPr/>
            </p:nvSpPr>
            <p:spPr bwMode="auto">
              <a:xfrm flipH="1">
                <a:off x="4093" y="1567"/>
                <a:ext cx="0" cy="2"/>
              </a:xfrm>
              <a:custGeom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1036"/>
              <p:cNvSpPr/>
              <p:nvPr/>
            </p:nvSpPr>
            <p:spPr bwMode="auto">
              <a:xfrm>
                <a:off x="4070" y="1498"/>
                <a:ext cx="23" cy="40"/>
              </a:xfrm>
              <a:custGeom>
                <a:gdLst>
                  <a:gd name="T0" fmla="*/ 9 w 10"/>
                  <a:gd name="T1" fmla="*/ 7 h 17"/>
                  <a:gd name="T2" fmla="*/ 0 w 10"/>
                  <a:gd name="T3" fmla="*/ 1 h 17"/>
                  <a:gd name="T4" fmla="*/ 3 w 10"/>
                  <a:gd name="T5" fmla="*/ 17 h 17"/>
                  <a:gd name="T6" fmla="*/ 9 w 10"/>
                  <a:gd name="T7" fmla="*/ 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9" y="7"/>
                    </a:moveTo>
                    <a:cubicBezTo>
                      <a:pt x="8" y="3"/>
                      <a:pt x="4" y="0"/>
                      <a:pt x="0" y="1"/>
                    </a:cubicBezTo>
                    <a:cubicBezTo>
                      <a:pt x="2" y="6"/>
                      <a:pt x="3" y="12"/>
                      <a:pt x="3" y="17"/>
                    </a:cubicBezTo>
                    <a:cubicBezTo>
                      <a:pt x="7" y="17"/>
                      <a:pt x="10" y="11"/>
                      <a:pt x="9" y="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1037"/>
              <p:cNvSpPr/>
              <p:nvPr/>
            </p:nvSpPr>
            <p:spPr bwMode="auto">
              <a:xfrm>
                <a:off x="4079" y="1446"/>
                <a:ext cx="14" cy="28"/>
              </a:xfrm>
              <a:custGeom>
                <a:gdLst>
                  <a:gd name="T0" fmla="*/ 6 w 6"/>
                  <a:gd name="T1" fmla="*/ 8 h 12"/>
                  <a:gd name="T2" fmla="*/ 6 w 6"/>
                  <a:gd name="T3" fmla="*/ 5 h 12"/>
                  <a:gd name="T4" fmla="*/ 6 w 6"/>
                  <a:gd name="T5" fmla="*/ 1 h 12"/>
                  <a:gd name="T6" fmla="*/ 2 w 6"/>
                  <a:gd name="T7" fmla="*/ 0 h 12"/>
                  <a:gd name="T8" fmla="*/ 0 w 6"/>
                  <a:gd name="T9" fmla="*/ 10 h 12"/>
                  <a:gd name="T10" fmla="*/ 0 w 6"/>
                  <a:gd name="T11" fmla="*/ 10 h 12"/>
                  <a:gd name="T12" fmla="*/ 1 w 6"/>
                  <a:gd name="T13" fmla="*/ 11 h 12"/>
                  <a:gd name="T14" fmla="*/ 6 w 6"/>
                  <a:gd name="T15" fmla="*/ 12 h 12"/>
                  <a:gd name="T16" fmla="*/ 6 w 6"/>
                  <a:gd name="T17" fmla="*/ 8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2">
                    <a:moveTo>
                      <a:pt x="6" y="8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4" y="0"/>
                      <a:pt x="2" y="0"/>
                    </a:cubicBezTo>
                    <a:cubicBezTo>
                      <a:pt x="3" y="4"/>
                      <a:pt x="2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3" y="10"/>
                      <a:pt x="5" y="11"/>
                      <a:pt x="6" y="12"/>
                    </a:cubicBezTo>
                    <a:cubicBezTo>
                      <a:pt x="6" y="8"/>
                      <a:pt x="6" y="8"/>
                      <a:pt x="6" y="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1038"/>
              <p:cNvSpPr/>
              <p:nvPr/>
            </p:nvSpPr>
            <p:spPr bwMode="auto">
              <a:xfrm>
                <a:off x="4093" y="1465"/>
                <a:ext cx="12" cy="14"/>
              </a:xfrm>
              <a:custGeom>
                <a:gdLst>
                  <a:gd name="T0" fmla="*/ 5 w 5"/>
                  <a:gd name="T1" fmla="*/ 1 h 6"/>
                  <a:gd name="T2" fmla="*/ 0 w 5"/>
                  <a:gd name="T3" fmla="*/ 0 h 6"/>
                  <a:gd name="T4" fmla="*/ 0 w 5"/>
                  <a:gd name="T5" fmla="*/ 0 h 6"/>
                  <a:gd name="T6" fmla="*/ 3 w 5"/>
                  <a:gd name="T7" fmla="*/ 6 h 6"/>
                  <a:gd name="T8" fmla="*/ 3 w 5"/>
                  <a:gd name="T9" fmla="*/ 6 h 6"/>
                  <a:gd name="T10" fmla="*/ 5 w 5"/>
                  <a:gd name="T11" fmla="*/ 1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5" y="3"/>
                      <a:pt x="5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1039"/>
              <p:cNvSpPr/>
              <p:nvPr/>
            </p:nvSpPr>
            <p:spPr bwMode="auto">
              <a:xfrm>
                <a:off x="4093" y="1448"/>
                <a:ext cx="12" cy="12"/>
              </a:xfrm>
              <a:custGeom>
                <a:gdLst>
                  <a:gd name="T0" fmla="*/ 5 w 5"/>
                  <a:gd name="T1" fmla="*/ 5 h 5"/>
                  <a:gd name="T2" fmla="*/ 4 w 5"/>
                  <a:gd name="T3" fmla="*/ 4 h 5"/>
                  <a:gd name="T4" fmla="*/ 0 w 5"/>
                  <a:gd name="T5" fmla="*/ 0 h 5"/>
                  <a:gd name="T6" fmla="*/ 0 w 5"/>
                  <a:gd name="T7" fmla="*/ 4 h 5"/>
                  <a:gd name="T8" fmla="*/ 5 w 5"/>
                  <a:gd name="T9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4" y="5"/>
                      <a:pt x="4" y="4"/>
                      <a:pt x="4" y="4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3" y="5"/>
                      <a:pt x="5" y="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1040"/>
              <p:cNvSpPr/>
              <p:nvPr/>
            </p:nvSpPr>
            <p:spPr bwMode="auto">
              <a:xfrm>
                <a:off x="4093" y="1465"/>
                <a:ext cx="7" cy="14"/>
              </a:xfrm>
              <a:custGeom>
                <a:gdLst>
                  <a:gd name="T0" fmla="*/ 3 w 3"/>
                  <a:gd name="T1" fmla="*/ 6 h 6"/>
                  <a:gd name="T2" fmla="*/ 0 w 3"/>
                  <a:gd name="T3" fmla="*/ 0 h 6"/>
                  <a:gd name="T4" fmla="*/ 0 w 3"/>
                  <a:gd name="T5" fmla="*/ 4 h 6"/>
                  <a:gd name="T6" fmla="*/ 3 w 3"/>
                  <a:gd name="T7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2" y="4"/>
                      <a:pt x="1" y="2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1041"/>
              <p:cNvSpPr/>
              <p:nvPr/>
            </p:nvSpPr>
            <p:spPr bwMode="auto">
              <a:xfrm>
                <a:off x="4093" y="1458"/>
                <a:ext cx="12" cy="9"/>
              </a:xfrm>
              <a:custGeom>
                <a:gdLst>
                  <a:gd name="T0" fmla="*/ 5 w 5"/>
                  <a:gd name="T1" fmla="*/ 1 h 4"/>
                  <a:gd name="T2" fmla="*/ 0 w 5"/>
                  <a:gd name="T3" fmla="*/ 0 h 4"/>
                  <a:gd name="T4" fmla="*/ 0 w 5"/>
                  <a:gd name="T5" fmla="*/ 3 h 4"/>
                  <a:gd name="T6" fmla="*/ 5 w 5"/>
                  <a:gd name="T7" fmla="*/ 4 h 4"/>
                  <a:gd name="T8" fmla="*/ 5 w 5"/>
                  <a:gd name="T9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4"/>
                      <a:pt x="5" y="4"/>
                    </a:cubicBezTo>
                    <a:cubicBezTo>
                      <a:pt x="5" y="3"/>
                      <a:pt x="5" y="2"/>
                      <a:pt x="5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1042"/>
              <p:cNvSpPr/>
              <p:nvPr/>
            </p:nvSpPr>
            <p:spPr bwMode="auto">
              <a:xfrm>
                <a:off x="4124" y="1474"/>
                <a:ext cx="21" cy="5"/>
              </a:xfrm>
              <a:custGeom>
                <a:gdLst>
                  <a:gd name="T0" fmla="*/ 0 w 9"/>
                  <a:gd name="T1" fmla="*/ 2 h 2"/>
                  <a:gd name="T2" fmla="*/ 5 w 9"/>
                  <a:gd name="T3" fmla="*/ 2 h 2"/>
                  <a:gd name="T4" fmla="*/ 9 w 9"/>
                  <a:gd name="T5" fmla="*/ 2 h 2"/>
                  <a:gd name="T6" fmla="*/ 2 w 9"/>
                  <a:gd name="T7" fmla="*/ 0 h 2"/>
                  <a:gd name="T8" fmla="*/ 0 w 9"/>
                  <a:gd name="T9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0" y="2"/>
                    </a:moveTo>
                    <a:cubicBezTo>
                      <a:pt x="1" y="2"/>
                      <a:pt x="3" y="2"/>
                      <a:pt x="5" y="2"/>
                    </a:cubicBezTo>
                    <a:cubicBezTo>
                      <a:pt x="6" y="2"/>
                      <a:pt x="8" y="2"/>
                      <a:pt x="9" y="2"/>
                    </a:cubicBezTo>
                    <a:cubicBezTo>
                      <a:pt x="6" y="1"/>
                      <a:pt x="4" y="0"/>
                      <a:pt x="2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1043"/>
              <p:cNvSpPr/>
              <p:nvPr/>
            </p:nvSpPr>
            <p:spPr bwMode="auto">
              <a:xfrm>
                <a:off x="4133" y="1448"/>
                <a:ext cx="36" cy="24"/>
              </a:xfrm>
              <a:custGeom>
                <a:gdLst>
                  <a:gd name="T0" fmla="*/ 13 w 15"/>
                  <a:gd name="T1" fmla="*/ 3 h 10"/>
                  <a:gd name="T2" fmla="*/ 4 w 15"/>
                  <a:gd name="T3" fmla="*/ 5 h 10"/>
                  <a:gd name="T4" fmla="*/ 1 w 15"/>
                  <a:gd name="T5" fmla="*/ 8 h 10"/>
                  <a:gd name="T6" fmla="*/ 0 w 15"/>
                  <a:gd name="T7" fmla="*/ 8 h 10"/>
                  <a:gd name="T8" fmla="*/ 10 w 15"/>
                  <a:gd name="T9" fmla="*/ 10 h 10"/>
                  <a:gd name="T10" fmla="*/ 13 w 15"/>
                  <a:gd name="T11" fmla="*/ 3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0">
                    <a:moveTo>
                      <a:pt x="13" y="3"/>
                    </a:moveTo>
                    <a:cubicBezTo>
                      <a:pt x="10" y="0"/>
                      <a:pt x="7" y="3"/>
                      <a:pt x="4" y="5"/>
                    </a:cubicBezTo>
                    <a:cubicBezTo>
                      <a:pt x="3" y="6"/>
                      <a:pt x="2" y="7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3" y="9"/>
                      <a:pt x="7" y="10"/>
                      <a:pt x="10" y="10"/>
                    </a:cubicBezTo>
                    <a:cubicBezTo>
                      <a:pt x="13" y="9"/>
                      <a:pt x="15" y="6"/>
                      <a:pt x="13" y="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1044"/>
              <p:cNvSpPr/>
              <p:nvPr/>
            </p:nvSpPr>
            <p:spPr bwMode="auto">
              <a:xfrm>
                <a:off x="4129" y="1467"/>
                <a:ext cx="28" cy="12"/>
              </a:xfrm>
              <a:custGeom>
                <a:gdLst>
                  <a:gd name="T0" fmla="*/ 10 w 12"/>
                  <a:gd name="T1" fmla="*/ 4 h 5"/>
                  <a:gd name="T2" fmla="*/ 12 w 12"/>
                  <a:gd name="T3" fmla="*/ 2 h 5"/>
                  <a:gd name="T4" fmla="*/ 2 w 12"/>
                  <a:gd name="T5" fmla="*/ 0 h 5"/>
                  <a:gd name="T6" fmla="*/ 0 w 12"/>
                  <a:gd name="T7" fmla="*/ 3 h 5"/>
                  <a:gd name="T8" fmla="*/ 7 w 12"/>
                  <a:gd name="T9" fmla="*/ 5 h 5"/>
                  <a:gd name="T10" fmla="*/ 10 w 12"/>
                  <a:gd name="T11" fmla="*/ 4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10" y="4"/>
                    </a:moveTo>
                    <a:cubicBezTo>
                      <a:pt x="11" y="3"/>
                      <a:pt x="11" y="3"/>
                      <a:pt x="12" y="2"/>
                    </a:cubicBezTo>
                    <a:cubicBezTo>
                      <a:pt x="9" y="2"/>
                      <a:pt x="5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3"/>
                      <a:pt x="4" y="4"/>
                      <a:pt x="7" y="5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1045"/>
              <p:cNvSpPr/>
              <p:nvPr/>
            </p:nvSpPr>
            <p:spPr bwMode="auto">
              <a:xfrm>
                <a:off x="4081" y="1441"/>
                <a:ext cx="12" cy="5"/>
              </a:xfrm>
              <a:custGeom>
                <a:gdLst>
                  <a:gd name="T0" fmla="*/ 0 w 5"/>
                  <a:gd name="T1" fmla="*/ 0 h 2"/>
                  <a:gd name="T2" fmla="*/ 1 w 5"/>
                  <a:gd name="T3" fmla="*/ 1 h 2"/>
                  <a:gd name="T4" fmla="*/ 1 w 5"/>
                  <a:gd name="T5" fmla="*/ 1 h 2"/>
                  <a:gd name="T6" fmla="*/ 5 w 5"/>
                  <a:gd name="T7" fmla="*/ 2 h 2"/>
                  <a:gd name="T8" fmla="*/ 5 w 5"/>
                  <a:gd name="T9" fmla="*/ 0 h 2"/>
                  <a:gd name="T10" fmla="*/ 0 w 5"/>
                  <a:gd name="T11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4" y="1"/>
                      <a:pt x="5" y="2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1046"/>
              <p:cNvSpPr/>
              <p:nvPr/>
            </p:nvSpPr>
            <p:spPr bwMode="auto">
              <a:xfrm>
                <a:off x="4100" y="1469"/>
                <a:ext cx="36" cy="41"/>
              </a:xfrm>
              <a:custGeom>
                <a:gdLst>
                  <a:gd name="T0" fmla="*/ 8 w 15"/>
                  <a:gd name="T1" fmla="*/ 6 h 17"/>
                  <a:gd name="T2" fmla="*/ 7 w 15"/>
                  <a:gd name="T3" fmla="*/ 5 h 17"/>
                  <a:gd name="T4" fmla="*/ 9 w 15"/>
                  <a:gd name="T5" fmla="*/ 1 h 17"/>
                  <a:gd name="T6" fmla="*/ 3 w 15"/>
                  <a:gd name="T7" fmla="*/ 0 h 17"/>
                  <a:gd name="T8" fmla="*/ 0 w 15"/>
                  <a:gd name="T9" fmla="*/ 5 h 17"/>
                  <a:gd name="T10" fmla="*/ 1 w 15"/>
                  <a:gd name="T11" fmla="*/ 6 h 17"/>
                  <a:gd name="T12" fmla="*/ 1 w 15"/>
                  <a:gd name="T13" fmla="*/ 9 h 17"/>
                  <a:gd name="T14" fmla="*/ 9 w 15"/>
                  <a:gd name="T15" fmla="*/ 16 h 17"/>
                  <a:gd name="T16" fmla="*/ 15 w 15"/>
                  <a:gd name="T17" fmla="*/ 17 h 17"/>
                  <a:gd name="T18" fmla="*/ 8 w 15"/>
                  <a:gd name="T19" fmla="*/ 6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7">
                    <a:moveTo>
                      <a:pt x="8" y="6"/>
                    </a:moveTo>
                    <a:cubicBezTo>
                      <a:pt x="7" y="6"/>
                      <a:pt x="7" y="5"/>
                      <a:pt x="7" y="5"/>
                    </a:cubicBezTo>
                    <a:cubicBezTo>
                      <a:pt x="8" y="4"/>
                      <a:pt x="8" y="3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3" y="2"/>
                      <a:pt x="2" y="4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5" y="9"/>
                      <a:pt x="8" y="12"/>
                      <a:pt x="9" y="16"/>
                    </a:cubicBezTo>
                    <a:cubicBezTo>
                      <a:pt x="11" y="16"/>
                      <a:pt x="13" y="17"/>
                      <a:pt x="15" y="17"/>
                    </a:cubicBezTo>
                    <a:cubicBezTo>
                      <a:pt x="15" y="12"/>
                      <a:pt x="12" y="8"/>
                      <a:pt x="8" y="6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1047"/>
              <p:cNvSpPr/>
              <p:nvPr/>
            </p:nvSpPr>
            <p:spPr bwMode="auto">
              <a:xfrm>
                <a:off x="4112" y="1514"/>
                <a:ext cx="24" cy="36"/>
              </a:xfrm>
              <a:custGeom>
                <a:gdLst>
                  <a:gd name="T0" fmla="*/ 5 w 10"/>
                  <a:gd name="T1" fmla="*/ 12 h 15"/>
                  <a:gd name="T2" fmla="*/ 5 w 10"/>
                  <a:gd name="T3" fmla="*/ 11 h 15"/>
                  <a:gd name="T4" fmla="*/ 5 w 10"/>
                  <a:gd name="T5" fmla="*/ 11 h 15"/>
                  <a:gd name="T6" fmla="*/ 10 w 10"/>
                  <a:gd name="T7" fmla="*/ 1 h 15"/>
                  <a:gd name="T8" fmla="*/ 5 w 10"/>
                  <a:gd name="T9" fmla="*/ 0 h 15"/>
                  <a:gd name="T10" fmla="*/ 0 w 10"/>
                  <a:gd name="T11" fmla="*/ 7 h 15"/>
                  <a:gd name="T12" fmla="*/ 1 w 10"/>
                  <a:gd name="T13" fmla="*/ 11 h 15"/>
                  <a:gd name="T14" fmla="*/ 0 w 10"/>
                  <a:gd name="T15" fmla="*/ 13 h 15"/>
                  <a:gd name="T16" fmla="*/ 8 w 10"/>
                  <a:gd name="T17" fmla="*/ 15 h 15"/>
                  <a:gd name="T18" fmla="*/ 5 w 10"/>
                  <a:gd name="T19" fmla="*/ 1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5">
                    <a:moveTo>
                      <a:pt x="5" y="12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8" y="8"/>
                      <a:pt x="9" y="5"/>
                      <a:pt x="10" y="1"/>
                    </a:cubicBezTo>
                    <a:cubicBezTo>
                      <a:pt x="8" y="1"/>
                      <a:pt x="6" y="0"/>
                      <a:pt x="5" y="0"/>
                    </a:cubicBezTo>
                    <a:cubicBezTo>
                      <a:pt x="4" y="3"/>
                      <a:pt x="3" y="5"/>
                      <a:pt x="0" y="7"/>
                    </a:cubicBezTo>
                    <a:cubicBezTo>
                      <a:pt x="1" y="9"/>
                      <a:pt x="1" y="10"/>
                      <a:pt x="1" y="11"/>
                    </a:cubicBezTo>
                    <a:cubicBezTo>
                      <a:pt x="1" y="12"/>
                      <a:pt x="0" y="12"/>
                      <a:pt x="0" y="13"/>
                    </a:cubicBezTo>
                    <a:cubicBezTo>
                      <a:pt x="3" y="14"/>
                      <a:pt x="5" y="14"/>
                      <a:pt x="8" y="15"/>
                    </a:cubicBezTo>
                    <a:cubicBezTo>
                      <a:pt x="7" y="14"/>
                      <a:pt x="6" y="13"/>
                      <a:pt x="5" y="12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1048"/>
              <p:cNvSpPr/>
              <p:nvPr/>
            </p:nvSpPr>
            <p:spPr bwMode="auto">
              <a:xfrm>
                <a:off x="4110" y="1607"/>
                <a:ext cx="16" cy="14"/>
              </a:xfrm>
              <a:custGeom>
                <a:gdLst>
                  <a:gd name="T0" fmla="*/ 7 w 7"/>
                  <a:gd name="T1" fmla="*/ 4 h 6"/>
                  <a:gd name="T2" fmla="*/ 6 w 7"/>
                  <a:gd name="T3" fmla="*/ 0 h 6"/>
                  <a:gd name="T4" fmla="*/ 2 w 7"/>
                  <a:gd name="T5" fmla="*/ 0 h 6"/>
                  <a:gd name="T6" fmla="*/ 0 w 7"/>
                  <a:gd name="T7" fmla="*/ 0 h 6"/>
                  <a:gd name="T8" fmla="*/ 1 w 7"/>
                  <a:gd name="T9" fmla="*/ 6 h 6"/>
                  <a:gd name="T10" fmla="*/ 7 w 7"/>
                  <a:gd name="T11" fmla="*/ 6 h 6"/>
                  <a:gd name="T12" fmla="*/ 7 w 7"/>
                  <a:gd name="T13" fmla="*/ 4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7" y="4"/>
                    </a:moveTo>
                    <a:cubicBezTo>
                      <a:pt x="7" y="3"/>
                      <a:pt x="6" y="1"/>
                      <a:pt x="6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1" y="4"/>
                      <a:pt x="1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1049"/>
              <p:cNvSpPr/>
              <p:nvPr/>
            </p:nvSpPr>
            <p:spPr bwMode="auto">
              <a:xfrm>
                <a:off x="4105" y="1569"/>
                <a:ext cx="31" cy="31"/>
              </a:xfrm>
              <a:custGeom>
                <a:gdLst>
                  <a:gd name="T0" fmla="*/ 8 w 13"/>
                  <a:gd name="T1" fmla="*/ 13 h 13"/>
                  <a:gd name="T2" fmla="*/ 8 w 13"/>
                  <a:gd name="T3" fmla="*/ 13 h 13"/>
                  <a:gd name="T4" fmla="*/ 13 w 13"/>
                  <a:gd name="T5" fmla="*/ 2 h 13"/>
                  <a:gd name="T6" fmla="*/ 13 w 13"/>
                  <a:gd name="T7" fmla="*/ 2 h 13"/>
                  <a:gd name="T8" fmla="*/ 9 w 13"/>
                  <a:gd name="T9" fmla="*/ 1 h 13"/>
                  <a:gd name="T10" fmla="*/ 8 w 13"/>
                  <a:gd name="T11" fmla="*/ 0 h 13"/>
                  <a:gd name="T12" fmla="*/ 7 w 13"/>
                  <a:gd name="T13" fmla="*/ 4 h 13"/>
                  <a:gd name="T14" fmla="*/ 4 w 13"/>
                  <a:gd name="T15" fmla="*/ 9 h 13"/>
                  <a:gd name="T16" fmla="*/ 1 w 13"/>
                  <a:gd name="T17" fmla="*/ 10 h 13"/>
                  <a:gd name="T18" fmla="*/ 0 w 13"/>
                  <a:gd name="T19" fmla="*/ 13 h 13"/>
                  <a:gd name="T20" fmla="*/ 0 w 13"/>
                  <a:gd name="T21" fmla="*/ 13 h 13"/>
                  <a:gd name="T22" fmla="*/ 0 w 13"/>
                  <a:gd name="T23" fmla="*/ 13 h 13"/>
                  <a:gd name="T24" fmla="*/ 8 w 13"/>
                  <a:gd name="T25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8" y="13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11" y="11"/>
                      <a:pt x="13" y="6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1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6"/>
                      <a:pt x="6" y="8"/>
                      <a:pt x="4" y="9"/>
                    </a:cubicBezTo>
                    <a:cubicBezTo>
                      <a:pt x="3" y="9"/>
                      <a:pt x="2" y="10"/>
                      <a:pt x="1" y="10"/>
                    </a:cubicBezTo>
                    <a:cubicBezTo>
                      <a:pt x="1" y="11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2"/>
                      <a:pt x="5" y="12"/>
                      <a:pt x="8" y="1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1050"/>
              <p:cNvSpPr/>
              <p:nvPr/>
            </p:nvSpPr>
            <p:spPr bwMode="auto">
              <a:xfrm>
                <a:off x="4117" y="1555"/>
                <a:ext cx="19" cy="9"/>
              </a:xfrm>
              <a:custGeom>
                <a:gdLst>
                  <a:gd name="T0" fmla="*/ 6 w 8"/>
                  <a:gd name="T1" fmla="*/ 4 h 4"/>
                  <a:gd name="T2" fmla="*/ 8 w 8"/>
                  <a:gd name="T3" fmla="*/ 4 h 4"/>
                  <a:gd name="T4" fmla="*/ 8 w 8"/>
                  <a:gd name="T5" fmla="*/ 2 h 4"/>
                  <a:gd name="T6" fmla="*/ 0 w 8"/>
                  <a:gd name="T7" fmla="*/ 0 h 4"/>
                  <a:gd name="T8" fmla="*/ 2 w 8"/>
                  <a:gd name="T9" fmla="*/ 3 h 4"/>
                  <a:gd name="T10" fmla="*/ 6 w 8"/>
                  <a:gd name="T11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4">
                    <a:moveTo>
                      <a:pt x="6" y="4"/>
                    </a:moveTo>
                    <a:cubicBezTo>
                      <a:pt x="7" y="4"/>
                      <a:pt x="7" y="4"/>
                      <a:pt x="8" y="4"/>
                    </a:cubicBezTo>
                    <a:cubicBezTo>
                      <a:pt x="8" y="4"/>
                      <a:pt x="8" y="3"/>
                      <a:pt x="8" y="2"/>
                    </a:cubicBezTo>
                    <a:cubicBezTo>
                      <a:pt x="5" y="1"/>
                      <a:pt x="2" y="1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3"/>
                      <a:pt x="5" y="3"/>
                      <a:pt x="6" y="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1051"/>
              <p:cNvSpPr/>
              <p:nvPr/>
            </p:nvSpPr>
            <p:spPr bwMode="auto">
              <a:xfrm>
                <a:off x="4093" y="1441"/>
                <a:ext cx="29" cy="24"/>
              </a:xfrm>
              <a:custGeom>
                <a:gdLst>
                  <a:gd name="T0" fmla="*/ 6 w 12"/>
                  <a:gd name="T1" fmla="*/ 7 h 10"/>
                  <a:gd name="T2" fmla="*/ 6 w 12"/>
                  <a:gd name="T3" fmla="*/ 9 h 10"/>
                  <a:gd name="T4" fmla="*/ 12 w 12"/>
                  <a:gd name="T5" fmla="*/ 10 h 10"/>
                  <a:gd name="T6" fmla="*/ 11 w 12"/>
                  <a:gd name="T7" fmla="*/ 5 h 10"/>
                  <a:gd name="T8" fmla="*/ 8 w 12"/>
                  <a:gd name="T9" fmla="*/ 0 h 10"/>
                  <a:gd name="T10" fmla="*/ 0 w 12"/>
                  <a:gd name="T11" fmla="*/ 0 h 10"/>
                  <a:gd name="T12" fmla="*/ 0 w 12"/>
                  <a:gd name="T13" fmla="*/ 2 h 10"/>
                  <a:gd name="T14" fmla="*/ 6 w 12"/>
                  <a:gd name="T15" fmla="*/ 7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0">
                    <a:moveTo>
                      <a:pt x="6" y="7"/>
                    </a:moveTo>
                    <a:cubicBezTo>
                      <a:pt x="6" y="7"/>
                      <a:pt x="6" y="8"/>
                      <a:pt x="6" y="9"/>
                    </a:cubicBezTo>
                    <a:cubicBezTo>
                      <a:pt x="8" y="9"/>
                      <a:pt x="10" y="10"/>
                      <a:pt x="12" y="10"/>
                    </a:cubicBezTo>
                    <a:cubicBezTo>
                      <a:pt x="12" y="8"/>
                      <a:pt x="11" y="6"/>
                      <a:pt x="11" y="5"/>
                    </a:cubicBezTo>
                    <a:cubicBezTo>
                      <a:pt x="10" y="3"/>
                      <a:pt x="9" y="2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5" y="4"/>
                      <a:pt x="6" y="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1052"/>
              <p:cNvSpPr/>
              <p:nvPr/>
            </p:nvSpPr>
            <p:spPr bwMode="auto">
              <a:xfrm>
                <a:off x="4122" y="1562"/>
                <a:ext cx="14" cy="12"/>
              </a:xfrm>
              <a:custGeom>
                <a:gdLst>
                  <a:gd name="T0" fmla="*/ 6 w 6"/>
                  <a:gd name="T1" fmla="*/ 5 h 5"/>
                  <a:gd name="T2" fmla="*/ 6 w 6"/>
                  <a:gd name="T3" fmla="*/ 1 h 5"/>
                  <a:gd name="T4" fmla="*/ 4 w 6"/>
                  <a:gd name="T5" fmla="*/ 1 h 5"/>
                  <a:gd name="T6" fmla="*/ 0 w 6"/>
                  <a:gd name="T7" fmla="*/ 0 h 5"/>
                  <a:gd name="T8" fmla="*/ 1 w 6"/>
                  <a:gd name="T9" fmla="*/ 3 h 5"/>
                  <a:gd name="T10" fmla="*/ 2 w 6"/>
                  <a:gd name="T11" fmla="*/ 4 h 5"/>
                  <a:gd name="T12" fmla="*/ 6 w 6"/>
                  <a:gd name="T13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cubicBezTo>
                      <a:pt x="6" y="3"/>
                      <a:pt x="6" y="2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4" y="4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1053"/>
              <p:cNvSpPr/>
              <p:nvPr/>
            </p:nvSpPr>
            <p:spPr bwMode="auto">
              <a:xfrm>
                <a:off x="4122" y="1507"/>
                <a:ext cx="14" cy="10"/>
              </a:xfrm>
              <a:custGeom>
                <a:gdLst>
                  <a:gd name="T0" fmla="*/ 6 w 6"/>
                  <a:gd name="T1" fmla="*/ 1 h 4"/>
                  <a:gd name="T2" fmla="*/ 0 w 6"/>
                  <a:gd name="T3" fmla="*/ 0 h 4"/>
                  <a:gd name="T4" fmla="*/ 0 w 6"/>
                  <a:gd name="T5" fmla="*/ 0 h 4"/>
                  <a:gd name="T6" fmla="*/ 1 w 6"/>
                  <a:gd name="T7" fmla="*/ 3 h 4"/>
                  <a:gd name="T8" fmla="*/ 6 w 6"/>
                  <a:gd name="T9" fmla="*/ 4 h 4"/>
                  <a:gd name="T10" fmla="*/ 6 w 6"/>
                  <a:gd name="T11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1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2" y="3"/>
                      <a:pt x="4" y="4"/>
                      <a:pt x="6" y="4"/>
                    </a:cubicBezTo>
                    <a:cubicBezTo>
                      <a:pt x="6" y="3"/>
                      <a:pt x="6" y="2"/>
                      <a:pt x="6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1054"/>
              <p:cNvSpPr/>
              <p:nvPr/>
            </p:nvSpPr>
            <p:spPr bwMode="auto">
              <a:xfrm>
                <a:off x="4110" y="1545"/>
                <a:ext cx="26" cy="15"/>
              </a:xfrm>
              <a:custGeom>
                <a:gdLst>
                  <a:gd name="T0" fmla="*/ 9 w 11"/>
                  <a:gd name="T1" fmla="*/ 2 h 6"/>
                  <a:gd name="T2" fmla="*/ 1 w 11"/>
                  <a:gd name="T3" fmla="*/ 0 h 6"/>
                  <a:gd name="T4" fmla="*/ 0 w 11"/>
                  <a:gd name="T5" fmla="*/ 2 h 6"/>
                  <a:gd name="T6" fmla="*/ 1 w 11"/>
                  <a:gd name="T7" fmla="*/ 2 h 6"/>
                  <a:gd name="T8" fmla="*/ 3 w 11"/>
                  <a:gd name="T9" fmla="*/ 4 h 6"/>
                  <a:gd name="T10" fmla="*/ 11 w 11"/>
                  <a:gd name="T11" fmla="*/ 6 h 6"/>
                  <a:gd name="T12" fmla="*/ 9 w 11"/>
                  <a:gd name="T13" fmla="*/ 2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9" y="2"/>
                    </a:moveTo>
                    <a:cubicBezTo>
                      <a:pt x="6" y="1"/>
                      <a:pt x="4" y="1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5" y="5"/>
                      <a:pt x="8" y="5"/>
                      <a:pt x="11" y="6"/>
                    </a:cubicBezTo>
                    <a:cubicBezTo>
                      <a:pt x="10" y="5"/>
                      <a:pt x="10" y="3"/>
                      <a:pt x="9" y="2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1055"/>
              <p:cNvSpPr/>
              <p:nvPr/>
            </p:nvSpPr>
            <p:spPr bwMode="auto">
              <a:xfrm>
                <a:off x="4105" y="1598"/>
                <a:ext cx="19" cy="9"/>
              </a:xfrm>
              <a:custGeom>
                <a:gdLst>
                  <a:gd name="T0" fmla="*/ 8 w 8"/>
                  <a:gd name="T1" fmla="*/ 4 h 4"/>
                  <a:gd name="T2" fmla="*/ 7 w 8"/>
                  <a:gd name="T3" fmla="*/ 2 h 4"/>
                  <a:gd name="T4" fmla="*/ 7 w 8"/>
                  <a:gd name="T5" fmla="*/ 1 h 4"/>
                  <a:gd name="T6" fmla="*/ 8 w 8"/>
                  <a:gd name="T7" fmla="*/ 1 h 4"/>
                  <a:gd name="T8" fmla="*/ 8 w 8"/>
                  <a:gd name="T9" fmla="*/ 1 h 4"/>
                  <a:gd name="T10" fmla="*/ 0 w 8"/>
                  <a:gd name="T11" fmla="*/ 1 h 4"/>
                  <a:gd name="T12" fmla="*/ 2 w 8"/>
                  <a:gd name="T13" fmla="*/ 4 h 4"/>
                  <a:gd name="T14" fmla="*/ 4 w 8"/>
                  <a:gd name="T15" fmla="*/ 4 h 4"/>
                  <a:gd name="T16" fmla="*/ 8 w 8"/>
                  <a:gd name="T1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">
                    <a:moveTo>
                      <a:pt x="8" y="4"/>
                    </a:moveTo>
                    <a:cubicBezTo>
                      <a:pt x="7" y="4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5" y="0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4"/>
                      <a:pt x="6" y="4"/>
                      <a:pt x="8" y="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1056"/>
              <p:cNvSpPr/>
              <p:nvPr/>
            </p:nvSpPr>
            <p:spPr bwMode="auto">
              <a:xfrm>
                <a:off x="4107" y="1462"/>
                <a:ext cx="15" cy="10"/>
              </a:xfrm>
              <a:custGeom>
                <a:gdLst>
                  <a:gd name="T0" fmla="*/ 0 w 6"/>
                  <a:gd name="T1" fmla="*/ 3 h 4"/>
                  <a:gd name="T2" fmla="*/ 6 w 6"/>
                  <a:gd name="T3" fmla="*/ 4 h 4"/>
                  <a:gd name="T4" fmla="*/ 6 w 6"/>
                  <a:gd name="T5" fmla="*/ 1 h 4"/>
                  <a:gd name="T6" fmla="*/ 0 w 6"/>
                  <a:gd name="T7" fmla="*/ 0 h 4"/>
                  <a:gd name="T8" fmla="*/ 0 w 6"/>
                  <a:gd name="T9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2" y="3"/>
                      <a:pt x="4" y="4"/>
                      <a:pt x="6" y="4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4" y="1"/>
                      <a:pt x="2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1057"/>
              <p:cNvSpPr/>
              <p:nvPr/>
            </p:nvSpPr>
            <p:spPr bwMode="auto">
              <a:xfrm>
                <a:off x="4131" y="1522"/>
                <a:ext cx="43" cy="23"/>
              </a:xfrm>
              <a:custGeom>
                <a:gdLst>
                  <a:gd name="T0" fmla="*/ 9 w 18"/>
                  <a:gd name="T1" fmla="*/ 10 h 10"/>
                  <a:gd name="T2" fmla="*/ 17 w 18"/>
                  <a:gd name="T3" fmla="*/ 6 h 10"/>
                  <a:gd name="T4" fmla="*/ 8 w 18"/>
                  <a:gd name="T5" fmla="*/ 3 h 10"/>
                  <a:gd name="T6" fmla="*/ 0 w 18"/>
                  <a:gd name="T7" fmla="*/ 8 h 10"/>
                  <a:gd name="T8" fmla="*/ 9 w 18"/>
                  <a:gd name="T9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9" y="10"/>
                    </a:moveTo>
                    <a:cubicBezTo>
                      <a:pt x="12" y="10"/>
                      <a:pt x="17" y="9"/>
                      <a:pt x="17" y="6"/>
                    </a:cubicBezTo>
                    <a:cubicBezTo>
                      <a:pt x="18" y="0"/>
                      <a:pt x="11" y="2"/>
                      <a:pt x="8" y="3"/>
                    </a:cubicBezTo>
                    <a:cubicBezTo>
                      <a:pt x="6" y="5"/>
                      <a:pt x="3" y="7"/>
                      <a:pt x="0" y="8"/>
                    </a:cubicBezTo>
                    <a:cubicBezTo>
                      <a:pt x="3" y="9"/>
                      <a:pt x="6" y="10"/>
                      <a:pt x="9" y="1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1058"/>
              <p:cNvSpPr/>
              <p:nvPr/>
            </p:nvSpPr>
            <p:spPr bwMode="auto">
              <a:xfrm>
                <a:off x="4131" y="1586"/>
                <a:ext cx="45" cy="26"/>
              </a:xfrm>
              <a:custGeom>
                <a:gdLst>
                  <a:gd name="T0" fmla="*/ 8 w 19"/>
                  <a:gd name="T1" fmla="*/ 10 h 11"/>
                  <a:gd name="T2" fmla="*/ 17 w 19"/>
                  <a:gd name="T3" fmla="*/ 7 h 11"/>
                  <a:gd name="T4" fmla="*/ 0 w 19"/>
                  <a:gd name="T5" fmla="*/ 7 h 11"/>
                  <a:gd name="T6" fmla="*/ 3 w 19"/>
                  <a:gd name="T7" fmla="*/ 9 h 11"/>
                  <a:gd name="T8" fmla="*/ 8 w 19"/>
                  <a:gd name="T9" fmla="*/ 1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1">
                    <a:moveTo>
                      <a:pt x="8" y="10"/>
                    </a:moveTo>
                    <a:cubicBezTo>
                      <a:pt x="10" y="11"/>
                      <a:pt x="19" y="11"/>
                      <a:pt x="17" y="7"/>
                    </a:cubicBezTo>
                    <a:cubicBezTo>
                      <a:pt x="15" y="0"/>
                      <a:pt x="5" y="5"/>
                      <a:pt x="0" y="7"/>
                    </a:cubicBezTo>
                    <a:cubicBezTo>
                      <a:pt x="1" y="8"/>
                      <a:pt x="2" y="8"/>
                      <a:pt x="3" y="9"/>
                    </a:cubicBezTo>
                    <a:cubicBezTo>
                      <a:pt x="4" y="9"/>
                      <a:pt x="6" y="10"/>
                      <a:pt x="8" y="1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1059"/>
              <p:cNvSpPr/>
              <p:nvPr/>
            </p:nvSpPr>
            <p:spPr bwMode="auto">
              <a:xfrm>
                <a:off x="4129" y="1602"/>
                <a:ext cx="9" cy="5"/>
              </a:xfrm>
              <a:custGeom>
                <a:gdLst>
                  <a:gd name="T0" fmla="*/ 4 w 4"/>
                  <a:gd name="T1" fmla="*/ 2 h 2"/>
                  <a:gd name="T2" fmla="*/ 1 w 4"/>
                  <a:gd name="T3" fmla="*/ 0 h 2"/>
                  <a:gd name="T4" fmla="*/ 0 w 4"/>
                  <a:gd name="T5" fmla="*/ 0 h 2"/>
                  <a:gd name="T6" fmla="*/ 4 w 4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4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1060"/>
              <p:cNvSpPr/>
              <p:nvPr/>
            </p:nvSpPr>
            <p:spPr bwMode="auto">
              <a:xfrm>
                <a:off x="4053" y="1441"/>
                <a:ext cx="31" cy="24"/>
              </a:xfrm>
              <a:custGeom>
                <a:gdLst>
                  <a:gd name="T0" fmla="*/ 0 w 13"/>
                  <a:gd name="T1" fmla="*/ 7 h 10"/>
                  <a:gd name="T2" fmla="*/ 11 w 13"/>
                  <a:gd name="T3" fmla="*/ 10 h 10"/>
                  <a:gd name="T4" fmla="*/ 11 w 13"/>
                  <a:gd name="T5" fmla="*/ 1 h 10"/>
                  <a:gd name="T6" fmla="*/ 11 w 13"/>
                  <a:gd name="T7" fmla="*/ 0 h 10"/>
                  <a:gd name="T8" fmla="*/ 2 w 13"/>
                  <a:gd name="T9" fmla="*/ 0 h 10"/>
                  <a:gd name="T10" fmla="*/ 0 w 13"/>
                  <a:gd name="T11" fmla="*/ 7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0" y="7"/>
                    </a:moveTo>
                    <a:cubicBezTo>
                      <a:pt x="4" y="6"/>
                      <a:pt x="8" y="7"/>
                      <a:pt x="11" y="10"/>
                    </a:cubicBezTo>
                    <a:cubicBezTo>
                      <a:pt x="12" y="7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3"/>
                      <a:pt x="2" y="6"/>
                      <a:pt x="0" y="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1061"/>
              <p:cNvSpPr/>
              <p:nvPr/>
            </p:nvSpPr>
            <p:spPr bwMode="auto">
              <a:xfrm>
                <a:off x="4103" y="1493"/>
                <a:ext cx="14" cy="12"/>
              </a:xfrm>
              <a:custGeom>
                <a:gdLst>
                  <a:gd name="T0" fmla="*/ 1 w 6"/>
                  <a:gd name="T1" fmla="*/ 0 h 5"/>
                  <a:gd name="T2" fmla="*/ 0 w 6"/>
                  <a:gd name="T3" fmla="*/ 2 h 5"/>
                  <a:gd name="T4" fmla="*/ 6 w 6"/>
                  <a:gd name="T5" fmla="*/ 5 h 5"/>
                  <a:gd name="T6" fmla="*/ 1 w 6"/>
                  <a:gd name="T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3"/>
                      <a:pt x="4" y="4"/>
                      <a:pt x="6" y="5"/>
                    </a:cubicBezTo>
                    <a:cubicBezTo>
                      <a:pt x="5" y="3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1062"/>
              <p:cNvSpPr/>
              <p:nvPr/>
            </p:nvSpPr>
            <p:spPr bwMode="auto">
              <a:xfrm>
                <a:off x="4096" y="1505"/>
                <a:ext cx="23" cy="24"/>
              </a:xfrm>
              <a:custGeom>
                <a:gdLst>
                  <a:gd name="T0" fmla="*/ 0 w 10"/>
                  <a:gd name="T1" fmla="*/ 2 h 10"/>
                  <a:gd name="T2" fmla="*/ 0 w 10"/>
                  <a:gd name="T3" fmla="*/ 3 h 10"/>
                  <a:gd name="T4" fmla="*/ 0 w 10"/>
                  <a:gd name="T5" fmla="*/ 5 h 10"/>
                  <a:gd name="T6" fmla="*/ 0 w 10"/>
                  <a:gd name="T7" fmla="*/ 6 h 10"/>
                  <a:gd name="T8" fmla="*/ 7 w 10"/>
                  <a:gd name="T9" fmla="*/ 10 h 10"/>
                  <a:gd name="T10" fmla="*/ 9 w 10"/>
                  <a:gd name="T11" fmla="*/ 7 h 10"/>
                  <a:gd name="T12" fmla="*/ 10 w 10"/>
                  <a:gd name="T13" fmla="*/ 3 h 10"/>
                  <a:gd name="T14" fmla="*/ 2 w 10"/>
                  <a:gd name="T15" fmla="*/ 0 h 10"/>
                  <a:gd name="T16" fmla="*/ 0 w 10"/>
                  <a:gd name="T17" fmla="*/ 2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0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3" y="7"/>
                      <a:pt x="5" y="8"/>
                      <a:pt x="7" y="10"/>
                    </a:cubicBezTo>
                    <a:cubicBezTo>
                      <a:pt x="8" y="9"/>
                      <a:pt x="9" y="8"/>
                      <a:pt x="9" y="7"/>
                    </a:cubicBezTo>
                    <a:cubicBezTo>
                      <a:pt x="10" y="6"/>
                      <a:pt x="10" y="4"/>
                      <a:pt x="10" y="3"/>
                    </a:cubicBezTo>
                    <a:cubicBezTo>
                      <a:pt x="7" y="2"/>
                      <a:pt x="5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1063"/>
              <p:cNvSpPr/>
              <p:nvPr/>
            </p:nvSpPr>
            <p:spPr bwMode="auto">
              <a:xfrm flipH="1">
                <a:off x="4096" y="1510"/>
                <a:ext cx="0" cy="2"/>
              </a:xfrm>
              <a:custGeom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1064"/>
              <p:cNvSpPr/>
              <p:nvPr/>
            </p:nvSpPr>
            <p:spPr bwMode="auto">
              <a:xfrm>
                <a:off x="4100" y="1498"/>
                <a:ext cx="19" cy="14"/>
              </a:xfrm>
              <a:custGeom>
                <a:gdLst>
                  <a:gd name="T0" fmla="*/ 8 w 8"/>
                  <a:gd name="T1" fmla="*/ 4 h 6"/>
                  <a:gd name="T2" fmla="*/ 7 w 8"/>
                  <a:gd name="T3" fmla="*/ 3 h 6"/>
                  <a:gd name="T4" fmla="*/ 1 w 8"/>
                  <a:gd name="T5" fmla="*/ 0 h 6"/>
                  <a:gd name="T6" fmla="*/ 0 w 8"/>
                  <a:gd name="T7" fmla="*/ 3 h 6"/>
                  <a:gd name="T8" fmla="*/ 8 w 8"/>
                  <a:gd name="T9" fmla="*/ 6 h 6"/>
                  <a:gd name="T10" fmla="*/ 8 w 8"/>
                  <a:gd name="T11" fmla="*/ 4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8" y="4"/>
                    </a:moveTo>
                    <a:cubicBezTo>
                      <a:pt x="8" y="4"/>
                      <a:pt x="8" y="3"/>
                      <a:pt x="7" y="3"/>
                    </a:cubicBezTo>
                    <a:cubicBezTo>
                      <a:pt x="5" y="2"/>
                      <a:pt x="3" y="1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3" y="4"/>
                      <a:pt x="5" y="5"/>
                      <a:pt x="8" y="6"/>
                    </a:cubicBezTo>
                    <a:cubicBezTo>
                      <a:pt x="8" y="6"/>
                      <a:pt x="8" y="5"/>
                      <a:pt x="8" y="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1065"/>
              <p:cNvSpPr/>
              <p:nvPr/>
            </p:nvSpPr>
            <p:spPr bwMode="auto">
              <a:xfrm>
                <a:off x="4074" y="1474"/>
                <a:ext cx="19" cy="33"/>
              </a:xfrm>
              <a:custGeom>
                <a:gdLst>
                  <a:gd name="T0" fmla="*/ 8 w 8"/>
                  <a:gd name="T1" fmla="*/ 4 h 14"/>
                  <a:gd name="T2" fmla="*/ 8 w 8"/>
                  <a:gd name="T3" fmla="*/ 1 h 14"/>
                  <a:gd name="T4" fmla="*/ 3 w 8"/>
                  <a:gd name="T5" fmla="*/ 0 h 14"/>
                  <a:gd name="T6" fmla="*/ 3 w 8"/>
                  <a:gd name="T7" fmla="*/ 0 h 14"/>
                  <a:gd name="T8" fmla="*/ 2 w 8"/>
                  <a:gd name="T9" fmla="*/ 6 h 14"/>
                  <a:gd name="T10" fmla="*/ 0 w 8"/>
                  <a:gd name="T11" fmla="*/ 10 h 14"/>
                  <a:gd name="T12" fmla="*/ 8 w 8"/>
                  <a:gd name="T13" fmla="*/ 14 h 14"/>
                  <a:gd name="T14" fmla="*/ 8 w 8"/>
                  <a:gd name="T15" fmla="*/ 14 h 14"/>
                  <a:gd name="T16" fmla="*/ 8 w 8"/>
                  <a:gd name="T17" fmla="*/ 8 h 14"/>
                  <a:gd name="T18" fmla="*/ 8 w 8"/>
                  <a:gd name="T19" fmla="*/ 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8" y="4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3" y="5"/>
                      <a:pt x="2" y="6"/>
                    </a:cubicBezTo>
                    <a:cubicBezTo>
                      <a:pt x="2" y="7"/>
                      <a:pt x="1" y="9"/>
                      <a:pt x="0" y="10"/>
                    </a:cubicBezTo>
                    <a:cubicBezTo>
                      <a:pt x="3" y="10"/>
                      <a:pt x="7" y="11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1066"/>
              <p:cNvSpPr/>
              <p:nvPr/>
            </p:nvSpPr>
            <p:spPr bwMode="auto">
              <a:xfrm flipH="1">
                <a:off x="4100" y="1488"/>
                <a:ext cx="0" cy="10"/>
              </a:xfrm>
              <a:custGeom>
                <a:gdLst>
                  <a:gd name="T0" fmla="*/ 0 h 4"/>
                  <a:gd name="T1" fmla="*/ 4 h 4"/>
                  <a:gd name="T2" fmla="*/ 4 h 4"/>
                  <a:gd name="T3" fmla="*/ 0 h 4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1067"/>
              <p:cNvSpPr/>
              <p:nvPr/>
            </p:nvSpPr>
            <p:spPr bwMode="auto">
              <a:xfrm flipH="1">
                <a:off x="4093" y="1484"/>
                <a:ext cx="0" cy="9"/>
              </a:xfrm>
              <a:custGeom>
                <a:gdLst>
                  <a:gd name="T0" fmla="*/ 0 h 4"/>
                  <a:gd name="T1" fmla="*/ 4 h 4"/>
                  <a:gd name="T2" fmla="*/ 0 h 4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1068"/>
              <p:cNvSpPr/>
              <p:nvPr/>
            </p:nvSpPr>
            <p:spPr bwMode="auto">
              <a:xfrm>
                <a:off x="4093" y="1477"/>
                <a:ext cx="7" cy="30"/>
              </a:xfrm>
              <a:custGeom>
                <a:gdLst>
                  <a:gd name="T0" fmla="*/ 3 w 3"/>
                  <a:gd name="T1" fmla="*/ 9 h 13"/>
                  <a:gd name="T2" fmla="*/ 3 w 3"/>
                  <a:gd name="T3" fmla="*/ 9 h 13"/>
                  <a:gd name="T4" fmla="*/ 3 w 3"/>
                  <a:gd name="T5" fmla="*/ 5 h 13"/>
                  <a:gd name="T6" fmla="*/ 3 w 3"/>
                  <a:gd name="T7" fmla="*/ 4 h 13"/>
                  <a:gd name="T8" fmla="*/ 0 w 3"/>
                  <a:gd name="T9" fmla="*/ 0 h 13"/>
                  <a:gd name="T10" fmla="*/ 0 w 3"/>
                  <a:gd name="T11" fmla="*/ 3 h 13"/>
                  <a:gd name="T12" fmla="*/ 0 w 3"/>
                  <a:gd name="T13" fmla="*/ 7 h 13"/>
                  <a:gd name="T14" fmla="*/ 0 w 3"/>
                  <a:gd name="T15" fmla="*/ 13 h 13"/>
                  <a:gd name="T16" fmla="*/ 3 w 3"/>
                  <a:gd name="T17" fmla="*/ 9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3">
                    <a:moveTo>
                      <a:pt x="3" y="9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2" y="3"/>
                      <a:pt x="1" y="1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2" y="11"/>
                      <a:pt x="3" y="9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1069"/>
              <p:cNvSpPr/>
              <p:nvPr/>
            </p:nvSpPr>
            <p:spPr bwMode="auto">
              <a:xfrm>
                <a:off x="4051" y="1460"/>
                <a:ext cx="28" cy="38"/>
              </a:xfrm>
              <a:custGeom>
                <a:gdLst>
                  <a:gd name="T0" fmla="*/ 12 w 12"/>
                  <a:gd name="T1" fmla="*/ 10 h 16"/>
                  <a:gd name="T2" fmla="*/ 11 w 12"/>
                  <a:gd name="T3" fmla="*/ 3 h 16"/>
                  <a:gd name="T4" fmla="*/ 0 w 12"/>
                  <a:gd name="T5" fmla="*/ 1 h 16"/>
                  <a:gd name="T6" fmla="*/ 7 w 12"/>
                  <a:gd name="T7" fmla="*/ 16 h 16"/>
                  <a:gd name="T8" fmla="*/ 12 w 12"/>
                  <a:gd name="T9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12" y="10"/>
                    </a:moveTo>
                    <a:cubicBezTo>
                      <a:pt x="12" y="8"/>
                      <a:pt x="12" y="5"/>
                      <a:pt x="11" y="3"/>
                    </a:cubicBezTo>
                    <a:cubicBezTo>
                      <a:pt x="8" y="0"/>
                      <a:pt x="4" y="0"/>
                      <a:pt x="0" y="1"/>
                    </a:cubicBezTo>
                    <a:cubicBezTo>
                      <a:pt x="3" y="6"/>
                      <a:pt x="5" y="11"/>
                      <a:pt x="7" y="16"/>
                    </a:cubicBezTo>
                    <a:cubicBezTo>
                      <a:pt x="10" y="15"/>
                      <a:pt x="11" y="12"/>
                      <a:pt x="12" y="1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1070"/>
              <p:cNvSpPr/>
              <p:nvPr/>
            </p:nvSpPr>
            <p:spPr bwMode="auto">
              <a:xfrm>
                <a:off x="4034" y="1441"/>
                <a:ext cx="21" cy="19"/>
              </a:xfrm>
              <a:custGeom>
                <a:gdLst>
                  <a:gd name="T0" fmla="*/ 6 w 9"/>
                  <a:gd name="T1" fmla="*/ 8 h 8"/>
                  <a:gd name="T2" fmla="*/ 9 w 9"/>
                  <a:gd name="T3" fmla="*/ 0 h 8"/>
                  <a:gd name="T4" fmla="*/ 0 w 9"/>
                  <a:gd name="T5" fmla="*/ 0 h 8"/>
                  <a:gd name="T6" fmla="*/ 6 w 9"/>
                  <a:gd name="T7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6" y="8"/>
                    </a:moveTo>
                    <a:cubicBezTo>
                      <a:pt x="8" y="6"/>
                      <a:pt x="9" y="3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4" y="5"/>
                      <a:pt x="6" y="8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1071"/>
              <p:cNvSpPr/>
              <p:nvPr/>
            </p:nvSpPr>
            <p:spPr bwMode="auto">
              <a:xfrm>
                <a:off x="4008" y="1441"/>
                <a:ext cx="66" cy="180"/>
              </a:xfrm>
              <a:custGeom>
                <a:gdLst>
                  <a:gd name="T0" fmla="*/ 15 w 28"/>
                  <a:gd name="T1" fmla="*/ 8 h 76"/>
                  <a:gd name="T2" fmla="*/ 9 w 28"/>
                  <a:gd name="T3" fmla="*/ 0 h 76"/>
                  <a:gd name="T4" fmla="*/ 0 w 28"/>
                  <a:gd name="T5" fmla="*/ 0 h 76"/>
                  <a:gd name="T6" fmla="*/ 0 w 28"/>
                  <a:gd name="T7" fmla="*/ 2 h 76"/>
                  <a:gd name="T8" fmla="*/ 0 w 28"/>
                  <a:gd name="T9" fmla="*/ 2 h 76"/>
                  <a:gd name="T10" fmla="*/ 1 w 28"/>
                  <a:gd name="T11" fmla="*/ 3 h 76"/>
                  <a:gd name="T12" fmla="*/ 17 w 28"/>
                  <a:gd name="T13" fmla="*/ 60 h 76"/>
                  <a:gd name="T14" fmla="*/ 9 w 28"/>
                  <a:gd name="T15" fmla="*/ 76 h 76"/>
                  <a:gd name="T16" fmla="*/ 18 w 28"/>
                  <a:gd name="T17" fmla="*/ 76 h 76"/>
                  <a:gd name="T18" fmla="*/ 28 w 28"/>
                  <a:gd name="T19" fmla="*/ 44 h 76"/>
                  <a:gd name="T20" fmla="*/ 15 w 28"/>
                  <a:gd name="T21" fmla="*/ 8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76">
                    <a:moveTo>
                      <a:pt x="15" y="8"/>
                    </a:moveTo>
                    <a:cubicBezTo>
                      <a:pt x="13" y="5"/>
                      <a:pt x="11" y="3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5" y="18"/>
                      <a:pt x="24" y="39"/>
                      <a:pt x="17" y="60"/>
                    </a:cubicBezTo>
                    <a:cubicBezTo>
                      <a:pt x="15" y="66"/>
                      <a:pt x="12" y="71"/>
                      <a:pt x="9" y="76"/>
                    </a:cubicBezTo>
                    <a:cubicBezTo>
                      <a:pt x="18" y="76"/>
                      <a:pt x="18" y="76"/>
                      <a:pt x="18" y="76"/>
                    </a:cubicBezTo>
                    <a:cubicBezTo>
                      <a:pt x="24" y="66"/>
                      <a:pt x="28" y="55"/>
                      <a:pt x="28" y="44"/>
                    </a:cubicBezTo>
                    <a:cubicBezTo>
                      <a:pt x="27" y="31"/>
                      <a:pt x="22" y="18"/>
                      <a:pt x="15" y="8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1072"/>
              <p:cNvSpPr/>
              <p:nvPr/>
            </p:nvSpPr>
            <p:spPr bwMode="auto">
              <a:xfrm flipH="1">
                <a:off x="4008" y="1441"/>
                <a:ext cx="0" cy="5"/>
              </a:xfrm>
              <a:custGeom>
                <a:gdLst>
                  <a:gd name="T0" fmla="*/ 0 h 5"/>
                  <a:gd name="T1" fmla="*/ 0 h 5"/>
                  <a:gd name="T2" fmla="*/ 5 h 5"/>
                  <a:gd name="T3" fmla="*/ 5 h 5"/>
                  <a:gd name="T4" fmla="*/ 5 h 5"/>
                  <a:gd name="T5" fmla="*/ 0 h 5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1073"/>
              <p:cNvSpPr/>
              <p:nvPr/>
            </p:nvSpPr>
            <p:spPr bwMode="auto">
              <a:xfrm flipH="1">
                <a:off x="4008" y="1446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1074"/>
              <p:cNvSpPr/>
              <p:nvPr/>
            </p:nvSpPr>
            <p:spPr bwMode="auto">
              <a:xfrm>
                <a:off x="4117" y="1472"/>
                <a:ext cx="35" cy="40"/>
              </a:xfrm>
              <a:custGeom>
                <a:gdLst>
                  <a:gd name="T0" fmla="*/ 8 w 15"/>
                  <a:gd name="T1" fmla="*/ 3 h 17"/>
                  <a:gd name="T2" fmla="*/ 3 w 15"/>
                  <a:gd name="T3" fmla="*/ 3 h 17"/>
                  <a:gd name="T4" fmla="*/ 5 w 15"/>
                  <a:gd name="T5" fmla="*/ 1 h 17"/>
                  <a:gd name="T6" fmla="*/ 2 w 15"/>
                  <a:gd name="T7" fmla="*/ 0 h 17"/>
                  <a:gd name="T8" fmla="*/ 0 w 15"/>
                  <a:gd name="T9" fmla="*/ 4 h 17"/>
                  <a:gd name="T10" fmla="*/ 1 w 15"/>
                  <a:gd name="T11" fmla="*/ 5 h 17"/>
                  <a:gd name="T12" fmla="*/ 8 w 15"/>
                  <a:gd name="T13" fmla="*/ 16 h 17"/>
                  <a:gd name="T14" fmla="*/ 9 w 15"/>
                  <a:gd name="T15" fmla="*/ 17 h 17"/>
                  <a:gd name="T16" fmla="*/ 3 w 15"/>
                  <a:gd name="T17" fmla="*/ 5 h 17"/>
                  <a:gd name="T18" fmla="*/ 10 w 15"/>
                  <a:gd name="T19" fmla="*/ 4 h 17"/>
                  <a:gd name="T20" fmla="*/ 15 w 15"/>
                  <a:gd name="T21" fmla="*/ 3 h 17"/>
                  <a:gd name="T22" fmla="*/ 12 w 15"/>
                  <a:gd name="T23" fmla="*/ 3 h 17"/>
                  <a:gd name="T24" fmla="*/ 8 w 15"/>
                  <a:gd name="T25" fmla="*/ 3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7">
                    <a:moveTo>
                      <a:pt x="8" y="3"/>
                    </a:moveTo>
                    <a:cubicBezTo>
                      <a:pt x="6" y="3"/>
                      <a:pt x="4" y="3"/>
                      <a:pt x="3" y="3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4" y="1"/>
                      <a:pt x="3" y="1"/>
                      <a:pt x="2" y="0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5" y="7"/>
                      <a:pt x="8" y="11"/>
                      <a:pt x="8" y="16"/>
                    </a:cubicBezTo>
                    <a:cubicBezTo>
                      <a:pt x="8" y="16"/>
                      <a:pt x="9" y="16"/>
                      <a:pt x="9" y="17"/>
                    </a:cubicBezTo>
                    <a:cubicBezTo>
                      <a:pt x="9" y="12"/>
                      <a:pt x="7" y="7"/>
                      <a:pt x="3" y="5"/>
                    </a:cubicBezTo>
                    <a:cubicBezTo>
                      <a:pt x="5" y="4"/>
                      <a:pt x="8" y="5"/>
                      <a:pt x="10" y="4"/>
                    </a:cubicBezTo>
                    <a:cubicBezTo>
                      <a:pt x="12" y="4"/>
                      <a:pt x="13" y="4"/>
                      <a:pt x="15" y="3"/>
                    </a:cubicBezTo>
                    <a:cubicBezTo>
                      <a:pt x="14" y="3"/>
                      <a:pt x="13" y="3"/>
                      <a:pt x="12" y="3"/>
                    </a:cubicBezTo>
                    <a:cubicBezTo>
                      <a:pt x="11" y="3"/>
                      <a:pt x="9" y="3"/>
                      <a:pt x="8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1075"/>
              <p:cNvSpPr>
                <a:spLocks noEditPoints="1"/>
              </p:cNvSpPr>
              <p:nvPr/>
            </p:nvSpPr>
            <p:spPr bwMode="auto">
              <a:xfrm>
                <a:off x="4124" y="1517"/>
                <a:ext cx="52" cy="35"/>
              </a:xfrm>
              <a:custGeom>
                <a:gdLst>
                  <a:gd name="T0" fmla="*/ 0 w 22"/>
                  <a:gd name="T1" fmla="*/ 10 h 15"/>
                  <a:gd name="T2" fmla="*/ 0 w 22"/>
                  <a:gd name="T3" fmla="*/ 10 h 15"/>
                  <a:gd name="T4" fmla="*/ 0 w 22"/>
                  <a:gd name="T5" fmla="*/ 11 h 15"/>
                  <a:gd name="T6" fmla="*/ 3 w 22"/>
                  <a:gd name="T7" fmla="*/ 14 h 15"/>
                  <a:gd name="T8" fmla="*/ 5 w 22"/>
                  <a:gd name="T9" fmla="*/ 15 h 15"/>
                  <a:gd name="T10" fmla="*/ 3 w 22"/>
                  <a:gd name="T11" fmla="*/ 11 h 15"/>
                  <a:gd name="T12" fmla="*/ 22 w 22"/>
                  <a:gd name="T13" fmla="*/ 8 h 15"/>
                  <a:gd name="T14" fmla="*/ 22 w 22"/>
                  <a:gd name="T15" fmla="*/ 6 h 15"/>
                  <a:gd name="T16" fmla="*/ 16 w 22"/>
                  <a:gd name="T17" fmla="*/ 3 h 15"/>
                  <a:gd name="T18" fmla="*/ 9 w 22"/>
                  <a:gd name="T19" fmla="*/ 5 h 15"/>
                  <a:gd name="T20" fmla="*/ 3 w 22"/>
                  <a:gd name="T21" fmla="*/ 8 h 15"/>
                  <a:gd name="T22" fmla="*/ 6 w 22"/>
                  <a:gd name="T23" fmla="*/ 0 h 15"/>
                  <a:gd name="T24" fmla="*/ 5 w 22"/>
                  <a:gd name="T25" fmla="*/ 0 h 15"/>
                  <a:gd name="T26" fmla="*/ 0 w 22"/>
                  <a:gd name="T27" fmla="*/ 10 h 15"/>
                  <a:gd name="T28" fmla="*/ 11 w 22"/>
                  <a:gd name="T29" fmla="*/ 5 h 15"/>
                  <a:gd name="T30" fmla="*/ 20 w 22"/>
                  <a:gd name="T31" fmla="*/ 8 h 15"/>
                  <a:gd name="T32" fmla="*/ 12 w 22"/>
                  <a:gd name="T33" fmla="*/ 12 h 15"/>
                  <a:gd name="T34" fmla="*/ 3 w 22"/>
                  <a:gd name="T35" fmla="*/ 10 h 15"/>
                  <a:gd name="T36" fmla="*/ 11 w 22"/>
                  <a:gd name="T37" fmla="*/ 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15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1" y="12"/>
                      <a:pt x="2" y="13"/>
                      <a:pt x="3" y="14"/>
                    </a:cubicBezTo>
                    <a:cubicBezTo>
                      <a:pt x="4" y="14"/>
                      <a:pt x="4" y="15"/>
                      <a:pt x="5" y="15"/>
                    </a:cubicBezTo>
                    <a:cubicBezTo>
                      <a:pt x="4" y="14"/>
                      <a:pt x="4" y="12"/>
                      <a:pt x="3" y="11"/>
                    </a:cubicBezTo>
                    <a:cubicBezTo>
                      <a:pt x="9" y="14"/>
                      <a:pt x="21" y="15"/>
                      <a:pt x="22" y="8"/>
                    </a:cubicBezTo>
                    <a:cubicBezTo>
                      <a:pt x="22" y="7"/>
                      <a:pt x="22" y="7"/>
                      <a:pt x="22" y="6"/>
                    </a:cubicBezTo>
                    <a:cubicBezTo>
                      <a:pt x="21" y="3"/>
                      <a:pt x="18" y="2"/>
                      <a:pt x="16" y="3"/>
                    </a:cubicBezTo>
                    <a:cubicBezTo>
                      <a:pt x="13" y="3"/>
                      <a:pt x="11" y="4"/>
                      <a:pt x="9" y="5"/>
                    </a:cubicBezTo>
                    <a:cubicBezTo>
                      <a:pt x="7" y="6"/>
                      <a:pt x="5" y="7"/>
                      <a:pt x="3" y="8"/>
                    </a:cubicBezTo>
                    <a:cubicBezTo>
                      <a:pt x="5" y="6"/>
                      <a:pt x="6" y="3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4"/>
                      <a:pt x="3" y="7"/>
                      <a:pt x="0" y="10"/>
                    </a:cubicBezTo>
                    <a:close/>
                    <a:moveTo>
                      <a:pt x="11" y="5"/>
                    </a:moveTo>
                    <a:cubicBezTo>
                      <a:pt x="14" y="4"/>
                      <a:pt x="21" y="2"/>
                      <a:pt x="20" y="8"/>
                    </a:cubicBezTo>
                    <a:cubicBezTo>
                      <a:pt x="20" y="11"/>
                      <a:pt x="15" y="12"/>
                      <a:pt x="12" y="12"/>
                    </a:cubicBezTo>
                    <a:cubicBezTo>
                      <a:pt x="9" y="12"/>
                      <a:pt x="6" y="11"/>
                      <a:pt x="3" y="10"/>
                    </a:cubicBezTo>
                    <a:cubicBezTo>
                      <a:pt x="6" y="9"/>
                      <a:pt x="9" y="7"/>
                      <a:pt x="11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1076"/>
              <p:cNvSpPr/>
              <p:nvPr/>
            </p:nvSpPr>
            <p:spPr bwMode="auto">
              <a:xfrm>
                <a:off x="4124" y="1607"/>
                <a:ext cx="7" cy="14"/>
              </a:xfrm>
              <a:custGeom>
                <a:gdLst>
                  <a:gd name="T0" fmla="*/ 2 w 3"/>
                  <a:gd name="T1" fmla="*/ 1 h 6"/>
                  <a:gd name="T2" fmla="*/ 0 w 3"/>
                  <a:gd name="T3" fmla="*/ 0 h 6"/>
                  <a:gd name="T4" fmla="*/ 1 w 3"/>
                  <a:gd name="T5" fmla="*/ 4 h 6"/>
                  <a:gd name="T6" fmla="*/ 1 w 3"/>
                  <a:gd name="T7" fmla="*/ 6 h 6"/>
                  <a:gd name="T8" fmla="*/ 3 w 3"/>
                  <a:gd name="T9" fmla="*/ 6 h 6"/>
                  <a:gd name="T10" fmla="*/ 2 w 3"/>
                  <a:gd name="T11" fmla="*/ 1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4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1077"/>
              <p:cNvSpPr/>
              <p:nvPr/>
            </p:nvSpPr>
            <p:spPr bwMode="auto">
              <a:xfrm>
                <a:off x="4124" y="1574"/>
                <a:ext cx="52" cy="40"/>
              </a:xfrm>
              <a:custGeom>
                <a:gdLst>
                  <a:gd name="T0" fmla="*/ 5 w 22"/>
                  <a:gd name="T1" fmla="*/ 0 h 17"/>
                  <a:gd name="T2" fmla="*/ 0 w 22"/>
                  <a:gd name="T3" fmla="*/ 11 h 17"/>
                  <a:gd name="T4" fmla="*/ 3 w 22"/>
                  <a:gd name="T5" fmla="*/ 12 h 17"/>
                  <a:gd name="T6" fmla="*/ 20 w 22"/>
                  <a:gd name="T7" fmla="*/ 12 h 17"/>
                  <a:gd name="T8" fmla="*/ 11 w 22"/>
                  <a:gd name="T9" fmla="*/ 15 h 17"/>
                  <a:gd name="T10" fmla="*/ 6 w 22"/>
                  <a:gd name="T11" fmla="*/ 14 h 17"/>
                  <a:gd name="T12" fmla="*/ 8 w 22"/>
                  <a:gd name="T13" fmla="*/ 16 h 17"/>
                  <a:gd name="T14" fmla="*/ 14 w 22"/>
                  <a:gd name="T15" fmla="*/ 17 h 17"/>
                  <a:gd name="T16" fmla="*/ 22 w 22"/>
                  <a:gd name="T17" fmla="*/ 13 h 17"/>
                  <a:gd name="T18" fmla="*/ 22 w 22"/>
                  <a:gd name="T19" fmla="*/ 12 h 17"/>
                  <a:gd name="T20" fmla="*/ 18 w 22"/>
                  <a:gd name="T21" fmla="*/ 7 h 17"/>
                  <a:gd name="T22" fmla="*/ 16 w 22"/>
                  <a:gd name="T23" fmla="*/ 7 h 17"/>
                  <a:gd name="T24" fmla="*/ 2 w 22"/>
                  <a:gd name="T25" fmla="*/ 11 h 17"/>
                  <a:gd name="T26" fmla="*/ 7 w 22"/>
                  <a:gd name="T27" fmla="*/ 1 h 17"/>
                  <a:gd name="T28" fmla="*/ 7 w 22"/>
                  <a:gd name="T29" fmla="*/ 0 h 17"/>
                  <a:gd name="T30" fmla="*/ 5 w 22"/>
                  <a:gd name="T31" fmla="*/ 0 h 17"/>
                  <a:gd name="T32" fmla="*/ 5 w 22"/>
                  <a:gd name="T33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5" y="4"/>
                      <a:pt x="3" y="9"/>
                      <a:pt x="0" y="11"/>
                    </a:cubicBezTo>
                    <a:cubicBezTo>
                      <a:pt x="1" y="11"/>
                      <a:pt x="2" y="12"/>
                      <a:pt x="3" y="12"/>
                    </a:cubicBezTo>
                    <a:cubicBezTo>
                      <a:pt x="8" y="10"/>
                      <a:pt x="18" y="5"/>
                      <a:pt x="20" y="12"/>
                    </a:cubicBezTo>
                    <a:cubicBezTo>
                      <a:pt x="22" y="16"/>
                      <a:pt x="13" y="16"/>
                      <a:pt x="11" y="15"/>
                    </a:cubicBezTo>
                    <a:cubicBezTo>
                      <a:pt x="9" y="15"/>
                      <a:pt x="7" y="14"/>
                      <a:pt x="6" y="14"/>
                    </a:cubicBezTo>
                    <a:cubicBezTo>
                      <a:pt x="6" y="14"/>
                      <a:pt x="7" y="15"/>
                      <a:pt x="8" y="16"/>
                    </a:cubicBezTo>
                    <a:cubicBezTo>
                      <a:pt x="10" y="16"/>
                      <a:pt x="12" y="17"/>
                      <a:pt x="14" y="17"/>
                    </a:cubicBezTo>
                    <a:cubicBezTo>
                      <a:pt x="16" y="17"/>
                      <a:pt x="22" y="17"/>
                      <a:pt x="22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0"/>
                      <a:pt x="19" y="9"/>
                      <a:pt x="18" y="7"/>
                    </a:cubicBezTo>
                    <a:cubicBezTo>
                      <a:pt x="17" y="7"/>
                      <a:pt x="17" y="7"/>
                      <a:pt x="16" y="7"/>
                    </a:cubicBezTo>
                    <a:cubicBezTo>
                      <a:pt x="11" y="7"/>
                      <a:pt x="7" y="10"/>
                      <a:pt x="2" y="11"/>
                    </a:cubicBezTo>
                    <a:cubicBezTo>
                      <a:pt x="5" y="8"/>
                      <a:pt x="7" y="4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1078"/>
              <p:cNvSpPr/>
              <p:nvPr/>
            </p:nvSpPr>
            <p:spPr bwMode="auto">
              <a:xfrm>
                <a:off x="4136" y="1560"/>
                <a:ext cx="5" cy="7"/>
              </a:xfrm>
              <a:custGeom>
                <a:gdLst>
                  <a:gd name="T0" fmla="*/ 0 w 2"/>
                  <a:gd name="T1" fmla="*/ 2 h 3"/>
                  <a:gd name="T2" fmla="*/ 2 w 2"/>
                  <a:gd name="T3" fmla="*/ 3 h 3"/>
                  <a:gd name="T4" fmla="*/ 1 w 2"/>
                  <a:gd name="T5" fmla="*/ 0 h 3"/>
                  <a:gd name="T6" fmla="*/ 0 w 2"/>
                  <a:gd name="T7" fmla="*/ 0 h 3"/>
                  <a:gd name="T8" fmla="*/ 0 w 2"/>
                  <a:gd name="T9" fmla="*/ 2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1079"/>
              <p:cNvSpPr/>
              <p:nvPr/>
            </p:nvSpPr>
            <p:spPr bwMode="auto">
              <a:xfrm>
                <a:off x="4112" y="1441"/>
                <a:ext cx="12" cy="26"/>
              </a:xfrm>
              <a:custGeom>
                <a:gdLst>
                  <a:gd name="T0" fmla="*/ 4 w 5"/>
                  <a:gd name="T1" fmla="*/ 4 h 11"/>
                  <a:gd name="T2" fmla="*/ 2 w 5"/>
                  <a:gd name="T3" fmla="*/ 0 h 11"/>
                  <a:gd name="T4" fmla="*/ 0 w 5"/>
                  <a:gd name="T5" fmla="*/ 0 h 11"/>
                  <a:gd name="T6" fmla="*/ 3 w 5"/>
                  <a:gd name="T7" fmla="*/ 5 h 11"/>
                  <a:gd name="T8" fmla="*/ 4 w 5"/>
                  <a:gd name="T9" fmla="*/ 10 h 11"/>
                  <a:gd name="T10" fmla="*/ 5 w 5"/>
                  <a:gd name="T11" fmla="*/ 11 h 11"/>
                  <a:gd name="T12" fmla="*/ 4 w 5"/>
                  <a:gd name="T13" fmla="*/ 4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4" y="4"/>
                    </a:moveTo>
                    <a:cubicBezTo>
                      <a:pt x="4" y="3"/>
                      <a:pt x="3" y="2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3"/>
                      <a:pt x="3" y="5"/>
                    </a:cubicBezTo>
                    <a:cubicBezTo>
                      <a:pt x="3" y="6"/>
                      <a:pt x="4" y="8"/>
                      <a:pt x="4" y="10"/>
                    </a:cubicBezTo>
                    <a:cubicBezTo>
                      <a:pt x="4" y="10"/>
                      <a:pt x="5" y="10"/>
                      <a:pt x="5" y="11"/>
                    </a:cubicBezTo>
                    <a:cubicBezTo>
                      <a:pt x="5" y="8"/>
                      <a:pt x="5" y="6"/>
                      <a:pt x="4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1080"/>
              <p:cNvSpPr/>
              <p:nvPr/>
            </p:nvSpPr>
            <p:spPr bwMode="auto">
              <a:xfrm>
                <a:off x="4129" y="1446"/>
                <a:ext cx="42" cy="28"/>
              </a:xfrm>
              <a:custGeom>
                <a:gdLst>
                  <a:gd name="T0" fmla="*/ 16 w 18"/>
                  <a:gd name="T1" fmla="*/ 3 h 12"/>
                  <a:gd name="T2" fmla="*/ 7 w 18"/>
                  <a:gd name="T3" fmla="*/ 3 h 12"/>
                  <a:gd name="T4" fmla="*/ 3 w 18"/>
                  <a:gd name="T5" fmla="*/ 7 h 12"/>
                  <a:gd name="T6" fmla="*/ 0 w 18"/>
                  <a:gd name="T7" fmla="*/ 9 h 12"/>
                  <a:gd name="T8" fmla="*/ 2 w 18"/>
                  <a:gd name="T9" fmla="*/ 9 h 12"/>
                  <a:gd name="T10" fmla="*/ 3 w 18"/>
                  <a:gd name="T11" fmla="*/ 9 h 12"/>
                  <a:gd name="T12" fmla="*/ 6 w 18"/>
                  <a:gd name="T13" fmla="*/ 6 h 12"/>
                  <a:gd name="T14" fmla="*/ 15 w 18"/>
                  <a:gd name="T15" fmla="*/ 4 h 12"/>
                  <a:gd name="T16" fmla="*/ 12 w 18"/>
                  <a:gd name="T17" fmla="*/ 11 h 12"/>
                  <a:gd name="T18" fmla="*/ 14 w 18"/>
                  <a:gd name="T19" fmla="*/ 12 h 12"/>
                  <a:gd name="T20" fmla="*/ 16 w 18"/>
                  <a:gd name="T21" fmla="*/ 3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2">
                    <a:moveTo>
                      <a:pt x="16" y="3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6" y="4"/>
                      <a:pt x="4" y="5"/>
                      <a:pt x="3" y="7"/>
                    </a:cubicBezTo>
                    <a:cubicBezTo>
                      <a:pt x="2" y="8"/>
                      <a:pt x="1" y="8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4" y="8"/>
                      <a:pt x="5" y="7"/>
                      <a:pt x="6" y="6"/>
                    </a:cubicBezTo>
                    <a:cubicBezTo>
                      <a:pt x="9" y="4"/>
                      <a:pt x="12" y="1"/>
                      <a:pt x="15" y="4"/>
                    </a:cubicBezTo>
                    <a:cubicBezTo>
                      <a:pt x="17" y="7"/>
                      <a:pt x="15" y="10"/>
                      <a:pt x="12" y="11"/>
                    </a:cubicBezTo>
                    <a:cubicBezTo>
                      <a:pt x="13" y="11"/>
                      <a:pt x="14" y="12"/>
                      <a:pt x="14" y="12"/>
                    </a:cubicBezTo>
                    <a:cubicBezTo>
                      <a:pt x="17" y="10"/>
                      <a:pt x="18" y="7"/>
                      <a:pt x="1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1081"/>
              <p:cNvSpPr/>
              <p:nvPr/>
            </p:nvSpPr>
            <p:spPr bwMode="auto">
              <a:xfrm>
                <a:off x="4136" y="1510"/>
                <a:ext cx="2" cy="7"/>
              </a:xfrm>
              <a:custGeom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1 h 3"/>
                  <a:gd name="T6" fmla="*/ 0 w 1"/>
                  <a:gd name="T7" fmla="*/ 0 h 3"/>
                  <a:gd name="T8" fmla="*/ 0 w 1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1082"/>
              <p:cNvSpPr/>
              <p:nvPr/>
            </p:nvSpPr>
            <p:spPr bwMode="auto">
              <a:xfrm>
                <a:off x="4131" y="1550"/>
                <a:ext cx="7" cy="10"/>
              </a:xfrm>
              <a:custGeom>
                <a:gdLst>
                  <a:gd name="T0" fmla="*/ 2 w 3"/>
                  <a:gd name="T1" fmla="*/ 4 h 4"/>
                  <a:gd name="T2" fmla="*/ 3 w 3"/>
                  <a:gd name="T3" fmla="*/ 4 h 4"/>
                  <a:gd name="T4" fmla="*/ 2 w 3"/>
                  <a:gd name="T5" fmla="*/ 1 h 4"/>
                  <a:gd name="T6" fmla="*/ 0 w 3"/>
                  <a:gd name="T7" fmla="*/ 0 h 4"/>
                  <a:gd name="T8" fmla="*/ 2 w 3"/>
                  <a:gd name="T9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1083"/>
              <p:cNvSpPr/>
              <p:nvPr/>
            </p:nvSpPr>
            <p:spPr bwMode="auto">
              <a:xfrm>
                <a:off x="4145" y="1472"/>
                <a:ext cx="17" cy="7"/>
              </a:xfrm>
              <a:custGeom>
                <a:gdLst>
                  <a:gd name="T0" fmla="*/ 3 w 7"/>
                  <a:gd name="T1" fmla="*/ 2 h 3"/>
                  <a:gd name="T2" fmla="*/ 0 w 7"/>
                  <a:gd name="T3" fmla="*/ 3 h 3"/>
                  <a:gd name="T4" fmla="*/ 3 w 7"/>
                  <a:gd name="T5" fmla="*/ 3 h 3"/>
                  <a:gd name="T6" fmla="*/ 6 w 7"/>
                  <a:gd name="T7" fmla="*/ 2 h 3"/>
                  <a:gd name="T8" fmla="*/ 7 w 7"/>
                  <a:gd name="T9" fmla="*/ 1 h 3"/>
                  <a:gd name="T10" fmla="*/ 5 w 7"/>
                  <a:gd name="T11" fmla="*/ 0 h 3"/>
                  <a:gd name="T12" fmla="*/ 3 w 7"/>
                  <a:gd name="T13" fmla="*/ 2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2" y="2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4" y="3"/>
                      <a:pt x="5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4" y="1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1084"/>
              <p:cNvSpPr/>
              <p:nvPr/>
            </p:nvSpPr>
            <p:spPr bwMode="auto">
              <a:xfrm flipH="1">
                <a:off x="4176" y="1531"/>
                <a:ext cx="0" cy="5"/>
              </a:xfrm>
              <a:custGeom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1085"/>
              <p:cNvSpPr/>
              <p:nvPr/>
            </p:nvSpPr>
            <p:spPr bwMode="auto">
              <a:xfrm>
                <a:off x="4122" y="1465"/>
                <a:ext cx="11" cy="9"/>
              </a:xfrm>
              <a:custGeom>
                <a:gdLst>
                  <a:gd name="T0" fmla="*/ 0 w 5"/>
                  <a:gd name="T1" fmla="*/ 3 h 4"/>
                  <a:gd name="T2" fmla="*/ 3 w 5"/>
                  <a:gd name="T3" fmla="*/ 4 h 4"/>
                  <a:gd name="T4" fmla="*/ 5 w 5"/>
                  <a:gd name="T5" fmla="*/ 1 h 4"/>
                  <a:gd name="T6" fmla="*/ 3 w 5"/>
                  <a:gd name="T7" fmla="*/ 1 h 4"/>
                  <a:gd name="T8" fmla="*/ 1 w 5"/>
                  <a:gd name="T9" fmla="*/ 3 h 4"/>
                  <a:gd name="T10" fmla="*/ 1 w 5"/>
                  <a:gd name="T11" fmla="*/ 1 h 4"/>
                  <a:gd name="T12" fmla="*/ 0 w 5"/>
                  <a:gd name="T13" fmla="*/ 0 h 4"/>
                  <a:gd name="T14" fmla="*/ 0 w 5"/>
                  <a:gd name="T15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1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5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1086"/>
              <p:cNvSpPr/>
              <p:nvPr/>
            </p:nvSpPr>
            <p:spPr bwMode="auto">
              <a:xfrm>
                <a:off x="4167" y="1590"/>
                <a:ext cx="9" cy="12"/>
              </a:xfrm>
              <a:custGeom>
                <a:gdLst>
                  <a:gd name="T0" fmla="*/ 4 w 4"/>
                  <a:gd name="T1" fmla="*/ 5 h 5"/>
                  <a:gd name="T2" fmla="*/ 0 w 4"/>
                  <a:gd name="T3" fmla="*/ 0 h 5"/>
                  <a:gd name="T4" fmla="*/ 4 w 4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cubicBezTo>
                      <a:pt x="3" y="3"/>
                      <a:pt x="2" y="1"/>
                      <a:pt x="0" y="0"/>
                    </a:cubicBezTo>
                    <a:cubicBezTo>
                      <a:pt x="1" y="2"/>
                      <a:pt x="2" y="3"/>
                      <a:pt x="4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1087"/>
              <p:cNvSpPr/>
              <p:nvPr/>
            </p:nvSpPr>
            <p:spPr bwMode="auto">
              <a:xfrm>
                <a:off x="4122" y="1600"/>
                <a:ext cx="21" cy="12"/>
              </a:xfrm>
              <a:custGeom>
                <a:gdLst>
                  <a:gd name="T0" fmla="*/ 2 w 9"/>
                  <a:gd name="T1" fmla="*/ 3 h 5"/>
                  <a:gd name="T2" fmla="*/ 8 w 9"/>
                  <a:gd name="T3" fmla="*/ 4 h 5"/>
                  <a:gd name="T4" fmla="*/ 9 w 9"/>
                  <a:gd name="T5" fmla="*/ 5 h 5"/>
                  <a:gd name="T6" fmla="*/ 7 w 9"/>
                  <a:gd name="T7" fmla="*/ 3 h 5"/>
                  <a:gd name="T8" fmla="*/ 3 w 9"/>
                  <a:gd name="T9" fmla="*/ 1 h 5"/>
                  <a:gd name="T10" fmla="*/ 4 w 9"/>
                  <a:gd name="T11" fmla="*/ 1 h 5"/>
                  <a:gd name="T12" fmla="*/ 1 w 9"/>
                  <a:gd name="T13" fmla="*/ 0 h 5"/>
                  <a:gd name="T14" fmla="*/ 0 w 9"/>
                  <a:gd name="T15" fmla="*/ 0 h 5"/>
                  <a:gd name="T16" fmla="*/ 0 w 9"/>
                  <a:gd name="T17" fmla="*/ 1 h 5"/>
                  <a:gd name="T18" fmla="*/ 1 w 9"/>
                  <a:gd name="T19" fmla="*/ 3 h 5"/>
                  <a:gd name="T20" fmla="*/ 3 w 9"/>
                  <a:gd name="T21" fmla="*/ 4 h 5"/>
                  <a:gd name="T22" fmla="*/ 2 w 9"/>
                  <a:gd name="T23" fmla="*/ 3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5">
                    <a:moveTo>
                      <a:pt x="2" y="3"/>
                    </a:moveTo>
                    <a:cubicBezTo>
                      <a:pt x="4" y="4"/>
                      <a:pt x="6" y="4"/>
                      <a:pt x="8" y="4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1088"/>
              <p:cNvSpPr/>
              <p:nvPr/>
            </p:nvSpPr>
            <p:spPr bwMode="auto">
              <a:xfrm>
                <a:off x="4136" y="1564"/>
                <a:ext cx="5" cy="10"/>
              </a:xfrm>
              <a:custGeom>
                <a:gdLst>
                  <a:gd name="T0" fmla="*/ 0 w 2"/>
                  <a:gd name="T1" fmla="*/ 4 h 4"/>
                  <a:gd name="T2" fmla="*/ 2 w 2"/>
                  <a:gd name="T3" fmla="*/ 4 h 4"/>
                  <a:gd name="T4" fmla="*/ 2 w 2"/>
                  <a:gd name="T5" fmla="*/ 1 h 4"/>
                  <a:gd name="T6" fmla="*/ 0 w 2"/>
                  <a:gd name="T7" fmla="*/ 0 h 4"/>
                  <a:gd name="T8" fmla="*/ 0 w 2"/>
                  <a:gd name="T9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4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1089"/>
              <p:cNvSpPr/>
              <p:nvPr/>
            </p:nvSpPr>
            <p:spPr bwMode="auto">
              <a:xfrm>
                <a:off x="4008" y="1446"/>
                <a:ext cx="57" cy="175"/>
              </a:xfrm>
              <a:custGeom>
                <a:gdLst>
                  <a:gd name="T0" fmla="*/ 1 w 24"/>
                  <a:gd name="T1" fmla="*/ 1 h 74"/>
                  <a:gd name="T2" fmla="*/ 0 w 24"/>
                  <a:gd name="T3" fmla="*/ 0 h 74"/>
                  <a:gd name="T4" fmla="*/ 0 w 24"/>
                  <a:gd name="T5" fmla="*/ 2 h 74"/>
                  <a:gd name="T6" fmla="*/ 14 w 24"/>
                  <a:gd name="T7" fmla="*/ 23 h 74"/>
                  <a:gd name="T8" fmla="*/ 6 w 24"/>
                  <a:gd name="T9" fmla="*/ 74 h 74"/>
                  <a:gd name="T10" fmla="*/ 6 w 24"/>
                  <a:gd name="T11" fmla="*/ 74 h 74"/>
                  <a:gd name="T12" fmla="*/ 9 w 24"/>
                  <a:gd name="T13" fmla="*/ 74 h 74"/>
                  <a:gd name="T14" fmla="*/ 17 w 24"/>
                  <a:gd name="T15" fmla="*/ 58 h 74"/>
                  <a:gd name="T16" fmla="*/ 1 w 24"/>
                  <a:gd name="T17" fmla="*/ 1 h 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74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6" y="8"/>
                      <a:pt x="11" y="15"/>
                      <a:pt x="14" y="23"/>
                    </a:cubicBezTo>
                    <a:cubicBezTo>
                      <a:pt x="21" y="40"/>
                      <a:pt x="18" y="60"/>
                      <a:pt x="6" y="74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12" y="69"/>
                      <a:pt x="15" y="64"/>
                      <a:pt x="17" y="58"/>
                    </a:cubicBezTo>
                    <a:cubicBezTo>
                      <a:pt x="24" y="37"/>
                      <a:pt x="15" y="1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1090"/>
              <p:cNvSpPr/>
              <p:nvPr/>
            </p:nvSpPr>
            <p:spPr bwMode="auto">
              <a:xfrm flipH="1">
                <a:off x="4008" y="1446"/>
                <a:ext cx="0" cy="4"/>
              </a:xfrm>
              <a:custGeom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1091"/>
              <p:cNvSpPr>
                <a:spLocks noEditPoints="1"/>
              </p:cNvSpPr>
              <p:nvPr/>
            </p:nvSpPr>
            <p:spPr bwMode="auto">
              <a:xfrm>
                <a:off x="4029" y="1441"/>
                <a:ext cx="64" cy="183"/>
              </a:xfrm>
              <a:custGeom>
                <a:gdLst>
                  <a:gd name="T0" fmla="*/ 21 w 27"/>
                  <a:gd name="T1" fmla="*/ 74 h 77"/>
                  <a:gd name="T2" fmla="*/ 24 w 27"/>
                  <a:gd name="T3" fmla="*/ 76 h 77"/>
                  <a:gd name="T4" fmla="*/ 27 w 27"/>
                  <a:gd name="T5" fmla="*/ 72 h 77"/>
                  <a:gd name="T6" fmla="*/ 23 w 27"/>
                  <a:gd name="T7" fmla="*/ 72 h 77"/>
                  <a:gd name="T8" fmla="*/ 26 w 27"/>
                  <a:gd name="T9" fmla="*/ 59 h 77"/>
                  <a:gd name="T10" fmla="*/ 27 w 27"/>
                  <a:gd name="T11" fmla="*/ 56 h 77"/>
                  <a:gd name="T12" fmla="*/ 25 w 27"/>
                  <a:gd name="T13" fmla="*/ 58 h 77"/>
                  <a:gd name="T14" fmla="*/ 20 w 27"/>
                  <a:gd name="T15" fmla="*/ 48 h 77"/>
                  <a:gd name="T16" fmla="*/ 27 w 27"/>
                  <a:gd name="T17" fmla="*/ 50 h 77"/>
                  <a:gd name="T18" fmla="*/ 23 w 27"/>
                  <a:gd name="T19" fmla="*/ 42 h 77"/>
                  <a:gd name="T20" fmla="*/ 27 w 27"/>
                  <a:gd name="T21" fmla="*/ 32 h 77"/>
                  <a:gd name="T22" fmla="*/ 27 w 27"/>
                  <a:gd name="T23" fmla="*/ 28 h 77"/>
                  <a:gd name="T24" fmla="*/ 21 w 27"/>
                  <a:gd name="T25" fmla="*/ 20 h 77"/>
                  <a:gd name="T26" fmla="*/ 22 w 27"/>
                  <a:gd name="T27" fmla="*/ 14 h 77"/>
                  <a:gd name="T28" fmla="*/ 27 w 27"/>
                  <a:gd name="T29" fmla="*/ 14 h 77"/>
                  <a:gd name="T30" fmla="*/ 21 w 27"/>
                  <a:gd name="T31" fmla="*/ 12 h 77"/>
                  <a:gd name="T32" fmla="*/ 23 w 27"/>
                  <a:gd name="T33" fmla="*/ 2 h 77"/>
                  <a:gd name="T34" fmla="*/ 27 w 27"/>
                  <a:gd name="T35" fmla="*/ 2 h 77"/>
                  <a:gd name="T36" fmla="*/ 23 w 27"/>
                  <a:gd name="T37" fmla="*/ 1 h 77"/>
                  <a:gd name="T38" fmla="*/ 21 w 27"/>
                  <a:gd name="T39" fmla="*/ 0 h 77"/>
                  <a:gd name="T40" fmla="*/ 21 w 27"/>
                  <a:gd name="T41" fmla="*/ 10 h 77"/>
                  <a:gd name="T42" fmla="*/ 12 w 27"/>
                  <a:gd name="T43" fmla="*/ 0 h 77"/>
                  <a:gd name="T44" fmla="*/ 8 w 27"/>
                  <a:gd name="T45" fmla="*/ 8 h 77"/>
                  <a:gd name="T46" fmla="*/ 0 w 27"/>
                  <a:gd name="T47" fmla="*/ 0 h 77"/>
                  <a:gd name="T48" fmla="*/ 19 w 27"/>
                  <a:gd name="T49" fmla="*/ 44 h 77"/>
                  <a:gd name="T50" fmla="*/ 18 w 27"/>
                  <a:gd name="T51" fmla="*/ 76 h 77"/>
                  <a:gd name="T52" fmla="*/ 20 w 27"/>
                  <a:gd name="T53" fmla="*/ 11 h 77"/>
                  <a:gd name="T54" fmla="*/ 16 w 27"/>
                  <a:gd name="T55" fmla="*/ 24 h 77"/>
                  <a:gd name="T56" fmla="*/ 17 w 27"/>
                  <a:gd name="T57" fmla="*/ 25 h 77"/>
                  <a:gd name="T58" fmla="*/ 20 w 27"/>
                  <a:gd name="T59" fmla="*/ 41 h 77"/>
                  <a:gd name="T60" fmla="*/ 12 w 27"/>
                  <a:gd name="T61" fmla="*/ 74 h 77"/>
                  <a:gd name="T62" fmla="*/ 18 w 27"/>
                  <a:gd name="T63" fmla="*/ 62 h 77"/>
                  <a:gd name="T64" fmla="*/ 12 w 27"/>
                  <a:gd name="T65" fmla="*/ 74 h 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77">
                    <a:moveTo>
                      <a:pt x="18" y="76"/>
                    </a:moveTo>
                    <a:cubicBezTo>
                      <a:pt x="19" y="75"/>
                      <a:pt x="20" y="74"/>
                      <a:pt x="21" y="74"/>
                    </a:cubicBezTo>
                    <a:cubicBezTo>
                      <a:pt x="22" y="74"/>
                      <a:pt x="22" y="75"/>
                      <a:pt x="23" y="76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5"/>
                      <a:pt x="23" y="74"/>
                      <a:pt x="23" y="73"/>
                    </a:cubicBezTo>
                    <a:cubicBezTo>
                      <a:pt x="24" y="73"/>
                      <a:pt x="26" y="73"/>
                      <a:pt x="27" y="72"/>
                    </a:cubicBezTo>
                    <a:cubicBezTo>
                      <a:pt x="27" y="71"/>
                      <a:pt x="27" y="71"/>
                      <a:pt x="27" y="71"/>
                    </a:cubicBezTo>
                    <a:cubicBezTo>
                      <a:pt x="26" y="71"/>
                      <a:pt x="24" y="72"/>
                      <a:pt x="23" y="72"/>
                    </a:cubicBezTo>
                    <a:cubicBezTo>
                      <a:pt x="25" y="68"/>
                      <a:pt x="23" y="63"/>
                      <a:pt x="20" y="61"/>
                    </a:cubicBezTo>
                    <a:cubicBezTo>
                      <a:pt x="22" y="61"/>
                      <a:pt x="24" y="61"/>
                      <a:pt x="26" y="59"/>
                    </a:cubicBezTo>
                    <a:cubicBezTo>
                      <a:pt x="26" y="59"/>
                      <a:pt x="27" y="58"/>
                      <a:pt x="27" y="58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6"/>
                      <a:pt x="26" y="57"/>
                      <a:pt x="25" y="58"/>
                    </a:cubicBezTo>
                    <a:cubicBezTo>
                      <a:pt x="23" y="60"/>
                      <a:pt x="21" y="60"/>
                      <a:pt x="18" y="60"/>
                    </a:cubicBezTo>
                    <a:cubicBezTo>
                      <a:pt x="19" y="56"/>
                      <a:pt x="20" y="52"/>
                      <a:pt x="20" y="48"/>
                    </a:cubicBezTo>
                    <a:cubicBezTo>
                      <a:pt x="20" y="47"/>
                      <a:pt x="20" y="45"/>
                      <a:pt x="20" y="43"/>
                    </a:cubicBezTo>
                    <a:cubicBezTo>
                      <a:pt x="24" y="43"/>
                      <a:pt x="26" y="46"/>
                      <a:pt x="27" y="50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6" y="44"/>
                      <a:pt x="24" y="43"/>
                      <a:pt x="23" y="42"/>
                    </a:cubicBezTo>
                    <a:cubicBezTo>
                      <a:pt x="25" y="41"/>
                      <a:pt x="26" y="38"/>
                      <a:pt x="27" y="36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6" y="25"/>
                      <a:pt x="22" y="24"/>
                      <a:pt x="19" y="24"/>
                    </a:cubicBezTo>
                    <a:cubicBezTo>
                      <a:pt x="20" y="23"/>
                      <a:pt x="21" y="21"/>
                      <a:pt x="21" y="20"/>
                    </a:cubicBezTo>
                    <a:cubicBezTo>
                      <a:pt x="22" y="19"/>
                      <a:pt x="23" y="16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4" y="14"/>
                      <a:pt x="26" y="14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6" y="13"/>
                      <a:pt x="24" y="12"/>
                      <a:pt x="22" y="13"/>
                    </a:cubicBezTo>
                    <a:cubicBezTo>
                      <a:pt x="22" y="12"/>
                      <a:pt x="22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3" y="9"/>
                      <a:pt x="24" y="6"/>
                      <a:pt x="23" y="2"/>
                    </a:cubicBezTo>
                    <a:cubicBezTo>
                      <a:pt x="25" y="2"/>
                      <a:pt x="26" y="3"/>
                      <a:pt x="27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1"/>
                      <a:pt x="24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2" y="1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3" y="4"/>
                      <a:pt x="22" y="7"/>
                      <a:pt x="21" y="10"/>
                    </a:cubicBezTo>
                    <a:cubicBezTo>
                      <a:pt x="18" y="7"/>
                      <a:pt x="14" y="6"/>
                      <a:pt x="10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3"/>
                      <a:pt x="10" y="6"/>
                      <a:pt x="8" y="8"/>
                    </a:cubicBezTo>
                    <a:cubicBezTo>
                      <a:pt x="6" y="5"/>
                      <a:pt x="4" y="3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4" y="5"/>
                      <a:pt x="6" y="8"/>
                    </a:cubicBezTo>
                    <a:cubicBezTo>
                      <a:pt x="13" y="18"/>
                      <a:pt x="18" y="31"/>
                      <a:pt x="19" y="44"/>
                    </a:cubicBezTo>
                    <a:cubicBezTo>
                      <a:pt x="19" y="55"/>
                      <a:pt x="15" y="66"/>
                      <a:pt x="9" y="76"/>
                    </a:cubicBezTo>
                    <a:cubicBezTo>
                      <a:pt x="18" y="76"/>
                      <a:pt x="18" y="76"/>
                      <a:pt x="18" y="76"/>
                    </a:cubicBezTo>
                    <a:close/>
                    <a:moveTo>
                      <a:pt x="9" y="9"/>
                    </a:moveTo>
                    <a:cubicBezTo>
                      <a:pt x="13" y="8"/>
                      <a:pt x="17" y="8"/>
                      <a:pt x="20" y="11"/>
                    </a:cubicBezTo>
                    <a:cubicBezTo>
                      <a:pt x="21" y="13"/>
                      <a:pt x="21" y="16"/>
                      <a:pt x="21" y="18"/>
                    </a:cubicBezTo>
                    <a:cubicBezTo>
                      <a:pt x="20" y="20"/>
                      <a:pt x="19" y="23"/>
                      <a:pt x="16" y="24"/>
                    </a:cubicBezTo>
                    <a:cubicBezTo>
                      <a:pt x="14" y="19"/>
                      <a:pt x="12" y="14"/>
                      <a:pt x="9" y="9"/>
                    </a:cubicBezTo>
                    <a:close/>
                    <a:moveTo>
                      <a:pt x="17" y="25"/>
                    </a:moveTo>
                    <a:cubicBezTo>
                      <a:pt x="21" y="24"/>
                      <a:pt x="25" y="27"/>
                      <a:pt x="26" y="31"/>
                    </a:cubicBezTo>
                    <a:cubicBezTo>
                      <a:pt x="27" y="35"/>
                      <a:pt x="24" y="41"/>
                      <a:pt x="20" y="41"/>
                    </a:cubicBezTo>
                    <a:cubicBezTo>
                      <a:pt x="20" y="36"/>
                      <a:pt x="19" y="30"/>
                      <a:pt x="17" y="25"/>
                    </a:cubicBezTo>
                    <a:close/>
                    <a:moveTo>
                      <a:pt x="12" y="74"/>
                    </a:moveTo>
                    <a:cubicBezTo>
                      <a:pt x="12" y="74"/>
                      <a:pt x="12" y="74"/>
                      <a:pt x="12" y="74"/>
                    </a:cubicBezTo>
                    <a:cubicBezTo>
                      <a:pt x="14" y="70"/>
                      <a:pt x="16" y="66"/>
                      <a:pt x="18" y="62"/>
                    </a:cubicBezTo>
                    <a:cubicBezTo>
                      <a:pt x="21" y="63"/>
                      <a:pt x="23" y="67"/>
                      <a:pt x="22" y="71"/>
                    </a:cubicBezTo>
                    <a:cubicBezTo>
                      <a:pt x="20" y="74"/>
                      <a:pt x="15" y="77"/>
                      <a:pt x="12" y="7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1092"/>
              <p:cNvSpPr/>
              <p:nvPr/>
            </p:nvSpPr>
            <p:spPr bwMode="auto">
              <a:xfrm>
                <a:off x="4100" y="1467"/>
                <a:ext cx="22" cy="40"/>
              </a:xfrm>
              <a:custGeom>
                <a:gdLst>
                  <a:gd name="T0" fmla="*/ 7 w 9"/>
                  <a:gd name="T1" fmla="*/ 16 h 17"/>
                  <a:gd name="T2" fmla="*/ 9 w 9"/>
                  <a:gd name="T3" fmla="*/ 17 h 17"/>
                  <a:gd name="T4" fmla="*/ 1 w 9"/>
                  <a:gd name="T5" fmla="*/ 10 h 17"/>
                  <a:gd name="T6" fmla="*/ 1 w 9"/>
                  <a:gd name="T7" fmla="*/ 7 h 17"/>
                  <a:gd name="T8" fmla="*/ 0 w 9"/>
                  <a:gd name="T9" fmla="*/ 6 h 17"/>
                  <a:gd name="T10" fmla="*/ 3 w 9"/>
                  <a:gd name="T11" fmla="*/ 1 h 17"/>
                  <a:gd name="T12" fmla="*/ 2 w 9"/>
                  <a:gd name="T13" fmla="*/ 0 h 17"/>
                  <a:gd name="T14" fmla="*/ 0 w 9"/>
                  <a:gd name="T15" fmla="*/ 5 h 17"/>
                  <a:gd name="T16" fmla="*/ 0 w 9"/>
                  <a:gd name="T17" fmla="*/ 5 h 17"/>
                  <a:gd name="T18" fmla="*/ 0 w 9"/>
                  <a:gd name="T19" fmla="*/ 9 h 17"/>
                  <a:gd name="T20" fmla="*/ 0 w 9"/>
                  <a:gd name="T21" fmla="*/ 13 h 17"/>
                  <a:gd name="T22" fmla="*/ 1 w 9"/>
                  <a:gd name="T23" fmla="*/ 13 h 17"/>
                  <a:gd name="T24" fmla="*/ 2 w 9"/>
                  <a:gd name="T25" fmla="*/ 11 h 17"/>
                  <a:gd name="T26" fmla="*/ 7 w 9"/>
                  <a:gd name="T27" fmla="*/ 16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7">
                    <a:moveTo>
                      <a:pt x="7" y="16"/>
                    </a:moveTo>
                    <a:cubicBezTo>
                      <a:pt x="8" y="16"/>
                      <a:pt x="9" y="16"/>
                      <a:pt x="9" y="17"/>
                    </a:cubicBezTo>
                    <a:cubicBezTo>
                      <a:pt x="8" y="13"/>
                      <a:pt x="5" y="10"/>
                      <a:pt x="1" y="10"/>
                    </a:cubicBezTo>
                    <a:cubicBezTo>
                      <a:pt x="1" y="9"/>
                      <a:pt x="1" y="8"/>
                      <a:pt x="1" y="7"/>
                    </a:cubicBezTo>
                    <a:cubicBezTo>
                      <a:pt x="1" y="7"/>
                      <a:pt x="1" y="7"/>
                      <a:pt x="0" y="6"/>
                    </a:cubicBezTo>
                    <a:cubicBezTo>
                      <a:pt x="2" y="5"/>
                      <a:pt x="3" y="3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8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1" y="13"/>
                      <a:pt x="1" y="12"/>
                      <a:pt x="2" y="11"/>
                    </a:cubicBezTo>
                    <a:cubicBezTo>
                      <a:pt x="4" y="12"/>
                      <a:pt x="6" y="14"/>
                      <a:pt x="7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1093"/>
              <p:cNvSpPr/>
              <p:nvPr/>
            </p:nvSpPr>
            <p:spPr bwMode="auto">
              <a:xfrm>
                <a:off x="4096" y="1503"/>
                <a:ext cx="4" cy="7"/>
              </a:xfrm>
              <a:custGeom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1094"/>
              <p:cNvSpPr/>
              <p:nvPr/>
            </p:nvSpPr>
            <p:spPr bwMode="auto">
              <a:xfrm>
                <a:off x="4093" y="1512"/>
                <a:ext cx="31" cy="33"/>
              </a:xfrm>
              <a:custGeom>
                <a:gdLst>
                  <a:gd name="T0" fmla="*/ 7 w 13"/>
                  <a:gd name="T1" fmla="*/ 12 h 14"/>
                  <a:gd name="T2" fmla="*/ 7 w 13"/>
                  <a:gd name="T3" fmla="*/ 13 h 14"/>
                  <a:gd name="T4" fmla="*/ 8 w 13"/>
                  <a:gd name="T5" fmla="*/ 14 h 14"/>
                  <a:gd name="T6" fmla="*/ 9 w 13"/>
                  <a:gd name="T7" fmla="*/ 12 h 14"/>
                  <a:gd name="T8" fmla="*/ 8 w 13"/>
                  <a:gd name="T9" fmla="*/ 8 h 14"/>
                  <a:gd name="T10" fmla="*/ 13 w 13"/>
                  <a:gd name="T11" fmla="*/ 1 h 14"/>
                  <a:gd name="T12" fmla="*/ 11 w 13"/>
                  <a:gd name="T13" fmla="*/ 0 h 14"/>
                  <a:gd name="T14" fmla="*/ 10 w 13"/>
                  <a:gd name="T15" fmla="*/ 4 h 14"/>
                  <a:gd name="T16" fmla="*/ 8 w 13"/>
                  <a:gd name="T17" fmla="*/ 7 h 14"/>
                  <a:gd name="T18" fmla="*/ 1 w 13"/>
                  <a:gd name="T19" fmla="*/ 3 h 14"/>
                  <a:gd name="T20" fmla="*/ 1 w 13"/>
                  <a:gd name="T21" fmla="*/ 2 h 14"/>
                  <a:gd name="T22" fmla="*/ 1 w 13"/>
                  <a:gd name="T23" fmla="*/ 0 h 14"/>
                  <a:gd name="T24" fmla="*/ 0 w 13"/>
                  <a:gd name="T25" fmla="*/ 2 h 14"/>
                  <a:gd name="T26" fmla="*/ 0 w 13"/>
                  <a:gd name="T27" fmla="*/ 6 h 14"/>
                  <a:gd name="T28" fmla="*/ 1 w 13"/>
                  <a:gd name="T29" fmla="*/ 4 h 14"/>
                  <a:gd name="T30" fmla="*/ 7 w 13"/>
                  <a:gd name="T31" fmla="*/ 1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4">
                    <a:moveTo>
                      <a:pt x="7" y="12"/>
                    </a:moveTo>
                    <a:cubicBezTo>
                      <a:pt x="7" y="12"/>
                      <a:pt x="7" y="13"/>
                      <a:pt x="7" y="13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8" y="13"/>
                      <a:pt x="9" y="13"/>
                      <a:pt x="9" y="12"/>
                    </a:cubicBezTo>
                    <a:cubicBezTo>
                      <a:pt x="9" y="11"/>
                      <a:pt x="9" y="10"/>
                      <a:pt x="8" y="8"/>
                    </a:cubicBezTo>
                    <a:cubicBezTo>
                      <a:pt x="11" y="6"/>
                      <a:pt x="12" y="4"/>
                      <a:pt x="13" y="1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1" y="1"/>
                      <a:pt x="11" y="3"/>
                      <a:pt x="10" y="4"/>
                    </a:cubicBezTo>
                    <a:cubicBezTo>
                      <a:pt x="10" y="5"/>
                      <a:pt x="9" y="6"/>
                      <a:pt x="8" y="7"/>
                    </a:cubicBezTo>
                    <a:cubicBezTo>
                      <a:pt x="6" y="5"/>
                      <a:pt x="4" y="4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4" y="5"/>
                      <a:pt x="7" y="8"/>
                      <a:pt x="7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1095"/>
              <p:cNvSpPr/>
              <p:nvPr/>
            </p:nvSpPr>
            <p:spPr bwMode="auto">
              <a:xfrm>
                <a:off x="4107" y="1607"/>
                <a:ext cx="5" cy="14"/>
              </a:xfrm>
              <a:custGeom>
                <a:gdLst>
                  <a:gd name="T0" fmla="*/ 1 w 2"/>
                  <a:gd name="T1" fmla="*/ 0 h 6"/>
                  <a:gd name="T2" fmla="*/ 0 w 2"/>
                  <a:gd name="T3" fmla="*/ 0 h 6"/>
                  <a:gd name="T4" fmla="*/ 1 w 2"/>
                  <a:gd name="T5" fmla="*/ 6 h 6"/>
                  <a:gd name="T6" fmla="*/ 2 w 2"/>
                  <a:gd name="T7" fmla="*/ 6 h 6"/>
                  <a:gd name="T8" fmla="*/ 1 w 2"/>
                  <a:gd name="T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2"/>
                      <a:pt x="1" y="4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1096"/>
              <p:cNvSpPr/>
              <p:nvPr/>
            </p:nvSpPr>
            <p:spPr bwMode="auto">
              <a:xfrm>
                <a:off x="4093" y="1569"/>
                <a:ext cx="31" cy="33"/>
              </a:xfrm>
              <a:custGeom>
                <a:gdLst>
                  <a:gd name="T0" fmla="*/ 4 w 13"/>
                  <a:gd name="T1" fmla="*/ 11 h 14"/>
                  <a:gd name="T2" fmla="*/ 3 w 13"/>
                  <a:gd name="T3" fmla="*/ 14 h 14"/>
                  <a:gd name="T4" fmla="*/ 5 w 13"/>
                  <a:gd name="T5" fmla="*/ 13 h 14"/>
                  <a:gd name="T6" fmla="*/ 5 w 13"/>
                  <a:gd name="T7" fmla="*/ 13 h 14"/>
                  <a:gd name="T8" fmla="*/ 5 w 13"/>
                  <a:gd name="T9" fmla="*/ 13 h 14"/>
                  <a:gd name="T10" fmla="*/ 6 w 13"/>
                  <a:gd name="T11" fmla="*/ 10 h 14"/>
                  <a:gd name="T12" fmla="*/ 9 w 13"/>
                  <a:gd name="T13" fmla="*/ 9 h 14"/>
                  <a:gd name="T14" fmla="*/ 12 w 13"/>
                  <a:gd name="T15" fmla="*/ 4 h 14"/>
                  <a:gd name="T16" fmla="*/ 13 w 13"/>
                  <a:gd name="T17" fmla="*/ 0 h 14"/>
                  <a:gd name="T18" fmla="*/ 11 w 13"/>
                  <a:gd name="T19" fmla="*/ 0 h 14"/>
                  <a:gd name="T20" fmla="*/ 11 w 13"/>
                  <a:gd name="T21" fmla="*/ 2 h 14"/>
                  <a:gd name="T22" fmla="*/ 6 w 13"/>
                  <a:gd name="T23" fmla="*/ 9 h 14"/>
                  <a:gd name="T24" fmla="*/ 3 w 13"/>
                  <a:gd name="T25" fmla="*/ 2 h 14"/>
                  <a:gd name="T26" fmla="*/ 0 w 13"/>
                  <a:gd name="T27" fmla="*/ 2 h 14"/>
                  <a:gd name="T28" fmla="*/ 0 w 13"/>
                  <a:gd name="T29" fmla="*/ 4 h 14"/>
                  <a:gd name="T30" fmla="*/ 1 w 13"/>
                  <a:gd name="T31" fmla="*/ 2 h 14"/>
                  <a:gd name="T32" fmla="*/ 4 w 13"/>
                  <a:gd name="T33" fmla="*/ 1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4">
                    <a:moveTo>
                      <a:pt x="4" y="11"/>
                    </a:moveTo>
                    <a:cubicBezTo>
                      <a:pt x="4" y="12"/>
                      <a:pt x="4" y="13"/>
                      <a:pt x="3" y="14"/>
                    </a:cubicBezTo>
                    <a:cubicBezTo>
                      <a:pt x="4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6" y="11"/>
                      <a:pt x="6" y="10"/>
                    </a:cubicBezTo>
                    <a:cubicBezTo>
                      <a:pt x="7" y="10"/>
                      <a:pt x="8" y="9"/>
                      <a:pt x="9" y="9"/>
                    </a:cubicBezTo>
                    <a:cubicBezTo>
                      <a:pt x="11" y="8"/>
                      <a:pt x="12" y="6"/>
                      <a:pt x="12" y="4"/>
                    </a:cubicBezTo>
                    <a:cubicBezTo>
                      <a:pt x="13" y="3"/>
                      <a:pt x="13" y="2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1" y="4"/>
                      <a:pt x="9" y="8"/>
                      <a:pt x="6" y="9"/>
                    </a:cubicBezTo>
                    <a:cubicBezTo>
                      <a:pt x="6" y="6"/>
                      <a:pt x="5" y="3"/>
                      <a:pt x="3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4" y="4"/>
                      <a:pt x="5" y="8"/>
                      <a:pt x="4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1097"/>
              <p:cNvSpPr/>
              <p:nvPr/>
            </p:nvSpPr>
            <p:spPr bwMode="auto">
              <a:xfrm>
                <a:off x="4093" y="1550"/>
                <a:ext cx="29" cy="17"/>
              </a:xfrm>
              <a:custGeom>
                <a:gdLst>
                  <a:gd name="T0" fmla="*/ 0 w 12"/>
                  <a:gd name="T1" fmla="*/ 7 h 7"/>
                  <a:gd name="T2" fmla="*/ 2 w 12"/>
                  <a:gd name="T3" fmla="*/ 6 h 7"/>
                  <a:gd name="T4" fmla="*/ 2 w 12"/>
                  <a:gd name="T5" fmla="*/ 6 h 7"/>
                  <a:gd name="T6" fmla="*/ 2 w 12"/>
                  <a:gd name="T7" fmla="*/ 5 h 7"/>
                  <a:gd name="T8" fmla="*/ 7 w 12"/>
                  <a:gd name="T9" fmla="*/ 1 h 7"/>
                  <a:gd name="T10" fmla="*/ 7 w 12"/>
                  <a:gd name="T11" fmla="*/ 2 h 7"/>
                  <a:gd name="T12" fmla="*/ 10 w 12"/>
                  <a:gd name="T13" fmla="*/ 5 h 7"/>
                  <a:gd name="T14" fmla="*/ 12 w 12"/>
                  <a:gd name="T15" fmla="*/ 5 h 7"/>
                  <a:gd name="T16" fmla="*/ 10 w 12"/>
                  <a:gd name="T17" fmla="*/ 2 h 7"/>
                  <a:gd name="T18" fmla="*/ 6 w 12"/>
                  <a:gd name="T19" fmla="*/ 1 h 7"/>
                  <a:gd name="T20" fmla="*/ 2 w 12"/>
                  <a:gd name="T21" fmla="*/ 4 h 7"/>
                  <a:gd name="T22" fmla="*/ 0 w 12"/>
                  <a:gd name="T23" fmla="*/ 0 h 7"/>
                  <a:gd name="T24" fmla="*/ 0 w 12"/>
                  <a:gd name="T25" fmla="*/ 4 h 7"/>
                  <a:gd name="T26" fmla="*/ 0 w 12"/>
                  <a:gd name="T27" fmla="*/ 6 h 7"/>
                  <a:gd name="T28" fmla="*/ 0 w 12"/>
                  <a:gd name="T29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7">
                    <a:moveTo>
                      <a:pt x="0" y="7"/>
                    </a:moveTo>
                    <a:cubicBezTo>
                      <a:pt x="1" y="7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4" y="5"/>
                      <a:pt x="6" y="3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9" y="4"/>
                      <a:pt x="10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3"/>
                      <a:pt x="2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1098"/>
              <p:cNvSpPr/>
              <p:nvPr/>
            </p:nvSpPr>
            <p:spPr bwMode="auto">
              <a:xfrm>
                <a:off x="4093" y="1446"/>
                <a:ext cx="14" cy="16"/>
              </a:xfrm>
              <a:custGeom>
                <a:gdLst>
                  <a:gd name="T0" fmla="*/ 4 w 6"/>
                  <a:gd name="T1" fmla="*/ 5 h 7"/>
                  <a:gd name="T2" fmla="*/ 5 w 6"/>
                  <a:gd name="T3" fmla="*/ 6 h 7"/>
                  <a:gd name="T4" fmla="*/ 6 w 6"/>
                  <a:gd name="T5" fmla="*/ 7 h 7"/>
                  <a:gd name="T6" fmla="*/ 6 w 6"/>
                  <a:gd name="T7" fmla="*/ 5 h 7"/>
                  <a:gd name="T8" fmla="*/ 0 w 6"/>
                  <a:gd name="T9" fmla="*/ 0 h 7"/>
                  <a:gd name="T10" fmla="*/ 0 w 6"/>
                  <a:gd name="T11" fmla="*/ 1 h 7"/>
                  <a:gd name="T12" fmla="*/ 4 w 6"/>
                  <a:gd name="T13" fmla="*/ 5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4" y="5"/>
                    </a:moveTo>
                    <a:cubicBezTo>
                      <a:pt x="4" y="5"/>
                      <a:pt x="4" y="6"/>
                      <a:pt x="5" y="6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2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3" y="3"/>
                      <a:pt x="4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1099"/>
              <p:cNvSpPr/>
              <p:nvPr/>
            </p:nvSpPr>
            <p:spPr bwMode="auto">
              <a:xfrm>
                <a:off x="4093" y="1474"/>
                <a:ext cx="7" cy="14"/>
              </a:xfrm>
              <a:custGeom>
                <a:gdLst>
                  <a:gd name="T0" fmla="*/ 3 w 3"/>
                  <a:gd name="T1" fmla="*/ 5 h 6"/>
                  <a:gd name="T2" fmla="*/ 3 w 3"/>
                  <a:gd name="T3" fmla="*/ 6 h 6"/>
                  <a:gd name="T4" fmla="*/ 3 w 3"/>
                  <a:gd name="T5" fmla="*/ 2 h 6"/>
                  <a:gd name="T6" fmla="*/ 0 w 3"/>
                  <a:gd name="T7" fmla="*/ 0 h 6"/>
                  <a:gd name="T8" fmla="*/ 0 w 3"/>
                  <a:gd name="T9" fmla="*/ 1 h 6"/>
                  <a:gd name="T10" fmla="*/ 3 w 3"/>
                  <a:gd name="T11" fmla="*/ 5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1100"/>
              <p:cNvSpPr/>
              <p:nvPr/>
            </p:nvSpPr>
            <p:spPr bwMode="auto">
              <a:xfrm>
                <a:off x="4117" y="1505"/>
                <a:ext cx="7" cy="9"/>
              </a:xfrm>
              <a:custGeom>
                <a:gdLst>
                  <a:gd name="T0" fmla="*/ 2 w 3"/>
                  <a:gd name="T1" fmla="*/ 1 h 4"/>
                  <a:gd name="T2" fmla="*/ 2 w 3"/>
                  <a:gd name="T3" fmla="*/ 1 h 4"/>
                  <a:gd name="T4" fmla="*/ 0 w 3"/>
                  <a:gd name="T5" fmla="*/ 0 h 4"/>
                  <a:gd name="T6" fmla="*/ 1 w 3"/>
                  <a:gd name="T7" fmla="*/ 1 h 4"/>
                  <a:gd name="T8" fmla="*/ 1 w 3"/>
                  <a:gd name="T9" fmla="*/ 3 h 4"/>
                  <a:gd name="T10" fmla="*/ 3 w 3"/>
                  <a:gd name="T11" fmla="*/ 4 h 4"/>
                  <a:gd name="T12" fmla="*/ 2 w 3"/>
                  <a:gd name="T13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3" y="3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1101"/>
              <p:cNvSpPr/>
              <p:nvPr/>
            </p:nvSpPr>
            <p:spPr bwMode="auto">
              <a:xfrm>
                <a:off x="4117" y="1562"/>
                <a:ext cx="7" cy="7"/>
              </a:xfrm>
              <a:custGeom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3 h 3"/>
                  <a:gd name="T6" fmla="*/ 2 w 3"/>
                  <a:gd name="T7" fmla="*/ 0 h 3"/>
                  <a:gd name="T8" fmla="*/ 0 w 3"/>
                  <a:gd name="T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1102"/>
              <p:cNvSpPr/>
              <p:nvPr/>
            </p:nvSpPr>
            <p:spPr bwMode="auto">
              <a:xfrm>
                <a:off x="4093" y="1498"/>
                <a:ext cx="10" cy="19"/>
              </a:xfrm>
              <a:custGeom>
                <a:gdLst>
                  <a:gd name="T0" fmla="*/ 1 w 4"/>
                  <a:gd name="T1" fmla="*/ 6 h 8"/>
                  <a:gd name="T2" fmla="*/ 1 w 4"/>
                  <a:gd name="T3" fmla="*/ 5 h 8"/>
                  <a:gd name="T4" fmla="*/ 2 w 4"/>
                  <a:gd name="T5" fmla="*/ 2 h 8"/>
                  <a:gd name="T6" fmla="*/ 3 w 4"/>
                  <a:gd name="T7" fmla="*/ 3 h 8"/>
                  <a:gd name="T8" fmla="*/ 4 w 4"/>
                  <a:gd name="T9" fmla="*/ 0 h 8"/>
                  <a:gd name="T10" fmla="*/ 3 w 4"/>
                  <a:gd name="T11" fmla="*/ 0 h 8"/>
                  <a:gd name="T12" fmla="*/ 0 w 4"/>
                  <a:gd name="T13" fmla="*/ 4 h 8"/>
                  <a:gd name="T14" fmla="*/ 0 w 4"/>
                  <a:gd name="T15" fmla="*/ 8 h 8"/>
                  <a:gd name="T16" fmla="*/ 1 w 4"/>
                  <a:gd name="T17" fmla="*/ 6 h 8"/>
                  <a:gd name="T18" fmla="*/ 1 w 4"/>
                  <a:gd name="T19" fmla="*/ 6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8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1103"/>
              <p:cNvSpPr/>
              <p:nvPr/>
            </p:nvSpPr>
            <p:spPr bwMode="auto">
              <a:xfrm>
                <a:off x="4093" y="1600"/>
                <a:ext cx="17" cy="12"/>
              </a:xfrm>
              <a:custGeom>
                <a:gdLst>
                  <a:gd name="T0" fmla="*/ 4 w 7"/>
                  <a:gd name="T1" fmla="*/ 1 h 5"/>
                  <a:gd name="T2" fmla="*/ 6 w 7"/>
                  <a:gd name="T3" fmla="*/ 3 h 5"/>
                  <a:gd name="T4" fmla="*/ 7 w 7"/>
                  <a:gd name="T5" fmla="*/ 3 h 5"/>
                  <a:gd name="T6" fmla="*/ 5 w 7"/>
                  <a:gd name="T7" fmla="*/ 0 h 5"/>
                  <a:gd name="T8" fmla="*/ 3 w 7"/>
                  <a:gd name="T9" fmla="*/ 1 h 5"/>
                  <a:gd name="T10" fmla="*/ 0 w 7"/>
                  <a:gd name="T11" fmla="*/ 4 h 5"/>
                  <a:gd name="T12" fmla="*/ 0 w 7"/>
                  <a:gd name="T13" fmla="*/ 5 h 5"/>
                  <a:gd name="T14" fmla="*/ 4 w 7"/>
                  <a:gd name="T15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4" y="1"/>
                    </a:moveTo>
                    <a:cubicBezTo>
                      <a:pt x="5" y="2"/>
                      <a:pt x="5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7" y="2"/>
                      <a:pt x="6" y="1"/>
                      <a:pt x="5" y="0"/>
                    </a:cubicBezTo>
                    <a:cubicBezTo>
                      <a:pt x="5" y="0"/>
                      <a:pt x="4" y="1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3" y="3"/>
                      <a:pt x="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1104"/>
              <p:cNvSpPr/>
              <p:nvPr/>
            </p:nvSpPr>
            <p:spPr bwMode="auto">
              <a:xfrm>
                <a:off x="4093" y="1564"/>
                <a:ext cx="7" cy="10"/>
              </a:xfrm>
              <a:custGeom>
                <a:gdLst>
                  <a:gd name="T0" fmla="*/ 2 w 3"/>
                  <a:gd name="T1" fmla="*/ 3 h 4"/>
                  <a:gd name="T2" fmla="*/ 2 w 3"/>
                  <a:gd name="T3" fmla="*/ 0 h 4"/>
                  <a:gd name="T4" fmla="*/ 0 w 3"/>
                  <a:gd name="T5" fmla="*/ 1 h 4"/>
                  <a:gd name="T6" fmla="*/ 0 w 3"/>
                  <a:gd name="T7" fmla="*/ 2 h 4"/>
                  <a:gd name="T8" fmla="*/ 0 w 3"/>
                  <a:gd name="T9" fmla="*/ 4 h 4"/>
                  <a:gd name="T10" fmla="*/ 3 w 3"/>
                  <a:gd name="T11" fmla="*/ 4 h 4"/>
                  <a:gd name="T12" fmla="*/ 2 w 3"/>
                  <a:gd name="T13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1105"/>
              <p:cNvSpPr/>
              <p:nvPr/>
            </p:nvSpPr>
            <p:spPr bwMode="auto">
              <a:xfrm>
                <a:off x="4107" y="1543"/>
                <a:ext cx="10" cy="12"/>
              </a:xfrm>
              <a:custGeom>
                <a:gdLst>
                  <a:gd name="T0" fmla="*/ 1 w 4"/>
                  <a:gd name="T1" fmla="*/ 3 h 5"/>
                  <a:gd name="T2" fmla="*/ 2 w 4"/>
                  <a:gd name="T3" fmla="*/ 1 h 5"/>
                  <a:gd name="T4" fmla="*/ 1 w 4"/>
                  <a:gd name="T5" fmla="*/ 0 h 5"/>
                  <a:gd name="T6" fmla="*/ 0 w 4"/>
                  <a:gd name="T7" fmla="*/ 4 h 5"/>
                  <a:gd name="T8" fmla="*/ 4 w 4"/>
                  <a:gd name="T9" fmla="*/ 5 h 5"/>
                  <a:gd name="T10" fmla="*/ 2 w 4"/>
                  <a:gd name="T11" fmla="*/ 3 h 5"/>
                  <a:gd name="T12" fmla="*/ 1 w 4"/>
                  <a:gd name="T13" fmla="*/ 3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1" y="3"/>
                    </a:move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1" y="4"/>
                      <a:pt x="2" y="4"/>
                      <a:pt x="4" y="5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1106"/>
              <p:cNvSpPr/>
              <p:nvPr/>
            </p:nvSpPr>
            <p:spPr bwMode="auto">
              <a:xfrm>
                <a:off x="4105" y="1460"/>
                <a:ext cx="2" cy="9"/>
              </a:xfrm>
              <a:custGeom>
                <a:gdLst>
                  <a:gd name="T0" fmla="*/ 0 w 1"/>
                  <a:gd name="T1" fmla="*/ 3 h 4"/>
                  <a:gd name="T2" fmla="*/ 1 w 1"/>
                  <a:gd name="T3" fmla="*/ 4 h 4"/>
                  <a:gd name="T4" fmla="*/ 1 w 1"/>
                  <a:gd name="T5" fmla="*/ 1 h 4"/>
                  <a:gd name="T6" fmla="*/ 0 w 1"/>
                  <a:gd name="T7" fmla="*/ 0 h 4"/>
                  <a:gd name="T8" fmla="*/ 0 w 1"/>
                  <a:gd name="T9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1107"/>
              <p:cNvSpPr/>
              <p:nvPr/>
            </p:nvSpPr>
            <p:spPr bwMode="auto">
              <a:xfrm>
                <a:off x="3899" y="1439"/>
                <a:ext cx="33" cy="2"/>
              </a:xfrm>
              <a:custGeom>
                <a:gdLst>
                  <a:gd name="T0" fmla="*/ 13 w 14"/>
                  <a:gd name="T1" fmla="*/ 0 h 1"/>
                  <a:gd name="T2" fmla="*/ 13 w 14"/>
                  <a:gd name="T3" fmla="*/ 0 h 1"/>
                  <a:gd name="T4" fmla="*/ 8 w 14"/>
                  <a:gd name="T5" fmla="*/ 0 h 1"/>
                  <a:gd name="T6" fmla="*/ 0 w 14"/>
                  <a:gd name="T7" fmla="*/ 0 h 1"/>
                  <a:gd name="T8" fmla="*/ 1 w 14"/>
                  <a:gd name="T9" fmla="*/ 1 h 1"/>
                  <a:gd name="T10" fmla="*/ 14 w 14"/>
                  <a:gd name="T11" fmla="*/ 1 h 1"/>
                  <a:gd name="T12" fmla="*/ 13 w 14"/>
                  <a:gd name="T13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1" y="1"/>
                      <a:pt x="10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1108"/>
              <p:cNvSpPr/>
              <p:nvPr/>
            </p:nvSpPr>
            <p:spPr bwMode="auto">
              <a:xfrm>
                <a:off x="3932" y="1439"/>
                <a:ext cx="24" cy="2"/>
              </a:xfrm>
              <a:custGeom>
                <a:gdLst>
                  <a:gd name="T0" fmla="*/ 0 w 10"/>
                  <a:gd name="T1" fmla="*/ 0 h 1"/>
                  <a:gd name="T2" fmla="*/ 1 w 10"/>
                  <a:gd name="T3" fmla="*/ 1 h 1"/>
                  <a:gd name="T4" fmla="*/ 1 w 10"/>
                  <a:gd name="T5" fmla="*/ 1 h 1"/>
                  <a:gd name="T6" fmla="*/ 10 w 10"/>
                  <a:gd name="T7" fmla="*/ 1 h 1"/>
                  <a:gd name="T8" fmla="*/ 10 w 10"/>
                  <a:gd name="T9" fmla="*/ 0 h 1"/>
                  <a:gd name="T10" fmla="*/ 0 w 10"/>
                  <a:gd name="T11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0"/>
                      <a:pt x="1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1109"/>
              <p:cNvSpPr/>
              <p:nvPr/>
            </p:nvSpPr>
            <p:spPr bwMode="auto">
              <a:xfrm>
                <a:off x="3958" y="1439"/>
                <a:ext cx="22" cy="2"/>
              </a:xfrm>
              <a:custGeom>
                <a:gdLst>
                  <a:gd name="T0" fmla="*/ 0 w 9"/>
                  <a:gd name="T1" fmla="*/ 0 h 1"/>
                  <a:gd name="T2" fmla="*/ 0 w 9"/>
                  <a:gd name="T3" fmla="*/ 1 h 1"/>
                  <a:gd name="T4" fmla="*/ 9 w 9"/>
                  <a:gd name="T5" fmla="*/ 1 h 1"/>
                  <a:gd name="T6" fmla="*/ 7 w 9"/>
                  <a:gd name="T7" fmla="*/ 0 h 1"/>
                  <a:gd name="T8" fmla="*/ 0 w 9"/>
                  <a:gd name="T9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1110"/>
              <p:cNvSpPr/>
              <p:nvPr/>
            </p:nvSpPr>
            <p:spPr bwMode="auto">
              <a:xfrm>
                <a:off x="3982" y="1439"/>
                <a:ext cx="26" cy="2"/>
              </a:xfrm>
              <a:custGeom>
                <a:gdLst>
                  <a:gd name="T0" fmla="*/ 11 w 11"/>
                  <a:gd name="T1" fmla="*/ 0 h 1"/>
                  <a:gd name="T2" fmla="*/ 11 w 11"/>
                  <a:gd name="T3" fmla="*/ 0 h 1"/>
                  <a:gd name="T4" fmla="*/ 10 w 11"/>
                  <a:gd name="T5" fmla="*/ 0 h 1"/>
                  <a:gd name="T6" fmla="*/ 0 w 11"/>
                  <a:gd name="T7" fmla="*/ 0 h 1"/>
                  <a:gd name="T8" fmla="*/ 1 w 11"/>
                  <a:gd name="T9" fmla="*/ 1 h 1"/>
                  <a:gd name="T10" fmla="*/ 11 w 11"/>
                  <a:gd name="T11" fmla="*/ 1 h 1"/>
                  <a:gd name="T12" fmla="*/ 11 w 11"/>
                  <a:gd name="T13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1" y="1"/>
                      <a:pt x="11" y="1"/>
                      <a:pt x="11" y="1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1111"/>
              <p:cNvSpPr/>
              <p:nvPr/>
            </p:nvSpPr>
            <p:spPr bwMode="auto">
              <a:xfrm>
                <a:off x="3894" y="1439"/>
                <a:ext cx="8" cy="2"/>
              </a:xfrm>
              <a:custGeom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1112"/>
              <p:cNvSpPr/>
              <p:nvPr/>
            </p:nvSpPr>
            <p:spPr bwMode="auto">
              <a:xfrm>
                <a:off x="4006" y="1439"/>
                <a:ext cx="2" cy="0"/>
              </a:xfrm>
              <a:custGeom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1113"/>
              <p:cNvSpPr/>
              <p:nvPr/>
            </p:nvSpPr>
            <p:spPr bwMode="auto">
              <a:xfrm>
                <a:off x="3975" y="1439"/>
                <a:ext cx="9" cy="2"/>
              </a:xfrm>
              <a:custGeom>
                <a:gdLst>
                  <a:gd name="T0" fmla="*/ 0 w 4"/>
                  <a:gd name="T1" fmla="*/ 0 h 1"/>
                  <a:gd name="T2" fmla="*/ 2 w 4"/>
                  <a:gd name="T3" fmla="*/ 1 h 1"/>
                  <a:gd name="T4" fmla="*/ 4 w 4"/>
                  <a:gd name="T5" fmla="*/ 1 h 1"/>
                  <a:gd name="T6" fmla="*/ 3 w 4"/>
                  <a:gd name="T7" fmla="*/ 0 h 1"/>
                  <a:gd name="T8" fmla="*/ 0 w 4"/>
                  <a:gd name="T9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1114"/>
              <p:cNvSpPr/>
              <p:nvPr/>
            </p:nvSpPr>
            <p:spPr bwMode="auto">
              <a:xfrm>
                <a:off x="3956" y="1439"/>
                <a:ext cx="2" cy="2"/>
              </a:xfrm>
              <a:custGeom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1115"/>
              <p:cNvSpPr/>
              <p:nvPr/>
            </p:nvSpPr>
            <p:spPr bwMode="auto">
              <a:xfrm>
                <a:off x="3918" y="1439"/>
                <a:ext cx="17" cy="2"/>
              </a:xfrm>
              <a:custGeom>
                <a:gdLst>
                  <a:gd name="T0" fmla="*/ 7 w 7"/>
                  <a:gd name="T1" fmla="*/ 1 h 1"/>
                  <a:gd name="T2" fmla="*/ 6 w 7"/>
                  <a:gd name="T3" fmla="*/ 0 h 1"/>
                  <a:gd name="T4" fmla="*/ 0 w 7"/>
                  <a:gd name="T5" fmla="*/ 0 h 1"/>
                  <a:gd name="T6" fmla="*/ 5 w 7"/>
                  <a:gd name="T7" fmla="*/ 0 h 1"/>
                  <a:gd name="T8" fmla="*/ 5 w 7"/>
                  <a:gd name="T9" fmla="*/ 0 h 1"/>
                  <a:gd name="T10" fmla="*/ 6 w 7"/>
                  <a:gd name="T11" fmla="*/ 1 h 1"/>
                  <a:gd name="T12" fmla="*/ 7 w 7"/>
                  <a:gd name="T13" fmla="*/ 1 h 1"/>
                  <a:gd name="T14" fmla="*/ 7 w 7"/>
                  <a:gd name="T15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">
                    <a:moveTo>
                      <a:pt x="7" y="1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1116"/>
              <p:cNvSpPr/>
              <p:nvPr/>
            </p:nvSpPr>
            <p:spPr bwMode="auto">
              <a:xfrm>
                <a:off x="4081" y="1439"/>
                <a:ext cx="12" cy="2"/>
              </a:xfrm>
              <a:custGeom>
                <a:gdLst>
                  <a:gd name="T0" fmla="*/ 5 w 5"/>
                  <a:gd name="T1" fmla="*/ 0 h 1"/>
                  <a:gd name="T2" fmla="*/ 1 w 5"/>
                  <a:gd name="T3" fmla="*/ 0 h 1"/>
                  <a:gd name="T4" fmla="*/ 1 w 5"/>
                  <a:gd name="T5" fmla="*/ 0 h 1"/>
                  <a:gd name="T6" fmla="*/ 0 w 5"/>
                  <a:gd name="T7" fmla="*/ 1 h 1"/>
                  <a:gd name="T8" fmla="*/ 5 w 5"/>
                  <a:gd name="T9" fmla="*/ 1 h 1"/>
                  <a:gd name="T10" fmla="*/ 5 w 5"/>
                  <a:gd name="T11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5" y="1"/>
                      <a:pt x="5" y="1"/>
                      <a:pt x="5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1117"/>
              <p:cNvSpPr/>
              <p:nvPr/>
            </p:nvSpPr>
            <p:spPr bwMode="auto">
              <a:xfrm>
                <a:off x="4093" y="1439"/>
                <a:ext cx="21" cy="2"/>
              </a:xfrm>
              <a:custGeom>
                <a:gdLst>
                  <a:gd name="T0" fmla="*/ 1 w 9"/>
                  <a:gd name="T1" fmla="*/ 0 h 1"/>
                  <a:gd name="T2" fmla="*/ 0 w 9"/>
                  <a:gd name="T3" fmla="*/ 0 h 1"/>
                  <a:gd name="T4" fmla="*/ 0 w 9"/>
                  <a:gd name="T5" fmla="*/ 1 h 1"/>
                  <a:gd name="T6" fmla="*/ 8 w 9"/>
                  <a:gd name="T7" fmla="*/ 1 h 1"/>
                  <a:gd name="T8" fmla="*/ 9 w 9"/>
                  <a:gd name="T9" fmla="*/ 0 h 1"/>
                  <a:gd name="T10" fmla="*/ 1 w 9"/>
                  <a:gd name="T11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9" y="0"/>
                      <a:pt x="9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1118"/>
              <p:cNvSpPr/>
              <p:nvPr/>
            </p:nvSpPr>
            <p:spPr bwMode="auto">
              <a:xfrm>
                <a:off x="4058" y="1439"/>
                <a:ext cx="23" cy="2"/>
              </a:xfrm>
              <a:custGeom>
                <a:gdLst>
                  <a:gd name="T0" fmla="*/ 10 w 10"/>
                  <a:gd name="T1" fmla="*/ 0 h 1"/>
                  <a:gd name="T2" fmla="*/ 0 w 10"/>
                  <a:gd name="T3" fmla="*/ 0 h 1"/>
                  <a:gd name="T4" fmla="*/ 0 w 10"/>
                  <a:gd name="T5" fmla="*/ 1 h 1"/>
                  <a:gd name="T6" fmla="*/ 9 w 10"/>
                  <a:gd name="T7" fmla="*/ 1 h 1"/>
                  <a:gd name="T8" fmla="*/ 9 w 10"/>
                  <a:gd name="T9" fmla="*/ 1 h 1"/>
                  <a:gd name="T10" fmla="*/ 10 w 10"/>
                  <a:gd name="T11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">
                    <a:moveTo>
                      <a:pt x="1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1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1119"/>
              <p:cNvSpPr/>
              <p:nvPr/>
            </p:nvSpPr>
            <p:spPr bwMode="auto">
              <a:xfrm>
                <a:off x="4034" y="1439"/>
                <a:ext cx="21" cy="2"/>
              </a:xfrm>
              <a:custGeom>
                <a:gdLst>
                  <a:gd name="T0" fmla="*/ 2 w 9"/>
                  <a:gd name="T1" fmla="*/ 0 h 1"/>
                  <a:gd name="T2" fmla="*/ 0 w 9"/>
                  <a:gd name="T3" fmla="*/ 1 h 1"/>
                  <a:gd name="T4" fmla="*/ 9 w 9"/>
                  <a:gd name="T5" fmla="*/ 1 h 1"/>
                  <a:gd name="T6" fmla="*/ 9 w 9"/>
                  <a:gd name="T7" fmla="*/ 0 h 1"/>
                  <a:gd name="T8" fmla="*/ 2 w 9"/>
                  <a:gd name="T9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1120"/>
              <p:cNvSpPr/>
              <p:nvPr/>
            </p:nvSpPr>
            <p:spPr bwMode="auto">
              <a:xfrm>
                <a:off x="4008" y="1439"/>
                <a:ext cx="24" cy="2"/>
              </a:xfrm>
              <a:custGeom>
                <a:gdLst>
                  <a:gd name="T0" fmla="*/ 9 w 10"/>
                  <a:gd name="T1" fmla="*/ 1 h 1"/>
                  <a:gd name="T2" fmla="*/ 10 w 10"/>
                  <a:gd name="T3" fmla="*/ 0 h 1"/>
                  <a:gd name="T4" fmla="*/ 0 w 10"/>
                  <a:gd name="T5" fmla="*/ 0 h 1"/>
                  <a:gd name="T6" fmla="*/ 0 w 10"/>
                  <a:gd name="T7" fmla="*/ 0 h 1"/>
                  <a:gd name="T8" fmla="*/ 0 w 10"/>
                  <a:gd name="T9" fmla="*/ 0 h 1"/>
                  <a:gd name="T10" fmla="*/ 0 w 10"/>
                  <a:gd name="T11" fmla="*/ 1 h 1"/>
                  <a:gd name="T12" fmla="*/ 9 w 10"/>
                  <a:gd name="T13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">
                    <a:moveTo>
                      <a:pt x="9" y="1"/>
                    </a:moveTo>
                    <a:cubicBezTo>
                      <a:pt x="9" y="1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Rectangle 1121"/>
              <p:cNvSpPr>
                <a:spLocks noChangeArrowheads="1"/>
              </p:cNvSpPr>
              <p:nvPr/>
            </p:nvSpPr>
            <p:spPr bwMode="auto">
              <a:xfrm>
                <a:off x="4008" y="1439"/>
                <a:ext cx="1" cy="2"/>
              </a:xfrm>
              <a:prstGeom prst="rect">
                <a:avLst/>
              </a:pr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1122"/>
              <p:cNvSpPr/>
              <p:nvPr/>
            </p:nvSpPr>
            <p:spPr bwMode="auto">
              <a:xfrm>
                <a:off x="4112" y="1439"/>
                <a:ext cx="7" cy="2"/>
              </a:xfrm>
              <a:custGeom>
                <a:gdLst>
                  <a:gd name="T0" fmla="*/ 3 w 3"/>
                  <a:gd name="T1" fmla="*/ 0 h 1"/>
                  <a:gd name="T2" fmla="*/ 1 w 3"/>
                  <a:gd name="T3" fmla="*/ 0 h 1"/>
                  <a:gd name="T4" fmla="*/ 0 w 3"/>
                  <a:gd name="T5" fmla="*/ 1 h 1"/>
                  <a:gd name="T6" fmla="*/ 2 w 3"/>
                  <a:gd name="T7" fmla="*/ 1 h 1"/>
                  <a:gd name="T8" fmla="*/ 3 w 3"/>
                  <a:gd name="T9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1123"/>
              <p:cNvSpPr/>
              <p:nvPr/>
            </p:nvSpPr>
            <p:spPr bwMode="auto">
              <a:xfrm flipH="1">
                <a:off x="4008" y="1439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1124"/>
              <p:cNvSpPr/>
              <p:nvPr/>
            </p:nvSpPr>
            <p:spPr bwMode="auto">
              <a:xfrm flipH="1">
                <a:off x="4008" y="1439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1125"/>
              <p:cNvSpPr/>
              <p:nvPr/>
            </p:nvSpPr>
            <p:spPr bwMode="auto">
              <a:xfrm>
                <a:off x="4029" y="1439"/>
                <a:ext cx="10" cy="2"/>
              </a:xfrm>
              <a:custGeom>
                <a:gdLst>
                  <a:gd name="T0" fmla="*/ 4 w 4"/>
                  <a:gd name="T1" fmla="*/ 0 h 1"/>
                  <a:gd name="T2" fmla="*/ 1 w 4"/>
                  <a:gd name="T3" fmla="*/ 0 h 1"/>
                  <a:gd name="T4" fmla="*/ 0 w 4"/>
                  <a:gd name="T5" fmla="*/ 1 h 1"/>
                  <a:gd name="T6" fmla="*/ 2 w 4"/>
                  <a:gd name="T7" fmla="*/ 1 h 1"/>
                  <a:gd name="T8" fmla="*/ 4 w 4"/>
                  <a:gd name="T9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1126"/>
              <p:cNvSpPr/>
              <p:nvPr/>
            </p:nvSpPr>
            <p:spPr bwMode="auto">
              <a:xfrm>
                <a:off x="4079" y="1439"/>
                <a:ext cx="14" cy="2"/>
              </a:xfrm>
              <a:custGeom>
                <a:gdLst>
                  <a:gd name="T0" fmla="*/ 2 w 6"/>
                  <a:gd name="T1" fmla="*/ 0 h 1"/>
                  <a:gd name="T2" fmla="*/ 6 w 6"/>
                  <a:gd name="T3" fmla="*/ 0 h 1"/>
                  <a:gd name="T4" fmla="*/ 6 w 6"/>
                  <a:gd name="T5" fmla="*/ 0 h 1"/>
                  <a:gd name="T6" fmla="*/ 1 w 6"/>
                  <a:gd name="T7" fmla="*/ 0 h 1"/>
                  <a:gd name="T8" fmla="*/ 0 w 6"/>
                  <a:gd name="T9" fmla="*/ 1 h 1"/>
                  <a:gd name="T10" fmla="*/ 0 w 6"/>
                  <a:gd name="T11" fmla="*/ 1 h 1"/>
                  <a:gd name="T12" fmla="*/ 1 w 6"/>
                  <a:gd name="T13" fmla="*/ 1 h 1"/>
                  <a:gd name="T14" fmla="*/ 2 w 6"/>
                  <a:gd name="T15" fmla="*/ 0 h 1"/>
                  <a:gd name="T16" fmla="*/ 2 w 6"/>
                  <a:gd name="T1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">
                    <a:moveTo>
                      <a:pt x="2" y="0"/>
                    </a:moveTo>
                    <a:cubicBezTo>
                      <a:pt x="3" y="1"/>
                      <a:pt x="5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1127"/>
              <p:cNvSpPr/>
              <p:nvPr/>
            </p:nvSpPr>
            <p:spPr bwMode="auto">
              <a:xfrm>
                <a:off x="4055" y="1439"/>
                <a:ext cx="3" cy="2"/>
              </a:xfrm>
              <a:custGeom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1128"/>
              <p:cNvSpPr/>
              <p:nvPr/>
            </p:nvSpPr>
            <p:spPr bwMode="auto">
              <a:xfrm>
                <a:off x="4093" y="1439"/>
                <a:ext cx="3" cy="0"/>
              </a:xfrm>
              <a:custGeom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1129"/>
              <p:cNvSpPr/>
              <p:nvPr/>
            </p:nvSpPr>
            <p:spPr bwMode="auto">
              <a:xfrm>
                <a:off x="3956" y="2165"/>
                <a:ext cx="52" cy="171"/>
              </a:xfrm>
              <a:custGeom>
                <a:gdLst>
                  <a:gd name="T0" fmla="*/ 22 w 22"/>
                  <a:gd name="T1" fmla="*/ 0 h 72"/>
                  <a:gd name="T2" fmla="*/ 7 w 22"/>
                  <a:gd name="T3" fmla="*/ 22 h 72"/>
                  <a:gd name="T4" fmla="*/ 15 w 22"/>
                  <a:gd name="T5" fmla="*/ 72 h 72"/>
                  <a:gd name="T6" fmla="*/ 22 w 22"/>
                  <a:gd name="T7" fmla="*/ 72 h 72"/>
                  <a:gd name="T8" fmla="*/ 22 w 22"/>
                  <a:gd name="T9" fmla="*/ 0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2">
                    <a:moveTo>
                      <a:pt x="22" y="0"/>
                    </a:moveTo>
                    <a:cubicBezTo>
                      <a:pt x="15" y="6"/>
                      <a:pt x="10" y="14"/>
                      <a:pt x="7" y="22"/>
                    </a:cubicBezTo>
                    <a:cubicBezTo>
                      <a:pt x="0" y="39"/>
                      <a:pt x="3" y="58"/>
                      <a:pt x="15" y="72"/>
                    </a:cubicBezTo>
                    <a:cubicBezTo>
                      <a:pt x="22" y="72"/>
                      <a:pt x="22" y="72"/>
                      <a:pt x="22" y="72"/>
                    </a:cubicBez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1130"/>
              <p:cNvSpPr/>
              <p:nvPr/>
            </p:nvSpPr>
            <p:spPr bwMode="auto">
              <a:xfrm>
                <a:off x="3930" y="2331"/>
                <a:ext cx="12" cy="5"/>
              </a:xfrm>
              <a:custGeom>
                <a:gdLst>
                  <a:gd name="T0" fmla="*/ 0 w 5"/>
                  <a:gd name="T1" fmla="*/ 2 h 2"/>
                  <a:gd name="T2" fmla="*/ 5 w 5"/>
                  <a:gd name="T3" fmla="*/ 2 h 2"/>
                  <a:gd name="T4" fmla="*/ 2 w 5"/>
                  <a:gd name="T5" fmla="*/ 0 h 2"/>
                  <a:gd name="T6" fmla="*/ 0 w 5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3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1131"/>
              <p:cNvSpPr/>
              <p:nvPr/>
            </p:nvSpPr>
            <p:spPr bwMode="auto">
              <a:xfrm>
                <a:off x="3904" y="2319"/>
                <a:ext cx="26" cy="17"/>
              </a:xfrm>
              <a:custGeom>
                <a:gdLst>
                  <a:gd name="T0" fmla="*/ 3 w 11"/>
                  <a:gd name="T1" fmla="*/ 0 h 7"/>
                  <a:gd name="T2" fmla="*/ 0 w 11"/>
                  <a:gd name="T3" fmla="*/ 7 h 7"/>
                  <a:gd name="T4" fmla="*/ 10 w 11"/>
                  <a:gd name="T5" fmla="*/ 7 h 7"/>
                  <a:gd name="T6" fmla="*/ 10 w 11"/>
                  <a:gd name="T7" fmla="*/ 7 h 7"/>
                  <a:gd name="T8" fmla="*/ 11 w 11"/>
                  <a:gd name="T9" fmla="*/ 4 h 7"/>
                  <a:gd name="T10" fmla="*/ 3 w 11"/>
                  <a:gd name="T1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3" y="0"/>
                    </a:moveTo>
                    <a:cubicBezTo>
                      <a:pt x="1" y="2"/>
                      <a:pt x="0" y="4"/>
                      <a:pt x="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1" y="5"/>
                      <a:pt x="11" y="4"/>
                    </a:cubicBezTo>
                    <a:cubicBezTo>
                      <a:pt x="7" y="5"/>
                      <a:pt x="4" y="3"/>
                      <a:pt x="3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1132"/>
              <p:cNvSpPr/>
              <p:nvPr/>
            </p:nvSpPr>
            <p:spPr bwMode="auto">
              <a:xfrm>
                <a:off x="3930" y="2302"/>
                <a:ext cx="26" cy="36"/>
              </a:xfrm>
              <a:custGeom>
                <a:gdLst>
                  <a:gd name="T0" fmla="*/ 1 w 11"/>
                  <a:gd name="T1" fmla="*/ 9 h 15"/>
                  <a:gd name="T2" fmla="*/ 11 w 11"/>
                  <a:gd name="T3" fmla="*/ 13 h 15"/>
                  <a:gd name="T4" fmla="*/ 11 w 11"/>
                  <a:gd name="T5" fmla="*/ 13 h 15"/>
                  <a:gd name="T6" fmla="*/ 5 w 11"/>
                  <a:gd name="T7" fmla="*/ 0 h 15"/>
                  <a:gd name="T8" fmla="*/ 1 w 11"/>
                  <a:gd name="T9" fmla="*/ 9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1" y="9"/>
                    </a:moveTo>
                    <a:cubicBezTo>
                      <a:pt x="3" y="12"/>
                      <a:pt x="8" y="15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8" y="9"/>
                      <a:pt x="7" y="5"/>
                      <a:pt x="5" y="0"/>
                    </a:cubicBezTo>
                    <a:cubicBezTo>
                      <a:pt x="2" y="2"/>
                      <a:pt x="0" y="6"/>
                      <a:pt x="1" y="9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1133"/>
              <p:cNvSpPr/>
              <p:nvPr/>
            </p:nvSpPr>
            <p:spPr bwMode="auto">
              <a:xfrm>
                <a:off x="3909" y="2290"/>
                <a:ext cx="28" cy="36"/>
              </a:xfrm>
              <a:custGeom>
                <a:gdLst>
                  <a:gd name="T0" fmla="*/ 12 w 12"/>
                  <a:gd name="T1" fmla="*/ 5 h 15"/>
                  <a:gd name="T2" fmla="*/ 6 w 12"/>
                  <a:gd name="T3" fmla="*/ 2 h 15"/>
                  <a:gd name="T4" fmla="*/ 4 w 12"/>
                  <a:gd name="T5" fmla="*/ 0 h 15"/>
                  <a:gd name="T6" fmla="*/ 1 w 12"/>
                  <a:gd name="T7" fmla="*/ 8 h 15"/>
                  <a:gd name="T8" fmla="*/ 9 w 12"/>
                  <a:gd name="T9" fmla="*/ 15 h 15"/>
                  <a:gd name="T10" fmla="*/ 12 w 12"/>
                  <a:gd name="T11" fmla="*/ 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5">
                    <a:moveTo>
                      <a:pt x="12" y="5"/>
                    </a:moveTo>
                    <a:cubicBezTo>
                      <a:pt x="10" y="4"/>
                      <a:pt x="8" y="4"/>
                      <a:pt x="6" y="2"/>
                    </a:cubicBezTo>
                    <a:cubicBezTo>
                      <a:pt x="5" y="2"/>
                      <a:pt x="4" y="1"/>
                      <a:pt x="4" y="0"/>
                    </a:cubicBezTo>
                    <a:cubicBezTo>
                      <a:pt x="1" y="1"/>
                      <a:pt x="0" y="5"/>
                      <a:pt x="1" y="8"/>
                    </a:cubicBezTo>
                    <a:cubicBezTo>
                      <a:pt x="2" y="13"/>
                      <a:pt x="5" y="15"/>
                      <a:pt x="9" y="15"/>
                    </a:cubicBezTo>
                    <a:cubicBezTo>
                      <a:pt x="7" y="11"/>
                      <a:pt x="9" y="7"/>
                      <a:pt x="12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1134"/>
              <p:cNvSpPr/>
              <p:nvPr/>
            </p:nvSpPr>
            <p:spPr bwMode="auto">
              <a:xfrm>
                <a:off x="3904" y="2238"/>
                <a:ext cx="26" cy="36"/>
              </a:xfrm>
              <a:custGeom>
                <a:gdLst>
                  <a:gd name="T0" fmla="*/ 11 w 11"/>
                  <a:gd name="T1" fmla="*/ 7 h 15"/>
                  <a:gd name="T2" fmla="*/ 6 w 11"/>
                  <a:gd name="T3" fmla="*/ 0 h 15"/>
                  <a:gd name="T4" fmla="*/ 0 w 11"/>
                  <a:gd name="T5" fmla="*/ 7 h 15"/>
                  <a:gd name="T6" fmla="*/ 5 w 11"/>
                  <a:gd name="T7" fmla="*/ 15 h 15"/>
                  <a:gd name="T8" fmla="*/ 11 w 11"/>
                  <a:gd name="T9" fmla="*/ 7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11" y="7"/>
                    </a:moveTo>
                    <a:cubicBezTo>
                      <a:pt x="9" y="6"/>
                      <a:pt x="7" y="2"/>
                      <a:pt x="6" y="0"/>
                    </a:cubicBezTo>
                    <a:cubicBezTo>
                      <a:pt x="3" y="1"/>
                      <a:pt x="0" y="3"/>
                      <a:pt x="0" y="7"/>
                    </a:cubicBezTo>
                    <a:cubicBezTo>
                      <a:pt x="0" y="11"/>
                      <a:pt x="2" y="14"/>
                      <a:pt x="5" y="15"/>
                    </a:cubicBezTo>
                    <a:cubicBezTo>
                      <a:pt x="6" y="12"/>
                      <a:pt x="8" y="8"/>
                      <a:pt x="11" y="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1135"/>
              <p:cNvSpPr/>
              <p:nvPr/>
            </p:nvSpPr>
            <p:spPr bwMode="auto">
              <a:xfrm>
                <a:off x="3894" y="2269"/>
                <a:ext cx="22" cy="36"/>
              </a:xfrm>
              <a:custGeom>
                <a:gdLst>
                  <a:gd name="T0" fmla="*/ 9 w 9"/>
                  <a:gd name="T1" fmla="*/ 7 h 15"/>
                  <a:gd name="T2" fmla="*/ 9 w 9"/>
                  <a:gd name="T3" fmla="*/ 4 h 15"/>
                  <a:gd name="T4" fmla="*/ 9 w 9"/>
                  <a:gd name="T5" fmla="*/ 3 h 15"/>
                  <a:gd name="T6" fmla="*/ 4 w 9"/>
                  <a:gd name="T7" fmla="*/ 0 h 15"/>
                  <a:gd name="T8" fmla="*/ 4 w 9"/>
                  <a:gd name="T9" fmla="*/ 0 h 15"/>
                  <a:gd name="T10" fmla="*/ 0 w 9"/>
                  <a:gd name="T11" fmla="*/ 8 h 15"/>
                  <a:gd name="T12" fmla="*/ 5 w 9"/>
                  <a:gd name="T13" fmla="*/ 15 h 15"/>
                  <a:gd name="T14" fmla="*/ 9 w 9"/>
                  <a:gd name="T15" fmla="*/ 7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5">
                    <a:moveTo>
                      <a:pt x="9" y="7"/>
                    </a:moveTo>
                    <a:cubicBezTo>
                      <a:pt x="9" y="6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7" y="3"/>
                      <a:pt x="5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0" y="5"/>
                      <a:pt x="0" y="8"/>
                    </a:cubicBezTo>
                    <a:cubicBezTo>
                      <a:pt x="0" y="11"/>
                      <a:pt x="2" y="15"/>
                      <a:pt x="5" y="15"/>
                    </a:cubicBezTo>
                    <a:cubicBezTo>
                      <a:pt x="5" y="12"/>
                      <a:pt x="6" y="9"/>
                      <a:pt x="9" y="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1136"/>
              <p:cNvSpPr/>
              <p:nvPr/>
            </p:nvSpPr>
            <p:spPr bwMode="auto">
              <a:xfrm>
                <a:off x="3918" y="2257"/>
                <a:ext cx="24" cy="41"/>
              </a:xfrm>
              <a:custGeom>
                <a:gdLst>
                  <a:gd name="T0" fmla="*/ 8 w 10"/>
                  <a:gd name="T1" fmla="*/ 0 h 17"/>
                  <a:gd name="T2" fmla="*/ 1 w 10"/>
                  <a:gd name="T3" fmla="*/ 9 h 17"/>
                  <a:gd name="T4" fmla="*/ 3 w 10"/>
                  <a:gd name="T5" fmla="*/ 15 h 17"/>
                  <a:gd name="T6" fmla="*/ 10 w 10"/>
                  <a:gd name="T7" fmla="*/ 17 h 17"/>
                  <a:gd name="T8" fmla="*/ 8 w 10"/>
                  <a:gd name="T9" fmla="*/ 6 h 17"/>
                  <a:gd name="T10" fmla="*/ 8 w 10"/>
                  <a:gd name="T11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7">
                    <a:moveTo>
                      <a:pt x="8" y="0"/>
                    </a:moveTo>
                    <a:cubicBezTo>
                      <a:pt x="3" y="1"/>
                      <a:pt x="1" y="5"/>
                      <a:pt x="1" y="9"/>
                    </a:cubicBezTo>
                    <a:cubicBezTo>
                      <a:pt x="0" y="12"/>
                      <a:pt x="2" y="14"/>
                      <a:pt x="3" y="15"/>
                    </a:cubicBezTo>
                    <a:cubicBezTo>
                      <a:pt x="5" y="17"/>
                      <a:pt x="7" y="17"/>
                      <a:pt x="10" y="17"/>
                    </a:cubicBezTo>
                    <a:cubicBezTo>
                      <a:pt x="9" y="13"/>
                      <a:pt x="8" y="10"/>
                      <a:pt x="8" y="6"/>
                    </a:cubicBezTo>
                    <a:cubicBezTo>
                      <a:pt x="8" y="4"/>
                      <a:pt x="8" y="2"/>
                      <a:pt x="8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1137"/>
              <p:cNvSpPr/>
              <p:nvPr/>
            </p:nvSpPr>
            <p:spPr bwMode="auto">
              <a:xfrm>
                <a:off x="3920" y="2212"/>
                <a:ext cx="24" cy="41"/>
              </a:xfrm>
              <a:custGeom>
                <a:gdLst>
                  <a:gd name="T0" fmla="*/ 1 w 10"/>
                  <a:gd name="T1" fmla="*/ 8 h 17"/>
                  <a:gd name="T2" fmla="*/ 7 w 10"/>
                  <a:gd name="T3" fmla="*/ 17 h 17"/>
                  <a:gd name="T4" fmla="*/ 10 w 10"/>
                  <a:gd name="T5" fmla="*/ 2 h 17"/>
                  <a:gd name="T6" fmla="*/ 1 w 10"/>
                  <a:gd name="T7" fmla="*/ 8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1" y="8"/>
                    </a:moveTo>
                    <a:cubicBezTo>
                      <a:pt x="0" y="11"/>
                      <a:pt x="3" y="17"/>
                      <a:pt x="7" y="17"/>
                    </a:cubicBezTo>
                    <a:cubicBezTo>
                      <a:pt x="7" y="12"/>
                      <a:pt x="8" y="7"/>
                      <a:pt x="10" y="2"/>
                    </a:cubicBezTo>
                    <a:cubicBezTo>
                      <a:pt x="6" y="0"/>
                      <a:pt x="2" y="3"/>
                      <a:pt x="1" y="8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1138"/>
              <p:cNvSpPr/>
              <p:nvPr/>
            </p:nvSpPr>
            <p:spPr bwMode="auto">
              <a:xfrm>
                <a:off x="3906" y="2160"/>
                <a:ext cx="29" cy="36"/>
              </a:xfrm>
              <a:custGeom>
                <a:gdLst>
                  <a:gd name="T0" fmla="*/ 11 w 12"/>
                  <a:gd name="T1" fmla="*/ 11 h 15"/>
                  <a:gd name="T2" fmla="*/ 12 w 12"/>
                  <a:gd name="T3" fmla="*/ 10 h 15"/>
                  <a:gd name="T4" fmla="*/ 12 w 12"/>
                  <a:gd name="T5" fmla="*/ 10 h 15"/>
                  <a:gd name="T6" fmla="*/ 10 w 12"/>
                  <a:gd name="T7" fmla="*/ 1 h 15"/>
                  <a:gd name="T8" fmla="*/ 2 w 12"/>
                  <a:gd name="T9" fmla="*/ 5 h 15"/>
                  <a:gd name="T10" fmla="*/ 3 w 12"/>
                  <a:gd name="T11" fmla="*/ 15 h 15"/>
                  <a:gd name="T12" fmla="*/ 11 w 12"/>
                  <a:gd name="T13" fmla="*/ 1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5">
                    <a:moveTo>
                      <a:pt x="11" y="11"/>
                    </a:moveTo>
                    <a:cubicBezTo>
                      <a:pt x="11" y="11"/>
                      <a:pt x="11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0" y="7"/>
                      <a:pt x="9" y="4"/>
                      <a:pt x="10" y="1"/>
                    </a:cubicBezTo>
                    <a:cubicBezTo>
                      <a:pt x="6" y="0"/>
                      <a:pt x="3" y="2"/>
                      <a:pt x="2" y="5"/>
                    </a:cubicBezTo>
                    <a:cubicBezTo>
                      <a:pt x="0" y="9"/>
                      <a:pt x="1" y="12"/>
                      <a:pt x="3" y="15"/>
                    </a:cubicBezTo>
                    <a:cubicBezTo>
                      <a:pt x="5" y="12"/>
                      <a:pt x="8" y="10"/>
                      <a:pt x="11" y="1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1139"/>
              <p:cNvSpPr/>
              <p:nvPr/>
            </p:nvSpPr>
            <p:spPr bwMode="auto">
              <a:xfrm>
                <a:off x="3842" y="2162"/>
                <a:ext cx="48" cy="34"/>
              </a:xfrm>
              <a:custGeom>
                <a:gdLst>
                  <a:gd name="T0" fmla="*/ 15 w 20"/>
                  <a:gd name="T1" fmla="*/ 8 h 14"/>
                  <a:gd name="T2" fmla="*/ 12 w 20"/>
                  <a:gd name="T3" fmla="*/ 5 h 14"/>
                  <a:gd name="T4" fmla="*/ 3 w 20"/>
                  <a:gd name="T5" fmla="*/ 4 h 14"/>
                  <a:gd name="T6" fmla="*/ 8 w 20"/>
                  <a:gd name="T7" fmla="*/ 12 h 14"/>
                  <a:gd name="T8" fmla="*/ 15 w 20"/>
                  <a:gd name="T9" fmla="*/ 14 h 14"/>
                  <a:gd name="T10" fmla="*/ 20 w 20"/>
                  <a:gd name="T11" fmla="*/ 14 h 14"/>
                  <a:gd name="T12" fmla="*/ 15 w 20"/>
                  <a:gd name="T13" fmla="*/ 8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5" y="8"/>
                    </a:moveTo>
                    <a:cubicBezTo>
                      <a:pt x="14" y="7"/>
                      <a:pt x="13" y="6"/>
                      <a:pt x="12" y="5"/>
                    </a:cubicBezTo>
                    <a:cubicBezTo>
                      <a:pt x="9" y="3"/>
                      <a:pt x="6" y="0"/>
                      <a:pt x="3" y="4"/>
                    </a:cubicBezTo>
                    <a:cubicBezTo>
                      <a:pt x="0" y="7"/>
                      <a:pt x="5" y="11"/>
                      <a:pt x="8" y="12"/>
                    </a:cubicBezTo>
                    <a:cubicBezTo>
                      <a:pt x="10" y="13"/>
                      <a:pt x="13" y="13"/>
                      <a:pt x="15" y="14"/>
                    </a:cubicBezTo>
                    <a:cubicBezTo>
                      <a:pt x="17" y="14"/>
                      <a:pt x="19" y="13"/>
                      <a:pt x="20" y="14"/>
                    </a:cubicBezTo>
                    <a:cubicBezTo>
                      <a:pt x="19" y="11"/>
                      <a:pt x="17" y="10"/>
                      <a:pt x="15" y="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1140"/>
              <p:cNvSpPr/>
              <p:nvPr/>
            </p:nvSpPr>
            <p:spPr bwMode="auto">
              <a:xfrm>
                <a:off x="3873" y="2158"/>
                <a:ext cx="59" cy="178"/>
              </a:xfrm>
              <a:custGeom>
                <a:gdLst>
                  <a:gd name="T0" fmla="*/ 15 w 25"/>
                  <a:gd name="T1" fmla="*/ 66 h 75"/>
                  <a:gd name="T2" fmla="*/ 15 w 25"/>
                  <a:gd name="T3" fmla="*/ 66 h 75"/>
                  <a:gd name="T4" fmla="*/ 14 w 25"/>
                  <a:gd name="T5" fmla="*/ 63 h 75"/>
                  <a:gd name="T6" fmla="*/ 11 w 25"/>
                  <a:gd name="T7" fmla="*/ 62 h 75"/>
                  <a:gd name="T8" fmla="*/ 8 w 25"/>
                  <a:gd name="T9" fmla="*/ 57 h 75"/>
                  <a:gd name="T10" fmla="*/ 12 w 25"/>
                  <a:gd name="T11" fmla="*/ 46 h 75"/>
                  <a:gd name="T12" fmla="*/ 13 w 25"/>
                  <a:gd name="T13" fmla="*/ 46 h 75"/>
                  <a:gd name="T14" fmla="*/ 11 w 25"/>
                  <a:gd name="T15" fmla="*/ 42 h 75"/>
                  <a:gd name="T16" fmla="*/ 12 w 25"/>
                  <a:gd name="T17" fmla="*/ 38 h 75"/>
                  <a:gd name="T18" fmla="*/ 8 w 25"/>
                  <a:gd name="T19" fmla="*/ 27 h 75"/>
                  <a:gd name="T20" fmla="*/ 15 w 25"/>
                  <a:gd name="T21" fmla="*/ 20 h 75"/>
                  <a:gd name="T22" fmla="*/ 16 w 25"/>
                  <a:gd name="T23" fmla="*/ 18 h 75"/>
                  <a:gd name="T24" fmla="*/ 17 w 25"/>
                  <a:gd name="T25" fmla="*/ 17 h 75"/>
                  <a:gd name="T26" fmla="*/ 14 w 25"/>
                  <a:gd name="T27" fmla="*/ 6 h 75"/>
                  <a:gd name="T28" fmla="*/ 24 w 25"/>
                  <a:gd name="T29" fmla="*/ 0 h 75"/>
                  <a:gd name="T30" fmla="*/ 24 w 25"/>
                  <a:gd name="T31" fmla="*/ 1 h 75"/>
                  <a:gd name="T32" fmla="*/ 25 w 25"/>
                  <a:gd name="T33" fmla="*/ 0 h 75"/>
                  <a:gd name="T34" fmla="*/ 12 w 25"/>
                  <a:gd name="T35" fmla="*/ 0 h 75"/>
                  <a:gd name="T36" fmla="*/ 9 w 25"/>
                  <a:gd name="T37" fmla="*/ 4 h 75"/>
                  <a:gd name="T38" fmla="*/ 10 w 25"/>
                  <a:gd name="T39" fmla="*/ 16 h 75"/>
                  <a:gd name="T40" fmla="*/ 9 w 25"/>
                  <a:gd name="T41" fmla="*/ 17 h 75"/>
                  <a:gd name="T42" fmla="*/ 7 w 25"/>
                  <a:gd name="T43" fmla="*/ 41 h 75"/>
                  <a:gd name="T44" fmla="*/ 7 w 25"/>
                  <a:gd name="T45" fmla="*/ 41 h 75"/>
                  <a:gd name="T46" fmla="*/ 7 w 25"/>
                  <a:gd name="T47" fmla="*/ 42 h 75"/>
                  <a:gd name="T48" fmla="*/ 2 w 25"/>
                  <a:gd name="T49" fmla="*/ 56 h 75"/>
                  <a:gd name="T50" fmla="*/ 8 w 25"/>
                  <a:gd name="T51" fmla="*/ 67 h 75"/>
                  <a:gd name="T52" fmla="*/ 8 w 25"/>
                  <a:gd name="T53" fmla="*/ 68 h 75"/>
                  <a:gd name="T54" fmla="*/ 6 w 25"/>
                  <a:gd name="T55" fmla="*/ 74 h 75"/>
                  <a:gd name="T56" fmla="*/ 6 w 25"/>
                  <a:gd name="T57" fmla="*/ 75 h 75"/>
                  <a:gd name="T58" fmla="*/ 12 w 25"/>
                  <a:gd name="T59" fmla="*/ 75 h 75"/>
                  <a:gd name="T60" fmla="*/ 15 w 25"/>
                  <a:gd name="T61" fmla="*/ 66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75">
                    <a:moveTo>
                      <a:pt x="15" y="66"/>
                    </a:move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5"/>
                      <a:pt x="14" y="64"/>
                      <a:pt x="14" y="63"/>
                    </a:cubicBezTo>
                    <a:cubicBezTo>
                      <a:pt x="13" y="63"/>
                      <a:pt x="12" y="63"/>
                      <a:pt x="11" y="62"/>
                    </a:cubicBezTo>
                    <a:cubicBezTo>
                      <a:pt x="9" y="61"/>
                      <a:pt x="8" y="59"/>
                      <a:pt x="8" y="57"/>
                    </a:cubicBezTo>
                    <a:cubicBezTo>
                      <a:pt x="7" y="53"/>
                      <a:pt x="9" y="47"/>
                      <a:pt x="12" y="46"/>
                    </a:cubicBezTo>
                    <a:cubicBezTo>
                      <a:pt x="12" y="46"/>
                      <a:pt x="12" y="46"/>
                      <a:pt x="13" y="46"/>
                    </a:cubicBezTo>
                    <a:cubicBezTo>
                      <a:pt x="12" y="44"/>
                      <a:pt x="11" y="43"/>
                      <a:pt x="11" y="42"/>
                    </a:cubicBezTo>
                    <a:cubicBezTo>
                      <a:pt x="11" y="40"/>
                      <a:pt x="11" y="39"/>
                      <a:pt x="12" y="38"/>
                    </a:cubicBezTo>
                    <a:cubicBezTo>
                      <a:pt x="9" y="35"/>
                      <a:pt x="7" y="32"/>
                      <a:pt x="8" y="27"/>
                    </a:cubicBezTo>
                    <a:cubicBezTo>
                      <a:pt x="8" y="24"/>
                      <a:pt x="12" y="21"/>
                      <a:pt x="15" y="20"/>
                    </a:cubicBezTo>
                    <a:cubicBezTo>
                      <a:pt x="16" y="19"/>
                      <a:pt x="16" y="18"/>
                      <a:pt x="16" y="18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3" y="14"/>
                      <a:pt x="13" y="10"/>
                      <a:pt x="14" y="6"/>
                    </a:cubicBezTo>
                    <a:cubicBezTo>
                      <a:pt x="16" y="2"/>
                      <a:pt x="20" y="0"/>
                      <a:pt x="24" y="0"/>
                    </a:cubicBezTo>
                    <a:cubicBezTo>
                      <a:pt x="24" y="0"/>
                      <a:pt x="24" y="1"/>
                      <a:pt x="24" y="1"/>
                    </a:cubicBezTo>
                    <a:cubicBezTo>
                      <a:pt x="24" y="0"/>
                      <a:pt x="25" y="0"/>
                      <a:pt x="25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0" y="2"/>
                      <a:pt x="9" y="4"/>
                    </a:cubicBezTo>
                    <a:cubicBezTo>
                      <a:pt x="8" y="8"/>
                      <a:pt x="7" y="13"/>
                      <a:pt x="10" y="16"/>
                    </a:cubicBezTo>
                    <a:cubicBezTo>
                      <a:pt x="10" y="17"/>
                      <a:pt x="10" y="17"/>
                      <a:pt x="9" y="17"/>
                    </a:cubicBezTo>
                    <a:cubicBezTo>
                      <a:pt x="0" y="21"/>
                      <a:pt x="0" y="35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2"/>
                      <a:pt x="7" y="42"/>
                    </a:cubicBezTo>
                    <a:cubicBezTo>
                      <a:pt x="3" y="46"/>
                      <a:pt x="1" y="51"/>
                      <a:pt x="2" y="56"/>
                    </a:cubicBezTo>
                    <a:cubicBezTo>
                      <a:pt x="2" y="60"/>
                      <a:pt x="5" y="65"/>
                      <a:pt x="8" y="67"/>
                    </a:cubicBezTo>
                    <a:cubicBezTo>
                      <a:pt x="8" y="67"/>
                      <a:pt x="8" y="67"/>
                      <a:pt x="8" y="68"/>
                    </a:cubicBezTo>
                    <a:cubicBezTo>
                      <a:pt x="7" y="70"/>
                      <a:pt x="6" y="71"/>
                      <a:pt x="6" y="74"/>
                    </a:cubicBezTo>
                    <a:cubicBezTo>
                      <a:pt x="6" y="74"/>
                      <a:pt x="6" y="75"/>
                      <a:pt x="6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2"/>
                      <a:pt x="12" y="69"/>
                      <a:pt x="15" y="66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1141"/>
              <p:cNvSpPr/>
              <p:nvPr/>
            </p:nvSpPr>
            <p:spPr bwMode="auto">
              <a:xfrm>
                <a:off x="3840" y="2236"/>
                <a:ext cx="43" cy="24"/>
              </a:xfrm>
              <a:custGeom>
                <a:gdLst>
                  <a:gd name="T0" fmla="*/ 1 w 18"/>
                  <a:gd name="T1" fmla="*/ 6 h 10"/>
                  <a:gd name="T2" fmla="*/ 9 w 18"/>
                  <a:gd name="T3" fmla="*/ 10 h 10"/>
                  <a:gd name="T4" fmla="*/ 18 w 18"/>
                  <a:gd name="T5" fmla="*/ 8 h 10"/>
                  <a:gd name="T6" fmla="*/ 10 w 18"/>
                  <a:gd name="T7" fmla="*/ 4 h 10"/>
                  <a:gd name="T8" fmla="*/ 1 w 18"/>
                  <a:gd name="T9" fmla="*/ 6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1" y="6"/>
                    </a:moveTo>
                    <a:cubicBezTo>
                      <a:pt x="1" y="10"/>
                      <a:pt x="6" y="10"/>
                      <a:pt x="9" y="10"/>
                    </a:cubicBezTo>
                    <a:cubicBezTo>
                      <a:pt x="12" y="10"/>
                      <a:pt x="15" y="9"/>
                      <a:pt x="18" y="8"/>
                    </a:cubicBezTo>
                    <a:cubicBezTo>
                      <a:pt x="15" y="7"/>
                      <a:pt x="12" y="5"/>
                      <a:pt x="10" y="4"/>
                    </a:cubicBezTo>
                    <a:cubicBezTo>
                      <a:pt x="7" y="3"/>
                      <a:pt x="0" y="0"/>
                      <a:pt x="1" y="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1142"/>
              <p:cNvSpPr/>
              <p:nvPr/>
            </p:nvSpPr>
            <p:spPr bwMode="auto">
              <a:xfrm>
                <a:off x="3838" y="2300"/>
                <a:ext cx="47" cy="28"/>
              </a:xfrm>
              <a:custGeom>
                <a:gdLst>
                  <a:gd name="T0" fmla="*/ 2 w 20"/>
                  <a:gd name="T1" fmla="*/ 7 h 12"/>
                  <a:gd name="T2" fmla="*/ 11 w 20"/>
                  <a:gd name="T3" fmla="*/ 10 h 12"/>
                  <a:gd name="T4" fmla="*/ 20 w 20"/>
                  <a:gd name="T5" fmla="*/ 8 h 12"/>
                  <a:gd name="T6" fmla="*/ 2 w 20"/>
                  <a:gd name="T7" fmla="*/ 7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7"/>
                    </a:moveTo>
                    <a:cubicBezTo>
                      <a:pt x="0" y="12"/>
                      <a:pt x="9" y="11"/>
                      <a:pt x="11" y="10"/>
                    </a:cubicBezTo>
                    <a:cubicBezTo>
                      <a:pt x="14" y="10"/>
                      <a:pt x="17" y="9"/>
                      <a:pt x="20" y="8"/>
                    </a:cubicBezTo>
                    <a:cubicBezTo>
                      <a:pt x="15" y="6"/>
                      <a:pt x="4" y="0"/>
                      <a:pt x="2" y="7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1143"/>
              <p:cNvSpPr/>
              <p:nvPr/>
            </p:nvSpPr>
            <p:spPr bwMode="auto">
              <a:xfrm>
                <a:off x="3930" y="2158"/>
                <a:ext cx="31" cy="23"/>
              </a:xfrm>
              <a:custGeom>
                <a:gdLst>
                  <a:gd name="T0" fmla="*/ 2 w 13"/>
                  <a:gd name="T1" fmla="*/ 0 h 10"/>
                  <a:gd name="T2" fmla="*/ 2 w 13"/>
                  <a:gd name="T3" fmla="*/ 10 h 10"/>
                  <a:gd name="T4" fmla="*/ 13 w 13"/>
                  <a:gd name="T5" fmla="*/ 7 h 10"/>
                  <a:gd name="T6" fmla="*/ 11 w 13"/>
                  <a:gd name="T7" fmla="*/ 0 h 10"/>
                  <a:gd name="T8" fmla="*/ 2 w 13"/>
                  <a:gd name="T9" fmla="*/ 0 h 10"/>
                  <a:gd name="T10" fmla="*/ 2 w 13"/>
                  <a:gd name="T11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2" y="0"/>
                    </a:moveTo>
                    <a:cubicBezTo>
                      <a:pt x="0" y="3"/>
                      <a:pt x="1" y="7"/>
                      <a:pt x="2" y="10"/>
                    </a:cubicBezTo>
                    <a:cubicBezTo>
                      <a:pt x="5" y="6"/>
                      <a:pt x="9" y="5"/>
                      <a:pt x="13" y="7"/>
                    </a:cubicBezTo>
                    <a:cubicBezTo>
                      <a:pt x="11" y="5"/>
                      <a:pt x="11" y="2"/>
                      <a:pt x="1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1144"/>
              <p:cNvSpPr/>
              <p:nvPr/>
            </p:nvSpPr>
            <p:spPr bwMode="auto">
              <a:xfrm>
                <a:off x="3892" y="2210"/>
                <a:ext cx="26" cy="35"/>
              </a:xfrm>
              <a:custGeom>
                <a:gdLst>
                  <a:gd name="T0" fmla="*/ 11 w 11"/>
                  <a:gd name="T1" fmla="*/ 10 h 15"/>
                  <a:gd name="T2" fmla="*/ 11 w 11"/>
                  <a:gd name="T3" fmla="*/ 9 h 15"/>
                  <a:gd name="T4" fmla="*/ 11 w 11"/>
                  <a:gd name="T5" fmla="*/ 7 h 15"/>
                  <a:gd name="T6" fmla="*/ 7 w 11"/>
                  <a:gd name="T7" fmla="*/ 0 h 15"/>
                  <a:gd name="T8" fmla="*/ 1 w 11"/>
                  <a:gd name="T9" fmla="*/ 6 h 15"/>
                  <a:gd name="T10" fmla="*/ 2 w 11"/>
                  <a:gd name="T11" fmla="*/ 11 h 15"/>
                  <a:gd name="T12" fmla="*/ 4 w 11"/>
                  <a:gd name="T13" fmla="*/ 15 h 15"/>
                  <a:gd name="T14" fmla="*/ 11 w 11"/>
                  <a:gd name="T15" fmla="*/ 1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5">
                    <a:moveTo>
                      <a:pt x="11" y="10"/>
                    </a:moveTo>
                    <a:cubicBezTo>
                      <a:pt x="11" y="10"/>
                      <a:pt x="11" y="10"/>
                      <a:pt x="11" y="9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9" y="6"/>
                      <a:pt x="8" y="3"/>
                      <a:pt x="7" y="0"/>
                    </a:cubicBezTo>
                    <a:cubicBezTo>
                      <a:pt x="4" y="0"/>
                      <a:pt x="2" y="3"/>
                      <a:pt x="1" y="6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2" y="13"/>
                      <a:pt x="3" y="14"/>
                      <a:pt x="4" y="15"/>
                    </a:cubicBezTo>
                    <a:cubicBezTo>
                      <a:pt x="6" y="13"/>
                      <a:pt x="8" y="11"/>
                      <a:pt x="11" y="1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1145"/>
              <p:cNvSpPr/>
              <p:nvPr/>
            </p:nvSpPr>
            <p:spPr bwMode="auto">
              <a:xfrm>
                <a:off x="3911" y="2188"/>
                <a:ext cx="28" cy="36"/>
              </a:xfrm>
              <a:custGeom>
                <a:gdLst>
                  <a:gd name="T0" fmla="*/ 9 w 12"/>
                  <a:gd name="T1" fmla="*/ 1 h 15"/>
                  <a:gd name="T2" fmla="*/ 9 w 12"/>
                  <a:gd name="T3" fmla="*/ 1 h 15"/>
                  <a:gd name="T4" fmla="*/ 1 w 12"/>
                  <a:gd name="T5" fmla="*/ 5 h 15"/>
                  <a:gd name="T6" fmla="*/ 4 w 12"/>
                  <a:gd name="T7" fmla="*/ 15 h 15"/>
                  <a:gd name="T8" fmla="*/ 12 w 12"/>
                  <a:gd name="T9" fmla="*/ 10 h 15"/>
                  <a:gd name="T10" fmla="*/ 10 w 12"/>
                  <a:gd name="T11" fmla="*/ 7 h 15"/>
                  <a:gd name="T12" fmla="*/ 9 w 12"/>
                  <a:gd name="T13" fmla="*/ 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5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5" y="0"/>
                      <a:pt x="2" y="2"/>
                      <a:pt x="1" y="5"/>
                    </a:cubicBezTo>
                    <a:cubicBezTo>
                      <a:pt x="0" y="8"/>
                      <a:pt x="1" y="13"/>
                      <a:pt x="4" y="15"/>
                    </a:cubicBezTo>
                    <a:cubicBezTo>
                      <a:pt x="5" y="12"/>
                      <a:pt x="9" y="10"/>
                      <a:pt x="12" y="10"/>
                    </a:cubicBezTo>
                    <a:cubicBezTo>
                      <a:pt x="11" y="9"/>
                      <a:pt x="10" y="8"/>
                      <a:pt x="10" y="7"/>
                    </a:cubicBezTo>
                    <a:cubicBezTo>
                      <a:pt x="9" y="5"/>
                      <a:pt x="8" y="3"/>
                      <a:pt x="9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1146"/>
              <p:cNvSpPr/>
              <p:nvPr/>
            </p:nvSpPr>
            <p:spPr bwMode="auto">
              <a:xfrm>
                <a:off x="3935" y="2174"/>
                <a:ext cx="28" cy="38"/>
              </a:xfrm>
              <a:custGeom>
                <a:gdLst>
                  <a:gd name="T0" fmla="*/ 5 w 12"/>
                  <a:gd name="T1" fmla="*/ 16 h 16"/>
                  <a:gd name="T2" fmla="*/ 12 w 12"/>
                  <a:gd name="T3" fmla="*/ 2 h 16"/>
                  <a:gd name="T4" fmla="*/ 1 w 12"/>
                  <a:gd name="T5" fmla="*/ 4 h 16"/>
                  <a:gd name="T6" fmla="*/ 0 w 12"/>
                  <a:gd name="T7" fmla="*/ 10 h 16"/>
                  <a:gd name="T8" fmla="*/ 5 w 12"/>
                  <a:gd name="T9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5" y="16"/>
                    </a:moveTo>
                    <a:cubicBezTo>
                      <a:pt x="7" y="11"/>
                      <a:pt x="9" y="6"/>
                      <a:pt x="12" y="2"/>
                    </a:cubicBezTo>
                    <a:cubicBezTo>
                      <a:pt x="8" y="0"/>
                      <a:pt x="4" y="0"/>
                      <a:pt x="1" y="4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2"/>
                      <a:pt x="2" y="15"/>
                      <a:pt x="5" y="1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1147"/>
              <p:cNvSpPr/>
              <p:nvPr/>
            </p:nvSpPr>
            <p:spPr bwMode="auto">
              <a:xfrm>
                <a:off x="3958" y="2158"/>
                <a:ext cx="22" cy="16"/>
              </a:xfrm>
              <a:custGeom>
                <a:gdLst>
                  <a:gd name="T0" fmla="*/ 3 w 9"/>
                  <a:gd name="T1" fmla="*/ 7 h 7"/>
                  <a:gd name="T2" fmla="*/ 9 w 9"/>
                  <a:gd name="T3" fmla="*/ 0 h 7"/>
                  <a:gd name="T4" fmla="*/ 0 w 9"/>
                  <a:gd name="T5" fmla="*/ 0 h 7"/>
                  <a:gd name="T6" fmla="*/ 3 w 9"/>
                  <a:gd name="T7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3" y="7"/>
                    </a:moveTo>
                    <a:cubicBezTo>
                      <a:pt x="5" y="5"/>
                      <a:pt x="7" y="2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5"/>
                      <a:pt x="3" y="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1148"/>
              <p:cNvSpPr/>
              <p:nvPr/>
            </p:nvSpPr>
            <p:spPr bwMode="auto">
              <a:xfrm>
                <a:off x="3939" y="2158"/>
                <a:ext cx="69" cy="178"/>
              </a:xfrm>
              <a:custGeom>
                <a:gdLst>
                  <a:gd name="T0" fmla="*/ 27 w 29"/>
                  <a:gd name="T1" fmla="*/ 3 h 75"/>
                  <a:gd name="T2" fmla="*/ 29 w 29"/>
                  <a:gd name="T3" fmla="*/ 1 h 75"/>
                  <a:gd name="T4" fmla="*/ 29 w 29"/>
                  <a:gd name="T5" fmla="*/ 1 h 75"/>
                  <a:gd name="T6" fmla="*/ 29 w 29"/>
                  <a:gd name="T7" fmla="*/ 0 h 75"/>
                  <a:gd name="T8" fmla="*/ 19 w 29"/>
                  <a:gd name="T9" fmla="*/ 0 h 75"/>
                  <a:gd name="T10" fmla="*/ 13 w 29"/>
                  <a:gd name="T11" fmla="*/ 7 h 75"/>
                  <a:gd name="T12" fmla="*/ 0 w 29"/>
                  <a:gd name="T13" fmla="*/ 43 h 75"/>
                  <a:gd name="T14" fmla="*/ 10 w 29"/>
                  <a:gd name="T15" fmla="*/ 75 h 75"/>
                  <a:gd name="T16" fmla="*/ 19 w 29"/>
                  <a:gd name="T17" fmla="*/ 75 h 75"/>
                  <a:gd name="T18" fmla="*/ 11 w 29"/>
                  <a:gd name="T19" fmla="*/ 59 h 75"/>
                  <a:gd name="T20" fmla="*/ 27 w 29"/>
                  <a:gd name="T21" fmla="*/ 3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75">
                    <a:moveTo>
                      <a:pt x="27" y="3"/>
                    </a:moveTo>
                    <a:cubicBezTo>
                      <a:pt x="27" y="2"/>
                      <a:pt x="28" y="2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7" y="2"/>
                      <a:pt x="15" y="5"/>
                      <a:pt x="13" y="7"/>
                    </a:cubicBezTo>
                    <a:cubicBezTo>
                      <a:pt x="6" y="18"/>
                      <a:pt x="1" y="30"/>
                      <a:pt x="0" y="43"/>
                    </a:cubicBezTo>
                    <a:cubicBezTo>
                      <a:pt x="0" y="55"/>
                      <a:pt x="4" y="66"/>
                      <a:pt x="10" y="75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6" y="70"/>
                      <a:pt x="13" y="65"/>
                      <a:pt x="11" y="59"/>
                    </a:cubicBezTo>
                    <a:cubicBezTo>
                      <a:pt x="4" y="39"/>
                      <a:pt x="13" y="18"/>
                      <a:pt x="27" y="3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1149"/>
              <p:cNvSpPr>
                <a:spLocks noEditPoints="1"/>
              </p:cNvSpPr>
              <p:nvPr/>
            </p:nvSpPr>
            <p:spPr bwMode="auto">
              <a:xfrm>
                <a:off x="3838" y="2158"/>
                <a:ext cx="64" cy="178"/>
              </a:xfrm>
              <a:custGeom>
                <a:gdLst>
                  <a:gd name="T0" fmla="*/ 21 w 27"/>
                  <a:gd name="T1" fmla="*/ 74 h 75"/>
                  <a:gd name="T2" fmla="*/ 23 w 27"/>
                  <a:gd name="T3" fmla="*/ 68 h 75"/>
                  <a:gd name="T4" fmla="*/ 23 w 27"/>
                  <a:gd name="T5" fmla="*/ 67 h 75"/>
                  <a:gd name="T6" fmla="*/ 17 w 27"/>
                  <a:gd name="T7" fmla="*/ 56 h 75"/>
                  <a:gd name="T8" fmla="*/ 22 w 27"/>
                  <a:gd name="T9" fmla="*/ 42 h 75"/>
                  <a:gd name="T10" fmla="*/ 22 w 27"/>
                  <a:gd name="T11" fmla="*/ 41 h 75"/>
                  <a:gd name="T12" fmla="*/ 22 w 27"/>
                  <a:gd name="T13" fmla="*/ 41 h 75"/>
                  <a:gd name="T14" fmla="*/ 24 w 27"/>
                  <a:gd name="T15" fmla="*/ 17 h 75"/>
                  <a:gd name="T16" fmla="*/ 25 w 27"/>
                  <a:gd name="T17" fmla="*/ 16 h 75"/>
                  <a:gd name="T18" fmla="*/ 24 w 27"/>
                  <a:gd name="T19" fmla="*/ 4 h 75"/>
                  <a:gd name="T20" fmla="*/ 27 w 27"/>
                  <a:gd name="T21" fmla="*/ 0 h 75"/>
                  <a:gd name="T22" fmla="*/ 25 w 27"/>
                  <a:gd name="T23" fmla="*/ 0 h 75"/>
                  <a:gd name="T24" fmla="*/ 23 w 27"/>
                  <a:gd name="T25" fmla="*/ 4 h 75"/>
                  <a:gd name="T26" fmla="*/ 22 w 27"/>
                  <a:gd name="T27" fmla="*/ 12 h 75"/>
                  <a:gd name="T28" fmla="*/ 17 w 27"/>
                  <a:gd name="T29" fmla="*/ 8 h 75"/>
                  <a:gd name="T30" fmla="*/ 13 w 27"/>
                  <a:gd name="T31" fmla="*/ 4 h 75"/>
                  <a:gd name="T32" fmla="*/ 4 w 27"/>
                  <a:gd name="T33" fmla="*/ 5 h 75"/>
                  <a:gd name="T34" fmla="*/ 7 w 27"/>
                  <a:gd name="T35" fmla="*/ 14 h 75"/>
                  <a:gd name="T36" fmla="*/ 15 w 27"/>
                  <a:gd name="T37" fmla="*/ 17 h 75"/>
                  <a:gd name="T38" fmla="*/ 22 w 27"/>
                  <a:gd name="T39" fmla="*/ 17 h 75"/>
                  <a:gd name="T40" fmla="*/ 19 w 27"/>
                  <a:gd name="T41" fmla="*/ 40 h 75"/>
                  <a:gd name="T42" fmla="*/ 13 w 27"/>
                  <a:gd name="T43" fmla="*/ 36 h 75"/>
                  <a:gd name="T44" fmla="*/ 6 w 27"/>
                  <a:gd name="T45" fmla="*/ 34 h 75"/>
                  <a:gd name="T46" fmla="*/ 0 w 27"/>
                  <a:gd name="T47" fmla="*/ 39 h 75"/>
                  <a:gd name="T48" fmla="*/ 19 w 27"/>
                  <a:gd name="T49" fmla="*/ 43 h 75"/>
                  <a:gd name="T50" fmla="*/ 15 w 27"/>
                  <a:gd name="T51" fmla="*/ 56 h 75"/>
                  <a:gd name="T52" fmla="*/ 20 w 27"/>
                  <a:gd name="T53" fmla="*/ 66 h 75"/>
                  <a:gd name="T54" fmla="*/ 6 w 27"/>
                  <a:gd name="T55" fmla="*/ 62 h 75"/>
                  <a:gd name="T56" fmla="*/ 0 w 27"/>
                  <a:gd name="T57" fmla="*/ 68 h 75"/>
                  <a:gd name="T58" fmla="*/ 8 w 27"/>
                  <a:gd name="T59" fmla="*/ 72 h 75"/>
                  <a:gd name="T60" fmla="*/ 15 w 27"/>
                  <a:gd name="T61" fmla="*/ 71 h 75"/>
                  <a:gd name="T62" fmla="*/ 21 w 27"/>
                  <a:gd name="T63" fmla="*/ 69 h 75"/>
                  <a:gd name="T64" fmla="*/ 19 w 27"/>
                  <a:gd name="T65" fmla="*/ 75 h 75"/>
                  <a:gd name="T66" fmla="*/ 21 w 27"/>
                  <a:gd name="T67" fmla="*/ 75 h 75"/>
                  <a:gd name="T68" fmla="*/ 21 w 27"/>
                  <a:gd name="T69" fmla="*/ 74 h 75"/>
                  <a:gd name="T70" fmla="*/ 17 w 27"/>
                  <a:gd name="T71" fmla="*/ 16 h 75"/>
                  <a:gd name="T72" fmla="*/ 10 w 27"/>
                  <a:gd name="T73" fmla="*/ 14 h 75"/>
                  <a:gd name="T74" fmla="*/ 5 w 27"/>
                  <a:gd name="T75" fmla="*/ 6 h 75"/>
                  <a:gd name="T76" fmla="*/ 14 w 27"/>
                  <a:gd name="T77" fmla="*/ 7 h 75"/>
                  <a:gd name="T78" fmla="*/ 17 w 27"/>
                  <a:gd name="T79" fmla="*/ 10 h 75"/>
                  <a:gd name="T80" fmla="*/ 22 w 27"/>
                  <a:gd name="T81" fmla="*/ 16 h 75"/>
                  <a:gd name="T82" fmla="*/ 17 w 27"/>
                  <a:gd name="T83" fmla="*/ 16 h 75"/>
                  <a:gd name="T84" fmla="*/ 10 w 27"/>
                  <a:gd name="T85" fmla="*/ 43 h 75"/>
                  <a:gd name="T86" fmla="*/ 2 w 27"/>
                  <a:gd name="T87" fmla="*/ 39 h 75"/>
                  <a:gd name="T88" fmla="*/ 11 w 27"/>
                  <a:gd name="T89" fmla="*/ 37 h 75"/>
                  <a:gd name="T90" fmla="*/ 19 w 27"/>
                  <a:gd name="T91" fmla="*/ 41 h 75"/>
                  <a:gd name="T92" fmla="*/ 10 w 27"/>
                  <a:gd name="T93" fmla="*/ 43 h 75"/>
                  <a:gd name="T94" fmla="*/ 11 w 27"/>
                  <a:gd name="T95" fmla="*/ 70 h 75"/>
                  <a:gd name="T96" fmla="*/ 2 w 27"/>
                  <a:gd name="T97" fmla="*/ 67 h 75"/>
                  <a:gd name="T98" fmla="*/ 20 w 27"/>
                  <a:gd name="T99" fmla="*/ 68 h 75"/>
                  <a:gd name="T100" fmla="*/ 11 w 27"/>
                  <a:gd name="T101" fmla="*/ 70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" h="75">
                    <a:moveTo>
                      <a:pt x="21" y="74"/>
                    </a:moveTo>
                    <a:cubicBezTo>
                      <a:pt x="21" y="71"/>
                      <a:pt x="22" y="70"/>
                      <a:pt x="23" y="68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0" y="65"/>
                      <a:pt x="17" y="60"/>
                      <a:pt x="17" y="56"/>
                    </a:cubicBezTo>
                    <a:cubicBezTo>
                      <a:pt x="16" y="51"/>
                      <a:pt x="18" y="46"/>
                      <a:pt x="22" y="42"/>
                    </a:cubicBezTo>
                    <a:cubicBezTo>
                      <a:pt x="22" y="42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15" y="35"/>
                      <a:pt x="15" y="21"/>
                      <a:pt x="24" y="17"/>
                    </a:cubicBezTo>
                    <a:cubicBezTo>
                      <a:pt x="25" y="17"/>
                      <a:pt x="25" y="17"/>
                      <a:pt x="25" y="16"/>
                    </a:cubicBezTo>
                    <a:cubicBezTo>
                      <a:pt x="22" y="13"/>
                      <a:pt x="23" y="8"/>
                      <a:pt x="24" y="4"/>
                    </a:cubicBezTo>
                    <a:cubicBezTo>
                      <a:pt x="25" y="2"/>
                      <a:pt x="26" y="1"/>
                      <a:pt x="27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1"/>
                      <a:pt x="23" y="2"/>
                      <a:pt x="23" y="4"/>
                    </a:cubicBezTo>
                    <a:cubicBezTo>
                      <a:pt x="22" y="6"/>
                      <a:pt x="21" y="9"/>
                      <a:pt x="22" y="12"/>
                    </a:cubicBezTo>
                    <a:cubicBezTo>
                      <a:pt x="20" y="11"/>
                      <a:pt x="19" y="9"/>
                      <a:pt x="17" y="8"/>
                    </a:cubicBezTo>
                    <a:cubicBezTo>
                      <a:pt x="16" y="7"/>
                      <a:pt x="14" y="5"/>
                      <a:pt x="13" y="4"/>
                    </a:cubicBezTo>
                    <a:cubicBezTo>
                      <a:pt x="10" y="3"/>
                      <a:pt x="6" y="1"/>
                      <a:pt x="4" y="5"/>
                    </a:cubicBezTo>
                    <a:cubicBezTo>
                      <a:pt x="2" y="9"/>
                      <a:pt x="4" y="12"/>
                      <a:pt x="7" y="14"/>
                    </a:cubicBezTo>
                    <a:cubicBezTo>
                      <a:pt x="10" y="15"/>
                      <a:pt x="12" y="16"/>
                      <a:pt x="15" y="17"/>
                    </a:cubicBezTo>
                    <a:cubicBezTo>
                      <a:pt x="17" y="17"/>
                      <a:pt x="20" y="17"/>
                      <a:pt x="22" y="17"/>
                    </a:cubicBezTo>
                    <a:cubicBezTo>
                      <a:pt x="15" y="21"/>
                      <a:pt x="13" y="33"/>
                      <a:pt x="19" y="40"/>
                    </a:cubicBezTo>
                    <a:cubicBezTo>
                      <a:pt x="17" y="39"/>
                      <a:pt x="15" y="37"/>
                      <a:pt x="13" y="36"/>
                    </a:cubicBezTo>
                    <a:cubicBezTo>
                      <a:pt x="11" y="35"/>
                      <a:pt x="9" y="34"/>
                      <a:pt x="6" y="34"/>
                    </a:cubicBezTo>
                    <a:cubicBezTo>
                      <a:pt x="3" y="33"/>
                      <a:pt x="0" y="35"/>
                      <a:pt x="0" y="39"/>
                    </a:cubicBezTo>
                    <a:cubicBezTo>
                      <a:pt x="1" y="47"/>
                      <a:pt x="13" y="45"/>
                      <a:pt x="19" y="43"/>
                    </a:cubicBezTo>
                    <a:cubicBezTo>
                      <a:pt x="16" y="47"/>
                      <a:pt x="15" y="51"/>
                      <a:pt x="15" y="56"/>
                    </a:cubicBezTo>
                    <a:cubicBezTo>
                      <a:pt x="15" y="60"/>
                      <a:pt x="17" y="64"/>
                      <a:pt x="20" y="66"/>
                    </a:cubicBezTo>
                    <a:cubicBezTo>
                      <a:pt x="15" y="65"/>
                      <a:pt x="11" y="62"/>
                      <a:pt x="6" y="62"/>
                    </a:cubicBezTo>
                    <a:cubicBezTo>
                      <a:pt x="3" y="63"/>
                      <a:pt x="0" y="65"/>
                      <a:pt x="0" y="68"/>
                    </a:cubicBezTo>
                    <a:cubicBezTo>
                      <a:pt x="0" y="72"/>
                      <a:pt x="5" y="73"/>
                      <a:pt x="8" y="72"/>
                    </a:cubicBezTo>
                    <a:cubicBezTo>
                      <a:pt x="11" y="72"/>
                      <a:pt x="13" y="71"/>
                      <a:pt x="15" y="71"/>
                    </a:cubicBezTo>
                    <a:cubicBezTo>
                      <a:pt x="17" y="70"/>
                      <a:pt x="19" y="70"/>
                      <a:pt x="21" y="69"/>
                    </a:cubicBezTo>
                    <a:cubicBezTo>
                      <a:pt x="20" y="71"/>
                      <a:pt x="19" y="73"/>
                      <a:pt x="19" y="75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1" y="75"/>
                      <a:pt x="21" y="74"/>
                      <a:pt x="21" y="74"/>
                    </a:cubicBezTo>
                    <a:close/>
                    <a:moveTo>
                      <a:pt x="17" y="16"/>
                    </a:moveTo>
                    <a:cubicBezTo>
                      <a:pt x="15" y="15"/>
                      <a:pt x="12" y="15"/>
                      <a:pt x="10" y="14"/>
                    </a:cubicBezTo>
                    <a:cubicBezTo>
                      <a:pt x="7" y="13"/>
                      <a:pt x="2" y="9"/>
                      <a:pt x="5" y="6"/>
                    </a:cubicBezTo>
                    <a:cubicBezTo>
                      <a:pt x="8" y="2"/>
                      <a:pt x="11" y="5"/>
                      <a:pt x="14" y="7"/>
                    </a:cubicBezTo>
                    <a:cubicBezTo>
                      <a:pt x="15" y="8"/>
                      <a:pt x="16" y="9"/>
                      <a:pt x="17" y="10"/>
                    </a:cubicBezTo>
                    <a:cubicBezTo>
                      <a:pt x="19" y="12"/>
                      <a:pt x="21" y="13"/>
                      <a:pt x="22" y="16"/>
                    </a:cubicBezTo>
                    <a:cubicBezTo>
                      <a:pt x="21" y="15"/>
                      <a:pt x="19" y="16"/>
                      <a:pt x="17" y="16"/>
                    </a:cubicBezTo>
                    <a:close/>
                    <a:moveTo>
                      <a:pt x="10" y="43"/>
                    </a:moveTo>
                    <a:cubicBezTo>
                      <a:pt x="7" y="43"/>
                      <a:pt x="2" y="43"/>
                      <a:pt x="2" y="39"/>
                    </a:cubicBezTo>
                    <a:cubicBezTo>
                      <a:pt x="1" y="33"/>
                      <a:pt x="8" y="36"/>
                      <a:pt x="11" y="37"/>
                    </a:cubicBezTo>
                    <a:cubicBezTo>
                      <a:pt x="13" y="38"/>
                      <a:pt x="16" y="40"/>
                      <a:pt x="19" y="41"/>
                    </a:cubicBezTo>
                    <a:cubicBezTo>
                      <a:pt x="16" y="42"/>
                      <a:pt x="13" y="43"/>
                      <a:pt x="10" y="43"/>
                    </a:cubicBezTo>
                    <a:close/>
                    <a:moveTo>
                      <a:pt x="11" y="70"/>
                    </a:moveTo>
                    <a:cubicBezTo>
                      <a:pt x="9" y="71"/>
                      <a:pt x="0" y="72"/>
                      <a:pt x="2" y="67"/>
                    </a:cubicBezTo>
                    <a:cubicBezTo>
                      <a:pt x="4" y="60"/>
                      <a:pt x="15" y="66"/>
                      <a:pt x="20" y="68"/>
                    </a:cubicBezTo>
                    <a:cubicBezTo>
                      <a:pt x="17" y="69"/>
                      <a:pt x="14" y="70"/>
                      <a:pt x="11" y="7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1150"/>
              <p:cNvSpPr/>
              <p:nvPr/>
            </p:nvSpPr>
            <p:spPr bwMode="auto">
              <a:xfrm>
                <a:off x="3949" y="2160"/>
                <a:ext cx="59" cy="176"/>
              </a:xfrm>
              <a:custGeom>
                <a:gdLst>
                  <a:gd name="T0" fmla="*/ 10 w 25"/>
                  <a:gd name="T1" fmla="*/ 24 h 74"/>
                  <a:gd name="T2" fmla="*/ 25 w 25"/>
                  <a:gd name="T3" fmla="*/ 2 h 74"/>
                  <a:gd name="T4" fmla="*/ 25 w 25"/>
                  <a:gd name="T5" fmla="*/ 0 h 74"/>
                  <a:gd name="T6" fmla="*/ 23 w 25"/>
                  <a:gd name="T7" fmla="*/ 2 h 74"/>
                  <a:gd name="T8" fmla="*/ 7 w 25"/>
                  <a:gd name="T9" fmla="*/ 58 h 74"/>
                  <a:gd name="T10" fmla="*/ 15 w 25"/>
                  <a:gd name="T11" fmla="*/ 74 h 74"/>
                  <a:gd name="T12" fmla="*/ 18 w 25"/>
                  <a:gd name="T13" fmla="*/ 74 h 74"/>
                  <a:gd name="T14" fmla="*/ 10 w 25"/>
                  <a:gd name="T15" fmla="*/ 24 h 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74">
                    <a:moveTo>
                      <a:pt x="10" y="24"/>
                    </a:moveTo>
                    <a:cubicBezTo>
                      <a:pt x="13" y="16"/>
                      <a:pt x="18" y="8"/>
                      <a:pt x="25" y="2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1"/>
                      <a:pt x="23" y="1"/>
                      <a:pt x="23" y="2"/>
                    </a:cubicBezTo>
                    <a:cubicBezTo>
                      <a:pt x="9" y="17"/>
                      <a:pt x="0" y="38"/>
                      <a:pt x="7" y="58"/>
                    </a:cubicBezTo>
                    <a:cubicBezTo>
                      <a:pt x="9" y="64"/>
                      <a:pt x="12" y="69"/>
                      <a:pt x="15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6" y="60"/>
                      <a:pt x="3" y="41"/>
                      <a:pt x="10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1151"/>
              <p:cNvSpPr>
                <a:spLocks noEditPoints="1"/>
              </p:cNvSpPr>
              <p:nvPr/>
            </p:nvSpPr>
            <p:spPr bwMode="auto">
              <a:xfrm>
                <a:off x="3890" y="2158"/>
                <a:ext cx="94" cy="180"/>
              </a:xfrm>
              <a:custGeom>
                <a:gdLst>
                  <a:gd name="T0" fmla="*/ 17 w 40"/>
                  <a:gd name="T1" fmla="*/ 72 h 76"/>
                  <a:gd name="T2" fmla="*/ 17 w 40"/>
                  <a:gd name="T3" fmla="*/ 75 h 76"/>
                  <a:gd name="T4" fmla="*/ 22 w 40"/>
                  <a:gd name="T5" fmla="*/ 75 h 76"/>
                  <a:gd name="T6" fmla="*/ 21 w 40"/>
                  <a:gd name="T7" fmla="*/ 43 h 76"/>
                  <a:gd name="T8" fmla="*/ 40 w 40"/>
                  <a:gd name="T9" fmla="*/ 0 h 76"/>
                  <a:gd name="T10" fmla="*/ 32 w 40"/>
                  <a:gd name="T11" fmla="*/ 7 h 76"/>
                  <a:gd name="T12" fmla="*/ 28 w 40"/>
                  <a:gd name="T13" fmla="*/ 0 h 76"/>
                  <a:gd name="T14" fmla="*/ 19 w 40"/>
                  <a:gd name="T15" fmla="*/ 10 h 76"/>
                  <a:gd name="T16" fmla="*/ 19 w 40"/>
                  <a:gd name="T17" fmla="*/ 0 h 76"/>
                  <a:gd name="T18" fmla="*/ 17 w 40"/>
                  <a:gd name="T19" fmla="*/ 1 h 76"/>
                  <a:gd name="T20" fmla="*/ 7 w 40"/>
                  <a:gd name="T21" fmla="*/ 6 h 76"/>
                  <a:gd name="T22" fmla="*/ 9 w 40"/>
                  <a:gd name="T23" fmla="*/ 18 h 76"/>
                  <a:gd name="T24" fmla="*/ 1 w 40"/>
                  <a:gd name="T25" fmla="*/ 27 h 76"/>
                  <a:gd name="T26" fmla="*/ 4 w 40"/>
                  <a:gd name="T27" fmla="*/ 42 h 76"/>
                  <a:gd name="T28" fmla="*/ 5 w 40"/>
                  <a:gd name="T29" fmla="*/ 46 h 76"/>
                  <a:gd name="T30" fmla="*/ 4 w 40"/>
                  <a:gd name="T31" fmla="*/ 62 h 76"/>
                  <a:gd name="T32" fmla="*/ 8 w 40"/>
                  <a:gd name="T33" fmla="*/ 66 h 76"/>
                  <a:gd name="T34" fmla="*/ 5 w 40"/>
                  <a:gd name="T35" fmla="*/ 75 h 76"/>
                  <a:gd name="T36" fmla="*/ 9 w 40"/>
                  <a:gd name="T37" fmla="*/ 68 h 76"/>
                  <a:gd name="T38" fmla="*/ 9 w 40"/>
                  <a:gd name="T39" fmla="*/ 64 h 76"/>
                  <a:gd name="T40" fmla="*/ 14 w 40"/>
                  <a:gd name="T41" fmla="*/ 58 h 76"/>
                  <a:gd name="T42" fmla="*/ 17 w 40"/>
                  <a:gd name="T43" fmla="*/ 71 h 76"/>
                  <a:gd name="T44" fmla="*/ 28 w 40"/>
                  <a:gd name="T45" fmla="*/ 74 h 76"/>
                  <a:gd name="T46" fmla="*/ 22 w 40"/>
                  <a:gd name="T47" fmla="*/ 61 h 76"/>
                  <a:gd name="T48" fmla="*/ 22 w 40"/>
                  <a:gd name="T49" fmla="*/ 59 h 76"/>
                  <a:gd name="T50" fmla="*/ 13 w 40"/>
                  <a:gd name="T51" fmla="*/ 51 h 76"/>
                  <a:gd name="T52" fmla="*/ 20 w 40"/>
                  <a:gd name="T53" fmla="*/ 48 h 76"/>
                  <a:gd name="T54" fmla="*/ 11 w 40"/>
                  <a:gd name="T55" fmla="*/ 49 h 76"/>
                  <a:gd name="T56" fmla="*/ 12 w 40"/>
                  <a:gd name="T57" fmla="*/ 34 h 76"/>
                  <a:gd name="T58" fmla="*/ 11 w 40"/>
                  <a:gd name="T59" fmla="*/ 49 h 76"/>
                  <a:gd name="T60" fmla="*/ 14 w 40"/>
                  <a:gd name="T61" fmla="*/ 31 h 76"/>
                  <a:gd name="T62" fmla="*/ 20 w 40"/>
                  <a:gd name="T63" fmla="*/ 40 h 76"/>
                  <a:gd name="T64" fmla="*/ 31 w 40"/>
                  <a:gd name="T65" fmla="*/ 9 h 76"/>
                  <a:gd name="T66" fmla="*/ 19 w 40"/>
                  <a:gd name="T67" fmla="*/ 17 h 76"/>
                  <a:gd name="T68" fmla="*/ 21 w 40"/>
                  <a:gd name="T69" fmla="*/ 23 h 76"/>
                  <a:gd name="T70" fmla="*/ 10 w 40"/>
                  <a:gd name="T71" fmla="*/ 18 h 76"/>
                  <a:gd name="T72" fmla="*/ 18 w 40"/>
                  <a:gd name="T73" fmla="*/ 14 h 76"/>
                  <a:gd name="T74" fmla="*/ 21 w 40"/>
                  <a:gd name="T75" fmla="*/ 23 h 76"/>
                  <a:gd name="T76" fmla="*/ 17 w 40"/>
                  <a:gd name="T77" fmla="*/ 2 h 76"/>
                  <a:gd name="T78" fmla="*/ 19 w 40"/>
                  <a:gd name="T79" fmla="*/ 11 h 76"/>
                  <a:gd name="T80" fmla="*/ 10 w 40"/>
                  <a:gd name="T81" fmla="*/ 16 h 76"/>
                  <a:gd name="T82" fmla="*/ 5 w 40"/>
                  <a:gd name="T83" fmla="*/ 37 h 76"/>
                  <a:gd name="T84" fmla="*/ 2 w 40"/>
                  <a:gd name="T85" fmla="*/ 28 h 76"/>
                  <a:gd name="T86" fmla="*/ 12 w 40"/>
                  <a:gd name="T87" fmla="*/ 29 h 76"/>
                  <a:gd name="T88" fmla="*/ 12 w 40"/>
                  <a:gd name="T89" fmla="*/ 32 h 76"/>
                  <a:gd name="T90" fmla="*/ 7 w 40"/>
                  <a:gd name="T91" fmla="*/ 62 h 76"/>
                  <a:gd name="T92" fmla="*/ 6 w 40"/>
                  <a:gd name="T93" fmla="*/ 47 h 76"/>
                  <a:gd name="T94" fmla="*/ 11 w 40"/>
                  <a:gd name="T95" fmla="*/ 50 h 76"/>
                  <a:gd name="T96" fmla="*/ 11 w 40"/>
                  <a:gd name="T97" fmla="*/ 54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0" h="76">
                    <a:moveTo>
                      <a:pt x="9" y="68"/>
                    </a:moveTo>
                    <a:cubicBezTo>
                      <a:pt x="10" y="71"/>
                      <a:pt x="13" y="73"/>
                      <a:pt x="17" y="72"/>
                    </a:cubicBezTo>
                    <a:cubicBezTo>
                      <a:pt x="17" y="73"/>
                      <a:pt x="16" y="74"/>
                      <a:pt x="16" y="75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8" y="74"/>
                      <a:pt x="18" y="74"/>
                      <a:pt x="19" y="73"/>
                    </a:cubicBezTo>
                    <a:cubicBezTo>
                      <a:pt x="20" y="74"/>
                      <a:pt x="21" y="74"/>
                      <a:pt x="22" y="75"/>
                    </a:cubicBezTo>
                    <a:cubicBezTo>
                      <a:pt x="31" y="75"/>
                      <a:pt x="31" y="75"/>
                      <a:pt x="31" y="75"/>
                    </a:cubicBezTo>
                    <a:cubicBezTo>
                      <a:pt x="25" y="66"/>
                      <a:pt x="21" y="55"/>
                      <a:pt x="21" y="43"/>
                    </a:cubicBezTo>
                    <a:cubicBezTo>
                      <a:pt x="22" y="30"/>
                      <a:pt x="27" y="18"/>
                      <a:pt x="34" y="7"/>
                    </a:cubicBezTo>
                    <a:cubicBezTo>
                      <a:pt x="36" y="5"/>
                      <a:pt x="38" y="2"/>
                      <a:pt x="4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2"/>
                      <a:pt x="34" y="5"/>
                      <a:pt x="32" y="7"/>
                    </a:cubicBezTo>
                    <a:cubicBezTo>
                      <a:pt x="30" y="5"/>
                      <a:pt x="29" y="2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2"/>
                      <a:pt x="28" y="5"/>
                      <a:pt x="30" y="7"/>
                    </a:cubicBezTo>
                    <a:cubicBezTo>
                      <a:pt x="26" y="5"/>
                      <a:pt x="22" y="6"/>
                      <a:pt x="19" y="10"/>
                    </a:cubicBezTo>
                    <a:cubicBezTo>
                      <a:pt x="18" y="7"/>
                      <a:pt x="17" y="3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7" y="0"/>
                      <a:pt x="17" y="1"/>
                    </a:cubicBezTo>
                    <a:cubicBezTo>
                      <a:pt x="17" y="1"/>
                      <a:pt x="17" y="0"/>
                      <a:pt x="17" y="0"/>
                    </a:cubicBezTo>
                    <a:cubicBezTo>
                      <a:pt x="13" y="0"/>
                      <a:pt x="9" y="2"/>
                      <a:pt x="7" y="6"/>
                    </a:cubicBezTo>
                    <a:cubicBezTo>
                      <a:pt x="6" y="10"/>
                      <a:pt x="6" y="14"/>
                      <a:pt x="10" y="17"/>
                    </a:cubicBezTo>
                    <a:cubicBezTo>
                      <a:pt x="9" y="17"/>
                      <a:pt x="9" y="17"/>
                      <a:pt x="9" y="18"/>
                    </a:cubicBezTo>
                    <a:cubicBezTo>
                      <a:pt x="9" y="18"/>
                      <a:pt x="9" y="19"/>
                      <a:pt x="8" y="20"/>
                    </a:cubicBezTo>
                    <a:cubicBezTo>
                      <a:pt x="5" y="21"/>
                      <a:pt x="1" y="24"/>
                      <a:pt x="1" y="27"/>
                    </a:cubicBezTo>
                    <a:cubicBezTo>
                      <a:pt x="0" y="32"/>
                      <a:pt x="2" y="35"/>
                      <a:pt x="5" y="38"/>
                    </a:cubicBezTo>
                    <a:cubicBezTo>
                      <a:pt x="4" y="39"/>
                      <a:pt x="4" y="40"/>
                      <a:pt x="4" y="42"/>
                    </a:cubicBezTo>
                    <a:cubicBezTo>
                      <a:pt x="4" y="43"/>
                      <a:pt x="5" y="44"/>
                      <a:pt x="6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2" y="47"/>
                      <a:pt x="0" y="53"/>
                      <a:pt x="1" y="57"/>
                    </a:cubicBezTo>
                    <a:cubicBezTo>
                      <a:pt x="1" y="59"/>
                      <a:pt x="2" y="61"/>
                      <a:pt x="4" y="62"/>
                    </a:cubicBezTo>
                    <a:cubicBezTo>
                      <a:pt x="5" y="63"/>
                      <a:pt x="6" y="63"/>
                      <a:pt x="7" y="63"/>
                    </a:cubicBezTo>
                    <a:cubicBezTo>
                      <a:pt x="7" y="64"/>
                      <a:pt x="8" y="65"/>
                      <a:pt x="8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5" y="69"/>
                      <a:pt x="5" y="72"/>
                      <a:pt x="5" y="75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6" y="72"/>
                      <a:pt x="7" y="70"/>
                      <a:pt x="9" y="68"/>
                    </a:cubicBezTo>
                    <a:close/>
                    <a:moveTo>
                      <a:pt x="17" y="71"/>
                    </a:moveTo>
                    <a:cubicBezTo>
                      <a:pt x="13" y="71"/>
                      <a:pt x="10" y="69"/>
                      <a:pt x="9" y="64"/>
                    </a:cubicBezTo>
                    <a:cubicBezTo>
                      <a:pt x="8" y="61"/>
                      <a:pt x="9" y="57"/>
                      <a:pt x="12" y="56"/>
                    </a:cubicBezTo>
                    <a:cubicBezTo>
                      <a:pt x="12" y="57"/>
                      <a:pt x="13" y="58"/>
                      <a:pt x="14" y="58"/>
                    </a:cubicBezTo>
                    <a:cubicBezTo>
                      <a:pt x="16" y="60"/>
                      <a:pt x="18" y="60"/>
                      <a:pt x="20" y="61"/>
                    </a:cubicBezTo>
                    <a:cubicBezTo>
                      <a:pt x="17" y="63"/>
                      <a:pt x="15" y="67"/>
                      <a:pt x="17" y="71"/>
                    </a:cubicBezTo>
                    <a:close/>
                    <a:moveTo>
                      <a:pt x="28" y="74"/>
                    </a:moveTo>
                    <a:cubicBezTo>
                      <a:pt x="28" y="74"/>
                      <a:pt x="28" y="74"/>
                      <a:pt x="28" y="74"/>
                    </a:cubicBezTo>
                    <a:cubicBezTo>
                      <a:pt x="25" y="76"/>
                      <a:pt x="20" y="73"/>
                      <a:pt x="18" y="70"/>
                    </a:cubicBezTo>
                    <a:cubicBezTo>
                      <a:pt x="17" y="67"/>
                      <a:pt x="19" y="63"/>
                      <a:pt x="22" y="61"/>
                    </a:cubicBezTo>
                    <a:cubicBezTo>
                      <a:pt x="24" y="66"/>
                      <a:pt x="25" y="70"/>
                      <a:pt x="28" y="74"/>
                    </a:cubicBezTo>
                    <a:close/>
                    <a:moveTo>
                      <a:pt x="22" y="59"/>
                    </a:moveTo>
                    <a:cubicBezTo>
                      <a:pt x="19" y="59"/>
                      <a:pt x="17" y="59"/>
                      <a:pt x="15" y="57"/>
                    </a:cubicBezTo>
                    <a:cubicBezTo>
                      <a:pt x="14" y="56"/>
                      <a:pt x="12" y="54"/>
                      <a:pt x="13" y="51"/>
                    </a:cubicBezTo>
                    <a:cubicBezTo>
                      <a:pt x="13" y="47"/>
                      <a:pt x="15" y="43"/>
                      <a:pt x="20" y="42"/>
                    </a:cubicBezTo>
                    <a:cubicBezTo>
                      <a:pt x="20" y="44"/>
                      <a:pt x="20" y="46"/>
                      <a:pt x="20" y="48"/>
                    </a:cubicBezTo>
                    <a:cubicBezTo>
                      <a:pt x="20" y="52"/>
                      <a:pt x="21" y="55"/>
                      <a:pt x="22" y="59"/>
                    </a:cubicBezTo>
                    <a:close/>
                    <a:moveTo>
                      <a:pt x="11" y="49"/>
                    </a:moveTo>
                    <a:cubicBezTo>
                      <a:pt x="8" y="48"/>
                      <a:pt x="6" y="45"/>
                      <a:pt x="6" y="41"/>
                    </a:cubicBezTo>
                    <a:cubicBezTo>
                      <a:pt x="6" y="37"/>
                      <a:pt x="9" y="35"/>
                      <a:pt x="12" y="34"/>
                    </a:cubicBezTo>
                    <a:cubicBezTo>
                      <a:pt x="13" y="36"/>
                      <a:pt x="15" y="40"/>
                      <a:pt x="17" y="41"/>
                    </a:cubicBezTo>
                    <a:cubicBezTo>
                      <a:pt x="14" y="42"/>
                      <a:pt x="12" y="46"/>
                      <a:pt x="11" y="49"/>
                    </a:cubicBezTo>
                    <a:close/>
                    <a:moveTo>
                      <a:pt x="20" y="40"/>
                    </a:moveTo>
                    <a:cubicBezTo>
                      <a:pt x="16" y="40"/>
                      <a:pt x="13" y="34"/>
                      <a:pt x="14" y="31"/>
                    </a:cubicBezTo>
                    <a:cubicBezTo>
                      <a:pt x="15" y="26"/>
                      <a:pt x="19" y="23"/>
                      <a:pt x="23" y="25"/>
                    </a:cubicBezTo>
                    <a:cubicBezTo>
                      <a:pt x="21" y="30"/>
                      <a:pt x="20" y="35"/>
                      <a:pt x="20" y="40"/>
                    </a:cubicBezTo>
                    <a:close/>
                    <a:moveTo>
                      <a:pt x="20" y="11"/>
                    </a:moveTo>
                    <a:cubicBezTo>
                      <a:pt x="23" y="7"/>
                      <a:pt x="27" y="7"/>
                      <a:pt x="31" y="9"/>
                    </a:cubicBezTo>
                    <a:cubicBezTo>
                      <a:pt x="28" y="13"/>
                      <a:pt x="26" y="18"/>
                      <a:pt x="24" y="23"/>
                    </a:cubicBezTo>
                    <a:cubicBezTo>
                      <a:pt x="21" y="22"/>
                      <a:pt x="20" y="19"/>
                      <a:pt x="19" y="17"/>
                    </a:cubicBezTo>
                    <a:cubicBezTo>
                      <a:pt x="19" y="15"/>
                      <a:pt x="19" y="13"/>
                      <a:pt x="20" y="11"/>
                    </a:cubicBezTo>
                    <a:close/>
                    <a:moveTo>
                      <a:pt x="21" y="23"/>
                    </a:moveTo>
                    <a:cubicBezTo>
                      <a:pt x="18" y="23"/>
                      <a:pt x="14" y="25"/>
                      <a:pt x="13" y="28"/>
                    </a:cubicBezTo>
                    <a:cubicBezTo>
                      <a:pt x="10" y="26"/>
                      <a:pt x="9" y="21"/>
                      <a:pt x="10" y="18"/>
                    </a:cubicBezTo>
                    <a:cubicBezTo>
                      <a:pt x="11" y="15"/>
                      <a:pt x="14" y="13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7" y="16"/>
                      <a:pt x="18" y="18"/>
                      <a:pt x="19" y="20"/>
                    </a:cubicBezTo>
                    <a:cubicBezTo>
                      <a:pt x="19" y="21"/>
                      <a:pt x="20" y="22"/>
                      <a:pt x="21" y="23"/>
                    </a:cubicBezTo>
                    <a:close/>
                    <a:moveTo>
                      <a:pt x="9" y="6"/>
                    </a:moveTo>
                    <a:cubicBezTo>
                      <a:pt x="10" y="3"/>
                      <a:pt x="13" y="1"/>
                      <a:pt x="17" y="2"/>
                    </a:cubicBezTo>
                    <a:cubicBezTo>
                      <a:pt x="16" y="5"/>
                      <a:pt x="17" y="8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5" y="11"/>
                      <a:pt x="12" y="13"/>
                      <a:pt x="10" y="16"/>
                    </a:cubicBezTo>
                    <a:cubicBezTo>
                      <a:pt x="8" y="13"/>
                      <a:pt x="7" y="10"/>
                      <a:pt x="9" y="6"/>
                    </a:cubicBezTo>
                    <a:close/>
                    <a:moveTo>
                      <a:pt x="5" y="37"/>
                    </a:moveTo>
                    <a:cubicBezTo>
                      <a:pt x="4" y="36"/>
                      <a:pt x="3" y="35"/>
                      <a:pt x="3" y="33"/>
                    </a:cubicBezTo>
                    <a:cubicBezTo>
                      <a:pt x="2" y="32"/>
                      <a:pt x="1" y="30"/>
                      <a:pt x="2" y="28"/>
                    </a:cubicBezTo>
                    <a:cubicBezTo>
                      <a:pt x="3" y="25"/>
                      <a:pt x="5" y="22"/>
                      <a:pt x="8" y="22"/>
                    </a:cubicBezTo>
                    <a:cubicBezTo>
                      <a:pt x="9" y="25"/>
                      <a:pt x="10" y="28"/>
                      <a:pt x="12" y="29"/>
                    </a:cubicBezTo>
                    <a:cubicBezTo>
                      <a:pt x="12" y="30"/>
                      <a:pt x="12" y="31"/>
                      <a:pt x="12" y="31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9" y="33"/>
                      <a:pt x="7" y="35"/>
                      <a:pt x="5" y="37"/>
                    </a:cubicBezTo>
                    <a:close/>
                    <a:moveTo>
                      <a:pt x="7" y="62"/>
                    </a:moveTo>
                    <a:cubicBezTo>
                      <a:pt x="4" y="62"/>
                      <a:pt x="2" y="58"/>
                      <a:pt x="2" y="55"/>
                    </a:cubicBezTo>
                    <a:cubicBezTo>
                      <a:pt x="2" y="52"/>
                      <a:pt x="3" y="48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7" y="49"/>
                      <a:pt x="9" y="50"/>
                      <a:pt x="11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2"/>
                      <a:pt x="11" y="53"/>
                      <a:pt x="11" y="54"/>
                    </a:cubicBezTo>
                    <a:cubicBezTo>
                      <a:pt x="8" y="56"/>
                      <a:pt x="7" y="59"/>
                      <a:pt x="7" y="6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1152"/>
              <p:cNvSpPr/>
              <p:nvPr/>
            </p:nvSpPr>
            <p:spPr bwMode="auto">
              <a:xfrm>
                <a:off x="4008" y="2165"/>
                <a:ext cx="50" cy="171"/>
              </a:xfrm>
              <a:custGeom>
                <a:gdLst>
                  <a:gd name="T0" fmla="*/ 6 w 21"/>
                  <a:gd name="T1" fmla="*/ 72 h 72"/>
                  <a:gd name="T2" fmla="*/ 6 w 21"/>
                  <a:gd name="T3" fmla="*/ 72 h 72"/>
                  <a:gd name="T4" fmla="*/ 14 w 21"/>
                  <a:gd name="T5" fmla="*/ 22 h 72"/>
                  <a:gd name="T6" fmla="*/ 0 w 21"/>
                  <a:gd name="T7" fmla="*/ 0 h 72"/>
                  <a:gd name="T8" fmla="*/ 0 w 21"/>
                  <a:gd name="T9" fmla="*/ 72 h 72"/>
                  <a:gd name="T10" fmla="*/ 6 w 21"/>
                  <a:gd name="T11" fmla="*/ 72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72">
                    <a:moveTo>
                      <a:pt x="6" y="72"/>
                    </a:moveTo>
                    <a:cubicBezTo>
                      <a:pt x="6" y="72"/>
                      <a:pt x="6" y="72"/>
                      <a:pt x="6" y="72"/>
                    </a:cubicBezTo>
                    <a:cubicBezTo>
                      <a:pt x="18" y="58"/>
                      <a:pt x="21" y="39"/>
                      <a:pt x="14" y="22"/>
                    </a:cubicBezTo>
                    <a:cubicBezTo>
                      <a:pt x="11" y="14"/>
                      <a:pt x="6" y="6"/>
                      <a:pt x="0" y="0"/>
                    </a:cubicBezTo>
                    <a:cubicBezTo>
                      <a:pt x="0" y="72"/>
                      <a:pt x="0" y="72"/>
                      <a:pt x="0" y="72"/>
                    </a:cubicBezTo>
                    <a:lnTo>
                      <a:pt x="6" y="72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1153"/>
              <p:cNvSpPr/>
              <p:nvPr/>
            </p:nvSpPr>
            <p:spPr bwMode="auto">
              <a:xfrm flipH="1">
                <a:off x="4008" y="2165"/>
                <a:ext cx="0" cy="171"/>
              </a:xfrm>
              <a:custGeom>
                <a:gdLst>
                  <a:gd name="T0" fmla="*/ 171 h 171"/>
                  <a:gd name="T1" fmla="*/ 0 h 171"/>
                  <a:gd name="T2" fmla="*/ 171 h 171"/>
                  <a:gd name="T3" fmla="*/ 171 h 171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71">
                    <a:moveTo>
                      <a:pt x="0" y="171"/>
                    </a:moveTo>
                    <a:lnTo>
                      <a:pt x="0" y="0"/>
                    </a:lnTo>
                    <a:lnTo>
                      <a:pt x="0" y="171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1154"/>
              <p:cNvSpPr/>
              <p:nvPr/>
            </p:nvSpPr>
            <p:spPr bwMode="auto">
              <a:xfrm>
                <a:off x="4072" y="2331"/>
                <a:ext cx="12" cy="5"/>
              </a:xfrm>
              <a:custGeom>
                <a:gdLst>
                  <a:gd name="T0" fmla="*/ 0 w 5"/>
                  <a:gd name="T1" fmla="*/ 2 h 2"/>
                  <a:gd name="T2" fmla="*/ 0 w 5"/>
                  <a:gd name="T3" fmla="*/ 2 h 2"/>
                  <a:gd name="T4" fmla="*/ 5 w 5"/>
                  <a:gd name="T5" fmla="*/ 2 h 2"/>
                  <a:gd name="T6" fmla="*/ 3 w 5"/>
                  <a:gd name="T7" fmla="*/ 0 h 2"/>
                  <a:gd name="T8" fmla="*/ 0 w 5"/>
                  <a:gd name="T9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1155"/>
              <p:cNvSpPr/>
              <p:nvPr/>
            </p:nvSpPr>
            <p:spPr bwMode="auto">
              <a:xfrm>
                <a:off x="4084" y="2326"/>
                <a:ext cx="9" cy="10"/>
              </a:xfrm>
              <a:custGeom>
                <a:gdLst>
                  <a:gd name="T0" fmla="*/ 4 w 4"/>
                  <a:gd name="T1" fmla="*/ 0 h 4"/>
                  <a:gd name="T2" fmla="*/ 0 w 4"/>
                  <a:gd name="T3" fmla="*/ 1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1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1156"/>
              <p:cNvSpPr/>
              <p:nvPr/>
            </p:nvSpPr>
            <p:spPr bwMode="auto">
              <a:xfrm>
                <a:off x="4105" y="2333"/>
                <a:ext cx="2" cy="3"/>
              </a:xfrm>
              <a:custGeom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1157"/>
              <p:cNvSpPr/>
              <p:nvPr/>
            </p:nvSpPr>
            <p:spPr bwMode="auto">
              <a:xfrm>
                <a:off x="4093" y="2319"/>
                <a:ext cx="14" cy="17"/>
              </a:xfrm>
              <a:custGeom>
                <a:gdLst>
                  <a:gd name="T0" fmla="*/ 4 w 6"/>
                  <a:gd name="T1" fmla="*/ 0 h 7"/>
                  <a:gd name="T2" fmla="*/ 0 w 6"/>
                  <a:gd name="T3" fmla="*/ 3 h 7"/>
                  <a:gd name="T4" fmla="*/ 0 w 6"/>
                  <a:gd name="T5" fmla="*/ 7 h 7"/>
                  <a:gd name="T6" fmla="*/ 0 w 6"/>
                  <a:gd name="T7" fmla="*/ 7 h 7"/>
                  <a:gd name="T8" fmla="*/ 6 w 6"/>
                  <a:gd name="T9" fmla="*/ 1 h 7"/>
                  <a:gd name="T10" fmla="*/ 4 w 6"/>
                  <a:gd name="T1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3" y="1"/>
                      <a:pt x="2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5"/>
                      <a:pt x="4" y="3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1158"/>
              <p:cNvSpPr/>
              <p:nvPr/>
            </p:nvSpPr>
            <p:spPr bwMode="auto">
              <a:xfrm>
                <a:off x="4093" y="2321"/>
                <a:ext cx="17" cy="15"/>
              </a:xfrm>
              <a:custGeom>
                <a:gdLst>
                  <a:gd name="T0" fmla="*/ 6 w 7"/>
                  <a:gd name="T1" fmla="*/ 6 h 6"/>
                  <a:gd name="T2" fmla="*/ 7 w 7"/>
                  <a:gd name="T3" fmla="*/ 6 h 6"/>
                  <a:gd name="T4" fmla="*/ 6 w 7"/>
                  <a:gd name="T5" fmla="*/ 0 h 6"/>
                  <a:gd name="T6" fmla="*/ 0 w 7"/>
                  <a:gd name="T7" fmla="*/ 6 h 6"/>
                  <a:gd name="T8" fmla="*/ 5 w 7"/>
                  <a:gd name="T9" fmla="*/ 6 h 6"/>
                  <a:gd name="T10" fmla="*/ 5 w 7"/>
                  <a:gd name="T11" fmla="*/ 5 h 6"/>
                  <a:gd name="T12" fmla="*/ 6 w 7"/>
                  <a:gd name="T13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6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4"/>
                      <a:pt x="7" y="2"/>
                      <a:pt x="6" y="0"/>
                    </a:cubicBezTo>
                    <a:cubicBezTo>
                      <a:pt x="4" y="2"/>
                      <a:pt x="2" y="4"/>
                      <a:pt x="0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1159"/>
              <p:cNvSpPr/>
              <p:nvPr/>
            </p:nvSpPr>
            <p:spPr bwMode="auto">
              <a:xfrm>
                <a:off x="4058" y="2302"/>
                <a:ext cx="26" cy="36"/>
              </a:xfrm>
              <a:custGeom>
                <a:gdLst>
                  <a:gd name="T0" fmla="*/ 6 w 11"/>
                  <a:gd name="T1" fmla="*/ 0 h 15"/>
                  <a:gd name="T2" fmla="*/ 0 w 11"/>
                  <a:gd name="T3" fmla="*/ 13 h 15"/>
                  <a:gd name="T4" fmla="*/ 0 w 11"/>
                  <a:gd name="T5" fmla="*/ 13 h 15"/>
                  <a:gd name="T6" fmla="*/ 10 w 11"/>
                  <a:gd name="T7" fmla="*/ 9 h 15"/>
                  <a:gd name="T8" fmla="*/ 6 w 11"/>
                  <a:gd name="T9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6" y="0"/>
                    </a:moveTo>
                    <a:cubicBezTo>
                      <a:pt x="4" y="5"/>
                      <a:pt x="2" y="9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5"/>
                      <a:pt x="8" y="12"/>
                      <a:pt x="10" y="9"/>
                    </a:cubicBezTo>
                    <a:cubicBezTo>
                      <a:pt x="11" y="6"/>
                      <a:pt x="9" y="2"/>
                      <a:pt x="6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1160"/>
              <p:cNvSpPr/>
              <p:nvPr/>
            </p:nvSpPr>
            <p:spPr bwMode="auto">
              <a:xfrm>
                <a:off x="4077" y="2293"/>
                <a:ext cx="16" cy="33"/>
              </a:xfrm>
              <a:custGeom>
                <a:gdLst>
                  <a:gd name="T0" fmla="*/ 7 w 7"/>
                  <a:gd name="T1" fmla="*/ 4 h 14"/>
                  <a:gd name="T2" fmla="*/ 7 w 7"/>
                  <a:gd name="T3" fmla="*/ 0 h 14"/>
                  <a:gd name="T4" fmla="*/ 6 w 7"/>
                  <a:gd name="T5" fmla="*/ 1 h 14"/>
                  <a:gd name="T6" fmla="*/ 0 w 7"/>
                  <a:gd name="T7" fmla="*/ 4 h 14"/>
                  <a:gd name="T8" fmla="*/ 3 w 7"/>
                  <a:gd name="T9" fmla="*/ 14 h 14"/>
                  <a:gd name="T10" fmla="*/ 7 w 7"/>
                  <a:gd name="T11" fmla="*/ 13 h 14"/>
                  <a:gd name="T12" fmla="*/ 7 w 7"/>
                  <a:gd name="T13" fmla="*/ 9 h 14"/>
                  <a:gd name="T14" fmla="*/ 7 w 7"/>
                  <a:gd name="T15" fmla="*/ 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4">
                    <a:moveTo>
                      <a:pt x="7" y="4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4" y="3"/>
                      <a:pt x="2" y="3"/>
                      <a:pt x="0" y="4"/>
                    </a:cubicBezTo>
                    <a:cubicBezTo>
                      <a:pt x="3" y="6"/>
                      <a:pt x="5" y="10"/>
                      <a:pt x="3" y="14"/>
                    </a:cubicBezTo>
                    <a:cubicBezTo>
                      <a:pt x="4" y="14"/>
                      <a:pt x="6" y="13"/>
                      <a:pt x="7" y="13"/>
                    </a:cubicBezTo>
                    <a:cubicBezTo>
                      <a:pt x="7" y="9"/>
                      <a:pt x="7" y="9"/>
                      <a:pt x="7" y="9"/>
                    </a:cubicBez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1161"/>
              <p:cNvSpPr/>
              <p:nvPr/>
            </p:nvSpPr>
            <p:spPr bwMode="auto">
              <a:xfrm>
                <a:off x="4093" y="2302"/>
                <a:ext cx="12" cy="22"/>
              </a:xfrm>
              <a:custGeom>
                <a:gdLst>
                  <a:gd name="T0" fmla="*/ 4 w 5"/>
                  <a:gd name="T1" fmla="*/ 3 h 9"/>
                  <a:gd name="T2" fmla="*/ 4 w 5"/>
                  <a:gd name="T3" fmla="*/ 0 h 9"/>
                  <a:gd name="T4" fmla="*/ 0 w 5"/>
                  <a:gd name="T5" fmla="*/ 5 h 9"/>
                  <a:gd name="T6" fmla="*/ 0 w 5"/>
                  <a:gd name="T7" fmla="*/ 9 h 9"/>
                  <a:gd name="T8" fmla="*/ 4 w 5"/>
                  <a:gd name="T9" fmla="*/ 3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4" y="3"/>
                    </a:moveTo>
                    <a:cubicBezTo>
                      <a:pt x="5" y="2"/>
                      <a:pt x="5" y="1"/>
                      <a:pt x="4" y="0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8"/>
                      <a:pt x="4" y="6"/>
                      <a:pt x="4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1162"/>
              <p:cNvSpPr/>
              <p:nvPr/>
            </p:nvSpPr>
            <p:spPr bwMode="auto">
              <a:xfrm>
                <a:off x="4093" y="2290"/>
                <a:ext cx="7" cy="12"/>
              </a:xfrm>
              <a:custGeom>
                <a:gdLst>
                  <a:gd name="T0" fmla="*/ 3 w 3"/>
                  <a:gd name="T1" fmla="*/ 2 h 5"/>
                  <a:gd name="T2" fmla="*/ 1 w 3"/>
                  <a:gd name="T3" fmla="*/ 0 h 5"/>
                  <a:gd name="T4" fmla="*/ 0 w 3"/>
                  <a:gd name="T5" fmla="*/ 1 h 5"/>
                  <a:gd name="T6" fmla="*/ 0 w 3"/>
                  <a:gd name="T7" fmla="*/ 5 h 5"/>
                  <a:gd name="T8" fmla="*/ 3 w 3"/>
                  <a:gd name="T9" fmla="*/ 2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2" y="3"/>
                      <a:pt x="3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1163"/>
              <p:cNvSpPr/>
              <p:nvPr/>
            </p:nvSpPr>
            <p:spPr bwMode="auto">
              <a:xfrm>
                <a:off x="4093" y="2295"/>
                <a:ext cx="10" cy="19"/>
              </a:xfrm>
              <a:custGeom>
                <a:gdLst>
                  <a:gd name="T0" fmla="*/ 0 w 4"/>
                  <a:gd name="T1" fmla="*/ 3 h 8"/>
                  <a:gd name="T2" fmla="*/ 0 w 4"/>
                  <a:gd name="T3" fmla="*/ 8 h 8"/>
                  <a:gd name="T4" fmla="*/ 4 w 4"/>
                  <a:gd name="T5" fmla="*/ 3 h 8"/>
                  <a:gd name="T6" fmla="*/ 3 w 4"/>
                  <a:gd name="T7" fmla="*/ 0 h 8"/>
                  <a:gd name="T8" fmla="*/ 0 w 4"/>
                  <a:gd name="T9" fmla="*/ 3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0" y="3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2" y="6"/>
                      <a:pt x="3" y="5"/>
                      <a:pt x="4" y="3"/>
                    </a:cubicBezTo>
                    <a:cubicBezTo>
                      <a:pt x="4" y="2"/>
                      <a:pt x="4" y="1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1164"/>
              <p:cNvSpPr/>
              <p:nvPr/>
            </p:nvSpPr>
            <p:spPr bwMode="auto">
              <a:xfrm>
                <a:off x="4084" y="2241"/>
                <a:ext cx="9" cy="23"/>
              </a:xfrm>
              <a:custGeom>
                <a:gdLst>
                  <a:gd name="T0" fmla="*/ 4 w 4"/>
                  <a:gd name="T1" fmla="*/ 0 h 10"/>
                  <a:gd name="T2" fmla="*/ 0 w 4"/>
                  <a:gd name="T3" fmla="*/ 6 h 10"/>
                  <a:gd name="T4" fmla="*/ 4 w 4"/>
                  <a:gd name="T5" fmla="*/ 10 h 10"/>
                  <a:gd name="T6" fmla="*/ 4 w 4"/>
                  <a:gd name="T7" fmla="*/ 6 h 10"/>
                  <a:gd name="T8" fmla="*/ 4 w 4"/>
                  <a:gd name="T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cubicBezTo>
                      <a:pt x="3" y="3"/>
                      <a:pt x="2" y="5"/>
                      <a:pt x="0" y="6"/>
                    </a:cubicBezTo>
                    <a:cubicBezTo>
                      <a:pt x="1" y="7"/>
                      <a:pt x="3" y="8"/>
                      <a:pt x="4" y="10"/>
                    </a:cubicBezTo>
                    <a:cubicBezTo>
                      <a:pt x="4" y="6"/>
                      <a:pt x="4" y="6"/>
                      <a:pt x="4" y="6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1165"/>
              <p:cNvSpPr/>
              <p:nvPr/>
            </p:nvSpPr>
            <p:spPr bwMode="auto">
              <a:xfrm>
                <a:off x="4093" y="2253"/>
                <a:ext cx="7" cy="11"/>
              </a:xfrm>
              <a:custGeom>
                <a:gdLst>
                  <a:gd name="T0" fmla="*/ 2 w 3"/>
                  <a:gd name="T1" fmla="*/ 1 h 5"/>
                  <a:gd name="T2" fmla="*/ 2 w 3"/>
                  <a:gd name="T3" fmla="*/ 0 h 5"/>
                  <a:gd name="T4" fmla="*/ 0 w 3"/>
                  <a:gd name="T5" fmla="*/ 1 h 5"/>
                  <a:gd name="T6" fmla="*/ 0 w 3"/>
                  <a:gd name="T7" fmla="*/ 5 h 5"/>
                  <a:gd name="T8" fmla="*/ 0 w 3"/>
                  <a:gd name="T9" fmla="*/ 5 h 5"/>
                  <a:gd name="T10" fmla="*/ 2 w 3"/>
                  <a:gd name="T11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1166"/>
              <p:cNvSpPr/>
              <p:nvPr/>
            </p:nvSpPr>
            <p:spPr bwMode="auto">
              <a:xfrm>
                <a:off x="4093" y="2238"/>
                <a:ext cx="19" cy="36"/>
              </a:xfrm>
              <a:custGeom>
                <a:gdLst>
                  <a:gd name="T0" fmla="*/ 2 w 8"/>
                  <a:gd name="T1" fmla="*/ 2 h 15"/>
                  <a:gd name="T2" fmla="*/ 1 w 8"/>
                  <a:gd name="T3" fmla="*/ 14 h 15"/>
                  <a:gd name="T4" fmla="*/ 2 w 8"/>
                  <a:gd name="T5" fmla="*/ 15 h 15"/>
                  <a:gd name="T6" fmla="*/ 7 w 8"/>
                  <a:gd name="T7" fmla="*/ 7 h 15"/>
                  <a:gd name="T8" fmla="*/ 1 w 8"/>
                  <a:gd name="T9" fmla="*/ 0 h 15"/>
                  <a:gd name="T10" fmla="*/ 0 w 8"/>
                  <a:gd name="T11" fmla="*/ 1 h 15"/>
                  <a:gd name="T12" fmla="*/ 1 w 8"/>
                  <a:gd name="T13" fmla="*/ 2 h 15"/>
                  <a:gd name="T14" fmla="*/ 2 w 8"/>
                  <a:gd name="T15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2" y="2"/>
                    </a:moveTo>
                    <a:cubicBezTo>
                      <a:pt x="8" y="6"/>
                      <a:pt x="6" y="11"/>
                      <a:pt x="1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5" y="14"/>
                      <a:pt x="7" y="11"/>
                      <a:pt x="7" y="7"/>
                    </a:cubicBezTo>
                    <a:cubicBezTo>
                      <a:pt x="7" y="3"/>
                      <a:pt x="4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1167"/>
              <p:cNvSpPr/>
              <p:nvPr/>
            </p:nvSpPr>
            <p:spPr bwMode="auto">
              <a:xfrm>
                <a:off x="4093" y="2241"/>
                <a:ext cx="19" cy="31"/>
              </a:xfrm>
              <a:custGeom>
                <a:gdLst>
                  <a:gd name="T0" fmla="*/ 2 w 8"/>
                  <a:gd name="T1" fmla="*/ 5 h 13"/>
                  <a:gd name="T2" fmla="*/ 2 w 8"/>
                  <a:gd name="T3" fmla="*/ 6 h 13"/>
                  <a:gd name="T4" fmla="*/ 0 w 8"/>
                  <a:gd name="T5" fmla="*/ 10 h 13"/>
                  <a:gd name="T6" fmla="*/ 1 w 8"/>
                  <a:gd name="T7" fmla="*/ 13 h 13"/>
                  <a:gd name="T8" fmla="*/ 2 w 8"/>
                  <a:gd name="T9" fmla="*/ 1 h 13"/>
                  <a:gd name="T10" fmla="*/ 1 w 8"/>
                  <a:gd name="T11" fmla="*/ 1 h 13"/>
                  <a:gd name="T12" fmla="*/ 0 w 8"/>
                  <a:gd name="T13" fmla="*/ 0 h 13"/>
                  <a:gd name="T14" fmla="*/ 0 w 8"/>
                  <a:gd name="T15" fmla="*/ 0 h 13"/>
                  <a:gd name="T16" fmla="*/ 0 w 8"/>
                  <a:gd name="T17" fmla="*/ 6 h 13"/>
                  <a:gd name="T18" fmla="*/ 2 w 8"/>
                  <a:gd name="T19" fmla="*/ 5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3">
                    <a:moveTo>
                      <a:pt x="2" y="5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3" y="8"/>
                      <a:pt x="2" y="9"/>
                      <a:pt x="0" y="10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6" y="10"/>
                      <a:pt x="8" y="5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1168"/>
              <p:cNvSpPr/>
              <p:nvPr/>
            </p:nvSpPr>
            <p:spPr bwMode="auto">
              <a:xfrm>
                <a:off x="4107" y="2286"/>
                <a:ext cx="12" cy="19"/>
              </a:xfrm>
              <a:custGeom>
                <a:gdLst>
                  <a:gd name="T0" fmla="*/ 0 w 5"/>
                  <a:gd name="T1" fmla="*/ 6 h 8"/>
                  <a:gd name="T2" fmla="*/ 0 w 5"/>
                  <a:gd name="T3" fmla="*/ 8 h 8"/>
                  <a:gd name="T4" fmla="*/ 5 w 5"/>
                  <a:gd name="T5" fmla="*/ 1 h 8"/>
                  <a:gd name="T6" fmla="*/ 5 w 5"/>
                  <a:gd name="T7" fmla="*/ 0 h 8"/>
                  <a:gd name="T8" fmla="*/ 0 w 5"/>
                  <a:gd name="T9" fmla="*/ 6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6"/>
                    </a:moveTo>
                    <a:cubicBezTo>
                      <a:pt x="0" y="7"/>
                      <a:pt x="0" y="7"/>
                      <a:pt x="0" y="8"/>
                    </a:cubicBezTo>
                    <a:cubicBezTo>
                      <a:pt x="3" y="8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3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1169"/>
              <p:cNvSpPr/>
              <p:nvPr/>
            </p:nvSpPr>
            <p:spPr bwMode="auto">
              <a:xfrm>
                <a:off x="4098" y="2269"/>
                <a:ext cx="19" cy="24"/>
              </a:xfrm>
              <a:custGeom>
                <a:gdLst>
                  <a:gd name="T0" fmla="*/ 5 w 8"/>
                  <a:gd name="T1" fmla="*/ 0 h 10"/>
                  <a:gd name="T2" fmla="*/ 5 w 8"/>
                  <a:gd name="T3" fmla="*/ 0 h 10"/>
                  <a:gd name="T4" fmla="*/ 0 w 8"/>
                  <a:gd name="T5" fmla="*/ 3 h 10"/>
                  <a:gd name="T6" fmla="*/ 0 w 8"/>
                  <a:gd name="T7" fmla="*/ 4 h 10"/>
                  <a:gd name="T8" fmla="*/ 0 w 8"/>
                  <a:gd name="T9" fmla="*/ 7 h 10"/>
                  <a:gd name="T10" fmla="*/ 3 w 8"/>
                  <a:gd name="T11" fmla="*/ 10 h 10"/>
                  <a:gd name="T12" fmla="*/ 8 w 8"/>
                  <a:gd name="T13" fmla="*/ 4 h 10"/>
                  <a:gd name="T14" fmla="*/ 5 w 8"/>
                  <a:gd name="T15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0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2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8"/>
                      <a:pt x="2" y="9"/>
                      <a:pt x="3" y="10"/>
                    </a:cubicBezTo>
                    <a:cubicBezTo>
                      <a:pt x="4" y="8"/>
                      <a:pt x="6" y="6"/>
                      <a:pt x="8" y="4"/>
                    </a:cubicBezTo>
                    <a:cubicBezTo>
                      <a:pt x="8" y="2"/>
                      <a:pt x="7" y="1"/>
                      <a:pt x="5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1170"/>
              <p:cNvSpPr/>
              <p:nvPr/>
            </p:nvSpPr>
            <p:spPr bwMode="auto">
              <a:xfrm>
                <a:off x="4105" y="2279"/>
                <a:ext cx="14" cy="21"/>
              </a:xfrm>
              <a:custGeom>
                <a:gdLst>
                  <a:gd name="T0" fmla="*/ 0 w 6"/>
                  <a:gd name="T1" fmla="*/ 6 h 9"/>
                  <a:gd name="T2" fmla="*/ 1 w 6"/>
                  <a:gd name="T3" fmla="*/ 9 h 9"/>
                  <a:gd name="T4" fmla="*/ 6 w 6"/>
                  <a:gd name="T5" fmla="*/ 3 h 9"/>
                  <a:gd name="T6" fmla="*/ 5 w 6"/>
                  <a:gd name="T7" fmla="*/ 0 h 9"/>
                  <a:gd name="T8" fmla="*/ 0 w 6"/>
                  <a:gd name="T9" fmla="*/ 6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3" y="7"/>
                      <a:pt x="4" y="5"/>
                      <a:pt x="6" y="3"/>
                    </a:cubicBezTo>
                    <a:cubicBezTo>
                      <a:pt x="6" y="2"/>
                      <a:pt x="6" y="1"/>
                      <a:pt x="5" y="0"/>
                    </a:cubicBezTo>
                    <a:cubicBezTo>
                      <a:pt x="3" y="2"/>
                      <a:pt x="1" y="4"/>
                      <a:pt x="0" y="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1171"/>
              <p:cNvSpPr/>
              <p:nvPr/>
            </p:nvSpPr>
            <p:spPr bwMode="auto">
              <a:xfrm>
                <a:off x="4072" y="2257"/>
                <a:ext cx="21" cy="41"/>
              </a:xfrm>
              <a:custGeom>
                <a:gdLst>
                  <a:gd name="T0" fmla="*/ 2 w 9"/>
                  <a:gd name="T1" fmla="*/ 0 h 17"/>
                  <a:gd name="T2" fmla="*/ 2 w 9"/>
                  <a:gd name="T3" fmla="*/ 6 h 17"/>
                  <a:gd name="T4" fmla="*/ 0 w 9"/>
                  <a:gd name="T5" fmla="*/ 17 h 17"/>
                  <a:gd name="T6" fmla="*/ 7 w 9"/>
                  <a:gd name="T7" fmla="*/ 15 h 17"/>
                  <a:gd name="T8" fmla="*/ 9 w 9"/>
                  <a:gd name="T9" fmla="*/ 12 h 17"/>
                  <a:gd name="T10" fmla="*/ 9 w 9"/>
                  <a:gd name="T11" fmla="*/ 7 h 17"/>
                  <a:gd name="T12" fmla="*/ 2 w 9"/>
                  <a:gd name="T13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2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2" y="10"/>
                      <a:pt x="1" y="13"/>
                      <a:pt x="0" y="17"/>
                    </a:cubicBezTo>
                    <a:cubicBezTo>
                      <a:pt x="3" y="17"/>
                      <a:pt x="5" y="17"/>
                      <a:pt x="7" y="15"/>
                    </a:cubicBezTo>
                    <a:cubicBezTo>
                      <a:pt x="8" y="14"/>
                      <a:pt x="9" y="13"/>
                      <a:pt x="9" y="12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4"/>
                      <a:pt x="6" y="1"/>
                      <a:pt x="2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1172"/>
              <p:cNvSpPr/>
              <p:nvPr/>
            </p:nvSpPr>
            <p:spPr bwMode="auto">
              <a:xfrm>
                <a:off x="4093" y="2274"/>
                <a:ext cx="3" cy="12"/>
              </a:xfrm>
              <a:custGeom>
                <a:gdLst>
                  <a:gd name="T0" fmla="*/ 0 w 1"/>
                  <a:gd name="T1" fmla="*/ 0 h 5"/>
                  <a:gd name="T2" fmla="*/ 0 w 1"/>
                  <a:gd name="T3" fmla="*/ 5 h 5"/>
                  <a:gd name="T4" fmla="*/ 0 w 1"/>
                  <a:gd name="T5" fmla="*/ 2 h 5"/>
                  <a:gd name="T6" fmla="*/ 0 w 1"/>
                  <a:gd name="T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1173"/>
              <p:cNvSpPr/>
              <p:nvPr/>
            </p:nvSpPr>
            <p:spPr bwMode="auto">
              <a:xfrm>
                <a:off x="4070" y="2212"/>
                <a:ext cx="23" cy="41"/>
              </a:xfrm>
              <a:custGeom>
                <a:gdLst>
                  <a:gd name="T0" fmla="*/ 9 w 10"/>
                  <a:gd name="T1" fmla="*/ 8 h 17"/>
                  <a:gd name="T2" fmla="*/ 0 w 10"/>
                  <a:gd name="T3" fmla="*/ 2 h 17"/>
                  <a:gd name="T4" fmla="*/ 3 w 10"/>
                  <a:gd name="T5" fmla="*/ 17 h 17"/>
                  <a:gd name="T6" fmla="*/ 9 w 10"/>
                  <a:gd name="T7" fmla="*/ 8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9" y="8"/>
                    </a:moveTo>
                    <a:cubicBezTo>
                      <a:pt x="8" y="3"/>
                      <a:pt x="4" y="0"/>
                      <a:pt x="0" y="2"/>
                    </a:cubicBezTo>
                    <a:cubicBezTo>
                      <a:pt x="2" y="7"/>
                      <a:pt x="3" y="12"/>
                      <a:pt x="3" y="17"/>
                    </a:cubicBezTo>
                    <a:cubicBezTo>
                      <a:pt x="7" y="17"/>
                      <a:pt x="10" y="11"/>
                      <a:pt x="9" y="8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1174"/>
              <p:cNvSpPr/>
              <p:nvPr/>
            </p:nvSpPr>
            <p:spPr bwMode="auto">
              <a:xfrm>
                <a:off x="4079" y="2162"/>
                <a:ext cx="14" cy="26"/>
              </a:xfrm>
              <a:custGeom>
                <a:gdLst>
                  <a:gd name="T0" fmla="*/ 2 w 6"/>
                  <a:gd name="T1" fmla="*/ 0 h 11"/>
                  <a:gd name="T2" fmla="*/ 0 w 6"/>
                  <a:gd name="T3" fmla="*/ 9 h 11"/>
                  <a:gd name="T4" fmla="*/ 0 w 6"/>
                  <a:gd name="T5" fmla="*/ 9 h 11"/>
                  <a:gd name="T6" fmla="*/ 1 w 6"/>
                  <a:gd name="T7" fmla="*/ 10 h 11"/>
                  <a:gd name="T8" fmla="*/ 6 w 6"/>
                  <a:gd name="T9" fmla="*/ 11 h 11"/>
                  <a:gd name="T10" fmla="*/ 6 w 6"/>
                  <a:gd name="T11" fmla="*/ 0 h 11"/>
                  <a:gd name="T12" fmla="*/ 2 w 6"/>
                  <a:gd name="T13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2" y="0"/>
                    </a:moveTo>
                    <a:cubicBezTo>
                      <a:pt x="3" y="3"/>
                      <a:pt x="2" y="6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3" y="10"/>
                      <a:pt x="5" y="10"/>
                      <a:pt x="6" y="1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1175"/>
              <p:cNvSpPr/>
              <p:nvPr/>
            </p:nvSpPr>
            <p:spPr bwMode="auto">
              <a:xfrm>
                <a:off x="4093" y="2162"/>
                <a:ext cx="14" cy="34"/>
              </a:xfrm>
              <a:custGeom>
                <a:gdLst>
                  <a:gd name="T0" fmla="*/ 3 w 6"/>
                  <a:gd name="T1" fmla="*/ 14 h 14"/>
                  <a:gd name="T2" fmla="*/ 4 w 6"/>
                  <a:gd name="T3" fmla="*/ 4 h 14"/>
                  <a:gd name="T4" fmla="*/ 0 w 6"/>
                  <a:gd name="T5" fmla="*/ 0 h 14"/>
                  <a:gd name="T6" fmla="*/ 0 w 6"/>
                  <a:gd name="T7" fmla="*/ 11 h 14"/>
                  <a:gd name="T8" fmla="*/ 3 w 6"/>
                  <a:gd name="T9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4">
                    <a:moveTo>
                      <a:pt x="3" y="14"/>
                    </a:moveTo>
                    <a:cubicBezTo>
                      <a:pt x="5" y="11"/>
                      <a:pt x="6" y="8"/>
                      <a:pt x="4" y="4"/>
                    </a:cubicBezTo>
                    <a:cubicBezTo>
                      <a:pt x="3" y="3"/>
                      <a:pt x="2" y="1"/>
                      <a:pt x="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2" y="13"/>
                      <a:pt x="3" y="1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1176"/>
              <p:cNvSpPr/>
              <p:nvPr/>
            </p:nvSpPr>
            <p:spPr bwMode="auto">
              <a:xfrm>
                <a:off x="4145" y="2167"/>
                <a:ext cx="22" cy="21"/>
              </a:xfrm>
              <a:custGeom>
                <a:gdLst>
                  <a:gd name="T0" fmla="*/ 6 w 9"/>
                  <a:gd name="T1" fmla="*/ 0 h 9"/>
                  <a:gd name="T2" fmla="*/ 0 w 9"/>
                  <a:gd name="T3" fmla="*/ 2 h 9"/>
                  <a:gd name="T4" fmla="*/ 2 w 9"/>
                  <a:gd name="T5" fmla="*/ 5 h 9"/>
                  <a:gd name="T6" fmla="*/ 5 w 9"/>
                  <a:gd name="T7" fmla="*/ 9 h 9"/>
                  <a:gd name="T8" fmla="*/ 9 w 9"/>
                  <a:gd name="T9" fmla="*/ 4 h 9"/>
                  <a:gd name="T10" fmla="*/ 8 w 9"/>
                  <a:gd name="T11" fmla="*/ 4 h 9"/>
                  <a:gd name="T12" fmla="*/ 6 w 9"/>
                  <a:gd name="T13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3" y="6"/>
                      <a:pt x="4" y="7"/>
                      <a:pt x="5" y="9"/>
                    </a:cubicBezTo>
                    <a:cubicBezTo>
                      <a:pt x="7" y="7"/>
                      <a:pt x="9" y="6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1"/>
                      <a:pt x="6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1177"/>
              <p:cNvSpPr/>
              <p:nvPr/>
            </p:nvSpPr>
            <p:spPr bwMode="auto">
              <a:xfrm>
                <a:off x="4129" y="2177"/>
                <a:ext cx="23" cy="19"/>
              </a:xfrm>
              <a:custGeom>
                <a:gdLst>
                  <a:gd name="T0" fmla="*/ 5 w 10"/>
                  <a:gd name="T1" fmla="*/ 0 h 8"/>
                  <a:gd name="T2" fmla="*/ 3 w 10"/>
                  <a:gd name="T3" fmla="*/ 2 h 8"/>
                  <a:gd name="T4" fmla="*/ 0 w 10"/>
                  <a:gd name="T5" fmla="*/ 5 h 8"/>
                  <a:gd name="T6" fmla="*/ 2 w 10"/>
                  <a:gd name="T7" fmla="*/ 7 h 8"/>
                  <a:gd name="T8" fmla="*/ 2 w 10"/>
                  <a:gd name="T9" fmla="*/ 8 h 8"/>
                  <a:gd name="T10" fmla="*/ 3 w 10"/>
                  <a:gd name="T11" fmla="*/ 8 h 8"/>
                  <a:gd name="T12" fmla="*/ 10 w 10"/>
                  <a:gd name="T13" fmla="*/ 6 h 8"/>
                  <a:gd name="T14" fmla="*/ 10 w 10"/>
                  <a:gd name="T15" fmla="*/ 6 h 8"/>
                  <a:gd name="T16" fmla="*/ 8 w 10"/>
                  <a:gd name="T17" fmla="*/ 4 h 8"/>
                  <a:gd name="T18" fmla="*/ 5 w 10"/>
                  <a:gd name="T19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4" y="1"/>
                      <a:pt x="4" y="1"/>
                      <a:pt x="3" y="2"/>
                    </a:cubicBezTo>
                    <a:cubicBezTo>
                      <a:pt x="2" y="3"/>
                      <a:pt x="1" y="4"/>
                      <a:pt x="0" y="5"/>
                    </a:cubicBezTo>
                    <a:cubicBezTo>
                      <a:pt x="1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7"/>
                      <a:pt x="8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5"/>
                      <a:pt x="9" y="4"/>
                      <a:pt x="8" y="4"/>
                    </a:cubicBezTo>
                    <a:cubicBezTo>
                      <a:pt x="7" y="3"/>
                      <a:pt x="6" y="1"/>
                      <a:pt x="5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1178"/>
              <p:cNvSpPr/>
              <p:nvPr/>
            </p:nvSpPr>
            <p:spPr bwMode="auto">
              <a:xfrm>
                <a:off x="4124" y="2193"/>
                <a:ext cx="2" cy="3"/>
              </a:xfrm>
              <a:custGeom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1179"/>
              <p:cNvSpPr/>
              <p:nvPr/>
            </p:nvSpPr>
            <p:spPr bwMode="auto">
              <a:xfrm>
                <a:off x="4124" y="2188"/>
                <a:ext cx="9" cy="8"/>
              </a:xfrm>
              <a:custGeom>
                <a:gdLst>
                  <a:gd name="T0" fmla="*/ 2 w 4"/>
                  <a:gd name="T1" fmla="*/ 0 h 3"/>
                  <a:gd name="T2" fmla="*/ 0 w 4"/>
                  <a:gd name="T3" fmla="*/ 2 h 3"/>
                  <a:gd name="T4" fmla="*/ 1 w 4"/>
                  <a:gd name="T5" fmla="*/ 3 h 3"/>
                  <a:gd name="T6" fmla="*/ 4 w 4"/>
                  <a:gd name="T7" fmla="*/ 3 h 3"/>
                  <a:gd name="T8" fmla="*/ 4 w 4"/>
                  <a:gd name="T9" fmla="*/ 2 h 3"/>
                  <a:gd name="T10" fmla="*/ 2 w 4"/>
                  <a:gd name="T11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1180"/>
              <p:cNvSpPr/>
              <p:nvPr/>
            </p:nvSpPr>
            <p:spPr bwMode="auto">
              <a:xfrm>
                <a:off x="4141" y="2172"/>
                <a:ext cx="16" cy="19"/>
              </a:xfrm>
              <a:custGeom>
                <a:gdLst>
                  <a:gd name="T0" fmla="*/ 2 w 7"/>
                  <a:gd name="T1" fmla="*/ 0 h 8"/>
                  <a:gd name="T2" fmla="*/ 1 w 7"/>
                  <a:gd name="T3" fmla="*/ 1 h 8"/>
                  <a:gd name="T4" fmla="*/ 0 w 7"/>
                  <a:gd name="T5" fmla="*/ 2 h 8"/>
                  <a:gd name="T6" fmla="*/ 3 w 7"/>
                  <a:gd name="T7" fmla="*/ 6 h 8"/>
                  <a:gd name="T8" fmla="*/ 5 w 7"/>
                  <a:gd name="T9" fmla="*/ 8 h 8"/>
                  <a:gd name="T10" fmla="*/ 7 w 7"/>
                  <a:gd name="T11" fmla="*/ 7 h 8"/>
                  <a:gd name="T12" fmla="*/ 4 w 7"/>
                  <a:gd name="T13" fmla="*/ 3 h 8"/>
                  <a:gd name="T14" fmla="*/ 2 w 7"/>
                  <a:gd name="T15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5"/>
                      <a:pt x="3" y="6"/>
                    </a:cubicBezTo>
                    <a:cubicBezTo>
                      <a:pt x="4" y="6"/>
                      <a:pt x="4" y="7"/>
                      <a:pt x="5" y="8"/>
                    </a:cubicBezTo>
                    <a:cubicBezTo>
                      <a:pt x="6" y="8"/>
                      <a:pt x="7" y="7"/>
                      <a:pt x="7" y="7"/>
                    </a:cubicBezTo>
                    <a:cubicBezTo>
                      <a:pt x="6" y="5"/>
                      <a:pt x="5" y="4"/>
                      <a:pt x="4" y="3"/>
                    </a:cubicBezTo>
                    <a:cubicBezTo>
                      <a:pt x="3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1181"/>
              <p:cNvSpPr/>
              <p:nvPr/>
            </p:nvSpPr>
            <p:spPr bwMode="auto">
              <a:xfrm>
                <a:off x="4159" y="2167"/>
                <a:ext cx="8" cy="10"/>
              </a:xfrm>
              <a:custGeom>
                <a:gdLst>
                  <a:gd name="T0" fmla="*/ 0 w 3"/>
                  <a:gd name="T1" fmla="*/ 0 h 4"/>
                  <a:gd name="T2" fmla="*/ 2 w 3"/>
                  <a:gd name="T3" fmla="*/ 4 h 4"/>
                  <a:gd name="T4" fmla="*/ 3 w 3"/>
                  <a:gd name="T5" fmla="*/ 4 h 4"/>
                  <a:gd name="T6" fmla="*/ 2 w 3"/>
                  <a:gd name="T7" fmla="*/ 2 h 4"/>
                  <a:gd name="T8" fmla="*/ 0 w 3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1"/>
                      <a:pt x="1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1182"/>
              <p:cNvSpPr/>
              <p:nvPr/>
            </p:nvSpPr>
            <p:spPr bwMode="auto">
              <a:xfrm>
                <a:off x="4081" y="2158"/>
                <a:ext cx="12" cy="2"/>
              </a:xfrm>
              <a:custGeom>
                <a:gdLst>
                  <a:gd name="T0" fmla="*/ 5 w 5"/>
                  <a:gd name="T1" fmla="*/ 0 h 1"/>
                  <a:gd name="T2" fmla="*/ 0 w 5"/>
                  <a:gd name="T3" fmla="*/ 0 h 1"/>
                  <a:gd name="T4" fmla="*/ 1 w 5"/>
                  <a:gd name="T5" fmla="*/ 1 h 1"/>
                  <a:gd name="T6" fmla="*/ 1 w 5"/>
                  <a:gd name="T7" fmla="*/ 0 h 1"/>
                  <a:gd name="T8" fmla="*/ 5 w 5"/>
                  <a:gd name="T9" fmla="*/ 1 h 1"/>
                  <a:gd name="T10" fmla="*/ 5 w 5"/>
                  <a:gd name="T11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1183"/>
              <p:cNvSpPr/>
              <p:nvPr/>
            </p:nvSpPr>
            <p:spPr bwMode="auto">
              <a:xfrm>
                <a:off x="4103" y="2158"/>
                <a:ext cx="9" cy="0"/>
              </a:xfrm>
              <a:custGeom>
                <a:gdLst>
                  <a:gd name="T0" fmla="*/ 4 w 4"/>
                  <a:gd name="T1" fmla="*/ 0 w 4"/>
                  <a:gd name="T2" fmla="*/ 0 w 4"/>
                  <a:gd name="T3" fmla="*/ 4 w 4"/>
                  <a:gd name="T4" fmla="*/ 4 w 4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1184"/>
              <p:cNvSpPr/>
              <p:nvPr/>
            </p:nvSpPr>
            <p:spPr bwMode="auto">
              <a:xfrm flipH="1">
                <a:off x="4093" y="2158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1185"/>
              <p:cNvSpPr/>
              <p:nvPr/>
            </p:nvSpPr>
            <p:spPr bwMode="auto">
              <a:xfrm>
                <a:off x="4093" y="2158"/>
                <a:ext cx="10" cy="0"/>
              </a:xfrm>
              <a:custGeom>
                <a:gdLst>
                  <a:gd name="T0" fmla="*/ 4 w 4"/>
                  <a:gd name="T1" fmla="*/ 0 w 4"/>
                  <a:gd name="T2" fmla="*/ 0 w 4"/>
                  <a:gd name="T3" fmla="*/ 4 w 4"/>
                  <a:gd name="T4" fmla="*/ 4 w 4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1186"/>
              <p:cNvSpPr/>
              <p:nvPr/>
            </p:nvSpPr>
            <p:spPr bwMode="auto">
              <a:xfrm>
                <a:off x="4112" y="2317"/>
                <a:ext cx="14" cy="19"/>
              </a:xfrm>
              <a:custGeom>
                <a:gdLst>
                  <a:gd name="T0" fmla="*/ 6 w 6"/>
                  <a:gd name="T1" fmla="*/ 7 h 8"/>
                  <a:gd name="T2" fmla="*/ 4 w 6"/>
                  <a:gd name="T3" fmla="*/ 1 h 8"/>
                  <a:gd name="T4" fmla="*/ 4 w 6"/>
                  <a:gd name="T5" fmla="*/ 0 h 8"/>
                  <a:gd name="T6" fmla="*/ 0 w 6"/>
                  <a:gd name="T7" fmla="*/ 4 h 8"/>
                  <a:gd name="T8" fmla="*/ 0 w 6"/>
                  <a:gd name="T9" fmla="*/ 6 h 8"/>
                  <a:gd name="T10" fmla="*/ 2 w 6"/>
                  <a:gd name="T11" fmla="*/ 8 h 8"/>
                  <a:gd name="T12" fmla="*/ 6 w 6"/>
                  <a:gd name="T13" fmla="*/ 8 h 8"/>
                  <a:gd name="T14" fmla="*/ 6 w 6"/>
                  <a:gd name="T15" fmla="*/ 7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6" y="7"/>
                    </a:moveTo>
                    <a:cubicBezTo>
                      <a:pt x="6" y="4"/>
                      <a:pt x="5" y="3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7"/>
                      <a:pt x="6" y="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1187"/>
              <p:cNvSpPr/>
              <p:nvPr/>
            </p:nvSpPr>
            <p:spPr bwMode="auto">
              <a:xfrm>
                <a:off x="4124" y="2312"/>
                <a:ext cx="5" cy="2"/>
              </a:xfrm>
              <a:custGeom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1188"/>
              <p:cNvSpPr/>
              <p:nvPr/>
            </p:nvSpPr>
            <p:spPr bwMode="auto">
              <a:xfrm>
                <a:off x="4105" y="2272"/>
                <a:ext cx="33" cy="47"/>
              </a:xfrm>
              <a:custGeom>
                <a:gdLst>
                  <a:gd name="T0" fmla="*/ 7 w 14"/>
                  <a:gd name="T1" fmla="*/ 9 h 20"/>
                  <a:gd name="T2" fmla="*/ 4 w 14"/>
                  <a:gd name="T3" fmla="*/ 14 h 20"/>
                  <a:gd name="T4" fmla="*/ 1 w 14"/>
                  <a:gd name="T5" fmla="*/ 15 h 20"/>
                  <a:gd name="T6" fmla="*/ 0 w 14"/>
                  <a:gd name="T7" fmla="*/ 18 h 20"/>
                  <a:gd name="T8" fmla="*/ 0 w 14"/>
                  <a:gd name="T9" fmla="*/ 18 h 20"/>
                  <a:gd name="T10" fmla="*/ 2 w 14"/>
                  <a:gd name="T11" fmla="*/ 20 h 20"/>
                  <a:gd name="T12" fmla="*/ 13 w 14"/>
                  <a:gd name="T13" fmla="*/ 9 h 20"/>
                  <a:gd name="T14" fmla="*/ 13 w 14"/>
                  <a:gd name="T15" fmla="*/ 8 h 20"/>
                  <a:gd name="T16" fmla="*/ 12 w 14"/>
                  <a:gd name="T17" fmla="*/ 0 h 20"/>
                  <a:gd name="T18" fmla="*/ 7 w 14"/>
                  <a:gd name="T19" fmla="*/ 5 h 20"/>
                  <a:gd name="T20" fmla="*/ 7 w 14"/>
                  <a:gd name="T21" fmla="*/ 9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20">
                    <a:moveTo>
                      <a:pt x="7" y="9"/>
                    </a:moveTo>
                    <a:cubicBezTo>
                      <a:pt x="7" y="11"/>
                      <a:pt x="6" y="13"/>
                      <a:pt x="4" y="14"/>
                    </a:cubicBezTo>
                    <a:cubicBezTo>
                      <a:pt x="3" y="15"/>
                      <a:pt x="2" y="15"/>
                      <a:pt x="1" y="15"/>
                    </a:cubicBezTo>
                    <a:cubicBezTo>
                      <a:pt x="1" y="16"/>
                      <a:pt x="0" y="17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9"/>
                      <a:pt x="1" y="20"/>
                      <a:pt x="2" y="20"/>
                    </a:cubicBezTo>
                    <a:cubicBezTo>
                      <a:pt x="5" y="16"/>
                      <a:pt x="9" y="12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5"/>
                      <a:pt x="13" y="3"/>
                      <a:pt x="12" y="0"/>
                    </a:cubicBezTo>
                    <a:cubicBezTo>
                      <a:pt x="11" y="2"/>
                      <a:pt x="9" y="3"/>
                      <a:pt x="7" y="5"/>
                    </a:cubicBezTo>
                    <a:cubicBezTo>
                      <a:pt x="8" y="6"/>
                      <a:pt x="8" y="8"/>
                      <a:pt x="7" y="9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1189"/>
              <p:cNvSpPr/>
              <p:nvPr/>
            </p:nvSpPr>
            <p:spPr bwMode="auto">
              <a:xfrm>
                <a:off x="4103" y="2158"/>
                <a:ext cx="19" cy="21"/>
              </a:xfrm>
              <a:custGeom>
                <a:gdLst>
                  <a:gd name="T0" fmla="*/ 4 w 8"/>
                  <a:gd name="T1" fmla="*/ 0 h 9"/>
                  <a:gd name="T2" fmla="*/ 0 w 8"/>
                  <a:gd name="T3" fmla="*/ 0 h 9"/>
                  <a:gd name="T4" fmla="*/ 8 w 8"/>
                  <a:gd name="T5" fmla="*/ 9 h 9"/>
                  <a:gd name="T6" fmla="*/ 7 w 8"/>
                  <a:gd name="T7" fmla="*/ 4 h 9"/>
                  <a:gd name="T8" fmla="*/ 4 w 8"/>
                  <a:gd name="T9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3"/>
                      <a:pt x="5" y="6"/>
                      <a:pt x="8" y="9"/>
                    </a:cubicBezTo>
                    <a:cubicBezTo>
                      <a:pt x="8" y="7"/>
                      <a:pt x="7" y="6"/>
                      <a:pt x="7" y="4"/>
                    </a:cubicBezTo>
                    <a:cubicBezTo>
                      <a:pt x="6" y="2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1190"/>
              <p:cNvSpPr/>
              <p:nvPr/>
            </p:nvSpPr>
            <p:spPr bwMode="auto">
              <a:xfrm>
                <a:off x="4093" y="2158"/>
                <a:ext cx="5" cy="4"/>
              </a:xfrm>
              <a:custGeom>
                <a:gdLst>
                  <a:gd name="T0" fmla="*/ 0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1191"/>
              <p:cNvSpPr/>
              <p:nvPr/>
            </p:nvSpPr>
            <p:spPr bwMode="auto">
              <a:xfrm>
                <a:off x="4100" y="2169"/>
                <a:ext cx="36" cy="57"/>
              </a:xfrm>
              <a:custGeom>
                <a:gdLst>
                  <a:gd name="T0" fmla="*/ 15 w 15"/>
                  <a:gd name="T1" fmla="*/ 24 h 24"/>
                  <a:gd name="T2" fmla="*/ 8 w 15"/>
                  <a:gd name="T3" fmla="*/ 12 h 24"/>
                  <a:gd name="T4" fmla="*/ 7 w 15"/>
                  <a:gd name="T5" fmla="*/ 11 h 24"/>
                  <a:gd name="T6" fmla="*/ 9 w 15"/>
                  <a:gd name="T7" fmla="*/ 8 h 24"/>
                  <a:gd name="T8" fmla="*/ 2 w 15"/>
                  <a:gd name="T9" fmla="*/ 0 h 24"/>
                  <a:gd name="T10" fmla="*/ 3 w 15"/>
                  <a:gd name="T11" fmla="*/ 1 h 24"/>
                  <a:gd name="T12" fmla="*/ 0 w 15"/>
                  <a:gd name="T13" fmla="*/ 12 h 24"/>
                  <a:gd name="T14" fmla="*/ 1 w 15"/>
                  <a:gd name="T15" fmla="*/ 13 h 24"/>
                  <a:gd name="T16" fmla="*/ 1 w 15"/>
                  <a:gd name="T17" fmla="*/ 15 h 24"/>
                  <a:gd name="T18" fmla="*/ 7 w 15"/>
                  <a:gd name="T19" fmla="*/ 18 h 24"/>
                  <a:gd name="T20" fmla="*/ 13 w 15"/>
                  <a:gd name="T21" fmla="*/ 22 h 24"/>
                  <a:gd name="T22" fmla="*/ 15 w 15"/>
                  <a:gd name="T23" fmla="*/ 2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24">
                    <a:moveTo>
                      <a:pt x="15" y="24"/>
                    </a:moveTo>
                    <a:cubicBezTo>
                      <a:pt x="15" y="19"/>
                      <a:pt x="13" y="14"/>
                      <a:pt x="8" y="12"/>
                    </a:cubicBezTo>
                    <a:cubicBezTo>
                      <a:pt x="7" y="12"/>
                      <a:pt x="7" y="12"/>
                      <a:pt x="7" y="11"/>
                    </a:cubicBezTo>
                    <a:cubicBezTo>
                      <a:pt x="8" y="10"/>
                      <a:pt x="8" y="9"/>
                      <a:pt x="9" y="8"/>
                    </a:cubicBezTo>
                    <a:cubicBezTo>
                      <a:pt x="6" y="5"/>
                      <a:pt x="4" y="3"/>
                      <a:pt x="2" y="0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4" y="5"/>
                      <a:pt x="4" y="9"/>
                      <a:pt x="0" y="12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1" y="13"/>
                      <a:pt x="1" y="14"/>
                      <a:pt x="1" y="15"/>
                    </a:cubicBezTo>
                    <a:cubicBezTo>
                      <a:pt x="4" y="16"/>
                      <a:pt x="6" y="17"/>
                      <a:pt x="7" y="18"/>
                    </a:cubicBezTo>
                    <a:cubicBezTo>
                      <a:pt x="9" y="19"/>
                      <a:pt x="11" y="21"/>
                      <a:pt x="13" y="22"/>
                    </a:cubicBezTo>
                    <a:cubicBezTo>
                      <a:pt x="13" y="23"/>
                      <a:pt x="14" y="24"/>
                      <a:pt x="15" y="2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1192"/>
              <p:cNvSpPr/>
              <p:nvPr/>
            </p:nvSpPr>
            <p:spPr bwMode="auto">
              <a:xfrm>
                <a:off x="4110" y="2226"/>
                <a:ext cx="23" cy="50"/>
              </a:xfrm>
              <a:custGeom>
                <a:gdLst>
                  <a:gd name="T0" fmla="*/ 6 w 10"/>
                  <a:gd name="T1" fmla="*/ 13 h 21"/>
                  <a:gd name="T2" fmla="*/ 6 w 10"/>
                  <a:gd name="T3" fmla="*/ 12 h 21"/>
                  <a:gd name="T4" fmla="*/ 6 w 10"/>
                  <a:gd name="T5" fmla="*/ 12 h 21"/>
                  <a:gd name="T6" fmla="*/ 10 w 10"/>
                  <a:gd name="T7" fmla="*/ 5 h 21"/>
                  <a:gd name="T8" fmla="*/ 6 w 10"/>
                  <a:gd name="T9" fmla="*/ 0 h 21"/>
                  <a:gd name="T10" fmla="*/ 1 w 10"/>
                  <a:gd name="T11" fmla="*/ 9 h 21"/>
                  <a:gd name="T12" fmla="*/ 2 w 10"/>
                  <a:gd name="T13" fmla="*/ 13 h 21"/>
                  <a:gd name="T14" fmla="*/ 0 w 10"/>
                  <a:gd name="T15" fmla="*/ 17 h 21"/>
                  <a:gd name="T16" fmla="*/ 1 w 10"/>
                  <a:gd name="T17" fmla="*/ 17 h 21"/>
                  <a:gd name="T18" fmla="*/ 4 w 10"/>
                  <a:gd name="T19" fmla="*/ 21 h 21"/>
                  <a:gd name="T20" fmla="*/ 9 w 10"/>
                  <a:gd name="T21" fmla="*/ 16 h 21"/>
                  <a:gd name="T22" fmla="*/ 6 w 10"/>
                  <a:gd name="T23" fmla="*/ 13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1">
                    <a:moveTo>
                      <a:pt x="6" y="13"/>
                    </a:move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8" y="10"/>
                      <a:pt x="10" y="7"/>
                      <a:pt x="10" y="5"/>
                    </a:cubicBezTo>
                    <a:cubicBezTo>
                      <a:pt x="9" y="3"/>
                      <a:pt x="7" y="2"/>
                      <a:pt x="6" y="0"/>
                    </a:cubicBezTo>
                    <a:cubicBezTo>
                      <a:pt x="6" y="4"/>
                      <a:pt x="4" y="6"/>
                      <a:pt x="1" y="9"/>
                    </a:cubicBezTo>
                    <a:cubicBezTo>
                      <a:pt x="2" y="10"/>
                      <a:pt x="2" y="11"/>
                      <a:pt x="2" y="13"/>
                    </a:cubicBezTo>
                    <a:cubicBezTo>
                      <a:pt x="2" y="14"/>
                      <a:pt x="1" y="15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4" y="19"/>
                      <a:pt x="4" y="21"/>
                    </a:cubicBezTo>
                    <a:cubicBezTo>
                      <a:pt x="6" y="19"/>
                      <a:pt x="7" y="18"/>
                      <a:pt x="9" y="16"/>
                    </a:cubicBezTo>
                    <a:cubicBezTo>
                      <a:pt x="8" y="15"/>
                      <a:pt x="7" y="14"/>
                      <a:pt x="6" y="1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1193"/>
              <p:cNvSpPr/>
              <p:nvPr/>
            </p:nvSpPr>
            <p:spPr bwMode="auto">
              <a:xfrm>
                <a:off x="4093" y="2158"/>
                <a:ext cx="29" cy="30"/>
              </a:xfrm>
              <a:custGeom>
                <a:gdLst>
                  <a:gd name="T0" fmla="*/ 12 w 12"/>
                  <a:gd name="T1" fmla="*/ 9 h 13"/>
                  <a:gd name="T2" fmla="*/ 4 w 12"/>
                  <a:gd name="T3" fmla="*/ 0 h 13"/>
                  <a:gd name="T4" fmla="*/ 0 w 12"/>
                  <a:gd name="T5" fmla="*/ 0 h 13"/>
                  <a:gd name="T6" fmla="*/ 2 w 12"/>
                  <a:gd name="T7" fmla="*/ 2 h 13"/>
                  <a:gd name="T8" fmla="*/ 5 w 12"/>
                  <a:gd name="T9" fmla="*/ 5 h 13"/>
                  <a:gd name="T10" fmla="*/ 12 w 12"/>
                  <a:gd name="T11" fmla="*/ 13 h 13"/>
                  <a:gd name="T12" fmla="*/ 12 w 12"/>
                  <a:gd name="T13" fmla="*/ 9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3">
                    <a:moveTo>
                      <a:pt x="12" y="9"/>
                    </a:moveTo>
                    <a:cubicBezTo>
                      <a:pt x="9" y="6"/>
                      <a:pt x="7" y="3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7" y="8"/>
                      <a:pt x="9" y="10"/>
                      <a:pt x="12" y="13"/>
                    </a:cubicBezTo>
                    <a:cubicBezTo>
                      <a:pt x="12" y="12"/>
                      <a:pt x="12" y="10"/>
                      <a:pt x="12" y="9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1194"/>
              <p:cNvSpPr/>
              <p:nvPr/>
            </p:nvSpPr>
            <p:spPr bwMode="auto">
              <a:xfrm>
                <a:off x="4119" y="2264"/>
                <a:ext cx="14" cy="19"/>
              </a:xfrm>
              <a:custGeom>
                <a:gdLst>
                  <a:gd name="T0" fmla="*/ 0 w 6"/>
                  <a:gd name="T1" fmla="*/ 5 h 8"/>
                  <a:gd name="T2" fmla="*/ 1 w 6"/>
                  <a:gd name="T3" fmla="*/ 8 h 8"/>
                  <a:gd name="T4" fmla="*/ 6 w 6"/>
                  <a:gd name="T5" fmla="*/ 3 h 8"/>
                  <a:gd name="T6" fmla="*/ 5 w 6"/>
                  <a:gd name="T7" fmla="*/ 0 h 8"/>
                  <a:gd name="T8" fmla="*/ 0 w 6"/>
                  <a:gd name="T9" fmla="*/ 5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5"/>
                    </a:moveTo>
                    <a:cubicBezTo>
                      <a:pt x="1" y="6"/>
                      <a:pt x="1" y="7"/>
                      <a:pt x="1" y="8"/>
                    </a:cubicBezTo>
                    <a:cubicBezTo>
                      <a:pt x="3" y="6"/>
                      <a:pt x="5" y="5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3" y="2"/>
                      <a:pt x="2" y="3"/>
                      <a:pt x="0" y="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1195"/>
              <p:cNvSpPr/>
              <p:nvPr/>
            </p:nvSpPr>
            <p:spPr bwMode="auto">
              <a:xfrm>
                <a:off x="4117" y="2212"/>
                <a:ext cx="19" cy="26"/>
              </a:xfrm>
              <a:custGeom>
                <a:gdLst>
                  <a:gd name="T0" fmla="*/ 8 w 8"/>
                  <a:gd name="T1" fmla="*/ 6 h 11"/>
                  <a:gd name="T2" fmla="*/ 6 w 8"/>
                  <a:gd name="T3" fmla="*/ 4 h 11"/>
                  <a:gd name="T4" fmla="*/ 0 w 8"/>
                  <a:gd name="T5" fmla="*/ 0 h 11"/>
                  <a:gd name="T6" fmla="*/ 2 w 8"/>
                  <a:gd name="T7" fmla="*/ 4 h 11"/>
                  <a:gd name="T8" fmla="*/ 3 w 8"/>
                  <a:gd name="T9" fmla="*/ 6 h 11"/>
                  <a:gd name="T10" fmla="*/ 7 w 8"/>
                  <a:gd name="T11" fmla="*/ 11 h 11"/>
                  <a:gd name="T12" fmla="*/ 8 w 8"/>
                  <a:gd name="T13" fmla="*/ 6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8" y="6"/>
                    </a:moveTo>
                    <a:cubicBezTo>
                      <a:pt x="7" y="6"/>
                      <a:pt x="6" y="5"/>
                      <a:pt x="6" y="4"/>
                    </a:cubicBezTo>
                    <a:cubicBezTo>
                      <a:pt x="4" y="3"/>
                      <a:pt x="2" y="1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8"/>
                      <a:pt x="6" y="9"/>
                      <a:pt x="7" y="11"/>
                    </a:cubicBezTo>
                    <a:cubicBezTo>
                      <a:pt x="8" y="9"/>
                      <a:pt x="8" y="8"/>
                      <a:pt x="8" y="6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1196"/>
              <p:cNvSpPr/>
              <p:nvPr/>
            </p:nvSpPr>
            <p:spPr bwMode="auto">
              <a:xfrm>
                <a:off x="4112" y="2331"/>
                <a:ext cx="5" cy="5"/>
              </a:xfrm>
              <a:custGeom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1197"/>
              <p:cNvSpPr/>
              <p:nvPr/>
            </p:nvSpPr>
            <p:spPr bwMode="auto">
              <a:xfrm>
                <a:off x="4110" y="2293"/>
                <a:ext cx="26" cy="33"/>
              </a:xfrm>
              <a:custGeom>
                <a:gdLst>
                  <a:gd name="T0" fmla="*/ 0 w 11"/>
                  <a:gd name="T1" fmla="*/ 11 h 14"/>
                  <a:gd name="T2" fmla="*/ 1 w 11"/>
                  <a:gd name="T3" fmla="*/ 14 h 14"/>
                  <a:gd name="T4" fmla="*/ 5 w 11"/>
                  <a:gd name="T5" fmla="*/ 10 h 14"/>
                  <a:gd name="T6" fmla="*/ 5 w 11"/>
                  <a:gd name="T7" fmla="*/ 10 h 14"/>
                  <a:gd name="T8" fmla="*/ 6 w 11"/>
                  <a:gd name="T9" fmla="*/ 9 h 14"/>
                  <a:gd name="T10" fmla="*/ 8 w 11"/>
                  <a:gd name="T11" fmla="*/ 8 h 14"/>
                  <a:gd name="T12" fmla="*/ 11 w 11"/>
                  <a:gd name="T13" fmla="*/ 0 h 14"/>
                  <a:gd name="T14" fmla="*/ 0 w 11"/>
                  <a:gd name="T15" fmla="*/ 1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4">
                    <a:moveTo>
                      <a:pt x="0" y="11"/>
                    </a:moveTo>
                    <a:cubicBezTo>
                      <a:pt x="0" y="12"/>
                      <a:pt x="1" y="13"/>
                      <a:pt x="1" y="14"/>
                    </a:cubicBezTo>
                    <a:cubicBezTo>
                      <a:pt x="2" y="13"/>
                      <a:pt x="3" y="12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9" y="5"/>
                      <a:pt x="11" y="2"/>
                      <a:pt x="11" y="0"/>
                    </a:cubicBezTo>
                    <a:cubicBezTo>
                      <a:pt x="7" y="3"/>
                      <a:pt x="3" y="7"/>
                      <a:pt x="0" y="1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1198"/>
              <p:cNvSpPr/>
              <p:nvPr/>
            </p:nvSpPr>
            <p:spPr bwMode="auto">
              <a:xfrm>
                <a:off x="4148" y="2241"/>
                <a:ext cx="26" cy="19"/>
              </a:xfrm>
              <a:custGeom>
                <a:gdLst>
                  <a:gd name="T0" fmla="*/ 2 w 11"/>
                  <a:gd name="T1" fmla="*/ 8 h 8"/>
                  <a:gd name="T2" fmla="*/ 10 w 11"/>
                  <a:gd name="T3" fmla="*/ 4 h 8"/>
                  <a:gd name="T4" fmla="*/ 8 w 11"/>
                  <a:gd name="T5" fmla="*/ 0 h 8"/>
                  <a:gd name="T6" fmla="*/ 0 w 11"/>
                  <a:gd name="T7" fmla="*/ 8 h 8"/>
                  <a:gd name="T8" fmla="*/ 2 w 11"/>
                  <a:gd name="T9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2" y="8"/>
                    </a:moveTo>
                    <a:cubicBezTo>
                      <a:pt x="5" y="8"/>
                      <a:pt x="10" y="8"/>
                      <a:pt x="10" y="4"/>
                    </a:cubicBezTo>
                    <a:cubicBezTo>
                      <a:pt x="11" y="2"/>
                      <a:pt x="10" y="1"/>
                      <a:pt x="8" y="0"/>
                    </a:cubicBezTo>
                    <a:cubicBezTo>
                      <a:pt x="5" y="3"/>
                      <a:pt x="3" y="5"/>
                      <a:pt x="0" y="8"/>
                    </a:cubicBezTo>
                    <a:cubicBezTo>
                      <a:pt x="1" y="8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1199"/>
              <p:cNvSpPr/>
              <p:nvPr/>
            </p:nvSpPr>
            <p:spPr bwMode="auto">
              <a:xfrm flipH="1">
                <a:off x="4152" y="2245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1200"/>
              <p:cNvSpPr/>
              <p:nvPr/>
            </p:nvSpPr>
            <p:spPr bwMode="auto">
              <a:xfrm>
                <a:off x="4131" y="2248"/>
                <a:ext cx="14" cy="9"/>
              </a:xfrm>
              <a:custGeom>
                <a:gdLst>
                  <a:gd name="T0" fmla="*/ 6 w 6"/>
                  <a:gd name="T1" fmla="*/ 0 h 4"/>
                  <a:gd name="T2" fmla="*/ 0 w 6"/>
                  <a:gd name="T3" fmla="*/ 3 h 4"/>
                  <a:gd name="T4" fmla="*/ 3 w 6"/>
                  <a:gd name="T5" fmla="*/ 4 h 4"/>
                  <a:gd name="T6" fmla="*/ 6 w 6"/>
                  <a:gd name="T7" fmla="*/ 1 h 4"/>
                  <a:gd name="T8" fmla="*/ 6 w 6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4" y="1"/>
                      <a:pt x="2" y="3"/>
                      <a:pt x="0" y="3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4" y="3"/>
                      <a:pt x="5" y="2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1201"/>
              <p:cNvSpPr/>
              <p:nvPr/>
            </p:nvSpPr>
            <p:spPr bwMode="auto">
              <a:xfrm>
                <a:off x="4138" y="2241"/>
                <a:ext cx="29" cy="19"/>
              </a:xfrm>
              <a:custGeom>
                <a:gdLst>
                  <a:gd name="T0" fmla="*/ 6 w 12"/>
                  <a:gd name="T1" fmla="*/ 2 h 8"/>
                  <a:gd name="T2" fmla="*/ 5 w 12"/>
                  <a:gd name="T3" fmla="*/ 2 h 8"/>
                  <a:gd name="T4" fmla="*/ 3 w 12"/>
                  <a:gd name="T5" fmla="*/ 3 h 8"/>
                  <a:gd name="T6" fmla="*/ 3 w 12"/>
                  <a:gd name="T7" fmla="*/ 4 h 8"/>
                  <a:gd name="T8" fmla="*/ 0 w 12"/>
                  <a:gd name="T9" fmla="*/ 7 h 8"/>
                  <a:gd name="T10" fmla="*/ 4 w 12"/>
                  <a:gd name="T11" fmla="*/ 8 h 8"/>
                  <a:gd name="T12" fmla="*/ 12 w 12"/>
                  <a:gd name="T13" fmla="*/ 0 h 8"/>
                  <a:gd name="T14" fmla="*/ 6 w 12"/>
                  <a:gd name="T15" fmla="*/ 2 h 8"/>
                  <a:gd name="T16" fmla="*/ 6 w 12"/>
                  <a:gd name="T17" fmla="*/ 2 h 8"/>
                  <a:gd name="T18" fmla="*/ 6 w 12"/>
                  <a:gd name="T19" fmla="*/ 2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8">
                    <a:moveTo>
                      <a:pt x="6" y="2"/>
                    </a:move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1" y="8"/>
                      <a:pt x="3" y="8"/>
                      <a:pt x="4" y="8"/>
                    </a:cubicBezTo>
                    <a:cubicBezTo>
                      <a:pt x="7" y="5"/>
                      <a:pt x="9" y="3"/>
                      <a:pt x="12" y="0"/>
                    </a:cubicBezTo>
                    <a:cubicBezTo>
                      <a:pt x="10" y="0"/>
                      <a:pt x="8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1202"/>
              <p:cNvSpPr/>
              <p:nvPr/>
            </p:nvSpPr>
            <p:spPr bwMode="auto">
              <a:xfrm>
                <a:off x="4148" y="2307"/>
                <a:ext cx="23" cy="12"/>
              </a:xfrm>
              <a:custGeom>
                <a:gdLst>
                  <a:gd name="T0" fmla="*/ 10 w 10"/>
                  <a:gd name="T1" fmla="*/ 3 h 5"/>
                  <a:gd name="T2" fmla="*/ 0 w 10"/>
                  <a:gd name="T3" fmla="*/ 2 h 5"/>
                  <a:gd name="T4" fmla="*/ 7 w 10"/>
                  <a:gd name="T5" fmla="*/ 5 h 5"/>
                  <a:gd name="T6" fmla="*/ 10 w 10"/>
                  <a:gd name="T7" fmla="*/ 3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">
                    <a:moveTo>
                      <a:pt x="10" y="3"/>
                    </a:moveTo>
                    <a:cubicBezTo>
                      <a:pt x="8" y="0"/>
                      <a:pt x="4" y="0"/>
                      <a:pt x="0" y="2"/>
                    </a:cubicBezTo>
                    <a:cubicBezTo>
                      <a:pt x="2" y="3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1203"/>
              <p:cNvSpPr/>
              <p:nvPr/>
            </p:nvSpPr>
            <p:spPr bwMode="auto">
              <a:xfrm>
                <a:off x="4129" y="2314"/>
                <a:ext cx="30" cy="12"/>
              </a:xfrm>
              <a:custGeom>
                <a:gdLst>
                  <a:gd name="T0" fmla="*/ 5 w 13"/>
                  <a:gd name="T1" fmla="*/ 0 h 5"/>
                  <a:gd name="T2" fmla="*/ 0 w 13"/>
                  <a:gd name="T3" fmla="*/ 2 h 5"/>
                  <a:gd name="T4" fmla="*/ 9 w 13"/>
                  <a:gd name="T5" fmla="*/ 4 h 5"/>
                  <a:gd name="T6" fmla="*/ 13 w 13"/>
                  <a:gd name="T7" fmla="*/ 5 h 5"/>
                  <a:gd name="T8" fmla="*/ 13 w 13"/>
                  <a:gd name="T9" fmla="*/ 4 h 5"/>
                  <a:gd name="T10" fmla="*/ 5 w 13"/>
                  <a:gd name="T1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5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3" y="3"/>
                      <a:pt x="6" y="4"/>
                      <a:pt x="9" y="4"/>
                    </a:cubicBezTo>
                    <a:cubicBezTo>
                      <a:pt x="10" y="5"/>
                      <a:pt x="11" y="5"/>
                      <a:pt x="13" y="5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0" y="4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1204"/>
              <p:cNvSpPr/>
              <p:nvPr/>
            </p:nvSpPr>
            <p:spPr bwMode="auto">
              <a:xfrm>
                <a:off x="4141" y="2312"/>
                <a:ext cx="33" cy="14"/>
              </a:xfrm>
              <a:custGeom>
                <a:gdLst>
                  <a:gd name="T0" fmla="*/ 8 w 14"/>
                  <a:gd name="T1" fmla="*/ 5 h 6"/>
                  <a:gd name="T2" fmla="*/ 8 w 14"/>
                  <a:gd name="T3" fmla="*/ 6 h 6"/>
                  <a:gd name="T4" fmla="*/ 13 w 14"/>
                  <a:gd name="T5" fmla="*/ 2 h 6"/>
                  <a:gd name="T6" fmla="*/ 13 w 14"/>
                  <a:gd name="T7" fmla="*/ 1 h 6"/>
                  <a:gd name="T8" fmla="*/ 10 w 14"/>
                  <a:gd name="T9" fmla="*/ 3 h 6"/>
                  <a:gd name="T10" fmla="*/ 3 w 14"/>
                  <a:gd name="T11" fmla="*/ 0 h 6"/>
                  <a:gd name="T12" fmla="*/ 0 w 14"/>
                  <a:gd name="T13" fmla="*/ 1 h 6"/>
                  <a:gd name="T14" fmla="*/ 8 w 14"/>
                  <a:gd name="T15" fmla="*/ 5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">
                    <a:moveTo>
                      <a:pt x="8" y="5"/>
                    </a:moveTo>
                    <a:cubicBezTo>
                      <a:pt x="8" y="5"/>
                      <a:pt x="8" y="6"/>
                      <a:pt x="8" y="6"/>
                    </a:cubicBezTo>
                    <a:cubicBezTo>
                      <a:pt x="11" y="6"/>
                      <a:pt x="14" y="5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2" y="2"/>
                      <a:pt x="11" y="3"/>
                      <a:pt x="10" y="3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2" y="3"/>
                      <a:pt x="5" y="5"/>
                      <a:pt x="8" y="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1205"/>
              <p:cNvSpPr/>
              <p:nvPr/>
            </p:nvSpPr>
            <p:spPr bwMode="auto">
              <a:xfrm>
                <a:off x="4053" y="2158"/>
                <a:ext cx="31" cy="23"/>
              </a:xfrm>
              <a:custGeom>
                <a:gdLst>
                  <a:gd name="T0" fmla="*/ 0 w 13"/>
                  <a:gd name="T1" fmla="*/ 7 h 10"/>
                  <a:gd name="T2" fmla="*/ 11 w 13"/>
                  <a:gd name="T3" fmla="*/ 10 h 10"/>
                  <a:gd name="T4" fmla="*/ 11 w 13"/>
                  <a:gd name="T5" fmla="*/ 0 h 10"/>
                  <a:gd name="T6" fmla="*/ 11 w 13"/>
                  <a:gd name="T7" fmla="*/ 0 h 10"/>
                  <a:gd name="T8" fmla="*/ 2 w 13"/>
                  <a:gd name="T9" fmla="*/ 0 h 10"/>
                  <a:gd name="T10" fmla="*/ 0 w 13"/>
                  <a:gd name="T11" fmla="*/ 7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0" y="7"/>
                    </a:moveTo>
                    <a:cubicBezTo>
                      <a:pt x="4" y="5"/>
                      <a:pt x="8" y="6"/>
                      <a:pt x="11" y="10"/>
                    </a:cubicBezTo>
                    <a:cubicBezTo>
                      <a:pt x="12" y="7"/>
                      <a:pt x="13" y="3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0" y="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1206"/>
              <p:cNvSpPr/>
              <p:nvPr/>
            </p:nvSpPr>
            <p:spPr bwMode="auto">
              <a:xfrm>
                <a:off x="4096" y="2215"/>
                <a:ext cx="23" cy="30"/>
              </a:xfrm>
              <a:custGeom>
                <a:gdLst>
                  <a:gd name="T0" fmla="*/ 0 w 10"/>
                  <a:gd name="T1" fmla="*/ 5 h 13"/>
                  <a:gd name="T2" fmla="*/ 0 w 10"/>
                  <a:gd name="T3" fmla="*/ 7 h 13"/>
                  <a:gd name="T4" fmla="*/ 0 w 10"/>
                  <a:gd name="T5" fmla="*/ 8 h 13"/>
                  <a:gd name="T6" fmla="*/ 7 w 10"/>
                  <a:gd name="T7" fmla="*/ 13 h 13"/>
                  <a:gd name="T8" fmla="*/ 9 w 10"/>
                  <a:gd name="T9" fmla="*/ 9 h 13"/>
                  <a:gd name="T10" fmla="*/ 10 w 10"/>
                  <a:gd name="T11" fmla="*/ 4 h 13"/>
                  <a:gd name="T12" fmla="*/ 3 w 10"/>
                  <a:gd name="T13" fmla="*/ 0 h 13"/>
                  <a:gd name="T14" fmla="*/ 0 w 10"/>
                  <a:gd name="T15" fmla="*/ 5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3">
                    <a:moveTo>
                      <a:pt x="0" y="5"/>
                    </a:moveTo>
                    <a:cubicBezTo>
                      <a:pt x="0" y="6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9"/>
                      <a:pt x="5" y="11"/>
                      <a:pt x="7" y="13"/>
                    </a:cubicBezTo>
                    <a:cubicBezTo>
                      <a:pt x="8" y="12"/>
                      <a:pt x="9" y="11"/>
                      <a:pt x="9" y="9"/>
                    </a:cubicBezTo>
                    <a:cubicBezTo>
                      <a:pt x="10" y="8"/>
                      <a:pt x="10" y="6"/>
                      <a:pt x="10" y="4"/>
                    </a:cubicBezTo>
                    <a:cubicBezTo>
                      <a:pt x="8" y="2"/>
                      <a:pt x="6" y="1"/>
                      <a:pt x="3" y="0"/>
                    </a:cubicBezTo>
                    <a:cubicBezTo>
                      <a:pt x="3" y="2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1207"/>
              <p:cNvSpPr/>
              <p:nvPr/>
            </p:nvSpPr>
            <p:spPr bwMode="auto">
              <a:xfrm>
                <a:off x="4103" y="2210"/>
                <a:ext cx="16" cy="14"/>
              </a:xfrm>
              <a:custGeom>
                <a:gdLst>
                  <a:gd name="T0" fmla="*/ 1 w 7"/>
                  <a:gd name="T1" fmla="*/ 0 h 6"/>
                  <a:gd name="T2" fmla="*/ 0 w 7"/>
                  <a:gd name="T3" fmla="*/ 2 h 6"/>
                  <a:gd name="T4" fmla="*/ 7 w 7"/>
                  <a:gd name="T5" fmla="*/ 6 h 6"/>
                  <a:gd name="T6" fmla="*/ 7 w 7"/>
                  <a:gd name="T7" fmla="*/ 6 h 6"/>
                  <a:gd name="T8" fmla="*/ 1 w 7"/>
                  <a:gd name="T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3" y="3"/>
                      <a:pt x="5" y="4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3"/>
                      <a:pt x="4" y="0"/>
                      <a:pt x="1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1208"/>
              <p:cNvSpPr/>
              <p:nvPr/>
            </p:nvSpPr>
            <p:spPr bwMode="auto">
              <a:xfrm>
                <a:off x="4074" y="2188"/>
                <a:ext cx="19" cy="36"/>
              </a:xfrm>
              <a:custGeom>
                <a:gdLst>
                  <a:gd name="T0" fmla="*/ 8 w 8"/>
                  <a:gd name="T1" fmla="*/ 6 h 15"/>
                  <a:gd name="T2" fmla="*/ 8 w 8"/>
                  <a:gd name="T3" fmla="*/ 2 h 15"/>
                  <a:gd name="T4" fmla="*/ 3 w 8"/>
                  <a:gd name="T5" fmla="*/ 1 h 15"/>
                  <a:gd name="T6" fmla="*/ 3 w 8"/>
                  <a:gd name="T7" fmla="*/ 1 h 15"/>
                  <a:gd name="T8" fmla="*/ 2 w 8"/>
                  <a:gd name="T9" fmla="*/ 7 h 15"/>
                  <a:gd name="T10" fmla="*/ 0 w 8"/>
                  <a:gd name="T11" fmla="*/ 10 h 15"/>
                  <a:gd name="T12" fmla="*/ 8 w 8"/>
                  <a:gd name="T13" fmla="*/ 15 h 15"/>
                  <a:gd name="T14" fmla="*/ 8 w 8"/>
                  <a:gd name="T15" fmla="*/ 15 h 15"/>
                  <a:gd name="T16" fmla="*/ 8 w 8"/>
                  <a:gd name="T17" fmla="*/ 10 h 15"/>
                  <a:gd name="T18" fmla="*/ 8 w 8"/>
                  <a:gd name="T19" fmla="*/ 6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5">
                    <a:moveTo>
                      <a:pt x="8" y="6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5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2" y="8"/>
                      <a:pt x="1" y="9"/>
                      <a:pt x="0" y="10"/>
                    </a:cubicBezTo>
                    <a:cubicBezTo>
                      <a:pt x="3" y="10"/>
                      <a:pt x="7" y="12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1209"/>
              <p:cNvSpPr/>
              <p:nvPr/>
            </p:nvSpPr>
            <p:spPr bwMode="auto">
              <a:xfrm>
                <a:off x="4093" y="2193"/>
                <a:ext cx="7" cy="12"/>
              </a:xfrm>
              <a:custGeom>
                <a:gdLst>
                  <a:gd name="T0" fmla="*/ 3 w 3"/>
                  <a:gd name="T1" fmla="*/ 5 h 5"/>
                  <a:gd name="T2" fmla="*/ 3 w 3"/>
                  <a:gd name="T3" fmla="*/ 3 h 5"/>
                  <a:gd name="T4" fmla="*/ 0 w 3"/>
                  <a:gd name="T5" fmla="*/ 0 h 5"/>
                  <a:gd name="T6" fmla="*/ 0 w 3"/>
                  <a:gd name="T7" fmla="*/ 4 h 5"/>
                  <a:gd name="T8" fmla="*/ 3 w 3"/>
                  <a:gd name="T9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4"/>
                      <a:pt x="3" y="4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5"/>
                      <a:pt x="3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" name="Group 1411"/>
            <p:cNvGrpSpPr/>
            <p:nvPr/>
          </p:nvGrpSpPr>
          <p:grpSpPr>
            <a:xfrm>
              <a:off x="6092825" y="3425826"/>
              <a:ext cx="536575" cy="854075"/>
              <a:chOff x="3838" y="2158"/>
              <a:chExt cx="338" cy="538"/>
            </a:xfrm>
          </p:grpSpPr>
          <p:sp>
            <p:nvSpPr>
              <p:cNvPr id="464" name="Freeform 1211"/>
              <p:cNvSpPr/>
              <p:nvPr/>
            </p:nvSpPr>
            <p:spPr bwMode="auto">
              <a:xfrm>
                <a:off x="4093" y="2212"/>
                <a:ext cx="7" cy="12"/>
              </a:xfrm>
              <a:custGeom>
                <a:gdLst>
                  <a:gd name="T0" fmla="*/ 3 w 3"/>
                  <a:gd name="T1" fmla="*/ 0 h 5"/>
                  <a:gd name="T2" fmla="*/ 0 w 3"/>
                  <a:gd name="T3" fmla="*/ 0 h 5"/>
                  <a:gd name="T4" fmla="*/ 0 w 3"/>
                  <a:gd name="T5" fmla="*/ 5 h 5"/>
                  <a:gd name="T6" fmla="*/ 3 w 3"/>
                  <a:gd name="T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2" y="2"/>
                      <a:pt x="3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212"/>
              <p:cNvSpPr/>
              <p:nvPr/>
            </p:nvSpPr>
            <p:spPr bwMode="auto">
              <a:xfrm>
                <a:off x="4093" y="2203"/>
                <a:ext cx="7" cy="9"/>
              </a:xfrm>
              <a:custGeom>
                <a:gdLst>
                  <a:gd name="T0" fmla="*/ 3 w 3"/>
                  <a:gd name="T1" fmla="*/ 1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  <a:gd name="T8" fmla="*/ 3 w 3"/>
                  <a:gd name="T9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213"/>
              <p:cNvSpPr/>
              <p:nvPr/>
            </p:nvSpPr>
            <p:spPr bwMode="auto">
              <a:xfrm>
                <a:off x="4051" y="2174"/>
                <a:ext cx="28" cy="38"/>
              </a:xfrm>
              <a:custGeom>
                <a:gdLst>
                  <a:gd name="T0" fmla="*/ 12 w 12"/>
                  <a:gd name="T1" fmla="*/ 10 h 16"/>
                  <a:gd name="T2" fmla="*/ 11 w 12"/>
                  <a:gd name="T3" fmla="*/ 4 h 16"/>
                  <a:gd name="T4" fmla="*/ 0 w 12"/>
                  <a:gd name="T5" fmla="*/ 2 h 16"/>
                  <a:gd name="T6" fmla="*/ 7 w 12"/>
                  <a:gd name="T7" fmla="*/ 16 h 16"/>
                  <a:gd name="T8" fmla="*/ 12 w 12"/>
                  <a:gd name="T9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12" y="10"/>
                    </a:moveTo>
                    <a:cubicBezTo>
                      <a:pt x="12" y="8"/>
                      <a:pt x="12" y="6"/>
                      <a:pt x="11" y="4"/>
                    </a:cubicBezTo>
                    <a:cubicBezTo>
                      <a:pt x="8" y="0"/>
                      <a:pt x="4" y="0"/>
                      <a:pt x="0" y="2"/>
                    </a:cubicBezTo>
                    <a:cubicBezTo>
                      <a:pt x="3" y="6"/>
                      <a:pt x="5" y="11"/>
                      <a:pt x="7" y="16"/>
                    </a:cubicBezTo>
                    <a:cubicBezTo>
                      <a:pt x="10" y="15"/>
                      <a:pt x="11" y="12"/>
                      <a:pt x="12" y="1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214"/>
              <p:cNvSpPr/>
              <p:nvPr/>
            </p:nvSpPr>
            <p:spPr bwMode="auto">
              <a:xfrm>
                <a:off x="4034" y="2158"/>
                <a:ext cx="21" cy="16"/>
              </a:xfrm>
              <a:custGeom>
                <a:gdLst>
                  <a:gd name="T0" fmla="*/ 6 w 9"/>
                  <a:gd name="T1" fmla="*/ 7 h 7"/>
                  <a:gd name="T2" fmla="*/ 9 w 9"/>
                  <a:gd name="T3" fmla="*/ 0 h 7"/>
                  <a:gd name="T4" fmla="*/ 0 w 9"/>
                  <a:gd name="T5" fmla="*/ 0 h 7"/>
                  <a:gd name="T6" fmla="*/ 6 w 9"/>
                  <a:gd name="T7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6" y="7"/>
                    </a:moveTo>
                    <a:cubicBezTo>
                      <a:pt x="8" y="5"/>
                      <a:pt x="9" y="2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4" y="5"/>
                      <a:pt x="6" y="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215"/>
              <p:cNvSpPr/>
              <p:nvPr/>
            </p:nvSpPr>
            <p:spPr bwMode="auto">
              <a:xfrm>
                <a:off x="4008" y="2158"/>
                <a:ext cx="66" cy="178"/>
              </a:xfrm>
              <a:custGeom>
                <a:gdLst>
                  <a:gd name="T0" fmla="*/ 1 w 28"/>
                  <a:gd name="T1" fmla="*/ 3 h 75"/>
                  <a:gd name="T2" fmla="*/ 17 w 28"/>
                  <a:gd name="T3" fmla="*/ 59 h 75"/>
                  <a:gd name="T4" fmla="*/ 9 w 28"/>
                  <a:gd name="T5" fmla="*/ 75 h 75"/>
                  <a:gd name="T6" fmla="*/ 18 w 28"/>
                  <a:gd name="T7" fmla="*/ 75 h 75"/>
                  <a:gd name="T8" fmla="*/ 28 w 28"/>
                  <a:gd name="T9" fmla="*/ 43 h 75"/>
                  <a:gd name="T10" fmla="*/ 15 w 28"/>
                  <a:gd name="T11" fmla="*/ 7 h 75"/>
                  <a:gd name="T12" fmla="*/ 9 w 28"/>
                  <a:gd name="T13" fmla="*/ 0 h 75"/>
                  <a:gd name="T14" fmla="*/ 0 w 28"/>
                  <a:gd name="T15" fmla="*/ 0 h 75"/>
                  <a:gd name="T16" fmla="*/ 0 w 28"/>
                  <a:gd name="T17" fmla="*/ 1 h 75"/>
                  <a:gd name="T18" fmla="*/ 0 w 28"/>
                  <a:gd name="T19" fmla="*/ 1 h 75"/>
                  <a:gd name="T20" fmla="*/ 1 w 28"/>
                  <a:gd name="T21" fmla="*/ 3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75">
                    <a:moveTo>
                      <a:pt x="1" y="3"/>
                    </a:moveTo>
                    <a:cubicBezTo>
                      <a:pt x="15" y="18"/>
                      <a:pt x="24" y="39"/>
                      <a:pt x="17" y="59"/>
                    </a:cubicBezTo>
                    <a:cubicBezTo>
                      <a:pt x="15" y="65"/>
                      <a:pt x="12" y="70"/>
                      <a:pt x="9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24" y="66"/>
                      <a:pt x="28" y="55"/>
                      <a:pt x="28" y="43"/>
                    </a:cubicBezTo>
                    <a:cubicBezTo>
                      <a:pt x="27" y="30"/>
                      <a:pt x="22" y="18"/>
                      <a:pt x="15" y="7"/>
                    </a:cubicBezTo>
                    <a:cubicBezTo>
                      <a:pt x="13" y="5"/>
                      <a:pt x="11" y="2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Rectangle 1216"/>
              <p:cNvSpPr>
                <a:spLocks noChangeArrowheads="1"/>
              </p:cNvSpPr>
              <p:nvPr/>
            </p:nvSpPr>
            <p:spPr bwMode="auto">
              <a:xfrm>
                <a:off x="4008" y="2158"/>
                <a:ext cx="1" cy="2"/>
              </a:xfrm>
              <a:prstGeom prst="rect">
                <a:avLst/>
              </a:pr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217"/>
              <p:cNvSpPr/>
              <p:nvPr/>
            </p:nvSpPr>
            <p:spPr bwMode="auto">
              <a:xfrm>
                <a:off x="4112" y="2158"/>
                <a:ext cx="5" cy="0"/>
              </a:xfrm>
              <a:custGeom>
                <a:gdLst>
                  <a:gd name="T0" fmla="*/ 0 w 2"/>
                  <a:gd name="T1" fmla="*/ 0 w 2"/>
                  <a:gd name="T2" fmla="*/ 2 w 2"/>
                  <a:gd name="T3" fmla="*/ 2 w 2"/>
                  <a:gd name="T4" fmla="*/ 0 w 2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218"/>
              <p:cNvSpPr/>
              <p:nvPr/>
            </p:nvSpPr>
            <p:spPr bwMode="auto">
              <a:xfrm flipH="1">
                <a:off x="4138" y="2300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219"/>
              <p:cNvSpPr/>
              <p:nvPr/>
            </p:nvSpPr>
            <p:spPr bwMode="auto">
              <a:xfrm>
                <a:off x="4145" y="2305"/>
                <a:ext cx="29" cy="9"/>
              </a:xfrm>
              <a:custGeom>
                <a:gdLst>
                  <a:gd name="T0" fmla="*/ 7 w 12"/>
                  <a:gd name="T1" fmla="*/ 0 h 4"/>
                  <a:gd name="T2" fmla="*/ 0 w 12"/>
                  <a:gd name="T3" fmla="*/ 2 h 4"/>
                  <a:gd name="T4" fmla="*/ 1 w 12"/>
                  <a:gd name="T5" fmla="*/ 3 h 4"/>
                  <a:gd name="T6" fmla="*/ 11 w 12"/>
                  <a:gd name="T7" fmla="*/ 4 h 4"/>
                  <a:gd name="T8" fmla="*/ 12 w 12"/>
                  <a:gd name="T9" fmla="*/ 3 h 4"/>
                  <a:gd name="T10" fmla="*/ 7 w 12"/>
                  <a:gd name="T1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5" y="1"/>
                      <a:pt x="9" y="1"/>
                      <a:pt x="11" y="4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2"/>
                      <a:pt x="9" y="1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220"/>
              <p:cNvSpPr/>
              <p:nvPr/>
            </p:nvSpPr>
            <p:spPr bwMode="auto">
              <a:xfrm>
                <a:off x="4122" y="2305"/>
                <a:ext cx="37" cy="31"/>
              </a:xfrm>
              <a:custGeom>
                <a:gdLst>
                  <a:gd name="T0" fmla="*/ 1 w 16"/>
                  <a:gd name="T1" fmla="*/ 4 h 13"/>
                  <a:gd name="T2" fmla="*/ 0 w 16"/>
                  <a:gd name="T3" fmla="*/ 5 h 13"/>
                  <a:gd name="T4" fmla="*/ 0 w 16"/>
                  <a:gd name="T5" fmla="*/ 6 h 13"/>
                  <a:gd name="T6" fmla="*/ 2 w 16"/>
                  <a:gd name="T7" fmla="*/ 12 h 13"/>
                  <a:gd name="T8" fmla="*/ 2 w 16"/>
                  <a:gd name="T9" fmla="*/ 13 h 13"/>
                  <a:gd name="T10" fmla="*/ 4 w 16"/>
                  <a:gd name="T11" fmla="*/ 13 h 13"/>
                  <a:gd name="T12" fmla="*/ 2 w 16"/>
                  <a:gd name="T13" fmla="*/ 7 h 13"/>
                  <a:gd name="T14" fmla="*/ 8 w 16"/>
                  <a:gd name="T15" fmla="*/ 9 h 13"/>
                  <a:gd name="T16" fmla="*/ 14 w 16"/>
                  <a:gd name="T17" fmla="*/ 10 h 13"/>
                  <a:gd name="T18" fmla="*/ 16 w 16"/>
                  <a:gd name="T19" fmla="*/ 9 h 13"/>
                  <a:gd name="T20" fmla="*/ 12 w 16"/>
                  <a:gd name="T21" fmla="*/ 8 h 13"/>
                  <a:gd name="T22" fmla="*/ 3 w 16"/>
                  <a:gd name="T23" fmla="*/ 6 h 13"/>
                  <a:gd name="T24" fmla="*/ 8 w 16"/>
                  <a:gd name="T25" fmla="*/ 4 h 13"/>
                  <a:gd name="T26" fmla="*/ 7 w 16"/>
                  <a:gd name="T27" fmla="*/ 3 h 13"/>
                  <a:gd name="T28" fmla="*/ 3 w 16"/>
                  <a:gd name="T29" fmla="*/ 4 h 13"/>
                  <a:gd name="T30" fmla="*/ 5 w 16"/>
                  <a:gd name="T31" fmla="*/ 1 h 13"/>
                  <a:gd name="T32" fmla="*/ 5 w 16"/>
                  <a:gd name="T33" fmla="*/ 0 h 13"/>
                  <a:gd name="T34" fmla="*/ 3 w 16"/>
                  <a:gd name="T35" fmla="*/ 3 h 13"/>
                  <a:gd name="T36" fmla="*/ 1 w 16"/>
                  <a:gd name="T37" fmla="*/ 4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13">
                    <a:moveTo>
                      <a:pt x="1" y="4"/>
                    </a:moveTo>
                    <a:cubicBezTo>
                      <a:pt x="1" y="4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8"/>
                      <a:pt x="2" y="9"/>
                      <a:pt x="2" y="12"/>
                    </a:cubicBezTo>
                    <a:cubicBezTo>
                      <a:pt x="2" y="12"/>
                      <a:pt x="2" y="13"/>
                      <a:pt x="2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1"/>
                      <a:pt x="3" y="9"/>
                      <a:pt x="2" y="7"/>
                    </a:cubicBezTo>
                    <a:cubicBezTo>
                      <a:pt x="4" y="8"/>
                      <a:pt x="6" y="8"/>
                      <a:pt x="8" y="9"/>
                    </a:cubicBezTo>
                    <a:cubicBezTo>
                      <a:pt x="10" y="9"/>
                      <a:pt x="12" y="10"/>
                      <a:pt x="14" y="10"/>
                    </a:cubicBezTo>
                    <a:cubicBezTo>
                      <a:pt x="15" y="10"/>
                      <a:pt x="15" y="9"/>
                      <a:pt x="16" y="9"/>
                    </a:cubicBezTo>
                    <a:cubicBezTo>
                      <a:pt x="14" y="9"/>
                      <a:pt x="13" y="9"/>
                      <a:pt x="12" y="8"/>
                    </a:cubicBezTo>
                    <a:cubicBezTo>
                      <a:pt x="9" y="8"/>
                      <a:pt x="6" y="7"/>
                      <a:pt x="3" y="6"/>
                    </a:cubicBezTo>
                    <a:cubicBezTo>
                      <a:pt x="4" y="5"/>
                      <a:pt x="6" y="5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4" y="4"/>
                      <a:pt x="3" y="4"/>
                    </a:cubicBezTo>
                    <a:cubicBezTo>
                      <a:pt x="4" y="3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2" y="3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1221"/>
              <p:cNvSpPr/>
              <p:nvPr/>
            </p:nvSpPr>
            <p:spPr bwMode="auto">
              <a:xfrm>
                <a:off x="4164" y="2319"/>
                <a:ext cx="12" cy="9"/>
              </a:xfrm>
              <a:custGeom>
                <a:gdLst>
                  <a:gd name="T0" fmla="*/ 5 w 5"/>
                  <a:gd name="T1" fmla="*/ 0 h 4"/>
                  <a:gd name="T2" fmla="*/ 0 w 5"/>
                  <a:gd name="T3" fmla="*/ 4 h 4"/>
                  <a:gd name="T4" fmla="*/ 5 w 5"/>
                  <a:gd name="T5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2" y="4"/>
                      <a:pt x="4" y="3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1222"/>
              <p:cNvSpPr/>
              <p:nvPr/>
            </p:nvSpPr>
            <p:spPr bwMode="auto">
              <a:xfrm>
                <a:off x="4145" y="2238"/>
                <a:ext cx="31" cy="26"/>
              </a:xfrm>
              <a:custGeom>
                <a:gdLst>
                  <a:gd name="T0" fmla="*/ 11 w 13"/>
                  <a:gd name="T1" fmla="*/ 5 h 11"/>
                  <a:gd name="T2" fmla="*/ 3 w 13"/>
                  <a:gd name="T3" fmla="*/ 9 h 11"/>
                  <a:gd name="T4" fmla="*/ 1 w 13"/>
                  <a:gd name="T5" fmla="*/ 9 h 11"/>
                  <a:gd name="T6" fmla="*/ 0 w 13"/>
                  <a:gd name="T7" fmla="*/ 10 h 11"/>
                  <a:gd name="T8" fmla="*/ 13 w 13"/>
                  <a:gd name="T9" fmla="*/ 5 h 11"/>
                  <a:gd name="T10" fmla="*/ 10 w 13"/>
                  <a:gd name="T11" fmla="*/ 0 h 11"/>
                  <a:gd name="T12" fmla="*/ 9 w 13"/>
                  <a:gd name="T13" fmla="*/ 1 h 11"/>
                  <a:gd name="T14" fmla="*/ 11 w 13"/>
                  <a:gd name="T15" fmla="*/ 5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1">
                    <a:moveTo>
                      <a:pt x="11" y="5"/>
                    </a:moveTo>
                    <a:cubicBezTo>
                      <a:pt x="11" y="9"/>
                      <a:pt x="6" y="9"/>
                      <a:pt x="3" y="9"/>
                    </a:cubicBezTo>
                    <a:cubicBezTo>
                      <a:pt x="3" y="9"/>
                      <a:pt x="2" y="9"/>
                      <a:pt x="1" y="9"/>
                    </a:cubicBezTo>
                    <a:cubicBezTo>
                      <a:pt x="1" y="9"/>
                      <a:pt x="0" y="10"/>
                      <a:pt x="0" y="10"/>
                    </a:cubicBezTo>
                    <a:cubicBezTo>
                      <a:pt x="5" y="11"/>
                      <a:pt x="12" y="11"/>
                      <a:pt x="13" y="5"/>
                    </a:cubicBezTo>
                    <a:cubicBezTo>
                      <a:pt x="13" y="3"/>
                      <a:pt x="12" y="1"/>
                      <a:pt x="10" y="0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11" y="2"/>
                      <a:pt x="12" y="3"/>
                      <a:pt x="11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1223"/>
              <p:cNvSpPr/>
              <p:nvPr/>
            </p:nvSpPr>
            <p:spPr bwMode="auto">
              <a:xfrm>
                <a:off x="4133" y="2269"/>
                <a:ext cx="8" cy="24"/>
              </a:xfrm>
              <a:custGeom>
                <a:gdLst>
                  <a:gd name="T0" fmla="*/ 1 w 3"/>
                  <a:gd name="T1" fmla="*/ 0 h 10"/>
                  <a:gd name="T2" fmla="*/ 0 w 3"/>
                  <a:gd name="T3" fmla="*/ 1 h 10"/>
                  <a:gd name="T4" fmla="*/ 1 w 3"/>
                  <a:gd name="T5" fmla="*/ 9 h 10"/>
                  <a:gd name="T6" fmla="*/ 1 w 3"/>
                  <a:gd name="T7" fmla="*/ 10 h 10"/>
                  <a:gd name="T8" fmla="*/ 3 w 3"/>
                  <a:gd name="T9" fmla="*/ 8 h 10"/>
                  <a:gd name="T10" fmla="*/ 1 w 3"/>
                  <a:gd name="T11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0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4"/>
                      <a:pt x="2" y="6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8"/>
                      <a:pt x="3" y="8"/>
                    </a:cubicBezTo>
                    <a:cubicBezTo>
                      <a:pt x="3" y="5"/>
                      <a:pt x="2" y="3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1224"/>
              <p:cNvSpPr/>
              <p:nvPr/>
            </p:nvSpPr>
            <p:spPr bwMode="auto">
              <a:xfrm>
                <a:off x="4143" y="2165"/>
                <a:ext cx="16" cy="7"/>
              </a:xfrm>
              <a:custGeom>
                <a:gdLst>
                  <a:gd name="T0" fmla="*/ 1 w 7"/>
                  <a:gd name="T1" fmla="*/ 1 h 3"/>
                  <a:gd name="T2" fmla="*/ 0 w 7"/>
                  <a:gd name="T3" fmla="*/ 2 h 3"/>
                  <a:gd name="T4" fmla="*/ 1 w 7"/>
                  <a:gd name="T5" fmla="*/ 3 h 3"/>
                  <a:gd name="T6" fmla="*/ 7 w 7"/>
                  <a:gd name="T7" fmla="*/ 1 h 3"/>
                  <a:gd name="T8" fmla="*/ 6 w 7"/>
                  <a:gd name="T9" fmla="*/ 0 h 3"/>
                  <a:gd name="T10" fmla="*/ 1 w 7"/>
                  <a:gd name="T11" fmla="*/ 1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1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5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5" y="0"/>
                      <a:pt x="3" y="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1225"/>
              <p:cNvSpPr/>
              <p:nvPr/>
            </p:nvSpPr>
            <p:spPr bwMode="auto">
              <a:xfrm>
                <a:off x="4157" y="2177"/>
                <a:ext cx="12" cy="14"/>
              </a:xfrm>
              <a:custGeom>
                <a:gdLst>
                  <a:gd name="T0" fmla="*/ 5 w 5"/>
                  <a:gd name="T1" fmla="*/ 1 h 6"/>
                  <a:gd name="T2" fmla="*/ 4 w 5"/>
                  <a:gd name="T3" fmla="*/ 0 h 6"/>
                  <a:gd name="T4" fmla="*/ 0 w 5"/>
                  <a:gd name="T5" fmla="*/ 5 h 6"/>
                  <a:gd name="T6" fmla="*/ 1 w 5"/>
                  <a:gd name="T7" fmla="*/ 6 h 6"/>
                  <a:gd name="T8" fmla="*/ 5 w 5"/>
                  <a:gd name="T9" fmla="*/ 1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5"/>
                      <a:pt x="5" y="3"/>
                      <a:pt x="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1226"/>
              <p:cNvSpPr/>
              <p:nvPr/>
            </p:nvSpPr>
            <p:spPr bwMode="auto">
              <a:xfrm>
                <a:off x="4112" y="2158"/>
                <a:ext cx="14" cy="26"/>
              </a:xfrm>
              <a:custGeom>
                <a:gdLst>
                  <a:gd name="T0" fmla="*/ 4 w 6"/>
                  <a:gd name="T1" fmla="*/ 4 h 11"/>
                  <a:gd name="T2" fmla="*/ 2 w 6"/>
                  <a:gd name="T3" fmla="*/ 0 h 11"/>
                  <a:gd name="T4" fmla="*/ 0 w 6"/>
                  <a:gd name="T5" fmla="*/ 0 h 11"/>
                  <a:gd name="T6" fmla="*/ 3 w 6"/>
                  <a:gd name="T7" fmla="*/ 4 h 11"/>
                  <a:gd name="T8" fmla="*/ 4 w 6"/>
                  <a:gd name="T9" fmla="*/ 9 h 11"/>
                  <a:gd name="T10" fmla="*/ 5 w 6"/>
                  <a:gd name="T11" fmla="*/ 11 h 11"/>
                  <a:gd name="T12" fmla="*/ 4 w 6"/>
                  <a:gd name="T13" fmla="*/ 4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4" y="4"/>
                    </a:moveTo>
                    <a:cubicBezTo>
                      <a:pt x="4" y="2"/>
                      <a:pt x="3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4"/>
                    </a:cubicBezTo>
                    <a:cubicBezTo>
                      <a:pt x="3" y="6"/>
                      <a:pt x="4" y="7"/>
                      <a:pt x="4" y="9"/>
                    </a:cubicBezTo>
                    <a:cubicBezTo>
                      <a:pt x="4" y="10"/>
                      <a:pt x="5" y="10"/>
                      <a:pt x="5" y="11"/>
                    </a:cubicBezTo>
                    <a:cubicBezTo>
                      <a:pt x="6" y="9"/>
                      <a:pt x="5" y="6"/>
                      <a:pt x="4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1227"/>
              <p:cNvSpPr/>
              <p:nvPr/>
            </p:nvSpPr>
            <p:spPr bwMode="auto">
              <a:xfrm>
                <a:off x="4126" y="2174"/>
                <a:ext cx="15" cy="14"/>
              </a:xfrm>
              <a:custGeom>
                <a:gdLst>
                  <a:gd name="T0" fmla="*/ 6 w 6"/>
                  <a:gd name="T1" fmla="*/ 1 h 6"/>
                  <a:gd name="T2" fmla="*/ 5 w 6"/>
                  <a:gd name="T3" fmla="*/ 0 h 6"/>
                  <a:gd name="T4" fmla="*/ 4 w 6"/>
                  <a:gd name="T5" fmla="*/ 1 h 6"/>
                  <a:gd name="T6" fmla="*/ 0 w 6"/>
                  <a:gd name="T7" fmla="*/ 5 h 6"/>
                  <a:gd name="T8" fmla="*/ 1 w 6"/>
                  <a:gd name="T9" fmla="*/ 6 h 6"/>
                  <a:gd name="T10" fmla="*/ 4 w 6"/>
                  <a:gd name="T11" fmla="*/ 3 h 6"/>
                  <a:gd name="T12" fmla="*/ 6 w 6"/>
                  <a:gd name="T13" fmla="*/ 1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2"/>
                      <a:pt x="1" y="3"/>
                      <a:pt x="0" y="5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5" y="2"/>
                      <a:pt x="5" y="2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1228"/>
              <p:cNvSpPr/>
              <p:nvPr/>
            </p:nvSpPr>
            <p:spPr bwMode="auto">
              <a:xfrm>
                <a:off x="4133" y="2191"/>
                <a:ext cx="22" cy="7"/>
              </a:xfrm>
              <a:custGeom>
                <a:gdLst>
                  <a:gd name="T0" fmla="*/ 8 w 9"/>
                  <a:gd name="T1" fmla="*/ 0 h 3"/>
                  <a:gd name="T2" fmla="*/ 1 w 9"/>
                  <a:gd name="T3" fmla="*/ 2 h 3"/>
                  <a:gd name="T4" fmla="*/ 0 w 9"/>
                  <a:gd name="T5" fmla="*/ 2 h 3"/>
                  <a:gd name="T6" fmla="*/ 2 w 9"/>
                  <a:gd name="T7" fmla="*/ 3 h 3"/>
                  <a:gd name="T8" fmla="*/ 3 w 9"/>
                  <a:gd name="T9" fmla="*/ 3 h 3"/>
                  <a:gd name="T10" fmla="*/ 9 w 9"/>
                  <a:gd name="T11" fmla="*/ 1 h 3"/>
                  <a:gd name="T12" fmla="*/ 8 w 9"/>
                  <a:gd name="T13" fmla="*/ 0 h 3"/>
                  <a:gd name="T14" fmla="*/ 8 w 9"/>
                  <a:gd name="T15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8" y="0"/>
                    </a:moveTo>
                    <a:cubicBezTo>
                      <a:pt x="6" y="1"/>
                      <a:pt x="3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5" y="2"/>
                      <a:pt x="7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1229"/>
              <p:cNvSpPr/>
              <p:nvPr/>
            </p:nvSpPr>
            <p:spPr bwMode="auto">
              <a:xfrm>
                <a:off x="4117" y="2188"/>
                <a:ext cx="24" cy="43"/>
              </a:xfrm>
              <a:custGeom>
                <a:gdLst>
                  <a:gd name="T0" fmla="*/ 3 w 10"/>
                  <a:gd name="T1" fmla="*/ 3 h 18"/>
                  <a:gd name="T2" fmla="*/ 3 w 10"/>
                  <a:gd name="T3" fmla="*/ 2 h 18"/>
                  <a:gd name="T4" fmla="*/ 2 w 10"/>
                  <a:gd name="T5" fmla="*/ 0 h 18"/>
                  <a:gd name="T6" fmla="*/ 0 w 10"/>
                  <a:gd name="T7" fmla="*/ 3 h 18"/>
                  <a:gd name="T8" fmla="*/ 1 w 10"/>
                  <a:gd name="T9" fmla="*/ 4 h 18"/>
                  <a:gd name="T10" fmla="*/ 8 w 10"/>
                  <a:gd name="T11" fmla="*/ 16 h 18"/>
                  <a:gd name="T12" fmla="*/ 9 w 10"/>
                  <a:gd name="T13" fmla="*/ 18 h 18"/>
                  <a:gd name="T14" fmla="*/ 3 w 10"/>
                  <a:gd name="T15" fmla="*/ 4 h 18"/>
                  <a:gd name="T16" fmla="*/ 5 w 10"/>
                  <a:gd name="T17" fmla="*/ 4 h 18"/>
                  <a:gd name="T18" fmla="*/ 4 w 10"/>
                  <a:gd name="T19" fmla="*/ 3 h 18"/>
                  <a:gd name="T20" fmla="*/ 3 w 10"/>
                  <a:gd name="T21" fmla="*/ 3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8">
                    <a:moveTo>
                      <a:pt x="3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6" y="6"/>
                      <a:pt x="8" y="11"/>
                      <a:pt x="8" y="16"/>
                    </a:cubicBezTo>
                    <a:cubicBezTo>
                      <a:pt x="8" y="17"/>
                      <a:pt x="9" y="17"/>
                      <a:pt x="9" y="18"/>
                    </a:cubicBezTo>
                    <a:cubicBezTo>
                      <a:pt x="10" y="12"/>
                      <a:pt x="7" y="7"/>
                      <a:pt x="3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1230"/>
              <p:cNvSpPr/>
              <p:nvPr/>
            </p:nvSpPr>
            <p:spPr bwMode="auto">
              <a:xfrm>
                <a:off x="4150" y="2238"/>
                <a:ext cx="9" cy="7"/>
              </a:xfrm>
              <a:custGeom>
                <a:gdLst>
                  <a:gd name="T0" fmla="*/ 1 w 4"/>
                  <a:gd name="T1" fmla="*/ 3 h 3"/>
                  <a:gd name="T2" fmla="*/ 1 w 4"/>
                  <a:gd name="T3" fmla="*/ 3 h 3"/>
                  <a:gd name="T4" fmla="*/ 4 w 4"/>
                  <a:gd name="T5" fmla="*/ 0 h 3"/>
                  <a:gd name="T6" fmla="*/ 0 w 4"/>
                  <a:gd name="T7" fmla="*/ 2 h 3"/>
                  <a:gd name="T8" fmla="*/ 1 w 4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1231"/>
              <p:cNvSpPr/>
              <p:nvPr/>
            </p:nvSpPr>
            <p:spPr bwMode="auto">
              <a:xfrm>
                <a:off x="4124" y="2238"/>
                <a:ext cx="21" cy="26"/>
              </a:xfrm>
              <a:custGeom>
                <a:gdLst>
                  <a:gd name="T0" fmla="*/ 9 w 9"/>
                  <a:gd name="T1" fmla="*/ 4 h 11"/>
                  <a:gd name="T2" fmla="*/ 8 w 9"/>
                  <a:gd name="T3" fmla="*/ 3 h 11"/>
                  <a:gd name="T4" fmla="*/ 3 w 9"/>
                  <a:gd name="T5" fmla="*/ 6 h 11"/>
                  <a:gd name="T6" fmla="*/ 6 w 9"/>
                  <a:gd name="T7" fmla="*/ 1 h 11"/>
                  <a:gd name="T8" fmla="*/ 4 w 9"/>
                  <a:gd name="T9" fmla="*/ 0 h 11"/>
                  <a:gd name="T10" fmla="*/ 0 w 9"/>
                  <a:gd name="T11" fmla="*/ 7 h 11"/>
                  <a:gd name="T12" fmla="*/ 0 w 9"/>
                  <a:gd name="T13" fmla="*/ 7 h 11"/>
                  <a:gd name="T14" fmla="*/ 0 w 9"/>
                  <a:gd name="T15" fmla="*/ 8 h 11"/>
                  <a:gd name="T16" fmla="*/ 3 w 9"/>
                  <a:gd name="T17" fmla="*/ 11 h 11"/>
                  <a:gd name="T18" fmla="*/ 4 w 9"/>
                  <a:gd name="T19" fmla="*/ 10 h 11"/>
                  <a:gd name="T20" fmla="*/ 3 w 9"/>
                  <a:gd name="T21" fmla="*/ 9 h 11"/>
                  <a:gd name="T22" fmla="*/ 5 w 9"/>
                  <a:gd name="T23" fmla="*/ 9 h 11"/>
                  <a:gd name="T24" fmla="*/ 6 w 9"/>
                  <a:gd name="T25" fmla="*/ 8 h 11"/>
                  <a:gd name="T26" fmla="*/ 3 w 9"/>
                  <a:gd name="T27" fmla="*/ 7 h 11"/>
                  <a:gd name="T28" fmla="*/ 9 w 9"/>
                  <a:gd name="T29" fmla="*/ 4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1">
                    <a:moveTo>
                      <a:pt x="9" y="4"/>
                    </a:moveTo>
                    <a:cubicBezTo>
                      <a:pt x="8" y="4"/>
                      <a:pt x="8" y="3"/>
                      <a:pt x="8" y="3"/>
                    </a:cubicBezTo>
                    <a:cubicBezTo>
                      <a:pt x="6" y="4"/>
                      <a:pt x="5" y="5"/>
                      <a:pt x="3" y="6"/>
                    </a:cubicBezTo>
                    <a:cubicBezTo>
                      <a:pt x="4" y="4"/>
                      <a:pt x="5" y="3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4" y="2"/>
                      <a:pt x="2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11"/>
                      <a:pt x="4" y="11"/>
                      <a:pt x="4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5" y="9"/>
                      <a:pt x="6" y="9"/>
                      <a:pt x="6" y="8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5" y="7"/>
                      <a:pt x="7" y="5"/>
                      <a:pt x="9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1232"/>
              <p:cNvSpPr/>
              <p:nvPr/>
            </p:nvSpPr>
            <p:spPr bwMode="auto">
              <a:xfrm>
                <a:off x="4143" y="2243"/>
                <a:ext cx="9" cy="5"/>
              </a:xfrm>
              <a:custGeom>
                <a:gdLst>
                  <a:gd name="T0" fmla="*/ 0 w 4"/>
                  <a:gd name="T1" fmla="*/ 1 h 2"/>
                  <a:gd name="T2" fmla="*/ 1 w 4"/>
                  <a:gd name="T3" fmla="*/ 2 h 2"/>
                  <a:gd name="T4" fmla="*/ 3 w 4"/>
                  <a:gd name="T5" fmla="*/ 1 h 2"/>
                  <a:gd name="T6" fmla="*/ 4 w 4"/>
                  <a:gd name="T7" fmla="*/ 1 h 2"/>
                  <a:gd name="T8" fmla="*/ 3 w 4"/>
                  <a:gd name="T9" fmla="*/ 0 h 2"/>
                  <a:gd name="T10" fmla="*/ 1 w 4"/>
                  <a:gd name="T11" fmla="*/ 0 h 2"/>
                  <a:gd name="T12" fmla="*/ 0 w 4"/>
                  <a:gd name="T13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1233"/>
              <p:cNvSpPr/>
              <p:nvPr/>
            </p:nvSpPr>
            <p:spPr bwMode="auto">
              <a:xfrm>
                <a:off x="4133" y="2226"/>
                <a:ext cx="5" cy="15"/>
              </a:xfrm>
              <a:custGeom>
                <a:gdLst>
                  <a:gd name="T0" fmla="*/ 2 w 2"/>
                  <a:gd name="T1" fmla="*/ 6 h 6"/>
                  <a:gd name="T2" fmla="*/ 2 w 2"/>
                  <a:gd name="T3" fmla="*/ 2 h 6"/>
                  <a:gd name="T4" fmla="*/ 1 w 2"/>
                  <a:gd name="T5" fmla="*/ 0 h 6"/>
                  <a:gd name="T6" fmla="*/ 0 w 2"/>
                  <a:gd name="T7" fmla="*/ 5 h 6"/>
                  <a:gd name="T8" fmla="*/ 2 w 2"/>
                  <a:gd name="T9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2"/>
                      <a:pt x="1" y="3"/>
                      <a:pt x="0" y="5"/>
                    </a:cubicBezTo>
                    <a:cubicBezTo>
                      <a:pt x="1" y="5"/>
                      <a:pt x="1" y="6"/>
                      <a:pt x="2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1234"/>
              <p:cNvSpPr/>
              <p:nvPr/>
            </p:nvSpPr>
            <p:spPr bwMode="auto">
              <a:xfrm>
                <a:off x="4138" y="2169"/>
                <a:ext cx="7" cy="8"/>
              </a:xfrm>
              <a:custGeom>
                <a:gdLst>
                  <a:gd name="T0" fmla="*/ 0 w 3"/>
                  <a:gd name="T1" fmla="*/ 2 h 3"/>
                  <a:gd name="T2" fmla="*/ 1 w 3"/>
                  <a:gd name="T3" fmla="*/ 3 h 3"/>
                  <a:gd name="T4" fmla="*/ 2 w 3"/>
                  <a:gd name="T5" fmla="*/ 2 h 3"/>
                  <a:gd name="T6" fmla="*/ 3 w 3"/>
                  <a:gd name="T7" fmla="*/ 1 h 3"/>
                  <a:gd name="T8" fmla="*/ 2 w 3"/>
                  <a:gd name="T9" fmla="*/ 0 h 3"/>
                  <a:gd name="T10" fmla="*/ 0 w 3"/>
                  <a:gd name="T11" fmla="*/ 2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1235"/>
              <p:cNvSpPr/>
              <p:nvPr/>
            </p:nvSpPr>
            <p:spPr bwMode="auto">
              <a:xfrm>
                <a:off x="4122" y="2179"/>
                <a:ext cx="7" cy="14"/>
              </a:xfrm>
              <a:custGeom>
                <a:gdLst>
                  <a:gd name="T0" fmla="*/ 3 w 3"/>
                  <a:gd name="T1" fmla="*/ 4 h 6"/>
                  <a:gd name="T2" fmla="*/ 2 w 3"/>
                  <a:gd name="T3" fmla="*/ 3 h 6"/>
                  <a:gd name="T4" fmla="*/ 1 w 3"/>
                  <a:gd name="T5" fmla="*/ 3 h 6"/>
                  <a:gd name="T6" fmla="*/ 1 w 3"/>
                  <a:gd name="T7" fmla="*/ 2 h 6"/>
                  <a:gd name="T8" fmla="*/ 0 w 3"/>
                  <a:gd name="T9" fmla="*/ 0 h 6"/>
                  <a:gd name="T10" fmla="*/ 0 w 3"/>
                  <a:gd name="T11" fmla="*/ 4 h 6"/>
                  <a:gd name="T12" fmla="*/ 1 w 3"/>
                  <a:gd name="T13" fmla="*/ 6 h 6"/>
                  <a:gd name="T14" fmla="*/ 3 w 3"/>
                  <a:gd name="T15" fmla="*/ 4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1236"/>
              <p:cNvSpPr/>
              <p:nvPr/>
            </p:nvSpPr>
            <p:spPr bwMode="auto">
              <a:xfrm>
                <a:off x="4126" y="2196"/>
                <a:ext cx="12" cy="2"/>
              </a:xfrm>
              <a:custGeom>
                <a:gdLst>
                  <a:gd name="T0" fmla="*/ 0 w 5"/>
                  <a:gd name="T1" fmla="*/ 0 h 1"/>
                  <a:gd name="T2" fmla="*/ 1 w 5"/>
                  <a:gd name="T3" fmla="*/ 1 h 1"/>
                  <a:gd name="T4" fmla="*/ 5 w 5"/>
                  <a:gd name="T5" fmla="*/ 1 h 1"/>
                  <a:gd name="T6" fmla="*/ 3 w 5"/>
                  <a:gd name="T7" fmla="*/ 0 h 1"/>
                  <a:gd name="T8" fmla="*/ 0 w 5"/>
                  <a:gd name="T9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4" y="1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1237"/>
              <p:cNvSpPr/>
              <p:nvPr/>
            </p:nvSpPr>
            <p:spPr bwMode="auto">
              <a:xfrm>
                <a:off x="4131" y="2262"/>
                <a:ext cx="5" cy="10"/>
              </a:xfrm>
              <a:custGeom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1238"/>
              <p:cNvSpPr/>
              <p:nvPr/>
            </p:nvSpPr>
            <p:spPr bwMode="auto">
              <a:xfrm>
                <a:off x="4152" y="2188"/>
                <a:ext cx="7" cy="5"/>
              </a:xfrm>
              <a:custGeom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1 h 2"/>
                  <a:gd name="T6" fmla="*/ 3 w 3"/>
                  <a:gd name="T7" fmla="*/ 1 h 2"/>
                  <a:gd name="T8" fmla="*/ 2 w 3"/>
                  <a:gd name="T9" fmla="*/ 0 h 2"/>
                  <a:gd name="T10" fmla="*/ 0 w 3"/>
                  <a:gd name="T11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1239"/>
              <p:cNvSpPr/>
              <p:nvPr/>
            </p:nvSpPr>
            <p:spPr bwMode="auto">
              <a:xfrm>
                <a:off x="4136" y="2257"/>
                <a:ext cx="12" cy="5"/>
              </a:xfrm>
              <a:custGeom>
                <a:gdLst>
                  <a:gd name="T0" fmla="*/ 1 w 5"/>
                  <a:gd name="T1" fmla="*/ 0 h 2"/>
                  <a:gd name="T2" fmla="*/ 0 w 5"/>
                  <a:gd name="T3" fmla="*/ 1 h 2"/>
                  <a:gd name="T4" fmla="*/ 4 w 5"/>
                  <a:gd name="T5" fmla="*/ 2 h 2"/>
                  <a:gd name="T6" fmla="*/ 5 w 5"/>
                  <a:gd name="T7" fmla="*/ 1 h 2"/>
                  <a:gd name="T8" fmla="*/ 1 w 5"/>
                  <a:gd name="T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1240"/>
              <p:cNvSpPr/>
              <p:nvPr/>
            </p:nvSpPr>
            <p:spPr bwMode="auto">
              <a:xfrm>
                <a:off x="4152" y="2238"/>
                <a:ext cx="17" cy="7"/>
              </a:xfrm>
              <a:custGeom>
                <a:gdLst>
                  <a:gd name="T0" fmla="*/ 4 w 7"/>
                  <a:gd name="T1" fmla="*/ 0 h 3"/>
                  <a:gd name="T2" fmla="*/ 3 w 7"/>
                  <a:gd name="T3" fmla="*/ 0 h 3"/>
                  <a:gd name="T4" fmla="*/ 0 w 7"/>
                  <a:gd name="T5" fmla="*/ 3 h 3"/>
                  <a:gd name="T6" fmla="*/ 6 w 7"/>
                  <a:gd name="T7" fmla="*/ 1 h 3"/>
                  <a:gd name="T8" fmla="*/ 7 w 7"/>
                  <a:gd name="T9" fmla="*/ 0 h 3"/>
                  <a:gd name="T10" fmla="*/ 4 w 7"/>
                  <a:gd name="T11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2" y="2"/>
                      <a:pt x="4" y="1"/>
                      <a:pt x="6" y="1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1241"/>
              <p:cNvSpPr/>
              <p:nvPr/>
            </p:nvSpPr>
            <p:spPr bwMode="auto">
              <a:xfrm>
                <a:off x="4157" y="2165"/>
                <a:ext cx="12" cy="14"/>
              </a:xfrm>
              <a:custGeom>
                <a:gdLst>
                  <a:gd name="T0" fmla="*/ 4 w 5"/>
                  <a:gd name="T1" fmla="*/ 2 h 6"/>
                  <a:gd name="T2" fmla="*/ 0 w 5"/>
                  <a:gd name="T3" fmla="*/ 0 h 6"/>
                  <a:gd name="T4" fmla="*/ 1 w 5"/>
                  <a:gd name="T5" fmla="*/ 1 h 6"/>
                  <a:gd name="T6" fmla="*/ 3 w 5"/>
                  <a:gd name="T7" fmla="*/ 3 h 6"/>
                  <a:gd name="T8" fmla="*/ 4 w 5"/>
                  <a:gd name="T9" fmla="*/ 5 h 6"/>
                  <a:gd name="T10" fmla="*/ 5 w 5"/>
                  <a:gd name="T11" fmla="*/ 6 h 6"/>
                  <a:gd name="T12" fmla="*/ 4 w 5"/>
                  <a:gd name="T13" fmla="*/ 2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4" y="2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3" y="3"/>
                    </a:cubicBezTo>
                    <a:cubicBezTo>
                      <a:pt x="3" y="3"/>
                      <a:pt x="4" y="4"/>
                      <a:pt x="4" y="5"/>
                    </a:cubicBezTo>
                    <a:cubicBezTo>
                      <a:pt x="4" y="5"/>
                      <a:pt x="4" y="6"/>
                      <a:pt x="5" y="6"/>
                    </a:cubicBezTo>
                    <a:cubicBezTo>
                      <a:pt x="5" y="5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1242"/>
              <p:cNvSpPr/>
              <p:nvPr/>
            </p:nvSpPr>
            <p:spPr bwMode="auto">
              <a:xfrm>
                <a:off x="4138" y="2309"/>
                <a:ext cx="10" cy="5"/>
              </a:xfrm>
              <a:custGeom>
                <a:gdLst>
                  <a:gd name="T0" fmla="*/ 1 w 4"/>
                  <a:gd name="T1" fmla="*/ 2 h 2"/>
                  <a:gd name="T2" fmla="*/ 4 w 4"/>
                  <a:gd name="T3" fmla="*/ 1 h 2"/>
                  <a:gd name="T4" fmla="*/ 3 w 4"/>
                  <a:gd name="T5" fmla="*/ 0 h 2"/>
                  <a:gd name="T6" fmla="*/ 0 w 4"/>
                  <a:gd name="T7" fmla="*/ 1 h 2"/>
                  <a:gd name="T8" fmla="*/ 1 w 4"/>
                  <a:gd name="T9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2" y="1"/>
                      <a:pt x="3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1243"/>
              <p:cNvSpPr/>
              <p:nvPr/>
            </p:nvSpPr>
            <p:spPr bwMode="auto">
              <a:xfrm>
                <a:off x="4155" y="2312"/>
                <a:ext cx="21" cy="16"/>
              </a:xfrm>
              <a:custGeom>
                <a:gdLst>
                  <a:gd name="T0" fmla="*/ 7 w 9"/>
                  <a:gd name="T1" fmla="*/ 2 h 7"/>
                  <a:gd name="T2" fmla="*/ 2 w 9"/>
                  <a:gd name="T3" fmla="*/ 6 h 7"/>
                  <a:gd name="T4" fmla="*/ 0 w 9"/>
                  <a:gd name="T5" fmla="*/ 7 h 7"/>
                  <a:gd name="T6" fmla="*/ 1 w 9"/>
                  <a:gd name="T7" fmla="*/ 7 h 7"/>
                  <a:gd name="T8" fmla="*/ 4 w 9"/>
                  <a:gd name="T9" fmla="*/ 7 h 7"/>
                  <a:gd name="T10" fmla="*/ 9 w 9"/>
                  <a:gd name="T11" fmla="*/ 3 h 7"/>
                  <a:gd name="T12" fmla="*/ 9 w 9"/>
                  <a:gd name="T13" fmla="*/ 3 h 7"/>
                  <a:gd name="T14" fmla="*/ 8 w 9"/>
                  <a:gd name="T15" fmla="*/ 0 h 7"/>
                  <a:gd name="T16" fmla="*/ 7 w 9"/>
                  <a:gd name="T17" fmla="*/ 1 h 7"/>
                  <a:gd name="T18" fmla="*/ 7 w 9"/>
                  <a:gd name="T19" fmla="*/ 2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7">
                    <a:moveTo>
                      <a:pt x="7" y="2"/>
                    </a:moveTo>
                    <a:cubicBezTo>
                      <a:pt x="8" y="5"/>
                      <a:pt x="5" y="6"/>
                      <a:pt x="2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6" y="6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1244"/>
              <p:cNvSpPr/>
              <p:nvPr/>
            </p:nvSpPr>
            <p:spPr bwMode="auto">
              <a:xfrm>
                <a:off x="4129" y="2288"/>
                <a:ext cx="12" cy="24"/>
              </a:xfrm>
              <a:custGeom>
                <a:gdLst>
                  <a:gd name="T0" fmla="*/ 0 w 5"/>
                  <a:gd name="T1" fmla="*/ 10 h 10"/>
                  <a:gd name="T2" fmla="*/ 2 w 5"/>
                  <a:gd name="T3" fmla="*/ 7 h 10"/>
                  <a:gd name="T4" fmla="*/ 2 w 5"/>
                  <a:gd name="T5" fmla="*/ 8 h 10"/>
                  <a:gd name="T6" fmla="*/ 4 w 5"/>
                  <a:gd name="T7" fmla="*/ 5 h 10"/>
                  <a:gd name="T8" fmla="*/ 4 w 5"/>
                  <a:gd name="T9" fmla="*/ 5 h 10"/>
                  <a:gd name="T10" fmla="*/ 4 w 5"/>
                  <a:gd name="T11" fmla="*/ 5 h 10"/>
                  <a:gd name="T12" fmla="*/ 5 w 5"/>
                  <a:gd name="T13" fmla="*/ 1 h 10"/>
                  <a:gd name="T14" fmla="*/ 5 w 5"/>
                  <a:gd name="T15" fmla="*/ 0 h 10"/>
                  <a:gd name="T16" fmla="*/ 3 w 5"/>
                  <a:gd name="T17" fmla="*/ 2 h 10"/>
                  <a:gd name="T18" fmla="*/ 0 w 5"/>
                  <a:gd name="T19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cubicBezTo>
                      <a:pt x="0" y="9"/>
                      <a:pt x="1" y="8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7"/>
                      <a:pt x="3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3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3" y="4"/>
                      <a:pt x="1" y="7"/>
                      <a:pt x="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1245"/>
              <p:cNvSpPr/>
              <p:nvPr/>
            </p:nvSpPr>
            <p:spPr bwMode="auto">
              <a:xfrm>
                <a:off x="4122" y="2314"/>
                <a:ext cx="2" cy="3"/>
              </a:xfrm>
              <a:custGeom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1246"/>
              <p:cNvSpPr/>
              <p:nvPr/>
            </p:nvSpPr>
            <p:spPr bwMode="auto">
              <a:xfrm>
                <a:off x="4008" y="2160"/>
                <a:ext cx="57" cy="176"/>
              </a:xfrm>
              <a:custGeom>
                <a:gdLst>
                  <a:gd name="T0" fmla="*/ 6 w 24"/>
                  <a:gd name="T1" fmla="*/ 74 h 74"/>
                  <a:gd name="T2" fmla="*/ 9 w 24"/>
                  <a:gd name="T3" fmla="*/ 74 h 74"/>
                  <a:gd name="T4" fmla="*/ 17 w 24"/>
                  <a:gd name="T5" fmla="*/ 58 h 74"/>
                  <a:gd name="T6" fmla="*/ 1 w 24"/>
                  <a:gd name="T7" fmla="*/ 2 h 74"/>
                  <a:gd name="T8" fmla="*/ 0 w 24"/>
                  <a:gd name="T9" fmla="*/ 0 h 74"/>
                  <a:gd name="T10" fmla="*/ 0 w 24"/>
                  <a:gd name="T11" fmla="*/ 2 h 74"/>
                  <a:gd name="T12" fmla="*/ 14 w 24"/>
                  <a:gd name="T13" fmla="*/ 24 h 74"/>
                  <a:gd name="T14" fmla="*/ 6 w 24"/>
                  <a:gd name="T15" fmla="*/ 74 h 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4">
                    <a:moveTo>
                      <a:pt x="6" y="74"/>
                    </a:moveTo>
                    <a:cubicBezTo>
                      <a:pt x="9" y="74"/>
                      <a:pt x="9" y="74"/>
                      <a:pt x="9" y="74"/>
                    </a:cubicBezTo>
                    <a:cubicBezTo>
                      <a:pt x="12" y="69"/>
                      <a:pt x="15" y="64"/>
                      <a:pt x="17" y="58"/>
                    </a:cubicBezTo>
                    <a:cubicBezTo>
                      <a:pt x="24" y="38"/>
                      <a:pt x="15" y="17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6" y="8"/>
                      <a:pt x="11" y="16"/>
                      <a:pt x="14" y="24"/>
                    </a:cubicBezTo>
                    <a:cubicBezTo>
                      <a:pt x="21" y="41"/>
                      <a:pt x="18" y="60"/>
                      <a:pt x="6" y="7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1247"/>
              <p:cNvSpPr/>
              <p:nvPr/>
            </p:nvSpPr>
            <p:spPr bwMode="auto">
              <a:xfrm flipH="1">
                <a:off x="4008" y="2160"/>
                <a:ext cx="0" cy="5"/>
              </a:xfrm>
              <a:custGeom>
                <a:gdLst>
                  <a:gd name="T0" fmla="*/ 0 h 5"/>
                  <a:gd name="T1" fmla="*/ 5 h 5"/>
                  <a:gd name="T2" fmla="*/ 0 h 5"/>
                  <a:gd name="T3" fmla="*/ 0 h 5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1248"/>
              <p:cNvSpPr>
                <a:spLocks noEditPoints="1"/>
              </p:cNvSpPr>
              <p:nvPr/>
            </p:nvSpPr>
            <p:spPr bwMode="auto">
              <a:xfrm>
                <a:off x="4029" y="2158"/>
                <a:ext cx="64" cy="180"/>
              </a:xfrm>
              <a:custGeom>
                <a:gdLst>
                  <a:gd name="T0" fmla="*/ 27 w 27"/>
                  <a:gd name="T1" fmla="*/ 70 h 76"/>
                  <a:gd name="T2" fmla="*/ 20 w 27"/>
                  <a:gd name="T3" fmla="*/ 61 h 76"/>
                  <a:gd name="T4" fmla="*/ 27 w 27"/>
                  <a:gd name="T5" fmla="*/ 57 h 76"/>
                  <a:gd name="T6" fmla="*/ 25 w 27"/>
                  <a:gd name="T7" fmla="*/ 57 h 76"/>
                  <a:gd name="T8" fmla="*/ 20 w 27"/>
                  <a:gd name="T9" fmla="*/ 48 h 76"/>
                  <a:gd name="T10" fmla="*/ 27 w 27"/>
                  <a:gd name="T11" fmla="*/ 49 h 76"/>
                  <a:gd name="T12" fmla="*/ 27 w 27"/>
                  <a:gd name="T13" fmla="*/ 45 h 76"/>
                  <a:gd name="T14" fmla="*/ 23 w 27"/>
                  <a:gd name="T15" fmla="*/ 41 h 76"/>
                  <a:gd name="T16" fmla="*/ 27 w 27"/>
                  <a:gd name="T17" fmla="*/ 35 h 76"/>
                  <a:gd name="T18" fmla="*/ 27 w 27"/>
                  <a:gd name="T19" fmla="*/ 28 h 76"/>
                  <a:gd name="T20" fmla="*/ 21 w 27"/>
                  <a:gd name="T21" fmla="*/ 20 h 76"/>
                  <a:gd name="T22" fmla="*/ 22 w 27"/>
                  <a:gd name="T23" fmla="*/ 14 h 76"/>
                  <a:gd name="T24" fmla="*/ 27 w 27"/>
                  <a:gd name="T25" fmla="*/ 13 h 76"/>
                  <a:gd name="T26" fmla="*/ 21 w 27"/>
                  <a:gd name="T27" fmla="*/ 11 h 76"/>
                  <a:gd name="T28" fmla="*/ 23 w 27"/>
                  <a:gd name="T29" fmla="*/ 2 h 76"/>
                  <a:gd name="T30" fmla="*/ 27 w 27"/>
                  <a:gd name="T31" fmla="*/ 1 h 76"/>
                  <a:gd name="T32" fmla="*/ 23 w 27"/>
                  <a:gd name="T33" fmla="*/ 1 h 76"/>
                  <a:gd name="T34" fmla="*/ 21 w 27"/>
                  <a:gd name="T35" fmla="*/ 0 h 76"/>
                  <a:gd name="T36" fmla="*/ 21 w 27"/>
                  <a:gd name="T37" fmla="*/ 10 h 76"/>
                  <a:gd name="T38" fmla="*/ 12 w 27"/>
                  <a:gd name="T39" fmla="*/ 0 h 76"/>
                  <a:gd name="T40" fmla="*/ 8 w 27"/>
                  <a:gd name="T41" fmla="*/ 7 h 76"/>
                  <a:gd name="T42" fmla="*/ 0 w 27"/>
                  <a:gd name="T43" fmla="*/ 0 h 76"/>
                  <a:gd name="T44" fmla="*/ 19 w 27"/>
                  <a:gd name="T45" fmla="*/ 43 h 76"/>
                  <a:gd name="T46" fmla="*/ 18 w 27"/>
                  <a:gd name="T47" fmla="*/ 75 h 76"/>
                  <a:gd name="T48" fmla="*/ 23 w 27"/>
                  <a:gd name="T49" fmla="*/ 75 h 76"/>
                  <a:gd name="T50" fmla="*/ 23 w 27"/>
                  <a:gd name="T51" fmla="*/ 72 h 76"/>
                  <a:gd name="T52" fmla="*/ 9 w 27"/>
                  <a:gd name="T53" fmla="*/ 9 h 76"/>
                  <a:gd name="T54" fmla="*/ 21 w 27"/>
                  <a:gd name="T55" fmla="*/ 17 h 76"/>
                  <a:gd name="T56" fmla="*/ 9 w 27"/>
                  <a:gd name="T57" fmla="*/ 9 h 76"/>
                  <a:gd name="T58" fmla="*/ 26 w 27"/>
                  <a:gd name="T59" fmla="*/ 31 h 76"/>
                  <a:gd name="T60" fmla="*/ 17 w 27"/>
                  <a:gd name="T61" fmla="*/ 25 h 76"/>
                  <a:gd name="T62" fmla="*/ 12 w 27"/>
                  <a:gd name="T63" fmla="*/ 74 h 76"/>
                  <a:gd name="T64" fmla="*/ 18 w 27"/>
                  <a:gd name="T65" fmla="*/ 61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76">
                    <a:moveTo>
                      <a:pt x="27" y="71"/>
                    </a:moveTo>
                    <a:cubicBezTo>
                      <a:pt x="27" y="70"/>
                      <a:pt x="27" y="70"/>
                      <a:pt x="27" y="70"/>
                    </a:cubicBezTo>
                    <a:cubicBezTo>
                      <a:pt x="26" y="70"/>
                      <a:pt x="24" y="71"/>
                      <a:pt x="23" y="71"/>
                    </a:cubicBezTo>
                    <a:cubicBezTo>
                      <a:pt x="25" y="67"/>
                      <a:pt x="23" y="63"/>
                      <a:pt x="20" y="61"/>
                    </a:cubicBezTo>
                    <a:cubicBezTo>
                      <a:pt x="22" y="60"/>
                      <a:pt x="24" y="60"/>
                      <a:pt x="26" y="58"/>
                    </a:cubicBezTo>
                    <a:cubicBezTo>
                      <a:pt x="26" y="58"/>
                      <a:pt x="27" y="58"/>
                      <a:pt x="27" y="57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5"/>
                      <a:pt x="26" y="56"/>
                      <a:pt x="25" y="57"/>
                    </a:cubicBezTo>
                    <a:cubicBezTo>
                      <a:pt x="23" y="59"/>
                      <a:pt x="21" y="59"/>
                      <a:pt x="18" y="59"/>
                    </a:cubicBezTo>
                    <a:cubicBezTo>
                      <a:pt x="19" y="55"/>
                      <a:pt x="20" y="52"/>
                      <a:pt x="20" y="48"/>
                    </a:cubicBezTo>
                    <a:cubicBezTo>
                      <a:pt x="20" y="46"/>
                      <a:pt x="20" y="44"/>
                      <a:pt x="20" y="42"/>
                    </a:cubicBezTo>
                    <a:cubicBezTo>
                      <a:pt x="24" y="43"/>
                      <a:pt x="26" y="46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6" y="43"/>
                      <a:pt x="24" y="42"/>
                      <a:pt x="23" y="41"/>
                    </a:cubicBezTo>
                    <a:cubicBezTo>
                      <a:pt x="25" y="40"/>
                      <a:pt x="26" y="38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6" y="25"/>
                      <a:pt x="22" y="23"/>
                      <a:pt x="19" y="23"/>
                    </a:cubicBezTo>
                    <a:cubicBezTo>
                      <a:pt x="20" y="22"/>
                      <a:pt x="21" y="21"/>
                      <a:pt x="21" y="20"/>
                    </a:cubicBezTo>
                    <a:cubicBezTo>
                      <a:pt x="22" y="18"/>
                      <a:pt x="23" y="16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4" y="13"/>
                      <a:pt x="26" y="14"/>
                      <a:pt x="27" y="15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2"/>
                      <a:pt x="24" y="12"/>
                      <a:pt x="22" y="12"/>
                    </a:cubicBezTo>
                    <a:cubicBezTo>
                      <a:pt x="22" y="12"/>
                      <a:pt x="22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3" y="8"/>
                      <a:pt x="24" y="5"/>
                      <a:pt x="23" y="2"/>
                    </a:cubicBezTo>
                    <a:cubicBezTo>
                      <a:pt x="25" y="2"/>
                      <a:pt x="26" y="2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0"/>
                      <a:pt x="24" y="0"/>
                      <a:pt x="23" y="0"/>
                    </a:cubicBezTo>
                    <a:cubicBezTo>
                      <a:pt x="23" y="0"/>
                      <a:pt x="23" y="1"/>
                      <a:pt x="23" y="1"/>
                    </a:cubicBezTo>
                    <a:cubicBezTo>
                      <a:pt x="23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3" y="3"/>
                      <a:pt x="22" y="7"/>
                      <a:pt x="21" y="10"/>
                    </a:cubicBezTo>
                    <a:cubicBezTo>
                      <a:pt x="18" y="6"/>
                      <a:pt x="14" y="5"/>
                      <a:pt x="10" y="7"/>
                    </a:cubicBezTo>
                    <a:cubicBezTo>
                      <a:pt x="12" y="5"/>
                      <a:pt x="12" y="2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2"/>
                      <a:pt x="10" y="5"/>
                      <a:pt x="8" y="7"/>
                    </a:cubicBezTo>
                    <a:cubicBezTo>
                      <a:pt x="6" y="5"/>
                      <a:pt x="4" y="2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4" y="5"/>
                      <a:pt x="6" y="7"/>
                    </a:cubicBezTo>
                    <a:cubicBezTo>
                      <a:pt x="13" y="18"/>
                      <a:pt x="18" y="30"/>
                      <a:pt x="19" y="43"/>
                    </a:cubicBezTo>
                    <a:cubicBezTo>
                      <a:pt x="19" y="55"/>
                      <a:pt x="15" y="66"/>
                      <a:pt x="9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9" y="74"/>
                      <a:pt x="20" y="74"/>
                      <a:pt x="21" y="73"/>
                    </a:cubicBezTo>
                    <a:cubicBezTo>
                      <a:pt x="22" y="74"/>
                      <a:pt x="22" y="74"/>
                      <a:pt x="23" y="75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24" y="74"/>
                      <a:pt x="23" y="73"/>
                      <a:pt x="23" y="72"/>
                    </a:cubicBezTo>
                    <a:cubicBezTo>
                      <a:pt x="24" y="72"/>
                      <a:pt x="26" y="72"/>
                      <a:pt x="27" y="71"/>
                    </a:cubicBezTo>
                    <a:close/>
                    <a:moveTo>
                      <a:pt x="9" y="9"/>
                    </a:moveTo>
                    <a:cubicBezTo>
                      <a:pt x="13" y="7"/>
                      <a:pt x="17" y="7"/>
                      <a:pt x="20" y="11"/>
                    </a:cubicBezTo>
                    <a:cubicBezTo>
                      <a:pt x="21" y="13"/>
                      <a:pt x="21" y="15"/>
                      <a:pt x="21" y="17"/>
                    </a:cubicBezTo>
                    <a:cubicBezTo>
                      <a:pt x="20" y="19"/>
                      <a:pt x="19" y="22"/>
                      <a:pt x="16" y="23"/>
                    </a:cubicBezTo>
                    <a:cubicBezTo>
                      <a:pt x="14" y="18"/>
                      <a:pt x="12" y="13"/>
                      <a:pt x="9" y="9"/>
                    </a:cubicBezTo>
                    <a:close/>
                    <a:moveTo>
                      <a:pt x="17" y="25"/>
                    </a:moveTo>
                    <a:cubicBezTo>
                      <a:pt x="21" y="23"/>
                      <a:pt x="25" y="26"/>
                      <a:pt x="26" y="31"/>
                    </a:cubicBezTo>
                    <a:cubicBezTo>
                      <a:pt x="27" y="34"/>
                      <a:pt x="24" y="40"/>
                      <a:pt x="20" y="40"/>
                    </a:cubicBezTo>
                    <a:cubicBezTo>
                      <a:pt x="20" y="35"/>
                      <a:pt x="19" y="30"/>
                      <a:pt x="17" y="25"/>
                    </a:cubicBezTo>
                    <a:close/>
                    <a:moveTo>
                      <a:pt x="22" y="70"/>
                    </a:moveTo>
                    <a:cubicBezTo>
                      <a:pt x="20" y="73"/>
                      <a:pt x="15" y="76"/>
                      <a:pt x="12" y="74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14" y="70"/>
                      <a:pt x="16" y="66"/>
                      <a:pt x="18" y="61"/>
                    </a:cubicBezTo>
                    <a:cubicBezTo>
                      <a:pt x="21" y="63"/>
                      <a:pt x="23" y="67"/>
                      <a:pt x="22" y="7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1249"/>
              <p:cNvSpPr/>
              <p:nvPr/>
            </p:nvSpPr>
            <p:spPr bwMode="auto">
              <a:xfrm>
                <a:off x="4110" y="2326"/>
                <a:ext cx="2" cy="5"/>
              </a:xfrm>
              <a:custGeom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1250"/>
              <p:cNvSpPr/>
              <p:nvPr/>
            </p:nvSpPr>
            <p:spPr bwMode="auto">
              <a:xfrm>
                <a:off x="4093" y="2283"/>
                <a:ext cx="31" cy="43"/>
              </a:xfrm>
              <a:custGeom>
                <a:gdLst>
                  <a:gd name="T0" fmla="*/ 4 w 13"/>
                  <a:gd name="T1" fmla="*/ 15 h 18"/>
                  <a:gd name="T2" fmla="*/ 6 w 13"/>
                  <a:gd name="T3" fmla="*/ 16 h 18"/>
                  <a:gd name="T4" fmla="*/ 7 w 13"/>
                  <a:gd name="T5" fmla="*/ 15 h 18"/>
                  <a:gd name="T6" fmla="*/ 5 w 13"/>
                  <a:gd name="T7" fmla="*/ 13 h 18"/>
                  <a:gd name="T8" fmla="*/ 5 w 13"/>
                  <a:gd name="T9" fmla="*/ 13 h 18"/>
                  <a:gd name="T10" fmla="*/ 6 w 13"/>
                  <a:gd name="T11" fmla="*/ 10 h 18"/>
                  <a:gd name="T12" fmla="*/ 9 w 13"/>
                  <a:gd name="T13" fmla="*/ 9 h 18"/>
                  <a:gd name="T14" fmla="*/ 12 w 13"/>
                  <a:gd name="T15" fmla="*/ 4 h 18"/>
                  <a:gd name="T16" fmla="*/ 12 w 13"/>
                  <a:gd name="T17" fmla="*/ 0 h 18"/>
                  <a:gd name="T18" fmla="*/ 11 w 13"/>
                  <a:gd name="T19" fmla="*/ 1 h 18"/>
                  <a:gd name="T20" fmla="*/ 11 w 13"/>
                  <a:gd name="T21" fmla="*/ 2 h 18"/>
                  <a:gd name="T22" fmla="*/ 6 w 13"/>
                  <a:gd name="T23" fmla="*/ 9 h 18"/>
                  <a:gd name="T24" fmla="*/ 6 w 13"/>
                  <a:gd name="T25" fmla="*/ 7 h 18"/>
                  <a:gd name="T26" fmla="*/ 4 w 13"/>
                  <a:gd name="T27" fmla="*/ 8 h 18"/>
                  <a:gd name="T28" fmla="*/ 4 w 13"/>
                  <a:gd name="T29" fmla="*/ 11 h 18"/>
                  <a:gd name="T30" fmla="*/ 0 w 13"/>
                  <a:gd name="T31" fmla="*/ 17 h 18"/>
                  <a:gd name="T32" fmla="*/ 0 w 13"/>
                  <a:gd name="T33" fmla="*/ 18 h 18"/>
                  <a:gd name="T34" fmla="*/ 4 w 13"/>
                  <a:gd name="T35" fmla="*/ 15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8">
                    <a:moveTo>
                      <a:pt x="4" y="15"/>
                    </a:moveTo>
                    <a:cubicBezTo>
                      <a:pt x="5" y="15"/>
                      <a:pt x="5" y="16"/>
                      <a:pt x="6" y="16"/>
                    </a:cubicBezTo>
                    <a:cubicBezTo>
                      <a:pt x="6" y="16"/>
                      <a:pt x="6" y="15"/>
                      <a:pt x="7" y="15"/>
                    </a:cubicBezTo>
                    <a:cubicBezTo>
                      <a:pt x="6" y="15"/>
                      <a:pt x="6" y="14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6" y="11"/>
                      <a:pt x="6" y="10"/>
                    </a:cubicBezTo>
                    <a:cubicBezTo>
                      <a:pt x="7" y="10"/>
                      <a:pt x="8" y="10"/>
                      <a:pt x="9" y="9"/>
                    </a:cubicBezTo>
                    <a:cubicBezTo>
                      <a:pt x="11" y="8"/>
                      <a:pt x="12" y="6"/>
                      <a:pt x="12" y="4"/>
                    </a:cubicBezTo>
                    <a:cubicBezTo>
                      <a:pt x="13" y="3"/>
                      <a:pt x="13" y="1"/>
                      <a:pt x="12" y="0"/>
                    </a:cubicBezTo>
                    <a:cubicBezTo>
                      <a:pt x="12" y="0"/>
                      <a:pt x="12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5"/>
                      <a:pt x="9" y="9"/>
                      <a:pt x="6" y="9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4" y="14"/>
                      <a:pt x="2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" y="18"/>
                      <a:pt x="3" y="16"/>
                      <a:pt x="4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1251"/>
              <p:cNvSpPr/>
              <p:nvPr/>
            </p:nvSpPr>
            <p:spPr bwMode="auto">
              <a:xfrm flipH="1">
                <a:off x="4093" y="2264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1252"/>
              <p:cNvSpPr/>
              <p:nvPr/>
            </p:nvSpPr>
            <p:spPr bwMode="auto">
              <a:xfrm>
                <a:off x="4093" y="2160"/>
                <a:ext cx="24" cy="52"/>
              </a:xfrm>
              <a:custGeom>
                <a:gdLst>
                  <a:gd name="T0" fmla="*/ 3 w 10"/>
                  <a:gd name="T1" fmla="*/ 17 h 22"/>
                  <a:gd name="T2" fmla="*/ 3 w 10"/>
                  <a:gd name="T3" fmla="*/ 19 h 22"/>
                  <a:gd name="T4" fmla="*/ 10 w 10"/>
                  <a:gd name="T5" fmla="*/ 22 h 22"/>
                  <a:gd name="T6" fmla="*/ 4 w 10"/>
                  <a:gd name="T7" fmla="*/ 19 h 22"/>
                  <a:gd name="T8" fmla="*/ 4 w 10"/>
                  <a:gd name="T9" fmla="*/ 17 h 22"/>
                  <a:gd name="T10" fmla="*/ 3 w 10"/>
                  <a:gd name="T11" fmla="*/ 16 h 22"/>
                  <a:gd name="T12" fmla="*/ 6 w 10"/>
                  <a:gd name="T13" fmla="*/ 5 h 22"/>
                  <a:gd name="T14" fmla="*/ 5 w 10"/>
                  <a:gd name="T15" fmla="*/ 4 h 22"/>
                  <a:gd name="T16" fmla="*/ 2 w 10"/>
                  <a:gd name="T17" fmla="*/ 1 h 22"/>
                  <a:gd name="T18" fmla="*/ 0 w 10"/>
                  <a:gd name="T19" fmla="*/ 0 h 22"/>
                  <a:gd name="T20" fmla="*/ 0 w 10"/>
                  <a:gd name="T21" fmla="*/ 1 h 22"/>
                  <a:gd name="T22" fmla="*/ 4 w 10"/>
                  <a:gd name="T23" fmla="*/ 5 h 22"/>
                  <a:gd name="T24" fmla="*/ 3 w 10"/>
                  <a:gd name="T25" fmla="*/ 15 h 22"/>
                  <a:gd name="T26" fmla="*/ 0 w 10"/>
                  <a:gd name="T27" fmla="*/ 12 h 22"/>
                  <a:gd name="T28" fmla="*/ 0 w 10"/>
                  <a:gd name="T29" fmla="*/ 14 h 22"/>
                  <a:gd name="T30" fmla="*/ 3 w 10"/>
                  <a:gd name="T31" fmla="*/ 17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22">
                    <a:moveTo>
                      <a:pt x="3" y="17"/>
                    </a:moveTo>
                    <a:cubicBezTo>
                      <a:pt x="3" y="18"/>
                      <a:pt x="3" y="18"/>
                      <a:pt x="3" y="19"/>
                    </a:cubicBezTo>
                    <a:cubicBezTo>
                      <a:pt x="6" y="20"/>
                      <a:pt x="8" y="21"/>
                      <a:pt x="10" y="22"/>
                    </a:cubicBezTo>
                    <a:cubicBezTo>
                      <a:pt x="9" y="21"/>
                      <a:pt x="7" y="20"/>
                      <a:pt x="4" y="19"/>
                    </a:cubicBezTo>
                    <a:cubicBezTo>
                      <a:pt x="4" y="18"/>
                      <a:pt x="4" y="17"/>
                      <a:pt x="4" y="17"/>
                    </a:cubicBezTo>
                    <a:cubicBezTo>
                      <a:pt x="4" y="16"/>
                      <a:pt x="4" y="16"/>
                      <a:pt x="3" y="16"/>
                    </a:cubicBezTo>
                    <a:cubicBezTo>
                      <a:pt x="7" y="13"/>
                      <a:pt x="7" y="9"/>
                      <a:pt x="6" y="5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4" y="3"/>
                      <a:pt x="3" y="2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3" y="4"/>
                      <a:pt x="4" y="5"/>
                    </a:cubicBezTo>
                    <a:cubicBezTo>
                      <a:pt x="6" y="9"/>
                      <a:pt x="5" y="12"/>
                      <a:pt x="3" y="15"/>
                    </a:cubicBezTo>
                    <a:cubicBezTo>
                      <a:pt x="2" y="14"/>
                      <a:pt x="1" y="13"/>
                      <a:pt x="0" y="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2" y="16"/>
                      <a:pt x="3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1253"/>
              <p:cNvSpPr/>
              <p:nvPr/>
            </p:nvSpPr>
            <p:spPr bwMode="auto">
              <a:xfrm>
                <a:off x="4093" y="2212"/>
                <a:ext cx="31" cy="83"/>
              </a:xfrm>
              <a:custGeom>
                <a:gdLst>
                  <a:gd name="T0" fmla="*/ 3 w 13"/>
                  <a:gd name="T1" fmla="*/ 35 h 35"/>
                  <a:gd name="T2" fmla="*/ 5 w 13"/>
                  <a:gd name="T3" fmla="*/ 34 h 35"/>
                  <a:gd name="T4" fmla="*/ 2 w 13"/>
                  <a:gd name="T5" fmla="*/ 31 h 35"/>
                  <a:gd name="T6" fmla="*/ 2 w 13"/>
                  <a:gd name="T7" fmla="*/ 28 h 35"/>
                  <a:gd name="T8" fmla="*/ 2 w 13"/>
                  <a:gd name="T9" fmla="*/ 27 h 35"/>
                  <a:gd name="T10" fmla="*/ 7 w 13"/>
                  <a:gd name="T11" fmla="*/ 24 h 35"/>
                  <a:gd name="T12" fmla="*/ 7 w 13"/>
                  <a:gd name="T13" fmla="*/ 24 h 35"/>
                  <a:gd name="T14" fmla="*/ 10 w 13"/>
                  <a:gd name="T15" fmla="*/ 28 h 35"/>
                  <a:gd name="T16" fmla="*/ 11 w 13"/>
                  <a:gd name="T17" fmla="*/ 27 h 35"/>
                  <a:gd name="T18" fmla="*/ 8 w 13"/>
                  <a:gd name="T19" fmla="*/ 23 h 35"/>
                  <a:gd name="T20" fmla="*/ 7 w 13"/>
                  <a:gd name="T21" fmla="*/ 23 h 35"/>
                  <a:gd name="T22" fmla="*/ 9 w 13"/>
                  <a:gd name="T23" fmla="*/ 19 h 35"/>
                  <a:gd name="T24" fmla="*/ 8 w 13"/>
                  <a:gd name="T25" fmla="*/ 15 h 35"/>
                  <a:gd name="T26" fmla="*/ 13 w 13"/>
                  <a:gd name="T27" fmla="*/ 6 h 35"/>
                  <a:gd name="T28" fmla="*/ 11 w 13"/>
                  <a:gd name="T29" fmla="*/ 5 h 35"/>
                  <a:gd name="T30" fmla="*/ 10 w 13"/>
                  <a:gd name="T31" fmla="*/ 10 h 35"/>
                  <a:gd name="T32" fmla="*/ 8 w 13"/>
                  <a:gd name="T33" fmla="*/ 14 h 35"/>
                  <a:gd name="T34" fmla="*/ 1 w 13"/>
                  <a:gd name="T35" fmla="*/ 9 h 35"/>
                  <a:gd name="T36" fmla="*/ 1 w 13"/>
                  <a:gd name="T37" fmla="*/ 8 h 35"/>
                  <a:gd name="T38" fmla="*/ 1 w 13"/>
                  <a:gd name="T39" fmla="*/ 6 h 35"/>
                  <a:gd name="T40" fmla="*/ 4 w 13"/>
                  <a:gd name="T41" fmla="*/ 1 h 35"/>
                  <a:gd name="T42" fmla="*/ 3 w 13"/>
                  <a:gd name="T43" fmla="*/ 0 h 35"/>
                  <a:gd name="T44" fmla="*/ 0 w 13"/>
                  <a:gd name="T45" fmla="*/ 5 h 35"/>
                  <a:gd name="T46" fmla="*/ 0 w 13"/>
                  <a:gd name="T47" fmla="*/ 12 h 35"/>
                  <a:gd name="T48" fmla="*/ 0 w 13"/>
                  <a:gd name="T49" fmla="*/ 12 h 35"/>
                  <a:gd name="T50" fmla="*/ 1 w 13"/>
                  <a:gd name="T51" fmla="*/ 11 h 35"/>
                  <a:gd name="T52" fmla="*/ 7 w 13"/>
                  <a:gd name="T53" fmla="*/ 18 h 35"/>
                  <a:gd name="T54" fmla="*/ 2 w 13"/>
                  <a:gd name="T55" fmla="*/ 26 h 35"/>
                  <a:gd name="T56" fmla="*/ 1 w 13"/>
                  <a:gd name="T57" fmla="*/ 25 h 35"/>
                  <a:gd name="T58" fmla="*/ 0 w 13"/>
                  <a:gd name="T59" fmla="*/ 26 h 35"/>
                  <a:gd name="T60" fmla="*/ 0 w 13"/>
                  <a:gd name="T61" fmla="*/ 26 h 35"/>
                  <a:gd name="T62" fmla="*/ 0 w 13"/>
                  <a:gd name="T63" fmla="*/ 28 h 35"/>
                  <a:gd name="T64" fmla="*/ 0 w 13"/>
                  <a:gd name="T65" fmla="*/ 31 h 35"/>
                  <a:gd name="T66" fmla="*/ 0 w 13"/>
                  <a:gd name="T67" fmla="*/ 34 h 35"/>
                  <a:gd name="T68" fmla="*/ 1 w 13"/>
                  <a:gd name="T69" fmla="*/ 33 h 35"/>
                  <a:gd name="T70" fmla="*/ 3 w 13"/>
                  <a:gd name="T71" fmla="*/ 35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" h="35">
                    <a:moveTo>
                      <a:pt x="3" y="35"/>
                    </a:moveTo>
                    <a:cubicBezTo>
                      <a:pt x="4" y="35"/>
                      <a:pt x="4" y="34"/>
                      <a:pt x="5" y="34"/>
                    </a:cubicBezTo>
                    <a:cubicBezTo>
                      <a:pt x="4" y="33"/>
                      <a:pt x="3" y="32"/>
                      <a:pt x="2" y="31"/>
                    </a:cubicBezTo>
                    <a:cubicBezTo>
                      <a:pt x="2" y="30"/>
                      <a:pt x="2" y="29"/>
                      <a:pt x="2" y="28"/>
                    </a:cubicBezTo>
                    <a:cubicBezTo>
                      <a:pt x="2" y="28"/>
                      <a:pt x="2" y="28"/>
                      <a:pt x="2" y="27"/>
                    </a:cubicBezTo>
                    <a:cubicBezTo>
                      <a:pt x="4" y="27"/>
                      <a:pt x="6" y="26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9" y="25"/>
                      <a:pt x="10" y="26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5"/>
                      <a:pt x="9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8" y="21"/>
                      <a:pt x="9" y="20"/>
                      <a:pt x="9" y="19"/>
                    </a:cubicBezTo>
                    <a:cubicBezTo>
                      <a:pt x="9" y="17"/>
                      <a:pt x="9" y="16"/>
                      <a:pt x="8" y="15"/>
                    </a:cubicBezTo>
                    <a:cubicBezTo>
                      <a:pt x="11" y="12"/>
                      <a:pt x="13" y="10"/>
                      <a:pt x="13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1" y="7"/>
                      <a:pt x="11" y="9"/>
                      <a:pt x="10" y="10"/>
                    </a:cubicBezTo>
                    <a:cubicBezTo>
                      <a:pt x="10" y="12"/>
                      <a:pt x="9" y="13"/>
                      <a:pt x="8" y="14"/>
                    </a:cubicBezTo>
                    <a:cubicBezTo>
                      <a:pt x="6" y="12"/>
                      <a:pt x="4" y="10"/>
                      <a:pt x="1" y="9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2" y="5"/>
                      <a:pt x="4" y="3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4" y="12"/>
                      <a:pt x="7" y="14"/>
                      <a:pt x="7" y="18"/>
                    </a:cubicBezTo>
                    <a:cubicBezTo>
                      <a:pt x="7" y="22"/>
                      <a:pt x="5" y="25"/>
                      <a:pt x="2" y="26"/>
                    </a:cubicBezTo>
                    <a:cubicBezTo>
                      <a:pt x="2" y="26"/>
                      <a:pt x="2" y="25"/>
                      <a:pt x="1" y="25"/>
                    </a:cubicBezTo>
                    <a:cubicBezTo>
                      <a:pt x="1" y="25"/>
                      <a:pt x="1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0" y="28"/>
                      <a:pt x="0" y="28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4"/>
                      <a:pt x="1" y="33"/>
                      <a:pt x="1" y="33"/>
                    </a:cubicBezTo>
                    <a:cubicBezTo>
                      <a:pt x="2" y="33"/>
                      <a:pt x="3" y="34"/>
                      <a:pt x="3" y="3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1254"/>
              <p:cNvSpPr/>
              <p:nvPr/>
            </p:nvSpPr>
            <p:spPr bwMode="auto">
              <a:xfrm>
                <a:off x="4098" y="2162"/>
                <a:ext cx="7" cy="7"/>
              </a:xfrm>
              <a:custGeom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1255"/>
              <p:cNvSpPr/>
              <p:nvPr/>
            </p:nvSpPr>
            <p:spPr bwMode="auto">
              <a:xfrm>
                <a:off x="4100" y="2205"/>
                <a:ext cx="24" cy="21"/>
              </a:xfrm>
              <a:custGeom>
                <a:gdLst>
                  <a:gd name="T0" fmla="*/ 9 w 10"/>
                  <a:gd name="T1" fmla="*/ 7 h 9"/>
                  <a:gd name="T2" fmla="*/ 7 w 10"/>
                  <a:gd name="T3" fmla="*/ 3 h 9"/>
                  <a:gd name="T4" fmla="*/ 0 w 10"/>
                  <a:gd name="T5" fmla="*/ 0 h 9"/>
                  <a:gd name="T6" fmla="*/ 0 w 10"/>
                  <a:gd name="T7" fmla="*/ 3 h 9"/>
                  <a:gd name="T8" fmla="*/ 1 w 10"/>
                  <a:gd name="T9" fmla="*/ 4 h 9"/>
                  <a:gd name="T10" fmla="*/ 2 w 10"/>
                  <a:gd name="T11" fmla="*/ 2 h 9"/>
                  <a:gd name="T12" fmla="*/ 8 w 10"/>
                  <a:gd name="T13" fmla="*/ 8 h 9"/>
                  <a:gd name="T14" fmla="*/ 8 w 10"/>
                  <a:gd name="T15" fmla="*/ 8 h 9"/>
                  <a:gd name="T16" fmla="*/ 10 w 10"/>
                  <a:gd name="T17" fmla="*/ 9 h 9"/>
                  <a:gd name="T18" fmla="*/ 9 w 10"/>
                  <a:gd name="T19" fmla="*/ 7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9">
                    <a:moveTo>
                      <a:pt x="9" y="7"/>
                    </a:moveTo>
                    <a:cubicBezTo>
                      <a:pt x="9" y="6"/>
                      <a:pt x="8" y="4"/>
                      <a:pt x="7" y="3"/>
                    </a:cubicBezTo>
                    <a:cubicBezTo>
                      <a:pt x="5" y="2"/>
                      <a:pt x="3" y="1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5" y="2"/>
                      <a:pt x="7" y="5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10" y="9"/>
                      <a:pt x="9" y="8"/>
                      <a:pt x="9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1256"/>
              <p:cNvSpPr/>
              <p:nvPr/>
            </p:nvSpPr>
            <p:spPr bwMode="auto">
              <a:xfrm>
                <a:off x="4117" y="2276"/>
                <a:ext cx="5" cy="10"/>
              </a:xfrm>
              <a:custGeom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1257"/>
              <p:cNvSpPr/>
              <p:nvPr/>
            </p:nvSpPr>
            <p:spPr bwMode="auto">
              <a:xfrm>
                <a:off x="4100" y="2293"/>
                <a:ext cx="7" cy="9"/>
              </a:xfrm>
              <a:custGeom>
                <a:gdLst>
                  <a:gd name="T0" fmla="*/ 0 w 3"/>
                  <a:gd name="T1" fmla="*/ 1 h 4"/>
                  <a:gd name="T2" fmla="*/ 1 w 3"/>
                  <a:gd name="T3" fmla="*/ 4 h 4"/>
                  <a:gd name="T4" fmla="*/ 3 w 3"/>
                  <a:gd name="T5" fmla="*/ 3 h 4"/>
                  <a:gd name="T6" fmla="*/ 2 w 3"/>
                  <a:gd name="T7" fmla="*/ 0 h 4"/>
                  <a:gd name="T8" fmla="*/ 0 w 3"/>
                  <a:gd name="T9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1258"/>
              <p:cNvSpPr/>
              <p:nvPr/>
            </p:nvSpPr>
            <p:spPr bwMode="auto">
              <a:xfrm>
                <a:off x="4107" y="2319"/>
                <a:ext cx="5" cy="17"/>
              </a:xfrm>
              <a:custGeom>
                <a:gdLst>
                  <a:gd name="T0" fmla="*/ 1 w 2"/>
                  <a:gd name="T1" fmla="*/ 4 h 7"/>
                  <a:gd name="T2" fmla="*/ 2 w 2"/>
                  <a:gd name="T3" fmla="*/ 3 h 7"/>
                  <a:gd name="T4" fmla="*/ 1 w 2"/>
                  <a:gd name="T5" fmla="*/ 0 h 7"/>
                  <a:gd name="T6" fmla="*/ 0 w 2"/>
                  <a:gd name="T7" fmla="*/ 1 h 7"/>
                  <a:gd name="T8" fmla="*/ 1 w 2"/>
                  <a:gd name="T9" fmla="*/ 7 h 7"/>
                  <a:gd name="T10" fmla="*/ 2 w 2"/>
                  <a:gd name="T11" fmla="*/ 7 h 7"/>
                  <a:gd name="T12" fmla="*/ 2 w 2"/>
                  <a:gd name="T13" fmla="*/ 5 h 7"/>
                  <a:gd name="T14" fmla="*/ 1 w 2"/>
                  <a:gd name="T15" fmla="*/ 4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7">
                    <a:moveTo>
                      <a:pt x="1" y="4"/>
                    </a:move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3"/>
                      <a:pt x="1" y="5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1259"/>
              <p:cNvSpPr/>
              <p:nvPr/>
            </p:nvSpPr>
            <p:spPr bwMode="auto">
              <a:xfrm>
                <a:off x="4093" y="2264"/>
                <a:ext cx="3" cy="10"/>
              </a:xfrm>
              <a:custGeom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3 h 4"/>
                  <a:gd name="T8" fmla="*/ 0 w 1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1260"/>
              <p:cNvSpPr/>
              <p:nvPr/>
            </p:nvSpPr>
            <p:spPr bwMode="auto">
              <a:xfrm flipH="1">
                <a:off x="4093" y="2241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1261"/>
              <p:cNvSpPr/>
              <p:nvPr/>
            </p:nvSpPr>
            <p:spPr bwMode="auto">
              <a:xfrm>
                <a:off x="3956" y="2336"/>
                <a:ext cx="52" cy="170"/>
              </a:xfrm>
              <a:custGeom>
                <a:gdLst>
                  <a:gd name="T0" fmla="*/ 15 w 22"/>
                  <a:gd name="T1" fmla="*/ 0 h 72"/>
                  <a:gd name="T2" fmla="*/ 7 w 22"/>
                  <a:gd name="T3" fmla="*/ 50 h 72"/>
                  <a:gd name="T4" fmla="*/ 22 w 22"/>
                  <a:gd name="T5" fmla="*/ 72 h 72"/>
                  <a:gd name="T6" fmla="*/ 22 w 22"/>
                  <a:gd name="T7" fmla="*/ 0 h 72"/>
                  <a:gd name="T8" fmla="*/ 15 w 22"/>
                  <a:gd name="T9" fmla="*/ 0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2">
                    <a:moveTo>
                      <a:pt x="15" y="0"/>
                    </a:moveTo>
                    <a:cubicBezTo>
                      <a:pt x="3" y="14"/>
                      <a:pt x="0" y="33"/>
                      <a:pt x="7" y="50"/>
                    </a:cubicBezTo>
                    <a:cubicBezTo>
                      <a:pt x="10" y="58"/>
                      <a:pt x="15" y="66"/>
                      <a:pt x="22" y="72"/>
                    </a:cubicBezTo>
                    <a:cubicBezTo>
                      <a:pt x="22" y="0"/>
                      <a:pt x="22" y="0"/>
                      <a:pt x="22" y="0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1262"/>
              <p:cNvSpPr/>
              <p:nvPr/>
            </p:nvSpPr>
            <p:spPr bwMode="auto">
              <a:xfrm>
                <a:off x="3991" y="2336"/>
                <a:ext cx="17" cy="0"/>
              </a:xfrm>
              <a:custGeom>
                <a:gdLst>
                  <a:gd name="T0" fmla="*/ 17 w 17"/>
                  <a:gd name="T1" fmla="*/ 0 w 17"/>
                  <a:gd name="T2" fmla="*/ 17 w 17"/>
                  <a:gd name="T3" fmla="*/ 17 w 17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7">
                    <a:moveTo>
                      <a:pt x="17" y="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1263"/>
              <p:cNvSpPr/>
              <p:nvPr/>
            </p:nvSpPr>
            <p:spPr bwMode="auto">
              <a:xfrm>
                <a:off x="3930" y="2336"/>
                <a:ext cx="12" cy="4"/>
              </a:xfrm>
              <a:custGeom>
                <a:gdLst>
                  <a:gd name="T0" fmla="*/ 2 w 5"/>
                  <a:gd name="T1" fmla="*/ 2 h 2"/>
                  <a:gd name="T2" fmla="*/ 5 w 5"/>
                  <a:gd name="T3" fmla="*/ 0 h 2"/>
                  <a:gd name="T4" fmla="*/ 0 w 5"/>
                  <a:gd name="T5" fmla="*/ 0 h 2"/>
                  <a:gd name="T6" fmla="*/ 2 w 5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3" y="1"/>
                      <a:pt x="4" y="1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1264"/>
              <p:cNvSpPr/>
              <p:nvPr/>
            </p:nvSpPr>
            <p:spPr bwMode="auto">
              <a:xfrm>
                <a:off x="3904" y="2336"/>
                <a:ext cx="26" cy="16"/>
              </a:xfrm>
              <a:custGeom>
                <a:gdLst>
                  <a:gd name="T0" fmla="*/ 0 w 11"/>
                  <a:gd name="T1" fmla="*/ 0 h 7"/>
                  <a:gd name="T2" fmla="*/ 3 w 11"/>
                  <a:gd name="T3" fmla="*/ 7 h 7"/>
                  <a:gd name="T4" fmla="*/ 11 w 11"/>
                  <a:gd name="T5" fmla="*/ 3 h 7"/>
                  <a:gd name="T6" fmla="*/ 10 w 11"/>
                  <a:gd name="T7" fmla="*/ 0 h 7"/>
                  <a:gd name="T8" fmla="*/ 10 w 11"/>
                  <a:gd name="T9" fmla="*/ 0 h 7"/>
                  <a:gd name="T10" fmla="*/ 0 w 11"/>
                  <a:gd name="T1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0" y="0"/>
                    </a:moveTo>
                    <a:cubicBezTo>
                      <a:pt x="0" y="3"/>
                      <a:pt x="1" y="5"/>
                      <a:pt x="3" y="7"/>
                    </a:cubicBezTo>
                    <a:cubicBezTo>
                      <a:pt x="4" y="4"/>
                      <a:pt x="7" y="2"/>
                      <a:pt x="11" y="3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1265"/>
              <p:cNvSpPr/>
              <p:nvPr/>
            </p:nvSpPr>
            <p:spPr bwMode="auto">
              <a:xfrm>
                <a:off x="3930" y="2333"/>
                <a:ext cx="26" cy="36"/>
              </a:xfrm>
              <a:custGeom>
                <a:gdLst>
                  <a:gd name="T0" fmla="*/ 5 w 11"/>
                  <a:gd name="T1" fmla="*/ 15 h 15"/>
                  <a:gd name="T2" fmla="*/ 11 w 11"/>
                  <a:gd name="T3" fmla="*/ 2 h 15"/>
                  <a:gd name="T4" fmla="*/ 11 w 11"/>
                  <a:gd name="T5" fmla="*/ 2 h 15"/>
                  <a:gd name="T6" fmla="*/ 1 w 11"/>
                  <a:gd name="T7" fmla="*/ 6 h 15"/>
                  <a:gd name="T8" fmla="*/ 5 w 11"/>
                  <a:gd name="T9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5" y="15"/>
                    </a:moveTo>
                    <a:cubicBezTo>
                      <a:pt x="7" y="10"/>
                      <a:pt x="8" y="6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8" y="0"/>
                      <a:pt x="3" y="3"/>
                      <a:pt x="1" y="6"/>
                    </a:cubicBezTo>
                    <a:cubicBezTo>
                      <a:pt x="0" y="9"/>
                      <a:pt x="2" y="13"/>
                      <a:pt x="5" y="15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1266"/>
              <p:cNvSpPr/>
              <p:nvPr/>
            </p:nvSpPr>
            <p:spPr bwMode="auto">
              <a:xfrm>
                <a:off x="3909" y="2345"/>
                <a:ext cx="28" cy="36"/>
              </a:xfrm>
              <a:custGeom>
                <a:gdLst>
                  <a:gd name="T0" fmla="*/ 4 w 12"/>
                  <a:gd name="T1" fmla="*/ 15 h 15"/>
                  <a:gd name="T2" fmla="*/ 6 w 12"/>
                  <a:gd name="T3" fmla="*/ 13 h 15"/>
                  <a:gd name="T4" fmla="*/ 12 w 12"/>
                  <a:gd name="T5" fmla="*/ 10 h 15"/>
                  <a:gd name="T6" fmla="*/ 9 w 12"/>
                  <a:gd name="T7" fmla="*/ 0 h 15"/>
                  <a:gd name="T8" fmla="*/ 1 w 12"/>
                  <a:gd name="T9" fmla="*/ 7 h 15"/>
                  <a:gd name="T10" fmla="*/ 4 w 12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4" y="14"/>
                      <a:pt x="5" y="13"/>
                      <a:pt x="6" y="13"/>
                    </a:cubicBezTo>
                    <a:cubicBezTo>
                      <a:pt x="8" y="11"/>
                      <a:pt x="10" y="11"/>
                      <a:pt x="12" y="10"/>
                    </a:cubicBezTo>
                    <a:cubicBezTo>
                      <a:pt x="9" y="8"/>
                      <a:pt x="7" y="4"/>
                      <a:pt x="9" y="0"/>
                    </a:cubicBezTo>
                    <a:cubicBezTo>
                      <a:pt x="5" y="0"/>
                      <a:pt x="2" y="2"/>
                      <a:pt x="1" y="7"/>
                    </a:cubicBezTo>
                    <a:cubicBezTo>
                      <a:pt x="0" y="10"/>
                      <a:pt x="1" y="14"/>
                      <a:pt x="4" y="1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1267"/>
              <p:cNvSpPr/>
              <p:nvPr/>
            </p:nvSpPr>
            <p:spPr bwMode="auto">
              <a:xfrm>
                <a:off x="3904" y="2397"/>
                <a:ext cx="26" cy="36"/>
              </a:xfrm>
              <a:custGeom>
                <a:gdLst>
                  <a:gd name="T0" fmla="*/ 5 w 11"/>
                  <a:gd name="T1" fmla="*/ 0 h 15"/>
                  <a:gd name="T2" fmla="*/ 0 w 11"/>
                  <a:gd name="T3" fmla="*/ 8 h 15"/>
                  <a:gd name="T4" fmla="*/ 6 w 11"/>
                  <a:gd name="T5" fmla="*/ 15 h 15"/>
                  <a:gd name="T6" fmla="*/ 11 w 11"/>
                  <a:gd name="T7" fmla="*/ 8 h 15"/>
                  <a:gd name="T8" fmla="*/ 5 w 11"/>
                  <a:gd name="T9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5" y="0"/>
                    </a:moveTo>
                    <a:cubicBezTo>
                      <a:pt x="2" y="1"/>
                      <a:pt x="0" y="4"/>
                      <a:pt x="0" y="8"/>
                    </a:cubicBezTo>
                    <a:cubicBezTo>
                      <a:pt x="0" y="12"/>
                      <a:pt x="3" y="14"/>
                      <a:pt x="6" y="15"/>
                    </a:cubicBezTo>
                    <a:cubicBezTo>
                      <a:pt x="7" y="13"/>
                      <a:pt x="9" y="9"/>
                      <a:pt x="11" y="8"/>
                    </a:cubicBezTo>
                    <a:cubicBezTo>
                      <a:pt x="8" y="7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1268"/>
              <p:cNvSpPr/>
              <p:nvPr/>
            </p:nvSpPr>
            <p:spPr bwMode="auto">
              <a:xfrm>
                <a:off x="3894" y="2366"/>
                <a:ext cx="22" cy="36"/>
              </a:xfrm>
              <a:custGeom>
                <a:gdLst>
                  <a:gd name="T0" fmla="*/ 4 w 9"/>
                  <a:gd name="T1" fmla="*/ 15 h 15"/>
                  <a:gd name="T2" fmla="*/ 9 w 9"/>
                  <a:gd name="T3" fmla="*/ 12 h 15"/>
                  <a:gd name="T4" fmla="*/ 9 w 9"/>
                  <a:gd name="T5" fmla="*/ 11 h 15"/>
                  <a:gd name="T6" fmla="*/ 9 w 9"/>
                  <a:gd name="T7" fmla="*/ 8 h 15"/>
                  <a:gd name="T8" fmla="*/ 5 w 9"/>
                  <a:gd name="T9" fmla="*/ 0 h 15"/>
                  <a:gd name="T10" fmla="*/ 0 w 9"/>
                  <a:gd name="T11" fmla="*/ 7 h 15"/>
                  <a:gd name="T12" fmla="*/ 4 w 9"/>
                  <a:gd name="T13" fmla="*/ 15 h 15"/>
                  <a:gd name="T14" fmla="*/ 4 w 9"/>
                  <a:gd name="T15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5">
                    <a:moveTo>
                      <a:pt x="4" y="15"/>
                    </a:moveTo>
                    <a:cubicBezTo>
                      <a:pt x="5" y="13"/>
                      <a:pt x="7" y="12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9"/>
                      <a:pt x="9" y="8"/>
                    </a:cubicBezTo>
                    <a:cubicBezTo>
                      <a:pt x="6" y="6"/>
                      <a:pt x="5" y="3"/>
                      <a:pt x="5" y="0"/>
                    </a:cubicBezTo>
                    <a:cubicBezTo>
                      <a:pt x="2" y="0"/>
                      <a:pt x="0" y="4"/>
                      <a:pt x="0" y="7"/>
                    </a:cubicBezTo>
                    <a:cubicBezTo>
                      <a:pt x="0" y="10"/>
                      <a:pt x="1" y="14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1269"/>
              <p:cNvSpPr/>
              <p:nvPr/>
            </p:nvSpPr>
            <p:spPr bwMode="auto">
              <a:xfrm>
                <a:off x="3918" y="2374"/>
                <a:ext cx="24" cy="40"/>
              </a:xfrm>
              <a:custGeom>
                <a:gdLst>
                  <a:gd name="T0" fmla="*/ 1 w 10"/>
                  <a:gd name="T1" fmla="*/ 8 h 17"/>
                  <a:gd name="T2" fmla="*/ 8 w 10"/>
                  <a:gd name="T3" fmla="*/ 17 h 17"/>
                  <a:gd name="T4" fmla="*/ 8 w 10"/>
                  <a:gd name="T5" fmla="*/ 11 h 17"/>
                  <a:gd name="T6" fmla="*/ 10 w 10"/>
                  <a:gd name="T7" fmla="*/ 0 h 17"/>
                  <a:gd name="T8" fmla="*/ 3 w 10"/>
                  <a:gd name="T9" fmla="*/ 2 h 17"/>
                  <a:gd name="T10" fmla="*/ 1 w 10"/>
                  <a:gd name="T11" fmla="*/ 8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7">
                    <a:moveTo>
                      <a:pt x="1" y="8"/>
                    </a:moveTo>
                    <a:cubicBezTo>
                      <a:pt x="1" y="12"/>
                      <a:pt x="3" y="16"/>
                      <a:pt x="8" y="17"/>
                    </a:cubicBezTo>
                    <a:cubicBezTo>
                      <a:pt x="8" y="15"/>
                      <a:pt x="8" y="13"/>
                      <a:pt x="8" y="11"/>
                    </a:cubicBezTo>
                    <a:cubicBezTo>
                      <a:pt x="8" y="7"/>
                      <a:pt x="9" y="4"/>
                      <a:pt x="10" y="0"/>
                    </a:cubicBezTo>
                    <a:cubicBezTo>
                      <a:pt x="7" y="0"/>
                      <a:pt x="5" y="0"/>
                      <a:pt x="3" y="2"/>
                    </a:cubicBezTo>
                    <a:cubicBezTo>
                      <a:pt x="2" y="3"/>
                      <a:pt x="0" y="5"/>
                      <a:pt x="1" y="8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1270"/>
              <p:cNvSpPr/>
              <p:nvPr/>
            </p:nvSpPr>
            <p:spPr bwMode="auto">
              <a:xfrm>
                <a:off x="3920" y="2419"/>
                <a:ext cx="24" cy="40"/>
              </a:xfrm>
              <a:custGeom>
                <a:gdLst>
                  <a:gd name="T0" fmla="*/ 1 w 10"/>
                  <a:gd name="T1" fmla="*/ 9 h 17"/>
                  <a:gd name="T2" fmla="*/ 10 w 10"/>
                  <a:gd name="T3" fmla="*/ 15 h 17"/>
                  <a:gd name="T4" fmla="*/ 7 w 10"/>
                  <a:gd name="T5" fmla="*/ 0 h 17"/>
                  <a:gd name="T6" fmla="*/ 1 w 10"/>
                  <a:gd name="T7" fmla="*/ 9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1" y="9"/>
                    </a:moveTo>
                    <a:cubicBezTo>
                      <a:pt x="2" y="14"/>
                      <a:pt x="6" y="17"/>
                      <a:pt x="10" y="15"/>
                    </a:cubicBezTo>
                    <a:cubicBezTo>
                      <a:pt x="8" y="10"/>
                      <a:pt x="7" y="5"/>
                      <a:pt x="7" y="0"/>
                    </a:cubicBezTo>
                    <a:cubicBezTo>
                      <a:pt x="3" y="0"/>
                      <a:pt x="0" y="6"/>
                      <a:pt x="1" y="9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1271"/>
              <p:cNvSpPr/>
              <p:nvPr/>
            </p:nvSpPr>
            <p:spPr bwMode="auto">
              <a:xfrm>
                <a:off x="3906" y="2476"/>
                <a:ext cx="29" cy="35"/>
              </a:xfrm>
              <a:custGeom>
                <a:gdLst>
                  <a:gd name="T0" fmla="*/ 11 w 12"/>
                  <a:gd name="T1" fmla="*/ 4 h 15"/>
                  <a:gd name="T2" fmla="*/ 3 w 12"/>
                  <a:gd name="T3" fmla="*/ 0 h 15"/>
                  <a:gd name="T4" fmla="*/ 2 w 12"/>
                  <a:gd name="T5" fmla="*/ 10 h 15"/>
                  <a:gd name="T6" fmla="*/ 10 w 12"/>
                  <a:gd name="T7" fmla="*/ 14 h 15"/>
                  <a:gd name="T8" fmla="*/ 12 w 12"/>
                  <a:gd name="T9" fmla="*/ 5 h 15"/>
                  <a:gd name="T10" fmla="*/ 12 w 12"/>
                  <a:gd name="T11" fmla="*/ 5 h 15"/>
                  <a:gd name="T12" fmla="*/ 11 w 12"/>
                  <a:gd name="T13" fmla="*/ 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5">
                    <a:moveTo>
                      <a:pt x="11" y="4"/>
                    </a:moveTo>
                    <a:cubicBezTo>
                      <a:pt x="8" y="5"/>
                      <a:pt x="5" y="3"/>
                      <a:pt x="3" y="0"/>
                    </a:cubicBezTo>
                    <a:cubicBezTo>
                      <a:pt x="1" y="3"/>
                      <a:pt x="0" y="6"/>
                      <a:pt x="2" y="10"/>
                    </a:cubicBezTo>
                    <a:cubicBezTo>
                      <a:pt x="3" y="13"/>
                      <a:pt x="6" y="15"/>
                      <a:pt x="10" y="14"/>
                    </a:cubicBezTo>
                    <a:cubicBezTo>
                      <a:pt x="9" y="11"/>
                      <a:pt x="10" y="8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4"/>
                      <a:pt x="11" y="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1272"/>
              <p:cNvSpPr/>
              <p:nvPr/>
            </p:nvSpPr>
            <p:spPr bwMode="auto">
              <a:xfrm>
                <a:off x="3842" y="2476"/>
                <a:ext cx="48" cy="33"/>
              </a:xfrm>
              <a:custGeom>
                <a:gdLst>
                  <a:gd name="T0" fmla="*/ 8 w 20"/>
                  <a:gd name="T1" fmla="*/ 2 h 14"/>
                  <a:gd name="T2" fmla="*/ 3 w 20"/>
                  <a:gd name="T3" fmla="*/ 10 h 14"/>
                  <a:gd name="T4" fmla="*/ 12 w 20"/>
                  <a:gd name="T5" fmla="*/ 9 h 14"/>
                  <a:gd name="T6" fmla="*/ 15 w 20"/>
                  <a:gd name="T7" fmla="*/ 6 h 14"/>
                  <a:gd name="T8" fmla="*/ 20 w 20"/>
                  <a:gd name="T9" fmla="*/ 0 h 14"/>
                  <a:gd name="T10" fmla="*/ 15 w 20"/>
                  <a:gd name="T11" fmla="*/ 0 h 14"/>
                  <a:gd name="T12" fmla="*/ 8 w 20"/>
                  <a:gd name="T13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8" y="2"/>
                    </a:moveTo>
                    <a:cubicBezTo>
                      <a:pt x="5" y="3"/>
                      <a:pt x="0" y="7"/>
                      <a:pt x="3" y="10"/>
                    </a:cubicBezTo>
                    <a:cubicBezTo>
                      <a:pt x="6" y="14"/>
                      <a:pt x="9" y="11"/>
                      <a:pt x="12" y="9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7" y="4"/>
                      <a:pt x="19" y="3"/>
                      <a:pt x="20" y="0"/>
                    </a:cubicBezTo>
                    <a:cubicBezTo>
                      <a:pt x="19" y="1"/>
                      <a:pt x="17" y="0"/>
                      <a:pt x="15" y="0"/>
                    </a:cubicBezTo>
                    <a:cubicBezTo>
                      <a:pt x="13" y="1"/>
                      <a:pt x="10" y="1"/>
                      <a:pt x="8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1273"/>
              <p:cNvSpPr/>
              <p:nvPr/>
            </p:nvSpPr>
            <p:spPr bwMode="auto">
              <a:xfrm>
                <a:off x="3873" y="2336"/>
                <a:ext cx="59" cy="178"/>
              </a:xfrm>
              <a:custGeom>
                <a:gdLst>
                  <a:gd name="T0" fmla="*/ 24 w 25"/>
                  <a:gd name="T1" fmla="*/ 74 h 75"/>
                  <a:gd name="T2" fmla="*/ 24 w 25"/>
                  <a:gd name="T3" fmla="*/ 74 h 75"/>
                  <a:gd name="T4" fmla="*/ 14 w 25"/>
                  <a:gd name="T5" fmla="*/ 69 h 75"/>
                  <a:gd name="T6" fmla="*/ 17 w 25"/>
                  <a:gd name="T7" fmla="*/ 58 h 75"/>
                  <a:gd name="T8" fmla="*/ 16 w 25"/>
                  <a:gd name="T9" fmla="*/ 57 h 75"/>
                  <a:gd name="T10" fmla="*/ 15 w 25"/>
                  <a:gd name="T11" fmla="*/ 55 h 75"/>
                  <a:gd name="T12" fmla="*/ 8 w 25"/>
                  <a:gd name="T13" fmla="*/ 48 h 75"/>
                  <a:gd name="T14" fmla="*/ 12 w 25"/>
                  <a:gd name="T15" fmla="*/ 37 h 75"/>
                  <a:gd name="T16" fmla="*/ 11 w 25"/>
                  <a:gd name="T17" fmla="*/ 33 h 75"/>
                  <a:gd name="T18" fmla="*/ 13 w 25"/>
                  <a:gd name="T19" fmla="*/ 29 h 75"/>
                  <a:gd name="T20" fmla="*/ 12 w 25"/>
                  <a:gd name="T21" fmla="*/ 29 h 75"/>
                  <a:gd name="T22" fmla="*/ 8 w 25"/>
                  <a:gd name="T23" fmla="*/ 18 h 75"/>
                  <a:gd name="T24" fmla="*/ 11 w 25"/>
                  <a:gd name="T25" fmla="*/ 13 h 75"/>
                  <a:gd name="T26" fmla="*/ 14 w 25"/>
                  <a:gd name="T27" fmla="*/ 12 h 75"/>
                  <a:gd name="T28" fmla="*/ 15 w 25"/>
                  <a:gd name="T29" fmla="*/ 9 h 75"/>
                  <a:gd name="T30" fmla="*/ 15 w 25"/>
                  <a:gd name="T31" fmla="*/ 9 h 75"/>
                  <a:gd name="T32" fmla="*/ 12 w 25"/>
                  <a:gd name="T33" fmla="*/ 0 h 75"/>
                  <a:gd name="T34" fmla="*/ 6 w 25"/>
                  <a:gd name="T35" fmla="*/ 0 h 75"/>
                  <a:gd name="T36" fmla="*/ 6 w 25"/>
                  <a:gd name="T37" fmla="*/ 1 h 75"/>
                  <a:gd name="T38" fmla="*/ 8 w 25"/>
                  <a:gd name="T39" fmla="*/ 7 h 75"/>
                  <a:gd name="T40" fmla="*/ 8 w 25"/>
                  <a:gd name="T41" fmla="*/ 8 h 75"/>
                  <a:gd name="T42" fmla="*/ 2 w 25"/>
                  <a:gd name="T43" fmla="*/ 19 h 75"/>
                  <a:gd name="T44" fmla="*/ 7 w 25"/>
                  <a:gd name="T45" fmla="*/ 33 h 75"/>
                  <a:gd name="T46" fmla="*/ 7 w 25"/>
                  <a:gd name="T47" fmla="*/ 34 h 75"/>
                  <a:gd name="T48" fmla="*/ 7 w 25"/>
                  <a:gd name="T49" fmla="*/ 34 h 75"/>
                  <a:gd name="T50" fmla="*/ 9 w 25"/>
                  <a:gd name="T51" fmla="*/ 58 h 75"/>
                  <a:gd name="T52" fmla="*/ 10 w 25"/>
                  <a:gd name="T53" fmla="*/ 59 h 75"/>
                  <a:gd name="T54" fmla="*/ 9 w 25"/>
                  <a:gd name="T55" fmla="*/ 71 h 75"/>
                  <a:gd name="T56" fmla="*/ 12 w 25"/>
                  <a:gd name="T57" fmla="*/ 75 h 75"/>
                  <a:gd name="T58" fmla="*/ 25 w 25"/>
                  <a:gd name="T59" fmla="*/ 75 h 75"/>
                  <a:gd name="T60" fmla="*/ 24 w 25"/>
                  <a:gd name="T61" fmla="*/ 74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75">
                    <a:moveTo>
                      <a:pt x="24" y="74"/>
                    </a:moveTo>
                    <a:cubicBezTo>
                      <a:pt x="24" y="74"/>
                      <a:pt x="24" y="74"/>
                      <a:pt x="24" y="74"/>
                    </a:cubicBezTo>
                    <a:cubicBezTo>
                      <a:pt x="20" y="75"/>
                      <a:pt x="16" y="73"/>
                      <a:pt x="14" y="69"/>
                    </a:cubicBezTo>
                    <a:cubicBezTo>
                      <a:pt x="13" y="65"/>
                      <a:pt x="13" y="61"/>
                      <a:pt x="17" y="58"/>
                    </a:cubicBezTo>
                    <a:cubicBezTo>
                      <a:pt x="16" y="58"/>
                      <a:pt x="16" y="58"/>
                      <a:pt x="16" y="57"/>
                    </a:cubicBezTo>
                    <a:cubicBezTo>
                      <a:pt x="16" y="57"/>
                      <a:pt x="16" y="56"/>
                      <a:pt x="15" y="55"/>
                    </a:cubicBezTo>
                    <a:cubicBezTo>
                      <a:pt x="12" y="54"/>
                      <a:pt x="8" y="51"/>
                      <a:pt x="8" y="48"/>
                    </a:cubicBezTo>
                    <a:cubicBezTo>
                      <a:pt x="7" y="43"/>
                      <a:pt x="9" y="40"/>
                      <a:pt x="12" y="37"/>
                    </a:cubicBezTo>
                    <a:cubicBezTo>
                      <a:pt x="11" y="36"/>
                      <a:pt x="11" y="35"/>
                      <a:pt x="11" y="33"/>
                    </a:cubicBezTo>
                    <a:cubicBezTo>
                      <a:pt x="11" y="32"/>
                      <a:pt x="12" y="31"/>
                      <a:pt x="13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9" y="28"/>
                      <a:pt x="7" y="22"/>
                      <a:pt x="8" y="18"/>
                    </a:cubicBezTo>
                    <a:cubicBezTo>
                      <a:pt x="8" y="16"/>
                      <a:pt x="9" y="14"/>
                      <a:pt x="11" y="13"/>
                    </a:cubicBezTo>
                    <a:cubicBezTo>
                      <a:pt x="12" y="12"/>
                      <a:pt x="13" y="12"/>
                      <a:pt x="14" y="12"/>
                    </a:cubicBezTo>
                    <a:cubicBezTo>
                      <a:pt x="14" y="11"/>
                      <a:pt x="15" y="10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4"/>
                      <a:pt x="7" y="5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5" y="10"/>
                      <a:pt x="2" y="15"/>
                      <a:pt x="2" y="19"/>
                    </a:cubicBezTo>
                    <a:cubicBezTo>
                      <a:pt x="1" y="24"/>
                      <a:pt x="3" y="29"/>
                      <a:pt x="7" y="33"/>
                    </a:cubicBezTo>
                    <a:cubicBezTo>
                      <a:pt x="7" y="33"/>
                      <a:pt x="7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0" y="40"/>
                      <a:pt x="0" y="54"/>
                      <a:pt x="9" y="58"/>
                    </a:cubicBezTo>
                    <a:cubicBezTo>
                      <a:pt x="10" y="58"/>
                      <a:pt x="10" y="58"/>
                      <a:pt x="10" y="59"/>
                    </a:cubicBezTo>
                    <a:cubicBezTo>
                      <a:pt x="7" y="62"/>
                      <a:pt x="8" y="67"/>
                      <a:pt x="9" y="71"/>
                    </a:cubicBezTo>
                    <a:cubicBezTo>
                      <a:pt x="10" y="73"/>
                      <a:pt x="11" y="74"/>
                      <a:pt x="12" y="75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5" y="75"/>
                      <a:pt x="24" y="75"/>
                      <a:pt x="24" y="7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1274"/>
              <p:cNvSpPr/>
              <p:nvPr/>
            </p:nvSpPr>
            <p:spPr bwMode="auto">
              <a:xfrm>
                <a:off x="3840" y="2412"/>
                <a:ext cx="43" cy="23"/>
              </a:xfrm>
              <a:custGeom>
                <a:gdLst>
                  <a:gd name="T0" fmla="*/ 9 w 18"/>
                  <a:gd name="T1" fmla="*/ 0 h 10"/>
                  <a:gd name="T2" fmla="*/ 1 w 18"/>
                  <a:gd name="T3" fmla="*/ 4 h 10"/>
                  <a:gd name="T4" fmla="*/ 10 w 18"/>
                  <a:gd name="T5" fmla="*/ 6 h 10"/>
                  <a:gd name="T6" fmla="*/ 18 w 18"/>
                  <a:gd name="T7" fmla="*/ 2 h 10"/>
                  <a:gd name="T8" fmla="*/ 9 w 18"/>
                  <a:gd name="T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9" y="0"/>
                    </a:moveTo>
                    <a:cubicBezTo>
                      <a:pt x="6" y="0"/>
                      <a:pt x="1" y="0"/>
                      <a:pt x="1" y="4"/>
                    </a:cubicBezTo>
                    <a:cubicBezTo>
                      <a:pt x="0" y="10"/>
                      <a:pt x="7" y="7"/>
                      <a:pt x="10" y="6"/>
                    </a:cubicBezTo>
                    <a:cubicBezTo>
                      <a:pt x="12" y="5"/>
                      <a:pt x="15" y="3"/>
                      <a:pt x="18" y="2"/>
                    </a:cubicBezTo>
                    <a:cubicBezTo>
                      <a:pt x="15" y="1"/>
                      <a:pt x="12" y="0"/>
                      <a:pt x="9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1275"/>
              <p:cNvSpPr/>
              <p:nvPr/>
            </p:nvSpPr>
            <p:spPr bwMode="auto">
              <a:xfrm>
                <a:off x="3838" y="2343"/>
                <a:ext cx="47" cy="28"/>
              </a:xfrm>
              <a:custGeom>
                <a:gdLst>
                  <a:gd name="T0" fmla="*/ 11 w 20"/>
                  <a:gd name="T1" fmla="*/ 2 h 12"/>
                  <a:gd name="T2" fmla="*/ 2 w 20"/>
                  <a:gd name="T3" fmla="*/ 5 h 12"/>
                  <a:gd name="T4" fmla="*/ 20 w 20"/>
                  <a:gd name="T5" fmla="*/ 4 h 12"/>
                  <a:gd name="T6" fmla="*/ 11 w 20"/>
                  <a:gd name="T7" fmla="*/ 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11" y="2"/>
                    </a:moveTo>
                    <a:cubicBezTo>
                      <a:pt x="9" y="1"/>
                      <a:pt x="0" y="0"/>
                      <a:pt x="2" y="5"/>
                    </a:cubicBezTo>
                    <a:cubicBezTo>
                      <a:pt x="4" y="12"/>
                      <a:pt x="15" y="6"/>
                      <a:pt x="20" y="4"/>
                    </a:cubicBezTo>
                    <a:cubicBezTo>
                      <a:pt x="17" y="3"/>
                      <a:pt x="14" y="2"/>
                      <a:pt x="11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1276"/>
              <p:cNvSpPr/>
              <p:nvPr/>
            </p:nvSpPr>
            <p:spPr bwMode="auto">
              <a:xfrm>
                <a:off x="3930" y="2490"/>
                <a:ext cx="31" cy="24"/>
              </a:xfrm>
              <a:custGeom>
                <a:gdLst>
                  <a:gd name="T0" fmla="*/ 13 w 13"/>
                  <a:gd name="T1" fmla="*/ 3 h 10"/>
                  <a:gd name="T2" fmla="*/ 2 w 13"/>
                  <a:gd name="T3" fmla="*/ 0 h 10"/>
                  <a:gd name="T4" fmla="*/ 2 w 13"/>
                  <a:gd name="T5" fmla="*/ 10 h 10"/>
                  <a:gd name="T6" fmla="*/ 2 w 13"/>
                  <a:gd name="T7" fmla="*/ 10 h 10"/>
                  <a:gd name="T8" fmla="*/ 11 w 13"/>
                  <a:gd name="T9" fmla="*/ 10 h 10"/>
                  <a:gd name="T10" fmla="*/ 13 w 13"/>
                  <a:gd name="T11" fmla="*/ 3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13" y="3"/>
                    </a:moveTo>
                    <a:cubicBezTo>
                      <a:pt x="9" y="5"/>
                      <a:pt x="5" y="4"/>
                      <a:pt x="2" y="0"/>
                    </a:cubicBezTo>
                    <a:cubicBezTo>
                      <a:pt x="1" y="3"/>
                      <a:pt x="0" y="7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8"/>
                      <a:pt x="11" y="5"/>
                      <a:pt x="13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1277"/>
              <p:cNvSpPr/>
              <p:nvPr/>
            </p:nvSpPr>
            <p:spPr bwMode="auto">
              <a:xfrm>
                <a:off x="3892" y="2426"/>
                <a:ext cx="26" cy="35"/>
              </a:xfrm>
              <a:custGeom>
                <a:gdLst>
                  <a:gd name="T0" fmla="*/ 11 w 11"/>
                  <a:gd name="T1" fmla="*/ 8 h 15"/>
                  <a:gd name="T2" fmla="*/ 11 w 11"/>
                  <a:gd name="T3" fmla="*/ 5 h 15"/>
                  <a:gd name="T4" fmla="*/ 11 w 11"/>
                  <a:gd name="T5" fmla="*/ 5 h 15"/>
                  <a:gd name="T6" fmla="*/ 4 w 11"/>
                  <a:gd name="T7" fmla="*/ 0 h 15"/>
                  <a:gd name="T8" fmla="*/ 2 w 11"/>
                  <a:gd name="T9" fmla="*/ 4 h 15"/>
                  <a:gd name="T10" fmla="*/ 1 w 11"/>
                  <a:gd name="T11" fmla="*/ 9 h 15"/>
                  <a:gd name="T12" fmla="*/ 7 w 11"/>
                  <a:gd name="T13" fmla="*/ 15 h 15"/>
                  <a:gd name="T14" fmla="*/ 11 w 11"/>
                  <a:gd name="T15" fmla="*/ 8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5">
                    <a:moveTo>
                      <a:pt x="11" y="8"/>
                    </a:moveTo>
                    <a:cubicBezTo>
                      <a:pt x="11" y="7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8" y="4"/>
                      <a:pt x="6" y="2"/>
                      <a:pt x="4" y="0"/>
                    </a:cubicBezTo>
                    <a:cubicBezTo>
                      <a:pt x="3" y="1"/>
                      <a:pt x="2" y="2"/>
                      <a:pt x="2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2" y="12"/>
                      <a:pt x="4" y="15"/>
                      <a:pt x="7" y="15"/>
                    </a:cubicBezTo>
                    <a:cubicBezTo>
                      <a:pt x="8" y="12"/>
                      <a:pt x="9" y="9"/>
                      <a:pt x="11" y="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1278"/>
              <p:cNvSpPr/>
              <p:nvPr/>
            </p:nvSpPr>
            <p:spPr bwMode="auto">
              <a:xfrm>
                <a:off x="3911" y="2447"/>
                <a:ext cx="28" cy="36"/>
              </a:xfrm>
              <a:custGeom>
                <a:gdLst>
                  <a:gd name="T0" fmla="*/ 4 w 12"/>
                  <a:gd name="T1" fmla="*/ 0 h 15"/>
                  <a:gd name="T2" fmla="*/ 1 w 12"/>
                  <a:gd name="T3" fmla="*/ 10 h 15"/>
                  <a:gd name="T4" fmla="*/ 9 w 12"/>
                  <a:gd name="T5" fmla="*/ 14 h 15"/>
                  <a:gd name="T6" fmla="*/ 9 w 12"/>
                  <a:gd name="T7" fmla="*/ 14 h 15"/>
                  <a:gd name="T8" fmla="*/ 10 w 12"/>
                  <a:gd name="T9" fmla="*/ 8 h 15"/>
                  <a:gd name="T10" fmla="*/ 12 w 12"/>
                  <a:gd name="T11" fmla="*/ 5 h 15"/>
                  <a:gd name="T12" fmla="*/ 4 w 12"/>
                  <a:gd name="T13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5">
                    <a:moveTo>
                      <a:pt x="4" y="0"/>
                    </a:moveTo>
                    <a:cubicBezTo>
                      <a:pt x="1" y="2"/>
                      <a:pt x="0" y="7"/>
                      <a:pt x="1" y="10"/>
                    </a:cubicBezTo>
                    <a:cubicBezTo>
                      <a:pt x="2" y="13"/>
                      <a:pt x="5" y="15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2"/>
                      <a:pt x="9" y="10"/>
                      <a:pt x="10" y="8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9" y="5"/>
                      <a:pt x="5" y="3"/>
                      <a:pt x="4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1279"/>
              <p:cNvSpPr/>
              <p:nvPr/>
            </p:nvSpPr>
            <p:spPr bwMode="auto">
              <a:xfrm>
                <a:off x="3935" y="2459"/>
                <a:ext cx="28" cy="38"/>
              </a:xfrm>
              <a:custGeom>
                <a:gdLst>
                  <a:gd name="T0" fmla="*/ 0 w 12"/>
                  <a:gd name="T1" fmla="*/ 6 h 16"/>
                  <a:gd name="T2" fmla="*/ 1 w 12"/>
                  <a:gd name="T3" fmla="*/ 12 h 16"/>
                  <a:gd name="T4" fmla="*/ 12 w 12"/>
                  <a:gd name="T5" fmla="*/ 14 h 16"/>
                  <a:gd name="T6" fmla="*/ 5 w 12"/>
                  <a:gd name="T7" fmla="*/ 0 h 16"/>
                  <a:gd name="T8" fmla="*/ 0 w 12"/>
                  <a:gd name="T9" fmla="*/ 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0" y="6"/>
                    </a:moveTo>
                    <a:cubicBezTo>
                      <a:pt x="0" y="8"/>
                      <a:pt x="0" y="10"/>
                      <a:pt x="1" y="12"/>
                    </a:cubicBezTo>
                    <a:cubicBezTo>
                      <a:pt x="4" y="16"/>
                      <a:pt x="8" y="16"/>
                      <a:pt x="12" y="14"/>
                    </a:cubicBezTo>
                    <a:cubicBezTo>
                      <a:pt x="9" y="10"/>
                      <a:pt x="7" y="5"/>
                      <a:pt x="5" y="0"/>
                    </a:cubicBezTo>
                    <a:cubicBezTo>
                      <a:pt x="2" y="1"/>
                      <a:pt x="1" y="4"/>
                      <a:pt x="0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1280"/>
              <p:cNvSpPr/>
              <p:nvPr/>
            </p:nvSpPr>
            <p:spPr bwMode="auto">
              <a:xfrm>
                <a:off x="3958" y="2497"/>
                <a:ext cx="22" cy="17"/>
              </a:xfrm>
              <a:custGeom>
                <a:gdLst>
                  <a:gd name="T0" fmla="*/ 0 w 9"/>
                  <a:gd name="T1" fmla="*/ 7 h 7"/>
                  <a:gd name="T2" fmla="*/ 9 w 9"/>
                  <a:gd name="T3" fmla="*/ 7 h 7"/>
                  <a:gd name="T4" fmla="*/ 3 w 9"/>
                  <a:gd name="T5" fmla="*/ 0 h 7"/>
                  <a:gd name="T6" fmla="*/ 0 w 9"/>
                  <a:gd name="T7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5" y="2"/>
                      <a:pt x="3" y="0"/>
                    </a:cubicBezTo>
                    <a:cubicBezTo>
                      <a:pt x="1" y="2"/>
                      <a:pt x="0" y="5"/>
                      <a:pt x="0" y="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1281"/>
              <p:cNvSpPr/>
              <p:nvPr/>
            </p:nvSpPr>
            <p:spPr bwMode="auto">
              <a:xfrm>
                <a:off x="3939" y="2336"/>
                <a:ext cx="69" cy="178"/>
              </a:xfrm>
              <a:custGeom>
                <a:gdLst>
                  <a:gd name="T0" fmla="*/ 29 w 29"/>
                  <a:gd name="T1" fmla="*/ 74 h 75"/>
                  <a:gd name="T2" fmla="*/ 29 w 29"/>
                  <a:gd name="T3" fmla="*/ 74 h 75"/>
                  <a:gd name="T4" fmla="*/ 27 w 29"/>
                  <a:gd name="T5" fmla="*/ 72 h 75"/>
                  <a:gd name="T6" fmla="*/ 11 w 29"/>
                  <a:gd name="T7" fmla="*/ 16 h 75"/>
                  <a:gd name="T8" fmla="*/ 19 w 29"/>
                  <a:gd name="T9" fmla="*/ 0 h 75"/>
                  <a:gd name="T10" fmla="*/ 10 w 29"/>
                  <a:gd name="T11" fmla="*/ 0 h 75"/>
                  <a:gd name="T12" fmla="*/ 0 w 29"/>
                  <a:gd name="T13" fmla="*/ 32 h 75"/>
                  <a:gd name="T14" fmla="*/ 13 w 29"/>
                  <a:gd name="T15" fmla="*/ 68 h 75"/>
                  <a:gd name="T16" fmla="*/ 19 w 29"/>
                  <a:gd name="T17" fmla="*/ 75 h 75"/>
                  <a:gd name="T18" fmla="*/ 29 w 29"/>
                  <a:gd name="T19" fmla="*/ 75 h 75"/>
                  <a:gd name="T20" fmla="*/ 29 w 29"/>
                  <a:gd name="T21" fmla="*/ 74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75">
                    <a:moveTo>
                      <a:pt x="29" y="74"/>
                    </a:moveTo>
                    <a:cubicBezTo>
                      <a:pt x="29" y="74"/>
                      <a:pt x="29" y="74"/>
                      <a:pt x="29" y="74"/>
                    </a:cubicBezTo>
                    <a:cubicBezTo>
                      <a:pt x="28" y="73"/>
                      <a:pt x="27" y="73"/>
                      <a:pt x="27" y="72"/>
                    </a:cubicBezTo>
                    <a:cubicBezTo>
                      <a:pt x="13" y="57"/>
                      <a:pt x="4" y="36"/>
                      <a:pt x="11" y="16"/>
                    </a:cubicBezTo>
                    <a:cubicBezTo>
                      <a:pt x="13" y="10"/>
                      <a:pt x="16" y="5"/>
                      <a:pt x="1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9"/>
                      <a:pt x="0" y="20"/>
                      <a:pt x="0" y="32"/>
                    </a:cubicBezTo>
                    <a:cubicBezTo>
                      <a:pt x="1" y="45"/>
                      <a:pt x="6" y="57"/>
                      <a:pt x="13" y="68"/>
                    </a:cubicBezTo>
                    <a:cubicBezTo>
                      <a:pt x="15" y="70"/>
                      <a:pt x="17" y="73"/>
                      <a:pt x="19" y="75"/>
                    </a:cubicBezTo>
                    <a:cubicBezTo>
                      <a:pt x="29" y="75"/>
                      <a:pt x="29" y="75"/>
                      <a:pt x="29" y="75"/>
                    </a:cubicBezTo>
                    <a:lnTo>
                      <a:pt x="29" y="74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1282"/>
              <p:cNvSpPr>
                <a:spLocks noEditPoints="1"/>
              </p:cNvSpPr>
              <p:nvPr/>
            </p:nvSpPr>
            <p:spPr bwMode="auto">
              <a:xfrm>
                <a:off x="3838" y="2336"/>
                <a:ext cx="64" cy="178"/>
              </a:xfrm>
              <a:custGeom>
                <a:gdLst>
                  <a:gd name="T0" fmla="*/ 24 w 27"/>
                  <a:gd name="T1" fmla="*/ 71 h 75"/>
                  <a:gd name="T2" fmla="*/ 25 w 27"/>
                  <a:gd name="T3" fmla="*/ 59 h 75"/>
                  <a:gd name="T4" fmla="*/ 24 w 27"/>
                  <a:gd name="T5" fmla="*/ 58 h 75"/>
                  <a:gd name="T6" fmla="*/ 22 w 27"/>
                  <a:gd name="T7" fmla="*/ 34 h 75"/>
                  <a:gd name="T8" fmla="*/ 22 w 27"/>
                  <a:gd name="T9" fmla="*/ 34 h 75"/>
                  <a:gd name="T10" fmla="*/ 22 w 27"/>
                  <a:gd name="T11" fmla="*/ 33 h 75"/>
                  <a:gd name="T12" fmla="*/ 17 w 27"/>
                  <a:gd name="T13" fmla="*/ 19 h 75"/>
                  <a:gd name="T14" fmla="*/ 23 w 27"/>
                  <a:gd name="T15" fmla="*/ 8 h 75"/>
                  <a:gd name="T16" fmla="*/ 23 w 27"/>
                  <a:gd name="T17" fmla="*/ 7 h 75"/>
                  <a:gd name="T18" fmla="*/ 21 w 27"/>
                  <a:gd name="T19" fmla="*/ 1 h 75"/>
                  <a:gd name="T20" fmla="*/ 21 w 27"/>
                  <a:gd name="T21" fmla="*/ 0 h 75"/>
                  <a:gd name="T22" fmla="*/ 19 w 27"/>
                  <a:gd name="T23" fmla="*/ 0 h 75"/>
                  <a:gd name="T24" fmla="*/ 21 w 27"/>
                  <a:gd name="T25" fmla="*/ 6 h 75"/>
                  <a:gd name="T26" fmla="*/ 15 w 27"/>
                  <a:gd name="T27" fmla="*/ 4 h 75"/>
                  <a:gd name="T28" fmla="*/ 8 w 27"/>
                  <a:gd name="T29" fmla="*/ 3 h 75"/>
                  <a:gd name="T30" fmla="*/ 0 w 27"/>
                  <a:gd name="T31" fmla="*/ 7 h 75"/>
                  <a:gd name="T32" fmla="*/ 6 w 27"/>
                  <a:gd name="T33" fmla="*/ 13 h 75"/>
                  <a:gd name="T34" fmla="*/ 20 w 27"/>
                  <a:gd name="T35" fmla="*/ 9 h 75"/>
                  <a:gd name="T36" fmla="*/ 15 w 27"/>
                  <a:gd name="T37" fmla="*/ 19 h 75"/>
                  <a:gd name="T38" fmla="*/ 19 w 27"/>
                  <a:gd name="T39" fmla="*/ 32 h 75"/>
                  <a:gd name="T40" fmla="*/ 0 w 27"/>
                  <a:gd name="T41" fmla="*/ 36 h 75"/>
                  <a:gd name="T42" fmla="*/ 6 w 27"/>
                  <a:gd name="T43" fmla="*/ 41 h 75"/>
                  <a:gd name="T44" fmla="*/ 13 w 27"/>
                  <a:gd name="T45" fmla="*/ 39 h 75"/>
                  <a:gd name="T46" fmla="*/ 19 w 27"/>
                  <a:gd name="T47" fmla="*/ 35 h 75"/>
                  <a:gd name="T48" fmla="*/ 22 w 27"/>
                  <a:gd name="T49" fmla="*/ 58 h 75"/>
                  <a:gd name="T50" fmla="*/ 15 w 27"/>
                  <a:gd name="T51" fmla="*/ 58 h 75"/>
                  <a:gd name="T52" fmla="*/ 7 w 27"/>
                  <a:gd name="T53" fmla="*/ 61 h 75"/>
                  <a:gd name="T54" fmla="*/ 4 w 27"/>
                  <a:gd name="T55" fmla="*/ 70 h 75"/>
                  <a:gd name="T56" fmla="*/ 13 w 27"/>
                  <a:gd name="T57" fmla="*/ 71 h 75"/>
                  <a:gd name="T58" fmla="*/ 17 w 27"/>
                  <a:gd name="T59" fmla="*/ 67 h 75"/>
                  <a:gd name="T60" fmla="*/ 22 w 27"/>
                  <a:gd name="T61" fmla="*/ 63 h 75"/>
                  <a:gd name="T62" fmla="*/ 23 w 27"/>
                  <a:gd name="T63" fmla="*/ 71 h 75"/>
                  <a:gd name="T64" fmla="*/ 25 w 27"/>
                  <a:gd name="T65" fmla="*/ 75 h 75"/>
                  <a:gd name="T66" fmla="*/ 27 w 27"/>
                  <a:gd name="T67" fmla="*/ 75 h 75"/>
                  <a:gd name="T68" fmla="*/ 24 w 27"/>
                  <a:gd name="T69" fmla="*/ 71 h 75"/>
                  <a:gd name="T70" fmla="*/ 2 w 27"/>
                  <a:gd name="T71" fmla="*/ 8 h 75"/>
                  <a:gd name="T72" fmla="*/ 11 w 27"/>
                  <a:gd name="T73" fmla="*/ 5 h 75"/>
                  <a:gd name="T74" fmla="*/ 20 w 27"/>
                  <a:gd name="T75" fmla="*/ 7 h 75"/>
                  <a:gd name="T76" fmla="*/ 2 w 27"/>
                  <a:gd name="T77" fmla="*/ 8 h 75"/>
                  <a:gd name="T78" fmla="*/ 11 w 27"/>
                  <a:gd name="T79" fmla="*/ 38 h 75"/>
                  <a:gd name="T80" fmla="*/ 2 w 27"/>
                  <a:gd name="T81" fmla="*/ 36 h 75"/>
                  <a:gd name="T82" fmla="*/ 10 w 27"/>
                  <a:gd name="T83" fmla="*/ 32 h 75"/>
                  <a:gd name="T84" fmla="*/ 19 w 27"/>
                  <a:gd name="T85" fmla="*/ 34 h 75"/>
                  <a:gd name="T86" fmla="*/ 11 w 27"/>
                  <a:gd name="T87" fmla="*/ 38 h 75"/>
                  <a:gd name="T88" fmla="*/ 17 w 27"/>
                  <a:gd name="T89" fmla="*/ 65 h 75"/>
                  <a:gd name="T90" fmla="*/ 14 w 27"/>
                  <a:gd name="T91" fmla="*/ 68 h 75"/>
                  <a:gd name="T92" fmla="*/ 5 w 27"/>
                  <a:gd name="T93" fmla="*/ 69 h 75"/>
                  <a:gd name="T94" fmla="*/ 10 w 27"/>
                  <a:gd name="T95" fmla="*/ 61 h 75"/>
                  <a:gd name="T96" fmla="*/ 17 w 27"/>
                  <a:gd name="T97" fmla="*/ 59 h 75"/>
                  <a:gd name="T98" fmla="*/ 22 w 27"/>
                  <a:gd name="T99" fmla="*/ 59 h 75"/>
                  <a:gd name="T100" fmla="*/ 17 w 27"/>
                  <a:gd name="T101" fmla="*/ 65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" h="75">
                    <a:moveTo>
                      <a:pt x="24" y="71"/>
                    </a:moveTo>
                    <a:cubicBezTo>
                      <a:pt x="23" y="67"/>
                      <a:pt x="22" y="62"/>
                      <a:pt x="25" y="59"/>
                    </a:cubicBezTo>
                    <a:cubicBezTo>
                      <a:pt x="25" y="58"/>
                      <a:pt x="25" y="58"/>
                      <a:pt x="24" y="58"/>
                    </a:cubicBezTo>
                    <a:cubicBezTo>
                      <a:pt x="15" y="54"/>
                      <a:pt x="15" y="40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3"/>
                      <a:pt x="22" y="33"/>
                    </a:cubicBezTo>
                    <a:cubicBezTo>
                      <a:pt x="18" y="29"/>
                      <a:pt x="16" y="24"/>
                      <a:pt x="17" y="19"/>
                    </a:cubicBezTo>
                    <a:cubicBezTo>
                      <a:pt x="17" y="15"/>
                      <a:pt x="20" y="10"/>
                      <a:pt x="23" y="8"/>
                    </a:cubicBezTo>
                    <a:cubicBezTo>
                      <a:pt x="23" y="8"/>
                      <a:pt x="23" y="8"/>
                      <a:pt x="23" y="7"/>
                    </a:cubicBezTo>
                    <a:cubicBezTo>
                      <a:pt x="22" y="5"/>
                      <a:pt x="21" y="4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2"/>
                      <a:pt x="20" y="4"/>
                      <a:pt x="21" y="6"/>
                    </a:cubicBezTo>
                    <a:cubicBezTo>
                      <a:pt x="19" y="5"/>
                      <a:pt x="17" y="5"/>
                      <a:pt x="15" y="4"/>
                    </a:cubicBezTo>
                    <a:cubicBezTo>
                      <a:pt x="13" y="4"/>
                      <a:pt x="11" y="3"/>
                      <a:pt x="8" y="3"/>
                    </a:cubicBezTo>
                    <a:cubicBezTo>
                      <a:pt x="5" y="2"/>
                      <a:pt x="0" y="3"/>
                      <a:pt x="0" y="7"/>
                    </a:cubicBezTo>
                    <a:cubicBezTo>
                      <a:pt x="0" y="10"/>
                      <a:pt x="3" y="12"/>
                      <a:pt x="6" y="13"/>
                    </a:cubicBezTo>
                    <a:cubicBezTo>
                      <a:pt x="11" y="13"/>
                      <a:pt x="15" y="10"/>
                      <a:pt x="20" y="9"/>
                    </a:cubicBezTo>
                    <a:cubicBezTo>
                      <a:pt x="17" y="11"/>
                      <a:pt x="15" y="15"/>
                      <a:pt x="15" y="19"/>
                    </a:cubicBezTo>
                    <a:cubicBezTo>
                      <a:pt x="15" y="24"/>
                      <a:pt x="16" y="28"/>
                      <a:pt x="19" y="32"/>
                    </a:cubicBezTo>
                    <a:cubicBezTo>
                      <a:pt x="13" y="30"/>
                      <a:pt x="1" y="28"/>
                      <a:pt x="0" y="36"/>
                    </a:cubicBezTo>
                    <a:cubicBezTo>
                      <a:pt x="0" y="40"/>
                      <a:pt x="3" y="42"/>
                      <a:pt x="6" y="41"/>
                    </a:cubicBezTo>
                    <a:cubicBezTo>
                      <a:pt x="9" y="41"/>
                      <a:pt x="11" y="40"/>
                      <a:pt x="13" y="39"/>
                    </a:cubicBezTo>
                    <a:cubicBezTo>
                      <a:pt x="15" y="38"/>
                      <a:pt x="17" y="36"/>
                      <a:pt x="19" y="35"/>
                    </a:cubicBezTo>
                    <a:cubicBezTo>
                      <a:pt x="13" y="42"/>
                      <a:pt x="15" y="54"/>
                      <a:pt x="22" y="58"/>
                    </a:cubicBezTo>
                    <a:cubicBezTo>
                      <a:pt x="20" y="58"/>
                      <a:pt x="17" y="58"/>
                      <a:pt x="15" y="58"/>
                    </a:cubicBezTo>
                    <a:cubicBezTo>
                      <a:pt x="12" y="59"/>
                      <a:pt x="10" y="60"/>
                      <a:pt x="7" y="61"/>
                    </a:cubicBezTo>
                    <a:cubicBezTo>
                      <a:pt x="4" y="63"/>
                      <a:pt x="2" y="66"/>
                      <a:pt x="4" y="70"/>
                    </a:cubicBezTo>
                    <a:cubicBezTo>
                      <a:pt x="6" y="74"/>
                      <a:pt x="10" y="72"/>
                      <a:pt x="13" y="71"/>
                    </a:cubicBezTo>
                    <a:cubicBezTo>
                      <a:pt x="14" y="70"/>
                      <a:pt x="16" y="68"/>
                      <a:pt x="17" y="67"/>
                    </a:cubicBezTo>
                    <a:cubicBezTo>
                      <a:pt x="19" y="66"/>
                      <a:pt x="20" y="64"/>
                      <a:pt x="22" y="63"/>
                    </a:cubicBezTo>
                    <a:cubicBezTo>
                      <a:pt x="21" y="66"/>
                      <a:pt x="22" y="69"/>
                      <a:pt x="23" y="71"/>
                    </a:cubicBezTo>
                    <a:cubicBezTo>
                      <a:pt x="23" y="73"/>
                      <a:pt x="24" y="74"/>
                      <a:pt x="25" y="75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6" y="74"/>
                      <a:pt x="25" y="73"/>
                      <a:pt x="24" y="71"/>
                    </a:cubicBezTo>
                    <a:close/>
                    <a:moveTo>
                      <a:pt x="2" y="8"/>
                    </a:moveTo>
                    <a:cubicBezTo>
                      <a:pt x="0" y="3"/>
                      <a:pt x="9" y="4"/>
                      <a:pt x="11" y="5"/>
                    </a:cubicBezTo>
                    <a:cubicBezTo>
                      <a:pt x="14" y="5"/>
                      <a:pt x="17" y="6"/>
                      <a:pt x="20" y="7"/>
                    </a:cubicBezTo>
                    <a:cubicBezTo>
                      <a:pt x="15" y="9"/>
                      <a:pt x="4" y="15"/>
                      <a:pt x="2" y="8"/>
                    </a:cubicBezTo>
                    <a:close/>
                    <a:moveTo>
                      <a:pt x="11" y="38"/>
                    </a:moveTo>
                    <a:cubicBezTo>
                      <a:pt x="8" y="39"/>
                      <a:pt x="1" y="42"/>
                      <a:pt x="2" y="36"/>
                    </a:cubicBezTo>
                    <a:cubicBezTo>
                      <a:pt x="2" y="32"/>
                      <a:pt x="7" y="32"/>
                      <a:pt x="10" y="32"/>
                    </a:cubicBezTo>
                    <a:cubicBezTo>
                      <a:pt x="13" y="32"/>
                      <a:pt x="16" y="33"/>
                      <a:pt x="19" y="34"/>
                    </a:cubicBezTo>
                    <a:cubicBezTo>
                      <a:pt x="16" y="35"/>
                      <a:pt x="13" y="37"/>
                      <a:pt x="11" y="38"/>
                    </a:cubicBezTo>
                    <a:close/>
                    <a:moveTo>
                      <a:pt x="17" y="65"/>
                    </a:moveTo>
                    <a:cubicBezTo>
                      <a:pt x="16" y="66"/>
                      <a:pt x="15" y="67"/>
                      <a:pt x="14" y="68"/>
                    </a:cubicBezTo>
                    <a:cubicBezTo>
                      <a:pt x="11" y="70"/>
                      <a:pt x="8" y="73"/>
                      <a:pt x="5" y="69"/>
                    </a:cubicBezTo>
                    <a:cubicBezTo>
                      <a:pt x="2" y="66"/>
                      <a:pt x="7" y="62"/>
                      <a:pt x="10" y="61"/>
                    </a:cubicBezTo>
                    <a:cubicBezTo>
                      <a:pt x="12" y="60"/>
                      <a:pt x="15" y="60"/>
                      <a:pt x="17" y="59"/>
                    </a:cubicBezTo>
                    <a:cubicBezTo>
                      <a:pt x="19" y="59"/>
                      <a:pt x="21" y="60"/>
                      <a:pt x="22" y="59"/>
                    </a:cubicBezTo>
                    <a:cubicBezTo>
                      <a:pt x="21" y="62"/>
                      <a:pt x="19" y="63"/>
                      <a:pt x="17" y="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1283"/>
              <p:cNvSpPr/>
              <p:nvPr/>
            </p:nvSpPr>
            <p:spPr bwMode="auto">
              <a:xfrm>
                <a:off x="3949" y="2336"/>
                <a:ext cx="59" cy="175"/>
              </a:xfrm>
              <a:custGeom>
                <a:gdLst>
                  <a:gd name="T0" fmla="*/ 10 w 25"/>
                  <a:gd name="T1" fmla="*/ 50 h 74"/>
                  <a:gd name="T2" fmla="*/ 18 w 25"/>
                  <a:gd name="T3" fmla="*/ 0 h 74"/>
                  <a:gd name="T4" fmla="*/ 15 w 25"/>
                  <a:gd name="T5" fmla="*/ 0 h 74"/>
                  <a:gd name="T6" fmla="*/ 7 w 25"/>
                  <a:gd name="T7" fmla="*/ 16 h 74"/>
                  <a:gd name="T8" fmla="*/ 23 w 25"/>
                  <a:gd name="T9" fmla="*/ 72 h 74"/>
                  <a:gd name="T10" fmla="*/ 25 w 25"/>
                  <a:gd name="T11" fmla="*/ 74 h 74"/>
                  <a:gd name="T12" fmla="*/ 25 w 25"/>
                  <a:gd name="T13" fmla="*/ 72 h 74"/>
                  <a:gd name="T14" fmla="*/ 10 w 25"/>
                  <a:gd name="T15" fmla="*/ 50 h 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74">
                    <a:moveTo>
                      <a:pt x="10" y="50"/>
                    </a:moveTo>
                    <a:cubicBezTo>
                      <a:pt x="3" y="33"/>
                      <a:pt x="6" y="14"/>
                      <a:pt x="18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2" y="5"/>
                      <a:pt x="9" y="10"/>
                      <a:pt x="7" y="16"/>
                    </a:cubicBezTo>
                    <a:cubicBezTo>
                      <a:pt x="0" y="36"/>
                      <a:pt x="9" y="57"/>
                      <a:pt x="23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18" y="66"/>
                      <a:pt x="13" y="58"/>
                      <a:pt x="10" y="5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1284"/>
              <p:cNvSpPr>
                <a:spLocks noEditPoints="1"/>
              </p:cNvSpPr>
              <p:nvPr/>
            </p:nvSpPr>
            <p:spPr bwMode="auto">
              <a:xfrm>
                <a:off x="3890" y="2333"/>
                <a:ext cx="94" cy="181"/>
              </a:xfrm>
              <a:custGeom>
                <a:gdLst>
                  <a:gd name="T0" fmla="*/ 31 w 40"/>
                  <a:gd name="T1" fmla="*/ 1 h 76"/>
                  <a:gd name="T2" fmla="*/ 19 w 40"/>
                  <a:gd name="T3" fmla="*/ 3 h 76"/>
                  <a:gd name="T4" fmla="*/ 16 w 40"/>
                  <a:gd name="T5" fmla="*/ 1 h 76"/>
                  <a:gd name="T6" fmla="*/ 9 w 40"/>
                  <a:gd name="T7" fmla="*/ 8 h 76"/>
                  <a:gd name="T8" fmla="*/ 5 w 40"/>
                  <a:gd name="T9" fmla="*/ 1 h 76"/>
                  <a:gd name="T10" fmla="*/ 8 w 40"/>
                  <a:gd name="T11" fmla="*/ 10 h 76"/>
                  <a:gd name="T12" fmla="*/ 4 w 40"/>
                  <a:gd name="T13" fmla="*/ 14 h 76"/>
                  <a:gd name="T14" fmla="*/ 5 w 40"/>
                  <a:gd name="T15" fmla="*/ 30 h 76"/>
                  <a:gd name="T16" fmla="*/ 4 w 40"/>
                  <a:gd name="T17" fmla="*/ 34 h 76"/>
                  <a:gd name="T18" fmla="*/ 1 w 40"/>
                  <a:gd name="T19" fmla="*/ 49 h 76"/>
                  <a:gd name="T20" fmla="*/ 9 w 40"/>
                  <a:gd name="T21" fmla="*/ 58 h 76"/>
                  <a:gd name="T22" fmla="*/ 7 w 40"/>
                  <a:gd name="T23" fmla="*/ 70 h 76"/>
                  <a:gd name="T24" fmla="*/ 17 w 40"/>
                  <a:gd name="T25" fmla="*/ 75 h 76"/>
                  <a:gd name="T26" fmla="*/ 19 w 40"/>
                  <a:gd name="T27" fmla="*/ 76 h 76"/>
                  <a:gd name="T28" fmla="*/ 19 w 40"/>
                  <a:gd name="T29" fmla="*/ 66 h 76"/>
                  <a:gd name="T30" fmla="*/ 28 w 40"/>
                  <a:gd name="T31" fmla="*/ 76 h 76"/>
                  <a:gd name="T32" fmla="*/ 32 w 40"/>
                  <a:gd name="T33" fmla="*/ 69 h 76"/>
                  <a:gd name="T34" fmla="*/ 40 w 40"/>
                  <a:gd name="T35" fmla="*/ 76 h 76"/>
                  <a:gd name="T36" fmla="*/ 21 w 40"/>
                  <a:gd name="T37" fmla="*/ 33 h 76"/>
                  <a:gd name="T38" fmla="*/ 14 w 40"/>
                  <a:gd name="T39" fmla="*/ 45 h 76"/>
                  <a:gd name="T40" fmla="*/ 23 w 40"/>
                  <a:gd name="T41" fmla="*/ 51 h 76"/>
                  <a:gd name="T42" fmla="*/ 6 w 40"/>
                  <a:gd name="T43" fmla="*/ 35 h 76"/>
                  <a:gd name="T44" fmla="*/ 17 w 40"/>
                  <a:gd name="T45" fmla="*/ 35 h 76"/>
                  <a:gd name="T46" fmla="*/ 20 w 40"/>
                  <a:gd name="T47" fmla="*/ 28 h 76"/>
                  <a:gd name="T48" fmla="*/ 13 w 40"/>
                  <a:gd name="T49" fmla="*/ 25 h 76"/>
                  <a:gd name="T50" fmla="*/ 22 w 40"/>
                  <a:gd name="T51" fmla="*/ 17 h 76"/>
                  <a:gd name="T52" fmla="*/ 18 w 40"/>
                  <a:gd name="T53" fmla="*/ 6 h 76"/>
                  <a:gd name="T54" fmla="*/ 28 w 40"/>
                  <a:gd name="T55" fmla="*/ 2 h 76"/>
                  <a:gd name="T56" fmla="*/ 18 w 40"/>
                  <a:gd name="T57" fmla="*/ 6 h 76"/>
                  <a:gd name="T58" fmla="*/ 17 w 40"/>
                  <a:gd name="T59" fmla="*/ 5 h 76"/>
                  <a:gd name="T60" fmla="*/ 14 w 40"/>
                  <a:gd name="T61" fmla="*/ 18 h 76"/>
                  <a:gd name="T62" fmla="*/ 9 w 40"/>
                  <a:gd name="T63" fmla="*/ 12 h 76"/>
                  <a:gd name="T64" fmla="*/ 7 w 40"/>
                  <a:gd name="T65" fmla="*/ 14 h 76"/>
                  <a:gd name="T66" fmla="*/ 11 w 40"/>
                  <a:gd name="T67" fmla="*/ 25 h 76"/>
                  <a:gd name="T68" fmla="*/ 6 w 40"/>
                  <a:gd name="T69" fmla="*/ 29 h 76"/>
                  <a:gd name="T70" fmla="*/ 2 w 40"/>
                  <a:gd name="T71" fmla="*/ 21 h 76"/>
                  <a:gd name="T72" fmla="*/ 2 w 40"/>
                  <a:gd name="T73" fmla="*/ 48 h 76"/>
                  <a:gd name="T74" fmla="*/ 5 w 40"/>
                  <a:gd name="T75" fmla="*/ 39 h 76"/>
                  <a:gd name="T76" fmla="*/ 12 w 40"/>
                  <a:gd name="T77" fmla="*/ 44 h 76"/>
                  <a:gd name="T78" fmla="*/ 8 w 40"/>
                  <a:gd name="T79" fmla="*/ 54 h 76"/>
                  <a:gd name="T80" fmla="*/ 9 w 40"/>
                  <a:gd name="T81" fmla="*/ 70 h 76"/>
                  <a:gd name="T82" fmla="*/ 18 w 40"/>
                  <a:gd name="T83" fmla="*/ 64 h 76"/>
                  <a:gd name="T84" fmla="*/ 19 w 40"/>
                  <a:gd name="T85" fmla="*/ 65 h 76"/>
                  <a:gd name="T86" fmla="*/ 18 w 40"/>
                  <a:gd name="T87" fmla="*/ 62 h 76"/>
                  <a:gd name="T88" fmla="*/ 10 w 40"/>
                  <a:gd name="T89" fmla="*/ 58 h 76"/>
                  <a:gd name="T90" fmla="*/ 21 w 40"/>
                  <a:gd name="T91" fmla="*/ 53 h 76"/>
                  <a:gd name="T92" fmla="*/ 18 w 40"/>
                  <a:gd name="T93" fmla="*/ 62 h 76"/>
                  <a:gd name="T94" fmla="*/ 19 w 40"/>
                  <a:gd name="T95" fmla="*/ 59 h 76"/>
                  <a:gd name="T96" fmla="*/ 31 w 40"/>
                  <a:gd name="T97" fmla="*/ 67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0" h="76">
                    <a:moveTo>
                      <a:pt x="21" y="33"/>
                    </a:moveTo>
                    <a:cubicBezTo>
                      <a:pt x="21" y="21"/>
                      <a:pt x="25" y="10"/>
                      <a:pt x="31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2"/>
                      <a:pt x="20" y="2"/>
                      <a:pt x="19" y="3"/>
                    </a:cubicBezTo>
                    <a:cubicBezTo>
                      <a:pt x="18" y="2"/>
                      <a:pt x="18" y="2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7" y="3"/>
                      <a:pt x="17" y="4"/>
                    </a:cubicBezTo>
                    <a:cubicBezTo>
                      <a:pt x="13" y="3"/>
                      <a:pt x="10" y="5"/>
                      <a:pt x="9" y="8"/>
                    </a:cubicBezTo>
                    <a:cubicBezTo>
                      <a:pt x="7" y="6"/>
                      <a:pt x="6" y="4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4"/>
                      <a:pt x="5" y="7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1"/>
                      <a:pt x="7" y="12"/>
                      <a:pt x="7" y="13"/>
                    </a:cubicBezTo>
                    <a:cubicBezTo>
                      <a:pt x="6" y="13"/>
                      <a:pt x="5" y="13"/>
                      <a:pt x="4" y="14"/>
                    </a:cubicBezTo>
                    <a:cubicBezTo>
                      <a:pt x="2" y="15"/>
                      <a:pt x="1" y="17"/>
                      <a:pt x="1" y="19"/>
                    </a:cubicBezTo>
                    <a:cubicBezTo>
                      <a:pt x="0" y="23"/>
                      <a:pt x="2" y="29"/>
                      <a:pt x="5" y="30"/>
                    </a:cubicBezTo>
                    <a:cubicBezTo>
                      <a:pt x="5" y="30"/>
                      <a:pt x="5" y="30"/>
                      <a:pt x="6" y="30"/>
                    </a:cubicBezTo>
                    <a:cubicBezTo>
                      <a:pt x="5" y="32"/>
                      <a:pt x="4" y="33"/>
                      <a:pt x="4" y="34"/>
                    </a:cubicBezTo>
                    <a:cubicBezTo>
                      <a:pt x="4" y="36"/>
                      <a:pt x="4" y="37"/>
                      <a:pt x="5" y="38"/>
                    </a:cubicBezTo>
                    <a:cubicBezTo>
                      <a:pt x="2" y="41"/>
                      <a:pt x="0" y="44"/>
                      <a:pt x="1" y="49"/>
                    </a:cubicBezTo>
                    <a:cubicBezTo>
                      <a:pt x="1" y="52"/>
                      <a:pt x="5" y="55"/>
                      <a:pt x="8" y="56"/>
                    </a:cubicBezTo>
                    <a:cubicBezTo>
                      <a:pt x="9" y="57"/>
                      <a:pt x="9" y="58"/>
                      <a:pt x="9" y="58"/>
                    </a:cubicBezTo>
                    <a:cubicBezTo>
                      <a:pt x="9" y="59"/>
                      <a:pt x="9" y="59"/>
                      <a:pt x="10" y="59"/>
                    </a:cubicBezTo>
                    <a:cubicBezTo>
                      <a:pt x="6" y="62"/>
                      <a:pt x="6" y="66"/>
                      <a:pt x="7" y="70"/>
                    </a:cubicBezTo>
                    <a:cubicBezTo>
                      <a:pt x="9" y="74"/>
                      <a:pt x="13" y="76"/>
                      <a:pt x="17" y="75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6"/>
                      <a:pt x="18" y="76"/>
                      <a:pt x="18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7" y="73"/>
                      <a:pt x="18" y="69"/>
                      <a:pt x="19" y="66"/>
                    </a:cubicBezTo>
                    <a:cubicBezTo>
                      <a:pt x="22" y="70"/>
                      <a:pt x="26" y="71"/>
                      <a:pt x="30" y="69"/>
                    </a:cubicBezTo>
                    <a:cubicBezTo>
                      <a:pt x="28" y="71"/>
                      <a:pt x="28" y="74"/>
                      <a:pt x="28" y="76"/>
                    </a:cubicBezTo>
                    <a:cubicBezTo>
                      <a:pt x="29" y="76"/>
                      <a:pt x="29" y="76"/>
                      <a:pt x="29" y="76"/>
                    </a:cubicBezTo>
                    <a:cubicBezTo>
                      <a:pt x="29" y="74"/>
                      <a:pt x="30" y="71"/>
                      <a:pt x="32" y="69"/>
                    </a:cubicBezTo>
                    <a:cubicBezTo>
                      <a:pt x="34" y="71"/>
                      <a:pt x="36" y="74"/>
                      <a:pt x="38" y="76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38" y="74"/>
                      <a:pt x="36" y="71"/>
                      <a:pt x="34" y="69"/>
                    </a:cubicBezTo>
                    <a:cubicBezTo>
                      <a:pt x="27" y="58"/>
                      <a:pt x="22" y="46"/>
                      <a:pt x="21" y="33"/>
                    </a:cubicBezTo>
                    <a:close/>
                    <a:moveTo>
                      <a:pt x="23" y="51"/>
                    </a:moveTo>
                    <a:cubicBezTo>
                      <a:pt x="19" y="53"/>
                      <a:pt x="15" y="50"/>
                      <a:pt x="14" y="45"/>
                    </a:cubicBezTo>
                    <a:cubicBezTo>
                      <a:pt x="13" y="42"/>
                      <a:pt x="16" y="36"/>
                      <a:pt x="20" y="36"/>
                    </a:cubicBezTo>
                    <a:cubicBezTo>
                      <a:pt x="20" y="41"/>
                      <a:pt x="21" y="46"/>
                      <a:pt x="23" y="51"/>
                    </a:cubicBezTo>
                    <a:close/>
                    <a:moveTo>
                      <a:pt x="12" y="42"/>
                    </a:moveTo>
                    <a:cubicBezTo>
                      <a:pt x="9" y="41"/>
                      <a:pt x="6" y="39"/>
                      <a:pt x="6" y="35"/>
                    </a:cubicBezTo>
                    <a:cubicBezTo>
                      <a:pt x="6" y="31"/>
                      <a:pt x="8" y="28"/>
                      <a:pt x="11" y="27"/>
                    </a:cubicBezTo>
                    <a:cubicBezTo>
                      <a:pt x="12" y="30"/>
                      <a:pt x="14" y="34"/>
                      <a:pt x="17" y="35"/>
                    </a:cubicBezTo>
                    <a:cubicBezTo>
                      <a:pt x="15" y="36"/>
                      <a:pt x="13" y="40"/>
                      <a:pt x="12" y="42"/>
                    </a:cubicBezTo>
                    <a:close/>
                    <a:moveTo>
                      <a:pt x="20" y="28"/>
                    </a:moveTo>
                    <a:cubicBezTo>
                      <a:pt x="20" y="30"/>
                      <a:pt x="20" y="32"/>
                      <a:pt x="20" y="34"/>
                    </a:cubicBezTo>
                    <a:cubicBezTo>
                      <a:pt x="15" y="33"/>
                      <a:pt x="13" y="29"/>
                      <a:pt x="13" y="25"/>
                    </a:cubicBezTo>
                    <a:cubicBezTo>
                      <a:pt x="12" y="22"/>
                      <a:pt x="14" y="20"/>
                      <a:pt x="15" y="19"/>
                    </a:cubicBezTo>
                    <a:cubicBezTo>
                      <a:pt x="17" y="17"/>
                      <a:pt x="19" y="17"/>
                      <a:pt x="22" y="17"/>
                    </a:cubicBezTo>
                    <a:cubicBezTo>
                      <a:pt x="21" y="21"/>
                      <a:pt x="20" y="24"/>
                      <a:pt x="20" y="28"/>
                    </a:cubicBezTo>
                    <a:close/>
                    <a:moveTo>
                      <a:pt x="18" y="6"/>
                    </a:moveTo>
                    <a:cubicBezTo>
                      <a:pt x="20" y="3"/>
                      <a:pt x="25" y="0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5" y="6"/>
                      <a:pt x="24" y="10"/>
                      <a:pt x="22" y="15"/>
                    </a:cubicBezTo>
                    <a:cubicBezTo>
                      <a:pt x="19" y="13"/>
                      <a:pt x="17" y="9"/>
                      <a:pt x="18" y="6"/>
                    </a:cubicBezTo>
                    <a:close/>
                    <a:moveTo>
                      <a:pt x="9" y="12"/>
                    </a:moveTo>
                    <a:cubicBezTo>
                      <a:pt x="10" y="7"/>
                      <a:pt x="13" y="5"/>
                      <a:pt x="17" y="5"/>
                    </a:cubicBezTo>
                    <a:cubicBezTo>
                      <a:pt x="15" y="9"/>
                      <a:pt x="17" y="13"/>
                      <a:pt x="20" y="15"/>
                    </a:cubicBezTo>
                    <a:cubicBezTo>
                      <a:pt x="18" y="16"/>
                      <a:pt x="16" y="16"/>
                      <a:pt x="14" y="18"/>
                    </a:cubicBezTo>
                    <a:cubicBezTo>
                      <a:pt x="13" y="18"/>
                      <a:pt x="12" y="19"/>
                      <a:pt x="12" y="20"/>
                    </a:cubicBezTo>
                    <a:cubicBezTo>
                      <a:pt x="9" y="19"/>
                      <a:pt x="8" y="15"/>
                      <a:pt x="9" y="12"/>
                    </a:cubicBezTo>
                    <a:close/>
                    <a:moveTo>
                      <a:pt x="2" y="21"/>
                    </a:moveTo>
                    <a:cubicBezTo>
                      <a:pt x="2" y="18"/>
                      <a:pt x="4" y="14"/>
                      <a:pt x="7" y="14"/>
                    </a:cubicBezTo>
                    <a:cubicBezTo>
                      <a:pt x="7" y="17"/>
                      <a:pt x="8" y="20"/>
                      <a:pt x="11" y="22"/>
                    </a:cubicBezTo>
                    <a:cubicBezTo>
                      <a:pt x="11" y="23"/>
                      <a:pt x="11" y="24"/>
                      <a:pt x="11" y="25"/>
                    </a:cubicBezTo>
                    <a:cubicBezTo>
                      <a:pt x="11" y="25"/>
                      <a:pt x="11" y="25"/>
                      <a:pt x="11" y="26"/>
                    </a:cubicBezTo>
                    <a:cubicBezTo>
                      <a:pt x="9" y="26"/>
                      <a:pt x="7" y="27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2" y="24"/>
                      <a:pt x="2" y="21"/>
                    </a:cubicBezTo>
                    <a:close/>
                    <a:moveTo>
                      <a:pt x="8" y="54"/>
                    </a:moveTo>
                    <a:cubicBezTo>
                      <a:pt x="5" y="54"/>
                      <a:pt x="3" y="51"/>
                      <a:pt x="2" y="48"/>
                    </a:cubicBezTo>
                    <a:cubicBezTo>
                      <a:pt x="1" y="46"/>
                      <a:pt x="2" y="44"/>
                      <a:pt x="3" y="43"/>
                    </a:cubicBezTo>
                    <a:cubicBezTo>
                      <a:pt x="3" y="41"/>
                      <a:pt x="4" y="40"/>
                      <a:pt x="5" y="39"/>
                    </a:cubicBezTo>
                    <a:cubicBezTo>
                      <a:pt x="7" y="41"/>
                      <a:pt x="9" y="43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5"/>
                      <a:pt x="12" y="46"/>
                      <a:pt x="12" y="47"/>
                    </a:cubicBezTo>
                    <a:cubicBezTo>
                      <a:pt x="10" y="48"/>
                      <a:pt x="9" y="51"/>
                      <a:pt x="8" y="54"/>
                    </a:cubicBezTo>
                    <a:close/>
                    <a:moveTo>
                      <a:pt x="17" y="74"/>
                    </a:moveTo>
                    <a:cubicBezTo>
                      <a:pt x="13" y="75"/>
                      <a:pt x="10" y="73"/>
                      <a:pt x="9" y="70"/>
                    </a:cubicBezTo>
                    <a:cubicBezTo>
                      <a:pt x="7" y="66"/>
                      <a:pt x="8" y="63"/>
                      <a:pt x="10" y="60"/>
                    </a:cubicBezTo>
                    <a:cubicBezTo>
                      <a:pt x="12" y="63"/>
                      <a:pt x="15" y="65"/>
                      <a:pt x="18" y="64"/>
                    </a:cubicBezTo>
                    <a:cubicBezTo>
                      <a:pt x="18" y="64"/>
                      <a:pt x="18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7" y="68"/>
                      <a:pt x="16" y="71"/>
                      <a:pt x="17" y="74"/>
                    </a:cubicBezTo>
                    <a:close/>
                    <a:moveTo>
                      <a:pt x="18" y="62"/>
                    </a:moveTo>
                    <a:cubicBezTo>
                      <a:pt x="18" y="62"/>
                      <a:pt x="18" y="62"/>
                      <a:pt x="18" y="62"/>
                    </a:cubicBezTo>
                    <a:cubicBezTo>
                      <a:pt x="14" y="63"/>
                      <a:pt x="11" y="61"/>
                      <a:pt x="10" y="58"/>
                    </a:cubicBezTo>
                    <a:cubicBezTo>
                      <a:pt x="9" y="55"/>
                      <a:pt x="10" y="50"/>
                      <a:pt x="13" y="48"/>
                    </a:cubicBezTo>
                    <a:cubicBezTo>
                      <a:pt x="14" y="51"/>
                      <a:pt x="18" y="53"/>
                      <a:pt x="21" y="53"/>
                    </a:cubicBezTo>
                    <a:cubicBezTo>
                      <a:pt x="20" y="54"/>
                      <a:pt x="19" y="55"/>
                      <a:pt x="19" y="56"/>
                    </a:cubicBezTo>
                    <a:cubicBezTo>
                      <a:pt x="18" y="58"/>
                      <a:pt x="17" y="60"/>
                      <a:pt x="18" y="62"/>
                    </a:cubicBezTo>
                    <a:close/>
                    <a:moveTo>
                      <a:pt x="20" y="65"/>
                    </a:moveTo>
                    <a:cubicBezTo>
                      <a:pt x="19" y="63"/>
                      <a:pt x="19" y="61"/>
                      <a:pt x="19" y="59"/>
                    </a:cubicBezTo>
                    <a:cubicBezTo>
                      <a:pt x="20" y="57"/>
                      <a:pt x="21" y="54"/>
                      <a:pt x="24" y="53"/>
                    </a:cubicBezTo>
                    <a:cubicBezTo>
                      <a:pt x="26" y="58"/>
                      <a:pt x="28" y="63"/>
                      <a:pt x="31" y="67"/>
                    </a:cubicBezTo>
                    <a:cubicBezTo>
                      <a:pt x="27" y="69"/>
                      <a:pt x="23" y="69"/>
                      <a:pt x="20" y="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1285"/>
              <p:cNvSpPr/>
              <p:nvPr/>
            </p:nvSpPr>
            <p:spPr bwMode="auto">
              <a:xfrm>
                <a:off x="4008" y="2336"/>
                <a:ext cx="50" cy="170"/>
              </a:xfrm>
              <a:custGeom>
                <a:gdLst>
                  <a:gd name="T0" fmla="*/ 6 w 21"/>
                  <a:gd name="T1" fmla="*/ 0 h 72"/>
                  <a:gd name="T2" fmla="*/ 0 w 21"/>
                  <a:gd name="T3" fmla="*/ 0 h 72"/>
                  <a:gd name="T4" fmla="*/ 0 w 21"/>
                  <a:gd name="T5" fmla="*/ 0 h 72"/>
                  <a:gd name="T6" fmla="*/ 0 w 21"/>
                  <a:gd name="T7" fmla="*/ 72 h 72"/>
                  <a:gd name="T8" fmla="*/ 14 w 21"/>
                  <a:gd name="T9" fmla="*/ 50 h 72"/>
                  <a:gd name="T10" fmla="*/ 6 w 21"/>
                  <a:gd name="T11" fmla="*/ 0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72">
                    <a:moveTo>
                      <a:pt x="6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6" y="66"/>
                      <a:pt x="11" y="58"/>
                      <a:pt x="14" y="50"/>
                    </a:cubicBezTo>
                    <a:cubicBezTo>
                      <a:pt x="21" y="33"/>
                      <a:pt x="18" y="14"/>
                      <a:pt x="6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Rectangle 1286"/>
              <p:cNvSpPr>
                <a:spLocks noChangeArrowheads="1"/>
              </p:cNvSpPr>
              <p:nvPr/>
            </p:nvSpPr>
            <p:spPr bwMode="auto">
              <a:xfrm>
                <a:off x="4008" y="2336"/>
                <a:ext cx="1" cy="1"/>
              </a:xfrm>
              <a:prstGeom prst="rect">
                <a:avLst/>
              </a:pr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1287"/>
              <p:cNvSpPr/>
              <p:nvPr/>
            </p:nvSpPr>
            <p:spPr bwMode="auto">
              <a:xfrm>
                <a:off x="4072" y="2336"/>
                <a:ext cx="12" cy="4"/>
              </a:xfrm>
              <a:custGeom>
                <a:gdLst>
                  <a:gd name="T0" fmla="*/ 3 w 5"/>
                  <a:gd name="T1" fmla="*/ 2 h 2"/>
                  <a:gd name="T2" fmla="*/ 5 w 5"/>
                  <a:gd name="T3" fmla="*/ 0 h 2"/>
                  <a:gd name="T4" fmla="*/ 0 w 5"/>
                  <a:gd name="T5" fmla="*/ 0 h 2"/>
                  <a:gd name="T6" fmla="*/ 3 w 5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4" y="1"/>
                      <a:pt x="4" y="1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1288"/>
              <p:cNvSpPr/>
              <p:nvPr/>
            </p:nvSpPr>
            <p:spPr bwMode="auto">
              <a:xfrm>
                <a:off x="4084" y="2336"/>
                <a:ext cx="9" cy="9"/>
              </a:xfrm>
              <a:custGeom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3 h 4"/>
                  <a:gd name="T6" fmla="*/ 4 w 4"/>
                  <a:gd name="T7" fmla="*/ 4 h 4"/>
                  <a:gd name="T8" fmla="*/ 4 w 4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3"/>
                      <a:pt x="3" y="3"/>
                      <a:pt x="4" y="4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1289"/>
              <p:cNvSpPr/>
              <p:nvPr/>
            </p:nvSpPr>
            <p:spPr bwMode="auto">
              <a:xfrm>
                <a:off x="4096" y="2336"/>
                <a:ext cx="14" cy="16"/>
              </a:xfrm>
              <a:custGeom>
                <a:gdLst>
                  <a:gd name="T0" fmla="*/ 4 w 6"/>
                  <a:gd name="T1" fmla="*/ 0 h 7"/>
                  <a:gd name="T2" fmla="*/ 0 w 6"/>
                  <a:gd name="T3" fmla="*/ 4 h 7"/>
                  <a:gd name="T4" fmla="*/ 3 w 6"/>
                  <a:gd name="T5" fmla="*/ 7 h 7"/>
                  <a:gd name="T6" fmla="*/ 6 w 6"/>
                  <a:gd name="T7" fmla="*/ 1 h 7"/>
                  <a:gd name="T8" fmla="*/ 5 w 6"/>
                  <a:gd name="T9" fmla="*/ 0 h 7"/>
                  <a:gd name="T10" fmla="*/ 4 w 6"/>
                  <a:gd name="T1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5" y="5"/>
                      <a:pt x="6" y="3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1290"/>
              <p:cNvSpPr/>
              <p:nvPr/>
            </p:nvSpPr>
            <p:spPr bwMode="auto">
              <a:xfrm flipH="1">
                <a:off x="4093" y="2336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1291"/>
              <p:cNvSpPr/>
              <p:nvPr/>
            </p:nvSpPr>
            <p:spPr bwMode="auto">
              <a:xfrm>
                <a:off x="4107" y="2336"/>
                <a:ext cx="3" cy="2"/>
              </a:xfrm>
              <a:custGeom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1292"/>
              <p:cNvSpPr/>
              <p:nvPr/>
            </p:nvSpPr>
            <p:spPr bwMode="auto">
              <a:xfrm>
                <a:off x="4093" y="2336"/>
                <a:ext cx="12" cy="9"/>
              </a:xfrm>
              <a:custGeom>
                <a:gdLst>
                  <a:gd name="T0" fmla="*/ 5 w 5"/>
                  <a:gd name="T1" fmla="*/ 0 h 4"/>
                  <a:gd name="T2" fmla="*/ 0 w 5"/>
                  <a:gd name="T3" fmla="*/ 0 h 4"/>
                  <a:gd name="T4" fmla="*/ 0 w 5"/>
                  <a:gd name="T5" fmla="*/ 0 h 4"/>
                  <a:gd name="T6" fmla="*/ 0 w 5"/>
                  <a:gd name="T7" fmla="*/ 4 h 4"/>
                  <a:gd name="T8" fmla="*/ 1 w 5"/>
                  <a:gd name="T9" fmla="*/ 4 h 4"/>
                  <a:gd name="T10" fmla="*/ 5 w 5"/>
                  <a:gd name="T1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2" y="3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1293"/>
              <p:cNvSpPr/>
              <p:nvPr/>
            </p:nvSpPr>
            <p:spPr bwMode="auto">
              <a:xfrm>
                <a:off x="4058" y="2333"/>
                <a:ext cx="26" cy="36"/>
              </a:xfrm>
              <a:custGeom>
                <a:gdLst>
                  <a:gd name="T0" fmla="*/ 10 w 11"/>
                  <a:gd name="T1" fmla="*/ 6 h 15"/>
                  <a:gd name="T2" fmla="*/ 0 w 11"/>
                  <a:gd name="T3" fmla="*/ 2 h 15"/>
                  <a:gd name="T4" fmla="*/ 0 w 11"/>
                  <a:gd name="T5" fmla="*/ 2 h 15"/>
                  <a:gd name="T6" fmla="*/ 6 w 11"/>
                  <a:gd name="T7" fmla="*/ 15 h 15"/>
                  <a:gd name="T8" fmla="*/ 10 w 11"/>
                  <a:gd name="T9" fmla="*/ 6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10" y="6"/>
                    </a:moveTo>
                    <a:cubicBezTo>
                      <a:pt x="8" y="3"/>
                      <a:pt x="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6"/>
                      <a:pt x="4" y="10"/>
                      <a:pt x="6" y="15"/>
                    </a:cubicBezTo>
                    <a:cubicBezTo>
                      <a:pt x="9" y="13"/>
                      <a:pt x="11" y="9"/>
                      <a:pt x="10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1294"/>
              <p:cNvSpPr/>
              <p:nvPr/>
            </p:nvSpPr>
            <p:spPr bwMode="auto">
              <a:xfrm>
                <a:off x="4077" y="2345"/>
                <a:ext cx="16" cy="33"/>
              </a:xfrm>
              <a:custGeom>
                <a:gdLst>
                  <a:gd name="T0" fmla="*/ 7 w 7"/>
                  <a:gd name="T1" fmla="*/ 8 h 14"/>
                  <a:gd name="T2" fmla="*/ 7 w 7"/>
                  <a:gd name="T3" fmla="*/ 1 h 14"/>
                  <a:gd name="T4" fmla="*/ 3 w 7"/>
                  <a:gd name="T5" fmla="*/ 0 h 14"/>
                  <a:gd name="T6" fmla="*/ 0 w 7"/>
                  <a:gd name="T7" fmla="*/ 10 h 14"/>
                  <a:gd name="T8" fmla="*/ 6 w 7"/>
                  <a:gd name="T9" fmla="*/ 13 h 14"/>
                  <a:gd name="T10" fmla="*/ 7 w 7"/>
                  <a:gd name="T11" fmla="*/ 14 h 14"/>
                  <a:gd name="T12" fmla="*/ 7 w 7"/>
                  <a:gd name="T13" fmla="*/ 12 h 14"/>
                  <a:gd name="T14" fmla="*/ 7 w 7"/>
                  <a:gd name="T15" fmla="*/ 8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4">
                    <a:moveTo>
                      <a:pt x="7" y="8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4" y="0"/>
                      <a:pt x="3" y="0"/>
                    </a:cubicBezTo>
                    <a:cubicBezTo>
                      <a:pt x="5" y="4"/>
                      <a:pt x="3" y="8"/>
                      <a:pt x="0" y="10"/>
                    </a:cubicBezTo>
                    <a:cubicBezTo>
                      <a:pt x="2" y="11"/>
                      <a:pt x="4" y="11"/>
                      <a:pt x="6" y="13"/>
                    </a:cubicBezTo>
                    <a:cubicBezTo>
                      <a:pt x="6" y="13"/>
                      <a:pt x="7" y="13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1295"/>
              <p:cNvSpPr/>
              <p:nvPr/>
            </p:nvSpPr>
            <p:spPr bwMode="auto">
              <a:xfrm>
                <a:off x="4093" y="2374"/>
                <a:ext cx="7" cy="7"/>
              </a:xfrm>
              <a:custGeom>
                <a:gdLst>
                  <a:gd name="T0" fmla="*/ 3 w 3"/>
                  <a:gd name="T1" fmla="*/ 1 h 3"/>
                  <a:gd name="T2" fmla="*/ 0 w 3"/>
                  <a:gd name="T3" fmla="*/ 0 h 3"/>
                  <a:gd name="T4" fmla="*/ 0 w 3"/>
                  <a:gd name="T5" fmla="*/ 2 h 3"/>
                  <a:gd name="T6" fmla="*/ 1 w 3"/>
                  <a:gd name="T7" fmla="*/ 3 h 3"/>
                  <a:gd name="T8" fmla="*/ 3 w 3"/>
                  <a:gd name="T9" fmla="*/ 1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1296"/>
              <p:cNvSpPr/>
              <p:nvPr/>
            </p:nvSpPr>
            <p:spPr bwMode="auto">
              <a:xfrm>
                <a:off x="4093" y="2347"/>
                <a:ext cx="12" cy="24"/>
              </a:xfrm>
              <a:custGeom>
                <a:gdLst>
                  <a:gd name="T0" fmla="*/ 4 w 5"/>
                  <a:gd name="T1" fmla="*/ 10 h 10"/>
                  <a:gd name="T2" fmla="*/ 4 w 5"/>
                  <a:gd name="T3" fmla="*/ 6 h 10"/>
                  <a:gd name="T4" fmla="*/ 0 w 5"/>
                  <a:gd name="T5" fmla="*/ 0 h 10"/>
                  <a:gd name="T6" fmla="*/ 0 w 5"/>
                  <a:gd name="T7" fmla="*/ 7 h 10"/>
                  <a:gd name="T8" fmla="*/ 4 w 5"/>
                  <a:gd name="T9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4" y="10"/>
                    </a:moveTo>
                    <a:cubicBezTo>
                      <a:pt x="5" y="8"/>
                      <a:pt x="5" y="7"/>
                      <a:pt x="4" y="6"/>
                    </a:cubicBezTo>
                    <a:cubicBezTo>
                      <a:pt x="4" y="3"/>
                      <a:pt x="2" y="1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3" y="9"/>
                      <a:pt x="4" y="1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1297"/>
              <p:cNvSpPr/>
              <p:nvPr/>
            </p:nvSpPr>
            <p:spPr bwMode="auto">
              <a:xfrm>
                <a:off x="4093" y="2364"/>
                <a:ext cx="10" cy="12"/>
              </a:xfrm>
              <a:custGeom>
                <a:gdLst>
                  <a:gd name="T0" fmla="*/ 0 w 4"/>
                  <a:gd name="T1" fmla="*/ 0 h 5"/>
                  <a:gd name="T2" fmla="*/ 0 w 4"/>
                  <a:gd name="T3" fmla="*/ 4 h 5"/>
                  <a:gd name="T4" fmla="*/ 3 w 4"/>
                  <a:gd name="T5" fmla="*/ 5 h 5"/>
                  <a:gd name="T6" fmla="*/ 4 w 4"/>
                  <a:gd name="T7" fmla="*/ 3 h 5"/>
                  <a:gd name="T8" fmla="*/ 0 w 4"/>
                  <a:gd name="T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1298"/>
              <p:cNvSpPr/>
              <p:nvPr/>
            </p:nvSpPr>
            <p:spPr bwMode="auto">
              <a:xfrm>
                <a:off x="4084" y="2407"/>
                <a:ext cx="9" cy="24"/>
              </a:xfrm>
              <a:custGeom>
                <a:gdLst>
                  <a:gd name="T0" fmla="*/ 4 w 4"/>
                  <a:gd name="T1" fmla="*/ 0 h 10"/>
                  <a:gd name="T2" fmla="*/ 0 w 4"/>
                  <a:gd name="T3" fmla="*/ 4 h 10"/>
                  <a:gd name="T4" fmla="*/ 4 w 4"/>
                  <a:gd name="T5" fmla="*/ 10 h 10"/>
                  <a:gd name="T6" fmla="*/ 4 w 4"/>
                  <a:gd name="T7" fmla="*/ 3 h 10"/>
                  <a:gd name="T8" fmla="*/ 4 w 4"/>
                  <a:gd name="T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cubicBezTo>
                      <a:pt x="3" y="2"/>
                      <a:pt x="1" y="3"/>
                      <a:pt x="0" y="4"/>
                    </a:cubicBezTo>
                    <a:cubicBezTo>
                      <a:pt x="2" y="5"/>
                      <a:pt x="3" y="7"/>
                      <a:pt x="4" y="10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1299"/>
              <p:cNvSpPr/>
              <p:nvPr/>
            </p:nvSpPr>
            <p:spPr bwMode="auto">
              <a:xfrm>
                <a:off x="4093" y="2414"/>
                <a:ext cx="12" cy="19"/>
              </a:xfrm>
              <a:custGeom>
                <a:gdLst>
                  <a:gd name="T0" fmla="*/ 5 w 5"/>
                  <a:gd name="T1" fmla="*/ 6 h 8"/>
                  <a:gd name="T2" fmla="*/ 0 w 5"/>
                  <a:gd name="T3" fmla="*/ 0 h 8"/>
                  <a:gd name="T4" fmla="*/ 0 w 5"/>
                  <a:gd name="T5" fmla="*/ 7 h 8"/>
                  <a:gd name="T6" fmla="*/ 1 w 5"/>
                  <a:gd name="T7" fmla="*/ 8 h 8"/>
                  <a:gd name="T8" fmla="*/ 5 w 5"/>
                  <a:gd name="T9" fmla="*/ 6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6"/>
                    </a:moveTo>
                    <a:cubicBezTo>
                      <a:pt x="3" y="4"/>
                      <a:pt x="2" y="3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1" y="8"/>
                    </a:cubicBezTo>
                    <a:cubicBezTo>
                      <a:pt x="2" y="8"/>
                      <a:pt x="4" y="7"/>
                      <a:pt x="5" y="6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1300"/>
              <p:cNvSpPr/>
              <p:nvPr/>
            </p:nvSpPr>
            <p:spPr bwMode="auto">
              <a:xfrm>
                <a:off x="4096" y="2397"/>
                <a:ext cx="14" cy="24"/>
              </a:xfrm>
              <a:custGeom>
                <a:gdLst>
                  <a:gd name="T0" fmla="*/ 1 w 6"/>
                  <a:gd name="T1" fmla="*/ 0 h 10"/>
                  <a:gd name="T2" fmla="*/ 0 w 6"/>
                  <a:gd name="T3" fmla="*/ 3 h 10"/>
                  <a:gd name="T4" fmla="*/ 6 w 6"/>
                  <a:gd name="T5" fmla="*/ 10 h 10"/>
                  <a:gd name="T6" fmla="*/ 6 w 6"/>
                  <a:gd name="T7" fmla="*/ 8 h 10"/>
                  <a:gd name="T8" fmla="*/ 1 w 6"/>
                  <a:gd name="T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6"/>
                      <a:pt x="3" y="8"/>
                      <a:pt x="6" y="10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4"/>
                      <a:pt x="4" y="1"/>
                      <a:pt x="1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301"/>
              <p:cNvSpPr/>
              <p:nvPr/>
            </p:nvSpPr>
            <p:spPr bwMode="auto">
              <a:xfrm>
                <a:off x="4093" y="2404"/>
                <a:ext cx="17" cy="24"/>
              </a:xfrm>
              <a:custGeom>
                <a:gdLst>
                  <a:gd name="T0" fmla="*/ 5 w 7"/>
                  <a:gd name="T1" fmla="*/ 10 h 10"/>
                  <a:gd name="T2" fmla="*/ 7 w 7"/>
                  <a:gd name="T3" fmla="*/ 7 h 10"/>
                  <a:gd name="T4" fmla="*/ 1 w 7"/>
                  <a:gd name="T5" fmla="*/ 0 h 10"/>
                  <a:gd name="T6" fmla="*/ 0 w 7"/>
                  <a:gd name="T7" fmla="*/ 1 h 10"/>
                  <a:gd name="T8" fmla="*/ 0 w 7"/>
                  <a:gd name="T9" fmla="*/ 4 h 10"/>
                  <a:gd name="T10" fmla="*/ 5 w 7"/>
                  <a:gd name="T11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5" y="10"/>
                    </a:moveTo>
                    <a:cubicBezTo>
                      <a:pt x="6" y="9"/>
                      <a:pt x="7" y="8"/>
                      <a:pt x="7" y="7"/>
                    </a:cubicBezTo>
                    <a:cubicBezTo>
                      <a:pt x="4" y="5"/>
                      <a:pt x="2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7"/>
                      <a:pt x="3" y="8"/>
                      <a:pt x="5" y="1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302"/>
              <p:cNvSpPr/>
              <p:nvPr/>
            </p:nvSpPr>
            <p:spPr bwMode="auto">
              <a:xfrm>
                <a:off x="4098" y="2378"/>
                <a:ext cx="21" cy="24"/>
              </a:xfrm>
              <a:custGeom>
                <a:gdLst>
                  <a:gd name="T0" fmla="*/ 0 w 9"/>
                  <a:gd name="T1" fmla="*/ 3 h 10"/>
                  <a:gd name="T2" fmla="*/ 0 w 9"/>
                  <a:gd name="T3" fmla="*/ 6 h 10"/>
                  <a:gd name="T4" fmla="*/ 0 w 9"/>
                  <a:gd name="T5" fmla="*/ 7 h 10"/>
                  <a:gd name="T6" fmla="*/ 5 w 9"/>
                  <a:gd name="T7" fmla="*/ 10 h 10"/>
                  <a:gd name="T8" fmla="*/ 5 w 9"/>
                  <a:gd name="T9" fmla="*/ 10 h 10"/>
                  <a:gd name="T10" fmla="*/ 9 w 9"/>
                  <a:gd name="T11" fmla="*/ 3 h 10"/>
                  <a:gd name="T12" fmla="*/ 3 w 9"/>
                  <a:gd name="T13" fmla="*/ 0 h 10"/>
                  <a:gd name="T14" fmla="*/ 0 w 9"/>
                  <a:gd name="T15" fmla="*/ 3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0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2" y="7"/>
                      <a:pt x="4" y="8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8" y="9"/>
                      <a:pt x="9" y="6"/>
                      <a:pt x="9" y="3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1303"/>
              <p:cNvSpPr/>
              <p:nvPr/>
            </p:nvSpPr>
            <p:spPr bwMode="auto">
              <a:xfrm>
                <a:off x="4107" y="2366"/>
                <a:ext cx="12" cy="10"/>
              </a:xfrm>
              <a:custGeom>
                <a:gdLst>
                  <a:gd name="T0" fmla="*/ 0 w 5"/>
                  <a:gd name="T1" fmla="*/ 0 h 4"/>
                  <a:gd name="T2" fmla="*/ 0 w 5"/>
                  <a:gd name="T3" fmla="*/ 2 h 4"/>
                  <a:gd name="T4" fmla="*/ 5 w 5"/>
                  <a:gd name="T5" fmla="*/ 4 h 4"/>
                  <a:gd name="T6" fmla="*/ 0 w 5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3" y="4"/>
                      <a:pt x="5" y="4"/>
                    </a:cubicBezTo>
                    <a:cubicBezTo>
                      <a:pt x="4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304"/>
              <p:cNvSpPr/>
              <p:nvPr/>
            </p:nvSpPr>
            <p:spPr bwMode="auto">
              <a:xfrm>
                <a:off x="4105" y="2371"/>
                <a:ext cx="14" cy="14"/>
              </a:xfrm>
              <a:custGeom>
                <a:gdLst>
                  <a:gd name="T0" fmla="*/ 6 w 6"/>
                  <a:gd name="T1" fmla="*/ 2 h 6"/>
                  <a:gd name="T2" fmla="*/ 1 w 6"/>
                  <a:gd name="T3" fmla="*/ 0 h 6"/>
                  <a:gd name="T4" fmla="*/ 0 w 6"/>
                  <a:gd name="T5" fmla="*/ 3 h 6"/>
                  <a:gd name="T6" fmla="*/ 6 w 6"/>
                  <a:gd name="T7" fmla="*/ 6 h 6"/>
                  <a:gd name="T8" fmla="*/ 6 w 6"/>
                  <a:gd name="T9" fmla="*/ 5 h 6"/>
                  <a:gd name="T10" fmla="*/ 6 w 6"/>
                  <a:gd name="T11" fmla="*/ 2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4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4"/>
                      <a:pt x="4" y="5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3"/>
                      <a:pt x="6" y="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1305"/>
              <p:cNvSpPr/>
              <p:nvPr/>
            </p:nvSpPr>
            <p:spPr bwMode="auto">
              <a:xfrm>
                <a:off x="4072" y="2374"/>
                <a:ext cx="21" cy="40"/>
              </a:xfrm>
              <a:custGeom>
                <a:gdLst>
                  <a:gd name="T0" fmla="*/ 7 w 9"/>
                  <a:gd name="T1" fmla="*/ 2 h 17"/>
                  <a:gd name="T2" fmla="*/ 0 w 9"/>
                  <a:gd name="T3" fmla="*/ 0 h 17"/>
                  <a:gd name="T4" fmla="*/ 2 w 9"/>
                  <a:gd name="T5" fmla="*/ 11 h 17"/>
                  <a:gd name="T6" fmla="*/ 2 w 9"/>
                  <a:gd name="T7" fmla="*/ 17 h 17"/>
                  <a:gd name="T8" fmla="*/ 9 w 9"/>
                  <a:gd name="T9" fmla="*/ 10 h 17"/>
                  <a:gd name="T10" fmla="*/ 9 w 9"/>
                  <a:gd name="T11" fmla="*/ 5 h 17"/>
                  <a:gd name="T12" fmla="*/ 7 w 9"/>
                  <a:gd name="T13" fmla="*/ 2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7" y="2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1" y="4"/>
                      <a:pt x="2" y="7"/>
                      <a:pt x="2" y="11"/>
                    </a:cubicBezTo>
                    <a:cubicBezTo>
                      <a:pt x="2" y="13"/>
                      <a:pt x="2" y="15"/>
                      <a:pt x="2" y="17"/>
                    </a:cubicBezTo>
                    <a:cubicBezTo>
                      <a:pt x="6" y="16"/>
                      <a:pt x="8" y="13"/>
                      <a:pt x="9" y="10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3"/>
                      <a:pt x="7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306"/>
              <p:cNvSpPr/>
              <p:nvPr/>
            </p:nvSpPr>
            <p:spPr bwMode="auto">
              <a:xfrm>
                <a:off x="4093" y="2385"/>
                <a:ext cx="3" cy="12"/>
              </a:xfrm>
              <a:custGeom>
                <a:gdLst>
                  <a:gd name="T0" fmla="*/ 0 w 1"/>
                  <a:gd name="T1" fmla="*/ 0 h 5"/>
                  <a:gd name="T2" fmla="*/ 0 w 1"/>
                  <a:gd name="T3" fmla="*/ 5 h 5"/>
                  <a:gd name="T4" fmla="*/ 0 w 1"/>
                  <a:gd name="T5" fmla="*/ 3 h 5"/>
                  <a:gd name="T6" fmla="*/ 0 w 1"/>
                  <a:gd name="T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307"/>
              <p:cNvSpPr/>
              <p:nvPr/>
            </p:nvSpPr>
            <p:spPr bwMode="auto">
              <a:xfrm>
                <a:off x="4070" y="2419"/>
                <a:ext cx="23" cy="40"/>
              </a:xfrm>
              <a:custGeom>
                <a:gdLst>
                  <a:gd name="T0" fmla="*/ 9 w 10"/>
                  <a:gd name="T1" fmla="*/ 9 h 17"/>
                  <a:gd name="T2" fmla="*/ 3 w 10"/>
                  <a:gd name="T3" fmla="*/ 0 h 17"/>
                  <a:gd name="T4" fmla="*/ 0 w 10"/>
                  <a:gd name="T5" fmla="*/ 15 h 17"/>
                  <a:gd name="T6" fmla="*/ 9 w 10"/>
                  <a:gd name="T7" fmla="*/ 9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9" y="9"/>
                    </a:moveTo>
                    <a:cubicBezTo>
                      <a:pt x="10" y="6"/>
                      <a:pt x="7" y="0"/>
                      <a:pt x="3" y="0"/>
                    </a:cubicBezTo>
                    <a:cubicBezTo>
                      <a:pt x="3" y="5"/>
                      <a:pt x="2" y="10"/>
                      <a:pt x="0" y="15"/>
                    </a:cubicBezTo>
                    <a:cubicBezTo>
                      <a:pt x="4" y="17"/>
                      <a:pt x="8" y="14"/>
                      <a:pt x="9" y="9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308"/>
              <p:cNvSpPr/>
              <p:nvPr/>
            </p:nvSpPr>
            <p:spPr bwMode="auto">
              <a:xfrm>
                <a:off x="4079" y="2483"/>
                <a:ext cx="14" cy="26"/>
              </a:xfrm>
              <a:custGeom>
                <a:gdLst>
                  <a:gd name="T0" fmla="*/ 6 w 6"/>
                  <a:gd name="T1" fmla="*/ 0 h 11"/>
                  <a:gd name="T2" fmla="*/ 6 w 6"/>
                  <a:gd name="T3" fmla="*/ 0 h 11"/>
                  <a:gd name="T4" fmla="*/ 1 w 6"/>
                  <a:gd name="T5" fmla="*/ 1 h 11"/>
                  <a:gd name="T6" fmla="*/ 0 w 6"/>
                  <a:gd name="T7" fmla="*/ 2 h 11"/>
                  <a:gd name="T8" fmla="*/ 0 w 6"/>
                  <a:gd name="T9" fmla="*/ 2 h 11"/>
                  <a:gd name="T10" fmla="*/ 2 w 6"/>
                  <a:gd name="T11" fmla="*/ 11 h 11"/>
                  <a:gd name="T12" fmla="*/ 6 w 6"/>
                  <a:gd name="T13" fmla="*/ 11 h 11"/>
                  <a:gd name="T14" fmla="*/ 6 w 6"/>
                  <a:gd name="T15" fmla="*/ 3 h 11"/>
                  <a:gd name="T16" fmla="*/ 6 w 6"/>
                  <a:gd name="T17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3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5"/>
                      <a:pt x="3" y="8"/>
                      <a:pt x="2" y="11"/>
                    </a:cubicBezTo>
                    <a:cubicBezTo>
                      <a:pt x="4" y="11"/>
                      <a:pt x="5" y="11"/>
                      <a:pt x="6" y="11"/>
                    </a:cubicBezTo>
                    <a:cubicBezTo>
                      <a:pt x="6" y="3"/>
                      <a:pt x="6" y="3"/>
                      <a:pt x="6" y="3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309"/>
              <p:cNvSpPr/>
              <p:nvPr/>
            </p:nvSpPr>
            <p:spPr bwMode="auto">
              <a:xfrm>
                <a:off x="4093" y="2476"/>
                <a:ext cx="10" cy="7"/>
              </a:xfrm>
              <a:custGeom>
                <a:gdLst>
                  <a:gd name="T0" fmla="*/ 4 w 4"/>
                  <a:gd name="T1" fmla="*/ 2 h 3"/>
                  <a:gd name="T2" fmla="*/ 3 w 4"/>
                  <a:gd name="T3" fmla="*/ 0 h 3"/>
                  <a:gd name="T4" fmla="*/ 0 w 4"/>
                  <a:gd name="T5" fmla="*/ 3 h 3"/>
                  <a:gd name="T6" fmla="*/ 0 w 4"/>
                  <a:gd name="T7" fmla="*/ 3 h 3"/>
                  <a:gd name="T8" fmla="*/ 4 w 4"/>
                  <a:gd name="T9" fmla="*/ 2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310"/>
              <p:cNvSpPr/>
              <p:nvPr/>
            </p:nvSpPr>
            <p:spPr bwMode="auto">
              <a:xfrm>
                <a:off x="4093" y="2487"/>
                <a:ext cx="12" cy="22"/>
              </a:xfrm>
              <a:custGeom>
                <a:gdLst>
                  <a:gd name="T0" fmla="*/ 4 w 5"/>
                  <a:gd name="T1" fmla="*/ 5 h 9"/>
                  <a:gd name="T2" fmla="*/ 5 w 5"/>
                  <a:gd name="T3" fmla="*/ 0 h 9"/>
                  <a:gd name="T4" fmla="*/ 1 w 5"/>
                  <a:gd name="T5" fmla="*/ 1 h 9"/>
                  <a:gd name="T6" fmla="*/ 0 w 5"/>
                  <a:gd name="T7" fmla="*/ 1 h 9"/>
                  <a:gd name="T8" fmla="*/ 0 w 5"/>
                  <a:gd name="T9" fmla="*/ 9 h 9"/>
                  <a:gd name="T10" fmla="*/ 4 w 5"/>
                  <a:gd name="T11" fmla="*/ 5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4" y="5"/>
                    </a:moveTo>
                    <a:cubicBezTo>
                      <a:pt x="5" y="3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8"/>
                      <a:pt x="3" y="6"/>
                      <a:pt x="4" y="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1311"/>
              <p:cNvSpPr/>
              <p:nvPr/>
            </p:nvSpPr>
            <p:spPr bwMode="auto">
              <a:xfrm>
                <a:off x="4093" y="2480"/>
                <a:ext cx="12" cy="10"/>
              </a:xfrm>
              <a:custGeom>
                <a:gdLst>
                  <a:gd name="T0" fmla="*/ 0 w 5"/>
                  <a:gd name="T1" fmla="*/ 1 h 4"/>
                  <a:gd name="T2" fmla="*/ 0 w 5"/>
                  <a:gd name="T3" fmla="*/ 4 h 4"/>
                  <a:gd name="T4" fmla="*/ 1 w 5"/>
                  <a:gd name="T5" fmla="*/ 4 h 4"/>
                  <a:gd name="T6" fmla="*/ 5 w 5"/>
                  <a:gd name="T7" fmla="*/ 3 h 4"/>
                  <a:gd name="T8" fmla="*/ 4 w 5"/>
                  <a:gd name="T9" fmla="*/ 0 h 4"/>
                  <a:gd name="T10" fmla="*/ 0 w 5"/>
                  <a:gd name="T11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3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1312"/>
              <p:cNvSpPr/>
              <p:nvPr/>
            </p:nvSpPr>
            <p:spPr bwMode="auto">
              <a:xfrm>
                <a:off x="4155" y="2504"/>
                <a:ext cx="7" cy="0"/>
              </a:xfrm>
              <a:custGeom>
                <a:gdLst>
                  <a:gd name="T0" fmla="*/ 3 w 3"/>
                  <a:gd name="T1" fmla="*/ 0 w 3"/>
                  <a:gd name="T2" fmla="*/ 3 w 3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313"/>
              <p:cNvSpPr/>
              <p:nvPr/>
            </p:nvSpPr>
            <p:spPr bwMode="auto">
              <a:xfrm>
                <a:off x="4129" y="2480"/>
                <a:ext cx="38" cy="19"/>
              </a:xfrm>
              <a:custGeom>
                <a:gdLst>
                  <a:gd name="T0" fmla="*/ 6 w 16"/>
                  <a:gd name="T1" fmla="*/ 7 h 8"/>
                  <a:gd name="T2" fmla="*/ 7 w 16"/>
                  <a:gd name="T3" fmla="*/ 8 h 8"/>
                  <a:gd name="T4" fmla="*/ 11 w 16"/>
                  <a:gd name="T5" fmla="*/ 7 h 8"/>
                  <a:gd name="T6" fmla="*/ 16 w 16"/>
                  <a:gd name="T7" fmla="*/ 6 h 8"/>
                  <a:gd name="T8" fmla="*/ 10 w 16"/>
                  <a:gd name="T9" fmla="*/ 0 h 8"/>
                  <a:gd name="T10" fmla="*/ 10 w 16"/>
                  <a:gd name="T11" fmla="*/ 0 h 8"/>
                  <a:gd name="T12" fmla="*/ 0 w 16"/>
                  <a:gd name="T13" fmla="*/ 2 h 8"/>
                  <a:gd name="T14" fmla="*/ 3 w 16"/>
                  <a:gd name="T15" fmla="*/ 4 h 8"/>
                  <a:gd name="T16" fmla="*/ 6 w 16"/>
                  <a:gd name="T17" fmla="*/ 7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8">
                    <a:moveTo>
                      <a:pt x="6" y="7"/>
                    </a:moveTo>
                    <a:cubicBezTo>
                      <a:pt x="6" y="7"/>
                      <a:pt x="7" y="7"/>
                      <a:pt x="7" y="8"/>
                    </a:cubicBezTo>
                    <a:cubicBezTo>
                      <a:pt x="8" y="7"/>
                      <a:pt x="9" y="7"/>
                      <a:pt x="11" y="7"/>
                    </a:cubicBezTo>
                    <a:cubicBezTo>
                      <a:pt x="12" y="7"/>
                      <a:pt x="14" y="6"/>
                      <a:pt x="16" y="6"/>
                    </a:cubicBezTo>
                    <a:cubicBezTo>
                      <a:pt x="16" y="3"/>
                      <a:pt x="12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1"/>
                      <a:pt x="4" y="1"/>
                      <a:pt x="0" y="2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4" y="5"/>
                      <a:pt x="5" y="6"/>
                      <a:pt x="6" y="7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1314"/>
              <p:cNvSpPr/>
              <p:nvPr/>
            </p:nvSpPr>
            <p:spPr bwMode="auto">
              <a:xfrm>
                <a:off x="4124" y="2476"/>
                <a:ext cx="28" cy="9"/>
              </a:xfrm>
              <a:custGeom>
                <a:gdLst>
                  <a:gd name="T0" fmla="*/ 5 w 12"/>
                  <a:gd name="T1" fmla="*/ 0 h 4"/>
                  <a:gd name="T2" fmla="*/ 0 w 12"/>
                  <a:gd name="T3" fmla="*/ 0 h 4"/>
                  <a:gd name="T4" fmla="*/ 2 w 12"/>
                  <a:gd name="T5" fmla="*/ 4 h 4"/>
                  <a:gd name="T6" fmla="*/ 12 w 12"/>
                  <a:gd name="T7" fmla="*/ 2 h 4"/>
                  <a:gd name="T8" fmla="*/ 5 w 12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5" y="0"/>
                    </a:moveTo>
                    <a:cubicBezTo>
                      <a:pt x="3" y="0"/>
                      <a:pt x="1" y="1"/>
                      <a:pt x="0" y="0"/>
                    </a:cubicBezTo>
                    <a:cubicBezTo>
                      <a:pt x="0" y="2"/>
                      <a:pt x="1" y="3"/>
                      <a:pt x="2" y="4"/>
                    </a:cubicBezTo>
                    <a:cubicBezTo>
                      <a:pt x="6" y="3"/>
                      <a:pt x="9" y="3"/>
                      <a:pt x="12" y="2"/>
                    </a:cubicBezTo>
                    <a:cubicBezTo>
                      <a:pt x="10" y="1"/>
                      <a:pt x="7" y="1"/>
                      <a:pt x="5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315"/>
              <p:cNvSpPr/>
              <p:nvPr/>
            </p:nvSpPr>
            <p:spPr bwMode="auto">
              <a:xfrm>
                <a:off x="4145" y="2495"/>
                <a:ext cx="22" cy="9"/>
              </a:xfrm>
              <a:custGeom>
                <a:gdLst>
                  <a:gd name="T0" fmla="*/ 0 w 9"/>
                  <a:gd name="T1" fmla="*/ 2 h 4"/>
                  <a:gd name="T2" fmla="*/ 4 w 9"/>
                  <a:gd name="T3" fmla="*/ 4 h 4"/>
                  <a:gd name="T4" fmla="*/ 7 w 9"/>
                  <a:gd name="T5" fmla="*/ 4 h 4"/>
                  <a:gd name="T6" fmla="*/ 8 w 9"/>
                  <a:gd name="T7" fmla="*/ 2 h 4"/>
                  <a:gd name="T8" fmla="*/ 9 w 9"/>
                  <a:gd name="T9" fmla="*/ 0 h 4"/>
                  <a:gd name="T10" fmla="*/ 4 w 9"/>
                  <a:gd name="T11" fmla="*/ 1 h 4"/>
                  <a:gd name="T12" fmla="*/ 0 w 9"/>
                  <a:gd name="T13" fmla="*/ 2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4">
                    <a:moveTo>
                      <a:pt x="0" y="2"/>
                    </a:moveTo>
                    <a:cubicBezTo>
                      <a:pt x="1" y="3"/>
                      <a:pt x="3" y="4"/>
                      <a:pt x="4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7" y="3"/>
                      <a:pt x="7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7" y="0"/>
                      <a:pt x="5" y="1"/>
                      <a:pt x="4" y="1"/>
                    </a:cubicBezTo>
                    <a:cubicBezTo>
                      <a:pt x="2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316"/>
              <p:cNvSpPr/>
              <p:nvPr/>
            </p:nvSpPr>
            <p:spPr bwMode="auto">
              <a:xfrm>
                <a:off x="4081" y="2511"/>
                <a:ext cx="12" cy="3"/>
              </a:xfrm>
              <a:custGeom>
                <a:gdLst>
                  <a:gd name="T0" fmla="*/ 5 w 5"/>
                  <a:gd name="T1" fmla="*/ 0 h 1"/>
                  <a:gd name="T2" fmla="*/ 1 w 5"/>
                  <a:gd name="T3" fmla="*/ 0 h 1"/>
                  <a:gd name="T4" fmla="*/ 1 w 5"/>
                  <a:gd name="T5" fmla="*/ 0 h 1"/>
                  <a:gd name="T6" fmla="*/ 0 w 5"/>
                  <a:gd name="T7" fmla="*/ 1 h 1"/>
                  <a:gd name="T8" fmla="*/ 5 w 5"/>
                  <a:gd name="T9" fmla="*/ 1 h 1"/>
                  <a:gd name="T10" fmla="*/ 5 w 5"/>
                  <a:gd name="T11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5" y="1"/>
                      <a:pt x="5" y="1"/>
                      <a:pt x="5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1317"/>
              <p:cNvSpPr/>
              <p:nvPr/>
            </p:nvSpPr>
            <p:spPr bwMode="auto">
              <a:xfrm>
                <a:off x="4103" y="2438"/>
                <a:ext cx="33" cy="35"/>
              </a:xfrm>
              <a:custGeom>
                <a:gdLst>
                  <a:gd name="T0" fmla="*/ 14 w 14"/>
                  <a:gd name="T1" fmla="*/ 1 h 15"/>
                  <a:gd name="T2" fmla="*/ 14 w 14"/>
                  <a:gd name="T3" fmla="*/ 1 h 15"/>
                  <a:gd name="T4" fmla="*/ 8 w 14"/>
                  <a:gd name="T5" fmla="*/ 0 h 15"/>
                  <a:gd name="T6" fmla="*/ 8 w 14"/>
                  <a:gd name="T7" fmla="*/ 5 h 15"/>
                  <a:gd name="T8" fmla="*/ 0 w 14"/>
                  <a:gd name="T9" fmla="*/ 12 h 15"/>
                  <a:gd name="T10" fmla="*/ 0 w 14"/>
                  <a:gd name="T11" fmla="*/ 13 h 15"/>
                  <a:gd name="T12" fmla="*/ 7 w 14"/>
                  <a:gd name="T13" fmla="*/ 15 h 15"/>
                  <a:gd name="T14" fmla="*/ 14 w 14"/>
                  <a:gd name="T15" fmla="*/ 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9" y="1"/>
                      <a:pt x="9" y="3"/>
                      <a:pt x="8" y="5"/>
                    </a:cubicBezTo>
                    <a:cubicBezTo>
                      <a:pt x="8" y="8"/>
                      <a:pt x="4" y="11"/>
                      <a:pt x="0" y="12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2" y="13"/>
                      <a:pt x="5" y="14"/>
                      <a:pt x="7" y="15"/>
                    </a:cubicBezTo>
                    <a:cubicBezTo>
                      <a:pt x="12" y="12"/>
                      <a:pt x="14" y="7"/>
                      <a:pt x="14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1318"/>
              <p:cNvSpPr/>
              <p:nvPr/>
            </p:nvSpPr>
            <p:spPr bwMode="auto">
              <a:xfrm>
                <a:off x="4100" y="2473"/>
                <a:ext cx="17" cy="7"/>
              </a:xfrm>
              <a:custGeom>
                <a:gdLst>
                  <a:gd name="T0" fmla="*/ 1 w 7"/>
                  <a:gd name="T1" fmla="*/ 0 h 3"/>
                  <a:gd name="T2" fmla="*/ 0 w 7"/>
                  <a:gd name="T3" fmla="*/ 0 h 3"/>
                  <a:gd name="T4" fmla="*/ 3 w 7"/>
                  <a:gd name="T5" fmla="*/ 3 h 3"/>
                  <a:gd name="T6" fmla="*/ 7 w 7"/>
                  <a:gd name="T7" fmla="*/ 2 h 3"/>
                  <a:gd name="T8" fmla="*/ 1 w 7"/>
                  <a:gd name="T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4" y="3"/>
                      <a:pt x="5" y="3"/>
                      <a:pt x="7" y="2"/>
                    </a:cubicBezTo>
                    <a:cubicBezTo>
                      <a:pt x="5" y="2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1319"/>
              <p:cNvSpPr/>
              <p:nvPr/>
            </p:nvSpPr>
            <p:spPr bwMode="auto">
              <a:xfrm>
                <a:off x="4110" y="2385"/>
                <a:ext cx="23" cy="48"/>
              </a:xfrm>
              <a:custGeom>
                <a:gdLst>
                  <a:gd name="T0" fmla="*/ 9 w 10"/>
                  <a:gd name="T1" fmla="*/ 17 h 20"/>
                  <a:gd name="T2" fmla="*/ 6 w 10"/>
                  <a:gd name="T3" fmla="*/ 13 h 20"/>
                  <a:gd name="T4" fmla="*/ 6 w 10"/>
                  <a:gd name="T5" fmla="*/ 13 h 20"/>
                  <a:gd name="T6" fmla="*/ 6 w 10"/>
                  <a:gd name="T7" fmla="*/ 12 h 20"/>
                  <a:gd name="T8" fmla="*/ 8 w 10"/>
                  <a:gd name="T9" fmla="*/ 9 h 20"/>
                  <a:gd name="T10" fmla="*/ 9 w 10"/>
                  <a:gd name="T11" fmla="*/ 0 h 20"/>
                  <a:gd name="T12" fmla="*/ 6 w 10"/>
                  <a:gd name="T13" fmla="*/ 0 h 20"/>
                  <a:gd name="T14" fmla="*/ 1 w 10"/>
                  <a:gd name="T15" fmla="*/ 8 h 20"/>
                  <a:gd name="T16" fmla="*/ 0 w 10"/>
                  <a:gd name="T17" fmla="*/ 8 h 20"/>
                  <a:gd name="T18" fmla="*/ 2 w 10"/>
                  <a:gd name="T19" fmla="*/ 12 h 20"/>
                  <a:gd name="T20" fmla="*/ 1 w 10"/>
                  <a:gd name="T21" fmla="*/ 16 h 20"/>
                  <a:gd name="T22" fmla="*/ 10 w 10"/>
                  <a:gd name="T23" fmla="*/ 20 h 20"/>
                  <a:gd name="T24" fmla="*/ 9 w 10"/>
                  <a:gd name="T25" fmla="*/ 17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20">
                    <a:moveTo>
                      <a:pt x="9" y="17"/>
                    </a:moveTo>
                    <a:cubicBezTo>
                      <a:pt x="8" y="16"/>
                      <a:pt x="8" y="14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7" y="11"/>
                      <a:pt x="8" y="10"/>
                      <a:pt x="8" y="9"/>
                    </a:cubicBezTo>
                    <a:cubicBezTo>
                      <a:pt x="8" y="6"/>
                      <a:pt x="8" y="3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5" y="3"/>
                      <a:pt x="3" y="7"/>
                      <a:pt x="1" y="8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4"/>
                      <a:pt x="2" y="15"/>
                      <a:pt x="1" y="16"/>
                    </a:cubicBezTo>
                    <a:cubicBezTo>
                      <a:pt x="4" y="18"/>
                      <a:pt x="7" y="19"/>
                      <a:pt x="10" y="20"/>
                    </a:cubicBezTo>
                    <a:cubicBezTo>
                      <a:pt x="10" y="19"/>
                      <a:pt x="9" y="18"/>
                      <a:pt x="9" y="1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320"/>
              <p:cNvSpPr/>
              <p:nvPr/>
            </p:nvSpPr>
            <p:spPr bwMode="auto">
              <a:xfrm>
                <a:off x="4105" y="2340"/>
                <a:ext cx="28" cy="41"/>
              </a:xfrm>
              <a:custGeom>
                <a:gdLst>
                  <a:gd name="T0" fmla="*/ 12 w 12"/>
                  <a:gd name="T1" fmla="*/ 13 h 17"/>
                  <a:gd name="T2" fmla="*/ 7 w 12"/>
                  <a:gd name="T3" fmla="*/ 6 h 17"/>
                  <a:gd name="T4" fmla="*/ 7 w 12"/>
                  <a:gd name="T5" fmla="*/ 5 h 17"/>
                  <a:gd name="T6" fmla="*/ 8 w 12"/>
                  <a:gd name="T7" fmla="*/ 3 h 17"/>
                  <a:gd name="T8" fmla="*/ 3 w 12"/>
                  <a:gd name="T9" fmla="*/ 0 h 17"/>
                  <a:gd name="T10" fmla="*/ 0 w 12"/>
                  <a:gd name="T11" fmla="*/ 7 h 17"/>
                  <a:gd name="T12" fmla="*/ 0 w 12"/>
                  <a:gd name="T13" fmla="*/ 7 h 17"/>
                  <a:gd name="T14" fmla="*/ 1 w 12"/>
                  <a:gd name="T15" fmla="*/ 10 h 17"/>
                  <a:gd name="T16" fmla="*/ 4 w 12"/>
                  <a:gd name="T17" fmla="*/ 11 h 17"/>
                  <a:gd name="T18" fmla="*/ 7 w 12"/>
                  <a:gd name="T19" fmla="*/ 16 h 17"/>
                  <a:gd name="T20" fmla="*/ 11 w 12"/>
                  <a:gd name="T21" fmla="*/ 17 h 17"/>
                  <a:gd name="T22" fmla="*/ 12 w 12"/>
                  <a:gd name="T23" fmla="*/ 13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7">
                    <a:moveTo>
                      <a:pt x="12" y="13"/>
                    </a:moveTo>
                    <a:cubicBezTo>
                      <a:pt x="11" y="10"/>
                      <a:pt x="9" y="8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6" y="2"/>
                      <a:pt x="4" y="1"/>
                      <a:pt x="3" y="0"/>
                    </a:cubicBezTo>
                    <a:cubicBezTo>
                      <a:pt x="3" y="2"/>
                      <a:pt x="2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2" y="10"/>
                      <a:pt x="3" y="10"/>
                      <a:pt x="4" y="11"/>
                    </a:cubicBezTo>
                    <a:cubicBezTo>
                      <a:pt x="6" y="12"/>
                      <a:pt x="7" y="14"/>
                      <a:pt x="7" y="16"/>
                    </a:cubicBezTo>
                    <a:cubicBezTo>
                      <a:pt x="9" y="16"/>
                      <a:pt x="10" y="16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321"/>
              <p:cNvSpPr/>
              <p:nvPr/>
            </p:nvSpPr>
            <p:spPr bwMode="auto">
              <a:xfrm>
                <a:off x="4117" y="2336"/>
                <a:ext cx="9" cy="7"/>
              </a:xfrm>
              <a:custGeom>
                <a:gdLst>
                  <a:gd name="T0" fmla="*/ 4 w 4"/>
                  <a:gd name="T1" fmla="*/ 0 h 3"/>
                  <a:gd name="T2" fmla="*/ 0 w 4"/>
                  <a:gd name="T3" fmla="*/ 0 h 3"/>
                  <a:gd name="T4" fmla="*/ 4 w 4"/>
                  <a:gd name="T5" fmla="*/ 3 h 3"/>
                  <a:gd name="T6" fmla="*/ 4 w 4"/>
                  <a:gd name="T7" fmla="*/ 1 h 3"/>
                  <a:gd name="T8" fmla="*/ 4 w 4"/>
                  <a:gd name="T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322"/>
              <p:cNvSpPr/>
              <p:nvPr/>
            </p:nvSpPr>
            <p:spPr bwMode="auto">
              <a:xfrm>
                <a:off x="4103" y="2511"/>
                <a:ext cx="9" cy="3"/>
              </a:xfrm>
              <a:custGeom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1 h 1"/>
                  <a:gd name="T6" fmla="*/ 4 w 4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3" y="1"/>
                      <a:pt x="2" y="1"/>
                      <a:pt x="0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1323"/>
              <p:cNvSpPr/>
              <p:nvPr/>
            </p:nvSpPr>
            <p:spPr bwMode="auto">
              <a:xfrm>
                <a:off x="4100" y="2485"/>
                <a:ext cx="22" cy="21"/>
              </a:xfrm>
              <a:custGeom>
                <a:gdLst>
                  <a:gd name="T0" fmla="*/ 9 w 9"/>
                  <a:gd name="T1" fmla="*/ 0 h 9"/>
                  <a:gd name="T2" fmla="*/ 3 w 9"/>
                  <a:gd name="T3" fmla="*/ 1 h 9"/>
                  <a:gd name="T4" fmla="*/ 3 w 9"/>
                  <a:gd name="T5" fmla="*/ 6 h 9"/>
                  <a:gd name="T6" fmla="*/ 0 w 9"/>
                  <a:gd name="T7" fmla="*/ 9 h 9"/>
                  <a:gd name="T8" fmla="*/ 8 w 9"/>
                  <a:gd name="T9" fmla="*/ 8 h 9"/>
                  <a:gd name="T10" fmla="*/ 8 w 9"/>
                  <a:gd name="T11" fmla="*/ 8 h 9"/>
                  <a:gd name="T12" fmla="*/ 9 w 9"/>
                  <a:gd name="T13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9" y="0"/>
                    </a:moveTo>
                    <a:cubicBezTo>
                      <a:pt x="7" y="0"/>
                      <a:pt x="5" y="1"/>
                      <a:pt x="3" y="1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2" y="7"/>
                      <a:pt x="1" y="8"/>
                      <a:pt x="0" y="9"/>
                    </a:cubicBezTo>
                    <a:cubicBezTo>
                      <a:pt x="3" y="9"/>
                      <a:pt x="5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6"/>
                      <a:pt x="9" y="3"/>
                      <a:pt x="9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324"/>
              <p:cNvSpPr/>
              <p:nvPr/>
            </p:nvSpPr>
            <p:spPr bwMode="auto">
              <a:xfrm>
                <a:off x="4122" y="2371"/>
                <a:ext cx="16" cy="36"/>
              </a:xfrm>
              <a:custGeom>
                <a:gdLst>
                  <a:gd name="T0" fmla="*/ 3 w 7"/>
                  <a:gd name="T1" fmla="*/ 15 h 15"/>
                  <a:gd name="T2" fmla="*/ 6 w 7"/>
                  <a:gd name="T3" fmla="*/ 4 h 15"/>
                  <a:gd name="T4" fmla="*/ 5 w 7"/>
                  <a:gd name="T5" fmla="*/ 0 h 15"/>
                  <a:gd name="T6" fmla="*/ 4 w 7"/>
                  <a:gd name="T7" fmla="*/ 4 h 15"/>
                  <a:gd name="T8" fmla="*/ 0 w 7"/>
                  <a:gd name="T9" fmla="*/ 3 h 15"/>
                  <a:gd name="T10" fmla="*/ 0 w 7"/>
                  <a:gd name="T11" fmla="*/ 3 h 15"/>
                  <a:gd name="T12" fmla="*/ 1 w 7"/>
                  <a:gd name="T13" fmla="*/ 6 h 15"/>
                  <a:gd name="T14" fmla="*/ 4 w 7"/>
                  <a:gd name="T15" fmla="*/ 6 h 15"/>
                  <a:gd name="T16" fmla="*/ 3 w 7"/>
                  <a:gd name="T17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5">
                    <a:moveTo>
                      <a:pt x="3" y="15"/>
                    </a:moveTo>
                    <a:cubicBezTo>
                      <a:pt x="5" y="12"/>
                      <a:pt x="7" y="8"/>
                      <a:pt x="6" y="4"/>
                    </a:cubicBezTo>
                    <a:cubicBezTo>
                      <a:pt x="6" y="3"/>
                      <a:pt x="6" y="1"/>
                      <a:pt x="5" y="0"/>
                    </a:cubicBezTo>
                    <a:cubicBezTo>
                      <a:pt x="5" y="1"/>
                      <a:pt x="4" y="2"/>
                      <a:pt x="4" y="4"/>
                    </a:cubicBezTo>
                    <a:cubicBezTo>
                      <a:pt x="3" y="3"/>
                      <a:pt x="2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3" y="9"/>
                      <a:pt x="3" y="12"/>
                      <a:pt x="3" y="1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325"/>
              <p:cNvSpPr/>
              <p:nvPr/>
            </p:nvSpPr>
            <p:spPr bwMode="auto">
              <a:xfrm>
                <a:off x="4112" y="2423"/>
                <a:ext cx="24" cy="17"/>
              </a:xfrm>
              <a:custGeom>
                <a:gdLst>
                  <a:gd name="T0" fmla="*/ 10 w 10"/>
                  <a:gd name="T1" fmla="*/ 7 h 7"/>
                  <a:gd name="T2" fmla="*/ 8 w 10"/>
                  <a:gd name="T3" fmla="*/ 1 h 7"/>
                  <a:gd name="T4" fmla="*/ 9 w 10"/>
                  <a:gd name="T5" fmla="*/ 4 h 7"/>
                  <a:gd name="T6" fmla="*/ 0 w 10"/>
                  <a:gd name="T7" fmla="*/ 0 h 7"/>
                  <a:gd name="T8" fmla="*/ 0 w 10"/>
                  <a:gd name="T9" fmla="*/ 0 h 7"/>
                  <a:gd name="T10" fmla="*/ 4 w 10"/>
                  <a:gd name="T11" fmla="*/ 6 h 7"/>
                  <a:gd name="T12" fmla="*/ 10 w 10"/>
                  <a:gd name="T13" fmla="*/ 7 h 7"/>
                  <a:gd name="T14" fmla="*/ 10 w 10"/>
                  <a:gd name="T15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7">
                    <a:moveTo>
                      <a:pt x="10" y="7"/>
                    </a:moveTo>
                    <a:cubicBezTo>
                      <a:pt x="10" y="5"/>
                      <a:pt x="9" y="3"/>
                      <a:pt x="8" y="1"/>
                    </a:cubicBezTo>
                    <a:cubicBezTo>
                      <a:pt x="8" y="2"/>
                      <a:pt x="9" y="3"/>
                      <a:pt x="9" y="4"/>
                    </a:cubicBezTo>
                    <a:cubicBezTo>
                      <a:pt x="6" y="3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3" y="4"/>
                      <a:pt x="4" y="6"/>
                    </a:cubicBezTo>
                    <a:cubicBezTo>
                      <a:pt x="6" y="6"/>
                      <a:pt x="8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326"/>
              <p:cNvSpPr/>
              <p:nvPr/>
            </p:nvSpPr>
            <p:spPr bwMode="auto">
              <a:xfrm>
                <a:off x="4112" y="2336"/>
                <a:ext cx="14" cy="11"/>
              </a:xfrm>
              <a:custGeom>
                <a:gdLst>
                  <a:gd name="T0" fmla="*/ 6 w 6"/>
                  <a:gd name="T1" fmla="*/ 3 h 5"/>
                  <a:gd name="T2" fmla="*/ 2 w 6"/>
                  <a:gd name="T3" fmla="*/ 0 h 5"/>
                  <a:gd name="T4" fmla="*/ 0 w 6"/>
                  <a:gd name="T5" fmla="*/ 0 h 5"/>
                  <a:gd name="T6" fmla="*/ 0 w 6"/>
                  <a:gd name="T7" fmla="*/ 2 h 5"/>
                  <a:gd name="T8" fmla="*/ 5 w 6"/>
                  <a:gd name="T9" fmla="*/ 5 h 5"/>
                  <a:gd name="T10" fmla="*/ 6 w 6"/>
                  <a:gd name="T11" fmla="*/ 3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4" y="2"/>
                      <a:pt x="3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3" y="4"/>
                      <a:pt x="5" y="5"/>
                    </a:cubicBezTo>
                    <a:cubicBezTo>
                      <a:pt x="5" y="4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327"/>
              <p:cNvSpPr/>
              <p:nvPr/>
            </p:nvSpPr>
            <p:spPr bwMode="auto">
              <a:xfrm>
                <a:off x="4093" y="2504"/>
                <a:ext cx="26" cy="10"/>
              </a:xfrm>
              <a:custGeom>
                <a:gdLst>
                  <a:gd name="T0" fmla="*/ 4 w 11"/>
                  <a:gd name="T1" fmla="*/ 4 h 4"/>
                  <a:gd name="T2" fmla="*/ 8 w 11"/>
                  <a:gd name="T3" fmla="*/ 3 h 4"/>
                  <a:gd name="T4" fmla="*/ 11 w 11"/>
                  <a:gd name="T5" fmla="*/ 0 h 4"/>
                  <a:gd name="T6" fmla="*/ 3 w 11"/>
                  <a:gd name="T7" fmla="*/ 1 h 4"/>
                  <a:gd name="T8" fmla="*/ 0 w 11"/>
                  <a:gd name="T9" fmla="*/ 3 h 4"/>
                  <a:gd name="T10" fmla="*/ 0 w 11"/>
                  <a:gd name="T11" fmla="*/ 4 h 4"/>
                  <a:gd name="T12" fmla="*/ 4 w 11"/>
                  <a:gd name="T13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4" y="4"/>
                    </a:moveTo>
                    <a:cubicBezTo>
                      <a:pt x="6" y="4"/>
                      <a:pt x="7" y="4"/>
                      <a:pt x="8" y="3"/>
                    </a:cubicBezTo>
                    <a:cubicBezTo>
                      <a:pt x="9" y="2"/>
                      <a:pt x="10" y="1"/>
                      <a:pt x="11" y="0"/>
                    </a:cubicBezTo>
                    <a:cubicBezTo>
                      <a:pt x="8" y="0"/>
                      <a:pt x="6" y="1"/>
                      <a:pt x="3" y="1"/>
                    </a:cubicBezTo>
                    <a:cubicBezTo>
                      <a:pt x="2" y="2"/>
                      <a:pt x="1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1328"/>
              <p:cNvSpPr/>
              <p:nvPr/>
            </p:nvSpPr>
            <p:spPr bwMode="auto">
              <a:xfrm>
                <a:off x="4103" y="2468"/>
                <a:ext cx="19" cy="19"/>
              </a:xfrm>
              <a:custGeom>
                <a:gdLst>
                  <a:gd name="T0" fmla="*/ 6 w 8"/>
                  <a:gd name="T1" fmla="*/ 3 h 8"/>
                  <a:gd name="T2" fmla="*/ 7 w 8"/>
                  <a:gd name="T3" fmla="*/ 2 h 8"/>
                  <a:gd name="T4" fmla="*/ 7 w 8"/>
                  <a:gd name="T5" fmla="*/ 2 h 8"/>
                  <a:gd name="T6" fmla="*/ 0 w 8"/>
                  <a:gd name="T7" fmla="*/ 0 h 8"/>
                  <a:gd name="T8" fmla="*/ 0 w 8"/>
                  <a:gd name="T9" fmla="*/ 1 h 8"/>
                  <a:gd name="T10" fmla="*/ 0 w 8"/>
                  <a:gd name="T11" fmla="*/ 2 h 8"/>
                  <a:gd name="T12" fmla="*/ 6 w 8"/>
                  <a:gd name="T13" fmla="*/ 4 h 8"/>
                  <a:gd name="T14" fmla="*/ 2 w 8"/>
                  <a:gd name="T15" fmla="*/ 5 h 8"/>
                  <a:gd name="T16" fmla="*/ 2 w 8"/>
                  <a:gd name="T17" fmla="*/ 8 h 8"/>
                  <a:gd name="T18" fmla="*/ 8 w 8"/>
                  <a:gd name="T19" fmla="*/ 7 h 8"/>
                  <a:gd name="T20" fmla="*/ 6 w 8"/>
                  <a:gd name="T21" fmla="*/ 3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6" y="3"/>
                    </a:moveTo>
                    <a:cubicBezTo>
                      <a:pt x="6" y="2"/>
                      <a:pt x="6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1"/>
                      <a:pt x="2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4" y="4"/>
                      <a:pt x="6" y="4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4" y="8"/>
                      <a:pt x="6" y="7"/>
                      <a:pt x="8" y="7"/>
                    </a:cubicBezTo>
                    <a:cubicBezTo>
                      <a:pt x="8" y="6"/>
                      <a:pt x="7" y="4"/>
                      <a:pt x="6" y="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329"/>
              <p:cNvSpPr/>
              <p:nvPr/>
            </p:nvSpPr>
            <p:spPr bwMode="auto">
              <a:xfrm>
                <a:off x="4136" y="2412"/>
                <a:ext cx="35" cy="21"/>
              </a:xfrm>
              <a:custGeom>
                <a:gdLst>
                  <a:gd name="T0" fmla="*/ 6 w 15"/>
                  <a:gd name="T1" fmla="*/ 6 h 9"/>
                  <a:gd name="T2" fmla="*/ 15 w 15"/>
                  <a:gd name="T3" fmla="*/ 6 h 9"/>
                  <a:gd name="T4" fmla="*/ 14 w 15"/>
                  <a:gd name="T5" fmla="*/ 1 h 9"/>
                  <a:gd name="T6" fmla="*/ 7 w 15"/>
                  <a:gd name="T7" fmla="*/ 0 h 9"/>
                  <a:gd name="T8" fmla="*/ 0 w 15"/>
                  <a:gd name="T9" fmla="*/ 1 h 9"/>
                  <a:gd name="T10" fmla="*/ 0 w 15"/>
                  <a:gd name="T11" fmla="*/ 3 h 9"/>
                  <a:gd name="T12" fmla="*/ 6 w 15"/>
                  <a:gd name="T13" fmla="*/ 6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9">
                    <a:moveTo>
                      <a:pt x="6" y="6"/>
                    </a:moveTo>
                    <a:cubicBezTo>
                      <a:pt x="9" y="7"/>
                      <a:pt x="13" y="9"/>
                      <a:pt x="15" y="6"/>
                    </a:cubicBezTo>
                    <a:cubicBezTo>
                      <a:pt x="14" y="5"/>
                      <a:pt x="14" y="3"/>
                      <a:pt x="14" y="1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5" y="0"/>
                      <a:pt x="2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4"/>
                      <a:pt x="4" y="5"/>
                      <a:pt x="6" y="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330"/>
              <p:cNvSpPr/>
              <p:nvPr/>
            </p:nvSpPr>
            <p:spPr bwMode="auto">
              <a:xfrm>
                <a:off x="4131" y="2414"/>
                <a:ext cx="5" cy="5"/>
              </a:xfrm>
              <a:custGeom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331"/>
              <p:cNvSpPr/>
              <p:nvPr/>
            </p:nvSpPr>
            <p:spPr bwMode="auto">
              <a:xfrm>
                <a:off x="4169" y="2414"/>
                <a:ext cx="5" cy="12"/>
              </a:xfrm>
              <a:custGeom>
                <a:gdLst>
                  <a:gd name="T0" fmla="*/ 1 w 2"/>
                  <a:gd name="T1" fmla="*/ 3 h 5"/>
                  <a:gd name="T2" fmla="*/ 0 w 2"/>
                  <a:gd name="T3" fmla="*/ 0 h 5"/>
                  <a:gd name="T4" fmla="*/ 1 w 2"/>
                  <a:gd name="T5" fmla="*/ 5 h 5"/>
                  <a:gd name="T6" fmla="*/ 1 w 2"/>
                  <a:gd name="T7" fmla="*/ 3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1" y="3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1" y="5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332"/>
              <p:cNvSpPr/>
              <p:nvPr/>
            </p:nvSpPr>
            <p:spPr bwMode="auto">
              <a:xfrm>
                <a:off x="4129" y="2352"/>
                <a:ext cx="12" cy="5"/>
              </a:xfrm>
              <a:custGeom>
                <a:gdLst>
                  <a:gd name="T0" fmla="*/ 4 w 5"/>
                  <a:gd name="T1" fmla="*/ 2 h 2"/>
                  <a:gd name="T2" fmla="*/ 5 w 5"/>
                  <a:gd name="T3" fmla="*/ 0 h 2"/>
                  <a:gd name="T4" fmla="*/ 1 w 5"/>
                  <a:gd name="T5" fmla="*/ 0 h 2"/>
                  <a:gd name="T6" fmla="*/ 0 w 5"/>
                  <a:gd name="T7" fmla="*/ 0 h 2"/>
                  <a:gd name="T8" fmla="*/ 4 w 5"/>
                  <a:gd name="T9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4" y="2"/>
                    </a:moveTo>
                    <a:cubicBezTo>
                      <a:pt x="4" y="1"/>
                      <a:pt x="5" y="1"/>
                      <a:pt x="5" y="0"/>
                    </a:cubicBezTo>
                    <a:cubicBezTo>
                      <a:pt x="4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333"/>
              <p:cNvSpPr/>
              <p:nvPr/>
            </p:nvSpPr>
            <p:spPr bwMode="auto">
              <a:xfrm>
                <a:off x="4145" y="2345"/>
                <a:ext cx="31" cy="21"/>
              </a:xfrm>
              <a:custGeom>
                <a:gdLst>
                  <a:gd name="T0" fmla="*/ 11 w 13"/>
                  <a:gd name="T1" fmla="*/ 4 h 9"/>
                  <a:gd name="T2" fmla="*/ 3 w 13"/>
                  <a:gd name="T3" fmla="*/ 0 h 9"/>
                  <a:gd name="T4" fmla="*/ 0 w 13"/>
                  <a:gd name="T5" fmla="*/ 6 h 9"/>
                  <a:gd name="T6" fmla="*/ 11 w 13"/>
                  <a:gd name="T7" fmla="*/ 4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11" y="4"/>
                    </a:moveTo>
                    <a:cubicBezTo>
                      <a:pt x="13" y="0"/>
                      <a:pt x="6" y="0"/>
                      <a:pt x="3" y="0"/>
                    </a:cubicBezTo>
                    <a:cubicBezTo>
                      <a:pt x="2" y="2"/>
                      <a:pt x="1" y="4"/>
                      <a:pt x="0" y="6"/>
                    </a:cubicBezTo>
                    <a:cubicBezTo>
                      <a:pt x="5" y="8"/>
                      <a:pt x="10" y="9"/>
                      <a:pt x="11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1334"/>
              <p:cNvSpPr/>
              <p:nvPr/>
            </p:nvSpPr>
            <p:spPr bwMode="auto">
              <a:xfrm>
                <a:off x="4131" y="2345"/>
                <a:ext cx="21" cy="14"/>
              </a:xfrm>
              <a:custGeom>
                <a:gdLst>
                  <a:gd name="T0" fmla="*/ 3 w 9"/>
                  <a:gd name="T1" fmla="*/ 5 h 6"/>
                  <a:gd name="T2" fmla="*/ 6 w 9"/>
                  <a:gd name="T3" fmla="*/ 6 h 6"/>
                  <a:gd name="T4" fmla="*/ 9 w 9"/>
                  <a:gd name="T5" fmla="*/ 0 h 6"/>
                  <a:gd name="T6" fmla="*/ 8 w 9"/>
                  <a:gd name="T7" fmla="*/ 1 h 6"/>
                  <a:gd name="T8" fmla="*/ 0 w 9"/>
                  <a:gd name="T9" fmla="*/ 3 h 6"/>
                  <a:gd name="T10" fmla="*/ 4 w 9"/>
                  <a:gd name="T11" fmla="*/ 3 h 6"/>
                  <a:gd name="T12" fmla="*/ 3 w 9"/>
                  <a:gd name="T13" fmla="*/ 5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">
                    <a:moveTo>
                      <a:pt x="3" y="5"/>
                    </a:moveTo>
                    <a:cubicBezTo>
                      <a:pt x="4" y="5"/>
                      <a:pt x="5" y="6"/>
                      <a:pt x="6" y="6"/>
                    </a:cubicBezTo>
                    <a:cubicBezTo>
                      <a:pt x="7" y="4"/>
                      <a:pt x="8" y="2"/>
                      <a:pt x="9" y="0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6" y="1"/>
                      <a:pt x="3" y="2"/>
                      <a:pt x="0" y="3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4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1335"/>
              <p:cNvSpPr/>
              <p:nvPr/>
            </p:nvSpPr>
            <p:spPr bwMode="auto">
              <a:xfrm>
                <a:off x="4053" y="2490"/>
                <a:ext cx="31" cy="24"/>
              </a:xfrm>
              <a:custGeom>
                <a:gdLst>
                  <a:gd name="T0" fmla="*/ 11 w 13"/>
                  <a:gd name="T1" fmla="*/ 0 h 10"/>
                  <a:gd name="T2" fmla="*/ 0 w 13"/>
                  <a:gd name="T3" fmla="*/ 3 h 10"/>
                  <a:gd name="T4" fmla="*/ 2 w 13"/>
                  <a:gd name="T5" fmla="*/ 10 h 10"/>
                  <a:gd name="T6" fmla="*/ 11 w 13"/>
                  <a:gd name="T7" fmla="*/ 10 h 10"/>
                  <a:gd name="T8" fmla="*/ 11 w 13"/>
                  <a:gd name="T9" fmla="*/ 10 h 10"/>
                  <a:gd name="T10" fmla="*/ 11 w 13"/>
                  <a:gd name="T11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11" y="0"/>
                    </a:moveTo>
                    <a:cubicBezTo>
                      <a:pt x="8" y="4"/>
                      <a:pt x="4" y="5"/>
                      <a:pt x="0" y="3"/>
                    </a:cubicBezTo>
                    <a:cubicBezTo>
                      <a:pt x="2" y="5"/>
                      <a:pt x="2" y="8"/>
                      <a:pt x="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3" y="7"/>
                      <a:pt x="12" y="3"/>
                      <a:pt x="11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336"/>
              <p:cNvSpPr/>
              <p:nvPr/>
            </p:nvSpPr>
            <p:spPr bwMode="auto">
              <a:xfrm>
                <a:off x="4096" y="2431"/>
                <a:ext cx="26" cy="30"/>
              </a:xfrm>
              <a:custGeom>
                <a:gdLst>
                  <a:gd name="T0" fmla="*/ 0 w 11"/>
                  <a:gd name="T1" fmla="*/ 3 h 13"/>
                  <a:gd name="T2" fmla="*/ 0 w 11"/>
                  <a:gd name="T3" fmla="*/ 3 h 13"/>
                  <a:gd name="T4" fmla="*/ 0 w 11"/>
                  <a:gd name="T5" fmla="*/ 6 h 13"/>
                  <a:gd name="T6" fmla="*/ 4 w 11"/>
                  <a:gd name="T7" fmla="*/ 13 h 13"/>
                  <a:gd name="T8" fmla="*/ 10 w 11"/>
                  <a:gd name="T9" fmla="*/ 7 h 13"/>
                  <a:gd name="T10" fmla="*/ 10 w 11"/>
                  <a:gd name="T11" fmla="*/ 2 h 13"/>
                  <a:gd name="T12" fmla="*/ 5 w 11"/>
                  <a:gd name="T13" fmla="*/ 0 h 13"/>
                  <a:gd name="T14" fmla="*/ 0 w 11"/>
                  <a:gd name="T15" fmla="*/ 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2" y="7"/>
                      <a:pt x="3" y="10"/>
                      <a:pt x="4" y="13"/>
                    </a:cubicBezTo>
                    <a:cubicBezTo>
                      <a:pt x="7" y="13"/>
                      <a:pt x="9" y="10"/>
                      <a:pt x="10" y="7"/>
                    </a:cubicBezTo>
                    <a:cubicBezTo>
                      <a:pt x="11" y="6"/>
                      <a:pt x="10" y="4"/>
                      <a:pt x="10" y="2"/>
                    </a:cubicBezTo>
                    <a:cubicBezTo>
                      <a:pt x="8" y="2"/>
                      <a:pt x="7" y="1"/>
                      <a:pt x="5" y="0"/>
                    </a:cubicBezTo>
                    <a:cubicBezTo>
                      <a:pt x="4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1337"/>
              <p:cNvSpPr/>
              <p:nvPr/>
            </p:nvSpPr>
            <p:spPr bwMode="auto">
              <a:xfrm>
                <a:off x="4107" y="2426"/>
                <a:ext cx="12" cy="9"/>
              </a:xfrm>
              <a:custGeom>
                <a:gdLst>
                  <a:gd name="T0" fmla="*/ 2 w 5"/>
                  <a:gd name="T1" fmla="*/ 0 h 4"/>
                  <a:gd name="T2" fmla="*/ 0 w 5"/>
                  <a:gd name="T3" fmla="*/ 2 h 4"/>
                  <a:gd name="T4" fmla="*/ 5 w 5"/>
                  <a:gd name="T5" fmla="*/ 4 h 4"/>
                  <a:gd name="T6" fmla="*/ 4 w 5"/>
                  <a:gd name="T7" fmla="*/ 4 h 4"/>
                  <a:gd name="T8" fmla="*/ 2 w 5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2" y="3"/>
                      <a:pt x="3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1338"/>
              <p:cNvSpPr/>
              <p:nvPr/>
            </p:nvSpPr>
            <p:spPr bwMode="auto">
              <a:xfrm>
                <a:off x="4074" y="2447"/>
                <a:ext cx="19" cy="36"/>
              </a:xfrm>
              <a:custGeom>
                <a:gdLst>
                  <a:gd name="T0" fmla="*/ 8 w 8"/>
                  <a:gd name="T1" fmla="*/ 6 h 15"/>
                  <a:gd name="T2" fmla="*/ 8 w 8"/>
                  <a:gd name="T3" fmla="*/ 0 h 15"/>
                  <a:gd name="T4" fmla="*/ 8 w 8"/>
                  <a:gd name="T5" fmla="*/ 0 h 15"/>
                  <a:gd name="T6" fmla="*/ 0 w 8"/>
                  <a:gd name="T7" fmla="*/ 5 h 15"/>
                  <a:gd name="T8" fmla="*/ 2 w 8"/>
                  <a:gd name="T9" fmla="*/ 8 h 15"/>
                  <a:gd name="T10" fmla="*/ 3 w 8"/>
                  <a:gd name="T11" fmla="*/ 14 h 15"/>
                  <a:gd name="T12" fmla="*/ 3 w 8"/>
                  <a:gd name="T13" fmla="*/ 14 h 15"/>
                  <a:gd name="T14" fmla="*/ 8 w 8"/>
                  <a:gd name="T15" fmla="*/ 13 h 15"/>
                  <a:gd name="T16" fmla="*/ 8 w 8"/>
                  <a:gd name="T17" fmla="*/ 10 h 15"/>
                  <a:gd name="T18" fmla="*/ 8 w 8"/>
                  <a:gd name="T19" fmla="*/ 6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5">
                    <a:moveTo>
                      <a:pt x="8" y="6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3"/>
                      <a:pt x="3" y="5"/>
                      <a:pt x="0" y="5"/>
                    </a:cubicBezTo>
                    <a:cubicBezTo>
                      <a:pt x="1" y="6"/>
                      <a:pt x="2" y="7"/>
                      <a:pt x="2" y="8"/>
                    </a:cubicBezTo>
                    <a:cubicBezTo>
                      <a:pt x="3" y="10"/>
                      <a:pt x="4" y="12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5" y="15"/>
                      <a:pt x="7" y="14"/>
                      <a:pt x="8" y="13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339"/>
              <p:cNvSpPr/>
              <p:nvPr/>
            </p:nvSpPr>
            <p:spPr bwMode="auto">
              <a:xfrm>
                <a:off x="4093" y="2447"/>
                <a:ext cx="7" cy="19"/>
              </a:xfrm>
              <a:custGeom>
                <a:gdLst>
                  <a:gd name="T0" fmla="*/ 3 w 3"/>
                  <a:gd name="T1" fmla="*/ 8 h 8"/>
                  <a:gd name="T2" fmla="*/ 0 w 3"/>
                  <a:gd name="T3" fmla="*/ 0 h 8"/>
                  <a:gd name="T4" fmla="*/ 0 w 3"/>
                  <a:gd name="T5" fmla="*/ 6 h 8"/>
                  <a:gd name="T6" fmla="*/ 3 w 3"/>
                  <a:gd name="T7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3" y="8"/>
                    </a:moveTo>
                    <a:cubicBezTo>
                      <a:pt x="3" y="5"/>
                      <a:pt x="2" y="2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7"/>
                      <a:pt x="3" y="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340"/>
              <p:cNvSpPr/>
              <p:nvPr/>
            </p:nvSpPr>
            <p:spPr bwMode="auto">
              <a:xfrm>
                <a:off x="4093" y="2471"/>
                <a:ext cx="5" cy="7"/>
              </a:xfrm>
              <a:custGeom>
                <a:gdLst>
                  <a:gd name="T0" fmla="*/ 2 w 2"/>
                  <a:gd name="T1" fmla="*/ 1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1341"/>
              <p:cNvSpPr/>
              <p:nvPr/>
            </p:nvSpPr>
            <p:spPr bwMode="auto">
              <a:xfrm>
                <a:off x="4093" y="2461"/>
                <a:ext cx="7" cy="12"/>
              </a:xfrm>
              <a:custGeom>
                <a:gdLst>
                  <a:gd name="T0" fmla="*/ 3 w 3"/>
                  <a:gd name="T1" fmla="*/ 2 h 5"/>
                  <a:gd name="T2" fmla="*/ 0 w 3"/>
                  <a:gd name="T3" fmla="*/ 0 h 5"/>
                  <a:gd name="T4" fmla="*/ 0 w 3"/>
                  <a:gd name="T5" fmla="*/ 4 h 5"/>
                  <a:gd name="T6" fmla="*/ 2 w 3"/>
                  <a:gd name="T7" fmla="*/ 5 h 5"/>
                  <a:gd name="T8" fmla="*/ 3 w 3"/>
                  <a:gd name="T9" fmla="*/ 4 h 5"/>
                  <a:gd name="T10" fmla="*/ 3 w 3"/>
                  <a:gd name="T11" fmla="*/ 2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342"/>
              <p:cNvSpPr/>
              <p:nvPr/>
            </p:nvSpPr>
            <p:spPr bwMode="auto">
              <a:xfrm>
                <a:off x="4051" y="2459"/>
                <a:ext cx="28" cy="38"/>
              </a:xfrm>
              <a:custGeom>
                <a:gdLst>
                  <a:gd name="T0" fmla="*/ 11 w 12"/>
                  <a:gd name="T1" fmla="*/ 12 h 16"/>
                  <a:gd name="T2" fmla="*/ 12 w 12"/>
                  <a:gd name="T3" fmla="*/ 6 h 16"/>
                  <a:gd name="T4" fmla="*/ 7 w 12"/>
                  <a:gd name="T5" fmla="*/ 0 h 16"/>
                  <a:gd name="T6" fmla="*/ 0 w 12"/>
                  <a:gd name="T7" fmla="*/ 14 h 16"/>
                  <a:gd name="T8" fmla="*/ 11 w 12"/>
                  <a:gd name="T9" fmla="*/ 12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11" y="12"/>
                    </a:moveTo>
                    <a:cubicBezTo>
                      <a:pt x="12" y="10"/>
                      <a:pt x="12" y="8"/>
                      <a:pt x="12" y="6"/>
                    </a:cubicBezTo>
                    <a:cubicBezTo>
                      <a:pt x="11" y="4"/>
                      <a:pt x="10" y="1"/>
                      <a:pt x="7" y="0"/>
                    </a:cubicBezTo>
                    <a:cubicBezTo>
                      <a:pt x="5" y="5"/>
                      <a:pt x="3" y="10"/>
                      <a:pt x="0" y="14"/>
                    </a:cubicBezTo>
                    <a:cubicBezTo>
                      <a:pt x="4" y="16"/>
                      <a:pt x="8" y="16"/>
                      <a:pt x="11" y="1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1343"/>
              <p:cNvSpPr/>
              <p:nvPr/>
            </p:nvSpPr>
            <p:spPr bwMode="auto">
              <a:xfrm>
                <a:off x="4034" y="2497"/>
                <a:ext cx="21" cy="17"/>
              </a:xfrm>
              <a:custGeom>
                <a:gdLst>
                  <a:gd name="T0" fmla="*/ 0 w 9"/>
                  <a:gd name="T1" fmla="*/ 7 h 7"/>
                  <a:gd name="T2" fmla="*/ 9 w 9"/>
                  <a:gd name="T3" fmla="*/ 7 h 7"/>
                  <a:gd name="T4" fmla="*/ 6 w 9"/>
                  <a:gd name="T5" fmla="*/ 0 h 7"/>
                  <a:gd name="T6" fmla="*/ 0 w 9"/>
                  <a:gd name="T7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8" y="2"/>
                      <a:pt x="6" y="0"/>
                    </a:cubicBezTo>
                    <a:cubicBezTo>
                      <a:pt x="4" y="2"/>
                      <a:pt x="2" y="5"/>
                      <a:pt x="0" y="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1344"/>
              <p:cNvSpPr/>
              <p:nvPr/>
            </p:nvSpPr>
            <p:spPr bwMode="auto">
              <a:xfrm>
                <a:off x="4008" y="2336"/>
                <a:ext cx="66" cy="178"/>
              </a:xfrm>
              <a:custGeom>
                <a:gdLst>
                  <a:gd name="T0" fmla="*/ 28 w 28"/>
                  <a:gd name="T1" fmla="*/ 31 h 75"/>
                  <a:gd name="T2" fmla="*/ 18 w 28"/>
                  <a:gd name="T3" fmla="*/ 0 h 75"/>
                  <a:gd name="T4" fmla="*/ 9 w 28"/>
                  <a:gd name="T5" fmla="*/ 0 h 75"/>
                  <a:gd name="T6" fmla="*/ 17 w 28"/>
                  <a:gd name="T7" fmla="*/ 16 h 75"/>
                  <a:gd name="T8" fmla="*/ 1 w 28"/>
                  <a:gd name="T9" fmla="*/ 72 h 75"/>
                  <a:gd name="T10" fmla="*/ 0 w 28"/>
                  <a:gd name="T11" fmla="*/ 74 h 75"/>
                  <a:gd name="T12" fmla="*/ 0 w 28"/>
                  <a:gd name="T13" fmla="*/ 74 h 75"/>
                  <a:gd name="T14" fmla="*/ 0 w 28"/>
                  <a:gd name="T15" fmla="*/ 75 h 75"/>
                  <a:gd name="T16" fmla="*/ 9 w 28"/>
                  <a:gd name="T17" fmla="*/ 75 h 75"/>
                  <a:gd name="T18" fmla="*/ 15 w 28"/>
                  <a:gd name="T19" fmla="*/ 68 h 75"/>
                  <a:gd name="T20" fmla="*/ 28 w 28"/>
                  <a:gd name="T21" fmla="*/ 31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75">
                    <a:moveTo>
                      <a:pt x="28" y="31"/>
                    </a:moveTo>
                    <a:cubicBezTo>
                      <a:pt x="28" y="20"/>
                      <a:pt x="24" y="9"/>
                      <a:pt x="1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2" y="5"/>
                      <a:pt x="15" y="10"/>
                      <a:pt x="17" y="16"/>
                    </a:cubicBezTo>
                    <a:cubicBezTo>
                      <a:pt x="24" y="36"/>
                      <a:pt x="15" y="57"/>
                      <a:pt x="1" y="72"/>
                    </a:cubicBezTo>
                    <a:cubicBezTo>
                      <a:pt x="1" y="73"/>
                      <a:pt x="0" y="73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11" y="73"/>
                      <a:pt x="13" y="70"/>
                      <a:pt x="15" y="68"/>
                    </a:cubicBezTo>
                    <a:cubicBezTo>
                      <a:pt x="22" y="57"/>
                      <a:pt x="27" y="45"/>
                      <a:pt x="28" y="31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Rectangle 1345"/>
              <p:cNvSpPr>
                <a:spLocks noChangeArrowheads="1"/>
              </p:cNvSpPr>
              <p:nvPr/>
            </p:nvSpPr>
            <p:spPr bwMode="auto">
              <a:xfrm>
                <a:off x="4008" y="2511"/>
                <a:ext cx="1" cy="3"/>
              </a:xfrm>
              <a:prstGeom prst="rect">
                <a:avLst/>
              </a:pr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1346"/>
              <p:cNvSpPr/>
              <p:nvPr/>
            </p:nvSpPr>
            <p:spPr bwMode="auto">
              <a:xfrm flipH="1">
                <a:off x="4008" y="2511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347"/>
              <p:cNvSpPr/>
              <p:nvPr/>
            </p:nvSpPr>
            <p:spPr bwMode="auto">
              <a:xfrm>
                <a:off x="4129" y="2473"/>
                <a:ext cx="4" cy="0"/>
              </a:xfrm>
              <a:custGeom>
                <a:gdLst>
                  <a:gd name="T0" fmla="*/ 0 w 2"/>
                  <a:gd name="T1" fmla="*/ 2 w 2"/>
                  <a:gd name="T2" fmla="*/ 0 w 2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348"/>
              <p:cNvSpPr/>
              <p:nvPr/>
            </p:nvSpPr>
            <p:spPr bwMode="auto">
              <a:xfrm>
                <a:off x="4119" y="2440"/>
                <a:ext cx="19" cy="33"/>
              </a:xfrm>
              <a:custGeom>
                <a:gdLst>
                  <a:gd name="T0" fmla="*/ 0 w 8"/>
                  <a:gd name="T1" fmla="*/ 14 h 14"/>
                  <a:gd name="T2" fmla="*/ 2 w 8"/>
                  <a:gd name="T3" fmla="*/ 14 h 14"/>
                  <a:gd name="T4" fmla="*/ 8 w 8"/>
                  <a:gd name="T5" fmla="*/ 4 h 14"/>
                  <a:gd name="T6" fmla="*/ 7 w 8"/>
                  <a:gd name="T7" fmla="*/ 0 h 14"/>
                  <a:gd name="T8" fmla="*/ 0 w 8"/>
                  <a:gd name="T9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0" y="14"/>
                    </a:moveTo>
                    <a:cubicBezTo>
                      <a:pt x="1" y="14"/>
                      <a:pt x="1" y="14"/>
                      <a:pt x="2" y="14"/>
                    </a:cubicBezTo>
                    <a:cubicBezTo>
                      <a:pt x="6" y="12"/>
                      <a:pt x="8" y="8"/>
                      <a:pt x="8" y="4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7" y="6"/>
                      <a:pt x="5" y="11"/>
                      <a:pt x="0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1349"/>
              <p:cNvSpPr/>
              <p:nvPr/>
            </p:nvSpPr>
            <p:spPr bwMode="auto">
              <a:xfrm>
                <a:off x="4124" y="2407"/>
                <a:ext cx="7" cy="19"/>
              </a:xfrm>
              <a:custGeom>
                <a:gdLst>
                  <a:gd name="T0" fmla="*/ 0 w 3"/>
                  <a:gd name="T1" fmla="*/ 4 h 8"/>
                  <a:gd name="T2" fmla="*/ 0 w 3"/>
                  <a:gd name="T3" fmla="*/ 4 h 8"/>
                  <a:gd name="T4" fmla="*/ 3 w 3"/>
                  <a:gd name="T5" fmla="*/ 8 h 8"/>
                  <a:gd name="T6" fmla="*/ 2 w 3"/>
                  <a:gd name="T7" fmla="*/ 0 h 8"/>
                  <a:gd name="T8" fmla="*/ 0 w 3"/>
                  <a:gd name="T9" fmla="*/ 3 h 8"/>
                  <a:gd name="T10" fmla="*/ 0 w 3"/>
                  <a:gd name="T11" fmla="*/ 4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2" y="7"/>
                      <a:pt x="3" y="8"/>
                    </a:cubicBezTo>
                    <a:cubicBezTo>
                      <a:pt x="3" y="6"/>
                      <a:pt x="2" y="3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1350"/>
              <p:cNvSpPr/>
              <p:nvPr/>
            </p:nvSpPr>
            <p:spPr bwMode="auto">
              <a:xfrm>
                <a:off x="4122" y="2347"/>
                <a:ext cx="16" cy="24"/>
              </a:xfrm>
              <a:custGeom>
                <a:gdLst>
                  <a:gd name="T0" fmla="*/ 7 w 7"/>
                  <a:gd name="T1" fmla="*/ 5 h 10"/>
                  <a:gd name="T2" fmla="*/ 7 w 7"/>
                  <a:gd name="T3" fmla="*/ 4 h 10"/>
                  <a:gd name="T4" fmla="*/ 3 w 7"/>
                  <a:gd name="T5" fmla="*/ 2 h 10"/>
                  <a:gd name="T6" fmla="*/ 4 w 7"/>
                  <a:gd name="T7" fmla="*/ 2 h 10"/>
                  <a:gd name="T8" fmla="*/ 2 w 7"/>
                  <a:gd name="T9" fmla="*/ 1 h 10"/>
                  <a:gd name="T10" fmla="*/ 2 w 7"/>
                  <a:gd name="T11" fmla="*/ 1 h 10"/>
                  <a:gd name="T12" fmla="*/ 2 w 7"/>
                  <a:gd name="T13" fmla="*/ 1 h 10"/>
                  <a:gd name="T14" fmla="*/ 1 w 7"/>
                  <a:gd name="T15" fmla="*/ 0 h 10"/>
                  <a:gd name="T16" fmla="*/ 0 w 7"/>
                  <a:gd name="T17" fmla="*/ 2 h 10"/>
                  <a:gd name="T18" fmla="*/ 0 w 7"/>
                  <a:gd name="T19" fmla="*/ 3 h 10"/>
                  <a:gd name="T20" fmla="*/ 5 w 7"/>
                  <a:gd name="T21" fmla="*/ 10 h 10"/>
                  <a:gd name="T22" fmla="*/ 6 w 7"/>
                  <a:gd name="T23" fmla="*/ 7 h 10"/>
                  <a:gd name="T24" fmla="*/ 3 w 7"/>
                  <a:gd name="T25" fmla="*/ 4 h 10"/>
                  <a:gd name="T26" fmla="*/ 7 w 7"/>
                  <a:gd name="T27" fmla="*/ 5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7" y="5"/>
                    </a:move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4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4" y="7"/>
                      <a:pt x="5" y="10"/>
                    </a:cubicBezTo>
                    <a:cubicBezTo>
                      <a:pt x="5" y="9"/>
                      <a:pt x="6" y="8"/>
                      <a:pt x="6" y="7"/>
                    </a:cubicBezTo>
                    <a:cubicBezTo>
                      <a:pt x="5" y="6"/>
                      <a:pt x="4" y="5"/>
                      <a:pt x="3" y="4"/>
                    </a:cubicBezTo>
                    <a:cubicBezTo>
                      <a:pt x="4" y="4"/>
                      <a:pt x="6" y="5"/>
                      <a:pt x="7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1351"/>
              <p:cNvSpPr/>
              <p:nvPr/>
            </p:nvSpPr>
            <p:spPr bwMode="auto">
              <a:xfrm>
                <a:off x="4126" y="2336"/>
                <a:ext cx="5" cy="7"/>
              </a:xfrm>
              <a:custGeom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1 h 3"/>
                  <a:gd name="T6" fmla="*/ 0 w 2"/>
                  <a:gd name="T7" fmla="*/ 3 h 3"/>
                  <a:gd name="T8" fmla="*/ 1 w 2"/>
                  <a:gd name="T9" fmla="*/ 3 h 3"/>
                  <a:gd name="T10" fmla="*/ 2 w 2"/>
                  <a:gd name="T11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352"/>
              <p:cNvSpPr/>
              <p:nvPr/>
            </p:nvSpPr>
            <p:spPr bwMode="auto">
              <a:xfrm>
                <a:off x="4138" y="2345"/>
                <a:ext cx="7" cy="2"/>
              </a:xfrm>
              <a:custGeom>
                <a:gdLst>
                  <a:gd name="T0" fmla="*/ 3 w 3"/>
                  <a:gd name="T1" fmla="*/ 0 h 1"/>
                  <a:gd name="T2" fmla="*/ 1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3 w 3"/>
                  <a:gd name="T9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1353"/>
              <p:cNvSpPr/>
              <p:nvPr/>
            </p:nvSpPr>
            <p:spPr bwMode="auto">
              <a:xfrm>
                <a:off x="4145" y="2340"/>
                <a:ext cx="31" cy="26"/>
              </a:xfrm>
              <a:custGeom>
                <a:gdLst>
                  <a:gd name="T0" fmla="*/ 11 w 13"/>
                  <a:gd name="T1" fmla="*/ 6 h 11"/>
                  <a:gd name="T2" fmla="*/ 0 w 13"/>
                  <a:gd name="T3" fmla="*/ 8 h 11"/>
                  <a:gd name="T4" fmla="*/ 0 w 13"/>
                  <a:gd name="T5" fmla="*/ 9 h 11"/>
                  <a:gd name="T6" fmla="*/ 7 w 13"/>
                  <a:gd name="T7" fmla="*/ 11 h 11"/>
                  <a:gd name="T8" fmla="*/ 13 w 13"/>
                  <a:gd name="T9" fmla="*/ 5 h 11"/>
                  <a:gd name="T10" fmla="*/ 5 w 13"/>
                  <a:gd name="T11" fmla="*/ 1 h 11"/>
                  <a:gd name="T12" fmla="*/ 4 w 13"/>
                  <a:gd name="T13" fmla="*/ 1 h 11"/>
                  <a:gd name="T14" fmla="*/ 3 w 13"/>
                  <a:gd name="T15" fmla="*/ 2 h 11"/>
                  <a:gd name="T16" fmla="*/ 11 w 13"/>
                  <a:gd name="T17" fmla="*/ 6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1">
                    <a:moveTo>
                      <a:pt x="11" y="6"/>
                    </a:moveTo>
                    <a:cubicBezTo>
                      <a:pt x="10" y="11"/>
                      <a:pt x="5" y="10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2" y="10"/>
                      <a:pt x="5" y="11"/>
                      <a:pt x="7" y="11"/>
                    </a:cubicBezTo>
                    <a:cubicBezTo>
                      <a:pt x="10" y="10"/>
                      <a:pt x="13" y="8"/>
                      <a:pt x="13" y="5"/>
                    </a:cubicBezTo>
                    <a:cubicBezTo>
                      <a:pt x="13" y="1"/>
                      <a:pt x="7" y="0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6" y="2"/>
                      <a:pt x="13" y="2"/>
                      <a:pt x="11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354"/>
              <p:cNvSpPr/>
              <p:nvPr/>
            </p:nvSpPr>
            <p:spPr bwMode="auto">
              <a:xfrm>
                <a:off x="4136" y="2376"/>
                <a:ext cx="5" cy="28"/>
              </a:xfrm>
              <a:custGeom>
                <a:gdLst>
                  <a:gd name="T0" fmla="*/ 0 w 2"/>
                  <a:gd name="T1" fmla="*/ 12 h 12"/>
                  <a:gd name="T2" fmla="*/ 2 w 2"/>
                  <a:gd name="T3" fmla="*/ 2 h 12"/>
                  <a:gd name="T4" fmla="*/ 2 w 2"/>
                  <a:gd name="T5" fmla="*/ 0 h 12"/>
                  <a:gd name="T6" fmla="*/ 0 w 2"/>
                  <a:gd name="T7" fmla="*/ 6 h 12"/>
                  <a:gd name="T8" fmla="*/ 0 w 2"/>
                  <a:gd name="T9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2">
                    <a:moveTo>
                      <a:pt x="0" y="12"/>
                    </a:moveTo>
                    <a:cubicBezTo>
                      <a:pt x="2" y="9"/>
                      <a:pt x="2" y="5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2"/>
                      <a:pt x="1" y="4"/>
                      <a:pt x="0" y="6"/>
                    </a:cubicBezTo>
                    <a:cubicBezTo>
                      <a:pt x="0" y="8"/>
                      <a:pt x="0" y="10"/>
                      <a:pt x="0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1355"/>
              <p:cNvSpPr/>
              <p:nvPr/>
            </p:nvSpPr>
            <p:spPr bwMode="auto">
              <a:xfrm>
                <a:off x="4136" y="2407"/>
                <a:ext cx="33" cy="7"/>
              </a:xfrm>
              <a:custGeom>
                <a:gdLst>
                  <a:gd name="T0" fmla="*/ 0 w 14"/>
                  <a:gd name="T1" fmla="*/ 2 h 3"/>
                  <a:gd name="T2" fmla="*/ 0 w 14"/>
                  <a:gd name="T3" fmla="*/ 3 h 3"/>
                  <a:gd name="T4" fmla="*/ 7 w 14"/>
                  <a:gd name="T5" fmla="*/ 2 h 3"/>
                  <a:gd name="T6" fmla="*/ 14 w 14"/>
                  <a:gd name="T7" fmla="*/ 3 h 3"/>
                  <a:gd name="T8" fmla="*/ 13 w 14"/>
                  <a:gd name="T9" fmla="*/ 2 h 3"/>
                  <a:gd name="T10" fmla="*/ 13 w 14"/>
                  <a:gd name="T11" fmla="*/ 1 h 3"/>
                  <a:gd name="T12" fmla="*/ 0 w 14"/>
                  <a:gd name="T13" fmla="*/ 2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2"/>
                      <a:pt x="5" y="2"/>
                      <a:pt x="7" y="2"/>
                    </a:cubicBezTo>
                    <a:cubicBezTo>
                      <a:pt x="9" y="2"/>
                      <a:pt x="12" y="2"/>
                      <a:pt x="14" y="3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0" y="0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1356"/>
              <p:cNvSpPr/>
              <p:nvPr/>
            </p:nvSpPr>
            <p:spPr bwMode="auto">
              <a:xfrm>
                <a:off x="4136" y="2419"/>
                <a:ext cx="35" cy="14"/>
              </a:xfrm>
              <a:custGeom>
                <a:gdLst>
                  <a:gd name="T0" fmla="*/ 6 w 15"/>
                  <a:gd name="T1" fmla="*/ 3 h 6"/>
                  <a:gd name="T2" fmla="*/ 0 w 15"/>
                  <a:gd name="T3" fmla="*/ 0 h 6"/>
                  <a:gd name="T4" fmla="*/ 1 w 15"/>
                  <a:gd name="T5" fmla="*/ 2 h 6"/>
                  <a:gd name="T6" fmla="*/ 4 w 15"/>
                  <a:gd name="T7" fmla="*/ 4 h 6"/>
                  <a:gd name="T8" fmla="*/ 11 w 15"/>
                  <a:gd name="T9" fmla="*/ 6 h 6"/>
                  <a:gd name="T10" fmla="*/ 15 w 15"/>
                  <a:gd name="T11" fmla="*/ 5 h 6"/>
                  <a:gd name="T12" fmla="*/ 15 w 15"/>
                  <a:gd name="T13" fmla="*/ 3 h 6"/>
                  <a:gd name="T14" fmla="*/ 6 w 15"/>
                  <a:gd name="T15" fmla="*/ 3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6">
                    <a:moveTo>
                      <a:pt x="6" y="3"/>
                    </a:moveTo>
                    <a:cubicBezTo>
                      <a:pt x="4" y="2"/>
                      <a:pt x="2" y="1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3" y="3"/>
                      <a:pt x="4" y="4"/>
                    </a:cubicBezTo>
                    <a:cubicBezTo>
                      <a:pt x="6" y="5"/>
                      <a:pt x="8" y="6"/>
                      <a:pt x="11" y="6"/>
                    </a:cubicBezTo>
                    <a:cubicBezTo>
                      <a:pt x="12" y="6"/>
                      <a:pt x="14" y="6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3" y="6"/>
                      <a:pt x="9" y="4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1357"/>
              <p:cNvSpPr/>
              <p:nvPr/>
            </p:nvSpPr>
            <p:spPr bwMode="auto">
              <a:xfrm>
                <a:off x="4150" y="2502"/>
                <a:ext cx="17" cy="7"/>
              </a:xfrm>
              <a:custGeom>
                <a:gdLst>
                  <a:gd name="T0" fmla="*/ 2 w 7"/>
                  <a:gd name="T1" fmla="*/ 1 h 3"/>
                  <a:gd name="T2" fmla="*/ 2 w 7"/>
                  <a:gd name="T3" fmla="*/ 1 h 3"/>
                  <a:gd name="T4" fmla="*/ 0 w 7"/>
                  <a:gd name="T5" fmla="*/ 1 h 3"/>
                  <a:gd name="T6" fmla="*/ 7 w 7"/>
                  <a:gd name="T7" fmla="*/ 0 h 3"/>
                  <a:gd name="T8" fmla="*/ 7 w 7"/>
                  <a:gd name="T9" fmla="*/ 0 h 3"/>
                  <a:gd name="T10" fmla="*/ 5 w 7"/>
                  <a:gd name="T11" fmla="*/ 1 h 3"/>
                  <a:gd name="T12" fmla="*/ 2 w 7"/>
                  <a:gd name="T13" fmla="*/ 1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2" y="3"/>
                      <a:pt x="5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1358"/>
              <p:cNvSpPr/>
              <p:nvPr/>
            </p:nvSpPr>
            <p:spPr bwMode="auto">
              <a:xfrm>
                <a:off x="4112" y="2511"/>
                <a:ext cx="7" cy="3"/>
              </a:xfrm>
              <a:custGeom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0 w 3"/>
                  <a:gd name="T7" fmla="*/ 1 h 1"/>
                  <a:gd name="T8" fmla="*/ 2 w 3"/>
                  <a:gd name="T9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1359"/>
              <p:cNvSpPr/>
              <p:nvPr/>
            </p:nvSpPr>
            <p:spPr bwMode="auto">
              <a:xfrm>
                <a:off x="4152" y="2480"/>
                <a:ext cx="17" cy="15"/>
              </a:xfrm>
              <a:custGeom>
                <a:gdLst>
                  <a:gd name="T0" fmla="*/ 0 w 7"/>
                  <a:gd name="T1" fmla="*/ 0 h 6"/>
                  <a:gd name="T2" fmla="*/ 6 w 7"/>
                  <a:gd name="T3" fmla="*/ 6 h 6"/>
                  <a:gd name="T4" fmla="*/ 7 w 7"/>
                  <a:gd name="T5" fmla="*/ 6 h 6"/>
                  <a:gd name="T6" fmla="*/ 3 w 7"/>
                  <a:gd name="T7" fmla="*/ 0 h 6"/>
                  <a:gd name="T8" fmla="*/ 2 w 7"/>
                  <a:gd name="T9" fmla="*/ 0 h 6"/>
                  <a:gd name="T10" fmla="*/ 0 w 7"/>
                  <a:gd name="T11" fmla="*/ 0 h 6"/>
                  <a:gd name="T12" fmla="*/ 0 w 7"/>
                  <a:gd name="T13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2" y="1"/>
                      <a:pt x="6" y="3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7" y="3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1360"/>
              <p:cNvSpPr/>
              <p:nvPr/>
            </p:nvSpPr>
            <p:spPr bwMode="auto">
              <a:xfrm>
                <a:off x="4126" y="2485"/>
                <a:ext cx="19" cy="14"/>
              </a:xfrm>
              <a:custGeom>
                <a:gdLst>
                  <a:gd name="T0" fmla="*/ 6 w 8"/>
                  <a:gd name="T1" fmla="*/ 6 h 6"/>
                  <a:gd name="T2" fmla="*/ 8 w 8"/>
                  <a:gd name="T3" fmla="*/ 6 h 6"/>
                  <a:gd name="T4" fmla="*/ 7 w 8"/>
                  <a:gd name="T5" fmla="*/ 5 h 6"/>
                  <a:gd name="T6" fmla="*/ 4 w 8"/>
                  <a:gd name="T7" fmla="*/ 2 h 6"/>
                  <a:gd name="T8" fmla="*/ 1 w 8"/>
                  <a:gd name="T9" fmla="*/ 0 h 6"/>
                  <a:gd name="T10" fmla="*/ 0 w 8"/>
                  <a:gd name="T11" fmla="*/ 0 h 6"/>
                  <a:gd name="T12" fmla="*/ 4 w 8"/>
                  <a:gd name="T13" fmla="*/ 4 h 6"/>
                  <a:gd name="T14" fmla="*/ 6 w 8"/>
                  <a:gd name="T15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7" y="6"/>
                      <a:pt x="7" y="6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3" y="3"/>
                      <a:pt x="4" y="4"/>
                    </a:cubicBezTo>
                    <a:cubicBezTo>
                      <a:pt x="5" y="5"/>
                      <a:pt x="5" y="5"/>
                      <a:pt x="6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361"/>
              <p:cNvSpPr/>
              <p:nvPr/>
            </p:nvSpPr>
            <p:spPr bwMode="auto">
              <a:xfrm>
                <a:off x="4119" y="2485"/>
                <a:ext cx="7" cy="19"/>
              </a:xfrm>
              <a:custGeom>
                <a:gdLst>
                  <a:gd name="T0" fmla="*/ 2 w 3"/>
                  <a:gd name="T1" fmla="*/ 0 h 8"/>
                  <a:gd name="T2" fmla="*/ 1 w 3"/>
                  <a:gd name="T3" fmla="*/ 0 h 8"/>
                  <a:gd name="T4" fmla="*/ 0 w 3"/>
                  <a:gd name="T5" fmla="*/ 8 h 8"/>
                  <a:gd name="T6" fmla="*/ 0 w 3"/>
                  <a:gd name="T7" fmla="*/ 8 h 8"/>
                  <a:gd name="T8" fmla="*/ 1 w 3"/>
                  <a:gd name="T9" fmla="*/ 7 h 8"/>
                  <a:gd name="T10" fmla="*/ 2 w 3"/>
                  <a:gd name="T1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3"/>
                      <a:pt x="1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7"/>
                    </a:cubicBezTo>
                    <a:cubicBezTo>
                      <a:pt x="2" y="5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362"/>
              <p:cNvSpPr/>
              <p:nvPr/>
            </p:nvSpPr>
            <p:spPr bwMode="auto">
              <a:xfrm>
                <a:off x="4129" y="2364"/>
                <a:ext cx="12" cy="85"/>
              </a:xfrm>
              <a:custGeom>
                <a:gdLst>
                  <a:gd name="T0" fmla="*/ 1 w 5"/>
                  <a:gd name="T1" fmla="*/ 22 h 36"/>
                  <a:gd name="T2" fmla="*/ 3 w 5"/>
                  <a:gd name="T3" fmla="*/ 21 h 36"/>
                  <a:gd name="T4" fmla="*/ 3 w 5"/>
                  <a:gd name="T5" fmla="*/ 20 h 36"/>
                  <a:gd name="T6" fmla="*/ 1 w 5"/>
                  <a:gd name="T7" fmla="*/ 20 h 36"/>
                  <a:gd name="T8" fmla="*/ 3 w 5"/>
                  <a:gd name="T9" fmla="*/ 17 h 36"/>
                  <a:gd name="T10" fmla="*/ 3 w 5"/>
                  <a:gd name="T11" fmla="*/ 11 h 36"/>
                  <a:gd name="T12" fmla="*/ 5 w 5"/>
                  <a:gd name="T13" fmla="*/ 5 h 36"/>
                  <a:gd name="T14" fmla="*/ 3 w 5"/>
                  <a:gd name="T15" fmla="*/ 0 h 36"/>
                  <a:gd name="T16" fmla="*/ 2 w 5"/>
                  <a:gd name="T17" fmla="*/ 3 h 36"/>
                  <a:gd name="T18" fmla="*/ 3 w 5"/>
                  <a:gd name="T19" fmla="*/ 7 h 36"/>
                  <a:gd name="T20" fmla="*/ 0 w 5"/>
                  <a:gd name="T21" fmla="*/ 18 h 36"/>
                  <a:gd name="T22" fmla="*/ 1 w 5"/>
                  <a:gd name="T23" fmla="*/ 26 h 36"/>
                  <a:gd name="T24" fmla="*/ 3 w 5"/>
                  <a:gd name="T25" fmla="*/ 32 h 36"/>
                  <a:gd name="T26" fmla="*/ 4 w 5"/>
                  <a:gd name="T27" fmla="*/ 36 h 36"/>
                  <a:gd name="T28" fmla="*/ 1 w 5"/>
                  <a:gd name="T29" fmla="*/ 23 h 36"/>
                  <a:gd name="T30" fmla="*/ 4 w 5"/>
                  <a:gd name="T31" fmla="*/ 25 h 36"/>
                  <a:gd name="T32" fmla="*/ 3 w 5"/>
                  <a:gd name="T33" fmla="*/ 23 h 36"/>
                  <a:gd name="T34" fmla="*/ 1 w 5"/>
                  <a:gd name="T35" fmla="*/ 22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36">
                    <a:moveTo>
                      <a:pt x="1" y="22"/>
                    </a:moveTo>
                    <a:cubicBezTo>
                      <a:pt x="2" y="21"/>
                      <a:pt x="2" y="21"/>
                      <a:pt x="3" y="21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2" y="20"/>
                      <a:pt x="2" y="20"/>
                      <a:pt x="1" y="20"/>
                    </a:cubicBezTo>
                    <a:cubicBezTo>
                      <a:pt x="2" y="19"/>
                      <a:pt x="2" y="18"/>
                      <a:pt x="3" y="17"/>
                    </a:cubicBezTo>
                    <a:cubicBezTo>
                      <a:pt x="3" y="15"/>
                      <a:pt x="3" y="13"/>
                      <a:pt x="3" y="11"/>
                    </a:cubicBezTo>
                    <a:cubicBezTo>
                      <a:pt x="4" y="9"/>
                      <a:pt x="4" y="7"/>
                      <a:pt x="5" y="5"/>
                    </a:cubicBezTo>
                    <a:cubicBezTo>
                      <a:pt x="4" y="4"/>
                      <a:pt x="4" y="2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3" y="4"/>
                      <a:pt x="3" y="6"/>
                      <a:pt x="3" y="7"/>
                    </a:cubicBezTo>
                    <a:cubicBezTo>
                      <a:pt x="4" y="11"/>
                      <a:pt x="2" y="15"/>
                      <a:pt x="0" y="18"/>
                    </a:cubicBezTo>
                    <a:cubicBezTo>
                      <a:pt x="0" y="21"/>
                      <a:pt x="1" y="24"/>
                      <a:pt x="1" y="26"/>
                    </a:cubicBezTo>
                    <a:cubicBezTo>
                      <a:pt x="2" y="28"/>
                      <a:pt x="3" y="30"/>
                      <a:pt x="3" y="32"/>
                    </a:cubicBezTo>
                    <a:cubicBezTo>
                      <a:pt x="3" y="33"/>
                      <a:pt x="4" y="34"/>
                      <a:pt x="4" y="36"/>
                    </a:cubicBezTo>
                    <a:cubicBezTo>
                      <a:pt x="5" y="31"/>
                      <a:pt x="4" y="27"/>
                      <a:pt x="1" y="23"/>
                    </a:cubicBezTo>
                    <a:cubicBezTo>
                      <a:pt x="2" y="24"/>
                      <a:pt x="3" y="24"/>
                      <a:pt x="4" y="25"/>
                    </a:cubicBezTo>
                    <a:cubicBezTo>
                      <a:pt x="4" y="24"/>
                      <a:pt x="3" y="23"/>
                      <a:pt x="3" y="23"/>
                    </a:cubicBezTo>
                    <a:cubicBezTo>
                      <a:pt x="3" y="22"/>
                      <a:pt x="2" y="22"/>
                      <a:pt x="1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1363"/>
              <p:cNvSpPr/>
              <p:nvPr/>
            </p:nvSpPr>
            <p:spPr bwMode="auto">
              <a:xfrm>
                <a:off x="4126" y="2343"/>
                <a:ext cx="29" cy="9"/>
              </a:xfrm>
              <a:custGeom>
                <a:gdLst>
                  <a:gd name="T0" fmla="*/ 7 w 12"/>
                  <a:gd name="T1" fmla="*/ 2 h 4"/>
                  <a:gd name="T2" fmla="*/ 5 w 12"/>
                  <a:gd name="T3" fmla="*/ 1 h 4"/>
                  <a:gd name="T4" fmla="*/ 0 w 12"/>
                  <a:gd name="T5" fmla="*/ 3 h 4"/>
                  <a:gd name="T6" fmla="*/ 2 w 12"/>
                  <a:gd name="T7" fmla="*/ 4 h 4"/>
                  <a:gd name="T8" fmla="*/ 10 w 12"/>
                  <a:gd name="T9" fmla="*/ 2 h 4"/>
                  <a:gd name="T10" fmla="*/ 11 w 12"/>
                  <a:gd name="T11" fmla="*/ 1 h 4"/>
                  <a:gd name="T12" fmla="*/ 12 w 12"/>
                  <a:gd name="T13" fmla="*/ 0 h 4"/>
                  <a:gd name="T14" fmla="*/ 8 w 12"/>
                  <a:gd name="T15" fmla="*/ 1 h 4"/>
                  <a:gd name="T16" fmla="*/ 7 w 12"/>
                  <a:gd name="T17" fmla="*/ 2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4">
                    <a:moveTo>
                      <a:pt x="7" y="2"/>
                    </a:moveTo>
                    <a:cubicBezTo>
                      <a:pt x="6" y="2"/>
                      <a:pt x="6" y="2"/>
                      <a:pt x="5" y="1"/>
                    </a:cubicBezTo>
                    <a:cubicBezTo>
                      <a:pt x="3" y="2"/>
                      <a:pt x="2" y="2"/>
                      <a:pt x="0" y="3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5" y="3"/>
                      <a:pt x="8" y="2"/>
                      <a:pt x="10" y="2"/>
                    </a:cubicBezTo>
                    <a:cubicBezTo>
                      <a:pt x="10" y="2"/>
                      <a:pt x="11" y="2"/>
                      <a:pt x="11" y="1"/>
                    </a:cubicBezTo>
                    <a:cubicBezTo>
                      <a:pt x="11" y="1"/>
                      <a:pt x="11" y="0"/>
                      <a:pt x="12" y="0"/>
                    </a:cubicBezTo>
                    <a:cubicBezTo>
                      <a:pt x="10" y="0"/>
                      <a:pt x="9" y="0"/>
                      <a:pt x="8" y="1"/>
                    </a:cubicBezTo>
                    <a:cubicBezTo>
                      <a:pt x="8" y="1"/>
                      <a:pt x="7" y="2"/>
                      <a:pt x="7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364"/>
              <p:cNvSpPr/>
              <p:nvPr/>
            </p:nvSpPr>
            <p:spPr bwMode="auto">
              <a:xfrm>
                <a:off x="4138" y="2357"/>
                <a:ext cx="7" cy="5"/>
              </a:xfrm>
              <a:custGeom>
                <a:gdLst>
                  <a:gd name="T0" fmla="*/ 0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3 w 3"/>
                  <a:gd name="T7" fmla="*/ 1 h 2"/>
                  <a:gd name="T8" fmla="*/ 0 w 3"/>
                  <a:gd name="T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1365"/>
              <p:cNvSpPr/>
              <p:nvPr/>
            </p:nvSpPr>
            <p:spPr bwMode="auto">
              <a:xfrm>
                <a:off x="4167" y="2409"/>
                <a:ext cx="9" cy="22"/>
              </a:xfrm>
              <a:custGeom>
                <a:gdLst>
                  <a:gd name="T0" fmla="*/ 1 w 4"/>
                  <a:gd name="T1" fmla="*/ 2 h 9"/>
                  <a:gd name="T2" fmla="*/ 2 w 4"/>
                  <a:gd name="T3" fmla="*/ 5 h 9"/>
                  <a:gd name="T4" fmla="*/ 2 w 4"/>
                  <a:gd name="T5" fmla="*/ 7 h 9"/>
                  <a:gd name="T6" fmla="*/ 2 w 4"/>
                  <a:gd name="T7" fmla="*/ 9 h 9"/>
                  <a:gd name="T8" fmla="*/ 4 w 4"/>
                  <a:gd name="T9" fmla="*/ 5 h 9"/>
                  <a:gd name="T10" fmla="*/ 0 w 4"/>
                  <a:gd name="T11" fmla="*/ 0 h 9"/>
                  <a:gd name="T12" fmla="*/ 0 w 4"/>
                  <a:gd name="T13" fmla="*/ 1 h 9"/>
                  <a:gd name="T14" fmla="*/ 1 w 4"/>
                  <a:gd name="T15" fmla="*/ 2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1" y="2"/>
                    </a:moveTo>
                    <a:cubicBezTo>
                      <a:pt x="2" y="3"/>
                      <a:pt x="2" y="4"/>
                      <a:pt x="2" y="5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3" y="8"/>
                      <a:pt x="4" y="7"/>
                      <a:pt x="4" y="5"/>
                    </a:cubicBezTo>
                    <a:cubicBezTo>
                      <a:pt x="4" y="3"/>
                      <a:pt x="2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366"/>
              <p:cNvSpPr/>
              <p:nvPr/>
            </p:nvSpPr>
            <p:spPr bwMode="auto">
              <a:xfrm>
                <a:off x="4124" y="2343"/>
                <a:ext cx="5" cy="7"/>
              </a:xfrm>
              <a:custGeom>
                <a:gdLst>
                  <a:gd name="T0" fmla="*/ 2 w 2"/>
                  <a:gd name="T1" fmla="*/ 0 h 3"/>
                  <a:gd name="T2" fmla="*/ 1 w 2"/>
                  <a:gd name="T3" fmla="*/ 0 h 3"/>
                  <a:gd name="T4" fmla="*/ 0 w 2"/>
                  <a:gd name="T5" fmla="*/ 2 h 3"/>
                  <a:gd name="T6" fmla="*/ 1 w 2"/>
                  <a:gd name="T7" fmla="*/ 3 h 3"/>
                  <a:gd name="T8" fmla="*/ 2 w 2"/>
                  <a:gd name="T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1367"/>
              <p:cNvSpPr/>
              <p:nvPr/>
            </p:nvSpPr>
            <p:spPr bwMode="auto">
              <a:xfrm>
                <a:off x="4141" y="2499"/>
                <a:ext cx="14" cy="5"/>
              </a:xfrm>
              <a:custGeom>
                <a:gdLst>
                  <a:gd name="T0" fmla="*/ 0 w 6"/>
                  <a:gd name="T1" fmla="*/ 0 h 2"/>
                  <a:gd name="T2" fmla="*/ 2 w 6"/>
                  <a:gd name="T3" fmla="*/ 2 h 2"/>
                  <a:gd name="T4" fmla="*/ 4 w 6"/>
                  <a:gd name="T5" fmla="*/ 2 h 2"/>
                  <a:gd name="T6" fmla="*/ 6 w 6"/>
                  <a:gd name="T7" fmla="*/ 2 h 2"/>
                  <a:gd name="T8" fmla="*/ 6 w 6"/>
                  <a:gd name="T9" fmla="*/ 2 h 2"/>
                  <a:gd name="T10" fmla="*/ 2 w 6"/>
                  <a:gd name="T11" fmla="*/ 0 h 2"/>
                  <a:gd name="T12" fmla="*/ 0 w 6"/>
                  <a:gd name="T13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368"/>
              <p:cNvSpPr/>
              <p:nvPr/>
            </p:nvSpPr>
            <p:spPr bwMode="auto">
              <a:xfrm>
                <a:off x="4117" y="2473"/>
                <a:ext cx="40" cy="12"/>
              </a:xfrm>
              <a:custGeom>
                <a:gdLst>
                  <a:gd name="T0" fmla="*/ 5 w 17"/>
                  <a:gd name="T1" fmla="*/ 0 h 5"/>
                  <a:gd name="T2" fmla="*/ 3 w 17"/>
                  <a:gd name="T3" fmla="*/ 0 h 5"/>
                  <a:gd name="T4" fmla="*/ 3 w 17"/>
                  <a:gd name="T5" fmla="*/ 0 h 5"/>
                  <a:gd name="T6" fmla="*/ 1 w 17"/>
                  <a:gd name="T7" fmla="*/ 0 h 5"/>
                  <a:gd name="T8" fmla="*/ 1 w 17"/>
                  <a:gd name="T9" fmla="*/ 0 h 5"/>
                  <a:gd name="T10" fmla="*/ 0 w 17"/>
                  <a:gd name="T11" fmla="*/ 1 h 5"/>
                  <a:gd name="T12" fmla="*/ 2 w 17"/>
                  <a:gd name="T13" fmla="*/ 5 h 5"/>
                  <a:gd name="T14" fmla="*/ 3 w 17"/>
                  <a:gd name="T15" fmla="*/ 5 h 5"/>
                  <a:gd name="T16" fmla="*/ 3 w 17"/>
                  <a:gd name="T17" fmla="*/ 5 h 5"/>
                  <a:gd name="T18" fmla="*/ 4 w 17"/>
                  <a:gd name="T19" fmla="*/ 5 h 5"/>
                  <a:gd name="T20" fmla="*/ 5 w 17"/>
                  <a:gd name="T21" fmla="*/ 5 h 5"/>
                  <a:gd name="T22" fmla="*/ 3 w 17"/>
                  <a:gd name="T23" fmla="*/ 1 h 5"/>
                  <a:gd name="T24" fmla="*/ 8 w 17"/>
                  <a:gd name="T25" fmla="*/ 1 h 5"/>
                  <a:gd name="T26" fmla="*/ 15 w 17"/>
                  <a:gd name="T27" fmla="*/ 3 h 5"/>
                  <a:gd name="T28" fmla="*/ 17 w 17"/>
                  <a:gd name="T29" fmla="*/ 3 h 5"/>
                  <a:gd name="T30" fmla="*/ 10 w 17"/>
                  <a:gd name="T31" fmla="*/ 0 h 5"/>
                  <a:gd name="T32" fmla="*/ 7 w 17"/>
                  <a:gd name="T33" fmla="*/ 0 h 5"/>
                  <a:gd name="T34" fmla="*/ 5 w 17"/>
                  <a:gd name="T35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5">
                    <a:moveTo>
                      <a:pt x="5" y="0"/>
                    </a:move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2"/>
                      <a:pt x="2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4" y="4"/>
                      <a:pt x="3" y="3"/>
                      <a:pt x="3" y="1"/>
                    </a:cubicBezTo>
                    <a:cubicBezTo>
                      <a:pt x="4" y="2"/>
                      <a:pt x="6" y="1"/>
                      <a:pt x="8" y="1"/>
                    </a:cubicBezTo>
                    <a:cubicBezTo>
                      <a:pt x="10" y="2"/>
                      <a:pt x="13" y="2"/>
                      <a:pt x="15" y="3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5" y="2"/>
                      <a:pt x="13" y="1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1369"/>
              <p:cNvSpPr/>
              <p:nvPr/>
            </p:nvSpPr>
            <p:spPr bwMode="auto">
              <a:xfrm>
                <a:off x="4112" y="2502"/>
                <a:ext cx="10" cy="9"/>
              </a:xfrm>
              <a:custGeom>
                <a:gdLst>
                  <a:gd name="T0" fmla="*/ 4 w 4"/>
                  <a:gd name="T1" fmla="*/ 1 h 4"/>
                  <a:gd name="T2" fmla="*/ 4 w 4"/>
                  <a:gd name="T3" fmla="*/ 0 h 4"/>
                  <a:gd name="T4" fmla="*/ 3 w 4"/>
                  <a:gd name="T5" fmla="*/ 1 h 4"/>
                  <a:gd name="T6" fmla="*/ 0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4" y="1"/>
                      <a:pt x="4" y="0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370"/>
              <p:cNvSpPr/>
              <p:nvPr/>
            </p:nvSpPr>
            <p:spPr bwMode="auto">
              <a:xfrm>
                <a:off x="4162" y="2495"/>
                <a:ext cx="7" cy="9"/>
              </a:xfrm>
              <a:custGeom>
                <a:gdLst>
                  <a:gd name="T0" fmla="*/ 1 w 3"/>
                  <a:gd name="T1" fmla="*/ 2 h 4"/>
                  <a:gd name="T2" fmla="*/ 0 w 3"/>
                  <a:gd name="T3" fmla="*/ 4 h 4"/>
                  <a:gd name="T4" fmla="*/ 2 w 3"/>
                  <a:gd name="T5" fmla="*/ 3 h 4"/>
                  <a:gd name="T6" fmla="*/ 3 w 3"/>
                  <a:gd name="T7" fmla="*/ 0 h 4"/>
                  <a:gd name="T8" fmla="*/ 2 w 3"/>
                  <a:gd name="T9" fmla="*/ 0 h 4"/>
                  <a:gd name="T10" fmla="*/ 1 w 3"/>
                  <a:gd name="T11" fmla="*/ 2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0" y="3"/>
                      <a:pt x="0" y="3"/>
                      <a:pt x="0" y="4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1371"/>
              <p:cNvSpPr/>
              <p:nvPr/>
            </p:nvSpPr>
            <p:spPr bwMode="auto">
              <a:xfrm>
                <a:off x="4008" y="2336"/>
                <a:ext cx="57" cy="175"/>
              </a:xfrm>
              <a:custGeom>
                <a:gdLst>
                  <a:gd name="T0" fmla="*/ 17 w 24"/>
                  <a:gd name="T1" fmla="*/ 16 h 74"/>
                  <a:gd name="T2" fmla="*/ 9 w 24"/>
                  <a:gd name="T3" fmla="*/ 0 h 74"/>
                  <a:gd name="T4" fmla="*/ 6 w 24"/>
                  <a:gd name="T5" fmla="*/ 0 h 74"/>
                  <a:gd name="T6" fmla="*/ 6 w 24"/>
                  <a:gd name="T7" fmla="*/ 0 h 74"/>
                  <a:gd name="T8" fmla="*/ 14 w 24"/>
                  <a:gd name="T9" fmla="*/ 50 h 74"/>
                  <a:gd name="T10" fmla="*/ 0 w 24"/>
                  <a:gd name="T11" fmla="*/ 72 h 74"/>
                  <a:gd name="T12" fmla="*/ 0 w 24"/>
                  <a:gd name="T13" fmla="*/ 74 h 74"/>
                  <a:gd name="T14" fmla="*/ 1 w 24"/>
                  <a:gd name="T15" fmla="*/ 72 h 74"/>
                  <a:gd name="T16" fmla="*/ 17 w 24"/>
                  <a:gd name="T17" fmla="*/ 16 h 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74">
                    <a:moveTo>
                      <a:pt x="17" y="16"/>
                    </a:moveTo>
                    <a:cubicBezTo>
                      <a:pt x="15" y="10"/>
                      <a:pt x="12" y="5"/>
                      <a:pt x="9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8" y="14"/>
                      <a:pt x="21" y="33"/>
                      <a:pt x="14" y="50"/>
                    </a:cubicBezTo>
                    <a:cubicBezTo>
                      <a:pt x="11" y="58"/>
                      <a:pt x="6" y="66"/>
                      <a:pt x="0" y="72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3"/>
                      <a:pt x="1" y="73"/>
                      <a:pt x="1" y="72"/>
                    </a:cubicBezTo>
                    <a:cubicBezTo>
                      <a:pt x="15" y="57"/>
                      <a:pt x="24" y="36"/>
                      <a:pt x="17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1372"/>
              <p:cNvSpPr/>
              <p:nvPr/>
            </p:nvSpPr>
            <p:spPr bwMode="auto">
              <a:xfrm flipH="1">
                <a:off x="4008" y="2506"/>
                <a:ext cx="0" cy="5"/>
              </a:xfrm>
              <a:custGeom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373"/>
              <p:cNvSpPr>
                <a:spLocks noEditPoints="1"/>
              </p:cNvSpPr>
              <p:nvPr/>
            </p:nvSpPr>
            <p:spPr bwMode="auto">
              <a:xfrm>
                <a:off x="4029" y="2333"/>
                <a:ext cx="64" cy="181"/>
              </a:xfrm>
              <a:custGeom>
                <a:gdLst>
                  <a:gd name="T0" fmla="*/ 11 w 27"/>
                  <a:gd name="T1" fmla="*/ 76 h 76"/>
                  <a:gd name="T2" fmla="*/ 10 w 27"/>
                  <a:gd name="T3" fmla="*/ 69 h 76"/>
                  <a:gd name="T4" fmla="*/ 21 w 27"/>
                  <a:gd name="T5" fmla="*/ 76 h 76"/>
                  <a:gd name="T6" fmla="*/ 22 w 27"/>
                  <a:gd name="T7" fmla="*/ 76 h 76"/>
                  <a:gd name="T8" fmla="*/ 23 w 27"/>
                  <a:gd name="T9" fmla="*/ 75 h 76"/>
                  <a:gd name="T10" fmla="*/ 27 w 27"/>
                  <a:gd name="T11" fmla="*/ 74 h 76"/>
                  <a:gd name="T12" fmla="*/ 23 w 27"/>
                  <a:gd name="T13" fmla="*/ 74 h 76"/>
                  <a:gd name="T14" fmla="*/ 21 w 27"/>
                  <a:gd name="T15" fmla="*/ 65 h 76"/>
                  <a:gd name="T16" fmla="*/ 27 w 27"/>
                  <a:gd name="T17" fmla="*/ 63 h 76"/>
                  <a:gd name="T18" fmla="*/ 22 w 27"/>
                  <a:gd name="T19" fmla="*/ 62 h 76"/>
                  <a:gd name="T20" fmla="*/ 21 w 27"/>
                  <a:gd name="T21" fmla="*/ 56 h 76"/>
                  <a:gd name="T22" fmla="*/ 27 w 27"/>
                  <a:gd name="T23" fmla="*/ 48 h 76"/>
                  <a:gd name="T24" fmla="*/ 27 w 27"/>
                  <a:gd name="T25" fmla="*/ 41 h 76"/>
                  <a:gd name="T26" fmla="*/ 27 w 27"/>
                  <a:gd name="T27" fmla="*/ 31 h 76"/>
                  <a:gd name="T28" fmla="*/ 27 w 27"/>
                  <a:gd name="T29" fmla="*/ 27 h 76"/>
                  <a:gd name="T30" fmla="*/ 20 w 27"/>
                  <a:gd name="T31" fmla="*/ 28 h 76"/>
                  <a:gd name="T32" fmla="*/ 25 w 27"/>
                  <a:gd name="T33" fmla="*/ 19 h 76"/>
                  <a:gd name="T34" fmla="*/ 27 w 27"/>
                  <a:gd name="T35" fmla="*/ 19 h 76"/>
                  <a:gd name="T36" fmla="*/ 20 w 27"/>
                  <a:gd name="T37" fmla="*/ 15 h 76"/>
                  <a:gd name="T38" fmla="*/ 27 w 27"/>
                  <a:gd name="T39" fmla="*/ 6 h 76"/>
                  <a:gd name="T40" fmla="*/ 27 w 27"/>
                  <a:gd name="T41" fmla="*/ 5 h 76"/>
                  <a:gd name="T42" fmla="*/ 24 w 27"/>
                  <a:gd name="T43" fmla="*/ 1 h 76"/>
                  <a:gd name="T44" fmla="*/ 21 w 27"/>
                  <a:gd name="T45" fmla="*/ 3 h 76"/>
                  <a:gd name="T46" fmla="*/ 18 w 27"/>
                  <a:gd name="T47" fmla="*/ 1 h 76"/>
                  <a:gd name="T48" fmla="*/ 19 w 27"/>
                  <a:gd name="T49" fmla="*/ 32 h 76"/>
                  <a:gd name="T50" fmla="*/ 0 w 27"/>
                  <a:gd name="T51" fmla="*/ 76 h 76"/>
                  <a:gd name="T52" fmla="*/ 8 w 27"/>
                  <a:gd name="T53" fmla="*/ 69 h 76"/>
                  <a:gd name="T54" fmla="*/ 12 w 27"/>
                  <a:gd name="T55" fmla="*/ 2 h 76"/>
                  <a:gd name="T56" fmla="*/ 18 w 27"/>
                  <a:gd name="T57" fmla="*/ 15 h 76"/>
                  <a:gd name="T58" fmla="*/ 20 w 27"/>
                  <a:gd name="T59" fmla="*/ 36 h 76"/>
                  <a:gd name="T60" fmla="*/ 17 w 27"/>
                  <a:gd name="T61" fmla="*/ 51 h 76"/>
                  <a:gd name="T62" fmla="*/ 16 w 27"/>
                  <a:gd name="T63" fmla="*/ 53 h 76"/>
                  <a:gd name="T64" fmla="*/ 20 w 27"/>
                  <a:gd name="T65" fmla="*/ 65 h 76"/>
                  <a:gd name="T66" fmla="*/ 16 w 27"/>
                  <a:gd name="T67" fmla="*/ 53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76">
                    <a:moveTo>
                      <a:pt x="8" y="69"/>
                    </a:moveTo>
                    <a:cubicBezTo>
                      <a:pt x="10" y="71"/>
                      <a:pt x="11" y="74"/>
                      <a:pt x="11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74"/>
                      <a:pt x="12" y="71"/>
                      <a:pt x="10" y="69"/>
                    </a:cubicBezTo>
                    <a:cubicBezTo>
                      <a:pt x="14" y="71"/>
                      <a:pt x="18" y="70"/>
                      <a:pt x="21" y="66"/>
                    </a:cubicBezTo>
                    <a:cubicBezTo>
                      <a:pt x="22" y="69"/>
                      <a:pt x="23" y="73"/>
                      <a:pt x="21" y="76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22" y="76"/>
                      <a:pt x="22" y="76"/>
                      <a:pt x="22" y="76"/>
                    </a:cubicBezTo>
                    <a:cubicBezTo>
                      <a:pt x="22" y="76"/>
                      <a:pt x="23" y="76"/>
                      <a:pt x="23" y="75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4" y="76"/>
                      <a:pt x="26" y="76"/>
                      <a:pt x="27" y="75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6" y="74"/>
                      <a:pt x="25" y="74"/>
                      <a:pt x="23" y="74"/>
                    </a:cubicBezTo>
                    <a:cubicBezTo>
                      <a:pt x="24" y="71"/>
                      <a:pt x="23" y="68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2" y="65"/>
                      <a:pt x="22" y="64"/>
                      <a:pt x="22" y="64"/>
                    </a:cubicBezTo>
                    <a:cubicBezTo>
                      <a:pt x="24" y="64"/>
                      <a:pt x="26" y="64"/>
                      <a:pt x="27" y="63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6" y="62"/>
                      <a:pt x="24" y="63"/>
                      <a:pt x="22" y="62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2" y="58"/>
                      <a:pt x="21" y="56"/>
                    </a:cubicBezTo>
                    <a:cubicBezTo>
                      <a:pt x="21" y="55"/>
                      <a:pt x="20" y="54"/>
                      <a:pt x="19" y="53"/>
                    </a:cubicBezTo>
                    <a:cubicBezTo>
                      <a:pt x="22" y="53"/>
                      <a:pt x="26" y="51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6" y="38"/>
                      <a:pt x="25" y="36"/>
                      <a:pt x="23" y="35"/>
                    </a:cubicBezTo>
                    <a:cubicBezTo>
                      <a:pt x="24" y="34"/>
                      <a:pt x="26" y="33"/>
                      <a:pt x="27" y="31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6" y="30"/>
                      <a:pt x="24" y="33"/>
                      <a:pt x="20" y="34"/>
                    </a:cubicBezTo>
                    <a:cubicBezTo>
                      <a:pt x="20" y="32"/>
                      <a:pt x="20" y="30"/>
                      <a:pt x="20" y="28"/>
                    </a:cubicBezTo>
                    <a:cubicBezTo>
                      <a:pt x="20" y="24"/>
                      <a:pt x="19" y="21"/>
                      <a:pt x="18" y="17"/>
                    </a:cubicBezTo>
                    <a:cubicBezTo>
                      <a:pt x="21" y="17"/>
                      <a:pt x="23" y="17"/>
                      <a:pt x="25" y="19"/>
                    </a:cubicBezTo>
                    <a:cubicBezTo>
                      <a:pt x="26" y="20"/>
                      <a:pt x="27" y="21"/>
                      <a:pt x="27" y="22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8"/>
                      <a:pt x="26" y="18"/>
                      <a:pt x="26" y="18"/>
                    </a:cubicBezTo>
                    <a:cubicBezTo>
                      <a:pt x="24" y="16"/>
                      <a:pt x="22" y="16"/>
                      <a:pt x="20" y="15"/>
                    </a:cubicBezTo>
                    <a:cubicBezTo>
                      <a:pt x="23" y="13"/>
                      <a:pt x="25" y="9"/>
                      <a:pt x="23" y="5"/>
                    </a:cubicBezTo>
                    <a:cubicBezTo>
                      <a:pt x="24" y="5"/>
                      <a:pt x="26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4"/>
                      <a:pt x="24" y="4"/>
                      <a:pt x="23" y="4"/>
                    </a:cubicBezTo>
                    <a:cubicBezTo>
                      <a:pt x="23" y="3"/>
                      <a:pt x="24" y="2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2"/>
                      <a:pt x="22" y="2"/>
                      <a:pt x="21" y="3"/>
                    </a:cubicBezTo>
                    <a:cubicBezTo>
                      <a:pt x="20" y="2"/>
                      <a:pt x="19" y="2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5" y="10"/>
                      <a:pt x="19" y="21"/>
                      <a:pt x="19" y="32"/>
                    </a:cubicBezTo>
                    <a:cubicBezTo>
                      <a:pt x="18" y="46"/>
                      <a:pt x="13" y="58"/>
                      <a:pt x="6" y="69"/>
                    </a:cubicBezTo>
                    <a:cubicBezTo>
                      <a:pt x="4" y="71"/>
                      <a:pt x="2" y="74"/>
                      <a:pt x="0" y="76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4" y="74"/>
                      <a:pt x="6" y="71"/>
                      <a:pt x="8" y="69"/>
                    </a:cubicBezTo>
                    <a:close/>
                    <a:moveTo>
                      <a:pt x="12" y="2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5" y="0"/>
                      <a:pt x="20" y="3"/>
                      <a:pt x="22" y="6"/>
                    </a:cubicBezTo>
                    <a:cubicBezTo>
                      <a:pt x="23" y="9"/>
                      <a:pt x="21" y="13"/>
                      <a:pt x="18" y="15"/>
                    </a:cubicBezTo>
                    <a:cubicBezTo>
                      <a:pt x="16" y="10"/>
                      <a:pt x="14" y="6"/>
                      <a:pt x="12" y="2"/>
                    </a:cubicBezTo>
                    <a:close/>
                    <a:moveTo>
                      <a:pt x="20" y="36"/>
                    </a:moveTo>
                    <a:cubicBezTo>
                      <a:pt x="24" y="36"/>
                      <a:pt x="27" y="42"/>
                      <a:pt x="26" y="45"/>
                    </a:cubicBezTo>
                    <a:cubicBezTo>
                      <a:pt x="25" y="50"/>
                      <a:pt x="21" y="53"/>
                      <a:pt x="17" y="51"/>
                    </a:cubicBezTo>
                    <a:cubicBezTo>
                      <a:pt x="19" y="46"/>
                      <a:pt x="20" y="41"/>
                      <a:pt x="20" y="36"/>
                    </a:cubicBezTo>
                    <a:close/>
                    <a:moveTo>
                      <a:pt x="16" y="53"/>
                    </a:moveTo>
                    <a:cubicBezTo>
                      <a:pt x="19" y="54"/>
                      <a:pt x="20" y="57"/>
                      <a:pt x="21" y="59"/>
                    </a:cubicBezTo>
                    <a:cubicBezTo>
                      <a:pt x="21" y="61"/>
                      <a:pt x="21" y="63"/>
                      <a:pt x="20" y="65"/>
                    </a:cubicBezTo>
                    <a:cubicBezTo>
                      <a:pt x="17" y="69"/>
                      <a:pt x="13" y="69"/>
                      <a:pt x="9" y="67"/>
                    </a:cubicBezTo>
                    <a:cubicBezTo>
                      <a:pt x="12" y="63"/>
                      <a:pt x="14" y="58"/>
                      <a:pt x="16" y="5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1374"/>
              <p:cNvSpPr/>
              <p:nvPr/>
            </p:nvSpPr>
            <p:spPr bwMode="auto">
              <a:xfrm>
                <a:off x="4093" y="2428"/>
                <a:ext cx="31" cy="40"/>
              </a:xfrm>
              <a:custGeom>
                <a:gdLst>
                  <a:gd name="T0" fmla="*/ 3 w 13"/>
                  <a:gd name="T1" fmla="*/ 16 h 17"/>
                  <a:gd name="T2" fmla="*/ 4 w 13"/>
                  <a:gd name="T3" fmla="*/ 17 h 17"/>
                  <a:gd name="T4" fmla="*/ 4 w 13"/>
                  <a:gd name="T5" fmla="*/ 16 h 17"/>
                  <a:gd name="T6" fmla="*/ 12 w 13"/>
                  <a:gd name="T7" fmla="*/ 9 h 17"/>
                  <a:gd name="T8" fmla="*/ 12 w 13"/>
                  <a:gd name="T9" fmla="*/ 4 h 17"/>
                  <a:gd name="T10" fmla="*/ 11 w 13"/>
                  <a:gd name="T11" fmla="*/ 3 h 17"/>
                  <a:gd name="T12" fmla="*/ 11 w 13"/>
                  <a:gd name="T13" fmla="*/ 8 h 17"/>
                  <a:gd name="T14" fmla="*/ 5 w 13"/>
                  <a:gd name="T15" fmla="*/ 14 h 17"/>
                  <a:gd name="T16" fmla="*/ 1 w 13"/>
                  <a:gd name="T17" fmla="*/ 7 h 17"/>
                  <a:gd name="T18" fmla="*/ 1 w 13"/>
                  <a:gd name="T19" fmla="*/ 4 h 17"/>
                  <a:gd name="T20" fmla="*/ 1 w 13"/>
                  <a:gd name="T21" fmla="*/ 4 h 17"/>
                  <a:gd name="T22" fmla="*/ 6 w 13"/>
                  <a:gd name="T23" fmla="*/ 1 h 17"/>
                  <a:gd name="T24" fmla="*/ 5 w 13"/>
                  <a:gd name="T25" fmla="*/ 0 h 17"/>
                  <a:gd name="T26" fmla="*/ 1 w 13"/>
                  <a:gd name="T27" fmla="*/ 2 h 17"/>
                  <a:gd name="T28" fmla="*/ 0 w 13"/>
                  <a:gd name="T29" fmla="*/ 1 h 17"/>
                  <a:gd name="T30" fmla="*/ 0 w 13"/>
                  <a:gd name="T31" fmla="*/ 8 h 17"/>
                  <a:gd name="T32" fmla="*/ 3 w 13"/>
                  <a:gd name="T33" fmla="*/ 16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7">
                    <a:moveTo>
                      <a:pt x="3" y="16"/>
                    </a:moveTo>
                    <a:cubicBezTo>
                      <a:pt x="4" y="16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8" y="15"/>
                      <a:pt x="12" y="12"/>
                      <a:pt x="12" y="9"/>
                    </a:cubicBezTo>
                    <a:cubicBezTo>
                      <a:pt x="13" y="7"/>
                      <a:pt x="13" y="5"/>
                      <a:pt x="12" y="4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5"/>
                      <a:pt x="12" y="7"/>
                      <a:pt x="11" y="8"/>
                    </a:cubicBezTo>
                    <a:cubicBezTo>
                      <a:pt x="10" y="11"/>
                      <a:pt x="8" y="14"/>
                      <a:pt x="5" y="14"/>
                    </a:cubicBezTo>
                    <a:cubicBezTo>
                      <a:pt x="4" y="11"/>
                      <a:pt x="3" y="8"/>
                      <a:pt x="1" y="7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3"/>
                      <a:pt x="5" y="2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4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0"/>
                      <a:pt x="3" y="13"/>
                      <a:pt x="3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375"/>
              <p:cNvSpPr/>
              <p:nvPr/>
            </p:nvSpPr>
            <p:spPr bwMode="auto">
              <a:xfrm>
                <a:off x="4093" y="2473"/>
                <a:ext cx="14" cy="10"/>
              </a:xfrm>
              <a:custGeom>
                <a:gdLst>
                  <a:gd name="T0" fmla="*/ 3 w 6"/>
                  <a:gd name="T1" fmla="*/ 1 h 4"/>
                  <a:gd name="T2" fmla="*/ 4 w 6"/>
                  <a:gd name="T3" fmla="*/ 3 h 4"/>
                  <a:gd name="T4" fmla="*/ 6 w 6"/>
                  <a:gd name="T5" fmla="*/ 3 h 4"/>
                  <a:gd name="T6" fmla="*/ 3 w 6"/>
                  <a:gd name="T7" fmla="*/ 0 h 4"/>
                  <a:gd name="T8" fmla="*/ 4 w 6"/>
                  <a:gd name="T9" fmla="*/ 0 h 4"/>
                  <a:gd name="T10" fmla="*/ 2 w 6"/>
                  <a:gd name="T11" fmla="*/ 0 h 4"/>
                  <a:gd name="T12" fmla="*/ 0 w 6"/>
                  <a:gd name="T13" fmla="*/ 2 h 4"/>
                  <a:gd name="T14" fmla="*/ 0 w 6"/>
                  <a:gd name="T15" fmla="*/ 4 h 4"/>
                  <a:gd name="T16" fmla="*/ 3 w 6"/>
                  <a:gd name="T17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3" y="1"/>
                    </a:moveTo>
                    <a:cubicBezTo>
                      <a:pt x="3" y="2"/>
                      <a:pt x="4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376"/>
              <p:cNvSpPr/>
              <p:nvPr/>
            </p:nvSpPr>
            <p:spPr bwMode="auto">
              <a:xfrm>
                <a:off x="4093" y="2376"/>
                <a:ext cx="31" cy="47"/>
              </a:xfrm>
              <a:custGeom>
                <a:gdLst>
                  <a:gd name="T0" fmla="*/ 2 w 13"/>
                  <a:gd name="T1" fmla="*/ 9 h 20"/>
                  <a:gd name="T2" fmla="*/ 7 w 13"/>
                  <a:gd name="T3" fmla="*/ 17 h 20"/>
                  <a:gd name="T4" fmla="*/ 7 w 13"/>
                  <a:gd name="T5" fmla="*/ 19 h 20"/>
                  <a:gd name="T6" fmla="*/ 8 w 13"/>
                  <a:gd name="T7" fmla="*/ 20 h 20"/>
                  <a:gd name="T8" fmla="*/ 9 w 13"/>
                  <a:gd name="T9" fmla="*/ 16 h 20"/>
                  <a:gd name="T10" fmla="*/ 7 w 13"/>
                  <a:gd name="T11" fmla="*/ 12 h 20"/>
                  <a:gd name="T12" fmla="*/ 8 w 13"/>
                  <a:gd name="T13" fmla="*/ 12 h 20"/>
                  <a:gd name="T14" fmla="*/ 13 w 13"/>
                  <a:gd name="T15" fmla="*/ 4 h 20"/>
                  <a:gd name="T16" fmla="*/ 11 w 13"/>
                  <a:gd name="T17" fmla="*/ 4 h 20"/>
                  <a:gd name="T18" fmla="*/ 7 w 13"/>
                  <a:gd name="T19" fmla="*/ 11 h 20"/>
                  <a:gd name="T20" fmla="*/ 7 w 13"/>
                  <a:gd name="T21" fmla="*/ 11 h 20"/>
                  <a:gd name="T22" fmla="*/ 2 w 13"/>
                  <a:gd name="T23" fmla="*/ 8 h 20"/>
                  <a:gd name="T24" fmla="*/ 2 w 13"/>
                  <a:gd name="T25" fmla="*/ 7 h 20"/>
                  <a:gd name="T26" fmla="*/ 2 w 13"/>
                  <a:gd name="T27" fmla="*/ 4 h 20"/>
                  <a:gd name="T28" fmla="*/ 5 w 13"/>
                  <a:gd name="T29" fmla="*/ 1 h 20"/>
                  <a:gd name="T30" fmla="*/ 3 w 13"/>
                  <a:gd name="T31" fmla="*/ 0 h 20"/>
                  <a:gd name="T32" fmla="*/ 1 w 13"/>
                  <a:gd name="T33" fmla="*/ 2 h 20"/>
                  <a:gd name="T34" fmla="*/ 0 w 13"/>
                  <a:gd name="T35" fmla="*/ 1 h 20"/>
                  <a:gd name="T36" fmla="*/ 0 w 13"/>
                  <a:gd name="T37" fmla="*/ 4 h 20"/>
                  <a:gd name="T38" fmla="*/ 0 w 13"/>
                  <a:gd name="T39" fmla="*/ 7 h 20"/>
                  <a:gd name="T40" fmla="*/ 0 w 13"/>
                  <a:gd name="T41" fmla="*/ 9 h 20"/>
                  <a:gd name="T42" fmla="*/ 0 w 13"/>
                  <a:gd name="T43" fmla="*/ 11 h 20"/>
                  <a:gd name="T44" fmla="*/ 1 w 13"/>
                  <a:gd name="T45" fmla="*/ 12 h 20"/>
                  <a:gd name="T46" fmla="*/ 2 w 13"/>
                  <a:gd name="T47" fmla="*/ 9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" h="20">
                    <a:moveTo>
                      <a:pt x="2" y="9"/>
                    </a:moveTo>
                    <a:cubicBezTo>
                      <a:pt x="5" y="10"/>
                      <a:pt x="7" y="13"/>
                      <a:pt x="7" y="17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9"/>
                      <a:pt x="8" y="20"/>
                      <a:pt x="8" y="20"/>
                    </a:cubicBezTo>
                    <a:cubicBezTo>
                      <a:pt x="9" y="19"/>
                      <a:pt x="9" y="18"/>
                      <a:pt x="9" y="16"/>
                    </a:cubicBezTo>
                    <a:cubicBezTo>
                      <a:pt x="9" y="15"/>
                      <a:pt x="8" y="14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0" y="11"/>
                      <a:pt x="12" y="7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7"/>
                      <a:pt x="10" y="10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9"/>
                      <a:pt x="4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3" y="3"/>
                      <a:pt x="4" y="2"/>
                      <a:pt x="5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6"/>
                      <a:pt x="0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1" y="11"/>
                      <a:pt x="2" y="10"/>
                      <a:pt x="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377"/>
              <p:cNvSpPr/>
              <p:nvPr/>
            </p:nvSpPr>
            <p:spPr bwMode="auto">
              <a:xfrm>
                <a:off x="4093" y="2338"/>
                <a:ext cx="29" cy="40"/>
              </a:xfrm>
              <a:custGeom>
                <a:gdLst>
                  <a:gd name="T0" fmla="*/ 4 w 12"/>
                  <a:gd name="T1" fmla="*/ 10 h 17"/>
                  <a:gd name="T2" fmla="*/ 4 w 12"/>
                  <a:gd name="T3" fmla="*/ 14 h 17"/>
                  <a:gd name="T4" fmla="*/ 6 w 12"/>
                  <a:gd name="T5" fmla="*/ 14 h 17"/>
                  <a:gd name="T6" fmla="*/ 6 w 12"/>
                  <a:gd name="T7" fmla="*/ 12 h 17"/>
                  <a:gd name="T8" fmla="*/ 11 w 12"/>
                  <a:gd name="T9" fmla="*/ 16 h 17"/>
                  <a:gd name="T10" fmla="*/ 12 w 12"/>
                  <a:gd name="T11" fmla="*/ 17 h 17"/>
                  <a:gd name="T12" fmla="*/ 9 w 12"/>
                  <a:gd name="T13" fmla="*/ 12 h 17"/>
                  <a:gd name="T14" fmla="*/ 6 w 12"/>
                  <a:gd name="T15" fmla="*/ 11 h 17"/>
                  <a:gd name="T16" fmla="*/ 5 w 12"/>
                  <a:gd name="T17" fmla="*/ 8 h 17"/>
                  <a:gd name="T18" fmla="*/ 5 w 12"/>
                  <a:gd name="T19" fmla="*/ 8 h 17"/>
                  <a:gd name="T20" fmla="*/ 8 w 12"/>
                  <a:gd name="T21" fmla="*/ 1 h 17"/>
                  <a:gd name="T22" fmla="*/ 7 w 12"/>
                  <a:gd name="T23" fmla="*/ 0 h 17"/>
                  <a:gd name="T24" fmla="*/ 4 w 12"/>
                  <a:gd name="T25" fmla="*/ 6 h 17"/>
                  <a:gd name="T26" fmla="*/ 1 w 12"/>
                  <a:gd name="T27" fmla="*/ 3 h 17"/>
                  <a:gd name="T28" fmla="*/ 0 w 12"/>
                  <a:gd name="T29" fmla="*/ 4 h 17"/>
                  <a:gd name="T30" fmla="*/ 0 w 12"/>
                  <a:gd name="T31" fmla="*/ 4 h 17"/>
                  <a:gd name="T32" fmla="*/ 4 w 12"/>
                  <a:gd name="T33" fmla="*/ 1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7">
                    <a:moveTo>
                      <a:pt x="4" y="10"/>
                    </a:moveTo>
                    <a:cubicBezTo>
                      <a:pt x="5" y="11"/>
                      <a:pt x="5" y="12"/>
                      <a:pt x="4" y="14"/>
                    </a:cubicBezTo>
                    <a:cubicBezTo>
                      <a:pt x="5" y="14"/>
                      <a:pt x="5" y="14"/>
                      <a:pt x="6" y="14"/>
                    </a:cubicBezTo>
                    <a:cubicBezTo>
                      <a:pt x="6" y="14"/>
                      <a:pt x="6" y="13"/>
                      <a:pt x="6" y="12"/>
                    </a:cubicBezTo>
                    <a:cubicBezTo>
                      <a:pt x="8" y="12"/>
                      <a:pt x="10" y="14"/>
                      <a:pt x="11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2" y="15"/>
                      <a:pt x="11" y="13"/>
                      <a:pt x="9" y="12"/>
                    </a:cubicBezTo>
                    <a:cubicBezTo>
                      <a:pt x="8" y="11"/>
                      <a:pt x="7" y="11"/>
                      <a:pt x="6" y="11"/>
                    </a:cubicBezTo>
                    <a:cubicBezTo>
                      <a:pt x="6" y="10"/>
                      <a:pt x="5" y="9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8" y="3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6" y="4"/>
                      <a:pt x="4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4" y="7"/>
                      <a:pt x="4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378"/>
              <p:cNvSpPr/>
              <p:nvPr/>
            </p:nvSpPr>
            <p:spPr bwMode="auto">
              <a:xfrm>
                <a:off x="4093" y="2487"/>
                <a:ext cx="14" cy="22"/>
              </a:xfrm>
              <a:custGeom>
                <a:gdLst>
                  <a:gd name="T0" fmla="*/ 6 w 6"/>
                  <a:gd name="T1" fmla="*/ 5 h 9"/>
                  <a:gd name="T2" fmla="*/ 6 w 6"/>
                  <a:gd name="T3" fmla="*/ 0 h 9"/>
                  <a:gd name="T4" fmla="*/ 5 w 6"/>
                  <a:gd name="T5" fmla="*/ 0 h 9"/>
                  <a:gd name="T6" fmla="*/ 4 w 6"/>
                  <a:gd name="T7" fmla="*/ 5 h 9"/>
                  <a:gd name="T8" fmla="*/ 0 w 6"/>
                  <a:gd name="T9" fmla="*/ 9 h 9"/>
                  <a:gd name="T10" fmla="*/ 0 w 6"/>
                  <a:gd name="T11" fmla="*/ 9 h 9"/>
                  <a:gd name="T12" fmla="*/ 3 w 6"/>
                  <a:gd name="T13" fmla="*/ 8 h 9"/>
                  <a:gd name="T14" fmla="*/ 6 w 6"/>
                  <a:gd name="T15" fmla="*/ 5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6" y="5"/>
                    </a:moveTo>
                    <a:cubicBezTo>
                      <a:pt x="6" y="3"/>
                      <a:pt x="6" y="2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2"/>
                      <a:pt x="5" y="3"/>
                      <a:pt x="4" y="5"/>
                    </a:cubicBezTo>
                    <a:cubicBezTo>
                      <a:pt x="3" y="6"/>
                      <a:pt x="2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4" y="7"/>
                      <a:pt x="5" y="6"/>
                      <a:pt x="6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379"/>
              <p:cNvSpPr/>
              <p:nvPr/>
            </p:nvSpPr>
            <p:spPr bwMode="auto">
              <a:xfrm>
                <a:off x="4105" y="2421"/>
                <a:ext cx="17" cy="17"/>
              </a:xfrm>
              <a:custGeom>
                <a:gdLst>
                  <a:gd name="T0" fmla="*/ 3 w 7"/>
                  <a:gd name="T1" fmla="*/ 1 h 7"/>
                  <a:gd name="T2" fmla="*/ 3 w 7"/>
                  <a:gd name="T3" fmla="*/ 1 h 7"/>
                  <a:gd name="T4" fmla="*/ 2 w 7"/>
                  <a:gd name="T5" fmla="*/ 0 h 7"/>
                  <a:gd name="T6" fmla="*/ 0 w 7"/>
                  <a:gd name="T7" fmla="*/ 3 h 7"/>
                  <a:gd name="T8" fmla="*/ 1 w 7"/>
                  <a:gd name="T9" fmla="*/ 4 h 7"/>
                  <a:gd name="T10" fmla="*/ 3 w 7"/>
                  <a:gd name="T11" fmla="*/ 2 h 7"/>
                  <a:gd name="T12" fmla="*/ 5 w 7"/>
                  <a:gd name="T13" fmla="*/ 6 h 7"/>
                  <a:gd name="T14" fmla="*/ 6 w 7"/>
                  <a:gd name="T15" fmla="*/ 6 h 7"/>
                  <a:gd name="T16" fmla="*/ 7 w 7"/>
                  <a:gd name="T17" fmla="*/ 7 h 7"/>
                  <a:gd name="T18" fmla="*/ 3 w 7"/>
                  <a:gd name="T19" fmla="*/ 1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4" y="3"/>
                      <a:pt x="5" y="4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7" y="7"/>
                      <a:pt x="7" y="7"/>
                    </a:cubicBezTo>
                    <a:cubicBezTo>
                      <a:pt x="6" y="5"/>
                      <a:pt x="5" y="3"/>
                      <a:pt x="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380"/>
              <p:cNvSpPr/>
              <p:nvPr/>
            </p:nvSpPr>
            <p:spPr bwMode="auto">
              <a:xfrm>
                <a:off x="4098" y="2466"/>
                <a:ext cx="5" cy="7"/>
              </a:xfrm>
              <a:custGeom>
                <a:gdLst>
                  <a:gd name="T0" fmla="*/ 2 w 2"/>
                  <a:gd name="T1" fmla="*/ 1 h 3"/>
                  <a:gd name="T2" fmla="*/ 1 w 2"/>
                  <a:gd name="T3" fmla="*/ 0 h 3"/>
                  <a:gd name="T4" fmla="*/ 1 w 2"/>
                  <a:gd name="T5" fmla="*/ 2 h 3"/>
                  <a:gd name="T6" fmla="*/ 0 w 2"/>
                  <a:gd name="T7" fmla="*/ 3 h 3"/>
                  <a:gd name="T8" fmla="*/ 2 w 2"/>
                  <a:gd name="T9" fmla="*/ 3 h 3"/>
                  <a:gd name="T10" fmla="*/ 2 w 2"/>
                  <a:gd name="T11" fmla="*/ 2 h 3"/>
                  <a:gd name="T12" fmla="*/ 2 w 2"/>
                  <a:gd name="T13" fmla="*/ 1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1381"/>
              <p:cNvSpPr/>
              <p:nvPr/>
            </p:nvSpPr>
            <p:spPr bwMode="auto">
              <a:xfrm>
                <a:off x="4093" y="2506"/>
                <a:ext cx="7" cy="5"/>
              </a:xfrm>
              <a:custGeom>
                <a:gdLst>
                  <a:gd name="T0" fmla="*/ 0 w 3"/>
                  <a:gd name="T1" fmla="*/ 1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1382"/>
              <p:cNvSpPr/>
              <p:nvPr/>
            </p:nvSpPr>
            <p:spPr bwMode="auto">
              <a:xfrm>
                <a:off x="4119" y="2376"/>
                <a:ext cx="5" cy="9"/>
              </a:xfrm>
              <a:custGeom>
                <a:gdLst>
                  <a:gd name="T0" fmla="*/ 1 w 2"/>
                  <a:gd name="T1" fmla="*/ 1 h 4"/>
                  <a:gd name="T2" fmla="*/ 0 w 2"/>
                  <a:gd name="T3" fmla="*/ 0 h 4"/>
                  <a:gd name="T4" fmla="*/ 0 w 2"/>
                  <a:gd name="T5" fmla="*/ 3 h 4"/>
                  <a:gd name="T6" fmla="*/ 0 w 2"/>
                  <a:gd name="T7" fmla="*/ 4 h 4"/>
                  <a:gd name="T8" fmla="*/ 2 w 2"/>
                  <a:gd name="T9" fmla="*/ 4 h 4"/>
                  <a:gd name="T10" fmla="*/ 1 w 2"/>
                  <a:gd name="T11" fmla="*/ 1 h 4"/>
                  <a:gd name="T12" fmla="*/ 1 w 2"/>
                  <a:gd name="T13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1383"/>
              <p:cNvSpPr/>
              <p:nvPr/>
            </p:nvSpPr>
            <p:spPr bwMode="auto">
              <a:xfrm>
                <a:off x="4110" y="2336"/>
                <a:ext cx="2" cy="4"/>
              </a:xfrm>
              <a:custGeom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  <a:gd name="T8" fmla="*/ 0 w 1"/>
                  <a:gd name="T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1384"/>
              <p:cNvSpPr/>
              <p:nvPr/>
            </p:nvSpPr>
            <p:spPr bwMode="auto">
              <a:xfrm>
                <a:off x="4103" y="2480"/>
                <a:ext cx="4" cy="7"/>
              </a:xfrm>
              <a:custGeom>
                <a:gdLst>
                  <a:gd name="T0" fmla="*/ 0 w 2"/>
                  <a:gd name="T1" fmla="*/ 0 h 3"/>
                  <a:gd name="T2" fmla="*/ 1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  <a:gd name="T8" fmla="*/ 0 w 2"/>
                  <a:gd name="T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1385"/>
              <p:cNvSpPr/>
              <p:nvPr/>
            </p:nvSpPr>
            <p:spPr bwMode="auto">
              <a:xfrm>
                <a:off x="4100" y="2371"/>
                <a:ext cx="7" cy="7"/>
              </a:xfrm>
              <a:custGeom>
                <a:gdLst>
                  <a:gd name="T0" fmla="*/ 1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  <a:gd name="T8" fmla="*/ 1 w 3"/>
                  <a:gd name="T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386"/>
              <p:cNvSpPr/>
              <p:nvPr/>
            </p:nvSpPr>
            <p:spPr bwMode="auto">
              <a:xfrm>
                <a:off x="4093" y="2402"/>
                <a:ext cx="3" cy="5"/>
              </a:xfrm>
              <a:custGeom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387"/>
              <p:cNvSpPr/>
              <p:nvPr/>
            </p:nvSpPr>
            <p:spPr bwMode="auto">
              <a:xfrm>
                <a:off x="4093" y="2345"/>
                <a:ext cx="3" cy="2"/>
              </a:xfrm>
              <a:custGeom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388"/>
              <p:cNvSpPr/>
              <p:nvPr/>
            </p:nvSpPr>
            <p:spPr bwMode="auto">
              <a:xfrm>
                <a:off x="3956" y="2523"/>
                <a:ext cx="52" cy="171"/>
              </a:xfrm>
              <a:custGeom>
                <a:gdLst>
                  <a:gd name="T0" fmla="*/ 22 w 22"/>
                  <a:gd name="T1" fmla="*/ 72 h 72"/>
                  <a:gd name="T2" fmla="*/ 22 w 22"/>
                  <a:gd name="T3" fmla="*/ 72 h 72"/>
                  <a:gd name="T4" fmla="*/ 22 w 22"/>
                  <a:gd name="T5" fmla="*/ 0 h 72"/>
                  <a:gd name="T6" fmla="*/ 7 w 22"/>
                  <a:gd name="T7" fmla="*/ 21 h 72"/>
                  <a:gd name="T8" fmla="*/ 15 w 22"/>
                  <a:gd name="T9" fmla="*/ 72 h 72"/>
                  <a:gd name="T10" fmla="*/ 15 w 22"/>
                  <a:gd name="T11" fmla="*/ 72 h 72"/>
                  <a:gd name="T12" fmla="*/ 22 w 22"/>
                  <a:gd name="T13" fmla="*/ 72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72">
                    <a:moveTo>
                      <a:pt x="22" y="72"/>
                    </a:move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5" y="6"/>
                      <a:pt x="10" y="13"/>
                      <a:pt x="7" y="21"/>
                    </a:cubicBezTo>
                    <a:cubicBezTo>
                      <a:pt x="0" y="38"/>
                      <a:pt x="3" y="58"/>
                      <a:pt x="15" y="72"/>
                    </a:cubicBezTo>
                    <a:cubicBezTo>
                      <a:pt x="15" y="72"/>
                      <a:pt x="15" y="72"/>
                      <a:pt x="15" y="72"/>
                    </a:cubicBezTo>
                    <a:lnTo>
                      <a:pt x="22" y="72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1389"/>
              <p:cNvSpPr/>
              <p:nvPr/>
            </p:nvSpPr>
            <p:spPr bwMode="auto">
              <a:xfrm>
                <a:off x="3930" y="2689"/>
                <a:ext cx="12" cy="5"/>
              </a:xfrm>
              <a:custGeom>
                <a:gdLst>
                  <a:gd name="T0" fmla="*/ 2 w 5"/>
                  <a:gd name="T1" fmla="*/ 0 h 2"/>
                  <a:gd name="T2" fmla="*/ 0 w 5"/>
                  <a:gd name="T3" fmla="*/ 2 h 2"/>
                  <a:gd name="T4" fmla="*/ 5 w 5"/>
                  <a:gd name="T5" fmla="*/ 2 h 2"/>
                  <a:gd name="T6" fmla="*/ 2 w 5"/>
                  <a:gd name="T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1390"/>
              <p:cNvSpPr/>
              <p:nvPr/>
            </p:nvSpPr>
            <p:spPr bwMode="auto">
              <a:xfrm>
                <a:off x="3904" y="2675"/>
                <a:ext cx="26" cy="19"/>
              </a:xfrm>
              <a:custGeom>
                <a:gdLst>
                  <a:gd name="T0" fmla="*/ 3 w 11"/>
                  <a:gd name="T1" fmla="*/ 0 h 8"/>
                  <a:gd name="T2" fmla="*/ 0 w 11"/>
                  <a:gd name="T3" fmla="*/ 8 h 8"/>
                  <a:gd name="T4" fmla="*/ 10 w 11"/>
                  <a:gd name="T5" fmla="*/ 8 h 8"/>
                  <a:gd name="T6" fmla="*/ 10 w 11"/>
                  <a:gd name="T7" fmla="*/ 8 h 8"/>
                  <a:gd name="T8" fmla="*/ 11 w 11"/>
                  <a:gd name="T9" fmla="*/ 5 h 8"/>
                  <a:gd name="T10" fmla="*/ 3 w 11"/>
                  <a:gd name="T1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3" y="0"/>
                    </a:moveTo>
                    <a:cubicBezTo>
                      <a:pt x="1" y="2"/>
                      <a:pt x="0" y="5"/>
                      <a:pt x="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6"/>
                      <a:pt x="11" y="5"/>
                    </a:cubicBezTo>
                    <a:cubicBezTo>
                      <a:pt x="7" y="5"/>
                      <a:pt x="4" y="3"/>
                      <a:pt x="3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1391"/>
              <p:cNvSpPr/>
              <p:nvPr/>
            </p:nvSpPr>
            <p:spPr bwMode="auto">
              <a:xfrm>
                <a:off x="3930" y="2661"/>
                <a:ext cx="26" cy="35"/>
              </a:xfrm>
              <a:custGeom>
                <a:gdLst>
                  <a:gd name="T0" fmla="*/ 1 w 11"/>
                  <a:gd name="T1" fmla="*/ 9 h 15"/>
                  <a:gd name="T2" fmla="*/ 11 w 11"/>
                  <a:gd name="T3" fmla="*/ 12 h 15"/>
                  <a:gd name="T4" fmla="*/ 11 w 11"/>
                  <a:gd name="T5" fmla="*/ 12 h 15"/>
                  <a:gd name="T6" fmla="*/ 5 w 11"/>
                  <a:gd name="T7" fmla="*/ 0 h 15"/>
                  <a:gd name="T8" fmla="*/ 1 w 11"/>
                  <a:gd name="T9" fmla="*/ 9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1" y="9"/>
                    </a:moveTo>
                    <a:cubicBezTo>
                      <a:pt x="3" y="12"/>
                      <a:pt x="8" y="15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8" y="8"/>
                      <a:pt x="7" y="4"/>
                      <a:pt x="5" y="0"/>
                    </a:cubicBezTo>
                    <a:cubicBezTo>
                      <a:pt x="2" y="1"/>
                      <a:pt x="0" y="5"/>
                      <a:pt x="1" y="9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392"/>
              <p:cNvSpPr/>
              <p:nvPr/>
            </p:nvSpPr>
            <p:spPr bwMode="auto">
              <a:xfrm>
                <a:off x="3909" y="2646"/>
                <a:ext cx="28" cy="38"/>
              </a:xfrm>
              <a:custGeom>
                <a:gdLst>
                  <a:gd name="T0" fmla="*/ 12 w 12"/>
                  <a:gd name="T1" fmla="*/ 5 h 16"/>
                  <a:gd name="T2" fmla="*/ 6 w 12"/>
                  <a:gd name="T3" fmla="*/ 3 h 16"/>
                  <a:gd name="T4" fmla="*/ 4 w 12"/>
                  <a:gd name="T5" fmla="*/ 0 h 16"/>
                  <a:gd name="T6" fmla="*/ 1 w 12"/>
                  <a:gd name="T7" fmla="*/ 9 h 16"/>
                  <a:gd name="T8" fmla="*/ 9 w 12"/>
                  <a:gd name="T9" fmla="*/ 16 h 16"/>
                  <a:gd name="T10" fmla="*/ 12 w 12"/>
                  <a:gd name="T11" fmla="*/ 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6">
                    <a:moveTo>
                      <a:pt x="12" y="5"/>
                    </a:moveTo>
                    <a:cubicBezTo>
                      <a:pt x="10" y="5"/>
                      <a:pt x="8" y="5"/>
                      <a:pt x="6" y="3"/>
                    </a:cubicBezTo>
                    <a:cubicBezTo>
                      <a:pt x="5" y="2"/>
                      <a:pt x="4" y="1"/>
                      <a:pt x="4" y="0"/>
                    </a:cubicBezTo>
                    <a:cubicBezTo>
                      <a:pt x="1" y="2"/>
                      <a:pt x="0" y="6"/>
                      <a:pt x="1" y="9"/>
                    </a:cubicBezTo>
                    <a:cubicBezTo>
                      <a:pt x="2" y="13"/>
                      <a:pt x="5" y="15"/>
                      <a:pt x="9" y="16"/>
                    </a:cubicBezTo>
                    <a:cubicBezTo>
                      <a:pt x="7" y="12"/>
                      <a:pt x="9" y="7"/>
                      <a:pt x="12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393"/>
              <p:cNvSpPr/>
              <p:nvPr/>
            </p:nvSpPr>
            <p:spPr bwMode="auto">
              <a:xfrm>
                <a:off x="3904" y="2594"/>
                <a:ext cx="26" cy="38"/>
              </a:xfrm>
              <a:custGeom>
                <a:gdLst>
                  <a:gd name="T0" fmla="*/ 11 w 11"/>
                  <a:gd name="T1" fmla="*/ 8 h 16"/>
                  <a:gd name="T2" fmla="*/ 6 w 11"/>
                  <a:gd name="T3" fmla="*/ 0 h 16"/>
                  <a:gd name="T4" fmla="*/ 0 w 11"/>
                  <a:gd name="T5" fmla="*/ 8 h 16"/>
                  <a:gd name="T6" fmla="*/ 5 w 11"/>
                  <a:gd name="T7" fmla="*/ 16 h 16"/>
                  <a:gd name="T8" fmla="*/ 11 w 11"/>
                  <a:gd name="T9" fmla="*/ 8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11" y="8"/>
                    </a:moveTo>
                    <a:cubicBezTo>
                      <a:pt x="9" y="7"/>
                      <a:pt x="7" y="3"/>
                      <a:pt x="6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1"/>
                      <a:pt x="2" y="15"/>
                      <a:pt x="5" y="16"/>
                    </a:cubicBezTo>
                    <a:cubicBezTo>
                      <a:pt x="6" y="12"/>
                      <a:pt x="8" y="9"/>
                      <a:pt x="11" y="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394"/>
              <p:cNvSpPr/>
              <p:nvPr/>
            </p:nvSpPr>
            <p:spPr bwMode="auto">
              <a:xfrm>
                <a:off x="3894" y="2625"/>
                <a:ext cx="22" cy="38"/>
              </a:xfrm>
              <a:custGeom>
                <a:gdLst>
                  <a:gd name="T0" fmla="*/ 9 w 9"/>
                  <a:gd name="T1" fmla="*/ 8 h 16"/>
                  <a:gd name="T2" fmla="*/ 9 w 9"/>
                  <a:gd name="T3" fmla="*/ 5 h 16"/>
                  <a:gd name="T4" fmla="*/ 9 w 9"/>
                  <a:gd name="T5" fmla="*/ 4 h 16"/>
                  <a:gd name="T6" fmla="*/ 4 w 9"/>
                  <a:gd name="T7" fmla="*/ 0 h 16"/>
                  <a:gd name="T8" fmla="*/ 4 w 9"/>
                  <a:gd name="T9" fmla="*/ 1 h 16"/>
                  <a:gd name="T10" fmla="*/ 0 w 9"/>
                  <a:gd name="T11" fmla="*/ 9 h 16"/>
                  <a:gd name="T12" fmla="*/ 5 w 9"/>
                  <a:gd name="T13" fmla="*/ 16 h 16"/>
                  <a:gd name="T14" fmla="*/ 9 w 9"/>
                  <a:gd name="T15" fmla="*/ 8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6">
                    <a:moveTo>
                      <a:pt x="9" y="8"/>
                    </a:move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4"/>
                      <a:pt x="9" y="4"/>
                    </a:cubicBezTo>
                    <a:cubicBezTo>
                      <a:pt x="7" y="4"/>
                      <a:pt x="5" y="2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2"/>
                      <a:pt x="0" y="5"/>
                      <a:pt x="0" y="9"/>
                    </a:cubicBezTo>
                    <a:cubicBezTo>
                      <a:pt x="0" y="11"/>
                      <a:pt x="2" y="15"/>
                      <a:pt x="5" y="16"/>
                    </a:cubicBezTo>
                    <a:cubicBezTo>
                      <a:pt x="5" y="13"/>
                      <a:pt x="6" y="10"/>
                      <a:pt x="9" y="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395"/>
              <p:cNvSpPr/>
              <p:nvPr/>
            </p:nvSpPr>
            <p:spPr bwMode="auto">
              <a:xfrm>
                <a:off x="3918" y="2616"/>
                <a:ext cx="24" cy="40"/>
              </a:xfrm>
              <a:custGeom>
                <a:gdLst>
                  <a:gd name="T0" fmla="*/ 8 w 10"/>
                  <a:gd name="T1" fmla="*/ 0 h 17"/>
                  <a:gd name="T2" fmla="*/ 1 w 10"/>
                  <a:gd name="T3" fmla="*/ 9 h 17"/>
                  <a:gd name="T4" fmla="*/ 3 w 10"/>
                  <a:gd name="T5" fmla="*/ 15 h 17"/>
                  <a:gd name="T6" fmla="*/ 10 w 10"/>
                  <a:gd name="T7" fmla="*/ 17 h 17"/>
                  <a:gd name="T8" fmla="*/ 8 w 10"/>
                  <a:gd name="T9" fmla="*/ 5 h 17"/>
                  <a:gd name="T10" fmla="*/ 8 w 10"/>
                  <a:gd name="T11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7">
                    <a:moveTo>
                      <a:pt x="8" y="0"/>
                    </a:moveTo>
                    <a:cubicBezTo>
                      <a:pt x="3" y="0"/>
                      <a:pt x="1" y="5"/>
                      <a:pt x="1" y="9"/>
                    </a:cubicBezTo>
                    <a:cubicBezTo>
                      <a:pt x="0" y="11"/>
                      <a:pt x="2" y="13"/>
                      <a:pt x="3" y="15"/>
                    </a:cubicBezTo>
                    <a:cubicBezTo>
                      <a:pt x="5" y="17"/>
                      <a:pt x="7" y="16"/>
                      <a:pt x="10" y="17"/>
                    </a:cubicBezTo>
                    <a:cubicBezTo>
                      <a:pt x="9" y="13"/>
                      <a:pt x="8" y="9"/>
                      <a:pt x="8" y="5"/>
                    </a:cubicBezTo>
                    <a:cubicBezTo>
                      <a:pt x="8" y="4"/>
                      <a:pt x="8" y="2"/>
                      <a:pt x="8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396"/>
              <p:cNvSpPr/>
              <p:nvPr/>
            </p:nvSpPr>
            <p:spPr bwMode="auto">
              <a:xfrm>
                <a:off x="3920" y="2571"/>
                <a:ext cx="24" cy="40"/>
              </a:xfrm>
              <a:custGeom>
                <a:gdLst>
                  <a:gd name="T0" fmla="*/ 1 w 10"/>
                  <a:gd name="T1" fmla="*/ 7 h 17"/>
                  <a:gd name="T2" fmla="*/ 7 w 10"/>
                  <a:gd name="T3" fmla="*/ 17 h 17"/>
                  <a:gd name="T4" fmla="*/ 10 w 10"/>
                  <a:gd name="T5" fmla="*/ 1 h 17"/>
                  <a:gd name="T6" fmla="*/ 1 w 10"/>
                  <a:gd name="T7" fmla="*/ 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1" y="7"/>
                    </a:moveTo>
                    <a:cubicBezTo>
                      <a:pt x="0" y="11"/>
                      <a:pt x="3" y="17"/>
                      <a:pt x="7" y="17"/>
                    </a:cubicBezTo>
                    <a:cubicBezTo>
                      <a:pt x="7" y="12"/>
                      <a:pt x="8" y="6"/>
                      <a:pt x="10" y="1"/>
                    </a:cubicBezTo>
                    <a:cubicBezTo>
                      <a:pt x="6" y="0"/>
                      <a:pt x="2" y="3"/>
                      <a:pt x="1" y="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397"/>
              <p:cNvSpPr/>
              <p:nvPr/>
            </p:nvSpPr>
            <p:spPr bwMode="auto">
              <a:xfrm>
                <a:off x="3906" y="2518"/>
                <a:ext cx="29" cy="34"/>
              </a:xfrm>
              <a:custGeom>
                <a:gdLst>
                  <a:gd name="T0" fmla="*/ 11 w 12"/>
                  <a:gd name="T1" fmla="*/ 11 h 14"/>
                  <a:gd name="T2" fmla="*/ 12 w 12"/>
                  <a:gd name="T3" fmla="*/ 10 h 14"/>
                  <a:gd name="T4" fmla="*/ 12 w 12"/>
                  <a:gd name="T5" fmla="*/ 10 h 14"/>
                  <a:gd name="T6" fmla="*/ 10 w 12"/>
                  <a:gd name="T7" fmla="*/ 0 h 14"/>
                  <a:gd name="T8" fmla="*/ 2 w 12"/>
                  <a:gd name="T9" fmla="*/ 5 h 14"/>
                  <a:gd name="T10" fmla="*/ 3 w 12"/>
                  <a:gd name="T11" fmla="*/ 14 h 14"/>
                  <a:gd name="T12" fmla="*/ 11 w 12"/>
                  <a:gd name="T13" fmla="*/ 1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11" y="11"/>
                    </a:moveTo>
                    <a:cubicBezTo>
                      <a:pt x="11" y="10"/>
                      <a:pt x="11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0" y="7"/>
                      <a:pt x="9" y="4"/>
                      <a:pt x="10" y="0"/>
                    </a:cubicBezTo>
                    <a:cubicBezTo>
                      <a:pt x="6" y="0"/>
                      <a:pt x="3" y="2"/>
                      <a:pt x="2" y="5"/>
                    </a:cubicBezTo>
                    <a:cubicBezTo>
                      <a:pt x="0" y="8"/>
                      <a:pt x="1" y="11"/>
                      <a:pt x="3" y="14"/>
                    </a:cubicBezTo>
                    <a:cubicBezTo>
                      <a:pt x="5" y="12"/>
                      <a:pt x="8" y="10"/>
                      <a:pt x="11" y="1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1398"/>
              <p:cNvSpPr/>
              <p:nvPr/>
            </p:nvSpPr>
            <p:spPr bwMode="auto">
              <a:xfrm>
                <a:off x="3842" y="2521"/>
                <a:ext cx="48" cy="31"/>
              </a:xfrm>
              <a:custGeom>
                <a:gdLst>
                  <a:gd name="T0" fmla="*/ 15 w 20"/>
                  <a:gd name="T1" fmla="*/ 8 h 13"/>
                  <a:gd name="T2" fmla="*/ 12 w 20"/>
                  <a:gd name="T3" fmla="*/ 5 h 13"/>
                  <a:gd name="T4" fmla="*/ 3 w 20"/>
                  <a:gd name="T5" fmla="*/ 3 h 13"/>
                  <a:gd name="T6" fmla="*/ 8 w 20"/>
                  <a:gd name="T7" fmla="*/ 12 h 13"/>
                  <a:gd name="T8" fmla="*/ 15 w 20"/>
                  <a:gd name="T9" fmla="*/ 13 h 13"/>
                  <a:gd name="T10" fmla="*/ 20 w 20"/>
                  <a:gd name="T11" fmla="*/ 13 h 13"/>
                  <a:gd name="T12" fmla="*/ 15 w 20"/>
                  <a:gd name="T13" fmla="*/ 8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3">
                    <a:moveTo>
                      <a:pt x="15" y="8"/>
                    </a:moveTo>
                    <a:cubicBezTo>
                      <a:pt x="14" y="7"/>
                      <a:pt x="13" y="6"/>
                      <a:pt x="12" y="5"/>
                    </a:cubicBezTo>
                    <a:cubicBezTo>
                      <a:pt x="9" y="3"/>
                      <a:pt x="6" y="0"/>
                      <a:pt x="3" y="3"/>
                    </a:cubicBezTo>
                    <a:cubicBezTo>
                      <a:pt x="0" y="7"/>
                      <a:pt x="5" y="10"/>
                      <a:pt x="8" y="12"/>
                    </a:cubicBezTo>
                    <a:cubicBezTo>
                      <a:pt x="10" y="12"/>
                      <a:pt x="13" y="13"/>
                      <a:pt x="15" y="13"/>
                    </a:cubicBezTo>
                    <a:cubicBezTo>
                      <a:pt x="17" y="13"/>
                      <a:pt x="19" y="13"/>
                      <a:pt x="20" y="13"/>
                    </a:cubicBezTo>
                    <a:cubicBezTo>
                      <a:pt x="19" y="11"/>
                      <a:pt x="17" y="9"/>
                      <a:pt x="15" y="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1399"/>
              <p:cNvSpPr/>
              <p:nvPr/>
            </p:nvSpPr>
            <p:spPr bwMode="auto">
              <a:xfrm>
                <a:off x="3873" y="2514"/>
                <a:ext cx="59" cy="180"/>
              </a:xfrm>
              <a:custGeom>
                <a:gdLst>
                  <a:gd name="T0" fmla="*/ 15 w 25"/>
                  <a:gd name="T1" fmla="*/ 67 h 76"/>
                  <a:gd name="T2" fmla="*/ 15 w 25"/>
                  <a:gd name="T3" fmla="*/ 67 h 76"/>
                  <a:gd name="T4" fmla="*/ 14 w 25"/>
                  <a:gd name="T5" fmla="*/ 64 h 76"/>
                  <a:gd name="T6" fmla="*/ 11 w 25"/>
                  <a:gd name="T7" fmla="*/ 63 h 76"/>
                  <a:gd name="T8" fmla="*/ 8 w 25"/>
                  <a:gd name="T9" fmla="*/ 58 h 76"/>
                  <a:gd name="T10" fmla="*/ 12 w 25"/>
                  <a:gd name="T11" fmla="*/ 46 h 76"/>
                  <a:gd name="T12" fmla="*/ 13 w 25"/>
                  <a:gd name="T13" fmla="*/ 46 h 76"/>
                  <a:gd name="T14" fmla="*/ 11 w 25"/>
                  <a:gd name="T15" fmla="*/ 42 h 76"/>
                  <a:gd name="T16" fmla="*/ 12 w 25"/>
                  <a:gd name="T17" fmla="*/ 38 h 76"/>
                  <a:gd name="T18" fmla="*/ 8 w 25"/>
                  <a:gd name="T19" fmla="*/ 28 h 76"/>
                  <a:gd name="T20" fmla="*/ 15 w 25"/>
                  <a:gd name="T21" fmla="*/ 21 h 76"/>
                  <a:gd name="T22" fmla="*/ 16 w 25"/>
                  <a:gd name="T23" fmla="*/ 18 h 76"/>
                  <a:gd name="T24" fmla="*/ 17 w 25"/>
                  <a:gd name="T25" fmla="*/ 17 h 76"/>
                  <a:gd name="T26" fmla="*/ 14 w 25"/>
                  <a:gd name="T27" fmla="*/ 7 h 76"/>
                  <a:gd name="T28" fmla="*/ 24 w 25"/>
                  <a:gd name="T29" fmla="*/ 1 h 76"/>
                  <a:gd name="T30" fmla="*/ 24 w 25"/>
                  <a:gd name="T31" fmla="*/ 1 h 76"/>
                  <a:gd name="T32" fmla="*/ 25 w 25"/>
                  <a:gd name="T33" fmla="*/ 0 h 76"/>
                  <a:gd name="T34" fmla="*/ 12 w 25"/>
                  <a:gd name="T35" fmla="*/ 0 h 76"/>
                  <a:gd name="T36" fmla="*/ 9 w 25"/>
                  <a:gd name="T37" fmla="*/ 5 h 76"/>
                  <a:gd name="T38" fmla="*/ 10 w 25"/>
                  <a:gd name="T39" fmla="*/ 17 h 76"/>
                  <a:gd name="T40" fmla="*/ 9 w 25"/>
                  <a:gd name="T41" fmla="*/ 18 h 76"/>
                  <a:gd name="T42" fmla="*/ 7 w 25"/>
                  <a:gd name="T43" fmla="*/ 42 h 76"/>
                  <a:gd name="T44" fmla="*/ 7 w 25"/>
                  <a:gd name="T45" fmla="*/ 42 h 76"/>
                  <a:gd name="T46" fmla="*/ 7 w 25"/>
                  <a:gd name="T47" fmla="*/ 43 h 76"/>
                  <a:gd name="T48" fmla="*/ 2 w 25"/>
                  <a:gd name="T49" fmla="*/ 56 h 76"/>
                  <a:gd name="T50" fmla="*/ 8 w 25"/>
                  <a:gd name="T51" fmla="*/ 67 h 76"/>
                  <a:gd name="T52" fmla="*/ 8 w 25"/>
                  <a:gd name="T53" fmla="*/ 68 h 76"/>
                  <a:gd name="T54" fmla="*/ 6 w 25"/>
                  <a:gd name="T55" fmla="*/ 74 h 76"/>
                  <a:gd name="T56" fmla="*/ 6 w 25"/>
                  <a:gd name="T57" fmla="*/ 76 h 76"/>
                  <a:gd name="T58" fmla="*/ 12 w 25"/>
                  <a:gd name="T59" fmla="*/ 76 h 76"/>
                  <a:gd name="T60" fmla="*/ 15 w 25"/>
                  <a:gd name="T61" fmla="*/ 67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76">
                    <a:moveTo>
                      <a:pt x="15" y="67"/>
                    </a:moveTo>
                    <a:cubicBezTo>
                      <a:pt x="15" y="67"/>
                      <a:pt x="15" y="67"/>
                      <a:pt x="15" y="67"/>
                    </a:cubicBezTo>
                    <a:cubicBezTo>
                      <a:pt x="15" y="66"/>
                      <a:pt x="14" y="65"/>
                      <a:pt x="14" y="64"/>
                    </a:cubicBezTo>
                    <a:cubicBezTo>
                      <a:pt x="13" y="64"/>
                      <a:pt x="12" y="63"/>
                      <a:pt x="11" y="63"/>
                    </a:cubicBezTo>
                    <a:cubicBezTo>
                      <a:pt x="9" y="62"/>
                      <a:pt x="8" y="60"/>
                      <a:pt x="8" y="58"/>
                    </a:cubicBezTo>
                    <a:cubicBezTo>
                      <a:pt x="7" y="54"/>
                      <a:pt x="9" y="48"/>
                      <a:pt x="12" y="46"/>
                    </a:cubicBezTo>
                    <a:cubicBezTo>
                      <a:pt x="12" y="46"/>
                      <a:pt x="12" y="46"/>
                      <a:pt x="13" y="46"/>
                    </a:cubicBezTo>
                    <a:cubicBezTo>
                      <a:pt x="12" y="45"/>
                      <a:pt x="11" y="44"/>
                      <a:pt x="11" y="42"/>
                    </a:cubicBezTo>
                    <a:cubicBezTo>
                      <a:pt x="11" y="41"/>
                      <a:pt x="11" y="40"/>
                      <a:pt x="12" y="38"/>
                    </a:cubicBezTo>
                    <a:cubicBezTo>
                      <a:pt x="9" y="36"/>
                      <a:pt x="7" y="32"/>
                      <a:pt x="8" y="28"/>
                    </a:cubicBezTo>
                    <a:cubicBezTo>
                      <a:pt x="8" y="24"/>
                      <a:pt x="12" y="21"/>
                      <a:pt x="15" y="21"/>
                    </a:cubicBezTo>
                    <a:cubicBezTo>
                      <a:pt x="16" y="20"/>
                      <a:pt x="16" y="19"/>
                      <a:pt x="16" y="18"/>
                    </a:cubicBezTo>
                    <a:cubicBezTo>
                      <a:pt x="16" y="18"/>
                      <a:pt x="16" y="18"/>
                      <a:pt x="17" y="17"/>
                    </a:cubicBezTo>
                    <a:cubicBezTo>
                      <a:pt x="13" y="15"/>
                      <a:pt x="13" y="10"/>
                      <a:pt x="14" y="7"/>
                    </a:cubicBezTo>
                    <a:cubicBezTo>
                      <a:pt x="16" y="3"/>
                      <a:pt x="20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5" y="1"/>
                      <a:pt x="25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2"/>
                      <a:pt x="10" y="3"/>
                      <a:pt x="9" y="5"/>
                    </a:cubicBezTo>
                    <a:cubicBezTo>
                      <a:pt x="8" y="8"/>
                      <a:pt x="7" y="14"/>
                      <a:pt x="10" y="17"/>
                    </a:cubicBezTo>
                    <a:cubicBezTo>
                      <a:pt x="10" y="17"/>
                      <a:pt x="10" y="18"/>
                      <a:pt x="9" y="18"/>
                    </a:cubicBezTo>
                    <a:cubicBezTo>
                      <a:pt x="0" y="21"/>
                      <a:pt x="0" y="35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3"/>
                    </a:cubicBezTo>
                    <a:cubicBezTo>
                      <a:pt x="3" y="47"/>
                      <a:pt x="1" y="51"/>
                      <a:pt x="2" y="56"/>
                    </a:cubicBezTo>
                    <a:cubicBezTo>
                      <a:pt x="2" y="60"/>
                      <a:pt x="5" y="65"/>
                      <a:pt x="8" y="67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7" y="70"/>
                      <a:pt x="6" y="72"/>
                      <a:pt x="6" y="74"/>
                    </a:cubicBezTo>
                    <a:cubicBezTo>
                      <a:pt x="6" y="75"/>
                      <a:pt x="6" y="75"/>
                      <a:pt x="6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73"/>
                      <a:pt x="12" y="69"/>
                      <a:pt x="15" y="6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1400"/>
              <p:cNvSpPr/>
              <p:nvPr/>
            </p:nvSpPr>
            <p:spPr bwMode="auto">
              <a:xfrm>
                <a:off x="3840" y="2594"/>
                <a:ext cx="43" cy="24"/>
              </a:xfrm>
              <a:custGeom>
                <a:gdLst>
                  <a:gd name="T0" fmla="*/ 1 w 18"/>
                  <a:gd name="T1" fmla="*/ 6 h 10"/>
                  <a:gd name="T2" fmla="*/ 9 w 18"/>
                  <a:gd name="T3" fmla="*/ 10 h 10"/>
                  <a:gd name="T4" fmla="*/ 18 w 18"/>
                  <a:gd name="T5" fmla="*/ 8 h 10"/>
                  <a:gd name="T6" fmla="*/ 10 w 18"/>
                  <a:gd name="T7" fmla="*/ 3 h 10"/>
                  <a:gd name="T8" fmla="*/ 1 w 18"/>
                  <a:gd name="T9" fmla="*/ 6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1" y="6"/>
                    </a:moveTo>
                    <a:cubicBezTo>
                      <a:pt x="1" y="9"/>
                      <a:pt x="6" y="10"/>
                      <a:pt x="9" y="10"/>
                    </a:cubicBezTo>
                    <a:cubicBezTo>
                      <a:pt x="12" y="10"/>
                      <a:pt x="15" y="9"/>
                      <a:pt x="18" y="8"/>
                    </a:cubicBezTo>
                    <a:cubicBezTo>
                      <a:pt x="15" y="7"/>
                      <a:pt x="12" y="5"/>
                      <a:pt x="10" y="3"/>
                    </a:cubicBezTo>
                    <a:cubicBezTo>
                      <a:pt x="7" y="2"/>
                      <a:pt x="0" y="0"/>
                      <a:pt x="1" y="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1401"/>
              <p:cNvSpPr/>
              <p:nvPr/>
            </p:nvSpPr>
            <p:spPr bwMode="auto">
              <a:xfrm>
                <a:off x="3838" y="2656"/>
                <a:ext cx="47" cy="28"/>
              </a:xfrm>
              <a:custGeom>
                <a:gdLst>
                  <a:gd name="T0" fmla="*/ 2 w 20"/>
                  <a:gd name="T1" fmla="*/ 8 h 12"/>
                  <a:gd name="T2" fmla="*/ 11 w 20"/>
                  <a:gd name="T3" fmla="*/ 11 h 12"/>
                  <a:gd name="T4" fmla="*/ 20 w 20"/>
                  <a:gd name="T5" fmla="*/ 8 h 12"/>
                  <a:gd name="T6" fmla="*/ 2 w 20"/>
                  <a:gd name="T7" fmla="*/ 8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12"/>
                      <a:pt x="9" y="12"/>
                      <a:pt x="11" y="11"/>
                    </a:cubicBezTo>
                    <a:cubicBezTo>
                      <a:pt x="14" y="10"/>
                      <a:pt x="17" y="10"/>
                      <a:pt x="20" y="8"/>
                    </a:cubicBezTo>
                    <a:cubicBezTo>
                      <a:pt x="15" y="7"/>
                      <a:pt x="4" y="0"/>
                      <a:pt x="2" y="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1402"/>
              <p:cNvSpPr/>
              <p:nvPr/>
            </p:nvSpPr>
            <p:spPr bwMode="auto">
              <a:xfrm>
                <a:off x="3930" y="2514"/>
                <a:ext cx="31" cy="23"/>
              </a:xfrm>
              <a:custGeom>
                <a:gdLst>
                  <a:gd name="T0" fmla="*/ 2 w 13"/>
                  <a:gd name="T1" fmla="*/ 1 h 10"/>
                  <a:gd name="T2" fmla="*/ 2 w 13"/>
                  <a:gd name="T3" fmla="*/ 10 h 10"/>
                  <a:gd name="T4" fmla="*/ 13 w 13"/>
                  <a:gd name="T5" fmla="*/ 7 h 10"/>
                  <a:gd name="T6" fmla="*/ 11 w 13"/>
                  <a:gd name="T7" fmla="*/ 0 h 10"/>
                  <a:gd name="T8" fmla="*/ 2 w 13"/>
                  <a:gd name="T9" fmla="*/ 0 h 10"/>
                  <a:gd name="T10" fmla="*/ 2 w 13"/>
                  <a:gd name="T11" fmla="*/ 1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2" y="1"/>
                    </a:moveTo>
                    <a:cubicBezTo>
                      <a:pt x="0" y="4"/>
                      <a:pt x="1" y="7"/>
                      <a:pt x="2" y="10"/>
                    </a:cubicBezTo>
                    <a:cubicBezTo>
                      <a:pt x="5" y="7"/>
                      <a:pt x="9" y="6"/>
                      <a:pt x="13" y="7"/>
                    </a:cubicBezTo>
                    <a:cubicBezTo>
                      <a:pt x="11" y="6"/>
                      <a:pt x="11" y="3"/>
                      <a:pt x="1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1403"/>
              <p:cNvSpPr/>
              <p:nvPr/>
            </p:nvSpPr>
            <p:spPr bwMode="auto">
              <a:xfrm>
                <a:off x="3892" y="2566"/>
                <a:ext cx="26" cy="35"/>
              </a:xfrm>
              <a:custGeom>
                <a:gdLst>
                  <a:gd name="T0" fmla="*/ 11 w 11"/>
                  <a:gd name="T1" fmla="*/ 11 h 15"/>
                  <a:gd name="T2" fmla="*/ 11 w 11"/>
                  <a:gd name="T3" fmla="*/ 10 h 15"/>
                  <a:gd name="T4" fmla="*/ 11 w 11"/>
                  <a:gd name="T5" fmla="*/ 8 h 15"/>
                  <a:gd name="T6" fmla="*/ 7 w 11"/>
                  <a:gd name="T7" fmla="*/ 0 h 15"/>
                  <a:gd name="T8" fmla="*/ 1 w 11"/>
                  <a:gd name="T9" fmla="*/ 6 h 15"/>
                  <a:gd name="T10" fmla="*/ 2 w 11"/>
                  <a:gd name="T11" fmla="*/ 12 h 15"/>
                  <a:gd name="T12" fmla="*/ 4 w 11"/>
                  <a:gd name="T13" fmla="*/ 15 h 15"/>
                  <a:gd name="T14" fmla="*/ 11 w 11"/>
                  <a:gd name="T15" fmla="*/ 1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5">
                    <a:moveTo>
                      <a:pt x="11" y="11"/>
                    </a:move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9" y="6"/>
                      <a:pt x="8" y="3"/>
                      <a:pt x="7" y="0"/>
                    </a:cubicBezTo>
                    <a:cubicBezTo>
                      <a:pt x="4" y="1"/>
                      <a:pt x="2" y="3"/>
                      <a:pt x="1" y="6"/>
                    </a:cubicBezTo>
                    <a:cubicBezTo>
                      <a:pt x="0" y="8"/>
                      <a:pt x="1" y="10"/>
                      <a:pt x="2" y="12"/>
                    </a:cubicBezTo>
                    <a:cubicBezTo>
                      <a:pt x="2" y="13"/>
                      <a:pt x="3" y="14"/>
                      <a:pt x="4" y="15"/>
                    </a:cubicBezTo>
                    <a:cubicBezTo>
                      <a:pt x="6" y="13"/>
                      <a:pt x="8" y="12"/>
                      <a:pt x="11" y="1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1404"/>
              <p:cNvSpPr/>
              <p:nvPr/>
            </p:nvSpPr>
            <p:spPr bwMode="auto">
              <a:xfrm>
                <a:off x="3911" y="2544"/>
                <a:ext cx="28" cy="36"/>
              </a:xfrm>
              <a:custGeom>
                <a:gdLst>
                  <a:gd name="T0" fmla="*/ 9 w 12"/>
                  <a:gd name="T1" fmla="*/ 1 h 15"/>
                  <a:gd name="T2" fmla="*/ 9 w 12"/>
                  <a:gd name="T3" fmla="*/ 1 h 15"/>
                  <a:gd name="T4" fmla="*/ 1 w 12"/>
                  <a:gd name="T5" fmla="*/ 6 h 15"/>
                  <a:gd name="T6" fmla="*/ 4 w 12"/>
                  <a:gd name="T7" fmla="*/ 15 h 15"/>
                  <a:gd name="T8" fmla="*/ 12 w 12"/>
                  <a:gd name="T9" fmla="*/ 11 h 15"/>
                  <a:gd name="T10" fmla="*/ 10 w 12"/>
                  <a:gd name="T11" fmla="*/ 7 h 15"/>
                  <a:gd name="T12" fmla="*/ 9 w 12"/>
                  <a:gd name="T13" fmla="*/ 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5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5" y="0"/>
                      <a:pt x="2" y="3"/>
                      <a:pt x="1" y="6"/>
                    </a:cubicBezTo>
                    <a:cubicBezTo>
                      <a:pt x="0" y="9"/>
                      <a:pt x="1" y="13"/>
                      <a:pt x="4" y="15"/>
                    </a:cubicBezTo>
                    <a:cubicBezTo>
                      <a:pt x="5" y="12"/>
                      <a:pt x="9" y="11"/>
                      <a:pt x="12" y="11"/>
                    </a:cubicBezTo>
                    <a:cubicBezTo>
                      <a:pt x="11" y="10"/>
                      <a:pt x="10" y="8"/>
                      <a:pt x="10" y="7"/>
                    </a:cubicBezTo>
                    <a:cubicBezTo>
                      <a:pt x="9" y="6"/>
                      <a:pt x="8" y="3"/>
                      <a:pt x="9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1405"/>
              <p:cNvSpPr/>
              <p:nvPr/>
            </p:nvSpPr>
            <p:spPr bwMode="auto">
              <a:xfrm>
                <a:off x="3935" y="2533"/>
                <a:ext cx="28" cy="38"/>
              </a:xfrm>
              <a:custGeom>
                <a:gdLst>
                  <a:gd name="T0" fmla="*/ 5 w 12"/>
                  <a:gd name="T1" fmla="*/ 16 h 16"/>
                  <a:gd name="T2" fmla="*/ 12 w 12"/>
                  <a:gd name="T3" fmla="*/ 1 h 16"/>
                  <a:gd name="T4" fmla="*/ 1 w 12"/>
                  <a:gd name="T5" fmla="*/ 3 h 16"/>
                  <a:gd name="T6" fmla="*/ 0 w 12"/>
                  <a:gd name="T7" fmla="*/ 10 h 16"/>
                  <a:gd name="T8" fmla="*/ 5 w 12"/>
                  <a:gd name="T9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5" y="16"/>
                    </a:moveTo>
                    <a:cubicBezTo>
                      <a:pt x="7" y="11"/>
                      <a:pt x="9" y="6"/>
                      <a:pt x="12" y="1"/>
                    </a:cubicBezTo>
                    <a:cubicBezTo>
                      <a:pt x="8" y="0"/>
                      <a:pt x="4" y="0"/>
                      <a:pt x="1" y="3"/>
                    </a:cubicBezTo>
                    <a:cubicBezTo>
                      <a:pt x="0" y="5"/>
                      <a:pt x="0" y="8"/>
                      <a:pt x="0" y="10"/>
                    </a:cubicBezTo>
                    <a:cubicBezTo>
                      <a:pt x="1" y="12"/>
                      <a:pt x="2" y="15"/>
                      <a:pt x="5" y="1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1406"/>
              <p:cNvSpPr/>
              <p:nvPr/>
            </p:nvSpPr>
            <p:spPr bwMode="auto">
              <a:xfrm>
                <a:off x="3958" y="2514"/>
                <a:ext cx="22" cy="19"/>
              </a:xfrm>
              <a:custGeom>
                <a:gdLst>
                  <a:gd name="T0" fmla="*/ 3 w 9"/>
                  <a:gd name="T1" fmla="*/ 8 h 8"/>
                  <a:gd name="T2" fmla="*/ 9 w 9"/>
                  <a:gd name="T3" fmla="*/ 0 h 8"/>
                  <a:gd name="T4" fmla="*/ 0 w 9"/>
                  <a:gd name="T5" fmla="*/ 0 h 8"/>
                  <a:gd name="T6" fmla="*/ 3 w 9"/>
                  <a:gd name="T7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3" y="8"/>
                    </a:moveTo>
                    <a:cubicBezTo>
                      <a:pt x="5" y="5"/>
                      <a:pt x="7" y="3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1" y="6"/>
                      <a:pt x="3" y="8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1407"/>
              <p:cNvSpPr/>
              <p:nvPr/>
            </p:nvSpPr>
            <p:spPr bwMode="auto">
              <a:xfrm>
                <a:off x="3939" y="2514"/>
                <a:ext cx="69" cy="180"/>
              </a:xfrm>
              <a:custGeom>
                <a:gdLst>
                  <a:gd name="T0" fmla="*/ 11 w 29"/>
                  <a:gd name="T1" fmla="*/ 60 h 76"/>
                  <a:gd name="T2" fmla="*/ 27 w 29"/>
                  <a:gd name="T3" fmla="*/ 3 h 76"/>
                  <a:gd name="T4" fmla="*/ 29 w 29"/>
                  <a:gd name="T5" fmla="*/ 2 h 76"/>
                  <a:gd name="T6" fmla="*/ 29 w 29"/>
                  <a:gd name="T7" fmla="*/ 0 h 76"/>
                  <a:gd name="T8" fmla="*/ 19 w 29"/>
                  <a:gd name="T9" fmla="*/ 0 h 76"/>
                  <a:gd name="T10" fmla="*/ 13 w 29"/>
                  <a:gd name="T11" fmla="*/ 8 h 76"/>
                  <a:gd name="T12" fmla="*/ 0 w 29"/>
                  <a:gd name="T13" fmla="*/ 44 h 76"/>
                  <a:gd name="T14" fmla="*/ 10 w 29"/>
                  <a:gd name="T15" fmla="*/ 76 h 76"/>
                  <a:gd name="T16" fmla="*/ 19 w 29"/>
                  <a:gd name="T17" fmla="*/ 76 h 76"/>
                  <a:gd name="T18" fmla="*/ 11 w 29"/>
                  <a:gd name="T19" fmla="*/ 60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76">
                    <a:moveTo>
                      <a:pt x="11" y="60"/>
                    </a:moveTo>
                    <a:cubicBezTo>
                      <a:pt x="4" y="39"/>
                      <a:pt x="13" y="18"/>
                      <a:pt x="27" y="3"/>
                    </a:cubicBezTo>
                    <a:cubicBezTo>
                      <a:pt x="27" y="3"/>
                      <a:pt x="28" y="2"/>
                      <a:pt x="29" y="2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7" y="3"/>
                      <a:pt x="15" y="5"/>
                      <a:pt x="13" y="8"/>
                    </a:cubicBezTo>
                    <a:cubicBezTo>
                      <a:pt x="6" y="18"/>
                      <a:pt x="1" y="31"/>
                      <a:pt x="0" y="44"/>
                    </a:cubicBezTo>
                    <a:cubicBezTo>
                      <a:pt x="0" y="55"/>
                      <a:pt x="4" y="66"/>
                      <a:pt x="10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6" y="71"/>
                      <a:pt x="13" y="66"/>
                      <a:pt x="11" y="6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1408"/>
              <p:cNvSpPr>
                <a:spLocks noEditPoints="1"/>
              </p:cNvSpPr>
              <p:nvPr/>
            </p:nvSpPr>
            <p:spPr bwMode="auto">
              <a:xfrm>
                <a:off x="3838" y="2514"/>
                <a:ext cx="64" cy="180"/>
              </a:xfrm>
              <a:custGeom>
                <a:gdLst>
                  <a:gd name="T0" fmla="*/ 21 w 27"/>
                  <a:gd name="T1" fmla="*/ 74 h 76"/>
                  <a:gd name="T2" fmla="*/ 23 w 27"/>
                  <a:gd name="T3" fmla="*/ 68 h 76"/>
                  <a:gd name="T4" fmla="*/ 23 w 27"/>
                  <a:gd name="T5" fmla="*/ 67 h 76"/>
                  <a:gd name="T6" fmla="*/ 17 w 27"/>
                  <a:gd name="T7" fmla="*/ 56 h 76"/>
                  <a:gd name="T8" fmla="*/ 22 w 27"/>
                  <a:gd name="T9" fmla="*/ 43 h 76"/>
                  <a:gd name="T10" fmla="*/ 22 w 27"/>
                  <a:gd name="T11" fmla="*/ 42 h 76"/>
                  <a:gd name="T12" fmla="*/ 22 w 27"/>
                  <a:gd name="T13" fmla="*/ 42 h 76"/>
                  <a:gd name="T14" fmla="*/ 24 w 27"/>
                  <a:gd name="T15" fmla="*/ 18 h 76"/>
                  <a:gd name="T16" fmla="*/ 25 w 27"/>
                  <a:gd name="T17" fmla="*/ 17 h 76"/>
                  <a:gd name="T18" fmla="*/ 24 w 27"/>
                  <a:gd name="T19" fmla="*/ 5 h 76"/>
                  <a:gd name="T20" fmla="*/ 27 w 27"/>
                  <a:gd name="T21" fmla="*/ 0 h 76"/>
                  <a:gd name="T22" fmla="*/ 25 w 27"/>
                  <a:gd name="T23" fmla="*/ 0 h 76"/>
                  <a:gd name="T24" fmla="*/ 23 w 27"/>
                  <a:gd name="T25" fmla="*/ 4 h 76"/>
                  <a:gd name="T26" fmla="*/ 22 w 27"/>
                  <a:gd name="T27" fmla="*/ 13 h 76"/>
                  <a:gd name="T28" fmla="*/ 17 w 27"/>
                  <a:gd name="T29" fmla="*/ 9 h 76"/>
                  <a:gd name="T30" fmla="*/ 13 w 27"/>
                  <a:gd name="T31" fmla="*/ 5 h 76"/>
                  <a:gd name="T32" fmla="*/ 4 w 27"/>
                  <a:gd name="T33" fmla="*/ 5 h 76"/>
                  <a:gd name="T34" fmla="*/ 7 w 27"/>
                  <a:gd name="T35" fmla="*/ 15 h 76"/>
                  <a:gd name="T36" fmla="*/ 15 w 27"/>
                  <a:gd name="T37" fmla="*/ 17 h 76"/>
                  <a:gd name="T38" fmla="*/ 22 w 27"/>
                  <a:gd name="T39" fmla="*/ 18 h 76"/>
                  <a:gd name="T40" fmla="*/ 19 w 27"/>
                  <a:gd name="T41" fmla="*/ 40 h 76"/>
                  <a:gd name="T42" fmla="*/ 13 w 27"/>
                  <a:gd name="T43" fmla="*/ 37 h 76"/>
                  <a:gd name="T44" fmla="*/ 6 w 27"/>
                  <a:gd name="T45" fmla="*/ 35 h 76"/>
                  <a:gd name="T46" fmla="*/ 0 w 27"/>
                  <a:gd name="T47" fmla="*/ 40 h 76"/>
                  <a:gd name="T48" fmla="*/ 19 w 27"/>
                  <a:gd name="T49" fmla="*/ 43 h 76"/>
                  <a:gd name="T50" fmla="*/ 15 w 27"/>
                  <a:gd name="T51" fmla="*/ 57 h 76"/>
                  <a:gd name="T52" fmla="*/ 20 w 27"/>
                  <a:gd name="T53" fmla="*/ 67 h 76"/>
                  <a:gd name="T54" fmla="*/ 6 w 27"/>
                  <a:gd name="T55" fmla="*/ 63 h 76"/>
                  <a:gd name="T56" fmla="*/ 0 w 27"/>
                  <a:gd name="T57" fmla="*/ 69 h 76"/>
                  <a:gd name="T58" fmla="*/ 8 w 27"/>
                  <a:gd name="T59" fmla="*/ 73 h 76"/>
                  <a:gd name="T60" fmla="*/ 15 w 27"/>
                  <a:gd name="T61" fmla="*/ 71 h 76"/>
                  <a:gd name="T62" fmla="*/ 21 w 27"/>
                  <a:gd name="T63" fmla="*/ 70 h 76"/>
                  <a:gd name="T64" fmla="*/ 19 w 27"/>
                  <a:gd name="T65" fmla="*/ 76 h 76"/>
                  <a:gd name="T66" fmla="*/ 21 w 27"/>
                  <a:gd name="T67" fmla="*/ 76 h 76"/>
                  <a:gd name="T68" fmla="*/ 21 w 27"/>
                  <a:gd name="T69" fmla="*/ 74 h 76"/>
                  <a:gd name="T70" fmla="*/ 17 w 27"/>
                  <a:gd name="T71" fmla="*/ 16 h 76"/>
                  <a:gd name="T72" fmla="*/ 10 w 27"/>
                  <a:gd name="T73" fmla="*/ 15 h 76"/>
                  <a:gd name="T74" fmla="*/ 5 w 27"/>
                  <a:gd name="T75" fmla="*/ 6 h 76"/>
                  <a:gd name="T76" fmla="*/ 14 w 27"/>
                  <a:gd name="T77" fmla="*/ 8 h 76"/>
                  <a:gd name="T78" fmla="*/ 17 w 27"/>
                  <a:gd name="T79" fmla="*/ 11 h 76"/>
                  <a:gd name="T80" fmla="*/ 22 w 27"/>
                  <a:gd name="T81" fmla="*/ 16 h 76"/>
                  <a:gd name="T82" fmla="*/ 17 w 27"/>
                  <a:gd name="T83" fmla="*/ 16 h 76"/>
                  <a:gd name="T84" fmla="*/ 10 w 27"/>
                  <a:gd name="T85" fmla="*/ 44 h 76"/>
                  <a:gd name="T86" fmla="*/ 2 w 27"/>
                  <a:gd name="T87" fmla="*/ 40 h 76"/>
                  <a:gd name="T88" fmla="*/ 11 w 27"/>
                  <a:gd name="T89" fmla="*/ 37 h 76"/>
                  <a:gd name="T90" fmla="*/ 19 w 27"/>
                  <a:gd name="T91" fmla="*/ 42 h 76"/>
                  <a:gd name="T92" fmla="*/ 10 w 27"/>
                  <a:gd name="T93" fmla="*/ 44 h 76"/>
                  <a:gd name="T94" fmla="*/ 11 w 27"/>
                  <a:gd name="T95" fmla="*/ 71 h 76"/>
                  <a:gd name="T96" fmla="*/ 2 w 27"/>
                  <a:gd name="T97" fmla="*/ 68 h 76"/>
                  <a:gd name="T98" fmla="*/ 20 w 27"/>
                  <a:gd name="T99" fmla="*/ 68 h 76"/>
                  <a:gd name="T100" fmla="*/ 11 w 27"/>
                  <a:gd name="T101" fmla="*/ 71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" h="76">
                    <a:moveTo>
                      <a:pt x="21" y="74"/>
                    </a:moveTo>
                    <a:cubicBezTo>
                      <a:pt x="21" y="72"/>
                      <a:pt x="22" y="70"/>
                      <a:pt x="23" y="68"/>
                    </a:cubicBezTo>
                    <a:cubicBezTo>
                      <a:pt x="23" y="68"/>
                      <a:pt x="23" y="68"/>
                      <a:pt x="23" y="67"/>
                    </a:cubicBezTo>
                    <a:cubicBezTo>
                      <a:pt x="20" y="65"/>
                      <a:pt x="17" y="60"/>
                      <a:pt x="17" y="56"/>
                    </a:cubicBezTo>
                    <a:cubicBezTo>
                      <a:pt x="16" y="51"/>
                      <a:pt x="18" y="47"/>
                      <a:pt x="22" y="43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15" y="35"/>
                      <a:pt x="15" y="21"/>
                      <a:pt x="24" y="18"/>
                    </a:cubicBezTo>
                    <a:cubicBezTo>
                      <a:pt x="25" y="18"/>
                      <a:pt x="25" y="17"/>
                      <a:pt x="25" y="17"/>
                    </a:cubicBezTo>
                    <a:cubicBezTo>
                      <a:pt x="22" y="14"/>
                      <a:pt x="23" y="8"/>
                      <a:pt x="24" y="5"/>
                    </a:cubicBezTo>
                    <a:cubicBezTo>
                      <a:pt x="25" y="3"/>
                      <a:pt x="26" y="2"/>
                      <a:pt x="27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2"/>
                      <a:pt x="23" y="3"/>
                      <a:pt x="23" y="4"/>
                    </a:cubicBezTo>
                    <a:cubicBezTo>
                      <a:pt x="22" y="7"/>
                      <a:pt x="21" y="10"/>
                      <a:pt x="22" y="13"/>
                    </a:cubicBezTo>
                    <a:cubicBezTo>
                      <a:pt x="20" y="11"/>
                      <a:pt x="19" y="10"/>
                      <a:pt x="17" y="9"/>
                    </a:cubicBezTo>
                    <a:cubicBezTo>
                      <a:pt x="16" y="7"/>
                      <a:pt x="14" y="6"/>
                      <a:pt x="13" y="5"/>
                    </a:cubicBezTo>
                    <a:cubicBezTo>
                      <a:pt x="10" y="3"/>
                      <a:pt x="6" y="2"/>
                      <a:pt x="4" y="5"/>
                    </a:cubicBezTo>
                    <a:cubicBezTo>
                      <a:pt x="2" y="9"/>
                      <a:pt x="4" y="13"/>
                      <a:pt x="7" y="15"/>
                    </a:cubicBezTo>
                    <a:cubicBezTo>
                      <a:pt x="10" y="16"/>
                      <a:pt x="12" y="17"/>
                      <a:pt x="15" y="17"/>
                    </a:cubicBezTo>
                    <a:cubicBezTo>
                      <a:pt x="17" y="18"/>
                      <a:pt x="20" y="17"/>
                      <a:pt x="22" y="18"/>
                    </a:cubicBezTo>
                    <a:cubicBezTo>
                      <a:pt x="15" y="22"/>
                      <a:pt x="13" y="34"/>
                      <a:pt x="19" y="40"/>
                    </a:cubicBezTo>
                    <a:cubicBezTo>
                      <a:pt x="17" y="39"/>
                      <a:pt x="15" y="38"/>
                      <a:pt x="13" y="37"/>
                    </a:cubicBezTo>
                    <a:cubicBezTo>
                      <a:pt x="11" y="36"/>
                      <a:pt x="9" y="35"/>
                      <a:pt x="6" y="35"/>
                    </a:cubicBezTo>
                    <a:cubicBezTo>
                      <a:pt x="3" y="34"/>
                      <a:pt x="0" y="36"/>
                      <a:pt x="0" y="40"/>
                    </a:cubicBezTo>
                    <a:cubicBezTo>
                      <a:pt x="1" y="47"/>
                      <a:pt x="13" y="46"/>
                      <a:pt x="19" y="43"/>
                    </a:cubicBezTo>
                    <a:cubicBezTo>
                      <a:pt x="16" y="47"/>
                      <a:pt x="15" y="52"/>
                      <a:pt x="15" y="57"/>
                    </a:cubicBezTo>
                    <a:cubicBezTo>
                      <a:pt x="15" y="60"/>
                      <a:pt x="17" y="64"/>
                      <a:pt x="20" y="67"/>
                    </a:cubicBezTo>
                    <a:cubicBezTo>
                      <a:pt x="15" y="66"/>
                      <a:pt x="11" y="63"/>
                      <a:pt x="6" y="63"/>
                    </a:cubicBezTo>
                    <a:cubicBezTo>
                      <a:pt x="3" y="63"/>
                      <a:pt x="0" y="66"/>
                      <a:pt x="0" y="69"/>
                    </a:cubicBezTo>
                    <a:cubicBezTo>
                      <a:pt x="0" y="73"/>
                      <a:pt x="5" y="73"/>
                      <a:pt x="8" y="73"/>
                    </a:cubicBezTo>
                    <a:cubicBezTo>
                      <a:pt x="11" y="73"/>
                      <a:pt x="13" y="72"/>
                      <a:pt x="15" y="71"/>
                    </a:cubicBezTo>
                    <a:cubicBezTo>
                      <a:pt x="17" y="71"/>
                      <a:pt x="19" y="71"/>
                      <a:pt x="21" y="70"/>
                    </a:cubicBezTo>
                    <a:cubicBezTo>
                      <a:pt x="20" y="72"/>
                      <a:pt x="19" y="73"/>
                      <a:pt x="19" y="76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21" y="75"/>
                      <a:pt x="21" y="75"/>
                      <a:pt x="21" y="74"/>
                    </a:cubicBezTo>
                    <a:close/>
                    <a:moveTo>
                      <a:pt x="17" y="16"/>
                    </a:moveTo>
                    <a:cubicBezTo>
                      <a:pt x="15" y="16"/>
                      <a:pt x="12" y="15"/>
                      <a:pt x="10" y="15"/>
                    </a:cubicBezTo>
                    <a:cubicBezTo>
                      <a:pt x="7" y="13"/>
                      <a:pt x="2" y="10"/>
                      <a:pt x="5" y="6"/>
                    </a:cubicBezTo>
                    <a:cubicBezTo>
                      <a:pt x="8" y="3"/>
                      <a:pt x="11" y="6"/>
                      <a:pt x="14" y="8"/>
                    </a:cubicBezTo>
                    <a:cubicBezTo>
                      <a:pt x="15" y="9"/>
                      <a:pt x="16" y="10"/>
                      <a:pt x="17" y="11"/>
                    </a:cubicBezTo>
                    <a:cubicBezTo>
                      <a:pt x="19" y="12"/>
                      <a:pt x="21" y="14"/>
                      <a:pt x="22" y="16"/>
                    </a:cubicBezTo>
                    <a:cubicBezTo>
                      <a:pt x="21" y="16"/>
                      <a:pt x="19" y="16"/>
                      <a:pt x="17" y="16"/>
                    </a:cubicBezTo>
                    <a:close/>
                    <a:moveTo>
                      <a:pt x="10" y="44"/>
                    </a:moveTo>
                    <a:cubicBezTo>
                      <a:pt x="7" y="44"/>
                      <a:pt x="2" y="43"/>
                      <a:pt x="2" y="40"/>
                    </a:cubicBezTo>
                    <a:cubicBezTo>
                      <a:pt x="1" y="34"/>
                      <a:pt x="8" y="36"/>
                      <a:pt x="11" y="37"/>
                    </a:cubicBezTo>
                    <a:cubicBezTo>
                      <a:pt x="13" y="39"/>
                      <a:pt x="16" y="41"/>
                      <a:pt x="19" y="42"/>
                    </a:cubicBezTo>
                    <a:cubicBezTo>
                      <a:pt x="16" y="43"/>
                      <a:pt x="13" y="44"/>
                      <a:pt x="10" y="44"/>
                    </a:cubicBezTo>
                    <a:close/>
                    <a:moveTo>
                      <a:pt x="11" y="71"/>
                    </a:moveTo>
                    <a:cubicBezTo>
                      <a:pt x="9" y="72"/>
                      <a:pt x="0" y="72"/>
                      <a:pt x="2" y="68"/>
                    </a:cubicBezTo>
                    <a:cubicBezTo>
                      <a:pt x="4" y="60"/>
                      <a:pt x="15" y="67"/>
                      <a:pt x="20" y="68"/>
                    </a:cubicBezTo>
                    <a:cubicBezTo>
                      <a:pt x="17" y="70"/>
                      <a:pt x="14" y="70"/>
                      <a:pt x="11" y="7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1409"/>
              <p:cNvSpPr/>
              <p:nvPr/>
            </p:nvSpPr>
            <p:spPr bwMode="auto">
              <a:xfrm>
                <a:off x="3949" y="2518"/>
                <a:ext cx="59" cy="176"/>
              </a:xfrm>
              <a:custGeom>
                <a:gdLst>
                  <a:gd name="T0" fmla="*/ 10 w 25"/>
                  <a:gd name="T1" fmla="*/ 23 h 74"/>
                  <a:gd name="T2" fmla="*/ 25 w 25"/>
                  <a:gd name="T3" fmla="*/ 2 h 74"/>
                  <a:gd name="T4" fmla="*/ 25 w 25"/>
                  <a:gd name="T5" fmla="*/ 0 h 74"/>
                  <a:gd name="T6" fmla="*/ 23 w 25"/>
                  <a:gd name="T7" fmla="*/ 1 h 74"/>
                  <a:gd name="T8" fmla="*/ 7 w 25"/>
                  <a:gd name="T9" fmla="*/ 58 h 74"/>
                  <a:gd name="T10" fmla="*/ 15 w 25"/>
                  <a:gd name="T11" fmla="*/ 74 h 74"/>
                  <a:gd name="T12" fmla="*/ 18 w 25"/>
                  <a:gd name="T13" fmla="*/ 74 h 74"/>
                  <a:gd name="T14" fmla="*/ 10 w 25"/>
                  <a:gd name="T15" fmla="*/ 23 h 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74">
                    <a:moveTo>
                      <a:pt x="10" y="23"/>
                    </a:moveTo>
                    <a:cubicBezTo>
                      <a:pt x="13" y="15"/>
                      <a:pt x="18" y="8"/>
                      <a:pt x="25" y="2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3" y="1"/>
                      <a:pt x="23" y="1"/>
                    </a:cubicBezTo>
                    <a:cubicBezTo>
                      <a:pt x="9" y="16"/>
                      <a:pt x="0" y="37"/>
                      <a:pt x="7" y="58"/>
                    </a:cubicBezTo>
                    <a:cubicBezTo>
                      <a:pt x="9" y="64"/>
                      <a:pt x="12" y="69"/>
                      <a:pt x="15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6" y="60"/>
                      <a:pt x="3" y="40"/>
                      <a:pt x="10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1410"/>
              <p:cNvSpPr>
                <a:spLocks noEditPoints="1"/>
              </p:cNvSpPr>
              <p:nvPr/>
            </p:nvSpPr>
            <p:spPr bwMode="auto">
              <a:xfrm>
                <a:off x="3890" y="2514"/>
                <a:ext cx="94" cy="182"/>
              </a:xfrm>
              <a:custGeom>
                <a:gdLst>
                  <a:gd name="T0" fmla="*/ 17 w 40"/>
                  <a:gd name="T1" fmla="*/ 73 h 77"/>
                  <a:gd name="T2" fmla="*/ 17 w 40"/>
                  <a:gd name="T3" fmla="*/ 76 h 77"/>
                  <a:gd name="T4" fmla="*/ 22 w 40"/>
                  <a:gd name="T5" fmla="*/ 76 h 77"/>
                  <a:gd name="T6" fmla="*/ 31 w 40"/>
                  <a:gd name="T7" fmla="*/ 76 h 77"/>
                  <a:gd name="T8" fmla="*/ 34 w 40"/>
                  <a:gd name="T9" fmla="*/ 8 h 77"/>
                  <a:gd name="T10" fmla="*/ 38 w 40"/>
                  <a:gd name="T11" fmla="*/ 0 h 77"/>
                  <a:gd name="T12" fmla="*/ 29 w 40"/>
                  <a:gd name="T13" fmla="*/ 0 h 77"/>
                  <a:gd name="T14" fmla="*/ 30 w 40"/>
                  <a:gd name="T15" fmla="*/ 7 h 77"/>
                  <a:gd name="T16" fmla="*/ 19 w 40"/>
                  <a:gd name="T17" fmla="*/ 1 h 77"/>
                  <a:gd name="T18" fmla="*/ 18 w 40"/>
                  <a:gd name="T19" fmla="*/ 0 h 77"/>
                  <a:gd name="T20" fmla="*/ 17 w 40"/>
                  <a:gd name="T21" fmla="*/ 1 h 77"/>
                  <a:gd name="T22" fmla="*/ 10 w 40"/>
                  <a:gd name="T23" fmla="*/ 17 h 77"/>
                  <a:gd name="T24" fmla="*/ 8 w 40"/>
                  <a:gd name="T25" fmla="*/ 21 h 77"/>
                  <a:gd name="T26" fmla="*/ 5 w 40"/>
                  <a:gd name="T27" fmla="*/ 38 h 77"/>
                  <a:gd name="T28" fmla="*/ 6 w 40"/>
                  <a:gd name="T29" fmla="*/ 46 h 77"/>
                  <a:gd name="T30" fmla="*/ 1 w 40"/>
                  <a:gd name="T31" fmla="*/ 58 h 77"/>
                  <a:gd name="T32" fmla="*/ 7 w 40"/>
                  <a:gd name="T33" fmla="*/ 64 h 77"/>
                  <a:gd name="T34" fmla="*/ 8 w 40"/>
                  <a:gd name="T35" fmla="*/ 67 h 77"/>
                  <a:gd name="T36" fmla="*/ 6 w 40"/>
                  <a:gd name="T37" fmla="*/ 76 h 77"/>
                  <a:gd name="T38" fmla="*/ 17 w 40"/>
                  <a:gd name="T39" fmla="*/ 72 h 77"/>
                  <a:gd name="T40" fmla="*/ 12 w 40"/>
                  <a:gd name="T41" fmla="*/ 56 h 77"/>
                  <a:gd name="T42" fmla="*/ 20 w 40"/>
                  <a:gd name="T43" fmla="*/ 61 h 77"/>
                  <a:gd name="T44" fmla="*/ 28 w 40"/>
                  <a:gd name="T45" fmla="*/ 74 h 77"/>
                  <a:gd name="T46" fmla="*/ 18 w 40"/>
                  <a:gd name="T47" fmla="*/ 71 h 77"/>
                  <a:gd name="T48" fmla="*/ 28 w 40"/>
                  <a:gd name="T49" fmla="*/ 74 h 77"/>
                  <a:gd name="T50" fmla="*/ 15 w 40"/>
                  <a:gd name="T51" fmla="*/ 58 h 77"/>
                  <a:gd name="T52" fmla="*/ 20 w 40"/>
                  <a:gd name="T53" fmla="*/ 43 h 77"/>
                  <a:gd name="T54" fmla="*/ 22 w 40"/>
                  <a:gd name="T55" fmla="*/ 60 h 77"/>
                  <a:gd name="T56" fmla="*/ 6 w 40"/>
                  <a:gd name="T57" fmla="*/ 42 h 77"/>
                  <a:gd name="T58" fmla="*/ 17 w 40"/>
                  <a:gd name="T59" fmla="*/ 42 h 77"/>
                  <a:gd name="T60" fmla="*/ 20 w 40"/>
                  <a:gd name="T61" fmla="*/ 41 h 77"/>
                  <a:gd name="T62" fmla="*/ 23 w 40"/>
                  <a:gd name="T63" fmla="*/ 25 h 77"/>
                  <a:gd name="T64" fmla="*/ 20 w 40"/>
                  <a:gd name="T65" fmla="*/ 11 h 77"/>
                  <a:gd name="T66" fmla="*/ 24 w 40"/>
                  <a:gd name="T67" fmla="*/ 24 h 77"/>
                  <a:gd name="T68" fmla="*/ 20 w 40"/>
                  <a:gd name="T69" fmla="*/ 11 h 77"/>
                  <a:gd name="T70" fmla="*/ 13 w 40"/>
                  <a:gd name="T71" fmla="*/ 28 h 77"/>
                  <a:gd name="T72" fmla="*/ 18 w 40"/>
                  <a:gd name="T73" fmla="*/ 14 h 77"/>
                  <a:gd name="T74" fmla="*/ 19 w 40"/>
                  <a:gd name="T75" fmla="*/ 20 h 77"/>
                  <a:gd name="T76" fmla="*/ 9 w 40"/>
                  <a:gd name="T77" fmla="*/ 7 h 77"/>
                  <a:gd name="T78" fmla="*/ 19 w 40"/>
                  <a:gd name="T79" fmla="*/ 12 h 77"/>
                  <a:gd name="T80" fmla="*/ 18 w 40"/>
                  <a:gd name="T81" fmla="*/ 13 h 77"/>
                  <a:gd name="T82" fmla="*/ 9 w 40"/>
                  <a:gd name="T83" fmla="*/ 7 h 77"/>
                  <a:gd name="T84" fmla="*/ 3 w 40"/>
                  <a:gd name="T85" fmla="*/ 34 h 77"/>
                  <a:gd name="T86" fmla="*/ 8 w 40"/>
                  <a:gd name="T87" fmla="*/ 22 h 77"/>
                  <a:gd name="T88" fmla="*/ 12 w 40"/>
                  <a:gd name="T89" fmla="*/ 32 h 77"/>
                  <a:gd name="T90" fmla="*/ 5 w 40"/>
                  <a:gd name="T91" fmla="*/ 37 h 77"/>
                  <a:gd name="T92" fmla="*/ 2 w 40"/>
                  <a:gd name="T93" fmla="*/ 56 h 77"/>
                  <a:gd name="T94" fmla="*/ 6 w 40"/>
                  <a:gd name="T95" fmla="*/ 47 h 77"/>
                  <a:gd name="T96" fmla="*/ 11 w 40"/>
                  <a:gd name="T97" fmla="*/ 52 h 77"/>
                  <a:gd name="T98" fmla="*/ 7 w 40"/>
                  <a:gd name="T99" fmla="*/ 63 h 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77">
                    <a:moveTo>
                      <a:pt x="9" y="68"/>
                    </a:moveTo>
                    <a:cubicBezTo>
                      <a:pt x="10" y="71"/>
                      <a:pt x="13" y="73"/>
                      <a:pt x="17" y="73"/>
                    </a:cubicBezTo>
                    <a:cubicBezTo>
                      <a:pt x="17" y="74"/>
                      <a:pt x="16" y="75"/>
                      <a:pt x="16" y="76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8" y="75"/>
                      <a:pt x="18" y="74"/>
                      <a:pt x="19" y="74"/>
                    </a:cubicBezTo>
                    <a:cubicBezTo>
                      <a:pt x="20" y="74"/>
                      <a:pt x="21" y="75"/>
                      <a:pt x="22" y="76"/>
                    </a:cubicBezTo>
                    <a:cubicBezTo>
                      <a:pt x="22" y="76"/>
                      <a:pt x="22" y="76"/>
                      <a:pt x="22" y="76"/>
                    </a:cubicBezTo>
                    <a:cubicBezTo>
                      <a:pt x="31" y="76"/>
                      <a:pt x="31" y="76"/>
                      <a:pt x="31" y="76"/>
                    </a:cubicBezTo>
                    <a:cubicBezTo>
                      <a:pt x="25" y="66"/>
                      <a:pt x="21" y="55"/>
                      <a:pt x="21" y="44"/>
                    </a:cubicBezTo>
                    <a:cubicBezTo>
                      <a:pt x="22" y="31"/>
                      <a:pt x="27" y="18"/>
                      <a:pt x="34" y="8"/>
                    </a:cubicBezTo>
                    <a:cubicBezTo>
                      <a:pt x="36" y="5"/>
                      <a:pt x="38" y="3"/>
                      <a:pt x="4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3"/>
                      <a:pt x="34" y="5"/>
                      <a:pt x="32" y="8"/>
                    </a:cubicBezTo>
                    <a:cubicBezTo>
                      <a:pt x="30" y="6"/>
                      <a:pt x="29" y="3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3"/>
                      <a:pt x="28" y="6"/>
                      <a:pt x="30" y="7"/>
                    </a:cubicBezTo>
                    <a:cubicBezTo>
                      <a:pt x="26" y="6"/>
                      <a:pt x="22" y="7"/>
                      <a:pt x="19" y="10"/>
                    </a:cubicBezTo>
                    <a:cubicBezTo>
                      <a:pt x="18" y="7"/>
                      <a:pt x="17" y="4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3" y="1"/>
                      <a:pt x="9" y="3"/>
                      <a:pt x="7" y="7"/>
                    </a:cubicBezTo>
                    <a:cubicBezTo>
                      <a:pt x="6" y="10"/>
                      <a:pt x="6" y="15"/>
                      <a:pt x="10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20"/>
                      <a:pt x="8" y="21"/>
                    </a:cubicBezTo>
                    <a:cubicBezTo>
                      <a:pt x="5" y="21"/>
                      <a:pt x="1" y="24"/>
                      <a:pt x="1" y="28"/>
                    </a:cubicBezTo>
                    <a:cubicBezTo>
                      <a:pt x="0" y="32"/>
                      <a:pt x="2" y="36"/>
                      <a:pt x="5" y="38"/>
                    </a:cubicBezTo>
                    <a:cubicBezTo>
                      <a:pt x="4" y="40"/>
                      <a:pt x="4" y="41"/>
                      <a:pt x="4" y="42"/>
                    </a:cubicBezTo>
                    <a:cubicBezTo>
                      <a:pt x="4" y="44"/>
                      <a:pt x="5" y="45"/>
                      <a:pt x="6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2" y="48"/>
                      <a:pt x="0" y="54"/>
                      <a:pt x="1" y="58"/>
                    </a:cubicBezTo>
                    <a:cubicBezTo>
                      <a:pt x="1" y="60"/>
                      <a:pt x="2" y="62"/>
                      <a:pt x="4" y="63"/>
                    </a:cubicBezTo>
                    <a:cubicBezTo>
                      <a:pt x="5" y="63"/>
                      <a:pt x="6" y="64"/>
                      <a:pt x="7" y="64"/>
                    </a:cubicBezTo>
                    <a:cubicBezTo>
                      <a:pt x="7" y="65"/>
                      <a:pt x="8" y="66"/>
                      <a:pt x="8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5" y="69"/>
                      <a:pt x="5" y="73"/>
                      <a:pt x="5" y="76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73"/>
                      <a:pt x="7" y="70"/>
                      <a:pt x="9" y="68"/>
                    </a:cubicBezTo>
                    <a:close/>
                    <a:moveTo>
                      <a:pt x="17" y="72"/>
                    </a:moveTo>
                    <a:cubicBezTo>
                      <a:pt x="13" y="71"/>
                      <a:pt x="10" y="69"/>
                      <a:pt x="9" y="65"/>
                    </a:cubicBezTo>
                    <a:cubicBezTo>
                      <a:pt x="8" y="62"/>
                      <a:pt x="9" y="58"/>
                      <a:pt x="12" y="56"/>
                    </a:cubicBezTo>
                    <a:cubicBezTo>
                      <a:pt x="12" y="57"/>
                      <a:pt x="13" y="58"/>
                      <a:pt x="14" y="59"/>
                    </a:cubicBezTo>
                    <a:cubicBezTo>
                      <a:pt x="16" y="61"/>
                      <a:pt x="18" y="61"/>
                      <a:pt x="20" y="61"/>
                    </a:cubicBezTo>
                    <a:cubicBezTo>
                      <a:pt x="17" y="63"/>
                      <a:pt x="15" y="68"/>
                      <a:pt x="17" y="72"/>
                    </a:cubicBezTo>
                    <a:close/>
                    <a:moveTo>
                      <a:pt x="28" y="74"/>
                    </a:moveTo>
                    <a:cubicBezTo>
                      <a:pt x="28" y="74"/>
                      <a:pt x="28" y="74"/>
                      <a:pt x="28" y="74"/>
                    </a:cubicBezTo>
                    <a:cubicBezTo>
                      <a:pt x="25" y="77"/>
                      <a:pt x="20" y="74"/>
                      <a:pt x="18" y="71"/>
                    </a:cubicBezTo>
                    <a:cubicBezTo>
                      <a:pt x="17" y="67"/>
                      <a:pt x="19" y="63"/>
                      <a:pt x="22" y="62"/>
                    </a:cubicBezTo>
                    <a:cubicBezTo>
                      <a:pt x="24" y="66"/>
                      <a:pt x="25" y="70"/>
                      <a:pt x="28" y="74"/>
                    </a:cubicBezTo>
                    <a:close/>
                    <a:moveTo>
                      <a:pt x="22" y="60"/>
                    </a:moveTo>
                    <a:cubicBezTo>
                      <a:pt x="19" y="59"/>
                      <a:pt x="17" y="60"/>
                      <a:pt x="15" y="58"/>
                    </a:cubicBezTo>
                    <a:cubicBezTo>
                      <a:pt x="14" y="56"/>
                      <a:pt x="12" y="54"/>
                      <a:pt x="13" y="52"/>
                    </a:cubicBezTo>
                    <a:cubicBezTo>
                      <a:pt x="13" y="48"/>
                      <a:pt x="15" y="43"/>
                      <a:pt x="20" y="43"/>
                    </a:cubicBezTo>
                    <a:cubicBezTo>
                      <a:pt x="20" y="45"/>
                      <a:pt x="20" y="47"/>
                      <a:pt x="20" y="48"/>
                    </a:cubicBezTo>
                    <a:cubicBezTo>
                      <a:pt x="20" y="52"/>
                      <a:pt x="21" y="56"/>
                      <a:pt x="22" y="60"/>
                    </a:cubicBezTo>
                    <a:close/>
                    <a:moveTo>
                      <a:pt x="11" y="50"/>
                    </a:moveTo>
                    <a:cubicBezTo>
                      <a:pt x="8" y="49"/>
                      <a:pt x="6" y="45"/>
                      <a:pt x="6" y="42"/>
                    </a:cubicBezTo>
                    <a:cubicBezTo>
                      <a:pt x="6" y="38"/>
                      <a:pt x="9" y="35"/>
                      <a:pt x="12" y="34"/>
                    </a:cubicBezTo>
                    <a:cubicBezTo>
                      <a:pt x="13" y="37"/>
                      <a:pt x="15" y="41"/>
                      <a:pt x="17" y="42"/>
                    </a:cubicBezTo>
                    <a:cubicBezTo>
                      <a:pt x="14" y="43"/>
                      <a:pt x="12" y="46"/>
                      <a:pt x="11" y="50"/>
                    </a:cubicBezTo>
                    <a:close/>
                    <a:moveTo>
                      <a:pt x="20" y="41"/>
                    </a:moveTo>
                    <a:cubicBezTo>
                      <a:pt x="16" y="41"/>
                      <a:pt x="13" y="35"/>
                      <a:pt x="14" y="31"/>
                    </a:cubicBezTo>
                    <a:cubicBezTo>
                      <a:pt x="15" y="27"/>
                      <a:pt x="19" y="24"/>
                      <a:pt x="23" y="25"/>
                    </a:cubicBezTo>
                    <a:cubicBezTo>
                      <a:pt x="21" y="30"/>
                      <a:pt x="20" y="36"/>
                      <a:pt x="20" y="41"/>
                    </a:cubicBezTo>
                    <a:close/>
                    <a:moveTo>
                      <a:pt x="20" y="11"/>
                    </a:moveTo>
                    <a:cubicBezTo>
                      <a:pt x="23" y="8"/>
                      <a:pt x="27" y="8"/>
                      <a:pt x="31" y="9"/>
                    </a:cubicBezTo>
                    <a:cubicBezTo>
                      <a:pt x="28" y="14"/>
                      <a:pt x="26" y="19"/>
                      <a:pt x="24" y="24"/>
                    </a:cubicBezTo>
                    <a:cubicBezTo>
                      <a:pt x="21" y="23"/>
                      <a:pt x="20" y="20"/>
                      <a:pt x="19" y="18"/>
                    </a:cubicBezTo>
                    <a:cubicBezTo>
                      <a:pt x="19" y="16"/>
                      <a:pt x="19" y="13"/>
                      <a:pt x="20" y="11"/>
                    </a:cubicBezTo>
                    <a:close/>
                    <a:moveTo>
                      <a:pt x="21" y="24"/>
                    </a:moveTo>
                    <a:cubicBezTo>
                      <a:pt x="18" y="24"/>
                      <a:pt x="14" y="25"/>
                      <a:pt x="13" y="28"/>
                    </a:cubicBezTo>
                    <a:cubicBezTo>
                      <a:pt x="10" y="26"/>
                      <a:pt x="9" y="22"/>
                      <a:pt x="10" y="19"/>
                    </a:cubicBezTo>
                    <a:cubicBezTo>
                      <a:pt x="11" y="16"/>
                      <a:pt x="14" y="13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7" y="16"/>
                      <a:pt x="18" y="19"/>
                      <a:pt x="19" y="20"/>
                    </a:cubicBezTo>
                    <a:cubicBezTo>
                      <a:pt x="19" y="21"/>
                      <a:pt x="20" y="23"/>
                      <a:pt x="21" y="24"/>
                    </a:cubicBezTo>
                    <a:close/>
                    <a:moveTo>
                      <a:pt x="9" y="7"/>
                    </a:moveTo>
                    <a:cubicBezTo>
                      <a:pt x="10" y="4"/>
                      <a:pt x="13" y="2"/>
                      <a:pt x="17" y="2"/>
                    </a:cubicBezTo>
                    <a:cubicBezTo>
                      <a:pt x="16" y="6"/>
                      <a:pt x="17" y="9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8" y="12"/>
                      <a:pt x="18" y="12"/>
                      <a:pt x="18" y="13"/>
                    </a:cubicBezTo>
                    <a:cubicBezTo>
                      <a:pt x="15" y="12"/>
                      <a:pt x="12" y="14"/>
                      <a:pt x="10" y="16"/>
                    </a:cubicBezTo>
                    <a:cubicBezTo>
                      <a:pt x="8" y="13"/>
                      <a:pt x="7" y="10"/>
                      <a:pt x="9" y="7"/>
                    </a:cubicBezTo>
                    <a:close/>
                    <a:moveTo>
                      <a:pt x="5" y="37"/>
                    </a:moveTo>
                    <a:cubicBezTo>
                      <a:pt x="4" y="36"/>
                      <a:pt x="3" y="35"/>
                      <a:pt x="3" y="34"/>
                    </a:cubicBezTo>
                    <a:cubicBezTo>
                      <a:pt x="2" y="32"/>
                      <a:pt x="1" y="30"/>
                      <a:pt x="2" y="28"/>
                    </a:cubicBezTo>
                    <a:cubicBezTo>
                      <a:pt x="3" y="25"/>
                      <a:pt x="5" y="23"/>
                      <a:pt x="8" y="22"/>
                    </a:cubicBezTo>
                    <a:cubicBezTo>
                      <a:pt x="9" y="25"/>
                      <a:pt x="10" y="28"/>
                      <a:pt x="12" y="30"/>
                    </a:cubicBezTo>
                    <a:cubicBezTo>
                      <a:pt x="12" y="30"/>
                      <a:pt x="12" y="31"/>
                      <a:pt x="12" y="32"/>
                    </a:cubicBezTo>
                    <a:cubicBezTo>
                      <a:pt x="12" y="32"/>
                      <a:pt x="12" y="33"/>
                      <a:pt x="12" y="33"/>
                    </a:cubicBezTo>
                    <a:cubicBezTo>
                      <a:pt x="9" y="34"/>
                      <a:pt x="7" y="35"/>
                      <a:pt x="5" y="37"/>
                    </a:cubicBezTo>
                    <a:close/>
                    <a:moveTo>
                      <a:pt x="7" y="63"/>
                    </a:moveTo>
                    <a:cubicBezTo>
                      <a:pt x="4" y="62"/>
                      <a:pt x="2" y="58"/>
                      <a:pt x="2" y="56"/>
                    </a:cubicBezTo>
                    <a:cubicBezTo>
                      <a:pt x="2" y="52"/>
                      <a:pt x="3" y="49"/>
                      <a:pt x="6" y="48"/>
                    </a:cubicBezTo>
                    <a:cubicBezTo>
                      <a:pt x="6" y="48"/>
                      <a:pt x="6" y="48"/>
                      <a:pt x="6" y="47"/>
                    </a:cubicBezTo>
                    <a:cubicBezTo>
                      <a:pt x="7" y="49"/>
                      <a:pt x="9" y="51"/>
                      <a:pt x="11" y="51"/>
                    </a:cubicBezTo>
                    <a:cubicBezTo>
                      <a:pt x="11" y="51"/>
                      <a:pt x="11" y="52"/>
                      <a:pt x="11" y="52"/>
                    </a:cubicBezTo>
                    <a:cubicBezTo>
                      <a:pt x="11" y="53"/>
                      <a:pt x="11" y="54"/>
                      <a:pt x="11" y="55"/>
                    </a:cubicBezTo>
                    <a:cubicBezTo>
                      <a:pt x="8" y="57"/>
                      <a:pt x="7" y="60"/>
                      <a:pt x="7" y="6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" name="Group 1612"/>
            <p:cNvGrpSpPr/>
            <p:nvPr/>
          </p:nvGrpSpPr>
          <p:grpSpPr>
            <a:xfrm>
              <a:off x="6092825" y="3990976"/>
              <a:ext cx="536575" cy="568325"/>
              <a:chOff x="3838" y="2514"/>
              <a:chExt cx="338" cy="358"/>
            </a:xfrm>
          </p:grpSpPr>
          <p:sp>
            <p:nvSpPr>
              <p:cNvPr id="264" name="Freeform 1412"/>
              <p:cNvSpPr/>
              <p:nvPr/>
            </p:nvSpPr>
            <p:spPr bwMode="auto">
              <a:xfrm>
                <a:off x="4008" y="2523"/>
                <a:ext cx="50" cy="171"/>
              </a:xfrm>
              <a:custGeom>
                <a:gdLst>
                  <a:gd name="T0" fmla="*/ 6 w 21"/>
                  <a:gd name="T1" fmla="*/ 72 h 72"/>
                  <a:gd name="T2" fmla="*/ 6 w 21"/>
                  <a:gd name="T3" fmla="*/ 72 h 72"/>
                  <a:gd name="T4" fmla="*/ 14 w 21"/>
                  <a:gd name="T5" fmla="*/ 21 h 72"/>
                  <a:gd name="T6" fmla="*/ 0 w 21"/>
                  <a:gd name="T7" fmla="*/ 0 h 72"/>
                  <a:gd name="T8" fmla="*/ 0 w 21"/>
                  <a:gd name="T9" fmla="*/ 72 h 72"/>
                  <a:gd name="T10" fmla="*/ 6 w 21"/>
                  <a:gd name="T11" fmla="*/ 72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72">
                    <a:moveTo>
                      <a:pt x="6" y="72"/>
                    </a:moveTo>
                    <a:cubicBezTo>
                      <a:pt x="6" y="72"/>
                      <a:pt x="6" y="72"/>
                      <a:pt x="6" y="72"/>
                    </a:cubicBezTo>
                    <a:cubicBezTo>
                      <a:pt x="18" y="58"/>
                      <a:pt x="21" y="38"/>
                      <a:pt x="14" y="21"/>
                    </a:cubicBezTo>
                    <a:cubicBezTo>
                      <a:pt x="11" y="13"/>
                      <a:pt x="6" y="6"/>
                      <a:pt x="0" y="0"/>
                    </a:cubicBezTo>
                    <a:cubicBezTo>
                      <a:pt x="0" y="72"/>
                      <a:pt x="0" y="72"/>
                      <a:pt x="0" y="72"/>
                    </a:cubicBezTo>
                    <a:lnTo>
                      <a:pt x="6" y="72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413"/>
              <p:cNvSpPr/>
              <p:nvPr/>
            </p:nvSpPr>
            <p:spPr bwMode="auto">
              <a:xfrm flipH="1">
                <a:off x="4008" y="2523"/>
                <a:ext cx="0" cy="171"/>
              </a:xfrm>
              <a:custGeom>
                <a:gdLst>
                  <a:gd name="T0" fmla="*/ 171 h 171"/>
                  <a:gd name="T1" fmla="*/ 0 h 171"/>
                  <a:gd name="T2" fmla="*/ 171 h 171"/>
                  <a:gd name="T3" fmla="*/ 171 h 171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71">
                    <a:moveTo>
                      <a:pt x="0" y="171"/>
                    </a:moveTo>
                    <a:lnTo>
                      <a:pt x="0" y="0"/>
                    </a:lnTo>
                    <a:lnTo>
                      <a:pt x="0" y="171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1414"/>
              <p:cNvSpPr/>
              <p:nvPr/>
            </p:nvSpPr>
            <p:spPr bwMode="auto">
              <a:xfrm>
                <a:off x="4072" y="2689"/>
                <a:ext cx="12" cy="5"/>
              </a:xfrm>
              <a:custGeom>
                <a:gdLst>
                  <a:gd name="T0" fmla="*/ 0 w 5"/>
                  <a:gd name="T1" fmla="*/ 2 h 2"/>
                  <a:gd name="T2" fmla="*/ 0 w 5"/>
                  <a:gd name="T3" fmla="*/ 2 h 2"/>
                  <a:gd name="T4" fmla="*/ 5 w 5"/>
                  <a:gd name="T5" fmla="*/ 2 h 2"/>
                  <a:gd name="T6" fmla="*/ 3 w 5"/>
                  <a:gd name="T7" fmla="*/ 0 h 2"/>
                  <a:gd name="T8" fmla="*/ 0 w 5"/>
                  <a:gd name="T9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1415"/>
              <p:cNvSpPr/>
              <p:nvPr/>
            </p:nvSpPr>
            <p:spPr bwMode="auto">
              <a:xfrm>
                <a:off x="4084" y="2684"/>
                <a:ext cx="9" cy="10"/>
              </a:xfrm>
              <a:custGeom>
                <a:gdLst>
                  <a:gd name="T0" fmla="*/ 4 w 4"/>
                  <a:gd name="T1" fmla="*/ 0 h 4"/>
                  <a:gd name="T2" fmla="*/ 0 w 4"/>
                  <a:gd name="T3" fmla="*/ 1 h 4"/>
                  <a:gd name="T4" fmla="*/ 1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1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416"/>
              <p:cNvSpPr/>
              <p:nvPr/>
            </p:nvSpPr>
            <p:spPr bwMode="auto">
              <a:xfrm>
                <a:off x="4093" y="2675"/>
                <a:ext cx="17" cy="19"/>
              </a:xfrm>
              <a:custGeom>
                <a:gdLst>
                  <a:gd name="T0" fmla="*/ 7 w 7"/>
                  <a:gd name="T1" fmla="*/ 8 h 8"/>
                  <a:gd name="T2" fmla="*/ 4 w 7"/>
                  <a:gd name="T3" fmla="*/ 0 h 8"/>
                  <a:gd name="T4" fmla="*/ 0 w 7"/>
                  <a:gd name="T5" fmla="*/ 4 h 8"/>
                  <a:gd name="T6" fmla="*/ 0 w 7"/>
                  <a:gd name="T7" fmla="*/ 8 h 8"/>
                  <a:gd name="T8" fmla="*/ 7 w 7"/>
                  <a:gd name="T9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7" y="8"/>
                    </a:moveTo>
                    <a:cubicBezTo>
                      <a:pt x="7" y="5"/>
                      <a:pt x="6" y="2"/>
                      <a:pt x="4" y="0"/>
                    </a:cubicBezTo>
                    <a:cubicBezTo>
                      <a:pt x="3" y="2"/>
                      <a:pt x="2" y="3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1417"/>
              <p:cNvSpPr/>
              <p:nvPr/>
            </p:nvSpPr>
            <p:spPr bwMode="auto">
              <a:xfrm>
                <a:off x="4058" y="2661"/>
                <a:ext cx="26" cy="35"/>
              </a:xfrm>
              <a:custGeom>
                <a:gdLst>
                  <a:gd name="T0" fmla="*/ 10 w 11"/>
                  <a:gd name="T1" fmla="*/ 9 h 15"/>
                  <a:gd name="T2" fmla="*/ 6 w 11"/>
                  <a:gd name="T3" fmla="*/ 0 h 15"/>
                  <a:gd name="T4" fmla="*/ 0 w 11"/>
                  <a:gd name="T5" fmla="*/ 12 h 15"/>
                  <a:gd name="T6" fmla="*/ 0 w 11"/>
                  <a:gd name="T7" fmla="*/ 12 h 15"/>
                  <a:gd name="T8" fmla="*/ 10 w 11"/>
                  <a:gd name="T9" fmla="*/ 9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10" y="9"/>
                    </a:moveTo>
                    <a:cubicBezTo>
                      <a:pt x="11" y="5"/>
                      <a:pt x="9" y="1"/>
                      <a:pt x="6" y="0"/>
                    </a:cubicBezTo>
                    <a:cubicBezTo>
                      <a:pt x="4" y="4"/>
                      <a:pt x="2" y="8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5"/>
                      <a:pt x="8" y="12"/>
                      <a:pt x="10" y="9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418"/>
              <p:cNvSpPr/>
              <p:nvPr/>
            </p:nvSpPr>
            <p:spPr bwMode="auto">
              <a:xfrm>
                <a:off x="4077" y="2651"/>
                <a:ext cx="16" cy="33"/>
              </a:xfrm>
              <a:custGeom>
                <a:gdLst>
                  <a:gd name="T0" fmla="*/ 7 w 7"/>
                  <a:gd name="T1" fmla="*/ 5 h 14"/>
                  <a:gd name="T2" fmla="*/ 7 w 7"/>
                  <a:gd name="T3" fmla="*/ 0 h 14"/>
                  <a:gd name="T4" fmla="*/ 6 w 7"/>
                  <a:gd name="T5" fmla="*/ 1 h 14"/>
                  <a:gd name="T6" fmla="*/ 0 w 7"/>
                  <a:gd name="T7" fmla="*/ 3 h 14"/>
                  <a:gd name="T8" fmla="*/ 3 w 7"/>
                  <a:gd name="T9" fmla="*/ 14 h 14"/>
                  <a:gd name="T10" fmla="*/ 7 w 7"/>
                  <a:gd name="T11" fmla="*/ 13 h 14"/>
                  <a:gd name="T12" fmla="*/ 7 w 7"/>
                  <a:gd name="T13" fmla="*/ 8 h 14"/>
                  <a:gd name="T14" fmla="*/ 7 w 7"/>
                  <a:gd name="T15" fmla="*/ 5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4">
                    <a:moveTo>
                      <a:pt x="7" y="5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1"/>
                      <a:pt x="6" y="1"/>
                    </a:cubicBezTo>
                    <a:cubicBezTo>
                      <a:pt x="4" y="3"/>
                      <a:pt x="2" y="3"/>
                      <a:pt x="0" y="3"/>
                    </a:cubicBezTo>
                    <a:cubicBezTo>
                      <a:pt x="3" y="5"/>
                      <a:pt x="5" y="10"/>
                      <a:pt x="3" y="14"/>
                    </a:cubicBezTo>
                    <a:cubicBezTo>
                      <a:pt x="4" y="14"/>
                      <a:pt x="6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419"/>
              <p:cNvSpPr/>
              <p:nvPr/>
            </p:nvSpPr>
            <p:spPr bwMode="auto">
              <a:xfrm>
                <a:off x="4093" y="2668"/>
                <a:ext cx="10" cy="14"/>
              </a:xfrm>
              <a:custGeom>
                <a:gdLst>
                  <a:gd name="T0" fmla="*/ 4 w 4"/>
                  <a:gd name="T1" fmla="*/ 0 h 6"/>
                  <a:gd name="T2" fmla="*/ 4 w 4"/>
                  <a:gd name="T3" fmla="*/ 0 h 6"/>
                  <a:gd name="T4" fmla="*/ 0 w 4"/>
                  <a:gd name="T5" fmla="*/ 1 h 6"/>
                  <a:gd name="T6" fmla="*/ 0 w 4"/>
                  <a:gd name="T7" fmla="*/ 6 h 6"/>
                  <a:gd name="T8" fmla="*/ 4 w 4"/>
                  <a:gd name="T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0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5"/>
                      <a:pt x="4" y="3"/>
                      <a:pt x="4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420"/>
              <p:cNvSpPr/>
              <p:nvPr/>
            </p:nvSpPr>
            <p:spPr bwMode="auto">
              <a:xfrm>
                <a:off x="4093" y="2646"/>
                <a:ext cx="10" cy="17"/>
              </a:xfrm>
              <a:custGeom>
                <a:gdLst>
                  <a:gd name="T0" fmla="*/ 4 w 4"/>
                  <a:gd name="T1" fmla="*/ 6 h 7"/>
                  <a:gd name="T2" fmla="*/ 1 w 4"/>
                  <a:gd name="T3" fmla="*/ 0 h 7"/>
                  <a:gd name="T4" fmla="*/ 0 w 4"/>
                  <a:gd name="T5" fmla="*/ 2 h 7"/>
                  <a:gd name="T6" fmla="*/ 0 w 4"/>
                  <a:gd name="T7" fmla="*/ 7 h 7"/>
                  <a:gd name="T8" fmla="*/ 4 w 4"/>
                  <a:gd name="T9" fmla="*/ 6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4" y="6"/>
                    </a:moveTo>
                    <a:cubicBezTo>
                      <a:pt x="4" y="4"/>
                      <a:pt x="3" y="1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6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421"/>
              <p:cNvSpPr/>
              <p:nvPr/>
            </p:nvSpPr>
            <p:spPr bwMode="auto">
              <a:xfrm>
                <a:off x="4093" y="2661"/>
                <a:ext cx="12" cy="9"/>
              </a:xfrm>
              <a:custGeom>
                <a:gdLst>
                  <a:gd name="T0" fmla="*/ 4 w 5"/>
                  <a:gd name="T1" fmla="*/ 0 h 4"/>
                  <a:gd name="T2" fmla="*/ 0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422"/>
              <p:cNvSpPr/>
              <p:nvPr/>
            </p:nvSpPr>
            <p:spPr bwMode="auto">
              <a:xfrm>
                <a:off x="4084" y="2599"/>
                <a:ext cx="9" cy="24"/>
              </a:xfrm>
              <a:custGeom>
                <a:gdLst>
                  <a:gd name="T0" fmla="*/ 0 w 4"/>
                  <a:gd name="T1" fmla="*/ 6 h 10"/>
                  <a:gd name="T2" fmla="*/ 4 w 4"/>
                  <a:gd name="T3" fmla="*/ 10 h 10"/>
                  <a:gd name="T4" fmla="*/ 4 w 4"/>
                  <a:gd name="T5" fmla="*/ 0 h 10"/>
                  <a:gd name="T6" fmla="*/ 0 w 4"/>
                  <a:gd name="T7" fmla="*/ 6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0" y="6"/>
                    </a:moveTo>
                    <a:cubicBezTo>
                      <a:pt x="1" y="7"/>
                      <a:pt x="3" y="8"/>
                      <a:pt x="4" y="1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1423"/>
              <p:cNvSpPr/>
              <p:nvPr/>
            </p:nvSpPr>
            <p:spPr bwMode="auto">
              <a:xfrm>
                <a:off x="4093" y="2594"/>
                <a:ext cx="17" cy="33"/>
              </a:xfrm>
              <a:custGeom>
                <a:gdLst>
                  <a:gd name="T0" fmla="*/ 5 w 7"/>
                  <a:gd name="T1" fmla="*/ 13 h 14"/>
                  <a:gd name="T2" fmla="*/ 7 w 7"/>
                  <a:gd name="T3" fmla="*/ 8 h 14"/>
                  <a:gd name="T4" fmla="*/ 1 w 7"/>
                  <a:gd name="T5" fmla="*/ 0 h 14"/>
                  <a:gd name="T6" fmla="*/ 0 w 7"/>
                  <a:gd name="T7" fmla="*/ 2 h 14"/>
                  <a:gd name="T8" fmla="*/ 0 w 7"/>
                  <a:gd name="T9" fmla="*/ 12 h 14"/>
                  <a:gd name="T10" fmla="*/ 1 w 7"/>
                  <a:gd name="T11" fmla="*/ 14 h 14"/>
                  <a:gd name="T12" fmla="*/ 5 w 7"/>
                  <a:gd name="T13" fmla="*/ 1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4">
                    <a:moveTo>
                      <a:pt x="5" y="13"/>
                    </a:moveTo>
                    <a:cubicBezTo>
                      <a:pt x="6" y="12"/>
                      <a:pt x="7" y="10"/>
                      <a:pt x="7" y="8"/>
                    </a:cubicBezTo>
                    <a:cubicBezTo>
                      <a:pt x="7" y="4"/>
                      <a:pt x="4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3" y="14"/>
                      <a:pt x="4" y="14"/>
                      <a:pt x="5" y="1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424"/>
              <p:cNvSpPr/>
              <p:nvPr/>
            </p:nvSpPr>
            <p:spPr bwMode="auto">
              <a:xfrm>
                <a:off x="4096" y="2625"/>
                <a:ext cx="9" cy="7"/>
              </a:xfrm>
              <a:custGeom>
                <a:gdLst>
                  <a:gd name="T0" fmla="*/ 1 w 4"/>
                  <a:gd name="T1" fmla="*/ 3 h 3"/>
                  <a:gd name="T2" fmla="*/ 4 w 4"/>
                  <a:gd name="T3" fmla="*/ 0 h 3"/>
                  <a:gd name="T4" fmla="*/ 0 w 4"/>
                  <a:gd name="T5" fmla="*/ 1 h 3"/>
                  <a:gd name="T6" fmla="*/ 1 w 4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2" y="2"/>
                      <a:pt x="3" y="1"/>
                      <a:pt x="4" y="0"/>
                    </a:cubicBezTo>
                    <a:cubicBezTo>
                      <a:pt x="3" y="1"/>
                      <a:pt x="2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425"/>
              <p:cNvSpPr/>
              <p:nvPr/>
            </p:nvSpPr>
            <p:spPr bwMode="auto">
              <a:xfrm>
                <a:off x="4098" y="2632"/>
                <a:ext cx="21" cy="26"/>
              </a:xfrm>
              <a:custGeom>
                <a:gdLst>
                  <a:gd name="T0" fmla="*/ 9 w 9"/>
                  <a:gd name="T1" fmla="*/ 6 h 11"/>
                  <a:gd name="T2" fmla="*/ 7 w 9"/>
                  <a:gd name="T3" fmla="*/ 0 h 11"/>
                  <a:gd name="T4" fmla="*/ 0 w 9"/>
                  <a:gd name="T5" fmla="*/ 1 h 11"/>
                  <a:gd name="T6" fmla="*/ 0 w 9"/>
                  <a:gd name="T7" fmla="*/ 2 h 11"/>
                  <a:gd name="T8" fmla="*/ 0 w 9"/>
                  <a:gd name="T9" fmla="*/ 5 h 11"/>
                  <a:gd name="T10" fmla="*/ 4 w 9"/>
                  <a:gd name="T11" fmla="*/ 11 h 11"/>
                  <a:gd name="T12" fmla="*/ 7 w 9"/>
                  <a:gd name="T13" fmla="*/ 11 h 11"/>
                  <a:gd name="T14" fmla="*/ 9 w 9"/>
                  <a:gd name="T15" fmla="*/ 6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1">
                    <a:moveTo>
                      <a:pt x="9" y="6"/>
                    </a:moveTo>
                    <a:cubicBezTo>
                      <a:pt x="9" y="4"/>
                      <a:pt x="9" y="1"/>
                      <a:pt x="7" y="0"/>
                    </a:cubicBezTo>
                    <a:cubicBezTo>
                      <a:pt x="5" y="0"/>
                      <a:pt x="3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6"/>
                      <a:pt x="4" y="9"/>
                      <a:pt x="4" y="11"/>
                    </a:cubicBezTo>
                    <a:cubicBezTo>
                      <a:pt x="5" y="11"/>
                      <a:pt x="6" y="11"/>
                      <a:pt x="7" y="11"/>
                    </a:cubicBezTo>
                    <a:cubicBezTo>
                      <a:pt x="8" y="9"/>
                      <a:pt x="9" y="7"/>
                      <a:pt x="9" y="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426"/>
              <p:cNvSpPr/>
              <p:nvPr/>
            </p:nvSpPr>
            <p:spPr bwMode="auto">
              <a:xfrm>
                <a:off x="4107" y="2658"/>
                <a:ext cx="7" cy="5"/>
              </a:xfrm>
              <a:custGeom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427"/>
              <p:cNvSpPr/>
              <p:nvPr/>
            </p:nvSpPr>
            <p:spPr bwMode="auto">
              <a:xfrm>
                <a:off x="4098" y="2625"/>
                <a:ext cx="16" cy="10"/>
              </a:xfrm>
              <a:custGeom>
                <a:gdLst>
                  <a:gd name="T0" fmla="*/ 5 w 7"/>
                  <a:gd name="T1" fmla="*/ 1 h 4"/>
                  <a:gd name="T2" fmla="*/ 5 w 7"/>
                  <a:gd name="T3" fmla="*/ 0 h 4"/>
                  <a:gd name="T4" fmla="*/ 0 w 7"/>
                  <a:gd name="T5" fmla="*/ 4 h 4"/>
                  <a:gd name="T6" fmla="*/ 0 w 7"/>
                  <a:gd name="T7" fmla="*/ 4 h 4"/>
                  <a:gd name="T8" fmla="*/ 7 w 7"/>
                  <a:gd name="T9" fmla="*/ 3 h 4"/>
                  <a:gd name="T10" fmla="*/ 5 w 7"/>
                  <a:gd name="T11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1"/>
                      <a:pt x="5" y="1"/>
                      <a:pt x="5" y="0"/>
                    </a:cubicBezTo>
                    <a:cubicBezTo>
                      <a:pt x="4" y="2"/>
                      <a:pt x="2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5" y="3"/>
                      <a:pt x="7" y="3"/>
                    </a:cubicBezTo>
                    <a:cubicBezTo>
                      <a:pt x="7" y="2"/>
                      <a:pt x="6" y="1"/>
                      <a:pt x="5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428"/>
              <p:cNvSpPr/>
              <p:nvPr/>
            </p:nvSpPr>
            <p:spPr bwMode="auto">
              <a:xfrm>
                <a:off x="4072" y="2616"/>
                <a:ext cx="21" cy="40"/>
              </a:xfrm>
              <a:custGeom>
                <a:gdLst>
                  <a:gd name="T0" fmla="*/ 9 w 9"/>
                  <a:gd name="T1" fmla="*/ 7 h 17"/>
                  <a:gd name="T2" fmla="*/ 2 w 9"/>
                  <a:gd name="T3" fmla="*/ 0 h 17"/>
                  <a:gd name="T4" fmla="*/ 2 w 9"/>
                  <a:gd name="T5" fmla="*/ 5 h 17"/>
                  <a:gd name="T6" fmla="*/ 0 w 9"/>
                  <a:gd name="T7" fmla="*/ 17 h 17"/>
                  <a:gd name="T8" fmla="*/ 7 w 9"/>
                  <a:gd name="T9" fmla="*/ 15 h 17"/>
                  <a:gd name="T10" fmla="*/ 9 w 9"/>
                  <a:gd name="T11" fmla="*/ 11 h 17"/>
                  <a:gd name="T12" fmla="*/ 9 w 9"/>
                  <a:gd name="T13" fmla="*/ 9 h 17"/>
                  <a:gd name="T14" fmla="*/ 9 w 9"/>
                  <a:gd name="T15" fmla="*/ 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7">
                    <a:moveTo>
                      <a:pt x="9" y="7"/>
                    </a:moveTo>
                    <a:cubicBezTo>
                      <a:pt x="8" y="3"/>
                      <a:pt x="6" y="0"/>
                      <a:pt x="2" y="0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9"/>
                      <a:pt x="1" y="13"/>
                      <a:pt x="0" y="17"/>
                    </a:cubicBezTo>
                    <a:cubicBezTo>
                      <a:pt x="3" y="16"/>
                      <a:pt x="5" y="17"/>
                      <a:pt x="7" y="15"/>
                    </a:cubicBezTo>
                    <a:cubicBezTo>
                      <a:pt x="8" y="14"/>
                      <a:pt x="9" y="13"/>
                      <a:pt x="9" y="11"/>
                    </a:cubicBezTo>
                    <a:cubicBezTo>
                      <a:pt x="9" y="9"/>
                      <a:pt x="9" y="9"/>
                      <a:pt x="9" y="9"/>
                    </a:cubicBez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1429"/>
              <p:cNvSpPr/>
              <p:nvPr/>
            </p:nvSpPr>
            <p:spPr bwMode="auto">
              <a:xfrm>
                <a:off x="4093" y="2637"/>
                <a:ext cx="3" cy="5"/>
              </a:xfrm>
              <a:custGeom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430"/>
              <p:cNvSpPr/>
              <p:nvPr/>
            </p:nvSpPr>
            <p:spPr bwMode="auto">
              <a:xfrm flipH="1">
                <a:off x="4093" y="2632"/>
                <a:ext cx="0" cy="5"/>
              </a:xfrm>
              <a:custGeom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431"/>
              <p:cNvSpPr/>
              <p:nvPr/>
            </p:nvSpPr>
            <p:spPr bwMode="auto">
              <a:xfrm>
                <a:off x="4070" y="2571"/>
                <a:ext cx="23" cy="40"/>
              </a:xfrm>
              <a:custGeom>
                <a:gdLst>
                  <a:gd name="T0" fmla="*/ 9 w 10"/>
                  <a:gd name="T1" fmla="*/ 7 h 17"/>
                  <a:gd name="T2" fmla="*/ 0 w 10"/>
                  <a:gd name="T3" fmla="*/ 1 h 17"/>
                  <a:gd name="T4" fmla="*/ 3 w 10"/>
                  <a:gd name="T5" fmla="*/ 17 h 17"/>
                  <a:gd name="T6" fmla="*/ 9 w 10"/>
                  <a:gd name="T7" fmla="*/ 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9" y="7"/>
                    </a:moveTo>
                    <a:cubicBezTo>
                      <a:pt x="8" y="3"/>
                      <a:pt x="4" y="0"/>
                      <a:pt x="0" y="1"/>
                    </a:cubicBezTo>
                    <a:cubicBezTo>
                      <a:pt x="2" y="6"/>
                      <a:pt x="3" y="12"/>
                      <a:pt x="3" y="17"/>
                    </a:cubicBezTo>
                    <a:cubicBezTo>
                      <a:pt x="7" y="17"/>
                      <a:pt x="10" y="11"/>
                      <a:pt x="9" y="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432"/>
              <p:cNvSpPr/>
              <p:nvPr/>
            </p:nvSpPr>
            <p:spPr bwMode="auto">
              <a:xfrm>
                <a:off x="4079" y="2518"/>
                <a:ext cx="14" cy="29"/>
              </a:xfrm>
              <a:custGeom>
                <a:gdLst>
                  <a:gd name="T0" fmla="*/ 6 w 6"/>
                  <a:gd name="T1" fmla="*/ 1 h 12"/>
                  <a:gd name="T2" fmla="*/ 2 w 6"/>
                  <a:gd name="T3" fmla="*/ 0 h 12"/>
                  <a:gd name="T4" fmla="*/ 0 w 6"/>
                  <a:gd name="T5" fmla="*/ 10 h 12"/>
                  <a:gd name="T6" fmla="*/ 0 w 6"/>
                  <a:gd name="T7" fmla="*/ 10 h 12"/>
                  <a:gd name="T8" fmla="*/ 1 w 6"/>
                  <a:gd name="T9" fmla="*/ 11 h 12"/>
                  <a:gd name="T10" fmla="*/ 6 w 6"/>
                  <a:gd name="T11" fmla="*/ 12 h 12"/>
                  <a:gd name="T12" fmla="*/ 6 w 6"/>
                  <a:gd name="T13" fmla="*/ 10 h 12"/>
                  <a:gd name="T14" fmla="*/ 6 w 6"/>
                  <a:gd name="T15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6" y="1"/>
                    </a:moveTo>
                    <a:cubicBezTo>
                      <a:pt x="5" y="1"/>
                      <a:pt x="4" y="0"/>
                      <a:pt x="2" y="0"/>
                    </a:cubicBezTo>
                    <a:cubicBezTo>
                      <a:pt x="3" y="4"/>
                      <a:pt x="2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3" y="10"/>
                      <a:pt x="5" y="11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433"/>
              <p:cNvSpPr/>
              <p:nvPr/>
            </p:nvSpPr>
            <p:spPr bwMode="auto">
              <a:xfrm>
                <a:off x="4096" y="2523"/>
                <a:ext cx="11" cy="26"/>
              </a:xfrm>
              <a:custGeom>
                <a:gdLst>
                  <a:gd name="T0" fmla="*/ 3 w 5"/>
                  <a:gd name="T1" fmla="*/ 3 h 11"/>
                  <a:gd name="T2" fmla="*/ 0 w 5"/>
                  <a:gd name="T3" fmla="*/ 0 h 11"/>
                  <a:gd name="T4" fmla="*/ 2 w 5"/>
                  <a:gd name="T5" fmla="*/ 11 h 11"/>
                  <a:gd name="T6" fmla="*/ 3 w 5"/>
                  <a:gd name="T7" fmla="*/ 3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1" y="3"/>
                      <a:pt x="2" y="7"/>
                      <a:pt x="2" y="11"/>
                    </a:cubicBezTo>
                    <a:cubicBezTo>
                      <a:pt x="4" y="9"/>
                      <a:pt x="5" y="6"/>
                      <a:pt x="3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1434"/>
              <p:cNvSpPr/>
              <p:nvPr/>
            </p:nvSpPr>
            <p:spPr bwMode="auto">
              <a:xfrm>
                <a:off x="4093" y="2542"/>
                <a:ext cx="3" cy="5"/>
              </a:xfrm>
              <a:custGeom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435"/>
              <p:cNvSpPr/>
              <p:nvPr/>
            </p:nvSpPr>
            <p:spPr bwMode="auto">
              <a:xfrm>
                <a:off x="4093" y="2521"/>
                <a:ext cx="7" cy="31"/>
              </a:xfrm>
              <a:custGeom>
                <a:gdLst>
                  <a:gd name="T0" fmla="*/ 1 w 3"/>
                  <a:gd name="T1" fmla="*/ 11 h 13"/>
                  <a:gd name="T2" fmla="*/ 3 w 3"/>
                  <a:gd name="T3" fmla="*/ 13 h 13"/>
                  <a:gd name="T4" fmla="*/ 3 w 3"/>
                  <a:gd name="T5" fmla="*/ 12 h 13"/>
                  <a:gd name="T6" fmla="*/ 1 w 3"/>
                  <a:gd name="T7" fmla="*/ 1 h 13"/>
                  <a:gd name="T8" fmla="*/ 0 w 3"/>
                  <a:gd name="T9" fmla="*/ 0 h 13"/>
                  <a:gd name="T10" fmla="*/ 0 w 3"/>
                  <a:gd name="T11" fmla="*/ 9 h 13"/>
                  <a:gd name="T12" fmla="*/ 1 w 3"/>
                  <a:gd name="T13" fmla="*/ 1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3">
                    <a:moveTo>
                      <a:pt x="1" y="11"/>
                    </a:moveTo>
                    <a:cubicBezTo>
                      <a:pt x="1" y="12"/>
                      <a:pt x="2" y="12"/>
                      <a:pt x="3" y="13"/>
                    </a:cubicBezTo>
                    <a:cubicBezTo>
                      <a:pt x="3" y="13"/>
                      <a:pt x="3" y="13"/>
                      <a:pt x="3" y="12"/>
                    </a:cubicBezTo>
                    <a:cubicBezTo>
                      <a:pt x="3" y="8"/>
                      <a:pt x="2" y="4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1" y="1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436"/>
              <p:cNvSpPr/>
              <p:nvPr/>
            </p:nvSpPr>
            <p:spPr bwMode="auto">
              <a:xfrm>
                <a:off x="4133" y="2547"/>
                <a:ext cx="22" cy="5"/>
              </a:xfrm>
              <a:custGeom>
                <a:gdLst>
                  <a:gd name="T0" fmla="*/ 5 w 9"/>
                  <a:gd name="T1" fmla="*/ 0 h 2"/>
                  <a:gd name="T2" fmla="*/ 0 w 9"/>
                  <a:gd name="T3" fmla="*/ 2 h 2"/>
                  <a:gd name="T4" fmla="*/ 1 w 9"/>
                  <a:gd name="T5" fmla="*/ 2 h 2"/>
                  <a:gd name="T6" fmla="*/ 8 w 9"/>
                  <a:gd name="T7" fmla="*/ 1 h 2"/>
                  <a:gd name="T8" fmla="*/ 9 w 9"/>
                  <a:gd name="T9" fmla="*/ 0 h 2"/>
                  <a:gd name="T10" fmla="*/ 5 w 9"/>
                  <a:gd name="T11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">
                    <a:moveTo>
                      <a:pt x="5" y="0"/>
                    </a:moveTo>
                    <a:cubicBezTo>
                      <a:pt x="3" y="0"/>
                      <a:pt x="2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6" y="2"/>
                      <a:pt x="8" y="1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437"/>
              <p:cNvSpPr/>
              <p:nvPr/>
            </p:nvSpPr>
            <p:spPr bwMode="auto">
              <a:xfrm>
                <a:off x="4124" y="2521"/>
                <a:ext cx="43" cy="31"/>
              </a:xfrm>
              <a:custGeom>
                <a:gdLst>
                  <a:gd name="T0" fmla="*/ 16 w 18"/>
                  <a:gd name="T1" fmla="*/ 9 h 13"/>
                  <a:gd name="T2" fmla="*/ 17 w 18"/>
                  <a:gd name="T3" fmla="*/ 3 h 13"/>
                  <a:gd name="T4" fmla="*/ 8 w 18"/>
                  <a:gd name="T5" fmla="*/ 5 h 13"/>
                  <a:gd name="T6" fmla="*/ 5 w 18"/>
                  <a:gd name="T7" fmla="*/ 8 h 13"/>
                  <a:gd name="T8" fmla="*/ 0 w 18"/>
                  <a:gd name="T9" fmla="*/ 13 h 13"/>
                  <a:gd name="T10" fmla="*/ 0 w 18"/>
                  <a:gd name="T11" fmla="*/ 13 h 13"/>
                  <a:gd name="T12" fmla="*/ 16 w 18"/>
                  <a:gd name="T13" fmla="*/ 9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3">
                    <a:moveTo>
                      <a:pt x="16" y="9"/>
                    </a:moveTo>
                    <a:cubicBezTo>
                      <a:pt x="18" y="7"/>
                      <a:pt x="18" y="5"/>
                      <a:pt x="17" y="3"/>
                    </a:cubicBezTo>
                    <a:cubicBezTo>
                      <a:pt x="14" y="0"/>
                      <a:pt x="11" y="3"/>
                      <a:pt x="8" y="5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3" y="9"/>
                      <a:pt x="1" y="11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" y="8"/>
                      <a:pt x="10" y="7"/>
                      <a:pt x="16" y="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438"/>
              <p:cNvSpPr/>
              <p:nvPr/>
            </p:nvSpPr>
            <p:spPr bwMode="auto">
              <a:xfrm>
                <a:off x="4124" y="2537"/>
                <a:ext cx="38" cy="15"/>
              </a:xfrm>
              <a:custGeom>
                <a:gdLst>
                  <a:gd name="T0" fmla="*/ 9 w 16"/>
                  <a:gd name="T1" fmla="*/ 4 h 6"/>
                  <a:gd name="T2" fmla="*/ 13 w 16"/>
                  <a:gd name="T3" fmla="*/ 4 h 6"/>
                  <a:gd name="T4" fmla="*/ 16 w 16"/>
                  <a:gd name="T5" fmla="*/ 2 h 6"/>
                  <a:gd name="T6" fmla="*/ 0 w 16"/>
                  <a:gd name="T7" fmla="*/ 6 h 6"/>
                  <a:gd name="T8" fmla="*/ 4 w 16"/>
                  <a:gd name="T9" fmla="*/ 6 h 6"/>
                  <a:gd name="T10" fmla="*/ 9 w 16"/>
                  <a:gd name="T11" fmla="*/ 4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6">
                    <a:moveTo>
                      <a:pt x="9" y="4"/>
                    </a:moveTo>
                    <a:cubicBezTo>
                      <a:pt x="10" y="4"/>
                      <a:pt x="12" y="4"/>
                      <a:pt x="13" y="4"/>
                    </a:cubicBezTo>
                    <a:cubicBezTo>
                      <a:pt x="14" y="3"/>
                      <a:pt x="15" y="3"/>
                      <a:pt x="16" y="2"/>
                    </a:cubicBezTo>
                    <a:cubicBezTo>
                      <a:pt x="10" y="0"/>
                      <a:pt x="4" y="1"/>
                      <a:pt x="0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6" y="5"/>
                      <a:pt x="7" y="4"/>
                      <a:pt x="9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1439"/>
              <p:cNvSpPr/>
              <p:nvPr/>
            </p:nvSpPr>
            <p:spPr bwMode="auto">
              <a:xfrm>
                <a:off x="4081" y="2514"/>
                <a:ext cx="12" cy="4"/>
              </a:xfrm>
              <a:custGeom>
                <a:gdLst>
                  <a:gd name="T0" fmla="*/ 0 w 5"/>
                  <a:gd name="T1" fmla="*/ 0 h 2"/>
                  <a:gd name="T2" fmla="*/ 1 w 5"/>
                  <a:gd name="T3" fmla="*/ 1 h 2"/>
                  <a:gd name="T4" fmla="*/ 1 w 5"/>
                  <a:gd name="T5" fmla="*/ 1 h 2"/>
                  <a:gd name="T6" fmla="*/ 5 w 5"/>
                  <a:gd name="T7" fmla="*/ 2 h 2"/>
                  <a:gd name="T8" fmla="*/ 5 w 5"/>
                  <a:gd name="T9" fmla="*/ 0 h 2"/>
                  <a:gd name="T10" fmla="*/ 0 w 5"/>
                  <a:gd name="T11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4" y="1"/>
                      <a:pt x="5" y="2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440"/>
              <p:cNvSpPr/>
              <p:nvPr/>
            </p:nvSpPr>
            <p:spPr bwMode="auto">
              <a:xfrm>
                <a:off x="4105" y="2661"/>
                <a:ext cx="28" cy="33"/>
              </a:xfrm>
              <a:custGeom>
                <a:gdLst>
                  <a:gd name="T0" fmla="*/ 9 w 12"/>
                  <a:gd name="T1" fmla="*/ 12 h 14"/>
                  <a:gd name="T2" fmla="*/ 7 w 12"/>
                  <a:gd name="T3" fmla="*/ 6 h 14"/>
                  <a:gd name="T4" fmla="*/ 7 w 12"/>
                  <a:gd name="T5" fmla="*/ 5 h 14"/>
                  <a:gd name="T6" fmla="*/ 12 w 12"/>
                  <a:gd name="T7" fmla="*/ 0 h 14"/>
                  <a:gd name="T8" fmla="*/ 11 w 12"/>
                  <a:gd name="T9" fmla="*/ 0 h 14"/>
                  <a:gd name="T10" fmla="*/ 1 w 12"/>
                  <a:gd name="T11" fmla="*/ 3 h 14"/>
                  <a:gd name="T12" fmla="*/ 0 w 12"/>
                  <a:gd name="T13" fmla="*/ 5 h 14"/>
                  <a:gd name="T14" fmla="*/ 0 w 12"/>
                  <a:gd name="T15" fmla="*/ 5 h 14"/>
                  <a:gd name="T16" fmla="*/ 3 w 12"/>
                  <a:gd name="T17" fmla="*/ 14 h 14"/>
                  <a:gd name="T18" fmla="*/ 9 w 12"/>
                  <a:gd name="T19" fmla="*/ 14 h 14"/>
                  <a:gd name="T20" fmla="*/ 9 w 12"/>
                  <a:gd name="T21" fmla="*/ 1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4">
                    <a:moveTo>
                      <a:pt x="9" y="12"/>
                    </a:moveTo>
                    <a:cubicBezTo>
                      <a:pt x="9" y="10"/>
                      <a:pt x="8" y="8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9" y="4"/>
                      <a:pt x="10" y="2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1"/>
                      <a:pt x="4" y="2"/>
                      <a:pt x="1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7"/>
                      <a:pt x="3" y="11"/>
                      <a:pt x="3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9" y="13"/>
                      <a:pt x="9" y="12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441"/>
              <p:cNvSpPr/>
              <p:nvPr/>
            </p:nvSpPr>
            <p:spPr bwMode="auto">
              <a:xfrm>
                <a:off x="4126" y="2563"/>
                <a:ext cx="10" cy="27"/>
              </a:xfrm>
              <a:custGeom>
                <a:gdLst>
                  <a:gd name="T0" fmla="*/ 1 w 4"/>
                  <a:gd name="T1" fmla="*/ 0 h 11"/>
                  <a:gd name="T2" fmla="*/ 2 w 4"/>
                  <a:gd name="T3" fmla="*/ 9 h 11"/>
                  <a:gd name="T4" fmla="*/ 4 w 4"/>
                  <a:gd name="T5" fmla="*/ 11 h 11"/>
                  <a:gd name="T6" fmla="*/ 1 w 4"/>
                  <a:gd name="T7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1">
                    <a:moveTo>
                      <a:pt x="1" y="0"/>
                    </a:moveTo>
                    <a:cubicBezTo>
                      <a:pt x="0" y="3"/>
                      <a:pt x="0" y="7"/>
                      <a:pt x="2" y="9"/>
                    </a:cubicBezTo>
                    <a:cubicBezTo>
                      <a:pt x="2" y="10"/>
                      <a:pt x="3" y="11"/>
                      <a:pt x="4" y="11"/>
                    </a:cubicBezTo>
                    <a:cubicBezTo>
                      <a:pt x="4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1442"/>
              <p:cNvSpPr/>
              <p:nvPr/>
            </p:nvSpPr>
            <p:spPr bwMode="auto">
              <a:xfrm>
                <a:off x="4096" y="2514"/>
                <a:ext cx="28" cy="59"/>
              </a:xfrm>
              <a:custGeom>
                <a:gdLst>
                  <a:gd name="T0" fmla="*/ 5 w 12"/>
                  <a:gd name="T1" fmla="*/ 7 h 25"/>
                  <a:gd name="T2" fmla="*/ 3 w 12"/>
                  <a:gd name="T3" fmla="*/ 17 h 25"/>
                  <a:gd name="T4" fmla="*/ 4 w 12"/>
                  <a:gd name="T5" fmla="*/ 21 h 25"/>
                  <a:gd name="T6" fmla="*/ 10 w 12"/>
                  <a:gd name="T7" fmla="*/ 25 h 25"/>
                  <a:gd name="T8" fmla="*/ 11 w 12"/>
                  <a:gd name="T9" fmla="*/ 19 h 25"/>
                  <a:gd name="T10" fmla="*/ 10 w 12"/>
                  <a:gd name="T11" fmla="*/ 18 h 25"/>
                  <a:gd name="T12" fmla="*/ 9 w 12"/>
                  <a:gd name="T13" fmla="*/ 17 h 25"/>
                  <a:gd name="T14" fmla="*/ 10 w 12"/>
                  <a:gd name="T15" fmla="*/ 5 h 25"/>
                  <a:gd name="T16" fmla="*/ 7 w 12"/>
                  <a:gd name="T17" fmla="*/ 0 h 25"/>
                  <a:gd name="T18" fmla="*/ 3 w 12"/>
                  <a:gd name="T19" fmla="*/ 0 h 25"/>
                  <a:gd name="T20" fmla="*/ 0 w 12"/>
                  <a:gd name="T21" fmla="*/ 1 h 25"/>
                  <a:gd name="T22" fmla="*/ 0 w 12"/>
                  <a:gd name="T23" fmla="*/ 2 h 25"/>
                  <a:gd name="T24" fmla="*/ 5 w 12"/>
                  <a:gd name="T25" fmla="*/ 7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25">
                    <a:moveTo>
                      <a:pt x="5" y="7"/>
                    </a:moveTo>
                    <a:cubicBezTo>
                      <a:pt x="6" y="10"/>
                      <a:pt x="6" y="14"/>
                      <a:pt x="3" y="17"/>
                    </a:cubicBezTo>
                    <a:cubicBezTo>
                      <a:pt x="3" y="18"/>
                      <a:pt x="4" y="20"/>
                      <a:pt x="4" y="21"/>
                    </a:cubicBezTo>
                    <a:cubicBezTo>
                      <a:pt x="6" y="21"/>
                      <a:pt x="8" y="23"/>
                      <a:pt x="10" y="25"/>
                    </a:cubicBezTo>
                    <a:cubicBezTo>
                      <a:pt x="10" y="23"/>
                      <a:pt x="10" y="21"/>
                      <a:pt x="11" y="19"/>
                    </a:cubicBezTo>
                    <a:cubicBezTo>
                      <a:pt x="11" y="18"/>
                      <a:pt x="10" y="18"/>
                      <a:pt x="10" y="18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12" y="14"/>
                      <a:pt x="11" y="8"/>
                      <a:pt x="10" y="5"/>
                    </a:cubicBezTo>
                    <a:cubicBezTo>
                      <a:pt x="9" y="3"/>
                      <a:pt x="8" y="2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3"/>
                      <a:pt x="4" y="4"/>
                      <a:pt x="5" y="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443"/>
              <p:cNvSpPr/>
              <p:nvPr/>
            </p:nvSpPr>
            <p:spPr bwMode="auto">
              <a:xfrm>
                <a:off x="4114" y="2587"/>
                <a:ext cx="19" cy="36"/>
              </a:xfrm>
              <a:custGeom>
                <a:gdLst>
                  <a:gd name="T0" fmla="*/ 3 w 8"/>
                  <a:gd name="T1" fmla="*/ 0 h 15"/>
                  <a:gd name="T2" fmla="*/ 0 w 8"/>
                  <a:gd name="T3" fmla="*/ 6 h 15"/>
                  <a:gd name="T4" fmla="*/ 2 w 8"/>
                  <a:gd name="T5" fmla="*/ 15 h 15"/>
                  <a:gd name="T6" fmla="*/ 6 w 8"/>
                  <a:gd name="T7" fmla="*/ 14 h 15"/>
                  <a:gd name="T8" fmla="*/ 4 w 8"/>
                  <a:gd name="T9" fmla="*/ 12 h 15"/>
                  <a:gd name="T10" fmla="*/ 4 w 8"/>
                  <a:gd name="T11" fmla="*/ 11 h 15"/>
                  <a:gd name="T12" fmla="*/ 4 w 8"/>
                  <a:gd name="T13" fmla="*/ 11 h 15"/>
                  <a:gd name="T14" fmla="*/ 8 w 8"/>
                  <a:gd name="T15" fmla="*/ 4 h 15"/>
                  <a:gd name="T16" fmla="*/ 3 w 8"/>
                  <a:gd name="T17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5">
                    <a:moveTo>
                      <a:pt x="3" y="0"/>
                    </a:moveTo>
                    <a:cubicBezTo>
                      <a:pt x="3" y="3"/>
                      <a:pt x="2" y="5"/>
                      <a:pt x="0" y="6"/>
                    </a:cubicBezTo>
                    <a:cubicBezTo>
                      <a:pt x="1" y="9"/>
                      <a:pt x="2" y="12"/>
                      <a:pt x="2" y="15"/>
                    </a:cubicBezTo>
                    <a:cubicBezTo>
                      <a:pt x="3" y="15"/>
                      <a:pt x="5" y="15"/>
                      <a:pt x="6" y="14"/>
                    </a:cubicBezTo>
                    <a:cubicBezTo>
                      <a:pt x="6" y="13"/>
                      <a:pt x="5" y="13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9"/>
                      <a:pt x="7" y="7"/>
                      <a:pt x="8" y="4"/>
                    </a:cubicBezTo>
                    <a:cubicBezTo>
                      <a:pt x="6" y="4"/>
                      <a:pt x="4" y="2"/>
                      <a:pt x="3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1444"/>
              <p:cNvSpPr/>
              <p:nvPr/>
            </p:nvSpPr>
            <p:spPr bwMode="auto">
              <a:xfrm>
                <a:off x="4110" y="2618"/>
                <a:ext cx="2" cy="7"/>
              </a:xfrm>
              <a:custGeom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2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445"/>
              <p:cNvSpPr/>
              <p:nvPr/>
            </p:nvSpPr>
            <p:spPr bwMode="auto">
              <a:xfrm>
                <a:off x="4119" y="2627"/>
                <a:ext cx="19" cy="29"/>
              </a:xfrm>
              <a:custGeom>
                <a:gdLst>
                  <a:gd name="T0" fmla="*/ 1 w 8"/>
                  <a:gd name="T1" fmla="*/ 10 h 12"/>
                  <a:gd name="T2" fmla="*/ 0 w 8"/>
                  <a:gd name="T3" fmla="*/ 12 h 12"/>
                  <a:gd name="T4" fmla="*/ 3 w 8"/>
                  <a:gd name="T5" fmla="*/ 12 h 12"/>
                  <a:gd name="T6" fmla="*/ 7 w 8"/>
                  <a:gd name="T7" fmla="*/ 11 h 12"/>
                  <a:gd name="T8" fmla="*/ 7 w 8"/>
                  <a:gd name="T9" fmla="*/ 8 h 12"/>
                  <a:gd name="T10" fmla="*/ 6 w 8"/>
                  <a:gd name="T11" fmla="*/ 0 h 12"/>
                  <a:gd name="T12" fmla="*/ 0 w 8"/>
                  <a:gd name="T13" fmla="*/ 1 h 12"/>
                  <a:gd name="T14" fmla="*/ 1 w 8"/>
                  <a:gd name="T15" fmla="*/ 1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2">
                    <a:moveTo>
                      <a:pt x="1" y="10"/>
                    </a:moveTo>
                    <a:cubicBezTo>
                      <a:pt x="1" y="11"/>
                      <a:pt x="1" y="11"/>
                      <a:pt x="0" y="12"/>
                    </a:cubicBezTo>
                    <a:cubicBezTo>
                      <a:pt x="1" y="12"/>
                      <a:pt x="2" y="12"/>
                      <a:pt x="3" y="12"/>
                    </a:cubicBezTo>
                    <a:cubicBezTo>
                      <a:pt x="4" y="11"/>
                      <a:pt x="6" y="11"/>
                      <a:pt x="7" y="11"/>
                    </a:cubicBezTo>
                    <a:cubicBezTo>
                      <a:pt x="7" y="10"/>
                      <a:pt x="7" y="9"/>
                      <a:pt x="7" y="8"/>
                    </a:cubicBezTo>
                    <a:cubicBezTo>
                      <a:pt x="8" y="6"/>
                      <a:pt x="7" y="3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  <a:cubicBezTo>
                      <a:pt x="1" y="4"/>
                      <a:pt x="2" y="7"/>
                      <a:pt x="1" y="1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446"/>
              <p:cNvSpPr/>
              <p:nvPr/>
            </p:nvSpPr>
            <p:spPr bwMode="auto">
              <a:xfrm>
                <a:off x="4100" y="2554"/>
                <a:ext cx="5" cy="9"/>
              </a:xfrm>
              <a:custGeom>
                <a:gdLst>
                  <a:gd name="T0" fmla="*/ 0 w 2"/>
                  <a:gd name="T1" fmla="*/ 0 h 4"/>
                  <a:gd name="T2" fmla="*/ 1 w 2"/>
                  <a:gd name="T3" fmla="*/ 1 h 4"/>
                  <a:gd name="T4" fmla="*/ 1 w 2"/>
                  <a:gd name="T5" fmla="*/ 4 h 4"/>
                  <a:gd name="T6" fmla="*/ 2 w 2"/>
                  <a:gd name="T7" fmla="*/ 4 h 4"/>
                  <a:gd name="T8" fmla="*/ 1 w 2"/>
                  <a:gd name="T9" fmla="*/ 0 h 4"/>
                  <a:gd name="T10" fmla="*/ 0 w 2"/>
                  <a:gd name="T1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447"/>
              <p:cNvSpPr/>
              <p:nvPr/>
            </p:nvSpPr>
            <p:spPr bwMode="auto">
              <a:xfrm>
                <a:off x="4093" y="2514"/>
                <a:ext cx="10" cy="4"/>
              </a:xfrm>
              <a:custGeom>
                <a:gdLst>
                  <a:gd name="T0" fmla="*/ 1 w 4"/>
                  <a:gd name="T1" fmla="*/ 1 h 2"/>
                  <a:gd name="T2" fmla="*/ 4 w 4"/>
                  <a:gd name="T3" fmla="*/ 0 h 2"/>
                  <a:gd name="T4" fmla="*/ 0 w 4"/>
                  <a:gd name="T5" fmla="*/ 0 h 2"/>
                  <a:gd name="T6" fmla="*/ 0 w 4"/>
                  <a:gd name="T7" fmla="*/ 2 h 2"/>
                  <a:gd name="T8" fmla="*/ 1 w 4"/>
                  <a:gd name="T9" fmla="*/ 2 h 2"/>
                  <a:gd name="T10" fmla="*/ 1 w 4"/>
                  <a:gd name="T11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1" y="1"/>
                    </a:moveTo>
                    <a:cubicBezTo>
                      <a:pt x="2" y="1"/>
                      <a:pt x="3" y="1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448"/>
              <p:cNvSpPr/>
              <p:nvPr/>
            </p:nvSpPr>
            <p:spPr bwMode="auto">
              <a:xfrm>
                <a:off x="4107" y="2654"/>
                <a:ext cx="29" cy="14"/>
              </a:xfrm>
              <a:custGeom>
                <a:gdLst>
                  <a:gd name="T0" fmla="*/ 11 w 12"/>
                  <a:gd name="T1" fmla="*/ 3 h 6"/>
                  <a:gd name="T2" fmla="*/ 12 w 12"/>
                  <a:gd name="T3" fmla="*/ 0 h 6"/>
                  <a:gd name="T4" fmla="*/ 8 w 12"/>
                  <a:gd name="T5" fmla="*/ 1 h 6"/>
                  <a:gd name="T6" fmla="*/ 5 w 12"/>
                  <a:gd name="T7" fmla="*/ 1 h 6"/>
                  <a:gd name="T8" fmla="*/ 3 w 12"/>
                  <a:gd name="T9" fmla="*/ 4 h 6"/>
                  <a:gd name="T10" fmla="*/ 0 w 12"/>
                  <a:gd name="T11" fmla="*/ 5 h 6"/>
                  <a:gd name="T12" fmla="*/ 0 w 12"/>
                  <a:gd name="T13" fmla="*/ 6 h 6"/>
                  <a:gd name="T14" fmla="*/ 10 w 12"/>
                  <a:gd name="T15" fmla="*/ 3 h 6"/>
                  <a:gd name="T16" fmla="*/ 11 w 12"/>
                  <a:gd name="T17" fmla="*/ 3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6">
                    <a:moveTo>
                      <a:pt x="11" y="3"/>
                    </a:moveTo>
                    <a:cubicBezTo>
                      <a:pt x="11" y="2"/>
                      <a:pt x="12" y="1"/>
                      <a:pt x="12" y="0"/>
                    </a:cubicBezTo>
                    <a:cubicBezTo>
                      <a:pt x="11" y="0"/>
                      <a:pt x="9" y="0"/>
                      <a:pt x="8" y="1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5" y="2"/>
                      <a:pt x="4" y="3"/>
                      <a:pt x="3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3" y="5"/>
                      <a:pt x="7" y="4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449"/>
              <p:cNvSpPr/>
              <p:nvPr/>
            </p:nvSpPr>
            <p:spPr bwMode="auto">
              <a:xfrm>
                <a:off x="4112" y="2601"/>
                <a:ext cx="21" cy="29"/>
              </a:xfrm>
              <a:custGeom>
                <a:gdLst>
                  <a:gd name="T0" fmla="*/ 7 w 9"/>
                  <a:gd name="T1" fmla="*/ 8 h 12"/>
                  <a:gd name="T2" fmla="*/ 3 w 9"/>
                  <a:gd name="T3" fmla="*/ 9 h 12"/>
                  <a:gd name="T4" fmla="*/ 1 w 9"/>
                  <a:gd name="T5" fmla="*/ 0 h 12"/>
                  <a:gd name="T6" fmla="*/ 0 w 9"/>
                  <a:gd name="T7" fmla="*/ 1 h 12"/>
                  <a:gd name="T8" fmla="*/ 1 w 9"/>
                  <a:gd name="T9" fmla="*/ 5 h 12"/>
                  <a:gd name="T10" fmla="*/ 0 w 9"/>
                  <a:gd name="T11" fmla="*/ 7 h 12"/>
                  <a:gd name="T12" fmla="*/ 0 w 9"/>
                  <a:gd name="T13" fmla="*/ 10 h 12"/>
                  <a:gd name="T14" fmla="*/ 0 w 9"/>
                  <a:gd name="T15" fmla="*/ 10 h 12"/>
                  <a:gd name="T16" fmla="*/ 3 w 9"/>
                  <a:gd name="T17" fmla="*/ 12 h 12"/>
                  <a:gd name="T18" fmla="*/ 9 w 9"/>
                  <a:gd name="T19" fmla="*/ 11 h 12"/>
                  <a:gd name="T20" fmla="*/ 7 w 9"/>
                  <a:gd name="T21" fmla="*/ 8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2">
                    <a:moveTo>
                      <a:pt x="7" y="8"/>
                    </a:moveTo>
                    <a:cubicBezTo>
                      <a:pt x="6" y="9"/>
                      <a:pt x="4" y="9"/>
                      <a:pt x="3" y="9"/>
                    </a:cubicBezTo>
                    <a:cubicBezTo>
                      <a:pt x="3" y="6"/>
                      <a:pt x="2" y="3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2" y="11"/>
                      <a:pt x="3" y="12"/>
                    </a:cubicBezTo>
                    <a:cubicBezTo>
                      <a:pt x="5" y="12"/>
                      <a:pt x="7" y="12"/>
                      <a:pt x="9" y="11"/>
                    </a:cubicBezTo>
                    <a:cubicBezTo>
                      <a:pt x="8" y="10"/>
                      <a:pt x="8" y="9"/>
                      <a:pt x="7" y="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450"/>
              <p:cNvSpPr/>
              <p:nvPr/>
            </p:nvSpPr>
            <p:spPr bwMode="auto">
              <a:xfrm>
                <a:off x="4119" y="2559"/>
                <a:ext cx="17" cy="38"/>
              </a:xfrm>
              <a:custGeom>
                <a:gdLst>
                  <a:gd name="T0" fmla="*/ 1 w 7"/>
                  <a:gd name="T1" fmla="*/ 9 h 16"/>
                  <a:gd name="T2" fmla="*/ 1 w 7"/>
                  <a:gd name="T3" fmla="*/ 12 h 16"/>
                  <a:gd name="T4" fmla="*/ 6 w 7"/>
                  <a:gd name="T5" fmla="*/ 16 h 16"/>
                  <a:gd name="T6" fmla="*/ 7 w 7"/>
                  <a:gd name="T7" fmla="*/ 13 h 16"/>
                  <a:gd name="T8" fmla="*/ 5 w 7"/>
                  <a:gd name="T9" fmla="*/ 11 h 16"/>
                  <a:gd name="T10" fmla="*/ 4 w 7"/>
                  <a:gd name="T11" fmla="*/ 2 h 16"/>
                  <a:gd name="T12" fmla="*/ 1 w 7"/>
                  <a:gd name="T13" fmla="*/ 0 h 16"/>
                  <a:gd name="T14" fmla="*/ 0 w 7"/>
                  <a:gd name="T15" fmla="*/ 6 h 16"/>
                  <a:gd name="T16" fmla="*/ 1 w 7"/>
                  <a:gd name="T17" fmla="*/ 9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6">
                    <a:moveTo>
                      <a:pt x="1" y="9"/>
                    </a:moveTo>
                    <a:cubicBezTo>
                      <a:pt x="2" y="10"/>
                      <a:pt x="2" y="11"/>
                      <a:pt x="1" y="12"/>
                    </a:cubicBezTo>
                    <a:cubicBezTo>
                      <a:pt x="2" y="14"/>
                      <a:pt x="4" y="16"/>
                      <a:pt x="6" y="16"/>
                    </a:cubicBezTo>
                    <a:cubicBezTo>
                      <a:pt x="6" y="15"/>
                      <a:pt x="7" y="14"/>
                      <a:pt x="7" y="13"/>
                    </a:cubicBezTo>
                    <a:cubicBezTo>
                      <a:pt x="6" y="13"/>
                      <a:pt x="5" y="12"/>
                      <a:pt x="5" y="11"/>
                    </a:cubicBezTo>
                    <a:cubicBezTo>
                      <a:pt x="3" y="9"/>
                      <a:pt x="3" y="5"/>
                      <a:pt x="4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1" y="7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451"/>
              <p:cNvSpPr/>
              <p:nvPr/>
            </p:nvSpPr>
            <p:spPr bwMode="auto">
              <a:xfrm>
                <a:off x="4131" y="2594"/>
                <a:ext cx="43" cy="24"/>
              </a:xfrm>
              <a:custGeom>
                <a:gdLst>
                  <a:gd name="T0" fmla="*/ 15 w 18"/>
                  <a:gd name="T1" fmla="*/ 9 h 10"/>
                  <a:gd name="T2" fmla="*/ 17 w 18"/>
                  <a:gd name="T3" fmla="*/ 6 h 10"/>
                  <a:gd name="T4" fmla="*/ 8 w 18"/>
                  <a:gd name="T5" fmla="*/ 3 h 10"/>
                  <a:gd name="T6" fmla="*/ 0 w 18"/>
                  <a:gd name="T7" fmla="*/ 8 h 10"/>
                  <a:gd name="T8" fmla="*/ 9 w 18"/>
                  <a:gd name="T9" fmla="*/ 10 h 10"/>
                  <a:gd name="T10" fmla="*/ 9 w 18"/>
                  <a:gd name="T11" fmla="*/ 10 h 10"/>
                  <a:gd name="T12" fmla="*/ 11 w 18"/>
                  <a:gd name="T13" fmla="*/ 9 h 10"/>
                  <a:gd name="T14" fmla="*/ 15 w 18"/>
                  <a:gd name="T15" fmla="*/ 9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0">
                    <a:moveTo>
                      <a:pt x="15" y="9"/>
                    </a:moveTo>
                    <a:cubicBezTo>
                      <a:pt x="16" y="8"/>
                      <a:pt x="17" y="8"/>
                      <a:pt x="17" y="6"/>
                    </a:cubicBezTo>
                    <a:cubicBezTo>
                      <a:pt x="18" y="0"/>
                      <a:pt x="11" y="2"/>
                      <a:pt x="8" y="3"/>
                    </a:cubicBezTo>
                    <a:cubicBezTo>
                      <a:pt x="6" y="5"/>
                      <a:pt x="3" y="7"/>
                      <a:pt x="0" y="8"/>
                    </a:cubicBezTo>
                    <a:cubicBezTo>
                      <a:pt x="3" y="9"/>
                      <a:pt x="6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9"/>
                      <a:pt x="11" y="9"/>
                    </a:cubicBezTo>
                    <a:cubicBezTo>
                      <a:pt x="12" y="9"/>
                      <a:pt x="13" y="9"/>
                      <a:pt x="15" y="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452"/>
              <p:cNvSpPr/>
              <p:nvPr/>
            </p:nvSpPr>
            <p:spPr bwMode="auto">
              <a:xfrm>
                <a:off x="4152" y="2616"/>
                <a:ext cx="15" cy="2"/>
              </a:xfrm>
              <a:custGeom>
                <a:gdLst>
                  <a:gd name="T0" fmla="*/ 2 w 6"/>
                  <a:gd name="T1" fmla="*/ 0 h 1"/>
                  <a:gd name="T2" fmla="*/ 0 w 6"/>
                  <a:gd name="T3" fmla="*/ 1 h 1"/>
                  <a:gd name="T4" fmla="*/ 6 w 6"/>
                  <a:gd name="T5" fmla="*/ 0 h 1"/>
                  <a:gd name="T6" fmla="*/ 2 w 6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2" y="1"/>
                      <a:pt x="4" y="1"/>
                      <a:pt x="6" y="0"/>
                    </a:cubicBezTo>
                    <a:cubicBezTo>
                      <a:pt x="4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453"/>
              <p:cNvSpPr/>
              <p:nvPr/>
            </p:nvSpPr>
            <p:spPr bwMode="auto">
              <a:xfrm>
                <a:off x="4129" y="2668"/>
                <a:ext cx="23" cy="14"/>
              </a:xfrm>
              <a:custGeom>
                <a:gdLst>
                  <a:gd name="T0" fmla="*/ 0 w 10"/>
                  <a:gd name="T1" fmla="*/ 3 h 6"/>
                  <a:gd name="T2" fmla="*/ 9 w 10"/>
                  <a:gd name="T3" fmla="*/ 6 h 6"/>
                  <a:gd name="T4" fmla="*/ 10 w 10"/>
                  <a:gd name="T5" fmla="*/ 0 h 6"/>
                  <a:gd name="T6" fmla="*/ 0 w 10"/>
                  <a:gd name="T7" fmla="*/ 3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0" y="3"/>
                    </a:moveTo>
                    <a:cubicBezTo>
                      <a:pt x="2" y="5"/>
                      <a:pt x="6" y="5"/>
                      <a:pt x="9" y="6"/>
                    </a:cubicBezTo>
                    <a:cubicBezTo>
                      <a:pt x="9" y="4"/>
                      <a:pt x="10" y="2"/>
                      <a:pt x="10" y="0"/>
                    </a:cubicBezTo>
                    <a:cubicBezTo>
                      <a:pt x="6" y="1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454"/>
              <p:cNvSpPr/>
              <p:nvPr/>
            </p:nvSpPr>
            <p:spPr bwMode="auto">
              <a:xfrm>
                <a:off x="4157" y="2665"/>
                <a:ext cx="17" cy="19"/>
              </a:xfrm>
              <a:custGeom>
                <a:gdLst>
                  <a:gd name="T0" fmla="*/ 6 w 7"/>
                  <a:gd name="T1" fmla="*/ 4 h 8"/>
                  <a:gd name="T2" fmla="*/ 1 w 7"/>
                  <a:gd name="T3" fmla="*/ 0 h 8"/>
                  <a:gd name="T4" fmla="*/ 0 w 7"/>
                  <a:gd name="T5" fmla="*/ 7 h 8"/>
                  <a:gd name="T6" fmla="*/ 6 w 7"/>
                  <a:gd name="T7" fmla="*/ 4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6" y="4"/>
                    </a:moveTo>
                    <a:cubicBezTo>
                      <a:pt x="5" y="1"/>
                      <a:pt x="4" y="0"/>
                      <a:pt x="1" y="0"/>
                    </a:cubicBezTo>
                    <a:cubicBezTo>
                      <a:pt x="1" y="3"/>
                      <a:pt x="1" y="5"/>
                      <a:pt x="0" y="7"/>
                    </a:cubicBezTo>
                    <a:cubicBezTo>
                      <a:pt x="3" y="8"/>
                      <a:pt x="7" y="7"/>
                      <a:pt x="6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455"/>
              <p:cNvSpPr/>
              <p:nvPr/>
            </p:nvSpPr>
            <p:spPr bwMode="auto">
              <a:xfrm>
                <a:off x="4150" y="2665"/>
                <a:ext cx="9" cy="17"/>
              </a:xfrm>
              <a:custGeom>
                <a:gdLst>
                  <a:gd name="T0" fmla="*/ 3 w 4"/>
                  <a:gd name="T1" fmla="*/ 7 h 7"/>
                  <a:gd name="T2" fmla="*/ 4 w 4"/>
                  <a:gd name="T3" fmla="*/ 0 h 7"/>
                  <a:gd name="T4" fmla="*/ 1 w 4"/>
                  <a:gd name="T5" fmla="*/ 1 h 7"/>
                  <a:gd name="T6" fmla="*/ 0 w 4"/>
                  <a:gd name="T7" fmla="*/ 7 h 7"/>
                  <a:gd name="T8" fmla="*/ 0 w 4"/>
                  <a:gd name="T9" fmla="*/ 7 h 7"/>
                  <a:gd name="T10" fmla="*/ 3 w 4"/>
                  <a:gd name="T11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3" y="7"/>
                    </a:moveTo>
                    <a:cubicBezTo>
                      <a:pt x="4" y="5"/>
                      <a:pt x="4" y="3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3"/>
                      <a:pt x="0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456"/>
              <p:cNvSpPr/>
              <p:nvPr/>
            </p:nvSpPr>
            <p:spPr bwMode="auto">
              <a:xfrm>
                <a:off x="4053" y="2514"/>
                <a:ext cx="31" cy="23"/>
              </a:xfrm>
              <a:custGeom>
                <a:gdLst>
                  <a:gd name="T0" fmla="*/ 0 w 13"/>
                  <a:gd name="T1" fmla="*/ 7 h 10"/>
                  <a:gd name="T2" fmla="*/ 11 w 13"/>
                  <a:gd name="T3" fmla="*/ 10 h 10"/>
                  <a:gd name="T4" fmla="*/ 11 w 13"/>
                  <a:gd name="T5" fmla="*/ 1 h 10"/>
                  <a:gd name="T6" fmla="*/ 11 w 13"/>
                  <a:gd name="T7" fmla="*/ 0 h 10"/>
                  <a:gd name="T8" fmla="*/ 2 w 13"/>
                  <a:gd name="T9" fmla="*/ 0 h 10"/>
                  <a:gd name="T10" fmla="*/ 0 w 13"/>
                  <a:gd name="T11" fmla="*/ 7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0" y="7"/>
                    </a:moveTo>
                    <a:cubicBezTo>
                      <a:pt x="4" y="6"/>
                      <a:pt x="8" y="7"/>
                      <a:pt x="11" y="10"/>
                    </a:cubicBezTo>
                    <a:cubicBezTo>
                      <a:pt x="12" y="7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3"/>
                      <a:pt x="2" y="6"/>
                      <a:pt x="0" y="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457"/>
              <p:cNvSpPr/>
              <p:nvPr/>
            </p:nvSpPr>
            <p:spPr bwMode="auto">
              <a:xfrm>
                <a:off x="4105" y="2568"/>
                <a:ext cx="17" cy="31"/>
              </a:xfrm>
              <a:custGeom>
                <a:gdLst>
                  <a:gd name="T0" fmla="*/ 6 w 7"/>
                  <a:gd name="T1" fmla="*/ 5 h 13"/>
                  <a:gd name="T2" fmla="*/ 0 w 7"/>
                  <a:gd name="T3" fmla="*/ 0 h 13"/>
                  <a:gd name="T4" fmla="*/ 1 w 7"/>
                  <a:gd name="T5" fmla="*/ 4 h 13"/>
                  <a:gd name="T6" fmla="*/ 4 w 7"/>
                  <a:gd name="T7" fmla="*/ 13 h 13"/>
                  <a:gd name="T8" fmla="*/ 5 w 7"/>
                  <a:gd name="T9" fmla="*/ 11 h 13"/>
                  <a:gd name="T10" fmla="*/ 6 w 7"/>
                  <a:gd name="T11" fmla="*/ 5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3">
                    <a:moveTo>
                      <a:pt x="6" y="5"/>
                    </a:moveTo>
                    <a:cubicBezTo>
                      <a:pt x="5" y="3"/>
                      <a:pt x="3" y="0"/>
                      <a:pt x="0" y="0"/>
                    </a:cubicBezTo>
                    <a:cubicBezTo>
                      <a:pt x="1" y="1"/>
                      <a:pt x="1" y="2"/>
                      <a:pt x="1" y="4"/>
                    </a:cubicBezTo>
                    <a:cubicBezTo>
                      <a:pt x="2" y="7"/>
                      <a:pt x="3" y="10"/>
                      <a:pt x="4" y="13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6" y="9"/>
                      <a:pt x="7" y="7"/>
                      <a:pt x="6" y="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458"/>
              <p:cNvSpPr/>
              <p:nvPr/>
            </p:nvSpPr>
            <p:spPr bwMode="auto">
              <a:xfrm>
                <a:off x="4096" y="2575"/>
                <a:ext cx="14" cy="24"/>
              </a:xfrm>
              <a:custGeom>
                <a:gdLst>
                  <a:gd name="T0" fmla="*/ 0 w 6"/>
                  <a:gd name="T1" fmla="*/ 4 h 10"/>
                  <a:gd name="T2" fmla="*/ 0 w 6"/>
                  <a:gd name="T3" fmla="*/ 6 h 10"/>
                  <a:gd name="T4" fmla="*/ 0 w 6"/>
                  <a:gd name="T5" fmla="*/ 7 h 10"/>
                  <a:gd name="T6" fmla="*/ 6 w 6"/>
                  <a:gd name="T7" fmla="*/ 10 h 10"/>
                  <a:gd name="T8" fmla="*/ 3 w 6"/>
                  <a:gd name="T9" fmla="*/ 0 h 10"/>
                  <a:gd name="T10" fmla="*/ 0 w 6"/>
                  <a:gd name="T11" fmla="*/ 4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0" y="4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8"/>
                      <a:pt x="4" y="9"/>
                      <a:pt x="6" y="10"/>
                    </a:cubicBezTo>
                    <a:cubicBezTo>
                      <a:pt x="5" y="7"/>
                      <a:pt x="4" y="3"/>
                      <a:pt x="3" y="0"/>
                    </a:cubicBezTo>
                    <a:cubicBezTo>
                      <a:pt x="2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459"/>
              <p:cNvSpPr/>
              <p:nvPr/>
            </p:nvSpPr>
            <p:spPr bwMode="auto">
              <a:xfrm>
                <a:off x="4103" y="2566"/>
                <a:ext cx="11" cy="35"/>
              </a:xfrm>
              <a:custGeom>
                <a:gdLst>
                  <a:gd name="T0" fmla="*/ 5 w 5"/>
                  <a:gd name="T1" fmla="*/ 14 h 15"/>
                  <a:gd name="T2" fmla="*/ 2 w 5"/>
                  <a:gd name="T3" fmla="*/ 5 h 15"/>
                  <a:gd name="T4" fmla="*/ 1 w 5"/>
                  <a:gd name="T5" fmla="*/ 1 h 15"/>
                  <a:gd name="T6" fmla="*/ 1 w 5"/>
                  <a:gd name="T7" fmla="*/ 0 h 15"/>
                  <a:gd name="T8" fmla="*/ 0 w 5"/>
                  <a:gd name="T9" fmla="*/ 4 h 15"/>
                  <a:gd name="T10" fmla="*/ 3 w 5"/>
                  <a:gd name="T11" fmla="*/ 14 h 15"/>
                  <a:gd name="T12" fmla="*/ 4 w 5"/>
                  <a:gd name="T13" fmla="*/ 15 h 15"/>
                  <a:gd name="T14" fmla="*/ 5 w 5"/>
                  <a:gd name="T15" fmla="*/ 1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5" y="14"/>
                    </a:moveTo>
                    <a:cubicBezTo>
                      <a:pt x="4" y="11"/>
                      <a:pt x="3" y="8"/>
                      <a:pt x="2" y="5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7"/>
                      <a:pt x="2" y="11"/>
                      <a:pt x="3" y="14"/>
                    </a:cubicBezTo>
                    <a:cubicBezTo>
                      <a:pt x="3" y="15"/>
                      <a:pt x="3" y="15"/>
                      <a:pt x="4" y="15"/>
                    </a:cubicBezTo>
                    <a:cubicBezTo>
                      <a:pt x="4" y="15"/>
                      <a:pt x="5" y="14"/>
                      <a:pt x="5" y="1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460"/>
              <p:cNvSpPr/>
              <p:nvPr/>
            </p:nvSpPr>
            <p:spPr bwMode="auto">
              <a:xfrm>
                <a:off x="4074" y="2547"/>
                <a:ext cx="19" cy="33"/>
              </a:xfrm>
              <a:custGeom>
                <a:gdLst>
                  <a:gd name="T0" fmla="*/ 3 w 8"/>
                  <a:gd name="T1" fmla="*/ 0 h 14"/>
                  <a:gd name="T2" fmla="*/ 3 w 8"/>
                  <a:gd name="T3" fmla="*/ 0 h 14"/>
                  <a:gd name="T4" fmla="*/ 2 w 8"/>
                  <a:gd name="T5" fmla="*/ 6 h 14"/>
                  <a:gd name="T6" fmla="*/ 0 w 8"/>
                  <a:gd name="T7" fmla="*/ 10 h 14"/>
                  <a:gd name="T8" fmla="*/ 8 w 8"/>
                  <a:gd name="T9" fmla="*/ 14 h 14"/>
                  <a:gd name="T10" fmla="*/ 8 w 8"/>
                  <a:gd name="T11" fmla="*/ 14 h 14"/>
                  <a:gd name="T12" fmla="*/ 8 w 8"/>
                  <a:gd name="T13" fmla="*/ 1 h 14"/>
                  <a:gd name="T14" fmla="*/ 3 w 8"/>
                  <a:gd name="T15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4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3" y="5"/>
                      <a:pt x="2" y="6"/>
                    </a:cubicBezTo>
                    <a:cubicBezTo>
                      <a:pt x="2" y="7"/>
                      <a:pt x="1" y="9"/>
                      <a:pt x="0" y="10"/>
                    </a:cubicBezTo>
                    <a:cubicBezTo>
                      <a:pt x="3" y="10"/>
                      <a:pt x="7" y="11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5" y="0"/>
                      <a:pt x="3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461"/>
              <p:cNvSpPr/>
              <p:nvPr/>
            </p:nvSpPr>
            <p:spPr bwMode="auto">
              <a:xfrm>
                <a:off x="4093" y="2549"/>
                <a:ext cx="7" cy="31"/>
              </a:xfrm>
              <a:custGeom>
                <a:gdLst>
                  <a:gd name="T0" fmla="*/ 3 w 3"/>
                  <a:gd name="T1" fmla="*/ 8 h 13"/>
                  <a:gd name="T2" fmla="*/ 1 w 3"/>
                  <a:gd name="T3" fmla="*/ 1 h 13"/>
                  <a:gd name="T4" fmla="*/ 0 w 3"/>
                  <a:gd name="T5" fmla="*/ 0 h 13"/>
                  <a:gd name="T6" fmla="*/ 0 w 3"/>
                  <a:gd name="T7" fmla="*/ 13 h 13"/>
                  <a:gd name="T8" fmla="*/ 3 w 3"/>
                  <a:gd name="T9" fmla="*/ 8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8"/>
                    </a:moveTo>
                    <a:cubicBezTo>
                      <a:pt x="2" y="6"/>
                      <a:pt x="2" y="4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2"/>
                      <a:pt x="3" y="10"/>
                      <a:pt x="3" y="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462"/>
              <p:cNvSpPr/>
              <p:nvPr/>
            </p:nvSpPr>
            <p:spPr bwMode="auto">
              <a:xfrm>
                <a:off x="4096" y="2552"/>
                <a:ext cx="4" cy="16"/>
              </a:xfrm>
              <a:custGeom>
                <a:gdLst>
                  <a:gd name="T0" fmla="*/ 2 w 2"/>
                  <a:gd name="T1" fmla="*/ 3 h 7"/>
                  <a:gd name="T2" fmla="*/ 0 w 2"/>
                  <a:gd name="T3" fmla="*/ 0 h 7"/>
                  <a:gd name="T4" fmla="*/ 2 w 2"/>
                  <a:gd name="T5" fmla="*/ 7 h 7"/>
                  <a:gd name="T6" fmla="*/ 2 w 2"/>
                  <a:gd name="T7" fmla="*/ 3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3"/>
                      <a:pt x="1" y="5"/>
                      <a:pt x="2" y="7"/>
                    </a:cubicBezTo>
                    <a:cubicBezTo>
                      <a:pt x="2" y="6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463"/>
              <p:cNvSpPr/>
              <p:nvPr/>
            </p:nvSpPr>
            <p:spPr bwMode="auto">
              <a:xfrm>
                <a:off x="4051" y="2533"/>
                <a:ext cx="28" cy="38"/>
              </a:xfrm>
              <a:custGeom>
                <a:gdLst>
                  <a:gd name="T0" fmla="*/ 12 w 12"/>
                  <a:gd name="T1" fmla="*/ 10 h 16"/>
                  <a:gd name="T2" fmla="*/ 11 w 12"/>
                  <a:gd name="T3" fmla="*/ 3 h 16"/>
                  <a:gd name="T4" fmla="*/ 0 w 12"/>
                  <a:gd name="T5" fmla="*/ 1 h 16"/>
                  <a:gd name="T6" fmla="*/ 7 w 12"/>
                  <a:gd name="T7" fmla="*/ 16 h 16"/>
                  <a:gd name="T8" fmla="*/ 12 w 12"/>
                  <a:gd name="T9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12" y="10"/>
                    </a:moveTo>
                    <a:cubicBezTo>
                      <a:pt x="12" y="8"/>
                      <a:pt x="12" y="5"/>
                      <a:pt x="11" y="3"/>
                    </a:cubicBezTo>
                    <a:cubicBezTo>
                      <a:pt x="8" y="0"/>
                      <a:pt x="4" y="0"/>
                      <a:pt x="0" y="1"/>
                    </a:cubicBezTo>
                    <a:cubicBezTo>
                      <a:pt x="3" y="6"/>
                      <a:pt x="5" y="11"/>
                      <a:pt x="7" y="16"/>
                    </a:cubicBezTo>
                    <a:cubicBezTo>
                      <a:pt x="10" y="15"/>
                      <a:pt x="11" y="12"/>
                      <a:pt x="12" y="1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464"/>
              <p:cNvSpPr/>
              <p:nvPr/>
            </p:nvSpPr>
            <p:spPr bwMode="auto">
              <a:xfrm>
                <a:off x="4034" y="2514"/>
                <a:ext cx="21" cy="19"/>
              </a:xfrm>
              <a:custGeom>
                <a:gdLst>
                  <a:gd name="T0" fmla="*/ 6 w 9"/>
                  <a:gd name="T1" fmla="*/ 8 h 8"/>
                  <a:gd name="T2" fmla="*/ 9 w 9"/>
                  <a:gd name="T3" fmla="*/ 0 h 8"/>
                  <a:gd name="T4" fmla="*/ 0 w 9"/>
                  <a:gd name="T5" fmla="*/ 0 h 8"/>
                  <a:gd name="T6" fmla="*/ 6 w 9"/>
                  <a:gd name="T7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6" y="8"/>
                    </a:moveTo>
                    <a:cubicBezTo>
                      <a:pt x="8" y="6"/>
                      <a:pt x="9" y="3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4" y="5"/>
                      <a:pt x="6" y="8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465"/>
              <p:cNvSpPr/>
              <p:nvPr/>
            </p:nvSpPr>
            <p:spPr bwMode="auto">
              <a:xfrm>
                <a:off x="4008" y="2514"/>
                <a:ext cx="66" cy="180"/>
              </a:xfrm>
              <a:custGeom>
                <a:gdLst>
                  <a:gd name="T0" fmla="*/ 1 w 28"/>
                  <a:gd name="T1" fmla="*/ 3 h 76"/>
                  <a:gd name="T2" fmla="*/ 17 w 28"/>
                  <a:gd name="T3" fmla="*/ 60 h 76"/>
                  <a:gd name="T4" fmla="*/ 9 w 28"/>
                  <a:gd name="T5" fmla="*/ 76 h 76"/>
                  <a:gd name="T6" fmla="*/ 18 w 28"/>
                  <a:gd name="T7" fmla="*/ 76 h 76"/>
                  <a:gd name="T8" fmla="*/ 28 w 28"/>
                  <a:gd name="T9" fmla="*/ 44 h 76"/>
                  <a:gd name="T10" fmla="*/ 15 w 28"/>
                  <a:gd name="T11" fmla="*/ 8 h 76"/>
                  <a:gd name="T12" fmla="*/ 9 w 28"/>
                  <a:gd name="T13" fmla="*/ 0 h 76"/>
                  <a:gd name="T14" fmla="*/ 0 w 28"/>
                  <a:gd name="T15" fmla="*/ 0 h 76"/>
                  <a:gd name="T16" fmla="*/ 0 w 28"/>
                  <a:gd name="T17" fmla="*/ 2 h 76"/>
                  <a:gd name="T18" fmla="*/ 0 w 28"/>
                  <a:gd name="T19" fmla="*/ 2 h 76"/>
                  <a:gd name="T20" fmla="*/ 1 w 28"/>
                  <a:gd name="T21" fmla="*/ 3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76">
                    <a:moveTo>
                      <a:pt x="1" y="3"/>
                    </a:moveTo>
                    <a:cubicBezTo>
                      <a:pt x="15" y="18"/>
                      <a:pt x="24" y="39"/>
                      <a:pt x="17" y="60"/>
                    </a:cubicBezTo>
                    <a:cubicBezTo>
                      <a:pt x="15" y="66"/>
                      <a:pt x="12" y="71"/>
                      <a:pt x="9" y="76"/>
                    </a:cubicBezTo>
                    <a:cubicBezTo>
                      <a:pt x="18" y="76"/>
                      <a:pt x="18" y="76"/>
                      <a:pt x="18" y="76"/>
                    </a:cubicBezTo>
                    <a:cubicBezTo>
                      <a:pt x="24" y="66"/>
                      <a:pt x="28" y="55"/>
                      <a:pt x="28" y="44"/>
                    </a:cubicBezTo>
                    <a:cubicBezTo>
                      <a:pt x="27" y="31"/>
                      <a:pt x="22" y="18"/>
                      <a:pt x="15" y="8"/>
                    </a:cubicBezTo>
                    <a:cubicBezTo>
                      <a:pt x="13" y="5"/>
                      <a:pt x="11" y="3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466"/>
              <p:cNvSpPr/>
              <p:nvPr/>
            </p:nvSpPr>
            <p:spPr bwMode="auto">
              <a:xfrm flipH="1">
                <a:off x="4008" y="2514"/>
                <a:ext cx="0" cy="4"/>
              </a:xfrm>
              <a:custGeom>
                <a:gdLst>
                  <a:gd name="T0" fmla="*/ 0 h 4"/>
                  <a:gd name="T1" fmla="*/ 4 h 4"/>
                  <a:gd name="T2" fmla="*/ 0 h 4"/>
                  <a:gd name="T3" fmla="*/ 0 h 4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467"/>
              <p:cNvSpPr/>
              <p:nvPr/>
            </p:nvSpPr>
            <p:spPr bwMode="auto">
              <a:xfrm>
                <a:off x="4122" y="2661"/>
                <a:ext cx="30" cy="33"/>
              </a:xfrm>
              <a:custGeom>
                <a:gdLst>
                  <a:gd name="T0" fmla="*/ 0 w 13"/>
                  <a:gd name="T1" fmla="*/ 5 h 14"/>
                  <a:gd name="T2" fmla="*/ 0 w 13"/>
                  <a:gd name="T3" fmla="*/ 6 h 14"/>
                  <a:gd name="T4" fmla="*/ 2 w 13"/>
                  <a:gd name="T5" fmla="*/ 12 h 14"/>
                  <a:gd name="T6" fmla="*/ 2 w 13"/>
                  <a:gd name="T7" fmla="*/ 14 h 14"/>
                  <a:gd name="T8" fmla="*/ 4 w 13"/>
                  <a:gd name="T9" fmla="*/ 14 h 14"/>
                  <a:gd name="T10" fmla="*/ 2 w 13"/>
                  <a:gd name="T11" fmla="*/ 8 h 14"/>
                  <a:gd name="T12" fmla="*/ 8 w 13"/>
                  <a:gd name="T13" fmla="*/ 9 h 14"/>
                  <a:gd name="T14" fmla="*/ 11 w 13"/>
                  <a:gd name="T15" fmla="*/ 10 h 14"/>
                  <a:gd name="T16" fmla="*/ 12 w 13"/>
                  <a:gd name="T17" fmla="*/ 9 h 14"/>
                  <a:gd name="T18" fmla="*/ 3 w 13"/>
                  <a:gd name="T19" fmla="*/ 6 h 14"/>
                  <a:gd name="T20" fmla="*/ 13 w 13"/>
                  <a:gd name="T21" fmla="*/ 3 h 14"/>
                  <a:gd name="T22" fmla="*/ 13 w 13"/>
                  <a:gd name="T23" fmla="*/ 1 h 14"/>
                  <a:gd name="T24" fmla="*/ 3 w 13"/>
                  <a:gd name="T25" fmla="*/ 5 h 14"/>
                  <a:gd name="T26" fmla="*/ 6 w 13"/>
                  <a:gd name="T27" fmla="*/ 0 h 14"/>
                  <a:gd name="T28" fmla="*/ 5 w 13"/>
                  <a:gd name="T29" fmla="*/ 0 h 14"/>
                  <a:gd name="T30" fmla="*/ 0 w 13"/>
                  <a:gd name="T31" fmla="*/ 5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4">
                    <a:moveTo>
                      <a:pt x="0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2" y="10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1"/>
                      <a:pt x="3" y="10"/>
                      <a:pt x="2" y="8"/>
                    </a:cubicBezTo>
                    <a:cubicBezTo>
                      <a:pt x="4" y="9"/>
                      <a:pt x="6" y="9"/>
                      <a:pt x="8" y="9"/>
                    </a:cubicBezTo>
                    <a:cubicBezTo>
                      <a:pt x="9" y="10"/>
                      <a:pt x="10" y="10"/>
                      <a:pt x="11" y="10"/>
                    </a:cubicBezTo>
                    <a:cubicBezTo>
                      <a:pt x="11" y="10"/>
                      <a:pt x="11" y="9"/>
                      <a:pt x="12" y="9"/>
                    </a:cubicBezTo>
                    <a:cubicBezTo>
                      <a:pt x="9" y="8"/>
                      <a:pt x="5" y="8"/>
                      <a:pt x="3" y="6"/>
                    </a:cubicBezTo>
                    <a:cubicBezTo>
                      <a:pt x="5" y="6"/>
                      <a:pt x="9" y="4"/>
                      <a:pt x="13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0" y="2"/>
                      <a:pt x="7" y="4"/>
                      <a:pt x="3" y="5"/>
                    </a:cubicBezTo>
                    <a:cubicBezTo>
                      <a:pt x="5" y="3"/>
                      <a:pt x="6" y="2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3" y="2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468"/>
              <p:cNvSpPr/>
              <p:nvPr/>
            </p:nvSpPr>
            <p:spPr bwMode="auto">
              <a:xfrm>
                <a:off x="4155" y="2663"/>
                <a:ext cx="21" cy="24"/>
              </a:xfrm>
              <a:custGeom>
                <a:gdLst>
                  <a:gd name="T0" fmla="*/ 2 w 9"/>
                  <a:gd name="T1" fmla="*/ 1 h 10"/>
                  <a:gd name="T2" fmla="*/ 7 w 9"/>
                  <a:gd name="T3" fmla="*/ 5 h 10"/>
                  <a:gd name="T4" fmla="*/ 1 w 9"/>
                  <a:gd name="T5" fmla="*/ 8 h 10"/>
                  <a:gd name="T6" fmla="*/ 0 w 9"/>
                  <a:gd name="T7" fmla="*/ 10 h 10"/>
                  <a:gd name="T8" fmla="*/ 1 w 9"/>
                  <a:gd name="T9" fmla="*/ 10 h 10"/>
                  <a:gd name="T10" fmla="*/ 9 w 9"/>
                  <a:gd name="T11" fmla="*/ 6 h 10"/>
                  <a:gd name="T12" fmla="*/ 3 w 9"/>
                  <a:gd name="T13" fmla="*/ 0 h 10"/>
                  <a:gd name="T14" fmla="*/ 2 w 9"/>
                  <a:gd name="T15" fmla="*/ 0 h 10"/>
                  <a:gd name="T16" fmla="*/ 2 w 9"/>
                  <a:gd name="T17" fmla="*/ 1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0">
                    <a:moveTo>
                      <a:pt x="2" y="1"/>
                    </a:moveTo>
                    <a:cubicBezTo>
                      <a:pt x="5" y="1"/>
                      <a:pt x="6" y="2"/>
                      <a:pt x="7" y="5"/>
                    </a:cubicBezTo>
                    <a:cubicBezTo>
                      <a:pt x="8" y="8"/>
                      <a:pt x="4" y="9"/>
                      <a:pt x="1" y="8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3" y="10"/>
                      <a:pt x="9" y="10"/>
                      <a:pt x="9" y="6"/>
                    </a:cubicBezTo>
                    <a:cubicBezTo>
                      <a:pt x="9" y="3"/>
                      <a:pt x="6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469"/>
              <p:cNvSpPr/>
              <p:nvPr/>
            </p:nvSpPr>
            <p:spPr bwMode="auto">
              <a:xfrm>
                <a:off x="4124" y="2594"/>
                <a:ext cx="52" cy="26"/>
              </a:xfrm>
              <a:custGeom>
                <a:gdLst>
                  <a:gd name="T0" fmla="*/ 16 w 22"/>
                  <a:gd name="T1" fmla="*/ 1 h 11"/>
                  <a:gd name="T2" fmla="*/ 13 w 22"/>
                  <a:gd name="T3" fmla="*/ 1 h 11"/>
                  <a:gd name="T4" fmla="*/ 11 w 22"/>
                  <a:gd name="T5" fmla="*/ 2 h 11"/>
                  <a:gd name="T6" fmla="*/ 9 w 22"/>
                  <a:gd name="T7" fmla="*/ 3 h 11"/>
                  <a:gd name="T8" fmla="*/ 3 w 22"/>
                  <a:gd name="T9" fmla="*/ 6 h 11"/>
                  <a:gd name="T10" fmla="*/ 6 w 22"/>
                  <a:gd name="T11" fmla="*/ 2 h 11"/>
                  <a:gd name="T12" fmla="*/ 5 w 22"/>
                  <a:gd name="T13" fmla="*/ 2 h 11"/>
                  <a:gd name="T14" fmla="*/ 4 w 22"/>
                  <a:gd name="T15" fmla="*/ 1 h 11"/>
                  <a:gd name="T16" fmla="*/ 0 w 22"/>
                  <a:gd name="T17" fmla="*/ 8 h 11"/>
                  <a:gd name="T18" fmla="*/ 0 w 22"/>
                  <a:gd name="T19" fmla="*/ 8 h 11"/>
                  <a:gd name="T20" fmla="*/ 0 w 22"/>
                  <a:gd name="T21" fmla="*/ 9 h 11"/>
                  <a:gd name="T22" fmla="*/ 2 w 22"/>
                  <a:gd name="T23" fmla="*/ 11 h 11"/>
                  <a:gd name="T24" fmla="*/ 4 w 22"/>
                  <a:gd name="T25" fmla="*/ 11 h 11"/>
                  <a:gd name="T26" fmla="*/ 3 w 22"/>
                  <a:gd name="T27" fmla="*/ 9 h 11"/>
                  <a:gd name="T28" fmla="*/ 7 w 22"/>
                  <a:gd name="T29" fmla="*/ 11 h 11"/>
                  <a:gd name="T30" fmla="*/ 12 w 22"/>
                  <a:gd name="T31" fmla="*/ 10 h 11"/>
                  <a:gd name="T32" fmla="*/ 12 w 22"/>
                  <a:gd name="T33" fmla="*/ 10 h 11"/>
                  <a:gd name="T34" fmla="*/ 3 w 22"/>
                  <a:gd name="T35" fmla="*/ 8 h 11"/>
                  <a:gd name="T36" fmla="*/ 11 w 22"/>
                  <a:gd name="T37" fmla="*/ 3 h 11"/>
                  <a:gd name="T38" fmla="*/ 20 w 22"/>
                  <a:gd name="T39" fmla="*/ 6 h 11"/>
                  <a:gd name="T40" fmla="*/ 18 w 22"/>
                  <a:gd name="T41" fmla="*/ 9 h 11"/>
                  <a:gd name="T42" fmla="*/ 21 w 22"/>
                  <a:gd name="T43" fmla="*/ 9 h 11"/>
                  <a:gd name="T44" fmla="*/ 22 w 22"/>
                  <a:gd name="T45" fmla="*/ 6 h 11"/>
                  <a:gd name="T46" fmla="*/ 16 w 22"/>
                  <a:gd name="T47" fmla="*/ 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11">
                    <a:moveTo>
                      <a:pt x="16" y="1"/>
                    </a:moveTo>
                    <a:cubicBezTo>
                      <a:pt x="15" y="1"/>
                      <a:pt x="14" y="1"/>
                      <a:pt x="13" y="1"/>
                    </a:cubicBezTo>
                    <a:cubicBezTo>
                      <a:pt x="13" y="2"/>
                      <a:pt x="12" y="2"/>
                      <a:pt x="11" y="2"/>
                    </a:cubicBezTo>
                    <a:cubicBezTo>
                      <a:pt x="11" y="2"/>
                      <a:pt x="10" y="3"/>
                      <a:pt x="9" y="3"/>
                    </a:cubicBezTo>
                    <a:cubicBezTo>
                      <a:pt x="7" y="4"/>
                      <a:pt x="5" y="5"/>
                      <a:pt x="3" y="6"/>
                    </a:cubicBezTo>
                    <a:cubicBezTo>
                      <a:pt x="4" y="5"/>
                      <a:pt x="5" y="4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4"/>
                      <a:pt x="2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1" y="10"/>
                      <a:pt x="2" y="10"/>
                      <a:pt x="2" y="11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3" y="10"/>
                      <a:pt x="3" y="9"/>
                    </a:cubicBezTo>
                    <a:cubicBezTo>
                      <a:pt x="4" y="10"/>
                      <a:pt x="5" y="10"/>
                      <a:pt x="7" y="11"/>
                    </a:cubicBezTo>
                    <a:cubicBezTo>
                      <a:pt x="9" y="10"/>
                      <a:pt x="11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9" y="10"/>
                      <a:pt x="6" y="9"/>
                      <a:pt x="3" y="8"/>
                    </a:cubicBezTo>
                    <a:cubicBezTo>
                      <a:pt x="6" y="7"/>
                      <a:pt x="9" y="5"/>
                      <a:pt x="11" y="3"/>
                    </a:cubicBezTo>
                    <a:cubicBezTo>
                      <a:pt x="14" y="2"/>
                      <a:pt x="21" y="0"/>
                      <a:pt x="20" y="6"/>
                    </a:cubicBezTo>
                    <a:cubicBezTo>
                      <a:pt x="20" y="8"/>
                      <a:pt x="19" y="8"/>
                      <a:pt x="18" y="9"/>
                    </a:cubicBezTo>
                    <a:cubicBezTo>
                      <a:pt x="19" y="9"/>
                      <a:pt x="20" y="9"/>
                      <a:pt x="21" y="9"/>
                    </a:cubicBezTo>
                    <a:cubicBezTo>
                      <a:pt x="21" y="8"/>
                      <a:pt x="22" y="7"/>
                      <a:pt x="22" y="6"/>
                    </a:cubicBezTo>
                    <a:cubicBezTo>
                      <a:pt x="22" y="2"/>
                      <a:pt x="19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470"/>
              <p:cNvSpPr/>
              <p:nvPr/>
            </p:nvSpPr>
            <p:spPr bwMode="auto">
              <a:xfrm>
                <a:off x="4112" y="2514"/>
                <a:ext cx="59" cy="45"/>
              </a:xfrm>
              <a:custGeom>
                <a:gdLst>
                  <a:gd name="T0" fmla="*/ 23 w 25"/>
                  <a:gd name="T1" fmla="*/ 5 h 19"/>
                  <a:gd name="T2" fmla="*/ 14 w 25"/>
                  <a:gd name="T3" fmla="*/ 5 h 19"/>
                  <a:gd name="T4" fmla="*/ 10 w 25"/>
                  <a:gd name="T5" fmla="*/ 9 h 19"/>
                  <a:gd name="T6" fmla="*/ 5 w 25"/>
                  <a:gd name="T7" fmla="*/ 13 h 19"/>
                  <a:gd name="T8" fmla="*/ 4 w 25"/>
                  <a:gd name="T9" fmla="*/ 4 h 19"/>
                  <a:gd name="T10" fmla="*/ 2 w 25"/>
                  <a:gd name="T11" fmla="*/ 0 h 19"/>
                  <a:gd name="T12" fmla="*/ 0 w 25"/>
                  <a:gd name="T13" fmla="*/ 0 h 19"/>
                  <a:gd name="T14" fmla="*/ 3 w 25"/>
                  <a:gd name="T15" fmla="*/ 5 h 19"/>
                  <a:gd name="T16" fmla="*/ 2 w 25"/>
                  <a:gd name="T17" fmla="*/ 17 h 19"/>
                  <a:gd name="T18" fmla="*/ 3 w 25"/>
                  <a:gd name="T19" fmla="*/ 18 h 19"/>
                  <a:gd name="T20" fmla="*/ 4 w 25"/>
                  <a:gd name="T21" fmla="*/ 19 h 19"/>
                  <a:gd name="T22" fmla="*/ 5 w 25"/>
                  <a:gd name="T23" fmla="*/ 17 h 19"/>
                  <a:gd name="T24" fmla="*/ 5 w 25"/>
                  <a:gd name="T25" fmla="*/ 16 h 19"/>
                  <a:gd name="T26" fmla="*/ 5 w 25"/>
                  <a:gd name="T27" fmla="*/ 16 h 19"/>
                  <a:gd name="T28" fmla="*/ 10 w 25"/>
                  <a:gd name="T29" fmla="*/ 11 h 19"/>
                  <a:gd name="T30" fmla="*/ 13 w 25"/>
                  <a:gd name="T31" fmla="*/ 8 h 19"/>
                  <a:gd name="T32" fmla="*/ 22 w 25"/>
                  <a:gd name="T33" fmla="*/ 6 h 19"/>
                  <a:gd name="T34" fmla="*/ 21 w 25"/>
                  <a:gd name="T35" fmla="*/ 12 h 19"/>
                  <a:gd name="T36" fmla="*/ 22 w 25"/>
                  <a:gd name="T37" fmla="*/ 12 h 19"/>
                  <a:gd name="T38" fmla="*/ 23 w 25"/>
                  <a:gd name="T39" fmla="*/ 5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19">
                    <a:moveTo>
                      <a:pt x="23" y="5"/>
                    </a:moveTo>
                    <a:cubicBezTo>
                      <a:pt x="21" y="2"/>
                      <a:pt x="17" y="3"/>
                      <a:pt x="14" y="5"/>
                    </a:cubicBezTo>
                    <a:cubicBezTo>
                      <a:pt x="13" y="6"/>
                      <a:pt x="11" y="7"/>
                      <a:pt x="10" y="9"/>
                    </a:cubicBezTo>
                    <a:cubicBezTo>
                      <a:pt x="8" y="10"/>
                      <a:pt x="7" y="11"/>
                      <a:pt x="5" y="13"/>
                    </a:cubicBezTo>
                    <a:cubicBezTo>
                      <a:pt x="6" y="10"/>
                      <a:pt x="5" y="7"/>
                      <a:pt x="4" y="4"/>
                    </a:cubicBezTo>
                    <a:cubicBezTo>
                      <a:pt x="4" y="3"/>
                      <a:pt x="3" y="2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3"/>
                      <a:pt x="3" y="5"/>
                    </a:cubicBezTo>
                    <a:cubicBezTo>
                      <a:pt x="4" y="8"/>
                      <a:pt x="5" y="14"/>
                      <a:pt x="2" y="17"/>
                    </a:cubicBezTo>
                    <a:cubicBezTo>
                      <a:pt x="2" y="17"/>
                      <a:pt x="2" y="18"/>
                      <a:pt x="3" y="18"/>
                    </a:cubicBezTo>
                    <a:cubicBezTo>
                      <a:pt x="3" y="18"/>
                      <a:pt x="4" y="18"/>
                      <a:pt x="4" y="19"/>
                    </a:cubicBezTo>
                    <a:cubicBezTo>
                      <a:pt x="4" y="18"/>
                      <a:pt x="4" y="18"/>
                      <a:pt x="5" y="17"/>
                    </a:cubicBezTo>
                    <a:cubicBezTo>
                      <a:pt x="5" y="17"/>
                      <a:pt x="5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4"/>
                      <a:pt x="8" y="12"/>
                      <a:pt x="10" y="11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6" y="6"/>
                      <a:pt x="19" y="3"/>
                      <a:pt x="22" y="6"/>
                    </a:cubicBezTo>
                    <a:cubicBezTo>
                      <a:pt x="23" y="8"/>
                      <a:pt x="23" y="10"/>
                      <a:pt x="21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4" y="11"/>
                      <a:pt x="25" y="8"/>
                      <a:pt x="2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471"/>
              <p:cNvSpPr/>
              <p:nvPr/>
            </p:nvSpPr>
            <p:spPr bwMode="auto">
              <a:xfrm>
                <a:off x="4131" y="2547"/>
                <a:ext cx="28" cy="9"/>
              </a:xfrm>
              <a:custGeom>
                <a:gdLst>
                  <a:gd name="T0" fmla="*/ 9 w 12"/>
                  <a:gd name="T1" fmla="*/ 1 h 4"/>
                  <a:gd name="T2" fmla="*/ 2 w 12"/>
                  <a:gd name="T3" fmla="*/ 2 h 4"/>
                  <a:gd name="T4" fmla="*/ 1 w 12"/>
                  <a:gd name="T5" fmla="*/ 2 h 4"/>
                  <a:gd name="T6" fmla="*/ 0 w 12"/>
                  <a:gd name="T7" fmla="*/ 4 h 4"/>
                  <a:gd name="T8" fmla="*/ 4 w 12"/>
                  <a:gd name="T9" fmla="*/ 3 h 4"/>
                  <a:gd name="T10" fmla="*/ 12 w 12"/>
                  <a:gd name="T11" fmla="*/ 1 h 4"/>
                  <a:gd name="T12" fmla="*/ 12 w 12"/>
                  <a:gd name="T13" fmla="*/ 1 h 4"/>
                  <a:gd name="T14" fmla="*/ 10 w 12"/>
                  <a:gd name="T15" fmla="*/ 0 h 4"/>
                  <a:gd name="T16" fmla="*/ 9 w 12"/>
                  <a:gd name="T17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4">
                    <a:moveTo>
                      <a:pt x="9" y="1"/>
                    </a:moveTo>
                    <a:cubicBezTo>
                      <a:pt x="7" y="2"/>
                      <a:pt x="4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2" y="4"/>
                      <a:pt x="3" y="3"/>
                      <a:pt x="4" y="3"/>
                    </a:cubicBezTo>
                    <a:cubicBezTo>
                      <a:pt x="7" y="3"/>
                      <a:pt x="9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9" y="0"/>
                      <a:pt x="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472"/>
              <p:cNvSpPr/>
              <p:nvPr/>
            </p:nvSpPr>
            <p:spPr bwMode="auto">
              <a:xfrm>
                <a:off x="4129" y="2559"/>
                <a:ext cx="12" cy="33"/>
              </a:xfrm>
              <a:custGeom>
                <a:gdLst>
                  <a:gd name="T0" fmla="*/ 3 w 5"/>
                  <a:gd name="T1" fmla="*/ 13 h 14"/>
                  <a:gd name="T2" fmla="*/ 4 w 5"/>
                  <a:gd name="T3" fmla="*/ 14 h 14"/>
                  <a:gd name="T4" fmla="*/ 0 w 5"/>
                  <a:gd name="T5" fmla="*/ 0 h 14"/>
                  <a:gd name="T6" fmla="*/ 0 w 5"/>
                  <a:gd name="T7" fmla="*/ 2 h 14"/>
                  <a:gd name="T8" fmla="*/ 3 w 5"/>
                  <a:gd name="T9" fmla="*/ 1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4">
                    <a:moveTo>
                      <a:pt x="3" y="13"/>
                    </a:moveTo>
                    <a:cubicBezTo>
                      <a:pt x="3" y="13"/>
                      <a:pt x="4" y="14"/>
                      <a:pt x="4" y="14"/>
                    </a:cubicBezTo>
                    <a:cubicBezTo>
                      <a:pt x="5" y="9"/>
                      <a:pt x="3" y="4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5"/>
                      <a:pt x="3" y="9"/>
                      <a:pt x="3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473"/>
              <p:cNvSpPr/>
              <p:nvPr/>
            </p:nvSpPr>
            <p:spPr bwMode="auto">
              <a:xfrm>
                <a:off x="4133" y="2627"/>
                <a:ext cx="8" cy="27"/>
              </a:xfrm>
              <a:custGeom>
                <a:gdLst>
                  <a:gd name="T0" fmla="*/ 1 w 3"/>
                  <a:gd name="T1" fmla="*/ 8 h 11"/>
                  <a:gd name="T2" fmla="*/ 1 w 3"/>
                  <a:gd name="T3" fmla="*/ 11 h 11"/>
                  <a:gd name="T4" fmla="*/ 3 w 3"/>
                  <a:gd name="T5" fmla="*/ 11 h 11"/>
                  <a:gd name="T6" fmla="*/ 3 w 3"/>
                  <a:gd name="T7" fmla="*/ 9 h 11"/>
                  <a:gd name="T8" fmla="*/ 1 w 3"/>
                  <a:gd name="T9" fmla="*/ 0 h 11"/>
                  <a:gd name="T10" fmla="*/ 0 w 3"/>
                  <a:gd name="T11" fmla="*/ 0 h 11"/>
                  <a:gd name="T12" fmla="*/ 1 w 3"/>
                  <a:gd name="T13" fmla="*/ 8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1" y="8"/>
                    </a:moveTo>
                    <a:cubicBezTo>
                      <a:pt x="1" y="9"/>
                      <a:pt x="1" y="10"/>
                      <a:pt x="1" y="11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6"/>
                      <a:pt x="3" y="3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3"/>
                      <a:pt x="2" y="6"/>
                      <a:pt x="1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474"/>
              <p:cNvSpPr/>
              <p:nvPr/>
            </p:nvSpPr>
            <p:spPr bwMode="auto">
              <a:xfrm>
                <a:off x="4122" y="2552"/>
                <a:ext cx="11" cy="11"/>
              </a:xfrm>
              <a:custGeom>
                <a:gdLst>
                  <a:gd name="T0" fmla="*/ 3 w 5"/>
                  <a:gd name="T1" fmla="*/ 3 h 5"/>
                  <a:gd name="T2" fmla="*/ 1 w 5"/>
                  <a:gd name="T3" fmla="*/ 2 h 5"/>
                  <a:gd name="T4" fmla="*/ 4 w 5"/>
                  <a:gd name="T5" fmla="*/ 2 h 5"/>
                  <a:gd name="T6" fmla="*/ 5 w 5"/>
                  <a:gd name="T7" fmla="*/ 0 h 5"/>
                  <a:gd name="T8" fmla="*/ 1 w 5"/>
                  <a:gd name="T9" fmla="*/ 0 h 5"/>
                  <a:gd name="T10" fmla="*/ 1 w 5"/>
                  <a:gd name="T11" fmla="*/ 1 h 5"/>
                  <a:gd name="T12" fmla="*/ 0 w 5"/>
                  <a:gd name="T13" fmla="*/ 3 h 5"/>
                  <a:gd name="T14" fmla="*/ 3 w 5"/>
                  <a:gd name="T15" fmla="*/ 5 h 5"/>
                  <a:gd name="T16" fmla="*/ 3 w 5"/>
                  <a:gd name="T17" fmla="*/ 3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3"/>
                    </a:moveTo>
                    <a:cubicBezTo>
                      <a:pt x="3" y="3"/>
                      <a:pt x="2" y="2"/>
                      <a:pt x="1" y="2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475"/>
              <p:cNvSpPr/>
              <p:nvPr/>
            </p:nvSpPr>
            <p:spPr bwMode="auto">
              <a:xfrm>
                <a:off x="4141" y="2616"/>
                <a:ext cx="33" cy="7"/>
              </a:xfrm>
              <a:custGeom>
                <a:gdLst>
                  <a:gd name="T0" fmla="*/ 5 w 14"/>
                  <a:gd name="T1" fmla="*/ 1 h 3"/>
                  <a:gd name="T2" fmla="*/ 0 w 14"/>
                  <a:gd name="T3" fmla="*/ 2 h 3"/>
                  <a:gd name="T4" fmla="*/ 14 w 14"/>
                  <a:gd name="T5" fmla="*/ 0 h 3"/>
                  <a:gd name="T6" fmla="*/ 11 w 14"/>
                  <a:gd name="T7" fmla="*/ 0 h 3"/>
                  <a:gd name="T8" fmla="*/ 5 w 14"/>
                  <a:gd name="T9" fmla="*/ 1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">
                    <a:moveTo>
                      <a:pt x="5" y="1"/>
                    </a:moveTo>
                    <a:cubicBezTo>
                      <a:pt x="4" y="1"/>
                      <a:pt x="2" y="1"/>
                      <a:pt x="0" y="2"/>
                    </a:cubicBezTo>
                    <a:cubicBezTo>
                      <a:pt x="5" y="3"/>
                      <a:pt x="11" y="3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9" y="1"/>
                      <a:pt x="7" y="1"/>
                      <a:pt x="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476"/>
              <p:cNvSpPr/>
              <p:nvPr/>
            </p:nvSpPr>
            <p:spPr bwMode="auto">
              <a:xfrm>
                <a:off x="4152" y="2663"/>
                <a:ext cx="7" cy="5"/>
              </a:xfrm>
              <a:custGeom>
                <a:gdLst>
                  <a:gd name="T0" fmla="*/ 3 w 3"/>
                  <a:gd name="T1" fmla="*/ 1 h 2"/>
                  <a:gd name="T2" fmla="*/ 3 w 3"/>
                  <a:gd name="T3" fmla="*/ 0 h 2"/>
                  <a:gd name="T4" fmla="*/ 0 w 3"/>
                  <a:gd name="T5" fmla="*/ 0 h 2"/>
                  <a:gd name="T6" fmla="*/ 0 w 3"/>
                  <a:gd name="T7" fmla="*/ 2 h 2"/>
                  <a:gd name="T8" fmla="*/ 3 w 3"/>
                  <a:gd name="T9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477"/>
              <p:cNvSpPr/>
              <p:nvPr/>
            </p:nvSpPr>
            <p:spPr bwMode="auto">
              <a:xfrm>
                <a:off x="4129" y="2620"/>
                <a:ext cx="7" cy="7"/>
              </a:xfrm>
              <a:custGeom>
                <a:gdLst>
                  <a:gd name="T0" fmla="*/ 2 w 3"/>
                  <a:gd name="T1" fmla="*/ 3 h 3"/>
                  <a:gd name="T2" fmla="*/ 3 w 3"/>
                  <a:gd name="T3" fmla="*/ 3 h 3"/>
                  <a:gd name="T4" fmla="*/ 2 w 3"/>
                  <a:gd name="T5" fmla="*/ 0 h 3"/>
                  <a:gd name="T6" fmla="*/ 0 w 3"/>
                  <a:gd name="T7" fmla="*/ 0 h 3"/>
                  <a:gd name="T8" fmla="*/ 2 w 3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478"/>
              <p:cNvSpPr/>
              <p:nvPr/>
            </p:nvSpPr>
            <p:spPr bwMode="auto">
              <a:xfrm>
                <a:off x="4148" y="2682"/>
                <a:ext cx="9" cy="5"/>
              </a:xfrm>
              <a:custGeom>
                <a:gdLst>
                  <a:gd name="T0" fmla="*/ 4 w 4"/>
                  <a:gd name="T1" fmla="*/ 0 h 2"/>
                  <a:gd name="T2" fmla="*/ 1 w 4"/>
                  <a:gd name="T3" fmla="*/ 0 h 2"/>
                  <a:gd name="T4" fmla="*/ 1 w 4"/>
                  <a:gd name="T5" fmla="*/ 0 h 2"/>
                  <a:gd name="T6" fmla="*/ 0 w 4"/>
                  <a:gd name="T7" fmla="*/ 1 h 2"/>
                  <a:gd name="T8" fmla="*/ 3 w 4"/>
                  <a:gd name="T9" fmla="*/ 2 h 2"/>
                  <a:gd name="T10" fmla="*/ 4 w 4"/>
                  <a:gd name="T11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479"/>
              <p:cNvSpPr/>
              <p:nvPr/>
            </p:nvSpPr>
            <p:spPr bwMode="auto">
              <a:xfrm>
                <a:off x="4133" y="2590"/>
                <a:ext cx="5" cy="9"/>
              </a:xfrm>
              <a:custGeom>
                <a:gdLst>
                  <a:gd name="T0" fmla="*/ 0 w 2"/>
                  <a:gd name="T1" fmla="*/ 3 h 4"/>
                  <a:gd name="T2" fmla="*/ 1 w 2"/>
                  <a:gd name="T3" fmla="*/ 4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0 h 4"/>
                  <a:gd name="T10" fmla="*/ 0 w 2"/>
                  <a:gd name="T11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480"/>
              <p:cNvSpPr/>
              <p:nvPr/>
            </p:nvSpPr>
            <p:spPr bwMode="auto">
              <a:xfrm>
                <a:off x="4133" y="2654"/>
                <a:ext cx="8" cy="7"/>
              </a:xfrm>
              <a:custGeom>
                <a:gdLst>
                  <a:gd name="T0" fmla="*/ 0 w 3"/>
                  <a:gd name="T1" fmla="*/ 3 h 3"/>
                  <a:gd name="T2" fmla="*/ 1 w 3"/>
                  <a:gd name="T3" fmla="*/ 3 h 3"/>
                  <a:gd name="T4" fmla="*/ 3 w 3"/>
                  <a:gd name="T5" fmla="*/ 0 h 3"/>
                  <a:gd name="T6" fmla="*/ 1 w 3"/>
                  <a:gd name="T7" fmla="*/ 0 h 3"/>
                  <a:gd name="T8" fmla="*/ 0 w 3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1481"/>
              <p:cNvSpPr/>
              <p:nvPr/>
            </p:nvSpPr>
            <p:spPr bwMode="auto">
              <a:xfrm>
                <a:off x="4150" y="2597"/>
                <a:ext cx="5" cy="2"/>
              </a:xfrm>
              <a:custGeom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482"/>
              <p:cNvSpPr/>
              <p:nvPr/>
            </p:nvSpPr>
            <p:spPr bwMode="auto">
              <a:xfrm>
                <a:off x="4155" y="2542"/>
                <a:ext cx="9" cy="7"/>
              </a:xfrm>
              <a:custGeom>
                <a:gdLst>
                  <a:gd name="T0" fmla="*/ 0 w 4"/>
                  <a:gd name="T1" fmla="*/ 2 h 3"/>
                  <a:gd name="T2" fmla="*/ 2 w 4"/>
                  <a:gd name="T3" fmla="*/ 3 h 3"/>
                  <a:gd name="T4" fmla="*/ 4 w 4"/>
                  <a:gd name="T5" fmla="*/ 0 h 3"/>
                  <a:gd name="T6" fmla="*/ 3 w 4"/>
                  <a:gd name="T7" fmla="*/ 0 h 3"/>
                  <a:gd name="T8" fmla="*/ 0 w 4"/>
                  <a:gd name="T9" fmla="*/ 2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3" y="2"/>
                      <a:pt x="4" y="1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483"/>
              <p:cNvSpPr/>
              <p:nvPr/>
            </p:nvSpPr>
            <p:spPr bwMode="auto">
              <a:xfrm>
                <a:off x="4008" y="2518"/>
                <a:ext cx="57" cy="176"/>
              </a:xfrm>
              <a:custGeom>
                <a:gdLst>
                  <a:gd name="T0" fmla="*/ 6 w 24"/>
                  <a:gd name="T1" fmla="*/ 74 h 74"/>
                  <a:gd name="T2" fmla="*/ 9 w 24"/>
                  <a:gd name="T3" fmla="*/ 74 h 74"/>
                  <a:gd name="T4" fmla="*/ 17 w 24"/>
                  <a:gd name="T5" fmla="*/ 58 h 74"/>
                  <a:gd name="T6" fmla="*/ 1 w 24"/>
                  <a:gd name="T7" fmla="*/ 1 h 74"/>
                  <a:gd name="T8" fmla="*/ 0 w 24"/>
                  <a:gd name="T9" fmla="*/ 0 h 74"/>
                  <a:gd name="T10" fmla="*/ 0 w 24"/>
                  <a:gd name="T11" fmla="*/ 2 h 74"/>
                  <a:gd name="T12" fmla="*/ 14 w 24"/>
                  <a:gd name="T13" fmla="*/ 23 h 74"/>
                  <a:gd name="T14" fmla="*/ 6 w 24"/>
                  <a:gd name="T15" fmla="*/ 74 h 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4">
                    <a:moveTo>
                      <a:pt x="6" y="74"/>
                    </a:moveTo>
                    <a:cubicBezTo>
                      <a:pt x="9" y="74"/>
                      <a:pt x="9" y="74"/>
                      <a:pt x="9" y="74"/>
                    </a:cubicBezTo>
                    <a:cubicBezTo>
                      <a:pt x="12" y="69"/>
                      <a:pt x="15" y="64"/>
                      <a:pt x="17" y="58"/>
                    </a:cubicBezTo>
                    <a:cubicBezTo>
                      <a:pt x="24" y="37"/>
                      <a:pt x="15" y="16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6" y="8"/>
                      <a:pt x="11" y="15"/>
                      <a:pt x="14" y="23"/>
                    </a:cubicBezTo>
                    <a:cubicBezTo>
                      <a:pt x="21" y="40"/>
                      <a:pt x="18" y="60"/>
                      <a:pt x="6" y="7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1484"/>
              <p:cNvSpPr/>
              <p:nvPr/>
            </p:nvSpPr>
            <p:spPr bwMode="auto">
              <a:xfrm flipH="1">
                <a:off x="4008" y="2518"/>
                <a:ext cx="0" cy="5"/>
              </a:xfrm>
              <a:custGeom>
                <a:gdLst>
                  <a:gd name="T0" fmla="*/ 0 h 5"/>
                  <a:gd name="T1" fmla="*/ 0 h 5"/>
                  <a:gd name="T2" fmla="*/ 5 h 5"/>
                  <a:gd name="T3" fmla="*/ 0 h 5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485"/>
              <p:cNvSpPr>
                <a:spLocks noEditPoints="1"/>
              </p:cNvSpPr>
              <p:nvPr/>
            </p:nvSpPr>
            <p:spPr bwMode="auto">
              <a:xfrm>
                <a:off x="4029" y="2514"/>
                <a:ext cx="64" cy="182"/>
              </a:xfrm>
              <a:custGeom>
                <a:gdLst>
                  <a:gd name="T0" fmla="*/ 23 w 27"/>
                  <a:gd name="T1" fmla="*/ 76 h 77"/>
                  <a:gd name="T2" fmla="*/ 23 w 27"/>
                  <a:gd name="T3" fmla="*/ 73 h 77"/>
                  <a:gd name="T4" fmla="*/ 27 w 27"/>
                  <a:gd name="T5" fmla="*/ 71 h 77"/>
                  <a:gd name="T6" fmla="*/ 20 w 27"/>
                  <a:gd name="T7" fmla="*/ 61 h 77"/>
                  <a:gd name="T8" fmla="*/ 27 w 27"/>
                  <a:gd name="T9" fmla="*/ 58 h 77"/>
                  <a:gd name="T10" fmla="*/ 25 w 27"/>
                  <a:gd name="T11" fmla="*/ 58 h 77"/>
                  <a:gd name="T12" fmla="*/ 20 w 27"/>
                  <a:gd name="T13" fmla="*/ 48 h 77"/>
                  <a:gd name="T14" fmla="*/ 27 w 27"/>
                  <a:gd name="T15" fmla="*/ 50 h 77"/>
                  <a:gd name="T16" fmla="*/ 27 w 27"/>
                  <a:gd name="T17" fmla="*/ 46 h 77"/>
                  <a:gd name="T18" fmla="*/ 27 w 27"/>
                  <a:gd name="T19" fmla="*/ 36 h 77"/>
                  <a:gd name="T20" fmla="*/ 27 w 27"/>
                  <a:gd name="T21" fmla="*/ 28 h 77"/>
                  <a:gd name="T22" fmla="*/ 21 w 27"/>
                  <a:gd name="T23" fmla="*/ 20 h 77"/>
                  <a:gd name="T24" fmla="*/ 22 w 27"/>
                  <a:gd name="T25" fmla="*/ 14 h 77"/>
                  <a:gd name="T26" fmla="*/ 27 w 27"/>
                  <a:gd name="T27" fmla="*/ 14 h 77"/>
                  <a:gd name="T28" fmla="*/ 21 w 27"/>
                  <a:gd name="T29" fmla="*/ 12 h 77"/>
                  <a:gd name="T30" fmla="*/ 23 w 27"/>
                  <a:gd name="T31" fmla="*/ 2 h 77"/>
                  <a:gd name="T32" fmla="*/ 27 w 27"/>
                  <a:gd name="T33" fmla="*/ 2 h 77"/>
                  <a:gd name="T34" fmla="*/ 23 w 27"/>
                  <a:gd name="T35" fmla="*/ 1 h 77"/>
                  <a:gd name="T36" fmla="*/ 21 w 27"/>
                  <a:gd name="T37" fmla="*/ 0 h 77"/>
                  <a:gd name="T38" fmla="*/ 21 w 27"/>
                  <a:gd name="T39" fmla="*/ 10 h 77"/>
                  <a:gd name="T40" fmla="*/ 12 w 27"/>
                  <a:gd name="T41" fmla="*/ 0 h 77"/>
                  <a:gd name="T42" fmla="*/ 8 w 27"/>
                  <a:gd name="T43" fmla="*/ 8 h 77"/>
                  <a:gd name="T44" fmla="*/ 0 w 27"/>
                  <a:gd name="T45" fmla="*/ 0 h 77"/>
                  <a:gd name="T46" fmla="*/ 19 w 27"/>
                  <a:gd name="T47" fmla="*/ 44 h 77"/>
                  <a:gd name="T48" fmla="*/ 18 w 27"/>
                  <a:gd name="T49" fmla="*/ 76 h 77"/>
                  <a:gd name="T50" fmla="*/ 9 w 27"/>
                  <a:gd name="T51" fmla="*/ 9 h 77"/>
                  <a:gd name="T52" fmla="*/ 21 w 27"/>
                  <a:gd name="T53" fmla="*/ 18 h 77"/>
                  <a:gd name="T54" fmla="*/ 9 w 27"/>
                  <a:gd name="T55" fmla="*/ 9 h 77"/>
                  <a:gd name="T56" fmla="*/ 26 w 27"/>
                  <a:gd name="T57" fmla="*/ 31 h 77"/>
                  <a:gd name="T58" fmla="*/ 17 w 27"/>
                  <a:gd name="T59" fmla="*/ 25 h 77"/>
                  <a:gd name="T60" fmla="*/ 12 w 27"/>
                  <a:gd name="T61" fmla="*/ 74 h 77"/>
                  <a:gd name="T62" fmla="*/ 22 w 27"/>
                  <a:gd name="T63" fmla="*/ 71 h 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" h="77">
                    <a:moveTo>
                      <a:pt x="21" y="74"/>
                    </a:moveTo>
                    <a:cubicBezTo>
                      <a:pt x="22" y="74"/>
                      <a:pt x="22" y="75"/>
                      <a:pt x="23" y="76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5"/>
                      <a:pt x="23" y="74"/>
                      <a:pt x="23" y="73"/>
                    </a:cubicBezTo>
                    <a:cubicBezTo>
                      <a:pt x="24" y="73"/>
                      <a:pt x="26" y="73"/>
                      <a:pt x="27" y="72"/>
                    </a:cubicBezTo>
                    <a:cubicBezTo>
                      <a:pt x="27" y="71"/>
                      <a:pt x="27" y="71"/>
                      <a:pt x="27" y="71"/>
                    </a:cubicBezTo>
                    <a:cubicBezTo>
                      <a:pt x="26" y="71"/>
                      <a:pt x="24" y="72"/>
                      <a:pt x="23" y="72"/>
                    </a:cubicBezTo>
                    <a:cubicBezTo>
                      <a:pt x="25" y="68"/>
                      <a:pt x="23" y="63"/>
                      <a:pt x="20" y="61"/>
                    </a:cubicBezTo>
                    <a:cubicBezTo>
                      <a:pt x="22" y="61"/>
                      <a:pt x="24" y="61"/>
                      <a:pt x="26" y="59"/>
                    </a:cubicBezTo>
                    <a:cubicBezTo>
                      <a:pt x="26" y="59"/>
                      <a:pt x="27" y="58"/>
                      <a:pt x="27" y="58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6"/>
                      <a:pt x="26" y="57"/>
                      <a:pt x="25" y="58"/>
                    </a:cubicBezTo>
                    <a:cubicBezTo>
                      <a:pt x="23" y="60"/>
                      <a:pt x="21" y="59"/>
                      <a:pt x="18" y="60"/>
                    </a:cubicBezTo>
                    <a:cubicBezTo>
                      <a:pt x="19" y="56"/>
                      <a:pt x="20" y="52"/>
                      <a:pt x="20" y="48"/>
                    </a:cubicBezTo>
                    <a:cubicBezTo>
                      <a:pt x="20" y="47"/>
                      <a:pt x="20" y="45"/>
                      <a:pt x="20" y="43"/>
                    </a:cubicBezTo>
                    <a:cubicBezTo>
                      <a:pt x="24" y="43"/>
                      <a:pt x="26" y="46"/>
                      <a:pt x="27" y="50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6" y="44"/>
                      <a:pt x="24" y="43"/>
                      <a:pt x="23" y="42"/>
                    </a:cubicBezTo>
                    <a:cubicBezTo>
                      <a:pt x="25" y="41"/>
                      <a:pt x="26" y="38"/>
                      <a:pt x="27" y="36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6" y="25"/>
                      <a:pt x="22" y="24"/>
                      <a:pt x="19" y="24"/>
                    </a:cubicBezTo>
                    <a:cubicBezTo>
                      <a:pt x="20" y="23"/>
                      <a:pt x="21" y="21"/>
                      <a:pt x="21" y="20"/>
                    </a:cubicBezTo>
                    <a:cubicBezTo>
                      <a:pt x="22" y="19"/>
                      <a:pt x="23" y="16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4" y="14"/>
                      <a:pt x="26" y="14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6" y="13"/>
                      <a:pt x="24" y="12"/>
                      <a:pt x="22" y="13"/>
                    </a:cubicBezTo>
                    <a:cubicBezTo>
                      <a:pt x="22" y="12"/>
                      <a:pt x="22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3" y="9"/>
                      <a:pt x="24" y="6"/>
                      <a:pt x="23" y="2"/>
                    </a:cubicBezTo>
                    <a:cubicBezTo>
                      <a:pt x="25" y="2"/>
                      <a:pt x="26" y="3"/>
                      <a:pt x="27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1"/>
                      <a:pt x="24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2" y="1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3" y="4"/>
                      <a:pt x="22" y="7"/>
                      <a:pt x="21" y="10"/>
                    </a:cubicBezTo>
                    <a:cubicBezTo>
                      <a:pt x="18" y="7"/>
                      <a:pt x="14" y="6"/>
                      <a:pt x="10" y="7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3"/>
                      <a:pt x="10" y="6"/>
                      <a:pt x="8" y="8"/>
                    </a:cubicBezTo>
                    <a:cubicBezTo>
                      <a:pt x="6" y="5"/>
                      <a:pt x="4" y="3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4" y="5"/>
                      <a:pt x="6" y="8"/>
                    </a:cubicBezTo>
                    <a:cubicBezTo>
                      <a:pt x="13" y="18"/>
                      <a:pt x="18" y="31"/>
                      <a:pt x="19" y="44"/>
                    </a:cubicBezTo>
                    <a:cubicBezTo>
                      <a:pt x="19" y="55"/>
                      <a:pt x="15" y="66"/>
                      <a:pt x="9" y="76"/>
                    </a:cubicBezTo>
                    <a:cubicBezTo>
                      <a:pt x="18" y="76"/>
                      <a:pt x="18" y="76"/>
                      <a:pt x="18" y="76"/>
                    </a:cubicBezTo>
                    <a:cubicBezTo>
                      <a:pt x="19" y="75"/>
                      <a:pt x="20" y="74"/>
                      <a:pt x="21" y="74"/>
                    </a:cubicBezTo>
                    <a:close/>
                    <a:moveTo>
                      <a:pt x="9" y="9"/>
                    </a:moveTo>
                    <a:cubicBezTo>
                      <a:pt x="13" y="8"/>
                      <a:pt x="17" y="8"/>
                      <a:pt x="20" y="11"/>
                    </a:cubicBezTo>
                    <a:cubicBezTo>
                      <a:pt x="21" y="13"/>
                      <a:pt x="21" y="16"/>
                      <a:pt x="21" y="18"/>
                    </a:cubicBezTo>
                    <a:cubicBezTo>
                      <a:pt x="20" y="20"/>
                      <a:pt x="19" y="23"/>
                      <a:pt x="16" y="24"/>
                    </a:cubicBezTo>
                    <a:cubicBezTo>
                      <a:pt x="14" y="19"/>
                      <a:pt x="12" y="14"/>
                      <a:pt x="9" y="9"/>
                    </a:cubicBezTo>
                    <a:close/>
                    <a:moveTo>
                      <a:pt x="17" y="25"/>
                    </a:moveTo>
                    <a:cubicBezTo>
                      <a:pt x="21" y="24"/>
                      <a:pt x="25" y="27"/>
                      <a:pt x="26" y="31"/>
                    </a:cubicBezTo>
                    <a:cubicBezTo>
                      <a:pt x="27" y="35"/>
                      <a:pt x="24" y="41"/>
                      <a:pt x="20" y="41"/>
                    </a:cubicBezTo>
                    <a:cubicBezTo>
                      <a:pt x="20" y="36"/>
                      <a:pt x="19" y="30"/>
                      <a:pt x="17" y="25"/>
                    </a:cubicBezTo>
                    <a:close/>
                    <a:moveTo>
                      <a:pt x="12" y="74"/>
                    </a:moveTo>
                    <a:cubicBezTo>
                      <a:pt x="12" y="74"/>
                      <a:pt x="12" y="74"/>
                      <a:pt x="12" y="74"/>
                    </a:cubicBezTo>
                    <a:cubicBezTo>
                      <a:pt x="14" y="70"/>
                      <a:pt x="16" y="66"/>
                      <a:pt x="18" y="62"/>
                    </a:cubicBezTo>
                    <a:cubicBezTo>
                      <a:pt x="21" y="63"/>
                      <a:pt x="23" y="67"/>
                      <a:pt x="22" y="71"/>
                    </a:cubicBezTo>
                    <a:cubicBezTo>
                      <a:pt x="20" y="74"/>
                      <a:pt x="15" y="77"/>
                      <a:pt x="12" y="7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1486"/>
              <p:cNvSpPr/>
              <p:nvPr/>
            </p:nvSpPr>
            <p:spPr bwMode="auto">
              <a:xfrm>
                <a:off x="4093" y="2668"/>
                <a:ext cx="19" cy="26"/>
              </a:xfrm>
              <a:custGeom>
                <a:gdLst>
                  <a:gd name="T0" fmla="*/ 4 w 8"/>
                  <a:gd name="T1" fmla="*/ 3 h 11"/>
                  <a:gd name="T2" fmla="*/ 7 w 8"/>
                  <a:gd name="T3" fmla="*/ 11 h 11"/>
                  <a:gd name="T4" fmla="*/ 8 w 8"/>
                  <a:gd name="T5" fmla="*/ 11 h 11"/>
                  <a:gd name="T6" fmla="*/ 5 w 8"/>
                  <a:gd name="T7" fmla="*/ 2 h 11"/>
                  <a:gd name="T8" fmla="*/ 5 w 8"/>
                  <a:gd name="T9" fmla="*/ 2 h 11"/>
                  <a:gd name="T10" fmla="*/ 6 w 8"/>
                  <a:gd name="T11" fmla="*/ 0 h 11"/>
                  <a:gd name="T12" fmla="*/ 4 w 8"/>
                  <a:gd name="T13" fmla="*/ 0 h 11"/>
                  <a:gd name="T14" fmla="*/ 4 w 8"/>
                  <a:gd name="T15" fmla="*/ 0 h 11"/>
                  <a:gd name="T16" fmla="*/ 0 w 8"/>
                  <a:gd name="T17" fmla="*/ 6 h 11"/>
                  <a:gd name="T18" fmla="*/ 0 w 8"/>
                  <a:gd name="T19" fmla="*/ 7 h 11"/>
                  <a:gd name="T20" fmla="*/ 4 w 8"/>
                  <a:gd name="T21" fmla="*/ 3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1">
                    <a:moveTo>
                      <a:pt x="4" y="3"/>
                    </a:moveTo>
                    <a:cubicBezTo>
                      <a:pt x="6" y="5"/>
                      <a:pt x="7" y="8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8"/>
                      <a:pt x="8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3"/>
                      <a:pt x="2" y="5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6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1487"/>
              <p:cNvSpPr/>
              <p:nvPr/>
            </p:nvSpPr>
            <p:spPr bwMode="auto">
              <a:xfrm>
                <a:off x="4105" y="2563"/>
                <a:ext cx="17" cy="38"/>
              </a:xfrm>
              <a:custGeom>
                <a:gdLst>
                  <a:gd name="T0" fmla="*/ 6 w 7"/>
                  <a:gd name="T1" fmla="*/ 4 h 16"/>
                  <a:gd name="T2" fmla="*/ 0 w 7"/>
                  <a:gd name="T3" fmla="*/ 0 h 16"/>
                  <a:gd name="T4" fmla="*/ 0 w 7"/>
                  <a:gd name="T5" fmla="*/ 2 h 16"/>
                  <a:gd name="T6" fmla="*/ 6 w 7"/>
                  <a:gd name="T7" fmla="*/ 7 h 16"/>
                  <a:gd name="T8" fmla="*/ 5 w 7"/>
                  <a:gd name="T9" fmla="*/ 13 h 16"/>
                  <a:gd name="T10" fmla="*/ 4 w 7"/>
                  <a:gd name="T11" fmla="*/ 15 h 16"/>
                  <a:gd name="T12" fmla="*/ 4 w 7"/>
                  <a:gd name="T13" fmla="*/ 16 h 16"/>
                  <a:gd name="T14" fmla="*/ 7 w 7"/>
                  <a:gd name="T15" fmla="*/ 10 h 16"/>
                  <a:gd name="T16" fmla="*/ 6 w 7"/>
                  <a:gd name="T17" fmla="*/ 4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6">
                    <a:moveTo>
                      <a:pt x="6" y="4"/>
                    </a:moveTo>
                    <a:cubicBezTo>
                      <a:pt x="4" y="2"/>
                      <a:pt x="2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5" y="5"/>
                      <a:pt x="6" y="7"/>
                    </a:cubicBezTo>
                    <a:cubicBezTo>
                      <a:pt x="7" y="9"/>
                      <a:pt x="6" y="11"/>
                      <a:pt x="5" y="13"/>
                    </a:cubicBezTo>
                    <a:cubicBezTo>
                      <a:pt x="5" y="14"/>
                      <a:pt x="5" y="14"/>
                      <a:pt x="4" y="15"/>
                    </a:cubicBezTo>
                    <a:cubicBezTo>
                      <a:pt x="4" y="15"/>
                      <a:pt x="4" y="16"/>
                      <a:pt x="4" y="16"/>
                    </a:cubicBezTo>
                    <a:cubicBezTo>
                      <a:pt x="6" y="15"/>
                      <a:pt x="7" y="13"/>
                      <a:pt x="7" y="10"/>
                    </a:cubicBezTo>
                    <a:cubicBezTo>
                      <a:pt x="6" y="8"/>
                      <a:pt x="6" y="6"/>
                      <a:pt x="6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488"/>
              <p:cNvSpPr/>
              <p:nvPr/>
            </p:nvSpPr>
            <p:spPr bwMode="auto">
              <a:xfrm>
                <a:off x="4096" y="2518"/>
                <a:ext cx="14" cy="36"/>
              </a:xfrm>
              <a:custGeom>
                <a:gdLst>
                  <a:gd name="T0" fmla="*/ 5 w 6"/>
                  <a:gd name="T1" fmla="*/ 5 h 15"/>
                  <a:gd name="T2" fmla="*/ 0 w 6"/>
                  <a:gd name="T3" fmla="*/ 0 h 15"/>
                  <a:gd name="T4" fmla="*/ 0 w 6"/>
                  <a:gd name="T5" fmla="*/ 2 h 15"/>
                  <a:gd name="T6" fmla="*/ 3 w 6"/>
                  <a:gd name="T7" fmla="*/ 5 h 15"/>
                  <a:gd name="T8" fmla="*/ 2 w 6"/>
                  <a:gd name="T9" fmla="*/ 13 h 15"/>
                  <a:gd name="T10" fmla="*/ 3 w 6"/>
                  <a:gd name="T11" fmla="*/ 15 h 15"/>
                  <a:gd name="T12" fmla="*/ 5 w 6"/>
                  <a:gd name="T13" fmla="*/ 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5">
                    <a:moveTo>
                      <a:pt x="5" y="5"/>
                    </a:moveTo>
                    <a:cubicBezTo>
                      <a:pt x="4" y="2"/>
                      <a:pt x="2" y="1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2" y="3"/>
                      <a:pt x="3" y="5"/>
                    </a:cubicBezTo>
                    <a:cubicBezTo>
                      <a:pt x="5" y="8"/>
                      <a:pt x="4" y="11"/>
                      <a:pt x="2" y="13"/>
                    </a:cubicBezTo>
                    <a:cubicBezTo>
                      <a:pt x="3" y="14"/>
                      <a:pt x="3" y="14"/>
                      <a:pt x="3" y="15"/>
                    </a:cubicBezTo>
                    <a:cubicBezTo>
                      <a:pt x="6" y="12"/>
                      <a:pt x="6" y="8"/>
                      <a:pt x="5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1489"/>
              <p:cNvSpPr/>
              <p:nvPr/>
            </p:nvSpPr>
            <p:spPr bwMode="auto">
              <a:xfrm>
                <a:off x="4093" y="2623"/>
                <a:ext cx="3" cy="4"/>
              </a:xfrm>
              <a:custGeom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1490"/>
              <p:cNvSpPr/>
              <p:nvPr/>
            </p:nvSpPr>
            <p:spPr bwMode="auto">
              <a:xfrm>
                <a:off x="4093" y="2547"/>
                <a:ext cx="3" cy="5"/>
              </a:xfrm>
              <a:custGeom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1 h 2"/>
                  <a:gd name="T8" fmla="*/ 1 w 1"/>
                  <a:gd name="T9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1491"/>
              <p:cNvSpPr/>
              <p:nvPr/>
            </p:nvSpPr>
            <p:spPr bwMode="auto">
              <a:xfrm>
                <a:off x="4093" y="2568"/>
                <a:ext cx="19" cy="57"/>
              </a:xfrm>
              <a:custGeom>
                <a:gdLst>
                  <a:gd name="T0" fmla="*/ 7 w 8"/>
                  <a:gd name="T1" fmla="*/ 19 h 24"/>
                  <a:gd name="T2" fmla="*/ 5 w 8"/>
                  <a:gd name="T3" fmla="*/ 24 h 24"/>
                  <a:gd name="T4" fmla="*/ 8 w 8"/>
                  <a:gd name="T5" fmla="*/ 24 h 24"/>
                  <a:gd name="T6" fmla="*/ 8 w 8"/>
                  <a:gd name="T7" fmla="*/ 23 h 24"/>
                  <a:gd name="T8" fmla="*/ 7 w 8"/>
                  <a:gd name="T9" fmla="*/ 23 h 24"/>
                  <a:gd name="T10" fmla="*/ 8 w 8"/>
                  <a:gd name="T11" fmla="*/ 21 h 24"/>
                  <a:gd name="T12" fmla="*/ 7 w 8"/>
                  <a:gd name="T13" fmla="*/ 13 h 24"/>
                  <a:gd name="T14" fmla="*/ 1 w 8"/>
                  <a:gd name="T15" fmla="*/ 10 h 24"/>
                  <a:gd name="T16" fmla="*/ 1 w 8"/>
                  <a:gd name="T17" fmla="*/ 9 h 24"/>
                  <a:gd name="T18" fmla="*/ 1 w 8"/>
                  <a:gd name="T19" fmla="*/ 7 h 24"/>
                  <a:gd name="T20" fmla="*/ 4 w 8"/>
                  <a:gd name="T21" fmla="*/ 3 h 24"/>
                  <a:gd name="T22" fmla="*/ 4 w 8"/>
                  <a:gd name="T23" fmla="*/ 3 h 24"/>
                  <a:gd name="T24" fmla="*/ 3 w 8"/>
                  <a:gd name="T25" fmla="*/ 0 h 24"/>
                  <a:gd name="T26" fmla="*/ 0 w 8"/>
                  <a:gd name="T27" fmla="*/ 5 h 24"/>
                  <a:gd name="T28" fmla="*/ 0 w 8"/>
                  <a:gd name="T29" fmla="*/ 13 h 24"/>
                  <a:gd name="T30" fmla="*/ 1 w 8"/>
                  <a:gd name="T31" fmla="*/ 11 h 24"/>
                  <a:gd name="T32" fmla="*/ 7 w 8"/>
                  <a:gd name="T33" fmla="*/ 19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24">
                    <a:moveTo>
                      <a:pt x="7" y="19"/>
                    </a:moveTo>
                    <a:cubicBezTo>
                      <a:pt x="7" y="21"/>
                      <a:pt x="6" y="23"/>
                      <a:pt x="5" y="24"/>
                    </a:cubicBezTo>
                    <a:cubicBezTo>
                      <a:pt x="6" y="24"/>
                      <a:pt x="7" y="24"/>
                      <a:pt x="8" y="24"/>
                    </a:cubicBezTo>
                    <a:cubicBezTo>
                      <a:pt x="8" y="24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8" y="23"/>
                      <a:pt x="8" y="22"/>
                      <a:pt x="8" y="21"/>
                    </a:cubicBezTo>
                    <a:cubicBezTo>
                      <a:pt x="8" y="19"/>
                      <a:pt x="8" y="16"/>
                      <a:pt x="7" y="13"/>
                    </a:cubicBezTo>
                    <a:cubicBezTo>
                      <a:pt x="5" y="12"/>
                      <a:pt x="3" y="11"/>
                      <a:pt x="1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3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3" y="2"/>
                      <a:pt x="2" y="4"/>
                      <a:pt x="0" y="5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4" y="12"/>
                      <a:pt x="7" y="15"/>
                      <a:pt x="7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1492"/>
              <p:cNvSpPr/>
              <p:nvPr/>
            </p:nvSpPr>
            <p:spPr bwMode="auto">
              <a:xfrm>
                <a:off x="4114" y="2630"/>
                <a:ext cx="10" cy="28"/>
              </a:xfrm>
              <a:custGeom>
                <a:gdLst>
                  <a:gd name="T0" fmla="*/ 0 w 4"/>
                  <a:gd name="T1" fmla="*/ 12 h 12"/>
                  <a:gd name="T2" fmla="*/ 2 w 4"/>
                  <a:gd name="T3" fmla="*/ 11 h 12"/>
                  <a:gd name="T4" fmla="*/ 3 w 4"/>
                  <a:gd name="T5" fmla="*/ 9 h 12"/>
                  <a:gd name="T6" fmla="*/ 2 w 4"/>
                  <a:gd name="T7" fmla="*/ 0 h 12"/>
                  <a:gd name="T8" fmla="*/ 0 w 4"/>
                  <a:gd name="T9" fmla="*/ 1 h 12"/>
                  <a:gd name="T10" fmla="*/ 2 w 4"/>
                  <a:gd name="T11" fmla="*/ 7 h 12"/>
                  <a:gd name="T12" fmla="*/ 0 w 4"/>
                  <a:gd name="T13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2">
                    <a:moveTo>
                      <a:pt x="0" y="12"/>
                    </a:moveTo>
                    <a:cubicBezTo>
                      <a:pt x="1" y="12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4" y="6"/>
                      <a:pt x="3" y="3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2" y="2"/>
                      <a:pt x="2" y="5"/>
                      <a:pt x="2" y="7"/>
                    </a:cubicBezTo>
                    <a:cubicBezTo>
                      <a:pt x="2" y="8"/>
                      <a:pt x="1" y="10"/>
                      <a:pt x="0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1493"/>
              <p:cNvSpPr/>
              <p:nvPr/>
            </p:nvSpPr>
            <p:spPr bwMode="auto">
              <a:xfrm>
                <a:off x="4093" y="2635"/>
                <a:ext cx="14" cy="26"/>
              </a:xfrm>
              <a:custGeom>
                <a:gdLst>
                  <a:gd name="T0" fmla="*/ 4 w 6"/>
                  <a:gd name="T1" fmla="*/ 11 h 11"/>
                  <a:gd name="T2" fmla="*/ 6 w 6"/>
                  <a:gd name="T3" fmla="*/ 10 h 11"/>
                  <a:gd name="T4" fmla="*/ 2 w 6"/>
                  <a:gd name="T5" fmla="*/ 4 h 11"/>
                  <a:gd name="T6" fmla="*/ 2 w 6"/>
                  <a:gd name="T7" fmla="*/ 1 h 11"/>
                  <a:gd name="T8" fmla="*/ 2 w 6"/>
                  <a:gd name="T9" fmla="*/ 0 h 11"/>
                  <a:gd name="T10" fmla="*/ 0 w 6"/>
                  <a:gd name="T11" fmla="*/ 1 h 11"/>
                  <a:gd name="T12" fmla="*/ 0 w 6"/>
                  <a:gd name="T13" fmla="*/ 1 h 11"/>
                  <a:gd name="T14" fmla="*/ 0 w 6"/>
                  <a:gd name="T15" fmla="*/ 3 h 11"/>
                  <a:gd name="T16" fmla="*/ 0 w 6"/>
                  <a:gd name="T17" fmla="*/ 7 h 11"/>
                  <a:gd name="T18" fmla="*/ 1 w 6"/>
                  <a:gd name="T19" fmla="*/ 5 h 11"/>
                  <a:gd name="T20" fmla="*/ 4 w 6"/>
                  <a:gd name="T21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1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8"/>
                      <a:pt x="5" y="5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3" y="6"/>
                      <a:pt x="4" y="9"/>
                      <a:pt x="4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1494"/>
              <p:cNvSpPr/>
              <p:nvPr/>
            </p:nvSpPr>
            <p:spPr bwMode="auto">
              <a:xfrm>
                <a:off x="4119" y="2573"/>
                <a:ext cx="5" cy="14"/>
              </a:xfrm>
              <a:custGeom>
                <a:gdLst>
                  <a:gd name="T0" fmla="*/ 1 w 2"/>
                  <a:gd name="T1" fmla="*/ 6 h 6"/>
                  <a:gd name="T2" fmla="*/ 1 w 2"/>
                  <a:gd name="T3" fmla="*/ 3 h 6"/>
                  <a:gd name="T4" fmla="*/ 0 w 2"/>
                  <a:gd name="T5" fmla="*/ 0 h 6"/>
                  <a:gd name="T6" fmla="*/ 1 w 2"/>
                  <a:gd name="T7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cubicBezTo>
                      <a:pt x="2" y="5"/>
                      <a:pt x="2" y="4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2"/>
                      <a:pt x="0" y="4"/>
                      <a:pt x="1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1495"/>
              <p:cNvSpPr/>
              <p:nvPr/>
            </p:nvSpPr>
            <p:spPr bwMode="auto">
              <a:xfrm>
                <a:off x="4093" y="2518"/>
                <a:ext cx="3" cy="5"/>
              </a:xfrm>
              <a:custGeom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1496"/>
              <p:cNvSpPr/>
              <p:nvPr/>
            </p:nvSpPr>
            <p:spPr bwMode="auto">
              <a:xfrm>
                <a:off x="4093" y="2625"/>
                <a:ext cx="26" cy="12"/>
              </a:xfrm>
              <a:custGeom>
                <a:gdLst>
                  <a:gd name="T0" fmla="*/ 2 w 11"/>
                  <a:gd name="T1" fmla="*/ 4 h 5"/>
                  <a:gd name="T2" fmla="*/ 2 w 11"/>
                  <a:gd name="T3" fmla="*/ 4 h 5"/>
                  <a:gd name="T4" fmla="*/ 7 w 11"/>
                  <a:gd name="T5" fmla="*/ 0 h 5"/>
                  <a:gd name="T6" fmla="*/ 7 w 11"/>
                  <a:gd name="T7" fmla="*/ 1 h 5"/>
                  <a:gd name="T8" fmla="*/ 9 w 11"/>
                  <a:gd name="T9" fmla="*/ 3 h 5"/>
                  <a:gd name="T10" fmla="*/ 11 w 11"/>
                  <a:gd name="T11" fmla="*/ 2 h 5"/>
                  <a:gd name="T12" fmla="*/ 8 w 11"/>
                  <a:gd name="T13" fmla="*/ 0 h 5"/>
                  <a:gd name="T14" fmla="*/ 5 w 11"/>
                  <a:gd name="T15" fmla="*/ 0 h 5"/>
                  <a:gd name="T16" fmla="*/ 2 w 11"/>
                  <a:gd name="T17" fmla="*/ 3 h 5"/>
                  <a:gd name="T18" fmla="*/ 1 w 11"/>
                  <a:gd name="T19" fmla="*/ 1 h 5"/>
                  <a:gd name="T20" fmla="*/ 0 w 11"/>
                  <a:gd name="T21" fmla="*/ 1 h 5"/>
                  <a:gd name="T22" fmla="*/ 0 w 11"/>
                  <a:gd name="T23" fmla="*/ 3 h 5"/>
                  <a:gd name="T24" fmla="*/ 0 w 11"/>
                  <a:gd name="T25" fmla="*/ 5 h 5"/>
                  <a:gd name="T26" fmla="*/ 2 w 11"/>
                  <a:gd name="T27" fmla="*/ 4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5"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6" y="2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10" y="3"/>
                      <a:pt x="10" y="2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4" y="1"/>
                      <a:pt x="3" y="2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1497"/>
              <p:cNvSpPr/>
              <p:nvPr/>
            </p:nvSpPr>
            <p:spPr bwMode="auto">
              <a:xfrm>
                <a:off x="4103" y="2656"/>
                <a:ext cx="16" cy="12"/>
              </a:xfrm>
              <a:custGeom>
                <a:gdLst>
                  <a:gd name="T0" fmla="*/ 5 w 7"/>
                  <a:gd name="T1" fmla="*/ 3 h 5"/>
                  <a:gd name="T2" fmla="*/ 7 w 7"/>
                  <a:gd name="T3" fmla="*/ 0 h 5"/>
                  <a:gd name="T4" fmla="*/ 5 w 7"/>
                  <a:gd name="T5" fmla="*/ 1 h 5"/>
                  <a:gd name="T6" fmla="*/ 2 w 7"/>
                  <a:gd name="T7" fmla="*/ 3 h 5"/>
                  <a:gd name="T8" fmla="*/ 2 w 7"/>
                  <a:gd name="T9" fmla="*/ 1 h 5"/>
                  <a:gd name="T10" fmla="*/ 0 w 7"/>
                  <a:gd name="T11" fmla="*/ 2 h 5"/>
                  <a:gd name="T12" fmla="*/ 0 w 7"/>
                  <a:gd name="T13" fmla="*/ 5 h 5"/>
                  <a:gd name="T14" fmla="*/ 2 w 7"/>
                  <a:gd name="T15" fmla="*/ 5 h 5"/>
                  <a:gd name="T16" fmla="*/ 2 w 7"/>
                  <a:gd name="T17" fmla="*/ 4 h 5"/>
                  <a:gd name="T18" fmla="*/ 5 w 7"/>
                  <a:gd name="T19" fmla="*/ 3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5" y="3"/>
                    </a:moveTo>
                    <a:cubicBezTo>
                      <a:pt x="6" y="2"/>
                      <a:pt x="7" y="1"/>
                      <a:pt x="7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1498"/>
              <p:cNvSpPr/>
              <p:nvPr/>
            </p:nvSpPr>
            <p:spPr bwMode="auto">
              <a:xfrm>
                <a:off x="4096" y="2547"/>
                <a:ext cx="9" cy="28"/>
              </a:xfrm>
              <a:custGeom>
                <a:gdLst>
                  <a:gd name="T0" fmla="*/ 4 w 4"/>
                  <a:gd name="T1" fmla="*/ 9 h 12"/>
                  <a:gd name="T2" fmla="*/ 4 w 4"/>
                  <a:gd name="T3" fmla="*/ 7 h 12"/>
                  <a:gd name="T4" fmla="*/ 3 w 4"/>
                  <a:gd name="T5" fmla="*/ 7 h 12"/>
                  <a:gd name="T6" fmla="*/ 3 w 4"/>
                  <a:gd name="T7" fmla="*/ 4 h 12"/>
                  <a:gd name="T8" fmla="*/ 2 w 4"/>
                  <a:gd name="T9" fmla="*/ 3 h 12"/>
                  <a:gd name="T10" fmla="*/ 3 w 4"/>
                  <a:gd name="T11" fmla="*/ 3 h 12"/>
                  <a:gd name="T12" fmla="*/ 2 w 4"/>
                  <a:gd name="T13" fmla="*/ 1 h 12"/>
                  <a:gd name="T14" fmla="*/ 2 w 4"/>
                  <a:gd name="T15" fmla="*/ 2 h 12"/>
                  <a:gd name="T16" fmla="*/ 0 w 4"/>
                  <a:gd name="T17" fmla="*/ 0 h 12"/>
                  <a:gd name="T18" fmla="*/ 0 w 4"/>
                  <a:gd name="T19" fmla="*/ 2 h 12"/>
                  <a:gd name="T20" fmla="*/ 2 w 4"/>
                  <a:gd name="T21" fmla="*/ 5 h 12"/>
                  <a:gd name="T22" fmla="*/ 2 w 4"/>
                  <a:gd name="T23" fmla="*/ 9 h 12"/>
                  <a:gd name="T24" fmla="*/ 3 w 4"/>
                  <a:gd name="T25" fmla="*/ 12 h 12"/>
                  <a:gd name="T26" fmla="*/ 3 w 4"/>
                  <a:gd name="T27" fmla="*/ 12 h 12"/>
                  <a:gd name="T28" fmla="*/ 4 w 4"/>
                  <a:gd name="T29" fmla="*/ 8 h 12"/>
                  <a:gd name="T30" fmla="*/ 4 w 4"/>
                  <a:gd name="T31" fmla="*/ 9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12">
                    <a:moveTo>
                      <a:pt x="4" y="9"/>
                    </a:moveTo>
                    <a:cubicBezTo>
                      <a:pt x="4" y="8"/>
                      <a:pt x="4" y="8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6"/>
                      <a:pt x="2" y="8"/>
                      <a:pt x="2" y="9"/>
                    </a:cubicBezTo>
                    <a:cubicBezTo>
                      <a:pt x="2" y="10"/>
                      <a:pt x="2" y="11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3" y="10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1499"/>
              <p:cNvSpPr/>
              <p:nvPr/>
            </p:nvSpPr>
            <p:spPr bwMode="auto">
              <a:xfrm>
                <a:off x="4110" y="2599"/>
                <a:ext cx="4" cy="19"/>
              </a:xfrm>
              <a:custGeom>
                <a:gdLst>
                  <a:gd name="T0" fmla="*/ 1 w 2"/>
                  <a:gd name="T1" fmla="*/ 2 h 8"/>
                  <a:gd name="T2" fmla="*/ 2 w 2"/>
                  <a:gd name="T3" fmla="*/ 1 h 8"/>
                  <a:gd name="T4" fmla="*/ 2 w 2"/>
                  <a:gd name="T5" fmla="*/ 0 h 8"/>
                  <a:gd name="T6" fmla="*/ 1 w 2"/>
                  <a:gd name="T7" fmla="*/ 1 h 8"/>
                  <a:gd name="T8" fmla="*/ 0 w 2"/>
                  <a:gd name="T9" fmla="*/ 0 h 8"/>
                  <a:gd name="T10" fmla="*/ 1 w 2"/>
                  <a:gd name="T11" fmla="*/ 8 h 8"/>
                  <a:gd name="T12" fmla="*/ 2 w 2"/>
                  <a:gd name="T13" fmla="*/ 6 h 8"/>
                  <a:gd name="T14" fmla="*/ 1 w 2"/>
                  <a:gd name="T15" fmla="*/ 2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1" y="2"/>
                    </a:move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3"/>
                      <a:pt x="1" y="6"/>
                      <a:pt x="1" y="8"/>
                    </a:cubicBezTo>
                    <a:cubicBezTo>
                      <a:pt x="1" y="8"/>
                      <a:pt x="2" y="7"/>
                      <a:pt x="2" y="6"/>
                    </a:cubicBezTo>
                    <a:cubicBezTo>
                      <a:pt x="2" y="5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1500"/>
              <p:cNvSpPr/>
              <p:nvPr/>
            </p:nvSpPr>
            <p:spPr bwMode="auto">
              <a:xfrm>
                <a:off x="3956" y="2694"/>
                <a:ext cx="52" cy="171"/>
              </a:xfrm>
              <a:custGeom>
                <a:gdLst>
                  <a:gd name="T0" fmla="*/ 15 w 22"/>
                  <a:gd name="T1" fmla="*/ 0 h 72"/>
                  <a:gd name="T2" fmla="*/ 7 w 22"/>
                  <a:gd name="T3" fmla="*/ 50 h 72"/>
                  <a:gd name="T4" fmla="*/ 22 w 22"/>
                  <a:gd name="T5" fmla="*/ 72 h 72"/>
                  <a:gd name="T6" fmla="*/ 22 w 22"/>
                  <a:gd name="T7" fmla="*/ 0 h 72"/>
                  <a:gd name="T8" fmla="*/ 15 w 22"/>
                  <a:gd name="T9" fmla="*/ 0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2">
                    <a:moveTo>
                      <a:pt x="15" y="0"/>
                    </a:moveTo>
                    <a:cubicBezTo>
                      <a:pt x="3" y="13"/>
                      <a:pt x="0" y="33"/>
                      <a:pt x="7" y="50"/>
                    </a:cubicBezTo>
                    <a:cubicBezTo>
                      <a:pt x="10" y="58"/>
                      <a:pt x="15" y="65"/>
                      <a:pt x="22" y="72"/>
                    </a:cubicBezTo>
                    <a:cubicBezTo>
                      <a:pt x="22" y="0"/>
                      <a:pt x="22" y="0"/>
                      <a:pt x="22" y="0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1501"/>
              <p:cNvSpPr/>
              <p:nvPr/>
            </p:nvSpPr>
            <p:spPr bwMode="auto">
              <a:xfrm>
                <a:off x="3991" y="2694"/>
                <a:ext cx="17" cy="0"/>
              </a:xfrm>
              <a:custGeom>
                <a:gdLst>
                  <a:gd name="T0" fmla="*/ 0 w 17"/>
                  <a:gd name="T1" fmla="*/ 0 w 17"/>
                  <a:gd name="T2" fmla="*/ 17 w 17"/>
                  <a:gd name="T3" fmla="*/ 0 w 17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7">
                    <a:moveTo>
                      <a:pt x="0" y="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1502"/>
              <p:cNvSpPr/>
              <p:nvPr/>
            </p:nvSpPr>
            <p:spPr bwMode="auto">
              <a:xfrm>
                <a:off x="3930" y="2694"/>
                <a:ext cx="12" cy="5"/>
              </a:xfrm>
              <a:custGeom>
                <a:gdLst>
                  <a:gd name="T0" fmla="*/ 2 w 5"/>
                  <a:gd name="T1" fmla="*/ 2 h 2"/>
                  <a:gd name="T2" fmla="*/ 5 w 5"/>
                  <a:gd name="T3" fmla="*/ 0 h 2"/>
                  <a:gd name="T4" fmla="*/ 0 w 5"/>
                  <a:gd name="T5" fmla="*/ 0 h 2"/>
                  <a:gd name="T6" fmla="*/ 2 w 5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3" y="1"/>
                      <a:pt x="4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Rectangle 1503"/>
              <p:cNvSpPr>
                <a:spLocks noChangeArrowheads="1"/>
              </p:cNvSpPr>
              <p:nvPr/>
            </p:nvSpPr>
            <p:spPr bwMode="auto">
              <a:xfrm>
                <a:off x="3930" y="2694"/>
                <a:ext cx="12" cy="1"/>
              </a:xfrm>
              <a:prstGeom prst="rect">
                <a:avLst/>
              </a:pr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1504"/>
              <p:cNvSpPr/>
              <p:nvPr/>
            </p:nvSpPr>
            <p:spPr bwMode="auto">
              <a:xfrm>
                <a:off x="3904" y="2694"/>
                <a:ext cx="26" cy="17"/>
              </a:xfrm>
              <a:custGeom>
                <a:gdLst>
                  <a:gd name="T0" fmla="*/ 0 w 11"/>
                  <a:gd name="T1" fmla="*/ 0 h 7"/>
                  <a:gd name="T2" fmla="*/ 3 w 11"/>
                  <a:gd name="T3" fmla="*/ 7 h 7"/>
                  <a:gd name="T4" fmla="*/ 11 w 11"/>
                  <a:gd name="T5" fmla="*/ 2 h 7"/>
                  <a:gd name="T6" fmla="*/ 10 w 11"/>
                  <a:gd name="T7" fmla="*/ 0 h 7"/>
                  <a:gd name="T8" fmla="*/ 10 w 11"/>
                  <a:gd name="T9" fmla="*/ 0 h 7"/>
                  <a:gd name="T10" fmla="*/ 0 w 11"/>
                  <a:gd name="T1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0" y="0"/>
                    </a:moveTo>
                    <a:cubicBezTo>
                      <a:pt x="0" y="2"/>
                      <a:pt x="1" y="5"/>
                      <a:pt x="3" y="7"/>
                    </a:cubicBezTo>
                    <a:cubicBezTo>
                      <a:pt x="4" y="4"/>
                      <a:pt x="7" y="2"/>
                      <a:pt x="11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1505"/>
              <p:cNvSpPr/>
              <p:nvPr/>
            </p:nvSpPr>
            <p:spPr bwMode="auto">
              <a:xfrm>
                <a:off x="3930" y="2692"/>
                <a:ext cx="26" cy="33"/>
              </a:xfrm>
              <a:custGeom>
                <a:gdLst>
                  <a:gd name="T0" fmla="*/ 5 w 11"/>
                  <a:gd name="T1" fmla="*/ 14 h 14"/>
                  <a:gd name="T2" fmla="*/ 11 w 11"/>
                  <a:gd name="T3" fmla="*/ 2 h 14"/>
                  <a:gd name="T4" fmla="*/ 11 w 11"/>
                  <a:gd name="T5" fmla="*/ 2 h 14"/>
                  <a:gd name="T6" fmla="*/ 1 w 11"/>
                  <a:gd name="T7" fmla="*/ 6 h 14"/>
                  <a:gd name="T8" fmla="*/ 5 w 11"/>
                  <a:gd name="T9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4">
                    <a:moveTo>
                      <a:pt x="5" y="14"/>
                    </a:moveTo>
                    <a:cubicBezTo>
                      <a:pt x="7" y="10"/>
                      <a:pt x="8" y="6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8" y="0"/>
                      <a:pt x="3" y="3"/>
                      <a:pt x="1" y="6"/>
                    </a:cubicBezTo>
                    <a:cubicBezTo>
                      <a:pt x="0" y="9"/>
                      <a:pt x="2" y="13"/>
                      <a:pt x="5" y="1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1506"/>
              <p:cNvSpPr/>
              <p:nvPr/>
            </p:nvSpPr>
            <p:spPr bwMode="auto">
              <a:xfrm>
                <a:off x="3909" y="2703"/>
                <a:ext cx="28" cy="36"/>
              </a:xfrm>
              <a:custGeom>
                <a:gdLst>
                  <a:gd name="T0" fmla="*/ 4 w 12"/>
                  <a:gd name="T1" fmla="*/ 15 h 15"/>
                  <a:gd name="T2" fmla="*/ 6 w 12"/>
                  <a:gd name="T3" fmla="*/ 12 h 15"/>
                  <a:gd name="T4" fmla="*/ 12 w 12"/>
                  <a:gd name="T5" fmla="*/ 10 h 15"/>
                  <a:gd name="T6" fmla="*/ 9 w 12"/>
                  <a:gd name="T7" fmla="*/ 0 h 15"/>
                  <a:gd name="T8" fmla="*/ 1 w 12"/>
                  <a:gd name="T9" fmla="*/ 6 h 15"/>
                  <a:gd name="T10" fmla="*/ 4 w 12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4" y="14"/>
                      <a:pt x="5" y="13"/>
                      <a:pt x="6" y="12"/>
                    </a:cubicBezTo>
                    <a:cubicBezTo>
                      <a:pt x="8" y="11"/>
                      <a:pt x="10" y="10"/>
                      <a:pt x="12" y="10"/>
                    </a:cubicBezTo>
                    <a:cubicBezTo>
                      <a:pt x="9" y="8"/>
                      <a:pt x="7" y="3"/>
                      <a:pt x="9" y="0"/>
                    </a:cubicBezTo>
                    <a:cubicBezTo>
                      <a:pt x="5" y="0"/>
                      <a:pt x="2" y="2"/>
                      <a:pt x="1" y="6"/>
                    </a:cubicBezTo>
                    <a:cubicBezTo>
                      <a:pt x="0" y="9"/>
                      <a:pt x="1" y="13"/>
                      <a:pt x="4" y="1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1507"/>
              <p:cNvSpPr/>
              <p:nvPr/>
            </p:nvSpPr>
            <p:spPr bwMode="auto">
              <a:xfrm>
                <a:off x="3904" y="2756"/>
                <a:ext cx="26" cy="35"/>
              </a:xfrm>
              <a:custGeom>
                <a:gdLst>
                  <a:gd name="T0" fmla="*/ 11 w 11"/>
                  <a:gd name="T1" fmla="*/ 8 h 15"/>
                  <a:gd name="T2" fmla="*/ 5 w 11"/>
                  <a:gd name="T3" fmla="*/ 0 h 15"/>
                  <a:gd name="T4" fmla="*/ 0 w 11"/>
                  <a:gd name="T5" fmla="*/ 8 h 15"/>
                  <a:gd name="T6" fmla="*/ 6 w 11"/>
                  <a:gd name="T7" fmla="*/ 15 h 15"/>
                  <a:gd name="T8" fmla="*/ 11 w 11"/>
                  <a:gd name="T9" fmla="*/ 8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11" y="8"/>
                    </a:moveTo>
                    <a:cubicBezTo>
                      <a:pt x="8" y="6"/>
                      <a:pt x="6" y="3"/>
                      <a:pt x="5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0" y="12"/>
                      <a:pt x="3" y="14"/>
                      <a:pt x="6" y="15"/>
                    </a:cubicBezTo>
                    <a:cubicBezTo>
                      <a:pt x="7" y="12"/>
                      <a:pt x="9" y="9"/>
                      <a:pt x="11" y="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1508"/>
              <p:cNvSpPr/>
              <p:nvPr/>
            </p:nvSpPr>
            <p:spPr bwMode="auto">
              <a:xfrm>
                <a:off x="3894" y="2722"/>
                <a:ext cx="22" cy="38"/>
              </a:xfrm>
              <a:custGeom>
                <a:gdLst>
                  <a:gd name="T0" fmla="*/ 4 w 9"/>
                  <a:gd name="T1" fmla="*/ 16 h 16"/>
                  <a:gd name="T2" fmla="*/ 9 w 9"/>
                  <a:gd name="T3" fmla="*/ 12 h 16"/>
                  <a:gd name="T4" fmla="*/ 9 w 9"/>
                  <a:gd name="T5" fmla="*/ 11 h 16"/>
                  <a:gd name="T6" fmla="*/ 9 w 9"/>
                  <a:gd name="T7" fmla="*/ 8 h 16"/>
                  <a:gd name="T8" fmla="*/ 5 w 9"/>
                  <a:gd name="T9" fmla="*/ 0 h 16"/>
                  <a:gd name="T10" fmla="*/ 0 w 9"/>
                  <a:gd name="T11" fmla="*/ 8 h 16"/>
                  <a:gd name="T12" fmla="*/ 4 w 9"/>
                  <a:gd name="T13" fmla="*/ 16 h 16"/>
                  <a:gd name="T14" fmla="*/ 4 w 9"/>
                  <a:gd name="T15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6">
                    <a:moveTo>
                      <a:pt x="4" y="16"/>
                    </a:moveTo>
                    <a:cubicBezTo>
                      <a:pt x="5" y="14"/>
                      <a:pt x="7" y="13"/>
                      <a:pt x="9" y="12"/>
                    </a:cubicBezTo>
                    <a:cubicBezTo>
                      <a:pt x="9" y="12"/>
                      <a:pt x="9" y="12"/>
                      <a:pt x="9" y="11"/>
                    </a:cubicBezTo>
                    <a:cubicBezTo>
                      <a:pt x="9" y="10"/>
                      <a:pt x="9" y="9"/>
                      <a:pt x="9" y="8"/>
                    </a:cubicBezTo>
                    <a:cubicBezTo>
                      <a:pt x="6" y="7"/>
                      <a:pt x="5" y="4"/>
                      <a:pt x="5" y="0"/>
                    </a:cubicBezTo>
                    <a:cubicBezTo>
                      <a:pt x="2" y="1"/>
                      <a:pt x="0" y="5"/>
                      <a:pt x="0" y="8"/>
                    </a:cubicBezTo>
                    <a:cubicBezTo>
                      <a:pt x="0" y="11"/>
                      <a:pt x="1" y="14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1509"/>
              <p:cNvSpPr/>
              <p:nvPr/>
            </p:nvSpPr>
            <p:spPr bwMode="auto">
              <a:xfrm>
                <a:off x="3918" y="2732"/>
                <a:ext cx="24" cy="38"/>
              </a:xfrm>
              <a:custGeom>
                <a:gdLst>
                  <a:gd name="T0" fmla="*/ 1 w 10"/>
                  <a:gd name="T1" fmla="*/ 7 h 16"/>
                  <a:gd name="T2" fmla="*/ 8 w 10"/>
                  <a:gd name="T3" fmla="*/ 16 h 16"/>
                  <a:gd name="T4" fmla="*/ 8 w 10"/>
                  <a:gd name="T5" fmla="*/ 11 h 16"/>
                  <a:gd name="T6" fmla="*/ 10 w 10"/>
                  <a:gd name="T7" fmla="*/ 0 h 16"/>
                  <a:gd name="T8" fmla="*/ 3 w 10"/>
                  <a:gd name="T9" fmla="*/ 1 h 16"/>
                  <a:gd name="T10" fmla="*/ 1 w 10"/>
                  <a:gd name="T11" fmla="*/ 7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6">
                    <a:moveTo>
                      <a:pt x="1" y="7"/>
                    </a:moveTo>
                    <a:cubicBezTo>
                      <a:pt x="1" y="11"/>
                      <a:pt x="3" y="16"/>
                      <a:pt x="8" y="16"/>
                    </a:cubicBezTo>
                    <a:cubicBezTo>
                      <a:pt x="8" y="15"/>
                      <a:pt x="8" y="13"/>
                      <a:pt x="8" y="11"/>
                    </a:cubicBezTo>
                    <a:cubicBezTo>
                      <a:pt x="8" y="7"/>
                      <a:pt x="9" y="3"/>
                      <a:pt x="10" y="0"/>
                    </a:cubicBezTo>
                    <a:cubicBezTo>
                      <a:pt x="7" y="0"/>
                      <a:pt x="5" y="0"/>
                      <a:pt x="3" y="1"/>
                    </a:cubicBezTo>
                    <a:cubicBezTo>
                      <a:pt x="2" y="3"/>
                      <a:pt x="0" y="5"/>
                      <a:pt x="1" y="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1510"/>
              <p:cNvSpPr/>
              <p:nvPr/>
            </p:nvSpPr>
            <p:spPr bwMode="auto">
              <a:xfrm>
                <a:off x="3920" y="2775"/>
                <a:ext cx="24" cy="40"/>
              </a:xfrm>
              <a:custGeom>
                <a:gdLst>
                  <a:gd name="T0" fmla="*/ 1 w 10"/>
                  <a:gd name="T1" fmla="*/ 10 h 17"/>
                  <a:gd name="T2" fmla="*/ 10 w 10"/>
                  <a:gd name="T3" fmla="*/ 16 h 17"/>
                  <a:gd name="T4" fmla="*/ 7 w 10"/>
                  <a:gd name="T5" fmla="*/ 1 h 17"/>
                  <a:gd name="T6" fmla="*/ 1 w 10"/>
                  <a:gd name="T7" fmla="*/ 1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1" y="10"/>
                    </a:moveTo>
                    <a:cubicBezTo>
                      <a:pt x="2" y="15"/>
                      <a:pt x="6" y="17"/>
                      <a:pt x="10" y="16"/>
                    </a:cubicBezTo>
                    <a:cubicBezTo>
                      <a:pt x="8" y="11"/>
                      <a:pt x="7" y="6"/>
                      <a:pt x="7" y="1"/>
                    </a:cubicBezTo>
                    <a:cubicBezTo>
                      <a:pt x="3" y="0"/>
                      <a:pt x="0" y="7"/>
                      <a:pt x="1" y="1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1511"/>
              <p:cNvSpPr/>
              <p:nvPr/>
            </p:nvSpPr>
            <p:spPr bwMode="auto">
              <a:xfrm>
                <a:off x="3906" y="2834"/>
                <a:ext cx="29" cy="33"/>
              </a:xfrm>
              <a:custGeom>
                <a:gdLst>
                  <a:gd name="T0" fmla="*/ 12 w 12"/>
                  <a:gd name="T1" fmla="*/ 5 h 14"/>
                  <a:gd name="T2" fmla="*/ 11 w 12"/>
                  <a:gd name="T3" fmla="*/ 3 h 14"/>
                  <a:gd name="T4" fmla="*/ 3 w 12"/>
                  <a:gd name="T5" fmla="*/ 0 h 14"/>
                  <a:gd name="T6" fmla="*/ 2 w 12"/>
                  <a:gd name="T7" fmla="*/ 9 h 14"/>
                  <a:gd name="T8" fmla="*/ 10 w 12"/>
                  <a:gd name="T9" fmla="*/ 14 h 14"/>
                  <a:gd name="T10" fmla="*/ 12 w 12"/>
                  <a:gd name="T11" fmla="*/ 5 h 14"/>
                  <a:gd name="T12" fmla="*/ 12 w 12"/>
                  <a:gd name="T13" fmla="*/ 5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12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8" y="4"/>
                      <a:pt x="5" y="3"/>
                      <a:pt x="3" y="0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" y="12"/>
                      <a:pt x="6" y="14"/>
                      <a:pt x="10" y="14"/>
                    </a:cubicBezTo>
                    <a:cubicBezTo>
                      <a:pt x="9" y="11"/>
                      <a:pt x="10" y="7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1512"/>
              <p:cNvSpPr/>
              <p:nvPr/>
            </p:nvSpPr>
            <p:spPr bwMode="auto">
              <a:xfrm>
                <a:off x="3842" y="2834"/>
                <a:ext cx="48" cy="31"/>
              </a:xfrm>
              <a:custGeom>
                <a:gdLst>
                  <a:gd name="T0" fmla="*/ 8 w 20"/>
                  <a:gd name="T1" fmla="*/ 2 h 13"/>
                  <a:gd name="T2" fmla="*/ 3 w 20"/>
                  <a:gd name="T3" fmla="*/ 10 h 13"/>
                  <a:gd name="T4" fmla="*/ 12 w 20"/>
                  <a:gd name="T5" fmla="*/ 9 h 13"/>
                  <a:gd name="T6" fmla="*/ 15 w 20"/>
                  <a:gd name="T7" fmla="*/ 6 h 13"/>
                  <a:gd name="T8" fmla="*/ 20 w 20"/>
                  <a:gd name="T9" fmla="*/ 0 h 13"/>
                  <a:gd name="T10" fmla="*/ 15 w 20"/>
                  <a:gd name="T11" fmla="*/ 0 h 13"/>
                  <a:gd name="T12" fmla="*/ 8 w 20"/>
                  <a:gd name="T13" fmla="*/ 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3">
                    <a:moveTo>
                      <a:pt x="8" y="2"/>
                    </a:moveTo>
                    <a:cubicBezTo>
                      <a:pt x="5" y="3"/>
                      <a:pt x="0" y="6"/>
                      <a:pt x="3" y="10"/>
                    </a:cubicBezTo>
                    <a:cubicBezTo>
                      <a:pt x="6" y="13"/>
                      <a:pt x="9" y="11"/>
                      <a:pt x="12" y="9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7" y="4"/>
                      <a:pt x="19" y="2"/>
                      <a:pt x="20" y="0"/>
                    </a:cubicBezTo>
                    <a:cubicBezTo>
                      <a:pt x="19" y="0"/>
                      <a:pt x="17" y="0"/>
                      <a:pt x="15" y="0"/>
                    </a:cubicBezTo>
                    <a:cubicBezTo>
                      <a:pt x="13" y="0"/>
                      <a:pt x="10" y="1"/>
                      <a:pt x="8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1513"/>
              <p:cNvSpPr/>
              <p:nvPr/>
            </p:nvSpPr>
            <p:spPr bwMode="auto">
              <a:xfrm>
                <a:off x="3873" y="2694"/>
                <a:ext cx="59" cy="178"/>
              </a:xfrm>
              <a:custGeom>
                <a:gdLst>
                  <a:gd name="T0" fmla="*/ 24 w 25"/>
                  <a:gd name="T1" fmla="*/ 74 h 75"/>
                  <a:gd name="T2" fmla="*/ 24 w 25"/>
                  <a:gd name="T3" fmla="*/ 74 h 75"/>
                  <a:gd name="T4" fmla="*/ 14 w 25"/>
                  <a:gd name="T5" fmla="*/ 69 h 75"/>
                  <a:gd name="T6" fmla="*/ 17 w 25"/>
                  <a:gd name="T7" fmla="*/ 58 h 75"/>
                  <a:gd name="T8" fmla="*/ 16 w 25"/>
                  <a:gd name="T9" fmla="*/ 57 h 75"/>
                  <a:gd name="T10" fmla="*/ 15 w 25"/>
                  <a:gd name="T11" fmla="*/ 54 h 75"/>
                  <a:gd name="T12" fmla="*/ 8 w 25"/>
                  <a:gd name="T13" fmla="*/ 47 h 75"/>
                  <a:gd name="T14" fmla="*/ 12 w 25"/>
                  <a:gd name="T15" fmla="*/ 37 h 75"/>
                  <a:gd name="T16" fmla="*/ 11 w 25"/>
                  <a:gd name="T17" fmla="*/ 33 h 75"/>
                  <a:gd name="T18" fmla="*/ 13 w 25"/>
                  <a:gd name="T19" fmla="*/ 29 h 75"/>
                  <a:gd name="T20" fmla="*/ 12 w 25"/>
                  <a:gd name="T21" fmla="*/ 29 h 75"/>
                  <a:gd name="T22" fmla="*/ 8 w 25"/>
                  <a:gd name="T23" fmla="*/ 18 h 75"/>
                  <a:gd name="T24" fmla="*/ 11 w 25"/>
                  <a:gd name="T25" fmla="*/ 13 h 75"/>
                  <a:gd name="T26" fmla="*/ 14 w 25"/>
                  <a:gd name="T27" fmla="*/ 11 h 75"/>
                  <a:gd name="T28" fmla="*/ 15 w 25"/>
                  <a:gd name="T29" fmla="*/ 8 h 75"/>
                  <a:gd name="T30" fmla="*/ 15 w 25"/>
                  <a:gd name="T31" fmla="*/ 8 h 75"/>
                  <a:gd name="T32" fmla="*/ 12 w 25"/>
                  <a:gd name="T33" fmla="*/ 0 h 75"/>
                  <a:gd name="T34" fmla="*/ 6 w 25"/>
                  <a:gd name="T35" fmla="*/ 0 h 75"/>
                  <a:gd name="T36" fmla="*/ 6 w 25"/>
                  <a:gd name="T37" fmla="*/ 1 h 75"/>
                  <a:gd name="T38" fmla="*/ 8 w 25"/>
                  <a:gd name="T39" fmla="*/ 7 h 75"/>
                  <a:gd name="T40" fmla="*/ 8 w 25"/>
                  <a:gd name="T41" fmla="*/ 8 h 75"/>
                  <a:gd name="T42" fmla="*/ 2 w 25"/>
                  <a:gd name="T43" fmla="*/ 19 h 75"/>
                  <a:gd name="T44" fmla="*/ 7 w 25"/>
                  <a:gd name="T45" fmla="*/ 33 h 75"/>
                  <a:gd name="T46" fmla="*/ 7 w 25"/>
                  <a:gd name="T47" fmla="*/ 33 h 75"/>
                  <a:gd name="T48" fmla="*/ 7 w 25"/>
                  <a:gd name="T49" fmla="*/ 34 h 75"/>
                  <a:gd name="T50" fmla="*/ 9 w 25"/>
                  <a:gd name="T51" fmla="*/ 57 h 75"/>
                  <a:gd name="T52" fmla="*/ 10 w 25"/>
                  <a:gd name="T53" fmla="*/ 59 h 75"/>
                  <a:gd name="T54" fmla="*/ 9 w 25"/>
                  <a:gd name="T55" fmla="*/ 70 h 75"/>
                  <a:gd name="T56" fmla="*/ 12 w 25"/>
                  <a:gd name="T57" fmla="*/ 75 h 75"/>
                  <a:gd name="T58" fmla="*/ 25 w 25"/>
                  <a:gd name="T59" fmla="*/ 75 h 75"/>
                  <a:gd name="T60" fmla="*/ 24 w 25"/>
                  <a:gd name="T61" fmla="*/ 74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" h="75">
                    <a:moveTo>
                      <a:pt x="24" y="74"/>
                    </a:moveTo>
                    <a:cubicBezTo>
                      <a:pt x="24" y="74"/>
                      <a:pt x="24" y="74"/>
                      <a:pt x="24" y="74"/>
                    </a:cubicBezTo>
                    <a:cubicBezTo>
                      <a:pt x="20" y="75"/>
                      <a:pt x="16" y="72"/>
                      <a:pt x="14" y="69"/>
                    </a:cubicBezTo>
                    <a:cubicBezTo>
                      <a:pt x="13" y="65"/>
                      <a:pt x="13" y="60"/>
                      <a:pt x="17" y="58"/>
                    </a:cubicBezTo>
                    <a:cubicBezTo>
                      <a:pt x="16" y="58"/>
                      <a:pt x="16" y="57"/>
                      <a:pt x="16" y="57"/>
                    </a:cubicBezTo>
                    <a:cubicBezTo>
                      <a:pt x="16" y="56"/>
                      <a:pt x="16" y="55"/>
                      <a:pt x="15" y="54"/>
                    </a:cubicBezTo>
                    <a:cubicBezTo>
                      <a:pt x="12" y="54"/>
                      <a:pt x="8" y="51"/>
                      <a:pt x="8" y="47"/>
                    </a:cubicBezTo>
                    <a:cubicBezTo>
                      <a:pt x="7" y="43"/>
                      <a:pt x="9" y="40"/>
                      <a:pt x="12" y="37"/>
                    </a:cubicBezTo>
                    <a:cubicBezTo>
                      <a:pt x="11" y="36"/>
                      <a:pt x="11" y="34"/>
                      <a:pt x="11" y="33"/>
                    </a:cubicBezTo>
                    <a:cubicBezTo>
                      <a:pt x="11" y="32"/>
                      <a:pt x="12" y="30"/>
                      <a:pt x="13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9" y="27"/>
                      <a:pt x="7" y="22"/>
                      <a:pt x="8" y="18"/>
                    </a:cubicBezTo>
                    <a:cubicBezTo>
                      <a:pt x="8" y="16"/>
                      <a:pt x="9" y="14"/>
                      <a:pt x="11" y="13"/>
                    </a:cubicBezTo>
                    <a:cubicBezTo>
                      <a:pt x="12" y="12"/>
                      <a:pt x="13" y="11"/>
                      <a:pt x="14" y="11"/>
                    </a:cubicBezTo>
                    <a:cubicBezTo>
                      <a:pt x="14" y="10"/>
                      <a:pt x="15" y="9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3"/>
                      <a:pt x="7" y="5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5" y="10"/>
                      <a:pt x="2" y="15"/>
                      <a:pt x="2" y="19"/>
                    </a:cubicBezTo>
                    <a:cubicBezTo>
                      <a:pt x="1" y="24"/>
                      <a:pt x="3" y="29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0" y="40"/>
                      <a:pt x="0" y="54"/>
                      <a:pt x="9" y="57"/>
                    </a:cubicBezTo>
                    <a:cubicBezTo>
                      <a:pt x="10" y="58"/>
                      <a:pt x="10" y="58"/>
                      <a:pt x="10" y="59"/>
                    </a:cubicBezTo>
                    <a:cubicBezTo>
                      <a:pt x="7" y="62"/>
                      <a:pt x="8" y="67"/>
                      <a:pt x="9" y="70"/>
                    </a:cubicBezTo>
                    <a:cubicBezTo>
                      <a:pt x="10" y="72"/>
                      <a:pt x="11" y="74"/>
                      <a:pt x="12" y="75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5" y="75"/>
                      <a:pt x="24" y="74"/>
                      <a:pt x="24" y="7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1514"/>
              <p:cNvSpPr/>
              <p:nvPr/>
            </p:nvSpPr>
            <p:spPr bwMode="auto">
              <a:xfrm>
                <a:off x="3887" y="2694"/>
                <a:ext cx="15" cy="0"/>
              </a:xfrm>
              <a:custGeom>
                <a:gdLst>
                  <a:gd name="T0" fmla="*/ 0 w 15"/>
                  <a:gd name="T1" fmla="*/ 15 w 15"/>
                  <a:gd name="T2" fmla="*/ 0 w 15"/>
                  <a:gd name="T3" fmla="*/ 0 w 15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5">
                    <a:moveTo>
                      <a:pt x="0" y="0"/>
                    </a:moveTo>
                    <a:lnTo>
                      <a:pt x="15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1515"/>
              <p:cNvSpPr/>
              <p:nvPr/>
            </p:nvSpPr>
            <p:spPr bwMode="auto">
              <a:xfrm>
                <a:off x="3840" y="2770"/>
                <a:ext cx="43" cy="21"/>
              </a:xfrm>
              <a:custGeom>
                <a:gdLst>
                  <a:gd name="T0" fmla="*/ 9 w 18"/>
                  <a:gd name="T1" fmla="*/ 0 h 9"/>
                  <a:gd name="T2" fmla="*/ 1 w 18"/>
                  <a:gd name="T3" fmla="*/ 3 h 9"/>
                  <a:gd name="T4" fmla="*/ 10 w 18"/>
                  <a:gd name="T5" fmla="*/ 6 h 9"/>
                  <a:gd name="T6" fmla="*/ 18 w 18"/>
                  <a:gd name="T7" fmla="*/ 1 h 9"/>
                  <a:gd name="T8" fmla="*/ 9 w 18"/>
                  <a:gd name="T9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9">
                    <a:moveTo>
                      <a:pt x="9" y="0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0" y="9"/>
                      <a:pt x="7" y="7"/>
                      <a:pt x="10" y="6"/>
                    </a:cubicBezTo>
                    <a:cubicBezTo>
                      <a:pt x="12" y="5"/>
                      <a:pt x="15" y="2"/>
                      <a:pt x="18" y="1"/>
                    </a:cubicBezTo>
                    <a:cubicBezTo>
                      <a:pt x="15" y="0"/>
                      <a:pt x="12" y="0"/>
                      <a:pt x="9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1516"/>
              <p:cNvSpPr/>
              <p:nvPr/>
            </p:nvSpPr>
            <p:spPr bwMode="auto">
              <a:xfrm>
                <a:off x="3838" y="2701"/>
                <a:ext cx="47" cy="29"/>
              </a:xfrm>
              <a:custGeom>
                <a:gdLst>
                  <a:gd name="T0" fmla="*/ 11 w 20"/>
                  <a:gd name="T1" fmla="*/ 1 h 12"/>
                  <a:gd name="T2" fmla="*/ 2 w 20"/>
                  <a:gd name="T3" fmla="*/ 5 h 12"/>
                  <a:gd name="T4" fmla="*/ 20 w 20"/>
                  <a:gd name="T5" fmla="*/ 4 h 12"/>
                  <a:gd name="T6" fmla="*/ 11 w 20"/>
                  <a:gd name="T7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11" y="1"/>
                    </a:moveTo>
                    <a:cubicBezTo>
                      <a:pt x="9" y="1"/>
                      <a:pt x="0" y="0"/>
                      <a:pt x="2" y="5"/>
                    </a:cubicBezTo>
                    <a:cubicBezTo>
                      <a:pt x="4" y="12"/>
                      <a:pt x="15" y="5"/>
                      <a:pt x="20" y="4"/>
                    </a:cubicBezTo>
                    <a:cubicBezTo>
                      <a:pt x="17" y="3"/>
                      <a:pt x="14" y="2"/>
                      <a:pt x="11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517"/>
              <p:cNvSpPr/>
              <p:nvPr/>
            </p:nvSpPr>
            <p:spPr bwMode="auto">
              <a:xfrm>
                <a:off x="3930" y="2848"/>
                <a:ext cx="31" cy="24"/>
              </a:xfrm>
              <a:custGeom>
                <a:gdLst>
                  <a:gd name="T0" fmla="*/ 13 w 13"/>
                  <a:gd name="T1" fmla="*/ 3 h 10"/>
                  <a:gd name="T2" fmla="*/ 2 w 13"/>
                  <a:gd name="T3" fmla="*/ 0 h 10"/>
                  <a:gd name="T4" fmla="*/ 2 w 13"/>
                  <a:gd name="T5" fmla="*/ 9 h 10"/>
                  <a:gd name="T6" fmla="*/ 2 w 13"/>
                  <a:gd name="T7" fmla="*/ 10 h 10"/>
                  <a:gd name="T8" fmla="*/ 11 w 13"/>
                  <a:gd name="T9" fmla="*/ 10 h 10"/>
                  <a:gd name="T10" fmla="*/ 13 w 13"/>
                  <a:gd name="T11" fmla="*/ 3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13" y="3"/>
                    </a:moveTo>
                    <a:cubicBezTo>
                      <a:pt x="9" y="4"/>
                      <a:pt x="5" y="3"/>
                      <a:pt x="2" y="0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7"/>
                      <a:pt x="11" y="5"/>
                      <a:pt x="13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1518"/>
              <p:cNvSpPr/>
              <p:nvPr/>
            </p:nvSpPr>
            <p:spPr bwMode="auto">
              <a:xfrm>
                <a:off x="3892" y="2784"/>
                <a:ext cx="26" cy="36"/>
              </a:xfrm>
              <a:custGeom>
                <a:gdLst>
                  <a:gd name="T0" fmla="*/ 11 w 11"/>
                  <a:gd name="T1" fmla="*/ 8 h 15"/>
                  <a:gd name="T2" fmla="*/ 11 w 11"/>
                  <a:gd name="T3" fmla="*/ 5 h 15"/>
                  <a:gd name="T4" fmla="*/ 11 w 11"/>
                  <a:gd name="T5" fmla="*/ 4 h 15"/>
                  <a:gd name="T6" fmla="*/ 4 w 11"/>
                  <a:gd name="T7" fmla="*/ 0 h 15"/>
                  <a:gd name="T8" fmla="*/ 2 w 11"/>
                  <a:gd name="T9" fmla="*/ 3 h 15"/>
                  <a:gd name="T10" fmla="*/ 1 w 11"/>
                  <a:gd name="T11" fmla="*/ 9 h 15"/>
                  <a:gd name="T12" fmla="*/ 7 w 11"/>
                  <a:gd name="T13" fmla="*/ 15 h 15"/>
                  <a:gd name="T14" fmla="*/ 11 w 11"/>
                  <a:gd name="T15" fmla="*/ 8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5">
                    <a:moveTo>
                      <a:pt x="11" y="8"/>
                    </a:moveTo>
                    <a:cubicBezTo>
                      <a:pt x="11" y="7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4"/>
                    </a:cubicBezTo>
                    <a:cubicBezTo>
                      <a:pt x="8" y="4"/>
                      <a:pt x="6" y="2"/>
                      <a:pt x="4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2" y="12"/>
                      <a:pt x="4" y="15"/>
                      <a:pt x="7" y="15"/>
                    </a:cubicBezTo>
                    <a:cubicBezTo>
                      <a:pt x="8" y="12"/>
                      <a:pt x="9" y="9"/>
                      <a:pt x="11" y="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1519"/>
              <p:cNvSpPr/>
              <p:nvPr/>
            </p:nvSpPr>
            <p:spPr bwMode="auto">
              <a:xfrm>
                <a:off x="3911" y="2805"/>
                <a:ext cx="28" cy="36"/>
              </a:xfrm>
              <a:custGeom>
                <a:gdLst>
                  <a:gd name="T0" fmla="*/ 12 w 12"/>
                  <a:gd name="T1" fmla="*/ 5 h 15"/>
                  <a:gd name="T2" fmla="*/ 4 w 12"/>
                  <a:gd name="T3" fmla="*/ 0 h 15"/>
                  <a:gd name="T4" fmla="*/ 1 w 12"/>
                  <a:gd name="T5" fmla="*/ 9 h 15"/>
                  <a:gd name="T6" fmla="*/ 9 w 12"/>
                  <a:gd name="T7" fmla="*/ 14 h 15"/>
                  <a:gd name="T8" fmla="*/ 9 w 12"/>
                  <a:gd name="T9" fmla="*/ 14 h 15"/>
                  <a:gd name="T10" fmla="*/ 10 w 12"/>
                  <a:gd name="T11" fmla="*/ 8 h 15"/>
                  <a:gd name="T12" fmla="*/ 12 w 12"/>
                  <a:gd name="T13" fmla="*/ 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5">
                    <a:moveTo>
                      <a:pt x="12" y="5"/>
                    </a:moveTo>
                    <a:cubicBezTo>
                      <a:pt x="9" y="5"/>
                      <a:pt x="5" y="3"/>
                      <a:pt x="4" y="0"/>
                    </a:cubicBezTo>
                    <a:cubicBezTo>
                      <a:pt x="1" y="2"/>
                      <a:pt x="0" y="6"/>
                      <a:pt x="1" y="9"/>
                    </a:cubicBezTo>
                    <a:cubicBezTo>
                      <a:pt x="2" y="12"/>
                      <a:pt x="5" y="15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2"/>
                      <a:pt x="9" y="10"/>
                      <a:pt x="10" y="8"/>
                    </a:cubicBezTo>
                    <a:cubicBezTo>
                      <a:pt x="10" y="7"/>
                      <a:pt x="11" y="6"/>
                      <a:pt x="12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1520"/>
              <p:cNvSpPr/>
              <p:nvPr/>
            </p:nvSpPr>
            <p:spPr bwMode="auto">
              <a:xfrm>
                <a:off x="3935" y="2817"/>
                <a:ext cx="28" cy="38"/>
              </a:xfrm>
              <a:custGeom>
                <a:gdLst>
                  <a:gd name="T0" fmla="*/ 0 w 12"/>
                  <a:gd name="T1" fmla="*/ 5 h 16"/>
                  <a:gd name="T2" fmla="*/ 1 w 12"/>
                  <a:gd name="T3" fmla="*/ 12 h 16"/>
                  <a:gd name="T4" fmla="*/ 12 w 12"/>
                  <a:gd name="T5" fmla="*/ 14 h 16"/>
                  <a:gd name="T6" fmla="*/ 5 w 12"/>
                  <a:gd name="T7" fmla="*/ 0 h 16"/>
                  <a:gd name="T8" fmla="*/ 0 w 12"/>
                  <a:gd name="T9" fmla="*/ 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0" y="5"/>
                    </a:moveTo>
                    <a:cubicBezTo>
                      <a:pt x="0" y="8"/>
                      <a:pt x="0" y="10"/>
                      <a:pt x="1" y="12"/>
                    </a:cubicBezTo>
                    <a:cubicBezTo>
                      <a:pt x="4" y="16"/>
                      <a:pt x="8" y="16"/>
                      <a:pt x="12" y="14"/>
                    </a:cubicBezTo>
                    <a:cubicBezTo>
                      <a:pt x="9" y="9"/>
                      <a:pt x="7" y="5"/>
                      <a:pt x="5" y="0"/>
                    </a:cubicBezTo>
                    <a:cubicBezTo>
                      <a:pt x="2" y="0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1521"/>
              <p:cNvSpPr/>
              <p:nvPr/>
            </p:nvSpPr>
            <p:spPr bwMode="auto">
              <a:xfrm>
                <a:off x="3958" y="2855"/>
                <a:ext cx="22" cy="17"/>
              </a:xfrm>
              <a:custGeom>
                <a:gdLst>
                  <a:gd name="T0" fmla="*/ 3 w 9"/>
                  <a:gd name="T1" fmla="*/ 0 h 7"/>
                  <a:gd name="T2" fmla="*/ 0 w 9"/>
                  <a:gd name="T3" fmla="*/ 7 h 7"/>
                  <a:gd name="T4" fmla="*/ 9 w 9"/>
                  <a:gd name="T5" fmla="*/ 7 h 7"/>
                  <a:gd name="T6" fmla="*/ 3 w 9"/>
                  <a:gd name="T7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3" y="0"/>
                    </a:moveTo>
                    <a:cubicBezTo>
                      <a:pt x="1" y="1"/>
                      <a:pt x="0" y="4"/>
                      <a:pt x="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1522"/>
              <p:cNvSpPr/>
              <p:nvPr/>
            </p:nvSpPr>
            <p:spPr bwMode="auto">
              <a:xfrm>
                <a:off x="3939" y="2694"/>
                <a:ext cx="69" cy="178"/>
              </a:xfrm>
              <a:custGeom>
                <a:gdLst>
                  <a:gd name="T0" fmla="*/ 29 w 29"/>
                  <a:gd name="T1" fmla="*/ 74 h 75"/>
                  <a:gd name="T2" fmla="*/ 29 w 29"/>
                  <a:gd name="T3" fmla="*/ 74 h 75"/>
                  <a:gd name="T4" fmla="*/ 27 w 29"/>
                  <a:gd name="T5" fmla="*/ 72 h 75"/>
                  <a:gd name="T6" fmla="*/ 11 w 29"/>
                  <a:gd name="T7" fmla="*/ 16 h 75"/>
                  <a:gd name="T8" fmla="*/ 19 w 29"/>
                  <a:gd name="T9" fmla="*/ 0 h 75"/>
                  <a:gd name="T10" fmla="*/ 10 w 29"/>
                  <a:gd name="T11" fmla="*/ 0 h 75"/>
                  <a:gd name="T12" fmla="*/ 0 w 29"/>
                  <a:gd name="T13" fmla="*/ 31 h 75"/>
                  <a:gd name="T14" fmla="*/ 13 w 29"/>
                  <a:gd name="T15" fmla="*/ 68 h 75"/>
                  <a:gd name="T16" fmla="*/ 19 w 29"/>
                  <a:gd name="T17" fmla="*/ 75 h 75"/>
                  <a:gd name="T18" fmla="*/ 29 w 29"/>
                  <a:gd name="T19" fmla="*/ 75 h 75"/>
                  <a:gd name="T20" fmla="*/ 29 w 29"/>
                  <a:gd name="T21" fmla="*/ 74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75">
                    <a:moveTo>
                      <a:pt x="29" y="74"/>
                    </a:moveTo>
                    <a:cubicBezTo>
                      <a:pt x="29" y="74"/>
                      <a:pt x="29" y="74"/>
                      <a:pt x="29" y="74"/>
                    </a:cubicBezTo>
                    <a:cubicBezTo>
                      <a:pt x="28" y="73"/>
                      <a:pt x="27" y="73"/>
                      <a:pt x="27" y="72"/>
                    </a:cubicBezTo>
                    <a:cubicBezTo>
                      <a:pt x="13" y="57"/>
                      <a:pt x="4" y="36"/>
                      <a:pt x="11" y="16"/>
                    </a:cubicBezTo>
                    <a:cubicBezTo>
                      <a:pt x="13" y="10"/>
                      <a:pt x="16" y="4"/>
                      <a:pt x="1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9"/>
                      <a:pt x="0" y="20"/>
                      <a:pt x="0" y="31"/>
                    </a:cubicBezTo>
                    <a:cubicBezTo>
                      <a:pt x="1" y="44"/>
                      <a:pt x="6" y="57"/>
                      <a:pt x="13" y="68"/>
                    </a:cubicBezTo>
                    <a:cubicBezTo>
                      <a:pt x="15" y="70"/>
                      <a:pt x="17" y="73"/>
                      <a:pt x="19" y="75"/>
                    </a:cubicBezTo>
                    <a:cubicBezTo>
                      <a:pt x="29" y="75"/>
                      <a:pt x="29" y="75"/>
                      <a:pt x="29" y="75"/>
                    </a:cubicBezTo>
                    <a:lnTo>
                      <a:pt x="29" y="74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1523"/>
              <p:cNvSpPr/>
              <p:nvPr/>
            </p:nvSpPr>
            <p:spPr bwMode="auto">
              <a:xfrm>
                <a:off x="3963" y="2694"/>
                <a:ext cx="21" cy="0"/>
              </a:xfrm>
              <a:custGeom>
                <a:gdLst>
                  <a:gd name="T0" fmla="*/ 0 w 9"/>
                  <a:gd name="T1" fmla="*/ 0 w 9"/>
                  <a:gd name="T2" fmla="*/ 9 w 9"/>
                  <a:gd name="T3" fmla="*/ 0 w 9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1524"/>
              <p:cNvSpPr>
                <a:spLocks noEditPoints="1"/>
              </p:cNvSpPr>
              <p:nvPr/>
            </p:nvSpPr>
            <p:spPr bwMode="auto">
              <a:xfrm>
                <a:off x="3838" y="2694"/>
                <a:ext cx="64" cy="178"/>
              </a:xfrm>
              <a:custGeom>
                <a:gdLst>
                  <a:gd name="T0" fmla="*/ 25 w 27"/>
                  <a:gd name="T1" fmla="*/ 59 h 75"/>
                  <a:gd name="T2" fmla="*/ 24 w 27"/>
                  <a:gd name="T3" fmla="*/ 57 h 75"/>
                  <a:gd name="T4" fmla="*/ 22 w 27"/>
                  <a:gd name="T5" fmla="*/ 34 h 75"/>
                  <a:gd name="T6" fmla="*/ 22 w 27"/>
                  <a:gd name="T7" fmla="*/ 33 h 75"/>
                  <a:gd name="T8" fmla="*/ 22 w 27"/>
                  <a:gd name="T9" fmla="*/ 33 h 75"/>
                  <a:gd name="T10" fmla="*/ 17 w 27"/>
                  <a:gd name="T11" fmla="*/ 19 h 75"/>
                  <a:gd name="T12" fmla="*/ 23 w 27"/>
                  <a:gd name="T13" fmla="*/ 8 h 75"/>
                  <a:gd name="T14" fmla="*/ 23 w 27"/>
                  <a:gd name="T15" fmla="*/ 7 h 75"/>
                  <a:gd name="T16" fmla="*/ 21 w 27"/>
                  <a:gd name="T17" fmla="*/ 1 h 75"/>
                  <a:gd name="T18" fmla="*/ 21 w 27"/>
                  <a:gd name="T19" fmla="*/ 0 h 75"/>
                  <a:gd name="T20" fmla="*/ 19 w 27"/>
                  <a:gd name="T21" fmla="*/ 0 h 75"/>
                  <a:gd name="T22" fmla="*/ 21 w 27"/>
                  <a:gd name="T23" fmla="*/ 6 h 75"/>
                  <a:gd name="T24" fmla="*/ 15 w 27"/>
                  <a:gd name="T25" fmla="*/ 4 h 75"/>
                  <a:gd name="T26" fmla="*/ 8 w 27"/>
                  <a:gd name="T27" fmla="*/ 2 h 75"/>
                  <a:gd name="T28" fmla="*/ 0 w 27"/>
                  <a:gd name="T29" fmla="*/ 7 h 75"/>
                  <a:gd name="T30" fmla="*/ 6 w 27"/>
                  <a:gd name="T31" fmla="*/ 12 h 75"/>
                  <a:gd name="T32" fmla="*/ 20 w 27"/>
                  <a:gd name="T33" fmla="*/ 8 h 75"/>
                  <a:gd name="T34" fmla="*/ 15 w 27"/>
                  <a:gd name="T35" fmla="*/ 18 h 75"/>
                  <a:gd name="T36" fmla="*/ 19 w 27"/>
                  <a:gd name="T37" fmla="*/ 32 h 75"/>
                  <a:gd name="T38" fmla="*/ 0 w 27"/>
                  <a:gd name="T39" fmla="*/ 36 h 75"/>
                  <a:gd name="T40" fmla="*/ 6 w 27"/>
                  <a:gd name="T41" fmla="*/ 41 h 75"/>
                  <a:gd name="T42" fmla="*/ 13 w 27"/>
                  <a:gd name="T43" fmla="*/ 38 h 75"/>
                  <a:gd name="T44" fmla="*/ 19 w 27"/>
                  <a:gd name="T45" fmla="*/ 35 h 75"/>
                  <a:gd name="T46" fmla="*/ 22 w 27"/>
                  <a:gd name="T47" fmla="*/ 58 h 75"/>
                  <a:gd name="T48" fmla="*/ 15 w 27"/>
                  <a:gd name="T49" fmla="*/ 58 h 75"/>
                  <a:gd name="T50" fmla="*/ 7 w 27"/>
                  <a:gd name="T51" fmla="*/ 60 h 75"/>
                  <a:gd name="T52" fmla="*/ 4 w 27"/>
                  <a:gd name="T53" fmla="*/ 70 h 75"/>
                  <a:gd name="T54" fmla="*/ 13 w 27"/>
                  <a:gd name="T55" fmla="*/ 70 h 75"/>
                  <a:gd name="T56" fmla="*/ 17 w 27"/>
                  <a:gd name="T57" fmla="*/ 67 h 75"/>
                  <a:gd name="T58" fmla="*/ 22 w 27"/>
                  <a:gd name="T59" fmla="*/ 62 h 75"/>
                  <a:gd name="T60" fmla="*/ 23 w 27"/>
                  <a:gd name="T61" fmla="*/ 71 h 75"/>
                  <a:gd name="T62" fmla="*/ 25 w 27"/>
                  <a:gd name="T63" fmla="*/ 75 h 75"/>
                  <a:gd name="T64" fmla="*/ 27 w 27"/>
                  <a:gd name="T65" fmla="*/ 75 h 75"/>
                  <a:gd name="T66" fmla="*/ 24 w 27"/>
                  <a:gd name="T67" fmla="*/ 70 h 75"/>
                  <a:gd name="T68" fmla="*/ 25 w 27"/>
                  <a:gd name="T69" fmla="*/ 59 h 75"/>
                  <a:gd name="T70" fmla="*/ 2 w 27"/>
                  <a:gd name="T71" fmla="*/ 8 h 75"/>
                  <a:gd name="T72" fmla="*/ 11 w 27"/>
                  <a:gd name="T73" fmla="*/ 4 h 75"/>
                  <a:gd name="T74" fmla="*/ 20 w 27"/>
                  <a:gd name="T75" fmla="*/ 7 h 75"/>
                  <a:gd name="T76" fmla="*/ 2 w 27"/>
                  <a:gd name="T77" fmla="*/ 8 h 75"/>
                  <a:gd name="T78" fmla="*/ 11 w 27"/>
                  <a:gd name="T79" fmla="*/ 38 h 75"/>
                  <a:gd name="T80" fmla="*/ 2 w 27"/>
                  <a:gd name="T81" fmla="*/ 35 h 75"/>
                  <a:gd name="T82" fmla="*/ 10 w 27"/>
                  <a:gd name="T83" fmla="*/ 32 h 75"/>
                  <a:gd name="T84" fmla="*/ 19 w 27"/>
                  <a:gd name="T85" fmla="*/ 33 h 75"/>
                  <a:gd name="T86" fmla="*/ 11 w 27"/>
                  <a:gd name="T87" fmla="*/ 38 h 75"/>
                  <a:gd name="T88" fmla="*/ 17 w 27"/>
                  <a:gd name="T89" fmla="*/ 65 h 75"/>
                  <a:gd name="T90" fmla="*/ 14 w 27"/>
                  <a:gd name="T91" fmla="*/ 68 h 75"/>
                  <a:gd name="T92" fmla="*/ 5 w 27"/>
                  <a:gd name="T93" fmla="*/ 69 h 75"/>
                  <a:gd name="T94" fmla="*/ 10 w 27"/>
                  <a:gd name="T95" fmla="*/ 61 h 75"/>
                  <a:gd name="T96" fmla="*/ 17 w 27"/>
                  <a:gd name="T97" fmla="*/ 59 h 75"/>
                  <a:gd name="T98" fmla="*/ 22 w 27"/>
                  <a:gd name="T99" fmla="*/ 59 h 75"/>
                  <a:gd name="T100" fmla="*/ 17 w 27"/>
                  <a:gd name="T101" fmla="*/ 65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" h="75">
                    <a:moveTo>
                      <a:pt x="25" y="59"/>
                    </a:moveTo>
                    <a:cubicBezTo>
                      <a:pt x="25" y="58"/>
                      <a:pt x="25" y="58"/>
                      <a:pt x="24" y="57"/>
                    </a:cubicBezTo>
                    <a:cubicBezTo>
                      <a:pt x="15" y="54"/>
                      <a:pt x="15" y="40"/>
                      <a:pt x="22" y="34"/>
                    </a:cubicBezTo>
                    <a:cubicBezTo>
                      <a:pt x="22" y="34"/>
                      <a:pt x="22" y="34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18" y="29"/>
                      <a:pt x="16" y="24"/>
                      <a:pt x="17" y="19"/>
                    </a:cubicBezTo>
                    <a:cubicBezTo>
                      <a:pt x="17" y="15"/>
                      <a:pt x="20" y="10"/>
                      <a:pt x="23" y="8"/>
                    </a:cubicBezTo>
                    <a:cubicBezTo>
                      <a:pt x="23" y="8"/>
                      <a:pt x="23" y="7"/>
                      <a:pt x="23" y="7"/>
                    </a:cubicBezTo>
                    <a:cubicBezTo>
                      <a:pt x="22" y="5"/>
                      <a:pt x="21" y="3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2"/>
                      <a:pt x="20" y="4"/>
                      <a:pt x="21" y="6"/>
                    </a:cubicBezTo>
                    <a:cubicBezTo>
                      <a:pt x="19" y="5"/>
                      <a:pt x="17" y="4"/>
                      <a:pt x="15" y="4"/>
                    </a:cubicBezTo>
                    <a:cubicBezTo>
                      <a:pt x="13" y="3"/>
                      <a:pt x="11" y="3"/>
                      <a:pt x="8" y="2"/>
                    </a:cubicBezTo>
                    <a:cubicBezTo>
                      <a:pt x="5" y="2"/>
                      <a:pt x="0" y="3"/>
                      <a:pt x="0" y="7"/>
                    </a:cubicBezTo>
                    <a:cubicBezTo>
                      <a:pt x="0" y="10"/>
                      <a:pt x="3" y="12"/>
                      <a:pt x="6" y="12"/>
                    </a:cubicBezTo>
                    <a:cubicBezTo>
                      <a:pt x="11" y="13"/>
                      <a:pt x="15" y="10"/>
                      <a:pt x="20" y="8"/>
                    </a:cubicBezTo>
                    <a:cubicBezTo>
                      <a:pt x="17" y="11"/>
                      <a:pt x="15" y="15"/>
                      <a:pt x="15" y="18"/>
                    </a:cubicBezTo>
                    <a:cubicBezTo>
                      <a:pt x="15" y="23"/>
                      <a:pt x="16" y="28"/>
                      <a:pt x="19" y="32"/>
                    </a:cubicBezTo>
                    <a:cubicBezTo>
                      <a:pt x="13" y="30"/>
                      <a:pt x="1" y="28"/>
                      <a:pt x="0" y="36"/>
                    </a:cubicBezTo>
                    <a:cubicBezTo>
                      <a:pt x="0" y="39"/>
                      <a:pt x="3" y="41"/>
                      <a:pt x="6" y="41"/>
                    </a:cubicBezTo>
                    <a:cubicBezTo>
                      <a:pt x="9" y="40"/>
                      <a:pt x="11" y="39"/>
                      <a:pt x="13" y="38"/>
                    </a:cubicBezTo>
                    <a:cubicBezTo>
                      <a:pt x="15" y="38"/>
                      <a:pt x="17" y="36"/>
                      <a:pt x="19" y="35"/>
                    </a:cubicBezTo>
                    <a:cubicBezTo>
                      <a:pt x="13" y="41"/>
                      <a:pt x="15" y="53"/>
                      <a:pt x="22" y="58"/>
                    </a:cubicBezTo>
                    <a:cubicBezTo>
                      <a:pt x="20" y="58"/>
                      <a:pt x="17" y="58"/>
                      <a:pt x="15" y="58"/>
                    </a:cubicBezTo>
                    <a:cubicBezTo>
                      <a:pt x="12" y="58"/>
                      <a:pt x="10" y="59"/>
                      <a:pt x="7" y="60"/>
                    </a:cubicBezTo>
                    <a:cubicBezTo>
                      <a:pt x="4" y="62"/>
                      <a:pt x="2" y="66"/>
                      <a:pt x="4" y="70"/>
                    </a:cubicBezTo>
                    <a:cubicBezTo>
                      <a:pt x="6" y="73"/>
                      <a:pt x="10" y="72"/>
                      <a:pt x="13" y="70"/>
                    </a:cubicBezTo>
                    <a:cubicBezTo>
                      <a:pt x="14" y="69"/>
                      <a:pt x="16" y="68"/>
                      <a:pt x="17" y="67"/>
                    </a:cubicBezTo>
                    <a:cubicBezTo>
                      <a:pt x="19" y="65"/>
                      <a:pt x="20" y="64"/>
                      <a:pt x="22" y="62"/>
                    </a:cubicBezTo>
                    <a:cubicBezTo>
                      <a:pt x="21" y="65"/>
                      <a:pt x="22" y="68"/>
                      <a:pt x="23" y="71"/>
                    </a:cubicBezTo>
                    <a:cubicBezTo>
                      <a:pt x="23" y="72"/>
                      <a:pt x="24" y="74"/>
                      <a:pt x="25" y="75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6" y="74"/>
                      <a:pt x="25" y="72"/>
                      <a:pt x="24" y="70"/>
                    </a:cubicBezTo>
                    <a:cubicBezTo>
                      <a:pt x="23" y="67"/>
                      <a:pt x="22" y="62"/>
                      <a:pt x="25" y="59"/>
                    </a:cubicBezTo>
                    <a:close/>
                    <a:moveTo>
                      <a:pt x="2" y="8"/>
                    </a:moveTo>
                    <a:cubicBezTo>
                      <a:pt x="0" y="3"/>
                      <a:pt x="9" y="4"/>
                      <a:pt x="11" y="4"/>
                    </a:cubicBezTo>
                    <a:cubicBezTo>
                      <a:pt x="14" y="5"/>
                      <a:pt x="17" y="6"/>
                      <a:pt x="20" y="7"/>
                    </a:cubicBezTo>
                    <a:cubicBezTo>
                      <a:pt x="15" y="8"/>
                      <a:pt x="4" y="15"/>
                      <a:pt x="2" y="8"/>
                    </a:cubicBezTo>
                    <a:close/>
                    <a:moveTo>
                      <a:pt x="11" y="38"/>
                    </a:moveTo>
                    <a:cubicBezTo>
                      <a:pt x="8" y="39"/>
                      <a:pt x="1" y="41"/>
                      <a:pt x="2" y="35"/>
                    </a:cubicBezTo>
                    <a:cubicBezTo>
                      <a:pt x="2" y="32"/>
                      <a:pt x="7" y="32"/>
                      <a:pt x="10" y="32"/>
                    </a:cubicBezTo>
                    <a:cubicBezTo>
                      <a:pt x="13" y="32"/>
                      <a:pt x="16" y="32"/>
                      <a:pt x="19" y="33"/>
                    </a:cubicBezTo>
                    <a:cubicBezTo>
                      <a:pt x="16" y="34"/>
                      <a:pt x="13" y="37"/>
                      <a:pt x="11" y="38"/>
                    </a:cubicBezTo>
                    <a:close/>
                    <a:moveTo>
                      <a:pt x="17" y="65"/>
                    </a:moveTo>
                    <a:cubicBezTo>
                      <a:pt x="16" y="66"/>
                      <a:pt x="15" y="67"/>
                      <a:pt x="14" y="68"/>
                    </a:cubicBezTo>
                    <a:cubicBezTo>
                      <a:pt x="11" y="70"/>
                      <a:pt x="8" y="72"/>
                      <a:pt x="5" y="69"/>
                    </a:cubicBezTo>
                    <a:cubicBezTo>
                      <a:pt x="2" y="65"/>
                      <a:pt x="7" y="62"/>
                      <a:pt x="10" y="61"/>
                    </a:cubicBezTo>
                    <a:cubicBezTo>
                      <a:pt x="12" y="60"/>
                      <a:pt x="15" y="59"/>
                      <a:pt x="17" y="59"/>
                    </a:cubicBezTo>
                    <a:cubicBezTo>
                      <a:pt x="19" y="59"/>
                      <a:pt x="21" y="59"/>
                      <a:pt x="22" y="59"/>
                    </a:cubicBezTo>
                    <a:cubicBezTo>
                      <a:pt x="21" y="61"/>
                      <a:pt x="19" y="63"/>
                      <a:pt x="17" y="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1525"/>
              <p:cNvSpPr/>
              <p:nvPr/>
            </p:nvSpPr>
            <p:spPr bwMode="auto">
              <a:xfrm>
                <a:off x="3883" y="2694"/>
                <a:ext cx="4" cy="0"/>
              </a:xfrm>
              <a:custGeom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1526"/>
              <p:cNvSpPr/>
              <p:nvPr/>
            </p:nvSpPr>
            <p:spPr bwMode="auto">
              <a:xfrm>
                <a:off x="3949" y="2694"/>
                <a:ext cx="59" cy="176"/>
              </a:xfrm>
              <a:custGeom>
                <a:gdLst>
                  <a:gd name="T0" fmla="*/ 10 w 25"/>
                  <a:gd name="T1" fmla="*/ 50 h 74"/>
                  <a:gd name="T2" fmla="*/ 18 w 25"/>
                  <a:gd name="T3" fmla="*/ 0 h 74"/>
                  <a:gd name="T4" fmla="*/ 15 w 25"/>
                  <a:gd name="T5" fmla="*/ 0 h 74"/>
                  <a:gd name="T6" fmla="*/ 7 w 25"/>
                  <a:gd name="T7" fmla="*/ 16 h 74"/>
                  <a:gd name="T8" fmla="*/ 23 w 25"/>
                  <a:gd name="T9" fmla="*/ 72 h 74"/>
                  <a:gd name="T10" fmla="*/ 25 w 25"/>
                  <a:gd name="T11" fmla="*/ 74 h 74"/>
                  <a:gd name="T12" fmla="*/ 25 w 25"/>
                  <a:gd name="T13" fmla="*/ 72 h 74"/>
                  <a:gd name="T14" fmla="*/ 10 w 25"/>
                  <a:gd name="T15" fmla="*/ 50 h 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74">
                    <a:moveTo>
                      <a:pt x="10" y="50"/>
                    </a:moveTo>
                    <a:cubicBezTo>
                      <a:pt x="3" y="33"/>
                      <a:pt x="6" y="13"/>
                      <a:pt x="18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2" y="4"/>
                      <a:pt x="9" y="10"/>
                      <a:pt x="7" y="16"/>
                    </a:cubicBezTo>
                    <a:cubicBezTo>
                      <a:pt x="0" y="36"/>
                      <a:pt x="9" y="57"/>
                      <a:pt x="23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18" y="65"/>
                      <a:pt x="13" y="58"/>
                      <a:pt x="10" y="5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527"/>
              <p:cNvSpPr>
                <a:spLocks noEditPoints="1"/>
              </p:cNvSpPr>
              <p:nvPr/>
            </p:nvSpPr>
            <p:spPr bwMode="auto">
              <a:xfrm>
                <a:off x="3890" y="2692"/>
                <a:ext cx="94" cy="180"/>
              </a:xfrm>
              <a:custGeom>
                <a:gdLst>
                  <a:gd name="T0" fmla="*/ 19 w 40"/>
                  <a:gd name="T1" fmla="*/ 66 h 76"/>
                  <a:gd name="T2" fmla="*/ 28 w 40"/>
                  <a:gd name="T3" fmla="*/ 76 h 76"/>
                  <a:gd name="T4" fmla="*/ 32 w 40"/>
                  <a:gd name="T5" fmla="*/ 69 h 76"/>
                  <a:gd name="T6" fmla="*/ 40 w 40"/>
                  <a:gd name="T7" fmla="*/ 76 h 76"/>
                  <a:gd name="T8" fmla="*/ 21 w 40"/>
                  <a:gd name="T9" fmla="*/ 32 h 76"/>
                  <a:gd name="T10" fmla="*/ 22 w 40"/>
                  <a:gd name="T11" fmla="*/ 1 h 76"/>
                  <a:gd name="T12" fmla="*/ 17 w 40"/>
                  <a:gd name="T13" fmla="*/ 1 h 76"/>
                  <a:gd name="T14" fmla="*/ 17 w 40"/>
                  <a:gd name="T15" fmla="*/ 3 h 76"/>
                  <a:gd name="T16" fmla="*/ 6 w 40"/>
                  <a:gd name="T17" fmla="*/ 1 h 76"/>
                  <a:gd name="T18" fmla="*/ 8 w 40"/>
                  <a:gd name="T19" fmla="*/ 9 h 76"/>
                  <a:gd name="T20" fmla="*/ 7 w 40"/>
                  <a:gd name="T21" fmla="*/ 12 h 76"/>
                  <a:gd name="T22" fmla="*/ 1 w 40"/>
                  <a:gd name="T23" fmla="*/ 19 h 76"/>
                  <a:gd name="T24" fmla="*/ 6 w 40"/>
                  <a:gd name="T25" fmla="*/ 30 h 76"/>
                  <a:gd name="T26" fmla="*/ 5 w 40"/>
                  <a:gd name="T27" fmla="*/ 38 h 76"/>
                  <a:gd name="T28" fmla="*/ 8 w 40"/>
                  <a:gd name="T29" fmla="*/ 55 h 76"/>
                  <a:gd name="T30" fmla="*/ 10 w 40"/>
                  <a:gd name="T31" fmla="*/ 59 h 76"/>
                  <a:gd name="T32" fmla="*/ 17 w 40"/>
                  <a:gd name="T33" fmla="*/ 75 h 76"/>
                  <a:gd name="T34" fmla="*/ 18 w 40"/>
                  <a:gd name="T35" fmla="*/ 76 h 76"/>
                  <a:gd name="T36" fmla="*/ 19 w 40"/>
                  <a:gd name="T37" fmla="*/ 75 h 76"/>
                  <a:gd name="T38" fmla="*/ 18 w 40"/>
                  <a:gd name="T39" fmla="*/ 62 h 76"/>
                  <a:gd name="T40" fmla="*/ 13 w 40"/>
                  <a:gd name="T41" fmla="*/ 48 h 76"/>
                  <a:gd name="T42" fmla="*/ 19 w 40"/>
                  <a:gd name="T43" fmla="*/ 56 h 76"/>
                  <a:gd name="T44" fmla="*/ 31 w 40"/>
                  <a:gd name="T45" fmla="*/ 67 h 76"/>
                  <a:gd name="T46" fmla="*/ 19 w 40"/>
                  <a:gd name="T47" fmla="*/ 58 h 76"/>
                  <a:gd name="T48" fmla="*/ 31 w 40"/>
                  <a:gd name="T49" fmla="*/ 67 h 76"/>
                  <a:gd name="T50" fmla="*/ 14 w 40"/>
                  <a:gd name="T51" fmla="*/ 45 h 76"/>
                  <a:gd name="T52" fmla="*/ 23 w 40"/>
                  <a:gd name="T53" fmla="*/ 51 h 76"/>
                  <a:gd name="T54" fmla="*/ 6 w 40"/>
                  <a:gd name="T55" fmla="*/ 35 h 76"/>
                  <a:gd name="T56" fmla="*/ 17 w 40"/>
                  <a:gd name="T57" fmla="*/ 35 h 76"/>
                  <a:gd name="T58" fmla="*/ 20 w 40"/>
                  <a:gd name="T59" fmla="*/ 28 h 76"/>
                  <a:gd name="T60" fmla="*/ 13 w 40"/>
                  <a:gd name="T61" fmla="*/ 24 h 76"/>
                  <a:gd name="T62" fmla="*/ 22 w 40"/>
                  <a:gd name="T63" fmla="*/ 17 h 76"/>
                  <a:gd name="T64" fmla="*/ 18 w 40"/>
                  <a:gd name="T65" fmla="*/ 6 h 76"/>
                  <a:gd name="T66" fmla="*/ 28 w 40"/>
                  <a:gd name="T67" fmla="*/ 2 h 76"/>
                  <a:gd name="T68" fmla="*/ 18 w 40"/>
                  <a:gd name="T69" fmla="*/ 6 h 76"/>
                  <a:gd name="T70" fmla="*/ 17 w 40"/>
                  <a:gd name="T71" fmla="*/ 5 h 76"/>
                  <a:gd name="T72" fmla="*/ 14 w 40"/>
                  <a:gd name="T73" fmla="*/ 17 h 76"/>
                  <a:gd name="T74" fmla="*/ 9 w 40"/>
                  <a:gd name="T75" fmla="*/ 11 h 76"/>
                  <a:gd name="T76" fmla="*/ 7 w 40"/>
                  <a:gd name="T77" fmla="*/ 13 h 76"/>
                  <a:gd name="T78" fmla="*/ 11 w 40"/>
                  <a:gd name="T79" fmla="*/ 24 h 76"/>
                  <a:gd name="T80" fmla="*/ 6 w 40"/>
                  <a:gd name="T81" fmla="*/ 29 h 76"/>
                  <a:gd name="T82" fmla="*/ 2 w 40"/>
                  <a:gd name="T83" fmla="*/ 21 h 76"/>
                  <a:gd name="T84" fmla="*/ 2 w 40"/>
                  <a:gd name="T85" fmla="*/ 48 h 76"/>
                  <a:gd name="T86" fmla="*/ 5 w 40"/>
                  <a:gd name="T87" fmla="*/ 39 h 76"/>
                  <a:gd name="T88" fmla="*/ 12 w 40"/>
                  <a:gd name="T89" fmla="*/ 44 h 76"/>
                  <a:gd name="T90" fmla="*/ 8 w 40"/>
                  <a:gd name="T91" fmla="*/ 54 h 76"/>
                  <a:gd name="T92" fmla="*/ 9 w 40"/>
                  <a:gd name="T93" fmla="*/ 69 h 76"/>
                  <a:gd name="T94" fmla="*/ 18 w 40"/>
                  <a:gd name="T95" fmla="*/ 63 h 76"/>
                  <a:gd name="T96" fmla="*/ 19 w 40"/>
                  <a:gd name="T97" fmla="*/ 65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0" h="76">
                    <a:moveTo>
                      <a:pt x="19" y="75"/>
                    </a:moveTo>
                    <a:cubicBezTo>
                      <a:pt x="17" y="72"/>
                      <a:pt x="18" y="69"/>
                      <a:pt x="19" y="66"/>
                    </a:cubicBezTo>
                    <a:cubicBezTo>
                      <a:pt x="22" y="69"/>
                      <a:pt x="26" y="70"/>
                      <a:pt x="30" y="69"/>
                    </a:cubicBezTo>
                    <a:cubicBezTo>
                      <a:pt x="28" y="71"/>
                      <a:pt x="28" y="73"/>
                      <a:pt x="28" y="76"/>
                    </a:cubicBezTo>
                    <a:cubicBezTo>
                      <a:pt x="29" y="76"/>
                      <a:pt x="29" y="76"/>
                      <a:pt x="29" y="76"/>
                    </a:cubicBezTo>
                    <a:cubicBezTo>
                      <a:pt x="29" y="73"/>
                      <a:pt x="30" y="70"/>
                      <a:pt x="32" y="69"/>
                    </a:cubicBezTo>
                    <a:cubicBezTo>
                      <a:pt x="34" y="71"/>
                      <a:pt x="36" y="74"/>
                      <a:pt x="38" y="76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38" y="74"/>
                      <a:pt x="36" y="71"/>
                      <a:pt x="34" y="69"/>
                    </a:cubicBezTo>
                    <a:cubicBezTo>
                      <a:pt x="27" y="58"/>
                      <a:pt x="22" y="45"/>
                      <a:pt x="21" y="32"/>
                    </a:cubicBezTo>
                    <a:cubicBezTo>
                      <a:pt x="21" y="21"/>
                      <a:pt x="25" y="10"/>
                      <a:pt x="31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0" y="2"/>
                      <a:pt x="19" y="3"/>
                    </a:cubicBezTo>
                    <a:cubicBezTo>
                      <a:pt x="18" y="2"/>
                      <a:pt x="18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7" y="3"/>
                      <a:pt x="17" y="3"/>
                    </a:cubicBezTo>
                    <a:cubicBezTo>
                      <a:pt x="13" y="3"/>
                      <a:pt x="10" y="5"/>
                      <a:pt x="9" y="8"/>
                    </a:cubicBezTo>
                    <a:cubicBezTo>
                      <a:pt x="7" y="6"/>
                      <a:pt x="6" y="3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4"/>
                      <a:pt x="5" y="7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10"/>
                      <a:pt x="7" y="11"/>
                      <a:pt x="7" y="12"/>
                    </a:cubicBezTo>
                    <a:cubicBezTo>
                      <a:pt x="6" y="12"/>
                      <a:pt x="5" y="13"/>
                      <a:pt x="4" y="14"/>
                    </a:cubicBezTo>
                    <a:cubicBezTo>
                      <a:pt x="2" y="15"/>
                      <a:pt x="1" y="17"/>
                      <a:pt x="1" y="19"/>
                    </a:cubicBezTo>
                    <a:cubicBezTo>
                      <a:pt x="0" y="23"/>
                      <a:pt x="2" y="28"/>
                      <a:pt x="5" y="30"/>
                    </a:cubicBezTo>
                    <a:cubicBezTo>
                      <a:pt x="5" y="30"/>
                      <a:pt x="5" y="30"/>
                      <a:pt x="6" y="30"/>
                    </a:cubicBezTo>
                    <a:cubicBezTo>
                      <a:pt x="5" y="31"/>
                      <a:pt x="4" y="33"/>
                      <a:pt x="4" y="34"/>
                    </a:cubicBezTo>
                    <a:cubicBezTo>
                      <a:pt x="4" y="35"/>
                      <a:pt x="4" y="37"/>
                      <a:pt x="5" y="38"/>
                    </a:cubicBezTo>
                    <a:cubicBezTo>
                      <a:pt x="2" y="41"/>
                      <a:pt x="0" y="44"/>
                      <a:pt x="1" y="48"/>
                    </a:cubicBezTo>
                    <a:cubicBezTo>
                      <a:pt x="1" y="52"/>
                      <a:pt x="5" y="55"/>
                      <a:pt x="8" y="55"/>
                    </a:cubicBezTo>
                    <a:cubicBezTo>
                      <a:pt x="9" y="56"/>
                      <a:pt x="9" y="57"/>
                      <a:pt x="9" y="58"/>
                    </a:cubicBezTo>
                    <a:cubicBezTo>
                      <a:pt x="9" y="58"/>
                      <a:pt x="9" y="59"/>
                      <a:pt x="10" y="59"/>
                    </a:cubicBezTo>
                    <a:cubicBezTo>
                      <a:pt x="6" y="61"/>
                      <a:pt x="6" y="66"/>
                      <a:pt x="7" y="70"/>
                    </a:cubicBezTo>
                    <a:cubicBezTo>
                      <a:pt x="9" y="73"/>
                      <a:pt x="13" y="76"/>
                      <a:pt x="17" y="75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18" y="76"/>
                      <a:pt x="18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9" y="76"/>
                      <a:pt x="19" y="76"/>
                      <a:pt x="19" y="75"/>
                    </a:cubicBezTo>
                    <a:close/>
                    <a:moveTo>
                      <a:pt x="18" y="62"/>
                    </a:moveTo>
                    <a:cubicBezTo>
                      <a:pt x="18" y="62"/>
                      <a:pt x="18" y="62"/>
                      <a:pt x="18" y="62"/>
                    </a:cubicBezTo>
                    <a:cubicBezTo>
                      <a:pt x="14" y="63"/>
                      <a:pt x="11" y="60"/>
                      <a:pt x="10" y="57"/>
                    </a:cubicBezTo>
                    <a:cubicBezTo>
                      <a:pt x="9" y="54"/>
                      <a:pt x="10" y="50"/>
                      <a:pt x="13" y="48"/>
                    </a:cubicBezTo>
                    <a:cubicBezTo>
                      <a:pt x="14" y="51"/>
                      <a:pt x="18" y="53"/>
                      <a:pt x="21" y="53"/>
                    </a:cubicBezTo>
                    <a:cubicBezTo>
                      <a:pt x="20" y="54"/>
                      <a:pt x="19" y="55"/>
                      <a:pt x="19" y="56"/>
                    </a:cubicBezTo>
                    <a:cubicBezTo>
                      <a:pt x="18" y="58"/>
                      <a:pt x="17" y="60"/>
                      <a:pt x="18" y="62"/>
                    </a:cubicBezTo>
                    <a:close/>
                    <a:moveTo>
                      <a:pt x="31" y="67"/>
                    </a:moveTo>
                    <a:cubicBezTo>
                      <a:pt x="27" y="69"/>
                      <a:pt x="23" y="69"/>
                      <a:pt x="20" y="65"/>
                    </a:cubicBezTo>
                    <a:cubicBezTo>
                      <a:pt x="19" y="63"/>
                      <a:pt x="19" y="61"/>
                      <a:pt x="19" y="58"/>
                    </a:cubicBezTo>
                    <a:cubicBezTo>
                      <a:pt x="20" y="56"/>
                      <a:pt x="21" y="53"/>
                      <a:pt x="24" y="53"/>
                    </a:cubicBezTo>
                    <a:cubicBezTo>
                      <a:pt x="26" y="58"/>
                      <a:pt x="28" y="62"/>
                      <a:pt x="31" y="67"/>
                    </a:cubicBezTo>
                    <a:close/>
                    <a:moveTo>
                      <a:pt x="23" y="51"/>
                    </a:moveTo>
                    <a:cubicBezTo>
                      <a:pt x="19" y="52"/>
                      <a:pt x="15" y="50"/>
                      <a:pt x="14" y="45"/>
                    </a:cubicBezTo>
                    <a:cubicBezTo>
                      <a:pt x="13" y="42"/>
                      <a:pt x="16" y="35"/>
                      <a:pt x="20" y="36"/>
                    </a:cubicBezTo>
                    <a:cubicBezTo>
                      <a:pt x="20" y="41"/>
                      <a:pt x="21" y="46"/>
                      <a:pt x="23" y="51"/>
                    </a:cubicBezTo>
                    <a:close/>
                    <a:moveTo>
                      <a:pt x="12" y="42"/>
                    </a:moveTo>
                    <a:cubicBezTo>
                      <a:pt x="9" y="41"/>
                      <a:pt x="6" y="39"/>
                      <a:pt x="6" y="35"/>
                    </a:cubicBezTo>
                    <a:cubicBezTo>
                      <a:pt x="6" y="31"/>
                      <a:pt x="8" y="28"/>
                      <a:pt x="11" y="27"/>
                    </a:cubicBezTo>
                    <a:cubicBezTo>
                      <a:pt x="12" y="30"/>
                      <a:pt x="14" y="33"/>
                      <a:pt x="17" y="35"/>
                    </a:cubicBezTo>
                    <a:cubicBezTo>
                      <a:pt x="15" y="36"/>
                      <a:pt x="13" y="39"/>
                      <a:pt x="12" y="42"/>
                    </a:cubicBezTo>
                    <a:close/>
                    <a:moveTo>
                      <a:pt x="20" y="28"/>
                    </a:moveTo>
                    <a:cubicBezTo>
                      <a:pt x="20" y="30"/>
                      <a:pt x="20" y="32"/>
                      <a:pt x="20" y="33"/>
                    </a:cubicBezTo>
                    <a:cubicBezTo>
                      <a:pt x="15" y="33"/>
                      <a:pt x="13" y="28"/>
                      <a:pt x="13" y="24"/>
                    </a:cubicBezTo>
                    <a:cubicBezTo>
                      <a:pt x="12" y="22"/>
                      <a:pt x="14" y="20"/>
                      <a:pt x="15" y="18"/>
                    </a:cubicBezTo>
                    <a:cubicBezTo>
                      <a:pt x="17" y="17"/>
                      <a:pt x="19" y="17"/>
                      <a:pt x="22" y="17"/>
                    </a:cubicBezTo>
                    <a:cubicBezTo>
                      <a:pt x="21" y="20"/>
                      <a:pt x="20" y="24"/>
                      <a:pt x="20" y="28"/>
                    </a:cubicBezTo>
                    <a:close/>
                    <a:moveTo>
                      <a:pt x="18" y="6"/>
                    </a:moveTo>
                    <a:cubicBezTo>
                      <a:pt x="20" y="3"/>
                      <a:pt x="25" y="0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5" y="6"/>
                      <a:pt x="24" y="10"/>
                      <a:pt x="22" y="14"/>
                    </a:cubicBezTo>
                    <a:cubicBezTo>
                      <a:pt x="19" y="13"/>
                      <a:pt x="17" y="9"/>
                      <a:pt x="18" y="6"/>
                    </a:cubicBezTo>
                    <a:close/>
                    <a:moveTo>
                      <a:pt x="9" y="11"/>
                    </a:moveTo>
                    <a:cubicBezTo>
                      <a:pt x="10" y="7"/>
                      <a:pt x="13" y="5"/>
                      <a:pt x="17" y="5"/>
                    </a:cubicBezTo>
                    <a:cubicBezTo>
                      <a:pt x="15" y="8"/>
                      <a:pt x="17" y="13"/>
                      <a:pt x="20" y="15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3" y="18"/>
                      <a:pt x="12" y="19"/>
                      <a:pt x="12" y="20"/>
                    </a:cubicBezTo>
                    <a:cubicBezTo>
                      <a:pt x="9" y="18"/>
                      <a:pt x="8" y="14"/>
                      <a:pt x="9" y="11"/>
                    </a:cubicBezTo>
                    <a:close/>
                    <a:moveTo>
                      <a:pt x="2" y="21"/>
                    </a:moveTo>
                    <a:cubicBezTo>
                      <a:pt x="2" y="18"/>
                      <a:pt x="4" y="14"/>
                      <a:pt x="7" y="13"/>
                    </a:cubicBezTo>
                    <a:cubicBezTo>
                      <a:pt x="7" y="17"/>
                      <a:pt x="8" y="20"/>
                      <a:pt x="11" y="21"/>
                    </a:cubicBezTo>
                    <a:cubicBezTo>
                      <a:pt x="11" y="22"/>
                      <a:pt x="11" y="23"/>
                      <a:pt x="11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9" y="26"/>
                      <a:pt x="7" y="27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7"/>
                      <a:pt x="2" y="24"/>
                      <a:pt x="2" y="21"/>
                    </a:cubicBezTo>
                    <a:close/>
                    <a:moveTo>
                      <a:pt x="8" y="54"/>
                    </a:moveTo>
                    <a:cubicBezTo>
                      <a:pt x="5" y="54"/>
                      <a:pt x="3" y="51"/>
                      <a:pt x="2" y="48"/>
                    </a:cubicBezTo>
                    <a:cubicBezTo>
                      <a:pt x="1" y="46"/>
                      <a:pt x="2" y="44"/>
                      <a:pt x="3" y="42"/>
                    </a:cubicBezTo>
                    <a:cubicBezTo>
                      <a:pt x="3" y="41"/>
                      <a:pt x="4" y="40"/>
                      <a:pt x="5" y="39"/>
                    </a:cubicBezTo>
                    <a:cubicBezTo>
                      <a:pt x="7" y="41"/>
                      <a:pt x="9" y="43"/>
                      <a:pt x="12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5"/>
                      <a:pt x="12" y="46"/>
                      <a:pt x="12" y="47"/>
                    </a:cubicBezTo>
                    <a:cubicBezTo>
                      <a:pt x="10" y="48"/>
                      <a:pt x="9" y="51"/>
                      <a:pt x="8" y="54"/>
                    </a:cubicBezTo>
                    <a:close/>
                    <a:moveTo>
                      <a:pt x="17" y="74"/>
                    </a:moveTo>
                    <a:cubicBezTo>
                      <a:pt x="13" y="74"/>
                      <a:pt x="10" y="72"/>
                      <a:pt x="9" y="69"/>
                    </a:cubicBezTo>
                    <a:cubicBezTo>
                      <a:pt x="7" y="66"/>
                      <a:pt x="8" y="63"/>
                      <a:pt x="10" y="60"/>
                    </a:cubicBezTo>
                    <a:cubicBezTo>
                      <a:pt x="12" y="63"/>
                      <a:pt x="15" y="64"/>
                      <a:pt x="18" y="63"/>
                    </a:cubicBezTo>
                    <a:cubicBezTo>
                      <a:pt x="18" y="64"/>
                      <a:pt x="18" y="64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7" y="67"/>
                      <a:pt x="16" y="71"/>
                      <a:pt x="17" y="7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528"/>
              <p:cNvSpPr/>
              <p:nvPr/>
            </p:nvSpPr>
            <p:spPr bwMode="auto">
              <a:xfrm>
                <a:off x="3942" y="2694"/>
                <a:ext cx="21" cy="0"/>
              </a:xfrm>
              <a:custGeom>
                <a:gdLst>
                  <a:gd name="T0" fmla="*/ 0 w 9"/>
                  <a:gd name="T1" fmla="*/ 9 w 9"/>
                  <a:gd name="T2" fmla="*/ 9 w 9"/>
                  <a:gd name="T3" fmla="*/ 0 w 9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1529"/>
              <p:cNvSpPr/>
              <p:nvPr/>
            </p:nvSpPr>
            <p:spPr bwMode="auto">
              <a:xfrm>
                <a:off x="4008" y="2694"/>
                <a:ext cx="50" cy="171"/>
              </a:xfrm>
              <a:custGeom>
                <a:gdLst>
                  <a:gd name="T0" fmla="*/ 6 w 21"/>
                  <a:gd name="T1" fmla="*/ 0 h 72"/>
                  <a:gd name="T2" fmla="*/ 0 w 21"/>
                  <a:gd name="T3" fmla="*/ 0 h 72"/>
                  <a:gd name="T4" fmla="*/ 0 w 21"/>
                  <a:gd name="T5" fmla="*/ 0 h 72"/>
                  <a:gd name="T6" fmla="*/ 0 w 21"/>
                  <a:gd name="T7" fmla="*/ 72 h 72"/>
                  <a:gd name="T8" fmla="*/ 14 w 21"/>
                  <a:gd name="T9" fmla="*/ 50 h 72"/>
                  <a:gd name="T10" fmla="*/ 6 w 21"/>
                  <a:gd name="T11" fmla="*/ 0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72">
                    <a:moveTo>
                      <a:pt x="6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6" y="65"/>
                      <a:pt x="11" y="58"/>
                      <a:pt x="14" y="50"/>
                    </a:cubicBezTo>
                    <a:cubicBezTo>
                      <a:pt x="21" y="33"/>
                      <a:pt x="18" y="13"/>
                      <a:pt x="6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Rectangle 1530"/>
              <p:cNvSpPr>
                <a:spLocks noChangeArrowheads="1"/>
              </p:cNvSpPr>
              <p:nvPr/>
            </p:nvSpPr>
            <p:spPr bwMode="auto">
              <a:xfrm>
                <a:off x="4008" y="2694"/>
                <a:ext cx="1" cy="1"/>
              </a:xfrm>
              <a:prstGeom prst="rect">
                <a:avLst/>
              </a:pr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1531"/>
              <p:cNvSpPr/>
              <p:nvPr/>
            </p:nvSpPr>
            <p:spPr bwMode="auto">
              <a:xfrm>
                <a:off x="4072" y="2694"/>
                <a:ext cx="12" cy="5"/>
              </a:xfrm>
              <a:custGeom>
                <a:gdLst>
                  <a:gd name="T0" fmla="*/ 3 w 5"/>
                  <a:gd name="T1" fmla="*/ 2 h 2"/>
                  <a:gd name="T2" fmla="*/ 5 w 5"/>
                  <a:gd name="T3" fmla="*/ 0 h 2"/>
                  <a:gd name="T4" fmla="*/ 0 w 5"/>
                  <a:gd name="T5" fmla="*/ 0 h 2"/>
                  <a:gd name="T6" fmla="*/ 3 w 5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4" y="1"/>
                      <a:pt x="4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532"/>
              <p:cNvSpPr/>
              <p:nvPr/>
            </p:nvSpPr>
            <p:spPr bwMode="auto">
              <a:xfrm>
                <a:off x="4084" y="2694"/>
                <a:ext cx="9" cy="7"/>
              </a:xfrm>
              <a:custGeom>
                <a:gdLst>
                  <a:gd name="T0" fmla="*/ 4 w 4"/>
                  <a:gd name="T1" fmla="*/ 0 h 3"/>
                  <a:gd name="T2" fmla="*/ 1 w 4"/>
                  <a:gd name="T3" fmla="*/ 0 h 3"/>
                  <a:gd name="T4" fmla="*/ 0 w 4"/>
                  <a:gd name="T5" fmla="*/ 2 h 3"/>
                  <a:gd name="T6" fmla="*/ 4 w 4"/>
                  <a:gd name="T7" fmla="*/ 3 h 3"/>
                  <a:gd name="T8" fmla="*/ 4 w 4"/>
                  <a:gd name="T9" fmla="*/ 1 h 3"/>
                  <a:gd name="T10" fmla="*/ 4 w 4"/>
                  <a:gd name="T11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533"/>
              <p:cNvSpPr/>
              <p:nvPr/>
            </p:nvSpPr>
            <p:spPr bwMode="auto">
              <a:xfrm>
                <a:off x="4093" y="2694"/>
                <a:ext cx="17" cy="12"/>
              </a:xfrm>
              <a:custGeom>
                <a:gdLst>
                  <a:gd name="T0" fmla="*/ 7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6 w 7"/>
                  <a:gd name="T7" fmla="*/ 5 h 5"/>
                  <a:gd name="T8" fmla="*/ 7 w 7"/>
                  <a:gd name="T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4" y="4"/>
                      <a:pt x="6" y="5"/>
                    </a:cubicBezTo>
                    <a:cubicBezTo>
                      <a:pt x="7" y="3"/>
                      <a:pt x="7" y="2"/>
                      <a:pt x="7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534"/>
              <p:cNvSpPr/>
              <p:nvPr/>
            </p:nvSpPr>
            <p:spPr bwMode="auto">
              <a:xfrm>
                <a:off x="4093" y="2696"/>
                <a:ext cx="14" cy="15"/>
              </a:xfrm>
              <a:custGeom>
                <a:gdLst>
                  <a:gd name="T0" fmla="*/ 4 w 6"/>
                  <a:gd name="T1" fmla="*/ 6 h 6"/>
                  <a:gd name="T2" fmla="*/ 6 w 6"/>
                  <a:gd name="T3" fmla="*/ 4 h 6"/>
                  <a:gd name="T4" fmla="*/ 0 w 6"/>
                  <a:gd name="T5" fmla="*/ 0 h 6"/>
                  <a:gd name="T6" fmla="*/ 0 w 6"/>
                  <a:gd name="T7" fmla="*/ 2 h 6"/>
                  <a:gd name="T8" fmla="*/ 4 w 6"/>
                  <a:gd name="T9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4" y="6"/>
                    </a:moveTo>
                    <a:cubicBezTo>
                      <a:pt x="5" y="5"/>
                      <a:pt x="5" y="5"/>
                      <a:pt x="6" y="4"/>
                    </a:cubicBezTo>
                    <a:cubicBezTo>
                      <a:pt x="4" y="3"/>
                      <a:pt x="2" y="2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3" y="4"/>
                      <a:pt x="4" y="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1535"/>
              <p:cNvSpPr/>
              <p:nvPr/>
            </p:nvSpPr>
            <p:spPr bwMode="auto">
              <a:xfrm>
                <a:off x="4058" y="2692"/>
                <a:ext cx="26" cy="33"/>
              </a:xfrm>
              <a:custGeom>
                <a:gdLst>
                  <a:gd name="T0" fmla="*/ 10 w 11"/>
                  <a:gd name="T1" fmla="*/ 6 h 14"/>
                  <a:gd name="T2" fmla="*/ 0 w 11"/>
                  <a:gd name="T3" fmla="*/ 2 h 14"/>
                  <a:gd name="T4" fmla="*/ 0 w 11"/>
                  <a:gd name="T5" fmla="*/ 2 h 14"/>
                  <a:gd name="T6" fmla="*/ 6 w 11"/>
                  <a:gd name="T7" fmla="*/ 14 h 14"/>
                  <a:gd name="T8" fmla="*/ 10 w 11"/>
                  <a:gd name="T9" fmla="*/ 6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4">
                    <a:moveTo>
                      <a:pt x="10" y="6"/>
                    </a:moveTo>
                    <a:cubicBezTo>
                      <a:pt x="8" y="3"/>
                      <a:pt x="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6"/>
                      <a:pt x="4" y="10"/>
                      <a:pt x="6" y="14"/>
                    </a:cubicBezTo>
                    <a:cubicBezTo>
                      <a:pt x="9" y="13"/>
                      <a:pt x="11" y="9"/>
                      <a:pt x="10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536"/>
              <p:cNvSpPr/>
              <p:nvPr/>
            </p:nvSpPr>
            <p:spPr bwMode="auto">
              <a:xfrm>
                <a:off x="4077" y="2703"/>
                <a:ext cx="16" cy="31"/>
              </a:xfrm>
              <a:custGeom>
                <a:gdLst>
                  <a:gd name="T0" fmla="*/ 7 w 7"/>
                  <a:gd name="T1" fmla="*/ 1 h 13"/>
                  <a:gd name="T2" fmla="*/ 3 w 7"/>
                  <a:gd name="T3" fmla="*/ 0 h 13"/>
                  <a:gd name="T4" fmla="*/ 0 w 7"/>
                  <a:gd name="T5" fmla="*/ 10 h 13"/>
                  <a:gd name="T6" fmla="*/ 6 w 7"/>
                  <a:gd name="T7" fmla="*/ 12 h 13"/>
                  <a:gd name="T8" fmla="*/ 7 w 7"/>
                  <a:gd name="T9" fmla="*/ 13 h 13"/>
                  <a:gd name="T10" fmla="*/ 7 w 7"/>
                  <a:gd name="T11" fmla="*/ 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3">
                    <a:moveTo>
                      <a:pt x="7" y="1"/>
                    </a:moveTo>
                    <a:cubicBezTo>
                      <a:pt x="6" y="0"/>
                      <a:pt x="4" y="0"/>
                      <a:pt x="3" y="0"/>
                    </a:cubicBezTo>
                    <a:cubicBezTo>
                      <a:pt x="5" y="3"/>
                      <a:pt x="3" y="8"/>
                      <a:pt x="0" y="10"/>
                    </a:cubicBezTo>
                    <a:cubicBezTo>
                      <a:pt x="2" y="10"/>
                      <a:pt x="4" y="11"/>
                      <a:pt x="6" y="12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1537"/>
              <p:cNvSpPr/>
              <p:nvPr/>
            </p:nvSpPr>
            <p:spPr bwMode="auto">
              <a:xfrm>
                <a:off x="4093" y="2706"/>
                <a:ext cx="12" cy="33"/>
              </a:xfrm>
              <a:custGeom>
                <a:gdLst>
                  <a:gd name="T0" fmla="*/ 4 w 5"/>
                  <a:gd name="T1" fmla="*/ 5 h 14"/>
                  <a:gd name="T2" fmla="*/ 3 w 5"/>
                  <a:gd name="T3" fmla="*/ 2 h 14"/>
                  <a:gd name="T4" fmla="*/ 0 w 5"/>
                  <a:gd name="T5" fmla="*/ 0 h 14"/>
                  <a:gd name="T6" fmla="*/ 0 w 5"/>
                  <a:gd name="T7" fmla="*/ 12 h 14"/>
                  <a:gd name="T8" fmla="*/ 1 w 5"/>
                  <a:gd name="T9" fmla="*/ 14 h 14"/>
                  <a:gd name="T10" fmla="*/ 4 w 5"/>
                  <a:gd name="T11" fmla="*/ 5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4">
                    <a:moveTo>
                      <a:pt x="4" y="5"/>
                    </a:moveTo>
                    <a:cubicBezTo>
                      <a:pt x="4" y="4"/>
                      <a:pt x="4" y="3"/>
                      <a:pt x="3" y="2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4" y="12"/>
                      <a:pt x="5" y="8"/>
                      <a:pt x="4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538"/>
              <p:cNvSpPr/>
              <p:nvPr/>
            </p:nvSpPr>
            <p:spPr bwMode="auto">
              <a:xfrm>
                <a:off x="4093" y="2706"/>
                <a:ext cx="7" cy="5"/>
              </a:xfrm>
              <a:custGeom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539"/>
              <p:cNvSpPr/>
              <p:nvPr/>
            </p:nvSpPr>
            <p:spPr bwMode="auto">
              <a:xfrm>
                <a:off x="4084" y="2765"/>
                <a:ext cx="9" cy="21"/>
              </a:xfrm>
              <a:custGeom>
                <a:gdLst>
                  <a:gd name="T0" fmla="*/ 4 w 4"/>
                  <a:gd name="T1" fmla="*/ 1 h 9"/>
                  <a:gd name="T2" fmla="*/ 4 w 4"/>
                  <a:gd name="T3" fmla="*/ 0 h 9"/>
                  <a:gd name="T4" fmla="*/ 0 w 4"/>
                  <a:gd name="T5" fmla="*/ 4 h 9"/>
                  <a:gd name="T6" fmla="*/ 4 w 4"/>
                  <a:gd name="T7" fmla="*/ 9 h 9"/>
                  <a:gd name="T8" fmla="*/ 4 w 4"/>
                  <a:gd name="T9" fmla="*/ 4 h 9"/>
                  <a:gd name="T10" fmla="*/ 4 w 4"/>
                  <a:gd name="T11" fmla="*/ 1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4"/>
                    </a:cubicBezTo>
                    <a:cubicBezTo>
                      <a:pt x="2" y="4"/>
                      <a:pt x="3" y="7"/>
                      <a:pt x="4" y="9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540"/>
              <p:cNvSpPr/>
              <p:nvPr/>
            </p:nvSpPr>
            <p:spPr bwMode="auto">
              <a:xfrm>
                <a:off x="4093" y="2770"/>
                <a:ext cx="17" cy="21"/>
              </a:xfrm>
              <a:custGeom>
                <a:gdLst>
                  <a:gd name="T0" fmla="*/ 7 w 7"/>
                  <a:gd name="T1" fmla="*/ 2 h 9"/>
                  <a:gd name="T2" fmla="*/ 7 w 7"/>
                  <a:gd name="T3" fmla="*/ 0 h 9"/>
                  <a:gd name="T4" fmla="*/ 0 w 7"/>
                  <a:gd name="T5" fmla="*/ 2 h 9"/>
                  <a:gd name="T6" fmla="*/ 0 w 7"/>
                  <a:gd name="T7" fmla="*/ 7 h 9"/>
                  <a:gd name="T8" fmla="*/ 1 w 7"/>
                  <a:gd name="T9" fmla="*/ 9 h 9"/>
                  <a:gd name="T10" fmla="*/ 7 w 7"/>
                  <a:gd name="T11" fmla="*/ 2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9">
                    <a:moveTo>
                      <a:pt x="7" y="2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5" y="1"/>
                      <a:pt x="2" y="1"/>
                      <a:pt x="0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4" y="8"/>
                      <a:pt x="7" y="6"/>
                      <a:pt x="7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541"/>
              <p:cNvSpPr/>
              <p:nvPr/>
            </p:nvSpPr>
            <p:spPr bwMode="auto">
              <a:xfrm>
                <a:off x="4093" y="2756"/>
                <a:ext cx="14" cy="11"/>
              </a:xfrm>
              <a:custGeom>
                <a:gdLst>
                  <a:gd name="T0" fmla="*/ 6 w 6"/>
                  <a:gd name="T1" fmla="*/ 3 h 5"/>
                  <a:gd name="T2" fmla="*/ 2 w 6"/>
                  <a:gd name="T3" fmla="*/ 0 h 5"/>
                  <a:gd name="T4" fmla="*/ 0 w 6"/>
                  <a:gd name="T5" fmla="*/ 4 h 5"/>
                  <a:gd name="T6" fmla="*/ 0 w 6"/>
                  <a:gd name="T7" fmla="*/ 5 h 5"/>
                  <a:gd name="T8" fmla="*/ 6 w 6"/>
                  <a:gd name="T9" fmla="*/ 3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1"/>
                      <a:pt x="4" y="0"/>
                      <a:pt x="2" y="0"/>
                    </a:cubicBezTo>
                    <a:cubicBezTo>
                      <a:pt x="2" y="1"/>
                      <a:pt x="1" y="2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4" y="3"/>
                      <a:pt x="6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542"/>
              <p:cNvSpPr/>
              <p:nvPr/>
            </p:nvSpPr>
            <p:spPr bwMode="auto">
              <a:xfrm>
                <a:off x="4093" y="2763"/>
                <a:ext cx="17" cy="12"/>
              </a:xfrm>
              <a:custGeom>
                <a:gdLst>
                  <a:gd name="T0" fmla="*/ 0 w 7"/>
                  <a:gd name="T1" fmla="*/ 2 h 5"/>
                  <a:gd name="T2" fmla="*/ 0 w 7"/>
                  <a:gd name="T3" fmla="*/ 5 h 5"/>
                  <a:gd name="T4" fmla="*/ 7 w 7"/>
                  <a:gd name="T5" fmla="*/ 3 h 5"/>
                  <a:gd name="T6" fmla="*/ 6 w 7"/>
                  <a:gd name="T7" fmla="*/ 0 h 5"/>
                  <a:gd name="T8" fmla="*/ 0 w 7"/>
                  <a:gd name="T9" fmla="*/ 2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5" y="4"/>
                      <a:pt x="7" y="3"/>
                    </a:cubicBezTo>
                    <a:cubicBezTo>
                      <a:pt x="7" y="2"/>
                      <a:pt x="6" y="1"/>
                      <a:pt x="6" y="0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543"/>
              <p:cNvSpPr/>
              <p:nvPr/>
            </p:nvSpPr>
            <p:spPr bwMode="auto">
              <a:xfrm>
                <a:off x="4100" y="2722"/>
                <a:ext cx="19" cy="22"/>
              </a:xfrm>
              <a:custGeom>
                <a:gdLst>
                  <a:gd name="T0" fmla="*/ 8 w 8"/>
                  <a:gd name="T1" fmla="*/ 9 h 9"/>
                  <a:gd name="T2" fmla="*/ 8 w 8"/>
                  <a:gd name="T3" fmla="*/ 8 h 9"/>
                  <a:gd name="T4" fmla="*/ 3 w 8"/>
                  <a:gd name="T5" fmla="*/ 0 h 9"/>
                  <a:gd name="T6" fmla="*/ 0 w 8"/>
                  <a:gd name="T7" fmla="*/ 8 h 9"/>
                  <a:gd name="T8" fmla="*/ 8 w 8"/>
                  <a:gd name="T9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9"/>
                    </a:moveTo>
                    <a:cubicBezTo>
                      <a:pt x="8" y="9"/>
                      <a:pt x="8" y="8"/>
                      <a:pt x="8" y="8"/>
                    </a:cubicBezTo>
                    <a:cubicBezTo>
                      <a:pt x="8" y="5"/>
                      <a:pt x="6" y="1"/>
                      <a:pt x="3" y="0"/>
                    </a:cubicBezTo>
                    <a:cubicBezTo>
                      <a:pt x="3" y="3"/>
                      <a:pt x="2" y="6"/>
                      <a:pt x="0" y="8"/>
                    </a:cubicBezTo>
                    <a:cubicBezTo>
                      <a:pt x="2" y="9"/>
                      <a:pt x="5" y="9"/>
                      <a:pt x="8" y="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1544"/>
              <p:cNvSpPr/>
              <p:nvPr/>
            </p:nvSpPr>
            <p:spPr bwMode="auto">
              <a:xfrm>
                <a:off x="4098" y="2749"/>
                <a:ext cx="19" cy="11"/>
              </a:xfrm>
              <a:custGeom>
                <a:gdLst>
                  <a:gd name="T0" fmla="*/ 0 w 8"/>
                  <a:gd name="T1" fmla="*/ 0 h 5"/>
                  <a:gd name="T2" fmla="*/ 0 w 8"/>
                  <a:gd name="T3" fmla="*/ 1 h 5"/>
                  <a:gd name="T4" fmla="*/ 5 w 8"/>
                  <a:gd name="T5" fmla="*/ 5 h 5"/>
                  <a:gd name="T6" fmla="*/ 5 w 8"/>
                  <a:gd name="T7" fmla="*/ 5 h 5"/>
                  <a:gd name="T8" fmla="*/ 8 w 8"/>
                  <a:gd name="T9" fmla="*/ 1 h 5"/>
                  <a:gd name="T10" fmla="*/ 0 w 8"/>
                  <a:gd name="T11" fmla="*/ 0 h 5"/>
                  <a:gd name="T12" fmla="*/ 0 w 8"/>
                  <a:gd name="T13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4" y="3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7" y="3"/>
                      <a:pt x="8" y="1"/>
                    </a:cubicBezTo>
                    <a:cubicBezTo>
                      <a:pt x="5" y="1"/>
                      <a:pt x="3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1545"/>
              <p:cNvSpPr/>
              <p:nvPr/>
            </p:nvSpPr>
            <p:spPr bwMode="auto">
              <a:xfrm>
                <a:off x="4098" y="2741"/>
                <a:ext cx="21" cy="10"/>
              </a:xfrm>
              <a:custGeom>
                <a:gdLst>
                  <a:gd name="T0" fmla="*/ 1 w 9"/>
                  <a:gd name="T1" fmla="*/ 0 h 4"/>
                  <a:gd name="T2" fmla="*/ 0 w 9"/>
                  <a:gd name="T3" fmla="*/ 0 h 4"/>
                  <a:gd name="T4" fmla="*/ 0 w 9"/>
                  <a:gd name="T5" fmla="*/ 3 h 4"/>
                  <a:gd name="T6" fmla="*/ 8 w 9"/>
                  <a:gd name="T7" fmla="*/ 4 h 4"/>
                  <a:gd name="T8" fmla="*/ 9 w 9"/>
                  <a:gd name="T9" fmla="*/ 1 h 4"/>
                  <a:gd name="T10" fmla="*/ 1 w 9"/>
                  <a:gd name="T1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3" y="4"/>
                      <a:pt x="5" y="4"/>
                      <a:pt x="8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6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546"/>
              <p:cNvSpPr/>
              <p:nvPr/>
            </p:nvSpPr>
            <p:spPr bwMode="auto">
              <a:xfrm>
                <a:off x="4072" y="2732"/>
                <a:ext cx="21" cy="38"/>
              </a:xfrm>
              <a:custGeom>
                <a:gdLst>
                  <a:gd name="T0" fmla="*/ 9 w 9"/>
                  <a:gd name="T1" fmla="*/ 5 h 16"/>
                  <a:gd name="T2" fmla="*/ 7 w 9"/>
                  <a:gd name="T3" fmla="*/ 1 h 16"/>
                  <a:gd name="T4" fmla="*/ 0 w 9"/>
                  <a:gd name="T5" fmla="*/ 0 h 16"/>
                  <a:gd name="T6" fmla="*/ 2 w 9"/>
                  <a:gd name="T7" fmla="*/ 11 h 16"/>
                  <a:gd name="T8" fmla="*/ 2 w 9"/>
                  <a:gd name="T9" fmla="*/ 16 h 16"/>
                  <a:gd name="T10" fmla="*/ 9 w 9"/>
                  <a:gd name="T11" fmla="*/ 9 h 16"/>
                  <a:gd name="T12" fmla="*/ 9 w 9"/>
                  <a:gd name="T13" fmla="*/ 6 h 16"/>
                  <a:gd name="T14" fmla="*/ 9 w 9"/>
                  <a:gd name="T15" fmla="*/ 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6">
                    <a:moveTo>
                      <a:pt x="9" y="5"/>
                    </a:moveTo>
                    <a:cubicBezTo>
                      <a:pt x="9" y="4"/>
                      <a:pt x="8" y="2"/>
                      <a:pt x="7" y="1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1" y="3"/>
                      <a:pt x="2" y="7"/>
                      <a:pt x="2" y="11"/>
                    </a:cubicBezTo>
                    <a:cubicBezTo>
                      <a:pt x="2" y="13"/>
                      <a:pt x="2" y="15"/>
                      <a:pt x="2" y="16"/>
                    </a:cubicBezTo>
                    <a:cubicBezTo>
                      <a:pt x="6" y="16"/>
                      <a:pt x="8" y="13"/>
                      <a:pt x="9" y="9"/>
                    </a:cubicBezTo>
                    <a:cubicBezTo>
                      <a:pt x="9" y="6"/>
                      <a:pt x="9" y="6"/>
                      <a:pt x="9" y="6"/>
                    </a:cubicBezTo>
                    <a:lnTo>
                      <a:pt x="9" y="5"/>
                    </a:ln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1547"/>
              <p:cNvSpPr/>
              <p:nvPr/>
            </p:nvSpPr>
            <p:spPr bwMode="auto">
              <a:xfrm flipH="1">
                <a:off x="4093" y="2746"/>
                <a:ext cx="0" cy="7"/>
              </a:xfrm>
              <a:custGeom>
                <a:gdLst>
                  <a:gd name="T0" fmla="*/ 0 h 3"/>
                  <a:gd name="T1" fmla="*/ 0 h 3"/>
                  <a:gd name="T2" fmla="*/ 3 h 3"/>
                  <a:gd name="T3" fmla="*/ 1 h 3"/>
                  <a:gd name="T4" fmla="*/ 0 h 3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548"/>
              <p:cNvSpPr/>
              <p:nvPr/>
            </p:nvSpPr>
            <p:spPr bwMode="auto">
              <a:xfrm flipH="1">
                <a:off x="4093" y="2744"/>
                <a:ext cx="0" cy="2"/>
              </a:xfrm>
              <a:custGeom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1549"/>
              <p:cNvSpPr/>
              <p:nvPr/>
            </p:nvSpPr>
            <p:spPr bwMode="auto">
              <a:xfrm>
                <a:off x="4070" y="2775"/>
                <a:ext cx="23" cy="40"/>
              </a:xfrm>
              <a:custGeom>
                <a:gdLst>
                  <a:gd name="T0" fmla="*/ 9 w 10"/>
                  <a:gd name="T1" fmla="*/ 10 h 17"/>
                  <a:gd name="T2" fmla="*/ 3 w 10"/>
                  <a:gd name="T3" fmla="*/ 1 h 17"/>
                  <a:gd name="T4" fmla="*/ 0 w 10"/>
                  <a:gd name="T5" fmla="*/ 16 h 17"/>
                  <a:gd name="T6" fmla="*/ 9 w 10"/>
                  <a:gd name="T7" fmla="*/ 1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9" y="10"/>
                    </a:moveTo>
                    <a:cubicBezTo>
                      <a:pt x="10" y="7"/>
                      <a:pt x="7" y="0"/>
                      <a:pt x="3" y="1"/>
                    </a:cubicBezTo>
                    <a:cubicBezTo>
                      <a:pt x="3" y="6"/>
                      <a:pt x="2" y="11"/>
                      <a:pt x="0" y="16"/>
                    </a:cubicBezTo>
                    <a:cubicBezTo>
                      <a:pt x="4" y="17"/>
                      <a:pt x="8" y="15"/>
                      <a:pt x="9" y="1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550"/>
              <p:cNvSpPr/>
              <p:nvPr/>
            </p:nvSpPr>
            <p:spPr bwMode="auto">
              <a:xfrm>
                <a:off x="4079" y="2841"/>
                <a:ext cx="14" cy="26"/>
              </a:xfrm>
              <a:custGeom>
                <a:gdLst>
                  <a:gd name="T0" fmla="*/ 6 w 6"/>
                  <a:gd name="T1" fmla="*/ 4 h 11"/>
                  <a:gd name="T2" fmla="*/ 6 w 6"/>
                  <a:gd name="T3" fmla="*/ 3 h 11"/>
                  <a:gd name="T4" fmla="*/ 6 w 6"/>
                  <a:gd name="T5" fmla="*/ 0 h 11"/>
                  <a:gd name="T6" fmla="*/ 1 w 6"/>
                  <a:gd name="T7" fmla="*/ 0 h 11"/>
                  <a:gd name="T8" fmla="*/ 0 w 6"/>
                  <a:gd name="T9" fmla="*/ 2 h 11"/>
                  <a:gd name="T10" fmla="*/ 0 w 6"/>
                  <a:gd name="T11" fmla="*/ 2 h 11"/>
                  <a:gd name="T12" fmla="*/ 2 w 6"/>
                  <a:gd name="T13" fmla="*/ 11 h 11"/>
                  <a:gd name="T14" fmla="*/ 6 w 6"/>
                  <a:gd name="T15" fmla="*/ 10 h 11"/>
                  <a:gd name="T16" fmla="*/ 6 w 6"/>
                  <a:gd name="T17" fmla="*/ 7 h 11"/>
                  <a:gd name="T18" fmla="*/ 6 w 6"/>
                  <a:gd name="T19" fmla="*/ 4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1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4"/>
                      <a:pt x="3" y="8"/>
                      <a:pt x="2" y="11"/>
                    </a:cubicBezTo>
                    <a:cubicBezTo>
                      <a:pt x="4" y="11"/>
                      <a:pt x="5" y="11"/>
                      <a:pt x="6" y="10"/>
                    </a:cubicBezTo>
                    <a:cubicBezTo>
                      <a:pt x="6" y="7"/>
                      <a:pt x="6" y="7"/>
                      <a:pt x="6" y="7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1551"/>
              <p:cNvSpPr/>
              <p:nvPr/>
            </p:nvSpPr>
            <p:spPr bwMode="auto">
              <a:xfrm>
                <a:off x="4093" y="2834"/>
                <a:ext cx="12" cy="17"/>
              </a:xfrm>
              <a:custGeom>
                <a:gdLst>
                  <a:gd name="T0" fmla="*/ 3 w 5"/>
                  <a:gd name="T1" fmla="*/ 0 h 7"/>
                  <a:gd name="T2" fmla="*/ 3 w 5"/>
                  <a:gd name="T3" fmla="*/ 0 h 7"/>
                  <a:gd name="T4" fmla="*/ 0 w 5"/>
                  <a:gd name="T5" fmla="*/ 6 h 7"/>
                  <a:gd name="T6" fmla="*/ 0 w 5"/>
                  <a:gd name="T7" fmla="*/ 7 h 7"/>
                  <a:gd name="T8" fmla="*/ 5 w 5"/>
                  <a:gd name="T9" fmla="*/ 5 h 7"/>
                  <a:gd name="T10" fmla="*/ 3 w 5"/>
                  <a:gd name="T1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1" y="4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6"/>
                      <a:pt x="3" y="6"/>
                      <a:pt x="5" y="5"/>
                    </a:cubicBezTo>
                    <a:cubicBezTo>
                      <a:pt x="5" y="3"/>
                      <a:pt x="4" y="2"/>
                      <a:pt x="3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1552"/>
              <p:cNvSpPr/>
              <p:nvPr/>
            </p:nvSpPr>
            <p:spPr bwMode="auto">
              <a:xfrm>
                <a:off x="4093" y="2853"/>
                <a:ext cx="12" cy="12"/>
              </a:xfrm>
              <a:custGeom>
                <a:gdLst>
                  <a:gd name="T0" fmla="*/ 4 w 5"/>
                  <a:gd name="T1" fmla="*/ 1 h 5"/>
                  <a:gd name="T2" fmla="*/ 5 w 5"/>
                  <a:gd name="T3" fmla="*/ 0 h 5"/>
                  <a:gd name="T4" fmla="*/ 0 w 5"/>
                  <a:gd name="T5" fmla="*/ 2 h 5"/>
                  <a:gd name="T6" fmla="*/ 0 w 5"/>
                  <a:gd name="T7" fmla="*/ 5 h 5"/>
                  <a:gd name="T8" fmla="*/ 4 w 5"/>
                  <a:gd name="T9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4" y="1"/>
                      <a:pt x="4" y="1"/>
                      <a:pt x="5" y="0"/>
                    </a:cubicBezTo>
                    <a:cubicBezTo>
                      <a:pt x="3" y="1"/>
                      <a:pt x="2" y="1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3" y="3"/>
                      <a:pt x="4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1553"/>
              <p:cNvSpPr/>
              <p:nvPr/>
            </p:nvSpPr>
            <p:spPr bwMode="auto">
              <a:xfrm>
                <a:off x="4093" y="2834"/>
                <a:ext cx="7" cy="14"/>
              </a:xfrm>
              <a:custGeom>
                <a:gdLst>
                  <a:gd name="T0" fmla="*/ 3 w 3"/>
                  <a:gd name="T1" fmla="*/ 0 h 6"/>
                  <a:gd name="T2" fmla="*/ 0 w 3"/>
                  <a:gd name="T3" fmla="*/ 3 h 6"/>
                  <a:gd name="T4" fmla="*/ 0 w 3"/>
                  <a:gd name="T5" fmla="*/ 6 h 6"/>
                  <a:gd name="T6" fmla="*/ 3 w 3"/>
                  <a:gd name="T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4"/>
                      <a:pt x="2" y="2"/>
                      <a:pt x="3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1554"/>
              <p:cNvSpPr/>
              <p:nvPr/>
            </p:nvSpPr>
            <p:spPr bwMode="auto">
              <a:xfrm>
                <a:off x="4093" y="2846"/>
                <a:ext cx="12" cy="12"/>
              </a:xfrm>
              <a:custGeom>
                <a:gdLst>
                  <a:gd name="T0" fmla="*/ 5 w 5"/>
                  <a:gd name="T1" fmla="*/ 0 h 5"/>
                  <a:gd name="T2" fmla="*/ 0 w 5"/>
                  <a:gd name="T3" fmla="*/ 2 h 5"/>
                  <a:gd name="T4" fmla="*/ 0 w 5"/>
                  <a:gd name="T5" fmla="*/ 5 h 5"/>
                  <a:gd name="T6" fmla="*/ 5 w 5"/>
                  <a:gd name="T7" fmla="*/ 3 h 5"/>
                  <a:gd name="T8" fmla="*/ 5 w 5"/>
                  <a:gd name="T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3" y="4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1555"/>
              <p:cNvSpPr/>
              <p:nvPr/>
            </p:nvSpPr>
            <p:spPr bwMode="auto">
              <a:xfrm>
                <a:off x="4124" y="2834"/>
                <a:ext cx="21" cy="5"/>
              </a:xfrm>
              <a:custGeom>
                <a:gdLst>
                  <a:gd name="T0" fmla="*/ 5 w 9"/>
                  <a:gd name="T1" fmla="*/ 0 h 2"/>
                  <a:gd name="T2" fmla="*/ 0 w 9"/>
                  <a:gd name="T3" fmla="*/ 0 h 2"/>
                  <a:gd name="T4" fmla="*/ 2 w 9"/>
                  <a:gd name="T5" fmla="*/ 2 h 2"/>
                  <a:gd name="T6" fmla="*/ 9 w 9"/>
                  <a:gd name="T7" fmla="*/ 1 h 2"/>
                  <a:gd name="T8" fmla="*/ 5 w 9"/>
                  <a:gd name="T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5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2"/>
                    </a:cubicBezTo>
                    <a:cubicBezTo>
                      <a:pt x="4" y="2"/>
                      <a:pt x="6" y="1"/>
                      <a:pt x="9" y="1"/>
                    </a:cubicBezTo>
                    <a:cubicBezTo>
                      <a:pt x="8" y="1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1556"/>
              <p:cNvSpPr/>
              <p:nvPr/>
            </p:nvSpPr>
            <p:spPr bwMode="auto">
              <a:xfrm>
                <a:off x="4133" y="2841"/>
                <a:ext cx="36" cy="24"/>
              </a:xfrm>
              <a:custGeom>
                <a:gdLst>
                  <a:gd name="T0" fmla="*/ 1 w 15"/>
                  <a:gd name="T1" fmla="*/ 3 h 10"/>
                  <a:gd name="T2" fmla="*/ 4 w 15"/>
                  <a:gd name="T3" fmla="*/ 6 h 10"/>
                  <a:gd name="T4" fmla="*/ 13 w 15"/>
                  <a:gd name="T5" fmla="*/ 7 h 10"/>
                  <a:gd name="T6" fmla="*/ 10 w 15"/>
                  <a:gd name="T7" fmla="*/ 0 h 10"/>
                  <a:gd name="T8" fmla="*/ 0 w 15"/>
                  <a:gd name="T9" fmla="*/ 2 h 10"/>
                  <a:gd name="T10" fmla="*/ 1 w 15"/>
                  <a:gd name="T11" fmla="*/ 3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0">
                    <a:moveTo>
                      <a:pt x="1" y="3"/>
                    </a:moveTo>
                    <a:cubicBezTo>
                      <a:pt x="2" y="4"/>
                      <a:pt x="3" y="5"/>
                      <a:pt x="4" y="6"/>
                    </a:cubicBezTo>
                    <a:cubicBezTo>
                      <a:pt x="7" y="8"/>
                      <a:pt x="10" y="10"/>
                      <a:pt x="13" y="7"/>
                    </a:cubicBezTo>
                    <a:cubicBezTo>
                      <a:pt x="15" y="4"/>
                      <a:pt x="13" y="2"/>
                      <a:pt x="10" y="0"/>
                    </a:cubicBezTo>
                    <a:cubicBezTo>
                      <a:pt x="7" y="0"/>
                      <a:pt x="3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557"/>
              <p:cNvSpPr/>
              <p:nvPr/>
            </p:nvSpPr>
            <p:spPr bwMode="auto">
              <a:xfrm>
                <a:off x="4129" y="2836"/>
                <a:ext cx="28" cy="10"/>
              </a:xfrm>
              <a:custGeom>
                <a:gdLst>
                  <a:gd name="T0" fmla="*/ 12 w 12"/>
                  <a:gd name="T1" fmla="*/ 2 h 4"/>
                  <a:gd name="T2" fmla="*/ 10 w 12"/>
                  <a:gd name="T3" fmla="*/ 1 h 4"/>
                  <a:gd name="T4" fmla="*/ 7 w 12"/>
                  <a:gd name="T5" fmla="*/ 0 h 4"/>
                  <a:gd name="T6" fmla="*/ 0 w 12"/>
                  <a:gd name="T7" fmla="*/ 1 h 4"/>
                  <a:gd name="T8" fmla="*/ 2 w 12"/>
                  <a:gd name="T9" fmla="*/ 4 h 4"/>
                  <a:gd name="T10" fmla="*/ 12 w 12"/>
                  <a:gd name="T11" fmla="*/ 2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12" y="2"/>
                    </a:moveTo>
                    <a:cubicBezTo>
                      <a:pt x="11" y="1"/>
                      <a:pt x="11" y="1"/>
                      <a:pt x="10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4" y="0"/>
                      <a:pt x="2" y="1"/>
                      <a:pt x="0" y="1"/>
                    </a:cubicBezTo>
                    <a:cubicBezTo>
                      <a:pt x="0" y="2"/>
                      <a:pt x="1" y="3"/>
                      <a:pt x="2" y="4"/>
                    </a:cubicBezTo>
                    <a:cubicBezTo>
                      <a:pt x="5" y="3"/>
                      <a:pt x="9" y="2"/>
                      <a:pt x="12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1558"/>
              <p:cNvSpPr/>
              <p:nvPr/>
            </p:nvSpPr>
            <p:spPr bwMode="auto">
              <a:xfrm>
                <a:off x="4081" y="2870"/>
                <a:ext cx="12" cy="2"/>
              </a:xfrm>
              <a:custGeom>
                <a:gdLst>
                  <a:gd name="T0" fmla="*/ 5 w 5"/>
                  <a:gd name="T1" fmla="*/ 0 h 1"/>
                  <a:gd name="T2" fmla="*/ 1 w 5"/>
                  <a:gd name="T3" fmla="*/ 0 h 1"/>
                  <a:gd name="T4" fmla="*/ 1 w 5"/>
                  <a:gd name="T5" fmla="*/ 0 h 1"/>
                  <a:gd name="T6" fmla="*/ 0 w 5"/>
                  <a:gd name="T7" fmla="*/ 1 h 1"/>
                  <a:gd name="T8" fmla="*/ 5 w 5"/>
                  <a:gd name="T9" fmla="*/ 1 h 1"/>
                  <a:gd name="T10" fmla="*/ 5 w 5"/>
                  <a:gd name="T11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4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5" y="1"/>
                      <a:pt x="5" y="1"/>
                      <a:pt x="5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1559"/>
              <p:cNvSpPr/>
              <p:nvPr/>
            </p:nvSpPr>
            <p:spPr bwMode="auto">
              <a:xfrm>
                <a:off x="4100" y="2803"/>
                <a:ext cx="36" cy="43"/>
              </a:xfrm>
              <a:custGeom>
                <a:gdLst>
                  <a:gd name="T0" fmla="*/ 1 w 15"/>
                  <a:gd name="T1" fmla="*/ 8 h 18"/>
                  <a:gd name="T2" fmla="*/ 1 w 15"/>
                  <a:gd name="T3" fmla="*/ 11 h 18"/>
                  <a:gd name="T4" fmla="*/ 0 w 15"/>
                  <a:gd name="T5" fmla="*/ 12 h 18"/>
                  <a:gd name="T6" fmla="*/ 3 w 15"/>
                  <a:gd name="T7" fmla="*/ 18 h 18"/>
                  <a:gd name="T8" fmla="*/ 9 w 15"/>
                  <a:gd name="T9" fmla="*/ 16 h 18"/>
                  <a:gd name="T10" fmla="*/ 7 w 15"/>
                  <a:gd name="T11" fmla="*/ 13 h 18"/>
                  <a:gd name="T12" fmla="*/ 8 w 15"/>
                  <a:gd name="T13" fmla="*/ 11 h 18"/>
                  <a:gd name="T14" fmla="*/ 15 w 15"/>
                  <a:gd name="T15" fmla="*/ 0 h 18"/>
                  <a:gd name="T16" fmla="*/ 9 w 15"/>
                  <a:gd name="T17" fmla="*/ 2 h 18"/>
                  <a:gd name="T18" fmla="*/ 1 w 15"/>
                  <a:gd name="T19" fmla="*/ 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8">
                    <a:moveTo>
                      <a:pt x="1" y="8"/>
                    </a:moveTo>
                    <a:cubicBezTo>
                      <a:pt x="1" y="9"/>
                      <a:pt x="1" y="10"/>
                      <a:pt x="1" y="11"/>
                    </a:cubicBezTo>
                    <a:cubicBezTo>
                      <a:pt x="1" y="11"/>
                      <a:pt x="1" y="12"/>
                      <a:pt x="0" y="12"/>
                    </a:cubicBezTo>
                    <a:cubicBezTo>
                      <a:pt x="2" y="13"/>
                      <a:pt x="3" y="15"/>
                      <a:pt x="3" y="18"/>
                    </a:cubicBezTo>
                    <a:cubicBezTo>
                      <a:pt x="5" y="17"/>
                      <a:pt x="7" y="17"/>
                      <a:pt x="9" y="16"/>
                    </a:cubicBezTo>
                    <a:cubicBezTo>
                      <a:pt x="8" y="15"/>
                      <a:pt x="8" y="14"/>
                      <a:pt x="7" y="13"/>
                    </a:cubicBezTo>
                    <a:cubicBezTo>
                      <a:pt x="7" y="12"/>
                      <a:pt x="7" y="12"/>
                      <a:pt x="8" y="11"/>
                    </a:cubicBezTo>
                    <a:cubicBezTo>
                      <a:pt x="12" y="10"/>
                      <a:pt x="15" y="5"/>
                      <a:pt x="15" y="0"/>
                    </a:cubicBezTo>
                    <a:cubicBezTo>
                      <a:pt x="13" y="1"/>
                      <a:pt x="11" y="1"/>
                      <a:pt x="9" y="2"/>
                    </a:cubicBezTo>
                    <a:cubicBezTo>
                      <a:pt x="8" y="5"/>
                      <a:pt x="5" y="8"/>
                      <a:pt x="1" y="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1560"/>
              <p:cNvSpPr/>
              <p:nvPr/>
            </p:nvSpPr>
            <p:spPr bwMode="auto">
              <a:xfrm>
                <a:off x="4112" y="2763"/>
                <a:ext cx="24" cy="38"/>
              </a:xfrm>
              <a:custGeom>
                <a:gdLst>
                  <a:gd name="T0" fmla="*/ 5 w 10"/>
                  <a:gd name="T1" fmla="*/ 5 h 16"/>
                  <a:gd name="T2" fmla="*/ 5 w 10"/>
                  <a:gd name="T3" fmla="*/ 4 h 16"/>
                  <a:gd name="T4" fmla="*/ 5 w 10"/>
                  <a:gd name="T5" fmla="*/ 4 h 16"/>
                  <a:gd name="T6" fmla="*/ 8 w 10"/>
                  <a:gd name="T7" fmla="*/ 0 h 16"/>
                  <a:gd name="T8" fmla="*/ 0 w 10"/>
                  <a:gd name="T9" fmla="*/ 3 h 16"/>
                  <a:gd name="T10" fmla="*/ 1 w 10"/>
                  <a:gd name="T11" fmla="*/ 4 h 16"/>
                  <a:gd name="T12" fmla="*/ 0 w 10"/>
                  <a:gd name="T13" fmla="*/ 8 h 16"/>
                  <a:gd name="T14" fmla="*/ 5 w 10"/>
                  <a:gd name="T15" fmla="*/ 16 h 16"/>
                  <a:gd name="T16" fmla="*/ 10 w 10"/>
                  <a:gd name="T17" fmla="*/ 14 h 16"/>
                  <a:gd name="T18" fmla="*/ 5 w 10"/>
                  <a:gd name="T19" fmla="*/ 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6">
                    <a:moveTo>
                      <a:pt x="5" y="5"/>
                    </a:moveTo>
                    <a:cubicBezTo>
                      <a:pt x="5" y="5"/>
                      <a:pt x="5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7" y="1"/>
                      <a:pt x="8" y="0"/>
                    </a:cubicBezTo>
                    <a:cubicBezTo>
                      <a:pt x="5" y="1"/>
                      <a:pt x="3" y="2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5"/>
                      <a:pt x="1" y="7"/>
                      <a:pt x="0" y="8"/>
                    </a:cubicBezTo>
                    <a:cubicBezTo>
                      <a:pt x="3" y="10"/>
                      <a:pt x="4" y="13"/>
                      <a:pt x="5" y="16"/>
                    </a:cubicBezTo>
                    <a:cubicBezTo>
                      <a:pt x="6" y="15"/>
                      <a:pt x="8" y="15"/>
                      <a:pt x="10" y="14"/>
                    </a:cubicBezTo>
                    <a:cubicBezTo>
                      <a:pt x="9" y="11"/>
                      <a:pt x="8" y="7"/>
                      <a:pt x="5" y="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561"/>
              <p:cNvSpPr/>
              <p:nvPr/>
            </p:nvSpPr>
            <p:spPr bwMode="auto">
              <a:xfrm>
                <a:off x="4110" y="2694"/>
                <a:ext cx="16" cy="14"/>
              </a:xfrm>
              <a:custGeom>
                <a:gdLst>
                  <a:gd name="T0" fmla="*/ 6 w 7"/>
                  <a:gd name="T1" fmla="*/ 5 h 6"/>
                  <a:gd name="T2" fmla="*/ 7 w 7"/>
                  <a:gd name="T3" fmla="*/ 1 h 6"/>
                  <a:gd name="T4" fmla="*/ 7 w 7"/>
                  <a:gd name="T5" fmla="*/ 0 h 6"/>
                  <a:gd name="T6" fmla="*/ 1 w 7"/>
                  <a:gd name="T7" fmla="*/ 0 h 6"/>
                  <a:gd name="T8" fmla="*/ 0 w 7"/>
                  <a:gd name="T9" fmla="*/ 5 h 6"/>
                  <a:gd name="T10" fmla="*/ 2 w 7"/>
                  <a:gd name="T11" fmla="*/ 6 h 6"/>
                  <a:gd name="T12" fmla="*/ 6 w 7"/>
                  <a:gd name="T13" fmla="*/ 5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6" y="5"/>
                    </a:moveTo>
                    <a:cubicBezTo>
                      <a:pt x="6" y="4"/>
                      <a:pt x="7" y="3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4"/>
                      <a:pt x="0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6"/>
                      <a:pt x="4" y="6"/>
                      <a:pt x="6" y="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562"/>
              <p:cNvSpPr/>
              <p:nvPr/>
            </p:nvSpPr>
            <p:spPr bwMode="auto">
              <a:xfrm>
                <a:off x="4105" y="2713"/>
                <a:ext cx="31" cy="31"/>
              </a:xfrm>
              <a:custGeom>
                <a:gdLst>
                  <a:gd name="T0" fmla="*/ 13 w 13"/>
                  <a:gd name="T1" fmla="*/ 12 h 13"/>
                  <a:gd name="T2" fmla="*/ 13 w 13"/>
                  <a:gd name="T3" fmla="*/ 11 h 13"/>
                  <a:gd name="T4" fmla="*/ 8 w 13"/>
                  <a:gd name="T5" fmla="*/ 0 h 13"/>
                  <a:gd name="T6" fmla="*/ 8 w 13"/>
                  <a:gd name="T7" fmla="*/ 0 h 13"/>
                  <a:gd name="T8" fmla="*/ 0 w 13"/>
                  <a:gd name="T9" fmla="*/ 0 h 13"/>
                  <a:gd name="T10" fmla="*/ 0 w 13"/>
                  <a:gd name="T11" fmla="*/ 0 h 13"/>
                  <a:gd name="T12" fmla="*/ 1 w 13"/>
                  <a:gd name="T13" fmla="*/ 3 h 13"/>
                  <a:gd name="T14" fmla="*/ 4 w 13"/>
                  <a:gd name="T15" fmla="*/ 5 h 13"/>
                  <a:gd name="T16" fmla="*/ 7 w 13"/>
                  <a:gd name="T17" fmla="*/ 10 h 13"/>
                  <a:gd name="T18" fmla="*/ 8 w 13"/>
                  <a:gd name="T19" fmla="*/ 13 h 13"/>
                  <a:gd name="T20" fmla="*/ 9 w 13"/>
                  <a:gd name="T21" fmla="*/ 13 h 13"/>
                  <a:gd name="T22" fmla="*/ 13 w 13"/>
                  <a:gd name="T23" fmla="*/ 1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3">
                    <a:moveTo>
                      <a:pt x="13" y="12"/>
                    </a:moveTo>
                    <a:cubicBezTo>
                      <a:pt x="13" y="12"/>
                      <a:pt x="13" y="11"/>
                      <a:pt x="13" y="11"/>
                    </a:cubicBezTo>
                    <a:cubicBezTo>
                      <a:pt x="13" y="7"/>
                      <a:pt x="11" y="3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1"/>
                      <a:pt x="2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6" y="6"/>
                      <a:pt x="7" y="8"/>
                      <a:pt x="7" y="10"/>
                    </a:cubicBezTo>
                    <a:cubicBezTo>
                      <a:pt x="8" y="11"/>
                      <a:pt x="8" y="12"/>
                      <a:pt x="8" y="13"/>
                    </a:cubicBezTo>
                    <a:cubicBezTo>
                      <a:pt x="8" y="13"/>
                      <a:pt x="9" y="13"/>
                      <a:pt x="9" y="13"/>
                    </a:cubicBezTo>
                    <a:cubicBezTo>
                      <a:pt x="11" y="13"/>
                      <a:pt x="12" y="12"/>
                      <a:pt x="13" y="12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563"/>
              <p:cNvSpPr/>
              <p:nvPr/>
            </p:nvSpPr>
            <p:spPr bwMode="auto">
              <a:xfrm>
                <a:off x="4117" y="2749"/>
                <a:ext cx="19" cy="9"/>
              </a:xfrm>
              <a:custGeom>
                <a:gdLst>
                  <a:gd name="T0" fmla="*/ 8 w 8"/>
                  <a:gd name="T1" fmla="*/ 0 h 4"/>
                  <a:gd name="T2" fmla="*/ 6 w 8"/>
                  <a:gd name="T3" fmla="*/ 1 h 4"/>
                  <a:gd name="T4" fmla="*/ 2 w 8"/>
                  <a:gd name="T5" fmla="*/ 1 h 4"/>
                  <a:gd name="T6" fmla="*/ 0 w 8"/>
                  <a:gd name="T7" fmla="*/ 4 h 4"/>
                  <a:gd name="T8" fmla="*/ 8 w 8"/>
                  <a:gd name="T9" fmla="*/ 2 h 4"/>
                  <a:gd name="T10" fmla="*/ 8 w 8"/>
                  <a:gd name="T1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cubicBezTo>
                      <a:pt x="7" y="0"/>
                      <a:pt x="7" y="0"/>
                      <a:pt x="6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4"/>
                      <a:pt x="0" y="4"/>
                    </a:cubicBezTo>
                    <a:cubicBezTo>
                      <a:pt x="2" y="4"/>
                      <a:pt x="5" y="3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1564"/>
              <p:cNvSpPr/>
              <p:nvPr/>
            </p:nvSpPr>
            <p:spPr bwMode="auto">
              <a:xfrm>
                <a:off x="4093" y="2848"/>
                <a:ext cx="29" cy="24"/>
              </a:xfrm>
              <a:custGeom>
                <a:gdLst>
                  <a:gd name="T0" fmla="*/ 8 w 12"/>
                  <a:gd name="T1" fmla="*/ 10 h 10"/>
                  <a:gd name="T2" fmla="*/ 11 w 12"/>
                  <a:gd name="T3" fmla="*/ 5 h 10"/>
                  <a:gd name="T4" fmla="*/ 12 w 12"/>
                  <a:gd name="T5" fmla="*/ 0 h 10"/>
                  <a:gd name="T6" fmla="*/ 6 w 12"/>
                  <a:gd name="T7" fmla="*/ 2 h 10"/>
                  <a:gd name="T8" fmla="*/ 6 w 12"/>
                  <a:gd name="T9" fmla="*/ 4 h 10"/>
                  <a:gd name="T10" fmla="*/ 0 w 12"/>
                  <a:gd name="T11" fmla="*/ 9 h 10"/>
                  <a:gd name="T12" fmla="*/ 0 w 12"/>
                  <a:gd name="T13" fmla="*/ 10 h 10"/>
                  <a:gd name="T14" fmla="*/ 8 w 12"/>
                  <a:gd name="T1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0">
                    <a:moveTo>
                      <a:pt x="8" y="10"/>
                    </a:moveTo>
                    <a:cubicBezTo>
                      <a:pt x="9" y="9"/>
                      <a:pt x="10" y="7"/>
                      <a:pt x="11" y="5"/>
                    </a:cubicBezTo>
                    <a:cubicBezTo>
                      <a:pt x="11" y="4"/>
                      <a:pt x="12" y="2"/>
                      <a:pt x="12" y="0"/>
                    </a:cubicBezTo>
                    <a:cubicBezTo>
                      <a:pt x="10" y="1"/>
                      <a:pt x="8" y="1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5" y="6"/>
                      <a:pt x="3" y="8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1565"/>
              <p:cNvSpPr/>
              <p:nvPr/>
            </p:nvSpPr>
            <p:spPr bwMode="auto">
              <a:xfrm>
                <a:off x="4107" y="2841"/>
                <a:ext cx="15" cy="12"/>
              </a:xfrm>
              <a:custGeom>
                <a:gdLst>
                  <a:gd name="T0" fmla="*/ 6 w 6"/>
                  <a:gd name="T1" fmla="*/ 0 h 5"/>
                  <a:gd name="T2" fmla="*/ 0 w 6"/>
                  <a:gd name="T3" fmla="*/ 2 h 5"/>
                  <a:gd name="T4" fmla="*/ 0 w 6"/>
                  <a:gd name="T5" fmla="*/ 5 h 5"/>
                  <a:gd name="T6" fmla="*/ 6 w 6"/>
                  <a:gd name="T7" fmla="*/ 3 h 5"/>
                  <a:gd name="T8" fmla="*/ 6 w 6"/>
                  <a:gd name="T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4" y="1"/>
                      <a:pt x="2" y="1"/>
                      <a:pt x="0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2" y="4"/>
                      <a:pt x="4" y="4"/>
                      <a:pt x="6" y="3"/>
                    </a:cubicBezTo>
                    <a:cubicBezTo>
                      <a:pt x="6" y="2"/>
                      <a:pt x="6" y="1"/>
                      <a:pt x="6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1566"/>
              <p:cNvSpPr/>
              <p:nvPr/>
            </p:nvSpPr>
            <p:spPr bwMode="auto">
              <a:xfrm>
                <a:off x="4110" y="2753"/>
                <a:ext cx="26" cy="17"/>
              </a:xfrm>
              <a:custGeom>
                <a:gdLst>
                  <a:gd name="T0" fmla="*/ 11 w 11"/>
                  <a:gd name="T1" fmla="*/ 0 h 7"/>
                  <a:gd name="T2" fmla="*/ 3 w 11"/>
                  <a:gd name="T3" fmla="*/ 2 h 7"/>
                  <a:gd name="T4" fmla="*/ 1 w 11"/>
                  <a:gd name="T5" fmla="*/ 4 h 7"/>
                  <a:gd name="T6" fmla="*/ 0 w 11"/>
                  <a:gd name="T7" fmla="*/ 4 h 7"/>
                  <a:gd name="T8" fmla="*/ 1 w 11"/>
                  <a:gd name="T9" fmla="*/ 7 h 7"/>
                  <a:gd name="T10" fmla="*/ 9 w 11"/>
                  <a:gd name="T11" fmla="*/ 4 h 7"/>
                  <a:gd name="T12" fmla="*/ 11 w 11"/>
                  <a:gd name="T1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0"/>
                    </a:moveTo>
                    <a:cubicBezTo>
                      <a:pt x="8" y="1"/>
                      <a:pt x="5" y="2"/>
                      <a:pt x="3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4" y="6"/>
                      <a:pt x="6" y="5"/>
                      <a:pt x="9" y="4"/>
                    </a:cubicBezTo>
                    <a:cubicBezTo>
                      <a:pt x="10" y="3"/>
                      <a:pt x="10" y="2"/>
                      <a:pt x="11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1567"/>
              <p:cNvSpPr/>
              <p:nvPr/>
            </p:nvSpPr>
            <p:spPr bwMode="auto">
              <a:xfrm>
                <a:off x="4122" y="2741"/>
                <a:ext cx="14" cy="10"/>
              </a:xfrm>
              <a:custGeom>
                <a:gdLst>
                  <a:gd name="T0" fmla="*/ 4 w 6"/>
                  <a:gd name="T1" fmla="*/ 4 h 4"/>
                  <a:gd name="T2" fmla="*/ 6 w 6"/>
                  <a:gd name="T3" fmla="*/ 3 h 4"/>
                  <a:gd name="T4" fmla="*/ 6 w 6"/>
                  <a:gd name="T5" fmla="*/ 0 h 4"/>
                  <a:gd name="T6" fmla="*/ 2 w 6"/>
                  <a:gd name="T7" fmla="*/ 1 h 4"/>
                  <a:gd name="T8" fmla="*/ 1 w 6"/>
                  <a:gd name="T9" fmla="*/ 1 h 4"/>
                  <a:gd name="T10" fmla="*/ 0 w 6"/>
                  <a:gd name="T11" fmla="*/ 4 h 4"/>
                  <a:gd name="T12" fmla="*/ 4 w 6"/>
                  <a:gd name="T13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3"/>
                      <a:pt x="5" y="3"/>
                      <a:pt x="6" y="3"/>
                    </a:cubicBezTo>
                    <a:cubicBezTo>
                      <a:pt x="6" y="2"/>
                      <a:pt x="6" y="1"/>
                      <a:pt x="6" y="0"/>
                    </a:cubicBezTo>
                    <a:cubicBezTo>
                      <a:pt x="5" y="0"/>
                      <a:pt x="4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1" y="4"/>
                      <a:pt x="3" y="4"/>
                      <a:pt x="4" y="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1568"/>
              <p:cNvSpPr/>
              <p:nvPr/>
            </p:nvSpPr>
            <p:spPr bwMode="auto">
              <a:xfrm>
                <a:off x="4105" y="2706"/>
                <a:ext cx="19" cy="9"/>
              </a:xfrm>
              <a:custGeom>
                <a:gdLst>
                  <a:gd name="T0" fmla="*/ 8 w 8"/>
                  <a:gd name="T1" fmla="*/ 3 h 4"/>
                  <a:gd name="T2" fmla="*/ 8 w 8"/>
                  <a:gd name="T3" fmla="*/ 3 h 4"/>
                  <a:gd name="T4" fmla="*/ 7 w 8"/>
                  <a:gd name="T5" fmla="*/ 3 h 4"/>
                  <a:gd name="T6" fmla="*/ 7 w 8"/>
                  <a:gd name="T7" fmla="*/ 2 h 4"/>
                  <a:gd name="T8" fmla="*/ 8 w 8"/>
                  <a:gd name="T9" fmla="*/ 0 h 4"/>
                  <a:gd name="T10" fmla="*/ 4 w 8"/>
                  <a:gd name="T11" fmla="*/ 1 h 4"/>
                  <a:gd name="T12" fmla="*/ 2 w 8"/>
                  <a:gd name="T13" fmla="*/ 0 h 4"/>
                  <a:gd name="T14" fmla="*/ 0 w 8"/>
                  <a:gd name="T15" fmla="*/ 3 h 4"/>
                  <a:gd name="T16" fmla="*/ 0 w 8"/>
                  <a:gd name="T17" fmla="*/ 3 h 4"/>
                  <a:gd name="T18" fmla="*/ 8 w 8"/>
                  <a:gd name="T19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1"/>
                      <a:pt x="7" y="1"/>
                      <a:pt x="8" y="0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4"/>
                      <a:pt x="8" y="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1569"/>
              <p:cNvSpPr/>
              <p:nvPr/>
            </p:nvSpPr>
            <p:spPr bwMode="auto">
              <a:xfrm>
                <a:off x="4122" y="2796"/>
                <a:ext cx="14" cy="12"/>
              </a:xfrm>
              <a:custGeom>
                <a:gdLst>
                  <a:gd name="T0" fmla="*/ 0 w 6"/>
                  <a:gd name="T1" fmla="*/ 4 h 5"/>
                  <a:gd name="T2" fmla="*/ 0 w 6"/>
                  <a:gd name="T3" fmla="*/ 5 h 5"/>
                  <a:gd name="T4" fmla="*/ 6 w 6"/>
                  <a:gd name="T5" fmla="*/ 3 h 5"/>
                  <a:gd name="T6" fmla="*/ 6 w 6"/>
                  <a:gd name="T7" fmla="*/ 0 h 5"/>
                  <a:gd name="T8" fmla="*/ 1 w 6"/>
                  <a:gd name="T9" fmla="*/ 2 h 5"/>
                  <a:gd name="T10" fmla="*/ 0 w 6"/>
                  <a:gd name="T11" fmla="*/ 4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0" y="4"/>
                      <a:pt x="0" y="5"/>
                      <a:pt x="0" y="5"/>
                    </a:cubicBezTo>
                    <a:cubicBezTo>
                      <a:pt x="2" y="4"/>
                      <a:pt x="4" y="4"/>
                      <a:pt x="6" y="3"/>
                    </a:cubicBezTo>
                    <a:cubicBezTo>
                      <a:pt x="6" y="2"/>
                      <a:pt x="6" y="1"/>
                      <a:pt x="6" y="0"/>
                    </a:cubicBezTo>
                    <a:cubicBezTo>
                      <a:pt x="4" y="1"/>
                      <a:pt x="2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1570"/>
              <p:cNvSpPr/>
              <p:nvPr/>
            </p:nvSpPr>
            <p:spPr bwMode="auto">
              <a:xfrm>
                <a:off x="4131" y="2770"/>
                <a:ext cx="43" cy="21"/>
              </a:xfrm>
              <a:custGeom>
                <a:gdLst>
                  <a:gd name="T0" fmla="*/ 17 w 18"/>
                  <a:gd name="T1" fmla="*/ 3 h 9"/>
                  <a:gd name="T2" fmla="*/ 9 w 18"/>
                  <a:gd name="T3" fmla="*/ 0 h 9"/>
                  <a:gd name="T4" fmla="*/ 0 w 18"/>
                  <a:gd name="T5" fmla="*/ 1 h 9"/>
                  <a:gd name="T6" fmla="*/ 8 w 18"/>
                  <a:gd name="T7" fmla="*/ 6 h 9"/>
                  <a:gd name="T8" fmla="*/ 17 w 18"/>
                  <a:gd name="T9" fmla="*/ 3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9">
                    <a:moveTo>
                      <a:pt x="17" y="3"/>
                    </a:moveTo>
                    <a:cubicBezTo>
                      <a:pt x="17" y="0"/>
                      <a:pt x="12" y="0"/>
                      <a:pt x="9" y="0"/>
                    </a:cubicBezTo>
                    <a:cubicBezTo>
                      <a:pt x="6" y="0"/>
                      <a:pt x="3" y="0"/>
                      <a:pt x="0" y="1"/>
                    </a:cubicBezTo>
                    <a:cubicBezTo>
                      <a:pt x="3" y="2"/>
                      <a:pt x="6" y="5"/>
                      <a:pt x="8" y="6"/>
                    </a:cubicBezTo>
                    <a:cubicBezTo>
                      <a:pt x="11" y="7"/>
                      <a:pt x="18" y="9"/>
                      <a:pt x="17" y="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1571"/>
              <p:cNvSpPr/>
              <p:nvPr/>
            </p:nvSpPr>
            <p:spPr bwMode="auto">
              <a:xfrm>
                <a:off x="4131" y="2701"/>
                <a:ext cx="45" cy="26"/>
              </a:xfrm>
              <a:custGeom>
                <a:gdLst>
                  <a:gd name="T0" fmla="*/ 17 w 19"/>
                  <a:gd name="T1" fmla="*/ 5 h 11"/>
                  <a:gd name="T2" fmla="*/ 8 w 19"/>
                  <a:gd name="T3" fmla="*/ 1 h 11"/>
                  <a:gd name="T4" fmla="*/ 3 w 19"/>
                  <a:gd name="T5" fmla="*/ 3 h 11"/>
                  <a:gd name="T6" fmla="*/ 0 w 19"/>
                  <a:gd name="T7" fmla="*/ 4 h 11"/>
                  <a:gd name="T8" fmla="*/ 17 w 19"/>
                  <a:gd name="T9" fmla="*/ 5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1">
                    <a:moveTo>
                      <a:pt x="17" y="5"/>
                    </a:moveTo>
                    <a:cubicBezTo>
                      <a:pt x="19" y="0"/>
                      <a:pt x="10" y="1"/>
                      <a:pt x="8" y="1"/>
                    </a:cubicBezTo>
                    <a:cubicBezTo>
                      <a:pt x="6" y="2"/>
                      <a:pt x="4" y="2"/>
                      <a:pt x="3" y="3"/>
                    </a:cubicBezTo>
                    <a:cubicBezTo>
                      <a:pt x="2" y="3"/>
                      <a:pt x="1" y="4"/>
                      <a:pt x="0" y="4"/>
                    </a:cubicBezTo>
                    <a:cubicBezTo>
                      <a:pt x="5" y="6"/>
                      <a:pt x="15" y="11"/>
                      <a:pt x="17" y="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1572"/>
              <p:cNvSpPr/>
              <p:nvPr/>
            </p:nvSpPr>
            <p:spPr bwMode="auto">
              <a:xfrm>
                <a:off x="4129" y="2708"/>
                <a:ext cx="9" cy="3"/>
              </a:xfrm>
              <a:custGeom>
                <a:gdLst>
                  <a:gd name="T0" fmla="*/ 1 w 4"/>
                  <a:gd name="T1" fmla="*/ 1 h 1"/>
                  <a:gd name="T2" fmla="*/ 4 w 4"/>
                  <a:gd name="T3" fmla="*/ 0 h 1"/>
                  <a:gd name="T4" fmla="*/ 0 w 4"/>
                  <a:gd name="T5" fmla="*/ 1 h 1"/>
                  <a:gd name="T6" fmla="*/ 1 w 4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1" y="1"/>
                    </a:moveTo>
                    <a:cubicBezTo>
                      <a:pt x="2" y="1"/>
                      <a:pt x="3" y="0"/>
                      <a:pt x="4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1573"/>
              <p:cNvSpPr/>
              <p:nvPr/>
            </p:nvSpPr>
            <p:spPr bwMode="auto">
              <a:xfrm>
                <a:off x="4053" y="2848"/>
                <a:ext cx="31" cy="24"/>
              </a:xfrm>
              <a:custGeom>
                <a:gdLst>
                  <a:gd name="T0" fmla="*/ 11 w 13"/>
                  <a:gd name="T1" fmla="*/ 9 h 10"/>
                  <a:gd name="T2" fmla="*/ 11 w 13"/>
                  <a:gd name="T3" fmla="*/ 0 h 10"/>
                  <a:gd name="T4" fmla="*/ 0 w 13"/>
                  <a:gd name="T5" fmla="*/ 3 h 10"/>
                  <a:gd name="T6" fmla="*/ 2 w 13"/>
                  <a:gd name="T7" fmla="*/ 10 h 10"/>
                  <a:gd name="T8" fmla="*/ 11 w 13"/>
                  <a:gd name="T9" fmla="*/ 10 h 10"/>
                  <a:gd name="T10" fmla="*/ 11 w 13"/>
                  <a:gd name="T11" fmla="*/ 9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11" y="9"/>
                    </a:moveTo>
                    <a:cubicBezTo>
                      <a:pt x="13" y="6"/>
                      <a:pt x="12" y="3"/>
                      <a:pt x="11" y="0"/>
                    </a:cubicBezTo>
                    <a:cubicBezTo>
                      <a:pt x="8" y="3"/>
                      <a:pt x="4" y="4"/>
                      <a:pt x="0" y="3"/>
                    </a:cubicBezTo>
                    <a:cubicBezTo>
                      <a:pt x="2" y="5"/>
                      <a:pt x="2" y="7"/>
                      <a:pt x="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9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1574"/>
              <p:cNvSpPr/>
              <p:nvPr/>
            </p:nvSpPr>
            <p:spPr bwMode="auto">
              <a:xfrm>
                <a:off x="4103" y="2808"/>
                <a:ext cx="14" cy="12"/>
              </a:xfrm>
              <a:custGeom>
                <a:gdLst>
                  <a:gd name="T0" fmla="*/ 6 w 6"/>
                  <a:gd name="T1" fmla="*/ 0 h 5"/>
                  <a:gd name="T2" fmla="*/ 0 w 6"/>
                  <a:gd name="T3" fmla="*/ 3 h 5"/>
                  <a:gd name="T4" fmla="*/ 1 w 6"/>
                  <a:gd name="T5" fmla="*/ 5 h 5"/>
                  <a:gd name="T6" fmla="*/ 6 w 6"/>
                  <a:gd name="T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3" y="5"/>
                      <a:pt x="5" y="3"/>
                      <a:pt x="6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1575"/>
              <p:cNvSpPr/>
              <p:nvPr/>
            </p:nvSpPr>
            <p:spPr bwMode="auto">
              <a:xfrm>
                <a:off x="4096" y="2784"/>
                <a:ext cx="23" cy="26"/>
              </a:xfrm>
              <a:custGeom>
                <a:gdLst>
                  <a:gd name="T0" fmla="*/ 9 w 10"/>
                  <a:gd name="T1" fmla="*/ 3 h 11"/>
                  <a:gd name="T2" fmla="*/ 7 w 10"/>
                  <a:gd name="T3" fmla="*/ 0 h 11"/>
                  <a:gd name="T4" fmla="*/ 0 w 10"/>
                  <a:gd name="T5" fmla="*/ 4 h 11"/>
                  <a:gd name="T6" fmla="*/ 0 w 10"/>
                  <a:gd name="T7" fmla="*/ 5 h 11"/>
                  <a:gd name="T8" fmla="*/ 0 w 10"/>
                  <a:gd name="T9" fmla="*/ 7 h 11"/>
                  <a:gd name="T10" fmla="*/ 0 w 10"/>
                  <a:gd name="T11" fmla="*/ 8 h 11"/>
                  <a:gd name="T12" fmla="*/ 2 w 10"/>
                  <a:gd name="T13" fmla="*/ 11 h 11"/>
                  <a:gd name="T14" fmla="*/ 10 w 10"/>
                  <a:gd name="T15" fmla="*/ 7 h 11"/>
                  <a:gd name="T16" fmla="*/ 9 w 10"/>
                  <a:gd name="T17" fmla="*/ 3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1">
                    <a:moveTo>
                      <a:pt x="9" y="3"/>
                    </a:moveTo>
                    <a:cubicBezTo>
                      <a:pt x="9" y="2"/>
                      <a:pt x="8" y="1"/>
                      <a:pt x="7" y="0"/>
                    </a:cubicBezTo>
                    <a:cubicBezTo>
                      <a:pt x="5" y="2"/>
                      <a:pt x="3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1" y="9"/>
                      <a:pt x="2" y="10"/>
                      <a:pt x="2" y="11"/>
                    </a:cubicBezTo>
                    <a:cubicBezTo>
                      <a:pt x="5" y="9"/>
                      <a:pt x="7" y="8"/>
                      <a:pt x="10" y="7"/>
                    </a:cubicBezTo>
                    <a:cubicBezTo>
                      <a:pt x="10" y="6"/>
                      <a:pt x="10" y="5"/>
                      <a:pt x="9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1576"/>
              <p:cNvSpPr/>
              <p:nvPr/>
            </p:nvSpPr>
            <p:spPr bwMode="auto">
              <a:xfrm flipH="1">
                <a:off x="4096" y="2801"/>
                <a:ext cx="0" cy="2"/>
              </a:xfrm>
              <a:custGeom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1577"/>
              <p:cNvSpPr/>
              <p:nvPr/>
            </p:nvSpPr>
            <p:spPr bwMode="auto">
              <a:xfrm>
                <a:off x="4100" y="2801"/>
                <a:ext cx="19" cy="14"/>
              </a:xfrm>
              <a:custGeom>
                <a:gdLst>
                  <a:gd name="T0" fmla="*/ 8 w 8"/>
                  <a:gd name="T1" fmla="*/ 2 h 6"/>
                  <a:gd name="T2" fmla="*/ 8 w 8"/>
                  <a:gd name="T3" fmla="*/ 0 h 6"/>
                  <a:gd name="T4" fmla="*/ 0 w 8"/>
                  <a:gd name="T5" fmla="*/ 4 h 6"/>
                  <a:gd name="T6" fmla="*/ 1 w 8"/>
                  <a:gd name="T7" fmla="*/ 6 h 6"/>
                  <a:gd name="T8" fmla="*/ 7 w 8"/>
                  <a:gd name="T9" fmla="*/ 3 h 6"/>
                  <a:gd name="T10" fmla="*/ 8 w 8"/>
                  <a:gd name="T11" fmla="*/ 2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8" y="2"/>
                    </a:moveTo>
                    <a:cubicBezTo>
                      <a:pt x="8" y="1"/>
                      <a:pt x="8" y="1"/>
                      <a:pt x="8" y="0"/>
                    </a:cubicBezTo>
                    <a:cubicBezTo>
                      <a:pt x="5" y="1"/>
                      <a:pt x="3" y="2"/>
                      <a:pt x="0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3" y="5"/>
                      <a:pt x="5" y="4"/>
                      <a:pt x="7" y="3"/>
                    </a:cubicBezTo>
                    <a:cubicBezTo>
                      <a:pt x="8" y="3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1578"/>
              <p:cNvSpPr/>
              <p:nvPr/>
            </p:nvSpPr>
            <p:spPr bwMode="auto">
              <a:xfrm>
                <a:off x="4074" y="2805"/>
                <a:ext cx="19" cy="36"/>
              </a:xfrm>
              <a:custGeom>
                <a:gdLst>
                  <a:gd name="T0" fmla="*/ 8 w 8"/>
                  <a:gd name="T1" fmla="*/ 7 h 15"/>
                  <a:gd name="T2" fmla="*/ 8 w 8"/>
                  <a:gd name="T3" fmla="*/ 0 h 15"/>
                  <a:gd name="T4" fmla="*/ 8 w 8"/>
                  <a:gd name="T5" fmla="*/ 0 h 15"/>
                  <a:gd name="T6" fmla="*/ 0 w 8"/>
                  <a:gd name="T7" fmla="*/ 5 h 15"/>
                  <a:gd name="T8" fmla="*/ 2 w 8"/>
                  <a:gd name="T9" fmla="*/ 8 h 15"/>
                  <a:gd name="T10" fmla="*/ 3 w 8"/>
                  <a:gd name="T11" fmla="*/ 14 h 15"/>
                  <a:gd name="T12" fmla="*/ 3 w 8"/>
                  <a:gd name="T13" fmla="*/ 14 h 15"/>
                  <a:gd name="T14" fmla="*/ 8 w 8"/>
                  <a:gd name="T15" fmla="*/ 13 h 15"/>
                  <a:gd name="T16" fmla="*/ 8 w 8"/>
                  <a:gd name="T17" fmla="*/ 10 h 15"/>
                  <a:gd name="T18" fmla="*/ 8 w 8"/>
                  <a:gd name="T19" fmla="*/ 7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5">
                    <a:moveTo>
                      <a:pt x="8" y="7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3"/>
                      <a:pt x="3" y="5"/>
                      <a:pt x="0" y="5"/>
                    </a:cubicBezTo>
                    <a:cubicBezTo>
                      <a:pt x="1" y="6"/>
                      <a:pt x="2" y="7"/>
                      <a:pt x="2" y="8"/>
                    </a:cubicBezTo>
                    <a:cubicBezTo>
                      <a:pt x="3" y="10"/>
                      <a:pt x="4" y="12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5" y="15"/>
                      <a:pt x="7" y="14"/>
                      <a:pt x="8" y="13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579"/>
              <p:cNvSpPr/>
              <p:nvPr/>
            </p:nvSpPr>
            <p:spPr bwMode="auto">
              <a:xfrm flipH="1">
                <a:off x="4100" y="2815"/>
                <a:ext cx="0" cy="9"/>
              </a:xfrm>
              <a:custGeom>
                <a:gdLst>
                  <a:gd name="T0" fmla="*/ 0 h 4"/>
                  <a:gd name="T1" fmla="*/ 1 h 4"/>
                  <a:gd name="T2" fmla="*/ 4 h 4"/>
                  <a:gd name="T3" fmla="*/ 0 h 4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580"/>
              <p:cNvSpPr/>
              <p:nvPr/>
            </p:nvSpPr>
            <p:spPr bwMode="auto">
              <a:xfrm flipH="1">
                <a:off x="4093" y="2822"/>
                <a:ext cx="0" cy="7"/>
              </a:xfrm>
              <a:custGeom>
                <a:gdLst>
                  <a:gd name="T0" fmla="*/ 0 h 3"/>
                  <a:gd name="T1" fmla="*/ 3 h 3"/>
                  <a:gd name="T2" fmla="*/ 0 h 3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581"/>
              <p:cNvSpPr/>
              <p:nvPr/>
            </p:nvSpPr>
            <p:spPr bwMode="auto">
              <a:xfrm>
                <a:off x="4093" y="2805"/>
                <a:ext cx="7" cy="31"/>
              </a:xfrm>
              <a:custGeom>
                <a:gdLst>
                  <a:gd name="T0" fmla="*/ 3 w 3"/>
                  <a:gd name="T1" fmla="*/ 9 h 13"/>
                  <a:gd name="T2" fmla="*/ 3 w 3"/>
                  <a:gd name="T3" fmla="*/ 8 h 13"/>
                  <a:gd name="T4" fmla="*/ 3 w 3"/>
                  <a:gd name="T5" fmla="*/ 5 h 13"/>
                  <a:gd name="T6" fmla="*/ 3 w 3"/>
                  <a:gd name="T7" fmla="*/ 4 h 13"/>
                  <a:gd name="T8" fmla="*/ 0 w 3"/>
                  <a:gd name="T9" fmla="*/ 0 h 13"/>
                  <a:gd name="T10" fmla="*/ 0 w 3"/>
                  <a:gd name="T11" fmla="*/ 7 h 13"/>
                  <a:gd name="T12" fmla="*/ 0 w 3"/>
                  <a:gd name="T13" fmla="*/ 10 h 13"/>
                  <a:gd name="T14" fmla="*/ 0 w 3"/>
                  <a:gd name="T15" fmla="*/ 13 h 13"/>
                  <a:gd name="T16" fmla="*/ 3 w 3"/>
                  <a:gd name="T17" fmla="*/ 9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3">
                    <a:moveTo>
                      <a:pt x="3" y="9"/>
                    </a:moveTo>
                    <a:cubicBezTo>
                      <a:pt x="3" y="9"/>
                      <a:pt x="3" y="9"/>
                      <a:pt x="3" y="8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2" y="3"/>
                      <a:pt x="1" y="1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2" y="11"/>
                      <a:pt x="3" y="9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582"/>
              <p:cNvSpPr/>
              <p:nvPr/>
            </p:nvSpPr>
            <p:spPr bwMode="auto">
              <a:xfrm>
                <a:off x="4051" y="2817"/>
                <a:ext cx="28" cy="38"/>
              </a:xfrm>
              <a:custGeom>
                <a:gdLst>
                  <a:gd name="T0" fmla="*/ 11 w 12"/>
                  <a:gd name="T1" fmla="*/ 12 h 16"/>
                  <a:gd name="T2" fmla="*/ 12 w 12"/>
                  <a:gd name="T3" fmla="*/ 5 h 16"/>
                  <a:gd name="T4" fmla="*/ 7 w 12"/>
                  <a:gd name="T5" fmla="*/ 0 h 16"/>
                  <a:gd name="T6" fmla="*/ 0 w 12"/>
                  <a:gd name="T7" fmla="*/ 14 h 16"/>
                  <a:gd name="T8" fmla="*/ 11 w 12"/>
                  <a:gd name="T9" fmla="*/ 12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11" y="12"/>
                    </a:moveTo>
                    <a:cubicBezTo>
                      <a:pt x="12" y="10"/>
                      <a:pt x="12" y="8"/>
                      <a:pt x="12" y="5"/>
                    </a:cubicBezTo>
                    <a:cubicBezTo>
                      <a:pt x="11" y="3"/>
                      <a:pt x="10" y="0"/>
                      <a:pt x="7" y="0"/>
                    </a:cubicBezTo>
                    <a:cubicBezTo>
                      <a:pt x="5" y="5"/>
                      <a:pt x="3" y="9"/>
                      <a:pt x="0" y="14"/>
                    </a:cubicBezTo>
                    <a:cubicBezTo>
                      <a:pt x="4" y="16"/>
                      <a:pt x="8" y="16"/>
                      <a:pt x="11" y="1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1583"/>
              <p:cNvSpPr/>
              <p:nvPr/>
            </p:nvSpPr>
            <p:spPr bwMode="auto">
              <a:xfrm>
                <a:off x="4034" y="2855"/>
                <a:ext cx="21" cy="17"/>
              </a:xfrm>
              <a:custGeom>
                <a:gdLst>
                  <a:gd name="T0" fmla="*/ 6 w 9"/>
                  <a:gd name="T1" fmla="*/ 0 h 7"/>
                  <a:gd name="T2" fmla="*/ 0 w 9"/>
                  <a:gd name="T3" fmla="*/ 7 h 7"/>
                  <a:gd name="T4" fmla="*/ 9 w 9"/>
                  <a:gd name="T5" fmla="*/ 7 h 7"/>
                  <a:gd name="T6" fmla="*/ 6 w 9"/>
                  <a:gd name="T7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6" y="0"/>
                    </a:moveTo>
                    <a:cubicBezTo>
                      <a:pt x="4" y="2"/>
                      <a:pt x="2" y="5"/>
                      <a:pt x="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4"/>
                      <a:pt x="8" y="1"/>
                      <a:pt x="6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1584"/>
              <p:cNvSpPr/>
              <p:nvPr/>
            </p:nvSpPr>
            <p:spPr bwMode="auto">
              <a:xfrm>
                <a:off x="4008" y="2694"/>
                <a:ext cx="66" cy="178"/>
              </a:xfrm>
              <a:custGeom>
                <a:gdLst>
                  <a:gd name="T0" fmla="*/ 28 w 28"/>
                  <a:gd name="T1" fmla="*/ 31 h 75"/>
                  <a:gd name="T2" fmla="*/ 18 w 28"/>
                  <a:gd name="T3" fmla="*/ 0 h 75"/>
                  <a:gd name="T4" fmla="*/ 9 w 28"/>
                  <a:gd name="T5" fmla="*/ 0 h 75"/>
                  <a:gd name="T6" fmla="*/ 17 w 28"/>
                  <a:gd name="T7" fmla="*/ 16 h 75"/>
                  <a:gd name="T8" fmla="*/ 1 w 28"/>
                  <a:gd name="T9" fmla="*/ 72 h 75"/>
                  <a:gd name="T10" fmla="*/ 0 w 28"/>
                  <a:gd name="T11" fmla="*/ 74 h 75"/>
                  <a:gd name="T12" fmla="*/ 0 w 28"/>
                  <a:gd name="T13" fmla="*/ 74 h 75"/>
                  <a:gd name="T14" fmla="*/ 0 w 28"/>
                  <a:gd name="T15" fmla="*/ 75 h 75"/>
                  <a:gd name="T16" fmla="*/ 9 w 28"/>
                  <a:gd name="T17" fmla="*/ 75 h 75"/>
                  <a:gd name="T18" fmla="*/ 15 w 28"/>
                  <a:gd name="T19" fmla="*/ 68 h 75"/>
                  <a:gd name="T20" fmla="*/ 28 w 28"/>
                  <a:gd name="T21" fmla="*/ 31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75">
                    <a:moveTo>
                      <a:pt x="28" y="31"/>
                    </a:moveTo>
                    <a:cubicBezTo>
                      <a:pt x="28" y="20"/>
                      <a:pt x="24" y="9"/>
                      <a:pt x="1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2" y="4"/>
                      <a:pt x="15" y="10"/>
                      <a:pt x="17" y="16"/>
                    </a:cubicBezTo>
                    <a:cubicBezTo>
                      <a:pt x="24" y="36"/>
                      <a:pt x="15" y="57"/>
                      <a:pt x="1" y="72"/>
                    </a:cubicBezTo>
                    <a:cubicBezTo>
                      <a:pt x="1" y="73"/>
                      <a:pt x="0" y="73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11" y="73"/>
                      <a:pt x="13" y="70"/>
                      <a:pt x="15" y="68"/>
                    </a:cubicBezTo>
                    <a:cubicBezTo>
                      <a:pt x="22" y="57"/>
                      <a:pt x="27" y="44"/>
                      <a:pt x="28" y="31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585"/>
              <p:cNvSpPr/>
              <p:nvPr/>
            </p:nvSpPr>
            <p:spPr bwMode="auto">
              <a:xfrm flipH="1">
                <a:off x="4008" y="2870"/>
                <a:ext cx="0" cy="2"/>
              </a:xfrm>
              <a:custGeom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  <a:gd name="T5" fmla="*/ 0 h 2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1586"/>
              <p:cNvSpPr/>
              <p:nvPr/>
            </p:nvSpPr>
            <p:spPr bwMode="auto">
              <a:xfrm flipH="1">
                <a:off x="4008" y="2870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587"/>
              <p:cNvSpPr/>
              <p:nvPr/>
            </p:nvSpPr>
            <p:spPr bwMode="auto">
              <a:xfrm>
                <a:off x="4117" y="2803"/>
                <a:ext cx="35" cy="38"/>
              </a:xfrm>
              <a:custGeom>
                <a:gdLst>
                  <a:gd name="T0" fmla="*/ 1 w 15"/>
                  <a:gd name="T1" fmla="*/ 11 h 16"/>
                  <a:gd name="T2" fmla="*/ 0 w 15"/>
                  <a:gd name="T3" fmla="*/ 13 h 16"/>
                  <a:gd name="T4" fmla="*/ 2 w 15"/>
                  <a:gd name="T5" fmla="*/ 16 h 16"/>
                  <a:gd name="T6" fmla="*/ 5 w 15"/>
                  <a:gd name="T7" fmla="*/ 15 h 16"/>
                  <a:gd name="T8" fmla="*/ 3 w 15"/>
                  <a:gd name="T9" fmla="*/ 13 h 16"/>
                  <a:gd name="T10" fmla="*/ 8 w 15"/>
                  <a:gd name="T11" fmla="*/ 13 h 16"/>
                  <a:gd name="T12" fmla="*/ 12 w 15"/>
                  <a:gd name="T13" fmla="*/ 14 h 16"/>
                  <a:gd name="T14" fmla="*/ 15 w 15"/>
                  <a:gd name="T15" fmla="*/ 13 h 16"/>
                  <a:gd name="T16" fmla="*/ 10 w 15"/>
                  <a:gd name="T17" fmla="*/ 12 h 16"/>
                  <a:gd name="T18" fmla="*/ 3 w 15"/>
                  <a:gd name="T19" fmla="*/ 12 h 16"/>
                  <a:gd name="T20" fmla="*/ 9 w 15"/>
                  <a:gd name="T21" fmla="*/ 0 h 16"/>
                  <a:gd name="T22" fmla="*/ 8 w 15"/>
                  <a:gd name="T23" fmla="*/ 0 h 16"/>
                  <a:gd name="T24" fmla="*/ 1 w 15"/>
                  <a:gd name="T25" fmla="*/ 1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6">
                    <a:moveTo>
                      <a:pt x="1" y="11"/>
                    </a:moveTo>
                    <a:cubicBezTo>
                      <a:pt x="0" y="12"/>
                      <a:pt x="0" y="12"/>
                      <a:pt x="0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3" y="16"/>
                      <a:pt x="4" y="16"/>
                      <a:pt x="5" y="15"/>
                    </a:cubicBezTo>
                    <a:cubicBezTo>
                      <a:pt x="4" y="15"/>
                      <a:pt x="3" y="14"/>
                      <a:pt x="3" y="13"/>
                    </a:cubicBezTo>
                    <a:cubicBezTo>
                      <a:pt x="4" y="13"/>
                      <a:pt x="6" y="13"/>
                      <a:pt x="8" y="13"/>
                    </a:cubicBezTo>
                    <a:cubicBezTo>
                      <a:pt x="9" y="13"/>
                      <a:pt x="11" y="14"/>
                      <a:pt x="12" y="14"/>
                    </a:cubicBezTo>
                    <a:cubicBezTo>
                      <a:pt x="13" y="14"/>
                      <a:pt x="14" y="13"/>
                      <a:pt x="15" y="13"/>
                    </a:cubicBezTo>
                    <a:cubicBezTo>
                      <a:pt x="13" y="13"/>
                      <a:pt x="12" y="12"/>
                      <a:pt x="10" y="12"/>
                    </a:cubicBezTo>
                    <a:cubicBezTo>
                      <a:pt x="8" y="12"/>
                      <a:pt x="5" y="12"/>
                      <a:pt x="3" y="12"/>
                    </a:cubicBezTo>
                    <a:cubicBezTo>
                      <a:pt x="7" y="9"/>
                      <a:pt x="9" y="5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8" y="5"/>
                      <a:pt x="5" y="10"/>
                      <a:pt x="1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1588"/>
              <p:cNvSpPr>
                <a:spLocks noEditPoints="1"/>
              </p:cNvSpPr>
              <p:nvPr/>
            </p:nvSpPr>
            <p:spPr bwMode="auto">
              <a:xfrm>
                <a:off x="4124" y="2760"/>
                <a:ext cx="52" cy="36"/>
              </a:xfrm>
              <a:custGeom>
                <a:gdLst>
                  <a:gd name="T0" fmla="*/ 0 w 22"/>
                  <a:gd name="T1" fmla="*/ 5 h 15"/>
                  <a:gd name="T2" fmla="*/ 0 w 22"/>
                  <a:gd name="T3" fmla="*/ 5 h 15"/>
                  <a:gd name="T4" fmla="*/ 0 w 22"/>
                  <a:gd name="T5" fmla="*/ 6 h 15"/>
                  <a:gd name="T6" fmla="*/ 5 w 22"/>
                  <a:gd name="T7" fmla="*/ 15 h 15"/>
                  <a:gd name="T8" fmla="*/ 6 w 22"/>
                  <a:gd name="T9" fmla="*/ 15 h 15"/>
                  <a:gd name="T10" fmla="*/ 3 w 22"/>
                  <a:gd name="T11" fmla="*/ 7 h 15"/>
                  <a:gd name="T12" fmla="*/ 9 w 22"/>
                  <a:gd name="T13" fmla="*/ 10 h 15"/>
                  <a:gd name="T14" fmla="*/ 16 w 22"/>
                  <a:gd name="T15" fmla="*/ 13 h 15"/>
                  <a:gd name="T16" fmla="*/ 22 w 22"/>
                  <a:gd name="T17" fmla="*/ 9 h 15"/>
                  <a:gd name="T18" fmla="*/ 22 w 22"/>
                  <a:gd name="T19" fmla="*/ 7 h 15"/>
                  <a:gd name="T20" fmla="*/ 3 w 22"/>
                  <a:gd name="T21" fmla="*/ 4 h 15"/>
                  <a:gd name="T22" fmla="*/ 5 w 22"/>
                  <a:gd name="T23" fmla="*/ 1 h 15"/>
                  <a:gd name="T24" fmla="*/ 3 w 22"/>
                  <a:gd name="T25" fmla="*/ 1 h 15"/>
                  <a:gd name="T26" fmla="*/ 0 w 22"/>
                  <a:gd name="T27" fmla="*/ 5 h 15"/>
                  <a:gd name="T28" fmla="*/ 12 w 22"/>
                  <a:gd name="T29" fmla="*/ 4 h 15"/>
                  <a:gd name="T30" fmla="*/ 20 w 22"/>
                  <a:gd name="T31" fmla="*/ 7 h 15"/>
                  <a:gd name="T32" fmla="*/ 11 w 22"/>
                  <a:gd name="T33" fmla="*/ 10 h 15"/>
                  <a:gd name="T34" fmla="*/ 3 w 22"/>
                  <a:gd name="T35" fmla="*/ 5 h 15"/>
                  <a:gd name="T36" fmla="*/ 12 w 22"/>
                  <a:gd name="T37" fmla="*/ 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1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8"/>
                      <a:pt x="4" y="12"/>
                      <a:pt x="5" y="15"/>
                    </a:cubicBezTo>
                    <a:cubicBezTo>
                      <a:pt x="5" y="15"/>
                      <a:pt x="6" y="15"/>
                      <a:pt x="6" y="15"/>
                    </a:cubicBezTo>
                    <a:cubicBezTo>
                      <a:pt x="6" y="12"/>
                      <a:pt x="5" y="9"/>
                      <a:pt x="3" y="7"/>
                    </a:cubicBezTo>
                    <a:cubicBezTo>
                      <a:pt x="5" y="8"/>
                      <a:pt x="7" y="10"/>
                      <a:pt x="9" y="10"/>
                    </a:cubicBezTo>
                    <a:cubicBezTo>
                      <a:pt x="11" y="11"/>
                      <a:pt x="13" y="12"/>
                      <a:pt x="16" y="13"/>
                    </a:cubicBezTo>
                    <a:cubicBezTo>
                      <a:pt x="18" y="13"/>
                      <a:pt x="21" y="12"/>
                      <a:pt x="22" y="9"/>
                    </a:cubicBezTo>
                    <a:cubicBezTo>
                      <a:pt x="22" y="9"/>
                      <a:pt x="22" y="8"/>
                      <a:pt x="22" y="7"/>
                    </a:cubicBezTo>
                    <a:cubicBezTo>
                      <a:pt x="21" y="0"/>
                      <a:pt x="9" y="2"/>
                      <a:pt x="3" y="4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lose/>
                    <a:moveTo>
                      <a:pt x="12" y="4"/>
                    </a:moveTo>
                    <a:cubicBezTo>
                      <a:pt x="15" y="4"/>
                      <a:pt x="20" y="4"/>
                      <a:pt x="20" y="7"/>
                    </a:cubicBezTo>
                    <a:cubicBezTo>
                      <a:pt x="21" y="13"/>
                      <a:pt x="14" y="11"/>
                      <a:pt x="11" y="10"/>
                    </a:cubicBezTo>
                    <a:cubicBezTo>
                      <a:pt x="9" y="9"/>
                      <a:pt x="6" y="6"/>
                      <a:pt x="3" y="5"/>
                    </a:cubicBezTo>
                    <a:cubicBezTo>
                      <a:pt x="6" y="4"/>
                      <a:pt x="9" y="4"/>
                      <a:pt x="1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1589"/>
              <p:cNvSpPr/>
              <p:nvPr/>
            </p:nvSpPr>
            <p:spPr bwMode="auto">
              <a:xfrm>
                <a:off x="4124" y="2694"/>
                <a:ext cx="7" cy="12"/>
              </a:xfrm>
              <a:custGeom>
                <a:gdLst>
                  <a:gd name="T0" fmla="*/ 0 w 3"/>
                  <a:gd name="T1" fmla="*/ 5 h 5"/>
                  <a:gd name="T2" fmla="*/ 2 w 3"/>
                  <a:gd name="T3" fmla="*/ 4 h 5"/>
                  <a:gd name="T4" fmla="*/ 3 w 3"/>
                  <a:gd name="T5" fmla="*/ 0 h 5"/>
                  <a:gd name="T6" fmla="*/ 1 w 3"/>
                  <a:gd name="T7" fmla="*/ 0 h 5"/>
                  <a:gd name="T8" fmla="*/ 1 w 3"/>
                  <a:gd name="T9" fmla="*/ 1 h 5"/>
                  <a:gd name="T10" fmla="*/ 0 w 3"/>
                  <a:gd name="T11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5"/>
                      <a:pt x="1" y="5"/>
                      <a:pt x="2" y="4"/>
                    </a:cubicBezTo>
                    <a:cubicBezTo>
                      <a:pt x="2" y="3"/>
                      <a:pt x="3" y="1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3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1590"/>
              <p:cNvSpPr/>
              <p:nvPr/>
            </p:nvSpPr>
            <p:spPr bwMode="auto">
              <a:xfrm>
                <a:off x="4124" y="2699"/>
                <a:ext cx="52" cy="42"/>
              </a:xfrm>
              <a:custGeom>
                <a:gdLst>
                  <a:gd name="T0" fmla="*/ 14 w 22"/>
                  <a:gd name="T1" fmla="*/ 0 h 18"/>
                  <a:gd name="T2" fmla="*/ 8 w 22"/>
                  <a:gd name="T3" fmla="*/ 2 h 18"/>
                  <a:gd name="T4" fmla="*/ 6 w 22"/>
                  <a:gd name="T5" fmla="*/ 4 h 18"/>
                  <a:gd name="T6" fmla="*/ 11 w 22"/>
                  <a:gd name="T7" fmla="*/ 2 h 18"/>
                  <a:gd name="T8" fmla="*/ 20 w 22"/>
                  <a:gd name="T9" fmla="*/ 6 h 18"/>
                  <a:gd name="T10" fmla="*/ 3 w 22"/>
                  <a:gd name="T11" fmla="*/ 5 h 18"/>
                  <a:gd name="T12" fmla="*/ 0 w 22"/>
                  <a:gd name="T13" fmla="*/ 6 h 18"/>
                  <a:gd name="T14" fmla="*/ 5 w 22"/>
                  <a:gd name="T15" fmla="*/ 17 h 18"/>
                  <a:gd name="T16" fmla="*/ 5 w 22"/>
                  <a:gd name="T17" fmla="*/ 18 h 18"/>
                  <a:gd name="T18" fmla="*/ 7 w 22"/>
                  <a:gd name="T19" fmla="*/ 17 h 18"/>
                  <a:gd name="T20" fmla="*/ 7 w 22"/>
                  <a:gd name="T21" fmla="*/ 16 h 18"/>
                  <a:gd name="T22" fmla="*/ 2 w 22"/>
                  <a:gd name="T23" fmla="*/ 6 h 18"/>
                  <a:gd name="T24" fmla="*/ 16 w 22"/>
                  <a:gd name="T25" fmla="*/ 10 h 18"/>
                  <a:gd name="T26" fmla="*/ 18 w 22"/>
                  <a:gd name="T27" fmla="*/ 10 h 18"/>
                  <a:gd name="T28" fmla="*/ 22 w 22"/>
                  <a:gd name="T29" fmla="*/ 5 h 18"/>
                  <a:gd name="T30" fmla="*/ 22 w 22"/>
                  <a:gd name="T31" fmla="*/ 5 h 18"/>
                  <a:gd name="T32" fmla="*/ 14 w 22"/>
                  <a:gd name="T33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18">
                    <a:moveTo>
                      <a:pt x="14" y="0"/>
                    </a:moveTo>
                    <a:cubicBezTo>
                      <a:pt x="12" y="1"/>
                      <a:pt x="10" y="1"/>
                      <a:pt x="8" y="2"/>
                    </a:cubicBezTo>
                    <a:cubicBezTo>
                      <a:pt x="7" y="2"/>
                      <a:pt x="6" y="3"/>
                      <a:pt x="6" y="4"/>
                    </a:cubicBezTo>
                    <a:cubicBezTo>
                      <a:pt x="7" y="3"/>
                      <a:pt x="9" y="3"/>
                      <a:pt x="11" y="2"/>
                    </a:cubicBezTo>
                    <a:cubicBezTo>
                      <a:pt x="13" y="2"/>
                      <a:pt x="22" y="1"/>
                      <a:pt x="20" y="6"/>
                    </a:cubicBezTo>
                    <a:cubicBezTo>
                      <a:pt x="18" y="12"/>
                      <a:pt x="8" y="7"/>
                      <a:pt x="3" y="5"/>
                    </a:cubicBezTo>
                    <a:cubicBezTo>
                      <a:pt x="2" y="6"/>
                      <a:pt x="1" y="6"/>
                      <a:pt x="0" y="6"/>
                    </a:cubicBezTo>
                    <a:cubicBezTo>
                      <a:pt x="3" y="9"/>
                      <a:pt x="5" y="13"/>
                      <a:pt x="5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6" y="18"/>
                      <a:pt x="6" y="17"/>
                      <a:pt x="7" y="17"/>
                    </a:cubicBezTo>
                    <a:cubicBezTo>
                      <a:pt x="7" y="17"/>
                      <a:pt x="7" y="17"/>
                      <a:pt x="7" y="16"/>
                    </a:cubicBezTo>
                    <a:cubicBezTo>
                      <a:pt x="7" y="13"/>
                      <a:pt x="5" y="9"/>
                      <a:pt x="2" y="6"/>
                    </a:cubicBezTo>
                    <a:cubicBezTo>
                      <a:pt x="7" y="8"/>
                      <a:pt x="11" y="11"/>
                      <a:pt x="16" y="10"/>
                    </a:cubicBezTo>
                    <a:cubicBezTo>
                      <a:pt x="17" y="10"/>
                      <a:pt x="17" y="10"/>
                      <a:pt x="18" y="10"/>
                    </a:cubicBezTo>
                    <a:cubicBezTo>
                      <a:pt x="19" y="9"/>
                      <a:pt x="20" y="7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1"/>
                      <a:pt x="16" y="0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1591"/>
              <p:cNvSpPr/>
              <p:nvPr/>
            </p:nvSpPr>
            <p:spPr bwMode="auto">
              <a:xfrm>
                <a:off x="4136" y="2746"/>
                <a:ext cx="5" cy="7"/>
              </a:xfrm>
              <a:custGeom>
                <a:gdLst>
                  <a:gd name="T0" fmla="*/ 0 w 2"/>
                  <a:gd name="T1" fmla="*/ 3 h 3"/>
                  <a:gd name="T2" fmla="*/ 1 w 2"/>
                  <a:gd name="T3" fmla="*/ 3 h 3"/>
                  <a:gd name="T4" fmla="*/ 2 w 2"/>
                  <a:gd name="T5" fmla="*/ 0 h 3"/>
                  <a:gd name="T6" fmla="*/ 0 w 2"/>
                  <a:gd name="T7" fmla="*/ 1 h 3"/>
                  <a:gd name="T8" fmla="*/ 0 w 2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1592"/>
              <p:cNvSpPr/>
              <p:nvPr/>
            </p:nvSpPr>
            <p:spPr bwMode="auto">
              <a:xfrm>
                <a:off x="4129" y="2841"/>
                <a:ext cx="42" cy="26"/>
              </a:xfrm>
              <a:custGeom>
                <a:gdLst>
                  <a:gd name="T0" fmla="*/ 15 w 18"/>
                  <a:gd name="T1" fmla="*/ 7 h 11"/>
                  <a:gd name="T2" fmla="*/ 6 w 18"/>
                  <a:gd name="T3" fmla="*/ 6 h 11"/>
                  <a:gd name="T4" fmla="*/ 3 w 18"/>
                  <a:gd name="T5" fmla="*/ 3 h 11"/>
                  <a:gd name="T6" fmla="*/ 2 w 18"/>
                  <a:gd name="T7" fmla="*/ 2 h 11"/>
                  <a:gd name="T8" fmla="*/ 0 w 18"/>
                  <a:gd name="T9" fmla="*/ 2 h 11"/>
                  <a:gd name="T10" fmla="*/ 3 w 18"/>
                  <a:gd name="T11" fmla="*/ 5 h 11"/>
                  <a:gd name="T12" fmla="*/ 7 w 18"/>
                  <a:gd name="T13" fmla="*/ 8 h 11"/>
                  <a:gd name="T14" fmla="*/ 16 w 18"/>
                  <a:gd name="T15" fmla="*/ 8 h 11"/>
                  <a:gd name="T16" fmla="*/ 14 w 18"/>
                  <a:gd name="T17" fmla="*/ 0 h 11"/>
                  <a:gd name="T18" fmla="*/ 12 w 18"/>
                  <a:gd name="T19" fmla="*/ 0 h 11"/>
                  <a:gd name="T20" fmla="*/ 15 w 18"/>
                  <a:gd name="T21" fmla="*/ 7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1">
                    <a:moveTo>
                      <a:pt x="15" y="7"/>
                    </a:moveTo>
                    <a:cubicBezTo>
                      <a:pt x="12" y="10"/>
                      <a:pt x="9" y="8"/>
                      <a:pt x="6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4" y="6"/>
                      <a:pt x="6" y="7"/>
                      <a:pt x="7" y="8"/>
                    </a:cubicBezTo>
                    <a:cubicBezTo>
                      <a:pt x="10" y="10"/>
                      <a:pt x="14" y="11"/>
                      <a:pt x="16" y="8"/>
                    </a:cubicBezTo>
                    <a:cubicBezTo>
                      <a:pt x="18" y="5"/>
                      <a:pt x="17" y="2"/>
                      <a:pt x="14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5" y="2"/>
                      <a:pt x="17" y="4"/>
                      <a:pt x="15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1593"/>
              <p:cNvSpPr/>
              <p:nvPr/>
            </p:nvSpPr>
            <p:spPr bwMode="auto">
              <a:xfrm>
                <a:off x="4112" y="2848"/>
                <a:ext cx="12" cy="24"/>
              </a:xfrm>
              <a:custGeom>
                <a:gdLst>
                  <a:gd name="T0" fmla="*/ 4 w 5"/>
                  <a:gd name="T1" fmla="*/ 6 h 10"/>
                  <a:gd name="T2" fmla="*/ 5 w 5"/>
                  <a:gd name="T3" fmla="*/ 0 h 10"/>
                  <a:gd name="T4" fmla="*/ 4 w 5"/>
                  <a:gd name="T5" fmla="*/ 0 h 10"/>
                  <a:gd name="T6" fmla="*/ 3 w 5"/>
                  <a:gd name="T7" fmla="*/ 5 h 10"/>
                  <a:gd name="T8" fmla="*/ 0 w 5"/>
                  <a:gd name="T9" fmla="*/ 10 h 10"/>
                  <a:gd name="T10" fmla="*/ 2 w 5"/>
                  <a:gd name="T11" fmla="*/ 10 h 10"/>
                  <a:gd name="T12" fmla="*/ 4 w 5"/>
                  <a:gd name="T13" fmla="*/ 6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0">
                    <a:moveTo>
                      <a:pt x="4" y="6"/>
                    </a:moveTo>
                    <a:cubicBezTo>
                      <a:pt x="5" y="4"/>
                      <a:pt x="5" y="2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2"/>
                      <a:pt x="3" y="4"/>
                      <a:pt x="3" y="5"/>
                    </a:cubicBezTo>
                    <a:cubicBezTo>
                      <a:pt x="2" y="7"/>
                      <a:pt x="1" y="9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4" y="7"/>
                      <a:pt x="4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1594"/>
              <p:cNvSpPr/>
              <p:nvPr/>
            </p:nvSpPr>
            <p:spPr bwMode="auto">
              <a:xfrm>
                <a:off x="4122" y="2839"/>
                <a:ext cx="11" cy="9"/>
              </a:xfrm>
              <a:custGeom>
                <a:gdLst>
                  <a:gd name="T0" fmla="*/ 1 w 5"/>
                  <a:gd name="T1" fmla="*/ 1 h 4"/>
                  <a:gd name="T2" fmla="*/ 3 w 5"/>
                  <a:gd name="T3" fmla="*/ 3 h 4"/>
                  <a:gd name="T4" fmla="*/ 5 w 5"/>
                  <a:gd name="T5" fmla="*/ 3 h 4"/>
                  <a:gd name="T6" fmla="*/ 3 w 5"/>
                  <a:gd name="T7" fmla="*/ 0 h 4"/>
                  <a:gd name="T8" fmla="*/ 0 w 5"/>
                  <a:gd name="T9" fmla="*/ 1 h 4"/>
                  <a:gd name="T10" fmla="*/ 0 w 5"/>
                  <a:gd name="T11" fmla="*/ 4 h 4"/>
                  <a:gd name="T12" fmla="*/ 1 w 5"/>
                  <a:gd name="T13" fmla="*/ 4 h 4"/>
                  <a:gd name="T14" fmla="*/ 1 w 5"/>
                  <a:gd name="T15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2" y="2"/>
                      <a:pt x="3" y="3"/>
                      <a:pt x="3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1595"/>
              <p:cNvSpPr/>
              <p:nvPr/>
            </p:nvSpPr>
            <p:spPr bwMode="auto">
              <a:xfrm>
                <a:off x="4167" y="2711"/>
                <a:ext cx="9" cy="11"/>
              </a:xfrm>
              <a:custGeom>
                <a:gdLst>
                  <a:gd name="T0" fmla="*/ 0 w 4"/>
                  <a:gd name="T1" fmla="*/ 5 h 5"/>
                  <a:gd name="T2" fmla="*/ 4 w 4"/>
                  <a:gd name="T3" fmla="*/ 0 h 5"/>
                  <a:gd name="T4" fmla="*/ 0 w 4"/>
                  <a:gd name="T5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2" y="4"/>
                      <a:pt x="3" y="2"/>
                      <a:pt x="4" y="0"/>
                    </a:cubicBezTo>
                    <a:cubicBezTo>
                      <a:pt x="2" y="2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1596"/>
              <p:cNvSpPr/>
              <p:nvPr/>
            </p:nvSpPr>
            <p:spPr bwMode="auto">
              <a:xfrm>
                <a:off x="4145" y="2834"/>
                <a:ext cx="17" cy="7"/>
              </a:xfrm>
              <a:custGeom>
                <a:gdLst>
                  <a:gd name="T0" fmla="*/ 3 w 7"/>
                  <a:gd name="T1" fmla="*/ 2 h 3"/>
                  <a:gd name="T2" fmla="*/ 5 w 7"/>
                  <a:gd name="T3" fmla="*/ 3 h 3"/>
                  <a:gd name="T4" fmla="*/ 7 w 7"/>
                  <a:gd name="T5" fmla="*/ 3 h 3"/>
                  <a:gd name="T6" fmla="*/ 6 w 7"/>
                  <a:gd name="T7" fmla="*/ 1 h 3"/>
                  <a:gd name="T8" fmla="*/ 3 w 7"/>
                  <a:gd name="T9" fmla="*/ 0 h 3"/>
                  <a:gd name="T10" fmla="*/ 0 w 7"/>
                  <a:gd name="T11" fmla="*/ 1 h 3"/>
                  <a:gd name="T12" fmla="*/ 3 w 7"/>
                  <a:gd name="T13" fmla="*/ 2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4" y="2"/>
                      <a:pt x="4" y="2"/>
                      <a:pt x="5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1597"/>
              <p:cNvSpPr/>
              <p:nvPr/>
            </p:nvSpPr>
            <p:spPr bwMode="auto">
              <a:xfrm>
                <a:off x="4136" y="2796"/>
                <a:ext cx="2" cy="7"/>
              </a:xfrm>
              <a:custGeom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1598"/>
              <p:cNvSpPr/>
              <p:nvPr/>
            </p:nvSpPr>
            <p:spPr bwMode="auto">
              <a:xfrm>
                <a:off x="4131" y="2753"/>
                <a:ext cx="7" cy="10"/>
              </a:xfrm>
              <a:custGeom>
                <a:gdLst>
                  <a:gd name="T0" fmla="*/ 0 w 3"/>
                  <a:gd name="T1" fmla="*/ 4 h 4"/>
                  <a:gd name="T2" fmla="*/ 2 w 3"/>
                  <a:gd name="T3" fmla="*/ 4 h 4"/>
                  <a:gd name="T4" fmla="*/ 3 w 3"/>
                  <a:gd name="T5" fmla="*/ 0 h 4"/>
                  <a:gd name="T6" fmla="*/ 2 w 3"/>
                  <a:gd name="T7" fmla="*/ 0 h 4"/>
                  <a:gd name="T8" fmla="*/ 0 w 3"/>
                  <a:gd name="T9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4"/>
                      <a:pt x="1" y="4"/>
                      <a:pt x="2" y="4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1599"/>
              <p:cNvSpPr/>
              <p:nvPr/>
            </p:nvSpPr>
            <p:spPr bwMode="auto">
              <a:xfrm>
                <a:off x="4136" y="2739"/>
                <a:ext cx="5" cy="10"/>
              </a:xfrm>
              <a:custGeom>
                <a:gdLst>
                  <a:gd name="T0" fmla="*/ 0 w 2"/>
                  <a:gd name="T1" fmla="*/ 4 h 4"/>
                  <a:gd name="T2" fmla="*/ 2 w 2"/>
                  <a:gd name="T3" fmla="*/ 3 h 4"/>
                  <a:gd name="T4" fmla="*/ 2 w 2"/>
                  <a:gd name="T5" fmla="*/ 0 h 4"/>
                  <a:gd name="T6" fmla="*/ 0 w 2"/>
                  <a:gd name="T7" fmla="*/ 1 h 4"/>
                  <a:gd name="T8" fmla="*/ 0 w 2"/>
                  <a:gd name="T9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4"/>
                      <a:pt x="2" y="3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1600"/>
              <p:cNvSpPr/>
              <p:nvPr/>
            </p:nvSpPr>
            <p:spPr bwMode="auto">
              <a:xfrm>
                <a:off x="4122" y="2703"/>
                <a:ext cx="21" cy="10"/>
              </a:xfrm>
              <a:custGeom>
                <a:gdLst>
                  <a:gd name="T0" fmla="*/ 2 w 9"/>
                  <a:gd name="T1" fmla="*/ 2 h 4"/>
                  <a:gd name="T2" fmla="*/ 3 w 9"/>
                  <a:gd name="T3" fmla="*/ 0 h 4"/>
                  <a:gd name="T4" fmla="*/ 1 w 9"/>
                  <a:gd name="T5" fmla="*/ 1 h 4"/>
                  <a:gd name="T6" fmla="*/ 0 w 9"/>
                  <a:gd name="T7" fmla="*/ 3 h 4"/>
                  <a:gd name="T8" fmla="*/ 0 w 9"/>
                  <a:gd name="T9" fmla="*/ 4 h 4"/>
                  <a:gd name="T10" fmla="*/ 1 w 9"/>
                  <a:gd name="T11" fmla="*/ 4 h 4"/>
                  <a:gd name="T12" fmla="*/ 4 w 9"/>
                  <a:gd name="T13" fmla="*/ 3 h 4"/>
                  <a:gd name="T14" fmla="*/ 3 w 9"/>
                  <a:gd name="T15" fmla="*/ 3 h 4"/>
                  <a:gd name="T16" fmla="*/ 7 w 9"/>
                  <a:gd name="T17" fmla="*/ 2 h 4"/>
                  <a:gd name="T18" fmla="*/ 9 w 9"/>
                  <a:gd name="T19" fmla="*/ 0 h 4"/>
                  <a:gd name="T20" fmla="*/ 8 w 9"/>
                  <a:gd name="T21" fmla="*/ 0 h 4"/>
                  <a:gd name="T22" fmla="*/ 2 w 9"/>
                  <a:gd name="T23" fmla="*/ 2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4">
                    <a:moveTo>
                      <a:pt x="2" y="2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5" y="2"/>
                      <a:pt x="7" y="2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4" y="1"/>
                      <a:pt x="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1601"/>
              <p:cNvSpPr/>
              <p:nvPr/>
            </p:nvSpPr>
            <p:spPr bwMode="auto">
              <a:xfrm flipH="1">
                <a:off x="4176" y="2777"/>
                <a:ext cx="0" cy="5"/>
              </a:xfrm>
              <a:custGeom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1602"/>
              <p:cNvSpPr/>
              <p:nvPr/>
            </p:nvSpPr>
            <p:spPr bwMode="auto">
              <a:xfrm>
                <a:off x="4008" y="2694"/>
                <a:ext cx="57" cy="176"/>
              </a:xfrm>
              <a:custGeom>
                <a:gdLst>
                  <a:gd name="T0" fmla="*/ 17 w 24"/>
                  <a:gd name="T1" fmla="*/ 16 h 74"/>
                  <a:gd name="T2" fmla="*/ 9 w 24"/>
                  <a:gd name="T3" fmla="*/ 0 h 74"/>
                  <a:gd name="T4" fmla="*/ 6 w 24"/>
                  <a:gd name="T5" fmla="*/ 0 h 74"/>
                  <a:gd name="T6" fmla="*/ 6 w 24"/>
                  <a:gd name="T7" fmla="*/ 0 h 74"/>
                  <a:gd name="T8" fmla="*/ 14 w 24"/>
                  <a:gd name="T9" fmla="*/ 50 h 74"/>
                  <a:gd name="T10" fmla="*/ 0 w 24"/>
                  <a:gd name="T11" fmla="*/ 72 h 74"/>
                  <a:gd name="T12" fmla="*/ 0 w 24"/>
                  <a:gd name="T13" fmla="*/ 74 h 74"/>
                  <a:gd name="T14" fmla="*/ 1 w 24"/>
                  <a:gd name="T15" fmla="*/ 72 h 74"/>
                  <a:gd name="T16" fmla="*/ 17 w 24"/>
                  <a:gd name="T17" fmla="*/ 16 h 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74">
                    <a:moveTo>
                      <a:pt x="17" y="16"/>
                    </a:moveTo>
                    <a:cubicBezTo>
                      <a:pt x="15" y="10"/>
                      <a:pt x="12" y="4"/>
                      <a:pt x="9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8" y="13"/>
                      <a:pt x="21" y="33"/>
                      <a:pt x="14" y="50"/>
                    </a:cubicBezTo>
                    <a:cubicBezTo>
                      <a:pt x="11" y="58"/>
                      <a:pt x="6" y="65"/>
                      <a:pt x="0" y="72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3"/>
                      <a:pt x="1" y="73"/>
                      <a:pt x="1" y="72"/>
                    </a:cubicBezTo>
                    <a:cubicBezTo>
                      <a:pt x="15" y="57"/>
                      <a:pt x="24" y="36"/>
                      <a:pt x="17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1603"/>
              <p:cNvSpPr/>
              <p:nvPr/>
            </p:nvSpPr>
            <p:spPr bwMode="auto">
              <a:xfrm flipH="1">
                <a:off x="4008" y="2865"/>
                <a:ext cx="0" cy="5"/>
              </a:xfrm>
              <a:custGeom>
                <a:gdLst>
                  <a:gd name="T0" fmla="*/ 0 h 2"/>
                  <a:gd name="T1" fmla="*/ 2 h 2"/>
                  <a:gd name="T2" fmla="*/ 2 h 2"/>
                  <a:gd name="T3" fmla="*/ 0 h 2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1604"/>
              <p:cNvSpPr>
                <a:spLocks noEditPoints="1"/>
              </p:cNvSpPr>
              <p:nvPr/>
            </p:nvSpPr>
            <p:spPr bwMode="auto">
              <a:xfrm>
                <a:off x="4029" y="2692"/>
                <a:ext cx="64" cy="180"/>
              </a:xfrm>
              <a:custGeom>
                <a:gdLst>
                  <a:gd name="T0" fmla="*/ 11 w 27"/>
                  <a:gd name="T1" fmla="*/ 76 h 76"/>
                  <a:gd name="T2" fmla="*/ 10 w 27"/>
                  <a:gd name="T3" fmla="*/ 69 h 76"/>
                  <a:gd name="T4" fmla="*/ 21 w 27"/>
                  <a:gd name="T5" fmla="*/ 75 h 76"/>
                  <a:gd name="T6" fmla="*/ 22 w 27"/>
                  <a:gd name="T7" fmla="*/ 76 h 76"/>
                  <a:gd name="T8" fmla="*/ 23 w 27"/>
                  <a:gd name="T9" fmla="*/ 75 h 76"/>
                  <a:gd name="T10" fmla="*/ 27 w 27"/>
                  <a:gd name="T11" fmla="*/ 73 h 76"/>
                  <a:gd name="T12" fmla="*/ 21 w 27"/>
                  <a:gd name="T13" fmla="*/ 65 h 76"/>
                  <a:gd name="T14" fmla="*/ 22 w 27"/>
                  <a:gd name="T15" fmla="*/ 63 h 76"/>
                  <a:gd name="T16" fmla="*/ 27 w 27"/>
                  <a:gd name="T17" fmla="*/ 61 h 76"/>
                  <a:gd name="T18" fmla="*/ 22 w 27"/>
                  <a:gd name="T19" fmla="*/ 62 h 76"/>
                  <a:gd name="T20" fmla="*/ 19 w 27"/>
                  <a:gd name="T21" fmla="*/ 53 h 76"/>
                  <a:gd name="T22" fmla="*/ 27 w 27"/>
                  <a:gd name="T23" fmla="*/ 48 h 76"/>
                  <a:gd name="T24" fmla="*/ 27 w 27"/>
                  <a:gd name="T25" fmla="*/ 40 h 76"/>
                  <a:gd name="T26" fmla="*/ 27 w 27"/>
                  <a:gd name="T27" fmla="*/ 31 h 76"/>
                  <a:gd name="T28" fmla="*/ 20 w 27"/>
                  <a:gd name="T29" fmla="*/ 33 h 76"/>
                  <a:gd name="T30" fmla="*/ 18 w 27"/>
                  <a:gd name="T31" fmla="*/ 17 h 76"/>
                  <a:gd name="T32" fmla="*/ 27 w 27"/>
                  <a:gd name="T33" fmla="*/ 22 h 76"/>
                  <a:gd name="T34" fmla="*/ 27 w 27"/>
                  <a:gd name="T35" fmla="*/ 18 h 76"/>
                  <a:gd name="T36" fmla="*/ 20 w 27"/>
                  <a:gd name="T37" fmla="*/ 15 h 76"/>
                  <a:gd name="T38" fmla="*/ 27 w 27"/>
                  <a:gd name="T39" fmla="*/ 6 h 76"/>
                  <a:gd name="T40" fmla="*/ 23 w 27"/>
                  <a:gd name="T41" fmla="*/ 3 h 76"/>
                  <a:gd name="T42" fmla="*/ 23 w 27"/>
                  <a:gd name="T43" fmla="*/ 1 h 76"/>
                  <a:gd name="T44" fmla="*/ 18 w 27"/>
                  <a:gd name="T45" fmla="*/ 1 h 76"/>
                  <a:gd name="T46" fmla="*/ 9 w 27"/>
                  <a:gd name="T47" fmla="*/ 1 h 76"/>
                  <a:gd name="T48" fmla="*/ 6 w 27"/>
                  <a:gd name="T49" fmla="*/ 69 h 76"/>
                  <a:gd name="T50" fmla="*/ 2 w 27"/>
                  <a:gd name="T51" fmla="*/ 76 h 76"/>
                  <a:gd name="T52" fmla="*/ 12 w 27"/>
                  <a:gd name="T53" fmla="*/ 2 h 76"/>
                  <a:gd name="T54" fmla="*/ 22 w 27"/>
                  <a:gd name="T55" fmla="*/ 6 h 76"/>
                  <a:gd name="T56" fmla="*/ 12 w 27"/>
                  <a:gd name="T57" fmla="*/ 2 h 76"/>
                  <a:gd name="T58" fmla="*/ 26 w 27"/>
                  <a:gd name="T59" fmla="*/ 45 h 76"/>
                  <a:gd name="T60" fmla="*/ 20 w 27"/>
                  <a:gd name="T61" fmla="*/ 36 h 76"/>
                  <a:gd name="T62" fmla="*/ 21 w 27"/>
                  <a:gd name="T63" fmla="*/ 58 h 76"/>
                  <a:gd name="T64" fmla="*/ 9 w 27"/>
                  <a:gd name="T65" fmla="*/ 67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76">
                    <a:moveTo>
                      <a:pt x="8" y="69"/>
                    </a:moveTo>
                    <a:cubicBezTo>
                      <a:pt x="10" y="70"/>
                      <a:pt x="11" y="73"/>
                      <a:pt x="11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73"/>
                      <a:pt x="12" y="71"/>
                      <a:pt x="10" y="69"/>
                    </a:cubicBezTo>
                    <a:cubicBezTo>
                      <a:pt x="14" y="70"/>
                      <a:pt x="18" y="69"/>
                      <a:pt x="21" y="66"/>
                    </a:cubicBezTo>
                    <a:cubicBezTo>
                      <a:pt x="22" y="69"/>
                      <a:pt x="23" y="72"/>
                      <a:pt x="21" y="75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22" y="76"/>
                      <a:pt x="22" y="76"/>
                      <a:pt x="22" y="76"/>
                    </a:cubicBezTo>
                    <a:cubicBezTo>
                      <a:pt x="22" y="76"/>
                      <a:pt x="23" y="75"/>
                      <a:pt x="23" y="75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4" y="75"/>
                      <a:pt x="26" y="75"/>
                      <a:pt x="27" y="75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6" y="74"/>
                      <a:pt x="25" y="74"/>
                      <a:pt x="23" y="74"/>
                    </a:cubicBezTo>
                    <a:cubicBezTo>
                      <a:pt x="24" y="71"/>
                      <a:pt x="23" y="67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2" y="64"/>
                      <a:pt x="22" y="64"/>
                      <a:pt x="22" y="63"/>
                    </a:cubicBezTo>
                    <a:cubicBezTo>
                      <a:pt x="24" y="64"/>
                      <a:pt x="26" y="64"/>
                      <a:pt x="27" y="63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6" y="62"/>
                      <a:pt x="24" y="63"/>
                      <a:pt x="22" y="62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2" y="58"/>
                      <a:pt x="21" y="56"/>
                    </a:cubicBezTo>
                    <a:cubicBezTo>
                      <a:pt x="21" y="55"/>
                      <a:pt x="20" y="54"/>
                      <a:pt x="19" y="53"/>
                    </a:cubicBezTo>
                    <a:cubicBezTo>
                      <a:pt x="22" y="53"/>
                      <a:pt x="26" y="51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6" y="38"/>
                      <a:pt x="25" y="35"/>
                      <a:pt x="23" y="35"/>
                    </a:cubicBezTo>
                    <a:cubicBezTo>
                      <a:pt x="24" y="34"/>
                      <a:pt x="26" y="32"/>
                      <a:pt x="27" y="31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30"/>
                      <a:pt x="24" y="33"/>
                      <a:pt x="20" y="33"/>
                    </a:cubicBezTo>
                    <a:cubicBezTo>
                      <a:pt x="20" y="32"/>
                      <a:pt x="20" y="30"/>
                      <a:pt x="20" y="28"/>
                    </a:cubicBezTo>
                    <a:cubicBezTo>
                      <a:pt x="20" y="24"/>
                      <a:pt x="19" y="20"/>
                      <a:pt x="18" y="17"/>
                    </a:cubicBezTo>
                    <a:cubicBezTo>
                      <a:pt x="21" y="17"/>
                      <a:pt x="23" y="17"/>
                      <a:pt x="25" y="18"/>
                    </a:cubicBezTo>
                    <a:cubicBezTo>
                      <a:pt x="26" y="19"/>
                      <a:pt x="27" y="21"/>
                      <a:pt x="27" y="22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6" y="18"/>
                      <a:pt x="26" y="17"/>
                    </a:cubicBezTo>
                    <a:cubicBezTo>
                      <a:pt x="24" y="16"/>
                      <a:pt x="22" y="15"/>
                      <a:pt x="20" y="15"/>
                    </a:cubicBezTo>
                    <a:cubicBezTo>
                      <a:pt x="23" y="13"/>
                      <a:pt x="25" y="8"/>
                      <a:pt x="23" y="5"/>
                    </a:cubicBezTo>
                    <a:cubicBezTo>
                      <a:pt x="24" y="5"/>
                      <a:pt x="26" y="5"/>
                      <a:pt x="27" y="6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4" y="3"/>
                      <a:pt x="23" y="3"/>
                    </a:cubicBezTo>
                    <a:cubicBezTo>
                      <a:pt x="23" y="3"/>
                      <a:pt x="24" y="2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1"/>
                      <a:pt x="22" y="2"/>
                      <a:pt x="21" y="3"/>
                    </a:cubicBezTo>
                    <a:cubicBezTo>
                      <a:pt x="20" y="2"/>
                      <a:pt x="19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5" y="10"/>
                      <a:pt x="19" y="21"/>
                      <a:pt x="19" y="32"/>
                    </a:cubicBezTo>
                    <a:cubicBezTo>
                      <a:pt x="18" y="45"/>
                      <a:pt x="13" y="58"/>
                      <a:pt x="6" y="69"/>
                    </a:cubicBezTo>
                    <a:cubicBezTo>
                      <a:pt x="4" y="71"/>
                      <a:pt x="2" y="74"/>
                      <a:pt x="0" y="76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4" y="74"/>
                      <a:pt x="6" y="71"/>
                      <a:pt x="8" y="69"/>
                    </a:cubicBezTo>
                    <a:close/>
                    <a:moveTo>
                      <a:pt x="12" y="2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5" y="0"/>
                      <a:pt x="20" y="3"/>
                      <a:pt x="22" y="6"/>
                    </a:cubicBezTo>
                    <a:cubicBezTo>
                      <a:pt x="23" y="9"/>
                      <a:pt x="21" y="13"/>
                      <a:pt x="18" y="14"/>
                    </a:cubicBezTo>
                    <a:cubicBezTo>
                      <a:pt x="16" y="10"/>
                      <a:pt x="14" y="6"/>
                      <a:pt x="12" y="2"/>
                    </a:cubicBezTo>
                    <a:close/>
                    <a:moveTo>
                      <a:pt x="20" y="36"/>
                    </a:moveTo>
                    <a:cubicBezTo>
                      <a:pt x="24" y="35"/>
                      <a:pt x="27" y="42"/>
                      <a:pt x="26" y="45"/>
                    </a:cubicBezTo>
                    <a:cubicBezTo>
                      <a:pt x="25" y="50"/>
                      <a:pt x="21" y="52"/>
                      <a:pt x="17" y="51"/>
                    </a:cubicBezTo>
                    <a:cubicBezTo>
                      <a:pt x="19" y="46"/>
                      <a:pt x="20" y="41"/>
                      <a:pt x="20" y="36"/>
                    </a:cubicBezTo>
                    <a:close/>
                    <a:moveTo>
                      <a:pt x="16" y="53"/>
                    </a:moveTo>
                    <a:cubicBezTo>
                      <a:pt x="19" y="53"/>
                      <a:pt x="20" y="56"/>
                      <a:pt x="21" y="58"/>
                    </a:cubicBezTo>
                    <a:cubicBezTo>
                      <a:pt x="21" y="61"/>
                      <a:pt x="21" y="63"/>
                      <a:pt x="20" y="65"/>
                    </a:cubicBezTo>
                    <a:cubicBezTo>
                      <a:pt x="17" y="69"/>
                      <a:pt x="13" y="69"/>
                      <a:pt x="9" y="67"/>
                    </a:cubicBezTo>
                    <a:cubicBezTo>
                      <a:pt x="12" y="62"/>
                      <a:pt x="14" y="58"/>
                      <a:pt x="16" y="5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1605"/>
              <p:cNvSpPr/>
              <p:nvPr/>
            </p:nvSpPr>
            <p:spPr bwMode="auto">
              <a:xfrm>
                <a:off x="4100" y="2808"/>
                <a:ext cx="22" cy="38"/>
              </a:xfrm>
              <a:custGeom>
                <a:gdLst>
                  <a:gd name="T0" fmla="*/ 2 w 9"/>
                  <a:gd name="T1" fmla="*/ 16 h 16"/>
                  <a:gd name="T2" fmla="*/ 3 w 9"/>
                  <a:gd name="T3" fmla="*/ 16 h 16"/>
                  <a:gd name="T4" fmla="*/ 0 w 9"/>
                  <a:gd name="T5" fmla="*/ 10 h 16"/>
                  <a:gd name="T6" fmla="*/ 1 w 9"/>
                  <a:gd name="T7" fmla="*/ 9 h 16"/>
                  <a:gd name="T8" fmla="*/ 1 w 9"/>
                  <a:gd name="T9" fmla="*/ 6 h 16"/>
                  <a:gd name="T10" fmla="*/ 9 w 9"/>
                  <a:gd name="T11" fmla="*/ 0 h 16"/>
                  <a:gd name="T12" fmla="*/ 7 w 9"/>
                  <a:gd name="T13" fmla="*/ 0 h 16"/>
                  <a:gd name="T14" fmla="*/ 2 w 9"/>
                  <a:gd name="T15" fmla="*/ 5 h 16"/>
                  <a:gd name="T16" fmla="*/ 1 w 9"/>
                  <a:gd name="T17" fmla="*/ 3 h 16"/>
                  <a:gd name="T18" fmla="*/ 0 w 9"/>
                  <a:gd name="T19" fmla="*/ 3 h 16"/>
                  <a:gd name="T20" fmla="*/ 0 w 9"/>
                  <a:gd name="T21" fmla="*/ 7 h 16"/>
                  <a:gd name="T22" fmla="*/ 0 w 9"/>
                  <a:gd name="T23" fmla="*/ 11 h 16"/>
                  <a:gd name="T24" fmla="*/ 0 w 9"/>
                  <a:gd name="T25" fmla="*/ 11 h 16"/>
                  <a:gd name="T26" fmla="*/ 2 w 9"/>
                  <a:gd name="T27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6">
                    <a:moveTo>
                      <a:pt x="2" y="16"/>
                    </a:moveTo>
                    <a:cubicBezTo>
                      <a:pt x="2" y="16"/>
                      <a:pt x="3" y="16"/>
                      <a:pt x="3" y="16"/>
                    </a:cubicBezTo>
                    <a:cubicBezTo>
                      <a:pt x="3" y="13"/>
                      <a:pt x="2" y="11"/>
                      <a:pt x="0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5" y="6"/>
                      <a:pt x="8" y="3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6" y="3"/>
                      <a:pt x="4" y="5"/>
                      <a:pt x="2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3"/>
                      <a:pt x="2" y="14"/>
                      <a:pt x="2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1606"/>
              <p:cNvSpPr/>
              <p:nvPr/>
            </p:nvSpPr>
            <p:spPr bwMode="auto">
              <a:xfrm>
                <a:off x="4093" y="2770"/>
                <a:ext cx="31" cy="31"/>
              </a:xfrm>
              <a:custGeom>
                <a:gdLst>
                  <a:gd name="T0" fmla="*/ 1 w 13"/>
                  <a:gd name="T1" fmla="*/ 11 h 13"/>
                  <a:gd name="T2" fmla="*/ 1 w 13"/>
                  <a:gd name="T3" fmla="*/ 10 h 13"/>
                  <a:gd name="T4" fmla="*/ 8 w 13"/>
                  <a:gd name="T5" fmla="*/ 6 h 13"/>
                  <a:gd name="T6" fmla="*/ 10 w 13"/>
                  <a:gd name="T7" fmla="*/ 9 h 13"/>
                  <a:gd name="T8" fmla="*/ 11 w 13"/>
                  <a:gd name="T9" fmla="*/ 13 h 13"/>
                  <a:gd name="T10" fmla="*/ 13 w 13"/>
                  <a:gd name="T11" fmla="*/ 13 h 13"/>
                  <a:gd name="T12" fmla="*/ 8 w 13"/>
                  <a:gd name="T13" fmla="*/ 5 h 13"/>
                  <a:gd name="T14" fmla="*/ 9 w 13"/>
                  <a:gd name="T15" fmla="*/ 1 h 13"/>
                  <a:gd name="T16" fmla="*/ 8 w 13"/>
                  <a:gd name="T17" fmla="*/ 0 h 13"/>
                  <a:gd name="T18" fmla="*/ 7 w 13"/>
                  <a:gd name="T19" fmla="*/ 0 h 13"/>
                  <a:gd name="T20" fmla="*/ 7 w 13"/>
                  <a:gd name="T21" fmla="*/ 2 h 13"/>
                  <a:gd name="T22" fmla="*/ 1 w 13"/>
                  <a:gd name="T23" fmla="*/ 9 h 13"/>
                  <a:gd name="T24" fmla="*/ 0 w 13"/>
                  <a:gd name="T25" fmla="*/ 7 h 13"/>
                  <a:gd name="T26" fmla="*/ 0 w 13"/>
                  <a:gd name="T27" fmla="*/ 11 h 13"/>
                  <a:gd name="T28" fmla="*/ 1 w 13"/>
                  <a:gd name="T29" fmla="*/ 13 h 13"/>
                  <a:gd name="T30" fmla="*/ 1 w 13"/>
                  <a:gd name="T31" fmla="*/ 1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3">
                    <a:moveTo>
                      <a:pt x="1" y="11"/>
                    </a:moveTo>
                    <a:cubicBezTo>
                      <a:pt x="1" y="11"/>
                      <a:pt x="1" y="11"/>
                      <a:pt x="1" y="10"/>
                    </a:cubicBezTo>
                    <a:cubicBezTo>
                      <a:pt x="4" y="10"/>
                      <a:pt x="6" y="8"/>
                      <a:pt x="8" y="6"/>
                    </a:cubicBezTo>
                    <a:cubicBezTo>
                      <a:pt x="9" y="7"/>
                      <a:pt x="10" y="8"/>
                      <a:pt x="10" y="9"/>
                    </a:cubicBezTo>
                    <a:cubicBezTo>
                      <a:pt x="11" y="11"/>
                      <a:pt x="11" y="12"/>
                      <a:pt x="11" y="13"/>
                    </a:cubicBezTo>
                    <a:cubicBezTo>
                      <a:pt x="12" y="13"/>
                      <a:pt x="12" y="13"/>
                      <a:pt x="13" y="13"/>
                    </a:cubicBezTo>
                    <a:cubicBezTo>
                      <a:pt x="12" y="10"/>
                      <a:pt x="11" y="7"/>
                      <a:pt x="8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2"/>
                    </a:cubicBezTo>
                    <a:cubicBezTo>
                      <a:pt x="7" y="6"/>
                      <a:pt x="4" y="8"/>
                      <a:pt x="1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12"/>
                      <a:pt x="1" y="13"/>
                    </a:cubicBezTo>
                    <a:cubicBezTo>
                      <a:pt x="1" y="12"/>
                      <a:pt x="1" y="12"/>
                      <a:pt x="1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1607"/>
              <p:cNvSpPr/>
              <p:nvPr/>
            </p:nvSpPr>
            <p:spPr bwMode="auto">
              <a:xfrm>
                <a:off x="4096" y="2803"/>
                <a:ext cx="4" cy="7"/>
              </a:xfrm>
              <a:custGeom>
                <a:gdLst>
                  <a:gd name="T0" fmla="*/ 0 w 2"/>
                  <a:gd name="T1" fmla="*/ 0 h 3"/>
                  <a:gd name="T2" fmla="*/ 1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1608"/>
              <p:cNvSpPr/>
              <p:nvPr/>
            </p:nvSpPr>
            <p:spPr bwMode="auto">
              <a:xfrm>
                <a:off x="4107" y="2694"/>
                <a:ext cx="5" cy="12"/>
              </a:xfrm>
              <a:custGeom>
                <a:gdLst>
                  <a:gd name="T0" fmla="*/ 2 w 2"/>
                  <a:gd name="T1" fmla="*/ 0 h 5"/>
                  <a:gd name="T2" fmla="*/ 1 w 2"/>
                  <a:gd name="T3" fmla="*/ 0 h 5"/>
                  <a:gd name="T4" fmla="*/ 0 w 2"/>
                  <a:gd name="T5" fmla="*/ 5 h 5"/>
                  <a:gd name="T6" fmla="*/ 1 w 2"/>
                  <a:gd name="T7" fmla="*/ 5 h 5"/>
                  <a:gd name="T8" fmla="*/ 2 w 2"/>
                  <a:gd name="T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2" y="4"/>
                      <a:pt x="2" y="2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609"/>
              <p:cNvSpPr/>
              <p:nvPr/>
            </p:nvSpPr>
            <p:spPr bwMode="auto">
              <a:xfrm>
                <a:off x="4093" y="2711"/>
                <a:ext cx="31" cy="33"/>
              </a:xfrm>
              <a:custGeom>
                <a:gdLst>
                  <a:gd name="T0" fmla="*/ 6 w 13"/>
                  <a:gd name="T1" fmla="*/ 5 h 14"/>
                  <a:gd name="T2" fmla="*/ 11 w 13"/>
                  <a:gd name="T3" fmla="*/ 13 h 14"/>
                  <a:gd name="T4" fmla="*/ 11 w 13"/>
                  <a:gd name="T5" fmla="*/ 14 h 14"/>
                  <a:gd name="T6" fmla="*/ 13 w 13"/>
                  <a:gd name="T7" fmla="*/ 14 h 14"/>
                  <a:gd name="T8" fmla="*/ 12 w 13"/>
                  <a:gd name="T9" fmla="*/ 11 h 14"/>
                  <a:gd name="T10" fmla="*/ 9 w 13"/>
                  <a:gd name="T11" fmla="*/ 6 h 14"/>
                  <a:gd name="T12" fmla="*/ 6 w 13"/>
                  <a:gd name="T13" fmla="*/ 4 h 14"/>
                  <a:gd name="T14" fmla="*/ 5 w 13"/>
                  <a:gd name="T15" fmla="*/ 1 h 14"/>
                  <a:gd name="T16" fmla="*/ 5 w 13"/>
                  <a:gd name="T17" fmla="*/ 1 h 14"/>
                  <a:gd name="T18" fmla="*/ 3 w 13"/>
                  <a:gd name="T19" fmla="*/ 0 h 14"/>
                  <a:gd name="T20" fmla="*/ 4 w 13"/>
                  <a:gd name="T21" fmla="*/ 3 h 14"/>
                  <a:gd name="T22" fmla="*/ 1 w 13"/>
                  <a:gd name="T23" fmla="*/ 12 h 14"/>
                  <a:gd name="T24" fmla="*/ 0 w 13"/>
                  <a:gd name="T25" fmla="*/ 10 h 14"/>
                  <a:gd name="T26" fmla="*/ 0 w 13"/>
                  <a:gd name="T27" fmla="*/ 12 h 14"/>
                  <a:gd name="T28" fmla="*/ 3 w 13"/>
                  <a:gd name="T29" fmla="*/ 13 h 14"/>
                  <a:gd name="T30" fmla="*/ 6 w 13"/>
                  <a:gd name="T31" fmla="*/ 5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4">
                    <a:moveTo>
                      <a:pt x="6" y="5"/>
                    </a:moveTo>
                    <a:cubicBezTo>
                      <a:pt x="9" y="6"/>
                      <a:pt x="11" y="10"/>
                      <a:pt x="11" y="13"/>
                    </a:cubicBezTo>
                    <a:cubicBezTo>
                      <a:pt x="11" y="13"/>
                      <a:pt x="11" y="14"/>
                      <a:pt x="11" y="14"/>
                    </a:cubicBezTo>
                    <a:cubicBezTo>
                      <a:pt x="12" y="14"/>
                      <a:pt x="12" y="14"/>
                      <a:pt x="13" y="14"/>
                    </a:cubicBezTo>
                    <a:cubicBezTo>
                      <a:pt x="13" y="13"/>
                      <a:pt x="13" y="12"/>
                      <a:pt x="12" y="11"/>
                    </a:cubicBezTo>
                    <a:cubicBezTo>
                      <a:pt x="12" y="9"/>
                      <a:pt x="11" y="7"/>
                      <a:pt x="9" y="6"/>
                    </a:cubicBezTo>
                    <a:cubicBezTo>
                      <a:pt x="8" y="5"/>
                      <a:pt x="7" y="4"/>
                      <a:pt x="6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5" y="6"/>
                      <a:pt x="4" y="10"/>
                      <a:pt x="1" y="12"/>
                    </a:cubicBezTo>
                    <a:cubicBezTo>
                      <a:pt x="1" y="11"/>
                      <a:pt x="1" y="11"/>
                      <a:pt x="0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2" y="12"/>
                      <a:pt x="3" y="13"/>
                    </a:cubicBezTo>
                    <a:cubicBezTo>
                      <a:pt x="5" y="11"/>
                      <a:pt x="6" y="8"/>
                      <a:pt x="6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610"/>
              <p:cNvSpPr/>
              <p:nvPr/>
            </p:nvSpPr>
            <p:spPr bwMode="auto">
              <a:xfrm>
                <a:off x="4093" y="2746"/>
                <a:ext cx="29" cy="19"/>
              </a:xfrm>
              <a:custGeom>
                <a:gdLst>
                  <a:gd name="T0" fmla="*/ 6 w 12"/>
                  <a:gd name="T1" fmla="*/ 7 h 8"/>
                  <a:gd name="T2" fmla="*/ 10 w 12"/>
                  <a:gd name="T3" fmla="*/ 5 h 8"/>
                  <a:gd name="T4" fmla="*/ 12 w 12"/>
                  <a:gd name="T5" fmla="*/ 2 h 8"/>
                  <a:gd name="T6" fmla="*/ 10 w 12"/>
                  <a:gd name="T7" fmla="*/ 2 h 8"/>
                  <a:gd name="T8" fmla="*/ 7 w 12"/>
                  <a:gd name="T9" fmla="*/ 6 h 8"/>
                  <a:gd name="T10" fmla="*/ 7 w 12"/>
                  <a:gd name="T11" fmla="*/ 6 h 8"/>
                  <a:gd name="T12" fmla="*/ 2 w 12"/>
                  <a:gd name="T13" fmla="*/ 2 h 8"/>
                  <a:gd name="T14" fmla="*/ 2 w 12"/>
                  <a:gd name="T15" fmla="*/ 1 h 8"/>
                  <a:gd name="T16" fmla="*/ 2 w 12"/>
                  <a:gd name="T17" fmla="*/ 1 h 8"/>
                  <a:gd name="T18" fmla="*/ 0 w 12"/>
                  <a:gd name="T19" fmla="*/ 0 h 8"/>
                  <a:gd name="T20" fmla="*/ 0 w 12"/>
                  <a:gd name="T21" fmla="*/ 1 h 8"/>
                  <a:gd name="T22" fmla="*/ 0 w 12"/>
                  <a:gd name="T23" fmla="*/ 3 h 8"/>
                  <a:gd name="T24" fmla="*/ 0 w 12"/>
                  <a:gd name="T25" fmla="*/ 8 h 8"/>
                  <a:gd name="T26" fmla="*/ 2 w 12"/>
                  <a:gd name="T27" fmla="*/ 4 h 8"/>
                  <a:gd name="T28" fmla="*/ 6 w 12"/>
                  <a:gd name="T29" fmla="*/ 7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8">
                    <a:moveTo>
                      <a:pt x="6" y="7"/>
                    </a:moveTo>
                    <a:cubicBezTo>
                      <a:pt x="7" y="6"/>
                      <a:pt x="8" y="6"/>
                      <a:pt x="10" y="5"/>
                    </a:cubicBezTo>
                    <a:cubicBezTo>
                      <a:pt x="11" y="5"/>
                      <a:pt x="11" y="3"/>
                      <a:pt x="12" y="2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9" y="4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4"/>
                      <a:pt x="4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4" y="4"/>
                      <a:pt x="5" y="5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611"/>
              <p:cNvSpPr/>
              <p:nvPr/>
            </p:nvSpPr>
            <p:spPr bwMode="auto">
              <a:xfrm>
                <a:off x="4093" y="2853"/>
                <a:ext cx="14" cy="17"/>
              </a:xfrm>
              <a:custGeom>
                <a:gdLst>
                  <a:gd name="T0" fmla="*/ 6 w 6"/>
                  <a:gd name="T1" fmla="*/ 2 h 7"/>
                  <a:gd name="T2" fmla="*/ 6 w 6"/>
                  <a:gd name="T3" fmla="*/ 0 h 7"/>
                  <a:gd name="T4" fmla="*/ 5 w 6"/>
                  <a:gd name="T5" fmla="*/ 0 h 7"/>
                  <a:gd name="T6" fmla="*/ 4 w 6"/>
                  <a:gd name="T7" fmla="*/ 1 h 7"/>
                  <a:gd name="T8" fmla="*/ 0 w 6"/>
                  <a:gd name="T9" fmla="*/ 5 h 7"/>
                  <a:gd name="T10" fmla="*/ 0 w 6"/>
                  <a:gd name="T11" fmla="*/ 7 h 7"/>
                  <a:gd name="T12" fmla="*/ 6 w 6"/>
                  <a:gd name="T13" fmla="*/ 2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3"/>
                      <a:pt x="2" y="4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6"/>
                      <a:pt x="5" y="4"/>
                      <a:pt x="6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" name="Group 1813"/>
            <p:cNvGrpSpPr/>
            <p:nvPr/>
          </p:nvGrpSpPr>
          <p:grpSpPr>
            <a:xfrm>
              <a:off x="2397125" y="2284413"/>
              <a:ext cx="4149725" cy="2282825"/>
              <a:chOff x="1510" y="1439"/>
              <a:chExt cx="2614" cy="1438"/>
            </a:xfrm>
          </p:grpSpPr>
          <p:sp>
            <p:nvSpPr>
              <p:cNvPr id="64" name="Freeform 1613"/>
              <p:cNvSpPr/>
              <p:nvPr/>
            </p:nvSpPr>
            <p:spPr bwMode="auto">
              <a:xfrm>
                <a:off x="4093" y="2796"/>
                <a:ext cx="10" cy="19"/>
              </a:xfrm>
              <a:custGeom>
                <a:gdLst>
                  <a:gd name="T0" fmla="*/ 3 w 4"/>
                  <a:gd name="T1" fmla="*/ 8 h 8"/>
                  <a:gd name="T2" fmla="*/ 4 w 4"/>
                  <a:gd name="T3" fmla="*/ 8 h 8"/>
                  <a:gd name="T4" fmla="*/ 3 w 4"/>
                  <a:gd name="T5" fmla="*/ 6 h 8"/>
                  <a:gd name="T6" fmla="*/ 2 w 4"/>
                  <a:gd name="T7" fmla="*/ 6 h 8"/>
                  <a:gd name="T8" fmla="*/ 1 w 4"/>
                  <a:gd name="T9" fmla="*/ 3 h 8"/>
                  <a:gd name="T10" fmla="*/ 1 w 4"/>
                  <a:gd name="T11" fmla="*/ 3 h 8"/>
                  <a:gd name="T12" fmla="*/ 1 w 4"/>
                  <a:gd name="T13" fmla="*/ 2 h 8"/>
                  <a:gd name="T14" fmla="*/ 0 w 4"/>
                  <a:gd name="T15" fmla="*/ 0 h 8"/>
                  <a:gd name="T16" fmla="*/ 0 w 4"/>
                  <a:gd name="T17" fmla="*/ 4 h 8"/>
                  <a:gd name="T18" fmla="*/ 3 w 4"/>
                  <a:gd name="T19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8">
                    <a:moveTo>
                      <a:pt x="3" y="8"/>
                    </a:moveTo>
                    <a:cubicBezTo>
                      <a:pt x="3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2" y="5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7"/>
                      <a:pt x="3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1614"/>
              <p:cNvSpPr/>
              <p:nvPr/>
            </p:nvSpPr>
            <p:spPr bwMode="auto">
              <a:xfrm>
                <a:off x="4093" y="2701"/>
                <a:ext cx="17" cy="12"/>
              </a:xfrm>
              <a:custGeom>
                <a:gdLst>
                  <a:gd name="T0" fmla="*/ 3 w 7"/>
                  <a:gd name="T1" fmla="*/ 4 h 5"/>
                  <a:gd name="T2" fmla="*/ 5 w 7"/>
                  <a:gd name="T3" fmla="*/ 5 h 5"/>
                  <a:gd name="T4" fmla="*/ 5 w 7"/>
                  <a:gd name="T5" fmla="*/ 5 h 5"/>
                  <a:gd name="T6" fmla="*/ 7 w 7"/>
                  <a:gd name="T7" fmla="*/ 2 h 5"/>
                  <a:gd name="T8" fmla="*/ 6 w 7"/>
                  <a:gd name="T9" fmla="*/ 2 h 5"/>
                  <a:gd name="T10" fmla="*/ 4 w 7"/>
                  <a:gd name="T11" fmla="*/ 4 h 5"/>
                  <a:gd name="T12" fmla="*/ 0 w 7"/>
                  <a:gd name="T13" fmla="*/ 0 h 5"/>
                  <a:gd name="T14" fmla="*/ 0 w 7"/>
                  <a:gd name="T15" fmla="*/ 2 h 5"/>
                  <a:gd name="T16" fmla="*/ 3 w 7"/>
                  <a:gd name="T17" fmla="*/ 4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3" y="4"/>
                    </a:move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7" y="3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1615"/>
              <p:cNvSpPr/>
              <p:nvPr/>
            </p:nvSpPr>
            <p:spPr bwMode="auto">
              <a:xfrm>
                <a:off x="4117" y="2801"/>
                <a:ext cx="7" cy="7"/>
              </a:xfrm>
              <a:custGeom>
                <a:gdLst>
                  <a:gd name="T0" fmla="*/ 1 w 3"/>
                  <a:gd name="T1" fmla="*/ 2 h 3"/>
                  <a:gd name="T2" fmla="*/ 0 w 3"/>
                  <a:gd name="T3" fmla="*/ 3 h 3"/>
                  <a:gd name="T4" fmla="*/ 2 w 3"/>
                  <a:gd name="T5" fmla="*/ 3 h 3"/>
                  <a:gd name="T6" fmla="*/ 2 w 3"/>
                  <a:gd name="T7" fmla="*/ 2 h 3"/>
                  <a:gd name="T8" fmla="*/ 3 w 3"/>
                  <a:gd name="T9" fmla="*/ 0 h 3"/>
                  <a:gd name="T10" fmla="*/ 1 w 3"/>
                  <a:gd name="T11" fmla="*/ 0 h 3"/>
                  <a:gd name="T12" fmla="*/ 1 w 3"/>
                  <a:gd name="T13" fmla="*/ 2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1616"/>
              <p:cNvSpPr/>
              <p:nvPr/>
            </p:nvSpPr>
            <p:spPr bwMode="auto">
              <a:xfrm>
                <a:off x="4093" y="2739"/>
                <a:ext cx="7" cy="10"/>
              </a:xfrm>
              <a:custGeom>
                <a:gdLst>
                  <a:gd name="T0" fmla="*/ 2 w 3"/>
                  <a:gd name="T1" fmla="*/ 4 h 4"/>
                  <a:gd name="T2" fmla="*/ 2 w 3"/>
                  <a:gd name="T3" fmla="*/ 1 h 4"/>
                  <a:gd name="T4" fmla="*/ 3 w 3"/>
                  <a:gd name="T5" fmla="*/ 1 h 4"/>
                  <a:gd name="T6" fmla="*/ 0 w 3"/>
                  <a:gd name="T7" fmla="*/ 0 h 4"/>
                  <a:gd name="T8" fmla="*/ 0 w 3"/>
                  <a:gd name="T9" fmla="*/ 2 h 4"/>
                  <a:gd name="T10" fmla="*/ 0 w 3"/>
                  <a:gd name="T11" fmla="*/ 3 h 4"/>
                  <a:gd name="T12" fmla="*/ 2 w 3"/>
                  <a:gd name="T13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1617"/>
              <p:cNvSpPr/>
              <p:nvPr/>
            </p:nvSpPr>
            <p:spPr bwMode="auto">
              <a:xfrm>
                <a:off x="4093" y="2824"/>
                <a:ext cx="7" cy="17"/>
              </a:xfrm>
              <a:custGeom>
                <a:gdLst>
                  <a:gd name="T0" fmla="*/ 3 w 3"/>
                  <a:gd name="T1" fmla="*/ 4 h 7"/>
                  <a:gd name="T2" fmla="*/ 3 w 3"/>
                  <a:gd name="T3" fmla="*/ 0 h 7"/>
                  <a:gd name="T4" fmla="*/ 3 w 3"/>
                  <a:gd name="T5" fmla="*/ 1 h 7"/>
                  <a:gd name="T6" fmla="*/ 0 w 3"/>
                  <a:gd name="T7" fmla="*/ 5 h 7"/>
                  <a:gd name="T8" fmla="*/ 0 w 3"/>
                  <a:gd name="T9" fmla="*/ 7 h 7"/>
                  <a:gd name="T10" fmla="*/ 3 w 3"/>
                  <a:gd name="T11" fmla="*/ 4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3" y="3"/>
                      <a:pt x="3" y="2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3"/>
                      <a:pt x="1" y="4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6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1618"/>
              <p:cNvSpPr/>
              <p:nvPr/>
            </p:nvSpPr>
            <p:spPr bwMode="auto">
              <a:xfrm>
                <a:off x="4107" y="2758"/>
                <a:ext cx="10" cy="12"/>
              </a:xfrm>
              <a:custGeom>
                <a:gdLst>
                  <a:gd name="T0" fmla="*/ 2 w 4"/>
                  <a:gd name="T1" fmla="*/ 2 h 5"/>
                  <a:gd name="T2" fmla="*/ 4 w 4"/>
                  <a:gd name="T3" fmla="*/ 0 h 5"/>
                  <a:gd name="T4" fmla="*/ 0 w 4"/>
                  <a:gd name="T5" fmla="*/ 2 h 5"/>
                  <a:gd name="T6" fmla="*/ 1 w 4"/>
                  <a:gd name="T7" fmla="*/ 5 h 5"/>
                  <a:gd name="T8" fmla="*/ 2 w 4"/>
                  <a:gd name="T9" fmla="*/ 5 h 5"/>
                  <a:gd name="T10" fmla="*/ 1 w 4"/>
                  <a:gd name="T11" fmla="*/ 2 h 5"/>
                  <a:gd name="T12" fmla="*/ 2 w 4"/>
                  <a:gd name="T13" fmla="*/ 2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2" y="2"/>
                      <a:pt x="3" y="1"/>
                      <a:pt x="4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1619"/>
              <p:cNvSpPr/>
              <p:nvPr/>
            </p:nvSpPr>
            <p:spPr bwMode="auto">
              <a:xfrm>
                <a:off x="4105" y="2846"/>
                <a:ext cx="2" cy="7"/>
              </a:xfrm>
              <a:custGeom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1620"/>
              <p:cNvSpPr/>
              <p:nvPr/>
            </p:nvSpPr>
            <p:spPr bwMode="auto">
              <a:xfrm>
                <a:off x="4117" y="2744"/>
                <a:ext cx="7" cy="7"/>
              </a:xfrm>
              <a:custGeom>
                <a:gdLst>
                  <a:gd name="T0" fmla="*/ 1 w 3"/>
                  <a:gd name="T1" fmla="*/ 0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0 h 3"/>
                  <a:gd name="T8" fmla="*/ 1 w 3"/>
                  <a:gd name="T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1621"/>
              <p:cNvSpPr/>
              <p:nvPr/>
            </p:nvSpPr>
            <p:spPr bwMode="auto">
              <a:xfrm>
                <a:off x="3899" y="2872"/>
                <a:ext cx="33" cy="5"/>
              </a:xfrm>
              <a:custGeom>
                <a:gdLst>
                  <a:gd name="T0" fmla="*/ 13 w 14"/>
                  <a:gd name="T1" fmla="*/ 1 h 2"/>
                  <a:gd name="T2" fmla="*/ 13 w 14"/>
                  <a:gd name="T3" fmla="*/ 1 h 2"/>
                  <a:gd name="T4" fmla="*/ 14 w 14"/>
                  <a:gd name="T5" fmla="*/ 0 h 2"/>
                  <a:gd name="T6" fmla="*/ 1 w 14"/>
                  <a:gd name="T7" fmla="*/ 0 h 2"/>
                  <a:gd name="T8" fmla="*/ 0 w 14"/>
                  <a:gd name="T9" fmla="*/ 2 h 2"/>
                  <a:gd name="T10" fmla="*/ 8 w 14"/>
                  <a:gd name="T11" fmla="*/ 2 h 2"/>
                  <a:gd name="T12" fmla="*/ 13 w 14"/>
                  <a:gd name="T13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">
                    <a:moveTo>
                      <a:pt x="13" y="1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1" y="1"/>
                      <a:pt x="13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1622"/>
              <p:cNvSpPr/>
              <p:nvPr/>
            </p:nvSpPr>
            <p:spPr bwMode="auto">
              <a:xfrm>
                <a:off x="3932" y="2872"/>
                <a:ext cx="24" cy="5"/>
              </a:xfrm>
              <a:custGeom>
                <a:gdLst>
                  <a:gd name="T0" fmla="*/ 1 w 10"/>
                  <a:gd name="T1" fmla="*/ 0 h 2"/>
                  <a:gd name="T2" fmla="*/ 1 w 10"/>
                  <a:gd name="T3" fmla="*/ 1 h 2"/>
                  <a:gd name="T4" fmla="*/ 0 w 10"/>
                  <a:gd name="T5" fmla="*/ 2 h 2"/>
                  <a:gd name="T6" fmla="*/ 10 w 10"/>
                  <a:gd name="T7" fmla="*/ 2 h 2"/>
                  <a:gd name="T8" fmla="*/ 10 w 10"/>
                  <a:gd name="T9" fmla="*/ 0 h 2"/>
                  <a:gd name="T10" fmla="*/ 1 w 10"/>
                  <a:gd name="T11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1623"/>
              <p:cNvSpPr/>
              <p:nvPr/>
            </p:nvSpPr>
            <p:spPr bwMode="auto">
              <a:xfrm>
                <a:off x="3958" y="2872"/>
                <a:ext cx="22" cy="5"/>
              </a:xfrm>
              <a:custGeom>
                <a:gdLst>
                  <a:gd name="T0" fmla="*/ 0 w 9"/>
                  <a:gd name="T1" fmla="*/ 0 h 2"/>
                  <a:gd name="T2" fmla="*/ 0 w 9"/>
                  <a:gd name="T3" fmla="*/ 2 h 2"/>
                  <a:gd name="T4" fmla="*/ 7 w 9"/>
                  <a:gd name="T5" fmla="*/ 2 h 2"/>
                  <a:gd name="T6" fmla="*/ 9 w 9"/>
                  <a:gd name="T7" fmla="*/ 0 h 2"/>
                  <a:gd name="T8" fmla="*/ 0 w 9"/>
                  <a:gd name="T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9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1624"/>
              <p:cNvSpPr/>
              <p:nvPr/>
            </p:nvSpPr>
            <p:spPr bwMode="auto">
              <a:xfrm>
                <a:off x="3982" y="2872"/>
                <a:ext cx="26" cy="5"/>
              </a:xfrm>
              <a:custGeom>
                <a:gdLst>
                  <a:gd name="T0" fmla="*/ 11 w 11"/>
                  <a:gd name="T1" fmla="*/ 1 h 2"/>
                  <a:gd name="T2" fmla="*/ 11 w 11"/>
                  <a:gd name="T3" fmla="*/ 1 h 2"/>
                  <a:gd name="T4" fmla="*/ 11 w 11"/>
                  <a:gd name="T5" fmla="*/ 0 h 2"/>
                  <a:gd name="T6" fmla="*/ 1 w 11"/>
                  <a:gd name="T7" fmla="*/ 0 h 2"/>
                  <a:gd name="T8" fmla="*/ 0 w 11"/>
                  <a:gd name="T9" fmla="*/ 2 h 2"/>
                  <a:gd name="T10" fmla="*/ 10 w 11"/>
                  <a:gd name="T11" fmla="*/ 2 h 2"/>
                  <a:gd name="T12" fmla="*/ 11 w 11"/>
                  <a:gd name="T13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">
                    <a:moveTo>
                      <a:pt x="11" y="1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11" y="1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1625"/>
              <p:cNvSpPr/>
              <p:nvPr/>
            </p:nvSpPr>
            <p:spPr bwMode="auto">
              <a:xfrm>
                <a:off x="3894" y="2872"/>
                <a:ext cx="8" cy="5"/>
              </a:xfrm>
              <a:custGeom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1626"/>
              <p:cNvSpPr/>
              <p:nvPr/>
            </p:nvSpPr>
            <p:spPr bwMode="auto">
              <a:xfrm>
                <a:off x="4006" y="2874"/>
                <a:ext cx="2" cy="3"/>
              </a:xfrm>
              <a:custGeom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1627"/>
              <p:cNvSpPr/>
              <p:nvPr/>
            </p:nvSpPr>
            <p:spPr bwMode="auto">
              <a:xfrm>
                <a:off x="3918" y="2872"/>
                <a:ext cx="17" cy="5"/>
              </a:xfrm>
              <a:custGeom>
                <a:gdLst>
                  <a:gd name="T0" fmla="*/ 7 w 7"/>
                  <a:gd name="T1" fmla="*/ 1 h 2"/>
                  <a:gd name="T2" fmla="*/ 7 w 7"/>
                  <a:gd name="T3" fmla="*/ 0 h 2"/>
                  <a:gd name="T4" fmla="*/ 6 w 7"/>
                  <a:gd name="T5" fmla="*/ 0 h 2"/>
                  <a:gd name="T6" fmla="*/ 5 w 7"/>
                  <a:gd name="T7" fmla="*/ 1 h 2"/>
                  <a:gd name="T8" fmla="*/ 5 w 7"/>
                  <a:gd name="T9" fmla="*/ 1 h 2"/>
                  <a:gd name="T10" fmla="*/ 0 w 7"/>
                  <a:gd name="T11" fmla="*/ 2 h 2"/>
                  <a:gd name="T12" fmla="*/ 6 w 7"/>
                  <a:gd name="T13" fmla="*/ 2 h 2"/>
                  <a:gd name="T14" fmla="*/ 7 w 7"/>
                  <a:gd name="T15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7" y="1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2" y="1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1628"/>
              <p:cNvSpPr/>
              <p:nvPr/>
            </p:nvSpPr>
            <p:spPr bwMode="auto">
              <a:xfrm>
                <a:off x="3975" y="2872"/>
                <a:ext cx="9" cy="5"/>
              </a:xfrm>
              <a:custGeom>
                <a:gdLst>
                  <a:gd name="T0" fmla="*/ 2 w 4"/>
                  <a:gd name="T1" fmla="*/ 0 h 2"/>
                  <a:gd name="T2" fmla="*/ 0 w 4"/>
                  <a:gd name="T3" fmla="*/ 2 h 2"/>
                  <a:gd name="T4" fmla="*/ 3 w 4"/>
                  <a:gd name="T5" fmla="*/ 2 h 2"/>
                  <a:gd name="T6" fmla="*/ 4 w 4"/>
                  <a:gd name="T7" fmla="*/ 0 h 2"/>
                  <a:gd name="T8" fmla="*/ 2 w 4"/>
                  <a:gd name="T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1629"/>
              <p:cNvSpPr/>
              <p:nvPr/>
            </p:nvSpPr>
            <p:spPr bwMode="auto">
              <a:xfrm>
                <a:off x="3956" y="2872"/>
                <a:ext cx="2" cy="5"/>
              </a:xfrm>
              <a:custGeom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  <a:gd name="T8" fmla="*/ 0 w 1"/>
                  <a:gd name="T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1630"/>
              <p:cNvSpPr/>
              <p:nvPr/>
            </p:nvSpPr>
            <p:spPr bwMode="auto">
              <a:xfrm>
                <a:off x="4081" y="2872"/>
                <a:ext cx="12" cy="2"/>
              </a:xfrm>
              <a:custGeom>
                <a:gdLst>
                  <a:gd name="T0" fmla="*/ 1 w 5"/>
                  <a:gd name="T1" fmla="*/ 1 h 1"/>
                  <a:gd name="T2" fmla="*/ 5 w 5"/>
                  <a:gd name="T3" fmla="*/ 1 h 1"/>
                  <a:gd name="T4" fmla="*/ 5 w 5"/>
                  <a:gd name="T5" fmla="*/ 0 h 1"/>
                  <a:gd name="T6" fmla="*/ 0 w 5"/>
                  <a:gd name="T7" fmla="*/ 0 h 1"/>
                  <a:gd name="T8" fmla="*/ 1 w 5"/>
                  <a:gd name="T9" fmla="*/ 1 h 1"/>
                  <a:gd name="T10" fmla="*/ 1 w 5"/>
                  <a:gd name="T11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2" y="1"/>
                      <a:pt x="4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1631"/>
              <p:cNvSpPr/>
              <p:nvPr/>
            </p:nvSpPr>
            <p:spPr bwMode="auto">
              <a:xfrm>
                <a:off x="4093" y="2872"/>
                <a:ext cx="21" cy="5"/>
              </a:xfrm>
              <a:custGeom>
                <a:gdLst>
                  <a:gd name="T0" fmla="*/ 8 w 9"/>
                  <a:gd name="T1" fmla="*/ 0 h 2"/>
                  <a:gd name="T2" fmla="*/ 0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9 w 9"/>
                  <a:gd name="T9" fmla="*/ 2 h 2"/>
                  <a:gd name="T10" fmla="*/ 8 w 9"/>
                  <a:gd name="T11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1632"/>
              <p:cNvSpPr/>
              <p:nvPr/>
            </p:nvSpPr>
            <p:spPr bwMode="auto">
              <a:xfrm>
                <a:off x="4058" y="2872"/>
                <a:ext cx="23" cy="5"/>
              </a:xfrm>
              <a:custGeom>
                <a:gdLst>
                  <a:gd name="T0" fmla="*/ 9 w 10"/>
                  <a:gd name="T1" fmla="*/ 0 h 2"/>
                  <a:gd name="T2" fmla="*/ 0 w 10"/>
                  <a:gd name="T3" fmla="*/ 0 h 2"/>
                  <a:gd name="T4" fmla="*/ 0 w 10"/>
                  <a:gd name="T5" fmla="*/ 2 h 2"/>
                  <a:gd name="T6" fmla="*/ 10 w 10"/>
                  <a:gd name="T7" fmla="*/ 2 h 2"/>
                  <a:gd name="T8" fmla="*/ 9 w 10"/>
                  <a:gd name="T9" fmla="*/ 1 h 2"/>
                  <a:gd name="T10" fmla="*/ 9 w 10"/>
                  <a:gd name="T11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"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1633"/>
              <p:cNvSpPr/>
              <p:nvPr/>
            </p:nvSpPr>
            <p:spPr bwMode="auto">
              <a:xfrm>
                <a:off x="4034" y="2872"/>
                <a:ext cx="21" cy="5"/>
              </a:xfrm>
              <a:custGeom>
                <a:gdLst>
                  <a:gd name="T0" fmla="*/ 0 w 9"/>
                  <a:gd name="T1" fmla="*/ 0 h 2"/>
                  <a:gd name="T2" fmla="*/ 2 w 9"/>
                  <a:gd name="T3" fmla="*/ 2 h 2"/>
                  <a:gd name="T4" fmla="*/ 9 w 9"/>
                  <a:gd name="T5" fmla="*/ 2 h 2"/>
                  <a:gd name="T6" fmla="*/ 9 w 9"/>
                  <a:gd name="T7" fmla="*/ 0 h 2"/>
                  <a:gd name="T8" fmla="*/ 0 w 9"/>
                  <a:gd name="T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1634"/>
              <p:cNvSpPr/>
              <p:nvPr/>
            </p:nvSpPr>
            <p:spPr bwMode="auto">
              <a:xfrm>
                <a:off x="4008" y="2872"/>
                <a:ext cx="24" cy="5"/>
              </a:xfrm>
              <a:custGeom>
                <a:gdLst>
                  <a:gd name="T0" fmla="*/ 0 w 10"/>
                  <a:gd name="T1" fmla="*/ 2 h 2"/>
                  <a:gd name="T2" fmla="*/ 10 w 10"/>
                  <a:gd name="T3" fmla="*/ 2 h 2"/>
                  <a:gd name="T4" fmla="*/ 9 w 10"/>
                  <a:gd name="T5" fmla="*/ 0 h 2"/>
                  <a:gd name="T6" fmla="*/ 0 w 10"/>
                  <a:gd name="T7" fmla="*/ 0 h 2"/>
                  <a:gd name="T8" fmla="*/ 0 w 10"/>
                  <a:gd name="T9" fmla="*/ 1 h 2"/>
                  <a:gd name="T10" fmla="*/ 0 w 10"/>
                  <a:gd name="T11" fmla="*/ 1 h 2"/>
                  <a:gd name="T12" fmla="*/ 0 w 10"/>
                  <a:gd name="T13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">
                    <a:moveTo>
                      <a:pt x="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1635"/>
              <p:cNvSpPr/>
              <p:nvPr/>
            </p:nvSpPr>
            <p:spPr bwMode="auto">
              <a:xfrm flipH="1">
                <a:off x="4008" y="2872"/>
                <a:ext cx="0" cy="2"/>
              </a:xfrm>
              <a:custGeom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1636"/>
              <p:cNvSpPr/>
              <p:nvPr/>
            </p:nvSpPr>
            <p:spPr bwMode="auto">
              <a:xfrm>
                <a:off x="4112" y="2872"/>
                <a:ext cx="7" cy="5"/>
              </a:xfrm>
              <a:custGeom>
                <a:gdLst>
                  <a:gd name="T0" fmla="*/ 3 w 3"/>
                  <a:gd name="T1" fmla="*/ 2 h 2"/>
                  <a:gd name="T2" fmla="*/ 2 w 3"/>
                  <a:gd name="T3" fmla="*/ 0 h 2"/>
                  <a:gd name="T4" fmla="*/ 0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1637"/>
              <p:cNvSpPr/>
              <p:nvPr/>
            </p:nvSpPr>
            <p:spPr bwMode="auto">
              <a:xfrm flipH="1">
                <a:off x="4008" y="2874"/>
                <a:ext cx="0" cy="3"/>
              </a:xfrm>
              <a:custGeom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1638"/>
              <p:cNvSpPr/>
              <p:nvPr/>
            </p:nvSpPr>
            <p:spPr bwMode="auto">
              <a:xfrm flipH="1">
                <a:off x="4008" y="2874"/>
                <a:ext cx="0" cy="3"/>
              </a:xfrm>
              <a:custGeom>
                <a:gdLst>
                  <a:gd name="T0" fmla="*/ 3 h 3"/>
                  <a:gd name="T1" fmla="*/ 0 h 3"/>
                  <a:gd name="T2" fmla="*/ 0 h 3"/>
                  <a:gd name="T3" fmla="*/ 0 h 3"/>
                  <a:gd name="T4" fmla="*/ 3 h 3"/>
                  <a:gd name="T5" fmla="*/ 3 h 3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1639"/>
              <p:cNvSpPr/>
              <p:nvPr/>
            </p:nvSpPr>
            <p:spPr bwMode="auto">
              <a:xfrm>
                <a:off x="4029" y="2872"/>
                <a:ext cx="10" cy="5"/>
              </a:xfrm>
              <a:custGeom>
                <a:gdLst>
                  <a:gd name="T0" fmla="*/ 2 w 4"/>
                  <a:gd name="T1" fmla="*/ 0 h 2"/>
                  <a:gd name="T2" fmla="*/ 0 w 4"/>
                  <a:gd name="T3" fmla="*/ 0 h 2"/>
                  <a:gd name="T4" fmla="*/ 1 w 4"/>
                  <a:gd name="T5" fmla="*/ 2 h 2"/>
                  <a:gd name="T6" fmla="*/ 4 w 4"/>
                  <a:gd name="T7" fmla="*/ 2 h 2"/>
                  <a:gd name="T8" fmla="*/ 2 w 4"/>
                  <a:gd name="T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1640"/>
              <p:cNvSpPr/>
              <p:nvPr/>
            </p:nvSpPr>
            <p:spPr bwMode="auto">
              <a:xfrm>
                <a:off x="4055" y="2872"/>
                <a:ext cx="3" cy="5"/>
              </a:xfrm>
              <a:custGeom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  <a:gd name="T8" fmla="*/ 0 w 1"/>
                  <a:gd name="T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1641"/>
              <p:cNvSpPr/>
              <p:nvPr/>
            </p:nvSpPr>
            <p:spPr bwMode="auto">
              <a:xfrm>
                <a:off x="4079" y="2872"/>
                <a:ext cx="14" cy="5"/>
              </a:xfrm>
              <a:custGeom>
                <a:gdLst>
                  <a:gd name="T0" fmla="*/ 2 w 6"/>
                  <a:gd name="T1" fmla="*/ 1 h 2"/>
                  <a:gd name="T2" fmla="*/ 2 w 6"/>
                  <a:gd name="T3" fmla="*/ 1 h 2"/>
                  <a:gd name="T4" fmla="*/ 1 w 6"/>
                  <a:gd name="T5" fmla="*/ 0 h 2"/>
                  <a:gd name="T6" fmla="*/ 0 w 6"/>
                  <a:gd name="T7" fmla="*/ 0 h 2"/>
                  <a:gd name="T8" fmla="*/ 0 w 6"/>
                  <a:gd name="T9" fmla="*/ 1 h 2"/>
                  <a:gd name="T10" fmla="*/ 1 w 6"/>
                  <a:gd name="T11" fmla="*/ 2 h 2"/>
                  <a:gd name="T12" fmla="*/ 6 w 6"/>
                  <a:gd name="T13" fmla="*/ 2 h 2"/>
                  <a:gd name="T14" fmla="*/ 6 w 6"/>
                  <a:gd name="T15" fmla="*/ 1 h 2"/>
                  <a:gd name="T16" fmla="*/ 2 w 6"/>
                  <a:gd name="T17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1642"/>
              <p:cNvSpPr/>
              <p:nvPr/>
            </p:nvSpPr>
            <p:spPr bwMode="auto">
              <a:xfrm>
                <a:off x="4093" y="2874"/>
                <a:ext cx="3" cy="3"/>
              </a:xfrm>
              <a:custGeom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1643"/>
              <p:cNvSpPr/>
              <p:nvPr/>
            </p:nvSpPr>
            <p:spPr bwMode="auto">
              <a:xfrm>
                <a:off x="2496" y="2848"/>
                <a:ext cx="48" cy="29"/>
              </a:xfrm>
              <a:custGeom>
                <a:gdLst>
                  <a:gd name="T0" fmla="*/ 12 w 20"/>
                  <a:gd name="T1" fmla="*/ 1 h 12"/>
                  <a:gd name="T2" fmla="*/ 0 w 20"/>
                  <a:gd name="T3" fmla="*/ 12 h 12"/>
                  <a:gd name="T4" fmla="*/ 20 w 20"/>
                  <a:gd name="T5" fmla="*/ 12 h 12"/>
                  <a:gd name="T6" fmla="*/ 12 w 20"/>
                  <a:gd name="T7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12" y="1"/>
                    </a:moveTo>
                    <a:cubicBezTo>
                      <a:pt x="5" y="0"/>
                      <a:pt x="2" y="6"/>
                      <a:pt x="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7"/>
                      <a:pt x="18" y="2"/>
                      <a:pt x="12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1644"/>
              <p:cNvSpPr/>
              <p:nvPr/>
            </p:nvSpPr>
            <p:spPr bwMode="auto">
              <a:xfrm>
                <a:off x="2489" y="2836"/>
                <a:ext cx="64" cy="41"/>
              </a:xfrm>
              <a:custGeom>
                <a:gdLst>
                  <a:gd name="T0" fmla="*/ 15 w 27"/>
                  <a:gd name="T1" fmla="*/ 3 h 17"/>
                  <a:gd name="T2" fmla="*/ 0 w 27"/>
                  <a:gd name="T3" fmla="*/ 17 h 17"/>
                  <a:gd name="T4" fmla="*/ 3 w 27"/>
                  <a:gd name="T5" fmla="*/ 17 h 17"/>
                  <a:gd name="T6" fmla="*/ 15 w 27"/>
                  <a:gd name="T7" fmla="*/ 6 h 17"/>
                  <a:gd name="T8" fmla="*/ 23 w 27"/>
                  <a:gd name="T9" fmla="*/ 17 h 17"/>
                  <a:gd name="T10" fmla="*/ 27 w 27"/>
                  <a:gd name="T11" fmla="*/ 17 h 17"/>
                  <a:gd name="T12" fmla="*/ 15 w 27"/>
                  <a:gd name="T13" fmla="*/ 3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7">
                    <a:moveTo>
                      <a:pt x="15" y="3"/>
                    </a:moveTo>
                    <a:cubicBezTo>
                      <a:pt x="6" y="0"/>
                      <a:pt x="2" y="9"/>
                      <a:pt x="0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8" y="5"/>
                      <a:pt x="15" y="6"/>
                    </a:cubicBezTo>
                    <a:cubicBezTo>
                      <a:pt x="21" y="7"/>
                      <a:pt x="23" y="12"/>
                      <a:pt x="23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0"/>
                      <a:pt x="23" y="5"/>
                      <a:pt x="1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645"/>
              <p:cNvSpPr/>
              <p:nvPr/>
            </p:nvSpPr>
            <p:spPr bwMode="auto">
              <a:xfrm>
                <a:off x="1900" y="2791"/>
                <a:ext cx="114" cy="86"/>
              </a:xfrm>
              <a:custGeom>
                <a:gdLst>
                  <a:gd name="T0" fmla="*/ 12 w 48"/>
                  <a:gd name="T1" fmla="*/ 0 h 36"/>
                  <a:gd name="T2" fmla="*/ 0 w 48"/>
                  <a:gd name="T3" fmla="*/ 11 h 36"/>
                  <a:gd name="T4" fmla="*/ 5 w 48"/>
                  <a:gd name="T5" fmla="*/ 36 h 36"/>
                  <a:gd name="T6" fmla="*/ 48 w 48"/>
                  <a:gd name="T7" fmla="*/ 36 h 36"/>
                  <a:gd name="T8" fmla="*/ 12 w 48"/>
                  <a:gd name="T9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6">
                    <a:moveTo>
                      <a:pt x="12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" y="20"/>
                      <a:pt x="2" y="28"/>
                      <a:pt x="5" y="36"/>
                    </a:cubicBezTo>
                    <a:cubicBezTo>
                      <a:pt x="48" y="36"/>
                      <a:pt x="48" y="36"/>
                      <a:pt x="48" y="36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1646"/>
              <p:cNvSpPr/>
              <p:nvPr/>
            </p:nvSpPr>
            <p:spPr bwMode="auto">
              <a:xfrm>
                <a:off x="1853" y="2827"/>
                <a:ext cx="47" cy="50"/>
              </a:xfrm>
              <a:custGeom>
                <a:gdLst>
                  <a:gd name="T0" fmla="*/ 17 w 20"/>
                  <a:gd name="T1" fmla="*/ 0 h 21"/>
                  <a:gd name="T2" fmla="*/ 0 w 20"/>
                  <a:gd name="T3" fmla="*/ 17 h 21"/>
                  <a:gd name="T4" fmla="*/ 1 w 20"/>
                  <a:gd name="T5" fmla="*/ 21 h 21"/>
                  <a:gd name="T6" fmla="*/ 20 w 20"/>
                  <a:gd name="T7" fmla="*/ 21 h 21"/>
                  <a:gd name="T8" fmla="*/ 17 w 20"/>
                  <a:gd name="T9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1">
                    <a:moveTo>
                      <a:pt x="17" y="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9"/>
                      <a:pt x="1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9" y="14"/>
                      <a:pt x="17" y="7"/>
                      <a:pt x="17" y="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647"/>
              <p:cNvSpPr/>
              <p:nvPr/>
            </p:nvSpPr>
            <p:spPr bwMode="auto">
              <a:xfrm>
                <a:off x="1893" y="2817"/>
                <a:ext cx="19" cy="60"/>
              </a:xfrm>
              <a:custGeom>
                <a:gdLst>
                  <a:gd name="T0" fmla="*/ 3 w 8"/>
                  <a:gd name="T1" fmla="*/ 0 h 25"/>
                  <a:gd name="T2" fmla="*/ 0 w 8"/>
                  <a:gd name="T3" fmla="*/ 4 h 25"/>
                  <a:gd name="T4" fmla="*/ 3 w 8"/>
                  <a:gd name="T5" fmla="*/ 25 h 25"/>
                  <a:gd name="T6" fmla="*/ 8 w 8"/>
                  <a:gd name="T7" fmla="*/ 25 h 25"/>
                  <a:gd name="T8" fmla="*/ 3 w 8"/>
                  <a:gd name="T9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5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11"/>
                      <a:pt x="2" y="18"/>
                      <a:pt x="3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7"/>
                      <a:pt x="4" y="9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1648"/>
              <p:cNvSpPr/>
              <p:nvPr/>
            </p:nvSpPr>
            <p:spPr bwMode="auto">
              <a:xfrm>
                <a:off x="1843" y="2867"/>
                <a:ext cx="12" cy="10"/>
              </a:xfrm>
              <a:custGeom>
                <a:gdLst>
                  <a:gd name="T0" fmla="*/ 0 w 5"/>
                  <a:gd name="T1" fmla="*/ 4 h 4"/>
                  <a:gd name="T2" fmla="*/ 5 w 5"/>
                  <a:gd name="T3" fmla="*/ 4 h 4"/>
                  <a:gd name="T4" fmla="*/ 4 w 5"/>
                  <a:gd name="T5" fmla="*/ 0 h 4"/>
                  <a:gd name="T6" fmla="*/ 0 w 5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4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1649"/>
              <p:cNvSpPr/>
              <p:nvPr/>
            </p:nvSpPr>
            <p:spPr bwMode="auto">
              <a:xfrm>
                <a:off x="1928" y="2763"/>
                <a:ext cx="228" cy="114"/>
              </a:xfrm>
              <a:custGeom>
                <a:gdLst>
                  <a:gd name="T0" fmla="*/ 12 w 96"/>
                  <a:gd name="T1" fmla="*/ 0 h 48"/>
                  <a:gd name="T2" fmla="*/ 12 w 96"/>
                  <a:gd name="T3" fmla="*/ 0 h 48"/>
                  <a:gd name="T4" fmla="*/ 0 w 96"/>
                  <a:gd name="T5" fmla="*/ 12 h 48"/>
                  <a:gd name="T6" fmla="*/ 36 w 96"/>
                  <a:gd name="T7" fmla="*/ 48 h 48"/>
                  <a:gd name="T8" fmla="*/ 96 w 96"/>
                  <a:gd name="T9" fmla="*/ 48 h 48"/>
                  <a:gd name="T10" fmla="*/ 12 w 96"/>
                  <a:gd name="T11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48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96" y="48"/>
                      <a:pt x="96" y="48"/>
                      <a:pt x="96" y="48"/>
                    </a:cubicBezTo>
                    <a:cubicBezTo>
                      <a:pt x="76" y="21"/>
                      <a:pt x="46" y="2"/>
                      <a:pt x="12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650"/>
              <p:cNvSpPr/>
              <p:nvPr/>
            </p:nvSpPr>
            <p:spPr bwMode="auto">
              <a:xfrm>
                <a:off x="1928" y="2791"/>
                <a:ext cx="86" cy="86"/>
              </a:xfrm>
              <a:custGeom>
                <a:gdLst>
                  <a:gd name="T0" fmla="*/ 0 w 86"/>
                  <a:gd name="T1" fmla="*/ 0 h 86"/>
                  <a:gd name="T2" fmla="*/ 86 w 86"/>
                  <a:gd name="T3" fmla="*/ 86 h 86"/>
                  <a:gd name="T4" fmla="*/ 86 w 86"/>
                  <a:gd name="T5" fmla="*/ 86 h 86"/>
                  <a:gd name="T6" fmla="*/ 0 w 86"/>
                  <a:gd name="T7" fmla="*/ 0 h 86"/>
                  <a:gd name="T8" fmla="*/ 0 w 86"/>
                  <a:gd name="T9" fmla="*/ 0 h 8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6">
                    <a:moveTo>
                      <a:pt x="0" y="0"/>
                    </a:moveTo>
                    <a:lnTo>
                      <a:pt x="86" y="86"/>
                    </a:lnTo>
                    <a:lnTo>
                      <a:pt x="86" y="8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1651"/>
              <p:cNvSpPr/>
              <p:nvPr/>
            </p:nvSpPr>
            <p:spPr bwMode="auto">
              <a:xfrm>
                <a:off x="2042" y="2661"/>
                <a:ext cx="19" cy="16"/>
              </a:xfrm>
              <a:custGeom>
                <a:gdLst>
                  <a:gd name="T0" fmla="*/ 7 w 8"/>
                  <a:gd name="T1" fmla="*/ 0 h 7"/>
                  <a:gd name="T2" fmla="*/ 0 w 8"/>
                  <a:gd name="T3" fmla="*/ 7 h 7"/>
                  <a:gd name="T4" fmla="*/ 8 w 8"/>
                  <a:gd name="T5" fmla="*/ 6 h 7"/>
                  <a:gd name="T6" fmla="*/ 7 w 8"/>
                  <a:gd name="T7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2" y="6"/>
                      <a:pt x="5" y="6"/>
                      <a:pt x="8" y="6"/>
                    </a:cubicBezTo>
                    <a:cubicBezTo>
                      <a:pt x="8" y="4"/>
                      <a:pt x="8" y="2"/>
                      <a:pt x="7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1652"/>
              <p:cNvSpPr/>
              <p:nvPr/>
            </p:nvSpPr>
            <p:spPr bwMode="auto">
              <a:xfrm>
                <a:off x="2066" y="2616"/>
                <a:ext cx="56" cy="54"/>
              </a:xfrm>
              <a:custGeom>
                <a:gdLst>
                  <a:gd name="T0" fmla="*/ 24 w 24"/>
                  <a:gd name="T1" fmla="*/ 17 h 23"/>
                  <a:gd name="T2" fmla="*/ 15 w 24"/>
                  <a:gd name="T3" fmla="*/ 0 h 23"/>
                  <a:gd name="T4" fmla="*/ 0 w 24"/>
                  <a:gd name="T5" fmla="*/ 16 h 23"/>
                  <a:gd name="T6" fmla="*/ 0 w 24"/>
                  <a:gd name="T7" fmla="*/ 16 h 23"/>
                  <a:gd name="T8" fmla="*/ 2 w 24"/>
                  <a:gd name="T9" fmla="*/ 23 h 23"/>
                  <a:gd name="T10" fmla="*/ 24 w 24"/>
                  <a:gd name="T11" fmla="*/ 17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3">
                    <a:moveTo>
                      <a:pt x="24" y="17"/>
                    </a:moveTo>
                    <a:cubicBezTo>
                      <a:pt x="24" y="10"/>
                      <a:pt x="21" y="4"/>
                      <a:pt x="15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8"/>
                      <a:pt x="2" y="21"/>
                      <a:pt x="2" y="23"/>
                    </a:cubicBezTo>
                    <a:cubicBezTo>
                      <a:pt x="8" y="16"/>
                      <a:pt x="16" y="15"/>
                      <a:pt x="24" y="1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1653"/>
              <p:cNvSpPr/>
              <p:nvPr/>
            </p:nvSpPr>
            <p:spPr bwMode="auto">
              <a:xfrm>
                <a:off x="2023" y="2677"/>
                <a:ext cx="78" cy="60"/>
              </a:xfrm>
              <a:custGeom>
                <a:gdLst>
                  <a:gd name="T0" fmla="*/ 21 w 33"/>
                  <a:gd name="T1" fmla="*/ 3 h 25"/>
                  <a:gd name="T2" fmla="*/ 0 w 33"/>
                  <a:gd name="T3" fmla="*/ 13 h 25"/>
                  <a:gd name="T4" fmla="*/ 0 w 33"/>
                  <a:gd name="T5" fmla="*/ 13 h 25"/>
                  <a:gd name="T6" fmla="*/ 30 w 33"/>
                  <a:gd name="T7" fmla="*/ 25 h 25"/>
                  <a:gd name="T8" fmla="*/ 21 w 33"/>
                  <a:gd name="T9" fmla="*/ 3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5">
                    <a:moveTo>
                      <a:pt x="21" y="3"/>
                    </a:moveTo>
                    <a:cubicBezTo>
                      <a:pt x="14" y="0"/>
                      <a:pt x="1" y="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0" y="16"/>
                      <a:pt x="20" y="20"/>
                      <a:pt x="30" y="25"/>
                    </a:cubicBezTo>
                    <a:cubicBezTo>
                      <a:pt x="33" y="17"/>
                      <a:pt x="30" y="6"/>
                      <a:pt x="21" y="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1654"/>
              <p:cNvSpPr/>
              <p:nvPr/>
            </p:nvSpPr>
            <p:spPr bwMode="auto">
              <a:xfrm>
                <a:off x="2075" y="2654"/>
                <a:ext cx="90" cy="78"/>
              </a:xfrm>
              <a:custGeom>
                <a:gdLst>
                  <a:gd name="T0" fmla="*/ 27 w 38"/>
                  <a:gd name="T1" fmla="*/ 25 h 33"/>
                  <a:gd name="T2" fmla="*/ 35 w 38"/>
                  <a:gd name="T3" fmla="*/ 26 h 33"/>
                  <a:gd name="T4" fmla="*/ 26 w 38"/>
                  <a:gd name="T5" fmla="*/ 6 h 33"/>
                  <a:gd name="T6" fmla="*/ 0 w 38"/>
                  <a:gd name="T7" fmla="*/ 10 h 33"/>
                  <a:gd name="T8" fmla="*/ 12 w 38"/>
                  <a:gd name="T9" fmla="*/ 33 h 33"/>
                  <a:gd name="T10" fmla="*/ 27 w 38"/>
                  <a:gd name="T11" fmla="*/ 25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3">
                    <a:moveTo>
                      <a:pt x="27" y="25"/>
                    </a:moveTo>
                    <a:cubicBezTo>
                      <a:pt x="30" y="25"/>
                      <a:pt x="33" y="26"/>
                      <a:pt x="35" y="26"/>
                    </a:cubicBezTo>
                    <a:cubicBezTo>
                      <a:pt x="38" y="18"/>
                      <a:pt x="32" y="11"/>
                      <a:pt x="26" y="6"/>
                    </a:cubicBezTo>
                    <a:cubicBezTo>
                      <a:pt x="17" y="0"/>
                      <a:pt x="7" y="3"/>
                      <a:pt x="0" y="10"/>
                    </a:cubicBezTo>
                    <a:cubicBezTo>
                      <a:pt x="9" y="12"/>
                      <a:pt x="14" y="24"/>
                      <a:pt x="12" y="33"/>
                    </a:cubicBezTo>
                    <a:cubicBezTo>
                      <a:pt x="16" y="29"/>
                      <a:pt x="21" y="26"/>
                      <a:pt x="27" y="2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655"/>
              <p:cNvSpPr/>
              <p:nvPr/>
            </p:nvSpPr>
            <p:spPr bwMode="auto">
              <a:xfrm>
                <a:off x="2189" y="2732"/>
                <a:ext cx="71" cy="76"/>
              </a:xfrm>
              <a:custGeom>
                <a:gdLst>
                  <a:gd name="T0" fmla="*/ 23 w 30"/>
                  <a:gd name="T1" fmla="*/ 8 h 32"/>
                  <a:gd name="T2" fmla="*/ 0 w 30"/>
                  <a:gd name="T3" fmla="*/ 3 h 32"/>
                  <a:gd name="T4" fmla="*/ 2 w 30"/>
                  <a:gd name="T5" fmla="*/ 28 h 32"/>
                  <a:gd name="T6" fmla="*/ 24 w 30"/>
                  <a:gd name="T7" fmla="*/ 32 h 32"/>
                  <a:gd name="T8" fmla="*/ 23 w 30"/>
                  <a:gd name="T9" fmla="*/ 8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2">
                    <a:moveTo>
                      <a:pt x="23" y="8"/>
                    </a:moveTo>
                    <a:cubicBezTo>
                      <a:pt x="17" y="2"/>
                      <a:pt x="7" y="0"/>
                      <a:pt x="0" y="3"/>
                    </a:cubicBezTo>
                    <a:cubicBezTo>
                      <a:pt x="4" y="10"/>
                      <a:pt x="6" y="20"/>
                      <a:pt x="2" y="28"/>
                    </a:cubicBezTo>
                    <a:cubicBezTo>
                      <a:pt x="9" y="25"/>
                      <a:pt x="18" y="28"/>
                      <a:pt x="24" y="32"/>
                    </a:cubicBezTo>
                    <a:cubicBezTo>
                      <a:pt x="29" y="24"/>
                      <a:pt x="30" y="15"/>
                      <a:pt x="23" y="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1656"/>
              <p:cNvSpPr/>
              <p:nvPr/>
            </p:nvSpPr>
            <p:spPr bwMode="auto">
              <a:xfrm>
                <a:off x="2153" y="2661"/>
                <a:ext cx="71" cy="73"/>
              </a:xfrm>
              <a:custGeom>
                <a:gdLst>
                  <a:gd name="T0" fmla="*/ 6 w 30"/>
                  <a:gd name="T1" fmla="*/ 25 h 31"/>
                  <a:gd name="T2" fmla="*/ 11 w 30"/>
                  <a:gd name="T3" fmla="*/ 29 h 31"/>
                  <a:gd name="T4" fmla="*/ 13 w 30"/>
                  <a:gd name="T5" fmla="*/ 31 h 31"/>
                  <a:gd name="T6" fmla="*/ 27 w 30"/>
                  <a:gd name="T7" fmla="*/ 29 h 31"/>
                  <a:gd name="T8" fmla="*/ 27 w 30"/>
                  <a:gd name="T9" fmla="*/ 29 h 31"/>
                  <a:gd name="T10" fmla="*/ 21 w 30"/>
                  <a:gd name="T11" fmla="*/ 8 h 31"/>
                  <a:gd name="T12" fmla="*/ 0 w 30"/>
                  <a:gd name="T13" fmla="*/ 4 h 31"/>
                  <a:gd name="T14" fmla="*/ 6 w 30"/>
                  <a:gd name="T15" fmla="*/ 25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1">
                    <a:moveTo>
                      <a:pt x="6" y="25"/>
                    </a:moveTo>
                    <a:cubicBezTo>
                      <a:pt x="8" y="26"/>
                      <a:pt x="10" y="27"/>
                      <a:pt x="11" y="29"/>
                    </a:cubicBezTo>
                    <a:cubicBezTo>
                      <a:pt x="12" y="30"/>
                      <a:pt x="12" y="30"/>
                      <a:pt x="13" y="31"/>
                    </a:cubicBezTo>
                    <a:cubicBezTo>
                      <a:pt x="17" y="28"/>
                      <a:pt x="22" y="28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30" y="21"/>
                      <a:pt x="26" y="13"/>
                      <a:pt x="21" y="8"/>
                    </a:cubicBezTo>
                    <a:cubicBezTo>
                      <a:pt x="16" y="3"/>
                      <a:pt x="6" y="0"/>
                      <a:pt x="0" y="4"/>
                    </a:cubicBezTo>
                    <a:cubicBezTo>
                      <a:pt x="5" y="9"/>
                      <a:pt x="8" y="17"/>
                      <a:pt x="6" y="2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1657"/>
              <p:cNvSpPr/>
              <p:nvPr/>
            </p:nvSpPr>
            <p:spPr bwMode="auto">
              <a:xfrm>
                <a:off x="2106" y="2722"/>
                <a:ext cx="92" cy="81"/>
              </a:xfrm>
              <a:custGeom>
                <a:gdLst>
                  <a:gd name="T0" fmla="*/ 14 w 39"/>
                  <a:gd name="T1" fmla="*/ 0 h 34"/>
                  <a:gd name="T2" fmla="*/ 0 w 39"/>
                  <a:gd name="T3" fmla="*/ 8 h 34"/>
                  <a:gd name="T4" fmla="*/ 22 w 39"/>
                  <a:gd name="T5" fmla="*/ 25 h 34"/>
                  <a:gd name="T6" fmla="*/ 32 w 39"/>
                  <a:gd name="T7" fmla="*/ 34 h 34"/>
                  <a:gd name="T8" fmla="*/ 28 w 39"/>
                  <a:gd name="T9" fmla="*/ 6 h 34"/>
                  <a:gd name="T10" fmla="*/ 14 w 39"/>
                  <a:gd name="T11" fmla="*/ 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4">
                    <a:moveTo>
                      <a:pt x="14" y="0"/>
                    </a:moveTo>
                    <a:cubicBezTo>
                      <a:pt x="8" y="1"/>
                      <a:pt x="4" y="5"/>
                      <a:pt x="0" y="8"/>
                    </a:cubicBezTo>
                    <a:cubicBezTo>
                      <a:pt x="8" y="13"/>
                      <a:pt x="15" y="18"/>
                      <a:pt x="22" y="25"/>
                    </a:cubicBezTo>
                    <a:cubicBezTo>
                      <a:pt x="26" y="28"/>
                      <a:pt x="29" y="31"/>
                      <a:pt x="32" y="34"/>
                    </a:cubicBezTo>
                    <a:cubicBezTo>
                      <a:pt x="39" y="26"/>
                      <a:pt x="35" y="13"/>
                      <a:pt x="28" y="6"/>
                    </a:cubicBezTo>
                    <a:cubicBezTo>
                      <a:pt x="25" y="2"/>
                      <a:pt x="19" y="0"/>
                      <a:pt x="14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1658"/>
              <p:cNvSpPr/>
              <p:nvPr/>
            </p:nvSpPr>
            <p:spPr bwMode="auto">
              <a:xfrm>
                <a:off x="2189" y="2796"/>
                <a:ext cx="75" cy="81"/>
              </a:xfrm>
              <a:custGeom>
                <a:gdLst>
                  <a:gd name="T0" fmla="*/ 27 w 32"/>
                  <a:gd name="T1" fmla="*/ 12 h 34"/>
                  <a:gd name="T2" fmla="*/ 0 w 32"/>
                  <a:gd name="T3" fmla="*/ 7 h 34"/>
                  <a:gd name="T4" fmla="*/ 18 w 32"/>
                  <a:gd name="T5" fmla="*/ 34 h 34"/>
                  <a:gd name="T6" fmla="*/ 27 w 32"/>
                  <a:gd name="T7" fmla="*/ 34 h 34"/>
                  <a:gd name="T8" fmla="*/ 27 w 32"/>
                  <a:gd name="T9" fmla="*/ 12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4">
                    <a:moveTo>
                      <a:pt x="27" y="12"/>
                    </a:moveTo>
                    <a:cubicBezTo>
                      <a:pt x="23" y="5"/>
                      <a:pt x="7" y="0"/>
                      <a:pt x="0" y="7"/>
                    </a:cubicBezTo>
                    <a:cubicBezTo>
                      <a:pt x="7" y="15"/>
                      <a:pt x="13" y="24"/>
                      <a:pt x="1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2" y="28"/>
                      <a:pt x="32" y="19"/>
                      <a:pt x="27" y="1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1659"/>
              <p:cNvSpPr/>
              <p:nvPr/>
            </p:nvSpPr>
            <p:spPr bwMode="auto">
              <a:xfrm>
                <a:off x="2328" y="2872"/>
                <a:ext cx="14" cy="5"/>
              </a:xfrm>
              <a:custGeom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1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660"/>
              <p:cNvSpPr/>
              <p:nvPr/>
            </p:nvSpPr>
            <p:spPr bwMode="auto">
              <a:xfrm>
                <a:off x="2366" y="2777"/>
                <a:ext cx="114" cy="59"/>
              </a:xfrm>
              <a:custGeom>
                <a:gdLst>
                  <a:gd name="T0" fmla="*/ 19 w 48"/>
                  <a:gd name="T1" fmla="*/ 24 h 25"/>
                  <a:gd name="T2" fmla="*/ 30 w 48"/>
                  <a:gd name="T3" fmla="*/ 23 h 25"/>
                  <a:gd name="T4" fmla="*/ 47 w 48"/>
                  <a:gd name="T5" fmla="*/ 11 h 25"/>
                  <a:gd name="T6" fmla="*/ 24 w 48"/>
                  <a:gd name="T7" fmla="*/ 5 h 25"/>
                  <a:gd name="T8" fmla="*/ 9 w 48"/>
                  <a:gd name="T9" fmla="*/ 14 h 25"/>
                  <a:gd name="T10" fmla="*/ 0 w 48"/>
                  <a:gd name="T11" fmla="*/ 23 h 25"/>
                  <a:gd name="T12" fmla="*/ 19 w 48"/>
                  <a:gd name="T13" fmla="*/ 24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25">
                    <a:moveTo>
                      <a:pt x="19" y="24"/>
                    </a:moveTo>
                    <a:cubicBezTo>
                      <a:pt x="23" y="24"/>
                      <a:pt x="26" y="24"/>
                      <a:pt x="30" y="23"/>
                    </a:cubicBezTo>
                    <a:cubicBezTo>
                      <a:pt x="37" y="23"/>
                      <a:pt x="48" y="21"/>
                      <a:pt x="47" y="11"/>
                    </a:cubicBezTo>
                    <a:cubicBezTo>
                      <a:pt x="45" y="0"/>
                      <a:pt x="32" y="2"/>
                      <a:pt x="24" y="5"/>
                    </a:cubicBezTo>
                    <a:cubicBezTo>
                      <a:pt x="19" y="7"/>
                      <a:pt x="14" y="11"/>
                      <a:pt x="9" y="14"/>
                    </a:cubicBezTo>
                    <a:cubicBezTo>
                      <a:pt x="6" y="17"/>
                      <a:pt x="3" y="21"/>
                      <a:pt x="0" y="23"/>
                    </a:cubicBezTo>
                    <a:cubicBezTo>
                      <a:pt x="6" y="25"/>
                      <a:pt x="13" y="24"/>
                      <a:pt x="19" y="2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661"/>
              <p:cNvSpPr/>
              <p:nvPr/>
            </p:nvSpPr>
            <p:spPr bwMode="auto">
              <a:xfrm>
                <a:off x="2108" y="2585"/>
                <a:ext cx="291" cy="292"/>
              </a:xfrm>
              <a:custGeom>
                <a:gdLst>
                  <a:gd name="T0" fmla="*/ 10 w 123"/>
                  <a:gd name="T1" fmla="*/ 30 h 123"/>
                  <a:gd name="T2" fmla="*/ 10 w 123"/>
                  <a:gd name="T3" fmla="*/ 31 h 123"/>
                  <a:gd name="T4" fmla="*/ 16 w 123"/>
                  <a:gd name="T5" fmla="*/ 34 h 123"/>
                  <a:gd name="T6" fmla="*/ 24 w 123"/>
                  <a:gd name="T7" fmla="*/ 31 h 123"/>
                  <a:gd name="T8" fmla="*/ 38 w 123"/>
                  <a:gd name="T9" fmla="*/ 34 h 123"/>
                  <a:gd name="T10" fmla="*/ 49 w 123"/>
                  <a:gd name="T11" fmla="*/ 62 h 123"/>
                  <a:gd name="T12" fmla="*/ 49 w 123"/>
                  <a:gd name="T13" fmla="*/ 62 h 123"/>
                  <a:gd name="T14" fmla="*/ 58 w 123"/>
                  <a:gd name="T15" fmla="*/ 67 h 123"/>
                  <a:gd name="T16" fmla="*/ 64 w 123"/>
                  <a:gd name="T17" fmla="*/ 74 h 123"/>
                  <a:gd name="T18" fmla="*/ 89 w 123"/>
                  <a:gd name="T19" fmla="*/ 85 h 123"/>
                  <a:gd name="T20" fmla="*/ 87 w 123"/>
                  <a:gd name="T21" fmla="*/ 110 h 123"/>
                  <a:gd name="T22" fmla="*/ 91 w 123"/>
                  <a:gd name="T23" fmla="*/ 116 h 123"/>
                  <a:gd name="T24" fmla="*/ 92 w 123"/>
                  <a:gd name="T25" fmla="*/ 118 h 123"/>
                  <a:gd name="T26" fmla="*/ 106 w 123"/>
                  <a:gd name="T27" fmla="*/ 123 h 123"/>
                  <a:gd name="T28" fmla="*/ 123 w 123"/>
                  <a:gd name="T29" fmla="*/ 123 h 123"/>
                  <a:gd name="T30" fmla="*/ 104 w 123"/>
                  <a:gd name="T31" fmla="*/ 108 h 123"/>
                  <a:gd name="T32" fmla="*/ 103 w 123"/>
                  <a:gd name="T33" fmla="*/ 105 h 123"/>
                  <a:gd name="T34" fmla="*/ 68 w 123"/>
                  <a:gd name="T35" fmla="*/ 60 h 123"/>
                  <a:gd name="T36" fmla="*/ 67 w 123"/>
                  <a:gd name="T37" fmla="*/ 59 h 123"/>
                  <a:gd name="T38" fmla="*/ 65 w 123"/>
                  <a:gd name="T39" fmla="*/ 58 h 123"/>
                  <a:gd name="T40" fmla="*/ 51 w 123"/>
                  <a:gd name="T41" fmla="*/ 26 h 123"/>
                  <a:gd name="T42" fmla="*/ 21 w 123"/>
                  <a:gd name="T43" fmla="*/ 18 h 123"/>
                  <a:gd name="T44" fmla="*/ 19 w 123"/>
                  <a:gd name="T45" fmla="*/ 17 h 123"/>
                  <a:gd name="T46" fmla="*/ 13 w 123"/>
                  <a:gd name="T47" fmla="*/ 3 h 123"/>
                  <a:gd name="T48" fmla="*/ 11 w 123"/>
                  <a:gd name="T49" fmla="*/ 0 h 123"/>
                  <a:gd name="T50" fmla="*/ 0 w 123"/>
                  <a:gd name="T51" fmla="*/ 11 h 123"/>
                  <a:gd name="T52" fmla="*/ 10 w 123"/>
                  <a:gd name="T53" fmla="*/ 30 h 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3" h="123">
                    <a:moveTo>
                      <a:pt x="10" y="30"/>
                    </a:moveTo>
                    <a:cubicBezTo>
                      <a:pt x="10" y="30"/>
                      <a:pt x="10" y="30"/>
                      <a:pt x="10" y="31"/>
                    </a:cubicBezTo>
                    <a:cubicBezTo>
                      <a:pt x="12" y="31"/>
                      <a:pt x="14" y="33"/>
                      <a:pt x="16" y="34"/>
                    </a:cubicBezTo>
                    <a:cubicBezTo>
                      <a:pt x="18" y="32"/>
                      <a:pt x="21" y="32"/>
                      <a:pt x="24" y="31"/>
                    </a:cubicBezTo>
                    <a:cubicBezTo>
                      <a:pt x="29" y="30"/>
                      <a:pt x="34" y="32"/>
                      <a:pt x="38" y="34"/>
                    </a:cubicBezTo>
                    <a:cubicBezTo>
                      <a:pt x="47" y="39"/>
                      <a:pt x="53" y="52"/>
                      <a:pt x="49" y="62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53" y="63"/>
                      <a:pt x="56" y="65"/>
                      <a:pt x="58" y="67"/>
                    </a:cubicBezTo>
                    <a:cubicBezTo>
                      <a:pt x="61" y="69"/>
                      <a:pt x="62" y="71"/>
                      <a:pt x="64" y="74"/>
                    </a:cubicBezTo>
                    <a:cubicBezTo>
                      <a:pt x="74" y="73"/>
                      <a:pt x="83" y="76"/>
                      <a:pt x="89" y="85"/>
                    </a:cubicBezTo>
                    <a:cubicBezTo>
                      <a:pt x="94" y="92"/>
                      <a:pt x="93" y="103"/>
                      <a:pt x="87" y="110"/>
                    </a:cubicBezTo>
                    <a:cubicBezTo>
                      <a:pt x="89" y="112"/>
                      <a:pt x="90" y="114"/>
                      <a:pt x="91" y="116"/>
                    </a:cubicBezTo>
                    <a:cubicBezTo>
                      <a:pt x="91" y="117"/>
                      <a:pt x="92" y="117"/>
                      <a:pt x="92" y="118"/>
                    </a:cubicBezTo>
                    <a:cubicBezTo>
                      <a:pt x="97" y="118"/>
                      <a:pt x="102" y="119"/>
                      <a:pt x="106" y="123"/>
                    </a:cubicBezTo>
                    <a:cubicBezTo>
                      <a:pt x="123" y="123"/>
                      <a:pt x="123" y="123"/>
                      <a:pt x="123" y="123"/>
                    </a:cubicBezTo>
                    <a:cubicBezTo>
                      <a:pt x="119" y="115"/>
                      <a:pt x="112" y="108"/>
                      <a:pt x="104" y="108"/>
                    </a:cubicBezTo>
                    <a:cubicBezTo>
                      <a:pt x="103" y="108"/>
                      <a:pt x="102" y="106"/>
                      <a:pt x="103" y="105"/>
                    </a:cubicBezTo>
                    <a:cubicBezTo>
                      <a:pt x="113" y="83"/>
                      <a:pt x="89" y="59"/>
                      <a:pt x="68" y="60"/>
                    </a:cubicBezTo>
                    <a:cubicBezTo>
                      <a:pt x="67" y="60"/>
                      <a:pt x="67" y="60"/>
                      <a:pt x="67" y="59"/>
                    </a:cubicBezTo>
                    <a:cubicBezTo>
                      <a:pt x="66" y="59"/>
                      <a:pt x="65" y="59"/>
                      <a:pt x="65" y="58"/>
                    </a:cubicBezTo>
                    <a:cubicBezTo>
                      <a:pt x="65" y="45"/>
                      <a:pt x="60" y="34"/>
                      <a:pt x="51" y="26"/>
                    </a:cubicBezTo>
                    <a:cubicBezTo>
                      <a:pt x="43" y="20"/>
                      <a:pt x="30" y="16"/>
                      <a:pt x="21" y="18"/>
                    </a:cubicBezTo>
                    <a:cubicBezTo>
                      <a:pt x="20" y="18"/>
                      <a:pt x="19" y="18"/>
                      <a:pt x="19" y="17"/>
                    </a:cubicBezTo>
                    <a:cubicBezTo>
                      <a:pt x="17" y="12"/>
                      <a:pt x="16" y="7"/>
                      <a:pt x="13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6" y="16"/>
                      <a:pt x="10" y="22"/>
                      <a:pt x="10" y="3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1662"/>
              <p:cNvSpPr/>
              <p:nvPr/>
            </p:nvSpPr>
            <p:spPr bwMode="auto">
              <a:xfrm>
                <a:off x="2276" y="2639"/>
                <a:ext cx="104" cy="74"/>
              </a:xfrm>
              <a:custGeom>
                <a:gdLst>
                  <a:gd name="T0" fmla="*/ 33 w 44"/>
                  <a:gd name="T1" fmla="*/ 6 h 31"/>
                  <a:gd name="T2" fmla="*/ 13 w 44"/>
                  <a:gd name="T3" fmla="*/ 13 h 31"/>
                  <a:gd name="T4" fmla="*/ 0 w 44"/>
                  <a:gd name="T5" fmla="*/ 31 h 31"/>
                  <a:gd name="T6" fmla="*/ 22 w 44"/>
                  <a:gd name="T7" fmla="*/ 25 h 31"/>
                  <a:gd name="T8" fmla="*/ 33 w 44"/>
                  <a:gd name="T9" fmla="*/ 6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31">
                    <a:moveTo>
                      <a:pt x="33" y="6"/>
                    </a:moveTo>
                    <a:cubicBezTo>
                      <a:pt x="27" y="0"/>
                      <a:pt x="18" y="8"/>
                      <a:pt x="13" y="13"/>
                    </a:cubicBezTo>
                    <a:cubicBezTo>
                      <a:pt x="8" y="18"/>
                      <a:pt x="4" y="24"/>
                      <a:pt x="0" y="31"/>
                    </a:cubicBezTo>
                    <a:cubicBezTo>
                      <a:pt x="7" y="28"/>
                      <a:pt x="15" y="28"/>
                      <a:pt x="22" y="25"/>
                    </a:cubicBezTo>
                    <a:cubicBezTo>
                      <a:pt x="30" y="22"/>
                      <a:pt x="44" y="14"/>
                      <a:pt x="33" y="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663"/>
              <p:cNvSpPr/>
              <p:nvPr/>
            </p:nvSpPr>
            <p:spPr bwMode="auto">
              <a:xfrm>
                <a:off x="2165" y="2516"/>
                <a:ext cx="97" cy="97"/>
              </a:xfrm>
              <a:custGeom>
                <a:gdLst>
                  <a:gd name="T0" fmla="*/ 32 w 41"/>
                  <a:gd name="T1" fmla="*/ 11 h 41"/>
                  <a:gd name="T2" fmla="*/ 11 w 41"/>
                  <a:gd name="T3" fmla="*/ 20 h 41"/>
                  <a:gd name="T4" fmla="*/ 0 w 41"/>
                  <a:gd name="T5" fmla="*/ 41 h 41"/>
                  <a:gd name="T6" fmla="*/ 32 w 41"/>
                  <a:gd name="T7" fmla="*/ 11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1">
                    <a:moveTo>
                      <a:pt x="32" y="11"/>
                    </a:moveTo>
                    <a:cubicBezTo>
                      <a:pt x="27" y="0"/>
                      <a:pt x="14" y="15"/>
                      <a:pt x="11" y="20"/>
                    </a:cubicBezTo>
                    <a:cubicBezTo>
                      <a:pt x="7" y="26"/>
                      <a:pt x="2" y="33"/>
                      <a:pt x="0" y="41"/>
                    </a:cubicBezTo>
                    <a:cubicBezTo>
                      <a:pt x="11" y="34"/>
                      <a:pt x="41" y="27"/>
                      <a:pt x="32" y="1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664"/>
              <p:cNvSpPr/>
              <p:nvPr/>
            </p:nvSpPr>
            <p:spPr bwMode="auto">
              <a:xfrm>
                <a:off x="2253" y="2765"/>
                <a:ext cx="68" cy="76"/>
              </a:xfrm>
              <a:custGeom>
                <a:gdLst>
                  <a:gd name="T0" fmla="*/ 25 w 29"/>
                  <a:gd name="T1" fmla="*/ 10 h 32"/>
                  <a:gd name="T2" fmla="*/ 14 w 29"/>
                  <a:gd name="T3" fmla="*/ 2 h 32"/>
                  <a:gd name="T4" fmla="*/ 4 w 29"/>
                  <a:gd name="T5" fmla="*/ 1 h 32"/>
                  <a:gd name="T6" fmla="*/ 0 w 29"/>
                  <a:gd name="T7" fmla="*/ 20 h 32"/>
                  <a:gd name="T8" fmla="*/ 1 w 29"/>
                  <a:gd name="T9" fmla="*/ 21 h 32"/>
                  <a:gd name="T10" fmla="*/ 5 w 29"/>
                  <a:gd name="T11" fmla="*/ 26 h 32"/>
                  <a:gd name="T12" fmla="*/ 24 w 29"/>
                  <a:gd name="T13" fmla="*/ 32 h 32"/>
                  <a:gd name="T14" fmla="*/ 25 w 29"/>
                  <a:gd name="T15" fmla="*/ 1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2">
                    <a:moveTo>
                      <a:pt x="25" y="10"/>
                    </a:moveTo>
                    <a:cubicBezTo>
                      <a:pt x="23" y="6"/>
                      <a:pt x="18" y="4"/>
                      <a:pt x="14" y="2"/>
                    </a:cubicBezTo>
                    <a:cubicBezTo>
                      <a:pt x="11" y="0"/>
                      <a:pt x="7" y="1"/>
                      <a:pt x="4" y="1"/>
                    </a:cubicBezTo>
                    <a:cubicBezTo>
                      <a:pt x="5" y="7"/>
                      <a:pt x="3" y="14"/>
                      <a:pt x="0" y="20"/>
                    </a:cubicBezTo>
                    <a:cubicBezTo>
                      <a:pt x="1" y="20"/>
                      <a:pt x="1" y="21"/>
                      <a:pt x="1" y="21"/>
                    </a:cubicBezTo>
                    <a:cubicBezTo>
                      <a:pt x="3" y="23"/>
                      <a:pt x="4" y="24"/>
                      <a:pt x="5" y="26"/>
                    </a:cubicBezTo>
                    <a:cubicBezTo>
                      <a:pt x="11" y="24"/>
                      <a:pt x="19" y="27"/>
                      <a:pt x="24" y="32"/>
                    </a:cubicBezTo>
                    <a:cubicBezTo>
                      <a:pt x="29" y="25"/>
                      <a:pt x="29" y="17"/>
                      <a:pt x="25" y="1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665"/>
              <p:cNvSpPr/>
              <p:nvPr/>
            </p:nvSpPr>
            <p:spPr bwMode="auto">
              <a:xfrm>
                <a:off x="2262" y="2832"/>
                <a:ext cx="57" cy="45"/>
              </a:xfrm>
              <a:custGeom>
                <a:gdLst>
                  <a:gd name="T0" fmla="*/ 23 w 24"/>
                  <a:gd name="T1" fmla="*/ 12 h 19"/>
                  <a:gd name="T2" fmla="*/ 2 w 24"/>
                  <a:gd name="T3" fmla="*/ 1 h 19"/>
                  <a:gd name="T4" fmla="*/ 0 w 24"/>
                  <a:gd name="T5" fmla="*/ 19 h 19"/>
                  <a:gd name="T6" fmla="*/ 24 w 24"/>
                  <a:gd name="T7" fmla="*/ 19 h 19"/>
                  <a:gd name="T8" fmla="*/ 23 w 24"/>
                  <a:gd name="T9" fmla="*/ 12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9">
                    <a:moveTo>
                      <a:pt x="23" y="12"/>
                    </a:moveTo>
                    <a:cubicBezTo>
                      <a:pt x="19" y="5"/>
                      <a:pt x="10" y="0"/>
                      <a:pt x="2" y="1"/>
                    </a:cubicBezTo>
                    <a:cubicBezTo>
                      <a:pt x="4" y="7"/>
                      <a:pt x="3" y="13"/>
                      <a:pt x="0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6"/>
                      <a:pt x="23" y="14"/>
                      <a:pt x="23" y="1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666"/>
              <p:cNvSpPr/>
              <p:nvPr/>
            </p:nvSpPr>
            <p:spPr bwMode="auto">
              <a:xfrm>
                <a:off x="1964" y="2713"/>
                <a:ext cx="258" cy="164"/>
              </a:xfrm>
              <a:custGeom>
                <a:gdLst>
                  <a:gd name="T0" fmla="*/ 17 w 109"/>
                  <a:gd name="T1" fmla="*/ 0 h 69"/>
                  <a:gd name="T2" fmla="*/ 17 w 109"/>
                  <a:gd name="T3" fmla="*/ 0 h 69"/>
                  <a:gd name="T4" fmla="*/ 0 w 109"/>
                  <a:gd name="T5" fmla="*/ 17 h 69"/>
                  <a:gd name="T6" fmla="*/ 43 w 109"/>
                  <a:gd name="T7" fmla="*/ 30 h 69"/>
                  <a:gd name="T8" fmla="*/ 86 w 109"/>
                  <a:gd name="T9" fmla="*/ 69 h 69"/>
                  <a:gd name="T10" fmla="*/ 109 w 109"/>
                  <a:gd name="T11" fmla="*/ 69 h 69"/>
                  <a:gd name="T12" fmla="*/ 87 w 109"/>
                  <a:gd name="T13" fmla="*/ 38 h 69"/>
                  <a:gd name="T14" fmla="*/ 17 w 109"/>
                  <a:gd name="T15" fmla="*/ 0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69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5" y="19"/>
                      <a:pt x="30" y="23"/>
                      <a:pt x="43" y="30"/>
                    </a:cubicBezTo>
                    <a:cubicBezTo>
                      <a:pt x="61" y="39"/>
                      <a:pt x="75" y="53"/>
                      <a:pt x="86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03" y="58"/>
                      <a:pt x="96" y="48"/>
                      <a:pt x="87" y="38"/>
                    </a:cubicBezTo>
                    <a:cubicBezTo>
                      <a:pt x="68" y="19"/>
                      <a:pt x="44" y="6"/>
                      <a:pt x="17" y="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667"/>
              <p:cNvSpPr>
                <a:spLocks noEditPoints="1"/>
              </p:cNvSpPr>
              <p:nvPr/>
            </p:nvSpPr>
            <p:spPr bwMode="auto">
              <a:xfrm>
                <a:off x="2134" y="2514"/>
                <a:ext cx="355" cy="363"/>
              </a:xfrm>
              <a:custGeom>
                <a:gdLst>
                  <a:gd name="T0" fmla="*/ 2 w 150"/>
                  <a:gd name="T1" fmla="*/ 33 h 153"/>
                  <a:gd name="T2" fmla="*/ 8 w 150"/>
                  <a:gd name="T3" fmla="*/ 47 h 153"/>
                  <a:gd name="T4" fmla="*/ 10 w 150"/>
                  <a:gd name="T5" fmla="*/ 48 h 153"/>
                  <a:gd name="T6" fmla="*/ 40 w 150"/>
                  <a:gd name="T7" fmla="*/ 56 h 153"/>
                  <a:gd name="T8" fmla="*/ 54 w 150"/>
                  <a:gd name="T9" fmla="*/ 88 h 153"/>
                  <a:gd name="T10" fmla="*/ 56 w 150"/>
                  <a:gd name="T11" fmla="*/ 89 h 153"/>
                  <a:gd name="T12" fmla="*/ 57 w 150"/>
                  <a:gd name="T13" fmla="*/ 90 h 153"/>
                  <a:gd name="T14" fmla="*/ 92 w 150"/>
                  <a:gd name="T15" fmla="*/ 135 h 153"/>
                  <a:gd name="T16" fmla="*/ 93 w 150"/>
                  <a:gd name="T17" fmla="*/ 138 h 153"/>
                  <a:gd name="T18" fmla="*/ 112 w 150"/>
                  <a:gd name="T19" fmla="*/ 153 h 153"/>
                  <a:gd name="T20" fmla="*/ 116 w 150"/>
                  <a:gd name="T21" fmla="*/ 153 h 153"/>
                  <a:gd name="T22" fmla="*/ 105 w 150"/>
                  <a:gd name="T23" fmla="*/ 139 h 153"/>
                  <a:gd name="T24" fmla="*/ 120 w 150"/>
                  <a:gd name="T25" fmla="*/ 138 h 153"/>
                  <a:gd name="T26" fmla="*/ 134 w 150"/>
                  <a:gd name="T27" fmla="*/ 137 h 153"/>
                  <a:gd name="T28" fmla="*/ 148 w 150"/>
                  <a:gd name="T29" fmla="*/ 121 h 153"/>
                  <a:gd name="T30" fmla="*/ 126 w 150"/>
                  <a:gd name="T31" fmla="*/ 111 h 153"/>
                  <a:gd name="T32" fmla="*/ 110 w 150"/>
                  <a:gd name="T33" fmla="*/ 119 h 153"/>
                  <a:gd name="T34" fmla="*/ 97 w 150"/>
                  <a:gd name="T35" fmla="*/ 131 h 153"/>
                  <a:gd name="T36" fmla="*/ 63 w 150"/>
                  <a:gd name="T37" fmla="*/ 87 h 153"/>
                  <a:gd name="T38" fmla="*/ 80 w 150"/>
                  <a:gd name="T39" fmla="*/ 83 h 153"/>
                  <a:gd name="T40" fmla="*/ 94 w 150"/>
                  <a:gd name="T41" fmla="*/ 76 h 153"/>
                  <a:gd name="T42" fmla="*/ 96 w 150"/>
                  <a:gd name="T43" fmla="*/ 56 h 153"/>
                  <a:gd name="T44" fmla="*/ 58 w 150"/>
                  <a:gd name="T45" fmla="*/ 82 h 153"/>
                  <a:gd name="T46" fmla="*/ 41 w 150"/>
                  <a:gd name="T47" fmla="*/ 52 h 153"/>
                  <a:gd name="T48" fmla="*/ 16 w 150"/>
                  <a:gd name="T49" fmla="*/ 44 h 153"/>
                  <a:gd name="T50" fmla="*/ 47 w 150"/>
                  <a:gd name="T51" fmla="*/ 26 h 153"/>
                  <a:gd name="T52" fmla="*/ 47 w 150"/>
                  <a:gd name="T53" fmla="*/ 7 h 153"/>
                  <a:gd name="T54" fmla="*/ 25 w 150"/>
                  <a:gd name="T55" fmla="*/ 14 h 153"/>
                  <a:gd name="T56" fmla="*/ 16 w 150"/>
                  <a:gd name="T57" fmla="*/ 28 h 153"/>
                  <a:gd name="T58" fmla="*/ 10 w 150"/>
                  <a:gd name="T59" fmla="*/ 41 h 153"/>
                  <a:gd name="T60" fmla="*/ 2 w 150"/>
                  <a:gd name="T61" fmla="*/ 28 h 153"/>
                  <a:gd name="T62" fmla="*/ 0 w 150"/>
                  <a:gd name="T63" fmla="*/ 30 h 153"/>
                  <a:gd name="T64" fmla="*/ 2 w 150"/>
                  <a:gd name="T65" fmla="*/ 33 h 153"/>
                  <a:gd name="T66" fmla="*/ 107 w 150"/>
                  <a:gd name="T67" fmla="*/ 125 h 153"/>
                  <a:gd name="T68" fmla="*/ 122 w 150"/>
                  <a:gd name="T69" fmla="*/ 116 h 153"/>
                  <a:gd name="T70" fmla="*/ 145 w 150"/>
                  <a:gd name="T71" fmla="*/ 122 h 153"/>
                  <a:gd name="T72" fmla="*/ 128 w 150"/>
                  <a:gd name="T73" fmla="*/ 134 h 153"/>
                  <a:gd name="T74" fmla="*/ 117 w 150"/>
                  <a:gd name="T75" fmla="*/ 135 h 153"/>
                  <a:gd name="T76" fmla="*/ 98 w 150"/>
                  <a:gd name="T77" fmla="*/ 134 h 153"/>
                  <a:gd name="T78" fmla="*/ 107 w 150"/>
                  <a:gd name="T79" fmla="*/ 125 h 153"/>
                  <a:gd name="T80" fmla="*/ 73 w 150"/>
                  <a:gd name="T81" fmla="*/ 66 h 153"/>
                  <a:gd name="T82" fmla="*/ 93 w 150"/>
                  <a:gd name="T83" fmla="*/ 59 h 153"/>
                  <a:gd name="T84" fmla="*/ 82 w 150"/>
                  <a:gd name="T85" fmla="*/ 78 h 153"/>
                  <a:gd name="T86" fmla="*/ 60 w 150"/>
                  <a:gd name="T87" fmla="*/ 84 h 153"/>
                  <a:gd name="T88" fmla="*/ 73 w 150"/>
                  <a:gd name="T89" fmla="*/ 66 h 153"/>
                  <a:gd name="T90" fmla="*/ 24 w 150"/>
                  <a:gd name="T91" fmla="*/ 21 h 153"/>
                  <a:gd name="T92" fmla="*/ 45 w 150"/>
                  <a:gd name="T93" fmla="*/ 12 h 153"/>
                  <a:gd name="T94" fmla="*/ 13 w 150"/>
                  <a:gd name="T95" fmla="*/ 42 h 153"/>
                  <a:gd name="T96" fmla="*/ 24 w 150"/>
                  <a:gd name="T97" fmla="*/ 21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0" h="153">
                    <a:moveTo>
                      <a:pt x="2" y="33"/>
                    </a:moveTo>
                    <a:cubicBezTo>
                      <a:pt x="5" y="37"/>
                      <a:pt x="6" y="42"/>
                      <a:pt x="8" y="47"/>
                    </a:cubicBezTo>
                    <a:cubicBezTo>
                      <a:pt x="8" y="48"/>
                      <a:pt x="9" y="48"/>
                      <a:pt x="10" y="48"/>
                    </a:cubicBezTo>
                    <a:cubicBezTo>
                      <a:pt x="19" y="46"/>
                      <a:pt x="32" y="50"/>
                      <a:pt x="40" y="56"/>
                    </a:cubicBezTo>
                    <a:cubicBezTo>
                      <a:pt x="49" y="64"/>
                      <a:pt x="54" y="75"/>
                      <a:pt x="54" y="88"/>
                    </a:cubicBezTo>
                    <a:cubicBezTo>
                      <a:pt x="54" y="89"/>
                      <a:pt x="55" y="89"/>
                      <a:pt x="56" y="89"/>
                    </a:cubicBezTo>
                    <a:cubicBezTo>
                      <a:pt x="56" y="90"/>
                      <a:pt x="56" y="90"/>
                      <a:pt x="57" y="90"/>
                    </a:cubicBezTo>
                    <a:cubicBezTo>
                      <a:pt x="78" y="89"/>
                      <a:pt x="102" y="113"/>
                      <a:pt x="92" y="135"/>
                    </a:cubicBezTo>
                    <a:cubicBezTo>
                      <a:pt x="91" y="136"/>
                      <a:pt x="92" y="138"/>
                      <a:pt x="93" y="138"/>
                    </a:cubicBezTo>
                    <a:cubicBezTo>
                      <a:pt x="101" y="138"/>
                      <a:pt x="108" y="145"/>
                      <a:pt x="112" y="153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14" y="147"/>
                      <a:pt x="110" y="142"/>
                      <a:pt x="105" y="139"/>
                    </a:cubicBezTo>
                    <a:cubicBezTo>
                      <a:pt x="110" y="139"/>
                      <a:pt x="115" y="138"/>
                      <a:pt x="120" y="138"/>
                    </a:cubicBezTo>
                    <a:cubicBezTo>
                      <a:pt x="124" y="138"/>
                      <a:pt x="129" y="138"/>
                      <a:pt x="134" y="137"/>
                    </a:cubicBezTo>
                    <a:cubicBezTo>
                      <a:pt x="141" y="136"/>
                      <a:pt x="150" y="131"/>
                      <a:pt x="148" y="121"/>
                    </a:cubicBezTo>
                    <a:cubicBezTo>
                      <a:pt x="146" y="111"/>
                      <a:pt x="136" y="108"/>
                      <a:pt x="126" y="111"/>
                    </a:cubicBezTo>
                    <a:cubicBezTo>
                      <a:pt x="120" y="113"/>
                      <a:pt x="115" y="116"/>
                      <a:pt x="110" y="119"/>
                    </a:cubicBezTo>
                    <a:cubicBezTo>
                      <a:pt x="105" y="123"/>
                      <a:pt x="101" y="127"/>
                      <a:pt x="97" y="131"/>
                    </a:cubicBezTo>
                    <a:cubicBezTo>
                      <a:pt x="101" y="112"/>
                      <a:pt x="83" y="89"/>
                      <a:pt x="63" y="87"/>
                    </a:cubicBezTo>
                    <a:cubicBezTo>
                      <a:pt x="69" y="85"/>
                      <a:pt x="75" y="84"/>
                      <a:pt x="80" y="83"/>
                    </a:cubicBezTo>
                    <a:cubicBezTo>
                      <a:pt x="85" y="81"/>
                      <a:pt x="90" y="79"/>
                      <a:pt x="94" y="76"/>
                    </a:cubicBezTo>
                    <a:cubicBezTo>
                      <a:pt x="101" y="71"/>
                      <a:pt x="103" y="62"/>
                      <a:pt x="96" y="56"/>
                    </a:cubicBezTo>
                    <a:cubicBezTo>
                      <a:pt x="82" y="45"/>
                      <a:pt x="64" y="68"/>
                      <a:pt x="58" y="82"/>
                    </a:cubicBezTo>
                    <a:cubicBezTo>
                      <a:pt x="56" y="71"/>
                      <a:pt x="50" y="60"/>
                      <a:pt x="41" y="52"/>
                    </a:cubicBezTo>
                    <a:cubicBezTo>
                      <a:pt x="35" y="47"/>
                      <a:pt x="25" y="44"/>
                      <a:pt x="16" y="44"/>
                    </a:cubicBezTo>
                    <a:cubicBezTo>
                      <a:pt x="27" y="38"/>
                      <a:pt x="39" y="35"/>
                      <a:pt x="47" y="26"/>
                    </a:cubicBezTo>
                    <a:cubicBezTo>
                      <a:pt x="51" y="21"/>
                      <a:pt x="51" y="12"/>
                      <a:pt x="47" y="7"/>
                    </a:cubicBezTo>
                    <a:cubicBezTo>
                      <a:pt x="40" y="0"/>
                      <a:pt x="30" y="8"/>
                      <a:pt x="25" y="14"/>
                    </a:cubicBezTo>
                    <a:cubicBezTo>
                      <a:pt x="22" y="18"/>
                      <a:pt x="19" y="23"/>
                      <a:pt x="16" y="28"/>
                    </a:cubicBezTo>
                    <a:cubicBezTo>
                      <a:pt x="14" y="32"/>
                      <a:pt x="11" y="36"/>
                      <a:pt x="10" y="41"/>
                    </a:cubicBezTo>
                    <a:cubicBezTo>
                      <a:pt x="8" y="36"/>
                      <a:pt x="6" y="31"/>
                      <a:pt x="2" y="28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1"/>
                      <a:pt x="1" y="32"/>
                      <a:pt x="2" y="33"/>
                    </a:cubicBezTo>
                    <a:close/>
                    <a:moveTo>
                      <a:pt x="107" y="125"/>
                    </a:moveTo>
                    <a:cubicBezTo>
                      <a:pt x="112" y="122"/>
                      <a:pt x="117" y="118"/>
                      <a:pt x="122" y="116"/>
                    </a:cubicBezTo>
                    <a:cubicBezTo>
                      <a:pt x="130" y="113"/>
                      <a:pt x="143" y="111"/>
                      <a:pt x="145" y="122"/>
                    </a:cubicBezTo>
                    <a:cubicBezTo>
                      <a:pt x="146" y="132"/>
                      <a:pt x="135" y="134"/>
                      <a:pt x="128" y="134"/>
                    </a:cubicBezTo>
                    <a:cubicBezTo>
                      <a:pt x="124" y="135"/>
                      <a:pt x="121" y="135"/>
                      <a:pt x="117" y="135"/>
                    </a:cubicBezTo>
                    <a:cubicBezTo>
                      <a:pt x="111" y="135"/>
                      <a:pt x="104" y="136"/>
                      <a:pt x="98" y="134"/>
                    </a:cubicBezTo>
                    <a:cubicBezTo>
                      <a:pt x="101" y="132"/>
                      <a:pt x="104" y="128"/>
                      <a:pt x="107" y="125"/>
                    </a:cubicBezTo>
                    <a:close/>
                    <a:moveTo>
                      <a:pt x="73" y="66"/>
                    </a:moveTo>
                    <a:cubicBezTo>
                      <a:pt x="78" y="61"/>
                      <a:pt x="87" y="53"/>
                      <a:pt x="93" y="59"/>
                    </a:cubicBezTo>
                    <a:cubicBezTo>
                      <a:pt x="104" y="67"/>
                      <a:pt x="90" y="75"/>
                      <a:pt x="82" y="78"/>
                    </a:cubicBezTo>
                    <a:cubicBezTo>
                      <a:pt x="75" y="81"/>
                      <a:pt x="67" y="81"/>
                      <a:pt x="60" y="84"/>
                    </a:cubicBezTo>
                    <a:cubicBezTo>
                      <a:pt x="64" y="77"/>
                      <a:pt x="68" y="71"/>
                      <a:pt x="73" y="66"/>
                    </a:cubicBezTo>
                    <a:close/>
                    <a:moveTo>
                      <a:pt x="24" y="21"/>
                    </a:moveTo>
                    <a:cubicBezTo>
                      <a:pt x="27" y="16"/>
                      <a:pt x="40" y="1"/>
                      <a:pt x="45" y="12"/>
                    </a:cubicBezTo>
                    <a:cubicBezTo>
                      <a:pt x="54" y="28"/>
                      <a:pt x="24" y="35"/>
                      <a:pt x="13" y="42"/>
                    </a:cubicBezTo>
                    <a:cubicBezTo>
                      <a:pt x="15" y="34"/>
                      <a:pt x="20" y="27"/>
                      <a:pt x="24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668"/>
              <p:cNvSpPr/>
              <p:nvPr/>
            </p:nvSpPr>
            <p:spPr bwMode="auto">
              <a:xfrm>
                <a:off x="1957" y="2753"/>
                <a:ext cx="210" cy="124"/>
              </a:xfrm>
              <a:custGeom>
                <a:gdLst>
                  <a:gd name="T0" fmla="*/ 46 w 89"/>
                  <a:gd name="T1" fmla="*/ 13 h 52"/>
                  <a:gd name="T2" fmla="*/ 3 w 89"/>
                  <a:gd name="T3" fmla="*/ 0 h 52"/>
                  <a:gd name="T4" fmla="*/ 0 w 89"/>
                  <a:gd name="T5" fmla="*/ 4 h 52"/>
                  <a:gd name="T6" fmla="*/ 84 w 89"/>
                  <a:gd name="T7" fmla="*/ 52 h 52"/>
                  <a:gd name="T8" fmla="*/ 89 w 89"/>
                  <a:gd name="T9" fmla="*/ 52 h 52"/>
                  <a:gd name="T10" fmla="*/ 46 w 89"/>
                  <a:gd name="T11" fmla="*/ 13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52">
                    <a:moveTo>
                      <a:pt x="46" y="13"/>
                    </a:moveTo>
                    <a:cubicBezTo>
                      <a:pt x="33" y="6"/>
                      <a:pt x="18" y="2"/>
                      <a:pt x="3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4" y="6"/>
                      <a:pt x="64" y="25"/>
                      <a:pt x="84" y="52"/>
                    </a:cubicBezTo>
                    <a:cubicBezTo>
                      <a:pt x="89" y="52"/>
                      <a:pt x="89" y="52"/>
                      <a:pt x="89" y="52"/>
                    </a:cubicBezTo>
                    <a:cubicBezTo>
                      <a:pt x="78" y="36"/>
                      <a:pt x="64" y="22"/>
                      <a:pt x="46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669"/>
              <p:cNvSpPr>
                <a:spLocks noEditPoints="1"/>
              </p:cNvSpPr>
              <p:nvPr/>
            </p:nvSpPr>
            <p:spPr bwMode="auto">
              <a:xfrm>
                <a:off x="2004" y="2611"/>
                <a:ext cx="355" cy="266"/>
              </a:xfrm>
              <a:custGeom>
                <a:gdLst>
                  <a:gd name="T0" fmla="*/ 135 w 150"/>
                  <a:gd name="T1" fmla="*/ 105 h 112"/>
                  <a:gd name="T2" fmla="*/ 133 w 150"/>
                  <a:gd name="T3" fmla="*/ 74 h 112"/>
                  <a:gd name="T4" fmla="*/ 102 w 150"/>
                  <a:gd name="T5" fmla="*/ 56 h 112"/>
                  <a:gd name="T6" fmla="*/ 93 w 150"/>
                  <a:gd name="T7" fmla="*/ 51 h 112"/>
                  <a:gd name="T8" fmla="*/ 68 w 150"/>
                  <a:gd name="T9" fmla="*/ 20 h 112"/>
                  <a:gd name="T10" fmla="*/ 54 w 150"/>
                  <a:gd name="T11" fmla="*/ 20 h 112"/>
                  <a:gd name="T12" fmla="*/ 44 w 150"/>
                  <a:gd name="T13" fmla="*/ 0 h 112"/>
                  <a:gd name="T14" fmla="*/ 50 w 150"/>
                  <a:gd name="T15" fmla="*/ 19 h 112"/>
                  <a:gd name="T16" fmla="*/ 26 w 150"/>
                  <a:gd name="T17" fmla="*/ 18 h 112"/>
                  <a:gd name="T18" fmla="*/ 23 w 150"/>
                  <a:gd name="T19" fmla="*/ 21 h 112"/>
                  <a:gd name="T20" fmla="*/ 16 w 150"/>
                  <a:gd name="T21" fmla="*/ 28 h 112"/>
                  <a:gd name="T22" fmla="*/ 70 w 150"/>
                  <a:gd name="T23" fmla="*/ 81 h 112"/>
                  <a:gd name="T24" fmla="*/ 96 w 150"/>
                  <a:gd name="T25" fmla="*/ 112 h 112"/>
                  <a:gd name="T26" fmla="*/ 105 w 150"/>
                  <a:gd name="T27" fmla="*/ 90 h 112"/>
                  <a:gd name="T28" fmla="*/ 109 w 150"/>
                  <a:gd name="T29" fmla="*/ 112 h 112"/>
                  <a:gd name="T30" fmla="*/ 132 w 150"/>
                  <a:gd name="T31" fmla="*/ 105 h 112"/>
                  <a:gd name="T32" fmla="*/ 137 w 150"/>
                  <a:gd name="T33" fmla="*/ 112 h 112"/>
                  <a:gd name="T34" fmla="*/ 143 w 150"/>
                  <a:gd name="T35" fmla="*/ 112 h 112"/>
                  <a:gd name="T36" fmla="*/ 136 w 150"/>
                  <a:gd name="T37" fmla="*/ 107 h 112"/>
                  <a:gd name="T38" fmla="*/ 90 w 150"/>
                  <a:gd name="T39" fmla="*/ 50 h 112"/>
                  <a:gd name="T40" fmla="*/ 76 w 150"/>
                  <a:gd name="T41" fmla="*/ 52 h 112"/>
                  <a:gd name="T42" fmla="*/ 69 w 150"/>
                  <a:gd name="T43" fmla="*/ 46 h 112"/>
                  <a:gd name="T44" fmla="*/ 84 w 150"/>
                  <a:gd name="T45" fmla="*/ 29 h 112"/>
                  <a:gd name="T46" fmla="*/ 8 w 150"/>
                  <a:gd name="T47" fmla="*/ 41 h 112"/>
                  <a:gd name="T48" fmla="*/ 29 w 150"/>
                  <a:gd name="T49" fmla="*/ 31 h 112"/>
                  <a:gd name="T50" fmla="*/ 30 w 150"/>
                  <a:gd name="T51" fmla="*/ 28 h 112"/>
                  <a:gd name="T52" fmla="*/ 65 w 150"/>
                  <a:gd name="T53" fmla="*/ 44 h 112"/>
                  <a:gd name="T54" fmla="*/ 42 w 150"/>
                  <a:gd name="T55" fmla="*/ 51 h 112"/>
                  <a:gd name="T56" fmla="*/ 75 w 150"/>
                  <a:gd name="T57" fmla="*/ 81 h 112"/>
                  <a:gd name="T58" fmla="*/ 43 w 150"/>
                  <a:gd name="T59" fmla="*/ 55 h 112"/>
                  <a:gd name="T60" fmla="*/ 71 w 150"/>
                  <a:gd name="T61" fmla="*/ 53 h 112"/>
                  <a:gd name="T62" fmla="*/ 102 w 150"/>
                  <a:gd name="T63" fmla="*/ 83 h 112"/>
                  <a:gd name="T64" fmla="*/ 78 w 150"/>
                  <a:gd name="T65" fmla="*/ 54 h 112"/>
                  <a:gd name="T66" fmla="*/ 102 w 150"/>
                  <a:gd name="T67" fmla="*/ 83 h 112"/>
                  <a:gd name="T68" fmla="*/ 106 w 150"/>
                  <a:gd name="T69" fmla="*/ 86 h 112"/>
                  <a:gd name="T70" fmla="*/ 109 w 150"/>
                  <a:gd name="T71" fmla="*/ 66 h 112"/>
                  <a:gd name="T72" fmla="*/ 130 w 150"/>
                  <a:gd name="T73" fmla="*/ 75 h 112"/>
                  <a:gd name="T74" fmla="*/ 110 w 150"/>
                  <a:gd name="T75" fmla="*/ 91 h 1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0" h="112">
                    <a:moveTo>
                      <a:pt x="136" y="107"/>
                    </a:moveTo>
                    <a:cubicBezTo>
                      <a:pt x="136" y="106"/>
                      <a:pt x="135" y="106"/>
                      <a:pt x="135" y="105"/>
                    </a:cubicBezTo>
                    <a:cubicBezTo>
                      <a:pt x="134" y="103"/>
                      <a:pt x="133" y="101"/>
                      <a:pt x="131" y="99"/>
                    </a:cubicBezTo>
                    <a:cubicBezTo>
                      <a:pt x="137" y="92"/>
                      <a:pt x="138" y="81"/>
                      <a:pt x="133" y="74"/>
                    </a:cubicBezTo>
                    <a:cubicBezTo>
                      <a:pt x="127" y="65"/>
                      <a:pt x="118" y="62"/>
                      <a:pt x="108" y="63"/>
                    </a:cubicBezTo>
                    <a:cubicBezTo>
                      <a:pt x="106" y="60"/>
                      <a:pt x="105" y="58"/>
                      <a:pt x="102" y="56"/>
                    </a:cubicBezTo>
                    <a:cubicBezTo>
                      <a:pt x="100" y="54"/>
                      <a:pt x="97" y="52"/>
                      <a:pt x="93" y="51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7" y="41"/>
                      <a:pt x="91" y="28"/>
                      <a:pt x="82" y="23"/>
                    </a:cubicBezTo>
                    <a:cubicBezTo>
                      <a:pt x="78" y="21"/>
                      <a:pt x="73" y="19"/>
                      <a:pt x="68" y="20"/>
                    </a:cubicBezTo>
                    <a:cubicBezTo>
                      <a:pt x="65" y="21"/>
                      <a:pt x="62" y="21"/>
                      <a:pt x="60" y="23"/>
                    </a:cubicBezTo>
                    <a:cubicBezTo>
                      <a:pt x="58" y="22"/>
                      <a:pt x="56" y="20"/>
                      <a:pt x="54" y="20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1"/>
                      <a:pt x="50" y="5"/>
                      <a:pt x="44" y="0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7" y="6"/>
                      <a:pt x="50" y="12"/>
                      <a:pt x="50" y="19"/>
                    </a:cubicBezTo>
                    <a:cubicBezTo>
                      <a:pt x="42" y="17"/>
                      <a:pt x="34" y="18"/>
                      <a:pt x="28" y="25"/>
                    </a:cubicBezTo>
                    <a:cubicBezTo>
                      <a:pt x="28" y="23"/>
                      <a:pt x="27" y="20"/>
                      <a:pt x="26" y="18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3"/>
                      <a:pt x="24" y="25"/>
                      <a:pt x="24" y="27"/>
                    </a:cubicBezTo>
                    <a:cubicBezTo>
                      <a:pt x="21" y="27"/>
                      <a:pt x="18" y="27"/>
                      <a:pt x="16" y="28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7" y="49"/>
                      <a:pt x="51" y="62"/>
                      <a:pt x="70" y="81"/>
                    </a:cubicBezTo>
                    <a:cubicBezTo>
                      <a:pt x="79" y="91"/>
                      <a:pt x="86" y="101"/>
                      <a:pt x="92" y="112"/>
                    </a:cubicBezTo>
                    <a:cubicBezTo>
                      <a:pt x="96" y="112"/>
                      <a:pt x="96" y="112"/>
                      <a:pt x="96" y="112"/>
                    </a:cubicBezTo>
                    <a:cubicBezTo>
                      <a:pt x="91" y="102"/>
                      <a:pt x="85" y="93"/>
                      <a:pt x="78" y="85"/>
                    </a:cubicBezTo>
                    <a:cubicBezTo>
                      <a:pt x="85" y="78"/>
                      <a:pt x="101" y="83"/>
                      <a:pt x="105" y="90"/>
                    </a:cubicBezTo>
                    <a:cubicBezTo>
                      <a:pt x="110" y="97"/>
                      <a:pt x="110" y="106"/>
                      <a:pt x="105" y="112"/>
                    </a:cubicBezTo>
                    <a:cubicBezTo>
                      <a:pt x="109" y="112"/>
                      <a:pt x="109" y="112"/>
                      <a:pt x="109" y="112"/>
                    </a:cubicBezTo>
                    <a:cubicBezTo>
                      <a:pt x="112" y="106"/>
                      <a:pt x="113" y="100"/>
                      <a:pt x="111" y="94"/>
                    </a:cubicBezTo>
                    <a:cubicBezTo>
                      <a:pt x="119" y="93"/>
                      <a:pt x="128" y="98"/>
                      <a:pt x="132" y="105"/>
                    </a:cubicBezTo>
                    <a:cubicBezTo>
                      <a:pt x="132" y="107"/>
                      <a:pt x="133" y="109"/>
                      <a:pt x="133" y="112"/>
                    </a:cubicBezTo>
                    <a:cubicBezTo>
                      <a:pt x="137" y="112"/>
                      <a:pt x="137" y="112"/>
                      <a:pt x="137" y="112"/>
                    </a:cubicBezTo>
                    <a:cubicBezTo>
                      <a:pt x="137" y="111"/>
                      <a:pt x="137" y="111"/>
                      <a:pt x="137" y="110"/>
                    </a:cubicBezTo>
                    <a:cubicBezTo>
                      <a:pt x="139" y="110"/>
                      <a:pt x="141" y="111"/>
                      <a:pt x="143" y="112"/>
                    </a:cubicBezTo>
                    <a:cubicBezTo>
                      <a:pt x="150" y="112"/>
                      <a:pt x="150" y="112"/>
                      <a:pt x="150" y="112"/>
                    </a:cubicBezTo>
                    <a:cubicBezTo>
                      <a:pt x="146" y="108"/>
                      <a:pt x="141" y="107"/>
                      <a:pt x="136" y="107"/>
                    </a:cubicBezTo>
                    <a:close/>
                    <a:moveTo>
                      <a:pt x="84" y="29"/>
                    </a:moveTo>
                    <a:cubicBezTo>
                      <a:pt x="89" y="34"/>
                      <a:pt x="93" y="42"/>
                      <a:pt x="90" y="50"/>
                    </a:cubicBezTo>
                    <a:cubicBezTo>
                      <a:pt x="90" y="50"/>
                      <a:pt x="90" y="50"/>
                      <a:pt x="90" y="50"/>
                    </a:cubicBezTo>
                    <a:cubicBezTo>
                      <a:pt x="85" y="49"/>
                      <a:pt x="80" y="49"/>
                      <a:pt x="76" y="52"/>
                    </a:cubicBezTo>
                    <a:cubicBezTo>
                      <a:pt x="75" y="51"/>
                      <a:pt x="75" y="51"/>
                      <a:pt x="74" y="50"/>
                    </a:cubicBezTo>
                    <a:cubicBezTo>
                      <a:pt x="73" y="48"/>
                      <a:pt x="71" y="47"/>
                      <a:pt x="69" y="46"/>
                    </a:cubicBezTo>
                    <a:cubicBezTo>
                      <a:pt x="71" y="38"/>
                      <a:pt x="68" y="30"/>
                      <a:pt x="63" y="25"/>
                    </a:cubicBezTo>
                    <a:cubicBezTo>
                      <a:pt x="69" y="21"/>
                      <a:pt x="79" y="24"/>
                      <a:pt x="84" y="29"/>
                    </a:cubicBezTo>
                    <a:close/>
                    <a:moveTo>
                      <a:pt x="38" y="53"/>
                    </a:moveTo>
                    <a:cubicBezTo>
                      <a:pt x="28" y="48"/>
                      <a:pt x="18" y="44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9" y="32"/>
                      <a:pt x="22" y="28"/>
                      <a:pt x="29" y="31"/>
                    </a:cubicBezTo>
                    <a:cubicBezTo>
                      <a:pt x="38" y="34"/>
                      <a:pt x="41" y="45"/>
                      <a:pt x="38" y="53"/>
                    </a:cubicBezTo>
                    <a:close/>
                    <a:moveTo>
                      <a:pt x="30" y="28"/>
                    </a:moveTo>
                    <a:cubicBezTo>
                      <a:pt x="37" y="21"/>
                      <a:pt x="47" y="18"/>
                      <a:pt x="56" y="24"/>
                    </a:cubicBezTo>
                    <a:cubicBezTo>
                      <a:pt x="62" y="29"/>
                      <a:pt x="68" y="36"/>
                      <a:pt x="65" y="44"/>
                    </a:cubicBezTo>
                    <a:cubicBezTo>
                      <a:pt x="63" y="44"/>
                      <a:pt x="60" y="43"/>
                      <a:pt x="57" y="43"/>
                    </a:cubicBezTo>
                    <a:cubicBezTo>
                      <a:pt x="51" y="44"/>
                      <a:pt x="46" y="47"/>
                      <a:pt x="42" y="51"/>
                    </a:cubicBezTo>
                    <a:cubicBezTo>
                      <a:pt x="44" y="42"/>
                      <a:pt x="39" y="30"/>
                      <a:pt x="30" y="28"/>
                    </a:cubicBezTo>
                    <a:close/>
                    <a:moveTo>
                      <a:pt x="75" y="81"/>
                    </a:moveTo>
                    <a:cubicBezTo>
                      <a:pt x="72" y="78"/>
                      <a:pt x="69" y="75"/>
                      <a:pt x="65" y="72"/>
                    </a:cubicBezTo>
                    <a:cubicBezTo>
                      <a:pt x="58" y="65"/>
                      <a:pt x="51" y="60"/>
                      <a:pt x="43" y="55"/>
                    </a:cubicBezTo>
                    <a:cubicBezTo>
                      <a:pt x="47" y="52"/>
                      <a:pt x="51" y="48"/>
                      <a:pt x="57" y="47"/>
                    </a:cubicBezTo>
                    <a:cubicBezTo>
                      <a:pt x="62" y="47"/>
                      <a:pt x="68" y="49"/>
                      <a:pt x="71" y="53"/>
                    </a:cubicBezTo>
                    <a:cubicBezTo>
                      <a:pt x="78" y="60"/>
                      <a:pt x="82" y="73"/>
                      <a:pt x="75" y="81"/>
                    </a:cubicBezTo>
                    <a:close/>
                    <a:moveTo>
                      <a:pt x="102" y="83"/>
                    </a:moveTo>
                    <a:cubicBezTo>
                      <a:pt x="96" y="79"/>
                      <a:pt x="87" y="76"/>
                      <a:pt x="80" y="79"/>
                    </a:cubicBezTo>
                    <a:cubicBezTo>
                      <a:pt x="84" y="71"/>
                      <a:pt x="82" y="61"/>
                      <a:pt x="78" y="54"/>
                    </a:cubicBezTo>
                    <a:cubicBezTo>
                      <a:pt x="85" y="51"/>
                      <a:pt x="95" y="53"/>
                      <a:pt x="101" y="59"/>
                    </a:cubicBezTo>
                    <a:cubicBezTo>
                      <a:pt x="108" y="66"/>
                      <a:pt x="107" y="75"/>
                      <a:pt x="102" y="83"/>
                    </a:cubicBezTo>
                    <a:close/>
                    <a:moveTo>
                      <a:pt x="110" y="91"/>
                    </a:moveTo>
                    <a:cubicBezTo>
                      <a:pt x="109" y="89"/>
                      <a:pt x="108" y="88"/>
                      <a:pt x="106" y="86"/>
                    </a:cubicBezTo>
                    <a:cubicBezTo>
                      <a:pt x="106" y="86"/>
                      <a:pt x="106" y="85"/>
                      <a:pt x="105" y="85"/>
                    </a:cubicBezTo>
                    <a:cubicBezTo>
                      <a:pt x="108" y="79"/>
                      <a:pt x="110" y="72"/>
                      <a:pt x="109" y="66"/>
                    </a:cubicBezTo>
                    <a:cubicBezTo>
                      <a:pt x="112" y="66"/>
                      <a:pt x="116" y="65"/>
                      <a:pt x="119" y="67"/>
                    </a:cubicBezTo>
                    <a:cubicBezTo>
                      <a:pt x="123" y="69"/>
                      <a:pt x="128" y="71"/>
                      <a:pt x="130" y="75"/>
                    </a:cubicBezTo>
                    <a:cubicBezTo>
                      <a:pt x="134" y="82"/>
                      <a:pt x="134" y="90"/>
                      <a:pt x="129" y="97"/>
                    </a:cubicBezTo>
                    <a:cubicBezTo>
                      <a:pt x="124" y="92"/>
                      <a:pt x="116" y="89"/>
                      <a:pt x="110" y="9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1670"/>
              <p:cNvSpPr/>
              <p:nvPr/>
            </p:nvSpPr>
            <p:spPr bwMode="auto">
              <a:xfrm>
                <a:off x="1637" y="2499"/>
                <a:ext cx="291" cy="318"/>
              </a:xfrm>
              <a:custGeom>
                <a:gdLst>
                  <a:gd name="T0" fmla="*/ 123 w 123"/>
                  <a:gd name="T1" fmla="*/ 123 h 134"/>
                  <a:gd name="T2" fmla="*/ 0 w 123"/>
                  <a:gd name="T3" fmla="*/ 0 h 134"/>
                  <a:gd name="T4" fmla="*/ 13 w 123"/>
                  <a:gd name="T5" fmla="*/ 61 h 134"/>
                  <a:gd name="T6" fmla="*/ 111 w 123"/>
                  <a:gd name="T7" fmla="*/ 134 h 134"/>
                  <a:gd name="T8" fmla="*/ 111 w 123"/>
                  <a:gd name="T9" fmla="*/ 134 h 134"/>
                  <a:gd name="T10" fmla="*/ 123 w 123"/>
                  <a:gd name="T11" fmla="*/ 123 h 1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3" h="134">
                    <a:moveTo>
                      <a:pt x="123" y="1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4" y="42"/>
                      <a:pt x="13" y="61"/>
                    </a:cubicBezTo>
                    <a:cubicBezTo>
                      <a:pt x="30" y="102"/>
                      <a:pt x="68" y="132"/>
                      <a:pt x="111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lnTo>
                      <a:pt x="123" y="123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671"/>
              <p:cNvSpPr/>
              <p:nvPr/>
            </p:nvSpPr>
            <p:spPr bwMode="auto">
              <a:xfrm>
                <a:off x="1900" y="2791"/>
                <a:ext cx="28" cy="26"/>
              </a:xfrm>
              <a:custGeom>
                <a:gdLst>
                  <a:gd name="T0" fmla="*/ 28 w 28"/>
                  <a:gd name="T1" fmla="*/ 0 h 26"/>
                  <a:gd name="T2" fmla="*/ 0 w 28"/>
                  <a:gd name="T3" fmla="*/ 26 h 26"/>
                  <a:gd name="T4" fmla="*/ 0 w 28"/>
                  <a:gd name="T5" fmla="*/ 26 h 26"/>
                  <a:gd name="T6" fmla="*/ 28 w 28"/>
                  <a:gd name="T7" fmla="*/ 0 h 26"/>
                  <a:gd name="T8" fmla="*/ 28 w 28"/>
                  <a:gd name="T9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6">
                    <a:moveTo>
                      <a:pt x="28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672"/>
              <p:cNvSpPr/>
              <p:nvPr/>
            </p:nvSpPr>
            <p:spPr bwMode="auto">
              <a:xfrm flipH="1">
                <a:off x="1900" y="2817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1673"/>
              <p:cNvSpPr/>
              <p:nvPr/>
            </p:nvSpPr>
            <p:spPr bwMode="auto">
              <a:xfrm>
                <a:off x="1758" y="2843"/>
                <a:ext cx="78" cy="34"/>
              </a:xfrm>
              <a:custGeom>
                <a:gdLst>
                  <a:gd name="T0" fmla="*/ 33 w 33"/>
                  <a:gd name="T1" fmla="*/ 12 h 14"/>
                  <a:gd name="T2" fmla="*/ 2 w 33"/>
                  <a:gd name="T3" fmla="*/ 0 h 14"/>
                  <a:gd name="T4" fmla="*/ 2 w 33"/>
                  <a:gd name="T5" fmla="*/ 14 h 14"/>
                  <a:gd name="T6" fmla="*/ 32 w 33"/>
                  <a:gd name="T7" fmla="*/ 14 h 14"/>
                  <a:gd name="T8" fmla="*/ 32 w 33"/>
                  <a:gd name="T9" fmla="*/ 13 h 14"/>
                  <a:gd name="T10" fmla="*/ 33 w 33"/>
                  <a:gd name="T11" fmla="*/ 1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4">
                    <a:moveTo>
                      <a:pt x="33" y="12"/>
                    </a:moveTo>
                    <a:cubicBezTo>
                      <a:pt x="22" y="10"/>
                      <a:pt x="12" y="6"/>
                      <a:pt x="2" y="0"/>
                    </a:cubicBezTo>
                    <a:cubicBezTo>
                      <a:pt x="0" y="5"/>
                      <a:pt x="1" y="9"/>
                      <a:pt x="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2"/>
                      <a:pt x="33" y="12"/>
                      <a:pt x="33" y="1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674"/>
              <p:cNvSpPr/>
              <p:nvPr/>
            </p:nvSpPr>
            <p:spPr bwMode="auto">
              <a:xfrm>
                <a:off x="1697" y="2851"/>
                <a:ext cx="56" cy="26"/>
              </a:xfrm>
              <a:custGeom>
                <a:gdLst>
                  <a:gd name="T0" fmla="*/ 24 w 24"/>
                  <a:gd name="T1" fmla="*/ 0 h 11"/>
                  <a:gd name="T2" fmla="*/ 9 w 24"/>
                  <a:gd name="T3" fmla="*/ 7 h 11"/>
                  <a:gd name="T4" fmla="*/ 1 w 24"/>
                  <a:gd name="T5" fmla="*/ 6 h 11"/>
                  <a:gd name="T6" fmla="*/ 0 w 24"/>
                  <a:gd name="T7" fmla="*/ 11 h 11"/>
                  <a:gd name="T8" fmla="*/ 24 w 24"/>
                  <a:gd name="T9" fmla="*/ 11 h 11"/>
                  <a:gd name="T10" fmla="*/ 24 w 24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1">
                    <a:moveTo>
                      <a:pt x="24" y="0"/>
                    </a:moveTo>
                    <a:cubicBezTo>
                      <a:pt x="20" y="4"/>
                      <a:pt x="15" y="6"/>
                      <a:pt x="9" y="7"/>
                    </a:cubicBezTo>
                    <a:cubicBezTo>
                      <a:pt x="6" y="7"/>
                      <a:pt x="3" y="7"/>
                      <a:pt x="1" y="6"/>
                    </a:cubicBezTo>
                    <a:cubicBezTo>
                      <a:pt x="0" y="8"/>
                      <a:pt x="0" y="9"/>
                      <a:pt x="0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7"/>
                      <a:pt x="23" y="3"/>
                      <a:pt x="24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675"/>
              <p:cNvSpPr/>
              <p:nvPr/>
            </p:nvSpPr>
            <p:spPr bwMode="auto">
              <a:xfrm>
                <a:off x="1597" y="2775"/>
                <a:ext cx="71" cy="73"/>
              </a:xfrm>
              <a:custGeom>
                <a:gdLst>
                  <a:gd name="T0" fmla="*/ 30 w 30"/>
                  <a:gd name="T1" fmla="*/ 28 h 31"/>
                  <a:gd name="T2" fmla="*/ 28 w 30"/>
                  <a:gd name="T3" fmla="*/ 4 h 31"/>
                  <a:gd name="T4" fmla="*/ 6 w 30"/>
                  <a:gd name="T5" fmla="*/ 0 h 31"/>
                  <a:gd name="T6" fmla="*/ 7 w 30"/>
                  <a:gd name="T7" fmla="*/ 24 h 31"/>
                  <a:gd name="T8" fmla="*/ 30 w 30"/>
                  <a:gd name="T9" fmla="*/ 28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1">
                    <a:moveTo>
                      <a:pt x="30" y="28"/>
                    </a:moveTo>
                    <a:cubicBezTo>
                      <a:pt x="26" y="21"/>
                      <a:pt x="24" y="11"/>
                      <a:pt x="28" y="4"/>
                    </a:cubicBezTo>
                    <a:cubicBezTo>
                      <a:pt x="21" y="6"/>
                      <a:pt x="12" y="3"/>
                      <a:pt x="6" y="0"/>
                    </a:cubicBezTo>
                    <a:cubicBezTo>
                      <a:pt x="2" y="8"/>
                      <a:pt x="0" y="17"/>
                      <a:pt x="7" y="24"/>
                    </a:cubicBezTo>
                    <a:cubicBezTo>
                      <a:pt x="13" y="29"/>
                      <a:pt x="23" y="31"/>
                      <a:pt x="30" y="2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1676"/>
              <p:cNvSpPr/>
              <p:nvPr/>
            </p:nvSpPr>
            <p:spPr bwMode="auto">
              <a:xfrm>
                <a:off x="1637" y="2848"/>
                <a:ext cx="52" cy="29"/>
              </a:xfrm>
              <a:custGeom>
                <a:gdLst>
                  <a:gd name="T0" fmla="*/ 22 w 22"/>
                  <a:gd name="T1" fmla="*/ 5 h 12"/>
                  <a:gd name="T2" fmla="*/ 17 w 22"/>
                  <a:gd name="T3" fmla="*/ 1 h 12"/>
                  <a:gd name="T4" fmla="*/ 15 w 22"/>
                  <a:gd name="T5" fmla="*/ 0 h 12"/>
                  <a:gd name="T6" fmla="*/ 1 w 22"/>
                  <a:gd name="T7" fmla="*/ 1 h 12"/>
                  <a:gd name="T8" fmla="*/ 1 w 22"/>
                  <a:gd name="T9" fmla="*/ 2 h 12"/>
                  <a:gd name="T10" fmla="*/ 1 w 22"/>
                  <a:gd name="T11" fmla="*/ 12 h 12"/>
                  <a:gd name="T12" fmla="*/ 21 w 22"/>
                  <a:gd name="T13" fmla="*/ 12 h 12"/>
                  <a:gd name="T14" fmla="*/ 22 w 22"/>
                  <a:gd name="T15" fmla="*/ 5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2">
                    <a:moveTo>
                      <a:pt x="22" y="5"/>
                    </a:moveTo>
                    <a:cubicBezTo>
                      <a:pt x="20" y="4"/>
                      <a:pt x="19" y="3"/>
                      <a:pt x="17" y="1"/>
                    </a:cubicBezTo>
                    <a:cubicBezTo>
                      <a:pt x="16" y="1"/>
                      <a:pt x="16" y="0"/>
                      <a:pt x="15" y="0"/>
                    </a:cubicBezTo>
                    <a:cubicBezTo>
                      <a:pt x="11" y="2"/>
                      <a:pt x="6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0" y="8"/>
                      <a:pt x="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0"/>
                      <a:pt x="22" y="8"/>
                      <a:pt x="22" y="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1677"/>
              <p:cNvSpPr/>
              <p:nvPr/>
            </p:nvSpPr>
            <p:spPr bwMode="auto">
              <a:xfrm>
                <a:off x="1661" y="2779"/>
                <a:ext cx="92" cy="79"/>
              </a:xfrm>
              <a:custGeom>
                <a:gdLst>
                  <a:gd name="T0" fmla="*/ 10 w 39"/>
                  <a:gd name="T1" fmla="*/ 28 h 33"/>
                  <a:gd name="T2" fmla="*/ 24 w 39"/>
                  <a:gd name="T3" fmla="*/ 33 h 33"/>
                  <a:gd name="T4" fmla="*/ 39 w 39"/>
                  <a:gd name="T5" fmla="*/ 25 h 33"/>
                  <a:gd name="T6" fmla="*/ 16 w 39"/>
                  <a:gd name="T7" fmla="*/ 9 h 33"/>
                  <a:gd name="T8" fmla="*/ 6 w 39"/>
                  <a:gd name="T9" fmla="*/ 0 h 33"/>
                  <a:gd name="T10" fmla="*/ 10 w 39"/>
                  <a:gd name="T11" fmla="*/ 28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3">
                    <a:moveTo>
                      <a:pt x="10" y="28"/>
                    </a:moveTo>
                    <a:cubicBezTo>
                      <a:pt x="14" y="32"/>
                      <a:pt x="19" y="33"/>
                      <a:pt x="24" y="33"/>
                    </a:cubicBezTo>
                    <a:cubicBezTo>
                      <a:pt x="30" y="33"/>
                      <a:pt x="34" y="28"/>
                      <a:pt x="39" y="25"/>
                    </a:cubicBezTo>
                    <a:cubicBezTo>
                      <a:pt x="31" y="20"/>
                      <a:pt x="23" y="15"/>
                      <a:pt x="16" y="9"/>
                    </a:cubicBezTo>
                    <a:cubicBezTo>
                      <a:pt x="12" y="6"/>
                      <a:pt x="9" y="3"/>
                      <a:pt x="6" y="0"/>
                    </a:cubicBezTo>
                    <a:cubicBezTo>
                      <a:pt x="0" y="8"/>
                      <a:pt x="3" y="20"/>
                      <a:pt x="10" y="28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1678"/>
              <p:cNvSpPr/>
              <p:nvPr/>
            </p:nvSpPr>
            <p:spPr bwMode="auto">
              <a:xfrm>
                <a:off x="1590" y="2694"/>
                <a:ext cx="78" cy="92"/>
              </a:xfrm>
              <a:custGeom>
                <a:gdLst>
                  <a:gd name="T0" fmla="*/ 6 w 33"/>
                  <a:gd name="T1" fmla="*/ 26 h 39"/>
                  <a:gd name="T2" fmla="*/ 33 w 33"/>
                  <a:gd name="T3" fmla="*/ 32 h 39"/>
                  <a:gd name="T4" fmla="*/ 12 w 33"/>
                  <a:gd name="T5" fmla="*/ 0 h 39"/>
                  <a:gd name="T6" fmla="*/ 6 w 33"/>
                  <a:gd name="T7" fmla="*/ 26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39">
                    <a:moveTo>
                      <a:pt x="6" y="26"/>
                    </a:moveTo>
                    <a:cubicBezTo>
                      <a:pt x="10" y="33"/>
                      <a:pt x="27" y="39"/>
                      <a:pt x="33" y="32"/>
                    </a:cubicBezTo>
                    <a:cubicBezTo>
                      <a:pt x="25" y="22"/>
                      <a:pt x="18" y="11"/>
                      <a:pt x="12" y="0"/>
                    </a:cubicBezTo>
                    <a:cubicBezTo>
                      <a:pt x="2" y="5"/>
                      <a:pt x="0" y="17"/>
                      <a:pt x="6" y="2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1679"/>
              <p:cNvSpPr/>
              <p:nvPr/>
            </p:nvSpPr>
            <p:spPr bwMode="auto">
              <a:xfrm>
                <a:off x="1510" y="2637"/>
                <a:ext cx="38" cy="71"/>
              </a:xfrm>
              <a:custGeom>
                <a:gdLst>
                  <a:gd name="T0" fmla="*/ 9 w 16"/>
                  <a:gd name="T1" fmla="*/ 30 h 30"/>
                  <a:gd name="T2" fmla="*/ 16 w 16"/>
                  <a:gd name="T3" fmla="*/ 11 h 30"/>
                  <a:gd name="T4" fmla="*/ 15 w 16"/>
                  <a:gd name="T5" fmla="*/ 8 h 30"/>
                  <a:gd name="T6" fmla="*/ 15 w 16"/>
                  <a:gd name="T7" fmla="*/ 8 h 30"/>
                  <a:gd name="T8" fmla="*/ 0 w 16"/>
                  <a:gd name="T9" fmla="*/ 0 h 30"/>
                  <a:gd name="T10" fmla="*/ 0 w 16"/>
                  <a:gd name="T11" fmla="*/ 28 h 30"/>
                  <a:gd name="T12" fmla="*/ 9 w 16"/>
                  <a:gd name="T13" fmla="*/ 3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30">
                    <a:moveTo>
                      <a:pt x="9" y="30"/>
                    </a:moveTo>
                    <a:cubicBezTo>
                      <a:pt x="7" y="23"/>
                      <a:pt x="9" y="15"/>
                      <a:pt x="16" y="11"/>
                    </a:cubicBezTo>
                    <a:cubicBezTo>
                      <a:pt x="16" y="10"/>
                      <a:pt x="15" y="9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9" y="7"/>
                      <a:pt x="4" y="5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3" y="29"/>
                      <a:pt x="6" y="30"/>
                      <a:pt x="9" y="3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1680"/>
              <p:cNvSpPr/>
              <p:nvPr/>
            </p:nvSpPr>
            <p:spPr bwMode="auto">
              <a:xfrm>
                <a:off x="1510" y="2713"/>
                <a:ext cx="123" cy="164"/>
              </a:xfrm>
              <a:custGeom>
                <a:gdLst>
                  <a:gd name="T0" fmla="*/ 52 w 52"/>
                  <a:gd name="T1" fmla="*/ 58 h 69"/>
                  <a:gd name="T2" fmla="*/ 52 w 52"/>
                  <a:gd name="T3" fmla="*/ 58 h 69"/>
                  <a:gd name="T4" fmla="*/ 43 w 52"/>
                  <a:gd name="T5" fmla="*/ 53 h 69"/>
                  <a:gd name="T6" fmla="*/ 38 w 52"/>
                  <a:gd name="T7" fmla="*/ 45 h 69"/>
                  <a:gd name="T8" fmla="*/ 12 w 52"/>
                  <a:gd name="T9" fmla="*/ 35 h 69"/>
                  <a:gd name="T10" fmla="*/ 14 w 52"/>
                  <a:gd name="T11" fmla="*/ 9 h 69"/>
                  <a:gd name="T12" fmla="*/ 10 w 52"/>
                  <a:gd name="T13" fmla="*/ 4 h 69"/>
                  <a:gd name="T14" fmla="*/ 9 w 52"/>
                  <a:gd name="T15" fmla="*/ 1 h 69"/>
                  <a:gd name="T16" fmla="*/ 0 w 52"/>
                  <a:gd name="T17" fmla="*/ 0 h 69"/>
                  <a:gd name="T18" fmla="*/ 0 w 52"/>
                  <a:gd name="T19" fmla="*/ 40 h 69"/>
                  <a:gd name="T20" fmla="*/ 34 w 52"/>
                  <a:gd name="T21" fmla="*/ 60 h 69"/>
                  <a:gd name="T22" fmla="*/ 34 w 52"/>
                  <a:gd name="T23" fmla="*/ 60 h 69"/>
                  <a:gd name="T24" fmla="*/ 36 w 52"/>
                  <a:gd name="T25" fmla="*/ 62 h 69"/>
                  <a:gd name="T26" fmla="*/ 37 w 52"/>
                  <a:gd name="T27" fmla="*/ 69 h 69"/>
                  <a:gd name="T28" fmla="*/ 51 w 52"/>
                  <a:gd name="T29" fmla="*/ 69 h 69"/>
                  <a:gd name="T30" fmla="*/ 52 w 52"/>
                  <a:gd name="T31" fmla="*/ 58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69">
                    <a:moveTo>
                      <a:pt x="52" y="58"/>
                    </a:moveTo>
                    <a:cubicBezTo>
                      <a:pt x="52" y="58"/>
                      <a:pt x="52" y="58"/>
                      <a:pt x="52" y="58"/>
                    </a:cubicBezTo>
                    <a:cubicBezTo>
                      <a:pt x="49" y="57"/>
                      <a:pt x="46" y="55"/>
                      <a:pt x="43" y="53"/>
                    </a:cubicBezTo>
                    <a:cubicBezTo>
                      <a:pt x="40" y="51"/>
                      <a:pt x="39" y="48"/>
                      <a:pt x="38" y="45"/>
                    </a:cubicBezTo>
                    <a:cubicBezTo>
                      <a:pt x="27" y="46"/>
                      <a:pt x="18" y="44"/>
                      <a:pt x="12" y="35"/>
                    </a:cubicBezTo>
                    <a:cubicBezTo>
                      <a:pt x="7" y="27"/>
                      <a:pt x="8" y="16"/>
                      <a:pt x="14" y="9"/>
                    </a:cubicBezTo>
                    <a:cubicBezTo>
                      <a:pt x="12" y="7"/>
                      <a:pt x="11" y="6"/>
                      <a:pt x="10" y="4"/>
                    </a:cubicBezTo>
                    <a:cubicBezTo>
                      <a:pt x="10" y="3"/>
                      <a:pt x="9" y="2"/>
                      <a:pt x="9" y="1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7" y="51"/>
                      <a:pt x="21" y="60"/>
                      <a:pt x="34" y="60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60"/>
                      <a:pt x="36" y="61"/>
                      <a:pt x="36" y="62"/>
                    </a:cubicBezTo>
                    <a:cubicBezTo>
                      <a:pt x="36" y="64"/>
                      <a:pt x="36" y="66"/>
                      <a:pt x="37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5"/>
                      <a:pt x="51" y="61"/>
                      <a:pt x="52" y="5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681"/>
              <p:cNvSpPr/>
              <p:nvPr/>
            </p:nvSpPr>
            <p:spPr bwMode="auto">
              <a:xfrm>
                <a:off x="1552" y="2867"/>
                <a:ext cx="29" cy="10"/>
              </a:xfrm>
              <a:custGeom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0 w 12"/>
                  <a:gd name="T5" fmla="*/ 4 h 4"/>
                  <a:gd name="T6" fmla="*/ 12 w 12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8" y="2"/>
                      <a:pt x="4" y="3"/>
                      <a:pt x="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1"/>
                      <a:pt x="12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1682"/>
              <p:cNvSpPr/>
              <p:nvPr/>
            </p:nvSpPr>
            <p:spPr bwMode="auto">
              <a:xfrm>
                <a:off x="1510" y="2573"/>
                <a:ext cx="66" cy="76"/>
              </a:xfrm>
              <a:custGeom>
                <a:gdLst>
                  <a:gd name="T0" fmla="*/ 0 w 28"/>
                  <a:gd name="T1" fmla="*/ 23 h 32"/>
                  <a:gd name="T2" fmla="*/ 14 w 28"/>
                  <a:gd name="T3" fmla="*/ 32 h 32"/>
                  <a:gd name="T4" fmla="*/ 28 w 28"/>
                  <a:gd name="T5" fmla="*/ 9 h 32"/>
                  <a:gd name="T6" fmla="*/ 12 w 28"/>
                  <a:gd name="T7" fmla="*/ 0 h 32"/>
                  <a:gd name="T8" fmla="*/ 0 w 28"/>
                  <a:gd name="T9" fmla="*/ 12 h 32"/>
                  <a:gd name="T10" fmla="*/ 0 w 28"/>
                  <a:gd name="T11" fmla="*/ 23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32">
                    <a:moveTo>
                      <a:pt x="0" y="23"/>
                    </a:moveTo>
                    <a:cubicBezTo>
                      <a:pt x="3" y="27"/>
                      <a:pt x="9" y="30"/>
                      <a:pt x="14" y="32"/>
                    </a:cubicBezTo>
                    <a:cubicBezTo>
                      <a:pt x="13" y="21"/>
                      <a:pt x="18" y="13"/>
                      <a:pt x="28" y="9"/>
                    </a:cubicBezTo>
                    <a:cubicBezTo>
                      <a:pt x="22" y="8"/>
                      <a:pt x="16" y="5"/>
                      <a:pt x="12" y="0"/>
                    </a:cubicBezTo>
                    <a:cubicBezTo>
                      <a:pt x="0" y="12"/>
                      <a:pt x="0" y="12"/>
                      <a:pt x="0" y="12"/>
                    </a:cubicBez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683"/>
              <p:cNvSpPr/>
              <p:nvPr/>
            </p:nvSpPr>
            <p:spPr bwMode="auto">
              <a:xfrm>
                <a:off x="1536" y="2741"/>
                <a:ext cx="68" cy="74"/>
              </a:xfrm>
              <a:custGeom>
                <a:gdLst>
                  <a:gd name="T0" fmla="*/ 28 w 29"/>
                  <a:gd name="T1" fmla="*/ 10 h 31"/>
                  <a:gd name="T2" fmla="*/ 24 w 29"/>
                  <a:gd name="T3" fmla="*/ 5 h 31"/>
                  <a:gd name="T4" fmla="*/ 5 w 29"/>
                  <a:gd name="T5" fmla="*/ 0 h 31"/>
                  <a:gd name="T6" fmla="*/ 4 w 29"/>
                  <a:gd name="T7" fmla="*/ 21 h 31"/>
                  <a:gd name="T8" fmla="*/ 15 w 29"/>
                  <a:gd name="T9" fmla="*/ 30 h 31"/>
                  <a:gd name="T10" fmla="*/ 26 w 29"/>
                  <a:gd name="T11" fmla="*/ 31 h 31"/>
                  <a:gd name="T12" fmla="*/ 29 w 29"/>
                  <a:gd name="T13" fmla="*/ 12 h 31"/>
                  <a:gd name="T14" fmla="*/ 28 w 29"/>
                  <a:gd name="T15" fmla="*/ 1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1">
                    <a:moveTo>
                      <a:pt x="28" y="10"/>
                    </a:moveTo>
                    <a:cubicBezTo>
                      <a:pt x="26" y="9"/>
                      <a:pt x="25" y="7"/>
                      <a:pt x="24" y="5"/>
                    </a:cubicBezTo>
                    <a:cubicBezTo>
                      <a:pt x="18" y="8"/>
                      <a:pt x="10" y="4"/>
                      <a:pt x="5" y="0"/>
                    </a:cubicBezTo>
                    <a:cubicBezTo>
                      <a:pt x="0" y="6"/>
                      <a:pt x="1" y="14"/>
                      <a:pt x="4" y="21"/>
                    </a:cubicBezTo>
                    <a:cubicBezTo>
                      <a:pt x="7" y="25"/>
                      <a:pt x="11" y="28"/>
                      <a:pt x="15" y="30"/>
                    </a:cubicBezTo>
                    <a:cubicBezTo>
                      <a:pt x="18" y="31"/>
                      <a:pt x="22" y="30"/>
                      <a:pt x="26" y="31"/>
                    </a:cubicBezTo>
                    <a:cubicBezTo>
                      <a:pt x="24" y="25"/>
                      <a:pt x="26" y="18"/>
                      <a:pt x="29" y="12"/>
                    </a:cubicBezTo>
                    <a:cubicBezTo>
                      <a:pt x="29" y="11"/>
                      <a:pt x="28" y="11"/>
                      <a:pt x="28" y="1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684"/>
              <p:cNvSpPr/>
              <p:nvPr/>
            </p:nvSpPr>
            <p:spPr bwMode="auto">
              <a:xfrm>
                <a:off x="1533" y="2670"/>
                <a:ext cx="71" cy="79"/>
              </a:xfrm>
              <a:custGeom>
                <a:gdLst>
                  <a:gd name="T0" fmla="*/ 24 w 30"/>
                  <a:gd name="T1" fmla="*/ 32 h 33"/>
                  <a:gd name="T2" fmla="*/ 30 w 30"/>
                  <a:gd name="T3" fmla="*/ 10 h 33"/>
                  <a:gd name="T4" fmla="*/ 20 w 30"/>
                  <a:gd name="T5" fmla="*/ 9 h 33"/>
                  <a:gd name="T6" fmla="*/ 8 w 30"/>
                  <a:gd name="T7" fmla="*/ 0 h 33"/>
                  <a:gd name="T8" fmla="*/ 8 w 30"/>
                  <a:gd name="T9" fmla="*/ 0 h 33"/>
                  <a:gd name="T10" fmla="*/ 4 w 30"/>
                  <a:gd name="T11" fmla="*/ 21 h 33"/>
                  <a:gd name="T12" fmla="*/ 24 w 30"/>
                  <a:gd name="T13" fmla="*/ 32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33">
                    <a:moveTo>
                      <a:pt x="24" y="32"/>
                    </a:moveTo>
                    <a:cubicBezTo>
                      <a:pt x="21" y="25"/>
                      <a:pt x="24" y="16"/>
                      <a:pt x="30" y="10"/>
                    </a:cubicBezTo>
                    <a:cubicBezTo>
                      <a:pt x="27" y="11"/>
                      <a:pt x="23" y="10"/>
                      <a:pt x="20" y="9"/>
                    </a:cubicBezTo>
                    <a:cubicBezTo>
                      <a:pt x="15" y="7"/>
                      <a:pt x="11" y="4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4"/>
                      <a:pt x="0" y="14"/>
                      <a:pt x="4" y="21"/>
                    </a:cubicBezTo>
                    <a:cubicBezTo>
                      <a:pt x="7" y="28"/>
                      <a:pt x="16" y="33"/>
                      <a:pt x="24" y="3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685"/>
              <p:cNvSpPr/>
              <p:nvPr/>
            </p:nvSpPr>
            <p:spPr bwMode="auto">
              <a:xfrm>
                <a:off x="1548" y="2597"/>
                <a:ext cx="66" cy="95"/>
              </a:xfrm>
              <a:custGeom>
                <a:gdLst>
                  <a:gd name="T0" fmla="*/ 11 w 28"/>
                  <a:gd name="T1" fmla="*/ 35 h 40"/>
                  <a:gd name="T2" fmla="*/ 28 w 28"/>
                  <a:gd name="T3" fmla="*/ 37 h 40"/>
                  <a:gd name="T4" fmla="*/ 17 w 28"/>
                  <a:gd name="T5" fmla="*/ 0 h 40"/>
                  <a:gd name="T6" fmla="*/ 2 w 28"/>
                  <a:gd name="T7" fmla="*/ 22 h 40"/>
                  <a:gd name="T8" fmla="*/ 11 w 28"/>
                  <a:gd name="T9" fmla="*/ 35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0">
                    <a:moveTo>
                      <a:pt x="11" y="35"/>
                    </a:moveTo>
                    <a:cubicBezTo>
                      <a:pt x="16" y="38"/>
                      <a:pt x="24" y="40"/>
                      <a:pt x="28" y="37"/>
                    </a:cubicBezTo>
                    <a:cubicBezTo>
                      <a:pt x="23" y="25"/>
                      <a:pt x="19" y="13"/>
                      <a:pt x="17" y="0"/>
                    </a:cubicBezTo>
                    <a:cubicBezTo>
                      <a:pt x="7" y="3"/>
                      <a:pt x="0" y="11"/>
                      <a:pt x="2" y="22"/>
                    </a:cubicBezTo>
                    <a:cubicBezTo>
                      <a:pt x="3" y="28"/>
                      <a:pt x="6" y="32"/>
                      <a:pt x="11" y="35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686"/>
              <p:cNvSpPr/>
              <p:nvPr/>
            </p:nvSpPr>
            <p:spPr bwMode="auto">
              <a:xfrm>
                <a:off x="1543" y="2533"/>
                <a:ext cx="42" cy="54"/>
              </a:xfrm>
              <a:custGeom>
                <a:gdLst>
                  <a:gd name="T0" fmla="*/ 18 w 18"/>
                  <a:gd name="T1" fmla="*/ 23 h 23"/>
                  <a:gd name="T2" fmla="*/ 14 w 18"/>
                  <a:gd name="T3" fmla="*/ 0 h 23"/>
                  <a:gd name="T4" fmla="*/ 0 w 18"/>
                  <a:gd name="T5" fmla="*/ 15 h 23"/>
                  <a:gd name="T6" fmla="*/ 18 w 18"/>
                  <a:gd name="T7" fmla="*/ 2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18" y="23"/>
                    </a:moveTo>
                    <a:cubicBezTo>
                      <a:pt x="16" y="15"/>
                      <a:pt x="15" y="8"/>
                      <a:pt x="14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4" y="20"/>
                      <a:pt x="11" y="23"/>
                      <a:pt x="18" y="2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687"/>
              <p:cNvSpPr/>
              <p:nvPr/>
            </p:nvSpPr>
            <p:spPr bwMode="auto">
              <a:xfrm>
                <a:off x="1588" y="2485"/>
                <a:ext cx="305" cy="382"/>
              </a:xfrm>
              <a:custGeom>
                <a:gdLst>
                  <a:gd name="T0" fmla="*/ 86 w 129"/>
                  <a:gd name="T1" fmla="*/ 132 h 161"/>
                  <a:gd name="T2" fmla="*/ 18 w 129"/>
                  <a:gd name="T3" fmla="*/ 9 h 161"/>
                  <a:gd name="T4" fmla="*/ 18 w 129"/>
                  <a:gd name="T5" fmla="*/ 2 h 161"/>
                  <a:gd name="T6" fmla="*/ 18 w 129"/>
                  <a:gd name="T7" fmla="*/ 2 h 161"/>
                  <a:gd name="T8" fmla="*/ 18 w 129"/>
                  <a:gd name="T9" fmla="*/ 2 h 161"/>
                  <a:gd name="T10" fmla="*/ 16 w 129"/>
                  <a:gd name="T11" fmla="*/ 0 h 161"/>
                  <a:gd name="T12" fmla="*/ 0 w 129"/>
                  <a:gd name="T13" fmla="*/ 16 h 161"/>
                  <a:gd name="T14" fmla="*/ 2 w 129"/>
                  <a:gd name="T15" fmla="*/ 39 h 161"/>
                  <a:gd name="T16" fmla="*/ 42 w 129"/>
                  <a:gd name="T17" fmla="*/ 123 h 161"/>
                  <a:gd name="T18" fmla="*/ 112 w 129"/>
                  <a:gd name="T19" fmla="*/ 161 h 161"/>
                  <a:gd name="T20" fmla="*/ 129 w 129"/>
                  <a:gd name="T21" fmla="*/ 144 h 161"/>
                  <a:gd name="T22" fmla="*/ 86 w 129"/>
                  <a:gd name="T23" fmla="*/ 132 h 1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9" h="161">
                    <a:moveTo>
                      <a:pt x="86" y="132"/>
                    </a:moveTo>
                    <a:cubicBezTo>
                      <a:pt x="41" y="108"/>
                      <a:pt x="19" y="58"/>
                      <a:pt x="18" y="9"/>
                    </a:cubicBezTo>
                    <a:cubicBezTo>
                      <a:pt x="18" y="7"/>
                      <a:pt x="18" y="4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4"/>
                      <a:pt x="1" y="31"/>
                      <a:pt x="2" y="39"/>
                    </a:cubicBezTo>
                    <a:cubicBezTo>
                      <a:pt x="8" y="70"/>
                      <a:pt x="20" y="100"/>
                      <a:pt x="42" y="123"/>
                    </a:cubicBezTo>
                    <a:cubicBezTo>
                      <a:pt x="61" y="142"/>
                      <a:pt x="86" y="155"/>
                      <a:pt x="112" y="161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14" y="143"/>
                      <a:pt x="99" y="139"/>
                      <a:pt x="86" y="132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688"/>
              <p:cNvSpPr/>
              <p:nvPr/>
            </p:nvSpPr>
            <p:spPr bwMode="auto">
              <a:xfrm>
                <a:off x="1853" y="2827"/>
                <a:ext cx="40" cy="40"/>
              </a:xfrm>
              <a:custGeom>
                <a:gdLst>
                  <a:gd name="T0" fmla="*/ 40 w 40"/>
                  <a:gd name="T1" fmla="*/ 0 h 40"/>
                  <a:gd name="T2" fmla="*/ 0 w 40"/>
                  <a:gd name="T3" fmla="*/ 40 h 40"/>
                  <a:gd name="T4" fmla="*/ 0 w 40"/>
                  <a:gd name="T5" fmla="*/ 40 h 40"/>
                  <a:gd name="T6" fmla="*/ 40 w 40"/>
                  <a:gd name="T7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0"/>
                    </a:moveTo>
                    <a:lnTo>
                      <a:pt x="0" y="40"/>
                    </a:lnTo>
                    <a:lnTo>
                      <a:pt x="0" y="4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689"/>
              <p:cNvSpPr/>
              <p:nvPr/>
            </p:nvSpPr>
            <p:spPr bwMode="auto">
              <a:xfrm>
                <a:off x="1510" y="2808"/>
                <a:ext cx="87" cy="69"/>
              </a:xfrm>
              <a:custGeom>
                <a:gdLst>
                  <a:gd name="T0" fmla="*/ 36 w 37"/>
                  <a:gd name="T1" fmla="*/ 22 h 29"/>
                  <a:gd name="T2" fmla="*/ 34 w 37"/>
                  <a:gd name="T3" fmla="*/ 20 h 29"/>
                  <a:gd name="T4" fmla="*/ 34 w 37"/>
                  <a:gd name="T5" fmla="*/ 20 h 29"/>
                  <a:gd name="T6" fmla="*/ 0 w 37"/>
                  <a:gd name="T7" fmla="*/ 0 h 29"/>
                  <a:gd name="T8" fmla="*/ 0 w 37"/>
                  <a:gd name="T9" fmla="*/ 6 h 29"/>
                  <a:gd name="T10" fmla="*/ 27 w 37"/>
                  <a:gd name="T11" fmla="*/ 23 h 29"/>
                  <a:gd name="T12" fmla="*/ 10 w 37"/>
                  <a:gd name="T13" fmla="*/ 27 h 29"/>
                  <a:gd name="T14" fmla="*/ 6 w 37"/>
                  <a:gd name="T15" fmla="*/ 29 h 29"/>
                  <a:gd name="T16" fmla="*/ 18 w 37"/>
                  <a:gd name="T17" fmla="*/ 29 h 29"/>
                  <a:gd name="T18" fmla="*/ 30 w 37"/>
                  <a:gd name="T19" fmla="*/ 25 h 29"/>
                  <a:gd name="T20" fmla="*/ 28 w 37"/>
                  <a:gd name="T21" fmla="*/ 29 h 29"/>
                  <a:gd name="T22" fmla="*/ 32 w 37"/>
                  <a:gd name="T23" fmla="*/ 29 h 29"/>
                  <a:gd name="T24" fmla="*/ 33 w 37"/>
                  <a:gd name="T25" fmla="*/ 27 h 29"/>
                  <a:gd name="T26" fmla="*/ 33 w 37"/>
                  <a:gd name="T27" fmla="*/ 29 h 29"/>
                  <a:gd name="T28" fmla="*/ 37 w 37"/>
                  <a:gd name="T29" fmla="*/ 29 h 29"/>
                  <a:gd name="T30" fmla="*/ 36 w 37"/>
                  <a:gd name="T31" fmla="*/ 22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" h="28">
                    <a:moveTo>
                      <a:pt x="36" y="22"/>
                    </a:moveTo>
                    <a:cubicBezTo>
                      <a:pt x="36" y="21"/>
                      <a:pt x="35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21" y="20"/>
                      <a:pt x="7" y="11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7" y="15"/>
                      <a:pt x="16" y="22"/>
                      <a:pt x="27" y="23"/>
                    </a:cubicBezTo>
                    <a:cubicBezTo>
                      <a:pt x="21" y="24"/>
                      <a:pt x="16" y="25"/>
                      <a:pt x="10" y="27"/>
                    </a:cubicBezTo>
                    <a:cubicBezTo>
                      <a:pt x="9" y="27"/>
                      <a:pt x="7" y="28"/>
                      <a:pt x="6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22" y="28"/>
                      <a:pt x="26" y="27"/>
                      <a:pt x="30" y="25"/>
                    </a:cubicBezTo>
                    <a:cubicBezTo>
                      <a:pt x="29" y="26"/>
                      <a:pt x="29" y="28"/>
                      <a:pt x="28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8"/>
                      <a:pt x="32" y="28"/>
                      <a:pt x="33" y="27"/>
                    </a:cubicBezTo>
                    <a:cubicBezTo>
                      <a:pt x="33" y="28"/>
                      <a:pt x="33" y="28"/>
                      <a:pt x="33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6" y="26"/>
                      <a:pt x="36" y="24"/>
                      <a:pt x="36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690"/>
              <p:cNvSpPr/>
              <p:nvPr/>
            </p:nvSpPr>
            <p:spPr bwMode="auto">
              <a:xfrm>
                <a:off x="1630" y="2490"/>
                <a:ext cx="270" cy="337"/>
              </a:xfrm>
              <a:custGeom>
                <a:gdLst>
                  <a:gd name="T0" fmla="*/ 16 w 114"/>
                  <a:gd name="T1" fmla="*/ 65 h 142"/>
                  <a:gd name="T2" fmla="*/ 3 w 114"/>
                  <a:gd name="T3" fmla="*/ 4 h 142"/>
                  <a:gd name="T4" fmla="*/ 0 w 114"/>
                  <a:gd name="T5" fmla="*/ 0 h 142"/>
                  <a:gd name="T6" fmla="*/ 0 w 114"/>
                  <a:gd name="T7" fmla="*/ 7 h 142"/>
                  <a:gd name="T8" fmla="*/ 68 w 114"/>
                  <a:gd name="T9" fmla="*/ 130 h 142"/>
                  <a:gd name="T10" fmla="*/ 111 w 114"/>
                  <a:gd name="T11" fmla="*/ 142 h 142"/>
                  <a:gd name="T12" fmla="*/ 114 w 114"/>
                  <a:gd name="T13" fmla="*/ 138 h 142"/>
                  <a:gd name="T14" fmla="*/ 16 w 114"/>
                  <a:gd name="T15" fmla="*/ 65 h 1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42">
                    <a:moveTo>
                      <a:pt x="16" y="65"/>
                    </a:moveTo>
                    <a:cubicBezTo>
                      <a:pt x="7" y="46"/>
                      <a:pt x="4" y="25"/>
                      <a:pt x="3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5"/>
                      <a:pt x="0" y="7"/>
                    </a:cubicBezTo>
                    <a:cubicBezTo>
                      <a:pt x="1" y="56"/>
                      <a:pt x="23" y="106"/>
                      <a:pt x="68" y="130"/>
                    </a:cubicBezTo>
                    <a:cubicBezTo>
                      <a:pt x="81" y="137"/>
                      <a:pt x="96" y="141"/>
                      <a:pt x="111" y="142"/>
                    </a:cubicBezTo>
                    <a:cubicBezTo>
                      <a:pt x="114" y="138"/>
                      <a:pt x="114" y="138"/>
                      <a:pt x="114" y="138"/>
                    </a:cubicBezTo>
                    <a:cubicBezTo>
                      <a:pt x="71" y="136"/>
                      <a:pt x="33" y="106"/>
                      <a:pt x="16" y="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691"/>
              <p:cNvSpPr/>
              <p:nvPr/>
            </p:nvSpPr>
            <p:spPr bwMode="auto">
              <a:xfrm>
                <a:off x="1893" y="2817"/>
                <a:ext cx="7" cy="10"/>
              </a:xfrm>
              <a:custGeom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  <a:gd name="T6" fmla="*/ 3 w 3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692"/>
              <p:cNvSpPr>
                <a:spLocks noEditPoints="1"/>
              </p:cNvSpPr>
              <p:nvPr/>
            </p:nvSpPr>
            <p:spPr bwMode="auto">
              <a:xfrm>
                <a:off x="1510" y="2523"/>
                <a:ext cx="343" cy="354"/>
              </a:xfrm>
              <a:custGeom>
                <a:gdLst>
                  <a:gd name="T0" fmla="*/ 55 w 145"/>
                  <a:gd name="T1" fmla="*/ 138 h 149"/>
                  <a:gd name="T2" fmla="*/ 71 w 145"/>
                  <a:gd name="T3" fmla="*/ 138 h 149"/>
                  <a:gd name="T4" fmla="*/ 75 w 145"/>
                  <a:gd name="T5" fmla="*/ 149 h 149"/>
                  <a:gd name="T6" fmla="*/ 80 w 145"/>
                  <a:gd name="T7" fmla="*/ 144 h 149"/>
                  <a:gd name="T8" fmla="*/ 103 w 145"/>
                  <a:gd name="T9" fmla="*/ 138 h 149"/>
                  <a:gd name="T10" fmla="*/ 107 w 145"/>
                  <a:gd name="T11" fmla="*/ 149 h 149"/>
                  <a:gd name="T12" fmla="*/ 138 w 145"/>
                  <a:gd name="T13" fmla="*/ 147 h 149"/>
                  <a:gd name="T14" fmla="*/ 137 w 145"/>
                  <a:gd name="T15" fmla="*/ 149 h 149"/>
                  <a:gd name="T16" fmla="*/ 145 w 145"/>
                  <a:gd name="T17" fmla="*/ 145 h 149"/>
                  <a:gd name="T18" fmla="*/ 35 w 145"/>
                  <a:gd name="T19" fmla="*/ 23 h 149"/>
                  <a:gd name="T20" fmla="*/ 28 w 145"/>
                  <a:gd name="T21" fmla="*/ 4 h 149"/>
                  <a:gd name="T22" fmla="*/ 14 w 145"/>
                  <a:gd name="T23" fmla="*/ 19 h 149"/>
                  <a:gd name="T24" fmla="*/ 28 w 145"/>
                  <a:gd name="T25" fmla="*/ 30 h 149"/>
                  <a:gd name="T26" fmla="*/ 0 w 145"/>
                  <a:gd name="T27" fmla="*/ 44 h 149"/>
                  <a:gd name="T28" fmla="*/ 15 w 145"/>
                  <a:gd name="T29" fmla="*/ 56 h 149"/>
                  <a:gd name="T30" fmla="*/ 16 w 145"/>
                  <a:gd name="T31" fmla="*/ 59 h 149"/>
                  <a:gd name="T32" fmla="*/ 0 w 145"/>
                  <a:gd name="T33" fmla="*/ 76 h 149"/>
                  <a:gd name="T34" fmla="*/ 9 w 145"/>
                  <a:gd name="T35" fmla="*/ 81 h 149"/>
                  <a:gd name="T36" fmla="*/ 14 w 145"/>
                  <a:gd name="T37" fmla="*/ 89 h 149"/>
                  <a:gd name="T38" fmla="*/ 38 w 145"/>
                  <a:gd name="T39" fmla="*/ 125 h 149"/>
                  <a:gd name="T40" fmla="*/ 52 w 145"/>
                  <a:gd name="T41" fmla="*/ 138 h 149"/>
                  <a:gd name="T42" fmla="*/ 51 w 145"/>
                  <a:gd name="T43" fmla="*/ 149 h 149"/>
                  <a:gd name="T44" fmla="*/ 55 w 145"/>
                  <a:gd name="T45" fmla="*/ 139 h 149"/>
                  <a:gd name="T46" fmla="*/ 103 w 145"/>
                  <a:gd name="T47" fmla="*/ 133 h 149"/>
                  <a:gd name="T48" fmla="*/ 74 w 145"/>
                  <a:gd name="T49" fmla="*/ 136 h 149"/>
                  <a:gd name="T50" fmla="*/ 80 w 145"/>
                  <a:gd name="T51" fmla="*/ 117 h 149"/>
                  <a:gd name="T52" fmla="*/ 40 w 145"/>
                  <a:gd name="T53" fmla="*/ 98 h 149"/>
                  <a:gd name="T54" fmla="*/ 67 w 145"/>
                  <a:gd name="T55" fmla="*/ 104 h 149"/>
                  <a:gd name="T56" fmla="*/ 44 w 145"/>
                  <a:gd name="T57" fmla="*/ 68 h 149"/>
                  <a:gd name="T58" fmla="*/ 18 w 145"/>
                  <a:gd name="T59" fmla="*/ 53 h 149"/>
                  <a:gd name="T60" fmla="*/ 14 w 145"/>
                  <a:gd name="T61" fmla="*/ 83 h 149"/>
                  <a:gd name="T62" fmla="*/ 18 w 145"/>
                  <a:gd name="T63" fmla="*/ 62 h 149"/>
                  <a:gd name="T64" fmla="*/ 40 w 145"/>
                  <a:gd name="T65" fmla="*/ 72 h 149"/>
                  <a:gd name="T66" fmla="*/ 14 w 145"/>
                  <a:gd name="T67" fmla="*/ 83 h 149"/>
                  <a:gd name="T68" fmla="*/ 26 w 145"/>
                  <a:gd name="T69" fmla="*/ 122 h 149"/>
                  <a:gd name="T70" fmla="*/ 16 w 145"/>
                  <a:gd name="T71" fmla="*/ 92 h 149"/>
                  <a:gd name="T72" fmla="*/ 39 w 145"/>
                  <a:gd name="T73" fmla="*/ 102 h 149"/>
                  <a:gd name="T74" fmla="*/ 37 w 145"/>
                  <a:gd name="T75" fmla="*/ 123 h 149"/>
                  <a:gd name="T76" fmla="*/ 43 w 145"/>
                  <a:gd name="T77" fmla="*/ 106 h 149"/>
                  <a:gd name="T78" fmla="*/ 67 w 145"/>
                  <a:gd name="T79" fmla="*/ 134 h 1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5" h="149">
                    <a:moveTo>
                      <a:pt x="55" y="139"/>
                    </a:moveTo>
                    <a:cubicBezTo>
                      <a:pt x="55" y="139"/>
                      <a:pt x="55" y="139"/>
                      <a:pt x="55" y="138"/>
                    </a:cubicBezTo>
                    <a:cubicBezTo>
                      <a:pt x="60" y="139"/>
                      <a:pt x="65" y="139"/>
                      <a:pt x="69" y="137"/>
                    </a:cubicBezTo>
                    <a:cubicBezTo>
                      <a:pt x="70" y="137"/>
                      <a:pt x="70" y="138"/>
                      <a:pt x="71" y="138"/>
                    </a:cubicBezTo>
                    <a:cubicBezTo>
                      <a:pt x="73" y="140"/>
                      <a:pt x="74" y="141"/>
                      <a:pt x="76" y="142"/>
                    </a:cubicBezTo>
                    <a:cubicBezTo>
                      <a:pt x="76" y="145"/>
                      <a:pt x="75" y="147"/>
                      <a:pt x="75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7"/>
                      <a:pt x="79" y="146"/>
                      <a:pt x="80" y="144"/>
                    </a:cubicBezTo>
                    <a:cubicBezTo>
                      <a:pt x="82" y="145"/>
                      <a:pt x="85" y="145"/>
                      <a:pt x="88" y="145"/>
                    </a:cubicBezTo>
                    <a:cubicBezTo>
                      <a:pt x="94" y="144"/>
                      <a:pt x="99" y="142"/>
                      <a:pt x="103" y="138"/>
                    </a:cubicBezTo>
                    <a:cubicBezTo>
                      <a:pt x="102" y="141"/>
                      <a:pt x="102" y="145"/>
                      <a:pt x="103" y="149"/>
                    </a:cubicBezTo>
                    <a:cubicBezTo>
                      <a:pt x="107" y="149"/>
                      <a:pt x="107" y="149"/>
                      <a:pt x="107" y="149"/>
                    </a:cubicBezTo>
                    <a:cubicBezTo>
                      <a:pt x="106" y="144"/>
                      <a:pt x="105" y="140"/>
                      <a:pt x="107" y="135"/>
                    </a:cubicBezTo>
                    <a:cubicBezTo>
                      <a:pt x="117" y="141"/>
                      <a:pt x="127" y="145"/>
                      <a:pt x="138" y="147"/>
                    </a:cubicBezTo>
                    <a:cubicBezTo>
                      <a:pt x="138" y="147"/>
                      <a:pt x="137" y="147"/>
                      <a:pt x="137" y="148"/>
                    </a:cubicBezTo>
                    <a:cubicBezTo>
                      <a:pt x="137" y="148"/>
                      <a:pt x="137" y="148"/>
                      <a:pt x="137" y="149"/>
                    </a:cubicBezTo>
                    <a:cubicBezTo>
                      <a:pt x="141" y="149"/>
                      <a:pt x="141" y="149"/>
                      <a:pt x="141" y="149"/>
                    </a:cubicBezTo>
                    <a:cubicBezTo>
                      <a:pt x="145" y="145"/>
                      <a:pt x="145" y="145"/>
                      <a:pt x="145" y="145"/>
                    </a:cubicBezTo>
                    <a:cubicBezTo>
                      <a:pt x="119" y="139"/>
                      <a:pt x="94" y="126"/>
                      <a:pt x="75" y="107"/>
                    </a:cubicBezTo>
                    <a:cubicBezTo>
                      <a:pt x="53" y="84"/>
                      <a:pt x="41" y="54"/>
                      <a:pt x="35" y="23"/>
                    </a:cubicBezTo>
                    <a:cubicBezTo>
                      <a:pt x="34" y="15"/>
                      <a:pt x="33" y="8"/>
                      <a:pt x="33" y="0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9" y="12"/>
                      <a:pt x="30" y="19"/>
                      <a:pt x="32" y="27"/>
                    </a:cubicBezTo>
                    <a:cubicBezTo>
                      <a:pt x="25" y="27"/>
                      <a:pt x="18" y="24"/>
                      <a:pt x="14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6" y="26"/>
                      <a:pt x="22" y="29"/>
                      <a:pt x="28" y="30"/>
                    </a:cubicBezTo>
                    <a:cubicBezTo>
                      <a:pt x="18" y="34"/>
                      <a:pt x="13" y="42"/>
                      <a:pt x="14" y="53"/>
                    </a:cubicBezTo>
                    <a:cubicBezTo>
                      <a:pt x="9" y="51"/>
                      <a:pt x="3" y="48"/>
                      <a:pt x="0" y="44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4" y="53"/>
                      <a:pt x="9" y="55"/>
                      <a:pt x="15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5" y="57"/>
                      <a:pt x="16" y="58"/>
                      <a:pt x="16" y="59"/>
                    </a:cubicBezTo>
                    <a:cubicBezTo>
                      <a:pt x="9" y="63"/>
                      <a:pt x="7" y="71"/>
                      <a:pt x="9" y="78"/>
                    </a:cubicBezTo>
                    <a:cubicBezTo>
                      <a:pt x="6" y="78"/>
                      <a:pt x="3" y="77"/>
                      <a:pt x="0" y="76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3" y="81"/>
                      <a:pt x="6" y="82"/>
                      <a:pt x="9" y="81"/>
                    </a:cubicBezTo>
                    <a:cubicBezTo>
                      <a:pt x="9" y="82"/>
                      <a:pt x="10" y="83"/>
                      <a:pt x="10" y="84"/>
                    </a:cubicBezTo>
                    <a:cubicBezTo>
                      <a:pt x="11" y="86"/>
                      <a:pt x="12" y="87"/>
                      <a:pt x="14" y="89"/>
                    </a:cubicBezTo>
                    <a:cubicBezTo>
                      <a:pt x="8" y="96"/>
                      <a:pt x="7" y="107"/>
                      <a:pt x="12" y="115"/>
                    </a:cubicBezTo>
                    <a:cubicBezTo>
                      <a:pt x="18" y="124"/>
                      <a:pt x="27" y="126"/>
                      <a:pt x="38" y="125"/>
                    </a:cubicBezTo>
                    <a:cubicBezTo>
                      <a:pt x="39" y="128"/>
                      <a:pt x="40" y="131"/>
                      <a:pt x="43" y="133"/>
                    </a:cubicBezTo>
                    <a:cubicBezTo>
                      <a:pt x="46" y="135"/>
                      <a:pt x="49" y="137"/>
                      <a:pt x="52" y="138"/>
                    </a:cubicBezTo>
                    <a:cubicBezTo>
                      <a:pt x="52" y="138"/>
                      <a:pt x="52" y="138"/>
                      <a:pt x="52" y="138"/>
                    </a:cubicBezTo>
                    <a:cubicBezTo>
                      <a:pt x="51" y="141"/>
                      <a:pt x="51" y="145"/>
                      <a:pt x="51" y="149"/>
                    </a:cubicBezTo>
                    <a:cubicBezTo>
                      <a:pt x="55" y="149"/>
                      <a:pt x="55" y="149"/>
                      <a:pt x="55" y="149"/>
                    </a:cubicBezTo>
                    <a:cubicBezTo>
                      <a:pt x="54" y="145"/>
                      <a:pt x="54" y="142"/>
                      <a:pt x="55" y="139"/>
                    </a:cubicBezTo>
                    <a:close/>
                    <a:moveTo>
                      <a:pt x="80" y="117"/>
                    </a:moveTo>
                    <a:cubicBezTo>
                      <a:pt x="87" y="123"/>
                      <a:pt x="95" y="128"/>
                      <a:pt x="103" y="133"/>
                    </a:cubicBezTo>
                    <a:cubicBezTo>
                      <a:pt x="98" y="136"/>
                      <a:pt x="94" y="141"/>
                      <a:pt x="88" y="141"/>
                    </a:cubicBezTo>
                    <a:cubicBezTo>
                      <a:pt x="83" y="141"/>
                      <a:pt x="78" y="140"/>
                      <a:pt x="74" y="136"/>
                    </a:cubicBezTo>
                    <a:cubicBezTo>
                      <a:pt x="67" y="128"/>
                      <a:pt x="64" y="116"/>
                      <a:pt x="70" y="108"/>
                    </a:cubicBezTo>
                    <a:cubicBezTo>
                      <a:pt x="73" y="111"/>
                      <a:pt x="76" y="114"/>
                      <a:pt x="80" y="117"/>
                    </a:cubicBezTo>
                    <a:close/>
                    <a:moveTo>
                      <a:pt x="67" y="104"/>
                    </a:moveTo>
                    <a:cubicBezTo>
                      <a:pt x="61" y="111"/>
                      <a:pt x="44" y="105"/>
                      <a:pt x="40" y="98"/>
                    </a:cubicBezTo>
                    <a:cubicBezTo>
                      <a:pt x="34" y="89"/>
                      <a:pt x="36" y="77"/>
                      <a:pt x="46" y="72"/>
                    </a:cubicBezTo>
                    <a:cubicBezTo>
                      <a:pt x="52" y="83"/>
                      <a:pt x="59" y="94"/>
                      <a:pt x="67" y="104"/>
                    </a:cubicBezTo>
                    <a:close/>
                    <a:moveTo>
                      <a:pt x="33" y="31"/>
                    </a:moveTo>
                    <a:cubicBezTo>
                      <a:pt x="35" y="44"/>
                      <a:pt x="39" y="56"/>
                      <a:pt x="44" y="68"/>
                    </a:cubicBezTo>
                    <a:cubicBezTo>
                      <a:pt x="40" y="71"/>
                      <a:pt x="32" y="69"/>
                      <a:pt x="27" y="66"/>
                    </a:cubicBezTo>
                    <a:cubicBezTo>
                      <a:pt x="22" y="63"/>
                      <a:pt x="19" y="59"/>
                      <a:pt x="18" y="53"/>
                    </a:cubicBezTo>
                    <a:cubicBezTo>
                      <a:pt x="16" y="42"/>
                      <a:pt x="23" y="34"/>
                      <a:pt x="33" y="31"/>
                    </a:cubicBezTo>
                    <a:close/>
                    <a:moveTo>
                      <a:pt x="14" y="83"/>
                    </a:moveTo>
                    <a:cubicBezTo>
                      <a:pt x="10" y="76"/>
                      <a:pt x="11" y="66"/>
                      <a:pt x="18" y="62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21" y="66"/>
                      <a:pt x="25" y="69"/>
                      <a:pt x="30" y="71"/>
                    </a:cubicBezTo>
                    <a:cubicBezTo>
                      <a:pt x="33" y="72"/>
                      <a:pt x="37" y="73"/>
                      <a:pt x="40" y="72"/>
                    </a:cubicBezTo>
                    <a:cubicBezTo>
                      <a:pt x="34" y="78"/>
                      <a:pt x="31" y="87"/>
                      <a:pt x="34" y="94"/>
                    </a:cubicBezTo>
                    <a:cubicBezTo>
                      <a:pt x="26" y="95"/>
                      <a:pt x="17" y="90"/>
                      <a:pt x="14" y="83"/>
                    </a:cubicBezTo>
                    <a:close/>
                    <a:moveTo>
                      <a:pt x="37" y="123"/>
                    </a:moveTo>
                    <a:cubicBezTo>
                      <a:pt x="33" y="122"/>
                      <a:pt x="29" y="123"/>
                      <a:pt x="26" y="122"/>
                    </a:cubicBezTo>
                    <a:cubicBezTo>
                      <a:pt x="22" y="120"/>
                      <a:pt x="18" y="117"/>
                      <a:pt x="15" y="113"/>
                    </a:cubicBezTo>
                    <a:cubicBezTo>
                      <a:pt x="12" y="106"/>
                      <a:pt x="11" y="98"/>
                      <a:pt x="16" y="92"/>
                    </a:cubicBezTo>
                    <a:cubicBezTo>
                      <a:pt x="21" y="96"/>
                      <a:pt x="29" y="100"/>
                      <a:pt x="35" y="97"/>
                    </a:cubicBezTo>
                    <a:cubicBezTo>
                      <a:pt x="36" y="99"/>
                      <a:pt x="37" y="101"/>
                      <a:pt x="39" y="102"/>
                    </a:cubicBezTo>
                    <a:cubicBezTo>
                      <a:pt x="39" y="103"/>
                      <a:pt x="40" y="103"/>
                      <a:pt x="40" y="104"/>
                    </a:cubicBezTo>
                    <a:cubicBezTo>
                      <a:pt x="37" y="110"/>
                      <a:pt x="35" y="117"/>
                      <a:pt x="37" y="123"/>
                    </a:cubicBezTo>
                    <a:close/>
                    <a:moveTo>
                      <a:pt x="44" y="130"/>
                    </a:moveTo>
                    <a:cubicBezTo>
                      <a:pt x="37" y="123"/>
                      <a:pt x="39" y="114"/>
                      <a:pt x="43" y="106"/>
                    </a:cubicBezTo>
                    <a:cubicBezTo>
                      <a:pt x="49" y="109"/>
                      <a:pt x="58" y="112"/>
                      <a:pt x="65" y="110"/>
                    </a:cubicBezTo>
                    <a:cubicBezTo>
                      <a:pt x="61" y="117"/>
                      <a:pt x="63" y="127"/>
                      <a:pt x="67" y="134"/>
                    </a:cubicBezTo>
                    <a:cubicBezTo>
                      <a:pt x="60" y="137"/>
                      <a:pt x="50" y="135"/>
                      <a:pt x="44" y="13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693"/>
              <p:cNvSpPr/>
              <p:nvPr/>
            </p:nvSpPr>
            <p:spPr bwMode="auto">
              <a:xfrm>
                <a:off x="1843" y="2867"/>
                <a:ext cx="10" cy="10"/>
              </a:xfrm>
              <a:custGeom>
                <a:gdLst>
                  <a:gd name="T0" fmla="*/ 10 w 10"/>
                  <a:gd name="T1" fmla="*/ 0 h 10"/>
                  <a:gd name="T2" fmla="*/ 0 w 10"/>
                  <a:gd name="T3" fmla="*/ 10 h 10"/>
                  <a:gd name="T4" fmla="*/ 0 w 10"/>
                  <a:gd name="T5" fmla="*/ 10 h 10"/>
                  <a:gd name="T6" fmla="*/ 10 w 10"/>
                  <a:gd name="T7" fmla="*/ 0 h 10"/>
                  <a:gd name="T8" fmla="*/ 10 w 10"/>
                  <a:gd name="T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0" y="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694"/>
              <p:cNvSpPr/>
              <p:nvPr/>
            </p:nvSpPr>
            <p:spPr bwMode="auto">
              <a:xfrm>
                <a:off x="1637" y="2499"/>
                <a:ext cx="320" cy="292"/>
              </a:xfrm>
              <a:custGeom>
                <a:gdLst>
                  <a:gd name="T0" fmla="*/ 123 w 135"/>
                  <a:gd name="T1" fmla="*/ 123 h 123"/>
                  <a:gd name="T2" fmla="*/ 135 w 135"/>
                  <a:gd name="T3" fmla="*/ 111 h 123"/>
                  <a:gd name="T4" fmla="*/ 62 w 135"/>
                  <a:gd name="T5" fmla="*/ 12 h 123"/>
                  <a:gd name="T6" fmla="*/ 0 w 135"/>
                  <a:gd name="T7" fmla="*/ 0 h 123"/>
                  <a:gd name="T8" fmla="*/ 123 w 135"/>
                  <a:gd name="T9" fmla="*/ 123 h 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123">
                    <a:moveTo>
                      <a:pt x="123" y="123"/>
                    </a:moveTo>
                    <a:cubicBezTo>
                      <a:pt x="135" y="111"/>
                      <a:pt x="135" y="111"/>
                      <a:pt x="135" y="111"/>
                    </a:cubicBezTo>
                    <a:cubicBezTo>
                      <a:pt x="132" y="68"/>
                      <a:pt x="102" y="30"/>
                      <a:pt x="62" y="12"/>
                    </a:cubicBezTo>
                    <a:cubicBezTo>
                      <a:pt x="42" y="4"/>
                      <a:pt x="22" y="0"/>
                      <a:pt x="0" y="0"/>
                    </a:cubicBezTo>
                    <a:cubicBezTo>
                      <a:pt x="123" y="123"/>
                      <a:pt x="123" y="123"/>
                      <a:pt x="123" y="12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695"/>
              <p:cNvSpPr/>
              <p:nvPr/>
            </p:nvSpPr>
            <p:spPr bwMode="auto">
              <a:xfrm>
                <a:off x="1928" y="2763"/>
                <a:ext cx="29" cy="28"/>
              </a:xfrm>
              <a:custGeom>
                <a:gdLst>
                  <a:gd name="T0" fmla="*/ 29 w 29"/>
                  <a:gd name="T1" fmla="*/ 0 h 28"/>
                  <a:gd name="T2" fmla="*/ 0 w 29"/>
                  <a:gd name="T3" fmla="*/ 28 h 28"/>
                  <a:gd name="T4" fmla="*/ 0 w 29"/>
                  <a:gd name="T5" fmla="*/ 28 h 28"/>
                  <a:gd name="T6" fmla="*/ 29 w 29"/>
                  <a:gd name="T7" fmla="*/ 0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8">
                    <a:moveTo>
                      <a:pt x="29" y="0"/>
                    </a:moveTo>
                    <a:lnTo>
                      <a:pt x="0" y="28"/>
                    </a:lnTo>
                    <a:lnTo>
                      <a:pt x="0" y="28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Rectangle 1696"/>
              <p:cNvSpPr>
                <a:spLocks noChangeArrowheads="1"/>
              </p:cNvSpPr>
              <p:nvPr/>
            </p:nvSpPr>
            <p:spPr bwMode="auto">
              <a:xfrm>
                <a:off x="1928" y="2791"/>
                <a:ext cx="1" cy="1"/>
              </a:xfrm>
              <a:prstGeom prst="rect">
                <a:avLst/>
              </a:pr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697"/>
              <p:cNvSpPr/>
              <p:nvPr/>
            </p:nvSpPr>
            <p:spPr bwMode="auto">
              <a:xfrm>
                <a:off x="2042" y="2658"/>
                <a:ext cx="17" cy="19"/>
              </a:xfrm>
              <a:custGeom>
                <a:gdLst>
                  <a:gd name="T0" fmla="*/ 1 w 7"/>
                  <a:gd name="T1" fmla="*/ 0 h 8"/>
                  <a:gd name="T2" fmla="*/ 0 w 7"/>
                  <a:gd name="T3" fmla="*/ 8 h 8"/>
                  <a:gd name="T4" fmla="*/ 7 w 7"/>
                  <a:gd name="T5" fmla="*/ 1 h 8"/>
                  <a:gd name="T6" fmla="*/ 1 w 7"/>
                  <a:gd name="T7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2"/>
                      <a:pt x="1" y="5"/>
                      <a:pt x="0" y="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3" y="0"/>
                      <a:pt x="1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698"/>
              <p:cNvSpPr/>
              <p:nvPr/>
            </p:nvSpPr>
            <p:spPr bwMode="auto">
              <a:xfrm>
                <a:off x="2042" y="2661"/>
                <a:ext cx="17" cy="16"/>
              </a:xfrm>
              <a:custGeom>
                <a:gdLst>
                  <a:gd name="T0" fmla="*/ 0 w 7"/>
                  <a:gd name="T1" fmla="*/ 7 h 7"/>
                  <a:gd name="T2" fmla="*/ 0 w 7"/>
                  <a:gd name="T3" fmla="*/ 7 h 7"/>
                  <a:gd name="T4" fmla="*/ 7 w 7"/>
                  <a:gd name="T5" fmla="*/ 0 h 7"/>
                  <a:gd name="T6" fmla="*/ 0 w 7"/>
                  <a:gd name="T7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699"/>
              <p:cNvSpPr/>
              <p:nvPr/>
            </p:nvSpPr>
            <p:spPr bwMode="auto">
              <a:xfrm>
                <a:off x="2049" y="2594"/>
                <a:ext cx="52" cy="60"/>
              </a:xfrm>
              <a:custGeom>
                <a:gdLst>
                  <a:gd name="T0" fmla="*/ 6 w 22"/>
                  <a:gd name="T1" fmla="*/ 0 h 25"/>
                  <a:gd name="T2" fmla="*/ 0 w 22"/>
                  <a:gd name="T3" fmla="*/ 23 h 25"/>
                  <a:gd name="T4" fmla="*/ 7 w 22"/>
                  <a:gd name="T5" fmla="*/ 25 h 25"/>
                  <a:gd name="T6" fmla="*/ 22 w 22"/>
                  <a:gd name="T7" fmla="*/ 9 h 25"/>
                  <a:gd name="T8" fmla="*/ 6 w 22"/>
                  <a:gd name="T9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5">
                    <a:moveTo>
                      <a:pt x="6" y="0"/>
                    </a:moveTo>
                    <a:cubicBezTo>
                      <a:pt x="8" y="9"/>
                      <a:pt x="6" y="17"/>
                      <a:pt x="0" y="23"/>
                    </a:cubicBezTo>
                    <a:cubicBezTo>
                      <a:pt x="2" y="23"/>
                      <a:pt x="4" y="24"/>
                      <a:pt x="7" y="25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19" y="4"/>
                      <a:pt x="13" y="0"/>
                      <a:pt x="6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700"/>
              <p:cNvSpPr/>
              <p:nvPr/>
            </p:nvSpPr>
            <p:spPr bwMode="auto">
              <a:xfrm>
                <a:off x="2066" y="2616"/>
                <a:ext cx="35" cy="38"/>
              </a:xfrm>
              <a:custGeom>
                <a:gdLst>
                  <a:gd name="T0" fmla="*/ 35 w 35"/>
                  <a:gd name="T1" fmla="*/ 0 h 38"/>
                  <a:gd name="T2" fmla="*/ 0 w 35"/>
                  <a:gd name="T3" fmla="*/ 38 h 38"/>
                  <a:gd name="T4" fmla="*/ 0 w 35"/>
                  <a:gd name="T5" fmla="*/ 38 h 38"/>
                  <a:gd name="T6" fmla="*/ 35 w 35"/>
                  <a:gd name="T7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8">
                    <a:moveTo>
                      <a:pt x="35" y="0"/>
                    </a:moveTo>
                    <a:lnTo>
                      <a:pt x="0" y="38"/>
                    </a:lnTo>
                    <a:lnTo>
                      <a:pt x="0" y="3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701"/>
              <p:cNvSpPr/>
              <p:nvPr/>
            </p:nvSpPr>
            <p:spPr bwMode="auto">
              <a:xfrm>
                <a:off x="1983" y="2618"/>
                <a:ext cx="59" cy="78"/>
              </a:xfrm>
              <a:custGeom>
                <a:gdLst>
                  <a:gd name="T0" fmla="*/ 0 w 25"/>
                  <a:gd name="T1" fmla="*/ 3 h 33"/>
                  <a:gd name="T2" fmla="*/ 12 w 25"/>
                  <a:gd name="T3" fmla="*/ 33 h 33"/>
                  <a:gd name="T4" fmla="*/ 12 w 25"/>
                  <a:gd name="T5" fmla="*/ 33 h 33"/>
                  <a:gd name="T6" fmla="*/ 22 w 25"/>
                  <a:gd name="T7" fmla="*/ 11 h 33"/>
                  <a:gd name="T8" fmla="*/ 0 w 25"/>
                  <a:gd name="T9" fmla="*/ 3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3">
                    <a:moveTo>
                      <a:pt x="0" y="3"/>
                    </a:moveTo>
                    <a:cubicBezTo>
                      <a:pt x="5" y="12"/>
                      <a:pt x="9" y="2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21" y="32"/>
                      <a:pt x="25" y="19"/>
                      <a:pt x="22" y="11"/>
                    </a:cubicBezTo>
                    <a:cubicBezTo>
                      <a:pt x="19" y="3"/>
                      <a:pt x="8" y="0"/>
                      <a:pt x="0" y="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702"/>
              <p:cNvSpPr/>
              <p:nvPr/>
            </p:nvSpPr>
            <p:spPr bwMode="auto">
              <a:xfrm>
                <a:off x="1988" y="2554"/>
                <a:ext cx="78" cy="90"/>
              </a:xfrm>
              <a:custGeom>
                <a:gdLst>
                  <a:gd name="T0" fmla="*/ 6 w 33"/>
                  <a:gd name="T1" fmla="*/ 2 h 38"/>
                  <a:gd name="T2" fmla="*/ 7 w 33"/>
                  <a:gd name="T3" fmla="*/ 11 h 38"/>
                  <a:gd name="T4" fmla="*/ 0 w 33"/>
                  <a:gd name="T5" fmla="*/ 26 h 38"/>
                  <a:gd name="T6" fmla="*/ 23 w 33"/>
                  <a:gd name="T7" fmla="*/ 38 h 38"/>
                  <a:gd name="T8" fmla="*/ 27 w 33"/>
                  <a:gd name="T9" fmla="*/ 12 h 38"/>
                  <a:gd name="T10" fmla="*/ 6 w 33"/>
                  <a:gd name="T11" fmla="*/ 2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8">
                    <a:moveTo>
                      <a:pt x="6" y="2"/>
                    </a:moveTo>
                    <a:cubicBezTo>
                      <a:pt x="7" y="5"/>
                      <a:pt x="8" y="8"/>
                      <a:pt x="7" y="11"/>
                    </a:cubicBezTo>
                    <a:cubicBezTo>
                      <a:pt x="7" y="17"/>
                      <a:pt x="4" y="21"/>
                      <a:pt x="0" y="26"/>
                    </a:cubicBezTo>
                    <a:cubicBezTo>
                      <a:pt x="9" y="23"/>
                      <a:pt x="20" y="28"/>
                      <a:pt x="23" y="38"/>
                    </a:cubicBezTo>
                    <a:cubicBezTo>
                      <a:pt x="30" y="30"/>
                      <a:pt x="33" y="21"/>
                      <a:pt x="27" y="12"/>
                    </a:cubicBezTo>
                    <a:cubicBezTo>
                      <a:pt x="22" y="5"/>
                      <a:pt x="14" y="0"/>
                      <a:pt x="6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703"/>
              <p:cNvSpPr/>
              <p:nvPr/>
            </p:nvSpPr>
            <p:spPr bwMode="auto">
              <a:xfrm>
                <a:off x="1912" y="2459"/>
                <a:ext cx="76" cy="71"/>
              </a:xfrm>
              <a:custGeom>
                <a:gdLst>
                  <a:gd name="T0" fmla="*/ 0 w 32"/>
                  <a:gd name="T1" fmla="*/ 5 h 30"/>
                  <a:gd name="T2" fmla="*/ 4 w 32"/>
                  <a:gd name="T3" fmla="*/ 27 h 30"/>
                  <a:gd name="T4" fmla="*/ 29 w 32"/>
                  <a:gd name="T5" fmla="*/ 30 h 30"/>
                  <a:gd name="T6" fmla="*/ 24 w 32"/>
                  <a:gd name="T7" fmla="*/ 7 h 30"/>
                  <a:gd name="T8" fmla="*/ 0 w 32"/>
                  <a:gd name="T9" fmla="*/ 5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0">
                    <a:moveTo>
                      <a:pt x="0" y="5"/>
                    </a:moveTo>
                    <a:cubicBezTo>
                      <a:pt x="4" y="11"/>
                      <a:pt x="6" y="21"/>
                      <a:pt x="4" y="27"/>
                    </a:cubicBezTo>
                    <a:cubicBezTo>
                      <a:pt x="12" y="24"/>
                      <a:pt x="21" y="25"/>
                      <a:pt x="29" y="30"/>
                    </a:cubicBezTo>
                    <a:cubicBezTo>
                      <a:pt x="32" y="22"/>
                      <a:pt x="30" y="13"/>
                      <a:pt x="24" y="7"/>
                    </a:cubicBezTo>
                    <a:cubicBezTo>
                      <a:pt x="17" y="0"/>
                      <a:pt x="8" y="1"/>
                      <a:pt x="0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704"/>
              <p:cNvSpPr/>
              <p:nvPr/>
            </p:nvSpPr>
            <p:spPr bwMode="auto">
              <a:xfrm>
                <a:off x="1985" y="2495"/>
                <a:ext cx="74" cy="71"/>
              </a:xfrm>
              <a:custGeom>
                <a:gdLst>
                  <a:gd name="T0" fmla="*/ 6 w 31"/>
                  <a:gd name="T1" fmla="*/ 24 h 30"/>
                  <a:gd name="T2" fmla="*/ 27 w 31"/>
                  <a:gd name="T3" fmla="*/ 30 h 30"/>
                  <a:gd name="T4" fmla="*/ 23 w 31"/>
                  <a:gd name="T5" fmla="*/ 9 h 30"/>
                  <a:gd name="T6" fmla="*/ 2 w 31"/>
                  <a:gd name="T7" fmla="*/ 3 h 30"/>
                  <a:gd name="T8" fmla="*/ 2 w 31"/>
                  <a:gd name="T9" fmla="*/ 3 h 30"/>
                  <a:gd name="T10" fmla="*/ 0 w 31"/>
                  <a:gd name="T11" fmla="*/ 17 h 30"/>
                  <a:gd name="T12" fmla="*/ 2 w 31"/>
                  <a:gd name="T13" fmla="*/ 19 h 30"/>
                  <a:gd name="T14" fmla="*/ 6 w 31"/>
                  <a:gd name="T15" fmla="*/ 24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6" y="24"/>
                    </a:moveTo>
                    <a:cubicBezTo>
                      <a:pt x="14" y="21"/>
                      <a:pt x="22" y="24"/>
                      <a:pt x="27" y="30"/>
                    </a:cubicBezTo>
                    <a:cubicBezTo>
                      <a:pt x="31" y="24"/>
                      <a:pt x="28" y="14"/>
                      <a:pt x="23" y="9"/>
                    </a:cubicBezTo>
                    <a:cubicBezTo>
                      <a:pt x="18" y="4"/>
                      <a:pt x="10" y="0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8"/>
                      <a:pt x="2" y="13"/>
                      <a:pt x="0" y="17"/>
                    </a:cubicBezTo>
                    <a:cubicBezTo>
                      <a:pt x="1" y="17"/>
                      <a:pt x="1" y="18"/>
                      <a:pt x="2" y="19"/>
                    </a:cubicBezTo>
                    <a:cubicBezTo>
                      <a:pt x="3" y="20"/>
                      <a:pt x="5" y="22"/>
                      <a:pt x="6" y="2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705"/>
              <p:cNvSpPr/>
              <p:nvPr/>
            </p:nvSpPr>
            <p:spPr bwMode="auto">
              <a:xfrm>
                <a:off x="1917" y="2521"/>
                <a:ext cx="80" cy="92"/>
              </a:xfrm>
              <a:custGeom>
                <a:gdLst>
                  <a:gd name="T0" fmla="*/ 0 w 34"/>
                  <a:gd name="T1" fmla="*/ 7 h 39"/>
                  <a:gd name="T2" fmla="*/ 9 w 34"/>
                  <a:gd name="T3" fmla="*/ 16 h 39"/>
                  <a:gd name="T4" fmla="*/ 25 w 34"/>
                  <a:gd name="T5" fmla="*/ 39 h 39"/>
                  <a:gd name="T6" fmla="*/ 33 w 34"/>
                  <a:gd name="T7" fmla="*/ 25 h 39"/>
                  <a:gd name="T8" fmla="*/ 28 w 34"/>
                  <a:gd name="T9" fmla="*/ 10 h 39"/>
                  <a:gd name="T10" fmla="*/ 0 w 34"/>
                  <a:gd name="T11" fmla="*/ 7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3" y="10"/>
                      <a:pt x="6" y="13"/>
                      <a:pt x="9" y="16"/>
                    </a:cubicBezTo>
                    <a:cubicBezTo>
                      <a:pt x="15" y="24"/>
                      <a:pt x="21" y="31"/>
                      <a:pt x="25" y="39"/>
                    </a:cubicBezTo>
                    <a:cubicBezTo>
                      <a:pt x="29" y="35"/>
                      <a:pt x="33" y="31"/>
                      <a:pt x="33" y="25"/>
                    </a:cubicBezTo>
                    <a:cubicBezTo>
                      <a:pt x="34" y="19"/>
                      <a:pt x="32" y="14"/>
                      <a:pt x="28" y="10"/>
                    </a:cubicBezTo>
                    <a:cubicBezTo>
                      <a:pt x="21" y="4"/>
                      <a:pt x="8" y="0"/>
                      <a:pt x="0" y="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706"/>
              <p:cNvSpPr/>
              <p:nvPr/>
            </p:nvSpPr>
            <p:spPr bwMode="auto">
              <a:xfrm>
                <a:off x="1831" y="2449"/>
                <a:ext cx="93" cy="79"/>
              </a:xfrm>
              <a:custGeom>
                <a:gdLst>
                  <a:gd name="T0" fmla="*/ 27 w 39"/>
                  <a:gd name="T1" fmla="*/ 7 h 33"/>
                  <a:gd name="T2" fmla="*/ 0 w 39"/>
                  <a:gd name="T3" fmla="*/ 13 h 33"/>
                  <a:gd name="T4" fmla="*/ 32 w 39"/>
                  <a:gd name="T5" fmla="*/ 33 h 33"/>
                  <a:gd name="T6" fmla="*/ 27 w 39"/>
                  <a:gd name="T7" fmla="*/ 7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33">
                    <a:moveTo>
                      <a:pt x="27" y="7"/>
                    </a:moveTo>
                    <a:cubicBezTo>
                      <a:pt x="17" y="0"/>
                      <a:pt x="6" y="3"/>
                      <a:pt x="0" y="13"/>
                    </a:cubicBezTo>
                    <a:cubicBezTo>
                      <a:pt x="12" y="18"/>
                      <a:pt x="23" y="25"/>
                      <a:pt x="32" y="33"/>
                    </a:cubicBezTo>
                    <a:cubicBezTo>
                      <a:pt x="39" y="27"/>
                      <a:pt x="34" y="11"/>
                      <a:pt x="27" y="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707"/>
              <p:cNvSpPr/>
              <p:nvPr/>
            </p:nvSpPr>
            <p:spPr bwMode="auto">
              <a:xfrm>
                <a:off x="1765" y="2343"/>
                <a:ext cx="83" cy="66"/>
              </a:xfrm>
              <a:custGeom>
                <a:gdLst>
                  <a:gd name="T0" fmla="*/ 13 w 35"/>
                  <a:gd name="T1" fmla="*/ 27 h 28"/>
                  <a:gd name="T2" fmla="*/ 16 w 35"/>
                  <a:gd name="T3" fmla="*/ 28 h 28"/>
                  <a:gd name="T4" fmla="*/ 35 w 35"/>
                  <a:gd name="T5" fmla="*/ 20 h 28"/>
                  <a:gd name="T6" fmla="*/ 21 w 35"/>
                  <a:gd name="T7" fmla="*/ 2 h 28"/>
                  <a:gd name="T8" fmla="*/ 0 w 35"/>
                  <a:gd name="T9" fmla="*/ 8 h 28"/>
                  <a:gd name="T10" fmla="*/ 12 w 35"/>
                  <a:gd name="T11" fmla="*/ 27 h 28"/>
                  <a:gd name="T12" fmla="*/ 13 w 35"/>
                  <a:gd name="T13" fmla="*/ 27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28">
                    <a:moveTo>
                      <a:pt x="13" y="27"/>
                    </a:moveTo>
                    <a:cubicBezTo>
                      <a:pt x="14" y="27"/>
                      <a:pt x="15" y="27"/>
                      <a:pt x="16" y="28"/>
                    </a:cubicBezTo>
                    <a:cubicBezTo>
                      <a:pt x="20" y="21"/>
                      <a:pt x="27" y="19"/>
                      <a:pt x="35" y="20"/>
                    </a:cubicBezTo>
                    <a:cubicBezTo>
                      <a:pt x="34" y="12"/>
                      <a:pt x="30" y="5"/>
                      <a:pt x="21" y="2"/>
                    </a:cubicBezTo>
                    <a:cubicBezTo>
                      <a:pt x="13" y="0"/>
                      <a:pt x="5" y="2"/>
                      <a:pt x="0" y="8"/>
                    </a:cubicBezTo>
                    <a:cubicBezTo>
                      <a:pt x="7" y="12"/>
                      <a:pt x="12" y="19"/>
                      <a:pt x="12" y="27"/>
                    </a:cubicBezTo>
                    <a:cubicBezTo>
                      <a:pt x="13" y="27"/>
                      <a:pt x="13" y="27"/>
                      <a:pt x="13" y="2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708"/>
              <p:cNvSpPr/>
              <p:nvPr/>
            </p:nvSpPr>
            <p:spPr bwMode="auto">
              <a:xfrm>
                <a:off x="1883" y="2238"/>
                <a:ext cx="60" cy="114"/>
              </a:xfrm>
              <a:custGeom>
                <a:gdLst>
                  <a:gd name="T0" fmla="*/ 10 w 25"/>
                  <a:gd name="T1" fmla="*/ 38 h 48"/>
                  <a:gd name="T2" fmla="*/ 19 w 25"/>
                  <a:gd name="T3" fmla="*/ 24 h 48"/>
                  <a:gd name="T4" fmla="*/ 14 w 25"/>
                  <a:gd name="T5" fmla="*/ 1 h 48"/>
                  <a:gd name="T6" fmla="*/ 2 w 25"/>
                  <a:gd name="T7" fmla="*/ 18 h 48"/>
                  <a:gd name="T8" fmla="*/ 1 w 25"/>
                  <a:gd name="T9" fmla="*/ 29 h 48"/>
                  <a:gd name="T10" fmla="*/ 1 w 25"/>
                  <a:gd name="T11" fmla="*/ 48 h 48"/>
                  <a:gd name="T12" fmla="*/ 10 w 25"/>
                  <a:gd name="T13" fmla="*/ 38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48">
                    <a:moveTo>
                      <a:pt x="10" y="38"/>
                    </a:moveTo>
                    <a:cubicBezTo>
                      <a:pt x="14" y="34"/>
                      <a:pt x="17" y="29"/>
                      <a:pt x="19" y="24"/>
                    </a:cubicBezTo>
                    <a:cubicBezTo>
                      <a:pt x="23" y="16"/>
                      <a:pt x="25" y="3"/>
                      <a:pt x="14" y="1"/>
                    </a:cubicBezTo>
                    <a:cubicBezTo>
                      <a:pt x="4" y="0"/>
                      <a:pt x="2" y="11"/>
                      <a:pt x="2" y="18"/>
                    </a:cubicBezTo>
                    <a:cubicBezTo>
                      <a:pt x="1" y="22"/>
                      <a:pt x="1" y="25"/>
                      <a:pt x="1" y="29"/>
                    </a:cubicBezTo>
                    <a:cubicBezTo>
                      <a:pt x="1" y="35"/>
                      <a:pt x="0" y="42"/>
                      <a:pt x="1" y="48"/>
                    </a:cubicBezTo>
                    <a:cubicBezTo>
                      <a:pt x="4" y="45"/>
                      <a:pt x="8" y="42"/>
                      <a:pt x="10" y="3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709"/>
              <p:cNvSpPr/>
              <p:nvPr/>
            </p:nvSpPr>
            <p:spPr bwMode="auto">
              <a:xfrm>
                <a:off x="1753" y="2307"/>
                <a:ext cx="381" cy="304"/>
              </a:xfrm>
              <a:custGeom>
                <a:gdLst>
                  <a:gd name="T0" fmla="*/ 2 w 161"/>
                  <a:gd name="T1" fmla="*/ 22 h 128"/>
                  <a:gd name="T2" fmla="*/ 2 w 161"/>
                  <a:gd name="T3" fmla="*/ 22 h 128"/>
                  <a:gd name="T4" fmla="*/ 28 w 161"/>
                  <a:gd name="T5" fmla="*/ 15 h 128"/>
                  <a:gd name="T6" fmla="*/ 43 w 161"/>
                  <a:gd name="T7" fmla="*/ 36 h 128"/>
                  <a:gd name="T8" fmla="*/ 45 w 161"/>
                  <a:gd name="T9" fmla="*/ 37 h 128"/>
                  <a:gd name="T10" fmla="*/ 51 w 161"/>
                  <a:gd name="T11" fmla="*/ 40 h 128"/>
                  <a:gd name="T12" fmla="*/ 76 w 161"/>
                  <a:gd name="T13" fmla="*/ 39 h 128"/>
                  <a:gd name="T14" fmla="*/ 87 w 161"/>
                  <a:gd name="T15" fmla="*/ 64 h 128"/>
                  <a:gd name="T16" fmla="*/ 94 w 161"/>
                  <a:gd name="T17" fmla="*/ 70 h 128"/>
                  <a:gd name="T18" fmla="*/ 99 w 161"/>
                  <a:gd name="T19" fmla="*/ 79 h 128"/>
                  <a:gd name="T20" fmla="*/ 99 w 161"/>
                  <a:gd name="T21" fmla="*/ 78 h 128"/>
                  <a:gd name="T22" fmla="*/ 127 w 161"/>
                  <a:gd name="T23" fmla="*/ 90 h 128"/>
                  <a:gd name="T24" fmla="*/ 130 w 161"/>
                  <a:gd name="T25" fmla="*/ 104 h 128"/>
                  <a:gd name="T26" fmla="*/ 127 w 161"/>
                  <a:gd name="T27" fmla="*/ 112 h 128"/>
                  <a:gd name="T28" fmla="*/ 130 w 161"/>
                  <a:gd name="T29" fmla="*/ 118 h 128"/>
                  <a:gd name="T30" fmla="*/ 131 w 161"/>
                  <a:gd name="T31" fmla="*/ 118 h 128"/>
                  <a:gd name="T32" fmla="*/ 150 w 161"/>
                  <a:gd name="T33" fmla="*/ 128 h 128"/>
                  <a:gd name="T34" fmla="*/ 161 w 161"/>
                  <a:gd name="T35" fmla="*/ 117 h 128"/>
                  <a:gd name="T36" fmla="*/ 158 w 161"/>
                  <a:gd name="T37" fmla="*/ 115 h 128"/>
                  <a:gd name="T38" fmla="*/ 144 w 161"/>
                  <a:gd name="T39" fmla="*/ 109 h 128"/>
                  <a:gd name="T40" fmla="*/ 143 w 161"/>
                  <a:gd name="T41" fmla="*/ 107 h 128"/>
                  <a:gd name="T42" fmla="*/ 135 w 161"/>
                  <a:gd name="T43" fmla="*/ 77 h 128"/>
                  <a:gd name="T44" fmla="*/ 103 w 161"/>
                  <a:gd name="T45" fmla="*/ 62 h 128"/>
                  <a:gd name="T46" fmla="*/ 101 w 161"/>
                  <a:gd name="T47" fmla="*/ 61 h 128"/>
                  <a:gd name="T48" fmla="*/ 101 w 161"/>
                  <a:gd name="T49" fmla="*/ 60 h 128"/>
                  <a:gd name="T50" fmla="*/ 56 w 161"/>
                  <a:gd name="T51" fmla="*/ 25 h 128"/>
                  <a:gd name="T52" fmla="*/ 53 w 161"/>
                  <a:gd name="T53" fmla="*/ 23 h 128"/>
                  <a:gd name="T54" fmla="*/ 34 w 161"/>
                  <a:gd name="T55" fmla="*/ 2 h 128"/>
                  <a:gd name="T56" fmla="*/ 21 w 161"/>
                  <a:gd name="T57" fmla="*/ 0 h 128"/>
                  <a:gd name="T58" fmla="*/ 0 w 161"/>
                  <a:gd name="T59" fmla="*/ 21 h 128"/>
                  <a:gd name="T60" fmla="*/ 2 w 161"/>
                  <a:gd name="T61" fmla="*/ 22 h 1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1" h="128">
                    <a:moveTo>
                      <a:pt x="2" y="22"/>
                    </a:moveTo>
                    <a:cubicBezTo>
                      <a:pt x="2" y="22"/>
                      <a:pt x="2" y="22"/>
                      <a:pt x="2" y="22"/>
                    </a:cubicBezTo>
                    <a:cubicBezTo>
                      <a:pt x="8" y="13"/>
                      <a:pt x="19" y="11"/>
                      <a:pt x="28" y="15"/>
                    </a:cubicBezTo>
                    <a:cubicBezTo>
                      <a:pt x="37" y="18"/>
                      <a:pt x="44" y="26"/>
                      <a:pt x="43" y="36"/>
                    </a:cubicBezTo>
                    <a:cubicBezTo>
                      <a:pt x="43" y="36"/>
                      <a:pt x="44" y="36"/>
                      <a:pt x="45" y="37"/>
                    </a:cubicBezTo>
                    <a:cubicBezTo>
                      <a:pt x="47" y="38"/>
                      <a:pt x="49" y="39"/>
                      <a:pt x="51" y="40"/>
                    </a:cubicBezTo>
                    <a:cubicBezTo>
                      <a:pt x="58" y="35"/>
                      <a:pt x="68" y="34"/>
                      <a:pt x="76" y="39"/>
                    </a:cubicBezTo>
                    <a:cubicBezTo>
                      <a:pt x="85" y="45"/>
                      <a:pt x="88" y="54"/>
                      <a:pt x="87" y="64"/>
                    </a:cubicBezTo>
                    <a:cubicBezTo>
                      <a:pt x="89" y="65"/>
                      <a:pt x="92" y="67"/>
                      <a:pt x="94" y="70"/>
                    </a:cubicBezTo>
                    <a:cubicBezTo>
                      <a:pt x="96" y="72"/>
                      <a:pt x="98" y="75"/>
                      <a:pt x="99" y="79"/>
                    </a:cubicBezTo>
                    <a:cubicBezTo>
                      <a:pt x="99" y="79"/>
                      <a:pt x="99" y="78"/>
                      <a:pt x="99" y="78"/>
                    </a:cubicBezTo>
                    <a:cubicBezTo>
                      <a:pt x="109" y="75"/>
                      <a:pt x="122" y="81"/>
                      <a:pt x="127" y="90"/>
                    </a:cubicBezTo>
                    <a:cubicBezTo>
                      <a:pt x="129" y="94"/>
                      <a:pt x="130" y="99"/>
                      <a:pt x="130" y="104"/>
                    </a:cubicBezTo>
                    <a:cubicBezTo>
                      <a:pt x="129" y="107"/>
                      <a:pt x="129" y="110"/>
                      <a:pt x="127" y="112"/>
                    </a:cubicBezTo>
                    <a:cubicBezTo>
                      <a:pt x="128" y="114"/>
                      <a:pt x="129" y="116"/>
                      <a:pt x="130" y="118"/>
                    </a:cubicBezTo>
                    <a:cubicBezTo>
                      <a:pt x="130" y="118"/>
                      <a:pt x="131" y="118"/>
                      <a:pt x="131" y="118"/>
                    </a:cubicBezTo>
                    <a:cubicBezTo>
                      <a:pt x="138" y="118"/>
                      <a:pt x="145" y="122"/>
                      <a:pt x="150" y="128"/>
                    </a:cubicBezTo>
                    <a:cubicBezTo>
                      <a:pt x="161" y="117"/>
                      <a:pt x="161" y="117"/>
                      <a:pt x="161" y="117"/>
                    </a:cubicBezTo>
                    <a:cubicBezTo>
                      <a:pt x="160" y="116"/>
                      <a:pt x="159" y="116"/>
                      <a:pt x="158" y="115"/>
                    </a:cubicBezTo>
                    <a:cubicBezTo>
                      <a:pt x="154" y="112"/>
                      <a:pt x="149" y="111"/>
                      <a:pt x="144" y="109"/>
                    </a:cubicBezTo>
                    <a:cubicBezTo>
                      <a:pt x="143" y="108"/>
                      <a:pt x="143" y="107"/>
                      <a:pt x="143" y="107"/>
                    </a:cubicBezTo>
                    <a:cubicBezTo>
                      <a:pt x="145" y="97"/>
                      <a:pt x="141" y="84"/>
                      <a:pt x="135" y="77"/>
                    </a:cubicBezTo>
                    <a:cubicBezTo>
                      <a:pt x="127" y="68"/>
                      <a:pt x="115" y="63"/>
                      <a:pt x="103" y="62"/>
                    </a:cubicBezTo>
                    <a:cubicBezTo>
                      <a:pt x="102" y="62"/>
                      <a:pt x="102" y="62"/>
                      <a:pt x="101" y="61"/>
                    </a:cubicBezTo>
                    <a:cubicBezTo>
                      <a:pt x="101" y="61"/>
                      <a:pt x="101" y="61"/>
                      <a:pt x="101" y="60"/>
                    </a:cubicBezTo>
                    <a:cubicBezTo>
                      <a:pt x="101" y="39"/>
                      <a:pt x="78" y="15"/>
                      <a:pt x="56" y="25"/>
                    </a:cubicBezTo>
                    <a:cubicBezTo>
                      <a:pt x="55" y="26"/>
                      <a:pt x="53" y="25"/>
                      <a:pt x="53" y="23"/>
                    </a:cubicBezTo>
                    <a:cubicBezTo>
                      <a:pt x="52" y="14"/>
                      <a:pt x="42" y="6"/>
                      <a:pt x="34" y="2"/>
                    </a:cubicBezTo>
                    <a:cubicBezTo>
                      <a:pt x="30" y="0"/>
                      <a:pt x="25" y="0"/>
                      <a:pt x="21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710"/>
              <p:cNvSpPr/>
              <p:nvPr/>
            </p:nvSpPr>
            <p:spPr bwMode="auto">
              <a:xfrm>
                <a:off x="2007" y="2336"/>
                <a:ext cx="73" cy="106"/>
              </a:xfrm>
              <a:custGeom>
                <a:gdLst>
                  <a:gd name="T0" fmla="*/ 25 w 31"/>
                  <a:gd name="T1" fmla="*/ 11 h 45"/>
                  <a:gd name="T2" fmla="*/ 6 w 31"/>
                  <a:gd name="T3" fmla="*/ 22 h 45"/>
                  <a:gd name="T4" fmla="*/ 0 w 31"/>
                  <a:gd name="T5" fmla="*/ 45 h 45"/>
                  <a:gd name="T6" fmla="*/ 18 w 31"/>
                  <a:gd name="T7" fmla="*/ 32 h 45"/>
                  <a:gd name="T8" fmla="*/ 25 w 31"/>
                  <a:gd name="T9" fmla="*/ 11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5">
                    <a:moveTo>
                      <a:pt x="25" y="11"/>
                    </a:moveTo>
                    <a:cubicBezTo>
                      <a:pt x="17" y="0"/>
                      <a:pt x="9" y="15"/>
                      <a:pt x="6" y="22"/>
                    </a:cubicBezTo>
                    <a:cubicBezTo>
                      <a:pt x="3" y="29"/>
                      <a:pt x="2" y="38"/>
                      <a:pt x="0" y="45"/>
                    </a:cubicBezTo>
                    <a:cubicBezTo>
                      <a:pt x="6" y="41"/>
                      <a:pt x="13" y="37"/>
                      <a:pt x="18" y="32"/>
                    </a:cubicBezTo>
                    <a:cubicBezTo>
                      <a:pt x="22" y="27"/>
                      <a:pt x="31" y="18"/>
                      <a:pt x="25" y="1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711"/>
              <p:cNvSpPr/>
              <p:nvPr/>
            </p:nvSpPr>
            <p:spPr bwMode="auto">
              <a:xfrm>
                <a:off x="2106" y="2457"/>
                <a:ext cx="97" cy="97"/>
              </a:xfrm>
              <a:custGeom>
                <a:gdLst>
                  <a:gd name="T0" fmla="*/ 30 w 41"/>
                  <a:gd name="T1" fmla="*/ 8 h 41"/>
                  <a:gd name="T2" fmla="*/ 0 w 41"/>
                  <a:gd name="T3" fmla="*/ 41 h 41"/>
                  <a:gd name="T4" fmla="*/ 21 w 41"/>
                  <a:gd name="T5" fmla="*/ 29 h 41"/>
                  <a:gd name="T6" fmla="*/ 30 w 41"/>
                  <a:gd name="T7" fmla="*/ 8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1">
                    <a:moveTo>
                      <a:pt x="30" y="8"/>
                    </a:moveTo>
                    <a:cubicBezTo>
                      <a:pt x="14" y="0"/>
                      <a:pt x="6" y="30"/>
                      <a:pt x="0" y="41"/>
                    </a:cubicBezTo>
                    <a:cubicBezTo>
                      <a:pt x="7" y="38"/>
                      <a:pt x="14" y="34"/>
                      <a:pt x="21" y="29"/>
                    </a:cubicBezTo>
                    <a:cubicBezTo>
                      <a:pt x="25" y="26"/>
                      <a:pt x="41" y="14"/>
                      <a:pt x="30" y="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712"/>
              <p:cNvSpPr/>
              <p:nvPr/>
            </p:nvSpPr>
            <p:spPr bwMode="auto">
              <a:xfrm>
                <a:off x="1711" y="2364"/>
                <a:ext cx="75" cy="71"/>
              </a:xfrm>
              <a:custGeom>
                <a:gdLst>
                  <a:gd name="T0" fmla="*/ 9 w 32"/>
                  <a:gd name="T1" fmla="*/ 30 h 30"/>
                  <a:gd name="T2" fmla="*/ 32 w 32"/>
                  <a:gd name="T3" fmla="*/ 17 h 30"/>
                  <a:gd name="T4" fmla="*/ 17 w 32"/>
                  <a:gd name="T5" fmla="*/ 0 h 30"/>
                  <a:gd name="T6" fmla="*/ 15 w 32"/>
                  <a:gd name="T7" fmla="*/ 0 h 30"/>
                  <a:gd name="T8" fmla="*/ 0 w 32"/>
                  <a:gd name="T9" fmla="*/ 14 h 30"/>
                  <a:gd name="T10" fmla="*/ 9 w 32"/>
                  <a:gd name="T11" fmla="*/ 3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0">
                    <a:moveTo>
                      <a:pt x="9" y="30"/>
                    </a:moveTo>
                    <a:cubicBezTo>
                      <a:pt x="13" y="21"/>
                      <a:pt x="22" y="15"/>
                      <a:pt x="32" y="17"/>
                    </a:cubicBezTo>
                    <a:cubicBezTo>
                      <a:pt x="29" y="9"/>
                      <a:pt x="26" y="2"/>
                      <a:pt x="17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5" y="18"/>
                      <a:pt x="8" y="24"/>
                      <a:pt x="9" y="3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713"/>
              <p:cNvSpPr/>
              <p:nvPr/>
            </p:nvSpPr>
            <p:spPr bwMode="auto">
              <a:xfrm>
                <a:off x="1879" y="2397"/>
                <a:ext cx="73" cy="69"/>
              </a:xfrm>
              <a:custGeom>
                <a:gdLst>
                  <a:gd name="T0" fmla="*/ 6 w 31"/>
                  <a:gd name="T1" fmla="*/ 24 h 29"/>
                  <a:gd name="T2" fmla="*/ 11 w 31"/>
                  <a:gd name="T3" fmla="*/ 27 h 29"/>
                  <a:gd name="T4" fmla="*/ 12 w 31"/>
                  <a:gd name="T5" fmla="*/ 29 h 29"/>
                  <a:gd name="T6" fmla="*/ 31 w 31"/>
                  <a:gd name="T7" fmla="*/ 25 h 29"/>
                  <a:gd name="T8" fmla="*/ 30 w 31"/>
                  <a:gd name="T9" fmla="*/ 15 h 29"/>
                  <a:gd name="T10" fmla="*/ 21 w 31"/>
                  <a:gd name="T11" fmla="*/ 4 h 29"/>
                  <a:gd name="T12" fmla="*/ 0 w 31"/>
                  <a:gd name="T13" fmla="*/ 5 h 29"/>
                  <a:gd name="T14" fmla="*/ 6 w 31"/>
                  <a:gd name="T15" fmla="*/ 24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8">
                    <a:moveTo>
                      <a:pt x="6" y="24"/>
                    </a:moveTo>
                    <a:cubicBezTo>
                      <a:pt x="7" y="25"/>
                      <a:pt x="9" y="26"/>
                      <a:pt x="11" y="27"/>
                    </a:cubicBezTo>
                    <a:cubicBezTo>
                      <a:pt x="11" y="28"/>
                      <a:pt x="12" y="28"/>
                      <a:pt x="12" y="29"/>
                    </a:cubicBezTo>
                    <a:cubicBezTo>
                      <a:pt x="18" y="25"/>
                      <a:pt x="25" y="24"/>
                      <a:pt x="31" y="25"/>
                    </a:cubicBezTo>
                    <a:cubicBezTo>
                      <a:pt x="31" y="22"/>
                      <a:pt x="31" y="18"/>
                      <a:pt x="30" y="15"/>
                    </a:cubicBezTo>
                    <a:cubicBezTo>
                      <a:pt x="28" y="10"/>
                      <a:pt x="26" y="6"/>
                      <a:pt x="21" y="4"/>
                    </a:cubicBezTo>
                    <a:cubicBezTo>
                      <a:pt x="15" y="0"/>
                      <a:pt x="6" y="0"/>
                      <a:pt x="0" y="5"/>
                    </a:cubicBezTo>
                    <a:cubicBezTo>
                      <a:pt x="5" y="10"/>
                      <a:pt x="8" y="17"/>
                      <a:pt x="6" y="2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714"/>
              <p:cNvSpPr/>
              <p:nvPr/>
            </p:nvSpPr>
            <p:spPr bwMode="auto">
              <a:xfrm>
                <a:off x="1810" y="2395"/>
                <a:ext cx="78" cy="71"/>
              </a:xfrm>
              <a:custGeom>
                <a:gdLst>
                  <a:gd name="T0" fmla="*/ 0 w 33"/>
                  <a:gd name="T1" fmla="*/ 8 h 30"/>
                  <a:gd name="T2" fmla="*/ 0 w 33"/>
                  <a:gd name="T3" fmla="*/ 8 h 30"/>
                  <a:gd name="T4" fmla="*/ 8 w 33"/>
                  <a:gd name="T5" fmla="*/ 20 h 30"/>
                  <a:gd name="T6" fmla="*/ 10 w 33"/>
                  <a:gd name="T7" fmla="*/ 30 h 30"/>
                  <a:gd name="T8" fmla="*/ 32 w 33"/>
                  <a:gd name="T9" fmla="*/ 24 h 30"/>
                  <a:gd name="T10" fmla="*/ 20 w 33"/>
                  <a:gd name="T11" fmla="*/ 3 h 30"/>
                  <a:gd name="T12" fmla="*/ 0 w 33"/>
                  <a:gd name="T13" fmla="*/ 8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4" y="11"/>
                      <a:pt x="7" y="15"/>
                      <a:pt x="8" y="20"/>
                    </a:cubicBezTo>
                    <a:cubicBezTo>
                      <a:pt x="9" y="23"/>
                      <a:pt x="10" y="26"/>
                      <a:pt x="10" y="30"/>
                    </a:cubicBezTo>
                    <a:cubicBezTo>
                      <a:pt x="15" y="24"/>
                      <a:pt x="24" y="21"/>
                      <a:pt x="32" y="24"/>
                    </a:cubicBezTo>
                    <a:cubicBezTo>
                      <a:pt x="33" y="16"/>
                      <a:pt x="28" y="6"/>
                      <a:pt x="20" y="3"/>
                    </a:cubicBezTo>
                    <a:cubicBezTo>
                      <a:pt x="13" y="0"/>
                      <a:pt x="4" y="0"/>
                      <a:pt x="0" y="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715"/>
              <p:cNvSpPr/>
              <p:nvPr/>
            </p:nvSpPr>
            <p:spPr bwMode="auto">
              <a:xfrm>
                <a:off x="1737" y="2407"/>
                <a:ext cx="92" cy="69"/>
              </a:xfrm>
              <a:custGeom>
                <a:gdLst>
                  <a:gd name="T0" fmla="*/ 34 w 39"/>
                  <a:gd name="T1" fmla="*/ 12 h 29"/>
                  <a:gd name="T2" fmla="*/ 21 w 39"/>
                  <a:gd name="T3" fmla="*/ 2 h 29"/>
                  <a:gd name="T4" fmla="*/ 0 w 39"/>
                  <a:gd name="T5" fmla="*/ 17 h 29"/>
                  <a:gd name="T6" fmla="*/ 36 w 39"/>
                  <a:gd name="T7" fmla="*/ 29 h 29"/>
                  <a:gd name="T8" fmla="*/ 34 w 39"/>
                  <a:gd name="T9" fmla="*/ 12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8">
                    <a:moveTo>
                      <a:pt x="34" y="12"/>
                    </a:moveTo>
                    <a:cubicBezTo>
                      <a:pt x="31" y="7"/>
                      <a:pt x="27" y="3"/>
                      <a:pt x="21" y="2"/>
                    </a:cubicBezTo>
                    <a:cubicBezTo>
                      <a:pt x="10" y="0"/>
                      <a:pt x="3" y="8"/>
                      <a:pt x="0" y="17"/>
                    </a:cubicBezTo>
                    <a:cubicBezTo>
                      <a:pt x="12" y="20"/>
                      <a:pt x="25" y="24"/>
                      <a:pt x="36" y="29"/>
                    </a:cubicBezTo>
                    <a:cubicBezTo>
                      <a:pt x="39" y="24"/>
                      <a:pt x="37" y="16"/>
                      <a:pt x="34" y="1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716"/>
              <p:cNvSpPr/>
              <p:nvPr/>
            </p:nvSpPr>
            <p:spPr bwMode="auto">
              <a:xfrm>
                <a:off x="1673" y="2404"/>
                <a:ext cx="52" cy="41"/>
              </a:xfrm>
              <a:custGeom>
                <a:gdLst>
                  <a:gd name="T0" fmla="*/ 22 w 22"/>
                  <a:gd name="T1" fmla="*/ 17 h 17"/>
                  <a:gd name="T2" fmla="*/ 14 w 22"/>
                  <a:gd name="T3" fmla="*/ 0 h 17"/>
                  <a:gd name="T4" fmla="*/ 0 w 22"/>
                  <a:gd name="T5" fmla="*/ 14 h 17"/>
                  <a:gd name="T6" fmla="*/ 22 w 22"/>
                  <a:gd name="T7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7">
                    <a:moveTo>
                      <a:pt x="22" y="17"/>
                    </a:moveTo>
                    <a:cubicBezTo>
                      <a:pt x="22" y="11"/>
                      <a:pt x="19" y="4"/>
                      <a:pt x="14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7" y="15"/>
                      <a:pt x="15" y="16"/>
                      <a:pt x="22" y="1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717"/>
              <p:cNvSpPr/>
              <p:nvPr/>
            </p:nvSpPr>
            <p:spPr bwMode="auto">
              <a:xfrm>
                <a:off x="1626" y="2447"/>
                <a:ext cx="378" cy="306"/>
              </a:xfrm>
              <a:custGeom>
                <a:gdLst>
                  <a:gd name="T0" fmla="*/ 131 w 160"/>
                  <a:gd name="T1" fmla="*/ 87 h 129"/>
                  <a:gd name="T2" fmla="*/ 143 w 160"/>
                  <a:gd name="T3" fmla="*/ 129 h 129"/>
                  <a:gd name="T4" fmla="*/ 160 w 160"/>
                  <a:gd name="T5" fmla="*/ 112 h 129"/>
                  <a:gd name="T6" fmla="*/ 122 w 160"/>
                  <a:gd name="T7" fmla="*/ 43 h 129"/>
                  <a:gd name="T8" fmla="*/ 38 w 160"/>
                  <a:gd name="T9" fmla="*/ 3 h 129"/>
                  <a:gd name="T10" fmla="*/ 16 w 160"/>
                  <a:gd name="T11" fmla="*/ 0 h 129"/>
                  <a:gd name="T12" fmla="*/ 0 w 160"/>
                  <a:gd name="T13" fmla="*/ 16 h 129"/>
                  <a:gd name="T14" fmla="*/ 2 w 160"/>
                  <a:gd name="T15" fmla="*/ 18 h 129"/>
                  <a:gd name="T16" fmla="*/ 2 w 160"/>
                  <a:gd name="T17" fmla="*/ 18 h 129"/>
                  <a:gd name="T18" fmla="*/ 8 w 160"/>
                  <a:gd name="T19" fmla="*/ 18 h 129"/>
                  <a:gd name="T20" fmla="*/ 131 w 160"/>
                  <a:gd name="T21" fmla="*/ 87 h 1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129">
                    <a:moveTo>
                      <a:pt x="131" y="87"/>
                    </a:moveTo>
                    <a:cubicBezTo>
                      <a:pt x="138" y="100"/>
                      <a:pt x="142" y="115"/>
                      <a:pt x="143" y="129"/>
                    </a:cubicBezTo>
                    <a:cubicBezTo>
                      <a:pt x="160" y="112"/>
                      <a:pt x="160" y="112"/>
                      <a:pt x="160" y="112"/>
                    </a:cubicBezTo>
                    <a:cubicBezTo>
                      <a:pt x="155" y="86"/>
                      <a:pt x="142" y="62"/>
                      <a:pt x="122" y="43"/>
                    </a:cubicBezTo>
                    <a:cubicBezTo>
                      <a:pt x="99" y="21"/>
                      <a:pt x="69" y="8"/>
                      <a:pt x="38" y="3"/>
                    </a:cubicBezTo>
                    <a:cubicBezTo>
                      <a:pt x="31" y="2"/>
                      <a:pt x="23" y="1"/>
                      <a:pt x="16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4" y="18"/>
                      <a:pt x="6" y="18"/>
                      <a:pt x="8" y="18"/>
                    </a:cubicBezTo>
                    <a:cubicBezTo>
                      <a:pt x="57" y="19"/>
                      <a:pt x="107" y="42"/>
                      <a:pt x="131" y="87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718"/>
              <p:cNvSpPr/>
              <p:nvPr/>
            </p:nvSpPr>
            <p:spPr bwMode="auto">
              <a:xfrm>
                <a:off x="1964" y="2713"/>
                <a:ext cx="40" cy="40"/>
              </a:xfrm>
              <a:custGeom>
                <a:gdLst>
                  <a:gd name="T0" fmla="*/ 40 w 40"/>
                  <a:gd name="T1" fmla="*/ 0 h 40"/>
                  <a:gd name="T2" fmla="*/ 0 w 40"/>
                  <a:gd name="T3" fmla="*/ 40 h 40"/>
                  <a:gd name="T4" fmla="*/ 40 w 40"/>
                  <a:gd name="T5" fmla="*/ 0 h 40"/>
                  <a:gd name="T6" fmla="*/ 40 w 40"/>
                  <a:gd name="T7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0"/>
                    </a:moveTo>
                    <a:lnTo>
                      <a:pt x="0" y="4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719"/>
              <p:cNvSpPr/>
              <p:nvPr/>
            </p:nvSpPr>
            <p:spPr bwMode="auto">
              <a:xfrm>
                <a:off x="1626" y="2485"/>
                <a:ext cx="4" cy="5"/>
              </a:xfrm>
              <a:custGeom>
                <a:gdLst>
                  <a:gd name="T0" fmla="*/ 4 w 4"/>
                  <a:gd name="T1" fmla="*/ 5 h 5"/>
                  <a:gd name="T2" fmla="*/ 0 w 4"/>
                  <a:gd name="T3" fmla="*/ 0 h 5"/>
                  <a:gd name="T4" fmla="*/ 0 w 4"/>
                  <a:gd name="T5" fmla="*/ 0 h 5"/>
                  <a:gd name="T6" fmla="*/ 4 w 4"/>
                  <a:gd name="T7" fmla="*/ 5 h 5"/>
                  <a:gd name="T8" fmla="*/ 4 w 4"/>
                  <a:gd name="T9" fmla="*/ 5 h 5"/>
                  <a:gd name="T10" fmla="*/ 4 w 4"/>
                  <a:gd name="T11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720"/>
              <p:cNvSpPr/>
              <p:nvPr/>
            </p:nvSpPr>
            <p:spPr bwMode="auto">
              <a:xfrm flipH="1">
                <a:off x="1630" y="2490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721"/>
              <p:cNvSpPr>
                <a:spLocks noEditPoints="1"/>
              </p:cNvSpPr>
              <p:nvPr/>
            </p:nvSpPr>
            <p:spPr bwMode="auto">
              <a:xfrm>
                <a:off x="1803" y="2226"/>
                <a:ext cx="400" cy="359"/>
              </a:xfrm>
              <a:custGeom>
                <a:gdLst>
                  <a:gd name="T0" fmla="*/ 13 w 169"/>
                  <a:gd name="T1" fmla="*/ 36 h 151"/>
                  <a:gd name="T2" fmla="*/ 32 w 169"/>
                  <a:gd name="T3" fmla="*/ 57 h 151"/>
                  <a:gd name="T4" fmla="*/ 35 w 169"/>
                  <a:gd name="T5" fmla="*/ 59 h 151"/>
                  <a:gd name="T6" fmla="*/ 80 w 169"/>
                  <a:gd name="T7" fmla="*/ 94 h 151"/>
                  <a:gd name="T8" fmla="*/ 80 w 169"/>
                  <a:gd name="T9" fmla="*/ 95 h 151"/>
                  <a:gd name="T10" fmla="*/ 82 w 169"/>
                  <a:gd name="T11" fmla="*/ 96 h 151"/>
                  <a:gd name="T12" fmla="*/ 114 w 169"/>
                  <a:gd name="T13" fmla="*/ 111 h 151"/>
                  <a:gd name="T14" fmla="*/ 122 w 169"/>
                  <a:gd name="T15" fmla="*/ 141 h 151"/>
                  <a:gd name="T16" fmla="*/ 123 w 169"/>
                  <a:gd name="T17" fmla="*/ 143 h 151"/>
                  <a:gd name="T18" fmla="*/ 137 w 169"/>
                  <a:gd name="T19" fmla="*/ 149 h 151"/>
                  <a:gd name="T20" fmla="*/ 140 w 169"/>
                  <a:gd name="T21" fmla="*/ 151 h 151"/>
                  <a:gd name="T22" fmla="*/ 142 w 169"/>
                  <a:gd name="T23" fmla="*/ 149 h 151"/>
                  <a:gd name="T24" fmla="*/ 129 w 169"/>
                  <a:gd name="T25" fmla="*/ 141 h 151"/>
                  <a:gd name="T26" fmla="*/ 141 w 169"/>
                  <a:gd name="T27" fmla="*/ 135 h 151"/>
                  <a:gd name="T28" fmla="*/ 156 w 169"/>
                  <a:gd name="T29" fmla="*/ 125 h 151"/>
                  <a:gd name="T30" fmla="*/ 162 w 169"/>
                  <a:gd name="T31" fmla="*/ 104 h 151"/>
                  <a:gd name="T32" fmla="*/ 144 w 169"/>
                  <a:gd name="T33" fmla="*/ 104 h 151"/>
                  <a:gd name="T34" fmla="*/ 126 w 169"/>
                  <a:gd name="T35" fmla="*/ 135 h 151"/>
                  <a:gd name="T36" fmla="*/ 118 w 169"/>
                  <a:gd name="T37" fmla="*/ 110 h 151"/>
                  <a:gd name="T38" fmla="*/ 88 w 169"/>
                  <a:gd name="T39" fmla="*/ 93 h 151"/>
                  <a:gd name="T40" fmla="*/ 113 w 169"/>
                  <a:gd name="T41" fmla="*/ 54 h 151"/>
                  <a:gd name="T42" fmla="*/ 94 w 169"/>
                  <a:gd name="T43" fmla="*/ 56 h 151"/>
                  <a:gd name="T44" fmla="*/ 87 w 169"/>
                  <a:gd name="T45" fmla="*/ 71 h 151"/>
                  <a:gd name="T46" fmla="*/ 83 w 169"/>
                  <a:gd name="T47" fmla="*/ 87 h 151"/>
                  <a:gd name="T48" fmla="*/ 38 w 169"/>
                  <a:gd name="T49" fmla="*/ 54 h 151"/>
                  <a:gd name="T50" fmla="*/ 50 w 169"/>
                  <a:gd name="T51" fmla="*/ 41 h 151"/>
                  <a:gd name="T52" fmla="*/ 59 w 169"/>
                  <a:gd name="T53" fmla="*/ 25 h 151"/>
                  <a:gd name="T54" fmla="*/ 48 w 169"/>
                  <a:gd name="T55" fmla="*/ 3 h 151"/>
                  <a:gd name="T56" fmla="*/ 33 w 169"/>
                  <a:gd name="T57" fmla="*/ 17 h 151"/>
                  <a:gd name="T58" fmla="*/ 32 w 169"/>
                  <a:gd name="T59" fmla="*/ 31 h 151"/>
                  <a:gd name="T60" fmla="*/ 31 w 169"/>
                  <a:gd name="T61" fmla="*/ 46 h 151"/>
                  <a:gd name="T62" fmla="*/ 15 w 169"/>
                  <a:gd name="T63" fmla="*/ 33 h 151"/>
                  <a:gd name="T64" fmla="*/ 4 w 169"/>
                  <a:gd name="T65" fmla="*/ 30 h 151"/>
                  <a:gd name="T66" fmla="*/ 0 w 169"/>
                  <a:gd name="T67" fmla="*/ 34 h 151"/>
                  <a:gd name="T68" fmla="*/ 13 w 169"/>
                  <a:gd name="T69" fmla="*/ 36 h 151"/>
                  <a:gd name="T70" fmla="*/ 158 w 169"/>
                  <a:gd name="T71" fmla="*/ 105 h 151"/>
                  <a:gd name="T72" fmla="*/ 149 w 169"/>
                  <a:gd name="T73" fmla="*/ 126 h 151"/>
                  <a:gd name="T74" fmla="*/ 128 w 169"/>
                  <a:gd name="T75" fmla="*/ 138 h 151"/>
                  <a:gd name="T76" fmla="*/ 158 w 169"/>
                  <a:gd name="T77" fmla="*/ 105 h 151"/>
                  <a:gd name="T78" fmla="*/ 92 w 169"/>
                  <a:gd name="T79" fmla="*/ 68 h 151"/>
                  <a:gd name="T80" fmla="*/ 111 w 169"/>
                  <a:gd name="T81" fmla="*/ 57 h 151"/>
                  <a:gd name="T82" fmla="*/ 104 w 169"/>
                  <a:gd name="T83" fmla="*/ 78 h 151"/>
                  <a:gd name="T84" fmla="*/ 86 w 169"/>
                  <a:gd name="T85" fmla="*/ 91 h 151"/>
                  <a:gd name="T86" fmla="*/ 92 w 169"/>
                  <a:gd name="T87" fmla="*/ 68 h 151"/>
                  <a:gd name="T88" fmla="*/ 35 w 169"/>
                  <a:gd name="T89" fmla="*/ 34 h 151"/>
                  <a:gd name="T90" fmla="*/ 36 w 169"/>
                  <a:gd name="T91" fmla="*/ 23 h 151"/>
                  <a:gd name="T92" fmla="*/ 48 w 169"/>
                  <a:gd name="T93" fmla="*/ 6 h 151"/>
                  <a:gd name="T94" fmla="*/ 53 w 169"/>
                  <a:gd name="T95" fmla="*/ 29 h 151"/>
                  <a:gd name="T96" fmla="*/ 44 w 169"/>
                  <a:gd name="T97" fmla="*/ 43 h 151"/>
                  <a:gd name="T98" fmla="*/ 35 w 169"/>
                  <a:gd name="T99" fmla="*/ 53 h 151"/>
                  <a:gd name="T100" fmla="*/ 35 w 169"/>
                  <a:gd name="T101" fmla="*/ 34 h 1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9" h="151">
                    <a:moveTo>
                      <a:pt x="13" y="36"/>
                    </a:moveTo>
                    <a:cubicBezTo>
                      <a:pt x="21" y="40"/>
                      <a:pt x="31" y="48"/>
                      <a:pt x="32" y="57"/>
                    </a:cubicBezTo>
                    <a:cubicBezTo>
                      <a:pt x="32" y="59"/>
                      <a:pt x="34" y="60"/>
                      <a:pt x="35" y="59"/>
                    </a:cubicBezTo>
                    <a:cubicBezTo>
                      <a:pt x="57" y="49"/>
                      <a:pt x="80" y="73"/>
                      <a:pt x="80" y="94"/>
                    </a:cubicBezTo>
                    <a:cubicBezTo>
                      <a:pt x="80" y="95"/>
                      <a:pt x="80" y="95"/>
                      <a:pt x="80" y="95"/>
                    </a:cubicBezTo>
                    <a:cubicBezTo>
                      <a:pt x="81" y="96"/>
                      <a:pt x="81" y="96"/>
                      <a:pt x="82" y="96"/>
                    </a:cubicBezTo>
                    <a:cubicBezTo>
                      <a:pt x="94" y="97"/>
                      <a:pt x="106" y="102"/>
                      <a:pt x="114" y="111"/>
                    </a:cubicBezTo>
                    <a:cubicBezTo>
                      <a:pt x="120" y="118"/>
                      <a:pt x="124" y="131"/>
                      <a:pt x="122" y="141"/>
                    </a:cubicBezTo>
                    <a:cubicBezTo>
                      <a:pt x="122" y="141"/>
                      <a:pt x="122" y="142"/>
                      <a:pt x="123" y="143"/>
                    </a:cubicBezTo>
                    <a:cubicBezTo>
                      <a:pt x="128" y="145"/>
                      <a:pt x="133" y="146"/>
                      <a:pt x="137" y="149"/>
                    </a:cubicBezTo>
                    <a:cubicBezTo>
                      <a:pt x="138" y="150"/>
                      <a:pt x="139" y="150"/>
                      <a:pt x="140" y="151"/>
                    </a:cubicBezTo>
                    <a:cubicBezTo>
                      <a:pt x="142" y="149"/>
                      <a:pt x="142" y="149"/>
                      <a:pt x="142" y="149"/>
                    </a:cubicBezTo>
                    <a:cubicBezTo>
                      <a:pt x="138" y="145"/>
                      <a:pt x="134" y="143"/>
                      <a:pt x="129" y="141"/>
                    </a:cubicBezTo>
                    <a:cubicBezTo>
                      <a:pt x="134" y="140"/>
                      <a:pt x="138" y="137"/>
                      <a:pt x="141" y="135"/>
                    </a:cubicBezTo>
                    <a:cubicBezTo>
                      <a:pt x="146" y="132"/>
                      <a:pt x="152" y="129"/>
                      <a:pt x="156" y="125"/>
                    </a:cubicBezTo>
                    <a:cubicBezTo>
                      <a:pt x="162" y="121"/>
                      <a:pt x="169" y="111"/>
                      <a:pt x="162" y="104"/>
                    </a:cubicBezTo>
                    <a:cubicBezTo>
                      <a:pt x="158" y="99"/>
                      <a:pt x="149" y="99"/>
                      <a:pt x="144" y="104"/>
                    </a:cubicBezTo>
                    <a:cubicBezTo>
                      <a:pt x="134" y="112"/>
                      <a:pt x="132" y="124"/>
                      <a:pt x="126" y="135"/>
                    </a:cubicBezTo>
                    <a:cubicBezTo>
                      <a:pt x="126" y="126"/>
                      <a:pt x="123" y="116"/>
                      <a:pt x="118" y="110"/>
                    </a:cubicBezTo>
                    <a:cubicBezTo>
                      <a:pt x="110" y="100"/>
                      <a:pt x="99" y="95"/>
                      <a:pt x="88" y="93"/>
                    </a:cubicBezTo>
                    <a:cubicBezTo>
                      <a:pt x="102" y="87"/>
                      <a:pt x="125" y="69"/>
                      <a:pt x="113" y="54"/>
                    </a:cubicBezTo>
                    <a:cubicBezTo>
                      <a:pt x="108" y="48"/>
                      <a:pt x="99" y="50"/>
                      <a:pt x="94" y="56"/>
                    </a:cubicBezTo>
                    <a:cubicBezTo>
                      <a:pt x="91" y="61"/>
                      <a:pt x="89" y="66"/>
                      <a:pt x="87" y="71"/>
                    </a:cubicBezTo>
                    <a:cubicBezTo>
                      <a:pt x="85" y="76"/>
                      <a:pt x="85" y="82"/>
                      <a:pt x="83" y="87"/>
                    </a:cubicBezTo>
                    <a:cubicBezTo>
                      <a:pt x="81" y="67"/>
                      <a:pt x="58" y="50"/>
                      <a:pt x="38" y="54"/>
                    </a:cubicBezTo>
                    <a:cubicBezTo>
                      <a:pt x="42" y="50"/>
                      <a:pt x="47" y="46"/>
                      <a:pt x="50" y="41"/>
                    </a:cubicBezTo>
                    <a:cubicBezTo>
                      <a:pt x="54" y="36"/>
                      <a:pt x="57" y="31"/>
                      <a:pt x="59" y="25"/>
                    </a:cubicBezTo>
                    <a:cubicBezTo>
                      <a:pt x="61" y="15"/>
                      <a:pt x="59" y="5"/>
                      <a:pt x="48" y="3"/>
                    </a:cubicBezTo>
                    <a:cubicBezTo>
                      <a:pt x="39" y="0"/>
                      <a:pt x="34" y="9"/>
                      <a:pt x="33" y="17"/>
                    </a:cubicBezTo>
                    <a:cubicBezTo>
                      <a:pt x="32" y="22"/>
                      <a:pt x="32" y="26"/>
                      <a:pt x="32" y="31"/>
                    </a:cubicBezTo>
                    <a:cubicBezTo>
                      <a:pt x="32" y="35"/>
                      <a:pt x="31" y="41"/>
                      <a:pt x="31" y="46"/>
                    </a:cubicBezTo>
                    <a:cubicBezTo>
                      <a:pt x="27" y="40"/>
                      <a:pt x="21" y="36"/>
                      <a:pt x="15" y="33"/>
                    </a:cubicBezTo>
                    <a:cubicBezTo>
                      <a:pt x="11" y="31"/>
                      <a:pt x="7" y="30"/>
                      <a:pt x="4" y="30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" y="34"/>
                      <a:pt x="9" y="34"/>
                      <a:pt x="13" y="36"/>
                    </a:cubicBezTo>
                    <a:close/>
                    <a:moveTo>
                      <a:pt x="158" y="105"/>
                    </a:moveTo>
                    <a:cubicBezTo>
                      <a:pt x="169" y="111"/>
                      <a:pt x="153" y="123"/>
                      <a:pt x="149" y="126"/>
                    </a:cubicBezTo>
                    <a:cubicBezTo>
                      <a:pt x="142" y="131"/>
                      <a:pt x="135" y="135"/>
                      <a:pt x="128" y="138"/>
                    </a:cubicBezTo>
                    <a:cubicBezTo>
                      <a:pt x="134" y="127"/>
                      <a:pt x="142" y="97"/>
                      <a:pt x="158" y="105"/>
                    </a:cubicBezTo>
                    <a:close/>
                    <a:moveTo>
                      <a:pt x="92" y="68"/>
                    </a:moveTo>
                    <a:cubicBezTo>
                      <a:pt x="95" y="61"/>
                      <a:pt x="103" y="46"/>
                      <a:pt x="111" y="57"/>
                    </a:cubicBezTo>
                    <a:cubicBezTo>
                      <a:pt x="117" y="64"/>
                      <a:pt x="108" y="73"/>
                      <a:pt x="104" y="78"/>
                    </a:cubicBezTo>
                    <a:cubicBezTo>
                      <a:pt x="99" y="83"/>
                      <a:pt x="92" y="87"/>
                      <a:pt x="86" y="91"/>
                    </a:cubicBezTo>
                    <a:cubicBezTo>
                      <a:pt x="88" y="84"/>
                      <a:pt x="89" y="75"/>
                      <a:pt x="92" y="68"/>
                    </a:cubicBezTo>
                    <a:close/>
                    <a:moveTo>
                      <a:pt x="35" y="34"/>
                    </a:moveTo>
                    <a:cubicBezTo>
                      <a:pt x="35" y="30"/>
                      <a:pt x="35" y="27"/>
                      <a:pt x="36" y="23"/>
                    </a:cubicBezTo>
                    <a:cubicBezTo>
                      <a:pt x="36" y="16"/>
                      <a:pt x="38" y="5"/>
                      <a:pt x="48" y="6"/>
                    </a:cubicBezTo>
                    <a:cubicBezTo>
                      <a:pt x="59" y="8"/>
                      <a:pt x="57" y="21"/>
                      <a:pt x="53" y="29"/>
                    </a:cubicBezTo>
                    <a:cubicBezTo>
                      <a:pt x="51" y="34"/>
                      <a:pt x="48" y="39"/>
                      <a:pt x="44" y="43"/>
                    </a:cubicBezTo>
                    <a:cubicBezTo>
                      <a:pt x="42" y="47"/>
                      <a:pt x="38" y="50"/>
                      <a:pt x="35" y="53"/>
                    </a:cubicBezTo>
                    <a:cubicBezTo>
                      <a:pt x="34" y="47"/>
                      <a:pt x="35" y="40"/>
                      <a:pt x="35" y="3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722"/>
              <p:cNvSpPr/>
              <p:nvPr/>
            </p:nvSpPr>
            <p:spPr bwMode="auto">
              <a:xfrm>
                <a:off x="1630" y="2490"/>
                <a:ext cx="334" cy="273"/>
              </a:xfrm>
              <a:custGeom>
                <a:gdLst>
                  <a:gd name="T0" fmla="*/ 138 w 141"/>
                  <a:gd name="T1" fmla="*/ 115 h 115"/>
                  <a:gd name="T2" fmla="*/ 141 w 141"/>
                  <a:gd name="T3" fmla="*/ 111 h 115"/>
                  <a:gd name="T4" fmla="*/ 141 w 141"/>
                  <a:gd name="T5" fmla="*/ 111 h 115"/>
                  <a:gd name="T6" fmla="*/ 129 w 141"/>
                  <a:gd name="T7" fmla="*/ 69 h 115"/>
                  <a:gd name="T8" fmla="*/ 6 w 141"/>
                  <a:gd name="T9" fmla="*/ 0 h 115"/>
                  <a:gd name="T10" fmla="*/ 0 w 141"/>
                  <a:gd name="T11" fmla="*/ 0 h 115"/>
                  <a:gd name="T12" fmla="*/ 3 w 141"/>
                  <a:gd name="T13" fmla="*/ 4 h 115"/>
                  <a:gd name="T14" fmla="*/ 65 w 141"/>
                  <a:gd name="T15" fmla="*/ 16 h 115"/>
                  <a:gd name="T16" fmla="*/ 138 w 141"/>
                  <a:gd name="T17" fmla="*/ 115 h 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1" h="115">
                    <a:moveTo>
                      <a:pt x="138" y="115"/>
                    </a:moveTo>
                    <a:cubicBezTo>
                      <a:pt x="141" y="111"/>
                      <a:pt x="141" y="111"/>
                      <a:pt x="141" y="111"/>
                    </a:cubicBezTo>
                    <a:cubicBezTo>
                      <a:pt x="141" y="111"/>
                      <a:pt x="141" y="111"/>
                      <a:pt x="141" y="111"/>
                    </a:cubicBezTo>
                    <a:cubicBezTo>
                      <a:pt x="140" y="97"/>
                      <a:pt x="136" y="82"/>
                      <a:pt x="129" y="69"/>
                    </a:cubicBezTo>
                    <a:cubicBezTo>
                      <a:pt x="105" y="24"/>
                      <a:pt x="55" y="1"/>
                      <a:pt x="6" y="0"/>
                    </a:cubicBezTo>
                    <a:cubicBezTo>
                      <a:pt x="4" y="0"/>
                      <a:pt x="2" y="0"/>
                      <a:pt x="0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5" y="4"/>
                      <a:pt x="45" y="8"/>
                      <a:pt x="65" y="16"/>
                    </a:cubicBezTo>
                    <a:cubicBezTo>
                      <a:pt x="105" y="34"/>
                      <a:pt x="135" y="72"/>
                      <a:pt x="138" y="1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723"/>
              <p:cNvSpPr/>
              <p:nvPr/>
            </p:nvSpPr>
            <p:spPr bwMode="auto">
              <a:xfrm>
                <a:off x="1957" y="2753"/>
                <a:ext cx="7" cy="10"/>
              </a:xfrm>
              <a:custGeom>
                <a:gdLst>
                  <a:gd name="T0" fmla="*/ 7 w 7"/>
                  <a:gd name="T1" fmla="*/ 0 h 10"/>
                  <a:gd name="T2" fmla="*/ 7 w 7"/>
                  <a:gd name="T3" fmla="*/ 0 h 10"/>
                  <a:gd name="T4" fmla="*/ 0 w 7"/>
                  <a:gd name="T5" fmla="*/ 10 h 10"/>
                  <a:gd name="T6" fmla="*/ 0 w 7"/>
                  <a:gd name="T7" fmla="*/ 10 h 10"/>
                  <a:gd name="T8" fmla="*/ 7 w 7"/>
                  <a:gd name="T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lnTo>
                      <a:pt x="7" y="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Rectangle 1724"/>
              <p:cNvSpPr>
                <a:spLocks noChangeArrowheads="1"/>
              </p:cNvSpPr>
              <p:nvPr/>
            </p:nvSpPr>
            <p:spPr bwMode="auto">
              <a:xfrm>
                <a:off x="1630" y="2490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725"/>
              <p:cNvSpPr/>
              <p:nvPr/>
            </p:nvSpPr>
            <p:spPr bwMode="auto">
              <a:xfrm flipH="1">
                <a:off x="1630" y="2490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726"/>
              <p:cNvSpPr/>
              <p:nvPr/>
            </p:nvSpPr>
            <p:spPr bwMode="auto">
              <a:xfrm>
                <a:off x="1630" y="2490"/>
                <a:ext cx="7" cy="9"/>
              </a:xfrm>
              <a:custGeom>
                <a:gdLst>
                  <a:gd name="T0" fmla="*/ 0 w 3"/>
                  <a:gd name="T1" fmla="*/ 0 h 4"/>
                  <a:gd name="T2" fmla="*/ 0 w 3"/>
                  <a:gd name="T3" fmla="*/ 0 h 4"/>
                  <a:gd name="T4" fmla="*/ 0 w 3"/>
                  <a:gd name="T5" fmla="*/ 0 h 4"/>
                  <a:gd name="T6" fmla="*/ 3 w 3"/>
                  <a:gd name="T7" fmla="*/ 4 h 4"/>
                  <a:gd name="T8" fmla="*/ 0 w 3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4"/>
                      <a:pt x="3" y="4"/>
                      <a:pt x="3" y="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727"/>
              <p:cNvSpPr/>
              <p:nvPr/>
            </p:nvSpPr>
            <p:spPr bwMode="auto">
              <a:xfrm flipH="1">
                <a:off x="1630" y="2490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728"/>
              <p:cNvSpPr>
                <a:spLocks noEditPoints="1"/>
              </p:cNvSpPr>
              <p:nvPr/>
            </p:nvSpPr>
            <p:spPr bwMode="auto">
              <a:xfrm>
                <a:off x="1663" y="2333"/>
                <a:ext cx="445" cy="380"/>
              </a:xfrm>
              <a:custGeom>
                <a:gdLst>
                  <a:gd name="T0" fmla="*/ 144 w 188"/>
                  <a:gd name="T1" fmla="*/ 160 h 160"/>
                  <a:gd name="T2" fmla="*/ 160 w 188"/>
                  <a:gd name="T3" fmla="*/ 145 h 160"/>
                  <a:gd name="T4" fmla="*/ 167 w 188"/>
                  <a:gd name="T5" fmla="*/ 138 h 160"/>
                  <a:gd name="T6" fmla="*/ 163 w 188"/>
                  <a:gd name="T7" fmla="*/ 133 h 160"/>
                  <a:gd name="T8" fmla="*/ 185 w 188"/>
                  <a:gd name="T9" fmla="*/ 119 h 160"/>
                  <a:gd name="T10" fmla="*/ 188 w 188"/>
                  <a:gd name="T11" fmla="*/ 117 h 160"/>
                  <a:gd name="T12" fmla="*/ 168 w 188"/>
                  <a:gd name="T13" fmla="*/ 107 h 160"/>
                  <a:gd name="T14" fmla="*/ 168 w 188"/>
                  <a:gd name="T15" fmla="*/ 93 h 160"/>
                  <a:gd name="T16" fmla="*/ 137 w 188"/>
                  <a:gd name="T17" fmla="*/ 67 h 160"/>
                  <a:gd name="T18" fmla="*/ 132 w 188"/>
                  <a:gd name="T19" fmla="*/ 59 h 160"/>
                  <a:gd name="T20" fmla="*/ 114 w 188"/>
                  <a:gd name="T21" fmla="*/ 28 h 160"/>
                  <a:gd name="T22" fmla="*/ 83 w 188"/>
                  <a:gd name="T23" fmla="*/ 26 h 160"/>
                  <a:gd name="T24" fmla="*/ 66 w 188"/>
                  <a:gd name="T25" fmla="*/ 4 h 160"/>
                  <a:gd name="T26" fmla="*/ 40 w 188"/>
                  <a:gd name="T27" fmla="*/ 11 h 160"/>
                  <a:gd name="T28" fmla="*/ 35 w 188"/>
                  <a:gd name="T29" fmla="*/ 13 h 160"/>
                  <a:gd name="T30" fmla="*/ 52 w 188"/>
                  <a:gd name="T31" fmla="*/ 30 h 160"/>
                  <a:gd name="T32" fmla="*/ 20 w 188"/>
                  <a:gd name="T33" fmla="*/ 27 h 160"/>
                  <a:gd name="T34" fmla="*/ 26 w 188"/>
                  <a:gd name="T35" fmla="*/ 47 h 160"/>
                  <a:gd name="T36" fmla="*/ 0 w 188"/>
                  <a:gd name="T37" fmla="*/ 48 h 160"/>
                  <a:gd name="T38" fmla="*/ 106 w 188"/>
                  <a:gd name="T39" fmla="*/ 91 h 160"/>
                  <a:gd name="T40" fmla="*/ 71 w 188"/>
                  <a:gd name="T41" fmla="*/ 62 h 160"/>
                  <a:gd name="T42" fmla="*/ 103 w 188"/>
                  <a:gd name="T43" fmla="*/ 82 h 160"/>
                  <a:gd name="T44" fmla="*/ 147 w 188"/>
                  <a:gd name="T45" fmla="*/ 153 h 160"/>
                  <a:gd name="T46" fmla="*/ 157 w 188"/>
                  <a:gd name="T47" fmla="*/ 131 h 160"/>
                  <a:gd name="T48" fmla="*/ 160 w 188"/>
                  <a:gd name="T49" fmla="*/ 131 h 160"/>
                  <a:gd name="T50" fmla="*/ 144 w 188"/>
                  <a:gd name="T51" fmla="*/ 104 h 160"/>
                  <a:gd name="T52" fmla="*/ 164 w 188"/>
                  <a:gd name="T53" fmla="*/ 105 h 160"/>
                  <a:gd name="T54" fmla="*/ 138 w 188"/>
                  <a:gd name="T55" fmla="*/ 71 h 160"/>
                  <a:gd name="T56" fmla="*/ 159 w 188"/>
                  <a:gd name="T57" fmla="*/ 77 h 160"/>
                  <a:gd name="T58" fmla="*/ 142 w 188"/>
                  <a:gd name="T59" fmla="*/ 92 h 160"/>
                  <a:gd name="T60" fmla="*/ 136 w 188"/>
                  <a:gd name="T61" fmla="*/ 85 h 160"/>
                  <a:gd name="T62" fmla="*/ 140 w 188"/>
                  <a:gd name="T63" fmla="*/ 104 h 160"/>
                  <a:gd name="T64" fmla="*/ 116 w 188"/>
                  <a:gd name="T65" fmla="*/ 95 h 160"/>
                  <a:gd name="T66" fmla="*/ 135 w 188"/>
                  <a:gd name="T67" fmla="*/ 89 h 160"/>
                  <a:gd name="T68" fmla="*/ 129 w 188"/>
                  <a:gd name="T69" fmla="*/ 60 h 160"/>
                  <a:gd name="T70" fmla="*/ 109 w 188"/>
                  <a:gd name="T71" fmla="*/ 80 h 160"/>
                  <a:gd name="T72" fmla="*/ 129 w 188"/>
                  <a:gd name="T73" fmla="*/ 60 h 160"/>
                  <a:gd name="T74" fmla="*/ 121 w 188"/>
                  <a:gd name="T75" fmla="*/ 42 h 160"/>
                  <a:gd name="T76" fmla="*/ 103 w 188"/>
                  <a:gd name="T77" fmla="*/ 56 h 160"/>
                  <a:gd name="T78" fmla="*/ 97 w 188"/>
                  <a:gd name="T79" fmla="*/ 51 h 160"/>
                  <a:gd name="T80" fmla="*/ 112 w 188"/>
                  <a:gd name="T81" fmla="*/ 31 h 160"/>
                  <a:gd name="T82" fmla="*/ 94 w 188"/>
                  <a:gd name="T83" fmla="*/ 50 h 160"/>
                  <a:gd name="T84" fmla="*/ 70 w 188"/>
                  <a:gd name="T85" fmla="*/ 46 h 160"/>
                  <a:gd name="T86" fmla="*/ 62 w 188"/>
                  <a:gd name="T87" fmla="*/ 34 h 160"/>
                  <a:gd name="T88" fmla="*/ 43 w 188"/>
                  <a:gd name="T89" fmla="*/ 12 h 160"/>
                  <a:gd name="T90" fmla="*/ 78 w 188"/>
                  <a:gd name="T91" fmla="*/ 24 h 160"/>
                  <a:gd name="T92" fmla="*/ 56 w 188"/>
                  <a:gd name="T93" fmla="*/ 31 h 160"/>
                  <a:gd name="T94" fmla="*/ 43 w 188"/>
                  <a:gd name="T95" fmla="*/ 12 h 160"/>
                  <a:gd name="T96" fmla="*/ 65 w 188"/>
                  <a:gd name="T97" fmla="*/ 43 h 160"/>
                  <a:gd name="T98" fmla="*/ 31 w 188"/>
                  <a:gd name="T99" fmla="*/ 48 h 1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8" h="160">
                    <a:moveTo>
                      <a:pt x="106" y="91"/>
                    </a:moveTo>
                    <a:cubicBezTo>
                      <a:pt x="126" y="110"/>
                      <a:pt x="139" y="134"/>
                      <a:pt x="144" y="160"/>
                    </a:cubicBezTo>
                    <a:cubicBezTo>
                      <a:pt x="160" y="145"/>
                      <a:pt x="160" y="145"/>
                      <a:pt x="160" y="145"/>
                    </a:cubicBezTo>
                    <a:cubicBezTo>
                      <a:pt x="160" y="145"/>
                      <a:pt x="160" y="145"/>
                      <a:pt x="160" y="145"/>
                    </a:cubicBezTo>
                    <a:cubicBezTo>
                      <a:pt x="161" y="142"/>
                      <a:pt x="161" y="139"/>
                      <a:pt x="161" y="137"/>
                    </a:cubicBezTo>
                    <a:cubicBezTo>
                      <a:pt x="163" y="137"/>
                      <a:pt x="165" y="137"/>
                      <a:pt x="167" y="138"/>
                    </a:cubicBezTo>
                    <a:cubicBezTo>
                      <a:pt x="170" y="135"/>
                      <a:pt x="170" y="135"/>
                      <a:pt x="170" y="135"/>
                    </a:cubicBezTo>
                    <a:cubicBezTo>
                      <a:pt x="167" y="134"/>
                      <a:pt x="165" y="133"/>
                      <a:pt x="163" y="133"/>
                    </a:cubicBezTo>
                    <a:cubicBezTo>
                      <a:pt x="169" y="127"/>
                      <a:pt x="171" y="119"/>
                      <a:pt x="169" y="110"/>
                    </a:cubicBezTo>
                    <a:cubicBezTo>
                      <a:pt x="176" y="110"/>
                      <a:pt x="182" y="114"/>
                      <a:pt x="185" y="119"/>
                    </a:cubicBezTo>
                    <a:cubicBezTo>
                      <a:pt x="188" y="117"/>
                      <a:pt x="188" y="117"/>
                      <a:pt x="188" y="117"/>
                    </a:cubicBezTo>
                    <a:cubicBezTo>
                      <a:pt x="188" y="117"/>
                      <a:pt x="188" y="117"/>
                      <a:pt x="188" y="117"/>
                    </a:cubicBezTo>
                    <a:cubicBezTo>
                      <a:pt x="183" y="111"/>
                      <a:pt x="176" y="107"/>
                      <a:pt x="169" y="107"/>
                    </a:cubicBezTo>
                    <a:cubicBezTo>
                      <a:pt x="169" y="107"/>
                      <a:pt x="168" y="107"/>
                      <a:pt x="168" y="107"/>
                    </a:cubicBezTo>
                    <a:cubicBezTo>
                      <a:pt x="167" y="105"/>
                      <a:pt x="166" y="103"/>
                      <a:pt x="165" y="101"/>
                    </a:cubicBezTo>
                    <a:cubicBezTo>
                      <a:pt x="167" y="99"/>
                      <a:pt x="167" y="96"/>
                      <a:pt x="168" y="93"/>
                    </a:cubicBezTo>
                    <a:cubicBezTo>
                      <a:pt x="168" y="88"/>
                      <a:pt x="167" y="83"/>
                      <a:pt x="165" y="79"/>
                    </a:cubicBezTo>
                    <a:cubicBezTo>
                      <a:pt x="160" y="70"/>
                      <a:pt x="147" y="64"/>
                      <a:pt x="137" y="67"/>
                    </a:cubicBezTo>
                    <a:cubicBezTo>
                      <a:pt x="137" y="67"/>
                      <a:pt x="137" y="68"/>
                      <a:pt x="137" y="68"/>
                    </a:cubicBezTo>
                    <a:cubicBezTo>
                      <a:pt x="136" y="64"/>
                      <a:pt x="134" y="61"/>
                      <a:pt x="132" y="59"/>
                    </a:cubicBezTo>
                    <a:cubicBezTo>
                      <a:pt x="130" y="56"/>
                      <a:pt x="127" y="54"/>
                      <a:pt x="125" y="53"/>
                    </a:cubicBezTo>
                    <a:cubicBezTo>
                      <a:pt x="126" y="43"/>
                      <a:pt x="123" y="34"/>
                      <a:pt x="114" y="28"/>
                    </a:cubicBezTo>
                    <a:cubicBezTo>
                      <a:pt x="106" y="23"/>
                      <a:pt x="96" y="24"/>
                      <a:pt x="89" y="29"/>
                    </a:cubicBezTo>
                    <a:cubicBezTo>
                      <a:pt x="87" y="28"/>
                      <a:pt x="85" y="27"/>
                      <a:pt x="83" y="26"/>
                    </a:cubicBezTo>
                    <a:cubicBezTo>
                      <a:pt x="82" y="25"/>
                      <a:pt x="81" y="25"/>
                      <a:pt x="81" y="25"/>
                    </a:cubicBezTo>
                    <a:cubicBezTo>
                      <a:pt x="82" y="15"/>
                      <a:pt x="75" y="7"/>
                      <a:pt x="66" y="4"/>
                    </a:cubicBezTo>
                    <a:cubicBezTo>
                      <a:pt x="57" y="0"/>
                      <a:pt x="46" y="2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9" y="11"/>
                      <a:pt x="38" y="10"/>
                      <a:pt x="38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6" y="13"/>
                      <a:pt x="37" y="13"/>
                    </a:cubicBezTo>
                    <a:cubicBezTo>
                      <a:pt x="46" y="15"/>
                      <a:pt x="49" y="22"/>
                      <a:pt x="52" y="30"/>
                    </a:cubicBezTo>
                    <a:cubicBezTo>
                      <a:pt x="42" y="28"/>
                      <a:pt x="33" y="34"/>
                      <a:pt x="29" y="43"/>
                    </a:cubicBezTo>
                    <a:cubicBezTo>
                      <a:pt x="28" y="37"/>
                      <a:pt x="25" y="31"/>
                      <a:pt x="20" y="27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23" y="34"/>
                      <a:pt x="26" y="41"/>
                      <a:pt x="26" y="47"/>
                    </a:cubicBezTo>
                    <a:cubicBezTo>
                      <a:pt x="19" y="46"/>
                      <a:pt x="11" y="45"/>
                      <a:pt x="4" y="44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7" y="49"/>
                      <a:pt x="15" y="50"/>
                      <a:pt x="22" y="51"/>
                    </a:cubicBezTo>
                    <a:cubicBezTo>
                      <a:pt x="53" y="56"/>
                      <a:pt x="83" y="69"/>
                      <a:pt x="106" y="91"/>
                    </a:cubicBezTo>
                    <a:close/>
                    <a:moveTo>
                      <a:pt x="103" y="82"/>
                    </a:moveTo>
                    <a:cubicBezTo>
                      <a:pt x="94" y="74"/>
                      <a:pt x="83" y="67"/>
                      <a:pt x="71" y="62"/>
                    </a:cubicBezTo>
                    <a:cubicBezTo>
                      <a:pt x="77" y="52"/>
                      <a:pt x="88" y="49"/>
                      <a:pt x="98" y="56"/>
                    </a:cubicBezTo>
                    <a:cubicBezTo>
                      <a:pt x="105" y="60"/>
                      <a:pt x="110" y="76"/>
                      <a:pt x="103" y="82"/>
                    </a:cubicBezTo>
                    <a:close/>
                    <a:moveTo>
                      <a:pt x="147" y="153"/>
                    </a:moveTo>
                    <a:cubicBezTo>
                      <a:pt x="147" y="153"/>
                      <a:pt x="147" y="153"/>
                      <a:pt x="147" y="153"/>
                    </a:cubicBezTo>
                    <a:cubicBezTo>
                      <a:pt x="144" y="143"/>
                      <a:pt x="140" y="132"/>
                      <a:pt x="135" y="123"/>
                    </a:cubicBezTo>
                    <a:cubicBezTo>
                      <a:pt x="143" y="120"/>
                      <a:pt x="154" y="123"/>
                      <a:pt x="157" y="131"/>
                    </a:cubicBezTo>
                    <a:cubicBezTo>
                      <a:pt x="160" y="139"/>
                      <a:pt x="156" y="152"/>
                      <a:pt x="147" y="153"/>
                    </a:cubicBezTo>
                    <a:close/>
                    <a:moveTo>
                      <a:pt x="160" y="131"/>
                    </a:moveTo>
                    <a:cubicBezTo>
                      <a:pt x="157" y="121"/>
                      <a:pt x="146" y="116"/>
                      <a:pt x="137" y="119"/>
                    </a:cubicBezTo>
                    <a:cubicBezTo>
                      <a:pt x="141" y="114"/>
                      <a:pt x="144" y="110"/>
                      <a:pt x="144" y="104"/>
                    </a:cubicBezTo>
                    <a:cubicBezTo>
                      <a:pt x="145" y="101"/>
                      <a:pt x="144" y="98"/>
                      <a:pt x="143" y="95"/>
                    </a:cubicBezTo>
                    <a:cubicBezTo>
                      <a:pt x="151" y="93"/>
                      <a:pt x="159" y="98"/>
                      <a:pt x="164" y="105"/>
                    </a:cubicBezTo>
                    <a:cubicBezTo>
                      <a:pt x="170" y="114"/>
                      <a:pt x="167" y="123"/>
                      <a:pt x="160" y="131"/>
                    </a:cubicBezTo>
                    <a:close/>
                    <a:moveTo>
                      <a:pt x="138" y="71"/>
                    </a:moveTo>
                    <a:cubicBezTo>
                      <a:pt x="138" y="71"/>
                      <a:pt x="138" y="71"/>
                      <a:pt x="138" y="71"/>
                    </a:cubicBezTo>
                    <a:cubicBezTo>
                      <a:pt x="146" y="68"/>
                      <a:pt x="154" y="72"/>
                      <a:pt x="159" y="77"/>
                    </a:cubicBezTo>
                    <a:cubicBezTo>
                      <a:pt x="164" y="82"/>
                      <a:pt x="167" y="92"/>
                      <a:pt x="163" y="98"/>
                    </a:cubicBezTo>
                    <a:cubicBezTo>
                      <a:pt x="158" y="92"/>
                      <a:pt x="150" y="89"/>
                      <a:pt x="142" y="92"/>
                    </a:cubicBezTo>
                    <a:cubicBezTo>
                      <a:pt x="141" y="90"/>
                      <a:pt x="139" y="88"/>
                      <a:pt x="138" y="87"/>
                    </a:cubicBezTo>
                    <a:cubicBezTo>
                      <a:pt x="137" y="86"/>
                      <a:pt x="137" y="85"/>
                      <a:pt x="136" y="85"/>
                    </a:cubicBezTo>
                    <a:cubicBezTo>
                      <a:pt x="138" y="81"/>
                      <a:pt x="139" y="76"/>
                      <a:pt x="138" y="71"/>
                    </a:cubicBezTo>
                    <a:close/>
                    <a:moveTo>
                      <a:pt x="140" y="104"/>
                    </a:moveTo>
                    <a:cubicBezTo>
                      <a:pt x="140" y="110"/>
                      <a:pt x="136" y="114"/>
                      <a:pt x="132" y="118"/>
                    </a:cubicBezTo>
                    <a:cubicBezTo>
                      <a:pt x="128" y="110"/>
                      <a:pt x="122" y="103"/>
                      <a:pt x="116" y="95"/>
                    </a:cubicBezTo>
                    <a:cubicBezTo>
                      <a:pt x="113" y="92"/>
                      <a:pt x="110" y="89"/>
                      <a:pt x="107" y="86"/>
                    </a:cubicBezTo>
                    <a:cubicBezTo>
                      <a:pt x="115" y="79"/>
                      <a:pt x="128" y="83"/>
                      <a:pt x="135" y="89"/>
                    </a:cubicBezTo>
                    <a:cubicBezTo>
                      <a:pt x="139" y="93"/>
                      <a:pt x="141" y="98"/>
                      <a:pt x="140" y="104"/>
                    </a:cubicBezTo>
                    <a:close/>
                    <a:moveTo>
                      <a:pt x="129" y="60"/>
                    </a:moveTo>
                    <a:cubicBezTo>
                      <a:pt x="135" y="66"/>
                      <a:pt x="137" y="75"/>
                      <a:pt x="134" y="83"/>
                    </a:cubicBezTo>
                    <a:cubicBezTo>
                      <a:pt x="126" y="78"/>
                      <a:pt x="117" y="77"/>
                      <a:pt x="109" y="80"/>
                    </a:cubicBezTo>
                    <a:cubicBezTo>
                      <a:pt x="111" y="74"/>
                      <a:pt x="109" y="64"/>
                      <a:pt x="105" y="58"/>
                    </a:cubicBezTo>
                    <a:cubicBezTo>
                      <a:pt x="113" y="54"/>
                      <a:pt x="122" y="53"/>
                      <a:pt x="129" y="60"/>
                    </a:cubicBezTo>
                    <a:close/>
                    <a:moveTo>
                      <a:pt x="112" y="31"/>
                    </a:moveTo>
                    <a:cubicBezTo>
                      <a:pt x="117" y="33"/>
                      <a:pt x="119" y="37"/>
                      <a:pt x="121" y="42"/>
                    </a:cubicBezTo>
                    <a:cubicBezTo>
                      <a:pt x="122" y="45"/>
                      <a:pt x="122" y="49"/>
                      <a:pt x="122" y="52"/>
                    </a:cubicBezTo>
                    <a:cubicBezTo>
                      <a:pt x="116" y="51"/>
                      <a:pt x="109" y="52"/>
                      <a:pt x="103" y="56"/>
                    </a:cubicBezTo>
                    <a:cubicBezTo>
                      <a:pt x="103" y="55"/>
                      <a:pt x="102" y="55"/>
                      <a:pt x="102" y="54"/>
                    </a:cubicBezTo>
                    <a:cubicBezTo>
                      <a:pt x="100" y="53"/>
                      <a:pt x="98" y="52"/>
                      <a:pt x="97" y="51"/>
                    </a:cubicBezTo>
                    <a:cubicBezTo>
                      <a:pt x="99" y="44"/>
                      <a:pt x="96" y="37"/>
                      <a:pt x="91" y="32"/>
                    </a:cubicBezTo>
                    <a:cubicBezTo>
                      <a:pt x="97" y="27"/>
                      <a:pt x="106" y="27"/>
                      <a:pt x="112" y="31"/>
                    </a:cubicBezTo>
                    <a:close/>
                    <a:moveTo>
                      <a:pt x="82" y="29"/>
                    </a:moveTo>
                    <a:cubicBezTo>
                      <a:pt x="90" y="32"/>
                      <a:pt x="95" y="42"/>
                      <a:pt x="94" y="50"/>
                    </a:cubicBezTo>
                    <a:cubicBezTo>
                      <a:pt x="86" y="47"/>
                      <a:pt x="77" y="50"/>
                      <a:pt x="72" y="56"/>
                    </a:cubicBezTo>
                    <a:cubicBezTo>
                      <a:pt x="72" y="52"/>
                      <a:pt x="71" y="49"/>
                      <a:pt x="70" y="46"/>
                    </a:cubicBezTo>
                    <a:cubicBezTo>
                      <a:pt x="69" y="41"/>
                      <a:pt x="66" y="37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6" y="26"/>
                      <a:pt x="75" y="26"/>
                      <a:pt x="82" y="29"/>
                    </a:cubicBezTo>
                    <a:close/>
                    <a:moveTo>
                      <a:pt x="43" y="12"/>
                    </a:moveTo>
                    <a:cubicBezTo>
                      <a:pt x="48" y="6"/>
                      <a:pt x="56" y="4"/>
                      <a:pt x="64" y="6"/>
                    </a:cubicBezTo>
                    <a:cubicBezTo>
                      <a:pt x="73" y="9"/>
                      <a:pt x="77" y="16"/>
                      <a:pt x="78" y="24"/>
                    </a:cubicBezTo>
                    <a:cubicBezTo>
                      <a:pt x="70" y="23"/>
                      <a:pt x="63" y="25"/>
                      <a:pt x="59" y="32"/>
                    </a:cubicBezTo>
                    <a:cubicBezTo>
                      <a:pt x="58" y="31"/>
                      <a:pt x="57" y="31"/>
                      <a:pt x="56" y="31"/>
                    </a:cubicBezTo>
                    <a:cubicBezTo>
                      <a:pt x="56" y="31"/>
                      <a:pt x="56" y="31"/>
                      <a:pt x="55" y="31"/>
                    </a:cubicBezTo>
                    <a:cubicBezTo>
                      <a:pt x="55" y="23"/>
                      <a:pt x="50" y="16"/>
                      <a:pt x="43" y="12"/>
                    </a:cubicBezTo>
                    <a:close/>
                    <a:moveTo>
                      <a:pt x="52" y="33"/>
                    </a:moveTo>
                    <a:cubicBezTo>
                      <a:pt x="58" y="34"/>
                      <a:pt x="62" y="38"/>
                      <a:pt x="65" y="43"/>
                    </a:cubicBezTo>
                    <a:cubicBezTo>
                      <a:pt x="68" y="47"/>
                      <a:pt x="70" y="55"/>
                      <a:pt x="67" y="60"/>
                    </a:cubicBezTo>
                    <a:cubicBezTo>
                      <a:pt x="56" y="55"/>
                      <a:pt x="43" y="51"/>
                      <a:pt x="31" y="48"/>
                    </a:cubicBezTo>
                    <a:cubicBezTo>
                      <a:pt x="34" y="39"/>
                      <a:pt x="41" y="31"/>
                      <a:pt x="52" y="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729"/>
              <p:cNvSpPr/>
              <p:nvPr/>
            </p:nvSpPr>
            <p:spPr bwMode="auto">
              <a:xfrm>
                <a:off x="2101" y="2611"/>
                <a:ext cx="7" cy="5"/>
              </a:xfrm>
              <a:custGeom>
                <a:gdLst>
                  <a:gd name="T0" fmla="*/ 7 w 7"/>
                  <a:gd name="T1" fmla="*/ 0 h 5"/>
                  <a:gd name="T2" fmla="*/ 0 w 7"/>
                  <a:gd name="T3" fmla="*/ 5 h 5"/>
                  <a:gd name="T4" fmla="*/ 7 w 7"/>
                  <a:gd name="T5" fmla="*/ 0 h 5"/>
                  <a:gd name="T6" fmla="*/ 7 w 7"/>
                  <a:gd name="T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730"/>
              <p:cNvSpPr/>
              <p:nvPr/>
            </p:nvSpPr>
            <p:spPr bwMode="auto">
              <a:xfrm>
                <a:off x="2059" y="2654"/>
                <a:ext cx="7" cy="7"/>
              </a:xfrm>
              <a:custGeom>
                <a:gdLst>
                  <a:gd name="T0" fmla="*/ 7 w 7"/>
                  <a:gd name="T1" fmla="*/ 0 h 7"/>
                  <a:gd name="T2" fmla="*/ 0 w 7"/>
                  <a:gd name="T3" fmla="*/ 7 h 7"/>
                  <a:gd name="T4" fmla="*/ 0 w 7"/>
                  <a:gd name="T5" fmla="*/ 7 h 7"/>
                  <a:gd name="T6" fmla="*/ 7 w 7"/>
                  <a:gd name="T7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731"/>
              <p:cNvSpPr/>
              <p:nvPr/>
            </p:nvSpPr>
            <p:spPr bwMode="auto">
              <a:xfrm>
                <a:off x="1510" y="2371"/>
                <a:ext cx="101" cy="100"/>
              </a:xfrm>
              <a:custGeom>
                <a:gdLst>
                  <a:gd name="T0" fmla="*/ 0 w 43"/>
                  <a:gd name="T1" fmla="*/ 36 h 42"/>
                  <a:gd name="T2" fmla="*/ 43 w 43"/>
                  <a:gd name="T3" fmla="*/ 42 h 42"/>
                  <a:gd name="T4" fmla="*/ 0 w 43"/>
                  <a:gd name="T5" fmla="*/ 0 h 42"/>
                  <a:gd name="T6" fmla="*/ 0 w 43"/>
                  <a:gd name="T7" fmla="*/ 36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2">
                    <a:moveTo>
                      <a:pt x="0" y="36"/>
                    </a:moveTo>
                    <a:cubicBezTo>
                      <a:pt x="14" y="40"/>
                      <a:pt x="28" y="42"/>
                      <a:pt x="43" y="4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732"/>
              <p:cNvSpPr/>
              <p:nvPr/>
            </p:nvSpPr>
            <p:spPr bwMode="auto">
              <a:xfrm>
                <a:off x="1510" y="2535"/>
                <a:ext cx="28" cy="66"/>
              </a:xfrm>
              <a:custGeom>
                <a:gdLst>
                  <a:gd name="T0" fmla="*/ 3 w 12"/>
                  <a:gd name="T1" fmla="*/ 0 h 28"/>
                  <a:gd name="T2" fmla="*/ 0 w 12"/>
                  <a:gd name="T3" fmla="*/ 5 h 28"/>
                  <a:gd name="T4" fmla="*/ 0 w 12"/>
                  <a:gd name="T5" fmla="*/ 28 h 28"/>
                  <a:gd name="T6" fmla="*/ 12 w 12"/>
                  <a:gd name="T7" fmla="*/ 16 h 28"/>
                  <a:gd name="T8" fmla="*/ 3 w 12"/>
                  <a:gd name="T9" fmla="*/ 0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3" y="0"/>
                    </a:moveTo>
                    <a:cubicBezTo>
                      <a:pt x="2" y="2"/>
                      <a:pt x="1" y="4"/>
                      <a:pt x="0" y="5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2"/>
                      <a:pt x="4" y="6"/>
                      <a:pt x="3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733"/>
              <p:cNvSpPr/>
              <p:nvPr/>
            </p:nvSpPr>
            <p:spPr bwMode="auto">
              <a:xfrm>
                <a:off x="1510" y="2523"/>
                <a:ext cx="2" cy="7"/>
              </a:xfrm>
              <a:custGeom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734"/>
              <p:cNvSpPr/>
              <p:nvPr/>
            </p:nvSpPr>
            <p:spPr bwMode="auto">
              <a:xfrm>
                <a:off x="1524" y="2525"/>
                <a:ext cx="52" cy="43"/>
              </a:xfrm>
              <a:custGeom>
                <a:gdLst>
                  <a:gd name="T0" fmla="*/ 8 w 22"/>
                  <a:gd name="T1" fmla="*/ 18 h 18"/>
                  <a:gd name="T2" fmla="*/ 22 w 22"/>
                  <a:gd name="T3" fmla="*/ 3 h 18"/>
                  <a:gd name="T4" fmla="*/ 0 w 22"/>
                  <a:gd name="T5" fmla="*/ 0 h 18"/>
                  <a:gd name="T6" fmla="*/ 8 w 22"/>
                  <a:gd name="T7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8">
                    <a:moveTo>
                      <a:pt x="8" y="18"/>
                    </a:moveTo>
                    <a:cubicBezTo>
                      <a:pt x="22" y="3"/>
                      <a:pt x="22" y="3"/>
                      <a:pt x="22" y="3"/>
                    </a:cubicBezTo>
                    <a:cubicBezTo>
                      <a:pt x="15" y="3"/>
                      <a:pt x="8" y="1"/>
                      <a:pt x="0" y="0"/>
                    </a:cubicBezTo>
                    <a:cubicBezTo>
                      <a:pt x="0" y="6"/>
                      <a:pt x="3" y="14"/>
                      <a:pt x="8" y="18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735"/>
              <p:cNvSpPr/>
              <p:nvPr/>
            </p:nvSpPr>
            <p:spPr bwMode="auto">
              <a:xfrm>
                <a:off x="1510" y="2466"/>
                <a:ext cx="116" cy="57"/>
              </a:xfrm>
              <a:custGeom>
                <a:gdLst>
                  <a:gd name="T0" fmla="*/ 47 w 49"/>
                  <a:gd name="T1" fmla="*/ 7 h 24"/>
                  <a:gd name="T2" fmla="*/ 46 w 49"/>
                  <a:gd name="T3" fmla="*/ 6 h 24"/>
                  <a:gd name="T4" fmla="*/ 40 w 49"/>
                  <a:gd name="T5" fmla="*/ 6 h 24"/>
                  <a:gd name="T6" fmla="*/ 0 w 49"/>
                  <a:gd name="T7" fmla="*/ 0 h 24"/>
                  <a:gd name="T8" fmla="*/ 0 w 49"/>
                  <a:gd name="T9" fmla="*/ 19 h 24"/>
                  <a:gd name="T10" fmla="*/ 10 w 49"/>
                  <a:gd name="T11" fmla="*/ 21 h 24"/>
                  <a:gd name="T12" fmla="*/ 33 w 49"/>
                  <a:gd name="T13" fmla="*/ 24 h 24"/>
                  <a:gd name="T14" fmla="*/ 49 w 49"/>
                  <a:gd name="T15" fmla="*/ 8 h 24"/>
                  <a:gd name="T16" fmla="*/ 47 w 49"/>
                  <a:gd name="T17" fmla="*/ 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4">
                    <a:moveTo>
                      <a:pt x="47" y="7"/>
                    </a:moveTo>
                    <a:cubicBezTo>
                      <a:pt x="46" y="6"/>
                      <a:pt x="46" y="6"/>
                      <a:pt x="46" y="6"/>
                    </a:cubicBezTo>
                    <a:cubicBezTo>
                      <a:pt x="44" y="6"/>
                      <a:pt x="42" y="6"/>
                      <a:pt x="40" y="6"/>
                    </a:cubicBezTo>
                    <a:cubicBezTo>
                      <a:pt x="26" y="6"/>
                      <a:pt x="13" y="4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" y="20"/>
                      <a:pt x="7" y="21"/>
                      <a:pt x="10" y="21"/>
                    </a:cubicBezTo>
                    <a:cubicBezTo>
                      <a:pt x="18" y="22"/>
                      <a:pt x="25" y="23"/>
                      <a:pt x="33" y="24"/>
                    </a:cubicBezTo>
                    <a:cubicBezTo>
                      <a:pt x="49" y="8"/>
                      <a:pt x="49" y="8"/>
                      <a:pt x="49" y="8"/>
                    </a:cubicBezTo>
                    <a:lnTo>
                      <a:pt x="47" y="7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736"/>
              <p:cNvSpPr/>
              <p:nvPr/>
            </p:nvSpPr>
            <p:spPr bwMode="auto">
              <a:xfrm>
                <a:off x="1510" y="2457"/>
                <a:ext cx="109" cy="23"/>
              </a:xfrm>
              <a:custGeom>
                <a:gdLst>
                  <a:gd name="T0" fmla="*/ 0 w 46"/>
                  <a:gd name="T1" fmla="*/ 0 h 10"/>
                  <a:gd name="T2" fmla="*/ 0 w 46"/>
                  <a:gd name="T3" fmla="*/ 4 h 10"/>
                  <a:gd name="T4" fmla="*/ 40 w 46"/>
                  <a:gd name="T5" fmla="*/ 10 h 10"/>
                  <a:gd name="T6" fmla="*/ 46 w 46"/>
                  <a:gd name="T7" fmla="*/ 10 h 10"/>
                  <a:gd name="T8" fmla="*/ 43 w 46"/>
                  <a:gd name="T9" fmla="*/ 6 h 10"/>
                  <a:gd name="T10" fmla="*/ 0 w 46"/>
                  <a:gd name="T11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10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3" y="8"/>
                      <a:pt x="26" y="10"/>
                      <a:pt x="40" y="10"/>
                    </a:cubicBezTo>
                    <a:cubicBezTo>
                      <a:pt x="42" y="10"/>
                      <a:pt x="44" y="10"/>
                      <a:pt x="46" y="10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28" y="6"/>
                      <a:pt x="14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737"/>
              <p:cNvSpPr/>
              <p:nvPr/>
            </p:nvSpPr>
            <p:spPr bwMode="auto">
              <a:xfrm>
                <a:off x="1510" y="2511"/>
                <a:ext cx="78" cy="62"/>
              </a:xfrm>
              <a:custGeom>
                <a:gdLst>
                  <a:gd name="T0" fmla="*/ 0 w 33"/>
                  <a:gd name="T1" fmla="*/ 0 h 26"/>
                  <a:gd name="T2" fmla="*/ 0 w 33"/>
                  <a:gd name="T3" fmla="*/ 5 h 26"/>
                  <a:gd name="T4" fmla="*/ 1 w 33"/>
                  <a:gd name="T5" fmla="*/ 5 h 26"/>
                  <a:gd name="T6" fmla="*/ 0 w 33"/>
                  <a:gd name="T7" fmla="*/ 8 h 26"/>
                  <a:gd name="T8" fmla="*/ 0 w 33"/>
                  <a:gd name="T9" fmla="*/ 15 h 26"/>
                  <a:gd name="T10" fmla="*/ 3 w 33"/>
                  <a:gd name="T11" fmla="*/ 10 h 26"/>
                  <a:gd name="T12" fmla="*/ 12 w 33"/>
                  <a:gd name="T13" fmla="*/ 26 h 26"/>
                  <a:gd name="T14" fmla="*/ 14 w 33"/>
                  <a:gd name="T15" fmla="*/ 24 h 26"/>
                  <a:gd name="T16" fmla="*/ 6 w 33"/>
                  <a:gd name="T17" fmla="*/ 6 h 26"/>
                  <a:gd name="T18" fmla="*/ 28 w 33"/>
                  <a:gd name="T19" fmla="*/ 9 h 26"/>
                  <a:gd name="T20" fmla="*/ 33 w 33"/>
                  <a:gd name="T21" fmla="*/ 5 h 26"/>
                  <a:gd name="T22" fmla="*/ 10 w 33"/>
                  <a:gd name="T23" fmla="*/ 2 h 26"/>
                  <a:gd name="T24" fmla="*/ 0 w 33"/>
                  <a:gd name="T25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6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7"/>
                      <a:pt x="0" y="8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4"/>
                      <a:pt x="2" y="12"/>
                      <a:pt x="3" y="10"/>
                    </a:cubicBezTo>
                    <a:cubicBezTo>
                      <a:pt x="4" y="16"/>
                      <a:pt x="7" y="22"/>
                      <a:pt x="12" y="26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9" y="20"/>
                      <a:pt x="6" y="12"/>
                      <a:pt x="6" y="6"/>
                    </a:cubicBezTo>
                    <a:cubicBezTo>
                      <a:pt x="14" y="7"/>
                      <a:pt x="21" y="9"/>
                      <a:pt x="28" y="9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25" y="4"/>
                      <a:pt x="18" y="3"/>
                      <a:pt x="10" y="2"/>
                    </a:cubicBezTo>
                    <a:cubicBezTo>
                      <a:pt x="7" y="2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738"/>
              <p:cNvSpPr/>
              <p:nvPr/>
            </p:nvSpPr>
            <p:spPr bwMode="auto">
              <a:xfrm>
                <a:off x="1510" y="2224"/>
                <a:ext cx="101" cy="247"/>
              </a:xfrm>
              <a:custGeom>
                <a:gdLst>
                  <a:gd name="T0" fmla="*/ 0 w 43"/>
                  <a:gd name="T1" fmla="*/ 0 h 104"/>
                  <a:gd name="T2" fmla="*/ 0 w 43"/>
                  <a:gd name="T3" fmla="*/ 62 h 104"/>
                  <a:gd name="T4" fmla="*/ 43 w 43"/>
                  <a:gd name="T5" fmla="*/ 104 h 104"/>
                  <a:gd name="T6" fmla="*/ 30 w 43"/>
                  <a:gd name="T7" fmla="*/ 43 h 104"/>
                  <a:gd name="T8" fmla="*/ 0 w 43"/>
                  <a:gd name="T9" fmla="*/ 0 h 10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04">
                    <a:moveTo>
                      <a:pt x="0" y="0"/>
                    </a:moveTo>
                    <a:cubicBezTo>
                      <a:pt x="0" y="62"/>
                      <a:pt x="0" y="62"/>
                      <a:pt x="0" y="62"/>
                    </a:cubicBezTo>
                    <a:cubicBezTo>
                      <a:pt x="43" y="104"/>
                      <a:pt x="43" y="104"/>
                      <a:pt x="43" y="104"/>
                    </a:cubicBezTo>
                    <a:cubicBezTo>
                      <a:pt x="42" y="83"/>
                      <a:pt x="39" y="62"/>
                      <a:pt x="30" y="43"/>
                    </a:cubicBezTo>
                    <a:cubicBezTo>
                      <a:pt x="23" y="27"/>
                      <a:pt x="13" y="12"/>
                      <a:pt x="0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739"/>
              <p:cNvSpPr/>
              <p:nvPr/>
            </p:nvSpPr>
            <p:spPr bwMode="auto">
              <a:xfrm>
                <a:off x="1510" y="2371"/>
                <a:ext cx="101" cy="100"/>
              </a:xfrm>
              <a:custGeom>
                <a:gdLst>
                  <a:gd name="T0" fmla="*/ 0 w 101"/>
                  <a:gd name="T1" fmla="*/ 0 h 100"/>
                  <a:gd name="T2" fmla="*/ 101 w 101"/>
                  <a:gd name="T3" fmla="*/ 100 h 100"/>
                  <a:gd name="T4" fmla="*/ 0 w 101"/>
                  <a:gd name="T5" fmla="*/ 0 h 100"/>
                  <a:gd name="T6" fmla="*/ 0 w 101"/>
                  <a:gd name="T7" fmla="*/ 0 h 10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0" h="100">
                    <a:moveTo>
                      <a:pt x="0" y="0"/>
                    </a:moveTo>
                    <a:lnTo>
                      <a:pt x="101" y="10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740"/>
              <p:cNvSpPr/>
              <p:nvPr/>
            </p:nvSpPr>
            <p:spPr bwMode="auto">
              <a:xfrm>
                <a:off x="1585" y="2158"/>
                <a:ext cx="64" cy="40"/>
              </a:xfrm>
              <a:custGeom>
                <a:gdLst>
                  <a:gd name="T0" fmla="*/ 0 w 27"/>
                  <a:gd name="T1" fmla="*/ 13 h 17"/>
                  <a:gd name="T2" fmla="*/ 22 w 27"/>
                  <a:gd name="T3" fmla="*/ 17 h 17"/>
                  <a:gd name="T4" fmla="*/ 25 w 27"/>
                  <a:gd name="T5" fmla="*/ 0 h 17"/>
                  <a:gd name="T6" fmla="*/ 2 w 27"/>
                  <a:gd name="T7" fmla="*/ 0 h 17"/>
                  <a:gd name="T8" fmla="*/ 0 w 27"/>
                  <a:gd name="T9" fmla="*/ 13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7">
                    <a:moveTo>
                      <a:pt x="0" y="13"/>
                    </a:moveTo>
                    <a:cubicBezTo>
                      <a:pt x="7" y="10"/>
                      <a:pt x="16" y="13"/>
                      <a:pt x="22" y="17"/>
                    </a:cubicBezTo>
                    <a:cubicBezTo>
                      <a:pt x="25" y="11"/>
                      <a:pt x="27" y="5"/>
                      <a:pt x="2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9"/>
                      <a:pt x="0" y="1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741"/>
              <p:cNvSpPr/>
              <p:nvPr/>
            </p:nvSpPr>
            <p:spPr bwMode="auto">
              <a:xfrm>
                <a:off x="1533" y="2158"/>
                <a:ext cx="50" cy="35"/>
              </a:xfrm>
              <a:custGeom>
                <a:gdLst>
                  <a:gd name="T0" fmla="*/ 7 w 21"/>
                  <a:gd name="T1" fmla="*/ 6 h 15"/>
                  <a:gd name="T2" fmla="*/ 17 w 21"/>
                  <a:gd name="T3" fmla="*/ 15 h 15"/>
                  <a:gd name="T4" fmla="*/ 20 w 21"/>
                  <a:gd name="T5" fmla="*/ 0 h 15"/>
                  <a:gd name="T6" fmla="*/ 0 w 21"/>
                  <a:gd name="T7" fmla="*/ 0 h 15"/>
                  <a:gd name="T8" fmla="*/ 7 w 21"/>
                  <a:gd name="T9" fmla="*/ 6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5">
                    <a:moveTo>
                      <a:pt x="7" y="6"/>
                    </a:moveTo>
                    <a:cubicBezTo>
                      <a:pt x="11" y="8"/>
                      <a:pt x="14" y="12"/>
                      <a:pt x="17" y="15"/>
                    </a:cubicBezTo>
                    <a:cubicBezTo>
                      <a:pt x="20" y="10"/>
                      <a:pt x="21" y="5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5" y="3"/>
                      <a:pt x="7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742"/>
              <p:cNvSpPr/>
              <p:nvPr/>
            </p:nvSpPr>
            <p:spPr bwMode="auto">
              <a:xfrm>
                <a:off x="1581" y="2186"/>
                <a:ext cx="78" cy="90"/>
              </a:xfrm>
              <a:custGeom>
                <a:gdLst>
                  <a:gd name="T0" fmla="*/ 27 w 33"/>
                  <a:gd name="T1" fmla="*/ 12 h 38"/>
                  <a:gd name="T2" fmla="*/ 0 w 33"/>
                  <a:gd name="T3" fmla="*/ 7 h 38"/>
                  <a:gd name="T4" fmla="*/ 21 w 33"/>
                  <a:gd name="T5" fmla="*/ 38 h 38"/>
                  <a:gd name="T6" fmla="*/ 27 w 33"/>
                  <a:gd name="T7" fmla="*/ 12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38">
                    <a:moveTo>
                      <a:pt x="27" y="12"/>
                    </a:moveTo>
                    <a:cubicBezTo>
                      <a:pt x="23" y="5"/>
                      <a:pt x="7" y="0"/>
                      <a:pt x="0" y="7"/>
                    </a:cubicBezTo>
                    <a:cubicBezTo>
                      <a:pt x="9" y="16"/>
                      <a:pt x="15" y="27"/>
                      <a:pt x="21" y="38"/>
                    </a:cubicBezTo>
                    <a:cubicBezTo>
                      <a:pt x="31" y="33"/>
                      <a:pt x="33" y="22"/>
                      <a:pt x="27" y="1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743"/>
              <p:cNvSpPr/>
              <p:nvPr/>
            </p:nvSpPr>
            <p:spPr bwMode="auto">
              <a:xfrm>
                <a:off x="1701" y="2262"/>
                <a:ext cx="67" cy="83"/>
              </a:xfrm>
              <a:custGeom>
                <a:gdLst>
                  <a:gd name="T0" fmla="*/ 0 w 28"/>
                  <a:gd name="T1" fmla="*/ 19 h 35"/>
                  <a:gd name="T2" fmla="*/ 1 w 28"/>
                  <a:gd name="T3" fmla="*/ 22 h 35"/>
                  <a:gd name="T4" fmla="*/ 1 w 28"/>
                  <a:gd name="T5" fmla="*/ 22 h 35"/>
                  <a:gd name="T6" fmla="*/ 20 w 28"/>
                  <a:gd name="T7" fmla="*/ 35 h 35"/>
                  <a:gd name="T8" fmla="*/ 26 w 28"/>
                  <a:gd name="T9" fmla="*/ 14 h 35"/>
                  <a:gd name="T10" fmla="*/ 8 w 28"/>
                  <a:gd name="T11" fmla="*/ 0 h 35"/>
                  <a:gd name="T12" fmla="*/ 0 w 28"/>
                  <a:gd name="T13" fmla="*/ 19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35">
                    <a:moveTo>
                      <a:pt x="0" y="19"/>
                    </a:moveTo>
                    <a:cubicBezTo>
                      <a:pt x="0" y="20"/>
                      <a:pt x="1" y="21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9" y="23"/>
                      <a:pt x="16" y="28"/>
                      <a:pt x="20" y="35"/>
                    </a:cubicBezTo>
                    <a:cubicBezTo>
                      <a:pt x="26" y="30"/>
                      <a:pt x="28" y="22"/>
                      <a:pt x="26" y="14"/>
                    </a:cubicBezTo>
                    <a:cubicBezTo>
                      <a:pt x="23" y="5"/>
                      <a:pt x="16" y="1"/>
                      <a:pt x="8" y="0"/>
                    </a:cubicBezTo>
                    <a:cubicBezTo>
                      <a:pt x="9" y="7"/>
                      <a:pt x="7" y="15"/>
                      <a:pt x="0" y="1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744"/>
              <p:cNvSpPr/>
              <p:nvPr/>
            </p:nvSpPr>
            <p:spPr bwMode="auto">
              <a:xfrm>
                <a:off x="1758" y="2167"/>
                <a:ext cx="114" cy="59"/>
              </a:xfrm>
              <a:custGeom>
                <a:gdLst>
                  <a:gd name="T0" fmla="*/ 19 w 48"/>
                  <a:gd name="T1" fmla="*/ 23 h 25"/>
                  <a:gd name="T2" fmla="*/ 30 w 48"/>
                  <a:gd name="T3" fmla="*/ 23 h 25"/>
                  <a:gd name="T4" fmla="*/ 47 w 48"/>
                  <a:gd name="T5" fmla="*/ 11 h 25"/>
                  <a:gd name="T6" fmla="*/ 24 w 48"/>
                  <a:gd name="T7" fmla="*/ 5 h 25"/>
                  <a:gd name="T8" fmla="*/ 9 w 48"/>
                  <a:gd name="T9" fmla="*/ 14 h 25"/>
                  <a:gd name="T10" fmla="*/ 0 w 48"/>
                  <a:gd name="T11" fmla="*/ 23 h 25"/>
                  <a:gd name="T12" fmla="*/ 19 w 48"/>
                  <a:gd name="T13" fmla="*/ 23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25">
                    <a:moveTo>
                      <a:pt x="19" y="23"/>
                    </a:moveTo>
                    <a:cubicBezTo>
                      <a:pt x="23" y="23"/>
                      <a:pt x="26" y="23"/>
                      <a:pt x="30" y="23"/>
                    </a:cubicBezTo>
                    <a:cubicBezTo>
                      <a:pt x="37" y="23"/>
                      <a:pt x="48" y="21"/>
                      <a:pt x="47" y="11"/>
                    </a:cubicBezTo>
                    <a:cubicBezTo>
                      <a:pt x="45" y="0"/>
                      <a:pt x="32" y="2"/>
                      <a:pt x="24" y="5"/>
                    </a:cubicBezTo>
                    <a:cubicBezTo>
                      <a:pt x="19" y="7"/>
                      <a:pt x="14" y="11"/>
                      <a:pt x="9" y="14"/>
                    </a:cubicBezTo>
                    <a:cubicBezTo>
                      <a:pt x="6" y="17"/>
                      <a:pt x="3" y="21"/>
                      <a:pt x="0" y="23"/>
                    </a:cubicBezTo>
                    <a:cubicBezTo>
                      <a:pt x="6" y="25"/>
                      <a:pt x="13" y="23"/>
                      <a:pt x="19" y="2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745"/>
              <p:cNvSpPr/>
              <p:nvPr/>
            </p:nvSpPr>
            <p:spPr bwMode="auto">
              <a:xfrm>
                <a:off x="1689" y="2158"/>
                <a:ext cx="114" cy="199"/>
              </a:xfrm>
              <a:custGeom>
                <a:gdLst>
                  <a:gd name="T0" fmla="*/ 9 w 48"/>
                  <a:gd name="T1" fmla="*/ 8 h 84"/>
                  <a:gd name="T2" fmla="*/ 7 w 48"/>
                  <a:gd name="T3" fmla="*/ 33 h 84"/>
                  <a:gd name="T4" fmla="*/ 11 w 48"/>
                  <a:gd name="T5" fmla="*/ 39 h 84"/>
                  <a:gd name="T6" fmla="*/ 12 w 48"/>
                  <a:gd name="T7" fmla="*/ 41 h 84"/>
                  <a:gd name="T8" fmla="*/ 33 w 48"/>
                  <a:gd name="T9" fmla="*/ 55 h 84"/>
                  <a:gd name="T10" fmla="*/ 26 w 48"/>
                  <a:gd name="T11" fmla="*/ 82 h 84"/>
                  <a:gd name="T12" fmla="*/ 26 w 48"/>
                  <a:gd name="T13" fmla="*/ 82 h 84"/>
                  <a:gd name="T14" fmla="*/ 27 w 48"/>
                  <a:gd name="T15" fmla="*/ 84 h 84"/>
                  <a:gd name="T16" fmla="*/ 48 w 48"/>
                  <a:gd name="T17" fmla="*/ 63 h 84"/>
                  <a:gd name="T18" fmla="*/ 45 w 48"/>
                  <a:gd name="T19" fmla="*/ 50 h 84"/>
                  <a:gd name="T20" fmla="*/ 24 w 48"/>
                  <a:gd name="T21" fmla="*/ 31 h 84"/>
                  <a:gd name="T22" fmla="*/ 23 w 48"/>
                  <a:gd name="T23" fmla="*/ 28 h 84"/>
                  <a:gd name="T24" fmla="*/ 19 w 48"/>
                  <a:gd name="T25" fmla="*/ 0 h 84"/>
                  <a:gd name="T26" fmla="*/ 0 w 48"/>
                  <a:gd name="T27" fmla="*/ 0 h 84"/>
                  <a:gd name="T28" fmla="*/ 9 w 48"/>
                  <a:gd name="T29" fmla="*/ 8 h 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84">
                    <a:moveTo>
                      <a:pt x="9" y="8"/>
                    </a:moveTo>
                    <a:cubicBezTo>
                      <a:pt x="14" y="15"/>
                      <a:pt x="13" y="26"/>
                      <a:pt x="7" y="33"/>
                    </a:cubicBezTo>
                    <a:cubicBezTo>
                      <a:pt x="9" y="35"/>
                      <a:pt x="10" y="37"/>
                      <a:pt x="11" y="39"/>
                    </a:cubicBezTo>
                    <a:cubicBezTo>
                      <a:pt x="11" y="40"/>
                      <a:pt x="12" y="40"/>
                      <a:pt x="12" y="41"/>
                    </a:cubicBezTo>
                    <a:cubicBezTo>
                      <a:pt x="21" y="40"/>
                      <a:pt x="30" y="47"/>
                      <a:pt x="33" y="55"/>
                    </a:cubicBezTo>
                    <a:cubicBezTo>
                      <a:pt x="37" y="65"/>
                      <a:pt x="34" y="76"/>
                      <a:pt x="26" y="82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6" y="83"/>
                      <a:pt x="26" y="83"/>
                      <a:pt x="27" y="84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48" y="59"/>
                      <a:pt x="47" y="54"/>
                      <a:pt x="45" y="50"/>
                    </a:cubicBezTo>
                    <a:cubicBezTo>
                      <a:pt x="42" y="41"/>
                      <a:pt x="34" y="32"/>
                      <a:pt x="24" y="31"/>
                    </a:cubicBezTo>
                    <a:cubicBezTo>
                      <a:pt x="23" y="30"/>
                      <a:pt x="22" y="29"/>
                      <a:pt x="23" y="28"/>
                    </a:cubicBezTo>
                    <a:cubicBezTo>
                      <a:pt x="27" y="18"/>
                      <a:pt x="25" y="8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"/>
                      <a:pt x="6" y="4"/>
                      <a:pt x="9" y="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746"/>
              <p:cNvSpPr/>
              <p:nvPr/>
            </p:nvSpPr>
            <p:spPr bwMode="auto">
              <a:xfrm>
                <a:off x="1673" y="2321"/>
                <a:ext cx="73" cy="76"/>
              </a:xfrm>
              <a:custGeom>
                <a:gdLst>
                  <a:gd name="T0" fmla="*/ 14 w 31"/>
                  <a:gd name="T1" fmla="*/ 0 h 32"/>
                  <a:gd name="T2" fmla="*/ 0 w 31"/>
                  <a:gd name="T3" fmla="*/ 24 h 32"/>
                  <a:gd name="T4" fmla="*/ 16 w 31"/>
                  <a:gd name="T5" fmla="*/ 32 h 32"/>
                  <a:gd name="T6" fmla="*/ 31 w 31"/>
                  <a:gd name="T7" fmla="*/ 18 h 32"/>
                  <a:gd name="T8" fmla="*/ 31 w 31"/>
                  <a:gd name="T9" fmla="*/ 16 h 32"/>
                  <a:gd name="T10" fmla="*/ 14 w 31"/>
                  <a:gd name="T11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2">
                    <a:moveTo>
                      <a:pt x="14" y="0"/>
                    </a:moveTo>
                    <a:cubicBezTo>
                      <a:pt x="15" y="11"/>
                      <a:pt x="10" y="19"/>
                      <a:pt x="0" y="24"/>
                    </a:cubicBezTo>
                    <a:cubicBezTo>
                      <a:pt x="7" y="24"/>
                      <a:pt x="13" y="28"/>
                      <a:pt x="16" y="32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ubicBezTo>
                      <a:pt x="29" y="7"/>
                      <a:pt x="21" y="3"/>
                      <a:pt x="14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747"/>
              <p:cNvSpPr/>
              <p:nvPr/>
            </p:nvSpPr>
            <p:spPr bwMode="auto">
              <a:xfrm>
                <a:off x="1645" y="2155"/>
                <a:ext cx="68" cy="76"/>
              </a:xfrm>
              <a:custGeom>
                <a:gdLst>
                  <a:gd name="T0" fmla="*/ 0 w 29"/>
                  <a:gd name="T1" fmla="*/ 20 h 32"/>
                  <a:gd name="T2" fmla="*/ 1 w 29"/>
                  <a:gd name="T3" fmla="*/ 21 h 32"/>
                  <a:gd name="T4" fmla="*/ 5 w 29"/>
                  <a:gd name="T5" fmla="*/ 26 h 32"/>
                  <a:gd name="T6" fmla="*/ 24 w 29"/>
                  <a:gd name="T7" fmla="*/ 32 h 32"/>
                  <a:gd name="T8" fmla="*/ 25 w 29"/>
                  <a:gd name="T9" fmla="*/ 10 h 32"/>
                  <a:gd name="T10" fmla="*/ 14 w 29"/>
                  <a:gd name="T11" fmla="*/ 2 h 32"/>
                  <a:gd name="T12" fmla="*/ 3 w 29"/>
                  <a:gd name="T13" fmla="*/ 1 h 32"/>
                  <a:gd name="T14" fmla="*/ 0 w 29"/>
                  <a:gd name="T15" fmla="*/ 2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2">
                    <a:moveTo>
                      <a:pt x="0" y="20"/>
                    </a:moveTo>
                    <a:cubicBezTo>
                      <a:pt x="0" y="20"/>
                      <a:pt x="1" y="20"/>
                      <a:pt x="1" y="21"/>
                    </a:cubicBezTo>
                    <a:cubicBezTo>
                      <a:pt x="3" y="23"/>
                      <a:pt x="4" y="24"/>
                      <a:pt x="5" y="26"/>
                    </a:cubicBezTo>
                    <a:cubicBezTo>
                      <a:pt x="11" y="24"/>
                      <a:pt x="19" y="27"/>
                      <a:pt x="24" y="32"/>
                    </a:cubicBezTo>
                    <a:cubicBezTo>
                      <a:pt x="29" y="25"/>
                      <a:pt x="28" y="17"/>
                      <a:pt x="25" y="10"/>
                    </a:cubicBezTo>
                    <a:cubicBezTo>
                      <a:pt x="23" y="6"/>
                      <a:pt x="18" y="4"/>
                      <a:pt x="14" y="2"/>
                    </a:cubicBezTo>
                    <a:cubicBezTo>
                      <a:pt x="11" y="0"/>
                      <a:pt x="7" y="1"/>
                      <a:pt x="3" y="1"/>
                    </a:cubicBezTo>
                    <a:cubicBezTo>
                      <a:pt x="5" y="7"/>
                      <a:pt x="3" y="13"/>
                      <a:pt x="0" y="2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748"/>
              <p:cNvSpPr/>
              <p:nvPr/>
            </p:nvSpPr>
            <p:spPr bwMode="auto">
              <a:xfrm>
                <a:off x="1645" y="2222"/>
                <a:ext cx="71" cy="78"/>
              </a:xfrm>
              <a:custGeom>
                <a:gdLst>
                  <a:gd name="T0" fmla="*/ 10 w 30"/>
                  <a:gd name="T1" fmla="*/ 24 h 33"/>
                  <a:gd name="T2" fmla="*/ 22 w 30"/>
                  <a:gd name="T3" fmla="*/ 33 h 33"/>
                  <a:gd name="T4" fmla="*/ 22 w 30"/>
                  <a:gd name="T5" fmla="*/ 33 h 33"/>
                  <a:gd name="T6" fmla="*/ 27 w 30"/>
                  <a:gd name="T7" fmla="*/ 12 h 33"/>
                  <a:gd name="T8" fmla="*/ 6 w 30"/>
                  <a:gd name="T9" fmla="*/ 1 h 33"/>
                  <a:gd name="T10" fmla="*/ 0 w 30"/>
                  <a:gd name="T11" fmla="*/ 23 h 33"/>
                  <a:gd name="T12" fmla="*/ 10 w 30"/>
                  <a:gd name="T13" fmla="*/ 24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33">
                    <a:moveTo>
                      <a:pt x="10" y="24"/>
                    </a:moveTo>
                    <a:cubicBezTo>
                      <a:pt x="15" y="26"/>
                      <a:pt x="19" y="29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30" y="29"/>
                      <a:pt x="30" y="19"/>
                      <a:pt x="27" y="12"/>
                    </a:cubicBezTo>
                    <a:cubicBezTo>
                      <a:pt x="23" y="5"/>
                      <a:pt x="14" y="0"/>
                      <a:pt x="6" y="1"/>
                    </a:cubicBezTo>
                    <a:cubicBezTo>
                      <a:pt x="9" y="9"/>
                      <a:pt x="6" y="17"/>
                      <a:pt x="0" y="23"/>
                    </a:cubicBezTo>
                    <a:cubicBezTo>
                      <a:pt x="4" y="23"/>
                      <a:pt x="7" y="24"/>
                      <a:pt x="10" y="2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749"/>
              <p:cNvSpPr/>
              <p:nvPr/>
            </p:nvSpPr>
            <p:spPr bwMode="auto">
              <a:xfrm>
                <a:off x="1635" y="2279"/>
                <a:ext cx="66" cy="95"/>
              </a:xfrm>
              <a:custGeom>
                <a:gdLst>
                  <a:gd name="T0" fmla="*/ 27 w 28"/>
                  <a:gd name="T1" fmla="*/ 19 h 40"/>
                  <a:gd name="T2" fmla="*/ 17 w 28"/>
                  <a:gd name="T3" fmla="*/ 5 h 40"/>
                  <a:gd name="T4" fmla="*/ 0 w 28"/>
                  <a:gd name="T5" fmla="*/ 3 h 40"/>
                  <a:gd name="T6" fmla="*/ 11 w 28"/>
                  <a:gd name="T7" fmla="*/ 40 h 40"/>
                  <a:gd name="T8" fmla="*/ 27 w 28"/>
                  <a:gd name="T9" fmla="*/ 19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0">
                    <a:moveTo>
                      <a:pt x="27" y="19"/>
                    </a:moveTo>
                    <a:cubicBezTo>
                      <a:pt x="26" y="13"/>
                      <a:pt x="22" y="8"/>
                      <a:pt x="17" y="5"/>
                    </a:cubicBezTo>
                    <a:cubicBezTo>
                      <a:pt x="12" y="3"/>
                      <a:pt x="4" y="0"/>
                      <a:pt x="0" y="3"/>
                    </a:cubicBezTo>
                    <a:cubicBezTo>
                      <a:pt x="5" y="15"/>
                      <a:pt x="9" y="27"/>
                      <a:pt x="11" y="40"/>
                    </a:cubicBezTo>
                    <a:cubicBezTo>
                      <a:pt x="21" y="37"/>
                      <a:pt x="28" y="29"/>
                      <a:pt x="27" y="19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750"/>
              <p:cNvSpPr/>
              <p:nvPr/>
            </p:nvSpPr>
            <p:spPr bwMode="auto">
              <a:xfrm>
                <a:off x="1663" y="2385"/>
                <a:ext cx="43" cy="53"/>
              </a:xfrm>
              <a:custGeom>
                <a:gdLst>
                  <a:gd name="T0" fmla="*/ 0 w 18"/>
                  <a:gd name="T1" fmla="*/ 0 h 22"/>
                  <a:gd name="T2" fmla="*/ 4 w 18"/>
                  <a:gd name="T3" fmla="*/ 22 h 22"/>
                  <a:gd name="T4" fmla="*/ 18 w 18"/>
                  <a:gd name="T5" fmla="*/ 8 h 22"/>
                  <a:gd name="T6" fmla="*/ 0 w 18"/>
                  <a:gd name="T7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2">
                    <a:moveTo>
                      <a:pt x="0" y="0"/>
                    </a:moveTo>
                    <a:cubicBezTo>
                      <a:pt x="2" y="7"/>
                      <a:pt x="3" y="15"/>
                      <a:pt x="4" y="22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4" y="3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751"/>
              <p:cNvSpPr/>
              <p:nvPr/>
            </p:nvSpPr>
            <p:spPr bwMode="auto">
              <a:xfrm>
                <a:off x="1510" y="2158"/>
                <a:ext cx="153" cy="327"/>
              </a:xfrm>
              <a:custGeom>
                <a:gdLst>
                  <a:gd name="T0" fmla="*/ 49 w 65"/>
                  <a:gd name="T1" fmla="*/ 138 h 138"/>
                  <a:gd name="T2" fmla="*/ 65 w 65"/>
                  <a:gd name="T3" fmla="*/ 122 h 138"/>
                  <a:gd name="T4" fmla="*/ 62 w 65"/>
                  <a:gd name="T5" fmla="*/ 100 h 138"/>
                  <a:gd name="T6" fmla="*/ 22 w 65"/>
                  <a:gd name="T7" fmla="*/ 15 h 138"/>
                  <a:gd name="T8" fmla="*/ 3 w 65"/>
                  <a:gd name="T9" fmla="*/ 0 h 138"/>
                  <a:gd name="T10" fmla="*/ 0 w 65"/>
                  <a:gd name="T11" fmla="*/ 0 h 138"/>
                  <a:gd name="T12" fmla="*/ 0 w 65"/>
                  <a:gd name="T13" fmla="*/ 22 h 138"/>
                  <a:gd name="T14" fmla="*/ 46 w 65"/>
                  <a:gd name="T15" fmla="*/ 129 h 138"/>
                  <a:gd name="T16" fmla="*/ 46 w 65"/>
                  <a:gd name="T17" fmla="*/ 136 h 138"/>
                  <a:gd name="T18" fmla="*/ 46 w 65"/>
                  <a:gd name="T19" fmla="*/ 136 h 138"/>
                  <a:gd name="T20" fmla="*/ 46 w 65"/>
                  <a:gd name="T21" fmla="*/ 136 h 138"/>
                  <a:gd name="T22" fmla="*/ 47 w 65"/>
                  <a:gd name="T23" fmla="*/ 137 h 138"/>
                  <a:gd name="T24" fmla="*/ 49 w 65"/>
                  <a:gd name="T25" fmla="*/ 138 h 1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5" h="138">
                    <a:moveTo>
                      <a:pt x="49" y="138"/>
                    </a:moveTo>
                    <a:cubicBezTo>
                      <a:pt x="65" y="122"/>
                      <a:pt x="65" y="122"/>
                      <a:pt x="65" y="122"/>
                    </a:cubicBezTo>
                    <a:cubicBezTo>
                      <a:pt x="64" y="115"/>
                      <a:pt x="63" y="107"/>
                      <a:pt x="62" y="100"/>
                    </a:cubicBezTo>
                    <a:cubicBezTo>
                      <a:pt x="56" y="68"/>
                      <a:pt x="44" y="38"/>
                      <a:pt x="22" y="15"/>
                    </a:cubicBezTo>
                    <a:cubicBezTo>
                      <a:pt x="16" y="10"/>
                      <a:pt x="10" y="4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0" y="49"/>
                      <a:pt x="46" y="89"/>
                      <a:pt x="46" y="129"/>
                    </a:cubicBezTo>
                    <a:cubicBezTo>
                      <a:pt x="47" y="132"/>
                      <a:pt x="47" y="134"/>
                      <a:pt x="46" y="136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7" y="137"/>
                      <a:pt x="47" y="137"/>
                      <a:pt x="47" y="137"/>
                    </a:cubicBezTo>
                    <a:cubicBezTo>
                      <a:pt x="49" y="138"/>
                      <a:pt x="49" y="138"/>
                      <a:pt x="49" y="138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Rectangle 1752"/>
              <p:cNvSpPr>
                <a:spLocks noChangeArrowheads="1"/>
              </p:cNvSpPr>
              <p:nvPr/>
            </p:nvSpPr>
            <p:spPr bwMode="auto">
              <a:xfrm>
                <a:off x="1626" y="2485"/>
                <a:ext cx="1" cy="1"/>
              </a:xfrm>
              <a:prstGeom prst="rect">
                <a:avLst/>
              </a:pr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753"/>
              <p:cNvSpPr/>
              <p:nvPr/>
            </p:nvSpPr>
            <p:spPr bwMode="auto">
              <a:xfrm>
                <a:off x="1621" y="2483"/>
                <a:ext cx="5" cy="2"/>
              </a:xfrm>
              <a:custGeom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2 h 2"/>
                  <a:gd name="T6" fmla="*/ 0 w 5"/>
                  <a:gd name="T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754"/>
              <p:cNvSpPr/>
              <p:nvPr/>
            </p:nvSpPr>
            <p:spPr bwMode="auto">
              <a:xfrm>
                <a:off x="1619" y="2480"/>
                <a:ext cx="2" cy="3"/>
              </a:xfrm>
              <a:custGeom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755"/>
              <p:cNvSpPr>
                <a:spLocks noEditPoints="1"/>
              </p:cNvSpPr>
              <p:nvPr/>
            </p:nvSpPr>
            <p:spPr bwMode="auto">
              <a:xfrm>
                <a:off x="1734" y="2158"/>
                <a:ext cx="147" cy="149"/>
              </a:xfrm>
              <a:custGeom>
                <a:gdLst>
                  <a:gd name="T0" fmla="*/ 4 w 62"/>
                  <a:gd name="T1" fmla="*/ 28 h 63"/>
                  <a:gd name="T2" fmla="*/ 5 w 62"/>
                  <a:gd name="T3" fmla="*/ 31 h 63"/>
                  <a:gd name="T4" fmla="*/ 26 w 62"/>
                  <a:gd name="T5" fmla="*/ 50 h 63"/>
                  <a:gd name="T6" fmla="*/ 29 w 62"/>
                  <a:gd name="T7" fmla="*/ 63 h 63"/>
                  <a:gd name="T8" fmla="*/ 33 w 62"/>
                  <a:gd name="T9" fmla="*/ 59 h 63"/>
                  <a:gd name="T10" fmla="*/ 30 w 62"/>
                  <a:gd name="T11" fmla="*/ 48 h 63"/>
                  <a:gd name="T12" fmla="*/ 17 w 62"/>
                  <a:gd name="T13" fmla="*/ 32 h 63"/>
                  <a:gd name="T14" fmla="*/ 32 w 62"/>
                  <a:gd name="T15" fmla="*/ 31 h 63"/>
                  <a:gd name="T16" fmla="*/ 45 w 62"/>
                  <a:gd name="T17" fmla="*/ 30 h 63"/>
                  <a:gd name="T18" fmla="*/ 60 w 62"/>
                  <a:gd name="T19" fmla="*/ 14 h 63"/>
                  <a:gd name="T20" fmla="*/ 38 w 62"/>
                  <a:gd name="T21" fmla="*/ 4 h 63"/>
                  <a:gd name="T22" fmla="*/ 22 w 62"/>
                  <a:gd name="T23" fmla="*/ 12 h 63"/>
                  <a:gd name="T24" fmla="*/ 9 w 62"/>
                  <a:gd name="T25" fmla="*/ 24 h 63"/>
                  <a:gd name="T26" fmla="*/ 4 w 62"/>
                  <a:gd name="T27" fmla="*/ 0 h 63"/>
                  <a:gd name="T28" fmla="*/ 0 w 62"/>
                  <a:gd name="T29" fmla="*/ 0 h 63"/>
                  <a:gd name="T30" fmla="*/ 4 w 62"/>
                  <a:gd name="T31" fmla="*/ 28 h 63"/>
                  <a:gd name="T32" fmla="*/ 19 w 62"/>
                  <a:gd name="T33" fmla="*/ 18 h 63"/>
                  <a:gd name="T34" fmla="*/ 34 w 62"/>
                  <a:gd name="T35" fmla="*/ 9 h 63"/>
                  <a:gd name="T36" fmla="*/ 57 w 62"/>
                  <a:gd name="T37" fmla="*/ 15 h 63"/>
                  <a:gd name="T38" fmla="*/ 40 w 62"/>
                  <a:gd name="T39" fmla="*/ 27 h 63"/>
                  <a:gd name="T40" fmla="*/ 29 w 62"/>
                  <a:gd name="T41" fmla="*/ 27 h 63"/>
                  <a:gd name="T42" fmla="*/ 10 w 62"/>
                  <a:gd name="T43" fmla="*/ 27 h 63"/>
                  <a:gd name="T44" fmla="*/ 19 w 62"/>
                  <a:gd name="T45" fmla="*/ 18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2" h="62">
                    <a:moveTo>
                      <a:pt x="4" y="28"/>
                    </a:moveTo>
                    <a:cubicBezTo>
                      <a:pt x="3" y="29"/>
                      <a:pt x="4" y="30"/>
                      <a:pt x="5" y="31"/>
                    </a:cubicBezTo>
                    <a:cubicBezTo>
                      <a:pt x="15" y="32"/>
                      <a:pt x="23" y="41"/>
                      <a:pt x="26" y="50"/>
                    </a:cubicBezTo>
                    <a:cubicBezTo>
                      <a:pt x="28" y="54"/>
                      <a:pt x="29" y="59"/>
                      <a:pt x="29" y="63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2" y="55"/>
                      <a:pt x="31" y="52"/>
                      <a:pt x="30" y="48"/>
                    </a:cubicBezTo>
                    <a:cubicBezTo>
                      <a:pt x="27" y="42"/>
                      <a:pt x="23" y="36"/>
                      <a:pt x="17" y="32"/>
                    </a:cubicBezTo>
                    <a:cubicBezTo>
                      <a:pt x="22" y="32"/>
                      <a:pt x="27" y="31"/>
                      <a:pt x="32" y="31"/>
                    </a:cubicBezTo>
                    <a:cubicBezTo>
                      <a:pt x="36" y="31"/>
                      <a:pt x="41" y="31"/>
                      <a:pt x="45" y="30"/>
                    </a:cubicBezTo>
                    <a:cubicBezTo>
                      <a:pt x="53" y="28"/>
                      <a:pt x="62" y="24"/>
                      <a:pt x="60" y="14"/>
                    </a:cubicBezTo>
                    <a:cubicBezTo>
                      <a:pt x="58" y="4"/>
                      <a:pt x="48" y="1"/>
                      <a:pt x="38" y="4"/>
                    </a:cubicBezTo>
                    <a:cubicBezTo>
                      <a:pt x="32" y="6"/>
                      <a:pt x="27" y="9"/>
                      <a:pt x="22" y="12"/>
                    </a:cubicBezTo>
                    <a:cubicBezTo>
                      <a:pt x="17" y="16"/>
                      <a:pt x="13" y="20"/>
                      <a:pt x="9" y="24"/>
                    </a:cubicBezTo>
                    <a:cubicBezTo>
                      <a:pt x="10" y="16"/>
                      <a:pt x="8" y="7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8"/>
                      <a:pt x="8" y="18"/>
                      <a:pt x="4" y="28"/>
                    </a:cubicBezTo>
                    <a:close/>
                    <a:moveTo>
                      <a:pt x="19" y="18"/>
                    </a:moveTo>
                    <a:cubicBezTo>
                      <a:pt x="24" y="15"/>
                      <a:pt x="29" y="11"/>
                      <a:pt x="34" y="9"/>
                    </a:cubicBezTo>
                    <a:cubicBezTo>
                      <a:pt x="42" y="6"/>
                      <a:pt x="55" y="4"/>
                      <a:pt x="57" y="15"/>
                    </a:cubicBezTo>
                    <a:cubicBezTo>
                      <a:pt x="58" y="25"/>
                      <a:pt x="47" y="27"/>
                      <a:pt x="40" y="27"/>
                    </a:cubicBezTo>
                    <a:cubicBezTo>
                      <a:pt x="36" y="27"/>
                      <a:pt x="33" y="27"/>
                      <a:pt x="29" y="27"/>
                    </a:cubicBezTo>
                    <a:cubicBezTo>
                      <a:pt x="23" y="27"/>
                      <a:pt x="16" y="29"/>
                      <a:pt x="10" y="27"/>
                    </a:cubicBezTo>
                    <a:cubicBezTo>
                      <a:pt x="13" y="25"/>
                      <a:pt x="16" y="21"/>
                      <a:pt x="19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756"/>
              <p:cNvSpPr/>
              <p:nvPr/>
            </p:nvSpPr>
            <p:spPr bwMode="auto">
              <a:xfrm>
                <a:off x="1510" y="2210"/>
                <a:ext cx="111" cy="270"/>
              </a:xfrm>
              <a:custGeom>
                <a:gdLst>
                  <a:gd name="T0" fmla="*/ 30 w 47"/>
                  <a:gd name="T1" fmla="*/ 49 h 114"/>
                  <a:gd name="T2" fmla="*/ 43 w 47"/>
                  <a:gd name="T3" fmla="*/ 110 h 114"/>
                  <a:gd name="T4" fmla="*/ 43 w 47"/>
                  <a:gd name="T5" fmla="*/ 110 h 114"/>
                  <a:gd name="T6" fmla="*/ 46 w 47"/>
                  <a:gd name="T7" fmla="*/ 114 h 114"/>
                  <a:gd name="T8" fmla="*/ 46 w 47"/>
                  <a:gd name="T9" fmla="*/ 107 h 114"/>
                  <a:gd name="T10" fmla="*/ 0 w 47"/>
                  <a:gd name="T11" fmla="*/ 0 h 114"/>
                  <a:gd name="T12" fmla="*/ 0 w 47"/>
                  <a:gd name="T13" fmla="*/ 6 h 114"/>
                  <a:gd name="T14" fmla="*/ 30 w 47"/>
                  <a:gd name="T15" fmla="*/ 49 h 1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114">
                    <a:moveTo>
                      <a:pt x="30" y="49"/>
                    </a:moveTo>
                    <a:cubicBezTo>
                      <a:pt x="39" y="68"/>
                      <a:pt x="42" y="89"/>
                      <a:pt x="43" y="110"/>
                    </a:cubicBezTo>
                    <a:cubicBezTo>
                      <a:pt x="43" y="110"/>
                      <a:pt x="43" y="110"/>
                      <a:pt x="43" y="110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7" y="112"/>
                      <a:pt x="47" y="110"/>
                      <a:pt x="46" y="107"/>
                    </a:cubicBezTo>
                    <a:cubicBezTo>
                      <a:pt x="46" y="67"/>
                      <a:pt x="30" y="27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3" y="18"/>
                      <a:pt x="23" y="33"/>
                      <a:pt x="30" y="4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757"/>
              <p:cNvSpPr/>
              <p:nvPr/>
            </p:nvSpPr>
            <p:spPr bwMode="auto">
              <a:xfrm>
                <a:off x="1611" y="2471"/>
                <a:ext cx="8" cy="9"/>
              </a:xfrm>
              <a:custGeom>
                <a:gdLst>
                  <a:gd name="T0" fmla="*/ 0 w 8"/>
                  <a:gd name="T1" fmla="*/ 0 h 9"/>
                  <a:gd name="T2" fmla="*/ 0 w 8"/>
                  <a:gd name="T3" fmla="*/ 0 h 9"/>
                  <a:gd name="T4" fmla="*/ 8 w 8"/>
                  <a:gd name="T5" fmla="*/ 9 h 9"/>
                  <a:gd name="T6" fmla="*/ 8 w 8"/>
                  <a:gd name="T7" fmla="*/ 9 h 9"/>
                  <a:gd name="T8" fmla="*/ 0 w 8"/>
                  <a:gd name="T9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lnTo>
                      <a:pt x="0" y="0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758"/>
              <p:cNvSpPr>
                <a:spLocks noEditPoints="1"/>
              </p:cNvSpPr>
              <p:nvPr/>
            </p:nvSpPr>
            <p:spPr bwMode="auto">
              <a:xfrm>
                <a:off x="1517" y="2155"/>
                <a:ext cx="260" cy="292"/>
              </a:xfrm>
              <a:custGeom>
                <a:gdLst>
                  <a:gd name="T0" fmla="*/ 62 w 110"/>
                  <a:gd name="T1" fmla="*/ 97 h 123"/>
                  <a:gd name="T2" fmla="*/ 80 w 110"/>
                  <a:gd name="T3" fmla="*/ 105 h 123"/>
                  <a:gd name="T4" fmla="*/ 82 w 110"/>
                  <a:gd name="T5" fmla="*/ 102 h 123"/>
                  <a:gd name="T6" fmla="*/ 66 w 110"/>
                  <a:gd name="T7" fmla="*/ 94 h 123"/>
                  <a:gd name="T8" fmla="*/ 80 w 110"/>
                  <a:gd name="T9" fmla="*/ 70 h 123"/>
                  <a:gd name="T10" fmla="*/ 97 w 110"/>
                  <a:gd name="T11" fmla="*/ 86 h 123"/>
                  <a:gd name="T12" fmla="*/ 97 w 110"/>
                  <a:gd name="T13" fmla="*/ 88 h 123"/>
                  <a:gd name="T14" fmla="*/ 100 w 110"/>
                  <a:gd name="T15" fmla="*/ 85 h 123"/>
                  <a:gd name="T16" fmla="*/ 99 w 110"/>
                  <a:gd name="T17" fmla="*/ 83 h 123"/>
                  <a:gd name="T18" fmla="*/ 99 w 110"/>
                  <a:gd name="T19" fmla="*/ 83 h 123"/>
                  <a:gd name="T20" fmla="*/ 106 w 110"/>
                  <a:gd name="T21" fmla="*/ 56 h 123"/>
                  <a:gd name="T22" fmla="*/ 85 w 110"/>
                  <a:gd name="T23" fmla="*/ 42 h 123"/>
                  <a:gd name="T24" fmla="*/ 84 w 110"/>
                  <a:gd name="T25" fmla="*/ 40 h 123"/>
                  <a:gd name="T26" fmla="*/ 80 w 110"/>
                  <a:gd name="T27" fmla="*/ 34 h 123"/>
                  <a:gd name="T28" fmla="*/ 82 w 110"/>
                  <a:gd name="T29" fmla="*/ 9 h 123"/>
                  <a:gd name="T30" fmla="*/ 73 w 110"/>
                  <a:gd name="T31" fmla="*/ 1 h 123"/>
                  <a:gd name="T32" fmla="*/ 57 w 110"/>
                  <a:gd name="T33" fmla="*/ 1 h 123"/>
                  <a:gd name="T34" fmla="*/ 68 w 110"/>
                  <a:gd name="T35" fmla="*/ 2 h 123"/>
                  <a:gd name="T36" fmla="*/ 79 w 110"/>
                  <a:gd name="T37" fmla="*/ 10 h 123"/>
                  <a:gd name="T38" fmla="*/ 78 w 110"/>
                  <a:gd name="T39" fmla="*/ 32 h 123"/>
                  <a:gd name="T40" fmla="*/ 59 w 110"/>
                  <a:gd name="T41" fmla="*/ 26 h 123"/>
                  <a:gd name="T42" fmla="*/ 55 w 110"/>
                  <a:gd name="T43" fmla="*/ 21 h 123"/>
                  <a:gd name="T44" fmla="*/ 54 w 110"/>
                  <a:gd name="T45" fmla="*/ 20 h 123"/>
                  <a:gd name="T46" fmla="*/ 57 w 110"/>
                  <a:gd name="T47" fmla="*/ 1 h 123"/>
                  <a:gd name="T48" fmla="*/ 54 w 110"/>
                  <a:gd name="T49" fmla="*/ 1 h 123"/>
                  <a:gd name="T50" fmla="*/ 51 w 110"/>
                  <a:gd name="T51" fmla="*/ 18 h 123"/>
                  <a:gd name="T52" fmla="*/ 29 w 110"/>
                  <a:gd name="T53" fmla="*/ 14 h 123"/>
                  <a:gd name="T54" fmla="*/ 31 w 110"/>
                  <a:gd name="T55" fmla="*/ 1 h 123"/>
                  <a:gd name="T56" fmla="*/ 27 w 110"/>
                  <a:gd name="T57" fmla="*/ 1 h 123"/>
                  <a:gd name="T58" fmla="*/ 24 w 110"/>
                  <a:gd name="T59" fmla="*/ 16 h 123"/>
                  <a:gd name="T60" fmla="*/ 14 w 110"/>
                  <a:gd name="T61" fmla="*/ 7 h 123"/>
                  <a:gd name="T62" fmla="*/ 7 w 110"/>
                  <a:gd name="T63" fmla="*/ 1 h 123"/>
                  <a:gd name="T64" fmla="*/ 0 w 110"/>
                  <a:gd name="T65" fmla="*/ 1 h 123"/>
                  <a:gd name="T66" fmla="*/ 19 w 110"/>
                  <a:gd name="T67" fmla="*/ 16 h 123"/>
                  <a:gd name="T68" fmla="*/ 59 w 110"/>
                  <a:gd name="T69" fmla="*/ 101 h 123"/>
                  <a:gd name="T70" fmla="*/ 62 w 110"/>
                  <a:gd name="T71" fmla="*/ 123 h 123"/>
                  <a:gd name="T72" fmla="*/ 66 w 110"/>
                  <a:gd name="T73" fmla="*/ 119 h 123"/>
                  <a:gd name="T74" fmla="*/ 62 w 110"/>
                  <a:gd name="T75" fmla="*/ 97 h 123"/>
                  <a:gd name="T76" fmla="*/ 86 w 110"/>
                  <a:gd name="T77" fmla="*/ 45 h 123"/>
                  <a:gd name="T78" fmla="*/ 104 w 110"/>
                  <a:gd name="T79" fmla="*/ 59 h 123"/>
                  <a:gd name="T80" fmla="*/ 98 w 110"/>
                  <a:gd name="T81" fmla="*/ 80 h 123"/>
                  <a:gd name="T82" fmla="*/ 79 w 110"/>
                  <a:gd name="T83" fmla="*/ 67 h 123"/>
                  <a:gd name="T84" fmla="*/ 79 w 110"/>
                  <a:gd name="T85" fmla="*/ 67 h 123"/>
                  <a:gd name="T86" fmla="*/ 78 w 110"/>
                  <a:gd name="T87" fmla="*/ 64 h 123"/>
                  <a:gd name="T88" fmla="*/ 86 w 110"/>
                  <a:gd name="T89" fmla="*/ 45 h 123"/>
                  <a:gd name="T90" fmla="*/ 60 w 110"/>
                  <a:gd name="T91" fmla="*/ 29 h 123"/>
                  <a:gd name="T92" fmla="*/ 81 w 110"/>
                  <a:gd name="T93" fmla="*/ 40 h 123"/>
                  <a:gd name="T94" fmla="*/ 76 w 110"/>
                  <a:gd name="T95" fmla="*/ 61 h 123"/>
                  <a:gd name="T96" fmla="*/ 76 w 110"/>
                  <a:gd name="T97" fmla="*/ 61 h 123"/>
                  <a:gd name="T98" fmla="*/ 64 w 110"/>
                  <a:gd name="T99" fmla="*/ 52 h 123"/>
                  <a:gd name="T100" fmla="*/ 54 w 110"/>
                  <a:gd name="T101" fmla="*/ 51 h 123"/>
                  <a:gd name="T102" fmla="*/ 60 w 110"/>
                  <a:gd name="T103" fmla="*/ 29 h 123"/>
                  <a:gd name="T104" fmla="*/ 27 w 110"/>
                  <a:gd name="T105" fmla="*/ 20 h 123"/>
                  <a:gd name="T106" fmla="*/ 54 w 110"/>
                  <a:gd name="T107" fmla="*/ 25 h 123"/>
                  <a:gd name="T108" fmla="*/ 48 w 110"/>
                  <a:gd name="T109" fmla="*/ 51 h 123"/>
                  <a:gd name="T110" fmla="*/ 27 w 110"/>
                  <a:gd name="T111" fmla="*/ 20 h 123"/>
                  <a:gd name="T112" fmla="*/ 61 w 110"/>
                  <a:gd name="T113" fmla="*/ 92 h 123"/>
                  <a:gd name="T114" fmla="*/ 50 w 110"/>
                  <a:gd name="T115" fmla="*/ 55 h 123"/>
                  <a:gd name="T116" fmla="*/ 67 w 110"/>
                  <a:gd name="T117" fmla="*/ 57 h 123"/>
                  <a:gd name="T118" fmla="*/ 77 w 110"/>
                  <a:gd name="T119" fmla="*/ 71 h 123"/>
                  <a:gd name="T120" fmla="*/ 61 w 110"/>
                  <a:gd name="T121" fmla="*/ 92 h 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0" h="123">
                    <a:moveTo>
                      <a:pt x="62" y="97"/>
                    </a:moveTo>
                    <a:cubicBezTo>
                      <a:pt x="69" y="97"/>
                      <a:pt x="76" y="100"/>
                      <a:pt x="80" y="105"/>
                    </a:cubicBezTo>
                    <a:cubicBezTo>
                      <a:pt x="82" y="102"/>
                      <a:pt x="82" y="102"/>
                      <a:pt x="82" y="102"/>
                    </a:cubicBezTo>
                    <a:cubicBezTo>
                      <a:pt x="79" y="98"/>
                      <a:pt x="73" y="94"/>
                      <a:pt x="66" y="94"/>
                    </a:cubicBezTo>
                    <a:cubicBezTo>
                      <a:pt x="76" y="89"/>
                      <a:pt x="81" y="81"/>
                      <a:pt x="80" y="70"/>
                    </a:cubicBezTo>
                    <a:cubicBezTo>
                      <a:pt x="87" y="73"/>
                      <a:pt x="95" y="77"/>
                      <a:pt x="97" y="86"/>
                    </a:cubicBezTo>
                    <a:cubicBezTo>
                      <a:pt x="97" y="87"/>
                      <a:pt x="97" y="87"/>
                      <a:pt x="97" y="88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99" y="84"/>
                      <a:pt x="99" y="84"/>
                      <a:pt x="99" y="83"/>
                    </a:cubicBezTo>
                    <a:cubicBezTo>
                      <a:pt x="99" y="83"/>
                      <a:pt x="99" y="83"/>
                      <a:pt x="99" y="83"/>
                    </a:cubicBezTo>
                    <a:cubicBezTo>
                      <a:pt x="107" y="77"/>
                      <a:pt x="110" y="66"/>
                      <a:pt x="106" y="56"/>
                    </a:cubicBezTo>
                    <a:cubicBezTo>
                      <a:pt x="103" y="48"/>
                      <a:pt x="94" y="41"/>
                      <a:pt x="85" y="42"/>
                    </a:cubicBezTo>
                    <a:cubicBezTo>
                      <a:pt x="85" y="41"/>
                      <a:pt x="84" y="41"/>
                      <a:pt x="84" y="40"/>
                    </a:cubicBezTo>
                    <a:cubicBezTo>
                      <a:pt x="83" y="38"/>
                      <a:pt x="82" y="36"/>
                      <a:pt x="80" y="34"/>
                    </a:cubicBezTo>
                    <a:cubicBezTo>
                      <a:pt x="86" y="27"/>
                      <a:pt x="87" y="16"/>
                      <a:pt x="82" y="9"/>
                    </a:cubicBezTo>
                    <a:cubicBezTo>
                      <a:pt x="79" y="5"/>
                      <a:pt x="76" y="2"/>
                      <a:pt x="73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61" y="1"/>
                      <a:pt x="65" y="0"/>
                      <a:pt x="68" y="2"/>
                    </a:cubicBezTo>
                    <a:cubicBezTo>
                      <a:pt x="72" y="4"/>
                      <a:pt x="77" y="6"/>
                      <a:pt x="79" y="10"/>
                    </a:cubicBezTo>
                    <a:cubicBezTo>
                      <a:pt x="82" y="17"/>
                      <a:pt x="83" y="25"/>
                      <a:pt x="78" y="32"/>
                    </a:cubicBezTo>
                    <a:cubicBezTo>
                      <a:pt x="73" y="27"/>
                      <a:pt x="65" y="24"/>
                      <a:pt x="59" y="26"/>
                    </a:cubicBezTo>
                    <a:cubicBezTo>
                      <a:pt x="58" y="24"/>
                      <a:pt x="57" y="23"/>
                      <a:pt x="55" y="21"/>
                    </a:cubicBezTo>
                    <a:cubicBezTo>
                      <a:pt x="55" y="20"/>
                      <a:pt x="54" y="20"/>
                      <a:pt x="54" y="20"/>
                    </a:cubicBezTo>
                    <a:cubicBezTo>
                      <a:pt x="57" y="13"/>
                      <a:pt x="59" y="7"/>
                      <a:pt x="57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6" y="6"/>
                      <a:pt x="54" y="12"/>
                      <a:pt x="51" y="18"/>
                    </a:cubicBezTo>
                    <a:cubicBezTo>
                      <a:pt x="45" y="14"/>
                      <a:pt x="36" y="11"/>
                      <a:pt x="29" y="14"/>
                    </a:cubicBezTo>
                    <a:cubicBezTo>
                      <a:pt x="31" y="10"/>
                      <a:pt x="32" y="5"/>
                      <a:pt x="31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8" y="6"/>
                      <a:pt x="27" y="11"/>
                      <a:pt x="24" y="16"/>
                    </a:cubicBezTo>
                    <a:cubicBezTo>
                      <a:pt x="21" y="13"/>
                      <a:pt x="18" y="9"/>
                      <a:pt x="14" y="7"/>
                    </a:cubicBezTo>
                    <a:cubicBezTo>
                      <a:pt x="12" y="4"/>
                      <a:pt x="9" y="3"/>
                      <a:pt x="7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7" y="5"/>
                      <a:pt x="13" y="11"/>
                      <a:pt x="19" y="16"/>
                    </a:cubicBezTo>
                    <a:cubicBezTo>
                      <a:pt x="41" y="39"/>
                      <a:pt x="53" y="69"/>
                      <a:pt x="59" y="101"/>
                    </a:cubicBezTo>
                    <a:cubicBezTo>
                      <a:pt x="60" y="108"/>
                      <a:pt x="61" y="116"/>
                      <a:pt x="62" y="123"/>
                    </a:cubicBezTo>
                    <a:cubicBezTo>
                      <a:pt x="66" y="119"/>
                      <a:pt x="66" y="119"/>
                      <a:pt x="66" y="119"/>
                    </a:cubicBezTo>
                    <a:cubicBezTo>
                      <a:pt x="65" y="112"/>
                      <a:pt x="64" y="104"/>
                      <a:pt x="62" y="97"/>
                    </a:cubicBezTo>
                    <a:close/>
                    <a:moveTo>
                      <a:pt x="86" y="45"/>
                    </a:moveTo>
                    <a:cubicBezTo>
                      <a:pt x="94" y="46"/>
                      <a:pt x="101" y="50"/>
                      <a:pt x="104" y="59"/>
                    </a:cubicBezTo>
                    <a:cubicBezTo>
                      <a:pt x="106" y="67"/>
                      <a:pt x="104" y="75"/>
                      <a:pt x="98" y="80"/>
                    </a:cubicBezTo>
                    <a:cubicBezTo>
                      <a:pt x="94" y="73"/>
                      <a:pt x="87" y="68"/>
                      <a:pt x="79" y="67"/>
                    </a:cubicBezTo>
                    <a:cubicBezTo>
                      <a:pt x="79" y="67"/>
                      <a:pt x="79" y="67"/>
                      <a:pt x="79" y="67"/>
                    </a:cubicBezTo>
                    <a:cubicBezTo>
                      <a:pt x="79" y="66"/>
                      <a:pt x="78" y="65"/>
                      <a:pt x="78" y="64"/>
                    </a:cubicBezTo>
                    <a:cubicBezTo>
                      <a:pt x="85" y="60"/>
                      <a:pt x="87" y="52"/>
                      <a:pt x="86" y="45"/>
                    </a:cubicBezTo>
                    <a:close/>
                    <a:moveTo>
                      <a:pt x="60" y="29"/>
                    </a:moveTo>
                    <a:cubicBezTo>
                      <a:pt x="68" y="28"/>
                      <a:pt x="77" y="33"/>
                      <a:pt x="81" y="40"/>
                    </a:cubicBezTo>
                    <a:cubicBezTo>
                      <a:pt x="84" y="47"/>
                      <a:pt x="84" y="57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3" y="57"/>
                      <a:pt x="69" y="54"/>
                      <a:pt x="64" y="52"/>
                    </a:cubicBezTo>
                    <a:cubicBezTo>
                      <a:pt x="61" y="52"/>
                      <a:pt x="58" y="51"/>
                      <a:pt x="54" y="51"/>
                    </a:cubicBezTo>
                    <a:cubicBezTo>
                      <a:pt x="60" y="45"/>
                      <a:pt x="63" y="37"/>
                      <a:pt x="60" y="29"/>
                    </a:cubicBezTo>
                    <a:close/>
                    <a:moveTo>
                      <a:pt x="27" y="20"/>
                    </a:moveTo>
                    <a:cubicBezTo>
                      <a:pt x="34" y="13"/>
                      <a:pt x="50" y="18"/>
                      <a:pt x="54" y="25"/>
                    </a:cubicBezTo>
                    <a:cubicBezTo>
                      <a:pt x="60" y="35"/>
                      <a:pt x="58" y="46"/>
                      <a:pt x="48" y="51"/>
                    </a:cubicBezTo>
                    <a:cubicBezTo>
                      <a:pt x="42" y="40"/>
                      <a:pt x="36" y="29"/>
                      <a:pt x="27" y="20"/>
                    </a:cubicBezTo>
                    <a:close/>
                    <a:moveTo>
                      <a:pt x="61" y="92"/>
                    </a:moveTo>
                    <a:cubicBezTo>
                      <a:pt x="59" y="79"/>
                      <a:pt x="55" y="67"/>
                      <a:pt x="50" y="55"/>
                    </a:cubicBezTo>
                    <a:cubicBezTo>
                      <a:pt x="54" y="52"/>
                      <a:pt x="62" y="55"/>
                      <a:pt x="67" y="57"/>
                    </a:cubicBezTo>
                    <a:cubicBezTo>
                      <a:pt x="72" y="60"/>
                      <a:pt x="76" y="65"/>
                      <a:pt x="77" y="71"/>
                    </a:cubicBezTo>
                    <a:cubicBezTo>
                      <a:pt x="78" y="81"/>
                      <a:pt x="71" y="89"/>
                      <a:pt x="61" y="9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759"/>
              <p:cNvSpPr/>
              <p:nvPr/>
            </p:nvSpPr>
            <p:spPr bwMode="auto">
              <a:xfrm>
                <a:off x="2496" y="1439"/>
                <a:ext cx="48" cy="26"/>
              </a:xfrm>
              <a:custGeom>
                <a:gdLst>
                  <a:gd name="T0" fmla="*/ 12 w 20"/>
                  <a:gd name="T1" fmla="*/ 10 h 11"/>
                  <a:gd name="T2" fmla="*/ 20 w 20"/>
                  <a:gd name="T3" fmla="*/ 0 h 11"/>
                  <a:gd name="T4" fmla="*/ 0 w 20"/>
                  <a:gd name="T5" fmla="*/ 0 h 11"/>
                  <a:gd name="T6" fmla="*/ 12 w 20"/>
                  <a:gd name="T7" fmla="*/ 1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1">
                    <a:moveTo>
                      <a:pt x="12" y="10"/>
                    </a:moveTo>
                    <a:cubicBezTo>
                      <a:pt x="18" y="9"/>
                      <a:pt x="20" y="5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6"/>
                      <a:pt x="5" y="11"/>
                      <a:pt x="12" y="1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760"/>
              <p:cNvSpPr/>
              <p:nvPr/>
            </p:nvSpPr>
            <p:spPr bwMode="auto">
              <a:xfrm>
                <a:off x="2489" y="1439"/>
                <a:ext cx="64" cy="38"/>
              </a:xfrm>
              <a:custGeom>
                <a:gdLst>
                  <a:gd name="T0" fmla="*/ 15 w 27"/>
                  <a:gd name="T1" fmla="*/ 10 h 16"/>
                  <a:gd name="T2" fmla="*/ 3 w 27"/>
                  <a:gd name="T3" fmla="*/ 0 h 16"/>
                  <a:gd name="T4" fmla="*/ 0 w 27"/>
                  <a:gd name="T5" fmla="*/ 0 h 16"/>
                  <a:gd name="T6" fmla="*/ 15 w 27"/>
                  <a:gd name="T7" fmla="*/ 14 h 16"/>
                  <a:gd name="T8" fmla="*/ 27 w 27"/>
                  <a:gd name="T9" fmla="*/ 0 h 16"/>
                  <a:gd name="T10" fmla="*/ 23 w 27"/>
                  <a:gd name="T11" fmla="*/ 0 h 16"/>
                  <a:gd name="T12" fmla="*/ 15 w 27"/>
                  <a:gd name="T13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6">
                    <a:moveTo>
                      <a:pt x="15" y="10"/>
                    </a:moveTo>
                    <a:cubicBezTo>
                      <a:pt x="8" y="11"/>
                      <a:pt x="5" y="6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7"/>
                      <a:pt x="6" y="16"/>
                      <a:pt x="15" y="14"/>
                    </a:cubicBezTo>
                    <a:cubicBezTo>
                      <a:pt x="23" y="12"/>
                      <a:pt x="26" y="6"/>
                      <a:pt x="2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5"/>
                      <a:pt x="21" y="9"/>
                      <a:pt x="15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761"/>
              <p:cNvSpPr/>
              <p:nvPr/>
            </p:nvSpPr>
            <p:spPr bwMode="auto">
              <a:xfrm>
                <a:off x="1900" y="1439"/>
                <a:ext cx="114" cy="85"/>
              </a:xfrm>
              <a:custGeom>
                <a:gdLst>
                  <a:gd name="T0" fmla="*/ 12 w 48"/>
                  <a:gd name="T1" fmla="*/ 36 h 36"/>
                  <a:gd name="T2" fmla="*/ 12 w 48"/>
                  <a:gd name="T3" fmla="*/ 36 h 36"/>
                  <a:gd name="T4" fmla="*/ 48 w 48"/>
                  <a:gd name="T5" fmla="*/ 0 h 36"/>
                  <a:gd name="T6" fmla="*/ 5 w 48"/>
                  <a:gd name="T7" fmla="*/ 0 h 36"/>
                  <a:gd name="T8" fmla="*/ 0 w 48"/>
                  <a:gd name="T9" fmla="*/ 24 h 36"/>
                  <a:gd name="T10" fmla="*/ 0 w 48"/>
                  <a:gd name="T11" fmla="*/ 24 h 36"/>
                  <a:gd name="T12" fmla="*/ 12 w 48"/>
                  <a:gd name="T13" fmla="*/ 36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12" y="36"/>
                    </a:moveTo>
                    <a:cubicBezTo>
                      <a:pt x="12" y="36"/>
                      <a:pt x="12" y="36"/>
                      <a:pt x="12" y="36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7"/>
                      <a:pt x="1" y="16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762"/>
              <p:cNvSpPr/>
              <p:nvPr/>
            </p:nvSpPr>
            <p:spPr bwMode="auto">
              <a:xfrm>
                <a:off x="1853" y="1439"/>
                <a:ext cx="47" cy="47"/>
              </a:xfrm>
              <a:custGeom>
                <a:gdLst>
                  <a:gd name="T0" fmla="*/ 17 w 20"/>
                  <a:gd name="T1" fmla="*/ 20 h 20"/>
                  <a:gd name="T2" fmla="*/ 20 w 20"/>
                  <a:gd name="T3" fmla="*/ 0 h 20"/>
                  <a:gd name="T4" fmla="*/ 1 w 20"/>
                  <a:gd name="T5" fmla="*/ 0 h 20"/>
                  <a:gd name="T6" fmla="*/ 0 w 20"/>
                  <a:gd name="T7" fmla="*/ 3 h 20"/>
                  <a:gd name="T8" fmla="*/ 17 w 20"/>
                  <a:gd name="T9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7" y="20"/>
                    </a:moveTo>
                    <a:cubicBezTo>
                      <a:pt x="17" y="13"/>
                      <a:pt x="19" y="6"/>
                      <a:pt x="2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lnTo>
                      <a:pt x="17" y="20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763"/>
              <p:cNvSpPr/>
              <p:nvPr/>
            </p:nvSpPr>
            <p:spPr bwMode="auto">
              <a:xfrm>
                <a:off x="1893" y="1439"/>
                <a:ext cx="19" cy="57"/>
              </a:xfrm>
              <a:custGeom>
                <a:gdLst>
                  <a:gd name="T0" fmla="*/ 3 w 8"/>
                  <a:gd name="T1" fmla="*/ 24 h 24"/>
                  <a:gd name="T2" fmla="*/ 8 w 8"/>
                  <a:gd name="T3" fmla="*/ 0 h 24"/>
                  <a:gd name="T4" fmla="*/ 3 w 8"/>
                  <a:gd name="T5" fmla="*/ 0 h 24"/>
                  <a:gd name="T6" fmla="*/ 0 w 8"/>
                  <a:gd name="T7" fmla="*/ 20 h 24"/>
                  <a:gd name="T8" fmla="*/ 3 w 8"/>
                  <a:gd name="T9" fmla="*/ 2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4">
                    <a:moveTo>
                      <a:pt x="3" y="24"/>
                    </a:moveTo>
                    <a:cubicBezTo>
                      <a:pt x="4" y="16"/>
                      <a:pt x="5" y="7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6"/>
                      <a:pt x="0" y="13"/>
                      <a:pt x="0" y="20"/>
                    </a:cubicBezTo>
                    <a:cubicBezTo>
                      <a:pt x="3" y="24"/>
                      <a:pt x="3" y="24"/>
                      <a:pt x="3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764"/>
              <p:cNvSpPr/>
              <p:nvPr/>
            </p:nvSpPr>
            <p:spPr bwMode="auto">
              <a:xfrm>
                <a:off x="1843" y="1439"/>
                <a:ext cx="12" cy="7"/>
              </a:xfrm>
              <a:custGeom>
                <a:gdLst>
                  <a:gd name="T0" fmla="*/ 5 w 5"/>
                  <a:gd name="T1" fmla="*/ 0 h 3"/>
                  <a:gd name="T2" fmla="*/ 0 w 5"/>
                  <a:gd name="T3" fmla="*/ 0 h 3"/>
                  <a:gd name="T4" fmla="*/ 4 w 5"/>
                  <a:gd name="T5" fmla="*/ 3 h 3"/>
                  <a:gd name="T6" fmla="*/ 5 w 5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765"/>
              <p:cNvSpPr/>
              <p:nvPr/>
            </p:nvSpPr>
            <p:spPr bwMode="auto">
              <a:xfrm>
                <a:off x="1928" y="1439"/>
                <a:ext cx="228" cy="111"/>
              </a:xfrm>
              <a:custGeom>
                <a:gdLst>
                  <a:gd name="T0" fmla="*/ 96 w 96"/>
                  <a:gd name="T1" fmla="*/ 0 h 47"/>
                  <a:gd name="T2" fmla="*/ 36 w 96"/>
                  <a:gd name="T3" fmla="*/ 0 h 47"/>
                  <a:gd name="T4" fmla="*/ 0 w 96"/>
                  <a:gd name="T5" fmla="*/ 36 h 47"/>
                  <a:gd name="T6" fmla="*/ 12 w 96"/>
                  <a:gd name="T7" fmla="*/ 47 h 47"/>
                  <a:gd name="T8" fmla="*/ 12 w 96"/>
                  <a:gd name="T9" fmla="*/ 47 h 47"/>
                  <a:gd name="T10" fmla="*/ 12 w 96"/>
                  <a:gd name="T11" fmla="*/ 47 h 47"/>
                  <a:gd name="T12" fmla="*/ 96 w 96"/>
                  <a:gd name="T13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47">
                    <a:moveTo>
                      <a:pt x="9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46" y="45"/>
                      <a:pt x="76" y="27"/>
                      <a:pt x="96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766"/>
              <p:cNvSpPr/>
              <p:nvPr/>
            </p:nvSpPr>
            <p:spPr bwMode="auto">
              <a:xfrm>
                <a:off x="1928" y="1439"/>
                <a:ext cx="86" cy="85"/>
              </a:xfrm>
              <a:custGeom>
                <a:gdLst>
                  <a:gd name="T0" fmla="*/ 86 w 86"/>
                  <a:gd name="T1" fmla="*/ 0 h 85"/>
                  <a:gd name="T2" fmla="*/ 0 w 86"/>
                  <a:gd name="T3" fmla="*/ 85 h 85"/>
                  <a:gd name="T4" fmla="*/ 0 w 86"/>
                  <a:gd name="T5" fmla="*/ 85 h 85"/>
                  <a:gd name="T6" fmla="*/ 86 w 86"/>
                  <a:gd name="T7" fmla="*/ 0 h 85"/>
                  <a:gd name="T8" fmla="*/ 86 w 86"/>
                  <a:gd name="T9" fmla="*/ 0 h 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86" y="0"/>
                    </a:moveTo>
                    <a:lnTo>
                      <a:pt x="0" y="85"/>
                    </a:lnTo>
                    <a:lnTo>
                      <a:pt x="0" y="85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767"/>
              <p:cNvSpPr/>
              <p:nvPr/>
            </p:nvSpPr>
            <p:spPr bwMode="auto">
              <a:xfrm>
                <a:off x="2042" y="1636"/>
                <a:ext cx="19" cy="16"/>
              </a:xfrm>
              <a:custGeom>
                <a:gdLst>
                  <a:gd name="T0" fmla="*/ 0 w 8"/>
                  <a:gd name="T1" fmla="*/ 0 h 7"/>
                  <a:gd name="T2" fmla="*/ 0 w 8"/>
                  <a:gd name="T3" fmla="*/ 0 h 7"/>
                  <a:gd name="T4" fmla="*/ 7 w 8"/>
                  <a:gd name="T5" fmla="*/ 7 h 7"/>
                  <a:gd name="T6" fmla="*/ 8 w 8"/>
                  <a:gd name="T7" fmla="*/ 2 h 7"/>
                  <a:gd name="T8" fmla="*/ 0 w 8"/>
                  <a:gd name="T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4"/>
                      <a:pt x="8" y="2"/>
                    </a:cubicBezTo>
                    <a:cubicBezTo>
                      <a:pt x="5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768"/>
              <p:cNvSpPr/>
              <p:nvPr/>
            </p:nvSpPr>
            <p:spPr bwMode="auto">
              <a:xfrm>
                <a:off x="2066" y="1643"/>
                <a:ext cx="56" cy="54"/>
              </a:xfrm>
              <a:custGeom>
                <a:gdLst>
                  <a:gd name="T0" fmla="*/ 24 w 24"/>
                  <a:gd name="T1" fmla="*/ 7 h 23"/>
                  <a:gd name="T2" fmla="*/ 2 w 24"/>
                  <a:gd name="T3" fmla="*/ 0 h 23"/>
                  <a:gd name="T4" fmla="*/ 0 w 24"/>
                  <a:gd name="T5" fmla="*/ 7 h 23"/>
                  <a:gd name="T6" fmla="*/ 0 w 24"/>
                  <a:gd name="T7" fmla="*/ 7 h 23"/>
                  <a:gd name="T8" fmla="*/ 15 w 24"/>
                  <a:gd name="T9" fmla="*/ 23 h 23"/>
                  <a:gd name="T10" fmla="*/ 24 w 24"/>
                  <a:gd name="T11" fmla="*/ 7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3">
                    <a:moveTo>
                      <a:pt x="24" y="7"/>
                    </a:moveTo>
                    <a:cubicBezTo>
                      <a:pt x="16" y="9"/>
                      <a:pt x="8" y="7"/>
                      <a:pt x="2" y="0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21" y="19"/>
                      <a:pt x="24" y="14"/>
                      <a:pt x="24" y="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769"/>
              <p:cNvSpPr/>
              <p:nvPr/>
            </p:nvSpPr>
            <p:spPr bwMode="auto">
              <a:xfrm>
                <a:off x="2023" y="1576"/>
                <a:ext cx="78" cy="60"/>
              </a:xfrm>
              <a:custGeom>
                <a:gdLst>
                  <a:gd name="T0" fmla="*/ 21 w 33"/>
                  <a:gd name="T1" fmla="*/ 22 h 25"/>
                  <a:gd name="T2" fmla="*/ 30 w 33"/>
                  <a:gd name="T3" fmla="*/ 0 h 25"/>
                  <a:gd name="T4" fmla="*/ 0 w 33"/>
                  <a:gd name="T5" fmla="*/ 12 h 25"/>
                  <a:gd name="T6" fmla="*/ 0 w 33"/>
                  <a:gd name="T7" fmla="*/ 12 h 25"/>
                  <a:gd name="T8" fmla="*/ 21 w 33"/>
                  <a:gd name="T9" fmla="*/ 22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5">
                    <a:moveTo>
                      <a:pt x="21" y="22"/>
                    </a:moveTo>
                    <a:cubicBezTo>
                      <a:pt x="30" y="19"/>
                      <a:pt x="33" y="9"/>
                      <a:pt x="30" y="0"/>
                    </a:cubicBezTo>
                    <a:cubicBezTo>
                      <a:pt x="20" y="6"/>
                      <a:pt x="10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22"/>
                      <a:pt x="14" y="25"/>
                      <a:pt x="21" y="2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770"/>
              <p:cNvSpPr/>
              <p:nvPr/>
            </p:nvSpPr>
            <p:spPr bwMode="auto">
              <a:xfrm>
                <a:off x="2075" y="1583"/>
                <a:ext cx="90" cy="76"/>
              </a:xfrm>
              <a:custGeom>
                <a:gdLst>
                  <a:gd name="T0" fmla="*/ 0 w 38"/>
                  <a:gd name="T1" fmla="*/ 23 h 32"/>
                  <a:gd name="T2" fmla="*/ 26 w 38"/>
                  <a:gd name="T3" fmla="*/ 26 h 32"/>
                  <a:gd name="T4" fmla="*/ 36 w 38"/>
                  <a:gd name="T5" fmla="*/ 6 h 32"/>
                  <a:gd name="T6" fmla="*/ 27 w 38"/>
                  <a:gd name="T7" fmla="*/ 7 h 32"/>
                  <a:gd name="T8" fmla="*/ 12 w 38"/>
                  <a:gd name="T9" fmla="*/ 0 h 32"/>
                  <a:gd name="T10" fmla="*/ 0 w 38"/>
                  <a:gd name="T11" fmla="*/ 23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2">
                    <a:moveTo>
                      <a:pt x="0" y="23"/>
                    </a:moveTo>
                    <a:cubicBezTo>
                      <a:pt x="7" y="29"/>
                      <a:pt x="17" y="32"/>
                      <a:pt x="26" y="26"/>
                    </a:cubicBezTo>
                    <a:cubicBezTo>
                      <a:pt x="32" y="22"/>
                      <a:pt x="38" y="14"/>
                      <a:pt x="36" y="6"/>
                    </a:cubicBezTo>
                    <a:cubicBezTo>
                      <a:pt x="33" y="7"/>
                      <a:pt x="30" y="7"/>
                      <a:pt x="27" y="7"/>
                    </a:cubicBezTo>
                    <a:cubicBezTo>
                      <a:pt x="21" y="6"/>
                      <a:pt x="16" y="3"/>
                      <a:pt x="12" y="0"/>
                    </a:cubicBezTo>
                    <a:cubicBezTo>
                      <a:pt x="14" y="9"/>
                      <a:pt x="9" y="20"/>
                      <a:pt x="0" y="2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771"/>
              <p:cNvSpPr/>
              <p:nvPr/>
            </p:nvSpPr>
            <p:spPr bwMode="auto">
              <a:xfrm>
                <a:off x="2189" y="1505"/>
                <a:ext cx="71" cy="76"/>
              </a:xfrm>
              <a:custGeom>
                <a:gdLst>
                  <a:gd name="T0" fmla="*/ 0 w 30"/>
                  <a:gd name="T1" fmla="*/ 29 h 32"/>
                  <a:gd name="T2" fmla="*/ 23 w 30"/>
                  <a:gd name="T3" fmla="*/ 25 h 32"/>
                  <a:gd name="T4" fmla="*/ 24 w 30"/>
                  <a:gd name="T5" fmla="*/ 0 h 32"/>
                  <a:gd name="T6" fmla="*/ 2 w 30"/>
                  <a:gd name="T7" fmla="*/ 5 h 32"/>
                  <a:gd name="T8" fmla="*/ 0 w 30"/>
                  <a:gd name="T9" fmla="*/ 29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2">
                    <a:moveTo>
                      <a:pt x="0" y="29"/>
                    </a:moveTo>
                    <a:cubicBezTo>
                      <a:pt x="7" y="32"/>
                      <a:pt x="17" y="30"/>
                      <a:pt x="23" y="25"/>
                    </a:cubicBezTo>
                    <a:cubicBezTo>
                      <a:pt x="30" y="17"/>
                      <a:pt x="29" y="9"/>
                      <a:pt x="24" y="0"/>
                    </a:cubicBezTo>
                    <a:cubicBezTo>
                      <a:pt x="18" y="4"/>
                      <a:pt x="9" y="7"/>
                      <a:pt x="2" y="5"/>
                    </a:cubicBezTo>
                    <a:cubicBezTo>
                      <a:pt x="6" y="12"/>
                      <a:pt x="4" y="22"/>
                      <a:pt x="0" y="29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772"/>
              <p:cNvSpPr/>
              <p:nvPr/>
            </p:nvSpPr>
            <p:spPr bwMode="auto">
              <a:xfrm>
                <a:off x="2153" y="1579"/>
                <a:ext cx="71" cy="73"/>
              </a:xfrm>
              <a:custGeom>
                <a:gdLst>
                  <a:gd name="T0" fmla="*/ 27 w 30"/>
                  <a:gd name="T1" fmla="*/ 2 h 31"/>
                  <a:gd name="T2" fmla="*/ 13 w 30"/>
                  <a:gd name="T3" fmla="*/ 0 h 31"/>
                  <a:gd name="T4" fmla="*/ 11 w 30"/>
                  <a:gd name="T5" fmla="*/ 2 h 31"/>
                  <a:gd name="T6" fmla="*/ 6 w 30"/>
                  <a:gd name="T7" fmla="*/ 6 h 31"/>
                  <a:gd name="T8" fmla="*/ 0 w 30"/>
                  <a:gd name="T9" fmla="*/ 27 h 31"/>
                  <a:gd name="T10" fmla="*/ 21 w 30"/>
                  <a:gd name="T11" fmla="*/ 24 h 31"/>
                  <a:gd name="T12" fmla="*/ 27 w 30"/>
                  <a:gd name="T13" fmla="*/ 3 h 31"/>
                  <a:gd name="T14" fmla="*/ 27 w 30"/>
                  <a:gd name="T15" fmla="*/ 2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1">
                    <a:moveTo>
                      <a:pt x="27" y="2"/>
                    </a:moveTo>
                    <a:cubicBezTo>
                      <a:pt x="22" y="3"/>
                      <a:pt x="17" y="3"/>
                      <a:pt x="13" y="0"/>
                    </a:cubicBezTo>
                    <a:cubicBezTo>
                      <a:pt x="12" y="1"/>
                      <a:pt x="12" y="2"/>
                      <a:pt x="11" y="2"/>
                    </a:cubicBezTo>
                    <a:cubicBezTo>
                      <a:pt x="10" y="4"/>
                      <a:pt x="8" y="5"/>
                      <a:pt x="6" y="6"/>
                    </a:cubicBezTo>
                    <a:cubicBezTo>
                      <a:pt x="8" y="15"/>
                      <a:pt x="5" y="22"/>
                      <a:pt x="0" y="27"/>
                    </a:cubicBezTo>
                    <a:cubicBezTo>
                      <a:pt x="6" y="31"/>
                      <a:pt x="16" y="28"/>
                      <a:pt x="21" y="24"/>
                    </a:cubicBezTo>
                    <a:cubicBezTo>
                      <a:pt x="26" y="18"/>
                      <a:pt x="30" y="10"/>
                      <a:pt x="27" y="3"/>
                    </a:cubicBezTo>
                    <a:cubicBezTo>
                      <a:pt x="27" y="3"/>
                      <a:pt x="27" y="3"/>
                      <a:pt x="27" y="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773"/>
              <p:cNvSpPr/>
              <p:nvPr/>
            </p:nvSpPr>
            <p:spPr bwMode="auto">
              <a:xfrm>
                <a:off x="2106" y="1510"/>
                <a:ext cx="92" cy="80"/>
              </a:xfrm>
              <a:custGeom>
                <a:gdLst>
                  <a:gd name="T0" fmla="*/ 28 w 39"/>
                  <a:gd name="T1" fmla="*/ 29 h 34"/>
                  <a:gd name="T2" fmla="*/ 32 w 39"/>
                  <a:gd name="T3" fmla="*/ 0 h 34"/>
                  <a:gd name="T4" fmla="*/ 22 w 39"/>
                  <a:gd name="T5" fmla="*/ 10 h 34"/>
                  <a:gd name="T6" fmla="*/ 0 w 39"/>
                  <a:gd name="T7" fmla="*/ 26 h 34"/>
                  <a:gd name="T8" fmla="*/ 14 w 39"/>
                  <a:gd name="T9" fmla="*/ 34 h 34"/>
                  <a:gd name="T10" fmla="*/ 28 w 39"/>
                  <a:gd name="T11" fmla="*/ 29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4">
                    <a:moveTo>
                      <a:pt x="28" y="29"/>
                    </a:moveTo>
                    <a:cubicBezTo>
                      <a:pt x="35" y="21"/>
                      <a:pt x="39" y="9"/>
                      <a:pt x="32" y="0"/>
                    </a:cubicBezTo>
                    <a:cubicBezTo>
                      <a:pt x="29" y="4"/>
                      <a:pt x="26" y="7"/>
                      <a:pt x="22" y="10"/>
                    </a:cubicBezTo>
                    <a:cubicBezTo>
                      <a:pt x="15" y="16"/>
                      <a:pt x="8" y="21"/>
                      <a:pt x="0" y="26"/>
                    </a:cubicBezTo>
                    <a:cubicBezTo>
                      <a:pt x="4" y="29"/>
                      <a:pt x="8" y="34"/>
                      <a:pt x="14" y="34"/>
                    </a:cubicBezTo>
                    <a:cubicBezTo>
                      <a:pt x="19" y="34"/>
                      <a:pt x="25" y="33"/>
                      <a:pt x="28" y="29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774"/>
              <p:cNvSpPr/>
              <p:nvPr/>
            </p:nvSpPr>
            <p:spPr bwMode="auto">
              <a:xfrm>
                <a:off x="2189" y="1439"/>
                <a:ext cx="75" cy="80"/>
              </a:xfrm>
              <a:custGeom>
                <a:gdLst>
                  <a:gd name="T0" fmla="*/ 0 w 32"/>
                  <a:gd name="T1" fmla="*/ 27 h 34"/>
                  <a:gd name="T2" fmla="*/ 27 w 32"/>
                  <a:gd name="T3" fmla="*/ 21 h 34"/>
                  <a:gd name="T4" fmla="*/ 27 w 32"/>
                  <a:gd name="T5" fmla="*/ 0 h 34"/>
                  <a:gd name="T6" fmla="*/ 18 w 32"/>
                  <a:gd name="T7" fmla="*/ 0 h 34"/>
                  <a:gd name="T8" fmla="*/ 0 w 32"/>
                  <a:gd name="T9" fmla="*/ 27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4">
                    <a:moveTo>
                      <a:pt x="0" y="27"/>
                    </a:moveTo>
                    <a:cubicBezTo>
                      <a:pt x="7" y="34"/>
                      <a:pt x="23" y="28"/>
                      <a:pt x="27" y="21"/>
                    </a:cubicBezTo>
                    <a:cubicBezTo>
                      <a:pt x="32" y="14"/>
                      <a:pt x="32" y="6"/>
                      <a:pt x="2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3" y="9"/>
                      <a:pt x="7" y="18"/>
                      <a:pt x="0" y="2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775"/>
              <p:cNvSpPr/>
              <p:nvPr/>
            </p:nvSpPr>
            <p:spPr bwMode="auto">
              <a:xfrm>
                <a:off x="2328" y="1439"/>
                <a:ext cx="14" cy="2"/>
              </a:xfrm>
              <a:custGeom>
                <a:gdLst>
                  <a:gd name="T0" fmla="*/ 0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0 w 6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776"/>
              <p:cNvSpPr/>
              <p:nvPr/>
            </p:nvSpPr>
            <p:spPr bwMode="auto">
              <a:xfrm>
                <a:off x="2366" y="1479"/>
                <a:ext cx="114" cy="59"/>
              </a:xfrm>
              <a:custGeom>
                <a:gdLst>
                  <a:gd name="T0" fmla="*/ 9 w 48"/>
                  <a:gd name="T1" fmla="*/ 10 h 25"/>
                  <a:gd name="T2" fmla="*/ 24 w 48"/>
                  <a:gd name="T3" fmla="*/ 19 h 25"/>
                  <a:gd name="T4" fmla="*/ 47 w 48"/>
                  <a:gd name="T5" fmla="*/ 13 h 25"/>
                  <a:gd name="T6" fmla="*/ 30 w 48"/>
                  <a:gd name="T7" fmla="*/ 1 h 25"/>
                  <a:gd name="T8" fmla="*/ 19 w 48"/>
                  <a:gd name="T9" fmla="*/ 1 h 25"/>
                  <a:gd name="T10" fmla="*/ 0 w 48"/>
                  <a:gd name="T11" fmla="*/ 1 h 25"/>
                  <a:gd name="T12" fmla="*/ 9 w 48"/>
                  <a:gd name="T13" fmla="*/ 1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25">
                    <a:moveTo>
                      <a:pt x="9" y="10"/>
                    </a:moveTo>
                    <a:cubicBezTo>
                      <a:pt x="14" y="14"/>
                      <a:pt x="19" y="17"/>
                      <a:pt x="24" y="19"/>
                    </a:cubicBezTo>
                    <a:cubicBezTo>
                      <a:pt x="32" y="22"/>
                      <a:pt x="45" y="25"/>
                      <a:pt x="47" y="13"/>
                    </a:cubicBezTo>
                    <a:cubicBezTo>
                      <a:pt x="48" y="4"/>
                      <a:pt x="37" y="2"/>
                      <a:pt x="30" y="1"/>
                    </a:cubicBezTo>
                    <a:cubicBezTo>
                      <a:pt x="26" y="1"/>
                      <a:pt x="23" y="1"/>
                      <a:pt x="19" y="1"/>
                    </a:cubicBezTo>
                    <a:cubicBezTo>
                      <a:pt x="13" y="1"/>
                      <a:pt x="6" y="0"/>
                      <a:pt x="0" y="1"/>
                    </a:cubicBezTo>
                    <a:cubicBezTo>
                      <a:pt x="3" y="4"/>
                      <a:pt x="6" y="7"/>
                      <a:pt x="9" y="1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777"/>
              <p:cNvSpPr/>
              <p:nvPr/>
            </p:nvSpPr>
            <p:spPr bwMode="auto">
              <a:xfrm>
                <a:off x="2108" y="1439"/>
                <a:ext cx="291" cy="289"/>
              </a:xfrm>
              <a:custGeom>
                <a:gdLst>
                  <a:gd name="T0" fmla="*/ 92 w 123"/>
                  <a:gd name="T1" fmla="*/ 4 h 122"/>
                  <a:gd name="T2" fmla="*/ 91 w 123"/>
                  <a:gd name="T3" fmla="*/ 7 h 122"/>
                  <a:gd name="T4" fmla="*/ 87 w 123"/>
                  <a:gd name="T5" fmla="*/ 12 h 122"/>
                  <a:gd name="T6" fmla="*/ 89 w 123"/>
                  <a:gd name="T7" fmla="*/ 38 h 122"/>
                  <a:gd name="T8" fmla="*/ 64 w 123"/>
                  <a:gd name="T9" fmla="*/ 48 h 122"/>
                  <a:gd name="T10" fmla="*/ 58 w 123"/>
                  <a:gd name="T11" fmla="*/ 56 h 122"/>
                  <a:gd name="T12" fmla="*/ 49 w 123"/>
                  <a:gd name="T13" fmla="*/ 61 h 122"/>
                  <a:gd name="T14" fmla="*/ 49 w 123"/>
                  <a:gd name="T15" fmla="*/ 61 h 122"/>
                  <a:gd name="T16" fmla="*/ 38 w 123"/>
                  <a:gd name="T17" fmla="*/ 88 h 122"/>
                  <a:gd name="T18" fmla="*/ 24 w 123"/>
                  <a:gd name="T19" fmla="*/ 91 h 122"/>
                  <a:gd name="T20" fmla="*/ 16 w 123"/>
                  <a:gd name="T21" fmla="*/ 88 h 122"/>
                  <a:gd name="T22" fmla="*/ 10 w 123"/>
                  <a:gd name="T23" fmla="*/ 92 h 122"/>
                  <a:gd name="T24" fmla="*/ 10 w 123"/>
                  <a:gd name="T25" fmla="*/ 92 h 122"/>
                  <a:gd name="T26" fmla="*/ 0 w 123"/>
                  <a:gd name="T27" fmla="*/ 111 h 122"/>
                  <a:gd name="T28" fmla="*/ 11 w 123"/>
                  <a:gd name="T29" fmla="*/ 122 h 122"/>
                  <a:gd name="T30" fmla="*/ 13 w 123"/>
                  <a:gd name="T31" fmla="*/ 120 h 122"/>
                  <a:gd name="T32" fmla="*/ 19 w 123"/>
                  <a:gd name="T33" fmla="*/ 106 h 122"/>
                  <a:gd name="T34" fmla="*/ 21 w 123"/>
                  <a:gd name="T35" fmla="*/ 105 h 122"/>
                  <a:gd name="T36" fmla="*/ 50 w 123"/>
                  <a:gd name="T37" fmla="*/ 96 h 122"/>
                  <a:gd name="T38" fmla="*/ 65 w 123"/>
                  <a:gd name="T39" fmla="*/ 65 h 122"/>
                  <a:gd name="T40" fmla="*/ 67 w 123"/>
                  <a:gd name="T41" fmla="*/ 63 h 122"/>
                  <a:gd name="T42" fmla="*/ 68 w 123"/>
                  <a:gd name="T43" fmla="*/ 63 h 122"/>
                  <a:gd name="T44" fmla="*/ 103 w 123"/>
                  <a:gd name="T45" fmla="*/ 17 h 122"/>
                  <a:gd name="T46" fmla="*/ 104 w 123"/>
                  <a:gd name="T47" fmla="*/ 15 h 122"/>
                  <a:gd name="T48" fmla="*/ 123 w 123"/>
                  <a:gd name="T49" fmla="*/ 0 h 122"/>
                  <a:gd name="T50" fmla="*/ 106 w 123"/>
                  <a:gd name="T51" fmla="*/ 0 h 122"/>
                  <a:gd name="T52" fmla="*/ 92 w 123"/>
                  <a:gd name="T53" fmla="*/ 4 h 1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3" h="122">
                    <a:moveTo>
                      <a:pt x="92" y="4"/>
                    </a:moveTo>
                    <a:cubicBezTo>
                      <a:pt x="92" y="5"/>
                      <a:pt x="91" y="6"/>
                      <a:pt x="91" y="7"/>
                    </a:cubicBezTo>
                    <a:cubicBezTo>
                      <a:pt x="90" y="8"/>
                      <a:pt x="89" y="10"/>
                      <a:pt x="87" y="12"/>
                    </a:cubicBezTo>
                    <a:cubicBezTo>
                      <a:pt x="93" y="19"/>
                      <a:pt x="94" y="30"/>
                      <a:pt x="89" y="38"/>
                    </a:cubicBezTo>
                    <a:cubicBezTo>
                      <a:pt x="83" y="47"/>
                      <a:pt x="74" y="49"/>
                      <a:pt x="64" y="48"/>
                    </a:cubicBezTo>
                    <a:cubicBezTo>
                      <a:pt x="62" y="51"/>
                      <a:pt x="61" y="53"/>
                      <a:pt x="58" y="56"/>
                    </a:cubicBezTo>
                    <a:cubicBezTo>
                      <a:pt x="56" y="58"/>
                      <a:pt x="53" y="59"/>
                      <a:pt x="49" y="61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3" y="70"/>
                      <a:pt x="47" y="83"/>
                      <a:pt x="38" y="88"/>
                    </a:cubicBezTo>
                    <a:cubicBezTo>
                      <a:pt x="34" y="91"/>
                      <a:pt x="29" y="92"/>
                      <a:pt x="24" y="91"/>
                    </a:cubicBezTo>
                    <a:cubicBezTo>
                      <a:pt x="21" y="91"/>
                      <a:pt x="18" y="90"/>
                      <a:pt x="16" y="88"/>
                    </a:cubicBezTo>
                    <a:cubicBezTo>
                      <a:pt x="14" y="90"/>
                      <a:pt x="12" y="91"/>
                      <a:pt x="10" y="92"/>
                    </a:cubicBezTo>
                    <a:cubicBezTo>
                      <a:pt x="10" y="92"/>
                      <a:pt x="10" y="92"/>
                      <a:pt x="10" y="92"/>
                    </a:cubicBezTo>
                    <a:cubicBezTo>
                      <a:pt x="10" y="100"/>
                      <a:pt x="6" y="107"/>
                      <a:pt x="0" y="111"/>
                    </a:cubicBezTo>
                    <a:cubicBezTo>
                      <a:pt x="11" y="122"/>
                      <a:pt x="11" y="122"/>
                      <a:pt x="11" y="122"/>
                    </a:cubicBezTo>
                    <a:cubicBezTo>
                      <a:pt x="11" y="121"/>
                      <a:pt x="12" y="121"/>
                      <a:pt x="13" y="120"/>
                    </a:cubicBezTo>
                    <a:cubicBezTo>
                      <a:pt x="16" y="115"/>
                      <a:pt x="17" y="110"/>
                      <a:pt x="19" y="106"/>
                    </a:cubicBezTo>
                    <a:cubicBezTo>
                      <a:pt x="19" y="105"/>
                      <a:pt x="20" y="104"/>
                      <a:pt x="21" y="105"/>
                    </a:cubicBezTo>
                    <a:cubicBezTo>
                      <a:pt x="30" y="106"/>
                      <a:pt x="43" y="103"/>
                      <a:pt x="50" y="96"/>
                    </a:cubicBezTo>
                    <a:cubicBezTo>
                      <a:pt x="60" y="88"/>
                      <a:pt x="65" y="77"/>
                      <a:pt x="65" y="65"/>
                    </a:cubicBezTo>
                    <a:cubicBezTo>
                      <a:pt x="65" y="64"/>
                      <a:pt x="66" y="63"/>
                      <a:pt x="67" y="63"/>
                    </a:cubicBezTo>
                    <a:cubicBezTo>
                      <a:pt x="67" y="63"/>
                      <a:pt x="67" y="63"/>
                      <a:pt x="68" y="63"/>
                    </a:cubicBezTo>
                    <a:cubicBezTo>
                      <a:pt x="89" y="63"/>
                      <a:pt x="113" y="39"/>
                      <a:pt x="103" y="17"/>
                    </a:cubicBezTo>
                    <a:cubicBezTo>
                      <a:pt x="102" y="16"/>
                      <a:pt x="103" y="15"/>
                      <a:pt x="104" y="15"/>
                    </a:cubicBezTo>
                    <a:cubicBezTo>
                      <a:pt x="112" y="14"/>
                      <a:pt x="119" y="7"/>
                      <a:pt x="123" y="0"/>
                    </a:cubicBezTo>
                    <a:cubicBezTo>
                      <a:pt x="106" y="0"/>
                      <a:pt x="106" y="0"/>
                      <a:pt x="106" y="0"/>
                    </a:cubicBezTo>
                    <a:cubicBezTo>
                      <a:pt x="102" y="3"/>
                      <a:pt x="97" y="5"/>
                      <a:pt x="92" y="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778"/>
              <p:cNvSpPr/>
              <p:nvPr/>
            </p:nvSpPr>
            <p:spPr bwMode="auto">
              <a:xfrm>
                <a:off x="2276" y="1600"/>
                <a:ext cx="104" cy="73"/>
              </a:xfrm>
              <a:custGeom>
                <a:gdLst>
                  <a:gd name="T0" fmla="*/ 13 w 44"/>
                  <a:gd name="T1" fmla="*/ 19 h 31"/>
                  <a:gd name="T2" fmla="*/ 33 w 44"/>
                  <a:gd name="T3" fmla="*/ 26 h 31"/>
                  <a:gd name="T4" fmla="*/ 22 w 44"/>
                  <a:gd name="T5" fmla="*/ 6 h 31"/>
                  <a:gd name="T6" fmla="*/ 0 w 44"/>
                  <a:gd name="T7" fmla="*/ 0 h 31"/>
                  <a:gd name="T8" fmla="*/ 13 w 44"/>
                  <a:gd name="T9" fmla="*/ 19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31">
                    <a:moveTo>
                      <a:pt x="13" y="19"/>
                    </a:moveTo>
                    <a:cubicBezTo>
                      <a:pt x="18" y="23"/>
                      <a:pt x="27" y="31"/>
                      <a:pt x="33" y="26"/>
                    </a:cubicBezTo>
                    <a:cubicBezTo>
                      <a:pt x="44" y="17"/>
                      <a:pt x="30" y="9"/>
                      <a:pt x="22" y="6"/>
                    </a:cubicBezTo>
                    <a:cubicBezTo>
                      <a:pt x="15" y="4"/>
                      <a:pt x="7" y="3"/>
                      <a:pt x="0" y="0"/>
                    </a:cubicBezTo>
                    <a:cubicBezTo>
                      <a:pt x="4" y="7"/>
                      <a:pt x="8" y="13"/>
                      <a:pt x="13" y="1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779"/>
              <p:cNvSpPr/>
              <p:nvPr/>
            </p:nvSpPr>
            <p:spPr bwMode="auto">
              <a:xfrm>
                <a:off x="2165" y="1702"/>
                <a:ext cx="97" cy="97"/>
              </a:xfrm>
              <a:custGeom>
                <a:gdLst>
                  <a:gd name="T0" fmla="*/ 11 w 41"/>
                  <a:gd name="T1" fmla="*/ 20 h 41"/>
                  <a:gd name="T2" fmla="*/ 32 w 41"/>
                  <a:gd name="T3" fmla="*/ 30 h 41"/>
                  <a:gd name="T4" fmla="*/ 0 w 41"/>
                  <a:gd name="T5" fmla="*/ 0 h 41"/>
                  <a:gd name="T6" fmla="*/ 11 w 41"/>
                  <a:gd name="T7" fmla="*/ 20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1">
                    <a:moveTo>
                      <a:pt x="11" y="20"/>
                    </a:moveTo>
                    <a:cubicBezTo>
                      <a:pt x="14" y="25"/>
                      <a:pt x="27" y="41"/>
                      <a:pt x="32" y="30"/>
                    </a:cubicBezTo>
                    <a:cubicBezTo>
                      <a:pt x="41" y="13"/>
                      <a:pt x="11" y="6"/>
                      <a:pt x="0" y="0"/>
                    </a:cubicBezTo>
                    <a:cubicBezTo>
                      <a:pt x="2" y="7"/>
                      <a:pt x="7" y="14"/>
                      <a:pt x="11" y="2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780"/>
              <p:cNvSpPr/>
              <p:nvPr/>
            </p:nvSpPr>
            <p:spPr bwMode="auto">
              <a:xfrm>
                <a:off x="2253" y="1474"/>
                <a:ext cx="68" cy="74"/>
              </a:xfrm>
              <a:custGeom>
                <a:gdLst>
                  <a:gd name="T0" fmla="*/ 4 w 29"/>
                  <a:gd name="T1" fmla="*/ 31 h 31"/>
                  <a:gd name="T2" fmla="*/ 14 w 29"/>
                  <a:gd name="T3" fmla="*/ 29 h 31"/>
                  <a:gd name="T4" fmla="*/ 25 w 29"/>
                  <a:gd name="T5" fmla="*/ 21 h 31"/>
                  <a:gd name="T6" fmla="*/ 24 w 29"/>
                  <a:gd name="T7" fmla="*/ 0 h 31"/>
                  <a:gd name="T8" fmla="*/ 5 w 29"/>
                  <a:gd name="T9" fmla="*/ 5 h 31"/>
                  <a:gd name="T10" fmla="*/ 1 w 29"/>
                  <a:gd name="T11" fmla="*/ 10 h 31"/>
                  <a:gd name="T12" fmla="*/ 0 w 29"/>
                  <a:gd name="T13" fmla="*/ 12 h 31"/>
                  <a:gd name="T14" fmla="*/ 4 w 29"/>
                  <a:gd name="T15" fmla="*/ 31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1">
                    <a:moveTo>
                      <a:pt x="4" y="31"/>
                    </a:moveTo>
                    <a:cubicBezTo>
                      <a:pt x="7" y="30"/>
                      <a:pt x="11" y="31"/>
                      <a:pt x="14" y="29"/>
                    </a:cubicBezTo>
                    <a:cubicBezTo>
                      <a:pt x="18" y="28"/>
                      <a:pt x="23" y="25"/>
                      <a:pt x="25" y="21"/>
                    </a:cubicBezTo>
                    <a:cubicBezTo>
                      <a:pt x="29" y="14"/>
                      <a:pt x="29" y="6"/>
                      <a:pt x="24" y="0"/>
                    </a:cubicBezTo>
                    <a:cubicBezTo>
                      <a:pt x="19" y="4"/>
                      <a:pt x="11" y="7"/>
                      <a:pt x="5" y="5"/>
                    </a:cubicBezTo>
                    <a:cubicBezTo>
                      <a:pt x="4" y="7"/>
                      <a:pt x="3" y="9"/>
                      <a:pt x="1" y="10"/>
                    </a:cubicBezTo>
                    <a:cubicBezTo>
                      <a:pt x="1" y="11"/>
                      <a:pt x="1" y="11"/>
                      <a:pt x="0" y="12"/>
                    </a:cubicBezTo>
                    <a:cubicBezTo>
                      <a:pt x="3" y="18"/>
                      <a:pt x="5" y="25"/>
                      <a:pt x="4" y="3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781"/>
              <p:cNvSpPr/>
              <p:nvPr/>
            </p:nvSpPr>
            <p:spPr bwMode="auto">
              <a:xfrm>
                <a:off x="2262" y="1439"/>
                <a:ext cx="57" cy="42"/>
              </a:xfrm>
              <a:custGeom>
                <a:gdLst>
                  <a:gd name="T0" fmla="*/ 2 w 24"/>
                  <a:gd name="T1" fmla="*/ 17 h 18"/>
                  <a:gd name="T2" fmla="*/ 23 w 24"/>
                  <a:gd name="T3" fmla="*/ 6 h 18"/>
                  <a:gd name="T4" fmla="*/ 24 w 24"/>
                  <a:gd name="T5" fmla="*/ 0 h 18"/>
                  <a:gd name="T6" fmla="*/ 0 w 24"/>
                  <a:gd name="T7" fmla="*/ 0 h 18"/>
                  <a:gd name="T8" fmla="*/ 2 w 24"/>
                  <a:gd name="T9" fmla="*/ 17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8">
                    <a:moveTo>
                      <a:pt x="2" y="17"/>
                    </a:moveTo>
                    <a:cubicBezTo>
                      <a:pt x="10" y="18"/>
                      <a:pt x="19" y="13"/>
                      <a:pt x="23" y="6"/>
                    </a:cubicBezTo>
                    <a:cubicBezTo>
                      <a:pt x="23" y="4"/>
                      <a:pt x="24" y="2"/>
                      <a:pt x="2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5"/>
                      <a:pt x="4" y="11"/>
                      <a:pt x="2" y="1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782"/>
              <p:cNvSpPr/>
              <p:nvPr/>
            </p:nvSpPr>
            <p:spPr bwMode="auto">
              <a:xfrm>
                <a:off x="1964" y="1439"/>
                <a:ext cx="258" cy="161"/>
              </a:xfrm>
              <a:custGeom>
                <a:gdLst>
                  <a:gd name="T0" fmla="*/ 109 w 109"/>
                  <a:gd name="T1" fmla="*/ 0 h 68"/>
                  <a:gd name="T2" fmla="*/ 86 w 109"/>
                  <a:gd name="T3" fmla="*/ 0 h 68"/>
                  <a:gd name="T4" fmla="*/ 43 w 109"/>
                  <a:gd name="T5" fmla="*/ 39 h 68"/>
                  <a:gd name="T6" fmla="*/ 0 w 109"/>
                  <a:gd name="T7" fmla="*/ 51 h 68"/>
                  <a:gd name="T8" fmla="*/ 17 w 109"/>
                  <a:gd name="T9" fmla="*/ 68 h 68"/>
                  <a:gd name="T10" fmla="*/ 87 w 109"/>
                  <a:gd name="T11" fmla="*/ 30 h 68"/>
                  <a:gd name="T12" fmla="*/ 109 w 109"/>
                  <a:gd name="T13" fmla="*/ 0 h 6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68">
                    <a:moveTo>
                      <a:pt x="109" y="0"/>
                    </a:moveTo>
                    <a:cubicBezTo>
                      <a:pt x="86" y="0"/>
                      <a:pt x="86" y="0"/>
                      <a:pt x="86" y="0"/>
                    </a:cubicBezTo>
                    <a:cubicBezTo>
                      <a:pt x="75" y="16"/>
                      <a:pt x="61" y="29"/>
                      <a:pt x="43" y="39"/>
                    </a:cubicBezTo>
                    <a:cubicBezTo>
                      <a:pt x="30" y="46"/>
                      <a:pt x="15" y="50"/>
                      <a:pt x="0" y="51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44" y="62"/>
                      <a:pt x="68" y="49"/>
                      <a:pt x="87" y="30"/>
                    </a:cubicBezTo>
                    <a:cubicBezTo>
                      <a:pt x="96" y="21"/>
                      <a:pt x="103" y="11"/>
                      <a:pt x="109" y="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783"/>
              <p:cNvSpPr>
                <a:spLocks noEditPoints="1"/>
              </p:cNvSpPr>
              <p:nvPr/>
            </p:nvSpPr>
            <p:spPr bwMode="auto">
              <a:xfrm>
                <a:off x="2134" y="1439"/>
                <a:ext cx="355" cy="360"/>
              </a:xfrm>
              <a:custGeom>
                <a:gdLst>
                  <a:gd name="T0" fmla="*/ 93 w 150"/>
                  <a:gd name="T1" fmla="*/ 15 h 152"/>
                  <a:gd name="T2" fmla="*/ 92 w 150"/>
                  <a:gd name="T3" fmla="*/ 17 h 152"/>
                  <a:gd name="T4" fmla="*/ 57 w 150"/>
                  <a:gd name="T5" fmla="*/ 63 h 152"/>
                  <a:gd name="T6" fmla="*/ 56 w 150"/>
                  <a:gd name="T7" fmla="*/ 63 h 152"/>
                  <a:gd name="T8" fmla="*/ 54 w 150"/>
                  <a:gd name="T9" fmla="*/ 65 h 152"/>
                  <a:gd name="T10" fmla="*/ 39 w 150"/>
                  <a:gd name="T11" fmla="*/ 96 h 152"/>
                  <a:gd name="T12" fmla="*/ 10 w 150"/>
                  <a:gd name="T13" fmla="*/ 105 h 152"/>
                  <a:gd name="T14" fmla="*/ 8 w 150"/>
                  <a:gd name="T15" fmla="*/ 106 h 152"/>
                  <a:gd name="T16" fmla="*/ 2 w 150"/>
                  <a:gd name="T17" fmla="*/ 120 h 152"/>
                  <a:gd name="T18" fmla="*/ 0 w 150"/>
                  <a:gd name="T19" fmla="*/ 122 h 152"/>
                  <a:gd name="T20" fmla="*/ 2 w 150"/>
                  <a:gd name="T21" fmla="*/ 125 h 152"/>
                  <a:gd name="T22" fmla="*/ 10 w 150"/>
                  <a:gd name="T23" fmla="*/ 112 h 152"/>
                  <a:gd name="T24" fmla="*/ 16 w 150"/>
                  <a:gd name="T25" fmla="*/ 124 h 152"/>
                  <a:gd name="T26" fmla="*/ 25 w 150"/>
                  <a:gd name="T27" fmla="*/ 139 h 152"/>
                  <a:gd name="T28" fmla="*/ 47 w 150"/>
                  <a:gd name="T29" fmla="*/ 145 h 152"/>
                  <a:gd name="T30" fmla="*/ 47 w 150"/>
                  <a:gd name="T31" fmla="*/ 127 h 152"/>
                  <a:gd name="T32" fmla="*/ 16 w 150"/>
                  <a:gd name="T33" fmla="*/ 109 h 152"/>
                  <a:gd name="T34" fmla="*/ 41 w 150"/>
                  <a:gd name="T35" fmla="*/ 100 h 152"/>
                  <a:gd name="T36" fmla="*/ 58 w 150"/>
                  <a:gd name="T37" fmla="*/ 70 h 152"/>
                  <a:gd name="T38" fmla="*/ 96 w 150"/>
                  <a:gd name="T39" fmla="*/ 96 h 152"/>
                  <a:gd name="T40" fmla="*/ 94 w 150"/>
                  <a:gd name="T41" fmla="*/ 77 h 152"/>
                  <a:gd name="T42" fmla="*/ 80 w 150"/>
                  <a:gd name="T43" fmla="*/ 70 h 152"/>
                  <a:gd name="T44" fmla="*/ 63 w 150"/>
                  <a:gd name="T45" fmla="*/ 66 h 152"/>
                  <a:gd name="T46" fmla="*/ 97 w 150"/>
                  <a:gd name="T47" fmla="*/ 21 h 152"/>
                  <a:gd name="T48" fmla="*/ 110 w 150"/>
                  <a:gd name="T49" fmla="*/ 33 h 152"/>
                  <a:gd name="T50" fmla="*/ 126 w 150"/>
                  <a:gd name="T51" fmla="*/ 41 h 152"/>
                  <a:gd name="T52" fmla="*/ 148 w 150"/>
                  <a:gd name="T53" fmla="*/ 31 h 152"/>
                  <a:gd name="T54" fmla="*/ 134 w 150"/>
                  <a:gd name="T55" fmla="*/ 15 h 152"/>
                  <a:gd name="T56" fmla="*/ 120 w 150"/>
                  <a:gd name="T57" fmla="*/ 14 h 152"/>
                  <a:gd name="T58" fmla="*/ 105 w 150"/>
                  <a:gd name="T59" fmla="*/ 14 h 152"/>
                  <a:gd name="T60" fmla="*/ 116 w 150"/>
                  <a:gd name="T61" fmla="*/ 0 h 152"/>
                  <a:gd name="T62" fmla="*/ 112 w 150"/>
                  <a:gd name="T63" fmla="*/ 0 h 152"/>
                  <a:gd name="T64" fmla="*/ 93 w 150"/>
                  <a:gd name="T65" fmla="*/ 15 h 152"/>
                  <a:gd name="T66" fmla="*/ 45 w 150"/>
                  <a:gd name="T67" fmla="*/ 141 h 152"/>
                  <a:gd name="T68" fmla="*/ 24 w 150"/>
                  <a:gd name="T69" fmla="*/ 131 h 152"/>
                  <a:gd name="T70" fmla="*/ 13 w 150"/>
                  <a:gd name="T71" fmla="*/ 111 h 152"/>
                  <a:gd name="T72" fmla="*/ 45 w 150"/>
                  <a:gd name="T73" fmla="*/ 141 h 152"/>
                  <a:gd name="T74" fmla="*/ 82 w 150"/>
                  <a:gd name="T75" fmla="*/ 74 h 152"/>
                  <a:gd name="T76" fmla="*/ 93 w 150"/>
                  <a:gd name="T77" fmla="*/ 94 h 152"/>
                  <a:gd name="T78" fmla="*/ 73 w 150"/>
                  <a:gd name="T79" fmla="*/ 87 h 152"/>
                  <a:gd name="T80" fmla="*/ 60 w 150"/>
                  <a:gd name="T81" fmla="*/ 68 h 152"/>
                  <a:gd name="T82" fmla="*/ 82 w 150"/>
                  <a:gd name="T83" fmla="*/ 74 h 152"/>
                  <a:gd name="T84" fmla="*/ 117 w 150"/>
                  <a:gd name="T85" fmla="*/ 18 h 152"/>
                  <a:gd name="T86" fmla="*/ 128 w 150"/>
                  <a:gd name="T87" fmla="*/ 18 h 152"/>
                  <a:gd name="T88" fmla="*/ 145 w 150"/>
                  <a:gd name="T89" fmla="*/ 30 h 152"/>
                  <a:gd name="T90" fmla="*/ 122 w 150"/>
                  <a:gd name="T91" fmla="*/ 36 h 152"/>
                  <a:gd name="T92" fmla="*/ 107 w 150"/>
                  <a:gd name="T93" fmla="*/ 27 h 152"/>
                  <a:gd name="T94" fmla="*/ 98 w 150"/>
                  <a:gd name="T95" fmla="*/ 18 h 152"/>
                  <a:gd name="T96" fmla="*/ 117 w 150"/>
                  <a:gd name="T97" fmla="*/ 18 h 1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0" h="152">
                    <a:moveTo>
                      <a:pt x="93" y="15"/>
                    </a:moveTo>
                    <a:cubicBezTo>
                      <a:pt x="92" y="15"/>
                      <a:pt x="91" y="16"/>
                      <a:pt x="92" y="17"/>
                    </a:cubicBezTo>
                    <a:cubicBezTo>
                      <a:pt x="102" y="39"/>
                      <a:pt x="78" y="63"/>
                      <a:pt x="57" y="63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5" y="63"/>
                      <a:pt x="54" y="64"/>
                      <a:pt x="54" y="65"/>
                    </a:cubicBezTo>
                    <a:cubicBezTo>
                      <a:pt x="54" y="77"/>
                      <a:pt x="49" y="88"/>
                      <a:pt x="39" y="96"/>
                    </a:cubicBezTo>
                    <a:cubicBezTo>
                      <a:pt x="32" y="103"/>
                      <a:pt x="19" y="106"/>
                      <a:pt x="10" y="105"/>
                    </a:cubicBezTo>
                    <a:cubicBezTo>
                      <a:pt x="9" y="104"/>
                      <a:pt x="8" y="105"/>
                      <a:pt x="8" y="106"/>
                    </a:cubicBezTo>
                    <a:cubicBezTo>
                      <a:pt x="6" y="110"/>
                      <a:pt x="5" y="115"/>
                      <a:pt x="2" y="120"/>
                    </a:cubicBezTo>
                    <a:cubicBezTo>
                      <a:pt x="1" y="121"/>
                      <a:pt x="0" y="121"/>
                      <a:pt x="0" y="122"/>
                    </a:cubicBezTo>
                    <a:cubicBezTo>
                      <a:pt x="2" y="125"/>
                      <a:pt x="2" y="125"/>
                      <a:pt x="2" y="125"/>
                    </a:cubicBezTo>
                    <a:cubicBezTo>
                      <a:pt x="6" y="121"/>
                      <a:pt x="8" y="116"/>
                      <a:pt x="10" y="112"/>
                    </a:cubicBezTo>
                    <a:cubicBezTo>
                      <a:pt x="11" y="116"/>
                      <a:pt x="14" y="120"/>
                      <a:pt x="16" y="124"/>
                    </a:cubicBezTo>
                    <a:cubicBezTo>
                      <a:pt x="19" y="129"/>
                      <a:pt x="22" y="134"/>
                      <a:pt x="25" y="139"/>
                    </a:cubicBezTo>
                    <a:cubicBezTo>
                      <a:pt x="30" y="144"/>
                      <a:pt x="40" y="152"/>
                      <a:pt x="47" y="145"/>
                    </a:cubicBezTo>
                    <a:cubicBezTo>
                      <a:pt x="51" y="140"/>
                      <a:pt x="51" y="132"/>
                      <a:pt x="47" y="127"/>
                    </a:cubicBezTo>
                    <a:cubicBezTo>
                      <a:pt x="39" y="117"/>
                      <a:pt x="27" y="115"/>
                      <a:pt x="16" y="109"/>
                    </a:cubicBezTo>
                    <a:cubicBezTo>
                      <a:pt x="25" y="109"/>
                      <a:pt x="35" y="105"/>
                      <a:pt x="41" y="100"/>
                    </a:cubicBezTo>
                    <a:cubicBezTo>
                      <a:pt x="50" y="93"/>
                      <a:pt x="56" y="82"/>
                      <a:pt x="58" y="70"/>
                    </a:cubicBezTo>
                    <a:cubicBezTo>
                      <a:pt x="64" y="84"/>
                      <a:pt x="82" y="107"/>
                      <a:pt x="96" y="96"/>
                    </a:cubicBezTo>
                    <a:cubicBezTo>
                      <a:pt x="103" y="90"/>
                      <a:pt x="101" y="81"/>
                      <a:pt x="94" y="77"/>
                    </a:cubicBezTo>
                    <a:cubicBezTo>
                      <a:pt x="90" y="74"/>
                      <a:pt x="85" y="72"/>
                      <a:pt x="80" y="70"/>
                    </a:cubicBezTo>
                    <a:cubicBezTo>
                      <a:pt x="75" y="68"/>
                      <a:pt x="69" y="67"/>
                      <a:pt x="63" y="66"/>
                    </a:cubicBezTo>
                    <a:cubicBezTo>
                      <a:pt x="83" y="64"/>
                      <a:pt x="101" y="41"/>
                      <a:pt x="97" y="21"/>
                    </a:cubicBezTo>
                    <a:cubicBezTo>
                      <a:pt x="101" y="25"/>
                      <a:pt x="105" y="29"/>
                      <a:pt x="110" y="33"/>
                    </a:cubicBezTo>
                    <a:cubicBezTo>
                      <a:pt x="115" y="37"/>
                      <a:pt x="120" y="39"/>
                      <a:pt x="126" y="41"/>
                    </a:cubicBezTo>
                    <a:cubicBezTo>
                      <a:pt x="136" y="44"/>
                      <a:pt x="146" y="42"/>
                      <a:pt x="148" y="31"/>
                    </a:cubicBezTo>
                    <a:cubicBezTo>
                      <a:pt x="150" y="21"/>
                      <a:pt x="141" y="17"/>
                      <a:pt x="134" y="15"/>
                    </a:cubicBezTo>
                    <a:cubicBezTo>
                      <a:pt x="129" y="14"/>
                      <a:pt x="124" y="14"/>
                      <a:pt x="120" y="14"/>
                    </a:cubicBezTo>
                    <a:cubicBezTo>
                      <a:pt x="115" y="14"/>
                      <a:pt x="110" y="14"/>
                      <a:pt x="105" y="14"/>
                    </a:cubicBezTo>
                    <a:cubicBezTo>
                      <a:pt x="110" y="10"/>
                      <a:pt x="114" y="5"/>
                      <a:pt x="116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08" y="7"/>
                      <a:pt x="101" y="14"/>
                      <a:pt x="93" y="15"/>
                    </a:cubicBezTo>
                    <a:close/>
                    <a:moveTo>
                      <a:pt x="45" y="141"/>
                    </a:moveTo>
                    <a:cubicBezTo>
                      <a:pt x="40" y="152"/>
                      <a:pt x="27" y="136"/>
                      <a:pt x="24" y="131"/>
                    </a:cubicBezTo>
                    <a:cubicBezTo>
                      <a:pt x="20" y="125"/>
                      <a:pt x="15" y="118"/>
                      <a:pt x="13" y="111"/>
                    </a:cubicBezTo>
                    <a:cubicBezTo>
                      <a:pt x="24" y="117"/>
                      <a:pt x="54" y="124"/>
                      <a:pt x="45" y="141"/>
                    </a:cubicBezTo>
                    <a:close/>
                    <a:moveTo>
                      <a:pt x="82" y="74"/>
                    </a:moveTo>
                    <a:cubicBezTo>
                      <a:pt x="90" y="77"/>
                      <a:pt x="104" y="85"/>
                      <a:pt x="93" y="94"/>
                    </a:cubicBezTo>
                    <a:cubicBezTo>
                      <a:pt x="87" y="99"/>
                      <a:pt x="78" y="91"/>
                      <a:pt x="73" y="87"/>
                    </a:cubicBezTo>
                    <a:cubicBezTo>
                      <a:pt x="68" y="81"/>
                      <a:pt x="64" y="75"/>
                      <a:pt x="60" y="68"/>
                    </a:cubicBezTo>
                    <a:cubicBezTo>
                      <a:pt x="67" y="71"/>
                      <a:pt x="75" y="72"/>
                      <a:pt x="82" y="74"/>
                    </a:cubicBezTo>
                    <a:close/>
                    <a:moveTo>
                      <a:pt x="117" y="18"/>
                    </a:moveTo>
                    <a:cubicBezTo>
                      <a:pt x="121" y="18"/>
                      <a:pt x="124" y="18"/>
                      <a:pt x="128" y="18"/>
                    </a:cubicBezTo>
                    <a:cubicBezTo>
                      <a:pt x="135" y="19"/>
                      <a:pt x="146" y="21"/>
                      <a:pt x="145" y="30"/>
                    </a:cubicBezTo>
                    <a:cubicBezTo>
                      <a:pt x="143" y="42"/>
                      <a:pt x="130" y="39"/>
                      <a:pt x="122" y="36"/>
                    </a:cubicBezTo>
                    <a:cubicBezTo>
                      <a:pt x="117" y="34"/>
                      <a:pt x="112" y="31"/>
                      <a:pt x="107" y="27"/>
                    </a:cubicBezTo>
                    <a:cubicBezTo>
                      <a:pt x="104" y="24"/>
                      <a:pt x="101" y="21"/>
                      <a:pt x="98" y="18"/>
                    </a:cubicBezTo>
                    <a:cubicBezTo>
                      <a:pt x="104" y="17"/>
                      <a:pt x="111" y="18"/>
                      <a:pt x="117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784"/>
              <p:cNvSpPr/>
              <p:nvPr/>
            </p:nvSpPr>
            <p:spPr bwMode="auto">
              <a:xfrm>
                <a:off x="1957" y="1439"/>
                <a:ext cx="210" cy="121"/>
              </a:xfrm>
              <a:custGeom>
                <a:gdLst>
                  <a:gd name="T0" fmla="*/ 89 w 89"/>
                  <a:gd name="T1" fmla="*/ 0 h 51"/>
                  <a:gd name="T2" fmla="*/ 84 w 89"/>
                  <a:gd name="T3" fmla="*/ 0 h 51"/>
                  <a:gd name="T4" fmla="*/ 0 w 89"/>
                  <a:gd name="T5" fmla="*/ 47 h 51"/>
                  <a:gd name="T6" fmla="*/ 3 w 89"/>
                  <a:gd name="T7" fmla="*/ 51 h 51"/>
                  <a:gd name="T8" fmla="*/ 46 w 89"/>
                  <a:gd name="T9" fmla="*/ 39 h 51"/>
                  <a:gd name="T10" fmla="*/ 89 w 89"/>
                  <a:gd name="T11" fmla="*/ 0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51">
                    <a:moveTo>
                      <a:pt x="89" y="0"/>
                    </a:moveTo>
                    <a:cubicBezTo>
                      <a:pt x="84" y="0"/>
                      <a:pt x="84" y="0"/>
                      <a:pt x="84" y="0"/>
                    </a:cubicBezTo>
                    <a:cubicBezTo>
                      <a:pt x="64" y="27"/>
                      <a:pt x="34" y="45"/>
                      <a:pt x="0" y="47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18" y="50"/>
                      <a:pt x="33" y="46"/>
                      <a:pt x="46" y="39"/>
                    </a:cubicBezTo>
                    <a:cubicBezTo>
                      <a:pt x="64" y="29"/>
                      <a:pt x="78" y="16"/>
                      <a:pt x="8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785"/>
              <p:cNvSpPr>
                <a:spLocks noEditPoints="1"/>
              </p:cNvSpPr>
              <p:nvPr/>
            </p:nvSpPr>
            <p:spPr bwMode="auto">
              <a:xfrm>
                <a:off x="2004" y="1439"/>
                <a:ext cx="355" cy="263"/>
              </a:xfrm>
              <a:custGeom>
                <a:gdLst>
                  <a:gd name="T0" fmla="*/ 23 w 150"/>
                  <a:gd name="T1" fmla="*/ 90 h 111"/>
                  <a:gd name="T2" fmla="*/ 28 w 150"/>
                  <a:gd name="T3" fmla="*/ 86 h 111"/>
                  <a:gd name="T4" fmla="*/ 41 w 150"/>
                  <a:gd name="T5" fmla="*/ 109 h 111"/>
                  <a:gd name="T6" fmla="*/ 54 w 150"/>
                  <a:gd name="T7" fmla="*/ 92 h 111"/>
                  <a:gd name="T8" fmla="*/ 60 w 150"/>
                  <a:gd name="T9" fmla="*/ 88 h 111"/>
                  <a:gd name="T10" fmla="*/ 82 w 150"/>
                  <a:gd name="T11" fmla="*/ 88 h 111"/>
                  <a:gd name="T12" fmla="*/ 93 w 150"/>
                  <a:gd name="T13" fmla="*/ 61 h 111"/>
                  <a:gd name="T14" fmla="*/ 108 w 150"/>
                  <a:gd name="T15" fmla="*/ 48 h 111"/>
                  <a:gd name="T16" fmla="*/ 131 w 150"/>
                  <a:gd name="T17" fmla="*/ 12 h 111"/>
                  <a:gd name="T18" fmla="*/ 136 w 150"/>
                  <a:gd name="T19" fmla="*/ 4 h 111"/>
                  <a:gd name="T20" fmla="*/ 143 w 150"/>
                  <a:gd name="T21" fmla="*/ 0 h 111"/>
                  <a:gd name="T22" fmla="*/ 137 w 150"/>
                  <a:gd name="T23" fmla="*/ 0 h 111"/>
                  <a:gd name="T24" fmla="*/ 132 w 150"/>
                  <a:gd name="T25" fmla="*/ 6 h 111"/>
                  <a:gd name="T26" fmla="*/ 109 w 150"/>
                  <a:gd name="T27" fmla="*/ 0 h 111"/>
                  <a:gd name="T28" fmla="*/ 105 w 150"/>
                  <a:gd name="T29" fmla="*/ 21 h 111"/>
                  <a:gd name="T30" fmla="*/ 96 w 150"/>
                  <a:gd name="T31" fmla="*/ 0 h 111"/>
                  <a:gd name="T32" fmla="*/ 70 w 150"/>
                  <a:gd name="T33" fmla="*/ 30 h 111"/>
                  <a:gd name="T34" fmla="*/ 16 w 150"/>
                  <a:gd name="T35" fmla="*/ 83 h 111"/>
                  <a:gd name="T36" fmla="*/ 84 w 150"/>
                  <a:gd name="T37" fmla="*/ 83 h 111"/>
                  <a:gd name="T38" fmla="*/ 69 w 150"/>
                  <a:gd name="T39" fmla="*/ 65 h 111"/>
                  <a:gd name="T40" fmla="*/ 76 w 150"/>
                  <a:gd name="T41" fmla="*/ 59 h 111"/>
                  <a:gd name="T42" fmla="*/ 90 w 150"/>
                  <a:gd name="T43" fmla="*/ 62 h 111"/>
                  <a:gd name="T44" fmla="*/ 106 w 150"/>
                  <a:gd name="T45" fmla="*/ 25 h 111"/>
                  <a:gd name="T46" fmla="*/ 129 w 150"/>
                  <a:gd name="T47" fmla="*/ 15 h 111"/>
                  <a:gd name="T48" fmla="*/ 119 w 150"/>
                  <a:gd name="T49" fmla="*/ 44 h 111"/>
                  <a:gd name="T50" fmla="*/ 105 w 150"/>
                  <a:gd name="T51" fmla="*/ 27 h 111"/>
                  <a:gd name="T52" fmla="*/ 102 w 150"/>
                  <a:gd name="T53" fmla="*/ 28 h 111"/>
                  <a:gd name="T54" fmla="*/ 78 w 150"/>
                  <a:gd name="T55" fmla="*/ 57 h 111"/>
                  <a:gd name="T56" fmla="*/ 102 w 150"/>
                  <a:gd name="T57" fmla="*/ 28 h 111"/>
                  <a:gd name="T58" fmla="*/ 75 w 150"/>
                  <a:gd name="T59" fmla="*/ 30 h 111"/>
                  <a:gd name="T60" fmla="*/ 57 w 150"/>
                  <a:gd name="T61" fmla="*/ 64 h 111"/>
                  <a:gd name="T62" fmla="*/ 65 w 150"/>
                  <a:gd name="T63" fmla="*/ 40 h 111"/>
                  <a:gd name="T64" fmla="*/ 66 w 150"/>
                  <a:gd name="T65" fmla="*/ 67 h 111"/>
                  <a:gd name="T66" fmla="*/ 30 w 150"/>
                  <a:gd name="T67" fmla="*/ 84 h 111"/>
                  <a:gd name="T68" fmla="*/ 57 w 150"/>
                  <a:gd name="T69" fmla="*/ 68 h 111"/>
                  <a:gd name="T70" fmla="*/ 8 w 150"/>
                  <a:gd name="T71" fmla="*/ 70 h 111"/>
                  <a:gd name="T72" fmla="*/ 29 w 150"/>
                  <a:gd name="T73" fmla="*/ 80 h 1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110">
                    <a:moveTo>
                      <a:pt x="24" y="85"/>
                    </a:moveTo>
                    <a:cubicBezTo>
                      <a:pt x="24" y="87"/>
                      <a:pt x="24" y="89"/>
                      <a:pt x="23" y="90"/>
                    </a:cubicBezTo>
                    <a:cubicBezTo>
                      <a:pt x="26" y="93"/>
                      <a:pt x="26" y="93"/>
                      <a:pt x="26" y="93"/>
                    </a:cubicBezTo>
                    <a:cubicBezTo>
                      <a:pt x="27" y="91"/>
                      <a:pt x="28" y="89"/>
                      <a:pt x="28" y="86"/>
                    </a:cubicBezTo>
                    <a:cubicBezTo>
                      <a:pt x="34" y="93"/>
                      <a:pt x="42" y="95"/>
                      <a:pt x="50" y="93"/>
                    </a:cubicBezTo>
                    <a:cubicBezTo>
                      <a:pt x="50" y="100"/>
                      <a:pt x="47" y="105"/>
                      <a:pt x="41" y="109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50" y="107"/>
                      <a:pt x="54" y="100"/>
                      <a:pt x="54" y="92"/>
                    </a:cubicBezTo>
                    <a:cubicBezTo>
                      <a:pt x="54" y="92"/>
                      <a:pt x="54" y="92"/>
                      <a:pt x="54" y="92"/>
                    </a:cubicBezTo>
                    <a:cubicBezTo>
                      <a:pt x="56" y="91"/>
                      <a:pt x="58" y="90"/>
                      <a:pt x="60" y="88"/>
                    </a:cubicBezTo>
                    <a:cubicBezTo>
                      <a:pt x="62" y="90"/>
                      <a:pt x="65" y="91"/>
                      <a:pt x="68" y="91"/>
                    </a:cubicBezTo>
                    <a:cubicBezTo>
                      <a:pt x="73" y="92"/>
                      <a:pt x="78" y="91"/>
                      <a:pt x="82" y="88"/>
                    </a:cubicBezTo>
                    <a:cubicBezTo>
                      <a:pt x="91" y="83"/>
                      <a:pt x="97" y="70"/>
                      <a:pt x="93" y="61"/>
                    </a:cubicBezTo>
                    <a:cubicBezTo>
                      <a:pt x="93" y="61"/>
                      <a:pt x="93" y="61"/>
                      <a:pt x="93" y="61"/>
                    </a:cubicBezTo>
                    <a:cubicBezTo>
                      <a:pt x="97" y="59"/>
                      <a:pt x="100" y="58"/>
                      <a:pt x="102" y="56"/>
                    </a:cubicBezTo>
                    <a:cubicBezTo>
                      <a:pt x="105" y="53"/>
                      <a:pt x="106" y="51"/>
                      <a:pt x="108" y="48"/>
                    </a:cubicBezTo>
                    <a:cubicBezTo>
                      <a:pt x="118" y="49"/>
                      <a:pt x="127" y="47"/>
                      <a:pt x="133" y="38"/>
                    </a:cubicBezTo>
                    <a:cubicBezTo>
                      <a:pt x="138" y="30"/>
                      <a:pt x="137" y="19"/>
                      <a:pt x="131" y="12"/>
                    </a:cubicBezTo>
                    <a:cubicBezTo>
                      <a:pt x="133" y="10"/>
                      <a:pt x="134" y="8"/>
                      <a:pt x="135" y="7"/>
                    </a:cubicBezTo>
                    <a:cubicBezTo>
                      <a:pt x="135" y="6"/>
                      <a:pt x="136" y="5"/>
                      <a:pt x="136" y="4"/>
                    </a:cubicBezTo>
                    <a:cubicBezTo>
                      <a:pt x="141" y="5"/>
                      <a:pt x="146" y="3"/>
                      <a:pt x="150" y="0"/>
                    </a:cubicBezTo>
                    <a:cubicBezTo>
                      <a:pt x="143" y="0"/>
                      <a:pt x="143" y="0"/>
                      <a:pt x="143" y="0"/>
                    </a:cubicBezTo>
                    <a:cubicBezTo>
                      <a:pt x="141" y="0"/>
                      <a:pt x="139" y="1"/>
                      <a:pt x="137" y="1"/>
                    </a:cubicBezTo>
                    <a:cubicBezTo>
                      <a:pt x="137" y="1"/>
                      <a:pt x="137" y="0"/>
                      <a:pt x="137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3" y="2"/>
                      <a:pt x="132" y="4"/>
                      <a:pt x="132" y="6"/>
                    </a:cubicBezTo>
                    <a:cubicBezTo>
                      <a:pt x="128" y="13"/>
                      <a:pt x="119" y="18"/>
                      <a:pt x="111" y="17"/>
                    </a:cubicBezTo>
                    <a:cubicBezTo>
                      <a:pt x="113" y="11"/>
                      <a:pt x="112" y="5"/>
                      <a:pt x="109" y="0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110" y="6"/>
                      <a:pt x="110" y="14"/>
                      <a:pt x="105" y="21"/>
                    </a:cubicBezTo>
                    <a:cubicBezTo>
                      <a:pt x="101" y="28"/>
                      <a:pt x="85" y="34"/>
                      <a:pt x="78" y="27"/>
                    </a:cubicBezTo>
                    <a:cubicBezTo>
                      <a:pt x="85" y="18"/>
                      <a:pt x="91" y="9"/>
                      <a:pt x="96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86" y="11"/>
                      <a:pt x="79" y="21"/>
                      <a:pt x="70" y="30"/>
                    </a:cubicBezTo>
                    <a:cubicBezTo>
                      <a:pt x="51" y="49"/>
                      <a:pt x="27" y="62"/>
                      <a:pt x="0" y="68"/>
                    </a:cubicBezTo>
                    <a:cubicBezTo>
                      <a:pt x="16" y="83"/>
                      <a:pt x="16" y="83"/>
                      <a:pt x="16" y="83"/>
                    </a:cubicBezTo>
                    <a:cubicBezTo>
                      <a:pt x="18" y="84"/>
                      <a:pt x="21" y="85"/>
                      <a:pt x="24" y="85"/>
                    </a:cubicBezTo>
                    <a:close/>
                    <a:moveTo>
                      <a:pt x="84" y="83"/>
                    </a:moveTo>
                    <a:cubicBezTo>
                      <a:pt x="79" y="87"/>
                      <a:pt x="69" y="90"/>
                      <a:pt x="63" y="86"/>
                    </a:cubicBezTo>
                    <a:cubicBezTo>
                      <a:pt x="68" y="81"/>
                      <a:pt x="71" y="74"/>
                      <a:pt x="69" y="65"/>
                    </a:cubicBezTo>
                    <a:cubicBezTo>
                      <a:pt x="71" y="64"/>
                      <a:pt x="73" y="63"/>
                      <a:pt x="74" y="61"/>
                    </a:cubicBezTo>
                    <a:cubicBezTo>
                      <a:pt x="75" y="61"/>
                      <a:pt x="75" y="60"/>
                      <a:pt x="76" y="59"/>
                    </a:cubicBezTo>
                    <a:cubicBezTo>
                      <a:pt x="80" y="62"/>
                      <a:pt x="85" y="62"/>
                      <a:pt x="90" y="61"/>
                    </a:cubicBezTo>
                    <a:cubicBezTo>
                      <a:pt x="90" y="62"/>
                      <a:pt x="90" y="62"/>
                      <a:pt x="90" y="62"/>
                    </a:cubicBezTo>
                    <a:cubicBezTo>
                      <a:pt x="93" y="69"/>
                      <a:pt x="89" y="77"/>
                      <a:pt x="84" y="83"/>
                    </a:cubicBezTo>
                    <a:close/>
                    <a:moveTo>
                      <a:pt x="106" y="25"/>
                    </a:moveTo>
                    <a:cubicBezTo>
                      <a:pt x="108" y="24"/>
                      <a:pt x="109" y="22"/>
                      <a:pt x="110" y="20"/>
                    </a:cubicBezTo>
                    <a:cubicBezTo>
                      <a:pt x="116" y="22"/>
                      <a:pt x="124" y="19"/>
                      <a:pt x="129" y="15"/>
                    </a:cubicBezTo>
                    <a:cubicBezTo>
                      <a:pt x="134" y="21"/>
                      <a:pt x="134" y="29"/>
                      <a:pt x="130" y="36"/>
                    </a:cubicBezTo>
                    <a:cubicBezTo>
                      <a:pt x="128" y="40"/>
                      <a:pt x="123" y="43"/>
                      <a:pt x="119" y="44"/>
                    </a:cubicBezTo>
                    <a:cubicBezTo>
                      <a:pt x="116" y="46"/>
                      <a:pt x="112" y="45"/>
                      <a:pt x="109" y="46"/>
                    </a:cubicBezTo>
                    <a:cubicBezTo>
                      <a:pt x="110" y="40"/>
                      <a:pt x="108" y="33"/>
                      <a:pt x="105" y="27"/>
                    </a:cubicBezTo>
                    <a:cubicBezTo>
                      <a:pt x="106" y="26"/>
                      <a:pt x="106" y="26"/>
                      <a:pt x="106" y="25"/>
                    </a:cubicBezTo>
                    <a:close/>
                    <a:moveTo>
                      <a:pt x="102" y="28"/>
                    </a:moveTo>
                    <a:cubicBezTo>
                      <a:pt x="107" y="37"/>
                      <a:pt x="108" y="45"/>
                      <a:pt x="101" y="53"/>
                    </a:cubicBezTo>
                    <a:cubicBezTo>
                      <a:pt x="95" y="58"/>
                      <a:pt x="85" y="60"/>
                      <a:pt x="78" y="57"/>
                    </a:cubicBezTo>
                    <a:cubicBezTo>
                      <a:pt x="82" y="50"/>
                      <a:pt x="84" y="40"/>
                      <a:pt x="80" y="33"/>
                    </a:cubicBezTo>
                    <a:cubicBezTo>
                      <a:pt x="87" y="35"/>
                      <a:pt x="96" y="32"/>
                      <a:pt x="102" y="28"/>
                    </a:cubicBezTo>
                    <a:close/>
                    <a:moveTo>
                      <a:pt x="65" y="40"/>
                    </a:moveTo>
                    <a:cubicBezTo>
                      <a:pt x="69" y="37"/>
                      <a:pt x="72" y="34"/>
                      <a:pt x="75" y="30"/>
                    </a:cubicBezTo>
                    <a:cubicBezTo>
                      <a:pt x="82" y="39"/>
                      <a:pt x="78" y="51"/>
                      <a:pt x="71" y="59"/>
                    </a:cubicBezTo>
                    <a:cubicBezTo>
                      <a:pt x="68" y="63"/>
                      <a:pt x="62" y="64"/>
                      <a:pt x="57" y="64"/>
                    </a:cubicBezTo>
                    <a:cubicBezTo>
                      <a:pt x="51" y="64"/>
                      <a:pt x="47" y="59"/>
                      <a:pt x="43" y="56"/>
                    </a:cubicBezTo>
                    <a:cubicBezTo>
                      <a:pt x="51" y="51"/>
                      <a:pt x="58" y="46"/>
                      <a:pt x="65" y="40"/>
                    </a:cubicBezTo>
                    <a:close/>
                    <a:moveTo>
                      <a:pt x="57" y="68"/>
                    </a:moveTo>
                    <a:cubicBezTo>
                      <a:pt x="60" y="68"/>
                      <a:pt x="63" y="68"/>
                      <a:pt x="66" y="67"/>
                    </a:cubicBezTo>
                    <a:cubicBezTo>
                      <a:pt x="68" y="75"/>
                      <a:pt x="62" y="83"/>
                      <a:pt x="56" y="87"/>
                    </a:cubicBezTo>
                    <a:cubicBezTo>
                      <a:pt x="47" y="93"/>
                      <a:pt x="37" y="90"/>
                      <a:pt x="30" y="84"/>
                    </a:cubicBezTo>
                    <a:cubicBezTo>
                      <a:pt x="39" y="81"/>
                      <a:pt x="44" y="70"/>
                      <a:pt x="42" y="61"/>
                    </a:cubicBezTo>
                    <a:cubicBezTo>
                      <a:pt x="46" y="64"/>
                      <a:pt x="51" y="67"/>
                      <a:pt x="57" y="68"/>
                    </a:cubicBezTo>
                    <a:close/>
                    <a:moveTo>
                      <a:pt x="8" y="70"/>
                    </a:moveTo>
                    <a:cubicBezTo>
                      <a:pt x="8" y="70"/>
                      <a:pt x="8" y="70"/>
                      <a:pt x="8" y="70"/>
                    </a:cubicBezTo>
                    <a:cubicBezTo>
                      <a:pt x="18" y="67"/>
                      <a:pt x="28" y="64"/>
                      <a:pt x="38" y="58"/>
                    </a:cubicBezTo>
                    <a:cubicBezTo>
                      <a:pt x="41" y="67"/>
                      <a:pt x="38" y="77"/>
                      <a:pt x="29" y="80"/>
                    </a:cubicBezTo>
                    <a:cubicBezTo>
                      <a:pt x="22" y="83"/>
                      <a:pt x="9" y="80"/>
                      <a:pt x="8" y="7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786"/>
              <p:cNvSpPr/>
              <p:nvPr/>
            </p:nvSpPr>
            <p:spPr bwMode="auto">
              <a:xfrm>
                <a:off x="1637" y="1496"/>
                <a:ext cx="291" cy="317"/>
              </a:xfrm>
              <a:custGeom>
                <a:gdLst>
                  <a:gd name="T0" fmla="*/ 111 w 123"/>
                  <a:gd name="T1" fmla="*/ 0 h 134"/>
                  <a:gd name="T2" fmla="*/ 111 w 123"/>
                  <a:gd name="T3" fmla="*/ 0 h 134"/>
                  <a:gd name="T4" fmla="*/ 111 w 123"/>
                  <a:gd name="T5" fmla="*/ 0 h 134"/>
                  <a:gd name="T6" fmla="*/ 13 w 123"/>
                  <a:gd name="T7" fmla="*/ 73 h 134"/>
                  <a:gd name="T8" fmla="*/ 0 w 123"/>
                  <a:gd name="T9" fmla="*/ 134 h 134"/>
                  <a:gd name="T10" fmla="*/ 123 w 123"/>
                  <a:gd name="T11" fmla="*/ 12 h 134"/>
                  <a:gd name="T12" fmla="*/ 111 w 123"/>
                  <a:gd name="T13" fmla="*/ 0 h 1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34">
                    <a:moveTo>
                      <a:pt x="111" y="0"/>
                    </a:moveTo>
                    <a:cubicBezTo>
                      <a:pt x="111" y="0"/>
                      <a:pt x="111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68" y="3"/>
                      <a:pt x="30" y="32"/>
                      <a:pt x="13" y="73"/>
                    </a:cubicBezTo>
                    <a:cubicBezTo>
                      <a:pt x="4" y="92"/>
                      <a:pt x="1" y="113"/>
                      <a:pt x="0" y="134"/>
                    </a:cubicBezTo>
                    <a:cubicBezTo>
                      <a:pt x="123" y="12"/>
                      <a:pt x="123" y="12"/>
                      <a:pt x="123" y="12"/>
                    </a:cubicBez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787"/>
              <p:cNvSpPr/>
              <p:nvPr/>
            </p:nvSpPr>
            <p:spPr bwMode="auto">
              <a:xfrm>
                <a:off x="1900" y="1496"/>
                <a:ext cx="28" cy="28"/>
              </a:xfrm>
              <a:custGeom>
                <a:gdLst>
                  <a:gd name="T0" fmla="*/ 28 w 28"/>
                  <a:gd name="T1" fmla="*/ 28 h 28"/>
                  <a:gd name="T2" fmla="*/ 0 w 28"/>
                  <a:gd name="T3" fmla="*/ 0 h 28"/>
                  <a:gd name="T4" fmla="*/ 0 w 28"/>
                  <a:gd name="T5" fmla="*/ 0 h 28"/>
                  <a:gd name="T6" fmla="*/ 0 w 28"/>
                  <a:gd name="T7" fmla="*/ 0 h 28"/>
                  <a:gd name="T8" fmla="*/ 28 w 28"/>
                  <a:gd name="T9" fmla="*/ 28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8" y="2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788"/>
              <p:cNvSpPr/>
              <p:nvPr/>
            </p:nvSpPr>
            <p:spPr bwMode="auto">
              <a:xfrm>
                <a:off x="1758" y="1439"/>
                <a:ext cx="78" cy="30"/>
              </a:xfrm>
              <a:custGeom>
                <a:gdLst>
                  <a:gd name="T0" fmla="*/ 2 w 33"/>
                  <a:gd name="T1" fmla="*/ 13 h 13"/>
                  <a:gd name="T2" fmla="*/ 33 w 33"/>
                  <a:gd name="T3" fmla="*/ 1 h 13"/>
                  <a:gd name="T4" fmla="*/ 32 w 33"/>
                  <a:gd name="T5" fmla="*/ 1 h 13"/>
                  <a:gd name="T6" fmla="*/ 32 w 33"/>
                  <a:gd name="T7" fmla="*/ 0 h 13"/>
                  <a:gd name="T8" fmla="*/ 2 w 33"/>
                  <a:gd name="T9" fmla="*/ 0 h 13"/>
                  <a:gd name="T10" fmla="*/ 2 w 33"/>
                  <a:gd name="T11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2" y="13"/>
                    </a:moveTo>
                    <a:cubicBezTo>
                      <a:pt x="12" y="8"/>
                      <a:pt x="22" y="4"/>
                      <a:pt x="33" y="1"/>
                    </a:cubicBezTo>
                    <a:cubicBezTo>
                      <a:pt x="33" y="1"/>
                      <a:pt x="33" y="1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4"/>
                      <a:pt x="0" y="9"/>
                      <a:pt x="2" y="1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1789"/>
              <p:cNvSpPr/>
              <p:nvPr/>
            </p:nvSpPr>
            <p:spPr bwMode="auto">
              <a:xfrm>
                <a:off x="1697" y="1439"/>
                <a:ext cx="56" cy="26"/>
              </a:xfrm>
              <a:custGeom>
                <a:gdLst>
                  <a:gd name="T0" fmla="*/ 1 w 24"/>
                  <a:gd name="T1" fmla="*/ 4 h 11"/>
                  <a:gd name="T2" fmla="*/ 9 w 24"/>
                  <a:gd name="T3" fmla="*/ 3 h 11"/>
                  <a:gd name="T4" fmla="*/ 24 w 24"/>
                  <a:gd name="T5" fmla="*/ 11 h 11"/>
                  <a:gd name="T6" fmla="*/ 24 w 24"/>
                  <a:gd name="T7" fmla="*/ 0 h 11"/>
                  <a:gd name="T8" fmla="*/ 0 w 24"/>
                  <a:gd name="T9" fmla="*/ 0 h 11"/>
                  <a:gd name="T10" fmla="*/ 1 w 24"/>
                  <a:gd name="T11" fmla="*/ 4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1">
                    <a:moveTo>
                      <a:pt x="1" y="4"/>
                    </a:moveTo>
                    <a:cubicBezTo>
                      <a:pt x="3" y="3"/>
                      <a:pt x="6" y="3"/>
                      <a:pt x="9" y="3"/>
                    </a:cubicBezTo>
                    <a:cubicBezTo>
                      <a:pt x="15" y="4"/>
                      <a:pt x="20" y="7"/>
                      <a:pt x="24" y="11"/>
                    </a:cubicBezTo>
                    <a:cubicBezTo>
                      <a:pt x="23" y="7"/>
                      <a:pt x="23" y="3"/>
                      <a:pt x="2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790"/>
              <p:cNvSpPr/>
              <p:nvPr/>
            </p:nvSpPr>
            <p:spPr bwMode="auto">
              <a:xfrm>
                <a:off x="1597" y="1465"/>
                <a:ext cx="71" cy="76"/>
              </a:xfrm>
              <a:custGeom>
                <a:gdLst>
                  <a:gd name="T0" fmla="*/ 28 w 30"/>
                  <a:gd name="T1" fmla="*/ 28 h 32"/>
                  <a:gd name="T2" fmla="*/ 30 w 30"/>
                  <a:gd name="T3" fmla="*/ 3 h 32"/>
                  <a:gd name="T4" fmla="*/ 7 w 30"/>
                  <a:gd name="T5" fmla="*/ 8 h 32"/>
                  <a:gd name="T6" fmla="*/ 6 w 30"/>
                  <a:gd name="T7" fmla="*/ 32 h 32"/>
                  <a:gd name="T8" fmla="*/ 28 w 30"/>
                  <a:gd name="T9" fmla="*/ 28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2">
                    <a:moveTo>
                      <a:pt x="28" y="28"/>
                    </a:moveTo>
                    <a:cubicBezTo>
                      <a:pt x="24" y="20"/>
                      <a:pt x="26" y="10"/>
                      <a:pt x="30" y="3"/>
                    </a:cubicBezTo>
                    <a:cubicBezTo>
                      <a:pt x="23" y="0"/>
                      <a:pt x="13" y="2"/>
                      <a:pt x="7" y="8"/>
                    </a:cubicBezTo>
                    <a:cubicBezTo>
                      <a:pt x="0" y="15"/>
                      <a:pt x="2" y="24"/>
                      <a:pt x="6" y="32"/>
                    </a:cubicBezTo>
                    <a:cubicBezTo>
                      <a:pt x="12" y="28"/>
                      <a:pt x="21" y="25"/>
                      <a:pt x="28" y="2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791"/>
              <p:cNvSpPr/>
              <p:nvPr/>
            </p:nvSpPr>
            <p:spPr bwMode="auto">
              <a:xfrm>
                <a:off x="1637" y="1439"/>
                <a:ext cx="52" cy="28"/>
              </a:xfrm>
              <a:custGeom>
                <a:gdLst>
                  <a:gd name="T0" fmla="*/ 1 w 22"/>
                  <a:gd name="T1" fmla="*/ 10 h 12"/>
                  <a:gd name="T2" fmla="*/ 1 w 22"/>
                  <a:gd name="T3" fmla="*/ 10 h 12"/>
                  <a:gd name="T4" fmla="*/ 15 w 22"/>
                  <a:gd name="T5" fmla="*/ 12 h 12"/>
                  <a:gd name="T6" fmla="*/ 17 w 22"/>
                  <a:gd name="T7" fmla="*/ 10 h 12"/>
                  <a:gd name="T8" fmla="*/ 22 w 22"/>
                  <a:gd name="T9" fmla="*/ 6 h 12"/>
                  <a:gd name="T10" fmla="*/ 21 w 22"/>
                  <a:gd name="T11" fmla="*/ 0 h 12"/>
                  <a:gd name="T12" fmla="*/ 1 w 22"/>
                  <a:gd name="T13" fmla="*/ 0 h 12"/>
                  <a:gd name="T14" fmla="*/ 1 w 22"/>
                  <a:gd name="T15" fmla="*/ 1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2"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6" y="9"/>
                      <a:pt x="11" y="9"/>
                      <a:pt x="15" y="12"/>
                    </a:cubicBezTo>
                    <a:cubicBezTo>
                      <a:pt x="16" y="11"/>
                      <a:pt x="16" y="11"/>
                      <a:pt x="17" y="10"/>
                    </a:cubicBezTo>
                    <a:cubicBezTo>
                      <a:pt x="19" y="8"/>
                      <a:pt x="20" y="7"/>
                      <a:pt x="22" y="6"/>
                    </a:cubicBezTo>
                    <a:cubicBezTo>
                      <a:pt x="22" y="4"/>
                      <a:pt x="21" y="2"/>
                      <a:pt x="2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6"/>
                      <a:pt x="1" y="1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792"/>
              <p:cNvSpPr/>
              <p:nvPr/>
            </p:nvSpPr>
            <p:spPr bwMode="auto">
              <a:xfrm>
                <a:off x="1661" y="1455"/>
                <a:ext cx="92" cy="81"/>
              </a:xfrm>
              <a:custGeom>
                <a:gdLst>
                  <a:gd name="T0" fmla="*/ 6 w 39"/>
                  <a:gd name="T1" fmla="*/ 34 h 34"/>
                  <a:gd name="T2" fmla="*/ 16 w 39"/>
                  <a:gd name="T3" fmla="*/ 24 h 34"/>
                  <a:gd name="T4" fmla="*/ 39 w 39"/>
                  <a:gd name="T5" fmla="*/ 8 h 34"/>
                  <a:gd name="T6" fmla="*/ 24 w 39"/>
                  <a:gd name="T7" fmla="*/ 0 h 34"/>
                  <a:gd name="T8" fmla="*/ 10 w 39"/>
                  <a:gd name="T9" fmla="*/ 6 h 34"/>
                  <a:gd name="T10" fmla="*/ 6 w 39"/>
                  <a:gd name="T11" fmla="*/ 34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4">
                    <a:moveTo>
                      <a:pt x="6" y="34"/>
                    </a:moveTo>
                    <a:cubicBezTo>
                      <a:pt x="9" y="31"/>
                      <a:pt x="12" y="27"/>
                      <a:pt x="16" y="24"/>
                    </a:cubicBezTo>
                    <a:cubicBezTo>
                      <a:pt x="23" y="18"/>
                      <a:pt x="31" y="13"/>
                      <a:pt x="39" y="8"/>
                    </a:cubicBezTo>
                    <a:cubicBezTo>
                      <a:pt x="34" y="5"/>
                      <a:pt x="30" y="1"/>
                      <a:pt x="24" y="0"/>
                    </a:cubicBezTo>
                    <a:cubicBezTo>
                      <a:pt x="19" y="0"/>
                      <a:pt x="14" y="2"/>
                      <a:pt x="10" y="6"/>
                    </a:cubicBezTo>
                    <a:cubicBezTo>
                      <a:pt x="3" y="13"/>
                      <a:pt x="0" y="25"/>
                      <a:pt x="6" y="3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793"/>
              <p:cNvSpPr/>
              <p:nvPr/>
            </p:nvSpPr>
            <p:spPr bwMode="auto">
              <a:xfrm>
                <a:off x="1590" y="1529"/>
                <a:ext cx="78" cy="90"/>
              </a:xfrm>
              <a:custGeom>
                <a:gdLst>
                  <a:gd name="T0" fmla="*/ 6 w 33"/>
                  <a:gd name="T1" fmla="*/ 12 h 38"/>
                  <a:gd name="T2" fmla="*/ 12 w 33"/>
                  <a:gd name="T3" fmla="*/ 38 h 38"/>
                  <a:gd name="T4" fmla="*/ 33 w 33"/>
                  <a:gd name="T5" fmla="*/ 7 h 38"/>
                  <a:gd name="T6" fmla="*/ 6 w 33"/>
                  <a:gd name="T7" fmla="*/ 12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38">
                    <a:moveTo>
                      <a:pt x="6" y="12"/>
                    </a:moveTo>
                    <a:cubicBezTo>
                      <a:pt x="0" y="22"/>
                      <a:pt x="2" y="33"/>
                      <a:pt x="12" y="38"/>
                    </a:cubicBezTo>
                    <a:cubicBezTo>
                      <a:pt x="18" y="27"/>
                      <a:pt x="25" y="16"/>
                      <a:pt x="33" y="7"/>
                    </a:cubicBezTo>
                    <a:cubicBezTo>
                      <a:pt x="27" y="0"/>
                      <a:pt x="10" y="5"/>
                      <a:pt x="6" y="1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794"/>
              <p:cNvSpPr/>
              <p:nvPr/>
            </p:nvSpPr>
            <p:spPr bwMode="auto">
              <a:xfrm>
                <a:off x="1510" y="1605"/>
                <a:ext cx="38" cy="71"/>
              </a:xfrm>
              <a:custGeom>
                <a:gdLst>
                  <a:gd name="T0" fmla="*/ 15 w 16"/>
                  <a:gd name="T1" fmla="*/ 22 h 30"/>
                  <a:gd name="T2" fmla="*/ 16 w 16"/>
                  <a:gd name="T3" fmla="*/ 19 h 30"/>
                  <a:gd name="T4" fmla="*/ 9 w 16"/>
                  <a:gd name="T5" fmla="*/ 0 h 30"/>
                  <a:gd name="T6" fmla="*/ 0 w 16"/>
                  <a:gd name="T7" fmla="*/ 2 h 30"/>
                  <a:gd name="T8" fmla="*/ 0 w 16"/>
                  <a:gd name="T9" fmla="*/ 30 h 30"/>
                  <a:gd name="T10" fmla="*/ 15 w 16"/>
                  <a:gd name="T11" fmla="*/ 22 h 30"/>
                  <a:gd name="T12" fmla="*/ 15 w 16"/>
                  <a:gd name="T13" fmla="*/ 22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30">
                    <a:moveTo>
                      <a:pt x="15" y="22"/>
                    </a:moveTo>
                    <a:cubicBezTo>
                      <a:pt x="15" y="21"/>
                      <a:pt x="16" y="20"/>
                      <a:pt x="16" y="19"/>
                    </a:cubicBezTo>
                    <a:cubicBezTo>
                      <a:pt x="9" y="15"/>
                      <a:pt x="7" y="7"/>
                      <a:pt x="9" y="0"/>
                    </a:cubicBezTo>
                    <a:cubicBezTo>
                      <a:pt x="6" y="0"/>
                      <a:pt x="3" y="1"/>
                      <a:pt x="0" y="2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4" y="26"/>
                      <a:pt x="9" y="23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795"/>
              <p:cNvSpPr/>
              <p:nvPr/>
            </p:nvSpPr>
            <p:spPr bwMode="auto">
              <a:xfrm>
                <a:off x="1510" y="1439"/>
                <a:ext cx="123" cy="163"/>
              </a:xfrm>
              <a:custGeom>
                <a:gdLst>
                  <a:gd name="T0" fmla="*/ 9 w 52"/>
                  <a:gd name="T1" fmla="*/ 67 h 69"/>
                  <a:gd name="T2" fmla="*/ 10 w 52"/>
                  <a:gd name="T3" fmla="*/ 65 h 69"/>
                  <a:gd name="T4" fmla="*/ 14 w 52"/>
                  <a:gd name="T5" fmla="*/ 59 h 69"/>
                  <a:gd name="T6" fmla="*/ 12 w 52"/>
                  <a:gd name="T7" fmla="*/ 34 h 69"/>
                  <a:gd name="T8" fmla="*/ 38 w 52"/>
                  <a:gd name="T9" fmla="*/ 23 h 69"/>
                  <a:gd name="T10" fmla="*/ 43 w 52"/>
                  <a:gd name="T11" fmla="*/ 16 h 69"/>
                  <a:gd name="T12" fmla="*/ 52 w 52"/>
                  <a:gd name="T13" fmla="*/ 11 h 69"/>
                  <a:gd name="T14" fmla="*/ 52 w 52"/>
                  <a:gd name="T15" fmla="*/ 11 h 69"/>
                  <a:gd name="T16" fmla="*/ 51 w 52"/>
                  <a:gd name="T17" fmla="*/ 0 h 69"/>
                  <a:gd name="T18" fmla="*/ 37 w 52"/>
                  <a:gd name="T19" fmla="*/ 0 h 69"/>
                  <a:gd name="T20" fmla="*/ 36 w 52"/>
                  <a:gd name="T21" fmla="*/ 7 h 69"/>
                  <a:gd name="T22" fmla="*/ 34 w 52"/>
                  <a:gd name="T23" fmla="*/ 8 h 69"/>
                  <a:gd name="T24" fmla="*/ 34 w 52"/>
                  <a:gd name="T25" fmla="*/ 9 h 69"/>
                  <a:gd name="T26" fmla="*/ 0 w 52"/>
                  <a:gd name="T27" fmla="*/ 29 h 69"/>
                  <a:gd name="T28" fmla="*/ 0 w 52"/>
                  <a:gd name="T29" fmla="*/ 69 h 69"/>
                  <a:gd name="T30" fmla="*/ 9 w 52"/>
                  <a:gd name="T31" fmla="*/ 67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69">
                    <a:moveTo>
                      <a:pt x="9" y="67"/>
                    </a:moveTo>
                    <a:cubicBezTo>
                      <a:pt x="9" y="66"/>
                      <a:pt x="10" y="65"/>
                      <a:pt x="10" y="65"/>
                    </a:cubicBezTo>
                    <a:cubicBezTo>
                      <a:pt x="11" y="63"/>
                      <a:pt x="12" y="61"/>
                      <a:pt x="14" y="59"/>
                    </a:cubicBezTo>
                    <a:cubicBezTo>
                      <a:pt x="8" y="52"/>
                      <a:pt x="7" y="41"/>
                      <a:pt x="12" y="34"/>
                    </a:cubicBezTo>
                    <a:cubicBezTo>
                      <a:pt x="18" y="25"/>
                      <a:pt x="27" y="22"/>
                      <a:pt x="38" y="23"/>
                    </a:cubicBezTo>
                    <a:cubicBezTo>
                      <a:pt x="39" y="20"/>
                      <a:pt x="40" y="18"/>
                      <a:pt x="43" y="16"/>
                    </a:cubicBezTo>
                    <a:cubicBezTo>
                      <a:pt x="46" y="13"/>
                      <a:pt x="49" y="12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1" y="7"/>
                      <a:pt x="51" y="3"/>
                      <a:pt x="5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2"/>
                      <a:pt x="36" y="4"/>
                      <a:pt x="36" y="7"/>
                    </a:cubicBezTo>
                    <a:cubicBezTo>
                      <a:pt x="36" y="7"/>
                      <a:pt x="35" y="8"/>
                      <a:pt x="34" y="8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1" y="8"/>
                      <a:pt x="7" y="17"/>
                      <a:pt x="0" y="2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3" y="67"/>
                      <a:pt x="6" y="67"/>
                      <a:pt x="9" y="6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796"/>
              <p:cNvSpPr/>
              <p:nvPr/>
            </p:nvSpPr>
            <p:spPr bwMode="auto">
              <a:xfrm>
                <a:off x="1552" y="1439"/>
                <a:ext cx="29" cy="7"/>
              </a:xfrm>
              <a:custGeom>
                <a:gdLst>
                  <a:gd name="T0" fmla="*/ 12 w 12"/>
                  <a:gd name="T1" fmla="*/ 3 h 3"/>
                  <a:gd name="T2" fmla="*/ 10 w 12"/>
                  <a:gd name="T3" fmla="*/ 0 h 3"/>
                  <a:gd name="T4" fmla="*/ 0 w 12"/>
                  <a:gd name="T5" fmla="*/ 0 h 3"/>
                  <a:gd name="T6" fmla="*/ 12 w 12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">
                    <a:moveTo>
                      <a:pt x="12" y="3"/>
                    </a:moveTo>
                    <a:cubicBezTo>
                      <a:pt x="11" y="2"/>
                      <a:pt x="11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1"/>
                      <a:pt x="8" y="2"/>
                      <a:pt x="12" y="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797"/>
              <p:cNvSpPr/>
              <p:nvPr/>
            </p:nvSpPr>
            <p:spPr bwMode="auto">
              <a:xfrm>
                <a:off x="1510" y="1664"/>
                <a:ext cx="66" cy="76"/>
              </a:xfrm>
              <a:custGeom>
                <a:gdLst>
                  <a:gd name="T0" fmla="*/ 12 w 28"/>
                  <a:gd name="T1" fmla="*/ 32 h 32"/>
                  <a:gd name="T2" fmla="*/ 28 w 28"/>
                  <a:gd name="T3" fmla="*/ 24 h 32"/>
                  <a:gd name="T4" fmla="*/ 14 w 28"/>
                  <a:gd name="T5" fmla="*/ 0 h 32"/>
                  <a:gd name="T6" fmla="*/ 0 w 28"/>
                  <a:gd name="T7" fmla="*/ 10 h 32"/>
                  <a:gd name="T8" fmla="*/ 0 w 28"/>
                  <a:gd name="T9" fmla="*/ 21 h 32"/>
                  <a:gd name="T10" fmla="*/ 12 w 28"/>
                  <a:gd name="T11" fmla="*/ 32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32">
                    <a:moveTo>
                      <a:pt x="12" y="32"/>
                    </a:moveTo>
                    <a:cubicBezTo>
                      <a:pt x="16" y="28"/>
                      <a:pt x="22" y="24"/>
                      <a:pt x="28" y="24"/>
                    </a:cubicBezTo>
                    <a:cubicBezTo>
                      <a:pt x="18" y="19"/>
                      <a:pt x="13" y="11"/>
                      <a:pt x="14" y="0"/>
                    </a:cubicBezTo>
                    <a:cubicBezTo>
                      <a:pt x="9" y="3"/>
                      <a:pt x="3" y="5"/>
                      <a:pt x="0" y="10"/>
                    </a:cubicBezTo>
                    <a:cubicBezTo>
                      <a:pt x="0" y="21"/>
                      <a:pt x="0" y="21"/>
                      <a:pt x="0" y="21"/>
                    </a:cubicBez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798"/>
              <p:cNvSpPr/>
              <p:nvPr/>
            </p:nvSpPr>
            <p:spPr bwMode="auto">
              <a:xfrm>
                <a:off x="1536" y="1498"/>
                <a:ext cx="68" cy="76"/>
              </a:xfrm>
              <a:custGeom>
                <a:gdLst>
                  <a:gd name="T0" fmla="*/ 24 w 29"/>
                  <a:gd name="T1" fmla="*/ 26 h 32"/>
                  <a:gd name="T2" fmla="*/ 28 w 29"/>
                  <a:gd name="T3" fmla="*/ 21 h 32"/>
                  <a:gd name="T4" fmla="*/ 29 w 29"/>
                  <a:gd name="T5" fmla="*/ 20 h 32"/>
                  <a:gd name="T6" fmla="*/ 26 w 29"/>
                  <a:gd name="T7" fmla="*/ 1 h 32"/>
                  <a:gd name="T8" fmla="*/ 15 w 29"/>
                  <a:gd name="T9" fmla="*/ 2 h 32"/>
                  <a:gd name="T10" fmla="*/ 4 w 29"/>
                  <a:gd name="T11" fmla="*/ 10 h 32"/>
                  <a:gd name="T12" fmla="*/ 5 w 29"/>
                  <a:gd name="T13" fmla="*/ 32 h 32"/>
                  <a:gd name="T14" fmla="*/ 24 w 29"/>
                  <a:gd name="T15" fmla="*/ 26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2">
                    <a:moveTo>
                      <a:pt x="24" y="26"/>
                    </a:moveTo>
                    <a:cubicBezTo>
                      <a:pt x="25" y="24"/>
                      <a:pt x="26" y="22"/>
                      <a:pt x="28" y="21"/>
                    </a:cubicBezTo>
                    <a:cubicBezTo>
                      <a:pt x="28" y="20"/>
                      <a:pt x="29" y="20"/>
                      <a:pt x="29" y="20"/>
                    </a:cubicBezTo>
                    <a:cubicBezTo>
                      <a:pt x="26" y="13"/>
                      <a:pt x="24" y="7"/>
                      <a:pt x="26" y="1"/>
                    </a:cubicBezTo>
                    <a:cubicBezTo>
                      <a:pt x="22" y="1"/>
                      <a:pt x="18" y="0"/>
                      <a:pt x="15" y="2"/>
                    </a:cubicBezTo>
                    <a:cubicBezTo>
                      <a:pt x="11" y="4"/>
                      <a:pt x="7" y="6"/>
                      <a:pt x="4" y="10"/>
                    </a:cubicBezTo>
                    <a:cubicBezTo>
                      <a:pt x="1" y="17"/>
                      <a:pt x="0" y="25"/>
                      <a:pt x="5" y="32"/>
                    </a:cubicBezTo>
                    <a:cubicBezTo>
                      <a:pt x="10" y="27"/>
                      <a:pt x="18" y="24"/>
                      <a:pt x="24" y="2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799"/>
              <p:cNvSpPr/>
              <p:nvPr/>
            </p:nvSpPr>
            <p:spPr bwMode="auto">
              <a:xfrm>
                <a:off x="1533" y="1564"/>
                <a:ext cx="71" cy="79"/>
              </a:xfrm>
              <a:custGeom>
                <a:gdLst>
                  <a:gd name="T0" fmla="*/ 8 w 30"/>
                  <a:gd name="T1" fmla="*/ 33 h 33"/>
                  <a:gd name="T2" fmla="*/ 8 w 30"/>
                  <a:gd name="T3" fmla="*/ 33 h 33"/>
                  <a:gd name="T4" fmla="*/ 20 w 30"/>
                  <a:gd name="T5" fmla="*/ 24 h 33"/>
                  <a:gd name="T6" fmla="*/ 30 w 30"/>
                  <a:gd name="T7" fmla="*/ 23 h 33"/>
                  <a:gd name="T8" fmla="*/ 24 w 30"/>
                  <a:gd name="T9" fmla="*/ 1 h 33"/>
                  <a:gd name="T10" fmla="*/ 4 w 30"/>
                  <a:gd name="T11" fmla="*/ 12 h 33"/>
                  <a:gd name="T12" fmla="*/ 8 w 30"/>
                  <a:gd name="T13" fmla="*/ 33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33">
                    <a:moveTo>
                      <a:pt x="8" y="33"/>
                    </a:moveTo>
                    <a:cubicBezTo>
                      <a:pt x="8" y="33"/>
                      <a:pt x="8" y="33"/>
                      <a:pt x="8" y="33"/>
                    </a:cubicBezTo>
                    <a:cubicBezTo>
                      <a:pt x="11" y="29"/>
                      <a:pt x="15" y="26"/>
                      <a:pt x="20" y="24"/>
                    </a:cubicBezTo>
                    <a:cubicBezTo>
                      <a:pt x="23" y="24"/>
                      <a:pt x="27" y="23"/>
                      <a:pt x="30" y="23"/>
                    </a:cubicBezTo>
                    <a:cubicBezTo>
                      <a:pt x="24" y="17"/>
                      <a:pt x="21" y="9"/>
                      <a:pt x="24" y="1"/>
                    </a:cubicBezTo>
                    <a:cubicBezTo>
                      <a:pt x="16" y="0"/>
                      <a:pt x="7" y="5"/>
                      <a:pt x="4" y="12"/>
                    </a:cubicBezTo>
                    <a:cubicBezTo>
                      <a:pt x="0" y="19"/>
                      <a:pt x="1" y="29"/>
                      <a:pt x="8" y="3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1800"/>
              <p:cNvSpPr/>
              <p:nvPr/>
            </p:nvSpPr>
            <p:spPr bwMode="auto">
              <a:xfrm>
                <a:off x="1548" y="1621"/>
                <a:ext cx="66" cy="95"/>
              </a:xfrm>
              <a:custGeom>
                <a:gdLst>
                  <a:gd name="T0" fmla="*/ 11 w 28"/>
                  <a:gd name="T1" fmla="*/ 5 h 40"/>
                  <a:gd name="T2" fmla="*/ 2 w 28"/>
                  <a:gd name="T3" fmla="*/ 19 h 40"/>
                  <a:gd name="T4" fmla="*/ 17 w 28"/>
                  <a:gd name="T5" fmla="*/ 40 h 40"/>
                  <a:gd name="T6" fmla="*/ 28 w 28"/>
                  <a:gd name="T7" fmla="*/ 3 h 40"/>
                  <a:gd name="T8" fmla="*/ 11 w 28"/>
                  <a:gd name="T9" fmla="*/ 5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0">
                    <a:moveTo>
                      <a:pt x="11" y="5"/>
                    </a:moveTo>
                    <a:cubicBezTo>
                      <a:pt x="6" y="8"/>
                      <a:pt x="3" y="13"/>
                      <a:pt x="2" y="19"/>
                    </a:cubicBezTo>
                    <a:cubicBezTo>
                      <a:pt x="0" y="29"/>
                      <a:pt x="7" y="37"/>
                      <a:pt x="17" y="40"/>
                    </a:cubicBezTo>
                    <a:cubicBezTo>
                      <a:pt x="19" y="27"/>
                      <a:pt x="23" y="15"/>
                      <a:pt x="28" y="3"/>
                    </a:cubicBezTo>
                    <a:cubicBezTo>
                      <a:pt x="24" y="0"/>
                      <a:pt x="16" y="3"/>
                      <a:pt x="11" y="5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801"/>
              <p:cNvSpPr/>
              <p:nvPr/>
            </p:nvSpPr>
            <p:spPr bwMode="auto">
              <a:xfrm>
                <a:off x="1543" y="1728"/>
                <a:ext cx="42" cy="52"/>
              </a:xfrm>
              <a:custGeom>
                <a:gdLst>
                  <a:gd name="T0" fmla="*/ 18 w 18"/>
                  <a:gd name="T1" fmla="*/ 0 h 22"/>
                  <a:gd name="T2" fmla="*/ 0 w 18"/>
                  <a:gd name="T3" fmla="*/ 8 h 22"/>
                  <a:gd name="T4" fmla="*/ 14 w 18"/>
                  <a:gd name="T5" fmla="*/ 22 h 22"/>
                  <a:gd name="T6" fmla="*/ 18 w 18"/>
                  <a:gd name="T7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2">
                    <a:moveTo>
                      <a:pt x="18" y="0"/>
                    </a:moveTo>
                    <a:cubicBezTo>
                      <a:pt x="11" y="0"/>
                      <a:pt x="4" y="2"/>
                      <a:pt x="0" y="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15"/>
                      <a:pt x="16" y="7"/>
                      <a:pt x="18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802"/>
              <p:cNvSpPr/>
              <p:nvPr/>
            </p:nvSpPr>
            <p:spPr bwMode="auto">
              <a:xfrm>
                <a:off x="1588" y="1446"/>
                <a:ext cx="305" cy="382"/>
              </a:xfrm>
              <a:custGeom>
                <a:gdLst>
                  <a:gd name="T0" fmla="*/ 18 w 129"/>
                  <a:gd name="T1" fmla="*/ 159 h 161"/>
                  <a:gd name="T2" fmla="*/ 18 w 129"/>
                  <a:gd name="T3" fmla="*/ 152 h 161"/>
                  <a:gd name="T4" fmla="*/ 86 w 129"/>
                  <a:gd name="T5" fmla="*/ 30 h 161"/>
                  <a:gd name="T6" fmla="*/ 129 w 129"/>
                  <a:gd name="T7" fmla="*/ 17 h 161"/>
                  <a:gd name="T8" fmla="*/ 112 w 129"/>
                  <a:gd name="T9" fmla="*/ 0 h 161"/>
                  <a:gd name="T10" fmla="*/ 112 w 129"/>
                  <a:gd name="T11" fmla="*/ 0 h 161"/>
                  <a:gd name="T12" fmla="*/ 42 w 129"/>
                  <a:gd name="T13" fmla="*/ 38 h 161"/>
                  <a:gd name="T14" fmla="*/ 2 w 129"/>
                  <a:gd name="T15" fmla="*/ 123 h 161"/>
                  <a:gd name="T16" fmla="*/ 0 w 129"/>
                  <a:gd name="T17" fmla="*/ 145 h 161"/>
                  <a:gd name="T18" fmla="*/ 16 w 129"/>
                  <a:gd name="T19" fmla="*/ 161 h 161"/>
                  <a:gd name="T20" fmla="*/ 18 w 129"/>
                  <a:gd name="T21" fmla="*/ 159 h 1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9" h="161">
                    <a:moveTo>
                      <a:pt x="18" y="159"/>
                    </a:moveTo>
                    <a:cubicBezTo>
                      <a:pt x="18" y="157"/>
                      <a:pt x="18" y="155"/>
                      <a:pt x="18" y="152"/>
                    </a:cubicBezTo>
                    <a:cubicBezTo>
                      <a:pt x="19" y="103"/>
                      <a:pt x="41" y="53"/>
                      <a:pt x="86" y="30"/>
                    </a:cubicBezTo>
                    <a:cubicBezTo>
                      <a:pt x="99" y="23"/>
                      <a:pt x="114" y="19"/>
                      <a:pt x="129" y="17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86" y="6"/>
                      <a:pt x="61" y="19"/>
                      <a:pt x="42" y="38"/>
                    </a:cubicBezTo>
                    <a:cubicBezTo>
                      <a:pt x="20" y="61"/>
                      <a:pt x="8" y="91"/>
                      <a:pt x="2" y="123"/>
                    </a:cubicBezTo>
                    <a:cubicBezTo>
                      <a:pt x="1" y="130"/>
                      <a:pt x="0" y="138"/>
                      <a:pt x="0" y="145"/>
                    </a:cubicBezTo>
                    <a:cubicBezTo>
                      <a:pt x="16" y="161"/>
                      <a:pt x="16" y="161"/>
                      <a:pt x="16" y="161"/>
                    </a:cubicBezTo>
                    <a:lnTo>
                      <a:pt x="18" y="159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1803"/>
              <p:cNvSpPr/>
              <p:nvPr/>
            </p:nvSpPr>
            <p:spPr bwMode="auto">
              <a:xfrm>
                <a:off x="1853" y="1446"/>
                <a:ext cx="40" cy="40"/>
              </a:xfrm>
              <a:custGeom>
                <a:gdLst>
                  <a:gd name="T0" fmla="*/ 17 w 17"/>
                  <a:gd name="T1" fmla="*/ 17 h 17"/>
                  <a:gd name="T2" fmla="*/ 0 w 17"/>
                  <a:gd name="T3" fmla="*/ 0 h 17"/>
                  <a:gd name="T4" fmla="*/ 0 w 17"/>
                  <a:gd name="T5" fmla="*/ 0 h 17"/>
                  <a:gd name="T6" fmla="*/ 0 w 17"/>
                  <a:gd name="T7" fmla="*/ 0 h 17"/>
                  <a:gd name="T8" fmla="*/ 17 w 17"/>
                  <a:gd name="T9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7" y="17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7" y="17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1804"/>
              <p:cNvSpPr/>
              <p:nvPr/>
            </p:nvSpPr>
            <p:spPr bwMode="auto">
              <a:xfrm>
                <a:off x="1510" y="1439"/>
                <a:ext cx="87" cy="68"/>
              </a:xfrm>
              <a:custGeom>
                <a:gdLst>
                  <a:gd name="T0" fmla="*/ 34 w 37"/>
                  <a:gd name="T1" fmla="*/ 9 h 29"/>
                  <a:gd name="T2" fmla="*/ 34 w 37"/>
                  <a:gd name="T3" fmla="*/ 8 h 29"/>
                  <a:gd name="T4" fmla="*/ 36 w 37"/>
                  <a:gd name="T5" fmla="*/ 7 h 29"/>
                  <a:gd name="T6" fmla="*/ 37 w 37"/>
                  <a:gd name="T7" fmla="*/ 0 h 29"/>
                  <a:gd name="T8" fmla="*/ 33 w 37"/>
                  <a:gd name="T9" fmla="*/ 0 h 29"/>
                  <a:gd name="T10" fmla="*/ 33 w 37"/>
                  <a:gd name="T11" fmla="*/ 1 h 29"/>
                  <a:gd name="T12" fmla="*/ 32 w 37"/>
                  <a:gd name="T13" fmla="*/ 0 h 29"/>
                  <a:gd name="T14" fmla="*/ 28 w 37"/>
                  <a:gd name="T15" fmla="*/ 0 h 29"/>
                  <a:gd name="T16" fmla="*/ 30 w 37"/>
                  <a:gd name="T17" fmla="*/ 3 h 29"/>
                  <a:gd name="T18" fmla="*/ 18 w 37"/>
                  <a:gd name="T19" fmla="*/ 0 h 29"/>
                  <a:gd name="T20" fmla="*/ 6 w 37"/>
                  <a:gd name="T21" fmla="*/ 0 h 29"/>
                  <a:gd name="T22" fmla="*/ 10 w 37"/>
                  <a:gd name="T23" fmla="*/ 2 h 29"/>
                  <a:gd name="T24" fmla="*/ 27 w 37"/>
                  <a:gd name="T25" fmla="*/ 6 h 29"/>
                  <a:gd name="T26" fmla="*/ 0 w 37"/>
                  <a:gd name="T27" fmla="*/ 23 h 29"/>
                  <a:gd name="T28" fmla="*/ 0 w 37"/>
                  <a:gd name="T29" fmla="*/ 29 h 29"/>
                  <a:gd name="T30" fmla="*/ 34 w 37"/>
                  <a:gd name="T31" fmla="*/ 9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" h="28">
                    <a:moveTo>
                      <a:pt x="34" y="9"/>
                    </a:moveTo>
                    <a:cubicBezTo>
                      <a:pt x="34" y="9"/>
                      <a:pt x="34" y="9"/>
                      <a:pt x="34" y="8"/>
                    </a:cubicBezTo>
                    <a:cubicBezTo>
                      <a:pt x="35" y="8"/>
                      <a:pt x="36" y="7"/>
                      <a:pt x="36" y="7"/>
                    </a:cubicBezTo>
                    <a:cubicBezTo>
                      <a:pt x="36" y="4"/>
                      <a:pt x="36" y="2"/>
                      <a:pt x="37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1"/>
                      <a:pt x="33" y="1"/>
                    </a:cubicBezTo>
                    <a:cubicBezTo>
                      <a:pt x="32" y="1"/>
                      <a:pt x="32" y="0"/>
                      <a:pt x="32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1"/>
                      <a:pt x="29" y="2"/>
                      <a:pt x="30" y="3"/>
                    </a:cubicBezTo>
                    <a:cubicBezTo>
                      <a:pt x="26" y="2"/>
                      <a:pt x="22" y="1"/>
                      <a:pt x="1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9" y="1"/>
                      <a:pt x="10" y="2"/>
                    </a:cubicBezTo>
                    <a:cubicBezTo>
                      <a:pt x="16" y="3"/>
                      <a:pt x="22" y="4"/>
                      <a:pt x="27" y="6"/>
                    </a:cubicBezTo>
                    <a:cubicBezTo>
                      <a:pt x="16" y="7"/>
                      <a:pt x="7" y="14"/>
                      <a:pt x="0" y="23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7" y="17"/>
                      <a:pt x="21" y="8"/>
                      <a:pt x="34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805"/>
              <p:cNvSpPr/>
              <p:nvPr/>
            </p:nvSpPr>
            <p:spPr bwMode="auto">
              <a:xfrm>
                <a:off x="1630" y="1486"/>
                <a:ext cx="270" cy="337"/>
              </a:xfrm>
              <a:custGeom>
                <a:gdLst>
                  <a:gd name="T0" fmla="*/ 16 w 114"/>
                  <a:gd name="T1" fmla="*/ 77 h 142"/>
                  <a:gd name="T2" fmla="*/ 114 w 114"/>
                  <a:gd name="T3" fmla="*/ 4 h 142"/>
                  <a:gd name="T4" fmla="*/ 111 w 114"/>
                  <a:gd name="T5" fmla="*/ 0 h 142"/>
                  <a:gd name="T6" fmla="*/ 68 w 114"/>
                  <a:gd name="T7" fmla="*/ 13 h 142"/>
                  <a:gd name="T8" fmla="*/ 0 w 114"/>
                  <a:gd name="T9" fmla="*/ 135 h 142"/>
                  <a:gd name="T10" fmla="*/ 0 w 114"/>
                  <a:gd name="T11" fmla="*/ 142 h 142"/>
                  <a:gd name="T12" fmla="*/ 3 w 114"/>
                  <a:gd name="T13" fmla="*/ 138 h 142"/>
                  <a:gd name="T14" fmla="*/ 16 w 114"/>
                  <a:gd name="T15" fmla="*/ 77 h 1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42">
                    <a:moveTo>
                      <a:pt x="16" y="77"/>
                    </a:moveTo>
                    <a:cubicBezTo>
                      <a:pt x="33" y="36"/>
                      <a:pt x="71" y="7"/>
                      <a:pt x="114" y="4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96" y="2"/>
                      <a:pt x="81" y="6"/>
                      <a:pt x="68" y="13"/>
                    </a:cubicBezTo>
                    <a:cubicBezTo>
                      <a:pt x="23" y="36"/>
                      <a:pt x="1" y="86"/>
                      <a:pt x="0" y="135"/>
                    </a:cubicBezTo>
                    <a:cubicBezTo>
                      <a:pt x="0" y="138"/>
                      <a:pt x="0" y="140"/>
                      <a:pt x="0" y="142"/>
                    </a:cubicBezTo>
                    <a:cubicBezTo>
                      <a:pt x="3" y="138"/>
                      <a:pt x="3" y="138"/>
                      <a:pt x="3" y="138"/>
                    </a:cubicBezTo>
                    <a:cubicBezTo>
                      <a:pt x="4" y="117"/>
                      <a:pt x="7" y="96"/>
                      <a:pt x="16" y="7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806"/>
              <p:cNvSpPr>
                <a:spLocks noEditPoints="1"/>
              </p:cNvSpPr>
              <p:nvPr/>
            </p:nvSpPr>
            <p:spPr bwMode="auto">
              <a:xfrm>
                <a:off x="1510" y="1439"/>
                <a:ext cx="343" cy="351"/>
              </a:xfrm>
              <a:custGeom>
                <a:gdLst>
                  <a:gd name="T0" fmla="*/ 16 w 145"/>
                  <a:gd name="T1" fmla="*/ 89 h 148"/>
                  <a:gd name="T2" fmla="*/ 15 w 145"/>
                  <a:gd name="T3" fmla="*/ 92 h 148"/>
                  <a:gd name="T4" fmla="*/ 0 w 145"/>
                  <a:gd name="T5" fmla="*/ 105 h 148"/>
                  <a:gd name="T6" fmla="*/ 28 w 145"/>
                  <a:gd name="T7" fmla="*/ 119 h 148"/>
                  <a:gd name="T8" fmla="*/ 14 w 145"/>
                  <a:gd name="T9" fmla="*/ 130 h 148"/>
                  <a:gd name="T10" fmla="*/ 28 w 145"/>
                  <a:gd name="T11" fmla="*/ 144 h 148"/>
                  <a:gd name="T12" fmla="*/ 35 w 145"/>
                  <a:gd name="T13" fmla="*/ 126 h 148"/>
                  <a:gd name="T14" fmla="*/ 145 w 145"/>
                  <a:gd name="T15" fmla="*/ 3 h 148"/>
                  <a:gd name="T16" fmla="*/ 137 w 145"/>
                  <a:gd name="T17" fmla="*/ 0 h 148"/>
                  <a:gd name="T18" fmla="*/ 138 w 145"/>
                  <a:gd name="T19" fmla="*/ 1 h 148"/>
                  <a:gd name="T20" fmla="*/ 107 w 145"/>
                  <a:gd name="T21" fmla="*/ 0 h 148"/>
                  <a:gd name="T22" fmla="*/ 103 w 145"/>
                  <a:gd name="T23" fmla="*/ 11 h 148"/>
                  <a:gd name="T24" fmla="*/ 80 w 145"/>
                  <a:gd name="T25" fmla="*/ 4 h 148"/>
                  <a:gd name="T26" fmla="*/ 75 w 145"/>
                  <a:gd name="T27" fmla="*/ 0 h 148"/>
                  <a:gd name="T28" fmla="*/ 71 w 145"/>
                  <a:gd name="T29" fmla="*/ 10 h 148"/>
                  <a:gd name="T30" fmla="*/ 55 w 145"/>
                  <a:gd name="T31" fmla="*/ 10 h 148"/>
                  <a:gd name="T32" fmla="*/ 55 w 145"/>
                  <a:gd name="T33" fmla="*/ 0 h 148"/>
                  <a:gd name="T34" fmla="*/ 52 w 145"/>
                  <a:gd name="T35" fmla="*/ 11 h 148"/>
                  <a:gd name="T36" fmla="*/ 43 w 145"/>
                  <a:gd name="T37" fmla="*/ 16 h 148"/>
                  <a:gd name="T38" fmla="*/ 12 w 145"/>
                  <a:gd name="T39" fmla="*/ 34 h 148"/>
                  <a:gd name="T40" fmla="*/ 10 w 145"/>
                  <a:gd name="T41" fmla="*/ 65 h 148"/>
                  <a:gd name="T42" fmla="*/ 0 w 145"/>
                  <a:gd name="T43" fmla="*/ 69 h 148"/>
                  <a:gd name="T44" fmla="*/ 9 w 145"/>
                  <a:gd name="T45" fmla="*/ 70 h 148"/>
                  <a:gd name="T46" fmla="*/ 18 w 145"/>
                  <a:gd name="T47" fmla="*/ 96 h 148"/>
                  <a:gd name="T48" fmla="*/ 44 w 145"/>
                  <a:gd name="T49" fmla="*/ 80 h 148"/>
                  <a:gd name="T50" fmla="*/ 46 w 145"/>
                  <a:gd name="T51" fmla="*/ 76 h 148"/>
                  <a:gd name="T52" fmla="*/ 67 w 145"/>
                  <a:gd name="T53" fmla="*/ 45 h 148"/>
                  <a:gd name="T54" fmla="*/ 74 w 145"/>
                  <a:gd name="T55" fmla="*/ 13 h 148"/>
                  <a:gd name="T56" fmla="*/ 103 w 145"/>
                  <a:gd name="T57" fmla="*/ 15 h 148"/>
                  <a:gd name="T58" fmla="*/ 70 w 145"/>
                  <a:gd name="T59" fmla="*/ 41 h 148"/>
                  <a:gd name="T60" fmla="*/ 44 w 145"/>
                  <a:gd name="T61" fmla="*/ 19 h 148"/>
                  <a:gd name="T62" fmla="*/ 65 w 145"/>
                  <a:gd name="T63" fmla="*/ 39 h 148"/>
                  <a:gd name="T64" fmla="*/ 44 w 145"/>
                  <a:gd name="T65" fmla="*/ 19 h 148"/>
                  <a:gd name="T66" fmla="*/ 26 w 145"/>
                  <a:gd name="T67" fmla="*/ 27 h 148"/>
                  <a:gd name="T68" fmla="*/ 40 w 145"/>
                  <a:gd name="T69" fmla="*/ 45 h 148"/>
                  <a:gd name="T70" fmla="*/ 35 w 145"/>
                  <a:gd name="T71" fmla="*/ 51 h 148"/>
                  <a:gd name="T72" fmla="*/ 15 w 145"/>
                  <a:gd name="T73" fmla="*/ 35 h 148"/>
                  <a:gd name="T74" fmla="*/ 34 w 145"/>
                  <a:gd name="T75" fmla="*/ 54 h 148"/>
                  <a:gd name="T76" fmla="*/ 30 w 145"/>
                  <a:gd name="T77" fmla="*/ 77 h 148"/>
                  <a:gd name="T78" fmla="*/ 18 w 145"/>
                  <a:gd name="T79" fmla="*/ 86 h 1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5" h="148">
                    <a:moveTo>
                      <a:pt x="9" y="70"/>
                    </a:moveTo>
                    <a:cubicBezTo>
                      <a:pt x="7" y="77"/>
                      <a:pt x="9" y="85"/>
                      <a:pt x="16" y="89"/>
                    </a:cubicBezTo>
                    <a:cubicBezTo>
                      <a:pt x="16" y="90"/>
                      <a:pt x="15" y="91"/>
                      <a:pt x="15" y="92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9" y="93"/>
                      <a:pt x="4" y="96"/>
                      <a:pt x="0" y="100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3" y="100"/>
                      <a:pt x="9" y="98"/>
                      <a:pt x="14" y="95"/>
                    </a:cubicBezTo>
                    <a:cubicBezTo>
                      <a:pt x="13" y="106"/>
                      <a:pt x="18" y="114"/>
                      <a:pt x="28" y="119"/>
                    </a:cubicBezTo>
                    <a:cubicBezTo>
                      <a:pt x="22" y="119"/>
                      <a:pt x="16" y="123"/>
                      <a:pt x="12" y="127"/>
                    </a:cubicBezTo>
                    <a:cubicBezTo>
                      <a:pt x="14" y="130"/>
                      <a:pt x="14" y="130"/>
                      <a:pt x="14" y="130"/>
                    </a:cubicBezTo>
                    <a:cubicBezTo>
                      <a:pt x="18" y="124"/>
                      <a:pt x="25" y="122"/>
                      <a:pt x="32" y="122"/>
                    </a:cubicBezTo>
                    <a:cubicBezTo>
                      <a:pt x="30" y="129"/>
                      <a:pt x="29" y="137"/>
                      <a:pt x="28" y="144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3" y="141"/>
                      <a:pt x="34" y="133"/>
                      <a:pt x="35" y="126"/>
                    </a:cubicBezTo>
                    <a:cubicBezTo>
                      <a:pt x="41" y="94"/>
                      <a:pt x="53" y="64"/>
                      <a:pt x="75" y="41"/>
                    </a:cubicBezTo>
                    <a:cubicBezTo>
                      <a:pt x="94" y="22"/>
                      <a:pt x="119" y="9"/>
                      <a:pt x="145" y="3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137" y="0"/>
                      <a:pt x="137" y="0"/>
                      <a:pt x="137" y="1"/>
                    </a:cubicBezTo>
                    <a:cubicBezTo>
                      <a:pt x="138" y="1"/>
                      <a:pt x="138" y="1"/>
                      <a:pt x="138" y="1"/>
                    </a:cubicBezTo>
                    <a:cubicBezTo>
                      <a:pt x="127" y="4"/>
                      <a:pt x="117" y="8"/>
                      <a:pt x="107" y="13"/>
                    </a:cubicBezTo>
                    <a:cubicBezTo>
                      <a:pt x="105" y="9"/>
                      <a:pt x="106" y="4"/>
                      <a:pt x="107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2" y="3"/>
                      <a:pt x="102" y="7"/>
                      <a:pt x="103" y="11"/>
                    </a:cubicBezTo>
                    <a:cubicBezTo>
                      <a:pt x="99" y="7"/>
                      <a:pt x="94" y="4"/>
                      <a:pt x="88" y="3"/>
                    </a:cubicBezTo>
                    <a:cubicBezTo>
                      <a:pt x="85" y="3"/>
                      <a:pt x="82" y="3"/>
                      <a:pt x="80" y="4"/>
                    </a:cubicBezTo>
                    <a:cubicBezTo>
                      <a:pt x="79" y="3"/>
                      <a:pt x="79" y="1"/>
                      <a:pt x="79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2"/>
                      <a:pt x="76" y="4"/>
                      <a:pt x="76" y="6"/>
                    </a:cubicBezTo>
                    <a:cubicBezTo>
                      <a:pt x="74" y="7"/>
                      <a:pt x="73" y="8"/>
                      <a:pt x="71" y="10"/>
                    </a:cubicBezTo>
                    <a:cubicBezTo>
                      <a:pt x="70" y="11"/>
                      <a:pt x="70" y="11"/>
                      <a:pt x="69" y="12"/>
                    </a:cubicBezTo>
                    <a:cubicBezTo>
                      <a:pt x="65" y="9"/>
                      <a:pt x="60" y="9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4" y="6"/>
                      <a:pt x="54" y="3"/>
                      <a:pt x="55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3"/>
                      <a:pt x="51" y="7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49" y="12"/>
                      <a:pt x="46" y="13"/>
                      <a:pt x="43" y="16"/>
                    </a:cubicBezTo>
                    <a:cubicBezTo>
                      <a:pt x="40" y="18"/>
                      <a:pt x="39" y="20"/>
                      <a:pt x="38" y="23"/>
                    </a:cubicBezTo>
                    <a:cubicBezTo>
                      <a:pt x="27" y="22"/>
                      <a:pt x="18" y="25"/>
                      <a:pt x="12" y="34"/>
                    </a:cubicBezTo>
                    <a:cubicBezTo>
                      <a:pt x="7" y="41"/>
                      <a:pt x="8" y="52"/>
                      <a:pt x="14" y="59"/>
                    </a:cubicBezTo>
                    <a:cubicBezTo>
                      <a:pt x="12" y="61"/>
                      <a:pt x="11" y="63"/>
                      <a:pt x="10" y="65"/>
                    </a:cubicBezTo>
                    <a:cubicBezTo>
                      <a:pt x="10" y="65"/>
                      <a:pt x="9" y="66"/>
                      <a:pt x="9" y="67"/>
                    </a:cubicBezTo>
                    <a:cubicBezTo>
                      <a:pt x="6" y="67"/>
                      <a:pt x="3" y="67"/>
                      <a:pt x="0" y="69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3" y="71"/>
                      <a:pt x="6" y="70"/>
                      <a:pt x="9" y="70"/>
                    </a:cubicBezTo>
                    <a:close/>
                    <a:moveTo>
                      <a:pt x="33" y="117"/>
                    </a:moveTo>
                    <a:cubicBezTo>
                      <a:pt x="23" y="114"/>
                      <a:pt x="16" y="106"/>
                      <a:pt x="18" y="96"/>
                    </a:cubicBezTo>
                    <a:cubicBezTo>
                      <a:pt x="19" y="90"/>
                      <a:pt x="22" y="85"/>
                      <a:pt x="27" y="82"/>
                    </a:cubicBezTo>
                    <a:cubicBezTo>
                      <a:pt x="32" y="80"/>
                      <a:pt x="40" y="77"/>
                      <a:pt x="44" y="80"/>
                    </a:cubicBezTo>
                    <a:cubicBezTo>
                      <a:pt x="39" y="92"/>
                      <a:pt x="35" y="104"/>
                      <a:pt x="33" y="117"/>
                    </a:cubicBezTo>
                    <a:close/>
                    <a:moveTo>
                      <a:pt x="46" y="76"/>
                    </a:moveTo>
                    <a:cubicBezTo>
                      <a:pt x="36" y="71"/>
                      <a:pt x="34" y="60"/>
                      <a:pt x="40" y="50"/>
                    </a:cubicBezTo>
                    <a:cubicBezTo>
                      <a:pt x="44" y="43"/>
                      <a:pt x="61" y="38"/>
                      <a:pt x="67" y="45"/>
                    </a:cubicBezTo>
                    <a:cubicBezTo>
                      <a:pt x="59" y="54"/>
                      <a:pt x="52" y="65"/>
                      <a:pt x="46" y="76"/>
                    </a:cubicBezTo>
                    <a:close/>
                    <a:moveTo>
                      <a:pt x="74" y="13"/>
                    </a:moveTo>
                    <a:cubicBezTo>
                      <a:pt x="78" y="9"/>
                      <a:pt x="83" y="7"/>
                      <a:pt x="88" y="7"/>
                    </a:cubicBezTo>
                    <a:cubicBezTo>
                      <a:pt x="94" y="8"/>
                      <a:pt x="98" y="12"/>
                      <a:pt x="103" y="15"/>
                    </a:cubicBezTo>
                    <a:cubicBezTo>
                      <a:pt x="95" y="20"/>
                      <a:pt x="87" y="25"/>
                      <a:pt x="80" y="31"/>
                    </a:cubicBezTo>
                    <a:cubicBezTo>
                      <a:pt x="76" y="34"/>
                      <a:pt x="73" y="38"/>
                      <a:pt x="70" y="41"/>
                    </a:cubicBezTo>
                    <a:cubicBezTo>
                      <a:pt x="64" y="32"/>
                      <a:pt x="67" y="20"/>
                      <a:pt x="74" y="13"/>
                    </a:cubicBezTo>
                    <a:close/>
                    <a:moveTo>
                      <a:pt x="44" y="19"/>
                    </a:moveTo>
                    <a:cubicBezTo>
                      <a:pt x="50" y="13"/>
                      <a:pt x="60" y="11"/>
                      <a:pt x="67" y="14"/>
                    </a:cubicBezTo>
                    <a:cubicBezTo>
                      <a:pt x="63" y="21"/>
                      <a:pt x="61" y="31"/>
                      <a:pt x="65" y="39"/>
                    </a:cubicBezTo>
                    <a:cubicBezTo>
                      <a:pt x="58" y="36"/>
                      <a:pt x="49" y="39"/>
                      <a:pt x="43" y="43"/>
                    </a:cubicBezTo>
                    <a:cubicBezTo>
                      <a:pt x="39" y="35"/>
                      <a:pt x="37" y="26"/>
                      <a:pt x="44" y="19"/>
                    </a:cubicBezTo>
                    <a:close/>
                    <a:moveTo>
                      <a:pt x="15" y="35"/>
                    </a:moveTo>
                    <a:cubicBezTo>
                      <a:pt x="18" y="31"/>
                      <a:pt x="22" y="29"/>
                      <a:pt x="26" y="27"/>
                    </a:cubicBezTo>
                    <a:cubicBezTo>
                      <a:pt x="29" y="25"/>
                      <a:pt x="33" y="26"/>
                      <a:pt x="37" y="26"/>
                    </a:cubicBezTo>
                    <a:cubicBezTo>
                      <a:pt x="35" y="32"/>
                      <a:pt x="37" y="38"/>
                      <a:pt x="40" y="45"/>
                    </a:cubicBezTo>
                    <a:cubicBezTo>
                      <a:pt x="40" y="45"/>
                      <a:pt x="39" y="45"/>
                      <a:pt x="39" y="46"/>
                    </a:cubicBezTo>
                    <a:cubicBezTo>
                      <a:pt x="37" y="47"/>
                      <a:pt x="36" y="49"/>
                      <a:pt x="35" y="51"/>
                    </a:cubicBezTo>
                    <a:cubicBezTo>
                      <a:pt x="29" y="49"/>
                      <a:pt x="21" y="52"/>
                      <a:pt x="16" y="57"/>
                    </a:cubicBezTo>
                    <a:cubicBezTo>
                      <a:pt x="11" y="50"/>
                      <a:pt x="12" y="42"/>
                      <a:pt x="15" y="35"/>
                    </a:cubicBezTo>
                    <a:close/>
                    <a:moveTo>
                      <a:pt x="14" y="65"/>
                    </a:moveTo>
                    <a:cubicBezTo>
                      <a:pt x="17" y="58"/>
                      <a:pt x="26" y="53"/>
                      <a:pt x="34" y="54"/>
                    </a:cubicBezTo>
                    <a:cubicBezTo>
                      <a:pt x="31" y="62"/>
                      <a:pt x="34" y="70"/>
                      <a:pt x="40" y="76"/>
                    </a:cubicBezTo>
                    <a:cubicBezTo>
                      <a:pt x="37" y="76"/>
                      <a:pt x="33" y="77"/>
                      <a:pt x="30" y="77"/>
                    </a:cubicBezTo>
                    <a:cubicBezTo>
                      <a:pt x="25" y="79"/>
                      <a:pt x="21" y="82"/>
                      <a:pt x="18" y="86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1" y="82"/>
                      <a:pt x="10" y="72"/>
                      <a:pt x="14" y="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1807"/>
              <p:cNvSpPr/>
              <p:nvPr/>
            </p:nvSpPr>
            <p:spPr bwMode="auto">
              <a:xfrm>
                <a:off x="1843" y="1439"/>
                <a:ext cx="10" cy="7"/>
              </a:xfrm>
              <a:custGeom>
                <a:gdLst>
                  <a:gd name="T0" fmla="*/ 0 w 4"/>
                  <a:gd name="T1" fmla="*/ 0 h 3"/>
                  <a:gd name="T2" fmla="*/ 0 w 4"/>
                  <a:gd name="T3" fmla="*/ 0 h 3"/>
                  <a:gd name="T4" fmla="*/ 4 w 4"/>
                  <a:gd name="T5" fmla="*/ 3 h 3"/>
                  <a:gd name="T6" fmla="*/ 4 w 4"/>
                  <a:gd name="T7" fmla="*/ 3 h 3"/>
                  <a:gd name="T8" fmla="*/ 0 w 4"/>
                  <a:gd name="T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1808"/>
              <p:cNvSpPr/>
              <p:nvPr/>
            </p:nvSpPr>
            <p:spPr bwMode="auto">
              <a:xfrm>
                <a:off x="1637" y="1524"/>
                <a:ext cx="320" cy="289"/>
              </a:xfrm>
              <a:custGeom>
                <a:gdLst>
                  <a:gd name="T0" fmla="*/ 135 w 135"/>
                  <a:gd name="T1" fmla="*/ 11 h 122"/>
                  <a:gd name="T2" fmla="*/ 135 w 135"/>
                  <a:gd name="T3" fmla="*/ 11 h 122"/>
                  <a:gd name="T4" fmla="*/ 123 w 135"/>
                  <a:gd name="T5" fmla="*/ 0 h 122"/>
                  <a:gd name="T6" fmla="*/ 0 w 135"/>
                  <a:gd name="T7" fmla="*/ 122 h 122"/>
                  <a:gd name="T8" fmla="*/ 62 w 135"/>
                  <a:gd name="T9" fmla="*/ 110 h 122"/>
                  <a:gd name="T10" fmla="*/ 135 w 135"/>
                  <a:gd name="T11" fmla="*/ 11 h 1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122">
                    <a:moveTo>
                      <a:pt x="135" y="11"/>
                    </a:moveTo>
                    <a:cubicBezTo>
                      <a:pt x="135" y="11"/>
                      <a:pt x="135" y="11"/>
                      <a:pt x="135" y="11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22" y="122"/>
                      <a:pt x="42" y="118"/>
                      <a:pt x="62" y="110"/>
                    </a:cubicBezTo>
                    <a:cubicBezTo>
                      <a:pt x="102" y="92"/>
                      <a:pt x="132" y="55"/>
                      <a:pt x="135" y="1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1809"/>
              <p:cNvSpPr/>
              <p:nvPr/>
            </p:nvSpPr>
            <p:spPr bwMode="auto">
              <a:xfrm>
                <a:off x="1637" y="1524"/>
                <a:ext cx="291" cy="289"/>
              </a:xfrm>
              <a:custGeom>
                <a:gdLst>
                  <a:gd name="T0" fmla="*/ 291 w 291"/>
                  <a:gd name="T1" fmla="*/ 0 h 289"/>
                  <a:gd name="T2" fmla="*/ 0 w 291"/>
                  <a:gd name="T3" fmla="*/ 289 h 289"/>
                  <a:gd name="T4" fmla="*/ 291 w 291"/>
                  <a:gd name="T5" fmla="*/ 0 h 289"/>
                  <a:gd name="T6" fmla="*/ 291 w 291"/>
                  <a:gd name="T7" fmla="*/ 0 h 2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1" h="289">
                    <a:moveTo>
                      <a:pt x="291" y="0"/>
                    </a:moveTo>
                    <a:lnTo>
                      <a:pt x="0" y="289"/>
                    </a:lnTo>
                    <a:lnTo>
                      <a:pt x="291" y="0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Rectangle 1810"/>
              <p:cNvSpPr>
                <a:spLocks noChangeArrowheads="1"/>
              </p:cNvSpPr>
              <p:nvPr/>
            </p:nvSpPr>
            <p:spPr bwMode="auto">
              <a:xfrm>
                <a:off x="1928" y="1524"/>
                <a:ext cx="1" cy="1"/>
              </a:xfrm>
              <a:prstGeom prst="rect">
                <a:avLst/>
              </a:pr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1811"/>
              <p:cNvSpPr/>
              <p:nvPr/>
            </p:nvSpPr>
            <p:spPr bwMode="auto">
              <a:xfrm>
                <a:off x="2042" y="1636"/>
                <a:ext cx="17" cy="21"/>
              </a:xfrm>
              <a:custGeom>
                <a:gdLst>
                  <a:gd name="T0" fmla="*/ 1 w 7"/>
                  <a:gd name="T1" fmla="*/ 9 h 9"/>
                  <a:gd name="T2" fmla="*/ 7 w 7"/>
                  <a:gd name="T3" fmla="*/ 7 h 9"/>
                  <a:gd name="T4" fmla="*/ 0 w 7"/>
                  <a:gd name="T5" fmla="*/ 0 h 9"/>
                  <a:gd name="T6" fmla="*/ 1 w 7"/>
                  <a:gd name="T7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1" y="9"/>
                    </a:moveTo>
                    <a:cubicBezTo>
                      <a:pt x="3" y="9"/>
                      <a:pt x="5" y="8"/>
                      <a:pt x="7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6"/>
                      <a:pt x="1" y="9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1812"/>
              <p:cNvSpPr/>
              <p:nvPr/>
            </p:nvSpPr>
            <p:spPr bwMode="auto">
              <a:xfrm>
                <a:off x="2049" y="1659"/>
                <a:ext cx="52" cy="60"/>
              </a:xfrm>
              <a:custGeom>
                <a:gdLst>
                  <a:gd name="T0" fmla="*/ 7 w 22"/>
                  <a:gd name="T1" fmla="*/ 0 h 25"/>
                  <a:gd name="T2" fmla="*/ 0 w 22"/>
                  <a:gd name="T3" fmla="*/ 2 h 25"/>
                  <a:gd name="T4" fmla="*/ 6 w 22"/>
                  <a:gd name="T5" fmla="*/ 25 h 25"/>
                  <a:gd name="T6" fmla="*/ 22 w 22"/>
                  <a:gd name="T7" fmla="*/ 16 h 25"/>
                  <a:gd name="T8" fmla="*/ 7 w 22"/>
                  <a:gd name="T9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5">
                    <a:moveTo>
                      <a:pt x="7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6" y="8"/>
                      <a:pt x="8" y="17"/>
                      <a:pt x="6" y="25"/>
                    </a:cubicBezTo>
                    <a:cubicBezTo>
                      <a:pt x="13" y="25"/>
                      <a:pt x="19" y="21"/>
                      <a:pt x="22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4" name="Freeform 1814"/>
            <p:cNvSpPr/>
            <p:nvPr/>
          </p:nvSpPr>
          <p:spPr bwMode="auto">
            <a:xfrm>
              <a:off x="3148013" y="2566988"/>
              <a:ext cx="93663" cy="127000"/>
            </a:xfrm>
            <a:custGeom>
              <a:gdLst>
                <a:gd name="T0" fmla="*/ 22 w 25"/>
                <a:gd name="T1" fmla="*/ 22 h 34"/>
                <a:gd name="T2" fmla="*/ 12 w 25"/>
                <a:gd name="T3" fmla="*/ 0 h 34"/>
                <a:gd name="T4" fmla="*/ 12 w 25"/>
                <a:gd name="T5" fmla="*/ 0 h 34"/>
                <a:gd name="T6" fmla="*/ 0 w 25"/>
                <a:gd name="T7" fmla="*/ 31 h 34"/>
                <a:gd name="T8" fmla="*/ 22 w 25"/>
                <a:gd name="T9" fmla="*/ 22 h 3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22" y="22"/>
                  </a:moveTo>
                  <a:cubicBezTo>
                    <a:pt x="25" y="15"/>
                    <a:pt x="21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1"/>
                    <a:pt x="5" y="21"/>
                    <a:pt x="0" y="31"/>
                  </a:cubicBezTo>
                  <a:cubicBezTo>
                    <a:pt x="8" y="34"/>
                    <a:pt x="19" y="31"/>
                    <a:pt x="22" y="22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815"/>
            <p:cNvSpPr/>
            <p:nvPr/>
          </p:nvSpPr>
          <p:spPr bwMode="auto">
            <a:xfrm>
              <a:off x="3155950" y="2652713"/>
              <a:ext cx="123825" cy="139700"/>
            </a:xfrm>
            <a:custGeom>
              <a:gdLst>
                <a:gd name="T0" fmla="*/ 0 w 33"/>
                <a:gd name="T1" fmla="*/ 12 h 37"/>
                <a:gd name="T2" fmla="*/ 7 w 33"/>
                <a:gd name="T3" fmla="*/ 27 h 37"/>
                <a:gd name="T4" fmla="*/ 6 w 33"/>
                <a:gd name="T5" fmla="*/ 35 h 37"/>
                <a:gd name="T6" fmla="*/ 27 w 33"/>
                <a:gd name="T7" fmla="*/ 25 h 37"/>
                <a:gd name="T8" fmla="*/ 23 w 33"/>
                <a:gd name="T9" fmla="*/ 0 h 37"/>
                <a:gd name="T10" fmla="*/ 0 w 33"/>
                <a:gd name="T11" fmla="*/ 12 h 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7">
                  <a:moveTo>
                    <a:pt x="0" y="12"/>
                  </a:moveTo>
                  <a:cubicBezTo>
                    <a:pt x="4" y="16"/>
                    <a:pt x="7" y="21"/>
                    <a:pt x="7" y="27"/>
                  </a:cubicBezTo>
                  <a:cubicBezTo>
                    <a:pt x="8" y="30"/>
                    <a:pt x="7" y="32"/>
                    <a:pt x="6" y="35"/>
                  </a:cubicBezTo>
                  <a:cubicBezTo>
                    <a:pt x="14" y="37"/>
                    <a:pt x="22" y="32"/>
                    <a:pt x="27" y="25"/>
                  </a:cubicBezTo>
                  <a:cubicBezTo>
                    <a:pt x="33" y="17"/>
                    <a:pt x="30" y="7"/>
                    <a:pt x="23" y="0"/>
                  </a:cubicBezTo>
                  <a:cubicBezTo>
                    <a:pt x="20" y="9"/>
                    <a:pt x="9" y="14"/>
                    <a:pt x="0" y="12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816"/>
            <p:cNvSpPr/>
            <p:nvPr/>
          </p:nvSpPr>
          <p:spPr bwMode="auto">
            <a:xfrm>
              <a:off x="3035300" y="2830513"/>
              <a:ext cx="120650" cy="115888"/>
            </a:xfrm>
            <a:custGeom>
              <a:gdLst>
                <a:gd name="T0" fmla="*/ 4 w 32"/>
                <a:gd name="T1" fmla="*/ 3 h 31"/>
                <a:gd name="T2" fmla="*/ 0 w 32"/>
                <a:gd name="T3" fmla="*/ 25 h 31"/>
                <a:gd name="T4" fmla="*/ 24 w 32"/>
                <a:gd name="T5" fmla="*/ 23 h 31"/>
                <a:gd name="T6" fmla="*/ 29 w 32"/>
                <a:gd name="T7" fmla="*/ 0 h 31"/>
                <a:gd name="T8" fmla="*/ 4 w 32"/>
                <a:gd name="T9" fmla="*/ 3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1">
                  <a:moveTo>
                    <a:pt x="4" y="3"/>
                  </a:moveTo>
                  <a:cubicBezTo>
                    <a:pt x="6" y="9"/>
                    <a:pt x="4" y="19"/>
                    <a:pt x="0" y="25"/>
                  </a:cubicBezTo>
                  <a:cubicBezTo>
                    <a:pt x="8" y="29"/>
                    <a:pt x="17" y="31"/>
                    <a:pt x="24" y="23"/>
                  </a:cubicBezTo>
                  <a:cubicBezTo>
                    <a:pt x="30" y="17"/>
                    <a:pt x="32" y="8"/>
                    <a:pt x="29" y="0"/>
                  </a:cubicBezTo>
                  <a:cubicBezTo>
                    <a:pt x="21" y="5"/>
                    <a:pt x="12" y="6"/>
                    <a:pt x="4" y="3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817"/>
            <p:cNvSpPr/>
            <p:nvPr/>
          </p:nvSpPr>
          <p:spPr bwMode="auto">
            <a:xfrm>
              <a:off x="3151188" y="2773363"/>
              <a:ext cx="117475" cy="112713"/>
            </a:xfrm>
            <a:custGeom>
              <a:gdLst>
                <a:gd name="T0" fmla="*/ 6 w 31"/>
                <a:gd name="T1" fmla="*/ 6 h 30"/>
                <a:gd name="T2" fmla="*/ 2 w 31"/>
                <a:gd name="T3" fmla="*/ 12 h 30"/>
                <a:gd name="T4" fmla="*/ 0 w 31"/>
                <a:gd name="T5" fmla="*/ 14 h 30"/>
                <a:gd name="T6" fmla="*/ 2 w 31"/>
                <a:gd name="T7" fmla="*/ 28 h 30"/>
                <a:gd name="T8" fmla="*/ 2 w 31"/>
                <a:gd name="T9" fmla="*/ 28 h 30"/>
                <a:gd name="T10" fmla="*/ 23 w 31"/>
                <a:gd name="T11" fmla="*/ 21 h 30"/>
                <a:gd name="T12" fmla="*/ 27 w 31"/>
                <a:gd name="T13" fmla="*/ 0 h 30"/>
                <a:gd name="T14" fmla="*/ 6 w 31"/>
                <a:gd name="T15" fmla="*/ 6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0">
                  <a:moveTo>
                    <a:pt x="6" y="6"/>
                  </a:moveTo>
                  <a:cubicBezTo>
                    <a:pt x="5" y="8"/>
                    <a:pt x="3" y="10"/>
                    <a:pt x="2" y="12"/>
                  </a:cubicBezTo>
                  <a:cubicBezTo>
                    <a:pt x="1" y="12"/>
                    <a:pt x="1" y="13"/>
                    <a:pt x="0" y="14"/>
                  </a:cubicBezTo>
                  <a:cubicBezTo>
                    <a:pt x="2" y="18"/>
                    <a:pt x="3" y="23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0" y="30"/>
                    <a:pt x="18" y="26"/>
                    <a:pt x="23" y="21"/>
                  </a:cubicBezTo>
                  <a:cubicBezTo>
                    <a:pt x="28" y="17"/>
                    <a:pt x="31" y="6"/>
                    <a:pt x="27" y="0"/>
                  </a:cubicBezTo>
                  <a:cubicBezTo>
                    <a:pt x="22" y="6"/>
                    <a:pt x="14" y="9"/>
                    <a:pt x="6" y="6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18"/>
            <p:cNvSpPr/>
            <p:nvPr/>
          </p:nvSpPr>
          <p:spPr bwMode="auto">
            <a:xfrm>
              <a:off x="3043238" y="2698751"/>
              <a:ext cx="127000" cy="146050"/>
            </a:xfrm>
            <a:custGeom>
              <a:gdLst>
                <a:gd name="T0" fmla="*/ 28 w 34"/>
                <a:gd name="T1" fmla="*/ 29 h 39"/>
                <a:gd name="T2" fmla="*/ 33 w 34"/>
                <a:gd name="T3" fmla="*/ 15 h 39"/>
                <a:gd name="T4" fmla="*/ 25 w 34"/>
                <a:gd name="T5" fmla="*/ 0 h 39"/>
                <a:gd name="T6" fmla="*/ 9 w 34"/>
                <a:gd name="T7" fmla="*/ 23 h 39"/>
                <a:gd name="T8" fmla="*/ 0 w 34"/>
                <a:gd name="T9" fmla="*/ 32 h 39"/>
                <a:gd name="T10" fmla="*/ 28 w 34"/>
                <a:gd name="T11" fmla="*/ 29 h 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9">
                  <a:moveTo>
                    <a:pt x="28" y="29"/>
                  </a:moveTo>
                  <a:cubicBezTo>
                    <a:pt x="32" y="25"/>
                    <a:pt x="34" y="20"/>
                    <a:pt x="33" y="15"/>
                  </a:cubicBezTo>
                  <a:cubicBezTo>
                    <a:pt x="33" y="9"/>
                    <a:pt x="29" y="5"/>
                    <a:pt x="25" y="0"/>
                  </a:cubicBezTo>
                  <a:cubicBezTo>
                    <a:pt x="21" y="8"/>
                    <a:pt x="15" y="16"/>
                    <a:pt x="9" y="23"/>
                  </a:cubicBezTo>
                  <a:cubicBezTo>
                    <a:pt x="6" y="26"/>
                    <a:pt x="3" y="29"/>
                    <a:pt x="0" y="32"/>
                  </a:cubicBezTo>
                  <a:cubicBezTo>
                    <a:pt x="8" y="39"/>
                    <a:pt x="21" y="36"/>
                    <a:pt x="28" y="29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819"/>
            <p:cNvSpPr/>
            <p:nvPr/>
          </p:nvSpPr>
          <p:spPr bwMode="auto">
            <a:xfrm>
              <a:off x="2906713" y="2833688"/>
              <a:ext cx="147638" cy="123825"/>
            </a:xfrm>
            <a:custGeom>
              <a:gdLst>
                <a:gd name="T0" fmla="*/ 27 w 39"/>
                <a:gd name="T1" fmla="*/ 27 h 33"/>
                <a:gd name="T2" fmla="*/ 32 w 39"/>
                <a:gd name="T3" fmla="*/ 0 h 33"/>
                <a:gd name="T4" fmla="*/ 0 w 39"/>
                <a:gd name="T5" fmla="*/ 20 h 33"/>
                <a:gd name="T6" fmla="*/ 27 w 39"/>
                <a:gd name="T7" fmla="*/ 27 h 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27" y="27"/>
                  </a:moveTo>
                  <a:cubicBezTo>
                    <a:pt x="34" y="22"/>
                    <a:pt x="39" y="6"/>
                    <a:pt x="32" y="0"/>
                  </a:cubicBezTo>
                  <a:cubicBezTo>
                    <a:pt x="23" y="8"/>
                    <a:pt x="12" y="15"/>
                    <a:pt x="0" y="20"/>
                  </a:cubicBezTo>
                  <a:cubicBezTo>
                    <a:pt x="6" y="30"/>
                    <a:pt x="17" y="33"/>
                    <a:pt x="27" y="27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820"/>
            <p:cNvSpPr/>
            <p:nvPr/>
          </p:nvSpPr>
          <p:spPr bwMode="auto">
            <a:xfrm>
              <a:off x="2801938" y="3025776"/>
              <a:ext cx="131763" cy="104775"/>
            </a:xfrm>
            <a:custGeom>
              <a:gdLst>
                <a:gd name="T0" fmla="*/ 21 w 35"/>
                <a:gd name="T1" fmla="*/ 25 h 28"/>
                <a:gd name="T2" fmla="*/ 35 w 35"/>
                <a:gd name="T3" fmla="*/ 7 h 28"/>
                <a:gd name="T4" fmla="*/ 16 w 35"/>
                <a:gd name="T5" fmla="*/ 0 h 28"/>
                <a:gd name="T6" fmla="*/ 13 w 35"/>
                <a:gd name="T7" fmla="*/ 1 h 28"/>
                <a:gd name="T8" fmla="*/ 12 w 35"/>
                <a:gd name="T9" fmla="*/ 1 h 28"/>
                <a:gd name="T10" fmla="*/ 0 w 35"/>
                <a:gd name="T11" fmla="*/ 19 h 28"/>
                <a:gd name="T12" fmla="*/ 21 w 35"/>
                <a:gd name="T13" fmla="*/ 25 h 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8">
                  <a:moveTo>
                    <a:pt x="21" y="25"/>
                  </a:moveTo>
                  <a:cubicBezTo>
                    <a:pt x="30" y="23"/>
                    <a:pt x="34" y="15"/>
                    <a:pt x="35" y="7"/>
                  </a:cubicBezTo>
                  <a:cubicBezTo>
                    <a:pt x="27" y="8"/>
                    <a:pt x="20" y="6"/>
                    <a:pt x="16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9"/>
                    <a:pt x="7" y="15"/>
                    <a:pt x="0" y="19"/>
                  </a:cubicBezTo>
                  <a:cubicBezTo>
                    <a:pt x="5" y="26"/>
                    <a:pt x="13" y="28"/>
                    <a:pt x="21" y="25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821"/>
            <p:cNvSpPr/>
            <p:nvPr/>
          </p:nvSpPr>
          <p:spPr bwMode="auto">
            <a:xfrm>
              <a:off x="2989263" y="3116263"/>
              <a:ext cx="95250" cy="180975"/>
            </a:xfrm>
            <a:custGeom>
              <a:gdLst>
                <a:gd name="T0" fmla="*/ 1 w 25"/>
                <a:gd name="T1" fmla="*/ 0 h 48"/>
                <a:gd name="T2" fmla="*/ 1 w 25"/>
                <a:gd name="T3" fmla="*/ 19 h 48"/>
                <a:gd name="T4" fmla="*/ 2 w 25"/>
                <a:gd name="T5" fmla="*/ 29 h 48"/>
                <a:gd name="T6" fmla="*/ 14 w 25"/>
                <a:gd name="T7" fmla="*/ 46 h 48"/>
                <a:gd name="T8" fmla="*/ 19 w 25"/>
                <a:gd name="T9" fmla="*/ 24 h 48"/>
                <a:gd name="T10" fmla="*/ 10 w 25"/>
                <a:gd name="T11" fmla="*/ 9 h 48"/>
                <a:gd name="T12" fmla="*/ 1 w 25"/>
                <a:gd name="T13" fmla="*/ 0 h 4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8">
                  <a:moveTo>
                    <a:pt x="1" y="0"/>
                  </a:moveTo>
                  <a:cubicBezTo>
                    <a:pt x="0" y="6"/>
                    <a:pt x="1" y="13"/>
                    <a:pt x="1" y="19"/>
                  </a:cubicBezTo>
                  <a:cubicBezTo>
                    <a:pt x="1" y="22"/>
                    <a:pt x="1" y="26"/>
                    <a:pt x="2" y="29"/>
                  </a:cubicBezTo>
                  <a:cubicBezTo>
                    <a:pt x="2" y="36"/>
                    <a:pt x="4" y="48"/>
                    <a:pt x="14" y="46"/>
                  </a:cubicBezTo>
                  <a:cubicBezTo>
                    <a:pt x="25" y="44"/>
                    <a:pt x="23" y="31"/>
                    <a:pt x="19" y="24"/>
                  </a:cubicBezTo>
                  <a:cubicBezTo>
                    <a:pt x="17" y="18"/>
                    <a:pt x="14" y="13"/>
                    <a:pt x="10" y="9"/>
                  </a:cubicBezTo>
                  <a:cubicBezTo>
                    <a:pt x="8" y="6"/>
                    <a:pt x="4" y="3"/>
                    <a:pt x="1" y="0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822"/>
            <p:cNvSpPr/>
            <p:nvPr/>
          </p:nvSpPr>
          <p:spPr bwMode="auto">
            <a:xfrm>
              <a:off x="2782888" y="2701926"/>
              <a:ext cx="604838" cy="485775"/>
            </a:xfrm>
            <a:custGeom>
              <a:gdLst>
                <a:gd name="T0" fmla="*/ 131 w 161"/>
                <a:gd name="T1" fmla="*/ 10 h 129"/>
                <a:gd name="T2" fmla="*/ 130 w 161"/>
                <a:gd name="T3" fmla="*/ 10 h 129"/>
                <a:gd name="T4" fmla="*/ 127 w 161"/>
                <a:gd name="T5" fmla="*/ 17 h 129"/>
                <a:gd name="T6" fmla="*/ 130 w 161"/>
                <a:gd name="T7" fmla="*/ 24 h 129"/>
                <a:gd name="T8" fmla="*/ 127 w 161"/>
                <a:gd name="T9" fmla="*/ 39 h 129"/>
                <a:gd name="T10" fmla="*/ 99 w 161"/>
                <a:gd name="T11" fmla="*/ 50 h 129"/>
                <a:gd name="T12" fmla="*/ 99 w 161"/>
                <a:gd name="T13" fmla="*/ 50 h 129"/>
                <a:gd name="T14" fmla="*/ 94 w 161"/>
                <a:gd name="T15" fmla="*/ 59 h 129"/>
                <a:gd name="T16" fmla="*/ 87 w 161"/>
                <a:gd name="T17" fmla="*/ 64 h 129"/>
                <a:gd name="T18" fmla="*/ 76 w 161"/>
                <a:gd name="T19" fmla="*/ 89 h 129"/>
                <a:gd name="T20" fmla="*/ 51 w 161"/>
                <a:gd name="T21" fmla="*/ 88 h 129"/>
                <a:gd name="T22" fmla="*/ 45 w 161"/>
                <a:gd name="T23" fmla="*/ 92 h 129"/>
                <a:gd name="T24" fmla="*/ 43 w 161"/>
                <a:gd name="T25" fmla="*/ 92 h 129"/>
                <a:gd name="T26" fmla="*/ 28 w 161"/>
                <a:gd name="T27" fmla="*/ 114 h 129"/>
                <a:gd name="T28" fmla="*/ 2 w 161"/>
                <a:gd name="T29" fmla="*/ 107 h 129"/>
                <a:gd name="T30" fmla="*/ 2 w 161"/>
                <a:gd name="T31" fmla="*/ 107 h 129"/>
                <a:gd name="T32" fmla="*/ 0 w 161"/>
                <a:gd name="T33" fmla="*/ 107 h 129"/>
                <a:gd name="T34" fmla="*/ 21 w 161"/>
                <a:gd name="T35" fmla="*/ 128 h 129"/>
                <a:gd name="T36" fmla="*/ 34 w 161"/>
                <a:gd name="T37" fmla="*/ 126 h 129"/>
                <a:gd name="T38" fmla="*/ 53 w 161"/>
                <a:gd name="T39" fmla="*/ 105 h 129"/>
                <a:gd name="T40" fmla="*/ 56 w 161"/>
                <a:gd name="T41" fmla="*/ 103 h 129"/>
                <a:gd name="T42" fmla="*/ 101 w 161"/>
                <a:gd name="T43" fmla="*/ 68 h 129"/>
                <a:gd name="T44" fmla="*/ 101 w 161"/>
                <a:gd name="T45" fmla="*/ 67 h 129"/>
                <a:gd name="T46" fmla="*/ 103 w 161"/>
                <a:gd name="T47" fmla="*/ 66 h 129"/>
                <a:gd name="T48" fmla="*/ 135 w 161"/>
                <a:gd name="T49" fmla="*/ 51 h 129"/>
                <a:gd name="T50" fmla="*/ 143 w 161"/>
                <a:gd name="T51" fmla="*/ 22 h 129"/>
                <a:gd name="T52" fmla="*/ 144 w 161"/>
                <a:gd name="T53" fmla="*/ 20 h 129"/>
                <a:gd name="T54" fmla="*/ 158 w 161"/>
                <a:gd name="T55" fmla="*/ 13 h 129"/>
                <a:gd name="T56" fmla="*/ 161 w 161"/>
                <a:gd name="T57" fmla="*/ 11 h 129"/>
                <a:gd name="T58" fmla="*/ 150 w 161"/>
                <a:gd name="T59" fmla="*/ 0 h 129"/>
                <a:gd name="T60" fmla="*/ 131 w 161"/>
                <a:gd name="T61" fmla="*/ 10 h 1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1" h="129">
                  <a:moveTo>
                    <a:pt x="131" y="10"/>
                  </a:moveTo>
                  <a:cubicBezTo>
                    <a:pt x="130" y="10"/>
                    <a:pt x="130" y="10"/>
                    <a:pt x="130" y="10"/>
                  </a:cubicBezTo>
                  <a:cubicBezTo>
                    <a:pt x="129" y="13"/>
                    <a:pt x="128" y="15"/>
                    <a:pt x="127" y="17"/>
                  </a:cubicBezTo>
                  <a:cubicBezTo>
                    <a:pt x="129" y="19"/>
                    <a:pt x="129" y="22"/>
                    <a:pt x="130" y="24"/>
                  </a:cubicBezTo>
                  <a:cubicBezTo>
                    <a:pt x="130" y="29"/>
                    <a:pt x="129" y="34"/>
                    <a:pt x="127" y="39"/>
                  </a:cubicBezTo>
                  <a:cubicBezTo>
                    <a:pt x="122" y="47"/>
                    <a:pt x="109" y="53"/>
                    <a:pt x="99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98" y="53"/>
                    <a:pt x="96" y="56"/>
                    <a:pt x="94" y="59"/>
                  </a:cubicBezTo>
                  <a:cubicBezTo>
                    <a:pt x="92" y="61"/>
                    <a:pt x="89" y="63"/>
                    <a:pt x="87" y="64"/>
                  </a:cubicBezTo>
                  <a:cubicBezTo>
                    <a:pt x="88" y="74"/>
                    <a:pt x="85" y="83"/>
                    <a:pt x="76" y="89"/>
                  </a:cubicBezTo>
                  <a:cubicBezTo>
                    <a:pt x="68" y="94"/>
                    <a:pt x="58" y="93"/>
                    <a:pt x="51" y="88"/>
                  </a:cubicBezTo>
                  <a:cubicBezTo>
                    <a:pt x="49" y="90"/>
                    <a:pt x="47" y="91"/>
                    <a:pt x="45" y="92"/>
                  </a:cubicBezTo>
                  <a:cubicBezTo>
                    <a:pt x="44" y="92"/>
                    <a:pt x="43" y="92"/>
                    <a:pt x="43" y="92"/>
                  </a:cubicBezTo>
                  <a:cubicBezTo>
                    <a:pt x="44" y="102"/>
                    <a:pt x="37" y="110"/>
                    <a:pt x="28" y="114"/>
                  </a:cubicBezTo>
                  <a:cubicBezTo>
                    <a:pt x="19" y="118"/>
                    <a:pt x="8" y="115"/>
                    <a:pt x="2" y="107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1" y="107"/>
                    <a:pt x="0" y="107"/>
                    <a:pt x="0" y="107"/>
                  </a:cubicBezTo>
                  <a:cubicBezTo>
                    <a:pt x="21" y="128"/>
                    <a:pt x="21" y="128"/>
                    <a:pt x="21" y="128"/>
                  </a:cubicBezTo>
                  <a:cubicBezTo>
                    <a:pt x="25" y="129"/>
                    <a:pt x="30" y="128"/>
                    <a:pt x="34" y="126"/>
                  </a:cubicBezTo>
                  <a:cubicBezTo>
                    <a:pt x="42" y="122"/>
                    <a:pt x="52" y="115"/>
                    <a:pt x="53" y="105"/>
                  </a:cubicBezTo>
                  <a:cubicBezTo>
                    <a:pt x="53" y="103"/>
                    <a:pt x="55" y="103"/>
                    <a:pt x="56" y="103"/>
                  </a:cubicBezTo>
                  <a:cubicBezTo>
                    <a:pt x="78" y="113"/>
                    <a:pt x="101" y="89"/>
                    <a:pt x="101" y="68"/>
                  </a:cubicBezTo>
                  <a:cubicBezTo>
                    <a:pt x="101" y="68"/>
                    <a:pt x="101" y="67"/>
                    <a:pt x="101" y="67"/>
                  </a:cubicBezTo>
                  <a:cubicBezTo>
                    <a:pt x="102" y="67"/>
                    <a:pt x="102" y="66"/>
                    <a:pt x="103" y="66"/>
                  </a:cubicBezTo>
                  <a:cubicBezTo>
                    <a:pt x="115" y="65"/>
                    <a:pt x="127" y="60"/>
                    <a:pt x="135" y="51"/>
                  </a:cubicBezTo>
                  <a:cubicBezTo>
                    <a:pt x="141" y="44"/>
                    <a:pt x="145" y="31"/>
                    <a:pt x="143" y="22"/>
                  </a:cubicBezTo>
                  <a:cubicBezTo>
                    <a:pt x="143" y="21"/>
                    <a:pt x="143" y="20"/>
                    <a:pt x="144" y="20"/>
                  </a:cubicBezTo>
                  <a:cubicBezTo>
                    <a:pt x="149" y="18"/>
                    <a:pt x="154" y="16"/>
                    <a:pt x="158" y="13"/>
                  </a:cubicBezTo>
                  <a:cubicBezTo>
                    <a:pt x="159" y="13"/>
                    <a:pt x="160" y="12"/>
                    <a:pt x="161" y="11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45" y="6"/>
                    <a:pt x="138" y="11"/>
                    <a:pt x="131" y="10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823"/>
            <p:cNvSpPr/>
            <p:nvPr/>
          </p:nvSpPr>
          <p:spPr bwMode="auto">
            <a:xfrm>
              <a:off x="3186113" y="2973388"/>
              <a:ext cx="115888" cy="165100"/>
            </a:xfrm>
            <a:custGeom>
              <a:gdLst>
                <a:gd name="T0" fmla="*/ 6 w 31"/>
                <a:gd name="T1" fmla="*/ 22 h 44"/>
                <a:gd name="T2" fmla="*/ 25 w 31"/>
                <a:gd name="T3" fmla="*/ 33 h 44"/>
                <a:gd name="T4" fmla="*/ 18 w 31"/>
                <a:gd name="T5" fmla="*/ 13 h 44"/>
                <a:gd name="T6" fmla="*/ 0 w 31"/>
                <a:gd name="T7" fmla="*/ 0 h 44"/>
                <a:gd name="T8" fmla="*/ 6 w 31"/>
                <a:gd name="T9" fmla="*/ 22 h 4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4">
                  <a:moveTo>
                    <a:pt x="6" y="22"/>
                  </a:moveTo>
                  <a:cubicBezTo>
                    <a:pt x="9" y="29"/>
                    <a:pt x="17" y="44"/>
                    <a:pt x="25" y="33"/>
                  </a:cubicBezTo>
                  <a:cubicBezTo>
                    <a:pt x="31" y="26"/>
                    <a:pt x="22" y="17"/>
                    <a:pt x="18" y="13"/>
                  </a:cubicBezTo>
                  <a:cubicBezTo>
                    <a:pt x="13" y="7"/>
                    <a:pt x="6" y="3"/>
                    <a:pt x="0" y="0"/>
                  </a:cubicBezTo>
                  <a:cubicBezTo>
                    <a:pt x="2" y="7"/>
                    <a:pt x="3" y="15"/>
                    <a:pt x="6" y="22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824"/>
            <p:cNvSpPr/>
            <p:nvPr/>
          </p:nvSpPr>
          <p:spPr bwMode="auto">
            <a:xfrm>
              <a:off x="3343275" y="2792413"/>
              <a:ext cx="153988" cy="153988"/>
            </a:xfrm>
            <a:custGeom>
              <a:gdLst>
                <a:gd name="T0" fmla="*/ 30 w 41"/>
                <a:gd name="T1" fmla="*/ 33 h 41"/>
                <a:gd name="T2" fmla="*/ 21 w 41"/>
                <a:gd name="T3" fmla="*/ 12 h 41"/>
                <a:gd name="T4" fmla="*/ 0 w 41"/>
                <a:gd name="T5" fmla="*/ 0 h 41"/>
                <a:gd name="T6" fmla="*/ 30 w 41"/>
                <a:gd name="T7" fmla="*/ 33 h 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1">
                  <a:moveTo>
                    <a:pt x="30" y="33"/>
                  </a:moveTo>
                  <a:cubicBezTo>
                    <a:pt x="41" y="28"/>
                    <a:pt x="25" y="15"/>
                    <a:pt x="21" y="12"/>
                  </a:cubicBezTo>
                  <a:cubicBezTo>
                    <a:pt x="14" y="8"/>
                    <a:pt x="7" y="3"/>
                    <a:pt x="0" y="0"/>
                  </a:cubicBezTo>
                  <a:cubicBezTo>
                    <a:pt x="6" y="12"/>
                    <a:pt x="14" y="41"/>
                    <a:pt x="30" y="33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825"/>
            <p:cNvSpPr/>
            <p:nvPr/>
          </p:nvSpPr>
          <p:spPr bwMode="auto">
            <a:xfrm>
              <a:off x="2716213" y="2981326"/>
              <a:ext cx="119063" cy="112713"/>
            </a:xfrm>
            <a:custGeom>
              <a:gdLst>
                <a:gd name="T0" fmla="*/ 32 w 32"/>
                <a:gd name="T1" fmla="*/ 13 h 30"/>
                <a:gd name="T2" fmla="*/ 9 w 32"/>
                <a:gd name="T3" fmla="*/ 0 h 30"/>
                <a:gd name="T4" fmla="*/ 0 w 32"/>
                <a:gd name="T5" fmla="*/ 16 h 30"/>
                <a:gd name="T6" fmla="*/ 15 w 32"/>
                <a:gd name="T7" fmla="*/ 30 h 30"/>
                <a:gd name="T8" fmla="*/ 17 w 32"/>
                <a:gd name="T9" fmla="*/ 30 h 30"/>
                <a:gd name="T10" fmla="*/ 32 w 32"/>
                <a:gd name="T11" fmla="*/ 13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0">
                  <a:moveTo>
                    <a:pt x="32" y="13"/>
                  </a:moveTo>
                  <a:cubicBezTo>
                    <a:pt x="22" y="15"/>
                    <a:pt x="13" y="9"/>
                    <a:pt x="9" y="0"/>
                  </a:cubicBezTo>
                  <a:cubicBezTo>
                    <a:pt x="8" y="6"/>
                    <a:pt x="5" y="12"/>
                    <a:pt x="0" y="16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6" y="30"/>
                    <a:pt x="17" y="30"/>
                  </a:cubicBezTo>
                  <a:cubicBezTo>
                    <a:pt x="26" y="28"/>
                    <a:pt x="29" y="21"/>
                    <a:pt x="32" y="13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826"/>
            <p:cNvSpPr/>
            <p:nvPr/>
          </p:nvSpPr>
          <p:spPr bwMode="auto">
            <a:xfrm>
              <a:off x="2982913" y="2935288"/>
              <a:ext cx="115888" cy="109538"/>
            </a:xfrm>
            <a:custGeom>
              <a:gdLst>
                <a:gd name="T0" fmla="*/ 12 w 31"/>
                <a:gd name="T1" fmla="*/ 0 h 29"/>
                <a:gd name="T2" fmla="*/ 11 w 31"/>
                <a:gd name="T3" fmla="*/ 1 h 29"/>
                <a:gd name="T4" fmla="*/ 6 w 31"/>
                <a:gd name="T5" fmla="*/ 5 h 29"/>
                <a:gd name="T6" fmla="*/ 0 w 31"/>
                <a:gd name="T7" fmla="*/ 24 h 29"/>
                <a:gd name="T8" fmla="*/ 21 w 31"/>
                <a:gd name="T9" fmla="*/ 24 h 29"/>
                <a:gd name="T10" fmla="*/ 30 w 31"/>
                <a:gd name="T11" fmla="*/ 14 h 29"/>
                <a:gd name="T12" fmla="*/ 31 w 31"/>
                <a:gd name="T13" fmla="*/ 3 h 29"/>
                <a:gd name="T14" fmla="*/ 12 w 31"/>
                <a:gd name="T15" fmla="*/ 0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8">
                  <a:moveTo>
                    <a:pt x="12" y="0"/>
                  </a:moveTo>
                  <a:cubicBezTo>
                    <a:pt x="12" y="0"/>
                    <a:pt x="11" y="0"/>
                    <a:pt x="11" y="1"/>
                  </a:cubicBezTo>
                  <a:cubicBezTo>
                    <a:pt x="9" y="2"/>
                    <a:pt x="7" y="4"/>
                    <a:pt x="6" y="5"/>
                  </a:cubicBezTo>
                  <a:cubicBezTo>
                    <a:pt x="8" y="11"/>
                    <a:pt x="5" y="18"/>
                    <a:pt x="0" y="24"/>
                  </a:cubicBezTo>
                  <a:cubicBezTo>
                    <a:pt x="6" y="29"/>
                    <a:pt x="15" y="28"/>
                    <a:pt x="21" y="24"/>
                  </a:cubicBezTo>
                  <a:cubicBezTo>
                    <a:pt x="26" y="22"/>
                    <a:pt x="28" y="18"/>
                    <a:pt x="30" y="14"/>
                  </a:cubicBezTo>
                  <a:cubicBezTo>
                    <a:pt x="31" y="10"/>
                    <a:pt x="31" y="7"/>
                    <a:pt x="31" y="3"/>
                  </a:cubicBezTo>
                  <a:cubicBezTo>
                    <a:pt x="25" y="5"/>
                    <a:pt x="18" y="3"/>
                    <a:pt x="12" y="0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827"/>
            <p:cNvSpPr/>
            <p:nvPr/>
          </p:nvSpPr>
          <p:spPr bwMode="auto">
            <a:xfrm>
              <a:off x="2873375" y="2935288"/>
              <a:ext cx="123825" cy="109538"/>
            </a:xfrm>
            <a:custGeom>
              <a:gdLst>
                <a:gd name="T0" fmla="*/ 0 w 33"/>
                <a:gd name="T1" fmla="*/ 22 h 29"/>
                <a:gd name="T2" fmla="*/ 0 w 33"/>
                <a:gd name="T3" fmla="*/ 22 h 29"/>
                <a:gd name="T4" fmla="*/ 20 w 33"/>
                <a:gd name="T5" fmla="*/ 26 h 29"/>
                <a:gd name="T6" fmla="*/ 32 w 33"/>
                <a:gd name="T7" fmla="*/ 6 h 29"/>
                <a:gd name="T8" fmla="*/ 10 w 33"/>
                <a:gd name="T9" fmla="*/ 0 h 29"/>
                <a:gd name="T10" fmla="*/ 8 w 33"/>
                <a:gd name="T11" fmla="*/ 10 h 29"/>
                <a:gd name="T12" fmla="*/ 0 w 33"/>
                <a:gd name="T13" fmla="*/ 22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4" y="29"/>
                    <a:pt x="13" y="29"/>
                    <a:pt x="20" y="26"/>
                  </a:cubicBezTo>
                  <a:cubicBezTo>
                    <a:pt x="28" y="23"/>
                    <a:pt x="33" y="14"/>
                    <a:pt x="32" y="6"/>
                  </a:cubicBezTo>
                  <a:cubicBezTo>
                    <a:pt x="24" y="8"/>
                    <a:pt x="15" y="6"/>
                    <a:pt x="10" y="0"/>
                  </a:cubicBezTo>
                  <a:cubicBezTo>
                    <a:pt x="10" y="3"/>
                    <a:pt x="9" y="7"/>
                    <a:pt x="8" y="10"/>
                  </a:cubicBezTo>
                  <a:cubicBezTo>
                    <a:pt x="7" y="14"/>
                    <a:pt x="4" y="19"/>
                    <a:pt x="0" y="22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828"/>
            <p:cNvSpPr/>
            <p:nvPr/>
          </p:nvSpPr>
          <p:spPr bwMode="auto">
            <a:xfrm>
              <a:off x="2757488" y="2916238"/>
              <a:ext cx="146050" cy="109538"/>
            </a:xfrm>
            <a:custGeom>
              <a:gdLst>
                <a:gd name="T0" fmla="*/ 34 w 39"/>
                <a:gd name="T1" fmla="*/ 17 h 29"/>
                <a:gd name="T2" fmla="*/ 36 w 39"/>
                <a:gd name="T3" fmla="*/ 0 h 29"/>
                <a:gd name="T4" fmla="*/ 0 w 39"/>
                <a:gd name="T5" fmla="*/ 12 h 29"/>
                <a:gd name="T6" fmla="*/ 21 w 39"/>
                <a:gd name="T7" fmla="*/ 27 h 29"/>
                <a:gd name="T8" fmla="*/ 34 w 39"/>
                <a:gd name="T9" fmla="*/ 17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8">
                  <a:moveTo>
                    <a:pt x="34" y="17"/>
                  </a:moveTo>
                  <a:cubicBezTo>
                    <a:pt x="37" y="13"/>
                    <a:pt x="39" y="5"/>
                    <a:pt x="36" y="0"/>
                  </a:cubicBezTo>
                  <a:cubicBezTo>
                    <a:pt x="25" y="5"/>
                    <a:pt x="12" y="9"/>
                    <a:pt x="0" y="12"/>
                  </a:cubicBezTo>
                  <a:cubicBezTo>
                    <a:pt x="3" y="22"/>
                    <a:pt x="10" y="29"/>
                    <a:pt x="21" y="27"/>
                  </a:cubicBezTo>
                  <a:cubicBezTo>
                    <a:pt x="27" y="26"/>
                    <a:pt x="31" y="22"/>
                    <a:pt x="34" y="17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829"/>
            <p:cNvSpPr/>
            <p:nvPr/>
          </p:nvSpPr>
          <p:spPr bwMode="auto">
            <a:xfrm>
              <a:off x="2655888" y="2965451"/>
              <a:ext cx="82550" cy="68263"/>
            </a:xfrm>
            <a:custGeom>
              <a:gdLst>
                <a:gd name="T0" fmla="*/ 22 w 22"/>
                <a:gd name="T1" fmla="*/ 0 h 18"/>
                <a:gd name="T2" fmla="*/ 0 w 22"/>
                <a:gd name="T3" fmla="*/ 3 h 18"/>
                <a:gd name="T4" fmla="*/ 14 w 22"/>
                <a:gd name="T5" fmla="*/ 18 h 18"/>
                <a:gd name="T6" fmla="*/ 22 w 22"/>
                <a:gd name="T7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8">
                  <a:moveTo>
                    <a:pt x="22" y="0"/>
                  </a:moveTo>
                  <a:cubicBezTo>
                    <a:pt x="15" y="1"/>
                    <a:pt x="7" y="2"/>
                    <a:pt x="0" y="3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9" y="14"/>
                    <a:pt x="22" y="6"/>
                    <a:pt x="22" y="0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830"/>
            <p:cNvSpPr/>
            <p:nvPr/>
          </p:nvSpPr>
          <p:spPr bwMode="auto">
            <a:xfrm>
              <a:off x="2581275" y="2476501"/>
              <a:ext cx="600075" cy="485775"/>
            </a:xfrm>
            <a:custGeom>
              <a:gdLst>
                <a:gd name="T0" fmla="*/ 38 w 160"/>
                <a:gd name="T1" fmla="*/ 126 h 129"/>
                <a:gd name="T2" fmla="*/ 122 w 160"/>
                <a:gd name="T3" fmla="*/ 86 h 129"/>
                <a:gd name="T4" fmla="*/ 160 w 160"/>
                <a:gd name="T5" fmla="*/ 17 h 129"/>
                <a:gd name="T6" fmla="*/ 143 w 160"/>
                <a:gd name="T7" fmla="*/ 0 h 129"/>
                <a:gd name="T8" fmla="*/ 131 w 160"/>
                <a:gd name="T9" fmla="*/ 43 h 129"/>
                <a:gd name="T10" fmla="*/ 8 w 160"/>
                <a:gd name="T11" fmla="*/ 111 h 129"/>
                <a:gd name="T12" fmla="*/ 2 w 160"/>
                <a:gd name="T13" fmla="*/ 111 h 129"/>
                <a:gd name="T14" fmla="*/ 2 w 160"/>
                <a:gd name="T15" fmla="*/ 111 h 129"/>
                <a:gd name="T16" fmla="*/ 0 w 160"/>
                <a:gd name="T17" fmla="*/ 113 h 129"/>
                <a:gd name="T18" fmla="*/ 16 w 160"/>
                <a:gd name="T19" fmla="*/ 129 h 129"/>
                <a:gd name="T20" fmla="*/ 38 w 160"/>
                <a:gd name="T21" fmla="*/ 126 h 1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29">
                  <a:moveTo>
                    <a:pt x="38" y="126"/>
                  </a:moveTo>
                  <a:cubicBezTo>
                    <a:pt x="69" y="121"/>
                    <a:pt x="99" y="109"/>
                    <a:pt x="122" y="86"/>
                  </a:cubicBezTo>
                  <a:cubicBezTo>
                    <a:pt x="142" y="68"/>
                    <a:pt x="155" y="43"/>
                    <a:pt x="160" y="17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2" y="15"/>
                    <a:pt x="138" y="29"/>
                    <a:pt x="131" y="43"/>
                  </a:cubicBezTo>
                  <a:cubicBezTo>
                    <a:pt x="107" y="87"/>
                    <a:pt x="57" y="110"/>
                    <a:pt x="8" y="111"/>
                  </a:cubicBezTo>
                  <a:cubicBezTo>
                    <a:pt x="6" y="111"/>
                    <a:pt x="4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23" y="128"/>
                    <a:pt x="31" y="127"/>
                    <a:pt x="38" y="126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831"/>
            <p:cNvSpPr/>
            <p:nvPr/>
          </p:nvSpPr>
          <p:spPr bwMode="auto">
            <a:xfrm>
              <a:off x="2581275" y="2894013"/>
              <a:ext cx="6350" cy="7938"/>
            </a:xfrm>
            <a:custGeom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0 w 4"/>
                <a:gd name="T7" fmla="*/ 5 h 5"/>
                <a:gd name="T8" fmla="*/ 4 w 4"/>
                <a:gd name="T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832"/>
            <p:cNvSpPr/>
            <p:nvPr/>
          </p:nvSpPr>
          <p:spPr bwMode="auto">
            <a:xfrm flipH="1">
              <a:off x="2587625" y="2894013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833"/>
            <p:cNvSpPr>
              <a:spLocks noEditPoints="1"/>
            </p:cNvSpPr>
            <p:nvPr/>
          </p:nvSpPr>
          <p:spPr bwMode="auto">
            <a:xfrm>
              <a:off x="2862263" y="2743201"/>
              <a:ext cx="635000" cy="568325"/>
            </a:xfrm>
            <a:custGeom>
              <a:gdLst>
                <a:gd name="T0" fmla="*/ 137 w 169"/>
                <a:gd name="T1" fmla="*/ 2 h 151"/>
                <a:gd name="T2" fmla="*/ 123 w 169"/>
                <a:gd name="T3" fmla="*/ 9 h 151"/>
                <a:gd name="T4" fmla="*/ 122 w 169"/>
                <a:gd name="T5" fmla="*/ 11 h 151"/>
                <a:gd name="T6" fmla="*/ 114 w 169"/>
                <a:gd name="T7" fmla="*/ 40 h 151"/>
                <a:gd name="T8" fmla="*/ 82 w 169"/>
                <a:gd name="T9" fmla="*/ 55 h 151"/>
                <a:gd name="T10" fmla="*/ 80 w 169"/>
                <a:gd name="T11" fmla="*/ 56 h 151"/>
                <a:gd name="T12" fmla="*/ 80 w 169"/>
                <a:gd name="T13" fmla="*/ 57 h 151"/>
                <a:gd name="T14" fmla="*/ 35 w 169"/>
                <a:gd name="T15" fmla="*/ 92 h 151"/>
                <a:gd name="T16" fmla="*/ 32 w 169"/>
                <a:gd name="T17" fmla="*/ 94 h 151"/>
                <a:gd name="T18" fmla="*/ 13 w 169"/>
                <a:gd name="T19" fmla="*/ 115 h 151"/>
                <a:gd name="T20" fmla="*/ 0 w 169"/>
                <a:gd name="T21" fmla="*/ 117 h 151"/>
                <a:gd name="T22" fmla="*/ 4 w 169"/>
                <a:gd name="T23" fmla="*/ 121 h 151"/>
                <a:gd name="T24" fmla="*/ 15 w 169"/>
                <a:gd name="T25" fmla="*/ 118 h 151"/>
                <a:gd name="T26" fmla="*/ 31 w 169"/>
                <a:gd name="T27" fmla="*/ 106 h 151"/>
                <a:gd name="T28" fmla="*/ 32 w 169"/>
                <a:gd name="T29" fmla="*/ 120 h 151"/>
                <a:gd name="T30" fmla="*/ 33 w 169"/>
                <a:gd name="T31" fmla="*/ 134 h 151"/>
                <a:gd name="T32" fmla="*/ 48 w 169"/>
                <a:gd name="T33" fmla="*/ 149 h 151"/>
                <a:gd name="T34" fmla="*/ 59 w 169"/>
                <a:gd name="T35" fmla="*/ 127 h 151"/>
                <a:gd name="T36" fmla="*/ 50 w 169"/>
                <a:gd name="T37" fmla="*/ 110 h 151"/>
                <a:gd name="T38" fmla="*/ 38 w 169"/>
                <a:gd name="T39" fmla="*/ 97 h 151"/>
                <a:gd name="T40" fmla="*/ 83 w 169"/>
                <a:gd name="T41" fmla="*/ 64 h 151"/>
                <a:gd name="T42" fmla="*/ 87 w 169"/>
                <a:gd name="T43" fmla="*/ 80 h 151"/>
                <a:gd name="T44" fmla="*/ 94 w 169"/>
                <a:gd name="T45" fmla="*/ 95 h 151"/>
                <a:gd name="T46" fmla="*/ 113 w 169"/>
                <a:gd name="T47" fmla="*/ 97 h 151"/>
                <a:gd name="T48" fmla="*/ 88 w 169"/>
                <a:gd name="T49" fmla="*/ 58 h 151"/>
                <a:gd name="T50" fmla="*/ 118 w 169"/>
                <a:gd name="T51" fmla="*/ 42 h 151"/>
                <a:gd name="T52" fmla="*/ 126 w 169"/>
                <a:gd name="T53" fmla="*/ 17 h 151"/>
                <a:gd name="T54" fmla="*/ 144 w 169"/>
                <a:gd name="T55" fmla="*/ 48 h 151"/>
                <a:gd name="T56" fmla="*/ 162 w 169"/>
                <a:gd name="T57" fmla="*/ 47 h 151"/>
                <a:gd name="T58" fmla="*/ 156 w 169"/>
                <a:gd name="T59" fmla="*/ 26 h 151"/>
                <a:gd name="T60" fmla="*/ 141 w 169"/>
                <a:gd name="T61" fmla="*/ 17 h 151"/>
                <a:gd name="T62" fmla="*/ 129 w 169"/>
                <a:gd name="T63" fmla="*/ 10 h 151"/>
                <a:gd name="T64" fmla="*/ 142 w 169"/>
                <a:gd name="T65" fmla="*/ 3 h 151"/>
                <a:gd name="T66" fmla="*/ 140 w 169"/>
                <a:gd name="T67" fmla="*/ 0 h 151"/>
                <a:gd name="T68" fmla="*/ 137 w 169"/>
                <a:gd name="T69" fmla="*/ 2 h 151"/>
                <a:gd name="T70" fmla="*/ 44 w 169"/>
                <a:gd name="T71" fmla="*/ 108 h 151"/>
                <a:gd name="T72" fmla="*/ 53 w 169"/>
                <a:gd name="T73" fmla="*/ 123 h 151"/>
                <a:gd name="T74" fmla="*/ 48 w 169"/>
                <a:gd name="T75" fmla="*/ 145 h 151"/>
                <a:gd name="T76" fmla="*/ 36 w 169"/>
                <a:gd name="T77" fmla="*/ 128 h 151"/>
                <a:gd name="T78" fmla="*/ 35 w 169"/>
                <a:gd name="T79" fmla="*/ 118 h 151"/>
                <a:gd name="T80" fmla="*/ 35 w 169"/>
                <a:gd name="T81" fmla="*/ 99 h 151"/>
                <a:gd name="T82" fmla="*/ 44 w 169"/>
                <a:gd name="T83" fmla="*/ 108 h 151"/>
                <a:gd name="T84" fmla="*/ 104 w 169"/>
                <a:gd name="T85" fmla="*/ 74 h 151"/>
                <a:gd name="T86" fmla="*/ 111 w 169"/>
                <a:gd name="T87" fmla="*/ 94 h 151"/>
                <a:gd name="T88" fmla="*/ 92 w 169"/>
                <a:gd name="T89" fmla="*/ 83 h 151"/>
                <a:gd name="T90" fmla="*/ 86 w 169"/>
                <a:gd name="T91" fmla="*/ 61 h 151"/>
                <a:gd name="T92" fmla="*/ 104 w 169"/>
                <a:gd name="T93" fmla="*/ 74 h 151"/>
                <a:gd name="T94" fmla="*/ 149 w 169"/>
                <a:gd name="T95" fmla="*/ 25 h 151"/>
                <a:gd name="T96" fmla="*/ 158 w 169"/>
                <a:gd name="T97" fmla="*/ 46 h 151"/>
                <a:gd name="T98" fmla="*/ 128 w 169"/>
                <a:gd name="T99" fmla="*/ 13 h 151"/>
                <a:gd name="T100" fmla="*/ 149 w 169"/>
                <a:gd name="T101" fmla="*/ 25 h 1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9" h="151">
                  <a:moveTo>
                    <a:pt x="137" y="2"/>
                  </a:moveTo>
                  <a:cubicBezTo>
                    <a:pt x="133" y="5"/>
                    <a:pt x="128" y="7"/>
                    <a:pt x="123" y="9"/>
                  </a:cubicBezTo>
                  <a:cubicBezTo>
                    <a:pt x="122" y="9"/>
                    <a:pt x="122" y="10"/>
                    <a:pt x="122" y="11"/>
                  </a:cubicBezTo>
                  <a:cubicBezTo>
                    <a:pt x="124" y="20"/>
                    <a:pt x="120" y="33"/>
                    <a:pt x="114" y="40"/>
                  </a:cubicBezTo>
                  <a:cubicBezTo>
                    <a:pt x="106" y="49"/>
                    <a:pt x="94" y="54"/>
                    <a:pt x="82" y="55"/>
                  </a:cubicBezTo>
                  <a:cubicBezTo>
                    <a:pt x="81" y="55"/>
                    <a:pt x="81" y="56"/>
                    <a:pt x="80" y="56"/>
                  </a:cubicBezTo>
                  <a:cubicBezTo>
                    <a:pt x="80" y="56"/>
                    <a:pt x="80" y="57"/>
                    <a:pt x="80" y="57"/>
                  </a:cubicBezTo>
                  <a:cubicBezTo>
                    <a:pt x="80" y="78"/>
                    <a:pt x="57" y="102"/>
                    <a:pt x="35" y="92"/>
                  </a:cubicBezTo>
                  <a:cubicBezTo>
                    <a:pt x="34" y="92"/>
                    <a:pt x="32" y="92"/>
                    <a:pt x="32" y="94"/>
                  </a:cubicBezTo>
                  <a:cubicBezTo>
                    <a:pt x="31" y="104"/>
                    <a:pt x="21" y="111"/>
                    <a:pt x="13" y="115"/>
                  </a:cubicBezTo>
                  <a:cubicBezTo>
                    <a:pt x="9" y="117"/>
                    <a:pt x="4" y="118"/>
                    <a:pt x="0" y="117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7" y="121"/>
                    <a:pt x="11" y="120"/>
                    <a:pt x="15" y="118"/>
                  </a:cubicBezTo>
                  <a:cubicBezTo>
                    <a:pt x="21" y="115"/>
                    <a:pt x="27" y="111"/>
                    <a:pt x="31" y="106"/>
                  </a:cubicBezTo>
                  <a:cubicBezTo>
                    <a:pt x="31" y="111"/>
                    <a:pt x="32" y="116"/>
                    <a:pt x="32" y="120"/>
                  </a:cubicBezTo>
                  <a:cubicBezTo>
                    <a:pt x="32" y="125"/>
                    <a:pt x="32" y="130"/>
                    <a:pt x="33" y="134"/>
                  </a:cubicBezTo>
                  <a:cubicBezTo>
                    <a:pt x="34" y="142"/>
                    <a:pt x="39" y="151"/>
                    <a:pt x="48" y="149"/>
                  </a:cubicBezTo>
                  <a:cubicBezTo>
                    <a:pt x="59" y="146"/>
                    <a:pt x="61" y="136"/>
                    <a:pt x="59" y="127"/>
                  </a:cubicBezTo>
                  <a:cubicBezTo>
                    <a:pt x="57" y="121"/>
                    <a:pt x="54" y="115"/>
                    <a:pt x="50" y="110"/>
                  </a:cubicBezTo>
                  <a:cubicBezTo>
                    <a:pt x="47" y="105"/>
                    <a:pt x="42" y="102"/>
                    <a:pt x="38" y="97"/>
                  </a:cubicBezTo>
                  <a:cubicBezTo>
                    <a:pt x="58" y="102"/>
                    <a:pt x="81" y="84"/>
                    <a:pt x="83" y="64"/>
                  </a:cubicBezTo>
                  <a:cubicBezTo>
                    <a:pt x="85" y="69"/>
                    <a:pt x="85" y="75"/>
                    <a:pt x="87" y="80"/>
                  </a:cubicBezTo>
                  <a:cubicBezTo>
                    <a:pt x="89" y="85"/>
                    <a:pt x="91" y="90"/>
                    <a:pt x="94" y="95"/>
                  </a:cubicBezTo>
                  <a:cubicBezTo>
                    <a:pt x="99" y="102"/>
                    <a:pt x="108" y="104"/>
                    <a:pt x="113" y="97"/>
                  </a:cubicBezTo>
                  <a:cubicBezTo>
                    <a:pt x="125" y="82"/>
                    <a:pt x="101" y="65"/>
                    <a:pt x="88" y="58"/>
                  </a:cubicBezTo>
                  <a:cubicBezTo>
                    <a:pt x="99" y="56"/>
                    <a:pt x="110" y="51"/>
                    <a:pt x="118" y="42"/>
                  </a:cubicBezTo>
                  <a:cubicBezTo>
                    <a:pt x="123" y="35"/>
                    <a:pt x="126" y="26"/>
                    <a:pt x="126" y="17"/>
                  </a:cubicBezTo>
                  <a:cubicBezTo>
                    <a:pt x="132" y="27"/>
                    <a:pt x="134" y="39"/>
                    <a:pt x="144" y="48"/>
                  </a:cubicBezTo>
                  <a:cubicBezTo>
                    <a:pt x="149" y="52"/>
                    <a:pt x="158" y="52"/>
                    <a:pt x="162" y="47"/>
                  </a:cubicBezTo>
                  <a:cubicBezTo>
                    <a:pt x="169" y="40"/>
                    <a:pt x="162" y="30"/>
                    <a:pt x="156" y="26"/>
                  </a:cubicBezTo>
                  <a:cubicBezTo>
                    <a:pt x="152" y="22"/>
                    <a:pt x="146" y="20"/>
                    <a:pt x="141" y="17"/>
                  </a:cubicBezTo>
                  <a:cubicBezTo>
                    <a:pt x="138" y="14"/>
                    <a:pt x="134" y="12"/>
                    <a:pt x="129" y="10"/>
                  </a:cubicBezTo>
                  <a:cubicBezTo>
                    <a:pt x="134" y="8"/>
                    <a:pt x="138" y="7"/>
                    <a:pt x="142" y="3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39" y="1"/>
                    <a:pt x="138" y="2"/>
                    <a:pt x="137" y="2"/>
                  </a:cubicBezTo>
                  <a:close/>
                  <a:moveTo>
                    <a:pt x="44" y="108"/>
                  </a:moveTo>
                  <a:cubicBezTo>
                    <a:pt x="48" y="112"/>
                    <a:pt x="51" y="117"/>
                    <a:pt x="53" y="123"/>
                  </a:cubicBezTo>
                  <a:cubicBezTo>
                    <a:pt x="57" y="130"/>
                    <a:pt x="59" y="143"/>
                    <a:pt x="48" y="145"/>
                  </a:cubicBezTo>
                  <a:cubicBezTo>
                    <a:pt x="38" y="147"/>
                    <a:pt x="36" y="135"/>
                    <a:pt x="36" y="128"/>
                  </a:cubicBezTo>
                  <a:cubicBezTo>
                    <a:pt x="35" y="125"/>
                    <a:pt x="35" y="121"/>
                    <a:pt x="35" y="118"/>
                  </a:cubicBezTo>
                  <a:cubicBezTo>
                    <a:pt x="35" y="112"/>
                    <a:pt x="34" y="105"/>
                    <a:pt x="35" y="99"/>
                  </a:cubicBezTo>
                  <a:cubicBezTo>
                    <a:pt x="38" y="102"/>
                    <a:pt x="42" y="105"/>
                    <a:pt x="44" y="108"/>
                  </a:cubicBezTo>
                  <a:close/>
                  <a:moveTo>
                    <a:pt x="104" y="74"/>
                  </a:moveTo>
                  <a:cubicBezTo>
                    <a:pt x="108" y="78"/>
                    <a:pt x="117" y="87"/>
                    <a:pt x="111" y="94"/>
                  </a:cubicBezTo>
                  <a:cubicBezTo>
                    <a:pt x="103" y="105"/>
                    <a:pt x="95" y="90"/>
                    <a:pt x="92" y="83"/>
                  </a:cubicBezTo>
                  <a:cubicBezTo>
                    <a:pt x="89" y="76"/>
                    <a:pt x="88" y="68"/>
                    <a:pt x="86" y="61"/>
                  </a:cubicBezTo>
                  <a:cubicBezTo>
                    <a:pt x="92" y="64"/>
                    <a:pt x="99" y="68"/>
                    <a:pt x="104" y="74"/>
                  </a:cubicBezTo>
                  <a:close/>
                  <a:moveTo>
                    <a:pt x="149" y="25"/>
                  </a:moveTo>
                  <a:cubicBezTo>
                    <a:pt x="153" y="28"/>
                    <a:pt x="169" y="41"/>
                    <a:pt x="158" y="46"/>
                  </a:cubicBezTo>
                  <a:cubicBezTo>
                    <a:pt x="142" y="54"/>
                    <a:pt x="134" y="25"/>
                    <a:pt x="128" y="13"/>
                  </a:cubicBezTo>
                  <a:cubicBezTo>
                    <a:pt x="135" y="16"/>
                    <a:pt x="142" y="21"/>
                    <a:pt x="149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834"/>
            <p:cNvSpPr/>
            <p:nvPr/>
          </p:nvSpPr>
          <p:spPr bwMode="auto">
            <a:xfrm>
              <a:off x="2587625" y="2460626"/>
              <a:ext cx="530225" cy="433388"/>
            </a:xfrm>
            <a:custGeom>
              <a:gdLst>
                <a:gd name="T0" fmla="*/ 129 w 141"/>
                <a:gd name="T1" fmla="*/ 47 h 115"/>
                <a:gd name="T2" fmla="*/ 141 w 141"/>
                <a:gd name="T3" fmla="*/ 4 h 115"/>
                <a:gd name="T4" fmla="*/ 138 w 141"/>
                <a:gd name="T5" fmla="*/ 0 h 115"/>
                <a:gd name="T6" fmla="*/ 138 w 141"/>
                <a:gd name="T7" fmla="*/ 0 h 115"/>
                <a:gd name="T8" fmla="*/ 65 w 141"/>
                <a:gd name="T9" fmla="*/ 99 h 115"/>
                <a:gd name="T10" fmla="*/ 3 w 141"/>
                <a:gd name="T11" fmla="*/ 111 h 115"/>
                <a:gd name="T12" fmla="*/ 0 w 141"/>
                <a:gd name="T13" fmla="*/ 115 h 115"/>
                <a:gd name="T14" fmla="*/ 6 w 141"/>
                <a:gd name="T15" fmla="*/ 115 h 115"/>
                <a:gd name="T16" fmla="*/ 129 w 141"/>
                <a:gd name="T17" fmla="*/ 47 h 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115">
                  <a:moveTo>
                    <a:pt x="129" y="47"/>
                  </a:moveTo>
                  <a:cubicBezTo>
                    <a:pt x="136" y="33"/>
                    <a:pt x="140" y="19"/>
                    <a:pt x="141" y="4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5" y="44"/>
                    <a:pt x="105" y="81"/>
                    <a:pt x="65" y="99"/>
                  </a:cubicBezTo>
                  <a:cubicBezTo>
                    <a:pt x="45" y="107"/>
                    <a:pt x="25" y="111"/>
                    <a:pt x="3" y="11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" y="115"/>
                    <a:pt x="4" y="115"/>
                    <a:pt x="6" y="115"/>
                  </a:cubicBezTo>
                  <a:cubicBezTo>
                    <a:pt x="55" y="114"/>
                    <a:pt x="105" y="91"/>
                    <a:pt x="129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835"/>
            <p:cNvSpPr/>
            <p:nvPr/>
          </p:nvSpPr>
          <p:spPr bwMode="auto">
            <a:xfrm>
              <a:off x="2587625" y="2878138"/>
              <a:ext cx="11113" cy="15875"/>
            </a:xfrm>
            <a:custGeom>
              <a:gdLst>
                <a:gd name="T0" fmla="*/ 3 w 3"/>
                <a:gd name="T1" fmla="*/ 0 h 4"/>
                <a:gd name="T2" fmla="*/ 0 w 3"/>
                <a:gd name="T3" fmla="*/ 4 h 4"/>
                <a:gd name="T4" fmla="*/ 0 w 3"/>
                <a:gd name="T5" fmla="*/ 4 h 4"/>
                <a:gd name="T6" fmla="*/ 3 w 3"/>
                <a:gd name="T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836"/>
            <p:cNvSpPr>
              <a:spLocks noEditPoints="1"/>
            </p:cNvSpPr>
            <p:nvPr/>
          </p:nvSpPr>
          <p:spPr bwMode="auto">
            <a:xfrm>
              <a:off x="2640013" y="2540001"/>
              <a:ext cx="706438" cy="606425"/>
            </a:xfrm>
            <a:custGeom>
              <a:gdLst>
                <a:gd name="T0" fmla="*/ 66 w 188"/>
                <a:gd name="T1" fmla="*/ 157 h 161"/>
                <a:gd name="T2" fmla="*/ 83 w 188"/>
                <a:gd name="T3" fmla="*/ 135 h 161"/>
                <a:gd name="T4" fmla="*/ 114 w 188"/>
                <a:gd name="T5" fmla="*/ 132 h 161"/>
                <a:gd name="T6" fmla="*/ 132 w 188"/>
                <a:gd name="T7" fmla="*/ 102 h 161"/>
                <a:gd name="T8" fmla="*/ 137 w 188"/>
                <a:gd name="T9" fmla="*/ 93 h 161"/>
                <a:gd name="T10" fmla="*/ 168 w 188"/>
                <a:gd name="T11" fmla="*/ 67 h 161"/>
                <a:gd name="T12" fmla="*/ 168 w 188"/>
                <a:gd name="T13" fmla="*/ 53 h 161"/>
                <a:gd name="T14" fmla="*/ 188 w 188"/>
                <a:gd name="T15" fmla="*/ 43 h 161"/>
                <a:gd name="T16" fmla="*/ 169 w 188"/>
                <a:gd name="T17" fmla="*/ 50 h 161"/>
                <a:gd name="T18" fmla="*/ 170 w 188"/>
                <a:gd name="T19" fmla="*/ 25 h 161"/>
                <a:gd name="T20" fmla="*/ 161 w 188"/>
                <a:gd name="T21" fmla="*/ 24 h 161"/>
                <a:gd name="T22" fmla="*/ 160 w 188"/>
                <a:gd name="T23" fmla="*/ 15 h 161"/>
                <a:gd name="T24" fmla="*/ 106 w 188"/>
                <a:gd name="T25" fmla="*/ 69 h 161"/>
                <a:gd name="T26" fmla="*/ 0 w 188"/>
                <a:gd name="T27" fmla="*/ 112 h 161"/>
                <a:gd name="T28" fmla="*/ 26 w 188"/>
                <a:gd name="T29" fmla="*/ 113 h 161"/>
                <a:gd name="T30" fmla="*/ 20 w 188"/>
                <a:gd name="T31" fmla="*/ 133 h 161"/>
                <a:gd name="T32" fmla="*/ 52 w 188"/>
                <a:gd name="T33" fmla="*/ 130 h 161"/>
                <a:gd name="T34" fmla="*/ 35 w 188"/>
                <a:gd name="T35" fmla="*/ 147 h 161"/>
                <a:gd name="T36" fmla="*/ 40 w 188"/>
                <a:gd name="T37" fmla="*/ 150 h 161"/>
                <a:gd name="T38" fmla="*/ 121 w 188"/>
                <a:gd name="T39" fmla="*/ 119 h 161"/>
                <a:gd name="T40" fmla="*/ 91 w 188"/>
                <a:gd name="T41" fmla="*/ 129 h 161"/>
                <a:gd name="T42" fmla="*/ 102 w 188"/>
                <a:gd name="T43" fmla="*/ 106 h 161"/>
                <a:gd name="T44" fmla="*/ 122 w 188"/>
                <a:gd name="T45" fmla="*/ 108 h 161"/>
                <a:gd name="T46" fmla="*/ 129 w 188"/>
                <a:gd name="T47" fmla="*/ 100 h 161"/>
                <a:gd name="T48" fmla="*/ 109 w 188"/>
                <a:gd name="T49" fmla="*/ 80 h 161"/>
                <a:gd name="T50" fmla="*/ 129 w 188"/>
                <a:gd name="T51" fmla="*/ 100 h 161"/>
                <a:gd name="T52" fmla="*/ 138 w 188"/>
                <a:gd name="T53" fmla="*/ 90 h 161"/>
                <a:gd name="T54" fmla="*/ 136 w 188"/>
                <a:gd name="T55" fmla="*/ 76 h 161"/>
                <a:gd name="T56" fmla="*/ 142 w 188"/>
                <a:gd name="T57" fmla="*/ 68 h 161"/>
                <a:gd name="T58" fmla="*/ 159 w 188"/>
                <a:gd name="T59" fmla="*/ 83 h 161"/>
                <a:gd name="T60" fmla="*/ 164 w 188"/>
                <a:gd name="T61" fmla="*/ 55 h 161"/>
                <a:gd name="T62" fmla="*/ 144 w 188"/>
                <a:gd name="T63" fmla="*/ 57 h 161"/>
                <a:gd name="T64" fmla="*/ 160 w 188"/>
                <a:gd name="T65" fmla="*/ 30 h 161"/>
                <a:gd name="T66" fmla="*/ 147 w 188"/>
                <a:gd name="T67" fmla="*/ 7 h 161"/>
                <a:gd name="T68" fmla="*/ 135 w 188"/>
                <a:gd name="T69" fmla="*/ 38 h 161"/>
                <a:gd name="T70" fmla="*/ 116 w 188"/>
                <a:gd name="T71" fmla="*/ 65 h 161"/>
                <a:gd name="T72" fmla="*/ 140 w 188"/>
                <a:gd name="T73" fmla="*/ 57 h 161"/>
                <a:gd name="T74" fmla="*/ 107 w 188"/>
                <a:gd name="T75" fmla="*/ 74 h 161"/>
                <a:gd name="T76" fmla="*/ 103 w 188"/>
                <a:gd name="T77" fmla="*/ 78 h 161"/>
                <a:gd name="T78" fmla="*/ 71 w 188"/>
                <a:gd name="T79" fmla="*/ 98 h 161"/>
                <a:gd name="T80" fmla="*/ 72 w 188"/>
                <a:gd name="T81" fmla="*/ 105 h 161"/>
                <a:gd name="T82" fmla="*/ 82 w 188"/>
                <a:gd name="T83" fmla="*/ 131 h 161"/>
                <a:gd name="T84" fmla="*/ 62 w 188"/>
                <a:gd name="T85" fmla="*/ 127 h 161"/>
                <a:gd name="T86" fmla="*/ 72 w 188"/>
                <a:gd name="T87" fmla="*/ 105 h 161"/>
                <a:gd name="T88" fmla="*/ 31 w 188"/>
                <a:gd name="T89" fmla="*/ 112 h 161"/>
                <a:gd name="T90" fmla="*/ 65 w 188"/>
                <a:gd name="T91" fmla="*/ 117 h 161"/>
                <a:gd name="T92" fmla="*/ 55 w 188"/>
                <a:gd name="T93" fmla="*/ 130 h 161"/>
                <a:gd name="T94" fmla="*/ 59 w 188"/>
                <a:gd name="T95" fmla="*/ 129 h 161"/>
                <a:gd name="T96" fmla="*/ 64 w 188"/>
                <a:gd name="T97" fmla="*/ 154 h 161"/>
                <a:gd name="T98" fmla="*/ 55 w 188"/>
                <a:gd name="T99" fmla="*/ 130 h 1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8" h="161">
                  <a:moveTo>
                    <a:pt x="40" y="150"/>
                  </a:moveTo>
                  <a:cubicBezTo>
                    <a:pt x="46" y="158"/>
                    <a:pt x="57" y="161"/>
                    <a:pt x="66" y="157"/>
                  </a:cubicBezTo>
                  <a:cubicBezTo>
                    <a:pt x="75" y="153"/>
                    <a:pt x="82" y="145"/>
                    <a:pt x="81" y="135"/>
                  </a:cubicBezTo>
                  <a:cubicBezTo>
                    <a:pt x="81" y="135"/>
                    <a:pt x="82" y="135"/>
                    <a:pt x="83" y="135"/>
                  </a:cubicBezTo>
                  <a:cubicBezTo>
                    <a:pt x="85" y="134"/>
                    <a:pt x="87" y="133"/>
                    <a:pt x="89" y="131"/>
                  </a:cubicBezTo>
                  <a:cubicBezTo>
                    <a:pt x="96" y="136"/>
                    <a:pt x="106" y="137"/>
                    <a:pt x="114" y="132"/>
                  </a:cubicBezTo>
                  <a:cubicBezTo>
                    <a:pt x="123" y="126"/>
                    <a:pt x="126" y="117"/>
                    <a:pt x="125" y="107"/>
                  </a:cubicBezTo>
                  <a:cubicBezTo>
                    <a:pt x="127" y="106"/>
                    <a:pt x="130" y="104"/>
                    <a:pt x="132" y="102"/>
                  </a:cubicBezTo>
                  <a:cubicBezTo>
                    <a:pt x="134" y="99"/>
                    <a:pt x="136" y="96"/>
                    <a:pt x="137" y="93"/>
                  </a:cubicBezTo>
                  <a:cubicBezTo>
                    <a:pt x="137" y="93"/>
                    <a:pt x="137" y="93"/>
                    <a:pt x="137" y="93"/>
                  </a:cubicBezTo>
                  <a:cubicBezTo>
                    <a:pt x="147" y="96"/>
                    <a:pt x="160" y="90"/>
                    <a:pt x="165" y="82"/>
                  </a:cubicBezTo>
                  <a:cubicBezTo>
                    <a:pt x="167" y="77"/>
                    <a:pt x="168" y="72"/>
                    <a:pt x="168" y="67"/>
                  </a:cubicBezTo>
                  <a:cubicBezTo>
                    <a:pt x="167" y="65"/>
                    <a:pt x="167" y="62"/>
                    <a:pt x="165" y="60"/>
                  </a:cubicBezTo>
                  <a:cubicBezTo>
                    <a:pt x="166" y="58"/>
                    <a:pt x="167" y="56"/>
                    <a:pt x="168" y="53"/>
                  </a:cubicBezTo>
                  <a:cubicBezTo>
                    <a:pt x="168" y="53"/>
                    <a:pt x="168" y="53"/>
                    <a:pt x="169" y="53"/>
                  </a:cubicBezTo>
                  <a:cubicBezTo>
                    <a:pt x="176" y="54"/>
                    <a:pt x="183" y="49"/>
                    <a:pt x="188" y="43"/>
                  </a:cubicBezTo>
                  <a:cubicBezTo>
                    <a:pt x="185" y="41"/>
                    <a:pt x="185" y="41"/>
                    <a:pt x="185" y="41"/>
                  </a:cubicBezTo>
                  <a:cubicBezTo>
                    <a:pt x="182" y="46"/>
                    <a:pt x="176" y="50"/>
                    <a:pt x="169" y="50"/>
                  </a:cubicBezTo>
                  <a:cubicBezTo>
                    <a:pt x="171" y="42"/>
                    <a:pt x="169" y="33"/>
                    <a:pt x="163" y="27"/>
                  </a:cubicBezTo>
                  <a:cubicBezTo>
                    <a:pt x="165" y="27"/>
                    <a:pt x="167" y="26"/>
                    <a:pt x="170" y="25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5" y="23"/>
                    <a:pt x="163" y="24"/>
                    <a:pt x="161" y="24"/>
                  </a:cubicBezTo>
                  <a:cubicBezTo>
                    <a:pt x="161" y="21"/>
                    <a:pt x="161" y="18"/>
                    <a:pt x="160" y="1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39" y="26"/>
                    <a:pt x="126" y="51"/>
                    <a:pt x="106" y="69"/>
                  </a:cubicBezTo>
                  <a:cubicBezTo>
                    <a:pt x="83" y="92"/>
                    <a:pt x="53" y="104"/>
                    <a:pt x="22" y="109"/>
                  </a:cubicBezTo>
                  <a:cubicBezTo>
                    <a:pt x="15" y="110"/>
                    <a:pt x="7" y="111"/>
                    <a:pt x="0" y="112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11" y="115"/>
                    <a:pt x="19" y="114"/>
                    <a:pt x="26" y="113"/>
                  </a:cubicBezTo>
                  <a:cubicBezTo>
                    <a:pt x="26" y="119"/>
                    <a:pt x="23" y="127"/>
                    <a:pt x="18" y="131"/>
                  </a:cubicBezTo>
                  <a:cubicBezTo>
                    <a:pt x="20" y="133"/>
                    <a:pt x="20" y="133"/>
                    <a:pt x="20" y="133"/>
                  </a:cubicBezTo>
                  <a:cubicBezTo>
                    <a:pt x="25" y="129"/>
                    <a:pt x="28" y="123"/>
                    <a:pt x="29" y="117"/>
                  </a:cubicBezTo>
                  <a:cubicBezTo>
                    <a:pt x="33" y="126"/>
                    <a:pt x="42" y="132"/>
                    <a:pt x="52" y="130"/>
                  </a:cubicBezTo>
                  <a:cubicBezTo>
                    <a:pt x="49" y="138"/>
                    <a:pt x="46" y="145"/>
                    <a:pt x="37" y="147"/>
                  </a:cubicBezTo>
                  <a:cubicBezTo>
                    <a:pt x="36" y="147"/>
                    <a:pt x="35" y="147"/>
                    <a:pt x="35" y="147"/>
                  </a:cubicBezTo>
                  <a:cubicBezTo>
                    <a:pt x="38" y="150"/>
                    <a:pt x="38" y="150"/>
                    <a:pt x="38" y="150"/>
                  </a:cubicBezTo>
                  <a:cubicBezTo>
                    <a:pt x="38" y="150"/>
                    <a:pt x="39" y="150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lose/>
                  <a:moveTo>
                    <a:pt x="121" y="119"/>
                  </a:moveTo>
                  <a:cubicBezTo>
                    <a:pt x="119" y="123"/>
                    <a:pt x="117" y="127"/>
                    <a:pt x="112" y="129"/>
                  </a:cubicBezTo>
                  <a:cubicBezTo>
                    <a:pt x="106" y="133"/>
                    <a:pt x="97" y="134"/>
                    <a:pt x="91" y="129"/>
                  </a:cubicBezTo>
                  <a:cubicBezTo>
                    <a:pt x="96" y="123"/>
                    <a:pt x="99" y="116"/>
                    <a:pt x="97" y="110"/>
                  </a:cubicBezTo>
                  <a:cubicBezTo>
                    <a:pt x="98" y="109"/>
                    <a:pt x="100" y="107"/>
                    <a:pt x="102" y="106"/>
                  </a:cubicBezTo>
                  <a:cubicBezTo>
                    <a:pt x="102" y="105"/>
                    <a:pt x="103" y="105"/>
                    <a:pt x="103" y="105"/>
                  </a:cubicBezTo>
                  <a:cubicBezTo>
                    <a:pt x="109" y="108"/>
                    <a:pt x="116" y="110"/>
                    <a:pt x="122" y="108"/>
                  </a:cubicBezTo>
                  <a:cubicBezTo>
                    <a:pt x="122" y="112"/>
                    <a:pt x="122" y="115"/>
                    <a:pt x="121" y="119"/>
                  </a:cubicBezTo>
                  <a:close/>
                  <a:moveTo>
                    <a:pt x="129" y="100"/>
                  </a:moveTo>
                  <a:cubicBezTo>
                    <a:pt x="122" y="108"/>
                    <a:pt x="113" y="106"/>
                    <a:pt x="105" y="102"/>
                  </a:cubicBezTo>
                  <a:cubicBezTo>
                    <a:pt x="109" y="96"/>
                    <a:pt x="111" y="86"/>
                    <a:pt x="109" y="80"/>
                  </a:cubicBezTo>
                  <a:cubicBezTo>
                    <a:pt x="117" y="83"/>
                    <a:pt x="126" y="82"/>
                    <a:pt x="134" y="77"/>
                  </a:cubicBezTo>
                  <a:cubicBezTo>
                    <a:pt x="137" y="85"/>
                    <a:pt x="135" y="94"/>
                    <a:pt x="129" y="100"/>
                  </a:cubicBezTo>
                  <a:close/>
                  <a:moveTo>
                    <a:pt x="159" y="83"/>
                  </a:moveTo>
                  <a:cubicBezTo>
                    <a:pt x="154" y="88"/>
                    <a:pt x="146" y="92"/>
                    <a:pt x="138" y="90"/>
                  </a:cubicBezTo>
                  <a:cubicBezTo>
                    <a:pt x="138" y="90"/>
                    <a:pt x="138" y="90"/>
                    <a:pt x="138" y="90"/>
                  </a:cubicBezTo>
                  <a:cubicBezTo>
                    <a:pt x="139" y="85"/>
                    <a:pt x="138" y="80"/>
                    <a:pt x="136" y="76"/>
                  </a:cubicBezTo>
                  <a:cubicBezTo>
                    <a:pt x="137" y="75"/>
                    <a:pt x="137" y="74"/>
                    <a:pt x="138" y="74"/>
                  </a:cubicBezTo>
                  <a:cubicBezTo>
                    <a:pt x="139" y="72"/>
                    <a:pt x="141" y="70"/>
                    <a:pt x="142" y="68"/>
                  </a:cubicBezTo>
                  <a:cubicBezTo>
                    <a:pt x="150" y="71"/>
                    <a:pt x="158" y="68"/>
                    <a:pt x="163" y="62"/>
                  </a:cubicBezTo>
                  <a:cubicBezTo>
                    <a:pt x="167" y="68"/>
                    <a:pt x="164" y="79"/>
                    <a:pt x="159" y="83"/>
                  </a:cubicBezTo>
                  <a:close/>
                  <a:moveTo>
                    <a:pt x="160" y="30"/>
                  </a:moveTo>
                  <a:cubicBezTo>
                    <a:pt x="167" y="37"/>
                    <a:pt x="170" y="47"/>
                    <a:pt x="164" y="55"/>
                  </a:cubicBezTo>
                  <a:cubicBezTo>
                    <a:pt x="159" y="62"/>
                    <a:pt x="151" y="67"/>
                    <a:pt x="143" y="65"/>
                  </a:cubicBezTo>
                  <a:cubicBezTo>
                    <a:pt x="144" y="62"/>
                    <a:pt x="145" y="60"/>
                    <a:pt x="144" y="57"/>
                  </a:cubicBezTo>
                  <a:cubicBezTo>
                    <a:pt x="144" y="51"/>
                    <a:pt x="141" y="46"/>
                    <a:pt x="137" y="42"/>
                  </a:cubicBezTo>
                  <a:cubicBezTo>
                    <a:pt x="146" y="44"/>
                    <a:pt x="157" y="39"/>
                    <a:pt x="160" y="30"/>
                  </a:cubicBezTo>
                  <a:close/>
                  <a:moveTo>
                    <a:pt x="147" y="7"/>
                  </a:moveTo>
                  <a:cubicBezTo>
                    <a:pt x="147" y="7"/>
                    <a:pt x="147" y="7"/>
                    <a:pt x="147" y="7"/>
                  </a:cubicBezTo>
                  <a:cubicBezTo>
                    <a:pt x="156" y="8"/>
                    <a:pt x="160" y="22"/>
                    <a:pt x="157" y="29"/>
                  </a:cubicBezTo>
                  <a:cubicBezTo>
                    <a:pt x="154" y="38"/>
                    <a:pt x="143" y="41"/>
                    <a:pt x="135" y="38"/>
                  </a:cubicBezTo>
                  <a:cubicBezTo>
                    <a:pt x="140" y="28"/>
                    <a:pt x="144" y="18"/>
                    <a:pt x="147" y="7"/>
                  </a:cubicBezTo>
                  <a:close/>
                  <a:moveTo>
                    <a:pt x="116" y="65"/>
                  </a:moveTo>
                  <a:cubicBezTo>
                    <a:pt x="122" y="58"/>
                    <a:pt x="128" y="50"/>
                    <a:pt x="132" y="42"/>
                  </a:cubicBezTo>
                  <a:cubicBezTo>
                    <a:pt x="136" y="47"/>
                    <a:pt x="140" y="51"/>
                    <a:pt x="140" y="57"/>
                  </a:cubicBezTo>
                  <a:cubicBezTo>
                    <a:pt x="141" y="62"/>
                    <a:pt x="139" y="67"/>
                    <a:pt x="135" y="71"/>
                  </a:cubicBezTo>
                  <a:cubicBezTo>
                    <a:pt x="128" y="78"/>
                    <a:pt x="115" y="81"/>
                    <a:pt x="107" y="74"/>
                  </a:cubicBezTo>
                  <a:cubicBezTo>
                    <a:pt x="110" y="71"/>
                    <a:pt x="113" y="68"/>
                    <a:pt x="116" y="65"/>
                  </a:cubicBezTo>
                  <a:close/>
                  <a:moveTo>
                    <a:pt x="103" y="78"/>
                  </a:moveTo>
                  <a:cubicBezTo>
                    <a:pt x="110" y="84"/>
                    <a:pt x="105" y="100"/>
                    <a:pt x="98" y="105"/>
                  </a:cubicBezTo>
                  <a:cubicBezTo>
                    <a:pt x="88" y="111"/>
                    <a:pt x="77" y="108"/>
                    <a:pt x="71" y="98"/>
                  </a:cubicBezTo>
                  <a:cubicBezTo>
                    <a:pt x="83" y="93"/>
                    <a:pt x="94" y="86"/>
                    <a:pt x="103" y="78"/>
                  </a:cubicBezTo>
                  <a:close/>
                  <a:moveTo>
                    <a:pt x="72" y="105"/>
                  </a:moveTo>
                  <a:cubicBezTo>
                    <a:pt x="77" y="111"/>
                    <a:pt x="86" y="113"/>
                    <a:pt x="94" y="111"/>
                  </a:cubicBezTo>
                  <a:cubicBezTo>
                    <a:pt x="95" y="119"/>
                    <a:pt x="90" y="128"/>
                    <a:pt x="82" y="131"/>
                  </a:cubicBezTo>
                  <a:cubicBezTo>
                    <a:pt x="75" y="134"/>
                    <a:pt x="66" y="134"/>
                    <a:pt x="62" y="127"/>
                  </a:cubicBezTo>
                  <a:cubicBezTo>
                    <a:pt x="62" y="127"/>
                    <a:pt x="62" y="127"/>
                    <a:pt x="62" y="127"/>
                  </a:cubicBezTo>
                  <a:cubicBezTo>
                    <a:pt x="66" y="124"/>
                    <a:pt x="69" y="119"/>
                    <a:pt x="70" y="115"/>
                  </a:cubicBezTo>
                  <a:cubicBezTo>
                    <a:pt x="71" y="112"/>
                    <a:pt x="72" y="108"/>
                    <a:pt x="72" y="105"/>
                  </a:cubicBezTo>
                  <a:close/>
                  <a:moveTo>
                    <a:pt x="52" y="127"/>
                  </a:moveTo>
                  <a:cubicBezTo>
                    <a:pt x="41" y="129"/>
                    <a:pt x="34" y="122"/>
                    <a:pt x="31" y="112"/>
                  </a:cubicBezTo>
                  <a:cubicBezTo>
                    <a:pt x="43" y="109"/>
                    <a:pt x="56" y="105"/>
                    <a:pt x="67" y="100"/>
                  </a:cubicBezTo>
                  <a:cubicBezTo>
                    <a:pt x="70" y="105"/>
                    <a:pt x="68" y="113"/>
                    <a:pt x="65" y="117"/>
                  </a:cubicBezTo>
                  <a:cubicBezTo>
                    <a:pt x="62" y="122"/>
                    <a:pt x="58" y="126"/>
                    <a:pt x="52" y="127"/>
                  </a:cubicBezTo>
                  <a:close/>
                  <a:moveTo>
                    <a:pt x="55" y="130"/>
                  </a:moveTo>
                  <a:cubicBezTo>
                    <a:pt x="56" y="130"/>
                    <a:pt x="56" y="130"/>
                    <a:pt x="56" y="130"/>
                  </a:cubicBezTo>
                  <a:cubicBezTo>
                    <a:pt x="57" y="129"/>
                    <a:pt x="58" y="129"/>
                    <a:pt x="59" y="129"/>
                  </a:cubicBezTo>
                  <a:cubicBezTo>
                    <a:pt x="63" y="135"/>
                    <a:pt x="70" y="137"/>
                    <a:pt x="78" y="136"/>
                  </a:cubicBezTo>
                  <a:cubicBezTo>
                    <a:pt x="77" y="144"/>
                    <a:pt x="73" y="152"/>
                    <a:pt x="64" y="154"/>
                  </a:cubicBezTo>
                  <a:cubicBezTo>
                    <a:pt x="56" y="157"/>
                    <a:pt x="48" y="155"/>
                    <a:pt x="43" y="148"/>
                  </a:cubicBezTo>
                  <a:cubicBezTo>
                    <a:pt x="50" y="144"/>
                    <a:pt x="55" y="138"/>
                    <a:pt x="55" y="1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837"/>
            <p:cNvSpPr/>
            <p:nvPr/>
          </p:nvSpPr>
          <p:spPr bwMode="auto">
            <a:xfrm>
              <a:off x="2397125" y="2924176"/>
              <a:ext cx="160338" cy="161925"/>
            </a:xfrm>
            <a:custGeom>
              <a:gdLst>
                <a:gd name="T0" fmla="*/ 43 w 43"/>
                <a:gd name="T1" fmla="*/ 0 h 43"/>
                <a:gd name="T2" fmla="*/ 0 w 43"/>
                <a:gd name="T3" fmla="*/ 6 h 43"/>
                <a:gd name="T4" fmla="*/ 0 w 43"/>
                <a:gd name="T5" fmla="*/ 43 h 43"/>
                <a:gd name="T6" fmla="*/ 43 w 43"/>
                <a:gd name="T7" fmla="*/ 0 h 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43">
                  <a:moveTo>
                    <a:pt x="43" y="0"/>
                  </a:moveTo>
                  <a:cubicBezTo>
                    <a:pt x="28" y="0"/>
                    <a:pt x="14" y="2"/>
                    <a:pt x="0" y="6"/>
                  </a:cubicBezTo>
                  <a:cubicBezTo>
                    <a:pt x="0" y="43"/>
                    <a:pt x="0" y="43"/>
                    <a:pt x="0" y="43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838"/>
            <p:cNvSpPr/>
            <p:nvPr/>
          </p:nvSpPr>
          <p:spPr bwMode="auto">
            <a:xfrm>
              <a:off x="2397125" y="2720976"/>
              <a:ext cx="44450" cy="101600"/>
            </a:xfrm>
            <a:custGeom>
              <a:gdLst>
                <a:gd name="T0" fmla="*/ 12 w 12"/>
                <a:gd name="T1" fmla="*/ 11 h 27"/>
                <a:gd name="T2" fmla="*/ 0 w 12"/>
                <a:gd name="T3" fmla="*/ 0 h 27"/>
                <a:gd name="T4" fmla="*/ 0 w 12"/>
                <a:gd name="T5" fmla="*/ 22 h 27"/>
                <a:gd name="T6" fmla="*/ 3 w 12"/>
                <a:gd name="T7" fmla="*/ 27 h 27"/>
                <a:gd name="T8" fmla="*/ 12 w 12"/>
                <a:gd name="T9" fmla="*/ 11 h 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4"/>
                    <a:pt x="2" y="25"/>
                    <a:pt x="3" y="27"/>
                  </a:cubicBezTo>
                  <a:cubicBezTo>
                    <a:pt x="4" y="21"/>
                    <a:pt x="7" y="15"/>
                    <a:pt x="12" y="11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839"/>
            <p:cNvSpPr/>
            <p:nvPr/>
          </p:nvSpPr>
          <p:spPr bwMode="auto">
            <a:xfrm>
              <a:off x="2397125" y="2830513"/>
              <a:ext cx="3175" cy="14288"/>
            </a:xfrm>
            <a:custGeom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3 h 4"/>
                <a:gd name="T6" fmla="*/ 0 w 1"/>
                <a:gd name="T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840"/>
            <p:cNvSpPr/>
            <p:nvPr/>
          </p:nvSpPr>
          <p:spPr bwMode="auto">
            <a:xfrm>
              <a:off x="2419350" y="2773363"/>
              <a:ext cx="82550" cy="63500"/>
            </a:xfrm>
            <a:custGeom>
              <a:gdLst>
                <a:gd name="T0" fmla="*/ 0 w 22"/>
                <a:gd name="T1" fmla="*/ 17 h 17"/>
                <a:gd name="T2" fmla="*/ 22 w 22"/>
                <a:gd name="T3" fmla="*/ 14 h 17"/>
                <a:gd name="T4" fmla="*/ 8 w 22"/>
                <a:gd name="T5" fmla="*/ 0 h 17"/>
                <a:gd name="T6" fmla="*/ 0 w 22"/>
                <a:gd name="T7" fmla="*/ 17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7">
                  <a:moveTo>
                    <a:pt x="0" y="17"/>
                  </a:moveTo>
                  <a:cubicBezTo>
                    <a:pt x="8" y="16"/>
                    <a:pt x="15" y="15"/>
                    <a:pt x="22" y="1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4"/>
                    <a:pt x="0" y="11"/>
                    <a:pt x="0" y="17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841"/>
            <p:cNvSpPr/>
            <p:nvPr/>
          </p:nvSpPr>
          <p:spPr bwMode="auto">
            <a:xfrm>
              <a:off x="2397125" y="2841626"/>
              <a:ext cx="184150" cy="90488"/>
            </a:xfrm>
            <a:custGeom>
              <a:gdLst>
                <a:gd name="T0" fmla="*/ 40 w 49"/>
                <a:gd name="T1" fmla="*/ 18 h 24"/>
                <a:gd name="T2" fmla="*/ 46 w 49"/>
                <a:gd name="T3" fmla="*/ 18 h 24"/>
                <a:gd name="T4" fmla="*/ 46 w 49"/>
                <a:gd name="T5" fmla="*/ 18 h 24"/>
                <a:gd name="T6" fmla="*/ 49 w 49"/>
                <a:gd name="T7" fmla="*/ 16 h 24"/>
                <a:gd name="T8" fmla="*/ 33 w 49"/>
                <a:gd name="T9" fmla="*/ 0 h 24"/>
                <a:gd name="T10" fmla="*/ 10 w 49"/>
                <a:gd name="T11" fmla="*/ 3 h 24"/>
                <a:gd name="T12" fmla="*/ 0 w 49"/>
                <a:gd name="T13" fmla="*/ 5 h 24"/>
                <a:gd name="T14" fmla="*/ 0 w 49"/>
                <a:gd name="T15" fmla="*/ 24 h 24"/>
                <a:gd name="T16" fmla="*/ 40 w 49"/>
                <a:gd name="T17" fmla="*/ 18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4">
                  <a:moveTo>
                    <a:pt x="40" y="18"/>
                  </a:moveTo>
                  <a:cubicBezTo>
                    <a:pt x="42" y="18"/>
                    <a:pt x="44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5" y="1"/>
                    <a:pt x="18" y="2"/>
                    <a:pt x="10" y="3"/>
                  </a:cubicBezTo>
                  <a:cubicBezTo>
                    <a:pt x="7" y="4"/>
                    <a:pt x="3" y="4"/>
                    <a:pt x="0" y="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3" y="20"/>
                    <a:pt x="27" y="19"/>
                    <a:pt x="40" y="18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842"/>
            <p:cNvSpPr/>
            <p:nvPr/>
          </p:nvSpPr>
          <p:spPr bwMode="auto">
            <a:xfrm>
              <a:off x="2397125" y="2908301"/>
              <a:ext cx="173038" cy="38100"/>
            </a:xfrm>
            <a:custGeom>
              <a:gdLst>
                <a:gd name="T0" fmla="*/ 43 w 46"/>
                <a:gd name="T1" fmla="*/ 4 h 10"/>
                <a:gd name="T2" fmla="*/ 46 w 46"/>
                <a:gd name="T3" fmla="*/ 0 h 10"/>
                <a:gd name="T4" fmla="*/ 40 w 46"/>
                <a:gd name="T5" fmla="*/ 0 h 10"/>
                <a:gd name="T6" fmla="*/ 0 w 46"/>
                <a:gd name="T7" fmla="*/ 6 h 10"/>
                <a:gd name="T8" fmla="*/ 0 w 46"/>
                <a:gd name="T9" fmla="*/ 10 h 10"/>
                <a:gd name="T10" fmla="*/ 43 w 46"/>
                <a:gd name="T11" fmla="*/ 4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10">
                  <a:moveTo>
                    <a:pt x="43" y="4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4" y="0"/>
                    <a:pt x="42" y="0"/>
                    <a:pt x="40" y="0"/>
                  </a:cubicBezTo>
                  <a:cubicBezTo>
                    <a:pt x="27" y="1"/>
                    <a:pt x="13" y="2"/>
                    <a:pt x="0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4" y="6"/>
                    <a:pt x="28" y="4"/>
                    <a:pt x="4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843"/>
            <p:cNvSpPr/>
            <p:nvPr/>
          </p:nvSpPr>
          <p:spPr bwMode="auto">
            <a:xfrm>
              <a:off x="2397125" y="2762251"/>
              <a:ext cx="123825" cy="98425"/>
            </a:xfrm>
            <a:custGeom>
              <a:gdLst>
                <a:gd name="T0" fmla="*/ 33 w 33"/>
                <a:gd name="T1" fmla="*/ 21 h 26"/>
                <a:gd name="T2" fmla="*/ 28 w 33"/>
                <a:gd name="T3" fmla="*/ 17 h 26"/>
                <a:gd name="T4" fmla="*/ 6 w 33"/>
                <a:gd name="T5" fmla="*/ 20 h 26"/>
                <a:gd name="T6" fmla="*/ 14 w 33"/>
                <a:gd name="T7" fmla="*/ 3 h 26"/>
                <a:gd name="T8" fmla="*/ 12 w 33"/>
                <a:gd name="T9" fmla="*/ 0 h 26"/>
                <a:gd name="T10" fmla="*/ 3 w 33"/>
                <a:gd name="T11" fmla="*/ 16 h 26"/>
                <a:gd name="T12" fmla="*/ 0 w 33"/>
                <a:gd name="T13" fmla="*/ 11 h 26"/>
                <a:gd name="T14" fmla="*/ 0 w 33"/>
                <a:gd name="T15" fmla="*/ 18 h 26"/>
                <a:gd name="T16" fmla="*/ 1 w 33"/>
                <a:gd name="T17" fmla="*/ 21 h 26"/>
                <a:gd name="T18" fmla="*/ 0 w 33"/>
                <a:gd name="T19" fmla="*/ 22 h 26"/>
                <a:gd name="T20" fmla="*/ 0 w 33"/>
                <a:gd name="T21" fmla="*/ 26 h 26"/>
                <a:gd name="T22" fmla="*/ 10 w 33"/>
                <a:gd name="T23" fmla="*/ 24 h 26"/>
                <a:gd name="T24" fmla="*/ 33 w 33"/>
                <a:gd name="T25" fmla="*/ 21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26">
                  <a:moveTo>
                    <a:pt x="33" y="21"/>
                  </a:moveTo>
                  <a:cubicBezTo>
                    <a:pt x="28" y="17"/>
                    <a:pt x="28" y="17"/>
                    <a:pt x="28" y="17"/>
                  </a:cubicBezTo>
                  <a:cubicBezTo>
                    <a:pt x="21" y="18"/>
                    <a:pt x="14" y="19"/>
                    <a:pt x="6" y="20"/>
                  </a:cubicBezTo>
                  <a:cubicBezTo>
                    <a:pt x="6" y="14"/>
                    <a:pt x="9" y="7"/>
                    <a:pt x="14" y="3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7" y="4"/>
                    <a:pt x="4" y="10"/>
                    <a:pt x="3" y="16"/>
                  </a:cubicBezTo>
                  <a:cubicBezTo>
                    <a:pt x="2" y="14"/>
                    <a:pt x="1" y="13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20"/>
                    <a:pt x="1" y="21"/>
                  </a:cubicBezTo>
                  <a:cubicBezTo>
                    <a:pt x="1" y="21"/>
                    <a:pt x="1" y="21"/>
                    <a:pt x="0" y="2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5"/>
                    <a:pt x="7" y="25"/>
                    <a:pt x="10" y="24"/>
                  </a:cubicBezTo>
                  <a:cubicBezTo>
                    <a:pt x="18" y="23"/>
                    <a:pt x="25" y="22"/>
                    <a:pt x="33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844"/>
            <p:cNvSpPr/>
            <p:nvPr/>
          </p:nvSpPr>
          <p:spPr bwMode="auto">
            <a:xfrm>
              <a:off x="2397125" y="2924176"/>
              <a:ext cx="160338" cy="392113"/>
            </a:xfrm>
            <a:custGeom>
              <a:gdLst>
                <a:gd name="T0" fmla="*/ 0 w 43"/>
                <a:gd name="T1" fmla="*/ 104 h 104"/>
                <a:gd name="T2" fmla="*/ 30 w 43"/>
                <a:gd name="T3" fmla="*/ 61 h 104"/>
                <a:gd name="T4" fmla="*/ 43 w 43"/>
                <a:gd name="T5" fmla="*/ 0 h 104"/>
                <a:gd name="T6" fmla="*/ 0 w 43"/>
                <a:gd name="T7" fmla="*/ 43 h 104"/>
                <a:gd name="T8" fmla="*/ 0 w 43"/>
                <a:gd name="T9" fmla="*/ 104 h 10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04">
                  <a:moveTo>
                    <a:pt x="0" y="104"/>
                  </a:moveTo>
                  <a:cubicBezTo>
                    <a:pt x="13" y="92"/>
                    <a:pt x="23" y="78"/>
                    <a:pt x="30" y="61"/>
                  </a:cubicBezTo>
                  <a:cubicBezTo>
                    <a:pt x="39" y="42"/>
                    <a:pt x="42" y="21"/>
                    <a:pt x="43" y="0"/>
                  </a:cubicBezTo>
                  <a:cubicBezTo>
                    <a:pt x="0" y="43"/>
                    <a:pt x="0" y="43"/>
                    <a:pt x="0" y="43"/>
                  </a:cubicBezTo>
                  <a:lnTo>
                    <a:pt x="0" y="104"/>
                  </a:ln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845"/>
            <p:cNvSpPr/>
            <p:nvPr/>
          </p:nvSpPr>
          <p:spPr bwMode="auto">
            <a:xfrm>
              <a:off x="2397125" y="2924176"/>
              <a:ext cx="160338" cy="161925"/>
            </a:xfrm>
            <a:custGeom>
              <a:gdLst>
                <a:gd name="T0" fmla="*/ 0 w 101"/>
                <a:gd name="T1" fmla="*/ 102 h 102"/>
                <a:gd name="T2" fmla="*/ 101 w 101"/>
                <a:gd name="T3" fmla="*/ 0 h 102"/>
                <a:gd name="T4" fmla="*/ 0 w 101"/>
                <a:gd name="T5" fmla="*/ 102 h 102"/>
                <a:gd name="T6" fmla="*/ 0 w 101"/>
                <a:gd name="T7" fmla="*/ 102 h 10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102">
                  <a:moveTo>
                    <a:pt x="0" y="102"/>
                  </a:moveTo>
                  <a:lnTo>
                    <a:pt x="101" y="0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846"/>
            <p:cNvSpPr/>
            <p:nvPr/>
          </p:nvSpPr>
          <p:spPr bwMode="auto">
            <a:xfrm>
              <a:off x="2516188" y="3357563"/>
              <a:ext cx="101600" cy="68263"/>
            </a:xfrm>
            <a:custGeom>
              <a:gdLst>
                <a:gd name="T0" fmla="*/ 22 w 27"/>
                <a:gd name="T1" fmla="*/ 0 h 18"/>
                <a:gd name="T2" fmla="*/ 0 w 27"/>
                <a:gd name="T3" fmla="*/ 5 h 18"/>
                <a:gd name="T4" fmla="*/ 2 w 27"/>
                <a:gd name="T5" fmla="*/ 18 h 18"/>
                <a:gd name="T6" fmla="*/ 25 w 27"/>
                <a:gd name="T7" fmla="*/ 18 h 18"/>
                <a:gd name="T8" fmla="*/ 22 w 27"/>
                <a:gd name="T9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8">
                  <a:moveTo>
                    <a:pt x="22" y="0"/>
                  </a:moveTo>
                  <a:cubicBezTo>
                    <a:pt x="16" y="4"/>
                    <a:pt x="7" y="7"/>
                    <a:pt x="0" y="5"/>
                  </a:cubicBezTo>
                  <a:cubicBezTo>
                    <a:pt x="2" y="9"/>
                    <a:pt x="3" y="13"/>
                    <a:pt x="2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7" y="12"/>
                    <a:pt x="25" y="6"/>
                    <a:pt x="22" y="0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847"/>
            <p:cNvSpPr/>
            <p:nvPr/>
          </p:nvSpPr>
          <p:spPr bwMode="auto">
            <a:xfrm>
              <a:off x="2433638" y="3368676"/>
              <a:ext cx="79375" cy="57150"/>
            </a:xfrm>
            <a:custGeom>
              <a:gdLst>
                <a:gd name="T0" fmla="*/ 17 w 21"/>
                <a:gd name="T1" fmla="*/ 0 h 15"/>
                <a:gd name="T2" fmla="*/ 7 w 21"/>
                <a:gd name="T3" fmla="*/ 9 h 15"/>
                <a:gd name="T4" fmla="*/ 0 w 21"/>
                <a:gd name="T5" fmla="*/ 15 h 15"/>
                <a:gd name="T6" fmla="*/ 20 w 21"/>
                <a:gd name="T7" fmla="*/ 15 h 15"/>
                <a:gd name="T8" fmla="*/ 17 w 21"/>
                <a:gd name="T9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5">
                  <a:moveTo>
                    <a:pt x="17" y="0"/>
                  </a:moveTo>
                  <a:cubicBezTo>
                    <a:pt x="14" y="3"/>
                    <a:pt x="11" y="6"/>
                    <a:pt x="7" y="9"/>
                  </a:cubicBezTo>
                  <a:cubicBezTo>
                    <a:pt x="5" y="11"/>
                    <a:pt x="2" y="13"/>
                    <a:pt x="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9"/>
                    <a:pt x="20" y="4"/>
                    <a:pt x="17" y="0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848"/>
            <p:cNvSpPr/>
            <p:nvPr/>
          </p:nvSpPr>
          <p:spPr bwMode="auto">
            <a:xfrm>
              <a:off x="2509838" y="3233738"/>
              <a:ext cx="123825" cy="146050"/>
            </a:xfrm>
            <a:custGeom>
              <a:gdLst>
                <a:gd name="T0" fmla="*/ 27 w 33"/>
                <a:gd name="T1" fmla="*/ 26 h 39"/>
                <a:gd name="T2" fmla="*/ 21 w 33"/>
                <a:gd name="T3" fmla="*/ 0 h 39"/>
                <a:gd name="T4" fmla="*/ 0 w 33"/>
                <a:gd name="T5" fmla="*/ 32 h 39"/>
                <a:gd name="T6" fmla="*/ 27 w 33"/>
                <a:gd name="T7" fmla="*/ 26 h 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9">
                  <a:moveTo>
                    <a:pt x="27" y="26"/>
                  </a:moveTo>
                  <a:cubicBezTo>
                    <a:pt x="33" y="17"/>
                    <a:pt x="31" y="5"/>
                    <a:pt x="21" y="0"/>
                  </a:cubicBezTo>
                  <a:cubicBezTo>
                    <a:pt x="15" y="11"/>
                    <a:pt x="9" y="22"/>
                    <a:pt x="0" y="32"/>
                  </a:cubicBezTo>
                  <a:cubicBezTo>
                    <a:pt x="7" y="39"/>
                    <a:pt x="23" y="33"/>
                    <a:pt x="27" y="26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849"/>
            <p:cNvSpPr/>
            <p:nvPr/>
          </p:nvSpPr>
          <p:spPr bwMode="auto">
            <a:xfrm>
              <a:off x="2700338" y="3124201"/>
              <a:ext cx="106363" cy="131763"/>
            </a:xfrm>
            <a:custGeom>
              <a:gdLst>
                <a:gd name="T0" fmla="*/ 8 w 28"/>
                <a:gd name="T1" fmla="*/ 35 h 35"/>
                <a:gd name="T2" fmla="*/ 26 w 28"/>
                <a:gd name="T3" fmla="*/ 22 h 35"/>
                <a:gd name="T4" fmla="*/ 20 w 28"/>
                <a:gd name="T5" fmla="*/ 0 h 35"/>
                <a:gd name="T6" fmla="*/ 1 w 28"/>
                <a:gd name="T7" fmla="*/ 13 h 35"/>
                <a:gd name="T8" fmla="*/ 1 w 28"/>
                <a:gd name="T9" fmla="*/ 13 h 35"/>
                <a:gd name="T10" fmla="*/ 0 w 28"/>
                <a:gd name="T11" fmla="*/ 16 h 35"/>
                <a:gd name="T12" fmla="*/ 8 w 28"/>
                <a:gd name="T13" fmla="*/ 35 h 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5">
                  <a:moveTo>
                    <a:pt x="8" y="35"/>
                  </a:moveTo>
                  <a:cubicBezTo>
                    <a:pt x="16" y="34"/>
                    <a:pt x="23" y="30"/>
                    <a:pt x="26" y="22"/>
                  </a:cubicBezTo>
                  <a:cubicBezTo>
                    <a:pt x="28" y="14"/>
                    <a:pt x="26" y="6"/>
                    <a:pt x="20" y="0"/>
                  </a:cubicBezTo>
                  <a:cubicBezTo>
                    <a:pt x="16" y="7"/>
                    <a:pt x="9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0" y="15"/>
                    <a:pt x="0" y="16"/>
                  </a:cubicBezTo>
                  <a:cubicBezTo>
                    <a:pt x="7" y="20"/>
                    <a:pt x="9" y="28"/>
                    <a:pt x="8" y="35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850"/>
            <p:cNvSpPr/>
            <p:nvPr/>
          </p:nvSpPr>
          <p:spPr bwMode="auto">
            <a:xfrm>
              <a:off x="2790825" y="3316288"/>
              <a:ext cx="180975" cy="93663"/>
            </a:xfrm>
            <a:custGeom>
              <a:gdLst>
                <a:gd name="T0" fmla="*/ 9 w 48"/>
                <a:gd name="T1" fmla="*/ 10 h 25"/>
                <a:gd name="T2" fmla="*/ 24 w 48"/>
                <a:gd name="T3" fmla="*/ 19 h 25"/>
                <a:gd name="T4" fmla="*/ 47 w 48"/>
                <a:gd name="T5" fmla="*/ 13 h 25"/>
                <a:gd name="T6" fmla="*/ 30 w 48"/>
                <a:gd name="T7" fmla="*/ 1 h 25"/>
                <a:gd name="T8" fmla="*/ 19 w 48"/>
                <a:gd name="T9" fmla="*/ 1 h 25"/>
                <a:gd name="T10" fmla="*/ 0 w 48"/>
                <a:gd name="T11" fmla="*/ 1 h 25"/>
                <a:gd name="T12" fmla="*/ 9 w 48"/>
                <a:gd name="T13" fmla="*/ 10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25">
                  <a:moveTo>
                    <a:pt x="9" y="10"/>
                  </a:moveTo>
                  <a:cubicBezTo>
                    <a:pt x="14" y="14"/>
                    <a:pt x="19" y="17"/>
                    <a:pt x="24" y="19"/>
                  </a:cubicBezTo>
                  <a:cubicBezTo>
                    <a:pt x="32" y="22"/>
                    <a:pt x="45" y="25"/>
                    <a:pt x="47" y="13"/>
                  </a:cubicBezTo>
                  <a:cubicBezTo>
                    <a:pt x="48" y="4"/>
                    <a:pt x="37" y="2"/>
                    <a:pt x="30" y="1"/>
                  </a:cubicBezTo>
                  <a:cubicBezTo>
                    <a:pt x="26" y="1"/>
                    <a:pt x="23" y="1"/>
                    <a:pt x="19" y="1"/>
                  </a:cubicBezTo>
                  <a:cubicBezTo>
                    <a:pt x="13" y="1"/>
                    <a:pt x="6" y="0"/>
                    <a:pt x="0" y="1"/>
                  </a:cubicBezTo>
                  <a:cubicBezTo>
                    <a:pt x="3" y="4"/>
                    <a:pt x="6" y="7"/>
                    <a:pt x="9" y="10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851"/>
            <p:cNvSpPr/>
            <p:nvPr/>
          </p:nvSpPr>
          <p:spPr bwMode="auto">
            <a:xfrm>
              <a:off x="2681288" y="3105151"/>
              <a:ext cx="180975" cy="320675"/>
            </a:xfrm>
            <a:custGeom>
              <a:gdLst>
                <a:gd name="T0" fmla="*/ 26 w 48"/>
                <a:gd name="T1" fmla="*/ 2 h 85"/>
                <a:gd name="T2" fmla="*/ 26 w 48"/>
                <a:gd name="T3" fmla="*/ 3 h 85"/>
                <a:gd name="T4" fmla="*/ 33 w 48"/>
                <a:gd name="T5" fmla="*/ 29 h 85"/>
                <a:gd name="T6" fmla="*/ 12 w 48"/>
                <a:gd name="T7" fmla="*/ 43 h 85"/>
                <a:gd name="T8" fmla="*/ 11 w 48"/>
                <a:gd name="T9" fmla="*/ 46 h 85"/>
                <a:gd name="T10" fmla="*/ 7 w 48"/>
                <a:gd name="T11" fmla="*/ 51 h 85"/>
                <a:gd name="T12" fmla="*/ 9 w 48"/>
                <a:gd name="T13" fmla="*/ 77 h 85"/>
                <a:gd name="T14" fmla="*/ 0 w 48"/>
                <a:gd name="T15" fmla="*/ 85 h 85"/>
                <a:gd name="T16" fmla="*/ 19 w 48"/>
                <a:gd name="T17" fmla="*/ 85 h 85"/>
                <a:gd name="T18" fmla="*/ 23 w 48"/>
                <a:gd name="T19" fmla="*/ 57 h 85"/>
                <a:gd name="T20" fmla="*/ 24 w 48"/>
                <a:gd name="T21" fmla="*/ 54 h 85"/>
                <a:gd name="T22" fmla="*/ 45 w 48"/>
                <a:gd name="T23" fmla="*/ 35 h 85"/>
                <a:gd name="T24" fmla="*/ 48 w 48"/>
                <a:gd name="T25" fmla="*/ 21 h 85"/>
                <a:gd name="T26" fmla="*/ 27 w 48"/>
                <a:gd name="T27" fmla="*/ 0 h 85"/>
                <a:gd name="T28" fmla="*/ 26 w 48"/>
                <a:gd name="T29" fmla="*/ 2 h 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85">
                  <a:moveTo>
                    <a:pt x="26" y="2"/>
                  </a:moveTo>
                  <a:cubicBezTo>
                    <a:pt x="26" y="2"/>
                    <a:pt x="26" y="2"/>
                    <a:pt x="26" y="3"/>
                  </a:cubicBezTo>
                  <a:cubicBezTo>
                    <a:pt x="34" y="9"/>
                    <a:pt x="37" y="19"/>
                    <a:pt x="33" y="29"/>
                  </a:cubicBezTo>
                  <a:cubicBezTo>
                    <a:pt x="30" y="37"/>
                    <a:pt x="21" y="44"/>
                    <a:pt x="12" y="43"/>
                  </a:cubicBezTo>
                  <a:cubicBezTo>
                    <a:pt x="12" y="44"/>
                    <a:pt x="11" y="45"/>
                    <a:pt x="11" y="46"/>
                  </a:cubicBezTo>
                  <a:cubicBezTo>
                    <a:pt x="10" y="48"/>
                    <a:pt x="9" y="49"/>
                    <a:pt x="7" y="51"/>
                  </a:cubicBezTo>
                  <a:cubicBezTo>
                    <a:pt x="13" y="58"/>
                    <a:pt x="14" y="69"/>
                    <a:pt x="9" y="77"/>
                  </a:cubicBezTo>
                  <a:cubicBezTo>
                    <a:pt x="6" y="80"/>
                    <a:pt x="3" y="83"/>
                    <a:pt x="0" y="85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5" y="76"/>
                    <a:pt x="27" y="66"/>
                    <a:pt x="23" y="57"/>
                  </a:cubicBezTo>
                  <a:cubicBezTo>
                    <a:pt x="22" y="55"/>
                    <a:pt x="23" y="54"/>
                    <a:pt x="24" y="54"/>
                  </a:cubicBezTo>
                  <a:cubicBezTo>
                    <a:pt x="34" y="53"/>
                    <a:pt x="42" y="43"/>
                    <a:pt x="45" y="35"/>
                  </a:cubicBezTo>
                  <a:cubicBezTo>
                    <a:pt x="47" y="30"/>
                    <a:pt x="48" y="26"/>
                    <a:pt x="48" y="2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1"/>
                    <a:pt x="26" y="2"/>
                    <a:pt x="26" y="2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852"/>
            <p:cNvSpPr/>
            <p:nvPr/>
          </p:nvSpPr>
          <p:spPr bwMode="auto">
            <a:xfrm>
              <a:off x="2655888" y="3041651"/>
              <a:ext cx="115888" cy="119063"/>
            </a:xfrm>
            <a:custGeom>
              <a:gdLst>
                <a:gd name="T0" fmla="*/ 0 w 31"/>
                <a:gd name="T1" fmla="*/ 9 h 32"/>
                <a:gd name="T2" fmla="*/ 14 w 31"/>
                <a:gd name="T3" fmla="*/ 32 h 32"/>
                <a:gd name="T4" fmla="*/ 31 w 31"/>
                <a:gd name="T5" fmla="*/ 16 h 32"/>
                <a:gd name="T6" fmla="*/ 31 w 31"/>
                <a:gd name="T7" fmla="*/ 14 h 32"/>
                <a:gd name="T8" fmla="*/ 16 w 31"/>
                <a:gd name="T9" fmla="*/ 0 h 32"/>
                <a:gd name="T10" fmla="*/ 0 w 31"/>
                <a:gd name="T11" fmla="*/ 9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32">
                  <a:moveTo>
                    <a:pt x="0" y="9"/>
                  </a:moveTo>
                  <a:cubicBezTo>
                    <a:pt x="10" y="13"/>
                    <a:pt x="15" y="21"/>
                    <a:pt x="14" y="32"/>
                  </a:cubicBezTo>
                  <a:cubicBezTo>
                    <a:pt x="21" y="29"/>
                    <a:pt x="29" y="25"/>
                    <a:pt x="31" y="16"/>
                  </a:cubicBezTo>
                  <a:cubicBezTo>
                    <a:pt x="31" y="16"/>
                    <a:pt x="31" y="15"/>
                    <a:pt x="31" y="1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3" y="5"/>
                    <a:pt x="7" y="8"/>
                    <a:pt x="0" y="9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853"/>
            <p:cNvSpPr/>
            <p:nvPr/>
          </p:nvSpPr>
          <p:spPr bwMode="auto">
            <a:xfrm>
              <a:off x="2611438" y="3308351"/>
              <a:ext cx="107950" cy="117475"/>
            </a:xfrm>
            <a:custGeom>
              <a:gdLst>
                <a:gd name="T0" fmla="*/ 25 w 29"/>
                <a:gd name="T1" fmla="*/ 21 h 31"/>
                <a:gd name="T2" fmla="*/ 24 w 29"/>
                <a:gd name="T3" fmla="*/ 0 h 31"/>
                <a:gd name="T4" fmla="*/ 5 w 29"/>
                <a:gd name="T5" fmla="*/ 5 h 31"/>
                <a:gd name="T6" fmla="*/ 1 w 29"/>
                <a:gd name="T7" fmla="*/ 10 h 31"/>
                <a:gd name="T8" fmla="*/ 0 w 29"/>
                <a:gd name="T9" fmla="*/ 12 h 31"/>
                <a:gd name="T10" fmla="*/ 3 w 29"/>
                <a:gd name="T11" fmla="*/ 31 h 31"/>
                <a:gd name="T12" fmla="*/ 14 w 29"/>
                <a:gd name="T13" fmla="*/ 29 h 31"/>
                <a:gd name="T14" fmla="*/ 25 w 29"/>
                <a:gd name="T15" fmla="*/ 21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1">
                  <a:moveTo>
                    <a:pt x="25" y="21"/>
                  </a:moveTo>
                  <a:cubicBezTo>
                    <a:pt x="28" y="14"/>
                    <a:pt x="29" y="6"/>
                    <a:pt x="24" y="0"/>
                  </a:cubicBezTo>
                  <a:cubicBezTo>
                    <a:pt x="19" y="4"/>
                    <a:pt x="11" y="8"/>
                    <a:pt x="5" y="5"/>
                  </a:cubicBezTo>
                  <a:cubicBezTo>
                    <a:pt x="4" y="7"/>
                    <a:pt x="3" y="9"/>
                    <a:pt x="1" y="10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3" y="18"/>
                    <a:pt x="5" y="25"/>
                    <a:pt x="3" y="31"/>
                  </a:cubicBezTo>
                  <a:cubicBezTo>
                    <a:pt x="7" y="30"/>
                    <a:pt x="11" y="31"/>
                    <a:pt x="14" y="29"/>
                  </a:cubicBezTo>
                  <a:cubicBezTo>
                    <a:pt x="18" y="28"/>
                    <a:pt x="23" y="25"/>
                    <a:pt x="25" y="21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854"/>
            <p:cNvSpPr/>
            <p:nvPr/>
          </p:nvSpPr>
          <p:spPr bwMode="auto">
            <a:xfrm>
              <a:off x="2611438" y="3195638"/>
              <a:ext cx="112713" cy="123825"/>
            </a:xfrm>
            <a:custGeom>
              <a:gdLst>
                <a:gd name="T0" fmla="*/ 22 w 30"/>
                <a:gd name="T1" fmla="*/ 0 h 33"/>
                <a:gd name="T2" fmla="*/ 22 w 30"/>
                <a:gd name="T3" fmla="*/ 0 h 33"/>
                <a:gd name="T4" fmla="*/ 10 w 30"/>
                <a:gd name="T5" fmla="*/ 9 h 33"/>
                <a:gd name="T6" fmla="*/ 0 w 30"/>
                <a:gd name="T7" fmla="*/ 10 h 33"/>
                <a:gd name="T8" fmla="*/ 6 w 30"/>
                <a:gd name="T9" fmla="*/ 32 h 33"/>
                <a:gd name="T10" fmla="*/ 27 w 30"/>
                <a:gd name="T11" fmla="*/ 21 h 33"/>
                <a:gd name="T12" fmla="*/ 22 w 30"/>
                <a:gd name="T13" fmla="*/ 0 h 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9" y="4"/>
                    <a:pt x="15" y="7"/>
                    <a:pt x="10" y="9"/>
                  </a:cubicBezTo>
                  <a:cubicBezTo>
                    <a:pt x="7" y="10"/>
                    <a:pt x="4" y="11"/>
                    <a:pt x="0" y="10"/>
                  </a:cubicBezTo>
                  <a:cubicBezTo>
                    <a:pt x="6" y="16"/>
                    <a:pt x="9" y="25"/>
                    <a:pt x="6" y="32"/>
                  </a:cubicBezTo>
                  <a:cubicBezTo>
                    <a:pt x="14" y="33"/>
                    <a:pt x="23" y="28"/>
                    <a:pt x="27" y="21"/>
                  </a:cubicBezTo>
                  <a:cubicBezTo>
                    <a:pt x="30" y="14"/>
                    <a:pt x="30" y="4"/>
                    <a:pt x="22" y="0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855"/>
            <p:cNvSpPr/>
            <p:nvPr/>
          </p:nvSpPr>
          <p:spPr bwMode="auto">
            <a:xfrm>
              <a:off x="2595563" y="3078163"/>
              <a:ext cx="104775" cy="150813"/>
            </a:xfrm>
            <a:custGeom>
              <a:gdLst>
                <a:gd name="T0" fmla="*/ 17 w 28"/>
                <a:gd name="T1" fmla="*/ 35 h 40"/>
                <a:gd name="T2" fmla="*/ 27 w 28"/>
                <a:gd name="T3" fmla="*/ 22 h 40"/>
                <a:gd name="T4" fmla="*/ 11 w 28"/>
                <a:gd name="T5" fmla="*/ 0 h 40"/>
                <a:gd name="T6" fmla="*/ 0 w 28"/>
                <a:gd name="T7" fmla="*/ 37 h 40"/>
                <a:gd name="T8" fmla="*/ 17 w 28"/>
                <a:gd name="T9" fmla="*/ 35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0">
                  <a:moveTo>
                    <a:pt x="17" y="35"/>
                  </a:moveTo>
                  <a:cubicBezTo>
                    <a:pt x="22" y="32"/>
                    <a:pt x="26" y="28"/>
                    <a:pt x="27" y="22"/>
                  </a:cubicBezTo>
                  <a:cubicBezTo>
                    <a:pt x="28" y="11"/>
                    <a:pt x="21" y="3"/>
                    <a:pt x="11" y="0"/>
                  </a:cubicBezTo>
                  <a:cubicBezTo>
                    <a:pt x="9" y="13"/>
                    <a:pt x="5" y="25"/>
                    <a:pt x="0" y="37"/>
                  </a:cubicBezTo>
                  <a:cubicBezTo>
                    <a:pt x="4" y="40"/>
                    <a:pt x="12" y="38"/>
                    <a:pt x="17" y="35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856"/>
            <p:cNvSpPr/>
            <p:nvPr/>
          </p:nvSpPr>
          <p:spPr bwMode="auto">
            <a:xfrm>
              <a:off x="2640013" y="2976563"/>
              <a:ext cx="68263" cy="87313"/>
            </a:xfrm>
            <a:custGeom>
              <a:gdLst>
                <a:gd name="T0" fmla="*/ 0 w 18"/>
                <a:gd name="T1" fmla="*/ 23 h 23"/>
                <a:gd name="T2" fmla="*/ 18 w 18"/>
                <a:gd name="T3" fmla="*/ 15 h 23"/>
                <a:gd name="T4" fmla="*/ 4 w 18"/>
                <a:gd name="T5" fmla="*/ 0 h 23"/>
                <a:gd name="T6" fmla="*/ 0 w 18"/>
                <a:gd name="T7" fmla="*/ 23 h 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3">
                  <a:moveTo>
                    <a:pt x="0" y="23"/>
                  </a:moveTo>
                  <a:cubicBezTo>
                    <a:pt x="7" y="23"/>
                    <a:pt x="14" y="20"/>
                    <a:pt x="18" y="15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8"/>
                    <a:pt x="2" y="15"/>
                    <a:pt x="0" y="23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857"/>
            <p:cNvSpPr/>
            <p:nvPr/>
          </p:nvSpPr>
          <p:spPr bwMode="auto">
            <a:xfrm>
              <a:off x="2397125" y="2901951"/>
              <a:ext cx="242888" cy="523875"/>
            </a:xfrm>
            <a:custGeom>
              <a:gdLst>
                <a:gd name="T0" fmla="*/ 62 w 65"/>
                <a:gd name="T1" fmla="*/ 39 h 139"/>
                <a:gd name="T2" fmla="*/ 65 w 65"/>
                <a:gd name="T3" fmla="*/ 16 h 139"/>
                <a:gd name="T4" fmla="*/ 49 w 65"/>
                <a:gd name="T5" fmla="*/ 0 h 139"/>
                <a:gd name="T6" fmla="*/ 46 w 65"/>
                <a:gd name="T7" fmla="*/ 2 h 139"/>
                <a:gd name="T8" fmla="*/ 46 w 65"/>
                <a:gd name="T9" fmla="*/ 9 h 139"/>
                <a:gd name="T10" fmla="*/ 0 w 65"/>
                <a:gd name="T11" fmla="*/ 116 h 139"/>
                <a:gd name="T12" fmla="*/ 0 w 65"/>
                <a:gd name="T13" fmla="*/ 139 h 139"/>
                <a:gd name="T14" fmla="*/ 3 w 65"/>
                <a:gd name="T15" fmla="*/ 139 h 139"/>
                <a:gd name="T16" fmla="*/ 22 w 65"/>
                <a:gd name="T17" fmla="*/ 123 h 139"/>
                <a:gd name="T18" fmla="*/ 62 w 65"/>
                <a:gd name="T19" fmla="*/ 39 h 1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139">
                  <a:moveTo>
                    <a:pt x="62" y="39"/>
                  </a:moveTo>
                  <a:cubicBezTo>
                    <a:pt x="63" y="31"/>
                    <a:pt x="64" y="24"/>
                    <a:pt x="65" y="16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7" y="4"/>
                    <a:pt x="47" y="7"/>
                    <a:pt x="46" y="9"/>
                  </a:cubicBezTo>
                  <a:cubicBezTo>
                    <a:pt x="46" y="49"/>
                    <a:pt x="30" y="90"/>
                    <a:pt x="0" y="11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10" y="134"/>
                    <a:pt x="16" y="129"/>
                    <a:pt x="22" y="123"/>
                  </a:cubicBezTo>
                  <a:cubicBezTo>
                    <a:pt x="44" y="100"/>
                    <a:pt x="56" y="70"/>
                    <a:pt x="62" y="39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858"/>
            <p:cNvSpPr/>
            <p:nvPr/>
          </p:nvSpPr>
          <p:spPr bwMode="auto">
            <a:xfrm>
              <a:off x="2570163" y="2901951"/>
              <a:ext cx="11113" cy="6350"/>
            </a:xfrm>
            <a:custGeom>
              <a:gdLst>
                <a:gd name="T0" fmla="*/ 7 w 7"/>
                <a:gd name="T1" fmla="*/ 0 h 4"/>
                <a:gd name="T2" fmla="*/ 7 w 7"/>
                <a:gd name="T3" fmla="*/ 0 h 4"/>
                <a:gd name="T4" fmla="*/ 0 w 7"/>
                <a:gd name="T5" fmla="*/ 4 h 4"/>
                <a:gd name="T6" fmla="*/ 0 w 7"/>
                <a:gd name="T7" fmla="*/ 4 h 4"/>
                <a:gd name="T8" fmla="*/ 7 w 7"/>
                <a:gd name="T9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lnTo>
                    <a:pt x="7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859"/>
            <p:cNvSpPr>
              <a:spLocks noEditPoints="1"/>
            </p:cNvSpPr>
            <p:nvPr/>
          </p:nvSpPr>
          <p:spPr bwMode="auto">
            <a:xfrm>
              <a:off x="2752725" y="3184526"/>
              <a:ext cx="233363" cy="241300"/>
            </a:xfrm>
            <a:custGeom>
              <a:gdLst>
                <a:gd name="T0" fmla="*/ 26 w 62"/>
                <a:gd name="T1" fmla="*/ 14 h 64"/>
                <a:gd name="T2" fmla="*/ 5 w 62"/>
                <a:gd name="T3" fmla="*/ 33 h 64"/>
                <a:gd name="T4" fmla="*/ 4 w 62"/>
                <a:gd name="T5" fmla="*/ 36 h 64"/>
                <a:gd name="T6" fmla="*/ 0 w 62"/>
                <a:gd name="T7" fmla="*/ 64 h 64"/>
                <a:gd name="T8" fmla="*/ 4 w 62"/>
                <a:gd name="T9" fmla="*/ 64 h 64"/>
                <a:gd name="T10" fmla="*/ 9 w 62"/>
                <a:gd name="T11" fmla="*/ 39 h 64"/>
                <a:gd name="T12" fmla="*/ 22 w 62"/>
                <a:gd name="T13" fmla="*/ 51 h 64"/>
                <a:gd name="T14" fmla="*/ 38 w 62"/>
                <a:gd name="T15" fmla="*/ 59 h 64"/>
                <a:gd name="T16" fmla="*/ 60 w 62"/>
                <a:gd name="T17" fmla="*/ 49 h 64"/>
                <a:gd name="T18" fmla="*/ 45 w 62"/>
                <a:gd name="T19" fmla="*/ 33 h 64"/>
                <a:gd name="T20" fmla="*/ 32 w 62"/>
                <a:gd name="T21" fmla="*/ 32 h 64"/>
                <a:gd name="T22" fmla="*/ 17 w 62"/>
                <a:gd name="T23" fmla="*/ 32 h 64"/>
                <a:gd name="T24" fmla="*/ 30 w 62"/>
                <a:gd name="T25" fmla="*/ 15 h 64"/>
                <a:gd name="T26" fmla="*/ 33 w 62"/>
                <a:gd name="T27" fmla="*/ 4 h 64"/>
                <a:gd name="T28" fmla="*/ 29 w 62"/>
                <a:gd name="T29" fmla="*/ 0 h 64"/>
                <a:gd name="T30" fmla="*/ 26 w 62"/>
                <a:gd name="T31" fmla="*/ 14 h 64"/>
                <a:gd name="T32" fmla="*/ 29 w 62"/>
                <a:gd name="T33" fmla="*/ 36 h 64"/>
                <a:gd name="T34" fmla="*/ 40 w 62"/>
                <a:gd name="T35" fmla="*/ 36 h 64"/>
                <a:gd name="T36" fmla="*/ 57 w 62"/>
                <a:gd name="T37" fmla="*/ 48 h 64"/>
                <a:gd name="T38" fmla="*/ 34 w 62"/>
                <a:gd name="T39" fmla="*/ 54 h 64"/>
                <a:gd name="T40" fmla="*/ 19 w 62"/>
                <a:gd name="T41" fmla="*/ 45 h 64"/>
                <a:gd name="T42" fmla="*/ 10 w 62"/>
                <a:gd name="T43" fmla="*/ 36 h 64"/>
                <a:gd name="T44" fmla="*/ 29 w 62"/>
                <a:gd name="T45" fmla="*/ 36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64">
                  <a:moveTo>
                    <a:pt x="26" y="14"/>
                  </a:moveTo>
                  <a:cubicBezTo>
                    <a:pt x="23" y="22"/>
                    <a:pt x="15" y="32"/>
                    <a:pt x="5" y="33"/>
                  </a:cubicBezTo>
                  <a:cubicBezTo>
                    <a:pt x="4" y="33"/>
                    <a:pt x="3" y="34"/>
                    <a:pt x="4" y="36"/>
                  </a:cubicBezTo>
                  <a:cubicBezTo>
                    <a:pt x="8" y="45"/>
                    <a:pt x="6" y="55"/>
                    <a:pt x="0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8" y="56"/>
                    <a:pt x="10" y="47"/>
                    <a:pt x="9" y="39"/>
                  </a:cubicBezTo>
                  <a:cubicBezTo>
                    <a:pt x="13" y="43"/>
                    <a:pt x="17" y="47"/>
                    <a:pt x="22" y="51"/>
                  </a:cubicBezTo>
                  <a:cubicBezTo>
                    <a:pt x="27" y="55"/>
                    <a:pt x="32" y="57"/>
                    <a:pt x="38" y="59"/>
                  </a:cubicBezTo>
                  <a:cubicBezTo>
                    <a:pt x="48" y="62"/>
                    <a:pt x="58" y="60"/>
                    <a:pt x="60" y="49"/>
                  </a:cubicBezTo>
                  <a:cubicBezTo>
                    <a:pt x="62" y="39"/>
                    <a:pt x="53" y="35"/>
                    <a:pt x="45" y="33"/>
                  </a:cubicBezTo>
                  <a:cubicBezTo>
                    <a:pt x="41" y="32"/>
                    <a:pt x="36" y="32"/>
                    <a:pt x="32" y="32"/>
                  </a:cubicBezTo>
                  <a:cubicBezTo>
                    <a:pt x="27" y="32"/>
                    <a:pt x="22" y="32"/>
                    <a:pt x="17" y="32"/>
                  </a:cubicBezTo>
                  <a:cubicBezTo>
                    <a:pt x="23" y="28"/>
                    <a:pt x="27" y="21"/>
                    <a:pt x="30" y="15"/>
                  </a:cubicBezTo>
                  <a:cubicBezTo>
                    <a:pt x="31" y="12"/>
                    <a:pt x="32" y="8"/>
                    <a:pt x="33" y="4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"/>
                    <a:pt x="28" y="9"/>
                    <a:pt x="26" y="14"/>
                  </a:cubicBezTo>
                  <a:close/>
                  <a:moveTo>
                    <a:pt x="29" y="36"/>
                  </a:moveTo>
                  <a:cubicBezTo>
                    <a:pt x="33" y="36"/>
                    <a:pt x="36" y="36"/>
                    <a:pt x="40" y="36"/>
                  </a:cubicBezTo>
                  <a:cubicBezTo>
                    <a:pt x="47" y="37"/>
                    <a:pt x="58" y="39"/>
                    <a:pt x="57" y="48"/>
                  </a:cubicBezTo>
                  <a:cubicBezTo>
                    <a:pt x="55" y="60"/>
                    <a:pt x="42" y="57"/>
                    <a:pt x="34" y="54"/>
                  </a:cubicBezTo>
                  <a:cubicBezTo>
                    <a:pt x="29" y="52"/>
                    <a:pt x="24" y="49"/>
                    <a:pt x="19" y="45"/>
                  </a:cubicBezTo>
                  <a:cubicBezTo>
                    <a:pt x="16" y="42"/>
                    <a:pt x="13" y="39"/>
                    <a:pt x="10" y="36"/>
                  </a:cubicBezTo>
                  <a:cubicBezTo>
                    <a:pt x="16" y="35"/>
                    <a:pt x="23" y="36"/>
                    <a:pt x="29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860"/>
            <p:cNvSpPr/>
            <p:nvPr/>
          </p:nvSpPr>
          <p:spPr bwMode="auto">
            <a:xfrm>
              <a:off x="2397125" y="2908301"/>
              <a:ext cx="176213" cy="430213"/>
            </a:xfrm>
            <a:custGeom>
              <a:gdLst>
                <a:gd name="T0" fmla="*/ 0 w 47"/>
                <a:gd name="T1" fmla="*/ 108 h 114"/>
                <a:gd name="T2" fmla="*/ 0 w 47"/>
                <a:gd name="T3" fmla="*/ 114 h 114"/>
                <a:gd name="T4" fmla="*/ 46 w 47"/>
                <a:gd name="T5" fmla="*/ 7 h 114"/>
                <a:gd name="T6" fmla="*/ 46 w 47"/>
                <a:gd name="T7" fmla="*/ 0 h 114"/>
                <a:gd name="T8" fmla="*/ 43 w 47"/>
                <a:gd name="T9" fmla="*/ 4 h 114"/>
                <a:gd name="T10" fmla="*/ 30 w 47"/>
                <a:gd name="T11" fmla="*/ 65 h 114"/>
                <a:gd name="T12" fmla="*/ 0 w 47"/>
                <a:gd name="T13" fmla="*/ 108 h 1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14">
                  <a:moveTo>
                    <a:pt x="0" y="108"/>
                  </a:moveTo>
                  <a:cubicBezTo>
                    <a:pt x="0" y="114"/>
                    <a:pt x="0" y="114"/>
                    <a:pt x="0" y="114"/>
                  </a:cubicBezTo>
                  <a:cubicBezTo>
                    <a:pt x="30" y="88"/>
                    <a:pt x="46" y="47"/>
                    <a:pt x="46" y="7"/>
                  </a:cubicBezTo>
                  <a:cubicBezTo>
                    <a:pt x="47" y="5"/>
                    <a:pt x="47" y="2"/>
                    <a:pt x="46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25"/>
                    <a:pt x="39" y="46"/>
                    <a:pt x="30" y="65"/>
                  </a:cubicBezTo>
                  <a:cubicBezTo>
                    <a:pt x="23" y="82"/>
                    <a:pt x="13" y="96"/>
                    <a:pt x="0" y="1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861"/>
            <p:cNvSpPr/>
            <p:nvPr/>
          </p:nvSpPr>
          <p:spPr bwMode="auto">
            <a:xfrm flipH="1">
              <a:off x="2570163" y="2908301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862"/>
            <p:cNvSpPr/>
            <p:nvPr/>
          </p:nvSpPr>
          <p:spPr bwMode="auto">
            <a:xfrm>
              <a:off x="2557463" y="2908301"/>
              <a:ext cx="12700" cy="15875"/>
            </a:xfrm>
            <a:custGeom>
              <a:gdLst>
                <a:gd name="T0" fmla="*/ 3 w 3"/>
                <a:gd name="T1" fmla="*/ 0 h 4"/>
                <a:gd name="T2" fmla="*/ 3 w 3"/>
                <a:gd name="T3" fmla="*/ 0 h 4"/>
                <a:gd name="T4" fmla="*/ 0 w 3"/>
                <a:gd name="T5" fmla="*/ 4 h 4"/>
                <a:gd name="T6" fmla="*/ 3 w 3"/>
                <a:gd name="T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863"/>
            <p:cNvSpPr>
              <a:spLocks noEditPoints="1"/>
            </p:cNvSpPr>
            <p:nvPr/>
          </p:nvSpPr>
          <p:spPr bwMode="auto">
            <a:xfrm>
              <a:off x="2408238" y="2962276"/>
              <a:ext cx="412750" cy="463550"/>
            </a:xfrm>
            <a:custGeom>
              <a:gdLst>
                <a:gd name="T0" fmla="*/ 14 w 110"/>
                <a:gd name="T1" fmla="*/ 117 h 123"/>
                <a:gd name="T2" fmla="*/ 24 w 110"/>
                <a:gd name="T3" fmla="*/ 108 h 123"/>
                <a:gd name="T4" fmla="*/ 27 w 110"/>
                <a:gd name="T5" fmla="*/ 123 h 123"/>
                <a:gd name="T6" fmla="*/ 31 w 110"/>
                <a:gd name="T7" fmla="*/ 123 h 123"/>
                <a:gd name="T8" fmla="*/ 29 w 110"/>
                <a:gd name="T9" fmla="*/ 110 h 123"/>
                <a:gd name="T10" fmla="*/ 51 w 110"/>
                <a:gd name="T11" fmla="*/ 105 h 123"/>
                <a:gd name="T12" fmla="*/ 54 w 110"/>
                <a:gd name="T13" fmla="*/ 123 h 123"/>
                <a:gd name="T14" fmla="*/ 57 w 110"/>
                <a:gd name="T15" fmla="*/ 123 h 123"/>
                <a:gd name="T16" fmla="*/ 54 w 110"/>
                <a:gd name="T17" fmla="*/ 104 h 123"/>
                <a:gd name="T18" fmla="*/ 55 w 110"/>
                <a:gd name="T19" fmla="*/ 102 h 123"/>
                <a:gd name="T20" fmla="*/ 59 w 110"/>
                <a:gd name="T21" fmla="*/ 97 h 123"/>
                <a:gd name="T22" fmla="*/ 78 w 110"/>
                <a:gd name="T23" fmla="*/ 92 h 123"/>
                <a:gd name="T24" fmla="*/ 79 w 110"/>
                <a:gd name="T25" fmla="*/ 113 h 123"/>
                <a:gd name="T26" fmla="*/ 68 w 110"/>
                <a:gd name="T27" fmla="*/ 121 h 123"/>
                <a:gd name="T28" fmla="*/ 57 w 110"/>
                <a:gd name="T29" fmla="*/ 123 h 123"/>
                <a:gd name="T30" fmla="*/ 73 w 110"/>
                <a:gd name="T31" fmla="*/ 123 h 123"/>
                <a:gd name="T32" fmla="*/ 82 w 110"/>
                <a:gd name="T33" fmla="*/ 115 h 123"/>
                <a:gd name="T34" fmla="*/ 80 w 110"/>
                <a:gd name="T35" fmla="*/ 89 h 123"/>
                <a:gd name="T36" fmla="*/ 84 w 110"/>
                <a:gd name="T37" fmla="*/ 84 h 123"/>
                <a:gd name="T38" fmla="*/ 85 w 110"/>
                <a:gd name="T39" fmla="*/ 81 h 123"/>
                <a:gd name="T40" fmla="*/ 106 w 110"/>
                <a:gd name="T41" fmla="*/ 67 h 123"/>
                <a:gd name="T42" fmla="*/ 99 w 110"/>
                <a:gd name="T43" fmla="*/ 41 h 123"/>
                <a:gd name="T44" fmla="*/ 99 w 110"/>
                <a:gd name="T45" fmla="*/ 40 h 123"/>
                <a:gd name="T46" fmla="*/ 100 w 110"/>
                <a:gd name="T47" fmla="*/ 38 h 123"/>
                <a:gd name="T48" fmla="*/ 97 w 110"/>
                <a:gd name="T49" fmla="*/ 35 h 123"/>
                <a:gd name="T50" fmla="*/ 97 w 110"/>
                <a:gd name="T51" fmla="*/ 37 h 123"/>
                <a:gd name="T52" fmla="*/ 80 w 110"/>
                <a:gd name="T53" fmla="*/ 53 h 123"/>
                <a:gd name="T54" fmla="*/ 66 w 110"/>
                <a:gd name="T55" fmla="*/ 30 h 123"/>
                <a:gd name="T56" fmla="*/ 82 w 110"/>
                <a:gd name="T57" fmla="*/ 21 h 123"/>
                <a:gd name="T58" fmla="*/ 80 w 110"/>
                <a:gd name="T59" fmla="*/ 19 h 123"/>
                <a:gd name="T60" fmla="*/ 62 w 110"/>
                <a:gd name="T61" fmla="*/ 27 h 123"/>
                <a:gd name="T62" fmla="*/ 66 w 110"/>
                <a:gd name="T63" fmla="*/ 4 h 123"/>
                <a:gd name="T64" fmla="*/ 62 w 110"/>
                <a:gd name="T65" fmla="*/ 0 h 123"/>
                <a:gd name="T66" fmla="*/ 59 w 110"/>
                <a:gd name="T67" fmla="*/ 23 h 123"/>
                <a:gd name="T68" fmla="*/ 19 w 110"/>
                <a:gd name="T69" fmla="*/ 107 h 123"/>
                <a:gd name="T70" fmla="*/ 0 w 110"/>
                <a:gd name="T71" fmla="*/ 123 h 123"/>
                <a:gd name="T72" fmla="*/ 7 w 110"/>
                <a:gd name="T73" fmla="*/ 123 h 123"/>
                <a:gd name="T74" fmla="*/ 14 w 110"/>
                <a:gd name="T75" fmla="*/ 117 h 123"/>
                <a:gd name="T76" fmla="*/ 81 w 110"/>
                <a:gd name="T77" fmla="*/ 83 h 123"/>
                <a:gd name="T78" fmla="*/ 60 w 110"/>
                <a:gd name="T79" fmla="*/ 94 h 123"/>
                <a:gd name="T80" fmla="*/ 54 w 110"/>
                <a:gd name="T81" fmla="*/ 72 h 123"/>
                <a:gd name="T82" fmla="*/ 64 w 110"/>
                <a:gd name="T83" fmla="*/ 71 h 123"/>
                <a:gd name="T84" fmla="*/ 76 w 110"/>
                <a:gd name="T85" fmla="*/ 62 h 123"/>
                <a:gd name="T86" fmla="*/ 76 w 110"/>
                <a:gd name="T87" fmla="*/ 62 h 123"/>
                <a:gd name="T88" fmla="*/ 81 w 110"/>
                <a:gd name="T89" fmla="*/ 83 h 123"/>
                <a:gd name="T90" fmla="*/ 79 w 110"/>
                <a:gd name="T91" fmla="*/ 56 h 123"/>
                <a:gd name="T92" fmla="*/ 79 w 110"/>
                <a:gd name="T93" fmla="*/ 56 h 123"/>
                <a:gd name="T94" fmla="*/ 98 w 110"/>
                <a:gd name="T95" fmla="*/ 43 h 123"/>
                <a:gd name="T96" fmla="*/ 104 w 110"/>
                <a:gd name="T97" fmla="*/ 65 h 123"/>
                <a:gd name="T98" fmla="*/ 86 w 110"/>
                <a:gd name="T99" fmla="*/ 78 h 123"/>
                <a:gd name="T100" fmla="*/ 78 w 110"/>
                <a:gd name="T101" fmla="*/ 59 h 123"/>
                <a:gd name="T102" fmla="*/ 79 w 110"/>
                <a:gd name="T103" fmla="*/ 56 h 123"/>
                <a:gd name="T104" fmla="*/ 61 w 110"/>
                <a:gd name="T105" fmla="*/ 31 h 123"/>
                <a:gd name="T106" fmla="*/ 77 w 110"/>
                <a:gd name="T107" fmla="*/ 53 h 123"/>
                <a:gd name="T108" fmla="*/ 67 w 110"/>
                <a:gd name="T109" fmla="*/ 66 h 123"/>
                <a:gd name="T110" fmla="*/ 50 w 110"/>
                <a:gd name="T111" fmla="*/ 68 h 123"/>
                <a:gd name="T112" fmla="*/ 61 w 110"/>
                <a:gd name="T113" fmla="*/ 31 h 123"/>
                <a:gd name="T114" fmla="*/ 48 w 110"/>
                <a:gd name="T115" fmla="*/ 72 h 123"/>
                <a:gd name="T116" fmla="*/ 54 w 110"/>
                <a:gd name="T117" fmla="*/ 98 h 123"/>
                <a:gd name="T118" fmla="*/ 27 w 110"/>
                <a:gd name="T119" fmla="*/ 104 h 123"/>
                <a:gd name="T120" fmla="*/ 48 w 110"/>
                <a:gd name="T121" fmla="*/ 72 h 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0" h="123">
                  <a:moveTo>
                    <a:pt x="14" y="117"/>
                  </a:moveTo>
                  <a:cubicBezTo>
                    <a:pt x="18" y="114"/>
                    <a:pt x="21" y="111"/>
                    <a:pt x="24" y="108"/>
                  </a:cubicBezTo>
                  <a:cubicBezTo>
                    <a:pt x="27" y="112"/>
                    <a:pt x="28" y="117"/>
                    <a:pt x="27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2" y="118"/>
                    <a:pt x="31" y="114"/>
                    <a:pt x="29" y="110"/>
                  </a:cubicBezTo>
                  <a:cubicBezTo>
                    <a:pt x="36" y="112"/>
                    <a:pt x="45" y="109"/>
                    <a:pt x="51" y="105"/>
                  </a:cubicBezTo>
                  <a:cubicBezTo>
                    <a:pt x="54" y="111"/>
                    <a:pt x="56" y="117"/>
                    <a:pt x="54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9" y="117"/>
                    <a:pt x="57" y="110"/>
                    <a:pt x="54" y="104"/>
                  </a:cubicBezTo>
                  <a:cubicBezTo>
                    <a:pt x="54" y="103"/>
                    <a:pt x="55" y="103"/>
                    <a:pt x="55" y="102"/>
                  </a:cubicBezTo>
                  <a:cubicBezTo>
                    <a:pt x="57" y="101"/>
                    <a:pt x="58" y="99"/>
                    <a:pt x="59" y="97"/>
                  </a:cubicBezTo>
                  <a:cubicBezTo>
                    <a:pt x="65" y="100"/>
                    <a:pt x="73" y="96"/>
                    <a:pt x="78" y="92"/>
                  </a:cubicBezTo>
                  <a:cubicBezTo>
                    <a:pt x="83" y="98"/>
                    <a:pt x="82" y="106"/>
                    <a:pt x="79" y="113"/>
                  </a:cubicBezTo>
                  <a:cubicBezTo>
                    <a:pt x="77" y="117"/>
                    <a:pt x="72" y="120"/>
                    <a:pt x="68" y="121"/>
                  </a:cubicBezTo>
                  <a:cubicBezTo>
                    <a:pt x="65" y="123"/>
                    <a:pt x="61" y="122"/>
                    <a:pt x="57" y="123"/>
                  </a:cubicBezTo>
                  <a:cubicBezTo>
                    <a:pt x="73" y="123"/>
                    <a:pt x="73" y="123"/>
                    <a:pt x="73" y="123"/>
                  </a:cubicBezTo>
                  <a:cubicBezTo>
                    <a:pt x="76" y="121"/>
                    <a:pt x="79" y="118"/>
                    <a:pt x="82" y="115"/>
                  </a:cubicBezTo>
                  <a:cubicBezTo>
                    <a:pt x="87" y="107"/>
                    <a:pt x="86" y="96"/>
                    <a:pt x="80" y="89"/>
                  </a:cubicBezTo>
                  <a:cubicBezTo>
                    <a:pt x="82" y="87"/>
                    <a:pt x="83" y="86"/>
                    <a:pt x="84" y="84"/>
                  </a:cubicBezTo>
                  <a:cubicBezTo>
                    <a:pt x="84" y="83"/>
                    <a:pt x="85" y="82"/>
                    <a:pt x="85" y="81"/>
                  </a:cubicBezTo>
                  <a:cubicBezTo>
                    <a:pt x="94" y="82"/>
                    <a:pt x="103" y="75"/>
                    <a:pt x="106" y="67"/>
                  </a:cubicBezTo>
                  <a:cubicBezTo>
                    <a:pt x="110" y="57"/>
                    <a:pt x="107" y="47"/>
                    <a:pt x="99" y="41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9" y="40"/>
                    <a:pt x="99" y="39"/>
                    <a:pt x="100" y="38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36"/>
                    <a:pt x="97" y="37"/>
                    <a:pt x="97" y="37"/>
                  </a:cubicBezTo>
                  <a:cubicBezTo>
                    <a:pt x="95" y="46"/>
                    <a:pt x="87" y="50"/>
                    <a:pt x="80" y="53"/>
                  </a:cubicBezTo>
                  <a:cubicBezTo>
                    <a:pt x="81" y="42"/>
                    <a:pt x="76" y="34"/>
                    <a:pt x="66" y="30"/>
                  </a:cubicBezTo>
                  <a:cubicBezTo>
                    <a:pt x="73" y="29"/>
                    <a:pt x="79" y="26"/>
                    <a:pt x="82" y="21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6" y="24"/>
                    <a:pt x="69" y="27"/>
                    <a:pt x="62" y="27"/>
                  </a:cubicBezTo>
                  <a:cubicBezTo>
                    <a:pt x="64" y="19"/>
                    <a:pt x="65" y="12"/>
                    <a:pt x="66" y="4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1" y="8"/>
                    <a:pt x="60" y="15"/>
                    <a:pt x="59" y="23"/>
                  </a:cubicBezTo>
                  <a:cubicBezTo>
                    <a:pt x="53" y="54"/>
                    <a:pt x="41" y="84"/>
                    <a:pt x="19" y="107"/>
                  </a:cubicBezTo>
                  <a:cubicBezTo>
                    <a:pt x="13" y="113"/>
                    <a:pt x="7" y="118"/>
                    <a:pt x="0" y="123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9" y="121"/>
                    <a:pt x="12" y="119"/>
                    <a:pt x="14" y="117"/>
                  </a:cubicBezTo>
                  <a:close/>
                  <a:moveTo>
                    <a:pt x="81" y="83"/>
                  </a:moveTo>
                  <a:cubicBezTo>
                    <a:pt x="77" y="90"/>
                    <a:pt x="68" y="95"/>
                    <a:pt x="60" y="94"/>
                  </a:cubicBezTo>
                  <a:cubicBezTo>
                    <a:pt x="63" y="87"/>
                    <a:pt x="60" y="78"/>
                    <a:pt x="54" y="72"/>
                  </a:cubicBezTo>
                  <a:cubicBezTo>
                    <a:pt x="58" y="73"/>
                    <a:pt x="61" y="72"/>
                    <a:pt x="64" y="71"/>
                  </a:cubicBezTo>
                  <a:cubicBezTo>
                    <a:pt x="69" y="69"/>
                    <a:pt x="73" y="66"/>
                    <a:pt x="76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84" y="66"/>
                    <a:pt x="84" y="76"/>
                    <a:pt x="81" y="83"/>
                  </a:cubicBezTo>
                  <a:close/>
                  <a:moveTo>
                    <a:pt x="79" y="56"/>
                  </a:moveTo>
                  <a:cubicBezTo>
                    <a:pt x="79" y="56"/>
                    <a:pt x="79" y="56"/>
                    <a:pt x="79" y="56"/>
                  </a:cubicBezTo>
                  <a:cubicBezTo>
                    <a:pt x="87" y="55"/>
                    <a:pt x="94" y="50"/>
                    <a:pt x="98" y="43"/>
                  </a:cubicBezTo>
                  <a:cubicBezTo>
                    <a:pt x="104" y="49"/>
                    <a:pt x="106" y="57"/>
                    <a:pt x="104" y="65"/>
                  </a:cubicBezTo>
                  <a:cubicBezTo>
                    <a:pt x="101" y="73"/>
                    <a:pt x="94" y="77"/>
                    <a:pt x="86" y="78"/>
                  </a:cubicBezTo>
                  <a:cubicBezTo>
                    <a:pt x="87" y="71"/>
                    <a:pt x="85" y="63"/>
                    <a:pt x="78" y="59"/>
                  </a:cubicBezTo>
                  <a:cubicBezTo>
                    <a:pt x="78" y="58"/>
                    <a:pt x="79" y="57"/>
                    <a:pt x="79" y="56"/>
                  </a:cubicBezTo>
                  <a:close/>
                  <a:moveTo>
                    <a:pt x="61" y="31"/>
                  </a:moveTo>
                  <a:cubicBezTo>
                    <a:pt x="71" y="34"/>
                    <a:pt x="78" y="42"/>
                    <a:pt x="77" y="53"/>
                  </a:cubicBezTo>
                  <a:cubicBezTo>
                    <a:pt x="76" y="59"/>
                    <a:pt x="72" y="63"/>
                    <a:pt x="67" y="66"/>
                  </a:cubicBezTo>
                  <a:cubicBezTo>
                    <a:pt x="62" y="69"/>
                    <a:pt x="54" y="71"/>
                    <a:pt x="50" y="68"/>
                  </a:cubicBezTo>
                  <a:cubicBezTo>
                    <a:pt x="55" y="56"/>
                    <a:pt x="59" y="44"/>
                    <a:pt x="61" y="31"/>
                  </a:cubicBezTo>
                  <a:close/>
                  <a:moveTo>
                    <a:pt x="48" y="72"/>
                  </a:moveTo>
                  <a:cubicBezTo>
                    <a:pt x="58" y="77"/>
                    <a:pt x="60" y="89"/>
                    <a:pt x="54" y="98"/>
                  </a:cubicBezTo>
                  <a:cubicBezTo>
                    <a:pt x="50" y="105"/>
                    <a:pt x="34" y="111"/>
                    <a:pt x="27" y="104"/>
                  </a:cubicBezTo>
                  <a:cubicBezTo>
                    <a:pt x="36" y="94"/>
                    <a:pt x="42" y="83"/>
                    <a:pt x="48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" name="AutoShape 3"/>
          <p:cNvSpPr>
            <a:spLocks noChangeAspect="1" noChangeArrowheads="1" noTextEdit="1"/>
          </p:cNvSpPr>
          <p:nvPr/>
        </p:nvSpPr>
        <p:spPr bwMode="auto">
          <a:xfrm>
            <a:off x="527050" y="2497138"/>
            <a:ext cx="7391400" cy="2284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8387715" y="131287"/>
            <a:ext cx="4116388" cy="2284412"/>
            <a:chOff x="523875" y="2493963"/>
            <a:chExt cx="4116388" cy="2284412"/>
          </a:xfrm>
        </p:grpSpPr>
        <p:grpSp>
          <p:nvGrpSpPr>
            <p:cNvPr id="5" name="Group 205"/>
            <p:cNvGrpSpPr/>
            <p:nvPr/>
          </p:nvGrpSpPr>
          <p:grpSpPr>
            <a:xfrm>
              <a:off x="523875" y="2493963"/>
              <a:ext cx="3382963" cy="2284412"/>
              <a:chOff x="330" y="1571"/>
              <a:chExt cx="2131" cy="1439"/>
            </a:xfrm>
          </p:grpSpPr>
          <p:sp>
            <p:nvSpPr>
              <p:cNvPr id="2929" name="Freeform 6"/>
              <p:cNvSpPr/>
              <p:nvPr/>
            </p:nvSpPr>
            <p:spPr bwMode="auto">
              <a:xfrm>
                <a:off x="1555" y="2955"/>
                <a:ext cx="71" cy="55"/>
              </a:xfrm>
              <a:custGeom>
                <a:gdLst>
                  <a:gd name="T0" fmla="*/ 30 w 30"/>
                  <a:gd name="T1" fmla="*/ 14 h 23"/>
                  <a:gd name="T2" fmla="*/ 15 w 30"/>
                  <a:gd name="T3" fmla="*/ 0 h 23"/>
                  <a:gd name="T4" fmla="*/ 0 w 30"/>
                  <a:gd name="T5" fmla="*/ 11 h 23"/>
                  <a:gd name="T6" fmla="*/ 10 w 30"/>
                  <a:gd name="T7" fmla="*/ 23 h 23"/>
                  <a:gd name="T8" fmla="*/ 20 w 30"/>
                  <a:gd name="T9" fmla="*/ 23 h 23"/>
                  <a:gd name="T10" fmla="*/ 30 w 30"/>
                  <a:gd name="T11" fmla="*/ 14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3">
                    <a:moveTo>
                      <a:pt x="30" y="14"/>
                    </a:moveTo>
                    <a:cubicBezTo>
                      <a:pt x="24" y="11"/>
                      <a:pt x="18" y="6"/>
                      <a:pt x="15" y="0"/>
                    </a:cubicBezTo>
                    <a:cubicBezTo>
                      <a:pt x="10" y="4"/>
                      <a:pt x="5" y="7"/>
                      <a:pt x="0" y="11"/>
                    </a:cubicBezTo>
                    <a:cubicBezTo>
                      <a:pt x="3" y="15"/>
                      <a:pt x="6" y="19"/>
                      <a:pt x="1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3" y="20"/>
                      <a:pt x="27" y="17"/>
                      <a:pt x="30" y="1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0" name="Freeform 7"/>
              <p:cNvSpPr/>
              <p:nvPr/>
            </p:nvSpPr>
            <p:spPr bwMode="auto">
              <a:xfrm>
                <a:off x="424" y="2976"/>
                <a:ext cx="50" cy="34"/>
              </a:xfrm>
              <a:custGeom>
                <a:gdLst>
                  <a:gd name="T0" fmla="*/ 9 w 21"/>
                  <a:gd name="T1" fmla="*/ 0 h 14"/>
                  <a:gd name="T2" fmla="*/ 5 w 21"/>
                  <a:gd name="T3" fmla="*/ 7 h 14"/>
                  <a:gd name="T4" fmla="*/ 0 w 21"/>
                  <a:gd name="T5" fmla="*/ 14 h 14"/>
                  <a:gd name="T6" fmla="*/ 21 w 21"/>
                  <a:gd name="T7" fmla="*/ 14 h 14"/>
                  <a:gd name="T8" fmla="*/ 9 w 21"/>
                  <a:gd name="T9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4">
                    <a:moveTo>
                      <a:pt x="9" y="0"/>
                    </a:moveTo>
                    <a:cubicBezTo>
                      <a:pt x="8" y="3"/>
                      <a:pt x="7" y="5"/>
                      <a:pt x="5" y="7"/>
                    </a:cubicBezTo>
                    <a:cubicBezTo>
                      <a:pt x="4" y="9"/>
                      <a:pt x="2" y="12"/>
                      <a:pt x="0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7" y="10"/>
                      <a:pt x="13" y="5"/>
                      <a:pt x="9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1" name="Freeform 8"/>
              <p:cNvSpPr/>
              <p:nvPr/>
            </p:nvSpPr>
            <p:spPr bwMode="auto">
              <a:xfrm>
                <a:off x="1513" y="2984"/>
                <a:ext cx="56" cy="26"/>
              </a:xfrm>
              <a:custGeom>
                <a:gdLst>
                  <a:gd name="T0" fmla="*/ 15 w 24"/>
                  <a:gd name="T1" fmla="*/ 0 h 11"/>
                  <a:gd name="T2" fmla="*/ 0 w 24"/>
                  <a:gd name="T3" fmla="*/ 10 h 11"/>
                  <a:gd name="T4" fmla="*/ 0 w 24"/>
                  <a:gd name="T5" fmla="*/ 11 h 11"/>
                  <a:gd name="T6" fmla="*/ 24 w 24"/>
                  <a:gd name="T7" fmla="*/ 11 h 11"/>
                  <a:gd name="T8" fmla="*/ 15 w 24"/>
                  <a:gd name="T9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1">
                    <a:moveTo>
                      <a:pt x="15" y="0"/>
                    </a:moveTo>
                    <a:cubicBezTo>
                      <a:pt x="10" y="4"/>
                      <a:pt x="5" y="7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7"/>
                      <a:pt x="18" y="4"/>
                      <a:pt x="15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2" name="Freeform 9"/>
              <p:cNvSpPr/>
              <p:nvPr/>
            </p:nvSpPr>
            <p:spPr bwMode="auto">
              <a:xfrm>
                <a:off x="1614" y="2991"/>
                <a:ext cx="52" cy="19"/>
              </a:xfrm>
              <a:custGeom>
                <a:gdLst>
                  <a:gd name="T0" fmla="*/ 22 w 22"/>
                  <a:gd name="T1" fmla="*/ 3 h 8"/>
                  <a:gd name="T2" fmla="*/ 9 w 22"/>
                  <a:gd name="T3" fmla="*/ 0 h 8"/>
                  <a:gd name="T4" fmla="*/ 0 w 22"/>
                  <a:gd name="T5" fmla="*/ 8 h 8"/>
                  <a:gd name="T6" fmla="*/ 16 w 22"/>
                  <a:gd name="T7" fmla="*/ 8 h 8"/>
                  <a:gd name="T8" fmla="*/ 22 w 22"/>
                  <a:gd name="T9" fmla="*/ 3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8">
                    <a:moveTo>
                      <a:pt x="22" y="3"/>
                    </a:moveTo>
                    <a:cubicBezTo>
                      <a:pt x="18" y="3"/>
                      <a:pt x="13" y="2"/>
                      <a:pt x="9" y="0"/>
                    </a:cubicBezTo>
                    <a:cubicBezTo>
                      <a:pt x="6" y="3"/>
                      <a:pt x="3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8" y="6"/>
                      <a:pt x="20" y="5"/>
                      <a:pt x="22" y="3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3" name="Freeform 10"/>
              <p:cNvSpPr/>
              <p:nvPr/>
            </p:nvSpPr>
            <p:spPr bwMode="auto">
              <a:xfrm>
                <a:off x="1785" y="2889"/>
                <a:ext cx="90" cy="47"/>
              </a:xfrm>
              <a:custGeom>
                <a:gdLst>
                  <a:gd name="T0" fmla="*/ 38 w 38"/>
                  <a:gd name="T1" fmla="*/ 5 h 20"/>
                  <a:gd name="T2" fmla="*/ 31 w 38"/>
                  <a:gd name="T3" fmla="*/ 4 h 20"/>
                  <a:gd name="T4" fmla="*/ 24 w 38"/>
                  <a:gd name="T5" fmla="*/ 4 h 20"/>
                  <a:gd name="T6" fmla="*/ 21 w 38"/>
                  <a:gd name="T7" fmla="*/ 3 h 20"/>
                  <a:gd name="T8" fmla="*/ 11 w 38"/>
                  <a:gd name="T9" fmla="*/ 1 h 20"/>
                  <a:gd name="T10" fmla="*/ 8 w 38"/>
                  <a:gd name="T11" fmla="*/ 0 h 20"/>
                  <a:gd name="T12" fmla="*/ 7 w 38"/>
                  <a:gd name="T13" fmla="*/ 1 h 20"/>
                  <a:gd name="T14" fmla="*/ 0 w 38"/>
                  <a:gd name="T15" fmla="*/ 12 h 20"/>
                  <a:gd name="T16" fmla="*/ 4 w 38"/>
                  <a:gd name="T17" fmla="*/ 14 h 20"/>
                  <a:gd name="T18" fmla="*/ 9 w 38"/>
                  <a:gd name="T19" fmla="*/ 5 h 20"/>
                  <a:gd name="T20" fmla="*/ 17 w 38"/>
                  <a:gd name="T21" fmla="*/ 12 h 20"/>
                  <a:gd name="T22" fmla="*/ 17 w 38"/>
                  <a:gd name="T23" fmla="*/ 18 h 20"/>
                  <a:gd name="T24" fmla="*/ 24 w 38"/>
                  <a:gd name="T25" fmla="*/ 20 h 20"/>
                  <a:gd name="T26" fmla="*/ 25 w 38"/>
                  <a:gd name="T27" fmla="*/ 19 h 20"/>
                  <a:gd name="T28" fmla="*/ 31 w 38"/>
                  <a:gd name="T29" fmla="*/ 18 h 20"/>
                  <a:gd name="T30" fmla="*/ 32 w 38"/>
                  <a:gd name="T31" fmla="*/ 12 h 20"/>
                  <a:gd name="T32" fmla="*/ 38 w 38"/>
                  <a:gd name="T33" fmla="*/ 5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20">
                    <a:moveTo>
                      <a:pt x="38" y="5"/>
                    </a:moveTo>
                    <a:cubicBezTo>
                      <a:pt x="36" y="5"/>
                      <a:pt x="33" y="5"/>
                      <a:pt x="31" y="4"/>
                    </a:cubicBezTo>
                    <a:cubicBezTo>
                      <a:pt x="29" y="4"/>
                      <a:pt x="27" y="4"/>
                      <a:pt x="24" y="4"/>
                    </a:cubicBezTo>
                    <a:cubicBezTo>
                      <a:pt x="23" y="4"/>
                      <a:pt x="22" y="3"/>
                      <a:pt x="21" y="3"/>
                    </a:cubicBezTo>
                    <a:cubicBezTo>
                      <a:pt x="18" y="2"/>
                      <a:pt x="14" y="2"/>
                      <a:pt x="11" y="1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8" y="1"/>
                      <a:pt x="7" y="1"/>
                    </a:cubicBezTo>
                    <a:cubicBezTo>
                      <a:pt x="5" y="5"/>
                      <a:pt x="3" y="8"/>
                      <a:pt x="0" y="12"/>
                    </a:cubicBezTo>
                    <a:cubicBezTo>
                      <a:pt x="2" y="13"/>
                      <a:pt x="3" y="13"/>
                      <a:pt x="4" y="14"/>
                    </a:cubicBezTo>
                    <a:cubicBezTo>
                      <a:pt x="4" y="10"/>
                      <a:pt x="5" y="6"/>
                      <a:pt x="9" y="5"/>
                    </a:cubicBezTo>
                    <a:cubicBezTo>
                      <a:pt x="14" y="4"/>
                      <a:pt x="16" y="8"/>
                      <a:pt x="17" y="12"/>
                    </a:cubicBezTo>
                    <a:cubicBezTo>
                      <a:pt x="17" y="14"/>
                      <a:pt x="17" y="16"/>
                      <a:pt x="17" y="18"/>
                    </a:cubicBezTo>
                    <a:cubicBezTo>
                      <a:pt x="20" y="18"/>
                      <a:pt x="22" y="19"/>
                      <a:pt x="24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7" y="18"/>
                      <a:pt x="29" y="18"/>
                      <a:pt x="31" y="18"/>
                    </a:cubicBezTo>
                    <a:cubicBezTo>
                      <a:pt x="31" y="16"/>
                      <a:pt x="31" y="14"/>
                      <a:pt x="32" y="12"/>
                    </a:cubicBezTo>
                    <a:cubicBezTo>
                      <a:pt x="33" y="10"/>
                      <a:pt x="35" y="7"/>
                      <a:pt x="38" y="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4" name="Freeform 11"/>
              <p:cNvSpPr/>
              <p:nvPr/>
            </p:nvSpPr>
            <p:spPr bwMode="auto">
              <a:xfrm>
                <a:off x="644" y="2463"/>
                <a:ext cx="55" cy="60"/>
              </a:xfrm>
              <a:custGeom>
                <a:gdLst>
                  <a:gd name="T0" fmla="*/ 23 w 23"/>
                  <a:gd name="T1" fmla="*/ 16 h 25"/>
                  <a:gd name="T2" fmla="*/ 18 w 23"/>
                  <a:gd name="T3" fmla="*/ 7 h 25"/>
                  <a:gd name="T4" fmla="*/ 16 w 23"/>
                  <a:gd name="T5" fmla="*/ 2 h 25"/>
                  <a:gd name="T6" fmla="*/ 6 w 23"/>
                  <a:gd name="T7" fmla="*/ 0 h 25"/>
                  <a:gd name="T8" fmla="*/ 6 w 23"/>
                  <a:gd name="T9" fmla="*/ 0 h 25"/>
                  <a:gd name="T10" fmla="*/ 0 w 23"/>
                  <a:gd name="T11" fmla="*/ 17 h 25"/>
                  <a:gd name="T12" fmla="*/ 3 w 23"/>
                  <a:gd name="T13" fmla="*/ 25 h 25"/>
                  <a:gd name="T14" fmla="*/ 23 w 23"/>
                  <a:gd name="T15" fmla="*/ 16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5">
                    <a:moveTo>
                      <a:pt x="23" y="16"/>
                    </a:moveTo>
                    <a:cubicBezTo>
                      <a:pt x="21" y="13"/>
                      <a:pt x="19" y="10"/>
                      <a:pt x="18" y="7"/>
                    </a:cubicBezTo>
                    <a:cubicBezTo>
                      <a:pt x="17" y="6"/>
                      <a:pt x="17" y="4"/>
                      <a:pt x="16" y="2"/>
                    </a:cubicBezTo>
                    <a:cubicBezTo>
                      <a:pt x="13" y="1"/>
                      <a:pt x="9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5"/>
                      <a:pt x="2" y="12"/>
                      <a:pt x="0" y="17"/>
                    </a:cubicBezTo>
                    <a:cubicBezTo>
                      <a:pt x="1" y="20"/>
                      <a:pt x="2" y="22"/>
                      <a:pt x="3" y="25"/>
                    </a:cubicBezTo>
                    <a:cubicBezTo>
                      <a:pt x="7" y="18"/>
                      <a:pt x="15" y="14"/>
                      <a:pt x="23" y="1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5" name="Freeform 12"/>
              <p:cNvSpPr/>
              <p:nvPr/>
            </p:nvSpPr>
            <p:spPr bwMode="auto">
              <a:xfrm>
                <a:off x="604" y="2459"/>
                <a:ext cx="14" cy="9"/>
              </a:xfrm>
              <a:custGeom>
                <a:gdLst>
                  <a:gd name="T0" fmla="*/ 4 w 6"/>
                  <a:gd name="T1" fmla="*/ 4 h 4"/>
                  <a:gd name="T2" fmla="*/ 6 w 6"/>
                  <a:gd name="T3" fmla="*/ 0 h 4"/>
                  <a:gd name="T4" fmla="*/ 0 w 6"/>
                  <a:gd name="T5" fmla="*/ 0 h 4"/>
                  <a:gd name="T6" fmla="*/ 4 w 6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2"/>
                      <a:pt x="5" y="1"/>
                      <a:pt x="6" y="0"/>
                    </a:cubicBezTo>
                    <a:cubicBezTo>
                      <a:pt x="4" y="0"/>
                      <a:pt x="2" y="0"/>
                      <a:pt x="0" y="0"/>
                    </a:cubicBezTo>
                    <a:cubicBezTo>
                      <a:pt x="1" y="1"/>
                      <a:pt x="3" y="2"/>
                      <a:pt x="4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6" name="Freeform 13"/>
              <p:cNvSpPr/>
              <p:nvPr/>
            </p:nvSpPr>
            <p:spPr bwMode="auto">
              <a:xfrm>
                <a:off x="656" y="2309"/>
                <a:ext cx="55" cy="116"/>
              </a:xfrm>
              <a:custGeom>
                <a:gdLst>
                  <a:gd name="T0" fmla="*/ 21 w 23"/>
                  <a:gd name="T1" fmla="*/ 4 h 49"/>
                  <a:gd name="T2" fmla="*/ 23 w 23"/>
                  <a:gd name="T3" fmla="*/ 1 h 49"/>
                  <a:gd name="T4" fmla="*/ 8 w 23"/>
                  <a:gd name="T5" fmla="*/ 2 h 49"/>
                  <a:gd name="T6" fmla="*/ 10 w 23"/>
                  <a:gd name="T7" fmla="*/ 28 h 49"/>
                  <a:gd name="T8" fmla="*/ 0 w 23"/>
                  <a:gd name="T9" fmla="*/ 47 h 49"/>
                  <a:gd name="T10" fmla="*/ 8 w 23"/>
                  <a:gd name="T11" fmla="*/ 49 h 49"/>
                  <a:gd name="T12" fmla="*/ 21 w 23"/>
                  <a:gd name="T13" fmla="*/ 4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49">
                    <a:moveTo>
                      <a:pt x="21" y="4"/>
                    </a:moveTo>
                    <a:cubicBezTo>
                      <a:pt x="21" y="3"/>
                      <a:pt x="22" y="2"/>
                      <a:pt x="23" y="1"/>
                    </a:cubicBezTo>
                    <a:cubicBezTo>
                      <a:pt x="18" y="0"/>
                      <a:pt x="13" y="1"/>
                      <a:pt x="8" y="2"/>
                    </a:cubicBezTo>
                    <a:cubicBezTo>
                      <a:pt x="11" y="10"/>
                      <a:pt x="11" y="19"/>
                      <a:pt x="10" y="28"/>
                    </a:cubicBezTo>
                    <a:cubicBezTo>
                      <a:pt x="9" y="35"/>
                      <a:pt x="5" y="42"/>
                      <a:pt x="0" y="47"/>
                    </a:cubicBezTo>
                    <a:cubicBezTo>
                      <a:pt x="3" y="48"/>
                      <a:pt x="5" y="49"/>
                      <a:pt x="8" y="49"/>
                    </a:cubicBezTo>
                    <a:cubicBezTo>
                      <a:pt x="7" y="34"/>
                      <a:pt x="12" y="17"/>
                      <a:pt x="21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7" name="Freeform 14"/>
              <p:cNvSpPr/>
              <p:nvPr/>
            </p:nvSpPr>
            <p:spPr bwMode="auto">
              <a:xfrm>
                <a:off x="616" y="2430"/>
                <a:ext cx="64" cy="31"/>
              </a:xfrm>
              <a:custGeom>
                <a:gdLst>
                  <a:gd name="T0" fmla="*/ 25 w 27"/>
                  <a:gd name="T1" fmla="*/ 1 h 13"/>
                  <a:gd name="T2" fmla="*/ 21 w 27"/>
                  <a:gd name="T3" fmla="*/ 1 h 13"/>
                  <a:gd name="T4" fmla="*/ 14 w 27"/>
                  <a:gd name="T5" fmla="*/ 0 h 13"/>
                  <a:gd name="T6" fmla="*/ 0 w 27"/>
                  <a:gd name="T7" fmla="*/ 9 h 13"/>
                  <a:gd name="T8" fmla="*/ 27 w 27"/>
                  <a:gd name="T9" fmla="*/ 13 h 13"/>
                  <a:gd name="T10" fmla="*/ 25 w 27"/>
                  <a:gd name="T11" fmla="*/ 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3">
                    <a:moveTo>
                      <a:pt x="25" y="1"/>
                    </a:moveTo>
                    <a:cubicBezTo>
                      <a:pt x="23" y="1"/>
                      <a:pt x="22" y="1"/>
                      <a:pt x="21" y="1"/>
                    </a:cubicBezTo>
                    <a:cubicBezTo>
                      <a:pt x="18" y="0"/>
                      <a:pt x="16" y="0"/>
                      <a:pt x="14" y="0"/>
                    </a:cubicBezTo>
                    <a:cubicBezTo>
                      <a:pt x="10" y="3"/>
                      <a:pt x="5" y="7"/>
                      <a:pt x="0" y="9"/>
                    </a:cubicBezTo>
                    <a:cubicBezTo>
                      <a:pt x="9" y="9"/>
                      <a:pt x="18" y="10"/>
                      <a:pt x="27" y="13"/>
                    </a:cubicBezTo>
                    <a:cubicBezTo>
                      <a:pt x="26" y="9"/>
                      <a:pt x="25" y="5"/>
                      <a:pt x="25" y="1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8" name="Freeform 15"/>
              <p:cNvSpPr/>
              <p:nvPr/>
            </p:nvSpPr>
            <p:spPr bwMode="auto">
              <a:xfrm>
                <a:off x="621" y="2459"/>
                <a:ext cx="30" cy="38"/>
              </a:xfrm>
              <a:custGeom>
                <a:gdLst>
                  <a:gd name="T0" fmla="*/ 2 w 13"/>
                  <a:gd name="T1" fmla="*/ 0 h 16"/>
                  <a:gd name="T2" fmla="*/ 0 w 13"/>
                  <a:gd name="T3" fmla="*/ 6 h 16"/>
                  <a:gd name="T4" fmla="*/ 8 w 13"/>
                  <a:gd name="T5" fmla="*/ 16 h 16"/>
                  <a:gd name="T6" fmla="*/ 13 w 13"/>
                  <a:gd name="T7" fmla="*/ 1 h 16"/>
                  <a:gd name="T8" fmla="*/ 2 w 13"/>
                  <a:gd name="T9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2" y="0"/>
                    </a:moveTo>
                    <a:cubicBezTo>
                      <a:pt x="1" y="2"/>
                      <a:pt x="1" y="4"/>
                      <a:pt x="0" y="6"/>
                    </a:cubicBezTo>
                    <a:cubicBezTo>
                      <a:pt x="3" y="9"/>
                      <a:pt x="6" y="12"/>
                      <a:pt x="8" y="16"/>
                    </a:cubicBezTo>
                    <a:cubicBezTo>
                      <a:pt x="9" y="11"/>
                      <a:pt x="10" y="6"/>
                      <a:pt x="13" y="1"/>
                    </a:cubicBezTo>
                    <a:cubicBezTo>
                      <a:pt x="9" y="1"/>
                      <a:pt x="6" y="0"/>
                      <a:pt x="2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9" name="Freeform 16"/>
              <p:cNvSpPr/>
              <p:nvPr/>
            </p:nvSpPr>
            <p:spPr bwMode="auto">
              <a:xfrm>
                <a:off x="2407" y="2321"/>
                <a:ext cx="40" cy="43"/>
              </a:xfrm>
              <a:custGeom>
                <a:gdLst>
                  <a:gd name="T0" fmla="*/ 1 w 17"/>
                  <a:gd name="T1" fmla="*/ 18 h 18"/>
                  <a:gd name="T2" fmla="*/ 4 w 17"/>
                  <a:gd name="T3" fmla="*/ 16 h 18"/>
                  <a:gd name="T4" fmla="*/ 10 w 17"/>
                  <a:gd name="T5" fmla="*/ 15 h 18"/>
                  <a:gd name="T6" fmla="*/ 11 w 17"/>
                  <a:gd name="T7" fmla="*/ 9 h 18"/>
                  <a:gd name="T8" fmla="*/ 17 w 17"/>
                  <a:gd name="T9" fmla="*/ 2 h 18"/>
                  <a:gd name="T10" fmla="*/ 10 w 17"/>
                  <a:gd name="T11" fmla="*/ 1 h 18"/>
                  <a:gd name="T12" fmla="*/ 4 w 17"/>
                  <a:gd name="T13" fmla="*/ 1 h 18"/>
                  <a:gd name="T14" fmla="*/ 2 w 17"/>
                  <a:gd name="T15" fmla="*/ 0 h 18"/>
                  <a:gd name="T16" fmla="*/ 1 w 17"/>
                  <a:gd name="T17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8">
                    <a:moveTo>
                      <a:pt x="1" y="18"/>
                    </a:moveTo>
                    <a:cubicBezTo>
                      <a:pt x="2" y="17"/>
                      <a:pt x="3" y="17"/>
                      <a:pt x="4" y="16"/>
                    </a:cubicBezTo>
                    <a:cubicBezTo>
                      <a:pt x="6" y="15"/>
                      <a:pt x="8" y="15"/>
                      <a:pt x="10" y="15"/>
                    </a:cubicBezTo>
                    <a:cubicBezTo>
                      <a:pt x="10" y="13"/>
                      <a:pt x="10" y="11"/>
                      <a:pt x="11" y="9"/>
                    </a:cubicBezTo>
                    <a:cubicBezTo>
                      <a:pt x="12" y="7"/>
                      <a:pt x="14" y="4"/>
                      <a:pt x="17" y="2"/>
                    </a:cubicBezTo>
                    <a:cubicBezTo>
                      <a:pt x="15" y="2"/>
                      <a:pt x="12" y="1"/>
                      <a:pt x="10" y="1"/>
                    </a:cubicBezTo>
                    <a:cubicBezTo>
                      <a:pt x="8" y="1"/>
                      <a:pt x="6" y="1"/>
                      <a:pt x="4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1" y="6"/>
                      <a:pt x="0" y="12"/>
                      <a:pt x="1" y="1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0" name="Freeform 17"/>
              <p:cNvSpPr/>
              <p:nvPr/>
            </p:nvSpPr>
            <p:spPr bwMode="auto">
              <a:xfrm>
                <a:off x="2419" y="2290"/>
                <a:ext cx="42" cy="26"/>
              </a:xfrm>
              <a:custGeom>
                <a:gdLst>
                  <a:gd name="T0" fmla="*/ 0 w 18"/>
                  <a:gd name="T1" fmla="*/ 1 h 11"/>
                  <a:gd name="T2" fmla="*/ 2 w 18"/>
                  <a:gd name="T3" fmla="*/ 2 h 11"/>
                  <a:gd name="T4" fmla="*/ 10 w 18"/>
                  <a:gd name="T5" fmla="*/ 6 h 11"/>
                  <a:gd name="T6" fmla="*/ 16 w 18"/>
                  <a:gd name="T7" fmla="*/ 11 h 11"/>
                  <a:gd name="T8" fmla="*/ 18 w 18"/>
                  <a:gd name="T9" fmla="*/ 0 h 11"/>
                  <a:gd name="T10" fmla="*/ 0 w 18"/>
                  <a:gd name="T11" fmla="*/ 0 h 11"/>
                  <a:gd name="T12" fmla="*/ 0 w 18"/>
                  <a:gd name="T13" fmla="*/ 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1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5" y="3"/>
                      <a:pt x="7" y="4"/>
                      <a:pt x="10" y="6"/>
                    </a:cubicBezTo>
                    <a:cubicBezTo>
                      <a:pt x="12" y="7"/>
                      <a:pt x="14" y="9"/>
                      <a:pt x="16" y="11"/>
                    </a:cubicBezTo>
                    <a:cubicBezTo>
                      <a:pt x="15" y="7"/>
                      <a:pt x="16" y="3"/>
                      <a:pt x="1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1" name="Freeform 18"/>
              <p:cNvSpPr/>
              <p:nvPr/>
            </p:nvSpPr>
            <p:spPr bwMode="auto">
              <a:xfrm>
                <a:off x="2196" y="2551"/>
                <a:ext cx="12" cy="5"/>
              </a:xfrm>
              <a:custGeom>
                <a:gdLst>
                  <a:gd name="T0" fmla="*/ 5 w 5"/>
                  <a:gd name="T1" fmla="*/ 1 h 2"/>
                  <a:gd name="T2" fmla="*/ 1 w 5"/>
                  <a:gd name="T3" fmla="*/ 0 h 2"/>
                  <a:gd name="T4" fmla="*/ 0 w 5"/>
                  <a:gd name="T5" fmla="*/ 2 h 2"/>
                  <a:gd name="T6" fmla="*/ 5 w 5"/>
                  <a:gd name="T7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3" y="1"/>
                      <a:pt x="2" y="1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2" y="2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2" name="Freeform 19"/>
              <p:cNvSpPr/>
              <p:nvPr/>
            </p:nvSpPr>
            <p:spPr bwMode="auto">
              <a:xfrm>
                <a:off x="1262" y="2347"/>
                <a:ext cx="68" cy="64"/>
              </a:xfrm>
              <a:custGeom>
                <a:gdLst>
                  <a:gd name="T0" fmla="*/ 29 w 29"/>
                  <a:gd name="T1" fmla="*/ 12 h 27"/>
                  <a:gd name="T2" fmla="*/ 29 w 29"/>
                  <a:gd name="T3" fmla="*/ 11 h 27"/>
                  <a:gd name="T4" fmla="*/ 11 w 29"/>
                  <a:gd name="T5" fmla="*/ 0 h 27"/>
                  <a:gd name="T6" fmla="*/ 0 w 29"/>
                  <a:gd name="T7" fmla="*/ 21 h 27"/>
                  <a:gd name="T8" fmla="*/ 22 w 29"/>
                  <a:gd name="T9" fmla="*/ 27 h 27"/>
                  <a:gd name="T10" fmla="*/ 29 w 29"/>
                  <a:gd name="T11" fmla="*/ 12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7">
                    <a:moveTo>
                      <a:pt x="29" y="12"/>
                    </a:moveTo>
                    <a:cubicBezTo>
                      <a:pt x="29" y="12"/>
                      <a:pt x="29" y="12"/>
                      <a:pt x="29" y="11"/>
                    </a:cubicBezTo>
                    <a:cubicBezTo>
                      <a:pt x="23" y="8"/>
                      <a:pt x="17" y="3"/>
                      <a:pt x="11" y="0"/>
                    </a:cubicBezTo>
                    <a:cubicBezTo>
                      <a:pt x="6" y="6"/>
                      <a:pt x="2" y="13"/>
                      <a:pt x="0" y="21"/>
                    </a:cubicBezTo>
                    <a:cubicBezTo>
                      <a:pt x="7" y="23"/>
                      <a:pt x="14" y="26"/>
                      <a:pt x="22" y="27"/>
                    </a:cubicBezTo>
                    <a:cubicBezTo>
                      <a:pt x="23" y="22"/>
                      <a:pt x="26" y="17"/>
                      <a:pt x="29" y="1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3" name="Freeform 20"/>
              <p:cNvSpPr/>
              <p:nvPr/>
            </p:nvSpPr>
            <p:spPr bwMode="auto">
              <a:xfrm>
                <a:off x="1300" y="2570"/>
                <a:ext cx="75" cy="76"/>
              </a:xfrm>
              <a:custGeom>
                <a:gdLst>
                  <a:gd name="T0" fmla="*/ 22 w 32"/>
                  <a:gd name="T1" fmla="*/ 6 h 32"/>
                  <a:gd name="T2" fmla="*/ 17 w 32"/>
                  <a:gd name="T3" fmla="*/ 0 h 32"/>
                  <a:gd name="T4" fmla="*/ 10 w 32"/>
                  <a:gd name="T5" fmla="*/ 5 h 32"/>
                  <a:gd name="T6" fmla="*/ 0 w 32"/>
                  <a:gd name="T7" fmla="*/ 11 h 32"/>
                  <a:gd name="T8" fmla="*/ 22 w 32"/>
                  <a:gd name="T9" fmla="*/ 32 h 32"/>
                  <a:gd name="T10" fmla="*/ 32 w 32"/>
                  <a:gd name="T11" fmla="*/ 13 h 32"/>
                  <a:gd name="T12" fmla="*/ 22 w 32"/>
                  <a:gd name="T13" fmla="*/ 6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2">
                    <a:moveTo>
                      <a:pt x="22" y="6"/>
                    </a:moveTo>
                    <a:cubicBezTo>
                      <a:pt x="20" y="4"/>
                      <a:pt x="18" y="2"/>
                      <a:pt x="17" y="0"/>
                    </a:cubicBezTo>
                    <a:cubicBezTo>
                      <a:pt x="15" y="2"/>
                      <a:pt x="13" y="3"/>
                      <a:pt x="10" y="5"/>
                    </a:cubicBezTo>
                    <a:cubicBezTo>
                      <a:pt x="7" y="7"/>
                      <a:pt x="3" y="9"/>
                      <a:pt x="0" y="11"/>
                    </a:cubicBezTo>
                    <a:cubicBezTo>
                      <a:pt x="6" y="19"/>
                      <a:pt x="14" y="26"/>
                      <a:pt x="22" y="32"/>
                    </a:cubicBezTo>
                    <a:cubicBezTo>
                      <a:pt x="26" y="26"/>
                      <a:pt x="28" y="19"/>
                      <a:pt x="32" y="13"/>
                    </a:cubicBezTo>
                    <a:cubicBezTo>
                      <a:pt x="29" y="11"/>
                      <a:pt x="25" y="9"/>
                      <a:pt x="22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4" name="Freeform 21"/>
              <p:cNvSpPr/>
              <p:nvPr/>
            </p:nvSpPr>
            <p:spPr bwMode="auto">
              <a:xfrm>
                <a:off x="1262" y="2523"/>
                <a:ext cx="73" cy="66"/>
              </a:xfrm>
              <a:custGeom>
                <a:gdLst>
                  <a:gd name="T0" fmla="*/ 31 w 31"/>
                  <a:gd name="T1" fmla="*/ 18 h 28"/>
                  <a:gd name="T2" fmla="*/ 22 w 31"/>
                  <a:gd name="T3" fmla="*/ 0 h 28"/>
                  <a:gd name="T4" fmla="*/ 0 w 31"/>
                  <a:gd name="T5" fmla="*/ 2 h 28"/>
                  <a:gd name="T6" fmla="*/ 14 w 31"/>
                  <a:gd name="T7" fmla="*/ 28 h 28"/>
                  <a:gd name="T8" fmla="*/ 22 w 31"/>
                  <a:gd name="T9" fmla="*/ 23 h 28"/>
                  <a:gd name="T10" fmla="*/ 31 w 31"/>
                  <a:gd name="T11" fmla="*/ 18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8">
                    <a:moveTo>
                      <a:pt x="31" y="18"/>
                    </a:moveTo>
                    <a:cubicBezTo>
                      <a:pt x="27" y="12"/>
                      <a:pt x="24" y="6"/>
                      <a:pt x="22" y="0"/>
                    </a:cubicBezTo>
                    <a:cubicBezTo>
                      <a:pt x="15" y="1"/>
                      <a:pt x="7" y="1"/>
                      <a:pt x="0" y="2"/>
                    </a:cubicBezTo>
                    <a:cubicBezTo>
                      <a:pt x="3" y="11"/>
                      <a:pt x="8" y="20"/>
                      <a:pt x="14" y="28"/>
                    </a:cubicBezTo>
                    <a:cubicBezTo>
                      <a:pt x="16" y="26"/>
                      <a:pt x="19" y="25"/>
                      <a:pt x="22" y="23"/>
                    </a:cubicBezTo>
                    <a:cubicBezTo>
                      <a:pt x="25" y="22"/>
                      <a:pt x="28" y="20"/>
                      <a:pt x="31" y="1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5" name="Freeform 22"/>
              <p:cNvSpPr/>
              <p:nvPr/>
            </p:nvSpPr>
            <p:spPr bwMode="auto">
              <a:xfrm>
                <a:off x="1250" y="2404"/>
                <a:ext cx="62" cy="57"/>
              </a:xfrm>
              <a:custGeom>
                <a:gdLst>
                  <a:gd name="T0" fmla="*/ 23 w 26"/>
                  <a:gd name="T1" fmla="*/ 24 h 24"/>
                  <a:gd name="T2" fmla="*/ 26 w 26"/>
                  <a:gd name="T3" fmla="*/ 6 h 24"/>
                  <a:gd name="T4" fmla="*/ 4 w 26"/>
                  <a:gd name="T5" fmla="*/ 0 h 24"/>
                  <a:gd name="T6" fmla="*/ 0 w 26"/>
                  <a:gd name="T7" fmla="*/ 23 h 24"/>
                  <a:gd name="T8" fmla="*/ 23 w 26"/>
                  <a:gd name="T9" fmla="*/ 2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3" y="24"/>
                    </a:moveTo>
                    <a:cubicBezTo>
                      <a:pt x="23" y="18"/>
                      <a:pt x="24" y="12"/>
                      <a:pt x="26" y="6"/>
                    </a:cubicBezTo>
                    <a:cubicBezTo>
                      <a:pt x="18" y="5"/>
                      <a:pt x="11" y="2"/>
                      <a:pt x="4" y="0"/>
                    </a:cubicBezTo>
                    <a:cubicBezTo>
                      <a:pt x="1" y="7"/>
                      <a:pt x="0" y="15"/>
                      <a:pt x="0" y="23"/>
                    </a:cubicBezTo>
                    <a:cubicBezTo>
                      <a:pt x="7" y="23"/>
                      <a:pt x="16" y="22"/>
                      <a:pt x="23" y="2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6" name="Freeform 23"/>
              <p:cNvSpPr/>
              <p:nvPr/>
            </p:nvSpPr>
            <p:spPr bwMode="auto">
              <a:xfrm>
                <a:off x="1250" y="2463"/>
                <a:ext cx="62" cy="57"/>
              </a:xfrm>
              <a:custGeom>
                <a:gdLst>
                  <a:gd name="T0" fmla="*/ 24 w 26"/>
                  <a:gd name="T1" fmla="*/ 11 h 24"/>
                  <a:gd name="T2" fmla="*/ 23 w 26"/>
                  <a:gd name="T3" fmla="*/ 3 h 24"/>
                  <a:gd name="T4" fmla="*/ 0 w 26"/>
                  <a:gd name="T5" fmla="*/ 2 h 24"/>
                  <a:gd name="T6" fmla="*/ 0 w 26"/>
                  <a:gd name="T7" fmla="*/ 6 h 24"/>
                  <a:gd name="T8" fmla="*/ 4 w 26"/>
                  <a:gd name="T9" fmla="*/ 24 h 24"/>
                  <a:gd name="T10" fmla="*/ 26 w 26"/>
                  <a:gd name="T11" fmla="*/ 22 h 24"/>
                  <a:gd name="T12" fmla="*/ 24 w 26"/>
                  <a:gd name="T13" fmla="*/ 11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4" y="11"/>
                    </a:moveTo>
                    <a:cubicBezTo>
                      <a:pt x="24" y="8"/>
                      <a:pt x="23" y="5"/>
                      <a:pt x="23" y="3"/>
                    </a:cubicBezTo>
                    <a:cubicBezTo>
                      <a:pt x="16" y="0"/>
                      <a:pt x="7" y="1"/>
                      <a:pt x="0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1" y="12"/>
                      <a:pt x="2" y="18"/>
                      <a:pt x="4" y="24"/>
                    </a:cubicBezTo>
                    <a:cubicBezTo>
                      <a:pt x="11" y="22"/>
                      <a:pt x="19" y="22"/>
                      <a:pt x="26" y="22"/>
                    </a:cubicBezTo>
                    <a:cubicBezTo>
                      <a:pt x="25" y="18"/>
                      <a:pt x="25" y="15"/>
                      <a:pt x="24" y="11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7" name="Freeform 24"/>
              <p:cNvSpPr/>
              <p:nvPr/>
            </p:nvSpPr>
            <p:spPr bwMode="auto">
              <a:xfrm>
                <a:off x="1413" y="2620"/>
                <a:ext cx="64" cy="60"/>
              </a:xfrm>
              <a:custGeom>
                <a:gdLst>
                  <a:gd name="T0" fmla="*/ 6 w 27"/>
                  <a:gd name="T1" fmla="*/ 0 h 25"/>
                  <a:gd name="T2" fmla="*/ 0 w 27"/>
                  <a:gd name="T3" fmla="*/ 22 h 25"/>
                  <a:gd name="T4" fmla="*/ 27 w 27"/>
                  <a:gd name="T5" fmla="*/ 24 h 25"/>
                  <a:gd name="T6" fmla="*/ 17 w 27"/>
                  <a:gd name="T7" fmla="*/ 2 h 25"/>
                  <a:gd name="T8" fmla="*/ 6 w 27"/>
                  <a:gd name="T9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5">
                    <a:moveTo>
                      <a:pt x="6" y="0"/>
                    </a:moveTo>
                    <a:cubicBezTo>
                      <a:pt x="3" y="7"/>
                      <a:pt x="1" y="15"/>
                      <a:pt x="0" y="22"/>
                    </a:cubicBezTo>
                    <a:cubicBezTo>
                      <a:pt x="9" y="24"/>
                      <a:pt x="18" y="25"/>
                      <a:pt x="27" y="24"/>
                    </a:cubicBezTo>
                    <a:cubicBezTo>
                      <a:pt x="24" y="17"/>
                      <a:pt x="20" y="9"/>
                      <a:pt x="17" y="2"/>
                    </a:cubicBezTo>
                    <a:cubicBezTo>
                      <a:pt x="14" y="1"/>
                      <a:pt x="10" y="1"/>
                      <a:pt x="6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8" name="Freeform 25"/>
              <p:cNvSpPr/>
              <p:nvPr/>
            </p:nvSpPr>
            <p:spPr bwMode="auto">
              <a:xfrm>
                <a:off x="1941" y="2290"/>
                <a:ext cx="35" cy="21"/>
              </a:xfrm>
              <a:custGeom>
                <a:gdLst>
                  <a:gd name="T0" fmla="*/ 15 w 15"/>
                  <a:gd name="T1" fmla="*/ 0 h 9"/>
                  <a:gd name="T2" fmla="*/ 0 w 15"/>
                  <a:gd name="T3" fmla="*/ 0 h 9"/>
                  <a:gd name="T4" fmla="*/ 3 w 15"/>
                  <a:gd name="T5" fmla="*/ 9 h 9"/>
                  <a:gd name="T6" fmla="*/ 15 w 15"/>
                  <a:gd name="T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9">
                    <a:moveTo>
                      <a:pt x="1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6"/>
                      <a:pt x="3" y="9"/>
                    </a:cubicBezTo>
                    <a:cubicBezTo>
                      <a:pt x="7" y="6"/>
                      <a:pt x="11" y="3"/>
                      <a:pt x="15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9" name="Freeform 26"/>
              <p:cNvSpPr/>
              <p:nvPr/>
            </p:nvSpPr>
            <p:spPr bwMode="auto">
              <a:xfrm>
                <a:off x="2237" y="2290"/>
                <a:ext cx="113" cy="183"/>
              </a:xfrm>
              <a:custGeom>
                <a:gdLst>
                  <a:gd name="T0" fmla="*/ 7 w 48"/>
                  <a:gd name="T1" fmla="*/ 58 h 77"/>
                  <a:gd name="T2" fmla="*/ 2 w 48"/>
                  <a:gd name="T3" fmla="*/ 70 h 77"/>
                  <a:gd name="T4" fmla="*/ 0 w 48"/>
                  <a:gd name="T5" fmla="*/ 73 h 77"/>
                  <a:gd name="T6" fmla="*/ 5 w 48"/>
                  <a:gd name="T7" fmla="*/ 77 h 77"/>
                  <a:gd name="T8" fmla="*/ 6 w 48"/>
                  <a:gd name="T9" fmla="*/ 77 h 77"/>
                  <a:gd name="T10" fmla="*/ 11 w 48"/>
                  <a:gd name="T11" fmla="*/ 74 h 77"/>
                  <a:gd name="T12" fmla="*/ 10 w 48"/>
                  <a:gd name="T13" fmla="*/ 73 h 77"/>
                  <a:gd name="T14" fmla="*/ 7 w 48"/>
                  <a:gd name="T15" fmla="*/ 63 h 77"/>
                  <a:gd name="T16" fmla="*/ 16 w 48"/>
                  <a:gd name="T17" fmla="*/ 62 h 77"/>
                  <a:gd name="T18" fmla="*/ 19 w 48"/>
                  <a:gd name="T19" fmla="*/ 66 h 77"/>
                  <a:gd name="T20" fmla="*/ 30 w 48"/>
                  <a:gd name="T21" fmla="*/ 48 h 77"/>
                  <a:gd name="T22" fmla="*/ 30 w 48"/>
                  <a:gd name="T23" fmla="*/ 39 h 77"/>
                  <a:gd name="T24" fmla="*/ 35 w 48"/>
                  <a:gd name="T25" fmla="*/ 37 h 77"/>
                  <a:gd name="T26" fmla="*/ 45 w 48"/>
                  <a:gd name="T27" fmla="*/ 7 h 77"/>
                  <a:gd name="T28" fmla="*/ 48 w 48"/>
                  <a:gd name="T29" fmla="*/ 0 h 77"/>
                  <a:gd name="T30" fmla="*/ 32 w 48"/>
                  <a:gd name="T31" fmla="*/ 0 h 77"/>
                  <a:gd name="T32" fmla="*/ 19 w 48"/>
                  <a:gd name="T33" fmla="*/ 32 h 77"/>
                  <a:gd name="T34" fmla="*/ 7 w 48"/>
                  <a:gd name="T35" fmla="*/ 58 h 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77">
                    <a:moveTo>
                      <a:pt x="7" y="58"/>
                    </a:moveTo>
                    <a:cubicBezTo>
                      <a:pt x="6" y="62"/>
                      <a:pt x="4" y="66"/>
                      <a:pt x="2" y="70"/>
                    </a:cubicBezTo>
                    <a:cubicBezTo>
                      <a:pt x="1" y="71"/>
                      <a:pt x="1" y="72"/>
                      <a:pt x="0" y="73"/>
                    </a:cubicBezTo>
                    <a:cubicBezTo>
                      <a:pt x="2" y="74"/>
                      <a:pt x="4" y="75"/>
                      <a:pt x="5" y="77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8" y="76"/>
                      <a:pt x="9" y="75"/>
                      <a:pt x="11" y="74"/>
                    </a:cubicBezTo>
                    <a:cubicBezTo>
                      <a:pt x="11" y="73"/>
                      <a:pt x="10" y="73"/>
                      <a:pt x="10" y="73"/>
                    </a:cubicBezTo>
                    <a:cubicBezTo>
                      <a:pt x="7" y="70"/>
                      <a:pt x="4" y="66"/>
                      <a:pt x="7" y="63"/>
                    </a:cubicBezTo>
                    <a:cubicBezTo>
                      <a:pt x="9" y="60"/>
                      <a:pt x="13" y="60"/>
                      <a:pt x="16" y="62"/>
                    </a:cubicBezTo>
                    <a:cubicBezTo>
                      <a:pt x="17" y="63"/>
                      <a:pt x="18" y="65"/>
                      <a:pt x="19" y="66"/>
                    </a:cubicBezTo>
                    <a:cubicBezTo>
                      <a:pt x="23" y="61"/>
                      <a:pt x="27" y="54"/>
                      <a:pt x="30" y="48"/>
                    </a:cubicBezTo>
                    <a:cubicBezTo>
                      <a:pt x="28" y="45"/>
                      <a:pt x="28" y="42"/>
                      <a:pt x="30" y="39"/>
                    </a:cubicBezTo>
                    <a:cubicBezTo>
                      <a:pt x="31" y="37"/>
                      <a:pt x="33" y="37"/>
                      <a:pt x="35" y="37"/>
                    </a:cubicBezTo>
                    <a:cubicBezTo>
                      <a:pt x="38" y="27"/>
                      <a:pt x="41" y="17"/>
                      <a:pt x="45" y="7"/>
                    </a:cubicBezTo>
                    <a:cubicBezTo>
                      <a:pt x="46" y="5"/>
                      <a:pt x="47" y="2"/>
                      <a:pt x="48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8" y="10"/>
                      <a:pt x="23" y="21"/>
                      <a:pt x="19" y="32"/>
                    </a:cubicBezTo>
                    <a:cubicBezTo>
                      <a:pt x="15" y="41"/>
                      <a:pt x="11" y="50"/>
                      <a:pt x="7" y="5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0" name="Freeform 27"/>
              <p:cNvSpPr/>
              <p:nvPr/>
            </p:nvSpPr>
            <p:spPr bwMode="auto">
              <a:xfrm>
                <a:off x="1491" y="2290"/>
                <a:ext cx="403" cy="266"/>
              </a:xfrm>
              <a:custGeom>
                <a:gdLst>
                  <a:gd name="T0" fmla="*/ 18 w 170"/>
                  <a:gd name="T1" fmla="*/ 11 h 112"/>
                  <a:gd name="T2" fmla="*/ 37 w 170"/>
                  <a:gd name="T3" fmla="*/ 21 h 112"/>
                  <a:gd name="T4" fmla="*/ 65 w 170"/>
                  <a:gd name="T5" fmla="*/ 51 h 112"/>
                  <a:gd name="T6" fmla="*/ 81 w 170"/>
                  <a:gd name="T7" fmla="*/ 112 h 112"/>
                  <a:gd name="T8" fmla="*/ 82 w 170"/>
                  <a:gd name="T9" fmla="*/ 111 h 112"/>
                  <a:gd name="T10" fmla="*/ 122 w 170"/>
                  <a:gd name="T11" fmla="*/ 64 h 112"/>
                  <a:gd name="T12" fmla="*/ 170 w 170"/>
                  <a:gd name="T13" fmla="*/ 21 h 112"/>
                  <a:gd name="T14" fmla="*/ 167 w 170"/>
                  <a:gd name="T15" fmla="*/ 14 h 112"/>
                  <a:gd name="T16" fmla="*/ 163 w 170"/>
                  <a:gd name="T17" fmla="*/ 0 h 112"/>
                  <a:gd name="T18" fmla="*/ 1 w 170"/>
                  <a:gd name="T19" fmla="*/ 0 h 112"/>
                  <a:gd name="T20" fmla="*/ 0 w 170"/>
                  <a:gd name="T21" fmla="*/ 6 h 112"/>
                  <a:gd name="T22" fmla="*/ 18 w 170"/>
                  <a:gd name="T23" fmla="*/ 11 h 1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0" h="112">
                    <a:moveTo>
                      <a:pt x="18" y="11"/>
                    </a:moveTo>
                    <a:cubicBezTo>
                      <a:pt x="25" y="14"/>
                      <a:pt x="31" y="17"/>
                      <a:pt x="37" y="21"/>
                    </a:cubicBezTo>
                    <a:cubicBezTo>
                      <a:pt x="49" y="29"/>
                      <a:pt x="58" y="40"/>
                      <a:pt x="65" y="51"/>
                    </a:cubicBezTo>
                    <a:cubicBezTo>
                      <a:pt x="77" y="69"/>
                      <a:pt x="82" y="91"/>
                      <a:pt x="81" y="112"/>
                    </a:cubicBezTo>
                    <a:cubicBezTo>
                      <a:pt x="81" y="112"/>
                      <a:pt x="82" y="112"/>
                      <a:pt x="82" y="111"/>
                    </a:cubicBezTo>
                    <a:cubicBezTo>
                      <a:pt x="92" y="93"/>
                      <a:pt x="107" y="78"/>
                      <a:pt x="122" y="64"/>
                    </a:cubicBezTo>
                    <a:cubicBezTo>
                      <a:pt x="137" y="49"/>
                      <a:pt x="154" y="35"/>
                      <a:pt x="170" y="21"/>
                    </a:cubicBezTo>
                    <a:cubicBezTo>
                      <a:pt x="169" y="19"/>
                      <a:pt x="168" y="16"/>
                      <a:pt x="167" y="14"/>
                    </a:cubicBezTo>
                    <a:cubicBezTo>
                      <a:pt x="165" y="9"/>
                      <a:pt x="163" y="5"/>
                      <a:pt x="16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6" y="8"/>
                      <a:pt x="12" y="9"/>
                      <a:pt x="18" y="1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1" name="Freeform 28"/>
              <p:cNvSpPr/>
              <p:nvPr/>
            </p:nvSpPr>
            <p:spPr bwMode="auto">
              <a:xfrm>
                <a:off x="1361" y="2376"/>
                <a:ext cx="74" cy="182"/>
              </a:xfrm>
              <a:custGeom>
                <a:gdLst>
                  <a:gd name="T0" fmla="*/ 24 w 31"/>
                  <a:gd name="T1" fmla="*/ 9 h 77"/>
                  <a:gd name="T2" fmla="*/ 24 w 31"/>
                  <a:gd name="T3" fmla="*/ 0 h 77"/>
                  <a:gd name="T4" fmla="*/ 6 w 31"/>
                  <a:gd name="T5" fmla="*/ 14 h 77"/>
                  <a:gd name="T6" fmla="*/ 0 w 31"/>
                  <a:gd name="T7" fmla="*/ 39 h 77"/>
                  <a:gd name="T8" fmla="*/ 31 w 31"/>
                  <a:gd name="T9" fmla="*/ 77 h 77"/>
                  <a:gd name="T10" fmla="*/ 29 w 31"/>
                  <a:gd name="T11" fmla="*/ 56 h 77"/>
                  <a:gd name="T12" fmla="*/ 18 w 31"/>
                  <a:gd name="T13" fmla="*/ 49 h 77"/>
                  <a:gd name="T14" fmla="*/ 12 w 31"/>
                  <a:gd name="T15" fmla="*/ 25 h 77"/>
                  <a:gd name="T16" fmla="*/ 24 w 31"/>
                  <a:gd name="T17" fmla="*/ 9 h 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77">
                    <a:moveTo>
                      <a:pt x="24" y="9"/>
                    </a:moveTo>
                    <a:cubicBezTo>
                      <a:pt x="24" y="6"/>
                      <a:pt x="24" y="3"/>
                      <a:pt x="24" y="0"/>
                    </a:cubicBezTo>
                    <a:cubicBezTo>
                      <a:pt x="17" y="4"/>
                      <a:pt x="11" y="8"/>
                      <a:pt x="6" y="14"/>
                    </a:cubicBezTo>
                    <a:cubicBezTo>
                      <a:pt x="2" y="22"/>
                      <a:pt x="0" y="31"/>
                      <a:pt x="0" y="39"/>
                    </a:cubicBezTo>
                    <a:cubicBezTo>
                      <a:pt x="0" y="58"/>
                      <a:pt x="12" y="74"/>
                      <a:pt x="31" y="77"/>
                    </a:cubicBezTo>
                    <a:cubicBezTo>
                      <a:pt x="30" y="70"/>
                      <a:pt x="29" y="63"/>
                      <a:pt x="29" y="56"/>
                    </a:cubicBezTo>
                    <a:cubicBezTo>
                      <a:pt x="25" y="55"/>
                      <a:pt x="21" y="53"/>
                      <a:pt x="18" y="49"/>
                    </a:cubicBezTo>
                    <a:cubicBezTo>
                      <a:pt x="12" y="43"/>
                      <a:pt x="11" y="33"/>
                      <a:pt x="12" y="25"/>
                    </a:cubicBezTo>
                    <a:cubicBezTo>
                      <a:pt x="14" y="18"/>
                      <a:pt x="18" y="13"/>
                      <a:pt x="24" y="9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2" name="Freeform 29"/>
              <p:cNvSpPr/>
              <p:nvPr/>
            </p:nvSpPr>
            <p:spPr bwMode="auto">
              <a:xfrm>
                <a:off x="1359" y="2604"/>
                <a:ext cx="59" cy="68"/>
              </a:xfrm>
              <a:custGeom>
                <a:gdLst>
                  <a:gd name="T0" fmla="*/ 10 w 25"/>
                  <a:gd name="T1" fmla="*/ 0 h 29"/>
                  <a:gd name="T2" fmla="*/ 0 w 25"/>
                  <a:gd name="T3" fmla="*/ 20 h 29"/>
                  <a:gd name="T4" fmla="*/ 20 w 25"/>
                  <a:gd name="T5" fmla="*/ 29 h 29"/>
                  <a:gd name="T6" fmla="*/ 25 w 25"/>
                  <a:gd name="T7" fmla="*/ 6 h 29"/>
                  <a:gd name="T8" fmla="*/ 10 w 25"/>
                  <a:gd name="T9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8">
                    <a:moveTo>
                      <a:pt x="10" y="0"/>
                    </a:moveTo>
                    <a:cubicBezTo>
                      <a:pt x="6" y="6"/>
                      <a:pt x="4" y="13"/>
                      <a:pt x="0" y="20"/>
                    </a:cubicBezTo>
                    <a:cubicBezTo>
                      <a:pt x="6" y="23"/>
                      <a:pt x="13" y="26"/>
                      <a:pt x="20" y="29"/>
                    </a:cubicBezTo>
                    <a:cubicBezTo>
                      <a:pt x="21" y="21"/>
                      <a:pt x="22" y="13"/>
                      <a:pt x="25" y="6"/>
                    </a:cubicBezTo>
                    <a:cubicBezTo>
                      <a:pt x="20" y="5"/>
                      <a:pt x="15" y="3"/>
                      <a:pt x="1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3" name="Freeform 30"/>
              <p:cNvSpPr/>
              <p:nvPr/>
            </p:nvSpPr>
            <p:spPr bwMode="auto">
              <a:xfrm>
                <a:off x="1487" y="2357"/>
                <a:ext cx="177" cy="448"/>
              </a:xfrm>
              <a:custGeom>
                <a:gdLst>
                  <a:gd name="T0" fmla="*/ 60 w 75"/>
                  <a:gd name="T1" fmla="*/ 80 h 189"/>
                  <a:gd name="T2" fmla="*/ 44 w 75"/>
                  <a:gd name="T3" fmla="*/ 29 h 189"/>
                  <a:gd name="T4" fmla="*/ 0 w 75"/>
                  <a:gd name="T5" fmla="*/ 0 h 189"/>
                  <a:gd name="T6" fmla="*/ 0 w 75"/>
                  <a:gd name="T7" fmla="*/ 14 h 189"/>
                  <a:gd name="T8" fmla="*/ 31 w 75"/>
                  <a:gd name="T9" fmla="*/ 37 h 189"/>
                  <a:gd name="T10" fmla="*/ 26 w 75"/>
                  <a:gd name="T11" fmla="*/ 96 h 189"/>
                  <a:gd name="T12" fmla="*/ 14 w 75"/>
                  <a:gd name="T13" fmla="*/ 105 h 189"/>
                  <a:gd name="T14" fmla="*/ 22 w 75"/>
                  <a:gd name="T15" fmla="*/ 126 h 189"/>
                  <a:gd name="T16" fmla="*/ 64 w 75"/>
                  <a:gd name="T17" fmla="*/ 189 h 189"/>
                  <a:gd name="T18" fmla="*/ 75 w 75"/>
                  <a:gd name="T19" fmla="*/ 179 h 189"/>
                  <a:gd name="T20" fmla="*/ 64 w 75"/>
                  <a:gd name="T21" fmla="*/ 139 h 189"/>
                  <a:gd name="T22" fmla="*/ 60 w 75"/>
                  <a:gd name="T23" fmla="*/ 80 h 1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189">
                    <a:moveTo>
                      <a:pt x="60" y="80"/>
                    </a:moveTo>
                    <a:cubicBezTo>
                      <a:pt x="58" y="62"/>
                      <a:pt x="55" y="45"/>
                      <a:pt x="44" y="29"/>
                    </a:cubicBezTo>
                    <a:cubicBezTo>
                      <a:pt x="34" y="14"/>
                      <a:pt x="18" y="6"/>
                      <a:pt x="0" y="0"/>
                    </a:cubicBezTo>
                    <a:cubicBezTo>
                      <a:pt x="0" y="5"/>
                      <a:pt x="0" y="9"/>
                      <a:pt x="0" y="14"/>
                    </a:cubicBezTo>
                    <a:cubicBezTo>
                      <a:pt x="12" y="17"/>
                      <a:pt x="23" y="26"/>
                      <a:pt x="31" y="37"/>
                    </a:cubicBezTo>
                    <a:cubicBezTo>
                      <a:pt x="42" y="56"/>
                      <a:pt x="41" y="80"/>
                      <a:pt x="26" y="96"/>
                    </a:cubicBezTo>
                    <a:cubicBezTo>
                      <a:pt x="23" y="100"/>
                      <a:pt x="18" y="103"/>
                      <a:pt x="14" y="105"/>
                    </a:cubicBezTo>
                    <a:cubicBezTo>
                      <a:pt x="16" y="112"/>
                      <a:pt x="19" y="119"/>
                      <a:pt x="22" y="126"/>
                    </a:cubicBezTo>
                    <a:cubicBezTo>
                      <a:pt x="32" y="149"/>
                      <a:pt x="46" y="170"/>
                      <a:pt x="64" y="189"/>
                    </a:cubicBezTo>
                    <a:cubicBezTo>
                      <a:pt x="67" y="185"/>
                      <a:pt x="71" y="182"/>
                      <a:pt x="75" y="179"/>
                    </a:cubicBezTo>
                    <a:cubicBezTo>
                      <a:pt x="67" y="167"/>
                      <a:pt x="66" y="152"/>
                      <a:pt x="64" y="139"/>
                    </a:cubicBezTo>
                    <a:cubicBezTo>
                      <a:pt x="62" y="119"/>
                      <a:pt x="62" y="100"/>
                      <a:pt x="60" y="8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4" name="Freeform 31"/>
              <p:cNvSpPr/>
              <p:nvPr/>
            </p:nvSpPr>
            <p:spPr bwMode="auto">
              <a:xfrm>
                <a:off x="1293" y="2302"/>
                <a:ext cx="68" cy="66"/>
              </a:xfrm>
              <a:custGeom>
                <a:gdLst>
                  <a:gd name="T0" fmla="*/ 29 w 29"/>
                  <a:gd name="T1" fmla="*/ 17 h 28"/>
                  <a:gd name="T2" fmla="*/ 16 w 29"/>
                  <a:gd name="T3" fmla="*/ 0 h 28"/>
                  <a:gd name="T4" fmla="*/ 3 w 29"/>
                  <a:gd name="T5" fmla="*/ 13 h 28"/>
                  <a:gd name="T6" fmla="*/ 0 w 29"/>
                  <a:gd name="T7" fmla="*/ 16 h 28"/>
                  <a:gd name="T8" fmla="*/ 18 w 29"/>
                  <a:gd name="T9" fmla="*/ 28 h 28"/>
                  <a:gd name="T10" fmla="*/ 29 w 29"/>
                  <a:gd name="T11" fmla="*/ 17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8">
                    <a:moveTo>
                      <a:pt x="29" y="17"/>
                    </a:moveTo>
                    <a:cubicBezTo>
                      <a:pt x="24" y="11"/>
                      <a:pt x="20" y="6"/>
                      <a:pt x="16" y="0"/>
                    </a:cubicBezTo>
                    <a:cubicBezTo>
                      <a:pt x="11" y="4"/>
                      <a:pt x="7" y="8"/>
                      <a:pt x="3" y="13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6" y="20"/>
                      <a:pt x="11" y="24"/>
                      <a:pt x="18" y="28"/>
                    </a:cubicBezTo>
                    <a:cubicBezTo>
                      <a:pt x="21" y="24"/>
                      <a:pt x="25" y="20"/>
                      <a:pt x="29" y="1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5" name="Freeform 32"/>
              <p:cNvSpPr/>
              <p:nvPr/>
            </p:nvSpPr>
            <p:spPr bwMode="auto">
              <a:xfrm>
                <a:off x="1489" y="2461"/>
                <a:ext cx="33" cy="76"/>
              </a:xfrm>
              <a:custGeom>
                <a:gdLst>
                  <a:gd name="T0" fmla="*/ 4 w 14"/>
                  <a:gd name="T1" fmla="*/ 0 h 32"/>
                  <a:gd name="T2" fmla="*/ 0 w 14"/>
                  <a:gd name="T3" fmla="*/ 11 h 32"/>
                  <a:gd name="T4" fmla="*/ 0 w 14"/>
                  <a:gd name="T5" fmla="*/ 11 h 32"/>
                  <a:gd name="T6" fmla="*/ 3 w 14"/>
                  <a:gd name="T7" fmla="*/ 27 h 32"/>
                  <a:gd name="T8" fmla="*/ 4 w 14"/>
                  <a:gd name="T9" fmla="*/ 32 h 32"/>
                  <a:gd name="T10" fmla="*/ 4 w 14"/>
                  <a:gd name="T11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32">
                    <a:moveTo>
                      <a:pt x="4" y="0"/>
                    </a:moveTo>
                    <a:cubicBezTo>
                      <a:pt x="4" y="4"/>
                      <a:pt x="2" y="8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7"/>
                      <a:pt x="1" y="22"/>
                      <a:pt x="3" y="27"/>
                    </a:cubicBezTo>
                    <a:cubicBezTo>
                      <a:pt x="3" y="29"/>
                      <a:pt x="4" y="30"/>
                      <a:pt x="4" y="32"/>
                    </a:cubicBezTo>
                    <a:cubicBezTo>
                      <a:pt x="14" y="24"/>
                      <a:pt x="12" y="8"/>
                      <a:pt x="4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6" name="Freeform 33"/>
              <p:cNvSpPr/>
              <p:nvPr/>
            </p:nvSpPr>
            <p:spPr bwMode="auto">
              <a:xfrm>
                <a:off x="1335" y="2290"/>
                <a:ext cx="62" cy="48"/>
              </a:xfrm>
              <a:custGeom>
                <a:gdLst>
                  <a:gd name="T0" fmla="*/ 13 w 26"/>
                  <a:gd name="T1" fmla="*/ 20 h 20"/>
                  <a:gd name="T2" fmla="*/ 26 w 26"/>
                  <a:gd name="T3" fmla="*/ 13 h 20"/>
                  <a:gd name="T4" fmla="*/ 20 w 26"/>
                  <a:gd name="T5" fmla="*/ 0 h 20"/>
                  <a:gd name="T6" fmla="*/ 5 w 26"/>
                  <a:gd name="T7" fmla="*/ 0 h 20"/>
                  <a:gd name="T8" fmla="*/ 0 w 26"/>
                  <a:gd name="T9" fmla="*/ 3 h 20"/>
                  <a:gd name="T10" fmla="*/ 13 w 26"/>
                  <a:gd name="T11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17" y="17"/>
                      <a:pt x="22" y="15"/>
                      <a:pt x="26" y="13"/>
                    </a:cubicBezTo>
                    <a:cubicBezTo>
                      <a:pt x="23" y="9"/>
                      <a:pt x="21" y="4"/>
                      <a:pt x="2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5" y="9"/>
                      <a:pt x="10" y="14"/>
                      <a:pt x="13" y="2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7" name="Freeform 34"/>
              <p:cNvSpPr/>
              <p:nvPr/>
            </p:nvSpPr>
            <p:spPr bwMode="auto">
              <a:xfrm>
                <a:off x="1390" y="2290"/>
                <a:ext cx="33" cy="29"/>
              </a:xfrm>
              <a:custGeom>
                <a:gdLst>
                  <a:gd name="T0" fmla="*/ 6 w 14"/>
                  <a:gd name="T1" fmla="*/ 12 h 12"/>
                  <a:gd name="T2" fmla="*/ 13 w 14"/>
                  <a:gd name="T3" fmla="*/ 9 h 12"/>
                  <a:gd name="T4" fmla="*/ 14 w 14"/>
                  <a:gd name="T5" fmla="*/ 0 h 12"/>
                  <a:gd name="T6" fmla="*/ 0 w 14"/>
                  <a:gd name="T7" fmla="*/ 0 h 12"/>
                  <a:gd name="T8" fmla="*/ 6 w 14"/>
                  <a:gd name="T9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6" y="12"/>
                    </a:moveTo>
                    <a:cubicBezTo>
                      <a:pt x="8" y="11"/>
                      <a:pt x="11" y="10"/>
                      <a:pt x="13" y="9"/>
                    </a:cubicBezTo>
                    <a:cubicBezTo>
                      <a:pt x="13" y="6"/>
                      <a:pt x="13" y="3"/>
                      <a:pt x="1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4" y="8"/>
                      <a:pt x="6" y="1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8" name="Freeform 35"/>
              <p:cNvSpPr/>
              <p:nvPr/>
            </p:nvSpPr>
            <p:spPr bwMode="auto">
              <a:xfrm>
                <a:off x="1312" y="2321"/>
                <a:ext cx="139" cy="292"/>
              </a:xfrm>
              <a:custGeom>
                <a:gdLst>
                  <a:gd name="T0" fmla="*/ 12 w 59"/>
                  <a:gd name="T1" fmla="*/ 23 h 123"/>
                  <a:gd name="T2" fmla="*/ 2 w 59"/>
                  <a:gd name="T3" fmla="*/ 70 h 123"/>
                  <a:gd name="T4" fmla="*/ 21 w 59"/>
                  <a:gd name="T5" fmla="*/ 109 h 123"/>
                  <a:gd name="T6" fmla="*/ 59 w 59"/>
                  <a:gd name="T7" fmla="*/ 123 h 123"/>
                  <a:gd name="T8" fmla="*/ 53 w 59"/>
                  <a:gd name="T9" fmla="*/ 103 h 123"/>
                  <a:gd name="T10" fmla="*/ 53 w 59"/>
                  <a:gd name="T11" fmla="*/ 103 h 123"/>
                  <a:gd name="T12" fmla="*/ 18 w 59"/>
                  <a:gd name="T13" fmla="*/ 65 h 123"/>
                  <a:gd name="T14" fmla="*/ 45 w 59"/>
                  <a:gd name="T15" fmla="*/ 20 h 123"/>
                  <a:gd name="T16" fmla="*/ 46 w 59"/>
                  <a:gd name="T17" fmla="*/ 0 h 123"/>
                  <a:gd name="T18" fmla="*/ 12 w 59"/>
                  <a:gd name="T19" fmla="*/ 23 h 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" h="123">
                    <a:moveTo>
                      <a:pt x="12" y="23"/>
                    </a:moveTo>
                    <a:cubicBezTo>
                      <a:pt x="2" y="37"/>
                      <a:pt x="0" y="54"/>
                      <a:pt x="2" y="70"/>
                    </a:cubicBezTo>
                    <a:cubicBezTo>
                      <a:pt x="4" y="85"/>
                      <a:pt x="9" y="99"/>
                      <a:pt x="21" y="109"/>
                    </a:cubicBezTo>
                    <a:cubicBezTo>
                      <a:pt x="31" y="117"/>
                      <a:pt x="46" y="122"/>
                      <a:pt x="59" y="123"/>
                    </a:cubicBezTo>
                    <a:cubicBezTo>
                      <a:pt x="57" y="117"/>
                      <a:pt x="55" y="110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32" y="103"/>
                      <a:pt x="19" y="84"/>
                      <a:pt x="18" y="65"/>
                    </a:cubicBezTo>
                    <a:cubicBezTo>
                      <a:pt x="16" y="45"/>
                      <a:pt x="26" y="27"/>
                      <a:pt x="45" y="20"/>
                    </a:cubicBezTo>
                    <a:cubicBezTo>
                      <a:pt x="45" y="13"/>
                      <a:pt x="45" y="6"/>
                      <a:pt x="46" y="0"/>
                    </a:cubicBezTo>
                    <a:cubicBezTo>
                      <a:pt x="32" y="4"/>
                      <a:pt x="19" y="12"/>
                      <a:pt x="12" y="23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9" name="Freeform 36"/>
              <p:cNvSpPr/>
              <p:nvPr/>
            </p:nvSpPr>
            <p:spPr bwMode="auto">
              <a:xfrm>
                <a:off x="1397" y="2395"/>
                <a:ext cx="179" cy="204"/>
              </a:xfrm>
              <a:custGeom>
                <a:gdLst>
                  <a:gd name="T0" fmla="*/ 1 w 76"/>
                  <a:gd name="T1" fmla="*/ 30 h 86"/>
                  <a:gd name="T2" fmla="*/ 23 w 76"/>
                  <a:gd name="T3" fmla="*/ 45 h 86"/>
                  <a:gd name="T4" fmla="*/ 39 w 76"/>
                  <a:gd name="T5" fmla="*/ 24 h 86"/>
                  <a:gd name="T6" fmla="*/ 43 w 76"/>
                  <a:gd name="T7" fmla="*/ 23 h 86"/>
                  <a:gd name="T8" fmla="*/ 44 w 76"/>
                  <a:gd name="T9" fmla="*/ 64 h 86"/>
                  <a:gd name="T10" fmla="*/ 47 w 76"/>
                  <a:gd name="T11" fmla="*/ 73 h 86"/>
                  <a:gd name="T12" fmla="*/ 51 w 76"/>
                  <a:gd name="T13" fmla="*/ 86 h 86"/>
                  <a:gd name="T14" fmla="*/ 70 w 76"/>
                  <a:gd name="T15" fmla="*/ 36 h 86"/>
                  <a:gd name="T16" fmla="*/ 33 w 76"/>
                  <a:gd name="T17" fmla="*/ 1 h 86"/>
                  <a:gd name="T18" fmla="*/ 7 w 76"/>
                  <a:gd name="T19" fmla="*/ 7 h 86"/>
                  <a:gd name="T20" fmla="*/ 1 w 76"/>
                  <a:gd name="T21" fmla="*/ 30 h 8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86">
                    <a:moveTo>
                      <a:pt x="1" y="30"/>
                    </a:moveTo>
                    <a:cubicBezTo>
                      <a:pt x="3" y="39"/>
                      <a:pt x="13" y="46"/>
                      <a:pt x="23" y="45"/>
                    </a:cubicBezTo>
                    <a:cubicBezTo>
                      <a:pt x="33" y="44"/>
                      <a:pt x="40" y="34"/>
                      <a:pt x="39" y="24"/>
                    </a:cubicBezTo>
                    <a:cubicBezTo>
                      <a:pt x="39" y="22"/>
                      <a:pt x="42" y="22"/>
                      <a:pt x="43" y="23"/>
                    </a:cubicBezTo>
                    <a:cubicBezTo>
                      <a:pt x="57" y="30"/>
                      <a:pt x="57" y="55"/>
                      <a:pt x="44" y="64"/>
                    </a:cubicBezTo>
                    <a:cubicBezTo>
                      <a:pt x="45" y="67"/>
                      <a:pt x="46" y="70"/>
                      <a:pt x="47" y="73"/>
                    </a:cubicBezTo>
                    <a:cubicBezTo>
                      <a:pt x="48" y="77"/>
                      <a:pt x="49" y="82"/>
                      <a:pt x="51" y="86"/>
                    </a:cubicBezTo>
                    <a:cubicBezTo>
                      <a:pt x="68" y="74"/>
                      <a:pt x="76" y="56"/>
                      <a:pt x="70" y="36"/>
                    </a:cubicBezTo>
                    <a:cubicBezTo>
                      <a:pt x="66" y="19"/>
                      <a:pt x="51" y="4"/>
                      <a:pt x="33" y="1"/>
                    </a:cubicBezTo>
                    <a:cubicBezTo>
                      <a:pt x="25" y="0"/>
                      <a:pt x="14" y="1"/>
                      <a:pt x="7" y="7"/>
                    </a:cubicBezTo>
                    <a:cubicBezTo>
                      <a:pt x="1" y="13"/>
                      <a:pt x="0" y="22"/>
                      <a:pt x="1" y="3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0" name="Freeform 37"/>
              <p:cNvSpPr/>
              <p:nvPr/>
            </p:nvSpPr>
            <p:spPr bwMode="auto">
              <a:xfrm>
                <a:off x="1487" y="2311"/>
                <a:ext cx="194" cy="388"/>
              </a:xfrm>
              <a:custGeom>
                <a:gdLst>
                  <a:gd name="T0" fmla="*/ 43 w 82"/>
                  <a:gd name="T1" fmla="*/ 41 h 163"/>
                  <a:gd name="T2" fmla="*/ 62 w 82"/>
                  <a:gd name="T3" fmla="*/ 84 h 163"/>
                  <a:gd name="T4" fmla="*/ 67 w 82"/>
                  <a:gd name="T5" fmla="*/ 147 h 163"/>
                  <a:gd name="T6" fmla="*/ 68 w 82"/>
                  <a:gd name="T7" fmla="*/ 163 h 163"/>
                  <a:gd name="T8" fmla="*/ 79 w 82"/>
                  <a:gd name="T9" fmla="*/ 113 h 163"/>
                  <a:gd name="T10" fmla="*/ 64 w 82"/>
                  <a:gd name="T11" fmla="*/ 43 h 163"/>
                  <a:gd name="T12" fmla="*/ 37 w 82"/>
                  <a:gd name="T13" fmla="*/ 15 h 163"/>
                  <a:gd name="T14" fmla="*/ 19 w 82"/>
                  <a:gd name="T15" fmla="*/ 6 h 163"/>
                  <a:gd name="T16" fmla="*/ 1 w 82"/>
                  <a:gd name="T17" fmla="*/ 0 h 163"/>
                  <a:gd name="T18" fmla="*/ 0 w 82"/>
                  <a:gd name="T19" fmla="*/ 16 h 163"/>
                  <a:gd name="T20" fmla="*/ 43 w 82"/>
                  <a:gd name="T21" fmla="*/ 41 h 1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2" h="163">
                    <a:moveTo>
                      <a:pt x="43" y="41"/>
                    </a:moveTo>
                    <a:cubicBezTo>
                      <a:pt x="54" y="53"/>
                      <a:pt x="59" y="69"/>
                      <a:pt x="62" y="84"/>
                    </a:cubicBezTo>
                    <a:cubicBezTo>
                      <a:pt x="65" y="105"/>
                      <a:pt x="66" y="126"/>
                      <a:pt x="67" y="147"/>
                    </a:cubicBezTo>
                    <a:cubicBezTo>
                      <a:pt x="68" y="152"/>
                      <a:pt x="68" y="158"/>
                      <a:pt x="68" y="163"/>
                    </a:cubicBezTo>
                    <a:cubicBezTo>
                      <a:pt x="68" y="146"/>
                      <a:pt x="72" y="129"/>
                      <a:pt x="79" y="113"/>
                    </a:cubicBezTo>
                    <a:cubicBezTo>
                      <a:pt x="82" y="89"/>
                      <a:pt x="77" y="64"/>
                      <a:pt x="64" y="43"/>
                    </a:cubicBezTo>
                    <a:cubicBezTo>
                      <a:pt x="57" y="32"/>
                      <a:pt x="48" y="22"/>
                      <a:pt x="37" y="15"/>
                    </a:cubicBezTo>
                    <a:cubicBezTo>
                      <a:pt x="32" y="11"/>
                      <a:pt x="25" y="8"/>
                      <a:pt x="19" y="6"/>
                    </a:cubicBezTo>
                    <a:cubicBezTo>
                      <a:pt x="13" y="3"/>
                      <a:pt x="7" y="2"/>
                      <a:pt x="1" y="0"/>
                    </a:cubicBezTo>
                    <a:cubicBezTo>
                      <a:pt x="1" y="5"/>
                      <a:pt x="0" y="11"/>
                      <a:pt x="0" y="16"/>
                    </a:cubicBezTo>
                    <a:cubicBezTo>
                      <a:pt x="17" y="20"/>
                      <a:pt x="32" y="27"/>
                      <a:pt x="43" y="41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1" name="Freeform 38"/>
              <p:cNvSpPr/>
              <p:nvPr/>
            </p:nvSpPr>
            <p:spPr bwMode="auto">
              <a:xfrm>
                <a:off x="1586" y="2789"/>
                <a:ext cx="211" cy="206"/>
              </a:xfrm>
              <a:custGeom>
                <a:gdLst>
                  <a:gd name="T0" fmla="*/ 67 w 89"/>
                  <a:gd name="T1" fmla="*/ 69 h 87"/>
                  <a:gd name="T2" fmla="*/ 69 w 89"/>
                  <a:gd name="T3" fmla="*/ 67 h 87"/>
                  <a:gd name="T4" fmla="*/ 89 w 89"/>
                  <a:gd name="T5" fmla="*/ 41 h 87"/>
                  <a:gd name="T6" fmla="*/ 38 w 89"/>
                  <a:gd name="T7" fmla="*/ 3 h 87"/>
                  <a:gd name="T8" fmla="*/ 36 w 89"/>
                  <a:gd name="T9" fmla="*/ 0 h 87"/>
                  <a:gd name="T10" fmla="*/ 24 w 89"/>
                  <a:gd name="T11" fmla="*/ 10 h 87"/>
                  <a:gd name="T12" fmla="*/ 23 w 89"/>
                  <a:gd name="T13" fmla="*/ 11 h 87"/>
                  <a:gd name="T14" fmla="*/ 15 w 89"/>
                  <a:gd name="T15" fmla="*/ 21 h 87"/>
                  <a:gd name="T16" fmla="*/ 1 w 89"/>
                  <a:gd name="T17" fmla="*/ 58 h 87"/>
                  <a:gd name="T18" fmla="*/ 43 w 89"/>
                  <a:gd name="T19" fmla="*/ 83 h 87"/>
                  <a:gd name="T20" fmla="*/ 62 w 89"/>
                  <a:gd name="T21" fmla="*/ 74 h 87"/>
                  <a:gd name="T22" fmla="*/ 63 w 89"/>
                  <a:gd name="T23" fmla="*/ 71 h 87"/>
                  <a:gd name="T24" fmla="*/ 67 w 89"/>
                  <a:gd name="T25" fmla="*/ 69 h 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9" h="87">
                    <a:moveTo>
                      <a:pt x="67" y="69"/>
                    </a:moveTo>
                    <a:cubicBezTo>
                      <a:pt x="68" y="69"/>
                      <a:pt x="68" y="68"/>
                      <a:pt x="69" y="67"/>
                    </a:cubicBezTo>
                    <a:cubicBezTo>
                      <a:pt x="76" y="60"/>
                      <a:pt x="83" y="50"/>
                      <a:pt x="89" y="41"/>
                    </a:cubicBezTo>
                    <a:cubicBezTo>
                      <a:pt x="68" y="35"/>
                      <a:pt x="49" y="22"/>
                      <a:pt x="38" y="3"/>
                    </a:cubicBezTo>
                    <a:cubicBezTo>
                      <a:pt x="37" y="2"/>
                      <a:pt x="36" y="1"/>
                      <a:pt x="36" y="0"/>
                    </a:cubicBezTo>
                    <a:cubicBezTo>
                      <a:pt x="32" y="3"/>
                      <a:pt x="28" y="6"/>
                      <a:pt x="24" y="10"/>
                    </a:cubicBezTo>
                    <a:cubicBezTo>
                      <a:pt x="24" y="11"/>
                      <a:pt x="23" y="11"/>
                      <a:pt x="23" y="11"/>
                    </a:cubicBezTo>
                    <a:cubicBezTo>
                      <a:pt x="20" y="15"/>
                      <a:pt x="17" y="18"/>
                      <a:pt x="15" y="21"/>
                    </a:cubicBezTo>
                    <a:cubicBezTo>
                      <a:pt x="7" y="32"/>
                      <a:pt x="0" y="45"/>
                      <a:pt x="1" y="58"/>
                    </a:cubicBezTo>
                    <a:cubicBezTo>
                      <a:pt x="4" y="78"/>
                      <a:pt x="26" y="87"/>
                      <a:pt x="43" y="83"/>
                    </a:cubicBezTo>
                    <a:cubicBezTo>
                      <a:pt x="50" y="82"/>
                      <a:pt x="56" y="79"/>
                      <a:pt x="62" y="74"/>
                    </a:cubicBezTo>
                    <a:cubicBezTo>
                      <a:pt x="62" y="73"/>
                      <a:pt x="62" y="72"/>
                      <a:pt x="63" y="71"/>
                    </a:cubicBezTo>
                    <a:cubicBezTo>
                      <a:pt x="64" y="70"/>
                      <a:pt x="66" y="69"/>
                      <a:pt x="67" y="69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2" name="Freeform 39"/>
              <p:cNvSpPr/>
              <p:nvPr/>
            </p:nvSpPr>
            <p:spPr bwMode="auto">
              <a:xfrm>
                <a:off x="1950" y="2290"/>
                <a:ext cx="76" cy="62"/>
              </a:xfrm>
              <a:custGeom>
                <a:gdLst>
                  <a:gd name="T0" fmla="*/ 26 w 32"/>
                  <a:gd name="T1" fmla="*/ 25 h 26"/>
                  <a:gd name="T2" fmla="*/ 32 w 32"/>
                  <a:gd name="T3" fmla="*/ 0 h 26"/>
                  <a:gd name="T4" fmla="*/ 17 w 32"/>
                  <a:gd name="T5" fmla="*/ 0 h 26"/>
                  <a:gd name="T6" fmla="*/ 0 w 32"/>
                  <a:gd name="T7" fmla="*/ 12 h 26"/>
                  <a:gd name="T8" fmla="*/ 26 w 32"/>
                  <a:gd name="T9" fmla="*/ 25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6">
                    <a:moveTo>
                      <a:pt x="26" y="25"/>
                    </a:moveTo>
                    <a:cubicBezTo>
                      <a:pt x="20" y="16"/>
                      <a:pt x="24" y="6"/>
                      <a:pt x="32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4"/>
                      <a:pt x="6" y="8"/>
                      <a:pt x="0" y="12"/>
                    </a:cubicBezTo>
                    <a:cubicBezTo>
                      <a:pt x="5" y="21"/>
                      <a:pt x="14" y="26"/>
                      <a:pt x="26" y="2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3" name="Freeform 40"/>
              <p:cNvSpPr/>
              <p:nvPr/>
            </p:nvSpPr>
            <p:spPr bwMode="auto">
              <a:xfrm>
                <a:off x="1652" y="2290"/>
                <a:ext cx="651" cy="599"/>
              </a:xfrm>
              <a:custGeom>
                <a:gdLst>
                  <a:gd name="T0" fmla="*/ 221 w 275"/>
                  <a:gd name="T1" fmla="*/ 107 h 252"/>
                  <a:gd name="T2" fmla="*/ 220 w 275"/>
                  <a:gd name="T3" fmla="*/ 35 h 252"/>
                  <a:gd name="T4" fmla="*/ 216 w 275"/>
                  <a:gd name="T5" fmla="*/ 75 h 252"/>
                  <a:gd name="T6" fmla="*/ 241 w 275"/>
                  <a:gd name="T7" fmla="*/ 80 h 252"/>
                  <a:gd name="T8" fmla="*/ 244 w 275"/>
                  <a:gd name="T9" fmla="*/ 73 h 252"/>
                  <a:gd name="T10" fmla="*/ 261 w 275"/>
                  <a:gd name="T11" fmla="*/ 35 h 252"/>
                  <a:gd name="T12" fmla="*/ 185 w 275"/>
                  <a:gd name="T13" fmla="*/ 0 h 252"/>
                  <a:gd name="T14" fmla="*/ 183 w 275"/>
                  <a:gd name="T15" fmla="*/ 40 h 252"/>
                  <a:gd name="T16" fmla="*/ 105 w 275"/>
                  <a:gd name="T17" fmla="*/ 24 h 252"/>
                  <a:gd name="T18" fmla="*/ 32 w 275"/>
                  <a:gd name="T19" fmla="*/ 92 h 252"/>
                  <a:gd name="T20" fmla="*/ 47 w 275"/>
                  <a:gd name="T21" fmla="*/ 242 h 252"/>
                  <a:gd name="T22" fmla="*/ 74 w 275"/>
                  <a:gd name="T23" fmla="*/ 249 h 252"/>
                  <a:gd name="T24" fmla="*/ 92 w 275"/>
                  <a:gd name="T25" fmla="*/ 248 h 252"/>
                  <a:gd name="T26" fmla="*/ 98 w 275"/>
                  <a:gd name="T27" fmla="*/ 252 h 252"/>
                  <a:gd name="T28" fmla="*/ 106 w 275"/>
                  <a:gd name="T29" fmla="*/ 230 h 252"/>
                  <a:gd name="T30" fmla="*/ 98 w 275"/>
                  <a:gd name="T31" fmla="*/ 218 h 252"/>
                  <a:gd name="T32" fmla="*/ 124 w 275"/>
                  <a:gd name="T33" fmla="*/ 216 h 252"/>
                  <a:gd name="T34" fmla="*/ 121 w 275"/>
                  <a:gd name="T35" fmla="*/ 204 h 252"/>
                  <a:gd name="T36" fmla="*/ 131 w 275"/>
                  <a:gd name="T37" fmla="*/ 198 h 252"/>
                  <a:gd name="T38" fmla="*/ 139 w 275"/>
                  <a:gd name="T39" fmla="*/ 211 h 252"/>
                  <a:gd name="T40" fmla="*/ 148 w 275"/>
                  <a:gd name="T41" fmla="*/ 201 h 252"/>
                  <a:gd name="T42" fmla="*/ 136 w 275"/>
                  <a:gd name="T43" fmla="*/ 194 h 252"/>
                  <a:gd name="T44" fmla="*/ 141 w 275"/>
                  <a:gd name="T45" fmla="*/ 183 h 252"/>
                  <a:gd name="T46" fmla="*/ 154 w 275"/>
                  <a:gd name="T47" fmla="*/ 186 h 252"/>
                  <a:gd name="T48" fmla="*/ 156 w 275"/>
                  <a:gd name="T49" fmla="*/ 160 h 252"/>
                  <a:gd name="T50" fmla="*/ 168 w 275"/>
                  <a:gd name="T51" fmla="*/ 168 h 252"/>
                  <a:gd name="T52" fmla="*/ 191 w 275"/>
                  <a:gd name="T53" fmla="*/ 160 h 252"/>
                  <a:gd name="T54" fmla="*/ 182 w 275"/>
                  <a:gd name="T55" fmla="*/ 146 h 252"/>
                  <a:gd name="T56" fmla="*/ 194 w 275"/>
                  <a:gd name="T57" fmla="*/ 143 h 252"/>
                  <a:gd name="T58" fmla="*/ 195 w 275"/>
                  <a:gd name="T59" fmla="*/ 156 h 252"/>
                  <a:gd name="T60" fmla="*/ 208 w 275"/>
                  <a:gd name="T61" fmla="*/ 149 h 252"/>
                  <a:gd name="T62" fmla="*/ 215 w 275"/>
                  <a:gd name="T63" fmla="*/ 136 h 252"/>
                  <a:gd name="T64" fmla="*/ 202 w 275"/>
                  <a:gd name="T65" fmla="*/ 135 h 252"/>
                  <a:gd name="T66" fmla="*/ 205 w 275"/>
                  <a:gd name="T67" fmla="*/ 123 h 252"/>
                  <a:gd name="T68" fmla="*/ 218 w 275"/>
                  <a:gd name="T69" fmla="*/ 131 h 252"/>
                  <a:gd name="T70" fmla="*/ 225 w 275"/>
                  <a:gd name="T71" fmla="*/ 116 h 252"/>
                  <a:gd name="T72" fmla="*/ 227 w 275"/>
                  <a:gd name="T73" fmla="*/ 109 h 2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5" h="251">
                    <a:moveTo>
                      <a:pt x="227" y="109"/>
                    </a:moveTo>
                    <a:cubicBezTo>
                      <a:pt x="225" y="109"/>
                      <a:pt x="223" y="108"/>
                      <a:pt x="221" y="107"/>
                    </a:cubicBezTo>
                    <a:cubicBezTo>
                      <a:pt x="208" y="102"/>
                      <a:pt x="196" y="93"/>
                      <a:pt x="192" y="80"/>
                    </a:cubicBezTo>
                    <a:cubicBezTo>
                      <a:pt x="186" y="59"/>
                      <a:pt x="197" y="34"/>
                      <a:pt x="220" y="35"/>
                    </a:cubicBezTo>
                    <a:cubicBezTo>
                      <a:pt x="240" y="36"/>
                      <a:pt x="249" y="64"/>
                      <a:pt x="230" y="74"/>
                    </a:cubicBezTo>
                    <a:cubicBezTo>
                      <a:pt x="226" y="76"/>
                      <a:pt x="221" y="76"/>
                      <a:pt x="216" y="75"/>
                    </a:cubicBezTo>
                    <a:cubicBezTo>
                      <a:pt x="223" y="81"/>
                      <a:pt x="232" y="83"/>
                      <a:pt x="241" y="82"/>
                    </a:cubicBezTo>
                    <a:cubicBezTo>
                      <a:pt x="241" y="81"/>
                      <a:pt x="241" y="81"/>
                      <a:pt x="241" y="80"/>
                    </a:cubicBezTo>
                    <a:cubicBezTo>
                      <a:pt x="240" y="78"/>
                      <a:pt x="241" y="75"/>
                      <a:pt x="242" y="74"/>
                    </a:cubicBezTo>
                    <a:cubicBezTo>
                      <a:pt x="243" y="73"/>
                      <a:pt x="243" y="73"/>
                      <a:pt x="244" y="73"/>
                    </a:cubicBezTo>
                    <a:cubicBezTo>
                      <a:pt x="245" y="70"/>
                      <a:pt x="247" y="66"/>
                      <a:pt x="249" y="63"/>
                    </a:cubicBezTo>
                    <a:cubicBezTo>
                      <a:pt x="253" y="54"/>
                      <a:pt x="257" y="44"/>
                      <a:pt x="261" y="35"/>
                    </a:cubicBezTo>
                    <a:cubicBezTo>
                      <a:pt x="266" y="23"/>
                      <a:pt x="271" y="11"/>
                      <a:pt x="275" y="0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9" y="3"/>
                      <a:pt x="191" y="8"/>
                      <a:pt x="192" y="12"/>
                    </a:cubicBezTo>
                    <a:cubicBezTo>
                      <a:pt x="195" y="22"/>
                      <a:pt x="190" y="33"/>
                      <a:pt x="183" y="40"/>
                    </a:cubicBezTo>
                    <a:cubicBezTo>
                      <a:pt x="167" y="56"/>
                      <a:pt x="141" y="53"/>
                      <a:pt x="123" y="42"/>
                    </a:cubicBezTo>
                    <a:cubicBezTo>
                      <a:pt x="116" y="37"/>
                      <a:pt x="110" y="31"/>
                      <a:pt x="105" y="24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80" y="46"/>
                      <a:pt x="53" y="67"/>
                      <a:pt x="32" y="92"/>
                    </a:cubicBezTo>
                    <a:cubicBezTo>
                      <a:pt x="12" y="116"/>
                      <a:pt x="0" y="147"/>
                      <a:pt x="3" y="178"/>
                    </a:cubicBezTo>
                    <a:cubicBezTo>
                      <a:pt x="6" y="207"/>
                      <a:pt x="22" y="229"/>
                      <a:pt x="47" y="242"/>
                    </a:cubicBezTo>
                    <a:cubicBezTo>
                      <a:pt x="55" y="246"/>
                      <a:pt x="64" y="249"/>
                      <a:pt x="74" y="251"/>
                    </a:cubicBezTo>
                    <a:cubicBezTo>
                      <a:pt x="73" y="250"/>
                      <a:pt x="73" y="249"/>
                      <a:pt x="74" y="249"/>
                    </a:cubicBezTo>
                    <a:cubicBezTo>
                      <a:pt x="75" y="244"/>
                      <a:pt x="79" y="243"/>
                      <a:pt x="84" y="244"/>
                    </a:cubicBezTo>
                    <a:cubicBezTo>
                      <a:pt x="87" y="245"/>
                      <a:pt x="89" y="246"/>
                      <a:pt x="92" y="248"/>
                    </a:cubicBezTo>
                    <a:cubicBezTo>
                      <a:pt x="94" y="249"/>
                      <a:pt x="95" y="251"/>
                      <a:pt x="97" y="252"/>
                    </a:cubicBezTo>
                    <a:cubicBezTo>
                      <a:pt x="97" y="252"/>
                      <a:pt x="97" y="252"/>
                      <a:pt x="98" y="252"/>
                    </a:cubicBezTo>
                    <a:cubicBezTo>
                      <a:pt x="97" y="243"/>
                      <a:pt x="105" y="233"/>
                      <a:pt x="114" y="232"/>
                    </a:cubicBezTo>
                    <a:cubicBezTo>
                      <a:pt x="111" y="232"/>
                      <a:pt x="108" y="231"/>
                      <a:pt x="106" y="230"/>
                    </a:cubicBezTo>
                    <a:cubicBezTo>
                      <a:pt x="103" y="230"/>
                      <a:pt x="101" y="229"/>
                      <a:pt x="99" y="227"/>
                    </a:cubicBezTo>
                    <a:cubicBezTo>
                      <a:pt x="96" y="225"/>
                      <a:pt x="95" y="221"/>
                      <a:pt x="98" y="218"/>
                    </a:cubicBezTo>
                    <a:cubicBezTo>
                      <a:pt x="105" y="213"/>
                      <a:pt x="113" y="224"/>
                      <a:pt x="116" y="230"/>
                    </a:cubicBezTo>
                    <a:cubicBezTo>
                      <a:pt x="117" y="225"/>
                      <a:pt x="120" y="220"/>
                      <a:pt x="124" y="216"/>
                    </a:cubicBezTo>
                    <a:cubicBezTo>
                      <a:pt x="127" y="214"/>
                      <a:pt x="132" y="212"/>
                      <a:pt x="136" y="212"/>
                    </a:cubicBezTo>
                    <a:cubicBezTo>
                      <a:pt x="131" y="209"/>
                      <a:pt x="125" y="208"/>
                      <a:pt x="121" y="204"/>
                    </a:cubicBezTo>
                    <a:cubicBezTo>
                      <a:pt x="119" y="201"/>
                      <a:pt x="119" y="197"/>
                      <a:pt x="121" y="195"/>
                    </a:cubicBezTo>
                    <a:cubicBezTo>
                      <a:pt x="125" y="192"/>
                      <a:pt x="129" y="195"/>
                      <a:pt x="131" y="198"/>
                    </a:cubicBezTo>
                    <a:cubicBezTo>
                      <a:pt x="133" y="200"/>
                      <a:pt x="134" y="202"/>
                      <a:pt x="136" y="205"/>
                    </a:cubicBezTo>
                    <a:cubicBezTo>
                      <a:pt x="137" y="207"/>
                      <a:pt x="138" y="209"/>
                      <a:pt x="139" y="211"/>
                    </a:cubicBezTo>
                    <a:cubicBezTo>
                      <a:pt x="140" y="208"/>
                      <a:pt x="140" y="206"/>
                      <a:pt x="142" y="204"/>
                    </a:cubicBezTo>
                    <a:cubicBezTo>
                      <a:pt x="144" y="203"/>
                      <a:pt x="146" y="202"/>
                      <a:pt x="148" y="201"/>
                    </a:cubicBezTo>
                    <a:cubicBezTo>
                      <a:pt x="146" y="200"/>
                      <a:pt x="144" y="199"/>
                      <a:pt x="143" y="198"/>
                    </a:cubicBezTo>
                    <a:cubicBezTo>
                      <a:pt x="140" y="197"/>
                      <a:pt x="138" y="195"/>
                      <a:pt x="136" y="194"/>
                    </a:cubicBezTo>
                    <a:cubicBezTo>
                      <a:pt x="133" y="191"/>
                      <a:pt x="130" y="187"/>
                      <a:pt x="133" y="184"/>
                    </a:cubicBezTo>
                    <a:cubicBezTo>
                      <a:pt x="135" y="181"/>
                      <a:pt x="139" y="181"/>
                      <a:pt x="141" y="183"/>
                    </a:cubicBezTo>
                    <a:cubicBezTo>
                      <a:pt x="146" y="187"/>
                      <a:pt x="147" y="193"/>
                      <a:pt x="150" y="198"/>
                    </a:cubicBezTo>
                    <a:cubicBezTo>
                      <a:pt x="150" y="194"/>
                      <a:pt x="151" y="189"/>
                      <a:pt x="154" y="186"/>
                    </a:cubicBezTo>
                    <a:cubicBezTo>
                      <a:pt x="157" y="182"/>
                      <a:pt x="163" y="179"/>
                      <a:pt x="168" y="178"/>
                    </a:cubicBezTo>
                    <a:cubicBezTo>
                      <a:pt x="161" y="175"/>
                      <a:pt x="150" y="167"/>
                      <a:pt x="156" y="160"/>
                    </a:cubicBezTo>
                    <a:cubicBezTo>
                      <a:pt x="158" y="157"/>
                      <a:pt x="163" y="158"/>
                      <a:pt x="165" y="161"/>
                    </a:cubicBezTo>
                    <a:cubicBezTo>
                      <a:pt x="166" y="163"/>
                      <a:pt x="167" y="166"/>
                      <a:pt x="168" y="168"/>
                    </a:cubicBezTo>
                    <a:cubicBezTo>
                      <a:pt x="169" y="170"/>
                      <a:pt x="169" y="173"/>
                      <a:pt x="170" y="176"/>
                    </a:cubicBezTo>
                    <a:cubicBezTo>
                      <a:pt x="171" y="166"/>
                      <a:pt x="182" y="158"/>
                      <a:pt x="191" y="160"/>
                    </a:cubicBezTo>
                    <a:cubicBezTo>
                      <a:pt x="189" y="158"/>
                      <a:pt x="187" y="156"/>
                      <a:pt x="186" y="154"/>
                    </a:cubicBezTo>
                    <a:cubicBezTo>
                      <a:pt x="184" y="151"/>
                      <a:pt x="182" y="149"/>
                      <a:pt x="182" y="146"/>
                    </a:cubicBezTo>
                    <a:cubicBezTo>
                      <a:pt x="180" y="142"/>
                      <a:pt x="181" y="137"/>
                      <a:pt x="186" y="136"/>
                    </a:cubicBezTo>
                    <a:cubicBezTo>
                      <a:pt x="191" y="135"/>
                      <a:pt x="193" y="139"/>
                      <a:pt x="194" y="143"/>
                    </a:cubicBezTo>
                    <a:cubicBezTo>
                      <a:pt x="194" y="145"/>
                      <a:pt x="194" y="147"/>
                      <a:pt x="194" y="149"/>
                    </a:cubicBezTo>
                    <a:cubicBezTo>
                      <a:pt x="194" y="151"/>
                      <a:pt x="195" y="154"/>
                      <a:pt x="195" y="156"/>
                    </a:cubicBezTo>
                    <a:cubicBezTo>
                      <a:pt x="197" y="153"/>
                      <a:pt x="199" y="151"/>
                      <a:pt x="202" y="150"/>
                    </a:cubicBezTo>
                    <a:cubicBezTo>
                      <a:pt x="204" y="149"/>
                      <a:pt x="206" y="149"/>
                      <a:pt x="208" y="149"/>
                    </a:cubicBezTo>
                    <a:cubicBezTo>
                      <a:pt x="208" y="147"/>
                      <a:pt x="208" y="145"/>
                      <a:pt x="209" y="143"/>
                    </a:cubicBezTo>
                    <a:cubicBezTo>
                      <a:pt x="210" y="141"/>
                      <a:pt x="212" y="138"/>
                      <a:pt x="215" y="136"/>
                    </a:cubicBezTo>
                    <a:cubicBezTo>
                      <a:pt x="213" y="136"/>
                      <a:pt x="210" y="135"/>
                      <a:pt x="208" y="135"/>
                    </a:cubicBezTo>
                    <a:cubicBezTo>
                      <a:pt x="206" y="135"/>
                      <a:pt x="204" y="135"/>
                      <a:pt x="202" y="135"/>
                    </a:cubicBezTo>
                    <a:cubicBezTo>
                      <a:pt x="198" y="134"/>
                      <a:pt x="194" y="132"/>
                      <a:pt x="195" y="128"/>
                    </a:cubicBezTo>
                    <a:cubicBezTo>
                      <a:pt x="196" y="123"/>
                      <a:pt x="200" y="121"/>
                      <a:pt x="205" y="123"/>
                    </a:cubicBezTo>
                    <a:cubicBezTo>
                      <a:pt x="208" y="124"/>
                      <a:pt x="210" y="125"/>
                      <a:pt x="213" y="127"/>
                    </a:cubicBezTo>
                    <a:cubicBezTo>
                      <a:pt x="215" y="128"/>
                      <a:pt x="216" y="130"/>
                      <a:pt x="218" y="131"/>
                    </a:cubicBezTo>
                    <a:cubicBezTo>
                      <a:pt x="218" y="131"/>
                      <a:pt x="218" y="130"/>
                      <a:pt x="219" y="129"/>
                    </a:cubicBezTo>
                    <a:cubicBezTo>
                      <a:pt x="219" y="124"/>
                      <a:pt x="221" y="119"/>
                      <a:pt x="225" y="116"/>
                    </a:cubicBezTo>
                    <a:cubicBezTo>
                      <a:pt x="226" y="114"/>
                      <a:pt x="227" y="112"/>
                      <a:pt x="228" y="110"/>
                    </a:cubicBezTo>
                    <a:cubicBezTo>
                      <a:pt x="228" y="110"/>
                      <a:pt x="227" y="109"/>
                      <a:pt x="227" y="109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4" name="Freeform 41"/>
              <p:cNvSpPr/>
              <p:nvPr/>
            </p:nvSpPr>
            <p:spPr bwMode="auto">
              <a:xfrm>
                <a:off x="1427" y="2290"/>
                <a:ext cx="57" cy="102"/>
              </a:xfrm>
              <a:custGeom>
                <a:gdLst>
                  <a:gd name="T0" fmla="*/ 0 w 24"/>
                  <a:gd name="T1" fmla="*/ 43 h 43"/>
                  <a:gd name="T2" fmla="*/ 2 w 24"/>
                  <a:gd name="T3" fmla="*/ 42 h 43"/>
                  <a:gd name="T4" fmla="*/ 21 w 24"/>
                  <a:gd name="T5" fmla="*/ 41 h 43"/>
                  <a:gd name="T6" fmla="*/ 24 w 24"/>
                  <a:gd name="T7" fmla="*/ 0 h 43"/>
                  <a:gd name="T8" fmla="*/ 2 w 24"/>
                  <a:gd name="T9" fmla="*/ 0 h 43"/>
                  <a:gd name="T10" fmla="*/ 1 w 24"/>
                  <a:gd name="T11" fmla="*/ 8 h 43"/>
                  <a:gd name="T12" fmla="*/ 0 w 24"/>
                  <a:gd name="T13" fmla="*/ 43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43">
                    <a:moveTo>
                      <a:pt x="0" y="43"/>
                    </a:moveTo>
                    <a:cubicBezTo>
                      <a:pt x="1" y="43"/>
                      <a:pt x="1" y="43"/>
                      <a:pt x="2" y="42"/>
                    </a:cubicBezTo>
                    <a:cubicBezTo>
                      <a:pt x="8" y="40"/>
                      <a:pt x="15" y="40"/>
                      <a:pt x="21" y="41"/>
                    </a:cubicBezTo>
                    <a:cubicBezTo>
                      <a:pt x="20" y="27"/>
                      <a:pt x="22" y="13"/>
                      <a:pt x="2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5"/>
                      <a:pt x="1" y="8"/>
                    </a:cubicBezTo>
                    <a:cubicBezTo>
                      <a:pt x="0" y="20"/>
                      <a:pt x="0" y="31"/>
                      <a:pt x="0" y="43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5" name="Freeform 42"/>
              <p:cNvSpPr/>
              <p:nvPr/>
            </p:nvSpPr>
            <p:spPr bwMode="auto">
              <a:xfrm>
                <a:off x="1886" y="2290"/>
                <a:ext cx="218" cy="114"/>
              </a:xfrm>
              <a:custGeom>
                <a:gdLst>
                  <a:gd name="T0" fmla="*/ 46 w 92"/>
                  <a:gd name="T1" fmla="*/ 47 h 48"/>
                  <a:gd name="T2" fmla="*/ 77 w 92"/>
                  <a:gd name="T3" fmla="*/ 40 h 48"/>
                  <a:gd name="T4" fmla="*/ 89 w 92"/>
                  <a:gd name="T5" fmla="*/ 10 h 48"/>
                  <a:gd name="T6" fmla="*/ 78 w 92"/>
                  <a:gd name="T7" fmla="*/ 0 h 48"/>
                  <a:gd name="T8" fmla="*/ 65 w 92"/>
                  <a:gd name="T9" fmla="*/ 0 h 48"/>
                  <a:gd name="T10" fmla="*/ 57 w 92"/>
                  <a:gd name="T11" fmla="*/ 26 h 48"/>
                  <a:gd name="T12" fmla="*/ 57 w 92"/>
                  <a:gd name="T13" fmla="*/ 28 h 48"/>
                  <a:gd name="T14" fmla="*/ 56 w 92"/>
                  <a:gd name="T15" fmla="*/ 29 h 48"/>
                  <a:gd name="T16" fmla="*/ 26 w 92"/>
                  <a:gd name="T17" fmla="*/ 18 h 48"/>
                  <a:gd name="T18" fmla="*/ 19 w 92"/>
                  <a:gd name="T19" fmla="*/ 0 h 48"/>
                  <a:gd name="T20" fmla="*/ 0 w 92"/>
                  <a:gd name="T21" fmla="*/ 0 h 48"/>
                  <a:gd name="T22" fmla="*/ 46 w 92"/>
                  <a:gd name="T23" fmla="*/ 47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48">
                    <a:moveTo>
                      <a:pt x="46" y="47"/>
                    </a:moveTo>
                    <a:cubicBezTo>
                      <a:pt x="57" y="48"/>
                      <a:pt x="68" y="46"/>
                      <a:pt x="77" y="40"/>
                    </a:cubicBezTo>
                    <a:cubicBezTo>
                      <a:pt x="86" y="34"/>
                      <a:pt x="92" y="21"/>
                      <a:pt x="89" y="10"/>
                    </a:cubicBezTo>
                    <a:cubicBezTo>
                      <a:pt x="87" y="5"/>
                      <a:pt x="83" y="2"/>
                      <a:pt x="78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56" y="4"/>
                      <a:pt x="50" y="17"/>
                      <a:pt x="57" y="26"/>
                    </a:cubicBezTo>
                    <a:cubicBezTo>
                      <a:pt x="58" y="27"/>
                      <a:pt x="58" y="28"/>
                      <a:pt x="57" y="28"/>
                    </a:cubicBezTo>
                    <a:cubicBezTo>
                      <a:pt x="57" y="28"/>
                      <a:pt x="56" y="29"/>
                      <a:pt x="56" y="29"/>
                    </a:cubicBezTo>
                    <a:cubicBezTo>
                      <a:pt x="44" y="30"/>
                      <a:pt x="33" y="27"/>
                      <a:pt x="26" y="18"/>
                    </a:cubicBezTo>
                    <a:cubicBezTo>
                      <a:pt x="22" y="12"/>
                      <a:pt x="20" y="6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2"/>
                      <a:pt x="24" y="43"/>
                      <a:pt x="46" y="47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6" name="Freeform 43"/>
              <p:cNvSpPr/>
              <p:nvPr/>
            </p:nvSpPr>
            <p:spPr bwMode="auto">
              <a:xfrm>
                <a:off x="1210" y="2290"/>
                <a:ext cx="85" cy="43"/>
              </a:xfrm>
              <a:custGeom>
                <a:gdLst>
                  <a:gd name="T0" fmla="*/ 36 w 36"/>
                  <a:gd name="T1" fmla="*/ 0 h 18"/>
                  <a:gd name="T2" fmla="*/ 36 w 36"/>
                  <a:gd name="T3" fmla="*/ 0 h 18"/>
                  <a:gd name="T4" fmla="*/ 36 w 36"/>
                  <a:gd name="T5" fmla="*/ 0 h 18"/>
                  <a:gd name="T6" fmla="*/ 0 w 36"/>
                  <a:gd name="T7" fmla="*/ 0 h 18"/>
                  <a:gd name="T8" fmla="*/ 20 w 36"/>
                  <a:gd name="T9" fmla="*/ 18 h 18"/>
                  <a:gd name="T10" fmla="*/ 36 w 36"/>
                  <a:gd name="T11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8"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6"/>
                      <a:pt x="14" y="11"/>
                      <a:pt x="20" y="18"/>
                    </a:cubicBezTo>
                    <a:cubicBezTo>
                      <a:pt x="24" y="11"/>
                      <a:pt x="30" y="5"/>
                      <a:pt x="36" y="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7" name="Freeform 44"/>
              <p:cNvSpPr/>
              <p:nvPr/>
            </p:nvSpPr>
            <p:spPr bwMode="auto">
              <a:xfrm>
                <a:off x="1094" y="2295"/>
                <a:ext cx="156" cy="90"/>
              </a:xfrm>
              <a:custGeom>
                <a:gdLst>
                  <a:gd name="T0" fmla="*/ 61 w 66"/>
                  <a:gd name="T1" fmla="*/ 29 h 38"/>
                  <a:gd name="T2" fmla="*/ 66 w 66"/>
                  <a:gd name="T3" fmla="*/ 20 h 38"/>
                  <a:gd name="T4" fmla="*/ 32 w 66"/>
                  <a:gd name="T5" fmla="*/ 6 h 38"/>
                  <a:gd name="T6" fmla="*/ 6 w 66"/>
                  <a:gd name="T7" fmla="*/ 4 h 38"/>
                  <a:gd name="T8" fmla="*/ 8 w 66"/>
                  <a:gd name="T9" fmla="*/ 16 h 38"/>
                  <a:gd name="T10" fmla="*/ 20 w 66"/>
                  <a:gd name="T11" fmla="*/ 22 h 38"/>
                  <a:gd name="T12" fmla="*/ 58 w 66"/>
                  <a:gd name="T13" fmla="*/ 38 h 38"/>
                  <a:gd name="T14" fmla="*/ 61 w 66"/>
                  <a:gd name="T15" fmla="*/ 29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38">
                    <a:moveTo>
                      <a:pt x="61" y="29"/>
                    </a:moveTo>
                    <a:cubicBezTo>
                      <a:pt x="63" y="26"/>
                      <a:pt x="64" y="23"/>
                      <a:pt x="66" y="20"/>
                    </a:cubicBezTo>
                    <a:cubicBezTo>
                      <a:pt x="55" y="16"/>
                      <a:pt x="44" y="10"/>
                      <a:pt x="32" y="6"/>
                    </a:cubicBezTo>
                    <a:cubicBezTo>
                      <a:pt x="25" y="3"/>
                      <a:pt x="14" y="0"/>
                      <a:pt x="6" y="4"/>
                    </a:cubicBezTo>
                    <a:cubicBezTo>
                      <a:pt x="0" y="6"/>
                      <a:pt x="4" y="13"/>
                      <a:pt x="8" y="16"/>
                    </a:cubicBezTo>
                    <a:cubicBezTo>
                      <a:pt x="11" y="18"/>
                      <a:pt x="16" y="20"/>
                      <a:pt x="20" y="22"/>
                    </a:cubicBezTo>
                    <a:cubicBezTo>
                      <a:pt x="33" y="27"/>
                      <a:pt x="45" y="33"/>
                      <a:pt x="58" y="38"/>
                    </a:cubicBezTo>
                    <a:cubicBezTo>
                      <a:pt x="59" y="35"/>
                      <a:pt x="60" y="32"/>
                      <a:pt x="61" y="29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8" name="Freeform 45"/>
              <p:cNvSpPr/>
              <p:nvPr/>
            </p:nvSpPr>
            <p:spPr bwMode="auto">
              <a:xfrm>
                <a:off x="1427" y="2855"/>
                <a:ext cx="69" cy="140"/>
              </a:xfrm>
              <a:custGeom>
                <a:gdLst>
                  <a:gd name="T0" fmla="*/ 20 w 29"/>
                  <a:gd name="T1" fmla="*/ 10 h 59"/>
                  <a:gd name="T2" fmla="*/ 1 w 29"/>
                  <a:gd name="T3" fmla="*/ 0 h 59"/>
                  <a:gd name="T4" fmla="*/ 5 w 29"/>
                  <a:gd name="T5" fmla="*/ 32 h 59"/>
                  <a:gd name="T6" fmla="*/ 16 w 29"/>
                  <a:gd name="T7" fmla="*/ 59 h 59"/>
                  <a:gd name="T8" fmla="*/ 20 w 29"/>
                  <a:gd name="T9" fmla="*/ 57 h 59"/>
                  <a:gd name="T10" fmla="*/ 29 w 29"/>
                  <a:gd name="T11" fmla="*/ 50 h 59"/>
                  <a:gd name="T12" fmla="*/ 20 w 29"/>
                  <a:gd name="T13" fmla="*/ 10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59">
                    <a:moveTo>
                      <a:pt x="20" y="10"/>
                    </a:moveTo>
                    <a:cubicBezTo>
                      <a:pt x="12" y="9"/>
                      <a:pt x="5" y="5"/>
                      <a:pt x="1" y="0"/>
                    </a:cubicBezTo>
                    <a:cubicBezTo>
                      <a:pt x="0" y="10"/>
                      <a:pt x="2" y="21"/>
                      <a:pt x="5" y="32"/>
                    </a:cubicBezTo>
                    <a:cubicBezTo>
                      <a:pt x="8" y="41"/>
                      <a:pt x="10" y="51"/>
                      <a:pt x="16" y="59"/>
                    </a:cubicBezTo>
                    <a:cubicBezTo>
                      <a:pt x="18" y="58"/>
                      <a:pt x="19" y="57"/>
                      <a:pt x="20" y="57"/>
                    </a:cubicBezTo>
                    <a:cubicBezTo>
                      <a:pt x="23" y="54"/>
                      <a:pt x="26" y="52"/>
                      <a:pt x="29" y="50"/>
                    </a:cubicBezTo>
                    <a:cubicBezTo>
                      <a:pt x="22" y="39"/>
                      <a:pt x="19" y="24"/>
                      <a:pt x="20" y="1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9" name="Freeform 46"/>
              <p:cNvSpPr/>
              <p:nvPr/>
            </p:nvSpPr>
            <p:spPr bwMode="auto">
              <a:xfrm>
                <a:off x="1333" y="2860"/>
                <a:ext cx="85" cy="150"/>
              </a:xfrm>
              <a:custGeom>
                <a:gdLst>
                  <a:gd name="T0" fmla="*/ 16 w 36"/>
                  <a:gd name="T1" fmla="*/ 3 h 63"/>
                  <a:gd name="T2" fmla="*/ 10 w 36"/>
                  <a:gd name="T3" fmla="*/ 3 h 63"/>
                  <a:gd name="T4" fmla="*/ 0 w 36"/>
                  <a:gd name="T5" fmla="*/ 0 h 63"/>
                  <a:gd name="T6" fmla="*/ 21 w 36"/>
                  <a:gd name="T7" fmla="*/ 63 h 63"/>
                  <a:gd name="T8" fmla="*/ 36 w 36"/>
                  <a:gd name="T9" fmla="*/ 63 h 63"/>
                  <a:gd name="T10" fmla="*/ 16 w 36"/>
                  <a:gd name="T11" fmla="*/ 3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62">
                    <a:moveTo>
                      <a:pt x="16" y="3"/>
                    </a:moveTo>
                    <a:cubicBezTo>
                      <a:pt x="14" y="3"/>
                      <a:pt x="12" y="3"/>
                      <a:pt x="10" y="3"/>
                    </a:cubicBezTo>
                    <a:cubicBezTo>
                      <a:pt x="6" y="3"/>
                      <a:pt x="3" y="2"/>
                      <a:pt x="0" y="0"/>
                    </a:cubicBezTo>
                    <a:cubicBezTo>
                      <a:pt x="3" y="23"/>
                      <a:pt x="10" y="43"/>
                      <a:pt x="21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23" y="46"/>
                      <a:pt x="16" y="23"/>
                      <a:pt x="16" y="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0" name="Freeform 47"/>
              <p:cNvSpPr/>
              <p:nvPr/>
            </p:nvSpPr>
            <p:spPr bwMode="auto">
              <a:xfrm>
                <a:off x="1276" y="2817"/>
                <a:ext cx="97" cy="193"/>
              </a:xfrm>
              <a:custGeom>
                <a:gdLst>
                  <a:gd name="T0" fmla="*/ 20 w 41"/>
                  <a:gd name="T1" fmla="*/ 16 h 81"/>
                  <a:gd name="T2" fmla="*/ 9 w 41"/>
                  <a:gd name="T3" fmla="*/ 0 h 81"/>
                  <a:gd name="T4" fmla="*/ 0 w 41"/>
                  <a:gd name="T5" fmla="*/ 3 h 81"/>
                  <a:gd name="T6" fmla="*/ 28 w 41"/>
                  <a:gd name="T7" fmla="*/ 81 h 81"/>
                  <a:gd name="T8" fmla="*/ 41 w 41"/>
                  <a:gd name="T9" fmla="*/ 81 h 81"/>
                  <a:gd name="T10" fmla="*/ 20 w 41"/>
                  <a:gd name="T11" fmla="*/ 16 h 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81">
                    <a:moveTo>
                      <a:pt x="20" y="16"/>
                    </a:moveTo>
                    <a:cubicBezTo>
                      <a:pt x="15" y="12"/>
                      <a:pt x="11" y="6"/>
                      <a:pt x="9" y="0"/>
                    </a:cubicBezTo>
                    <a:cubicBezTo>
                      <a:pt x="6" y="2"/>
                      <a:pt x="3" y="3"/>
                      <a:pt x="0" y="3"/>
                    </a:cubicBezTo>
                    <a:cubicBezTo>
                      <a:pt x="7" y="30"/>
                      <a:pt x="13" y="57"/>
                      <a:pt x="28" y="81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29" y="61"/>
                      <a:pt x="23" y="38"/>
                      <a:pt x="20" y="1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1" name="Freeform 48"/>
              <p:cNvSpPr/>
              <p:nvPr/>
            </p:nvSpPr>
            <p:spPr bwMode="auto">
              <a:xfrm>
                <a:off x="1479" y="2865"/>
                <a:ext cx="62" cy="107"/>
              </a:xfrm>
              <a:custGeom>
                <a:gdLst>
                  <a:gd name="T0" fmla="*/ 6 w 26"/>
                  <a:gd name="T1" fmla="*/ 5 h 45"/>
                  <a:gd name="T2" fmla="*/ 1 w 26"/>
                  <a:gd name="T3" fmla="*/ 6 h 45"/>
                  <a:gd name="T4" fmla="*/ 10 w 26"/>
                  <a:gd name="T5" fmla="*/ 45 h 45"/>
                  <a:gd name="T6" fmla="*/ 26 w 26"/>
                  <a:gd name="T7" fmla="*/ 32 h 45"/>
                  <a:gd name="T8" fmla="*/ 16 w 26"/>
                  <a:gd name="T9" fmla="*/ 0 h 45"/>
                  <a:gd name="T10" fmla="*/ 6 w 26"/>
                  <a:gd name="T11" fmla="*/ 5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45">
                    <a:moveTo>
                      <a:pt x="6" y="5"/>
                    </a:moveTo>
                    <a:cubicBezTo>
                      <a:pt x="4" y="6"/>
                      <a:pt x="3" y="6"/>
                      <a:pt x="1" y="6"/>
                    </a:cubicBezTo>
                    <a:cubicBezTo>
                      <a:pt x="0" y="20"/>
                      <a:pt x="3" y="33"/>
                      <a:pt x="10" y="45"/>
                    </a:cubicBezTo>
                    <a:cubicBezTo>
                      <a:pt x="15" y="41"/>
                      <a:pt x="21" y="37"/>
                      <a:pt x="26" y="32"/>
                    </a:cubicBezTo>
                    <a:cubicBezTo>
                      <a:pt x="19" y="24"/>
                      <a:pt x="16" y="11"/>
                      <a:pt x="16" y="0"/>
                    </a:cubicBezTo>
                    <a:cubicBezTo>
                      <a:pt x="13" y="3"/>
                      <a:pt x="10" y="4"/>
                      <a:pt x="6" y="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2" name="Freeform 49"/>
              <p:cNvSpPr/>
              <p:nvPr/>
            </p:nvSpPr>
            <p:spPr bwMode="auto">
              <a:xfrm>
                <a:off x="1207" y="2756"/>
                <a:ext cx="126" cy="254"/>
              </a:xfrm>
              <a:custGeom>
                <a:gdLst>
                  <a:gd name="T0" fmla="*/ 26 w 53"/>
                  <a:gd name="T1" fmla="*/ 29 h 107"/>
                  <a:gd name="T2" fmla="*/ 13 w 53"/>
                  <a:gd name="T3" fmla="*/ 25 h 107"/>
                  <a:gd name="T4" fmla="*/ 1 w 53"/>
                  <a:gd name="T5" fmla="*/ 0 h 107"/>
                  <a:gd name="T6" fmla="*/ 0 w 53"/>
                  <a:gd name="T7" fmla="*/ 0 h 107"/>
                  <a:gd name="T8" fmla="*/ 15 w 53"/>
                  <a:gd name="T9" fmla="*/ 57 h 107"/>
                  <a:gd name="T10" fmla="*/ 29 w 53"/>
                  <a:gd name="T11" fmla="*/ 88 h 107"/>
                  <a:gd name="T12" fmla="*/ 38 w 53"/>
                  <a:gd name="T13" fmla="*/ 107 h 107"/>
                  <a:gd name="T14" fmla="*/ 53 w 53"/>
                  <a:gd name="T15" fmla="*/ 107 h 107"/>
                  <a:gd name="T16" fmla="*/ 26 w 53"/>
                  <a:gd name="T17" fmla="*/ 29 h 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107">
                    <a:moveTo>
                      <a:pt x="26" y="29"/>
                    </a:moveTo>
                    <a:cubicBezTo>
                      <a:pt x="21" y="29"/>
                      <a:pt x="17" y="28"/>
                      <a:pt x="13" y="25"/>
                    </a:cubicBezTo>
                    <a:cubicBezTo>
                      <a:pt x="4" y="20"/>
                      <a:pt x="1" y="1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0"/>
                      <a:pt x="8" y="39"/>
                      <a:pt x="15" y="57"/>
                    </a:cubicBezTo>
                    <a:cubicBezTo>
                      <a:pt x="20" y="68"/>
                      <a:pt x="25" y="78"/>
                      <a:pt x="29" y="88"/>
                    </a:cubicBezTo>
                    <a:cubicBezTo>
                      <a:pt x="32" y="94"/>
                      <a:pt x="35" y="101"/>
                      <a:pt x="38" y="107"/>
                    </a:cubicBezTo>
                    <a:cubicBezTo>
                      <a:pt x="53" y="107"/>
                      <a:pt x="53" y="107"/>
                      <a:pt x="53" y="107"/>
                    </a:cubicBezTo>
                    <a:cubicBezTo>
                      <a:pt x="38" y="84"/>
                      <a:pt x="32" y="55"/>
                      <a:pt x="26" y="29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3" name="Freeform 50"/>
              <p:cNvSpPr/>
              <p:nvPr/>
            </p:nvSpPr>
            <p:spPr bwMode="auto">
              <a:xfrm>
                <a:off x="1160" y="2758"/>
                <a:ext cx="130" cy="252"/>
              </a:xfrm>
              <a:custGeom>
                <a:gdLst>
                  <a:gd name="T0" fmla="*/ 48 w 55"/>
                  <a:gd name="T1" fmla="*/ 92 h 106"/>
                  <a:gd name="T2" fmla="*/ 33 w 55"/>
                  <a:gd name="T3" fmla="*/ 60 h 106"/>
                  <a:gd name="T4" fmla="*/ 16 w 55"/>
                  <a:gd name="T5" fmla="*/ 0 h 106"/>
                  <a:gd name="T6" fmla="*/ 0 w 55"/>
                  <a:gd name="T7" fmla="*/ 0 h 106"/>
                  <a:gd name="T8" fmla="*/ 5 w 55"/>
                  <a:gd name="T9" fmla="*/ 19 h 106"/>
                  <a:gd name="T10" fmla="*/ 5 w 55"/>
                  <a:gd name="T11" fmla="*/ 19 h 106"/>
                  <a:gd name="T12" fmla="*/ 15 w 55"/>
                  <a:gd name="T13" fmla="*/ 25 h 106"/>
                  <a:gd name="T14" fmla="*/ 12 w 55"/>
                  <a:gd name="T15" fmla="*/ 44 h 106"/>
                  <a:gd name="T16" fmla="*/ 12 w 55"/>
                  <a:gd name="T17" fmla="*/ 44 h 106"/>
                  <a:gd name="T18" fmla="*/ 28 w 55"/>
                  <a:gd name="T19" fmla="*/ 86 h 106"/>
                  <a:gd name="T20" fmla="*/ 45 w 55"/>
                  <a:gd name="T21" fmla="*/ 91 h 106"/>
                  <a:gd name="T22" fmla="*/ 43 w 55"/>
                  <a:gd name="T23" fmla="*/ 106 h 106"/>
                  <a:gd name="T24" fmla="*/ 55 w 55"/>
                  <a:gd name="T25" fmla="*/ 106 h 106"/>
                  <a:gd name="T26" fmla="*/ 48 w 55"/>
                  <a:gd name="T27" fmla="*/ 92 h 10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5" h="105">
                    <a:moveTo>
                      <a:pt x="48" y="92"/>
                    </a:moveTo>
                    <a:cubicBezTo>
                      <a:pt x="43" y="81"/>
                      <a:pt x="38" y="70"/>
                      <a:pt x="33" y="60"/>
                    </a:cubicBezTo>
                    <a:cubicBezTo>
                      <a:pt x="25" y="41"/>
                      <a:pt x="19" y="21"/>
                      <a:pt x="16" y="0"/>
                    </a:cubicBezTo>
                    <a:cubicBezTo>
                      <a:pt x="11" y="1"/>
                      <a:pt x="6" y="1"/>
                      <a:pt x="0" y="0"/>
                    </a:cubicBezTo>
                    <a:cubicBezTo>
                      <a:pt x="2" y="6"/>
                      <a:pt x="2" y="13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9" y="20"/>
                      <a:pt x="12" y="21"/>
                      <a:pt x="15" y="25"/>
                    </a:cubicBezTo>
                    <a:cubicBezTo>
                      <a:pt x="19" y="33"/>
                      <a:pt x="17" y="40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5" y="59"/>
                      <a:pt x="20" y="73"/>
                      <a:pt x="28" y="86"/>
                    </a:cubicBezTo>
                    <a:cubicBezTo>
                      <a:pt x="35" y="84"/>
                      <a:pt x="42" y="84"/>
                      <a:pt x="45" y="91"/>
                    </a:cubicBezTo>
                    <a:cubicBezTo>
                      <a:pt x="48" y="97"/>
                      <a:pt x="47" y="102"/>
                      <a:pt x="43" y="106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2" y="101"/>
                      <a:pt x="50" y="96"/>
                      <a:pt x="48" y="9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4" name="Freeform 51"/>
              <p:cNvSpPr/>
              <p:nvPr/>
            </p:nvSpPr>
            <p:spPr bwMode="auto">
              <a:xfrm>
                <a:off x="1004" y="2687"/>
                <a:ext cx="61" cy="35"/>
              </a:xfrm>
              <a:custGeom>
                <a:gdLst>
                  <a:gd name="T0" fmla="*/ 0 w 26"/>
                  <a:gd name="T1" fmla="*/ 5 h 15"/>
                  <a:gd name="T2" fmla="*/ 26 w 26"/>
                  <a:gd name="T3" fmla="*/ 15 h 15"/>
                  <a:gd name="T4" fmla="*/ 22 w 26"/>
                  <a:gd name="T5" fmla="*/ 0 h 15"/>
                  <a:gd name="T6" fmla="*/ 0 w 26"/>
                  <a:gd name="T7" fmla="*/ 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0" y="5"/>
                    </a:moveTo>
                    <a:cubicBezTo>
                      <a:pt x="10" y="7"/>
                      <a:pt x="19" y="10"/>
                      <a:pt x="26" y="15"/>
                    </a:cubicBezTo>
                    <a:cubicBezTo>
                      <a:pt x="24" y="10"/>
                      <a:pt x="22" y="5"/>
                      <a:pt x="22" y="0"/>
                    </a:cubicBezTo>
                    <a:cubicBezTo>
                      <a:pt x="15" y="3"/>
                      <a:pt x="8" y="4"/>
                      <a:pt x="0" y="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5" name="Freeform 52"/>
              <p:cNvSpPr/>
              <p:nvPr/>
            </p:nvSpPr>
            <p:spPr bwMode="auto">
              <a:xfrm>
                <a:off x="1061" y="2668"/>
                <a:ext cx="68" cy="168"/>
              </a:xfrm>
              <a:custGeom>
                <a:gdLst>
                  <a:gd name="T0" fmla="*/ 7 w 29"/>
                  <a:gd name="T1" fmla="*/ 28 h 71"/>
                  <a:gd name="T2" fmla="*/ 15 w 29"/>
                  <a:gd name="T3" fmla="*/ 46 h 71"/>
                  <a:gd name="T4" fmla="*/ 14 w 29"/>
                  <a:gd name="T5" fmla="*/ 61 h 71"/>
                  <a:gd name="T6" fmla="*/ 14 w 29"/>
                  <a:gd name="T7" fmla="*/ 61 h 71"/>
                  <a:gd name="T8" fmla="*/ 18 w 29"/>
                  <a:gd name="T9" fmla="*/ 71 h 71"/>
                  <a:gd name="T10" fmla="*/ 28 w 29"/>
                  <a:gd name="T11" fmla="*/ 63 h 71"/>
                  <a:gd name="T12" fmla="*/ 29 w 29"/>
                  <a:gd name="T13" fmla="*/ 63 h 71"/>
                  <a:gd name="T14" fmla="*/ 21 w 29"/>
                  <a:gd name="T15" fmla="*/ 33 h 71"/>
                  <a:gd name="T16" fmla="*/ 17 w 29"/>
                  <a:gd name="T17" fmla="*/ 15 h 71"/>
                  <a:gd name="T18" fmla="*/ 14 w 29"/>
                  <a:gd name="T19" fmla="*/ 2 h 71"/>
                  <a:gd name="T20" fmla="*/ 10 w 29"/>
                  <a:gd name="T21" fmla="*/ 0 h 71"/>
                  <a:gd name="T22" fmla="*/ 0 w 29"/>
                  <a:gd name="T23" fmla="*/ 7 h 71"/>
                  <a:gd name="T24" fmla="*/ 7 w 29"/>
                  <a:gd name="T25" fmla="*/ 28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71">
                    <a:moveTo>
                      <a:pt x="7" y="28"/>
                    </a:moveTo>
                    <a:cubicBezTo>
                      <a:pt x="11" y="33"/>
                      <a:pt x="14" y="39"/>
                      <a:pt x="15" y="46"/>
                    </a:cubicBezTo>
                    <a:cubicBezTo>
                      <a:pt x="16" y="50"/>
                      <a:pt x="16" y="56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6" y="64"/>
                      <a:pt x="16" y="68"/>
                      <a:pt x="18" y="71"/>
                    </a:cubicBezTo>
                    <a:cubicBezTo>
                      <a:pt x="21" y="68"/>
                      <a:pt x="24" y="65"/>
                      <a:pt x="28" y="63"/>
                    </a:cubicBezTo>
                    <a:cubicBezTo>
                      <a:pt x="28" y="63"/>
                      <a:pt x="28" y="63"/>
                      <a:pt x="29" y="63"/>
                    </a:cubicBezTo>
                    <a:cubicBezTo>
                      <a:pt x="24" y="53"/>
                      <a:pt x="22" y="43"/>
                      <a:pt x="21" y="33"/>
                    </a:cubicBezTo>
                    <a:cubicBezTo>
                      <a:pt x="20" y="27"/>
                      <a:pt x="18" y="21"/>
                      <a:pt x="17" y="15"/>
                    </a:cubicBezTo>
                    <a:cubicBezTo>
                      <a:pt x="16" y="11"/>
                      <a:pt x="14" y="7"/>
                      <a:pt x="14" y="2"/>
                    </a:cubicBezTo>
                    <a:cubicBezTo>
                      <a:pt x="13" y="1"/>
                      <a:pt x="11" y="1"/>
                      <a:pt x="10" y="0"/>
                    </a:cubicBezTo>
                    <a:cubicBezTo>
                      <a:pt x="7" y="3"/>
                      <a:pt x="4" y="5"/>
                      <a:pt x="0" y="7"/>
                    </a:cubicBezTo>
                    <a:cubicBezTo>
                      <a:pt x="1" y="14"/>
                      <a:pt x="4" y="21"/>
                      <a:pt x="7" y="2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6" name="Freeform 53"/>
              <p:cNvSpPr/>
              <p:nvPr/>
            </p:nvSpPr>
            <p:spPr bwMode="auto">
              <a:xfrm>
                <a:off x="1101" y="2675"/>
                <a:ext cx="64" cy="138"/>
              </a:xfrm>
              <a:custGeom>
                <a:gdLst>
                  <a:gd name="T0" fmla="*/ 14 w 27"/>
                  <a:gd name="T1" fmla="*/ 29 h 58"/>
                  <a:gd name="T2" fmla="*/ 5 w 27"/>
                  <a:gd name="T3" fmla="*/ 1 h 58"/>
                  <a:gd name="T4" fmla="*/ 0 w 27"/>
                  <a:gd name="T5" fmla="*/ 0 h 58"/>
                  <a:gd name="T6" fmla="*/ 3 w 27"/>
                  <a:gd name="T7" fmla="*/ 12 h 58"/>
                  <a:gd name="T8" fmla="*/ 6 w 27"/>
                  <a:gd name="T9" fmla="*/ 29 h 58"/>
                  <a:gd name="T10" fmla="*/ 14 w 27"/>
                  <a:gd name="T11" fmla="*/ 58 h 58"/>
                  <a:gd name="T12" fmla="*/ 27 w 27"/>
                  <a:gd name="T13" fmla="*/ 54 h 58"/>
                  <a:gd name="T14" fmla="*/ 22 w 27"/>
                  <a:gd name="T15" fmla="*/ 34 h 58"/>
                  <a:gd name="T16" fmla="*/ 14 w 27"/>
                  <a:gd name="T17" fmla="*/ 29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57">
                    <a:moveTo>
                      <a:pt x="14" y="29"/>
                    </a:moveTo>
                    <a:cubicBezTo>
                      <a:pt x="5" y="23"/>
                      <a:pt x="2" y="11"/>
                      <a:pt x="5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4"/>
                      <a:pt x="2" y="8"/>
                      <a:pt x="3" y="12"/>
                    </a:cubicBezTo>
                    <a:cubicBezTo>
                      <a:pt x="4" y="17"/>
                      <a:pt x="5" y="23"/>
                      <a:pt x="6" y="29"/>
                    </a:cubicBezTo>
                    <a:cubicBezTo>
                      <a:pt x="8" y="39"/>
                      <a:pt x="10" y="49"/>
                      <a:pt x="14" y="58"/>
                    </a:cubicBezTo>
                    <a:cubicBezTo>
                      <a:pt x="18" y="56"/>
                      <a:pt x="22" y="55"/>
                      <a:pt x="27" y="54"/>
                    </a:cubicBezTo>
                    <a:cubicBezTo>
                      <a:pt x="23" y="48"/>
                      <a:pt x="24" y="40"/>
                      <a:pt x="22" y="34"/>
                    </a:cubicBezTo>
                    <a:cubicBezTo>
                      <a:pt x="19" y="33"/>
                      <a:pt x="17" y="31"/>
                      <a:pt x="14" y="29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7" name="Freeform 54"/>
              <p:cNvSpPr/>
              <p:nvPr/>
            </p:nvSpPr>
            <p:spPr bwMode="auto">
              <a:xfrm>
                <a:off x="1058" y="2390"/>
                <a:ext cx="168" cy="69"/>
              </a:xfrm>
              <a:custGeom>
                <a:gdLst>
                  <a:gd name="T0" fmla="*/ 71 w 71"/>
                  <a:gd name="T1" fmla="*/ 5 h 29"/>
                  <a:gd name="T2" fmla="*/ 36 w 71"/>
                  <a:gd name="T3" fmla="*/ 0 h 29"/>
                  <a:gd name="T4" fmla="*/ 4 w 71"/>
                  <a:gd name="T5" fmla="*/ 10 h 29"/>
                  <a:gd name="T6" fmla="*/ 28 w 71"/>
                  <a:gd name="T7" fmla="*/ 23 h 29"/>
                  <a:gd name="T8" fmla="*/ 51 w 71"/>
                  <a:gd name="T9" fmla="*/ 28 h 29"/>
                  <a:gd name="T10" fmla="*/ 67 w 71"/>
                  <a:gd name="T11" fmla="*/ 29 h 29"/>
                  <a:gd name="T12" fmla="*/ 71 w 71"/>
                  <a:gd name="T13" fmla="*/ 5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28">
                    <a:moveTo>
                      <a:pt x="71" y="5"/>
                    </a:moveTo>
                    <a:cubicBezTo>
                      <a:pt x="60" y="1"/>
                      <a:pt x="48" y="0"/>
                      <a:pt x="36" y="0"/>
                    </a:cubicBezTo>
                    <a:cubicBezTo>
                      <a:pt x="27" y="0"/>
                      <a:pt x="9" y="0"/>
                      <a:pt x="4" y="10"/>
                    </a:cubicBezTo>
                    <a:cubicBezTo>
                      <a:pt x="0" y="18"/>
                      <a:pt x="23" y="22"/>
                      <a:pt x="28" y="23"/>
                    </a:cubicBezTo>
                    <a:cubicBezTo>
                      <a:pt x="35" y="25"/>
                      <a:pt x="43" y="27"/>
                      <a:pt x="51" y="28"/>
                    </a:cubicBezTo>
                    <a:cubicBezTo>
                      <a:pt x="56" y="28"/>
                      <a:pt x="61" y="28"/>
                      <a:pt x="67" y="29"/>
                    </a:cubicBezTo>
                    <a:cubicBezTo>
                      <a:pt x="67" y="21"/>
                      <a:pt x="68" y="13"/>
                      <a:pt x="71" y="5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8" name="Freeform 55"/>
              <p:cNvSpPr/>
              <p:nvPr/>
            </p:nvSpPr>
            <p:spPr bwMode="auto">
              <a:xfrm>
                <a:off x="1075" y="2547"/>
                <a:ext cx="177" cy="92"/>
              </a:xfrm>
              <a:custGeom>
                <a:gdLst>
                  <a:gd name="T0" fmla="*/ 65 w 75"/>
                  <a:gd name="T1" fmla="*/ 0 h 39"/>
                  <a:gd name="T2" fmla="*/ 30 w 75"/>
                  <a:gd name="T3" fmla="*/ 11 h 39"/>
                  <a:gd name="T4" fmla="*/ 9 w 75"/>
                  <a:gd name="T5" fmla="*/ 35 h 39"/>
                  <a:gd name="T6" fmla="*/ 23 w 75"/>
                  <a:gd name="T7" fmla="*/ 39 h 39"/>
                  <a:gd name="T8" fmla="*/ 41 w 75"/>
                  <a:gd name="T9" fmla="*/ 36 h 39"/>
                  <a:gd name="T10" fmla="*/ 75 w 75"/>
                  <a:gd name="T11" fmla="*/ 22 h 39"/>
                  <a:gd name="T12" fmla="*/ 65 w 75"/>
                  <a:gd name="T13" fmla="*/ 0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39">
                    <a:moveTo>
                      <a:pt x="65" y="0"/>
                    </a:moveTo>
                    <a:cubicBezTo>
                      <a:pt x="54" y="4"/>
                      <a:pt x="42" y="7"/>
                      <a:pt x="30" y="11"/>
                    </a:cubicBezTo>
                    <a:cubicBezTo>
                      <a:pt x="24" y="13"/>
                      <a:pt x="0" y="24"/>
                      <a:pt x="9" y="35"/>
                    </a:cubicBezTo>
                    <a:cubicBezTo>
                      <a:pt x="12" y="39"/>
                      <a:pt x="19" y="39"/>
                      <a:pt x="23" y="39"/>
                    </a:cubicBezTo>
                    <a:cubicBezTo>
                      <a:pt x="29" y="39"/>
                      <a:pt x="35" y="38"/>
                      <a:pt x="41" y="36"/>
                    </a:cubicBezTo>
                    <a:cubicBezTo>
                      <a:pt x="53" y="33"/>
                      <a:pt x="64" y="27"/>
                      <a:pt x="75" y="22"/>
                    </a:cubicBezTo>
                    <a:cubicBezTo>
                      <a:pt x="71" y="15"/>
                      <a:pt x="67" y="8"/>
                      <a:pt x="65" y="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9" name="Freeform 56"/>
              <p:cNvSpPr/>
              <p:nvPr/>
            </p:nvSpPr>
            <p:spPr bwMode="auto">
              <a:xfrm>
                <a:off x="1435" y="2718"/>
                <a:ext cx="73" cy="130"/>
              </a:xfrm>
              <a:custGeom>
                <a:gdLst>
                  <a:gd name="T0" fmla="*/ 0 w 31"/>
                  <a:gd name="T1" fmla="*/ 0 h 55"/>
                  <a:gd name="T2" fmla="*/ 5 w 31"/>
                  <a:gd name="T3" fmla="*/ 29 h 55"/>
                  <a:gd name="T4" fmla="*/ 22 w 31"/>
                  <a:gd name="T5" fmla="*/ 52 h 55"/>
                  <a:gd name="T6" fmla="*/ 29 w 31"/>
                  <a:gd name="T7" fmla="*/ 24 h 55"/>
                  <a:gd name="T8" fmla="*/ 25 w 31"/>
                  <a:gd name="T9" fmla="*/ 0 h 55"/>
                  <a:gd name="T10" fmla="*/ 0 w 31"/>
                  <a:gd name="T11" fmla="*/ 0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55">
                    <a:moveTo>
                      <a:pt x="0" y="0"/>
                    </a:moveTo>
                    <a:cubicBezTo>
                      <a:pt x="1" y="10"/>
                      <a:pt x="2" y="20"/>
                      <a:pt x="5" y="29"/>
                    </a:cubicBezTo>
                    <a:cubicBezTo>
                      <a:pt x="7" y="36"/>
                      <a:pt x="12" y="55"/>
                      <a:pt x="22" y="52"/>
                    </a:cubicBezTo>
                    <a:cubicBezTo>
                      <a:pt x="31" y="49"/>
                      <a:pt x="29" y="31"/>
                      <a:pt x="29" y="24"/>
                    </a:cubicBezTo>
                    <a:cubicBezTo>
                      <a:pt x="27" y="16"/>
                      <a:pt x="25" y="8"/>
                      <a:pt x="25" y="0"/>
                    </a:cubicBezTo>
                    <a:cubicBezTo>
                      <a:pt x="16" y="2"/>
                      <a:pt x="8" y="2"/>
                      <a:pt x="0" y="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0" name="Freeform 57"/>
              <p:cNvSpPr/>
              <p:nvPr/>
            </p:nvSpPr>
            <p:spPr bwMode="auto">
              <a:xfrm>
                <a:off x="1151" y="2608"/>
                <a:ext cx="146" cy="117"/>
              </a:xfrm>
              <a:custGeom>
                <a:gdLst>
                  <a:gd name="T0" fmla="*/ 46 w 62"/>
                  <a:gd name="T1" fmla="*/ 0 h 49"/>
                  <a:gd name="T2" fmla="*/ 16 w 62"/>
                  <a:gd name="T3" fmla="*/ 21 h 49"/>
                  <a:gd name="T4" fmla="*/ 4 w 62"/>
                  <a:gd name="T5" fmla="*/ 32 h 49"/>
                  <a:gd name="T6" fmla="*/ 10 w 62"/>
                  <a:gd name="T7" fmla="*/ 48 h 49"/>
                  <a:gd name="T8" fmla="*/ 39 w 62"/>
                  <a:gd name="T9" fmla="*/ 37 h 49"/>
                  <a:gd name="T10" fmla="*/ 62 w 62"/>
                  <a:gd name="T11" fmla="*/ 17 h 49"/>
                  <a:gd name="T12" fmla="*/ 46 w 62"/>
                  <a:gd name="T13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49">
                    <a:moveTo>
                      <a:pt x="46" y="0"/>
                    </a:moveTo>
                    <a:cubicBezTo>
                      <a:pt x="36" y="7"/>
                      <a:pt x="26" y="13"/>
                      <a:pt x="16" y="21"/>
                    </a:cubicBezTo>
                    <a:cubicBezTo>
                      <a:pt x="11" y="24"/>
                      <a:pt x="7" y="28"/>
                      <a:pt x="4" y="32"/>
                    </a:cubicBezTo>
                    <a:cubicBezTo>
                      <a:pt x="0" y="38"/>
                      <a:pt x="2" y="47"/>
                      <a:pt x="10" y="48"/>
                    </a:cubicBezTo>
                    <a:cubicBezTo>
                      <a:pt x="20" y="49"/>
                      <a:pt x="31" y="42"/>
                      <a:pt x="39" y="37"/>
                    </a:cubicBezTo>
                    <a:cubicBezTo>
                      <a:pt x="47" y="31"/>
                      <a:pt x="54" y="24"/>
                      <a:pt x="62" y="17"/>
                    </a:cubicBezTo>
                    <a:cubicBezTo>
                      <a:pt x="56" y="12"/>
                      <a:pt x="51" y="6"/>
                      <a:pt x="46" y="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1" name="Freeform 58"/>
              <p:cNvSpPr/>
              <p:nvPr/>
            </p:nvSpPr>
            <p:spPr bwMode="auto">
              <a:xfrm>
                <a:off x="1065" y="2471"/>
                <a:ext cx="159" cy="71"/>
              </a:xfrm>
              <a:custGeom>
                <a:gdLst>
                  <a:gd name="T0" fmla="*/ 63 w 67"/>
                  <a:gd name="T1" fmla="*/ 0 h 30"/>
                  <a:gd name="T2" fmla="*/ 31 w 67"/>
                  <a:gd name="T3" fmla="*/ 4 h 30"/>
                  <a:gd name="T4" fmla="*/ 2 w 67"/>
                  <a:gd name="T5" fmla="*/ 20 h 30"/>
                  <a:gd name="T6" fmla="*/ 33 w 67"/>
                  <a:gd name="T7" fmla="*/ 29 h 30"/>
                  <a:gd name="T8" fmla="*/ 67 w 67"/>
                  <a:gd name="T9" fmla="*/ 26 h 30"/>
                  <a:gd name="T10" fmla="*/ 63 w 67"/>
                  <a:gd name="T11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30">
                    <a:moveTo>
                      <a:pt x="63" y="0"/>
                    </a:moveTo>
                    <a:cubicBezTo>
                      <a:pt x="53" y="1"/>
                      <a:pt x="42" y="2"/>
                      <a:pt x="31" y="4"/>
                    </a:cubicBezTo>
                    <a:cubicBezTo>
                      <a:pt x="23" y="6"/>
                      <a:pt x="4" y="10"/>
                      <a:pt x="2" y="20"/>
                    </a:cubicBezTo>
                    <a:cubicBezTo>
                      <a:pt x="0" y="30"/>
                      <a:pt x="27" y="29"/>
                      <a:pt x="33" y="29"/>
                    </a:cubicBezTo>
                    <a:cubicBezTo>
                      <a:pt x="45" y="30"/>
                      <a:pt x="56" y="29"/>
                      <a:pt x="67" y="26"/>
                    </a:cubicBezTo>
                    <a:cubicBezTo>
                      <a:pt x="65" y="18"/>
                      <a:pt x="63" y="9"/>
                      <a:pt x="63" y="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2" name="Freeform 59"/>
              <p:cNvSpPr/>
              <p:nvPr/>
            </p:nvSpPr>
            <p:spPr bwMode="auto">
              <a:xfrm>
                <a:off x="1524" y="2820"/>
                <a:ext cx="76" cy="118"/>
              </a:xfrm>
              <a:custGeom>
                <a:gdLst>
                  <a:gd name="T0" fmla="*/ 19 w 32"/>
                  <a:gd name="T1" fmla="*/ 0 h 50"/>
                  <a:gd name="T2" fmla="*/ 8 w 32"/>
                  <a:gd name="T3" fmla="*/ 0 h 50"/>
                  <a:gd name="T4" fmla="*/ 0 w 32"/>
                  <a:gd name="T5" fmla="*/ 17 h 50"/>
                  <a:gd name="T6" fmla="*/ 0 w 32"/>
                  <a:gd name="T7" fmla="*/ 17 h 50"/>
                  <a:gd name="T8" fmla="*/ 9 w 32"/>
                  <a:gd name="T9" fmla="*/ 50 h 50"/>
                  <a:gd name="T10" fmla="*/ 23 w 32"/>
                  <a:gd name="T11" fmla="*/ 37 h 50"/>
                  <a:gd name="T12" fmla="*/ 32 w 32"/>
                  <a:gd name="T13" fmla="*/ 13 h 50"/>
                  <a:gd name="T14" fmla="*/ 19 w 32"/>
                  <a:gd name="T15" fmla="*/ 0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50">
                    <a:moveTo>
                      <a:pt x="19" y="0"/>
                    </a:moveTo>
                    <a:cubicBezTo>
                      <a:pt x="15" y="1"/>
                      <a:pt x="11" y="1"/>
                      <a:pt x="8" y="0"/>
                    </a:cubicBezTo>
                    <a:cubicBezTo>
                      <a:pt x="6" y="6"/>
                      <a:pt x="4" y="12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7"/>
                      <a:pt x="2" y="41"/>
                      <a:pt x="9" y="50"/>
                    </a:cubicBezTo>
                    <a:cubicBezTo>
                      <a:pt x="14" y="46"/>
                      <a:pt x="19" y="42"/>
                      <a:pt x="23" y="37"/>
                    </a:cubicBezTo>
                    <a:cubicBezTo>
                      <a:pt x="24" y="29"/>
                      <a:pt x="28" y="21"/>
                      <a:pt x="32" y="13"/>
                    </a:cubicBezTo>
                    <a:cubicBezTo>
                      <a:pt x="28" y="9"/>
                      <a:pt x="23" y="5"/>
                      <a:pt x="19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3" name="Freeform 60"/>
              <p:cNvSpPr/>
              <p:nvPr/>
            </p:nvSpPr>
            <p:spPr bwMode="auto">
              <a:xfrm>
                <a:off x="1437" y="2494"/>
                <a:ext cx="194" cy="349"/>
              </a:xfrm>
              <a:custGeom>
                <a:gdLst>
                  <a:gd name="T0" fmla="*/ 27 w 82"/>
                  <a:gd name="T1" fmla="*/ 32 h 147"/>
                  <a:gd name="T2" fmla="*/ 22 w 82"/>
                  <a:gd name="T3" fmla="*/ 14 h 147"/>
                  <a:gd name="T4" fmla="*/ 19 w 82"/>
                  <a:gd name="T5" fmla="*/ 0 h 147"/>
                  <a:gd name="T6" fmla="*/ 0 w 82"/>
                  <a:gd name="T7" fmla="*/ 6 h 147"/>
                  <a:gd name="T8" fmla="*/ 23 w 82"/>
                  <a:gd name="T9" fmla="*/ 81 h 147"/>
                  <a:gd name="T10" fmla="*/ 71 w 82"/>
                  <a:gd name="T11" fmla="*/ 147 h 147"/>
                  <a:gd name="T12" fmla="*/ 72 w 82"/>
                  <a:gd name="T13" fmla="*/ 146 h 147"/>
                  <a:gd name="T14" fmla="*/ 82 w 82"/>
                  <a:gd name="T15" fmla="*/ 133 h 147"/>
                  <a:gd name="T16" fmla="*/ 40 w 82"/>
                  <a:gd name="T17" fmla="*/ 70 h 147"/>
                  <a:gd name="T18" fmla="*/ 27 w 82"/>
                  <a:gd name="T19" fmla="*/ 32 h 1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147">
                    <a:moveTo>
                      <a:pt x="27" y="32"/>
                    </a:moveTo>
                    <a:cubicBezTo>
                      <a:pt x="25" y="26"/>
                      <a:pt x="23" y="20"/>
                      <a:pt x="22" y="14"/>
                    </a:cubicBezTo>
                    <a:cubicBezTo>
                      <a:pt x="20" y="9"/>
                      <a:pt x="19" y="5"/>
                      <a:pt x="19" y="0"/>
                    </a:cubicBezTo>
                    <a:cubicBezTo>
                      <a:pt x="14" y="5"/>
                      <a:pt x="7" y="7"/>
                      <a:pt x="0" y="6"/>
                    </a:cubicBezTo>
                    <a:cubicBezTo>
                      <a:pt x="3" y="33"/>
                      <a:pt x="11" y="57"/>
                      <a:pt x="23" y="81"/>
                    </a:cubicBezTo>
                    <a:cubicBezTo>
                      <a:pt x="35" y="105"/>
                      <a:pt x="51" y="130"/>
                      <a:pt x="71" y="147"/>
                    </a:cubicBezTo>
                    <a:cubicBezTo>
                      <a:pt x="72" y="147"/>
                      <a:pt x="72" y="146"/>
                      <a:pt x="72" y="146"/>
                    </a:cubicBezTo>
                    <a:cubicBezTo>
                      <a:pt x="75" y="142"/>
                      <a:pt x="78" y="137"/>
                      <a:pt x="82" y="133"/>
                    </a:cubicBezTo>
                    <a:cubicBezTo>
                      <a:pt x="64" y="115"/>
                      <a:pt x="50" y="93"/>
                      <a:pt x="40" y="70"/>
                    </a:cubicBezTo>
                    <a:cubicBezTo>
                      <a:pt x="34" y="57"/>
                      <a:pt x="30" y="45"/>
                      <a:pt x="27" y="32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4" name="Freeform 61"/>
              <p:cNvSpPr/>
              <p:nvPr/>
            </p:nvSpPr>
            <p:spPr bwMode="auto">
              <a:xfrm>
                <a:off x="1219" y="2290"/>
                <a:ext cx="272" cy="428"/>
              </a:xfrm>
              <a:custGeom>
                <a:gdLst>
                  <a:gd name="T0" fmla="*/ 24 w 115"/>
                  <a:gd name="T1" fmla="*/ 13 h 180"/>
                  <a:gd name="T2" fmla="*/ 18 w 115"/>
                  <a:gd name="T3" fmla="*/ 22 h 180"/>
                  <a:gd name="T4" fmla="*/ 17 w 115"/>
                  <a:gd name="T5" fmla="*/ 23 h 180"/>
                  <a:gd name="T6" fmla="*/ 3 w 115"/>
                  <a:gd name="T7" fmla="*/ 89 h 180"/>
                  <a:gd name="T8" fmla="*/ 44 w 115"/>
                  <a:gd name="T9" fmla="*/ 154 h 180"/>
                  <a:gd name="T10" fmla="*/ 60 w 115"/>
                  <a:gd name="T11" fmla="*/ 165 h 180"/>
                  <a:gd name="T12" fmla="*/ 61 w 115"/>
                  <a:gd name="T13" fmla="*/ 165 h 180"/>
                  <a:gd name="T14" fmla="*/ 115 w 115"/>
                  <a:gd name="T15" fmla="*/ 176 h 180"/>
                  <a:gd name="T16" fmla="*/ 113 w 115"/>
                  <a:gd name="T17" fmla="*/ 171 h 180"/>
                  <a:gd name="T18" fmla="*/ 111 w 115"/>
                  <a:gd name="T19" fmla="*/ 167 h 180"/>
                  <a:gd name="T20" fmla="*/ 9 w 115"/>
                  <a:gd name="T21" fmla="*/ 80 h 180"/>
                  <a:gd name="T22" fmla="*/ 31 w 115"/>
                  <a:gd name="T23" fmla="*/ 16 h 180"/>
                  <a:gd name="T24" fmla="*/ 48 w 115"/>
                  <a:gd name="T25" fmla="*/ 0 h 180"/>
                  <a:gd name="T26" fmla="*/ 38 w 115"/>
                  <a:gd name="T27" fmla="*/ 0 h 180"/>
                  <a:gd name="T28" fmla="*/ 24 w 115"/>
                  <a:gd name="T29" fmla="*/ 13 h 18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5" h="180">
                    <a:moveTo>
                      <a:pt x="24" y="13"/>
                    </a:moveTo>
                    <a:cubicBezTo>
                      <a:pt x="22" y="16"/>
                      <a:pt x="20" y="19"/>
                      <a:pt x="18" y="22"/>
                    </a:cubicBezTo>
                    <a:cubicBezTo>
                      <a:pt x="18" y="22"/>
                      <a:pt x="17" y="23"/>
                      <a:pt x="17" y="23"/>
                    </a:cubicBezTo>
                    <a:cubicBezTo>
                      <a:pt x="5" y="43"/>
                      <a:pt x="0" y="67"/>
                      <a:pt x="3" y="89"/>
                    </a:cubicBezTo>
                    <a:cubicBezTo>
                      <a:pt x="7" y="116"/>
                      <a:pt x="22" y="138"/>
                      <a:pt x="44" y="154"/>
                    </a:cubicBezTo>
                    <a:cubicBezTo>
                      <a:pt x="49" y="158"/>
                      <a:pt x="54" y="162"/>
                      <a:pt x="60" y="165"/>
                    </a:cubicBezTo>
                    <a:cubicBezTo>
                      <a:pt x="60" y="165"/>
                      <a:pt x="61" y="165"/>
                      <a:pt x="61" y="165"/>
                    </a:cubicBezTo>
                    <a:cubicBezTo>
                      <a:pt x="78" y="175"/>
                      <a:pt x="97" y="180"/>
                      <a:pt x="115" y="176"/>
                    </a:cubicBezTo>
                    <a:cubicBezTo>
                      <a:pt x="115" y="174"/>
                      <a:pt x="114" y="172"/>
                      <a:pt x="113" y="171"/>
                    </a:cubicBezTo>
                    <a:cubicBezTo>
                      <a:pt x="112" y="169"/>
                      <a:pt x="112" y="168"/>
                      <a:pt x="111" y="167"/>
                    </a:cubicBezTo>
                    <a:cubicBezTo>
                      <a:pt x="59" y="174"/>
                      <a:pt x="15" y="129"/>
                      <a:pt x="9" y="80"/>
                    </a:cubicBezTo>
                    <a:cubicBezTo>
                      <a:pt x="7" y="56"/>
                      <a:pt x="15" y="34"/>
                      <a:pt x="31" y="16"/>
                    </a:cubicBezTo>
                    <a:cubicBezTo>
                      <a:pt x="36" y="10"/>
                      <a:pt x="41" y="4"/>
                      <a:pt x="4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3" y="4"/>
                      <a:pt x="28" y="8"/>
                      <a:pt x="24" y="1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5" name="Freeform 62"/>
              <p:cNvSpPr/>
              <p:nvPr/>
            </p:nvSpPr>
            <p:spPr bwMode="auto">
              <a:xfrm>
                <a:off x="1229" y="2656"/>
                <a:ext cx="125" cy="135"/>
              </a:xfrm>
              <a:custGeom>
                <a:gdLst>
                  <a:gd name="T0" fmla="*/ 44 w 53"/>
                  <a:gd name="T1" fmla="*/ 8 h 57"/>
                  <a:gd name="T2" fmla="*/ 33 w 53"/>
                  <a:gd name="T3" fmla="*/ 0 h 57"/>
                  <a:gd name="T4" fmla="*/ 19 w 53"/>
                  <a:gd name="T5" fmla="*/ 55 h 57"/>
                  <a:gd name="T6" fmla="*/ 42 w 53"/>
                  <a:gd name="T7" fmla="*/ 36 h 57"/>
                  <a:gd name="T8" fmla="*/ 53 w 53"/>
                  <a:gd name="T9" fmla="*/ 14 h 57"/>
                  <a:gd name="T10" fmla="*/ 44 w 53"/>
                  <a:gd name="T11" fmla="*/ 8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57">
                    <a:moveTo>
                      <a:pt x="44" y="8"/>
                    </a:moveTo>
                    <a:cubicBezTo>
                      <a:pt x="40" y="6"/>
                      <a:pt x="36" y="3"/>
                      <a:pt x="33" y="0"/>
                    </a:cubicBezTo>
                    <a:cubicBezTo>
                      <a:pt x="27" y="10"/>
                      <a:pt x="0" y="52"/>
                      <a:pt x="19" y="55"/>
                    </a:cubicBezTo>
                    <a:cubicBezTo>
                      <a:pt x="28" y="57"/>
                      <a:pt x="37" y="43"/>
                      <a:pt x="42" y="36"/>
                    </a:cubicBezTo>
                    <a:cubicBezTo>
                      <a:pt x="46" y="29"/>
                      <a:pt x="49" y="21"/>
                      <a:pt x="53" y="14"/>
                    </a:cubicBezTo>
                    <a:cubicBezTo>
                      <a:pt x="50" y="12"/>
                      <a:pt x="47" y="10"/>
                      <a:pt x="44" y="8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6" name="Freeform 63"/>
              <p:cNvSpPr/>
              <p:nvPr/>
            </p:nvSpPr>
            <p:spPr bwMode="auto">
              <a:xfrm>
                <a:off x="1338" y="2694"/>
                <a:ext cx="85" cy="157"/>
              </a:xfrm>
              <a:custGeom>
                <a:gdLst>
                  <a:gd name="T0" fmla="*/ 4 w 36"/>
                  <a:gd name="T1" fmla="*/ 26 h 66"/>
                  <a:gd name="T2" fmla="*/ 5 w 36"/>
                  <a:gd name="T3" fmla="*/ 53 h 66"/>
                  <a:gd name="T4" fmla="*/ 28 w 36"/>
                  <a:gd name="T5" fmla="*/ 39 h 66"/>
                  <a:gd name="T6" fmla="*/ 36 w 36"/>
                  <a:gd name="T7" fmla="*/ 10 h 66"/>
                  <a:gd name="T8" fmla="*/ 11 w 36"/>
                  <a:gd name="T9" fmla="*/ 0 h 66"/>
                  <a:gd name="T10" fmla="*/ 4 w 36"/>
                  <a:gd name="T11" fmla="*/ 26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66">
                    <a:moveTo>
                      <a:pt x="4" y="26"/>
                    </a:moveTo>
                    <a:cubicBezTo>
                      <a:pt x="2" y="34"/>
                      <a:pt x="0" y="46"/>
                      <a:pt x="5" y="53"/>
                    </a:cubicBezTo>
                    <a:cubicBezTo>
                      <a:pt x="14" y="66"/>
                      <a:pt x="25" y="45"/>
                      <a:pt x="28" y="39"/>
                    </a:cubicBezTo>
                    <a:cubicBezTo>
                      <a:pt x="32" y="29"/>
                      <a:pt x="34" y="19"/>
                      <a:pt x="36" y="10"/>
                    </a:cubicBezTo>
                    <a:cubicBezTo>
                      <a:pt x="28" y="8"/>
                      <a:pt x="19" y="4"/>
                      <a:pt x="11" y="0"/>
                    </a:cubicBezTo>
                    <a:cubicBezTo>
                      <a:pt x="10" y="9"/>
                      <a:pt x="6" y="17"/>
                      <a:pt x="4" y="26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7" name="Freeform 64"/>
              <p:cNvSpPr/>
              <p:nvPr/>
            </p:nvSpPr>
            <p:spPr bwMode="auto">
              <a:xfrm>
                <a:off x="997" y="2639"/>
                <a:ext cx="80" cy="55"/>
              </a:xfrm>
              <a:custGeom>
                <a:gdLst>
                  <a:gd name="T0" fmla="*/ 0 w 34"/>
                  <a:gd name="T1" fmla="*/ 23 h 23"/>
                  <a:gd name="T2" fmla="*/ 34 w 34"/>
                  <a:gd name="T3" fmla="*/ 10 h 23"/>
                  <a:gd name="T4" fmla="*/ 26 w 34"/>
                  <a:gd name="T5" fmla="*/ 0 h 23"/>
                  <a:gd name="T6" fmla="*/ 0 w 34"/>
                  <a:gd name="T7" fmla="*/ 2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23">
                    <a:moveTo>
                      <a:pt x="0" y="23"/>
                    </a:moveTo>
                    <a:cubicBezTo>
                      <a:pt x="12" y="21"/>
                      <a:pt x="25" y="19"/>
                      <a:pt x="34" y="10"/>
                    </a:cubicBezTo>
                    <a:cubicBezTo>
                      <a:pt x="31" y="7"/>
                      <a:pt x="28" y="4"/>
                      <a:pt x="26" y="0"/>
                    </a:cubicBezTo>
                    <a:cubicBezTo>
                      <a:pt x="16" y="6"/>
                      <a:pt x="7" y="14"/>
                      <a:pt x="0" y="2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8" name="Freeform 65"/>
              <p:cNvSpPr/>
              <p:nvPr/>
            </p:nvSpPr>
            <p:spPr bwMode="auto">
              <a:xfrm>
                <a:off x="1461" y="2919"/>
                <a:ext cx="125" cy="91"/>
              </a:xfrm>
              <a:custGeom>
                <a:gdLst>
                  <a:gd name="T0" fmla="*/ 53 w 53"/>
                  <a:gd name="T1" fmla="*/ 12 h 38"/>
                  <a:gd name="T2" fmla="*/ 52 w 53"/>
                  <a:gd name="T3" fmla="*/ 8 h 38"/>
                  <a:gd name="T4" fmla="*/ 50 w 53"/>
                  <a:gd name="T5" fmla="*/ 0 h 38"/>
                  <a:gd name="T6" fmla="*/ 11 w 53"/>
                  <a:gd name="T7" fmla="*/ 30 h 38"/>
                  <a:gd name="T8" fmla="*/ 4 w 53"/>
                  <a:gd name="T9" fmla="*/ 35 h 38"/>
                  <a:gd name="T10" fmla="*/ 3 w 53"/>
                  <a:gd name="T11" fmla="*/ 36 h 38"/>
                  <a:gd name="T12" fmla="*/ 0 w 53"/>
                  <a:gd name="T13" fmla="*/ 38 h 38"/>
                  <a:gd name="T14" fmla="*/ 16 w 53"/>
                  <a:gd name="T15" fmla="*/ 38 h 38"/>
                  <a:gd name="T16" fmla="*/ 53 w 53"/>
                  <a:gd name="T17" fmla="*/ 12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38">
                    <a:moveTo>
                      <a:pt x="53" y="12"/>
                    </a:moveTo>
                    <a:cubicBezTo>
                      <a:pt x="53" y="11"/>
                      <a:pt x="52" y="10"/>
                      <a:pt x="52" y="8"/>
                    </a:cubicBezTo>
                    <a:cubicBezTo>
                      <a:pt x="51" y="5"/>
                      <a:pt x="50" y="3"/>
                      <a:pt x="50" y="0"/>
                    </a:cubicBezTo>
                    <a:cubicBezTo>
                      <a:pt x="38" y="11"/>
                      <a:pt x="25" y="21"/>
                      <a:pt x="11" y="30"/>
                    </a:cubicBezTo>
                    <a:cubicBezTo>
                      <a:pt x="9" y="32"/>
                      <a:pt x="6" y="33"/>
                      <a:pt x="4" y="35"/>
                    </a:cubicBezTo>
                    <a:cubicBezTo>
                      <a:pt x="3" y="35"/>
                      <a:pt x="3" y="35"/>
                      <a:pt x="3" y="36"/>
                    </a:cubicBezTo>
                    <a:cubicBezTo>
                      <a:pt x="2" y="36"/>
                      <a:pt x="1" y="37"/>
                      <a:pt x="0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29" y="29"/>
                      <a:pt x="41" y="21"/>
                      <a:pt x="53" y="12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9" name="Freeform 66"/>
              <p:cNvSpPr/>
              <p:nvPr/>
            </p:nvSpPr>
            <p:spPr bwMode="auto">
              <a:xfrm>
                <a:off x="450" y="2953"/>
                <a:ext cx="69" cy="57"/>
              </a:xfrm>
              <a:custGeom>
                <a:gdLst>
                  <a:gd name="T0" fmla="*/ 17 w 29"/>
                  <a:gd name="T1" fmla="*/ 14 h 24"/>
                  <a:gd name="T2" fmla="*/ 17 w 29"/>
                  <a:gd name="T3" fmla="*/ 14 h 24"/>
                  <a:gd name="T4" fmla="*/ 2 w 29"/>
                  <a:gd name="T5" fmla="*/ 0 h 24"/>
                  <a:gd name="T6" fmla="*/ 0 w 29"/>
                  <a:gd name="T7" fmla="*/ 7 h 24"/>
                  <a:gd name="T8" fmla="*/ 0 w 29"/>
                  <a:gd name="T9" fmla="*/ 7 h 24"/>
                  <a:gd name="T10" fmla="*/ 15 w 29"/>
                  <a:gd name="T11" fmla="*/ 24 h 24"/>
                  <a:gd name="T12" fmla="*/ 29 w 29"/>
                  <a:gd name="T13" fmla="*/ 24 h 24"/>
                  <a:gd name="T14" fmla="*/ 17 w 29"/>
                  <a:gd name="T15" fmla="*/ 1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4">
                    <a:moveTo>
                      <a:pt x="17" y="14"/>
                    </a:move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9"/>
                      <a:pt x="7" y="5"/>
                      <a:pt x="2" y="0"/>
                    </a:cubicBezTo>
                    <a:cubicBezTo>
                      <a:pt x="2" y="2"/>
                      <a:pt x="1" y="4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4" y="13"/>
                      <a:pt x="9" y="19"/>
                      <a:pt x="15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5" y="21"/>
                      <a:pt x="21" y="18"/>
                      <a:pt x="17" y="14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0" name="Freeform 67"/>
              <p:cNvSpPr/>
              <p:nvPr/>
            </p:nvSpPr>
            <p:spPr bwMode="auto">
              <a:xfrm>
                <a:off x="999" y="2741"/>
                <a:ext cx="55" cy="91"/>
              </a:xfrm>
              <a:custGeom>
                <a:gdLst>
                  <a:gd name="T0" fmla="*/ 19 w 23"/>
                  <a:gd name="T1" fmla="*/ 15 h 38"/>
                  <a:gd name="T2" fmla="*/ 0 w 23"/>
                  <a:gd name="T3" fmla="*/ 0 h 38"/>
                  <a:gd name="T4" fmla="*/ 14 w 23"/>
                  <a:gd name="T5" fmla="*/ 38 h 38"/>
                  <a:gd name="T6" fmla="*/ 19 w 23"/>
                  <a:gd name="T7" fmla="*/ 15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38">
                    <a:moveTo>
                      <a:pt x="19" y="15"/>
                    </a:moveTo>
                    <a:cubicBezTo>
                      <a:pt x="16" y="7"/>
                      <a:pt x="8" y="2"/>
                      <a:pt x="0" y="0"/>
                    </a:cubicBezTo>
                    <a:cubicBezTo>
                      <a:pt x="5" y="12"/>
                      <a:pt x="10" y="25"/>
                      <a:pt x="14" y="38"/>
                    </a:cubicBezTo>
                    <a:cubicBezTo>
                      <a:pt x="21" y="32"/>
                      <a:pt x="23" y="24"/>
                      <a:pt x="19" y="15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1" name="Freeform 68"/>
              <p:cNvSpPr/>
              <p:nvPr/>
            </p:nvSpPr>
            <p:spPr bwMode="auto">
              <a:xfrm>
                <a:off x="1068" y="2824"/>
                <a:ext cx="28" cy="41"/>
              </a:xfrm>
              <a:custGeom>
                <a:gdLst>
                  <a:gd name="T0" fmla="*/ 11 w 12"/>
                  <a:gd name="T1" fmla="*/ 3 h 17"/>
                  <a:gd name="T2" fmla="*/ 10 w 12"/>
                  <a:gd name="T3" fmla="*/ 0 h 17"/>
                  <a:gd name="T4" fmla="*/ 0 w 12"/>
                  <a:gd name="T5" fmla="*/ 17 h 17"/>
                  <a:gd name="T6" fmla="*/ 12 w 12"/>
                  <a:gd name="T7" fmla="*/ 7 h 17"/>
                  <a:gd name="T8" fmla="*/ 11 w 12"/>
                  <a:gd name="T9" fmla="*/ 3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11" y="3"/>
                    </a:moveTo>
                    <a:cubicBezTo>
                      <a:pt x="10" y="2"/>
                      <a:pt x="10" y="1"/>
                      <a:pt x="10" y="0"/>
                    </a:cubicBezTo>
                    <a:cubicBezTo>
                      <a:pt x="8" y="7"/>
                      <a:pt x="4" y="12"/>
                      <a:pt x="0" y="17"/>
                    </a:cubicBezTo>
                    <a:cubicBezTo>
                      <a:pt x="4" y="14"/>
                      <a:pt x="8" y="10"/>
                      <a:pt x="12" y="7"/>
                    </a:cubicBezTo>
                    <a:cubicBezTo>
                      <a:pt x="12" y="6"/>
                      <a:pt x="11" y="4"/>
                      <a:pt x="11" y="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2" name="Freeform 69"/>
              <p:cNvSpPr/>
              <p:nvPr/>
            </p:nvSpPr>
            <p:spPr bwMode="auto">
              <a:xfrm>
                <a:off x="985" y="2706"/>
                <a:ext cx="106" cy="168"/>
              </a:xfrm>
              <a:custGeom>
                <a:gdLst>
                  <a:gd name="T0" fmla="*/ 44 w 45"/>
                  <a:gd name="T1" fmla="*/ 32 h 71"/>
                  <a:gd name="T2" fmla="*/ 30 w 45"/>
                  <a:gd name="T3" fmla="*/ 9 h 71"/>
                  <a:gd name="T4" fmla="*/ 0 w 45"/>
                  <a:gd name="T5" fmla="*/ 0 h 71"/>
                  <a:gd name="T6" fmla="*/ 5 w 45"/>
                  <a:gd name="T7" fmla="*/ 11 h 71"/>
                  <a:gd name="T8" fmla="*/ 29 w 45"/>
                  <a:gd name="T9" fmla="*/ 30 h 71"/>
                  <a:gd name="T10" fmla="*/ 21 w 45"/>
                  <a:gd name="T11" fmla="*/ 57 h 71"/>
                  <a:gd name="T12" fmla="*/ 22 w 45"/>
                  <a:gd name="T13" fmla="*/ 59 h 71"/>
                  <a:gd name="T14" fmla="*/ 26 w 45"/>
                  <a:gd name="T15" fmla="*/ 71 h 71"/>
                  <a:gd name="T16" fmla="*/ 39 w 45"/>
                  <a:gd name="T17" fmla="*/ 55 h 71"/>
                  <a:gd name="T18" fmla="*/ 44 w 45"/>
                  <a:gd name="T19" fmla="*/ 32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71">
                    <a:moveTo>
                      <a:pt x="44" y="32"/>
                    </a:moveTo>
                    <a:cubicBezTo>
                      <a:pt x="43" y="22"/>
                      <a:pt x="37" y="14"/>
                      <a:pt x="30" y="9"/>
                    </a:cubicBezTo>
                    <a:cubicBezTo>
                      <a:pt x="21" y="2"/>
                      <a:pt x="10" y="1"/>
                      <a:pt x="0" y="0"/>
                    </a:cubicBezTo>
                    <a:cubicBezTo>
                      <a:pt x="2" y="4"/>
                      <a:pt x="3" y="7"/>
                      <a:pt x="5" y="11"/>
                    </a:cubicBezTo>
                    <a:cubicBezTo>
                      <a:pt x="16" y="12"/>
                      <a:pt x="25" y="20"/>
                      <a:pt x="29" y="30"/>
                    </a:cubicBezTo>
                    <a:cubicBezTo>
                      <a:pt x="33" y="40"/>
                      <a:pt x="29" y="50"/>
                      <a:pt x="21" y="57"/>
                    </a:cubicBezTo>
                    <a:cubicBezTo>
                      <a:pt x="21" y="58"/>
                      <a:pt x="21" y="59"/>
                      <a:pt x="22" y="59"/>
                    </a:cubicBezTo>
                    <a:cubicBezTo>
                      <a:pt x="23" y="63"/>
                      <a:pt x="24" y="67"/>
                      <a:pt x="26" y="71"/>
                    </a:cubicBezTo>
                    <a:cubicBezTo>
                      <a:pt x="31" y="68"/>
                      <a:pt x="35" y="61"/>
                      <a:pt x="39" y="55"/>
                    </a:cubicBezTo>
                    <a:cubicBezTo>
                      <a:pt x="42" y="48"/>
                      <a:pt x="45" y="40"/>
                      <a:pt x="44" y="32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3" name="Freeform 70"/>
              <p:cNvSpPr/>
              <p:nvPr/>
            </p:nvSpPr>
            <p:spPr bwMode="auto">
              <a:xfrm>
                <a:off x="1155" y="2870"/>
                <a:ext cx="64" cy="109"/>
              </a:xfrm>
              <a:custGeom>
                <a:gdLst>
                  <a:gd name="T0" fmla="*/ 5 w 27"/>
                  <a:gd name="T1" fmla="*/ 2 h 46"/>
                  <a:gd name="T2" fmla="*/ 0 w 27"/>
                  <a:gd name="T3" fmla="*/ 4 h 46"/>
                  <a:gd name="T4" fmla="*/ 16 w 27"/>
                  <a:gd name="T5" fmla="*/ 46 h 46"/>
                  <a:gd name="T6" fmla="*/ 21 w 27"/>
                  <a:gd name="T7" fmla="*/ 43 h 46"/>
                  <a:gd name="T8" fmla="*/ 27 w 27"/>
                  <a:gd name="T9" fmla="*/ 40 h 46"/>
                  <a:gd name="T10" fmla="*/ 11 w 27"/>
                  <a:gd name="T11" fmla="*/ 0 h 46"/>
                  <a:gd name="T12" fmla="*/ 5 w 27"/>
                  <a:gd name="T13" fmla="*/ 2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6">
                    <a:moveTo>
                      <a:pt x="5" y="2"/>
                    </a:moveTo>
                    <a:cubicBezTo>
                      <a:pt x="4" y="3"/>
                      <a:pt x="2" y="3"/>
                      <a:pt x="0" y="4"/>
                    </a:cubicBezTo>
                    <a:cubicBezTo>
                      <a:pt x="6" y="18"/>
                      <a:pt x="9" y="33"/>
                      <a:pt x="16" y="46"/>
                    </a:cubicBezTo>
                    <a:cubicBezTo>
                      <a:pt x="18" y="45"/>
                      <a:pt x="19" y="44"/>
                      <a:pt x="21" y="43"/>
                    </a:cubicBezTo>
                    <a:cubicBezTo>
                      <a:pt x="23" y="42"/>
                      <a:pt x="25" y="41"/>
                      <a:pt x="27" y="40"/>
                    </a:cubicBezTo>
                    <a:cubicBezTo>
                      <a:pt x="19" y="28"/>
                      <a:pt x="15" y="13"/>
                      <a:pt x="11" y="0"/>
                    </a:cubicBezTo>
                    <a:cubicBezTo>
                      <a:pt x="9" y="1"/>
                      <a:pt x="7" y="2"/>
                      <a:pt x="5" y="2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4" name="Freeform 71"/>
              <p:cNvSpPr/>
              <p:nvPr/>
            </p:nvSpPr>
            <p:spPr bwMode="auto">
              <a:xfrm>
                <a:off x="1073" y="2796"/>
                <a:ext cx="123" cy="78"/>
              </a:xfrm>
              <a:custGeom>
                <a:gdLst>
                  <a:gd name="T0" fmla="*/ 0 w 52"/>
                  <a:gd name="T1" fmla="*/ 33 h 33"/>
                  <a:gd name="T2" fmla="*/ 27 w 52"/>
                  <a:gd name="T3" fmla="*/ 32 h 33"/>
                  <a:gd name="T4" fmla="*/ 45 w 52"/>
                  <a:gd name="T5" fmla="*/ 27 h 33"/>
                  <a:gd name="T6" fmla="*/ 48 w 52"/>
                  <a:gd name="T7" fmla="*/ 11 h 33"/>
                  <a:gd name="T8" fmla="*/ 17 w 52"/>
                  <a:gd name="T9" fmla="*/ 18 h 33"/>
                  <a:gd name="T10" fmla="*/ 0 w 52"/>
                  <a:gd name="T11" fmla="*/ 33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33">
                    <a:moveTo>
                      <a:pt x="0" y="33"/>
                    </a:moveTo>
                    <a:cubicBezTo>
                      <a:pt x="8" y="32"/>
                      <a:pt x="18" y="33"/>
                      <a:pt x="27" y="32"/>
                    </a:cubicBezTo>
                    <a:cubicBezTo>
                      <a:pt x="33" y="32"/>
                      <a:pt x="40" y="30"/>
                      <a:pt x="45" y="27"/>
                    </a:cubicBezTo>
                    <a:cubicBezTo>
                      <a:pt x="51" y="23"/>
                      <a:pt x="52" y="15"/>
                      <a:pt x="48" y="11"/>
                    </a:cubicBezTo>
                    <a:cubicBezTo>
                      <a:pt x="40" y="0"/>
                      <a:pt x="24" y="12"/>
                      <a:pt x="17" y="18"/>
                    </a:cubicBezTo>
                    <a:cubicBezTo>
                      <a:pt x="12" y="22"/>
                      <a:pt x="6" y="29"/>
                      <a:pt x="0" y="3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5" name="Freeform 72"/>
              <p:cNvSpPr/>
              <p:nvPr/>
            </p:nvSpPr>
            <p:spPr bwMode="auto">
              <a:xfrm>
                <a:off x="1170" y="2967"/>
                <a:ext cx="94" cy="43"/>
              </a:xfrm>
              <a:custGeom>
                <a:gdLst>
                  <a:gd name="T0" fmla="*/ 39 w 40"/>
                  <a:gd name="T1" fmla="*/ 9 h 18"/>
                  <a:gd name="T2" fmla="*/ 27 w 40"/>
                  <a:gd name="T3" fmla="*/ 1 h 18"/>
                  <a:gd name="T4" fmla="*/ 10 w 40"/>
                  <a:gd name="T5" fmla="*/ 10 h 18"/>
                  <a:gd name="T6" fmla="*/ 0 w 40"/>
                  <a:gd name="T7" fmla="*/ 18 h 18"/>
                  <a:gd name="T8" fmla="*/ 34 w 40"/>
                  <a:gd name="T9" fmla="*/ 18 h 18"/>
                  <a:gd name="T10" fmla="*/ 39 w 40"/>
                  <a:gd name="T11" fmla="*/ 9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8">
                    <a:moveTo>
                      <a:pt x="39" y="9"/>
                    </a:moveTo>
                    <a:cubicBezTo>
                      <a:pt x="40" y="1"/>
                      <a:pt x="33" y="0"/>
                      <a:pt x="27" y="1"/>
                    </a:cubicBezTo>
                    <a:cubicBezTo>
                      <a:pt x="21" y="2"/>
                      <a:pt x="15" y="6"/>
                      <a:pt x="10" y="10"/>
                    </a:cubicBezTo>
                    <a:cubicBezTo>
                      <a:pt x="7" y="12"/>
                      <a:pt x="3" y="15"/>
                      <a:pt x="0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7" y="15"/>
                      <a:pt x="38" y="13"/>
                      <a:pt x="39" y="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6" name="Freeform 73"/>
              <p:cNvSpPr/>
              <p:nvPr/>
            </p:nvSpPr>
            <p:spPr bwMode="auto">
              <a:xfrm>
                <a:off x="1073" y="2881"/>
                <a:ext cx="40" cy="19"/>
              </a:xfrm>
              <a:custGeom>
                <a:gdLst>
                  <a:gd name="T0" fmla="*/ 0 w 17"/>
                  <a:gd name="T1" fmla="*/ 1 h 8"/>
                  <a:gd name="T2" fmla="*/ 17 w 17"/>
                  <a:gd name="T3" fmla="*/ 8 h 8"/>
                  <a:gd name="T4" fmla="*/ 14 w 17"/>
                  <a:gd name="T5" fmla="*/ 1 h 8"/>
                  <a:gd name="T6" fmla="*/ 0 w 17"/>
                  <a:gd name="T7" fmla="*/ 1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8">
                    <a:moveTo>
                      <a:pt x="0" y="1"/>
                    </a:moveTo>
                    <a:cubicBezTo>
                      <a:pt x="6" y="2"/>
                      <a:pt x="11" y="4"/>
                      <a:pt x="17" y="8"/>
                    </a:cubicBezTo>
                    <a:cubicBezTo>
                      <a:pt x="16" y="5"/>
                      <a:pt x="15" y="3"/>
                      <a:pt x="14" y="1"/>
                    </a:cubicBezTo>
                    <a:cubicBezTo>
                      <a:pt x="9" y="1"/>
                      <a:pt x="5" y="0"/>
                      <a:pt x="0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7" name="Freeform 74"/>
              <p:cNvSpPr/>
              <p:nvPr/>
            </p:nvSpPr>
            <p:spPr bwMode="auto">
              <a:xfrm>
                <a:off x="1113" y="2879"/>
                <a:ext cx="75" cy="128"/>
              </a:xfrm>
              <a:custGeom>
                <a:gdLst>
                  <a:gd name="T0" fmla="*/ 15 w 32"/>
                  <a:gd name="T1" fmla="*/ 0 h 54"/>
                  <a:gd name="T2" fmla="*/ 0 w 32"/>
                  <a:gd name="T3" fmla="*/ 2 h 54"/>
                  <a:gd name="T4" fmla="*/ 0 w 32"/>
                  <a:gd name="T5" fmla="*/ 2 h 54"/>
                  <a:gd name="T6" fmla="*/ 5 w 32"/>
                  <a:gd name="T7" fmla="*/ 12 h 54"/>
                  <a:gd name="T8" fmla="*/ 17 w 32"/>
                  <a:gd name="T9" fmla="*/ 30 h 54"/>
                  <a:gd name="T10" fmla="*/ 17 w 32"/>
                  <a:gd name="T11" fmla="*/ 51 h 54"/>
                  <a:gd name="T12" fmla="*/ 19 w 32"/>
                  <a:gd name="T13" fmla="*/ 54 h 54"/>
                  <a:gd name="T14" fmla="*/ 32 w 32"/>
                  <a:gd name="T15" fmla="*/ 44 h 54"/>
                  <a:gd name="T16" fmla="*/ 15 w 32"/>
                  <a:gd name="T17" fmla="*/ 1 h 54"/>
                  <a:gd name="T18" fmla="*/ 15 w 32"/>
                  <a:gd name="T19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54">
                    <a:moveTo>
                      <a:pt x="15" y="0"/>
                    </a:moveTo>
                    <a:cubicBezTo>
                      <a:pt x="10" y="1"/>
                      <a:pt x="5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5"/>
                      <a:pt x="3" y="9"/>
                      <a:pt x="5" y="12"/>
                    </a:cubicBezTo>
                    <a:cubicBezTo>
                      <a:pt x="11" y="17"/>
                      <a:pt x="15" y="23"/>
                      <a:pt x="17" y="30"/>
                    </a:cubicBezTo>
                    <a:cubicBezTo>
                      <a:pt x="19" y="37"/>
                      <a:pt x="19" y="44"/>
                      <a:pt x="17" y="51"/>
                    </a:cubicBezTo>
                    <a:cubicBezTo>
                      <a:pt x="17" y="52"/>
                      <a:pt x="18" y="53"/>
                      <a:pt x="19" y="54"/>
                    </a:cubicBezTo>
                    <a:cubicBezTo>
                      <a:pt x="23" y="51"/>
                      <a:pt x="27" y="47"/>
                      <a:pt x="32" y="44"/>
                    </a:cubicBezTo>
                    <a:cubicBezTo>
                      <a:pt x="23" y="31"/>
                      <a:pt x="21" y="15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8" name="Freeform 75"/>
              <p:cNvSpPr/>
              <p:nvPr/>
            </p:nvSpPr>
            <p:spPr bwMode="auto">
              <a:xfrm>
                <a:off x="1061" y="2924"/>
                <a:ext cx="47" cy="86"/>
              </a:xfrm>
              <a:custGeom>
                <a:gdLst>
                  <a:gd name="T0" fmla="*/ 18 w 20"/>
                  <a:gd name="T1" fmla="*/ 15 h 36"/>
                  <a:gd name="T2" fmla="*/ 0 w 20"/>
                  <a:gd name="T3" fmla="*/ 0 h 36"/>
                  <a:gd name="T4" fmla="*/ 11 w 20"/>
                  <a:gd name="T5" fmla="*/ 36 h 36"/>
                  <a:gd name="T6" fmla="*/ 15 w 20"/>
                  <a:gd name="T7" fmla="*/ 36 h 36"/>
                  <a:gd name="T8" fmla="*/ 18 w 20"/>
                  <a:gd name="T9" fmla="*/ 15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36">
                    <a:moveTo>
                      <a:pt x="18" y="15"/>
                    </a:moveTo>
                    <a:cubicBezTo>
                      <a:pt x="16" y="6"/>
                      <a:pt x="8" y="2"/>
                      <a:pt x="0" y="0"/>
                    </a:cubicBezTo>
                    <a:cubicBezTo>
                      <a:pt x="3" y="12"/>
                      <a:pt x="7" y="24"/>
                      <a:pt x="11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8" y="30"/>
                      <a:pt x="20" y="22"/>
                      <a:pt x="18" y="15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9" name="Freeform 76"/>
              <p:cNvSpPr/>
              <p:nvPr/>
            </p:nvSpPr>
            <p:spPr bwMode="auto">
              <a:xfrm>
                <a:off x="1049" y="2889"/>
                <a:ext cx="102" cy="121"/>
              </a:xfrm>
              <a:custGeom>
                <a:gdLst>
                  <a:gd name="T0" fmla="*/ 41 w 43"/>
                  <a:gd name="T1" fmla="*/ 28 h 51"/>
                  <a:gd name="T2" fmla="*/ 0 w 43"/>
                  <a:gd name="T3" fmla="*/ 0 h 51"/>
                  <a:gd name="T4" fmla="*/ 4 w 43"/>
                  <a:gd name="T5" fmla="*/ 12 h 51"/>
                  <a:gd name="T6" fmla="*/ 26 w 43"/>
                  <a:gd name="T7" fmla="*/ 28 h 51"/>
                  <a:gd name="T8" fmla="*/ 24 w 43"/>
                  <a:gd name="T9" fmla="*/ 51 h 51"/>
                  <a:gd name="T10" fmla="*/ 39 w 43"/>
                  <a:gd name="T11" fmla="*/ 51 h 51"/>
                  <a:gd name="T12" fmla="*/ 41 w 43"/>
                  <a:gd name="T13" fmla="*/ 28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1">
                    <a:moveTo>
                      <a:pt x="41" y="28"/>
                    </a:moveTo>
                    <a:cubicBezTo>
                      <a:pt x="37" y="11"/>
                      <a:pt x="17" y="1"/>
                      <a:pt x="0" y="0"/>
                    </a:cubicBezTo>
                    <a:cubicBezTo>
                      <a:pt x="2" y="4"/>
                      <a:pt x="3" y="8"/>
                      <a:pt x="4" y="12"/>
                    </a:cubicBezTo>
                    <a:cubicBezTo>
                      <a:pt x="14" y="12"/>
                      <a:pt x="23" y="19"/>
                      <a:pt x="26" y="28"/>
                    </a:cubicBezTo>
                    <a:cubicBezTo>
                      <a:pt x="29" y="36"/>
                      <a:pt x="27" y="44"/>
                      <a:pt x="24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42" y="43"/>
                      <a:pt x="43" y="35"/>
                      <a:pt x="41" y="28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0" name="Freeform 77"/>
              <p:cNvSpPr/>
              <p:nvPr/>
            </p:nvSpPr>
            <p:spPr bwMode="auto">
              <a:xfrm>
                <a:off x="576" y="2756"/>
                <a:ext cx="158" cy="204"/>
              </a:xfrm>
              <a:custGeom>
                <a:gdLst>
                  <a:gd name="T0" fmla="*/ 47 w 67"/>
                  <a:gd name="T1" fmla="*/ 0 h 86"/>
                  <a:gd name="T2" fmla="*/ 41 w 67"/>
                  <a:gd name="T3" fmla="*/ 11 h 86"/>
                  <a:gd name="T4" fmla="*/ 42 w 67"/>
                  <a:gd name="T5" fmla="*/ 55 h 86"/>
                  <a:gd name="T6" fmla="*/ 6 w 67"/>
                  <a:gd name="T7" fmla="*/ 70 h 86"/>
                  <a:gd name="T8" fmla="*/ 0 w 67"/>
                  <a:gd name="T9" fmla="*/ 79 h 86"/>
                  <a:gd name="T10" fmla="*/ 56 w 67"/>
                  <a:gd name="T11" fmla="*/ 59 h 86"/>
                  <a:gd name="T12" fmla="*/ 47 w 67"/>
                  <a:gd name="T13" fmla="*/ 0 h 8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86">
                    <a:moveTo>
                      <a:pt x="47" y="0"/>
                    </a:moveTo>
                    <a:cubicBezTo>
                      <a:pt x="46" y="4"/>
                      <a:pt x="43" y="8"/>
                      <a:pt x="41" y="11"/>
                    </a:cubicBezTo>
                    <a:cubicBezTo>
                      <a:pt x="49" y="24"/>
                      <a:pt x="50" y="41"/>
                      <a:pt x="42" y="55"/>
                    </a:cubicBezTo>
                    <a:cubicBezTo>
                      <a:pt x="35" y="68"/>
                      <a:pt x="19" y="70"/>
                      <a:pt x="6" y="70"/>
                    </a:cubicBezTo>
                    <a:cubicBezTo>
                      <a:pt x="4" y="73"/>
                      <a:pt x="2" y="76"/>
                      <a:pt x="0" y="79"/>
                    </a:cubicBezTo>
                    <a:cubicBezTo>
                      <a:pt x="22" y="86"/>
                      <a:pt x="44" y="79"/>
                      <a:pt x="56" y="59"/>
                    </a:cubicBezTo>
                    <a:cubicBezTo>
                      <a:pt x="67" y="40"/>
                      <a:pt x="65" y="14"/>
                      <a:pt x="47" y="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1" name="Freeform 78"/>
              <p:cNvSpPr/>
              <p:nvPr/>
            </p:nvSpPr>
            <p:spPr bwMode="auto">
              <a:xfrm>
                <a:off x="536" y="2656"/>
                <a:ext cx="78" cy="81"/>
              </a:xfrm>
              <a:custGeom>
                <a:gdLst>
                  <a:gd name="T0" fmla="*/ 11 w 33"/>
                  <a:gd name="T1" fmla="*/ 34 h 34"/>
                  <a:gd name="T2" fmla="*/ 29 w 33"/>
                  <a:gd name="T3" fmla="*/ 21 h 34"/>
                  <a:gd name="T4" fmla="*/ 29 w 33"/>
                  <a:gd name="T5" fmla="*/ 0 h 34"/>
                  <a:gd name="T6" fmla="*/ 0 w 33"/>
                  <a:gd name="T7" fmla="*/ 9 h 34"/>
                  <a:gd name="T8" fmla="*/ 5 w 33"/>
                  <a:gd name="T9" fmla="*/ 17 h 34"/>
                  <a:gd name="T10" fmla="*/ 10 w 33"/>
                  <a:gd name="T11" fmla="*/ 30 h 34"/>
                  <a:gd name="T12" fmla="*/ 11 w 33"/>
                  <a:gd name="T13" fmla="*/ 34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cubicBezTo>
                      <a:pt x="18" y="32"/>
                      <a:pt x="24" y="28"/>
                      <a:pt x="29" y="21"/>
                    </a:cubicBezTo>
                    <a:cubicBezTo>
                      <a:pt x="33" y="14"/>
                      <a:pt x="33" y="7"/>
                      <a:pt x="29" y="0"/>
                    </a:cubicBezTo>
                    <a:cubicBezTo>
                      <a:pt x="20" y="6"/>
                      <a:pt x="10" y="10"/>
                      <a:pt x="0" y="9"/>
                    </a:cubicBezTo>
                    <a:cubicBezTo>
                      <a:pt x="2" y="12"/>
                      <a:pt x="4" y="14"/>
                      <a:pt x="5" y="17"/>
                    </a:cubicBezTo>
                    <a:cubicBezTo>
                      <a:pt x="8" y="20"/>
                      <a:pt x="9" y="25"/>
                      <a:pt x="10" y="30"/>
                    </a:cubicBezTo>
                    <a:cubicBezTo>
                      <a:pt x="10" y="31"/>
                      <a:pt x="11" y="33"/>
                      <a:pt x="11" y="34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2" name="Freeform 79"/>
              <p:cNvSpPr/>
              <p:nvPr/>
            </p:nvSpPr>
            <p:spPr bwMode="auto">
              <a:xfrm>
                <a:off x="718" y="2760"/>
                <a:ext cx="54" cy="48"/>
              </a:xfrm>
              <a:custGeom>
                <a:gdLst>
                  <a:gd name="T0" fmla="*/ 0 w 23"/>
                  <a:gd name="T1" fmla="*/ 8 h 20"/>
                  <a:gd name="T2" fmla="*/ 5 w 23"/>
                  <a:gd name="T3" fmla="*/ 20 h 20"/>
                  <a:gd name="T4" fmla="*/ 5 w 23"/>
                  <a:gd name="T5" fmla="*/ 20 h 20"/>
                  <a:gd name="T6" fmla="*/ 23 w 23"/>
                  <a:gd name="T7" fmla="*/ 11 h 20"/>
                  <a:gd name="T8" fmla="*/ 17 w 23"/>
                  <a:gd name="T9" fmla="*/ 0 h 20"/>
                  <a:gd name="T10" fmla="*/ 0 w 23"/>
                  <a:gd name="T11" fmla="*/ 8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0">
                    <a:moveTo>
                      <a:pt x="0" y="8"/>
                    </a:moveTo>
                    <a:cubicBezTo>
                      <a:pt x="2" y="12"/>
                      <a:pt x="4" y="16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11" y="20"/>
                      <a:pt x="20" y="17"/>
                      <a:pt x="23" y="11"/>
                    </a:cubicBezTo>
                    <a:cubicBezTo>
                      <a:pt x="21" y="7"/>
                      <a:pt x="19" y="4"/>
                      <a:pt x="17" y="0"/>
                    </a:cubicBezTo>
                    <a:cubicBezTo>
                      <a:pt x="13" y="5"/>
                      <a:pt x="7" y="9"/>
                      <a:pt x="0" y="8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3" name="Freeform 80"/>
              <p:cNvSpPr/>
              <p:nvPr/>
            </p:nvSpPr>
            <p:spPr bwMode="auto">
              <a:xfrm>
                <a:off x="730" y="2803"/>
                <a:ext cx="54" cy="62"/>
              </a:xfrm>
              <a:custGeom>
                <a:gdLst>
                  <a:gd name="T0" fmla="*/ 15 w 23"/>
                  <a:gd name="T1" fmla="*/ 0 h 26"/>
                  <a:gd name="T2" fmla="*/ 0 w 23"/>
                  <a:gd name="T3" fmla="*/ 5 h 26"/>
                  <a:gd name="T4" fmla="*/ 0 w 23"/>
                  <a:gd name="T5" fmla="*/ 24 h 26"/>
                  <a:gd name="T6" fmla="*/ 15 w 23"/>
                  <a:gd name="T7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6">
                    <a:moveTo>
                      <a:pt x="15" y="0"/>
                    </a:moveTo>
                    <a:cubicBezTo>
                      <a:pt x="11" y="3"/>
                      <a:pt x="5" y="5"/>
                      <a:pt x="0" y="5"/>
                    </a:cubicBezTo>
                    <a:cubicBezTo>
                      <a:pt x="1" y="11"/>
                      <a:pt x="1" y="18"/>
                      <a:pt x="0" y="24"/>
                    </a:cubicBezTo>
                    <a:cubicBezTo>
                      <a:pt x="13" y="26"/>
                      <a:pt x="23" y="12"/>
                      <a:pt x="15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4" name="Freeform 81"/>
              <p:cNvSpPr/>
              <p:nvPr/>
            </p:nvSpPr>
            <p:spPr bwMode="auto">
              <a:xfrm>
                <a:off x="592" y="2786"/>
                <a:ext cx="95" cy="129"/>
              </a:xfrm>
              <a:custGeom>
                <a:gdLst>
                  <a:gd name="T0" fmla="*/ 2 w 40"/>
                  <a:gd name="T1" fmla="*/ 40 h 54"/>
                  <a:gd name="T2" fmla="*/ 0 w 40"/>
                  <a:gd name="T3" fmla="*/ 52 h 54"/>
                  <a:gd name="T4" fmla="*/ 0 w 40"/>
                  <a:gd name="T5" fmla="*/ 54 h 54"/>
                  <a:gd name="T6" fmla="*/ 31 w 40"/>
                  <a:gd name="T7" fmla="*/ 41 h 54"/>
                  <a:gd name="T8" fmla="*/ 32 w 40"/>
                  <a:gd name="T9" fmla="*/ 0 h 54"/>
                  <a:gd name="T10" fmla="*/ 30 w 40"/>
                  <a:gd name="T11" fmla="*/ 2 h 54"/>
                  <a:gd name="T12" fmla="*/ 20 w 40"/>
                  <a:gd name="T13" fmla="*/ 8 h 54"/>
                  <a:gd name="T14" fmla="*/ 2 w 40"/>
                  <a:gd name="T15" fmla="*/ 4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54">
                    <a:moveTo>
                      <a:pt x="2" y="40"/>
                    </a:moveTo>
                    <a:cubicBezTo>
                      <a:pt x="2" y="44"/>
                      <a:pt x="1" y="48"/>
                      <a:pt x="0" y="52"/>
                    </a:cubicBezTo>
                    <a:cubicBezTo>
                      <a:pt x="0" y="52"/>
                      <a:pt x="0" y="53"/>
                      <a:pt x="0" y="54"/>
                    </a:cubicBezTo>
                    <a:cubicBezTo>
                      <a:pt x="12" y="54"/>
                      <a:pt x="24" y="52"/>
                      <a:pt x="31" y="41"/>
                    </a:cubicBezTo>
                    <a:cubicBezTo>
                      <a:pt x="40" y="28"/>
                      <a:pt x="38" y="13"/>
                      <a:pt x="32" y="0"/>
                    </a:cubicBezTo>
                    <a:cubicBezTo>
                      <a:pt x="31" y="0"/>
                      <a:pt x="30" y="1"/>
                      <a:pt x="30" y="2"/>
                    </a:cubicBezTo>
                    <a:cubicBezTo>
                      <a:pt x="27" y="4"/>
                      <a:pt x="23" y="6"/>
                      <a:pt x="20" y="8"/>
                    </a:cubicBezTo>
                    <a:cubicBezTo>
                      <a:pt x="31" y="21"/>
                      <a:pt x="18" y="39"/>
                      <a:pt x="2" y="4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5" name="Freeform 82"/>
              <p:cNvSpPr/>
              <p:nvPr/>
            </p:nvSpPr>
            <p:spPr bwMode="auto">
              <a:xfrm>
                <a:off x="566" y="2808"/>
                <a:ext cx="90" cy="66"/>
              </a:xfrm>
              <a:custGeom>
                <a:gdLst>
                  <a:gd name="T0" fmla="*/ 0 w 38"/>
                  <a:gd name="T1" fmla="*/ 2 h 28"/>
                  <a:gd name="T2" fmla="*/ 13 w 38"/>
                  <a:gd name="T3" fmla="*/ 28 h 28"/>
                  <a:gd name="T4" fmla="*/ 28 w 38"/>
                  <a:gd name="T5" fmla="*/ 0 h 28"/>
                  <a:gd name="T6" fmla="*/ 0 w 38"/>
                  <a:gd name="T7" fmla="*/ 2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28">
                    <a:moveTo>
                      <a:pt x="0" y="2"/>
                    </a:moveTo>
                    <a:cubicBezTo>
                      <a:pt x="7" y="8"/>
                      <a:pt x="12" y="18"/>
                      <a:pt x="13" y="28"/>
                    </a:cubicBezTo>
                    <a:cubicBezTo>
                      <a:pt x="27" y="27"/>
                      <a:pt x="38" y="12"/>
                      <a:pt x="28" y="0"/>
                    </a:cubicBezTo>
                    <a:cubicBezTo>
                      <a:pt x="19" y="3"/>
                      <a:pt x="9" y="4"/>
                      <a:pt x="0" y="2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6" name="Freeform 83"/>
              <p:cNvSpPr/>
              <p:nvPr/>
            </p:nvSpPr>
            <p:spPr bwMode="auto">
              <a:xfrm>
                <a:off x="580" y="2953"/>
                <a:ext cx="48" cy="57"/>
              </a:xfrm>
              <a:custGeom>
                <a:gdLst>
                  <a:gd name="T0" fmla="*/ 15 w 20"/>
                  <a:gd name="T1" fmla="*/ 2 h 24"/>
                  <a:gd name="T2" fmla="*/ 0 w 20"/>
                  <a:gd name="T3" fmla="*/ 0 h 24"/>
                  <a:gd name="T4" fmla="*/ 6 w 20"/>
                  <a:gd name="T5" fmla="*/ 24 h 24"/>
                  <a:gd name="T6" fmla="*/ 19 w 20"/>
                  <a:gd name="T7" fmla="*/ 24 h 24"/>
                  <a:gd name="T8" fmla="*/ 15 w 20"/>
                  <a:gd name="T9" fmla="*/ 2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4">
                    <a:moveTo>
                      <a:pt x="15" y="2"/>
                    </a:moveTo>
                    <a:cubicBezTo>
                      <a:pt x="10" y="2"/>
                      <a:pt x="5" y="1"/>
                      <a:pt x="0" y="0"/>
                    </a:cubicBezTo>
                    <a:cubicBezTo>
                      <a:pt x="5" y="7"/>
                      <a:pt x="6" y="15"/>
                      <a:pt x="6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0" y="16"/>
                      <a:pt x="18" y="9"/>
                      <a:pt x="15" y="2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7" name="Freeform 84"/>
              <p:cNvSpPr/>
              <p:nvPr/>
            </p:nvSpPr>
            <p:spPr bwMode="auto">
              <a:xfrm>
                <a:off x="725" y="2794"/>
                <a:ext cx="78" cy="99"/>
              </a:xfrm>
              <a:custGeom>
                <a:gdLst>
                  <a:gd name="T0" fmla="*/ 1 w 33"/>
                  <a:gd name="T1" fmla="*/ 31 h 42"/>
                  <a:gd name="T2" fmla="*/ 0 w 33"/>
                  <a:gd name="T3" fmla="*/ 34 h 42"/>
                  <a:gd name="T4" fmla="*/ 7 w 33"/>
                  <a:gd name="T5" fmla="*/ 41 h 42"/>
                  <a:gd name="T6" fmla="*/ 33 w 33"/>
                  <a:gd name="T7" fmla="*/ 24 h 42"/>
                  <a:gd name="T8" fmla="*/ 22 w 33"/>
                  <a:gd name="T9" fmla="*/ 0 h 42"/>
                  <a:gd name="T10" fmla="*/ 20 w 33"/>
                  <a:gd name="T11" fmla="*/ 3 h 42"/>
                  <a:gd name="T12" fmla="*/ 1 w 33"/>
                  <a:gd name="T13" fmla="*/ 31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42">
                    <a:moveTo>
                      <a:pt x="1" y="31"/>
                    </a:moveTo>
                    <a:cubicBezTo>
                      <a:pt x="1" y="32"/>
                      <a:pt x="1" y="33"/>
                      <a:pt x="0" y="34"/>
                    </a:cubicBezTo>
                    <a:cubicBezTo>
                      <a:pt x="3" y="36"/>
                      <a:pt x="5" y="38"/>
                      <a:pt x="7" y="41"/>
                    </a:cubicBezTo>
                    <a:cubicBezTo>
                      <a:pt x="20" y="42"/>
                      <a:pt x="26" y="33"/>
                      <a:pt x="33" y="24"/>
                    </a:cubicBezTo>
                    <a:cubicBezTo>
                      <a:pt x="30" y="16"/>
                      <a:pt x="26" y="8"/>
                      <a:pt x="22" y="0"/>
                    </a:cubicBezTo>
                    <a:cubicBezTo>
                      <a:pt x="21" y="1"/>
                      <a:pt x="21" y="2"/>
                      <a:pt x="20" y="3"/>
                    </a:cubicBezTo>
                    <a:cubicBezTo>
                      <a:pt x="30" y="15"/>
                      <a:pt x="16" y="33"/>
                      <a:pt x="1" y="3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8" name="Freeform 85"/>
              <p:cNvSpPr/>
              <p:nvPr/>
            </p:nvSpPr>
            <p:spPr bwMode="auto">
              <a:xfrm>
                <a:off x="502" y="2972"/>
                <a:ext cx="52" cy="38"/>
              </a:xfrm>
              <a:custGeom>
                <a:gdLst>
                  <a:gd name="T0" fmla="*/ 18 w 22"/>
                  <a:gd name="T1" fmla="*/ 0 h 16"/>
                  <a:gd name="T2" fmla="*/ 0 w 22"/>
                  <a:gd name="T3" fmla="*/ 6 h 16"/>
                  <a:gd name="T4" fmla="*/ 12 w 22"/>
                  <a:gd name="T5" fmla="*/ 16 h 16"/>
                  <a:gd name="T6" fmla="*/ 21 w 22"/>
                  <a:gd name="T7" fmla="*/ 16 h 16"/>
                  <a:gd name="T8" fmla="*/ 18 w 22"/>
                  <a:gd name="T9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6">
                    <a:moveTo>
                      <a:pt x="18" y="0"/>
                    </a:moveTo>
                    <a:cubicBezTo>
                      <a:pt x="13" y="3"/>
                      <a:pt x="7" y="5"/>
                      <a:pt x="0" y="6"/>
                    </a:cubicBezTo>
                    <a:cubicBezTo>
                      <a:pt x="4" y="9"/>
                      <a:pt x="8" y="13"/>
                      <a:pt x="12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0"/>
                      <a:pt x="21" y="5"/>
                      <a:pt x="18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9" name="Freeform 86"/>
              <p:cNvSpPr/>
              <p:nvPr/>
            </p:nvSpPr>
            <p:spPr bwMode="auto">
              <a:xfrm>
                <a:off x="552" y="2950"/>
                <a:ext cx="36" cy="60"/>
              </a:xfrm>
              <a:custGeom>
                <a:gdLst>
                  <a:gd name="T0" fmla="*/ 8 w 15"/>
                  <a:gd name="T1" fmla="*/ 0 h 25"/>
                  <a:gd name="T2" fmla="*/ 0 w 15"/>
                  <a:gd name="T3" fmla="*/ 7 h 25"/>
                  <a:gd name="T4" fmla="*/ 3 w 15"/>
                  <a:gd name="T5" fmla="*/ 25 h 25"/>
                  <a:gd name="T6" fmla="*/ 15 w 15"/>
                  <a:gd name="T7" fmla="*/ 25 h 25"/>
                  <a:gd name="T8" fmla="*/ 8 w 15"/>
                  <a:gd name="T9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5">
                    <a:moveTo>
                      <a:pt x="8" y="0"/>
                    </a:moveTo>
                    <a:cubicBezTo>
                      <a:pt x="5" y="3"/>
                      <a:pt x="3" y="5"/>
                      <a:pt x="0" y="7"/>
                    </a:cubicBezTo>
                    <a:cubicBezTo>
                      <a:pt x="3" y="12"/>
                      <a:pt x="4" y="19"/>
                      <a:pt x="3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16"/>
                      <a:pt x="13" y="7"/>
                      <a:pt x="8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0" name="Freeform 87"/>
              <p:cNvSpPr/>
              <p:nvPr/>
            </p:nvSpPr>
            <p:spPr bwMode="auto">
              <a:xfrm>
                <a:off x="450" y="2853"/>
                <a:ext cx="52" cy="55"/>
              </a:xfrm>
              <a:custGeom>
                <a:gdLst>
                  <a:gd name="T0" fmla="*/ 4 w 22"/>
                  <a:gd name="T1" fmla="*/ 23 h 23"/>
                  <a:gd name="T2" fmla="*/ 21 w 22"/>
                  <a:gd name="T3" fmla="*/ 0 h 23"/>
                  <a:gd name="T4" fmla="*/ 0 w 22"/>
                  <a:gd name="T5" fmla="*/ 7 h 23"/>
                  <a:gd name="T6" fmla="*/ 4 w 22"/>
                  <a:gd name="T7" fmla="*/ 23 h 23"/>
                  <a:gd name="T8" fmla="*/ 4 w 22"/>
                  <a:gd name="T9" fmla="*/ 2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4" y="23"/>
                    </a:moveTo>
                    <a:cubicBezTo>
                      <a:pt x="18" y="23"/>
                      <a:pt x="22" y="12"/>
                      <a:pt x="21" y="0"/>
                    </a:cubicBezTo>
                    <a:cubicBezTo>
                      <a:pt x="15" y="4"/>
                      <a:pt x="7" y="6"/>
                      <a:pt x="0" y="7"/>
                    </a:cubicBezTo>
                    <a:cubicBezTo>
                      <a:pt x="2" y="12"/>
                      <a:pt x="3" y="18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1" name="Freeform 88"/>
              <p:cNvSpPr/>
              <p:nvPr/>
            </p:nvSpPr>
            <p:spPr bwMode="auto">
              <a:xfrm>
                <a:off x="748" y="2929"/>
                <a:ext cx="45" cy="64"/>
              </a:xfrm>
              <a:custGeom>
                <a:gdLst>
                  <a:gd name="T0" fmla="*/ 2 w 19"/>
                  <a:gd name="T1" fmla="*/ 2 h 27"/>
                  <a:gd name="T2" fmla="*/ 0 w 19"/>
                  <a:gd name="T3" fmla="*/ 24 h 27"/>
                  <a:gd name="T4" fmla="*/ 16 w 19"/>
                  <a:gd name="T5" fmla="*/ 0 h 27"/>
                  <a:gd name="T6" fmla="*/ 2 w 19"/>
                  <a:gd name="T7" fmla="*/ 2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7">
                    <a:moveTo>
                      <a:pt x="2" y="2"/>
                    </a:moveTo>
                    <a:cubicBezTo>
                      <a:pt x="3" y="9"/>
                      <a:pt x="2" y="17"/>
                      <a:pt x="0" y="24"/>
                    </a:cubicBezTo>
                    <a:cubicBezTo>
                      <a:pt x="13" y="27"/>
                      <a:pt x="19" y="10"/>
                      <a:pt x="16" y="0"/>
                    </a:cubicBezTo>
                    <a:cubicBezTo>
                      <a:pt x="12" y="2"/>
                      <a:pt x="7" y="2"/>
                      <a:pt x="2" y="2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2" name="Freeform 89"/>
              <p:cNvSpPr/>
              <p:nvPr/>
            </p:nvSpPr>
            <p:spPr bwMode="auto">
              <a:xfrm>
                <a:off x="550" y="2642"/>
                <a:ext cx="144" cy="171"/>
              </a:xfrm>
              <a:custGeom>
                <a:gdLst>
                  <a:gd name="T0" fmla="*/ 43 w 61"/>
                  <a:gd name="T1" fmla="*/ 38 h 72"/>
                  <a:gd name="T2" fmla="*/ 3 w 61"/>
                  <a:gd name="T3" fmla="*/ 59 h 72"/>
                  <a:gd name="T4" fmla="*/ 1 w 61"/>
                  <a:gd name="T5" fmla="*/ 65 h 72"/>
                  <a:gd name="T6" fmla="*/ 0 w 61"/>
                  <a:gd name="T7" fmla="*/ 67 h 72"/>
                  <a:gd name="T8" fmla="*/ 45 w 61"/>
                  <a:gd name="T9" fmla="*/ 61 h 72"/>
                  <a:gd name="T10" fmla="*/ 57 w 61"/>
                  <a:gd name="T11" fmla="*/ 11 h 72"/>
                  <a:gd name="T12" fmla="*/ 41 w 61"/>
                  <a:gd name="T13" fmla="*/ 0 h 72"/>
                  <a:gd name="T14" fmla="*/ 43 w 61"/>
                  <a:gd name="T15" fmla="*/ 38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2">
                    <a:moveTo>
                      <a:pt x="43" y="38"/>
                    </a:moveTo>
                    <a:cubicBezTo>
                      <a:pt x="36" y="53"/>
                      <a:pt x="18" y="60"/>
                      <a:pt x="3" y="59"/>
                    </a:cubicBezTo>
                    <a:cubicBezTo>
                      <a:pt x="2" y="61"/>
                      <a:pt x="2" y="63"/>
                      <a:pt x="1" y="65"/>
                    </a:cubicBezTo>
                    <a:cubicBezTo>
                      <a:pt x="1" y="66"/>
                      <a:pt x="0" y="66"/>
                      <a:pt x="0" y="67"/>
                    </a:cubicBezTo>
                    <a:cubicBezTo>
                      <a:pt x="15" y="72"/>
                      <a:pt x="32" y="70"/>
                      <a:pt x="45" y="61"/>
                    </a:cubicBezTo>
                    <a:cubicBezTo>
                      <a:pt x="61" y="49"/>
                      <a:pt x="60" y="29"/>
                      <a:pt x="57" y="11"/>
                    </a:cubicBezTo>
                    <a:cubicBezTo>
                      <a:pt x="52" y="7"/>
                      <a:pt x="47" y="3"/>
                      <a:pt x="41" y="0"/>
                    </a:cubicBezTo>
                    <a:cubicBezTo>
                      <a:pt x="49" y="10"/>
                      <a:pt x="48" y="26"/>
                      <a:pt x="43" y="38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3" name="Freeform 90"/>
              <p:cNvSpPr/>
              <p:nvPr/>
            </p:nvSpPr>
            <p:spPr bwMode="auto">
              <a:xfrm>
                <a:off x="559" y="2634"/>
                <a:ext cx="104" cy="141"/>
              </a:xfrm>
              <a:custGeom>
                <a:gdLst>
                  <a:gd name="T0" fmla="*/ 29 w 44"/>
                  <a:gd name="T1" fmla="*/ 0 h 59"/>
                  <a:gd name="T2" fmla="*/ 21 w 44"/>
                  <a:gd name="T3" fmla="*/ 7 h 59"/>
                  <a:gd name="T4" fmla="*/ 1 w 44"/>
                  <a:gd name="T5" fmla="*/ 46 h 59"/>
                  <a:gd name="T6" fmla="*/ 0 w 44"/>
                  <a:gd name="T7" fmla="*/ 59 h 59"/>
                  <a:gd name="T8" fmla="*/ 34 w 44"/>
                  <a:gd name="T9" fmla="*/ 42 h 59"/>
                  <a:gd name="T10" fmla="*/ 29 w 44"/>
                  <a:gd name="T11" fmla="*/ 0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59">
                    <a:moveTo>
                      <a:pt x="29" y="0"/>
                    </a:moveTo>
                    <a:cubicBezTo>
                      <a:pt x="27" y="2"/>
                      <a:pt x="24" y="5"/>
                      <a:pt x="21" y="7"/>
                    </a:cubicBezTo>
                    <a:cubicBezTo>
                      <a:pt x="33" y="23"/>
                      <a:pt x="18" y="42"/>
                      <a:pt x="1" y="46"/>
                    </a:cubicBezTo>
                    <a:cubicBezTo>
                      <a:pt x="1" y="51"/>
                      <a:pt x="1" y="55"/>
                      <a:pt x="0" y="59"/>
                    </a:cubicBezTo>
                    <a:cubicBezTo>
                      <a:pt x="13" y="59"/>
                      <a:pt x="27" y="54"/>
                      <a:pt x="34" y="42"/>
                    </a:cubicBezTo>
                    <a:cubicBezTo>
                      <a:pt x="44" y="29"/>
                      <a:pt x="42" y="10"/>
                      <a:pt x="29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4" name="Freeform 91"/>
              <p:cNvSpPr/>
              <p:nvPr/>
            </p:nvSpPr>
            <p:spPr bwMode="auto">
              <a:xfrm>
                <a:off x="457" y="2832"/>
                <a:ext cx="90" cy="114"/>
              </a:xfrm>
              <a:custGeom>
                <a:gdLst>
                  <a:gd name="T0" fmla="*/ 30 w 38"/>
                  <a:gd name="T1" fmla="*/ 33 h 48"/>
                  <a:gd name="T2" fmla="*/ 30 w 38"/>
                  <a:gd name="T3" fmla="*/ 0 h 48"/>
                  <a:gd name="T4" fmla="*/ 21 w 38"/>
                  <a:gd name="T5" fmla="*/ 7 h 48"/>
                  <a:gd name="T6" fmla="*/ 1 w 38"/>
                  <a:gd name="T7" fmla="*/ 36 h 48"/>
                  <a:gd name="T8" fmla="*/ 0 w 38"/>
                  <a:gd name="T9" fmla="*/ 47 h 48"/>
                  <a:gd name="T10" fmla="*/ 30 w 38"/>
                  <a:gd name="T11" fmla="*/ 33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8">
                    <a:moveTo>
                      <a:pt x="30" y="33"/>
                    </a:moveTo>
                    <a:cubicBezTo>
                      <a:pt x="38" y="23"/>
                      <a:pt x="35" y="10"/>
                      <a:pt x="30" y="0"/>
                    </a:cubicBezTo>
                    <a:cubicBezTo>
                      <a:pt x="28" y="3"/>
                      <a:pt x="24" y="5"/>
                      <a:pt x="21" y="7"/>
                    </a:cubicBezTo>
                    <a:cubicBezTo>
                      <a:pt x="24" y="21"/>
                      <a:pt x="16" y="35"/>
                      <a:pt x="1" y="36"/>
                    </a:cubicBezTo>
                    <a:cubicBezTo>
                      <a:pt x="1" y="39"/>
                      <a:pt x="1" y="43"/>
                      <a:pt x="0" y="47"/>
                    </a:cubicBezTo>
                    <a:cubicBezTo>
                      <a:pt x="12" y="48"/>
                      <a:pt x="24" y="42"/>
                      <a:pt x="30" y="3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5" name="Freeform 92"/>
              <p:cNvSpPr/>
              <p:nvPr/>
            </p:nvSpPr>
            <p:spPr bwMode="auto">
              <a:xfrm>
                <a:off x="834" y="3005"/>
                <a:ext cx="4" cy="5"/>
              </a:xfrm>
              <a:custGeom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6" name="Freeform 93"/>
              <p:cNvSpPr/>
              <p:nvPr/>
            </p:nvSpPr>
            <p:spPr bwMode="auto">
              <a:xfrm>
                <a:off x="793" y="2938"/>
                <a:ext cx="50" cy="72"/>
              </a:xfrm>
              <a:custGeom>
                <a:gdLst>
                  <a:gd name="T0" fmla="*/ 21 w 21"/>
                  <a:gd name="T1" fmla="*/ 17 h 30"/>
                  <a:gd name="T2" fmla="*/ 17 w 21"/>
                  <a:gd name="T3" fmla="*/ 0 h 30"/>
                  <a:gd name="T4" fmla="*/ 3 w 21"/>
                  <a:gd name="T5" fmla="*/ 27 h 30"/>
                  <a:gd name="T6" fmla="*/ 0 w 21"/>
                  <a:gd name="T7" fmla="*/ 30 h 30"/>
                  <a:gd name="T8" fmla="*/ 13 w 21"/>
                  <a:gd name="T9" fmla="*/ 30 h 30"/>
                  <a:gd name="T10" fmla="*/ 21 w 21"/>
                  <a:gd name="T11" fmla="*/ 17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30">
                    <a:moveTo>
                      <a:pt x="21" y="17"/>
                    </a:moveTo>
                    <a:cubicBezTo>
                      <a:pt x="20" y="11"/>
                      <a:pt x="18" y="6"/>
                      <a:pt x="17" y="0"/>
                    </a:cubicBezTo>
                    <a:cubicBezTo>
                      <a:pt x="14" y="10"/>
                      <a:pt x="11" y="20"/>
                      <a:pt x="3" y="27"/>
                    </a:cubicBezTo>
                    <a:cubicBezTo>
                      <a:pt x="2" y="28"/>
                      <a:pt x="1" y="29"/>
                      <a:pt x="0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6" y="25"/>
                      <a:pt x="19" y="21"/>
                      <a:pt x="21" y="17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7" name="Freeform 94"/>
              <p:cNvSpPr/>
              <p:nvPr/>
            </p:nvSpPr>
            <p:spPr bwMode="auto">
              <a:xfrm>
                <a:off x="841" y="2986"/>
                <a:ext cx="12" cy="24"/>
              </a:xfrm>
              <a:custGeom>
                <a:gdLst>
                  <a:gd name="T0" fmla="*/ 3 w 5"/>
                  <a:gd name="T1" fmla="*/ 0 h 10"/>
                  <a:gd name="T2" fmla="*/ 0 w 5"/>
                  <a:gd name="T3" fmla="*/ 5 h 10"/>
                  <a:gd name="T4" fmla="*/ 2 w 5"/>
                  <a:gd name="T5" fmla="*/ 10 h 10"/>
                  <a:gd name="T6" fmla="*/ 5 w 5"/>
                  <a:gd name="T7" fmla="*/ 10 h 10"/>
                  <a:gd name="T8" fmla="*/ 3 w 5"/>
                  <a:gd name="T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3" y="0"/>
                    </a:moveTo>
                    <a:cubicBezTo>
                      <a:pt x="2" y="2"/>
                      <a:pt x="1" y="4"/>
                      <a:pt x="0" y="5"/>
                    </a:cubicBezTo>
                    <a:cubicBezTo>
                      <a:pt x="1" y="7"/>
                      <a:pt x="1" y="8"/>
                      <a:pt x="2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7"/>
                      <a:pt x="4" y="3"/>
                      <a:pt x="3" y="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8" name="Freeform 95"/>
              <p:cNvSpPr/>
              <p:nvPr/>
            </p:nvSpPr>
            <p:spPr bwMode="auto">
              <a:xfrm>
                <a:off x="637" y="2917"/>
                <a:ext cx="76" cy="93"/>
              </a:xfrm>
              <a:custGeom>
                <a:gdLst>
                  <a:gd name="T0" fmla="*/ 26 w 32"/>
                  <a:gd name="T1" fmla="*/ 34 h 39"/>
                  <a:gd name="T2" fmla="*/ 27 w 32"/>
                  <a:gd name="T3" fmla="*/ 0 h 39"/>
                  <a:gd name="T4" fmla="*/ 17 w 32"/>
                  <a:gd name="T5" fmla="*/ 9 h 39"/>
                  <a:gd name="T6" fmla="*/ 0 w 32"/>
                  <a:gd name="T7" fmla="*/ 39 h 39"/>
                  <a:gd name="T8" fmla="*/ 23 w 32"/>
                  <a:gd name="T9" fmla="*/ 39 h 39"/>
                  <a:gd name="T10" fmla="*/ 26 w 32"/>
                  <a:gd name="T11" fmla="*/ 34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9">
                    <a:moveTo>
                      <a:pt x="26" y="34"/>
                    </a:moveTo>
                    <a:cubicBezTo>
                      <a:pt x="32" y="23"/>
                      <a:pt x="31" y="11"/>
                      <a:pt x="27" y="0"/>
                    </a:cubicBezTo>
                    <a:cubicBezTo>
                      <a:pt x="24" y="4"/>
                      <a:pt x="21" y="6"/>
                      <a:pt x="17" y="9"/>
                    </a:cubicBezTo>
                    <a:cubicBezTo>
                      <a:pt x="23" y="21"/>
                      <a:pt x="13" y="37"/>
                      <a:pt x="0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7"/>
                      <a:pt x="25" y="36"/>
                      <a:pt x="26" y="3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9" name="Freeform 96"/>
              <p:cNvSpPr/>
              <p:nvPr/>
            </p:nvSpPr>
            <p:spPr bwMode="auto">
              <a:xfrm>
                <a:off x="789" y="2670"/>
                <a:ext cx="139" cy="90"/>
              </a:xfrm>
              <a:custGeom>
                <a:gdLst>
                  <a:gd name="T0" fmla="*/ 5 w 59"/>
                  <a:gd name="T1" fmla="*/ 38 h 38"/>
                  <a:gd name="T2" fmla="*/ 33 w 59"/>
                  <a:gd name="T3" fmla="*/ 24 h 38"/>
                  <a:gd name="T4" fmla="*/ 59 w 59"/>
                  <a:gd name="T5" fmla="*/ 8 h 38"/>
                  <a:gd name="T6" fmla="*/ 56 w 59"/>
                  <a:gd name="T7" fmla="*/ 2 h 38"/>
                  <a:gd name="T8" fmla="*/ 55 w 59"/>
                  <a:gd name="T9" fmla="*/ 0 h 38"/>
                  <a:gd name="T10" fmla="*/ 0 w 59"/>
                  <a:gd name="T11" fmla="*/ 30 h 38"/>
                  <a:gd name="T12" fmla="*/ 5 w 59"/>
                  <a:gd name="T13" fmla="*/ 38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38">
                    <a:moveTo>
                      <a:pt x="5" y="38"/>
                    </a:moveTo>
                    <a:cubicBezTo>
                      <a:pt x="14" y="33"/>
                      <a:pt x="24" y="29"/>
                      <a:pt x="33" y="24"/>
                    </a:cubicBezTo>
                    <a:cubicBezTo>
                      <a:pt x="42" y="19"/>
                      <a:pt x="50" y="12"/>
                      <a:pt x="59" y="8"/>
                    </a:cubicBezTo>
                    <a:cubicBezTo>
                      <a:pt x="58" y="6"/>
                      <a:pt x="57" y="4"/>
                      <a:pt x="56" y="2"/>
                    </a:cubicBezTo>
                    <a:cubicBezTo>
                      <a:pt x="56" y="1"/>
                      <a:pt x="56" y="0"/>
                      <a:pt x="55" y="0"/>
                    </a:cubicBezTo>
                    <a:cubicBezTo>
                      <a:pt x="37" y="9"/>
                      <a:pt x="18" y="19"/>
                      <a:pt x="0" y="30"/>
                    </a:cubicBezTo>
                    <a:cubicBezTo>
                      <a:pt x="2" y="33"/>
                      <a:pt x="4" y="35"/>
                      <a:pt x="5" y="3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0" name="Freeform 97"/>
              <p:cNvSpPr/>
              <p:nvPr/>
            </p:nvSpPr>
            <p:spPr bwMode="auto">
              <a:xfrm>
                <a:off x="848" y="2815"/>
                <a:ext cx="139" cy="64"/>
              </a:xfrm>
              <a:custGeom>
                <a:gdLst>
                  <a:gd name="T0" fmla="*/ 2 w 59"/>
                  <a:gd name="T1" fmla="*/ 27 h 27"/>
                  <a:gd name="T2" fmla="*/ 59 w 59"/>
                  <a:gd name="T3" fmla="*/ 10 h 27"/>
                  <a:gd name="T4" fmla="*/ 55 w 59"/>
                  <a:gd name="T5" fmla="*/ 0 h 27"/>
                  <a:gd name="T6" fmla="*/ 0 w 59"/>
                  <a:gd name="T7" fmla="*/ 20 h 27"/>
                  <a:gd name="T8" fmla="*/ 2 w 59"/>
                  <a:gd name="T9" fmla="*/ 27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27">
                    <a:moveTo>
                      <a:pt x="2" y="27"/>
                    </a:moveTo>
                    <a:cubicBezTo>
                      <a:pt x="21" y="21"/>
                      <a:pt x="39" y="13"/>
                      <a:pt x="59" y="10"/>
                    </a:cubicBezTo>
                    <a:cubicBezTo>
                      <a:pt x="58" y="7"/>
                      <a:pt x="56" y="3"/>
                      <a:pt x="55" y="0"/>
                    </a:cubicBezTo>
                    <a:cubicBezTo>
                      <a:pt x="37" y="8"/>
                      <a:pt x="18" y="13"/>
                      <a:pt x="0" y="20"/>
                    </a:cubicBezTo>
                    <a:cubicBezTo>
                      <a:pt x="0" y="22"/>
                      <a:pt x="1" y="25"/>
                      <a:pt x="2" y="2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1" name="Freeform 98"/>
              <p:cNvSpPr/>
              <p:nvPr/>
            </p:nvSpPr>
            <p:spPr bwMode="auto">
              <a:xfrm>
                <a:off x="890" y="2960"/>
                <a:ext cx="145" cy="50"/>
              </a:xfrm>
              <a:custGeom>
                <a:gdLst>
                  <a:gd name="T0" fmla="*/ 61 w 61"/>
                  <a:gd name="T1" fmla="*/ 8 h 21"/>
                  <a:gd name="T2" fmla="*/ 58 w 61"/>
                  <a:gd name="T3" fmla="*/ 0 h 21"/>
                  <a:gd name="T4" fmla="*/ 31 w 61"/>
                  <a:gd name="T5" fmla="*/ 8 h 21"/>
                  <a:gd name="T6" fmla="*/ 0 w 61"/>
                  <a:gd name="T7" fmla="*/ 16 h 21"/>
                  <a:gd name="T8" fmla="*/ 0 w 61"/>
                  <a:gd name="T9" fmla="*/ 18 h 21"/>
                  <a:gd name="T10" fmla="*/ 1 w 61"/>
                  <a:gd name="T11" fmla="*/ 21 h 21"/>
                  <a:gd name="T12" fmla="*/ 20 w 61"/>
                  <a:gd name="T13" fmla="*/ 21 h 21"/>
                  <a:gd name="T14" fmla="*/ 61 w 61"/>
                  <a:gd name="T15" fmla="*/ 8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1">
                    <a:moveTo>
                      <a:pt x="61" y="8"/>
                    </a:moveTo>
                    <a:cubicBezTo>
                      <a:pt x="60" y="5"/>
                      <a:pt x="59" y="3"/>
                      <a:pt x="58" y="0"/>
                    </a:cubicBezTo>
                    <a:cubicBezTo>
                      <a:pt x="49" y="4"/>
                      <a:pt x="40" y="6"/>
                      <a:pt x="31" y="8"/>
                    </a:cubicBezTo>
                    <a:cubicBezTo>
                      <a:pt x="21" y="11"/>
                      <a:pt x="10" y="14"/>
                      <a:pt x="0" y="16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0" y="19"/>
                      <a:pt x="1" y="20"/>
                      <a:pt x="1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33" y="16"/>
                      <a:pt x="47" y="12"/>
                      <a:pt x="61" y="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2" name="Freeform 99"/>
              <p:cNvSpPr/>
              <p:nvPr/>
            </p:nvSpPr>
            <p:spPr bwMode="auto">
              <a:xfrm>
                <a:off x="623" y="2941"/>
                <a:ext cx="54" cy="62"/>
              </a:xfrm>
              <a:custGeom>
                <a:gdLst>
                  <a:gd name="T0" fmla="*/ 0 w 23"/>
                  <a:gd name="T1" fmla="*/ 7 h 26"/>
                  <a:gd name="T2" fmla="*/ 5 w 23"/>
                  <a:gd name="T3" fmla="*/ 26 h 26"/>
                  <a:gd name="T4" fmla="*/ 21 w 23"/>
                  <a:gd name="T5" fmla="*/ 0 h 26"/>
                  <a:gd name="T6" fmla="*/ 0 w 23"/>
                  <a:gd name="T7" fmla="*/ 7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6">
                    <a:moveTo>
                      <a:pt x="0" y="7"/>
                    </a:moveTo>
                    <a:cubicBezTo>
                      <a:pt x="3" y="12"/>
                      <a:pt x="5" y="19"/>
                      <a:pt x="5" y="26"/>
                    </a:cubicBezTo>
                    <a:cubicBezTo>
                      <a:pt x="17" y="25"/>
                      <a:pt x="23" y="11"/>
                      <a:pt x="21" y="0"/>
                    </a:cubicBezTo>
                    <a:cubicBezTo>
                      <a:pt x="14" y="4"/>
                      <a:pt x="7" y="6"/>
                      <a:pt x="0" y="7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3" name="Freeform 100"/>
              <p:cNvSpPr/>
              <p:nvPr/>
            </p:nvSpPr>
            <p:spPr bwMode="auto">
              <a:xfrm>
                <a:off x="964" y="2986"/>
                <a:ext cx="83" cy="24"/>
              </a:xfrm>
              <a:custGeom>
                <a:gdLst>
                  <a:gd name="T0" fmla="*/ 31 w 35"/>
                  <a:gd name="T1" fmla="*/ 0 h 10"/>
                  <a:gd name="T2" fmla="*/ 0 w 35"/>
                  <a:gd name="T3" fmla="*/ 10 h 10"/>
                  <a:gd name="T4" fmla="*/ 35 w 35"/>
                  <a:gd name="T5" fmla="*/ 10 h 10"/>
                  <a:gd name="T6" fmla="*/ 31 w 35"/>
                  <a:gd name="T7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10">
                    <a:moveTo>
                      <a:pt x="31" y="0"/>
                    </a:moveTo>
                    <a:cubicBezTo>
                      <a:pt x="21" y="3"/>
                      <a:pt x="10" y="6"/>
                      <a:pt x="0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4" y="6"/>
                      <a:pt x="32" y="3"/>
                      <a:pt x="31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4" name="Freeform 101"/>
              <p:cNvSpPr/>
              <p:nvPr/>
            </p:nvSpPr>
            <p:spPr bwMode="auto">
              <a:xfrm>
                <a:off x="805" y="2696"/>
                <a:ext cx="171" cy="159"/>
              </a:xfrm>
              <a:custGeom>
                <a:gdLst>
                  <a:gd name="T0" fmla="*/ 0 w 72"/>
                  <a:gd name="T1" fmla="*/ 30 h 67"/>
                  <a:gd name="T2" fmla="*/ 4 w 72"/>
                  <a:gd name="T3" fmla="*/ 39 h 67"/>
                  <a:gd name="T4" fmla="*/ 53 w 72"/>
                  <a:gd name="T5" fmla="*/ 29 h 67"/>
                  <a:gd name="T6" fmla="*/ 33 w 72"/>
                  <a:gd name="T7" fmla="*/ 53 h 67"/>
                  <a:gd name="T8" fmla="*/ 26 w 72"/>
                  <a:gd name="T9" fmla="*/ 38 h 67"/>
                  <a:gd name="T10" fmla="*/ 39 w 72"/>
                  <a:gd name="T11" fmla="*/ 36 h 67"/>
                  <a:gd name="T12" fmla="*/ 32 w 72"/>
                  <a:gd name="T13" fmla="*/ 40 h 67"/>
                  <a:gd name="T14" fmla="*/ 33 w 72"/>
                  <a:gd name="T15" fmla="*/ 37 h 67"/>
                  <a:gd name="T16" fmla="*/ 32 w 72"/>
                  <a:gd name="T17" fmla="*/ 37 h 67"/>
                  <a:gd name="T18" fmla="*/ 31 w 72"/>
                  <a:gd name="T19" fmla="*/ 48 h 67"/>
                  <a:gd name="T20" fmla="*/ 50 w 72"/>
                  <a:gd name="T21" fmla="*/ 43 h 67"/>
                  <a:gd name="T22" fmla="*/ 36 w 72"/>
                  <a:gd name="T23" fmla="*/ 24 h 67"/>
                  <a:gd name="T24" fmla="*/ 6 w 72"/>
                  <a:gd name="T25" fmla="*/ 42 h 67"/>
                  <a:gd name="T26" fmla="*/ 6 w 72"/>
                  <a:gd name="T27" fmla="*/ 43 h 67"/>
                  <a:gd name="T28" fmla="*/ 13 w 72"/>
                  <a:gd name="T29" fmla="*/ 59 h 67"/>
                  <a:gd name="T30" fmla="*/ 16 w 72"/>
                  <a:gd name="T31" fmla="*/ 67 h 67"/>
                  <a:gd name="T32" fmla="*/ 72 w 72"/>
                  <a:gd name="T33" fmla="*/ 47 h 67"/>
                  <a:gd name="T34" fmla="*/ 62 w 72"/>
                  <a:gd name="T35" fmla="*/ 19 h 67"/>
                  <a:gd name="T36" fmla="*/ 54 w 72"/>
                  <a:gd name="T37" fmla="*/ 0 h 67"/>
                  <a:gd name="T38" fmla="*/ 28 w 72"/>
                  <a:gd name="T39" fmla="*/ 16 h 67"/>
                  <a:gd name="T40" fmla="*/ 0 w 72"/>
                  <a:gd name="T41" fmla="*/ 30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67">
                    <a:moveTo>
                      <a:pt x="0" y="30"/>
                    </a:moveTo>
                    <a:cubicBezTo>
                      <a:pt x="2" y="33"/>
                      <a:pt x="3" y="36"/>
                      <a:pt x="4" y="39"/>
                    </a:cubicBezTo>
                    <a:cubicBezTo>
                      <a:pt x="14" y="23"/>
                      <a:pt x="40" y="11"/>
                      <a:pt x="53" y="29"/>
                    </a:cubicBezTo>
                    <a:cubicBezTo>
                      <a:pt x="62" y="41"/>
                      <a:pt x="45" y="56"/>
                      <a:pt x="33" y="53"/>
                    </a:cubicBezTo>
                    <a:cubicBezTo>
                      <a:pt x="27" y="51"/>
                      <a:pt x="23" y="44"/>
                      <a:pt x="26" y="38"/>
                    </a:cubicBezTo>
                    <a:cubicBezTo>
                      <a:pt x="28" y="34"/>
                      <a:pt x="36" y="32"/>
                      <a:pt x="39" y="36"/>
                    </a:cubicBezTo>
                    <a:cubicBezTo>
                      <a:pt x="43" y="40"/>
                      <a:pt x="35" y="46"/>
                      <a:pt x="32" y="40"/>
                    </a:cubicBezTo>
                    <a:cubicBezTo>
                      <a:pt x="32" y="39"/>
                      <a:pt x="32" y="38"/>
                      <a:pt x="33" y="37"/>
                    </a:cubicBezTo>
                    <a:cubicBezTo>
                      <a:pt x="33" y="37"/>
                      <a:pt x="32" y="37"/>
                      <a:pt x="32" y="37"/>
                    </a:cubicBezTo>
                    <a:cubicBezTo>
                      <a:pt x="27" y="38"/>
                      <a:pt x="28" y="45"/>
                      <a:pt x="31" y="48"/>
                    </a:cubicBezTo>
                    <a:cubicBezTo>
                      <a:pt x="35" y="53"/>
                      <a:pt x="46" y="47"/>
                      <a:pt x="50" y="43"/>
                    </a:cubicBezTo>
                    <a:cubicBezTo>
                      <a:pt x="57" y="33"/>
                      <a:pt x="45" y="24"/>
                      <a:pt x="36" y="24"/>
                    </a:cubicBezTo>
                    <a:cubicBezTo>
                      <a:pt x="24" y="23"/>
                      <a:pt x="12" y="32"/>
                      <a:pt x="6" y="42"/>
                    </a:cubicBezTo>
                    <a:cubicBezTo>
                      <a:pt x="6" y="42"/>
                      <a:pt x="6" y="43"/>
                      <a:pt x="6" y="43"/>
                    </a:cubicBezTo>
                    <a:cubicBezTo>
                      <a:pt x="9" y="48"/>
                      <a:pt x="11" y="53"/>
                      <a:pt x="13" y="59"/>
                    </a:cubicBezTo>
                    <a:cubicBezTo>
                      <a:pt x="14" y="61"/>
                      <a:pt x="15" y="64"/>
                      <a:pt x="16" y="67"/>
                    </a:cubicBezTo>
                    <a:cubicBezTo>
                      <a:pt x="35" y="60"/>
                      <a:pt x="54" y="54"/>
                      <a:pt x="72" y="47"/>
                    </a:cubicBezTo>
                    <a:cubicBezTo>
                      <a:pt x="69" y="38"/>
                      <a:pt x="66" y="28"/>
                      <a:pt x="62" y="19"/>
                    </a:cubicBezTo>
                    <a:cubicBezTo>
                      <a:pt x="60" y="12"/>
                      <a:pt x="57" y="6"/>
                      <a:pt x="54" y="0"/>
                    </a:cubicBezTo>
                    <a:cubicBezTo>
                      <a:pt x="45" y="5"/>
                      <a:pt x="36" y="11"/>
                      <a:pt x="28" y="16"/>
                    </a:cubicBezTo>
                    <a:cubicBezTo>
                      <a:pt x="19" y="21"/>
                      <a:pt x="9" y="25"/>
                      <a:pt x="0" y="3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5" name="Freeform 102"/>
              <p:cNvSpPr/>
              <p:nvPr/>
            </p:nvSpPr>
            <p:spPr bwMode="auto">
              <a:xfrm>
                <a:off x="855" y="2846"/>
                <a:ext cx="170" cy="145"/>
              </a:xfrm>
              <a:custGeom>
                <a:gdLst>
                  <a:gd name="T0" fmla="*/ 14 w 72"/>
                  <a:gd name="T1" fmla="*/ 61 h 61"/>
                  <a:gd name="T2" fmla="*/ 44 w 72"/>
                  <a:gd name="T3" fmla="*/ 53 h 61"/>
                  <a:gd name="T4" fmla="*/ 72 w 72"/>
                  <a:gd name="T5" fmla="*/ 45 h 61"/>
                  <a:gd name="T6" fmla="*/ 61 w 72"/>
                  <a:gd name="T7" fmla="*/ 13 h 61"/>
                  <a:gd name="T8" fmla="*/ 61 w 72"/>
                  <a:gd name="T9" fmla="*/ 12 h 61"/>
                  <a:gd name="T10" fmla="*/ 34 w 72"/>
                  <a:gd name="T11" fmla="*/ 15 h 61"/>
                  <a:gd name="T12" fmla="*/ 26 w 72"/>
                  <a:gd name="T13" fmla="*/ 39 h 61"/>
                  <a:gd name="T14" fmla="*/ 48 w 72"/>
                  <a:gd name="T15" fmla="*/ 38 h 61"/>
                  <a:gd name="T16" fmla="*/ 43 w 72"/>
                  <a:gd name="T17" fmla="*/ 27 h 61"/>
                  <a:gd name="T18" fmla="*/ 40 w 72"/>
                  <a:gd name="T19" fmla="*/ 27 h 61"/>
                  <a:gd name="T20" fmla="*/ 41 w 72"/>
                  <a:gd name="T21" fmla="*/ 34 h 61"/>
                  <a:gd name="T22" fmla="*/ 41 w 72"/>
                  <a:gd name="T23" fmla="*/ 35 h 61"/>
                  <a:gd name="T24" fmla="*/ 38 w 72"/>
                  <a:gd name="T25" fmla="*/ 35 h 61"/>
                  <a:gd name="T26" fmla="*/ 37 w 72"/>
                  <a:gd name="T27" fmla="*/ 34 h 61"/>
                  <a:gd name="T28" fmla="*/ 37 w 72"/>
                  <a:gd name="T29" fmla="*/ 25 h 61"/>
                  <a:gd name="T30" fmla="*/ 46 w 72"/>
                  <a:gd name="T31" fmla="*/ 24 h 61"/>
                  <a:gd name="T32" fmla="*/ 49 w 72"/>
                  <a:gd name="T33" fmla="*/ 45 h 61"/>
                  <a:gd name="T34" fmla="*/ 25 w 72"/>
                  <a:gd name="T35" fmla="*/ 44 h 61"/>
                  <a:gd name="T36" fmla="*/ 24 w 72"/>
                  <a:gd name="T37" fmla="*/ 19 h 61"/>
                  <a:gd name="T38" fmla="*/ 54 w 72"/>
                  <a:gd name="T39" fmla="*/ 7 h 61"/>
                  <a:gd name="T40" fmla="*/ 59 w 72"/>
                  <a:gd name="T41" fmla="*/ 8 h 61"/>
                  <a:gd name="T42" fmla="*/ 57 w 72"/>
                  <a:gd name="T43" fmla="*/ 0 h 61"/>
                  <a:gd name="T44" fmla="*/ 0 w 72"/>
                  <a:gd name="T45" fmla="*/ 17 h 61"/>
                  <a:gd name="T46" fmla="*/ 14 w 72"/>
                  <a:gd name="T47" fmla="*/ 61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2" h="61">
                    <a:moveTo>
                      <a:pt x="14" y="61"/>
                    </a:moveTo>
                    <a:cubicBezTo>
                      <a:pt x="24" y="59"/>
                      <a:pt x="34" y="56"/>
                      <a:pt x="44" y="53"/>
                    </a:cubicBezTo>
                    <a:cubicBezTo>
                      <a:pt x="53" y="51"/>
                      <a:pt x="63" y="49"/>
                      <a:pt x="72" y="45"/>
                    </a:cubicBezTo>
                    <a:cubicBezTo>
                      <a:pt x="68" y="34"/>
                      <a:pt x="65" y="24"/>
                      <a:pt x="61" y="13"/>
                    </a:cubicBezTo>
                    <a:cubicBezTo>
                      <a:pt x="61" y="13"/>
                      <a:pt x="61" y="12"/>
                      <a:pt x="61" y="12"/>
                    </a:cubicBezTo>
                    <a:cubicBezTo>
                      <a:pt x="52" y="10"/>
                      <a:pt x="42" y="10"/>
                      <a:pt x="34" y="15"/>
                    </a:cubicBezTo>
                    <a:cubicBezTo>
                      <a:pt x="25" y="20"/>
                      <a:pt x="22" y="30"/>
                      <a:pt x="26" y="39"/>
                    </a:cubicBezTo>
                    <a:cubicBezTo>
                      <a:pt x="30" y="49"/>
                      <a:pt x="44" y="47"/>
                      <a:pt x="48" y="38"/>
                    </a:cubicBezTo>
                    <a:cubicBezTo>
                      <a:pt x="51" y="33"/>
                      <a:pt x="48" y="29"/>
                      <a:pt x="43" y="27"/>
                    </a:cubicBezTo>
                    <a:cubicBezTo>
                      <a:pt x="42" y="26"/>
                      <a:pt x="41" y="26"/>
                      <a:pt x="40" y="27"/>
                    </a:cubicBezTo>
                    <a:cubicBezTo>
                      <a:pt x="44" y="28"/>
                      <a:pt x="43" y="32"/>
                      <a:pt x="41" y="34"/>
                    </a:cubicBezTo>
                    <a:cubicBezTo>
                      <a:pt x="41" y="34"/>
                      <a:pt x="41" y="34"/>
                      <a:pt x="41" y="35"/>
                    </a:cubicBezTo>
                    <a:cubicBezTo>
                      <a:pt x="40" y="35"/>
                      <a:pt x="39" y="35"/>
                      <a:pt x="38" y="35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4" y="31"/>
                      <a:pt x="35" y="27"/>
                      <a:pt x="37" y="25"/>
                    </a:cubicBezTo>
                    <a:cubicBezTo>
                      <a:pt x="39" y="22"/>
                      <a:pt x="43" y="23"/>
                      <a:pt x="46" y="24"/>
                    </a:cubicBezTo>
                    <a:cubicBezTo>
                      <a:pt x="54" y="28"/>
                      <a:pt x="55" y="39"/>
                      <a:pt x="49" y="45"/>
                    </a:cubicBezTo>
                    <a:cubicBezTo>
                      <a:pt x="42" y="51"/>
                      <a:pt x="31" y="51"/>
                      <a:pt x="25" y="44"/>
                    </a:cubicBezTo>
                    <a:cubicBezTo>
                      <a:pt x="19" y="37"/>
                      <a:pt x="20" y="26"/>
                      <a:pt x="24" y="19"/>
                    </a:cubicBezTo>
                    <a:cubicBezTo>
                      <a:pt x="30" y="9"/>
                      <a:pt x="44" y="7"/>
                      <a:pt x="54" y="7"/>
                    </a:cubicBezTo>
                    <a:cubicBezTo>
                      <a:pt x="56" y="7"/>
                      <a:pt x="58" y="8"/>
                      <a:pt x="59" y="8"/>
                    </a:cubicBezTo>
                    <a:cubicBezTo>
                      <a:pt x="58" y="5"/>
                      <a:pt x="58" y="3"/>
                      <a:pt x="57" y="0"/>
                    </a:cubicBezTo>
                    <a:cubicBezTo>
                      <a:pt x="38" y="5"/>
                      <a:pt x="19" y="11"/>
                      <a:pt x="0" y="17"/>
                    </a:cubicBezTo>
                    <a:cubicBezTo>
                      <a:pt x="5" y="32"/>
                      <a:pt x="9" y="46"/>
                      <a:pt x="14" y="6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6" name="Freeform 103"/>
              <p:cNvSpPr/>
              <p:nvPr/>
            </p:nvSpPr>
            <p:spPr bwMode="auto">
              <a:xfrm>
                <a:off x="465" y="2808"/>
                <a:ext cx="125" cy="171"/>
              </a:xfrm>
              <a:custGeom>
                <a:gdLst>
                  <a:gd name="T0" fmla="*/ 51 w 53"/>
                  <a:gd name="T1" fmla="*/ 20 h 72"/>
                  <a:gd name="T2" fmla="*/ 34 w 53"/>
                  <a:gd name="T3" fmla="*/ 0 h 72"/>
                  <a:gd name="T4" fmla="*/ 29 w 53"/>
                  <a:gd name="T5" fmla="*/ 7 h 72"/>
                  <a:gd name="T6" fmla="*/ 31 w 53"/>
                  <a:gd name="T7" fmla="*/ 43 h 72"/>
                  <a:gd name="T8" fmla="*/ 0 w 53"/>
                  <a:gd name="T9" fmla="*/ 60 h 72"/>
                  <a:gd name="T10" fmla="*/ 12 w 53"/>
                  <a:gd name="T11" fmla="*/ 72 h 72"/>
                  <a:gd name="T12" fmla="*/ 51 w 53"/>
                  <a:gd name="T13" fmla="*/ 43 h 72"/>
                  <a:gd name="T14" fmla="*/ 51 w 53"/>
                  <a:gd name="T15" fmla="*/ 20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72">
                    <a:moveTo>
                      <a:pt x="51" y="20"/>
                    </a:moveTo>
                    <a:cubicBezTo>
                      <a:pt x="48" y="11"/>
                      <a:pt x="41" y="6"/>
                      <a:pt x="34" y="0"/>
                    </a:cubicBezTo>
                    <a:cubicBezTo>
                      <a:pt x="33" y="3"/>
                      <a:pt x="31" y="5"/>
                      <a:pt x="29" y="7"/>
                    </a:cubicBezTo>
                    <a:cubicBezTo>
                      <a:pt x="36" y="18"/>
                      <a:pt x="37" y="32"/>
                      <a:pt x="31" y="43"/>
                    </a:cubicBezTo>
                    <a:cubicBezTo>
                      <a:pt x="25" y="54"/>
                      <a:pt x="12" y="61"/>
                      <a:pt x="0" y="60"/>
                    </a:cubicBezTo>
                    <a:cubicBezTo>
                      <a:pt x="4" y="64"/>
                      <a:pt x="8" y="68"/>
                      <a:pt x="12" y="72"/>
                    </a:cubicBezTo>
                    <a:cubicBezTo>
                      <a:pt x="30" y="71"/>
                      <a:pt x="45" y="60"/>
                      <a:pt x="51" y="43"/>
                    </a:cubicBezTo>
                    <a:cubicBezTo>
                      <a:pt x="53" y="36"/>
                      <a:pt x="53" y="28"/>
                      <a:pt x="51" y="2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7" name="Freeform 104"/>
              <p:cNvSpPr/>
              <p:nvPr/>
            </p:nvSpPr>
            <p:spPr bwMode="auto">
              <a:xfrm>
                <a:off x="692" y="2720"/>
                <a:ext cx="61" cy="52"/>
              </a:xfrm>
              <a:custGeom>
                <a:gdLst>
                  <a:gd name="T0" fmla="*/ 9 w 26"/>
                  <a:gd name="T1" fmla="*/ 22 h 22"/>
                  <a:gd name="T2" fmla="*/ 9 w 26"/>
                  <a:gd name="T3" fmla="*/ 22 h 22"/>
                  <a:gd name="T4" fmla="*/ 19 w 26"/>
                  <a:gd name="T5" fmla="*/ 20 h 22"/>
                  <a:gd name="T6" fmla="*/ 26 w 26"/>
                  <a:gd name="T7" fmla="*/ 14 h 22"/>
                  <a:gd name="T8" fmla="*/ 22 w 26"/>
                  <a:gd name="T9" fmla="*/ 7 h 22"/>
                  <a:gd name="T10" fmla="*/ 17 w 26"/>
                  <a:gd name="T11" fmla="*/ 0 h 22"/>
                  <a:gd name="T12" fmla="*/ 1 w 26"/>
                  <a:gd name="T13" fmla="*/ 8 h 22"/>
                  <a:gd name="T14" fmla="*/ 0 w 26"/>
                  <a:gd name="T15" fmla="*/ 12 h 22"/>
                  <a:gd name="T16" fmla="*/ 9 w 26"/>
                  <a:gd name="T17" fmla="*/ 22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2">
                    <a:moveTo>
                      <a:pt x="9" y="22"/>
                    </a:moveTo>
                    <a:cubicBezTo>
                      <a:pt x="9" y="22"/>
                      <a:pt x="9" y="22"/>
                      <a:pt x="9" y="22"/>
                    </a:cubicBezTo>
                    <a:cubicBezTo>
                      <a:pt x="13" y="22"/>
                      <a:pt x="16" y="22"/>
                      <a:pt x="19" y="20"/>
                    </a:cubicBezTo>
                    <a:cubicBezTo>
                      <a:pt x="22" y="19"/>
                      <a:pt x="24" y="17"/>
                      <a:pt x="26" y="14"/>
                    </a:cubicBezTo>
                    <a:cubicBezTo>
                      <a:pt x="25" y="12"/>
                      <a:pt x="23" y="9"/>
                      <a:pt x="22" y="7"/>
                    </a:cubicBezTo>
                    <a:cubicBezTo>
                      <a:pt x="20" y="5"/>
                      <a:pt x="19" y="3"/>
                      <a:pt x="17" y="0"/>
                    </a:cubicBezTo>
                    <a:cubicBezTo>
                      <a:pt x="14" y="6"/>
                      <a:pt x="7" y="9"/>
                      <a:pt x="1" y="8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4" y="15"/>
                      <a:pt x="7" y="18"/>
                      <a:pt x="9" y="2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8" name="Freeform 105"/>
              <p:cNvSpPr/>
              <p:nvPr/>
            </p:nvSpPr>
            <p:spPr bwMode="auto">
              <a:xfrm>
                <a:off x="701" y="2881"/>
                <a:ext cx="50" cy="129"/>
              </a:xfrm>
              <a:custGeom>
                <a:gdLst>
                  <a:gd name="T0" fmla="*/ 9 w 21"/>
                  <a:gd name="T1" fmla="*/ 0 h 54"/>
                  <a:gd name="T2" fmla="*/ 7 w 21"/>
                  <a:gd name="T3" fmla="*/ 5 h 54"/>
                  <a:gd name="T4" fmla="*/ 2 w 21"/>
                  <a:gd name="T5" fmla="*/ 13 h 54"/>
                  <a:gd name="T6" fmla="*/ 2 w 21"/>
                  <a:gd name="T7" fmla="*/ 50 h 54"/>
                  <a:gd name="T8" fmla="*/ 0 w 21"/>
                  <a:gd name="T9" fmla="*/ 54 h 54"/>
                  <a:gd name="T10" fmla="*/ 12 w 21"/>
                  <a:gd name="T11" fmla="*/ 54 h 54"/>
                  <a:gd name="T12" fmla="*/ 9 w 21"/>
                  <a:gd name="T13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54">
                    <a:moveTo>
                      <a:pt x="9" y="0"/>
                    </a:moveTo>
                    <a:cubicBezTo>
                      <a:pt x="9" y="2"/>
                      <a:pt x="8" y="3"/>
                      <a:pt x="7" y="5"/>
                    </a:cubicBezTo>
                    <a:cubicBezTo>
                      <a:pt x="5" y="8"/>
                      <a:pt x="4" y="10"/>
                      <a:pt x="2" y="13"/>
                    </a:cubicBezTo>
                    <a:cubicBezTo>
                      <a:pt x="8" y="24"/>
                      <a:pt x="8" y="39"/>
                      <a:pt x="2" y="50"/>
                    </a:cubicBezTo>
                    <a:cubicBezTo>
                      <a:pt x="1" y="51"/>
                      <a:pt x="1" y="53"/>
                      <a:pt x="0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21" y="37"/>
                      <a:pt x="21" y="15"/>
                      <a:pt x="9" y="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9" name="Freeform 106"/>
              <p:cNvSpPr/>
              <p:nvPr/>
            </p:nvSpPr>
            <p:spPr bwMode="auto">
              <a:xfrm>
                <a:off x="694" y="2675"/>
                <a:ext cx="33" cy="57"/>
              </a:xfrm>
              <a:custGeom>
                <a:gdLst>
                  <a:gd name="T0" fmla="*/ 0 w 14"/>
                  <a:gd name="T1" fmla="*/ 24 h 24"/>
                  <a:gd name="T2" fmla="*/ 14 w 14"/>
                  <a:gd name="T3" fmla="*/ 17 h 24"/>
                  <a:gd name="T4" fmla="*/ 0 w 14"/>
                  <a:gd name="T5" fmla="*/ 0 h 24"/>
                  <a:gd name="T6" fmla="*/ 0 w 14"/>
                  <a:gd name="T7" fmla="*/ 2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4">
                    <a:moveTo>
                      <a:pt x="0" y="24"/>
                    </a:moveTo>
                    <a:cubicBezTo>
                      <a:pt x="6" y="24"/>
                      <a:pt x="13" y="22"/>
                      <a:pt x="14" y="17"/>
                    </a:cubicBezTo>
                    <a:cubicBezTo>
                      <a:pt x="10" y="11"/>
                      <a:pt x="5" y="5"/>
                      <a:pt x="0" y="0"/>
                    </a:cubicBezTo>
                    <a:cubicBezTo>
                      <a:pt x="2" y="8"/>
                      <a:pt x="2" y="16"/>
                      <a:pt x="0" y="24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0" name="Freeform 107"/>
              <p:cNvSpPr/>
              <p:nvPr/>
            </p:nvSpPr>
            <p:spPr bwMode="auto">
              <a:xfrm>
                <a:off x="744" y="2858"/>
                <a:ext cx="73" cy="71"/>
              </a:xfrm>
              <a:custGeom>
                <a:gdLst>
                  <a:gd name="T0" fmla="*/ 0 w 31"/>
                  <a:gd name="T1" fmla="*/ 18 h 30"/>
                  <a:gd name="T2" fmla="*/ 4 w 31"/>
                  <a:gd name="T3" fmla="*/ 29 h 30"/>
                  <a:gd name="T4" fmla="*/ 31 w 31"/>
                  <a:gd name="T5" fmla="*/ 13 h 30"/>
                  <a:gd name="T6" fmla="*/ 30 w 31"/>
                  <a:gd name="T7" fmla="*/ 11 h 30"/>
                  <a:gd name="T8" fmla="*/ 26 w 31"/>
                  <a:gd name="T9" fmla="*/ 0 h 30"/>
                  <a:gd name="T10" fmla="*/ 0 w 31"/>
                  <a:gd name="T11" fmla="*/ 18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0">
                    <a:moveTo>
                      <a:pt x="0" y="18"/>
                    </a:moveTo>
                    <a:cubicBezTo>
                      <a:pt x="2" y="21"/>
                      <a:pt x="3" y="25"/>
                      <a:pt x="4" y="29"/>
                    </a:cubicBezTo>
                    <a:cubicBezTo>
                      <a:pt x="15" y="30"/>
                      <a:pt x="26" y="23"/>
                      <a:pt x="31" y="13"/>
                    </a:cubicBezTo>
                    <a:cubicBezTo>
                      <a:pt x="31" y="12"/>
                      <a:pt x="30" y="12"/>
                      <a:pt x="30" y="11"/>
                    </a:cubicBezTo>
                    <a:cubicBezTo>
                      <a:pt x="29" y="7"/>
                      <a:pt x="28" y="3"/>
                      <a:pt x="26" y="0"/>
                    </a:cubicBezTo>
                    <a:cubicBezTo>
                      <a:pt x="20" y="9"/>
                      <a:pt x="12" y="17"/>
                      <a:pt x="0" y="18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1" name="Freeform 108"/>
              <p:cNvSpPr/>
              <p:nvPr/>
            </p:nvSpPr>
            <p:spPr bwMode="auto">
              <a:xfrm>
                <a:off x="739" y="2898"/>
                <a:ext cx="90" cy="112"/>
              </a:xfrm>
              <a:custGeom>
                <a:gdLst>
                  <a:gd name="T0" fmla="*/ 24 w 38"/>
                  <a:gd name="T1" fmla="*/ 42 h 47"/>
                  <a:gd name="T2" fmla="*/ 38 w 38"/>
                  <a:gd name="T3" fmla="*/ 12 h 47"/>
                  <a:gd name="T4" fmla="*/ 34 w 38"/>
                  <a:gd name="T5" fmla="*/ 0 h 47"/>
                  <a:gd name="T6" fmla="*/ 23 w 38"/>
                  <a:gd name="T7" fmla="*/ 11 h 47"/>
                  <a:gd name="T8" fmla="*/ 3 w 38"/>
                  <a:gd name="T9" fmla="*/ 40 h 47"/>
                  <a:gd name="T10" fmla="*/ 0 w 38"/>
                  <a:gd name="T11" fmla="*/ 47 h 47"/>
                  <a:gd name="T12" fmla="*/ 17 w 38"/>
                  <a:gd name="T13" fmla="*/ 47 h 47"/>
                  <a:gd name="T14" fmla="*/ 24 w 38"/>
                  <a:gd name="T15" fmla="*/ 42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47">
                    <a:moveTo>
                      <a:pt x="24" y="42"/>
                    </a:moveTo>
                    <a:cubicBezTo>
                      <a:pt x="33" y="34"/>
                      <a:pt x="34" y="22"/>
                      <a:pt x="38" y="12"/>
                    </a:cubicBezTo>
                    <a:cubicBezTo>
                      <a:pt x="37" y="8"/>
                      <a:pt x="35" y="4"/>
                      <a:pt x="34" y="0"/>
                    </a:cubicBezTo>
                    <a:cubicBezTo>
                      <a:pt x="32" y="5"/>
                      <a:pt x="28" y="9"/>
                      <a:pt x="23" y="11"/>
                    </a:cubicBezTo>
                    <a:cubicBezTo>
                      <a:pt x="28" y="24"/>
                      <a:pt x="18" y="44"/>
                      <a:pt x="3" y="40"/>
                    </a:cubicBezTo>
                    <a:cubicBezTo>
                      <a:pt x="2" y="42"/>
                      <a:pt x="1" y="44"/>
                      <a:pt x="0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0" y="45"/>
                      <a:pt x="22" y="44"/>
                      <a:pt x="24" y="4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2" name="Freeform 109"/>
              <p:cNvSpPr/>
              <p:nvPr/>
            </p:nvSpPr>
            <p:spPr bwMode="auto">
              <a:xfrm>
                <a:off x="864" y="2292"/>
                <a:ext cx="38" cy="38"/>
              </a:xfrm>
              <a:custGeom>
                <a:gdLst>
                  <a:gd name="T0" fmla="*/ 2 w 16"/>
                  <a:gd name="T1" fmla="*/ 1 h 16"/>
                  <a:gd name="T2" fmla="*/ 2 w 16"/>
                  <a:gd name="T3" fmla="*/ 1 h 16"/>
                  <a:gd name="T4" fmla="*/ 0 w 16"/>
                  <a:gd name="T5" fmla="*/ 16 h 16"/>
                  <a:gd name="T6" fmla="*/ 7 w 16"/>
                  <a:gd name="T7" fmla="*/ 16 h 16"/>
                  <a:gd name="T8" fmla="*/ 16 w 16"/>
                  <a:gd name="T9" fmla="*/ 0 h 16"/>
                  <a:gd name="T10" fmla="*/ 2 w 16"/>
                  <a:gd name="T11" fmla="*/ 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5"/>
                      <a:pt x="1" y="11"/>
                      <a:pt x="0" y="16"/>
                    </a:cubicBezTo>
                    <a:cubicBezTo>
                      <a:pt x="2" y="16"/>
                      <a:pt x="4" y="16"/>
                      <a:pt x="7" y="16"/>
                    </a:cubicBezTo>
                    <a:cubicBezTo>
                      <a:pt x="12" y="12"/>
                      <a:pt x="16" y="7"/>
                      <a:pt x="16" y="0"/>
                    </a:cubicBezTo>
                    <a:cubicBezTo>
                      <a:pt x="12" y="0"/>
                      <a:pt x="7" y="0"/>
                      <a:pt x="2" y="1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3" name="Freeform 110"/>
              <p:cNvSpPr/>
              <p:nvPr/>
            </p:nvSpPr>
            <p:spPr bwMode="auto">
              <a:xfrm>
                <a:off x="827" y="2295"/>
                <a:ext cx="35" cy="43"/>
              </a:xfrm>
              <a:custGeom>
                <a:gdLst>
                  <a:gd name="T0" fmla="*/ 0 w 15"/>
                  <a:gd name="T1" fmla="*/ 18 h 18"/>
                  <a:gd name="T2" fmla="*/ 12 w 15"/>
                  <a:gd name="T3" fmla="*/ 15 h 18"/>
                  <a:gd name="T4" fmla="*/ 15 w 15"/>
                  <a:gd name="T5" fmla="*/ 0 h 18"/>
                  <a:gd name="T6" fmla="*/ 2 w 15"/>
                  <a:gd name="T7" fmla="*/ 4 h 18"/>
                  <a:gd name="T8" fmla="*/ 0 w 15"/>
                  <a:gd name="T9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8">
                    <a:moveTo>
                      <a:pt x="0" y="18"/>
                    </a:moveTo>
                    <a:cubicBezTo>
                      <a:pt x="4" y="16"/>
                      <a:pt x="8" y="15"/>
                      <a:pt x="12" y="15"/>
                    </a:cubicBezTo>
                    <a:cubicBezTo>
                      <a:pt x="14" y="10"/>
                      <a:pt x="13" y="5"/>
                      <a:pt x="15" y="0"/>
                    </a:cubicBezTo>
                    <a:cubicBezTo>
                      <a:pt x="10" y="1"/>
                      <a:pt x="6" y="2"/>
                      <a:pt x="2" y="4"/>
                    </a:cubicBezTo>
                    <a:cubicBezTo>
                      <a:pt x="1" y="9"/>
                      <a:pt x="1" y="13"/>
                      <a:pt x="0" y="1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4" name="Freeform 111"/>
              <p:cNvSpPr/>
              <p:nvPr/>
            </p:nvSpPr>
            <p:spPr bwMode="auto">
              <a:xfrm>
                <a:off x="890" y="2326"/>
                <a:ext cx="15" cy="9"/>
              </a:xfrm>
              <a:custGeom>
                <a:gdLst>
                  <a:gd name="T0" fmla="*/ 0 w 6"/>
                  <a:gd name="T1" fmla="*/ 3 h 4"/>
                  <a:gd name="T2" fmla="*/ 5 w 6"/>
                  <a:gd name="T3" fmla="*/ 4 h 4"/>
                  <a:gd name="T4" fmla="*/ 6 w 6"/>
                  <a:gd name="T5" fmla="*/ 4 h 4"/>
                  <a:gd name="T6" fmla="*/ 3 w 6"/>
                  <a:gd name="T7" fmla="*/ 0 h 4"/>
                  <a:gd name="T8" fmla="*/ 0 w 6"/>
                  <a:gd name="T9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2" y="3"/>
                      <a:pt x="3" y="3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4" y="1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5" name="Freeform 112"/>
              <p:cNvSpPr/>
              <p:nvPr/>
            </p:nvSpPr>
            <p:spPr bwMode="auto">
              <a:xfrm>
                <a:off x="770" y="2357"/>
                <a:ext cx="19" cy="26"/>
              </a:xfrm>
              <a:custGeom>
                <a:gdLst>
                  <a:gd name="T0" fmla="*/ 3 w 8"/>
                  <a:gd name="T1" fmla="*/ 0 h 11"/>
                  <a:gd name="T2" fmla="*/ 0 w 8"/>
                  <a:gd name="T3" fmla="*/ 4 h 11"/>
                  <a:gd name="T4" fmla="*/ 4 w 8"/>
                  <a:gd name="T5" fmla="*/ 8 h 11"/>
                  <a:gd name="T6" fmla="*/ 6 w 8"/>
                  <a:gd name="T7" fmla="*/ 11 h 11"/>
                  <a:gd name="T8" fmla="*/ 8 w 8"/>
                  <a:gd name="T9" fmla="*/ 6 h 11"/>
                  <a:gd name="T10" fmla="*/ 6 w 8"/>
                  <a:gd name="T11" fmla="*/ 3 h 11"/>
                  <a:gd name="T12" fmla="*/ 3 w 8"/>
                  <a:gd name="T13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2" y="5"/>
                      <a:pt x="3" y="7"/>
                      <a:pt x="4" y="8"/>
                    </a:cubicBezTo>
                    <a:cubicBezTo>
                      <a:pt x="4" y="9"/>
                      <a:pt x="5" y="10"/>
                      <a:pt x="6" y="11"/>
                    </a:cubicBezTo>
                    <a:cubicBezTo>
                      <a:pt x="6" y="9"/>
                      <a:pt x="7" y="8"/>
                      <a:pt x="8" y="6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6" name="Freeform 113"/>
              <p:cNvSpPr/>
              <p:nvPr/>
            </p:nvSpPr>
            <p:spPr bwMode="auto">
              <a:xfrm>
                <a:off x="744" y="2402"/>
                <a:ext cx="33" cy="50"/>
              </a:xfrm>
              <a:custGeom>
                <a:gdLst>
                  <a:gd name="T0" fmla="*/ 13 w 14"/>
                  <a:gd name="T1" fmla="*/ 13 h 21"/>
                  <a:gd name="T2" fmla="*/ 14 w 14"/>
                  <a:gd name="T3" fmla="*/ 0 h 21"/>
                  <a:gd name="T4" fmla="*/ 8 w 14"/>
                  <a:gd name="T5" fmla="*/ 1 h 21"/>
                  <a:gd name="T6" fmla="*/ 1 w 14"/>
                  <a:gd name="T7" fmla="*/ 6 h 21"/>
                  <a:gd name="T8" fmla="*/ 0 w 14"/>
                  <a:gd name="T9" fmla="*/ 6 h 21"/>
                  <a:gd name="T10" fmla="*/ 0 w 14"/>
                  <a:gd name="T11" fmla="*/ 8 h 21"/>
                  <a:gd name="T12" fmla="*/ 2 w 14"/>
                  <a:gd name="T13" fmla="*/ 21 h 21"/>
                  <a:gd name="T14" fmla="*/ 13 w 14"/>
                  <a:gd name="T15" fmla="*/ 13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1">
                    <a:moveTo>
                      <a:pt x="13" y="13"/>
                    </a:moveTo>
                    <a:cubicBezTo>
                      <a:pt x="13" y="9"/>
                      <a:pt x="13" y="4"/>
                      <a:pt x="14" y="0"/>
                    </a:cubicBezTo>
                    <a:cubicBezTo>
                      <a:pt x="12" y="0"/>
                      <a:pt x="10" y="0"/>
                      <a:pt x="8" y="1"/>
                    </a:cubicBezTo>
                    <a:cubicBezTo>
                      <a:pt x="4" y="1"/>
                      <a:pt x="2" y="3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3"/>
                      <a:pt x="0" y="17"/>
                      <a:pt x="2" y="21"/>
                    </a:cubicBezTo>
                    <a:cubicBezTo>
                      <a:pt x="4" y="17"/>
                      <a:pt x="9" y="14"/>
                      <a:pt x="13" y="13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7" name="Freeform 114"/>
              <p:cNvSpPr/>
              <p:nvPr/>
            </p:nvSpPr>
            <p:spPr bwMode="auto">
              <a:xfrm>
                <a:off x="782" y="2307"/>
                <a:ext cx="42" cy="57"/>
              </a:xfrm>
              <a:custGeom>
                <a:gdLst>
                  <a:gd name="T0" fmla="*/ 4 w 18"/>
                  <a:gd name="T1" fmla="*/ 9 h 24"/>
                  <a:gd name="T2" fmla="*/ 0 w 18"/>
                  <a:gd name="T3" fmla="*/ 18 h 24"/>
                  <a:gd name="T4" fmla="*/ 5 w 18"/>
                  <a:gd name="T5" fmla="*/ 24 h 24"/>
                  <a:gd name="T6" fmla="*/ 16 w 18"/>
                  <a:gd name="T7" fmla="*/ 15 h 24"/>
                  <a:gd name="T8" fmla="*/ 18 w 18"/>
                  <a:gd name="T9" fmla="*/ 0 h 24"/>
                  <a:gd name="T10" fmla="*/ 5 w 18"/>
                  <a:gd name="T11" fmla="*/ 9 h 24"/>
                  <a:gd name="T12" fmla="*/ 4 w 18"/>
                  <a:gd name="T13" fmla="*/ 9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4">
                    <a:moveTo>
                      <a:pt x="4" y="9"/>
                    </a:moveTo>
                    <a:cubicBezTo>
                      <a:pt x="3" y="13"/>
                      <a:pt x="2" y="16"/>
                      <a:pt x="0" y="18"/>
                    </a:cubicBezTo>
                    <a:cubicBezTo>
                      <a:pt x="1" y="20"/>
                      <a:pt x="4" y="22"/>
                      <a:pt x="5" y="24"/>
                    </a:cubicBezTo>
                    <a:cubicBezTo>
                      <a:pt x="8" y="21"/>
                      <a:pt x="12" y="17"/>
                      <a:pt x="16" y="15"/>
                    </a:cubicBezTo>
                    <a:cubicBezTo>
                      <a:pt x="17" y="10"/>
                      <a:pt x="17" y="5"/>
                      <a:pt x="18" y="0"/>
                    </a:cubicBezTo>
                    <a:cubicBezTo>
                      <a:pt x="13" y="3"/>
                      <a:pt x="9" y="6"/>
                      <a:pt x="5" y="9"/>
                    </a:cubicBezTo>
                    <a:cubicBezTo>
                      <a:pt x="5" y="9"/>
                      <a:pt x="5" y="9"/>
                      <a:pt x="4" y="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8" name="Freeform 115"/>
              <p:cNvSpPr/>
              <p:nvPr/>
            </p:nvSpPr>
            <p:spPr bwMode="auto">
              <a:xfrm>
                <a:off x="760" y="2340"/>
                <a:ext cx="19" cy="26"/>
              </a:xfrm>
              <a:custGeom>
                <a:gdLst>
                  <a:gd name="T0" fmla="*/ 0 w 8"/>
                  <a:gd name="T1" fmla="*/ 11 h 11"/>
                  <a:gd name="T2" fmla="*/ 8 w 8"/>
                  <a:gd name="T3" fmla="*/ 0 h 11"/>
                  <a:gd name="T4" fmla="*/ 0 w 8"/>
                  <a:gd name="T5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3" y="8"/>
                      <a:pt x="5" y="4"/>
                      <a:pt x="8" y="0"/>
                    </a:cubicBezTo>
                    <a:cubicBezTo>
                      <a:pt x="5" y="4"/>
                      <a:pt x="2" y="7"/>
                      <a:pt x="0" y="11"/>
                    </a:cubicBezTo>
                    <a:close/>
                  </a:path>
                </a:pathLst>
              </a:custGeom>
              <a:solidFill>
                <a:srgbClr val="FF2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9" name="Freeform 116"/>
              <p:cNvSpPr/>
              <p:nvPr/>
            </p:nvSpPr>
            <p:spPr bwMode="auto">
              <a:xfrm>
                <a:off x="933" y="2330"/>
                <a:ext cx="52" cy="50"/>
              </a:xfrm>
              <a:custGeom>
                <a:gdLst>
                  <a:gd name="T0" fmla="*/ 22 w 22"/>
                  <a:gd name="T1" fmla="*/ 12 h 21"/>
                  <a:gd name="T2" fmla="*/ 16 w 22"/>
                  <a:gd name="T3" fmla="*/ 2 h 21"/>
                  <a:gd name="T4" fmla="*/ 6 w 22"/>
                  <a:gd name="T5" fmla="*/ 0 h 21"/>
                  <a:gd name="T6" fmla="*/ 0 w 22"/>
                  <a:gd name="T7" fmla="*/ 7 h 21"/>
                  <a:gd name="T8" fmla="*/ 15 w 22"/>
                  <a:gd name="T9" fmla="*/ 21 h 21"/>
                  <a:gd name="T10" fmla="*/ 22 w 22"/>
                  <a:gd name="T11" fmla="*/ 12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1">
                    <a:moveTo>
                      <a:pt x="22" y="12"/>
                    </a:moveTo>
                    <a:cubicBezTo>
                      <a:pt x="22" y="8"/>
                      <a:pt x="20" y="4"/>
                      <a:pt x="16" y="2"/>
                    </a:cubicBezTo>
                    <a:cubicBezTo>
                      <a:pt x="13" y="0"/>
                      <a:pt x="9" y="0"/>
                      <a:pt x="6" y="0"/>
                    </a:cubicBezTo>
                    <a:cubicBezTo>
                      <a:pt x="2" y="1"/>
                      <a:pt x="0" y="3"/>
                      <a:pt x="0" y="7"/>
                    </a:cubicBezTo>
                    <a:cubicBezTo>
                      <a:pt x="6" y="10"/>
                      <a:pt x="11" y="15"/>
                      <a:pt x="15" y="21"/>
                    </a:cubicBezTo>
                    <a:cubicBezTo>
                      <a:pt x="19" y="19"/>
                      <a:pt x="21" y="17"/>
                      <a:pt x="22" y="12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0" name="Freeform 117"/>
              <p:cNvSpPr/>
              <p:nvPr/>
            </p:nvSpPr>
            <p:spPr bwMode="auto">
              <a:xfrm>
                <a:off x="746" y="2371"/>
                <a:ext cx="33" cy="33"/>
              </a:xfrm>
              <a:custGeom>
                <a:gdLst>
                  <a:gd name="T0" fmla="*/ 14 w 14"/>
                  <a:gd name="T1" fmla="*/ 10 h 14"/>
                  <a:gd name="T2" fmla="*/ 14 w 14"/>
                  <a:gd name="T3" fmla="*/ 8 h 14"/>
                  <a:gd name="T4" fmla="*/ 12 w 14"/>
                  <a:gd name="T5" fmla="*/ 5 h 14"/>
                  <a:gd name="T6" fmla="*/ 8 w 14"/>
                  <a:gd name="T7" fmla="*/ 0 h 14"/>
                  <a:gd name="T8" fmla="*/ 2 w 14"/>
                  <a:gd name="T9" fmla="*/ 6 h 14"/>
                  <a:gd name="T10" fmla="*/ 0 w 14"/>
                  <a:gd name="T11" fmla="*/ 14 h 14"/>
                  <a:gd name="T12" fmla="*/ 14 w 14"/>
                  <a:gd name="T13" fmla="*/ 1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14" y="10"/>
                    </a:moveTo>
                    <a:cubicBezTo>
                      <a:pt x="14" y="9"/>
                      <a:pt x="14" y="9"/>
                      <a:pt x="14" y="8"/>
                    </a:cubicBezTo>
                    <a:cubicBezTo>
                      <a:pt x="13" y="7"/>
                      <a:pt x="13" y="6"/>
                      <a:pt x="12" y="5"/>
                    </a:cubicBezTo>
                    <a:cubicBezTo>
                      <a:pt x="11" y="3"/>
                      <a:pt x="10" y="1"/>
                      <a:pt x="8" y="0"/>
                    </a:cubicBezTo>
                    <a:cubicBezTo>
                      <a:pt x="6" y="2"/>
                      <a:pt x="4" y="4"/>
                      <a:pt x="2" y="6"/>
                    </a:cubicBezTo>
                    <a:cubicBezTo>
                      <a:pt x="1" y="8"/>
                      <a:pt x="0" y="11"/>
                      <a:pt x="0" y="14"/>
                    </a:cubicBezTo>
                    <a:cubicBezTo>
                      <a:pt x="4" y="10"/>
                      <a:pt x="9" y="10"/>
                      <a:pt x="14" y="1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1" name="Freeform 118"/>
              <p:cNvSpPr/>
              <p:nvPr/>
            </p:nvSpPr>
            <p:spPr bwMode="auto">
              <a:xfrm>
                <a:off x="703" y="2563"/>
                <a:ext cx="79" cy="83"/>
              </a:xfrm>
              <a:custGeom>
                <a:gdLst>
                  <a:gd name="T0" fmla="*/ 23 w 33"/>
                  <a:gd name="T1" fmla="*/ 14 h 35"/>
                  <a:gd name="T2" fmla="*/ 33 w 33"/>
                  <a:gd name="T3" fmla="*/ 3 h 35"/>
                  <a:gd name="T4" fmla="*/ 27 w 33"/>
                  <a:gd name="T5" fmla="*/ 0 h 35"/>
                  <a:gd name="T6" fmla="*/ 0 w 33"/>
                  <a:gd name="T7" fmla="*/ 31 h 35"/>
                  <a:gd name="T8" fmla="*/ 4 w 33"/>
                  <a:gd name="T9" fmla="*/ 35 h 35"/>
                  <a:gd name="T10" fmla="*/ 23 w 33"/>
                  <a:gd name="T11" fmla="*/ 14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5">
                    <a:moveTo>
                      <a:pt x="23" y="14"/>
                    </a:moveTo>
                    <a:cubicBezTo>
                      <a:pt x="25" y="11"/>
                      <a:pt x="29" y="6"/>
                      <a:pt x="33" y="3"/>
                    </a:cubicBezTo>
                    <a:cubicBezTo>
                      <a:pt x="31" y="2"/>
                      <a:pt x="29" y="2"/>
                      <a:pt x="27" y="0"/>
                    </a:cubicBezTo>
                    <a:cubicBezTo>
                      <a:pt x="17" y="10"/>
                      <a:pt x="9" y="21"/>
                      <a:pt x="0" y="31"/>
                    </a:cubicBezTo>
                    <a:cubicBezTo>
                      <a:pt x="2" y="33"/>
                      <a:pt x="3" y="34"/>
                      <a:pt x="4" y="35"/>
                    </a:cubicBezTo>
                    <a:cubicBezTo>
                      <a:pt x="12" y="29"/>
                      <a:pt x="17" y="21"/>
                      <a:pt x="23" y="1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2" name="Freeform 119"/>
              <p:cNvSpPr/>
              <p:nvPr/>
            </p:nvSpPr>
            <p:spPr bwMode="auto">
              <a:xfrm>
                <a:off x="635" y="2608"/>
                <a:ext cx="248" cy="402"/>
              </a:xfrm>
              <a:custGeom>
                <a:gdLst>
                  <a:gd name="T0" fmla="*/ 86 w 105"/>
                  <a:gd name="T1" fmla="*/ 107 h 169"/>
                  <a:gd name="T2" fmla="*/ 52 w 105"/>
                  <a:gd name="T3" fmla="*/ 43 h 169"/>
                  <a:gd name="T4" fmla="*/ 4 w 105"/>
                  <a:gd name="T5" fmla="*/ 0 h 169"/>
                  <a:gd name="T6" fmla="*/ 0 w 105"/>
                  <a:gd name="T7" fmla="*/ 8 h 169"/>
                  <a:gd name="T8" fmla="*/ 44 w 105"/>
                  <a:gd name="T9" fmla="*/ 45 h 169"/>
                  <a:gd name="T10" fmla="*/ 76 w 105"/>
                  <a:gd name="T11" fmla="*/ 105 h 169"/>
                  <a:gd name="T12" fmla="*/ 96 w 105"/>
                  <a:gd name="T13" fmla="*/ 169 h 169"/>
                  <a:gd name="T14" fmla="*/ 105 w 105"/>
                  <a:gd name="T15" fmla="*/ 169 h 169"/>
                  <a:gd name="T16" fmla="*/ 86 w 105"/>
                  <a:gd name="T17" fmla="*/ 107 h 1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169">
                    <a:moveTo>
                      <a:pt x="86" y="107"/>
                    </a:moveTo>
                    <a:cubicBezTo>
                      <a:pt x="77" y="84"/>
                      <a:pt x="66" y="63"/>
                      <a:pt x="52" y="43"/>
                    </a:cubicBezTo>
                    <a:cubicBezTo>
                      <a:pt x="40" y="26"/>
                      <a:pt x="23" y="8"/>
                      <a:pt x="4" y="0"/>
                    </a:cubicBezTo>
                    <a:cubicBezTo>
                      <a:pt x="3" y="2"/>
                      <a:pt x="1" y="5"/>
                      <a:pt x="0" y="8"/>
                    </a:cubicBezTo>
                    <a:cubicBezTo>
                      <a:pt x="18" y="14"/>
                      <a:pt x="33" y="30"/>
                      <a:pt x="44" y="45"/>
                    </a:cubicBezTo>
                    <a:cubicBezTo>
                      <a:pt x="57" y="64"/>
                      <a:pt x="68" y="84"/>
                      <a:pt x="76" y="105"/>
                    </a:cubicBezTo>
                    <a:cubicBezTo>
                      <a:pt x="84" y="125"/>
                      <a:pt x="90" y="147"/>
                      <a:pt x="96" y="169"/>
                    </a:cubicBezTo>
                    <a:cubicBezTo>
                      <a:pt x="105" y="169"/>
                      <a:pt x="105" y="169"/>
                      <a:pt x="105" y="169"/>
                    </a:cubicBezTo>
                    <a:cubicBezTo>
                      <a:pt x="99" y="148"/>
                      <a:pt x="93" y="127"/>
                      <a:pt x="86" y="10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3" name="Freeform 120"/>
              <p:cNvSpPr/>
              <p:nvPr/>
            </p:nvSpPr>
            <p:spPr bwMode="auto">
              <a:xfrm>
                <a:off x="649" y="2501"/>
                <a:ext cx="111" cy="131"/>
              </a:xfrm>
              <a:custGeom>
                <a:gdLst>
                  <a:gd name="T0" fmla="*/ 47 w 47"/>
                  <a:gd name="T1" fmla="*/ 25 h 55"/>
                  <a:gd name="T2" fmla="*/ 40 w 47"/>
                  <a:gd name="T3" fmla="*/ 20 h 55"/>
                  <a:gd name="T4" fmla="*/ 13 w 47"/>
                  <a:gd name="T5" fmla="*/ 25 h 55"/>
                  <a:gd name="T6" fmla="*/ 22 w 47"/>
                  <a:gd name="T7" fmla="*/ 17 h 55"/>
                  <a:gd name="T8" fmla="*/ 24 w 47"/>
                  <a:gd name="T9" fmla="*/ 18 h 55"/>
                  <a:gd name="T10" fmla="*/ 24 w 47"/>
                  <a:gd name="T11" fmla="*/ 23 h 55"/>
                  <a:gd name="T12" fmla="*/ 19 w 47"/>
                  <a:gd name="T13" fmla="*/ 22 h 55"/>
                  <a:gd name="T14" fmla="*/ 18 w 47"/>
                  <a:gd name="T15" fmla="*/ 22 h 55"/>
                  <a:gd name="T16" fmla="*/ 18 w 47"/>
                  <a:gd name="T17" fmla="*/ 22 h 55"/>
                  <a:gd name="T18" fmla="*/ 18 w 47"/>
                  <a:gd name="T19" fmla="*/ 21 h 55"/>
                  <a:gd name="T20" fmla="*/ 21 w 47"/>
                  <a:gd name="T21" fmla="*/ 30 h 55"/>
                  <a:gd name="T22" fmla="*/ 36 w 47"/>
                  <a:gd name="T23" fmla="*/ 18 h 55"/>
                  <a:gd name="T24" fmla="*/ 36 w 47"/>
                  <a:gd name="T25" fmla="*/ 17 h 55"/>
                  <a:gd name="T26" fmla="*/ 23 w 47"/>
                  <a:gd name="T27" fmla="*/ 4 h 55"/>
                  <a:gd name="T28" fmla="*/ 2 w 47"/>
                  <a:gd name="T29" fmla="*/ 14 h 55"/>
                  <a:gd name="T30" fmla="*/ 1 w 47"/>
                  <a:gd name="T31" fmla="*/ 37 h 55"/>
                  <a:gd name="T32" fmla="*/ 0 w 47"/>
                  <a:gd name="T33" fmla="*/ 41 h 55"/>
                  <a:gd name="T34" fmla="*/ 21 w 47"/>
                  <a:gd name="T35" fmla="*/ 55 h 55"/>
                  <a:gd name="T36" fmla="*/ 47 w 47"/>
                  <a:gd name="T37" fmla="*/ 25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55">
                    <a:moveTo>
                      <a:pt x="47" y="25"/>
                    </a:moveTo>
                    <a:cubicBezTo>
                      <a:pt x="45" y="23"/>
                      <a:pt x="42" y="22"/>
                      <a:pt x="40" y="20"/>
                    </a:cubicBezTo>
                    <a:cubicBezTo>
                      <a:pt x="39" y="33"/>
                      <a:pt x="16" y="40"/>
                      <a:pt x="13" y="25"/>
                    </a:cubicBezTo>
                    <a:cubicBezTo>
                      <a:pt x="12" y="19"/>
                      <a:pt x="18" y="15"/>
                      <a:pt x="22" y="17"/>
                    </a:cubicBezTo>
                    <a:cubicBezTo>
                      <a:pt x="23" y="17"/>
                      <a:pt x="24" y="17"/>
                      <a:pt x="24" y="18"/>
                    </a:cubicBezTo>
                    <a:cubicBezTo>
                      <a:pt x="25" y="19"/>
                      <a:pt x="26" y="22"/>
                      <a:pt x="24" y="23"/>
                    </a:cubicBezTo>
                    <a:cubicBezTo>
                      <a:pt x="22" y="25"/>
                      <a:pt x="20" y="24"/>
                      <a:pt x="19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7" y="21"/>
                      <a:pt x="18" y="21"/>
                    </a:cubicBezTo>
                    <a:cubicBezTo>
                      <a:pt x="13" y="23"/>
                      <a:pt x="18" y="29"/>
                      <a:pt x="21" y="30"/>
                    </a:cubicBezTo>
                    <a:cubicBezTo>
                      <a:pt x="28" y="32"/>
                      <a:pt x="37" y="25"/>
                      <a:pt x="36" y="18"/>
                    </a:cubicBezTo>
                    <a:cubicBezTo>
                      <a:pt x="36" y="18"/>
                      <a:pt x="36" y="17"/>
                      <a:pt x="36" y="17"/>
                    </a:cubicBezTo>
                    <a:cubicBezTo>
                      <a:pt x="31" y="13"/>
                      <a:pt x="27" y="9"/>
                      <a:pt x="23" y="4"/>
                    </a:cubicBezTo>
                    <a:cubicBezTo>
                      <a:pt x="14" y="0"/>
                      <a:pt x="6" y="5"/>
                      <a:pt x="2" y="14"/>
                    </a:cubicBezTo>
                    <a:cubicBezTo>
                      <a:pt x="4" y="21"/>
                      <a:pt x="4" y="29"/>
                      <a:pt x="1" y="37"/>
                    </a:cubicBezTo>
                    <a:cubicBezTo>
                      <a:pt x="1" y="38"/>
                      <a:pt x="1" y="40"/>
                      <a:pt x="0" y="41"/>
                    </a:cubicBezTo>
                    <a:cubicBezTo>
                      <a:pt x="8" y="45"/>
                      <a:pt x="15" y="50"/>
                      <a:pt x="21" y="55"/>
                    </a:cubicBezTo>
                    <a:cubicBezTo>
                      <a:pt x="30" y="45"/>
                      <a:pt x="37" y="34"/>
                      <a:pt x="47" y="25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4" name="Freeform 121"/>
              <p:cNvSpPr/>
              <p:nvPr/>
            </p:nvSpPr>
            <p:spPr bwMode="auto">
              <a:xfrm>
                <a:off x="1004" y="2349"/>
                <a:ext cx="50" cy="314"/>
              </a:xfrm>
              <a:custGeom>
                <a:gdLst>
                  <a:gd name="T0" fmla="*/ 0 w 21"/>
                  <a:gd name="T1" fmla="*/ 88 h 132"/>
                  <a:gd name="T2" fmla="*/ 3 w 21"/>
                  <a:gd name="T3" fmla="*/ 132 h 132"/>
                  <a:gd name="T4" fmla="*/ 16 w 21"/>
                  <a:gd name="T5" fmla="*/ 122 h 132"/>
                  <a:gd name="T6" fmla="*/ 13 w 21"/>
                  <a:gd name="T7" fmla="*/ 75 h 132"/>
                  <a:gd name="T8" fmla="*/ 21 w 21"/>
                  <a:gd name="T9" fmla="*/ 51 h 132"/>
                  <a:gd name="T10" fmla="*/ 13 w 21"/>
                  <a:gd name="T11" fmla="*/ 21 h 132"/>
                  <a:gd name="T12" fmla="*/ 19 w 21"/>
                  <a:gd name="T13" fmla="*/ 11 h 132"/>
                  <a:gd name="T14" fmla="*/ 11 w 21"/>
                  <a:gd name="T15" fmla="*/ 0 h 132"/>
                  <a:gd name="T16" fmla="*/ 4 w 21"/>
                  <a:gd name="T17" fmla="*/ 40 h 132"/>
                  <a:gd name="T18" fmla="*/ 0 w 21"/>
                  <a:gd name="T19" fmla="*/ 88 h 1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32">
                    <a:moveTo>
                      <a:pt x="0" y="88"/>
                    </a:moveTo>
                    <a:cubicBezTo>
                      <a:pt x="9" y="100"/>
                      <a:pt x="10" y="118"/>
                      <a:pt x="3" y="132"/>
                    </a:cubicBezTo>
                    <a:cubicBezTo>
                      <a:pt x="7" y="129"/>
                      <a:pt x="11" y="125"/>
                      <a:pt x="16" y="122"/>
                    </a:cubicBezTo>
                    <a:cubicBezTo>
                      <a:pt x="13" y="107"/>
                      <a:pt x="14" y="91"/>
                      <a:pt x="13" y="75"/>
                    </a:cubicBezTo>
                    <a:cubicBezTo>
                      <a:pt x="11" y="66"/>
                      <a:pt x="14" y="56"/>
                      <a:pt x="21" y="51"/>
                    </a:cubicBezTo>
                    <a:cubicBezTo>
                      <a:pt x="14" y="43"/>
                      <a:pt x="10" y="32"/>
                      <a:pt x="13" y="21"/>
                    </a:cubicBezTo>
                    <a:cubicBezTo>
                      <a:pt x="14" y="17"/>
                      <a:pt x="16" y="14"/>
                      <a:pt x="19" y="11"/>
                    </a:cubicBezTo>
                    <a:cubicBezTo>
                      <a:pt x="16" y="7"/>
                      <a:pt x="14" y="3"/>
                      <a:pt x="11" y="0"/>
                    </a:cubicBezTo>
                    <a:cubicBezTo>
                      <a:pt x="4" y="12"/>
                      <a:pt x="5" y="27"/>
                      <a:pt x="4" y="40"/>
                    </a:cubicBezTo>
                    <a:cubicBezTo>
                      <a:pt x="2" y="56"/>
                      <a:pt x="0" y="72"/>
                      <a:pt x="0" y="8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5" name="Freeform 122"/>
              <p:cNvSpPr/>
              <p:nvPr/>
            </p:nvSpPr>
            <p:spPr bwMode="auto">
              <a:xfrm>
                <a:off x="902" y="2570"/>
                <a:ext cx="74" cy="86"/>
              </a:xfrm>
              <a:custGeom>
                <a:gdLst>
                  <a:gd name="T0" fmla="*/ 28 w 31"/>
                  <a:gd name="T1" fmla="*/ 14 h 36"/>
                  <a:gd name="T2" fmla="*/ 9 w 31"/>
                  <a:gd name="T3" fmla="*/ 0 h 36"/>
                  <a:gd name="T4" fmla="*/ 0 w 31"/>
                  <a:gd name="T5" fmla="*/ 4 h 36"/>
                  <a:gd name="T6" fmla="*/ 24 w 31"/>
                  <a:gd name="T7" fmla="*/ 36 h 36"/>
                  <a:gd name="T8" fmla="*/ 28 w 31"/>
                  <a:gd name="T9" fmla="*/ 14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6">
                    <a:moveTo>
                      <a:pt x="28" y="14"/>
                    </a:moveTo>
                    <a:cubicBezTo>
                      <a:pt x="25" y="5"/>
                      <a:pt x="18" y="0"/>
                      <a:pt x="9" y="0"/>
                    </a:cubicBezTo>
                    <a:cubicBezTo>
                      <a:pt x="6" y="2"/>
                      <a:pt x="3" y="3"/>
                      <a:pt x="0" y="4"/>
                    </a:cubicBezTo>
                    <a:cubicBezTo>
                      <a:pt x="9" y="14"/>
                      <a:pt x="17" y="24"/>
                      <a:pt x="24" y="36"/>
                    </a:cubicBezTo>
                    <a:cubicBezTo>
                      <a:pt x="30" y="30"/>
                      <a:pt x="31" y="22"/>
                      <a:pt x="28" y="14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6" name="Freeform 123"/>
              <p:cNvSpPr/>
              <p:nvPr/>
            </p:nvSpPr>
            <p:spPr bwMode="auto">
              <a:xfrm>
                <a:off x="1042" y="2551"/>
                <a:ext cx="21" cy="83"/>
              </a:xfrm>
              <a:custGeom>
                <a:gdLst>
                  <a:gd name="T0" fmla="*/ 3 w 9"/>
                  <a:gd name="T1" fmla="*/ 35 h 35"/>
                  <a:gd name="T2" fmla="*/ 5 w 9"/>
                  <a:gd name="T3" fmla="*/ 33 h 35"/>
                  <a:gd name="T4" fmla="*/ 9 w 9"/>
                  <a:gd name="T5" fmla="*/ 8 h 35"/>
                  <a:gd name="T6" fmla="*/ 0 w 9"/>
                  <a:gd name="T7" fmla="*/ 0 h 35"/>
                  <a:gd name="T8" fmla="*/ 3 w 9"/>
                  <a:gd name="T9" fmla="*/ 35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5">
                    <a:moveTo>
                      <a:pt x="3" y="35"/>
                    </a:moveTo>
                    <a:cubicBezTo>
                      <a:pt x="3" y="35"/>
                      <a:pt x="4" y="34"/>
                      <a:pt x="5" y="33"/>
                    </a:cubicBezTo>
                    <a:cubicBezTo>
                      <a:pt x="2" y="25"/>
                      <a:pt x="2" y="15"/>
                      <a:pt x="9" y="8"/>
                    </a:cubicBezTo>
                    <a:cubicBezTo>
                      <a:pt x="5" y="6"/>
                      <a:pt x="2" y="4"/>
                      <a:pt x="0" y="0"/>
                    </a:cubicBezTo>
                    <a:cubicBezTo>
                      <a:pt x="1" y="12"/>
                      <a:pt x="0" y="24"/>
                      <a:pt x="3" y="3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7" name="Freeform 124"/>
              <p:cNvSpPr/>
              <p:nvPr/>
            </p:nvSpPr>
            <p:spPr bwMode="auto">
              <a:xfrm>
                <a:off x="935" y="2537"/>
                <a:ext cx="97" cy="157"/>
              </a:xfrm>
              <a:custGeom>
                <a:gdLst>
                  <a:gd name="T0" fmla="*/ 11 w 41"/>
                  <a:gd name="T1" fmla="*/ 0 h 66"/>
                  <a:gd name="T2" fmla="*/ 5 w 41"/>
                  <a:gd name="T3" fmla="*/ 7 h 66"/>
                  <a:gd name="T4" fmla="*/ 0 w 41"/>
                  <a:gd name="T5" fmla="*/ 11 h 66"/>
                  <a:gd name="T6" fmla="*/ 12 w 41"/>
                  <a:gd name="T7" fmla="*/ 53 h 66"/>
                  <a:gd name="T8" fmla="*/ 19 w 41"/>
                  <a:gd name="T9" fmla="*/ 66 h 66"/>
                  <a:gd name="T10" fmla="*/ 11 w 41"/>
                  <a:gd name="T11" fmla="*/ 0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66">
                    <a:moveTo>
                      <a:pt x="11" y="0"/>
                    </a:moveTo>
                    <a:cubicBezTo>
                      <a:pt x="10" y="2"/>
                      <a:pt x="7" y="5"/>
                      <a:pt x="5" y="7"/>
                    </a:cubicBezTo>
                    <a:cubicBezTo>
                      <a:pt x="4" y="8"/>
                      <a:pt x="2" y="10"/>
                      <a:pt x="0" y="11"/>
                    </a:cubicBezTo>
                    <a:cubicBezTo>
                      <a:pt x="18" y="13"/>
                      <a:pt x="26" y="41"/>
                      <a:pt x="12" y="53"/>
                    </a:cubicBezTo>
                    <a:cubicBezTo>
                      <a:pt x="14" y="57"/>
                      <a:pt x="16" y="61"/>
                      <a:pt x="19" y="66"/>
                    </a:cubicBezTo>
                    <a:cubicBezTo>
                      <a:pt x="41" y="48"/>
                      <a:pt x="38" y="11"/>
                      <a:pt x="11" y="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8" name="Freeform 125"/>
              <p:cNvSpPr/>
              <p:nvPr/>
            </p:nvSpPr>
            <p:spPr bwMode="auto">
              <a:xfrm>
                <a:off x="718" y="2575"/>
                <a:ext cx="198" cy="159"/>
              </a:xfrm>
              <a:custGeom>
                <a:gdLst>
                  <a:gd name="T0" fmla="*/ 43 w 84"/>
                  <a:gd name="T1" fmla="*/ 4 h 67"/>
                  <a:gd name="T2" fmla="*/ 32 w 84"/>
                  <a:gd name="T3" fmla="*/ 39 h 67"/>
                  <a:gd name="T4" fmla="*/ 55 w 84"/>
                  <a:gd name="T5" fmla="*/ 40 h 67"/>
                  <a:gd name="T6" fmla="*/ 54 w 84"/>
                  <a:gd name="T7" fmla="*/ 26 h 67"/>
                  <a:gd name="T8" fmla="*/ 47 w 84"/>
                  <a:gd name="T9" fmla="*/ 22 h 67"/>
                  <a:gd name="T10" fmla="*/ 44 w 84"/>
                  <a:gd name="T11" fmla="*/ 24 h 67"/>
                  <a:gd name="T12" fmla="*/ 48 w 84"/>
                  <a:gd name="T13" fmla="*/ 30 h 67"/>
                  <a:gd name="T14" fmla="*/ 46 w 84"/>
                  <a:gd name="T15" fmla="*/ 32 h 67"/>
                  <a:gd name="T16" fmla="*/ 46 w 84"/>
                  <a:gd name="T17" fmla="*/ 32 h 67"/>
                  <a:gd name="T18" fmla="*/ 40 w 84"/>
                  <a:gd name="T19" fmla="*/ 30 h 67"/>
                  <a:gd name="T20" fmla="*/ 42 w 84"/>
                  <a:gd name="T21" fmla="*/ 22 h 67"/>
                  <a:gd name="T22" fmla="*/ 60 w 84"/>
                  <a:gd name="T23" fmla="*/ 26 h 67"/>
                  <a:gd name="T24" fmla="*/ 51 w 84"/>
                  <a:gd name="T25" fmla="*/ 48 h 67"/>
                  <a:gd name="T26" fmla="*/ 29 w 84"/>
                  <a:gd name="T27" fmla="*/ 41 h 67"/>
                  <a:gd name="T28" fmla="*/ 38 w 84"/>
                  <a:gd name="T29" fmla="*/ 3 h 67"/>
                  <a:gd name="T30" fmla="*/ 37 w 84"/>
                  <a:gd name="T31" fmla="*/ 2 h 67"/>
                  <a:gd name="T32" fmla="*/ 30 w 84"/>
                  <a:gd name="T33" fmla="*/ 0 h 67"/>
                  <a:gd name="T34" fmla="*/ 17 w 84"/>
                  <a:gd name="T35" fmla="*/ 13 h 67"/>
                  <a:gd name="T36" fmla="*/ 0 w 84"/>
                  <a:gd name="T37" fmla="*/ 32 h 67"/>
                  <a:gd name="T38" fmla="*/ 15 w 84"/>
                  <a:gd name="T39" fmla="*/ 49 h 67"/>
                  <a:gd name="T40" fmla="*/ 28 w 84"/>
                  <a:gd name="T41" fmla="*/ 67 h 67"/>
                  <a:gd name="T42" fmla="*/ 84 w 84"/>
                  <a:gd name="T43" fmla="*/ 37 h 67"/>
                  <a:gd name="T44" fmla="*/ 61 w 84"/>
                  <a:gd name="T45" fmla="*/ 5 h 67"/>
                  <a:gd name="T46" fmla="*/ 43 w 84"/>
                  <a:gd name="T47" fmla="*/ 4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4" h="67">
                    <a:moveTo>
                      <a:pt x="43" y="4"/>
                    </a:moveTo>
                    <a:cubicBezTo>
                      <a:pt x="33" y="11"/>
                      <a:pt x="25" y="28"/>
                      <a:pt x="32" y="39"/>
                    </a:cubicBezTo>
                    <a:cubicBezTo>
                      <a:pt x="38" y="47"/>
                      <a:pt x="50" y="47"/>
                      <a:pt x="55" y="40"/>
                    </a:cubicBezTo>
                    <a:cubicBezTo>
                      <a:pt x="59" y="35"/>
                      <a:pt x="58" y="30"/>
                      <a:pt x="54" y="26"/>
                    </a:cubicBezTo>
                    <a:cubicBezTo>
                      <a:pt x="53" y="24"/>
                      <a:pt x="50" y="22"/>
                      <a:pt x="47" y="22"/>
                    </a:cubicBezTo>
                    <a:cubicBezTo>
                      <a:pt x="46" y="22"/>
                      <a:pt x="45" y="23"/>
                      <a:pt x="44" y="24"/>
                    </a:cubicBezTo>
                    <a:cubicBezTo>
                      <a:pt x="47" y="25"/>
                      <a:pt x="50" y="27"/>
                      <a:pt x="48" y="30"/>
                    </a:cubicBezTo>
                    <a:cubicBezTo>
                      <a:pt x="48" y="31"/>
                      <a:pt x="47" y="31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4" y="33"/>
                      <a:pt x="41" y="32"/>
                      <a:pt x="40" y="30"/>
                    </a:cubicBezTo>
                    <a:cubicBezTo>
                      <a:pt x="39" y="27"/>
                      <a:pt x="40" y="24"/>
                      <a:pt x="42" y="22"/>
                    </a:cubicBezTo>
                    <a:cubicBezTo>
                      <a:pt x="48" y="15"/>
                      <a:pt x="56" y="20"/>
                      <a:pt x="60" y="26"/>
                    </a:cubicBezTo>
                    <a:cubicBezTo>
                      <a:pt x="64" y="35"/>
                      <a:pt x="59" y="45"/>
                      <a:pt x="51" y="48"/>
                    </a:cubicBezTo>
                    <a:cubicBezTo>
                      <a:pt x="43" y="52"/>
                      <a:pt x="33" y="48"/>
                      <a:pt x="29" y="41"/>
                    </a:cubicBezTo>
                    <a:cubicBezTo>
                      <a:pt x="21" y="29"/>
                      <a:pt x="28" y="11"/>
                      <a:pt x="38" y="3"/>
                    </a:cubicBezTo>
                    <a:cubicBezTo>
                      <a:pt x="38" y="2"/>
                      <a:pt x="37" y="2"/>
                      <a:pt x="37" y="2"/>
                    </a:cubicBezTo>
                    <a:cubicBezTo>
                      <a:pt x="35" y="1"/>
                      <a:pt x="32" y="1"/>
                      <a:pt x="30" y="0"/>
                    </a:cubicBezTo>
                    <a:cubicBezTo>
                      <a:pt x="25" y="2"/>
                      <a:pt x="21" y="9"/>
                      <a:pt x="17" y="13"/>
                    </a:cubicBezTo>
                    <a:cubicBezTo>
                      <a:pt x="12" y="20"/>
                      <a:pt x="7" y="27"/>
                      <a:pt x="0" y="32"/>
                    </a:cubicBezTo>
                    <a:cubicBezTo>
                      <a:pt x="5" y="38"/>
                      <a:pt x="10" y="43"/>
                      <a:pt x="15" y="49"/>
                    </a:cubicBezTo>
                    <a:cubicBezTo>
                      <a:pt x="20" y="54"/>
                      <a:pt x="24" y="60"/>
                      <a:pt x="28" y="67"/>
                    </a:cubicBezTo>
                    <a:cubicBezTo>
                      <a:pt x="47" y="57"/>
                      <a:pt x="65" y="45"/>
                      <a:pt x="84" y="37"/>
                    </a:cubicBezTo>
                    <a:cubicBezTo>
                      <a:pt x="78" y="25"/>
                      <a:pt x="71" y="14"/>
                      <a:pt x="61" y="5"/>
                    </a:cubicBezTo>
                    <a:cubicBezTo>
                      <a:pt x="55" y="5"/>
                      <a:pt x="49" y="5"/>
                      <a:pt x="43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9" name="Freeform 126"/>
              <p:cNvSpPr/>
              <p:nvPr/>
            </p:nvSpPr>
            <p:spPr bwMode="auto">
              <a:xfrm>
                <a:off x="871" y="2582"/>
                <a:ext cx="206" cy="428"/>
              </a:xfrm>
              <a:custGeom>
                <a:gdLst>
                  <a:gd name="T0" fmla="*/ 68 w 87"/>
                  <a:gd name="T1" fmla="*/ 118 h 180"/>
                  <a:gd name="T2" fmla="*/ 10 w 87"/>
                  <a:gd name="T3" fmla="*/ 0 h 180"/>
                  <a:gd name="T4" fmla="*/ 0 w 87"/>
                  <a:gd name="T5" fmla="*/ 2 h 180"/>
                  <a:gd name="T6" fmla="*/ 36 w 87"/>
                  <a:gd name="T7" fmla="*/ 62 h 180"/>
                  <a:gd name="T8" fmla="*/ 56 w 87"/>
                  <a:gd name="T9" fmla="*/ 119 h 180"/>
                  <a:gd name="T10" fmla="*/ 78 w 87"/>
                  <a:gd name="T11" fmla="*/ 180 h 180"/>
                  <a:gd name="T12" fmla="*/ 87 w 87"/>
                  <a:gd name="T13" fmla="*/ 180 h 180"/>
                  <a:gd name="T14" fmla="*/ 68 w 87"/>
                  <a:gd name="T15" fmla="*/ 118 h 18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180">
                    <a:moveTo>
                      <a:pt x="68" y="118"/>
                    </a:moveTo>
                    <a:cubicBezTo>
                      <a:pt x="55" y="76"/>
                      <a:pt x="42" y="32"/>
                      <a:pt x="10" y="0"/>
                    </a:cubicBezTo>
                    <a:cubicBezTo>
                      <a:pt x="7" y="1"/>
                      <a:pt x="3" y="2"/>
                      <a:pt x="0" y="2"/>
                    </a:cubicBezTo>
                    <a:cubicBezTo>
                      <a:pt x="16" y="18"/>
                      <a:pt x="27" y="41"/>
                      <a:pt x="36" y="62"/>
                    </a:cubicBezTo>
                    <a:cubicBezTo>
                      <a:pt x="43" y="81"/>
                      <a:pt x="49" y="100"/>
                      <a:pt x="56" y="119"/>
                    </a:cubicBezTo>
                    <a:cubicBezTo>
                      <a:pt x="63" y="139"/>
                      <a:pt x="70" y="160"/>
                      <a:pt x="78" y="180"/>
                    </a:cubicBezTo>
                    <a:cubicBezTo>
                      <a:pt x="87" y="180"/>
                      <a:pt x="87" y="180"/>
                      <a:pt x="87" y="180"/>
                    </a:cubicBezTo>
                    <a:cubicBezTo>
                      <a:pt x="81" y="159"/>
                      <a:pt x="75" y="139"/>
                      <a:pt x="68" y="11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0" name="Freeform 127"/>
              <p:cNvSpPr/>
              <p:nvPr/>
            </p:nvSpPr>
            <p:spPr bwMode="auto">
              <a:xfrm>
                <a:off x="1378" y="2839"/>
                <a:ext cx="83" cy="171"/>
              </a:xfrm>
              <a:custGeom>
                <a:gdLst>
                  <a:gd name="T0" fmla="*/ 35 w 35"/>
                  <a:gd name="T1" fmla="*/ 68 h 72"/>
                  <a:gd name="T2" fmla="*/ 24 w 35"/>
                  <a:gd name="T3" fmla="*/ 41 h 72"/>
                  <a:gd name="T4" fmla="*/ 19 w 35"/>
                  <a:gd name="T5" fmla="*/ 3 h 72"/>
                  <a:gd name="T6" fmla="*/ 19 w 35"/>
                  <a:gd name="T7" fmla="*/ 3 h 72"/>
                  <a:gd name="T8" fmla="*/ 17 w 35"/>
                  <a:gd name="T9" fmla="*/ 0 h 72"/>
                  <a:gd name="T10" fmla="*/ 0 w 35"/>
                  <a:gd name="T11" fmla="*/ 11 h 72"/>
                  <a:gd name="T12" fmla="*/ 21 w 35"/>
                  <a:gd name="T13" fmla="*/ 72 h 72"/>
                  <a:gd name="T14" fmla="*/ 29 w 35"/>
                  <a:gd name="T15" fmla="*/ 72 h 72"/>
                  <a:gd name="T16" fmla="*/ 35 w 35"/>
                  <a:gd name="T17" fmla="*/ 68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72">
                    <a:moveTo>
                      <a:pt x="35" y="68"/>
                    </a:moveTo>
                    <a:cubicBezTo>
                      <a:pt x="29" y="60"/>
                      <a:pt x="26" y="50"/>
                      <a:pt x="24" y="41"/>
                    </a:cubicBezTo>
                    <a:cubicBezTo>
                      <a:pt x="20" y="29"/>
                      <a:pt x="17" y="16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8" y="1"/>
                      <a:pt x="17" y="0"/>
                    </a:cubicBezTo>
                    <a:cubicBezTo>
                      <a:pt x="14" y="6"/>
                      <a:pt x="7" y="9"/>
                      <a:pt x="0" y="11"/>
                    </a:cubicBezTo>
                    <a:cubicBezTo>
                      <a:pt x="0" y="33"/>
                      <a:pt x="8" y="54"/>
                      <a:pt x="21" y="72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31" y="70"/>
                      <a:pt x="33" y="69"/>
                      <a:pt x="35" y="6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1" name="Freeform 128"/>
              <p:cNvSpPr/>
              <p:nvPr/>
            </p:nvSpPr>
            <p:spPr bwMode="auto">
              <a:xfrm>
                <a:off x="663" y="2290"/>
                <a:ext cx="64" cy="19"/>
              </a:xfrm>
              <a:custGeom>
                <a:gdLst>
                  <a:gd name="T0" fmla="*/ 3 w 27"/>
                  <a:gd name="T1" fmla="*/ 6 h 8"/>
                  <a:gd name="T2" fmla="*/ 4 w 27"/>
                  <a:gd name="T3" fmla="*/ 8 h 8"/>
                  <a:gd name="T4" fmla="*/ 22 w 27"/>
                  <a:gd name="T5" fmla="*/ 6 h 8"/>
                  <a:gd name="T6" fmla="*/ 27 w 27"/>
                  <a:gd name="T7" fmla="*/ 0 h 8"/>
                  <a:gd name="T8" fmla="*/ 7 w 27"/>
                  <a:gd name="T9" fmla="*/ 0 h 8"/>
                  <a:gd name="T10" fmla="*/ 0 w 27"/>
                  <a:gd name="T11" fmla="*/ 1 h 8"/>
                  <a:gd name="T12" fmla="*/ 3 w 27"/>
                  <a:gd name="T13" fmla="*/ 6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8">
                    <a:moveTo>
                      <a:pt x="3" y="6"/>
                    </a:moveTo>
                    <a:cubicBezTo>
                      <a:pt x="3" y="7"/>
                      <a:pt x="4" y="7"/>
                      <a:pt x="4" y="8"/>
                    </a:cubicBezTo>
                    <a:cubicBezTo>
                      <a:pt x="9" y="6"/>
                      <a:pt x="16" y="5"/>
                      <a:pt x="22" y="6"/>
                    </a:cubicBezTo>
                    <a:cubicBezTo>
                      <a:pt x="23" y="4"/>
                      <a:pt x="25" y="2"/>
                      <a:pt x="2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3" y="0"/>
                      <a:pt x="0" y="1"/>
                    </a:cubicBezTo>
                    <a:cubicBezTo>
                      <a:pt x="1" y="2"/>
                      <a:pt x="2" y="4"/>
                      <a:pt x="3" y="6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2" name="Freeform 129"/>
              <p:cNvSpPr/>
              <p:nvPr/>
            </p:nvSpPr>
            <p:spPr bwMode="auto">
              <a:xfrm>
                <a:off x="1032" y="2288"/>
                <a:ext cx="530" cy="586"/>
              </a:xfrm>
              <a:custGeom>
                <a:gdLst>
                  <a:gd name="T0" fmla="*/ 26 w 224"/>
                  <a:gd name="T1" fmla="*/ 27 h 247"/>
                  <a:gd name="T2" fmla="*/ 25 w 224"/>
                  <a:gd name="T3" fmla="*/ 31 h 247"/>
                  <a:gd name="T4" fmla="*/ 5 w 224"/>
                  <a:gd name="T5" fmla="*/ 47 h 247"/>
                  <a:gd name="T6" fmla="*/ 14 w 224"/>
                  <a:gd name="T7" fmla="*/ 75 h 247"/>
                  <a:gd name="T8" fmla="*/ 13 w 224"/>
                  <a:gd name="T9" fmla="*/ 78 h 247"/>
                  <a:gd name="T10" fmla="*/ 13 w 224"/>
                  <a:gd name="T11" fmla="*/ 79 h 247"/>
                  <a:gd name="T12" fmla="*/ 18 w 224"/>
                  <a:gd name="T13" fmla="*/ 116 h 247"/>
                  <a:gd name="T14" fmla="*/ 18 w 224"/>
                  <a:gd name="T15" fmla="*/ 120 h 247"/>
                  <a:gd name="T16" fmla="*/ 36 w 224"/>
                  <a:gd name="T17" fmla="*/ 160 h 247"/>
                  <a:gd name="T18" fmla="*/ 38 w 224"/>
                  <a:gd name="T19" fmla="*/ 163 h 247"/>
                  <a:gd name="T20" fmla="*/ 76 w 224"/>
                  <a:gd name="T21" fmla="*/ 193 h 247"/>
                  <a:gd name="T22" fmla="*/ 78 w 224"/>
                  <a:gd name="T23" fmla="*/ 195 h 247"/>
                  <a:gd name="T24" fmla="*/ 87 w 224"/>
                  <a:gd name="T25" fmla="*/ 218 h 247"/>
                  <a:gd name="T26" fmla="*/ 112 w 224"/>
                  <a:gd name="T27" fmla="*/ 219 h 247"/>
                  <a:gd name="T28" fmla="*/ 115 w 224"/>
                  <a:gd name="T29" fmla="*/ 220 h 247"/>
                  <a:gd name="T30" fmla="*/ 136 w 224"/>
                  <a:gd name="T31" fmla="*/ 240 h 247"/>
                  <a:gd name="T32" fmla="*/ 162 w 224"/>
                  <a:gd name="T33" fmla="*/ 228 h 247"/>
                  <a:gd name="T34" fmla="*/ 165 w 224"/>
                  <a:gd name="T35" fmla="*/ 227 h 247"/>
                  <a:gd name="T36" fmla="*/ 193 w 224"/>
                  <a:gd name="T37" fmla="*/ 245 h 247"/>
                  <a:gd name="T38" fmla="*/ 213 w 224"/>
                  <a:gd name="T39" fmla="*/ 221 h 247"/>
                  <a:gd name="T40" fmla="*/ 216 w 224"/>
                  <a:gd name="T41" fmla="*/ 220 h 247"/>
                  <a:gd name="T42" fmla="*/ 224 w 224"/>
                  <a:gd name="T43" fmla="*/ 222 h 247"/>
                  <a:gd name="T44" fmla="*/ 198 w 224"/>
                  <a:gd name="T45" fmla="*/ 183 h 247"/>
                  <a:gd name="T46" fmla="*/ 203 w 224"/>
                  <a:gd name="T47" fmla="*/ 214 h 247"/>
                  <a:gd name="T48" fmla="*/ 193 w 224"/>
                  <a:gd name="T49" fmla="*/ 236 h 247"/>
                  <a:gd name="T50" fmla="*/ 175 w 224"/>
                  <a:gd name="T51" fmla="*/ 222 h 247"/>
                  <a:gd name="T52" fmla="*/ 167 w 224"/>
                  <a:gd name="T53" fmla="*/ 187 h 247"/>
                  <a:gd name="T54" fmla="*/ 157 w 224"/>
                  <a:gd name="T55" fmla="*/ 217 h 247"/>
                  <a:gd name="T56" fmla="*/ 137 w 224"/>
                  <a:gd name="T57" fmla="*/ 231 h 247"/>
                  <a:gd name="T58" fmla="*/ 127 w 224"/>
                  <a:gd name="T59" fmla="*/ 207 h 247"/>
                  <a:gd name="T60" fmla="*/ 135 w 224"/>
                  <a:gd name="T61" fmla="*/ 178 h 247"/>
                  <a:gd name="T62" fmla="*/ 121 w 224"/>
                  <a:gd name="T63" fmla="*/ 202 h 247"/>
                  <a:gd name="T64" fmla="*/ 98 w 224"/>
                  <a:gd name="T65" fmla="*/ 213 h 247"/>
                  <a:gd name="T66" fmla="*/ 95 w 224"/>
                  <a:gd name="T67" fmla="*/ 187 h 247"/>
                  <a:gd name="T68" fmla="*/ 110 w 224"/>
                  <a:gd name="T69" fmla="*/ 158 h 247"/>
                  <a:gd name="T70" fmla="*/ 83 w 224"/>
                  <a:gd name="T71" fmla="*/ 179 h 247"/>
                  <a:gd name="T72" fmla="*/ 54 w 224"/>
                  <a:gd name="T73" fmla="*/ 185 h 247"/>
                  <a:gd name="T74" fmla="*/ 55 w 224"/>
                  <a:gd name="T75" fmla="*/ 159 h 247"/>
                  <a:gd name="T76" fmla="*/ 78 w 224"/>
                  <a:gd name="T77" fmla="*/ 142 h 247"/>
                  <a:gd name="T78" fmla="*/ 53 w 224"/>
                  <a:gd name="T79" fmla="*/ 150 h 247"/>
                  <a:gd name="T80" fmla="*/ 23 w 224"/>
                  <a:gd name="T81" fmla="*/ 145 h 247"/>
                  <a:gd name="T82" fmla="*/ 37 w 224"/>
                  <a:gd name="T83" fmla="*/ 121 h 247"/>
                  <a:gd name="T84" fmla="*/ 69 w 224"/>
                  <a:gd name="T85" fmla="*/ 109 h 247"/>
                  <a:gd name="T86" fmla="*/ 42 w 224"/>
                  <a:gd name="T87" fmla="*/ 109 h 247"/>
                  <a:gd name="T88" fmla="*/ 12 w 224"/>
                  <a:gd name="T89" fmla="*/ 99 h 247"/>
                  <a:gd name="T90" fmla="*/ 33 w 224"/>
                  <a:gd name="T91" fmla="*/ 80 h 247"/>
                  <a:gd name="T92" fmla="*/ 66 w 224"/>
                  <a:gd name="T93" fmla="*/ 74 h 247"/>
                  <a:gd name="T94" fmla="*/ 56 w 224"/>
                  <a:gd name="T95" fmla="*/ 73 h 247"/>
                  <a:gd name="T96" fmla="*/ 32 w 224"/>
                  <a:gd name="T97" fmla="*/ 68 h 247"/>
                  <a:gd name="T98" fmla="*/ 11 w 224"/>
                  <a:gd name="T99" fmla="*/ 53 h 247"/>
                  <a:gd name="T100" fmla="*/ 40 w 224"/>
                  <a:gd name="T101" fmla="*/ 39 h 247"/>
                  <a:gd name="T102" fmla="*/ 74 w 224"/>
                  <a:gd name="T103" fmla="*/ 41 h 247"/>
                  <a:gd name="T104" fmla="*/ 39 w 224"/>
                  <a:gd name="T105" fmla="*/ 26 h 247"/>
                  <a:gd name="T106" fmla="*/ 27 w 224"/>
                  <a:gd name="T107" fmla="*/ 7 h 247"/>
                  <a:gd name="T108" fmla="*/ 49 w 224"/>
                  <a:gd name="T109" fmla="*/ 2 h 247"/>
                  <a:gd name="T110" fmla="*/ 71 w 224"/>
                  <a:gd name="T111" fmla="*/ 10 h 247"/>
                  <a:gd name="T112" fmla="*/ 89 w 224"/>
                  <a:gd name="T113" fmla="*/ 18 h 247"/>
                  <a:gd name="T114" fmla="*/ 69 w 224"/>
                  <a:gd name="T115" fmla="*/ 1 h 247"/>
                  <a:gd name="T116" fmla="*/ 19 w 224"/>
                  <a:gd name="T117" fmla="*/ 1 h 247"/>
                  <a:gd name="T118" fmla="*/ 26 w 224"/>
                  <a:gd name="T119" fmla="*/ 27 h 2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4" h="246">
                    <a:moveTo>
                      <a:pt x="26" y="27"/>
                    </a:moveTo>
                    <a:cubicBezTo>
                      <a:pt x="27" y="29"/>
                      <a:pt x="27" y="30"/>
                      <a:pt x="25" y="31"/>
                    </a:cubicBezTo>
                    <a:cubicBezTo>
                      <a:pt x="16" y="34"/>
                      <a:pt x="8" y="38"/>
                      <a:pt x="5" y="47"/>
                    </a:cubicBezTo>
                    <a:cubicBezTo>
                      <a:pt x="1" y="57"/>
                      <a:pt x="6" y="68"/>
                      <a:pt x="14" y="75"/>
                    </a:cubicBezTo>
                    <a:cubicBezTo>
                      <a:pt x="14" y="76"/>
                      <a:pt x="14" y="77"/>
                      <a:pt x="13" y="78"/>
                    </a:cubicBezTo>
                    <a:cubicBezTo>
                      <a:pt x="13" y="78"/>
                      <a:pt x="13" y="79"/>
                      <a:pt x="13" y="79"/>
                    </a:cubicBezTo>
                    <a:cubicBezTo>
                      <a:pt x="0" y="88"/>
                      <a:pt x="1" y="112"/>
                      <a:pt x="18" y="116"/>
                    </a:cubicBezTo>
                    <a:cubicBezTo>
                      <a:pt x="19" y="117"/>
                      <a:pt x="20" y="119"/>
                      <a:pt x="18" y="120"/>
                    </a:cubicBezTo>
                    <a:cubicBezTo>
                      <a:pt x="1" y="134"/>
                      <a:pt x="16" y="160"/>
                      <a:pt x="36" y="160"/>
                    </a:cubicBezTo>
                    <a:cubicBezTo>
                      <a:pt x="37" y="160"/>
                      <a:pt x="38" y="162"/>
                      <a:pt x="38" y="163"/>
                    </a:cubicBezTo>
                    <a:cubicBezTo>
                      <a:pt x="31" y="186"/>
                      <a:pt x="55" y="201"/>
                      <a:pt x="76" y="193"/>
                    </a:cubicBezTo>
                    <a:cubicBezTo>
                      <a:pt x="77" y="193"/>
                      <a:pt x="78" y="193"/>
                      <a:pt x="78" y="195"/>
                    </a:cubicBezTo>
                    <a:cubicBezTo>
                      <a:pt x="78" y="204"/>
                      <a:pt x="80" y="212"/>
                      <a:pt x="87" y="218"/>
                    </a:cubicBezTo>
                    <a:cubicBezTo>
                      <a:pt x="94" y="224"/>
                      <a:pt x="105" y="224"/>
                      <a:pt x="112" y="219"/>
                    </a:cubicBezTo>
                    <a:cubicBezTo>
                      <a:pt x="113" y="218"/>
                      <a:pt x="115" y="219"/>
                      <a:pt x="115" y="220"/>
                    </a:cubicBezTo>
                    <a:cubicBezTo>
                      <a:pt x="117" y="231"/>
                      <a:pt x="125" y="238"/>
                      <a:pt x="136" y="240"/>
                    </a:cubicBezTo>
                    <a:cubicBezTo>
                      <a:pt x="144" y="242"/>
                      <a:pt x="159" y="236"/>
                      <a:pt x="162" y="228"/>
                    </a:cubicBezTo>
                    <a:cubicBezTo>
                      <a:pt x="162" y="226"/>
                      <a:pt x="164" y="226"/>
                      <a:pt x="165" y="227"/>
                    </a:cubicBezTo>
                    <a:cubicBezTo>
                      <a:pt x="169" y="239"/>
                      <a:pt x="180" y="247"/>
                      <a:pt x="193" y="245"/>
                    </a:cubicBezTo>
                    <a:cubicBezTo>
                      <a:pt x="205" y="244"/>
                      <a:pt x="211" y="232"/>
                      <a:pt x="213" y="221"/>
                    </a:cubicBezTo>
                    <a:cubicBezTo>
                      <a:pt x="213" y="220"/>
                      <a:pt x="214" y="219"/>
                      <a:pt x="216" y="220"/>
                    </a:cubicBezTo>
                    <a:cubicBezTo>
                      <a:pt x="218" y="222"/>
                      <a:pt x="221" y="222"/>
                      <a:pt x="224" y="222"/>
                    </a:cubicBezTo>
                    <a:cubicBezTo>
                      <a:pt x="214" y="210"/>
                      <a:pt x="205" y="196"/>
                      <a:pt x="198" y="183"/>
                    </a:cubicBezTo>
                    <a:cubicBezTo>
                      <a:pt x="199" y="193"/>
                      <a:pt x="202" y="203"/>
                      <a:pt x="203" y="214"/>
                    </a:cubicBezTo>
                    <a:cubicBezTo>
                      <a:pt x="203" y="221"/>
                      <a:pt x="202" y="234"/>
                      <a:pt x="193" y="236"/>
                    </a:cubicBezTo>
                    <a:cubicBezTo>
                      <a:pt x="183" y="238"/>
                      <a:pt x="178" y="229"/>
                      <a:pt x="175" y="222"/>
                    </a:cubicBezTo>
                    <a:cubicBezTo>
                      <a:pt x="170" y="211"/>
                      <a:pt x="168" y="199"/>
                      <a:pt x="167" y="187"/>
                    </a:cubicBezTo>
                    <a:cubicBezTo>
                      <a:pt x="165" y="197"/>
                      <a:pt x="162" y="208"/>
                      <a:pt x="157" y="217"/>
                    </a:cubicBezTo>
                    <a:cubicBezTo>
                      <a:pt x="153" y="224"/>
                      <a:pt x="146" y="233"/>
                      <a:pt x="137" y="231"/>
                    </a:cubicBezTo>
                    <a:cubicBezTo>
                      <a:pt x="127" y="228"/>
                      <a:pt x="127" y="215"/>
                      <a:pt x="127" y="207"/>
                    </a:cubicBezTo>
                    <a:cubicBezTo>
                      <a:pt x="128" y="197"/>
                      <a:pt x="132" y="188"/>
                      <a:pt x="135" y="178"/>
                    </a:cubicBezTo>
                    <a:cubicBezTo>
                      <a:pt x="131" y="186"/>
                      <a:pt x="127" y="194"/>
                      <a:pt x="121" y="202"/>
                    </a:cubicBezTo>
                    <a:cubicBezTo>
                      <a:pt x="117" y="207"/>
                      <a:pt x="107" y="217"/>
                      <a:pt x="98" y="213"/>
                    </a:cubicBezTo>
                    <a:cubicBezTo>
                      <a:pt x="89" y="207"/>
                      <a:pt x="92" y="195"/>
                      <a:pt x="95" y="187"/>
                    </a:cubicBezTo>
                    <a:cubicBezTo>
                      <a:pt x="99" y="177"/>
                      <a:pt x="104" y="167"/>
                      <a:pt x="110" y="158"/>
                    </a:cubicBezTo>
                    <a:cubicBezTo>
                      <a:pt x="102" y="166"/>
                      <a:pt x="93" y="173"/>
                      <a:pt x="83" y="179"/>
                    </a:cubicBezTo>
                    <a:cubicBezTo>
                      <a:pt x="76" y="183"/>
                      <a:pt x="63" y="190"/>
                      <a:pt x="54" y="185"/>
                    </a:cubicBezTo>
                    <a:cubicBezTo>
                      <a:pt x="44" y="179"/>
                      <a:pt x="49" y="166"/>
                      <a:pt x="55" y="159"/>
                    </a:cubicBezTo>
                    <a:cubicBezTo>
                      <a:pt x="62" y="153"/>
                      <a:pt x="70" y="147"/>
                      <a:pt x="78" y="142"/>
                    </a:cubicBezTo>
                    <a:cubicBezTo>
                      <a:pt x="70" y="146"/>
                      <a:pt x="61" y="149"/>
                      <a:pt x="53" y="150"/>
                    </a:cubicBezTo>
                    <a:cubicBezTo>
                      <a:pt x="44" y="152"/>
                      <a:pt x="28" y="153"/>
                      <a:pt x="23" y="145"/>
                    </a:cubicBezTo>
                    <a:cubicBezTo>
                      <a:pt x="16" y="134"/>
                      <a:pt x="29" y="126"/>
                      <a:pt x="37" y="121"/>
                    </a:cubicBezTo>
                    <a:cubicBezTo>
                      <a:pt x="47" y="115"/>
                      <a:pt x="58" y="112"/>
                      <a:pt x="69" y="109"/>
                    </a:cubicBezTo>
                    <a:cubicBezTo>
                      <a:pt x="60" y="110"/>
                      <a:pt x="51" y="110"/>
                      <a:pt x="42" y="109"/>
                    </a:cubicBezTo>
                    <a:cubicBezTo>
                      <a:pt x="34" y="109"/>
                      <a:pt x="15" y="111"/>
                      <a:pt x="12" y="99"/>
                    </a:cubicBezTo>
                    <a:cubicBezTo>
                      <a:pt x="10" y="88"/>
                      <a:pt x="25" y="83"/>
                      <a:pt x="33" y="80"/>
                    </a:cubicBezTo>
                    <a:cubicBezTo>
                      <a:pt x="44" y="77"/>
                      <a:pt x="55" y="75"/>
                      <a:pt x="66" y="74"/>
                    </a:cubicBezTo>
                    <a:cubicBezTo>
                      <a:pt x="63" y="74"/>
                      <a:pt x="59" y="74"/>
                      <a:pt x="56" y="73"/>
                    </a:cubicBezTo>
                    <a:cubicBezTo>
                      <a:pt x="48" y="72"/>
                      <a:pt x="40" y="70"/>
                      <a:pt x="32" y="68"/>
                    </a:cubicBezTo>
                    <a:cubicBezTo>
                      <a:pt x="25" y="66"/>
                      <a:pt x="9" y="63"/>
                      <a:pt x="11" y="53"/>
                    </a:cubicBezTo>
                    <a:cubicBezTo>
                      <a:pt x="14" y="41"/>
                      <a:pt x="31" y="40"/>
                      <a:pt x="40" y="39"/>
                    </a:cubicBezTo>
                    <a:cubicBezTo>
                      <a:pt x="51" y="38"/>
                      <a:pt x="63" y="39"/>
                      <a:pt x="74" y="41"/>
                    </a:cubicBezTo>
                    <a:cubicBezTo>
                      <a:pt x="62" y="37"/>
                      <a:pt x="51" y="31"/>
                      <a:pt x="39" y="26"/>
                    </a:cubicBezTo>
                    <a:cubicBezTo>
                      <a:pt x="32" y="23"/>
                      <a:pt x="22" y="16"/>
                      <a:pt x="27" y="7"/>
                    </a:cubicBezTo>
                    <a:cubicBezTo>
                      <a:pt x="31" y="0"/>
                      <a:pt x="42" y="1"/>
                      <a:pt x="49" y="2"/>
                    </a:cubicBezTo>
                    <a:cubicBezTo>
                      <a:pt x="57" y="4"/>
                      <a:pt x="64" y="7"/>
                      <a:pt x="71" y="10"/>
                    </a:cubicBezTo>
                    <a:cubicBezTo>
                      <a:pt x="77" y="13"/>
                      <a:pt x="83" y="16"/>
                      <a:pt x="89" y="18"/>
                    </a:cubicBezTo>
                    <a:cubicBezTo>
                      <a:pt x="82" y="12"/>
                      <a:pt x="75" y="7"/>
                      <a:pt x="6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2" y="10"/>
                      <a:pt x="17" y="21"/>
                      <a:pt x="26" y="27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3" name="Freeform 130"/>
              <p:cNvSpPr/>
              <p:nvPr/>
            </p:nvSpPr>
            <p:spPr bwMode="auto">
              <a:xfrm>
                <a:off x="841" y="2385"/>
                <a:ext cx="49" cy="38"/>
              </a:xfrm>
              <a:custGeom>
                <a:gdLst>
                  <a:gd name="T0" fmla="*/ 21 w 21"/>
                  <a:gd name="T1" fmla="*/ 3 h 16"/>
                  <a:gd name="T2" fmla="*/ 16 w 21"/>
                  <a:gd name="T3" fmla="*/ 1 h 16"/>
                  <a:gd name="T4" fmla="*/ 0 w 21"/>
                  <a:gd name="T5" fmla="*/ 5 h 16"/>
                  <a:gd name="T6" fmla="*/ 15 w 21"/>
                  <a:gd name="T7" fmla="*/ 16 h 16"/>
                  <a:gd name="T8" fmla="*/ 21 w 21"/>
                  <a:gd name="T9" fmla="*/ 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6">
                    <a:moveTo>
                      <a:pt x="21" y="3"/>
                    </a:moveTo>
                    <a:cubicBezTo>
                      <a:pt x="20" y="2"/>
                      <a:pt x="18" y="1"/>
                      <a:pt x="16" y="1"/>
                    </a:cubicBezTo>
                    <a:cubicBezTo>
                      <a:pt x="9" y="0"/>
                      <a:pt x="4" y="1"/>
                      <a:pt x="0" y="5"/>
                    </a:cubicBezTo>
                    <a:cubicBezTo>
                      <a:pt x="6" y="5"/>
                      <a:pt x="12" y="10"/>
                      <a:pt x="15" y="16"/>
                    </a:cubicBezTo>
                    <a:cubicBezTo>
                      <a:pt x="20" y="13"/>
                      <a:pt x="21" y="8"/>
                      <a:pt x="21" y="3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4" name="Freeform 131"/>
              <p:cNvSpPr/>
              <p:nvPr/>
            </p:nvSpPr>
            <p:spPr bwMode="auto">
              <a:xfrm>
                <a:off x="881" y="2456"/>
                <a:ext cx="45" cy="67"/>
              </a:xfrm>
              <a:custGeom>
                <a:gdLst>
                  <a:gd name="T0" fmla="*/ 3 w 19"/>
                  <a:gd name="T1" fmla="*/ 19 h 28"/>
                  <a:gd name="T2" fmla="*/ 3 w 19"/>
                  <a:gd name="T3" fmla="*/ 19 h 28"/>
                  <a:gd name="T4" fmla="*/ 3 w 19"/>
                  <a:gd name="T5" fmla="*/ 20 h 28"/>
                  <a:gd name="T6" fmla="*/ 0 w 19"/>
                  <a:gd name="T7" fmla="*/ 28 h 28"/>
                  <a:gd name="T8" fmla="*/ 19 w 19"/>
                  <a:gd name="T9" fmla="*/ 1 h 28"/>
                  <a:gd name="T10" fmla="*/ 19 w 19"/>
                  <a:gd name="T11" fmla="*/ 0 h 28"/>
                  <a:gd name="T12" fmla="*/ 3 w 19"/>
                  <a:gd name="T13" fmla="*/ 19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8">
                    <a:moveTo>
                      <a:pt x="3" y="19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2" y="22"/>
                      <a:pt x="1" y="25"/>
                      <a:pt x="0" y="28"/>
                    </a:cubicBezTo>
                    <a:cubicBezTo>
                      <a:pt x="12" y="23"/>
                      <a:pt x="18" y="14"/>
                      <a:pt x="19" y="1"/>
                    </a:cubicBezTo>
                    <a:cubicBezTo>
                      <a:pt x="19" y="1"/>
                      <a:pt x="19" y="0"/>
                      <a:pt x="19" y="0"/>
                    </a:cubicBezTo>
                    <a:cubicBezTo>
                      <a:pt x="12" y="4"/>
                      <a:pt x="7" y="11"/>
                      <a:pt x="3" y="1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5" name="Freeform 132"/>
              <p:cNvSpPr/>
              <p:nvPr/>
            </p:nvSpPr>
            <p:spPr bwMode="auto">
              <a:xfrm>
                <a:off x="753" y="2440"/>
                <a:ext cx="90" cy="64"/>
              </a:xfrm>
              <a:custGeom>
                <a:gdLst>
                  <a:gd name="T0" fmla="*/ 0 w 38"/>
                  <a:gd name="T1" fmla="*/ 8 h 27"/>
                  <a:gd name="T2" fmla="*/ 24 w 38"/>
                  <a:gd name="T3" fmla="*/ 20 h 27"/>
                  <a:gd name="T4" fmla="*/ 36 w 38"/>
                  <a:gd name="T5" fmla="*/ 27 h 27"/>
                  <a:gd name="T6" fmla="*/ 38 w 38"/>
                  <a:gd name="T7" fmla="*/ 20 h 27"/>
                  <a:gd name="T8" fmla="*/ 17 w 38"/>
                  <a:gd name="T9" fmla="*/ 11 h 27"/>
                  <a:gd name="T10" fmla="*/ 10 w 38"/>
                  <a:gd name="T11" fmla="*/ 0 h 27"/>
                  <a:gd name="T12" fmla="*/ 0 w 38"/>
                  <a:gd name="T13" fmla="*/ 8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7">
                    <a:moveTo>
                      <a:pt x="0" y="8"/>
                    </a:moveTo>
                    <a:cubicBezTo>
                      <a:pt x="8" y="11"/>
                      <a:pt x="16" y="15"/>
                      <a:pt x="24" y="20"/>
                    </a:cubicBezTo>
                    <a:cubicBezTo>
                      <a:pt x="28" y="22"/>
                      <a:pt x="32" y="24"/>
                      <a:pt x="36" y="27"/>
                    </a:cubicBezTo>
                    <a:cubicBezTo>
                      <a:pt x="37" y="25"/>
                      <a:pt x="37" y="22"/>
                      <a:pt x="38" y="20"/>
                    </a:cubicBezTo>
                    <a:cubicBezTo>
                      <a:pt x="30" y="20"/>
                      <a:pt x="22" y="17"/>
                      <a:pt x="17" y="11"/>
                    </a:cubicBezTo>
                    <a:cubicBezTo>
                      <a:pt x="13" y="8"/>
                      <a:pt x="11" y="4"/>
                      <a:pt x="10" y="0"/>
                    </a:cubicBezTo>
                    <a:cubicBezTo>
                      <a:pt x="6" y="1"/>
                      <a:pt x="2" y="4"/>
                      <a:pt x="0" y="8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6" name="Freeform 133"/>
              <p:cNvSpPr/>
              <p:nvPr/>
            </p:nvSpPr>
            <p:spPr bwMode="auto">
              <a:xfrm>
                <a:off x="843" y="2466"/>
                <a:ext cx="38" cy="62"/>
              </a:xfrm>
              <a:custGeom>
                <a:gdLst>
                  <a:gd name="T0" fmla="*/ 12 w 16"/>
                  <a:gd name="T1" fmla="*/ 25 h 26"/>
                  <a:gd name="T2" fmla="*/ 13 w 16"/>
                  <a:gd name="T3" fmla="*/ 25 h 26"/>
                  <a:gd name="T4" fmla="*/ 16 w 16"/>
                  <a:gd name="T5" fmla="*/ 14 h 26"/>
                  <a:gd name="T6" fmla="*/ 16 w 16"/>
                  <a:gd name="T7" fmla="*/ 6 h 26"/>
                  <a:gd name="T8" fmla="*/ 14 w 16"/>
                  <a:gd name="T9" fmla="*/ 0 h 26"/>
                  <a:gd name="T10" fmla="*/ 6 w 16"/>
                  <a:gd name="T11" fmla="*/ 7 h 26"/>
                  <a:gd name="T12" fmla="*/ 3 w 16"/>
                  <a:gd name="T13" fmla="*/ 8 h 26"/>
                  <a:gd name="T14" fmla="*/ 0 w 16"/>
                  <a:gd name="T15" fmla="*/ 19 h 26"/>
                  <a:gd name="T16" fmla="*/ 6 w 16"/>
                  <a:gd name="T17" fmla="*/ 26 h 26"/>
                  <a:gd name="T18" fmla="*/ 12 w 16"/>
                  <a:gd name="T19" fmla="*/ 25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6">
                    <a:moveTo>
                      <a:pt x="12" y="25"/>
                    </a:moveTo>
                    <a:cubicBezTo>
                      <a:pt x="12" y="25"/>
                      <a:pt x="13" y="25"/>
                      <a:pt x="13" y="25"/>
                    </a:cubicBezTo>
                    <a:cubicBezTo>
                      <a:pt x="14" y="21"/>
                      <a:pt x="15" y="17"/>
                      <a:pt x="16" y="14"/>
                    </a:cubicBezTo>
                    <a:cubicBezTo>
                      <a:pt x="16" y="11"/>
                      <a:pt x="16" y="9"/>
                      <a:pt x="16" y="6"/>
                    </a:cubicBezTo>
                    <a:cubicBezTo>
                      <a:pt x="15" y="4"/>
                      <a:pt x="15" y="2"/>
                      <a:pt x="14" y="0"/>
                    </a:cubicBezTo>
                    <a:cubicBezTo>
                      <a:pt x="12" y="3"/>
                      <a:pt x="9" y="5"/>
                      <a:pt x="6" y="7"/>
                    </a:cubicBezTo>
                    <a:cubicBezTo>
                      <a:pt x="5" y="7"/>
                      <a:pt x="4" y="8"/>
                      <a:pt x="3" y="8"/>
                    </a:cubicBezTo>
                    <a:cubicBezTo>
                      <a:pt x="2" y="11"/>
                      <a:pt x="2" y="15"/>
                      <a:pt x="0" y="19"/>
                    </a:cubicBezTo>
                    <a:cubicBezTo>
                      <a:pt x="3" y="21"/>
                      <a:pt x="5" y="23"/>
                      <a:pt x="6" y="26"/>
                    </a:cubicBezTo>
                    <a:cubicBezTo>
                      <a:pt x="8" y="26"/>
                      <a:pt x="10" y="25"/>
                      <a:pt x="12" y="25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7" name="Freeform 134"/>
              <p:cNvSpPr/>
              <p:nvPr/>
            </p:nvSpPr>
            <p:spPr bwMode="auto">
              <a:xfrm>
                <a:off x="1061" y="2290"/>
                <a:ext cx="7" cy="5"/>
              </a:xfrm>
              <a:custGeom>
                <a:gdLst>
                  <a:gd name="T0" fmla="*/ 1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1 w 3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8" name="Freeform 135"/>
              <p:cNvSpPr/>
              <p:nvPr/>
            </p:nvSpPr>
            <p:spPr bwMode="auto">
              <a:xfrm>
                <a:off x="673" y="2290"/>
                <a:ext cx="319" cy="287"/>
              </a:xfrm>
              <a:custGeom>
                <a:gdLst>
                  <a:gd name="T0" fmla="*/ 16 w 135"/>
                  <a:gd name="T1" fmla="*/ 89 h 121"/>
                  <a:gd name="T2" fmla="*/ 77 w 135"/>
                  <a:gd name="T3" fmla="*/ 121 h 121"/>
                  <a:gd name="T4" fmla="*/ 128 w 135"/>
                  <a:gd name="T5" fmla="*/ 84 h 121"/>
                  <a:gd name="T6" fmla="*/ 111 w 135"/>
                  <a:gd name="T7" fmla="*/ 29 h 121"/>
                  <a:gd name="T8" fmla="*/ 75 w 135"/>
                  <a:gd name="T9" fmla="*/ 21 h 121"/>
                  <a:gd name="T10" fmla="*/ 48 w 135"/>
                  <a:gd name="T11" fmla="*/ 47 h 121"/>
                  <a:gd name="T12" fmla="*/ 66 w 135"/>
                  <a:gd name="T13" fmla="*/ 79 h 121"/>
                  <a:gd name="T14" fmla="*/ 82 w 135"/>
                  <a:gd name="T15" fmla="*/ 73 h 121"/>
                  <a:gd name="T16" fmla="*/ 80 w 135"/>
                  <a:gd name="T17" fmla="*/ 54 h 121"/>
                  <a:gd name="T18" fmla="*/ 67 w 135"/>
                  <a:gd name="T19" fmla="*/ 49 h 121"/>
                  <a:gd name="T20" fmla="*/ 66 w 135"/>
                  <a:gd name="T21" fmla="*/ 49 h 121"/>
                  <a:gd name="T22" fmla="*/ 65 w 135"/>
                  <a:gd name="T23" fmla="*/ 47 h 121"/>
                  <a:gd name="T24" fmla="*/ 92 w 135"/>
                  <a:gd name="T25" fmla="*/ 38 h 121"/>
                  <a:gd name="T26" fmla="*/ 110 w 135"/>
                  <a:gd name="T27" fmla="*/ 61 h 121"/>
                  <a:gd name="T28" fmla="*/ 104 w 135"/>
                  <a:gd name="T29" fmla="*/ 92 h 121"/>
                  <a:gd name="T30" fmla="*/ 76 w 135"/>
                  <a:gd name="T31" fmla="*/ 104 h 121"/>
                  <a:gd name="T32" fmla="*/ 27 w 135"/>
                  <a:gd name="T33" fmla="*/ 65 h 121"/>
                  <a:gd name="T34" fmla="*/ 59 w 135"/>
                  <a:gd name="T35" fmla="*/ 6 h 121"/>
                  <a:gd name="T36" fmla="*/ 73 w 135"/>
                  <a:gd name="T37" fmla="*/ 0 h 121"/>
                  <a:gd name="T38" fmla="*/ 29 w 135"/>
                  <a:gd name="T39" fmla="*/ 0 h 121"/>
                  <a:gd name="T40" fmla="*/ 17 w 135"/>
                  <a:gd name="T41" fmla="*/ 14 h 121"/>
                  <a:gd name="T42" fmla="*/ 16 w 135"/>
                  <a:gd name="T43" fmla="*/ 89 h 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5" h="120">
                    <a:moveTo>
                      <a:pt x="16" y="89"/>
                    </a:moveTo>
                    <a:cubicBezTo>
                      <a:pt x="29" y="108"/>
                      <a:pt x="53" y="121"/>
                      <a:pt x="77" y="121"/>
                    </a:cubicBezTo>
                    <a:cubicBezTo>
                      <a:pt x="101" y="121"/>
                      <a:pt x="121" y="106"/>
                      <a:pt x="128" y="84"/>
                    </a:cubicBezTo>
                    <a:cubicBezTo>
                      <a:pt x="135" y="64"/>
                      <a:pt x="128" y="42"/>
                      <a:pt x="111" y="29"/>
                    </a:cubicBezTo>
                    <a:cubicBezTo>
                      <a:pt x="101" y="22"/>
                      <a:pt x="87" y="20"/>
                      <a:pt x="75" y="21"/>
                    </a:cubicBezTo>
                    <a:cubicBezTo>
                      <a:pt x="61" y="24"/>
                      <a:pt x="52" y="34"/>
                      <a:pt x="48" y="47"/>
                    </a:cubicBezTo>
                    <a:cubicBezTo>
                      <a:pt x="44" y="61"/>
                      <a:pt x="52" y="76"/>
                      <a:pt x="66" y="79"/>
                    </a:cubicBezTo>
                    <a:cubicBezTo>
                      <a:pt x="72" y="80"/>
                      <a:pt x="78" y="78"/>
                      <a:pt x="82" y="73"/>
                    </a:cubicBezTo>
                    <a:cubicBezTo>
                      <a:pt x="87" y="67"/>
                      <a:pt x="84" y="59"/>
                      <a:pt x="80" y="54"/>
                    </a:cubicBezTo>
                    <a:cubicBezTo>
                      <a:pt x="77" y="50"/>
                      <a:pt x="72" y="47"/>
                      <a:pt x="67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5" y="49"/>
                      <a:pt x="64" y="48"/>
                      <a:pt x="65" y="47"/>
                    </a:cubicBezTo>
                    <a:cubicBezTo>
                      <a:pt x="71" y="37"/>
                      <a:pt x="81" y="35"/>
                      <a:pt x="92" y="38"/>
                    </a:cubicBezTo>
                    <a:cubicBezTo>
                      <a:pt x="102" y="41"/>
                      <a:pt x="108" y="51"/>
                      <a:pt x="110" y="61"/>
                    </a:cubicBezTo>
                    <a:cubicBezTo>
                      <a:pt x="113" y="71"/>
                      <a:pt x="111" y="83"/>
                      <a:pt x="104" y="92"/>
                    </a:cubicBezTo>
                    <a:cubicBezTo>
                      <a:pt x="97" y="100"/>
                      <a:pt x="86" y="104"/>
                      <a:pt x="76" y="104"/>
                    </a:cubicBezTo>
                    <a:cubicBezTo>
                      <a:pt x="51" y="105"/>
                      <a:pt x="31" y="89"/>
                      <a:pt x="27" y="65"/>
                    </a:cubicBezTo>
                    <a:cubicBezTo>
                      <a:pt x="22" y="40"/>
                      <a:pt x="38" y="17"/>
                      <a:pt x="59" y="6"/>
                    </a:cubicBezTo>
                    <a:cubicBezTo>
                      <a:pt x="63" y="3"/>
                      <a:pt x="68" y="1"/>
                      <a:pt x="73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4" y="4"/>
                      <a:pt x="20" y="9"/>
                      <a:pt x="17" y="14"/>
                    </a:cubicBezTo>
                    <a:cubicBezTo>
                      <a:pt x="3" y="37"/>
                      <a:pt x="0" y="66"/>
                      <a:pt x="16" y="89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9" name="Freeform 136"/>
              <p:cNvSpPr/>
              <p:nvPr/>
            </p:nvSpPr>
            <p:spPr bwMode="auto">
              <a:xfrm>
                <a:off x="945" y="2290"/>
                <a:ext cx="137" cy="78"/>
              </a:xfrm>
              <a:custGeom>
                <a:gdLst>
                  <a:gd name="T0" fmla="*/ 47 w 58"/>
                  <a:gd name="T1" fmla="*/ 33 h 33"/>
                  <a:gd name="T2" fmla="*/ 58 w 58"/>
                  <a:gd name="T3" fmla="*/ 27 h 33"/>
                  <a:gd name="T4" fmla="*/ 49 w 58"/>
                  <a:gd name="T5" fmla="*/ 7 h 33"/>
                  <a:gd name="T6" fmla="*/ 48 w 58"/>
                  <a:gd name="T7" fmla="*/ 6 h 33"/>
                  <a:gd name="T8" fmla="*/ 40 w 58"/>
                  <a:gd name="T9" fmla="*/ 0 h 33"/>
                  <a:gd name="T10" fmla="*/ 0 w 58"/>
                  <a:gd name="T11" fmla="*/ 0 h 33"/>
                  <a:gd name="T12" fmla="*/ 47 w 58"/>
                  <a:gd name="T13" fmla="*/ 33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33">
                    <a:moveTo>
                      <a:pt x="47" y="33"/>
                    </a:moveTo>
                    <a:cubicBezTo>
                      <a:pt x="50" y="31"/>
                      <a:pt x="54" y="29"/>
                      <a:pt x="58" y="27"/>
                    </a:cubicBezTo>
                    <a:cubicBezTo>
                      <a:pt x="52" y="22"/>
                      <a:pt x="48" y="15"/>
                      <a:pt x="49" y="7"/>
                    </a:cubicBezTo>
                    <a:cubicBezTo>
                      <a:pt x="49" y="7"/>
                      <a:pt x="48" y="7"/>
                      <a:pt x="48" y="6"/>
                    </a:cubicBezTo>
                    <a:cubicBezTo>
                      <a:pt x="45" y="4"/>
                      <a:pt x="43" y="2"/>
                      <a:pt x="4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5"/>
                      <a:pt x="36" y="16"/>
                      <a:pt x="47" y="3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0" name="Freeform 137"/>
              <p:cNvSpPr/>
              <p:nvPr/>
            </p:nvSpPr>
            <p:spPr bwMode="auto">
              <a:xfrm>
                <a:off x="753" y="2466"/>
                <a:ext cx="97" cy="64"/>
              </a:xfrm>
              <a:custGeom>
                <a:gdLst>
                  <a:gd name="T0" fmla="*/ 0 w 41"/>
                  <a:gd name="T1" fmla="*/ 0 h 27"/>
                  <a:gd name="T2" fmla="*/ 13 w 41"/>
                  <a:gd name="T3" fmla="*/ 18 h 27"/>
                  <a:gd name="T4" fmla="*/ 41 w 41"/>
                  <a:gd name="T5" fmla="*/ 26 h 27"/>
                  <a:gd name="T6" fmla="*/ 0 w 41"/>
                  <a:gd name="T7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27">
                    <a:moveTo>
                      <a:pt x="0" y="0"/>
                    </a:moveTo>
                    <a:cubicBezTo>
                      <a:pt x="2" y="7"/>
                      <a:pt x="7" y="13"/>
                      <a:pt x="13" y="18"/>
                    </a:cubicBezTo>
                    <a:cubicBezTo>
                      <a:pt x="21" y="24"/>
                      <a:pt x="31" y="27"/>
                      <a:pt x="41" y="26"/>
                    </a:cubicBezTo>
                    <a:cubicBezTo>
                      <a:pt x="30" y="14"/>
                      <a:pt x="15" y="6"/>
                      <a:pt x="0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1" name="Freeform 138"/>
              <p:cNvSpPr/>
              <p:nvPr/>
            </p:nvSpPr>
            <p:spPr bwMode="auto">
              <a:xfrm>
                <a:off x="1728" y="2976"/>
                <a:ext cx="35" cy="31"/>
              </a:xfrm>
              <a:custGeom>
                <a:gdLst>
                  <a:gd name="T0" fmla="*/ 2 w 15"/>
                  <a:gd name="T1" fmla="*/ 0 h 13"/>
                  <a:gd name="T2" fmla="*/ 7 w 15"/>
                  <a:gd name="T3" fmla="*/ 13 h 13"/>
                  <a:gd name="T4" fmla="*/ 15 w 15"/>
                  <a:gd name="T5" fmla="*/ 10 h 13"/>
                  <a:gd name="T6" fmla="*/ 2 w 15"/>
                  <a:gd name="T7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3">
                    <a:moveTo>
                      <a:pt x="2" y="0"/>
                    </a:moveTo>
                    <a:cubicBezTo>
                      <a:pt x="0" y="4"/>
                      <a:pt x="3" y="9"/>
                      <a:pt x="7" y="13"/>
                    </a:cubicBezTo>
                    <a:cubicBezTo>
                      <a:pt x="10" y="12"/>
                      <a:pt x="12" y="11"/>
                      <a:pt x="15" y="10"/>
                    </a:cubicBezTo>
                    <a:cubicBezTo>
                      <a:pt x="11" y="8"/>
                      <a:pt x="5" y="4"/>
                      <a:pt x="2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2" name="Freeform 139"/>
              <p:cNvSpPr/>
              <p:nvPr/>
            </p:nvSpPr>
            <p:spPr bwMode="auto">
              <a:xfrm>
                <a:off x="330" y="2290"/>
                <a:ext cx="345" cy="720"/>
              </a:xfrm>
              <a:custGeom>
                <a:gdLst>
                  <a:gd name="T0" fmla="*/ 68 w 146"/>
                  <a:gd name="T1" fmla="*/ 2 h 303"/>
                  <a:gd name="T2" fmla="*/ 85 w 146"/>
                  <a:gd name="T3" fmla="*/ 16 h 303"/>
                  <a:gd name="T4" fmla="*/ 107 w 146"/>
                  <a:gd name="T5" fmla="*/ 4 h 303"/>
                  <a:gd name="T6" fmla="*/ 125 w 146"/>
                  <a:gd name="T7" fmla="*/ 25 h 303"/>
                  <a:gd name="T8" fmla="*/ 112 w 146"/>
                  <a:gd name="T9" fmla="*/ 47 h 303"/>
                  <a:gd name="T10" fmla="*/ 83 w 146"/>
                  <a:gd name="T11" fmla="*/ 34 h 303"/>
                  <a:gd name="T12" fmla="*/ 70 w 146"/>
                  <a:gd name="T13" fmla="*/ 39 h 303"/>
                  <a:gd name="T14" fmla="*/ 46 w 146"/>
                  <a:gd name="T15" fmla="*/ 56 h 303"/>
                  <a:gd name="T16" fmla="*/ 62 w 146"/>
                  <a:gd name="T17" fmla="*/ 83 h 303"/>
                  <a:gd name="T18" fmla="*/ 70 w 146"/>
                  <a:gd name="T19" fmla="*/ 98 h 303"/>
                  <a:gd name="T20" fmla="*/ 91 w 146"/>
                  <a:gd name="T21" fmla="*/ 93 h 303"/>
                  <a:gd name="T22" fmla="*/ 110 w 146"/>
                  <a:gd name="T23" fmla="*/ 115 h 303"/>
                  <a:gd name="T24" fmla="*/ 95 w 146"/>
                  <a:gd name="T25" fmla="*/ 141 h 303"/>
                  <a:gd name="T26" fmla="*/ 70 w 146"/>
                  <a:gd name="T27" fmla="*/ 132 h 303"/>
                  <a:gd name="T28" fmla="*/ 57 w 146"/>
                  <a:gd name="T29" fmla="*/ 141 h 303"/>
                  <a:gd name="T30" fmla="*/ 23 w 146"/>
                  <a:gd name="T31" fmla="*/ 147 h 303"/>
                  <a:gd name="T32" fmla="*/ 35 w 146"/>
                  <a:gd name="T33" fmla="*/ 176 h 303"/>
                  <a:gd name="T34" fmla="*/ 43 w 146"/>
                  <a:gd name="T35" fmla="*/ 185 h 303"/>
                  <a:gd name="T36" fmla="*/ 69 w 146"/>
                  <a:gd name="T37" fmla="*/ 184 h 303"/>
                  <a:gd name="T38" fmla="*/ 76 w 146"/>
                  <a:gd name="T39" fmla="*/ 212 h 303"/>
                  <a:gd name="T40" fmla="*/ 36 w 146"/>
                  <a:gd name="T41" fmla="*/ 198 h 303"/>
                  <a:gd name="T42" fmla="*/ 18 w 146"/>
                  <a:gd name="T43" fmla="*/ 196 h 303"/>
                  <a:gd name="T44" fmla="*/ 0 w 146"/>
                  <a:gd name="T45" fmla="*/ 199 h 303"/>
                  <a:gd name="T46" fmla="*/ 0 w 146"/>
                  <a:gd name="T47" fmla="*/ 206 h 303"/>
                  <a:gd name="T48" fmla="*/ 9 w 146"/>
                  <a:gd name="T49" fmla="*/ 233 h 303"/>
                  <a:gd name="T50" fmla="*/ 10 w 146"/>
                  <a:gd name="T51" fmla="*/ 250 h 303"/>
                  <a:gd name="T52" fmla="*/ 28 w 146"/>
                  <a:gd name="T53" fmla="*/ 287 h 303"/>
                  <a:gd name="T54" fmla="*/ 0 w 146"/>
                  <a:gd name="T55" fmla="*/ 287 h 303"/>
                  <a:gd name="T56" fmla="*/ 0 w 146"/>
                  <a:gd name="T57" fmla="*/ 303 h 303"/>
                  <a:gd name="T58" fmla="*/ 34 w 146"/>
                  <a:gd name="T59" fmla="*/ 303 h 303"/>
                  <a:gd name="T60" fmla="*/ 43 w 146"/>
                  <a:gd name="T61" fmla="*/ 293 h 303"/>
                  <a:gd name="T62" fmla="*/ 47 w 146"/>
                  <a:gd name="T63" fmla="*/ 244 h 303"/>
                  <a:gd name="T64" fmla="*/ 47 w 146"/>
                  <a:gd name="T65" fmla="*/ 242 h 303"/>
                  <a:gd name="T66" fmla="*/ 48 w 146"/>
                  <a:gd name="T67" fmla="*/ 241 h 303"/>
                  <a:gd name="T68" fmla="*/ 91 w 146"/>
                  <a:gd name="T69" fmla="*/ 212 h 303"/>
                  <a:gd name="T70" fmla="*/ 94 w 146"/>
                  <a:gd name="T71" fmla="*/ 184 h 303"/>
                  <a:gd name="T72" fmla="*/ 83 w 146"/>
                  <a:gd name="T73" fmla="*/ 162 h 303"/>
                  <a:gd name="T74" fmla="*/ 83 w 146"/>
                  <a:gd name="T75" fmla="*/ 160 h 303"/>
                  <a:gd name="T76" fmla="*/ 85 w 146"/>
                  <a:gd name="T77" fmla="*/ 159 h 303"/>
                  <a:gd name="T78" fmla="*/ 132 w 146"/>
                  <a:gd name="T79" fmla="*/ 126 h 303"/>
                  <a:gd name="T80" fmla="*/ 108 w 146"/>
                  <a:gd name="T81" fmla="*/ 71 h 303"/>
                  <a:gd name="T82" fmla="*/ 109 w 146"/>
                  <a:gd name="T83" fmla="*/ 68 h 303"/>
                  <a:gd name="T84" fmla="*/ 145 w 146"/>
                  <a:gd name="T85" fmla="*/ 32 h 303"/>
                  <a:gd name="T86" fmla="*/ 140 w 146"/>
                  <a:gd name="T87" fmla="*/ 5 h 303"/>
                  <a:gd name="T88" fmla="*/ 136 w 146"/>
                  <a:gd name="T89" fmla="*/ 0 h 303"/>
                  <a:gd name="T90" fmla="*/ 66 w 146"/>
                  <a:gd name="T91" fmla="*/ 0 h 303"/>
                  <a:gd name="T92" fmla="*/ 68 w 146"/>
                  <a:gd name="T93" fmla="*/ 2 h 3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6" h="303">
                    <a:moveTo>
                      <a:pt x="68" y="2"/>
                    </a:moveTo>
                    <a:cubicBezTo>
                      <a:pt x="73" y="6"/>
                      <a:pt x="79" y="12"/>
                      <a:pt x="85" y="16"/>
                    </a:cubicBezTo>
                    <a:cubicBezTo>
                      <a:pt x="89" y="8"/>
                      <a:pt x="98" y="3"/>
                      <a:pt x="107" y="4"/>
                    </a:cubicBezTo>
                    <a:cubicBezTo>
                      <a:pt x="117" y="6"/>
                      <a:pt x="125" y="15"/>
                      <a:pt x="125" y="25"/>
                    </a:cubicBezTo>
                    <a:cubicBezTo>
                      <a:pt x="126" y="35"/>
                      <a:pt x="120" y="43"/>
                      <a:pt x="112" y="47"/>
                    </a:cubicBezTo>
                    <a:cubicBezTo>
                      <a:pt x="100" y="52"/>
                      <a:pt x="87" y="45"/>
                      <a:pt x="83" y="34"/>
                    </a:cubicBezTo>
                    <a:cubicBezTo>
                      <a:pt x="79" y="36"/>
                      <a:pt x="74" y="37"/>
                      <a:pt x="70" y="39"/>
                    </a:cubicBezTo>
                    <a:cubicBezTo>
                      <a:pt x="61" y="44"/>
                      <a:pt x="53" y="50"/>
                      <a:pt x="46" y="56"/>
                    </a:cubicBezTo>
                    <a:cubicBezTo>
                      <a:pt x="56" y="60"/>
                      <a:pt x="58" y="74"/>
                      <a:pt x="62" y="83"/>
                    </a:cubicBezTo>
                    <a:cubicBezTo>
                      <a:pt x="64" y="88"/>
                      <a:pt x="67" y="93"/>
                      <a:pt x="70" y="98"/>
                    </a:cubicBezTo>
                    <a:cubicBezTo>
                      <a:pt x="74" y="91"/>
                      <a:pt x="84" y="91"/>
                      <a:pt x="91" y="93"/>
                    </a:cubicBezTo>
                    <a:cubicBezTo>
                      <a:pt x="101" y="95"/>
                      <a:pt x="109" y="105"/>
                      <a:pt x="110" y="115"/>
                    </a:cubicBezTo>
                    <a:cubicBezTo>
                      <a:pt x="111" y="126"/>
                      <a:pt x="105" y="137"/>
                      <a:pt x="95" y="141"/>
                    </a:cubicBezTo>
                    <a:cubicBezTo>
                      <a:pt x="85" y="144"/>
                      <a:pt x="75" y="140"/>
                      <a:pt x="70" y="132"/>
                    </a:cubicBezTo>
                    <a:cubicBezTo>
                      <a:pt x="66" y="135"/>
                      <a:pt x="61" y="138"/>
                      <a:pt x="57" y="141"/>
                    </a:cubicBezTo>
                    <a:cubicBezTo>
                      <a:pt x="47" y="147"/>
                      <a:pt x="35" y="151"/>
                      <a:pt x="23" y="147"/>
                    </a:cubicBezTo>
                    <a:cubicBezTo>
                      <a:pt x="26" y="157"/>
                      <a:pt x="29" y="167"/>
                      <a:pt x="35" y="176"/>
                    </a:cubicBezTo>
                    <a:cubicBezTo>
                      <a:pt x="38" y="179"/>
                      <a:pt x="40" y="182"/>
                      <a:pt x="43" y="185"/>
                    </a:cubicBezTo>
                    <a:cubicBezTo>
                      <a:pt x="49" y="177"/>
                      <a:pt x="62" y="179"/>
                      <a:pt x="69" y="184"/>
                    </a:cubicBezTo>
                    <a:cubicBezTo>
                      <a:pt x="79" y="190"/>
                      <a:pt x="81" y="203"/>
                      <a:pt x="76" y="212"/>
                    </a:cubicBezTo>
                    <a:cubicBezTo>
                      <a:pt x="66" y="230"/>
                      <a:pt x="32" y="216"/>
                      <a:pt x="36" y="198"/>
                    </a:cubicBezTo>
                    <a:cubicBezTo>
                      <a:pt x="30" y="197"/>
                      <a:pt x="24" y="196"/>
                      <a:pt x="18" y="196"/>
                    </a:cubicBezTo>
                    <a:cubicBezTo>
                      <a:pt x="12" y="197"/>
                      <a:pt x="6" y="198"/>
                      <a:pt x="0" y="199"/>
                    </a:cubicBezTo>
                    <a:cubicBezTo>
                      <a:pt x="0" y="206"/>
                      <a:pt x="0" y="206"/>
                      <a:pt x="0" y="206"/>
                    </a:cubicBezTo>
                    <a:cubicBezTo>
                      <a:pt x="5" y="214"/>
                      <a:pt x="8" y="223"/>
                      <a:pt x="9" y="233"/>
                    </a:cubicBezTo>
                    <a:cubicBezTo>
                      <a:pt x="9" y="238"/>
                      <a:pt x="9" y="244"/>
                      <a:pt x="10" y="250"/>
                    </a:cubicBezTo>
                    <a:cubicBezTo>
                      <a:pt x="29" y="250"/>
                      <a:pt x="43" y="272"/>
                      <a:pt x="28" y="287"/>
                    </a:cubicBezTo>
                    <a:cubicBezTo>
                      <a:pt x="20" y="295"/>
                      <a:pt x="8" y="293"/>
                      <a:pt x="0" y="287"/>
                    </a:cubicBezTo>
                    <a:cubicBezTo>
                      <a:pt x="0" y="303"/>
                      <a:pt x="0" y="303"/>
                      <a:pt x="0" y="303"/>
                    </a:cubicBezTo>
                    <a:cubicBezTo>
                      <a:pt x="34" y="303"/>
                      <a:pt x="34" y="303"/>
                      <a:pt x="34" y="303"/>
                    </a:cubicBezTo>
                    <a:cubicBezTo>
                      <a:pt x="38" y="300"/>
                      <a:pt x="41" y="296"/>
                      <a:pt x="43" y="293"/>
                    </a:cubicBezTo>
                    <a:cubicBezTo>
                      <a:pt x="53" y="278"/>
                      <a:pt x="54" y="259"/>
                      <a:pt x="47" y="244"/>
                    </a:cubicBezTo>
                    <a:cubicBezTo>
                      <a:pt x="46" y="243"/>
                      <a:pt x="46" y="242"/>
                      <a:pt x="47" y="242"/>
                    </a:cubicBezTo>
                    <a:cubicBezTo>
                      <a:pt x="47" y="241"/>
                      <a:pt x="47" y="241"/>
                      <a:pt x="48" y="241"/>
                    </a:cubicBezTo>
                    <a:cubicBezTo>
                      <a:pt x="67" y="239"/>
                      <a:pt x="83" y="229"/>
                      <a:pt x="91" y="212"/>
                    </a:cubicBezTo>
                    <a:cubicBezTo>
                      <a:pt x="95" y="203"/>
                      <a:pt x="95" y="194"/>
                      <a:pt x="94" y="184"/>
                    </a:cubicBezTo>
                    <a:cubicBezTo>
                      <a:pt x="92" y="176"/>
                      <a:pt x="87" y="170"/>
                      <a:pt x="83" y="162"/>
                    </a:cubicBezTo>
                    <a:cubicBezTo>
                      <a:pt x="82" y="161"/>
                      <a:pt x="83" y="161"/>
                      <a:pt x="83" y="160"/>
                    </a:cubicBezTo>
                    <a:cubicBezTo>
                      <a:pt x="84" y="160"/>
                      <a:pt x="84" y="159"/>
                      <a:pt x="85" y="159"/>
                    </a:cubicBezTo>
                    <a:cubicBezTo>
                      <a:pt x="106" y="162"/>
                      <a:pt x="126" y="145"/>
                      <a:pt x="132" y="126"/>
                    </a:cubicBezTo>
                    <a:cubicBezTo>
                      <a:pt x="140" y="105"/>
                      <a:pt x="128" y="81"/>
                      <a:pt x="108" y="71"/>
                    </a:cubicBezTo>
                    <a:cubicBezTo>
                      <a:pt x="107" y="71"/>
                      <a:pt x="107" y="68"/>
                      <a:pt x="109" y="68"/>
                    </a:cubicBezTo>
                    <a:cubicBezTo>
                      <a:pt x="126" y="64"/>
                      <a:pt x="143" y="51"/>
                      <a:pt x="145" y="32"/>
                    </a:cubicBezTo>
                    <a:cubicBezTo>
                      <a:pt x="146" y="23"/>
                      <a:pt x="144" y="13"/>
                      <a:pt x="140" y="5"/>
                    </a:cubicBezTo>
                    <a:cubicBezTo>
                      <a:pt x="139" y="3"/>
                      <a:pt x="138" y="1"/>
                      <a:pt x="13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7" y="0"/>
                      <a:pt x="68" y="1"/>
                      <a:pt x="68" y="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3" name="Freeform 140"/>
              <p:cNvSpPr/>
              <p:nvPr/>
            </p:nvSpPr>
            <p:spPr bwMode="auto">
              <a:xfrm>
                <a:off x="1666" y="2979"/>
                <a:ext cx="71" cy="31"/>
              </a:xfrm>
              <a:custGeom>
                <a:gdLst>
                  <a:gd name="T0" fmla="*/ 25 w 30"/>
                  <a:gd name="T1" fmla="*/ 0 h 13"/>
                  <a:gd name="T2" fmla="*/ 8 w 30"/>
                  <a:gd name="T3" fmla="*/ 7 h 13"/>
                  <a:gd name="T4" fmla="*/ 5 w 30"/>
                  <a:gd name="T5" fmla="*/ 8 h 13"/>
                  <a:gd name="T6" fmla="*/ 0 w 30"/>
                  <a:gd name="T7" fmla="*/ 13 h 13"/>
                  <a:gd name="T8" fmla="*/ 30 w 30"/>
                  <a:gd name="T9" fmla="*/ 13 h 13"/>
                  <a:gd name="T10" fmla="*/ 25 w 30"/>
                  <a:gd name="T11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5" y="0"/>
                    </a:moveTo>
                    <a:cubicBezTo>
                      <a:pt x="20" y="4"/>
                      <a:pt x="14" y="6"/>
                      <a:pt x="8" y="7"/>
                    </a:cubicBezTo>
                    <a:cubicBezTo>
                      <a:pt x="7" y="8"/>
                      <a:pt x="6" y="8"/>
                      <a:pt x="5" y="8"/>
                    </a:cubicBezTo>
                    <a:cubicBezTo>
                      <a:pt x="3" y="9"/>
                      <a:pt x="1" y="11"/>
                      <a:pt x="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27" y="9"/>
                      <a:pt x="24" y="5"/>
                      <a:pt x="25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4" name="Freeform 141"/>
              <p:cNvSpPr/>
              <p:nvPr/>
            </p:nvSpPr>
            <p:spPr bwMode="auto">
              <a:xfrm>
                <a:off x="1825" y="2941"/>
                <a:ext cx="7" cy="7"/>
              </a:xfrm>
              <a:custGeom>
                <a:gdLst>
                  <a:gd name="T0" fmla="*/ 1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1 w 3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5" name="Freeform 142"/>
              <p:cNvSpPr/>
              <p:nvPr/>
            </p:nvSpPr>
            <p:spPr bwMode="auto">
              <a:xfrm>
                <a:off x="1754" y="2924"/>
                <a:ext cx="64" cy="48"/>
              </a:xfrm>
              <a:custGeom>
                <a:gdLst>
                  <a:gd name="T0" fmla="*/ 11 w 27"/>
                  <a:gd name="T1" fmla="*/ 0 h 20"/>
                  <a:gd name="T2" fmla="*/ 0 w 27"/>
                  <a:gd name="T3" fmla="*/ 14 h 20"/>
                  <a:gd name="T4" fmla="*/ 1 w 27"/>
                  <a:gd name="T5" fmla="*/ 15 h 20"/>
                  <a:gd name="T6" fmla="*/ 1 w 27"/>
                  <a:gd name="T7" fmla="*/ 16 h 20"/>
                  <a:gd name="T8" fmla="*/ 11 w 27"/>
                  <a:gd name="T9" fmla="*/ 20 h 20"/>
                  <a:gd name="T10" fmla="*/ 27 w 27"/>
                  <a:gd name="T11" fmla="*/ 14 h 20"/>
                  <a:gd name="T12" fmla="*/ 22 w 27"/>
                  <a:gd name="T13" fmla="*/ 8 h 20"/>
                  <a:gd name="T14" fmla="*/ 19 w 27"/>
                  <a:gd name="T15" fmla="*/ 3 h 20"/>
                  <a:gd name="T16" fmla="*/ 11 w 27"/>
                  <a:gd name="T17" fmla="*/ 0 h 20"/>
                  <a:gd name="T18" fmla="*/ 11 w 27"/>
                  <a:gd name="T19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0">
                    <a:moveTo>
                      <a:pt x="11" y="0"/>
                    </a:moveTo>
                    <a:cubicBezTo>
                      <a:pt x="7" y="5"/>
                      <a:pt x="3" y="9"/>
                      <a:pt x="0" y="14"/>
                    </a:cubicBezTo>
                    <a:cubicBezTo>
                      <a:pt x="0" y="14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5" y="17"/>
                      <a:pt x="8" y="19"/>
                      <a:pt x="11" y="20"/>
                    </a:cubicBezTo>
                    <a:cubicBezTo>
                      <a:pt x="15" y="16"/>
                      <a:pt x="21" y="13"/>
                      <a:pt x="27" y="14"/>
                    </a:cubicBezTo>
                    <a:cubicBezTo>
                      <a:pt x="25" y="12"/>
                      <a:pt x="23" y="10"/>
                      <a:pt x="22" y="8"/>
                    </a:cubicBezTo>
                    <a:cubicBezTo>
                      <a:pt x="20" y="6"/>
                      <a:pt x="20" y="5"/>
                      <a:pt x="19" y="3"/>
                    </a:cubicBezTo>
                    <a:cubicBezTo>
                      <a:pt x="16" y="2"/>
                      <a:pt x="14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6" name="Freeform 143"/>
              <p:cNvSpPr/>
              <p:nvPr/>
            </p:nvSpPr>
            <p:spPr bwMode="auto">
              <a:xfrm>
                <a:off x="1763" y="2974"/>
                <a:ext cx="12" cy="19"/>
              </a:xfrm>
              <a:custGeom>
                <a:gdLst>
                  <a:gd name="T0" fmla="*/ 2 w 5"/>
                  <a:gd name="T1" fmla="*/ 8 h 8"/>
                  <a:gd name="T2" fmla="*/ 2 w 5"/>
                  <a:gd name="T3" fmla="*/ 8 h 8"/>
                  <a:gd name="T4" fmla="*/ 5 w 5"/>
                  <a:gd name="T5" fmla="*/ 2 h 8"/>
                  <a:gd name="T6" fmla="*/ 0 w 5"/>
                  <a:gd name="T7" fmla="*/ 0 h 8"/>
                  <a:gd name="T8" fmla="*/ 0 w 5"/>
                  <a:gd name="T9" fmla="*/ 0 h 8"/>
                  <a:gd name="T10" fmla="*/ 0 w 5"/>
                  <a:gd name="T11" fmla="*/ 1 h 8"/>
                  <a:gd name="T12" fmla="*/ 2 w 5"/>
                  <a:gd name="T13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5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3"/>
                      <a:pt x="1" y="6"/>
                      <a:pt x="2" y="8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7" name="Freeform 144"/>
              <p:cNvSpPr/>
              <p:nvPr/>
            </p:nvSpPr>
            <p:spPr bwMode="auto">
              <a:xfrm>
                <a:off x="2326" y="2290"/>
                <a:ext cx="83" cy="131"/>
              </a:xfrm>
              <a:custGeom>
                <a:gdLst>
                  <a:gd name="T0" fmla="*/ 32 w 35"/>
                  <a:gd name="T1" fmla="*/ 11 h 55"/>
                  <a:gd name="T2" fmla="*/ 31 w 35"/>
                  <a:gd name="T3" fmla="*/ 7 h 55"/>
                  <a:gd name="T4" fmla="*/ 34 w 35"/>
                  <a:gd name="T5" fmla="*/ 2 h 55"/>
                  <a:gd name="T6" fmla="*/ 35 w 35"/>
                  <a:gd name="T7" fmla="*/ 0 h 55"/>
                  <a:gd name="T8" fmla="*/ 15 w 35"/>
                  <a:gd name="T9" fmla="*/ 0 h 55"/>
                  <a:gd name="T10" fmla="*/ 3 w 35"/>
                  <a:gd name="T11" fmla="*/ 31 h 55"/>
                  <a:gd name="T12" fmla="*/ 0 w 35"/>
                  <a:gd name="T13" fmla="*/ 39 h 55"/>
                  <a:gd name="T14" fmla="*/ 1 w 35"/>
                  <a:gd name="T15" fmla="*/ 40 h 55"/>
                  <a:gd name="T16" fmla="*/ 4 w 35"/>
                  <a:gd name="T17" fmla="*/ 47 h 55"/>
                  <a:gd name="T18" fmla="*/ 6 w 35"/>
                  <a:gd name="T19" fmla="*/ 55 h 55"/>
                  <a:gd name="T20" fmla="*/ 27 w 35"/>
                  <a:gd name="T21" fmla="*/ 39 h 55"/>
                  <a:gd name="T22" fmla="*/ 22 w 35"/>
                  <a:gd name="T23" fmla="*/ 33 h 55"/>
                  <a:gd name="T24" fmla="*/ 18 w 35"/>
                  <a:gd name="T25" fmla="*/ 25 h 55"/>
                  <a:gd name="T26" fmla="*/ 22 w 35"/>
                  <a:gd name="T27" fmla="*/ 15 h 55"/>
                  <a:gd name="T28" fmla="*/ 30 w 35"/>
                  <a:gd name="T29" fmla="*/ 22 h 55"/>
                  <a:gd name="T30" fmla="*/ 30 w 35"/>
                  <a:gd name="T31" fmla="*/ 28 h 55"/>
                  <a:gd name="T32" fmla="*/ 31 w 35"/>
                  <a:gd name="T33" fmla="*/ 35 h 55"/>
                  <a:gd name="T34" fmla="*/ 31 w 35"/>
                  <a:gd name="T35" fmla="*/ 34 h 55"/>
                  <a:gd name="T36" fmla="*/ 32 w 35"/>
                  <a:gd name="T37" fmla="*/ 11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5" h="55">
                    <a:moveTo>
                      <a:pt x="32" y="11"/>
                    </a:moveTo>
                    <a:cubicBezTo>
                      <a:pt x="31" y="10"/>
                      <a:pt x="30" y="9"/>
                      <a:pt x="31" y="7"/>
                    </a:cubicBezTo>
                    <a:cubicBezTo>
                      <a:pt x="31" y="4"/>
                      <a:pt x="33" y="3"/>
                      <a:pt x="34" y="2"/>
                    </a:cubicBezTo>
                    <a:cubicBezTo>
                      <a:pt x="35" y="1"/>
                      <a:pt x="35" y="0"/>
                      <a:pt x="3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0"/>
                      <a:pt x="7" y="20"/>
                      <a:pt x="3" y="31"/>
                    </a:cubicBezTo>
                    <a:cubicBezTo>
                      <a:pt x="2" y="33"/>
                      <a:pt x="1" y="36"/>
                      <a:pt x="0" y="39"/>
                    </a:cubicBezTo>
                    <a:cubicBezTo>
                      <a:pt x="1" y="39"/>
                      <a:pt x="1" y="40"/>
                      <a:pt x="1" y="40"/>
                    </a:cubicBezTo>
                    <a:cubicBezTo>
                      <a:pt x="2" y="42"/>
                      <a:pt x="3" y="45"/>
                      <a:pt x="4" y="47"/>
                    </a:cubicBezTo>
                    <a:cubicBezTo>
                      <a:pt x="5" y="49"/>
                      <a:pt x="5" y="52"/>
                      <a:pt x="6" y="55"/>
                    </a:cubicBezTo>
                    <a:cubicBezTo>
                      <a:pt x="7" y="45"/>
                      <a:pt x="18" y="37"/>
                      <a:pt x="27" y="39"/>
                    </a:cubicBezTo>
                    <a:cubicBezTo>
                      <a:pt x="25" y="37"/>
                      <a:pt x="23" y="35"/>
                      <a:pt x="22" y="33"/>
                    </a:cubicBezTo>
                    <a:cubicBezTo>
                      <a:pt x="20" y="30"/>
                      <a:pt x="19" y="28"/>
                      <a:pt x="18" y="25"/>
                    </a:cubicBezTo>
                    <a:cubicBezTo>
                      <a:pt x="16" y="21"/>
                      <a:pt x="18" y="16"/>
                      <a:pt x="22" y="15"/>
                    </a:cubicBezTo>
                    <a:cubicBezTo>
                      <a:pt x="27" y="14"/>
                      <a:pt x="29" y="18"/>
                      <a:pt x="30" y="22"/>
                    </a:cubicBezTo>
                    <a:cubicBezTo>
                      <a:pt x="30" y="24"/>
                      <a:pt x="30" y="26"/>
                      <a:pt x="30" y="28"/>
                    </a:cubicBezTo>
                    <a:cubicBezTo>
                      <a:pt x="30" y="30"/>
                      <a:pt x="31" y="33"/>
                      <a:pt x="31" y="35"/>
                    </a:cubicBezTo>
                    <a:cubicBezTo>
                      <a:pt x="31" y="35"/>
                      <a:pt x="31" y="35"/>
                      <a:pt x="31" y="34"/>
                    </a:cubicBezTo>
                    <a:cubicBezTo>
                      <a:pt x="30" y="27"/>
                      <a:pt x="31" y="19"/>
                      <a:pt x="32" y="11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8" name="Freeform 145"/>
              <p:cNvSpPr/>
              <p:nvPr/>
            </p:nvSpPr>
            <p:spPr bwMode="auto">
              <a:xfrm>
                <a:off x="2286" y="2411"/>
                <a:ext cx="50" cy="62"/>
              </a:xfrm>
              <a:custGeom>
                <a:gdLst>
                  <a:gd name="T0" fmla="*/ 3 w 21"/>
                  <a:gd name="T1" fmla="*/ 26 h 26"/>
                  <a:gd name="T2" fmla="*/ 7 w 21"/>
                  <a:gd name="T3" fmla="*/ 14 h 26"/>
                  <a:gd name="T4" fmla="*/ 21 w 21"/>
                  <a:gd name="T5" fmla="*/ 6 h 26"/>
                  <a:gd name="T6" fmla="*/ 12 w 21"/>
                  <a:gd name="T7" fmla="*/ 0 h 26"/>
                  <a:gd name="T8" fmla="*/ 0 w 21"/>
                  <a:gd name="T9" fmla="*/ 19 h 26"/>
                  <a:gd name="T10" fmla="*/ 3 w 21"/>
                  <a:gd name="T11" fmla="*/ 26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6">
                    <a:moveTo>
                      <a:pt x="3" y="26"/>
                    </a:moveTo>
                    <a:cubicBezTo>
                      <a:pt x="3" y="22"/>
                      <a:pt x="4" y="17"/>
                      <a:pt x="7" y="14"/>
                    </a:cubicBezTo>
                    <a:cubicBezTo>
                      <a:pt x="11" y="10"/>
                      <a:pt x="16" y="7"/>
                      <a:pt x="21" y="6"/>
                    </a:cubicBezTo>
                    <a:cubicBezTo>
                      <a:pt x="18" y="5"/>
                      <a:pt x="15" y="3"/>
                      <a:pt x="12" y="0"/>
                    </a:cubicBezTo>
                    <a:cubicBezTo>
                      <a:pt x="9" y="7"/>
                      <a:pt x="5" y="14"/>
                      <a:pt x="0" y="19"/>
                    </a:cubicBezTo>
                    <a:cubicBezTo>
                      <a:pt x="1" y="22"/>
                      <a:pt x="2" y="24"/>
                      <a:pt x="3" y="26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9" name="Freeform 146"/>
              <p:cNvSpPr/>
              <p:nvPr/>
            </p:nvSpPr>
            <p:spPr bwMode="auto">
              <a:xfrm>
                <a:off x="2106" y="2378"/>
                <a:ext cx="154" cy="164"/>
              </a:xfrm>
              <a:custGeom>
                <a:gdLst>
                  <a:gd name="T0" fmla="*/ 53 w 65"/>
                  <a:gd name="T1" fmla="*/ 58 h 69"/>
                  <a:gd name="T2" fmla="*/ 65 w 65"/>
                  <a:gd name="T3" fmla="*/ 54 h 69"/>
                  <a:gd name="T4" fmla="*/ 53 w 65"/>
                  <a:gd name="T5" fmla="*/ 48 h 69"/>
                  <a:gd name="T6" fmla="*/ 17 w 65"/>
                  <a:gd name="T7" fmla="*/ 35 h 69"/>
                  <a:gd name="T8" fmla="*/ 19 w 65"/>
                  <a:gd name="T9" fmla="*/ 32 h 69"/>
                  <a:gd name="T10" fmla="*/ 20 w 65"/>
                  <a:gd name="T11" fmla="*/ 32 h 69"/>
                  <a:gd name="T12" fmla="*/ 45 w 65"/>
                  <a:gd name="T13" fmla="*/ 22 h 69"/>
                  <a:gd name="T14" fmla="*/ 29 w 65"/>
                  <a:gd name="T15" fmla="*/ 2 h 69"/>
                  <a:gd name="T16" fmla="*/ 6 w 65"/>
                  <a:gd name="T17" fmla="*/ 15 h 69"/>
                  <a:gd name="T18" fmla="*/ 5 w 65"/>
                  <a:gd name="T19" fmla="*/ 46 h 69"/>
                  <a:gd name="T20" fmla="*/ 25 w 65"/>
                  <a:gd name="T21" fmla="*/ 64 h 69"/>
                  <a:gd name="T22" fmla="*/ 27 w 65"/>
                  <a:gd name="T23" fmla="*/ 60 h 69"/>
                  <a:gd name="T24" fmla="*/ 43 w 65"/>
                  <a:gd name="T25" fmla="*/ 69 h 69"/>
                  <a:gd name="T26" fmla="*/ 46 w 65"/>
                  <a:gd name="T27" fmla="*/ 69 h 69"/>
                  <a:gd name="T28" fmla="*/ 53 w 65"/>
                  <a:gd name="T29" fmla="*/ 58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5" h="69">
                    <a:moveTo>
                      <a:pt x="53" y="58"/>
                    </a:moveTo>
                    <a:cubicBezTo>
                      <a:pt x="56" y="56"/>
                      <a:pt x="61" y="54"/>
                      <a:pt x="65" y="54"/>
                    </a:cubicBezTo>
                    <a:cubicBezTo>
                      <a:pt x="61" y="52"/>
                      <a:pt x="56" y="51"/>
                      <a:pt x="53" y="48"/>
                    </a:cubicBezTo>
                    <a:cubicBezTo>
                      <a:pt x="39" y="51"/>
                      <a:pt x="26" y="48"/>
                      <a:pt x="17" y="35"/>
                    </a:cubicBezTo>
                    <a:cubicBezTo>
                      <a:pt x="16" y="34"/>
                      <a:pt x="17" y="32"/>
                      <a:pt x="19" y="32"/>
                    </a:cubicBezTo>
                    <a:cubicBezTo>
                      <a:pt x="19" y="32"/>
                      <a:pt x="19" y="32"/>
                      <a:pt x="20" y="32"/>
                    </a:cubicBezTo>
                    <a:cubicBezTo>
                      <a:pt x="30" y="37"/>
                      <a:pt x="43" y="34"/>
                      <a:pt x="45" y="22"/>
                    </a:cubicBezTo>
                    <a:cubicBezTo>
                      <a:pt x="46" y="13"/>
                      <a:pt x="38" y="4"/>
                      <a:pt x="29" y="2"/>
                    </a:cubicBezTo>
                    <a:cubicBezTo>
                      <a:pt x="19" y="0"/>
                      <a:pt x="11" y="7"/>
                      <a:pt x="6" y="15"/>
                    </a:cubicBezTo>
                    <a:cubicBezTo>
                      <a:pt x="0" y="24"/>
                      <a:pt x="1" y="36"/>
                      <a:pt x="5" y="46"/>
                    </a:cubicBezTo>
                    <a:cubicBezTo>
                      <a:pt x="9" y="54"/>
                      <a:pt x="16" y="60"/>
                      <a:pt x="25" y="64"/>
                    </a:cubicBezTo>
                    <a:cubicBezTo>
                      <a:pt x="25" y="63"/>
                      <a:pt x="26" y="61"/>
                      <a:pt x="27" y="60"/>
                    </a:cubicBezTo>
                    <a:cubicBezTo>
                      <a:pt x="33" y="55"/>
                      <a:pt x="40" y="63"/>
                      <a:pt x="43" y="69"/>
                    </a:cubicBezTo>
                    <a:cubicBezTo>
                      <a:pt x="44" y="69"/>
                      <a:pt x="45" y="69"/>
                      <a:pt x="46" y="69"/>
                    </a:cubicBezTo>
                    <a:cubicBezTo>
                      <a:pt x="47" y="65"/>
                      <a:pt x="49" y="61"/>
                      <a:pt x="53" y="58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0" name="Freeform 147"/>
              <p:cNvSpPr/>
              <p:nvPr/>
            </p:nvSpPr>
            <p:spPr bwMode="auto">
              <a:xfrm>
                <a:off x="2255" y="2471"/>
                <a:ext cx="34" cy="33"/>
              </a:xfrm>
              <a:custGeom>
                <a:gdLst>
                  <a:gd name="T0" fmla="*/ 0 w 14"/>
                  <a:gd name="T1" fmla="*/ 5 h 14"/>
                  <a:gd name="T2" fmla="*/ 2 w 14"/>
                  <a:gd name="T3" fmla="*/ 8 h 14"/>
                  <a:gd name="T4" fmla="*/ 5 w 14"/>
                  <a:gd name="T5" fmla="*/ 14 h 14"/>
                  <a:gd name="T6" fmla="*/ 8 w 14"/>
                  <a:gd name="T7" fmla="*/ 7 h 14"/>
                  <a:gd name="T8" fmla="*/ 14 w 14"/>
                  <a:gd name="T9" fmla="*/ 4 h 14"/>
                  <a:gd name="T10" fmla="*/ 9 w 14"/>
                  <a:gd name="T11" fmla="*/ 1 h 14"/>
                  <a:gd name="T12" fmla="*/ 7 w 14"/>
                  <a:gd name="T13" fmla="*/ 0 h 14"/>
                  <a:gd name="T14" fmla="*/ 2 w 14"/>
                  <a:gd name="T15" fmla="*/ 4 h 14"/>
                  <a:gd name="T16" fmla="*/ 0 w 14"/>
                  <a:gd name="T17" fmla="*/ 5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4">
                    <a:moveTo>
                      <a:pt x="0" y="5"/>
                    </a:moveTo>
                    <a:cubicBezTo>
                      <a:pt x="1" y="6"/>
                      <a:pt x="1" y="7"/>
                      <a:pt x="2" y="8"/>
                    </a:cubicBezTo>
                    <a:cubicBezTo>
                      <a:pt x="3" y="10"/>
                      <a:pt x="4" y="11"/>
                      <a:pt x="5" y="14"/>
                    </a:cubicBezTo>
                    <a:cubicBezTo>
                      <a:pt x="6" y="11"/>
                      <a:pt x="6" y="9"/>
                      <a:pt x="8" y="7"/>
                    </a:cubicBezTo>
                    <a:cubicBezTo>
                      <a:pt x="10" y="6"/>
                      <a:pt x="12" y="5"/>
                      <a:pt x="14" y="4"/>
                    </a:cubicBezTo>
                    <a:cubicBezTo>
                      <a:pt x="12" y="3"/>
                      <a:pt x="11" y="2"/>
                      <a:pt x="9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5" y="1"/>
                      <a:pt x="3" y="3"/>
                      <a:pt x="2" y="4"/>
                    </a:cubicBezTo>
                    <a:cubicBezTo>
                      <a:pt x="1" y="4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1" name="Freeform 148"/>
              <p:cNvSpPr/>
              <p:nvPr/>
            </p:nvSpPr>
            <p:spPr bwMode="auto">
              <a:xfrm>
                <a:off x="330" y="2311"/>
                <a:ext cx="12" cy="81"/>
              </a:xfrm>
              <a:custGeom>
                <a:gdLst>
                  <a:gd name="T0" fmla="*/ 0 w 5"/>
                  <a:gd name="T1" fmla="*/ 0 h 34"/>
                  <a:gd name="T2" fmla="*/ 0 w 5"/>
                  <a:gd name="T3" fmla="*/ 34 h 34"/>
                  <a:gd name="T4" fmla="*/ 4 w 5"/>
                  <a:gd name="T5" fmla="*/ 21 h 34"/>
                  <a:gd name="T6" fmla="*/ 0 w 5"/>
                  <a:gd name="T7" fmla="*/ 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4">
                    <a:moveTo>
                      <a:pt x="0" y="0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2" y="30"/>
                      <a:pt x="4" y="25"/>
                      <a:pt x="4" y="21"/>
                    </a:cubicBezTo>
                    <a:cubicBezTo>
                      <a:pt x="5" y="14"/>
                      <a:pt x="4" y="7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2" name="Freeform 149"/>
              <p:cNvSpPr/>
              <p:nvPr/>
            </p:nvSpPr>
            <p:spPr bwMode="auto">
              <a:xfrm>
                <a:off x="417" y="2703"/>
                <a:ext cx="111" cy="105"/>
              </a:xfrm>
              <a:custGeom>
                <a:gdLst>
                  <a:gd name="T0" fmla="*/ 26 w 47"/>
                  <a:gd name="T1" fmla="*/ 31 h 44"/>
                  <a:gd name="T2" fmla="*/ 26 w 47"/>
                  <a:gd name="T3" fmla="*/ 31 h 44"/>
                  <a:gd name="T4" fmla="*/ 17 w 47"/>
                  <a:gd name="T5" fmla="*/ 28 h 44"/>
                  <a:gd name="T6" fmla="*/ 4 w 47"/>
                  <a:gd name="T7" fmla="*/ 25 h 44"/>
                  <a:gd name="T8" fmla="*/ 2 w 47"/>
                  <a:gd name="T9" fmla="*/ 24 h 44"/>
                  <a:gd name="T10" fmla="*/ 2 w 47"/>
                  <a:gd name="T11" fmla="*/ 24 h 44"/>
                  <a:gd name="T12" fmla="*/ 14 w 47"/>
                  <a:gd name="T13" fmla="*/ 41 h 44"/>
                  <a:gd name="T14" fmla="*/ 35 w 47"/>
                  <a:gd name="T15" fmla="*/ 37 h 44"/>
                  <a:gd name="T16" fmla="*/ 8 w 47"/>
                  <a:gd name="T17" fmla="*/ 14 h 44"/>
                  <a:gd name="T18" fmla="*/ 28 w 47"/>
                  <a:gd name="T19" fmla="*/ 28 h 44"/>
                  <a:gd name="T20" fmla="*/ 26 w 47"/>
                  <a:gd name="T21" fmla="*/ 31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44"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3" y="30"/>
                      <a:pt x="20" y="29"/>
                      <a:pt x="17" y="28"/>
                    </a:cubicBezTo>
                    <a:cubicBezTo>
                      <a:pt x="13" y="26"/>
                      <a:pt x="9" y="25"/>
                      <a:pt x="4" y="25"/>
                    </a:cubicBezTo>
                    <a:cubicBezTo>
                      <a:pt x="4" y="24"/>
                      <a:pt x="3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2"/>
                      <a:pt x="8" y="38"/>
                      <a:pt x="14" y="41"/>
                    </a:cubicBezTo>
                    <a:cubicBezTo>
                      <a:pt x="21" y="44"/>
                      <a:pt x="30" y="44"/>
                      <a:pt x="35" y="37"/>
                    </a:cubicBezTo>
                    <a:cubicBezTo>
                      <a:pt x="47" y="22"/>
                      <a:pt x="21" y="0"/>
                      <a:pt x="8" y="14"/>
                    </a:cubicBezTo>
                    <a:cubicBezTo>
                      <a:pt x="14" y="19"/>
                      <a:pt x="21" y="24"/>
                      <a:pt x="28" y="28"/>
                    </a:cubicBezTo>
                    <a:cubicBezTo>
                      <a:pt x="31" y="30"/>
                      <a:pt x="28" y="33"/>
                      <a:pt x="26" y="31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3" name="Freeform 150"/>
              <p:cNvSpPr/>
              <p:nvPr/>
            </p:nvSpPr>
            <p:spPr bwMode="auto">
              <a:xfrm>
                <a:off x="536" y="2292"/>
                <a:ext cx="82" cy="110"/>
              </a:xfrm>
              <a:custGeom>
                <a:gdLst>
                  <a:gd name="T0" fmla="*/ 19 w 35"/>
                  <a:gd name="T1" fmla="*/ 22 h 46"/>
                  <a:gd name="T2" fmla="*/ 20 w 35"/>
                  <a:gd name="T3" fmla="*/ 25 h 46"/>
                  <a:gd name="T4" fmla="*/ 0 w 35"/>
                  <a:gd name="T5" fmla="*/ 32 h 46"/>
                  <a:gd name="T6" fmla="*/ 24 w 35"/>
                  <a:gd name="T7" fmla="*/ 42 h 46"/>
                  <a:gd name="T8" fmla="*/ 35 w 35"/>
                  <a:gd name="T9" fmla="*/ 25 h 46"/>
                  <a:gd name="T10" fmla="*/ 1 w 35"/>
                  <a:gd name="T11" fmla="*/ 17 h 46"/>
                  <a:gd name="T12" fmla="*/ 19 w 35"/>
                  <a:gd name="T13" fmla="*/ 22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46">
                    <a:moveTo>
                      <a:pt x="19" y="22"/>
                    </a:moveTo>
                    <a:cubicBezTo>
                      <a:pt x="21" y="22"/>
                      <a:pt x="22" y="24"/>
                      <a:pt x="20" y="25"/>
                    </a:cubicBezTo>
                    <a:cubicBezTo>
                      <a:pt x="13" y="28"/>
                      <a:pt x="7" y="30"/>
                      <a:pt x="0" y="32"/>
                    </a:cubicBezTo>
                    <a:cubicBezTo>
                      <a:pt x="4" y="42"/>
                      <a:pt x="14" y="46"/>
                      <a:pt x="24" y="42"/>
                    </a:cubicBezTo>
                    <a:cubicBezTo>
                      <a:pt x="31" y="39"/>
                      <a:pt x="34" y="32"/>
                      <a:pt x="35" y="25"/>
                    </a:cubicBezTo>
                    <a:cubicBezTo>
                      <a:pt x="35" y="6"/>
                      <a:pt x="8" y="0"/>
                      <a:pt x="1" y="17"/>
                    </a:cubicBezTo>
                    <a:cubicBezTo>
                      <a:pt x="7" y="20"/>
                      <a:pt x="13" y="22"/>
                      <a:pt x="19" y="22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4" name="Freeform 151"/>
              <p:cNvSpPr/>
              <p:nvPr/>
            </p:nvSpPr>
            <p:spPr bwMode="auto">
              <a:xfrm>
                <a:off x="502" y="2513"/>
                <a:ext cx="78" cy="110"/>
              </a:xfrm>
              <a:custGeom>
                <a:gdLst>
                  <a:gd name="T0" fmla="*/ 22 w 33"/>
                  <a:gd name="T1" fmla="*/ 22 h 46"/>
                  <a:gd name="T2" fmla="*/ 22 w 33"/>
                  <a:gd name="T3" fmla="*/ 25 h 46"/>
                  <a:gd name="T4" fmla="*/ 4 w 33"/>
                  <a:gd name="T5" fmla="*/ 34 h 46"/>
                  <a:gd name="T6" fmla="*/ 0 w 33"/>
                  <a:gd name="T7" fmla="*/ 36 h 46"/>
                  <a:gd name="T8" fmla="*/ 21 w 33"/>
                  <a:gd name="T9" fmla="*/ 43 h 46"/>
                  <a:gd name="T10" fmla="*/ 33 w 33"/>
                  <a:gd name="T11" fmla="*/ 23 h 46"/>
                  <a:gd name="T12" fmla="*/ 20 w 33"/>
                  <a:gd name="T13" fmla="*/ 3 h 46"/>
                  <a:gd name="T14" fmla="*/ 0 w 33"/>
                  <a:gd name="T15" fmla="*/ 6 h 46"/>
                  <a:gd name="T16" fmla="*/ 22 w 33"/>
                  <a:gd name="T17" fmla="*/ 22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46">
                    <a:moveTo>
                      <a:pt x="22" y="22"/>
                    </a:moveTo>
                    <a:cubicBezTo>
                      <a:pt x="24" y="22"/>
                      <a:pt x="24" y="25"/>
                      <a:pt x="22" y="25"/>
                    </a:cubicBezTo>
                    <a:cubicBezTo>
                      <a:pt x="15" y="26"/>
                      <a:pt x="9" y="30"/>
                      <a:pt x="4" y="34"/>
                    </a:cubicBezTo>
                    <a:cubicBezTo>
                      <a:pt x="3" y="34"/>
                      <a:pt x="1" y="35"/>
                      <a:pt x="0" y="36"/>
                    </a:cubicBezTo>
                    <a:cubicBezTo>
                      <a:pt x="5" y="43"/>
                      <a:pt x="13" y="46"/>
                      <a:pt x="21" y="43"/>
                    </a:cubicBezTo>
                    <a:cubicBezTo>
                      <a:pt x="29" y="40"/>
                      <a:pt x="33" y="31"/>
                      <a:pt x="33" y="23"/>
                    </a:cubicBezTo>
                    <a:cubicBezTo>
                      <a:pt x="33" y="14"/>
                      <a:pt x="27" y="7"/>
                      <a:pt x="20" y="3"/>
                    </a:cubicBezTo>
                    <a:cubicBezTo>
                      <a:pt x="14" y="1"/>
                      <a:pt x="3" y="0"/>
                      <a:pt x="0" y="6"/>
                    </a:cubicBezTo>
                    <a:cubicBezTo>
                      <a:pt x="6" y="13"/>
                      <a:pt x="13" y="18"/>
                      <a:pt x="22" y="22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5" name="Freeform 152"/>
              <p:cNvSpPr/>
              <p:nvPr/>
            </p:nvSpPr>
            <p:spPr bwMode="auto">
              <a:xfrm>
                <a:off x="330" y="2428"/>
                <a:ext cx="210" cy="214"/>
              </a:xfrm>
              <a:custGeom>
                <a:gdLst>
                  <a:gd name="T0" fmla="*/ 19 w 89"/>
                  <a:gd name="T1" fmla="*/ 80 h 90"/>
                  <a:gd name="T2" fmla="*/ 21 w 89"/>
                  <a:gd name="T3" fmla="*/ 85 h 90"/>
                  <a:gd name="T4" fmla="*/ 21 w 89"/>
                  <a:gd name="T5" fmla="*/ 85 h 90"/>
                  <a:gd name="T6" fmla="*/ 62 w 89"/>
                  <a:gd name="T7" fmla="*/ 75 h 90"/>
                  <a:gd name="T8" fmla="*/ 78 w 89"/>
                  <a:gd name="T9" fmla="*/ 65 h 90"/>
                  <a:gd name="T10" fmla="*/ 89 w 89"/>
                  <a:gd name="T11" fmla="*/ 59 h 90"/>
                  <a:gd name="T12" fmla="*/ 64 w 89"/>
                  <a:gd name="T13" fmla="*/ 37 h 90"/>
                  <a:gd name="T14" fmla="*/ 43 w 89"/>
                  <a:gd name="T15" fmla="*/ 0 h 90"/>
                  <a:gd name="T16" fmla="*/ 36 w 89"/>
                  <a:gd name="T17" fmla="*/ 5 h 90"/>
                  <a:gd name="T18" fmla="*/ 0 w 89"/>
                  <a:gd name="T19" fmla="*/ 22 h 90"/>
                  <a:gd name="T20" fmla="*/ 0 w 89"/>
                  <a:gd name="T21" fmla="*/ 45 h 90"/>
                  <a:gd name="T22" fmla="*/ 19 w 89"/>
                  <a:gd name="T23" fmla="*/ 80 h 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9" h="90">
                    <a:moveTo>
                      <a:pt x="19" y="80"/>
                    </a:moveTo>
                    <a:cubicBezTo>
                      <a:pt x="20" y="82"/>
                      <a:pt x="21" y="83"/>
                      <a:pt x="21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36" y="90"/>
                      <a:pt x="50" y="84"/>
                      <a:pt x="62" y="75"/>
                    </a:cubicBezTo>
                    <a:cubicBezTo>
                      <a:pt x="67" y="72"/>
                      <a:pt x="72" y="68"/>
                      <a:pt x="78" y="65"/>
                    </a:cubicBezTo>
                    <a:cubicBezTo>
                      <a:pt x="81" y="63"/>
                      <a:pt x="85" y="60"/>
                      <a:pt x="89" y="59"/>
                    </a:cubicBezTo>
                    <a:cubicBezTo>
                      <a:pt x="79" y="54"/>
                      <a:pt x="70" y="47"/>
                      <a:pt x="64" y="37"/>
                    </a:cubicBezTo>
                    <a:cubicBezTo>
                      <a:pt x="57" y="25"/>
                      <a:pt x="56" y="7"/>
                      <a:pt x="43" y="0"/>
                    </a:cubicBezTo>
                    <a:cubicBezTo>
                      <a:pt x="41" y="2"/>
                      <a:pt x="38" y="3"/>
                      <a:pt x="36" y="5"/>
                    </a:cubicBezTo>
                    <a:cubicBezTo>
                      <a:pt x="25" y="14"/>
                      <a:pt x="13" y="19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9" y="56"/>
                      <a:pt x="15" y="68"/>
                      <a:pt x="19" y="8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6" name="Freeform 153"/>
              <p:cNvSpPr/>
              <p:nvPr/>
            </p:nvSpPr>
            <p:spPr bwMode="auto">
              <a:xfrm>
                <a:off x="330" y="2891"/>
                <a:ext cx="75" cy="90"/>
              </a:xfrm>
              <a:custGeom>
                <a:gdLst>
                  <a:gd name="T0" fmla="*/ 25 w 32"/>
                  <a:gd name="T1" fmla="*/ 32 h 38"/>
                  <a:gd name="T2" fmla="*/ 29 w 32"/>
                  <a:gd name="T3" fmla="*/ 11 h 38"/>
                  <a:gd name="T4" fmla="*/ 10 w 32"/>
                  <a:gd name="T5" fmla="*/ 0 h 38"/>
                  <a:gd name="T6" fmla="*/ 17 w 32"/>
                  <a:gd name="T7" fmla="*/ 19 h 38"/>
                  <a:gd name="T8" fmla="*/ 15 w 32"/>
                  <a:gd name="T9" fmla="*/ 21 h 38"/>
                  <a:gd name="T10" fmla="*/ 0 w 32"/>
                  <a:gd name="T11" fmla="*/ 19 h 38"/>
                  <a:gd name="T12" fmla="*/ 0 w 32"/>
                  <a:gd name="T13" fmla="*/ 28 h 38"/>
                  <a:gd name="T14" fmla="*/ 25 w 32"/>
                  <a:gd name="T15" fmla="*/ 32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8">
                    <a:moveTo>
                      <a:pt x="25" y="32"/>
                    </a:moveTo>
                    <a:cubicBezTo>
                      <a:pt x="32" y="27"/>
                      <a:pt x="32" y="18"/>
                      <a:pt x="29" y="11"/>
                    </a:cubicBezTo>
                    <a:cubicBezTo>
                      <a:pt x="25" y="5"/>
                      <a:pt x="17" y="1"/>
                      <a:pt x="10" y="0"/>
                    </a:cubicBezTo>
                    <a:cubicBezTo>
                      <a:pt x="11" y="7"/>
                      <a:pt x="12" y="13"/>
                      <a:pt x="17" y="19"/>
                    </a:cubicBezTo>
                    <a:cubicBezTo>
                      <a:pt x="18" y="20"/>
                      <a:pt x="16" y="22"/>
                      <a:pt x="15" y="21"/>
                    </a:cubicBezTo>
                    <a:cubicBezTo>
                      <a:pt x="10" y="20"/>
                      <a:pt x="5" y="19"/>
                      <a:pt x="0" y="19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6" y="35"/>
                      <a:pt x="17" y="38"/>
                      <a:pt x="25" y="32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7" name="Freeform 154"/>
              <p:cNvSpPr/>
              <p:nvPr/>
            </p:nvSpPr>
            <p:spPr bwMode="auto">
              <a:xfrm>
                <a:off x="330" y="2549"/>
                <a:ext cx="123" cy="211"/>
              </a:xfrm>
              <a:custGeom>
                <a:gdLst>
                  <a:gd name="T0" fmla="*/ 25 w 52"/>
                  <a:gd name="T1" fmla="*/ 84 h 89"/>
                  <a:gd name="T2" fmla="*/ 52 w 52"/>
                  <a:gd name="T3" fmla="*/ 89 h 89"/>
                  <a:gd name="T4" fmla="*/ 37 w 52"/>
                  <a:gd name="T5" fmla="*/ 75 h 89"/>
                  <a:gd name="T6" fmla="*/ 20 w 52"/>
                  <a:gd name="T7" fmla="*/ 41 h 89"/>
                  <a:gd name="T8" fmla="*/ 0 w 52"/>
                  <a:gd name="T9" fmla="*/ 0 h 89"/>
                  <a:gd name="T10" fmla="*/ 0 w 52"/>
                  <a:gd name="T11" fmla="*/ 87 h 89"/>
                  <a:gd name="T12" fmla="*/ 25 w 52"/>
                  <a:gd name="T13" fmla="*/ 84 h 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9">
                    <a:moveTo>
                      <a:pt x="25" y="84"/>
                    </a:moveTo>
                    <a:cubicBezTo>
                      <a:pt x="34" y="84"/>
                      <a:pt x="43" y="86"/>
                      <a:pt x="52" y="89"/>
                    </a:cubicBezTo>
                    <a:cubicBezTo>
                      <a:pt x="47" y="85"/>
                      <a:pt x="41" y="80"/>
                      <a:pt x="37" y="75"/>
                    </a:cubicBezTo>
                    <a:cubicBezTo>
                      <a:pt x="29" y="65"/>
                      <a:pt x="24" y="53"/>
                      <a:pt x="20" y="41"/>
                    </a:cubicBezTo>
                    <a:cubicBezTo>
                      <a:pt x="15" y="27"/>
                      <a:pt x="9" y="12"/>
                      <a:pt x="0" y="0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8" y="85"/>
                      <a:pt x="16" y="84"/>
                      <a:pt x="25" y="8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8" name="Freeform 155"/>
              <p:cNvSpPr/>
              <p:nvPr/>
            </p:nvSpPr>
            <p:spPr bwMode="auto">
              <a:xfrm>
                <a:off x="330" y="2796"/>
                <a:ext cx="26" cy="135"/>
              </a:xfrm>
              <a:custGeom>
                <a:gdLst>
                  <a:gd name="T0" fmla="*/ 6 w 11"/>
                  <a:gd name="T1" fmla="*/ 30 h 57"/>
                  <a:gd name="T2" fmla="*/ 0 w 11"/>
                  <a:gd name="T3" fmla="*/ 0 h 57"/>
                  <a:gd name="T4" fmla="*/ 0 w 11"/>
                  <a:gd name="T5" fmla="*/ 55 h 57"/>
                  <a:gd name="T6" fmla="*/ 11 w 11"/>
                  <a:gd name="T7" fmla="*/ 57 h 57"/>
                  <a:gd name="T8" fmla="*/ 6 w 11"/>
                  <a:gd name="T9" fmla="*/ 30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7">
                    <a:moveTo>
                      <a:pt x="6" y="30"/>
                    </a:moveTo>
                    <a:cubicBezTo>
                      <a:pt x="6" y="19"/>
                      <a:pt x="5" y="9"/>
                      <a:pt x="0" y="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56"/>
                      <a:pt x="8" y="56"/>
                      <a:pt x="11" y="57"/>
                    </a:cubicBezTo>
                    <a:cubicBezTo>
                      <a:pt x="7" y="49"/>
                      <a:pt x="6" y="39"/>
                      <a:pt x="6" y="3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9" name="Freeform 156"/>
              <p:cNvSpPr/>
              <p:nvPr/>
            </p:nvSpPr>
            <p:spPr bwMode="auto">
              <a:xfrm>
                <a:off x="330" y="2290"/>
                <a:ext cx="232" cy="183"/>
              </a:xfrm>
              <a:custGeom>
                <a:gdLst>
                  <a:gd name="T0" fmla="*/ 8 w 98"/>
                  <a:gd name="T1" fmla="*/ 29 h 77"/>
                  <a:gd name="T2" fmla="*/ 0 w 98"/>
                  <a:gd name="T3" fmla="*/ 49 h 77"/>
                  <a:gd name="T4" fmla="*/ 0 w 98"/>
                  <a:gd name="T5" fmla="*/ 77 h 77"/>
                  <a:gd name="T6" fmla="*/ 7 w 98"/>
                  <a:gd name="T7" fmla="*/ 75 h 77"/>
                  <a:gd name="T8" fmla="*/ 38 w 98"/>
                  <a:gd name="T9" fmla="*/ 57 h 77"/>
                  <a:gd name="T10" fmla="*/ 69 w 98"/>
                  <a:gd name="T11" fmla="*/ 36 h 77"/>
                  <a:gd name="T12" fmla="*/ 98 w 98"/>
                  <a:gd name="T13" fmla="*/ 26 h 77"/>
                  <a:gd name="T14" fmla="*/ 78 w 98"/>
                  <a:gd name="T15" fmla="*/ 15 h 77"/>
                  <a:gd name="T16" fmla="*/ 61 w 98"/>
                  <a:gd name="T17" fmla="*/ 0 h 77"/>
                  <a:gd name="T18" fmla="*/ 0 w 98"/>
                  <a:gd name="T19" fmla="*/ 0 h 77"/>
                  <a:gd name="T20" fmla="*/ 0 w 98"/>
                  <a:gd name="T21" fmla="*/ 2 h 77"/>
                  <a:gd name="T22" fmla="*/ 8 w 98"/>
                  <a:gd name="T23" fmla="*/ 29 h 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8" h="77">
                    <a:moveTo>
                      <a:pt x="8" y="29"/>
                    </a:moveTo>
                    <a:cubicBezTo>
                      <a:pt x="8" y="36"/>
                      <a:pt x="5" y="43"/>
                      <a:pt x="0" y="49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2" y="76"/>
                      <a:pt x="4" y="76"/>
                      <a:pt x="7" y="75"/>
                    </a:cubicBezTo>
                    <a:cubicBezTo>
                      <a:pt x="19" y="71"/>
                      <a:pt x="29" y="65"/>
                      <a:pt x="38" y="57"/>
                    </a:cubicBezTo>
                    <a:cubicBezTo>
                      <a:pt x="48" y="49"/>
                      <a:pt x="58" y="42"/>
                      <a:pt x="69" y="36"/>
                    </a:cubicBezTo>
                    <a:cubicBezTo>
                      <a:pt x="78" y="31"/>
                      <a:pt x="88" y="29"/>
                      <a:pt x="98" y="26"/>
                    </a:cubicBezTo>
                    <a:cubicBezTo>
                      <a:pt x="91" y="24"/>
                      <a:pt x="84" y="20"/>
                      <a:pt x="78" y="15"/>
                    </a:cubicBezTo>
                    <a:cubicBezTo>
                      <a:pt x="72" y="10"/>
                      <a:pt x="67" y="5"/>
                      <a:pt x="6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6" y="10"/>
                      <a:pt x="9" y="21"/>
                      <a:pt x="8" y="29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0" name="Freeform 157"/>
              <p:cNvSpPr/>
              <p:nvPr/>
            </p:nvSpPr>
            <p:spPr bwMode="auto">
              <a:xfrm>
                <a:off x="2407" y="2290"/>
                <a:ext cx="12" cy="5"/>
              </a:xfrm>
              <a:custGeom>
                <a:gdLst>
                  <a:gd name="T0" fmla="*/ 1 w 5"/>
                  <a:gd name="T1" fmla="*/ 0 h 2"/>
                  <a:gd name="T2" fmla="*/ 0 w 5"/>
                  <a:gd name="T3" fmla="*/ 2 h 2"/>
                  <a:gd name="T4" fmla="*/ 5 w 5"/>
                  <a:gd name="T5" fmla="*/ 1 h 2"/>
                  <a:gd name="T6" fmla="*/ 5 w 5"/>
                  <a:gd name="T7" fmla="*/ 0 h 2"/>
                  <a:gd name="T8" fmla="*/ 1 w 5"/>
                  <a:gd name="T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2" y="1"/>
                      <a:pt x="3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1" name="Freeform 158"/>
              <p:cNvSpPr/>
              <p:nvPr/>
            </p:nvSpPr>
            <p:spPr bwMode="auto">
              <a:xfrm>
                <a:off x="2397" y="2316"/>
                <a:ext cx="15" cy="55"/>
              </a:xfrm>
              <a:custGeom>
                <a:gdLst>
                  <a:gd name="T0" fmla="*/ 2 w 6"/>
                  <a:gd name="T1" fmla="*/ 0 h 23"/>
                  <a:gd name="T2" fmla="*/ 1 w 6"/>
                  <a:gd name="T3" fmla="*/ 23 h 23"/>
                  <a:gd name="T4" fmla="*/ 5 w 6"/>
                  <a:gd name="T5" fmla="*/ 20 h 23"/>
                  <a:gd name="T6" fmla="*/ 6 w 6"/>
                  <a:gd name="T7" fmla="*/ 2 h 23"/>
                  <a:gd name="T8" fmla="*/ 2 w 6"/>
                  <a:gd name="T9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3">
                    <a:moveTo>
                      <a:pt x="2" y="0"/>
                    </a:moveTo>
                    <a:cubicBezTo>
                      <a:pt x="1" y="8"/>
                      <a:pt x="0" y="16"/>
                      <a:pt x="1" y="23"/>
                    </a:cubicBezTo>
                    <a:cubicBezTo>
                      <a:pt x="2" y="22"/>
                      <a:pt x="4" y="21"/>
                      <a:pt x="5" y="20"/>
                    </a:cubicBezTo>
                    <a:cubicBezTo>
                      <a:pt x="4" y="14"/>
                      <a:pt x="5" y="8"/>
                      <a:pt x="6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2" name="Freeform 159"/>
              <p:cNvSpPr/>
              <p:nvPr/>
            </p:nvSpPr>
            <p:spPr bwMode="auto">
              <a:xfrm>
                <a:off x="2185" y="2551"/>
                <a:ext cx="14" cy="15"/>
              </a:xfrm>
              <a:custGeom>
                <a:gdLst>
                  <a:gd name="T0" fmla="*/ 0 w 6"/>
                  <a:gd name="T1" fmla="*/ 6 h 6"/>
                  <a:gd name="T2" fmla="*/ 5 w 6"/>
                  <a:gd name="T3" fmla="*/ 2 h 6"/>
                  <a:gd name="T4" fmla="*/ 6 w 6"/>
                  <a:gd name="T5" fmla="*/ 0 h 6"/>
                  <a:gd name="T6" fmla="*/ 3 w 6"/>
                  <a:gd name="T7" fmla="*/ 0 h 6"/>
                  <a:gd name="T8" fmla="*/ 0 w 6"/>
                  <a:gd name="T9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3" y="3"/>
                      <a:pt x="5" y="2"/>
                    </a:cubicBezTo>
                    <a:cubicBezTo>
                      <a:pt x="6" y="2"/>
                      <a:pt x="6" y="1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2"/>
                      <a:pt x="1" y="4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3" name="Freeform 160"/>
              <p:cNvSpPr/>
              <p:nvPr/>
            </p:nvSpPr>
            <p:spPr bwMode="auto">
              <a:xfrm>
                <a:off x="2251" y="2466"/>
                <a:ext cx="21" cy="16"/>
              </a:xfrm>
              <a:custGeom>
                <a:gdLst>
                  <a:gd name="T0" fmla="*/ 0 w 9"/>
                  <a:gd name="T1" fmla="*/ 3 h 7"/>
                  <a:gd name="T2" fmla="*/ 2 w 9"/>
                  <a:gd name="T3" fmla="*/ 7 h 7"/>
                  <a:gd name="T4" fmla="*/ 4 w 9"/>
                  <a:gd name="T5" fmla="*/ 6 h 7"/>
                  <a:gd name="T6" fmla="*/ 9 w 9"/>
                  <a:gd name="T7" fmla="*/ 2 h 7"/>
                  <a:gd name="T8" fmla="*/ 5 w 9"/>
                  <a:gd name="T9" fmla="*/ 0 h 7"/>
                  <a:gd name="T10" fmla="*/ 0 w 9"/>
                  <a:gd name="T11" fmla="*/ 3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1" y="4"/>
                      <a:pt x="1" y="5"/>
                      <a:pt x="2" y="7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5"/>
                      <a:pt x="7" y="3"/>
                      <a:pt x="9" y="2"/>
                    </a:cubicBezTo>
                    <a:cubicBezTo>
                      <a:pt x="8" y="1"/>
                      <a:pt x="6" y="0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4" name="Freeform 161"/>
              <p:cNvSpPr/>
              <p:nvPr/>
            </p:nvSpPr>
            <p:spPr bwMode="auto">
              <a:xfrm>
                <a:off x="2319" y="2290"/>
                <a:ext cx="43" cy="93"/>
              </a:xfrm>
              <a:custGeom>
                <a:gdLst>
                  <a:gd name="T0" fmla="*/ 13 w 18"/>
                  <a:gd name="T1" fmla="*/ 0 h 39"/>
                  <a:gd name="T2" fmla="*/ 10 w 18"/>
                  <a:gd name="T3" fmla="*/ 7 h 39"/>
                  <a:gd name="T4" fmla="*/ 0 w 18"/>
                  <a:gd name="T5" fmla="*/ 37 h 39"/>
                  <a:gd name="T6" fmla="*/ 3 w 18"/>
                  <a:gd name="T7" fmla="*/ 39 h 39"/>
                  <a:gd name="T8" fmla="*/ 6 w 18"/>
                  <a:gd name="T9" fmla="*/ 31 h 39"/>
                  <a:gd name="T10" fmla="*/ 18 w 18"/>
                  <a:gd name="T11" fmla="*/ 0 h 39"/>
                  <a:gd name="T12" fmla="*/ 18 w 18"/>
                  <a:gd name="T13" fmla="*/ 0 h 39"/>
                  <a:gd name="T14" fmla="*/ 18 w 18"/>
                  <a:gd name="T15" fmla="*/ 0 h 39"/>
                  <a:gd name="T16" fmla="*/ 13 w 18"/>
                  <a:gd name="T17" fmla="*/ 0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39">
                    <a:moveTo>
                      <a:pt x="13" y="0"/>
                    </a:moveTo>
                    <a:cubicBezTo>
                      <a:pt x="12" y="2"/>
                      <a:pt x="11" y="5"/>
                      <a:pt x="10" y="7"/>
                    </a:cubicBezTo>
                    <a:cubicBezTo>
                      <a:pt x="6" y="17"/>
                      <a:pt x="3" y="27"/>
                      <a:pt x="0" y="37"/>
                    </a:cubicBezTo>
                    <a:cubicBezTo>
                      <a:pt x="1" y="37"/>
                      <a:pt x="2" y="38"/>
                      <a:pt x="3" y="39"/>
                    </a:cubicBezTo>
                    <a:cubicBezTo>
                      <a:pt x="4" y="36"/>
                      <a:pt x="5" y="33"/>
                      <a:pt x="6" y="31"/>
                    </a:cubicBezTo>
                    <a:cubicBezTo>
                      <a:pt x="10" y="20"/>
                      <a:pt x="13" y="1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5" name="Freeform 162"/>
              <p:cNvSpPr/>
              <p:nvPr/>
            </p:nvSpPr>
            <p:spPr bwMode="auto">
              <a:xfrm>
                <a:off x="2092" y="2371"/>
                <a:ext cx="149" cy="173"/>
              </a:xfrm>
              <a:custGeom>
                <a:gdLst>
                  <a:gd name="T0" fmla="*/ 56 w 63"/>
                  <a:gd name="T1" fmla="*/ 49 h 73"/>
                  <a:gd name="T2" fmla="*/ 55 w 63"/>
                  <a:gd name="T3" fmla="*/ 46 h 73"/>
                  <a:gd name="T4" fmla="*/ 55 w 63"/>
                  <a:gd name="T5" fmla="*/ 48 h 73"/>
                  <a:gd name="T6" fmla="*/ 30 w 63"/>
                  <a:gd name="T7" fmla="*/ 41 h 73"/>
                  <a:gd name="T8" fmla="*/ 44 w 63"/>
                  <a:gd name="T9" fmla="*/ 40 h 73"/>
                  <a:gd name="T10" fmla="*/ 34 w 63"/>
                  <a:gd name="T11" fmla="*/ 1 h 73"/>
                  <a:gd name="T12" fmla="*/ 6 w 63"/>
                  <a:gd name="T13" fmla="*/ 46 h 73"/>
                  <a:gd name="T14" fmla="*/ 35 w 63"/>
                  <a:gd name="T15" fmla="*/ 73 h 73"/>
                  <a:gd name="T16" fmla="*/ 34 w 63"/>
                  <a:gd name="T17" fmla="*/ 72 h 73"/>
                  <a:gd name="T18" fmla="*/ 31 w 63"/>
                  <a:gd name="T19" fmla="*/ 67 h 73"/>
                  <a:gd name="T20" fmla="*/ 11 w 63"/>
                  <a:gd name="T21" fmla="*/ 49 h 73"/>
                  <a:gd name="T22" fmla="*/ 12 w 63"/>
                  <a:gd name="T23" fmla="*/ 18 h 73"/>
                  <a:gd name="T24" fmla="*/ 35 w 63"/>
                  <a:gd name="T25" fmla="*/ 5 h 73"/>
                  <a:gd name="T26" fmla="*/ 51 w 63"/>
                  <a:gd name="T27" fmla="*/ 25 h 73"/>
                  <a:gd name="T28" fmla="*/ 26 w 63"/>
                  <a:gd name="T29" fmla="*/ 35 h 73"/>
                  <a:gd name="T30" fmla="*/ 25 w 63"/>
                  <a:gd name="T31" fmla="*/ 35 h 73"/>
                  <a:gd name="T32" fmla="*/ 23 w 63"/>
                  <a:gd name="T33" fmla="*/ 38 h 73"/>
                  <a:gd name="T34" fmla="*/ 59 w 63"/>
                  <a:gd name="T35" fmla="*/ 51 h 73"/>
                  <a:gd name="T36" fmla="*/ 56 w 63"/>
                  <a:gd name="T37" fmla="*/ 49 h 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73">
                    <a:moveTo>
                      <a:pt x="56" y="49"/>
                    </a:moveTo>
                    <a:cubicBezTo>
                      <a:pt x="56" y="48"/>
                      <a:pt x="55" y="47"/>
                      <a:pt x="55" y="46"/>
                    </a:cubicBezTo>
                    <a:cubicBezTo>
                      <a:pt x="55" y="47"/>
                      <a:pt x="55" y="47"/>
                      <a:pt x="55" y="48"/>
                    </a:cubicBezTo>
                    <a:cubicBezTo>
                      <a:pt x="46" y="49"/>
                      <a:pt x="37" y="47"/>
                      <a:pt x="30" y="41"/>
                    </a:cubicBezTo>
                    <a:cubicBezTo>
                      <a:pt x="35" y="42"/>
                      <a:pt x="40" y="42"/>
                      <a:pt x="44" y="40"/>
                    </a:cubicBezTo>
                    <a:cubicBezTo>
                      <a:pt x="63" y="30"/>
                      <a:pt x="54" y="2"/>
                      <a:pt x="34" y="1"/>
                    </a:cubicBezTo>
                    <a:cubicBezTo>
                      <a:pt x="11" y="0"/>
                      <a:pt x="0" y="25"/>
                      <a:pt x="6" y="46"/>
                    </a:cubicBezTo>
                    <a:cubicBezTo>
                      <a:pt x="10" y="59"/>
                      <a:pt x="22" y="68"/>
                      <a:pt x="35" y="73"/>
                    </a:cubicBezTo>
                    <a:cubicBezTo>
                      <a:pt x="35" y="73"/>
                      <a:pt x="34" y="72"/>
                      <a:pt x="34" y="72"/>
                    </a:cubicBezTo>
                    <a:cubicBezTo>
                      <a:pt x="32" y="71"/>
                      <a:pt x="31" y="69"/>
                      <a:pt x="31" y="67"/>
                    </a:cubicBezTo>
                    <a:cubicBezTo>
                      <a:pt x="22" y="63"/>
                      <a:pt x="15" y="57"/>
                      <a:pt x="11" y="49"/>
                    </a:cubicBezTo>
                    <a:cubicBezTo>
                      <a:pt x="7" y="39"/>
                      <a:pt x="6" y="27"/>
                      <a:pt x="12" y="18"/>
                    </a:cubicBezTo>
                    <a:cubicBezTo>
                      <a:pt x="17" y="10"/>
                      <a:pt x="25" y="3"/>
                      <a:pt x="35" y="5"/>
                    </a:cubicBezTo>
                    <a:cubicBezTo>
                      <a:pt x="44" y="7"/>
                      <a:pt x="52" y="16"/>
                      <a:pt x="51" y="25"/>
                    </a:cubicBezTo>
                    <a:cubicBezTo>
                      <a:pt x="49" y="37"/>
                      <a:pt x="36" y="40"/>
                      <a:pt x="26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3" y="35"/>
                      <a:pt x="22" y="37"/>
                      <a:pt x="23" y="38"/>
                    </a:cubicBezTo>
                    <a:cubicBezTo>
                      <a:pt x="32" y="51"/>
                      <a:pt x="45" y="54"/>
                      <a:pt x="59" y="51"/>
                    </a:cubicBezTo>
                    <a:cubicBezTo>
                      <a:pt x="58" y="50"/>
                      <a:pt x="57" y="49"/>
                      <a:pt x="56" y="4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6" name="Freeform 163"/>
              <p:cNvSpPr/>
              <p:nvPr/>
            </p:nvSpPr>
            <p:spPr bwMode="auto">
              <a:xfrm>
                <a:off x="2229" y="2290"/>
                <a:ext cx="83" cy="173"/>
              </a:xfrm>
              <a:custGeom>
                <a:gdLst>
                  <a:gd name="T0" fmla="*/ 3 w 35"/>
                  <a:gd name="T1" fmla="*/ 73 h 73"/>
                  <a:gd name="T2" fmla="*/ 5 w 35"/>
                  <a:gd name="T3" fmla="*/ 70 h 73"/>
                  <a:gd name="T4" fmla="*/ 10 w 35"/>
                  <a:gd name="T5" fmla="*/ 58 h 73"/>
                  <a:gd name="T6" fmla="*/ 22 w 35"/>
                  <a:gd name="T7" fmla="*/ 32 h 73"/>
                  <a:gd name="T8" fmla="*/ 35 w 35"/>
                  <a:gd name="T9" fmla="*/ 0 h 73"/>
                  <a:gd name="T10" fmla="*/ 31 w 35"/>
                  <a:gd name="T11" fmla="*/ 0 h 73"/>
                  <a:gd name="T12" fmla="*/ 17 w 35"/>
                  <a:gd name="T13" fmla="*/ 35 h 73"/>
                  <a:gd name="T14" fmla="*/ 5 w 35"/>
                  <a:gd name="T15" fmla="*/ 63 h 73"/>
                  <a:gd name="T16" fmla="*/ 0 w 35"/>
                  <a:gd name="T17" fmla="*/ 73 h 73"/>
                  <a:gd name="T18" fmla="*/ 3 w 35"/>
                  <a:gd name="T19" fmla="*/ 73 h 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73">
                    <a:moveTo>
                      <a:pt x="3" y="73"/>
                    </a:moveTo>
                    <a:cubicBezTo>
                      <a:pt x="4" y="72"/>
                      <a:pt x="4" y="71"/>
                      <a:pt x="5" y="70"/>
                    </a:cubicBezTo>
                    <a:cubicBezTo>
                      <a:pt x="7" y="66"/>
                      <a:pt x="9" y="62"/>
                      <a:pt x="10" y="58"/>
                    </a:cubicBezTo>
                    <a:cubicBezTo>
                      <a:pt x="14" y="50"/>
                      <a:pt x="18" y="41"/>
                      <a:pt x="22" y="32"/>
                    </a:cubicBezTo>
                    <a:cubicBezTo>
                      <a:pt x="26" y="21"/>
                      <a:pt x="31" y="10"/>
                      <a:pt x="35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7" y="11"/>
                      <a:pt x="22" y="23"/>
                      <a:pt x="17" y="35"/>
                    </a:cubicBezTo>
                    <a:cubicBezTo>
                      <a:pt x="13" y="44"/>
                      <a:pt x="9" y="54"/>
                      <a:pt x="5" y="63"/>
                    </a:cubicBezTo>
                    <a:cubicBezTo>
                      <a:pt x="3" y="66"/>
                      <a:pt x="1" y="70"/>
                      <a:pt x="0" y="73"/>
                    </a:cubicBezTo>
                    <a:cubicBezTo>
                      <a:pt x="1" y="72"/>
                      <a:pt x="2" y="73"/>
                      <a:pt x="3" y="7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7" name="Freeform 164"/>
              <p:cNvSpPr/>
              <p:nvPr/>
            </p:nvSpPr>
            <p:spPr bwMode="auto">
              <a:xfrm>
                <a:off x="2208" y="2542"/>
                <a:ext cx="7" cy="7"/>
              </a:xfrm>
              <a:custGeom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2 w 3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2"/>
                      <a:pt x="3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8" name="Freeform 165"/>
              <p:cNvSpPr/>
              <p:nvPr/>
            </p:nvSpPr>
            <p:spPr bwMode="auto">
              <a:xfrm>
                <a:off x="2282" y="2404"/>
                <a:ext cx="33" cy="52"/>
              </a:xfrm>
              <a:custGeom>
                <a:gdLst>
                  <a:gd name="T0" fmla="*/ 11 w 14"/>
                  <a:gd name="T1" fmla="*/ 0 h 22"/>
                  <a:gd name="T2" fmla="*/ 0 w 14"/>
                  <a:gd name="T3" fmla="*/ 18 h 22"/>
                  <a:gd name="T4" fmla="*/ 2 w 14"/>
                  <a:gd name="T5" fmla="*/ 22 h 22"/>
                  <a:gd name="T6" fmla="*/ 14 w 14"/>
                  <a:gd name="T7" fmla="*/ 3 h 22"/>
                  <a:gd name="T8" fmla="*/ 11 w 14"/>
                  <a:gd name="T9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2">
                    <a:moveTo>
                      <a:pt x="11" y="0"/>
                    </a:moveTo>
                    <a:cubicBezTo>
                      <a:pt x="8" y="6"/>
                      <a:pt x="4" y="13"/>
                      <a:pt x="0" y="18"/>
                    </a:cubicBezTo>
                    <a:cubicBezTo>
                      <a:pt x="1" y="20"/>
                      <a:pt x="1" y="21"/>
                      <a:pt x="2" y="22"/>
                    </a:cubicBezTo>
                    <a:cubicBezTo>
                      <a:pt x="7" y="17"/>
                      <a:pt x="11" y="10"/>
                      <a:pt x="14" y="3"/>
                    </a:cubicBezTo>
                    <a:cubicBezTo>
                      <a:pt x="13" y="2"/>
                      <a:pt x="12" y="1"/>
                      <a:pt x="1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9" name="Freeform 166"/>
              <p:cNvSpPr/>
              <p:nvPr/>
            </p:nvSpPr>
            <p:spPr bwMode="auto">
              <a:xfrm>
                <a:off x="2168" y="2596"/>
                <a:ext cx="2" cy="8"/>
              </a:xfrm>
              <a:custGeom>
                <a:gdLst>
                  <a:gd name="T0" fmla="*/ 1 w 1"/>
                  <a:gd name="T1" fmla="*/ 3 h 3"/>
                  <a:gd name="T2" fmla="*/ 1 w 1"/>
                  <a:gd name="T3" fmla="*/ 0 h 3"/>
                  <a:gd name="T4" fmla="*/ 0 w 1"/>
                  <a:gd name="T5" fmla="*/ 2 h 3"/>
                  <a:gd name="T6" fmla="*/ 1 w 1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0" name="Freeform 167"/>
              <p:cNvSpPr>
                <a:spLocks noEditPoints="1"/>
              </p:cNvSpPr>
              <p:nvPr/>
            </p:nvSpPr>
            <p:spPr bwMode="auto">
              <a:xfrm>
                <a:off x="410" y="2288"/>
                <a:ext cx="1704" cy="722"/>
              </a:xfrm>
              <a:custGeom>
                <a:gdLst>
                  <a:gd name="T0" fmla="*/ 710 w 720"/>
                  <a:gd name="T1" fmla="*/ 1 h 304"/>
                  <a:gd name="T2" fmla="*/ 458 w 720"/>
                  <a:gd name="T3" fmla="*/ 1 h 304"/>
                  <a:gd name="T4" fmla="*/ 390 w 720"/>
                  <a:gd name="T5" fmla="*/ 1 h 304"/>
                  <a:gd name="T6" fmla="*/ 338 w 720"/>
                  <a:gd name="T7" fmla="*/ 1 h 304"/>
                  <a:gd name="T8" fmla="*/ 332 w 720"/>
                  <a:gd name="T9" fmla="*/ 109 h 304"/>
                  <a:gd name="T10" fmla="*/ 430 w 720"/>
                  <a:gd name="T11" fmla="*/ 187 h 304"/>
                  <a:gd name="T12" fmla="*/ 339 w 720"/>
                  <a:gd name="T13" fmla="*/ 193 h 304"/>
                  <a:gd name="T14" fmla="*/ 274 w 720"/>
                  <a:gd name="T15" fmla="*/ 7 h 304"/>
                  <a:gd name="T16" fmla="*/ 193 w 720"/>
                  <a:gd name="T17" fmla="*/ 74 h 304"/>
                  <a:gd name="T18" fmla="*/ 102 w 720"/>
                  <a:gd name="T19" fmla="*/ 1 h 304"/>
                  <a:gd name="T20" fmla="*/ 6 w 720"/>
                  <a:gd name="T21" fmla="*/ 304 h 304"/>
                  <a:gd name="T22" fmla="*/ 60 w 720"/>
                  <a:gd name="T23" fmla="*/ 286 h 304"/>
                  <a:gd name="T24" fmla="*/ 132 w 720"/>
                  <a:gd name="T25" fmla="*/ 250 h 304"/>
                  <a:gd name="T26" fmla="*/ 181 w 720"/>
                  <a:gd name="T27" fmla="*/ 304 h 304"/>
                  <a:gd name="T28" fmla="*/ 234 w 720"/>
                  <a:gd name="T29" fmla="*/ 291 h 304"/>
                  <a:gd name="T30" fmla="*/ 293 w 720"/>
                  <a:gd name="T31" fmla="*/ 283 h 304"/>
                  <a:gd name="T32" fmla="*/ 329 w 720"/>
                  <a:gd name="T33" fmla="*/ 242 h 304"/>
                  <a:gd name="T34" fmla="*/ 363 w 720"/>
                  <a:gd name="T35" fmla="*/ 226 h 304"/>
                  <a:gd name="T36" fmla="*/ 428 w 720"/>
                  <a:gd name="T37" fmla="*/ 235 h 304"/>
                  <a:gd name="T38" fmla="*/ 494 w 720"/>
                  <a:gd name="T39" fmla="*/ 304 h 304"/>
                  <a:gd name="T40" fmla="*/ 559 w 720"/>
                  <a:gd name="T41" fmla="*/ 290 h 304"/>
                  <a:gd name="T42" fmla="*/ 586 w 720"/>
                  <a:gd name="T43" fmla="*/ 268 h 304"/>
                  <a:gd name="T44" fmla="*/ 325 w 720"/>
                  <a:gd name="T45" fmla="*/ 71 h 304"/>
                  <a:gd name="T46" fmla="*/ 317 w 720"/>
                  <a:gd name="T47" fmla="*/ 167 h 304"/>
                  <a:gd name="T48" fmla="*/ 420 w 720"/>
                  <a:gd name="T49" fmla="*/ 210 h 304"/>
                  <a:gd name="T50" fmla="*/ 50 w 720"/>
                  <a:gd name="T51" fmla="*/ 262 h 304"/>
                  <a:gd name="T52" fmla="*/ 107 w 720"/>
                  <a:gd name="T53" fmla="*/ 212 h 304"/>
                  <a:gd name="T54" fmla="*/ 117 w 720"/>
                  <a:gd name="T55" fmla="*/ 197 h 304"/>
                  <a:gd name="T56" fmla="*/ 153 w 720"/>
                  <a:gd name="T57" fmla="*/ 216 h 304"/>
                  <a:gd name="T58" fmla="*/ 134 w 720"/>
                  <a:gd name="T59" fmla="*/ 180 h 304"/>
                  <a:gd name="T60" fmla="*/ 100 w 720"/>
                  <a:gd name="T61" fmla="*/ 149 h 304"/>
                  <a:gd name="T62" fmla="*/ 108 w 720"/>
                  <a:gd name="T63" fmla="*/ 61 h 304"/>
                  <a:gd name="T64" fmla="*/ 105 w 720"/>
                  <a:gd name="T65" fmla="*/ 74 h 304"/>
                  <a:gd name="T66" fmla="*/ 120 w 720"/>
                  <a:gd name="T67" fmla="*/ 112 h 304"/>
                  <a:gd name="T68" fmla="*/ 242 w 720"/>
                  <a:gd name="T69" fmla="*/ 242 h 304"/>
                  <a:gd name="T70" fmla="*/ 249 w 720"/>
                  <a:gd name="T71" fmla="*/ 248 h 304"/>
                  <a:gd name="T72" fmla="*/ 173 w 720"/>
                  <a:gd name="T73" fmla="*/ 215 h 304"/>
                  <a:gd name="T74" fmla="*/ 229 w 720"/>
                  <a:gd name="T75" fmla="*/ 191 h 304"/>
                  <a:gd name="T76" fmla="*/ 159 w 720"/>
                  <a:gd name="T77" fmla="*/ 162 h 304"/>
                  <a:gd name="T78" fmla="*/ 285 w 720"/>
                  <a:gd name="T79" fmla="*/ 160 h 304"/>
                  <a:gd name="T80" fmla="*/ 277 w 720"/>
                  <a:gd name="T81" fmla="*/ 183 h 304"/>
                  <a:gd name="T82" fmla="*/ 251 w 720"/>
                  <a:gd name="T83" fmla="*/ 114 h 304"/>
                  <a:gd name="T84" fmla="*/ 142 w 720"/>
                  <a:gd name="T85" fmla="*/ 54 h 304"/>
                  <a:gd name="T86" fmla="*/ 218 w 720"/>
                  <a:gd name="T87" fmla="*/ 72 h 304"/>
                  <a:gd name="T88" fmla="*/ 199 w 720"/>
                  <a:gd name="T89" fmla="*/ 89 h 304"/>
                  <a:gd name="T90" fmla="*/ 155 w 720"/>
                  <a:gd name="T91" fmla="*/ 29 h 304"/>
                  <a:gd name="T92" fmla="*/ 199 w 720"/>
                  <a:gd name="T93" fmla="*/ 18 h 304"/>
                  <a:gd name="T94" fmla="*/ 221 w 720"/>
                  <a:gd name="T95" fmla="*/ 25 h 304"/>
                  <a:gd name="T96" fmla="*/ 236 w 720"/>
                  <a:gd name="T97" fmla="*/ 133 h 304"/>
                  <a:gd name="T98" fmla="*/ 272 w 720"/>
                  <a:gd name="T99" fmla="*/ 206 h 304"/>
                  <a:gd name="T100" fmla="*/ 316 w 720"/>
                  <a:gd name="T101" fmla="*/ 303 h 304"/>
                  <a:gd name="T102" fmla="*/ 342 w 720"/>
                  <a:gd name="T103" fmla="*/ 285 h 304"/>
                  <a:gd name="T104" fmla="*/ 456 w 720"/>
                  <a:gd name="T105" fmla="*/ 10 h 304"/>
                  <a:gd name="T106" fmla="*/ 460 w 720"/>
                  <a:gd name="T107" fmla="*/ 68 h 304"/>
                  <a:gd name="T108" fmla="*/ 408 w 720"/>
                  <a:gd name="T109" fmla="*/ 51 h 304"/>
                  <a:gd name="T110" fmla="*/ 389 w 720"/>
                  <a:gd name="T111" fmla="*/ 6 h 304"/>
                  <a:gd name="T112" fmla="*/ 355 w 720"/>
                  <a:gd name="T113" fmla="*/ 80 h 304"/>
                  <a:gd name="T114" fmla="*/ 398 w 720"/>
                  <a:gd name="T115" fmla="*/ 125 h 304"/>
                  <a:gd name="T116" fmla="*/ 438 w 720"/>
                  <a:gd name="T117" fmla="*/ 210 h 304"/>
                  <a:gd name="T118" fmla="*/ 462 w 720"/>
                  <a:gd name="T119" fmla="*/ 288 h 304"/>
                  <a:gd name="T120" fmla="*/ 474 w 720"/>
                  <a:gd name="T121" fmla="*/ 157 h 30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0" h="304">
                    <a:moveTo>
                      <a:pt x="585" y="267"/>
                    </a:moveTo>
                    <a:cubicBezTo>
                      <a:pt x="584" y="266"/>
                      <a:pt x="583" y="266"/>
                      <a:pt x="581" y="265"/>
                    </a:cubicBezTo>
                    <a:cubicBezTo>
                      <a:pt x="584" y="261"/>
                      <a:pt x="586" y="258"/>
                      <a:pt x="588" y="254"/>
                    </a:cubicBezTo>
                    <a:cubicBezTo>
                      <a:pt x="589" y="254"/>
                      <a:pt x="589" y="253"/>
                      <a:pt x="589" y="253"/>
                    </a:cubicBezTo>
                    <a:cubicBezTo>
                      <a:pt x="590" y="253"/>
                      <a:pt x="591" y="254"/>
                      <a:pt x="592" y="254"/>
                    </a:cubicBezTo>
                    <a:cubicBezTo>
                      <a:pt x="595" y="255"/>
                      <a:pt x="599" y="255"/>
                      <a:pt x="602" y="256"/>
                    </a:cubicBezTo>
                    <a:cubicBezTo>
                      <a:pt x="600" y="255"/>
                      <a:pt x="599" y="254"/>
                      <a:pt x="599" y="252"/>
                    </a:cubicBezTo>
                    <a:cubicBezTo>
                      <a:pt x="589" y="250"/>
                      <a:pt x="580" y="247"/>
                      <a:pt x="572" y="243"/>
                    </a:cubicBezTo>
                    <a:cubicBezTo>
                      <a:pt x="547" y="230"/>
                      <a:pt x="531" y="208"/>
                      <a:pt x="528" y="179"/>
                    </a:cubicBezTo>
                    <a:cubicBezTo>
                      <a:pt x="525" y="148"/>
                      <a:pt x="537" y="117"/>
                      <a:pt x="557" y="93"/>
                    </a:cubicBezTo>
                    <a:cubicBezTo>
                      <a:pt x="578" y="68"/>
                      <a:pt x="605" y="47"/>
                      <a:pt x="630" y="26"/>
                    </a:cubicBezTo>
                    <a:cubicBezTo>
                      <a:pt x="630" y="26"/>
                      <a:pt x="630" y="26"/>
                      <a:pt x="630" y="25"/>
                    </a:cubicBezTo>
                    <a:cubicBezTo>
                      <a:pt x="635" y="32"/>
                      <a:pt x="641" y="38"/>
                      <a:pt x="648" y="43"/>
                    </a:cubicBezTo>
                    <a:cubicBezTo>
                      <a:pt x="666" y="54"/>
                      <a:pt x="692" y="57"/>
                      <a:pt x="708" y="41"/>
                    </a:cubicBezTo>
                    <a:cubicBezTo>
                      <a:pt x="715" y="34"/>
                      <a:pt x="720" y="23"/>
                      <a:pt x="717" y="13"/>
                    </a:cubicBezTo>
                    <a:cubicBezTo>
                      <a:pt x="716" y="9"/>
                      <a:pt x="714" y="4"/>
                      <a:pt x="710" y="1"/>
                    </a:cubicBezTo>
                    <a:cubicBezTo>
                      <a:pt x="702" y="1"/>
                      <a:pt x="702" y="1"/>
                      <a:pt x="702" y="1"/>
                    </a:cubicBezTo>
                    <a:cubicBezTo>
                      <a:pt x="707" y="3"/>
                      <a:pt x="711" y="6"/>
                      <a:pt x="713" y="11"/>
                    </a:cubicBezTo>
                    <a:cubicBezTo>
                      <a:pt x="716" y="22"/>
                      <a:pt x="710" y="35"/>
                      <a:pt x="701" y="41"/>
                    </a:cubicBezTo>
                    <a:cubicBezTo>
                      <a:pt x="692" y="47"/>
                      <a:pt x="681" y="49"/>
                      <a:pt x="670" y="48"/>
                    </a:cubicBezTo>
                    <a:cubicBezTo>
                      <a:pt x="648" y="44"/>
                      <a:pt x="626" y="23"/>
                      <a:pt x="624" y="1"/>
                    </a:cubicBezTo>
                    <a:cubicBezTo>
                      <a:pt x="620" y="1"/>
                      <a:pt x="620" y="1"/>
                      <a:pt x="620" y="1"/>
                    </a:cubicBezTo>
                    <a:cubicBezTo>
                      <a:pt x="620" y="6"/>
                      <a:pt x="622" y="10"/>
                      <a:pt x="624" y="15"/>
                    </a:cubicBezTo>
                    <a:cubicBezTo>
                      <a:pt x="625" y="17"/>
                      <a:pt x="626" y="20"/>
                      <a:pt x="627" y="22"/>
                    </a:cubicBezTo>
                    <a:cubicBezTo>
                      <a:pt x="611" y="36"/>
                      <a:pt x="594" y="50"/>
                      <a:pt x="579" y="65"/>
                    </a:cubicBezTo>
                    <a:cubicBezTo>
                      <a:pt x="564" y="79"/>
                      <a:pt x="549" y="94"/>
                      <a:pt x="539" y="112"/>
                    </a:cubicBezTo>
                    <a:cubicBezTo>
                      <a:pt x="539" y="113"/>
                      <a:pt x="538" y="113"/>
                      <a:pt x="538" y="113"/>
                    </a:cubicBezTo>
                    <a:cubicBezTo>
                      <a:pt x="539" y="92"/>
                      <a:pt x="534" y="70"/>
                      <a:pt x="522" y="52"/>
                    </a:cubicBezTo>
                    <a:cubicBezTo>
                      <a:pt x="515" y="41"/>
                      <a:pt x="506" y="30"/>
                      <a:pt x="494" y="22"/>
                    </a:cubicBezTo>
                    <a:cubicBezTo>
                      <a:pt x="488" y="18"/>
                      <a:pt x="482" y="15"/>
                      <a:pt x="475" y="12"/>
                    </a:cubicBezTo>
                    <a:cubicBezTo>
                      <a:pt x="469" y="10"/>
                      <a:pt x="463" y="9"/>
                      <a:pt x="457" y="7"/>
                    </a:cubicBezTo>
                    <a:cubicBezTo>
                      <a:pt x="457" y="5"/>
                      <a:pt x="457" y="3"/>
                      <a:pt x="458" y="1"/>
                    </a:cubicBezTo>
                    <a:cubicBezTo>
                      <a:pt x="454" y="1"/>
                      <a:pt x="454" y="1"/>
                      <a:pt x="454" y="1"/>
                    </a:cubicBezTo>
                    <a:cubicBezTo>
                      <a:pt x="452" y="14"/>
                      <a:pt x="450" y="28"/>
                      <a:pt x="451" y="42"/>
                    </a:cubicBezTo>
                    <a:cubicBezTo>
                      <a:pt x="445" y="41"/>
                      <a:pt x="438" y="41"/>
                      <a:pt x="432" y="43"/>
                    </a:cubicBezTo>
                    <a:cubicBezTo>
                      <a:pt x="431" y="44"/>
                      <a:pt x="431" y="44"/>
                      <a:pt x="430" y="44"/>
                    </a:cubicBezTo>
                    <a:cubicBezTo>
                      <a:pt x="430" y="32"/>
                      <a:pt x="430" y="21"/>
                      <a:pt x="431" y="9"/>
                    </a:cubicBezTo>
                    <a:cubicBezTo>
                      <a:pt x="431" y="6"/>
                      <a:pt x="431" y="3"/>
                      <a:pt x="432" y="1"/>
                    </a:cubicBezTo>
                    <a:cubicBezTo>
                      <a:pt x="428" y="1"/>
                      <a:pt x="428" y="1"/>
                      <a:pt x="428" y="1"/>
                    </a:cubicBezTo>
                    <a:cubicBezTo>
                      <a:pt x="427" y="4"/>
                      <a:pt x="427" y="7"/>
                      <a:pt x="427" y="10"/>
                    </a:cubicBezTo>
                    <a:cubicBezTo>
                      <a:pt x="425" y="11"/>
                      <a:pt x="422" y="12"/>
                      <a:pt x="420" y="13"/>
                    </a:cubicBezTo>
                    <a:cubicBezTo>
                      <a:pt x="418" y="9"/>
                      <a:pt x="416" y="5"/>
                      <a:pt x="414" y="1"/>
                    </a:cubicBezTo>
                    <a:cubicBezTo>
                      <a:pt x="411" y="1"/>
                      <a:pt x="411" y="1"/>
                      <a:pt x="411" y="1"/>
                    </a:cubicBezTo>
                    <a:cubicBezTo>
                      <a:pt x="412" y="5"/>
                      <a:pt x="414" y="10"/>
                      <a:pt x="417" y="14"/>
                    </a:cubicBezTo>
                    <a:cubicBezTo>
                      <a:pt x="413" y="16"/>
                      <a:pt x="408" y="18"/>
                      <a:pt x="404" y="21"/>
                    </a:cubicBezTo>
                    <a:cubicBezTo>
                      <a:pt x="401" y="15"/>
                      <a:pt x="396" y="10"/>
                      <a:pt x="391" y="4"/>
                    </a:cubicBezTo>
                    <a:cubicBezTo>
                      <a:pt x="393" y="3"/>
                      <a:pt x="394" y="2"/>
                      <a:pt x="396" y="1"/>
                    </a:cubicBezTo>
                    <a:cubicBezTo>
                      <a:pt x="390" y="1"/>
                      <a:pt x="390" y="1"/>
                      <a:pt x="390" y="1"/>
                    </a:cubicBezTo>
                    <a:cubicBezTo>
                      <a:pt x="383" y="5"/>
                      <a:pt x="378" y="11"/>
                      <a:pt x="373" y="17"/>
                    </a:cubicBezTo>
                    <a:cubicBezTo>
                      <a:pt x="357" y="35"/>
                      <a:pt x="349" y="57"/>
                      <a:pt x="351" y="81"/>
                    </a:cubicBezTo>
                    <a:cubicBezTo>
                      <a:pt x="357" y="130"/>
                      <a:pt x="401" y="175"/>
                      <a:pt x="453" y="168"/>
                    </a:cubicBezTo>
                    <a:cubicBezTo>
                      <a:pt x="454" y="169"/>
                      <a:pt x="454" y="170"/>
                      <a:pt x="455" y="172"/>
                    </a:cubicBezTo>
                    <a:cubicBezTo>
                      <a:pt x="456" y="173"/>
                      <a:pt x="457" y="175"/>
                      <a:pt x="457" y="177"/>
                    </a:cubicBezTo>
                    <a:cubicBezTo>
                      <a:pt x="439" y="181"/>
                      <a:pt x="420" y="176"/>
                      <a:pt x="403" y="166"/>
                    </a:cubicBezTo>
                    <a:cubicBezTo>
                      <a:pt x="403" y="166"/>
                      <a:pt x="402" y="166"/>
                      <a:pt x="402" y="166"/>
                    </a:cubicBezTo>
                    <a:cubicBezTo>
                      <a:pt x="396" y="163"/>
                      <a:pt x="391" y="159"/>
                      <a:pt x="386" y="155"/>
                    </a:cubicBezTo>
                    <a:cubicBezTo>
                      <a:pt x="364" y="139"/>
                      <a:pt x="349" y="117"/>
                      <a:pt x="345" y="90"/>
                    </a:cubicBezTo>
                    <a:cubicBezTo>
                      <a:pt x="342" y="68"/>
                      <a:pt x="347" y="44"/>
                      <a:pt x="359" y="24"/>
                    </a:cubicBezTo>
                    <a:cubicBezTo>
                      <a:pt x="359" y="24"/>
                      <a:pt x="360" y="23"/>
                      <a:pt x="360" y="23"/>
                    </a:cubicBezTo>
                    <a:cubicBezTo>
                      <a:pt x="362" y="20"/>
                      <a:pt x="364" y="17"/>
                      <a:pt x="366" y="14"/>
                    </a:cubicBezTo>
                    <a:cubicBezTo>
                      <a:pt x="370" y="9"/>
                      <a:pt x="375" y="5"/>
                      <a:pt x="380" y="1"/>
                    </a:cubicBezTo>
                    <a:cubicBezTo>
                      <a:pt x="374" y="1"/>
                      <a:pt x="374" y="1"/>
                      <a:pt x="374" y="1"/>
                    </a:cubicBezTo>
                    <a:cubicBezTo>
                      <a:pt x="368" y="6"/>
                      <a:pt x="362" y="12"/>
                      <a:pt x="358" y="19"/>
                    </a:cubicBezTo>
                    <a:cubicBezTo>
                      <a:pt x="352" y="12"/>
                      <a:pt x="344" y="7"/>
                      <a:pt x="338" y="1"/>
                    </a:cubicBezTo>
                    <a:cubicBezTo>
                      <a:pt x="332" y="1"/>
                      <a:pt x="332" y="1"/>
                      <a:pt x="332" y="1"/>
                    </a:cubicBezTo>
                    <a:cubicBezTo>
                      <a:pt x="338" y="7"/>
                      <a:pt x="345" y="12"/>
                      <a:pt x="352" y="18"/>
                    </a:cubicBezTo>
                    <a:cubicBezTo>
                      <a:pt x="346" y="16"/>
                      <a:pt x="340" y="13"/>
                      <a:pt x="334" y="10"/>
                    </a:cubicBezTo>
                    <a:cubicBezTo>
                      <a:pt x="327" y="7"/>
                      <a:pt x="320" y="4"/>
                      <a:pt x="312" y="2"/>
                    </a:cubicBezTo>
                    <a:cubicBezTo>
                      <a:pt x="305" y="1"/>
                      <a:pt x="294" y="0"/>
                      <a:pt x="290" y="7"/>
                    </a:cubicBezTo>
                    <a:cubicBezTo>
                      <a:pt x="285" y="16"/>
                      <a:pt x="295" y="23"/>
                      <a:pt x="302" y="26"/>
                    </a:cubicBezTo>
                    <a:cubicBezTo>
                      <a:pt x="314" y="31"/>
                      <a:pt x="325" y="37"/>
                      <a:pt x="337" y="41"/>
                    </a:cubicBezTo>
                    <a:cubicBezTo>
                      <a:pt x="326" y="39"/>
                      <a:pt x="314" y="38"/>
                      <a:pt x="303" y="39"/>
                    </a:cubicBezTo>
                    <a:cubicBezTo>
                      <a:pt x="294" y="40"/>
                      <a:pt x="277" y="41"/>
                      <a:pt x="274" y="53"/>
                    </a:cubicBezTo>
                    <a:cubicBezTo>
                      <a:pt x="272" y="63"/>
                      <a:pt x="288" y="66"/>
                      <a:pt x="295" y="68"/>
                    </a:cubicBezTo>
                    <a:cubicBezTo>
                      <a:pt x="303" y="70"/>
                      <a:pt x="311" y="72"/>
                      <a:pt x="319" y="73"/>
                    </a:cubicBezTo>
                    <a:cubicBezTo>
                      <a:pt x="322" y="74"/>
                      <a:pt x="326" y="74"/>
                      <a:pt x="329" y="74"/>
                    </a:cubicBezTo>
                    <a:cubicBezTo>
                      <a:pt x="318" y="75"/>
                      <a:pt x="307" y="77"/>
                      <a:pt x="296" y="80"/>
                    </a:cubicBezTo>
                    <a:cubicBezTo>
                      <a:pt x="288" y="83"/>
                      <a:pt x="273" y="88"/>
                      <a:pt x="275" y="99"/>
                    </a:cubicBezTo>
                    <a:cubicBezTo>
                      <a:pt x="278" y="111"/>
                      <a:pt x="297" y="109"/>
                      <a:pt x="305" y="109"/>
                    </a:cubicBezTo>
                    <a:cubicBezTo>
                      <a:pt x="314" y="110"/>
                      <a:pt x="323" y="110"/>
                      <a:pt x="332" y="109"/>
                    </a:cubicBezTo>
                    <a:cubicBezTo>
                      <a:pt x="321" y="112"/>
                      <a:pt x="310" y="115"/>
                      <a:pt x="300" y="121"/>
                    </a:cubicBezTo>
                    <a:cubicBezTo>
                      <a:pt x="292" y="126"/>
                      <a:pt x="279" y="134"/>
                      <a:pt x="286" y="145"/>
                    </a:cubicBezTo>
                    <a:cubicBezTo>
                      <a:pt x="291" y="153"/>
                      <a:pt x="307" y="152"/>
                      <a:pt x="316" y="150"/>
                    </a:cubicBezTo>
                    <a:cubicBezTo>
                      <a:pt x="324" y="149"/>
                      <a:pt x="333" y="146"/>
                      <a:pt x="341" y="142"/>
                    </a:cubicBezTo>
                    <a:cubicBezTo>
                      <a:pt x="333" y="147"/>
                      <a:pt x="325" y="153"/>
                      <a:pt x="318" y="159"/>
                    </a:cubicBezTo>
                    <a:cubicBezTo>
                      <a:pt x="312" y="166"/>
                      <a:pt x="307" y="179"/>
                      <a:pt x="317" y="185"/>
                    </a:cubicBezTo>
                    <a:cubicBezTo>
                      <a:pt x="326" y="190"/>
                      <a:pt x="339" y="183"/>
                      <a:pt x="346" y="179"/>
                    </a:cubicBezTo>
                    <a:cubicBezTo>
                      <a:pt x="356" y="173"/>
                      <a:pt x="365" y="166"/>
                      <a:pt x="373" y="158"/>
                    </a:cubicBezTo>
                    <a:cubicBezTo>
                      <a:pt x="367" y="167"/>
                      <a:pt x="362" y="177"/>
                      <a:pt x="358" y="187"/>
                    </a:cubicBezTo>
                    <a:cubicBezTo>
                      <a:pt x="355" y="195"/>
                      <a:pt x="352" y="207"/>
                      <a:pt x="361" y="213"/>
                    </a:cubicBezTo>
                    <a:cubicBezTo>
                      <a:pt x="370" y="217"/>
                      <a:pt x="380" y="207"/>
                      <a:pt x="384" y="202"/>
                    </a:cubicBezTo>
                    <a:cubicBezTo>
                      <a:pt x="390" y="194"/>
                      <a:pt x="394" y="186"/>
                      <a:pt x="398" y="178"/>
                    </a:cubicBezTo>
                    <a:cubicBezTo>
                      <a:pt x="395" y="188"/>
                      <a:pt x="391" y="197"/>
                      <a:pt x="390" y="207"/>
                    </a:cubicBezTo>
                    <a:cubicBezTo>
                      <a:pt x="390" y="215"/>
                      <a:pt x="390" y="228"/>
                      <a:pt x="400" y="231"/>
                    </a:cubicBezTo>
                    <a:cubicBezTo>
                      <a:pt x="409" y="233"/>
                      <a:pt x="416" y="224"/>
                      <a:pt x="420" y="217"/>
                    </a:cubicBezTo>
                    <a:cubicBezTo>
                      <a:pt x="425" y="208"/>
                      <a:pt x="428" y="197"/>
                      <a:pt x="430" y="187"/>
                    </a:cubicBezTo>
                    <a:cubicBezTo>
                      <a:pt x="431" y="199"/>
                      <a:pt x="433" y="211"/>
                      <a:pt x="438" y="222"/>
                    </a:cubicBezTo>
                    <a:cubicBezTo>
                      <a:pt x="441" y="229"/>
                      <a:pt x="446" y="238"/>
                      <a:pt x="456" y="236"/>
                    </a:cubicBezTo>
                    <a:cubicBezTo>
                      <a:pt x="465" y="234"/>
                      <a:pt x="466" y="221"/>
                      <a:pt x="466" y="214"/>
                    </a:cubicBezTo>
                    <a:cubicBezTo>
                      <a:pt x="465" y="203"/>
                      <a:pt x="462" y="193"/>
                      <a:pt x="461" y="183"/>
                    </a:cubicBezTo>
                    <a:cubicBezTo>
                      <a:pt x="468" y="196"/>
                      <a:pt x="477" y="210"/>
                      <a:pt x="487" y="222"/>
                    </a:cubicBezTo>
                    <a:cubicBezTo>
                      <a:pt x="484" y="222"/>
                      <a:pt x="481" y="222"/>
                      <a:pt x="479" y="220"/>
                    </a:cubicBezTo>
                    <a:cubicBezTo>
                      <a:pt x="477" y="219"/>
                      <a:pt x="476" y="220"/>
                      <a:pt x="476" y="221"/>
                    </a:cubicBezTo>
                    <a:cubicBezTo>
                      <a:pt x="474" y="232"/>
                      <a:pt x="468" y="244"/>
                      <a:pt x="456" y="245"/>
                    </a:cubicBezTo>
                    <a:cubicBezTo>
                      <a:pt x="443" y="247"/>
                      <a:pt x="432" y="239"/>
                      <a:pt x="428" y="227"/>
                    </a:cubicBezTo>
                    <a:cubicBezTo>
                      <a:pt x="427" y="226"/>
                      <a:pt x="425" y="226"/>
                      <a:pt x="425" y="228"/>
                    </a:cubicBezTo>
                    <a:cubicBezTo>
                      <a:pt x="422" y="236"/>
                      <a:pt x="407" y="242"/>
                      <a:pt x="399" y="240"/>
                    </a:cubicBezTo>
                    <a:cubicBezTo>
                      <a:pt x="388" y="238"/>
                      <a:pt x="380" y="231"/>
                      <a:pt x="378" y="220"/>
                    </a:cubicBezTo>
                    <a:cubicBezTo>
                      <a:pt x="378" y="219"/>
                      <a:pt x="376" y="218"/>
                      <a:pt x="375" y="219"/>
                    </a:cubicBezTo>
                    <a:cubicBezTo>
                      <a:pt x="368" y="224"/>
                      <a:pt x="357" y="224"/>
                      <a:pt x="350" y="218"/>
                    </a:cubicBezTo>
                    <a:cubicBezTo>
                      <a:pt x="343" y="212"/>
                      <a:pt x="341" y="204"/>
                      <a:pt x="341" y="195"/>
                    </a:cubicBezTo>
                    <a:cubicBezTo>
                      <a:pt x="341" y="193"/>
                      <a:pt x="340" y="193"/>
                      <a:pt x="339" y="193"/>
                    </a:cubicBezTo>
                    <a:cubicBezTo>
                      <a:pt x="318" y="201"/>
                      <a:pt x="294" y="186"/>
                      <a:pt x="301" y="163"/>
                    </a:cubicBezTo>
                    <a:cubicBezTo>
                      <a:pt x="301" y="162"/>
                      <a:pt x="300" y="160"/>
                      <a:pt x="299" y="160"/>
                    </a:cubicBezTo>
                    <a:cubicBezTo>
                      <a:pt x="279" y="160"/>
                      <a:pt x="264" y="134"/>
                      <a:pt x="281" y="120"/>
                    </a:cubicBezTo>
                    <a:cubicBezTo>
                      <a:pt x="283" y="119"/>
                      <a:pt x="282" y="117"/>
                      <a:pt x="281" y="116"/>
                    </a:cubicBezTo>
                    <a:cubicBezTo>
                      <a:pt x="264" y="112"/>
                      <a:pt x="263" y="88"/>
                      <a:pt x="276" y="79"/>
                    </a:cubicBezTo>
                    <a:cubicBezTo>
                      <a:pt x="276" y="79"/>
                      <a:pt x="276" y="78"/>
                      <a:pt x="276" y="78"/>
                    </a:cubicBezTo>
                    <a:cubicBezTo>
                      <a:pt x="277" y="77"/>
                      <a:pt x="277" y="76"/>
                      <a:pt x="277" y="75"/>
                    </a:cubicBezTo>
                    <a:cubicBezTo>
                      <a:pt x="269" y="68"/>
                      <a:pt x="264" y="57"/>
                      <a:pt x="268" y="47"/>
                    </a:cubicBezTo>
                    <a:cubicBezTo>
                      <a:pt x="271" y="38"/>
                      <a:pt x="279" y="34"/>
                      <a:pt x="288" y="31"/>
                    </a:cubicBezTo>
                    <a:cubicBezTo>
                      <a:pt x="290" y="30"/>
                      <a:pt x="290" y="29"/>
                      <a:pt x="289" y="27"/>
                    </a:cubicBezTo>
                    <a:cubicBezTo>
                      <a:pt x="280" y="21"/>
                      <a:pt x="275" y="10"/>
                      <a:pt x="282" y="1"/>
                    </a:cubicBezTo>
                    <a:cubicBezTo>
                      <a:pt x="278" y="1"/>
                      <a:pt x="278" y="1"/>
                      <a:pt x="278" y="1"/>
                    </a:cubicBezTo>
                    <a:cubicBezTo>
                      <a:pt x="277" y="1"/>
                      <a:pt x="277" y="2"/>
                      <a:pt x="276" y="3"/>
                    </a:cubicBezTo>
                    <a:cubicBezTo>
                      <a:pt x="276" y="2"/>
                      <a:pt x="275" y="1"/>
                      <a:pt x="275" y="1"/>
                    </a:cubicBezTo>
                    <a:cubicBezTo>
                      <a:pt x="266" y="1"/>
                      <a:pt x="266" y="1"/>
                      <a:pt x="266" y="1"/>
                    </a:cubicBezTo>
                    <a:cubicBezTo>
                      <a:pt x="269" y="3"/>
                      <a:pt x="271" y="5"/>
                      <a:pt x="274" y="7"/>
                    </a:cubicBezTo>
                    <a:cubicBezTo>
                      <a:pt x="274" y="8"/>
                      <a:pt x="275" y="8"/>
                      <a:pt x="275" y="8"/>
                    </a:cubicBezTo>
                    <a:cubicBezTo>
                      <a:pt x="274" y="16"/>
                      <a:pt x="278" y="23"/>
                      <a:pt x="284" y="28"/>
                    </a:cubicBezTo>
                    <a:cubicBezTo>
                      <a:pt x="280" y="30"/>
                      <a:pt x="276" y="32"/>
                      <a:pt x="273" y="34"/>
                    </a:cubicBezTo>
                    <a:cubicBezTo>
                      <a:pt x="262" y="17"/>
                      <a:pt x="245" y="6"/>
                      <a:pt x="226" y="1"/>
                    </a:cubicBezTo>
                    <a:cubicBezTo>
                      <a:pt x="184" y="1"/>
                      <a:pt x="184" y="1"/>
                      <a:pt x="184" y="1"/>
                    </a:cubicBezTo>
                    <a:cubicBezTo>
                      <a:pt x="179" y="2"/>
                      <a:pt x="174" y="4"/>
                      <a:pt x="170" y="7"/>
                    </a:cubicBezTo>
                    <a:cubicBezTo>
                      <a:pt x="149" y="18"/>
                      <a:pt x="133" y="41"/>
                      <a:pt x="138" y="66"/>
                    </a:cubicBezTo>
                    <a:cubicBezTo>
                      <a:pt x="142" y="90"/>
                      <a:pt x="162" y="106"/>
                      <a:pt x="187" y="105"/>
                    </a:cubicBezTo>
                    <a:cubicBezTo>
                      <a:pt x="197" y="105"/>
                      <a:pt x="208" y="101"/>
                      <a:pt x="215" y="93"/>
                    </a:cubicBezTo>
                    <a:cubicBezTo>
                      <a:pt x="222" y="84"/>
                      <a:pt x="224" y="72"/>
                      <a:pt x="221" y="62"/>
                    </a:cubicBezTo>
                    <a:cubicBezTo>
                      <a:pt x="219" y="52"/>
                      <a:pt x="213" y="42"/>
                      <a:pt x="203" y="39"/>
                    </a:cubicBezTo>
                    <a:cubicBezTo>
                      <a:pt x="192" y="36"/>
                      <a:pt x="182" y="38"/>
                      <a:pt x="176" y="48"/>
                    </a:cubicBezTo>
                    <a:cubicBezTo>
                      <a:pt x="175" y="49"/>
                      <a:pt x="176" y="50"/>
                      <a:pt x="177" y="50"/>
                    </a:cubicBezTo>
                    <a:cubicBezTo>
                      <a:pt x="177" y="50"/>
                      <a:pt x="177" y="50"/>
                      <a:pt x="178" y="50"/>
                    </a:cubicBezTo>
                    <a:cubicBezTo>
                      <a:pt x="183" y="48"/>
                      <a:pt x="188" y="51"/>
                      <a:pt x="191" y="55"/>
                    </a:cubicBezTo>
                    <a:cubicBezTo>
                      <a:pt x="195" y="60"/>
                      <a:pt x="198" y="68"/>
                      <a:pt x="193" y="74"/>
                    </a:cubicBezTo>
                    <a:cubicBezTo>
                      <a:pt x="189" y="79"/>
                      <a:pt x="183" y="81"/>
                      <a:pt x="177" y="80"/>
                    </a:cubicBezTo>
                    <a:cubicBezTo>
                      <a:pt x="163" y="77"/>
                      <a:pt x="155" y="62"/>
                      <a:pt x="159" y="48"/>
                    </a:cubicBezTo>
                    <a:cubicBezTo>
                      <a:pt x="163" y="35"/>
                      <a:pt x="172" y="25"/>
                      <a:pt x="186" y="22"/>
                    </a:cubicBezTo>
                    <a:cubicBezTo>
                      <a:pt x="198" y="21"/>
                      <a:pt x="212" y="23"/>
                      <a:pt x="222" y="30"/>
                    </a:cubicBezTo>
                    <a:cubicBezTo>
                      <a:pt x="239" y="43"/>
                      <a:pt x="246" y="65"/>
                      <a:pt x="239" y="85"/>
                    </a:cubicBezTo>
                    <a:cubicBezTo>
                      <a:pt x="232" y="107"/>
                      <a:pt x="212" y="122"/>
                      <a:pt x="188" y="122"/>
                    </a:cubicBezTo>
                    <a:cubicBezTo>
                      <a:pt x="164" y="122"/>
                      <a:pt x="140" y="109"/>
                      <a:pt x="127" y="90"/>
                    </a:cubicBezTo>
                    <a:cubicBezTo>
                      <a:pt x="111" y="67"/>
                      <a:pt x="114" y="38"/>
                      <a:pt x="128" y="15"/>
                    </a:cubicBezTo>
                    <a:cubicBezTo>
                      <a:pt x="131" y="10"/>
                      <a:pt x="135" y="5"/>
                      <a:pt x="140" y="1"/>
                    </a:cubicBezTo>
                    <a:cubicBezTo>
                      <a:pt x="134" y="1"/>
                      <a:pt x="134" y="1"/>
                      <a:pt x="134" y="1"/>
                    </a:cubicBezTo>
                    <a:cubicBezTo>
                      <a:pt x="132" y="3"/>
                      <a:pt x="130" y="5"/>
                      <a:pt x="129" y="7"/>
                    </a:cubicBezTo>
                    <a:cubicBezTo>
                      <a:pt x="123" y="6"/>
                      <a:pt x="116" y="7"/>
                      <a:pt x="111" y="9"/>
                    </a:cubicBezTo>
                    <a:cubicBezTo>
                      <a:pt x="111" y="8"/>
                      <a:pt x="110" y="8"/>
                      <a:pt x="110" y="7"/>
                    </a:cubicBezTo>
                    <a:cubicBezTo>
                      <a:pt x="109" y="5"/>
                      <a:pt x="108" y="3"/>
                      <a:pt x="107" y="2"/>
                    </a:cubicBezTo>
                    <a:cubicBezTo>
                      <a:pt x="110" y="1"/>
                      <a:pt x="112" y="1"/>
                      <a:pt x="114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4" y="2"/>
                      <a:pt x="105" y="4"/>
                      <a:pt x="106" y="6"/>
                    </a:cubicBezTo>
                    <a:cubicBezTo>
                      <a:pt x="110" y="14"/>
                      <a:pt x="112" y="24"/>
                      <a:pt x="111" y="33"/>
                    </a:cubicBezTo>
                    <a:cubicBezTo>
                      <a:pt x="109" y="52"/>
                      <a:pt x="92" y="65"/>
                      <a:pt x="75" y="69"/>
                    </a:cubicBezTo>
                    <a:cubicBezTo>
                      <a:pt x="73" y="69"/>
                      <a:pt x="73" y="72"/>
                      <a:pt x="74" y="72"/>
                    </a:cubicBezTo>
                    <a:cubicBezTo>
                      <a:pt x="94" y="82"/>
                      <a:pt x="106" y="106"/>
                      <a:pt x="98" y="127"/>
                    </a:cubicBezTo>
                    <a:cubicBezTo>
                      <a:pt x="92" y="146"/>
                      <a:pt x="72" y="163"/>
                      <a:pt x="51" y="160"/>
                    </a:cubicBezTo>
                    <a:cubicBezTo>
                      <a:pt x="50" y="160"/>
                      <a:pt x="50" y="161"/>
                      <a:pt x="49" y="161"/>
                    </a:cubicBezTo>
                    <a:cubicBezTo>
                      <a:pt x="49" y="162"/>
                      <a:pt x="48" y="162"/>
                      <a:pt x="49" y="163"/>
                    </a:cubicBezTo>
                    <a:cubicBezTo>
                      <a:pt x="53" y="171"/>
                      <a:pt x="58" y="177"/>
                      <a:pt x="60" y="185"/>
                    </a:cubicBezTo>
                    <a:cubicBezTo>
                      <a:pt x="61" y="195"/>
                      <a:pt x="61" y="204"/>
                      <a:pt x="57" y="213"/>
                    </a:cubicBezTo>
                    <a:cubicBezTo>
                      <a:pt x="49" y="230"/>
                      <a:pt x="33" y="240"/>
                      <a:pt x="14" y="242"/>
                    </a:cubicBezTo>
                    <a:cubicBezTo>
                      <a:pt x="13" y="242"/>
                      <a:pt x="13" y="242"/>
                      <a:pt x="13" y="243"/>
                    </a:cubicBezTo>
                    <a:cubicBezTo>
                      <a:pt x="12" y="243"/>
                      <a:pt x="12" y="244"/>
                      <a:pt x="13" y="245"/>
                    </a:cubicBezTo>
                    <a:cubicBezTo>
                      <a:pt x="20" y="260"/>
                      <a:pt x="19" y="279"/>
                      <a:pt x="9" y="294"/>
                    </a:cubicBezTo>
                    <a:cubicBezTo>
                      <a:pt x="7" y="297"/>
                      <a:pt x="4" y="301"/>
                      <a:pt x="0" y="304"/>
                    </a:cubicBezTo>
                    <a:cubicBezTo>
                      <a:pt x="6" y="304"/>
                      <a:pt x="6" y="304"/>
                      <a:pt x="6" y="304"/>
                    </a:cubicBezTo>
                    <a:cubicBezTo>
                      <a:pt x="8" y="302"/>
                      <a:pt x="10" y="299"/>
                      <a:pt x="11" y="297"/>
                    </a:cubicBezTo>
                    <a:cubicBezTo>
                      <a:pt x="13" y="295"/>
                      <a:pt x="14" y="293"/>
                      <a:pt x="15" y="290"/>
                    </a:cubicBezTo>
                    <a:cubicBezTo>
                      <a:pt x="19" y="295"/>
                      <a:pt x="23" y="300"/>
                      <a:pt x="27" y="304"/>
                    </a:cubicBezTo>
                    <a:cubicBezTo>
                      <a:pt x="32" y="304"/>
                      <a:pt x="32" y="304"/>
                      <a:pt x="32" y="304"/>
                    </a:cubicBezTo>
                    <a:cubicBezTo>
                      <a:pt x="26" y="299"/>
                      <a:pt x="21" y="293"/>
                      <a:pt x="17" y="287"/>
                    </a:cubicBezTo>
                    <a:cubicBezTo>
                      <a:pt x="17" y="287"/>
                      <a:pt x="17" y="287"/>
                      <a:pt x="17" y="287"/>
                    </a:cubicBezTo>
                    <a:cubicBezTo>
                      <a:pt x="18" y="284"/>
                      <a:pt x="19" y="282"/>
                      <a:pt x="19" y="280"/>
                    </a:cubicBezTo>
                    <a:cubicBezTo>
                      <a:pt x="24" y="285"/>
                      <a:pt x="29" y="289"/>
                      <a:pt x="34" y="294"/>
                    </a:cubicBezTo>
                    <a:cubicBezTo>
                      <a:pt x="34" y="294"/>
                      <a:pt x="34" y="294"/>
                      <a:pt x="34" y="294"/>
                    </a:cubicBezTo>
                    <a:cubicBezTo>
                      <a:pt x="38" y="298"/>
                      <a:pt x="42" y="301"/>
                      <a:pt x="46" y="304"/>
                    </a:cubicBezTo>
                    <a:cubicBezTo>
                      <a:pt x="51" y="304"/>
                      <a:pt x="51" y="304"/>
                      <a:pt x="51" y="304"/>
                    </a:cubicBezTo>
                    <a:cubicBezTo>
                      <a:pt x="47" y="301"/>
                      <a:pt x="43" y="297"/>
                      <a:pt x="39" y="294"/>
                    </a:cubicBezTo>
                    <a:cubicBezTo>
                      <a:pt x="46" y="293"/>
                      <a:pt x="52" y="291"/>
                      <a:pt x="57" y="288"/>
                    </a:cubicBezTo>
                    <a:cubicBezTo>
                      <a:pt x="60" y="293"/>
                      <a:pt x="61" y="298"/>
                      <a:pt x="60" y="304"/>
                    </a:cubicBezTo>
                    <a:cubicBezTo>
                      <a:pt x="63" y="304"/>
                      <a:pt x="63" y="304"/>
                      <a:pt x="63" y="304"/>
                    </a:cubicBezTo>
                    <a:cubicBezTo>
                      <a:pt x="64" y="298"/>
                      <a:pt x="63" y="291"/>
                      <a:pt x="60" y="286"/>
                    </a:cubicBezTo>
                    <a:cubicBezTo>
                      <a:pt x="63" y="284"/>
                      <a:pt x="65" y="282"/>
                      <a:pt x="68" y="279"/>
                    </a:cubicBezTo>
                    <a:cubicBezTo>
                      <a:pt x="73" y="286"/>
                      <a:pt x="75" y="295"/>
                      <a:pt x="75" y="304"/>
                    </a:cubicBezTo>
                    <a:cubicBezTo>
                      <a:pt x="78" y="304"/>
                      <a:pt x="78" y="304"/>
                      <a:pt x="78" y="304"/>
                    </a:cubicBezTo>
                    <a:cubicBezTo>
                      <a:pt x="78" y="295"/>
                      <a:pt x="77" y="287"/>
                      <a:pt x="72" y="280"/>
                    </a:cubicBezTo>
                    <a:cubicBezTo>
                      <a:pt x="77" y="281"/>
                      <a:pt x="82" y="282"/>
                      <a:pt x="87" y="282"/>
                    </a:cubicBezTo>
                    <a:cubicBezTo>
                      <a:pt x="90" y="289"/>
                      <a:pt x="92" y="296"/>
                      <a:pt x="91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109" y="302"/>
                      <a:pt x="119" y="286"/>
                      <a:pt x="113" y="274"/>
                    </a:cubicBezTo>
                    <a:cubicBezTo>
                      <a:pt x="117" y="271"/>
                      <a:pt x="120" y="269"/>
                      <a:pt x="123" y="265"/>
                    </a:cubicBezTo>
                    <a:cubicBezTo>
                      <a:pt x="127" y="276"/>
                      <a:pt x="128" y="288"/>
                      <a:pt x="122" y="299"/>
                    </a:cubicBezTo>
                    <a:cubicBezTo>
                      <a:pt x="121" y="301"/>
                      <a:pt x="120" y="302"/>
                      <a:pt x="119" y="304"/>
                    </a:cubicBezTo>
                    <a:cubicBezTo>
                      <a:pt x="123" y="304"/>
                      <a:pt x="123" y="304"/>
                      <a:pt x="123" y="304"/>
                    </a:cubicBezTo>
                    <a:cubicBezTo>
                      <a:pt x="124" y="303"/>
                      <a:pt x="124" y="301"/>
                      <a:pt x="125" y="300"/>
                    </a:cubicBezTo>
                    <a:cubicBezTo>
                      <a:pt x="131" y="289"/>
                      <a:pt x="131" y="274"/>
                      <a:pt x="125" y="263"/>
                    </a:cubicBezTo>
                    <a:cubicBezTo>
                      <a:pt x="127" y="260"/>
                      <a:pt x="128" y="258"/>
                      <a:pt x="130" y="255"/>
                    </a:cubicBezTo>
                    <a:cubicBezTo>
                      <a:pt x="131" y="253"/>
                      <a:pt x="132" y="252"/>
                      <a:pt x="132" y="250"/>
                    </a:cubicBezTo>
                    <a:cubicBezTo>
                      <a:pt x="144" y="265"/>
                      <a:pt x="144" y="287"/>
                      <a:pt x="135" y="304"/>
                    </a:cubicBezTo>
                    <a:cubicBezTo>
                      <a:pt x="139" y="304"/>
                      <a:pt x="139" y="304"/>
                      <a:pt x="139" y="304"/>
                    </a:cubicBezTo>
                    <a:cubicBezTo>
                      <a:pt x="140" y="301"/>
                      <a:pt x="141" y="299"/>
                      <a:pt x="142" y="297"/>
                    </a:cubicBezTo>
                    <a:cubicBezTo>
                      <a:pt x="157" y="301"/>
                      <a:pt x="167" y="281"/>
                      <a:pt x="162" y="268"/>
                    </a:cubicBezTo>
                    <a:cubicBezTo>
                      <a:pt x="167" y="266"/>
                      <a:pt x="171" y="262"/>
                      <a:pt x="173" y="257"/>
                    </a:cubicBezTo>
                    <a:cubicBezTo>
                      <a:pt x="174" y="261"/>
                      <a:pt x="176" y="265"/>
                      <a:pt x="177" y="269"/>
                    </a:cubicBezTo>
                    <a:cubicBezTo>
                      <a:pt x="173" y="279"/>
                      <a:pt x="172" y="291"/>
                      <a:pt x="163" y="299"/>
                    </a:cubicBezTo>
                    <a:cubicBezTo>
                      <a:pt x="161" y="301"/>
                      <a:pt x="159" y="302"/>
                      <a:pt x="156" y="304"/>
                    </a:cubicBezTo>
                    <a:cubicBezTo>
                      <a:pt x="162" y="304"/>
                      <a:pt x="162" y="304"/>
                      <a:pt x="162" y="304"/>
                    </a:cubicBezTo>
                    <a:cubicBezTo>
                      <a:pt x="163" y="303"/>
                      <a:pt x="164" y="302"/>
                      <a:pt x="165" y="301"/>
                    </a:cubicBezTo>
                    <a:cubicBezTo>
                      <a:pt x="173" y="294"/>
                      <a:pt x="176" y="284"/>
                      <a:pt x="179" y="274"/>
                    </a:cubicBezTo>
                    <a:cubicBezTo>
                      <a:pt x="180" y="280"/>
                      <a:pt x="182" y="285"/>
                      <a:pt x="183" y="291"/>
                    </a:cubicBezTo>
                    <a:cubicBezTo>
                      <a:pt x="181" y="295"/>
                      <a:pt x="178" y="299"/>
                      <a:pt x="175" y="304"/>
                    </a:cubicBezTo>
                    <a:cubicBezTo>
                      <a:pt x="179" y="304"/>
                      <a:pt x="179" y="304"/>
                      <a:pt x="179" y="304"/>
                    </a:cubicBezTo>
                    <a:cubicBezTo>
                      <a:pt x="179" y="303"/>
                      <a:pt x="180" y="302"/>
                      <a:pt x="180" y="302"/>
                    </a:cubicBezTo>
                    <a:cubicBezTo>
                      <a:pt x="180" y="302"/>
                      <a:pt x="181" y="303"/>
                      <a:pt x="181" y="304"/>
                    </a:cubicBezTo>
                    <a:cubicBezTo>
                      <a:pt x="184" y="304"/>
                      <a:pt x="184" y="304"/>
                      <a:pt x="184" y="304"/>
                    </a:cubicBezTo>
                    <a:cubicBezTo>
                      <a:pt x="183" y="302"/>
                      <a:pt x="183" y="301"/>
                      <a:pt x="182" y="299"/>
                    </a:cubicBezTo>
                    <a:cubicBezTo>
                      <a:pt x="183" y="298"/>
                      <a:pt x="184" y="296"/>
                      <a:pt x="185" y="294"/>
                    </a:cubicBezTo>
                    <a:cubicBezTo>
                      <a:pt x="186" y="297"/>
                      <a:pt x="186" y="301"/>
                      <a:pt x="187" y="304"/>
                    </a:cubicBezTo>
                    <a:cubicBezTo>
                      <a:pt x="191" y="304"/>
                      <a:pt x="191" y="304"/>
                      <a:pt x="191" y="304"/>
                    </a:cubicBezTo>
                    <a:cubicBezTo>
                      <a:pt x="185" y="282"/>
                      <a:pt x="179" y="260"/>
                      <a:pt x="171" y="240"/>
                    </a:cubicBezTo>
                    <a:cubicBezTo>
                      <a:pt x="163" y="219"/>
                      <a:pt x="152" y="199"/>
                      <a:pt x="139" y="180"/>
                    </a:cubicBezTo>
                    <a:cubicBezTo>
                      <a:pt x="128" y="165"/>
                      <a:pt x="113" y="149"/>
                      <a:pt x="95" y="143"/>
                    </a:cubicBezTo>
                    <a:cubicBezTo>
                      <a:pt x="96" y="140"/>
                      <a:pt x="98" y="137"/>
                      <a:pt x="99" y="135"/>
                    </a:cubicBezTo>
                    <a:cubicBezTo>
                      <a:pt x="118" y="143"/>
                      <a:pt x="135" y="161"/>
                      <a:pt x="147" y="178"/>
                    </a:cubicBezTo>
                    <a:cubicBezTo>
                      <a:pt x="161" y="198"/>
                      <a:pt x="172" y="219"/>
                      <a:pt x="181" y="242"/>
                    </a:cubicBezTo>
                    <a:cubicBezTo>
                      <a:pt x="188" y="262"/>
                      <a:pt x="194" y="283"/>
                      <a:pt x="200" y="304"/>
                    </a:cubicBezTo>
                    <a:cubicBezTo>
                      <a:pt x="204" y="304"/>
                      <a:pt x="204" y="304"/>
                      <a:pt x="204" y="304"/>
                    </a:cubicBezTo>
                    <a:cubicBezTo>
                      <a:pt x="204" y="303"/>
                      <a:pt x="203" y="302"/>
                      <a:pt x="203" y="301"/>
                    </a:cubicBezTo>
                    <a:cubicBezTo>
                      <a:pt x="203" y="300"/>
                      <a:pt x="203" y="300"/>
                      <a:pt x="203" y="299"/>
                    </a:cubicBezTo>
                    <a:cubicBezTo>
                      <a:pt x="213" y="297"/>
                      <a:pt x="224" y="294"/>
                      <a:pt x="234" y="291"/>
                    </a:cubicBezTo>
                    <a:cubicBezTo>
                      <a:pt x="243" y="289"/>
                      <a:pt x="252" y="287"/>
                      <a:pt x="261" y="283"/>
                    </a:cubicBezTo>
                    <a:cubicBezTo>
                      <a:pt x="262" y="286"/>
                      <a:pt x="263" y="288"/>
                      <a:pt x="264" y="291"/>
                    </a:cubicBezTo>
                    <a:cubicBezTo>
                      <a:pt x="250" y="295"/>
                      <a:pt x="236" y="299"/>
                      <a:pt x="223" y="304"/>
                    </a:cubicBezTo>
                    <a:cubicBezTo>
                      <a:pt x="234" y="304"/>
                      <a:pt x="234" y="304"/>
                      <a:pt x="234" y="304"/>
                    </a:cubicBezTo>
                    <a:cubicBezTo>
                      <a:pt x="244" y="300"/>
                      <a:pt x="255" y="297"/>
                      <a:pt x="265" y="294"/>
                    </a:cubicBezTo>
                    <a:cubicBezTo>
                      <a:pt x="266" y="297"/>
                      <a:pt x="268" y="300"/>
                      <a:pt x="269" y="304"/>
                    </a:cubicBezTo>
                    <a:cubicBezTo>
                      <a:pt x="273" y="304"/>
                      <a:pt x="273" y="304"/>
                      <a:pt x="273" y="304"/>
                    </a:cubicBezTo>
                    <a:cubicBezTo>
                      <a:pt x="265" y="284"/>
                      <a:pt x="258" y="263"/>
                      <a:pt x="251" y="243"/>
                    </a:cubicBezTo>
                    <a:cubicBezTo>
                      <a:pt x="244" y="224"/>
                      <a:pt x="238" y="205"/>
                      <a:pt x="231" y="186"/>
                    </a:cubicBezTo>
                    <a:cubicBezTo>
                      <a:pt x="222" y="165"/>
                      <a:pt x="211" y="142"/>
                      <a:pt x="195" y="126"/>
                    </a:cubicBezTo>
                    <a:cubicBezTo>
                      <a:pt x="198" y="126"/>
                      <a:pt x="202" y="125"/>
                      <a:pt x="205" y="124"/>
                    </a:cubicBezTo>
                    <a:cubicBezTo>
                      <a:pt x="237" y="156"/>
                      <a:pt x="250" y="200"/>
                      <a:pt x="263" y="242"/>
                    </a:cubicBezTo>
                    <a:cubicBezTo>
                      <a:pt x="270" y="263"/>
                      <a:pt x="276" y="283"/>
                      <a:pt x="282" y="304"/>
                    </a:cubicBezTo>
                    <a:cubicBezTo>
                      <a:pt x="286" y="304"/>
                      <a:pt x="286" y="304"/>
                      <a:pt x="286" y="304"/>
                    </a:cubicBezTo>
                    <a:cubicBezTo>
                      <a:pt x="282" y="292"/>
                      <a:pt x="278" y="280"/>
                      <a:pt x="275" y="268"/>
                    </a:cubicBezTo>
                    <a:cubicBezTo>
                      <a:pt x="283" y="270"/>
                      <a:pt x="291" y="274"/>
                      <a:pt x="293" y="283"/>
                    </a:cubicBezTo>
                    <a:cubicBezTo>
                      <a:pt x="295" y="290"/>
                      <a:pt x="293" y="298"/>
                      <a:pt x="290" y="304"/>
                    </a:cubicBezTo>
                    <a:cubicBezTo>
                      <a:pt x="294" y="304"/>
                      <a:pt x="294" y="304"/>
                      <a:pt x="294" y="304"/>
                    </a:cubicBezTo>
                    <a:cubicBezTo>
                      <a:pt x="297" y="297"/>
                      <a:pt x="299" y="289"/>
                      <a:pt x="296" y="281"/>
                    </a:cubicBezTo>
                    <a:cubicBezTo>
                      <a:pt x="293" y="272"/>
                      <a:pt x="284" y="265"/>
                      <a:pt x="274" y="265"/>
                    </a:cubicBezTo>
                    <a:cubicBezTo>
                      <a:pt x="273" y="261"/>
                      <a:pt x="272" y="257"/>
                      <a:pt x="270" y="253"/>
                    </a:cubicBezTo>
                    <a:cubicBezTo>
                      <a:pt x="287" y="254"/>
                      <a:pt x="307" y="264"/>
                      <a:pt x="311" y="281"/>
                    </a:cubicBezTo>
                    <a:cubicBezTo>
                      <a:pt x="313" y="288"/>
                      <a:pt x="312" y="296"/>
                      <a:pt x="309" y="304"/>
                    </a:cubicBezTo>
                    <a:cubicBezTo>
                      <a:pt x="321" y="304"/>
                      <a:pt x="321" y="304"/>
                      <a:pt x="321" y="304"/>
                    </a:cubicBezTo>
                    <a:cubicBezTo>
                      <a:pt x="324" y="301"/>
                      <a:pt x="328" y="298"/>
                      <a:pt x="331" y="296"/>
                    </a:cubicBezTo>
                    <a:cubicBezTo>
                      <a:pt x="336" y="292"/>
                      <a:pt x="342" y="288"/>
                      <a:pt x="348" y="287"/>
                    </a:cubicBezTo>
                    <a:cubicBezTo>
                      <a:pt x="354" y="286"/>
                      <a:pt x="361" y="287"/>
                      <a:pt x="360" y="295"/>
                    </a:cubicBezTo>
                    <a:cubicBezTo>
                      <a:pt x="359" y="299"/>
                      <a:pt x="358" y="301"/>
                      <a:pt x="355" y="304"/>
                    </a:cubicBezTo>
                    <a:cubicBezTo>
                      <a:pt x="360" y="304"/>
                      <a:pt x="360" y="304"/>
                      <a:pt x="360" y="304"/>
                    </a:cubicBezTo>
                    <a:cubicBezTo>
                      <a:pt x="364" y="300"/>
                      <a:pt x="365" y="295"/>
                      <a:pt x="362" y="289"/>
                    </a:cubicBezTo>
                    <a:cubicBezTo>
                      <a:pt x="359" y="282"/>
                      <a:pt x="352" y="282"/>
                      <a:pt x="345" y="284"/>
                    </a:cubicBezTo>
                    <a:cubicBezTo>
                      <a:pt x="337" y="271"/>
                      <a:pt x="332" y="257"/>
                      <a:pt x="329" y="242"/>
                    </a:cubicBezTo>
                    <a:cubicBezTo>
                      <a:pt x="329" y="242"/>
                      <a:pt x="329" y="242"/>
                      <a:pt x="329" y="242"/>
                    </a:cubicBezTo>
                    <a:cubicBezTo>
                      <a:pt x="334" y="238"/>
                      <a:pt x="336" y="231"/>
                      <a:pt x="332" y="223"/>
                    </a:cubicBezTo>
                    <a:cubicBezTo>
                      <a:pt x="329" y="219"/>
                      <a:pt x="326" y="218"/>
                      <a:pt x="322" y="217"/>
                    </a:cubicBezTo>
                    <a:cubicBezTo>
                      <a:pt x="322" y="217"/>
                      <a:pt x="322" y="217"/>
                      <a:pt x="322" y="217"/>
                    </a:cubicBezTo>
                    <a:cubicBezTo>
                      <a:pt x="319" y="211"/>
                      <a:pt x="319" y="204"/>
                      <a:pt x="317" y="198"/>
                    </a:cubicBezTo>
                    <a:cubicBezTo>
                      <a:pt x="323" y="199"/>
                      <a:pt x="328" y="199"/>
                      <a:pt x="333" y="198"/>
                    </a:cubicBezTo>
                    <a:cubicBezTo>
                      <a:pt x="336" y="219"/>
                      <a:pt x="342" y="239"/>
                      <a:pt x="350" y="258"/>
                    </a:cubicBezTo>
                    <a:cubicBezTo>
                      <a:pt x="355" y="268"/>
                      <a:pt x="360" y="279"/>
                      <a:pt x="365" y="290"/>
                    </a:cubicBezTo>
                    <a:cubicBezTo>
                      <a:pt x="367" y="294"/>
                      <a:pt x="369" y="299"/>
                      <a:pt x="372" y="304"/>
                    </a:cubicBezTo>
                    <a:cubicBezTo>
                      <a:pt x="375" y="304"/>
                      <a:pt x="375" y="304"/>
                      <a:pt x="375" y="304"/>
                    </a:cubicBezTo>
                    <a:cubicBezTo>
                      <a:pt x="372" y="298"/>
                      <a:pt x="369" y="291"/>
                      <a:pt x="366" y="285"/>
                    </a:cubicBezTo>
                    <a:cubicBezTo>
                      <a:pt x="362" y="275"/>
                      <a:pt x="357" y="265"/>
                      <a:pt x="352" y="254"/>
                    </a:cubicBezTo>
                    <a:cubicBezTo>
                      <a:pt x="345" y="236"/>
                      <a:pt x="339" y="217"/>
                      <a:pt x="337" y="197"/>
                    </a:cubicBezTo>
                    <a:cubicBezTo>
                      <a:pt x="337" y="197"/>
                      <a:pt x="337" y="197"/>
                      <a:pt x="338" y="197"/>
                    </a:cubicBezTo>
                    <a:cubicBezTo>
                      <a:pt x="338" y="207"/>
                      <a:pt x="341" y="217"/>
                      <a:pt x="350" y="222"/>
                    </a:cubicBezTo>
                    <a:cubicBezTo>
                      <a:pt x="354" y="225"/>
                      <a:pt x="358" y="226"/>
                      <a:pt x="363" y="226"/>
                    </a:cubicBezTo>
                    <a:cubicBezTo>
                      <a:pt x="369" y="252"/>
                      <a:pt x="375" y="281"/>
                      <a:pt x="390" y="304"/>
                    </a:cubicBezTo>
                    <a:cubicBezTo>
                      <a:pt x="394" y="304"/>
                      <a:pt x="394" y="304"/>
                      <a:pt x="394" y="304"/>
                    </a:cubicBezTo>
                    <a:cubicBezTo>
                      <a:pt x="379" y="280"/>
                      <a:pt x="373" y="253"/>
                      <a:pt x="366" y="226"/>
                    </a:cubicBezTo>
                    <a:cubicBezTo>
                      <a:pt x="369" y="226"/>
                      <a:pt x="372" y="225"/>
                      <a:pt x="375" y="223"/>
                    </a:cubicBezTo>
                    <a:cubicBezTo>
                      <a:pt x="377" y="229"/>
                      <a:pt x="381" y="235"/>
                      <a:pt x="386" y="239"/>
                    </a:cubicBezTo>
                    <a:cubicBezTo>
                      <a:pt x="389" y="261"/>
                      <a:pt x="395" y="284"/>
                      <a:pt x="407" y="304"/>
                    </a:cubicBezTo>
                    <a:cubicBezTo>
                      <a:pt x="411" y="304"/>
                      <a:pt x="411" y="304"/>
                      <a:pt x="411" y="304"/>
                    </a:cubicBezTo>
                    <a:cubicBezTo>
                      <a:pt x="400" y="284"/>
                      <a:pt x="393" y="264"/>
                      <a:pt x="390" y="241"/>
                    </a:cubicBezTo>
                    <a:cubicBezTo>
                      <a:pt x="393" y="243"/>
                      <a:pt x="396" y="244"/>
                      <a:pt x="400" y="244"/>
                    </a:cubicBezTo>
                    <a:cubicBezTo>
                      <a:pt x="402" y="244"/>
                      <a:pt x="404" y="244"/>
                      <a:pt x="406" y="244"/>
                    </a:cubicBezTo>
                    <a:cubicBezTo>
                      <a:pt x="406" y="264"/>
                      <a:pt x="413" y="287"/>
                      <a:pt x="426" y="304"/>
                    </a:cubicBezTo>
                    <a:cubicBezTo>
                      <a:pt x="430" y="304"/>
                      <a:pt x="430" y="304"/>
                      <a:pt x="430" y="304"/>
                    </a:cubicBezTo>
                    <a:cubicBezTo>
                      <a:pt x="417" y="286"/>
                      <a:pt x="409" y="265"/>
                      <a:pt x="409" y="243"/>
                    </a:cubicBezTo>
                    <a:cubicBezTo>
                      <a:pt x="416" y="241"/>
                      <a:pt x="423" y="238"/>
                      <a:pt x="426" y="232"/>
                    </a:cubicBezTo>
                    <a:cubicBezTo>
                      <a:pt x="427" y="233"/>
                      <a:pt x="427" y="234"/>
                      <a:pt x="428" y="235"/>
                    </a:cubicBezTo>
                    <a:cubicBezTo>
                      <a:pt x="428" y="235"/>
                      <a:pt x="428" y="235"/>
                      <a:pt x="428" y="235"/>
                    </a:cubicBezTo>
                    <a:cubicBezTo>
                      <a:pt x="426" y="248"/>
                      <a:pt x="429" y="261"/>
                      <a:pt x="433" y="273"/>
                    </a:cubicBezTo>
                    <a:cubicBezTo>
                      <a:pt x="435" y="282"/>
                      <a:pt x="438" y="292"/>
                      <a:pt x="444" y="300"/>
                    </a:cubicBezTo>
                    <a:cubicBezTo>
                      <a:pt x="442" y="301"/>
                      <a:pt x="440" y="302"/>
                      <a:pt x="438" y="304"/>
                    </a:cubicBezTo>
                    <a:cubicBezTo>
                      <a:pt x="444" y="304"/>
                      <a:pt x="444" y="304"/>
                      <a:pt x="444" y="304"/>
                    </a:cubicBezTo>
                    <a:cubicBezTo>
                      <a:pt x="445" y="303"/>
                      <a:pt x="446" y="302"/>
                      <a:pt x="447" y="302"/>
                    </a:cubicBezTo>
                    <a:cubicBezTo>
                      <a:pt x="447" y="301"/>
                      <a:pt x="447" y="301"/>
                      <a:pt x="448" y="301"/>
                    </a:cubicBezTo>
                    <a:cubicBezTo>
                      <a:pt x="450" y="299"/>
                      <a:pt x="453" y="298"/>
                      <a:pt x="455" y="296"/>
                    </a:cubicBezTo>
                    <a:cubicBezTo>
                      <a:pt x="469" y="287"/>
                      <a:pt x="482" y="277"/>
                      <a:pt x="494" y="266"/>
                    </a:cubicBezTo>
                    <a:cubicBezTo>
                      <a:pt x="494" y="269"/>
                      <a:pt x="495" y="271"/>
                      <a:pt x="496" y="274"/>
                    </a:cubicBezTo>
                    <a:cubicBezTo>
                      <a:pt x="496" y="276"/>
                      <a:pt x="497" y="277"/>
                      <a:pt x="497" y="278"/>
                    </a:cubicBezTo>
                    <a:cubicBezTo>
                      <a:pt x="485" y="287"/>
                      <a:pt x="473" y="295"/>
                      <a:pt x="460" y="304"/>
                    </a:cubicBezTo>
                    <a:cubicBezTo>
                      <a:pt x="466" y="304"/>
                      <a:pt x="466" y="304"/>
                      <a:pt x="466" y="304"/>
                    </a:cubicBezTo>
                    <a:cubicBezTo>
                      <a:pt x="466" y="304"/>
                      <a:pt x="466" y="304"/>
                      <a:pt x="466" y="303"/>
                    </a:cubicBezTo>
                    <a:cubicBezTo>
                      <a:pt x="471" y="300"/>
                      <a:pt x="476" y="297"/>
                      <a:pt x="481" y="293"/>
                    </a:cubicBezTo>
                    <a:cubicBezTo>
                      <a:pt x="484" y="297"/>
                      <a:pt x="486" y="300"/>
                      <a:pt x="490" y="304"/>
                    </a:cubicBezTo>
                    <a:cubicBezTo>
                      <a:pt x="494" y="304"/>
                      <a:pt x="494" y="304"/>
                      <a:pt x="494" y="304"/>
                    </a:cubicBezTo>
                    <a:cubicBezTo>
                      <a:pt x="490" y="300"/>
                      <a:pt x="487" y="296"/>
                      <a:pt x="484" y="292"/>
                    </a:cubicBezTo>
                    <a:cubicBezTo>
                      <a:pt x="489" y="288"/>
                      <a:pt x="494" y="285"/>
                      <a:pt x="499" y="281"/>
                    </a:cubicBezTo>
                    <a:cubicBezTo>
                      <a:pt x="502" y="287"/>
                      <a:pt x="508" y="292"/>
                      <a:pt x="514" y="295"/>
                    </a:cubicBezTo>
                    <a:cubicBezTo>
                      <a:pt x="511" y="298"/>
                      <a:pt x="507" y="301"/>
                      <a:pt x="504" y="304"/>
                    </a:cubicBezTo>
                    <a:cubicBezTo>
                      <a:pt x="509" y="304"/>
                      <a:pt x="509" y="304"/>
                      <a:pt x="509" y="304"/>
                    </a:cubicBezTo>
                    <a:cubicBezTo>
                      <a:pt x="512" y="301"/>
                      <a:pt x="515" y="299"/>
                      <a:pt x="518" y="296"/>
                    </a:cubicBezTo>
                    <a:cubicBezTo>
                      <a:pt x="522" y="298"/>
                      <a:pt x="527" y="299"/>
                      <a:pt x="531" y="299"/>
                    </a:cubicBezTo>
                    <a:cubicBezTo>
                      <a:pt x="529" y="301"/>
                      <a:pt x="527" y="302"/>
                      <a:pt x="525" y="304"/>
                    </a:cubicBezTo>
                    <a:cubicBezTo>
                      <a:pt x="531" y="304"/>
                      <a:pt x="531" y="304"/>
                      <a:pt x="531" y="304"/>
                    </a:cubicBezTo>
                    <a:cubicBezTo>
                      <a:pt x="532" y="302"/>
                      <a:pt x="534" y="300"/>
                      <a:pt x="536" y="299"/>
                    </a:cubicBezTo>
                    <a:cubicBezTo>
                      <a:pt x="537" y="299"/>
                      <a:pt x="538" y="299"/>
                      <a:pt x="539" y="298"/>
                    </a:cubicBezTo>
                    <a:cubicBezTo>
                      <a:pt x="545" y="297"/>
                      <a:pt x="551" y="295"/>
                      <a:pt x="556" y="291"/>
                    </a:cubicBezTo>
                    <a:cubicBezTo>
                      <a:pt x="555" y="296"/>
                      <a:pt x="558" y="300"/>
                      <a:pt x="561" y="304"/>
                    </a:cubicBezTo>
                    <a:cubicBezTo>
                      <a:pt x="563" y="304"/>
                      <a:pt x="563" y="304"/>
                      <a:pt x="563" y="304"/>
                    </a:cubicBezTo>
                    <a:cubicBezTo>
                      <a:pt x="564" y="303"/>
                      <a:pt x="564" y="303"/>
                      <a:pt x="564" y="303"/>
                    </a:cubicBezTo>
                    <a:cubicBezTo>
                      <a:pt x="560" y="299"/>
                      <a:pt x="557" y="294"/>
                      <a:pt x="559" y="290"/>
                    </a:cubicBezTo>
                    <a:cubicBezTo>
                      <a:pt x="559" y="288"/>
                      <a:pt x="558" y="287"/>
                      <a:pt x="559" y="285"/>
                    </a:cubicBezTo>
                    <a:cubicBezTo>
                      <a:pt x="553" y="290"/>
                      <a:pt x="547" y="293"/>
                      <a:pt x="540" y="294"/>
                    </a:cubicBezTo>
                    <a:cubicBezTo>
                      <a:pt x="523" y="298"/>
                      <a:pt x="501" y="289"/>
                      <a:pt x="498" y="269"/>
                    </a:cubicBezTo>
                    <a:cubicBezTo>
                      <a:pt x="497" y="256"/>
                      <a:pt x="504" y="243"/>
                      <a:pt x="512" y="232"/>
                    </a:cubicBezTo>
                    <a:cubicBezTo>
                      <a:pt x="514" y="229"/>
                      <a:pt x="517" y="226"/>
                      <a:pt x="520" y="222"/>
                    </a:cubicBezTo>
                    <a:cubicBezTo>
                      <a:pt x="520" y="222"/>
                      <a:pt x="521" y="222"/>
                      <a:pt x="521" y="221"/>
                    </a:cubicBezTo>
                    <a:cubicBezTo>
                      <a:pt x="525" y="217"/>
                      <a:pt x="529" y="214"/>
                      <a:pt x="533" y="211"/>
                    </a:cubicBezTo>
                    <a:cubicBezTo>
                      <a:pt x="533" y="212"/>
                      <a:pt x="534" y="213"/>
                      <a:pt x="535" y="214"/>
                    </a:cubicBezTo>
                    <a:cubicBezTo>
                      <a:pt x="546" y="233"/>
                      <a:pt x="565" y="246"/>
                      <a:pt x="586" y="252"/>
                    </a:cubicBezTo>
                    <a:cubicBezTo>
                      <a:pt x="580" y="261"/>
                      <a:pt x="573" y="271"/>
                      <a:pt x="566" y="278"/>
                    </a:cubicBezTo>
                    <a:cubicBezTo>
                      <a:pt x="565" y="279"/>
                      <a:pt x="565" y="280"/>
                      <a:pt x="564" y="280"/>
                    </a:cubicBezTo>
                    <a:cubicBezTo>
                      <a:pt x="565" y="280"/>
                      <a:pt x="567" y="281"/>
                      <a:pt x="568" y="282"/>
                    </a:cubicBezTo>
                    <a:cubicBezTo>
                      <a:pt x="571" y="277"/>
                      <a:pt x="575" y="273"/>
                      <a:pt x="579" y="268"/>
                    </a:cubicBezTo>
                    <a:cubicBezTo>
                      <a:pt x="579" y="268"/>
                      <a:pt x="579" y="268"/>
                      <a:pt x="579" y="268"/>
                    </a:cubicBezTo>
                    <a:cubicBezTo>
                      <a:pt x="582" y="269"/>
                      <a:pt x="584" y="270"/>
                      <a:pt x="587" y="271"/>
                    </a:cubicBezTo>
                    <a:cubicBezTo>
                      <a:pt x="586" y="270"/>
                      <a:pt x="586" y="269"/>
                      <a:pt x="586" y="268"/>
                    </a:cubicBezTo>
                    <a:cubicBezTo>
                      <a:pt x="585" y="268"/>
                      <a:pt x="585" y="267"/>
                      <a:pt x="585" y="267"/>
                    </a:cubicBezTo>
                    <a:close/>
                    <a:moveTo>
                      <a:pt x="309" y="25"/>
                    </a:moveTo>
                    <a:cubicBezTo>
                      <a:pt x="305" y="23"/>
                      <a:pt x="300" y="21"/>
                      <a:pt x="297" y="19"/>
                    </a:cubicBezTo>
                    <a:cubicBezTo>
                      <a:pt x="293" y="16"/>
                      <a:pt x="289" y="9"/>
                      <a:pt x="295" y="7"/>
                    </a:cubicBezTo>
                    <a:cubicBezTo>
                      <a:pt x="303" y="3"/>
                      <a:pt x="314" y="6"/>
                      <a:pt x="321" y="9"/>
                    </a:cubicBezTo>
                    <a:cubicBezTo>
                      <a:pt x="333" y="13"/>
                      <a:pt x="344" y="19"/>
                      <a:pt x="355" y="23"/>
                    </a:cubicBezTo>
                    <a:cubicBezTo>
                      <a:pt x="353" y="26"/>
                      <a:pt x="352" y="29"/>
                      <a:pt x="350" y="32"/>
                    </a:cubicBezTo>
                    <a:cubicBezTo>
                      <a:pt x="349" y="35"/>
                      <a:pt x="348" y="38"/>
                      <a:pt x="347" y="41"/>
                    </a:cubicBezTo>
                    <a:cubicBezTo>
                      <a:pt x="334" y="36"/>
                      <a:pt x="322" y="30"/>
                      <a:pt x="309" y="25"/>
                    </a:cubicBezTo>
                    <a:close/>
                    <a:moveTo>
                      <a:pt x="325" y="71"/>
                    </a:moveTo>
                    <a:cubicBezTo>
                      <a:pt x="317" y="70"/>
                      <a:pt x="309" y="68"/>
                      <a:pt x="302" y="66"/>
                    </a:cubicBezTo>
                    <a:cubicBezTo>
                      <a:pt x="297" y="65"/>
                      <a:pt x="274" y="61"/>
                      <a:pt x="278" y="53"/>
                    </a:cubicBezTo>
                    <a:cubicBezTo>
                      <a:pt x="283" y="43"/>
                      <a:pt x="301" y="43"/>
                      <a:pt x="310" y="43"/>
                    </a:cubicBezTo>
                    <a:cubicBezTo>
                      <a:pt x="322" y="43"/>
                      <a:pt x="334" y="44"/>
                      <a:pt x="345" y="48"/>
                    </a:cubicBezTo>
                    <a:cubicBezTo>
                      <a:pt x="342" y="56"/>
                      <a:pt x="341" y="64"/>
                      <a:pt x="341" y="72"/>
                    </a:cubicBezTo>
                    <a:cubicBezTo>
                      <a:pt x="335" y="71"/>
                      <a:pt x="330" y="71"/>
                      <a:pt x="325" y="71"/>
                    </a:cubicBezTo>
                    <a:close/>
                    <a:moveTo>
                      <a:pt x="310" y="106"/>
                    </a:moveTo>
                    <a:cubicBezTo>
                      <a:pt x="304" y="106"/>
                      <a:pt x="277" y="107"/>
                      <a:pt x="279" y="97"/>
                    </a:cubicBezTo>
                    <a:cubicBezTo>
                      <a:pt x="281" y="87"/>
                      <a:pt x="300" y="83"/>
                      <a:pt x="308" y="81"/>
                    </a:cubicBezTo>
                    <a:cubicBezTo>
                      <a:pt x="319" y="79"/>
                      <a:pt x="330" y="78"/>
                      <a:pt x="340" y="77"/>
                    </a:cubicBezTo>
                    <a:cubicBezTo>
                      <a:pt x="340" y="86"/>
                      <a:pt x="342" y="95"/>
                      <a:pt x="344" y="103"/>
                    </a:cubicBezTo>
                    <a:cubicBezTo>
                      <a:pt x="333" y="106"/>
                      <a:pt x="322" y="107"/>
                      <a:pt x="310" y="106"/>
                    </a:cubicBezTo>
                    <a:close/>
                    <a:moveTo>
                      <a:pt x="322" y="145"/>
                    </a:moveTo>
                    <a:cubicBezTo>
                      <a:pt x="316" y="147"/>
                      <a:pt x="310" y="148"/>
                      <a:pt x="304" y="148"/>
                    </a:cubicBezTo>
                    <a:cubicBezTo>
                      <a:pt x="300" y="148"/>
                      <a:pt x="293" y="148"/>
                      <a:pt x="290" y="144"/>
                    </a:cubicBezTo>
                    <a:cubicBezTo>
                      <a:pt x="281" y="133"/>
                      <a:pt x="305" y="122"/>
                      <a:pt x="311" y="120"/>
                    </a:cubicBezTo>
                    <a:cubicBezTo>
                      <a:pt x="323" y="116"/>
                      <a:pt x="335" y="113"/>
                      <a:pt x="346" y="109"/>
                    </a:cubicBezTo>
                    <a:cubicBezTo>
                      <a:pt x="348" y="117"/>
                      <a:pt x="352" y="124"/>
                      <a:pt x="356" y="131"/>
                    </a:cubicBezTo>
                    <a:cubicBezTo>
                      <a:pt x="345" y="136"/>
                      <a:pt x="334" y="142"/>
                      <a:pt x="322" y="145"/>
                    </a:cubicBezTo>
                    <a:close/>
                    <a:moveTo>
                      <a:pt x="352" y="172"/>
                    </a:moveTo>
                    <a:cubicBezTo>
                      <a:pt x="344" y="177"/>
                      <a:pt x="333" y="184"/>
                      <a:pt x="323" y="183"/>
                    </a:cubicBezTo>
                    <a:cubicBezTo>
                      <a:pt x="315" y="182"/>
                      <a:pt x="313" y="173"/>
                      <a:pt x="317" y="167"/>
                    </a:cubicBezTo>
                    <a:cubicBezTo>
                      <a:pt x="320" y="163"/>
                      <a:pt x="324" y="159"/>
                      <a:pt x="329" y="156"/>
                    </a:cubicBezTo>
                    <a:cubicBezTo>
                      <a:pt x="339" y="148"/>
                      <a:pt x="349" y="142"/>
                      <a:pt x="359" y="135"/>
                    </a:cubicBezTo>
                    <a:cubicBezTo>
                      <a:pt x="364" y="141"/>
                      <a:pt x="369" y="147"/>
                      <a:pt x="375" y="152"/>
                    </a:cubicBezTo>
                    <a:cubicBezTo>
                      <a:pt x="367" y="159"/>
                      <a:pt x="360" y="166"/>
                      <a:pt x="352" y="172"/>
                    </a:cubicBezTo>
                    <a:close/>
                    <a:moveTo>
                      <a:pt x="388" y="191"/>
                    </a:moveTo>
                    <a:cubicBezTo>
                      <a:pt x="383" y="198"/>
                      <a:pt x="374" y="212"/>
                      <a:pt x="365" y="210"/>
                    </a:cubicBezTo>
                    <a:cubicBezTo>
                      <a:pt x="346" y="207"/>
                      <a:pt x="373" y="165"/>
                      <a:pt x="379" y="155"/>
                    </a:cubicBezTo>
                    <a:cubicBezTo>
                      <a:pt x="382" y="158"/>
                      <a:pt x="386" y="161"/>
                      <a:pt x="390" y="163"/>
                    </a:cubicBezTo>
                    <a:cubicBezTo>
                      <a:pt x="393" y="165"/>
                      <a:pt x="396" y="167"/>
                      <a:pt x="399" y="169"/>
                    </a:cubicBezTo>
                    <a:cubicBezTo>
                      <a:pt x="395" y="176"/>
                      <a:pt x="392" y="184"/>
                      <a:pt x="388" y="191"/>
                    </a:cubicBezTo>
                    <a:close/>
                    <a:moveTo>
                      <a:pt x="420" y="210"/>
                    </a:moveTo>
                    <a:cubicBezTo>
                      <a:pt x="417" y="216"/>
                      <a:pt x="406" y="237"/>
                      <a:pt x="397" y="224"/>
                    </a:cubicBezTo>
                    <a:cubicBezTo>
                      <a:pt x="392" y="217"/>
                      <a:pt x="394" y="205"/>
                      <a:pt x="396" y="197"/>
                    </a:cubicBezTo>
                    <a:cubicBezTo>
                      <a:pt x="398" y="188"/>
                      <a:pt x="402" y="180"/>
                      <a:pt x="403" y="171"/>
                    </a:cubicBezTo>
                    <a:cubicBezTo>
                      <a:pt x="411" y="175"/>
                      <a:pt x="420" y="179"/>
                      <a:pt x="428" y="181"/>
                    </a:cubicBezTo>
                    <a:cubicBezTo>
                      <a:pt x="426" y="190"/>
                      <a:pt x="424" y="200"/>
                      <a:pt x="420" y="210"/>
                    </a:cubicBezTo>
                    <a:close/>
                    <a:moveTo>
                      <a:pt x="58" y="172"/>
                    </a:moveTo>
                    <a:cubicBezTo>
                      <a:pt x="57" y="169"/>
                      <a:pt x="55" y="167"/>
                      <a:pt x="53" y="164"/>
                    </a:cubicBezTo>
                    <a:cubicBezTo>
                      <a:pt x="63" y="165"/>
                      <a:pt x="73" y="161"/>
                      <a:pt x="82" y="155"/>
                    </a:cubicBezTo>
                    <a:cubicBezTo>
                      <a:pt x="86" y="162"/>
                      <a:pt x="86" y="169"/>
                      <a:pt x="82" y="176"/>
                    </a:cubicBezTo>
                    <a:cubicBezTo>
                      <a:pt x="77" y="183"/>
                      <a:pt x="71" y="187"/>
                      <a:pt x="64" y="189"/>
                    </a:cubicBezTo>
                    <a:cubicBezTo>
                      <a:pt x="64" y="188"/>
                      <a:pt x="63" y="186"/>
                      <a:pt x="63" y="185"/>
                    </a:cubicBezTo>
                    <a:cubicBezTo>
                      <a:pt x="62" y="180"/>
                      <a:pt x="61" y="175"/>
                      <a:pt x="58" y="172"/>
                    </a:cubicBezTo>
                    <a:close/>
                    <a:moveTo>
                      <a:pt x="17" y="245"/>
                    </a:moveTo>
                    <a:cubicBezTo>
                      <a:pt x="24" y="244"/>
                      <a:pt x="32" y="242"/>
                      <a:pt x="38" y="238"/>
                    </a:cubicBezTo>
                    <a:cubicBezTo>
                      <a:pt x="39" y="250"/>
                      <a:pt x="35" y="261"/>
                      <a:pt x="21" y="261"/>
                    </a:cubicBezTo>
                    <a:cubicBezTo>
                      <a:pt x="21" y="261"/>
                      <a:pt x="21" y="261"/>
                      <a:pt x="21" y="261"/>
                    </a:cubicBezTo>
                    <a:cubicBezTo>
                      <a:pt x="20" y="256"/>
                      <a:pt x="19" y="250"/>
                      <a:pt x="17" y="245"/>
                    </a:cubicBezTo>
                    <a:close/>
                    <a:moveTo>
                      <a:pt x="21" y="265"/>
                    </a:moveTo>
                    <a:cubicBezTo>
                      <a:pt x="36" y="264"/>
                      <a:pt x="44" y="250"/>
                      <a:pt x="41" y="236"/>
                    </a:cubicBezTo>
                    <a:cubicBezTo>
                      <a:pt x="44" y="234"/>
                      <a:pt x="48" y="232"/>
                      <a:pt x="50" y="229"/>
                    </a:cubicBezTo>
                    <a:cubicBezTo>
                      <a:pt x="55" y="239"/>
                      <a:pt x="58" y="252"/>
                      <a:pt x="50" y="262"/>
                    </a:cubicBezTo>
                    <a:cubicBezTo>
                      <a:pt x="44" y="271"/>
                      <a:pt x="32" y="277"/>
                      <a:pt x="20" y="276"/>
                    </a:cubicBezTo>
                    <a:cubicBezTo>
                      <a:pt x="21" y="272"/>
                      <a:pt x="21" y="268"/>
                      <a:pt x="21" y="265"/>
                    </a:cubicBezTo>
                    <a:close/>
                    <a:moveTo>
                      <a:pt x="35" y="291"/>
                    </a:moveTo>
                    <a:cubicBezTo>
                      <a:pt x="31" y="287"/>
                      <a:pt x="27" y="283"/>
                      <a:pt x="23" y="279"/>
                    </a:cubicBezTo>
                    <a:cubicBezTo>
                      <a:pt x="35" y="280"/>
                      <a:pt x="48" y="273"/>
                      <a:pt x="54" y="262"/>
                    </a:cubicBezTo>
                    <a:cubicBezTo>
                      <a:pt x="60" y="251"/>
                      <a:pt x="59" y="237"/>
                      <a:pt x="52" y="226"/>
                    </a:cubicBezTo>
                    <a:cubicBezTo>
                      <a:pt x="54" y="224"/>
                      <a:pt x="56" y="222"/>
                      <a:pt x="57" y="219"/>
                    </a:cubicBezTo>
                    <a:cubicBezTo>
                      <a:pt x="64" y="225"/>
                      <a:pt x="71" y="230"/>
                      <a:pt x="74" y="239"/>
                    </a:cubicBezTo>
                    <a:cubicBezTo>
                      <a:pt x="76" y="247"/>
                      <a:pt x="76" y="255"/>
                      <a:pt x="74" y="262"/>
                    </a:cubicBezTo>
                    <a:cubicBezTo>
                      <a:pt x="68" y="279"/>
                      <a:pt x="53" y="290"/>
                      <a:pt x="35" y="291"/>
                    </a:cubicBezTo>
                    <a:close/>
                    <a:moveTo>
                      <a:pt x="79" y="247"/>
                    </a:moveTo>
                    <a:cubicBezTo>
                      <a:pt x="78" y="237"/>
                      <a:pt x="73" y="227"/>
                      <a:pt x="66" y="221"/>
                    </a:cubicBezTo>
                    <a:cubicBezTo>
                      <a:pt x="75" y="223"/>
                      <a:pt x="85" y="222"/>
                      <a:pt x="94" y="219"/>
                    </a:cubicBezTo>
                    <a:cubicBezTo>
                      <a:pt x="104" y="231"/>
                      <a:pt x="93" y="246"/>
                      <a:pt x="79" y="247"/>
                    </a:cubicBezTo>
                    <a:close/>
                    <a:moveTo>
                      <a:pt x="97" y="218"/>
                    </a:moveTo>
                    <a:cubicBezTo>
                      <a:pt x="100" y="216"/>
                      <a:pt x="104" y="214"/>
                      <a:pt x="107" y="212"/>
                    </a:cubicBezTo>
                    <a:cubicBezTo>
                      <a:pt x="107" y="211"/>
                      <a:pt x="108" y="210"/>
                      <a:pt x="109" y="210"/>
                    </a:cubicBezTo>
                    <a:cubicBezTo>
                      <a:pt x="115" y="223"/>
                      <a:pt x="117" y="238"/>
                      <a:pt x="108" y="251"/>
                    </a:cubicBezTo>
                    <a:cubicBezTo>
                      <a:pt x="101" y="262"/>
                      <a:pt x="89" y="264"/>
                      <a:pt x="77" y="264"/>
                    </a:cubicBezTo>
                    <a:cubicBezTo>
                      <a:pt x="77" y="263"/>
                      <a:pt x="77" y="262"/>
                      <a:pt x="77" y="262"/>
                    </a:cubicBezTo>
                    <a:cubicBezTo>
                      <a:pt x="78" y="258"/>
                      <a:pt x="79" y="254"/>
                      <a:pt x="79" y="250"/>
                    </a:cubicBezTo>
                    <a:cubicBezTo>
                      <a:pt x="95" y="249"/>
                      <a:pt x="108" y="231"/>
                      <a:pt x="97" y="218"/>
                    </a:cubicBezTo>
                    <a:close/>
                    <a:moveTo>
                      <a:pt x="95" y="301"/>
                    </a:moveTo>
                    <a:cubicBezTo>
                      <a:pt x="95" y="294"/>
                      <a:pt x="93" y="287"/>
                      <a:pt x="90" y="282"/>
                    </a:cubicBezTo>
                    <a:cubicBezTo>
                      <a:pt x="97" y="281"/>
                      <a:pt x="104" y="279"/>
                      <a:pt x="111" y="275"/>
                    </a:cubicBezTo>
                    <a:cubicBezTo>
                      <a:pt x="113" y="286"/>
                      <a:pt x="107" y="300"/>
                      <a:pt x="95" y="301"/>
                    </a:cubicBezTo>
                    <a:close/>
                    <a:moveTo>
                      <a:pt x="126" y="256"/>
                    </a:moveTo>
                    <a:cubicBezTo>
                      <a:pt x="114" y="276"/>
                      <a:pt x="92" y="283"/>
                      <a:pt x="70" y="276"/>
                    </a:cubicBezTo>
                    <a:cubicBezTo>
                      <a:pt x="72" y="273"/>
                      <a:pt x="74" y="270"/>
                      <a:pt x="76" y="267"/>
                    </a:cubicBezTo>
                    <a:cubicBezTo>
                      <a:pt x="89" y="267"/>
                      <a:pt x="105" y="265"/>
                      <a:pt x="112" y="252"/>
                    </a:cubicBezTo>
                    <a:cubicBezTo>
                      <a:pt x="120" y="238"/>
                      <a:pt x="119" y="221"/>
                      <a:pt x="111" y="208"/>
                    </a:cubicBezTo>
                    <a:cubicBezTo>
                      <a:pt x="113" y="205"/>
                      <a:pt x="116" y="201"/>
                      <a:pt x="117" y="197"/>
                    </a:cubicBezTo>
                    <a:cubicBezTo>
                      <a:pt x="135" y="211"/>
                      <a:pt x="137" y="237"/>
                      <a:pt x="126" y="256"/>
                    </a:cubicBezTo>
                    <a:close/>
                    <a:moveTo>
                      <a:pt x="143" y="294"/>
                    </a:moveTo>
                    <a:cubicBezTo>
                      <a:pt x="145" y="287"/>
                      <a:pt x="146" y="279"/>
                      <a:pt x="145" y="272"/>
                    </a:cubicBezTo>
                    <a:cubicBezTo>
                      <a:pt x="150" y="272"/>
                      <a:pt x="155" y="272"/>
                      <a:pt x="159" y="270"/>
                    </a:cubicBezTo>
                    <a:cubicBezTo>
                      <a:pt x="162" y="280"/>
                      <a:pt x="156" y="297"/>
                      <a:pt x="143" y="294"/>
                    </a:cubicBezTo>
                    <a:close/>
                    <a:moveTo>
                      <a:pt x="171" y="251"/>
                    </a:moveTo>
                    <a:cubicBezTo>
                      <a:pt x="171" y="252"/>
                      <a:pt x="172" y="252"/>
                      <a:pt x="172" y="253"/>
                    </a:cubicBezTo>
                    <a:cubicBezTo>
                      <a:pt x="167" y="263"/>
                      <a:pt x="156" y="270"/>
                      <a:pt x="145" y="269"/>
                    </a:cubicBezTo>
                    <a:cubicBezTo>
                      <a:pt x="144" y="265"/>
                      <a:pt x="143" y="261"/>
                      <a:pt x="141" y="258"/>
                    </a:cubicBezTo>
                    <a:cubicBezTo>
                      <a:pt x="153" y="257"/>
                      <a:pt x="161" y="249"/>
                      <a:pt x="167" y="240"/>
                    </a:cubicBezTo>
                    <a:cubicBezTo>
                      <a:pt x="169" y="243"/>
                      <a:pt x="170" y="247"/>
                      <a:pt x="171" y="251"/>
                    </a:cubicBezTo>
                    <a:close/>
                    <a:moveTo>
                      <a:pt x="166" y="237"/>
                    </a:moveTo>
                    <a:cubicBezTo>
                      <a:pt x="159" y="246"/>
                      <a:pt x="153" y="255"/>
                      <a:pt x="140" y="254"/>
                    </a:cubicBezTo>
                    <a:cubicBezTo>
                      <a:pt x="138" y="251"/>
                      <a:pt x="136" y="249"/>
                      <a:pt x="133" y="247"/>
                    </a:cubicBezTo>
                    <a:cubicBezTo>
                      <a:pt x="134" y="246"/>
                      <a:pt x="134" y="245"/>
                      <a:pt x="134" y="244"/>
                    </a:cubicBezTo>
                    <a:cubicBezTo>
                      <a:pt x="149" y="246"/>
                      <a:pt x="163" y="228"/>
                      <a:pt x="153" y="216"/>
                    </a:cubicBezTo>
                    <a:cubicBezTo>
                      <a:pt x="154" y="215"/>
                      <a:pt x="154" y="214"/>
                      <a:pt x="155" y="213"/>
                    </a:cubicBezTo>
                    <a:cubicBezTo>
                      <a:pt x="159" y="221"/>
                      <a:pt x="163" y="229"/>
                      <a:pt x="166" y="237"/>
                    </a:cubicBezTo>
                    <a:close/>
                    <a:moveTo>
                      <a:pt x="135" y="222"/>
                    </a:moveTo>
                    <a:cubicBezTo>
                      <a:pt x="140" y="222"/>
                      <a:pt x="146" y="220"/>
                      <a:pt x="150" y="217"/>
                    </a:cubicBezTo>
                    <a:cubicBezTo>
                      <a:pt x="158" y="229"/>
                      <a:pt x="148" y="243"/>
                      <a:pt x="135" y="241"/>
                    </a:cubicBezTo>
                    <a:cubicBezTo>
                      <a:pt x="136" y="235"/>
                      <a:pt x="136" y="228"/>
                      <a:pt x="135" y="222"/>
                    </a:cubicBezTo>
                    <a:close/>
                    <a:moveTo>
                      <a:pt x="153" y="210"/>
                    </a:moveTo>
                    <a:cubicBezTo>
                      <a:pt x="150" y="216"/>
                      <a:pt x="141" y="219"/>
                      <a:pt x="135" y="219"/>
                    </a:cubicBezTo>
                    <a:cubicBezTo>
                      <a:pt x="135" y="219"/>
                      <a:pt x="135" y="219"/>
                      <a:pt x="135" y="219"/>
                    </a:cubicBezTo>
                    <a:cubicBezTo>
                      <a:pt x="134" y="215"/>
                      <a:pt x="132" y="211"/>
                      <a:pt x="130" y="207"/>
                    </a:cubicBezTo>
                    <a:cubicBezTo>
                      <a:pt x="137" y="208"/>
                      <a:pt x="143" y="204"/>
                      <a:pt x="147" y="199"/>
                    </a:cubicBezTo>
                    <a:cubicBezTo>
                      <a:pt x="149" y="203"/>
                      <a:pt x="151" y="206"/>
                      <a:pt x="153" y="210"/>
                    </a:cubicBezTo>
                    <a:close/>
                    <a:moveTo>
                      <a:pt x="134" y="180"/>
                    </a:moveTo>
                    <a:cubicBezTo>
                      <a:pt x="133" y="185"/>
                      <a:pt x="126" y="187"/>
                      <a:pt x="120" y="187"/>
                    </a:cubicBezTo>
                    <a:cubicBezTo>
                      <a:pt x="122" y="179"/>
                      <a:pt x="122" y="171"/>
                      <a:pt x="120" y="163"/>
                    </a:cubicBezTo>
                    <a:cubicBezTo>
                      <a:pt x="125" y="168"/>
                      <a:pt x="130" y="174"/>
                      <a:pt x="134" y="180"/>
                    </a:cubicBezTo>
                    <a:close/>
                    <a:moveTo>
                      <a:pt x="120" y="190"/>
                    </a:moveTo>
                    <a:cubicBezTo>
                      <a:pt x="126" y="191"/>
                      <a:pt x="133" y="188"/>
                      <a:pt x="136" y="182"/>
                    </a:cubicBezTo>
                    <a:cubicBezTo>
                      <a:pt x="138" y="185"/>
                      <a:pt x="139" y="187"/>
                      <a:pt x="141" y="189"/>
                    </a:cubicBezTo>
                    <a:cubicBezTo>
                      <a:pt x="142" y="191"/>
                      <a:pt x="144" y="194"/>
                      <a:pt x="145" y="196"/>
                    </a:cubicBezTo>
                    <a:cubicBezTo>
                      <a:pt x="143" y="199"/>
                      <a:pt x="141" y="201"/>
                      <a:pt x="138" y="202"/>
                    </a:cubicBezTo>
                    <a:cubicBezTo>
                      <a:pt x="135" y="204"/>
                      <a:pt x="132" y="204"/>
                      <a:pt x="128" y="204"/>
                    </a:cubicBezTo>
                    <a:cubicBezTo>
                      <a:pt x="128" y="204"/>
                      <a:pt x="128" y="204"/>
                      <a:pt x="128" y="204"/>
                    </a:cubicBezTo>
                    <a:cubicBezTo>
                      <a:pt x="126" y="200"/>
                      <a:pt x="123" y="197"/>
                      <a:pt x="119" y="194"/>
                    </a:cubicBezTo>
                    <a:cubicBezTo>
                      <a:pt x="119" y="193"/>
                      <a:pt x="119" y="192"/>
                      <a:pt x="120" y="190"/>
                    </a:cubicBezTo>
                    <a:close/>
                    <a:moveTo>
                      <a:pt x="116" y="160"/>
                    </a:moveTo>
                    <a:cubicBezTo>
                      <a:pt x="119" y="178"/>
                      <a:pt x="120" y="198"/>
                      <a:pt x="104" y="210"/>
                    </a:cubicBezTo>
                    <a:cubicBezTo>
                      <a:pt x="91" y="219"/>
                      <a:pt x="74" y="221"/>
                      <a:pt x="59" y="216"/>
                    </a:cubicBezTo>
                    <a:cubicBezTo>
                      <a:pt x="59" y="215"/>
                      <a:pt x="60" y="215"/>
                      <a:pt x="60" y="214"/>
                    </a:cubicBezTo>
                    <a:cubicBezTo>
                      <a:pt x="61" y="212"/>
                      <a:pt x="61" y="210"/>
                      <a:pt x="62" y="208"/>
                    </a:cubicBezTo>
                    <a:cubicBezTo>
                      <a:pt x="77" y="209"/>
                      <a:pt x="95" y="202"/>
                      <a:pt x="102" y="187"/>
                    </a:cubicBezTo>
                    <a:cubicBezTo>
                      <a:pt x="107" y="175"/>
                      <a:pt x="108" y="159"/>
                      <a:pt x="100" y="149"/>
                    </a:cubicBezTo>
                    <a:cubicBezTo>
                      <a:pt x="106" y="152"/>
                      <a:pt x="111" y="156"/>
                      <a:pt x="116" y="160"/>
                    </a:cubicBezTo>
                    <a:close/>
                    <a:moveTo>
                      <a:pt x="97" y="188"/>
                    </a:moveTo>
                    <a:cubicBezTo>
                      <a:pt x="90" y="200"/>
                      <a:pt x="76" y="205"/>
                      <a:pt x="63" y="205"/>
                    </a:cubicBezTo>
                    <a:cubicBezTo>
                      <a:pt x="64" y="201"/>
                      <a:pt x="64" y="197"/>
                      <a:pt x="64" y="192"/>
                    </a:cubicBezTo>
                    <a:cubicBezTo>
                      <a:pt x="81" y="188"/>
                      <a:pt x="96" y="169"/>
                      <a:pt x="84" y="153"/>
                    </a:cubicBezTo>
                    <a:cubicBezTo>
                      <a:pt x="87" y="151"/>
                      <a:pt x="90" y="148"/>
                      <a:pt x="92" y="146"/>
                    </a:cubicBezTo>
                    <a:cubicBezTo>
                      <a:pt x="105" y="156"/>
                      <a:pt x="107" y="175"/>
                      <a:pt x="97" y="188"/>
                    </a:cubicBezTo>
                    <a:close/>
                    <a:moveTo>
                      <a:pt x="114" y="37"/>
                    </a:moveTo>
                    <a:cubicBezTo>
                      <a:pt x="115" y="28"/>
                      <a:pt x="115" y="19"/>
                      <a:pt x="112" y="11"/>
                    </a:cubicBezTo>
                    <a:cubicBezTo>
                      <a:pt x="117" y="10"/>
                      <a:pt x="122" y="9"/>
                      <a:pt x="127" y="10"/>
                    </a:cubicBezTo>
                    <a:cubicBezTo>
                      <a:pt x="126" y="11"/>
                      <a:pt x="125" y="12"/>
                      <a:pt x="125" y="13"/>
                    </a:cubicBezTo>
                    <a:cubicBezTo>
                      <a:pt x="116" y="26"/>
                      <a:pt x="111" y="43"/>
                      <a:pt x="112" y="58"/>
                    </a:cubicBezTo>
                    <a:cubicBezTo>
                      <a:pt x="109" y="58"/>
                      <a:pt x="107" y="57"/>
                      <a:pt x="104" y="56"/>
                    </a:cubicBezTo>
                    <a:cubicBezTo>
                      <a:pt x="109" y="51"/>
                      <a:pt x="113" y="44"/>
                      <a:pt x="114" y="37"/>
                    </a:cubicBezTo>
                    <a:close/>
                    <a:moveTo>
                      <a:pt x="101" y="60"/>
                    </a:moveTo>
                    <a:cubicBezTo>
                      <a:pt x="103" y="60"/>
                      <a:pt x="105" y="60"/>
                      <a:pt x="108" y="61"/>
                    </a:cubicBezTo>
                    <a:cubicBezTo>
                      <a:pt x="109" y="61"/>
                      <a:pt x="110" y="61"/>
                      <a:pt x="112" y="61"/>
                    </a:cubicBezTo>
                    <a:cubicBezTo>
                      <a:pt x="112" y="65"/>
                      <a:pt x="113" y="69"/>
                      <a:pt x="114" y="73"/>
                    </a:cubicBezTo>
                    <a:cubicBezTo>
                      <a:pt x="105" y="70"/>
                      <a:pt x="96" y="69"/>
                      <a:pt x="87" y="69"/>
                    </a:cubicBezTo>
                    <a:cubicBezTo>
                      <a:pt x="92" y="67"/>
                      <a:pt x="97" y="63"/>
                      <a:pt x="101" y="60"/>
                    </a:cubicBezTo>
                    <a:close/>
                    <a:moveTo>
                      <a:pt x="86" y="76"/>
                    </a:moveTo>
                    <a:cubicBezTo>
                      <a:pt x="85" y="74"/>
                      <a:pt x="83" y="73"/>
                      <a:pt x="82" y="72"/>
                    </a:cubicBezTo>
                    <a:cubicBezTo>
                      <a:pt x="84" y="72"/>
                      <a:pt x="86" y="72"/>
                      <a:pt x="88" y="72"/>
                    </a:cubicBezTo>
                    <a:cubicBezTo>
                      <a:pt x="87" y="73"/>
                      <a:pt x="87" y="74"/>
                      <a:pt x="86" y="76"/>
                    </a:cubicBezTo>
                    <a:close/>
                    <a:moveTo>
                      <a:pt x="89" y="78"/>
                    </a:moveTo>
                    <a:cubicBezTo>
                      <a:pt x="90" y="76"/>
                      <a:pt x="90" y="74"/>
                      <a:pt x="91" y="72"/>
                    </a:cubicBezTo>
                    <a:cubicBezTo>
                      <a:pt x="95" y="72"/>
                      <a:pt x="98" y="73"/>
                      <a:pt x="102" y="73"/>
                    </a:cubicBezTo>
                    <a:cubicBezTo>
                      <a:pt x="99" y="78"/>
                      <a:pt x="98" y="83"/>
                      <a:pt x="97" y="88"/>
                    </a:cubicBezTo>
                    <a:cubicBezTo>
                      <a:pt x="95" y="84"/>
                      <a:pt x="92" y="81"/>
                      <a:pt x="89" y="78"/>
                    </a:cubicBezTo>
                    <a:close/>
                    <a:moveTo>
                      <a:pt x="99" y="91"/>
                    </a:moveTo>
                    <a:cubicBezTo>
                      <a:pt x="101" y="86"/>
                      <a:pt x="102" y="79"/>
                      <a:pt x="105" y="74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8" y="74"/>
                      <a:pt x="112" y="75"/>
                      <a:pt x="115" y="76"/>
                    </a:cubicBezTo>
                    <a:cubicBezTo>
                      <a:pt x="116" y="78"/>
                      <a:pt x="116" y="80"/>
                      <a:pt x="117" y="81"/>
                    </a:cubicBezTo>
                    <a:cubicBezTo>
                      <a:pt x="118" y="84"/>
                      <a:pt x="120" y="87"/>
                      <a:pt x="122" y="90"/>
                    </a:cubicBezTo>
                    <a:cubicBezTo>
                      <a:pt x="114" y="88"/>
                      <a:pt x="106" y="92"/>
                      <a:pt x="102" y="99"/>
                    </a:cubicBezTo>
                    <a:cubicBezTo>
                      <a:pt x="101" y="96"/>
                      <a:pt x="100" y="94"/>
                      <a:pt x="99" y="91"/>
                    </a:cubicBezTo>
                    <a:close/>
                    <a:moveTo>
                      <a:pt x="101" y="131"/>
                    </a:moveTo>
                    <a:cubicBezTo>
                      <a:pt x="102" y="130"/>
                      <a:pt x="102" y="128"/>
                      <a:pt x="102" y="127"/>
                    </a:cubicBezTo>
                    <a:cubicBezTo>
                      <a:pt x="105" y="119"/>
                      <a:pt x="105" y="111"/>
                      <a:pt x="103" y="104"/>
                    </a:cubicBezTo>
                    <a:cubicBezTo>
                      <a:pt x="107" y="95"/>
                      <a:pt x="115" y="90"/>
                      <a:pt x="124" y="94"/>
                    </a:cubicBezTo>
                    <a:cubicBezTo>
                      <a:pt x="128" y="99"/>
                      <a:pt x="132" y="103"/>
                      <a:pt x="137" y="107"/>
                    </a:cubicBezTo>
                    <a:cubicBezTo>
                      <a:pt x="137" y="107"/>
                      <a:pt x="137" y="108"/>
                      <a:pt x="137" y="108"/>
                    </a:cubicBezTo>
                    <a:cubicBezTo>
                      <a:pt x="138" y="115"/>
                      <a:pt x="129" y="122"/>
                      <a:pt x="122" y="120"/>
                    </a:cubicBezTo>
                    <a:cubicBezTo>
                      <a:pt x="119" y="119"/>
                      <a:pt x="114" y="113"/>
                      <a:pt x="119" y="111"/>
                    </a:cubicBezTo>
                    <a:cubicBezTo>
                      <a:pt x="118" y="111"/>
                      <a:pt x="119" y="111"/>
                      <a:pt x="119" y="112"/>
                    </a:cubicBezTo>
                    <a:cubicBezTo>
                      <a:pt x="119" y="112"/>
                      <a:pt x="119" y="112"/>
                      <a:pt x="119" y="112"/>
                    </a:cubicBezTo>
                    <a:cubicBezTo>
                      <a:pt x="119" y="112"/>
                      <a:pt x="119" y="112"/>
                      <a:pt x="120" y="112"/>
                    </a:cubicBezTo>
                    <a:cubicBezTo>
                      <a:pt x="121" y="114"/>
                      <a:pt x="123" y="115"/>
                      <a:pt x="125" y="113"/>
                    </a:cubicBezTo>
                    <a:cubicBezTo>
                      <a:pt x="127" y="112"/>
                      <a:pt x="126" y="109"/>
                      <a:pt x="125" y="108"/>
                    </a:cubicBezTo>
                    <a:cubicBezTo>
                      <a:pt x="125" y="107"/>
                      <a:pt x="124" y="107"/>
                      <a:pt x="123" y="107"/>
                    </a:cubicBezTo>
                    <a:cubicBezTo>
                      <a:pt x="119" y="105"/>
                      <a:pt x="113" y="109"/>
                      <a:pt x="114" y="115"/>
                    </a:cubicBezTo>
                    <a:cubicBezTo>
                      <a:pt x="117" y="130"/>
                      <a:pt x="140" y="123"/>
                      <a:pt x="141" y="110"/>
                    </a:cubicBezTo>
                    <a:cubicBezTo>
                      <a:pt x="143" y="112"/>
                      <a:pt x="146" y="113"/>
                      <a:pt x="148" y="115"/>
                    </a:cubicBezTo>
                    <a:cubicBezTo>
                      <a:pt x="138" y="124"/>
                      <a:pt x="131" y="135"/>
                      <a:pt x="122" y="145"/>
                    </a:cubicBezTo>
                    <a:cubicBezTo>
                      <a:pt x="116" y="140"/>
                      <a:pt x="109" y="135"/>
                      <a:pt x="101" y="131"/>
                    </a:cubicBezTo>
                    <a:close/>
                    <a:moveTo>
                      <a:pt x="124" y="147"/>
                    </a:moveTo>
                    <a:cubicBezTo>
                      <a:pt x="133" y="137"/>
                      <a:pt x="141" y="126"/>
                      <a:pt x="151" y="116"/>
                    </a:cubicBezTo>
                    <a:cubicBezTo>
                      <a:pt x="153" y="118"/>
                      <a:pt x="155" y="118"/>
                      <a:pt x="157" y="119"/>
                    </a:cubicBezTo>
                    <a:cubicBezTo>
                      <a:pt x="153" y="122"/>
                      <a:pt x="149" y="127"/>
                      <a:pt x="147" y="130"/>
                    </a:cubicBezTo>
                    <a:cubicBezTo>
                      <a:pt x="141" y="137"/>
                      <a:pt x="136" y="145"/>
                      <a:pt x="128" y="151"/>
                    </a:cubicBezTo>
                    <a:cubicBezTo>
                      <a:pt x="127" y="150"/>
                      <a:pt x="126" y="149"/>
                      <a:pt x="124" y="147"/>
                    </a:cubicBezTo>
                    <a:close/>
                    <a:moveTo>
                      <a:pt x="247" y="243"/>
                    </a:moveTo>
                    <a:cubicBezTo>
                      <a:pt x="246" y="243"/>
                      <a:pt x="244" y="242"/>
                      <a:pt x="242" y="242"/>
                    </a:cubicBezTo>
                    <a:cubicBezTo>
                      <a:pt x="232" y="242"/>
                      <a:pt x="218" y="244"/>
                      <a:pt x="212" y="254"/>
                    </a:cubicBezTo>
                    <a:cubicBezTo>
                      <a:pt x="208" y="261"/>
                      <a:pt x="207" y="272"/>
                      <a:pt x="213" y="279"/>
                    </a:cubicBezTo>
                    <a:cubicBezTo>
                      <a:pt x="219" y="286"/>
                      <a:pt x="230" y="286"/>
                      <a:pt x="237" y="280"/>
                    </a:cubicBezTo>
                    <a:cubicBezTo>
                      <a:pt x="243" y="274"/>
                      <a:pt x="242" y="263"/>
                      <a:pt x="234" y="259"/>
                    </a:cubicBezTo>
                    <a:cubicBezTo>
                      <a:pt x="231" y="258"/>
                      <a:pt x="227" y="257"/>
                      <a:pt x="225" y="260"/>
                    </a:cubicBezTo>
                    <a:cubicBezTo>
                      <a:pt x="223" y="262"/>
                      <a:pt x="222" y="266"/>
                      <a:pt x="225" y="269"/>
                    </a:cubicBezTo>
                    <a:cubicBezTo>
                      <a:pt x="225" y="269"/>
                      <a:pt x="225" y="269"/>
                      <a:pt x="226" y="270"/>
                    </a:cubicBezTo>
                    <a:cubicBezTo>
                      <a:pt x="227" y="270"/>
                      <a:pt x="228" y="270"/>
                      <a:pt x="229" y="270"/>
                    </a:cubicBezTo>
                    <a:cubicBezTo>
                      <a:pt x="229" y="269"/>
                      <a:pt x="229" y="269"/>
                      <a:pt x="229" y="269"/>
                    </a:cubicBezTo>
                    <a:cubicBezTo>
                      <a:pt x="231" y="267"/>
                      <a:pt x="232" y="263"/>
                      <a:pt x="228" y="262"/>
                    </a:cubicBezTo>
                    <a:cubicBezTo>
                      <a:pt x="229" y="261"/>
                      <a:pt x="230" y="261"/>
                      <a:pt x="231" y="262"/>
                    </a:cubicBezTo>
                    <a:cubicBezTo>
                      <a:pt x="236" y="264"/>
                      <a:pt x="239" y="268"/>
                      <a:pt x="236" y="273"/>
                    </a:cubicBezTo>
                    <a:cubicBezTo>
                      <a:pt x="232" y="282"/>
                      <a:pt x="218" y="284"/>
                      <a:pt x="214" y="274"/>
                    </a:cubicBezTo>
                    <a:cubicBezTo>
                      <a:pt x="210" y="265"/>
                      <a:pt x="213" y="255"/>
                      <a:pt x="222" y="250"/>
                    </a:cubicBezTo>
                    <a:cubicBezTo>
                      <a:pt x="230" y="245"/>
                      <a:pt x="240" y="245"/>
                      <a:pt x="249" y="247"/>
                    </a:cubicBezTo>
                    <a:cubicBezTo>
                      <a:pt x="249" y="247"/>
                      <a:pt x="249" y="248"/>
                      <a:pt x="249" y="248"/>
                    </a:cubicBezTo>
                    <a:cubicBezTo>
                      <a:pt x="253" y="259"/>
                      <a:pt x="256" y="269"/>
                      <a:pt x="260" y="280"/>
                    </a:cubicBezTo>
                    <a:cubicBezTo>
                      <a:pt x="251" y="284"/>
                      <a:pt x="241" y="286"/>
                      <a:pt x="232" y="288"/>
                    </a:cubicBezTo>
                    <a:cubicBezTo>
                      <a:pt x="222" y="291"/>
                      <a:pt x="212" y="294"/>
                      <a:pt x="202" y="296"/>
                    </a:cubicBezTo>
                    <a:cubicBezTo>
                      <a:pt x="197" y="281"/>
                      <a:pt x="193" y="267"/>
                      <a:pt x="188" y="252"/>
                    </a:cubicBezTo>
                    <a:cubicBezTo>
                      <a:pt x="207" y="246"/>
                      <a:pt x="226" y="240"/>
                      <a:pt x="245" y="235"/>
                    </a:cubicBezTo>
                    <a:cubicBezTo>
                      <a:pt x="246" y="238"/>
                      <a:pt x="246" y="240"/>
                      <a:pt x="247" y="243"/>
                    </a:cubicBezTo>
                    <a:close/>
                    <a:moveTo>
                      <a:pt x="244" y="232"/>
                    </a:moveTo>
                    <a:cubicBezTo>
                      <a:pt x="224" y="235"/>
                      <a:pt x="206" y="243"/>
                      <a:pt x="187" y="249"/>
                    </a:cubicBezTo>
                    <a:cubicBezTo>
                      <a:pt x="186" y="247"/>
                      <a:pt x="185" y="244"/>
                      <a:pt x="185" y="242"/>
                    </a:cubicBezTo>
                    <a:cubicBezTo>
                      <a:pt x="203" y="235"/>
                      <a:pt x="222" y="230"/>
                      <a:pt x="240" y="222"/>
                    </a:cubicBezTo>
                    <a:cubicBezTo>
                      <a:pt x="241" y="225"/>
                      <a:pt x="243" y="229"/>
                      <a:pt x="244" y="232"/>
                    </a:cubicBezTo>
                    <a:close/>
                    <a:moveTo>
                      <a:pt x="229" y="191"/>
                    </a:moveTo>
                    <a:cubicBezTo>
                      <a:pt x="233" y="200"/>
                      <a:pt x="236" y="210"/>
                      <a:pt x="239" y="219"/>
                    </a:cubicBezTo>
                    <a:cubicBezTo>
                      <a:pt x="221" y="226"/>
                      <a:pt x="202" y="232"/>
                      <a:pt x="183" y="239"/>
                    </a:cubicBezTo>
                    <a:cubicBezTo>
                      <a:pt x="182" y="236"/>
                      <a:pt x="181" y="233"/>
                      <a:pt x="180" y="231"/>
                    </a:cubicBezTo>
                    <a:cubicBezTo>
                      <a:pt x="178" y="225"/>
                      <a:pt x="176" y="220"/>
                      <a:pt x="173" y="215"/>
                    </a:cubicBezTo>
                    <a:cubicBezTo>
                      <a:pt x="173" y="215"/>
                      <a:pt x="173" y="214"/>
                      <a:pt x="173" y="214"/>
                    </a:cubicBezTo>
                    <a:cubicBezTo>
                      <a:pt x="179" y="204"/>
                      <a:pt x="191" y="195"/>
                      <a:pt x="203" y="196"/>
                    </a:cubicBezTo>
                    <a:cubicBezTo>
                      <a:pt x="212" y="196"/>
                      <a:pt x="224" y="205"/>
                      <a:pt x="217" y="215"/>
                    </a:cubicBezTo>
                    <a:cubicBezTo>
                      <a:pt x="213" y="219"/>
                      <a:pt x="202" y="225"/>
                      <a:pt x="198" y="220"/>
                    </a:cubicBezTo>
                    <a:cubicBezTo>
                      <a:pt x="195" y="217"/>
                      <a:pt x="194" y="210"/>
                      <a:pt x="199" y="209"/>
                    </a:cubicBezTo>
                    <a:cubicBezTo>
                      <a:pt x="199" y="209"/>
                      <a:pt x="200" y="209"/>
                      <a:pt x="200" y="209"/>
                    </a:cubicBezTo>
                    <a:cubicBezTo>
                      <a:pt x="199" y="210"/>
                      <a:pt x="199" y="211"/>
                      <a:pt x="199" y="212"/>
                    </a:cubicBezTo>
                    <a:cubicBezTo>
                      <a:pt x="202" y="218"/>
                      <a:pt x="210" y="212"/>
                      <a:pt x="206" y="208"/>
                    </a:cubicBezTo>
                    <a:cubicBezTo>
                      <a:pt x="203" y="204"/>
                      <a:pt x="195" y="206"/>
                      <a:pt x="193" y="210"/>
                    </a:cubicBezTo>
                    <a:cubicBezTo>
                      <a:pt x="190" y="216"/>
                      <a:pt x="194" y="223"/>
                      <a:pt x="200" y="225"/>
                    </a:cubicBezTo>
                    <a:cubicBezTo>
                      <a:pt x="212" y="228"/>
                      <a:pt x="229" y="213"/>
                      <a:pt x="220" y="201"/>
                    </a:cubicBezTo>
                    <a:cubicBezTo>
                      <a:pt x="207" y="183"/>
                      <a:pt x="181" y="195"/>
                      <a:pt x="171" y="211"/>
                    </a:cubicBezTo>
                    <a:cubicBezTo>
                      <a:pt x="170" y="208"/>
                      <a:pt x="169" y="205"/>
                      <a:pt x="167" y="202"/>
                    </a:cubicBezTo>
                    <a:cubicBezTo>
                      <a:pt x="176" y="197"/>
                      <a:pt x="186" y="193"/>
                      <a:pt x="195" y="188"/>
                    </a:cubicBezTo>
                    <a:cubicBezTo>
                      <a:pt x="203" y="183"/>
                      <a:pt x="212" y="177"/>
                      <a:pt x="221" y="172"/>
                    </a:cubicBezTo>
                    <a:cubicBezTo>
                      <a:pt x="224" y="178"/>
                      <a:pt x="227" y="184"/>
                      <a:pt x="229" y="191"/>
                    </a:cubicBezTo>
                    <a:close/>
                    <a:moveTo>
                      <a:pt x="216" y="163"/>
                    </a:moveTo>
                    <a:cubicBezTo>
                      <a:pt x="217" y="165"/>
                      <a:pt x="218" y="167"/>
                      <a:pt x="219" y="169"/>
                    </a:cubicBezTo>
                    <a:cubicBezTo>
                      <a:pt x="210" y="173"/>
                      <a:pt x="202" y="180"/>
                      <a:pt x="193" y="185"/>
                    </a:cubicBezTo>
                    <a:cubicBezTo>
                      <a:pt x="184" y="190"/>
                      <a:pt x="174" y="194"/>
                      <a:pt x="165" y="199"/>
                    </a:cubicBezTo>
                    <a:cubicBezTo>
                      <a:pt x="164" y="196"/>
                      <a:pt x="162" y="194"/>
                      <a:pt x="160" y="191"/>
                    </a:cubicBezTo>
                    <a:cubicBezTo>
                      <a:pt x="178" y="180"/>
                      <a:pt x="197" y="170"/>
                      <a:pt x="215" y="161"/>
                    </a:cubicBezTo>
                    <a:cubicBezTo>
                      <a:pt x="216" y="161"/>
                      <a:pt x="216" y="162"/>
                      <a:pt x="216" y="163"/>
                    </a:cubicBezTo>
                    <a:close/>
                    <a:moveTo>
                      <a:pt x="214" y="158"/>
                    </a:moveTo>
                    <a:cubicBezTo>
                      <a:pt x="195" y="166"/>
                      <a:pt x="177" y="178"/>
                      <a:pt x="158" y="188"/>
                    </a:cubicBezTo>
                    <a:cubicBezTo>
                      <a:pt x="154" y="181"/>
                      <a:pt x="150" y="175"/>
                      <a:pt x="145" y="170"/>
                    </a:cubicBezTo>
                    <a:cubicBezTo>
                      <a:pt x="140" y="164"/>
                      <a:pt x="135" y="159"/>
                      <a:pt x="130" y="153"/>
                    </a:cubicBezTo>
                    <a:cubicBezTo>
                      <a:pt x="137" y="148"/>
                      <a:pt x="142" y="141"/>
                      <a:pt x="147" y="134"/>
                    </a:cubicBezTo>
                    <a:cubicBezTo>
                      <a:pt x="151" y="130"/>
                      <a:pt x="155" y="123"/>
                      <a:pt x="160" y="121"/>
                    </a:cubicBezTo>
                    <a:cubicBezTo>
                      <a:pt x="162" y="122"/>
                      <a:pt x="165" y="122"/>
                      <a:pt x="167" y="123"/>
                    </a:cubicBezTo>
                    <a:cubicBezTo>
                      <a:pt x="167" y="123"/>
                      <a:pt x="168" y="123"/>
                      <a:pt x="168" y="124"/>
                    </a:cubicBezTo>
                    <a:cubicBezTo>
                      <a:pt x="158" y="132"/>
                      <a:pt x="151" y="150"/>
                      <a:pt x="159" y="162"/>
                    </a:cubicBezTo>
                    <a:cubicBezTo>
                      <a:pt x="163" y="169"/>
                      <a:pt x="173" y="173"/>
                      <a:pt x="181" y="169"/>
                    </a:cubicBezTo>
                    <a:cubicBezTo>
                      <a:pt x="189" y="166"/>
                      <a:pt x="194" y="156"/>
                      <a:pt x="190" y="147"/>
                    </a:cubicBezTo>
                    <a:cubicBezTo>
                      <a:pt x="186" y="141"/>
                      <a:pt x="178" y="136"/>
                      <a:pt x="172" y="143"/>
                    </a:cubicBezTo>
                    <a:cubicBezTo>
                      <a:pt x="170" y="145"/>
                      <a:pt x="169" y="148"/>
                      <a:pt x="170" y="151"/>
                    </a:cubicBezTo>
                    <a:cubicBezTo>
                      <a:pt x="171" y="153"/>
                      <a:pt x="174" y="154"/>
                      <a:pt x="176" y="153"/>
                    </a:cubicBezTo>
                    <a:cubicBezTo>
                      <a:pt x="176" y="153"/>
                      <a:pt x="176" y="153"/>
                      <a:pt x="176" y="153"/>
                    </a:cubicBezTo>
                    <a:cubicBezTo>
                      <a:pt x="177" y="152"/>
                      <a:pt x="178" y="152"/>
                      <a:pt x="178" y="151"/>
                    </a:cubicBezTo>
                    <a:cubicBezTo>
                      <a:pt x="180" y="148"/>
                      <a:pt x="177" y="146"/>
                      <a:pt x="174" y="145"/>
                    </a:cubicBezTo>
                    <a:cubicBezTo>
                      <a:pt x="175" y="144"/>
                      <a:pt x="176" y="143"/>
                      <a:pt x="177" y="143"/>
                    </a:cubicBezTo>
                    <a:cubicBezTo>
                      <a:pt x="180" y="143"/>
                      <a:pt x="183" y="145"/>
                      <a:pt x="184" y="147"/>
                    </a:cubicBezTo>
                    <a:cubicBezTo>
                      <a:pt x="188" y="151"/>
                      <a:pt x="189" y="156"/>
                      <a:pt x="185" y="161"/>
                    </a:cubicBezTo>
                    <a:cubicBezTo>
                      <a:pt x="180" y="168"/>
                      <a:pt x="168" y="168"/>
                      <a:pt x="162" y="160"/>
                    </a:cubicBezTo>
                    <a:cubicBezTo>
                      <a:pt x="155" y="149"/>
                      <a:pt x="163" y="132"/>
                      <a:pt x="173" y="125"/>
                    </a:cubicBezTo>
                    <a:cubicBezTo>
                      <a:pt x="179" y="126"/>
                      <a:pt x="185" y="126"/>
                      <a:pt x="191" y="126"/>
                    </a:cubicBezTo>
                    <a:cubicBezTo>
                      <a:pt x="201" y="135"/>
                      <a:pt x="208" y="146"/>
                      <a:pt x="214" y="158"/>
                    </a:cubicBezTo>
                    <a:close/>
                    <a:moveTo>
                      <a:pt x="285" y="160"/>
                    </a:moveTo>
                    <a:cubicBezTo>
                      <a:pt x="286" y="161"/>
                      <a:pt x="288" y="161"/>
                      <a:pt x="289" y="162"/>
                    </a:cubicBezTo>
                    <a:cubicBezTo>
                      <a:pt x="289" y="167"/>
                      <a:pt x="291" y="171"/>
                      <a:pt x="292" y="175"/>
                    </a:cubicBezTo>
                    <a:cubicBezTo>
                      <a:pt x="293" y="181"/>
                      <a:pt x="295" y="187"/>
                      <a:pt x="296" y="193"/>
                    </a:cubicBezTo>
                    <a:cubicBezTo>
                      <a:pt x="297" y="203"/>
                      <a:pt x="299" y="213"/>
                      <a:pt x="304" y="223"/>
                    </a:cubicBezTo>
                    <a:cubicBezTo>
                      <a:pt x="303" y="223"/>
                      <a:pt x="303" y="223"/>
                      <a:pt x="303" y="223"/>
                    </a:cubicBezTo>
                    <a:cubicBezTo>
                      <a:pt x="299" y="225"/>
                      <a:pt x="296" y="228"/>
                      <a:pt x="293" y="231"/>
                    </a:cubicBezTo>
                    <a:cubicBezTo>
                      <a:pt x="291" y="228"/>
                      <a:pt x="291" y="224"/>
                      <a:pt x="289" y="221"/>
                    </a:cubicBezTo>
                    <a:cubicBezTo>
                      <a:pt x="289" y="221"/>
                      <a:pt x="289" y="221"/>
                      <a:pt x="289" y="221"/>
                    </a:cubicBezTo>
                    <a:cubicBezTo>
                      <a:pt x="291" y="216"/>
                      <a:pt x="291" y="210"/>
                      <a:pt x="290" y="206"/>
                    </a:cubicBezTo>
                    <a:cubicBezTo>
                      <a:pt x="289" y="199"/>
                      <a:pt x="286" y="193"/>
                      <a:pt x="282" y="188"/>
                    </a:cubicBezTo>
                    <a:cubicBezTo>
                      <a:pt x="279" y="181"/>
                      <a:pt x="276" y="174"/>
                      <a:pt x="275" y="167"/>
                    </a:cubicBezTo>
                    <a:cubicBezTo>
                      <a:pt x="279" y="165"/>
                      <a:pt x="282" y="163"/>
                      <a:pt x="285" y="160"/>
                    </a:cubicBezTo>
                    <a:close/>
                    <a:moveTo>
                      <a:pt x="277" y="183"/>
                    </a:moveTo>
                    <a:cubicBezTo>
                      <a:pt x="270" y="178"/>
                      <a:pt x="261" y="175"/>
                      <a:pt x="251" y="173"/>
                    </a:cubicBezTo>
                    <a:cubicBezTo>
                      <a:pt x="259" y="172"/>
                      <a:pt x="266" y="171"/>
                      <a:pt x="273" y="168"/>
                    </a:cubicBezTo>
                    <a:cubicBezTo>
                      <a:pt x="273" y="173"/>
                      <a:pt x="275" y="178"/>
                      <a:pt x="277" y="183"/>
                    </a:cubicBezTo>
                    <a:close/>
                    <a:moveTo>
                      <a:pt x="282" y="158"/>
                    </a:moveTo>
                    <a:cubicBezTo>
                      <a:pt x="273" y="167"/>
                      <a:pt x="260" y="169"/>
                      <a:pt x="248" y="171"/>
                    </a:cubicBezTo>
                    <a:cubicBezTo>
                      <a:pt x="255" y="162"/>
                      <a:pt x="264" y="154"/>
                      <a:pt x="274" y="148"/>
                    </a:cubicBezTo>
                    <a:cubicBezTo>
                      <a:pt x="276" y="152"/>
                      <a:pt x="279" y="155"/>
                      <a:pt x="282" y="158"/>
                    </a:cubicBezTo>
                    <a:close/>
                    <a:moveTo>
                      <a:pt x="276" y="119"/>
                    </a:moveTo>
                    <a:cubicBezTo>
                      <a:pt x="269" y="126"/>
                      <a:pt x="269" y="136"/>
                      <a:pt x="272" y="144"/>
                    </a:cubicBezTo>
                    <a:cubicBezTo>
                      <a:pt x="271" y="145"/>
                      <a:pt x="270" y="146"/>
                      <a:pt x="270" y="146"/>
                    </a:cubicBezTo>
                    <a:cubicBezTo>
                      <a:pt x="267" y="135"/>
                      <a:pt x="268" y="123"/>
                      <a:pt x="267" y="111"/>
                    </a:cubicBezTo>
                    <a:cubicBezTo>
                      <a:pt x="269" y="115"/>
                      <a:pt x="272" y="117"/>
                      <a:pt x="276" y="119"/>
                    </a:cubicBezTo>
                    <a:close/>
                    <a:moveTo>
                      <a:pt x="270" y="37"/>
                    </a:moveTo>
                    <a:cubicBezTo>
                      <a:pt x="267" y="40"/>
                      <a:pt x="265" y="43"/>
                      <a:pt x="264" y="47"/>
                    </a:cubicBezTo>
                    <a:cubicBezTo>
                      <a:pt x="261" y="58"/>
                      <a:pt x="265" y="69"/>
                      <a:pt x="272" y="77"/>
                    </a:cubicBezTo>
                    <a:cubicBezTo>
                      <a:pt x="265" y="82"/>
                      <a:pt x="262" y="92"/>
                      <a:pt x="264" y="101"/>
                    </a:cubicBezTo>
                    <a:cubicBezTo>
                      <a:pt x="265" y="117"/>
                      <a:pt x="264" y="133"/>
                      <a:pt x="267" y="148"/>
                    </a:cubicBezTo>
                    <a:cubicBezTo>
                      <a:pt x="262" y="151"/>
                      <a:pt x="258" y="155"/>
                      <a:pt x="254" y="158"/>
                    </a:cubicBezTo>
                    <a:cubicBezTo>
                      <a:pt x="261" y="144"/>
                      <a:pt x="260" y="126"/>
                      <a:pt x="251" y="114"/>
                    </a:cubicBezTo>
                    <a:cubicBezTo>
                      <a:pt x="251" y="98"/>
                      <a:pt x="253" y="82"/>
                      <a:pt x="255" y="66"/>
                    </a:cubicBezTo>
                    <a:cubicBezTo>
                      <a:pt x="256" y="53"/>
                      <a:pt x="255" y="38"/>
                      <a:pt x="262" y="26"/>
                    </a:cubicBezTo>
                    <a:cubicBezTo>
                      <a:pt x="265" y="29"/>
                      <a:pt x="267" y="33"/>
                      <a:pt x="270" y="37"/>
                    </a:cubicBezTo>
                    <a:close/>
                    <a:moveTo>
                      <a:pt x="156" y="22"/>
                    </a:moveTo>
                    <a:cubicBezTo>
                      <a:pt x="153" y="26"/>
                      <a:pt x="151" y="30"/>
                      <a:pt x="148" y="33"/>
                    </a:cubicBezTo>
                    <a:cubicBezTo>
                      <a:pt x="150" y="29"/>
                      <a:pt x="153" y="26"/>
                      <a:pt x="156" y="22"/>
                    </a:cubicBezTo>
                    <a:close/>
                    <a:moveTo>
                      <a:pt x="144" y="41"/>
                    </a:moveTo>
                    <a:cubicBezTo>
                      <a:pt x="146" y="39"/>
                      <a:pt x="148" y="37"/>
                      <a:pt x="150" y="35"/>
                    </a:cubicBezTo>
                    <a:cubicBezTo>
                      <a:pt x="152" y="36"/>
                      <a:pt x="153" y="38"/>
                      <a:pt x="154" y="40"/>
                    </a:cubicBezTo>
                    <a:cubicBezTo>
                      <a:pt x="155" y="41"/>
                      <a:pt x="155" y="42"/>
                      <a:pt x="156" y="43"/>
                    </a:cubicBezTo>
                    <a:cubicBezTo>
                      <a:pt x="156" y="44"/>
                      <a:pt x="156" y="44"/>
                      <a:pt x="156" y="45"/>
                    </a:cubicBezTo>
                    <a:cubicBezTo>
                      <a:pt x="151" y="45"/>
                      <a:pt x="146" y="45"/>
                      <a:pt x="142" y="49"/>
                    </a:cubicBezTo>
                    <a:cubicBezTo>
                      <a:pt x="142" y="46"/>
                      <a:pt x="143" y="43"/>
                      <a:pt x="144" y="41"/>
                    </a:cubicBezTo>
                    <a:close/>
                    <a:moveTo>
                      <a:pt x="141" y="56"/>
                    </a:moveTo>
                    <a:cubicBezTo>
                      <a:pt x="141" y="56"/>
                      <a:pt x="141" y="55"/>
                      <a:pt x="141" y="54"/>
                    </a:cubicBezTo>
                    <a:cubicBezTo>
                      <a:pt x="141" y="54"/>
                      <a:pt x="142" y="54"/>
                      <a:pt x="142" y="54"/>
                    </a:cubicBezTo>
                    <a:cubicBezTo>
                      <a:pt x="143" y="51"/>
                      <a:pt x="145" y="49"/>
                      <a:pt x="149" y="49"/>
                    </a:cubicBezTo>
                    <a:cubicBezTo>
                      <a:pt x="151" y="48"/>
                      <a:pt x="153" y="48"/>
                      <a:pt x="155" y="48"/>
                    </a:cubicBezTo>
                    <a:cubicBezTo>
                      <a:pt x="154" y="52"/>
                      <a:pt x="154" y="57"/>
                      <a:pt x="154" y="61"/>
                    </a:cubicBezTo>
                    <a:cubicBezTo>
                      <a:pt x="150" y="62"/>
                      <a:pt x="145" y="65"/>
                      <a:pt x="143" y="69"/>
                    </a:cubicBezTo>
                    <a:cubicBezTo>
                      <a:pt x="141" y="65"/>
                      <a:pt x="141" y="61"/>
                      <a:pt x="141" y="56"/>
                    </a:cubicBezTo>
                    <a:close/>
                    <a:moveTo>
                      <a:pt x="158" y="93"/>
                    </a:moveTo>
                    <a:cubicBezTo>
                      <a:pt x="152" y="88"/>
                      <a:pt x="147" y="82"/>
                      <a:pt x="145" y="75"/>
                    </a:cubicBezTo>
                    <a:cubicBezTo>
                      <a:pt x="160" y="81"/>
                      <a:pt x="175" y="89"/>
                      <a:pt x="186" y="101"/>
                    </a:cubicBezTo>
                    <a:cubicBezTo>
                      <a:pt x="176" y="102"/>
                      <a:pt x="166" y="99"/>
                      <a:pt x="158" y="93"/>
                    </a:cubicBezTo>
                    <a:close/>
                    <a:moveTo>
                      <a:pt x="218" y="72"/>
                    </a:moveTo>
                    <a:cubicBezTo>
                      <a:pt x="217" y="85"/>
                      <a:pt x="211" y="94"/>
                      <a:pt x="199" y="99"/>
                    </a:cubicBezTo>
                    <a:cubicBezTo>
                      <a:pt x="200" y="96"/>
                      <a:pt x="201" y="93"/>
                      <a:pt x="202" y="91"/>
                    </a:cubicBezTo>
                    <a:cubicBezTo>
                      <a:pt x="202" y="91"/>
                      <a:pt x="202" y="91"/>
                      <a:pt x="202" y="90"/>
                    </a:cubicBezTo>
                    <a:cubicBezTo>
                      <a:pt x="202" y="90"/>
                      <a:pt x="202" y="90"/>
                      <a:pt x="202" y="90"/>
                    </a:cubicBezTo>
                    <a:cubicBezTo>
                      <a:pt x="206" y="82"/>
                      <a:pt x="211" y="75"/>
                      <a:pt x="218" y="71"/>
                    </a:cubicBezTo>
                    <a:cubicBezTo>
                      <a:pt x="218" y="71"/>
                      <a:pt x="218" y="72"/>
                      <a:pt x="218" y="72"/>
                    </a:cubicBezTo>
                    <a:close/>
                    <a:moveTo>
                      <a:pt x="218" y="67"/>
                    </a:moveTo>
                    <a:cubicBezTo>
                      <a:pt x="211" y="71"/>
                      <a:pt x="206" y="76"/>
                      <a:pt x="202" y="83"/>
                    </a:cubicBezTo>
                    <a:cubicBezTo>
                      <a:pt x="202" y="79"/>
                      <a:pt x="200" y="75"/>
                      <a:pt x="199" y="71"/>
                    </a:cubicBezTo>
                    <a:cubicBezTo>
                      <a:pt x="200" y="68"/>
                      <a:pt x="200" y="64"/>
                      <a:pt x="198" y="60"/>
                    </a:cubicBezTo>
                    <a:cubicBezTo>
                      <a:pt x="204" y="58"/>
                      <a:pt x="207" y="51"/>
                      <a:pt x="207" y="45"/>
                    </a:cubicBezTo>
                    <a:cubicBezTo>
                      <a:pt x="213" y="50"/>
                      <a:pt x="217" y="58"/>
                      <a:pt x="218" y="67"/>
                    </a:cubicBezTo>
                    <a:close/>
                    <a:moveTo>
                      <a:pt x="182" y="46"/>
                    </a:moveTo>
                    <a:cubicBezTo>
                      <a:pt x="186" y="42"/>
                      <a:pt x="191" y="41"/>
                      <a:pt x="198" y="42"/>
                    </a:cubicBezTo>
                    <a:cubicBezTo>
                      <a:pt x="200" y="42"/>
                      <a:pt x="202" y="43"/>
                      <a:pt x="203" y="44"/>
                    </a:cubicBezTo>
                    <a:cubicBezTo>
                      <a:pt x="203" y="49"/>
                      <a:pt x="202" y="54"/>
                      <a:pt x="197" y="57"/>
                    </a:cubicBezTo>
                    <a:cubicBezTo>
                      <a:pt x="194" y="51"/>
                      <a:pt x="188" y="46"/>
                      <a:pt x="182" y="46"/>
                    </a:cubicBezTo>
                    <a:close/>
                    <a:moveTo>
                      <a:pt x="186" y="83"/>
                    </a:moveTo>
                    <a:cubicBezTo>
                      <a:pt x="187" y="83"/>
                      <a:pt x="188" y="82"/>
                      <a:pt x="189" y="82"/>
                    </a:cubicBezTo>
                    <a:cubicBezTo>
                      <a:pt x="192" y="80"/>
                      <a:pt x="195" y="78"/>
                      <a:pt x="197" y="75"/>
                    </a:cubicBezTo>
                    <a:cubicBezTo>
                      <a:pt x="198" y="77"/>
                      <a:pt x="198" y="79"/>
                      <a:pt x="199" y="81"/>
                    </a:cubicBezTo>
                    <a:cubicBezTo>
                      <a:pt x="199" y="84"/>
                      <a:pt x="199" y="86"/>
                      <a:pt x="199" y="89"/>
                    </a:cubicBezTo>
                    <a:cubicBezTo>
                      <a:pt x="198" y="92"/>
                      <a:pt x="197" y="96"/>
                      <a:pt x="196" y="100"/>
                    </a:cubicBezTo>
                    <a:cubicBezTo>
                      <a:pt x="196" y="100"/>
                      <a:pt x="195" y="100"/>
                      <a:pt x="195" y="100"/>
                    </a:cubicBezTo>
                    <a:cubicBezTo>
                      <a:pt x="193" y="100"/>
                      <a:pt x="191" y="101"/>
                      <a:pt x="189" y="101"/>
                    </a:cubicBezTo>
                    <a:cubicBezTo>
                      <a:pt x="188" y="98"/>
                      <a:pt x="186" y="96"/>
                      <a:pt x="183" y="94"/>
                    </a:cubicBezTo>
                    <a:cubicBezTo>
                      <a:pt x="185" y="90"/>
                      <a:pt x="185" y="86"/>
                      <a:pt x="186" y="83"/>
                    </a:cubicBezTo>
                    <a:close/>
                    <a:moveTo>
                      <a:pt x="162" y="75"/>
                    </a:moveTo>
                    <a:cubicBezTo>
                      <a:pt x="167" y="81"/>
                      <a:pt x="175" y="84"/>
                      <a:pt x="183" y="84"/>
                    </a:cubicBezTo>
                    <a:cubicBezTo>
                      <a:pt x="182" y="86"/>
                      <a:pt x="182" y="89"/>
                      <a:pt x="181" y="91"/>
                    </a:cubicBezTo>
                    <a:cubicBezTo>
                      <a:pt x="177" y="88"/>
                      <a:pt x="173" y="86"/>
                      <a:pt x="169" y="84"/>
                    </a:cubicBezTo>
                    <a:cubicBezTo>
                      <a:pt x="161" y="79"/>
                      <a:pt x="153" y="75"/>
                      <a:pt x="145" y="72"/>
                    </a:cubicBezTo>
                    <a:cubicBezTo>
                      <a:pt x="147" y="68"/>
                      <a:pt x="151" y="65"/>
                      <a:pt x="155" y="64"/>
                    </a:cubicBezTo>
                    <a:cubicBezTo>
                      <a:pt x="156" y="68"/>
                      <a:pt x="158" y="72"/>
                      <a:pt x="162" y="75"/>
                    </a:cubicBezTo>
                    <a:close/>
                    <a:moveTo>
                      <a:pt x="158" y="40"/>
                    </a:moveTo>
                    <a:cubicBezTo>
                      <a:pt x="157" y="39"/>
                      <a:pt x="156" y="38"/>
                      <a:pt x="156" y="37"/>
                    </a:cubicBezTo>
                    <a:cubicBezTo>
                      <a:pt x="155" y="36"/>
                      <a:pt x="154" y="34"/>
                      <a:pt x="152" y="33"/>
                    </a:cubicBezTo>
                    <a:cubicBezTo>
                      <a:pt x="153" y="31"/>
                      <a:pt x="154" y="30"/>
                      <a:pt x="155" y="29"/>
                    </a:cubicBezTo>
                    <a:cubicBezTo>
                      <a:pt x="156" y="30"/>
                      <a:pt x="157" y="31"/>
                      <a:pt x="158" y="32"/>
                    </a:cubicBezTo>
                    <a:cubicBezTo>
                      <a:pt x="159" y="33"/>
                      <a:pt x="159" y="34"/>
                      <a:pt x="160" y="35"/>
                    </a:cubicBezTo>
                    <a:cubicBezTo>
                      <a:pt x="159" y="37"/>
                      <a:pt x="158" y="38"/>
                      <a:pt x="158" y="40"/>
                    </a:cubicBezTo>
                    <a:close/>
                    <a:moveTo>
                      <a:pt x="173" y="23"/>
                    </a:moveTo>
                    <a:cubicBezTo>
                      <a:pt x="169" y="25"/>
                      <a:pt x="165" y="29"/>
                      <a:pt x="162" y="32"/>
                    </a:cubicBezTo>
                    <a:cubicBezTo>
                      <a:pt x="161" y="30"/>
                      <a:pt x="158" y="28"/>
                      <a:pt x="157" y="26"/>
                    </a:cubicBezTo>
                    <a:cubicBezTo>
                      <a:pt x="159" y="24"/>
                      <a:pt x="160" y="21"/>
                      <a:pt x="161" y="17"/>
                    </a:cubicBezTo>
                    <a:cubicBezTo>
                      <a:pt x="162" y="17"/>
                      <a:pt x="162" y="17"/>
                      <a:pt x="162" y="17"/>
                    </a:cubicBezTo>
                    <a:cubicBezTo>
                      <a:pt x="166" y="14"/>
                      <a:pt x="170" y="11"/>
                      <a:pt x="175" y="8"/>
                    </a:cubicBezTo>
                    <a:cubicBezTo>
                      <a:pt x="174" y="13"/>
                      <a:pt x="174" y="18"/>
                      <a:pt x="173" y="23"/>
                    </a:cubicBezTo>
                    <a:close/>
                    <a:moveTo>
                      <a:pt x="188" y="18"/>
                    </a:moveTo>
                    <a:cubicBezTo>
                      <a:pt x="184" y="18"/>
                      <a:pt x="180" y="19"/>
                      <a:pt x="176" y="21"/>
                    </a:cubicBezTo>
                    <a:cubicBezTo>
                      <a:pt x="177" y="16"/>
                      <a:pt x="177" y="12"/>
                      <a:pt x="178" y="7"/>
                    </a:cubicBezTo>
                    <a:cubicBezTo>
                      <a:pt x="182" y="5"/>
                      <a:pt x="186" y="4"/>
                      <a:pt x="191" y="3"/>
                    </a:cubicBezTo>
                    <a:cubicBezTo>
                      <a:pt x="189" y="8"/>
                      <a:pt x="190" y="13"/>
                      <a:pt x="188" y="18"/>
                    </a:cubicBezTo>
                    <a:close/>
                    <a:moveTo>
                      <a:pt x="199" y="18"/>
                    </a:moveTo>
                    <a:cubicBezTo>
                      <a:pt x="196" y="18"/>
                      <a:pt x="194" y="18"/>
                      <a:pt x="192" y="18"/>
                    </a:cubicBezTo>
                    <a:cubicBezTo>
                      <a:pt x="193" y="13"/>
                      <a:pt x="193" y="7"/>
                      <a:pt x="194" y="3"/>
                    </a:cubicBezTo>
                    <a:cubicBezTo>
                      <a:pt x="194" y="3"/>
                      <a:pt x="194" y="3"/>
                      <a:pt x="194" y="3"/>
                    </a:cubicBezTo>
                    <a:cubicBezTo>
                      <a:pt x="199" y="2"/>
                      <a:pt x="204" y="2"/>
                      <a:pt x="208" y="2"/>
                    </a:cubicBezTo>
                    <a:cubicBezTo>
                      <a:pt x="208" y="9"/>
                      <a:pt x="204" y="14"/>
                      <a:pt x="199" y="18"/>
                    </a:cubicBezTo>
                    <a:close/>
                    <a:moveTo>
                      <a:pt x="208" y="20"/>
                    </a:moveTo>
                    <a:cubicBezTo>
                      <a:pt x="206" y="19"/>
                      <a:pt x="205" y="19"/>
                      <a:pt x="203" y="19"/>
                    </a:cubicBezTo>
                    <a:cubicBezTo>
                      <a:pt x="204" y="18"/>
                      <a:pt x="205" y="17"/>
                      <a:pt x="206" y="16"/>
                    </a:cubicBezTo>
                    <a:cubicBezTo>
                      <a:pt x="207" y="17"/>
                      <a:pt x="208" y="19"/>
                      <a:pt x="209" y="20"/>
                    </a:cubicBezTo>
                    <a:cubicBezTo>
                      <a:pt x="209" y="20"/>
                      <a:pt x="208" y="20"/>
                      <a:pt x="208" y="20"/>
                    </a:cubicBezTo>
                    <a:close/>
                    <a:moveTo>
                      <a:pt x="221" y="25"/>
                    </a:moveTo>
                    <a:cubicBezTo>
                      <a:pt x="221" y="21"/>
                      <a:pt x="223" y="19"/>
                      <a:pt x="227" y="18"/>
                    </a:cubicBezTo>
                    <a:cubicBezTo>
                      <a:pt x="230" y="18"/>
                      <a:pt x="234" y="18"/>
                      <a:pt x="237" y="20"/>
                    </a:cubicBezTo>
                    <a:cubicBezTo>
                      <a:pt x="241" y="22"/>
                      <a:pt x="243" y="26"/>
                      <a:pt x="243" y="30"/>
                    </a:cubicBezTo>
                    <a:cubicBezTo>
                      <a:pt x="242" y="35"/>
                      <a:pt x="240" y="37"/>
                      <a:pt x="236" y="39"/>
                    </a:cubicBezTo>
                    <a:cubicBezTo>
                      <a:pt x="232" y="33"/>
                      <a:pt x="227" y="28"/>
                      <a:pt x="221" y="25"/>
                    </a:cubicBezTo>
                    <a:close/>
                    <a:moveTo>
                      <a:pt x="245" y="60"/>
                    </a:moveTo>
                    <a:cubicBezTo>
                      <a:pt x="244" y="54"/>
                      <a:pt x="242" y="47"/>
                      <a:pt x="238" y="42"/>
                    </a:cubicBezTo>
                    <a:cubicBezTo>
                      <a:pt x="248" y="38"/>
                      <a:pt x="249" y="22"/>
                      <a:pt x="239" y="17"/>
                    </a:cubicBezTo>
                    <a:cubicBezTo>
                      <a:pt x="232" y="13"/>
                      <a:pt x="220" y="13"/>
                      <a:pt x="217" y="22"/>
                    </a:cubicBezTo>
                    <a:cubicBezTo>
                      <a:pt x="216" y="21"/>
                      <a:pt x="215" y="20"/>
                      <a:pt x="213" y="19"/>
                    </a:cubicBezTo>
                    <a:cubicBezTo>
                      <a:pt x="211" y="17"/>
                      <a:pt x="210" y="15"/>
                      <a:pt x="208" y="13"/>
                    </a:cubicBezTo>
                    <a:cubicBezTo>
                      <a:pt x="208" y="13"/>
                      <a:pt x="208" y="13"/>
                      <a:pt x="208" y="13"/>
                    </a:cubicBezTo>
                    <a:cubicBezTo>
                      <a:pt x="210" y="10"/>
                      <a:pt x="212" y="6"/>
                      <a:pt x="211" y="2"/>
                    </a:cubicBezTo>
                    <a:cubicBezTo>
                      <a:pt x="229" y="4"/>
                      <a:pt x="247" y="12"/>
                      <a:pt x="259" y="24"/>
                    </a:cubicBezTo>
                    <a:cubicBezTo>
                      <a:pt x="253" y="35"/>
                      <a:pt x="253" y="50"/>
                      <a:pt x="252" y="63"/>
                    </a:cubicBezTo>
                    <a:cubicBezTo>
                      <a:pt x="250" y="79"/>
                      <a:pt x="248" y="94"/>
                      <a:pt x="248" y="111"/>
                    </a:cubicBezTo>
                    <a:cubicBezTo>
                      <a:pt x="245" y="107"/>
                      <a:pt x="240" y="104"/>
                      <a:pt x="235" y="103"/>
                    </a:cubicBezTo>
                    <a:cubicBezTo>
                      <a:pt x="244" y="90"/>
                      <a:pt x="248" y="75"/>
                      <a:pt x="245" y="60"/>
                    </a:cubicBezTo>
                    <a:close/>
                    <a:moveTo>
                      <a:pt x="208" y="123"/>
                    </a:moveTo>
                    <a:cubicBezTo>
                      <a:pt x="211" y="122"/>
                      <a:pt x="214" y="121"/>
                      <a:pt x="217" y="119"/>
                    </a:cubicBezTo>
                    <a:cubicBezTo>
                      <a:pt x="226" y="119"/>
                      <a:pt x="233" y="124"/>
                      <a:pt x="236" y="133"/>
                    </a:cubicBezTo>
                    <a:cubicBezTo>
                      <a:pt x="239" y="141"/>
                      <a:pt x="238" y="149"/>
                      <a:pt x="232" y="155"/>
                    </a:cubicBezTo>
                    <a:cubicBezTo>
                      <a:pt x="225" y="143"/>
                      <a:pt x="217" y="133"/>
                      <a:pt x="208" y="123"/>
                    </a:cubicBezTo>
                    <a:close/>
                    <a:moveTo>
                      <a:pt x="234" y="158"/>
                    </a:moveTo>
                    <a:cubicBezTo>
                      <a:pt x="248" y="146"/>
                      <a:pt x="240" y="118"/>
                      <a:pt x="222" y="116"/>
                    </a:cubicBezTo>
                    <a:cubicBezTo>
                      <a:pt x="224" y="115"/>
                      <a:pt x="226" y="113"/>
                      <a:pt x="227" y="112"/>
                    </a:cubicBezTo>
                    <a:cubicBezTo>
                      <a:pt x="229" y="110"/>
                      <a:pt x="232" y="107"/>
                      <a:pt x="233" y="105"/>
                    </a:cubicBezTo>
                    <a:cubicBezTo>
                      <a:pt x="260" y="116"/>
                      <a:pt x="263" y="153"/>
                      <a:pt x="241" y="171"/>
                    </a:cubicBezTo>
                    <a:cubicBezTo>
                      <a:pt x="238" y="166"/>
                      <a:pt x="236" y="162"/>
                      <a:pt x="234" y="158"/>
                    </a:cubicBezTo>
                    <a:close/>
                    <a:moveTo>
                      <a:pt x="263" y="229"/>
                    </a:moveTo>
                    <a:cubicBezTo>
                      <a:pt x="259" y="216"/>
                      <a:pt x="254" y="203"/>
                      <a:pt x="249" y="191"/>
                    </a:cubicBezTo>
                    <a:cubicBezTo>
                      <a:pt x="257" y="193"/>
                      <a:pt x="265" y="198"/>
                      <a:pt x="268" y="206"/>
                    </a:cubicBezTo>
                    <a:cubicBezTo>
                      <a:pt x="272" y="215"/>
                      <a:pt x="270" y="223"/>
                      <a:pt x="263" y="229"/>
                    </a:cubicBezTo>
                    <a:close/>
                    <a:moveTo>
                      <a:pt x="269" y="247"/>
                    </a:moveTo>
                    <a:cubicBezTo>
                      <a:pt x="267" y="243"/>
                      <a:pt x="266" y="239"/>
                      <a:pt x="265" y="235"/>
                    </a:cubicBezTo>
                    <a:cubicBezTo>
                      <a:pt x="264" y="235"/>
                      <a:pt x="264" y="234"/>
                      <a:pt x="264" y="233"/>
                    </a:cubicBezTo>
                    <a:cubicBezTo>
                      <a:pt x="272" y="226"/>
                      <a:pt x="276" y="216"/>
                      <a:pt x="272" y="206"/>
                    </a:cubicBezTo>
                    <a:cubicBezTo>
                      <a:pt x="268" y="196"/>
                      <a:pt x="259" y="188"/>
                      <a:pt x="248" y="187"/>
                    </a:cubicBezTo>
                    <a:cubicBezTo>
                      <a:pt x="246" y="183"/>
                      <a:pt x="245" y="180"/>
                      <a:pt x="243" y="176"/>
                    </a:cubicBezTo>
                    <a:cubicBezTo>
                      <a:pt x="253" y="177"/>
                      <a:pt x="264" y="178"/>
                      <a:pt x="273" y="185"/>
                    </a:cubicBezTo>
                    <a:cubicBezTo>
                      <a:pt x="280" y="190"/>
                      <a:pt x="286" y="198"/>
                      <a:pt x="287" y="208"/>
                    </a:cubicBezTo>
                    <a:cubicBezTo>
                      <a:pt x="288" y="216"/>
                      <a:pt x="285" y="224"/>
                      <a:pt x="282" y="231"/>
                    </a:cubicBezTo>
                    <a:cubicBezTo>
                      <a:pt x="278" y="237"/>
                      <a:pt x="274" y="244"/>
                      <a:pt x="269" y="247"/>
                    </a:cubicBezTo>
                    <a:close/>
                    <a:moveTo>
                      <a:pt x="288" y="226"/>
                    </a:moveTo>
                    <a:cubicBezTo>
                      <a:pt x="288" y="227"/>
                      <a:pt x="288" y="228"/>
                      <a:pt x="289" y="229"/>
                    </a:cubicBezTo>
                    <a:cubicBezTo>
                      <a:pt x="289" y="230"/>
                      <a:pt x="290" y="232"/>
                      <a:pt x="290" y="233"/>
                    </a:cubicBezTo>
                    <a:cubicBezTo>
                      <a:pt x="286" y="236"/>
                      <a:pt x="282" y="240"/>
                      <a:pt x="278" y="243"/>
                    </a:cubicBezTo>
                    <a:cubicBezTo>
                      <a:pt x="282" y="238"/>
                      <a:pt x="286" y="233"/>
                      <a:pt x="288" y="226"/>
                    </a:cubicBezTo>
                    <a:close/>
                    <a:moveTo>
                      <a:pt x="280" y="251"/>
                    </a:moveTo>
                    <a:cubicBezTo>
                      <a:pt x="285" y="250"/>
                      <a:pt x="289" y="251"/>
                      <a:pt x="294" y="251"/>
                    </a:cubicBezTo>
                    <a:cubicBezTo>
                      <a:pt x="295" y="253"/>
                      <a:pt x="296" y="255"/>
                      <a:pt x="297" y="258"/>
                    </a:cubicBezTo>
                    <a:cubicBezTo>
                      <a:pt x="291" y="254"/>
                      <a:pt x="286" y="252"/>
                      <a:pt x="280" y="251"/>
                    </a:cubicBezTo>
                    <a:close/>
                    <a:moveTo>
                      <a:pt x="316" y="303"/>
                    </a:moveTo>
                    <a:cubicBezTo>
                      <a:pt x="315" y="302"/>
                      <a:pt x="314" y="301"/>
                      <a:pt x="314" y="300"/>
                    </a:cubicBezTo>
                    <a:cubicBezTo>
                      <a:pt x="316" y="293"/>
                      <a:pt x="316" y="286"/>
                      <a:pt x="314" y="279"/>
                    </a:cubicBezTo>
                    <a:cubicBezTo>
                      <a:pt x="312" y="272"/>
                      <a:pt x="308" y="266"/>
                      <a:pt x="302" y="261"/>
                    </a:cubicBezTo>
                    <a:cubicBezTo>
                      <a:pt x="300" y="258"/>
                      <a:pt x="299" y="254"/>
                      <a:pt x="297" y="251"/>
                    </a:cubicBezTo>
                    <a:cubicBezTo>
                      <a:pt x="297" y="251"/>
                      <a:pt x="297" y="251"/>
                      <a:pt x="297" y="251"/>
                    </a:cubicBezTo>
                    <a:cubicBezTo>
                      <a:pt x="302" y="251"/>
                      <a:pt x="307" y="250"/>
                      <a:pt x="312" y="249"/>
                    </a:cubicBezTo>
                    <a:cubicBezTo>
                      <a:pt x="312" y="249"/>
                      <a:pt x="312" y="250"/>
                      <a:pt x="312" y="250"/>
                    </a:cubicBezTo>
                    <a:cubicBezTo>
                      <a:pt x="318" y="264"/>
                      <a:pt x="320" y="280"/>
                      <a:pt x="329" y="293"/>
                    </a:cubicBezTo>
                    <a:cubicBezTo>
                      <a:pt x="324" y="296"/>
                      <a:pt x="320" y="300"/>
                      <a:pt x="316" y="303"/>
                    </a:cubicBezTo>
                    <a:close/>
                    <a:moveTo>
                      <a:pt x="342" y="285"/>
                    </a:moveTo>
                    <a:cubicBezTo>
                      <a:pt x="340" y="286"/>
                      <a:pt x="338" y="287"/>
                      <a:pt x="336" y="288"/>
                    </a:cubicBezTo>
                    <a:cubicBezTo>
                      <a:pt x="334" y="289"/>
                      <a:pt x="333" y="290"/>
                      <a:pt x="331" y="291"/>
                    </a:cubicBezTo>
                    <a:cubicBezTo>
                      <a:pt x="324" y="278"/>
                      <a:pt x="321" y="263"/>
                      <a:pt x="315" y="249"/>
                    </a:cubicBezTo>
                    <a:cubicBezTo>
                      <a:pt x="317" y="248"/>
                      <a:pt x="319" y="248"/>
                      <a:pt x="320" y="247"/>
                    </a:cubicBezTo>
                    <a:cubicBezTo>
                      <a:pt x="322" y="247"/>
                      <a:pt x="324" y="246"/>
                      <a:pt x="326" y="245"/>
                    </a:cubicBezTo>
                    <a:cubicBezTo>
                      <a:pt x="330" y="258"/>
                      <a:pt x="334" y="273"/>
                      <a:pt x="342" y="285"/>
                    </a:cubicBezTo>
                    <a:close/>
                    <a:moveTo>
                      <a:pt x="328" y="225"/>
                    </a:moveTo>
                    <a:cubicBezTo>
                      <a:pt x="332" y="229"/>
                      <a:pt x="331" y="237"/>
                      <a:pt x="325" y="241"/>
                    </a:cubicBezTo>
                    <a:cubicBezTo>
                      <a:pt x="320" y="244"/>
                      <a:pt x="313" y="246"/>
                      <a:pt x="307" y="246"/>
                    </a:cubicBezTo>
                    <a:cubicBezTo>
                      <a:pt x="298" y="247"/>
                      <a:pt x="288" y="246"/>
                      <a:pt x="280" y="247"/>
                    </a:cubicBezTo>
                    <a:cubicBezTo>
                      <a:pt x="286" y="243"/>
                      <a:pt x="292" y="236"/>
                      <a:pt x="297" y="232"/>
                    </a:cubicBezTo>
                    <a:cubicBezTo>
                      <a:pt x="304" y="226"/>
                      <a:pt x="320" y="214"/>
                      <a:pt x="328" y="225"/>
                    </a:cubicBezTo>
                    <a:close/>
                    <a:moveTo>
                      <a:pt x="319" y="217"/>
                    </a:moveTo>
                    <a:cubicBezTo>
                      <a:pt x="314" y="218"/>
                      <a:pt x="310" y="219"/>
                      <a:pt x="306" y="221"/>
                    </a:cubicBezTo>
                    <a:cubicBezTo>
                      <a:pt x="302" y="212"/>
                      <a:pt x="300" y="202"/>
                      <a:pt x="298" y="192"/>
                    </a:cubicBezTo>
                    <a:cubicBezTo>
                      <a:pt x="297" y="186"/>
                      <a:pt x="296" y="180"/>
                      <a:pt x="295" y="175"/>
                    </a:cubicBezTo>
                    <a:cubicBezTo>
                      <a:pt x="294" y="171"/>
                      <a:pt x="292" y="167"/>
                      <a:pt x="292" y="163"/>
                    </a:cubicBezTo>
                    <a:cubicBezTo>
                      <a:pt x="293" y="163"/>
                      <a:pt x="295" y="164"/>
                      <a:pt x="297" y="164"/>
                    </a:cubicBezTo>
                    <a:cubicBezTo>
                      <a:pt x="294" y="174"/>
                      <a:pt x="297" y="186"/>
                      <a:pt x="306" y="192"/>
                    </a:cubicBezTo>
                    <a:cubicBezTo>
                      <a:pt x="309" y="194"/>
                      <a:pt x="311" y="196"/>
                      <a:pt x="314" y="197"/>
                    </a:cubicBezTo>
                    <a:cubicBezTo>
                      <a:pt x="316" y="203"/>
                      <a:pt x="315" y="211"/>
                      <a:pt x="319" y="217"/>
                    </a:cubicBezTo>
                    <a:close/>
                    <a:moveTo>
                      <a:pt x="456" y="10"/>
                    </a:moveTo>
                    <a:cubicBezTo>
                      <a:pt x="462" y="12"/>
                      <a:pt x="468" y="13"/>
                      <a:pt x="474" y="16"/>
                    </a:cubicBezTo>
                    <a:cubicBezTo>
                      <a:pt x="480" y="18"/>
                      <a:pt x="487" y="21"/>
                      <a:pt x="492" y="25"/>
                    </a:cubicBezTo>
                    <a:cubicBezTo>
                      <a:pt x="503" y="32"/>
                      <a:pt x="512" y="42"/>
                      <a:pt x="519" y="53"/>
                    </a:cubicBezTo>
                    <a:cubicBezTo>
                      <a:pt x="532" y="74"/>
                      <a:pt x="537" y="99"/>
                      <a:pt x="534" y="123"/>
                    </a:cubicBezTo>
                    <a:cubicBezTo>
                      <a:pt x="527" y="139"/>
                      <a:pt x="523" y="156"/>
                      <a:pt x="523" y="173"/>
                    </a:cubicBezTo>
                    <a:cubicBezTo>
                      <a:pt x="523" y="168"/>
                      <a:pt x="523" y="162"/>
                      <a:pt x="522" y="157"/>
                    </a:cubicBezTo>
                    <a:cubicBezTo>
                      <a:pt x="521" y="136"/>
                      <a:pt x="520" y="115"/>
                      <a:pt x="517" y="94"/>
                    </a:cubicBezTo>
                    <a:cubicBezTo>
                      <a:pt x="514" y="79"/>
                      <a:pt x="509" y="63"/>
                      <a:pt x="498" y="51"/>
                    </a:cubicBezTo>
                    <a:cubicBezTo>
                      <a:pt x="487" y="37"/>
                      <a:pt x="472" y="30"/>
                      <a:pt x="455" y="26"/>
                    </a:cubicBezTo>
                    <a:cubicBezTo>
                      <a:pt x="455" y="21"/>
                      <a:pt x="456" y="15"/>
                      <a:pt x="456" y="10"/>
                    </a:cubicBezTo>
                    <a:close/>
                    <a:moveTo>
                      <a:pt x="450" y="46"/>
                    </a:moveTo>
                    <a:cubicBezTo>
                      <a:pt x="468" y="49"/>
                      <a:pt x="483" y="64"/>
                      <a:pt x="487" y="81"/>
                    </a:cubicBezTo>
                    <a:cubicBezTo>
                      <a:pt x="493" y="101"/>
                      <a:pt x="485" y="119"/>
                      <a:pt x="468" y="131"/>
                    </a:cubicBezTo>
                    <a:cubicBezTo>
                      <a:pt x="466" y="127"/>
                      <a:pt x="465" y="122"/>
                      <a:pt x="464" y="118"/>
                    </a:cubicBezTo>
                    <a:cubicBezTo>
                      <a:pt x="463" y="115"/>
                      <a:pt x="462" y="112"/>
                      <a:pt x="461" y="109"/>
                    </a:cubicBezTo>
                    <a:cubicBezTo>
                      <a:pt x="474" y="100"/>
                      <a:pt x="474" y="75"/>
                      <a:pt x="460" y="68"/>
                    </a:cubicBezTo>
                    <a:cubicBezTo>
                      <a:pt x="459" y="67"/>
                      <a:pt x="456" y="67"/>
                      <a:pt x="456" y="69"/>
                    </a:cubicBezTo>
                    <a:cubicBezTo>
                      <a:pt x="457" y="79"/>
                      <a:pt x="450" y="89"/>
                      <a:pt x="440" y="90"/>
                    </a:cubicBezTo>
                    <a:cubicBezTo>
                      <a:pt x="430" y="91"/>
                      <a:pt x="420" y="84"/>
                      <a:pt x="418" y="75"/>
                    </a:cubicBezTo>
                    <a:cubicBezTo>
                      <a:pt x="417" y="67"/>
                      <a:pt x="418" y="58"/>
                      <a:pt x="424" y="52"/>
                    </a:cubicBezTo>
                    <a:cubicBezTo>
                      <a:pt x="431" y="46"/>
                      <a:pt x="442" y="45"/>
                      <a:pt x="450" y="46"/>
                    </a:cubicBezTo>
                    <a:close/>
                    <a:moveTo>
                      <a:pt x="460" y="105"/>
                    </a:moveTo>
                    <a:cubicBezTo>
                      <a:pt x="460" y="103"/>
                      <a:pt x="459" y="102"/>
                      <a:pt x="459" y="100"/>
                    </a:cubicBezTo>
                    <a:cubicBezTo>
                      <a:pt x="457" y="95"/>
                      <a:pt x="456" y="90"/>
                      <a:pt x="456" y="84"/>
                    </a:cubicBezTo>
                    <a:cubicBezTo>
                      <a:pt x="456" y="84"/>
                      <a:pt x="456" y="84"/>
                      <a:pt x="456" y="84"/>
                    </a:cubicBezTo>
                    <a:cubicBezTo>
                      <a:pt x="458" y="81"/>
                      <a:pt x="460" y="77"/>
                      <a:pt x="460" y="73"/>
                    </a:cubicBezTo>
                    <a:cubicBezTo>
                      <a:pt x="468" y="81"/>
                      <a:pt x="470" y="97"/>
                      <a:pt x="460" y="105"/>
                    </a:cubicBezTo>
                    <a:close/>
                    <a:moveTo>
                      <a:pt x="420" y="86"/>
                    </a:moveTo>
                    <a:cubicBezTo>
                      <a:pt x="423" y="90"/>
                      <a:pt x="427" y="92"/>
                      <a:pt x="431" y="93"/>
                    </a:cubicBezTo>
                    <a:cubicBezTo>
                      <a:pt x="431" y="100"/>
                      <a:pt x="432" y="107"/>
                      <a:pt x="433" y="114"/>
                    </a:cubicBezTo>
                    <a:cubicBezTo>
                      <a:pt x="414" y="111"/>
                      <a:pt x="402" y="95"/>
                      <a:pt x="402" y="76"/>
                    </a:cubicBezTo>
                    <a:cubicBezTo>
                      <a:pt x="402" y="68"/>
                      <a:pt x="404" y="59"/>
                      <a:pt x="408" y="51"/>
                    </a:cubicBezTo>
                    <a:cubicBezTo>
                      <a:pt x="413" y="45"/>
                      <a:pt x="419" y="41"/>
                      <a:pt x="426" y="37"/>
                    </a:cubicBezTo>
                    <a:cubicBezTo>
                      <a:pt x="426" y="40"/>
                      <a:pt x="426" y="43"/>
                      <a:pt x="426" y="46"/>
                    </a:cubicBezTo>
                    <a:cubicBezTo>
                      <a:pt x="420" y="50"/>
                      <a:pt x="416" y="55"/>
                      <a:pt x="414" y="62"/>
                    </a:cubicBezTo>
                    <a:cubicBezTo>
                      <a:pt x="413" y="70"/>
                      <a:pt x="414" y="80"/>
                      <a:pt x="420" y="86"/>
                    </a:cubicBezTo>
                    <a:close/>
                    <a:moveTo>
                      <a:pt x="427" y="14"/>
                    </a:moveTo>
                    <a:cubicBezTo>
                      <a:pt x="426" y="20"/>
                      <a:pt x="426" y="27"/>
                      <a:pt x="426" y="34"/>
                    </a:cubicBezTo>
                    <a:cubicBezTo>
                      <a:pt x="407" y="41"/>
                      <a:pt x="397" y="59"/>
                      <a:pt x="399" y="79"/>
                    </a:cubicBezTo>
                    <a:cubicBezTo>
                      <a:pt x="400" y="98"/>
                      <a:pt x="413" y="117"/>
                      <a:pt x="434" y="117"/>
                    </a:cubicBezTo>
                    <a:cubicBezTo>
                      <a:pt x="434" y="117"/>
                      <a:pt x="434" y="117"/>
                      <a:pt x="434" y="117"/>
                    </a:cubicBezTo>
                    <a:cubicBezTo>
                      <a:pt x="436" y="124"/>
                      <a:pt x="438" y="131"/>
                      <a:pt x="440" y="137"/>
                    </a:cubicBezTo>
                    <a:cubicBezTo>
                      <a:pt x="427" y="136"/>
                      <a:pt x="412" y="131"/>
                      <a:pt x="402" y="123"/>
                    </a:cubicBezTo>
                    <a:cubicBezTo>
                      <a:pt x="390" y="113"/>
                      <a:pt x="385" y="99"/>
                      <a:pt x="383" y="84"/>
                    </a:cubicBezTo>
                    <a:cubicBezTo>
                      <a:pt x="381" y="68"/>
                      <a:pt x="383" y="51"/>
                      <a:pt x="393" y="37"/>
                    </a:cubicBezTo>
                    <a:cubicBezTo>
                      <a:pt x="400" y="26"/>
                      <a:pt x="413" y="18"/>
                      <a:pt x="427" y="14"/>
                    </a:cubicBezTo>
                    <a:close/>
                    <a:moveTo>
                      <a:pt x="376" y="19"/>
                    </a:moveTo>
                    <a:cubicBezTo>
                      <a:pt x="380" y="14"/>
                      <a:pt x="384" y="10"/>
                      <a:pt x="389" y="6"/>
                    </a:cubicBezTo>
                    <a:cubicBezTo>
                      <a:pt x="393" y="12"/>
                      <a:pt x="397" y="17"/>
                      <a:pt x="402" y="23"/>
                    </a:cubicBezTo>
                    <a:cubicBezTo>
                      <a:pt x="398" y="26"/>
                      <a:pt x="394" y="30"/>
                      <a:pt x="391" y="34"/>
                    </a:cubicBezTo>
                    <a:cubicBezTo>
                      <a:pt x="384" y="30"/>
                      <a:pt x="379" y="26"/>
                      <a:pt x="373" y="22"/>
                    </a:cubicBezTo>
                    <a:cubicBezTo>
                      <a:pt x="374" y="21"/>
                      <a:pt x="375" y="20"/>
                      <a:pt x="376" y="19"/>
                    </a:cubicBezTo>
                    <a:close/>
                    <a:moveTo>
                      <a:pt x="371" y="25"/>
                    </a:moveTo>
                    <a:cubicBezTo>
                      <a:pt x="377" y="28"/>
                      <a:pt x="383" y="33"/>
                      <a:pt x="389" y="36"/>
                    </a:cubicBezTo>
                    <a:cubicBezTo>
                      <a:pt x="389" y="37"/>
                      <a:pt x="389" y="37"/>
                      <a:pt x="389" y="37"/>
                    </a:cubicBezTo>
                    <a:cubicBezTo>
                      <a:pt x="386" y="42"/>
                      <a:pt x="383" y="47"/>
                      <a:pt x="382" y="52"/>
                    </a:cubicBezTo>
                    <a:cubicBezTo>
                      <a:pt x="374" y="51"/>
                      <a:pt x="367" y="48"/>
                      <a:pt x="360" y="46"/>
                    </a:cubicBezTo>
                    <a:cubicBezTo>
                      <a:pt x="362" y="38"/>
                      <a:pt x="366" y="31"/>
                      <a:pt x="371" y="25"/>
                    </a:cubicBezTo>
                    <a:close/>
                    <a:moveTo>
                      <a:pt x="359" y="49"/>
                    </a:moveTo>
                    <a:cubicBezTo>
                      <a:pt x="366" y="51"/>
                      <a:pt x="373" y="54"/>
                      <a:pt x="381" y="55"/>
                    </a:cubicBezTo>
                    <a:cubicBezTo>
                      <a:pt x="379" y="61"/>
                      <a:pt x="378" y="67"/>
                      <a:pt x="378" y="73"/>
                    </a:cubicBezTo>
                    <a:cubicBezTo>
                      <a:pt x="371" y="71"/>
                      <a:pt x="362" y="72"/>
                      <a:pt x="355" y="72"/>
                    </a:cubicBezTo>
                    <a:cubicBezTo>
                      <a:pt x="355" y="64"/>
                      <a:pt x="356" y="56"/>
                      <a:pt x="359" y="49"/>
                    </a:cubicBezTo>
                    <a:close/>
                    <a:moveTo>
                      <a:pt x="355" y="80"/>
                    </a:moveTo>
                    <a:cubicBezTo>
                      <a:pt x="355" y="79"/>
                      <a:pt x="355" y="77"/>
                      <a:pt x="355" y="76"/>
                    </a:cubicBezTo>
                    <a:cubicBezTo>
                      <a:pt x="362" y="75"/>
                      <a:pt x="371" y="74"/>
                      <a:pt x="378" y="77"/>
                    </a:cubicBezTo>
                    <a:cubicBezTo>
                      <a:pt x="378" y="79"/>
                      <a:pt x="379" y="82"/>
                      <a:pt x="379" y="85"/>
                    </a:cubicBezTo>
                    <a:cubicBezTo>
                      <a:pt x="380" y="89"/>
                      <a:pt x="380" y="92"/>
                      <a:pt x="381" y="96"/>
                    </a:cubicBezTo>
                    <a:cubicBezTo>
                      <a:pt x="374" y="96"/>
                      <a:pt x="366" y="96"/>
                      <a:pt x="359" y="98"/>
                    </a:cubicBezTo>
                    <a:cubicBezTo>
                      <a:pt x="357" y="92"/>
                      <a:pt x="356" y="86"/>
                      <a:pt x="355" y="80"/>
                    </a:cubicBezTo>
                    <a:close/>
                    <a:moveTo>
                      <a:pt x="360" y="101"/>
                    </a:moveTo>
                    <a:cubicBezTo>
                      <a:pt x="367" y="100"/>
                      <a:pt x="375" y="100"/>
                      <a:pt x="382" y="99"/>
                    </a:cubicBezTo>
                    <a:cubicBezTo>
                      <a:pt x="384" y="105"/>
                      <a:pt x="387" y="111"/>
                      <a:pt x="391" y="117"/>
                    </a:cubicBezTo>
                    <a:cubicBezTo>
                      <a:pt x="388" y="119"/>
                      <a:pt x="385" y="121"/>
                      <a:pt x="382" y="122"/>
                    </a:cubicBezTo>
                    <a:cubicBezTo>
                      <a:pt x="379" y="124"/>
                      <a:pt x="376" y="125"/>
                      <a:pt x="374" y="127"/>
                    </a:cubicBezTo>
                    <a:cubicBezTo>
                      <a:pt x="368" y="119"/>
                      <a:pt x="363" y="110"/>
                      <a:pt x="360" y="101"/>
                    </a:cubicBezTo>
                    <a:close/>
                    <a:moveTo>
                      <a:pt x="376" y="130"/>
                    </a:moveTo>
                    <a:cubicBezTo>
                      <a:pt x="379" y="128"/>
                      <a:pt x="383" y="126"/>
                      <a:pt x="386" y="124"/>
                    </a:cubicBezTo>
                    <a:cubicBezTo>
                      <a:pt x="389" y="122"/>
                      <a:pt x="391" y="121"/>
                      <a:pt x="393" y="119"/>
                    </a:cubicBezTo>
                    <a:cubicBezTo>
                      <a:pt x="394" y="121"/>
                      <a:pt x="396" y="123"/>
                      <a:pt x="398" y="125"/>
                    </a:cubicBezTo>
                    <a:cubicBezTo>
                      <a:pt x="401" y="128"/>
                      <a:pt x="405" y="130"/>
                      <a:pt x="408" y="132"/>
                    </a:cubicBezTo>
                    <a:cubicBezTo>
                      <a:pt x="404" y="138"/>
                      <a:pt x="402" y="145"/>
                      <a:pt x="398" y="151"/>
                    </a:cubicBezTo>
                    <a:cubicBezTo>
                      <a:pt x="390" y="145"/>
                      <a:pt x="382" y="138"/>
                      <a:pt x="376" y="130"/>
                    </a:cubicBezTo>
                    <a:close/>
                    <a:moveTo>
                      <a:pt x="401" y="153"/>
                    </a:moveTo>
                    <a:cubicBezTo>
                      <a:pt x="405" y="146"/>
                      <a:pt x="407" y="139"/>
                      <a:pt x="411" y="133"/>
                    </a:cubicBezTo>
                    <a:cubicBezTo>
                      <a:pt x="416" y="136"/>
                      <a:pt x="421" y="138"/>
                      <a:pt x="426" y="139"/>
                    </a:cubicBezTo>
                    <a:cubicBezTo>
                      <a:pt x="423" y="146"/>
                      <a:pt x="422" y="154"/>
                      <a:pt x="421" y="162"/>
                    </a:cubicBezTo>
                    <a:cubicBezTo>
                      <a:pt x="414" y="159"/>
                      <a:pt x="407" y="156"/>
                      <a:pt x="401" y="153"/>
                    </a:cubicBezTo>
                    <a:close/>
                    <a:moveTo>
                      <a:pt x="424" y="162"/>
                    </a:moveTo>
                    <a:cubicBezTo>
                      <a:pt x="425" y="155"/>
                      <a:pt x="427" y="147"/>
                      <a:pt x="430" y="140"/>
                    </a:cubicBezTo>
                    <a:cubicBezTo>
                      <a:pt x="434" y="141"/>
                      <a:pt x="438" y="141"/>
                      <a:pt x="441" y="142"/>
                    </a:cubicBezTo>
                    <a:cubicBezTo>
                      <a:pt x="444" y="149"/>
                      <a:pt x="448" y="157"/>
                      <a:pt x="451" y="164"/>
                    </a:cubicBezTo>
                    <a:cubicBezTo>
                      <a:pt x="442" y="165"/>
                      <a:pt x="433" y="164"/>
                      <a:pt x="424" y="162"/>
                    </a:cubicBezTo>
                    <a:close/>
                    <a:moveTo>
                      <a:pt x="462" y="205"/>
                    </a:moveTo>
                    <a:cubicBezTo>
                      <a:pt x="462" y="212"/>
                      <a:pt x="464" y="230"/>
                      <a:pt x="455" y="233"/>
                    </a:cubicBezTo>
                    <a:cubicBezTo>
                      <a:pt x="445" y="236"/>
                      <a:pt x="440" y="217"/>
                      <a:pt x="438" y="210"/>
                    </a:cubicBezTo>
                    <a:cubicBezTo>
                      <a:pt x="435" y="201"/>
                      <a:pt x="434" y="191"/>
                      <a:pt x="433" y="181"/>
                    </a:cubicBezTo>
                    <a:cubicBezTo>
                      <a:pt x="441" y="183"/>
                      <a:pt x="449" y="183"/>
                      <a:pt x="458" y="181"/>
                    </a:cubicBezTo>
                    <a:cubicBezTo>
                      <a:pt x="458" y="189"/>
                      <a:pt x="460" y="197"/>
                      <a:pt x="462" y="205"/>
                    </a:cubicBezTo>
                    <a:close/>
                    <a:moveTo>
                      <a:pt x="450" y="296"/>
                    </a:moveTo>
                    <a:cubicBezTo>
                      <a:pt x="449" y="296"/>
                      <a:pt x="448" y="297"/>
                      <a:pt x="446" y="298"/>
                    </a:cubicBezTo>
                    <a:cubicBezTo>
                      <a:pt x="440" y="290"/>
                      <a:pt x="438" y="280"/>
                      <a:pt x="435" y="271"/>
                    </a:cubicBezTo>
                    <a:cubicBezTo>
                      <a:pt x="432" y="260"/>
                      <a:pt x="430" y="249"/>
                      <a:pt x="431" y="239"/>
                    </a:cubicBezTo>
                    <a:cubicBezTo>
                      <a:pt x="435" y="244"/>
                      <a:pt x="442" y="248"/>
                      <a:pt x="450" y="249"/>
                    </a:cubicBezTo>
                    <a:cubicBezTo>
                      <a:pt x="449" y="263"/>
                      <a:pt x="452" y="278"/>
                      <a:pt x="459" y="289"/>
                    </a:cubicBezTo>
                    <a:cubicBezTo>
                      <a:pt x="456" y="291"/>
                      <a:pt x="453" y="293"/>
                      <a:pt x="450" y="296"/>
                    </a:cubicBezTo>
                    <a:close/>
                    <a:moveTo>
                      <a:pt x="462" y="288"/>
                    </a:moveTo>
                    <a:cubicBezTo>
                      <a:pt x="455" y="276"/>
                      <a:pt x="452" y="263"/>
                      <a:pt x="453" y="249"/>
                    </a:cubicBezTo>
                    <a:cubicBezTo>
                      <a:pt x="455" y="249"/>
                      <a:pt x="456" y="249"/>
                      <a:pt x="458" y="248"/>
                    </a:cubicBezTo>
                    <a:cubicBezTo>
                      <a:pt x="462" y="247"/>
                      <a:pt x="465" y="246"/>
                      <a:pt x="468" y="243"/>
                    </a:cubicBezTo>
                    <a:cubicBezTo>
                      <a:pt x="468" y="254"/>
                      <a:pt x="471" y="267"/>
                      <a:pt x="478" y="275"/>
                    </a:cubicBezTo>
                    <a:cubicBezTo>
                      <a:pt x="473" y="280"/>
                      <a:pt x="467" y="284"/>
                      <a:pt x="462" y="288"/>
                    </a:cubicBezTo>
                    <a:close/>
                    <a:moveTo>
                      <a:pt x="494" y="261"/>
                    </a:moveTo>
                    <a:cubicBezTo>
                      <a:pt x="490" y="266"/>
                      <a:pt x="485" y="270"/>
                      <a:pt x="480" y="274"/>
                    </a:cubicBezTo>
                    <a:cubicBezTo>
                      <a:pt x="473" y="265"/>
                      <a:pt x="471" y="251"/>
                      <a:pt x="471" y="241"/>
                    </a:cubicBezTo>
                    <a:cubicBezTo>
                      <a:pt x="471" y="241"/>
                      <a:pt x="471" y="241"/>
                      <a:pt x="471" y="241"/>
                    </a:cubicBezTo>
                    <a:cubicBezTo>
                      <a:pt x="475" y="236"/>
                      <a:pt x="477" y="230"/>
                      <a:pt x="479" y="224"/>
                    </a:cubicBezTo>
                    <a:cubicBezTo>
                      <a:pt x="482" y="225"/>
                      <a:pt x="486" y="225"/>
                      <a:pt x="490" y="224"/>
                    </a:cubicBezTo>
                    <a:cubicBezTo>
                      <a:pt x="494" y="229"/>
                      <a:pt x="499" y="233"/>
                      <a:pt x="503" y="237"/>
                    </a:cubicBezTo>
                    <a:cubicBezTo>
                      <a:pt x="499" y="245"/>
                      <a:pt x="495" y="253"/>
                      <a:pt x="494" y="261"/>
                    </a:cubicBezTo>
                    <a:close/>
                    <a:moveTo>
                      <a:pt x="506" y="233"/>
                    </a:moveTo>
                    <a:cubicBezTo>
                      <a:pt x="506" y="233"/>
                      <a:pt x="506" y="234"/>
                      <a:pt x="505" y="234"/>
                    </a:cubicBezTo>
                    <a:cubicBezTo>
                      <a:pt x="485" y="217"/>
                      <a:pt x="469" y="192"/>
                      <a:pt x="457" y="168"/>
                    </a:cubicBezTo>
                    <a:cubicBezTo>
                      <a:pt x="445" y="144"/>
                      <a:pt x="437" y="120"/>
                      <a:pt x="434" y="93"/>
                    </a:cubicBezTo>
                    <a:cubicBezTo>
                      <a:pt x="441" y="94"/>
                      <a:pt x="448" y="92"/>
                      <a:pt x="453" y="87"/>
                    </a:cubicBezTo>
                    <a:cubicBezTo>
                      <a:pt x="453" y="92"/>
                      <a:pt x="454" y="96"/>
                      <a:pt x="456" y="101"/>
                    </a:cubicBezTo>
                    <a:cubicBezTo>
                      <a:pt x="457" y="107"/>
                      <a:pt x="459" y="113"/>
                      <a:pt x="461" y="119"/>
                    </a:cubicBezTo>
                    <a:cubicBezTo>
                      <a:pt x="464" y="132"/>
                      <a:pt x="468" y="144"/>
                      <a:pt x="474" y="157"/>
                    </a:cubicBezTo>
                    <a:cubicBezTo>
                      <a:pt x="484" y="180"/>
                      <a:pt x="498" y="202"/>
                      <a:pt x="516" y="220"/>
                    </a:cubicBezTo>
                    <a:cubicBezTo>
                      <a:pt x="512" y="224"/>
                      <a:pt x="509" y="229"/>
                      <a:pt x="506" y="233"/>
                    </a:cubicBezTo>
                    <a:close/>
                    <a:moveTo>
                      <a:pt x="519" y="218"/>
                    </a:moveTo>
                    <a:cubicBezTo>
                      <a:pt x="501" y="199"/>
                      <a:pt x="487" y="178"/>
                      <a:pt x="477" y="155"/>
                    </a:cubicBezTo>
                    <a:cubicBezTo>
                      <a:pt x="474" y="148"/>
                      <a:pt x="471" y="141"/>
                      <a:pt x="469" y="134"/>
                    </a:cubicBezTo>
                    <a:cubicBezTo>
                      <a:pt x="473" y="132"/>
                      <a:pt x="478" y="129"/>
                      <a:pt x="481" y="125"/>
                    </a:cubicBezTo>
                    <a:cubicBezTo>
                      <a:pt x="496" y="109"/>
                      <a:pt x="497" y="85"/>
                      <a:pt x="486" y="66"/>
                    </a:cubicBezTo>
                    <a:cubicBezTo>
                      <a:pt x="478" y="55"/>
                      <a:pt x="467" y="46"/>
                      <a:pt x="455" y="43"/>
                    </a:cubicBezTo>
                    <a:cubicBezTo>
                      <a:pt x="455" y="38"/>
                      <a:pt x="455" y="34"/>
                      <a:pt x="455" y="29"/>
                    </a:cubicBezTo>
                    <a:cubicBezTo>
                      <a:pt x="473" y="35"/>
                      <a:pt x="489" y="43"/>
                      <a:pt x="499" y="58"/>
                    </a:cubicBezTo>
                    <a:cubicBezTo>
                      <a:pt x="510" y="74"/>
                      <a:pt x="513" y="91"/>
                      <a:pt x="515" y="109"/>
                    </a:cubicBezTo>
                    <a:cubicBezTo>
                      <a:pt x="517" y="129"/>
                      <a:pt x="517" y="148"/>
                      <a:pt x="519" y="168"/>
                    </a:cubicBezTo>
                    <a:cubicBezTo>
                      <a:pt x="521" y="181"/>
                      <a:pt x="522" y="196"/>
                      <a:pt x="530" y="208"/>
                    </a:cubicBezTo>
                    <a:cubicBezTo>
                      <a:pt x="526" y="211"/>
                      <a:pt x="522" y="214"/>
                      <a:pt x="519" y="2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1" name="Freeform 168"/>
              <p:cNvSpPr/>
              <p:nvPr/>
            </p:nvSpPr>
            <p:spPr bwMode="auto">
              <a:xfrm flipH="1">
                <a:off x="1768" y="2993"/>
                <a:ext cx="0" cy="2"/>
              </a:xfrm>
              <a:custGeom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2" name="Freeform 169"/>
              <p:cNvSpPr/>
              <p:nvPr/>
            </p:nvSpPr>
            <p:spPr bwMode="auto">
              <a:xfrm>
                <a:off x="1825" y="2931"/>
                <a:ext cx="16" cy="10"/>
              </a:xfrm>
              <a:custGeom>
                <a:gdLst>
                  <a:gd name="T0" fmla="*/ 0 w 7"/>
                  <a:gd name="T1" fmla="*/ 0 h 4"/>
                  <a:gd name="T2" fmla="*/ 0 w 7"/>
                  <a:gd name="T3" fmla="*/ 4 h 4"/>
                  <a:gd name="T4" fmla="*/ 3 w 7"/>
                  <a:gd name="T5" fmla="*/ 4 h 4"/>
                  <a:gd name="T6" fmla="*/ 7 w 7"/>
                  <a:gd name="T7" fmla="*/ 2 h 4"/>
                  <a:gd name="T8" fmla="*/ 0 w 7"/>
                  <a:gd name="T9" fmla="*/ 0 h 4"/>
                  <a:gd name="T10" fmla="*/ 0 w 7"/>
                  <a:gd name="T1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0" y="1"/>
                      <a:pt x="0" y="2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5" y="3"/>
                      <a:pt x="6" y="2"/>
                      <a:pt x="7" y="2"/>
                    </a:cubicBezTo>
                    <a:cubicBezTo>
                      <a:pt x="5" y="1"/>
                      <a:pt x="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3" name="Freeform 170"/>
              <p:cNvSpPr/>
              <p:nvPr/>
            </p:nvSpPr>
            <p:spPr bwMode="auto">
              <a:xfrm>
                <a:off x="1756" y="2962"/>
                <a:ext cx="24" cy="17"/>
              </a:xfrm>
              <a:custGeom>
                <a:gdLst>
                  <a:gd name="T0" fmla="*/ 3 w 10"/>
                  <a:gd name="T1" fmla="*/ 5 h 7"/>
                  <a:gd name="T2" fmla="*/ 3 w 10"/>
                  <a:gd name="T3" fmla="*/ 5 h 7"/>
                  <a:gd name="T4" fmla="*/ 8 w 10"/>
                  <a:gd name="T5" fmla="*/ 7 h 7"/>
                  <a:gd name="T6" fmla="*/ 10 w 10"/>
                  <a:gd name="T7" fmla="*/ 4 h 7"/>
                  <a:gd name="T8" fmla="*/ 0 w 10"/>
                  <a:gd name="T9" fmla="*/ 0 h 7"/>
                  <a:gd name="T10" fmla="*/ 3 w 10"/>
                  <a:gd name="T11" fmla="*/ 5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6" y="6"/>
                      <a:pt x="8" y="7"/>
                    </a:cubicBezTo>
                    <a:cubicBezTo>
                      <a:pt x="8" y="6"/>
                      <a:pt x="9" y="5"/>
                      <a:pt x="10" y="4"/>
                    </a:cubicBezTo>
                    <a:cubicBezTo>
                      <a:pt x="7" y="3"/>
                      <a:pt x="4" y="1"/>
                      <a:pt x="0" y="0"/>
                    </a:cubicBezTo>
                    <a:cubicBezTo>
                      <a:pt x="1" y="2"/>
                      <a:pt x="2" y="3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4" name="Freeform 171"/>
              <p:cNvSpPr/>
              <p:nvPr/>
            </p:nvSpPr>
            <p:spPr bwMode="auto">
              <a:xfrm>
                <a:off x="1882" y="2889"/>
                <a:ext cx="2" cy="2"/>
              </a:xfrm>
              <a:custGeom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5" name="Freeform 172"/>
              <p:cNvSpPr>
                <a:spLocks noEditPoints="1"/>
              </p:cNvSpPr>
              <p:nvPr/>
            </p:nvSpPr>
            <p:spPr bwMode="auto">
              <a:xfrm>
                <a:off x="330" y="2290"/>
                <a:ext cx="298" cy="546"/>
              </a:xfrm>
              <a:custGeom>
                <a:gdLst>
                  <a:gd name="T0" fmla="*/ 98 w 126"/>
                  <a:gd name="T1" fmla="*/ 26 h 230"/>
                  <a:gd name="T2" fmla="*/ 38 w 126"/>
                  <a:gd name="T3" fmla="*/ 57 h 230"/>
                  <a:gd name="T4" fmla="*/ 0 w 126"/>
                  <a:gd name="T5" fmla="*/ 77 h 230"/>
                  <a:gd name="T6" fmla="*/ 36 w 126"/>
                  <a:gd name="T7" fmla="*/ 63 h 230"/>
                  <a:gd name="T8" fmla="*/ 64 w 126"/>
                  <a:gd name="T9" fmla="*/ 95 h 230"/>
                  <a:gd name="T10" fmla="*/ 78 w 126"/>
                  <a:gd name="T11" fmla="*/ 123 h 230"/>
                  <a:gd name="T12" fmla="*/ 21 w 126"/>
                  <a:gd name="T13" fmla="*/ 143 h 230"/>
                  <a:gd name="T14" fmla="*/ 19 w 126"/>
                  <a:gd name="T15" fmla="*/ 138 h 230"/>
                  <a:gd name="T16" fmla="*/ 0 w 126"/>
                  <a:gd name="T17" fmla="*/ 109 h 230"/>
                  <a:gd name="T18" fmla="*/ 37 w 126"/>
                  <a:gd name="T19" fmla="*/ 184 h 230"/>
                  <a:gd name="T20" fmla="*/ 25 w 126"/>
                  <a:gd name="T21" fmla="*/ 193 h 230"/>
                  <a:gd name="T22" fmla="*/ 0 w 126"/>
                  <a:gd name="T23" fmla="*/ 199 h 230"/>
                  <a:gd name="T24" fmla="*/ 36 w 126"/>
                  <a:gd name="T25" fmla="*/ 198 h 230"/>
                  <a:gd name="T26" fmla="*/ 69 w 126"/>
                  <a:gd name="T27" fmla="*/ 184 h 230"/>
                  <a:gd name="T28" fmla="*/ 35 w 126"/>
                  <a:gd name="T29" fmla="*/ 176 h 230"/>
                  <a:gd name="T30" fmla="*/ 57 w 126"/>
                  <a:gd name="T31" fmla="*/ 141 h 230"/>
                  <a:gd name="T32" fmla="*/ 95 w 126"/>
                  <a:gd name="T33" fmla="*/ 141 h 230"/>
                  <a:gd name="T34" fmla="*/ 91 w 126"/>
                  <a:gd name="T35" fmla="*/ 93 h 230"/>
                  <a:gd name="T36" fmla="*/ 62 w 126"/>
                  <a:gd name="T37" fmla="*/ 83 h 230"/>
                  <a:gd name="T38" fmla="*/ 70 w 126"/>
                  <a:gd name="T39" fmla="*/ 39 h 230"/>
                  <a:gd name="T40" fmla="*/ 112 w 126"/>
                  <a:gd name="T41" fmla="*/ 47 h 230"/>
                  <a:gd name="T42" fmla="*/ 107 w 126"/>
                  <a:gd name="T43" fmla="*/ 4 h 230"/>
                  <a:gd name="T44" fmla="*/ 68 w 126"/>
                  <a:gd name="T45" fmla="*/ 2 h 230"/>
                  <a:gd name="T46" fmla="*/ 61 w 126"/>
                  <a:gd name="T47" fmla="*/ 0 h 230"/>
                  <a:gd name="T48" fmla="*/ 72 w 126"/>
                  <a:gd name="T49" fmla="*/ 211 h 230"/>
                  <a:gd name="T50" fmla="*/ 39 w 126"/>
                  <a:gd name="T51" fmla="*/ 198 h 230"/>
                  <a:gd name="T52" fmla="*/ 41 w 126"/>
                  <a:gd name="T53" fmla="*/ 199 h 230"/>
                  <a:gd name="T54" fmla="*/ 63 w 126"/>
                  <a:gd name="T55" fmla="*/ 205 h 230"/>
                  <a:gd name="T56" fmla="*/ 65 w 126"/>
                  <a:gd name="T57" fmla="*/ 202 h 230"/>
                  <a:gd name="T58" fmla="*/ 72 w 126"/>
                  <a:gd name="T59" fmla="*/ 211 h 230"/>
                  <a:gd name="T60" fmla="*/ 106 w 126"/>
                  <a:gd name="T61" fmla="*/ 117 h 230"/>
                  <a:gd name="T62" fmla="*/ 73 w 126"/>
                  <a:gd name="T63" fmla="*/ 130 h 230"/>
                  <a:gd name="T64" fmla="*/ 95 w 126"/>
                  <a:gd name="T65" fmla="*/ 119 h 230"/>
                  <a:gd name="T66" fmla="*/ 73 w 126"/>
                  <a:gd name="T67" fmla="*/ 100 h 230"/>
                  <a:gd name="T68" fmla="*/ 122 w 126"/>
                  <a:gd name="T69" fmla="*/ 26 h 230"/>
                  <a:gd name="T70" fmla="*/ 87 w 126"/>
                  <a:gd name="T71" fmla="*/ 33 h 230"/>
                  <a:gd name="T72" fmla="*/ 106 w 126"/>
                  <a:gd name="T73" fmla="*/ 23 h 230"/>
                  <a:gd name="T74" fmla="*/ 122 w 126"/>
                  <a:gd name="T75" fmla="*/ 26 h 2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5" h="230">
                    <a:moveTo>
                      <a:pt x="78" y="15"/>
                    </a:moveTo>
                    <a:cubicBezTo>
                      <a:pt x="84" y="20"/>
                      <a:pt x="91" y="24"/>
                      <a:pt x="98" y="26"/>
                    </a:cubicBezTo>
                    <a:cubicBezTo>
                      <a:pt x="88" y="29"/>
                      <a:pt x="78" y="31"/>
                      <a:pt x="69" y="36"/>
                    </a:cubicBezTo>
                    <a:cubicBezTo>
                      <a:pt x="58" y="42"/>
                      <a:pt x="48" y="49"/>
                      <a:pt x="38" y="57"/>
                    </a:cubicBezTo>
                    <a:cubicBezTo>
                      <a:pt x="29" y="65"/>
                      <a:pt x="19" y="71"/>
                      <a:pt x="7" y="75"/>
                    </a:cubicBezTo>
                    <a:cubicBezTo>
                      <a:pt x="4" y="76"/>
                      <a:pt x="2" y="76"/>
                      <a:pt x="0" y="77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13" y="77"/>
                      <a:pt x="25" y="72"/>
                      <a:pt x="36" y="63"/>
                    </a:cubicBezTo>
                    <a:cubicBezTo>
                      <a:pt x="38" y="61"/>
                      <a:pt x="41" y="60"/>
                      <a:pt x="43" y="58"/>
                    </a:cubicBezTo>
                    <a:cubicBezTo>
                      <a:pt x="56" y="65"/>
                      <a:pt x="57" y="83"/>
                      <a:pt x="64" y="95"/>
                    </a:cubicBezTo>
                    <a:cubicBezTo>
                      <a:pt x="70" y="105"/>
                      <a:pt x="79" y="112"/>
                      <a:pt x="89" y="117"/>
                    </a:cubicBezTo>
                    <a:cubicBezTo>
                      <a:pt x="85" y="118"/>
                      <a:pt x="81" y="121"/>
                      <a:pt x="78" y="123"/>
                    </a:cubicBezTo>
                    <a:cubicBezTo>
                      <a:pt x="72" y="126"/>
                      <a:pt x="67" y="130"/>
                      <a:pt x="62" y="133"/>
                    </a:cubicBezTo>
                    <a:cubicBezTo>
                      <a:pt x="50" y="142"/>
                      <a:pt x="36" y="148"/>
                      <a:pt x="21" y="143"/>
                    </a:cubicBezTo>
                    <a:cubicBezTo>
                      <a:pt x="21" y="143"/>
                      <a:pt x="21" y="143"/>
                      <a:pt x="21" y="143"/>
                    </a:cubicBezTo>
                    <a:cubicBezTo>
                      <a:pt x="21" y="141"/>
                      <a:pt x="20" y="140"/>
                      <a:pt x="19" y="138"/>
                    </a:cubicBezTo>
                    <a:cubicBezTo>
                      <a:pt x="15" y="126"/>
                      <a:pt x="9" y="114"/>
                      <a:pt x="0" y="103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9" y="121"/>
                      <a:pt x="15" y="136"/>
                      <a:pt x="20" y="150"/>
                    </a:cubicBezTo>
                    <a:cubicBezTo>
                      <a:pt x="24" y="162"/>
                      <a:pt x="29" y="174"/>
                      <a:pt x="37" y="184"/>
                    </a:cubicBezTo>
                    <a:cubicBezTo>
                      <a:pt x="41" y="189"/>
                      <a:pt x="47" y="194"/>
                      <a:pt x="52" y="198"/>
                    </a:cubicBezTo>
                    <a:cubicBezTo>
                      <a:pt x="43" y="195"/>
                      <a:pt x="34" y="193"/>
                      <a:pt x="25" y="193"/>
                    </a:cubicBezTo>
                    <a:cubicBezTo>
                      <a:pt x="16" y="193"/>
                      <a:pt x="8" y="194"/>
                      <a:pt x="0" y="196"/>
                    </a:cubicBezTo>
                    <a:cubicBezTo>
                      <a:pt x="0" y="199"/>
                      <a:pt x="0" y="199"/>
                      <a:pt x="0" y="199"/>
                    </a:cubicBezTo>
                    <a:cubicBezTo>
                      <a:pt x="6" y="198"/>
                      <a:pt x="12" y="197"/>
                      <a:pt x="18" y="196"/>
                    </a:cubicBezTo>
                    <a:cubicBezTo>
                      <a:pt x="24" y="196"/>
                      <a:pt x="30" y="197"/>
                      <a:pt x="36" y="198"/>
                    </a:cubicBezTo>
                    <a:cubicBezTo>
                      <a:pt x="32" y="216"/>
                      <a:pt x="66" y="230"/>
                      <a:pt x="76" y="212"/>
                    </a:cubicBezTo>
                    <a:cubicBezTo>
                      <a:pt x="81" y="203"/>
                      <a:pt x="79" y="190"/>
                      <a:pt x="69" y="184"/>
                    </a:cubicBezTo>
                    <a:cubicBezTo>
                      <a:pt x="62" y="179"/>
                      <a:pt x="49" y="177"/>
                      <a:pt x="43" y="185"/>
                    </a:cubicBezTo>
                    <a:cubicBezTo>
                      <a:pt x="40" y="182"/>
                      <a:pt x="38" y="179"/>
                      <a:pt x="35" y="176"/>
                    </a:cubicBezTo>
                    <a:cubicBezTo>
                      <a:pt x="29" y="167"/>
                      <a:pt x="26" y="157"/>
                      <a:pt x="23" y="147"/>
                    </a:cubicBezTo>
                    <a:cubicBezTo>
                      <a:pt x="35" y="151"/>
                      <a:pt x="47" y="147"/>
                      <a:pt x="57" y="141"/>
                    </a:cubicBezTo>
                    <a:cubicBezTo>
                      <a:pt x="61" y="138"/>
                      <a:pt x="66" y="135"/>
                      <a:pt x="70" y="132"/>
                    </a:cubicBezTo>
                    <a:cubicBezTo>
                      <a:pt x="75" y="140"/>
                      <a:pt x="85" y="144"/>
                      <a:pt x="95" y="141"/>
                    </a:cubicBezTo>
                    <a:cubicBezTo>
                      <a:pt x="105" y="137"/>
                      <a:pt x="111" y="126"/>
                      <a:pt x="110" y="115"/>
                    </a:cubicBezTo>
                    <a:cubicBezTo>
                      <a:pt x="109" y="105"/>
                      <a:pt x="101" y="95"/>
                      <a:pt x="91" y="93"/>
                    </a:cubicBezTo>
                    <a:cubicBezTo>
                      <a:pt x="84" y="91"/>
                      <a:pt x="74" y="91"/>
                      <a:pt x="70" y="98"/>
                    </a:cubicBezTo>
                    <a:cubicBezTo>
                      <a:pt x="67" y="93"/>
                      <a:pt x="64" y="88"/>
                      <a:pt x="62" y="83"/>
                    </a:cubicBezTo>
                    <a:cubicBezTo>
                      <a:pt x="58" y="74"/>
                      <a:pt x="56" y="60"/>
                      <a:pt x="46" y="56"/>
                    </a:cubicBezTo>
                    <a:cubicBezTo>
                      <a:pt x="53" y="50"/>
                      <a:pt x="61" y="44"/>
                      <a:pt x="70" y="39"/>
                    </a:cubicBezTo>
                    <a:cubicBezTo>
                      <a:pt x="74" y="37"/>
                      <a:pt x="79" y="36"/>
                      <a:pt x="83" y="34"/>
                    </a:cubicBezTo>
                    <a:cubicBezTo>
                      <a:pt x="87" y="45"/>
                      <a:pt x="100" y="52"/>
                      <a:pt x="112" y="47"/>
                    </a:cubicBezTo>
                    <a:cubicBezTo>
                      <a:pt x="120" y="43"/>
                      <a:pt x="126" y="35"/>
                      <a:pt x="125" y="25"/>
                    </a:cubicBezTo>
                    <a:cubicBezTo>
                      <a:pt x="125" y="15"/>
                      <a:pt x="117" y="6"/>
                      <a:pt x="107" y="4"/>
                    </a:cubicBezTo>
                    <a:cubicBezTo>
                      <a:pt x="98" y="3"/>
                      <a:pt x="89" y="8"/>
                      <a:pt x="85" y="16"/>
                    </a:cubicBezTo>
                    <a:cubicBezTo>
                      <a:pt x="79" y="12"/>
                      <a:pt x="73" y="6"/>
                      <a:pt x="68" y="2"/>
                    </a:cubicBezTo>
                    <a:cubicBezTo>
                      <a:pt x="68" y="1"/>
                      <a:pt x="67" y="0"/>
                      <a:pt x="66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7" y="5"/>
                      <a:pt x="72" y="10"/>
                      <a:pt x="78" y="15"/>
                    </a:cubicBezTo>
                    <a:close/>
                    <a:moveTo>
                      <a:pt x="72" y="211"/>
                    </a:moveTo>
                    <a:cubicBezTo>
                      <a:pt x="67" y="218"/>
                      <a:pt x="58" y="218"/>
                      <a:pt x="51" y="215"/>
                    </a:cubicBezTo>
                    <a:cubicBezTo>
                      <a:pt x="45" y="212"/>
                      <a:pt x="37" y="206"/>
                      <a:pt x="39" y="198"/>
                    </a:cubicBezTo>
                    <a:cubicBezTo>
                      <a:pt x="39" y="198"/>
                      <a:pt x="39" y="198"/>
                      <a:pt x="39" y="198"/>
                    </a:cubicBezTo>
                    <a:cubicBezTo>
                      <a:pt x="40" y="198"/>
                      <a:pt x="41" y="198"/>
                      <a:pt x="41" y="199"/>
                    </a:cubicBezTo>
                    <a:cubicBezTo>
                      <a:pt x="46" y="199"/>
                      <a:pt x="50" y="200"/>
                      <a:pt x="54" y="202"/>
                    </a:cubicBezTo>
                    <a:cubicBezTo>
                      <a:pt x="57" y="203"/>
                      <a:pt x="60" y="204"/>
                      <a:pt x="63" y="205"/>
                    </a:cubicBezTo>
                    <a:cubicBezTo>
                      <a:pt x="63" y="205"/>
                      <a:pt x="63" y="205"/>
                      <a:pt x="63" y="205"/>
                    </a:cubicBezTo>
                    <a:cubicBezTo>
                      <a:pt x="65" y="207"/>
                      <a:pt x="68" y="204"/>
                      <a:pt x="65" y="202"/>
                    </a:cubicBezTo>
                    <a:cubicBezTo>
                      <a:pt x="58" y="198"/>
                      <a:pt x="51" y="193"/>
                      <a:pt x="45" y="188"/>
                    </a:cubicBezTo>
                    <a:cubicBezTo>
                      <a:pt x="58" y="174"/>
                      <a:pt x="84" y="196"/>
                      <a:pt x="72" y="211"/>
                    </a:cubicBezTo>
                    <a:close/>
                    <a:moveTo>
                      <a:pt x="93" y="97"/>
                    </a:moveTo>
                    <a:cubicBezTo>
                      <a:pt x="100" y="101"/>
                      <a:pt x="106" y="108"/>
                      <a:pt x="106" y="117"/>
                    </a:cubicBezTo>
                    <a:cubicBezTo>
                      <a:pt x="106" y="125"/>
                      <a:pt x="102" y="134"/>
                      <a:pt x="94" y="137"/>
                    </a:cubicBezTo>
                    <a:cubicBezTo>
                      <a:pt x="86" y="140"/>
                      <a:pt x="78" y="137"/>
                      <a:pt x="73" y="130"/>
                    </a:cubicBezTo>
                    <a:cubicBezTo>
                      <a:pt x="74" y="129"/>
                      <a:pt x="76" y="128"/>
                      <a:pt x="77" y="128"/>
                    </a:cubicBezTo>
                    <a:cubicBezTo>
                      <a:pt x="82" y="124"/>
                      <a:pt x="88" y="120"/>
                      <a:pt x="95" y="119"/>
                    </a:cubicBezTo>
                    <a:cubicBezTo>
                      <a:pt x="97" y="119"/>
                      <a:pt x="97" y="116"/>
                      <a:pt x="95" y="116"/>
                    </a:cubicBezTo>
                    <a:cubicBezTo>
                      <a:pt x="86" y="112"/>
                      <a:pt x="79" y="107"/>
                      <a:pt x="73" y="100"/>
                    </a:cubicBezTo>
                    <a:cubicBezTo>
                      <a:pt x="76" y="94"/>
                      <a:pt x="87" y="95"/>
                      <a:pt x="93" y="97"/>
                    </a:cubicBezTo>
                    <a:close/>
                    <a:moveTo>
                      <a:pt x="122" y="26"/>
                    </a:moveTo>
                    <a:cubicBezTo>
                      <a:pt x="121" y="33"/>
                      <a:pt x="118" y="40"/>
                      <a:pt x="111" y="43"/>
                    </a:cubicBezTo>
                    <a:cubicBezTo>
                      <a:pt x="101" y="47"/>
                      <a:pt x="91" y="43"/>
                      <a:pt x="87" y="33"/>
                    </a:cubicBezTo>
                    <a:cubicBezTo>
                      <a:pt x="94" y="31"/>
                      <a:pt x="100" y="29"/>
                      <a:pt x="107" y="26"/>
                    </a:cubicBezTo>
                    <a:cubicBezTo>
                      <a:pt x="109" y="25"/>
                      <a:pt x="108" y="23"/>
                      <a:pt x="106" y="23"/>
                    </a:cubicBezTo>
                    <a:cubicBezTo>
                      <a:pt x="100" y="23"/>
                      <a:pt x="94" y="21"/>
                      <a:pt x="88" y="18"/>
                    </a:cubicBezTo>
                    <a:cubicBezTo>
                      <a:pt x="95" y="1"/>
                      <a:pt x="122" y="7"/>
                      <a:pt x="122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6" name="Freeform 173"/>
              <p:cNvSpPr/>
              <p:nvPr/>
            </p:nvSpPr>
            <p:spPr bwMode="auto">
              <a:xfrm>
                <a:off x="330" y="2295"/>
                <a:ext cx="21" cy="111"/>
              </a:xfrm>
              <a:custGeom>
                <a:gdLst>
                  <a:gd name="T0" fmla="*/ 0 w 9"/>
                  <a:gd name="T1" fmla="*/ 0 h 47"/>
                  <a:gd name="T2" fmla="*/ 0 w 9"/>
                  <a:gd name="T3" fmla="*/ 7 h 47"/>
                  <a:gd name="T4" fmla="*/ 4 w 9"/>
                  <a:gd name="T5" fmla="*/ 28 h 47"/>
                  <a:gd name="T6" fmla="*/ 0 w 9"/>
                  <a:gd name="T7" fmla="*/ 41 h 47"/>
                  <a:gd name="T8" fmla="*/ 0 w 9"/>
                  <a:gd name="T9" fmla="*/ 47 h 47"/>
                  <a:gd name="T10" fmla="*/ 8 w 9"/>
                  <a:gd name="T11" fmla="*/ 27 h 47"/>
                  <a:gd name="T12" fmla="*/ 0 w 9"/>
                  <a:gd name="T13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47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4" y="14"/>
                      <a:pt x="5" y="21"/>
                      <a:pt x="4" y="28"/>
                    </a:cubicBezTo>
                    <a:cubicBezTo>
                      <a:pt x="4" y="32"/>
                      <a:pt x="2" y="37"/>
                      <a:pt x="0" y="41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5" y="41"/>
                      <a:pt x="8" y="34"/>
                      <a:pt x="8" y="27"/>
                    </a:cubicBezTo>
                    <a:cubicBezTo>
                      <a:pt x="9" y="19"/>
                      <a:pt x="6" y="8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7" name="Freeform 174"/>
              <p:cNvSpPr/>
              <p:nvPr/>
            </p:nvSpPr>
            <p:spPr bwMode="auto">
              <a:xfrm>
                <a:off x="330" y="2779"/>
                <a:ext cx="101" cy="212"/>
              </a:xfrm>
              <a:custGeom>
                <a:gdLst>
                  <a:gd name="T0" fmla="*/ 6 w 43"/>
                  <a:gd name="T1" fmla="*/ 37 h 89"/>
                  <a:gd name="T2" fmla="*/ 11 w 43"/>
                  <a:gd name="T3" fmla="*/ 64 h 89"/>
                  <a:gd name="T4" fmla="*/ 0 w 43"/>
                  <a:gd name="T5" fmla="*/ 62 h 89"/>
                  <a:gd name="T6" fmla="*/ 0 w 43"/>
                  <a:gd name="T7" fmla="*/ 66 h 89"/>
                  <a:gd name="T8" fmla="*/ 15 w 43"/>
                  <a:gd name="T9" fmla="*/ 68 h 89"/>
                  <a:gd name="T10" fmla="*/ 17 w 43"/>
                  <a:gd name="T11" fmla="*/ 66 h 89"/>
                  <a:gd name="T12" fmla="*/ 10 w 43"/>
                  <a:gd name="T13" fmla="*/ 47 h 89"/>
                  <a:gd name="T14" fmla="*/ 29 w 43"/>
                  <a:gd name="T15" fmla="*/ 58 h 89"/>
                  <a:gd name="T16" fmla="*/ 25 w 43"/>
                  <a:gd name="T17" fmla="*/ 79 h 89"/>
                  <a:gd name="T18" fmla="*/ 0 w 43"/>
                  <a:gd name="T19" fmla="*/ 75 h 89"/>
                  <a:gd name="T20" fmla="*/ 0 w 43"/>
                  <a:gd name="T21" fmla="*/ 81 h 89"/>
                  <a:gd name="T22" fmla="*/ 28 w 43"/>
                  <a:gd name="T23" fmla="*/ 81 h 89"/>
                  <a:gd name="T24" fmla="*/ 10 w 43"/>
                  <a:gd name="T25" fmla="*/ 44 h 89"/>
                  <a:gd name="T26" fmla="*/ 9 w 43"/>
                  <a:gd name="T27" fmla="*/ 27 h 89"/>
                  <a:gd name="T28" fmla="*/ 0 w 43"/>
                  <a:gd name="T29" fmla="*/ 0 h 89"/>
                  <a:gd name="T30" fmla="*/ 0 w 43"/>
                  <a:gd name="T31" fmla="*/ 7 h 89"/>
                  <a:gd name="T32" fmla="*/ 6 w 43"/>
                  <a:gd name="T33" fmla="*/ 37 h 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89">
                    <a:moveTo>
                      <a:pt x="6" y="37"/>
                    </a:moveTo>
                    <a:cubicBezTo>
                      <a:pt x="6" y="46"/>
                      <a:pt x="7" y="56"/>
                      <a:pt x="11" y="64"/>
                    </a:cubicBezTo>
                    <a:cubicBezTo>
                      <a:pt x="8" y="63"/>
                      <a:pt x="4" y="63"/>
                      <a:pt x="0" y="62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5" y="66"/>
                      <a:pt x="10" y="67"/>
                      <a:pt x="15" y="68"/>
                    </a:cubicBezTo>
                    <a:cubicBezTo>
                      <a:pt x="16" y="69"/>
                      <a:pt x="18" y="67"/>
                      <a:pt x="17" y="66"/>
                    </a:cubicBezTo>
                    <a:cubicBezTo>
                      <a:pt x="12" y="60"/>
                      <a:pt x="11" y="54"/>
                      <a:pt x="10" y="47"/>
                    </a:cubicBezTo>
                    <a:cubicBezTo>
                      <a:pt x="17" y="48"/>
                      <a:pt x="25" y="52"/>
                      <a:pt x="29" y="58"/>
                    </a:cubicBezTo>
                    <a:cubicBezTo>
                      <a:pt x="32" y="65"/>
                      <a:pt x="32" y="74"/>
                      <a:pt x="25" y="79"/>
                    </a:cubicBezTo>
                    <a:cubicBezTo>
                      <a:pt x="17" y="85"/>
                      <a:pt x="6" y="82"/>
                      <a:pt x="0" y="75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8" y="87"/>
                      <a:pt x="20" y="89"/>
                      <a:pt x="28" y="81"/>
                    </a:cubicBezTo>
                    <a:cubicBezTo>
                      <a:pt x="43" y="66"/>
                      <a:pt x="29" y="44"/>
                      <a:pt x="10" y="44"/>
                    </a:cubicBezTo>
                    <a:cubicBezTo>
                      <a:pt x="9" y="38"/>
                      <a:pt x="9" y="32"/>
                      <a:pt x="9" y="27"/>
                    </a:cubicBezTo>
                    <a:cubicBezTo>
                      <a:pt x="8" y="17"/>
                      <a:pt x="5" y="8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" y="16"/>
                      <a:pt x="6" y="26"/>
                      <a:pt x="6" y="3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8" name="Freeform 175"/>
              <p:cNvSpPr/>
              <p:nvPr/>
            </p:nvSpPr>
            <p:spPr bwMode="auto">
              <a:xfrm>
                <a:off x="1931" y="2290"/>
                <a:ext cx="109" cy="71"/>
              </a:xfrm>
              <a:custGeom>
                <a:gdLst>
                  <a:gd name="T0" fmla="*/ 34 w 46"/>
                  <a:gd name="T1" fmla="*/ 25 h 30"/>
                  <a:gd name="T2" fmla="*/ 8 w 46"/>
                  <a:gd name="T3" fmla="*/ 12 h 30"/>
                  <a:gd name="T4" fmla="*/ 25 w 46"/>
                  <a:gd name="T5" fmla="*/ 0 h 30"/>
                  <a:gd name="T6" fmla="*/ 19 w 46"/>
                  <a:gd name="T7" fmla="*/ 0 h 30"/>
                  <a:gd name="T8" fmla="*/ 7 w 46"/>
                  <a:gd name="T9" fmla="*/ 9 h 30"/>
                  <a:gd name="T10" fmla="*/ 4 w 46"/>
                  <a:gd name="T11" fmla="*/ 0 h 30"/>
                  <a:gd name="T12" fmla="*/ 0 w 46"/>
                  <a:gd name="T13" fmla="*/ 0 h 30"/>
                  <a:gd name="T14" fmla="*/ 7 w 46"/>
                  <a:gd name="T15" fmla="*/ 18 h 30"/>
                  <a:gd name="T16" fmla="*/ 37 w 46"/>
                  <a:gd name="T17" fmla="*/ 29 h 30"/>
                  <a:gd name="T18" fmla="*/ 38 w 46"/>
                  <a:gd name="T19" fmla="*/ 28 h 30"/>
                  <a:gd name="T20" fmla="*/ 38 w 46"/>
                  <a:gd name="T21" fmla="*/ 26 h 30"/>
                  <a:gd name="T22" fmla="*/ 46 w 46"/>
                  <a:gd name="T23" fmla="*/ 0 h 30"/>
                  <a:gd name="T24" fmla="*/ 40 w 46"/>
                  <a:gd name="T25" fmla="*/ 0 h 30"/>
                  <a:gd name="T26" fmla="*/ 34 w 46"/>
                  <a:gd name="T27" fmla="*/ 25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30">
                    <a:moveTo>
                      <a:pt x="34" y="25"/>
                    </a:moveTo>
                    <a:cubicBezTo>
                      <a:pt x="22" y="26"/>
                      <a:pt x="13" y="21"/>
                      <a:pt x="8" y="12"/>
                    </a:cubicBezTo>
                    <a:cubicBezTo>
                      <a:pt x="14" y="8"/>
                      <a:pt x="19" y="4"/>
                      <a:pt x="25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5" y="3"/>
                      <a:pt x="11" y="6"/>
                      <a:pt x="7" y="9"/>
                    </a:cubicBezTo>
                    <a:cubicBezTo>
                      <a:pt x="5" y="6"/>
                      <a:pt x="5" y="3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3" y="12"/>
                      <a:pt x="7" y="18"/>
                    </a:cubicBezTo>
                    <a:cubicBezTo>
                      <a:pt x="14" y="27"/>
                      <a:pt x="25" y="30"/>
                      <a:pt x="37" y="29"/>
                    </a:cubicBezTo>
                    <a:cubicBezTo>
                      <a:pt x="37" y="29"/>
                      <a:pt x="38" y="28"/>
                      <a:pt x="38" y="28"/>
                    </a:cubicBezTo>
                    <a:cubicBezTo>
                      <a:pt x="39" y="28"/>
                      <a:pt x="39" y="27"/>
                      <a:pt x="38" y="26"/>
                    </a:cubicBezTo>
                    <a:cubicBezTo>
                      <a:pt x="31" y="17"/>
                      <a:pt x="37" y="4"/>
                      <a:pt x="46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2" y="6"/>
                      <a:pt x="28" y="16"/>
                      <a:pt x="34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9" name="Freeform 176"/>
              <p:cNvSpPr/>
              <p:nvPr/>
            </p:nvSpPr>
            <p:spPr bwMode="auto">
              <a:xfrm>
                <a:off x="1555" y="1571"/>
                <a:ext cx="71" cy="52"/>
              </a:xfrm>
              <a:custGeom>
                <a:gdLst>
                  <a:gd name="T0" fmla="*/ 0 w 30"/>
                  <a:gd name="T1" fmla="*/ 12 h 22"/>
                  <a:gd name="T2" fmla="*/ 15 w 30"/>
                  <a:gd name="T3" fmla="*/ 22 h 22"/>
                  <a:gd name="T4" fmla="*/ 30 w 30"/>
                  <a:gd name="T5" fmla="*/ 8 h 22"/>
                  <a:gd name="T6" fmla="*/ 20 w 30"/>
                  <a:gd name="T7" fmla="*/ 0 h 22"/>
                  <a:gd name="T8" fmla="*/ 10 w 30"/>
                  <a:gd name="T9" fmla="*/ 0 h 22"/>
                  <a:gd name="T10" fmla="*/ 0 w 30"/>
                  <a:gd name="T11" fmla="*/ 12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2">
                    <a:moveTo>
                      <a:pt x="0" y="12"/>
                    </a:moveTo>
                    <a:cubicBezTo>
                      <a:pt x="5" y="15"/>
                      <a:pt x="10" y="18"/>
                      <a:pt x="15" y="22"/>
                    </a:cubicBezTo>
                    <a:cubicBezTo>
                      <a:pt x="18" y="16"/>
                      <a:pt x="24" y="11"/>
                      <a:pt x="30" y="8"/>
                    </a:cubicBezTo>
                    <a:cubicBezTo>
                      <a:pt x="27" y="6"/>
                      <a:pt x="23" y="3"/>
                      <a:pt x="2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3"/>
                      <a:pt x="3" y="7"/>
                      <a:pt x="0" y="12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0" name="Freeform 177"/>
              <p:cNvSpPr/>
              <p:nvPr/>
            </p:nvSpPr>
            <p:spPr bwMode="auto">
              <a:xfrm>
                <a:off x="424" y="1571"/>
                <a:ext cx="50" cy="30"/>
              </a:xfrm>
              <a:custGeom>
                <a:gdLst>
                  <a:gd name="T0" fmla="*/ 5 w 21"/>
                  <a:gd name="T1" fmla="*/ 6 h 13"/>
                  <a:gd name="T2" fmla="*/ 9 w 21"/>
                  <a:gd name="T3" fmla="*/ 13 h 13"/>
                  <a:gd name="T4" fmla="*/ 21 w 21"/>
                  <a:gd name="T5" fmla="*/ 0 h 13"/>
                  <a:gd name="T6" fmla="*/ 0 w 21"/>
                  <a:gd name="T7" fmla="*/ 0 h 13"/>
                  <a:gd name="T8" fmla="*/ 5 w 21"/>
                  <a:gd name="T9" fmla="*/ 6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3">
                    <a:moveTo>
                      <a:pt x="5" y="6"/>
                    </a:moveTo>
                    <a:cubicBezTo>
                      <a:pt x="7" y="9"/>
                      <a:pt x="8" y="11"/>
                      <a:pt x="9" y="13"/>
                    </a:cubicBezTo>
                    <a:cubicBezTo>
                      <a:pt x="13" y="8"/>
                      <a:pt x="17" y="4"/>
                      <a:pt x="2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4" y="4"/>
                      <a:pt x="5" y="6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1" name="Freeform 178"/>
              <p:cNvSpPr/>
              <p:nvPr/>
            </p:nvSpPr>
            <p:spPr bwMode="auto">
              <a:xfrm>
                <a:off x="1513" y="1571"/>
                <a:ext cx="56" cy="23"/>
              </a:xfrm>
              <a:custGeom>
                <a:gdLst>
                  <a:gd name="T0" fmla="*/ 15 w 24"/>
                  <a:gd name="T1" fmla="*/ 10 h 10"/>
                  <a:gd name="T2" fmla="*/ 24 w 24"/>
                  <a:gd name="T3" fmla="*/ 0 h 10"/>
                  <a:gd name="T4" fmla="*/ 0 w 24"/>
                  <a:gd name="T5" fmla="*/ 0 h 10"/>
                  <a:gd name="T6" fmla="*/ 0 w 24"/>
                  <a:gd name="T7" fmla="*/ 0 h 10"/>
                  <a:gd name="T8" fmla="*/ 15 w 24"/>
                  <a:gd name="T9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0">
                    <a:moveTo>
                      <a:pt x="15" y="10"/>
                    </a:moveTo>
                    <a:cubicBezTo>
                      <a:pt x="18" y="6"/>
                      <a:pt x="21" y="3"/>
                      <a:pt x="2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3"/>
                      <a:pt x="10" y="7"/>
                      <a:pt x="15" y="1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2" name="Freeform 179"/>
              <p:cNvSpPr/>
              <p:nvPr/>
            </p:nvSpPr>
            <p:spPr bwMode="auto">
              <a:xfrm>
                <a:off x="1614" y="1571"/>
                <a:ext cx="52" cy="16"/>
              </a:xfrm>
              <a:custGeom>
                <a:gdLst>
                  <a:gd name="T0" fmla="*/ 22 w 22"/>
                  <a:gd name="T1" fmla="*/ 4 h 7"/>
                  <a:gd name="T2" fmla="*/ 16 w 22"/>
                  <a:gd name="T3" fmla="*/ 0 h 7"/>
                  <a:gd name="T4" fmla="*/ 0 w 22"/>
                  <a:gd name="T5" fmla="*/ 0 h 7"/>
                  <a:gd name="T6" fmla="*/ 9 w 22"/>
                  <a:gd name="T7" fmla="*/ 7 h 7"/>
                  <a:gd name="T8" fmla="*/ 22 w 22"/>
                  <a:gd name="T9" fmla="*/ 4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">
                    <a:moveTo>
                      <a:pt x="22" y="4"/>
                    </a:moveTo>
                    <a:cubicBezTo>
                      <a:pt x="20" y="3"/>
                      <a:pt x="18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6" y="5"/>
                      <a:pt x="9" y="7"/>
                    </a:cubicBezTo>
                    <a:cubicBezTo>
                      <a:pt x="13" y="5"/>
                      <a:pt x="18" y="4"/>
                      <a:pt x="22" y="4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3" name="Freeform 180"/>
              <p:cNvSpPr/>
              <p:nvPr/>
            </p:nvSpPr>
            <p:spPr bwMode="auto">
              <a:xfrm>
                <a:off x="1785" y="1644"/>
                <a:ext cx="90" cy="45"/>
              </a:xfrm>
              <a:custGeom>
                <a:gdLst>
                  <a:gd name="T0" fmla="*/ 17 w 38"/>
                  <a:gd name="T1" fmla="*/ 8 h 19"/>
                  <a:gd name="T2" fmla="*/ 9 w 38"/>
                  <a:gd name="T3" fmla="*/ 15 h 19"/>
                  <a:gd name="T4" fmla="*/ 4 w 38"/>
                  <a:gd name="T5" fmla="*/ 6 h 19"/>
                  <a:gd name="T6" fmla="*/ 0 w 38"/>
                  <a:gd name="T7" fmla="*/ 7 h 19"/>
                  <a:gd name="T8" fmla="*/ 7 w 38"/>
                  <a:gd name="T9" fmla="*/ 19 h 19"/>
                  <a:gd name="T10" fmla="*/ 8 w 38"/>
                  <a:gd name="T11" fmla="*/ 19 h 19"/>
                  <a:gd name="T12" fmla="*/ 11 w 38"/>
                  <a:gd name="T13" fmla="*/ 18 h 19"/>
                  <a:gd name="T14" fmla="*/ 21 w 38"/>
                  <a:gd name="T15" fmla="*/ 17 h 19"/>
                  <a:gd name="T16" fmla="*/ 24 w 38"/>
                  <a:gd name="T17" fmla="*/ 15 h 19"/>
                  <a:gd name="T18" fmla="*/ 31 w 38"/>
                  <a:gd name="T19" fmla="*/ 15 h 19"/>
                  <a:gd name="T20" fmla="*/ 38 w 38"/>
                  <a:gd name="T21" fmla="*/ 15 h 19"/>
                  <a:gd name="T22" fmla="*/ 32 w 38"/>
                  <a:gd name="T23" fmla="*/ 7 h 19"/>
                  <a:gd name="T24" fmla="*/ 31 w 38"/>
                  <a:gd name="T25" fmla="*/ 2 h 19"/>
                  <a:gd name="T26" fmla="*/ 25 w 38"/>
                  <a:gd name="T27" fmla="*/ 0 h 19"/>
                  <a:gd name="T28" fmla="*/ 24 w 38"/>
                  <a:gd name="T29" fmla="*/ 0 h 19"/>
                  <a:gd name="T30" fmla="*/ 17 w 38"/>
                  <a:gd name="T31" fmla="*/ 2 h 19"/>
                  <a:gd name="T32" fmla="*/ 17 w 38"/>
                  <a:gd name="T33" fmla="*/ 8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19">
                    <a:moveTo>
                      <a:pt x="17" y="8"/>
                    </a:moveTo>
                    <a:cubicBezTo>
                      <a:pt x="16" y="11"/>
                      <a:pt x="14" y="16"/>
                      <a:pt x="9" y="15"/>
                    </a:cubicBezTo>
                    <a:cubicBezTo>
                      <a:pt x="5" y="13"/>
                      <a:pt x="4" y="10"/>
                      <a:pt x="4" y="6"/>
                    </a:cubicBezTo>
                    <a:cubicBezTo>
                      <a:pt x="3" y="6"/>
                      <a:pt x="2" y="7"/>
                      <a:pt x="0" y="7"/>
                    </a:cubicBezTo>
                    <a:cubicBezTo>
                      <a:pt x="3" y="11"/>
                      <a:pt x="5" y="15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9"/>
                      <a:pt x="10" y="19"/>
                      <a:pt x="11" y="18"/>
                    </a:cubicBezTo>
                    <a:cubicBezTo>
                      <a:pt x="14" y="18"/>
                      <a:pt x="18" y="17"/>
                      <a:pt x="21" y="17"/>
                    </a:cubicBezTo>
                    <a:cubicBezTo>
                      <a:pt x="22" y="16"/>
                      <a:pt x="23" y="16"/>
                      <a:pt x="24" y="15"/>
                    </a:cubicBezTo>
                    <a:cubicBezTo>
                      <a:pt x="27" y="15"/>
                      <a:pt x="29" y="15"/>
                      <a:pt x="31" y="15"/>
                    </a:cubicBezTo>
                    <a:cubicBezTo>
                      <a:pt x="33" y="15"/>
                      <a:pt x="36" y="15"/>
                      <a:pt x="38" y="15"/>
                    </a:cubicBezTo>
                    <a:cubicBezTo>
                      <a:pt x="35" y="13"/>
                      <a:pt x="33" y="10"/>
                      <a:pt x="32" y="7"/>
                    </a:cubicBezTo>
                    <a:cubicBezTo>
                      <a:pt x="31" y="5"/>
                      <a:pt x="31" y="3"/>
                      <a:pt x="31" y="2"/>
                    </a:cubicBezTo>
                    <a:cubicBezTo>
                      <a:pt x="29" y="1"/>
                      <a:pt x="27" y="1"/>
                      <a:pt x="25" y="0"/>
                    </a:cubicBezTo>
                    <a:cubicBezTo>
                      <a:pt x="25" y="0"/>
                      <a:pt x="25" y="0"/>
                      <a:pt x="24" y="0"/>
                    </a:cubicBezTo>
                    <a:cubicBezTo>
                      <a:pt x="22" y="0"/>
                      <a:pt x="20" y="1"/>
                      <a:pt x="17" y="2"/>
                    </a:cubicBezTo>
                    <a:cubicBezTo>
                      <a:pt x="17" y="4"/>
                      <a:pt x="17" y="6"/>
                      <a:pt x="17" y="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4" name="Freeform 181"/>
              <p:cNvSpPr/>
              <p:nvPr/>
            </p:nvSpPr>
            <p:spPr bwMode="auto">
              <a:xfrm>
                <a:off x="644" y="2057"/>
                <a:ext cx="55" cy="60"/>
              </a:xfrm>
              <a:custGeom>
                <a:gdLst>
                  <a:gd name="T0" fmla="*/ 3 w 23"/>
                  <a:gd name="T1" fmla="*/ 0 h 25"/>
                  <a:gd name="T2" fmla="*/ 0 w 23"/>
                  <a:gd name="T3" fmla="*/ 7 h 25"/>
                  <a:gd name="T4" fmla="*/ 6 w 23"/>
                  <a:gd name="T5" fmla="*/ 25 h 25"/>
                  <a:gd name="T6" fmla="*/ 6 w 23"/>
                  <a:gd name="T7" fmla="*/ 25 h 25"/>
                  <a:gd name="T8" fmla="*/ 16 w 23"/>
                  <a:gd name="T9" fmla="*/ 22 h 25"/>
                  <a:gd name="T10" fmla="*/ 18 w 23"/>
                  <a:gd name="T11" fmla="*/ 17 h 25"/>
                  <a:gd name="T12" fmla="*/ 23 w 23"/>
                  <a:gd name="T13" fmla="*/ 9 h 25"/>
                  <a:gd name="T14" fmla="*/ 3 w 23"/>
                  <a:gd name="T15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5">
                    <a:moveTo>
                      <a:pt x="3" y="0"/>
                    </a:moveTo>
                    <a:cubicBezTo>
                      <a:pt x="2" y="2"/>
                      <a:pt x="1" y="5"/>
                      <a:pt x="0" y="7"/>
                    </a:cubicBezTo>
                    <a:cubicBezTo>
                      <a:pt x="2" y="13"/>
                      <a:pt x="3" y="19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9" y="24"/>
                      <a:pt x="13" y="23"/>
                      <a:pt x="16" y="22"/>
                    </a:cubicBezTo>
                    <a:cubicBezTo>
                      <a:pt x="17" y="20"/>
                      <a:pt x="17" y="19"/>
                      <a:pt x="18" y="17"/>
                    </a:cubicBezTo>
                    <a:cubicBezTo>
                      <a:pt x="19" y="14"/>
                      <a:pt x="21" y="11"/>
                      <a:pt x="23" y="9"/>
                    </a:cubicBezTo>
                    <a:cubicBezTo>
                      <a:pt x="15" y="10"/>
                      <a:pt x="7" y="6"/>
                      <a:pt x="3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5" name="Freeform 182"/>
              <p:cNvSpPr/>
              <p:nvPr/>
            </p:nvSpPr>
            <p:spPr bwMode="auto">
              <a:xfrm>
                <a:off x="604" y="2112"/>
                <a:ext cx="14" cy="7"/>
              </a:xfrm>
              <a:custGeom>
                <a:gdLst>
                  <a:gd name="T0" fmla="*/ 4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4 w 6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4" y="0"/>
                    </a:moveTo>
                    <a:cubicBezTo>
                      <a:pt x="3" y="1"/>
                      <a:pt x="1" y="2"/>
                      <a:pt x="0" y="3"/>
                    </a:cubicBezTo>
                    <a:cubicBezTo>
                      <a:pt x="2" y="3"/>
                      <a:pt x="4" y="3"/>
                      <a:pt x="6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6" name="Freeform 183"/>
              <p:cNvSpPr/>
              <p:nvPr/>
            </p:nvSpPr>
            <p:spPr bwMode="auto">
              <a:xfrm>
                <a:off x="656" y="2152"/>
                <a:ext cx="55" cy="117"/>
              </a:xfrm>
              <a:custGeom>
                <a:gdLst>
                  <a:gd name="T0" fmla="*/ 0 w 23"/>
                  <a:gd name="T1" fmla="*/ 2 h 49"/>
                  <a:gd name="T2" fmla="*/ 10 w 23"/>
                  <a:gd name="T3" fmla="*/ 22 h 49"/>
                  <a:gd name="T4" fmla="*/ 8 w 23"/>
                  <a:gd name="T5" fmla="*/ 47 h 49"/>
                  <a:gd name="T6" fmla="*/ 23 w 23"/>
                  <a:gd name="T7" fmla="*/ 49 h 49"/>
                  <a:gd name="T8" fmla="*/ 21 w 23"/>
                  <a:gd name="T9" fmla="*/ 45 h 49"/>
                  <a:gd name="T10" fmla="*/ 8 w 23"/>
                  <a:gd name="T11" fmla="*/ 0 h 49"/>
                  <a:gd name="T12" fmla="*/ 0 w 23"/>
                  <a:gd name="T13" fmla="*/ 2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49">
                    <a:moveTo>
                      <a:pt x="0" y="2"/>
                    </a:moveTo>
                    <a:cubicBezTo>
                      <a:pt x="5" y="7"/>
                      <a:pt x="9" y="14"/>
                      <a:pt x="10" y="22"/>
                    </a:cubicBezTo>
                    <a:cubicBezTo>
                      <a:pt x="11" y="30"/>
                      <a:pt x="11" y="39"/>
                      <a:pt x="8" y="47"/>
                    </a:cubicBezTo>
                    <a:cubicBezTo>
                      <a:pt x="13" y="48"/>
                      <a:pt x="18" y="49"/>
                      <a:pt x="23" y="49"/>
                    </a:cubicBezTo>
                    <a:cubicBezTo>
                      <a:pt x="22" y="48"/>
                      <a:pt x="21" y="46"/>
                      <a:pt x="21" y="45"/>
                    </a:cubicBezTo>
                    <a:cubicBezTo>
                      <a:pt x="12" y="32"/>
                      <a:pt x="7" y="16"/>
                      <a:pt x="8" y="0"/>
                    </a:cubicBezTo>
                    <a:cubicBezTo>
                      <a:pt x="5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7" name="Freeform 184"/>
              <p:cNvSpPr/>
              <p:nvPr/>
            </p:nvSpPr>
            <p:spPr bwMode="auto">
              <a:xfrm>
                <a:off x="616" y="2119"/>
                <a:ext cx="64" cy="31"/>
              </a:xfrm>
              <a:custGeom>
                <a:gdLst>
                  <a:gd name="T0" fmla="*/ 25 w 27"/>
                  <a:gd name="T1" fmla="*/ 11 h 13"/>
                  <a:gd name="T2" fmla="*/ 27 w 27"/>
                  <a:gd name="T3" fmla="*/ 0 h 13"/>
                  <a:gd name="T4" fmla="*/ 0 w 27"/>
                  <a:gd name="T5" fmla="*/ 3 h 13"/>
                  <a:gd name="T6" fmla="*/ 14 w 27"/>
                  <a:gd name="T7" fmla="*/ 13 h 13"/>
                  <a:gd name="T8" fmla="*/ 21 w 27"/>
                  <a:gd name="T9" fmla="*/ 12 h 13"/>
                  <a:gd name="T10" fmla="*/ 25 w 27"/>
                  <a:gd name="T11" fmla="*/ 1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3">
                    <a:moveTo>
                      <a:pt x="25" y="11"/>
                    </a:moveTo>
                    <a:cubicBezTo>
                      <a:pt x="25" y="7"/>
                      <a:pt x="26" y="3"/>
                      <a:pt x="27" y="0"/>
                    </a:cubicBezTo>
                    <a:cubicBezTo>
                      <a:pt x="18" y="3"/>
                      <a:pt x="9" y="3"/>
                      <a:pt x="0" y="3"/>
                    </a:cubicBezTo>
                    <a:cubicBezTo>
                      <a:pt x="5" y="6"/>
                      <a:pt x="10" y="9"/>
                      <a:pt x="14" y="13"/>
                    </a:cubicBezTo>
                    <a:cubicBezTo>
                      <a:pt x="16" y="13"/>
                      <a:pt x="18" y="12"/>
                      <a:pt x="21" y="12"/>
                    </a:cubicBezTo>
                    <a:cubicBezTo>
                      <a:pt x="22" y="11"/>
                      <a:pt x="23" y="11"/>
                      <a:pt x="25" y="11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8" name="Freeform 185"/>
              <p:cNvSpPr/>
              <p:nvPr/>
            </p:nvSpPr>
            <p:spPr bwMode="auto">
              <a:xfrm>
                <a:off x="621" y="2084"/>
                <a:ext cx="30" cy="35"/>
              </a:xfrm>
              <a:custGeom>
                <a:gdLst>
                  <a:gd name="T0" fmla="*/ 13 w 13"/>
                  <a:gd name="T1" fmla="*/ 14 h 15"/>
                  <a:gd name="T2" fmla="*/ 8 w 13"/>
                  <a:gd name="T3" fmla="*/ 0 h 15"/>
                  <a:gd name="T4" fmla="*/ 0 w 13"/>
                  <a:gd name="T5" fmla="*/ 9 h 15"/>
                  <a:gd name="T6" fmla="*/ 2 w 13"/>
                  <a:gd name="T7" fmla="*/ 15 h 15"/>
                  <a:gd name="T8" fmla="*/ 13 w 13"/>
                  <a:gd name="T9" fmla="*/ 1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13" y="14"/>
                    </a:moveTo>
                    <a:cubicBezTo>
                      <a:pt x="10" y="10"/>
                      <a:pt x="9" y="5"/>
                      <a:pt x="8" y="0"/>
                    </a:cubicBezTo>
                    <a:cubicBezTo>
                      <a:pt x="6" y="3"/>
                      <a:pt x="3" y="6"/>
                      <a:pt x="0" y="9"/>
                    </a:cubicBezTo>
                    <a:cubicBezTo>
                      <a:pt x="1" y="11"/>
                      <a:pt x="1" y="13"/>
                      <a:pt x="2" y="15"/>
                    </a:cubicBezTo>
                    <a:cubicBezTo>
                      <a:pt x="6" y="15"/>
                      <a:pt x="9" y="15"/>
                      <a:pt x="13" y="14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9" name="Freeform 186"/>
              <p:cNvSpPr/>
              <p:nvPr/>
            </p:nvSpPr>
            <p:spPr bwMode="auto">
              <a:xfrm>
                <a:off x="2419" y="2262"/>
                <a:ext cx="42" cy="28"/>
              </a:xfrm>
              <a:custGeom>
                <a:gdLst>
                  <a:gd name="T0" fmla="*/ 0 w 18"/>
                  <a:gd name="T1" fmla="*/ 12 h 12"/>
                  <a:gd name="T2" fmla="*/ 18 w 18"/>
                  <a:gd name="T3" fmla="*/ 12 h 12"/>
                  <a:gd name="T4" fmla="*/ 18 w 18"/>
                  <a:gd name="T5" fmla="*/ 12 h 12"/>
                  <a:gd name="T6" fmla="*/ 16 w 18"/>
                  <a:gd name="T7" fmla="*/ 0 h 12"/>
                  <a:gd name="T8" fmla="*/ 10 w 18"/>
                  <a:gd name="T9" fmla="*/ 6 h 12"/>
                  <a:gd name="T10" fmla="*/ 2 w 18"/>
                  <a:gd name="T11" fmla="*/ 10 h 12"/>
                  <a:gd name="T12" fmla="*/ 0 w 18"/>
                  <a:gd name="T13" fmla="*/ 10 h 12"/>
                  <a:gd name="T14" fmla="*/ 0 w 18"/>
                  <a:gd name="T15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2">
                    <a:moveTo>
                      <a:pt x="0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6" y="8"/>
                      <a:pt x="15" y="4"/>
                      <a:pt x="16" y="0"/>
                    </a:cubicBezTo>
                    <a:cubicBezTo>
                      <a:pt x="14" y="2"/>
                      <a:pt x="12" y="4"/>
                      <a:pt x="10" y="6"/>
                    </a:cubicBezTo>
                    <a:cubicBezTo>
                      <a:pt x="7" y="7"/>
                      <a:pt x="5" y="9"/>
                      <a:pt x="2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0" name="Freeform 187"/>
              <p:cNvSpPr/>
              <p:nvPr/>
            </p:nvSpPr>
            <p:spPr bwMode="auto">
              <a:xfrm>
                <a:off x="2407" y="2214"/>
                <a:ext cx="40" cy="43"/>
              </a:xfrm>
              <a:custGeom>
                <a:gdLst>
                  <a:gd name="T0" fmla="*/ 2 w 17"/>
                  <a:gd name="T1" fmla="*/ 18 h 18"/>
                  <a:gd name="T2" fmla="*/ 4 w 17"/>
                  <a:gd name="T3" fmla="*/ 17 h 18"/>
                  <a:gd name="T4" fmla="*/ 10 w 17"/>
                  <a:gd name="T5" fmla="*/ 17 h 18"/>
                  <a:gd name="T6" fmla="*/ 17 w 17"/>
                  <a:gd name="T7" fmla="*/ 17 h 18"/>
                  <a:gd name="T8" fmla="*/ 11 w 17"/>
                  <a:gd name="T9" fmla="*/ 9 h 18"/>
                  <a:gd name="T10" fmla="*/ 10 w 17"/>
                  <a:gd name="T11" fmla="*/ 4 h 18"/>
                  <a:gd name="T12" fmla="*/ 4 w 17"/>
                  <a:gd name="T13" fmla="*/ 2 h 18"/>
                  <a:gd name="T14" fmla="*/ 1 w 17"/>
                  <a:gd name="T15" fmla="*/ 0 h 18"/>
                  <a:gd name="T16" fmla="*/ 2 w 17"/>
                  <a:gd name="T17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8">
                    <a:moveTo>
                      <a:pt x="2" y="18"/>
                    </a:moveTo>
                    <a:cubicBezTo>
                      <a:pt x="2" y="18"/>
                      <a:pt x="3" y="18"/>
                      <a:pt x="4" y="17"/>
                    </a:cubicBezTo>
                    <a:cubicBezTo>
                      <a:pt x="6" y="17"/>
                      <a:pt x="8" y="17"/>
                      <a:pt x="10" y="17"/>
                    </a:cubicBezTo>
                    <a:cubicBezTo>
                      <a:pt x="12" y="17"/>
                      <a:pt x="15" y="17"/>
                      <a:pt x="17" y="17"/>
                    </a:cubicBezTo>
                    <a:cubicBezTo>
                      <a:pt x="14" y="15"/>
                      <a:pt x="12" y="12"/>
                      <a:pt x="11" y="9"/>
                    </a:cubicBezTo>
                    <a:cubicBezTo>
                      <a:pt x="10" y="7"/>
                      <a:pt x="10" y="5"/>
                      <a:pt x="10" y="4"/>
                    </a:cubicBezTo>
                    <a:cubicBezTo>
                      <a:pt x="8" y="4"/>
                      <a:pt x="6" y="3"/>
                      <a:pt x="4" y="2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0" y="6"/>
                      <a:pt x="1" y="12"/>
                      <a:pt x="2" y="1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1" name="Freeform 188"/>
              <p:cNvSpPr/>
              <p:nvPr/>
            </p:nvSpPr>
            <p:spPr bwMode="auto">
              <a:xfrm>
                <a:off x="2196" y="2022"/>
                <a:ext cx="12" cy="5"/>
              </a:xfrm>
              <a:custGeom>
                <a:gdLst>
                  <a:gd name="T0" fmla="*/ 5 w 5"/>
                  <a:gd name="T1" fmla="*/ 1 h 2"/>
                  <a:gd name="T2" fmla="*/ 0 w 5"/>
                  <a:gd name="T3" fmla="*/ 0 h 2"/>
                  <a:gd name="T4" fmla="*/ 1 w 5"/>
                  <a:gd name="T5" fmla="*/ 2 h 2"/>
                  <a:gd name="T6" fmla="*/ 5 w 5"/>
                  <a:gd name="T7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2" name="Freeform 189"/>
              <p:cNvSpPr/>
              <p:nvPr/>
            </p:nvSpPr>
            <p:spPr bwMode="auto">
              <a:xfrm>
                <a:off x="1262" y="2167"/>
                <a:ext cx="68" cy="64"/>
              </a:xfrm>
              <a:custGeom>
                <a:gdLst>
                  <a:gd name="T0" fmla="*/ 29 w 29"/>
                  <a:gd name="T1" fmla="*/ 16 h 27"/>
                  <a:gd name="T2" fmla="*/ 22 w 29"/>
                  <a:gd name="T3" fmla="*/ 0 h 27"/>
                  <a:gd name="T4" fmla="*/ 0 w 29"/>
                  <a:gd name="T5" fmla="*/ 7 h 27"/>
                  <a:gd name="T6" fmla="*/ 11 w 29"/>
                  <a:gd name="T7" fmla="*/ 27 h 27"/>
                  <a:gd name="T8" fmla="*/ 29 w 29"/>
                  <a:gd name="T9" fmla="*/ 16 h 27"/>
                  <a:gd name="T10" fmla="*/ 29 w 29"/>
                  <a:gd name="T11" fmla="*/ 16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7">
                    <a:moveTo>
                      <a:pt x="29" y="16"/>
                    </a:moveTo>
                    <a:cubicBezTo>
                      <a:pt x="26" y="11"/>
                      <a:pt x="23" y="5"/>
                      <a:pt x="22" y="0"/>
                    </a:cubicBezTo>
                    <a:cubicBezTo>
                      <a:pt x="14" y="2"/>
                      <a:pt x="7" y="5"/>
                      <a:pt x="0" y="7"/>
                    </a:cubicBezTo>
                    <a:cubicBezTo>
                      <a:pt x="2" y="14"/>
                      <a:pt x="6" y="21"/>
                      <a:pt x="11" y="27"/>
                    </a:cubicBezTo>
                    <a:cubicBezTo>
                      <a:pt x="17" y="24"/>
                      <a:pt x="23" y="19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3" name="Freeform 190"/>
              <p:cNvSpPr/>
              <p:nvPr/>
            </p:nvSpPr>
            <p:spPr bwMode="auto">
              <a:xfrm>
                <a:off x="1300" y="1932"/>
                <a:ext cx="75" cy="76"/>
              </a:xfrm>
              <a:custGeom>
                <a:gdLst>
                  <a:gd name="T0" fmla="*/ 17 w 32"/>
                  <a:gd name="T1" fmla="*/ 32 h 32"/>
                  <a:gd name="T2" fmla="*/ 22 w 32"/>
                  <a:gd name="T3" fmla="*/ 26 h 32"/>
                  <a:gd name="T4" fmla="*/ 32 w 32"/>
                  <a:gd name="T5" fmla="*/ 19 h 32"/>
                  <a:gd name="T6" fmla="*/ 22 w 32"/>
                  <a:gd name="T7" fmla="*/ 0 h 32"/>
                  <a:gd name="T8" fmla="*/ 0 w 32"/>
                  <a:gd name="T9" fmla="*/ 21 h 32"/>
                  <a:gd name="T10" fmla="*/ 10 w 32"/>
                  <a:gd name="T11" fmla="*/ 28 h 32"/>
                  <a:gd name="T12" fmla="*/ 17 w 32"/>
                  <a:gd name="T13" fmla="*/ 32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2">
                    <a:moveTo>
                      <a:pt x="17" y="32"/>
                    </a:moveTo>
                    <a:cubicBezTo>
                      <a:pt x="18" y="30"/>
                      <a:pt x="20" y="28"/>
                      <a:pt x="22" y="26"/>
                    </a:cubicBezTo>
                    <a:cubicBezTo>
                      <a:pt x="25" y="24"/>
                      <a:pt x="29" y="21"/>
                      <a:pt x="32" y="19"/>
                    </a:cubicBezTo>
                    <a:cubicBezTo>
                      <a:pt x="28" y="14"/>
                      <a:pt x="26" y="7"/>
                      <a:pt x="22" y="0"/>
                    </a:cubicBezTo>
                    <a:cubicBezTo>
                      <a:pt x="14" y="6"/>
                      <a:pt x="6" y="13"/>
                      <a:pt x="0" y="21"/>
                    </a:cubicBezTo>
                    <a:cubicBezTo>
                      <a:pt x="3" y="24"/>
                      <a:pt x="7" y="25"/>
                      <a:pt x="10" y="28"/>
                    </a:cubicBezTo>
                    <a:cubicBezTo>
                      <a:pt x="13" y="29"/>
                      <a:pt x="15" y="30"/>
                      <a:pt x="17" y="3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4" name="Freeform 191"/>
              <p:cNvSpPr/>
              <p:nvPr/>
            </p:nvSpPr>
            <p:spPr bwMode="auto">
              <a:xfrm>
                <a:off x="1262" y="1989"/>
                <a:ext cx="73" cy="66"/>
              </a:xfrm>
              <a:custGeom>
                <a:gdLst>
                  <a:gd name="T0" fmla="*/ 31 w 31"/>
                  <a:gd name="T1" fmla="*/ 11 h 28"/>
                  <a:gd name="T2" fmla="*/ 22 w 31"/>
                  <a:gd name="T3" fmla="*/ 5 h 28"/>
                  <a:gd name="T4" fmla="*/ 14 w 31"/>
                  <a:gd name="T5" fmla="*/ 0 h 28"/>
                  <a:gd name="T6" fmla="*/ 0 w 31"/>
                  <a:gd name="T7" fmla="*/ 26 h 28"/>
                  <a:gd name="T8" fmla="*/ 22 w 31"/>
                  <a:gd name="T9" fmla="*/ 28 h 28"/>
                  <a:gd name="T10" fmla="*/ 31 w 31"/>
                  <a:gd name="T11" fmla="*/ 11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8">
                    <a:moveTo>
                      <a:pt x="31" y="11"/>
                    </a:moveTo>
                    <a:cubicBezTo>
                      <a:pt x="28" y="9"/>
                      <a:pt x="25" y="7"/>
                      <a:pt x="22" y="5"/>
                    </a:cubicBezTo>
                    <a:cubicBezTo>
                      <a:pt x="19" y="3"/>
                      <a:pt x="16" y="2"/>
                      <a:pt x="14" y="0"/>
                    </a:cubicBezTo>
                    <a:cubicBezTo>
                      <a:pt x="8" y="8"/>
                      <a:pt x="3" y="17"/>
                      <a:pt x="0" y="26"/>
                    </a:cubicBezTo>
                    <a:cubicBezTo>
                      <a:pt x="7" y="27"/>
                      <a:pt x="15" y="28"/>
                      <a:pt x="22" y="28"/>
                    </a:cubicBezTo>
                    <a:cubicBezTo>
                      <a:pt x="24" y="22"/>
                      <a:pt x="27" y="16"/>
                      <a:pt x="31" y="1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5" name="Freeform 192"/>
              <p:cNvSpPr/>
              <p:nvPr/>
            </p:nvSpPr>
            <p:spPr bwMode="auto">
              <a:xfrm>
                <a:off x="1250" y="2117"/>
                <a:ext cx="62" cy="59"/>
              </a:xfrm>
              <a:custGeom>
                <a:gdLst>
                  <a:gd name="T0" fmla="*/ 23 w 26"/>
                  <a:gd name="T1" fmla="*/ 0 h 25"/>
                  <a:gd name="T2" fmla="*/ 0 w 26"/>
                  <a:gd name="T3" fmla="*/ 1 h 25"/>
                  <a:gd name="T4" fmla="*/ 4 w 26"/>
                  <a:gd name="T5" fmla="*/ 25 h 25"/>
                  <a:gd name="T6" fmla="*/ 26 w 26"/>
                  <a:gd name="T7" fmla="*/ 18 h 25"/>
                  <a:gd name="T8" fmla="*/ 23 w 26"/>
                  <a:gd name="T9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5">
                    <a:moveTo>
                      <a:pt x="23" y="0"/>
                    </a:moveTo>
                    <a:cubicBezTo>
                      <a:pt x="16" y="2"/>
                      <a:pt x="7" y="1"/>
                      <a:pt x="0" y="1"/>
                    </a:cubicBezTo>
                    <a:cubicBezTo>
                      <a:pt x="0" y="9"/>
                      <a:pt x="1" y="17"/>
                      <a:pt x="4" y="25"/>
                    </a:cubicBezTo>
                    <a:cubicBezTo>
                      <a:pt x="11" y="22"/>
                      <a:pt x="18" y="20"/>
                      <a:pt x="26" y="18"/>
                    </a:cubicBezTo>
                    <a:cubicBezTo>
                      <a:pt x="24" y="12"/>
                      <a:pt x="23" y="6"/>
                      <a:pt x="23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6" name="Freeform 193"/>
              <p:cNvSpPr/>
              <p:nvPr/>
            </p:nvSpPr>
            <p:spPr bwMode="auto">
              <a:xfrm>
                <a:off x="1250" y="2057"/>
                <a:ext cx="62" cy="57"/>
              </a:xfrm>
              <a:custGeom>
                <a:gdLst>
                  <a:gd name="T0" fmla="*/ 23 w 26"/>
                  <a:gd name="T1" fmla="*/ 22 h 24"/>
                  <a:gd name="T2" fmla="*/ 24 w 26"/>
                  <a:gd name="T3" fmla="*/ 13 h 24"/>
                  <a:gd name="T4" fmla="*/ 26 w 26"/>
                  <a:gd name="T5" fmla="*/ 2 h 24"/>
                  <a:gd name="T6" fmla="*/ 4 w 26"/>
                  <a:gd name="T7" fmla="*/ 0 h 24"/>
                  <a:gd name="T8" fmla="*/ 0 w 26"/>
                  <a:gd name="T9" fmla="*/ 18 h 24"/>
                  <a:gd name="T10" fmla="*/ 0 w 26"/>
                  <a:gd name="T11" fmla="*/ 23 h 24"/>
                  <a:gd name="T12" fmla="*/ 23 w 26"/>
                  <a:gd name="T13" fmla="*/ 22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3" y="22"/>
                    </a:moveTo>
                    <a:cubicBezTo>
                      <a:pt x="23" y="19"/>
                      <a:pt x="24" y="16"/>
                      <a:pt x="24" y="13"/>
                    </a:cubicBezTo>
                    <a:cubicBezTo>
                      <a:pt x="25" y="10"/>
                      <a:pt x="25" y="6"/>
                      <a:pt x="26" y="2"/>
                    </a:cubicBezTo>
                    <a:cubicBezTo>
                      <a:pt x="19" y="2"/>
                      <a:pt x="11" y="2"/>
                      <a:pt x="4" y="0"/>
                    </a:cubicBezTo>
                    <a:cubicBezTo>
                      <a:pt x="2" y="6"/>
                      <a:pt x="1" y="12"/>
                      <a:pt x="0" y="18"/>
                    </a:cubicBezTo>
                    <a:cubicBezTo>
                      <a:pt x="0" y="20"/>
                      <a:pt x="0" y="21"/>
                      <a:pt x="0" y="23"/>
                    </a:cubicBezTo>
                    <a:cubicBezTo>
                      <a:pt x="7" y="23"/>
                      <a:pt x="16" y="24"/>
                      <a:pt x="23" y="2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7" name="Freeform 194"/>
              <p:cNvSpPr/>
              <p:nvPr/>
            </p:nvSpPr>
            <p:spPr bwMode="auto">
              <a:xfrm>
                <a:off x="1413" y="1898"/>
                <a:ext cx="64" cy="62"/>
              </a:xfrm>
              <a:custGeom>
                <a:gdLst>
                  <a:gd name="T0" fmla="*/ 17 w 27"/>
                  <a:gd name="T1" fmla="*/ 24 h 26"/>
                  <a:gd name="T2" fmla="*/ 27 w 27"/>
                  <a:gd name="T3" fmla="*/ 1 h 26"/>
                  <a:gd name="T4" fmla="*/ 0 w 27"/>
                  <a:gd name="T5" fmla="*/ 3 h 26"/>
                  <a:gd name="T6" fmla="*/ 6 w 27"/>
                  <a:gd name="T7" fmla="*/ 26 h 26"/>
                  <a:gd name="T8" fmla="*/ 17 w 27"/>
                  <a:gd name="T9" fmla="*/ 24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17" y="24"/>
                    </a:moveTo>
                    <a:cubicBezTo>
                      <a:pt x="20" y="16"/>
                      <a:pt x="24" y="9"/>
                      <a:pt x="27" y="1"/>
                    </a:cubicBezTo>
                    <a:cubicBezTo>
                      <a:pt x="18" y="0"/>
                      <a:pt x="9" y="1"/>
                      <a:pt x="0" y="3"/>
                    </a:cubicBezTo>
                    <a:cubicBezTo>
                      <a:pt x="1" y="11"/>
                      <a:pt x="3" y="18"/>
                      <a:pt x="6" y="26"/>
                    </a:cubicBezTo>
                    <a:cubicBezTo>
                      <a:pt x="10" y="25"/>
                      <a:pt x="14" y="24"/>
                      <a:pt x="17" y="2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8" name="Freeform 195"/>
              <p:cNvSpPr/>
              <p:nvPr/>
            </p:nvSpPr>
            <p:spPr bwMode="auto">
              <a:xfrm>
                <a:off x="1941" y="2266"/>
                <a:ext cx="35" cy="24"/>
              </a:xfrm>
              <a:custGeom>
                <a:gdLst>
                  <a:gd name="T0" fmla="*/ 0 w 15"/>
                  <a:gd name="T1" fmla="*/ 10 h 10"/>
                  <a:gd name="T2" fmla="*/ 15 w 15"/>
                  <a:gd name="T3" fmla="*/ 10 h 10"/>
                  <a:gd name="T4" fmla="*/ 3 w 15"/>
                  <a:gd name="T5" fmla="*/ 0 h 10"/>
                  <a:gd name="T6" fmla="*/ 0 w 15"/>
                  <a:gd name="T7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0">
                    <a:moveTo>
                      <a:pt x="0" y="10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1" y="7"/>
                      <a:pt x="7" y="4"/>
                      <a:pt x="3" y="0"/>
                    </a:cubicBezTo>
                    <a:cubicBezTo>
                      <a:pt x="1" y="3"/>
                      <a:pt x="1" y="6"/>
                      <a:pt x="0" y="1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9" name="Freeform 196"/>
              <p:cNvSpPr/>
              <p:nvPr/>
            </p:nvSpPr>
            <p:spPr bwMode="auto">
              <a:xfrm>
                <a:off x="2237" y="2105"/>
                <a:ext cx="113" cy="185"/>
              </a:xfrm>
              <a:custGeom>
                <a:gdLst>
                  <a:gd name="T0" fmla="*/ 45 w 48"/>
                  <a:gd name="T1" fmla="*/ 70 h 78"/>
                  <a:gd name="T2" fmla="*/ 35 w 48"/>
                  <a:gd name="T3" fmla="*/ 40 h 78"/>
                  <a:gd name="T4" fmla="*/ 30 w 48"/>
                  <a:gd name="T5" fmla="*/ 38 h 78"/>
                  <a:gd name="T6" fmla="*/ 30 w 48"/>
                  <a:gd name="T7" fmla="*/ 29 h 78"/>
                  <a:gd name="T8" fmla="*/ 19 w 48"/>
                  <a:gd name="T9" fmla="*/ 11 h 78"/>
                  <a:gd name="T10" fmla="*/ 16 w 48"/>
                  <a:gd name="T11" fmla="*/ 15 h 78"/>
                  <a:gd name="T12" fmla="*/ 7 w 48"/>
                  <a:gd name="T13" fmla="*/ 15 h 78"/>
                  <a:gd name="T14" fmla="*/ 10 w 48"/>
                  <a:gd name="T15" fmla="*/ 5 h 78"/>
                  <a:gd name="T16" fmla="*/ 11 w 48"/>
                  <a:gd name="T17" fmla="*/ 4 h 78"/>
                  <a:gd name="T18" fmla="*/ 6 w 48"/>
                  <a:gd name="T19" fmla="*/ 0 h 78"/>
                  <a:gd name="T20" fmla="*/ 5 w 48"/>
                  <a:gd name="T21" fmla="*/ 0 h 78"/>
                  <a:gd name="T22" fmla="*/ 0 w 48"/>
                  <a:gd name="T23" fmla="*/ 4 h 78"/>
                  <a:gd name="T24" fmla="*/ 2 w 48"/>
                  <a:gd name="T25" fmla="*/ 7 h 78"/>
                  <a:gd name="T26" fmla="*/ 7 w 48"/>
                  <a:gd name="T27" fmla="*/ 19 h 78"/>
                  <a:gd name="T28" fmla="*/ 19 w 48"/>
                  <a:gd name="T29" fmla="*/ 46 h 78"/>
                  <a:gd name="T30" fmla="*/ 32 w 48"/>
                  <a:gd name="T31" fmla="*/ 78 h 78"/>
                  <a:gd name="T32" fmla="*/ 48 w 48"/>
                  <a:gd name="T33" fmla="*/ 78 h 78"/>
                  <a:gd name="T34" fmla="*/ 45 w 48"/>
                  <a:gd name="T35" fmla="*/ 70 h 7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78">
                    <a:moveTo>
                      <a:pt x="45" y="70"/>
                    </a:moveTo>
                    <a:cubicBezTo>
                      <a:pt x="41" y="60"/>
                      <a:pt x="38" y="50"/>
                      <a:pt x="35" y="40"/>
                    </a:cubicBezTo>
                    <a:cubicBezTo>
                      <a:pt x="33" y="40"/>
                      <a:pt x="31" y="40"/>
                      <a:pt x="30" y="38"/>
                    </a:cubicBezTo>
                    <a:cubicBezTo>
                      <a:pt x="28" y="35"/>
                      <a:pt x="28" y="32"/>
                      <a:pt x="30" y="29"/>
                    </a:cubicBezTo>
                    <a:cubicBezTo>
                      <a:pt x="27" y="23"/>
                      <a:pt x="23" y="17"/>
                      <a:pt x="19" y="11"/>
                    </a:cubicBezTo>
                    <a:cubicBezTo>
                      <a:pt x="18" y="13"/>
                      <a:pt x="17" y="14"/>
                      <a:pt x="16" y="15"/>
                    </a:cubicBezTo>
                    <a:cubicBezTo>
                      <a:pt x="13" y="17"/>
                      <a:pt x="9" y="17"/>
                      <a:pt x="7" y="15"/>
                    </a:cubicBezTo>
                    <a:cubicBezTo>
                      <a:pt x="4" y="12"/>
                      <a:pt x="7" y="7"/>
                      <a:pt x="10" y="5"/>
                    </a:cubicBezTo>
                    <a:cubicBezTo>
                      <a:pt x="10" y="4"/>
                      <a:pt x="11" y="4"/>
                      <a:pt x="11" y="4"/>
                    </a:cubicBezTo>
                    <a:cubicBezTo>
                      <a:pt x="9" y="2"/>
                      <a:pt x="8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4" y="2"/>
                      <a:pt x="2" y="4"/>
                      <a:pt x="0" y="4"/>
                    </a:cubicBezTo>
                    <a:cubicBezTo>
                      <a:pt x="1" y="5"/>
                      <a:pt x="1" y="6"/>
                      <a:pt x="2" y="7"/>
                    </a:cubicBezTo>
                    <a:cubicBezTo>
                      <a:pt x="4" y="11"/>
                      <a:pt x="6" y="15"/>
                      <a:pt x="7" y="19"/>
                    </a:cubicBezTo>
                    <a:cubicBezTo>
                      <a:pt x="11" y="28"/>
                      <a:pt x="15" y="37"/>
                      <a:pt x="19" y="46"/>
                    </a:cubicBezTo>
                    <a:cubicBezTo>
                      <a:pt x="23" y="56"/>
                      <a:pt x="28" y="67"/>
                      <a:pt x="32" y="78"/>
                    </a:cubicBezTo>
                    <a:cubicBezTo>
                      <a:pt x="48" y="78"/>
                      <a:pt x="48" y="78"/>
                      <a:pt x="48" y="78"/>
                    </a:cubicBezTo>
                    <a:cubicBezTo>
                      <a:pt x="47" y="75"/>
                      <a:pt x="46" y="73"/>
                      <a:pt x="45" y="7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0" name="Freeform 197"/>
              <p:cNvSpPr/>
              <p:nvPr/>
            </p:nvSpPr>
            <p:spPr bwMode="auto">
              <a:xfrm>
                <a:off x="1491" y="2022"/>
                <a:ext cx="403" cy="268"/>
              </a:xfrm>
              <a:custGeom>
                <a:gdLst>
                  <a:gd name="T0" fmla="*/ 167 w 170"/>
                  <a:gd name="T1" fmla="*/ 98 h 113"/>
                  <a:gd name="T2" fmla="*/ 170 w 170"/>
                  <a:gd name="T3" fmla="*/ 91 h 113"/>
                  <a:gd name="T4" fmla="*/ 122 w 170"/>
                  <a:gd name="T5" fmla="*/ 48 h 113"/>
                  <a:gd name="T6" fmla="*/ 82 w 170"/>
                  <a:gd name="T7" fmla="*/ 1 h 113"/>
                  <a:gd name="T8" fmla="*/ 81 w 170"/>
                  <a:gd name="T9" fmla="*/ 0 h 113"/>
                  <a:gd name="T10" fmla="*/ 65 w 170"/>
                  <a:gd name="T11" fmla="*/ 61 h 113"/>
                  <a:gd name="T12" fmla="*/ 37 w 170"/>
                  <a:gd name="T13" fmla="*/ 91 h 113"/>
                  <a:gd name="T14" fmla="*/ 18 w 170"/>
                  <a:gd name="T15" fmla="*/ 101 h 113"/>
                  <a:gd name="T16" fmla="*/ 0 w 170"/>
                  <a:gd name="T17" fmla="*/ 106 h 113"/>
                  <a:gd name="T18" fmla="*/ 1 w 170"/>
                  <a:gd name="T19" fmla="*/ 113 h 113"/>
                  <a:gd name="T20" fmla="*/ 163 w 170"/>
                  <a:gd name="T21" fmla="*/ 113 h 113"/>
                  <a:gd name="T22" fmla="*/ 167 w 170"/>
                  <a:gd name="T23" fmla="*/ 98 h 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0" h="113">
                    <a:moveTo>
                      <a:pt x="167" y="98"/>
                    </a:moveTo>
                    <a:cubicBezTo>
                      <a:pt x="168" y="96"/>
                      <a:pt x="169" y="94"/>
                      <a:pt x="170" y="91"/>
                    </a:cubicBezTo>
                    <a:cubicBezTo>
                      <a:pt x="154" y="77"/>
                      <a:pt x="137" y="63"/>
                      <a:pt x="122" y="48"/>
                    </a:cubicBezTo>
                    <a:cubicBezTo>
                      <a:pt x="107" y="34"/>
                      <a:pt x="92" y="19"/>
                      <a:pt x="82" y="1"/>
                    </a:cubicBezTo>
                    <a:cubicBezTo>
                      <a:pt x="82" y="1"/>
                      <a:pt x="81" y="0"/>
                      <a:pt x="81" y="0"/>
                    </a:cubicBezTo>
                    <a:cubicBezTo>
                      <a:pt x="82" y="21"/>
                      <a:pt x="77" y="43"/>
                      <a:pt x="65" y="61"/>
                    </a:cubicBezTo>
                    <a:cubicBezTo>
                      <a:pt x="58" y="73"/>
                      <a:pt x="49" y="84"/>
                      <a:pt x="37" y="91"/>
                    </a:cubicBezTo>
                    <a:cubicBezTo>
                      <a:pt x="31" y="95"/>
                      <a:pt x="25" y="99"/>
                      <a:pt x="18" y="101"/>
                    </a:cubicBezTo>
                    <a:cubicBezTo>
                      <a:pt x="12" y="103"/>
                      <a:pt x="6" y="104"/>
                      <a:pt x="0" y="106"/>
                    </a:cubicBezTo>
                    <a:cubicBezTo>
                      <a:pt x="0" y="109"/>
                      <a:pt x="0" y="111"/>
                      <a:pt x="1" y="113"/>
                    </a:cubicBezTo>
                    <a:cubicBezTo>
                      <a:pt x="163" y="113"/>
                      <a:pt x="163" y="113"/>
                      <a:pt x="163" y="113"/>
                    </a:cubicBezTo>
                    <a:cubicBezTo>
                      <a:pt x="163" y="108"/>
                      <a:pt x="165" y="103"/>
                      <a:pt x="167" y="9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1" name="Freeform 198"/>
              <p:cNvSpPr/>
              <p:nvPr/>
            </p:nvSpPr>
            <p:spPr bwMode="auto">
              <a:xfrm>
                <a:off x="1361" y="2022"/>
                <a:ext cx="74" cy="180"/>
              </a:xfrm>
              <a:custGeom>
                <a:gdLst>
                  <a:gd name="T0" fmla="*/ 29 w 31"/>
                  <a:gd name="T1" fmla="*/ 21 h 76"/>
                  <a:gd name="T2" fmla="*/ 31 w 31"/>
                  <a:gd name="T3" fmla="*/ 0 h 76"/>
                  <a:gd name="T4" fmla="*/ 0 w 31"/>
                  <a:gd name="T5" fmla="*/ 37 h 76"/>
                  <a:gd name="T6" fmla="*/ 6 w 31"/>
                  <a:gd name="T7" fmla="*/ 62 h 76"/>
                  <a:gd name="T8" fmla="*/ 24 w 31"/>
                  <a:gd name="T9" fmla="*/ 76 h 76"/>
                  <a:gd name="T10" fmla="*/ 24 w 31"/>
                  <a:gd name="T11" fmla="*/ 67 h 76"/>
                  <a:gd name="T12" fmla="*/ 12 w 31"/>
                  <a:gd name="T13" fmla="*/ 52 h 76"/>
                  <a:gd name="T14" fmla="*/ 18 w 31"/>
                  <a:gd name="T15" fmla="*/ 27 h 76"/>
                  <a:gd name="T16" fmla="*/ 29 w 31"/>
                  <a:gd name="T17" fmla="*/ 21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76">
                    <a:moveTo>
                      <a:pt x="29" y="21"/>
                    </a:moveTo>
                    <a:cubicBezTo>
                      <a:pt x="29" y="14"/>
                      <a:pt x="30" y="7"/>
                      <a:pt x="31" y="0"/>
                    </a:cubicBezTo>
                    <a:cubicBezTo>
                      <a:pt x="12" y="2"/>
                      <a:pt x="0" y="19"/>
                      <a:pt x="0" y="37"/>
                    </a:cubicBezTo>
                    <a:cubicBezTo>
                      <a:pt x="0" y="46"/>
                      <a:pt x="2" y="55"/>
                      <a:pt x="6" y="62"/>
                    </a:cubicBezTo>
                    <a:cubicBezTo>
                      <a:pt x="11" y="69"/>
                      <a:pt x="17" y="73"/>
                      <a:pt x="24" y="76"/>
                    </a:cubicBezTo>
                    <a:cubicBezTo>
                      <a:pt x="24" y="73"/>
                      <a:pt x="24" y="70"/>
                      <a:pt x="24" y="67"/>
                    </a:cubicBezTo>
                    <a:cubicBezTo>
                      <a:pt x="18" y="64"/>
                      <a:pt x="14" y="59"/>
                      <a:pt x="12" y="52"/>
                    </a:cubicBezTo>
                    <a:cubicBezTo>
                      <a:pt x="11" y="43"/>
                      <a:pt x="12" y="33"/>
                      <a:pt x="18" y="27"/>
                    </a:cubicBezTo>
                    <a:cubicBezTo>
                      <a:pt x="21" y="24"/>
                      <a:pt x="25" y="22"/>
                      <a:pt x="29" y="21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2" name="Freeform 199"/>
              <p:cNvSpPr/>
              <p:nvPr/>
            </p:nvSpPr>
            <p:spPr bwMode="auto">
              <a:xfrm>
                <a:off x="1359" y="1908"/>
                <a:ext cx="59" cy="66"/>
              </a:xfrm>
              <a:custGeom>
                <a:gdLst>
                  <a:gd name="T0" fmla="*/ 25 w 25"/>
                  <a:gd name="T1" fmla="*/ 22 h 28"/>
                  <a:gd name="T2" fmla="*/ 20 w 25"/>
                  <a:gd name="T3" fmla="*/ 0 h 28"/>
                  <a:gd name="T4" fmla="*/ 0 w 25"/>
                  <a:gd name="T5" fmla="*/ 9 h 28"/>
                  <a:gd name="T6" fmla="*/ 10 w 25"/>
                  <a:gd name="T7" fmla="*/ 28 h 28"/>
                  <a:gd name="T8" fmla="*/ 25 w 25"/>
                  <a:gd name="T9" fmla="*/ 22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8">
                    <a:moveTo>
                      <a:pt x="25" y="22"/>
                    </a:moveTo>
                    <a:cubicBezTo>
                      <a:pt x="22" y="15"/>
                      <a:pt x="21" y="7"/>
                      <a:pt x="20" y="0"/>
                    </a:cubicBezTo>
                    <a:cubicBezTo>
                      <a:pt x="13" y="2"/>
                      <a:pt x="6" y="5"/>
                      <a:pt x="0" y="9"/>
                    </a:cubicBezTo>
                    <a:cubicBezTo>
                      <a:pt x="4" y="15"/>
                      <a:pt x="6" y="22"/>
                      <a:pt x="10" y="28"/>
                    </a:cubicBezTo>
                    <a:cubicBezTo>
                      <a:pt x="15" y="26"/>
                      <a:pt x="20" y="24"/>
                      <a:pt x="25" y="2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3" name="Freeform 200"/>
              <p:cNvSpPr/>
              <p:nvPr/>
            </p:nvSpPr>
            <p:spPr bwMode="auto">
              <a:xfrm>
                <a:off x="1487" y="1775"/>
                <a:ext cx="177" cy="446"/>
              </a:xfrm>
              <a:custGeom>
                <a:gdLst>
                  <a:gd name="T0" fmla="*/ 22 w 75"/>
                  <a:gd name="T1" fmla="*/ 62 h 188"/>
                  <a:gd name="T2" fmla="*/ 14 w 75"/>
                  <a:gd name="T3" fmla="*/ 83 h 188"/>
                  <a:gd name="T4" fmla="*/ 26 w 75"/>
                  <a:gd name="T5" fmla="*/ 92 h 188"/>
                  <a:gd name="T6" fmla="*/ 31 w 75"/>
                  <a:gd name="T7" fmla="*/ 151 h 188"/>
                  <a:gd name="T8" fmla="*/ 0 w 75"/>
                  <a:gd name="T9" fmla="*/ 175 h 188"/>
                  <a:gd name="T10" fmla="*/ 0 w 75"/>
                  <a:gd name="T11" fmla="*/ 188 h 188"/>
                  <a:gd name="T12" fmla="*/ 44 w 75"/>
                  <a:gd name="T13" fmla="*/ 159 h 188"/>
                  <a:gd name="T14" fmla="*/ 60 w 75"/>
                  <a:gd name="T15" fmla="*/ 108 h 188"/>
                  <a:gd name="T16" fmla="*/ 64 w 75"/>
                  <a:gd name="T17" fmla="*/ 50 h 188"/>
                  <a:gd name="T18" fmla="*/ 75 w 75"/>
                  <a:gd name="T19" fmla="*/ 9 h 188"/>
                  <a:gd name="T20" fmla="*/ 64 w 75"/>
                  <a:gd name="T21" fmla="*/ 0 h 188"/>
                  <a:gd name="T22" fmla="*/ 22 w 75"/>
                  <a:gd name="T23" fmla="*/ 62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188">
                    <a:moveTo>
                      <a:pt x="22" y="62"/>
                    </a:moveTo>
                    <a:cubicBezTo>
                      <a:pt x="19" y="69"/>
                      <a:pt x="16" y="76"/>
                      <a:pt x="14" y="83"/>
                    </a:cubicBezTo>
                    <a:cubicBezTo>
                      <a:pt x="18" y="86"/>
                      <a:pt x="23" y="88"/>
                      <a:pt x="26" y="92"/>
                    </a:cubicBezTo>
                    <a:cubicBezTo>
                      <a:pt x="41" y="108"/>
                      <a:pt x="42" y="133"/>
                      <a:pt x="31" y="151"/>
                    </a:cubicBezTo>
                    <a:cubicBezTo>
                      <a:pt x="23" y="163"/>
                      <a:pt x="12" y="172"/>
                      <a:pt x="0" y="175"/>
                    </a:cubicBezTo>
                    <a:cubicBezTo>
                      <a:pt x="0" y="179"/>
                      <a:pt x="0" y="184"/>
                      <a:pt x="0" y="188"/>
                    </a:cubicBezTo>
                    <a:cubicBezTo>
                      <a:pt x="18" y="183"/>
                      <a:pt x="34" y="175"/>
                      <a:pt x="44" y="159"/>
                    </a:cubicBezTo>
                    <a:cubicBezTo>
                      <a:pt x="55" y="144"/>
                      <a:pt x="58" y="126"/>
                      <a:pt x="60" y="108"/>
                    </a:cubicBezTo>
                    <a:cubicBezTo>
                      <a:pt x="62" y="89"/>
                      <a:pt x="62" y="69"/>
                      <a:pt x="64" y="50"/>
                    </a:cubicBezTo>
                    <a:cubicBezTo>
                      <a:pt x="66" y="36"/>
                      <a:pt x="67" y="21"/>
                      <a:pt x="75" y="9"/>
                    </a:cubicBezTo>
                    <a:cubicBezTo>
                      <a:pt x="71" y="7"/>
                      <a:pt x="67" y="3"/>
                      <a:pt x="64" y="0"/>
                    </a:cubicBezTo>
                    <a:cubicBezTo>
                      <a:pt x="46" y="18"/>
                      <a:pt x="32" y="39"/>
                      <a:pt x="22" y="6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4" name="Freeform 201"/>
              <p:cNvSpPr/>
              <p:nvPr/>
            </p:nvSpPr>
            <p:spPr bwMode="auto">
              <a:xfrm>
                <a:off x="1293" y="2212"/>
                <a:ext cx="68" cy="64"/>
              </a:xfrm>
              <a:custGeom>
                <a:gdLst>
                  <a:gd name="T0" fmla="*/ 18 w 29"/>
                  <a:gd name="T1" fmla="*/ 0 h 27"/>
                  <a:gd name="T2" fmla="*/ 0 w 29"/>
                  <a:gd name="T3" fmla="*/ 11 h 27"/>
                  <a:gd name="T4" fmla="*/ 3 w 29"/>
                  <a:gd name="T5" fmla="*/ 14 h 27"/>
                  <a:gd name="T6" fmla="*/ 16 w 29"/>
                  <a:gd name="T7" fmla="*/ 27 h 27"/>
                  <a:gd name="T8" fmla="*/ 29 w 29"/>
                  <a:gd name="T9" fmla="*/ 11 h 27"/>
                  <a:gd name="T10" fmla="*/ 18 w 29"/>
                  <a:gd name="T11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7">
                    <a:moveTo>
                      <a:pt x="18" y="0"/>
                    </a:moveTo>
                    <a:cubicBezTo>
                      <a:pt x="11" y="3"/>
                      <a:pt x="6" y="8"/>
                      <a:pt x="0" y="11"/>
                    </a:cubicBezTo>
                    <a:cubicBezTo>
                      <a:pt x="1" y="12"/>
                      <a:pt x="2" y="13"/>
                      <a:pt x="3" y="14"/>
                    </a:cubicBezTo>
                    <a:cubicBezTo>
                      <a:pt x="7" y="19"/>
                      <a:pt x="11" y="23"/>
                      <a:pt x="16" y="27"/>
                    </a:cubicBezTo>
                    <a:cubicBezTo>
                      <a:pt x="20" y="22"/>
                      <a:pt x="24" y="16"/>
                      <a:pt x="29" y="11"/>
                    </a:cubicBezTo>
                    <a:cubicBezTo>
                      <a:pt x="25" y="8"/>
                      <a:pt x="21" y="4"/>
                      <a:pt x="18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5" name="Freeform 202"/>
              <p:cNvSpPr/>
              <p:nvPr/>
            </p:nvSpPr>
            <p:spPr bwMode="auto">
              <a:xfrm>
                <a:off x="1489" y="2041"/>
                <a:ext cx="33" cy="78"/>
              </a:xfrm>
              <a:custGeom>
                <a:gdLst>
                  <a:gd name="T0" fmla="*/ 0 w 14"/>
                  <a:gd name="T1" fmla="*/ 21 h 33"/>
                  <a:gd name="T2" fmla="*/ 0 w 14"/>
                  <a:gd name="T3" fmla="*/ 21 h 33"/>
                  <a:gd name="T4" fmla="*/ 4 w 14"/>
                  <a:gd name="T5" fmla="*/ 33 h 33"/>
                  <a:gd name="T6" fmla="*/ 4 w 14"/>
                  <a:gd name="T7" fmla="*/ 0 h 33"/>
                  <a:gd name="T8" fmla="*/ 3 w 14"/>
                  <a:gd name="T9" fmla="*/ 5 h 33"/>
                  <a:gd name="T10" fmla="*/ 0 w 14"/>
                  <a:gd name="T11" fmla="*/ 21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33">
                    <a:moveTo>
                      <a:pt x="0" y="21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2" y="25"/>
                      <a:pt x="4" y="28"/>
                      <a:pt x="4" y="33"/>
                    </a:cubicBezTo>
                    <a:cubicBezTo>
                      <a:pt x="12" y="24"/>
                      <a:pt x="14" y="8"/>
                      <a:pt x="4" y="0"/>
                    </a:cubicBezTo>
                    <a:cubicBezTo>
                      <a:pt x="4" y="2"/>
                      <a:pt x="3" y="4"/>
                      <a:pt x="3" y="5"/>
                    </a:cubicBezTo>
                    <a:cubicBezTo>
                      <a:pt x="1" y="10"/>
                      <a:pt x="0" y="15"/>
                      <a:pt x="0" y="2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6" name="Freeform 203"/>
              <p:cNvSpPr/>
              <p:nvPr/>
            </p:nvSpPr>
            <p:spPr bwMode="auto">
              <a:xfrm>
                <a:off x="1335" y="2243"/>
                <a:ext cx="62" cy="47"/>
              </a:xfrm>
              <a:custGeom>
                <a:gdLst>
                  <a:gd name="T0" fmla="*/ 26 w 26"/>
                  <a:gd name="T1" fmla="*/ 7 h 20"/>
                  <a:gd name="T2" fmla="*/ 13 w 26"/>
                  <a:gd name="T3" fmla="*/ 0 h 20"/>
                  <a:gd name="T4" fmla="*/ 0 w 26"/>
                  <a:gd name="T5" fmla="*/ 16 h 20"/>
                  <a:gd name="T6" fmla="*/ 5 w 26"/>
                  <a:gd name="T7" fmla="*/ 20 h 20"/>
                  <a:gd name="T8" fmla="*/ 20 w 26"/>
                  <a:gd name="T9" fmla="*/ 20 h 20"/>
                  <a:gd name="T10" fmla="*/ 26 w 26"/>
                  <a:gd name="T11" fmla="*/ 7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0">
                    <a:moveTo>
                      <a:pt x="26" y="7"/>
                    </a:moveTo>
                    <a:cubicBezTo>
                      <a:pt x="22" y="5"/>
                      <a:pt x="17" y="2"/>
                      <a:pt x="13" y="0"/>
                    </a:cubicBezTo>
                    <a:cubicBezTo>
                      <a:pt x="10" y="6"/>
                      <a:pt x="5" y="11"/>
                      <a:pt x="0" y="16"/>
                    </a:cubicBezTo>
                    <a:cubicBezTo>
                      <a:pt x="2" y="17"/>
                      <a:pt x="3" y="19"/>
                      <a:pt x="5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15"/>
                      <a:pt x="23" y="11"/>
                      <a:pt x="26" y="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7" name="Freeform 204"/>
              <p:cNvSpPr/>
              <p:nvPr/>
            </p:nvSpPr>
            <p:spPr bwMode="auto">
              <a:xfrm>
                <a:off x="1390" y="2262"/>
                <a:ext cx="33" cy="28"/>
              </a:xfrm>
              <a:custGeom>
                <a:gdLst>
                  <a:gd name="T0" fmla="*/ 13 w 14"/>
                  <a:gd name="T1" fmla="*/ 2 h 12"/>
                  <a:gd name="T2" fmla="*/ 6 w 14"/>
                  <a:gd name="T3" fmla="*/ 0 h 12"/>
                  <a:gd name="T4" fmla="*/ 0 w 14"/>
                  <a:gd name="T5" fmla="*/ 12 h 12"/>
                  <a:gd name="T6" fmla="*/ 14 w 14"/>
                  <a:gd name="T7" fmla="*/ 12 h 12"/>
                  <a:gd name="T8" fmla="*/ 13 w 14"/>
                  <a:gd name="T9" fmla="*/ 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2"/>
                    </a:moveTo>
                    <a:cubicBezTo>
                      <a:pt x="11" y="1"/>
                      <a:pt x="8" y="1"/>
                      <a:pt x="6" y="0"/>
                    </a:cubicBezTo>
                    <a:cubicBezTo>
                      <a:pt x="4" y="4"/>
                      <a:pt x="2" y="8"/>
                      <a:pt x="0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8"/>
                      <a:pt x="13" y="5"/>
                      <a:pt x="13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64" name="Group 406"/>
            <p:cNvGrpSpPr/>
            <p:nvPr/>
          </p:nvGrpSpPr>
          <p:grpSpPr>
            <a:xfrm>
              <a:off x="523875" y="2493963"/>
              <a:ext cx="3316288" cy="1143000"/>
              <a:chOff x="330" y="1571"/>
              <a:chExt cx="2089" cy="720"/>
            </a:xfrm>
          </p:grpSpPr>
          <p:sp>
            <p:nvSpPr>
              <p:cNvPr id="2728" name="Freeform 206"/>
              <p:cNvSpPr/>
              <p:nvPr/>
            </p:nvSpPr>
            <p:spPr bwMode="auto">
              <a:xfrm>
                <a:off x="1312" y="1965"/>
                <a:ext cx="139" cy="294"/>
              </a:xfrm>
              <a:custGeom>
                <a:gdLst>
                  <a:gd name="T0" fmla="*/ 18 w 59"/>
                  <a:gd name="T1" fmla="*/ 58 h 124"/>
                  <a:gd name="T2" fmla="*/ 53 w 59"/>
                  <a:gd name="T3" fmla="*/ 20 h 124"/>
                  <a:gd name="T4" fmla="*/ 53 w 59"/>
                  <a:gd name="T5" fmla="*/ 20 h 124"/>
                  <a:gd name="T6" fmla="*/ 59 w 59"/>
                  <a:gd name="T7" fmla="*/ 0 h 124"/>
                  <a:gd name="T8" fmla="*/ 21 w 59"/>
                  <a:gd name="T9" fmla="*/ 15 h 124"/>
                  <a:gd name="T10" fmla="*/ 2 w 59"/>
                  <a:gd name="T11" fmla="*/ 53 h 124"/>
                  <a:gd name="T12" fmla="*/ 12 w 59"/>
                  <a:gd name="T13" fmla="*/ 100 h 124"/>
                  <a:gd name="T14" fmla="*/ 46 w 59"/>
                  <a:gd name="T15" fmla="*/ 124 h 124"/>
                  <a:gd name="T16" fmla="*/ 45 w 59"/>
                  <a:gd name="T17" fmla="*/ 103 h 124"/>
                  <a:gd name="T18" fmla="*/ 18 w 59"/>
                  <a:gd name="T19" fmla="*/ 58 h 1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" h="124">
                    <a:moveTo>
                      <a:pt x="18" y="58"/>
                    </a:moveTo>
                    <a:cubicBezTo>
                      <a:pt x="19" y="39"/>
                      <a:pt x="32" y="21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5" y="13"/>
                      <a:pt x="57" y="6"/>
                      <a:pt x="59" y="0"/>
                    </a:cubicBezTo>
                    <a:cubicBezTo>
                      <a:pt x="46" y="1"/>
                      <a:pt x="31" y="6"/>
                      <a:pt x="21" y="15"/>
                    </a:cubicBezTo>
                    <a:cubicBezTo>
                      <a:pt x="9" y="24"/>
                      <a:pt x="4" y="39"/>
                      <a:pt x="2" y="53"/>
                    </a:cubicBezTo>
                    <a:cubicBezTo>
                      <a:pt x="0" y="69"/>
                      <a:pt x="2" y="87"/>
                      <a:pt x="12" y="100"/>
                    </a:cubicBezTo>
                    <a:cubicBezTo>
                      <a:pt x="19" y="112"/>
                      <a:pt x="32" y="119"/>
                      <a:pt x="46" y="124"/>
                    </a:cubicBezTo>
                    <a:cubicBezTo>
                      <a:pt x="45" y="117"/>
                      <a:pt x="45" y="110"/>
                      <a:pt x="45" y="103"/>
                    </a:cubicBezTo>
                    <a:cubicBezTo>
                      <a:pt x="26" y="97"/>
                      <a:pt x="16" y="78"/>
                      <a:pt x="18" y="58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9" name="Freeform 207"/>
              <p:cNvSpPr/>
              <p:nvPr/>
            </p:nvSpPr>
            <p:spPr bwMode="auto">
              <a:xfrm>
                <a:off x="1394" y="1981"/>
                <a:ext cx="182" cy="205"/>
              </a:xfrm>
              <a:custGeom>
                <a:gdLst>
                  <a:gd name="T0" fmla="*/ 71 w 77"/>
                  <a:gd name="T1" fmla="*/ 50 h 86"/>
                  <a:gd name="T2" fmla="*/ 52 w 77"/>
                  <a:gd name="T3" fmla="*/ 0 h 86"/>
                  <a:gd name="T4" fmla="*/ 48 w 77"/>
                  <a:gd name="T5" fmla="*/ 12 h 86"/>
                  <a:gd name="T6" fmla="*/ 45 w 77"/>
                  <a:gd name="T7" fmla="*/ 22 h 86"/>
                  <a:gd name="T8" fmla="*/ 44 w 77"/>
                  <a:gd name="T9" fmla="*/ 62 h 86"/>
                  <a:gd name="T10" fmla="*/ 40 w 77"/>
                  <a:gd name="T11" fmla="*/ 62 h 86"/>
                  <a:gd name="T12" fmla="*/ 24 w 77"/>
                  <a:gd name="T13" fmla="*/ 41 h 86"/>
                  <a:gd name="T14" fmla="*/ 2 w 77"/>
                  <a:gd name="T15" fmla="*/ 56 h 86"/>
                  <a:gd name="T16" fmla="*/ 8 w 77"/>
                  <a:gd name="T17" fmla="*/ 78 h 86"/>
                  <a:gd name="T18" fmla="*/ 34 w 77"/>
                  <a:gd name="T19" fmla="*/ 84 h 86"/>
                  <a:gd name="T20" fmla="*/ 71 w 77"/>
                  <a:gd name="T21" fmla="*/ 50 h 8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7" h="86">
                    <a:moveTo>
                      <a:pt x="71" y="50"/>
                    </a:moveTo>
                    <a:cubicBezTo>
                      <a:pt x="77" y="29"/>
                      <a:pt x="69" y="11"/>
                      <a:pt x="52" y="0"/>
                    </a:cubicBezTo>
                    <a:cubicBezTo>
                      <a:pt x="50" y="4"/>
                      <a:pt x="49" y="8"/>
                      <a:pt x="48" y="12"/>
                    </a:cubicBezTo>
                    <a:cubicBezTo>
                      <a:pt x="47" y="15"/>
                      <a:pt x="46" y="19"/>
                      <a:pt x="45" y="22"/>
                    </a:cubicBezTo>
                    <a:cubicBezTo>
                      <a:pt x="58" y="30"/>
                      <a:pt x="58" y="55"/>
                      <a:pt x="44" y="62"/>
                    </a:cubicBezTo>
                    <a:cubicBezTo>
                      <a:pt x="43" y="64"/>
                      <a:pt x="40" y="63"/>
                      <a:pt x="40" y="62"/>
                    </a:cubicBezTo>
                    <a:cubicBezTo>
                      <a:pt x="41" y="52"/>
                      <a:pt x="34" y="42"/>
                      <a:pt x="24" y="41"/>
                    </a:cubicBezTo>
                    <a:cubicBezTo>
                      <a:pt x="14" y="40"/>
                      <a:pt x="4" y="46"/>
                      <a:pt x="2" y="56"/>
                    </a:cubicBezTo>
                    <a:cubicBezTo>
                      <a:pt x="0" y="63"/>
                      <a:pt x="2" y="73"/>
                      <a:pt x="8" y="78"/>
                    </a:cubicBezTo>
                    <a:cubicBezTo>
                      <a:pt x="15" y="84"/>
                      <a:pt x="26" y="86"/>
                      <a:pt x="34" y="84"/>
                    </a:cubicBezTo>
                    <a:cubicBezTo>
                      <a:pt x="52" y="82"/>
                      <a:pt x="67" y="67"/>
                      <a:pt x="71" y="5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0" name="Freeform 208"/>
              <p:cNvSpPr/>
              <p:nvPr/>
            </p:nvSpPr>
            <p:spPr bwMode="auto">
              <a:xfrm>
                <a:off x="1487" y="1879"/>
                <a:ext cx="194" cy="387"/>
              </a:xfrm>
              <a:custGeom>
                <a:gdLst>
                  <a:gd name="T0" fmla="*/ 67 w 82"/>
                  <a:gd name="T1" fmla="*/ 16 h 163"/>
                  <a:gd name="T2" fmla="*/ 62 w 82"/>
                  <a:gd name="T3" fmla="*/ 79 h 163"/>
                  <a:gd name="T4" fmla="*/ 43 w 82"/>
                  <a:gd name="T5" fmla="*/ 122 h 163"/>
                  <a:gd name="T6" fmla="*/ 0 w 82"/>
                  <a:gd name="T7" fmla="*/ 147 h 163"/>
                  <a:gd name="T8" fmla="*/ 1 w 82"/>
                  <a:gd name="T9" fmla="*/ 163 h 163"/>
                  <a:gd name="T10" fmla="*/ 19 w 82"/>
                  <a:gd name="T11" fmla="*/ 158 h 163"/>
                  <a:gd name="T12" fmla="*/ 37 w 82"/>
                  <a:gd name="T13" fmla="*/ 148 h 163"/>
                  <a:gd name="T14" fmla="*/ 64 w 82"/>
                  <a:gd name="T15" fmla="*/ 120 h 163"/>
                  <a:gd name="T16" fmla="*/ 79 w 82"/>
                  <a:gd name="T17" fmla="*/ 50 h 163"/>
                  <a:gd name="T18" fmla="*/ 68 w 82"/>
                  <a:gd name="T19" fmla="*/ 0 h 163"/>
                  <a:gd name="T20" fmla="*/ 67 w 82"/>
                  <a:gd name="T21" fmla="*/ 16 h 1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2" h="163">
                    <a:moveTo>
                      <a:pt x="67" y="16"/>
                    </a:moveTo>
                    <a:cubicBezTo>
                      <a:pt x="66" y="37"/>
                      <a:pt x="65" y="58"/>
                      <a:pt x="62" y="79"/>
                    </a:cubicBezTo>
                    <a:cubicBezTo>
                      <a:pt x="59" y="95"/>
                      <a:pt x="54" y="110"/>
                      <a:pt x="43" y="122"/>
                    </a:cubicBezTo>
                    <a:cubicBezTo>
                      <a:pt x="32" y="136"/>
                      <a:pt x="17" y="143"/>
                      <a:pt x="0" y="147"/>
                    </a:cubicBezTo>
                    <a:cubicBezTo>
                      <a:pt x="0" y="153"/>
                      <a:pt x="1" y="158"/>
                      <a:pt x="1" y="163"/>
                    </a:cubicBezTo>
                    <a:cubicBezTo>
                      <a:pt x="7" y="161"/>
                      <a:pt x="13" y="160"/>
                      <a:pt x="19" y="158"/>
                    </a:cubicBezTo>
                    <a:cubicBezTo>
                      <a:pt x="25" y="155"/>
                      <a:pt x="32" y="152"/>
                      <a:pt x="37" y="148"/>
                    </a:cubicBezTo>
                    <a:cubicBezTo>
                      <a:pt x="48" y="141"/>
                      <a:pt x="57" y="131"/>
                      <a:pt x="64" y="120"/>
                    </a:cubicBezTo>
                    <a:cubicBezTo>
                      <a:pt x="77" y="100"/>
                      <a:pt x="82" y="74"/>
                      <a:pt x="79" y="50"/>
                    </a:cubicBezTo>
                    <a:cubicBezTo>
                      <a:pt x="72" y="35"/>
                      <a:pt x="68" y="17"/>
                      <a:pt x="68" y="0"/>
                    </a:cubicBezTo>
                    <a:cubicBezTo>
                      <a:pt x="68" y="6"/>
                      <a:pt x="68" y="11"/>
                      <a:pt x="67" y="16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1" name="Freeform 209"/>
              <p:cNvSpPr/>
              <p:nvPr/>
            </p:nvSpPr>
            <p:spPr bwMode="auto">
              <a:xfrm>
                <a:off x="1586" y="1582"/>
                <a:ext cx="211" cy="207"/>
              </a:xfrm>
              <a:custGeom>
                <a:gdLst>
                  <a:gd name="T0" fmla="*/ 63 w 89"/>
                  <a:gd name="T1" fmla="*/ 16 h 87"/>
                  <a:gd name="T2" fmla="*/ 62 w 89"/>
                  <a:gd name="T3" fmla="*/ 13 h 87"/>
                  <a:gd name="T4" fmla="*/ 43 w 89"/>
                  <a:gd name="T5" fmla="*/ 4 h 87"/>
                  <a:gd name="T6" fmla="*/ 1 w 89"/>
                  <a:gd name="T7" fmla="*/ 29 h 87"/>
                  <a:gd name="T8" fmla="*/ 15 w 89"/>
                  <a:gd name="T9" fmla="*/ 66 h 87"/>
                  <a:gd name="T10" fmla="*/ 23 w 89"/>
                  <a:gd name="T11" fmla="*/ 76 h 87"/>
                  <a:gd name="T12" fmla="*/ 24 w 89"/>
                  <a:gd name="T13" fmla="*/ 78 h 87"/>
                  <a:gd name="T14" fmla="*/ 36 w 89"/>
                  <a:gd name="T15" fmla="*/ 87 h 87"/>
                  <a:gd name="T16" fmla="*/ 38 w 89"/>
                  <a:gd name="T17" fmla="*/ 84 h 87"/>
                  <a:gd name="T18" fmla="*/ 89 w 89"/>
                  <a:gd name="T19" fmla="*/ 46 h 87"/>
                  <a:gd name="T20" fmla="*/ 69 w 89"/>
                  <a:gd name="T21" fmla="*/ 20 h 87"/>
                  <a:gd name="T22" fmla="*/ 67 w 89"/>
                  <a:gd name="T23" fmla="*/ 18 h 87"/>
                  <a:gd name="T24" fmla="*/ 63 w 89"/>
                  <a:gd name="T25" fmla="*/ 16 h 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9" h="87">
                    <a:moveTo>
                      <a:pt x="63" y="16"/>
                    </a:moveTo>
                    <a:cubicBezTo>
                      <a:pt x="62" y="15"/>
                      <a:pt x="62" y="14"/>
                      <a:pt x="62" y="13"/>
                    </a:cubicBezTo>
                    <a:cubicBezTo>
                      <a:pt x="56" y="9"/>
                      <a:pt x="50" y="5"/>
                      <a:pt x="43" y="4"/>
                    </a:cubicBezTo>
                    <a:cubicBezTo>
                      <a:pt x="26" y="0"/>
                      <a:pt x="4" y="10"/>
                      <a:pt x="1" y="29"/>
                    </a:cubicBezTo>
                    <a:cubicBezTo>
                      <a:pt x="0" y="42"/>
                      <a:pt x="7" y="56"/>
                      <a:pt x="15" y="66"/>
                    </a:cubicBezTo>
                    <a:cubicBezTo>
                      <a:pt x="17" y="69"/>
                      <a:pt x="20" y="73"/>
                      <a:pt x="23" y="76"/>
                    </a:cubicBezTo>
                    <a:cubicBezTo>
                      <a:pt x="23" y="76"/>
                      <a:pt x="24" y="77"/>
                      <a:pt x="24" y="78"/>
                    </a:cubicBezTo>
                    <a:cubicBezTo>
                      <a:pt x="28" y="81"/>
                      <a:pt x="32" y="85"/>
                      <a:pt x="36" y="87"/>
                    </a:cubicBezTo>
                    <a:cubicBezTo>
                      <a:pt x="36" y="86"/>
                      <a:pt x="37" y="85"/>
                      <a:pt x="38" y="84"/>
                    </a:cubicBezTo>
                    <a:cubicBezTo>
                      <a:pt x="49" y="65"/>
                      <a:pt x="68" y="52"/>
                      <a:pt x="89" y="46"/>
                    </a:cubicBezTo>
                    <a:cubicBezTo>
                      <a:pt x="83" y="37"/>
                      <a:pt x="76" y="28"/>
                      <a:pt x="69" y="20"/>
                    </a:cubicBezTo>
                    <a:cubicBezTo>
                      <a:pt x="68" y="19"/>
                      <a:pt x="68" y="19"/>
                      <a:pt x="67" y="18"/>
                    </a:cubicBezTo>
                    <a:cubicBezTo>
                      <a:pt x="66" y="18"/>
                      <a:pt x="64" y="18"/>
                      <a:pt x="63" y="1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2" name="Freeform 210"/>
              <p:cNvSpPr/>
              <p:nvPr/>
            </p:nvSpPr>
            <p:spPr bwMode="auto">
              <a:xfrm>
                <a:off x="1950" y="2226"/>
                <a:ext cx="76" cy="64"/>
              </a:xfrm>
              <a:custGeom>
                <a:gdLst>
                  <a:gd name="T0" fmla="*/ 26 w 32"/>
                  <a:gd name="T1" fmla="*/ 1 h 27"/>
                  <a:gd name="T2" fmla="*/ 0 w 32"/>
                  <a:gd name="T3" fmla="*/ 14 h 27"/>
                  <a:gd name="T4" fmla="*/ 17 w 32"/>
                  <a:gd name="T5" fmla="*/ 27 h 27"/>
                  <a:gd name="T6" fmla="*/ 32 w 32"/>
                  <a:gd name="T7" fmla="*/ 27 h 27"/>
                  <a:gd name="T8" fmla="*/ 26 w 32"/>
                  <a:gd name="T9" fmla="*/ 1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26" y="1"/>
                    </a:moveTo>
                    <a:cubicBezTo>
                      <a:pt x="14" y="0"/>
                      <a:pt x="5" y="6"/>
                      <a:pt x="0" y="14"/>
                    </a:cubicBezTo>
                    <a:cubicBezTo>
                      <a:pt x="6" y="18"/>
                      <a:pt x="11" y="23"/>
                      <a:pt x="17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24" y="21"/>
                      <a:pt x="20" y="10"/>
                      <a:pt x="26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3" name="Freeform 211"/>
              <p:cNvSpPr/>
              <p:nvPr/>
            </p:nvSpPr>
            <p:spPr bwMode="auto">
              <a:xfrm>
                <a:off x="1652" y="1689"/>
                <a:ext cx="651" cy="601"/>
              </a:xfrm>
              <a:custGeom>
                <a:gdLst>
                  <a:gd name="T0" fmla="*/ 195 w 275"/>
                  <a:gd name="T1" fmla="*/ 125 h 253"/>
                  <a:gd name="T2" fmla="*/ 208 w 275"/>
                  <a:gd name="T3" fmla="*/ 117 h 253"/>
                  <a:gd name="T4" fmla="*/ 209 w 275"/>
                  <a:gd name="T5" fmla="*/ 109 h 253"/>
                  <a:gd name="T6" fmla="*/ 202 w 275"/>
                  <a:gd name="T7" fmla="*/ 102 h 253"/>
                  <a:gd name="T8" fmla="*/ 194 w 275"/>
                  <a:gd name="T9" fmla="*/ 103 h 253"/>
                  <a:gd name="T10" fmla="*/ 186 w 275"/>
                  <a:gd name="T11" fmla="*/ 117 h 253"/>
                  <a:gd name="T12" fmla="*/ 186 w 275"/>
                  <a:gd name="T13" fmla="*/ 98 h 253"/>
                  <a:gd name="T14" fmla="*/ 170 w 275"/>
                  <a:gd name="T15" fmla="*/ 77 h 253"/>
                  <a:gd name="T16" fmla="*/ 165 w 275"/>
                  <a:gd name="T17" fmla="*/ 91 h 253"/>
                  <a:gd name="T18" fmla="*/ 168 w 275"/>
                  <a:gd name="T19" fmla="*/ 74 h 253"/>
                  <a:gd name="T20" fmla="*/ 150 w 275"/>
                  <a:gd name="T21" fmla="*/ 54 h 253"/>
                  <a:gd name="T22" fmla="*/ 133 w 275"/>
                  <a:gd name="T23" fmla="*/ 69 h 253"/>
                  <a:gd name="T24" fmla="*/ 143 w 275"/>
                  <a:gd name="T25" fmla="*/ 54 h 253"/>
                  <a:gd name="T26" fmla="*/ 142 w 275"/>
                  <a:gd name="T27" fmla="*/ 48 h 253"/>
                  <a:gd name="T28" fmla="*/ 136 w 275"/>
                  <a:gd name="T29" fmla="*/ 48 h 253"/>
                  <a:gd name="T30" fmla="*/ 121 w 275"/>
                  <a:gd name="T31" fmla="*/ 57 h 253"/>
                  <a:gd name="T32" fmla="*/ 136 w 275"/>
                  <a:gd name="T33" fmla="*/ 40 h 253"/>
                  <a:gd name="T34" fmla="*/ 116 w 275"/>
                  <a:gd name="T35" fmla="*/ 22 h 253"/>
                  <a:gd name="T36" fmla="*/ 99 w 275"/>
                  <a:gd name="T37" fmla="*/ 25 h 253"/>
                  <a:gd name="T38" fmla="*/ 114 w 275"/>
                  <a:gd name="T39" fmla="*/ 20 h 253"/>
                  <a:gd name="T40" fmla="*/ 97 w 275"/>
                  <a:gd name="T41" fmla="*/ 0 h 253"/>
                  <a:gd name="T42" fmla="*/ 84 w 275"/>
                  <a:gd name="T43" fmla="*/ 9 h 253"/>
                  <a:gd name="T44" fmla="*/ 74 w 275"/>
                  <a:gd name="T45" fmla="*/ 2 h 253"/>
                  <a:gd name="T46" fmla="*/ 3 w 275"/>
                  <a:gd name="T47" fmla="*/ 74 h 253"/>
                  <a:gd name="T48" fmla="*/ 105 w 275"/>
                  <a:gd name="T49" fmla="*/ 228 h 253"/>
                  <a:gd name="T50" fmla="*/ 123 w 275"/>
                  <a:gd name="T51" fmla="*/ 210 h 253"/>
                  <a:gd name="T52" fmla="*/ 192 w 275"/>
                  <a:gd name="T53" fmla="*/ 240 h 253"/>
                  <a:gd name="T54" fmla="*/ 275 w 275"/>
                  <a:gd name="T55" fmla="*/ 253 h 253"/>
                  <a:gd name="T56" fmla="*/ 249 w 275"/>
                  <a:gd name="T57" fmla="*/ 190 h 253"/>
                  <a:gd name="T58" fmla="*/ 242 w 275"/>
                  <a:gd name="T59" fmla="*/ 178 h 253"/>
                  <a:gd name="T60" fmla="*/ 241 w 275"/>
                  <a:gd name="T61" fmla="*/ 171 h 253"/>
                  <a:gd name="T62" fmla="*/ 230 w 275"/>
                  <a:gd name="T63" fmla="*/ 179 h 253"/>
                  <a:gd name="T64" fmla="*/ 192 w 275"/>
                  <a:gd name="T65" fmla="*/ 173 h 253"/>
                  <a:gd name="T66" fmla="*/ 227 w 275"/>
                  <a:gd name="T67" fmla="*/ 143 h 253"/>
                  <a:gd name="T68" fmla="*/ 225 w 275"/>
                  <a:gd name="T69" fmla="*/ 136 h 253"/>
                  <a:gd name="T70" fmla="*/ 218 w 275"/>
                  <a:gd name="T71" fmla="*/ 121 h 253"/>
                  <a:gd name="T72" fmla="*/ 205 w 275"/>
                  <a:gd name="T73" fmla="*/ 130 h 2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5" h="253">
                    <a:moveTo>
                      <a:pt x="205" y="130"/>
                    </a:moveTo>
                    <a:cubicBezTo>
                      <a:pt x="200" y="131"/>
                      <a:pt x="196" y="130"/>
                      <a:pt x="195" y="125"/>
                    </a:cubicBezTo>
                    <a:cubicBezTo>
                      <a:pt x="194" y="120"/>
                      <a:pt x="198" y="118"/>
                      <a:pt x="202" y="117"/>
                    </a:cubicBezTo>
                    <a:cubicBezTo>
                      <a:pt x="204" y="117"/>
                      <a:pt x="206" y="117"/>
                      <a:pt x="208" y="117"/>
                    </a:cubicBezTo>
                    <a:cubicBezTo>
                      <a:pt x="210" y="117"/>
                      <a:pt x="213" y="117"/>
                      <a:pt x="215" y="117"/>
                    </a:cubicBezTo>
                    <a:cubicBezTo>
                      <a:pt x="212" y="115"/>
                      <a:pt x="210" y="112"/>
                      <a:pt x="209" y="109"/>
                    </a:cubicBezTo>
                    <a:cubicBezTo>
                      <a:pt x="208" y="107"/>
                      <a:pt x="208" y="105"/>
                      <a:pt x="208" y="104"/>
                    </a:cubicBezTo>
                    <a:cubicBezTo>
                      <a:pt x="206" y="104"/>
                      <a:pt x="204" y="103"/>
                      <a:pt x="202" y="102"/>
                    </a:cubicBezTo>
                    <a:cubicBezTo>
                      <a:pt x="200" y="101"/>
                      <a:pt x="197" y="99"/>
                      <a:pt x="195" y="96"/>
                    </a:cubicBezTo>
                    <a:cubicBezTo>
                      <a:pt x="195" y="99"/>
                      <a:pt x="194" y="101"/>
                      <a:pt x="194" y="103"/>
                    </a:cubicBezTo>
                    <a:cubicBezTo>
                      <a:pt x="194" y="105"/>
                      <a:pt x="194" y="108"/>
                      <a:pt x="194" y="110"/>
                    </a:cubicBezTo>
                    <a:cubicBezTo>
                      <a:pt x="193" y="113"/>
                      <a:pt x="191" y="118"/>
                      <a:pt x="186" y="117"/>
                    </a:cubicBezTo>
                    <a:cubicBezTo>
                      <a:pt x="181" y="115"/>
                      <a:pt x="180" y="111"/>
                      <a:pt x="182" y="106"/>
                    </a:cubicBezTo>
                    <a:cubicBezTo>
                      <a:pt x="182" y="103"/>
                      <a:pt x="184" y="101"/>
                      <a:pt x="186" y="98"/>
                    </a:cubicBezTo>
                    <a:cubicBezTo>
                      <a:pt x="187" y="96"/>
                      <a:pt x="189" y="94"/>
                      <a:pt x="191" y="92"/>
                    </a:cubicBezTo>
                    <a:cubicBezTo>
                      <a:pt x="182" y="94"/>
                      <a:pt x="171" y="86"/>
                      <a:pt x="170" y="77"/>
                    </a:cubicBezTo>
                    <a:cubicBezTo>
                      <a:pt x="169" y="79"/>
                      <a:pt x="169" y="82"/>
                      <a:pt x="168" y="84"/>
                    </a:cubicBezTo>
                    <a:cubicBezTo>
                      <a:pt x="167" y="87"/>
                      <a:pt x="166" y="89"/>
                      <a:pt x="165" y="91"/>
                    </a:cubicBezTo>
                    <a:cubicBezTo>
                      <a:pt x="163" y="94"/>
                      <a:pt x="158" y="95"/>
                      <a:pt x="156" y="92"/>
                    </a:cubicBezTo>
                    <a:cubicBezTo>
                      <a:pt x="150" y="85"/>
                      <a:pt x="161" y="77"/>
                      <a:pt x="168" y="74"/>
                    </a:cubicBezTo>
                    <a:cubicBezTo>
                      <a:pt x="163" y="73"/>
                      <a:pt x="157" y="71"/>
                      <a:pt x="154" y="66"/>
                    </a:cubicBezTo>
                    <a:cubicBezTo>
                      <a:pt x="151" y="63"/>
                      <a:pt x="150" y="59"/>
                      <a:pt x="150" y="54"/>
                    </a:cubicBezTo>
                    <a:cubicBezTo>
                      <a:pt x="147" y="59"/>
                      <a:pt x="146" y="65"/>
                      <a:pt x="141" y="69"/>
                    </a:cubicBezTo>
                    <a:cubicBezTo>
                      <a:pt x="139" y="71"/>
                      <a:pt x="135" y="71"/>
                      <a:pt x="133" y="69"/>
                    </a:cubicBezTo>
                    <a:cubicBezTo>
                      <a:pt x="130" y="66"/>
                      <a:pt x="133" y="61"/>
                      <a:pt x="136" y="59"/>
                    </a:cubicBezTo>
                    <a:cubicBezTo>
                      <a:pt x="138" y="57"/>
                      <a:pt x="140" y="56"/>
                      <a:pt x="143" y="54"/>
                    </a:cubicBezTo>
                    <a:cubicBezTo>
                      <a:pt x="144" y="53"/>
                      <a:pt x="146" y="52"/>
                      <a:pt x="148" y="51"/>
                    </a:cubicBezTo>
                    <a:cubicBezTo>
                      <a:pt x="146" y="51"/>
                      <a:pt x="144" y="50"/>
                      <a:pt x="142" y="48"/>
                    </a:cubicBezTo>
                    <a:cubicBezTo>
                      <a:pt x="140" y="46"/>
                      <a:pt x="140" y="44"/>
                      <a:pt x="139" y="42"/>
                    </a:cubicBezTo>
                    <a:cubicBezTo>
                      <a:pt x="138" y="44"/>
                      <a:pt x="137" y="46"/>
                      <a:pt x="136" y="48"/>
                    </a:cubicBezTo>
                    <a:cubicBezTo>
                      <a:pt x="134" y="50"/>
                      <a:pt x="133" y="52"/>
                      <a:pt x="131" y="54"/>
                    </a:cubicBezTo>
                    <a:cubicBezTo>
                      <a:pt x="129" y="57"/>
                      <a:pt x="125" y="61"/>
                      <a:pt x="121" y="57"/>
                    </a:cubicBezTo>
                    <a:cubicBezTo>
                      <a:pt x="119" y="55"/>
                      <a:pt x="119" y="51"/>
                      <a:pt x="121" y="49"/>
                    </a:cubicBezTo>
                    <a:cubicBezTo>
                      <a:pt x="125" y="44"/>
                      <a:pt x="131" y="43"/>
                      <a:pt x="136" y="40"/>
                    </a:cubicBezTo>
                    <a:cubicBezTo>
                      <a:pt x="132" y="40"/>
                      <a:pt x="127" y="39"/>
                      <a:pt x="124" y="36"/>
                    </a:cubicBezTo>
                    <a:cubicBezTo>
                      <a:pt x="120" y="33"/>
                      <a:pt x="117" y="28"/>
                      <a:pt x="116" y="22"/>
                    </a:cubicBezTo>
                    <a:cubicBezTo>
                      <a:pt x="113" y="29"/>
                      <a:pt x="105" y="40"/>
                      <a:pt x="98" y="34"/>
                    </a:cubicBezTo>
                    <a:cubicBezTo>
                      <a:pt x="95" y="32"/>
                      <a:pt x="96" y="27"/>
                      <a:pt x="99" y="25"/>
                    </a:cubicBezTo>
                    <a:cubicBezTo>
                      <a:pt x="101" y="24"/>
                      <a:pt x="103" y="23"/>
                      <a:pt x="106" y="22"/>
                    </a:cubicBezTo>
                    <a:cubicBezTo>
                      <a:pt x="108" y="21"/>
                      <a:pt x="111" y="21"/>
                      <a:pt x="114" y="20"/>
                    </a:cubicBezTo>
                    <a:cubicBezTo>
                      <a:pt x="105" y="19"/>
                      <a:pt x="97" y="9"/>
                      <a:pt x="98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5" y="2"/>
                      <a:pt x="94" y="3"/>
                      <a:pt x="92" y="5"/>
                    </a:cubicBezTo>
                    <a:cubicBezTo>
                      <a:pt x="89" y="6"/>
                      <a:pt x="87" y="8"/>
                      <a:pt x="84" y="9"/>
                    </a:cubicBezTo>
                    <a:cubicBezTo>
                      <a:pt x="79" y="10"/>
                      <a:pt x="75" y="9"/>
                      <a:pt x="74" y="4"/>
                    </a:cubicBezTo>
                    <a:cubicBezTo>
                      <a:pt x="73" y="3"/>
                      <a:pt x="73" y="2"/>
                      <a:pt x="74" y="2"/>
                    </a:cubicBezTo>
                    <a:cubicBezTo>
                      <a:pt x="64" y="3"/>
                      <a:pt x="55" y="7"/>
                      <a:pt x="47" y="11"/>
                    </a:cubicBezTo>
                    <a:cubicBezTo>
                      <a:pt x="22" y="23"/>
                      <a:pt x="6" y="45"/>
                      <a:pt x="3" y="74"/>
                    </a:cubicBezTo>
                    <a:cubicBezTo>
                      <a:pt x="0" y="106"/>
                      <a:pt x="12" y="136"/>
                      <a:pt x="32" y="160"/>
                    </a:cubicBezTo>
                    <a:cubicBezTo>
                      <a:pt x="53" y="185"/>
                      <a:pt x="80" y="206"/>
                      <a:pt x="105" y="228"/>
                    </a:cubicBezTo>
                    <a:cubicBezTo>
                      <a:pt x="105" y="228"/>
                      <a:pt x="105" y="228"/>
                      <a:pt x="105" y="228"/>
                    </a:cubicBezTo>
                    <a:cubicBezTo>
                      <a:pt x="110" y="221"/>
                      <a:pt x="116" y="215"/>
                      <a:pt x="123" y="210"/>
                    </a:cubicBezTo>
                    <a:cubicBezTo>
                      <a:pt x="141" y="199"/>
                      <a:pt x="167" y="196"/>
                      <a:pt x="183" y="213"/>
                    </a:cubicBezTo>
                    <a:cubicBezTo>
                      <a:pt x="190" y="220"/>
                      <a:pt x="195" y="230"/>
                      <a:pt x="192" y="240"/>
                    </a:cubicBezTo>
                    <a:cubicBezTo>
                      <a:pt x="191" y="245"/>
                      <a:pt x="189" y="249"/>
                      <a:pt x="185" y="253"/>
                    </a:cubicBezTo>
                    <a:cubicBezTo>
                      <a:pt x="275" y="253"/>
                      <a:pt x="275" y="253"/>
                      <a:pt x="275" y="253"/>
                    </a:cubicBezTo>
                    <a:cubicBezTo>
                      <a:pt x="271" y="241"/>
                      <a:pt x="266" y="229"/>
                      <a:pt x="261" y="218"/>
                    </a:cubicBezTo>
                    <a:cubicBezTo>
                      <a:pt x="257" y="208"/>
                      <a:pt x="253" y="199"/>
                      <a:pt x="249" y="190"/>
                    </a:cubicBezTo>
                    <a:cubicBezTo>
                      <a:pt x="247" y="186"/>
                      <a:pt x="245" y="183"/>
                      <a:pt x="244" y="179"/>
                    </a:cubicBezTo>
                    <a:cubicBezTo>
                      <a:pt x="243" y="179"/>
                      <a:pt x="243" y="179"/>
                      <a:pt x="242" y="178"/>
                    </a:cubicBezTo>
                    <a:cubicBezTo>
                      <a:pt x="241" y="177"/>
                      <a:pt x="240" y="174"/>
                      <a:pt x="241" y="172"/>
                    </a:cubicBezTo>
                    <a:cubicBezTo>
                      <a:pt x="241" y="172"/>
                      <a:pt x="241" y="171"/>
                      <a:pt x="241" y="171"/>
                    </a:cubicBezTo>
                    <a:cubicBezTo>
                      <a:pt x="232" y="169"/>
                      <a:pt x="223" y="171"/>
                      <a:pt x="216" y="178"/>
                    </a:cubicBezTo>
                    <a:cubicBezTo>
                      <a:pt x="221" y="176"/>
                      <a:pt x="226" y="177"/>
                      <a:pt x="230" y="179"/>
                    </a:cubicBezTo>
                    <a:cubicBezTo>
                      <a:pt x="249" y="188"/>
                      <a:pt x="240" y="217"/>
                      <a:pt x="220" y="217"/>
                    </a:cubicBezTo>
                    <a:cubicBezTo>
                      <a:pt x="197" y="218"/>
                      <a:pt x="186" y="193"/>
                      <a:pt x="192" y="173"/>
                    </a:cubicBezTo>
                    <a:cubicBezTo>
                      <a:pt x="196" y="159"/>
                      <a:pt x="208" y="150"/>
                      <a:pt x="221" y="146"/>
                    </a:cubicBezTo>
                    <a:cubicBezTo>
                      <a:pt x="223" y="145"/>
                      <a:pt x="225" y="144"/>
                      <a:pt x="227" y="143"/>
                    </a:cubicBezTo>
                    <a:cubicBezTo>
                      <a:pt x="227" y="143"/>
                      <a:pt x="228" y="143"/>
                      <a:pt x="228" y="143"/>
                    </a:cubicBezTo>
                    <a:cubicBezTo>
                      <a:pt x="227" y="141"/>
                      <a:pt x="226" y="138"/>
                      <a:pt x="225" y="136"/>
                    </a:cubicBezTo>
                    <a:cubicBezTo>
                      <a:pt x="221" y="133"/>
                      <a:pt x="219" y="128"/>
                      <a:pt x="219" y="123"/>
                    </a:cubicBezTo>
                    <a:cubicBezTo>
                      <a:pt x="218" y="122"/>
                      <a:pt x="218" y="122"/>
                      <a:pt x="218" y="121"/>
                    </a:cubicBezTo>
                    <a:cubicBezTo>
                      <a:pt x="216" y="123"/>
                      <a:pt x="215" y="124"/>
                      <a:pt x="213" y="126"/>
                    </a:cubicBezTo>
                    <a:cubicBezTo>
                      <a:pt x="210" y="127"/>
                      <a:pt x="208" y="129"/>
                      <a:pt x="205" y="13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4" name="Freeform 212"/>
              <p:cNvSpPr/>
              <p:nvPr/>
            </p:nvSpPr>
            <p:spPr bwMode="auto">
              <a:xfrm>
                <a:off x="1427" y="2186"/>
                <a:ext cx="57" cy="104"/>
              </a:xfrm>
              <a:custGeom>
                <a:gdLst>
                  <a:gd name="T0" fmla="*/ 21 w 24"/>
                  <a:gd name="T1" fmla="*/ 3 h 44"/>
                  <a:gd name="T2" fmla="*/ 2 w 24"/>
                  <a:gd name="T3" fmla="*/ 1 h 44"/>
                  <a:gd name="T4" fmla="*/ 0 w 24"/>
                  <a:gd name="T5" fmla="*/ 0 h 44"/>
                  <a:gd name="T6" fmla="*/ 1 w 24"/>
                  <a:gd name="T7" fmla="*/ 36 h 44"/>
                  <a:gd name="T8" fmla="*/ 2 w 24"/>
                  <a:gd name="T9" fmla="*/ 44 h 44"/>
                  <a:gd name="T10" fmla="*/ 24 w 24"/>
                  <a:gd name="T11" fmla="*/ 44 h 44"/>
                  <a:gd name="T12" fmla="*/ 21 w 24"/>
                  <a:gd name="T13" fmla="*/ 3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44">
                    <a:moveTo>
                      <a:pt x="21" y="3"/>
                    </a:moveTo>
                    <a:cubicBezTo>
                      <a:pt x="15" y="3"/>
                      <a:pt x="8" y="3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2"/>
                      <a:pt x="0" y="24"/>
                      <a:pt x="1" y="36"/>
                    </a:cubicBezTo>
                    <a:cubicBezTo>
                      <a:pt x="1" y="38"/>
                      <a:pt x="1" y="41"/>
                      <a:pt x="2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2" y="30"/>
                      <a:pt x="20" y="16"/>
                      <a:pt x="21" y="3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5" name="Freeform 213"/>
              <p:cNvSpPr/>
              <p:nvPr/>
            </p:nvSpPr>
            <p:spPr bwMode="auto">
              <a:xfrm>
                <a:off x="1886" y="2174"/>
                <a:ext cx="218" cy="116"/>
              </a:xfrm>
              <a:custGeom>
                <a:gdLst>
                  <a:gd name="T0" fmla="*/ 26 w 92"/>
                  <a:gd name="T1" fmla="*/ 31 h 49"/>
                  <a:gd name="T2" fmla="*/ 56 w 92"/>
                  <a:gd name="T3" fmla="*/ 20 h 49"/>
                  <a:gd name="T4" fmla="*/ 57 w 92"/>
                  <a:gd name="T5" fmla="*/ 20 h 49"/>
                  <a:gd name="T6" fmla="*/ 57 w 92"/>
                  <a:gd name="T7" fmla="*/ 23 h 49"/>
                  <a:gd name="T8" fmla="*/ 65 w 92"/>
                  <a:gd name="T9" fmla="*/ 49 h 49"/>
                  <a:gd name="T10" fmla="*/ 78 w 92"/>
                  <a:gd name="T11" fmla="*/ 49 h 49"/>
                  <a:gd name="T12" fmla="*/ 89 w 92"/>
                  <a:gd name="T13" fmla="*/ 38 h 49"/>
                  <a:gd name="T14" fmla="*/ 77 w 92"/>
                  <a:gd name="T15" fmla="*/ 8 h 49"/>
                  <a:gd name="T16" fmla="*/ 46 w 92"/>
                  <a:gd name="T17" fmla="*/ 2 h 49"/>
                  <a:gd name="T18" fmla="*/ 0 w 92"/>
                  <a:gd name="T19" fmla="*/ 49 h 49"/>
                  <a:gd name="T20" fmla="*/ 19 w 92"/>
                  <a:gd name="T21" fmla="*/ 49 h 49"/>
                  <a:gd name="T22" fmla="*/ 26 w 92"/>
                  <a:gd name="T23" fmla="*/ 31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49">
                    <a:moveTo>
                      <a:pt x="26" y="31"/>
                    </a:moveTo>
                    <a:cubicBezTo>
                      <a:pt x="33" y="21"/>
                      <a:pt x="44" y="18"/>
                      <a:pt x="56" y="20"/>
                    </a:cubicBezTo>
                    <a:cubicBezTo>
                      <a:pt x="56" y="20"/>
                      <a:pt x="57" y="20"/>
                      <a:pt x="57" y="20"/>
                    </a:cubicBezTo>
                    <a:cubicBezTo>
                      <a:pt x="58" y="21"/>
                      <a:pt x="58" y="22"/>
                      <a:pt x="57" y="23"/>
                    </a:cubicBezTo>
                    <a:cubicBezTo>
                      <a:pt x="50" y="31"/>
                      <a:pt x="56" y="45"/>
                      <a:pt x="65" y="49"/>
                    </a:cubicBezTo>
                    <a:cubicBezTo>
                      <a:pt x="78" y="49"/>
                      <a:pt x="78" y="49"/>
                      <a:pt x="78" y="49"/>
                    </a:cubicBezTo>
                    <a:cubicBezTo>
                      <a:pt x="83" y="47"/>
                      <a:pt x="87" y="43"/>
                      <a:pt x="89" y="38"/>
                    </a:cubicBezTo>
                    <a:cubicBezTo>
                      <a:pt x="92" y="27"/>
                      <a:pt x="86" y="15"/>
                      <a:pt x="77" y="8"/>
                    </a:cubicBezTo>
                    <a:cubicBezTo>
                      <a:pt x="68" y="2"/>
                      <a:pt x="57" y="0"/>
                      <a:pt x="46" y="2"/>
                    </a:cubicBezTo>
                    <a:cubicBezTo>
                      <a:pt x="24" y="5"/>
                      <a:pt x="2" y="26"/>
                      <a:pt x="0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20" y="42"/>
                      <a:pt x="22" y="36"/>
                      <a:pt x="26" y="31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6" name="Freeform 214"/>
              <p:cNvSpPr/>
              <p:nvPr/>
            </p:nvSpPr>
            <p:spPr bwMode="auto">
              <a:xfrm>
                <a:off x="1210" y="2245"/>
                <a:ext cx="85" cy="45"/>
              </a:xfrm>
              <a:custGeom>
                <a:gdLst>
                  <a:gd name="T0" fmla="*/ 20 w 36"/>
                  <a:gd name="T1" fmla="*/ 0 h 19"/>
                  <a:gd name="T2" fmla="*/ 0 w 36"/>
                  <a:gd name="T3" fmla="*/ 19 h 19"/>
                  <a:gd name="T4" fmla="*/ 36 w 36"/>
                  <a:gd name="T5" fmla="*/ 19 h 19"/>
                  <a:gd name="T6" fmla="*/ 20 w 36"/>
                  <a:gd name="T7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19">
                    <a:moveTo>
                      <a:pt x="20" y="0"/>
                    </a:moveTo>
                    <a:cubicBezTo>
                      <a:pt x="14" y="7"/>
                      <a:pt x="6" y="12"/>
                      <a:pt x="0" y="19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0" y="13"/>
                      <a:pt x="24" y="7"/>
                      <a:pt x="20" y="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7" name="Freeform 215"/>
              <p:cNvSpPr/>
              <p:nvPr/>
            </p:nvSpPr>
            <p:spPr bwMode="auto">
              <a:xfrm>
                <a:off x="1210" y="2290"/>
                <a:ext cx="85" cy="0"/>
              </a:xfrm>
              <a:custGeom>
                <a:gdLst>
                  <a:gd name="T0" fmla="*/ 85 w 85"/>
                  <a:gd name="T1" fmla="*/ 0 w 85"/>
                  <a:gd name="T2" fmla="*/ 85 w 85"/>
                  <a:gd name="T3" fmla="*/ 85 w 85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85">
                    <a:moveTo>
                      <a:pt x="85" y="0"/>
                    </a:moveTo>
                    <a:lnTo>
                      <a:pt x="0" y="0"/>
                    </a:lnTo>
                    <a:lnTo>
                      <a:pt x="85" y="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8" name="Freeform 216"/>
              <p:cNvSpPr/>
              <p:nvPr/>
            </p:nvSpPr>
            <p:spPr bwMode="auto">
              <a:xfrm>
                <a:off x="1094" y="2193"/>
                <a:ext cx="156" cy="92"/>
              </a:xfrm>
              <a:custGeom>
                <a:gdLst>
                  <a:gd name="T0" fmla="*/ 8 w 66"/>
                  <a:gd name="T1" fmla="*/ 23 h 39"/>
                  <a:gd name="T2" fmla="*/ 6 w 66"/>
                  <a:gd name="T3" fmla="*/ 35 h 39"/>
                  <a:gd name="T4" fmla="*/ 32 w 66"/>
                  <a:gd name="T5" fmla="*/ 33 h 39"/>
                  <a:gd name="T6" fmla="*/ 66 w 66"/>
                  <a:gd name="T7" fmla="*/ 18 h 39"/>
                  <a:gd name="T8" fmla="*/ 61 w 66"/>
                  <a:gd name="T9" fmla="*/ 9 h 39"/>
                  <a:gd name="T10" fmla="*/ 58 w 66"/>
                  <a:gd name="T11" fmla="*/ 0 h 39"/>
                  <a:gd name="T12" fmla="*/ 20 w 66"/>
                  <a:gd name="T13" fmla="*/ 17 h 39"/>
                  <a:gd name="T14" fmla="*/ 8 w 66"/>
                  <a:gd name="T15" fmla="*/ 23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39">
                    <a:moveTo>
                      <a:pt x="8" y="23"/>
                    </a:moveTo>
                    <a:cubicBezTo>
                      <a:pt x="4" y="25"/>
                      <a:pt x="0" y="32"/>
                      <a:pt x="6" y="35"/>
                    </a:cubicBezTo>
                    <a:cubicBezTo>
                      <a:pt x="14" y="39"/>
                      <a:pt x="25" y="36"/>
                      <a:pt x="32" y="33"/>
                    </a:cubicBezTo>
                    <a:cubicBezTo>
                      <a:pt x="44" y="28"/>
                      <a:pt x="55" y="22"/>
                      <a:pt x="66" y="18"/>
                    </a:cubicBezTo>
                    <a:cubicBezTo>
                      <a:pt x="64" y="15"/>
                      <a:pt x="63" y="12"/>
                      <a:pt x="61" y="9"/>
                    </a:cubicBezTo>
                    <a:cubicBezTo>
                      <a:pt x="60" y="6"/>
                      <a:pt x="59" y="3"/>
                      <a:pt x="58" y="0"/>
                    </a:cubicBezTo>
                    <a:cubicBezTo>
                      <a:pt x="45" y="5"/>
                      <a:pt x="33" y="11"/>
                      <a:pt x="20" y="17"/>
                    </a:cubicBezTo>
                    <a:cubicBezTo>
                      <a:pt x="16" y="19"/>
                      <a:pt x="11" y="20"/>
                      <a:pt x="8" y="23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9" name="Freeform 217"/>
              <p:cNvSpPr/>
              <p:nvPr/>
            </p:nvSpPr>
            <p:spPr bwMode="auto">
              <a:xfrm>
                <a:off x="1427" y="1582"/>
                <a:ext cx="69" cy="143"/>
              </a:xfrm>
              <a:custGeom>
                <a:gdLst>
                  <a:gd name="T0" fmla="*/ 20 w 29"/>
                  <a:gd name="T1" fmla="*/ 3 h 60"/>
                  <a:gd name="T2" fmla="*/ 16 w 29"/>
                  <a:gd name="T3" fmla="*/ 0 h 60"/>
                  <a:gd name="T4" fmla="*/ 5 w 29"/>
                  <a:gd name="T5" fmla="*/ 27 h 60"/>
                  <a:gd name="T6" fmla="*/ 0 w 29"/>
                  <a:gd name="T7" fmla="*/ 60 h 60"/>
                  <a:gd name="T8" fmla="*/ 20 w 29"/>
                  <a:gd name="T9" fmla="*/ 49 h 60"/>
                  <a:gd name="T10" fmla="*/ 29 w 29"/>
                  <a:gd name="T11" fmla="*/ 9 h 60"/>
                  <a:gd name="T12" fmla="*/ 20 w 29"/>
                  <a:gd name="T13" fmla="*/ 3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60">
                    <a:moveTo>
                      <a:pt x="20" y="3"/>
                    </a:moveTo>
                    <a:cubicBezTo>
                      <a:pt x="19" y="2"/>
                      <a:pt x="18" y="1"/>
                      <a:pt x="16" y="0"/>
                    </a:cubicBezTo>
                    <a:cubicBezTo>
                      <a:pt x="10" y="8"/>
                      <a:pt x="8" y="18"/>
                      <a:pt x="5" y="27"/>
                    </a:cubicBezTo>
                    <a:cubicBezTo>
                      <a:pt x="2" y="38"/>
                      <a:pt x="0" y="49"/>
                      <a:pt x="0" y="60"/>
                    </a:cubicBezTo>
                    <a:cubicBezTo>
                      <a:pt x="5" y="54"/>
                      <a:pt x="12" y="50"/>
                      <a:pt x="20" y="49"/>
                    </a:cubicBezTo>
                    <a:cubicBezTo>
                      <a:pt x="19" y="36"/>
                      <a:pt x="22" y="20"/>
                      <a:pt x="29" y="9"/>
                    </a:cubicBezTo>
                    <a:cubicBezTo>
                      <a:pt x="26" y="7"/>
                      <a:pt x="23" y="5"/>
                      <a:pt x="20" y="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0" name="Freeform 218"/>
              <p:cNvSpPr/>
              <p:nvPr/>
            </p:nvSpPr>
            <p:spPr bwMode="auto">
              <a:xfrm>
                <a:off x="1333" y="1571"/>
                <a:ext cx="85" cy="147"/>
              </a:xfrm>
              <a:custGeom>
                <a:gdLst>
                  <a:gd name="T0" fmla="*/ 0 w 36"/>
                  <a:gd name="T1" fmla="*/ 62 h 62"/>
                  <a:gd name="T2" fmla="*/ 10 w 36"/>
                  <a:gd name="T3" fmla="*/ 59 h 62"/>
                  <a:gd name="T4" fmla="*/ 16 w 36"/>
                  <a:gd name="T5" fmla="*/ 60 h 62"/>
                  <a:gd name="T6" fmla="*/ 36 w 36"/>
                  <a:gd name="T7" fmla="*/ 0 h 62"/>
                  <a:gd name="T8" fmla="*/ 21 w 36"/>
                  <a:gd name="T9" fmla="*/ 0 h 62"/>
                  <a:gd name="T10" fmla="*/ 0 w 36"/>
                  <a:gd name="T11" fmla="*/ 62 h 6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62">
                    <a:moveTo>
                      <a:pt x="0" y="62"/>
                    </a:moveTo>
                    <a:cubicBezTo>
                      <a:pt x="3" y="60"/>
                      <a:pt x="6" y="60"/>
                      <a:pt x="10" y="59"/>
                    </a:cubicBezTo>
                    <a:cubicBezTo>
                      <a:pt x="12" y="59"/>
                      <a:pt x="14" y="59"/>
                      <a:pt x="16" y="60"/>
                    </a:cubicBezTo>
                    <a:cubicBezTo>
                      <a:pt x="16" y="39"/>
                      <a:pt x="23" y="16"/>
                      <a:pt x="36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0" y="19"/>
                      <a:pt x="3" y="40"/>
                      <a:pt x="0" y="62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1" name="Freeform 219"/>
              <p:cNvSpPr/>
              <p:nvPr/>
            </p:nvSpPr>
            <p:spPr bwMode="auto">
              <a:xfrm>
                <a:off x="1276" y="1571"/>
                <a:ext cx="97" cy="190"/>
              </a:xfrm>
              <a:custGeom>
                <a:gdLst>
                  <a:gd name="T0" fmla="*/ 0 w 41"/>
                  <a:gd name="T1" fmla="*/ 77 h 80"/>
                  <a:gd name="T2" fmla="*/ 9 w 41"/>
                  <a:gd name="T3" fmla="*/ 80 h 80"/>
                  <a:gd name="T4" fmla="*/ 20 w 41"/>
                  <a:gd name="T5" fmla="*/ 64 h 80"/>
                  <a:gd name="T6" fmla="*/ 41 w 41"/>
                  <a:gd name="T7" fmla="*/ 0 h 80"/>
                  <a:gd name="T8" fmla="*/ 28 w 41"/>
                  <a:gd name="T9" fmla="*/ 0 h 80"/>
                  <a:gd name="T10" fmla="*/ 0 w 41"/>
                  <a:gd name="T11" fmla="*/ 77 h 8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80">
                    <a:moveTo>
                      <a:pt x="0" y="77"/>
                    </a:moveTo>
                    <a:cubicBezTo>
                      <a:pt x="3" y="78"/>
                      <a:pt x="6" y="79"/>
                      <a:pt x="9" y="80"/>
                    </a:cubicBezTo>
                    <a:cubicBezTo>
                      <a:pt x="11" y="74"/>
                      <a:pt x="15" y="68"/>
                      <a:pt x="20" y="64"/>
                    </a:cubicBezTo>
                    <a:cubicBezTo>
                      <a:pt x="23" y="42"/>
                      <a:pt x="29" y="19"/>
                      <a:pt x="41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3" y="23"/>
                      <a:pt x="7" y="51"/>
                      <a:pt x="0" y="7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2" name="Freeform 220"/>
              <p:cNvSpPr/>
              <p:nvPr/>
            </p:nvSpPr>
            <p:spPr bwMode="auto">
              <a:xfrm>
                <a:off x="1479" y="1609"/>
                <a:ext cx="62" cy="104"/>
              </a:xfrm>
              <a:custGeom>
                <a:gdLst>
                  <a:gd name="T0" fmla="*/ 10 w 26"/>
                  <a:gd name="T1" fmla="*/ 0 h 44"/>
                  <a:gd name="T2" fmla="*/ 1 w 26"/>
                  <a:gd name="T3" fmla="*/ 38 h 44"/>
                  <a:gd name="T4" fmla="*/ 6 w 26"/>
                  <a:gd name="T5" fmla="*/ 39 h 44"/>
                  <a:gd name="T6" fmla="*/ 16 w 26"/>
                  <a:gd name="T7" fmla="*/ 44 h 44"/>
                  <a:gd name="T8" fmla="*/ 26 w 26"/>
                  <a:gd name="T9" fmla="*/ 12 h 44"/>
                  <a:gd name="T10" fmla="*/ 10 w 26"/>
                  <a:gd name="T11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44">
                    <a:moveTo>
                      <a:pt x="10" y="0"/>
                    </a:moveTo>
                    <a:cubicBezTo>
                      <a:pt x="3" y="11"/>
                      <a:pt x="0" y="25"/>
                      <a:pt x="1" y="38"/>
                    </a:cubicBezTo>
                    <a:cubicBezTo>
                      <a:pt x="3" y="38"/>
                      <a:pt x="4" y="39"/>
                      <a:pt x="6" y="39"/>
                    </a:cubicBezTo>
                    <a:cubicBezTo>
                      <a:pt x="10" y="40"/>
                      <a:pt x="13" y="42"/>
                      <a:pt x="16" y="44"/>
                    </a:cubicBezTo>
                    <a:cubicBezTo>
                      <a:pt x="16" y="33"/>
                      <a:pt x="19" y="20"/>
                      <a:pt x="26" y="12"/>
                    </a:cubicBezTo>
                    <a:cubicBezTo>
                      <a:pt x="21" y="8"/>
                      <a:pt x="15" y="4"/>
                      <a:pt x="10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3" name="Freeform 221"/>
              <p:cNvSpPr/>
              <p:nvPr/>
            </p:nvSpPr>
            <p:spPr bwMode="auto">
              <a:xfrm>
                <a:off x="1207" y="1571"/>
                <a:ext cx="126" cy="251"/>
              </a:xfrm>
              <a:custGeom>
                <a:gdLst>
                  <a:gd name="T0" fmla="*/ 29 w 53"/>
                  <a:gd name="T1" fmla="*/ 18 h 106"/>
                  <a:gd name="T2" fmla="*/ 15 w 53"/>
                  <a:gd name="T3" fmla="*/ 49 h 106"/>
                  <a:gd name="T4" fmla="*/ 0 w 53"/>
                  <a:gd name="T5" fmla="*/ 106 h 106"/>
                  <a:gd name="T6" fmla="*/ 1 w 53"/>
                  <a:gd name="T7" fmla="*/ 106 h 106"/>
                  <a:gd name="T8" fmla="*/ 13 w 53"/>
                  <a:gd name="T9" fmla="*/ 81 h 106"/>
                  <a:gd name="T10" fmla="*/ 26 w 53"/>
                  <a:gd name="T11" fmla="*/ 77 h 106"/>
                  <a:gd name="T12" fmla="*/ 53 w 53"/>
                  <a:gd name="T13" fmla="*/ 0 h 106"/>
                  <a:gd name="T14" fmla="*/ 38 w 53"/>
                  <a:gd name="T15" fmla="*/ 0 h 106"/>
                  <a:gd name="T16" fmla="*/ 29 w 53"/>
                  <a:gd name="T17" fmla="*/ 18 h 10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105">
                    <a:moveTo>
                      <a:pt x="29" y="18"/>
                    </a:moveTo>
                    <a:cubicBezTo>
                      <a:pt x="25" y="29"/>
                      <a:pt x="20" y="39"/>
                      <a:pt x="15" y="49"/>
                    </a:cubicBezTo>
                    <a:cubicBezTo>
                      <a:pt x="8" y="67"/>
                      <a:pt x="2" y="86"/>
                      <a:pt x="0" y="106"/>
                    </a:cubicBezTo>
                    <a:cubicBezTo>
                      <a:pt x="0" y="106"/>
                      <a:pt x="0" y="106"/>
                      <a:pt x="1" y="106"/>
                    </a:cubicBezTo>
                    <a:cubicBezTo>
                      <a:pt x="1" y="96"/>
                      <a:pt x="4" y="86"/>
                      <a:pt x="13" y="81"/>
                    </a:cubicBezTo>
                    <a:cubicBezTo>
                      <a:pt x="17" y="79"/>
                      <a:pt x="21" y="77"/>
                      <a:pt x="26" y="77"/>
                    </a:cubicBezTo>
                    <a:cubicBezTo>
                      <a:pt x="32" y="51"/>
                      <a:pt x="38" y="23"/>
                      <a:pt x="53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5" y="6"/>
                      <a:pt x="32" y="12"/>
                      <a:pt x="29" y="1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4" name="Freeform 222"/>
              <p:cNvSpPr/>
              <p:nvPr/>
            </p:nvSpPr>
            <p:spPr bwMode="auto">
              <a:xfrm>
                <a:off x="1160" y="1571"/>
                <a:ext cx="130" cy="251"/>
              </a:xfrm>
              <a:custGeom>
                <a:gdLst>
                  <a:gd name="T0" fmla="*/ 45 w 55"/>
                  <a:gd name="T1" fmla="*/ 15 h 106"/>
                  <a:gd name="T2" fmla="*/ 28 w 55"/>
                  <a:gd name="T3" fmla="*/ 19 h 106"/>
                  <a:gd name="T4" fmla="*/ 12 w 55"/>
                  <a:gd name="T5" fmla="*/ 61 h 106"/>
                  <a:gd name="T6" fmla="*/ 12 w 55"/>
                  <a:gd name="T7" fmla="*/ 61 h 106"/>
                  <a:gd name="T8" fmla="*/ 15 w 55"/>
                  <a:gd name="T9" fmla="*/ 80 h 106"/>
                  <a:gd name="T10" fmla="*/ 5 w 55"/>
                  <a:gd name="T11" fmla="*/ 86 h 106"/>
                  <a:gd name="T12" fmla="*/ 5 w 55"/>
                  <a:gd name="T13" fmla="*/ 86 h 106"/>
                  <a:gd name="T14" fmla="*/ 0 w 55"/>
                  <a:gd name="T15" fmla="*/ 106 h 106"/>
                  <a:gd name="T16" fmla="*/ 16 w 55"/>
                  <a:gd name="T17" fmla="*/ 105 h 106"/>
                  <a:gd name="T18" fmla="*/ 33 w 55"/>
                  <a:gd name="T19" fmla="*/ 46 h 106"/>
                  <a:gd name="T20" fmla="*/ 48 w 55"/>
                  <a:gd name="T21" fmla="*/ 14 h 106"/>
                  <a:gd name="T22" fmla="*/ 55 w 55"/>
                  <a:gd name="T23" fmla="*/ 0 h 106"/>
                  <a:gd name="T24" fmla="*/ 43 w 55"/>
                  <a:gd name="T25" fmla="*/ 0 h 106"/>
                  <a:gd name="T26" fmla="*/ 45 w 55"/>
                  <a:gd name="T27" fmla="*/ 15 h 10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5" h="105">
                    <a:moveTo>
                      <a:pt x="45" y="15"/>
                    </a:moveTo>
                    <a:cubicBezTo>
                      <a:pt x="42" y="21"/>
                      <a:pt x="35" y="21"/>
                      <a:pt x="28" y="19"/>
                    </a:cubicBezTo>
                    <a:cubicBezTo>
                      <a:pt x="20" y="32"/>
                      <a:pt x="15" y="46"/>
                      <a:pt x="12" y="61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7" y="66"/>
                      <a:pt x="19" y="73"/>
                      <a:pt x="15" y="80"/>
                    </a:cubicBezTo>
                    <a:cubicBezTo>
                      <a:pt x="12" y="84"/>
                      <a:pt x="9" y="86"/>
                      <a:pt x="5" y="86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2" y="93"/>
                      <a:pt x="2" y="99"/>
                      <a:pt x="0" y="106"/>
                    </a:cubicBezTo>
                    <a:cubicBezTo>
                      <a:pt x="6" y="104"/>
                      <a:pt x="11" y="104"/>
                      <a:pt x="16" y="105"/>
                    </a:cubicBezTo>
                    <a:cubicBezTo>
                      <a:pt x="19" y="85"/>
                      <a:pt x="25" y="65"/>
                      <a:pt x="33" y="46"/>
                    </a:cubicBezTo>
                    <a:cubicBezTo>
                      <a:pt x="38" y="35"/>
                      <a:pt x="43" y="24"/>
                      <a:pt x="48" y="14"/>
                    </a:cubicBezTo>
                    <a:cubicBezTo>
                      <a:pt x="50" y="9"/>
                      <a:pt x="52" y="4"/>
                      <a:pt x="55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7" y="4"/>
                      <a:pt x="48" y="9"/>
                      <a:pt x="45" y="1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5" name="Freeform 223"/>
              <p:cNvSpPr/>
              <p:nvPr/>
            </p:nvSpPr>
            <p:spPr bwMode="auto">
              <a:xfrm>
                <a:off x="1004" y="1856"/>
                <a:ext cx="61" cy="35"/>
              </a:xfrm>
              <a:custGeom>
                <a:gdLst>
                  <a:gd name="T0" fmla="*/ 22 w 26"/>
                  <a:gd name="T1" fmla="*/ 15 h 15"/>
                  <a:gd name="T2" fmla="*/ 26 w 26"/>
                  <a:gd name="T3" fmla="*/ 0 h 15"/>
                  <a:gd name="T4" fmla="*/ 0 w 26"/>
                  <a:gd name="T5" fmla="*/ 10 h 15"/>
                  <a:gd name="T6" fmla="*/ 22 w 26"/>
                  <a:gd name="T7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2" y="15"/>
                    </a:moveTo>
                    <a:cubicBezTo>
                      <a:pt x="22" y="10"/>
                      <a:pt x="24" y="5"/>
                      <a:pt x="26" y="0"/>
                    </a:cubicBezTo>
                    <a:cubicBezTo>
                      <a:pt x="19" y="5"/>
                      <a:pt x="10" y="9"/>
                      <a:pt x="0" y="10"/>
                    </a:cubicBezTo>
                    <a:cubicBezTo>
                      <a:pt x="8" y="11"/>
                      <a:pt x="15" y="13"/>
                      <a:pt x="22" y="1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6" name="Freeform 224"/>
              <p:cNvSpPr/>
              <p:nvPr/>
            </p:nvSpPr>
            <p:spPr bwMode="auto">
              <a:xfrm>
                <a:off x="1061" y="1742"/>
                <a:ext cx="68" cy="171"/>
              </a:xfrm>
              <a:custGeom>
                <a:gdLst>
                  <a:gd name="T0" fmla="*/ 21 w 29"/>
                  <a:gd name="T1" fmla="*/ 39 h 72"/>
                  <a:gd name="T2" fmla="*/ 29 w 29"/>
                  <a:gd name="T3" fmla="*/ 9 h 72"/>
                  <a:gd name="T4" fmla="*/ 28 w 29"/>
                  <a:gd name="T5" fmla="*/ 8 h 72"/>
                  <a:gd name="T6" fmla="*/ 18 w 29"/>
                  <a:gd name="T7" fmla="*/ 0 h 72"/>
                  <a:gd name="T8" fmla="*/ 14 w 29"/>
                  <a:gd name="T9" fmla="*/ 10 h 72"/>
                  <a:gd name="T10" fmla="*/ 14 w 29"/>
                  <a:gd name="T11" fmla="*/ 10 h 72"/>
                  <a:gd name="T12" fmla="*/ 15 w 29"/>
                  <a:gd name="T13" fmla="*/ 26 h 72"/>
                  <a:gd name="T14" fmla="*/ 7 w 29"/>
                  <a:gd name="T15" fmla="*/ 43 h 72"/>
                  <a:gd name="T16" fmla="*/ 0 w 29"/>
                  <a:gd name="T17" fmla="*/ 65 h 72"/>
                  <a:gd name="T18" fmla="*/ 10 w 29"/>
                  <a:gd name="T19" fmla="*/ 72 h 72"/>
                  <a:gd name="T20" fmla="*/ 14 w 29"/>
                  <a:gd name="T21" fmla="*/ 69 h 72"/>
                  <a:gd name="T22" fmla="*/ 17 w 29"/>
                  <a:gd name="T23" fmla="*/ 56 h 72"/>
                  <a:gd name="T24" fmla="*/ 21 w 29"/>
                  <a:gd name="T25" fmla="*/ 39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72">
                    <a:moveTo>
                      <a:pt x="21" y="39"/>
                    </a:moveTo>
                    <a:cubicBezTo>
                      <a:pt x="22" y="28"/>
                      <a:pt x="24" y="18"/>
                      <a:pt x="29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4" y="6"/>
                      <a:pt x="21" y="3"/>
                      <a:pt x="18" y="0"/>
                    </a:cubicBezTo>
                    <a:cubicBezTo>
                      <a:pt x="16" y="3"/>
                      <a:pt x="16" y="7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16"/>
                      <a:pt x="16" y="21"/>
                      <a:pt x="15" y="26"/>
                    </a:cubicBezTo>
                    <a:cubicBezTo>
                      <a:pt x="14" y="33"/>
                      <a:pt x="11" y="38"/>
                      <a:pt x="7" y="43"/>
                    </a:cubicBezTo>
                    <a:cubicBezTo>
                      <a:pt x="4" y="50"/>
                      <a:pt x="1" y="57"/>
                      <a:pt x="0" y="65"/>
                    </a:cubicBezTo>
                    <a:cubicBezTo>
                      <a:pt x="4" y="66"/>
                      <a:pt x="7" y="69"/>
                      <a:pt x="10" y="72"/>
                    </a:cubicBezTo>
                    <a:cubicBezTo>
                      <a:pt x="11" y="71"/>
                      <a:pt x="13" y="70"/>
                      <a:pt x="14" y="69"/>
                    </a:cubicBezTo>
                    <a:cubicBezTo>
                      <a:pt x="14" y="65"/>
                      <a:pt x="16" y="61"/>
                      <a:pt x="17" y="56"/>
                    </a:cubicBezTo>
                    <a:cubicBezTo>
                      <a:pt x="18" y="50"/>
                      <a:pt x="20" y="44"/>
                      <a:pt x="21" y="3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7" name="Freeform 225"/>
              <p:cNvSpPr/>
              <p:nvPr/>
            </p:nvSpPr>
            <p:spPr bwMode="auto">
              <a:xfrm>
                <a:off x="1101" y="1765"/>
                <a:ext cx="64" cy="138"/>
              </a:xfrm>
              <a:custGeom>
                <a:gdLst>
                  <a:gd name="T0" fmla="*/ 14 w 27"/>
                  <a:gd name="T1" fmla="*/ 0 h 58"/>
                  <a:gd name="T2" fmla="*/ 6 w 27"/>
                  <a:gd name="T3" fmla="*/ 29 h 58"/>
                  <a:gd name="T4" fmla="*/ 3 w 27"/>
                  <a:gd name="T5" fmla="*/ 47 h 58"/>
                  <a:gd name="T6" fmla="*/ 0 w 27"/>
                  <a:gd name="T7" fmla="*/ 58 h 58"/>
                  <a:gd name="T8" fmla="*/ 5 w 27"/>
                  <a:gd name="T9" fmla="*/ 58 h 58"/>
                  <a:gd name="T10" fmla="*/ 14 w 27"/>
                  <a:gd name="T11" fmla="*/ 29 h 58"/>
                  <a:gd name="T12" fmla="*/ 22 w 27"/>
                  <a:gd name="T13" fmla="*/ 25 h 58"/>
                  <a:gd name="T14" fmla="*/ 27 w 27"/>
                  <a:gd name="T15" fmla="*/ 4 h 58"/>
                  <a:gd name="T16" fmla="*/ 14 w 27"/>
                  <a:gd name="T17" fmla="*/ 0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57">
                    <a:moveTo>
                      <a:pt x="14" y="0"/>
                    </a:moveTo>
                    <a:cubicBezTo>
                      <a:pt x="10" y="9"/>
                      <a:pt x="8" y="19"/>
                      <a:pt x="6" y="29"/>
                    </a:cubicBezTo>
                    <a:cubicBezTo>
                      <a:pt x="5" y="35"/>
                      <a:pt x="4" y="41"/>
                      <a:pt x="3" y="47"/>
                    </a:cubicBezTo>
                    <a:cubicBezTo>
                      <a:pt x="2" y="51"/>
                      <a:pt x="0" y="54"/>
                      <a:pt x="0" y="58"/>
                    </a:cubicBezTo>
                    <a:cubicBezTo>
                      <a:pt x="1" y="58"/>
                      <a:pt x="3" y="58"/>
                      <a:pt x="5" y="58"/>
                    </a:cubicBezTo>
                    <a:cubicBezTo>
                      <a:pt x="2" y="47"/>
                      <a:pt x="5" y="36"/>
                      <a:pt x="14" y="29"/>
                    </a:cubicBezTo>
                    <a:cubicBezTo>
                      <a:pt x="17" y="27"/>
                      <a:pt x="19" y="26"/>
                      <a:pt x="22" y="25"/>
                    </a:cubicBezTo>
                    <a:cubicBezTo>
                      <a:pt x="24" y="18"/>
                      <a:pt x="23" y="10"/>
                      <a:pt x="27" y="4"/>
                    </a:cubicBezTo>
                    <a:cubicBezTo>
                      <a:pt x="22" y="4"/>
                      <a:pt x="18" y="2"/>
                      <a:pt x="14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8" name="Freeform 226"/>
              <p:cNvSpPr/>
              <p:nvPr/>
            </p:nvSpPr>
            <p:spPr bwMode="auto">
              <a:xfrm>
                <a:off x="1058" y="2121"/>
                <a:ext cx="168" cy="67"/>
              </a:xfrm>
              <a:custGeom>
                <a:gdLst>
                  <a:gd name="T0" fmla="*/ 51 w 71"/>
                  <a:gd name="T1" fmla="*/ 1 h 28"/>
                  <a:gd name="T2" fmla="*/ 28 w 71"/>
                  <a:gd name="T3" fmla="*/ 5 h 28"/>
                  <a:gd name="T4" fmla="*/ 4 w 71"/>
                  <a:gd name="T5" fmla="*/ 19 h 28"/>
                  <a:gd name="T6" fmla="*/ 36 w 71"/>
                  <a:gd name="T7" fmla="*/ 28 h 28"/>
                  <a:gd name="T8" fmla="*/ 71 w 71"/>
                  <a:gd name="T9" fmla="*/ 23 h 28"/>
                  <a:gd name="T10" fmla="*/ 67 w 71"/>
                  <a:gd name="T11" fmla="*/ 0 h 28"/>
                  <a:gd name="T12" fmla="*/ 51 w 71"/>
                  <a:gd name="T13" fmla="*/ 1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28">
                    <a:moveTo>
                      <a:pt x="51" y="1"/>
                    </a:moveTo>
                    <a:cubicBezTo>
                      <a:pt x="43" y="2"/>
                      <a:pt x="35" y="3"/>
                      <a:pt x="28" y="5"/>
                    </a:cubicBezTo>
                    <a:cubicBezTo>
                      <a:pt x="23" y="7"/>
                      <a:pt x="0" y="10"/>
                      <a:pt x="4" y="19"/>
                    </a:cubicBezTo>
                    <a:cubicBezTo>
                      <a:pt x="9" y="28"/>
                      <a:pt x="27" y="28"/>
                      <a:pt x="36" y="28"/>
                    </a:cubicBezTo>
                    <a:cubicBezTo>
                      <a:pt x="48" y="28"/>
                      <a:pt x="60" y="28"/>
                      <a:pt x="71" y="23"/>
                    </a:cubicBezTo>
                    <a:cubicBezTo>
                      <a:pt x="68" y="16"/>
                      <a:pt x="67" y="8"/>
                      <a:pt x="67" y="0"/>
                    </a:cubicBezTo>
                    <a:cubicBezTo>
                      <a:pt x="61" y="1"/>
                      <a:pt x="56" y="0"/>
                      <a:pt x="51" y="1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9" name="Freeform 227"/>
              <p:cNvSpPr/>
              <p:nvPr/>
            </p:nvSpPr>
            <p:spPr bwMode="auto">
              <a:xfrm>
                <a:off x="1075" y="1939"/>
                <a:ext cx="177" cy="95"/>
              </a:xfrm>
              <a:custGeom>
                <a:gdLst>
                  <a:gd name="T0" fmla="*/ 23 w 75"/>
                  <a:gd name="T1" fmla="*/ 1 h 40"/>
                  <a:gd name="T2" fmla="*/ 9 w 75"/>
                  <a:gd name="T3" fmla="*/ 5 h 40"/>
                  <a:gd name="T4" fmla="*/ 30 w 75"/>
                  <a:gd name="T5" fmla="*/ 28 h 40"/>
                  <a:gd name="T6" fmla="*/ 65 w 75"/>
                  <a:gd name="T7" fmla="*/ 40 h 40"/>
                  <a:gd name="T8" fmla="*/ 75 w 75"/>
                  <a:gd name="T9" fmla="*/ 18 h 40"/>
                  <a:gd name="T10" fmla="*/ 41 w 75"/>
                  <a:gd name="T11" fmla="*/ 3 h 40"/>
                  <a:gd name="T12" fmla="*/ 23 w 75"/>
                  <a:gd name="T13" fmla="*/ 1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40">
                    <a:moveTo>
                      <a:pt x="23" y="1"/>
                    </a:moveTo>
                    <a:cubicBezTo>
                      <a:pt x="19" y="1"/>
                      <a:pt x="12" y="1"/>
                      <a:pt x="9" y="5"/>
                    </a:cubicBezTo>
                    <a:cubicBezTo>
                      <a:pt x="0" y="15"/>
                      <a:pt x="24" y="26"/>
                      <a:pt x="30" y="28"/>
                    </a:cubicBezTo>
                    <a:cubicBezTo>
                      <a:pt x="42" y="33"/>
                      <a:pt x="54" y="35"/>
                      <a:pt x="65" y="40"/>
                    </a:cubicBezTo>
                    <a:cubicBezTo>
                      <a:pt x="67" y="32"/>
                      <a:pt x="71" y="24"/>
                      <a:pt x="75" y="18"/>
                    </a:cubicBezTo>
                    <a:cubicBezTo>
                      <a:pt x="64" y="12"/>
                      <a:pt x="53" y="6"/>
                      <a:pt x="41" y="3"/>
                    </a:cubicBezTo>
                    <a:cubicBezTo>
                      <a:pt x="35" y="1"/>
                      <a:pt x="29" y="0"/>
                      <a:pt x="23" y="1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0" name="Freeform 228"/>
              <p:cNvSpPr/>
              <p:nvPr/>
            </p:nvSpPr>
            <p:spPr bwMode="auto">
              <a:xfrm>
                <a:off x="1435" y="1730"/>
                <a:ext cx="73" cy="133"/>
              </a:xfrm>
              <a:custGeom>
                <a:gdLst>
                  <a:gd name="T0" fmla="*/ 29 w 31"/>
                  <a:gd name="T1" fmla="*/ 31 h 56"/>
                  <a:gd name="T2" fmla="*/ 22 w 31"/>
                  <a:gd name="T3" fmla="*/ 4 h 56"/>
                  <a:gd name="T4" fmla="*/ 5 w 31"/>
                  <a:gd name="T5" fmla="*/ 26 h 56"/>
                  <a:gd name="T6" fmla="*/ 0 w 31"/>
                  <a:gd name="T7" fmla="*/ 55 h 56"/>
                  <a:gd name="T8" fmla="*/ 25 w 31"/>
                  <a:gd name="T9" fmla="*/ 56 h 56"/>
                  <a:gd name="T10" fmla="*/ 29 w 31"/>
                  <a:gd name="T11" fmla="*/ 31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56">
                    <a:moveTo>
                      <a:pt x="29" y="31"/>
                    </a:moveTo>
                    <a:cubicBezTo>
                      <a:pt x="29" y="24"/>
                      <a:pt x="31" y="7"/>
                      <a:pt x="22" y="4"/>
                    </a:cubicBezTo>
                    <a:cubicBezTo>
                      <a:pt x="12" y="0"/>
                      <a:pt x="7" y="19"/>
                      <a:pt x="5" y="26"/>
                    </a:cubicBezTo>
                    <a:cubicBezTo>
                      <a:pt x="2" y="36"/>
                      <a:pt x="1" y="45"/>
                      <a:pt x="0" y="55"/>
                    </a:cubicBezTo>
                    <a:cubicBezTo>
                      <a:pt x="8" y="54"/>
                      <a:pt x="16" y="54"/>
                      <a:pt x="25" y="56"/>
                    </a:cubicBezTo>
                    <a:cubicBezTo>
                      <a:pt x="25" y="47"/>
                      <a:pt x="27" y="39"/>
                      <a:pt x="29" y="31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1" name="Freeform 229"/>
              <p:cNvSpPr/>
              <p:nvPr/>
            </p:nvSpPr>
            <p:spPr bwMode="auto">
              <a:xfrm>
                <a:off x="1151" y="1853"/>
                <a:ext cx="146" cy="119"/>
              </a:xfrm>
              <a:custGeom>
                <a:gdLst>
                  <a:gd name="T0" fmla="*/ 10 w 62"/>
                  <a:gd name="T1" fmla="*/ 2 h 50"/>
                  <a:gd name="T2" fmla="*/ 4 w 62"/>
                  <a:gd name="T3" fmla="*/ 17 h 50"/>
                  <a:gd name="T4" fmla="*/ 16 w 62"/>
                  <a:gd name="T5" fmla="*/ 29 h 50"/>
                  <a:gd name="T6" fmla="*/ 46 w 62"/>
                  <a:gd name="T7" fmla="*/ 50 h 50"/>
                  <a:gd name="T8" fmla="*/ 62 w 62"/>
                  <a:gd name="T9" fmla="*/ 32 h 50"/>
                  <a:gd name="T10" fmla="*/ 39 w 62"/>
                  <a:gd name="T11" fmla="*/ 13 h 50"/>
                  <a:gd name="T12" fmla="*/ 10 w 62"/>
                  <a:gd name="T13" fmla="*/ 2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0">
                    <a:moveTo>
                      <a:pt x="10" y="2"/>
                    </a:moveTo>
                    <a:cubicBezTo>
                      <a:pt x="2" y="3"/>
                      <a:pt x="0" y="11"/>
                      <a:pt x="4" y="17"/>
                    </a:cubicBezTo>
                    <a:cubicBezTo>
                      <a:pt x="7" y="22"/>
                      <a:pt x="11" y="25"/>
                      <a:pt x="16" y="29"/>
                    </a:cubicBezTo>
                    <a:cubicBezTo>
                      <a:pt x="26" y="36"/>
                      <a:pt x="36" y="43"/>
                      <a:pt x="46" y="50"/>
                    </a:cubicBezTo>
                    <a:cubicBezTo>
                      <a:pt x="51" y="43"/>
                      <a:pt x="56" y="38"/>
                      <a:pt x="62" y="32"/>
                    </a:cubicBezTo>
                    <a:cubicBezTo>
                      <a:pt x="54" y="26"/>
                      <a:pt x="47" y="19"/>
                      <a:pt x="39" y="13"/>
                    </a:cubicBezTo>
                    <a:cubicBezTo>
                      <a:pt x="31" y="7"/>
                      <a:pt x="20" y="0"/>
                      <a:pt x="10" y="2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2" name="Freeform 230"/>
              <p:cNvSpPr/>
              <p:nvPr/>
            </p:nvSpPr>
            <p:spPr bwMode="auto">
              <a:xfrm>
                <a:off x="1065" y="2036"/>
                <a:ext cx="159" cy="71"/>
              </a:xfrm>
              <a:custGeom>
                <a:gdLst>
                  <a:gd name="T0" fmla="*/ 67 w 67"/>
                  <a:gd name="T1" fmla="*/ 4 h 30"/>
                  <a:gd name="T2" fmla="*/ 33 w 67"/>
                  <a:gd name="T3" fmla="*/ 1 h 30"/>
                  <a:gd name="T4" fmla="*/ 2 w 67"/>
                  <a:gd name="T5" fmla="*/ 11 h 30"/>
                  <a:gd name="T6" fmla="*/ 31 w 67"/>
                  <a:gd name="T7" fmla="*/ 26 h 30"/>
                  <a:gd name="T8" fmla="*/ 63 w 67"/>
                  <a:gd name="T9" fmla="*/ 30 h 30"/>
                  <a:gd name="T10" fmla="*/ 67 w 67"/>
                  <a:gd name="T11" fmla="*/ 4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30">
                    <a:moveTo>
                      <a:pt x="67" y="4"/>
                    </a:moveTo>
                    <a:cubicBezTo>
                      <a:pt x="56" y="1"/>
                      <a:pt x="45" y="1"/>
                      <a:pt x="33" y="1"/>
                    </a:cubicBezTo>
                    <a:cubicBezTo>
                      <a:pt x="27" y="1"/>
                      <a:pt x="0" y="0"/>
                      <a:pt x="2" y="11"/>
                    </a:cubicBezTo>
                    <a:cubicBezTo>
                      <a:pt x="4" y="21"/>
                      <a:pt x="23" y="24"/>
                      <a:pt x="31" y="26"/>
                    </a:cubicBezTo>
                    <a:cubicBezTo>
                      <a:pt x="42" y="28"/>
                      <a:pt x="53" y="29"/>
                      <a:pt x="63" y="30"/>
                    </a:cubicBezTo>
                    <a:cubicBezTo>
                      <a:pt x="63" y="21"/>
                      <a:pt x="65" y="12"/>
                      <a:pt x="67" y="4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3" name="Freeform 231"/>
              <p:cNvSpPr/>
              <p:nvPr/>
            </p:nvSpPr>
            <p:spPr bwMode="auto">
              <a:xfrm>
                <a:off x="1524" y="1642"/>
                <a:ext cx="76" cy="116"/>
              </a:xfrm>
              <a:custGeom>
                <a:gdLst>
                  <a:gd name="T0" fmla="*/ 32 w 32"/>
                  <a:gd name="T1" fmla="*/ 36 h 49"/>
                  <a:gd name="T2" fmla="*/ 23 w 32"/>
                  <a:gd name="T3" fmla="*/ 12 h 49"/>
                  <a:gd name="T4" fmla="*/ 9 w 32"/>
                  <a:gd name="T5" fmla="*/ 0 h 49"/>
                  <a:gd name="T6" fmla="*/ 0 w 32"/>
                  <a:gd name="T7" fmla="*/ 33 h 49"/>
                  <a:gd name="T8" fmla="*/ 0 w 32"/>
                  <a:gd name="T9" fmla="*/ 33 h 49"/>
                  <a:gd name="T10" fmla="*/ 8 w 32"/>
                  <a:gd name="T11" fmla="*/ 49 h 49"/>
                  <a:gd name="T12" fmla="*/ 19 w 32"/>
                  <a:gd name="T13" fmla="*/ 49 h 49"/>
                  <a:gd name="T14" fmla="*/ 32 w 32"/>
                  <a:gd name="T15" fmla="*/ 36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49">
                    <a:moveTo>
                      <a:pt x="32" y="36"/>
                    </a:moveTo>
                    <a:cubicBezTo>
                      <a:pt x="28" y="29"/>
                      <a:pt x="24" y="20"/>
                      <a:pt x="23" y="12"/>
                    </a:cubicBezTo>
                    <a:cubicBezTo>
                      <a:pt x="19" y="8"/>
                      <a:pt x="14" y="4"/>
                      <a:pt x="9" y="0"/>
                    </a:cubicBezTo>
                    <a:cubicBezTo>
                      <a:pt x="2" y="8"/>
                      <a:pt x="0" y="22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37"/>
                      <a:pt x="6" y="43"/>
                      <a:pt x="8" y="49"/>
                    </a:cubicBezTo>
                    <a:cubicBezTo>
                      <a:pt x="11" y="48"/>
                      <a:pt x="15" y="48"/>
                      <a:pt x="19" y="49"/>
                    </a:cubicBezTo>
                    <a:cubicBezTo>
                      <a:pt x="23" y="44"/>
                      <a:pt x="28" y="40"/>
                      <a:pt x="32" y="36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4" name="Freeform 232"/>
              <p:cNvSpPr/>
              <p:nvPr/>
            </p:nvSpPr>
            <p:spPr bwMode="auto">
              <a:xfrm>
                <a:off x="1437" y="1734"/>
                <a:ext cx="194" cy="350"/>
              </a:xfrm>
              <a:custGeom>
                <a:gdLst>
                  <a:gd name="T0" fmla="*/ 19 w 82"/>
                  <a:gd name="T1" fmla="*/ 147 h 147"/>
                  <a:gd name="T2" fmla="*/ 22 w 82"/>
                  <a:gd name="T3" fmla="*/ 133 h 147"/>
                  <a:gd name="T4" fmla="*/ 27 w 82"/>
                  <a:gd name="T5" fmla="*/ 115 h 147"/>
                  <a:gd name="T6" fmla="*/ 40 w 82"/>
                  <a:gd name="T7" fmla="*/ 78 h 147"/>
                  <a:gd name="T8" fmla="*/ 82 w 82"/>
                  <a:gd name="T9" fmla="*/ 14 h 147"/>
                  <a:gd name="T10" fmla="*/ 72 w 82"/>
                  <a:gd name="T11" fmla="*/ 2 h 147"/>
                  <a:gd name="T12" fmla="*/ 71 w 82"/>
                  <a:gd name="T13" fmla="*/ 0 h 147"/>
                  <a:gd name="T14" fmla="*/ 23 w 82"/>
                  <a:gd name="T15" fmla="*/ 66 h 147"/>
                  <a:gd name="T16" fmla="*/ 0 w 82"/>
                  <a:gd name="T17" fmla="*/ 141 h 147"/>
                  <a:gd name="T18" fmla="*/ 19 w 82"/>
                  <a:gd name="T19" fmla="*/ 147 h 1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147">
                    <a:moveTo>
                      <a:pt x="19" y="147"/>
                    </a:moveTo>
                    <a:cubicBezTo>
                      <a:pt x="19" y="142"/>
                      <a:pt x="20" y="138"/>
                      <a:pt x="22" y="133"/>
                    </a:cubicBezTo>
                    <a:cubicBezTo>
                      <a:pt x="23" y="128"/>
                      <a:pt x="25" y="121"/>
                      <a:pt x="27" y="115"/>
                    </a:cubicBezTo>
                    <a:cubicBezTo>
                      <a:pt x="30" y="103"/>
                      <a:pt x="34" y="90"/>
                      <a:pt x="40" y="78"/>
                    </a:cubicBezTo>
                    <a:cubicBezTo>
                      <a:pt x="50" y="54"/>
                      <a:pt x="64" y="33"/>
                      <a:pt x="82" y="14"/>
                    </a:cubicBezTo>
                    <a:cubicBezTo>
                      <a:pt x="78" y="10"/>
                      <a:pt x="75" y="6"/>
                      <a:pt x="72" y="2"/>
                    </a:cubicBezTo>
                    <a:cubicBezTo>
                      <a:pt x="72" y="1"/>
                      <a:pt x="72" y="1"/>
                      <a:pt x="71" y="0"/>
                    </a:cubicBezTo>
                    <a:cubicBezTo>
                      <a:pt x="51" y="18"/>
                      <a:pt x="35" y="42"/>
                      <a:pt x="23" y="66"/>
                    </a:cubicBezTo>
                    <a:cubicBezTo>
                      <a:pt x="11" y="90"/>
                      <a:pt x="3" y="115"/>
                      <a:pt x="0" y="141"/>
                    </a:cubicBezTo>
                    <a:cubicBezTo>
                      <a:pt x="7" y="140"/>
                      <a:pt x="14" y="143"/>
                      <a:pt x="19" y="147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5" name="Freeform 233"/>
              <p:cNvSpPr/>
              <p:nvPr/>
            </p:nvSpPr>
            <p:spPr bwMode="auto">
              <a:xfrm>
                <a:off x="1219" y="1860"/>
                <a:ext cx="272" cy="430"/>
              </a:xfrm>
              <a:custGeom>
                <a:gdLst>
                  <a:gd name="T0" fmla="*/ 31 w 115"/>
                  <a:gd name="T1" fmla="*/ 165 h 181"/>
                  <a:gd name="T2" fmla="*/ 9 w 115"/>
                  <a:gd name="T3" fmla="*/ 100 h 181"/>
                  <a:gd name="T4" fmla="*/ 111 w 115"/>
                  <a:gd name="T5" fmla="*/ 13 h 181"/>
                  <a:gd name="T6" fmla="*/ 113 w 115"/>
                  <a:gd name="T7" fmla="*/ 10 h 181"/>
                  <a:gd name="T8" fmla="*/ 115 w 115"/>
                  <a:gd name="T9" fmla="*/ 5 h 181"/>
                  <a:gd name="T10" fmla="*/ 61 w 115"/>
                  <a:gd name="T11" fmla="*/ 15 h 181"/>
                  <a:gd name="T12" fmla="*/ 60 w 115"/>
                  <a:gd name="T13" fmla="*/ 15 h 181"/>
                  <a:gd name="T14" fmla="*/ 44 w 115"/>
                  <a:gd name="T15" fmla="*/ 26 h 181"/>
                  <a:gd name="T16" fmla="*/ 3 w 115"/>
                  <a:gd name="T17" fmla="*/ 91 h 181"/>
                  <a:gd name="T18" fmla="*/ 17 w 115"/>
                  <a:gd name="T19" fmla="*/ 157 h 181"/>
                  <a:gd name="T20" fmla="*/ 18 w 115"/>
                  <a:gd name="T21" fmla="*/ 159 h 181"/>
                  <a:gd name="T22" fmla="*/ 24 w 115"/>
                  <a:gd name="T23" fmla="*/ 167 h 181"/>
                  <a:gd name="T24" fmla="*/ 38 w 115"/>
                  <a:gd name="T25" fmla="*/ 181 h 181"/>
                  <a:gd name="T26" fmla="*/ 48 w 115"/>
                  <a:gd name="T27" fmla="*/ 181 h 181"/>
                  <a:gd name="T28" fmla="*/ 31 w 115"/>
                  <a:gd name="T29" fmla="*/ 165 h 1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5" h="181">
                    <a:moveTo>
                      <a:pt x="31" y="165"/>
                    </a:moveTo>
                    <a:cubicBezTo>
                      <a:pt x="15" y="146"/>
                      <a:pt x="7" y="124"/>
                      <a:pt x="9" y="100"/>
                    </a:cubicBezTo>
                    <a:cubicBezTo>
                      <a:pt x="15" y="51"/>
                      <a:pt x="59" y="7"/>
                      <a:pt x="111" y="13"/>
                    </a:cubicBezTo>
                    <a:cubicBezTo>
                      <a:pt x="112" y="12"/>
                      <a:pt x="112" y="11"/>
                      <a:pt x="113" y="10"/>
                    </a:cubicBezTo>
                    <a:cubicBezTo>
                      <a:pt x="114" y="8"/>
                      <a:pt x="115" y="6"/>
                      <a:pt x="115" y="5"/>
                    </a:cubicBezTo>
                    <a:cubicBezTo>
                      <a:pt x="97" y="0"/>
                      <a:pt x="78" y="6"/>
                      <a:pt x="61" y="15"/>
                    </a:cubicBezTo>
                    <a:cubicBezTo>
                      <a:pt x="61" y="15"/>
                      <a:pt x="60" y="15"/>
                      <a:pt x="60" y="15"/>
                    </a:cubicBezTo>
                    <a:cubicBezTo>
                      <a:pt x="54" y="19"/>
                      <a:pt x="49" y="22"/>
                      <a:pt x="44" y="26"/>
                    </a:cubicBezTo>
                    <a:cubicBezTo>
                      <a:pt x="22" y="42"/>
                      <a:pt x="7" y="64"/>
                      <a:pt x="3" y="91"/>
                    </a:cubicBezTo>
                    <a:cubicBezTo>
                      <a:pt x="0" y="114"/>
                      <a:pt x="5" y="138"/>
                      <a:pt x="17" y="157"/>
                    </a:cubicBezTo>
                    <a:cubicBezTo>
                      <a:pt x="17" y="158"/>
                      <a:pt x="18" y="158"/>
                      <a:pt x="18" y="159"/>
                    </a:cubicBezTo>
                    <a:cubicBezTo>
                      <a:pt x="20" y="162"/>
                      <a:pt x="22" y="164"/>
                      <a:pt x="24" y="167"/>
                    </a:cubicBezTo>
                    <a:cubicBezTo>
                      <a:pt x="28" y="172"/>
                      <a:pt x="33" y="177"/>
                      <a:pt x="38" y="181"/>
                    </a:cubicBezTo>
                    <a:cubicBezTo>
                      <a:pt x="48" y="181"/>
                      <a:pt x="48" y="181"/>
                      <a:pt x="48" y="181"/>
                    </a:cubicBezTo>
                    <a:cubicBezTo>
                      <a:pt x="41" y="176"/>
                      <a:pt x="36" y="170"/>
                      <a:pt x="31" y="16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6" name="Freeform 234"/>
              <p:cNvSpPr/>
              <p:nvPr/>
            </p:nvSpPr>
            <p:spPr bwMode="auto">
              <a:xfrm>
                <a:off x="1229" y="1787"/>
                <a:ext cx="125" cy="135"/>
              </a:xfrm>
              <a:custGeom>
                <a:gdLst>
                  <a:gd name="T0" fmla="*/ 19 w 53"/>
                  <a:gd name="T1" fmla="*/ 2 h 57"/>
                  <a:gd name="T2" fmla="*/ 33 w 53"/>
                  <a:gd name="T3" fmla="*/ 57 h 57"/>
                  <a:gd name="T4" fmla="*/ 44 w 53"/>
                  <a:gd name="T5" fmla="*/ 49 h 57"/>
                  <a:gd name="T6" fmla="*/ 53 w 53"/>
                  <a:gd name="T7" fmla="*/ 43 h 57"/>
                  <a:gd name="T8" fmla="*/ 42 w 53"/>
                  <a:gd name="T9" fmla="*/ 21 h 57"/>
                  <a:gd name="T10" fmla="*/ 19 w 53"/>
                  <a:gd name="T11" fmla="*/ 2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57">
                    <a:moveTo>
                      <a:pt x="19" y="2"/>
                    </a:moveTo>
                    <a:cubicBezTo>
                      <a:pt x="0" y="6"/>
                      <a:pt x="27" y="48"/>
                      <a:pt x="33" y="57"/>
                    </a:cubicBezTo>
                    <a:cubicBezTo>
                      <a:pt x="36" y="54"/>
                      <a:pt x="40" y="51"/>
                      <a:pt x="44" y="49"/>
                    </a:cubicBezTo>
                    <a:cubicBezTo>
                      <a:pt x="47" y="47"/>
                      <a:pt x="50" y="45"/>
                      <a:pt x="53" y="43"/>
                    </a:cubicBezTo>
                    <a:cubicBezTo>
                      <a:pt x="49" y="36"/>
                      <a:pt x="46" y="28"/>
                      <a:pt x="42" y="21"/>
                    </a:cubicBezTo>
                    <a:cubicBezTo>
                      <a:pt x="37" y="15"/>
                      <a:pt x="28" y="0"/>
                      <a:pt x="19" y="2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7" name="Freeform 235"/>
              <p:cNvSpPr/>
              <p:nvPr/>
            </p:nvSpPr>
            <p:spPr bwMode="auto">
              <a:xfrm>
                <a:off x="1338" y="1730"/>
                <a:ext cx="85" cy="154"/>
              </a:xfrm>
              <a:custGeom>
                <a:gdLst>
                  <a:gd name="T0" fmla="*/ 5 w 36"/>
                  <a:gd name="T1" fmla="*/ 12 h 65"/>
                  <a:gd name="T2" fmla="*/ 4 w 36"/>
                  <a:gd name="T3" fmla="*/ 39 h 65"/>
                  <a:gd name="T4" fmla="*/ 11 w 36"/>
                  <a:gd name="T5" fmla="*/ 65 h 65"/>
                  <a:gd name="T6" fmla="*/ 36 w 36"/>
                  <a:gd name="T7" fmla="*/ 56 h 65"/>
                  <a:gd name="T8" fmla="*/ 28 w 36"/>
                  <a:gd name="T9" fmla="*/ 27 h 65"/>
                  <a:gd name="T10" fmla="*/ 5 w 36"/>
                  <a:gd name="T11" fmla="*/ 12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65">
                    <a:moveTo>
                      <a:pt x="5" y="12"/>
                    </a:moveTo>
                    <a:cubicBezTo>
                      <a:pt x="0" y="20"/>
                      <a:pt x="2" y="31"/>
                      <a:pt x="4" y="39"/>
                    </a:cubicBezTo>
                    <a:cubicBezTo>
                      <a:pt x="6" y="48"/>
                      <a:pt x="10" y="56"/>
                      <a:pt x="11" y="65"/>
                    </a:cubicBezTo>
                    <a:cubicBezTo>
                      <a:pt x="19" y="61"/>
                      <a:pt x="28" y="58"/>
                      <a:pt x="36" y="56"/>
                    </a:cubicBezTo>
                    <a:cubicBezTo>
                      <a:pt x="34" y="46"/>
                      <a:pt x="32" y="36"/>
                      <a:pt x="28" y="27"/>
                    </a:cubicBezTo>
                    <a:cubicBezTo>
                      <a:pt x="25" y="20"/>
                      <a:pt x="14" y="0"/>
                      <a:pt x="5" y="12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8" name="Freeform 236"/>
              <p:cNvSpPr/>
              <p:nvPr/>
            </p:nvSpPr>
            <p:spPr bwMode="auto">
              <a:xfrm>
                <a:off x="997" y="1886"/>
                <a:ext cx="80" cy="53"/>
              </a:xfrm>
              <a:custGeom>
                <a:gdLst>
                  <a:gd name="T0" fmla="*/ 26 w 34"/>
                  <a:gd name="T1" fmla="*/ 22 h 22"/>
                  <a:gd name="T2" fmla="*/ 34 w 34"/>
                  <a:gd name="T3" fmla="*/ 12 h 22"/>
                  <a:gd name="T4" fmla="*/ 0 w 34"/>
                  <a:gd name="T5" fmla="*/ 0 h 22"/>
                  <a:gd name="T6" fmla="*/ 26 w 34"/>
                  <a:gd name="T7" fmla="*/ 22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22">
                    <a:moveTo>
                      <a:pt x="26" y="22"/>
                    </a:moveTo>
                    <a:cubicBezTo>
                      <a:pt x="28" y="19"/>
                      <a:pt x="31" y="15"/>
                      <a:pt x="34" y="12"/>
                    </a:cubicBezTo>
                    <a:cubicBezTo>
                      <a:pt x="25" y="3"/>
                      <a:pt x="12" y="2"/>
                      <a:pt x="0" y="0"/>
                    </a:cubicBezTo>
                    <a:cubicBezTo>
                      <a:pt x="7" y="8"/>
                      <a:pt x="16" y="16"/>
                      <a:pt x="26" y="2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9" name="Freeform 237"/>
              <p:cNvSpPr/>
              <p:nvPr/>
            </p:nvSpPr>
            <p:spPr bwMode="auto">
              <a:xfrm>
                <a:off x="1461" y="1571"/>
                <a:ext cx="125" cy="90"/>
              </a:xfrm>
              <a:custGeom>
                <a:gdLst>
                  <a:gd name="T0" fmla="*/ 3 w 53"/>
                  <a:gd name="T1" fmla="*/ 2 h 38"/>
                  <a:gd name="T2" fmla="*/ 4 w 53"/>
                  <a:gd name="T3" fmla="*/ 2 h 38"/>
                  <a:gd name="T4" fmla="*/ 11 w 53"/>
                  <a:gd name="T5" fmla="*/ 8 h 38"/>
                  <a:gd name="T6" fmla="*/ 50 w 53"/>
                  <a:gd name="T7" fmla="*/ 38 h 38"/>
                  <a:gd name="T8" fmla="*/ 52 w 53"/>
                  <a:gd name="T9" fmla="*/ 29 h 38"/>
                  <a:gd name="T10" fmla="*/ 53 w 53"/>
                  <a:gd name="T11" fmla="*/ 25 h 38"/>
                  <a:gd name="T12" fmla="*/ 16 w 53"/>
                  <a:gd name="T13" fmla="*/ 0 h 38"/>
                  <a:gd name="T14" fmla="*/ 0 w 53"/>
                  <a:gd name="T15" fmla="*/ 0 h 38"/>
                  <a:gd name="T16" fmla="*/ 3 w 53"/>
                  <a:gd name="T17" fmla="*/ 2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38">
                    <a:moveTo>
                      <a:pt x="3" y="2"/>
                    </a:moveTo>
                    <a:cubicBezTo>
                      <a:pt x="3" y="2"/>
                      <a:pt x="3" y="2"/>
                      <a:pt x="4" y="2"/>
                    </a:cubicBezTo>
                    <a:cubicBezTo>
                      <a:pt x="6" y="4"/>
                      <a:pt x="9" y="6"/>
                      <a:pt x="11" y="8"/>
                    </a:cubicBezTo>
                    <a:cubicBezTo>
                      <a:pt x="25" y="17"/>
                      <a:pt x="38" y="26"/>
                      <a:pt x="50" y="38"/>
                    </a:cubicBezTo>
                    <a:cubicBezTo>
                      <a:pt x="50" y="35"/>
                      <a:pt x="51" y="32"/>
                      <a:pt x="52" y="29"/>
                    </a:cubicBezTo>
                    <a:cubicBezTo>
                      <a:pt x="52" y="28"/>
                      <a:pt x="53" y="26"/>
                      <a:pt x="53" y="25"/>
                    </a:cubicBezTo>
                    <a:cubicBezTo>
                      <a:pt x="41" y="16"/>
                      <a:pt x="29" y="8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0" name="Freeform 238"/>
              <p:cNvSpPr/>
              <p:nvPr/>
            </p:nvSpPr>
            <p:spPr bwMode="auto">
              <a:xfrm>
                <a:off x="450" y="1571"/>
                <a:ext cx="69" cy="57"/>
              </a:xfrm>
              <a:custGeom>
                <a:gdLst>
                  <a:gd name="T0" fmla="*/ 0 w 29"/>
                  <a:gd name="T1" fmla="*/ 17 h 24"/>
                  <a:gd name="T2" fmla="*/ 0 w 29"/>
                  <a:gd name="T3" fmla="*/ 17 h 24"/>
                  <a:gd name="T4" fmla="*/ 2 w 29"/>
                  <a:gd name="T5" fmla="*/ 24 h 24"/>
                  <a:gd name="T6" fmla="*/ 17 w 29"/>
                  <a:gd name="T7" fmla="*/ 9 h 24"/>
                  <a:gd name="T8" fmla="*/ 17 w 29"/>
                  <a:gd name="T9" fmla="*/ 9 h 24"/>
                  <a:gd name="T10" fmla="*/ 29 w 29"/>
                  <a:gd name="T11" fmla="*/ 0 h 24"/>
                  <a:gd name="T12" fmla="*/ 15 w 29"/>
                  <a:gd name="T13" fmla="*/ 0 h 24"/>
                  <a:gd name="T14" fmla="*/ 0 w 29"/>
                  <a:gd name="T15" fmla="*/ 1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4">
                    <a:moveTo>
                      <a:pt x="0" y="17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" y="19"/>
                      <a:pt x="2" y="21"/>
                      <a:pt x="2" y="24"/>
                    </a:cubicBezTo>
                    <a:cubicBezTo>
                      <a:pt x="7" y="19"/>
                      <a:pt x="12" y="14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21" y="6"/>
                      <a:pt x="25" y="3"/>
                      <a:pt x="2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9" y="5"/>
                      <a:pt x="4" y="10"/>
                      <a:pt x="0" y="17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1" name="Freeform 239"/>
              <p:cNvSpPr/>
              <p:nvPr/>
            </p:nvSpPr>
            <p:spPr bwMode="auto">
              <a:xfrm>
                <a:off x="999" y="1746"/>
                <a:ext cx="55" cy="93"/>
              </a:xfrm>
              <a:custGeom>
                <a:gdLst>
                  <a:gd name="T0" fmla="*/ 19 w 23"/>
                  <a:gd name="T1" fmla="*/ 23 h 39"/>
                  <a:gd name="T2" fmla="*/ 14 w 23"/>
                  <a:gd name="T3" fmla="*/ 0 h 39"/>
                  <a:gd name="T4" fmla="*/ 0 w 23"/>
                  <a:gd name="T5" fmla="*/ 39 h 39"/>
                  <a:gd name="T6" fmla="*/ 19 w 23"/>
                  <a:gd name="T7" fmla="*/ 23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39">
                    <a:moveTo>
                      <a:pt x="19" y="23"/>
                    </a:moveTo>
                    <a:cubicBezTo>
                      <a:pt x="23" y="15"/>
                      <a:pt x="21" y="6"/>
                      <a:pt x="14" y="0"/>
                    </a:cubicBezTo>
                    <a:cubicBezTo>
                      <a:pt x="10" y="13"/>
                      <a:pt x="5" y="26"/>
                      <a:pt x="0" y="39"/>
                    </a:cubicBezTo>
                    <a:cubicBezTo>
                      <a:pt x="8" y="36"/>
                      <a:pt x="16" y="32"/>
                      <a:pt x="19" y="23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2" name="Freeform 240"/>
              <p:cNvSpPr/>
              <p:nvPr/>
            </p:nvSpPr>
            <p:spPr bwMode="auto">
              <a:xfrm>
                <a:off x="1068" y="1713"/>
                <a:ext cx="28" cy="40"/>
              </a:xfrm>
              <a:custGeom>
                <a:gdLst>
                  <a:gd name="T0" fmla="*/ 11 w 12"/>
                  <a:gd name="T1" fmla="*/ 15 h 17"/>
                  <a:gd name="T2" fmla="*/ 12 w 12"/>
                  <a:gd name="T3" fmla="*/ 10 h 17"/>
                  <a:gd name="T4" fmla="*/ 0 w 12"/>
                  <a:gd name="T5" fmla="*/ 0 h 17"/>
                  <a:gd name="T6" fmla="*/ 10 w 12"/>
                  <a:gd name="T7" fmla="*/ 17 h 17"/>
                  <a:gd name="T8" fmla="*/ 11 w 12"/>
                  <a:gd name="T9" fmla="*/ 1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11" y="15"/>
                    </a:moveTo>
                    <a:cubicBezTo>
                      <a:pt x="11" y="13"/>
                      <a:pt x="12" y="12"/>
                      <a:pt x="12" y="10"/>
                    </a:cubicBezTo>
                    <a:cubicBezTo>
                      <a:pt x="8" y="7"/>
                      <a:pt x="4" y="3"/>
                      <a:pt x="0" y="0"/>
                    </a:cubicBezTo>
                    <a:cubicBezTo>
                      <a:pt x="4" y="5"/>
                      <a:pt x="8" y="11"/>
                      <a:pt x="10" y="17"/>
                    </a:cubicBezTo>
                    <a:cubicBezTo>
                      <a:pt x="10" y="16"/>
                      <a:pt x="10" y="15"/>
                      <a:pt x="11" y="1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3" name="Freeform 241"/>
              <p:cNvSpPr/>
              <p:nvPr/>
            </p:nvSpPr>
            <p:spPr bwMode="auto">
              <a:xfrm>
                <a:off x="985" y="1704"/>
                <a:ext cx="106" cy="168"/>
              </a:xfrm>
              <a:custGeom>
                <a:gdLst>
                  <a:gd name="T0" fmla="*/ 44 w 45"/>
                  <a:gd name="T1" fmla="*/ 40 h 71"/>
                  <a:gd name="T2" fmla="*/ 39 w 45"/>
                  <a:gd name="T3" fmla="*/ 16 h 71"/>
                  <a:gd name="T4" fmla="*/ 26 w 45"/>
                  <a:gd name="T5" fmla="*/ 0 h 71"/>
                  <a:gd name="T6" fmla="*/ 22 w 45"/>
                  <a:gd name="T7" fmla="*/ 12 h 71"/>
                  <a:gd name="T8" fmla="*/ 21 w 45"/>
                  <a:gd name="T9" fmla="*/ 15 h 71"/>
                  <a:gd name="T10" fmla="*/ 29 w 45"/>
                  <a:gd name="T11" fmla="*/ 42 h 71"/>
                  <a:gd name="T12" fmla="*/ 5 w 45"/>
                  <a:gd name="T13" fmla="*/ 60 h 71"/>
                  <a:gd name="T14" fmla="*/ 0 w 45"/>
                  <a:gd name="T15" fmla="*/ 71 h 71"/>
                  <a:gd name="T16" fmla="*/ 30 w 45"/>
                  <a:gd name="T17" fmla="*/ 63 h 71"/>
                  <a:gd name="T18" fmla="*/ 44 w 45"/>
                  <a:gd name="T19" fmla="*/ 40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71">
                    <a:moveTo>
                      <a:pt x="44" y="40"/>
                    </a:moveTo>
                    <a:cubicBezTo>
                      <a:pt x="45" y="32"/>
                      <a:pt x="42" y="23"/>
                      <a:pt x="39" y="16"/>
                    </a:cubicBezTo>
                    <a:cubicBezTo>
                      <a:pt x="35" y="11"/>
                      <a:pt x="31" y="4"/>
                      <a:pt x="26" y="0"/>
                    </a:cubicBezTo>
                    <a:cubicBezTo>
                      <a:pt x="24" y="4"/>
                      <a:pt x="23" y="8"/>
                      <a:pt x="22" y="12"/>
                    </a:cubicBezTo>
                    <a:cubicBezTo>
                      <a:pt x="21" y="13"/>
                      <a:pt x="21" y="14"/>
                      <a:pt x="21" y="15"/>
                    </a:cubicBezTo>
                    <a:cubicBezTo>
                      <a:pt x="29" y="21"/>
                      <a:pt x="33" y="31"/>
                      <a:pt x="29" y="42"/>
                    </a:cubicBezTo>
                    <a:cubicBezTo>
                      <a:pt x="25" y="51"/>
                      <a:pt x="16" y="60"/>
                      <a:pt x="5" y="60"/>
                    </a:cubicBezTo>
                    <a:cubicBezTo>
                      <a:pt x="3" y="64"/>
                      <a:pt x="2" y="68"/>
                      <a:pt x="0" y="71"/>
                    </a:cubicBezTo>
                    <a:cubicBezTo>
                      <a:pt x="10" y="70"/>
                      <a:pt x="21" y="69"/>
                      <a:pt x="30" y="63"/>
                    </a:cubicBezTo>
                    <a:cubicBezTo>
                      <a:pt x="37" y="57"/>
                      <a:pt x="43" y="49"/>
                      <a:pt x="44" y="4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4" name="Freeform 242"/>
              <p:cNvSpPr/>
              <p:nvPr/>
            </p:nvSpPr>
            <p:spPr bwMode="auto">
              <a:xfrm>
                <a:off x="1155" y="1599"/>
                <a:ext cx="64" cy="112"/>
              </a:xfrm>
              <a:custGeom>
                <a:gdLst>
                  <a:gd name="T0" fmla="*/ 5 w 27"/>
                  <a:gd name="T1" fmla="*/ 44 h 47"/>
                  <a:gd name="T2" fmla="*/ 11 w 27"/>
                  <a:gd name="T3" fmla="*/ 47 h 47"/>
                  <a:gd name="T4" fmla="*/ 27 w 27"/>
                  <a:gd name="T5" fmla="*/ 6 h 47"/>
                  <a:gd name="T6" fmla="*/ 21 w 27"/>
                  <a:gd name="T7" fmla="*/ 3 h 47"/>
                  <a:gd name="T8" fmla="*/ 16 w 27"/>
                  <a:gd name="T9" fmla="*/ 0 h 47"/>
                  <a:gd name="T10" fmla="*/ 0 w 27"/>
                  <a:gd name="T11" fmla="*/ 43 h 47"/>
                  <a:gd name="T12" fmla="*/ 5 w 27"/>
                  <a:gd name="T13" fmla="*/ 44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7">
                    <a:moveTo>
                      <a:pt x="5" y="44"/>
                    </a:moveTo>
                    <a:cubicBezTo>
                      <a:pt x="7" y="45"/>
                      <a:pt x="9" y="46"/>
                      <a:pt x="11" y="47"/>
                    </a:cubicBezTo>
                    <a:cubicBezTo>
                      <a:pt x="15" y="33"/>
                      <a:pt x="19" y="18"/>
                      <a:pt x="27" y="6"/>
                    </a:cubicBezTo>
                    <a:cubicBezTo>
                      <a:pt x="25" y="5"/>
                      <a:pt x="23" y="4"/>
                      <a:pt x="21" y="3"/>
                    </a:cubicBezTo>
                    <a:cubicBezTo>
                      <a:pt x="19" y="2"/>
                      <a:pt x="18" y="1"/>
                      <a:pt x="16" y="0"/>
                    </a:cubicBezTo>
                    <a:cubicBezTo>
                      <a:pt x="9" y="13"/>
                      <a:pt x="6" y="28"/>
                      <a:pt x="0" y="43"/>
                    </a:cubicBezTo>
                    <a:cubicBezTo>
                      <a:pt x="2" y="43"/>
                      <a:pt x="4" y="43"/>
                      <a:pt x="5" y="4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5" name="Freeform 243"/>
              <p:cNvSpPr/>
              <p:nvPr/>
            </p:nvSpPr>
            <p:spPr bwMode="auto">
              <a:xfrm>
                <a:off x="1073" y="1704"/>
                <a:ext cx="123" cy="78"/>
              </a:xfrm>
              <a:custGeom>
                <a:gdLst>
                  <a:gd name="T0" fmla="*/ 48 w 52"/>
                  <a:gd name="T1" fmla="*/ 23 h 33"/>
                  <a:gd name="T2" fmla="*/ 45 w 52"/>
                  <a:gd name="T3" fmla="*/ 6 h 33"/>
                  <a:gd name="T4" fmla="*/ 27 w 52"/>
                  <a:gd name="T5" fmla="*/ 1 h 33"/>
                  <a:gd name="T6" fmla="*/ 0 w 52"/>
                  <a:gd name="T7" fmla="*/ 0 h 33"/>
                  <a:gd name="T8" fmla="*/ 17 w 52"/>
                  <a:gd name="T9" fmla="*/ 16 h 33"/>
                  <a:gd name="T10" fmla="*/ 48 w 52"/>
                  <a:gd name="T11" fmla="*/ 23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33">
                    <a:moveTo>
                      <a:pt x="48" y="23"/>
                    </a:moveTo>
                    <a:cubicBezTo>
                      <a:pt x="52" y="18"/>
                      <a:pt x="51" y="10"/>
                      <a:pt x="45" y="6"/>
                    </a:cubicBezTo>
                    <a:cubicBezTo>
                      <a:pt x="40" y="3"/>
                      <a:pt x="33" y="2"/>
                      <a:pt x="27" y="1"/>
                    </a:cubicBezTo>
                    <a:cubicBezTo>
                      <a:pt x="18" y="0"/>
                      <a:pt x="8" y="1"/>
                      <a:pt x="0" y="0"/>
                    </a:cubicBezTo>
                    <a:cubicBezTo>
                      <a:pt x="6" y="5"/>
                      <a:pt x="12" y="11"/>
                      <a:pt x="17" y="16"/>
                    </a:cubicBezTo>
                    <a:cubicBezTo>
                      <a:pt x="24" y="21"/>
                      <a:pt x="40" y="33"/>
                      <a:pt x="48" y="2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6" name="Freeform 244"/>
              <p:cNvSpPr/>
              <p:nvPr/>
            </p:nvSpPr>
            <p:spPr bwMode="auto">
              <a:xfrm>
                <a:off x="1170" y="1571"/>
                <a:ext cx="94" cy="40"/>
              </a:xfrm>
              <a:custGeom>
                <a:gdLst>
                  <a:gd name="T0" fmla="*/ 10 w 40"/>
                  <a:gd name="T1" fmla="*/ 8 h 17"/>
                  <a:gd name="T2" fmla="*/ 27 w 40"/>
                  <a:gd name="T3" fmla="*/ 16 h 17"/>
                  <a:gd name="T4" fmla="*/ 39 w 40"/>
                  <a:gd name="T5" fmla="*/ 8 h 17"/>
                  <a:gd name="T6" fmla="*/ 34 w 40"/>
                  <a:gd name="T7" fmla="*/ 0 h 17"/>
                  <a:gd name="T8" fmla="*/ 0 w 40"/>
                  <a:gd name="T9" fmla="*/ 0 h 17"/>
                  <a:gd name="T10" fmla="*/ 10 w 40"/>
                  <a:gd name="T11" fmla="*/ 8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7">
                    <a:moveTo>
                      <a:pt x="10" y="8"/>
                    </a:moveTo>
                    <a:cubicBezTo>
                      <a:pt x="15" y="11"/>
                      <a:pt x="21" y="15"/>
                      <a:pt x="27" y="16"/>
                    </a:cubicBezTo>
                    <a:cubicBezTo>
                      <a:pt x="33" y="17"/>
                      <a:pt x="40" y="16"/>
                      <a:pt x="39" y="8"/>
                    </a:cubicBezTo>
                    <a:cubicBezTo>
                      <a:pt x="38" y="5"/>
                      <a:pt x="37" y="2"/>
                      <a:pt x="3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3"/>
                      <a:pt x="7" y="5"/>
                      <a:pt x="10" y="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7" name="Freeform 245"/>
              <p:cNvSpPr/>
              <p:nvPr/>
            </p:nvSpPr>
            <p:spPr bwMode="auto">
              <a:xfrm>
                <a:off x="1073" y="1680"/>
                <a:ext cx="40" cy="16"/>
              </a:xfrm>
              <a:custGeom>
                <a:gdLst>
                  <a:gd name="T0" fmla="*/ 14 w 17"/>
                  <a:gd name="T1" fmla="*/ 7 h 7"/>
                  <a:gd name="T2" fmla="*/ 17 w 17"/>
                  <a:gd name="T3" fmla="*/ 0 h 7"/>
                  <a:gd name="T4" fmla="*/ 0 w 17"/>
                  <a:gd name="T5" fmla="*/ 7 h 7"/>
                  <a:gd name="T6" fmla="*/ 14 w 17"/>
                  <a:gd name="T7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4" y="7"/>
                    </a:moveTo>
                    <a:cubicBezTo>
                      <a:pt x="15" y="4"/>
                      <a:pt x="16" y="2"/>
                      <a:pt x="17" y="0"/>
                    </a:cubicBezTo>
                    <a:cubicBezTo>
                      <a:pt x="11" y="3"/>
                      <a:pt x="6" y="5"/>
                      <a:pt x="0" y="7"/>
                    </a:cubicBezTo>
                    <a:cubicBezTo>
                      <a:pt x="5" y="7"/>
                      <a:pt x="9" y="7"/>
                      <a:pt x="14" y="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8" name="Freeform 246"/>
              <p:cNvSpPr/>
              <p:nvPr/>
            </p:nvSpPr>
            <p:spPr bwMode="auto">
              <a:xfrm>
                <a:off x="1113" y="1571"/>
                <a:ext cx="75" cy="128"/>
              </a:xfrm>
              <a:custGeom>
                <a:gdLst>
                  <a:gd name="T0" fmla="*/ 15 w 32"/>
                  <a:gd name="T1" fmla="*/ 54 h 54"/>
                  <a:gd name="T2" fmla="*/ 15 w 32"/>
                  <a:gd name="T3" fmla="*/ 54 h 54"/>
                  <a:gd name="T4" fmla="*/ 32 w 32"/>
                  <a:gd name="T5" fmla="*/ 10 h 54"/>
                  <a:gd name="T6" fmla="*/ 19 w 32"/>
                  <a:gd name="T7" fmla="*/ 0 h 54"/>
                  <a:gd name="T8" fmla="*/ 17 w 32"/>
                  <a:gd name="T9" fmla="*/ 3 h 54"/>
                  <a:gd name="T10" fmla="*/ 17 w 32"/>
                  <a:gd name="T11" fmla="*/ 25 h 54"/>
                  <a:gd name="T12" fmla="*/ 5 w 32"/>
                  <a:gd name="T13" fmla="*/ 42 h 54"/>
                  <a:gd name="T14" fmla="*/ 0 w 32"/>
                  <a:gd name="T15" fmla="*/ 53 h 54"/>
                  <a:gd name="T16" fmla="*/ 0 w 32"/>
                  <a:gd name="T17" fmla="*/ 53 h 54"/>
                  <a:gd name="T18" fmla="*/ 15 w 32"/>
                  <a:gd name="T19" fmla="*/ 54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54">
                    <a:moveTo>
                      <a:pt x="15" y="54"/>
                    </a:moveTo>
                    <a:cubicBezTo>
                      <a:pt x="15" y="54"/>
                      <a:pt x="15" y="54"/>
                      <a:pt x="15" y="54"/>
                    </a:cubicBezTo>
                    <a:cubicBezTo>
                      <a:pt x="21" y="40"/>
                      <a:pt x="23" y="23"/>
                      <a:pt x="32" y="10"/>
                    </a:cubicBezTo>
                    <a:cubicBezTo>
                      <a:pt x="27" y="7"/>
                      <a:pt x="23" y="4"/>
                      <a:pt x="19" y="0"/>
                    </a:cubicBezTo>
                    <a:cubicBezTo>
                      <a:pt x="18" y="1"/>
                      <a:pt x="17" y="2"/>
                      <a:pt x="17" y="3"/>
                    </a:cubicBezTo>
                    <a:cubicBezTo>
                      <a:pt x="19" y="10"/>
                      <a:pt x="19" y="18"/>
                      <a:pt x="17" y="25"/>
                    </a:cubicBezTo>
                    <a:cubicBezTo>
                      <a:pt x="15" y="31"/>
                      <a:pt x="11" y="37"/>
                      <a:pt x="5" y="42"/>
                    </a:cubicBezTo>
                    <a:cubicBezTo>
                      <a:pt x="3" y="46"/>
                      <a:pt x="2" y="49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5" y="53"/>
                      <a:pt x="10" y="53"/>
                      <a:pt x="15" y="5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9" name="Freeform 247"/>
              <p:cNvSpPr/>
              <p:nvPr/>
            </p:nvSpPr>
            <p:spPr bwMode="auto">
              <a:xfrm>
                <a:off x="1061" y="1571"/>
                <a:ext cx="47" cy="83"/>
              </a:xfrm>
              <a:custGeom>
                <a:gdLst>
                  <a:gd name="T0" fmla="*/ 0 w 20"/>
                  <a:gd name="T1" fmla="*/ 35 h 35"/>
                  <a:gd name="T2" fmla="*/ 18 w 20"/>
                  <a:gd name="T3" fmla="*/ 20 h 35"/>
                  <a:gd name="T4" fmla="*/ 15 w 20"/>
                  <a:gd name="T5" fmla="*/ 0 h 35"/>
                  <a:gd name="T6" fmla="*/ 11 w 20"/>
                  <a:gd name="T7" fmla="*/ 0 h 35"/>
                  <a:gd name="T8" fmla="*/ 0 w 20"/>
                  <a:gd name="T9" fmla="*/ 35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35">
                    <a:moveTo>
                      <a:pt x="0" y="35"/>
                    </a:moveTo>
                    <a:cubicBezTo>
                      <a:pt x="8" y="33"/>
                      <a:pt x="16" y="29"/>
                      <a:pt x="18" y="20"/>
                    </a:cubicBezTo>
                    <a:cubicBezTo>
                      <a:pt x="20" y="13"/>
                      <a:pt x="18" y="6"/>
                      <a:pt x="15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7" y="11"/>
                      <a:pt x="3" y="23"/>
                      <a:pt x="0" y="35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0" name="Freeform 248"/>
              <p:cNvSpPr/>
              <p:nvPr/>
            </p:nvSpPr>
            <p:spPr bwMode="auto">
              <a:xfrm>
                <a:off x="1049" y="1571"/>
                <a:ext cx="102" cy="118"/>
              </a:xfrm>
              <a:custGeom>
                <a:gdLst>
                  <a:gd name="T0" fmla="*/ 26 w 43"/>
                  <a:gd name="T1" fmla="*/ 22 h 50"/>
                  <a:gd name="T2" fmla="*/ 4 w 43"/>
                  <a:gd name="T3" fmla="*/ 38 h 50"/>
                  <a:gd name="T4" fmla="*/ 0 w 43"/>
                  <a:gd name="T5" fmla="*/ 50 h 50"/>
                  <a:gd name="T6" fmla="*/ 41 w 43"/>
                  <a:gd name="T7" fmla="*/ 23 h 50"/>
                  <a:gd name="T8" fmla="*/ 39 w 43"/>
                  <a:gd name="T9" fmla="*/ 0 h 50"/>
                  <a:gd name="T10" fmla="*/ 24 w 43"/>
                  <a:gd name="T11" fmla="*/ 0 h 50"/>
                  <a:gd name="T12" fmla="*/ 26 w 43"/>
                  <a:gd name="T13" fmla="*/ 22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0">
                    <a:moveTo>
                      <a:pt x="26" y="22"/>
                    </a:moveTo>
                    <a:cubicBezTo>
                      <a:pt x="23" y="32"/>
                      <a:pt x="14" y="38"/>
                      <a:pt x="4" y="38"/>
                    </a:cubicBezTo>
                    <a:cubicBezTo>
                      <a:pt x="3" y="42"/>
                      <a:pt x="2" y="46"/>
                      <a:pt x="0" y="50"/>
                    </a:cubicBezTo>
                    <a:cubicBezTo>
                      <a:pt x="17" y="49"/>
                      <a:pt x="37" y="39"/>
                      <a:pt x="41" y="23"/>
                    </a:cubicBezTo>
                    <a:cubicBezTo>
                      <a:pt x="43" y="15"/>
                      <a:pt x="42" y="7"/>
                      <a:pt x="39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7" y="7"/>
                      <a:pt x="29" y="15"/>
                      <a:pt x="26" y="22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1" name="Freeform 249"/>
              <p:cNvSpPr/>
              <p:nvPr/>
            </p:nvSpPr>
            <p:spPr bwMode="auto">
              <a:xfrm>
                <a:off x="576" y="1618"/>
                <a:ext cx="158" cy="204"/>
              </a:xfrm>
              <a:custGeom>
                <a:gdLst>
                  <a:gd name="T0" fmla="*/ 42 w 67"/>
                  <a:gd name="T1" fmla="*/ 32 h 86"/>
                  <a:gd name="T2" fmla="*/ 41 w 67"/>
                  <a:gd name="T3" fmla="*/ 76 h 86"/>
                  <a:gd name="T4" fmla="*/ 47 w 67"/>
                  <a:gd name="T5" fmla="*/ 86 h 86"/>
                  <a:gd name="T6" fmla="*/ 56 w 67"/>
                  <a:gd name="T7" fmla="*/ 27 h 86"/>
                  <a:gd name="T8" fmla="*/ 0 w 67"/>
                  <a:gd name="T9" fmla="*/ 7 h 86"/>
                  <a:gd name="T10" fmla="*/ 6 w 67"/>
                  <a:gd name="T11" fmla="*/ 16 h 86"/>
                  <a:gd name="T12" fmla="*/ 42 w 67"/>
                  <a:gd name="T13" fmla="*/ 32 h 8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86">
                    <a:moveTo>
                      <a:pt x="42" y="32"/>
                    </a:moveTo>
                    <a:cubicBezTo>
                      <a:pt x="49" y="46"/>
                      <a:pt x="49" y="62"/>
                      <a:pt x="41" y="76"/>
                    </a:cubicBezTo>
                    <a:cubicBezTo>
                      <a:pt x="43" y="79"/>
                      <a:pt x="46" y="82"/>
                      <a:pt x="47" y="86"/>
                    </a:cubicBezTo>
                    <a:cubicBezTo>
                      <a:pt x="65" y="72"/>
                      <a:pt x="67" y="47"/>
                      <a:pt x="56" y="27"/>
                    </a:cubicBezTo>
                    <a:cubicBezTo>
                      <a:pt x="44" y="8"/>
                      <a:pt x="22" y="0"/>
                      <a:pt x="0" y="7"/>
                    </a:cubicBezTo>
                    <a:cubicBezTo>
                      <a:pt x="2" y="10"/>
                      <a:pt x="4" y="13"/>
                      <a:pt x="6" y="16"/>
                    </a:cubicBezTo>
                    <a:cubicBezTo>
                      <a:pt x="19" y="16"/>
                      <a:pt x="35" y="19"/>
                      <a:pt x="42" y="32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2" name="Freeform 250"/>
              <p:cNvSpPr/>
              <p:nvPr/>
            </p:nvSpPr>
            <p:spPr bwMode="auto">
              <a:xfrm>
                <a:off x="536" y="1841"/>
                <a:ext cx="78" cy="81"/>
              </a:xfrm>
              <a:custGeom>
                <a:gdLst>
                  <a:gd name="T0" fmla="*/ 29 w 33"/>
                  <a:gd name="T1" fmla="*/ 13 h 34"/>
                  <a:gd name="T2" fmla="*/ 11 w 33"/>
                  <a:gd name="T3" fmla="*/ 0 h 34"/>
                  <a:gd name="T4" fmla="*/ 10 w 33"/>
                  <a:gd name="T5" fmla="*/ 4 h 34"/>
                  <a:gd name="T6" fmla="*/ 5 w 33"/>
                  <a:gd name="T7" fmla="*/ 18 h 34"/>
                  <a:gd name="T8" fmla="*/ 0 w 33"/>
                  <a:gd name="T9" fmla="*/ 25 h 34"/>
                  <a:gd name="T10" fmla="*/ 29 w 33"/>
                  <a:gd name="T11" fmla="*/ 34 h 34"/>
                  <a:gd name="T12" fmla="*/ 29 w 33"/>
                  <a:gd name="T13" fmla="*/ 13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4">
                    <a:moveTo>
                      <a:pt x="29" y="13"/>
                    </a:moveTo>
                    <a:cubicBezTo>
                      <a:pt x="24" y="7"/>
                      <a:pt x="18" y="2"/>
                      <a:pt x="11" y="0"/>
                    </a:cubicBezTo>
                    <a:cubicBezTo>
                      <a:pt x="11" y="2"/>
                      <a:pt x="10" y="3"/>
                      <a:pt x="10" y="4"/>
                    </a:cubicBezTo>
                    <a:cubicBezTo>
                      <a:pt x="9" y="9"/>
                      <a:pt x="8" y="14"/>
                      <a:pt x="5" y="18"/>
                    </a:cubicBezTo>
                    <a:cubicBezTo>
                      <a:pt x="4" y="20"/>
                      <a:pt x="2" y="23"/>
                      <a:pt x="0" y="25"/>
                    </a:cubicBezTo>
                    <a:cubicBezTo>
                      <a:pt x="10" y="24"/>
                      <a:pt x="20" y="28"/>
                      <a:pt x="29" y="34"/>
                    </a:cubicBezTo>
                    <a:cubicBezTo>
                      <a:pt x="33" y="27"/>
                      <a:pt x="33" y="20"/>
                      <a:pt x="29" y="13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3" name="Freeform 251"/>
              <p:cNvSpPr/>
              <p:nvPr/>
            </p:nvSpPr>
            <p:spPr bwMode="auto">
              <a:xfrm>
                <a:off x="718" y="1770"/>
                <a:ext cx="54" cy="48"/>
              </a:xfrm>
              <a:custGeom>
                <a:gdLst>
                  <a:gd name="T0" fmla="*/ 5 w 23"/>
                  <a:gd name="T1" fmla="*/ 1 h 20"/>
                  <a:gd name="T2" fmla="*/ 5 w 23"/>
                  <a:gd name="T3" fmla="*/ 1 h 20"/>
                  <a:gd name="T4" fmla="*/ 0 w 23"/>
                  <a:gd name="T5" fmla="*/ 12 h 20"/>
                  <a:gd name="T6" fmla="*/ 17 w 23"/>
                  <a:gd name="T7" fmla="*/ 20 h 20"/>
                  <a:gd name="T8" fmla="*/ 23 w 23"/>
                  <a:gd name="T9" fmla="*/ 9 h 20"/>
                  <a:gd name="T10" fmla="*/ 5 w 23"/>
                  <a:gd name="T11" fmla="*/ 1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0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5"/>
                      <a:pt x="2" y="9"/>
                      <a:pt x="0" y="12"/>
                    </a:cubicBezTo>
                    <a:cubicBezTo>
                      <a:pt x="7" y="12"/>
                      <a:pt x="13" y="16"/>
                      <a:pt x="17" y="20"/>
                    </a:cubicBezTo>
                    <a:cubicBezTo>
                      <a:pt x="19" y="17"/>
                      <a:pt x="21" y="13"/>
                      <a:pt x="23" y="9"/>
                    </a:cubicBezTo>
                    <a:cubicBezTo>
                      <a:pt x="20" y="4"/>
                      <a:pt x="11" y="0"/>
                      <a:pt x="5" y="1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4" name="Freeform 252"/>
              <p:cNvSpPr/>
              <p:nvPr/>
            </p:nvSpPr>
            <p:spPr bwMode="auto">
              <a:xfrm>
                <a:off x="730" y="1715"/>
                <a:ext cx="54" cy="60"/>
              </a:xfrm>
              <a:custGeom>
                <a:gdLst>
                  <a:gd name="T0" fmla="*/ 15 w 23"/>
                  <a:gd name="T1" fmla="*/ 25 h 25"/>
                  <a:gd name="T2" fmla="*/ 0 w 23"/>
                  <a:gd name="T3" fmla="*/ 1 h 25"/>
                  <a:gd name="T4" fmla="*/ 0 w 23"/>
                  <a:gd name="T5" fmla="*/ 21 h 25"/>
                  <a:gd name="T6" fmla="*/ 15 w 23"/>
                  <a:gd name="T7" fmla="*/ 2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5">
                    <a:moveTo>
                      <a:pt x="15" y="25"/>
                    </a:moveTo>
                    <a:cubicBezTo>
                      <a:pt x="23" y="14"/>
                      <a:pt x="13" y="0"/>
                      <a:pt x="0" y="1"/>
                    </a:cubicBezTo>
                    <a:cubicBezTo>
                      <a:pt x="1" y="8"/>
                      <a:pt x="1" y="14"/>
                      <a:pt x="0" y="21"/>
                    </a:cubicBezTo>
                    <a:cubicBezTo>
                      <a:pt x="5" y="20"/>
                      <a:pt x="11" y="22"/>
                      <a:pt x="15" y="25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5" name="Freeform 253"/>
              <p:cNvSpPr/>
              <p:nvPr/>
            </p:nvSpPr>
            <p:spPr bwMode="auto">
              <a:xfrm>
                <a:off x="592" y="1666"/>
                <a:ext cx="95" cy="128"/>
              </a:xfrm>
              <a:custGeom>
                <a:gdLst>
                  <a:gd name="T0" fmla="*/ 32 w 40"/>
                  <a:gd name="T1" fmla="*/ 54 h 54"/>
                  <a:gd name="T2" fmla="*/ 31 w 40"/>
                  <a:gd name="T3" fmla="*/ 12 h 54"/>
                  <a:gd name="T4" fmla="*/ 0 w 40"/>
                  <a:gd name="T5" fmla="*/ 0 h 54"/>
                  <a:gd name="T6" fmla="*/ 0 w 40"/>
                  <a:gd name="T7" fmla="*/ 2 h 54"/>
                  <a:gd name="T8" fmla="*/ 2 w 40"/>
                  <a:gd name="T9" fmla="*/ 13 h 54"/>
                  <a:gd name="T10" fmla="*/ 20 w 40"/>
                  <a:gd name="T11" fmla="*/ 46 h 54"/>
                  <a:gd name="T12" fmla="*/ 30 w 40"/>
                  <a:gd name="T13" fmla="*/ 52 h 54"/>
                  <a:gd name="T14" fmla="*/ 32 w 40"/>
                  <a:gd name="T15" fmla="*/ 54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54">
                    <a:moveTo>
                      <a:pt x="32" y="54"/>
                    </a:moveTo>
                    <a:cubicBezTo>
                      <a:pt x="38" y="40"/>
                      <a:pt x="40" y="25"/>
                      <a:pt x="31" y="12"/>
                    </a:cubicBezTo>
                    <a:cubicBezTo>
                      <a:pt x="24" y="2"/>
                      <a:pt x="12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6"/>
                      <a:pt x="2" y="9"/>
                      <a:pt x="2" y="13"/>
                    </a:cubicBezTo>
                    <a:cubicBezTo>
                      <a:pt x="18" y="14"/>
                      <a:pt x="31" y="32"/>
                      <a:pt x="20" y="46"/>
                    </a:cubicBezTo>
                    <a:cubicBezTo>
                      <a:pt x="23" y="47"/>
                      <a:pt x="27" y="49"/>
                      <a:pt x="30" y="52"/>
                    </a:cubicBezTo>
                    <a:cubicBezTo>
                      <a:pt x="30" y="52"/>
                      <a:pt x="31" y="53"/>
                      <a:pt x="32" y="5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6" name="Freeform 254"/>
              <p:cNvSpPr/>
              <p:nvPr/>
            </p:nvSpPr>
            <p:spPr bwMode="auto">
              <a:xfrm>
                <a:off x="566" y="1704"/>
                <a:ext cx="90" cy="68"/>
              </a:xfrm>
              <a:custGeom>
                <a:gdLst>
                  <a:gd name="T0" fmla="*/ 13 w 38"/>
                  <a:gd name="T1" fmla="*/ 0 h 29"/>
                  <a:gd name="T2" fmla="*/ 0 w 38"/>
                  <a:gd name="T3" fmla="*/ 26 h 29"/>
                  <a:gd name="T4" fmla="*/ 28 w 38"/>
                  <a:gd name="T5" fmla="*/ 29 h 29"/>
                  <a:gd name="T6" fmla="*/ 13 w 38"/>
                  <a:gd name="T7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28">
                    <a:moveTo>
                      <a:pt x="13" y="0"/>
                    </a:moveTo>
                    <a:cubicBezTo>
                      <a:pt x="12" y="10"/>
                      <a:pt x="7" y="20"/>
                      <a:pt x="0" y="26"/>
                    </a:cubicBezTo>
                    <a:cubicBezTo>
                      <a:pt x="9" y="24"/>
                      <a:pt x="19" y="25"/>
                      <a:pt x="28" y="29"/>
                    </a:cubicBezTo>
                    <a:cubicBezTo>
                      <a:pt x="38" y="17"/>
                      <a:pt x="27" y="1"/>
                      <a:pt x="13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7" name="Freeform 255"/>
              <p:cNvSpPr/>
              <p:nvPr/>
            </p:nvSpPr>
            <p:spPr bwMode="auto">
              <a:xfrm>
                <a:off x="580" y="1571"/>
                <a:ext cx="48" cy="54"/>
              </a:xfrm>
              <a:custGeom>
                <a:gdLst>
                  <a:gd name="T0" fmla="*/ 0 w 20"/>
                  <a:gd name="T1" fmla="*/ 23 h 23"/>
                  <a:gd name="T2" fmla="*/ 15 w 20"/>
                  <a:gd name="T3" fmla="*/ 21 h 23"/>
                  <a:gd name="T4" fmla="*/ 19 w 20"/>
                  <a:gd name="T5" fmla="*/ 0 h 23"/>
                  <a:gd name="T6" fmla="*/ 6 w 20"/>
                  <a:gd name="T7" fmla="*/ 0 h 23"/>
                  <a:gd name="T8" fmla="*/ 0 w 20"/>
                  <a:gd name="T9" fmla="*/ 2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3">
                    <a:moveTo>
                      <a:pt x="0" y="23"/>
                    </a:moveTo>
                    <a:cubicBezTo>
                      <a:pt x="5" y="22"/>
                      <a:pt x="10" y="21"/>
                      <a:pt x="15" y="21"/>
                    </a:cubicBezTo>
                    <a:cubicBezTo>
                      <a:pt x="18" y="14"/>
                      <a:pt x="20" y="7"/>
                      <a:pt x="19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8"/>
                      <a:pt x="5" y="16"/>
                      <a:pt x="0" y="23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8" name="Freeform 256"/>
              <p:cNvSpPr/>
              <p:nvPr/>
            </p:nvSpPr>
            <p:spPr bwMode="auto">
              <a:xfrm>
                <a:off x="725" y="1685"/>
                <a:ext cx="78" cy="99"/>
              </a:xfrm>
              <a:custGeom>
                <a:gdLst>
                  <a:gd name="T0" fmla="*/ 20 w 33"/>
                  <a:gd name="T1" fmla="*/ 40 h 42"/>
                  <a:gd name="T2" fmla="*/ 22 w 33"/>
                  <a:gd name="T3" fmla="*/ 42 h 42"/>
                  <a:gd name="T4" fmla="*/ 33 w 33"/>
                  <a:gd name="T5" fmla="*/ 19 h 42"/>
                  <a:gd name="T6" fmla="*/ 7 w 33"/>
                  <a:gd name="T7" fmla="*/ 1 h 42"/>
                  <a:gd name="T8" fmla="*/ 0 w 33"/>
                  <a:gd name="T9" fmla="*/ 9 h 42"/>
                  <a:gd name="T10" fmla="*/ 1 w 33"/>
                  <a:gd name="T11" fmla="*/ 11 h 42"/>
                  <a:gd name="T12" fmla="*/ 20 w 33"/>
                  <a:gd name="T13" fmla="*/ 40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42">
                    <a:moveTo>
                      <a:pt x="20" y="40"/>
                    </a:moveTo>
                    <a:cubicBezTo>
                      <a:pt x="21" y="40"/>
                      <a:pt x="21" y="41"/>
                      <a:pt x="22" y="42"/>
                    </a:cubicBezTo>
                    <a:cubicBezTo>
                      <a:pt x="26" y="34"/>
                      <a:pt x="30" y="27"/>
                      <a:pt x="33" y="19"/>
                    </a:cubicBezTo>
                    <a:cubicBezTo>
                      <a:pt x="26" y="9"/>
                      <a:pt x="20" y="0"/>
                      <a:pt x="7" y="1"/>
                    </a:cubicBezTo>
                    <a:cubicBezTo>
                      <a:pt x="5" y="4"/>
                      <a:pt x="3" y="6"/>
                      <a:pt x="0" y="9"/>
                    </a:cubicBezTo>
                    <a:cubicBezTo>
                      <a:pt x="1" y="9"/>
                      <a:pt x="1" y="10"/>
                      <a:pt x="1" y="11"/>
                    </a:cubicBezTo>
                    <a:cubicBezTo>
                      <a:pt x="16" y="9"/>
                      <a:pt x="30" y="27"/>
                      <a:pt x="20" y="4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9" name="Freeform 257"/>
              <p:cNvSpPr/>
              <p:nvPr/>
            </p:nvSpPr>
            <p:spPr bwMode="auto">
              <a:xfrm>
                <a:off x="502" y="1571"/>
                <a:ext cx="52" cy="38"/>
              </a:xfrm>
              <a:custGeom>
                <a:gdLst>
                  <a:gd name="T0" fmla="*/ 0 w 22"/>
                  <a:gd name="T1" fmla="*/ 9 h 16"/>
                  <a:gd name="T2" fmla="*/ 18 w 22"/>
                  <a:gd name="T3" fmla="*/ 16 h 16"/>
                  <a:gd name="T4" fmla="*/ 21 w 22"/>
                  <a:gd name="T5" fmla="*/ 0 h 16"/>
                  <a:gd name="T6" fmla="*/ 12 w 22"/>
                  <a:gd name="T7" fmla="*/ 0 h 16"/>
                  <a:gd name="T8" fmla="*/ 0 w 22"/>
                  <a:gd name="T9" fmla="*/ 9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6">
                    <a:moveTo>
                      <a:pt x="0" y="9"/>
                    </a:moveTo>
                    <a:cubicBezTo>
                      <a:pt x="7" y="10"/>
                      <a:pt x="13" y="12"/>
                      <a:pt x="18" y="16"/>
                    </a:cubicBezTo>
                    <a:cubicBezTo>
                      <a:pt x="21" y="11"/>
                      <a:pt x="22" y="5"/>
                      <a:pt x="2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4" y="6"/>
                      <a:pt x="0" y="9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0" name="Freeform 258"/>
              <p:cNvSpPr/>
              <p:nvPr/>
            </p:nvSpPr>
            <p:spPr bwMode="auto">
              <a:xfrm>
                <a:off x="552" y="1571"/>
                <a:ext cx="36" cy="57"/>
              </a:xfrm>
              <a:custGeom>
                <a:gdLst>
                  <a:gd name="T0" fmla="*/ 0 w 15"/>
                  <a:gd name="T1" fmla="*/ 17 h 24"/>
                  <a:gd name="T2" fmla="*/ 8 w 15"/>
                  <a:gd name="T3" fmla="*/ 24 h 24"/>
                  <a:gd name="T4" fmla="*/ 15 w 15"/>
                  <a:gd name="T5" fmla="*/ 0 h 24"/>
                  <a:gd name="T6" fmla="*/ 3 w 15"/>
                  <a:gd name="T7" fmla="*/ 0 h 24"/>
                  <a:gd name="T8" fmla="*/ 0 w 15"/>
                  <a:gd name="T9" fmla="*/ 1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4">
                    <a:moveTo>
                      <a:pt x="0" y="17"/>
                    </a:moveTo>
                    <a:cubicBezTo>
                      <a:pt x="3" y="19"/>
                      <a:pt x="5" y="22"/>
                      <a:pt x="8" y="24"/>
                    </a:cubicBezTo>
                    <a:cubicBezTo>
                      <a:pt x="13" y="17"/>
                      <a:pt x="15" y="8"/>
                      <a:pt x="1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6"/>
                      <a:pt x="3" y="12"/>
                      <a:pt x="0" y="17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1" name="Freeform 259"/>
              <p:cNvSpPr/>
              <p:nvPr/>
            </p:nvSpPr>
            <p:spPr bwMode="auto">
              <a:xfrm>
                <a:off x="450" y="1670"/>
                <a:ext cx="52" cy="55"/>
              </a:xfrm>
              <a:custGeom>
                <a:gdLst>
                  <a:gd name="T0" fmla="*/ 4 w 22"/>
                  <a:gd name="T1" fmla="*/ 0 h 23"/>
                  <a:gd name="T2" fmla="*/ 4 w 22"/>
                  <a:gd name="T3" fmla="*/ 0 h 23"/>
                  <a:gd name="T4" fmla="*/ 0 w 22"/>
                  <a:gd name="T5" fmla="*/ 16 h 23"/>
                  <a:gd name="T6" fmla="*/ 21 w 22"/>
                  <a:gd name="T7" fmla="*/ 23 h 23"/>
                  <a:gd name="T8" fmla="*/ 4 w 22"/>
                  <a:gd name="T9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5"/>
                      <a:pt x="2" y="11"/>
                      <a:pt x="0" y="16"/>
                    </a:cubicBezTo>
                    <a:cubicBezTo>
                      <a:pt x="7" y="17"/>
                      <a:pt x="15" y="20"/>
                      <a:pt x="21" y="23"/>
                    </a:cubicBezTo>
                    <a:cubicBezTo>
                      <a:pt x="22" y="12"/>
                      <a:pt x="18" y="1"/>
                      <a:pt x="4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2" name="Freeform 260"/>
              <p:cNvSpPr/>
              <p:nvPr/>
            </p:nvSpPr>
            <p:spPr bwMode="auto">
              <a:xfrm>
                <a:off x="748" y="1587"/>
                <a:ext cx="45" cy="64"/>
              </a:xfrm>
              <a:custGeom>
                <a:gdLst>
                  <a:gd name="T0" fmla="*/ 2 w 19"/>
                  <a:gd name="T1" fmla="*/ 24 h 27"/>
                  <a:gd name="T2" fmla="*/ 16 w 19"/>
                  <a:gd name="T3" fmla="*/ 27 h 27"/>
                  <a:gd name="T4" fmla="*/ 0 w 19"/>
                  <a:gd name="T5" fmla="*/ 3 h 27"/>
                  <a:gd name="T6" fmla="*/ 2 w 19"/>
                  <a:gd name="T7" fmla="*/ 24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7">
                    <a:moveTo>
                      <a:pt x="2" y="24"/>
                    </a:moveTo>
                    <a:cubicBezTo>
                      <a:pt x="7" y="24"/>
                      <a:pt x="12" y="25"/>
                      <a:pt x="16" y="27"/>
                    </a:cubicBezTo>
                    <a:cubicBezTo>
                      <a:pt x="19" y="16"/>
                      <a:pt x="13" y="0"/>
                      <a:pt x="0" y="3"/>
                    </a:cubicBezTo>
                    <a:cubicBezTo>
                      <a:pt x="2" y="10"/>
                      <a:pt x="3" y="17"/>
                      <a:pt x="2" y="24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3" name="Freeform 261"/>
              <p:cNvSpPr/>
              <p:nvPr/>
            </p:nvSpPr>
            <p:spPr bwMode="auto">
              <a:xfrm>
                <a:off x="550" y="1765"/>
                <a:ext cx="144" cy="174"/>
              </a:xfrm>
              <a:custGeom>
                <a:gdLst>
                  <a:gd name="T0" fmla="*/ 43 w 61"/>
                  <a:gd name="T1" fmla="*/ 34 h 73"/>
                  <a:gd name="T2" fmla="*/ 41 w 61"/>
                  <a:gd name="T3" fmla="*/ 73 h 73"/>
                  <a:gd name="T4" fmla="*/ 57 w 61"/>
                  <a:gd name="T5" fmla="*/ 61 h 73"/>
                  <a:gd name="T6" fmla="*/ 45 w 61"/>
                  <a:gd name="T7" fmla="*/ 11 h 73"/>
                  <a:gd name="T8" fmla="*/ 0 w 61"/>
                  <a:gd name="T9" fmla="*/ 5 h 73"/>
                  <a:gd name="T10" fmla="*/ 1 w 61"/>
                  <a:gd name="T11" fmla="*/ 7 h 73"/>
                  <a:gd name="T12" fmla="*/ 3 w 61"/>
                  <a:gd name="T13" fmla="*/ 13 h 73"/>
                  <a:gd name="T14" fmla="*/ 43 w 61"/>
                  <a:gd name="T15" fmla="*/ 34 h 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3">
                    <a:moveTo>
                      <a:pt x="43" y="34"/>
                    </a:moveTo>
                    <a:cubicBezTo>
                      <a:pt x="48" y="46"/>
                      <a:pt x="49" y="62"/>
                      <a:pt x="41" y="73"/>
                    </a:cubicBezTo>
                    <a:cubicBezTo>
                      <a:pt x="47" y="70"/>
                      <a:pt x="52" y="66"/>
                      <a:pt x="57" y="61"/>
                    </a:cubicBezTo>
                    <a:cubicBezTo>
                      <a:pt x="60" y="43"/>
                      <a:pt x="61" y="23"/>
                      <a:pt x="45" y="11"/>
                    </a:cubicBezTo>
                    <a:cubicBezTo>
                      <a:pt x="32" y="2"/>
                      <a:pt x="15" y="0"/>
                      <a:pt x="0" y="5"/>
                    </a:cubicBezTo>
                    <a:cubicBezTo>
                      <a:pt x="0" y="6"/>
                      <a:pt x="1" y="7"/>
                      <a:pt x="1" y="7"/>
                    </a:cubicBezTo>
                    <a:cubicBezTo>
                      <a:pt x="2" y="9"/>
                      <a:pt x="2" y="11"/>
                      <a:pt x="3" y="13"/>
                    </a:cubicBezTo>
                    <a:cubicBezTo>
                      <a:pt x="18" y="12"/>
                      <a:pt x="36" y="20"/>
                      <a:pt x="43" y="34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4" name="Freeform 262"/>
              <p:cNvSpPr/>
              <p:nvPr/>
            </p:nvSpPr>
            <p:spPr bwMode="auto">
              <a:xfrm>
                <a:off x="559" y="1803"/>
                <a:ext cx="104" cy="143"/>
              </a:xfrm>
              <a:custGeom>
                <a:gdLst>
                  <a:gd name="T0" fmla="*/ 34 w 44"/>
                  <a:gd name="T1" fmla="*/ 17 h 60"/>
                  <a:gd name="T2" fmla="*/ 0 w 44"/>
                  <a:gd name="T3" fmla="*/ 0 h 60"/>
                  <a:gd name="T4" fmla="*/ 1 w 44"/>
                  <a:gd name="T5" fmla="*/ 13 h 60"/>
                  <a:gd name="T6" fmla="*/ 21 w 44"/>
                  <a:gd name="T7" fmla="*/ 52 h 60"/>
                  <a:gd name="T8" fmla="*/ 29 w 44"/>
                  <a:gd name="T9" fmla="*/ 60 h 60"/>
                  <a:gd name="T10" fmla="*/ 34 w 44"/>
                  <a:gd name="T11" fmla="*/ 17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60">
                    <a:moveTo>
                      <a:pt x="34" y="17"/>
                    </a:moveTo>
                    <a:cubicBezTo>
                      <a:pt x="27" y="6"/>
                      <a:pt x="13" y="0"/>
                      <a:pt x="0" y="0"/>
                    </a:cubicBezTo>
                    <a:cubicBezTo>
                      <a:pt x="1" y="5"/>
                      <a:pt x="1" y="9"/>
                      <a:pt x="1" y="13"/>
                    </a:cubicBezTo>
                    <a:cubicBezTo>
                      <a:pt x="18" y="17"/>
                      <a:pt x="33" y="36"/>
                      <a:pt x="21" y="52"/>
                    </a:cubicBezTo>
                    <a:cubicBezTo>
                      <a:pt x="24" y="54"/>
                      <a:pt x="27" y="57"/>
                      <a:pt x="29" y="60"/>
                    </a:cubicBezTo>
                    <a:cubicBezTo>
                      <a:pt x="42" y="49"/>
                      <a:pt x="44" y="31"/>
                      <a:pt x="34" y="17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5" name="Freeform 263"/>
              <p:cNvSpPr/>
              <p:nvPr/>
            </p:nvSpPr>
            <p:spPr bwMode="auto">
              <a:xfrm>
                <a:off x="457" y="1632"/>
                <a:ext cx="90" cy="117"/>
              </a:xfrm>
              <a:custGeom>
                <a:gdLst>
                  <a:gd name="T0" fmla="*/ 30 w 38"/>
                  <a:gd name="T1" fmla="*/ 16 h 49"/>
                  <a:gd name="T2" fmla="*/ 0 w 38"/>
                  <a:gd name="T3" fmla="*/ 2 h 49"/>
                  <a:gd name="T4" fmla="*/ 1 w 38"/>
                  <a:gd name="T5" fmla="*/ 13 h 49"/>
                  <a:gd name="T6" fmla="*/ 21 w 38"/>
                  <a:gd name="T7" fmla="*/ 41 h 49"/>
                  <a:gd name="T8" fmla="*/ 30 w 38"/>
                  <a:gd name="T9" fmla="*/ 49 h 49"/>
                  <a:gd name="T10" fmla="*/ 30 w 38"/>
                  <a:gd name="T11" fmla="*/ 16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9">
                    <a:moveTo>
                      <a:pt x="30" y="16"/>
                    </a:moveTo>
                    <a:cubicBezTo>
                      <a:pt x="24" y="6"/>
                      <a:pt x="12" y="0"/>
                      <a:pt x="0" y="2"/>
                    </a:cubicBezTo>
                    <a:cubicBezTo>
                      <a:pt x="1" y="5"/>
                      <a:pt x="1" y="9"/>
                      <a:pt x="1" y="13"/>
                    </a:cubicBezTo>
                    <a:cubicBezTo>
                      <a:pt x="16" y="14"/>
                      <a:pt x="24" y="27"/>
                      <a:pt x="21" y="41"/>
                    </a:cubicBezTo>
                    <a:cubicBezTo>
                      <a:pt x="24" y="43"/>
                      <a:pt x="28" y="46"/>
                      <a:pt x="30" y="49"/>
                    </a:cubicBezTo>
                    <a:cubicBezTo>
                      <a:pt x="35" y="38"/>
                      <a:pt x="38" y="26"/>
                      <a:pt x="30" y="1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6" name="Freeform 264"/>
              <p:cNvSpPr/>
              <p:nvPr/>
            </p:nvSpPr>
            <p:spPr bwMode="auto">
              <a:xfrm>
                <a:off x="834" y="1571"/>
                <a:ext cx="4" cy="2"/>
              </a:xfrm>
              <a:custGeom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7" name="Freeform 265"/>
              <p:cNvSpPr/>
              <p:nvPr/>
            </p:nvSpPr>
            <p:spPr bwMode="auto">
              <a:xfrm>
                <a:off x="793" y="1571"/>
                <a:ext cx="50" cy="68"/>
              </a:xfrm>
              <a:custGeom>
                <a:gdLst>
                  <a:gd name="T0" fmla="*/ 3 w 21"/>
                  <a:gd name="T1" fmla="*/ 2 h 29"/>
                  <a:gd name="T2" fmla="*/ 17 w 21"/>
                  <a:gd name="T3" fmla="*/ 29 h 29"/>
                  <a:gd name="T4" fmla="*/ 21 w 21"/>
                  <a:gd name="T5" fmla="*/ 13 h 29"/>
                  <a:gd name="T6" fmla="*/ 13 w 21"/>
                  <a:gd name="T7" fmla="*/ 0 h 29"/>
                  <a:gd name="T8" fmla="*/ 0 w 21"/>
                  <a:gd name="T9" fmla="*/ 0 h 29"/>
                  <a:gd name="T10" fmla="*/ 3 w 21"/>
                  <a:gd name="T11" fmla="*/ 2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8">
                    <a:moveTo>
                      <a:pt x="3" y="2"/>
                    </a:moveTo>
                    <a:cubicBezTo>
                      <a:pt x="11" y="9"/>
                      <a:pt x="14" y="19"/>
                      <a:pt x="17" y="29"/>
                    </a:cubicBezTo>
                    <a:cubicBezTo>
                      <a:pt x="18" y="24"/>
                      <a:pt x="20" y="18"/>
                      <a:pt x="21" y="13"/>
                    </a:cubicBezTo>
                    <a:cubicBezTo>
                      <a:pt x="19" y="9"/>
                      <a:pt x="16" y="4"/>
                      <a:pt x="1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8" name="Freeform 266"/>
              <p:cNvSpPr/>
              <p:nvPr/>
            </p:nvSpPr>
            <p:spPr bwMode="auto">
              <a:xfrm>
                <a:off x="841" y="1571"/>
                <a:ext cx="12" cy="21"/>
              </a:xfrm>
              <a:custGeom>
                <a:gdLst>
                  <a:gd name="T0" fmla="*/ 0 w 5"/>
                  <a:gd name="T1" fmla="*/ 4 h 9"/>
                  <a:gd name="T2" fmla="*/ 3 w 5"/>
                  <a:gd name="T3" fmla="*/ 9 h 9"/>
                  <a:gd name="T4" fmla="*/ 5 w 5"/>
                  <a:gd name="T5" fmla="*/ 0 h 9"/>
                  <a:gd name="T6" fmla="*/ 2 w 5"/>
                  <a:gd name="T7" fmla="*/ 0 h 9"/>
                  <a:gd name="T8" fmla="*/ 0 w 5"/>
                  <a:gd name="T9" fmla="*/ 4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0" y="4"/>
                    </a:moveTo>
                    <a:cubicBezTo>
                      <a:pt x="1" y="6"/>
                      <a:pt x="2" y="7"/>
                      <a:pt x="3" y="9"/>
                    </a:cubicBezTo>
                    <a:cubicBezTo>
                      <a:pt x="4" y="6"/>
                      <a:pt x="4" y="3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9" name="Freeform 267"/>
              <p:cNvSpPr/>
              <p:nvPr/>
            </p:nvSpPr>
            <p:spPr bwMode="auto">
              <a:xfrm>
                <a:off x="637" y="1571"/>
                <a:ext cx="76" cy="90"/>
              </a:xfrm>
              <a:custGeom>
                <a:gdLst>
                  <a:gd name="T0" fmla="*/ 17 w 32"/>
                  <a:gd name="T1" fmla="*/ 29 h 38"/>
                  <a:gd name="T2" fmla="*/ 27 w 32"/>
                  <a:gd name="T3" fmla="*/ 38 h 38"/>
                  <a:gd name="T4" fmla="*/ 26 w 32"/>
                  <a:gd name="T5" fmla="*/ 4 h 38"/>
                  <a:gd name="T6" fmla="*/ 23 w 32"/>
                  <a:gd name="T7" fmla="*/ 0 h 38"/>
                  <a:gd name="T8" fmla="*/ 0 w 32"/>
                  <a:gd name="T9" fmla="*/ 0 h 38"/>
                  <a:gd name="T10" fmla="*/ 17 w 32"/>
                  <a:gd name="T11" fmla="*/ 29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8">
                    <a:moveTo>
                      <a:pt x="17" y="29"/>
                    </a:moveTo>
                    <a:cubicBezTo>
                      <a:pt x="21" y="32"/>
                      <a:pt x="24" y="35"/>
                      <a:pt x="27" y="38"/>
                    </a:cubicBezTo>
                    <a:cubicBezTo>
                      <a:pt x="31" y="27"/>
                      <a:pt x="32" y="15"/>
                      <a:pt x="26" y="4"/>
                    </a:cubicBezTo>
                    <a:cubicBezTo>
                      <a:pt x="25" y="3"/>
                      <a:pt x="24" y="1"/>
                      <a:pt x="2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1"/>
                      <a:pt x="23" y="18"/>
                      <a:pt x="17" y="2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0" name="Freeform 268"/>
              <p:cNvSpPr/>
              <p:nvPr/>
            </p:nvSpPr>
            <p:spPr bwMode="auto">
              <a:xfrm>
                <a:off x="789" y="1818"/>
                <a:ext cx="139" cy="92"/>
              </a:xfrm>
              <a:custGeom>
                <a:gdLst>
                  <a:gd name="T0" fmla="*/ 56 w 59"/>
                  <a:gd name="T1" fmla="*/ 36 h 39"/>
                  <a:gd name="T2" fmla="*/ 59 w 59"/>
                  <a:gd name="T3" fmla="*/ 30 h 39"/>
                  <a:gd name="T4" fmla="*/ 33 w 59"/>
                  <a:gd name="T5" fmla="*/ 14 h 39"/>
                  <a:gd name="T6" fmla="*/ 5 w 59"/>
                  <a:gd name="T7" fmla="*/ 0 h 39"/>
                  <a:gd name="T8" fmla="*/ 0 w 59"/>
                  <a:gd name="T9" fmla="*/ 9 h 39"/>
                  <a:gd name="T10" fmla="*/ 55 w 59"/>
                  <a:gd name="T11" fmla="*/ 39 h 39"/>
                  <a:gd name="T12" fmla="*/ 56 w 59"/>
                  <a:gd name="T13" fmla="*/ 36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39">
                    <a:moveTo>
                      <a:pt x="56" y="36"/>
                    </a:moveTo>
                    <a:cubicBezTo>
                      <a:pt x="57" y="34"/>
                      <a:pt x="58" y="32"/>
                      <a:pt x="59" y="30"/>
                    </a:cubicBezTo>
                    <a:cubicBezTo>
                      <a:pt x="50" y="26"/>
                      <a:pt x="42" y="19"/>
                      <a:pt x="33" y="14"/>
                    </a:cubicBezTo>
                    <a:cubicBezTo>
                      <a:pt x="24" y="9"/>
                      <a:pt x="14" y="5"/>
                      <a:pt x="5" y="0"/>
                    </a:cubicBezTo>
                    <a:cubicBezTo>
                      <a:pt x="4" y="3"/>
                      <a:pt x="2" y="6"/>
                      <a:pt x="0" y="9"/>
                    </a:cubicBezTo>
                    <a:cubicBezTo>
                      <a:pt x="18" y="19"/>
                      <a:pt x="37" y="29"/>
                      <a:pt x="55" y="39"/>
                    </a:cubicBezTo>
                    <a:cubicBezTo>
                      <a:pt x="56" y="38"/>
                      <a:pt x="56" y="37"/>
                      <a:pt x="56" y="3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1" name="Freeform 269"/>
              <p:cNvSpPr/>
              <p:nvPr/>
            </p:nvSpPr>
            <p:spPr bwMode="auto">
              <a:xfrm>
                <a:off x="848" y="1699"/>
                <a:ext cx="139" cy="64"/>
              </a:xfrm>
              <a:custGeom>
                <a:gdLst>
                  <a:gd name="T0" fmla="*/ 59 w 59"/>
                  <a:gd name="T1" fmla="*/ 17 h 27"/>
                  <a:gd name="T2" fmla="*/ 2 w 59"/>
                  <a:gd name="T3" fmla="*/ 0 h 27"/>
                  <a:gd name="T4" fmla="*/ 0 w 59"/>
                  <a:gd name="T5" fmla="*/ 7 h 27"/>
                  <a:gd name="T6" fmla="*/ 55 w 59"/>
                  <a:gd name="T7" fmla="*/ 27 h 27"/>
                  <a:gd name="T8" fmla="*/ 59 w 59"/>
                  <a:gd name="T9" fmla="*/ 17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27">
                    <a:moveTo>
                      <a:pt x="59" y="17"/>
                    </a:moveTo>
                    <a:cubicBezTo>
                      <a:pt x="39" y="14"/>
                      <a:pt x="21" y="7"/>
                      <a:pt x="2" y="0"/>
                    </a:cubicBezTo>
                    <a:cubicBezTo>
                      <a:pt x="1" y="3"/>
                      <a:pt x="0" y="5"/>
                      <a:pt x="0" y="7"/>
                    </a:cubicBezTo>
                    <a:cubicBezTo>
                      <a:pt x="18" y="15"/>
                      <a:pt x="37" y="19"/>
                      <a:pt x="55" y="27"/>
                    </a:cubicBezTo>
                    <a:cubicBezTo>
                      <a:pt x="56" y="24"/>
                      <a:pt x="58" y="20"/>
                      <a:pt x="59" y="1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2" name="Freeform 270"/>
              <p:cNvSpPr/>
              <p:nvPr/>
            </p:nvSpPr>
            <p:spPr bwMode="auto">
              <a:xfrm>
                <a:off x="890" y="1571"/>
                <a:ext cx="145" cy="47"/>
              </a:xfrm>
              <a:custGeom>
                <a:gdLst>
                  <a:gd name="T0" fmla="*/ 0 w 61"/>
                  <a:gd name="T1" fmla="*/ 3 h 20"/>
                  <a:gd name="T2" fmla="*/ 0 w 61"/>
                  <a:gd name="T3" fmla="*/ 4 h 20"/>
                  <a:gd name="T4" fmla="*/ 31 w 61"/>
                  <a:gd name="T5" fmla="*/ 12 h 20"/>
                  <a:gd name="T6" fmla="*/ 58 w 61"/>
                  <a:gd name="T7" fmla="*/ 20 h 20"/>
                  <a:gd name="T8" fmla="*/ 61 w 61"/>
                  <a:gd name="T9" fmla="*/ 12 h 20"/>
                  <a:gd name="T10" fmla="*/ 20 w 61"/>
                  <a:gd name="T11" fmla="*/ 0 h 20"/>
                  <a:gd name="T12" fmla="*/ 1 w 61"/>
                  <a:gd name="T13" fmla="*/ 0 h 20"/>
                  <a:gd name="T14" fmla="*/ 0 w 61"/>
                  <a:gd name="T15" fmla="*/ 3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0">
                    <a:moveTo>
                      <a:pt x="0" y="3"/>
                    </a:moveTo>
                    <a:cubicBezTo>
                      <a:pt x="0" y="3"/>
                      <a:pt x="0" y="4"/>
                      <a:pt x="0" y="4"/>
                    </a:cubicBezTo>
                    <a:cubicBezTo>
                      <a:pt x="10" y="6"/>
                      <a:pt x="21" y="10"/>
                      <a:pt x="31" y="12"/>
                    </a:cubicBezTo>
                    <a:cubicBezTo>
                      <a:pt x="40" y="15"/>
                      <a:pt x="49" y="17"/>
                      <a:pt x="58" y="20"/>
                    </a:cubicBezTo>
                    <a:cubicBezTo>
                      <a:pt x="59" y="18"/>
                      <a:pt x="60" y="15"/>
                      <a:pt x="61" y="12"/>
                    </a:cubicBezTo>
                    <a:cubicBezTo>
                      <a:pt x="47" y="8"/>
                      <a:pt x="33" y="4"/>
                      <a:pt x="2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3" name="Freeform 271"/>
              <p:cNvSpPr/>
              <p:nvPr/>
            </p:nvSpPr>
            <p:spPr bwMode="auto">
              <a:xfrm>
                <a:off x="623" y="1578"/>
                <a:ext cx="54" cy="59"/>
              </a:xfrm>
              <a:custGeom>
                <a:gdLst>
                  <a:gd name="T0" fmla="*/ 5 w 23"/>
                  <a:gd name="T1" fmla="*/ 0 h 25"/>
                  <a:gd name="T2" fmla="*/ 0 w 23"/>
                  <a:gd name="T3" fmla="*/ 19 h 25"/>
                  <a:gd name="T4" fmla="*/ 21 w 23"/>
                  <a:gd name="T5" fmla="*/ 25 h 25"/>
                  <a:gd name="T6" fmla="*/ 5 w 23"/>
                  <a:gd name="T7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5">
                    <a:moveTo>
                      <a:pt x="5" y="0"/>
                    </a:moveTo>
                    <a:cubicBezTo>
                      <a:pt x="5" y="7"/>
                      <a:pt x="3" y="13"/>
                      <a:pt x="0" y="19"/>
                    </a:cubicBezTo>
                    <a:cubicBezTo>
                      <a:pt x="7" y="19"/>
                      <a:pt x="14" y="21"/>
                      <a:pt x="21" y="25"/>
                    </a:cubicBezTo>
                    <a:cubicBezTo>
                      <a:pt x="23" y="14"/>
                      <a:pt x="17" y="0"/>
                      <a:pt x="5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4" name="Freeform 272"/>
              <p:cNvSpPr/>
              <p:nvPr/>
            </p:nvSpPr>
            <p:spPr bwMode="auto">
              <a:xfrm>
                <a:off x="964" y="1571"/>
                <a:ext cx="83" cy="21"/>
              </a:xfrm>
              <a:custGeom>
                <a:gdLst>
                  <a:gd name="T0" fmla="*/ 31 w 35"/>
                  <a:gd name="T1" fmla="*/ 9 h 9"/>
                  <a:gd name="T2" fmla="*/ 35 w 35"/>
                  <a:gd name="T3" fmla="*/ 0 h 9"/>
                  <a:gd name="T4" fmla="*/ 0 w 35"/>
                  <a:gd name="T5" fmla="*/ 0 h 9"/>
                  <a:gd name="T6" fmla="*/ 31 w 35"/>
                  <a:gd name="T7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9">
                    <a:moveTo>
                      <a:pt x="31" y="9"/>
                    </a:moveTo>
                    <a:cubicBezTo>
                      <a:pt x="32" y="6"/>
                      <a:pt x="34" y="3"/>
                      <a:pt x="3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3"/>
                      <a:pt x="21" y="6"/>
                      <a:pt x="31" y="9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5" name="Freeform 273"/>
              <p:cNvSpPr/>
              <p:nvPr/>
            </p:nvSpPr>
            <p:spPr bwMode="auto">
              <a:xfrm>
                <a:off x="805" y="1725"/>
                <a:ext cx="171" cy="159"/>
              </a:xfrm>
              <a:custGeom>
                <a:gdLst>
                  <a:gd name="T0" fmla="*/ 54 w 72"/>
                  <a:gd name="T1" fmla="*/ 67 h 67"/>
                  <a:gd name="T2" fmla="*/ 62 w 72"/>
                  <a:gd name="T3" fmla="*/ 47 h 67"/>
                  <a:gd name="T4" fmla="*/ 72 w 72"/>
                  <a:gd name="T5" fmla="*/ 19 h 67"/>
                  <a:gd name="T6" fmla="*/ 16 w 72"/>
                  <a:gd name="T7" fmla="*/ 0 h 67"/>
                  <a:gd name="T8" fmla="*/ 13 w 72"/>
                  <a:gd name="T9" fmla="*/ 8 h 67"/>
                  <a:gd name="T10" fmla="*/ 6 w 72"/>
                  <a:gd name="T11" fmla="*/ 24 h 67"/>
                  <a:gd name="T12" fmla="*/ 6 w 72"/>
                  <a:gd name="T13" fmla="*/ 24 h 67"/>
                  <a:gd name="T14" fmla="*/ 36 w 72"/>
                  <a:gd name="T15" fmla="*/ 43 h 67"/>
                  <a:gd name="T16" fmla="*/ 50 w 72"/>
                  <a:gd name="T17" fmla="*/ 24 h 67"/>
                  <a:gd name="T18" fmla="*/ 31 w 72"/>
                  <a:gd name="T19" fmla="*/ 19 h 67"/>
                  <a:gd name="T20" fmla="*/ 32 w 72"/>
                  <a:gd name="T21" fmla="*/ 29 h 67"/>
                  <a:gd name="T22" fmla="*/ 33 w 72"/>
                  <a:gd name="T23" fmla="*/ 29 h 67"/>
                  <a:gd name="T24" fmla="*/ 32 w 72"/>
                  <a:gd name="T25" fmla="*/ 26 h 67"/>
                  <a:gd name="T26" fmla="*/ 39 w 72"/>
                  <a:gd name="T27" fmla="*/ 30 h 67"/>
                  <a:gd name="T28" fmla="*/ 26 w 72"/>
                  <a:gd name="T29" fmla="*/ 28 h 67"/>
                  <a:gd name="T30" fmla="*/ 33 w 72"/>
                  <a:gd name="T31" fmla="*/ 14 h 67"/>
                  <a:gd name="T32" fmla="*/ 53 w 72"/>
                  <a:gd name="T33" fmla="*/ 38 h 67"/>
                  <a:gd name="T34" fmla="*/ 4 w 72"/>
                  <a:gd name="T35" fmla="*/ 28 h 67"/>
                  <a:gd name="T36" fmla="*/ 0 w 72"/>
                  <a:gd name="T37" fmla="*/ 36 h 67"/>
                  <a:gd name="T38" fmla="*/ 28 w 72"/>
                  <a:gd name="T39" fmla="*/ 50 h 67"/>
                  <a:gd name="T40" fmla="*/ 54 w 72"/>
                  <a:gd name="T41" fmla="*/ 67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67">
                    <a:moveTo>
                      <a:pt x="54" y="67"/>
                    </a:moveTo>
                    <a:cubicBezTo>
                      <a:pt x="57" y="60"/>
                      <a:pt x="60" y="54"/>
                      <a:pt x="62" y="47"/>
                    </a:cubicBezTo>
                    <a:cubicBezTo>
                      <a:pt x="66" y="38"/>
                      <a:pt x="69" y="29"/>
                      <a:pt x="72" y="19"/>
                    </a:cubicBezTo>
                    <a:cubicBezTo>
                      <a:pt x="54" y="12"/>
                      <a:pt x="35" y="7"/>
                      <a:pt x="16" y="0"/>
                    </a:cubicBezTo>
                    <a:cubicBezTo>
                      <a:pt x="15" y="2"/>
                      <a:pt x="14" y="5"/>
                      <a:pt x="13" y="8"/>
                    </a:cubicBezTo>
                    <a:cubicBezTo>
                      <a:pt x="11" y="13"/>
                      <a:pt x="9" y="18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12" y="34"/>
                      <a:pt x="24" y="43"/>
                      <a:pt x="36" y="43"/>
                    </a:cubicBezTo>
                    <a:cubicBezTo>
                      <a:pt x="45" y="42"/>
                      <a:pt x="57" y="33"/>
                      <a:pt x="50" y="24"/>
                    </a:cubicBezTo>
                    <a:cubicBezTo>
                      <a:pt x="46" y="20"/>
                      <a:pt x="35" y="13"/>
                      <a:pt x="31" y="19"/>
                    </a:cubicBezTo>
                    <a:cubicBezTo>
                      <a:pt x="28" y="22"/>
                      <a:pt x="27" y="28"/>
                      <a:pt x="32" y="29"/>
                    </a:cubicBezTo>
                    <a:cubicBezTo>
                      <a:pt x="32" y="29"/>
                      <a:pt x="33" y="29"/>
                      <a:pt x="33" y="29"/>
                    </a:cubicBezTo>
                    <a:cubicBezTo>
                      <a:pt x="32" y="28"/>
                      <a:pt x="32" y="28"/>
                      <a:pt x="32" y="26"/>
                    </a:cubicBezTo>
                    <a:cubicBezTo>
                      <a:pt x="35" y="20"/>
                      <a:pt x="43" y="26"/>
                      <a:pt x="39" y="30"/>
                    </a:cubicBezTo>
                    <a:cubicBezTo>
                      <a:pt x="36" y="34"/>
                      <a:pt x="28" y="33"/>
                      <a:pt x="26" y="28"/>
                    </a:cubicBezTo>
                    <a:cubicBezTo>
                      <a:pt x="23" y="23"/>
                      <a:pt x="27" y="15"/>
                      <a:pt x="33" y="14"/>
                    </a:cubicBezTo>
                    <a:cubicBezTo>
                      <a:pt x="45" y="10"/>
                      <a:pt x="62" y="26"/>
                      <a:pt x="53" y="38"/>
                    </a:cubicBezTo>
                    <a:cubicBezTo>
                      <a:pt x="40" y="55"/>
                      <a:pt x="14" y="43"/>
                      <a:pt x="4" y="28"/>
                    </a:cubicBezTo>
                    <a:cubicBezTo>
                      <a:pt x="3" y="31"/>
                      <a:pt x="2" y="33"/>
                      <a:pt x="0" y="36"/>
                    </a:cubicBezTo>
                    <a:cubicBezTo>
                      <a:pt x="9" y="41"/>
                      <a:pt x="19" y="45"/>
                      <a:pt x="28" y="50"/>
                    </a:cubicBezTo>
                    <a:cubicBezTo>
                      <a:pt x="36" y="55"/>
                      <a:pt x="45" y="62"/>
                      <a:pt x="54" y="6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6" name="Freeform 274"/>
              <p:cNvSpPr/>
              <p:nvPr/>
            </p:nvSpPr>
            <p:spPr bwMode="auto">
              <a:xfrm>
                <a:off x="855" y="1587"/>
                <a:ext cx="170" cy="145"/>
              </a:xfrm>
              <a:custGeom>
                <a:gdLst>
                  <a:gd name="T0" fmla="*/ 59 w 72"/>
                  <a:gd name="T1" fmla="*/ 53 h 61"/>
                  <a:gd name="T2" fmla="*/ 54 w 72"/>
                  <a:gd name="T3" fmla="*/ 54 h 61"/>
                  <a:gd name="T4" fmla="*/ 24 w 72"/>
                  <a:gd name="T5" fmla="*/ 42 h 61"/>
                  <a:gd name="T6" fmla="*/ 25 w 72"/>
                  <a:gd name="T7" fmla="*/ 18 h 61"/>
                  <a:gd name="T8" fmla="*/ 49 w 72"/>
                  <a:gd name="T9" fmla="*/ 17 h 61"/>
                  <a:gd name="T10" fmla="*/ 46 w 72"/>
                  <a:gd name="T11" fmla="*/ 37 h 61"/>
                  <a:gd name="T12" fmla="*/ 37 w 72"/>
                  <a:gd name="T13" fmla="*/ 37 h 61"/>
                  <a:gd name="T14" fmla="*/ 37 w 72"/>
                  <a:gd name="T15" fmla="*/ 28 h 61"/>
                  <a:gd name="T16" fmla="*/ 38 w 72"/>
                  <a:gd name="T17" fmla="*/ 27 h 61"/>
                  <a:gd name="T18" fmla="*/ 41 w 72"/>
                  <a:gd name="T19" fmla="*/ 27 h 61"/>
                  <a:gd name="T20" fmla="*/ 41 w 72"/>
                  <a:gd name="T21" fmla="*/ 27 h 61"/>
                  <a:gd name="T22" fmla="*/ 40 w 72"/>
                  <a:gd name="T23" fmla="*/ 34 h 61"/>
                  <a:gd name="T24" fmla="*/ 43 w 72"/>
                  <a:gd name="T25" fmla="*/ 35 h 61"/>
                  <a:gd name="T26" fmla="*/ 48 w 72"/>
                  <a:gd name="T27" fmla="*/ 23 h 61"/>
                  <a:gd name="T28" fmla="*/ 26 w 72"/>
                  <a:gd name="T29" fmla="*/ 23 h 61"/>
                  <a:gd name="T30" fmla="*/ 34 w 72"/>
                  <a:gd name="T31" fmla="*/ 46 h 61"/>
                  <a:gd name="T32" fmla="*/ 61 w 72"/>
                  <a:gd name="T33" fmla="*/ 49 h 61"/>
                  <a:gd name="T34" fmla="*/ 61 w 72"/>
                  <a:gd name="T35" fmla="*/ 48 h 61"/>
                  <a:gd name="T36" fmla="*/ 72 w 72"/>
                  <a:gd name="T37" fmla="*/ 16 h 61"/>
                  <a:gd name="T38" fmla="*/ 44 w 72"/>
                  <a:gd name="T39" fmla="*/ 8 h 61"/>
                  <a:gd name="T40" fmla="*/ 14 w 72"/>
                  <a:gd name="T41" fmla="*/ 0 h 61"/>
                  <a:gd name="T42" fmla="*/ 0 w 72"/>
                  <a:gd name="T43" fmla="*/ 44 h 61"/>
                  <a:gd name="T44" fmla="*/ 57 w 72"/>
                  <a:gd name="T45" fmla="*/ 61 h 61"/>
                  <a:gd name="T46" fmla="*/ 59 w 72"/>
                  <a:gd name="T47" fmla="*/ 53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2" h="61">
                    <a:moveTo>
                      <a:pt x="59" y="53"/>
                    </a:moveTo>
                    <a:cubicBezTo>
                      <a:pt x="58" y="54"/>
                      <a:pt x="56" y="54"/>
                      <a:pt x="54" y="54"/>
                    </a:cubicBezTo>
                    <a:cubicBezTo>
                      <a:pt x="44" y="55"/>
                      <a:pt x="30" y="52"/>
                      <a:pt x="24" y="42"/>
                    </a:cubicBezTo>
                    <a:cubicBezTo>
                      <a:pt x="20" y="35"/>
                      <a:pt x="19" y="25"/>
                      <a:pt x="25" y="18"/>
                    </a:cubicBezTo>
                    <a:cubicBezTo>
                      <a:pt x="31" y="10"/>
                      <a:pt x="42" y="10"/>
                      <a:pt x="49" y="17"/>
                    </a:cubicBezTo>
                    <a:cubicBezTo>
                      <a:pt x="55" y="23"/>
                      <a:pt x="54" y="33"/>
                      <a:pt x="46" y="37"/>
                    </a:cubicBezTo>
                    <a:cubicBezTo>
                      <a:pt x="43" y="39"/>
                      <a:pt x="39" y="39"/>
                      <a:pt x="37" y="37"/>
                    </a:cubicBezTo>
                    <a:cubicBezTo>
                      <a:pt x="35" y="34"/>
                      <a:pt x="34" y="31"/>
                      <a:pt x="37" y="28"/>
                    </a:cubicBezTo>
                    <a:cubicBezTo>
                      <a:pt x="37" y="27"/>
                      <a:pt x="37" y="27"/>
                      <a:pt x="38" y="27"/>
                    </a:cubicBezTo>
                    <a:cubicBezTo>
                      <a:pt x="39" y="26"/>
                      <a:pt x="40" y="26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3" y="29"/>
                      <a:pt x="44" y="34"/>
                      <a:pt x="40" y="34"/>
                    </a:cubicBezTo>
                    <a:cubicBezTo>
                      <a:pt x="41" y="35"/>
                      <a:pt x="42" y="35"/>
                      <a:pt x="43" y="35"/>
                    </a:cubicBezTo>
                    <a:cubicBezTo>
                      <a:pt x="48" y="33"/>
                      <a:pt x="51" y="28"/>
                      <a:pt x="48" y="23"/>
                    </a:cubicBezTo>
                    <a:cubicBezTo>
                      <a:pt x="44" y="14"/>
                      <a:pt x="30" y="13"/>
                      <a:pt x="26" y="23"/>
                    </a:cubicBezTo>
                    <a:cubicBezTo>
                      <a:pt x="22" y="31"/>
                      <a:pt x="25" y="42"/>
                      <a:pt x="34" y="46"/>
                    </a:cubicBezTo>
                    <a:cubicBezTo>
                      <a:pt x="42" y="51"/>
                      <a:pt x="52" y="51"/>
                      <a:pt x="61" y="49"/>
                    </a:cubicBezTo>
                    <a:cubicBezTo>
                      <a:pt x="61" y="49"/>
                      <a:pt x="61" y="49"/>
                      <a:pt x="61" y="48"/>
                    </a:cubicBezTo>
                    <a:cubicBezTo>
                      <a:pt x="65" y="37"/>
                      <a:pt x="68" y="27"/>
                      <a:pt x="72" y="16"/>
                    </a:cubicBezTo>
                    <a:cubicBezTo>
                      <a:pt x="63" y="13"/>
                      <a:pt x="53" y="10"/>
                      <a:pt x="44" y="8"/>
                    </a:cubicBezTo>
                    <a:cubicBezTo>
                      <a:pt x="34" y="6"/>
                      <a:pt x="24" y="2"/>
                      <a:pt x="14" y="0"/>
                    </a:cubicBezTo>
                    <a:cubicBezTo>
                      <a:pt x="9" y="15"/>
                      <a:pt x="5" y="30"/>
                      <a:pt x="0" y="44"/>
                    </a:cubicBezTo>
                    <a:cubicBezTo>
                      <a:pt x="19" y="51"/>
                      <a:pt x="38" y="56"/>
                      <a:pt x="57" y="61"/>
                    </a:cubicBezTo>
                    <a:cubicBezTo>
                      <a:pt x="58" y="59"/>
                      <a:pt x="58" y="56"/>
                      <a:pt x="59" y="5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7" name="Freeform 275"/>
              <p:cNvSpPr/>
              <p:nvPr/>
            </p:nvSpPr>
            <p:spPr bwMode="auto">
              <a:xfrm>
                <a:off x="465" y="1599"/>
                <a:ext cx="125" cy="171"/>
              </a:xfrm>
              <a:custGeom>
                <a:gdLst>
                  <a:gd name="T0" fmla="*/ 51 w 53"/>
                  <a:gd name="T1" fmla="*/ 52 h 72"/>
                  <a:gd name="T2" fmla="*/ 51 w 53"/>
                  <a:gd name="T3" fmla="*/ 29 h 72"/>
                  <a:gd name="T4" fmla="*/ 12 w 53"/>
                  <a:gd name="T5" fmla="*/ 0 h 72"/>
                  <a:gd name="T6" fmla="*/ 0 w 53"/>
                  <a:gd name="T7" fmla="*/ 12 h 72"/>
                  <a:gd name="T8" fmla="*/ 31 w 53"/>
                  <a:gd name="T9" fmla="*/ 29 h 72"/>
                  <a:gd name="T10" fmla="*/ 29 w 53"/>
                  <a:gd name="T11" fmla="*/ 65 h 72"/>
                  <a:gd name="T12" fmla="*/ 34 w 53"/>
                  <a:gd name="T13" fmla="*/ 72 h 72"/>
                  <a:gd name="T14" fmla="*/ 51 w 53"/>
                  <a:gd name="T15" fmla="*/ 52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72">
                    <a:moveTo>
                      <a:pt x="51" y="52"/>
                    </a:moveTo>
                    <a:cubicBezTo>
                      <a:pt x="53" y="45"/>
                      <a:pt x="53" y="36"/>
                      <a:pt x="51" y="29"/>
                    </a:cubicBezTo>
                    <a:cubicBezTo>
                      <a:pt x="45" y="12"/>
                      <a:pt x="30" y="2"/>
                      <a:pt x="12" y="0"/>
                    </a:cubicBezTo>
                    <a:cubicBezTo>
                      <a:pt x="8" y="4"/>
                      <a:pt x="4" y="8"/>
                      <a:pt x="0" y="12"/>
                    </a:cubicBezTo>
                    <a:cubicBezTo>
                      <a:pt x="12" y="12"/>
                      <a:pt x="25" y="19"/>
                      <a:pt x="31" y="29"/>
                    </a:cubicBezTo>
                    <a:cubicBezTo>
                      <a:pt x="37" y="40"/>
                      <a:pt x="36" y="54"/>
                      <a:pt x="29" y="65"/>
                    </a:cubicBezTo>
                    <a:cubicBezTo>
                      <a:pt x="31" y="67"/>
                      <a:pt x="33" y="69"/>
                      <a:pt x="34" y="72"/>
                    </a:cubicBezTo>
                    <a:cubicBezTo>
                      <a:pt x="41" y="66"/>
                      <a:pt x="48" y="61"/>
                      <a:pt x="51" y="52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8" name="Freeform 276"/>
              <p:cNvSpPr/>
              <p:nvPr/>
            </p:nvSpPr>
            <p:spPr bwMode="auto">
              <a:xfrm>
                <a:off x="692" y="1806"/>
                <a:ext cx="61" cy="52"/>
              </a:xfrm>
              <a:custGeom>
                <a:gdLst>
                  <a:gd name="T0" fmla="*/ 19 w 26"/>
                  <a:gd name="T1" fmla="*/ 2 h 22"/>
                  <a:gd name="T2" fmla="*/ 9 w 26"/>
                  <a:gd name="T3" fmla="*/ 0 h 22"/>
                  <a:gd name="T4" fmla="*/ 9 w 26"/>
                  <a:gd name="T5" fmla="*/ 0 h 22"/>
                  <a:gd name="T6" fmla="*/ 0 w 26"/>
                  <a:gd name="T7" fmla="*/ 10 h 22"/>
                  <a:gd name="T8" fmla="*/ 1 w 26"/>
                  <a:gd name="T9" fmla="*/ 14 h 22"/>
                  <a:gd name="T10" fmla="*/ 17 w 26"/>
                  <a:gd name="T11" fmla="*/ 22 h 22"/>
                  <a:gd name="T12" fmla="*/ 22 w 26"/>
                  <a:gd name="T13" fmla="*/ 15 h 22"/>
                  <a:gd name="T14" fmla="*/ 26 w 26"/>
                  <a:gd name="T15" fmla="*/ 8 h 22"/>
                  <a:gd name="T16" fmla="*/ 19 w 26"/>
                  <a:gd name="T17" fmla="*/ 2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2">
                    <a:moveTo>
                      <a:pt x="19" y="2"/>
                    </a:moveTo>
                    <a:cubicBezTo>
                      <a:pt x="16" y="1"/>
                      <a:pt x="13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4"/>
                      <a:pt x="4" y="7"/>
                      <a:pt x="0" y="10"/>
                    </a:cubicBezTo>
                    <a:cubicBezTo>
                      <a:pt x="0" y="11"/>
                      <a:pt x="0" y="13"/>
                      <a:pt x="1" y="14"/>
                    </a:cubicBezTo>
                    <a:cubicBezTo>
                      <a:pt x="7" y="14"/>
                      <a:pt x="14" y="16"/>
                      <a:pt x="17" y="22"/>
                    </a:cubicBezTo>
                    <a:cubicBezTo>
                      <a:pt x="19" y="20"/>
                      <a:pt x="20" y="18"/>
                      <a:pt x="22" y="15"/>
                    </a:cubicBezTo>
                    <a:cubicBezTo>
                      <a:pt x="23" y="13"/>
                      <a:pt x="25" y="11"/>
                      <a:pt x="26" y="8"/>
                    </a:cubicBezTo>
                    <a:cubicBezTo>
                      <a:pt x="24" y="6"/>
                      <a:pt x="22" y="4"/>
                      <a:pt x="19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9" name="Freeform 277"/>
              <p:cNvSpPr/>
              <p:nvPr/>
            </p:nvSpPr>
            <p:spPr bwMode="auto">
              <a:xfrm>
                <a:off x="701" y="1571"/>
                <a:ext cx="50" cy="128"/>
              </a:xfrm>
              <a:custGeom>
                <a:gdLst>
                  <a:gd name="T0" fmla="*/ 2 w 21"/>
                  <a:gd name="T1" fmla="*/ 3 h 54"/>
                  <a:gd name="T2" fmla="*/ 2 w 21"/>
                  <a:gd name="T3" fmla="*/ 41 h 54"/>
                  <a:gd name="T4" fmla="*/ 7 w 21"/>
                  <a:gd name="T5" fmla="*/ 48 h 54"/>
                  <a:gd name="T6" fmla="*/ 9 w 21"/>
                  <a:gd name="T7" fmla="*/ 54 h 54"/>
                  <a:gd name="T8" fmla="*/ 12 w 21"/>
                  <a:gd name="T9" fmla="*/ 0 h 54"/>
                  <a:gd name="T10" fmla="*/ 0 w 21"/>
                  <a:gd name="T11" fmla="*/ 0 h 54"/>
                  <a:gd name="T12" fmla="*/ 2 w 21"/>
                  <a:gd name="T13" fmla="*/ 3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54">
                    <a:moveTo>
                      <a:pt x="2" y="3"/>
                    </a:moveTo>
                    <a:cubicBezTo>
                      <a:pt x="8" y="14"/>
                      <a:pt x="8" y="29"/>
                      <a:pt x="2" y="41"/>
                    </a:cubicBezTo>
                    <a:cubicBezTo>
                      <a:pt x="4" y="43"/>
                      <a:pt x="5" y="45"/>
                      <a:pt x="7" y="48"/>
                    </a:cubicBezTo>
                    <a:cubicBezTo>
                      <a:pt x="8" y="50"/>
                      <a:pt x="9" y="52"/>
                      <a:pt x="9" y="54"/>
                    </a:cubicBezTo>
                    <a:cubicBezTo>
                      <a:pt x="21" y="39"/>
                      <a:pt x="21" y="16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0" name="Freeform 278"/>
              <p:cNvSpPr/>
              <p:nvPr/>
            </p:nvSpPr>
            <p:spPr bwMode="auto">
              <a:xfrm>
                <a:off x="694" y="1846"/>
                <a:ext cx="33" cy="57"/>
              </a:xfrm>
              <a:custGeom>
                <a:gdLst>
                  <a:gd name="T0" fmla="*/ 0 w 14"/>
                  <a:gd name="T1" fmla="*/ 0 h 24"/>
                  <a:gd name="T2" fmla="*/ 0 w 14"/>
                  <a:gd name="T3" fmla="*/ 24 h 24"/>
                  <a:gd name="T4" fmla="*/ 14 w 14"/>
                  <a:gd name="T5" fmla="*/ 7 h 24"/>
                  <a:gd name="T6" fmla="*/ 0 w 14"/>
                  <a:gd name="T7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4">
                    <a:moveTo>
                      <a:pt x="0" y="0"/>
                    </a:moveTo>
                    <a:cubicBezTo>
                      <a:pt x="2" y="8"/>
                      <a:pt x="2" y="16"/>
                      <a:pt x="0" y="24"/>
                    </a:cubicBezTo>
                    <a:cubicBezTo>
                      <a:pt x="5" y="19"/>
                      <a:pt x="10" y="13"/>
                      <a:pt x="14" y="7"/>
                    </a:cubicBezTo>
                    <a:cubicBezTo>
                      <a:pt x="13" y="2"/>
                      <a:pt x="6" y="0"/>
                      <a:pt x="0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1" name="Freeform 279"/>
              <p:cNvSpPr/>
              <p:nvPr/>
            </p:nvSpPr>
            <p:spPr bwMode="auto">
              <a:xfrm>
                <a:off x="744" y="1649"/>
                <a:ext cx="73" cy="74"/>
              </a:xfrm>
              <a:custGeom>
                <a:gdLst>
                  <a:gd name="T0" fmla="*/ 26 w 31"/>
                  <a:gd name="T1" fmla="*/ 31 h 31"/>
                  <a:gd name="T2" fmla="*/ 30 w 31"/>
                  <a:gd name="T3" fmla="*/ 19 h 31"/>
                  <a:gd name="T4" fmla="*/ 31 w 31"/>
                  <a:gd name="T5" fmla="*/ 17 h 31"/>
                  <a:gd name="T6" fmla="*/ 4 w 31"/>
                  <a:gd name="T7" fmla="*/ 1 h 31"/>
                  <a:gd name="T8" fmla="*/ 0 w 31"/>
                  <a:gd name="T9" fmla="*/ 13 h 31"/>
                  <a:gd name="T10" fmla="*/ 26 w 31"/>
                  <a:gd name="T11" fmla="*/ 31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1">
                    <a:moveTo>
                      <a:pt x="26" y="31"/>
                    </a:moveTo>
                    <a:cubicBezTo>
                      <a:pt x="28" y="27"/>
                      <a:pt x="29" y="23"/>
                      <a:pt x="30" y="19"/>
                    </a:cubicBezTo>
                    <a:cubicBezTo>
                      <a:pt x="30" y="19"/>
                      <a:pt x="31" y="18"/>
                      <a:pt x="31" y="17"/>
                    </a:cubicBezTo>
                    <a:cubicBezTo>
                      <a:pt x="26" y="7"/>
                      <a:pt x="15" y="0"/>
                      <a:pt x="4" y="1"/>
                    </a:cubicBezTo>
                    <a:cubicBezTo>
                      <a:pt x="3" y="5"/>
                      <a:pt x="2" y="9"/>
                      <a:pt x="0" y="13"/>
                    </a:cubicBezTo>
                    <a:cubicBezTo>
                      <a:pt x="12" y="13"/>
                      <a:pt x="20" y="21"/>
                      <a:pt x="26" y="31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2" name="Freeform 280"/>
              <p:cNvSpPr/>
              <p:nvPr/>
            </p:nvSpPr>
            <p:spPr bwMode="auto">
              <a:xfrm>
                <a:off x="739" y="1571"/>
                <a:ext cx="90" cy="109"/>
              </a:xfrm>
              <a:custGeom>
                <a:gdLst>
                  <a:gd name="T0" fmla="*/ 3 w 38"/>
                  <a:gd name="T1" fmla="*/ 6 h 46"/>
                  <a:gd name="T2" fmla="*/ 23 w 38"/>
                  <a:gd name="T3" fmla="*/ 35 h 46"/>
                  <a:gd name="T4" fmla="*/ 34 w 38"/>
                  <a:gd name="T5" fmla="*/ 46 h 46"/>
                  <a:gd name="T6" fmla="*/ 38 w 38"/>
                  <a:gd name="T7" fmla="*/ 35 h 46"/>
                  <a:gd name="T8" fmla="*/ 24 w 38"/>
                  <a:gd name="T9" fmla="*/ 5 h 46"/>
                  <a:gd name="T10" fmla="*/ 17 w 38"/>
                  <a:gd name="T11" fmla="*/ 0 h 46"/>
                  <a:gd name="T12" fmla="*/ 0 w 38"/>
                  <a:gd name="T13" fmla="*/ 0 h 46"/>
                  <a:gd name="T14" fmla="*/ 3 w 38"/>
                  <a:gd name="T15" fmla="*/ 6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46">
                    <a:moveTo>
                      <a:pt x="3" y="6"/>
                    </a:moveTo>
                    <a:cubicBezTo>
                      <a:pt x="18" y="3"/>
                      <a:pt x="28" y="22"/>
                      <a:pt x="23" y="35"/>
                    </a:cubicBezTo>
                    <a:cubicBezTo>
                      <a:pt x="28" y="38"/>
                      <a:pt x="32" y="42"/>
                      <a:pt x="34" y="46"/>
                    </a:cubicBezTo>
                    <a:cubicBezTo>
                      <a:pt x="35" y="43"/>
                      <a:pt x="37" y="39"/>
                      <a:pt x="38" y="35"/>
                    </a:cubicBezTo>
                    <a:cubicBezTo>
                      <a:pt x="34" y="24"/>
                      <a:pt x="33" y="12"/>
                      <a:pt x="24" y="5"/>
                    </a:cubicBezTo>
                    <a:cubicBezTo>
                      <a:pt x="22" y="3"/>
                      <a:pt x="20" y="1"/>
                      <a:pt x="1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4"/>
                      <a:pt x="3" y="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3" name="Freeform 281"/>
              <p:cNvSpPr/>
              <p:nvPr/>
            </p:nvSpPr>
            <p:spPr bwMode="auto">
              <a:xfrm>
                <a:off x="864" y="2247"/>
                <a:ext cx="38" cy="41"/>
              </a:xfrm>
              <a:custGeom>
                <a:gdLst>
                  <a:gd name="T0" fmla="*/ 7 w 16"/>
                  <a:gd name="T1" fmla="*/ 0 h 17"/>
                  <a:gd name="T2" fmla="*/ 0 w 16"/>
                  <a:gd name="T3" fmla="*/ 1 h 17"/>
                  <a:gd name="T4" fmla="*/ 2 w 16"/>
                  <a:gd name="T5" fmla="*/ 16 h 17"/>
                  <a:gd name="T6" fmla="*/ 2 w 16"/>
                  <a:gd name="T7" fmla="*/ 16 h 17"/>
                  <a:gd name="T8" fmla="*/ 16 w 16"/>
                  <a:gd name="T9" fmla="*/ 16 h 17"/>
                  <a:gd name="T10" fmla="*/ 7 w 16"/>
                  <a:gd name="T11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7" y="0"/>
                    </a:moveTo>
                    <a:cubicBezTo>
                      <a:pt x="4" y="1"/>
                      <a:pt x="2" y="1"/>
                      <a:pt x="0" y="1"/>
                    </a:cubicBezTo>
                    <a:cubicBezTo>
                      <a:pt x="1" y="6"/>
                      <a:pt x="1" y="11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12" y="17"/>
                      <a:pt x="16" y="16"/>
                    </a:cubicBezTo>
                    <a:cubicBezTo>
                      <a:pt x="16" y="10"/>
                      <a:pt x="12" y="4"/>
                      <a:pt x="7" y="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4" name="Freeform 282"/>
              <p:cNvSpPr/>
              <p:nvPr/>
            </p:nvSpPr>
            <p:spPr bwMode="auto">
              <a:xfrm>
                <a:off x="827" y="2240"/>
                <a:ext cx="35" cy="43"/>
              </a:xfrm>
              <a:custGeom>
                <a:gdLst>
                  <a:gd name="T0" fmla="*/ 0 w 15"/>
                  <a:gd name="T1" fmla="*/ 0 h 18"/>
                  <a:gd name="T2" fmla="*/ 2 w 15"/>
                  <a:gd name="T3" fmla="*/ 14 h 18"/>
                  <a:gd name="T4" fmla="*/ 15 w 15"/>
                  <a:gd name="T5" fmla="*/ 18 h 18"/>
                  <a:gd name="T6" fmla="*/ 12 w 15"/>
                  <a:gd name="T7" fmla="*/ 3 h 18"/>
                  <a:gd name="T8" fmla="*/ 0 w 15"/>
                  <a:gd name="T9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8">
                    <a:moveTo>
                      <a:pt x="0" y="0"/>
                    </a:moveTo>
                    <a:cubicBezTo>
                      <a:pt x="1" y="5"/>
                      <a:pt x="1" y="10"/>
                      <a:pt x="2" y="14"/>
                    </a:cubicBezTo>
                    <a:cubicBezTo>
                      <a:pt x="6" y="16"/>
                      <a:pt x="10" y="17"/>
                      <a:pt x="15" y="18"/>
                    </a:cubicBezTo>
                    <a:cubicBezTo>
                      <a:pt x="13" y="13"/>
                      <a:pt x="14" y="8"/>
                      <a:pt x="12" y="3"/>
                    </a:cubicBezTo>
                    <a:cubicBezTo>
                      <a:pt x="8" y="3"/>
                      <a:pt x="4" y="2"/>
                      <a:pt x="0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5" name="Freeform 283"/>
              <p:cNvSpPr/>
              <p:nvPr/>
            </p:nvSpPr>
            <p:spPr bwMode="auto">
              <a:xfrm>
                <a:off x="890" y="2243"/>
                <a:ext cx="15" cy="11"/>
              </a:xfrm>
              <a:custGeom>
                <a:gdLst>
                  <a:gd name="T0" fmla="*/ 6 w 6"/>
                  <a:gd name="T1" fmla="*/ 0 h 5"/>
                  <a:gd name="T2" fmla="*/ 5 w 6"/>
                  <a:gd name="T3" fmla="*/ 1 h 5"/>
                  <a:gd name="T4" fmla="*/ 0 w 6"/>
                  <a:gd name="T5" fmla="*/ 2 h 5"/>
                  <a:gd name="T6" fmla="*/ 3 w 6"/>
                  <a:gd name="T7" fmla="*/ 5 h 5"/>
                  <a:gd name="T8" fmla="*/ 6 w 6"/>
                  <a:gd name="T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2" y="1"/>
                      <a:pt x="0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4" y="3"/>
                      <a:pt x="5" y="2"/>
                      <a:pt x="6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6" name="Freeform 284"/>
              <p:cNvSpPr/>
              <p:nvPr/>
            </p:nvSpPr>
            <p:spPr bwMode="auto">
              <a:xfrm>
                <a:off x="770" y="2197"/>
                <a:ext cx="19" cy="24"/>
              </a:xfrm>
              <a:custGeom>
                <a:gdLst>
                  <a:gd name="T0" fmla="*/ 4 w 8"/>
                  <a:gd name="T1" fmla="*/ 2 h 10"/>
                  <a:gd name="T2" fmla="*/ 0 w 8"/>
                  <a:gd name="T3" fmla="*/ 7 h 10"/>
                  <a:gd name="T4" fmla="*/ 3 w 8"/>
                  <a:gd name="T5" fmla="*/ 10 h 10"/>
                  <a:gd name="T6" fmla="*/ 6 w 8"/>
                  <a:gd name="T7" fmla="*/ 7 h 10"/>
                  <a:gd name="T8" fmla="*/ 8 w 8"/>
                  <a:gd name="T9" fmla="*/ 4 h 10"/>
                  <a:gd name="T10" fmla="*/ 6 w 8"/>
                  <a:gd name="T11" fmla="*/ 0 h 10"/>
                  <a:gd name="T12" fmla="*/ 4 w 8"/>
                  <a:gd name="T13" fmla="*/ 2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4" y="2"/>
                    </a:moveTo>
                    <a:cubicBezTo>
                      <a:pt x="3" y="4"/>
                      <a:pt x="2" y="5"/>
                      <a:pt x="0" y="7"/>
                    </a:cubicBezTo>
                    <a:cubicBezTo>
                      <a:pt x="1" y="8"/>
                      <a:pt x="2" y="9"/>
                      <a:pt x="3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7" y="6"/>
                      <a:pt x="7" y="5"/>
                      <a:pt x="8" y="4"/>
                    </a:cubicBezTo>
                    <a:cubicBezTo>
                      <a:pt x="7" y="3"/>
                      <a:pt x="6" y="1"/>
                      <a:pt x="6" y="0"/>
                    </a:cubicBezTo>
                    <a:cubicBezTo>
                      <a:pt x="5" y="1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7" name="Freeform 285"/>
              <p:cNvSpPr/>
              <p:nvPr/>
            </p:nvSpPr>
            <p:spPr bwMode="auto">
              <a:xfrm>
                <a:off x="744" y="2126"/>
                <a:ext cx="33" cy="50"/>
              </a:xfrm>
              <a:custGeom>
                <a:gdLst>
                  <a:gd name="T0" fmla="*/ 8 w 14"/>
                  <a:gd name="T1" fmla="*/ 21 h 21"/>
                  <a:gd name="T2" fmla="*/ 14 w 14"/>
                  <a:gd name="T3" fmla="*/ 21 h 21"/>
                  <a:gd name="T4" fmla="*/ 13 w 14"/>
                  <a:gd name="T5" fmla="*/ 9 h 21"/>
                  <a:gd name="T6" fmla="*/ 2 w 14"/>
                  <a:gd name="T7" fmla="*/ 0 h 21"/>
                  <a:gd name="T8" fmla="*/ 0 w 14"/>
                  <a:gd name="T9" fmla="*/ 13 h 21"/>
                  <a:gd name="T10" fmla="*/ 0 w 14"/>
                  <a:gd name="T11" fmla="*/ 15 h 21"/>
                  <a:gd name="T12" fmla="*/ 1 w 14"/>
                  <a:gd name="T13" fmla="*/ 15 h 21"/>
                  <a:gd name="T14" fmla="*/ 8 w 14"/>
                  <a:gd name="T15" fmla="*/ 21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1">
                    <a:moveTo>
                      <a:pt x="8" y="21"/>
                    </a:moveTo>
                    <a:cubicBezTo>
                      <a:pt x="10" y="21"/>
                      <a:pt x="12" y="21"/>
                      <a:pt x="14" y="21"/>
                    </a:cubicBezTo>
                    <a:cubicBezTo>
                      <a:pt x="13" y="17"/>
                      <a:pt x="13" y="13"/>
                      <a:pt x="13" y="9"/>
                    </a:cubicBezTo>
                    <a:cubicBezTo>
                      <a:pt x="9" y="7"/>
                      <a:pt x="4" y="4"/>
                      <a:pt x="2" y="0"/>
                    </a:cubicBezTo>
                    <a:cubicBezTo>
                      <a:pt x="0" y="5"/>
                      <a:pt x="0" y="9"/>
                      <a:pt x="0" y="13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2" y="18"/>
                      <a:pt x="4" y="20"/>
                      <a:pt x="8" y="21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8" name="Freeform 286"/>
              <p:cNvSpPr/>
              <p:nvPr/>
            </p:nvSpPr>
            <p:spPr bwMode="auto">
              <a:xfrm>
                <a:off x="782" y="2214"/>
                <a:ext cx="42" cy="57"/>
              </a:xfrm>
              <a:custGeom>
                <a:gdLst>
                  <a:gd name="T0" fmla="*/ 5 w 18"/>
                  <a:gd name="T1" fmla="*/ 0 h 24"/>
                  <a:gd name="T2" fmla="*/ 0 w 18"/>
                  <a:gd name="T3" fmla="*/ 6 h 24"/>
                  <a:gd name="T4" fmla="*/ 4 w 18"/>
                  <a:gd name="T5" fmla="*/ 15 h 24"/>
                  <a:gd name="T6" fmla="*/ 5 w 18"/>
                  <a:gd name="T7" fmla="*/ 16 h 24"/>
                  <a:gd name="T8" fmla="*/ 18 w 18"/>
                  <a:gd name="T9" fmla="*/ 24 h 24"/>
                  <a:gd name="T10" fmla="*/ 16 w 18"/>
                  <a:gd name="T11" fmla="*/ 10 h 24"/>
                  <a:gd name="T12" fmla="*/ 5 w 18"/>
                  <a:gd name="T13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4">
                    <a:moveTo>
                      <a:pt x="5" y="0"/>
                    </a:moveTo>
                    <a:cubicBezTo>
                      <a:pt x="4" y="2"/>
                      <a:pt x="1" y="4"/>
                      <a:pt x="0" y="6"/>
                    </a:cubicBezTo>
                    <a:cubicBezTo>
                      <a:pt x="2" y="9"/>
                      <a:pt x="3" y="12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9" y="19"/>
                      <a:pt x="13" y="22"/>
                      <a:pt x="18" y="24"/>
                    </a:cubicBezTo>
                    <a:cubicBezTo>
                      <a:pt x="17" y="19"/>
                      <a:pt x="17" y="14"/>
                      <a:pt x="16" y="10"/>
                    </a:cubicBezTo>
                    <a:cubicBezTo>
                      <a:pt x="12" y="7"/>
                      <a:pt x="8" y="4"/>
                      <a:pt x="5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9" name="Freeform 287"/>
              <p:cNvSpPr/>
              <p:nvPr/>
            </p:nvSpPr>
            <p:spPr bwMode="auto">
              <a:xfrm>
                <a:off x="760" y="2212"/>
                <a:ext cx="19" cy="26"/>
              </a:xfrm>
              <a:custGeom>
                <a:gdLst>
                  <a:gd name="T0" fmla="*/ 8 w 8"/>
                  <a:gd name="T1" fmla="*/ 11 h 11"/>
                  <a:gd name="T2" fmla="*/ 0 w 8"/>
                  <a:gd name="T3" fmla="*/ 0 h 11"/>
                  <a:gd name="T4" fmla="*/ 8 w 8"/>
                  <a:gd name="T5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8" y="11"/>
                    </a:moveTo>
                    <a:cubicBezTo>
                      <a:pt x="5" y="7"/>
                      <a:pt x="3" y="4"/>
                      <a:pt x="0" y="0"/>
                    </a:cubicBezTo>
                    <a:cubicBezTo>
                      <a:pt x="2" y="4"/>
                      <a:pt x="5" y="8"/>
                      <a:pt x="8" y="11"/>
                    </a:cubicBezTo>
                    <a:close/>
                  </a:path>
                </a:pathLst>
              </a:custGeom>
              <a:solidFill>
                <a:srgbClr val="FF2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0" name="Freeform 288"/>
              <p:cNvSpPr/>
              <p:nvPr/>
            </p:nvSpPr>
            <p:spPr bwMode="auto">
              <a:xfrm>
                <a:off x="933" y="2197"/>
                <a:ext cx="52" cy="53"/>
              </a:xfrm>
              <a:custGeom>
                <a:gdLst>
                  <a:gd name="T0" fmla="*/ 6 w 22"/>
                  <a:gd name="T1" fmla="*/ 21 h 22"/>
                  <a:gd name="T2" fmla="*/ 16 w 22"/>
                  <a:gd name="T3" fmla="*/ 19 h 22"/>
                  <a:gd name="T4" fmla="*/ 22 w 22"/>
                  <a:gd name="T5" fmla="*/ 9 h 22"/>
                  <a:gd name="T6" fmla="*/ 15 w 22"/>
                  <a:gd name="T7" fmla="*/ 0 h 22"/>
                  <a:gd name="T8" fmla="*/ 0 w 22"/>
                  <a:gd name="T9" fmla="*/ 15 h 22"/>
                  <a:gd name="T10" fmla="*/ 6 w 22"/>
                  <a:gd name="T11" fmla="*/ 21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2">
                    <a:moveTo>
                      <a:pt x="6" y="21"/>
                    </a:moveTo>
                    <a:cubicBezTo>
                      <a:pt x="9" y="22"/>
                      <a:pt x="13" y="21"/>
                      <a:pt x="16" y="19"/>
                    </a:cubicBezTo>
                    <a:cubicBezTo>
                      <a:pt x="20" y="17"/>
                      <a:pt x="22" y="13"/>
                      <a:pt x="22" y="9"/>
                    </a:cubicBezTo>
                    <a:cubicBezTo>
                      <a:pt x="21" y="5"/>
                      <a:pt x="19" y="2"/>
                      <a:pt x="15" y="0"/>
                    </a:cubicBezTo>
                    <a:cubicBezTo>
                      <a:pt x="11" y="6"/>
                      <a:pt x="6" y="11"/>
                      <a:pt x="0" y="15"/>
                    </a:cubicBezTo>
                    <a:cubicBezTo>
                      <a:pt x="0" y="18"/>
                      <a:pt x="2" y="21"/>
                      <a:pt x="6" y="21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1" name="Freeform 289"/>
              <p:cNvSpPr/>
              <p:nvPr/>
            </p:nvSpPr>
            <p:spPr bwMode="auto">
              <a:xfrm>
                <a:off x="746" y="2176"/>
                <a:ext cx="33" cy="31"/>
              </a:xfrm>
              <a:custGeom>
                <a:gdLst>
                  <a:gd name="T0" fmla="*/ 12 w 14"/>
                  <a:gd name="T1" fmla="*/ 9 h 13"/>
                  <a:gd name="T2" fmla="*/ 14 w 14"/>
                  <a:gd name="T3" fmla="*/ 5 h 13"/>
                  <a:gd name="T4" fmla="*/ 14 w 14"/>
                  <a:gd name="T5" fmla="*/ 3 h 13"/>
                  <a:gd name="T6" fmla="*/ 0 w 14"/>
                  <a:gd name="T7" fmla="*/ 0 h 13"/>
                  <a:gd name="T8" fmla="*/ 2 w 14"/>
                  <a:gd name="T9" fmla="*/ 7 h 13"/>
                  <a:gd name="T10" fmla="*/ 8 w 14"/>
                  <a:gd name="T11" fmla="*/ 13 h 13"/>
                  <a:gd name="T12" fmla="*/ 12 w 14"/>
                  <a:gd name="T13" fmla="*/ 9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2" y="9"/>
                    </a:moveTo>
                    <a:cubicBezTo>
                      <a:pt x="13" y="8"/>
                      <a:pt x="13" y="6"/>
                      <a:pt x="14" y="5"/>
                    </a:cubicBezTo>
                    <a:cubicBezTo>
                      <a:pt x="14" y="5"/>
                      <a:pt x="14" y="4"/>
                      <a:pt x="14" y="3"/>
                    </a:cubicBezTo>
                    <a:cubicBezTo>
                      <a:pt x="9" y="4"/>
                      <a:pt x="4" y="3"/>
                      <a:pt x="0" y="0"/>
                    </a:cubicBezTo>
                    <a:cubicBezTo>
                      <a:pt x="0" y="2"/>
                      <a:pt x="1" y="5"/>
                      <a:pt x="2" y="7"/>
                    </a:cubicBezTo>
                    <a:cubicBezTo>
                      <a:pt x="4" y="9"/>
                      <a:pt x="6" y="11"/>
                      <a:pt x="8" y="13"/>
                    </a:cubicBezTo>
                    <a:cubicBezTo>
                      <a:pt x="10" y="12"/>
                      <a:pt x="11" y="10"/>
                      <a:pt x="12" y="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2" name="Freeform 290"/>
              <p:cNvSpPr/>
              <p:nvPr/>
            </p:nvSpPr>
            <p:spPr bwMode="auto">
              <a:xfrm>
                <a:off x="703" y="1932"/>
                <a:ext cx="79" cy="83"/>
              </a:xfrm>
              <a:custGeom>
                <a:gdLst>
                  <a:gd name="T0" fmla="*/ 23 w 33"/>
                  <a:gd name="T1" fmla="*/ 22 h 35"/>
                  <a:gd name="T2" fmla="*/ 4 w 33"/>
                  <a:gd name="T3" fmla="*/ 0 h 35"/>
                  <a:gd name="T4" fmla="*/ 0 w 33"/>
                  <a:gd name="T5" fmla="*/ 4 h 35"/>
                  <a:gd name="T6" fmla="*/ 27 w 33"/>
                  <a:gd name="T7" fmla="*/ 35 h 35"/>
                  <a:gd name="T8" fmla="*/ 33 w 33"/>
                  <a:gd name="T9" fmla="*/ 32 h 35"/>
                  <a:gd name="T10" fmla="*/ 23 w 33"/>
                  <a:gd name="T11" fmla="*/ 22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5">
                    <a:moveTo>
                      <a:pt x="23" y="22"/>
                    </a:moveTo>
                    <a:cubicBezTo>
                      <a:pt x="17" y="14"/>
                      <a:pt x="12" y="6"/>
                      <a:pt x="4" y="0"/>
                    </a:cubicBezTo>
                    <a:cubicBezTo>
                      <a:pt x="3" y="1"/>
                      <a:pt x="2" y="3"/>
                      <a:pt x="0" y="4"/>
                    </a:cubicBezTo>
                    <a:cubicBezTo>
                      <a:pt x="9" y="14"/>
                      <a:pt x="17" y="25"/>
                      <a:pt x="27" y="35"/>
                    </a:cubicBezTo>
                    <a:cubicBezTo>
                      <a:pt x="29" y="34"/>
                      <a:pt x="31" y="33"/>
                      <a:pt x="33" y="32"/>
                    </a:cubicBezTo>
                    <a:cubicBezTo>
                      <a:pt x="29" y="30"/>
                      <a:pt x="25" y="25"/>
                      <a:pt x="23" y="2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3" name="Freeform 291"/>
              <p:cNvSpPr/>
              <p:nvPr/>
            </p:nvSpPr>
            <p:spPr bwMode="auto">
              <a:xfrm>
                <a:off x="635" y="1571"/>
                <a:ext cx="248" cy="401"/>
              </a:xfrm>
              <a:custGeom>
                <a:gdLst>
                  <a:gd name="T0" fmla="*/ 76 w 105"/>
                  <a:gd name="T1" fmla="*/ 64 h 169"/>
                  <a:gd name="T2" fmla="*/ 44 w 105"/>
                  <a:gd name="T3" fmla="*/ 123 h 169"/>
                  <a:gd name="T4" fmla="*/ 0 w 105"/>
                  <a:gd name="T5" fmla="*/ 161 h 169"/>
                  <a:gd name="T6" fmla="*/ 4 w 105"/>
                  <a:gd name="T7" fmla="*/ 169 h 169"/>
                  <a:gd name="T8" fmla="*/ 52 w 105"/>
                  <a:gd name="T9" fmla="*/ 125 h 169"/>
                  <a:gd name="T10" fmla="*/ 86 w 105"/>
                  <a:gd name="T11" fmla="*/ 62 h 169"/>
                  <a:gd name="T12" fmla="*/ 105 w 105"/>
                  <a:gd name="T13" fmla="*/ 0 h 169"/>
                  <a:gd name="T14" fmla="*/ 96 w 105"/>
                  <a:gd name="T15" fmla="*/ 0 h 169"/>
                  <a:gd name="T16" fmla="*/ 76 w 105"/>
                  <a:gd name="T17" fmla="*/ 64 h 1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169">
                    <a:moveTo>
                      <a:pt x="76" y="64"/>
                    </a:moveTo>
                    <a:cubicBezTo>
                      <a:pt x="68" y="85"/>
                      <a:pt x="57" y="105"/>
                      <a:pt x="44" y="123"/>
                    </a:cubicBezTo>
                    <a:cubicBezTo>
                      <a:pt x="33" y="139"/>
                      <a:pt x="18" y="154"/>
                      <a:pt x="0" y="161"/>
                    </a:cubicBezTo>
                    <a:cubicBezTo>
                      <a:pt x="1" y="163"/>
                      <a:pt x="3" y="166"/>
                      <a:pt x="4" y="169"/>
                    </a:cubicBezTo>
                    <a:cubicBezTo>
                      <a:pt x="23" y="160"/>
                      <a:pt x="40" y="142"/>
                      <a:pt x="52" y="125"/>
                    </a:cubicBezTo>
                    <a:cubicBezTo>
                      <a:pt x="66" y="106"/>
                      <a:pt x="77" y="84"/>
                      <a:pt x="86" y="62"/>
                    </a:cubicBezTo>
                    <a:cubicBezTo>
                      <a:pt x="93" y="41"/>
                      <a:pt x="99" y="20"/>
                      <a:pt x="105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0" y="21"/>
                      <a:pt x="84" y="43"/>
                      <a:pt x="76" y="6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4" name="Freeform 292"/>
              <p:cNvSpPr/>
              <p:nvPr/>
            </p:nvSpPr>
            <p:spPr bwMode="auto">
              <a:xfrm>
                <a:off x="649" y="1946"/>
                <a:ext cx="111" cy="130"/>
              </a:xfrm>
              <a:custGeom>
                <a:gdLst>
                  <a:gd name="T0" fmla="*/ 21 w 47"/>
                  <a:gd name="T1" fmla="*/ 0 h 55"/>
                  <a:gd name="T2" fmla="*/ 0 w 47"/>
                  <a:gd name="T3" fmla="*/ 14 h 55"/>
                  <a:gd name="T4" fmla="*/ 1 w 47"/>
                  <a:gd name="T5" fmla="*/ 18 h 55"/>
                  <a:gd name="T6" fmla="*/ 2 w 47"/>
                  <a:gd name="T7" fmla="*/ 42 h 55"/>
                  <a:gd name="T8" fmla="*/ 23 w 47"/>
                  <a:gd name="T9" fmla="*/ 52 h 55"/>
                  <a:gd name="T10" fmla="*/ 36 w 47"/>
                  <a:gd name="T11" fmla="*/ 38 h 55"/>
                  <a:gd name="T12" fmla="*/ 36 w 47"/>
                  <a:gd name="T13" fmla="*/ 37 h 55"/>
                  <a:gd name="T14" fmla="*/ 21 w 47"/>
                  <a:gd name="T15" fmla="*/ 25 h 55"/>
                  <a:gd name="T16" fmla="*/ 18 w 47"/>
                  <a:gd name="T17" fmla="*/ 35 h 55"/>
                  <a:gd name="T18" fmla="*/ 18 w 47"/>
                  <a:gd name="T19" fmla="*/ 33 h 55"/>
                  <a:gd name="T20" fmla="*/ 18 w 47"/>
                  <a:gd name="T21" fmla="*/ 33 h 55"/>
                  <a:gd name="T22" fmla="*/ 19 w 47"/>
                  <a:gd name="T23" fmla="*/ 33 h 55"/>
                  <a:gd name="T24" fmla="*/ 24 w 47"/>
                  <a:gd name="T25" fmla="*/ 32 h 55"/>
                  <a:gd name="T26" fmla="*/ 24 w 47"/>
                  <a:gd name="T27" fmla="*/ 37 h 55"/>
                  <a:gd name="T28" fmla="*/ 22 w 47"/>
                  <a:gd name="T29" fmla="*/ 38 h 55"/>
                  <a:gd name="T30" fmla="*/ 13 w 47"/>
                  <a:gd name="T31" fmla="*/ 31 h 55"/>
                  <a:gd name="T32" fmla="*/ 40 w 47"/>
                  <a:gd name="T33" fmla="*/ 35 h 55"/>
                  <a:gd name="T34" fmla="*/ 47 w 47"/>
                  <a:gd name="T35" fmla="*/ 30 h 55"/>
                  <a:gd name="T36" fmla="*/ 21 w 47"/>
                  <a:gd name="T37" fmla="*/ 0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55">
                    <a:moveTo>
                      <a:pt x="21" y="0"/>
                    </a:moveTo>
                    <a:cubicBezTo>
                      <a:pt x="15" y="6"/>
                      <a:pt x="8" y="11"/>
                      <a:pt x="0" y="14"/>
                    </a:cubicBezTo>
                    <a:cubicBezTo>
                      <a:pt x="1" y="16"/>
                      <a:pt x="1" y="17"/>
                      <a:pt x="1" y="18"/>
                    </a:cubicBezTo>
                    <a:cubicBezTo>
                      <a:pt x="4" y="26"/>
                      <a:pt x="4" y="34"/>
                      <a:pt x="2" y="42"/>
                    </a:cubicBezTo>
                    <a:cubicBezTo>
                      <a:pt x="6" y="51"/>
                      <a:pt x="14" y="55"/>
                      <a:pt x="23" y="52"/>
                    </a:cubicBezTo>
                    <a:cubicBezTo>
                      <a:pt x="27" y="47"/>
                      <a:pt x="31" y="42"/>
                      <a:pt x="36" y="38"/>
                    </a:cubicBezTo>
                    <a:cubicBezTo>
                      <a:pt x="36" y="38"/>
                      <a:pt x="36" y="38"/>
                      <a:pt x="36" y="37"/>
                    </a:cubicBezTo>
                    <a:cubicBezTo>
                      <a:pt x="37" y="30"/>
                      <a:pt x="28" y="23"/>
                      <a:pt x="21" y="25"/>
                    </a:cubicBezTo>
                    <a:cubicBezTo>
                      <a:pt x="18" y="26"/>
                      <a:pt x="13" y="32"/>
                      <a:pt x="18" y="35"/>
                    </a:cubicBezTo>
                    <a:cubicBezTo>
                      <a:pt x="18" y="34"/>
                      <a:pt x="18" y="34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9" y="33"/>
                    </a:cubicBezTo>
                    <a:cubicBezTo>
                      <a:pt x="20" y="32"/>
                      <a:pt x="22" y="31"/>
                      <a:pt x="24" y="32"/>
                    </a:cubicBezTo>
                    <a:cubicBezTo>
                      <a:pt x="26" y="33"/>
                      <a:pt x="25" y="36"/>
                      <a:pt x="24" y="37"/>
                    </a:cubicBezTo>
                    <a:cubicBezTo>
                      <a:pt x="24" y="38"/>
                      <a:pt x="23" y="38"/>
                      <a:pt x="22" y="38"/>
                    </a:cubicBezTo>
                    <a:cubicBezTo>
                      <a:pt x="18" y="40"/>
                      <a:pt x="12" y="36"/>
                      <a:pt x="13" y="31"/>
                    </a:cubicBezTo>
                    <a:cubicBezTo>
                      <a:pt x="16" y="15"/>
                      <a:pt x="39" y="22"/>
                      <a:pt x="40" y="35"/>
                    </a:cubicBezTo>
                    <a:cubicBezTo>
                      <a:pt x="42" y="33"/>
                      <a:pt x="45" y="32"/>
                      <a:pt x="47" y="30"/>
                    </a:cubicBezTo>
                    <a:cubicBezTo>
                      <a:pt x="37" y="21"/>
                      <a:pt x="30" y="10"/>
                      <a:pt x="21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5" name="Freeform 293"/>
              <p:cNvSpPr/>
              <p:nvPr/>
            </p:nvSpPr>
            <p:spPr bwMode="auto">
              <a:xfrm>
                <a:off x="1004" y="1915"/>
                <a:ext cx="50" cy="313"/>
              </a:xfrm>
              <a:custGeom>
                <a:gdLst>
                  <a:gd name="T0" fmla="*/ 13 w 21"/>
                  <a:gd name="T1" fmla="*/ 57 h 132"/>
                  <a:gd name="T2" fmla="*/ 16 w 21"/>
                  <a:gd name="T3" fmla="*/ 10 h 132"/>
                  <a:gd name="T4" fmla="*/ 3 w 21"/>
                  <a:gd name="T5" fmla="*/ 0 h 132"/>
                  <a:gd name="T6" fmla="*/ 0 w 21"/>
                  <a:gd name="T7" fmla="*/ 44 h 132"/>
                  <a:gd name="T8" fmla="*/ 4 w 21"/>
                  <a:gd name="T9" fmla="*/ 93 h 132"/>
                  <a:gd name="T10" fmla="*/ 11 w 21"/>
                  <a:gd name="T11" fmla="*/ 132 h 132"/>
                  <a:gd name="T12" fmla="*/ 19 w 21"/>
                  <a:gd name="T13" fmla="*/ 122 h 132"/>
                  <a:gd name="T14" fmla="*/ 13 w 21"/>
                  <a:gd name="T15" fmla="*/ 111 h 132"/>
                  <a:gd name="T16" fmla="*/ 21 w 21"/>
                  <a:gd name="T17" fmla="*/ 82 h 132"/>
                  <a:gd name="T18" fmla="*/ 13 w 21"/>
                  <a:gd name="T19" fmla="*/ 57 h 1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32">
                    <a:moveTo>
                      <a:pt x="13" y="57"/>
                    </a:moveTo>
                    <a:cubicBezTo>
                      <a:pt x="14" y="42"/>
                      <a:pt x="13" y="26"/>
                      <a:pt x="16" y="10"/>
                    </a:cubicBezTo>
                    <a:cubicBezTo>
                      <a:pt x="11" y="7"/>
                      <a:pt x="7" y="4"/>
                      <a:pt x="3" y="0"/>
                    </a:cubicBezTo>
                    <a:cubicBezTo>
                      <a:pt x="10" y="14"/>
                      <a:pt x="9" y="32"/>
                      <a:pt x="0" y="44"/>
                    </a:cubicBezTo>
                    <a:cubicBezTo>
                      <a:pt x="0" y="60"/>
                      <a:pt x="2" y="77"/>
                      <a:pt x="4" y="93"/>
                    </a:cubicBezTo>
                    <a:cubicBezTo>
                      <a:pt x="5" y="106"/>
                      <a:pt x="4" y="120"/>
                      <a:pt x="11" y="132"/>
                    </a:cubicBezTo>
                    <a:cubicBezTo>
                      <a:pt x="14" y="129"/>
                      <a:pt x="16" y="125"/>
                      <a:pt x="19" y="122"/>
                    </a:cubicBezTo>
                    <a:cubicBezTo>
                      <a:pt x="16" y="119"/>
                      <a:pt x="14" y="115"/>
                      <a:pt x="13" y="111"/>
                    </a:cubicBezTo>
                    <a:cubicBezTo>
                      <a:pt x="10" y="101"/>
                      <a:pt x="14" y="89"/>
                      <a:pt x="21" y="82"/>
                    </a:cubicBezTo>
                    <a:cubicBezTo>
                      <a:pt x="14" y="76"/>
                      <a:pt x="11" y="66"/>
                      <a:pt x="13" y="5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6" name="Freeform 294"/>
              <p:cNvSpPr/>
              <p:nvPr/>
            </p:nvSpPr>
            <p:spPr bwMode="auto">
              <a:xfrm>
                <a:off x="902" y="1924"/>
                <a:ext cx="74" cy="84"/>
              </a:xfrm>
              <a:custGeom>
                <a:gdLst>
                  <a:gd name="T0" fmla="*/ 28 w 31"/>
                  <a:gd name="T1" fmla="*/ 22 h 35"/>
                  <a:gd name="T2" fmla="*/ 24 w 31"/>
                  <a:gd name="T3" fmla="*/ 0 h 35"/>
                  <a:gd name="T4" fmla="*/ 0 w 31"/>
                  <a:gd name="T5" fmla="*/ 31 h 35"/>
                  <a:gd name="T6" fmla="*/ 9 w 31"/>
                  <a:gd name="T7" fmla="*/ 35 h 35"/>
                  <a:gd name="T8" fmla="*/ 28 w 31"/>
                  <a:gd name="T9" fmla="*/ 22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5">
                    <a:moveTo>
                      <a:pt x="28" y="22"/>
                    </a:moveTo>
                    <a:cubicBezTo>
                      <a:pt x="31" y="14"/>
                      <a:pt x="30" y="5"/>
                      <a:pt x="24" y="0"/>
                    </a:cubicBezTo>
                    <a:cubicBezTo>
                      <a:pt x="17" y="11"/>
                      <a:pt x="9" y="22"/>
                      <a:pt x="0" y="31"/>
                    </a:cubicBezTo>
                    <a:cubicBezTo>
                      <a:pt x="3" y="32"/>
                      <a:pt x="6" y="34"/>
                      <a:pt x="9" y="35"/>
                    </a:cubicBezTo>
                    <a:cubicBezTo>
                      <a:pt x="18" y="35"/>
                      <a:pt x="25" y="30"/>
                      <a:pt x="28" y="22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7" name="Freeform 295"/>
              <p:cNvSpPr/>
              <p:nvPr/>
            </p:nvSpPr>
            <p:spPr bwMode="auto">
              <a:xfrm>
                <a:off x="1042" y="1943"/>
                <a:ext cx="21" cy="84"/>
              </a:xfrm>
              <a:custGeom>
                <a:gdLst>
                  <a:gd name="T0" fmla="*/ 5 w 9"/>
                  <a:gd name="T1" fmla="*/ 2 h 35"/>
                  <a:gd name="T2" fmla="*/ 3 w 9"/>
                  <a:gd name="T3" fmla="*/ 0 h 35"/>
                  <a:gd name="T4" fmla="*/ 0 w 9"/>
                  <a:gd name="T5" fmla="*/ 35 h 35"/>
                  <a:gd name="T6" fmla="*/ 9 w 9"/>
                  <a:gd name="T7" fmla="*/ 27 h 35"/>
                  <a:gd name="T8" fmla="*/ 5 w 9"/>
                  <a:gd name="T9" fmla="*/ 2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5">
                    <a:moveTo>
                      <a:pt x="5" y="2"/>
                    </a:moveTo>
                    <a:cubicBezTo>
                      <a:pt x="4" y="1"/>
                      <a:pt x="3" y="1"/>
                      <a:pt x="3" y="0"/>
                    </a:cubicBezTo>
                    <a:cubicBezTo>
                      <a:pt x="0" y="12"/>
                      <a:pt x="1" y="23"/>
                      <a:pt x="0" y="35"/>
                    </a:cubicBezTo>
                    <a:cubicBezTo>
                      <a:pt x="2" y="32"/>
                      <a:pt x="5" y="29"/>
                      <a:pt x="9" y="27"/>
                    </a:cubicBezTo>
                    <a:cubicBezTo>
                      <a:pt x="2" y="20"/>
                      <a:pt x="2" y="10"/>
                      <a:pt x="5" y="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8" name="Freeform 296"/>
              <p:cNvSpPr/>
              <p:nvPr/>
            </p:nvSpPr>
            <p:spPr bwMode="auto">
              <a:xfrm>
                <a:off x="935" y="1886"/>
                <a:ext cx="97" cy="155"/>
              </a:xfrm>
              <a:custGeom>
                <a:gdLst>
                  <a:gd name="T0" fmla="*/ 19 w 41"/>
                  <a:gd name="T1" fmla="*/ 0 h 65"/>
                  <a:gd name="T2" fmla="*/ 12 w 41"/>
                  <a:gd name="T3" fmla="*/ 13 h 65"/>
                  <a:gd name="T4" fmla="*/ 0 w 41"/>
                  <a:gd name="T5" fmla="*/ 54 h 65"/>
                  <a:gd name="T6" fmla="*/ 5 w 41"/>
                  <a:gd name="T7" fmla="*/ 59 h 65"/>
                  <a:gd name="T8" fmla="*/ 11 w 41"/>
                  <a:gd name="T9" fmla="*/ 65 h 65"/>
                  <a:gd name="T10" fmla="*/ 19 w 41"/>
                  <a:gd name="T11" fmla="*/ 0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65">
                    <a:moveTo>
                      <a:pt x="19" y="0"/>
                    </a:moveTo>
                    <a:cubicBezTo>
                      <a:pt x="16" y="4"/>
                      <a:pt x="14" y="8"/>
                      <a:pt x="12" y="13"/>
                    </a:cubicBezTo>
                    <a:cubicBezTo>
                      <a:pt x="26" y="24"/>
                      <a:pt x="18" y="53"/>
                      <a:pt x="0" y="54"/>
                    </a:cubicBezTo>
                    <a:cubicBezTo>
                      <a:pt x="2" y="56"/>
                      <a:pt x="4" y="57"/>
                      <a:pt x="5" y="59"/>
                    </a:cubicBezTo>
                    <a:cubicBezTo>
                      <a:pt x="8" y="61"/>
                      <a:pt x="10" y="63"/>
                      <a:pt x="11" y="65"/>
                    </a:cubicBezTo>
                    <a:cubicBezTo>
                      <a:pt x="38" y="54"/>
                      <a:pt x="41" y="17"/>
                      <a:pt x="19" y="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9" name="Freeform 297"/>
              <p:cNvSpPr/>
              <p:nvPr/>
            </p:nvSpPr>
            <p:spPr bwMode="auto">
              <a:xfrm>
                <a:off x="718" y="1844"/>
                <a:ext cx="198" cy="161"/>
              </a:xfrm>
              <a:custGeom>
                <a:gdLst>
                  <a:gd name="T0" fmla="*/ 28 w 84"/>
                  <a:gd name="T1" fmla="*/ 0 h 68"/>
                  <a:gd name="T2" fmla="*/ 15 w 84"/>
                  <a:gd name="T3" fmla="*/ 19 h 68"/>
                  <a:gd name="T4" fmla="*/ 0 w 84"/>
                  <a:gd name="T5" fmla="*/ 35 h 68"/>
                  <a:gd name="T6" fmla="*/ 17 w 84"/>
                  <a:gd name="T7" fmla="*/ 54 h 68"/>
                  <a:gd name="T8" fmla="*/ 30 w 84"/>
                  <a:gd name="T9" fmla="*/ 68 h 68"/>
                  <a:gd name="T10" fmla="*/ 37 w 84"/>
                  <a:gd name="T11" fmla="*/ 65 h 68"/>
                  <a:gd name="T12" fmla="*/ 38 w 84"/>
                  <a:gd name="T13" fmla="*/ 65 h 68"/>
                  <a:gd name="T14" fmla="*/ 29 w 84"/>
                  <a:gd name="T15" fmla="*/ 26 h 68"/>
                  <a:gd name="T16" fmla="*/ 51 w 84"/>
                  <a:gd name="T17" fmla="*/ 19 h 68"/>
                  <a:gd name="T18" fmla="*/ 60 w 84"/>
                  <a:gd name="T19" fmla="*/ 41 h 68"/>
                  <a:gd name="T20" fmla="*/ 42 w 84"/>
                  <a:gd name="T21" fmla="*/ 45 h 68"/>
                  <a:gd name="T22" fmla="*/ 40 w 84"/>
                  <a:gd name="T23" fmla="*/ 38 h 68"/>
                  <a:gd name="T24" fmla="*/ 46 w 84"/>
                  <a:gd name="T25" fmla="*/ 36 h 68"/>
                  <a:gd name="T26" fmla="*/ 46 w 84"/>
                  <a:gd name="T27" fmla="*/ 36 h 68"/>
                  <a:gd name="T28" fmla="*/ 48 w 84"/>
                  <a:gd name="T29" fmla="*/ 37 h 68"/>
                  <a:gd name="T30" fmla="*/ 44 w 84"/>
                  <a:gd name="T31" fmla="*/ 43 h 68"/>
                  <a:gd name="T32" fmla="*/ 47 w 84"/>
                  <a:gd name="T33" fmla="*/ 45 h 68"/>
                  <a:gd name="T34" fmla="*/ 54 w 84"/>
                  <a:gd name="T35" fmla="*/ 42 h 68"/>
                  <a:gd name="T36" fmla="*/ 55 w 84"/>
                  <a:gd name="T37" fmla="*/ 28 h 68"/>
                  <a:gd name="T38" fmla="*/ 32 w 84"/>
                  <a:gd name="T39" fmla="*/ 28 h 68"/>
                  <a:gd name="T40" fmla="*/ 43 w 84"/>
                  <a:gd name="T41" fmla="*/ 64 h 68"/>
                  <a:gd name="T42" fmla="*/ 61 w 84"/>
                  <a:gd name="T43" fmla="*/ 62 h 68"/>
                  <a:gd name="T44" fmla="*/ 84 w 84"/>
                  <a:gd name="T45" fmla="*/ 30 h 68"/>
                  <a:gd name="T46" fmla="*/ 28 w 84"/>
                  <a:gd name="T47" fmla="*/ 0 h 6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4" h="68">
                    <a:moveTo>
                      <a:pt x="28" y="0"/>
                    </a:moveTo>
                    <a:cubicBezTo>
                      <a:pt x="24" y="7"/>
                      <a:pt x="20" y="13"/>
                      <a:pt x="15" y="19"/>
                    </a:cubicBezTo>
                    <a:cubicBezTo>
                      <a:pt x="10" y="24"/>
                      <a:pt x="5" y="30"/>
                      <a:pt x="0" y="35"/>
                    </a:cubicBezTo>
                    <a:cubicBezTo>
                      <a:pt x="7" y="40"/>
                      <a:pt x="12" y="47"/>
                      <a:pt x="17" y="54"/>
                    </a:cubicBezTo>
                    <a:cubicBezTo>
                      <a:pt x="21" y="58"/>
                      <a:pt x="25" y="65"/>
                      <a:pt x="30" y="68"/>
                    </a:cubicBezTo>
                    <a:cubicBezTo>
                      <a:pt x="32" y="67"/>
                      <a:pt x="35" y="66"/>
                      <a:pt x="37" y="65"/>
                    </a:cubicBezTo>
                    <a:cubicBezTo>
                      <a:pt x="37" y="65"/>
                      <a:pt x="38" y="65"/>
                      <a:pt x="38" y="65"/>
                    </a:cubicBezTo>
                    <a:cubicBezTo>
                      <a:pt x="28" y="56"/>
                      <a:pt x="21" y="38"/>
                      <a:pt x="29" y="26"/>
                    </a:cubicBezTo>
                    <a:cubicBezTo>
                      <a:pt x="33" y="20"/>
                      <a:pt x="43" y="16"/>
                      <a:pt x="51" y="19"/>
                    </a:cubicBezTo>
                    <a:cubicBezTo>
                      <a:pt x="59" y="23"/>
                      <a:pt x="64" y="33"/>
                      <a:pt x="60" y="41"/>
                    </a:cubicBezTo>
                    <a:cubicBezTo>
                      <a:pt x="56" y="47"/>
                      <a:pt x="48" y="52"/>
                      <a:pt x="42" y="45"/>
                    </a:cubicBezTo>
                    <a:cubicBezTo>
                      <a:pt x="40" y="43"/>
                      <a:pt x="39" y="40"/>
                      <a:pt x="40" y="38"/>
                    </a:cubicBezTo>
                    <a:cubicBezTo>
                      <a:pt x="41" y="35"/>
                      <a:pt x="44" y="34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7" y="36"/>
                      <a:pt x="48" y="36"/>
                      <a:pt x="48" y="37"/>
                    </a:cubicBezTo>
                    <a:cubicBezTo>
                      <a:pt x="50" y="40"/>
                      <a:pt x="47" y="43"/>
                      <a:pt x="44" y="43"/>
                    </a:cubicBezTo>
                    <a:cubicBezTo>
                      <a:pt x="45" y="44"/>
                      <a:pt x="46" y="45"/>
                      <a:pt x="47" y="45"/>
                    </a:cubicBezTo>
                    <a:cubicBezTo>
                      <a:pt x="50" y="45"/>
                      <a:pt x="53" y="44"/>
                      <a:pt x="54" y="42"/>
                    </a:cubicBezTo>
                    <a:cubicBezTo>
                      <a:pt x="58" y="38"/>
                      <a:pt x="59" y="32"/>
                      <a:pt x="55" y="28"/>
                    </a:cubicBezTo>
                    <a:cubicBezTo>
                      <a:pt x="50" y="20"/>
                      <a:pt x="38" y="20"/>
                      <a:pt x="32" y="28"/>
                    </a:cubicBezTo>
                    <a:cubicBezTo>
                      <a:pt x="25" y="39"/>
                      <a:pt x="33" y="56"/>
                      <a:pt x="43" y="64"/>
                    </a:cubicBezTo>
                    <a:cubicBezTo>
                      <a:pt x="49" y="62"/>
                      <a:pt x="55" y="62"/>
                      <a:pt x="61" y="62"/>
                    </a:cubicBezTo>
                    <a:cubicBezTo>
                      <a:pt x="71" y="53"/>
                      <a:pt x="78" y="42"/>
                      <a:pt x="84" y="30"/>
                    </a:cubicBezTo>
                    <a:cubicBezTo>
                      <a:pt x="65" y="22"/>
                      <a:pt x="47" y="11"/>
                      <a:pt x="28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0" name="Freeform 298"/>
              <p:cNvSpPr/>
              <p:nvPr/>
            </p:nvSpPr>
            <p:spPr bwMode="auto">
              <a:xfrm>
                <a:off x="871" y="1571"/>
                <a:ext cx="209" cy="425"/>
              </a:xfrm>
              <a:custGeom>
                <a:gdLst>
                  <a:gd name="T0" fmla="*/ 56 w 88"/>
                  <a:gd name="T1" fmla="*/ 61 h 179"/>
                  <a:gd name="T2" fmla="*/ 36 w 88"/>
                  <a:gd name="T3" fmla="*/ 117 h 179"/>
                  <a:gd name="T4" fmla="*/ 0 w 88"/>
                  <a:gd name="T5" fmla="*/ 177 h 179"/>
                  <a:gd name="T6" fmla="*/ 10 w 88"/>
                  <a:gd name="T7" fmla="*/ 179 h 179"/>
                  <a:gd name="T8" fmla="*/ 68 w 88"/>
                  <a:gd name="T9" fmla="*/ 61 h 179"/>
                  <a:gd name="T10" fmla="*/ 88 w 88"/>
                  <a:gd name="T11" fmla="*/ 0 h 179"/>
                  <a:gd name="T12" fmla="*/ 78 w 88"/>
                  <a:gd name="T13" fmla="*/ 0 h 179"/>
                  <a:gd name="T14" fmla="*/ 56 w 88"/>
                  <a:gd name="T15" fmla="*/ 61 h 1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179">
                    <a:moveTo>
                      <a:pt x="56" y="61"/>
                    </a:moveTo>
                    <a:cubicBezTo>
                      <a:pt x="49" y="80"/>
                      <a:pt x="43" y="99"/>
                      <a:pt x="36" y="117"/>
                    </a:cubicBezTo>
                    <a:cubicBezTo>
                      <a:pt x="27" y="138"/>
                      <a:pt x="16" y="161"/>
                      <a:pt x="0" y="177"/>
                    </a:cubicBezTo>
                    <a:cubicBezTo>
                      <a:pt x="3" y="178"/>
                      <a:pt x="7" y="178"/>
                      <a:pt x="10" y="179"/>
                    </a:cubicBezTo>
                    <a:cubicBezTo>
                      <a:pt x="42" y="147"/>
                      <a:pt x="55" y="103"/>
                      <a:pt x="68" y="61"/>
                    </a:cubicBezTo>
                    <a:cubicBezTo>
                      <a:pt x="75" y="41"/>
                      <a:pt x="81" y="20"/>
                      <a:pt x="8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0" y="20"/>
                      <a:pt x="63" y="40"/>
                      <a:pt x="56" y="6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1" name="Freeform 299"/>
              <p:cNvSpPr/>
              <p:nvPr/>
            </p:nvSpPr>
            <p:spPr bwMode="auto">
              <a:xfrm>
                <a:off x="1378" y="1571"/>
                <a:ext cx="83" cy="168"/>
              </a:xfrm>
              <a:custGeom>
                <a:gdLst>
                  <a:gd name="T0" fmla="*/ 0 w 35"/>
                  <a:gd name="T1" fmla="*/ 60 h 71"/>
                  <a:gd name="T2" fmla="*/ 17 w 35"/>
                  <a:gd name="T3" fmla="*/ 71 h 71"/>
                  <a:gd name="T4" fmla="*/ 19 w 35"/>
                  <a:gd name="T5" fmla="*/ 69 h 71"/>
                  <a:gd name="T6" fmla="*/ 19 w 35"/>
                  <a:gd name="T7" fmla="*/ 68 h 71"/>
                  <a:gd name="T8" fmla="*/ 24 w 35"/>
                  <a:gd name="T9" fmla="*/ 31 h 71"/>
                  <a:gd name="T10" fmla="*/ 35 w 35"/>
                  <a:gd name="T11" fmla="*/ 4 h 71"/>
                  <a:gd name="T12" fmla="*/ 29 w 35"/>
                  <a:gd name="T13" fmla="*/ 0 h 71"/>
                  <a:gd name="T14" fmla="*/ 21 w 35"/>
                  <a:gd name="T15" fmla="*/ 0 h 71"/>
                  <a:gd name="T16" fmla="*/ 0 w 35"/>
                  <a:gd name="T17" fmla="*/ 60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71">
                    <a:moveTo>
                      <a:pt x="0" y="60"/>
                    </a:moveTo>
                    <a:cubicBezTo>
                      <a:pt x="7" y="62"/>
                      <a:pt x="14" y="65"/>
                      <a:pt x="17" y="71"/>
                    </a:cubicBezTo>
                    <a:cubicBezTo>
                      <a:pt x="18" y="70"/>
                      <a:pt x="18" y="69"/>
                      <a:pt x="19" y="69"/>
                    </a:cubicBezTo>
                    <a:cubicBezTo>
                      <a:pt x="19" y="69"/>
                      <a:pt x="19" y="68"/>
                      <a:pt x="19" y="68"/>
                    </a:cubicBezTo>
                    <a:cubicBezTo>
                      <a:pt x="17" y="56"/>
                      <a:pt x="20" y="43"/>
                      <a:pt x="24" y="31"/>
                    </a:cubicBezTo>
                    <a:cubicBezTo>
                      <a:pt x="26" y="21"/>
                      <a:pt x="29" y="11"/>
                      <a:pt x="35" y="4"/>
                    </a:cubicBezTo>
                    <a:cubicBezTo>
                      <a:pt x="33" y="2"/>
                      <a:pt x="31" y="1"/>
                      <a:pt x="29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8" y="17"/>
                      <a:pt x="0" y="39"/>
                      <a:pt x="0" y="6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2" name="Freeform 300"/>
              <p:cNvSpPr/>
              <p:nvPr/>
            </p:nvSpPr>
            <p:spPr bwMode="auto">
              <a:xfrm>
                <a:off x="663" y="2271"/>
                <a:ext cx="64" cy="19"/>
              </a:xfrm>
              <a:custGeom>
                <a:gdLst>
                  <a:gd name="T0" fmla="*/ 22 w 27"/>
                  <a:gd name="T1" fmla="*/ 1 h 8"/>
                  <a:gd name="T2" fmla="*/ 4 w 27"/>
                  <a:gd name="T3" fmla="*/ 0 h 8"/>
                  <a:gd name="T4" fmla="*/ 3 w 27"/>
                  <a:gd name="T5" fmla="*/ 1 h 8"/>
                  <a:gd name="T6" fmla="*/ 0 w 27"/>
                  <a:gd name="T7" fmla="*/ 7 h 8"/>
                  <a:gd name="T8" fmla="*/ 7 w 27"/>
                  <a:gd name="T9" fmla="*/ 8 h 8"/>
                  <a:gd name="T10" fmla="*/ 27 w 27"/>
                  <a:gd name="T11" fmla="*/ 8 h 8"/>
                  <a:gd name="T12" fmla="*/ 22 w 27"/>
                  <a:gd name="T13" fmla="*/ 1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8">
                    <a:moveTo>
                      <a:pt x="22" y="1"/>
                    </a:moveTo>
                    <a:cubicBezTo>
                      <a:pt x="16" y="2"/>
                      <a:pt x="9" y="1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3" y="7"/>
                      <a:pt x="5" y="7"/>
                      <a:pt x="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5" y="6"/>
                      <a:pt x="23" y="4"/>
                      <a:pt x="22" y="1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3" name="Freeform 301"/>
              <p:cNvSpPr/>
              <p:nvPr/>
            </p:nvSpPr>
            <p:spPr bwMode="auto">
              <a:xfrm>
                <a:off x="1032" y="1704"/>
                <a:ext cx="530" cy="586"/>
              </a:xfrm>
              <a:custGeom>
                <a:gdLst>
                  <a:gd name="T0" fmla="*/ 89 w 224"/>
                  <a:gd name="T1" fmla="*/ 229 h 247"/>
                  <a:gd name="T2" fmla="*/ 71 w 224"/>
                  <a:gd name="T3" fmla="*/ 237 h 247"/>
                  <a:gd name="T4" fmla="*/ 49 w 224"/>
                  <a:gd name="T5" fmla="*/ 245 h 247"/>
                  <a:gd name="T6" fmla="*/ 27 w 224"/>
                  <a:gd name="T7" fmla="*/ 240 h 247"/>
                  <a:gd name="T8" fmla="*/ 39 w 224"/>
                  <a:gd name="T9" fmla="*/ 222 h 247"/>
                  <a:gd name="T10" fmla="*/ 74 w 224"/>
                  <a:gd name="T11" fmla="*/ 206 h 247"/>
                  <a:gd name="T12" fmla="*/ 40 w 224"/>
                  <a:gd name="T13" fmla="*/ 208 h 247"/>
                  <a:gd name="T14" fmla="*/ 11 w 224"/>
                  <a:gd name="T15" fmla="*/ 195 h 247"/>
                  <a:gd name="T16" fmla="*/ 32 w 224"/>
                  <a:gd name="T17" fmla="*/ 179 h 247"/>
                  <a:gd name="T18" fmla="*/ 56 w 224"/>
                  <a:gd name="T19" fmla="*/ 174 h 247"/>
                  <a:gd name="T20" fmla="*/ 66 w 224"/>
                  <a:gd name="T21" fmla="*/ 173 h 247"/>
                  <a:gd name="T22" fmla="*/ 33 w 224"/>
                  <a:gd name="T23" fmla="*/ 167 h 247"/>
                  <a:gd name="T24" fmla="*/ 12 w 224"/>
                  <a:gd name="T25" fmla="*/ 148 h 247"/>
                  <a:gd name="T26" fmla="*/ 42 w 224"/>
                  <a:gd name="T27" fmla="*/ 138 h 247"/>
                  <a:gd name="T28" fmla="*/ 69 w 224"/>
                  <a:gd name="T29" fmla="*/ 138 h 247"/>
                  <a:gd name="T30" fmla="*/ 37 w 224"/>
                  <a:gd name="T31" fmla="*/ 126 h 247"/>
                  <a:gd name="T32" fmla="*/ 23 w 224"/>
                  <a:gd name="T33" fmla="*/ 102 h 247"/>
                  <a:gd name="T34" fmla="*/ 53 w 224"/>
                  <a:gd name="T35" fmla="*/ 97 h 247"/>
                  <a:gd name="T36" fmla="*/ 78 w 224"/>
                  <a:gd name="T37" fmla="*/ 105 h 247"/>
                  <a:gd name="T38" fmla="*/ 55 w 224"/>
                  <a:gd name="T39" fmla="*/ 88 h 247"/>
                  <a:gd name="T40" fmla="*/ 54 w 224"/>
                  <a:gd name="T41" fmla="*/ 63 h 247"/>
                  <a:gd name="T42" fmla="*/ 83 w 224"/>
                  <a:gd name="T43" fmla="*/ 68 h 247"/>
                  <a:gd name="T44" fmla="*/ 110 w 224"/>
                  <a:gd name="T45" fmla="*/ 90 h 247"/>
                  <a:gd name="T46" fmla="*/ 95 w 224"/>
                  <a:gd name="T47" fmla="*/ 60 h 247"/>
                  <a:gd name="T48" fmla="*/ 98 w 224"/>
                  <a:gd name="T49" fmla="*/ 35 h 247"/>
                  <a:gd name="T50" fmla="*/ 121 w 224"/>
                  <a:gd name="T51" fmla="*/ 46 h 247"/>
                  <a:gd name="T52" fmla="*/ 135 w 224"/>
                  <a:gd name="T53" fmla="*/ 69 h 247"/>
                  <a:gd name="T54" fmla="*/ 127 w 224"/>
                  <a:gd name="T55" fmla="*/ 40 h 247"/>
                  <a:gd name="T56" fmla="*/ 137 w 224"/>
                  <a:gd name="T57" fmla="*/ 17 h 247"/>
                  <a:gd name="T58" fmla="*/ 157 w 224"/>
                  <a:gd name="T59" fmla="*/ 31 h 247"/>
                  <a:gd name="T60" fmla="*/ 167 w 224"/>
                  <a:gd name="T61" fmla="*/ 60 h 247"/>
                  <a:gd name="T62" fmla="*/ 175 w 224"/>
                  <a:gd name="T63" fmla="*/ 25 h 247"/>
                  <a:gd name="T64" fmla="*/ 193 w 224"/>
                  <a:gd name="T65" fmla="*/ 11 h 247"/>
                  <a:gd name="T66" fmla="*/ 203 w 224"/>
                  <a:gd name="T67" fmla="*/ 34 h 247"/>
                  <a:gd name="T68" fmla="*/ 198 w 224"/>
                  <a:gd name="T69" fmla="*/ 65 h 247"/>
                  <a:gd name="T70" fmla="*/ 224 w 224"/>
                  <a:gd name="T71" fmla="*/ 26 h 247"/>
                  <a:gd name="T72" fmla="*/ 216 w 224"/>
                  <a:gd name="T73" fmla="*/ 27 h 247"/>
                  <a:gd name="T74" fmla="*/ 213 w 224"/>
                  <a:gd name="T75" fmla="*/ 26 h 247"/>
                  <a:gd name="T76" fmla="*/ 193 w 224"/>
                  <a:gd name="T77" fmla="*/ 2 h 247"/>
                  <a:gd name="T78" fmla="*/ 165 w 224"/>
                  <a:gd name="T79" fmla="*/ 20 h 247"/>
                  <a:gd name="T80" fmla="*/ 162 w 224"/>
                  <a:gd name="T81" fmla="*/ 20 h 247"/>
                  <a:gd name="T82" fmla="*/ 136 w 224"/>
                  <a:gd name="T83" fmla="*/ 7 h 247"/>
                  <a:gd name="T84" fmla="*/ 115 w 224"/>
                  <a:gd name="T85" fmla="*/ 27 h 247"/>
                  <a:gd name="T86" fmla="*/ 112 w 224"/>
                  <a:gd name="T87" fmla="*/ 28 h 247"/>
                  <a:gd name="T88" fmla="*/ 87 w 224"/>
                  <a:gd name="T89" fmla="*/ 30 h 247"/>
                  <a:gd name="T90" fmla="*/ 78 w 224"/>
                  <a:gd name="T91" fmla="*/ 53 h 247"/>
                  <a:gd name="T92" fmla="*/ 76 w 224"/>
                  <a:gd name="T93" fmla="*/ 54 h 247"/>
                  <a:gd name="T94" fmla="*/ 38 w 224"/>
                  <a:gd name="T95" fmla="*/ 85 h 247"/>
                  <a:gd name="T96" fmla="*/ 36 w 224"/>
                  <a:gd name="T97" fmla="*/ 87 h 247"/>
                  <a:gd name="T98" fmla="*/ 18 w 224"/>
                  <a:gd name="T99" fmla="*/ 128 h 247"/>
                  <a:gd name="T100" fmla="*/ 18 w 224"/>
                  <a:gd name="T101" fmla="*/ 131 h 247"/>
                  <a:gd name="T102" fmla="*/ 13 w 224"/>
                  <a:gd name="T103" fmla="*/ 169 h 247"/>
                  <a:gd name="T104" fmla="*/ 13 w 224"/>
                  <a:gd name="T105" fmla="*/ 169 h 247"/>
                  <a:gd name="T106" fmla="*/ 14 w 224"/>
                  <a:gd name="T107" fmla="*/ 172 h 247"/>
                  <a:gd name="T108" fmla="*/ 5 w 224"/>
                  <a:gd name="T109" fmla="*/ 200 h 247"/>
                  <a:gd name="T110" fmla="*/ 25 w 224"/>
                  <a:gd name="T111" fmla="*/ 216 h 247"/>
                  <a:gd name="T112" fmla="*/ 26 w 224"/>
                  <a:gd name="T113" fmla="*/ 220 h 247"/>
                  <a:gd name="T114" fmla="*/ 19 w 224"/>
                  <a:gd name="T115" fmla="*/ 247 h 247"/>
                  <a:gd name="T116" fmla="*/ 69 w 224"/>
                  <a:gd name="T117" fmla="*/ 247 h 247"/>
                  <a:gd name="T118" fmla="*/ 89 w 224"/>
                  <a:gd name="T119" fmla="*/ 229 h 2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4" h="246">
                    <a:moveTo>
                      <a:pt x="89" y="229"/>
                    </a:moveTo>
                    <a:cubicBezTo>
                      <a:pt x="83" y="232"/>
                      <a:pt x="77" y="234"/>
                      <a:pt x="71" y="237"/>
                    </a:cubicBezTo>
                    <a:cubicBezTo>
                      <a:pt x="64" y="240"/>
                      <a:pt x="57" y="243"/>
                      <a:pt x="49" y="245"/>
                    </a:cubicBezTo>
                    <a:cubicBezTo>
                      <a:pt x="42" y="246"/>
                      <a:pt x="31" y="247"/>
                      <a:pt x="27" y="240"/>
                    </a:cubicBezTo>
                    <a:cubicBezTo>
                      <a:pt x="22" y="231"/>
                      <a:pt x="32" y="225"/>
                      <a:pt x="39" y="222"/>
                    </a:cubicBezTo>
                    <a:cubicBezTo>
                      <a:pt x="51" y="216"/>
                      <a:pt x="62" y="211"/>
                      <a:pt x="74" y="206"/>
                    </a:cubicBezTo>
                    <a:cubicBezTo>
                      <a:pt x="63" y="209"/>
                      <a:pt x="51" y="209"/>
                      <a:pt x="40" y="208"/>
                    </a:cubicBezTo>
                    <a:cubicBezTo>
                      <a:pt x="31" y="207"/>
                      <a:pt x="14" y="206"/>
                      <a:pt x="11" y="195"/>
                    </a:cubicBezTo>
                    <a:cubicBezTo>
                      <a:pt x="9" y="184"/>
                      <a:pt x="25" y="181"/>
                      <a:pt x="32" y="179"/>
                    </a:cubicBezTo>
                    <a:cubicBezTo>
                      <a:pt x="40" y="178"/>
                      <a:pt x="48" y="175"/>
                      <a:pt x="56" y="174"/>
                    </a:cubicBezTo>
                    <a:cubicBezTo>
                      <a:pt x="59" y="174"/>
                      <a:pt x="63" y="173"/>
                      <a:pt x="66" y="173"/>
                    </a:cubicBezTo>
                    <a:cubicBezTo>
                      <a:pt x="55" y="172"/>
                      <a:pt x="44" y="171"/>
                      <a:pt x="33" y="167"/>
                    </a:cubicBezTo>
                    <a:cubicBezTo>
                      <a:pt x="25" y="164"/>
                      <a:pt x="10" y="159"/>
                      <a:pt x="12" y="148"/>
                    </a:cubicBezTo>
                    <a:cubicBezTo>
                      <a:pt x="15" y="137"/>
                      <a:pt x="34" y="138"/>
                      <a:pt x="42" y="138"/>
                    </a:cubicBezTo>
                    <a:cubicBezTo>
                      <a:pt x="51" y="137"/>
                      <a:pt x="60" y="137"/>
                      <a:pt x="69" y="138"/>
                    </a:cubicBezTo>
                    <a:cubicBezTo>
                      <a:pt x="58" y="135"/>
                      <a:pt x="47" y="133"/>
                      <a:pt x="37" y="126"/>
                    </a:cubicBezTo>
                    <a:cubicBezTo>
                      <a:pt x="29" y="122"/>
                      <a:pt x="16" y="113"/>
                      <a:pt x="23" y="102"/>
                    </a:cubicBezTo>
                    <a:cubicBezTo>
                      <a:pt x="28" y="94"/>
                      <a:pt x="44" y="95"/>
                      <a:pt x="53" y="97"/>
                    </a:cubicBezTo>
                    <a:cubicBezTo>
                      <a:pt x="61" y="99"/>
                      <a:pt x="70" y="102"/>
                      <a:pt x="78" y="105"/>
                    </a:cubicBezTo>
                    <a:cubicBezTo>
                      <a:pt x="70" y="100"/>
                      <a:pt x="62" y="95"/>
                      <a:pt x="55" y="88"/>
                    </a:cubicBezTo>
                    <a:cubicBezTo>
                      <a:pt x="49" y="81"/>
                      <a:pt x="44" y="68"/>
                      <a:pt x="54" y="63"/>
                    </a:cubicBezTo>
                    <a:cubicBezTo>
                      <a:pt x="63" y="58"/>
                      <a:pt x="76" y="64"/>
                      <a:pt x="83" y="68"/>
                    </a:cubicBezTo>
                    <a:cubicBezTo>
                      <a:pt x="93" y="74"/>
                      <a:pt x="102" y="82"/>
                      <a:pt x="110" y="90"/>
                    </a:cubicBezTo>
                    <a:cubicBezTo>
                      <a:pt x="104" y="80"/>
                      <a:pt x="99" y="70"/>
                      <a:pt x="95" y="60"/>
                    </a:cubicBezTo>
                    <a:cubicBezTo>
                      <a:pt x="92" y="52"/>
                      <a:pt x="89" y="40"/>
                      <a:pt x="98" y="35"/>
                    </a:cubicBezTo>
                    <a:cubicBezTo>
                      <a:pt x="107" y="30"/>
                      <a:pt x="117" y="40"/>
                      <a:pt x="121" y="46"/>
                    </a:cubicBezTo>
                    <a:cubicBezTo>
                      <a:pt x="127" y="53"/>
                      <a:pt x="131" y="61"/>
                      <a:pt x="135" y="69"/>
                    </a:cubicBezTo>
                    <a:cubicBezTo>
                      <a:pt x="132" y="60"/>
                      <a:pt x="128" y="50"/>
                      <a:pt x="127" y="40"/>
                    </a:cubicBezTo>
                    <a:cubicBezTo>
                      <a:pt x="127" y="32"/>
                      <a:pt x="127" y="20"/>
                      <a:pt x="137" y="17"/>
                    </a:cubicBezTo>
                    <a:cubicBezTo>
                      <a:pt x="146" y="14"/>
                      <a:pt x="153" y="23"/>
                      <a:pt x="157" y="31"/>
                    </a:cubicBezTo>
                    <a:cubicBezTo>
                      <a:pt x="162" y="40"/>
                      <a:pt x="165" y="50"/>
                      <a:pt x="167" y="60"/>
                    </a:cubicBezTo>
                    <a:cubicBezTo>
                      <a:pt x="168" y="48"/>
                      <a:pt x="170" y="36"/>
                      <a:pt x="175" y="25"/>
                    </a:cubicBezTo>
                    <a:cubicBezTo>
                      <a:pt x="178" y="18"/>
                      <a:pt x="183" y="9"/>
                      <a:pt x="193" y="11"/>
                    </a:cubicBezTo>
                    <a:cubicBezTo>
                      <a:pt x="202" y="13"/>
                      <a:pt x="203" y="27"/>
                      <a:pt x="203" y="34"/>
                    </a:cubicBezTo>
                    <a:cubicBezTo>
                      <a:pt x="202" y="44"/>
                      <a:pt x="199" y="54"/>
                      <a:pt x="198" y="65"/>
                    </a:cubicBezTo>
                    <a:cubicBezTo>
                      <a:pt x="205" y="51"/>
                      <a:pt x="214" y="38"/>
                      <a:pt x="224" y="26"/>
                    </a:cubicBezTo>
                    <a:cubicBezTo>
                      <a:pt x="221" y="25"/>
                      <a:pt x="218" y="25"/>
                      <a:pt x="216" y="27"/>
                    </a:cubicBezTo>
                    <a:cubicBezTo>
                      <a:pt x="214" y="28"/>
                      <a:pt x="213" y="27"/>
                      <a:pt x="213" y="26"/>
                    </a:cubicBezTo>
                    <a:cubicBezTo>
                      <a:pt x="211" y="15"/>
                      <a:pt x="205" y="4"/>
                      <a:pt x="193" y="2"/>
                    </a:cubicBezTo>
                    <a:cubicBezTo>
                      <a:pt x="180" y="0"/>
                      <a:pt x="169" y="8"/>
                      <a:pt x="165" y="20"/>
                    </a:cubicBezTo>
                    <a:cubicBezTo>
                      <a:pt x="164" y="21"/>
                      <a:pt x="162" y="21"/>
                      <a:pt x="162" y="20"/>
                    </a:cubicBezTo>
                    <a:cubicBezTo>
                      <a:pt x="159" y="11"/>
                      <a:pt x="144" y="6"/>
                      <a:pt x="136" y="7"/>
                    </a:cubicBezTo>
                    <a:cubicBezTo>
                      <a:pt x="125" y="9"/>
                      <a:pt x="117" y="17"/>
                      <a:pt x="115" y="27"/>
                    </a:cubicBezTo>
                    <a:cubicBezTo>
                      <a:pt x="115" y="29"/>
                      <a:pt x="113" y="29"/>
                      <a:pt x="112" y="28"/>
                    </a:cubicBezTo>
                    <a:cubicBezTo>
                      <a:pt x="105" y="23"/>
                      <a:pt x="94" y="24"/>
                      <a:pt x="87" y="30"/>
                    </a:cubicBezTo>
                    <a:cubicBezTo>
                      <a:pt x="80" y="35"/>
                      <a:pt x="78" y="44"/>
                      <a:pt x="78" y="53"/>
                    </a:cubicBezTo>
                    <a:cubicBezTo>
                      <a:pt x="78" y="54"/>
                      <a:pt x="77" y="55"/>
                      <a:pt x="76" y="54"/>
                    </a:cubicBezTo>
                    <a:cubicBezTo>
                      <a:pt x="55" y="47"/>
                      <a:pt x="31" y="61"/>
                      <a:pt x="38" y="85"/>
                    </a:cubicBezTo>
                    <a:cubicBezTo>
                      <a:pt x="38" y="86"/>
                      <a:pt x="37" y="87"/>
                      <a:pt x="36" y="87"/>
                    </a:cubicBezTo>
                    <a:cubicBezTo>
                      <a:pt x="16" y="88"/>
                      <a:pt x="1" y="114"/>
                      <a:pt x="18" y="128"/>
                    </a:cubicBezTo>
                    <a:cubicBezTo>
                      <a:pt x="20" y="129"/>
                      <a:pt x="19" y="131"/>
                      <a:pt x="18" y="131"/>
                    </a:cubicBezTo>
                    <a:cubicBezTo>
                      <a:pt x="1" y="135"/>
                      <a:pt x="0" y="159"/>
                      <a:pt x="13" y="169"/>
                    </a:cubicBezTo>
                    <a:cubicBezTo>
                      <a:pt x="13" y="169"/>
                      <a:pt x="13" y="169"/>
                      <a:pt x="13" y="169"/>
                    </a:cubicBezTo>
                    <a:cubicBezTo>
                      <a:pt x="14" y="170"/>
                      <a:pt x="14" y="171"/>
                      <a:pt x="14" y="172"/>
                    </a:cubicBezTo>
                    <a:cubicBezTo>
                      <a:pt x="6" y="179"/>
                      <a:pt x="1" y="190"/>
                      <a:pt x="5" y="200"/>
                    </a:cubicBezTo>
                    <a:cubicBezTo>
                      <a:pt x="8" y="210"/>
                      <a:pt x="16" y="214"/>
                      <a:pt x="25" y="216"/>
                    </a:cubicBezTo>
                    <a:cubicBezTo>
                      <a:pt x="27" y="217"/>
                      <a:pt x="27" y="219"/>
                      <a:pt x="26" y="220"/>
                    </a:cubicBezTo>
                    <a:cubicBezTo>
                      <a:pt x="17" y="227"/>
                      <a:pt x="12" y="237"/>
                      <a:pt x="19" y="247"/>
                    </a:cubicBezTo>
                    <a:cubicBezTo>
                      <a:pt x="69" y="247"/>
                      <a:pt x="69" y="247"/>
                      <a:pt x="69" y="247"/>
                    </a:cubicBezTo>
                    <a:cubicBezTo>
                      <a:pt x="75" y="240"/>
                      <a:pt x="82" y="235"/>
                      <a:pt x="89" y="229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4" name="Freeform 302"/>
              <p:cNvSpPr/>
              <p:nvPr/>
            </p:nvSpPr>
            <p:spPr bwMode="auto">
              <a:xfrm>
                <a:off x="841" y="2155"/>
                <a:ext cx="49" cy="40"/>
              </a:xfrm>
              <a:custGeom>
                <a:gdLst>
                  <a:gd name="T0" fmla="*/ 15 w 21"/>
                  <a:gd name="T1" fmla="*/ 0 h 17"/>
                  <a:gd name="T2" fmla="*/ 0 w 21"/>
                  <a:gd name="T3" fmla="*/ 11 h 17"/>
                  <a:gd name="T4" fmla="*/ 16 w 21"/>
                  <a:gd name="T5" fmla="*/ 16 h 17"/>
                  <a:gd name="T6" fmla="*/ 21 w 21"/>
                  <a:gd name="T7" fmla="*/ 14 h 17"/>
                  <a:gd name="T8" fmla="*/ 15 w 21"/>
                  <a:gd name="T9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7">
                    <a:moveTo>
                      <a:pt x="15" y="0"/>
                    </a:moveTo>
                    <a:cubicBezTo>
                      <a:pt x="12" y="6"/>
                      <a:pt x="6" y="11"/>
                      <a:pt x="0" y="11"/>
                    </a:cubicBezTo>
                    <a:cubicBezTo>
                      <a:pt x="4" y="15"/>
                      <a:pt x="9" y="17"/>
                      <a:pt x="16" y="16"/>
                    </a:cubicBezTo>
                    <a:cubicBezTo>
                      <a:pt x="18" y="15"/>
                      <a:pt x="20" y="15"/>
                      <a:pt x="21" y="14"/>
                    </a:cubicBezTo>
                    <a:cubicBezTo>
                      <a:pt x="21" y="8"/>
                      <a:pt x="20" y="3"/>
                      <a:pt x="15" y="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5" name="Freeform 303"/>
              <p:cNvSpPr/>
              <p:nvPr/>
            </p:nvSpPr>
            <p:spPr bwMode="auto">
              <a:xfrm>
                <a:off x="881" y="2057"/>
                <a:ext cx="45" cy="67"/>
              </a:xfrm>
              <a:custGeom>
                <a:gdLst>
                  <a:gd name="T0" fmla="*/ 3 w 19"/>
                  <a:gd name="T1" fmla="*/ 8 h 28"/>
                  <a:gd name="T2" fmla="*/ 3 w 19"/>
                  <a:gd name="T3" fmla="*/ 8 h 28"/>
                  <a:gd name="T4" fmla="*/ 19 w 19"/>
                  <a:gd name="T5" fmla="*/ 28 h 28"/>
                  <a:gd name="T6" fmla="*/ 19 w 19"/>
                  <a:gd name="T7" fmla="*/ 26 h 28"/>
                  <a:gd name="T8" fmla="*/ 0 w 19"/>
                  <a:gd name="T9" fmla="*/ 0 h 28"/>
                  <a:gd name="T10" fmla="*/ 3 w 19"/>
                  <a:gd name="T11" fmla="*/ 7 h 28"/>
                  <a:gd name="T12" fmla="*/ 3 w 19"/>
                  <a:gd name="T13" fmla="*/ 8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8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7" y="16"/>
                      <a:pt x="12" y="23"/>
                      <a:pt x="19" y="28"/>
                    </a:cubicBezTo>
                    <a:cubicBezTo>
                      <a:pt x="19" y="27"/>
                      <a:pt x="19" y="27"/>
                      <a:pt x="19" y="26"/>
                    </a:cubicBezTo>
                    <a:cubicBezTo>
                      <a:pt x="18" y="14"/>
                      <a:pt x="12" y="4"/>
                      <a:pt x="0" y="0"/>
                    </a:cubicBezTo>
                    <a:cubicBezTo>
                      <a:pt x="1" y="2"/>
                      <a:pt x="2" y="5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6" name="Freeform 304"/>
              <p:cNvSpPr/>
              <p:nvPr/>
            </p:nvSpPr>
            <p:spPr bwMode="auto">
              <a:xfrm>
                <a:off x="753" y="2074"/>
                <a:ext cx="90" cy="66"/>
              </a:xfrm>
              <a:custGeom>
                <a:gdLst>
                  <a:gd name="T0" fmla="*/ 24 w 38"/>
                  <a:gd name="T1" fmla="*/ 8 h 28"/>
                  <a:gd name="T2" fmla="*/ 0 w 38"/>
                  <a:gd name="T3" fmla="*/ 19 h 28"/>
                  <a:gd name="T4" fmla="*/ 10 w 38"/>
                  <a:gd name="T5" fmla="*/ 28 h 28"/>
                  <a:gd name="T6" fmla="*/ 17 w 38"/>
                  <a:gd name="T7" fmla="*/ 16 h 28"/>
                  <a:gd name="T8" fmla="*/ 38 w 38"/>
                  <a:gd name="T9" fmla="*/ 8 h 28"/>
                  <a:gd name="T10" fmla="*/ 36 w 38"/>
                  <a:gd name="T11" fmla="*/ 0 h 28"/>
                  <a:gd name="T12" fmla="*/ 24 w 38"/>
                  <a:gd name="T13" fmla="*/ 8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8">
                    <a:moveTo>
                      <a:pt x="24" y="8"/>
                    </a:moveTo>
                    <a:cubicBezTo>
                      <a:pt x="16" y="12"/>
                      <a:pt x="8" y="16"/>
                      <a:pt x="0" y="19"/>
                    </a:cubicBezTo>
                    <a:cubicBezTo>
                      <a:pt x="2" y="23"/>
                      <a:pt x="6" y="26"/>
                      <a:pt x="10" y="28"/>
                    </a:cubicBezTo>
                    <a:cubicBezTo>
                      <a:pt x="11" y="23"/>
                      <a:pt x="13" y="19"/>
                      <a:pt x="17" y="16"/>
                    </a:cubicBezTo>
                    <a:cubicBezTo>
                      <a:pt x="22" y="11"/>
                      <a:pt x="30" y="7"/>
                      <a:pt x="38" y="8"/>
                    </a:cubicBezTo>
                    <a:cubicBezTo>
                      <a:pt x="37" y="5"/>
                      <a:pt x="37" y="2"/>
                      <a:pt x="36" y="0"/>
                    </a:cubicBezTo>
                    <a:cubicBezTo>
                      <a:pt x="32" y="3"/>
                      <a:pt x="28" y="6"/>
                      <a:pt x="24" y="8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7" name="Freeform 305"/>
              <p:cNvSpPr/>
              <p:nvPr/>
            </p:nvSpPr>
            <p:spPr bwMode="auto">
              <a:xfrm>
                <a:off x="843" y="2050"/>
                <a:ext cx="38" cy="62"/>
              </a:xfrm>
              <a:custGeom>
                <a:gdLst>
                  <a:gd name="T0" fmla="*/ 3 w 16"/>
                  <a:gd name="T1" fmla="*/ 18 h 26"/>
                  <a:gd name="T2" fmla="*/ 6 w 16"/>
                  <a:gd name="T3" fmla="*/ 19 h 26"/>
                  <a:gd name="T4" fmla="*/ 14 w 16"/>
                  <a:gd name="T5" fmla="*/ 26 h 26"/>
                  <a:gd name="T6" fmla="*/ 16 w 16"/>
                  <a:gd name="T7" fmla="*/ 21 h 26"/>
                  <a:gd name="T8" fmla="*/ 16 w 16"/>
                  <a:gd name="T9" fmla="*/ 12 h 26"/>
                  <a:gd name="T10" fmla="*/ 13 w 16"/>
                  <a:gd name="T11" fmla="*/ 2 h 26"/>
                  <a:gd name="T12" fmla="*/ 12 w 16"/>
                  <a:gd name="T13" fmla="*/ 1 h 26"/>
                  <a:gd name="T14" fmla="*/ 6 w 16"/>
                  <a:gd name="T15" fmla="*/ 0 h 26"/>
                  <a:gd name="T16" fmla="*/ 0 w 16"/>
                  <a:gd name="T17" fmla="*/ 8 h 26"/>
                  <a:gd name="T18" fmla="*/ 3 w 16"/>
                  <a:gd name="T19" fmla="*/ 18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6">
                    <a:moveTo>
                      <a:pt x="3" y="18"/>
                    </a:moveTo>
                    <a:cubicBezTo>
                      <a:pt x="4" y="19"/>
                      <a:pt x="5" y="19"/>
                      <a:pt x="6" y="19"/>
                    </a:cubicBezTo>
                    <a:cubicBezTo>
                      <a:pt x="9" y="21"/>
                      <a:pt x="12" y="23"/>
                      <a:pt x="14" y="26"/>
                    </a:cubicBezTo>
                    <a:cubicBezTo>
                      <a:pt x="15" y="24"/>
                      <a:pt x="15" y="23"/>
                      <a:pt x="16" y="21"/>
                    </a:cubicBezTo>
                    <a:cubicBezTo>
                      <a:pt x="16" y="18"/>
                      <a:pt x="16" y="15"/>
                      <a:pt x="16" y="12"/>
                    </a:cubicBezTo>
                    <a:cubicBezTo>
                      <a:pt x="15" y="9"/>
                      <a:pt x="14" y="5"/>
                      <a:pt x="13" y="2"/>
                    </a:cubicBezTo>
                    <a:cubicBezTo>
                      <a:pt x="13" y="2"/>
                      <a:pt x="12" y="1"/>
                      <a:pt x="12" y="1"/>
                    </a:cubicBezTo>
                    <a:cubicBezTo>
                      <a:pt x="10" y="1"/>
                      <a:pt x="8" y="1"/>
                      <a:pt x="6" y="0"/>
                    </a:cubicBezTo>
                    <a:cubicBezTo>
                      <a:pt x="5" y="3"/>
                      <a:pt x="3" y="5"/>
                      <a:pt x="0" y="8"/>
                    </a:cubicBezTo>
                    <a:cubicBezTo>
                      <a:pt x="2" y="11"/>
                      <a:pt x="2" y="15"/>
                      <a:pt x="3" y="18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8" name="Freeform 306"/>
              <p:cNvSpPr/>
              <p:nvPr/>
            </p:nvSpPr>
            <p:spPr bwMode="auto">
              <a:xfrm>
                <a:off x="1061" y="2283"/>
                <a:ext cx="7" cy="7"/>
              </a:xfrm>
              <a:custGeom>
                <a:gdLst>
                  <a:gd name="T0" fmla="*/ 1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1 w 3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9" name="Freeform 307"/>
              <p:cNvSpPr/>
              <p:nvPr/>
            </p:nvSpPr>
            <p:spPr bwMode="auto">
              <a:xfrm>
                <a:off x="673" y="2000"/>
                <a:ext cx="319" cy="290"/>
              </a:xfrm>
              <a:custGeom>
                <a:gdLst>
                  <a:gd name="T0" fmla="*/ 59 w 135"/>
                  <a:gd name="T1" fmla="*/ 116 h 122"/>
                  <a:gd name="T2" fmla="*/ 27 w 135"/>
                  <a:gd name="T3" fmla="*/ 57 h 122"/>
                  <a:gd name="T4" fmla="*/ 76 w 135"/>
                  <a:gd name="T5" fmla="*/ 17 h 122"/>
                  <a:gd name="T6" fmla="*/ 104 w 135"/>
                  <a:gd name="T7" fmla="*/ 29 h 122"/>
                  <a:gd name="T8" fmla="*/ 110 w 135"/>
                  <a:gd name="T9" fmla="*/ 61 h 122"/>
                  <a:gd name="T10" fmla="*/ 92 w 135"/>
                  <a:gd name="T11" fmla="*/ 84 h 122"/>
                  <a:gd name="T12" fmla="*/ 65 w 135"/>
                  <a:gd name="T13" fmla="*/ 75 h 122"/>
                  <a:gd name="T14" fmla="*/ 66 w 135"/>
                  <a:gd name="T15" fmla="*/ 72 h 122"/>
                  <a:gd name="T16" fmla="*/ 67 w 135"/>
                  <a:gd name="T17" fmla="*/ 72 h 122"/>
                  <a:gd name="T18" fmla="*/ 80 w 135"/>
                  <a:gd name="T19" fmla="*/ 68 h 122"/>
                  <a:gd name="T20" fmla="*/ 82 w 135"/>
                  <a:gd name="T21" fmla="*/ 48 h 122"/>
                  <a:gd name="T22" fmla="*/ 66 w 135"/>
                  <a:gd name="T23" fmla="*/ 43 h 122"/>
                  <a:gd name="T24" fmla="*/ 48 w 135"/>
                  <a:gd name="T25" fmla="*/ 74 h 122"/>
                  <a:gd name="T26" fmla="*/ 75 w 135"/>
                  <a:gd name="T27" fmla="*/ 100 h 122"/>
                  <a:gd name="T28" fmla="*/ 111 w 135"/>
                  <a:gd name="T29" fmla="*/ 92 h 122"/>
                  <a:gd name="T30" fmla="*/ 128 w 135"/>
                  <a:gd name="T31" fmla="*/ 37 h 122"/>
                  <a:gd name="T32" fmla="*/ 77 w 135"/>
                  <a:gd name="T33" fmla="*/ 0 h 122"/>
                  <a:gd name="T34" fmla="*/ 16 w 135"/>
                  <a:gd name="T35" fmla="*/ 33 h 122"/>
                  <a:gd name="T36" fmla="*/ 17 w 135"/>
                  <a:gd name="T37" fmla="*/ 107 h 122"/>
                  <a:gd name="T38" fmla="*/ 29 w 135"/>
                  <a:gd name="T39" fmla="*/ 122 h 122"/>
                  <a:gd name="T40" fmla="*/ 73 w 135"/>
                  <a:gd name="T41" fmla="*/ 122 h 122"/>
                  <a:gd name="T42" fmla="*/ 59 w 135"/>
                  <a:gd name="T43" fmla="*/ 116 h 1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5" h="122">
                    <a:moveTo>
                      <a:pt x="59" y="116"/>
                    </a:moveTo>
                    <a:cubicBezTo>
                      <a:pt x="38" y="104"/>
                      <a:pt x="22" y="82"/>
                      <a:pt x="27" y="57"/>
                    </a:cubicBezTo>
                    <a:cubicBezTo>
                      <a:pt x="31" y="33"/>
                      <a:pt x="51" y="16"/>
                      <a:pt x="76" y="17"/>
                    </a:cubicBezTo>
                    <a:cubicBezTo>
                      <a:pt x="86" y="18"/>
                      <a:pt x="97" y="21"/>
                      <a:pt x="104" y="29"/>
                    </a:cubicBezTo>
                    <a:cubicBezTo>
                      <a:pt x="111" y="38"/>
                      <a:pt x="113" y="50"/>
                      <a:pt x="110" y="61"/>
                    </a:cubicBezTo>
                    <a:cubicBezTo>
                      <a:pt x="108" y="70"/>
                      <a:pt x="102" y="80"/>
                      <a:pt x="92" y="84"/>
                    </a:cubicBezTo>
                    <a:cubicBezTo>
                      <a:pt x="81" y="87"/>
                      <a:pt x="71" y="84"/>
                      <a:pt x="65" y="75"/>
                    </a:cubicBezTo>
                    <a:cubicBezTo>
                      <a:pt x="64" y="74"/>
                      <a:pt x="65" y="73"/>
                      <a:pt x="66" y="72"/>
                    </a:cubicBezTo>
                    <a:cubicBezTo>
                      <a:pt x="66" y="72"/>
                      <a:pt x="66" y="72"/>
                      <a:pt x="67" y="72"/>
                    </a:cubicBezTo>
                    <a:cubicBezTo>
                      <a:pt x="72" y="74"/>
                      <a:pt x="77" y="71"/>
                      <a:pt x="80" y="68"/>
                    </a:cubicBezTo>
                    <a:cubicBezTo>
                      <a:pt x="84" y="63"/>
                      <a:pt x="87" y="54"/>
                      <a:pt x="82" y="48"/>
                    </a:cubicBezTo>
                    <a:cubicBezTo>
                      <a:pt x="78" y="43"/>
                      <a:pt x="72" y="42"/>
                      <a:pt x="66" y="43"/>
                    </a:cubicBezTo>
                    <a:cubicBezTo>
                      <a:pt x="52" y="45"/>
                      <a:pt x="44" y="61"/>
                      <a:pt x="48" y="74"/>
                    </a:cubicBezTo>
                    <a:cubicBezTo>
                      <a:pt x="52" y="87"/>
                      <a:pt x="61" y="98"/>
                      <a:pt x="75" y="100"/>
                    </a:cubicBezTo>
                    <a:cubicBezTo>
                      <a:pt x="87" y="102"/>
                      <a:pt x="101" y="99"/>
                      <a:pt x="111" y="92"/>
                    </a:cubicBezTo>
                    <a:cubicBezTo>
                      <a:pt x="128" y="80"/>
                      <a:pt x="135" y="57"/>
                      <a:pt x="128" y="37"/>
                    </a:cubicBezTo>
                    <a:cubicBezTo>
                      <a:pt x="121" y="15"/>
                      <a:pt x="101" y="0"/>
                      <a:pt x="77" y="0"/>
                    </a:cubicBezTo>
                    <a:cubicBezTo>
                      <a:pt x="53" y="0"/>
                      <a:pt x="29" y="13"/>
                      <a:pt x="16" y="33"/>
                    </a:cubicBezTo>
                    <a:cubicBezTo>
                      <a:pt x="0" y="55"/>
                      <a:pt x="3" y="85"/>
                      <a:pt x="17" y="107"/>
                    </a:cubicBezTo>
                    <a:cubicBezTo>
                      <a:pt x="20" y="112"/>
                      <a:pt x="24" y="117"/>
                      <a:pt x="29" y="122"/>
                    </a:cubicBezTo>
                    <a:cubicBezTo>
                      <a:pt x="73" y="122"/>
                      <a:pt x="73" y="122"/>
                      <a:pt x="73" y="122"/>
                    </a:cubicBezTo>
                    <a:cubicBezTo>
                      <a:pt x="68" y="120"/>
                      <a:pt x="63" y="118"/>
                      <a:pt x="59" y="11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0" name="Freeform 308"/>
              <p:cNvSpPr/>
              <p:nvPr/>
            </p:nvSpPr>
            <p:spPr bwMode="auto">
              <a:xfrm>
                <a:off x="945" y="2209"/>
                <a:ext cx="137" cy="81"/>
              </a:xfrm>
              <a:custGeom>
                <a:gdLst>
                  <a:gd name="T0" fmla="*/ 48 w 58"/>
                  <a:gd name="T1" fmla="*/ 27 h 34"/>
                  <a:gd name="T2" fmla="*/ 49 w 58"/>
                  <a:gd name="T3" fmla="*/ 26 h 34"/>
                  <a:gd name="T4" fmla="*/ 58 w 58"/>
                  <a:gd name="T5" fmla="*/ 6 h 34"/>
                  <a:gd name="T6" fmla="*/ 47 w 58"/>
                  <a:gd name="T7" fmla="*/ 0 h 34"/>
                  <a:gd name="T8" fmla="*/ 0 w 58"/>
                  <a:gd name="T9" fmla="*/ 34 h 34"/>
                  <a:gd name="T10" fmla="*/ 40 w 58"/>
                  <a:gd name="T11" fmla="*/ 34 h 34"/>
                  <a:gd name="T12" fmla="*/ 48 w 58"/>
                  <a:gd name="T13" fmla="*/ 27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34">
                    <a:moveTo>
                      <a:pt x="48" y="27"/>
                    </a:moveTo>
                    <a:cubicBezTo>
                      <a:pt x="48" y="27"/>
                      <a:pt x="49" y="26"/>
                      <a:pt x="49" y="26"/>
                    </a:cubicBezTo>
                    <a:cubicBezTo>
                      <a:pt x="48" y="19"/>
                      <a:pt x="52" y="12"/>
                      <a:pt x="58" y="6"/>
                    </a:cubicBezTo>
                    <a:cubicBezTo>
                      <a:pt x="54" y="5"/>
                      <a:pt x="50" y="3"/>
                      <a:pt x="47" y="0"/>
                    </a:cubicBezTo>
                    <a:cubicBezTo>
                      <a:pt x="36" y="17"/>
                      <a:pt x="19" y="29"/>
                      <a:pt x="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3" y="32"/>
                      <a:pt x="45" y="29"/>
                      <a:pt x="48" y="2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1" name="Freeform 309"/>
              <p:cNvSpPr/>
              <p:nvPr/>
            </p:nvSpPr>
            <p:spPr bwMode="auto">
              <a:xfrm>
                <a:off x="753" y="2050"/>
                <a:ext cx="97" cy="62"/>
              </a:xfrm>
              <a:custGeom>
                <a:gdLst>
                  <a:gd name="T0" fmla="*/ 41 w 41"/>
                  <a:gd name="T1" fmla="*/ 0 h 26"/>
                  <a:gd name="T2" fmla="*/ 13 w 41"/>
                  <a:gd name="T3" fmla="*/ 9 h 26"/>
                  <a:gd name="T4" fmla="*/ 0 w 41"/>
                  <a:gd name="T5" fmla="*/ 26 h 26"/>
                  <a:gd name="T6" fmla="*/ 41 w 41"/>
                  <a:gd name="T7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26">
                    <a:moveTo>
                      <a:pt x="41" y="0"/>
                    </a:moveTo>
                    <a:cubicBezTo>
                      <a:pt x="31" y="0"/>
                      <a:pt x="21" y="2"/>
                      <a:pt x="13" y="9"/>
                    </a:cubicBezTo>
                    <a:cubicBezTo>
                      <a:pt x="7" y="13"/>
                      <a:pt x="2" y="19"/>
                      <a:pt x="0" y="26"/>
                    </a:cubicBezTo>
                    <a:cubicBezTo>
                      <a:pt x="15" y="20"/>
                      <a:pt x="30" y="13"/>
                      <a:pt x="41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2" name="Freeform 310"/>
              <p:cNvSpPr/>
              <p:nvPr/>
            </p:nvSpPr>
            <p:spPr bwMode="auto">
              <a:xfrm>
                <a:off x="1728" y="1571"/>
                <a:ext cx="35" cy="33"/>
              </a:xfrm>
              <a:custGeom>
                <a:gdLst>
                  <a:gd name="T0" fmla="*/ 2 w 15"/>
                  <a:gd name="T1" fmla="*/ 14 h 14"/>
                  <a:gd name="T2" fmla="*/ 15 w 15"/>
                  <a:gd name="T3" fmla="*/ 3 h 14"/>
                  <a:gd name="T4" fmla="*/ 7 w 15"/>
                  <a:gd name="T5" fmla="*/ 0 h 14"/>
                  <a:gd name="T6" fmla="*/ 2 w 15"/>
                  <a:gd name="T7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4">
                    <a:moveTo>
                      <a:pt x="2" y="14"/>
                    </a:moveTo>
                    <a:cubicBezTo>
                      <a:pt x="5" y="9"/>
                      <a:pt x="11" y="5"/>
                      <a:pt x="15" y="3"/>
                    </a:cubicBezTo>
                    <a:cubicBezTo>
                      <a:pt x="12" y="3"/>
                      <a:pt x="10" y="2"/>
                      <a:pt x="7" y="0"/>
                    </a:cubicBezTo>
                    <a:cubicBezTo>
                      <a:pt x="3" y="4"/>
                      <a:pt x="0" y="9"/>
                      <a:pt x="2" y="14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3" name="Freeform 311"/>
              <p:cNvSpPr/>
              <p:nvPr/>
            </p:nvSpPr>
            <p:spPr bwMode="auto">
              <a:xfrm>
                <a:off x="330" y="1571"/>
                <a:ext cx="345" cy="719"/>
              </a:xfrm>
              <a:custGeom>
                <a:gdLst>
                  <a:gd name="T0" fmla="*/ 0 w 146"/>
                  <a:gd name="T1" fmla="*/ 16 h 303"/>
                  <a:gd name="T2" fmla="*/ 28 w 146"/>
                  <a:gd name="T3" fmla="*/ 15 h 303"/>
                  <a:gd name="T4" fmla="*/ 10 w 146"/>
                  <a:gd name="T5" fmla="*/ 52 h 303"/>
                  <a:gd name="T6" fmla="*/ 9 w 146"/>
                  <a:gd name="T7" fmla="*/ 70 h 303"/>
                  <a:gd name="T8" fmla="*/ 0 w 146"/>
                  <a:gd name="T9" fmla="*/ 96 h 303"/>
                  <a:gd name="T10" fmla="*/ 0 w 146"/>
                  <a:gd name="T11" fmla="*/ 103 h 303"/>
                  <a:gd name="T12" fmla="*/ 18 w 146"/>
                  <a:gd name="T13" fmla="*/ 106 h 303"/>
                  <a:gd name="T14" fmla="*/ 36 w 146"/>
                  <a:gd name="T15" fmla="*/ 105 h 303"/>
                  <a:gd name="T16" fmla="*/ 76 w 146"/>
                  <a:gd name="T17" fmla="*/ 90 h 303"/>
                  <a:gd name="T18" fmla="*/ 69 w 146"/>
                  <a:gd name="T19" fmla="*/ 118 h 303"/>
                  <a:gd name="T20" fmla="*/ 43 w 146"/>
                  <a:gd name="T21" fmla="*/ 117 h 303"/>
                  <a:gd name="T22" fmla="*/ 35 w 146"/>
                  <a:gd name="T23" fmla="*/ 126 h 303"/>
                  <a:gd name="T24" fmla="*/ 23 w 146"/>
                  <a:gd name="T25" fmla="*/ 155 h 303"/>
                  <a:gd name="T26" fmla="*/ 57 w 146"/>
                  <a:gd name="T27" fmla="*/ 162 h 303"/>
                  <a:gd name="T28" fmla="*/ 70 w 146"/>
                  <a:gd name="T29" fmla="*/ 170 h 303"/>
                  <a:gd name="T30" fmla="*/ 95 w 146"/>
                  <a:gd name="T31" fmla="*/ 162 h 303"/>
                  <a:gd name="T32" fmla="*/ 110 w 146"/>
                  <a:gd name="T33" fmla="*/ 187 h 303"/>
                  <a:gd name="T34" fmla="*/ 91 w 146"/>
                  <a:gd name="T35" fmla="*/ 210 h 303"/>
                  <a:gd name="T36" fmla="*/ 70 w 146"/>
                  <a:gd name="T37" fmla="*/ 205 h 303"/>
                  <a:gd name="T38" fmla="*/ 62 w 146"/>
                  <a:gd name="T39" fmla="*/ 219 h 303"/>
                  <a:gd name="T40" fmla="*/ 46 w 146"/>
                  <a:gd name="T41" fmla="*/ 247 h 303"/>
                  <a:gd name="T42" fmla="*/ 70 w 146"/>
                  <a:gd name="T43" fmla="*/ 263 h 303"/>
                  <a:gd name="T44" fmla="*/ 83 w 146"/>
                  <a:gd name="T45" fmla="*/ 268 h 303"/>
                  <a:gd name="T46" fmla="*/ 112 w 146"/>
                  <a:gd name="T47" fmla="*/ 255 h 303"/>
                  <a:gd name="T48" fmla="*/ 125 w 146"/>
                  <a:gd name="T49" fmla="*/ 277 h 303"/>
                  <a:gd name="T50" fmla="*/ 107 w 146"/>
                  <a:gd name="T51" fmla="*/ 298 h 303"/>
                  <a:gd name="T52" fmla="*/ 85 w 146"/>
                  <a:gd name="T53" fmla="*/ 286 h 303"/>
                  <a:gd name="T54" fmla="*/ 68 w 146"/>
                  <a:gd name="T55" fmla="*/ 301 h 303"/>
                  <a:gd name="T56" fmla="*/ 66 w 146"/>
                  <a:gd name="T57" fmla="*/ 303 h 303"/>
                  <a:gd name="T58" fmla="*/ 136 w 146"/>
                  <a:gd name="T59" fmla="*/ 303 h 303"/>
                  <a:gd name="T60" fmla="*/ 140 w 146"/>
                  <a:gd name="T61" fmla="*/ 298 h 303"/>
                  <a:gd name="T62" fmla="*/ 145 w 146"/>
                  <a:gd name="T63" fmla="*/ 270 h 303"/>
                  <a:gd name="T64" fmla="*/ 109 w 146"/>
                  <a:gd name="T65" fmla="*/ 235 h 303"/>
                  <a:gd name="T66" fmla="*/ 108 w 146"/>
                  <a:gd name="T67" fmla="*/ 231 h 303"/>
                  <a:gd name="T68" fmla="*/ 132 w 146"/>
                  <a:gd name="T69" fmla="*/ 176 h 303"/>
                  <a:gd name="T70" fmla="*/ 85 w 146"/>
                  <a:gd name="T71" fmla="*/ 143 h 303"/>
                  <a:gd name="T72" fmla="*/ 83 w 146"/>
                  <a:gd name="T73" fmla="*/ 142 h 303"/>
                  <a:gd name="T74" fmla="*/ 83 w 146"/>
                  <a:gd name="T75" fmla="*/ 140 h 303"/>
                  <a:gd name="T76" fmla="*/ 94 w 146"/>
                  <a:gd name="T77" fmla="*/ 118 h 303"/>
                  <a:gd name="T78" fmla="*/ 91 w 146"/>
                  <a:gd name="T79" fmla="*/ 90 h 303"/>
                  <a:gd name="T80" fmla="*/ 48 w 146"/>
                  <a:gd name="T81" fmla="*/ 62 h 303"/>
                  <a:gd name="T82" fmla="*/ 47 w 146"/>
                  <a:gd name="T83" fmla="*/ 60 h 303"/>
                  <a:gd name="T84" fmla="*/ 47 w 146"/>
                  <a:gd name="T85" fmla="*/ 59 h 303"/>
                  <a:gd name="T86" fmla="*/ 43 w 146"/>
                  <a:gd name="T87" fmla="*/ 10 h 303"/>
                  <a:gd name="T88" fmla="*/ 34 w 146"/>
                  <a:gd name="T89" fmla="*/ 0 h 303"/>
                  <a:gd name="T90" fmla="*/ 0 w 146"/>
                  <a:gd name="T91" fmla="*/ 0 h 303"/>
                  <a:gd name="T92" fmla="*/ 0 w 146"/>
                  <a:gd name="T93" fmla="*/ 16 h 3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6" h="303">
                    <a:moveTo>
                      <a:pt x="0" y="16"/>
                    </a:moveTo>
                    <a:cubicBezTo>
                      <a:pt x="8" y="9"/>
                      <a:pt x="20" y="8"/>
                      <a:pt x="28" y="15"/>
                    </a:cubicBezTo>
                    <a:cubicBezTo>
                      <a:pt x="43" y="30"/>
                      <a:pt x="29" y="52"/>
                      <a:pt x="10" y="52"/>
                    </a:cubicBezTo>
                    <a:cubicBezTo>
                      <a:pt x="9" y="58"/>
                      <a:pt x="9" y="64"/>
                      <a:pt x="9" y="70"/>
                    </a:cubicBezTo>
                    <a:cubicBezTo>
                      <a:pt x="8" y="79"/>
                      <a:pt x="5" y="88"/>
                      <a:pt x="0" y="96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6" y="104"/>
                      <a:pt x="12" y="106"/>
                      <a:pt x="18" y="106"/>
                    </a:cubicBezTo>
                    <a:cubicBezTo>
                      <a:pt x="24" y="106"/>
                      <a:pt x="30" y="106"/>
                      <a:pt x="36" y="105"/>
                    </a:cubicBezTo>
                    <a:cubicBezTo>
                      <a:pt x="32" y="86"/>
                      <a:pt x="66" y="72"/>
                      <a:pt x="76" y="90"/>
                    </a:cubicBezTo>
                    <a:cubicBezTo>
                      <a:pt x="81" y="99"/>
                      <a:pt x="79" y="112"/>
                      <a:pt x="69" y="118"/>
                    </a:cubicBezTo>
                    <a:cubicBezTo>
                      <a:pt x="62" y="123"/>
                      <a:pt x="49" y="125"/>
                      <a:pt x="43" y="117"/>
                    </a:cubicBezTo>
                    <a:cubicBezTo>
                      <a:pt x="40" y="120"/>
                      <a:pt x="38" y="123"/>
                      <a:pt x="35" y="126"/>
                    </a:cubicBezTo>
                    <a:cubicBezTo>
                      <a:pt x="29" y="135"/>
                      <a:pt x="26" y="145"/>
                      <a:pt x="23" y="155"/>
                    </a:cubicBezTo>
                    <a:cubicBezTo>
                      <a:pt x="35" y="152"/>
                      <a:pt x="47" y="155"/>
                      <a:pt x="57" y="162"/>
                    </a:cubicBezTo>
                    <a:cubicBezTo>
                      <a:pt x="61" y="164"/>
                      <a:pt x="66" y="167"/>
                      <a:pt x="70" y="170"/>
                    </a:cubicBezTo>
                    <a:cubicBezTo>
                      <a:pt x="75" y="162"/>
                      <a:pt x="85" y="158"/>
                      <a:pt x="95" y="162"/>
                    </a:cubicBezTo>
                    <a:cubicBezTo>
                      <a:pt x="105" y="165"/>
                      <a:pt x="111" y="177"/>
                      <a:pt x="110" y="187"/>
                    </a:cubicBezTo>
                    <a:cubicBezTo>
                      <a:pt x="109" y="198"/>
                      <a:pt x="101" y="207"/>
                      <a:pt x="91" y="210"/>
                    </a:cubicBezTo>
                    <a:cubicBezTo>
                      <a:pt x="84" y="211"/>
                      <a:pt x="74" y="211"/>
                      <a:pt x="70" y="205"/>
                    </a:cubicBezTo>
                    <a:cubicBezTo>
                      <a:pt x="67" y="209"/>
                      <a:pt x="64" y="214"/>
                      <a:pt x="62" y="219"/>
                    </a:cubicBezTo>
                    <a:cubicBezTo>
                      <a:pt x="58" y="229"/>
                      <a:pt x="56" y="242"/>
                      <a:pt x="46" y="247"/>
                    </a:cubicBezTo>
                    <a:cubicBezTo>
                      <a:pt x="53" y="253"/>
                      <a:pt x="61" y="258"/>
                      <a:pt x="70" y="263"/>
                    </a:cubicBezTo>
                    <a:cubicBezTo>
                      <a:pt x="74" y="265"/>
                      <a:pt x="79" y="267"/>
                      <a:pt x="83" y="268"/>
                    </a:cubicBezTo>
                    <a:cubicBezTo>
                      <a:pt x="87" y="257"/>
                      <a:pt x="100" y="250"/>
                      <a:pt x="112" y="255"/>
                    </a:cubicBezTo>
                    <a:cubicBezTo>
                      <a:pt x="120" y="259"/>
                      <a:pt x="126" y="268"/>
                      <a:pt x="125" y="277"/>
                    </a:cubicBezTo>
                    <a:cubicBezTo>
                      <a:pt x="125" y="287"/>
                      <a:pt x="117" y="297"/>
                      <a:pt x="107" y="298"/>
                    </a:cubicBezTo>
                    <a:cubicBezTo>
                      <a:pt x="98" y="299"/>
                      <a:pt x="89" y="295"/>
                      <a:pt x="85" y="286"/>
                    </a:cubicBezTo>
                    <a:cubicBezTo>
                      <a:pt x="79" y="290"/>
                      <a:pt x="73" y="296"/>
                      <a:pt x="68" y="301"/>
                    </a:cubicBezTo>
                    <a:cubicBezTo>
                      <a:pt x="68" y="301"/>
                      <a:pt x="67" y="302"/>
                      <a:pt x="66" y="303"/>
                    </a:cubicBezTo>
                    <a:cubicBezTo>
                      <a:pt x="136" y="303"/>
                      <a:pt x="136" y="303"/>
                      <a:pt x="136" y="303"/>
                    </a:cubicBezTo>
                    <a:cubicBezTo>
                      <a:pt x="138" y="301"/>
                      <a:pt x="139" y="300"/>
                      <a:pt x="140" y="298"/>
                    </a:cubicBezTo>
                    <a:cubicBezTo>
                      <a:pt x="144" y="289"/>
                      <a:pt x="146" y="279"/>
                      <a:pt x="145" y="270"/>
                    </a:cubicBezTo>
                    <a:cubicBezTo>
                      <a:pt x="143" y="252"/>
                      <a:pt x="126" y="238"/>
                      <a:pt x="109" y="235"/>
                    </a:cubicBezTo>
                    <a:cubicBezTo>
                      <a:pt x="107" y="234"/>
                      <a:pt x="107" y="232"/>
                      <a:pt x="108" y="231"/>
                    </a:cubicBezTo>
                    <a:cubicBezTo>
                      <a:pt x="128" y="221"/>
                      <a:pt x="140" y="198"/>
                      <a:pt x="132" y="176"/>
                    </a:cubicBezTo>
                    <a:cubicBezTo>
                      <a:pt x="126" y="158"/>
                      <a:pt x="106" y="141"/>
                      <a:pt x="85" y="143"/>
                    </a:cubicBezTo>
                    <a:cubicBezTo>
                      <a:pt x="84" y="143"/>
                      <a:pt x="84" y="143"/>
                      <a:pt x="83" y="142"/>
                    </a:cubicBezTo>
                    <a:cubicBezTo>
                      <a:pt x="83" y="142"/>
                      <a:pt x="82" y="141"/>
                      <a:pt x="83" y="140"/>
                    </a:cubicBezTo>
                    <a:cubicBezTo>
                      <a:pt x="87" y="133"/>
                      <a:pt x="92" y="127"/>
                      <a:pt x="94" y="118"/>
                    </a:cubicBezTo>
                    <a:cubicBezTo>
                      <a:pt x="95" y="109"/>
                      <a:pt x="95" y="99"/>
                      <a:pt x="91" y="90"/>
                    </a:cubicBezTo>
                    <a:cubicBezTo>
                      <a:pt x="83" y="74"/>
                      <a:pt x="67" y="63"/>
                      <a:pt x="48" y="62"/>
                    </a:cubicBezTo>
                    <a:cubicBezTo>
                      <a:pt x="47" y="61"/>
                      <a:pt x="47" y="61"/>
                      <a:pt x="47" y="60"/>
                    </a:cubicBezTo>
                    <a:cubicBezTo>
                      <a:pt x="46" y="60"/>
                      <a:pt x="46" y="59"/>
                      <a:pt x="47" y="59"/>
                    </a:cubicBezTo>
                    <a:cubicBezTo>
                      <a:pt x="54" y="43"/>
                      <a:pt x="53" y="24"/>
                      <a:pt x="43" y="10"/>
                    </a:cubicBezTo>
                    <a:cubicBezTo>
                      <a:pt x="41" y="6"/>
                      <a:pt x="38" y="3"/>
                      <a:pt x="34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4" name="Freeform 312"/>
              <p:cNvSpPr/>
              <p:nvPr/>
            </p:nvSpPr>
            <p:spPr bwMode="auto">
              <a:xfrm>
                <a:off x="1666" y="1571"/>
                <a:ext cx="71" cy="28"/>
              </a:xfrm>
              <a:custGeom>
                <a:gdLst>
                  <a:gd name="T0" fmla="*/ 8 w 30"/>
                  <a:gd name="T1" fmla="*/ 5 h 12"/>
                  <a:gd name="T2" fmla="*/ 25 w 30"/>
                  <a:gd name="T3" fmla="*/ 12 h 12"/>
                  <a:gd name="T4" fmla="*/ 30 w 30"/>
                  <a:gd name="T5" fmla="*/ 0 h 12"/>
                  <a:gd name="T6" fmla="*/ 0 w 30"/>
                  <a:gd name="T7" fmla="*/ 0 h 12"/>
                  <a:gd name="T8" fmla="*/ 5 w 30"/>
                  <a:gd name="T9" fmla="*/ 4 h 12"/>
                  <a:gd name="T10" fmla="*/ 8 w 30"/>
                  <a:gd name="T11" fmla="*/ 5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2">
                    <a:moveTo>
                      <a:pt x="8" y="5"/>
                    </a:moveTo>
                    <a:cubicBezTo>
                      <a:pt x="14" y="6"/>
                      <a:pt x="20" y="9"/>
                      <a:pt x="25" y="12"/>
                    </a:cubicBezTo>
                    <a:cubicBezTo>
                      <a:pt x="24" y="8"/>
                      <a:pt x="27" y="3"/>
                      <a:pt x="3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3"/>
                      <a:pt x="5" y="4"/>
                    </a:cubicBezTo>
                    <a:cubicBezTo>
                      <a:pt x="6" y="5"/>
                      <a:pt x="7" y="5"/>
                      <a:pt x="8" y="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5" name="Freeform 313"/>
              <p:cNvSpPr/>
              <p:nvPr/>
            </p:nvSpPr>
            <p:spPr bwMode="auto">
              <a:xfrm>
                <a:off x="1754" y="1606"/>
                <a:ext cx="64" cy="48"/>
              </a:xfrm>
              <a:custGeom>
                <a:gdLst>
                  <a:gd name="T0" fmla="*/ 1 w 27"/>
                  <a:gd name="T1" fmla="*/ 5 h 20"/>
                  <a:gd name="T2" fmla="*/ 0 w 27"/>
                  <a:gd name="T3" fmla="*/ 7 h 20"/>
                  <a:gd name="T4" fmla="*/ 11 w 27"/>
                  <a:gd name="T5" fmla="*/ 20 h 20"/>
                  <a:gd name="T6" fmla="*/ 11 w 27"/>
                  <a:gd name="T7" fmla="*/ 20 h 20"/>
                  <a:gd name="T8" fmla="*/ 19 w 27"/>
                  <a:gd name="T9" fmla="*/ 17 h 20"/>
                  <a:gd name="T10" fmla="*/ 22 w 27"/>
                  <a:gd name="T11" fmla="*/ 12 h 20"/>
                  <a:gd name="T12" fmla="*/ 27 w 27"/>
                  <a:gd name="T13" fmla="*/ 6 h 20"/>
                  <a:gd name="T14" fmla="*/ 11 w 27"/>
                  <a:gd name="T15" fmla="*/ 0 h 20"/>
                  <a:gd name="T16" fmla="*/ 1 w 27"/>
                  <a:gd name="T17" fmla="*/ 4 h 20"/>
                  <a:gd name="T18" fmla="*/ 1 w 27"/>
                  <a:gd name="T19" fmla="*/ 5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0">
                    <a:moveTo>
                      <a:pt x="1" y="5"/>
                    </a:moveTo>
                    <a:cubicBezTo>
                      <a:pt x="1" y="6"/>
                      <a:pt x="0" y="6"/>
                      <a:pt x="0" y="7"/>
                    </a:cubicBezTo>
                    <a:cubicBezTo>
                      <a:pt x="3" y="11"/>
                      <a:pt x="7" y="15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4" y="19"/>
                      <a:pt x="16" y="18"/>
                      <a:pt x="19" y="17"/>
                    </a:cubicBezTo>
                    <a:cubicBezTo>
                      <a:pt x="19" y="16"/>
                      <a:pt x="20" y="14"/>
                      <a:pt x="22" y="12"/>
                    </a:cubicBezTo>
                    <a:cubicBezTo>
                      <a:pt x="23" y="10"/>
                      <a:pt x="25" y="8"/>
                      <a:pt x="27" y="6"/>
                    </a:cubicBezTo>
                    <a:cubicBezTo>
                      <a:pt x="21" y="8"/>
                      <a:pt x="15" y="5"/>
                      <a:pt x="11" y="0"/>
                    </a:cubicBezTo>
                    <a:cubicBezTo>
                      <a:pt x="8" y="2"/>
                      <a:pt x="5" y="3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6" name="Freeform 314"/>
              <p:cNvSpPr/>
              <p:nvPr/>
            </p:nvSpPr>
            <p:spPr bwMode="auto">
              <a:xfrm>
                <a:off x="1825" y="1630"/>
                <a:ext cx="7" cy="9"/>
              </a:xfrm>
              <a:custGeom>
                <a:gdLst>
                  <a:gd name="T0" fmla="*/ 1 w 3"/>
                  <a:gd name="T1" fmla="*/ 0 h 4"/>
                  <a:gd name="T2" fmla="*/ 0 w 3"/>
                  <a:gd name="T3" fmla="*/ 4 h 4"/>
                  <a:gd name="T4" fmla="*/ 3 w 3"/>
                  <a:gd name="T5" fmla="*/ 3 h 4"/>
                  <a:gd name="T6" fmla="*/ 1 w 3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7" name="Freeform 315"/>
              <p:cNvSpPr/>
              <p:nvPr/>
            </p:nvSpPr>
            <p:spPr bwMode="auto">
              <a:xfrm>
                <a:off x="1763" y="1585"/>
                <a:ext cx="12" cy="19"/>
              </a:xfrm>
              <a:custGeom>
                <a:gdLst>
                  <a:gd name="T0" fmla="*/ 0 w 5"/>
                  <a:gd name="T1" fmla="*/ 7 h 8"/>
                  <a:gd name="T2" fmla="*/ 0 w 5"/>
                  <a:gd name="T3" fmla="*/ 8 h 8"/>
                  <a:gd name="T4" fmla="*/ 0 w 5"/>
                  <a:gd name="T5" fmla="*/ 8 h 8"/>
                  <a:gd name="T6" fmla="*/ 5 w 5"/>
                  <a:gd name="T7" fmla="*/ 6 h 8"/>
                  <a:gd name="T8" fmla="*/ 2 w 5"/>
                  <a:gd name="T9" fmla="*/ 0 h 8"/>
                  <a:gd name="T10" fmla="*/ 2 w 5"/>
                  <a:gd name="T11" fmla="*/ 0 h 8"/>
                  <a:gd name="T12" fmla="*/ 0 w 5"/>
                  <a:gd name="T13" fmla="*/ 7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0" y="7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3" y="7"/>
                      <a:pt x="5" y="6"/>
                    </a:cubicBezTo>
                    <a:cubicBezTo>
                      <a:pt x="3" y="4"/>
                      <a:pt x="3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1" y="5"/>
                      <a:pt x="0" y="7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8" name="Freeform 316"/>
              <p:cNvSpPr/>
              <p:nvPr/>
            </p:nvSpPr>
            <p:spPr bwMode="auto">
              <a:xfrm>
                <a:off x="2255" y="2076"/>
                <a:ext cx="34" cy="31"/>
              </a:xfrm>
              <a:custGeom>
                <a:gdLst>
                  <a:gd name="T0" fmla="*/ 7 w 14"/>
                  <a:gd name="T1" fmla="*/ 13 h 13"/>
                  <a:gd name="T2" fmla="*/ 9 w 14"/>
                  <a:gd name="T3" fmla="*/ 12 h 13"/>
                  <a:gd name="T4" fmla="*/ 14 w 14"/>
                  <a:gd name="T5" fmla="*/ 9 h 13"/>
                  <a:gd name="T6" fmla="*/ 8 w 14"/>
                  <a:gd name="T7" fmla="*/ 6 h 13"/>
                  <a:gd name="T8" fmla="*/ 5 w 14"/>
                  <a:gd name="T9" fmla="*/ 0 h 13"/>
                  <a:gd name="T10" fmla="*/ 2 w 14"/>
                  <a:gd name="T11" fmla="*/ 6 h 13"/>
                  <a:gd name="T12" fmla="*/ 0 w 14"/>
                  <a:gd name="T13" fmla="*/ 9 h 13"/>
                  <a:gd name="T14" fmla="*/ 2 w 14"/>
                  <a:gd name="T15" fmla="*/ 10 h 13"/>
                  <a:gd name="T16" fmla="*/ 7 w 14"/>
                  <a:gd name="T17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3">
                    <a:moveTo>
                      <a:pt x="7" y="13"/>
                    </a:moveTo>
                    <a:cubicBezTo>
                      <a:pt x="8" y="13"/>
                      <a:pt x="8" y="13"/>
                      <a:pt x="9" y="12"/>
                    </a:cubicBezTo>
                    <a:cubicBezTo>
                      <a:pt x="11" y="11"/>
                      <a:pt x="12" y="10"/>
                      <a:pt x="14" y="9"/>
                    </a:cubicBezTo>
                    <a:cubicBezTo>
                      <a:pt x="12" y="9"/>
                      <a:pt x="10" y="8"/>
                      <a:pt x="8" y="6"/>
                    </a:cubicBezTo>
                    <a:cubicBezTo>
                      <a:pt x="6" y="4"/>
                      <a:pt x="6" y="2"/>
                      <a:pt x="5" y="0"/>
                    </a:cubicBezTo>
                    <a:cubicBezTo>
                      <a:pt x="4" y="2"/>
                      <a:pt x="3" y="4"/>
                      <a:pt x="2" y="6"/>
                    </a:cubicBezTo>
                    <a:cubicBezTo>
                      <a:pt x="1" y="7"/>
                      <a:pt x="1" y="8"/>
                      <a:pt x="0" y="9"/>
                    </a:cubicBezTo>
                    <a:cubicBezTo>
                      <a:pt x="1" y="9"/>
                      <a:pt x="1" y="9"/>
                      <a:pt x="2" y="10"/>
                    </a:cubicBezTo>
                    <a:cubicBezTo>
                      <a:pt x="3" y="11"/>
                      <a:pt x="5" y="12"/>
                      <a:pt x="7" y="13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9" name="Freeform 317"/>
              <p:cNvSpPr/>
              <p:nvPr/>
            </p:nvSpPr>
            <p:spPr bwMode="auto">
              <a:xfrm>
                <a:off x="2106" y="2036"/>
                <a:ext cx="154" cy="164"/>
              </a:xfrm>
              <a:custGeom>
                <a:gdLst>
                  <a:gd name="T0" fmla="*/ 27 w 65"/>
                  <a:gd name="T1" fmla="*/ 9 h 69"/>
                  <a:gd name="T2" fmla="*/ 25 w 65"/>
                  <a:gd name="T3" fmla="*/ 5 h 69"/>
                  <a:gd name="T4" fmla="*/ 5 w 65"/>
                  <a:gd name="T5" fmla="*/ 24 h 69"/>
                  <a:gd name="T6" fmla="*/ 6 w 65"/>
                  <a:gd name="T7" fmla="*/ 55 h 69"/>
                  <a:gd name="T8" fmla="*/ 29 w 65"/>
                  <a:gd name="T9" fmla="*/ 67 h 69"/>
                  <a:gd name="T10" fmla="*/ 45 w 65"/>
                  <a:gd name="T11" fmla="*/ 48 h 69"/>
                  <a:gd name="T12" fmla="*/ 20 w 65"/>
                  <a:gd name="T13" fmla="*/ 37 h 69"/>
                  <a:gd name="T14" fmla="*/ 19 w 65"/>
                  <a:gd name="T15" fmla="*/ 37 h 69"/>
                  <a:gd name="T16" fmla="*/ 17 w 65"/>
                  <a:gd name="T17" fmla="*/ 34 h 69"/>
                  <a:gd name="T18" fmla="*/ 53 w 65"/>
                  <a:gd name="T19" fmla="*/ 22 h 69"/>
                  <a:gd name="T20" fmla="*/ 65 w 65"/>
                  <a:gd name="T21" fmla="*/ 15 h 69"/>
                  <a:gd name="T22" fmla="*/ 53 w 65"/>
                  <a:gd name="T23" fmla="*/ 11 h 69"/>
                  <a:gd name="T24" fmla="*/ 46 w 65"/>
                  <a:gd name="T25" fmla="*/ 0 h 69"/>
                  <a:gd name="T26" fmla="*/ 43 w 65"/>
                  <a:gd name="T27" fmla="*/ 1 h 69"/>
                  <a:gd name="T28" fmla="*/ 27 w 65"/>
                  <a:gd name="T29" fmla="*/ 9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5" h="69">
                    <a:moveTo>
                      <a:pt x="27" y="9"/>
                    </a:moveTo>
                    <a:cubicBezTo>
                      <a:pt x="26" y="8"/>
                      <a:pt x="25" y="7"/>
                      <a:pt x="25" y="5"/>
                    </a:cubicBezTo>
                    <a:cubicBezTo>
                      <a:pt x="16" y="9"/>
                      <a:pt x="9" y="15"/>
                      <a:pt x="5" y="24"/>
                    </a:cubicBezTo>
                    <a:cubicBezTo>
                      <a:pt x="1" y="34"/>
                      <a:pt x="0" y="45"/>
                      <a:pt x="6" y="55"/>
                    </a:cubicBezTo>
                    <a:cubicBezTo>
                      <a:pt x="11" y="63"/>
                      <a:pt x="19" y="69"/>
                      <a:pt x="29" y="67"/>
                    </a:cubicBezTo>
                    <a:cubicBezTo>
                      <a:pt x="38" y="66"/>
                      <a:pt x="46" y="57"/>
                      <a:pt x="45" y="48"/>
                    </a:cubicBezTo>
                    <a:cubicBezTo>
                      <a:pt x="43" y="35"/>
                      <a:pt x="30" y="32"/>
                      <a:pt x="20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7" y="37"/>
                      <a:pt x="16" y="35"/>
                      <a:pt x="17" y="34"/>
                    </a:cubicBezTo>
                    <a:cubicBezTo>
                      <a:pt x="26" y="22"/>
                      <a:pt x="39" y="18"/>
                      <a:pt x="53" y="22"/>
                    </a:cubicBezTo>
                    <a:cubicBezTo>
                      <a:pt x="56" y="19"/>
                      <a:pt x="61" y="18"/>
                      <a:pt x="65" y="15"/>
                    </a:cubicBezTo>
                    <a:cubicBezTo>
                      <a:pt x="61" y="15"/>
                      <a:pt x="56" y="14"/>
                      <a:pt x="53" y="11"/>
                    </a:cubicBezTo>
                    <a:cubicBezTo>
                      <a:pt x="50" y="8"/>
                      <a:pt x="47" y="5"/>
                      <a:pt x="46" y="0"/>
                    </a:cubicBezTo>
                    <a:cubicBezTo>
                      <a:pt x="45" y="0"/>
                      <a:pt x="44" y="1"/>
                      <a:pt x="43" y="1"/>
                    </a:cubicBezTo>
                    <a:cubicBezTo>
                      <a:pt x="40" y="7"/>
                      <a:pt x="33" y="14"/>
                      <a:pt x="27" y="9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0" name="Freeform 318"/>
              <p:cNvSpPr/>
              <p:nvPr/>
            </p:nvSpPr>
            <p:spPr bwMode="auto">
              <a:xfrm>
                <a:off x="2286" y="2105"/>
                <a:ext cx="50" cy="62"/>
              </a:xfrm>
              <a:custGeom>
                <a:gdLst>
                  <a:gd name="T0" fmla="*/ 21 w 21"/>
                  <a:gd name="T1" fmla="*/ 20 h 26"/>
                  <a:gd name="T2" fmla="*/ 7 w 21"/>
                  <a:gd name="T3" fmla="*/ 12 h 26"/>
                  <a:gd name="T4" fmla="*/ 3 w 21"/>
                  <a:gd name="T5" fmla="*/ 0 h 26"/>
                  <a:gd name="T6" fmla="*/ 0 w 21"/>
                  <a:gd name="T7" fmla="*/ 7 h 26"/>
                  <a:gd name="T8" fmla="*/ 12 w 21"/>
                  <a:gd name="T9" fmla="*/ 26 h 26"/>
                  <a:gd name="T10" fmla="*/ 21 w 21"/>
                  <a:gd name="T11" fmla="*/ 2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6">
                    <a:moveTo>
                      <a:pt x="21" y="20"/>
                    </a:moveTo>
                    <a:cubicBezTo>
                      <a:pt x="16" y="19"/>
                      <a:pt x="11" y="17"/>
                      <a:pt x="7" y="12"/>
                    </a:cubicBezTo>
                    <a:cubicBezTo>
                      <a:pt x="4" y="9"/>
                      <a:pt x="3" y="5"/>
                      <a:pt x="3" y="0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5" y="13"/>
                      <a:pt x="9" y="19"/>
                      <a:pt x="12" y="26"/>
                    </a:cubicBezTo>
                    <a:cubicBezTo>
                      <a:pt x="15" y="23"/>
                      <a:pt x="18" y="21"/>
                      <a:pt x="21" y="2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1" name="Freeform 319"/>
              <p:cNvSpPr/>
              <p:nvPr/>
            </p:nvSpPr>
            <p:spPr bwMode="auto">
              <a:xfrm>
                <a:off x="2326" y="2159"/>
                <a:ext cx="83" cy="131"/>
              </a:xfrm>
              <a:custGeom>
                <a:gdLst>
                  <a:gd name="T0" fmla="*/ 30 w 35"/>
                  <a:gd name="T1" fmla="*/ 26 h 55"/>
                  <a:gd name="T2" fmla="*/ 30 w 35"/>
                  <a:gd name="T3" fmla="*/ 33 h 55"/>
                  <a:gd name="T4" fmla="*/ 22 w 35"/>
                  <a:gd name="T5" fmla="*/ 40 h 55"/>
                  <a:gd name="T6" fmla="*/ 18 w 35"/>
                  <a:gd name="T7" fmla="*/ 29 h 55"/>
                  <a:gd name="T8" fmla="*/ 22 w 35"/>
                  <a:gd name="T9" fmla="*/ 21 h 55"/>
                  <a:gd name="T10" fmla="*/ 27 w 35"/>
                  <a:gd name="T11" fmla="*/ 15 h 55"/>
                  <a:gd name="T12" fmla="*/ 6 w 35"/>
                  <a:gd name="T13" fmla="*/ 0 h 55"/>
                  <a:gd name="T14" fmla="*/ 4 w 35"/>
                  <a:gd name="T15" fmla="*/ 7 h 55"/>
                  <a:gd name="T16" fmla="*/ 1 w 35"/>
                  <a:gd name="T17" fmla="*/ 14 h 55"/>
                  <a:gd name="T18" fmla="*/ 0 w 35"/>
                  <a:gd name="T19" fmla="*/ 15 h 55"/>
                  <a:gd name="T20" fmla="*/ 3 w 35"/>
                  <a:gd name="T21" fmla="*/ 24 h 55"/>
                  <a:gd name="T22" fmla="*/ 15 w 35"/>
                  <a:gd name="T23" fmla="*/ 55 h 55"/>
                  <a:gd name="T24" fmla="*/ 15 w 35"/>
                  <a:gd name="T25" fmla="*/ 55 h 55"/>
                  <a:gd name="T26" fmla="*/ 35 w 35"/>
                  <a:gd name="T27" fmla="*/ 55 h 55"/>
                  <a:gd name="T28" fmla="*/ 34 w 35"/>
                  <a:gd name="T29" fmla="*/ 52 h 55"/>
                  <a:gd name="T30" fmla="*/ 31 w 35"/>
                  <a:gd name="T31" fmla="*/ 48 h 55"/>
                  <a:gd name="T32" fmla="*/ 32 w 35"/>
                  <a:gd name="T33" fmla="*/ 43 h 55"/>
                  <a:gd name="T34" fmla="*/ 31 w 35"/>
                  <a:gd name="T35" fmla="*/ 20 h 55"/>
                  <a:gd name="T36" fmla="*/ 31 w 35"/>
                  <a:gd name="T37" fmla="*/ 19 h 55"/>
                  <a:gd name="T38" fmla="*/ 30 w 35"/>
                  <a:gd name="T39" fmla="*/ 26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55">
                    <a:moveTo>
                      <a:pt x="30" y="26"/>
                    </a:moveTo>
                    <a:cubicBezTo>
                      <a:pt x="30" y="28"/>
                      <a:pt x="30" y="31"/>
                      <a:pt x="30" y="33"/>
                    </a:cubicBezTo>
                    <a:cubicBezTo>
                      <a:pt x="29" y="36"/>
                      <a:pt x="27" y="41"/>
                      <a:pt x="22" y="40"/>
                    </a:cubicBezTo>
                    <a:cubicBezTo>
                      <a:pt x="18" y="38"/>
                      <a:pt x="16" y="34"/>
                      <a:pt x="18" y="29"/>
                    </a:cubicBezTo>
                    <a:cubicBezTo>
                      <a:pt x="19" y="26"/>
                      <a:pt x="20" y="24"/>
                      <a:pt x="22" y="21"/>
                    </a:cubicBezTo>
                    <a:cubicBezTo>
                      <a:pt x="23" y="19"/>
                      <a:pt x="25" y="17"/>
                      <a:pt x="27" y="15"/>
                    </a:cubicBezTo>
                    <a:cubicBezTo>
                      <a:pt x="18" y="17"/>
                      <a:pt x="7" y="9"/>
                      <a:pt x="6" y="0"/>
                    </a:cubicBezTo>
                    <a:cubicBezTo>
                      <a:pt x="5" y="2"/>
                      <a:pt x="5" y="5"/>
                      <a:pt x="4" y="7"/>
                    </a:cubicBezTo>
                    <a:cubicBezTo>
                      <a:pt x="3" y="10"/>
                      <a:pt x="2" y="12"/>
                      <a:pt x="1" y="14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1" y="18"/>
                      <a:pt x="2" y="21"/>
                      <a:pt x="3" y="24"/>
                    </a:cubicBezTo>
                    <a:cubicBezTo>
                      <a:pt x="7" y="34"/>
                      <a:pt x="10" y="45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4"/>
                      <a:pt x="35" y="53"/>
                      <a:pt x="34" y="52"/>
                    </a:cubicBezTo>
                    <a:cubicBezTo>
                      <a:pt x="33" y="52"/>
                      <a:pt x="31" y="50"/>
                      <a:pt x="31" y="48"/>
                    </a:cubicBezTo>
                    <a:cubicBezTo>
                      <a:pt x="30" y="46"/>
                      <a:pt x="31" y="44"/>
                      <a:pt x="32" y="43"/>
                    </a:cubicBezTo>
                    <a:cubicBezTo>
                      <a:pt x="31" y="36"/>
                      <a:pt x="30" y="28"/>
                      <a:pt x="31" y="20"/>
                    </a:cubicBezTo>
                    <a:cubicBezTo>
                      <a:pt x="31" y="20"/>
                      <a:pt x="31" y="20"/>
                      <a:pt x="31" y="19"/>
                    </a:cubicBezTo>
                    <a:cubicBezTo>
                      <a:pt x="31" y="22"/>
                      <a:pt x="30" y="24"/>
                      <a:pt x="30" y="26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2" name="Rectangle 320"/>
              <p:cNvSpPr>
                <a:spLocks noChangeArrowheads="1"/>
              </p:cNvSpPr>
              <p:nvPr/>
            </p:nvSpPr>
            <p:spPr bwMode="auto">
              <a:xfrm>
                <a:off x="2362" y="2290"/>
                <a:ext cx="1" cy="1"/>
              </a:xfrm>
              <a:prstGeom prst="rect">
                <a:avLst/>
              </a:pr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3" name="Freeform 321"/>
              <p:cNvSpPr/>
              <p:nvPr/>
            </p:nvSpPr>
            <p:spPr bwMode="auto">
              <a:xfrm>
                <a:off x="330" y="2188"/>
                <a:ext cx="12" cy="78"/>
              </a:xfrm>
              <a:custGeom>
                <a:gdLst>
                  <a:gd name="T0" fmla="*/ 4 w 5"/>
                  <a:gd name="T1" fmla="*/ 12 h 33"/>
                  <a:gd name="T2" fmla="*/ 0 w 5"/>
                  <a:gd name="T3" fmla="*/ 0 h 33"/>
                  <a:gd name="T4" fmla="*/ 0 w 5"/>
                  <a:gd name="T5" fmla="*/ 33 h 33"/>
                  <a:gd name="T6" fmla="*/ 4 w 5"/>
                  <a:gd name="T7" fmla="*/ 12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3">
                    <a:moveTo>
                      <a:pt x="4" y="12"/>
                    </a:moveTo>
                    <a:cubicBezTo>
                      <a:pt x="4" y="8"/>
                      <a:pt x="2" y="4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27"/>
                      <a:pt x="5" y="19"/>
                      <a:pt x="4" y="1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4" name="Freeform 322"/>
              <p:cNvSpPr/>
              <p:nvPr/>
            </p:nvSpPr>
            <p:spPr bwMode="auto">
              <a:xfrm>
                <a:off x="417" y="1770"/>
                <a:ext cx="111" cy="105"/>
              </a:xfrm>
              <a:custGeom>
                <a:gdLst>
                  <a:gd name="T0" fmla="*/ 2 w 47"/>
                  <a:gd name="T1" fmla="*/ 20 h 44"/>
                  <a:gd name="T2" fmla="*/ 4 w 47"/>
                  <a:gd name="T3" fmla="*/ 20 h 44"/>
                  <a:gd name="T4" fmla="*/ 17 w 47"/>
                  <a:gd name="T5" fmla="*/ 16 h 44"/>
                  <a:gd name="T6" fmla="*/ 26 w 47"/>
                  <a:gd name="T7" fmla="*/ 13 h 44"/>
                  <a:gd name="T8" fmla="*/ 26 w 47"/>
                  <a:gd name="T9" fmla="*/ 13 h 44"/>
                  <a:gd name="T10" fmla="*/ 28 w 47"/>
                  <a:gd name="T11" fmla="*/ 16 h 44"/>
                  <a:gd name="T12" fmla="*/ 8 w 47"/>
                  <a:gd name="T13" fmla="*/ 31 h 44"/>
                  <a:gd name="T14" fmla="*/ 35 w 47"/>
                  <a:gd name="T15" fmla="*/ 7 h 44"/>
                  <a:gd name="T16" fmla="*/ 14 w 47"/>
                  <a:gd name="T17" fmla="*/ 4 h 44"/>
                  <a:gd name="T18" fmla="*/ 2 w 47"/>
                  <a:gd name="T19" fmla="*/ 20 h 44"/>
                  <a:gd name="T20" fmla="*/ 2 w 47"/>
                  <a:gd name="T21" fmla="*/ 2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44">
                    <a:moveTo>
                      <a:pt x="2" y="20"/>
                    </a:moveTo>
                    <a:cubicBezTo>
                      <a:pt x="3" y="20"/>
                      <a:pt x="4" y="20"/>
                      <a:pt x="4" y="20"/>
                    </a:cubicBezTo>
                    <a:cubicBezTo>
                      <a:pt x="9" y="19"/>
                      <a:pt x="13" y="18"/>
                      <a:pt x="17" y="16"/>
                    </a:cubicBezTo>
                    <a:cubicBezTo>
                      <a:pt x="20" y="15"/>
                      <a:pt x="23" y="14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8" y="12"/>
                      <a:pt x="31" y="15"/>
                      <a:pt x="28" y="16"/>
                    </a:cubicBezTo>
                    <a:cubicBezTo>
                      <a:pt x="21" y="20"/>
                      <a:pt x="14" y="25"/>
                      <a:pt x="8" y="31"/>
                    </a:cubicBezTo>
                    <a:cubicBezTo>
                      <a:pt x="21" y="44"/>
                      <a:pt x="47" y="23"/>
                      <a:pt x="35" y="7"/>
                    </a:cubicBezTo>
                    <a:cubicBezTo>
                      <a:pt x="30" y="0"/>
                      <a:pt x="21" y="1"/>
                      <a:pt x="14" y="4"/>
                    </a:cubicBezTo>
                    <a:cubicBezTo>
                      <a:pt x="8" y="6"/>
                      <a:pt x="0" y="12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5" name="Freeform 323"/>
              <p:cNvSpPr/>
              <p:nvPr/>
            </p:nvSpPr>
            <p:spPr bwMode="auto">
              <a:xfrm>
                <a:off x="536" y="2176"/>
                <a:ext cx="82" cy="109"/>
              </a:xfrm>
              <a:custGeom>
                <a:gdLst>
                  <a:gd name="T0" fmla="*/ 19 w 35"/>
                  <a:gd name="T1" fmla="*/ 25 h 46"/>
                  <a:gd name="T2" fmla="*/ 1 w 35"/>
                  <a:gd name="T3" fmla="*/ 29 h 46"/>
                  <a:gd name="T4" fmla="*/ 34 w 35"/>
                  <a:gd name="T5" fmla="*/ 21 h 46"/>
                  <a:gd name="T6" fmla="*/ 24 w 35"/>
                  <a:gd name="T7" fmla="*/ 4 h 46"/>
                  <a:gd name="T8" fmla="*/ 0 w 35"/>
                  <a:gd name="T9" fmla="*/ 14 h 46"/>
                  <a:gd name="T10" fmla="*/ 20 w 35"/>
                  <a:gd name="T11" fmla="*/ 21 h 46"/>
                  <a:gd name="T12" fmla="*/ 19 w 35"/>
                  <a:gd name="T13" fmla="*/ 25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46">
                    <a:moveTo>
                      <a:pt x="19" y="25"/>
                    </a:moveTo>
                    <a:cubicBezTo>
                      <a:pt x="13" y="24"/>
                      <a:pt x="7" y="26"/>
                      <a:pt x="1" y="29"/>
                    </a:cubicBezTo>
                    <a:cubicBezTo>
                      <a:pt x="8" y="46"/>
                      <a:pt x="35" y="40"/>
                      <a:pt x="34" y="21"/>
                    </a:cubicBezTo>
                    <a:cubicBezTo>
                      <a:pt x="34" y="14"/>
                      <a:pt x="31" y="7"/>
                      <a:pt x="24" y="4"/>
                    </a:cubicBezTo>
                    <a:cubicBezTo>
                      <a:pt x="14" y="0"/>
                      <a:pt x="4" y="5"/>
                      <a:pt x="0" y="14"/>
                    </a:cubicBezTo>
                    <a:cubicBezTo>
                      <a:pt x="7" y="17"/>
                      <a:pt x="13" y="18"/>
                      <a:pt x="20" y="21"/>
                    </a:cubicBezTo>
                    <a:cubicBezTo>
                      <a:pt x="22" y="22"/>
                      <a:pt x="21" y="25"/>
                      <a:pt x="19" y="25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6" name="Freeform 324"/>
              <p:cNvSpPr/>
              <p:nvPr/>
            </p:nvSpPr>
            <p:spPr bwMode="auto">
              <a:xfrm>
                <a:off x="502" y="1955"/>
                <a:ext cx="78" cy="110"/>
              </a:xfrm>
              <a:custGeom>
                <a:gdLst>
                  <a:gd name="T0" fmla="*/ 22 w 33"/>
                  <a:gd name="T1" fmla="*/ 21 h 46"/>
                  <a:gd name="T2" fmla="*/ 22 w 33"/>
                  <a:gd name="T3" fmla="*/ 25 h 46"/>
                  <a:gd name="T4" fmla="*/ 0 w 33"/>
                  <a:gd name="T5" fmla="*/ 40 h 46"/>
                  <a:gd name="T6" fmla="*/ 20 w 33"/>
                  <a:gd name="T7" fmla="*/ 43 h 46"/>
                  <a:gd name="T8" fmla="*/ 33 w 33"/>
                  <a:gd name="T9" fmla="*/ 23 h 46"/>
                  <a:gd name="T10" fmla="*/ 21 w 33"/>
                  <a:gd name="T11" fmla="*/ 4 h 46"/>
                  <a:gd name="T12" fmla="*/ 0 w 33"/>
                  <a:gd name="T13" fmla="*/ 10 h 46"/>
                  <a:gd name="T14" fmla="*/ 4 w 33"/>
                  <a:gd name="T15" fmla="*/ 13 h 46"/>
                  <a:gd name="T16" fmla="*/ 22 w 33"/>
                  <a:gd name="T17" fmla="*/ 21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46">
                    <a:moveTo>
                      <a:pt x="22" y="21"/>
                    </a:moveTo>
                    <a:cubicBezTo>
                      <a:pt x="24" y="21"/>
                      <a:pt x="24" y="24"/>
                      <a:pt x="22" y="25"/>
                    </a:cubicBezTo>
                    <a:cubicBezTo>
                      <a:pt x="13" y="28"/>
                      <a:pt x="6" y="33"/>
                      <a:pt x="0" y="40"/>
                    </a:cubicBezTo>
                    <a:cubicBezTo>
                      <a:pt x="3" y="46"/>
                      <a:pt x="14" y="45"/>
                      <a:pt x="20" y="43"/>
                    </a:cubicBezTo>
                    <a:cubicBezTo>
                      <a:pt x="27" y="40"/>
                      <a:pt x="33" y="32"/>
                      <a:pt x="33" y="23"/>
                    </a:cubicBezTo>
                    <a:cubicBezTo>
                      <a:pt x="33" y="16"/>
                      <a:pt x="29" y="7"/>
                      <a:pt x="21" y="4"/>
                    </a:cubicBezTo>
                    <a:cubicBezTo>
                      <a:pt x="13" y="0"/>
                      <a:pt x="5" y="3"/>
                      <a:pt x="0" y="10"/>
                    </a:cubicBezTo>
                    <a:cubicBezTo>
                      <a:pt x="1" y="11"/>
                      <a:pt x="3" y="12"/>
                      <a:pt x="4" y="13"/>
                    </a:cubicBezTo>
                    <a:cubicBezTo>
                      <a:pt x="9" y="16"/>
                      <a:pt x="15" y="20"/>
                      <a:pt x="22" y="21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7" name="Freeform 325"/>
              <p:cNvSpPr/>
              <p:nvPr/>
            </p:nvSpPr>
            <p:spPr bwMode="auto">
              <a:xfrm>
                <a:off x="330" y="1936"/>
                <a:ext cx="210" cy="216"/>
              </a:xfrm>
              <a:custGeom>
                <a:gdLst>
                  <a:gd name="T0" fmla="*/ 43 w 89"/>
                  <a:gd name="T1" fmla="*/ 91 h 91"/>
                  <a:gd name="T2" fmla="*/ 64 w 89"/>
                  <a:gd name="T3" fmla="*/ 53 h 91"/>
                  <a:gd name="T4" fmla="*/ 89 w 89"/>
                  <a:gd name="T5" fmla="*/ 31 h 91"/>
                  <a:gd name="T6" fmla="*/ 78 w 89"/>
                  <a:gd name="T7" fmla="*/ 25 h 91"/>
                  <a:gd name="T8" fmla="*/ 62 w 89"/>
                  <a:gd name="T9" fmla="*/ 15 h 91"/>
                  <a:gd name="T10" fmla="*/ 21 w 89"/>
                  <a:gd name="T11" fmla="*/ 5 h 91"/>
                  <a:gd name="T12" fmla="*/ 21 w 89"/>
                  <a:gd name="T13" fmla="*/ 5 h 91"/>
                  <a:gd name="T14" fmla="*/ 19 w 89"/>
                  <a:gd name="T15" fmla="*/ 10 h 91"/>
                  <a:gd name="T16" fmla="*/ 0 w 89"/>
                  <a:gd name="T17" fmla="*/ 45 h 91"/>
                  <a:gd name="T18" fmla="*/ 0 w 89"/>
                  <a:gd name="T19" fmla="*/ 68 h 91"/>
                  <a:gd name="T20" fmla="*/ 36 w 89"/>
                  <a:gd name="T21" fmla="*/ 85 h 91"/>
                  <a:gd name="T22" fmla="*/ 43 w 89"/>
                  <a:gd name="T23" fmla="*/ 91 h 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9" h="91">
                    <a:moveTo>
                      <a:pt x="43" y="91"/>
                    </a:moveTo>
                    <a:cubicBezTo>
                      <a:pt x="56" y="83"/>
                      <a:pt x="57" y="65"/>
                      <a:pt x="64" y="53"/>
                    </a:cubicBezTo>
                    <a:cubicBezTo>
                      <a:pt x="70" y="44"/>
                      <a:pt x="79" y="36"/>
                      <a:pt x="89" y="31"/>
                    </a:cubicBezTo>
                    <a:cubicBezTo>
                      <a:pt x="85" y="30"/>
                      <a:pt x="81" y="28"/>
                      <a:pt x="78" y="25"/>
                    </a:cubicBezTo>
                    <a:cubicBezTo>
                      <a:pt x="72" y="22"/>
                      <a:pt x="67" y="19"/>
                      <a:pt x="62" y="15"/>
                    </a:cubicBezTo>
                    <a:cubicBezTo>
                      <a:pt x="50" y="7"/>
                      <a:pt x="36" y="0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7"/>
                      <a:pt x="20" y="9"/>
                      <a:pt x="19" y="10"/>
                    </a:cubicBezTo>
                    <a:cubicBezTo>
                      <a:pt x="15" y="22"/>
                      <a:pt x="9" y="35"/>
                      <a:pt x="0" y="45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13" y="71"/>
                      <a:pt x="25" y="76"/>
                      <a:pt x="36" y="85"/>
                    </a:cubicBezTo>
                    <a:cubicBezTo>
                      <a:pt x="38" y="87"/>
                      <a:pt x="41" y="89"/>
                      <a:pt x="43" y="9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8" name="Freeform 326"/>
              <p:cNvSpPr/>
              <p:nvPr/>
            </p:nvSpPr>
            <p:spPr bwMode="auto">
              <a:xfrm>
                <a:off x="330" y="1599"/>
                <a:ext cx="75" cy="88"/>
              </a:xfrm>
              <a:custGeom>
                <a:gdLst>
                  <a:gd name="T0" fmla="*/ 17 w 32"/>
                  <a:gd name="T1" fmla="*/ 19 h 37"/>
                  <a:gd name="T2" fmla="*/ 10 w 32"/>
                  <a:gd name="T3" fmla="*/ 37 h 37"/>
                  <a:gd name="T4" fmla="*/ 29 w 32"/>
                  <a:gd name="T5" fmla="*/ 26 h 37"/>
                  <a:gd name="T6" fmla="*/ 25 w 32"/>
                  <a:gd name="T7" fmla="*/ 5 h 37"/>
                  <a:gd name="T8" fmla="*/ 0 w 32"/>
                  <a:gd name="T9" fmla="*/ 9 h 37"/>
                  <a:gd name="T10" fmla="*/ 0 w 32"/>
                  <a:gd name="T11" fmla="*/ 19 h 37"/>
                  <a:gd name="T12" fmla="*/ 15 w 32"/>
                  <a:gd name="T13" fmla="*/ 16 h 37"/>
                  <a:gd name="T14" fmla="*/ 17 w 32"/>
                  <a:gd name="T15" fmla="*/ 19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7">
                    <a:moveTo>
                      <a:pt x="17" y="19"/>
                    </a:moveTo>
                    <a:cubicBezTo>
                      <a:pt x="12" y="24"/>
                      <a:pt x="11" y="31"/>
                      <a:pt x="10" y="37"/>
                    </a:cubicBezTo>
                    <a:cubicBezTo>
                      <a:pt x="17" y="37"/>
                      <a:pt x="25" y="33"/>
                      <a:pt x="29" y="26"/>
                    </a:cubicBezTo>
                    <a:cubicBezTo>
                      <a:pt x="32" y="19"/>
                      <a:pt x="32" y="10"/>
                      <a:pt x="25" y="5"/>
                    </a:cubicBezTo>
                    <a:cubicBezTo>
                      <a:pt x="17" y="0"/>
                      <a:pt x="6" y="2"/>
                      <a:pt x="0" y="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5" y="18"/>
                      <a:pt x="10" y="17"/>
                      <a:pt x="15" y="16"/>
                    </a:cubicBezTo>
                    <a:cubicBezTo>
                      <a:pt x="16" y="15"/>
                      <a:pt x="18" y="17"/>
                      <a:pt x="17" y="19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9" name="Freeform 327"/>
              <p:cNvSpPr/>
              <p:nvPr/>
            </p:nvSpPr>
            <p:spPr bwMode="auto">
              <a:xfrm>
                <a:off x="330" y="1818"/>
                <a:ext cx="123" cy="211"/>
              </a:xfrm>
              <a:custGeom>
                <a:gdLst>
                  <a:gd name="T0" fmla="*/ 37 w 52"/>
                  <a:gd name="T1" fmla="*/ 14 h 89"/>
                  <a:gd name="T2" fmla="*/ 52 w 52"/>
                  <a:gd name="T3" fmla="*/ 0 h 89"/>
                  <a:gd name="T4" fmla="*/ 25 w 52"/>
                  <a:gd name="T5" fmla="*/ 5 h 89"/>
                  <a:gd name="T6" fmla="*/ 0 w 52"/>
                  <a:gd name="T7" fmla="*/ 2 h 89"/>
                  <a:gd name="T8" fmla="*/ 0 w 52"/>
                  <a:gd name="T9" fmla="*/ 89 h 89"/>
                  <a:gd name="T10" fmla="*/ 20 w 52"/>
                  <a:gd name="T11" fmla="*/ 48 h 89"/>
                  <a:gd name="T12" fmla="*/ 37 w 52"/>
                  <a:gd name="T13" fmla="*/ 14 h 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9">
                    <a:moveTo>
                      <a:pt x="37" y="14"/>
                    </a:moveTo>
                    <a:cubicBezTo>
                      <a:pt x="41" y="9"/>
                      <a:pt x="47" y="4"/>
                      <a:pt x="52" y="0"/>
                    </a:cubicBezTo>
                    <a:cubicBezTo>
                      <a:pt x="43" y="3"/>
                      <a:pt x="34" y="5"/>
                      <a:pt x="25" y="5"/>
                    </a:cubicBezTo>
                    <a:cubicBezTo>
                      <a:pt x="16" y="5"/>
                      <a:pt x="8" y="4"/>
                      <a:pt x="0" y="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9" y="77"/>
                      <a:pt x="15" y="62"/>
                      <a:pt x="20" y="48"/>
                    </a:cubicBezTo>
                    <a:cubicBezTo>
                      <a:pt x="24" y="36"/>
                      <a:pt x="29" y="24"/>
                      <a:pt x="37" y="1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0" name="Freeform 328"/>
              <p:cNvSpPr/>
              <p:nvPr/>
            </p:nvSpPr>
            <p:spPr bwMode="auto">
              <a:xfrm>
                <a:off x="330" y="1647"/>
                <a:ext cx="26" cy="137"/>
              </a:xfrm>
              <a:custGeom>
                <a:gdLst>
                  <a:gd name="T0" fmla="*/ 11 w 11"/>
                  <a:gd name="T1" fmla="*/ 0 h 58"/>
                  <a:gd name="T2" fmla="*/ 0 w 11"/>
                  <a:gd name="T3" fmla="*/ 2 h 58"/>
                  <a:gd name="T4" fmla="*/ 0 w 11"/>
                  <a:gd name="T5" fmla="*/ 58 h 58"/>
                  <a:gd name="T6" fmla="*/ 6 w 11"/>
                  <a:gd name="T7" fmla="*/ 28 h 58"/>
                  <a:gd name="T8" fmla="*/ 11 w 11"/>
                  <a:gd name="T9" fmla="*/ 0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7">
                    <a:moveTo>
                      <a:pt x="11" y="0"/>
                    </a:moveTo>
                    <a:cubicBezTo>
                      <a:pt x="8" y="1"/>
                      <a:pt x="4" y="2"/>
                      <a:pt x="0" y="2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5" y="49"/>
                      <a:pt x="6" y="38"/>
                      <a:pt x="6" y="28"/>
                    </a:cubicBezTo>
                    <a:cubicBezTo>
                      <a:pt x="6" y="18"/>
                      <a:pt x="7" y="9"/>
                      <a:pt x="11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1" name="Freeform 329"/>
              <p:cNvSpPr/>
              <p:nvPr/>
            </p:nvSpPr>
            <p:spPr bwMode="auto">
              <a:xfrm>
                <a:off x="330" y="2107"/>
                <a:ext cx="232" cy="183"/>
              </a:xfrm>
              <a:custGeom>
                <a:gdLst>
                  <a:gd name="T0" fmla="*/ 0 w 98"/>
                  <a:gd name="T1" fmla="*/ 74 h 77"/>
                  <a:gd name="T2" fmla="*/ 0 w 98"/>
                  <a:gd name="T3" fmla="*/ 77 h 77"/>
                  <a:gd name="T4" fmla="*/ 61 w 98"/>
                  <a:gd name="T5" fmla="*/ 77 h 77"/>
                  <a:gd name="T6" fmla="*/ 78 w 98"/>
                  <a:gd name="T7" fmla="*/ 61 h 77"/>
                  <a:gd name="T8" fmla="*/ 98 w 98"/>
                  <a:gd name="T9" fmla="*/ 51 h 77"/>
                  <a:gd name="T10" fmla="*/ 69 w 98"/>
                  <a:gd name="T11" fmla="*/ 40 h 77"/>
                  <a:gd name="T12" fmla="*/ 38 w 98"/>
                  <a:gd name="T13" fmla="*/ 20 h 77"/>
                  <a:gd name="T14" fmla="*/ 7 w 98"/>
                  <a:gd name="T15" fmla="*/ 1 h 77"/>
                  <a:gd name="T16" fmla="*/ 0 w 98"/>
                  <a:gd name="T17" fmla="*/ 0 h 77"/>
                  <a:gd name="T18" fmla="*/ 0 w 98"/>
                  <a:gd name="T19" fmla="*/ 27 h 77"/>
                  <a:gd name="T20" fmla="*/ 8 w 98"/>
                  <a:gd name="T21" fmla="*/ 47 h 77"/>
                  <a:gd name="T22" fmla="*/ 0 w 98"/>
                  <a:gd name="T23" fmla="*/ 74 h 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8" h="77">
                    <a:moveTo>
                      <a:pt x="0" y="74"/>
                    </a:moveTo>
                    <a:cubicBezTo>
                      <a:pt x="0" y="77"/>
                      <a:pt x="0" y="77"/>
                      <a:pt x="0" y="77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7" y="71"/>
                      <a:pt x="72" y="66"/>
                      <a:pt x="78" y="61"/>
                    </a:cubicBezTo>
                    <a:cubicBezTo>
                      <a:pt x="84" y="57"/>
                      <a:pt x="91" y="52"/>
                      <a:pt x="98" y="51"/>
                    </a:cubicBezTo>
                    <a:cubicBezTo>
                      <a:pt x="88" y="48"/>
                      <a:pt x="78" y="45"/>
                      <a:pt x="69" y="40"/>
                    </a:cubicBezTo>
                    <a:cubicBezTo>
                      <a:pt x="58" y="34"/>
                      <a:pt x="48" y="27"/>
                      <a:pt x="38" y="20"/>
                    </a:cubicBezTo>
                    <a:cubicBezTo>
                      <a:pt x="29" y="12"/>
                      <a:pt x="19" y="5"/>
                      <a:pt x="7" y="1"/>
                    </a:cubicBezTo>
                    <a:cubicBezTo>
                      <a:pt x="4" y="1"/>
                      <a:pt x="2" y="0"/>
                      <a:pt x="0" y="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5" y="33"/>
                      <a:pt x="8" y="40"/>
                      <a:pt x="8" y="47"/>
                    </a:cubicBezTo>
                    <a:cubicBezTo>
                      <a:pt x="9" y="56"/>
                      <a:pt x="6" y="66"/>
                      <a:pt x="0" y="7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2" name="Freeform 330"/>
              <p:cNvSpPr/>
              <p:nvPr/>
            </p:nvSpPr>
            <p:spPr bwMode="auto">
              <a:xfrm>
                <a:off x="2397" y="2207"/>
                <a:ext cx="15" cy="55"/>
              </a:xfrm>
              <a:custGeom>
                <a:gdLst>
                  <a:gd name="T0" fmla="*/ 2 w 6"/>
                  <a:gd name="T1" fmla="*/ 23 h 23"/>
                  <a:gd name="T2" fmla="*/ 6 w 6"/>
                  <a:gd name="T3" fmla="*/ 21 h 23"/>
                  <a:gd name="T4" fmla="*/ 5 w 6"/>
                  <a:gd name="T5" fmla="*/ 3 h 23"/>
                  <a:gd name="T6" fmla="*/ 1 w 6"/>
                  <a:gd name="T7" fmla="*/ 0 h 23"/>
                  <a:gd name="T8" fmla="*/ 2 w 6"/>
                  <a:gd name="T9" fmla="*/ 2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3">
                    <a:moveTo>
                      <a:pt x="2" y="23"/>
                    </a:moveTo>
                    <a:cubicBezTo>
                      <a:pt x="3" y="22"/>
                      <a:pt x="4" y="21"/>
                      <a:pt x="6" y="21"/>
                    </a:cubicBezTo>
                    <a:cubicBezTo>
                      <a:pt x="5" y="15"/>
                      <a:pt x="4" y="9"/>
                      <a:pt x="5" y="3"/>
                    </a:cubicBezTo>
                    <a:cubicBezTo>
                      <a:pt x="4" y="2"/>
                      <a:pt x="2" y="1"/>
                      <a:pt x="1" y="0"/>
                    </a:cubicBezTo>
                    <a:cubicBezTo>
                      <a:pt x="0" y="8"/>
                      <a:pt x="1" y="16"/>
                      <a:pt x="2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3" name="Freeform 331"/>
              <p:cNvSpPr/>
              <p:nvPr/>
            </p:nvSpPr>
            <p:spPr bwMode="auto">
              <a:xfrm>
                <a:off x="2407" y="2283"/>
                <a:ext cx="12" cy="7"/>
              </a:xfrm>
              <a:custGeom>
                <a:gdLst>
                  <a:gd name="T0" fmla="*/ 0 w 5"/>
                  <a:gd name="T1" fmla="*/ 0 h 3"/>
                  <a:gd name="T2" fmla="*/ 1 w 5"/>
                  <a:gd name="T3" fmla="*/ 3 h 3"/>
                  <a:gd name="T4" fmla="*/ 5 w 5"/>
                  <a:gd name="T5" fmla="*/ 3 h 3"/>
                  <a:gd name="T6" fmla="*/ 5 w 5"/>
                  <a:gd name="T7" fmla="*/ 1 h 3"/>
                  <a:gd name="T8" fmla="*/ 0 w 5"/>
                  <a:gd name="T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4" name="Freeform 332"/>
              <p:cNvSpPr/>
              <p:nvPr/>
            </p:nvSpPr>
            <p:spPr bwMode="auto">
              <a:xfrm>
                <a:off x="2229" y="2114"/>
                <a:ext cx="83" cy="176"/>
              </a:xfrm>
              <a:custGeom>
                <a:gdLst>
                  <a:gd name="T0" fmla="*/ 22 w 35"/>
                  <a:gd name="T1" fmla="*/ 42 h 74"/>
                  <a:gd name="T2" fmla="*/ 10 w 35"/>
                  <a:gd name="T3" fmla="*/ 15 h 74"/>
                  <a:gd name="T4" fmla="*/ 5 w 35"/>
                  <a:gd name="T5" fmla="*/ 3 h 74"/>
                  <a:gd name="T6" fmla="*/ 3 w 35"/>
                  <a:gd name="T7" fmla="*/ 0 h 74"/>
                  <a:gd name="T8" fmla="*/ 0 w 35"/>
                  <a:gd name="T9" fmla="*/ 0 h 74"/>
                  <a:gd name="T10" fmla="*/ 5 w 35"/>
                  <a:gd name="T11" fmla="*/ 11 h 74"/>
                  <a:gd name="T12" fmla="*/ 17 w 35"/>
                  <a:gd name="T13" fmla="*/ 39 h 74"/>
                  <a:gd name="T14" fmla="*/ 31 w 35"/>
                  <a:gd name="T15" fmla="*/ 74 h 74"/>
                  <a:gd name="T16" fmla="*/ 35 w 35"/>
                  <a:gd name="T17" fmla="*/ 74 h 74"/>
                  <a:gd name="T18" fmla="*/ 22 w 35"/>
                  <a:gd name="T19" fmla="*/ 42 h 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74">
                    <a:moveTo>
                      <a:pt x="22" y="42"/>
                    </a:moveTo>
                    <a:cubicBezTo>
                      <a:pt x="18" y="33"/>
                      <a:pt x="14" y="24"/>
                      <a:pt x="10" y="15"/>
                    </a:cubicBezTo>
                    <a:cubicBezTo>
                      <a:pt x="9" y="11"/>
                      <a:pt x="7" y="7"/>
                      <a:pt x="5" y="3"/>
                    </a:cubicBezTo>
                    <a:cubicBezTo>
                      <a:pt x="4" y="2"/>
                      <a:pt x="4" y="1"/>
                      <a:pt x="3" y="0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4"/>
                      <a:pt x="3" y="7"/>
                      <a:pt x="5" y="11"/>
                    </a:cubicBezTo>
                    <a:cubicBezTo>
                      <a:pt x="9" y="20"/>
                      <a:pt x="13" y="29"/>
                      <a:pt x="17" y="39"/>
                    </a:cubicBezTo>
                    <a:cubicBezTo>
                      <a:pt x="22" y="50"/>
                      <a:pt x="27" y="62"/>
                      <a:pt x="31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1" y="63"/>
                      <a:pt x="26" y="52"/>
                      <a:pt x="22" y="4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5" name="Freeform 333"/>
              <p:cNvSpPr/>
              <p:nvPr/>
            </p:nvSpPr>
            <p:spPr bwMode="auto">
              <a:xfrm>
                <a:off x="2282" y="2121"/>
                <a:ext cx="33" cy="53"/>
              </a:xfrm>
              <a:custGeom>
                <a:gdLst>
                  <a:gd name="T0" fmla="*/ 11 w 14"/>
                  <a:gd name="T1" fmla="*/ 22 h 22"/>
                  <a:gd name="T2" fmla="*/ 14 w 14"/>
                  <a:gd name="T3" fmla="*/ 19 h 22"/>
                  <a:gd name="T4" fmla="*/ 2 w 14"/>
                  <a:gd name="T5" fmla="*/ 0 h 22"/>
                  <a:gd name="T6" fmla="*/ 0 w 14"/>
                  <a:gd name="T7" fmla="*/ 4 h 22"/>
                  <a:gd name="T8" fmla="*/ 11 w 14"/>
                  <a:gd name="T9" fmla="*/ 22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2">
                    <a:moveTo>
                      <a:pt x="11" y="22"/>
                    </a:moveTo>
                    <a:cubicBezTo>
                      <a:pt x="12" y="21"/>
                      <a:pt x="13" y="20"/>
                      <a:pt x="14" y="19"/>
                    </a:cubicBezTo>
                    <a:cubicBezTo>
                      <a:pt x="11" y="12"/>
                      <a:pt x="7" y="6"/>
                      <a:pt x="2" y="0"/>
                    </a:cubicBezTo>
                    <a:cubicBezTo>
                      <a:pt x="1" y="1"/>
                      <a:pt x="1" y="3"/>
                      <a:pt x="0" y="4"/>
                    </a:cubicBezTo>
                    <a:cubicBezTo>
                      <a:pt x="4" y="10"/>
                      <a:pt x="8" y="16"/>
                      <a:pt x="11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6" name="Freeform 334"/>
              <p:cNvSpPr/>
              <p:nvPr/>
            </p:nvSpPr>
            <p:spPr bwMode="auto">
              <a:xfrm>
                <a:off x="2319" y="2195"/>
                <a:ext cx="43" cy="95"/>
              </a:xfrm>
              <a:custGeom>
                <a:gdLst>
                  <a:gd name="T0" fmla="*/ 0 w 18"/>
                  <a:gd name="T1" fmla="*/ 2 h 40"/>
                  <a:gd name="T2" fmla="*/ 10 w 18"/>
                  <a:gd name="T3" fmla="*/ 32 h 40"/>
                  <a:gd name="T4" fmla="*/ 13 w 18"/>
                  <a:gd name="T5" fmla="*/ 40 h 40"/>
                  <a:gd name="T6" fmla="*/ 18 w 18"/>
                  <a:gd name="T7" fmla="*/ 40 h 40"/>
                  <a:gd name="T8" fmla="*/ 6 w 18"/>
                  <a:gd name="T9" fmla="*/ 9 h 40"/>
                  <a:gd name="T10" fmla="*/ 3 w 18"/>
                  <a:gd name="T11" fmla="*/ 0 h 40"/>
                  <a:gd name="T12" fmla="*/ 0 w 18"/>
                  <a:gd name="T13" fmla="*/ 2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40">
                    <a:moveTo>
                      <a:pt x="0" y="2"/>
                    </a:moveTo>
                    <a:cubicBezTo>
                      <a:pt x="3" y="12"/>
                      <a:pt x="6" y="22"/>
                      <a:pt x="10" y="32"/>
                    </a:cubicBezTo>
                    <a:cubicBezTo>
                      <a:pt x="11" y="35"/>
                      <a:pt x="12" y="37"/>
                      <a:pt x="13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3" y="30"/>
                      <a:pt x="10" y="19"/>
                      <a:pt x="6" y="9"/>
                    </a:cubicBezTo>
                    <a:cubicBezTo>
                      <a:pt x="5" y="6"/>
                      <a:pt x="4" y="3"/>
                      <a:pt x="3" y="0"/>
                    </a:cubicBezTo>
                    <a:cubicBezTo>
                      <a:pt x="2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7" name="Freeform 335"/>
              <p:cNvSpPr/>
              <p:nvPr/>
            </p:nvSpPr>
            <p:spPr bwMode="auto">
              <a:xfrm>
                <a:off x="2251" y="2098"/>
                <a:ext cx="21" cy="16"/>
              </a:xfrm>
              <a:custGeom>
                <a:gdLst>
                  <a:gd name="T0" fmla="*/ 5 w 9"/>
                  <a:gd name="T1" fmla="*/ 7 h 7"/>
                  <a:gd name="T2" fmla="*/ 9 w 9"/>
                  <a:gd name="T3" fmla="*/ 4 h 7"/>
                  <a:gd name="T4" fmla="*/ 4 w 9"/>
                  <a:gd name="T5" fmla="*/ 1 h 7"/>
                  <a:gd name="T6" fmla="*/ 2 w 9"/>
                  <a:gd name="T7" fmla="*/ 0 h 7"/>
                  <a:gd name="T8" fmla="*/ 0 w 9"/>
                  <a:gd name="T9" fmla="*/ 3 h 7"/>
                  <a:gd name="T10" fmla="*/ 5 w 9"/>
                  <a:gd name="T11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5" y="7"/>
                    </a:moveTo>
                    <a:cubicBezTo>
                      <a:pt x="6" y="6"/>
                      <a:pt x="8" y="5"/>
                      <a:pt x="9" y="4"/>
                    </a:cubicBezTo>
                    <a:cubicBezTo>
                      <a:pt x="7" y="3"/>
                      <a:pt x="5" y="2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4"/>
                      <a:pt x="3" y="5"/>
                      <a:pt x="5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8" name="Freeform 336"/>
              <p:cNvSpPr/>
              <p:nvPr/>
            </p:nvSpPr>
            <p:spPr bwMode="auto">
              <a:xfrm>
                <a:off x="2092" y="2036"/>
                <a:ext cx="149" cy="171"/>
              </a:xfrm>
              <a:custGeom>
                <a:gdLst>
                  <a:gd name="T0" fmla="*/ 59 w 63"/>
                  <a:gd name="T1" fmla="*/ 22 h 72"/>
                  <a:gd name="T2" fmla="*/ 23 w 63"/>
                  <a:gd name="T3" fmla="*/ 34 h 72"/>
                  <a:gd name="T4" fmla="*/ 25 w 63"/>
                  <a:gd name="T5" fmla="*/ 37 h 72"/>
                  <a:gd name="T6" fmla="*/ 26 w 63"/>
                  <a:gd name="T7" fmla="*/ 37 h 72"/>
                  <a:gd name="T8" fmla="*/ 51 w 63"/>
                  <a:gd name="T9" fmla="*/ 48 h 72"/>
                  <a:gd name="T10" fmla="*/ 35 w 63"/>
                  <a:gd name="T11" fmla="*/ 67 h 72"/>
                  <a:gd name="T12" fmla="*/ 12 w 63"/>
                  <a:gd name="T13" fmla="*/ 55 h 72"/>
                  <a:gd name="T14" fmla="*/ 11 w 63"/>
                  <a:gd name="T15" fmla="*/ 24 h 72"/>
                  <a:gd name="T16" fmla="*/ 31 w 63"/>
                  <a:gd name="T17" fmla="*/ 5 h 72"/>
                  <a:gd name="T18" fmla="*/ 34 w 63"/>
                  <a:gd name="T19" fmla="*/ 0 h 72"/>
                  <a:gd name="T20" fmla="*/ 35 w 63"/>
                  <a:gd name="T21" fmla="*/ 0 h 72"/>
                  <a:gd name="T22" fmla="*/ 6 w 63"/>
                  <a:gd name="T23" fmla="*/ 27 h 72"/>
                  <a:gd name="T24" fmla="*/ 34 w 63"/>
                  <a:gd name="T25" fmla="*/ 71 h 72"/>
                  <a:gd name="T26" fmla="*/ 44 w 63"/>
                  <a:gd name="T27" fmla="*/ 33 h 72"/>
                  <a:gd name="T28" fmla="*/ 30 w 63"/>
                  <a:gd name="T29" fmla="*/ 32 h 72"/>
                  <a:gd name="T30" fmla="*/ 55 w 63"/>
                  <a:gd name="T31" fmla="*/ 25 h 72"/>
                  <a:gd name="T32" fmla="*/ 55 w 63"/>
                  <a:gd name="T33" fmla="*/ 26 h 72"/>
                  <a:gd name="T34" fmla="*/ 56 w 63"/>
                  <a:gd name="T35" fmla="*/ 24 h 72"/>
                  <a:gd name="T36" fmla="*/ 59 w 63"/>
                  <a:gd name="T37" fmla="*/ 22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72">
                    <a:moveTo>
                      <a:pt x="59" y="22"/>
                    </a:moveTo>
                    <a:cubicBezTo>
                      <a:pt x="45" y="18"/>
                      <a:pt x="32" y="22"/>
                      <a:pt x="23" y="34"/>
                    </a:cubicBezTo>
                    <a:cubicBezTo>
                      <a:pt x="22" y="35"/>
                      <a:pt x="23" y="37"/>
                      <a:pt x="25" y="37"/>
                    </a:cubicBezTo>
                    <a:cubicBezTo>
                      <a:pt x="25" y="37"/>
                      <a:pt x="25" y="37"/>
                      <a:pt x="26" y="37"/>
                    </a:cubicBezTo>
                    <a:cubicBezTo>
                      <a:pt x="36" y="32"/>
                      <a:pt x="49" y="35"/>
                      <a:pt x="51" y="48"/>
                    </a:cubicBezTo>
                    <a:cubicBezTo>
                      <a:pt x="52" y="57"/>
                      <a:pt x="44" y="66"/>
                      <a:pt x="35" y="67"/>
                    </a:cubicBezTo>
                    <a:cubicBezTo>
                      <a:pt x="25" y="69"/>
                      <a:pt x="17" y="63"/>
                      <a:pt x="12" y="55"/>
                    </a:cubicBezTo>
                    <a:cubicBezTo>
                      <a:pt x="6" y="45"/>
                      <a:pt x="7" y="34"/>
                      <a:pt x="11" y="24"/>
                    </a:cubicBezTo>
                    <a:cubicBezTo>
                      <a:pt x="15" y="15"/>
                      <a:pt x="22" y="9"/>
                      <a:pt x="31" y="5"/>
                    </a:cubicBezTo>
                    <a:cubicBezTo>
                      <a:pt x="31" y="3"/>
                      <a:pt x="32" y="1"/>
                      <a:pt x="34" y="0"/>
                    </a:cubicBezTo>
                    <a:cubicBezTo>
                      <a:pt x="34" y="0"/>
                      <a:pt x="35" y="0"/>
                      <a:pt x="35" y="0"/>
                    </a:cubicBezTo>
                    <a:cubicBezTo>
                      <a:pt x="22" y="4"/>
                      <a:pt x="10" y="13"/>
                      <a:pt x="6" y="27"/>
                    </a:cubicBezTo>
                    <a:cubicBezTo>
                      <a:pt x="0" y="47"/>
                      <a:pt x="11" y="72"/>
                      <a:pt x="34" y="71"/>
                    </a:cubicBezTo>
                    <a:cubicBezTo>
                      <a:pt x="54" y="71"/>
                      <a:pt x="63" y="42"/>
                      <a:pt x="44" y="33"/>
                    </a:cubicBezTo>
                    <a:cubicBezTo>
                      <a:pt x="40" y="31"/>
                      <a:pt x="35" y="30"/>
                      <a:pt x="30" y="32"/>
                    </a:cubicBezTo>
                    <a:cubicBezTo>
                      <a:pt x="37" y="25"/>
                      <a:pt x="46" y="23"/>
                      <a:pt x="55" y="25"/>
                    </a:cubicBezTo>
                    <a:cubicBezTo>
                      <a:pt x="55" y="25"/>
                      <a:pt x="55" y="26"/>
                      <a:pt x="55" y="26"/>
                    </a:cubicBezTo>
                    <a:cubicBezTo>
                      <a:pt x="55" y="25"/>
                      <a:pt x="56" y="24"/>
                      <a:pt x="56" y="24"/>
                    </a:cubicBezTo>
                    <a:cubicBezTo>
                      <a:pt x="57" y="23"/>
                      <a:pt x="58" y="22"/>
                      <a:pt x="59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9" name="Freeform 337"/>
              <p:cNvSpPr/>
              <p:nvPr/>
            </p:nvSpPr>
            <p:spPr bwMode="auto">
              <a:xfrm>
                <a:off x="2168" y="1974"/>
                <a:ext cx="2" cy="7"/>
              </a:xfrm>
              <a:custGeom>
                <a:gdLst>
                  <a:gd name="T0" fmla="*/ 1 w 1"/>
                  <a:gd name="T1" fmla="*/ 0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0" name="Freeform 338"/>
              <p:cNvSpPr/>
              <p:nvPr/>
            </p:nvSpPr>
            <p:spPr bwMode="auto">
              <a:xfrm>
                <a:off x="2185" y="2012"/>
                <a:ext cx="14" cy="17"/>
              </a:xfrm>
              <a:custGeom>
                <a:gdLst>
                  <a:gd name="T0" fmla="*/ 6 w 6"/>
                  <a:gd name="T1" fmla="*/ 6 h 7"/>
                  <a:gd name="T2" fmla="*/ 5 w 6"/>
                  <a:gd name="T3" fmla="*/ 4 h 7"/>
                  <a:gd name="T4" fmla="*/ 0 w 6"/>
                  <a:gd name="T5" fmla="*/ 0 h 7"/>
                  <a:gd name="T6" fmla="*/ 3 w 6"/>
                  <a:gd name="T7" fmla="*/ 7 h 7"/>
                  <a:gd name="T8" fmla="*/ 6 w 6"/>
                  <a:gd name="T9" fmla="*/ 6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6"/>
                    </a:moveTo>
                    <a:cubicBezTo>
                      <a:pt x="6" y="5"/>
                      <a:pt x="6" y="5"/>
                      <a:pt x="5" y="4"/>
                    </a:cubicBezTo>
                    <a:cubicBezTo>
                      <a:pt x="3" y="3"/>
                      <a:pt x="1" y="2"/>
                      <a:pt x="0" y="0"/>
                    </a:cubicBezTo>
                    <a:cubicBezTo>
                      <a:pt x="1" y="2"/>
                      <a:pt x="2" y="5"/>
                      <a:pt x="3" y="7"/>
                    </a:cubicBezTo>
                    <a:cubicBezTo>
                      <a:pt x="4" y="6"/>
                      <a:pt x="5" y="6"/>
                      <a:pt x="6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1" name="Freeform 339"/>
              <p:cNvSpPr/>
              <p:nvPr/>
            </p:nvSpPr>
            <p:spPr bwMode="auto">
              <a:xfrm>
                <a:off x="2208" y="2029"/>
                <a:ext cx="7" cy="9"/>
              </a:xfrm>
              <a:custGeom>
                <a:gdLst>
                  <a:gd name="T0" fmla="*/ 2 w 3"/>
                  <a:gd name="T1" fmla="*/ 0 h 4"/>
                  <a:gd name="T2" fmla="*/ 0 w 3"/>
                  <a:gd name="T3" fmla="*/ 4 h 4"/>
                  <a:gd name="T4" fmla="*/ 3 w 3"/>
                  <a:gd name="T5" fmla="*/ 3 h 4"/>
                  <a:gd name="T6" fmla="*/ 2 w 3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3"/>
                      <a:pt x="3" y="3"/>
                    </a:cubicBezTo>
                    <a:cubicBezTo>
                      <a:pt x="3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2" name="Freeform 340"/>
              <p:cNvSpPr/>
              <p:nvPr/>
            </p:nvSpPr>
            <p:spPr bwMode="auto">
              <a:xfrm>
                <a:off x="2350" y="2290"/>
                <a:ext cx="12" cy="0"/>
              </a:xfrm>
              <a:custGeom>
                <a:gdLst>
                  <a:gd name="T0" fmla="*/ 12 w 12"/>
                  <a:gd name="T1" fmla="*/ 12 w 12"/>
                  <a:gd name="T2" fmla="*/ 0 w 12"/>
                  <a:gd name="T3" fmla="*/ 12 w 12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2">
                    <a:moveTo>
                      <a:pt x="12" y="0"/>
                    </a:moveTo>
                    <a:lnTo>
                      <a:pt x="12" y="0"/>
                    </a:lnTo>
                    <a:lnTo>
                      <a:pt x="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3" name="Freeform 341"/>
              <p:cNvSpPr/>
              <p:nvPr/>
            </p:nvSpPr>
            <p:spPr bwMode="auto">
              <a:xfrm>
                <a:off x="1756" y="1599"/>
                <a:ext cx="24" cy="17"/>
              </a:xfrm>
              <a:custGeom>
                <a:gdLst>
                  <a:gd name="T0" fmla="*/ 3 w 10"/>
                  <a:gd name="T1" fmla="*/ 2 h 7"/>
                  <a:gd name="T2" fmla="*/ 3 w 10"/>
                  <a:gd name="T3" fmla="*/ 2 h 7"/>
                  <a:gd name="T4" fmla="*/ 0 w 10"/>
                  <a:gd name="T5" fmla="*/ 7 h 7"/>
                  <a:gd name="T6" fmla="*/ 10 w 10"/>
                  <a:gd name="T7" fmla="*/ 3 h 7"/>
                  <a:gd name="T8" fmla="*/ 8 w 10"/>
                  <a:gd name="T9" fmla="*/ 0 h 7"/>
                  <a:gd name="T10" fmla="*/ 3 w 10"/>
                  <a:gd name="T11" fmla="*/ 2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4"/>
                      <a:pt x="1" y="6"/>
                      <a:pt x="0" y="7"/>
                    </a:cubicBezTo>
                    <a:cubicBezTo>
                      <a:pt x="4" y="6"/>
                      <a:pt x="7" y="5"/>
                      <a:pt x="10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6" y="1"/>
                      <a:pt x="4" y="2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4" name="Freeform 342"/>
              <p:cNvSpPr>
                <a:spLocks noEditPoints="1"/>
              </p:cNvSpPr>
              <p:nvPr/>
            </p:nvSpPr>
            <p:spPr bwMode="auto">
              <a:xfrm>
                <a:off x="410" y="1571"/>
                <a:ext cx="1704" cy="719"/>
              </a:xfrm>
              <a:custGeom>
                <a:gdLst>
                  <a:gd name="T0" fmla="*/ 563 w 720"/>
                  <a:gd name="T1" fmla="*/ 0 h 303"/>
                  <a:gd name="T2" fmla="*/ 481 w 720"/>
                  <a:gd name="T3" fmla="*/ 10 h 303"/>
                  <a:gd name="T4" fmla="*/ 426 w 720"/>
                  <a:gd name="T5" fmla="*/ 71 h 303"/>
                  <a:gd name="T6" fmla="*/ 338 w 720"/>
                  <a:gd name="T7" fmla="*/ 106 h 303"/>
                  <a:gd name="T8" fmla="*/ 362 w 720"/>
                  <a:gd name="T9" fmla="*/ 15 h 303"/>
                  <a:gd name="T10" fmla="*/ 286 w 720"/>
                  <a:gd name="T11" fmla="*/ 0 h 303"/>
                  <a:gd name="T12" fmla="*/ 203 w 720"/>
                  <a:gd name="T13" fmla="*/ 3 h 303"/>
                  <a:gd name="T14" fmla="*/ 179 w 720"/>
                  <a:gd name="T15" fmla="*/ 0 h 303"/>
                  <a:gd name="T16" fmla="*/ 125 w 720"/>
                  <a:gd name="T17" fmla="*/ 41 h 303"/>
                  <a:gd name="T18" fmla="*/ 60 w 720"/>
                  <a:gd name="T19" fmla="*/ 0 h 303"/>
                  <a:gd name="T20" fmla="*/ 9 w 720"/>
                  <a:gd name="T21" fmla="*/ 10 h 303"/>
                  <a:gd name="T22" fmla="*/ 107 w 720"/>
                  <a:gd name="T23" fmla="*/ 302 h 303"/>
                  <a:gd name="T24" fmla="*/ 178 w 720"/>
                  <a:gd name="T25" fmla="*/ 253 h 303"/>
                  <a:gd name="T26" fmla="*/ 275 w 720"/>
                  <a:gd name="T27" fmla="*/ 303 h 303"/>
                  <a:gd name="T28" fmla="*/ 350 w 720"/>
                  <a:gd name="T29" fmla="*/ 86 h 303"/>
                  <a:gd name="T30" fmla="*/ 400 w 720"/>
                  <a:gd name="T31" fmla="*/ 73 h 303"/>
                  <a:gd name="T32" fmla="*/ 275 w 720"/>
                  <a:gd name="T33" fmla="*/ 204 h 303"/>
                  <a:gd name="T34" fmla="*/ 374 w 720"/>
                  <a:gd name="T35" fmla="*/ 303 h 303"/>
                  <a:gd name="T36" fmla="*/ 396 w 720"/>
                  <a:gd name="T37" fmla="*/ 303 h 303"/>
                  <a:gd name="T38" fmla="*/ 457 w 720"/>
                  <a:gd name="T39" fmla="*/ 296 h 303"/>
                  <a:gd name="T40" fmla="*/ 717 w 720"/>
                  <a:gd name="T41" fmla="*/ 290 h 303"/>
                  <a:gd name="T42" fmla="*/ 587 w 720"/>
                  <a:gd name="T43" fmla="*/ 32 h 303"/>
                  <a:gd name="T44" fmla="*/ 147 w 720"/>
                  <a:gd name="T45" fmla="*/ 104 h 303"/>
                  <a:gd name="T46" fmla="*/ 171 w 720"/>
                  <a:gd name="T47" fmla="*/ 52 h 303"/>
                  <a:gd name="T48" fmla="*/ 117 w 720"/>
                  <a:gd name="T49" fmla="*/ 106 h 303"/>
                  <a:gd name="T50" fmla="*/ 79 w 720"/>
                  <a:gd name="T51" fmla="*/ 56 h 303"/>
                  <a:gd name="T52" fmla="*/ 35 w 720"/>
                  <a:gd name="T53" fmla="*/ 12 h 303"/>
                  <a:gd name="T54" fmla="*/ 64 w 720"/>
                  <a:gd name="T55" fmla="*/ 114 h 303"/>
                  <a:gd name="T56" fmla="*/ 214 w 720"/>
                  <a:gd name="T57" fmla="*/ 30 h 303"/>
                  <a:gd name="T58" fmla="*/ 188 w 720"/>
                  <a:gd name="T59" fmla="*/ 51 h 303"/>
                  <a:gd name="T60" fmla="*/ 217 w 720"/>
                  <a:gd name="T61" fmla="*/ 89 h 303"/>
                  <a:gd name="T62" fmla="*/ 215 w 720"/>
                  <a:gd name="T63" fmla="*/ 143 h 303"/>
                  <a:gd name="T64" fmla="*/ 101 w 720"/>
                  <a:gd name="T65" fmla="*/ 244 h 303"/>
                  <a:gd name="T66" fmla="*/ 117 w 720"/>
                  <a:gd name="T67" fmla="*/ 222 h 303"/>
                  <a:gd name="T68" fmla="*/ 101 w 720"/>
                  <a:gd name="T69" fmla="*/ 172 h 303"/>
                  <a:gd name="T70" fmla="*/ 178 w 720"/>
                  <a:gd name="T71" fmla="*/ 152 h 303"/>
                  <a:gd name="T72" fmla="*/ 191 w 720"/>
                  <a:gd name="T73" fmla="*/ 177 h 303"/>
                  <a:gd name="T74" fmla="*/ 297 w 720"/>
                  <a:gd name="T75" fmla="*/ 53 h 303"/>
                  <a:gd name="T76" fmla="*/ 278 w 720"/>
                  <a:gd name="T77" fmla="*/ 60 h 303"/>
                  <a:gd name="T78" fmla="*/ 277 w 720"/>
                  <a:gd name="T79" fmla="*/ 120 h 303"/>
                  <a:gd name="T80" fmla="*/ 243 w 720"/>
                  <a:gd name="T81" fmla="*/ 273 h 303"/>
                  <a:gd name="T82" fmla="*/ 160 w 720"/>
                  <a:gd name="T83" fmla="*/ 268 h 303"/>
                  <a:gd name="T84" fmla="*/ 202 w 720"/>
                  <a:gd name="T85" fmla="*/ 220 h 303"/>
                  <a:gd name="T86" fmla="*/ 189 w 720"/>
                  <a:gd name="T87" fmla="*/ 221 h 303"/>
                  <a:gd name="T88" fmla="*/ 144 w 720"/>
                  <a:gd name="T89" fmla="*/ 262 h 303"/>
                  <a:gd name="T90" fmla="*/ 162 w 720"/>
                  <a:gd name="T91" fmla="*/ 287 h 303"/>
                  <a:gd name="T92" fmla="*/ 217 w 720"/>
                  <a:gd name="T93" fmla="*/ 282 h 303"/>
                  <a:gd name="T94" fmla="*/ 267 w 720"/>
                  <a:gd name="T95" fmla="*/ 155 h 303"/>
                  <a:gd name="T96" fmla="*/ 289 w 720"/>
                  <a:gd name="T97" fmla="*/ 82 h 303"/>
                  <a:gd name="T98" fmla="*/ 314 w 720"/>
                  <a:gd name="T99" fmla="*/ 107 h 303"/>
                  <a:gd name="T100" fmla="*/ 345 w 720"/>
                  <a:gd name="T101" fmla="*/ 255 h 303"/>
                  <a:gd name="T102" fmla="*/ 317 w 720"/>
                  <a:gd name="T103" fmla="*/ 136 h 303"/>
                  <a:gd name="T104" fmla="*/ 403 w 720"/>
                  <a:gd name="T105" fmla="*/ 132 h 303"/>
                  <a:gd name="T106" fmla="*/ 471 w 720"/>
                  <a:gd name="T107" fmla="*/ 63 h 303"/>
                  <a:gd name="T108" fmla="*/ 474 w 720"/>
                  <a:gd name="T109" fmla="*/ 147 h 303"/>
                  <a:gd name="T110" fmla="*/ 451 w 720"/>
                  <a:gd name="T111" fmla="*/ 139 h 303"/>
                  <a:gd name="T112" fmla="*/ 382 w 720"/>
                  <a:gd name="T113" fmla="*/ 204 h 303"/>
                  <a:gd name="T114" fmla="*/ 360 w 720"/>
                  <a:gd name="T115" fmla="*/ 258 h 303"/>
                  <a:gd name="T116" fmla="*/ 434 w 720"/>
                  <a:gd name="T117" fmla="*/ 186 h 303"/>
                  <a:gd name="T118" fmla="*/ 418 w 720"/>
                  <a:gd name="T119" fmla="*/ 229 h 303"/>
                  <a:gd name="T120" fmla="*/ 517 w 720"/>
                  <a:gd name="T121" fmla="*/ 209 h 3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0" h="303">
                    <a:moveTo>
                      <a:pt x="579" y="35"/>
                    </a:moveTo>
                    <a:cubicBezTo>
                      <a:pt x="575" y="30"/>
                      <a:pt x="571" y="26"/>
                      <a:pt x="568" y="22"/>
                    </a:cubicBezTo>
                    <a:cubicBezTo>
                      <a:pt x="567" y="23"/>
                      <a:pt x="565" y="23"/>
                      <a:pt x="564" y="23"/>
                    </a:cubicBezTo>
                    <a:cubicBezTo>
                      <a:pt x="565" y="24"/>
                      <a:pt x="565" y="24"/>
                      <a:pt x="566" y="25"/>
                    </a:cubicBezTo>
                    <a:cubicBezTo>
                      <a:pt x="573" y="33"/>
                      <a:pt x="580" y="42"/>
                      <a:pt x="586" y="51"/>
                    </a:cubicBezTo>
                    <a:cubicBezTo>
                      <a:pt x="565" y="57"/>
                      <a:pt x="546" y="70"/>
                      <a:pt x="535" y="89"/>
                    </a:cubicBezTo>
                    <a:cubicBezTo>
                      <a:pt x="534" y="90"/>
                      <a:pt x="533" y="91"/>
                      <a:pt x="533" y="92"/>
                    </a:cubicBezTo>
                    <a:cubicBezTo>
                      <a:pt x="529" y="90"/>
                      <a:pt x="525" y="86"/>
                      <a:pt x="521" y="83"/>
                    </a:cubicBezTo>
                    <a:cubicBezTo>
                      <a:pt x="521" y="82"/>
                      <a:pt x="520" y="81"/>
                      <a:pt x="520" y="81"/>
                    </a:cubicBezTo>
                    <a:cubicBezTo>
                      <a:pt x="517" y="78"/>
                      <a:pt x="514" y="74"/>
                      <a:pt x="512" y="71"/>
                    </a:cubicBezTo>
                    <a:cubicBezTo>
                      <a:pt x="504" y="61"/>
                      <a:pt x="497" y="47"/>
                      <a:pt x="498" y="34"/>
                    </a:cubicBezTo>
                    <a:cubicBezTo>
                      <a:pt x="501" y="15"/>
                      <a:pt x="523" y="5"/>
                      <a:pt x="540" y="9"/>
                    </a:cubicBezTo>
                    <a:cubicBezTo>
                      <a:pt x="547" y="10"/>
                      <a:pt x="553" y="14"/>
                      <a:pt x="559" y="18"/>
                    </a:cubicBezTo>
                    <a:cubicBezTo>
                      <a:pt x="558" y="17"/>
                      <a:pt x="559" y="15"/>
                      <a:pt x="559" y="14"/>
                    </a:cubicBezTo>
                    <a:cubicBezTo>
                      <a:pt x="557" y="9"/>
                      <a:pt x="560" y="4"/>
                      <a:pt x="564" y="0"/>
                    </a:cubicBezTo>
                    <a:cubicBezTo>
                      <a:pt x="564" y="0"/>
                      <a:pt x="564" y="0"/>
                      <a:pt x="563" y="0"/>
                    </a:cubicBezTo>
                    <a:cubicBezTo>
                      <a:pt x="561" y="0"/>
                      <a:pt x="561" y="0"/>
                      <a:pt x="561" y="0"/>
                    </a:cubicBezTo>
                    <a:cubicBezTo>
                      <a:pt x="558" y="3"/>
                      <a:pt x="555" y="8"/>
                      <a:pt x="556" y="12"/>
                    </a:cubicBezTo>
                    <a:cubicBezTo>
                      <a:pt x="551" y="9"/>
                      <a:pt x="545" y="6"/>
                      <a:pt x="539" y="5"/>
                    </a:cubicBezTo>
                    <a:cubicBezTo>
                      <a:pt x="538" y="5"/>
                      <a:pt x="537" y="5"/>
                      <a:pt x="536" y="4"/>
                    </a:cubicBezTo>
                    <a:cubicBezTo>
                      <a:pt x="534" y="3"/>
                      <a:pt x="532" y="1"/>
                      <a:pt x="531" y="0"/>
                    </a:cubicBezTo>
                    <a:cubicBezTo>
                      <a:pt x="525" y="0"/>
                      <a:pt x="525" y="0"/>
                      <a:pt x="525" y="0"/>
                    </a:cubicBezTo>
                    <a:cubicBezTo>
                      <a:pt x="527" y="1"/>
                      <a:pt x="529" y="3"/>
                      <a:pt x="531" y="4"/>
                    </a:cubicBezTo>
                    <a:cubicBezTo>
                      <a:pt x="527" y="4"/>
                      <a:pt x="522" y="5"/>
                      <a:pt x="518" y="7"/>
                    </a:cubicBezTo>
                    <a:cubicBezTo>
                      <a:pt x="515" y="5"/>
                      <a:pt x="511" y="2"/>
                      <a:pt x="509" y="0"/>
                    </a:cubicBezTo>
                    <a:cubicBezTo>
                      <a:pt x="504" y="0"/>
                      <a:pt x="504" y="0"/>
                      <a:pt x="504" y="0"/>
                    </a:cubicBezTo>
                    <a:cubicBezTo>
                      <a:pt x="507" y="3"/>
                      <a:pt x="511" y="6"/>
                      <a:pt x="514" y="8"/>
                    </a:cubicBezTo>
                    <a:cubicBezTo>
                      <a:pt x="508" y="11"/>
                      <a:pt x="502" y="16"/>
                      <a:pt x="499" y="22"/>
                    </a:cubicBezTo>
                    <a:cubicBezTo>
                      <a:pt x="494" y="18"/>
                      <a:pt x="489" y="15"/>
                      <a:pt x="484" y="12"/>
                    </a:cubicBezTo>
                    <a:cubicBezTo>
                      <a:pt x="487" y="7"/>
                      <a:pt x="490" y="3"/>
                      <a:pt x="494" y="0"/>
                    </a:cubicBezTo>
                    <a:cubicBezTo>
                      <a:pt x="490" y="0"/>
                      <a:pt x="490" y="0"/>
                      <a:pt x="490" y="0"/>
                    </a:cubicBezTo>
                    <a:cubicBezTo>
                      <a:pt x="487" y="3"/>
                      <a:pt x="484" y="6"/>
                      <a:pt x="481" y="10"/>
                    </a:cubicBezTo>
                    <a:cubicBezTo>
                      <a:pt x="476" y="7"/>
                      <a:pt x="471" y="3"/>
                      <a:pt x="466" y="0"/>
                    </a:cubicBezTo>
                    <a:cubicBezTo>
                      <a:pt x="466" y="0"/>
                      <a:pt x="466" y="0"/>
                      <a:pt x="466" y="0"/>
                    </a:cubicBezTo>
                    <a:cubicBezTo>
                      <a:pt x="460" y="0"/>
                      <a:pt x="460" y="0"/>
                      <a:pt x="460" y="0"/>
                    </a:cubicBezTo>
                    <a:cubicBezTo>
                      <a:pt x="473" y="8"/>
                      <a:pt x="485" y="16"/>
                      <a:pt x="497" y="25"/>
                    </a:cubicBezTo>
                    <a:cubicBezTo>
                      <a:pt x="497" y="26"/>
                      <a:pt x="496" y="28"/>
                      <a:pt x="496" y="29"/>
                    </a:cubicBezTo>
                    <a:cubicBezTo>
                      <a:pt x="495" y="32"/>
                      <a:pt x="494" y="35"/>
                      <a:pt x="494" y="38"/>
                    </a:cubicBezTo>
                    <a:cubicBezTo>
                      <a:pt x="482" y="26"/>
                      <a:pt x="469" y="17"/>
                      <a:pt x="455" y="8"/>
                    </a:cubicBezTo>
                    <a:cubicBezTo>
                      <a:pt x="453" y="6"/>
                      <a:pt x="450" y="4"/>
                      <a:pt x="448" y="2"/>
                    </a:cubicBezTo>
                    <a:cubicBezTo>
                      <a:pt x="447" y="2"/>
                      <a:pt x="447" y="2"/>
                      <a:pt x="447" y="2"/>
                    </a:cubicBezTo>
                    <a:cubicBezTo>
                      <a:pt x="446" y="1"/>
                      <a:pt x="445" y="0"/>
                      <a:pt x="444" y="0"/>
                    </a:cubicBezTo>
                    <a:cubicBezTo>
                      <a:pt x="438" y="0"/>
                      <a:pt x="438" y="0"/>
                      <a:pt x="438" y="0"/>
                    </a:cubicBezTo>
                    <a:cubicBezTo>
                      <a:pt x="440" y="1"/>
                      <a:pt x="442" y="2"/>
                      <a:pt x="444" y="4"/>
                    </a:cubicBezTo>
                    <a:cubicBezTo>
                      <a:pt x="438" y="11"/>
                      <a:pt x="435" y="21"/>
                      <a:pt x="433" y="31"/>
                    </a:cubicBezTo>
                    <a:cubicBezTo>
                      <a:pt x="429" y="43"/>
                      <a:pt x="426" y="56"/>
                      <a:pt x="428" y="68"/>
                    </a:cubicBezTo>
                    <a:cubicBezTo>
                      <a:pt x="428" y="68"/>
                      <a:pt x="428" y="69"/>
                      <a:pt x="428" y="69"/>
                    </a:cubicBezTo>
                    <a:cubicBezTo>
                      <a:pt x="427" y="69"/>
                      <a:pt x="427" y="70"/>
                      <a:pt x="426" y="71"/>
                    </a:cubicBezTo>
                    <a:cubicBezTo>
                      <a:pt x="423" y="65"/>
                      <a:pt x="416" y="62"/>
                      <a:pt x="409" y="60"/>
                    </a:cubicBezTo>
                    <a:cubicBezTo>
                      <a:pt x="409" y="39"/>
                      <a:pt x="417" y="17"/>
                      <a:pt x="430" y="0"/>
                    </a:cubicBezTo>
                    <a:cubicBezTo>
                      <a:pt x="426" y="0"/>
                      <a:pt x="426" y="0"/>
                      <a:pt x="426" y="0"/>
                    </a:cubicBezTo>
                    <a:cubicBezTo>
                      <a:pt x="413" y="16"/>
                      <a:pt x="406" y="39"/>
                      <a:pt x="406" y="60"/>
                    </a:cubicBezTo>
                    <a:cubicBezTo>
                      <a:pt x="404" y="59"/>
                      <a:pt x="402" y="59"/>
                      <a:pt x="400" y="59"/>
                    </a:cubicBezTo>
                    <a:cubicBezTo>
                      <a:pt x="396" y="60"/>
                      <a:pt x="393" y="60"/>
                      <a:pt x="390" y="62"/>
                    </a:cubicBezTo>
                    <a:cubicBezTo>
                      <a:pt x="393" y="40"/>
                      <a:pt x="400" y="19"/>
                      <a:pt x="411" y="0"/>
                    </a:cubicBezTo>
                    <a:cubicBezTo>
                      <a:pt x="407" y="0"/>
                      <a:pt x="407" y="0"/>
                      <a:pt x="407" y="0"/>
                    </a:cubicBezTo>
                    <a:cubicBezTo>
                      <a:pt x="395" y="19"/>
                      <a:pt x="389" y="42"/>
                      <a:pt x="386" y="64"/>
                    </a:cubicBezTo>
                    <a:cubicBezTo>
                      <a:pt x="381" y="68"/>
                      <a:pt x="377" y="74"/>
                      <a:pt x="375" y="80"/>
                    </a:cubicBezTo>
                    <a:cubicBezTo>
                      <a:pt x="372" y="79"/>
                      <a:pt x="369" y="78"/>
                      <a:pt x="366" y="77"/>
                    </a:cubicBezTo>
                    <a:cubicBezTo>
                      <a:pt x="373" y="51"/>
                      <a:pt x="379" y="23"/>
                      <a:pt x="394" y="0"/>
                    </a:cubicBezTo>
                    <a:cubicBezTo>
                      <a:pt x="390" y="0"/>
                      <a:pt x="390" y="0"/>
                      <a:pt x="390" y="0"/>
                    </a:cubicBezTo>
                    <a:cubicBezTo>
                      <a:pt x="375" y="23"/>
                      <a:pt x="369" y="51"/>
                      <a:pt x="363" y="77"/>
                    </a:cubicBezTo>
                    <a:cubicBezTo>
                      <a:pt x="358" y="77"/>
                      <a:pt x="354" y="79"/>
                      <a:pt x="350" y="81"/>
                    </a:cubicBezTo>
                    <a:cubicBezTo>
                      <a:pt x="341" y="86"/>
                      <a:pt x="338" y="96"/>
                      <a:pt x="338" y="106"/>
                    </a:cubicBezTo>
                    <a:cubicBezTo>
                      <a:pt x="337" y="106"/>
                      <a:pt x="337" y="106"/>
                      <a:pt x="337" y="106"/>
                    </a:cubicBezTo>
                    <a:cubicBezTo>
                      <a:pt x="339" y="86"/>
                      <a:pt x="345" y="67"/>
                      <a:pt x="352" y="49"/>
                    </a:cubicBezTo>
                    <a:cubicBezTo>
                      <a:pt x="357" y="39"/>
                      <a:pt x="362" y="29"/>
                      <a:pt x="366" y="18"/>
                    </a:cubicBezTo>
                    <a:cubicBezTo>
                      <a:pt x="369" y="12"/>
                      <a:pt x="372" y="6"/>
                      <a:pt x="375" y="0"/>
                    </a:cubicBezTo>
                    <a:cubicBezTo>
                      <a:pt x="372" y="0"/>
                      <a:pt x="372" y="0"/>
                      <a:pt x="372" y="0"/>
                    </a:cubicBezTo>
                    <a:cubicBezTo>
                      <a:pt x="369" y="4"/>
                      <a:pt x="367" y="9"/>
                      <a:pt x="365" y="14"/>
                    </a:cubicBezTo>
                    <a:cubicBezTo>
                      <a:pt x="360" y="24"/>
                      <a:pt x="355" y="35"/>
                      <a:pt x="350" y="46"/>
                    </a:cubicBezTo>
                    <a:cubicBezTo>
                      <a:pt x="342" y="65"/>
                      <a:pt x="336" y="85"/>
                      <a:pt x="333" y="105"/>
                    </a:cubicBezTo>
                    <a:cubicBezTo>
                      <a:pt x="328" y="104"/>
                      <a:pt x="323" y="104"/>
                      <a:pt x="317" y="106"/>
                    </a:cubicBezTo>
                    <a:cubicBezTo>
                      <a:pt x="319" y="99"/>
                      <a:pt x="319" y="93"/>
                      <a:pt x="322" y="86"/>
                    </a:cubicBezTo>
                    <a:cubicBezTo>
                      <a:pt x="322" y="86"/>
                      <a:pt x="322" y="86"/>
                      <a:pt x="322" y="86"/>
                    </a:cubicBezTo>
                    <a:cubicBezTo>
                      <a:pt x="326" y="86"/>
                      <a:pt x="329" y="84"/>
                      <a:pt x="332" y="80"/>
                    </a:cubicBezTo>
                    <a:cubicBezTo>
                      <a:pt x="336" y="73"/>
                      <a:pt x="334" y="66"/>
                      <a:pt x="329" y="61"/>
                    </a:cubicBezTo>
                    <a:cubicBezTo>
                      <a:pt x="329" y="61"/>
                      <a:pt x="329" y="61"/>
                      <a:pt x="329" y="61"/>
                    </a:cubicBezTo>
                    <a:cubicBezTo>
                      <a:pt x="332" y="46"/>
                      <a:pt x="337" y="32"/>
                      <a:pt x="345" y="19"/>
                    </a:cubicBezTo>
                    <a:cubicBezTo>
                      <a:pt x="352" y="21"/>
                      <a:pt x="359" y="21"/>
                      <a:pt x="362" y="15"/>
                    </a:cubicBezTo>
                    <a:cubicBezTo>
                      <a:pt x="365" y="9"/>
                      <a:pt x="364" y="4"/>
                      <a:pt x="360" y="0"/>
                    </a:cubicBezTo>
                    <a:cubicBezTo>
                      <a:pt x="355" y="0"/>
                      <a:pt x="355" y="0"/>
                      <a:pt x="355" y="0"/>
                    </a:cubicBezTo>
                    <a:cubicBezTo>
                      <a:pt x="358" y="2"/>
                      <a:pt x="359" y="5"/>
                      <a:pt x="360" y="8"/>
                    </a:cubicBezTo>
                    <a:cubicBezTo>
                      <a:pt x="361" y="16"/>
                      <a:pt x="354" y="17"/>
                      <a:pt x="348" y="16"/>
                    </a:cubicBezTo>
                    <a:cubicBezTo>
                      <a:pt x="342" y="15"/>
                      <a:pt x="336" y="11"/>
                      <a:pt x="331" y="8"/>
                    </a:cubicBezTo>
                    <a:cubicBezTo>
                      <a:pt x="328" y="5"/>
                      <a:pt x="324" y="3"/>
                      <a:pt x="321" y="0"/>
                    </a:cubicBezTo>
                    <a:cubicBezTo>
                      <a:pt x="309" y="0"/>
                      <a:pt x="309" y="0"/>
                      <a:pt x="309" y="0"/>
                    </a:cubicBezTo>
                    <a:cubicBezTo>
                      <a:pt x="312" y="7"/>
                      <a:pt x="313" y="15"/>
                      <a:pt x="311" y="23"/>
                    </a:cubicBezTo>
                    <a:cubicBezTo>
                      <a:pt x="307" y="39"/>
                      <a:pt x="287" y="49"/>
                      <a:pt x="270" y="50"/>
                    </a:cubicBezTo>
                    <a:cubicBezTo>
                      <a:pt x="272" y="46"/>
                      <a:pt x="273" y="42"/>
                      <a:pt x="274" y="38"/>
                    </a:cubicBezTo>
                    <a:cubicBezTo>
                      <a:pt x="284" y="38"/>
                      <a:pt x="293" y="32"/>
                      <a:pt x="296" y="22"/>
                    </a:cubicBezTo>
                    <a:cubicBezTo>
                      <a:pt x="299" y="15"/>
                      <a:pt x="297" y="7"/>
                      <a:pt x="294" y="0"/>
                    </a:cubicBezTo>
                    <a:cubicBezTo>
                      <a:pt x="290" y="0"/>
                      <a:pt x="290" y="0"/>
                      <a:pt x="290" y="0"/>
                    </a:cubicBezTo>
                    <a:cubicBezTo>
                      <a:pt x="293" y="6"/>
                      <a:pt x="295" y="13"/>
                      <a:pt x="293" y="20"/>
                    </a:cubicBezTo>
                    <a:cubicBezTo>
                      <a:pt x="291" y="29"/>
                      <a:pt x="283" y="33"/>
                      <a:pt x="275" y="35"/>
                    </a:cubicBezTo>
                    <a:cubicBezTo>
                      <a:pt x="278" y="23"/>
                      <a:pt x="282" y="11"/>
                      <a:pt x="286" y="0"/>
                    </a:cubicBezTo>
                    <a:cubicBezTo>
                      <a:pt x="283" y="0"/>
                      <a:pt x="283" y="0"/>
                      <a:pt x="283" y="0"/>
                    </a:cubicBezTo>
                    <a:cubicBezTo>
                      <a:pt x="276" y="20"/>
                      <a:pt x="270" y="41"/>
                      <a:pt x="263" y="61"/>
                    </a:cubicBezTo>
                    <a:cubicBezTo>
                      <a:pt x="250" y="103"/>
                      <a:pt x="237" y="147"/>
                      <a:pt x="205" y="179"/>
                    </a:cubicBezTo>
                    <a:cubicBezTo>
                      <a:pt x="202" y="178"/>
                      <a:pt x="198" y="178"/>
                      <a:pt x="195" y="177"/>
                    </a:cubicBezTo>
                    <a:cubicBezTo>
                      <a:pt x="211" y="161"/>
                      <a:pt x="222" y="138"/>
                      <a:pt x="231" y="117"/>
                    </a:cubicBezTo>
                    <a:cubicBezTo>
                      <a:pt x="238" y="99"/>
                      <a:pt x="244" y="80"/>
                      <a:pt x="251" y="61"/>
                    </a:cubicBezTo>
                    <a:cubicBezTo>
                      <a:pt x="258" y="40"/>
                      <a:pt x="265" y="20"/>
                      <a:pt x="273" y="0"/>
                    </a:cubicBezTo>
                    <a:cubicBezTo>
                      <a:pt x="269" y="0"/>
                      <a:pt x="269" y="0"/>
                      <a:pt x="269" y="0"/>
                    </a:cubicBezTo>
                    <a:cubicBezTo>
                      <a:pt x="268" y="3"/>
                      <a:pt x="266" y="6"/>
                      <a:pt x="265" y="9"/>
                    </a:cubicBezTo>
                    <a:cubicBezTo>
                      <a:pt x="255" y="6"/>
                      <a:pt x="244" y="3"/>
                      <a:pt x="234" y="0"/>
                    </a:cubicBezTo>
                    <a:cubicBezTo>
                      <a:pt x="223" y="0"/>
                      <a:pt x="223" y="0"/>
                      <a:pt x="223" y="0"/>
                    </a:cubicBezTo>
                    <a:cubicBezTo>
                      <a:pt x="236" y="4"/>
                      <a:pt x="250" y="8"/>
                      <a:pt x="264" y="12"/>
                    </a:cubicBezTo>
                    <a:cubicBezTo>
                      <a:pt x="263" y="15"/>
                      <a:pt x="262" y="18"/>
                      <a:pt x="261" y="20"/>
                    </a:cubicBezTo>
                    <a:cubicBezTo>
                      <a:pt x="252" y="17"/>
                      <a:pt x="243" y="15"/>
                      <a:pt x="234" y="12"/>
                    </a:cubicBezTo>
                    <a:cubicBezTo>
                      <a:pt x="224" y="10"/>
                      <a:pt x="213" y="6"/>
                      <a:pt x="203" y="4"/>
                    </a:cubicBezTo>
                    <a:cubicBezTo>
                      <a:pt x="203" y="4"/>
                      <a:pt x="203" y="3"/>
                      <a:pt x="203" y="3"/>
                    </a:cubicBezTo>
                    <a:cubicBezTo>
                      <a:pt x="203" y="2"/>
                      <a:pt x="204" y="1"/>
                      <a:pt x="204" y="0"/>
                    </a:cubicBezTo>
                    <a:cubicBezTo>
                      <a:pt x="200" y="0"/>
                      <a:pt x="200" y="0"/>
                      <a:pt x="200" y="0"/>
                    </a:cubicBezTo>
                    <a:cubicBezTo>
                      <a:pt x="194" y="20"/>
                      <a:pt x="188" y="41"/>
                      <a:pt x="181" y="62"/>
                    </a:cubicBezTo>
                    <a:cubicBezTo>
                      <a:pt x="172" y="84"/>
                      <a:pt x="161" y="106"/>
                      <a:pt x="147" y="125"/>
                    </a:cubicBezTo>
                    <a:cubicBezTo>
                      <a:pt x="135" y="142"/>
                      <a:pt x="118" y="160"/>
                      <a:pt x="99" y="169"/>
                    </a:cubicBezTo>
                    <a:cubicBezTo>
                      <a:pt x="98" y="166"/>
                      <a:pt x="96" y="163"/>
                      <a:pt x="95" y="161"/>
                    </a:cubicBezTo>
                    <a:cubicBezTo>
                      <a:pt x="113" y="154"/>
                      <a:pt x="128" y="139"/>
                      <a:pt x="139" y="123"/>
                    </a:cubicBezTo>
                    <a:cubicBezTo>
                      <a:pt x="152" y="105"/>
                      <a:pt x="163" y="85"/>
                      <a:pt x="171" y="64"/>
                    </a:cubicBezTo>
                    <a:cubicBezTo>
                      <a:pt x="179" y="43"/>
                      <a:pt x="185" y="21"/>
                      <a:pt x="191" y="0"/>
                    </a:cubicBezTo>
                    <a:cubicBezTo>
                      <a:pt x="187" y="0"/>
                      <a:pt x="187" y="0"/>
                      <a:pt x="187" y="0"/>
                    </a:cubicBezTo>
                    <a:cubicBezTo>
                      <a:pt x="186" y="3"/>
                      <a:pt x="186" y="6"/>
                      <a:pt x="185" y="9"/>
                    </a:cubicBezTo>
                    <a:cubicBezTo>
                      <a:pt x="184" y="7"/>
                      <a:pt x="183" y="6"/>
                      <a:pt x="182" y="4"/>
                    </a:cubicBezTo>
                    <a:cubicBezTo>
                      <a:pt x="183" y="3"/>
                      <a:pt x="183" y="1"/>
                      <a:pt x="184" y="0"/>
                    </a:cubicBezTo>
                    <a:cubicBezTo>
                      <a:pt x="181" y="0"/>
                      <a:pt x="181" y="0"/>
                      <a:pt x="181" y="0"/>
                    </a:cubicBezTo>
                    <a:cubicBezTo>
                      <a:pt x="181" y="0"/>
                      <a:pt x="180" y="1"/>
                      <a:pt x="180" y="1"/>
                    </a:cubicBezTo>
                    <a:cubicBezTo>
                      <a:pt x="180" y="1"/>
                      <a:pt x="179" y="0"/>
                      <a:pt x="179" y="0"/>
                    </a:cubicBezTo>
                    <a:cubicBezTo>
                      <a:pt x="175" y="0"/>
                      <a:pt x="175" y="0"/>
                      <a:pt x="175" y="0"/>
                    </a:cubicBezTo>
                    <a:cubicBezTo>
                      <a:pt x="178" y="4"/>
                      <a:pt x="181" y="9"/>
                      <a:pt x="183" y="13"/>
                    </a:cubicBezTo>
                    <a:cubicBezTo>
                      <a:pt x="182" y="18"/>
                      <a:pt x="180" y="24"/>
                      <a:pt x="179" y="29"/>
                    </a:cubicBezTo>
                    <a:cubicBezTo>
                      <a:pt x="176" y="19"/>
                      <a:pt x="173" y="9"/>
                      <a:pt x="165" y="2"/>
                    </a:cubicBezTo>
                    <a:cubicBezTo>
                      <a:pt x="164" y="1"/>
                      <a:pt x="163" y="0"/>
                      <a:pt x="162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9" y="1"/>
                      <a:pt x="161" y="3"/>
                      <a:pt x="163" y="5"/>
                    </a:cubicBezTo>
                    <a:cubicBezTo>
                      <a:pt x="172" y="12"/>
                      <a:pt x="173" y="24"/>
                      <a:pt x="177" y="35"/>
                    </a:cubicBezTo>
                    <a:cubicBezTo>
                      <a:pt x="176" y="39"/>
                      <a:pt x="174" y="43"/>
                      <a:pt x="173" y="46"/>
                    </a:cubicBezTo>
                    <a:cubicBezTo>
                      <a:pt x="171" y="42"/>
                      <a:pt x="167" y="38"/>
                      <a:pt x="162" y="35"/>
                    </a:cubicBezTo>
                    <a:cubicBezTo>
                      <a:pt x="167" y="22"/>
                      <a:pt x="157" y="3"/>
                      <a:pt x="142" y="6"/>
                    </a:cubicBezTo>
                    <a:cubicBezTo>
                      <a:pt x="141" y="4"/>
                      <a:pt x="140" y="2"/>
                      <a:pt x="139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44" y="16"/>
                      <a:pt x="144" y="39"/>
                      <a:pt x="132" y="54"/>
                    </a:cubicBezTo>
                    <a:cubicBezTo>
                      <a:pt x="132" y="52"/>
                      <a:pt x="131" y="50"/>
                      <a:pt x="130" y="48"/>
                    </a:cubicBezTo>
                    <a:cubicBezTo>
                      <a:pt x="128" y="45"/>
                      <a:pt x="127" y="43"/>
                      <a:pt x="125" y="41"/>
                    </a:cubicBezTo>
                    <a:cubicBezTo>
                      <a:pt x="131" y="29"/>
                      <a:pt x="131" y="14"/>
                      <a:pt x="125" y="3"/>
                    </a:cubicBezTo>
                    <a:cubicBezTo>
                      <a:pt x="124" y="2"/>
                      <a:pt x="124" y="1"/>
                      <a:pt x="123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20" y="1"/>
                      <a:pt x="121" y="3"/>
                      <a:pt x="122" y="4"/>
                    </a:cubicBezTo>
                    <a:cubicBezTo>
                      <a:pt x="128" y="15"/>
                      <a:pt x="127" y="27"/>
                      <a:pt x="123" y="38"/>
                    </a:cubicBezTo>
                    <a:cubicBezTo>
                      <a:pt x="120" y="35"/>
                      <a:pt x="117" y="32"/>
                      <a:pt x="113" y="29"/>
                    </a:cubicBezTo>
                    <a:cubicBezTo>
                      <a:pt x="119" y="18"/>
                      <a:pt x="109" y="1"/>
                      <a:pt x="96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2" y="7"/>
                      <a:pt x="90" y="14"/>
                      <a:pt x="87" y="21"/>
                    </a:cubicBezTo>
                    <a:cubicBezTo>
                      <a:pt x="82" y="21"/>
                      <a:pt x="77" y="22"/>
                      <a:pt x="72" y="23"/>
                    </a:cubicBezTo>
                    <a:cubicBezTo>
                      <a:pt x="77" y="16"/>
                      <a:pt x="78" y="8"/>
                      <a:pt x="78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8"/>
                      <a:pt x="73" y="17"/>
                      <a:pt x="68" y="24"/>
                    </a:cubicBezTo>
                    <a:cubicBezTo>
                      <a:pt x="65" y="22"/>
                      <a:pt x="63" y="19"/>
                      <a:pt x="60" y="17"/>
                    </a:cubicBezTo>
                    <a:cubicBezTo>
                      <a:pt x="63" y="12"/>
                      <a:pt x="64" y="6"/>
                      <a:pt x="63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1" y="5"/>
                      <a:pt x="60" y="11"/>
                      <a:pt x="57" y="16"/>
                    </a:cubicBezTo>
                    <a:cubicBezTo>
                      <a:pt x="52" y="12"/>
                      <a:pt x="46" y="10"/>
                      <a:pt x="39" y="9"/>
                    </a:cubicBezTo>
                    <a:cubicBezTo>
                      <a:pt x="43" y="6"/>
                      <a:pt x="47" y="3"/>
                      <a:pt x="51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2" y="3"/>
                      <a:pt x="38" y="6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9" y="14"/>
                      <a:pt x="24" y="19"/>
                      <a:pt x="19" y="24"/>
                    </a:cubicBezTo>
                    <a:cubicBezTo>
                      <a:pt x="19" y="21"/>
                      <a:pt x="18" y="19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21" y="10"/>
                      <a:pt x="26" y="5"/>
                      <a:pt x="32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3" y="4"/>
                      <a:pt x="19" y="8"/>
                      <a:pt x="15" y="13"/>
                    </a:cubicBezTo>
                    <a:cubicBezTo>
                      <a:pt x="14" y="11"/>
                      <a:pt x="13" y="9"/>
                      <a:pt x="11" y="6"/>
                    </a:cubicBezTo>
                    <a:cubicBezTo>
                      <a:pt x="10" y="4"/>
                      <a:pt x="8" y="2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7" y="6"/>
                      <a:pt x="9" y="10"/>
                    </a:cubicBezTo>
                    <a:cubicBezTo>
                      <a:pt x="19" y="24"/>
                      <a:pt x="20" y="43"/>
                      <a:pt x="13" y="59"/>
                    </a:cubicBezTo>
                    <a:cubicBezTo>
                      <a:pt x="12" y="59"/>
                      <a:pt x="12" y="60"/>
                      <a:pt x="13" y="60"/>
                    </a:cubicBezTo>
                    <a:cubicBezTo>
                      <a:pt x="13" y="61"/>
                      <a:pt x="13" y="61"/>
                      <a:pt x="14" y="62"/>
                    </a:cubicBezTo>
                    <a:cubicBezTo>
                      <a:pt x="33" y="63"/>
                      <a:pt x="49" y="74"/>
                      <a:pt x="57" y="90"/>
                    </a:cubicBezTo>
                    <a:cubicBezTo>
                      <a:pt x="61" y="99"/>
                      <a:pt x="61" y="109"/>
                      <a:pt x="60" y="118"/>
                    </a:cubicBezTo>
                    <a:cubicBezTo>
                      <a:pt x="58" y="127"/>
                      <a:pt x="53" y="133"/>
                      <a:pt x="49" y="140"/>
                    </a:cubicBezTo>
                    <a:cubicBezTo>
                      <a:pt x="48" y="141"/>
                      <a:pt x="49" y="142"/>
                      <a:pt x="49" y="142"/>
                    </a:cubicBezTo>
                    <a:cubicBezTo>
                      <a:pt x="50" y="143"/>
                      <a:pt x="50" y="143"/>
                      <a:pt x="51" y="143"/>
                    </a:cubicBezTo>
                    <a:cubicBezTo>
                      <a:pt x="72" y="141"/>
                      <a:pt x="92" y="158"/>
                      <a:pt x="98" y="176"/>
                    </a:cubicBezTo>
                    <a:cubicBezTo>
                      <a:pt x="106" y="198"/>
                      <a:pt x="94" y="221"/>
                      <a:pt x="74" y="231"/>
                    </a:cubicBezTo>
                    <a:cubicBezTo>
                      <a:pt x="73" y="232"/>
                      <a:pt x="73" y="234"/>
                      <a:pt x="75" y="235"/>
                    </a:cubicBezTo>
                    <a:cubicBezTo>
                      <a:pt x="92" y="238"/>
                      <a:pt x="109" y="252"/>
                      <a:pt x="111" y="270"/>
                    </a:cubicBezTo>
                    <a:cubicBezTo>
                      <a:pt x="112" y="279"/>
                      <a:pt x="110" y="289"/>
                      <a:pt x="106" y="298"/>
                    </a:cubicBezTo>
                    <a:cubicBezTo>
                      <a:pt x="105" y="300"/>
                      <a:pt x="104" y="301"/>
                      <a:pt x="102" y="303"/>
                    </a:cubicBezTo>
                    <a:cubicBezTo>
                      <a:pt x="114" y="303"/>
                      <a:pt x="114" y="303"/>
                      <a:pt x="114" y="303"/>
                    </a:cubicBezTo>
                    <a:cubicBezTo>
                      <a:pt x="112" y="302"/>
                      <a:pt x="110" y="302"/>
                      <a:pt x="107" y="302"/>
                    </a:cubicBezTo>
                    <a:cubicBezTo>
                      <a:pt x="108" y="300"/>
                      <a:pt x="109" y="298"/>
                      <a:pt x="110" y="296"/>
                    </a:cubicBezTo>
                    <a:cubicBezTo>
                      <a:pt x="110" y="296"/>
                      <a:pt x="111" y="295"/>
                      <a:pt x="111" y="295"/>
                    </a:cubicBezTo>
                    <a:cubicBezTo>
                      <a:pt x="116" y="296"/>
                      <a:pt x="123" y="297"/>
                      <a:pt x="129" y="296"/>
                    </a:cubicBezTo>
                    <a:cubicBezTo>
                      <a:pt x="130" y="299"/>
                      <a:pt x="132" y="301"/>
                      <a:pt x="134" y="303"/>
                    </a:cubicBezTo>
                    <a:cubicBezTo>
                      <a:pt x="140" y="303"/>
                      <a:pt x="140" y="303"/>
                      <a:pt x="140" y="303"/>
                    </a:cubicBezTo>
                    <a:cubicBezTo>
                      <a:pt x="135" y="298"/>
                      <a:pt x="131" y="293"/>
                      <a:pt x="128" y="288"/>
                    </a:cubicBezTo>
                    <a:cubicBezTo>
                      <a:pt x="114" y="266"/>
                      <a:pt x="111" y="236"/>
                      <a:pt x="127" y="214"/>
                    </a:cubicBezTo>
                    <a:cubicBezTo>
                      <a:pt x="140" y="194"/>
                      <a:pt x="164" y="181"/>
                      <a:pt x="188" y="181"/>
                    </a:cubicBezTo>
                    <a:cubicBezTo>
                      <a:pt x="212" y="181"/>
                      <a:pt x="232" y="196"/>
                      <a:pt x="239" y="218"/>
                    </a:cubicBezTo>
                    <a:cubicBezTo>
                      <a:pt x="246" y="238"/>
                      <a:pt x="239" y="261"/>
                      <a:pt x="222" y="273"/>
                    </a:cubicBezTo>
                    <a:cubicBezTo>
                      <a:pt x="212" y="280"/>
                      <a:pt x="198" y="283"/>
                      <a:pt x="186" y="281"/>
                    </a:cubicBezTo>
                    <a:cubicBezTo>
                      <a:pt x="172" y="279"/>
                      <a:pt x="163" y="268"/>
                      <a:pt x="159" y="255"/>
                    </a:cubicBezTo>
                    <a:cubicBezTo>
                      <a:pt x="155" y="242"/>
                      <a:pt x="163" y="226"/>
                      <a:pt x="177" y="224"/>
                    </a:cubicBezTo>
                    <a:cubicBezTo>
                      <a:pt x="183" y="223"/>
                      <a:pt x="189" y="224"/>
                      <a:pt x="193" y="229"/>
                    </a:cubicBezTo>
                    <a:cubicBezTo>
                      <a:pt x="198" y="235"/>
                      <a:pt x="195" y="244"/>
                      <a:pt x="191" y="249"/>
                    </a:cubicBezTo>
                    <a:cubicBezTo>
                      <a:pt x="188" y="252"/>
                      <a:pt x="183" y="255"/>
                      <a:pt x="178" y="253"/>
                    </a:cubicBezTo>
                    <a:cubicBezTo>
                      <a:pt x="177" y="253"/>
                      <a:pt x="177" y="253"/>
                      <a:pt x="177" y="253"/>
                    </a:cubicBezTo>
                    <a:cubicBezTo>
                      <a:pt x="176" y="254"/>
                      <a:pt x="175" y="255"/>
                      <a:pt x="176" y="256"/>
                    </a:cubicBezTo>
                    <a:cubicBezTo>
                      <a:pt x="182" y="265"/>
                      <a:pt x="192" y="268"/>
                      <a:pt x="203" y="265"/>
                    </a:cubicBezTo>
                    <a:cubicBezTo>
                      <a:pt x="213" y="261"/>
                      <a:pt x="219" y="251"/>
                      <a:pt x="221" y="242"/>
                    </a:cubicBezTo>
                    <a:cubicBezTo>
                      <a:pt x="224" y="231"/>
                      <a:pt x="222" y="219"/>
                      <a:pt x="215" y="210"/>
                    </a:cubicBezTo>
                    <a:cubicBezTo>
                      <a:pt x="208" y="202"/>
                      <a:pt x="197" y="199"/>
                      <a:pt x="187" y="198"/>
                    </a:cubicBezTo>
                    <a:cubicBezTo>
                      <a:pt x="162" y="197"/>
                      <a:pt x="142" y="214"/>
                      <a:pt x="138" y="238"/>
                    </a:cubicBezTo>
                    <a:cubicBezTo>
                      <a:pt x="133" y="263"/>
                      <a:pt x="149" y="285"/>
                      <a:pt x="170" y="297"/>
                    </a:cubicBezTo>
                    <a:cubicBezTo>
                      <a:pt x="174" y="299"/>
                      <a:pt x="179" y="301"/>
                      <a:pt x="184" y="303"/>
                    </a:cubicBezTo>
                    <a:cubicBezTo>
                      <a:pt x="226" y="303"/>
                      <a:pt x="226" y="303"/>
                      <a:pt x="226" y="303"/>
                    </a:cubicBezTo>
                    <a:cubicBezTo>
                      <a:pt x="245" y="298"/>
                      <a:pt x="262" y="286"/>
                      <a:pt x="273" y="269"/>
                    </a:cubicBezTo>
                    <a:cubicBezTo>
                      <a:pt x="276" y="272"/>
                      <a:pt x="280" y="274"/>
                      <a:pt x="284" y="275"/>
                    </a:cubicBezTo>
                    <a:cubicBezTo>
                      <a:pt x="278" y="281"/>
                      <a:pt x="274" y="288"/>
                      <a:pt x="275" y="295"/>
                    </a:cubicBezTo>
                    <a:cubicBezTo>
                      <a:pt x="275" y="295"/>
                      <a:pt x="274" y="296"/>
                      <a:pt x="274" y="296"/>
                    </a:cubicBezTo>
                    <a:cubicBezTo>
                      <a:pt x="271" y="298"/>
                      <a:pt x="269" y="301"/>
                      <a:pt x="266" y="303"/>
                    </a:cubicBezTo>
                    <a:cubicBezTo>
                      <a:pt x="275" y="303"/>
                      <a:pt x="275" y="303"/>
                      <a:pt x="275" y="303"/>
                    </a:cubicBezTo>
                    <a:cubicBezTo>
                      <a:pt x="275" y="302"/>
                      <a:pt x="276" y="301"/>
                      <a:pt x="276" y="300"/>
                    </a:cubicBezTo>
                    <a:cubicBezTo>
                      <a:pt x="277" y="301"/>
                      <a:pt x="277" y="302"/>
                      <a:pt x="278" y="303"/>
                    </a:cubicBezTo>
                    <a:cubicBezTo>
                      <a:pt x="282" y="303"/>
                      <a:pt x="282" y="303"/>
                      <a:pt x="282" y="303"/>
                    </a:cubicBezTo>
                    <a:cubicBezTo>
                      <a:pt x="275" y="293"/>
                      <a:pt x="280" y="283"/>
                      <a:pt x="289" y="276"/>
                    </a:cubicBezTo>
                    <a:cubicBezTo>
                      <a:pt x="290" y="275"/>
                      <a:pt x="290" y="273"/>
                      <a:pt x="288" y="272"/>
                    </a:cubicBezTo>
                    <a:cubicBezTo>
                      <a:pt x="279" y="270"/>
                      <a:pt x="271" y="266"/>
                      <a:pt x="268" y="256"/>
                    </a:cubicBezTo>
                    <a:cubicBezTo>
                      <a:pt x="264" y="246"/>
                      <a:pt x="269" y="235"/>
                      <a:pt x="277" y="228"/>
                    </a:cubicBezTo>
                    <a:cubicBezTo>
                      <a:pt x="277" y="227"/>
                      <a:pt x="277" y="226"/>
                      <a:pt x="276" y="225"/>
                    </a:cubicBezTo>
                    <a:cubicBezTo>
                      <a:pt x="276" y="225"/>
                      <a:pt x="276" y="225"/>
                      <a:pt x="276" y="225"/>
                    </a:cubicBezTo>
                    <a:cubicBezTo>
                      <a:pt x="263" y="215"/>
                      <a:pt x="264" y="191"/>
                      <a:pt x="281" y="187"/>
                    </a:cubicBezTo>
                    <a:cubicBezTo>
                      <a:pt x="282" y="187"/>
                      <a:pt x="283" y="185"/>
                      <a:pt x="281" y="184"/>
                    </a:cubicBezTo>
                    <a:cubicBezTo>
                      <a:pt x="264" y="170"/>
                      <a:pt x="279" y="144"/>
                      <a:pt x="299" y="143"/>
                    </a:cubicBezTo>
                    <a:cubicBezTo>
                      <a:pt x="300" y="143"/>
                      <a:pt x="301" y="142"/>
                      <a:pt x="301" y="141"/>
                    </a:cubicBezTo>
                    <a:cubicBezTo>
                      <a:pt x="294" y="117"/>
                      <a:pt x="318" y="103"/>
                      <a:pt x="339" y="110"/>
                    </a:cubicBezTo>
                    <a:cubicBezTo>
                      <a:pt x="340" y="111"/>
                      <a:pt x="341" y="110"/>
                      <a:pt x="341" y="109"/>
                    </a:cubicBezTo>
                    <a:cubicBezTo>
                      <a:pt x="341" y="100"/>
                      <a:pt x="343" y="91"/>
                      <a:pt x="350" y="86"/>
                    </a:cubicBezTo>
                    <a:cubicBezTo>
                      <a:pt x="357" y="80"/>
                      <a:pt x="368" y="79"/>
                      <a:pt x="375" y="84"/>
                    </a:cubicBezTo>
                    <a:cubicBezTo>
                      <a:pt x="376" y="85"/>
                      <a:pt x="378" y="85"/>
                      <a:pt x="378" y="83"/>
                    </a:cubicBezTo>
                    <a:cubicBezTo>
                      <a:pt x="380" y="73"/>
                      <a:pt x="388" y="65"/>
                      <a:pt x="399" y="63"/>
                    </a:cubicBezTo>
                    <a:cubicBezTo>
                      <a:pt x="407" y="62"/>
                      <a:pt x="422" y="67"/>
                      <a:pt x="425" y="76"/>
                    </a:cubicBezTo>
                    <a:cubicBezTo>
                      <a:pt x="425" y="77"/>
                      <a:pt x="427" y="77"/>
                      <a:pt x="428" y="76"/>
                    </a:cubicBezTo>
                    <a:cubicBezTo>
                      <a:pt x="432" y="64"/>
                      <a:pt x="443" y="56"/>
                      <a:pt x="456" y="58"/>
                    </a:cubicBezTo>
                    <a:cubicBezTo>
                      <a:pt x="468" y="60"/>
                      <a:pt x="474" y="71"/>
                      <a:pt x="476" y="82"/>
                    </a:cubicBezTo>
                    <a:cubicBezTo>
                      <a:pt x="476" y="83"/>
                      <a:pt x="477" y="84"/>
                      <a:pt x="479" y="83"/>
                    </a:cubicBezTo>
                    <a:cubicBezTo>
                      <a:pt x="481" y="81"/>
                      <a:pt x="484" y="81"/>
                      <a:pt x="487" y="82"/>
                    </a:cubicBezTo>
                    <a:cubicBezTo>
                      <a:pt x="477" y="94"/>
                      <a:pt x="468" y="107"/>
                      <a:pt x="461" y="121"/>
                    </a:cubicBezTo>
                    <a:cubicBezTo>
                      <a:pt x="462" y="110"/>
                      <a:pt x="465" y="100"/>
                      <a:pt x="466" y="90"/>
                    </a:cubicBezTo>
                    <a:cubicBezTo>
                      <a:pt x="466" y="83"/>
                      <a:pt x="465" y="69"/>
                      <a:pt x="456" y="67"/>
                    </a:cubicBezTo>
                    <a:cubicBezTo>
                      <a:pt x="446" y="65"/>
                      <a:pt x="441" y="74"/>
                      <a:pt x="438" y="81"/>
                    </a:cubicBezTo>
                    <a:cubicBezTo>
                      <a:pt x="433" y="92"/>
                      <a:pt x="431" y="104"/>
                      <a:pt x="430" y="116"/>
                    </a:cubicBezTo>
                    <a:cubicBezTo>
                      <a:pt x="428" y="106"/>
                      <a:pt x="425" y="96"/>
                      <a:pt x="420" y="87"/>
                    </a:cubicBezTo>
                    <a:cubicBezTo>
                      <a:pt x="416" y="79"/>
                      <a:pt x="409" y="70"/>
                      <a:pt x="400" y="73"/>
                    </a:cubicBezTo>
                    <a:cubicBezTo>
                      <a:pt x="390" y="76"/>
                      <a:pt x="390" y="88"/>
                      <a:pt x="390" y="96"/>
                    </a:cubicBezTo>
                    <a:cubicBezTo>
                      <a:pt x="391" y="106"/>
                      <a:pt x="395" y="116"/>
                      <a:pt x="398" y="125"/>
                    </a:cubicBezTo>
                    <a:cubicBezTo>
                      <a:pt x="394" y="117"/>
                      <a:pt x="390" y="109"/>
                      <a:pt x="384" y="102"/>
                    </a:cubicBezTo>
                    <a:cubicBezTo>
                      <a:pt x="380" y="96"/>
                      <a:pt x="370" y="86"/>
                      <a:pt x="361" y="91"/>
                    </a:cubicBezTo>
                    <a:cubicBezTo>
                      <a:pt x="352" y="96"/>
                      <a:pt x="355" y="108"/>
                      <a:pt x="358" y="116"/>
                    </a:cubicBezTo>
                    <a:cubicBezTo>
                      <a:pt x="362" y="126"/>
                      <a:pt x="367" y="136"/>
                      <a:pt x="373" y="146"/>
                    </a:cubicBezTo>
                    <a:cubicBezTo>
                      <a:pt x="365" y="138"/>
                      <a:pt x="356" y="130"/>
                      <a:pt x="346" y="124"/>
                    </a:cubicBezTo>
                    <a:cubicBezTo>
                      <a:pt x="339" y="120"/>
                      <a:pt x="326" y="114"/>
                      <a:pt x="317" y="119"/>
                    </a:cubicBezTo>
                    <a:cubicBezTo>
                      <a:pt x="307" y="124"/>
                      <a:pt x="312" y="137"/>
                      <a:pt x="318" y="144"/>
                    </a:cubicBezTo>
                    <a:cubicBezTo>
                      <a:pt x="325" y="151"/>
                      <a:pt x="333" y="156"/>
                      <a:pt x="341" y="161"/>
                    </a:cubicBezTo>
                    <a:cubicBezTo>
                      <a:pt x="333" y="158"/>
                      <a:pt x="324" y="155"/>
                      <a:pt x="316" y="153"/>
                    </a:cubicBezTo>
                    <a:cubicBezTo>
                      <a:pt x="307" y="151"/>
                      <a:pt x="291" y="150"/>
                      <a:pt x="286" y="158"/>
                    </a:cubicBezTo>
                    <a:cubicBezTo>
                      <a:pt x="279" y="169"/>
                      <a:pt x="292" y="178"/>
                      <a:pt x="300" y="182"/>
                    </a:cubicBezTo>
                    <a:cubicBezTo>
                      <a:pt x="310" y="189"/>
                      <a:pt x="321" y="191"/>
                      <a:pt x="332" y="194"/>
                    </a:cubicBezTo>
                    <a:cubicBezTo>
                      <a:pt x="323" y="193"/>
                      <a:pt x="314" y="193"/>
                      <a:pt x="305" y="194"/>
                    </a:cubicBezTo>
                    <a:cubicBezTo>
                      <a:pt x="297" y="194"/>
                      <a:pt x="278" y="193"/>
                      <a:pt x="275" y="204"/>
                    </a:cubicBezTo>
                    <a:cubicBezTo>
                      <a:pt x="273" y="215"/>
                      <a:pt x="288" y="220"/>
                      <a:pt x="296" y="223"/>
                    </a:cubicBezTo>
                    <a:cubicBezTo>
                      <a:pt x="307" y="227"/>
                      <a:pt x="318" y="228"/>
                      <a:pt x="329" y="229"/>
                    </a:cubicBezTo>
                    <a:cubicBezTo>
                      <a:pt x="326" y="229"/>
                      <a:pt x="322" y="230"/>
                      <a:pt x="319" y="230"/>
                    </a:cubicBezTo>
                    <a:cubicBezTo>
                      <a:pt x="311" y="231"/>
                      <a:pt x="303" y="234"/>
                      <a:pt x="295" y="235"/>
                    </a:cubicBezTo>
                    <a:cubicBezTo>
                      <a:pt x="288" y="237"/>
                      <a:pt x="272" y="240"/>
                      <a:pt x="274" y="251"/>
                    </a:cubicBezTo>
                    <a:cubicBezTo>
                      <a:pt x="277" y="262"/>
                      <a:pt x="294" y="263"/>
                      <a:pt x="303" y="264"/>
                    </a:cubicBezTo>
                    <a:cubicBezTo>
                      <a:pt x="314" y="265"/>
                      <a:pt x="326" y="265"/>
                      <a:pt x="337" y="262"/>
                    </a:cubicBezTo>
                    <a:cubicBezTo>
                      <a:pt x="325" y="267"/>
                      <a:pt x="314" y="272"/>
                      <a:pt x="302" y="278"/>
                    </a:cubicBezTo>
                    <a:cubicBezTo>
                      <a:pt x="295" y="281"/>
                      <a:pt x="285" y="287"/>
                      <a:pt x="290" y="296"/>
                    </a:cubicBezTo>
                    <a:cubicBezTo>
                      <a:pt x="294" y="303"/>
                      <a:pt x="305" y="302"/>
                      <a:pt x="312" y="301"/>
                    </a:cubicBezTo>
                    <a:cubicBezTo>
                      <a:pt x="320" y="299"/>
                      <a:pt x="327" y="296"/>
                      <a:pt x="334" y="293"/>
                    </a:cubicBezTo>
                    <a:cubicBezTo>
                      <a:pt x="340" y="290"/>
                      <a:pt x="346" y="288"/>
                      <a:pt x="352" y="285"/>
                    </a:cubicBezTo>
                    <a:cubicBezTo>
                      <a:pt x="345" y="291"/>
                      <a:pt x="338" y="296"/>
                      <a:pt x="332" y="303"/>
                    </a:cubicBezTo>
                    <a:cubicBezTo>
                      <a:pt x="338" y="303"/>
                      <a:pt x="338" y="303"/>
                      <a:pt x="338" y="303"/>
                    </a:cubicBezTo>
                    <a:cubicBezTo>
                      <a:pt x="344" y="296"/>
                      <a:pt x="352" y="291"/>
                      <a:pt x="358" y="284"/>
                    </a:cubicBezTo>
                    <a:cubicBezTo>
                      <a:pt x="362" y="291"/>
                      <a:pt x="368" y="297"/>
                      <a:pt x="374" y="303"/>
                    </a:cubicBezTo>
                    <a:cubicBezTo>
                      <a:pt x="374" y="303"/>
                      <a:pt x="374" y="303"/>
                      <a:pt x="374" y="303"/>
                    </a:cubicBezTo>
                    <a:cubicBezTo>
                      <a:pt x="380" y="303"/>
                      <a:pt x="380" y="303"/>
                      <a:pt x="380" y="303"/>
                    </a:cubicBezTo>
                    <a:cubicBezTo>
                      <a:pt x="375" y="299"/>
                      <a:pt x="370" y="294"/>
                      <a:pt x="366" y="289"/>
                    </a:cubicBezTo>
                    <a:cubicBezTo>
                      <a:pt x="364" y="286"/>
                      <a:pt x="362" y="284"/>
                      <a:pt x="360" y="281"/>
                    </a:cubicBezTo>
                    <a:cubicBezTo>
                      <a:pt x="360" y="280"/>
                      <a:pt x="359" y="280"/>
                      <a:pt x="359" y="279"/>
                    </a:cubicBezTo>
                    <a:cubicBezTo>
                      <a:pt x="347" y="260"/>
                      <a:pt x="342" y="236"/>
                      <a:pt x="345" y="213"/>
                    </a:cubicBezTo>
                    <a:cubicBezTo>
                      <a:pt x="349" y="186"/>
                      <a:pt x="364" y="164"/>
                      <a:pt x="386" y="148"/>
                    </a:cubicBezTo>
                    <a:cubicBezTo>
                      <a:pt x="391" y="144"/>
                      <a:pt x="396" y="141"/>
                      <a:pt x="402" y="137"/>
                    </a:cubicBezTo>
                    <a:cubicBezTo>
                      <a:pt x="402" y="137"/>
                      <a:pt x="403" y="137"/>
                      <a:pt x="403" y="137"/>
                    </a:cubicBezTo>
                    <a:cubicBezTo>
                      <a:pt x="420" y="128"/>
                      <a:pt x="439" y="122"/>
                      <a:pt x="457" y="127"/>
                    </a:cubicBezTo>
                    <a:cubicBezTo>
                      <a:pt x="457" y="128"/>
                      <a:pt x="456" y="130"/>
                      <a:pt x="455" y="132"/>
                    </a:cubicBezTo>
                    <a:cubicBezTo>
                      <a:pt x="454" y="133"/>
                      <a:pt x="454" y="134"/>
                      <a:pt x="453" y="135"/>
                    </a:cubicBezTo>
                    <a:cubicBezTo>
                      <a:pt x="401" y="129"/>
                      <a:pt x="357" y="173"/>
                      <a:pt x="351" y="222"/>
                    </a:cubicBezTo>
                    <a:cubicBezTo>
                      <a:pt x="349" y="246"/>
                      <a:pt x="357" y="268"/>
                      <a:pt x="373" y="287"/>
                    </a:cubicBezTo>
                    <a:cubicBezTo>
                      <a:pt x="378" y="292"/>
                      <a:pt x="383" y="298"/>
                      <a:pt x="390" y="303"/>
                    </a:cubicBezTo>
                    <a:cubicBezTo>
                      <a:pt x="396" y="303"/>
                      <a:pt x="396" y="303"/>
                      <a:pt x="396" y="303"/>
                    </a:cubicBezTo>
                    <a:cubicBezTo>
                      <a:pt x="394" y="302"/>
                      <a:pt x="393" y="300"/>
                      <a:pt x="391" y="299"/>
                    </a:cubicBezTo>
                    <a:cubicBezTo>
                      <a:pt x="396" y="294"/>
                      <a:pt x="401" y="289"/>
                      <a:pt x="404" y="283"/>
                    </a:cubicBezTo>
                    <a:cubicBezTo>
                      <a:pt x="408" y="285"/>
                      <a:pt x="413" y="288"/>
                      <a:pt x="417" y="290"/>
                    </a:cubicBezTo>
                    <a:cubicBezTo>
                      <a:pt x="414" y="294"/>
                      <a:pt x="412" y="298"/>
                      <a:pt x="411" y="303"/>
                    </a:cubicBezTo>
                    <a:cubicBezTo>
                      <a:pt x="414" y="303"/>
                      <a:pt x="414" y="303"/>
                      <a:pt x="414" y="303"/>
                    </a:cubicBezTo>
                    <a:cubicBezTo>
                      <a:pt x="416" y="299"/>
                      <a:pt x="418" y="295"/>
                      <a:pt x="420" y="291"/>
                    </a:cubicBezTo>
                    <a:cubicBezTo>
                      <a:pt x="422" y="292"/>
                      <a:pt x="425" y="292"/>
                      <a:pt x="427" y="293"/>
                    </a:cubicBezTo>
                    <a:cubicBezTo>
                      <a:pt x="427" y="296"/>
                      <a:pt x="427" y="299"/>
                      <a:pt x="428" y="303"/>
                    </a:cubicBezTo>
                    <a:cubicBezTo>
                      <a:pt x="432" y="303"/>
                      <a:pt x="432" y="303"/>
                      <a:pt x="432" y="303"/>
                    </a:cubicBezTo>
                    <a:cubicBezTo>
                      <a:pt x="431" y="300"/>
                      <a:pt x="431" y="297"/>
                      <a:pt x="431" y="295"/>
                    </a:cubicBezTo>
                    <a:cubicBezTo>
                      <a:pt x="430" y="283"/>
                      <a:pt x="430" y="271"/>
                      <a:pt x="430" y="259"/>
                    </a:cubicBezTo>
                    <a:cubicBezTo>
                      <a:pt x="431" y="259"/>
                      <a:pt x="431" y="260"/>
                      <a:pt x="432" y="260"/>
                    </a:cubicBezTo>
                    <a:cubicBezTo>
                      <a:pt x="438" y="262"/>
                      <a:pt x="445" y="262"/>
                      <a:pt x="451" y="262"/>
                    </a:cubicBezTo>
                    <a:cubicBezTo>
                      <a:pt x="450" y="275"/>
                      <a:pt x="452" y="289"/>
                      <a:pt x="454" y="303"/>
                    </a:cubicBezTo>
                    <a:cubicBezTo>
                      <a:pt x="458" y="303"/>
                      <a:pt x="458" y="303"/>
                      <a:pt x="458" y="303"/>
                    </a:cubicBezTo>
                    <a:cubicBezTo>
                      <a:pt x="457" y="301"/>
                      <a:pt x="457" y="299"/>
                      <a:pt x="457" y="296"/>
                    </a:cubicBezTo>
                    <a:cubicBezTo>
                      <a:pt x="463" y="294"/>
                      <a:pt x="469" y="293"/>
                      <a:pt x="475" y="291"/>
                    </a:cubicBezTo>
                    <a:cubicBezTo>
                      <a:pt x="482" y="289"/>
                      <a:pt x="488" y="285"/>
                      <a:pt x="494" y="281"/>
                    </a:cubicBezTo>
                    <a:cubicBezTo>
                      <a:pt x="506" y="274"/>
                      <a:pt x="515" y="263"/>
                      <a:pt x="522" y="251"/>
                    </a:cubicBezTo>
                    <a:cubicBezTo>
                      <a:pt x="534" y="233"/>
                      <a:pt x="539" y="211"/>
                      <a:pt x="538" y="190"/>
                    </a:cubicBezTo>
                    <a:cubicBezTo>
                      <a:pt x="538" y="190"/>
                      <a:pt x="539" y="191"/>
                      <a:pt x="539" y="191"/>
                    </a:cubicBezTo>
                    <a:cubicBezTo>
                      <a:pt x="549" y="209"/>
                      <a:pt x="564" y="224"/>
                      <a:pt x="579" y="238"/>
                    </a:cubicBezTo>
                    <a:cubicBezTo>
                      <a:pt x="594" y="253"/>
                      <a:pt x="611" y="267"/>
                      <a:pt x="627" y="281"/>
                    </a:cubicBezTo>
                    <a:cubicBezTo>
                      <a:pt x="626" y="284"/>
                      <a:pt x="625" y="286"/>
                      <a:pt x="624" y="288"/>
                    </a:cubicBezTo>
                    <a:cubicBezTo>
                      <a:pt x="622" y="293"/>
                      <a:pt x="620" y="298"/>
                      <a:pt x="620" y="303"/>
                    </a:cubicBezTo>
                    <a:cubicBezTo>
                      <a:pt x="624" y="303"/>
                      <a:pt x="624" y="303"/>
                      <a:pt x="624" y="303"/>
                    </a:cubicBezTo>
                    <a:cubicBezTo>
                      <a:pt x="626" y="280"/>
                      <a:pt x="648" y="259"/>
                      <a:pt x="670" y="256"/>
                    </a:cubicBezTo>
                    <a:cubicBezTo>
                      <a:pt x="681" y="254"/>
                      <a:pt x="692" y="256"/>
                      <a:pt x="701" y="262"/>
                    </a:cubicBezTo>
                    <a:cubicBezTo>
                      <a:pt x="710" y="269"/>
                      <a:pt x="716" y="281"/>
                      <a:pt x="713" y="292"/>
                    </a:cubicBezTo>
                    <a:cubicBezTo>
                      <a:pt x="711" y="297"/>
                      <a:pt x="707" y="301"/>
                      <a:pt x="702" y="303"/>
                    </a:cubicBezTo>
                    <a:cubicBezTo>
                      <a:pt x="710" y="303"/>
                      <a:pt x="710" y="303"/>
                      <a:pt x="710" y="303"/>
                    </a:cubicBezTo>
                    <a:cubicBezTo>
                      <a:pt x="714" y="299"/>
                      <a:pt x="716" y="295"/>
                      <a:pt x="717" y="290"/>
                    </a:cubicBezTo>
                    <a:cubicBezTo>
                      <a:pt x="720" y="280"/>
                      <a:pt x="715" y="270"/>
                      <a:pt x="708" y="263"/>
                    </a:cubicBezTo>
                    <a:cubicBezTo>
                      <a:pt x="692" y="246"/>
                      <a:pt x="666" y="249"/>
                      <a:pt x="648" y="260"/>
                    </a:cubicBezTo>
                    <a:cubicBezTo>
                      <a:pt x="641" y="265"/>
                      <a:pt x="635" y="271"/>
                      <a:pt x="630" y="278"/>
                    </a:cubicBezTo>
                    <a:cubicBezTo>
                      <a:pt x="630" y="278"/>
                      <a:pt x="630" y="278"/>
                      <a:pt x="630" y="278"/>
                    </a:cubicBezTo>
                    <a:cubicBezTo>
                      <a:pt x="605" y="256"/>
                      <a:pt x="578" y="235"/>
                      <a:pt x="557" y="210"/>
                    </a:cubicBezTo>
                    <a:cubicBezTo>
                      <a:pt x="537" y="186"/>
                      <a:pt x="525" y="156"/>
                      <a:pt x="528" y="124"/>
                    </a:cubicBezTo>
                    <a:cubicBezTo>
                      <a:pt x="531" y="95"/>
                      <a:pt x="547" y="73"/>
                      <a:pt x="572" y="61"/>
                    </a:cubicBezTo>
                    <a:cubicBezTo>
                      <a:pt x="580" y="57"/>
                      <a:pt x="589" y="53"/>
                      <a:pt x="599" y="52"/>
                    </a:cubicBezTo>
                    <a:cubicBezTo>
                      <a:pt x="599" y="50"/>
                      <a:pt x="600" y="48"/>
                      <a:pt x="602" y="48"/>
                    </a:cubicBezTo>
                    <a:cubicBezTo>
                      <a:pt x="599" y="48"/>
                      <a:pt x="595" y="49"/>
                      <a:pt x="592" y="49"/>
                    </a:cubicBezTo>
                    <a:cubicBezTo>
                      <a:pt x="591" y="50"/>
                      <a:pt x="590" y="50"/>
                      <a:pt x="589" y="50"/>
                    </a:cubicBezTo>
                    <a:cubicBezTo>
                      <a:pt x="589" y="50"/>
                      <a:pt x="589" y="50"/>
                      <a:pt x="588" y="50"/>
                    </a:cubicBezTo>
                    <a:cubicBezTo>
                      <a:pt x="586" y="46"/>
                      <a:pt x="584" y="42"/>
                      <a:pt x="581" y="38"/>
                    </a:cubicBezTo>
                    <a:cubicBezTo>
                      <a:pt x="583" y="38"/>
                      <a:pt x="584" y="37"/>
                      <a:pt x="585" y="37"/>
                    </a:cubicBezTo>
                    <a:cubicBezTo>
                      <a:pt x="585" y="36"/>
                      <a:pt x="585" y="36"/>
                      <a:pt x="586" y="35"/>
                    </a:cubicBezTo>
                    <a:cubicBezTo>
                      <a:pt x="586" y="34"/>
                      <a:pt x="586" y="33"/>
                      <a:pt x="587" y="32"/>
                    </a:cubicBezTo>
                    <a:cubicBezTo>
                      <a:pt x="584" y="33"/>
                      <a:pt x="582" y="34"/>
                      <a:pt x="579" y="35"/>
                    </a:cubicBezTo>
                    <a:cubicBezTo>
                      <a:pt x="579" y="35"/>
                      <a:pt x="579" y="35"/>
                      <a:pt x="579" y="35"/>
                    </a:cubicBezTo>
                    <a:close/>
                    <a:moveTo>
                      <a:pt x="120" y="140"/>
                    </a:moveTo>
                    <a:cubicBezTo>
                      <a:pt x="122" y="132"/>
                      <a:pt x="122" y="124"/>
                      <a:pt x="120" y="116"/>
                    </a:cubicBezTo>
                    <a:cubicBezTo>
                      <a:pt x="126" y="116"/>
                      <a:pt x="133" y="118"/>
                      <a:pt x="134" y="123"/>
                    </a:cubicBezTo>
                    <a:cubicBezTo>
                      <a:pt x="130" y="129"/>
                      <a:pt x="125" y="135"/>
                      <a:pt x="120" y="140"/>
                    </a:cubicBezTo>
                    <a:close/>
                    <a:moveTo>
                      <a:pt x="141" y="114"/>
                    </a:moveTo>
                    <a:cubicBezTo>
                      <a:pt x="139" y="117"/>
                      <a:pt x="138" y="119"/>
                      <a:pt x="136" y="121"/>
                    </a:cubicBezTo>
                    <a:cubicBezTo>
                      <a:pt x="133" y="115"/>
                      <a:pt x="126" y="113"/>
                      <a:pt x="120" y="113"/>
                    </a:cubicBezTo>
                    <a:cubicBezTo>
                      <a:pt x="119" y="112"/>
                      <a:pt x="119" y="110"/>
                      <a:pt x="119" y="109"/>
                    </a:cubicBezTo>
                    <a:cubicBezTo>
                      <a:pt x="123" y="106"/>
                      <a:pt x="126" y="103"/>
                      <a:pt x="128" y="99"/>
                    </a:cubicBezTo>
                    <a:cubicBezTo>
                      <a:pt x="128" y="99"/>
                      <a:pt x="128" y="99"/>
                      <a:pt x="128" y="99"/>
                    </a:cubicBezTo>
                    <a:cubicBezTo>
                      <a:pt x="132" y="99"/>
                      <a:pt x="135" y="100"/>
                      <a:pt x="138" y="101"/>
                    </a:cubicBezTo>
                    <a:cubicBezTo>
                      <a:pt x="141" y="103"/>
                      <a:pt x="143" y="105"/>
                      <a:pt x="145" y="107"/>
                    </a:cubicBezTo>
                    <a:cubicBezTo>
                      <a:pt x="144" y="110"/>
                      <a:pt x="142" y="112"/>
                      <a:pt x="141" y="114"/>
                    </a:cubicBezTo>
                    <a:close/>
                    <a:moveTo>
                      <a:pt x="147" y="104"/>
                    </a:moveTo>
                    <a:cubicBezTo>
                      <a:pt x="143" y="100"/>
                      <a:pt x="137" y="96"/>
                      <a:pt x="130" y="96"/>
                    </a:cubicBezTo>
                    <a:cubicBezTo>
                      <a:pt x="132" y="93"/>
                      <a:pt x="134" y="89"/>
                      <a:pt x="135" y="85"/>
                    </a:cubicBezTo>
                    <a:cubicBezTo>
                      <a:pt x="135" y="85"/>
                      <a:pt x="135" y="85"/>
                      <a:pt x="135" y="85"/>
                    </a:cubicBezTo>
                    <a:cubicBezTo>
                      <a:pt x="141" y="84"/>
                      <a:pt x="150" y="88"/>
                      <a:pt x="153" y="93"/>
                    </a:cubicBezTo>
                    <a:cubicBezTo>
                      <a:pt x="151" y="97"/>
                      <a:pt x="149" y="101"/>
                      <a:pt x="147" y="104"/>
                    </a:cubicBezTo>
                    <a:close/>
                    <a:moveTo>
                      <a:pt x="135" y="62"/>
                    </a:moveTo>
                    <a:cubicBezTo>
                      <a:pt x="148" y="61"/>
                      <a:pt x="158" y="75"/>
                      <a:pt x="150" y="86"/>
                    </a:cubicBezTo>
                    <a:cubicBezTo>
                      <a:pt x="146" y="83"/>
                      <a:pt x="140" y="81"/>
                      <a:pt x="135" y="82"/>
                    </a:cubicBezTo>
                    <a:cubicBezTo>
                      <a:pt x="136" y="75"/>
                      <a:pt x="136" y="69"/>
                      <a:pt x="135" y="62"/>
                    </a:cubicBezTo>
                    <a:close/>
                    <a:moveTo>
                      <a:pt x="159" y="34"/>
                    </a:moveTo>
                    <a:cubicBezTo>
                      <a:pt x="155" y="32"/>
                      <a:pt x="150" y="31"/>
                      <a:pt x="145" y="31"/>
                    </a:cubicBezTo>
                    <a:cubicBezTo>
                      <a:pt x="146" y="24"/>
                      <a:pt x="145" y="17"/>
                      <a:pt x="143" y="10"/>
                    </a:cubicBezTo>
                    <a:cubicBezTo>
                      <a:pt x="156" y="7"/>
                      <a:pt x="162" y="23"/>
                      <a:pt x="159" y="34"/>
                    </a:cubicBezTo>
                    <a:close/>
                    <a:moveTo>
                      <a:pt x="145" y="34"/>
                    </a:moveTo>
                    <a:cubicBezTo>
                      <a:pt x="156" y="33"/>
                      <a:pt x="167" y="40"/>
                      <a:pt x="172" y="50"/>
                    </a:cubicBezTo>
                    <a:cubicBezTo>
                      <a:pt x="172" y="51"/>
                      <a:pt x="171" y="52"/>
                      <a:pt x="171" y="52"/>
                    </a:cubicBezTo>
                    <a:cubicBezTo>
                      <a:pt x="170" y="56"/>
                      <a:pt x="169" y="60"/>
                      <a:pt x="167" y="64"/>
                    </a:cubicBezTo>
                    <a:cubicBezTo>
                      <a:pt x="161" y="54"/>
                      <a:pt x="153" y="46"/>
                      <a:pt x="141" y="46"/>
                    </a:cubicBezTo>
                    <a:cubicBezTo>
                      <a:pt x="143" y="42"/>
                      <a:pt x="144" y="38"/>
                      <a:pt x="145" y="34"/>
                    </a:cubicBezTo>
                    <a:close/>
                    <a:moveTo>
                      <a:pt x="140" y="49"/>
                    </a:moveTo>
                    <a:cubicBezTo>
                      <a:pt x="153" y="48"/>
                      <a:pt x="159" y="57"/>
                      <a:pt x="166" y="67"/>
                    </a:cubicBezTo>
                    <a:cubicBezTo>
                      <a:pt x="163" y="75"/>
                      <a:pt x="159" y="82"/>
                      <a:pt x="155" y="90"/>
                    </a:cubicBezTo>
                    <a:cubicBezTo>
                      <a:pt x="154" y="89"/>
                      <a:pt x="154" y="88"/>
                      <a:pt x="153" y="88"/>
                    </a:cubicBezTo>
                    <a:cubicBezTo>
                      <a:pt x="163" y="75"/>
                      <a:pt x="149" y="57"/>
                      <a:pt x="134" y="59"/>
                    </a:cubicBezTo>
                    <a:cubicBezTo>
                      <a:pt x="134" y="58"/>
                      <a:pt x="134" y="57"/>
                      <a:pt x="133" y="57"/>
                    </a:cubicBezTo>
                    <a:cubicBezTo>
                      <a:pt x="136" y="54"/>
                      <a:pt x="138" y="52"/>
                      <a:pt x="140" y="49"/>
                    </a:cubicBezTo>
                    <a:close/>
                    <a:moveTo>
                      <a:pt x="95" y="3"/>
                    </a:moveTo>
                    <a:cubicBezTo>
                      <a:pt x="107" y="3"/>
                      <a:pt x="113" y="17"/>
                      <a:pt x="111" y="28"/>
                    </a:cubicBezTo>
                    <a:cubicBezTo>
                      <a:pt x="104" y="24"/>
                      <a:pt x="97" y="22"/>
                      <a:pt x="90" y="22"/>
                    </a:cubicBezTo>
                    <a:cubicBezTo>
                      <a:pt x="93" y="16"/>
                      <a:pt x="95" y="10"/>
                      <a:pt x="95" y="3"/>
                    </a:cubicBezTo>
                    <a:close/>
                    <a:moveTo>
                      <a:pt x="126" y="47"/>
                    </a:moveTo>
                    <a:cubicBezTo>
                      <a:pt x="137" y="67"/>
                      <a:pt x="135" y="92"/>
                      <a:pt x="117" y="106"/>
                    </a:cubicBezTo>
                    <a:cubicBezTo>
                      <a:pt x="116" y="102"/>
                      <a:pt x="113" y="99"/>
                      <a:pt x="111" y="96"/>
                    </a:cubicBezTo>
                    <a:cubicBezTo>
                      <a:pt x="119" y="82"/>
                      <a:pt x="119" y="66"/>
                      <a:pt x="112" y="52"/>
                    </a:cubicBezTo>
                    <a:cubicBezTo>
                      <a:pt x="105" y="39"/>
                      <a:pt x="89" y="36"/>
                      <a:pt x="76" y="36"/>
                    </a:cubicBezTo>
                    <a:cubicBezTo>
                      <a:pt x="74" y="33"/>
                      <a:pt x="72" y="30"/>
                      <a:pt x="70" y="27"/>
                    </a:cubicBezTo>
                    <a:cubicBezTo>
                      <a:pt x="92" y="20"/>
                      <a:pt x="114" y="28"/>
                      <a:pt x="126" y="47"/>
                    </a:cubicBezTo>
                    <a:close/>
                    <a:moveTo>
                      <a:pt x="79" y="53"/>
                    </a:moveTo>
                    <a:cubicBezTo>
                      <a:pt x="79" y="49"/>
                      <a:pt x="78" y="46"/>
                      <a:pt x="77" y="42"/>
                    </a:cubicBezTo>
                    <a:cubicBezTo>
                      <a:pt x="77" y="41"/>
                      <a:pt x="77" y="40"/>
                      <a:pt x="77" y="40"/>
                    </a:cubicBezTo>
                    <a:cubicBezTo>
                      <a:pt x="89" y="40"/>
                      <a:pt x="101" y="42"/>
                      <a:pt x="108" y="52"/>
                    </a:cubicBezTo>
                    <a:cubicBezTo>
                      <a:pt x="117" y="65"/>
                      <a:pt x="115" y="80"/>
                      <a:pt x="109" y="94"/>
                    </a:cubicBezTo>
                    <a:cubicBezTo>
                      <a:pt x="108" y="93"/>
                      <a:pt x="107" y="92"/>
                      <a:pt x="107" y="92"/>
                    </a:cubicBezTo>
                    <a:cubicBezTo>
                      <a:pt x="104" y="89"/>
                      <a:pt x="100" y="87"/>
                      <a:pt x="97" y="86"/>
                    </a:cubicBezTo>
                    <a:cubicBezTo>
                      <a:pt x="108" y="72"/>
                      <a:pt x="95" y="54"/>
                      <a:pt x="79" y="53"/>
                    </a:cubicBezTo>
                    <a:close/>
                    <a:moveTo>
                      <a:pt x="94" y="85"/>
                    </a:moveTo>
                    <a:cubicBezTo>
                      <a:pt x="85" y="81"/>
                      <a:pt x="75" y="80"/>
                      <a:pt x="66" y="82"/>
                    </a:cubicBezTo>
                    <a:cubicBezTo>
                      <a:pt x="73" y="76"/>
                      <a:pt x="78" y="66"/>
                      <a:pt x="79" y="56"/>
                    </a:cubicBezTo>
                    <a:cubicBezTo>
                      <a:pt x="93" y="57"/>
                      <a:pt x="104" y="73"/>
                      <a:pt x="94" y="85"/>
                    </a:cubicBezTo>
                    <a:close/>
                    <a:moveTo>
                      <a:pt x="38" y="65"/>
                    </a:moveTo>
                    <a:cubicBezTo>
                      <a:pt x="32" y="62"/>
                      <a:pt x="24" y="59"/>
                      <a:pt x="17" y="58"/>
                    </a:cubicBezTo>
                    <a:cubicBezTo>
                      <a:pt x="19" y="53"/>
                      <a:pt x="20" y="47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35" y="43"/>
                      <a:pt x="39" y="54"/>
                      <a:pt x="38" y="65"/>
                    </a:cubicBezTo>
                    <a:close/>
                    <a:moveTo>
                      <a:pt x="41" y="67"/>
                    </a:moveTo>
                    <a:cubicBezTo>
                      <a:pt x="44" y="53"/>
                      <a:pt x="36" y="40"/>
                      <a:pt x="21" y="39"/>
                    </a:cubicBezTo>
                    <a:cubicBezTo>
                      <a:pt x="21" y="35"/>
                      <a:pt x="21" y="31"/>
                      <a:pt x="20" y="28"/>
                    </a:cubicBezTo>
                    <a:cubicBezTo>
                      <a:pt x="32" y="26"/>
                      <a:pt x="44" y="32"/>
                      <a:pt x="50" y="42"/>
                    </a:cubicBezTo>
                    <a:cubicBezTo>
                      <a:pt x="58" y="52"/>
                      <a:pt x="55" y="64"/>
                      <a:pt x="50" y="75"/>
                    </a:cubicBezTo>
                    <a:cubicBezTo>
                      <a:pt x="48" y="72"/>
                      <a:pt x="44" y="69"/>
                      <a:pt x="41" y="67"/>
                    </a:cubicBezTo>
                    <a:close/>
                    <a:moveTo>
                      <a:pt x="52" y="77"/>
                    </a:moveTo>
                    <a:cubicBezTo>
                      <a:pt x="59" y="66"/>
                      <a:pt x="60" y="52"/>
                      <a:pt x="54" y="41"/>
                    </a:cubicBezTo>
                    <a:cubicBezTo>
                      <a:pt x="48" y="31"/>
                      <a:pt x="35" y="24"/>
                      <a:pt x="23" y="24"/>
                    </a:cubicBezTo>
                    <a:cubicBezTo>
                      <a:pt x="27" y="20"/>
                      <a:pt x="31" y="16"/>
                      <a:pt x="35" y="12"/>
                    </a:cubicBezTo>
                    <a:cubicBezTo>
                      <a:pt x="53" y="14"/>
                      <a:pt x="68" y="24"/>
                      <a:pt x="74" y="41"/>
                    </a:cubicBezTo>
                    <a:cubicBezTo>
                      <a:pt x="76" y="48"/>
                      <a:pt x="76" y="57"/>
                      <a:pt x="74" y="64"/>
                    </a:cubicBezTo>
                    <a:cubicBezTo>
                      <a:pt x="71" y="73"/>
                      <a:pt x="64" y="78"/>
                      <a:pt x="57" y="84"/>
                    </a:cubicBezTo>
                    <a:cubicBezTo>
                      <a:pt x="56" y="81"/>
                      <a:pt x="54" y="79"/>
                      <a:pt x="52" y="77"/>
                    </a:cubicBezTo>
                    <a:close/>
                    <a:moveTo>
                      <a:pt x="60" y="89"/>
                    </a:moveTo>
                    <a:cubicBezTo>
                      <a:pt x="60" y="89"/>
                      <a:pt x="59" y="88"/>
                      <a:pt x="59" y="87"/>
                    </a:cubicBezTo>
                    <a:cubicBezTo>
                      <a:pt x="74" y="82"/>
                      <a:pt x="91" y="84"/>
                      <a:pt x="104" y="93"/>
                    </a:cubicBezTo>
                    <a:cubicBezTo>
                      <a:pt x="120" y="105"/>
                      <a:pt x="119" y="125"/>
                      <a:pt x="116" y="143"/>
                    </a:cubicBezTo>
                    <a:cubicBezTo>
                      <a:pt x="111" y="148"/>
                      <a:pt x="106" y="152"/>
                      <a:pt x="100" y="155"/>
                    </a:cubicBezTo>
                    <a:cubicBezTo>
                      <a:pt x="108" y="144"/>
                      <a:pt x="107" y="128"/>
                      <a:pt x="102" y="116"/>
                    </a:cubicBezTo>
                    <a:cubicBezTo>
                      <a:pt x="95" y="102"/>
                      <a:pt x="77" y="94"/>
                      <a:pt x="62" y="95"/>
                    </a:cubicBezTo>
                    <a:cubicBezTo>
                      <a:pt x="61" y="93"/>
                      <a:pt x="61" y="91"/>
                      <a:pt x="60" y="89"/>
                    </a:cubicBezTo>
                    <a:close/>
                    <a:moveTo>
                      <a:pt x="53" y="139"/>
                    </a:moveTo>
                    <a:cubicBezTo>
                      <a:pt x="55" y="137"/>
                      <a:pt x="57" y="134"/>
                      <a:pt x="58" y="132"/>
                    </a:cubicBezTo>
                    <a:cubicBezTo>
                      <a:pt x="61" y="128"/>
                      <a:pt x="62" y="123"/>
                      <a:pt x="63" y="118"/>
                    </a:cubicBezTo>
                    <a:cubicBezTo>
                      <a:pt x="63" y="117"/>
                      <a:pt x="64" y="116"/>
                      <a:pt x="64" y="114"/>
                    </a:cubicBezTo>
                    <a:cubicBezTo>
                      <a:pt x="71" y="116"/>
                      <a:pt x="77" y="121"/>
                      <a:pt x="82" y="127"/>
                    </a:cubicBezTo>
                    <a:cubicBezTo>
                      <a:pt x="86" y="134"/>
                      <a:pt x="86" y="141"/>
                      <a:pt x="82" y="148"/>
                    </a:cubicBezTo>
                    <a:cubicBezTo>
                      <a:pt x="73" y="142"/>
                      <a:pt x="63" y="138"/>
                      <a:pt x="53" y="139"/>
                    </a:cubicBezTo>
                    <a:close/>
                    <a:moveTo>
                      <a:pt x="92" y="158"/>
                    </a:moveTo>
                    <a:cubicBezTo>
                      <a:pt x="90" y="155"/>
                      <a:pt x="87" y="152"/>
                      <a:pt x="84" y="150"/>
                    </a:cubicBezTo>
                    <a:cubicBezTo>
                      <a:pt x="96" y="134"/>
                      <a:pt x="81" y="115"/>
                      <a:pt x="64" y="111"/>
                    </a:cubicBezTo>
                    <a:cubicBezTo>
                      <a:pt x="64" y="107"/>
                      <a:pt x="64" y="103"/>
                      <a:pt x="63" y="98"/>
                    </a:cubicBezTo>
                    <a:cubicBezTo>
                      <a:pt x="76" y="98"/>
                      <a:pt x="90" y="104"/>
                      <a:pt x="97" y="115"/>
                    </a:cubicBezTo>
                    <a:cubicBezTo>
                      <a:pt x="107" y="129"/>
                      <a:pt x="105" y="147"/>
                      <a:pt x="92" y="158"/>
                    </a:cubicBezTo>
                    <a:close/>
                    <a:moveTo>
                      <a:pt x="202" y="7"/>
                    </a:moveTo>
                    <a:cubicBezTo>
                      <a:pt x="212" y="9"/>
                      <a:pt x="222" y="13"/>
                      <a:pt x="232" y="15"/>
                    </a:cubicBezTo>
                    <a:cubicBezTo>
                      <a:pt x="241" y="17"/>
                      <a:pt x="251" y="20"/>
                      <a:pt x="260" y="23"/>
                    </a:cubicBezTo>
                    <a:cubicBezTo>
                      <a:pt x="256" y="34"/>
                      <a:pt x="253" y="44"/>
                      <a:pt x="249" y="55"/>
                    </a:cubicBezTo>
                    <a:cubicBezTo>
                      <a:pt x="249" y="56"/>
                      <a:pt x="249" y="56"/>
                      <a:pt x="249" y="56"/>
                    </a:cubicBezTo>
                    <a:cubicBezTo>
                      <a:pt x="240" y="58"/>
                      <a:pt x="230" y="58"/>
                      <a:pt x="222" y="53"/>
                    </a:cubicBezTo>
                    <a:cubicBezTo>
                      <a:pt x="213" y="49"/>
                      <a:pt x="210" y="38"/>
                      <a:pt x="214" y="30"/>
                    </a:cubicBezTo>
                    <a:cubicBezTo>
                      <a:pt x="218" y="20"/>
                      <a:pt x="232" y="21"/>
                      <a:pt x="236" y="30"/>
                    </a:cubicBezTo>
                    <a:cubicBezTo>
                      <a:pt x="239" y="35"/>
                      <a:pt x="236" y="40"/>
                      <a:pt x="231" y="42"/>
                    </a:cubicBezTo>
                    <a:cubicBezTo>
                      <a:pt x="230" y="42"/>
                      <a:pt x="229" y="42"/>
                      <a:pt x="228" y="41"/>
                    </a:cubicBezTo>
                    <a:cubicBezTo>
                      <a:pt x="232" y="41"/>
                      <a:pt x="231" y="36"/>
                      <a:pt x="229" y="34"/>
                    </a:cubicBezTo>
                    <a:cubicBezTo>
                      <a:pt x="229" y="34"/>
                      <a:pt x="229" y="34"/>
                      <a:pt x="229" y="34"/>
                    </a:cubicBezTo>
                    <a:cubicBezTo>
                      <a:pt x="228" y="33"/>
                      <a:pt x="227" y="33"/>
                      <a:pt x="226" y="34"/>
                    </a:cubicBezTo>
                    <a:cubicBezTo>
                      <a:pt x="225" y="34"/>
                      <a:pt x="225" y="34"/>
                      <a:pt x="225" y="35"/>
                    </a:cubicBezTo>
                    <a:cubicBezTo>
                      <a:pt x="222" y="38"/>
                      <a:pt x="223" y="41"/>
                      <a:pt x="225" y="44"/>
                    </a:cubicBezTo>
                    <a:cubicBezTo>
                      <a:pt x="227" y="46"/>
                      <a:pt x="231" y="46"/>
                      <a:pt x="234" y="44"/>
                    </a:cubicBezTo>
                    <a:cubicBezTo>
                      <a:pt x="242" y="40"/>
                      <a:pt x="243" y="30"/>
                      <a:pt x="237" y="24"/>
                    </a:cubicBezTo>
                    <a:cubicBezTo>
                      <a:pt x="230" y="17"/>
                      <a:pt x="219" y="17"/>
                      <a:pt x="213" y="25"/>
                    </a:cubicBezTo>
                    <a:cubicBezTo>
                      <a:pt x="207" y="32"/>
                      <a:pt x="208" y="42"/>
                      <a:pt x="212" y="49"/>
                    </a:cubicBezTo>
                    <a:cubicBezTo>
                      <a:pt x="218" y="59"/>
                      <a:pt x="232" y="62"/>
                      <a:pt x="242" y="61"/>
                    </a:cubicBezTo>
                    <a:cubicBezTo>
                      <a:pt x="244" y="61"/>
                      <a:pt x="246" y="61"/>
                      <a:pt x="247" y="60"/>
                    </a:cubicBezTo>
                    <a:cubicBezTo>
                      <a:pt x="246" y="63"/>
                      <a:pt x="246" y="66"/>
                      <a:pt x="245" y="68"/>
                    </a:cubicBezTo>
                    <a:cubicBezTo>
                      <a:pt x="226" y="63"/>
                      <a:pt x="207" y="58"/>
                      <a:pt x="188" y="51"/>
                    </a:cubicBezTo>
                    <a:cubicBezTo>
                      <a:pt x="193" y="37"/>
                      <a:pt x="197" y="22"/>
                      <a:pt x="202" y="7"/>
                    </a:cubicBezTo>
                    <a:close/>
                    <a:moveTo>
                      <a:pt x="187" y="54"/>
                    </a:moveTo>
                    <a:cubicBezTo>
                      <a:pt x="206" y="61"/>
                      <a:pt x="224" y="68"/>
                      <a:pt x="244" y="71"/>
                    </a:cubicBezTo>
                    <a:cubicBezTo>
                      <a:pt x="243" y="74"/>
                      <a:pt x="241" y="78"/>
                      <a:pt x="240" y="81"/>
                    </a:cubicBezTo>
                    <a:cubicBezTo>
                      <a:pt x="222" y="73"/>
                      <a:pt x="203" y="69"/>
                      <a:pt x="185" y="61"/>
                    </a:cubicBezTo>
                    <a:cubicBezTo>
                      <a:pt x="185" y="59"/>
                      <a:pt x="186" y="57"/>
                      <a:pt x="187" y="54"/>
                    </a:cubicBezTo>
                    <a:close/>
                    <a:moveTo>
                      <a:pt x="171" y="93"/>
                    </a:moveTo>
                    <a:cubicBezTo>
                      <a:pt x="181" y="108"/>
                      <a:pt x="207" y="120"/>
                      <a:pt x="220" y="103"/>
                    </a:cubicBezTo>
                    <a:cubicBezTo>
                      <a:pt x="229" y="91"/>
                      <a:pt x="212" y="75"/>
                      <a:pt x="200" y="79"/>
                    </a:cubicBezTo>
                    <a:cubicBezTo>
                      <a:pt x="194" y="80"/>
                      <a:pt x="190" y="88"/>
                      <a:pt x="193" y="93"/>
                    </a:cubicBezTo>
                    <a:cubicBezTo>
                      <a:pt x="195" y="98"/>
                      <a:pt x="203" y="99"/>
                      <a:pt x="206" y="95"/>
                    </a:cubicBezTo>
                    <a:cubicBezTo>
                      <a:pt x="210" y="91"/>
                      <a:pt x="202" y="85"/>
                      <a:pt x="199" y="91"/>
                    </a:cubicBezTo>
                    <a:cubicBezTo>
                      <a:pt x="199" y="93"/>
                      <a:pt x="199" y="93"/>
                      <a:pt x="200" y="94"/>
                    </a:cubicBezTo>
                    <a:cubicBezTo>
                      <a:pt x="200" y="94"/>
                      <a:pt x="199" y="94"/>
                      <a:pt x="199" y="94"/>
                    </a:cubicBezTo>
                    <a:cubicBezTo>
                      <a:pt x="194" y="93"/>
                      <a:pt x="195" y="87"/>
                      <a:pt x="198" y="84"/>
                    </a:cubicBezTo>
                    <a:cubicBezTo>
                      <a:pt x="202" y="78"/>
                      <a:pt x="213" y="85"/>
                      <a:pt x="217" y="89"/>
                    </a:cubicBezTo>
                    <a:cubicBezTo>
                      <a:pt x="224" y="98"/>
                      <a:pt x="212" y="107"/>
                      <a:pt x="203" y="108"/>
                    </a:cubicBezTo>
                    <a:cubicBezTo>
                      <a:pt x="191" y="108"/>
                      <a:pt x="179" y="99"/>
                      <a:pt x="173" y="89"/>
                    </a:cubicBezTo>
                    <a:cubicBezTo>
                      <a:pt x="173" y="89"/>
                      <a:pt x="173" y="89"/>
                      <a:pt x="173" y="89"/>
                    </a:cubicBezTo>
                    <a:cubicBezTo>
                      <a:pt x="176" y="83"/>
                      <a:pt x="178" y="78"/>
                      <a:pt x="180" y="73"/>
                    </a:cubicBezTo>
                    <a:cubicBezTo>
                      <a:pt x="181" y="70"/>
                      <a:pt x="182" y="67"/>
                      <a:pt x="183" y="65"/>
                    </a:cubicBezTo>
                    <a:cubicBezTo>
                      <a:pt x="202" y="72"/>
                      <a:pt x="221" y="77"/>
                      <a:pt x="239" y="84"/>
                    </a:cubicBezTo>
                    <a:cubicBezTo>
                      <a:pt x="236" y="94"/>
                      <a:pt x="233" y="103"/>
                      <a:pt x="229" y="112"/>
                    </a:cubicBezTo>
                    <a:cubicBezTo>
                      <a:pt x="227" y="119"/>
                      <a:pt x="224" y="125"/>
                      <a:pt x="221" y="132"/>
                    </a:cubicBezTo>
                    <a:cubicBezTo>
                      <a:pt x="212" y="127"/>
                      <a:pt x="203" y="120"/>
                      <a:pt x="195" y="115"/>
                    </a:cubicBezTo>
                    <a:cubicBezTo>
                      <a:pt x="186" y="110"/>
                      <a:pt x="176" y="106"/>
                      <a:pt x="167" y="101"/>
                    </a:cubicBezTo>
                    <a:cubicBezTo>
                      <a:pt x="169" y="98"/>
                      <a:pt x="170" y="96"/>
                      <a:pt x="171" y="93"/>
                    </a:cubicBezTo>
                    <a:close/>
                    <a:moveTo>
                      <a:pt x="165" y="104"/>
                    </a:moveTo>
                    <a:cubicBezTo>
                      <a:pt x="174" y="109"/>
                      <a:pt x="184" y="113"/>
                      <a:pt x="193" y="118"/>
                    </a:cubicBezTo>
                    <a:cubicBezTo>
                      <a:pt x="202" y="123"/>
                      <a:pt x="210" y="130"/>
                      <a:pt x="219" y="134"/>
                    </a:cubicBezTo>
                    <a:cubicBezTo>
                      <a:pt x="218" y="136"/>
                      <a:pt x="217" y="138"/>
                      <a:pt x="216" y="140"/>
                    </a:cubicBezTo>
                    <a:cubicBezTo>
                      <a:pt x="216" y="141"/>
                      <a:pt x="216" y="142"/>
                      <a:pt x="215" y="143"/>
                    </a:cubicBezTo>
                    <a:cubicBezTo>
                      <a:pt x="197" y="133"/>
                      <a:pt x="178" y="123"/>
                      <a:pt x="160" y="113"/>
                    </a:cubicBezTo>
                    <a:cubicBezTo>
                      <a:pt x="162" y="110"/>
                      <a:pt x="164" y="107"/>
                      <a:pt x="165" y="104"/>
                    </a:cubicBezTo>
                    <a:close/>
                    <a:moveTo>
                      <a:pt x="97" y="216"/>
                    </a:moveTo>
                    <a:cubicBezTo>
                      <a:pt x="98" y="221"/>
                      <a:pt x="99" y="226"/>
                      <a:pt x="102" y="230"/>
                    </a:cubicBezTo>
                    <a:cubicBezTo>
                      <a:pt x="98" y="231"/>
                      <a:pt x="95" y="231"/>
                      <a:pt x="91" y="231"/>
                    </a:cubicBezTo>
                    <a:cubicBezTo>
                      <a:pt x="90" y="229"/>
                      <a:pt x="90" y="227"/>
                      <a:pt x="89" y="225"/>
                    </a:cubicBezTo>
                    <a:cubicBezTo>
                      <a:pt x="92" y="222"/>
                      <a:pt x="95" y="219"/>
                      <a:pt x="97" y="216"/>
                    </a:cubicBezTo>
                    <a:close/>
                    <a:moveTo>
                      <a:pt x="86" y="228"/>
                    </a:moveTo>
                    <a:cubicBezTo>
                      <a:pt x="87" y="229"/>
                      <a:pt x="87" y="230"/>
                      <a:pt x="88" y="231"/>
                    </a:cubicBezTo>
                    <a:cubicBezTo>
                      <a:pt x="86" y="231"/>
                      <a:pt x="84" y="231"/>
                      <a:pt x="82" y="231"/>
                    </a:cubicBezTo>
                    <a:cubicBezTo>
                      <a:pt x="83" y="230"/>
                      <a:pt x="85" y="229"/>
                      <a:pt x="86" y="228"/>
                    </a:cubicBezTo>
                    <a:close/>
                    <a:moveTo>
                      <a:pt x="87" y="234"/>
                    </a:moveTo>
                    <a:cubicBezTo>
                      <a:pt x="96" y="234"/>
                      <a:pt x="105" y="234"/>
                      <a:pt x="114" y="231"/>
                    </a:cubicBezTo>
                    <a:cubicBezTo>
                      <a:pt x="113" y="234"/>
                      <a:pt x="112" y="238"/>
                      <a:pt x="112" y="242"/>
                    </a:cubicBezTo>
                    <a:cubicBezTo>
                      <a:pt x="110" y="242"/>
                      <a:pt x="109" y="242"/>
                      <a:pt x="108" y="243"/>
                    </a:cubicBezTo>
                    <a:cubicBezTo>
                      <a:pt x="105" y="243"/>
                      <a:pt x="103" y="244"/>
                      <a:pt x="101" y="244"/>
                    </a:cubicBezTo>
                    <a:cubicBezTo>
                      <a:pt x="97" y="240"/>
                      <a:pt x="92" y="237"/>
                      <a:pt x="87" y="234"/>
                    </a:cubicBezTo>
                    <a:close/>
                    <a:moveTo>
                      <a:pt x="125" y="290"/>
                    </a:moveTo>
                    <a:cubicBezTo>
                      <a:pt x="125" y="291"/>
                      <a:pt x="126" y="293"/>
                      <a:pt x="127" y="294"/>
                    </a:cubicBezTo>
                    <a:cubicBezTo>
                      <a:pt x="122" y="294"/>
                      <a:pt x="117" y="293"/>
                      <a:pt x="112" y="292"/>
                    </a:cubicBezTo>
                    <a:cubicBezTo>
                      <a:pt x="115" y="284"/>
                      <a:pt x="115" y="275"/>
                      <a:pt x="114" y="267"/>
                    </a:cubicBezTo>
                    <a:cubicBezTo>
                      <a:pt x="113" y="259"/>
                      <a:pt x="109" y="252"/>
                      <a:pt x="104" y="247"/>
                    </a:cubicBezTo>
                    <a:cubicBezTo>
                      <a:pt x="107" y="246"/>
                      <a:pt x="109" y="245"/>
                      <a:pt x="112" y="245"/>
                    </a:cubicBezTo>
                    <a:cubicBezTo>
                      <a:pt x="111" y="261"/>
                      <a:pt x="116" y="277"/>
                      <a:pt x="125" y="290"/>
                    </a:cubicBezTo>
                    <a:close/>
                    <a:moveTo>
                      <a:pt x="117" y="222"/>
                    </a:moveTo>
                    <a:cubicBezTo>
                      <a:pt x="116" y="224"/>
                      <a:pt x="116" y="225"/>
                      <a:pt x="115" y="227"/>
                    </a:cubicBezTo>
                    <a:cubicBezTo>
                      <a:pt x="112" y="228"/>
                      <a:pt x="108" y="229"/>
                      <a:pt x="105" y="230"/>
                    </a:cubicBezTo>
                    <a:cubicBezTo>
                      <a:pt x="105" y="230"/>
                      <a:pt x="105" y="230"/>
                      <a:pt x="105" y="230"/>
                    </a:cubicBezTo>
                    <a:cubicBezTo>
                      <a:pt x="102" y="224"/>
                      <a:pt x="101" y="218"/>
                      <a:pt x="99" y="212"/>
                    </a:cubicBezTo>
                    <a:cubicBezTo>
                      <a:pt x="100" y="210"/>
                      <a:pt x="101" y="207"/>
                      <a:pt x="102" y="205"/>
                    </a:cubicBezTo>
                    <a:cubicBezTo>
                      <a:pt x="106" y="211"/>
                      <a:pt x="114" y="215"/>
                      <a:pt x="122" y="214"/>
                    </a:cubicBezTo>
                    <a:cubicBezTo>
                      <a:pt x="120" y="216"/>
                      <a:pt x="118" y="219"/>
                      <a:pt x="117" y="222"/>
                    </a:cubicBezTo>
                    <a:close/>
                    <a:moveTo>
                      <a:pt x="141" y="193"/>
                    </a:moveTo>
                    <a:cubicBezTo>
                      <a:pt x="140" y="180"/>
                      <a:pt x="117" y="173"/>
                      <a:pt x="114" y="189"/>
                    </a:cubicBezTo>
                    <a:cubicBezTo>
                      <a:pt x="113" y="194"/>
                      <a:pt x="119" y="198"/>
                      <a:pt x="123" y="196"/>
                    </a:cubicBezTo>
                    <a:cubicBezTo>
                      <a:pt x="124" y="196"/>
                      <a:pt x="125" y="196"/>
                      <a:pt x="125" y="195"/>
                    </a:cubicBezTo>
                    <a:cubicBezTo>
                      <a:pt x="126" y="194"/>
                      <a:pt x="127" y="191"/>
                      <a:pt x="125" y="190"/>
                    </a:cubicBezTo>
                    <a:cubicBezTo>
                      <a:pt x="123" y="189"/>
                      <a:pt x="121" y="190"/>
                      <a:pt x="120" y="191"/>
                    </a:cubicBezTo>
                    <a:cubicBezTo>
                      <a:pt x="119" y="191"/>
                      <a:pt x="119" y="191"/>
                      <a:pt x="119" y="191"/>
                    </a:cubicBezTo>
                    <a:cubicBezTo>
                      <a:pt x="119" y="191"/>
                      <a:pt x="119" y="191"/>
                      <a:pt x="119" y="191"/>
                    </a:cubicBezTo>
                    <a:cubicBezTo>
                      <a:pt x="119" y="192"/>
                      <a:pt x="119" y="192"/>
                      <a:pt x="119" y="193"/>
                    </a:cubicBezTo>
                    <a:cubicBezTo>
                      <a:pt x="114" y="190"/>
                      <a:pt x="119" y="184"/>
                      <a:pt x="122" y="183"/>
                    </a:cubicBezTo>
                    <a:cubicBezTo>
                      <a:pt x="129" y="181"/>
                      <a:pt x="138" y="188"/>
                      <a:pt x="137" y="195"/>
                    </a:cubicBezTo>
                    <a:cubicBezTo>
                      <a:pt x="137" y="196"/>
                      <a:pt x="137" y="196"/>
                      <a:pt x="137" y="196"/>
                    </a:cubicBezTo>
                    <a:cubicBezTo>
                      <a:pt x="132" y="200"/>
                      <a:pt x="128" y="205"/>
                      <a:pt x="124" y="210"/>
                    </a:cubicBezTo>
                    <a:cubicBezTo>
                      <a:pt x="115" y="213"/>
                      <a:pt x="107" y="209"/>
                      <a:pt x="103" y="200"/>
                    </a:cubicBezTo>
                    <a:cubicBezTo>
                      <a:pt x="105" y="192"/>
                      <a:pt x="105" y="184"/>
                      <a:pt x="102" y="176"/>
                    </a:cubicBezTo>
                    <a:cubicBezTo>
                      <a:pt x="102" y="175"/>
                      <a:pt x="102" y="174"/>
                      <a:pt x="101" y="172"/>
                    </a:cubicBezTo>
                    <a:cubicBezTo>
                      <a:pt x="109" y="169"/>
                      <a:pt x="116" y="164"/>
                      <a:pt x="122" y="158"/>
                    </a:cubicBezTo>
                    <a:cubicBezTo>
                      <a:pt x="131" y="168"/>
                      <a:pt x="138" y="179"/>
                      <a:pt x="148" y="188"/>
                    </a:cubicBezTo>
                    <a:cubicBezTo>
                      <a:pt x="146" y="190"/>
                      <a:pt x="143" y="191"/>
                      <a:pt x="141" y="193"/>
                    </a:cubicBezTo>
                    <a:close/>
                    <a:moveTo>
                      <a:pt x="151" y="187"/>
                    </a:moveTo>
                    <a:cubicBezTo>
                      <a:pt x="141" y="177"/>
                      <a:pt x="133" y="166"/>
                      <a:pt x="124" y="156"/>
                    </a:cubicBezTo>
                    <a:cubicBezTo>
                      <a:pt x="126" y="155"/>
                      <a:pt x="127" y="153"/>
                      <a:pt x="128" y="152"/>
                    </a:cubicBezTo>
                    <a:cubicBezTo>
                      <a:pt x="136" y="158"/>
                      <a:pt x="141" y="166"/>
                      <a:pt x="147" y="174"/>
                    </a:cubicBezTo>
                    <a:cubicBezTo>
                      <a:pt x="149" y="177"/>
                      <a:pt x="153" y="182"/>
                      <a:pt x="157" y="184"/>
                    </a:cubicBezTo>
                    <a:cubicBezTo>
                      <a:pt x="155" y="185"/>
                      <a:pt x="153" y="186"/>
                      <a:pt x="151" y="187"/>
                    </a:cubicBezTo>
                    <a:close/>
                    <a:moveTo>
                      <a:pt x="173" y="179"/>
                    </a:moveTo>
                    <a:cubicBezTo>
                      <a:pt x="163" y="171"/>
                      <a:pt x="155" y="154"/>
                      <a:pt x="162" y="143"/>
                    </a:cubicBezTo>
                    <a:cubicBezTo>
                      <a:pt x="168" y="135"/>
                      <a:pt x="180" y="135"/>
                      <a:pt x="185" y="143"/>
                    </a:cubicBezTo>
                    <a:cubicBezTo>
                      <a:pt x="189" y="147"/>
                      <a:pt x="188" y="153"/>
                      <a:pt x="184" y="157"/>
                    </a:cubicBezTo>
                    <a:cubicBezTo>
                      <a:pt x="183" y="159"/>
                      <a:pt x="180" y="160"/>
                      <a:pt x="177" y="160"/>
                    </a:cubicBezTo>
                    <a:cubicBezTo>
                      <a:pt x="176" y="160"/>
                      <a:pt x="175" y="159"/>
                      <a:pt x="174" y="158"/>
                    </a:cubicBezTo>
                    <a:cubicBezTo>
                      <a:pt x="177" y="158"/>
                      <a:pt x="180" y="155"/>
                      <a:pt x="178" y="152"/>
                    </a:cubicBezTo>
                    <a:cubicBezTo>
                      <a:pt x="178" y="151"/>
                      <a:pt x="177" y="151"/>
                      <a:pt x="176" y="151"/>
                    </a:cubicBezTo>
                    <a:cubicBezTo>
                      <a:pt x="176" y="151"/>
                      <a:pt x="176" y="151"/>
                      <a:pt x="176" y="151"/>
                    </a:cubicBezTo>
                    <a:cubicBezTo>
                      <a:pt x="174" y="149"/>
                      <a:pt x="171" y="150"/>
                      <a:pt x="170" y="153"/>
                    </a:cubicBezTo>
                    <a:cubicBezTo>
                      <a:pt x="169" y="155"/>
                      <a:pt x="170" y="158"/>
                      <a:pt x="172" y="160"/>
                    </a:cubicBezTo>
                    <a:cubicBezTo>
                      <a:pt x="178" y="167"/>
                      <a:pt x="186" y="162"/>
                      <a:pt x="190" y="156"/>
                    </a:cubicBezTo>
                    <a:cubicBezTo>
                      <a:pt x="194" y="148"/>
                      <a:pt x="189" y="138"/>
                      <a:pt x="181" y="134"/>
                    </a:cubicBezTo>
                    <a:cubicBezTo>
                      <a:pt x="173" y="131"/>
                      <a:pt x="163" y="135"/>
                      <a:pt x="159" y="141"/>
                    </a:cubicBezTo>
                    <a:cubicBezTo>
                      <a:pt x="151" y="153"/>
                      <a:pt x="158" y="171"/>
                      <a:pt x="168" y="180"/>
                    </a:cubicBezTo>
                    <a:cubicBezTo>
                      <a:pt x="168" y="180"/>
                      <a:pt x="167" y="180"/>
                      <a:pt x="167" y="180"/>
                    </a:cubicBezTo>
                    <a:cubicBezTo>
                      <a:pt x="165" y="181"/>
                      <a:pt x="162" y="182"/>
                      <a:pt x="160" y="183"/>
                    </a:cubicBezTo>
                    <a:cubicBezTo>
                      <a:pt x="155" y="180"/>
                      <a:pt x="151" y="173"/>
                      <a:pt x="147" y="169"/>
                    </a:cubicBezTo>
                    <a:cubicBezTo>
                      <a:pt x="142" y="162"/>
                      <a:pt x="137" y="155"/>
                      <a:pt x="130" y="150"/>
                    </a:cubicBezTo>
                    <a:cubicBezTo>
                      <a:pt x="135" y="145"/>
                      <a:pt x="140" y="139"/>
                      <a:pt x="145" y="134"/>
                    </a:cubicBezTo>
                    <a:cubicBezTo>
                      <a:pt x="150" y="128"/>
                      <a:pt x="154" y="122"/>
                      <a:pt x="158" y="115"/>
                    </a:cubicBezTo>
                    <a:cubicBezTo>
                      <a:pt x="177" y="126"/>
                      <a:pt x="195" y="137"/>
                      <a:pt x="214" y="145"/>
                    </a:cubicBezTo>
                    <a:cubicBezTo>
                      <a:pt x="208" y="157"/>
                      <a:pt x="201" y="168"/>
                      <a:pt x="191" y="177"/>
                    </a:cubicBezTo>
                    <a:cubicBezTo>
                      <a:pt x="185" y="177"/>
                      <a:pt x="179" y="177"/>
                      <a:pt x="173" y="179"/>
                    </a:cubicBezTo>
                    <a:close/>
                    <a:moveTo>
                      <a:pt x="336" y="15"/>
                    </a:moveTo>
                    <a:cubicBezTo>
                      <a:pt x="338" y="16"/>
                      <a:pt x="340" y="17"/>
                      <a:pt x="342" y="18"/>
                    </a:cubicBezTo>
                    <a:cubicBezTo>
                      <a:pt x="334" y="30"/>
                      <a:pt x="330" y="45"/>
                      <a:pt x="326" y="59"/>
                    </a:cubicBezTo>
                    <a:cubicBezTo>
                      <a:pt x="324" y="58"/>
                      <a:pt x="322" y="57"/>
                      <a:pt x="320" y="56"/>
                    </a:cubicBezTo>
                    <a:cubicBezTo>
                      <a:pt x="319" y="55"/>
                      <a:pt x="317" y="55"/>
                      <a:pt x="315" y="55"/>
                    </a:cubicBezTo>
                    <a:cubicBezTo>
                      <a:pt x="321" y="40"/>
                      <a:pt x="324" y="25"/>
                      <a:pt x="331" y="12"/>
                    </a:cubicBezTo>
                    <a:cubicBezTo>
                      <a:pt x="333" y="13"/>
                      <a:pt x="334" y="14"/>
                      <a:pt x="336" y="15"/>
                    </a:cubicBezTo>
                    <a:close/>
                    <a:moveTo>
                      <a:pt x="302" y="42"/>
                    </a:moveTo>
                    <a:cubicBezTo>
                      <a:pt x="308" y="37"/>
                      <a:pt x="312" y="31"/>
                      <a:pt x="314" y="25"/>
                    </a:cubicBezTo>
                    <a:cubicBezTo>
                      <a:pt x="316" y="18"/>
                      <a:pt x="316" y="10"/>
                      <a:pt x="314" y="3"/>
                    </a:cubicBezTo>
                    <a:cubicBezTo>
                      <a:pt x="314" y="2"/>
                      <a:pt x="315" y="1"/>
                      <a:pt x="316" y="0"/>
                    </a:cubicBezTo>
                    <a:cubicBezTo>
                      <a:pt x="320" y="4"/>
                      <a:pt x="324" y="7"/>
                      <a:pt x="329" y="10"/>
                    </a:cubicBezTo>
                    <a:cubicBezTo>
                      <a:pt x="320" y="23"/>
                      <a:pt x="318" y="40"/>
                      <a:pt x="312" y="54"/>
                    </a:cubicBezTo>
                    <a:cubicBezTo>
                      <a:pt x="312" y="54"/>
                      <a:pt x="312" y="54"/>
                      <a:pt x="312" y="54"/>
                    </a:cubicBezTo>
                    <a:cubicBezTo>
                      <a:pt x="307" y="53"/>
                      <a:pt x="302" y="53"/>
                      <a:pt x="297" y="53"/>
                    </a:cubicBezTo>
                    <a:cubicBezTo>
                      <a:pt x="297" y="53"/>
                      <a:pt x="297" y="53"/>
                      <a:pt x="297" y="53"/>
                    </a:cubicBezTo>
                    <a:cubicBezTo>
                      <a:pt x="299" y="49"/>
                      <a:pt x="300" y="46"/>
                      <a:pt x="302" y="42"/>
                    </a:cubicBezTo>
                    <a:close/>
                    <a:moveTo>
                      <a:pt x="297" y="46"/>
                    </a:moveTo>
                    <a:cubicBezTo>
                      <a:pt x="296" y="48"/>
                      <a:pt x="295" y="50"/>
                      <a:pt x="294" y="53"/>
                    </a:cubicBezTo>
                    <a:cubicBezTo>
                      <a:pt x="289" y="53"/>
                      <a:pt x="285" y="53"/>
                      <a:pt x="280" y="53"/>
                    </a:cubicBezTo>
                    <a:cubicBezTo>
                      <a:pt x="286" y="51"/>
                      <a:pt x="291" y="49"/>
                      <a:pt x="297" y="46"/>
                    </a:cubicBezTo>
                    <a:close/>
                    <a:moveTo>
                      <a:pt x="307" y="57"/>
                    </a:moveTo>
                    <a:cubicBezTo>
                      <a:pt x="313" y="58"/>
                      <a:pt x="320" y="59"/>
                      <a:pt x="325" y="62"/>
                    </a:cubicBezTo>
                    <a:cubicBezTo>
                      <a:pt x="331" y="66"/>
                      <a:pt x="332" y="74"/>
                      <a:pt x="328" y="79"/>
                    </a:cubicBezTo>
                    <a:cubicBezTo>
                      <a:pt x="320" y="89"/>
                      <a:pt x="304" y="77"/>
                      <a:pt x="297" y="72"/>
                    </a:cubicBezTo>
                    <a:cubicBezTo>
                      <a:pt x="292" y="67"/>
                      <a:pt x="286" y="61"/>
                      <a:pt x="280" y="56"/>
                    </a:cubicBezTo>
                    <a:cubicBezTo>
                      <a:pt x="288" y="57"/>
                      <a:pt x="298" y="56"/>
                      <a:pt x="307" y="57"/>
                    </a:cubicBezTo>
                    <a:close/>
                    <a:moveTo>
                      <a:pt x="290" y="70"/>
                    </a:moveTo>
                    <a:cubicBezTo>
                      <a:pt x="290" y="72"/>
                      <a:pt x="289" y="73"/>
                      <a:pt x="289" y="75"/>
                    </a:cubicBezTo>
                    <a:cubicBezTo>
                      <a:pt x="288" y="75"/>
                      <a:pt x="288" y="76"/>
                      <a:pt x="288" y="77"/>
                    </a:cubicBezTo>
                    <a:cubicBezTo>
                      <a:pt x="286" y="71"/>
                      <a:pt x="282" y="65"/>
                      <a:pt x="278" y="60"/>
                    </a:cubicBezTo>
                    <a:cubicBezTo>
                      <a:pt x="282" y="63"/>
                      <a:pt x="286" y="67"/>
                      <a:pt x="290" y="70"/>
                    </a:cubicBezTo>
                    <a:close/>
                    <a:moveTo>
                      <a:pt x="263" y="74"/>
                    </a:moveTo>
                    <a:cubicBezTo>
                      <a:pt x="270" y="80"/>
                      <a:pt x="272" y="89"/>
                      <a:pt x="268" y="97"/>
                    </a:cubicBezTo>
                    <a:cubicBezTo>
                      <a:pt x="265" y="106"/>
                      <a:pt x="257" y="110"/>
                      <a:pt x="249" y="113"/>
                    </a:cubicBezTo>
                    <a:cubicBezTo>
                      <a:pt x="254" y="100"/>
                      <a:pt x="259" y="87"/>
                      <a:pt x="263" y="74"/>
                    </a:cubicBezTo>
                    <a:close/>
                    <a:moveTo>
                      <a:pt x="248" y="116"/>
                    </a:moveTo>
                    <a:cubicBezTo>
                      <a:pt x="259" y="116"/>
                      <a:pt x="268" y="107"/>
                      <a:pt x="272" y="98"/>
                    </a:cubicBezTo>
                    <a:cubicBezTo>
                      <a:pt x="276" y="87"/>
                      <a:pt x="272" y="77"/>
                      <a:pt x="264" y="71"/>
                    </a:cubicBezTo>
                    <a:cubicBezTo>
                      <a:pt x="264" y="70"/>
                      <a:pt x="264" y="69"/>
                      <a:pt x="265" y="68"/>
                    </a:cubicBezTo>
                    <a:cubicBezTo>
                      <a:pt x="266" y="64"/>
                      <a:pt x="267" y="60"/>
                      <a:pt x="269" y="56"/>
                    </a:cubicBezTo>
                    <a:cubicBezTo>
                      <a:pt x="274" y="60"/>
                      <a:pt x="278" y="67"/>
                      <a:pt x="282" y="72"/>
                    </a:cubicBezTo>
                    <a:cubicBezTo>
                      <a:pt x="285" y="79"/>
                      <a:pt x="288" y="88"/>
                      <a:pt x="287" y="96"/>
                    </a:cubicBezTo>
                    <a:cubicBezTo>
                      <a:pt x="286" y="105"/>
                      <a:pt x="280" y="113"/>
                      <a:pt x="273" y="119"/>
                    </a:cubicBezTo>
                    <a:cubicBezTo>
                      <a:pt x="264" y="125"/>
                      <a:pt x="253" y="126"/>
                      <a:pt x="243" y="127"/>
                    </a:cubicBezTo>
                    <a:cubicBezTo>
                      <a:pt x="245" y="124"/>
                      <a:pt x="246" y="120"/>
                      <a:pt x="248" y="116"/>
                    </a:cubicBezTo>
                    <a:close/>
                    <a:moveTo>
                      <a:pt x="277" y="120"/>
                    </a:moveTo>
                    <a:cubicBezTo>
                      <a:pt x="275" y="125"/>
                      <a:pt x="273" y="130"/>
                      <a:pt x="273" y="135"/>
                    </a:cubicBezTo>
                    <a:cubicBezTo>
                      <a:pt x="266" y="133"/>
                      <a:pt x="259" y="131"/>
                      <a:pt x="251" y="130"/>
                    </a:cubicBezTo>
                    <a:cubicBezTo>
                      <a:pt x="261" y="129"/>
                      <a:pt x="270" y="125"/>
                      <a:pt x="277" y="120"/>
                    </a:cubicBezTo>
                    <a:close/>
                    <a:moveTo>
                      <a:pt x="208" y="180"/>
                    </a:moveTo>
                    <a:cubicBezTo>
                      <a:pt x="217" y="171"/>
                      <a:pt x="225" y="160"/>
                      <a:pt x="232" y="149"/>
                    </a:cubicBezTo>
                    <a:cubicBezTo>
                      <a:pt x="238" y="154"/>
                      <a:pt x="239" y="163"/>
                      <a:pt x="236" y="171"/>
                    </a:cubicBezTo>
                    <a:cubicBezTo>
                      <a:pt x="233" y="179"/>
                      <a:pt x="226" y="184"/>
                      <a:pt x="217" y="184"/>
                    </a:cubicBezTo>
                    <a:cubicBezTo>
                      <a:pt x="214" y="183"/>
                      <a:pt x="211" y="181"/>
                      <a:pt x="208" y="180"/>
                    </a:cubicBezTo>
                    <a:close/>
                    <a:moveTo>
                      <a:pt x="227" y="192"/>
                    </a:moveTo>
                    <a:cubicBezTo>
                      <a:pt x="226" y="190"/>
                      <a:pt x="224" y="189"/>
                      <a:pt x="222" y="187"/>
                    </a:cubicBezTo>
                    <a:cubicBezTo>
                      <a:pt x="240" y="186"/>
                      <a:pt x="248" y="157"/>
                      <a:pt x="234" y="146"/>
                    </a:cubicBezTo>
                    <a:cubicBezTo>
                      <a:pt x="236" y="141"/>
                      <a:pt x="238" y="137"/>
                      <a:pt x="241" y="133"/>
                    </a:cubicBezTo>
                    <a:cubicBezTo>
                      <a:pt x="263" y="150"/>
                      <a:pt x="260" y="187"/>
                      <a:pt x="233" y="198"/>
                    </a:cubicBezTo>
                    <a:cubicBezTo>
                      <a:pt x="232" y="196"/>
                      <a:pt x="230" y="194"/>
                      <a:pt x="227" y="192"/>
                    </a:cubicBezTo>
                    <a:close/>
                    <a:moveTo>
                      <a:pt x="236" y="264"/>
                    </a:moveTo>
                    <a:cubicBezTo>
                      <a:pt x="240" y="266"/>
                      <a:pt x="242" y="269"/>
                      <a:pt x="243" y="273"/>
                    </a:cubicBezTo>
                    <a:cubicBezTo>
                      <a:pt x="243" y="277"/>
                      <a:pt x="241" y="281"/>
                      <a:pt x="237" y="283"/>
                    </a:cubicBezTo>
                    <a:cubicBezTo>
                      <a:pt x="234" y="285"/>
                      <a:pt x="230" y="286"/>
                      <a:pt x="227" y="285"/>
                    </a:cubicBezTo>
                    <a:cubicBezTo>
                      <a:pt x="223" y="285"/>
                      <a:pt x="221" y="282"/>
                      <a:pt x="221" y="279"/>
                    </a:cubicBezTo>
                    <a:cubicBezTo>
                      <a:pt x="227" y="275"/>
                      <a:pt x="232" y="270"/>
                      <a:pt x="236" y="264"/>
                    </a:cubicBezTo>
                    <a:close/>
                    <a:moveTo>
                      <a:pt x="208" y="284"/>
                    </a:moveTo>
                    <a:cubicBezTo>
                      <a:pt x="208" y="284"/>
                      <a:pt x="209" y="283"/>
                      <a:pt x="209" y="283"/>
                    </a:cubicBezTo>
                    <a:cubicBezTo>
                      <a:pt x="208" y="285"/>
                      <a:pt x="207" y="286"/>
                      <a:pt x="206" y="288"/>
                    </a:cubicBezTo>
                    <a:cubicBezTo>
                      <a:pt x="205" y="287"/>
                      <a:pt x="204" y="286"/>
                      <a:pt x="203" y="285"/>
                    </a:cubicBezTo>
                    <a:cubicBezTo>
                      <a:pt x="205" y="284"/>
                      <a:pt x="206" y="284"/>
                      <a:pt x="208" y="284"/>
                    </a:cubicBezTo>
                    <a:close/>
                    <a:moveTo>
                      <a:pt x="160" y="268"/>
                    </a:moveTo>
                    <a:cubicBezTo>
                      <a:pt x="159" y="269"/>
                      <a:pt x="159" y="270"/>
                      <a:pt x="158" y="271"/>
                    </a:cubicBezTo>
                    <a:cubicBezTo>
                      <a:pt x="157" y="272"/>
                      <a:pt x="156" y="273"/>
                      <a:pt x="155" y="274"/>
                    </a:cubicBezTo>
                    <a:cubicBezTo>
                      <a:pt x="154" y="273"/>
                      <a:pt x="153" y="272"/>
                      <a:pt x="152" y="271"/>
                    </a:cubicBezTo>
                    <a:cubicBezTo>
                      <a:pt x="154" y="269"/>
                      <a:pt x="155" y="268"/>
                      <a:pt x="156" y="266"/>
                    </a:cubicBezTo>
                    <a:cubicBezTo>
                      <a:pt x="156" y="265"/>
                      <a:pt x="157" y="265"/>
                      <a:pt x="158" y="264"/>
                    </a:cubicBezTo>
                    <a:cubicBezTo>
                      <a:pt x="158" y="265"/>
                      <a:pt x="159" y="267"/>
                      <a:pt x="160" y="268"/>
                    </a:cubicBezTo>
                    <a:close/>
                    <a:moveTo>
                      <a:pt x="162" y="228"/>
                    </a:moveTo>
                    <a:cubicBezTo>
                      <a:pt x="158" y="231"/>
                      <a:pt x="156" y="235"/>
                      <a:pt x="155" y="240"/>
                    </a:cubicBezTo>
                    <a:cubicBezTo>
                      <a:pt x="151" y="238"/>
                      <a:pt x="147" y="235"/>
                      <a:pt x="145" y="231"/>
                    </a:cubicBezTo>
                    <a:cubicBezTo>
                      <a:pt x="153" y="228"/>
                      <a:pt x="161" y="224"/>
                      <a:pt x="169" y="220"/>
                    </a:cubicBezTo>
                    <a:cubicBezTo>
                      <a:pt x="173" y="218"/>
                      <a:pt x="177" y="215"/>
                      <a:pt x="181" y="212"/>
                    </a:cubicBezTo>
                    <a:cubicBezTo>
                      <a:pt x="182" y="214"/>
                      <a:pt x="182" y="217"/>
                      <a:pt x="183" y="220"/>
                    </a:cubicBezTo>
                    <a:cubicBezTo>
                      <a:pt x="175" y="219"/>
                      <a:pt x="167" y="223"/>
                      <a:pt x="162" y="228"/>
                    </a:cubicBezTo>
                    <a:close/>
                    <a:moveTo>
                      <a:pt x="198" y="262"/>
                    </a:moveTo>
                    <a:cubicBezTo>
                      <a:pt x="191" y="263"/>
                      <a:pt x="186" y="261"/>
                      <a:pt x="182" y="257"/>
                    </a:cubicBezTo>
                    <a:cubicBezTo>
                      <a:pt x="188" y="257"/>
                      <a:pt x="194" y="252"/>
                      <a:pt x="197" y="246"/>
                    </a:cubicBezTo>
                    <a:cubicBezTo>
                      <a:pt x="202" y="249"/>
                      <a:pt x="203" y="254"/>
                      <a:pt x="203" y="260"/>
                    </a:cubicBezTo>
                    <a:cubicBezTo>
                      <a:pt x="202" y="261"/>
                      <a:pt x="200" y="261"/>
                      <a:pt x="198" y="262"/>
                    </a:cubicBezTo>
                    <a:close/>
                    <a:moveTo>
                      <a:pt x="207" y="258"/>
                    </a:moveTo>
                    <a:cubicBezTo>
                      <a:pt x="207" y="252"/>
                      <a:pt x="204" y="246"/>
                      <a:pt x="198" y="243"/>
                    </a:cubicBezTo>
                    <a:cubicBezTo>
                      <a:pt x="200" y="239"/>
                      <a:pt x="200" y="235"/>
                      <a:pt x="199" y="232"/>
                    </a:cubicBezTo>
                    <a:cubicBezTo>
                      <a:pt x="200" y="228"/>
                      <a:pt x="202" y="224"/>
                      <a:pt x="202" y="220"/>
                    </a:cubicBezTo>
                    <a:cubicBezTo>
                      <a:pt x="206" y="227"/>
                      <a:pt x="211" y="233"/>
                      <a:pt x="218" y="236"/>
                    </a:cubicBezTo>
                    <a:cubicBezTo>
                      <a:pt x="217" y="245"/>
                      <a:pt x="213" y="253"/>
                      <a:pt x="207" y="258"/>
                    </a:cubicBezTo>
                    <a:close/>
                    <a:moveTo>
                      <a:pt x="218" y="231"/>
                    </a:moveTo>
                    <a:cubicBezTo>
                      <a:pt x="218" y="232"/>
                      <a:pt x="218" y="232"/>
                      <a:pt x="218" y="233"/>
                    </a:cubicBezTo>
                    <a:cubicBezTo>
                      <a:pt x="211" y="228"/>
                      <a:pt x="206" y="221"/>
                      <a:pt x="202" y="213"/>
                    </a:cubicBezTo>
                    <a:cubicBezTo>
                      <a:pt x="202" y="213"/>
                      <a:pt x="202" y="213"/>
                      <a:pt x="202" y="213"/>
                    </a:cubicBezTo>
                    <a:cubicBezTo>
                      <a:pt x="202" y="213"/>
                      <a:pt x="202" y="213"/>
                      <a:pt x="202" y="212"/>
                    </a:cubicBezTo>
                    <a:cubicBezTo>
                      <a:pt x="201" y="210"/>
                      <a:pt x="200" y="207"/>
                      <a:pt x="199" y="205"/>
                    </a:cubicBezTo>
                    <a:cubicBezTo>
                      <a:pt x="211" y="209"/>
                      <a:pt x="217" y="219"/>
                      <a:pt x="218" y="231"/>
                    </a:cubicBezTo>
                    <a:close/>
                    <a:moveTo>
                      <a:pt x="189" y="202"/>
                    </a:moveTo>
                    <a:cubicBezTo>
                      <a:pt x="191" y="203"/>
                      <a:pt x="193" y="203"/>
                      <a:pt x="195" y="203"/>
                    </a:cubicBezTo>
                    <a:cubicBezTo>
                      <a:pt x="195" y="203"/>
                      <a:pt x="196" y="204"/>
                      <a:pt x="196" y="204"/>
                    </a:cubicBezTo>
                    <a:cubicBezTo>
                      <a:pt x="197" y="207"/>
                      <a:pt x="198" y="211"/>
                      <a:pt x="199" y="214"/>
                    </a:cubicBezTo>
                    <a:cubicBezTo>
                      <a:pt x="199" y="217"/>
                      <a:pt x="199" y="220"/>
                      <a:pt x="199" y="223"/>
                    </a:cubicBezTo>
                    <a:cubicBezTo>
                      <a:pt x="198" y="225"/>
                      <a:pt x="198" y="226"/>
                      <a:pt x="197" y="228"/>
                    </a:cubicBezTo>
                    <a:cubicBezTo>
                      <a:pt x="195" y="225"/>
                      <a:pt x="192" y="223"/>
                      <a:pt x="189" y="221"/>
                    </a:cubicBezTo>
                    <a:cubicBezTo>
                      <a:pt x="188" y="221"/>
                      <a:pt x="187" y="221"/>
                      <a:pt x="186" y="220"/>
                    </a:cubicBezTo>
                    <a:cubicBezTo>
                      <a:pt x="185" y="217"/>
                      <a:pt x="185" y="213"/>
                      <a:pt x="183" y="210"/>
                    </a:cubicBezTo>
                    <a:cubicBezTo>
                      <a:pt x="186" y="207"/>
                      <a:pt x="188" y="205"/>
                      <a:pt x="189" y="202"/>
                    </a:cubicBezTo>
                    <a:close/>
                    <a:moveTo>
                      <a:pt x="158" y="211"/>
                    </a:moveTo>
                    <a:cubicBezTo>
                      <a:pt x="166" y="204"/>
                      <a:pt x="176" y="202"/>
                      <a:pt x="186" y="202"/>
                    </a:cubicBezTo>
                    <a:cubicBezTo>
                      <a:pt x="175" y="215"/>
                      <a:pt x="160" y="222"/>
                      <a:pt x="145" y="228"/>
                    </a:cubicBezTo>
                    <a:cubicBezTo>
                      <a:pt x="147" y="221"/>
                      <a:pt x="152" y="215"/>
                      <a:pt x="158" y="211"/>
                    </a:cubicBezTo>
                    <a:close/>
                    <a:moveTo>
                      <a:pt x="141" y="249"/>
                    </a:moveTo>
                    <a:cubicBezTo>
                      <a:pt x="141" y="248"/>
                      <a:pt x="141" y="248"/>
                      <a:pt x="141" y="247"/>
                    </a:cubicBezTo>
                    <a:cubicBezTo>
                      <a:pt x="141" y="243"/>
                      <a:pt x="141" y="239"/>
                      <a:pt x="143" y="234"/>
                    </a:cubicBezTo>
                    <a:cubicBezTo>
                      <a:pt x="145" y="238"/>
                      <a:pt x="150" y="241"/>
                      <a:pt x="154" y="243"/>
                    </a:cubicBezTo>
                    <a:cubicBezTo>
                      <a:pt x="154" y="247"/>
                      <a:pt x="154" y="251"/>
                      <a:pt x="155" y="255"/>
                    </a:cubicBezTo>
                    <a:cubicBezTo>
                      <a:pt x="153" y="255"/>
                      <a:pt x="151" y="255"/>
                      <a:pt x="149" y="255"/>
                    </a:cubicBezTo>
                    <a:cubicBezTo>
                      <a:pt x="145" y="254"/>
                      <a:pt x="143" y="252"/>
                      <a:pt x="142" y="249"/>
                    </a:cubicBezTo>
                    <a:cubicBezTo>
                      <a:pt x="142" y="249"/>
                      <a:pt x="141" y="249"/>
                      <a:pt x="141" y="249"/>
                    </a:cubicBezTo>
                    <a:close/>
                    <a:moveTo>
                      <a:pt x="144" y="262"/>
                    </a:moveTo>
                    <a:cubicBezTo>
                      <a:pt x="143" y="260"/>
                      <a:pt x="142" y="257"/>
                      <a:pt x="142" y="255"/>
                    </a:cubicBezTo>
                    <a:cubicBezTo>
                      <a:pt x="146" y="258"/>
                      <a:pt x="151" y="259"/>
                      <a:pt x="156" y="258"/>
                    </a:cubicBezTo>
                    <a:cubicBezTo>
                      <a:pt x="156" y="259"/>
                      <a:pt x="156" y="260"/>
                      <a:pt x="156" y="260"/>
                    </a:cubicBezTo>
                    <a:cubicBezTo>
                      <a:pt x="155" y="261"/>
                      <a:pt x="155" y="263"/>
                      <a:pt x="154" y="264"/>
                    </a:cubicBezTo>
                    <a:cubicBezTo>
                      <a:pt x="153" y="265"/>
                      <a:pt x="152" y="267"/>
                      <a:pt x="150" y="268"/>
                    </a:cubicBezTo>
                    <a:cubicBezTo>
                      <a:pt x="148" y="266"/>
                      <a:pt x="146" y="264"/>
                      <a:pt x="144" y="262"/>
                    </a:cubicBezTo>
                    <a:close/>
                    <a:moveTo>
                      <a:pt x="148" y="270"/>
                    </a:moveTo>
                    <a:cubicBezTo>
                      <a:pt x="151" y="274"/>
                      <a:pt x="153" y="277"/>
                      <a:pt x="156" y="281"/>
                    </a:cubicBezTo>
                    <a:cubicBezTo>
                      <a:pt x="153" y="278"/>
                      <a:pt x="150" y="274"/>
                      <a:pt x="148" y="270"/>
                    </a:cubicBezTo>
                    <a:close/>
                    <a:moveTo>
                      <a:pt x="162" y="287"/>
                    </a:moveTo>
                    <a:cubicBezTo>
                      <a:pt x="162" y="286"/>
                      <a:pt x="162" y="286"/>
                      <a:pt x="161" y="286"/>
                    </a:cubicBezTo>
                    <a:cubicBezTo>
                      <a:pt x="160" y="283"/>
                      <a:pt x="159" y="280"/>
                      <a:pt x="157" y="277"/>
                    </a:cubicBezTo>
                    <a:cubicBezTo>
                      <a:pt x="158" y="275"/>
                      <a:pt x="161" y="273"/>
                      <a:pt x="162" y="271"/>
                    </a:cubicBezTo>
                    <a:cubicBezTo>
                      <a:pt x="165" y="275"/>
                      <a:pt x="169" y="278"/>
                      <a:pt x="173" y="281"/>
                    </a:cubicBezTo>
                    <a:cubicBezTo>
                      <a:pt x="174" y="285"/>
                      <a:pt x="174" y="290"/>
                      <a:pt x="175" y="295"/>
                    </a:cubicBezTo>
                    <a:cubicBezTo>
                      <a:pt x="170" y="293"/>
                      <a:pt x="166" y="290"/>
                      <a:pt x="162" y="287"/>
                    </a:cubicBezTo>
                    <a:close/>
                    <a:moveTo>
                      <a:pt x="178" y="296"/>
                    </a:moveTo>
                    <a:cubicBezTo>
                      <a:pt x="177" y="292"/>
                      <a:pt x="177" y="287"/>
                      <a:pt x="176" y="282"/>
                    </a:cubicBezTo>
                    <a:cubicBezTo>
                      <a:pt x="180" y="284"/>
                      <a:pt x="184" y="285"/>
                      <a:pt x="188" y="285"/>
                    </a:cubicBezTo>
                    <a:cubicBezTo>
                      <a:pt x="190" y="290"/>
                      <a:pt x="189" y="295"/>
                      <a:pt x="191" y="300"/>
                    </a:cubicBezTo>
                    <a:cubicBezTo>
                      <a:pt x="186" y="299"/>
                      <a:pt x="182" y="298"/>
                      <a:pt x="178" y="296"/>
                    </a:cubicBezTo>
                    <a:close/>
                    <a:moveTo>
                      <a:pt x="194" y="301"/>
                    </a:moveTo>
                    <a:cubicBezTo>
                      <a:pt x="194" y="301"/>
                      <a:pt x="194" y="301"/>
                      <a:pt x="194" y="301"/>
                    </a:cubicBezTo>
                    <a:cubicBezTo>
                      <a:pt x="193" y="296"/>
                      <a:pt x="193" y="291"/>
                      <a:pt x="192" y="286"/>
                    </a:cubicBezTo>
                    <a:cubicBezTo>
                      <a:pt x="194" y="286"/>
                      <a:pt x="196" y="286"/>
                      <a:pt x="199" y="285"/>
                    </a:cubicBezTo>
                    <a:cubicBezTo>
                      <a:pt x="204" y="289"/>
                      <a:pt x="208" y="295"/>
                      <a:pt x="208" y="301"/>
                    </a:cubicBezTo>
                    <a:cubicBezTo>
                      <a:pt x="204" y="302"/>
                      <a:pt x="199" y="301"/>
                      <a:pt x="194" y="301"/>
                    </a:cubicBezTo>
                    <a:close/>
                    <a:moveTo>
                      <a:pt x="211" y="301"/>
                    </a:moveTo>
                    <a:cubicBezTo>
                      <a:pt x="212" y="297"/>
                      <a:pt x="210" y="294"/>
                      <a:pt x="208" y="290"/>
                    </a:cubicBezTo>
                    <a:cubicBezTo>
                      <a:pt x="208" y="290"/>
                      <a:pt x="208" y="290"/>
                      <a:pt x="208" y="290"/>
                    </a:cubicBezTo>
                    <a:cubicBezTo>
                      <a:pt x="210" y="288"/>
                      <a:pt x="211" y="286"/>
                      <a:pt x="213" y="284"/>
                    </a:cubicBezTo>
                    <a:cubicBezTo>
                      <a:pt x="215" y="283"/>
                      <a:pt x="216" y="282"/>
                      <a:pt x="217" y="282"/>
                    </a:cubicBezTo>
                    <a:cubicBezTo>
                      <a:pt x="220" y="290"/>
                      <a:pt x="232" y="290"/>
                      <a:pt x="239" y="286"/>
                    </a:cubicBezTo>
                    <a:cubicBezTo>
                      <a:pt x="249" y="281"/>
                      <a:pt x="248" y="265"/>
                      <a:pt x="238" y="261"/>
                    </a:cubicBezTo>
                    <a:cubicBezTo>
                      <a:pt x="242" y="256"/>
                      <a:pt x="244" y="250"/>
                      <a:pt x="245" y="243"/>
                    </a:cubicBezTo>
                    <a:cubicBezTo>
                      <a:pt x="248" y="228"/>
                      <a:pt x="244" y="213"/>
                      <a:pt x="235" y="201"/>
                    </a:cubicBezTo>
                    <a:cubicBezTo>
                      <a:pt x="240" y="199"/>
                      <a:pt x="245" y="196"/>
                      <a:pt x="248" y="193"/>
                    </a:cubicBezTo>
                    <a:cubicBezTo>
                      <a:pt x="248" y="209"/>
                      <a:pt x="250" y="225"/>
                      <a:pt x="252" y="241"/>
                    </a:cubicBezTo>
                    <a:cubicBezTo>
                      <a:pt x="253" y="253"/>
                      <a:pt x="253" y="268"/>
                      <a:pt x="259" y="279"/>
                    </a:cubicBezTo>
                    <a:cubicBezTo>
                      <a:pt x="247" y="292"/>
                      <a:pt x="229" y="300"/>
                      <a:pt x="211" y="301"/>
                    </a:cubicBezTo>
                    <a:close/>
                    <a:moveTo>
                      <a:pt x="272" y="227"/>
                    </a:moveTo>
                    <a:cubicBezTo>
                      <a:pt x="265" y="234"/>
                      <a:pt x="261" y="246"/>
                      <a:pt x="264" y="256"/>
                    </a:cubicBezTo>
                    <a:cubicBezTo>
                      <a:pt x="265" y="260"/>
                      <a:pt x="267" y="264"/>
                      <a:pt x="270" y="267"/>
                    </a:cubicBezTo>
                    <a:cubicBezTo>
                      <a:pt x="267" y="270"/>
                      <a:pt x="265" y="274"/>
                      <a:pt x="262" y="277"/>
                    </a:cubicBezTo>
                    <a:cubicBezTo>
                      <a:pt x="255" y="265"/>
                      <a:pt x="256" y="251"/>
                      <a:pt x="255" y="238"/>
                    </a:cubicBezTo>
                    <a:cubicBezTo>
                      <a:pt x="253" y="222"/>
                      <a:pt x="251" y="205"/>
                      <a:pt x="251" y="189"/>
                    </a:cubicBezTo>
                    <a:cubicBezTo>
                      <a:pt x="260" y="177"/>
                      <a:pt x="261" y="159"/>
                      <a:pt x="254" y="145"/>
                    </a:cubicBezTo>
                    <a:cubicBezTo>
                      <a:pt x="258" y="149"/>
                      <a:pt x="262" y="152"/>
                      <a:pt x="267" y="155"/>
                    </a:cubicBezTo>
                    <a:cubicBezTo>
                      <a:pt x="264" y="171"/>
                      <a:pt x="265" y="187"/>
                      <a:pt x="264" y="202"/>
                    </a:cubicBezTo>
                    <a:cubicBezTo>
                      <a:pt x="262" y="211"/>
                      <a:pt x="265" y="221"/>
                      <a:pt x="272" y="227"/>
                    </a:cubicBezTo>
                    <a:close/>
                    <a:moveTo>
                      <a:pt x="276" y="184"/>
                    </a:moveTo>
                    <a:cubicBezTo>
                      <a:pt x="272" y="186"/>
                      <a:pt x="269" y="189"/>
                      <a:pt x="267" y="192"/>
                    </a:cubicBezTo>
                    <a:cubicBezTo>
                      <a:pt x="268" y="180"/>
                      <a:pt x="267" y="169"/>
                      <a:pt x="270" y="157"/>
                    </a:cubicBezTo>
                    <a:cubicBezTo>
                      <a:pt x="270" y="158"/>
                      <a:pt x="271" y="158"/>
                      <a:pt x="272" y="159"/>
                    </a:cubicBezTo>
                    <a:cubicBezTo>
                      <a:pt x="269" y="167"/>
                      <a:pt x="269" y="177"/>
                      <a:pt x="276" y="184"/>
                    </a:cubicBezTo>
                    <a:close/>
                    <a:moveTo>
                      <a:pt x="274" y="155"/>
                    </a:moveTo>
                    <a:cubicBezTo>
                      <a:pt x="264" y="149"/>
                      <a:pt x="255" y="141"/>
                      <a:pt x="248" y="133"/>
                    </a:cubicBezTo>
                    <a:cubicBezTo>
                      <a:pt x="260" y="135"/>
                      <a:pt x="273" y="136"/>
                      <a:pt x="282" y="145"/>
                    </a:cubicBezTo>
                    <a:cubicBezTo>
                      <a:pt x="279" y="148"/>
                      <a:pt x="276" y="152"/>
                      <a:pt x="274" y="155"/>
                    </a:cubicBezTo>
                    <a:close/>
                    <a:moveTo>
                      <a:pt x="285" y="144"/>
                    </a:moveTo>
                    <a:cubicBezTo>
                      <a:pt x="282" y="141"/>
                      <a:pt x="279" y="138"/>
                      <a:pt x="275" y="137"/>
                    </a:cubicBezTo>
                    <a:cubicBezTo>
                      <a:pt x="276" y="129"/>
                      <a:pt x="279" y="122"/>
                      <a:pt x="282" y="115"/>
                    </a:cubicBezTo>
                    <a:cubicBezTo>
                      <a:pt x="286" y="110"/>
                      <a:pt x="289" y="105"/>
                      <a:pt x="290" y="98"/>
                    </a:cubicBezTo>
                    <a:cubicBezTo>
                      <a:pt x="291" y="93"/>
                      <a:pt x="291" y="88"/>
                      <a:pt x="289" y="82"/>
                    </a:cubicBezTo>
                    <a:cubicBezTo>
                      <a:pt x="289" y="82"/>
                      <a:pt x="289" y="82"/>
                      <a:pt x="289" y="82"/>
                    </a:cubicBezTo>
                    <a:cubicBezTo>
                      <a:pt x="291" y="79"/>
                      <a:pt x="291" y="75"/>
                      <a:pt x="293" y="72"/>
                    </a:cubicBezTo>
                    <a:cubicBezTo>
                      <a:pt x="296" y="75"/>
                      <a:pt x="299" y="78"/>
                      <a:pt x="303" y="80"/>
                    </a:cubicBezTo>
                    <a:cubicBezTo>
                      <a:pt x="303" y="80"/>
                      <a:pt x="303" y="80"/>
                      <a:pt x="304" y="81"/>
                    </a:cubicBezTo>
                    <a:cubicBezTo>
                      <a:pt x="299" y="90"/>
                      <a:pt x="297" y="100"/>
                      <a:pt x="296" y="111"/>
                    </a:cubicBezTo>
                    <a:cubicBezTo>
                      <a:pt x="295" y="116"/>
                      <a:pt x="293" y="122"/>
                      <a:pt x="292" y="128"/>
                    </a:cubicBezTo>
                    <a:cubicBezTo>
                      <a:pt x="291" y="133"/>
                      <a:pt x="289" y="137"/>
                      <a:pt x="289" y="141"/>
                    </a:cubicBezTo>
                    <a:cubicBezTo>
                      <a:pt x="288" y="142"/>
                      <a:pt x="286" y="143"/>
                      <a:pt x="285" y="144"/>
                    </a:cubicBezTo>
                    <a:close/>
                    <a:moveTo>
                      <a:pt x="306" y="111"/>
                    </a:moveTo>
                    <a:cubicBezTo>
                      <a:pt x="297" y="118"/>
                      <a:pt x="294" y="129"/>
                      <a:pt x="297" y="140"/>
                    </a:cubicBezTo>
                    <a:cubicBezTo>
                      <a:pt x="295" y="140"/>
                      <a:pt x="293" y="140"/>
                      <a:pt x="292" y="140"/>
                    </a:cubicBezTo>
                    <a:cubicBezTo>
                      <a:pt x="292" y="136"/>
                      <a:pt x="294" y="133"/>
                      <a:pt x="295" y="129"/>
                    </a:cubicBezTo>
                    <a:cubicBezTo>
                      <a:pt x="296" y="123"/>
                      <a:pt x="297" y="117"/>
                      <a:pt x="298" y="111"/>
                    </a:cubicBezTo>
                    <a:cubicBezTo>
                      <a:pt x="300" y="101"/>
                      <a:pt x="302" y="91"/>
                      <a:pt x="306" y="82"/>
                    </a:cubicBezTo>
                    <a:cubicBezTo>
                      <a:pt x="310" y="84"/>
                      <a:pt x="314" y="86"/>
                      <a:pt x="319" y="86"/>
                    </a:cubicBezTo>
                    <a:cubicBezTo>
                      <a:pt x="315" y="92"/>
                      <a:pt x="316" y="100"/>
                      <a:pt x="314" y="107"/>
                    </a:cubicBezTo>
                    <a:cubicBezTo>
                      <a:pt x="311" y="108"/>
                      <a:pt x="309" y="109"/>
                      <a:pt x="306" y="111"/>
                    </a:cubicBezTo>
                    <a:close/>
                    <a:moveTo>
                      <a:pt x="308" y="222"/>
                    </a:moveTo>
                    <a:cubicBezTo>
                      <a:pt x="300" y="220"/>
                      <a:pt x="281" y="217"/>
                      <a:pt x="279" y="207"/>
                    </a:cubicBezTo>
                    <a:cubicBezTo>
                      <a:pt x="277" y="196"/>
                      <a:pt x="304" y="197"/>
                      <a:pt x="310" y="197"/>
                    </a:cubicBezTo>
                    <a:cubicBezTo>
                      <a:pt x="322" y="197"/>
                      <a:pt x="333" y="197"/>
                      <a:pt x="344" y="200"/>
                    </a:cubicBezTo>
                    <a:cubicBezTo>
                      <a:pt x="342" y="208"/>
                      <a:pt x="340" y="217"/>
                      <a:pt x="340" y="226"/>
                    </a:cubicBezTo>
                    <a:cubicBezTo>
                      <a:pt x="330" y="225"/>
                      <a:pt x="319" y="224"/>
                      <a:pt x="308" y="222"/>
                    </a:cubicBezTo>
                    <a:close/>
                    <a:moveTo>
                      <a:pt x="350" y="271"/>
                    </a:moveTo>
                    <a:cubicBezTo>
                      <a:pt x="352" y="274"/>
                      <a:pt x="353" y="277"/>
                      <a:pt x="355" y="280"/>
                    </a:cubicBezTo>
                    <a:cubicBezTo>
                      <a:pt x="344" y="284"/>
                      <a:pt x="333" y="290"/>
                      <a:pt x="321" y="295"/>
                    </a:cubicBezTo>
                    <a:cubicBezTo>
                      <a:pt x="314" y="298"/>
                      <a:pt x="303" y="301"/>
                      <a:pt x="295" y="297"/>
                    </a:cubicBezTo>
                    <a:cubicBezTo>
                      <a:pt x="289" y="294"/>
                      <a:pt x="293" y="287"/>
                      <a:pt x="297" y="285"/>
                    </a:cubicBezTo>
                    <a:cubicBezTo>
                      <a:pt x="300" y="282"/>
                      <a:pt x="305" y="281"/>
                      <a:pt x="309" y="279"/>
                    </a:cubicBezTo>
                    <a:cubicBezTo>
                      <a:pt x="322" y="273"/>
                      <a:pt x="334" y="267"/>
                      <a:pt x="347" y="262"/>
                    </a:cubicBezTo>
                    <a:cubicBezTo>
                      <a:pt x="348" y="265"/>
                      <a:pt x="349" y="268"/>
                      <a:pt x="350" y="271"/>
                    </a:cubicBezTo>
                    <a:close/>
                    <a:moveTo>
                      <a:pt x="345" y="255"/>
                    </a:moveTo>
                    <a:cubicBezTo>
                      <a:pt x="334" y="260"/>
                      <a:pt x="322" y="260"/>
                      <a:pt x="310" y="260"/>
                    </a:cubicBezTo>
                    <a:cubicBezTo>
                      <a:pt x="301" y="260"/>
                      <a:pt x="283" y="260"/>
                      <a:pt x="278" y="251"/>
                    </a:cubicBezTo>
                    <a:cubicBezTo>
                      <a:pt x="274" y="242"/>
                      <a:pt x="297" y="239"/>
                      <a:pt x="302" y="237"/>
                    </a:cubicBezTo>
                    <a:cubicBezTo>
                      <a:pt x="309" y="235"/>
                      <a:pt x="317" y="234"/>
                      <a:pt x="325" y="233"/>
                    </a:cubicBezTo>
                    <a:cubicBezTo>
                      <a:pt x="330" y="232"/>
                      <a:pt x="335" y="233"/>
                      <a:pt x="341" y="232"/>
                    </a:cubicBezTo>
                    <a:cubicBezTo>
                      <a:pt x="341" y="240"/>
                      <a:pt x="342" y="248"/>
                      <a:pt x="345" y="255"/>
                    </a:cubicBezTo>
                    <a:close/>
                    <a:moveTo>
                      <a:pt x="346" y="195"/>
                    </a:moveTo>
                    <a:cubicBezTo>
                      <a:pt x="335" y="190"/>
                      <a:pt x="323" y="188"/>
                      <a:pt x="311" y="183"/>
                    </a:cubicBezTo>
                    <a:cubicBezTo>
                      <a:pt x="305" y="181"/>
                      <a:pt x="281" y="170"/>
                      <a:pt x="290" y="160"/>
                    </a:cubicBezTo>
                    <a:cubicBezTo>
                      <a:pt x="293" y="156"/>
                      <a:pt x="300" y="156"/>
                      <a:pt x="304" y="156"/>
                    </a:cubicBezTo>
                    <a:cubicBezTo>
                      <a:pt x="310" y="155"/>
                      <a:pt x="316" y="156"/>
                      <a:pt x="322" y="158"/>
                    </a:cubicBezTo>
                    <a:cubicBezTo>
                      <a:pt x="334" y="161"/>
                      <a:pt x="345" y="167"/>
                      <a:pt x="356" y="173"/>
                    </a:cubicBezTo>
                    <a:cubicBezTo>
                      <a:pt x="352" y="179"/>
                      <a:pt x="348" y="187"/>
                      <a:pt x="346" y="195"/>
                    </a:cubicBezTo>
                    <a:close/>
                    <a:moveTo>
                      <a:pt x="359" y="169"/>
                    </a:moveTo>
                    <a:cubicBezTo>
                      <a:pt x="349" y="162"/>
                      <a:pt x="339" y="155"/>
                      <a:pt x="329" y="148"/>
                    </a:cubicBezTo>
                    <a:cubicBezTo>
                      <a:pt x="324" y="144"/>
                      <a:pt x="320" y="141"/>
                      <a:pt x="317" y="136"/>
                    </a:cubicBezTo>
                    <a:cubicBezTo>
                      <a:pt x="313" y="130"/>
                      <a:pt x="315" y="122"/>
                      <a:pt x="323" y="121"/>
                    </a:cubicBezTo>
                    <a:cubicBezTo>
                      <a:pt x="333" y="119"/>
                      <a:pt x="344" y="126"/>
                      <a:pt x="352" y="132"/>
                    </a:cubicBezTo>
                    <a:cubicBezTo>
                      <a:pt x="360" y="138"/>
                      <a:pt x="367" y="145"/>
                      <a:pt x="375" y="151"/>
                    </a:cubicBezTo>
                    <a:cubicBezTo>
                      <a:pt x="369" y="157"/>
                      <a:pt x="364" y="162"/>
                      <a:pt x="359" y="169"/>
                    </a:cubicBezTo>
                    <a:close/>
                    <a:moveTo>
                      <a:pt x="390" y="140"/>
                    </a:moveTo>
                    <a:cubicBezTo>
                      <a:pt x="386" y="142"/>
                      <a:pt x="382" y="145"/>
                      <a:pt x="379" y="148"/>
                    </a:cubicBezTo>
                    <a:cubicBezTo>
                      <a:pt x="373" y="139"/>
                      <a:pt x="346" y="97"/>
                      <a:pt x="365" y="93"/>
                    </a:cubicBezTo>
                    <a:cubicBezTo>
                      <a:pt x="374" y="91"/>
                      <a:pt x="383" y="106"/>
                      <a:pt x="388" y="112"/>
                    </a:cubicBezTo>
                    <a:cubicBezTo>
                      <a:pt x="392" y="119"/>
                      <a:pt x="395" y="127"/>
                      <a:pt x="399" y="134"/>
                    </a:cubicBezTo>
                    <a:cubicBezTo>
                      <a:pt x="396" y="136"/>
                      <a:pt x="393" y="138"/>
                      <a:pt x="390" y="140"/>
                    </a:cubicBezTo>
                    <a:close/>
                    <a:moveTo>
                      <a:pt x="403" y="132"/>
                    </a:moveTo>
                    <a:cubicBezTo>
                      <a:pt x="402" y="123"/>
                      <a:pt x="398" y="115"/>
                      <a:pt x="396" y="106"/>
                    </a:cubicBezTo>
                    <a:cubicBezTo>
                      <a:pt x="394" y="98"/>
                      <a:pt x="392" y="87"/>
                      <a:pt x="397" y="79"/>
                    </a:cubicBezTo>
                    <a:cubicBezTo>
                      <a:pt x="406" y="67"/>
                      <a:pt x="417" y="87"/>
                      <a:pt x="420" y="94"/>
                    </a:cubicBezTo>
                    <a:cubicBezTo>
                      <a:pt x="424" y="103"/>
                      <a:pt x="426" y="113"/>
                      <a:pt x="428" y="123"/>
                    </a:cubicBezTo>
                    <a:cubicBezTo>
                      <a:pt x="420" y="125"/>
                      <a:pt x="411" y="128"/>
                      <a:pt x="403" y="132"/>
                    </a:cubicBezTo>
                    <a:close/>
                    <a:moveTo>
                      <a:pt x="450" y="54"/>
                    </a:moveTo>
                    <a:cubicBezTo>
                      <a:pt x="442" y="55"/>
                      <a:pt x="435" y="59"/>
                      <a:pt x="430" y="65"/>
                    </a:cubicBezTo>
                    <a:cubicBezTo>
                      <a:pt x="430" y="54"/>
                      <a:pt x="432" y="43"/>
                      <a:pt x="435" y="32"/>
                    </a:cubicBezTo>
                    <a:cubicBezTo>
                      <a:pt x="438" y="23"/>
                      <a:pt x="440" y="13"/>
                      <a:pt x="446" y="5"/>
                    </a:cubicBezTo>
                    <a:cubicBezTo>
                      <a:pt x="448" y="6"/>
                      <a:pt x="449" y="7"/>
                      <a:pt x="450" y="8"/>
                    </a:cubicBezTo>
                    <a:cubicBezTo>
                      <a:pt x="453" y="10"/>
                      <a:pt x="456" y="12"/>
                      <a:pt x="459" y="14"/>
                    </a:cubicBezTo>
                    <a:cubicBezTo>
                      <a:pt x="452" y="25"/>
                      <a:pt x="449" y="41"/>
                      <a:pt x="450" y="54"/>
                    </a:cubicBezTo>
                    <a:close/>
                    <a:moveTo>
                      <a:pt x="458" y="55"/>
                    </a:moveTo>
                    <a:cubicBezTo>
                      <a:pt x="456" y="55"/>
                      <a:pt x="455" y="54"/>
                      <a:pt x="453" y="54"/>
                    </a:cubicBezTo>
                    <a:cubicBezTo>
                      <a:pt x="452" y="41"/>
                      <a:pt x="455" y="27"/>
                      <a:pt x="462" y="16"/>
                    </a:cubicBezTo>
                    <a:cubicBezTo>
                      <a:pt x="467" y="20"/>
                      <a:pt x="473" y="24"/>
                      <a:pt x="478" y="28"/>
                    </a:cubicBezTo>
                    <a:cubicBezTo>
                      <a:pt x="471" y="36"/>
                      <a:pt x="468" y="49"/>
                      <a:pt x="468" y="60"/>
                    </a:cubicBezTo>
                    <a:cubicBezTo>
                      <a:pt x="465" y="58"/>
                      <a:pt x="462" y="56"/>
                      <a:pt x="458" y="55"/>
                    </a:cubicBezTo>
                    <a:close/>
                    <a:moveTo>
                      <a:pt x="479" y="79"/>
                    </a:moveTo>
                    <a:cubicBezTo>
                      <a:pt x="477" y="73"/>
                      <a:pt x="475" y="67"/>
                      <a:pt x="471" y="63"/>
                    </a:cubicBezTo>
                    <a:cubicBezTo>
                      <a:pt x="471" y="63"/>
                      <a:pt x="471" y="63"/>
                      <a:pt x="471" y="63"/>
                    </a:cubicBezTo>
                    <a:cubicBezTo>
                      <a:pt x="471" y="52"/>
                      <a:pt x="473" y="38"/>
                      <a:pt x="480" y="30"/>
                    </a:cubicBezTo>
                    <a:cubicBezTo>
                      <a:pt x="485" y="34"/>
                      <a:pt x="490" y="38"/>
                      <a:pt x="494" y="42"/>
                    </a:cubicBezTo>
                    <a:cubicBezTo>
                      <a:pt x="495" y="50"/>
                      <a:pt x="499" y="59"/>
                      <a:pt x="503" y="66"/>
                    </a:cubicBezTo>
                    <a:cubicBezTo>
                      <a:pt x="499" y="70"/>
                      <a:pt x="494" y="74"/>
                      <a:pt x="490" y="79"/>
                    </a:cubicBezTo>
                    <a:cubicBezTo>
                      <a:pt x="486" y="78"/>
                      <a:pt x="482" y="78"/>
                      <a:pt x="479" y="79"/>
                    </a:cubicBezTo>
                    <a:close/>
                    <a:moveTo>
                      <a:pt x="433" y="122"/>
                    </a:moveTo>
                    <a:cubicBezTo>
                      <a:pt x="434" y="112"/>
                      <a:pt x="435" y="103"/>
                      <a:pt x="438" y="93"/>
                    </a:cubicBezTo>
                    <a:cubicBezTo>
                      <a:pt x="440" y="86"/>
                      <a:pt x="445" y="67"/>
                      <a:pt x="455" y="71"/>
                    </a:cubicBezTo>
                    <a:cubicBezTo>
                      <a:pt x="464" y="74"/>
                      <a:pt x="462" y="91"/>
                      <a:pt x="462" y="98"/>
                    </a:cubicBezTo>
                    <a:cubicBezTo>
                      <a:pt x="460" y="106"/>
                      <a:pt x="458" y="114"/>
                      <a:pt x="458" y="123"/>
                    </a:cubicBezTo>
                    <a:cubicBezTo>
                      <a:pt x="449" y="121"/>
                      <a:pt x="441" y="121"/>
                      <a:pt x="433" y="122"/>
                    </a:cubicBezTo>
                    <a:close/>
                    <a:moveTo>
                      <a:pt x="457" y="135"/>
                    </a:moveTo>
                    <a:cubicBezTo>
                      <a:pt x="469" y="111"/>
                      <a:pt x="485" y="87"/>
                      <a:pt x="505" y="69"/>
                    </a:cubicBezTo>
                    <a:cubicBezTo>
                      <a:pt x="506" y="70"/>
                      <a:pt x="506" y="70"/>
                      <a:pt x="506" y="71"/>
                    </a:cubicBezTo>
                    <a:cubicBezTo>
                      <a:pt x="509" y="75"/>
                      <a:pt x="512" y="79"/>
                      <a:pt x="516" y="83"/>
                    </a:cubicBezTo>
                    <a:cubicBezTo>
                      <a:pt x="498" y="102"/>
                      <a:pt x="484" y="123"/>
                      <a:pt x="474" y="147"/>
                    </a:cubicBezTo>
                    <a:cubicBezTo>
                      <a:pt x="468" y="159"/>
                      <a:pt x="464" y="172"/>
                      <a:pt x="461" y="184"/>
                    </a:cubicBezTo>
                    <a:cubicBezTo>
                      <a:pt x="459" y="190"/>
                      <a:pt x="457" y="197"/>
                      <a:pt x="456" y="202"/>
                    </a:cubicBezTo>
                    <a:cubicBezTo>
                      <a:pt x="454" y="207"/>
                      <a:pt x="453" y="211"/>
                      <a:pt x="453" y="216"/>
                    </a:cubicBezTo>
                    <a:cubicBezTo>
                      <a:pt x="448" y="212"/>
                      <a:pt x="441" y="209"/>
                      <a:pt x="434" y="210"/>
                    </a:cubicBezTo>
                    <a:cubicBezTo>
                      <a:pt x="437" y="184"/>
                      <a:pt x="445" y="159"/>
                      <a:pt x="457" y="135"/>
                    </a:cubicBezTo>
                    <a:close/>
                    <a:moveTo>
                      <a:pt x="460" y="231"/>
                    </a:moveTo>
                    <a:cubicBezTo>
                      <a:pt x="460" y="226"/>
                      <a:pt x="458" y="223"/>
                      <a:pt x="456" y="219"/>
                    </a:cubicBezTo>
                    <a:cubicBezTo>
                      <a:pt x="456" y="219"/>
                      <a:pt x="456" y="219"/>
                      <a:pt x="456" y="219"/>
                    </a:cubicBezTo>
                    <a:cubicBezTo>
                      <a:pt x="456" y="213"/>
                      <a:pt x="457" y="208"/>
                      <a:pt x="459" y="203"/>
                    </a:cubicBezTo>
                    <a:cubicBezTo>
                      <a:pt x="459" y="202"/>
                      <a:pt x="460" y="200"/>
                      <a:pt x="460" y="198"/>
                    </a:cubicBezTo>
                    <a:cubicBezTo>
                      <a:pt x="470" y="206"/>
                      <a:pt x="468" y="222"/>
                      <a:pt x="460" y="231"/>
                    </a:cubicBezTo>
                    <a:close/>
                    <a:moveTo>
                      <a:pt x="451" y="139"/>
                    </a:moveTo>
                    <a:cubicBezTo>
                      <a:pt x="448" y="147"/>
                      <a:pt x="444" y="154"/>
                      <a:pt x="441" y="162"/>
                    </a:cubicBezTo>
                    <a:cubicBezTo>
                      <a:pt x="438" y="162"/>
                      <a:pt x="434" y="163"/>
                      <a:pt x="430" y="164"/>
                    </a:cubicBezTo>
                    <a:cubicBezTo>
                      <a:pt x="427" y="156"/>
                      <a:pt x="425" y="149"/>
                      <a:pt x="424" y="141"/>
                    </a:cubicBezTo>
                    <a:cubicBezTo>
                      <a:pt x="433" y="139"/>
                      <a:pt x="442" y="138"/>
                      <a:pt x="451" y="139"/>
                    </a:cubicBezTo>
                    <a:close/>
                    <a:moveTo>
                      <a:pt x="421" y="142"/>
                    </a:moveTo>
                    <a:cubicBezTo>
                      <a:pt x="422" y="149"/>
                      <a:pt x="423" y="157"/>
                      <a:pt x="426" y="164"/>
                    </a:cubicBezTo>
                    <a:cubicBezTo>
                      <a:pt x="421" y="166"/>
                      <a:pt x="416" y="168"/>
                      <a:pt x="411" y="170"/>
                    </a:cubicBezTo>
                    <a:cubicBezTo>
                      <a:pt x="407" y="164"/>
                      <a:pt x="405" y="157"/>
                      <a:pt x="401" y="151"/>
                    </a:cubicBezTo>
                    <a:cubicBezTo>
                      <a:pt x="407" y="147"/>
                      <a:pt x="414" y="144"/>
                      <a:pt x="421" y="142"/>
                    </a:cubicBezTo>
                    <a:close/>
                    <a:moveTo>
                      <a:pt x="398" y="152"/>
                    </a:moveTo>
                    <a:cubicBezTo>
                      <a:pt x="402" y="159"/>
                      <a:pt x="404" y="166"/>
                      <a:pt x="408" y="171"/>
                    </a:cubicBezTo>
                    <a:cubicBezTo>
                      <a:pt x="405" y="173"/>
                      <a:pt x="401" y="176"/>
                      <a:pt x="398" y="178"/>
                    </a:cubicBezTo>
                    <a:cubicBezTo>
                      <a:pt x="396" y="180"/>
                      <a:pt x="394" y="182"/>
                      <a:pt x="393" y="184"/>
                    </a:cubicBezTo>
                    <a:cubicBezTo>
                      <a:pt x="391" y="182"/>
                      <a:pt x="389" y="181"/>
                      <a:pt x="386" y="180"/>
                    </a:cubicBezTo>
                    <a:cubicBezTo>
                      <a:pt x="383" y="177"/>
                      <a:pt x="379" y="176"/>
                      <a:pt x="376" y="173"/>
                    </a:cubicBezTo>
                    <a:cubicBezTo>
                      <a:pt x="382" y="165"/>
                      <a:pt x="390" y="158"/>
                      <a:pt x="398" y="152"/>
                    </a:cubicBezTo>
                    <a:close/>
                    <a:moveTo>
                      <a:pt x="374" y="176"/>
                    </a:moveTo>
                    <a:cubicBezTo>
                      <a:pt x="376" y="178"/>
                      <a:pt x="379" y="179"/>
                      <a:pt x="382" y="181"/>
                    </a:cubicBezTo>
                    <a:cubicBezTo>
                      <a:pt x="385" y="183"/>
                      <a:pt x="388" y="185"/>
                      <a:pt x="391" y="187"/>
                    </a:cubicBezTo>
                    <a:cubicBezTo>
                      <a:pt x="387" y="192"/>
                      <a:pt x="384" y="198"/>
                      <a:pt x="382" y="204"/>
                    </a:cubicBezTo>
                    <a:cubicBezTo>
                      <a:pt x="375" y="204"/>
                      <a:pt x="367" y="203"/>
                      <a:pt x="360" y="202"/>
                    </a:cubicBezTo>
                    <a:cubicBezTo>
                      <a:pt x="363" y="193"/>
                      <a:pt x="368" y="184"/>
                      <a:pt x="374" y="176"/>
                    </a:cubicBezTo>
                    <a:close/>
                    <a:moveTo>
                      <a:pt x="355" y="223"/>
                    </a:moveTo>
                    <a:cubicBezTo>
                      <a:pt x="356" y="217"/>
                      <a:pt x="357" y="211"/>
                      <a:pt x="359" y="205"/>
                    </a:cubicBezTo>
                    <a:cubicBezTo>
                      <a:pt x="366" y="207"/>
                      <a:pt x="374" y="207"/>
                      <a:pt x="381" y="207"/>
                    </a:cubicBezTo>
                    <a:cubicBezTo>
                      <a:pt x="380" y="211"/>
                      <a:pt x="380" y="215"/>
                      <a:pt x="379" y="218"/>
                    </a:cubicBezTo>
                    <a:cubicBezTo>
                      <a:pt x="379" y="221"/>
                      <a:pt x="378" y="224"/>
                      <a:pt x="378" y="227"/>
                    </a:cubicBezTo>
                    <a:cubicBezTo>
                      <a:pt x="371" y="229"/>
                      <a:pt x="362" y="228"/>
                      <a:pt x="355" y="228"/>
                    </a:cubicBezTo>
                    <a:cubicBezTo>
                      <a:pt x="355" y="226"/>
                      <a:pt x="355" y="225"/>
                      <a:pt x="355" y="223"/>
                    </a:cubicBezTo>
                    <a:close/>
                    <a:moveTo>
                      <a:pt x="355" y="231"/>
                    </a:moveTo>
                    <a:cubicBezTo>
                      <a:pt x="362" y="231"/>
                      <a:pt x="371" y="232"/>
                      <a:pt x="378" y="230"/>
                    </a:cubicBezTo>
                    <a:cubicBezTo>
                      <a:pt x="378" y="236"/>
                      <a:pt x="379" y="242"/>
                      <a:pt x="381" y="248"/>
                    </a:cubicBezTo>
                    <a:cubicBezTo>
                      <a:pt x="373" y="250"/>
                      <a:pt x="366" y="252"/>
                      <a:pt x="359" y="255"/>
                    </a:cubicBezTo>
                    <a:cubicBezTo>
                      <a:pt x="356" y="247"/>
                      <a:pt x="355" y="239"/>
                      <a:pt x="355" y="231"/>
                    </a:cubicBezTo>
                    <a:close/>
                    <a:moveTo>
                      <a:pt x="371" y="278"/>
                    </a:moveTo>
                    <a:cubicBezTo>
                      <a:pt x="366" y="272"/>
                      <a:pt x="362" y="265"/>
                      <a:pt x="360" y="258"/>
                    </a:cubicBezTo>
                    <a:cubicBezTo>
                      <a:pt x="367" y="256"/>
                      <a:pt x="374" y="253"/>
                      <a:pt x="382" y="251"/>
                    </a:cubicBezTo>
                    <a:cubicBezTo>
                      <a:pt x="383" y="256"/>
                      <a:pt x="386" y="262"/>
                      <a:pt x="389" y="267"/>
                    </a:cubicBezTo>
                    <a:cubicBezTo>
                      <a:pt x="389" y="267"/>
                      <a:pt x="389" y="267"/>
                      <a:pt x="389" y="267"/>
                    </a:cubicBezTo>
                    <a:cubicBezTo>
                      <a:pt x="383" y="270"/>
                      <a:pt x="377" y="275"/>
                      <a:pt x="371" y="278"/>
                    </a:cubicBezTo>
                    <a:close/>
                    <a:moveTo>
                      <a:pt x="389" y="297"/>
                    </a:moveTo>
                    <a:cubicBezTo>
                      <a:pt x="384" y="293"/>
                      <a:pt x="380" y="289"/>
                      <a:pt x="376" y="284"/>
                    </a:cubicBezTo>
                    <a:cubicBezTo>
                      <a:pt x="375" y="283"/>
                      <a:pt x="374" y="282"/>
                      <a:pt x="373" y="281"/>
                    </a:cubicBezTo>
                    <a:cubicBezTo>
                      <a:pt x="379" y="278"/>
                      <a:pt x="384" y="273"/>
                      <a:pt x="391" y="270"/>
                    </a:cubicBezTo>
                    <a:cubicBezTo>
                      <a:pt x="394" y="274"/>
                      <a:pt x="398" y="278"/>
                      <a:pt x="402" y="281"/>
                    </a:cubicBezTo>
                    <a:cubicBezTo>
                      <a:pt x="397" y="286"/>
                      <a:pt x="393" y="292"/>
                      <a:pt x="389" y="297"/>
                    </a:cubicBezTo>
                    <a:close/>
                    <a:moveTo>
                      <a:pt x="393" y="266"/>
                    </a:moveTo>
                    <a:cubicBezTo>
                      <a:pt x="383" y="253"/>
                      <a:pt x="381" y="235"/>
                      <a:pt x="383" y="219"/>
                    </a:cubicBezTo>
                    <a:cubicBezTo>
                      <a:pt x="385" y="205"/>
                      <a:pt x="390" y="190"/>
                      <a:pt x="402" y="181"/>
                    </a:cubicBezTo>
                    <a:cubicBezTo>
                      <a:pt x="412" y="172"/>
                      <a:pt x="427" y="167"/>
                      <a:pt x="440" y="166"/>
                    </a:cubicBezTo>
                    <a:cubicBezTo>
                      <a:pt x="438" y="172"/>
                      <a:pt x="436" y="179"/>
                      <a:pt x="434" y="186"/>
                    </a:cubicBezTo>
                    <a:cubicBezTo>
                      <a:pt x="434" y="186"/>
                      <a:pt x="434" y="186"/>
                      <a:pt x="434" y="186"/>
                    </a:cubicBezTo>
                    <a:cubicBezTo>
                      <a:pt x="413" y="187"/>
                      <a:pt x="400" y="205"/>
                      <a:pt x="399" y="224"/>
                    </a:cubicBezTo>
                    <a:cubicBezTo>
                      <a:pt x="397" y="244"/>
                      <a:pt x="407" y="263"/>
                      <a:pt x="426" y="269"/>
                    </a:cubicBezTo>
                    <a:cubicBezTo>
                      <a:pt x="426" y="276"/>
                      <a:pt x="426" y="283"/>
                      <a:pt x="427" y="290"/>
                    </a:cubicBezTo>
                    <a:cubicBezTo>
                      <a:pt x="413" y="285"/>
                      <a:pt x="400" y="278"/>
                      <a:pt x="393" y="266"/>
                    </a:cubicBezTo>
                    <a:close/>
                    <a:moveTo>
                      <a:pt x="414" y="242"/>
                    </a:moveTo>
                    <a:cubicBezTo>
                      <a:pt x="416" y="249"/>
                      <a:pt x="420" y="254"/>
                      <a:pt x="426" y="257"/>
                    </a:cubicBezTo>
                    <a:cubicBezTo>
                      <a:pt x="426" y="260"/>
                      <a:pt x="426" y="263"/>
                      <a:pt x="426" y="266"/>
                    </a:cubicBezTo>
                    <a:cubicBezTo>
                      <a:pt x="419" y="263"/>
                      <a:pt x="413" y="259"/>
                      <a:pt x="408" y="252"/>
                    </a:cubicBezTo>
                    <a:cubicBezTo>
                      <a:pt x="404" y="245"/>
                      <a:pt x="402" y="236"/>
                      <a:pt x="402" y="227"/>
                    </a:cubicBezTo>
                    <a:cubicBezTo>
                      <a:pt x="402" y="209"/>
                      <a:pt x="414" y="192"/>
                      <a:pt x="433" y="190"/>
                    </a:cubicBezTo>
                    <a:cubicBezTo>
                      <a:pt x="432" y="197"/>
                      <a:pt x="431" y="204"/>
                      <a:pt x="431" y="211"/>
                    </a:cubicBezTo>
                    <a:cubicBezTo>
                      <a:pt x="427" y="212"/>
                      <a:pt x="423" y="214"/>
                      <a:pt x="420" y="217"/>
                    </a:cubicBezTo>
                    <a:cubicBezTo>
                      <a:pt x="414" y="223"/>
                      <a:pt x="413" y="233"/>
                      <a:pt x="414" y="242"/>
                    </a:cubicBezTo>
                    <a:close/>
                    <a:moveTo>
                      <a:pt x="450" y="257"/>
                    </a:moveTo>
                    <a:cubicBezTo>
                      <a:pt x="442" y="259"/>
                      <a:pt x="431" y="257"/>
                      <a:pt x="424" y="251"/>
                    </a:cubicBezTo>
                    <a:cubicBezTo>
                      <a:pt x="418" y="246"/>
                      <a:pt x="416" y="236"/>
                      <a:pt x="418" y="229"/>
                    </a:cubicBezTo>
                    <a:cubicBezTo>
                      <a:pt x="420" y="219"/>
                      <a:pt x="430" y="213"/>
                      <a:pt x="440" y="214"/>
                    </a:cubicBezTo>
                    <a:cubicBezTo>
                      <a:pt x="450" y="215"/>
                      <a:pt x="457" y="225"/>
                      <a:pt x="456" y="235"/>
                    </a:cubicBezTo>
                    <a:cubicBezTo>
                      <a:pt x="456" y="236"/>
                      <a:pt x="459" y="237"/>
                      <a:pt x="460" y="235"/>
                    </a:cubicBezTo>
                    <a:cubicBezTo>
                      <a:pt x="474" y="228"/>
                      <a:pt x="474" y="203"/>
                      <a:pt x="461" y="195"/>
                    </a:cubicBezTo>
                    <a:cubicBezTo>
                      <a:pt x="462" y="192"/>
                      <a:pt x="463" y="188"/>
                      <a:pt x="464" y="185"/>
                    </a:cubicBezTo>
                    <a:cubicBezTo>
                      <a:pt x="465" y="181"/>
                      <a:pt x="466" y="177"/>
                      <a:pt x="468" y="173"/>
                    </a:cubicBezTo>
                    <a:cubicBezTo>
                      <a:pt x="485" y="184"/>
                      <a:pt x="493" y="202"/>
                      <a:pt x="487" y="223"/>
                    </a:cubicBezTo>
                    <a:cubicBezTo>
                      <a:pt x="483" y="240"/>
                      <a:pt x="468" y="255"/>
                      <a:pt x="450" y="257"/>
                    </a:cubicBezTo>
                    <a:close/>
                    <a:moveTo>
                      <a:pt x="534" y="180"/>
                    </a:moveTo>
                    <a:cubicBezTo>
                      <a:pt x="537" y="204"/>
                      <a:pt x="532" y="230"/>
                      <a:pt x="519" y="250"/>
                    </a:cubicBezTo>
                    <a:cubicBezTo>
                      <a:pt x="512" y="261"/>
                      <a:pt x="503" y="271"/>
                      <a:pt x="492" y="278"/>
                    </a:cubicBezTo>
                    <a:cubicBezTo>
                      <a:pt x="487" y="282"/>
                      <a:pt x="480" y="285"/>
                      <a:pt x="474" y="288"/>
                    </a:cubicBezTo>
                    <a:cubicBezTo>
                      <a:pt x="468" y="290"/>
                      <a:pt x="462" y="291"/>
                      <a:pt x="456" y="293"/>
                    </a:cubicBezTo>
                    <a:cubicBezTo>
                      <a:pt x="456" y="288"/>
                      <a:pt x="455" y="283"/>
                      <a:pt x="455" y="277"/>
                    </a:cubicBezTo>
                    <a:cubicBezTo>
                      <a:pt x="472" y="273"/>
                      <a:pt x="487" y="266"/>
                      <a:pt x="498" y="252"/>
                    </a:cubicBezTo>
                    <a:cubicBezTo>
                      <a:pt x="509" y="240"/>
                      <a:pt x="514" y="225"/>
                      <a:pt x="517" y="209"/>
                    </a:cubicBezTo>
                    <a:cubicBezTo>
                      <a:pt x="520" y="188"/>
                      <a:pt x="521" y="167"/>
                      <a:pt x="522" y="146"/>
                    </a:cubicBezTo>
                    <a:cubicBezTo>
                      <a:pt x="523" y="141"/>
                      <a:pt x="523" y="136"/>
                      <a:pt x="523" y="130"/>
                    </a:cubicBezTo>
                    <a:cubicBezTo>
                      <a:pt x="523" y="147"/>
                      <a:pt x="527" y="165"/>
                      <a:pt x="534" y="180"/>
                    </a:cubicBezTo>
                    <a:close/>
                    <a:moveTo>
                      <a:pt x="519" y="136"/>
                    </a:moveTo>
                    <a:cubicBezTo>
                      <a:pt x="517" y="155"/>
                      <a:pt x="517" y="175"/>
                      <a:pt x="515" y="194"/>
                    </a:cubicBezTo>
                    <a:cubicBezTo>
                      <a:pt x="513" y="212"/>
                      <a:pt x="510" y="230"/>
                      <a:pt x="499" y="245"/>
                    </a:cubicBezTo>
                    <a:cubicBezTo>
                      <a:pt x="489" y="261"/>
                      <a:pt x="473" y="269"/>
                      <a:pt x="455" y="274"/>
                    </a:cubicBezTo>
                    <a:cubicBezTo>
                      <a:pt x="455" y="270"/>
                      <a:pt x="455" y="265"/>
                      <a:pt x="455" y="261"/>
                    </a:cubicBezTo>
                    <a:cubicBezTo>
                      <a:pt x="467" y="258"/>
                      <a:pt x="478" y="249"/>
                      <a:pt x="486" y="237"/>
                    </a:cubicBezTo>
                    <a:cubicBezTo>
                      <a:pt x="497" y="219"/>
                      <a:pt x="496" y="194"/>
                      <a:pt x="481" y="178"/>
                    </a:cubicBezTo>
                    <a:cubicBezTo>
                      <a:pt x="478" y="174"/>
                      <a:pt x="473" y="172"/>
                      <a:pt x="469" y="169"/>
                    </a:cubicBezTo>
                    <a:cubicBezTo>
                      <a:pt x="471" y="162"/>
                      <a:pt x="474" y="155"/>
                      <a:pt x="477" y="148"/>
                    </a:cubicBezTo>
                    <a:cubicBezTo>
                      <a:pt x="487" y="125"/>
                      <a:pt x="501" y="104"/>
                      <a:pt x="519" y="86"/>
                    </a:cubicBezTo>
                    <a:cubicBezTo>
                      <a:pt x="522" y="89"/>
                      <a:pt x="526" y="93"/>
                      <a:pt x="530" y="95"/>
                    </a:cubicBezTo>
                    <a:cubicBezTo>
                      <a:pt x="522" y="107"/>
                      <a:pt x="521" y="122"/>
                      <a:pt x="519" y="1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5" name="Freeform 343"/>
              <p:cNvSpPr/>
              <p:nvPr/>
            </p:nvSpPr>
            <p:spPr bwMode="auto">
              <a:xfrm>
                <a:off x="1882" y="1687"/>
                <a:ext cx="2" cy="2"/>
              </a:xfrm>
              <a:custGeom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6" name="Freeform 344"/>
              <p:cNvSpPr/>
              <p:nvPr/>
            </p:nvSpPr>
            <p:spPr bwMode="auto">
              <a:xfrm flipH="1">
                <a:off x="1768" y="1585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7" name="Freeform 345"/>
              <p:cNvSpPr/>
              <p:nvPr/>
            </p:nvSpPr>
            <p:spPr bwMode="auto">
              <a:xfrm>
                <a:off x="1825" y="1637"/>
                <a:ext cx="16" cy="12"/>
              </a:xfrm>
              <a:custGeom>
                <a:gdLst>
                  <a:gd name="T0" fmla="*/ 0 w 7"/>
                  <a:gd name="T1" fmla="*/ 5 h 5"/>
                  <a:gd name="T2" fmla="*/ 7 w 7"/>
                  <a:gd name="T3" fmla="*/ 3 h 5"/>
                  <a:gd name="T4" fmla="*/ 3 w 7"/>
                  <a:gd name="T5" fmla="*/ 0 h 5"/>
                  <a:gd name="T6" fmla="*/ 0 w 7"/>
                  <a:gd name="T7" fmla="*/ 1 h 5"/>
                  <a:gd name="T8" fmla="*/ 0 w 7"/>
                  <a:gd name="T9" fmla="*/ 4 h 5"/>
                  <a:gd name="T10" fmla="*/ 0 w 7"/>
                  <a:gd name="T11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3" y="4"/>
                      <a:pt x="5" y="3"/>
                      <a:pt x="7" y="3"/>
                    </a:cubicBez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8" name="Rectangle 346"/>
              <p:cNvSpPr>
                <a:spLocks noChangeArrowheads="1"/>
              </p:cNvSpPr>
              <p:nvPr/>
            </p:nvSpPr>
            <p:spPr bwMode="auto">
              <a:xfrm>
                <a:off x="1295" y="2290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9" name="Freeform 347"/>
              <p:cNvSpPr>
                <a:spLocks noEditPoints="1"/>
              </p:cNvSpPr>
              <p:nvPr/>
            </p:nvSpPr>
            <p:spPr bwMode="auto">
              <a:xfrm>
                <a:off x="330" y="1742"/>
                <a:ext cx="298" cy="548"/>
              </a:xfrm>
              <a:custGeom>
                <a:gdLst>
                  <a:gd name="T0" fmla="*/ 52 w 126"/>
                  <a:gd name="T1" fmla="*/ 32 h 231"/>
                  <a:gd name="T2" fmla="*/ 20 w 126"/>
                  <a:gd name="T3" fmla="*/ 80 h 231"/>
                  <a:gd name="T4" fmla="*/ 0 w 126"/>
                  <a:gd name="T5" fmla="*/ 127 h 231"/>
                  <a:gd name="T6" fmla="*/ 21 w 126"/>
                  <a:gd name="T7" fmla="*/ 87 h 231"/>
                  <a:gd name="T8" fmla="*/ 62 w 126"/>
                  <a:gd name="T9" fmla="*/ 97 h 231"/>
                  <a:gd name="T10" fmla="*/ 89 w 126"/>
                  <a:gd name="T11" fmla="*/ 113 h 231"/>
                  <a:gd name="T12" fmla="*/ 43 w 126"/>
                  <a:gd name="T13" fmla="*/ 173 h 231"/>
                  <a:gd name="T14" fmla="*/ 0 w 126"/>
                  <a:gd name="T15" fmla="*/ 150 h 231"/>
                  <a:gd name="T16" fmla="*/ 7 w 126"/>
                  <a:gd name="T17" fmla="*/ 155 h 231"/>
                  <a:gd name="T18" fmla="*/ 69 w 126"/>
                  <a:gd name="T19" fmla="*/ 194 h 231"/>
                  <a:gd name="T20" fmla="*/ 78 w 126"/>
                  <a:gd name="T21" fmla="*/ 215 h 231"/>
                  <a:gd name="T22" fmla="*/ 66 w 126"/>
                  <a:gd name="T23" fmla="*/ 231 h 231"/>
                  <a:gd name="T24" fmla="*/ 85 w 126"/>
                  <a:gd name="T25" fmla="*/ 214 h 231"/>
                  <a:gd name="T26" fmla="*/ 125 w 126"/>
                  <a:gd name="T27" fmla="*/ 205 h 231"/>
                  <a:gd name="T28" fmla="*/ 83 w 126"/>
                  <a:gd name="T29" fmla="*/ 196 h 231"/>
                  <a:gd name="T30" fmla="*/ 46 w 126"/>
                  <a:gd name="T31" fmla="*/ 175 h 231"/>
                  <a:gd name="T32" fmla="*/ 70 w 126"/>
                  <a:gd name="T33" fmla="*/ 133 h 231"/>
                  <a:gd name="T34" fmla="*/ 110 w 126"/>
                  <a:gd name="T35" fmla="*/ 115 h 231"/>
                  <a:gd name="T36" fmla="*/ 70 w 126"/>
                  <a:gd name="T37" fmla="*/ 98 h 231"/>
                  <a:gd name="T38" fmla="*/ 23 w 126"/>
                  <a:gd name="T39" fmla="*/ 83 h 231"/>
                  <a:gd name="T40" fmla="*/ 43 w 126"/>
                  <a:gd name="T41" fmla="*/ 45 h 231"/>
                  <a:gd name="T42" fmla="*/ 76 w 126"/>
                  <a:gd name="T43" fmla="*/ 18 h 231"/>
                  <a:gd name="T44" fmla="*/ 18 w 126"/>
                  <a:gd name="T45" fmla="*/ 34 h 231"/>
                  <a:gd name="T46" fmla="*/ 0 w 126"/>
                  <a:gd name="T47" fmla="*/ 34 h 231"/>
                  <a:gd name="T48" fmla="*/ 111 w 126"/>
                  <a:gd name="T49" fmla="*/ 187 h 231"/>
                  <a:gd name="T50" fmla="*/ 88 w 126"/>
                  <a:gd name="T51" fmla="*/ 212 h 231"/>
                  <a:gd name="T52" fmla="*/ 107 w 126"/>
                  <a:gd name="T53" fmla="*/ 204 h 231"/>
                  <a:gd name="T54" fmla="*/ 111 w 126"/>
                  <a:gd name="T55" fmla="*/ 187 h 231"/>
                  <a:gd name="T56" fmla="*/ 106 w 126"/>
                  <a:gd name="T57" fmla="*/ 113 h 231"/>
                  <a:gd name="T58" fmla="*/ 73 w 126"/>
                  <a:gd name="T59" fmla="*/ 130 h 231"/>
                  <a:gd name="T60" fmla="*/ 95 w 126"/>
                  <a:gd name="T61" fmla="*/ 111 h 231"/>
                  <a:gd name="T62" fmla="*/ 73 w 126"/>
                  <a:gd name="T63" fmla="*/ 100 h 231"/>
                  <a:gd name="T64" fmla="*/ 51 w 126"/>
                  <a:gd name="T65" fmla="*/ 16 h 231"/>
                  <a:gd name="T66" fmla="*/ 45 w 126"/>
                  <a:gd name="T67" fmla="*/ 43 h 231"/>
                  <a:gd name="T68" fmla="*/ 63 w 126"/>
                  <a:gd name="T69" fmla="*/ 25 h 231"/>
                  <a:gd name="T70" fmla="*/ 54 w 126"/>
                  <a:gd name="T71" fmla="*/ 28 h 231"/>
                  <a:gd name="T72" fmla="*/ 39 w 126"/>
                  <a:gd name="T73" fmla="*/ 32 h 231"/>
                  <a:gd name="T74" fmla="*/ 51 w 126"/>
                  <a:gd name="T75" fmla="*/ 16 h 2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5" h="231">
                    <a:moveTo>
                      <a:pt x="25" y="37"/>
                    </a:moveTo>
                    <a:cubicBezTo>
                      <a:pt x="34" y="37"/>
                      <a:pt x="43" y="35"/>
                      <a:pt x="52" y="32"/>
                    </a:cubicBezTo>
                    <a:cubicBezTo>
                      <a:pt x="47" y="36"/>
                      <a:pt x="41" y="41"/>
                      <a:pt x="37" y="46"/>
                    </a:cubicBezTo>
                    <a:cubicBezTo>
                      <a:pt x="29" y="56"/>
                      <a:pt x="24" y="68"/>
                      <a:pt x="20" y="80"/>
                    </a:cubicBezTo>
                    <a:cubicBezTo>
                      <a:pt x="15" y="94"/>
                      <a:pt x="9" y="109"/>
                      <a:pt x="0" y="121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9" y="117"/>
                      <a:pt x="15" y="104"/>
                      <a:pt x="19" y="92"/>
                    </a:cubicBezTo>
                    <a:cubicBezTo>
                      <a:pt x="20" y="91"/>
                      <a:pt x="21" y="89"/>
                      <a:pt x="21" y="87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36" y="82"/>
                      <a:pt x="50" y="89"/>
                      <a:pt x="62" y="97"/>
                    </a:cubicBezTo>
                    <a:cubicBezTo>
                      <a:pt x="67" y="101"/>
                      <a:pt x="72" y="104"/>
                      <a:pt x="78" y="107"/>
                    </a:cubicBezTo>
                    <a:cubicBezTo>
                      <a:pt x="81" y="110"/>
                      <a:pt x="85" y="112"/>
                      <a:pt x="89" y="113"/>
                    </a:cubicBezTo>
                    <a:cubicBezTo>
                      <a:pt x="79" y="118"/>
                      <a:pt x="70" y="126"/>
                      <a:pt x="64" y="135"/>
                    </a:cubicBezTo>
                    <a:cubicBezTo>
                      <a:pt x="57" y="147"/>
                      <a:pt x="56" y="165"/>
                      <a:pt x="43" y="173"/>
                    </a:cubicBezTo>
                    <a:cubicBezTo>
                      <a:pt x="41" y="171"/>
                      <a:pt x="38" y="169"/>
                      <a:pt x="36" y="167"/>
                    </a:cubicBezTo>
                    <a:cubicBezTo>
                      <a:pt x="25" y="158"/>
                      <a:pt x="13" y="153"/>
                      <a:pt x="0" y="150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2" y="154"/>
                      <a:pt x="4" y="155"/>
                      <a:pt x="7" y="155"/>
                    </a:cubicBezTo>
                    <a:cubicBezTo>
                      <a:pt x="19" y="159"/>
                      <a:pt x="29" y="166"/>
                      <a:pt x="38" y="174"/>
                    </a:cubicBezTo>
                    <a:cubicBezTo>
                      <a:pt x="48" y="181"/>
                      <a:pt x="58" y="188"/>
                      <a:pt x="69" y="194"/>
                    </a:cubicBezTo>
                    <a:cubicBezTo>
                      <a:pt x="78" y="199"/>
                      <a:pt x="88" y="202"/>
                      <a:pt x="98" y="205"/>
                    </a:cubicBezTo>
                    <a:cubicBezTo>
                      <a:pt x="91" y="206"/>
                      <a:pt x="84" y="211"/>
                      <a:pt x="78" y="215"/>
                    </a:cubicBezTo>
                    <a:cubicBezTo>
                      <a:pt x="72" y="220"/>
                      <a:pt x="67" y="225"/>
                      <a:pt x="61" y="231"/>
                    </a:cubicBezTo>
                    <a:cubicBezTo>
                      <a:pt x="66" y="231"/>
                      <a:pt x="66" y="231"/>
                      <a:pt x="66" y="231"/>
                    </a:cubicBezTo>
                    <a:cubicBezTo>
                      <a:pt x="67" y="230"/>
                      <a:pt x="68" y="229"/>
                      <a:pt x="68" y="229"/>
                    </a:cubicBezTo>
                    <a:cubicBezTo>
                      <a:pt x="73" y="224"/>
                      <a:pt x="79" y="218"/>
                      <a:pt x="85" y="214"/>
                    </a:cubicBezTo>
                    <a:cubicBezTo>
                      <a:pt x="89" y="223"/>
                      <a:pt x="98" y="227"/>
                      <a:pt x="107" y="226"/>
                    </a:cubicBezTo>
                    <a:cubicBezTo>
                      <a:pt x="117" y="225"/>
                      <a:pt x="125" y="215"/>
                      <a:pt x="125" y="205"/>
                    </a:cubicBezTo>
                    <a:cubicBezTo>
                      <a:pt x="126" y="196"/>
                      <a:pt x="120" y="187"/>
                      <a:pt x="112" y="183"/>
                    </a:cubicBezTo>
                    <a:cubicBezTo>
                      <a:pt x="100" y="178"/>
                      <a:pt x="87" y="185"/>
                      <a:pt x="83" y="196"/>
                    </a:cubicBezTo>
                    <a:cubicBezTo>
                      <a:pt x="79" y="195"/>
                      <a:pt x="74" y="193"/>
                      <a:pt x="70" y="191"/>
                    </a:cubicBezTo>
                    <a:cubicBezTo>
                      <a:pt x="61" y="186"/>
                      <a:pt x="53" y="181"/>
                      <a:pt x="46" y="175"/>
                    </a:cubicBezTo>
                    <a:cubicBezTo>
                      <a:pt x="56" y="170"/>
                      <a:pt x="58" y="157"/>
                      <a:pt x="62" y="147"/>
                    </a:cubicBezTo>
                    <a:cubicBezTo>
                      <a:pt x="64" y="142"/>
                      <a:pt x="67" y="137"/>
                      <a:pt x="70" y="133"/>
                    </a:cubicBezTo>
                    <a:cubicBezTo>
                      <a:pt x="74" y="139"/>
                      <a:pt x="84" y="139"/>
                      <a:pt x="91" y="138"/>
                    </a:cubicBezTo>
                    <a:cubicBezTo>
                      <a:pt x="101" y="135"/>
                      <a:pt x="109" y="126"/>
                      <a:pt x="110" y="115"/>
                    </a:cubicBezTo>
                    <a:cubicBezTo>
                      <a:pt x="111" y="105"/>
                      <a:pt x="105" y="93"/>
                      <a:pt x="95" y="90"/>
                    </a:cubicBezTo>
                    <a:cubicBezTo>
                      <a:pt x="85" y="86"/>
                      <a:pt x="75" y="90"/>
                      <a:pt x="70" y="98"/>
                    </a:cubicBezTo>
                    <a:cubicBezTo>
                      <a:pt x="66" y="95"/>
                      <a:pt x="61" y="92"/>
                      <a:pt x="57" y="90"/>
                    </a:cubicBezTo>
                    <a:cubicBezTo>
                      <a:pt x="47" y="83"/>
                      <a:pt x="35" y="80"/>
                      <a:pt x="23" y="83"/>
                    </a:cubicBezTo>
                    <a:cubicBezTo>
                      <a:pt x="26" y="73"/>
                      <a:pt x="29" y="63"/>
                      <a:pt x="35" y="54"/>
                    </a:cubicBezTo>
                    <a:cubicBezTo>
                      <a:pt x="38" y="51"/>
                      <a:pt x="40" y="48"/>
                      <a:pt x="43" y="45"/>
                    </a:cubicBezTo>
                    <a:cubicBezTo>
                      <a:pt x="49" y="53"/>
                      <a:pt x="62" y="51"/>
                      <a:pt x="69" y="46"/>
                    </a:cubicBezTo>
                    <a:cubicBezTo>
                      <a:pt x="79" y="40"/>
                      <a:pt x="81" y="27"/>
                      <a:pt x="76" y="18"/>
                    </a:cubicBezTo>
                    <a:cubicBezTo>
                      <a:pt x="66" y="0"/>
                      <a:pt x="32" y="14"/>
                      <a:pt x="36" y="33"/>
                    </a:cubicBezTo>
                    <a:cubicBezTo>
                      <a:pt x="30" y="34"/>
                      <a:pt x="24" y="34"/>
                      <a:pt x="18" y="34"/>
                    </a:cubicBezTo>
                    <a:cubicBezTo>
                      <a:pt x="12" y="34"/>
                      <a:pt x="6" y="32"/>
                      <a:pt x="0" y="31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8" y="36"/>
                      <a:pt x="16" y="37"/>
                      <a:pt x="25" y="37"/>
                    </a:cubicBezTo>
                    <a:close/>
                    <a:moveTo>
                      <a:pt x="111" y="187"/>
                    </a:moveTo>
                    <a:cubicBezTo>
                      <a:pt x="118" y="190"/>
                      <a:pt x="121" y="197"/>
                      <a:pt x="121" y="204"/>
                    </a:cubicBezTo>
                    <a:cubicBezTo>
                      <a:pt x="122" y="223"/>
                      <a:pt x="95" y="229"/>
                      <a:pt x="88" y="212"/>
                    </a:cubicBezTo>
                    <a:cubicBezTo>
                      <a:pt x="94" y="209"/>
                      <a:pt x="100" y="207"/>
                      <a:pt x="106" y="208"/>
                    </a:cubicBezTo>
                    <a:cubicBezTo>
                      <a:pt x="108" y="208"/>
                      <a:pt x="109" y="205"/>
                      <a:pt x="107" y="204"/>
                    </a:cubicBezTo>
                    <a:cubicBezTo>
                      <a:pt x="100" y="201"/>
                      <a:pt x="94" y="200"/>
                      <a:pt x="87" y="197"/>
                    </a:cubicBezTo>
                    <a:cubicBezTo>
                      <a:pt x="91" y="188"/>
                      <a:pt x="101" y="183"/>
                      <a:pt x="111" y="187"/>
                    </a:cubicBezTo>
                    <a:close/>
                    <a:moveTo>
                      <a:pt x="94" y="94"/>
                    </a:moveTo>
                    <a:cubicBezTo>
                      <a:pt x="102" y="97"/>
                      <a:pt x="106" y="106"/>
                      <a:pt x="106" y="113"/>
                    </a:cubicBezTo>
                    <a:cubicBezTo>
                      <a:pt x="106" y="122"/>
                      <a:pt x="100" y="130"/>
                      <a:pt x="93" y="133"/>
                    </a:cubicBezTo>
                    <a:cubicBezTo>
                      <a:pt x="87" y="135"/>
                      <a:pt x="76" y="136"/>
                      <a:pt x="73" y="130"/>
                    </a:cubicBezTo>
                    <a:cubicBezTo>
                      <a:pt x="79" y="123"/>
                      <a:pt x="86" y="118"/>
                      <a:pt x="95" y="115"/>
                    </a:cubicBezTo>
                    <a:cubicBezTo>
                      <a:pt x="97" y="114"/>
                      <a:pt x="97" y="111"/>
                      <a:pt x="95" y="111"/>
                    </a:cubicBezTo>
                    <a:cubicBezTo>
                      <a:pt x="88" y="110"/>
                      <a:pt x="82" y="106"/>
                      <a:pt x="77" y="103"/>
                    </a:cubicBezTo>
                    <a:cubicBezTo>
                      <a:pt x="76" y="102"/>
                      <a:pt x="74" y="101"/>
                      <a:pt x="73" y="100"/>
                    </a:cubicBezTo>
                    <a:cubicBezTo>
                      <a:pt x="78" y="93"/>
                      <a:pt x="86" y="90"/>
                      <a:pt x="94" y="94"/>
                    </a:cubicBezTo>
                    <a:close/>
                    <a:moveTo>
                      <a:pt x="51" y="16"/>
                    </a:moveTo>
                    <a:cubicBezTo>
                      <a:pt x="58" y="13"/>
                      <a:pt x="67" y="12"/>
                      <a:pt x="72" y="19"/>
                    </a:cubicBezTo>
                    <a:cubicBezTo>
                      <a:pt x="84" y="35"/>
                      <a:pt x="58" y="56"/>
                      <a:pt x="45" y="43"/>
                    </a:cubicBezTo>
                    <a:cubicBezTo>
                      <a:pt x="51" y="37"/>
                      <a:pt x="58" y="32"/>
                      <a:pt x="65" y="28"/>
                    </a:cubicBezTo>
                    <a:cubicBezTo>
                      <a:pt x="68" y="27"/>
                      <a:pt x="65" y="24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0" y="26"/>
                      <a:pt x="57" y="27"/>
                      <a:pt x="54" y="28"/>
                    </a:cubicBezTo>
                    <a:cubicBezTo>
                      <a:pt x="50" y="30"/>
                      <a:pt x="46" y="31"/>
                      <a:pt x="41" y="32"/>
                    </a:cubicBezTo>
                    <a:cubicBezTo>
                      <a:pt x="41" y="32"/>
                      <a:pt x="40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7" y="24"/>
                      <a:pt x="45" y="18"/>
                      <a:pt x="51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0" name="Freeform 348"/>
              <p:cNvSpPr/>
              <p:nvPr/>
            </p:nvSpPr>
            <p:spPr bwMode="auto">
              <a:xfrm>
                <a:off x="330" y="1590"/>
                <a:ext cx="101" cy="209"/>
              </a:xfrm>
              <a:custGeom>
                <a:gdLst>
                  <a:gd name="T0" fmla="*/ 25 w 43"/>
                  <a:gd name="T1" fmla="*/ 9 h 88"/>
                  <a:gd name="T2" fmla="*/ 29 w 43"/>
                  <a:gd name="T3" fmla="*/ 30 h 88"/>
                  <a:gd name="T4" fmla="*/ 10 w 43"/>
                  <a:gd name="T5" fmla="*/ 41 h 88"/>
                  <a:gd name="T6" fmla="*/ 17 w 43"/>
                  <a:gd name="T7" fmla="*/ 23 h 88"/>
                  <a:gd name="T8" fmla="*/ 15 w 43"/>
                  <a:gd name="T9" fmla="*/ 20 h 88"/>
                  <a:gd name="T10" fmla="*/ 0 w 43"/>
                  <a:gd name="T11" fmla="*/ 23 h 88"/>
                  <a:gd name="T12" fmla="*/ 0 w 43"/>
                  <a:gd name="T13" fmla="*/ 26 h 88"/>
                  <a:gd name="T14" fmla="*/ 11 w 43"/>
                  <a:gd name="T15" fmla="*/ 24 h 88"/>
                  <a:gd name="T16" fmla="*/ 6 w 43"/>
                  <a:gd name="T17" fmla="*/ 52 h 88"/>
                  <a:gd name="T18" fmla="*/ 0 w 43"/>
                  <a:gd name="T19" fmla="*/ 82 h 88"/>
                  <a:gd name="T20" fmla="*/ 0 w 43"/>
                  <a:gd name="T21" fmla="*/ 88 h 88"/>
                  <a:gd name="T22" fmla="*/ 9 w 43"/>
                  <a:gd name="T23" fmla="*/ 62 h 88"/>
                  <a:gd name="T24" fmla="*/ 10 w 43"/>
                  <a:gd name="T25" fmla="*/ 44 h 88"/>
                  <a:gd name="T26" fmla="*/ 28 w 43"/>
                  <a:gd name="T27" fmla="*/ 7 h 88"/>
                  <a:gd name="T28" fmla="*/ 0 w 43"/>
                  <a:gd name="T29" fmla="*/ 8 h 88"/>
                  <a:gd name="T30" fmla="*/ 0 w 43"/>
                  <a:gd name="T31" fmla="*/ 13 h 88"/>
                  <a:gd name="T32" fmla="*/ 25 w 43"/>
                  <a:gd name="T33" fmla="*/ 9 h 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88">
                    <a:moveTo>
                      <a:pt x="25" y="9"/>
                    </a:moveTo>
                    <a:cubicBezTo>
                      <a:pt x="32" y="14"/>
                      <a:pt x="32" y="23"/>
                      <a:pt x="29" y="30"/>
                    </a:cubicBezTo>
                    <a:cubicBezTo>
                      <a:pt x="25" y="37"/>
                      <a:pt x="17" y="41"/>
                      <a:pt x="10" y="41"/>
                    </a:cubicBezTo>
                    <a:cubicBezTo>
                      <a:pt x="11" y="35"/>
                      <a:pt x="12" y="28"/>
                      <a:pt x="17" y="23"/>
                    </a:cubicBezTo>
                    <a:cubicBezTo>
                      <a:pt x="18" y="21"/>
                      <a:pt x="16" y="19"/>
                      <a:pt x="15" y="20"/>
                    </a:cubicBezTo>
                    <a:cubicBezTo>
                      <a:pt x="10" y="21"/>
                      <a:pt x="5" y="22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4" y="26"/>
                      <a:pt x="8" y="25"/>
                      <a:pt x="11" y="24"/>
                    </a:cubicBezTo>
                    <a:cubicBezTo>
                      <a:pt x="7" y="33"/>
                      <a:pt x="6" y="42"/>
                      <a:pt x="6" y="52"/>
                    </a:cubicBezTo>
                    <a:cubicBezTo>
                      <a:pt x="6" y="62"/>
                      <a:pt x="5" y="73"/>
                      <a:pt x="0" y="82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5" y="80"/>
                      <a:pt x="8" y="71"/>
                      <a:pt x="9" y="62"/>
                    </a:cubicBezTo>
                    <a:cubicBezTo>
                      <a:pt x="9" y="56"/>
                      <a:pt x="9" y="50"/>
                      <a:pt x="10" y="44"/>
                    </a:cubicBezTo>
                    <a:cubicBezTo>
                      <a:pt x="29" y="44"/>
                      <a:pt x="43" y="22"/>
                      <a:pt x="28" y="7"/>
                    </a:cubicBezTo>
                    <a:cubicBezTo>
                      <a:pt x="20" y="0"/>
                      <a:pt x="8" y="1"/>
                      <a:pt x="0" y="8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6" y="6"/>
                      <a:pt x="17" y="4"/>
                      <a:pt x="25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1" name="Freeform 349"/>
              <p:cNvSpPr/>
              <p:nvPr/>
            </p:nvSpPr>
            <p:spPr bwMode="auto">
              <a:xfrm>
                <a:off x="330" y="2171"/>
                <a:ext cx="21" cy="112"/>
              </a:xfrm>
              <a:custGeom>
                <a:gdLst>
                  <a:gd name="T0" fmla="*/ 0 w 9"/>
                  <a:gd name="T1" fmla="*/ 40 h 47"/>
                  <a:gd name="T2" fmla="*/ 0 w 9"/>
                  <a:gd name="T3" fmla="*/ 47 h 47"/>
                  <a:gd name="T4" fmla="*/ 8 w 9"/>
                  <a:gd name="T5" fmla="*/ 20 h 47"/>
                  <a:gd name="T6" fmla="*/ 0 w 9"/>
                  <a:gd name="T7" fmla="*/ 0 h 47"/>
                  <a:gd name="T8" fmla="*/ 0 w 9"/>
                  <a:gd name="T9" fmla="*/ 7 h 47"/>
                  <a:gd name="T10" fmla="*/ 4 w 9"/>
                  <a:gd name="T11" fmla="*/ 19 h 47"/>
                  <a:gd name="T12" fmla="*/ 0 w 9"/>
                  <a:gd name="T13" fmla="*/ 4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47">
                    <a:moveTo>
                      <a:pt x="0" y="40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6" y="39"/>
                      <a:pt x="9" y="29"/>
                      <a:pt x="8" y="20"/>
                    </a:cubicBezTo>
                    <a:cubicBezTo>
                      <a:pt x="8" y="13"/>
                      <a:pt x="5" y="6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5"/>
                      <a:pt x="4" y="19"/>
                    </a:cubicBezTo>
                    <a:cubicBezTo>
                      <a:pt x="5" y="26"/>
                      <a:pt x="4" y="34"/>
                      <a:pt x="0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2" name="Freeform 350"/>
              <p:cNvSpPr/>
              <p:nvPr/>
            </p:nvSpPr>
            <p:spPr bwMode="auto">
              <a:xfrm>
                <a:off x="1931" y="2216"/>
                <a:ext cx="109" cy="74"/>
              </a:xfrm>
              <a:custGeom>
                <a:gdLst>
                  <a:gd name="T0" fmla="*/ 38 w 46"/>
                  <a:gd name="T1" fmla="*/ 5 h 31"/>
                  <a:gd name="T2" fmla="*/ 38 w 46"/>
                  <a:gd name="T3" fmla="*/ 2 h 31"/>
                  <a:gd name="T4" fmla="*/ 37 w 46"/>
                  <a:gd name="T5" fmla="*/ 2 h 31"/>
                  <a:gd name="T6" fmla="*/ 7 w 46"/>
                  <a:gd name="T7" fmla="*/ 13 h 31"/>
                  <a:gd name="T8" fmla="*/ 0 w 46"/>
                  <a:gd name="T9" fmla="*/ 31 h 31"/>
                  <a:gd name="T10" fmla="*/ 4 w 46"/>
                  <a:gd name="T11" fmla="*/ 31 h 31"/>
                  <a:gd name="T12" fmla="*/ 7 w 46"/>
                  <a:gd name="T13" fmla="*/ 21 h 31"/>
                  <a:gd name="T14" fmla="*/ 19 w 46"/>
                  <a:gd name="T15" fmla="*/ 31 h 31"/>
                  <a:gd name="T16" fmla="*/ 25 w 46"/>
                  <a:gd name="T17" fmla="*/ 31 h 31"/>
                  <a:gd name="T18" fmla="*/ 8 w 46"/>
                  <a:gd name="T19" fmla="*/ 18 h 31"/>
                  <a:gd name="T20" fmla="*/ 34 w 46"/>
                  <a:gd name="T21" fmla="*/ 5 h 31"/>
                  <a:gd name="T22" fmla="*/ 40 w 46"/>
                  <a:gd name="T23" fmla="*/ 31 h 31"/>
                  <a:gd name="T24" fmla="*/ 46 w 46"/>
                  <a:gd name="T25" fmla="*/ 31 h 31"/>
                  <a:gd name="T26" fmla="*/ 38 w 46"/>
                  <a:gd name="T27" fmla="*/ 5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31">
                    <a:moveTo>
                      <a:pt x="38" y="5"/>
                    </a:moveTo>
                    <a:cubicBezTo>
                      <a:pt x="39" y="4"/>
                      <a:pt x="39" y="3"/>
                      <a:pt x="38" y="2"/>
                    </a:cubicBezTo>
                    <a:cubicBezTo>
                      <a:pt x="38" y="2"/>
                      <a:pt x="37" y="2"/>
                      <a:pt x="37" y="2"/>
                    </a:cubicBezTo>
                    <a:cubicBezTo>
                      <a:pt x="25" y="0"/>
                      <a:pt x="14" y="3"/>
                      <a:pt x="7" y="13"/>
                    </a:cubicBezTo>
                    <a:cubicBezTo>
                      <a:pt x="3" y="18"/>
                      <a:pt x="1" y="24"/>
                      <a:pt x="0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5" y="27"/>
                      <a:pt x="5" y="24"/>
                      <a:pt x="7" y="21"/>
                    </a:cubicBezTo>
                    <a:cubicBezTo>
                      <a:pt x="11" y="25"/>
                      <a:pt x="15" y="28"/>
                      <a:pt x="19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19" y="27"/>
                      <a:pt x="14" y="22"/>
                      <a:pt x="8" y="18"/>
                    </a:cubicBezTo>
                    <a:cubicBezTo>
                      <a:pt x="13" y="10"/>
                      <a:pt x="22" y="4"/>
                      <a:pt x="34" y="5"/>
                    </a:cubicBezTo>
                    <a:cubicBezTo>
                      <a:pt x="28" y="14"/>
                      <a:pt x="32" y="25"/>
                      <a:pt x="40" y="31"/>
                    </a:cubicBezTo>
                    <a:cubicBezTo>
                      <a:pt x="46" y="31"/>
                      <a:pt x="46" y="31"/>
                      <a:pt x="46" y="31"/>
                    </a:cubicBezTo>
                    <a:cubicBezTo>
                      <a:pt x="37" y="27"/>
                      <a:pt x="31" y="13"/>
                      <a:pt x="38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3" name="Freeform 351"/>
              <p:cNvSpPr/>
              <p:nvPr/>
            </p:nvSpPr>
            <p:spPr bwMode="auto">
              <a:xfrm>
                <a:off x="1794" y="1571"/>
                <a:ext cx="3" cy="0"/>
              </a:xfrm>
              <a:custGeom>
                <a:gdLst>
                  <a:gd name="T0" fmla="*/ 1 w 1"/>
                  <a:gd name="T1" fmla="*/ 0 w 1"/>
                  <a:gd name="T2" fmla="*/ 1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4" name="Freeform 352"/>
              <p:cNvSpPr/>
              <p:nvPr/>
            </p:nvSpPr>
            <p:spPr bwMode="auto">
              <a:xfrm>
                <a:off x="1820" y="1571"/>
                <a:ext cx="19" cy="2"/>
              </a:xfrm>
              <a:custGeom>
                <a:gdLst>
                  <a:gd name="T0" fmla="*/ 8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1"/>
                      <a:pt x="6" y="1"/>
                      <a:pt x="8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5" name="Freeform 353"/>
              <p:cNvSpPr/>
              <p:nvPr/>
            </p:nvSpPr>
            <p:spPr bwMode="auto">
              <a:xfrm>
                <a:off x="1851" y="1597"/>
                <a:ext cx="28" cy="28"/>
              </a:xfrm>
              <a:custGeom>
                <a:gdLst>
                  <a:gd name="T0" fmla="*/ 12 w 12"/>
                  <a:gd name="T1" fmla="*/ 9 h 12"/>
                  <a:gd name="T2" fmla="*/ 6 w 12"/>
                  <a:gd name="T3" fmla="*/ 0 h 12"/>
                  <a:gd name="T4" fmla="*/ 6 w 12"/>
                  <a:gd name="T5" fmla="*/ 0 h 12"/>
                  <a:gd name="T6" fmla="*/ 4 w 12"/>
                  <a:gd name="T7" fmla="*/ 0 h 12"/>
                  <a:gd name="T8" fmla="*/ 0 w 12"/>
                  <a:gd name="T9" fmla="*/ 3 h 12"/>
                  <a:gd name="T10" fmla="*/ 8 w 12"/>
                  <a:gd name="T11" fmla="*/ 12 h 12"/>
                  <a:gd name="T12" fmla="*/ 12 w 12"/>
                  <a:gd name="T13" fmla="*/ 9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2" y="9"/>
                    </a:moveTo>
                    <a:cubicBezTo>
                      <a:pt x="9" y="7"/>
                      <a:pt x="6" y="4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2"/>
                      <a:pt x="2" y="3"/>
                      <a:pt x="0" y="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1"/>
                      <a:pt x="11" y="10"/>
                      <a:pt x="12" y="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6" name="Freeform 354"/>
              <p:cNvSpPr/>
              <p:nvPr/>
            </p:nvSpPr>
            <p:spPr bwMode="auto">
              <a:xfrm>
                <a:off x="1839" y="1604"/>
                <a:ext cx="31" cy="21"/>
              </a:xfrm>
              <a:custGeom>
                <a:gdLst>
                  <a:gd name="T0" fmla="*/ 0 w 13"/>
                  <a:gd name="T1" fmla="*/ 0 h 9"/>
                  <a:gd name="T2" fmla="*/ 7 w 13"/>
                  <a:gd name="T3" fmla="*/ 9 h 9"/>
                  <a:gd name="T4" fmla="*/ 13 w 13"/>
                  <a:gd name="T5" fmla="*/ 9 h 9"/>
                  <a:gd name="T6" fmla="*/ 5 w 13"/>
                  <a:gd name="T7" fmla="*/ 0 h 9"/>
                  <a:gd name="T8" fmla="*/ 0 w 13"/>
                  <a:gd name="T9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1" y="4"/>
                      <a:pt x="3" y="7"/>
                      <a:pt x="7" y="9"/>
                    </a:cubicBezTo>
                    <a:cubicBezTo>
                      <a:pt x="9" y="9"/>
                      <a:pt x="11" y="9"/>
                      <a:pt x="13" y="9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7" name="Freeform 355"/>
              <p:cNvSpPr/>
              <p:nvPr/>
            </p:nvSpPr>
            <p:spPr bwMode="auto">
              <a:xfrm>
                <a:off x="1797" y="1649"/>
                <a:ext cx="26" cy="28"/>
              </a:xfrm>
              <a:custGeom>
                <a:gdLst>
                  <a:gd name="T0" fmla="*/ 5 w 11"/>
                  <a:gd name="T1" fmla="*/ 11 h 12"/>
                  <a:gd name="T2" fmla="*/ 10 w 11"/>
                  <a:gd name="T3" fmla="*/ 3 h 12"/>
                  <a:gd name="T4" fmla="*/ 11 w 11"/>
                  <a:gd name="T5" fmla="*/ 0 h 12"/>
                  <a:gd name="T6" fmla="*/ 1 w 11"/>
                  <a:gd name="T7" fmla="*/ 3 h 12"/>
                  <a:gd name="T8" fmla="*/ 5 w 11"/>
                  <a:gd name="T9" fmla="*/ 1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11"/>
                    </a:moveTo>
                    <a:cubicBezTo>
                      <a:pt x="9" y="12"/>
                      <a:pt x="10" y="6"/>
                      <a:pt x="10" y="3"/>
                    </a:cubicBezTo>
                    <a:cubicBezTo>
                      <a:pt x="11" y="2"/>
                      <a:pt x="11" y="1"/>
                      <a:pt x="11" y="0"/>
                    </a:cubicBezTo>
                    <a:cubicBezTo>
                      <a:pt x="7" y="1"/>
                      <a:pt x="4" y="2"/>
                      <a:pt x="1" y="3"/>
                    </a:cubicBezTo>
                    <a:cubicBezTo>
                      <a:pt x="0" y="7"/>
                      <a:pt x="1" y="10"/>
                      <a:pt x="5" y="1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8" name="Freeform 356"/>
              <p:cNvSpPr/>
              <p:nvPr/>
            </p:nvSpPr>
            <p:spPr bwMode="auto">
              <a:xfrm>
                <a:off x="1804" y="1623"/>
                <a:ext cx="19" cy="24"/>
              </a:xfrm>
              <a:custGeom>
                <a:gdLst>
                  <a:gd name="T0" fmla="*/ 8 w 8"/>
                  <a:gd name="T1" fmla="*/ 0 h 10"/>
                  <a:gd name="T2" fmla="*/ 3 w 8"/>
                  <a:gd name="T3" fmla="*/ 4 h 10"/>
                  <a:gd name="T4" fmla="*/ 0 w 8"/>
                  <a:gd name="T5" fmla="*/ 10 h 10"/>
                  <a:gd name="T6" fmla="*/ 8 w 8"/>
                  <a:gd name="T7" fmla="*/ 7 h 10"/>
                  <a:gd name="T8" fmla="*/ 8 w 8"/>
                  <a:gd name="T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6" y="1"/>
                      <a:pt x="5" y="3"/>
                      <a:pt x="3" y="4"/>
                    </a:cubicBezTo>
                    <a:cubicBezTo>
                      <a:pt x="2" y="6"/>
                      <a:pt x="1" y="8"/>
                      <a:pt x="0" y="10"/>
                    </a:cubicBezTo>
                    <a:cubicBezTo>
                      <a:pt x="2" y="9"/>
                      <a:pt x="5" y="8"/>
                      <a:pt x="8" y="7"/>
                    </a:cubicBezTo>
                    <a:cubicBezTo>
                      <a:pt x="8" y="5"/>
                      <a:pt x="8" y="2"/>
                      <a:pt x="8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9" name="Freeform 357"/>
              <p:cNvSpPr/>
              <p:nvPr/>
            </p:nvSpPr>
            <p:spPr bwMode="auto">
              <a:xfrm>
                <a:off x="1799" y="1639"/>
                <a:ext cx="24" cy="17"/>
              </a:xfrm>
              <a:custGeom>
                <a:gdLst>
                  <a:gd name="T0" fmla="*/ 0 w 10"/>
                  <a:gd name="T1" fmla="*/ 7 h 7"/>
                  <a:gd name="T2" fmla="*/ 10 w 10"/>
                  <a:gd name="T3" fmla="*/ 4 h 7"/>
                  <a:gd name="T4" fmla="*/ 10 w 10"/>
                  <a:gd name="T5" fmla="*/ 2 h 7"/>
                  <a:gd name="T6" fmla="*/ 10 w 10"/>
                  <a:gd name="T7" fmla="*/ 0 h 7"/>
                  <a:gd name="T8" fmla="*/ 2 w 10"/>
                  <a:gd name="T9" fmla="*/ 3 h 7"/>
                  <a:gd name="T10" fmla="*/ 1 w 10"/>
                  <a:gd name="T11" fmla="*/ 4 h 7"/>
                  <a:gd name="T12" fmla="*/ 0 w 10"/>
                  <a:gd name="T13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3" y="6"/>
                      <a:pt x="6" y="5"/>
                      <a:pt x="10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7" y="1"/>
                      <a:pt x="4" y="2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7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0" name="Freeform 358"/>
              <p:cNvSpPr/>
              <p:nvPr/>
            </p:nvSpPr>
            <p:spPr bwMode="auto">
              <a:xfrm>
                <a:off x="1872" y="1620"/>
                <a:ext cx="12" cy="10"/>
              </a:xfrm>
              <a:custGeom>
                <a:gdLst>
                  <a:gd name="T0" fmla="*/ 5 w 5"/>
                  <a:gd name="T1" fmla="*/ 0 h 4"/>
                  <a:gd name="T2" fmla="*/ 4 w 5"/>
                  <a:gd name="T3" fmla="*/ 0 h 4"/>
                  <a:gd name="T4" fmla="*/ 4 w 5"/>
                  <a:gd name="T5" fmla="*/ 0 h 4"/>
                  <a:gd name="T6" fmla="*/ 0 w 5"/>
                  <a:gd name="T7" fmla="*/ 3 h 4"/>
                  <a:gd name="T8" fmla="*/ 1 w 5"/>
                  <a:gd name="T9" fmla="*/ 4 h 4"/>
                  <a:gd name="T10" fmla="*/ 5 w 5"/>
                  <a:gd name="T1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1" name="Freeform 359"/>
              <p:cNvSpPr/>
              <p:nvPr/>
            </p:nvSpPr>
            <p:spPr bwMode="auto">
              <a:xfrm>
                <a:off x="1849" y="1637"/>
                <a:ext cx="18" cy="7"/>
              </a:xfrm>
              <a:custGeom>
                <a:gdLst>
                  <a:gd name="T0" fmla="*/ 8 w 8"/>
                  <a:gd name="T1" fmla="*/ 0 h 3"/>
                  <a:gd name="T2" fmla="*/ 0 w 8"/>
                  <a:gd name="T3" fmla="*/ 2 h 3"/>
                  <a:gd name="T4" fmla="*/ 5 w 8"/>
                  <a:gd name="T5" fmla="*/ 3 h 3"/>
                  <a:gd name="T6" fmla="*/ 8 w 8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8" y="0"/>
                    </a:moveTo>
                    <a:cubicBezTo>
                      <a:pt x="6" y="1"/>
                      <a:pt x="3" y="1"/>
                      <a:pt x="0" y="2"/>
                    </a:cubicBezTo>
                    <a:cubicBezTo>
                      <a:pt x="2" y="3"/>
                      <a:pt x="4" y="3"/>
                      <a:pt x="5" y="3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2" name="Freeform 360"/>
              <p:cNvSpPr/>
              <p:nvPr/>
            </p:nvSpPr>
            <p:spPr bwMode="auto">
              <a:xfrm>
                <a:off x="1752" y="1571"/>
                <a:ext cx="21" cy="2"/>
              </a:xfrm>
              <a:custGeom>
                <a:gdLst>
                  <a:gd name="T0" fmla="*/ 9 w 9"/>
                  <a:gd name="T1" fmla="*/ 0 h 1"/>
                  <a:gd name="T2" fmla="*/ 0 w 9"/>
                  <a:gd name="T3" fmla="*/ 0 h 1"/>
                  <a:gd name="T4" fmla="*/ 7 w 9"/>
                  <a:gd name="T5" fmla="*/ 1 h 1"/>
                  <a:gd name="T6" fmla="*/ 9 w 9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"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5" y="1"/>
                      <a:pt x="7" y="1"/>
                    </a:cubicBezTo>
                    <a:cubicBezTo>
                      <a:pt x="8" y="1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3" name="Freeform 361"/>
              <p:cNvSpPr/>
              <p:nvPr/>
            </p:nvSpPr>
            <p:spPr bwMode="auto">
              <a:xfrm>
                <a:off x="1785" y="1599"/>
                <a:ext cx="75" cy="36"/>
              </a:xfrm>
              <a:custGeom>
                <a:gdLst>
                  <a:gd name="T0" fmla="*/ 16 w 32"/>
                  <a:gd name="T1" fmla="*/ 7 h 15"/>
                  <a:gd name="T2" fmla="*/ 17 w 32"/>
                  <a:gd name="T3" fmla="*/ 8 h 15"/>
                  <a:gd name="T4" fmla="*/ 22 w 32"/>
                  <a:gd name="T5" fmla="*/ 15 h 15"/>
                  <a:gd name="T6" fmla="*/ 32 w 32"/>
                  <a:gd name="T7" fmla="*/ 13 h 15"/>
                  <a:gd name="T8" fmla="*/ 29 w 32"/>
                  <a:gd name="T9" fmla="*/ 12 h 15"/>
                  <a:gd name="T10" fmla="*/ 22 w 32"/>
                  <a:gd name="T11" fmla="*/ 2 h 15"/>
                  <a:gd name="T12" fmla="*/ 21 w 32"/>
                  <a:gd name="T13" fmla="*/ 2 h 15"/>
                  <a:gd name="T14" fmla="*/ 18 w 32"/>
                  <a:gd name="T15" fmla="*/ 0 h 15"/>
                  <a:gd name="T16" fmla="*/ 6 w 32"/>
                  <a:gd name="T17" fmla="*/ 0 h 15"/>
                  <a:gd name="T18" fmla="*/ 6 w 32"/>
                  <a:gd name="T19" fmla="*/ 0 h 15"/>
                  <a:gd name="T20" fmla="*/ 0 w 32"/>
                  <a:gd name="T21" fmla="*/ 3 h 15"/>
                  <a:gd name="T22" fmla="*/ 16 w 32"/>
                  <a:gd name="T23" fmla="*/ 7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15">
                    <a:moveTo>
                      <a:pt x="16" y="7"/>
                    </a:moveTo>
                    <a:cubicBezTo>
                      <a:pt x="16" y="7"/>
                      <a:pt x="17" y="7"/>
                      <a:pt x="17" y="8"/>
                    </a:cubicBezTo>
                    <a:cubicBezTo>
                      <a:pt x="17" y="11"/>
                      <a:pt x="20" y="13"/>
                      <a:pt x="22" y="15"/>
                    </a:cubicBezTo>
                    <a:cubicBezTo>
                      <a:pt x="26" y="14"/>
                      <a:pt x="29" y="14"/>
                      <a:pt x="32" y="13"/>
                    </a:cubicBezTo>
                    <a:cubicBezTo>
                      <a:pt x="31" y="13"/>
                      <a:pt x="30" y="12"/>
                      <a:pt x="29" y="12"/>
                    </a:cubicBezTo>
                    <a:cubicBezTo>
                      <a:pt x="25" y="10"/>
                      <a:pt x="22" y="6"/>
                      <a:pt x="22" y="2"/>
                    </a:cubicBezTo>
                    <a:cubicBezTo>
                      <a:pt x="22" y="2"/>
                      <a:pt x="21" y="2"/>
                      <a:pt x="21" y="2"/>
                    </a:cubicBezTo>
                    <a:cubicBezTo>
                      <a:pt x="20" y="1"/>
                      <a:pt x="19" y="1"/>
                      <a:pt x="18" y="0"/>
                    </a:cubicBezTo>
                    <a:cubicBezTo>
                      <a:pt x="15" y="2"/>
                      <a:pt x="10" y="3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4" y="7"/>
                      <a:pt x="10" y="10"/>
                      <a:pt x="16" y="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4" name="Freeform 362"/>
              <p:cNvSpPr/>
              <p:nvPr/>
            </p:nvSpPr>
            <p:spPr bwMode="auto">
              <a:xfrm>
                <a:off x="1773" y="1571"/>
                <a:ext cx="19" cy="28"/>
              </a:xfrm>
              <a:custGeom>
                <a:gdLst>
                  <a:gd name="T0" fmla="*/ 0 w 8"/>
                  <a:gd name="T1" fmla="*/ 4 h 12"/>
                  <a:gd name="T2" fmla="*/ 2 w 8"/>
                  <a:gd name="T3" fmla="*/ 12 h 12"/>
                  <a:gd name="T4" fmla="*/ 8 w 8"/>
                  <a:gd name="T5" fmla="*/ 9 h 12"/>
                  <a:gd name="T6" fmla="*/ 6 w 8"/>
                  <a:gd name="T7" fmla="*/ 1 h 12"/>
                  <a:gd name="T8" fmla="*/ 5 w 8"/>
                  <a:gd name="T9" fmla="*/ 0 h 12"/>
                  <a:gd name="T10" fmla="*/ 0 w 8"/>
                  <a:gd name="T11" fmla="*/ 4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2">
                    <a:moveTo>
                      <a:pt x="0" y="4"/>
                    </a:moveTo>
                    <a:cubicBezTo>
                      <a:pt x="0" y="7"/>
                      <a:pt x="1" y="9"/>
                      <a:pt x="2" y="12"/>
                    </a:cubicBezTo>
                    <a:cubicBezTo>
                      <a:pt x="4" y="11"/>
                      <a:pt x="6" y="10"/>
                      <a:pt x="8" y="9"/>
                    </a:cubicBezTo>
                    <a:cubicBezTo>
                      <a:pt x="7" y="7"/>
                      <a:pt x="6" y="4"/>
                      <a:pt x="6" y="1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3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5" name="Freeform 363"/>
              <p:cNvSpPr/>
              <p:nvPr/>
            </p:nvSpPr>
            <p:spPr bwMode="auto">
              <a:xfrm>
                <a:off x="1778" y="1592"/>
                <a:ext cx="21" cy="14"/>
              </a:xfrm>
              <a:custGeom>
                <a:gdLst>
                  <a:gd name="T0" fmla="*/ 6 w 9"/>
                  <a:gd name="T1" fmla="*/ 0 h 6"/>
                  <a:gd name="T2" fmla="*/ 0 w 9"/>
                  <a:gd name="T3" fmla="*/ 3 h 6"/>
                  <a:gd name="T4" fmla="*/ 3 w 9"/>
                  <a:gd name="T5" fmla="*/ 6 h 6"/>
                  <a:gd name="T6" fmla="*/ 9 w 9"/>
                  <a:gd name="T7" fmla="*/ 3 h 6"/>
                  <a:gd name="T8" fmla="*/ 6 w 9"/>
                  <a:gd name="T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6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5" y="5"/>
                      <a:pt x="7" y="4"/>
                      <a:pt x="9" y="3"/>
                    </a:cubicBezTo>
                    <a:cubicBezTo>
                      <a:pt x="8" y="2"/>
                      <a:pt x="7" y="1"/>
                      <a:pt x="6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6" name="Freeform 364"/>
              <p:cNvSpPr/>
              <p:nvPr/>
            </p:nvSpPr>
            <p:spPr bwMode="auto">
              <a:xfrm>
                <a:off x="1837" y="1628"/>
                <a:ext cx="38" cy="14"/>
              </a:xfrm>
              <a:custGeom>
                <a:gdLst>
                  <a:gd name="T0" fmla="*/ 0 w 16"/>
                  <a:gd name="T1" fmla="*/ 3 h 6"/>
                  <a:gd name="T2" fmla="*/ 4 w 16"/>
                  <a:gd name="T3" fmla="*/ 6 h 6"/>
                  <a:gd name="T4" fmla="*/ 5 w 16"/>
                  <a:gd name="T5" fmla="*/ 6 h 6"/>
                  <a:gd name="T6" fmla="*/ 13 w 16"/>
                  <a:gd name="T7" fmla="*/ 4 h 6"/>
                  <a:gd name="T8" fmla="*/ 16 w 16"/>
                  <a:gd name="T9" fmla="*/ 1 h 6"/>
                  <a:gd name="T10" fmla="*/ 15 w 16"/>
                  <a:gd name="T11" fmla="*/ 0 h 6"/>
                  <a:gd name="T12" fmla="*/ 10 w 16"/>
                  <a:gd name="T13" fmla="*/ 1 h 6"/>
                  <a:gd name="T14" fmla="*/ 0 w 16"/>
                  <a:gd name="T15" fmla="*/ 3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6">
                    <a:moveTo>
                      <a:pt x="0" y="3"/>
                    </a:moveTo>
                    <a:cubicBezTo>
                      <a:pt x="2" y="4"/>
                      <a:pt x="3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8" y="5"/>
                      <a:pt x="11" y="5"/>
                      <a:pt x="13" y="4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2" y="1"/>
                      <a:pt x="10" y="1"/>
                    </a:cubicBezTo>
                    <a:cubicBezTo>
                      <a:pt x="7" y="2"/>
                      <a:pt x="4" y="2"/>
                      <a:pt x="0" y="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7" name="Freeform 365"/>
              <p:cNvSpPr/>
              <p:nvPr/>
            </p:nvSpPr>
            <p:spPr bwMode="auto">
              <a:xfrm>
                <a:off x="1768" y="1571"/>
                <a:ext cx="17" cy="9"/>
              </a:xfrm>
              <a:custGeom>
                <a:gdLst>
                  <a:gd name="T0" fmla="*/ 1 w 7"/>
                  <a:gd name="T1" fmla="*/ 1 h 4"/>
                  <a:gd name="T2" fmla="*/ 1 w 7"/>
                  <a:gd name="T3" fmla="*/ 2 h 4"/>
                  <a:gd name="T4" fmla="*/ 2 w 7"/>
                  <a:gd name="T5" fmla="*/ 2 h 4"/>
                  <a:gd name="T6" fmla="*/ 2 w 7"/>
                  <a:gd name="T7" fmla="*/ 4 h 4"/>
                  <a:gd name="T8" fmla="*/ 7 w 7"/>
                  <a:gd name="T9" fmla="*/ 0 h 4"/>
                  <a:gd name="T10" fmla="*/ 7 w 7"/>
                  <a:gd name="T11" fmla="*/ 0 h 4"/>
                  <a:gd name="T12" fmla="*/ 2 w 7"/>
                  <a:gd name="T13" fmla="*/ 0 h 4"/>
                  <a:gd name="T14" fmla="*/ 0 w 7"/>
                  <a:gd name="T15" fmla="*/ 1 h 4"/>
                  <a:gd name="T16" fmla="*/ 1 w 7"/>
                  <a:gd name="T17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3" y="3"/>
                      <a:pt x="5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8" name="Freeform 366"/>
              <p:cNvSpPr/>
              <p:nvPr/>
            </p:nvSpPr>
            <p:spPr bwMode="auto">
              <a:xfrm>
                <a:off x="1737" y="1582"/>
                <a:ext cx="24" cy="31"/>
              </a:xfrm>
              <a:custGeom>
                <a:gdLst>
                  <a:gd name="T0" fmla="*/ 8 w 10"/>
                  <a:gd name="T1" fmla="*/ 11 h 13"/>
                  <a:gd name="T2" fmla="*/ 10 w 10"/>
                  <a:gd name="T3" fmla="*/ 0 h 13"/>
                  <a:gd name="T4" fmla="*/ 3 w 10"/>
                  <a:gd name="T5" fmla="*/ 5 h 13"/>
                  <a:gd name="T6" fmla="*/ 0 w 10"/>
                  <a:gd name="T7" fmla="*/ 10 h 13"/>
                  <a:gd name="T8" fmla="*/ 3 w 10"/>
                  <a:gd name="T9" fmla="*/ 13 h 13"/>
                  <a:gd name="T10" fmla="*/ 8 w 10"/>
                  <a:gd name="T11" fmla="*/ 1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3">
                    <a:moveTo>
                      <a:pt x="8" y="11"/>
                    </a:moveTo>
                    <a:cubicBezTo>
                      <a:pt x="7" y="7"/>
                      <a:pt x="8" y="3"/>
                      <a:pt x="10" y="0"/>
                    </a:cubicBezTo>
                    <a:cubicBezTo>
                      <a:pt x="8" y="1"/>
                      <a:pt x="5" y="3"/>
                      <a:pt x="3" y="5"/>
                    </a:cubicBezTo>
                    <a:cubicBezTo>
                      <a:pt x="2" y="6"/>
                      <a:pt x="0" y="8"/>
                      <a:pt x="0" y="10"/>
                    </a:cubicBezTo>
                    <a:cubicBezTo>
                      <a:pt x="1" y="11"/>
                      <a:pt x="2" y="12"/>
                      <a:pt x="3" y="13"/>
                    </a:cubicBezTo>
                    <a:cubicBezTo>
                      <a:pt x="4" y="12"/>
                      <a:pt x="6" y="12"/>
                      <a:pt x="8" y="1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9" name="Freeform 367"/>
              <p:cNvSpPr/>
              <p:nvPr/>
            </p:nvSpPr>
            <p:spPr bwMode="auto">
              <a:xfrm>
                <a:off x="1735" y="1580"/>
                <a:ext cx="31" cy="50"/>
              </a:xfrm>
              <a:custGeom>
                <a:gdLst>
                  <a:gd name="T0" fmla="*/ 1 w 13"/>
                  <a:gd name="T1" fmla="*/ 16 h 21"/>
                  <a:gd name="T2" fmla="*/ 10 w 13"/>
                  <a:gd name="T3" fmla="*/ 11 h 21"/>
                  <a:gd name="T4" fmla="*/ 13 w 13"/>
                  <a:gd name="T5" fmla="*/ 0 h 21"/>
                  <a:gd name="T6" fmla="*/ 11 w 13"/>
                  <a:gd name="T7" fmla="*/ 1 h 21"/>
                  <a:gd name="T8" fmla="*/ 9 w 13"/>
                  <a:gd name="T9" fmla="*/ 12 h 21"/>
                  <a:gd name="T10" fmla="*/ 4 w 13"/>
                  <a:gd name="T11" fmla="*/ 14 h 21"/>
                  <a:gd name="T12" fmla="*/ 1 w 13"/>
                  <a:gd name="T13" fmla="*/ 11 h 21"/>
                  <a:gd name="T14" fmla="*/ 1 w 13"/>
                  <a:gd name="T15" fmla="*/ 16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1">
                    <a:moveTo>
                      <a:pt x="1" y="16"/>
                    </a:moveTo>
                    <a:cubicBezTo>
                      <a:pt x="5" y="21"/>
                      <a:pt x="9" y="14"/>
                      <a:pt x="10" y="11"/>
                    </a:cubicBezTo>
                    <a:cubicBezTo>
                      <a:pt x="11" y="7"/>
                      <a:pt x="12" y="3"/>
                      <a:pt x="13" y="0"/>
                    </a:cubicBezTo>
                    <a:cubicBezTo>
                      <a:pt x="12" y="0"/>
                      <a:pt x="12" y="1"/>
                      <a:pt x="11" y="1"/>
                    </a:cubicBezTo>
                    <a:cubicBezTo>
                      <a:pt x="9" y="4"/>
                      <a:pt x="8" y="8"/>
                      <a:pt x="9" y="12"/>
                    </a:cubicBezTo>
                    <a:cubicBezTo>
                      <a:pt x="7" y="13"/>
                      <a:pt x="5" y="13"/>
                      <a:pt x="4" y="14"/>
                    </a:cubicBezTo>
                    <a:cubicBezTo>
                      <a:pt x="3" y="13"/>
                      <a:pt x="2" y="12"/>
                      <a:pt x="1" y="11"/>
                    </a:cubicBezTo>
                    <a:cubicBezTo>
                      <a:pt x="0" y="13"/>
                      <a:pt x="0" y="14"/>
                      <a:pt x="1" y="1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0" name="Freeform 368"/>
              <p:cNvSpPr/>
              <p:nvPr/>
            </p:nvSpPr>
            <p:spPr bwMode="auto">
              <a:xfrm>
                <a:off x="1867" y="1582"/>
                <a:ext cx="36" cy="34"/>
              </a:xfrm>
              <a:custGeom>
                <a:gdLst>
                  <a:gd name="T0" fmla="*/ 11 w 15"/>
                  <a:gd name="T1" fmla="*/ 0 h 14"/>
                  <a:gd name="T2" fmla="*/ 0 w 15"/>
                  <a:gd name="T3" fmla="*/ 7 h 14"/>
                  <a:gd name="T4" fmla="*/ 8 w 15"/>
                  <a:gd name="T5" fmla="*/ 14 h 14"/>
                  <a:gd name="T6" fmla="*/ 9 w 15"/>
                  <a:gd name="T7" fmla="*/ 14 h 14"/>
                  <a:gd name="T8" fmla="*/ 15 w 15"/>
                  <a:gd name="T9" fmla="*/ 8 h 14"/>
                  <a:gd name="T10" fmla="*/ 11 w 15"/>
                  <a:gd name="T11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11" y="0"/>
                    </a:moveTo>
                    <a:cubicBezTo>
                      <a:pt x="9" y="5"/>
                      <a:pt x="5" y="7"/>
                      <a:pt x="0" y="7"/>
                    </a:cubicBezTo>
                    <a:cubicBezTo>
                      <a:pt x="2" y="10"/>
                      <a:pt x="3" y="14"/>
                      <a:pt x="8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6"/>
                      <a:pt x="12" y="3"/>
                      <a:pt x="11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1" name="Freeform 369"/>
              <p:cNvSpPr/>
              <p:nvPr/>
            </p:nvSpPr>
            <p:spPr bwMode="auto">
              <a:xfrm>
                <a:off x="1804" y="1590"/>
                <a:ext cx="21" cy="11"/>
              </a:xfrm>
              <a:custGeom>
                <a:gdLst>
                  <a:gd name="T0" fmla="*/ 0 w 9"/>
                  <a:gd name="T1" fmla="*/ 3 h 5"/>
                  <a:gd name="T2" fmla="*/ 9 w 9"/>
                  <a:gd name="T3" fmla="*/ 3 h 5"/>
                  <a:gd name="T4" fmla="*/ 8 w 9"/>
                  <a:gd name="T5" fmla="*/ 0 h 5"/>
                  <a:gd name="T6" fmla="*/ 6 w 9"/>
                  <a:gd name="T7" fmla="*/ 1 h 5"/>
                  <a:gd name="T8" fmla="*/ 0 w 9"/>
                  <a:gd name="T9" fmla="*/ 3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3"/>
                    </a:moveTo>
                    <a:cubicBezTo>
                      <a:pt x="3" y="5"/>
                      <a:pt x="6" y="5"/>
                      <a:pt x="9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4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2" name="Freeform 370"/>
              <p:cNvSpPr/>
              <p:nvPr/>
            </p:nvSpPr>
            <p:spPr bwMode="auto">
              <a:xfrm>
                <a:off x="1789" y="1571"/>
                <a:ext cx="31" cy="21"/>
              </a:xfrm>
              <a:custGeom>
                <a:gdLst>
                  <a:gd name="T0" fmla="*/ 1 w 13"/>
                  <a:gd name="T1" fmla="*/ 1 h 9"/>
                  <a:gd name="T2" fmla="*/ 1 w 13"/>
                  <a:gd name="T3" fmla="*/ 6 h 9"/>
                  <a:gd name="T4" fmla="*/ 3 w 13"/>
                  <a:gd name="T5" fmla="*/ 9 h 9"/>
                  <a:gd name="T6" fmla="*/ 12 w 13"/>
                  <a:gd name="T7" fmla="*/ 5 h 9"/>
                  <a:gd name="T8" fmla="*/ 13 w 13"/>
                  <a:gd name="T9" fmla="*/ 2 h 9"/>
                  <a:gd name="T10" fmla="*/ 10 w 13"/>
                  <a:gd name="T11" fmla="*/ 0 h 9"/>
                  <a:gd name="T12" fmla="*/ 10 w 13"/>
                  <a:gd name="T13" fmla="*/ 0 h 9"/>
                  <a:gd name="T14" fmla="*/ 9 w 13"/>
                  <a:gd name="T15" fmla="*/ 0 h 9"/>
                  <a:gd name="T16" fmla="*/ 1 w 13"/>
                  <a:gd name="T17" fmla="*/ 1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9">
                    <a:moveTo>
                      <a:pt x="1" y="1"/>
                    </a:moveTo>
                    <a:cubicBezTo>
                      <a:pt x="1" y="3"/>
                      <a:pt x="0" y="4"/>
                      <a:pt x="1" y="6"/>
                    </a:cubicBezTo>
                    <a:cubicBezTo>
                      <a:pt x="1" y="7"/>
                      <a:pt x="2" y="8"/>
                      <a:pt x="3" y="9"/>
                    </a:cubicBezTo>
                    <a:cubicBezTo>
                      <a:pt x="6" y="8"/>
                      <a:pt x="9" y="6"/>
                      <a:pt x="12" y="5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2" y="1"/>
                      <a:pt x="11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1"/>
                      <a:pt x="3" y="2"/>
                      <a:pt x="1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3" name="Freeform 371"/>
              <p:cNvSpPr/>
              <p:nvPr/>
            </p:nvSpPr>
            <p:spPr bwMode="auto">
              <a:xfrm>
                <a:off x="1797" y="1582"/>
                <a:ext cx="26" cy="15"/>
              </a:xfrm>
              <a:custGeom>
                <a:gdLst>
                  <a:gd name="T0" fmla="*/ 2 w 11"/>
                  <a:gd name="T1" fmla="*/ 6 h 6"/>
                  <a:gd name="T2" fmla="*/ 3 w 11"/>
                  <a:gd name="T3" fmla="*/ 6 h 6"/>
                  <a:gd name="T4" fmla="*/ 9 w 11"/>
                  <a:gd name="T5" fmla="*/ 4 h 6"/>
                  <a:gd name="T6" fmla="*/ 11 w 11"/>
                  <a:gd name="T7" fmla="*/ 3 h 6"/>
                  <a:gd name="T8" fmla="*/ 9 w 11"/>
                  <a:gd name="T9" fmla="*/ 0 h 6"/>
                  <a:gd name="T10" fmla="*/ 0 w 11"/>
                  <a:gd name="T11" fmla="*/ 4 h 6"/>
                  <a:gd name="T12" fmla="*/ 2 w 11"/>
                  <a:gd name="T13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6"/>
                    </a:moveTo>
                    <a:cubicBezTo>
                      <a:pt x="2" y="6"/>
                      <a:pt x="2" y="6"/>
                      <a:pt x="3" y="6"/>
                    </a:cubicBezTo>
                    <a:cubicBezTo>
                      <a:pt x="5" y="5"/>
                      <a:pt x="7" y="5"/>
                      <a:pt x="9" y="4"/>
                    </a:cubicBezTo>
                    <a:cubicBezTo>
                      <a:pt x="10" y="4"/>
                      <a:pt x="10" y="4"/>
                      <a:pt x="11" y="3"/>
                    </a:cubicBezTo>
                    <a:cubicBezTo>
                      <a:pt x="10" y="3"/>
                      <a:pt x="10" y="1"/>
                      <a:pt x="9" y="0"/>
                    </a:cubicBezTo>
                    <a:cubicBezTo>
                      <a:pt x="6" y="1"/>
                      <a:pt x="3" y="3"/>
                      <a:pt x="0" y="4"/>
                    </a:cubicBezTo>
                    <a:cubicBezTo>
                      <a:pt x="0" y="5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4" name="Freeform 372"/>
              <p:cNvSpPr/>
              <p:nvPr/>
            </p:nvSpPr>
            <p:spPr bwMode="auto">
              <a:xfrm>
                <a:off x="1823" y="1571"/>
                <a:ext cx="35" cy="30"/>
              </a:xfrm>
              <a:custGeom>
                <a:gdLst>
                  <a:gd name="T0" fmla="*/ 0 w 15"/>
                  <a:gd name="T1" fmla="*/ 2 h 13"/>
                  <a:gd name="T2" fmla="*/ 0 w 15"/>
                  <a:gd name="T3" fmla="*/ 2 h 13"/>
                  <a:gd name="T4" fmla="*/ 2 w 15"/>
                  <a:gd name="T5" fmla="*/ 4 h 13"/>
                  <a:gd name="T6" fmla="*/ 4 w 15"/>
                  <a:gd name="T7" fmla="*/ 7 h 13"/>
                  <a:gd name="T8" fmla="*/ 10 w 15"/>
                  <a:gd name="T9" fmla="*/ 13 h 13"/>
                  <a:gd name="T10" fmla="*/ 15 w 15"/>
                  <a:gd name="T11" fmla="*/ 10 h 13"/>
                  <a:gd name="T12" fmla="*/ 15 w 15"/>
                  <a:gd name="T13" fmla="*/ 10 h 13"/>
                  <a:gd name="T14" fmla="*/ 11 w 15"/>
                  <a:gd name="T15" fmla="*/ 4 h 13"/>
                  <a:gd name="T16" fmla="*/ 10 w 15"/>
                  <a:gd name="T17" fmla="*/ 0 h 13"/>
                  <a:gd name="T18" fmla="*/ 10 w 15"/>
                  <a:gd name="T19" fmla="*/ 0 h 13"/>
                  <a:gd name="T20" fmla="*/ 0 w 15"/>
                  <a:gd name="T21" fmla="*/ 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14" y="12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3" y="8"/>
                      <a:pt x="12" y="6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2"/>
                      <a:pt x="3" y="3"/>
                      <a:pt x="0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5" name="Freeform 373"/>
              <p:cNvSpPr/>
              <p:nvPr/>
            </p:nvSpPr>
            <p:spPr bwMode="auto">
              <a:xfrm>
                <a:off x="1825" y="1587"/>
                <a:ext cx="21" cy="14"/>
              </a:xfrm>
              <a:custGeom>
                <a:gdLst>
                  <a:gd name="T0" fmla="*/ 0 w 9"/>
                  <a:gd name="T1" fmla="*/ 1 h 6"/>
                  <a:gd name="T2" fmla="*/ 4 w 9"/>
                  <a:gd name="T3" fmla="*/ 5 h 6"/>
                  <a:gd name="T4" fmla="*/ 9 w 9"/>
                  <a:gd name="T5" fmla="*/ 6 h 6"/>
                  <a:gd name="T6" fmla="*/ 3 w 9"/>
                  <a:gd name="T7" fmla="*/ 0 h 6"/>
                  <a:gd name="T8" fmla="*/ 0 w 9"/>
                  <a:gd name="T9" fmla="*/ 1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1"/>
                    </a:moveTo>
                    <a:cubicBezTo>
                      <a:pt x="1" y="3"/>
                      <a:pt x="3" y="4"/>
                      <a:pt x="4" y="5"/>
                    </a:cubicBezTo>
                    <a:cubicBezTo>
                      <a:pt x="6" y="6"/>
                      <a:pt x="8" y="6"/>
                      <a:pt x="9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6" name="Freeform 374"/>
              <p:cNvSpPr/>
              <p:nvPr/>
            </p:nvSpPr>
            <p:spPr bwMode="auto">
              <a:xfrm>
                <a:off x="1823" y="1575"/>
                <a:ext cx="4" cy="7"/>
              </a:xfrm>
              <a:custGeom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0 w 2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7" name="Freeform 375"/>
              <p:cNvSpPr/>
              <p:nvPr/>
            </p:nvSpPr>
            <p:spPr bwMode="auto">
              <a:xfrm>
                <a:off x="1823" y="1580"/>
                <a:ext cx="9" cy="10"/>
              </a:xfrm>
              <a:custGeom>
                <a:gdLst>
                  <a:gd name="T0" fmla="*/ 4 w 4"/>
                  <a:gd name="T1" fmla="*/ 3 h 4"/>
                  <a:gd name="T2" fmla="*/ 2 w 4"/>
                  <a:gd name="T3" fmla="*/ 0 h 4"/>
                  <a:gd name="T4" fmla="*/ 0 w 4"/>
                  <a:gd name="T5" fmla="*/ 1 h 4"/>
                  <a:gd name="T6" fmla="*/ 1 w 4"/>
                  <a:gd name="T7" fmla="*/ 4 h 4"/>
                  <a:gd name="T8" fmla="*/ 4 w 4"/>
                  <a:gd name="T9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8" name="Freeform 376"/>
              <p:cNvSpPr/>
              <p:nvPr/>
            </p:nvSpPr>
            <p:spPr bwMode="auto">
              <a:xfrm>
                <a:off x="1851" y="1571"/>
                <a:ext cx="43" cy="26"/>
              </a:xfrm>
              <a:custGeom>
                <a:gdLst>
                  <a:gd name="T0" fmla="*/ 1 w 18"/>
                  <a:gd name="T1" fmla="*/ 5 h 11"/>
                  <a:gd name="T2" fmla="*/ 7 w 18"/>
                  <a:gd name="T3" fmla="*/ 10 h 11"/>
                  <a:gd name="T4" fmla="*/ 18 w 18"/>
                  <a:gd name="T5" fmla="*/ 3 h 11"/>
                  <a:gd name="T6" fmla="*/ 6 w 18"/>
                  <a:gd name="T7" fmla="*/ 0 h 11"/>
                  <a:gd name="T8" fmla="*/ 0 w 18"/>
                  <a:gd name="T9" fmla="*/ 0 h 11"/>
                  <a:gd name="T10" fmla="*/ 1 w 18"/>
                  <a:gd name="T11" fmla="*/ 5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1">
                    <a:moveTo>
                      <a:pt x="1" y="5"/>
                    </a:moveTo>
                    <a:cubicBezTo>
                      <a:pt x="3" y="8"/>
                      <a:pt x="5" y="9"/>
                      <a:pt x="7" y="10"/>
                    </a:cubicBezTo>
                    <a:cubicBezTo>
                      <a:pt x="13" y="11"/>
                      <a:pt x="16" y="7"/>
                      <a:pt x="18" y="3"/>
                    </a:cubicBezTo>
                    <a:cubicBezTo>
                      <a:pt x="14" y="2"/>
                      <a:pt x="10" y="1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9" name="Freeform 377"/>
              <p:cNvSpPr/>
              <p:nvPr/>
            </p:nvSpPr>
            <p:spPr bwMode="auto">
              <a:xfrm>
                <a:off x="1898" y="1578"/>
                <a:ext cx="24" cy="21"/>
              </a:xfrm>
              <a:custGeom>
                <a:gdLst>
                  <a:gd name="T0" fmla="*/ 0 w 10"/>
                  <a:gd name="T1" fmla="*/ 0 h 9"/>
                  <a:gd name="T2" fmla="*/ 3 w 10"/>
                  <a:gd name="T3" fmla="*/ 9 h 9"/>
                  <a:gd name="T4" fmla="*/ 10 w 10"/>
                  <a:gd name="T5" fmla="*/ 2 h 9"/>
                  <a:gd name="T6" fmla="*/ 0 w 10"/>
                  <a:gd name="T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0" y="3"/>
                      <a:pt x="1" y="7"/>
                      <a:pt x="3" y="9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7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0" name="Freeform 378"/>
              <p:cNvSpPr/>
              <p:nvPr/>
            </p:nvSpPr>
            <p:spPr bwMode="auto">
              <a:xfrm>
                <a:off x="1882" y="1571"/>
                <a:ext cx="52" cy="7"/>
              </a:xfrm>
              <a:custGeom>
                <a:gdLst>
                  <a:gd name="T0" fmla="*/ 19 w 22"/>
                  <a:gd name="T1" fmla="*/ 3 h 3"/>
                  <a:gd name="T2" fmla="*/ 22 w 22"/>
                  <a:gd name="T3" fmla="*/ 0 h 3"/>
                  <a:gd name="T4" fmla="*/ 0 w 22"/>
                  <a:gd name="T5" fmla="*/ 0 h 3"/>
                  <a:gd name="T6" fmla="*/ 9 w 22"/>
                  <a:gd name="T7" fmla="*/ 2 h 3"/>
                  <a:gd name="T8" fmla="*/ 19 w 22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">
                    <a:moveTo>
                      <a:pt x="19" y="3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6" y="1"/>
                      <a:pt x="9" y="2"/>
                    </a:cubicBezTo>
                    <a:cubicBezTo>
                      <a:pt x="12" y="2"/>
                      <a:pt x="16" y="3"/>
                      <a:pt x="19" y="3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1" name="Freeform 379"/>
              <p:cNvSpPr/>
              <p:nvPr/>
            </p:nvSpPr>
            <p:spPr bwMode="auto">
              <a:xfrm>
                <a:off x="1841" y="1642"/>
                <a:ext cx="19" cy="7"/>
              </a:xfrm>
              <a:custGeom>
                <a:gdLst>
                  <a:gd name="T0" fmla="*/ 1 w 8"/>
                  <a:gd name="T1" fmla="*/ 1 h 3"/>
                  <a:gd name="T2" fmla="*/ 7 w 8"/>
                  <a:gd name="T3" fmla="*/ 3 h 3"/>
                  <a:gd name="T4" fmla="*/ 8 w 8"/>
                  <a:gd name="T5" fmla="*/ 1 h 3"/>
                  <a:gd name="T6" fmla="*/ 3 w 8"/>
                  <a:gd name="T7" fmla="*/ 0 h 3"/>
                  <a:gd name="T8" fmla="*/ 0 w 8"/>
                  <a:gd name="T9" fmla="*/ 1 h 3"/>
                  <a:gd name="T10" fmla="*/ 1 w 8"/>
                  <a:gd name="T11" fmla="*/ 1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1" y="1"/>
                    </a:moveTo>
                    <a:cubicBezTo>
                      <a:pt x="3" y="2"/>
                      <a:pt x="5" y="2"/>
                      <a:pt x="7" y="3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2" name="Freeform 380"/>
              <p:cNvSpPr/>
              <p:nvPr/>
            </p:nvSpPr>
            <p:spPr bwMode="auto">
              <a:xfrm>
                <a:off x="1794" y="1649"/>
                <a:ext cx="31" cy="33"/>
              </a:xfrm>
              <a:custGeom>
                <a:gdLst>
                  <a:gd name="T0" fmla="*/ 5 w 13"/>
                  <a:gd name="T1" fmla="*/ 13 h 14"/>
                  <a:gd name="T2" fmla="*/ 13 w 13"/>
                  <a:gd name="T3" fmla="*/ 6 h 14"/>
                  <a:gd name="T4" fmla="*/ 13 w 13"/>
                  <a:gd name="T5" fmla="*/ 0 h 14"/>
                  <a:gd name="T6" fmla="*/ 12 w 13"/>
                  <a:gd name="T7" fmla="*/ 0 h 14"/>
                  <a:gd name="T8" fmla="*/ 11 w 13"/>
                  <a:gd name="T9" fmla="*/ 3 h 14"/>
                  <a:gd name="T10" fmla="*/ 6 w 13"/>
                  <a:gd name="T11" fmla="*/ 11 h 14"/>
                  <a:gd name="T12" fmla="*/ 2 w 13"/>
                  <a:gd name="T13" fmla="*/ 3 h 14"/>
                  <a:gd name="T14" fmla="*/ 0 w 13"/>
                  <a:gd name="T15" fmla="*/ 4 h 14"/>
                  <a:gd name="T16" fmla="*/ 5 w 13"/>
                  <a:gd name="T17" fmla="*/ 1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4">
                    <a:moveTo>
                      <a:pt x="5" y="13"/>
                    </a:moveTo>
                    <a:cubicBezTo>
                      <a:pt x="10" y="14"/>
                      <a:pt x="12" y="9"/>
                      <a:pt x="13" y="6"/>
                    </a:cubicBezTo>
                    <a:cubicBezTo>
                      <a:pt x="13" y="4"/>
                      <a:pt x="13" y="2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1"/>
                      <a:pt x="12" y="2"/>
                      <a:pt x="11" y="3"/>
                    </a:cubicBezTo>
                    <a:cubicBezTo>
                      <a:pt x="11" y="6"/>
                      <a:pt x="10" y="12"/>
                      <a:pt x="6" y="11"/>
                    </a:cubicBezTo>
                    <a:cubicBezTo>
                      <a:pt x="2" y="10"/>
                      <a:pt x="1" y="7"/>
                      <a:pt x="2" y="3"/>
                    </a:cubicBezTo>
                    <a:cubicBezTo>
                      <a:pt x="2" y="3"/>
                      <a:pt x="1" y="4"/>
                      <a:pt x="0" y="4"/>
                    </a:cubicBezTo>
                    <a:cubicBezTo>
                      <a:pt x="0" y="8"/>
                      <a:pt x="1" y="11"/>
                      <a:pt x="5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3" name="Freeform 381"/>
              <p:cNvSpPr/>
              <p:nvPr/>
            </p:nvSpPr>
            <p:spPr bwMode="auto">
              <a:xfrm>
                <a:off x="1733" y="1613"/>
                <a:ext cx="11" cy="12"/>
              </a:xfrm>
              <a:custGeom>
                <a:gdLst>
                  <a:gd name="T0" fmla="*/ 0 w 5"/>
                  <a:gd name="T1" fmla="*/ 0 h 5"/>
                  <a:gd name="T2" fmla="*/ 1 w 5"/>
                  <a:gd name="T3" fmla="*/ 3 h 5"/>
                  <a:gd name="T4" fmla="*/ 5 w 5"/>
                  <a:gd name="T5" fmla="*/ 5 h 5"/>
                  <a:gd name="T6" fmla="*/ 0 w 5"/>
                  <a:gd name="T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5"/>
                      <a:pt x="4" y="5"/>
                      <a:pt x="5" y="5"/>
                    </a:cubicBezTo>
                    <a:cubicBezTo>
                      <a:pt x="3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4" name="Freeform 382"/>
              <p:cNvSpPr/>
              <p:nvPr/>
            </p:nvSpPr>
            <p:spPr bwMode="auto">
              <a:xfrm>
                <a:off x="1733" y="1571"/>
                <a:ext cx="35" cy="35"/>
              </a:xfrm>
              <a:custGeom>
                <a:gdLst>
                  <a:gd name="T0" fmla="*/ 5 w 15"/>
                  <a:gd name="T1" fmla="*/ 0 h 15"/>
                  <a:gd name="T2" fmla="*/ 13 w 15"/>
                  <a:gd name="T3" fmla="*/ 3 h 15"/>
                  <a:gd name="T4" fmla="*/ 0 w 15"/>
                  <a:gd name="T5" fmla="*/ 14 h 15"/>
                  <a:gd name="T6" fmla="*/ 1 w 15"/>
                  <a:gd name="T7" fmla="*/ 15 h 15"/>
                  <a:gd name="T8" fmla="*/ 2 w 15"/>
                  <a:gd name="T9" fmla="*/ 15 h 15"/>
                  <a:gd name="T10" fmla="*/ 5 w 15"/>
                  <a:gd name="T11" fmla="*/ 10 h 15"/>
                  <a:gd name="T12" fmla="*/ 12 w 15"/>
                  <a:gd name="T13" fmla="*/ 5 h 15"/>
                  <a:gd name="T14" fmla="*/ 15 w 15"/>
                  <a:gd name="T15" fmla="*/ 1 h 15"/>
                  <a:gd name="T16" fmla="*/ 8 w 15"/>
                  <a:gd name="T17" fmla="*/ 0 h 15"/>
                  <a:gd name="T18" fmla="*/ 6 w 15"/>
                  <a:gd name="T19" fmla="*/ 0 h 15"/>
                  <a:gd name="T20" fmla="*/ 5 w 15"/>
                  <a:gd name="T21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5">
                    <a:moveTo>
                      <a:pt x="5" y="0"/>
                    </a:moveTo>
                    <a:cubicBezTo>
                      <a:pt x="8" y="2"/>
                      <a:pt x="10" y="3"/>
                      <a:pt x="13" y="3"/>
                    </a:cubicBezTo>
                    <a:cubicBezTo>
                      <a:pt x="9" y="5"/>
                      <a:pt x="3" y="9"/>
                      <a:pt x="0" y="14"/>
                    </a:cubicBezTo>
                    <a:cubicBezTo>
                      <a:pt x="1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2" y="15"/>
                    </a:cubicBezTo>
                    <a:cubicBezTo>
                      <a:pt x="2" y="13"/>
                      <a:pt x="4" y="11"/>
                      <a:pt x="5" y="10"/>
                    </a:cubicBezTo>
                    <a:cubicBezTo>
                      <a:pt x="7" y="8"/>
                      <a:pt x="10" y="6"/>
                      <a:pt x="12" y="5"/>
                    </a:cubicBezTo>
                    <a:cubicBezTo>
                      <a:pt x="13" y="4"/>
                      <a:pt x="14" y="2"/>
                      <a:pt x="15" y="1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5" name="Freeform 383"/>
              <p:cNvSpPr/>
              <p:nvPr/>
            </p:nvSpPr>
            <p:spPr bwMode="auto">
              <a:xfrm>
                <a:off x="1749" y="1616"/>
                <a:ext cx="7" cy="7"/>
              </a:xfrm>
              <a:custGeom>
                <a:gdLst>
                  <a:gd name="T0" fmla="*/ 1 w 3"/>
                  <a:gd name="T1" fmla="*/ 2 h 3"/>
                  <a:gd name="T2" fmla="*/ 2 w 3"/>
                  <a:gd name="T3" fmla="*/ 3 h 3"/>
                  <a:gd name="T4" fmla="*/ 3 w 3"/>
                  <a:gd name="T5" fmla="*/ 1 h 3"/>
                  <a:gd name="T6" fmla="*/ 3 w 3"/>
                  <a:gd name="T7" fmla="*/ 0 h 3"/>
                  <a:gd name="T8" fmla="*/ 0 w 3"/>
                  <a:gd name="T9" fmla="*/ 2 h 3"/>
                  <a:gd name="T10" fmla="*/ 1 w 3"/>
                  <a:gd name="T11" fmla="*/ 2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6" name="Freeform 384"/>
              <p:cNvSpPr/>
              <p:nvPr/>
            </p:nvSpPr>
            <p:spPr bwMode="auto">
              <a:xfrm>
                <a:off x="1780" y="1606"/>
                <a:ext cx="57" cy="41"/>
              </a:xfrm>
              <a:custGeom>
                <a:gdLst>
                  <a:gd name="T0" fmla="*/ 19 w 24"/>
                  <a:gd name="T1" fmla="*/ 5 h 17"/>
                  <a:gd name="T2" fmla="*/ 18 w 24"/>
                  <a:gd name="T3" fmla="*/ 4 h 17"/>
                  <a:gd name="T4" fmla="*/ 2 w 24"/>
                  <a:gd name="T5" fmla="*/ 0 h 17"/>
                  <a:gd name="T6" fmla="*/ 0 w 24"/>
                  <a:gd name="T7" fmla="*/ 0 h 17"/>
                  <a:gd name="T8" fmla="*/ 16 w 24"/>
                  <a:gd name="T9" fmla="*/ 6 h 17"/>
                  <a:gd name="T10" fmla="*/ 11 w 24"/>
                  <a:gd name="T11" fmla="*/ 12 h 17"/>
                  <a:gd name="T12" fmla="*/ 8 w 24"/>
                  <a:gd name="T13" fmla="*/ 17 h 17"/>
                  <a:gd name="T14" fmla="*/ 10 w 24"/>
                  <a:gd name="T15" fmla="*/ 17 h 17"/>
                  <a:gd name="T16" fmla="*/ 13 w 24"/>
                  <a:gd name="T17" fmla="*/ 11 h 17"/>
                  <a:gd name="T18" fmla="*/ 18 w 24"/>
                  <a:gd name="T19" fmla="*/ 7 h 17"/>
                  <a:gd name="T20" fmla="*/ 18 w 24"/>
                  <a:gd name="T21" fmla="*/ 14 h 17"/>
                  <a:gd name="T22" fmla="*/ 19 w 24"/>
                  <a:gd name="T23" fmla="*/ 14 h 17"/>
                  <a:gd name="T24" fmla="*/ 20 w 24"/>
                  <a:gd name="T25" fmla="*/ 10 h 17"/>
                  <a:gd name="T26" fmla="*/ 22 w 24"/>
                  <a:gd name="T27" fmla="*/ 13 h 17"/>
                  <a:gd name="T28" fmla="*/ 24 w 24"/>
                  <a:gd name="T29" fmla="*/ 12 h 17"/>
                  <a:gd name="T30" fmla="*/ 19 w 24"/>
                  <a:gd name="T31" fmla="*/ 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17">
                    <a:moveTo>
                      <a:pt x="19" y="5"/>
                    </a:moveTo>
                    <a:cubicBezTo>
                      <a:pt x="19" y="4"/>
                      <a:pt x="18" y="4"/>
                      <a:pt x="18" y="4"/>
                    </a:cubicBezTo>
                    <a:cubicBezTo>
                      <a:pt x="12" y="7"/>
                      <a:pt x="6" y="4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4" y="5"/>
                      <a:pt x="10" y="8"/>
                      <a:pt x="16" y="6"/>
                    </a:cubicBezTo>
                    <a:cubicBezTo>
                      <a:pt x="14" y="8"/>
                      <a:pt x="12" y="10"/>
                      <a:pt x="11" y="12"/>
                    </a:cubicBezTo>
                    <a:cubicBezTo>
                      <a:pt x="9" y="14"/>
                      <a:pt x="8" y="16"/>
                      <a:pt x="8" y="17"/>
                    </a:cubicBezTo>
                    <a:cubicBezTo>
                      <a:pt x="8" y="17"/>
                      <a:pt x="9" y="17"/>
                      <a:pt x="10" y="17"/>
                    </a:cubicBezTo>
                    <a:cubicBezTo>
                      <a:pt x="11" y="15"/>
                      <a:pt x="12" y="13"/>
                      <a:pt x="13" y="11"/>
                    </a:cubicBezTo>
                    <a:cubicBezTo>
                      <a:pt x="15" y="10"/>
                      <a:pt x="16" y="8"/>
                      <a:pt x="18" y="7"/>
                    </a:cubicBezTo>
                    <a:cubicBezTo>
                      <a:pt x="18" y="9"/>
                      <a:pt x="18" y="12"/>
                      <a:pt x="18" y="14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3"/>
                      <a:pt x="20" y="11"/>
                      <a:pt x="20" y="10"/>
                    </a:cubicBezTo>
                    <a:cubicBezTo>
                      <a:pt x="20" y="11"/>
                      <a:pt x="21" y="12"/>
                      <a:pt x="22" y="13"/>
                    </a:cubicBezTo>
                    <a:cubicBezTo>
                      <a:pt x="23" y="13"/>
                      <a:pt x="24" y="13"/>
                      <a:pt x="24" y="12"/>
                    </a:cubicBezTo>
                    <a:cubicBezTo>
                      <a:pt x="22" y="10"/>
                      <a:pt x="19" y="8"/>
                      <a:pt x="19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7" name="Freeform 385"/>
              <p:cNvSpPr/>
              <p:nvPr/>
            </p:nvSpPr>
            <p:spPr bwMode="auto">
              <a:xfrm>
                <a:off x="1761" y="1585"/>
                <a:ext cx="7" cy="19"/>
              </a:xfrm>
              <a:custGeom>
                <a:gdLst>
                  <a:gd name="T0" fmla="*/ 3 w 3"/>
                  <a:gd name="T1" fmla="*/ 0 h 8"/>
                  <a:gd name="T2" fmla="*/ 1 w 3"/>
                  <a:gd name="T3" fmla="*/ 8 h 8"/>
                  <a:gd name="T4" fmla="*/ 1 w 3"/>
                  <a:gd name="T5" fmla="*/ 7 h 8"/>
                  <a:gd name="T6" fmla="*/ 3 w 3"/>
                  <a:gd name="T7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cubicBezTo>
                      <a:pt x="1" y="3"/>
                      <a:pt x="0" y="5"/>
                      <a:pt x="1" y="8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5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8" name="Freeform 386"/>
              <p:cNvSpPr/>
              <p:nvPr/>
            </p:nvSpPr>
            <p:spPr bwMode="auto">
              <a:xfrm>
                <a:off x="1768" y="1580"/>
                <a:ext cx="10" cy="19"/>
              </a:xfrm>
              <a:custGeom>
                <a:gdLst>
                  <a:gd name="T0" fmla="*/ 0 w 4"/>
                  <a:gd name="T1" fmla="*/ 2 h 8"/>
                  <a:gd name="T2" fmla="*/ 3 w 4"/>
                  <a:gd name="T3" fmla="*/ 8 h 8"/>
                  <a:gd name="T4" fmla="*/ 4 w 4"/>
                  <a:gd name="T5" fmla="*/ 8 h 8"/>
                  <a:gd name="T6" fmla="*/ 2 w 4"/>
                  <a:gd name="T7" fmla="*/ 0 h 8"/>
                  <a:gd name="T8" fmla="*/ 0 w 4"/>
                  <a:gd name="T9" fmla="*/ 2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0" y="2"/>
                    </a:moveTo>
                    <a:cubicBezTo>
                      <a:pt x="1" y="4"/>
                      <a:pt x="1" y="6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3" y="5"/>
                      <a:pt x="2" y="3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9" name="Freeform 387"/>
              <p:cNvSpPr/>
              <p:nvPr/>
            </p:nvSpPr>
            <p:spPr bwMode="auto">
              <a:xfrm>
                <a:off x="1742" y="1571"/>
                <a:ext cx="5" cy="0"/>
              </a:xfrm>
              <a:custGeom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0" name="Freeform 388"/>
              <p:cNvSpPr/>
              <p:nvPr/>
            </p:nvSpPr>
            <p:spPr bwMode="auto">
              <a:xfrm>
                <a:off x="1775" y="1599"/>
                <a:ext cx="10" cy="7"/>
              </a:xfrm>
              <a:custGeom>
                <a:gdLst>
                  <a:gd name="T0" fmla="*/ 2 w 4"/>
                  <a:gd name="T1" fmla="*/ 3 h 3"/>
                  <a:gd name="T2" fmla="*/ 4 w 4"/>
                  <a:gd name="T3" fmla="*/ 3 h 3"/>
                  <a:gd name="T4" fmla="*/ 1 w 4"/>
                  <a:gd name="T5" fmla="*/ 0 h 3"/>
                  <a:gd name="T6" fmla="*/ 0 w 4"/>
                  <a:gd name="T7" fmla="*/ 0 h 3"/>
                  <a:gd name="T8" fmla="*/ 2 w 4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2" y="3"/>
                      <a:pt x="3" y="3"/>
                      <a:pt x="4" y="3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1" name="Freeform 389"/>
              <p:cNvSpPr/>
              <p:nvPr/>
            </p:nvSpPr>
            <p:spPr bwMode="auto">
              <a:xfrm>
                <a:off x="1794" y="1647"/>
                <a:ext cx="10" cy="11"/>
              </a:xfrm>
              <a:custGeom>
                <a:gdLst>
                  <a:gd name="T0" fmla="*/ 0 w 4"/>
                  <a:gd name="T1" fmla="*/ 5 h 5"/>
                  <a:gd name="T2" fmla="*/ 2 w 4"/>
                  <a:gd name="T3" fmla="*/ 4 h 5"/>
                  <a:gd name="T4" fmla="*/ 3 w 4"/>
                  <a:gd name="T5" fmla="*/ 1 h 5"/>
                  <a:gd name="T6" fmla="*/ 4 w 4"/>
                  <a:gd name="T7" fmla="*/ 0 h 5"/>
                  <a:gd name="T8" fmla="*/ 2 w 4"/>
                  <a:gd name="T9" fmla="*/ 0 h 5"/>
                  <a:gd name="T10" fmla="*/ 1 w 4"/>
                  <a:gd name="T11" fmla="*/ 3 h 5"/>
                  <a:gd name="T12" fmla="*/ 0 w 4"/>
                  <a:gd name="T13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5"/>
                      <a:pt x="2" y="4"/>
                      <a:pt x="2" y="4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0" y="4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2" name="Freeform 390"/>
              <p:cNvSpPr/>
              <p:nvPr/>
            </p:nvSpPr>
            <p:spPr bwMode="auto">
              <a:xfrm>
                <a:off x="1730" y="1573"/>
                <a:ext cx="43" cy="57"/>
              </a:xfrm>
              <a:custGeom>
                <a:gdLst>
                  <a:gd name="T0" fmla="*/ 1 w 18"/>
                  <a:gd name="T1" fmla="*/ 17 h 24"/>
                  <a:gd name="T2" fmla="*/ 6 w 18"/>
                  <a:gd name="T3" fmla="*/ 22 h 24"/>
                  <a:gd name="T4" fmla="*/ 10 w 18"/>
                  <a:gd name="T5" fmla="*/ 21 h 24"/>
                  <a:gd name="T6" fmla="*/ 9 w 18"/>
                  <a:gd name="T7" fmla="*/ 20 h 24"/>
                  <a:gd name="T8" fmla="*/ 8 w 18"/>
                  <a:gd name="T9" fmla="*/ 20 h 24"/>
                  <a:gd name="T10" fmla="*/ 11 w 18"/>
                  <a:gd name="T11" fmla="*/ 18 h 24"/>
                  <a:gd name="T12" fmla="*/ 14 w 18"/>
                  <a:gd name="T13" fmla="*/ 13 h 24"/>
                  <a:gd name="T14" fmla="*/ 16 w 18"/>
                  <a:gd name="T15" fmla="*/ 5 h 24"/>
                  <a:gd name="T16" fmla="*/ 16 w 18"/>
                  <a:gd name="T17" fmla="*/ 5 h 24"/>
                  <a:gd name="T18" fmla="*/ 16 w 18"/>
                  <a:gd name="T19" fmla="*/ 5 h 24"/>
                  <a:gd name="T20" fmla="*/ 18 w 18"/>
                  <a:gd name="T21" fmla="*/ 3 h 24"/>
                  <a:gd name="T22" fmla="*/ 18 w 18"/>
                  <a:gd name="T23" fmla="*/ 1 h 24"/>
                  <a:gd name="T24" fmla="*/ 17 w 18"/>
                  <a:gd name="T25" fmla="*/ 1 h 24"/>
                  <a:gd name="T26" fmla="*/ 17 w 18"/>
                  <a:gd name="T27" fmla="*/ 0 h 24"/>
                  <a:gd name="T28" fmla="*/ 16 w 18"/>
                  <a:gd name="T29" fmla="*/ 0 h 24"/>
                  <a:gd name="T30" fmla="*/ 13 w 18"/>
                  <a:gd name="T31" fmla="*/ 4 h 24"/>
                  <a:gd name="T32" fmla="*/ 15 w 18"/>
                  <a:gd name="T33" fmla="*/ 3 h 24"/>
                  <a:gd name="T34" fmla="*/ 12 w 18"/>
                  <a:gd name="T35" fmla="*/ 14 h 24"/>
                  <a:gd name="T36" fmla="*/ 3 w 18"/>
                  <a:gd name="T37" fmla="*/ 19 h 24"/>
                  <a:gd name="T38" fmla="*/ 3 w 18"/>
                  <a:gd name="T39" fmla="*/ 14 h 24"/>
                  <a:gd name="T40" fmla="*/ 2 w 18"/>
                  <a:gd name="T41" fmla="*/ 14 h 24"/>
                  <a:gd name="T42" fmla="*/ 1 w 18"/>
                  <a:gd name="T43" fmla="*/ 13 h 24"/>
                  <a:gd name="T44" fmla="*/ 1 w 18"/>
                  <a:gd name="T45" fmla="*/ 1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4">
                    <a:moveTo>
                      <a:pt x="1" y="17"/>
                    </a:moveTo>
                    <a:cubicBezTo>
                      <a:pt x="2" y="19"/>
                      <a:pt x="4" y="20"/>
                      <a:pt x="6" y="22"/>
                    </a:cubicBezTo>
                    <a:cubicBezTo>
                      <a:pt x="7" y="22"/>
                      <a:pt x="9" y="22"/>
                      <a:pt x="10" y="21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9" y="19"/>
                      <a:pt x="10" y="19"/>
                      <a:pt x="11" y="18"/>
                    </a:cubicBezTo>
                    <a:cubicBezTo>
                      <a:pt x="12" y="17"/>
                      <a:pt x="13" y="15"/>
                      <a:pt x="14" y="13"/>
                    </a:cubicBezTo>
                    <a:cubicBezTo>
                      <a:pt x="13" y="10"/>
                      <a:pt x="14" y="8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4"/>
                      <a:pt x="17" y="4"/>
                      <a:pt x="18" y="3"/>
                    </a:cubicBezTo>
                    <a:cubicBezTo>
                      <a:pt x="18" y="3"/>
                      <a:pt x="18" y="2"/>
                      <a:pt x="18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7" y="1"/>
                      <a:pt x="17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1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3"/>
                    </a:cubicBezTo>
                    <a:cubicBezTo>
                      <a:pt x="14" y="6"/>
                      <a:pt x="13" y="10"/>
                      <a:pt x="12" y="14"/>
                    </a:cubicBezTo>
                    <a:cubicBezTo>
                      <a:pt x="11" y="17"/>
                      <a:pt x="7" y="24"/>
                      <a:pt x="3" y="19"/>
                    </a:cubicBezTo>
                    <a:cubicBezTo>
                      <a:pt x="2" y="17"/>
                      <a:pt x="2" y="16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4"/>
                      <a:pt x="0" y="16"/>
                      <a:pt x="1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3" name="Freeform 391"/>
              <p:cNvSpPr/>
              <p:nvPr/>
            </p:nvSpPr>
            <p:spPr bwMode="auto">
              <a:xfrm>
                <a:off x="1832" y="1635"/>
                <a:ext cx="17" cy="9"/>
              </a:xfrm>
              <a:custGeom>
                <a:gdLst>
                  <a:gd name="T0" fmla="*/ 4 w 7"/>
                  <a:gd name="T1" fmla="*/ 4 h 4"/>
                  <a:gd name="T2" fmla="*/ 7 w 7"/>
                  <a:gd name="T3" fmla="*/ 3 h 4"/>
                  <a:gd name="T4" fmla="*/ 6 w 7"/>
                  <a:gd name="T5" fmla="*/ 3 h 4"/>
                  <a:gd name="T6" fmla="*/ 2 w 7"/>
                  <a:gd name="T7" fmla="*/ 0 h 4"/>
                  <a:gd name="T8" fmla="*/ 0 w 7"/>
                  <a:gd name="T9" fmla="*/ 1 h 4"/>
                  <a:gd name="T10" fmla="*/ 4 w 7"/>
                  <a:gd name="T11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4" y="4"/>
                    </a:moveTo>
                    <a:cubicBezTo>
                      <a:pt x="5" y="3"/>
                      <a:pt x="6" y="3"/>
                      <a:pt x="7" y="3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5" y="2"/>
                      <a:pt x="4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2" y="2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4" name="Freeform 392"/>
              <p:cNvSpPr/>
              <p:nvPr/>
            </p:nvSpPr>
            <p:spPr bwMode="auto">
              <a:xfrm>
                <a:off x="1823" y="1639"/>
                <a:ext cx="2" cy="10"/>
              </a:xfrm>
              <a:custGeom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3 h 4"/>
                  <a:gd name="T6" fmla="*/ 1 w 1"/>
                  <a:gd name="T7" fmla="*/ 0 h 4"/>
                  <a:gd name="T8" fmla="*/ 0 w 1"/>
                  <a:gd name="T9" fmla="*/ 0 h 4"/>
                  <a:gd name="T10" fmla="*/ 0 w 1"/>
                  <a:gd name="T11" fmla="*/ 2 h 4"/>
                  <a:gd name="T12" fmla="*/ 0 w 1"/>
                  <a:gd name="T13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5" name="Freeform 393"/>
              <p:cNvSpPr/>
              <p:nvPr/>
            </p:nvSpPr>
            <p:spPr bwMode="auto">
              <a:xfrm>
                <a:off x="1815" y="1571"/>
                <a:ext cx="31" cy="7"/>
              </a:xfrm>
              <a:custGeom>
                <a:gdLst>
                  <a:gd name="T0" fmla="*/ 3 w 13"/>
                  <a:gd name="T1" fmla="*/ 2 h 3"/>
                  <a:gd name="T2" fmla="*/ 13 w 13"/>
                  <a:gd name="T3" fmla="*/ 0 h 3"/>
                  <a:gd name="T4" fmla="*/ 10 w 13"/>
                  <a:gd name="T5" fmla="*/ 0 h 3"/>
                  <a:gd name="T6" fmla="*/ 2 w 13"/>
                  <a:gd name="T7" fmla="*/ 0 h 3"/>
                  <a:gd name="T8" fmla="*/ 0 w 13"/>
                  <a:gd name="T9" fmla="*/ 0 h 3"/>
                  <a:gd name="T10" fmla="*/ 3 w 13"/>
                  <a:gd name="T11" fmla="*/ 2 h 3"/>
                  <a:gd name="T12" fmla="*/ 3 w 13"/>
                  <a:gd name="T13" fmla="*/ 2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">
                    <a:moveTo>
                      <a:pt x="3" y="2"/>
                    </a:moveTo>
                    <a:cubicBezTo>
                      <a:pt x="6" y="3"/>
                      <a:pt x="10" y="2"/>
                      <a:pt x="13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5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6" name="Freeform 394"/>
              <p:cNvSpPr/>
              <p:nvPr/>
            </p:nvSpPr>
            <p:spPr bwMode="auto">
              <a:xfrm>
                <a:off x="1846" y="1571"/>
                <a:ext cx="81" cy="57"/>
              </a:xfrm>
              <a:custGeom>
                <a:gdLst>
                  <a:gd name="T0" fmla="*/ 20 w 34"/>
                  <a:gd name="T1" fmla="*/ 3 h 24"/>
                  <a:gd name="T2" fmla="*/ 9 w 34"/>
                  <a:gd name="T3" fmla="*/ 10 h 24"/>
                  <a:gd name="T4" fmla="*/ 3 w 34"/>
                  <a:gd name="T5" fmla="*/ 5 h 24"/>
                  <a:gd name="T6" fmla="*/ 2 w 34"/>
                  <a:gd name="T7" fmla="*/ 0 h 24"/>
                  <a:gd name="T8" fmla="*/ 0 w 34"/>
                  <a:gd name="T9" fmla="*/ 0 h 24"/>
                  <a:gd name="T10" fmla="*/ 1 w 34"/>
                  <a:gd name="T11" fmla="*/ 4 h 24"/>
                  <a:gd name="T12" fmla="*/ 5 w 34"/>
                  <a:gd name="T13" fmla="*/ 10 h 24"/>
                  <a:gd name="T14" fmla="*/ 5 w 34"/>
                  <a:gd name="T15" fmla="*/ 10 h 24"/>
                  <a:gd name="T16" fmla="*/ 0 w 34"/>
                  <a:gd name="T17" fmla="*/ 13 h 24"/>
                  <a:gd name="T18" fmla="*/ 2 w 34"/>
                  <a:gd name="T19" fmla="*/ 14 h 24"/>
                  <a:gd name="T20" fmla="*/ 6 w 34"/>
                  <a:gd name="T21" fmla="*/ 11 h 24"/>
                  <a:gd name="T22" fmla="*/ 8 w 34"/>
                  <a:gd name="T23" fmla="*/ 11 h 24"/>
                  <a:gd name="T24" fmla="*/ 8 w 34"/>
                  <a:gd name="T25" fmla="*/ 11 h 24"/>
                  <a:gd name="T26" fmla="*/ 14 w 34"/>
                  <a:gd name="T27" fmla="*/ 20 h 24"/>
                  <a:gd name="T28" fmla="*/ 10 w 34"/>
                  <a:gd name="T29" fmla="*/ 23 h 24"/>
                  <a:gd name="T30" fmla="*/ 11 w 34"/>
                  <a:gd name="T31" fmla="*/ 24 h 24"/>
                  <a:gd name="T32" fmla="*/ 11 w 34"/>
                  <a:gd name="T33" fmla="*/ 24 h 24"/>
                  <a:gd name="T34" fmla="*/ 15 w 34"/>
                  <a:gd name="T35" fmla="*/ 21 h 24"/>
                  <a:gd name="T36" fmla="*/ 15 w 34"/>
                  <a:gd name="T37" fmla="*/ 21 h 24"/>
                  <a:gd name="T38" fmla="*/ 16 w 34"/>
                  <a:gd name="T39" fmla="*/ 21 h 24"/>
                  <a:gd name="T40" fmla="*/ 18 w 34"/>
                  <a:gd name="T41" fmla="*/ 19 h 24"/>
                  <a:gd name="T42" fmla="*/ 17 w 34"/>
                  <a:gd name="T43" fmla="*/ 19 h 24"/>
                  <a:gd name="T44" fmla="*/ 9 w 34"/>
                  <a:gd name="T45" fmla="*/ 12 h 24"/>
                  <a:gd name="T46" fmla="*/ 20 w 34"/>
                  <a:gd name="T47" fmla="*/ 5 h 24"/>
                  <a:gd name="T48" fmla="*/ 24 w 34"/>
                  <a:gd name="T49" fmla="*/ 13 h 24"/>
                  <a:gd name="T50" fmla="*/ 25 w 34"/>
                  <a:gd name="T51" fmla="*/ 12 h 24"/>
                  <a:gd name="T52" fmla="*/ 22 w 34"/>
                  <a:gd name="T53" fmla="*/ 3 h 24"/>
                  <a:gd name="T54" fmla="*/ 32 w 34"/>
                  <a:gd name="T55" fmla="*/ 5 h 24"/>
                  <a:gd name="T56" fmla="*/ 34 w 34"/>
                  <a:gd name="T57" fmla="*/ 3 h 24"/>
                  <a:gd name="T58" fmla="*/ 24 w 34"/>
                  <a:gd name="T59" fmla="*/ 2 h 24"/>
                  <a:gd name="T60" fmla="*/ 15 w 34"/>
                  <a:gd name="T61" fmla="*/ 0 h 24"/>
                  <a:gd name="T62" fmla="*/ 8 w 34"/>
                  <a:gd name="T63" fmla="*/ 0 h 24"/>
                  <a:gd name="T64" fmla="*/ 20 w 34"/>
                  <a:gd name="T65" fmla="*/ 3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24">
                    <a:moveTo>
                      <a:pt x="20" y="3"/>
                    </a:moveTo>
                    <a:cubicBezTo>
                      <a:pt x="18" y="7"/>
                      <a:pt x="15" y="11"/>
                      <a:pt x="9" y="10"/>
                    </a:cubicBezTo>
                    <a:cubicBezTo>
                      <a:pt x="7" y="9"/>
                      <a:pt x="5" y="8"/>
                      <a:pt x="3" y="5"/>
                    </a:cubicBezTo>
                    <a:cubicBezTo>
                      <a:pt x="2" y="4"/>
                      <a:pt x="2" y="2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2" y="6"/>
                      <a:pt x="3" y="8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2"/>
                      <a:pt x="2" y="13"/>
                      <a:pt x="0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4" y="14"/>
                      <a:pt x="5" y="13"/>
                      <a:pt x="6" y="11"/>
                    </a:cubicBezTo>
                    <a:cubicBezTo>
                      <a:pt x="7" y="11"/>
                      <a:pt x="7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5"/>
                      <a:pt x="11" y="18"/>
                      <a:pt x="14" y="20"/>
                    </a:cubicBezTo>
                    <a:cubicBezTo>
                      <a:pt x="13" y="21"/>
                      <a:pt x="11" y="22"/>
                      <a:pt x="10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3" y="23"/>
                      <a:pt x="14" y="22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2" y="19"/>
                      <a:pt x="11" y="15"/>
                      <a:pt x="9" y="12"/>
                    </a:cubicBezTo>
                    <a:cubicBezTo>
                      <a:pt x="14" y="12"/>
                      <a:pt x="18" y="10"/>
                      <a:pt x="20" y="5"/>
                    </a:cubicBezTo>
                    <a:cubicBezTo>
                      <a:pt x="21" y="8"/>
                      <a:pt x="22" y="11"/>
                      <a:pt x="24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3" y="10"/>
                      <a:pt x="22" y="6"/>
                      <a:pt x="22" y="3"/>
                    </a:cubicBezTo>
                    <a:cubicBezTo>
                      <a:pt x="25" y="4"/>
                      <a:pt x="29" y="4"/>
                      <a:pt x="32" y="5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1" y="3"/>
                      <a:pt x="27" y="2"/>
                      <a:pt x="24" y="2"/>
                    </a:cubicBezTo>
                    <a:cubicBezTo>
                      <a:pt x="21" y="1"/>
                      <a:pt x="18" y="0"/>
                      <a:pt x="15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"/>
                      <a:pt x="16" y="2"/>
                      <a:pt x="2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7" name="Freeform 395"/>
              <p:cNvSpPr/>
              <p:nvPr/>
            </p:nvSpPr>
            <p:spPr bwMode="auto">
              <a:xfrm>
                <a:off x="1799" y="1590"/>
                <a:ext cx="73" cy="40"/>
              </a:xfrm>
              <a:custGeom>
                <a:gdLst>
                  <a:gd name="T0" fmla="*/ 15 w 31"/>
                  <a:gd name="T1" fmla="*/ 4 h 17"/>
                  <a:gd name="T2" fmla="*/ 11 w 31"/>
                  <a:gd name="T3" fmla="*/ 0 h 17"/>
                  <a:gd name="T4" fmla="*/ 10 w 31"/>
                  <a:gd name="T5" fmla="*/ 0 h 17"/>
                  <a:gd name="T6" fmla="*/ 11 w 31"/>
                  <a:gd name="T7" fmla="*/ 3 h 17"/>
                  <a:gd name="T8" fmla="*/ 2 w 31"/>
                  <a:gd name="T9" fmla="*/ 3 h 17"/>
                  <a:gd name="T10" fmla="*/ 0 w 31"/>
                  <a:gd name="T11" fmla="*/ 4 h 17"/>
                  <a:gd name="T12" fmla="*/ 0 w 31"/>
                  <a:gd name="T13" fmla="*/ 4 h 17"/>
                  <a:gd name="T14" fmla="*/ 12 w 31"/>
                  <a:gd name="T15" fmla="*/ 4 h 17"/>
                  <a:gd name="T16" fmla="*/ 15 w 31"/>
                  <a:gd name="T17" fmla="*/ 6 h 17"/>
                  <a:gd name="T18" fmla="*/ 16 w 31"/>
                  <a:gd name="T19" fmla="*/ 6 h 17"/>
                  <a:gd name="T20" fmla="*/ 23 w 31"/>
                  <a:gd name="T21" fmla="*/ 16 h 17"/>
                  <a:gd name="T22" fmla="*/ 26 w 31"/>
                  <a:gd name="T23" fmla="*/ 17 h 17"/>
                  <a:gd name="T24" fmla="*/ 31 w 31"/>
                  <a:gd name="T25" fmla="*/ 16 h 17"/>
                  <a:gd name="T26" fmla="*/ 30 w 31"/>
                  <a:gd name="T27" fmla="*/ 15 h 17"/>
                  <a:gd name="T28" fmla="*/ 24 w 31"/>
                  <a:gd name="T29" fmla="*/ 15 h 17"/>
                  <a:gd name="T30" fmla="*/ 17 w 31"/>
                  <a:gd name="T31" fmla="*/ 6 h 17"/>
                  <a:gd name="T32" fmla="*/ 22 w 31"/>
                  <a:gd name="T33" fmla="*/ 6 h 17"/>
                  <a:gd name="T34" fmla="*/ 20 w 31"/>
                  <a:gd name="T35" fmla="*/ 5 h 17"/>
                  <a:gd name="T36" fmla="*/ 15 w 31"/>
                  <a:gd name="T37" fmla="*/ 4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7">
                    <a:moveTo>
                      <a:pt x="15" y="4"/>
                    </a:moveTo>
                    <a:cubicBezTo>
                      <a:pt x="14" y="3"/>
                      <a:pt x="12" y="2"/>
                      <a:pt x="11" y="0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8" y="5"/>
                      <a:pt x="5" y="5"/>
                      <a:pt x="2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7"/>
                      <a:pt x="9" y="6"/>
                      <a:pt x="12" y="4"/>
                    </a:cubicBezTo>
                    <a:cubicBezTo>
                      <a:pt x="13" y="5"/>
                      <a:pt x="14" y="5"/>
                      <a:pt x="15" y="6"/>
                    </a:cubicBezTo>
                    <a:cubicBezTo>
                      <a:pt x="15" y="6"/>
                      <a:pt x="16" y="6"/>
                      <a:pt x="16" y="6"/>
                    </a:cubicBezTo>
                    <a:cubicBezTo>
                      <a:pt x="16" y="10"/>
                      <a:pt x="19" y="14"/>
                      <a:pt x="23" y="16"/>
                    </a:cubicBezTo>
                    <a:cubicBezTo>
                      <a:pt x="24" y="16"/>
                      <a:pt x="25" y="17"/>
                      <a:pt x="26" y="17"/>
                    </a:cubicBezTo>
                    <a:cubicBezTo>
                      <a:pt x="28" y="16"/>
                      <a:pt x="29" y="16"/>
                      <a:pt x="31" y="16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8" y="15"/>
                      <a:pt x="26" y="15"/>
                      <a:pt x="24" y="15"/>
                    </a:cubicBezTo>
                    <a:cubicBezTo>
                      <a:pt x="20" y="13"/>
                      <a:pt x="18" y="10"/>
                      <a:pt x="17" y="6"/>
                    </a:cubicBezTo>
                    <a:cubicBezTo>
                      <a:pt x="19" y="6"/>
                      <a:pt x="20" y="6"/>
                      <a:pt x="22" y="6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7" y="5"/>
                      <a:pt x="15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8" name="Freeform 396"/>
              <p:cNvSpPr/>
              <p:nvPr/>
            </p:nvSpPr>
            <p:spPr bwMode="auto">
              <a:xfrm>
                <a:off x="1813" y="1571"/>
                <a:ext cx="10" cy="11"/>
              </a:xfrm>
              <a:custGeom>
                <a:gdLst>
                  <a:gd name="T0" fmla="*/ 0 w 4"/>
                  <a:gd name="T1" fmla="*/ 0 h 5"/>
                  <a:gd name="T2" fmla="*/ 3 w 4"/>
                  <a:gd name="T3" fmla="*/ 2 h 5"/>
                  <a:gd name="T4" fmla="*/ 2 w 4"/>
                  <a:gd name="T5" fmla="*/ 5 h 5"/>
                  <a:gd name="T6" fmla="*/ 3 w 4"/>
                  <a:gd name="T7" fmla="*/ 5 h 5"/>
                  <a:gd name="T8" fmla="*/ 4 w 4"/>
                  <a:gd name="T9" fmla="*/ 5 h 5"/>
                  <a:gd name="T10" fmla="*/ 4 w 4"/>
                  <a:gd name="T11" fmla="*/ 2 h 5"/>
                  <a:gd name="T12" fmla="*/ 1 w 4"/>
                  <a:gd name="T13" fmla="*/ 0 h 5"/>
                  <a:gd name="T14" fmla="*/ 0 w 4"/>
                  <a:gd name="T15" fmla="*/ 0 h 5"/>
                  <a:gd name="T16" fmla="*/ 0 w 4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9" name="Freeform 397"/>
              <p:cNvSpPr/>
              <p:nvPr/>
            </p:nvSpPr>
            <p:spPr bwMode="auto">
              <a:xfrm>
                <a:off x="1785" y="1571"/>
                <a:ext cx="26" cy="21"/>
              </a:xfrm>
              <a:custGeom>
                <a:gdLst>
                  <a:gd name="T0" fmla="*/ 0 w 11"/>
                  <a:gd name="T1" fmla="*/ 0 h 9"/>
                  <a:gd name="T2" fmla="*/ 1 w 11"/>
                  <a:gd name="T3" fmla="*/ 1 h 9"/>
                  <a:gd name="T4" fmla="*/ 3 w 11"/>
                  <a:gd name="T5" fmla="*/ 9 h 9"/>
                  <a:gd name="T6" fmla="*/ 5 w 11"/>
                  <a:gd name="T7" fmla="*/ 9 h 9"/>
                  <a:gd name="T8" fmla="*/ 3 w 11"/>
                  <a:gd name="T9" fmla="*/ 6 h 9"/>
                  <a:gd name="T10" fmla="*/ 3 w 11"/>
                  <a:gd name="T11" fmla="*/ 1 h 9"/>
                  <a:gd name="T12" fmla="*/ 11 w 11"/>
                  <a:gd name="T13" fmla="*/ 0 h 9"/>
                  <a:gd name="T14" fmla="*/ 5 w 11"/>
                  <a:gd name="T15" fmla="*/ 0 h 9"/>
                  <a:gd name="T16" fmla="*/ 4 w 11"/>
                  <a:gd name="T17" fmla="*/ 0 h 9"/>
                  <a:gd name="T18" fmla="*/ 1 w 11"/>
                  <a:gd name="T19" fmla="*/ 0 h 9"/>
                  <a:gd name="T20" fmla="*/ 0 w 11"/>
                  <a:gd name="T2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4"/>
                      <a:pt x="2" y="7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4" y="8"/>
                      <a:pt x="3" y="7"/>
                      <a:pt x="3" y="6"/>
                    </a:cubicBezTo>
                    <a:cubicBezTo>
                      <a:pt x="2" y="4"/>
                      <a:pt x="3" y="3"/>
                      <a:pt x="3" y="1"/>
                    </a:cubicBezTo>
                    <a:cubicBezTo>
                      <a:pt x="5" y="2"/>
                      <a:pt x="8" y="1"/>
                      <a:pt x="1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0" name="Freeform 398"/>
              <p:cNvSpPr/>
              <p:nvPr/>
            </p:nvSpPr>
            <p:spPr bwMode="auto">
              <a:xfrm>
                <a:off x="1860" y="1628"/>
                <a:ext cx="12" cy="2"/>
              </a:xfrm>
              <a:custGeom>
                <a:gdLst>
                  <a:gd name="T0" fmla="*/ 5 w 5"/>
                  <a:gd name="T1" fmla="*/ 0 h 1"/>
                  <a:gd name="T2" fmla="*/ 5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2" y="1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1" name="Freeform 399"/>
              <p:cNvSpPr/>
              <p:nvPr/>
            </p:nvSpPr>
            <p:spPr bwMode="auto">
              <a:xfrm>
                <a:off x="1818" y="1582"/>
                <a:ext cx="7" cy="8"/>
              </a:xfrm>
              <a:custGeom>
                <a:gdLst>
                  <a:gd name="T0" fmla="*/ 3 w 3"/>
                  <a:gd name="T1" fmla="*/ 3 h 3"/>
                  <a:gd name="T2" fmla="*/ 2 w 3"/>
                  <a:gd name="T3" fmla="*/ 0 h 3"/>
                  <a:gd name="T4" fmla="*/ 1 w 3"/>
                  <a:gd name="T5" fmla="*/ 0 h 3"/>
                  <a:gd name="T6" fmla="*/ 0 w 3"/>
                  <a:gd name="T7" fmla="*/ 0 h 3"/>
                  <a:gd name="T8" fmla="*/ 2 w 3"/>
                  <a:gd name="T9" fmla="*/ 3 h 3"/>
                  <a:gd name="T10" fmla="*/ 3 w 3"/>
                  <a:gd name="T11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2" name="Freeform 400"/>
              <p:cNvSpPr/>
              <p:nvPr/>
            </p:nvSpPr>
            <p:spPr bwMode="auto">
              <a:xfrm>
                <a:off x="1785" y="1571"/>
                <a:ext cx="2" cy="0"/>
              </a:xfrm>
              <a:custGeom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3" name="Freeform 401"/>
              <p:cNvSpPr/>
              <p:nvPr/>
            </p:nvSpPr>
            <p:spPr bwMode="auto">
              <a:xfrm>
                <a:off x="1792" y="1592"/>
                <a:ext cx="12" cy="7"/>
              </a:xfrm>
              <a:custGeom>
                <a:gdLst>
                  <a:gd name="T0" fmla="*/ 2 w 5"/>
                  <a:gd name="T1" fmla="*/ 0 h 3"/>
                  <a:gd name="T2" fmla="*/ 0 w 5"/>
                  <a:gd name="T3" fmla="*/ 0 h 3"/>
                  <a:gd name="T4" fmla="*/ 3 w 5"/>
                  <a:gd name="T5" fmla="*/ 3 h 3"/>
                  <a:gd name="T6" fmla="*/ 5 w 5"/>
                  <a:gd name="T7" fmla="*/ 2 h 3"/>
                  <a:gd name="T8" fmla="*/ 4 w 5"/>
                  <a:gd name="T9" fmla="*/ 2 h 3"/>
                  <a:gd name="T10" fmla="*/ 2 w 5"/>
                  <a:gd name="T11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3"/>
                      <a:pt x="4" y="3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4" name="Freeform 402"/>
              <p:cNvSpPr/>
              <p:nvPr/>
            </p:nvSpPr>
            <p:spPr bwMode="auto">
              <a:xfrm>
                <a:off x="1955" y="1571"/>
                <a:ext cx="147" cy="133"/>
              </a:xfrm>
              <a:custGeom>
                <a:gdLst>
                  <a:gd name="T0" fmla="*/ 56 w 62"/>
                  <a:gd name="T1" fmla="*/ 56 h 56"/>
                  <a:gd name="T2" fmla="*/ 62 w 62"/>
                  <a:gd name="T3" fmla="*/ 50 h 56"/>
                  <a:gd name="T4" fmla="*/ 62 w 62"/>
                  <a:gd name="T5" fmla="*/ 50 h 56"/>
                  <a:gd name="T6" fmla="*/ 27 w 62"/>
                  <a:gd name="T7" fmla="*/ 4 h 56"/>
                  <a:gd name="T8" fmla="*/ 13 w 62"/>
                  <a:gd name="T9" fmla="*/ 0 h 56"/>
                  <a:gd name="T10" fmla="*/ 0 w 62"/>
                  <a:gd name="T11" fmla="*/ 0 h 56"/>
                  <a:gd name="T12" fmla="*/ 56 w 62"/>
                  <a:gd name="T13" fmla="*/ 56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6">
                    <a:moveTo>
                      <a:pt x="56" y="56"/>
                    </a:moveTo>
                    <a:cubicBezTo>
                      <a:pt x="62" y="50"/>
                      <a:pt x="62" y="50"/>
                      <a:pt x="62" y="50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0" y="30"/>
                      <a:pt x="46" y="12"/>
                      <a:pt x="27" y="4"/>
                    </a:cubicBezTo>
                    <a:cubicBezTo>
                      <a:pt x="23" y="2"/>
                      <a:pt x="18" y="1"/>
                      <a:pt x="13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56" y="56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5" name="Freeform 403"/>
              <p:cNvSpPr/>
              <p:nvPr/>
            </p:nvSpPr>
            <p:spPr bwMode="auto">
              <a:xfrm>
                <a:off x="2142" y="1639"/>
                <a:ext cx="7" cy="10"/>
              </a:xfrm>
              <a:custGeom>
                <a:gdLst>
                  <a:gd name="T0" fmla="*/ 0 w 3"/>
                  <a:gd name="T1" fmla="*/ 0 h 4"/>
                  <a:gd name="T2" fmla="*/ 0 w 3"/>
                  <a:gd name="T3" fmla="*/ 4 h 4"/>
                  <a:gd name="T4" fmla="*/ 3 w 3"/>
                  <a:gd name="T5" fmla="*/ 1 h 4"/>
                  <a:gd name="T6" fmla="*/ 0 w 3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6" name="Freeform 404"/>
              <p:cNvSpPr/>
              <p:nvPr/>
            </p:nvSpPr>
            <p:spPr bwMode="auto">
              <a:xfrm>
                <a:off x="2144" y="1611"/>
                <a:ext cx="26" cy="28"/>
              </a:xfrm>
              <a:custGeom>
                <a:gdLst>
                  <a:gd name="T0" fmla="*/ 11 w 11"/>
                  <a:gd name="T1" fmla="*/ 4 h 12"/>
                  <a:gd name="T2" fmla="*/ 3 w 11"/>
                  <a:gd name="T3" fmla="*/ 0 h 12"/>
                  <a:gd name="T4" fmla="*/ 0 w 11"/>
                  <a:gd name="T5" fmla="*/ 11 h 12"/>
                  <a:gd name="T6" fmla="*/ 3 w 11"/>
                  <a:gd name="T7" fmla="*/ 12 h 12"/>
                  <a:gd name="T8" fmla="*/ 3 w 11"/>
                  <a:gd name="T9" fmla="*/ 12 h 12"/>
                  <a:gd name="T10" fmla="*/ 11 w 11"/>
                  <a:gd name="T11" fmla="*/ 4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11" y="4"/>
                    </a:moveTo>
                    <a:cubicBezTo>
                      <a:pt x="9" y="2"/>
                      <a:pt x="6" y="0"/>
                      <a:pt x="3" y="0"/>
                    </a:cubicBezTo>
                    <a:cubicBezTo>
                      <a:pt x="4" y="4"/>
                      <a:pt x="3" y="8"/>
                      <a:pt x="0" y="11"/>
                    </a:cubicBezTo>
                    <a:cubicBezTo>
                      <a:pt x="1" y="11"/>
                      <a:pt x="2" y="11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7" name="Freeform 405"/>
              <p:cNvSpPr/>
              <p:nvPr/>
            </p:nvSpPr>
            <p:spPr bwMode="auto">
              <a:xfrm>
                <a:off x="2114" y="1620"/>
                <a:ext cx="28" cy="38"/>
              </a:xfrm>
              <a:custGeom>
                <a:gdLst>
                  <a:gd name="T0" fmla="*/ 0 w 12"/>
                  <a:gd name="T1" fmla="*/ 2 h 16"/>
                  <a:gd name="T2" fmla="*/ 6 w 12"/>
                  <a:gd name="T3" fmla="*/ 16 h 16"/>
                  <a:gd name="T4" fmla="*/ 6 w 12"/>
                  <a:gd name="T5" fmla="*/ 16 h 16"/>
                  <a:gd name="T6" fmla="*/ 10 w 12"/>
                  <a:gd name="T7" fmla="*/ 6 h 16"/>
                  <a:gd name="T8" fmla="*/ 0 w 12"/>
                  <a:gd name="T9" fmla="*/ 2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0" y="2"/>
                    </a:moveTo>
                    <a:cubicBezTo>
                      <a:pt x="2" y="7"/>
                      <a:pt x="4" y="11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0" y="16"/>
                      <a:pt x="12" y="9"/>
                      <a:pt x="10" y="6"/>
                    </a:cubicBezTo>
                    <a:cubicBezTo>
                      <a:pt x="9" y="2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66" name="Group 607"/>
            <p:cNvGrpSpPr/>
            <p:nvPr/>
          </p:nvGrpSpPr>
          <p:grpSpPr>
            <a:xfrm>
              <a:off x="2897188" y="2493963"/>
              <a:ext cx="1077913" cy="858837"/>
              <a:chOff x="1825" y="1571"/>
              <a:chExt cx="679" cy="541"/>
            </a:xfrm>
          </p:grpSpPr>
          <p:sp>
            <p:nvSpPr>
              <p:cNvPr id="2528" name="Freeform 407"/>
              <p:cNvSpPr/>
              <p:nvPr/>
            </p:nvSpPr>
            <p:spPr bwMode="auto">
              <a:xfrm>
                <a:off x="2116" y="1592"/>
                <a:ext cx="35" cy="43"/>
              </a:xfrm>
              <a:custGeom>
                <a:gdLst>
                  <a:gd name="T0" fmla="*/ 3 w 15"/>
                  <a:gd name="T1" fmla="*/ 1 h 18"/>
                  <a:gd name="T2" fmla="*/ 3 w 15"/>
                  <a:gd name="T3" fmla="*/ 5 h 18"/>
                  <a:gd name="T4" fmla="*/ 0 w 15"/>
                  <a:gd name="T5" fmla="*/ 12 h 18"/>
                  <a:gd name="T6" fmla="*/ 11 w 15"/>
                  <a:gd name="T7" fmla="*/ 18 h 18"/>
                  <a:gd name="T8" fmla="*/ 13 w 15"/>
                  <a:gd name="T9" fmla="*/ 6 h 18"/>
                  <a:gd name="T10" fmla="*/ 3 w 15"/>
                  <a:gd name="T11" fmla="*/ 1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8">
                    <a:moveTo>
                      <a:pt x="3" y="1"/>
                    </a:moveTo>
                    <a:cubicBezTo>
                      <a:pt x="3" y="2"/>
                      <a:pt x="4" y="4"/>
                      <a:pt x="3" y="5"/>
                    </a:cubicBezTo>
                    <a:cubicBezTo>
                      <a:pt x="3" y="8"/>
                      <a:pt x="2" y="10"/>
                      <a:pt x="0" y="12"/>
                    </a:cubicBezTo>
                    <a:cubicBezTo>
                      <a:pt x="4" y="11"/>
                      <a:pt x="10" y="13"/>
                      <a:pt x="11" y="18"/>
                    </a:cubicBezTo>
                    <a:cubicBezTo>
                      <a:pt x="14" y="14"/>
                      <a:pt x="15" y="10"/>
                      <a:pt x="13" y="6"/>
                    </a:cubicBezTo>
                    <a:cubicBezTo>
                      <a:pt x="10" y="2"/>
                      <a:pt x="7" y="0"/>
                      <a:pt x="3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9" name="Freeform 408"/>
              <p:cNvSpPr/>
              <p:nvPr/>
            </p:nvSpPr>
            <p:spPr bwMode="auto">
              <a:xfrm>
                <a:off x="2085" y="1571"/>
                <a:ext cx="29" cy="9"/>
              </a:xfrm>
              <a:custGeom>
                <a:gdLst>
                  <a:gd name="T0" fmla="*/ 0 w 12"/>
                  <a:gd name="T1" fmla="*/ 3 h 4"/>
                  <a:gd name="T2" fmla="*/ 11 w 12"/>
                  <a:gd name="T3" fmla="*/ 4 h 4"/>
                  <a:gd name="T4" fmla="*/ 12 w 12"/>
                  <a:gd name="T5" fmla="*/ 0 h 4"/>
                  <a:gd name="T6" fmla="*/ 0 w 12"/>
                  <a:gd name="T7" fmla="*/ 0 h 4"/>
                  <a:gd name="T8" fmla="*/ 0 w 12"/>
                  <a:gd name="T9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0" y="3"/>
                    </a:moveTo>
                    <a:cubicBezTo>
                      <a:pt x="3" y="1"/>
                      <a:pt x="8" y="2"/>
                      <a:pt x="11" y="4"/>
                    </a:cubicBezTo>
                    <a:cubicBezTo>
                      <a:pt x="12" y="3"/>
                      <a:pt x="12" y="1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0" name="Freeform 409"/>
              <p:cNvSpPr/>
              <p:nvPr/>
            </p:nvSpPr>
            <p:spPr bwMode="auto">
              <a:xfrm>
                <a:off x="2114" y="1571"/>
                <a:ext cx="35" cy="26"/>
              </a:xfrm>
              <a:custGeom>
                <a:gdLst>
                  <a:gd name="T0" fmla="*/ 0 w 15"/>
                  <a:gd name="T1" fmla="*/ 5 h 11"/>
                  <a:gd name="T2" fmla="*/ 1 w 15"/>
                  <a:gd name="T3" fmla="*/ 6 h 11"/>
                  <a:gd name="T4" fmla="*/ 3 w 15"/>
                  <a:gd name="T5" fmla="*/ 8 h 11"/>
                  <a:gd name="T6" fmla="*/ 13 w 15"/>
                  <a:gd name="T7" fmla="*/ 11 h 11"/>
                  <a:gd name="T8" fmla="*/ 11 w 15"/>
                  <a:gd name="T9" fmla="*/ 1 h 11"/>
                  <a:gd name="T10" fmla="*/ 9 w 15"/>
                  <a:gd name="T11" fmla="*/ 0 h 11"/>
                  <a:gd name="T12" fmla="*/ 2 w 15"/>
                  <a:gd name="T13" fmla="*/ 0 h 11"/>
                  <a:gd name="T14" fmla="*/ 0 w 15"/>
                  <a:gd name="T15" fmla="*/ 5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1">
                    <a:moveTo>
                      <a:pt x="0" y="5"/>
                    </a:moveTo>
                    <a:cubicBezTo>
                      <a:pt x="1" y="5"/>
                      <a:pt x="1" y="6"/>
                      <a:pt x="1" y="6"/>
                    </a:cubicBezTo>
                    <a:cubicBezTo>
                      <a:pt x="2" y="7"/>
                      <a:pt x="3" y="8"/>
                      <a:pt x="3" y="8"/>
                    </a:cubicBezTo>
                    <a:cubicBezTo>
                      <a:pt x="7" y="7"/>
                      <a:pt x="11" y="9"/>
                      <a:pt x="13" y="11"/>
                    </a:cubicBezTo>
                    <a:cubicBezTo>
                      <a:pt x="15" y="9"/>
                      <a:pt x="14" y="4"/>
                      <a:pt x="11" y="1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1" name="Freeform 410"/>
              <p:cNvSpPr/>
              <p:nvPr/>
            </p:nvSpPr>
            <p:spPr bwMode="auto">
              <a:xfrm>
                <a:off x="2083" y="1575"/>
                <a:ext cx="38" cy="45"/>
              </a:xfrm>
              <a:custGeom>
                <a:gdLst>
                  <a:gd name="T0" fmla="*/ 13 w 16"/>
                  <a:gd name="T1" fmla="*/ 5 h 19"/>
                  <a:gd name="T2" fmla="*/ 0 w 16"/>
                  <a:gd name="T3" fmla="*/ 4 h 19"/>
                  <a:gd name="T4" fmla="*/ 4 w 16"/>
                  <a:gd name="T5" fmla="*/ 8 h 19"/>
                  <a:gd name="T6" fmla="*/ 12 w 16"/>
                  <a:gd name="T7" fmla="*/ 19 h 19"/>
                  <a:gd name="T8" fmla="*/ 16 w 16"/>
                  <a:gd name="T9" fmla="*/ 12 h 19"/>
                  <a:gd name="T10" fmla="*/ 13 w 16"/>
                  <a:gd name="T11" fmla="*/ 5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9">
                    <a:moveTo>
                      <a:pt x="13" y="5"/>
                    </a:moveTo>
                    <a:cubicBezTo>
                      <a:pt x="10" y="2"/>
                      <a:pt x="4" y="0"/>
                      <a:pt x="0" y="4"/>
                    </a:cubicBezTo>
                    <a:cubicBezTo>
                      <a:pt x="1" y="5"/>
                      <a:pt x="3" y="7"/>
                      <a:pt x="4" y="8"/>
                    </a:cubicBezTo>
                    <a:cubicBezTo>
                      <a:pt x="7" y="11"/>
                      <a:pt x="10" y="15"/>
                      <a:pt x="12" y="19"/>
                    </a:cubicBezTo>
                    <a:cubicBezTo>
                      <a:pt x="13" y="17"/>
                      <a:pt x="16" y="15"/>
                      <a:pt x="16" y="12"/>
                    </a:cubicBezTo>
                    <a:cubicBezTo>
                      <a:pt x="16" y="9"/>
                      <a:pt x="15" y="7"/>
                      <a:pt x="13" y="5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2" name="Freeform 411"/>
              <p:cNvSpPr/>
              <p:nvPr/>
            </p:nvSpPr>
            <p:spPr bwMode="auto">
              <a:xfrm>
                <a:off x="2064" y="1571"/>
                <a:ext cx="19" cy="9"/>
              </a:xfrm>
              <a:custGeom>
                <a:gdLst>
                  <a:gd name="T0" fmla="*/ 8 w 8"/>
                  <a:gd name="T1" fmla="*/ 0 h 4"/>
                  <a:gd name="T2" fmla="*/ 0 w 8"/>
                  <a:gd name="T3" fmla="*/ 0 h 4"/>
                  <a:gd name="T4" fmla="*/ 6 w 8"/>
                  <a:gd name="T5" fmla="*/ 4 h 4"/>
                  <a:gd name="T6" fmla="*/ 8 w 8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2"/>
                      <a:pt x="6" y="4"/>
                    </a:cubicBezTo>
                    <a:cubicBezTo>
                      <a:pt x="7" y="3"/>
                      <a:pt x="8" y="1"/>
                      <a:pt x="8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3" name="Freeform 412"/>
              <p:cNvSpPr/>
              <p:nvPr/>
            </p:nvSpPr>
            <p:spPr bwMode="auto">
              <a:xfrm>
                <a:off x="2142" y="1571"/>
                <a:ext cx="43" cy="47"/>
              </a:xfrm>
              <a:custGeom>
                <a:gdLst>
                  <a:gd name="T0" fmla="*/ 2 w 18"/>
                  <a:gd name="T1" fmla="*/ 2 h 20"/>
                  <a:gd name="T2" fmla="*/ 3 w 18"/>
                  <a:gd name="T3" fmla="*/ 9 h 20"/>
                  <a:gd name="T4" fmla="*/ 2 w 18"/>
                  <a:gd name="T5" fmla="*/ 13 h 20"/>
                  <a:gd name="T6" fmla="*/ 4 w 18"/>
                  <a:gd name="T7" fmla="*/ 16 h 20"/>
                  <a:gd name="T8" fmla="*/ 4 w 18"/>
                  <a:gd name="T9" fmla="*/ 16 h 20"/>
                  <a:gd name="T10" fmla="*/ 13 w 18"/>
                  <a:gd name="T11" fmla="*/ 20 h 20"/>
                  <a:gd name="T12" fmla="*/ 18 w 18"/>
                  <a:gd name="T13" fmla="*/ 15 h 20"/>
                  <a:gd name="T14" fmla="*/ 17 w 18"/>
                  <a:gd name="T15" fmla="*/ 14 h 20"/>
                  <a:gd name="T16" fmla="*/ 10 w 18"/>
                  <a:gd name="T17" fmla="*/ 11 h 20"/>
                  <a:gd name="T18" fmla="*/ 10 w 18"/>
                  <a:gd name="T19" fmla="*/ 10 h 20"/>
                  <a:gd name="T20" fmla="*/ 8 w 18"/>
                  <a:gd name="T21" fmla="*/ 0 h 20"/>
                  <a:gd name="T22" fmla="*/ 0 w 18"/>
                  <a:gd name="T23" fmla="*/ 0 h 20"/>
                  <a:gd name="T24" fmla="*/ 2 w 18"/>
                  <a:gd name="T25" fmla="*/ 2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20">
                    <a:moveTo>
                      <a:pt x="2" y="2"/>
                    </a:moveTo>
                    <a:cubicBezTo>
                      <a:pt x="3" y="4"/>
                      <a:pt x="4" y="7"/>
                      <a:pt x="3" y="9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3" y="13"/>
                      <a:pt x="3" y="14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8" y="15"/>
                      <a:pt x="11" y="17"/>
                      <a:pt x="13" y="20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7" y="14"/>
                      <a:pt x="17" y="14"/>
                    </a:cubicBezTo>
                    <a:cubicBezTo>
                      <a:pt x="15" y="13"/>
                      <a:pt x="12" y="12"/>
                      <a:pt x="10" y="11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7"/>
                      <a:pt x="10" y="3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4" name="Freeform 413"/>
              <p:cNvSpPr/>
              <p:nvPr/>
            </p:nvSpPr>
            <p:spPr bwMode="auto">
              <a:xfrm>
                <a:off x="2173" y="1571"/>
                <a:ext cx="33" cy="21"/>
              </a:xfrm>
              <a:custGeom>
                <a:gdLst>
                  <a:gd name="T0" fmla="*/ 0 w 14"/>
                  <a:gd name="T1" fmla="*/ 9 h 9"/>
                  <a:gd name="T2" fmla="*/ 9 w 14"/>
                  <a:gd name="T3" fmla="*/ 4 h 9"/>
                  <a:gd name="T4" fmla="*/ 14 w 14"/>
                  <a:gd name="T5" fmla="*/ 0 h 9"/>
                  <a:gd name="T6" fmla="*/ 4 w 14"/>
                  <a:gd name="T7" fmla="*/ 0 h 9"/>
                  <a:gd name="T8" fmla="*/ 0 w 14"/>
                  <a:gd name="T9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cubicBezTo>
                      <a:pt x="3" y="8"/>
                      <a:pt x="6" y="5"/>
                      <a:pt x="9" y="4"/>
                    </a:cubicBezTo>
                    <a:cubicBezTo>
                      <a:pt x="10" y="3"/>
                      <a:pt x="12" y="1"/>
                      <a:pt x="1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3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5" name="Freeform 414"/>
              <p:cNvSpPr/>
              <p:nvPr/>
            </p:nvSpPr>
            <p:spPr bwMode="auto">
              <a:xfrm>
                <a:off x="2005" y="1571"/>
                <a:ext cx="120" cy="116"/>
              </a:xfrm>
              <a:custGeom>
                <a:gdLst>
                  <a:gd name="T0" fmla="*/ 37 w 51"/>
                  <a:gd name="T1" fmla="*/ 29 h 49"/>
                  <a:gd name="T2" fmla="*/ 43 w 51"/>
                  <a:gd name="T3" fmla="*/ 49 h 49"/>
                  <a:gd name="T4" fmla="*/ 51 w 51"/>
                  <a:gd name="T5" fmla="*/ 41 h 49"/>
                  <a:gd name="T6" fmla="*/ 33 w 51"/>
                  <a:gd name="T7" fmla="*/ 8 h 49"/>
                  <a:gd name="T8" fmla="*/ 22 w 51"/>
                  <a:gd name="T9" fmla="*/ 0 h 49"/>
                  <a:gd name="T10" fmla="*/ 0 w 51"/>
                  <a:gd name="T11" fmla="*/ 0 h 49"/>
                  <a:gd name="T12" fmla="*/ 37 w 51"/>
                  <a:gd name="T13" fmla="*/ 29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49">
                    <a:moveTo>
                      <a:pt x="37" y="29"/>
                    </a:moveTo>
                    <a:cubicBezTo>
                      <a:pt x="40" y="35"/>
                      <a:pt x="42" y="42"/>
                      <a:pt x="43" y="49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48" y="28"/>
                      <a:pt x="42" y="17"/>
                      <a:pt x="33" y="8"/>
                    </a:cubicBezTo>
                    <a:cubicBezTo>
                      <a:pt x="29" y="5"/>
                      <a:pt x="26" y="2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4"/>
                      <a:pt x="29" y="14"/>
                      <a:pt x="37" y="29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6" name="Freeform 415"/>
              <p:cNvSpPr/>
              <p:nvPr/>
            </p:nvSpPr>
            <p:spPr bwMode="auto">
              <a:xfrm>
                <a:off x="2161" y="1571"/>
                <a:ext cx="50" cy="35"/>
              </a:xfrm>
              <a:custGeom>
                <a:gdLst>
                  <a:gd name="T0" fmla="*/ 2 w 21"/>
                  <a:gd name="T1" fmla="*/ 10 h 15"/>
                  <a:gd name="T2" fmla="*/ 2 w 21"/>
                  <a:gd name="T3" fmla="*/ 11 h 15"/>
                  <a:gd name="T4" fmla="*/ 9 w 21"/>
                  <a:gd name="T5" fmla="*/ 14 h 15"/>
                  <a:gd name="T6" fmla="*/ 10 w 21"/>
                  <a:gd name="T7" fmla="*/ 15 h 15"/>
                  <a:gd name="T8" fmla="*/ 11 w 21"/>
                  <a:gd name="T9" fmla="*/ 14 h 15"/>
                  <a:gd name="T10" fmla="*/ 5 w 21"/>
                  <a:gd name="T11" fmla="*/ 10 h 15"/>
                  <a:gd name="T12" fmla="*/ 11 w 21"/>
                  <a:gd name="T13" fmla="*/ 7 h 15"/>
                  <a:gd name="T14" fmla="*/ 18 w 21"/>
                  <a:gd name="T15" fmla="*/ 3 h 15"/>
                  <a:gd name="T16" fmla="*/ 21 w 21"/>
                  <a:gd name="T17" fmla="*/ 0 h 15"/>
                  <a:gd name="T18" fmla="*/ 19 w 21"/>
                  <a:gd name="T19" fmla="*/ 0 h 15"/>
                  <a:gd name="T20" fmla="*/ 14 w 21"/>
                  <a:gd name="T21" fmla="*/ 4 h 15"/>
                  <a:gd name="T22" fmla="*/ 5 w 21"/>
                  <a:gd name="T23" fmla="*/ 9 h 15"/>
                  <a:gd name="T24" fmla="*/ 9 w 21"/>
                  <a:gd name="T25" fmla="*/ 0 h 15"/>
                  <a:gd name="T26" fmla="*/ 7 w 21"/>
                  <a:gd name="T27" fmla="*/ 0 h 15"/>
                  <a:gd name="T28" fmla="*/ 4 w 21"/>
                  <a:gd name="T29" fmla="*/ 7 h 15"/>
                  <a:gd name="T30" fmla="*/ 2 w 21"/>
                  <a:gd name="T31" fmla="*/ 0 h 15"/>
                  <a:gd name="T32" fmla="*/ 0 w 21"/>
                  <a:gd name="T33" fmla="*/ 0 h 15"/>
                  <a:gd name="T34" fmla="*/ 2 w 21"/>
                  <a:gd name="T35" fmla="*/ 1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15">
                    <a:moveTo>
                      <a:pt x="2" y="10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4" y="12"/>
                      <a:pt x="7" y="13"/>
                      <a:pt x="9" y="14"/>
                    </a:cubicBezTo>
                    <a:cubicBezTo>
                      <a:pt x="9" y="14"/>
                      <a:pt x="10" y="15"/>
                      <a:pt x="10" y="15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9" y="12"/>
                      <a:pt x="7" y="11"/>
                      <a:pt x="5" y="10"/>
                    </a:cubicBezTo>
                    <a:cubicBezTo>
                      <a:pt x="7" y="10"/>
                      <a:pt x="9" y="9"/>
                      <a:pt x="11" y="7"/>
                    </a:cubicBezTo>
                    <a:cubicBezTo>
                      <a:pt x="13" y="6"/>
                      <a:pt x="16" y="5"/>
                      <a:pt x="18" y="3"/>
                    </a:cubicBezTo>
                    <a:cubicBezTo>
                      <a:pt x="19" y="2"/>
                      <a:pt x="20" y="1"/>
                      <a:pt x="21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7" y="1"/>
                      <a:pt x="15" y="3"/>
                      <a:pt x="14" y="4"/>
                    </a:cubicBezTo>
                    <a:cubicBezTo>
                      <a:pt x="11" y="5"/>
                      <a:pt x="8" y="8"/>
                      <a:pt x="5" y="9"/>
                    </a:cubicBezTo>
                    <a:cubicBezTo>
                      <a:pt x="6" y="7"/>
                      <a:pt x="7" y="3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5" y="5"/>
                      <a:pt x="4" y="7"/>
                    </a:cubicBezTo>
                    <a:cubicBezTo>
                      <a:pt x="4" y="5"/>
                      <a:pt x="3" y="2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7"/>
                      <a:pt x="2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7" name="Freeform 416"/>
              <p:cNvSpPr/>
              <p:nvPr/>
            </p:nvSpPr>
            <p:spPr bwMode="auto">
              <a:xfrm>
                <a:off x="1986" y="1571"/>
                <a:ext cx="120" cy="118"/>
              </a:xfrm>
              <a:custGeom>
                <a:gdLst>
                  <a:gd name="T0" fmla="*/ 14 w 51"/>
                  <a:gd name="T1" fmla="*/ 4 h 50"/>
                  <a:gd name="T2" fmla="*/ 49 w 51"/>
                  <a:gd name="T3" fmla="*/ 50 h 50"/>
                  <a:gd name="T4" fmla="*/ 49 w 51"/>
                  <a:gd name="T5" fmla="*/ 50 h 50"/>
                  <a:gd name="T6" fmla="*/ 51 w 51"/>
                  <a:gd name="T7" fmla="*/ 49 h 50"/>
                  <a:gd name="T8" fmla="*/ 45 w 51"/>
                  <a:gd name="T9" fmla="*/ 29 h 50"/>
                  <a:gd name="T10" fmla="*/ 8 w 51"/>
                  <a:gd name="T11" fmla="*/ 0 h 50"/>
                  <a:gd name="T12" fmla="*/ 0 w 51"/>
                  <a:gd name="T13" fmla="*/ 0 h 50"/>
                  <a:gd name="T14" fmla="*/ 14 w 51"/>
                  <a:gd name="T15" fmla="*/ 4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50">
                    <a:moveTo>
                      <a:pt x="14" y="4"/>
                    </a:moveTo>
                    <a:cubicBezTo>
                      <a:pt x="33" y="12"/>
                      <a:pt x="47" y="3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50" y="42"/>
                      <a:pt x="48" y="35"/>
                      <a:pt x="45" y="29"/>
                    </a:cubicBezTo>
                    <a:cubicBezTo>
                      <a:pt x="37" y="14"/>
                      <a:pt x="23" y="4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1"/>
                      <a:pt x="10" y="2"/>
                      <a:pt x="14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8" name="Freeform 417"/>
              <p:cNvSpPr>
                <a:spLocks noEditPoints="1"/>
              </p:cNvSpPr>
              <p:nvPr/>
            </p:nvSpPr>
            <p:spPr bwMode="auto">
              <a:xfrm>
                <a:off x="2057" y="1571"/>
                <a:ext cx="116" cy="97"/>
              </a:xfrm>
              <a:custGeom>
                <a:gdLst>
                  <a:gd name="T0" fmla="*/ 35 w 49"/>
                  <a:gd name="T1" fmla="*/ 1 h 41"/>
                  <a:gd name="T2" fmla="*/ 37 w 49"/>
                  <a:gd name="T3" fmla="*/ 11 h 41"/>
                  <a:gd name="T4" fmla="*/ 27 w 49"/>
                  <a:gd name="T5" fmla="*/ 8 h 41"/>
                  <a:gd name="T6" fmla="*/ 25 w 49"/>
                  <a:gd name="T7" fmla="*/ 6 h 41"/>
                  <a:gd name="T8" fmla="*/ 24 w 49"/>
                  <a:gd name="T9" fmla="*/ 5 h 41"/>
                  <a:gd name="T10" fmla="*/ 26 w 49"/>
                  <a:gd name="T11" fmla="*/ 0 h 41"/>
                  <a:gd name="T12" fmla="*/ 24 w 49"/>
                  <a:gd name="T13" fmla="*/ 0 h 41"/>
                  <a:gd name="T14" fmla="*/ 23 w 49"/>
                  <a:gd name="T15" fmla="*/ 4 h 41"/>
                  <a:gd name="T16" fmla="*/ 12 w 49"/>
                  <a:gd name="T17" fmla="*/ 3 h 41"/>
                  <a:gd name="T18" fmla="*/ 12 w 49"/>
                  <a:gd name="T19" fmla="*/ 0 h 41"/>
                  <a:gd name="T20" fmla="*/ 11 w 49"/>
                  <a:gd name="T21" fmla="*/ 0 h 41"/>
                  <a:gd name="T22" fmla="*/ 9 w 49"/>
                  <a:gd name="T23" fmla="*/ 4 h 41"/>
                  <a:gd name="T24" fmla="*/ 3 w 49"/>
                  <a:gd name="T25" fmla="*/ 0 h 41"/>
                  <a:gd name="T26" fmla="*/ 0 w 49"/>
                  <a:gd name="T27" fmla="*/ 0 h 41"/>
                  <a:gd name="T28" fmla="*/ 11 w 49"/>
                  <a:gd name="T29" fmla="*/ 8 h 41"/>
                  <a:gd name="T30" fmla="*/ 29 w 49"/>
                  <a:gd name="T31" fmla="*/ 41 h 41"/>
                  <a:gd name="T32" fmla="*/ 36 w 49"/>
                  <a:gd name="T33" fmla="*/ 34 h 41"/>
                  <a:gd name="T34" fmla="*/ 36 w 49"/>
                  <a:gd name="T35" fmla="*/ 33 h 41"/>
                  <a:gd name="T36" fmla="*/ 36 w 49"/>
                  <a:gd name="T37" fmla="*/ 29 h 41"/>
                  <a:gd name="T38" fmla="*/ 39 w 49"/>
                  <a:gd name="T39" fmla="*/ 30 h 41"/>
                  <a:gd name="T40" fmla="*/ 40 w 49"/>
                  <a:gd name="T41" fmla="*/ 29 h 41"/>
                  <a:gd name="T42" fmla="*/ 37 w 49"/>
                  <a:gd name="T43" fmla="*/ 28 h 41"/>
                  <a:gd name="T44" fmla="*/ 40 w 49"/>
                  <a:gd name="T45" fmla="*/ 17 h 41"/>
                  <a:gd name="T46" fmla="*/ 48 w 49"/>
                  <a:gd name="T47" fmla="*/ 21 h 41"/>
                  <a:gd name="T48" fmla="*/ 49 w 49"/>
                  <a:gd name="T49" fmla="*/ 20 h 41"/>
                  <a:gd name="T50" fmla="*/ 40 w 49"/>
                  <a:gd name="T51" fmla="*/ 16 h 41"/>
                  <a:gd name="T52" fmla="*/ 40 w 49"/>
                  <a:gd name="T53" fmla="*/ 16 h 41"/>
                  <a:gd name="T54" fmla="*/ 38 w 49"/>
                  <a:gd name="T55" fmla="*/ 13 h 41"/>
                  <a:gd name="T56" fmla="*/ 39 w 49"/>
                  <a:gd name="T57" fmla="*/ 9 h 41"/>
                  <a:gd name="T58" fmla="*/ 38 w 49"/>
                  <a:gd name="T59" fmla="*/ 2 h 41"/>
                  <a:gd name="T60" fmla="*/ 36 w 49"/>
                  <a:gd name="T61" fmla="*/ 0 h 41"/>
                  <a:gd name="T62" fmla="*/ 33 w 49"/>
                  <a:gd name="T63" fmla="*/ 0 h 41"/>
                  <a:gd name="T64" fmla="*/ 35 w 49"/>
                  <a:gd name="T65" fmla="*/ 1 h 41"/>
                  <a:gd name="T66" fmla="*/ 15 w 49"/>
                  <a:gd name="T67" fmla="*/ 10 h 41"/>
                  <a:gd name="T68" fmla="*/ 11 w 49"/>
                  <a:gd name="T69" fmla="*/ 6 h 41"/>
                  <a:gd name="T70" fmla="*/ 24 w 49"/>
                  <a:gd name="T71" fmla="*/ 7 h 41"/>
                  <a:gd name="T72" fmla="*/ 27 w 49"/>
                  <a:gd name="T73" fmla="*/ 14 h 41"/>
                  <a:gd name="T74" fmla="*/ 23 w 49"/>
                  <a:gd name="T75" fmla="*/ 21 h 41"/>
                  <a:gd name="T76" fmla="*/ 15 w 49"/>
                  <a:gd name="T77" fmla="*/ 10 h 41"/>
                  <a:gd name="T78" fmla="*/ 30 w 49"/>
                  <a:gd name="T79" fmla="*/ 37 h 41"/>
                  <a:gd name="T80" fmla="*/ 30 w 49"/>
                  <a:gd name="T81" fmla="*/ 37 h 41"/>
                  <a:gd name="T82" fmla="*/ 24 w 49"/>
                  <a:gd name="T83" fmla="*/ 23 h 41"/>
                  <a:gd name="T84" fmla="*/ 34 w 49"/>
                  <a:gd name="T85" fmla="*/ 27 h 41"/>
                  <a:gd name="T86" fmla="*/ 30 w 49"/>
                  <a:gd name="T87" fmla="*/ 37 h 41"/>
                  <a:gd name="T88" fmla="*/ 36 w 49"/>
                  <a:gd name="T89" fmla="*/ 27 h 41"/>
                  <a:gd name="T90" fmla="*/ 25 w 49"/>
                  <a:gd name="T91" fmla="*/ 21 h 41"/>
                  <a:gd name="T92" fmla="*/ 28 w 49"/>
                  <a:gd name="T93" fmla="*/ 14 h 41"/>
                  <a:gd name="T94" fmla="*/ 28 w 49"/>
                  <a:gd name="T95" fmla="*/ 10 h 41"/>
                  <a:gd name="T96" fmla="*/ 38 w 49"/>
                  <a:gd name="T97" fmla="*/ 15 h 41"/>
                  <a:gd name="T98" fmla="*/ 36 w 49"/>
                  <a:gd name="T99" fmla="*/ 27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9" h="41">
                    <a:moveTo>
                      <a:pt x="35" y="1"/>
                    </a:moveTo>
                    <a:cubicBezTo>
                      <a:pt x="38" y="4"/>
                      <a:pt x="39" y="9"/>
                      <a:pt x="37" y="11"/>
                    </a:cubicBezTo>
                    <a:cubicBezTo>
                      <a:pt x="35" y="9"/>
                      <a:pt x="31" y="7"/>
                      <a:pt x="27" y="8"/>
                    </a:cubicBezTo>
                    <a:cubicBezTo>
                      <a:pt x="27" y="8"/>
                      <a:pt x="26" y="7"/>
                      <a:pt x="25" y="6"/>
                    </a:cubicBezTo>
                    <a:cubicBezTo>
                      <a:pt x="25" y="6"/>
                      <a:pt x="25" y="5"/>
                      <a:pt x="24" y="5"/>
                    </a:cubicBezTo>
                    <a:cubicBezTo>
                      <a:pt x="25" y="3"/>
                      <a:pt x="26" y="2"/>
                      <a:pt x="26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1"/>
                      <a:pt x="24" y="3"/>
                      <a:pt x="23" y="4"/>
                    </a:cubicBezTo>
                    <a:cubicBezTo>
                      <a:pt x="20" y="2"/>
                      <a:pt x="15" y="1"/>
                      <a:pt x="12" y="3"/>
                    </a:cubicBezTo>
                    <a:cubicBezTo>
                      <a:pt x="12" y="2"/>
                      <a:pt x="12" y="1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0" y="3"/>
                      <a:pt x="9" y="4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7" y="5"/>
                      <a:pt x="11" y="8"/>
                    </a:cubicBezTo>
                    <a:cubicBezTo>
                      <a:pt x="20" y="17"/>
                      <a:pt x="26" y="28"/>
                      <a:pt x="29" y="41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6" y="31"/>
                      <a:pt x="36" y="29"/>
                    </a:cubicBezTo>
                    <a:cubicBezTo>
                      <a:pt x="37" y="29"/>
                      <a:pt x="38" y="30"/>
                      <a:pt x="39" y="30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39" y="28"/>
                      <a:pt x="38" y="28"/>
                      <a:pt x="37" y="28"/>
                    </a:cubicBezTo>
                    <a:cubicBezTo>
                      <a:pt x="40" y="25"/>
                      <a:pt x="41" y="21"/>
                      <a:pt x="40" y="17"/>
                    </a:cubicBezTo>
                    <a:cubicBezTo>
                      <a:pt x="43" y="17"/>
                      <a:pt x="46" y="19"/>
                      <a:pt x="48" y="21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7" y="17"/>
                      <a:pt x="44" y="15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39" y="14"/>
                      <a:pt x="39" y="13"/>
                      <a:pt x="38" y="13"/>
                    </a:cubicBezTo>
                    <a:cubicBezTo>
                      <a:pt x="39" y="12"/>
                      <a:pt x="39" y="10"/>
                      <a:pt x="39" y="9"/>
                    </a:cubicBezTo>
                    <a:cubicBezTo>
                      <a:pt x="40" y="7"/>
                      <a:pt x="39" y="4"/>
                      <a:pt x="38" y="2"/>
                    </a:cubicBezTo>
                    <a:cubicBezTo>
                      <a:pt x="38" y="1"/>
                      <a:pt x="37" y="0"/>
                      <a:pt x="36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4" y="0"/>
                      <a:pt x="35" y="1"/>
                      <a:pt x="35" y="1"/>
                    </a:cubicBezTo>
                    <a:close/>
                    <a:moveTo>
                      <a:pt x="15" y="10"/>
                    </a:moveTo>
                    <a:cubicBezTo>
                      <a:pt x="14" y="9"/>
                      <a:pt x="12" y="7"/>
                      <a:pt x="11" y="6"/>
                    </a:cubicBezTo>
                    <a:cubicBezTo>
                      <a:pt x="15" y="2"/>
                      <a:pt x="21" y="4"/>
                      <a:pt x="24" y="7"/>
                    </a:cubicBezTo>
                    <a:cubicBezTo>
                      <a:pt x="26" y="9"/>
                      <a:pt x="27" y="11"/>
                      <a:pt x="27" y="14"/>
                    </a:cubicBezTo>
                    <a:cubicBezTo>
                      <a:pt x="27" y="17"/>
                      <a:pt x="24" y="19"/>
                      <a:pt x="23" y="21"/>
                    </a:cubicBezTo>
                    <a:cubicBezTo>
                      <a:pt x="21" y="17"/>
                      <a:pt x="18" y="13"/>
                      <a:pt x="15" y="10"/>
                    </a:cubicBezTo>
                    <a:close/>
                    <a:moveTo>
                      <a:pt x="30" y="37"/>
                    </a:moveTo>
                    <a:cubicBezTo>
                      <a:pt x="30" y="37"/>
                      <a:pt x="30" y="37"/>
                      <a:pt x="30" y="37"/>
                    </a:cubicBezTo>
                    <a:cubicBezTo>
                      <a:pt x="28" y="32"/>
                      <a:pt x="26" y="28"/>
                      <a:pt x="24" y="23"/>
                    </a:cubicBezTo>
                    <a:cubicBezTo>
                      <a:pt x="28" y="21"/>
                      <a:pt x="33" y="23"/>
                      <a:pt x="34" y="27"/>
                    </a:cubicBezTo>
                    <a:cubicBezTo>
                      <a:pt x="36" y="30"/>
                      <a:pt x="34" y="37"/>
                      <a:pt x="30" y="37"/>
                    </a:cubicBezTo>
                    <a:close/>
                    <a:moveTo>
                      <a:pt x="36" y="27"/>
                    </a:moveTo>
                    <a:cubicBezTo>
                      <a:pt x="35" y="22"/>
                      <a:pt x="29" y="20"/>
                      <a:pt x="25" y="21"/>
                    </a:cubicBezTo>
                    <a:cubicBezTo>
                      <a:pt x="27" y="19"/>
                      <a:pt x="28" y="17"/>
                      <a:pt x="28" y="14"/>
                    </a:cubicBezTo>
                    <a:cubicBezTo>
                      <a:pt x="29" y="13"/>
                      <a:pt x="28" y="11"/>
                      <a:pt x="28" y="10"/>
                    </a:cubicBezTo>
                    <a:cubicBezTo>
                      <a:pt x="32" y="9"/>
                      <a:pt x="35" y="11"/>
                      <a:pt x="38" y="15"/>
                    </a:cubicBezTo>
                    <a:cubicBezTo>
                      <a:pt x="40" y="19"/>
                      <a:pt x="39" y="23"/>
                      <a:pt x="36" y="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9" name="Freeform 418"/>
              <p:cNvSpPr/>
              <p:nvPr/>
            </p:nvSpPr>
            <p:spPr bwMode="auto">
              <a:xfrm>
                <a:off x="1953" y="1571"/>
                <a:ext cx="135" cy="144"/>
              </a:xfrm>
              <a:custGeom>
                <a:gdLst>
                  <a:gd name="T0" fmla="*/ 52 w 57"/>
                  <a:gd name="T1" fmla="*/ 61 h 61"/>
                  <a:gd name="T2" fmla="*/ 52 w 57"/>
                  <a:gd name="T3" fmla="*/ 61 h 61"/>
                  <a:gd name="T4" fmla="*/ 57 w 57"/>
                  <a:gd name="T5" fmla="*/ 56 h 61"/>
                  <a:gd name="T6" fmla="*/ 57 w 57"/>
                  <a:gd name="T7" fmla="*/ 56 h 61"/>
                  <a:gd name="T8" fmla="*/ 1 w 57"/>
                  <a:gd name="T9" fmla="*/ 0 h 61"/>
                  <a:gd name="T10" fmla="*/ 0 w 57"/>
                  <a:gd name="T11" fmla="*/ 0 h 61"/>
                  <a:gd name="T12" fmla="*/ 5 w 57"/>
                  <a:gd name="T13" fmla="*/ 27 h 61"/>
                  <a:gd name="T14" fmla="*/ 52 w 57"/>
                  <a:gd name="T15" fmla="*/ 61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52" y="61"/>
                    </a:moveTo>
                    <a:cubicBezTo>
                      <a:pt x="52" y="61"/>
                      <a:pt x="52" y="61"/>
                      <a:pt x="52" y="61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2" y="18"/>
                      <a:pt x="5" y="27"/>
                    </a:cubicBezTo>
                    <a:cubicBezTo>
                      <a:pt x="14" y="46"/>
                      <a:pt x="31" y="60"/>
                      <a:pt x="52" y="6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0" name="Freeform 419"/>
              <p:cNvSpPr/>
              <p:nvPr/>
            </p:nvSpPr>
            <p:spPr bwMode="auto">
              <a:xfrm>
                <a:off x="1955" y="1571"/>
                <a:ext cx="133" cy="133"/>
              </a:xfrm>
              <a:custGeom>
                <a:gdLst>
                  <a:gd name="T0" fmla="*/ 0 w 133"/>
                  <a:gd name="T1" fmla="*/ 0 h 133"/>
                  <a:gd name="T2" fmla="*/ 133 w 133"/>
                  <a:gd name="T3" fmla="*/ 133 h 133"/>
                  <a:gd name="T4" fmla="*/ 133 w 133"/>
                  <a:gd name="T5" fmla="*/ 133 h 133"/>
                  <a:gd name="T6" fmla="*/ 0 w 133"/>
                  <a:gd name="T7" fmla="*/ 0 h 133"/>
                  <a:gd name="T8" fmla="*/ 0 w 133"/>
                  <a:gd name="T9" fmla="*/ 0 h 1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133">
                    <a:moveTo>
                      <a:pt x="0" y="0"/>
                    </a:moveTo>
                    <a:lnTo>
                      <a:pt x="133" y="133"/>
                    </a:lnTo>
                    <a:lnTo>
                      <a:pt x="133" y="13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1" name="Freeform 420"/>
              <p:cNvSpPr/>
              <p:nvPr/>
            </p:nvSpPr>
            <p:spPr bwMode="auto">
              <a:xfrm>
                <a:off x="2026" y="1756"/>
                <a:ext cx="9" cy="9"/>
              </a:xfrm>
              <a:custGeom>
                <a:gdLst>
                  <a:gd name="T0" fmla="*/ 0 w 4"/>
                  <a:gd name="T1" fmla="*/ 1 h 4"/>
                  <a:gd name="T2" fmla="*/ 0 w 4"/>
                  <a:gd name="T3" fmla="*/ 4 h 4"/>
                  <a:gd name="T4" fmla="*/ 4 w 4"/>
                  <a:gd name="T5" fmla="*/ 0 h 4"/>
                  <a:gd name="T6" fmla="*/ 0 w 4"/>
                  <a:gd name="T7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2" name="Freeform 421"/>
              <p:cNvSpPr/>
              <p:nvPr/>
            </p:nvSpPr>
            <p:spPr bwMode="auto">
              <a:xfrm>
                <a:off x="2012" y="1761"/>
                <a:ext cx="12" cy="11"/>
              </a:xfrm>
              <a:custGeom>
                <a:gdLst>
                  <a:gd name="T0" fmla="*/ 5 w 5"/>
                  <a:gd name="T1" fmla="*/ 3 h 5"/>
                  <a:gd name="T2" fmla="*/ 4 w 5"/>
                  <a:gd name="T3" fmla="*/ 0 h 5"/>
                  <a:gd name="T4" fmla="*/ 0 w 5"/>
                  <a:gd name="T5" fmla="*/ 2 h 5"/>
                  <a:gd name="T6" fmla="*/ 3 w 5"/>
                  <a:gd name="T7" fmla="*/ 5 h 5"/>
                  <a:gd name="T8" fmla="*/ 5 w 5"/>
                  <a:gd name="T9" fmla="*/ 3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2"/>
                      <a:pt x="4" y="1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3" name="Freeform 422"/>
              <p:cNvSpPr/>
              <p:nvPr/>
            </p:nvSpPr>
            <p:spPr bwMode="auto">
              <a:xfrm>
                <a:off x="1998" y="1765"/>
                <a:ext cx="21" cy="19"/>
              </a:xfrm>
              <a:custGeom>
                <a:gdLst>
                  <a:gd name="T0" fmla="*/ 0 w 9"/>
                  <a:gd name="T1" fmla="*/ 1 h 8"/>
                  <a:gd name="T2" fmla="*/ 4 w 9"/>
                  <a:gd name="T3" fmla="*/ 8 h 8"/>
                  <a:gd name="T4" fmla="*/ 9 w 9"/>
                  <a:gd name="T5" fmla="*/ 3 h 8"/>
                  <a:gd name="T6" fmla="*/ 6 w 9"/>
                  <a:gd name="T7" fmla="*/ 0 h 8"/>
                  <a:gd name="T8" fmla="*/ 0 w 9"/>
                  <a:gd name="T9" fmla="*/ 1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0" y="1"/>
                    </a:moveTo>
                    <a:cubicBezTo>
                      <a:pt x="0" y="4"/>
                      <a:pt x="1" y="7"/>
                      <a:pt x="4" y="8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4" name="Freeform 423"/>
              <p:cNvSpPr/>
              <p:nvPr/>
            </p:nvSpPr>
            <p:spPr bwMode="auto">
              <a:xfrm>
                <a:off x="2007" y="1730"/>
                <a:ext cx="38" cy="26"/>
              </a:xfrm>
              <a:custGeom>
                <a:gdLst>
                  <a:gd name="T0" fmla="*/ 5 w 16"/>
                  <a:gd name="T1" fmla="*/ 10 h 11"/>
                  <a:gd name="T2" fmla="*/ 16 w 16"/>
                  <a:gd name="T3" fmla="*/ 5 h 11"/>
                  <a:gd name="T4" fmla="*/ 16 w 16"/>
                  <a:gd name="T5" fmla="*/ 5 h 11"/>
                  <a:gd name="T6" fmla="*/ 1 w 16"/>
                  <a:gd name="T7" fmla="*/ 0 h 11"/>
                  <a:gd name="T8" fmla="*/ 5 w 16"/>
                  <a:gd name="T9" fmla="*/ 1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1">
                    <a:moveTo>
                      <a:pt x="5" y="10"/>
                    </a:moveTo>
                    <a:cubicBezTo>
                      <a:pt x="9" y="11"/>
                      <a:pt x="15" y="10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1" y="4"/>
                      <a:pt x="6" y="2"/>
                      <a:pt x="1" y="0"/>
                    </a:cubicBezTo>
                    <a:cubicBezTo>
                      <a:pt x="0" y="3"/>
                      <a:pt x="1" y="8"/>
                      <a:pt x="5" y="1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5" name="Freeform 424"/>
              <p:cNvSpPr/>
              <p:nvPr/>
            </p:nvSpPr>
            <p:spPr bwMode="auto">
              <a:xfrm>
                <a:off x="1986" y="1732"/>
                <a:ext cx="33" cy="31"/>
              </a:xfrm>
              <a:custGeom>
                <a:gdLst>
                  <a:gd name="T0" fmla="*/ 14 w 14"/>
                  <a:gd name="T1" fmla="*/ 11 h 13"/>
                  <a:gd name="T2" fmla="*/ 8 w 14"/>
                  <a:gd name="T3" fmla="*/ 0 h 13"/>
                  <a:gd name="T4" fmla="*/ 1 w 14"/>
                  <a:gd name="T5" fmla="*/ 3 h 13"/>
                  <a:gd name="T6" fmla="*/ 0 w 14"/>
                  <a:gd name="T7" fmla="*/ 3 h 13"/>
                  <a:gd name="T8" fmla="*/ 10 w 14"/>
                  <a:gd name="T9" fmla="*/ 13 h 13"/>
                  <a:gd name="T10" fmla="*/ 14 w 14"/>
                  <a:gd name="T11" fmla="*/ 1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4" y="11"/>
                    </a:moveTo>
                    <a:cubicBezTo>
                      <a:pt x="10" y="9"/>
                      <a:pt x="7" y="4"/>
                      <a:pt x="8" y="0"/>
                    </a:cubicBezTo>
                    <a:cubicBezTo>
                      <a:pt x="6" y="1"/>
                      <a:pt x="4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3"/>
                      <a:pt x="13" y="12"/>
                      <a:pt x="14" y="1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6" name="Freeform 425"/>
              <p:cNvSpPr/>
              <p:nvPr/>
            </p:nvSpPr>
            <p:spPr bwMode="auto">
              <a:xfrm>
                <a:off x="1976" y="1739"/>
                <a:ext cx="33" cy="26"/>
              </a:xfrm>
              <a:custGeom>
                <a:gdLst>
                  <a:gd name="T0" fmla="*/ 6 w 14"/>
                  <a:gd name="T1" fmla="*/ 9 h 11"/>
                  <a:gd name="T2" fmla="*/ 14 w 14"/>
                  <a:gd name="T3" fmla="*/ 10 h 11"/>
                  <a:gd name="T4" fmla="*/ 4 w 14"/>
                  <a:gd name="T5" fmla="*/ 0 h 11"/>
                  <a:gd name="T6" fmla="*/ 1 w 14"/>
                  <a:gd name="T7" fmla="*/ 0 h 11"/>
                  <a:gd name="T8" fmla="*/ 6 w 14"/>
                  <a:gd name="T9" fmla="*/ 9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1">
                    <a:moveTo>
                      <a:pt x="6" y="9"/>
                    </a:moveTo>
                    <a:cubicBezTo>
                      <a:pt x="9" y="11"/>
                      <a:pt x="11" y="11"/>
                      <a:pt x="14" y="1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3"/>
                      <a:pt x="3" y="7"/>
                      <a:pt x="6" y="9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7" name="Freeform 426"/>
              <p:cNvSpPr/>
              <p:nvPr/>
            </p:nvSpPr>
            <p:spPr bwMode="auto">
              <a:xfrm>
                <a:off x="1943" y="1699"/>
                <a:ext cx="19" cy="16"/>
              </a:xfrm>
              <a:custGeom>
                <a:gdLst>
                  <a:gd name="T0" fmla="*/ 8 w 8"/>
                  <a:gd name="T1" fmla="*/ 7 h 7"/>
                  <a:gd name="T2" fmla="*/ 8 w 8"/>
                  <a:gd name="T3" fmla="*/ 0 h 7"/>
                  <a:gd name="T4" fmla="*/ 0 w 8"/>
                  <a:gd name="T5" fmla="*/ 0 h 7"/>
                  <a:gd name="T6" fmla="*/ 7 w 8"/>
                  <a:gd name="T7" fmla="*/ 6 h 7"/>
                  <a:gd name="T8" fmla="*/ 8 w 8"/>
                  <a:gd name="T9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8" y="7"/>
                    </a:moveTo>
                    <a:cubicBezTo>
                      <a:pt x="7" y="5"/>
                      <a:pt x="7" y="3"/>
                      <a:pt x="8" y="0"/>
                    </a:cubicBezTo>
                    <a:cubicBezTo>
                      <a:pt x="6" y="1"/>
                      <a:pt x="3" y="1"/>
                      <a:pt x="0" y="0"/>
                    </a:cubicBezTo>
                    <a:cubicBezTo>
                      <a:pt x="7" y="6"/>
                      <a:pt x="7" y="6"/>
                      <a:pt x="7" y="6"/>
                    </a:cubicBez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8" name="Freeform 427"/>
              <p:cNvSpPr/>
              <p:nvPr/>
            </p:nvSpPr>
            <p:spPr bwMode="auto">
              <a:xfrm>
                <a:off x="1934" y="1701"/>
                <a:ext cx="33" cy="29"/>
              </a:xfrm>
              <a:custGeom>
                <a:gdLst>
                  <a:gd name="T0" fmla="*/ 2 w 14"/>
                  <a:gd name="T1" fmla="*/ 1 h 12"/>
                  <a:gd name="T2" fmla="*/ 1 w 14"/>
                  <a:gd name="T3" fmla="*/ 0 h 12"/>
                  <a:gd name="T4" fmla="*/ 3 w 14"/>
                  <a:gd name="T5" fmla="*/ 9 h 12"/>
                  <a:gd name="T6" fmla="*/ 14 w 14"/>
                  <a:gd name="T7" fmla="*/ 11 h 12"/>
                  <a:gd name="T8" fmla="*/ 12 w 14"/>
                  <a:gd name="T9" fmla="*/ 6 h 12"/>
                  <a:gd name="T10" fmla="*/ 11 w 14"/>
                  <a:gd name="T11" fmla="*/ 5 h 12"/>
                  <a:gd name="T12" fmla="*/ 2 w 14"/>
                  <a:gd name="T13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2" y="1"/>
                    </a:moveTo>
                    <a:cubicBezTo>
                      <a:pt x="2" y="1"/>
                      <a:pt x="1" y="1"/>
                      <a:pt x="1" y="0"/>
                    </a:cubicBezTo>
                    <a:cubicBezTo>
                      <a:pt x="0" y="3"/>
                      <a:pt x="0" y="6"/>
                      <a:pt x="3" y="9"/>
                    </a:cubicBezTo>
                    <a:cubicBezTo>
                      <a:pt x="6" y="12"/>
                      <a:pt x="10" y="12"/>
                      <a:pt x="14" y="11"/>
                    </a:cubicBezTo>
                    <a:cubicBezTo>
                      <a:pt x="13" y="10"/>
                      <a:pt x="12" y="8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8" y="4"/>
                      <a:pt x="5" y="2"/>
                      <a:pt x="2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9" name="Freeform 428"/>
              <p:cNvSpPr/>
              <p:nvPr/>
            </p:nvSpPr>
            <p:spPr bwMode="auto">
              <a:xfrm>
                <a:off x="1936" y="1696"/>
                <a:ext cx="24" cy="17"/>
              </a:xfrm>
              <a:custGeom>
                <a:gdLst>
                  <a:gd name="T0" fmla="*/ 0 w 10"/>
                  <a:gd name="T1" fmla="*/ 2 h 7"/>
                  <a:gd name="T2" fmla="*/ 1 w 10"/>
                  <a:gd name="T3" fmla="*/ 3 h 7"/>
                  <a:gd name="T4" fmla="*/ 10 w 10"/>
                  <a:gd name="T5" fmla="*/ 7 h 7"/>
                  <a:gd name="T6" fmla="*/ 3 w 10"/>
                  <a:gd name="T7" fmla="*/ 1 h 7"/>
                  <a:gd name="T8" fmla="*/ 1 w 10"/>
                  <a:gd name="T9" fmla="*/ 0 h 7"/>
                  <a:gd name="T10" fmla="*/ 0 w 10"/>
                  <a:gd name="T11" fmla="*/ 2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0" y="2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4" y="4"/>
                      <a:pt x="7" y="6"/>
                      <a:pt x="10" y="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0" name="Freeform 429"/>
              <p:cNvSpPr/>
              <p:nvPr/>
            </p:nvSpPr>
            <p:spPr bwMode="auto">
              <a:xfrm>
                <a:off x="1950" y="1730"/>
                <a:ext cx="33" cy="35"/>
              </a:xfrm>
              <a:custGeom>
                <a:gdLst>
                  <a:gd name="T0" fmla="*/ 1 w 14"/>
                  <a:gd name="T1" fmla="*/ 1 h 15"/>
                  <a:gd name="T2" fmla="*/ 1 w 14"/>
                  <a:gd name="T3" fmla="*/ 1 h 15"/>
                  <a:gd name="T4" fmla="*/ 4 w 14"/>
                  <a:gd name="T5" fmla="*/ 11 h 15"/>
                  <a:gd name="T6" fmla="*/ 14 w 14"/>
                  <a:gd name="T7" fmla="*/ 13 h 15"/>
                  <a:gd name="T8" fmla="*/ 11 w 14"/>
                  <a:gd name="T9" fmla="*/ 3 h 15"/>
                  <a:gd name="T10" fmla="*/ 8 w 14"/>
                  <a:gd name="T11" fmla="*/ 1 h 15"/>
                  <a:gd name="T12" fmla="*/ 7 w 14"/>
                  <a:gd name="T13" fmla="*/ 0 h 15"/>
                  <a:gd name="T14" fmla="*/ 1 w 14"/>
                  <a:gd name="T15" fmla="*/ 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1" y="9"/>
                      <a:pt x="4" y="11"/>
                    </a:cubicBezTo>
                    <a:cubicBezTo>
                      <a:pt x="6" y="13"/>
                      <a:pt x="11" y="15"/>
                      <a:pt x="14" y="13"/>
                    </a:cubicBezTo>
                    <a:cubicBezTo>
                      <a:pt x="11" y="10"/>
                      <a:pt x="10" y="7"/>
                      <a:pt x="11" y="3"/>
                    </a:cubicBezTo>
                    <a:cubicBezTo>
                      <a:pt x="10" y="2"/>
                      <a:pt x="9" y="2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6" y="1"/>
                      <a:pt x="3" y="1"/>
                      <a:pt x="1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1" name="Freeform 430"/>
              <p:cNvSpPr/>
              <p:nvPr/>
            </p:nvSpPr>
            <p:spPr bwMode="auto">
              <a:xfrm>
                <a:off x="1962" y="1696"/>
                <a:ext cx="43" cy="38"/>
              </a:xfrm>
              <a:custGeom>
                <a:gdLst>
                  <a:gd name="T0" fmla="*/ 11 w 18"/>
                  <a:gd name="T1" fmla="*/ 16 h 16"/>
                  <a:gd name="T2" fmla="*/ 18 w 18"/>
                  <a:gd name="T3" fmla="*/ 12 h 16"/>
                  <a:gd name="T4" fmla="*/ 7 w 18"/>
                  <a:gd name="T5" fmla="*/ 5 h 16"/>
                  <a:gd name="T6" fmla="*/ 3 w 18"/>
                  <a:gd name="T7" fmla="*/ 0 h 16"/>
                  <a:gd name="T8" fmla="*/ 3 w 18"/>
                  <a:gd name="T9" fmla="*/ 12 h 16"/>
                  <a:gd name="T10" fmla="*/ 7 w 18"/>
                  <a:gd name="T11" fmla="*/ 15 h 16"/>
                  <a:gd name="T12" fmla="*/ 11 w 18"/>
                  <a:gd name="T13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11" y="16"/>
                    </a:moveTo>
                    <a:cubicBezTo>
                      <a:pt x="14" y="16"/>
                      <a:pt x="16" y="14"/>
                      <a:pt x="18" y="12"/>
                    </a:cubicBezTo>
                    <a:cubicBezTo>
                      <a:pt x="14" y="10"/>
                      <a:pt x="11" y="8"/>
                      <a:pt x="7" y="5"/>
                    </a:cubicBezTo>
                    <a:cubicBezTo>
                      <a:pt x="6" y="3"/>
                      <a:pt x="4" y="2"/>
                      <a:pt x="3" y="0"/>
                    </a:cubicBezTo>
                    <a:cubicBezTo>
                      <a:pt x="0" y="4"/>
                      <a:pt x="1" y="8"/>
                      <a:pt x="3" y="12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6"/>
                      <a:pt x="10" y="16"/>
                      <a:pt x="11" y="1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2" name="Freeform 431"/>
              <p:cNvSpPr/>
              <p:nvPr/>
            </p:nvSpPr>
            <p:spPr bwMode="auto">
              <a:xfrm>
                <a:off x="1969" y="1725"/>
                <a:ext cx="10" cy="7"/>
              </a:xfrm>
              <a:custGeom>
                <a:gdLst>
                  <a:gd name="T0" fmla="*/ 4 w 4"/>
                  <a:gd name="T1" fmla="*/ 3 h 3"/>
                  <a:gd name="T2" fmla="*/ 0 w 4"/>
                  <a:gd name="T3" fmla="*/ 0 h 3"/>
                  <a:gd name="T4" fmla="*/ 2 w 4"/>
                  <a:gd name="T5" fmla="*/ 2 h 3"/>
                  <a:gd name="T6" fmla="*/ 4 w 4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2"/>
                    </a:cubicBezTo>
                    <a:cubicBezTo>
                      <a:pt x="2" y="2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3" name="Freeform 432"/>
              <p:cNvSpPr/>
              <p:nvPr/>
            </p:nvSpPr>
            <p:spPr bwMode="auto">
              <a:xfrm>
                <a:off x="1929" y="1658"/>
                <a:ext cx="35" cy="43"/>
              </a:xfrm>
              <a:custGeom>
                <a:gdLst>
                  <a:gd name="T0" fmla="*/ 3 w 15"/>
                  <a:gd name="T1" fmla="*/ 12 h 18"/>
                  <a:gd name="T2" fmla="*/ 15 w 15"/>
                  <a:gd name="T3" fmla="*/ 15 h 18"/>
                  <a:gd name="T4" fmla="*/ 6 w 15"/>
                  <a:gd name="T5" fmla="*/ 0 h 18"/>
                  <a:gd name="T6" fmla="*/ 3 w 15"/>
                  <a:gd name="T7" fmla="*/ 12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8">
                    <a:moveTo>
                      <a:pt x="3" y="12"/>
                    </a:moveTo>
                    <a:cubicBezTo>
                      <a:pt x="5" y="15"/>
                      <a:pt x="12" y="18"/>
                      <a:pt x="15" y="15"/>
                    </a:cubicBezTo>
                    <a:cubicBezTo>
                      <a:pt x="11" y="10"/>
                      <a:pt x="8" y="5"/>
                      <a:pt x="6" y="0"/>
                    </a:cubicBezTo>
                    <a:cubicBezTo>
                      <a:pt x="1" y="2"/>
                      <a:pt x="0" y="8"/>
                      <a:pt x="3" y="1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4" name="Freeform 433"/>
              <p:cNvSpPr/>
              <p:nvPr/>
            </p:nvSpPr>
            <p:spPr bwMode="auto">
              <a:xfrm>
                <a:off x="1882" y="1625"/>
                <a:ext cx="28" cy="31"/>
              </a:xfrm>
              <a:custGeom>
                <a:gdLst>
                  <a:gd name="T0" fmla="*/ 12 w 12"/>
                  <a:gd name="T1" fmla="*/ 8 h 13"/>
                  <a:gd name="T2" fmla="*/ 11 w 12"/>
                  <a:gd name="T3" fmla="*/ 6 h 13"/>
                  <a:gd name="T4" fmla="*/ 11 w 12"/>
                  <a:gd name="T5" fmla="*/ 6 h 13"/>
                  <a:gd name="T6" fmla="*/ 2 w 12"/>
                  <a:gd name="T7" fmla="*/ 0 h 13"/>
                  <a:gd name="T8" fmla="*/ 0 w 12"/>
                  <a:gd name="T9" fmla="*/ 4 h 13"/>
                  <a:gd name="T10" fmla="*/ 8 w 12"/>
                  <a:gd name="T11" fmla="*/ 13 h 13"/>
                  <a:gd name="T12" fmla="*/ 12 w 12"/>
                  <a:gd name="T13" fmla="*/ 8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3">
                    <a:moveTo>
                      <a:pt x="12" y="8"/>
                    </a:moveTo>
                    <a:cubicBezTo>
                      <a:pt x="11" y="7"/>
                      <a:pt x="11" y="7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6"/>
                      <a:pt x="4" y="3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1"/>
                      <a:pt x="10" y="9"/>
                      <a:pt x="12" y="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5" name="Freeform 434"/>
              <p:cNvSpPr/>
              <p:nvPr/>
            </p:nvSpPr>
            <p:spPr bwMode="auto">
              <a:xfrm>
                <a:off x="1879" y="1635"/>
                <a:ext cx="22" cy="31"/>
              </a:xfrm>
              <a:custGeom>
                <a:gdLst>
                  <a:gd name="T0" fmla="*/ 0 w 9"/>
                  <a:gd name="T1" fmla="*/ 6 h 13"/>
                  <a:gd name="T2" fmla="*/ 9 w 9"/>
                  <a:gd name="T3" fmla="*/ 13 h 13"/>
                  <a:gd name="T4" fmla="*/ 9 w 9"/>
                  <a:gd name="T5" fmla="*/ 9 h 13"/>
                  <a:gd name="T6" fmla="*/ 1 w 9"/>
                  <a:gd name="T7" fmla="*/ 0 h 13"/>
                  <a:gd name="T8" fmla="*/ 0 w 9"/>
                  <a:gd name="T9" fmla="*/ 6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0" y="6"/>
                    </a:moveTo>
                    <a:cubicBezTo>
                      <a:pt x="2" y="10"/>
                      <a:pt x="5" y="12"/>
                      <a:pt x="9" y="13"/>
                    </a:cubicBezTo>
                    <a:cubicBezTo>
                      <a:pt x="9" y="11"/>
                      <a:pt x="9" y="10"/>
                      <a:pt x="9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6" name="Freeform 435"/>
              <p:cNvSpPr/>
              <p:nvPr/>
            </p:nvSpPr>
            <p:spPr bwMode="auto">
              <a:xfrm>
                <a:off x="1830" y="1689"/>
                <a:ext cx="47" cy="22"/>
              </a:xfrm>
              <a:custGeom>
                <a:gdLst>
                  <a:gd name="T0" fmla="*/ 0 w 20"/>
                  <a:gd name="T1" fmla="*/ 3 h 9"/>
                  <a:gd name="T2" fmla="*/ 11 w 20"/>
                  <a:gd name="T3" fmla="*/ 6 h 9"/>
                  <a:gd name="T4" fmla="*/ 18 w 20"/>
                  <a:gd name="T5" fmla="*/ 2 h 9"/>
                  <a:gd name="T6" fmla="*/ 20 w 20"/>
                  <a:gd name="T7" fmla="*/ 0 h 9"/>
                  <a:gd name="T8" fmla="*/ 0 w 20"/>
                  <a:gd name="T9" fmla="*/ 1 h 9"/>
                  <a:gd name="T10" fmla="*/ 0 w 20"/>
                  <a:gd name="T11" fmla="*/ 3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9">
                    <a:moveTo>
                      <a:pt x="0" y="3"/>
                    </a:moveTo>
                    <a:cubicBezTo>
                      <a:pt x="1" y="9"/>
                      <a:pt x="7" y="8"/>
                      <a:pt x="11" y="6"/>
                    </a:cubicBezTo>
                    <a:cubicBezTo>
                      <a:pt x="13" y="5"/>
                      <a:pt x="16" y="4"/>
                      <a:pt x="18" y="2"/>
                    </a:cubicBezTo>
                    <a:cubicBezTo>
                      <a:pt x="18" y="1"/>
                      <a:pt x="19" y="1"/>
                      <a:pt x="20" y="0"/>
                    </a:cubicBezTo>
                    <a:cubicBezTo>
                      <a:pt x="13" y="0"/>
                      <a:pt x="7" y="0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7" name="Freeform 436"/>
              <p:cNvSpPr/>
              <p:nvPr/>
            </p:nvSpPr>
            <p:spPr bwMode="auto">
              <a:xfrm>
                <a:off x="1830" y="1682"/>
                <a:ext cx="52" cy="10"/>
              </a:xfrm>
              <a:custGeom>
                <a:gdLst>
                  <a:gd name="T0" fmla="*/ 20 w 22"/>
                  <a:gd name="T1" fmla="*/ 3 h 4"/>
                  <a:gd name="T2" fmla="*/ 22 w 22"/>
                  <a:gd name="T3" fmla="*/ 1 h 4"/>
                  <a:gd name="T4" fmla="*/ 13 w 22"/>
                  <a:gd name="T5" fmla="*/ 0 h 4"/>
                  <a:gd name="T6" fmla="*/ 8 w 22"/>
                  <a:gd name="T7" fmla="*/ 1 h 4"/>
                  <a:gd name="T8" fmla="*/ 0 w 22"/>
                  <a:gd name="T9" fmla="*/ 4 h 4"/>
                  <a:gd name="T10" fmla="*/ 20 w 22"/>
                  <a:gd name="T11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4">
                    <a:moveTo>
                      <a:pt x="20" y="3"/>
                    </a:moveTo>
                    <a:cubicBezTo>
                      <a:pt x="20" y="2"/>
                      <a:pt x="21" y="1"/>
                      <a:pt x="22" y="1"/>
                    </a:cubicBezTo>
                    <a:cubicBezTo>
                      <a:pt x="19" y="0"/>
                      <a:pt x="16" y="1"/>
                      <a:pt x="13" y="0"/>
                    </a:cubicBezTo>
                    <a:cubicBezTo>
                      <a:pt x="11" y="0"/>
                      <a:pt x="10" y="1"/>
                      <a:pt x="8" y="1"/>
                    </a:cubicBezTo>
                    <a:cubicBezTo>
                      <a:pt x="5" y="1"/>
                      <a:pt x="1" y="2"/>
                      <a:pt x="0" y="4"/>
                    </a:cubicBezTo>
                    <a:cubicBezTo>
                      <a:pt x="7" y="3"/>
                      <a:pt x="13" y="3"/>
                      <a:pt x="20" y="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8" name="Freeform 437"/>
              <p:cNvSpPr/>
              <p:nvPr/>
            </p:nvSpPr>
            <p:spPr bwMode="auto">
              <a:xfrm>
                <a:off x="1875" y="1620"/>
                <a:ext cx="11" cy="12"/>
              </a:xfrm>
              <a:custGeom>
                <a:gdLst>
                  <a:gd name="T0" fmla="*/ 1 w 5"/>
                  <a:gd name="T1" fmla="*/ 5 h 5"/>
                  <a:gd name="T2" fmla="*/ 5 w 5"/>
                  <a:gd name="T3" fmla="*/ 1 h 5"/>
                  <a:gd name="T4" fmla="*/ 5 w 5"/>
                  <a:gd name="T5" fmla="*/ 1 h 5"/>
                  <a:gd name="T6" fmla="*/ 4 w 5"/>
                  <a:gd name="T7" fmla="*/ 0 h 5"/>
                  <a:gd name="T8" fmla="*/ 0 w 5"/>
                  <a:gd name="T9" fmla="*/ 4 h 5"/>
                  <a:gd name="T10" fmla="*/ 1 w 5"/>
                  <a:gd name="T11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2" y="3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9" name="Freeform 438"/>
              <p:cNvSpPr/>
              <p:nvPr/>
            </p:nvSpPr>
            <p:spPr bwMode="auto">
              <a:xfrm>
                <a:off x="1860" y="1635"/>
                <a:ext cx="45" cy="50"/>
              </a:xfrm>
              <a:custGeom>
                <a:gdLst>
                  <a:gd name="T0" fmla="*/ 1 w 19"/>
                  <a:gd name="T1" fmla="*/ 10 h 21"/>
                  <a:gd name="T2" fmla="*/ 11 w 19"/>
                  <a:gd name="T3" fmla="*/ 19 h 21"/>
                  <a:gd name="T4" fmla="*/ 12 w 19"/>
                  <a:gd name="T5" fmla="*/ 20 h 21"/>
                  <a:gd name="T6" fmla="*/ 18 w 19"/>
                  <a:gd name="T7" fmla="*/ 21 h 21"/>
                  <a:gd name="T8" fmla="*/ 19 w 19"/>
                  <a:gd name="T9" fmla="*/ 18 h 21"/>
                  <a:gd name="T10" fmla="*/ 18 w 19"/>
                  <a:gd name="T11" fmla="*/ 15 h 21"/>
                  <a:gd name="T12" fmla="*/ 17 w 19"/>
                  <a:gd name="T13" fmla="*/ 14 h 21"/>
                  <a:gd name="T14" fmla="*/ 7 w 19"/>
                  <a:gd name="T15" fmla="*/ 7 h 21"/>
                  <a:gd name="T16" fmla="*/ 7 w 19"/>
                  <a:gd name="T17" fmla="*/ 0 h 21"/>
                  <a:gd name="T18" fmla="*/ 3 w 19"/>
                  <a:gd name="T19" fmla="*/ 1 h 21"/>
                  <a:gd name="T20" fmla="*/ 0 w 19"/>
                  <a:gd name="T21" fmla="*/ 4 h 21"/>
                  <a:gd name="T22" fmla="*/ 1 w 19"/>
                  <a:gd name="T23" fmla="*/ 1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21">
                    <a:moveTo>
                      <a:pt x="1" y="10"/>
                    </a:moveTo>
                    <a:cubicBezTo>
                      <a:pt x="3" y="14"/>
                      <a:pt x="7" y="19"/>
                      <a:pt x="11" y="19"/>
                    </a:cubicBezTo>
                    <a:cubicBezTo>
                      <a:pt x="12" y="19"/>
                      <a:pt x="12" y="19"/>
                      <a:pt x="12" y="20"/>
                    </a:cubicBezTo>
                    <a:cubicBezTo>
                      <a:pt x="14" y="20"/>
                      <a:pt x="16" y="20"/>
                      <a:pt x="18" y="21"/>
                    </a:cubicBezTo>
                    <a:cubicBezTo>
                      <a:pt x="18" y="20"/>
                      <a:pt x="19" y="19"/>
                      <a:pt x="19" y="18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17" y="15"/>
                      <a:pt x="17" y="14"/>
                      <a:pt x="17" y="14"/>
                    </a:cubicBezTo>
                    <a:cubicBezTo>
                      <a:pt x="13" y="15"/>
                      <a:pt x="9" y="11"/>
                      <a:pt x="7" y="7"/>
                    </a:cubicBezTo>
                    <a:cubicBezTo>
                      <a:pt x="6" y="5"/>
                      <a:pt x="6" y="2"/>
                      <a:pt x="7" y="0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1" y="8"/>
                      <a:pt x="1" y="1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0" name="Freeform 439"/>
              <p:cNvSpPr/>
              <p:nvPr/>
            </p:nvSpPr>
            <p:spPr bwMode="auto">
              <a:xfrm>
                <a:off x="1884" y="1689"/>
                <a:ext cx="121" cy="112"/>
              </a:xfrm>
              <a:custGeom>
                <a:gdLst>
                  <a:gd name="T0" fmla="*/ 19 w 51"/>
                  <a:gd name="T1" fmla="*/ 19 h 47"/>
                  <a:gd name="T2" fmla="*/ 19 w 51"/>
                  <a:gd name="T3" fmla="*/ 19 h 47"/>
                  <a:gd name="T4" fmla="*/ 20 w 51"/>
                  <a:gd name="T5" fmla="*/ 20 h 47"/>
                  <a:gd name="T6" fmla="*/ 27 w 51"/>
                  <a:gd name="T7" fmla="*/ 35 h 47"/>
                  <a:gd name="T8" fmla="*/ 41 w 51"/>
                  <a:gd name="T9" fmla="*/ 38 h 47"/>
                  <a:gd name="T10" fmla="*/ 42 w 51"/>
                  <a:gd name="T11" fmla="*/ 39 h 47"/>
                  <a:gd name="T12" fmla="*/ 45 w 51"/>
                  <a:gd name="T13" fmla="*/ 45 h 47"/>
                  <a:gd name="T14" fmla="*/ 46 w 51"/>
                  <a:gd name="T15" fmla="*/ 47 h 47"/>
                  <a:gd name="T16" fmla="*/ 51 w 51"/>
                  <a:gd name="T17" fmla="*/ 42 h 47"/>
                  <a:gd name="T18" fmla="*/ 46 w 51"/>
                  <a:gd name="T19" fmla="*/ 33 h 47"/>
                  <a:gd name="T20" fmla="*/ 46 w 51"/>
                  <a:gd name="T21" fmla="*/ 32 h 47"/>
                  <a:gd name="T22" fmla="*/ 43 w 51"/>
                  <a:gd name="T23" fmla="*/ 31 h 47"/>
                  <a:gd name="T24" fmla="*/ 39 w 51"/>
                  <a:gd name="T25" fmla="*/ 32 h 47"/>
                  <a:gd name="T26" fmla="*/ 33 w 51"/>
                  <a:gd name="T27" fmla="*/ 31 h 47"/>
                  <a:gd name="T28" fmla="*/ 27 w 51"/>
                  <a:gd name="T29" fmla="*/ 18 h 47"/>
                  <a:gd name="T30" fmla="*/ 27 w 51"/>
                  <a:gd name="T31" fmla="*/ 18 h 47"/>
                  <a:gd name="T32" fmla="*/ 23 w 51"/>
                  <a:gd name="T33" fmla="*/ 15 h 47"/>
                  <a:gd name="T34" fmla="*/ 21 w 51"/>
                  <a:gd name="T35" fmla="*/ 12 h 47"/>
                  <a:gd name="T36" fmla="*/ 9 w 51"/>
                  <a:gd name="T37" fmla="*/ 7 h 47"/>
                  <a:gd name="T38" fmla="*/ 7 w 51"/>
                  <a:gd name="T39" fmla="*/ 1 h 47"/>
                  <a:gd name="T40" fmla="*/ 1 w 51"/>
                  <a:gd name="T41" fmla="*/ 0 h 47"/>
                  <a:gd name="T42" fmla="*/ 19 w 51"/>
                  <a:gd name="T43" fmla="*/ 19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47">
                    <a:moveTo>
                      <a:pt x="19" y="19"/>
                    </a:move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20" y="19"/>
                      <a:pt x="20" y="20"/>
                    </a:cubicBezTo>
                    <a:cubicBezTo>
                      <a:pt x="20" y="25"/>
                      <a:pt x="22" y="31"/>
                      <a:pt x="27" y="35"/>
                    </a:cubicBezTo>
                    <a:cubicBezTo>
                      <a:pt x="30" y="38"/>
                      <a:pt x="36" y="39"/>
                      <a:pt x="41" y="38"/>
                    </a:cubicBezTo>
                    <a:cubicBezTo>
                      <a:pt x="41" y="38"/>
                      <a:pt x="41" y="38"/>
                      <a:pt x="42" y="39"/>
                    </a:cubicBezTo>
                    <a:cubicBezTo>
                      <a:pt x="43" y="41"/>
                      <a:pt x="43" y="43"/>
                      <a:pt x="45" y="45"/>
                    </a:cubicBezTo>
                    <a:cubicBezTo>
                      <a:pt x="45" y="46"/>
                      <a:pt x="45" y="46"/>
                      <a:pt x="46" y="47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48" y="39"/>
                      <a:pt x="46" y="36"/>
                      <a:pt x="46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5" y="32"/>
                      <a:pt x="44" y="31"/>
                      <a:pt x="43" y="31"/>
                    </a:cubicBezTo>
                    <a:cubicBezTo>
                      <a:pt x="42" y="32"/>
                      <a:pt x="41" y="32"/>
                      <a:pt x="39" y="32"/>
                    </a:cubicBezTo>
                    <a:cubicBezTo>
                      <a:pt x="37" y="32"/>
                      <a:pt x="35" y="32"/>
                      <a:pt x="33" y="31"/>
                    </a:cubicBezTo>
                    <a:cubicBezTo>
                      <a:pt x="28" y="28"/>
                      <a:pt x="26" y="22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6" y="17"/>
                      <a:pt x="24" y="16"/>
                      <a:pt x="23" y="15"/>
                    </a:cubicBezTo>
                    <a:cubicBezTo>
                      <a:pt x="22" y="14"/>
                      <a:pt x="21" y="13"/>
                      <a:pt x="21" y="12"/>
                    </a:cubicBezTo>
                    <a:cubicBezTo>
                      <a:pt x="16" y="12"/>
                      <a:pt x="12" y="11"/>
                      <a:pt x="9" y="7"/>
                    </a:cubicBezTo>
                    <a:cubicBezTo>
                      <a:pt x="8" y="5"/>
                      <a:pt x="7" y="3"/>
                      <a:pt x="7" y="1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0" y="10"/>
                      <a:pt x="10" y="19"/>
                      <a:pt x="19" y="19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1" name="Freeform 440"/>
              <p:cNvSpPr/>
              <p:nvPr/>
            </p:nvSpPr>
            <p:spPr bwMode="auto">
              <a:xfrm>
                <a:off x="1867" y="1630"/>
                <a:ext cx="10" cy="7"/>
              </a:xfrm>
              <a:custGeom>
                <a:gdLst>
                  <a:gd name="T0" fmla="*/ 0 w 4"/>
                  <a:gd name="T1" fmla="*/ 3 h 3"/>
                  <a:gd name="T2" fmla="*/ 4 w 4"/>
                  <a:gd name="T3" fmla="*/ 2 h 3"/>
                  <a:gd name="T4" fmla="*/ 4 w 4"/>
                  <a:gd name="T5" fmla="*/ 1 h 3"/>
                  <a:gd name="T6" fmla="*/ 3 w 4"/>
                  <a:gd name="T7" fmla="*/ 0 h 3"/>
                  <a:gd name="T8" fmla="*/ 0 w 4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3"/>
                      <a:pt x="3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2" name="Freeform 441"/>
              <p:cNvSpPr/>
              <p:nvPr/>
            </p:nvSpPr>
            <p:spPr bwMode="auto">
              <a:xfrm>
                <a:off x="1886" y="1682"/>
                <a:ext cx="17" cy="10"/>
              </a:xfrm>
              <a:custGeom>
                <a:gdLst>
                  <a:gd name="T0" fmla="*/ 1 w 7"/>
                  <a:gd name="T1" fmla="*/ 0 h 4"/>
                  <a:gd name="T2" fmla="*/ 0 w 7"/>
                  <a:gd name="T3" fmla="*/ 3 h 4"/>
                  <a:gd name="T4" fmla="*/ 6 w 7"/>
                  <a:gd name="T5" fmla="*/ 4 h 4"/>
                  <a:gd name="T6" fmla="*/ 7 w 7"/>
                  <a:gd name="T7" fmla="*/ 1 h 4"/>
                  <a:gd name="T8" fmla="*/ 1 w 7"/>
                  <a:gd name="T9" fmla="*/ 0 h 4"/>
                  <a:gd name="T10" fmla="*/ 1 w 7"/>
                  <a:gd name="T1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4"/>
                      <a:pt x="4" y="4"/>
                      <a:pt x="6" y="4"/>
                    </a:cubicBezTo>
                    <a:cubicBezTo>
                      <a:pt x="6" y="3"/>
                      <a:pt x="6" y="2"/>
                      <a:pt x="7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3" name="Freeform 442"/>
              <p:cNvSpPr/>
              <p:nvPr/>
            </p:nvSpPr>
            <p:spPr bwMode="auto">
              <a:xfrm>
                <a:off x="1875" y="1739"/>
                <a:ext cx="49" cy="36"/>
              </a:xfrm>
              <a:custGeom>
                <a:gdLst>
                  <a:gd name="T0" fmla="*/ 5 w 21"/>
                  <a:gd name="T1" fmla="*/ 12 h 15"/>
                  <a:gd name="T2" fmla="*/ 15 w 21"/>
                  <a:gd name="T3" fmla="*/ 9 h 15"/>
                  <a:gd name="T4" fmla="*/ 21 w 21"/>
                  <a:gd name="T5" fmla="*/ 0 h 15"/>
                  <a:gd name="T6" fmla="*/ 11 w 21"/>
                  <a:gd name="T7" fmla="*/ 3 h 15"/>
                  <a:gd name="T8" fmla="*/ 5 w 21"/>
                  <a:gd name="T9" fmla="*/ 1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5">
                    <a:moveTo>
                      <a:pt x="5" y="12"/>
                    </a:moveTo>
                    <a:cubicBezTo>
                      <a:pt x="9" y="15"/>
                      <a:pt x="13" y="11"/>
                      <a:pt x="15" y="9"/>
                    </a:cubicBezTo>
                    <a:cubicBezTo>
                      <a:pt x="18" y="6"/>
                      <a:pt x="19" y="3"/>
                      <a:pt x="21" y="0"/>
                    </a:cubicBezTo>
                    <a:cubicBezTo>
                      <a:pt x="18" y="2"/>
                      <a:pt x="14" y="2"/>
                      <a:pt x="11" y="3"/>
                    </a:cubicBezTo>
                    <a:cubicBezTo>
                      <a:pt x="7" y="5"/>
                      <a:pt x="0" y="8"/>
                      <a:pt x="5" y="1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4" name="Freeform 443"/>
              <p:cNvSpPr/>
              <p:nvPr/>
            </p:nvSpPr>
            <p:spPr bwMode="auto">
              <a:xfrm>
                <a:off x="1931" y="1787"/>
                <a:ext cx="45" cy="45"/>
              </a:xfrm>
              <a:custGeom>
                <a:gdLst>
                  <a:gd name="T0" fmla="*/ 4 w 19"/>
                  <a:gd name="T1" fmla="*/ 14 h 19"/>
                  <a:gd name="T2" fmla="*/ 14 w 19"/>
                  <a:gd name="T3" fmla="*/ 10 h 19"/>
                  <a:gd name="T4" fmla="*/ 19 w 19"/>
                  <a:gd name="T5" fmla="*/ 0 h 19"/>
                  <a:gd name="T6" fmla="*/ 4 w 19"/>
                  <a:gd name="T7" fmla="*/ 1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4" y="14"/>
                    </a:moveTo>
                    <a:cubicBezTo>
                      <a:pt x="7" y="19"/>
                      <a:pt x="12" y="12"/>
                      <a:pt x="14" y="10"/>
                    </a:cubicBezTo>
                    <a:cubicBezTo>
                      <a:pt x="16" y="7"/>
                      <a:pt x="18" y="4"/>
                      <a:pt x="19" y="0"/>
                    </a:cubicBezTo>
                    <a:cubicBezTo>
                      <a:pt x="14" y="3"/>
                      <a:pt x="0" y="7"/>
                      <a:pt x="4" y="1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5" name="Freeform 444"/>
              <p:cNvSpPr/>
              <p:nvPr/>
            </p:nvSpPr>
            <p:spPr bwMode="auto">
              <a:xfrm>
                <a:off x="1889" y="1601"/>
                <a:ext cx="33" cy="36"/>
              </a:xfrm>
              <a:custGeom>
                <a:gdLst>
                  <a:gd name="T0" fmla="*/ 8 w 14"/>
                  <a:gd name="T1" fmla="*/ 15 h 15"/>
                  <a:gd name="T2" fmla="*/ 14 w 14"/>
                  <a:gd name="T3" fmla="*/ 4 h 15"/>
                  <a:gd name="T4" fmla="*/ 6 w 14"/>
                  <a:gd name="T5" fmla="*/ 0 h 15"/>
                  <a:gd name="T6" fmla="*/ 0 w 14"/>
                  <a:gd name="T7" fmla="*/ 6 h 15"/>
                  <a:gd name="T8" fmla="*/ 0 w 14"/>
                  <a:gd name="T9" fmla="*/ 7 h 15"/>
                  <a:gd name="T10" fmla="*/ 8 w 14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8" y="15"/>
                    </a:moveTo>
                    <a:cubicBezTo>
                      <a:pt x="7" y="10"/>
                      <a:pt x="10" y="6"/>
                      <a:pt x="14" y="4"/>
                    </a:cubicBezTo>
                    <a:cubicBezTo>
                      <a:pt x="11" y="4"/>
                      <a:pt x="8" y="2"/>
                      <a:pt x="6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12"/>
                      <a:pt x="4" y="13"/>
                      <a:pt x="8" y="1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6" name="Freeform 445"/>
              <p:cNvSpPr/>
              <p:nvPr/>
            </p:nvSpPr>
            <p:spPr bwMode="auto">
              <a:xfrm>
                <a:off x="1905" y="1680"/>
                <a:ext cx="31" cy="14"/>
              </a:xfrm>
              <a:custGeom>
                <a:gdLst>
                  <a:gd name="T0" fmla="*/ 12 w 13"/>
                  <a:gd name="T1" fmla="*/ 5 h 6"/>
                  <a:gd name="T2" fmla="*/ 10 w 13"/>
                  <a:gd name="T3" fmla="*/ 3 h 6"/>
                  <a:gd name="T4" fmla="*/ 1 w 13"/>
                  <a:gd name="T5" fmla="*/ 0 h 6"/>
                  <a:gd name="T6" fmla="*/ 0 w 13"/>
                  <a:gd name="T7" fmla="*/ 2 h 6"/>
                  <a:gd name="T8" fmla="*/ 13 w 13"/>
                  <a:gd name="T9" fmla="*/ 6 h 6"/>
                  <a:gd name="T10" fmla="*/ 12 w 13"/>
                  <a:gd name="T11" fmla="*/ 5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12" y="5"/>
                    </a:moveTo>
                    <a:cubicBezTo>
                      <a:pt x="11" y="4"/>
                      <a:pt x="11" y="3"/>
                      <a:pt x="10" y="3"/>
                    </a:cubicBezTo>
                    <a:cubicBezTo>
                      <a:pt x="7" y="4"/>
                      <a:pt x="4" y="2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5" y="3"/>
                      <a:pt x="9" y="4"/>
                      <a:pt x="13" y="6"/>
                    </a:cubicBezTo>
                    <a:cubicBezTo>
                      <a:pt x="13" y="5"/>
                      <a:pt x="12" y="5"/>
                      <a:pt x="12" y="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7" name="Freeform 446"/>
              <p:cNvSpPr/>
              <p:nvPr/>
            </p:nvSpPr>
            <p:spPr bwMode="auto">
              <a:xfrm>
                <a:off x="1905" y="1694"/>
                <a:ext cx="26" cy="21"/>
              </a:xfrm>
              <a:custGeom>
                <a:gdLst>
                  <a:gd name="T0" fmla="*/ 1 w 11"/>
                  <a:gd name="T1" fmla="*/ 4 h 9"/>
                  <a:gd name="T2" fmla="*/ 6 w 11"/>
                  <a:gd name="T3" fmla="*/ 8 h 9"/>
                  <a:gd name="T4" fmla="*/ 11 w 11"/>
                  <a:gd name="T5" fmla="*/ 9 h 9"/>
                  <a:gd name="T6" fmla="*/ 11 w 11"/>
                  <a:gd name="T7" fmla="*/ 3 h 9"/>
                  <a:gd name="T8" fmla="*/ 0 w 11"/>
                  <a:gd name="T9" fmla="*/ 0 h 9"/>
                  <a:gd name="T10" fmla="*/ 1 w 11"/>
                  <a:gd name="T11" fmla="*/ 4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" y="4"/>
                    </a:moveTo>
                    <a:cubicBezTo>
                      <a:pt x="2" y="6"/>
                      <a:pt x="4" y="7"/>
                      <a:pt x="6" y="8"/>
                    </a:cubicBezTo>
                    <a:cubicBezTo>
                      <a:pt x="8" y="9"/>
                      <a:pt x="9" y="8"/>
                      <a:pt x="11" y="9"/>
                    </a:cubicBezTo>
                    <a:cubicBezTo>
                      <a:pt x="11" y="7"/>
                      <a:pt x="11" y="5"/>
                      <a:pt x="11" y="3"/>
                    </a:cubicBezTo>
                    <a:cubicBezTo>
                      <a:pt x="8" y="1"/>
                      <a:pt x="4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8" name="Freeform 447"/>
              <p:cNvSpPr/>
              <p:nvPr/>
            </p:nvSpPr>
            <p:spPr bwMode="auto">
              <a:xfrm>
                <a:off x="1905" y="1685"/>
                <a:ext cx="31" cy="16"/>
              </a:xfrm>
              <a:custGeom>
                <a:gdLst>
                  <a:gd name="T0" fmla="*/ 0 w 13"/>
                  <a:gd name="T1" fmla="*/ 4 h 7"/>
                  <a:gd name="T2" fmla="*/ 11 w 13"/>
                  <a:gd name="T3" fmla="*/ 7 h 7"/>
                  <a:gd name="T4" fmla="*/ 13 w 13"/>
                  <a:gd name="T5" fmla="*/ 4 h 7"/>
                  <a:gd name="T6" fmla="*/ 13 w 13"/>
                  <a:gd name="T7" fmla="*/ 4 h 7"/>
                  <a:gd name="T8" fmla="*/ 0 w 13"/>
                  <a:gd name="T9" fmla="*/ 0 h 7"/>
                  <a:gd name="T10" fmla="*/ 0 w 13"/>
                  <a:gd name="T11" fmla="*/ 4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4"/>
                    </a:moveTo>
                    <a:cubicBezTo>
                      <a:pt x="4" y="4"/>
                      <a:pt x="8" y="5"/>
                      <a:pt x="11" y="7"/>
                    </a:cubicBezTo>
                    <a:cubicBezTo>
                      <a:pt x="12" y="6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9" y="2"/>
                      <a:pt x="5" y="1"/>
                      <a:pt x="0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9" name="Freeform 448"/>
              <p:cNvSpPr/>
              <p:nvPr/>
            </p:nvSpPr>
            <p:spPr bwMode="auto">
              <a:xfrm>
                <a:off x="1903" y="1647"/>
                <a:ext cx="33" cy="35"/>
              </a:xfrm>
              <a:custGeom>
                <a:gdLst>
                  <a:gd name="T0" fmla="*/ 11 w 14"/>
                  <a:gd name="T1" fmla="*/ 15 h 15"/>
                  <a:gd name="T2" fmla="*/ 14 w 14"/>
                  <a:gd name="T3" fmla="*/ 5 h 15"/>
                  <a:gd name="T4" fmla="*/ 9 w 14"/>
                  <a:gd name="T5" fmla="*/ 4 h 15"/>
                  <a:gd name="T6" fmla="*/ 3 w 14"/>
                  <a:gd name="T7" fmla="*/ 0 h 15"/>
                  <a:gd name="T8" fmla="*/ 3 w 14"/>
                  <a:gd name="T9" fmla="*/ 0 h 15"/>
                  <a:gd name="T10" fmla="*/ 0 w 14"/>
                  <a:gd name="T11" fmla="*/ 5 h 15"/>
                  <a:gd name="T12" fmla="*/ 11 w 14"/>
                  <a:gd name="T13" fmla="*/ 15 h 15"/>
                  <a:gd name="T14" fmla="*/ 11 w 14"/>
                  <a:gd name="T15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11" y="15"/>
                    </a:moveTo>
                    <a:cubicBezTo>
                      <a:pt x="10" y="12"/>
                      <a:pt x="11" y="8"/>
                      <a:pt x="14" y="5"/>
                    </a:cubicBezTo>
                    <a:cubicBezTo>
                      <a:pt x="12" y="5"/>
                      <a:pt x="10" y="5"/>
                      <a:pt x="9" y="4"/>
                    </a:cubicBezTo>
                    <a:cubicBezTo>
                      <a:pt x="7" y="3"/>
                      <a:pt x="5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3"/>
                      <a:pt x="0" y="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0" name="Freeform 449"/>
              <p:cNvSpPr/>
              <p:nvPr/>
            </p:nvSpPr>
            <p:spPr bwMode="auto">
              <a:xfrm>
                <a:off x="1903" y="1658"/>
                <a:ext cx="26" cy="27"/>
              </a:xfrm>
              <a:custGeom>
                <a:gdLst>
                  <a:gd name="T0" fmla="*/ 1 w 11"/>
                  <a:gd name="T1" fmla="*/ 5 h 11"/>
                  <a:gd name="T2" fmla="*/ 11 w 11"/>
                  <a:gd name="T3" fmla="*/ 10 h 11"/>
                  <a:gd name="T4" fmla="*/ 0 w 11"/>
                  <a:gd name="T5" fmla="*/ 0 h 11"/>
                  <a:gd name="T6" fmla="*/ 1 w 11"/>
                  <a:gd name="T7" fmla="*/ 5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" y="5"/>
                    </a:moveTo>
                    <a:cubicBezTo>
                      <a:pt x="3" y="8"/>
                      <a:pt x="7" y="11"/>
                      <a:pt x="11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3"/>
                      <a:pt x="1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1" name="Freeform 450"/>
              <p:cNvSpPr/>
              <p:nvPr/>
            </p:nvSpPr>
            <p:spPr bwMode="auto">
              <a:xfrm>
                <a:off x="1908" y="1613"/>
                <a:ext cx="33" cy="43"/>
              </a:xfrm>
              <a:custGeom>
                <a:gdLst>
                  <a:gd name="T0" fmla="*/ 8 w 14"/>
                  <a:gd name="T1" fmla="*/ 0 h 18"/>
                  <a:gd name="T2" fmla="*/ 1 w 14"/>
                  <a:gd name="T3" fmla="*/ 10 h 18"/>
                  <a:gd name="T4" fmla="*/ 6 w 14"/>
                  <a:gd name="T5" fmla="*/ 16 h 18"/>
                  <a:gd name="T6" fmla="*/ 14 w 14"/>
                  <a:gd name="T7" fmla="*/ 17 h 18"/>
                  <a:gd name="T8" fmla="*/ 8 w 14"/>
                  <a:gd name="T9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8" y="0"/>
                    </a:moveTo>
                    <a:cubicBezTo>
                      <a:pt x="4" y="1"/>
                      <a:pt x="0" y="5"/>
                      <a:pt x="1" y="10"/>
                    </a:cubicBezTo>
                    <a:cubicBezTo>
                      <a:pt x="2" y="12"/>
                      <a:pt x="3" y="14"/>
                      <a:pt x="6" y="16"/>
                    </a:cubicBezTo>
                    <a:cubicBezTo>
                      <a:pt x="8" y="17"/>
                      <a:pt x="12" y="18"/>
                      <a:pt x="14" y="17"/>
                    </a:cubicBezTo>
                    <a:cubicBezTo>
                      <a:pt x="11" y="11"/>
                      <a:pt x="10" y="6"/>
                      <a:pt x="8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2" name="Freeform 451"/>
              <p:cNvSpPr/>
              <p:nvPr/>
            </p:nvSpPr>
            <p:spPr bwMode="auto">
              <a:xfrm>
                <a:off x="1905" y="1582"/>
                <a:ext cx="22" cy="24"/>
              </a:xfrm>
              <a:custGeom>
                <a:gdLst>
                  <a:gd name="T0" fmla="*/ 7 w 9"/>
                  <a:gd name="T1" fmla="*/ 0 h 10"/>
                  <a:gd name="T2" fmla="*/ 0 w 9"/>
                  <a:gd name="T3" fmla="*/ 7 h 10"/>
                  <a:gd name="T4" fmla="*/ 9 w 9"/>
                  <a:gd name="T5" fmla="*/ 10 h 10"/>
                  <a:gd name="T6" fmla="*/ 7 w 9"/>
                  <a:gd name="T7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7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6" y="10"/>
                      <a:pt x="9" y="10"/>
                    </a:cubicBezTo>
                    <a:cubicBezTo>
                      <a:pt x="8" y="7"/>
                      <a:pt x="8" y="3"/>
                      <a:pt x="7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3" name="Freeform 452"/>
              <p:cNvSpPr/>
              <p:nvPr/>
            </p:nvSpPr>
            <p:spPr bwMode="auto">
              <a:xfrm>
                <a:off x="1927" y="1571"/>
                <a:ext cx="144" cy="168"/>
              </a:xfrm>
              <a:custGeom>
                <a:gdLst>
                  <a:gd name="T0" fmla="*/ 2 w 61"/>
                  <a:gd name="T1" fmla="*/ 13 h 71"/>
                  <a:gd name="T2" fmla="*/ 20 w 61"/>
                  <a:gd name="T3" fmla="*/ 53 h 71"/>
                  <a:gd name="T4" fmla="*/ 53 w 61"/>
                  <a:gd name="T5" fmla="*/ 71 h 71"/>
                  <a:gd name="T6" fmla="*/ 61 w 61"/>
                  <a:gd name="T7" fmla="*/ 63 h 71"/>
                  <a:gd name="T8" fmla="*/ 41 w 61"/>
                  <a:gd name="T9" fmla="*/ 57 h 71"/>
                  <a:gd name="T10" fmla="*/ 9 w 61"/>
                  <a:gd name="T11" fmla="*/ 0 h 71"/>
                  <a:gd name="T12" fmla="*/ 3 w 61"/>
                  <a:gd name="T13" fmla="*/ 0 h 71"/>
                  <a:gd name="T14" fmla="*/ 0 w 61"/>
                  <a:gd name="T15" fmla="*/ 3 h 71"/>
                  <a:gd name="T16" fmla="*/ 2 w 61"/>
                  <a:gd name="T17" fmla="*/ 13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71">
                    <a:moveTo>
                      <a:pt x="2" y="13"/>
                    </a:moveTo>
                    <a:cubicBezTo>
                      <a:pt x="4" y="28"/>
                      <a:pt x="10" y="42"/>
                      <a:pt x="20" y="53"/>
                    </a:cubicBezTo>
                    <a:cubicBezTo>
                      <a:pt x="29" y="62"/>
                      <a:pt x="41" y="68"/>
                      <a:pt x="53" y="71"/>
                    </a:cubicBezTo>
                    <a:cubicBezTo>
                      <a:pt x="61" y="63"/>
                      <a:pt x="61" y="63"/>
                      <a:pt x="61" y="63"/>
                    </a:cubicBezTo>
                    <a:cubicBezTo>
                      <a:pt x="54" y="63"/>
                      <a:pt x="47" y="61"/>
                      <a:pt x="41" y="57"/>
                    </a:cubicBezTo>
                    <a:cubicBezTo>
                      <a:pt x="20" y="46"/>
                      <a:pt x="9" y="23"/>
                      <a:pt x="9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6"/>
                      <a:pt x="1" y="10"/>
                      <a:pt x="2" y="13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4" name="Freeform 453"/>
              <p:cNvSpPr/>
              <p:nvPr/>
            </p:nvSpPr>
            <p:spPr bwMode="auto">
              <a:xfrm>
                <a:off x="1834" y="1644"/>
                <a:ext cx="55" cy="41"/>
              </a:xfrm>
              <a:custGeom>
                <a:gdLst>
                  <a:gd name="T0" fmla="*/ 17 w 23"/>
                  <a:gd name="T1" fmla="*/ 15 h 17"/>
                  <a:gd name="T2" fmla="*/ 10 w 23"/>
                  <a:gd name="T3" fmla="*/ 15 h 17"/>
                  <a:gd name="T4" fmla="*/ 3 w 23"/>
                  <a:gd name="T5" fmla="*/ 15 h 17"/>
                  <a:gd name="T6" fmla="*/ 0 w 23"/>
                  <a:gd name="T7" fmla="*/ 17 h 17"/>
                  <a:gd name="T8" fmla="*/ 23 w 23"/>
                  <a:gd name="T9" fmla="*/ 16 h 17"/>
                  <a:gd name="T10" fmla="*/ 22 w 23"/>
                  <a:gd name="T11" fmla="*/ 15 h 17"/>
                  <a:gd name="T12" fmla="*/ 12 w 23"/>
                  <a:gd name="T13" fmla="*/ 6 h 17"/>
                  <a:gd name="T14" fmla="*/ 11 w 23"/>
                  <a:gd name="T15" fmla="*/ 0 h 17"/>
                  <a:gd name="T16" fmla="*/ 10 w 23"/>
                  <a:gd name="T17" fmla="*/ 2 h 17"/>
                  <a:gd name="T18" fmla="*/ 11 w 23"/>
                  <a:gd name="T19" fmla="*/ 7 h 17"/>
                  <a:gd name="T20" fmla="*/ 17 w 23"/>
                  <a:gd name="T21" fmla="*/ 1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7">
                    <a:moveTo>
                      <a:pt x="17" y="15"/>
                    </a:moveTo>
                    <a:cubicBezTo>
                      <a:pt x="15" y="15"/>
                      <a:pt x="12" y="15"/>
                      <a:pt x="10" y="15"/>
                    </a:cubicBezTo>
                    <a:cubicBezTo>
                      <a:pt x="8" y="15"/>
                      <a:pt x="6" y="15"/>
                      <a:pt x="3" y="15"/>
                    </a:cubicBezTo>
                    <a:cubicBezTo>
                      <a:pt x="2" y="16"/>
                      <a:pt x="1" y="16"/>
                      <a:pt x="0" y="17"/>
                    </a:cubicBezTo>
                    <a:cubicBezTo>
                      <a:pt x="8" y="15"/>
                      <a:pt x="15" y="15"/>
                      <a:pt x="23" y="16"/>
                    </a:cubicBezTo>
                    <a:cubicBezTo>
                      <a:pt x="23" y="15"/>
                      <a:pt x="23" y="15"/>
                      <a:pt x="22" y="15"/>
                    </a:cubicBezTo>
                    <a:cubicBezTo>
                      <a:pt x="18" y="15"/>
                      <a:pt x="14" y="10"/>
                      <a:pt x="12" y="6"/>
                    </a:cubicBezTo>
                    <a:cubicBezTo>
                      <a:pt x="12" y="4"/>
                      <a:pt x="11" y="2"/>
                      <a:pt x="11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5"/>
                      <a:pt x="11" y="7"/>
                    </a:cubicBezTo>
                    <a:cubicBezTo>
                      <a:pt x="12" y="10"/>
                      <a:pt x="14" y="13"/>
                      <a:pt x="17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5" name="Freeform 454"/>
              <p:cNvSpPr/>
              <p:nvPr/>
            </p:nvSpPr>
            <p:spPr bwMode="auto">
              <a:xfrm>
                <a:off x="1825" y="1689"/>
                <a:ext cx="57" cy="24"/>
              </a:xfrm>
              <a:custGeom>
                <a:gdLst>
                  <a:gd name="T0" fmla="*/ 1 w 24"/>
                  <a:gd name="T1" fmla="*/ 4 h 10"/>
                  <a:gd name="T2" fmla="*/ 11 w 24"/>
                  <a:gd name="T3" fmla="*/ 9 h 10"/>
                  <a:gd name="T4" fmla="*/ 19 w 24"/>
                  <a:gd name="T5" fmla="*/ 5 h 10"/>
                  <a:gd name="T6" fmla="*/ 24 w 24"/>
                  <a:gd name="T7" fmla="*/ 0 h 10"/>
                  <a:gd name="T8" fmla="*/ 22 w 24"/>
                  <a:gd name="T9" fmla="*/ 0 h 10"/>
                  <a:gd name="T10" fmla="*/ 20 w 24"/>
                  <a:gd name="T11" fmla="*/ 2 h 10"/>
                  <a:gd name="T12" fmla="*/ 13 w 24"/>
                  <a:gd name="T13" fmla="*/ 6 h 10"/>
                  <a:gd name="T14" fmla="*/ 2 w 24"/>
                  <a:gd name="T15" fmla="*/ 3 h 10"/>
                  <a:gd name="T16" fmla="*/ 2 w 24"/>
                  <a:gd name="T17" fmla="*/ 1 h 10"/>
                  <a:gd name="T18" fmla="*/ 1 w 24"/>
                  <a:gd name="T19" fmla="*/ 2 h 10"/>
                  <a:gd name="T20" fmla="*/ 1 w 24"/>
                  <a:gd name="T21" fmla="*/ 4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10">
                    <a:moveTo>
                      <a:pt x="1" y="4"/>
                    </a:moveTo>
                    <a:cubicBezTo>
                      <a:pt x="2" y="9"/>
                      <a:pt x="6" y="10"/>
                      <a:pt x="11" y="9"/>
                    </a:cubicBezTo>
                    <a:cubicBezTo>
                      <a:pt x="14" y="8"/>
                      <a:pt x="16" y="6"/>
                      <a:pt x="19" y="5"/>
                    </a:cubicBezTo>
                    <a:cubicBezTo>
                      <a:pt x="21" y="3"/>
                      <a:pt x="22" y="2"/>
                      <a:pt x="24" y="0"/>
                    </a:cubicBezTo>
                    <a:cubicBezTo>
                      <a:pt x="23" y="0"/>
                      <a:pt x="22" y="0"/>
                      <a:pt x="22" y="0"/>
                    </a:cubicBezTo>
                    <a:cubicBezTo>
                      <a:pt x="21" y="1"/>
                      <a:pt x="20" y="1"/>
                      <a:pt x="20" y="2"/>
                    </a:cubicBezTo>
                    <a:cubicBezTo>
                      <a:pt x="18" y="4"/>
                      <a:pt x="15" y="5"/>
                      <a:pt x="13" y="6"/>
                    </a:cubicBezTo>
                    <a:cubicBezTo>
                      <a:pt x="9" y="8"/>
                      <a:pt x="3" y="9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6" name="Freeform 455"/>
              <p:cNvSpPr>
                <a:spLocks noEditPoints="1"/>
              </p:cNvSpPr>
              <p:nvPr/>
            </p:nvSpPr>
            <p:spPr bwMode="auto">
              <a:xfrm>
                <a:off x="1875" y="1689"/>
                <a:ext cx="118" cy="145"/>
              </a:xfrm>
              <a:custGeom>
                <a:gdLst>
                  <a:gd name="T0" fmla="*/ 20 w 50"/>
                  <a:gd name="T1" fmla="*/ 20 h 61"/>
                  <a:gd name="T2" fmla="*/ 12 w 50"/>
                  <a:gd name="T3" fmla="*/ 22 h 61"/>
                  <a:gd name="T4" fmla="*/ 5 w 50"/>
                  <a:gd name="T5" fmla="*/ 25 h 61"/>
                  <a:gd name="T6" fmla="*/ 4 w 50"/>
                  <a:gd name="T7" fmla="*/ 34 h 61"/>
                  <a:gd name="T8" fmla="*/ 22 w 50"/>
                  <a:gd name="T9" fmla="*/ 22 h 61"/>
                  <a:gd name="T10" fmla="*/ 30 w 50"/>
                  <a:gd name="T11" fmla="*/ 36 h 61"/>
                  <a:gd name="T12" fmla="*/ 42 w 50"/>
                  <a:gd name="T13" fmla="*/ 40 h 61"/>
                  <a:gd name="T14" fmla="*/ 27 w 50"/>
                  <a:gd name="T15" fmla="*/ 49 h 61"/>
                  <a:gd name="T16" fmla="*/ 27 w 50"/>
                  <a:gd name="T17" fmla="*/ 57 h 61"/>
                  <a:gd name="T18" fmla="*/ 37 w 50"/>
                  <a:gd name="T19" fmla="*/ 54 h 61"/>
                  <a:gd name="T20" fmla="*/ 42 w 50"/>
                  <a:gd name="T21" fmla="*/ 48 h 61"/>
                  <a:gd name="T22" fmla="*/ 45 w 50"/>
                  <a:gd name="T23" fmla="*/ 42 h 61"/>
                  <a:gd name="T24" fmla="*/ 48 w 50"/>
                  <a:gd name="T25" fmla="*/ 48 h 61"/>
                  <a:gd name="T26" fmla="*/ 50 w 50"/>
                  <a:gd name="T27" fmla="*/ 47 h 61"/>
                  <a:gd name="T28" fmla="*/ 49 w 50"/>
                  <a:gd name="T29" fmla="*/ 45 h 61"/>
                  <a:gd name="T30" fmla="*/ 46 w 50"/>
                  <a:gd name="T31" fmla="*/ 39 h 61"/>
                  <a:gd name="T32" fmla="*/ 45 w 50"/>
                  <a:gd name="T33" fmla="*/ 38 h 61"/>
                  <a:gd name="T34" fmla="*/ 31 w 50"/>
                  <a:gd name="T35" fmla="*/ 35 h 61"/>
                  <a:gd name="T36" fmla="*/ 24 w 50"/>
                  <a:gd name="T37" fmla="*/ 20 h 61"/>
                  <a:gd name="T38" fmla="*/ 23 w 50"/>
                  <a:gd name="T39" fmla="*/ 19 h 61"/>
                  <a:gd name="T40" fmla="*/ 23 w 50"/>
                  <a:gd name="T41" fmla="*/ 19 h 61"/>
                  <a:gd name="T42" fmla="*/ 5 w 50"/>
                  <a:gd name="T43" fmla="*/ 0 h 61"/>
                  <a:gd name="T44" fmla="*/ 4 w 50"/>
                  <a:gd name="T45" fmla="*/ 0 h 61"/>
                  <a:gd name="T46" fmla="*/ 20 w 50"/>
                  <a:gd name="T47" fmla="*/ 20 h 61"/>
                  <a:gd name="T48" fmla="*/ 43 w 50"/>
                  <a:gd name="T49" fmla="*/ 41 h 61"/>
                  <a:gd name="T50" fmla="*/ 38 w 50"/>
                  <a:gd name="T51" fmla="*/ 51 h 61"/>
                  <a:gd name="T52" fmla="*/ 28 w 50"/>
                  <a:gd name="T53" fmla="*/ 55 h 61"/>
                  <a:gd name="T54" fmla="*/ 43 w 50"/>
                  <a:gd name="T55" fmla="*/ 41 h 61"/>
                  <a:gd name="T56" fmla="*/ 15 w 50"/>
                  <a:gd name="T57" fmla="*/ 30 h 61"/>
                  <a:gd name="T58" fmla="*/ 5 w 50"/>
                  <a:gd name="T59" fmla="*/ 33 h 61"/>
                  <a:gd name="T60" fmla="*/ 11 w 50"/>
                  <a:gd name="T61" fmla="*/ 24 h 61"/>
                  <a:gd name="T62" fmla="*/ 21 w 50"/>
                  <a:gd name="T63" fmla="*/ 21 h 61"/>
                  <a:gd name="T64" fmla="*/ 15 w 50"/>
                  <a:gd name="T65" fmla="*/ 30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61">
                    <a:moveTo>
                      <a:pt x="20" y="20"/>
                    </a:moveTo>
                    <a:cubicBezTo>
                      <a:pt x="17" y="21"/>
                      <a:pt x="14" y="21"/>
                      <a:pt x="12" y="22"/>
                    </a:cubicBezTo>
                    <a:cubicBezTo>
                      <a:pt x="9" y="23"/>
                      <a:pt x="7" y="24"/>
                      <a:pt x="5" y="25"/>
                    </a:cubicBezTo>
                    <a:cubicBezTo>
                      <a:pt x="2" y="27"/>
                      <a:pt x="1" y="32"/>
                      <a:pt x="4" y="34"/>
                    </a:cubicBezTo>
                    <a:cubicBezTo>
                      <a:pt x="11" y="40"/>
                      <a:pt x="19" y="29"/>
                      <a:pt x="22" y="22"/>
                    </a:cubicBezTo>
                    <a:cubicBezTo>
                      <a:pt x="23" y="28"/>
                      <a:pt x="26" y="33"/>
                      <a:pt x="30" y="36"/>
                    </a:cubicBezTo>
                    <a:cubicBezTo>
                      <a:pt x="33" y="39"/>
                      <a:pt x="38" y="40"/>
                      <a:pt x="42" y="40"/>
                    </a:cubicBezTo>
                    <a:cubicBezTo>
                      <a:pt x="37" y="43"/>
                      <a:pt x="31" y="44"/>
                      <a:pt x="27" y="49"/>
                    </a:cubicBezTo>
                    <a:cubicBezTo>
                      <a:pt x="25" y="51"/>
                      <a:pt x="25" y="55"/>
                      <a:pt x="27" y="57"/>
                    </a:cubicBezTo>
                    <a:cubicBezTo>
                      <a:pt x="31" y="61"/>
                      <a:pt x="35" y="57"/>
                      <a:pt x="37" y="54"/>
                    </a:cubicBezTo>
                    <a:cubicBezTo>
                      <a:pt x="39" y="52"/>
                      <a:pt x="40" y="50"/>
                      <a:pt x="42" y="48"/>
                    </a:cubicBezTo>
                    <a:cubicBezTo>
                      <a:pt x="43" y="46"/>
                      <a:pt x="44" y="44"/>
                      <a:pt x="45" y="42"/>
                    </a:cubicBezTo>
                    <a:cubicBezTo>
                      <a:pt x="46" y="44"/>
                      <a:pt x="46" y="46"/>
                      <a:pt x="48" y="48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49" y="46"/>
                      <a:pt x="49" y="46"/>
                      <a:pt x="49" y="45"/>
                    </a:cubicBezTo>
                    <a:cubicBezTo>
                      <a:pt x="47" y="43"/>
                      <a:pt x="47" y="41"/>
                      <a:pt x="46" y="39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0" y="39"/>
                      <a:pt x="34" y="38"/>
                      <a:pt x="31" y="35"/>
                    </a:cubicBezTo>
                    <a:cubicBezTo>
                      <a:pt x="26" y="31"/>
                      <a:pt x="24" y="25"/>
                      <a:pt x="24" y="20"/>
                    </a:cubicBezTo>
                    <a:cubicBezTo>
                      <a:pt x="24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14" y="19"/>
                      <a:pt x="4" y="1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9"/>
                      <a:pt x="11" y="19"/>
                      <a:pt x="20" y="20"/>
                    </a:cubicBezTo>
                    <a:close/>
                    <a:moveTo>
                      <a:pt x="43" y="41"/>
                    </a:moveTo>
                    <a:cubicBezTo>
                      <a:pt x="42" y="45"/>
                      <a:pt x="40" y="48"/>
                      <a:pt x="38" y="51"/>
                    </a:cubicBezTo>
                    <a:cubicBezTo>
                      <a:pt x="36" y="53"/>
                      <a:pt x="31" y="60"/>
                      <a:pt x="28" y="55"/>
                    </a:cubicBezTo>
                    <a:cubicBezTo>
                      <a:pt x="24" y="48"/>
                      <a:pt x="38" y="44"/>
                      <a:pt x="43" y="41"/>
                    </a:cubicBezTo>
                    <a:close/>
                    <a:moveTo>
                      <a:pt x="15" y="30"/>
                    </a:moveTo>
                    <a:cubicBezTo>
                      <a:pt x="13" y="32"/>
                      <a:pt x="9" y="36"/>
                      <a:pt x="5" y="33"/>
                    </a:cubicBezTo>
                    <a:cubicBezTo>
                      <a:pt x="0" y="29"/>
                      <a:pt x="7" y="26"/>
                      <a:pt x="11" y="24"/>
                    </a:cubicBezTo>
                    <a:cubicBezTo>
                      <a:pt x="14" y="23"/>
                      <a:pt x="18" y="23"/>
                      <a:pt x="21" y="21"/>
                    </a:cubicBezTo>
                    <a:cubicBezTo>
                      <a:pt x="19" y="24"/>
                      <a:pt x="18" y="27"/>
                      <a:pt x="15" y="3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7" name="Freeform 456"/>
              <p:cNvSpPr/>
              <p:nvPr/>
            </p:nvSpPr>
            <p:spPr bwMode="auto">
              <a:xfrm>
                <a:off x="1827" y="1680"/>
                <a:ext cx="62" cy="14"/>
              </a:xfrm>
              <a:custGeom>
                <a:gdLst>
                  <a:gd name="T0" fmla="*/ 3 w 26"/>
                  <a:gd name="T1" fmla="*/ 2 h 6"/>
                  <a:gd name="T2" fmla="*/ 0 w 26"/>
                  <a:gd name="T3" fmla="*/ 6 h 6"/>
                  <a:gd name="T4" fmla="*/ 1 w 26"/>
                  <a:gd name="T5" fmla="*/ 5 h 6"/>
                  <a:gd name="T6" fmla="*/ 9 w 26"/>
                  <a:gd name="T7" fmla="*/ 2 h 6"/>
                  <a:gd name="T8" fmla="*/ 14 w 26"/>
                  <a:gd name="T9" fmla="*/ 1 h 6"/>
                  <a:gd name="T10" fmla="*/ 23 w 26"/>
                  <a:gd name="T11" fmla="*/ 2 h 6"/>
                  <a:gd name="T12" fmla="*/ 21 w 26"/>
                  <a:gd name="T13" fmla="*/ 4 h 6"/>
                  <a:gd name="T14" fmla="*/ 23 w 26"/>
                  <a:gd name="T15" fmla="*/ 4 h 6"/>
                  <a:gd name="T16" fmla="*/ 24 w 26"/>
                  <a:gd name="T17" fmla="*/ 3 h 6"/>
                  <a:gd name="T18" fmla="*/ 24 w 26"/>
                  <a:gd name="T19" fmla="*/ 4 h 6"/>
                  <a:gd name="T20" fmla="*/ 25 w 26"/>
                  <a:gd name="T21" fmla="*/ 4 h 6"/>
                  <a:gd name="T22" fmla="*/ 26 w 26"/>
                  <a:gd name="T23" fmla="*/ 1 h 6"/>
                  <a:gd name="T24" fmla="*/ 26 w 26"/>
                  <a:gd name="T25" fmla="*/ 1 h 6"/>
                  <a:gd name="T26" fmla="*/ 3 w 26"/>
                  <a:gd name="T27" fmla="*/ 2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6">
                    <a:moveTo>
                      <a:pt x="3" y="2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2" y="3"/>
                      <a:pt x="6" y="2"/>
                      <a:pt x="9" y="2"/>
                    </a:cubicBezTo>
                    <a:cubicBezTo>
                      <a:pt x="11" y="2"/>
                      <a:pt x="12" y="1"/>
                      <a:pt x="14" y="1"/>
                    </a:cubicBezTo>
                    <a:cubicBezTo>
                      <a:pt x="17" y="2"/>
                      <a:pt x="20" y="1"/>
                      <a:pt x="23" y="2"/>
                    </a:cubicBezTo>
                    <a:cubicBezTo>
                      <a:pt x="22" y="2"/>
                      <a:pt x="21" y="3"/>
                      <a:pt x="21" y="4"/>
                    </a:cubicBezTo>
                    <a:cubicBezTo>
                      <a:pt x="21" y="4"/>
                      <a:pt x="22" y="4"/>
                      <a:pt x="23" y="4"/>
                    </a:cubicBezTo>
                    <a:cubicBezTo>
                      <a:pt x="23" y="4"/>
                      <a:pt x="23" y="3"/>
                      <a:pt x="24" y="3"/>
                    </a:cubicBezTo>
                    <a:cubicBezTo>
                      <a:pt x="24" y="3"/>
                      <a:pt x="24" y="4"/>
                      <a:pt x="24" y="4"/>
                    </a:cubicBezTo>
                    <a:cubicBezTo>
                      <a:pt x="24" y="4"/>
                      <a:pt x="25" y="4"/>
                      <a:pt x="25" y="4"/>
                    </a:cubicBezTo>
                    <a:cubicBezTo>
                      <a:pt x="25" y="3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8" y="0"/>
                      <a:pt x="11" y="0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8" name="Freeform 457"/>
              <p:cNvSpPr/>
              <p:nvPr/>
            </p:nvSpPr>
            <p:spPr bwMode="auto">
              <a:xfrm>
                <a:off x="1948" y="1571"/>
                <a:ext cx="128" cy="149"/>
              </a:xfrm>
              <a:custGeom>
                <a:gdLst>
                  <a:gd name="T0" fmla="*/ 32 w 54"/>
                  <a:gd name="T1" fmla="*/ 57 h 63"/>
                  <a:gd name="T2" fmla="*/ 52 w 54"/>
                  <a:gd name="T3" fmla="*/ 63 h 63"/>
                  <a:gd name="T4" fmla="*/ 54 w 54"/>
                  <a:gd name="T5" fmla="*/ 61 h 63"/>
                  <a:gd name="T6" fmla="*/ 7 w 54"/>
                  <a:gd name="T7" fmla="*/ 27 h 63"/>
                  <a:gd name="T8" fmla="*/ 2 w 54"/>
                  <a:gd name="T9" fmla="*/ 0 h 63"/>
                  <a:gd name="T10" fmla="*/ 0 w 54"/>
                  <a:gd name="T11" fmla="*/ 0 h 63"/>
                  <a:gd name="T12" fmla="*/ 32 w 54"/>
                  <a:gd name="T13" fmla="*/ 57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2">
                    <a:moveTo>
                      <a:pt x="32" y="57"/>
                    </a:moveTo>
                    <a:cubicBezTo>
                      <a:pt x="38" y="61"/>
                      <a:pt x="45" y="63"/>
                      <a:pt x="52" y="63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33" y="60"/>
                      <a:pt x="16" y="46"/>
                      <a:pt x="7" y="27"/>
                    </a:cubicBezTo>
                    <a:cubicBezTo>
                      <a:pt x="4" y="18"/>
                      <a:pt x="2" y="9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3"/>
                      <a:pt x="11" y="46"/>
                      <a:pt x="32" y="5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9" name="Freeform 458"/>
              <p:cNvSpPr>
                <a:spLocks noEditPoints="1"/>
              </p:cNvSpPr>
              <p:nvPr/>
            </p:nvSpPr>
            <p:spPr bwMode="auto">
              <a:xfrm>
                <a:off x="1877" y="1578"/>
                <a:ext cx="175" cy="190"/>
              </a:xfrm>
              <a:custGeom>
                <a:gdLst>
                  <a:gd name="T0" fmla="*/ 21 w 74"/>
                  <a:gd name="T1" fmla="*/ 0 h 80"/>
                  <a:gd name="T2" fmla="*/ 21 w 74"/>
                  <a:gd name="T3" fmla="*/ 12 h 80"/>
                  <a:gd name="T4" fmla="*/ 11 w 74"/>
                  <a:gd name="T5" fmla="*/ 10 h 80"/>
                  <a:gd name="T6" fmla="*/ 13 w 74"/>
                  <a:gd name="T7" fmla="*/ 25 h 80"/>
                  <a:gd name="T8" fmla="*/ 5 w 74"/>
                  <a:gd name="T9" fmla="*/ 16 h 80"/>
                  <a:gd name="T10" fmla="*/ 4 w 74"/>
                  <a:gd name="T11" fmla="*/ 19 h 80"/>
                  <a:gd name="T12" fmla="*/ 0 w 74"/>
                  <a:gd name="T13" fmla="*/ 23 h 80"/>
                  <a:gd name="T14" fmla="*/ 2 w 74"/>
                  <a:gd name="T15" fmla="*/ 24 h 80"/>
                  <a:gd name="T16" fmla="*/ 13 w 74"/>
                  <a:gd name="T17" fmla="*/ 26 h 80"/>
                  <a:gd name="T18" fmla="*/ 14 w 74"/>
                  <a:gd name="T19" fmla="*/ 28 h 80"/>
                  <a:gd name="T20" fmla="*/ 11 w 74"/>
                  <a:gd name="T21" fmla="*/ 34 h 80"/>
                  <a:gd name="T22" fmla="*/ 14 w 74"/>
                  <a:gd name="T23" fmla="*/ 29 h 80"/>
                  <a:gd name="T24" fmla="*/ 25 w 74"/>
                  <a:gd name="T25" fmla="*/ 34 h 80"/>
                  <a:gd name="T26" fmla="*/ 22 w 74"/>
                  <a:gd name="T27" fmla="*/ 44 h 80"/>
                  <a:gd name="T28" fmla="*/ 28 w 74"/>
                  <a:gd name="T29" fmla="*/ 51 h 80"/>
                  <a:gd name="T30" fmla="*/ 36 w 74"/>
                  <a:gd name="T31" fmla="*/ 58 h 80"/>
                  <a:gd name="T32" fmla="*/ 39 w 74"/>
                  <a:gd name="T33" fmla="*/ 50 h 80"/>
                  <a:gd name="T34" fmla="*/ 54 w 74"/>
                  <a:gd name="T35" fmla="*/ 62 h 80"/>
                  <a:gd name="T36" fmla="*/ 43 w 74"/>
                  <a:gd name="T37" fmla="*/ 65 h 80"/>
                  <a:gd name="T38" fmla="*/ 47 w 74"/>
                  <a:gd name="T39" fmla="*/ 68 h 80"/>
                  <a:gd name="T40" fmla="*/ 60 w 74"/>
                  <a:gd name="T41" fmla="*/ 76 h 80"/>
                  <a:gd name="T42" fmla="*/ 57 w 74"/>
                  <a:gd name="T43" fmla="*/ 79 h 80"/>
                  <a:gd name="T44" fmla="*/ 62 w 74"/>
                  <a:gd name="T45" fmla="*/ 80 h 80"/>
                  <a:gd name="T46" fmla="*/ 63 w 74"/>
                  <a:gd name="T47" fmla="*/ 76 h 80"/>
                  <a:gd name="T48" fmla="*/ 74 w 74"/>
                  <a:gd name="T49" fmla="*/ 68 h 80"/>
                  <a:gd name="T50" fmla="*/ 23 w 74"/>
                  <a:gd name="T51" fmla="*/ 10 h 80"/>
                  <a:gd name="T52" fmla="*/ 14 w 74"/>
                  <a:gd name="T53" fmla="*/ 25 h 80"/>
                  <a:gd name="T54" fmla="*/ 27 w 74"/>
                  <a:gd name="T55" fmla="*/ 32 h 80"/>
                  <a:gd name="T56" fmla="*/ 25 w 74"/>
                  <a:gd name="T57" fmla="*/ 46 h 80"/>
                  <a:gd name="T58" fmla="*/ 37 w 74"/>
                  <a:gd name="T59" fmla="*/ 49 h 80"/>
                  <a:gd name="T60" fmla="*/ 56 w 74"/>
                  <a:gd name="T61" fmla="*/ 64 h 80"/>
                  <a:gd name="T62" fmla="*/ 71 w 74"/>
                  <a:gd name="T63" fmla="*/ 69 h 80"/>
                  <a:gd name="T64" fmla="*/ 56 w 74"/>
                  <a:gd name="T65" fmla="*/ 64 h 8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80">
                    <a:moveTo>
                      <a:pt x="23" y="10"/>
                    </a:moveTo>
                    <a:cubicBezTo>
                      <a:pt x="22" y="7"/>
                      <a:pt x="22" y="3"/>
                      <a:pt x="21" y="0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5"/>
                      <a:pt x="20" y="9"/>
                      <a:pt x="21" y="12"/>
                    </a:cubicBezTo>
                    <a:cubicBezTo>
                      <a:pt x="18" y="12"/>
                      <a:pt x="14" y="11"/>
                      <a:pt x="12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3" y="12"/>
                      <a:pt x="16" y="14"/>
                      <a:pt x="19" y="14"/>
                    </a:cubicBezTo>
                    <a:cubicBezTo>
                      <a:pt x="15" y="16"/>
                      <a:pt x="12" y="20"/>
                      <a:pt x="13" y="25"/>
                    </a:cubicBezTo>
                    <a:cubicBezTo>
                      <a:pt x="9" y="23"/>
                      <a:pt x="6" y="22"/>
                      <a:pt x="5" y="17"/>
                    </a:cubicBezTo>
                    <a:cubicBezTo>
                      <a:pt x="5" y="17"/>
                      <a:pt x="5" y="17"/>
                      <a:pt x="5" y="16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2" y="20"/>
                      <a:pt x="1" y="21"/>
                      <a:pt x="0" y="2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3"/>
                      <a:pt x="3" y="21"/>
                      <a:pt x="4" y="20"/>
                    </a:cubicBezTo>
                    <a:cubicBezTo>
                      <a:pt x="6" y="23"/>
                      <a:pt x="9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7"/>
                      <a:pt x="14" y="28"/>
                    </a:cubicBezTo>
                    <a:cubicBezTo>
                      <a:pt x="12" y="29"/>
                      <a:pt x="11" y="31"/>
                      <a:pt x="10" y="33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2" y="32"/>
                      <a:pt x="12" y="30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6" y="31"/>
                      <a:pt x="18" y="32"/>
                      <a:pt x="20" y="33"/>
                    </a:cubicBezTo>
                    <a:cubicBezTo>
                      <a:pt x="21" y="34"/>
                      <a:pt x="23" y="34"/>
                      <a:pt x="25" y="34"/>
                    </a:cubicBezTo>
                    <a:cubicBezTo>
                      <a:pt x="22" y="37"/>
                      <a:pt x="21" y="41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31" y="52"/>
                      <a:pt x="34" y="52"/>
                      <a:pt x="36" y="51"/>
                    </a:cubicBezTo>
                    <a:cubicBezTo>
                      <a:pt x="35" y="54"/>
                      <a:pt x="35" y="56"/>
                      <a:pt x="36" y="58"/>
                    </a:cubicBezTo>
                    <a:cubicBezTo>
                      <a:pt x="39" y="62"/>
                      <a:pt x="39" y="62"/>
                      <a:pt x="39" y="62"/>
                    </a:cubicBezTo>
                    <a:cubicBezTo>
                      <a:pt x="37" y="58"/>
                      <a:pt x="36" y="54"/>
                      <a:pt x="39" y="50"/>
                    </a:cubicBezTo>
                    <a:cubicBezTo>
                      <a:pt x="40" y="52"/>
                      <a:pt x="42" y="53"/>
                      <a:pt x="43" y="55"/>
                    </a:cubicBezTo>
                    <a:cubicBezTo>
                      <a:pt x="47" y="58"/>
                      <a:pt x="50" y="60"/>
                      <a:pt x="54" y="62"/>
                    </a:cubicBezTo>
                    <a:cubicBezTo>
                      <a:pt x="52" y="64"/>
                      <a:pt x="50" y="66"/>
                      <a:pt x="47" y="66"/>
                    </a:cubicBezTo>
                    <a:cubicBezTo>
                      <a:pt x="46" y="66"/>
                      <a:pt x="44" y="66"/>
                      <a:pt x="43" y="65"/>
                    </a:cubicBezTo>
                    <a:cubicBezTo>
                      <a:pt x="46" y="68"/>
                      <a:pt x="46" y="68"/>
                      <a:pt x="46" y="68"/>
                    </a:cubicBezTo>
                    <a:cubicBezTo>
                      <a:pt x="46" y="68"/>
                      <a:pt x="47" y="68"/>
                      <a:pt x="47" y="68"/>
                    </a:cubicBezTo>
                    <a:cubicBezTo>
                      <a:pt x="50" y="68"/>
                      <a:pt x="52" y="66"/>
                      <a:pt x="54" y="65"/>
                    </a:cubicBezTo>
                    <a:cubicBezTo>
                      <a:pt x="53" y="69"/>
                      <a:pt x="56" y="74"/>
                      <a:pt x="60" y="76"/>
                    </a:cubicBezTo>
                    <a:cubicBezTo>
                      <a:pt x="59" y="77"/>
                      <a:pt x="57" y="78"/>
                      <a:pt x="56" y="78"/>
                    </a:cubicBezTo>
                    <a:cubicBezTo>
                      <a:pt x="57" y="79"/>
                      <a:pt x="57" y="79"/>
                      <a:pt x="57" y="79"/>
                    </a:cubicBezTo>
                    <a:cubicBezTo>
                      <a:pt x="59" y="79"/>
                      <a:pt x="60" y="78"/>
                      <a:pt x="61" y="77"/>
                    </a:cubicBezTo>
                    <a:cubicBezTo>
                      <a:pt x="61" y="78"/>
                      <a:pt x="62" y="79"/>
                      <a:pt x="62" y="80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78"/>
                      <a:pt x="63" y="77"/>
                      <a:pt x="63" y="76"/>
                    </a:cubicBezTo>
                    <a:cubicBezTo>
                      <a:pt x="64" y="76"/>
                      <a:pt x="66" y="76"/>
                      <a:pt x="67" y="75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62" y="65"/>
                      <a:pt x="50" y="59"/>
                      <a:pt x="41" y="50"/>
                    </a:cubicBezTo>
                    <a:cubicBezTo>
                      <a:pt x="31" y="39"/>
                      <a:pt x="25" y="25"/>
                      <a:pt x="23" y="10"/>
                    </a:cubicBezTo>
                    <a:close/>
                    <a:moveTo>
                      <a:pt x="19" y="31"/>
                    </a:moveTo>
                    <a:cubicBezTo>
                      <a:pt x="16" y="29"/>
                      <a:pt x="15" y="27"/>
                      <a:pt x="14" y="25"/>
                    </a:cubicBezTo>
                    <a:cubicBezTo>
                      <a:pt x="13" y="20"/>
                      <a:pt x="17" y="16"/>
                      <a:pt x="21" y="15"/>
                    </a:cubicBezTo>
                    <a:cubicBezTo>
                      <a:pt x="23" y="21"/>
                      <a:pt x="24" y="26"/>
                      <a:pt x="27" y="32"/>
                    </a:cubicBezTo>
                    <a:cubicBezTo>
                      <a:pt x="25" y="33"/>
                      <a:pt x="21" y="32"/>
                      <a:pt x="19" y="31"/>
                    </a:cubicBezTo>
                    <a:close/>
                    <a:moveTo>
                      <a:pt x="25" y="46"/>
                    </a:moveTo>
                    <a:cubicBezTo>
                      <a:pt x="22" y="42"/>
                      <a:pt x="23" y="36"/>
                      <a:pt x="28" y="34"/>
                    </a:cubicBezTo>
                    <a:cubicBezTo>
                      <a:pt x="30" y="39"/>
                      <a:pt x="33" y="44"/>
                      <a:pt x="37" y="49"/>
                    </a:cubicBezTo>
                    <a:cubicBezTo>
                      <a:pt x="34" y="52"/>
                      <a:pt x="27" y="49"/>
                      <a:pt x="25" y="46"/>
                    </a:cubicBezTo>
                    <a:close/>
                    <a:moveTo>
                      <a:pt x="56" y="64"/>
                    </a:moveTo>
                    <a:cubicBezTo>
                      <a:pt x="61" y="66"/>
                      <a:pt x="66" y="68"/>
                      <a:pt x="71" y="69"/>
                    </a:cubicBezTo>
                    <a:cubicBezTo>
                      <a:pt x="71" y="69"/>
                      <a:pt x="71" y="69"/>
                      <a:pt x="71" y="69"/>
                    </a:cubicBezTo>
                    <a:cubicBezTo>
                      <a:pt x="70" y="74"/>
                      <a:pt x="64" y="75"/>
                      <a:pt x="60" y="74"/>
                    </a:cubicBezTo>
                    <a:cubicBezTo>
                      <a:pt x="56" y="72"/>
                      <a:pt x="55" y="67"/>
                      <a:pt x="56" y="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0" name="Freeform 459"/>
              <p:cNvSpPr/>
              <p:nvPr/>
            </p:nvSpPr>
            <p:spPr bwMode="auto">
              <a:xfrm>
                <a:off x="1875" y="1635"/>
                <a:ext cx="66" cy="59"/>
              </a:xfrm>
              <a:custGeom>
                <a:gdLst>
                  <a:gd name="T0" fmla="*/ 1 w 28"/>
                  <a:gd name="T1" fmla="*/ 7 h 25"/>
                  <a:gd name="T2" fmla="*/ 11 w 28"/>
                  <a:gd name="T3" fmla="*/ 14 h 25"/>
                  <a:gd name="T4" fmla="*/ 12 w 28"/>
                  <a:gd name="T5" fmla="*/ 15 h 25"/>
                  <a:gd name="T6" fmla="*/ 13 w 28"/>
                  <a:gd name="T7" fmla="*/ 18 h 25"/>
                  <a:gd name="T8" fmla="*/ 12 w 28"/>
                  <a:gd name="T9" fmla="*/ 21 h 25"/>
                  <a:gd name="T10" fmla="*/ 13 w 28"/>
                  <a:gd name="T11" fmla="*/ 21 h 25"/>
                  <a:gd name="T12" fmla="*/ 14 w 28"/>
                  <a:gd name="T13" fmla="*/ 19 h 25"/>
                  <a:gd name="T14" fmla="*/ 23 w 28"/>
                  <a:gd name="T15" fmla="*/ 22 h 25"/>
                  <a:gd name="T16" fmla="*/ 25 w 28"/>
                  <a:gd name="T17" fmla="*/ 24 h 25"/>
                  <a:gd name="T18" fmla="*/ 26 w 28"/>
                  <a:gd name="T19" fmla="*/ 25 h 25"/>
                  <a:gd name="T20" fmla="*/ 27 w 28"/>
                  <a:gd name="T21" fmla="*/ 25 h 25"/>
                  <a:gd name="T22" fmla="*/ 28 w 28"/>
                  <a:gd name="T23" fmla="*/ 25 h 25"/>
                  <a:gd name="T24" fmla="*/ 23 w 28"/>
                  <a:gd name="T25" fmla="*/ 20 h 25"/>
                  <a:gd name="T26" fmla="*/ 13 w 28"/>
                  <a:gd name="T27" fmla="*/ 15 h 25"/>
                  <a:gd name="T28" fmla="*/ 12 w 28"/>
                  <a:gd name="T29" fmla="*/ 10 h 25"/>
                  <a:gd name="T30" fmla="*/ 11 w 28"/>
                  <a:gd name="T31" fmla="*/ 9 h 25"/>
                  <a:gd name="T32" fmla="*/ 11 w 28"/>
                  <a:gd name="T33" fmla="*/ 13 h 25"/>
                  <a:gd name="T34" fmla="*/ 2 w 28"/>
                  <a:gd name="T35" fmla="*/ 6 h 25"/>
                  <a:gd name="T36" fmla="*/ 3 w 28"/>
                  <a:gd name="T37" fmla="*/ 0 h 25"/>
                  <a:gd name="T38" fmla="*/ 2 w 28"/>
                  <a:gd name="T39" fmla="*/ 0 h 25"/>
                  <a:gd name="T40" fmla="*/ 1 w 28"/>
                  <a:gd name="T41" fmla="*/ 0 h 25"/>
                  <a:gd name="T42" fmla="*/ 1 w 28"/>
                  <a:gd name="T43" fmla="*/ 7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25">
                    <a:moveTo>
                      <a:pt x="1" y="7"/>
                    </a:moveTo>
                    <a:cubicBezTo>
                      <a:pt x="3" y="11"/>
                      <a:pt x="7" y="15"/>
                      <a:pt x="11" y="14"/>
                    </a:cubicBezTo>
                    <a:cubicBezTo>
                      <a:pt x="11" y="14"/>
                      <a:pt x="11" y="15"/>
                      <a:pt x="12" y="15"/>
                    </a:cubicBezTo>
                    <a:cubicBezTo>
                      <a:pt x="12" y="16"/>
                      <a:pt x="13" y="17"/>
                      <a:pt x="13" y="18"/>
                    </a:cubicBezTo>
                    <a:cubicBezTo>
                      <a:pt x="13" y="19"/>
                      <a:pt x="12" y="20"/>
                      <a:pt x="12" y="21"/>
                    </a:cubicBezTo>
                    <a:cubicBezTo>
                      <a:pt x="12" y="21"/>
                      <a:pt x="13" y="21"/>
                      <a:pt x="13" y="21"/>
                    </a:cubicBezTo>
                    <a:cubicBezTo>
                      <a:pt x="14" y="20"/>
                      <a:pt x="14" y="20"/>
                      <a:pt x="14" y="19"/>
                    </a:cubicBezTo>
                    <a:cubicBezTo>
                      <a:pt x="17" y="21"/>
                      <a:pt x="20" y="23"/>
                      <a:pt x="23" y="22"/>
                    </a:cubicBezTo>
                    <a:cubicBezTo>
                      <a:pt x="24" y="22"/>
                      <a:pt x="24" y="23"/>
                      <a:pt x="25" y="24"/>
                    </a:cubicBezTo>
                    <a:cubicBezTo>
                      <a:pt x="25" y="24"/>
                      <a:pt x="26" y="24"/>
                      <a:pt x="26" y="25"/>
                    </a:cubicBezTo>
                    <a:cubicBezTo>
                      <a:pt x="26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8" y="25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19" y="21"/>
                      <a:pt x="15" y="18"/>
                      <a:pt x="13" y="15"/>
                    </a:cubicBezTo>
                    <a:cubicBezTo>
                      <a:pt x="13" y="13"/>
                      <a:pt x="12" y="12"/>
                      <a:pt x="12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11"/>
                      <a:pt x="11" y="13"/>
                    </a:cubicBezTo>
                    <a:cubicBezTo>
                      <a:pt x="7" y="12"/>
                      <a:pt x="4" y="10"/>
                      <a:pt x="2" y="6"/>
                    </a:cubicBezTo>
                    <a:cubicBezTo>
                      <a:pt x="2" y="4"/>
                      <a:pt x="2" y="2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2"/>
                      <a:pt x="0" y="5"/>
                      <a:pt x="1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1" name="Freeform 460"/>
              <p:cNvSpPr>
                <a:spLocks noEditPoints="1"/>
              </p:cNvSpPr>
              <p:nvPr/>
            </p:nvSpPr>
            <p:spPr bwMode="auto">
              <a:xfrm>
                <a:off x="1901" y="1692"/>
                <a:ext cx="111" cy="97"/>
              </a:xfrm>
              <a:custGeom>
                <a:gdLst>
                  <a:gd name="T0" fmla="*/ 17 w 47"/>
                  <a:gd name="T1" fmla="*/ 13 h 41"/>
                  <a:gd name="T2" fmla="*/ 15 w 47"/>
                  <a:gd name="T3" fmla="*/ 4 h 41"/>
                  <a:gd name="T4" fmla="*/ 13 w 47"/>
                  <a:gd name="T5" fmla="*/ 4 h 41"/>
                  <a:gd name="T6" fmla="*/ 13 w 47"/>
                  <a:gd name="T7" fmla="*/ 10 h 41"/>
                  <a:gd name="T8" fmla="*/ 8 w 47"/>
                  <a:gd name="T9" fmla="*/ 9 h 41"/>
                  <a:gd name="T10" fmla="*/ 3 w 47"/>
                  <a:gd name="T11" fmla="*/ 5 h 41"/>
                  <a:gd name="T12" fmla="*/ 2 w 47"/>
                  <a:gd name="T13" fmla="*/ 1 h 41"/>
                  <a:gd name="T14" fmla="*/ 0 w 47"/>
                  <a:gd name="T15" fmla="*/ 0 h 41"/>
                  <a:gd name="T16" fmla="*/ 2 w 47"/>
                  <a:gd name="T17" fmla="*/ 6 h 41"/>
                  <a:gd name="T18" fmla="*/ 14 w 47"/>
                  <a:gd name="T19" fmla="*/ 11 h 41"/>
                  <a:gd name="T20" fmla="*/ 16 w 47"/>
                  <a:gd name="T21" fmla="*/ 14 h 41"/>
                  <a:gd name="T22" fmla="*/ 20 w 47"/>
                  <a:gd name="T23" fmla="*/ 17 h 41"/>
                  <a:gd name="T24" fmla="*/ 20 w 47"/>
                  <a:gd name="T25" fmla="*/ 17 h 41"/>
                  <a:gd name="T26" fmla="*/ 26 w 47"/>
                  <a:gd name="T27" fmla="*/ 30 h 41"/>
                  <a:gd name="T28" fmla="*/ 32 w 47"/>
                  <a:gd name="T29" fmla="*/ 31 h 41"/>
                  <a:gd name="T30" fmla="*/ 36 w 47"/>
                  <a:gd name="T31" fmla="*/ 30 h 41"/>
                  <a:gd name="T32" fmla="*/ 39 w 47"/>
                  <a:gd name="T33" fmla="*/ 31 h 41"/>
                  <a:gd name="T34" fmla="*/ 39 w 47"/>
                  <a:gd name="T35" fmla="*/ 32 h 41"/>
                  <a:gd name="T36" fmla="*/ 44 w 47"/>
                  <a:gd name="T37" fmla="*/ 41 h 41"/>
                  <a:gd name="T38" fmla="*/ 45 w 47"/>
                  <a:gd name="T39" fmla="*/ 39 h 41"/>
                  <a:gd name="T40" fmla="*/ 41 w 47"/>
                  <a:gd name="T41" fmla="*/ 32 h 41"/>
                  <a:gd name="T42" fmla="*/ 47 w 47"/>
                  <a:gd name="T43" fmla="*/ 31 h 41"/>
                  <a:gd name="T44" fmla="*/ 46 w 47"/>
                  <a:gd name="T45" fmla="*/ 30 h 41"/>
                  <a:gd name="T46" fmla="*/ 38 w 47"/>
                  <a:gd name="T47" fmla="*/ 29 h 41"/>
                  <a:gd name="T48" fmla="*/ 33 w 47"/>
                  <a:gd name="T49" fmla="*/ 20 h 41"/>
                  <a:gd name="T50" fmla="*/ 36 w 47"/>
                  <a:gd name="T51" fmla="*/ 20 h 41"/>
                  <a:gd name="T52" fmla="*/ 33 w 47"/>
                  <a:gd name="T53" fmla="*/ 17 h 41"/>
                  <a:gd name="T54" fmla="*/ 31 w 47"/>
                  <a:gd name="T55" fmla="*/ 16 h 41"/>
                  <a:gd name="T56" fmla="*/ 29 w 47"/>
                  <a:gd name="T57" fmla="*/ 14 h 41"/>
                  <a:gd name="T58" fmla="*/ 26 w 47"/>
                  <a:gd name="T59" fmla="*/ 10 h 41"/>
                  <a:gd name="T60" fmla="*/ 28 w 47"/>
                  <a:gd name="T61" fmla="*/ 15 h 41"/>
                  <a:gd name="T62" fmla="*/ 17 w 47"/>
                  <a:gd name="T63" fmla="*/ 13 h 41"/>
                  <a:gd name="T64" fmla="*/ 29 w 47"/>
                  <a:gd name="T65" fmla="*/ 17 h 41"/>
                  <a:gd name="T66" fmla="*/ 32 w 47"/>
                  <a:gd name="T67" fmla="*/ 19 h 41"/>
                  <a:gd name="T68" fmla="*/ 35 w 47"/>
                  <a:gd name="T69" fmla="*/ 29 h 41"/>
                  <a:gd name="T70" fmla="*/ 25 w 47"/>
                  <a:gd name="T71" fmla="*/ 27 h 41"/>
                  <a:gd name="T72" fmla="*/ 22 w 47"/>
                  <a:gd name="T73" fmla="*/ 17 h 41"/>
                  <a:gd name="T74" fmla="*/ 22 w 47"/>
                  <a:gd name="T75" fmla="*/ 17 h 41"/>
                  <a:gd name="T76" fmla="*/ 28 w 47"/>
                  <a:gd name="T77" fmla="*/ 16 h 41"/>
                  <a:gd name="T78" fmla="*/ 29 w 47"/>
                  <a:gd name="T79" fmla="*/ 17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7" h="41">
                    <a:moveTo>
                      <a:pt x="17" y="13"/>
                    </a:moveTo>
                    <a:cubicBezTo>
                      <a:pt x="14" y="10"/>
                      <a:pt x="14" y="7"/>
                      <a:pt x="15" y="4"/>
                    </a:cubicBezTo>
                    <a:cubicBezTo>
                      <a:pt x="14" y="4"/>
                      <a:pt x="14" y="4"/>
                      <a:pt x="13" y="4"/>
                    </a:cubicBezTo>
                    <a:cubicBezTo>
                      <a:pt x="13" y="6"/>
                      <a:pt x="13" y="8"/>
                      <a:pt x="13" y="10"/>
                    </a:cubicBezTo>
                    <a:cubicBezTo>
                      <a:pt x="11" y="9"/>
                      <a:pt x="10" y="10"/>
                      <a:pt x="8" y="9"/>
                    </a:cubicBezTo>
                    <a:cubicBezTo>
                      <a:pt x="6" y="8"/>
                      <a:pt x="4" y="7"/>
                      <a:pt x="3" y="5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2"/>
                      <a:pt x="1" y="4"/>
                      <a:pt x="2" y="6"/>
                    </a:cubicBezTo>
                    <a:cubicBezTo>
                      <a:pt x="5" y="10"/>
                      <a:pt x="9" y="11"/>
                      <a:pt x="14" y="11"/>
                    </a:cubicBezTo>
                    <a:cubicBezTo>
                      <a:pt x="14" y="12"/>
                      <a:pt x="15" y="13"/>
                      <a:pt x="16" y="14"/>
                    </a:cubicBezTo>
                    <a:cubicBezTo>
                      <a:pt x="17" y="15"/>
                      <a:pt x="19" y="16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19" y="21"/>
                      <a:pt x="21" y="27"/>
                      <a:pt x="26" y="30"/>
                    </a:cubicBezTo>
                    <a:cubicBezTo>
                      <a:pt x="28" y="31"/>
                      <a:pt x="30" y="31"/>
                      <a:pt x="32" y="31"/>
                    </a:cubicBezTo>
                    <a:cubicBezTo>
                      <a:pt x="34" y="31"/>
                      <a:pt x="35" y="31"/>
                      <a:pt x="36" y="30"/>
                    </a:cubicBezTo>
                    <a:cubicBezTo>
                      <a:pt x="37" y="30"/>
                      <a:pt x="38" y="31"/>
                      <a:pt x="39" y="31"/>
                    </a:cubicBezTo>
                    <a:cubicBezTo>
                      <a:pt x="39" y="31"/>
                      <a:pt x="39" y="31"/>
                      <a:pt x="39" y="32"/>
                    </a:cubicBezTo>
                    <a:cubicBezTo>
                      <a:pt x="39" y="35"/>
                      <a:pt x="41" y="38"/>
                      <a:pt x="44" y="41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2" y="38"/>
                      <a:pt x="41" y="35"/>
                      <a:pt x="41" y="32"/>
                    </a:cubicBezTo>
                    <a:cubicBezTo>
                      <a:pt x="43" y="32"/>
                      <a:pt x="45" y="32"/>
                      <a:pt x="47" y="31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3" y="31"/>
                      <a:pt x="41" y="31"/>
                      <a:pt x="38" y="29"/>
                    </a:cubicBezTo>
                    <a:cubicBezTo>
                      <a:pt x="35" y="27"/>
                      <a:pt x="32" y="23"/>
                      <a:pt x="33" y="20"/>
                    </a:cubicBezTo>
                    <a:cubicBezTo>
                      <a:pt x="34" y="20"/>
                      <a:pt x="35" y="20"/>
                      <a:pt x="36" y="20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2" y="17"/>
                      <a:pt x="31" y="16"/>
                      <a:pt x="31" y="16"/>
                    </a:cubicBezTo>
                    <a:cubicBezTo>
                      <a:pt x="30" y="15"/>
                      <a:pt x="30" y="14"/>
                      <a:pt x="29" y="14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2"/>
                      <a:pt x="27" y="14"/>
                      <a:pt x="28" y="15"/>
                    </a:cubicBezTo>
                    <a:cubicBezTo>
                      <a:pt x="24" y="16"/>
                      <a:pt x="20" y="16"/>
                      <a:pt x="17" y="13"/>
                    </a:cubicBezTo>
                    <a:close/>
                    <a:moveTo>
                      <a:pt x="29" y="17"/>
                    </a:moveTo>
                    <a:cubicBezTo>
                      <a:pt x="30" y="18"/>
                      <a:pt x="31" y="18"/>
                      <a:pt x="32" y="19"/>
                    </a:cubicBezTo>
                    <a:cubicBezTo>
                      <a:pt x="31" y="23"/>
                      <a:pt x="32" y="26"/>
                      <a:pt x="35" y="29"/>
                    </a:cubicBezTo>
                    <a:cubicBezTo>
                      <a:pt x="32" y="31"/>
                      <a:pt x="27" y="29"/>
                      <a:pt x="25" y="27"/>
                    </a:cubicBezTo>
                    <a:cubicBezTo>
                      <a:pt x="22" y="25"/>
                      <a:pt x="21" y="21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7"/>
                      <a:pt x="27" y="17"/>
                      <a:pt x="28" y="16"/>
                    </a:cubicBezTo>
                    <a:cubicBezTo>
                      <a:pt x="29" y="16"/>
                      <a:pt x="29" y="17"/>
                      <a:pt x="29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2" name="Freeform 461"/>
              <p:cNvSpPr/>
              <p:nvPr/>
            </p:nvSpPr>
            <p:spPr bwMode="auto">
              <a:xfrm>
                <a:off x="1877" y="1632"/>
                <a:ext cx="2" cy="3"/>
              </a:xfrm>
              <a:custGeom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3" name="Freeform 462"/>
              <p:cNvSpPr/>
              <p:nvPr/>
            </p:nvSpPr>
            <p:spPr bwMode="auto">
              <a:xfrm>
                <a:off x="1931" y="1694"/>
                <a:ext cx="12" cy="7"/>
              </a:xfrm>
              <a:custGeom>
                <a:gdLst>
                  <a:gd name="T0" fmla="*/ 2 w 5"/>
                  <a:gd name="T1" fmla="*/ 0 h 3"/>
                  <a:gd name="T2" fmla="*/ 2 w 5"/>
                  <a:gd name="T3" fmla="*/ 0 h 3"/>
                  <a:gd name="T4" fmla="*/ 0 w 5"/>
                  <a:gd name="T5" fmla="*/ 3 h 3"/>
                  <a:gd name="T6" fmla="*/ 2 w 5"/>
                  <a:gd name="T7" fmla="*/ 3 h 3"/>
                  <a:gd name="T8" fmla="*/ 3 w 5"/>
                  <a:gd name="T9" fmla="*/ 1 h 3"/>
                  <a:gd name="T10" fmla="*/ 5 w 5"/>
                  <a:gd name="T11" fmla="*/ 2 h 3"/>
                  <a:gd name="T12" fmla="*/ 4 w 5"/>
                  <a:gd name="T13" fmla="*/ 0 h 3"/>
                  <a:gd name="T14" fmla="*/ 3 w 5"/>
                  <a:gd name="T15" fmla="*/ 0 h 3"/>
                  <a:gd name="T16" fmla="*/ 2 w 5"/>
                  <a:gd name="T1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4" name="Freeform 463"/>
              <p:cNvSpPr/>
              <p:nvPr/>
            </p:nvSpPr>
            <p:spPr bwMode="auto">
              <a:xfrm>
                <a:off x="1901" y="1685"/>
                <a:ext cx="4" cy="9"/>
              </a:xfrm>
              <a:custGeom>
                <a:gdLst>
                  <a:gd name="T0" fmla="*/ 0 w 2"/>
                  <a:gd name="T1" fmla="*/ 3 h 4"/>
                  <a:gd name="T2" fmla="*/ 2 w 2"/>
                  <a:gd name="T3" fmla="*/ 4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3"/>
                      <a:pt x="1" y="3"/>
                      <a:pt x="2" y="4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5" name="Freeform 464"/>
              <p:cNvSpPr/>
              <p:nvPr/>
            </p:nvSpPr>
            <p:spPr bwMode="auto">
              <a:xfrm>
                <a:off x="2088" y="1689"/>
                <a:ext cx="137" cy="152"/>
              </a:xfrm>
              <a:custGeom>
                <a:gdLst>
                  <a:gd name="T0" fmla="*/ 58 w 58"/>
                  <a:gd name="T1" fmla="*/ 64 h 64"/>
                  <a:gd name="T2" fmla="*/ 52 w 58"/>
                  <a:gd name="T3" fmla="*/ 35 h 64"/>
                  <a:gd name="T4" fmla="*/ 6 w 58"/>
                  <a:gd name="T5" fmla="*/ 0 h 64"/>
                  <a:gd name="T6" fmla="*/ 6 w 58"/>
                  <a:gd name="T7" fmla="*/ 0 h 64"/>
                  <a:gd name="T8" fmla="*/ 0 w 58"/>
                  <a:gd name="T9" fmla="*/ 6 h 64"/>
                  <a:gd name="T10" fmla="*/ 58 w 58"/>
                  <a:gd name="T11" fmla="*/ 64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4">
                    <a:moveTo>
                      <a:pt x="58" y="64"/>
                    </a:moveTo>
                    <a:cubicBezTo>
                      <a:pt x="58" y="54"/>
                      <a:pt x="56" y="44"/>
                      <a:pt x="52" y="35"/>
                    </a:cubicBezTo>
                    <a:cubicBezTo>
                      <a:pt x="44" y="16"/>
                      <a:pt x="26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58" y="64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6" name="Freeform 465"/>
              <p:cNvSpPr/>
              <p:nvPr/>
            </p:nvSpPr>
            <p:spPr bwMode="auto">
              <a:xfrm>
                <a:off x="2088" y="1689"/>
                <a:ext cx="14" cy="15"/>
              </a:xfrm>
              <a:custGeom>
                <a:gdLst>
                  <a:gd name="T0" fmla="*/ 0 w 14"/>
                  <a:gd name="T1" fmla="*/ 15 h 15"/>
                  <a:gd name="T2" fmla="*/ 14 w 14"/>
                  <a:gd name="T3" fmla="*/ 0 h 15"/>
                  <a:gd name="T4" fmla="*/ 14 w 14"/>
                  <a:gd name="T5" fmla="*/ 0 h 15"/>
                  <a:gd name="T6" fmla="*/ 0 w 14"/>
                  <a:gd name="T7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0" y="15"/>
                    </a:moveTo>
                    <a:lnTo>
                      <a:pt x="14" y="0"/>
                    </a:lnTo>
                    <a:lnTo>
                      <a:pt x="1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7" name="Freeform 466"/>
              <p:cNvSpPr/>
              <p:nvPr/>
            </p:nvSpPr>
            <p:spPr bwMode="auto">
              <a:xfrm>
                <a:off x="2142" y="1642"/>
                <a:ext cx="9" cy="9"/>
              </a:xfrm>
              <a:custGeom>
                <a:gdLst>
                  <a:gd name="T0" fmla="*/ 3 w 4"/>
                  <a:gd name="T1" fmla="*/ 0 h 4"/>
                  <a:gd name="T2" fmla="*/ 0 w 4"/>
                  <a:gd name="T3" fmla="*/ 4 h 4"/>
                  <a:gd name="T4" fmla="*/ 4 w 4"/>
                  <a:gd name="T5" fmla="*/ 3 h 4"/>
                  <a:gd name="T6" fmla="*/ 3 w 4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4" y="2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8" name="Freeform 467"/>
              <p:cNvSpPr/>
              <p:nvPr/>
            </p:nvSpPr>
            <p:spPr bwMode="auto">
              <a:xfrm>
                <a:off x="2142" y="1642"/>
                <a:ext cx="7" cy="9"/>
              </a:xfrm>
              <a:custGeom>
                <a:gdLst>
                  <a:gd name="T0" fmla="*/ 0 w 7"/>
                  <a:gd name="T1" fmla="*/ 7 h 9"/>
                  <a:gd name="T2" fmla="*/ 0 w 7"/>
                  <a:gd name="T3" fmla="*/ 9 h 9"/>
                  <a:gd name="T4" fmla="*/ 7 w 7"/>
                  <a:gd name="T5" fmla="*/ 0 h 9"/>
                  <a:gd name="T6" fmla="*/ 0 w 7"/>
                  <a:gd name="T7" fmla="*/ 7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0" y="7"/>
                    </a:moveTo>
                    <a:lnTo>
                      <a:pt x="0" y="9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9" name="Freeform 468"/>
              <p:cNvSpPr/>
              <p:nvPr/>
            </p:nvSpPr>
            <p:spPr bwMode="auto">
              <a:xfrm>
                <a:off x="2151" y="1620"/>
                <a:ext cx="29" cy="27"/>
              </a:xfrm>
              <a:custGeom>
                <a:gdLst>
                  <a:gd name="T0" fmla="*/ 12 w 12"/>
                  <a:gd name="T1" fmla="*/ 8 h 11"/>
                  <a:gd name="T2" fmla="*/ 8 w 12"/>
                  <a:gd name="T3" fmla="*/ 0 h 11"/>
                  <a:gd name="T4" fmla="*/ 0 w 12"/>
                  <a:gd name="T5" fmla="*/ 8 h 11"/>
                  <a:gd name="T6" fmla="*/ 1 w 12"/>
                  <a:gd name="T7" fmla="*/ 11 h 11"/>
                  <a:gd name="T8" fmla="*/ 12 w 12"/>
                  <a:gd name="T9" fmla="*/ 8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2" y="8"/>
                    </a:moveTo>
                    <a:cubicBezTo>
                      <a:pt x="12" y="5"/>
                      <a:pt x="10" y="2"/>
                      <a:pt x="8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10"/>
                      <a:pt x="1" y="11"/>
                    </a:cubicBezTo>
                    <a:cubicBezTo>
                      <a:pt x="4" y="8"/>
                      <a:pt x="8" y="7"/>
                      <a:pt x="12" y="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0" name="Freeform 469"/>
              <p:cNvSpPr/>
              <p:nvPr/>
            </p:nvSpPr>
            <p:spPr bwMode="auto">
              <a:xfrm>
                <a:off x="2151" y="1620"/>
                <a:ext cx="19" cy="19"/>
              </a:xfrm>
              <a:custGeom>
                <a:gdLst>
                  <a:gd name="T0" fmla="*/ 0 w 19"/>
                  <a:gd name="T1" fmla="*/ 19 h 19"/>
                  <a:gd name="T2" fmla="*/ 0 w 19"/>
                  <a:gd name="T3" fmla="*/ 19 h 19"/>
                  <a:gd name="T4" fmla="*/ 19 w 19"/>
                  <a:gd name="T5" fmla="*/ 0 h 19"/>
                  <a:gd name="T6" fmla="*/ 0 w 19"/>
                  <a:gd name="T7" fmla="*/ 1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0" y="19"/>
                    </a:moveTo>
                    <a:lnTo>
                      <a:pt x="0" y="19"/>
                    </a:lnTo>
                    <a:lnTo>
                      <a:pt x="19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1" name="Freeform 470"/>
              <p:cNvSpPr/>
              <p:nvPr/>
            </p:nvSpPr>
            <p:spPr bwMode="auto">
              <a:xfrm>
                <a:off x="2132" y="1649"/>
                <a:ext cx="38" cy="28"/>
              </a:xfrm>
              <a:custGeom>
                <a:gdLst>
                  <a:gd name="T0" fmla="*/ 10 w 16"/>
                  <a:gd name="T1" fmla="*/ 2 h 12"/>
                  <a:gd name="T2" fmla="*/ 0 w 16"/>
                  <a:gd name="T3" fmla="*/ 6 h 12"/>
                  <a:gd name="T4" fmla="*/ 0 w 16"/>
                  <a:gd name="T5" fmla="*/ 7 h 12"/>
                  <a:gd name="T6" fmla="*/ 14 w 16"/>
                  <a:gd name="T7" fmla="*/ 12 h 12"/>
                  <a:gd name="T8" fmla="*/ 10 w 16"/>
                  <a:gd name="T9" fmla="*/ 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10" y="2"/>
                    </a:moveTo>
                    <a:cubicBezTo>
                      <a:pt x="7" y="0"/>
                      <a:pt x="0" y="2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" y="8"/>
                      <a:pt x="10" y="10"/>
                      <a:pt x="14" y="12"/>
                    </a:cubicBezTo>
                    <a:cubicBezTo>
                      <a:pt x="16" y="8"/>
                      <a:pt x="14" y="3"/>
                      <a:pt x="10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2" name="Freeform 471"/>
              <p:cNvSpPr/>
              <p:nvPr/>
            </p:nvSpPr>
            <p:spPr bwMode="auto">
              <a:xfrm>
                <a:off x="2158" y="1639"/>
                <a:ext cx="41" cy="36"/>
              </a:xfrm>
              <a:custGeom>
                <a:gdLst>
                  <a:gd name="T0" fmla="*/ 0 w 17"/>
                  <a:gd name="T1" fmla="*/ 4 h 15"/>
                  <a:gd name="T2" fmla="*/ 5 w 17"/>
                  <a:gd name="T3" fmla="*/ 15 h 15"/>
                  <a:gd name="T4" fmla="*/ 12 w 17"/>
                  <a:gd name="T5" fmla="*/ 12 h 15"/>
                  <a:gd name="T6" fmla="*/ 16 w 17"/>
                  <a:gd name="T7" fmla="*/ 12 h 15"/>
                  <a:gd name="T8" fmla="*/ 12 w 17"/>
                  <a:gd name="T9" fmla="*/ 3 h 15"/>
                  <a:gd name="T10" fmla="*/ 0 w 17"/>
                  <a:gd name="T11" fmla="*/ 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5">
                    <a:moveTo>
                      <a:pt x="0" y="4"/>
                    </a:moveTo>
                    <a:cubicBezTo>
                      <a:pt x="4" y="6"/>
                      <a:pt x="6" y="11"/>
                      <a:pt x="5" y="15"/>
                    </a:cubicBezTo>
                    <a:cubicBezTo>
                      <a:pt x="7" y="13"/>
                      <a:pt x="9" y="12"/>
                      <a:pt x="12" y="12"/>
                    </a:cubicBezTo>
                    <a:cubicBezTo>
                      <a:pt x="14" y="12"/>
                      <a:pt x="15" y="12"/>
                      <a:pt x="16" y="12"/>
                    </a:cubicBezTo>
                    <a:cubicBezTo>
                      <a:pt x="17" y="8"/>
                      <a:pt x="15" y="5"/>
                      <a:pt x="12" y="3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3" name="Freeform 472"/>
              <p:cNvSpPr/>
              <p:nvPr/>
            </p:nvSpPr>
            <p:spPr bwMode="auto">
              <a:xfrm>
                <a:off x="2211" y="1675"/>
                <a:ext cx="33" cy="36"/>
              </a:xfrm>
              <a:custGeom>
                <a:gdLst>
                  <a:gd name="T0" fmla="*/ 0 w 14"/>
                  <a:gd name="T1" fmla="*/ 2 h 15"/>
                  <a:gd name="T2" fmla="*/ 1 w 14"/>
                  <a:gd name="T3" fmla="*/ 13 h 15"/>
                  <a:gd name="T4" fmla="*/ 11 w 14"/>
                  <a:gd name="T5" fmla="*/ 15 h 15"/>
                  <a:gd name="T6" fmla="*/ 11 w 14"/>
                  <a:gd name="T7" fmla="*/ 4 h 15"/>
                  <a:gd name="T8" fmla="*/ 0 w 14"/>
                  <a:gd name="T9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0" y="2"/>
                    </a:moveTo>
                    <a:cubicBezTo>
                      <a:pt x="2" y="5"/>
                      <a:pt x="3" y="10"/>
                      <a:pt x="1" y="13"/>
                    </a:cubicBezTo>
                    <a:cubicBezTo>
                      <a:pt x="4" y="12"/>
                      <a:pt x="9" y="14"/>
                      <a:pt x="11" y="15"/>
                    </a:cubicBezTo>
                    <a:cubicBezTo>
                      <a:pt x="14" y="11"/>
                      <a:pt x="14" y="7"/>
                      <a:pt x="11" y="4"/>
                    </a:cubicBezTo>
                    <a:cubicBezTo>
                      <a:pt x="8" y="1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4" name="Freeform 473"/>
              <p:cNvSpPr/>
              <p:nvPr/>
            </p:nvSpPr>
            <p:spPr bwMode="auto">
              <a:xfrm>
                <a:off x="2194" y="1642"/>
                <a:ext cx="33" cy="35"/>
              </a:xfrm>
              <a:custGeom>
                <a:gdLst>
                  <a:gd name="T0" fmla="*/ 3 w 14"/>
                  <a:gd name="T1" fmla="*/ 12 h 15"/>
                  <a:gd name="T2" fmla="*/ 5 w 14"/>
                  <a:gd name="T3" fmla="*/ 14 h 15"/>
                  <a:gd name="T4" fmla="*/ 6 w 14"/>
                  <a:gd name="T5" fmla="*/ 15 h 15"/>
                  <a:gd name="T6" fmla="*/ 13 w 14"/>
                  <a:gd name="T7" fmla="*/ 14 h 15"/>
                  <a:gd name="T8" fmla="*/ 13 w 14"/>
                  <a:gd name="T9" fmla="*/ 14 h 15"/>
                  <a:gd name="T10" fmla="*/ 10 w 14"/>
                  <a:gd name="T11" fmla="*/ 4 h 15"/>
                  <a:gd name="T12" fmla="*/ 0 w 14"/>
                  <a:gd name="T13" fmla="*/ 2 h 15"/>
                  <a:gd name="T14" fmla="*/ 3 w 14"/>
                  <a:gd name="T15" fmla="*/ 1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3" y="12"/>
                    </a:moveTo>
                    <a:cubicBezTo>
                      <a:pt x="4" y="12"/>
                      <a:pt x="4" y="13"/>
                      <a:pt x="5" y="14"/>
                    </a:cubicBezTo>
                    <a:cubicBezTo>
                      <a:pt x="6" y="14"/>
                      <a:pt x="6" y="14"/>
                      <a:pt x="6" y="15"/>
                    </a:cubicBezTo>
                    <a:cubicBezTo>
                      <a:pt x="8" y="14"/>
                      <a:pt x="10" y="13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0"/>
                      <a:pt x="12" y="6"/>
                      <a:pt x="10" y="4"/>
                    </a:cubicBezTo>
                    <a:cubicBezTo>
                      <a:pt x="8" y="2"/>
                      <a:pt x="3" y="0"/>
                      <a:pt x="0" y="2"/>
                    </a:cubicBezTo>
                    <a:cubicBezTo>
                      <a:pt x="2" y="4"/>
                      <a:pt x="4" y="8"/>
                      <a:pt x="3" y="1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5" name="Freeform 474"/>
              <p:cNvSpPr/>
              <p:nvPr/>
            </p:nvSpPr>
            <p:spPr bwMode="auto">
              <a:xfrm>
                <a:off x="2170" y="1670"/>
                <a:ext cx="45" cy="38"/>
              </a:xfrm>
              <a:custGeom>
                <a:gdLst>
                  <a:gd name="T0" fmla="*/ 14 w 19"/>
                  <a:gd name="T1" fmla="*/ 3 h 16"/>
                  <a:gd name="T2" fmla="*/ 7 w 19"/>
                  <a:gd name="T3" fmla="*/ 1 h 16"/>
                  <a:gd name="T4" fmla="*/ 0 w 19"/>
                  <a:gd name="T5" fmla="*/ 4 h 16"/>
                  <a:gd name="T6" fmla="*/ 11 w 19"/>
                  <a:gd name="T7" fmla="*/ 12 h 16"/>
                  <a:gd name="T8" fmla="*/ 16 w 19"/>
                  <a:gd name="T9" fmla="*/ 16 h 16"/>
                  <a:gd name="T10" fmla="*/ 14 w 19"/>
                  <a:gd name="T11" fmla="*/ 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6">
                    <a:moveTo>
                      <a:pt x="14" y="3"/>
                    </a:moveTo>
                    <a:cubicBezTo>
                      <a:pt x="12" y="1"/>
                      <a:pt x="10" y="0"/>
                      <a:pt x="7" y="1"/>
                    </a:cubicBezTo>
                    <a:cubicBezTo>
                      <a:pt x="4" y="1"/>
                      <a:pt x="2" y="3"/>
                      <a:pt x="0" y="4"/>
                    </a:cubicBezTo>
                    <a:cubicBezTo>
                      <a:pt x="4" y="7"/>
                      <a:pt x="8" y="9"/>
                      <a:pt x="11" y="12"/>
                    </a:cubicBezTo>
                    <a:cubicBezTo>
                      <a:pt x="13" y="13"/>
                      <a:pt x="14" y="15"/>
                      <a:pt x="16" y="16"/>
                    </a:cubicBezTo>
                    <a:cubicBezTo>
                      <a:pt x="19" y="12"/>
                      <a:pt x="17" y="6"/>
                      <a:pt x="14" y="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6" name="Freeform 475"/>
              <p:cNvSpPr/>
              <p:nvPr/>
            </p:nvSpPr>
            <p:spPr bwMode="auto">
              <a:xfrm>
                <a:off x="2211" y="1706"/>
                <a:ext cx="37" cy="43"/>
              </a:xfrm>
              <a:custGeom>
                <a:gdLst>
                  <a:gd name="T0" fmla="*/ 13 w 16"/>
                  <a:gd name="T1" fmla="*/ 6 h 18"/>
                  <a:gd name="T2" fmla="*/ 0 w 16"/>
                  <a:gd name="T3" fmla="*/ 3 h 18"/>
                  <a:gd name="T4" fmla="*/ 10 w 16"/>
                  <a:gd name="T5" fmla="*/ 18 h 18"/>
                  <a:gd name="T6" fmla="*/ 13 w 16"/>
                  <a:gd name="T7" fmla="*/ 6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13" y="6"/>
                    </a:moveTo>
                    <a:cubicBezTo>
                      <a:pt x="11" y="2"/>
                      <a:pt x="3" y="0"/>
                      <a:pt x="0" y="3"/>
                    </a:cubicBezTo>
                    <a:cubicBezTo>
                      <a:pt x="4" y="8"/>
                      <a:pt x="7" y="13"/>
                      <a:pt x="10" y="18"/>
                    </a:cubicBezTo>
                    <a:cubicBezTo>
                      <a:pt x="15" y="16"/>
                      <a:pt x="16" y="10"/>
                      <a:pt x="13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7" name="Freeform 476"/>
              <p:cNvSpPr/>
              <p:nvPr/>
            </p:nvSpPr>
            <p:spPr bwMode="auto">
              <a:xfrm>
                <a:off x="2267" y="1742"/>
                <a:ext cx="31" cy="38"/>
              </a:xfrm>
              <a:custGeom>
                <a:gdLst>
                  <a:gd name="T0" fmla="*/ 0 w 13"/>
                  <a:gd name="T1" fmla="*/ 9 h 16"/>
                  <a:gd name="T2" fmla="*/ 1 w 13"/>
                  <a:gd name="T3" fmla="*/ 10 h 16"/>
                  <a:gd name="T4" fmla="*/ 1 w 13"/>
                  <a:gd name="T5" fmla="*/ 11 h 16"/>
                  <a:gd name="T6" fmla="*/ 9 w 13"/>
                  <a:gd name="T7" fmla="*/ 16 h 16"/>
                  <a:gd name="T8" fmla="*/ 12 w 13"/>
                  <a:gd name="T9" fmla="*/ 6 h 16"/>
                  <a:gd name="T10" fmla="*/ 4 w 13"/>
                  <a:gd name="T11" fmla="*/ 0 h 16"/>
                  <a:gd name="T12" fmla="*/ 0 w 13"/>
                  <a:gd name="T13" fmla="*/ 9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6">
                    <a:moveTo>
                      <a:pt x="0" y="9"/>
                    </a:moveTo>
                    <a:cubicBezTo>
                      <a:pt x="0" y="9"/>
                      <a:pt x="0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4" y="11"/>
                      <a:pt x="8" y="13"/>
                      <a:pt x="9" y="16"/>
                    </a:cubicBezTo>
                    <a:cubicBezTo>
                      <a:pt x="12" y="14"/>
                      <a:pt x="13" y="10"/>
                      <a:pt x="12" y="6"/>
                    </a:cubicBezTo>
                    <a:cubicBezTo>
                      <a:pt x="11" y="2"/>
                      <a:pt x="8" y="1"/>
                      <a:pt x="4" y="0"/>
                    </a:cubicBezTo>
                    <a:cubicBezTo>
                      <a:pt x="4" y="4"/>
                      <a:pt x="3" y="7"/>
                      <a:pt x="0" y="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8" name="Freeform 477"/>
              <p:cNvSpPr/>
              <p:nvPr/>
            </p:nvSpPr>
            <p:spPr bwMode="auto">
              <a:xfrm>
                <a:off x="2293" y="1696"/>
                <a:ext cx="55" cy="29"/>
              </a:xfrm>
              <a:custGeom>
                <a:gdLst>
                  <a:gd name="T0" fmla="*/ 9 w 23"/>
                  <a:gd name="T1" fmla="*/ 11 h 12"/>
                  <a:gd name="T2" fmla="*/ 14 w 23"/>
                  <a:gd name="T3" fmla="*/ 11 h 12"/>
                  <a:gd name="T4" fmla="*/ 22 w 23"/>
                  <a:gd name="T5" fmla="*/ 5 h 12"/>
                  <a:gd name="T6" fmla="*/ 12 w 23"/>
                  <a:gd name="T7" fmla="*/ 3 h 12"/>
                  <a:gd name="T8" fmla="*/ 5 w 23"/>
                  <a:gd name="T9" fmla="*/ 7 h 12"/>
                  <a:gd name="T10" fmla="*/ 0 w 23"/>
                  <a:gd name="T11" fmla="*/ 11 h 12"/>
                  <a:gd name="T12" fmla="*/ 9 w 23"/>
                  <a:gd name="T13" fmla="*/ 1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2">
                    <a:moveTo>
                      <a:pt x="9" y="11"/>
                    </a:moveTo>
                    <a:cubicBezTo>
                      <a:pt x="11" y="11"/>
                      <a:pt x="13" y="11"/>
                      <a:pt x="14" y="11"/>
                    </a:cubicBezTo>
                    <a:cubicBezTo>
                      <a:pt x="18" y="11"/>
                      <a:pt x="23" y="10"/>
                      <a:pt x="22" y="5"/>
                    </a:cubicBezTo>
                    <a:cubicBezTo>
                      <a:pt x="21" y="0"/>
                      <a:pt x="15" y="1"/>
                      <a:pt x="12" y="3"/>
                    </a:cubicBezTo>
                    <a:cubicBezTo>
                      <a:pt x="9" y="4"/>
                      <a:pt x="7" y="5"/>
                      <a:pt x="5" y="7"/>
                    </a:cubicBezTo>
                    <a:cubicBezTo>
                      <a:pt x="3" y="8"/>
                      <a:pt x="2" y="10"/>
                      <a:pt x="0" y="11"/>
                    </a:cubicBezTo>
                    <a:cubicBezTo>
                      <a:pt x="3" y="12"/>
                      <a:pt x="7" y="11"/>
                      <a:pt x="9" y="1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9" name="Freeform 478"/>
              <p:cNvSpPr/>
              <p:nvPr/>
            </p:nvSpPr>
            <p:spPr bwMode="auto">
              <a:xfrm>
                <a:off x="2173" y="1606"/>
                <a:ext cx="142" cy="181"/>
              </a:xfrm>
              <a:custGeom>
                <a:gdLst>
                  <a:gd name="T0" fmla="*/ 5 w 60"/>
                  <a:gd name="T1" fmla="*/ 14 h 76"/>
                  <a:gd name="T2" fmla="*/ 5 w 60"/>
                  <a:gd name="T3" fmla="*/ 14 h 76"/>
                  <a:gd name="T4" fmla="*/ 8 w 60"/>
                  <a:gd name="T5" fmla="*/ 16 h 76"/>
                  <a:gd name="T6" fmla="*/ 11 w 60"/>
                  <a:gd name="T7" fmla="*/ 15 h 76"/>
                  <a:gd name="T8" fmla="*/ 18 w 60"/>
                  <a:gd name="T9" fmla="*/ 16 h 76"/>
                  <a:gd name="T10" fmla="*/ 23 w 60"/>
                  <a:gd name="T11" fmla="*/ 29 h 76"/>
                  <a:gd name="T12" fmla="*/ 23 w 60"/>
                  <a:gd name="T13" fmla="*/ 29 h 76"/>
                  <a:gd name="T14" fmla="*/ 27 w 60"/>
                  <a:gd name="T15" fmla="*/ 31 h 76"/>
                  <a:gd name="T16" fmla="*/ 30 w 60"/>
                  <a:gd name="T17" fmla="*/ 35 h 76"/>
                  <a:gd name="T18" fmla="*/ 42 w 60"/>
                  <a:gd name="T19" fmla="*/ 40 h 76"/>
                  <a:gd name="T20" fmla="*/ 41 w 60"/>
                  <a:gd name="T21" fmla="*/ 52 h 76"/>
                  <a:gd name="T22" fmla="*/ 43 w 60"/>
                  <a:gd name="T23" fmla="*/ 55 h 76"/>
                  <a:gd name="T24" fmla="*/ 43 w 60"/>
                  <a:gd name="T25" fmla="*/ 56 h 76"/>
                  <a:gd name="T26" fmla="*/ 53 w 60"/>
                  <a:gd name="T27" fmla="*/ 62 h 76"/>
                  <a:gd name="T28" fmla="*/ 50 w 60"/>
                  <a:gd name="T29" fmla="*/ 75 h 76"/>
                  <a:gd name="T30" fmla="*/ 50 w 60"/>
                  <a:gd name="T31" fmla="*/ 75 h 76"/>
                  <a:gd name="T32" fmla="*/ 50 w 60"/>
                  <a:gd name="T33" fmla="*/ 76 h 76"/>
                  <a:gd name="T34" fmla="*/ 60 w 60"/>
                  <a:gd name="T35" fmla="*/ 66 h 76"/>
                  <a:gd name="T36" fmla="*/ 59 w 60"/>
                  <a:gd name="T37" fmla="*/ 60 h 76"/>
                  <a:gd name="T38" fmla="*/ 49 w 60"/>
                  <a:gd name="T39" fmla="*/ 51 h 76"/>
                  <a:gd name="T40" fmla="*/ 48 w 60"/>
                  <a:gd name="T41" fmla="*/ 49 h 76"/>
                  <a:gd name="T42" fmla="*/ 32 w 60"/>
                  <a:gd name="T43" fmla="*/ 28 h 76"/>
                  <a:gd name="T44" fmla="*/ 31 w 60"/>
                  <a:gd name="T45" fmla="*/ 28 h 76"/>
                  <a:gd name="T46" fmla="*/ 31 w 60"/>
                  <a:gd name="T47" fmla="*/ 27 h 76"/>
                  <a:gd name="T48" fmla="*/ 24 w 60"/>
                  <a:gd name="T49" fmla="*/ 12 h 76"/>
                  <a:gd name="T50" fmla="*/ 10 w 60"/>
                  <a:gd name="T51" fmla="*/ 8 h 76"/>
                  <a:gd name="T52" fmla="*/ 9 w 60"/>
                  <a:gd name="T53" fmla="*/ 8 h 76"/>
                  <a:gd name="T54" fmla="*/ 6 w 60"/>
                  <a:gd name="T55" fmla="*/ 1 h 76"/>
                  <a:gd name="T56" fmla="*/ 5 w 60"/>
                  <a:gd name="T57" fmla="*/ 0 h 76"/>
                  <a:gd name="T58" fmla="*/ 0 w 60"/>
                  <a:gd name="T59" fmla="*/ 5 h 76"/>
                  <a:gd name="T60" fmla="*/ 5 w 60"/>
                  <a:gd name="T61" fmla="*/ 14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0" h="76">
                    <a:moveTo>
                      <a:pt x="5" y="14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6" y="15"/>
                      <a:pt x="7" y="15"/>
                      <a:pt x="8" y="16"/>
                    </a:cubicBezTo>
                    <a:cubicBezTo>
                      <a:pt x="9" y="15"/>
                      <a:pt x="10" y="15"/>
                      <a:pt x="11" y="15"/>
                    </a:cubicBezTo>
                    <a:cubicBezTo>
                      <a:pt x="14" y="14"/>
                      <a:pt x="16" y="15"/>
                      <a:pt x="18" y="16"/>
                    </a:cubicBezTo>
                    <a:cubicBezTo>
                      <a:pt x="22" y="18"/>
                      <a:pt x="25" y="25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5" y="30"/>
                      <a:pt x="26" y="30"/>
                      <a:pt x="27" y="31"/>
                    </a:cubicBezTo>
                    <a:cubicBezTo>
                      <a:pt x="29" y="32"/>
                      <a:pt x="29" y="34"/>
                      <a:pt x="30" y="35"/>
                    </a:cubicBezTo>
                    <a:cubicBezTo>
                      <a:pt x="35" y="35"/>
                      <a:pt x="39" y="36"/>
                      <a:pt x="42" y="40"/>
                    </a:cubicBezTo>
                    <a:cubicBezTo>
                      <a:pt x="44" y="44"/>
                      <a:pt x="44" y="49"/>
                      <a:pt x="41" y="52"/>
                    </a:cubicBezTo>
                    <a:cubicBezTo>
                      <a:pt x="42" y="53"/>
                      <a:pt x="43" y="54"/>
                      <a:pt x="43" y="55"/>
                    </a:cubicBezTo>
                    <a:cubicBezTo>
                      <a:pt x="43" y="55"/>
                      <a:pt x="43" y="55"/>
                      <a:pt x="43" y="56"/>
                    </a:cubicBezTo>
                    <a:cubicBezTo>
                      <a:pt x="48" y="55"/>
                      <a:pt x="52" y="59"/>
                      <a:pt x="53" y="62"/>
                    </a:cubicBezTo>
                    <a:cubicBezTo>
                      <a:pt x="55" y="67"/>
                      <a:pt x="54" y="72"/>
                      <a:pt x="50" y="75"/>
                    </a:cubicBezTo>
                    <a:cubicBezTo>
                      <a:pt x="50" y="75"/>
                      <a:pt x="50" y="75"/>
                      <a:pt x="50" y="75"/>
                    </a:cubicBezTo>
                    <a:cubicBezTo>
                      <a:pt x="50" y="75"/>
                      <a:pt x="50" y="76"/>
                      <a:pt x="50" y="7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0" y="64"/>
                      <a:pt x="60" y="62"/>
                      <a:pt x="59" y="60"/>
                    </a:cubicBezTo>
                    <a:cubicBezTo>
                      <a:pt x="57" y="56"/>
                      <a:pt x="54" y="51"/>
                      <a:pt x="49" y="51"/>
                    </a:cubicBezTo>
                    <a:cubicBezTo>
                      <a:pt x="48" y="51"/>
                      <a:pt x="48" y="50"/>
                      <a:pt x="48" y="49"/>
                    </a:cubicBezTo>
                    <a:cubicBezTo>
                      <a:pt x="53" y="39"/>
                      <a:pt x="42" y="28"/>
                      <a:pt x="32" y="28"/>
                    </a:cubicBezTo>
                    <a:cubicBezTo>
                      <a:pt x="32" y="28"/>
                      <a:pt x="32" y="28"/>
                      <a:pt x="31" y="28"/>
                    </a:cubicBezTo>
                    <a:cubicBezTo>
                      <a:pt x="31" y="28"/>
                      <a:pt x="31" y="28"/>
                      <a:pt x="31" y="27"/>
                    </a:cubicBezTo>
                    <a:cubicBezTo>
                      <a:pt x="30" y="21"/>
                      <a:pt x="28" y="16"/>
                      <a:pt x="24" y="12"/>
                    </a:cubicBezTo>
                    <a:cubicBezTo>
                      <a:pt x="20" y="9"/>
                      <a:pt x="14" y="8"/>
                      <a:pt x="10" y="8"/>
                    </a:cubicBezTo>
                    <a:cubicBezTo>
                      <a:pt x="10" y="8"/>
                      <a:pt x="9" y="8"/>
                      <a:pt x="9" y="8"/>
                    </a:cubicBezTo>
                    <a:cubicBezTo>
                      <a:pt x="8" y="6"/>
                      <a:pt x="8" y="3"/>
                      <a:pt x="6" y="1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7"/>
                      <a:pt x="5" y="11"/>
                      <a:pt x="5" y="1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0" name="Freeform 479"/>
              <p:cNvSpPr/>
              <p:nvPr/>
            </p:nvSpPr>
            <p:spPr bwMode="auto">
              <a:xfrm>
                <a:off x="2173" y="1606"/>
                <a:ext cx="12" cy="12"/>
              </a:xfrm>
              <a:custGeom>
                <a:gdLst>
                  <a:gd name="T0" fmla="*/ 12 w 12"/>
                  <a:gd name="T1" fmla="*/ 0 h 12"/>
                  <a:gd name="T2" fmla="*/ 12 w 12"/>
                  <a:gd name="T3" fmla="*/ 0 h 12"/>
                  <a:gd name="T4" fmla="*/ 0 w 12"/>
                  <a:gd name="T5" fmla="*/ 12 h 12"/>
                  <a:gd name="T6" fmla="*/ 12 w 12"/>
                  <a:gd name="T7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12" y="0"/>
                    </a:moveTo>
                    <a:lnTo>
                      <a:pt x="12" y="0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1" name="Freeform 480"/>
              <p:cNvSpPr/>
              <p:nvPr/>
            </p:nvSpPr>
            <p:spPr bwMode="auto">
              <a:xfrm>
                <a:off x="2251" y="1632"/>
                <a:ext cx="49" cy="36"/>
              </a:xfrm>
              <a:custGeom>
                <a:gdLst>
                  <a:gd name="T0" fmla="*/ 16 w 21"/>
                  <a:gd name="T1" fmla="*/ 2 h 15"/>
                  <a:gd name="T2" fmla="*/ 7 w 21"/>
                  <a:gd name="T3" fmla="*/ 6 h 15"/>
                  <a:gd name="T4" fmla="*/ 0 w 21"/>
                  <a:gd name="T5" fmla="*/ 15 h 15"/>
                  <a:gd name="T6" fmla="*/ 11 w 21"/>
                  <a:gd name="T7" fmla="*/ 12 h 15"/>
                  <a:gd name="T8" fmla="*/ 16 w 21"/>
                  <a:gd name="T9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5">
                    <a:moveTo>
                      <a:pt x="16" y="2"/>
                    </a:moveTo>
                    <a:cubicBezTo>
                      <a:pt x="13" y="0"/>
                      <a:pt x="9" y="4"/>
                      <a:pt x="7" y="6"/>
                    </a:cubicBezTo>
                    <a:cubicBezTo>
                      <a:pt x="4" y="8"/>
                      <a:pt x="2" y="11"/>
                      <a:pt x="0" y="15"/>
                    </a:cubicBezTo>
                    <a:cubicBezTo>
                      <a:pt x="4" y="13"/>
                      <a:pt x="8" y="13"/>
                      <a:pt x="11" y="12"/>
                    </a:cubicBezTo>
                    <a:cubicBezTo>
                      <a:pt x="14" y="10"/>
                      <a:pt x="21" y="7"/>
                      <a:pt x="16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2" name="Freeform 481"/>
              <p:cNvSpPr/>
              <p:nvPr/>
            </p:nvSpPr>
            <p:spPr bwMode="auto">
              <a:xfrm>
                <a:off x="2199" y="1573"/>
                <a:ext cx="45" cy="47"/>
              </a:xfrm>
              <a:custGeom>
                <a:gdLst>
                  <a:gd name="T0" fmla="*/ 16 w 19"/>
                  <a:gd name="T1" fmla="*/ 5 h 20"/>
                  <a:gd name="T2" fmla="*/ 6 w 19"/>
                  <a:gd name="T3" fmla="*/ 10 h 20"/>
                  <a:gd name="T4" fmla="*/ 0 w 19"/>
                  <a:gd name="T5" fmla="*/ 20 h 20"/>
                  <a:gd name="T6" fmla="*/ 16 w 19"/>
                  <a:gd name="T7" fmla="*/ 5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16" y="5"/>
                    </a:moveTo>
                    <a:cubicBezTo>
                      <a:pt x="13" y="0"/>
                      <a:pt x="7" y="8"/>
                      <a:pt x="6" y="10"/>
                    </a:cubicBezTo>
                    <a:cubicBezTo>
                      <a:pt x="4" y="13"/>
                      <a:pt x="1" y="16"/>
                      <a:pt x="0" y="20"/>
                    </a:cubicBezTo>
                    <a:cubicBezTo>
                      <a:pt x="6" y="17"/>
                      <a:pt x="19" y="13"/>
                      <a:pt x="16" y="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3" name="Freeform 482"/>
              <p:cNvSpPr/>
              <p:nvPr/>
            </p:nvSpPr>
            <p:spPr bwMode="auto">
              <a:xfrm>
                <a:off x="2255" y="1770"/>
                <a:ext cx="34" cy="36"/>
              </a:xfrm>
              <a:custGeom>
                <a:gdLst>
                  <a:gd name="T0" fmla="*/ 14 w 14"/>
                  <a:gd name="T1" fmla="*/ 7 h 15"/>
                  <a:gd name="T2" fmla="*/ 6 w 14"/>
                  <a:gd name="T3" fmla="*/ 0 h 15"/>
                  <a:gd name="T4" fmla="*/ 0 w 14"/>
                  <a:gd name="T5" fmla="*/ 11 h 15"/>
                  <a:gd name="T6" fmla="*/ 7 w 14"/>
                  <a:gd name="T7" fmla="*/ 15 h 15"/>
                  <a:gd name="T8" fmla="*/ 14 w 14"/>
                  <a:gd name="T9" fmla="*/ 8 h 15"/>
                  <a:gd name="T10" fmla="*/ 14 w 14"/>
                  <a:gd name="T11" fmla="*/ 7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cubicBezTo>
                      <a:pt x="13" y="3"/>
                      <a:pt x="9" y="1"/>
                      <a:pt x="6" y="0"/>
                    </a:cubicBezTo>
                    <a:cubicBezTo>
                      <a:pt x="7" y="5"/>
                      <a:pt x="4" y="9"/>
                      <a:pt x="0" y="11"/>
                    </a:cubicBezTo>
                    <a:cubicBezTo>
                      <a:pt x="3" y="11"/>
                      <a:pt x="5" y="13"/>
                      <a:pt x="7" y="1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4" name="Freeform 483"/>
              <p:cNvSpPr/>
              <p:nvPr/>
            </p:nvSpPr>
            <p:spPr bwMode="auto">
              <a:xfrm>
                <a:off x="2241" y="1692"/>
                <a:ext cx="31" cy="35"/>
              </a:xfrm>
              <a:custGeom>
                <a:gdLst>
                  <a:gd name="T0" fmla="*/ 0 w 13"/>
                  <a:gd name="T1" fmla="*/ 10 h 15"/>
                  <a:gd name="T2" fmla="*/ 2 w 13"/>
                  <a:gd name="T3" fmla="*/ 12 h 15"/>
                  <a:gd name="T4" fmla="*/ 11 w 13"/>
                  <a:gd name="T5" fmla="*/ 15 h 15"/>
                  <a:gd name="T6" fmla="*/ 11 w 13"/>
                  <a:gd name="T7" fmla="*/ 5 h 15"/>
                  <a:gd name="T8" fmla="*/ 6 w 13"/>
                  <a:gd name="T9" fmla="*/ 1 h 15"/>
                  <a:gd name="T10" fmla="*/ 1 w 13"/>
                  <a:gd name="T11" fmla="*/ 0 h 15"/>
                  <a:gd name="T12" fmla="*/ 0 w 13"/>
                  <a:gd name="T13" fmla="*/ 9 h 15"/>
                  <a:gd name="T14" fmla="*/ 0 w 13"/>
                  <a:gd name="T15" fmla="*/ 1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0" y="10"/>
                    </a:moveTo>
                    <a:cubicBezTo>
                      <a:pt x="1" y="10"/>
                      <a:pt x="2" y="11"/>
                      <a:pt x="2" y="12"/>
                    </a:cubicBezTo>
                    <a:cubicBezTo>
                      <a:pt x="5" y="11"/>
                      <a:pt x="9" y="13"/>
                      <a:pt x="11" y="15"/>
                    </a:cubicBezTo>
                    <a:cubicBezTo>
                      <a:pt x="13" y="12"/>
                      <a:pt x="13" y="8"/>
                      <a:pt x="11" y="5"/>
                    </a:cubicBezTo>
                    <a:cubicBezTo>
                      <a:pt x="10" y="3"/>
                      <a:pt x="8" y="2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2" y="3"/>
                      <a:pt x="1" y="6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5" name="Freeform 484"/>
              <p:cNvSpPr/>
              <p:nvPr/>
            </p:nvSpPr>
            <p:spPr bwMode="auto">
              <a:xfrm>
                <a:off x="2241" y="1723"/>
                <a:ext cx="33" cy="38"/>
              </a:xfrm>
              <a:custGeom>
                <a:gdLst>
                  <a:gd name="T0" fmla="*/ 3 w 14"/>
                  <a:gd name="T1" fmla="*/ 1 h 16"/>
                  <a:gd name="T2" fmla="*/ 0 w 14"/>
                  <a:gd name="T3" fmla="*/ 11 h 16"/>
                  <a:gd name="T4" fmla="*/ 4 w 14"/>
                  <a:gd name="T5" fmla="*/ 12 h 16"/>
                  <a:gd name="T6" fmla="*/ 10 w 14"/>
                  <a:gd name="T7" fmla="*/ 16 h 16"/>
                  <a:gd name="T8" fmla="*/ 10 w 14"/>
                  <a:gd name="T9" fmla="*/ 16 h 16"/>
                  <a:gd name="T10" fmla="*/ 12 w 14"/>
                  <a:gd name="T11" fmla="*/ 6 h 16"/>
                  <a:gd name="T12" fmla="*/ 3 w 14"/>
                  <a:gd name="T13" fmla="*/ 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3" y="1"/>
                    </a:moveTo>
                    <a:cubicBezTo>
                      <a:pt x="4" y="4"/>
                      <a:pt x="3" y="8"/>
                      <a:pt x="0" y="11"/>
                    </a:cubicBezTo>
                    <a:cubicBezTo>
                      <a:pt x="1" y="11"/>
                      <a:pt x="3" y="11"/>
                      <a:pt x="4" y="12"/>
                    </a:cubicBezTo>
                    <a:cubicBezTo>
                      <a:pt x="7" y="12"/>
                      <a:pt x="9" y="14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4" y="14"/>
                      <a:pt x="14" y="9"/>
                      <a:pt x="12" y="6"/>
                    </a:cubicBezTo>
                    <a:cubicBezTo>
                      <a:pt x="11" y="2"/>
                      <a:pt x="6" y="0"/>
                      <a:pt x="3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6" name="Freeform 485"/>
              <p:cNvSpPr/>
              <p:nvPr/>
            </p:nvSpPr>
            <p:spPr bwMode="auto">
              <a:xfrm>
                <a:off x="2237" y="1751"/>
                <a:ext cx="30" cy="43"/>
              </a:xfrm>
              <a:custGeom>
                <a:gdLst>
                  <a:gd name="T0" fmla="*/ 8 w 13"/>
                  <a:gd name="T1" fmla="*/ 2 h 18"/>
                  <a:gd name="T2" fmla="*/ 0 w 13"/>
                  <a:gd name="T3" fmla="*/ 1 h 18"/>
                  <a:gd name="T4" fmla="*/ 5 w 13"/>
                  <a:gd name="T5" fmla="*/ 18 h 18"/>
                  <a:gd name="T6" fmla="*/ 12 w 13"/>
                  <a:gd name="T7" fmla="*/ 8 h 18"/>
                  <a:gd name="T8" fmla="*/ 8 w 13"/>
                  <a:gd name="T9" fmla="*/ 2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8">
                    <a:moveTo>
                      <a:pt x="8" y="2"/>
                    </a:moveTo>
                    <a:cubicBezTo>
                      <a:pt x="6" y="1"/>
                      <a:pt x="2" y="0"/>
                      <a:pt x="0" y="1"/>
                    </a:cubicBezTo>
                    <a:cubicBezTo>
                      <a:pt x="2" y="6"/>
                      <a:pt x="4" y="12"/>
                      <a:pt x="5" y="18"/>
                    </a:cubicBezTo>
                    <a:cubicBezTo>
                      <a:pt x="10" y="17"/>
                      <a:pt x="13" y="13"/>
                      <a:pt x="12" y="8"/>
                    </a:cubicBezTo>
                    <a:cubicBezTo>
                      <a:pt x="12" y="5"/>
                      <a:pt x="10" y="3"/>
                      <a:pt x="8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7" name="Freeform 486"/>
              <p:cNvSpPr/>
              <p:nvPr/>
            </p:nvSpPr>
            <p:spPr bwMode="auto">
              <a:xfrm>
                <a:off x="2251" y="1799"/>
                <a:ext cx="19" cy="26"/>
              </a:xfrm>
              <a:custGeom>
                <a:gdLst>
                  <a:gd name="T0" fmla="*/ 0 w 8"/>
                  <a:gd name="T1" fmla="*/ 0 h 11"/>
                  <a:gd name="T2" fmla="*/ 1 w 8"/>
                  <a:gd name="T3" fmla="*/ 11 h 11"/>
                  <a:gd name="T4" fmla="*/ 8 w 8"/>
                  <a:gd name="T5" fmla="*/ 4 h 11"/>
                  <a:gd name="T6" fmla="*/ 0 w 8"/>
                  <a:gd name="T7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0" y="0"/>
                    </a:moveTo>
                    <a:cubicBezTo>
                      <a:pt x="0" y="4"/>
                      <a:pt x="1" y="7"/>
                      <a:pt x="1" y="11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2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8" name="Freeform 487"/>
              <p:cNvSpPr/>
              <p:nvPr/>
            </p:nvSpPr>
            <p:spPr bwMode="auto">
              <a:xfrm>
                <a:off x="2106" y="1668"/>
                <a:ext cx="142" cy="178"/>
              </a:xfrm>
              <a:custGeom>
                <a:gdLst>
                  <a:gd name="T0" fmla="*/ 20 w 60"/>
                  <a:gd name="T1" fmla="*/ 14 h 75"/>
                  <a:gd name="T2" fmla="*/ 52 w 60"/>
                  <a:gd name="T3" fmla="*/ 71 h 75"/>
                  <a:gd name="T4" fmla="*/ 52 w 60"/>
                  <a:gd name="T5" fmla="*/ 74 h 75"/>
                  <a:gd name="T6" fmla="*/ 53 w 60"/>
                  <a:gd name="T7" fmla="*/ 75 h 75"/>
                  <a:gd name="T8" fmla="*/ 60 w 60"/>
                  <a:gd name="T9" fmla="*/ 68 h 75"/>
                  <a:gd name="T10" fmla="*/ 59 w 60"/>
                  <a:gd name="T11" fmla="*/ 57 h 75"/>
                  <a:gd name="T12" fmla="*/ 40 w 60"/>
                  <a:gd name="T13" fmla="*/ 18 h 75"/>
                  <a:gd name="T14" fmla="*/ 8 w 60"/>
                  <a:gd name="T15" fmla="*/ 0 h 75"/>
                  <a:gd name="T16" fmla="*/ 0 w 60"/>
                  <a:gd name="T17" fmla="*/ 8 h 75"/>
                  <a:gd name="T18" fmla="*/ 20 w 60"/>
                  <a:gd name="T19" fmla="*/ 14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75">
                    <a:moveTo>
                      <a:pt x="20" y="14"/>
                    </a:moveTo>
                    <a:cubicBezTo>
                      <a:pt x="41" y="25"/>
                      <a:pt x="51" y="48"/>
                      <a:pt x="52" y="71"/>
                    </a:cubicBezTo>
                    <a:cubicBezTo>
                      <a:pt x="52" y="72"/>
                      <a:pt x="52" y="73"/>
                      <a:pt x="52" y="74"/>
                    </a:cubicBezTo>
                    <a:cubicBezTo>
                      <a:pt x="53" y="75"/>
                      <a:pt x="53" y="75"/>
                      <a:pt x="53" y="75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4"/>
                      <a:pt x="60" y="61"/>
                      <a:pt x="59" y="57"/>
                    </a:cubicBezTo>
                    <a:cubicBezTo>
                      <a:pt x="56" y="43"/>
                      <a:pt x="51" y="28"/>
                      <a:pt x="40" y="18"/>
                    </a:cubicBezTo>
                    <a:cubicBezTo>
                      <a:pt x="31" y="9"/>
                      <a:pt x="20" y="2"/>
                      <a:pt x="8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" y="8"/>
                      <a:pt x="13" y="10"/>
                      <a:pt x="20" y="14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9" name="Freeform 488"/>
              <p:cNvSpPr/>
              <p:nvPr/>
            </p:nvSpPr>
            <p:spPr bwMode="auto">
              <a:xfrm>
                <a:off x="2106" y="1668"/>
                <a:ext cx="19" cy="19"/>
              </a:xfrm>
              <a:custGeom>
                <a:gdLst>
                  <a:gd name="T0" fmla="*/ 19 w 19"/>
                  <a:gd name="T1" fmla="*/ 0 h 19"/>
                  <a:gd name="T2" fmla="*/ 19 w 19"/>
                  <a:gd name="T3" fmla="*/ 0 h 19"/>
                  <a:gd name="T4" fmla="*/ 0 w 19"/>
                  <a:gd name="T5" fmla="*/ 19 h 19"/>
                  <a:gd name="T6" fmla="*/ 19 w 19"/>
                  <a:gd name="T7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9" y="0"/>
                    </a:moveTo>
                    <a:lnTo>
                      <a:pt x="19" y="0"/>
                    </a:lnTo>
                    <a:lnTo>
                      <a:pt x="0" y="19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0" name="Freeform 489"/>
              <p:cNvSpPr>
                <a:spLocks noEditPoints="1"/>
              </p:cNvSpPr>
              <p:nvPr/>
            </p:nvSpPr>
            <p:spPr bwMode="auto">
              <a:xfrm>
                <a:off x="2185" y="1573"/>
                <a:ext cx="167" cy="190"/>
              </a:xfrm>
              <a:custGeom>
                <a:gdLst>
                  <a:gd name="T0" fmla="*/ 1 w 71"/>
                  <a:gd name="T1" fmla="*/ 15 h 80"/>
                  <a:gd name="T2" fmla="*/ 4 w 71"/>
                  <a:gd name="T3" fmla="*/ 22 h 80"/>
                  <a:gd name="T4" fmla="*/ 5 w 71"/>
                  <a:gd name="T5" fmla="*/ 22 h 80"/>
                  <a:gd name="T6" fmla="*/ 19 w 71"/>
                  <a:gd name="T7" fmla="*/ 26 h 80"/>
                  <a:gd name="T8" fmla="*/ 26 w 71"/>
                  <a:gd name="T9" fmla="*/ 41 h 80"/>
                  <a:gd name="T10" fmla="*/ 26 w 71"/>
                  <a:gd name="T11" fmla="*/ 42 h 80"/>
                  <a:gd name="T12" fmla="*/ 27 w 71"/>
                  <a:gd name="T13" fmla="*/ 42 h 80"/>
                  <a:gd name="T14" fmla="*/ 43 w 71"/>
                  <a:gd name="T15" fmla="*/ 63 h 80"/>
                  <a:gd name="T16" fmla="*/ 44 w 71"/>
                  <a:gd name="T17" fmla="*/ 65 h 80"/>
                  <a:gd name="T18" fmla="*/ 54 w 71"/>
                  <a:gd name="T19" fmla="*/ 74 h 80"/>
                  <a:gd name="T20" fmla="*/ 55 w 71"/>
                  <a:gd name="T21" fmla="*/ 80 h 80"/>
                  <a:gd name="T22" fmla="*/ 57 w 71"/>
                  <a:gd name="T23" fmla="*/ 78 h 80"/>
                  <a:gd name="T24" fmla="*/ 56 w 71"/>
                  <a:gd name="T25" fmla="*/ 73 h 80"/>
                  <a:gd name="T26" fmla="*/ 50 w 71"/>
                  <a:gd name="T27" fmla="*/ 65 h 80"/>
                  <a:gd name="T28" fmla="*/ 57 w 71"/>
                  <a:gd name="T29" fmla="*/ 65 h 80"/>
                  <a:gd name="T30" fmla="*/ 63 w 71"/>
                  <a:gd name="T31" fmla="*/ 64 h 80"/>
                  <a:gd name="T32" fmla="*/ 70 w 71"/>
                  <a:gd name="T33" fmla="*/ 57 h 80"/>
                  <a:gd name="T34" fmla="*/ 60 w 71"/>
                  <a:gd name="T35" fmla="*/ 52 h 80"/>
                  <a:gd name="T36" fmla="*/ 52 w 71"/>
                  <a:gd name="T37" fmla="*/ 56 h 80"/>
                  <a:gd name="T38" fmla="*/ 46 w 71"/>
                  <a:gd name="T39" fmla="*/ 62 h 80"/>
                  <a:gd name="T40" fmla="*/ 30 w 71"/>
                  <a:gd name="T41" fmla="*/ 41 h 80"/>
                  <a:gd name="T42" fmla="*/ 38 w 71"/>
                  <a:gd name="T43" fmla="*/ 39 h 80"/>
                  <a:gd name="T44" fmla="*/ 45 w 71"/>
                  <a:gd name="T45" fmla="*/ 36 h 80"/>
                  <a:gd name="T46" fmla="*/ 46 w 71"/>
                  <a:gd name="T47" fmla="*/ 27 h 80"/>
                  <a:gd name="T48" fmla="*/ 27 w 71"/>
                  <a:gd name="T49" fmla="*/ 39 h 80"/>
                  <a:gd name="T50" fmla="*/ 20 w 71"/>
                  <a:gd name="T51" fmla="*/ 25 h 80"/>
                  <a:gd name="T52" fmla="*/ 8 w 71"/>
                  <a:gd name="T53" fmla="*/ 20 h 80"/>
                  <a:gd name="T54" fmla="*/ 22 w 71"/>
                  <a:gd name="T55" fmla="*/ 12 h 80"/>
                  <a:gd name="T56" fmla="*/ 22 w 71"/>
                  <a:gd name="T57" fmla="*/ 3 h 80"/>
                  <a:gd name="T58" fmla="*/ 12 w 71"/>
                  <a:gd name="T59" fmla="*/ 6 h 80"/>
                  <a:gd name="T60" fmla="*/ 8 w 71"/>
                  <a:gd name="T61" fmla="*/ 13 h 80"/>
                  <a:gd name="T62" fmla="*/ 5 w 71"/>
                  <a:gd name="T63" fmla="*/ 19 h 80"/>
                  <a:gd name="T64" fmla="*/ 1 w 71"/>
                  <a:gd name="T65" fmla="*/ 13 h 80"/>
                  <a:gd name="T66" fmla="*/ 0 w 71"/>
                  <a:gd name="T67" fmla="*/ 14 h 80"/>
                  <a:gd name="T68" fmla="*/ 1 w 71"/>
                  <a:gd name="T69" fmla="*/ 15 h 80"/>
                  <a:gd name="T70" fmla="*/ 51 w 71"/>
                  <a:gd name="T71" fmla="*/ 59 h 80"/>
                  <a:gd name="T72" fmla="*/ 58 w 71"/>
                  <a:gd name="T73" fmla="*/ 55 h 80"/>
                  <a:gd name="T74" fmla="*/ 68 w 71"/>
                  <a:gd name="T75" fmla="*/ 57 h 80"/>
                  <a:gd name="T76" fmla="*/ 60 w 71"/>
                  <a:gd name="T77" fmla="*/ 63 h 80"/>
                  <a:gd name="T78" fmla="*/ 55 w 71"/>
                  <a:gd name="T79" fmla="*/ 63 h 80"/>
                  <a:gd name="T80" fmla="*/ 46 w 71"/>
                  <a:gd name="T81" fmla="*/ 63 h 80"/>
                  <a:gd name="T82" fmla="*/ 51 w 71"/>
                  <a:gd name="T83" fmla="*/ 59 h 80"/>
                  <a:gd name="T84" fmla="*/ 35 w 71"/>
                  <a:gd name="T85" fmla="*/ 31 h 80"/>
                  <a:gd name="T86" fmla="*/ 44 w 71"/>
                  <a:gd name="T87" fmla="*/ 27 h 80"/>
                  <a:gd name="T88" fmla="*/ 39 w 71"/>
                  <a:gd name="T89" fmla="*/ 37 h 80"/>
                  <a:gd name="T90" fmla="*/ 28 w 71"/>
                  <a:gd name="T91" fmla="*/ 40 h 80"/>
                  <a:gd name="T92" fmla="*/ 35 w 71"/>
                  <a:gd name="T93" fmla="*/ 31 h 80"/>
                  <a:gd name="T94" fmla="*/ 12 w 71"/>
                  <a:gd name="T95" fmla="*/ 10 h 80"/>
                  <a:gd name="T96" fmla="*/ 22 w 71"/>
                  <a:gd name="T97" fmla="*/ 5 h 80"/>
                  <a:gd name="T98" fmla="*/ 6 w 71"/>
                  <a:gd name="T99" fmla="*/ 20 h 80"/>
                  <a:gd name="T100" fmla="*/ 12 w 71"/>
                  <a:gd name="T101" fmla="*/ 10 h 8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1" h="80">
                    <a:moveTo>
                      <a:pt x="1" y="15"/>
                    </a:moveTo>
                    <a:cubicBezTo>
                      <a:pt x="3" y="17"/>
                      <a:pt x="3" y="20"/>
                      <a:pt x="4" y="22"/>
                    </a:cubicBezTo>
                    <a:cubicBezTo>
                      <a:pt x="4" y="22"/>
                      <a:pt x="5" y="22"/>
                      <a:pt x="5" y="22"/>
                    </a:cubicBezTo>
                    <a:cubicBezTo>
                      <a:pt x="9" y="22"/>
                      <a:pt x="15" y="23"/>
                      <a:pt x="19" y="26"/>
                    </a:cubicBezTo>
                    <a:cubicBezTo>
                      <a:pt x="23" y="30"/>
                      <a:pt x="25" y="35"/>
                      <a:pt x="26" y="41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37" y="42"/>
                      <a:pt x="48" y="53"/>
                      <a:pt x="43" y="63"/>
                    </a:cubicBezTo>
                    <a:cubicBezTo>
                      <a:pt x="43" y="64"/>
                      <a:pt x="43" y="65"/>
                      <a:pt x="44" y="65"/>
                    </a:cubicBezTo>
                    <a:cubicBezTo>
                      <a:pt x="49" y="65"/>
                      <a:pt x="52" y="70"/>
                      <a:pt x="54" y="74"/>
                    </a:cubicBezTo>
                    <a:cubicBezTo>
                      <a:pt x="55" y="76"/>
                      <a:pt x="55" y="78"/>
                      <a:pt x="55" y="80"/>
                    </a:cubicBezTo>
                    <a:cubicBezTo>
                      <a:pt x="57" y="78"/>
                      <a:pt x="57" y="78"/>
                      <a:pt x="57" y="78"/>
                    </a:cubicBezTo>
                    <a:cubicBezTo>
                      <a:pt x="57" y="76"/>
                      <a:pt x="56" y="75"/>
                      <a:pt x="56" y="73"/>
                    </a:cubicBezTo>
                    <a:cubicBezTo>
                      <a:pt x="54" y="70"/>
                      <a:pt x="52" y="67"/>
                      <a:pt x="50" y="65"/>
                    </a:cubicBezTo>
                    <a:cubicBezTo>
                      <a:pt x="52" y="65"/>
                      <a:pt x="54" y="65"/>
                      <a:pt x="57" y="65"/>
                    </a:cubicBezTo>
                    <a:cubicBezTo>
                      <a:pt x="59" y="65"/>
                      <a:pt x="61" y="65"/>
                      <a:pt x="63" y="64"/>
                    </a:cubicBezTo>
                    <a:cubicBezTo>
                      <a:pt x="67" y="64"/>
                      <a:pt x="71" y="62"/>
                      <a:pt x="70" y="57"/>
                    </a:cubicBezTo>
                    <a:cubicBezTo>
                      <a:pt x="69" y="52"/>
                      <a:pt x="64" y="51"/>
                      <a:pt x="60" y="52"/>
                    </a:cubicBezTo>
                    <a:cubicBezTo>
                      <a:pt x="57" y="53"/>
                      <a:pt x="54" y="54"/>
                      <a:pt x="52" y="56"/>
                    </a:cubicBezTo>
                    <a:cubicBezTo>
                      <a:pt x="50" y="58"/>
                      <a:pt x="48" y="60"/>
                      <a:pt x="46" y="62"/>
                    </a:cubicBezTo>
                    <a:cubicBezTo>
                      <a:pt x="48" y="53"/>
                      <a:pt x="39" y="42"/>
                      <a:pt x="30" y="41"/>
                    </a:cubicBezTo>
                    <a:cubicBezTo>
                      <a:pt x="33" y="40"/>
                      <a:pt x="35" y="40"/>
                      <a:pt x="38" y="39"/>
                    </a:cubicBezTo>
                    <a:cubicBezTo>
                      <a:pt x="40" y="38"/>
                      <a:pt x="43" y="37"/>
                      <a:pt x="45" y="36"/>
                    </a:cubicBezTo>
                    <a:cubicBezTo>
                      <a:pt x="48" y="33"/>
                      <a:pt x="49" y="29"/>
                      <a:pt x="46" y="27"/>
                    </a:cubicBezTo>
                    <a:cubicBezTo>
                      <a:pt x="39" y="21"/>
                      <a:pt x="30" y="32"/>
                      <a:pt x="27" y="39"/>
                    </a:cubicBezTo>
                    <a:cubicBezTo>
                      <a:pt x="27" y="33"/>
                      <a:pt x="24" y="28"/>
                      <a:pt x="20" y="25"/>
                    </a:cubicBezTo>
                    <a:cubicBezTo>
                      <a:pt x="17" y="22"/>
                      <a:pt x="12" y="21"/>
                      <a:pt x="8" y="20"/>
                    </a:cubicBezTo>
                    <a:cubicBezTo>
                      <a:pt x="13" y="18"/>
                      <a:pt x="19" y="17"/>
                      <a:pt x="22" y="12"/>
                    </a:cubicBezTo>
                    <a:cubicBezTo>
                      <a:pt x="24" y="10"/>
                      <a:pt x="24" y="6"/>
                      <a:pt x="22" y="3"/>
                    </a:cubicBezTo>
                    <a:cubicBezTo>
                      <a:pt x="19" y="0"/>
                      <a:pt x="14" y="4"/>
                      <a:pt x="12" y="6"/>
                    </a:cubicBezTo>
                    <a:cubicBezTo>
                      <a:pt x="10" y="8"/>
                      <a:pt x="9" y="11"/>
                      <a:pt x="8" y="13"/>
                    </a:cubicBezTo>
                    <a:cubicBezTo>
                      <a:pt x="7" y="15"/>
                      <a:pt x="5" y="17"/>
                      <a:pt x="5" y="19"/>
                    </a:cubicBezTo>
                    <a:cubicBezTo>
                      <a:pt x="4" y="17"/>
                      <a:pt x="3" y="15"/>
                      <a:pt x="1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1" y="15"/>
                      <a:pt x="1" y="15"/>
                    </a:cubicBezTo>
                    <a:close/>
                    <a:moveTo>
                      <a:pt x="51" y="59"/>
                    </a:moveTo>
                    <a:cubicBezTo>
                      <a:pt x="53" y="57"/>
                      <a:pt x="55" y="56"/>
                      <a:pt x="58" y="55"/>
                    </a:cubicBezTo>
                    <a:cubicBezTo>
                      <a:pt x="61" y="53"/>
                      <a:pt x="67" y="52"/>
                      <a:pt x="68" y="57"/>
                    </a:cubicBezTo>
                    <a:cubicBezTo>
                      <a:pt x="69" y="62"/>
                      <a:pt x="64" y="63"/>
                      <a:pt x="60" y="63"/>
                    </a:cubicBezTo>
                    <a:cubicBezTo>
                      <a:pt x="59" y="63"/>
                      <a:pt x="57" y="63"/>
                      <a:pt x="55" y="63"/>
                    </a:cubicBezTo>
                    <a:cubicBezTo>
                      <a:pt x="53" y="63"/>
                      <a:pt x="49" y="64"/>
                      <a:pt x="46" y="63"/>
                    </a:cubicBezTo>
                    <a:cubicBezTo>
                      <a:pt x="48" y="62"/>
                      <a:pt x="49" y="60"/>
                      <a:pt x="51" y="59"/>
                    </a:cubicBezTo>
                    <a:close/>
                    <a:moveTo>
                      <a:pt x="35" y="31"/>
                    </a:moveTo>
                    <a:cubicBezTo>
                      <a:pt x="37" y="29"/>
                      <a:pt x="41" y="25"/>
                      <a:pt x="44" y="27"/>
                    </a:cubicBezTo>
                    <a:cubicBezTo>
                      <a:pt x="49" y="32"/>
                      <a:pt x="42" y="35"/>
                      <a:pt x="39" y="37"/>
                    </a:cubicBezTo>
                    <a:cubicBezTo>
                      <a:pt x="36" y="38"/>
                      <a:pt x="32" y="38"/>
                      <a:pt x="28" y="40"/>
                    </a:cubicBezTo>
                    <a:cubicBezTo>
                      <a:pt x="30" y="36"/>
                      <a:pt x="32" y="33"/>
                      <a:pt x="35" y="31"/>
                    </a:cubicBezTo>
                    <a:close/>
                    <a:moveTo>
                      <a:pt x="12" y="10"/>
                    </a:moveTo>
                    <a:cubicBezTo>
                      <a:pt x="13" y="8"/>
                      <a:pt x="19" y="0"/>
                      <a:pt x="22" y="5"/>
                    </a:cubicBezTo>
                    <a:cubicBezTo>
                      <a:pt x="25" y="13"/>
                      <a:pt x="12" y="17"/>
                      <a:pt x="6" y="20"/>
                    </a:cubicBezTo>
                    <a:cubicBezTo>
                      <a:pt x="7" y="16"/>
                      <a:pt x="10" y="13"/>
                      <a:pt x="12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1" name="Freeform 490"/>
              <p:cNvSpPr/>
              <p:nvPr/>
            </p:nvSpPr>
            <p:spPr bwMode="auto">
              <a:xfrm>
                <a:off x="2185" y="1604"/>
                <a:ext cx="2" cy="2"/>
              </a:xfrm>
              <a:custGeom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2" name="Freeform 491"/>
              <p:cNvSpPr/>
              <p:nvPr/>
            </p:nvSpPr>
            <p:spPr bwMode="auto">
              <a:xfrm>
                <a:off x="2102" y="1687"/>
                <a:ext cx="127" cy="157"/>
              </a:xfrm>
              <a:custGeom>
                <a:gdLst>
                  <a:gd name="T0" fmla="*/ 46 w 54"/>
                  <a:gd name="T1" fmla="*/ 36 h 66"/>
                  <a:gd name="T2" fmla="*/ 52 w 54"/>
                  <a:gd name="T3" fmla="*/ 65 h 66"/>
                  <a:gd name="T4" fmla="*/ 54 w 54"/>
                  <a:gd name="T5" fmla="*/ 66 h 66"/>
                  <a:gd name="T6" fmla="*/ 54 w 54"/>
                  <a:gd name="T7" fmla="*/ 63 h 66"/>
                  <a:gd name="T8" fmla="*/ 22 w 54"/>
                  <a:gd name="T9" fmla="*/ 6 h 66"/>
                  <a:gd name="T10" fmla="*/ 2 w 54"/>
                  <a:gd name="T11" fmla="*/ 0 h 66"/>
                  <a:gd name="T12" fmla="*/ 0 w 54"/>
                  <a:gd name="T13" fmla="*/ 1 h 66"/>
                  <a:gd name="T14" fmla="*/ 46 w 54"/>
                  <a:gd name="T15" fmla="*/ 36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66">
                    <a:moveTo>
                      <a:pt x="46" y="36"/>
                    </a:moveTo>
                    <a:cubicBezTo>
                      <a:pt x="50" y="45"/>
                      <a:pt x="52" y="55"/>
                      <a:pt x="52" y="65"/>
                    </a:cubicBezTo>
                    <a:cubicBezTo>
                      <a:pt x="54" y="66"/>
                      <a:pt x="54" y="66"/>
                      <a:pt x="54" y="66"/>
                    </a:cubicBezTo>
                    <a:cubicBezTo>
                      <a:pt x="54" y="65"/>
                      <a:pt x="54" y="64"/>
                      <a:pt x="54" y="63"/>
                    </a:cubicBezTo>
                    <a:cubicBezTo>
                      <a:pt x="53" y="40"/>
                      <a:pt x="43" y="17"/>
                      <a:pt x="22" y="6"/>
                    </a:cubicBezTo>
                    <a:cubicBezTo>
                      <a:pt x="15" y="2"/>
                      <a:pt x="8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0" y="3"/>
                      <a:pt x="38" y="17"/>
                      <a:pt x="46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3" name="Freeform 492"/>
              <p:cNvSpPr/>
              <p:nvPr/>
            </p:nvSpPr>
            <p:spPr bwMode="auto">
              <a:xfrm flipH="1">
                <a:off x="2102" y="1689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4" name="Freeform 493"/>
              <p:cNvSpPr/>
              <p:nvPr/>
            </p:nvSpPr>
            <p:spPr bwMode="auto">
              <a:xfrm>
                <a:off x="2102" y="1687"/>
                <a:ext cx="4" cy="2"/>
              </a:xfrm>
              <a:custGeom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5" name="Freeform 494"/>
              <p:cNvSpPr>
                <a:spLocks noEditPoints="1"/>
              </p:cNvSpPr>
              <p:nvPr/>
            </p:nvSpPr>
            <p:spPr bwMode="auto">
              <a:xfrm>
                <a:off x="2125" y="1618"/>
                <a:ext cx="178" cy="211"/>
              </a:xfrm>
              <a:custGeom>
                <a:gdLst>
                  <a:gd name="T0" fmla="*/ 12 w 75"/>
                  <a:gd name="T1" fmla="*/ 12 h 89"/>
                  <a:gd name="T2" fmla="*/ 10 w 75"/>
                  <a:gd name="T3" fmla="*/ 10 h 89"/>
                  <a:gd name="T4" fmla="*/ 7 w 75"/>
                  <a:gd name="T5" fmla="*/ 14 h 89"/>
                  <a:gd name="T6" fmla="*/ 32 w 75"/>
                  <a:gd name="T7" fmla="*/ 39 h 89"/>
                  <a:gd name="T8" fmla="*/ 52 w 75"/>
                  <a:gd name="T9" fmla="*/ 89 h 89"/>
                  <a:gd name="T10" fmla="*/ 53 w 75"/>
                  <a:gd name="T11" fmla="*/ 76 h 89"/>
                  <a:gd name="T12" fmla="*/ 62 w 75"/>
                  <a:gd name="T13" fmla="*/ 79 h 89"/>
                  <a:gd name="T14" fmla="*/ 61 w 75"/>
                  <a:gd name="T15" fmla="*/ 64 h 89"/>
                  <a:gd name="T16" fmla="*/ 69 w 75"/>
                  <a:gd name="T17" fmla="*/ 72 h 89"/>
                  <a:gd name="T18" fmla="*/ 70 w 75"/>
                  <a:gd name="T19" fmla="*/ 70 h 89"/>
                  <a:gd name="T20" fmla="*/ 73 w 75"/>
                  <a:gd name="T21" fmla="*/ 57 h 89"/>
                  <a:gd name="T22" fmla="*/ 63 w 75"/>
                  <a:gd name="T23" fmla="*/ 50 h 89"/>
                  <a:gd name="T24" fmla="*/ 62 w 75"/>
                  <a:gd name="T25" fmla="*/ 35 h 89"/>
                  <a:gd name="T26" fmla="*/ 47 w 75"/>
                  <a:gd name="T27" fmla="*/ 26 h 89"/>
                  <a:gd name="T28" fmla="*/ 43 w 75"/>
                  <a:gd name="T29" fmla="*/ 24 h 89"/>
                  <a:gd name="T30" fmla="*/ 31 w 75"/>
                  <a:gd name="T31" fmla="*/ 10 h 89"/>
                  <a:gd name="T32" fmla="*/ 25 w 75"/>
                  <a:gd name="T33" fmla="*/ 9 h 89"/>
                  <a:gd name="T34" fmla="*/ 20 w 75"/>
                  <a:gd name="T35" fmla="*/ 0 h 89"/>
                  <a:gd name="T36" fmla="*/ 23 w 75"/>
                  <a:gd name="T37" fmla="*/ 9 h 89"/>
                  <a:gd name="T38" fmla="*/ 3 w 75"/>
                  <a:gd name="T39" fmla="*/ 20 h 89"/>
                  <a:gd name="T40" fmla="*/ 13 w 75"/>
                  <a:gd name="T41" fmla="*/ 15 h 89"/>
                  <a:gd name="T42" fmla="*/ 30 w 75"/>
                  <a:gd name="T43" fmla="*/ 34 h 89"/>
                  <a:gd name="T44" fmla="*/ 26 w 75"/>
                  <a:gd name="T45" fmla="*/ 23 h 89"/>
                  <a:gd name="T46" fmla="*/ 35 w 75"/>
                  <a:gd name="T47" fmla="*/ 38 h 89"/>
                  <a:gd name="T48" fmla="*/ 36 w 75"/>
                  <a:gd name="T49" fmla="*/ 40 h 89"/>
                  <a:gd name="T50" fmla="*/ 46 w 75"/>
                  <a:gd name="T51" fmla="*/ 55 h 89"/>
                  <a:gd name="T52" fmla="*/ 52 w 75"/>
                  <a:gd name="T53" fmla="*/ 74 h 89"/>
                  <a:gd name="T54" fmla="*/ 55 w 75"/>
                  <a:gd name="T55" fmla="*/ 58 h 89"/>
                  <a:gd name="T56" fmla="*/ 52 w 75"/>
                  <a:gd name="T57" fmla="*/ 74 h 89"/>
                  <a:gd name="T58" fmla="*/ 72 w 75"/>
                  <a:gd name="T59" fmla="*/ 58 h 89"/>
                  <a:gd name="T60" fmla="*/ 61 w 75"/>
                  <a:gd name="T61" fmla="*/ 63 h 89"/>
                  <a:gd name="T62" fmla="*/ 60 w 75"/>
                  <a:gd name="T63" fmla="*/ 61 h 89"/>
                  <a:gd name="T64" fmla="*/ 61 w 75"/>
                  <a:gd name="T65" fmla="*/ 50 h 89"/>
                  <a:gd name="T66" fmla="*/ 59 w 75"/>
                  <a:gd name="T67" fmla="*/ 60 h 89"/>
                  <a:gd name="T68" fmla="*/ 49 w 75"/>
                  <a:gd name="T69" fmla="*/ 55 h 89"/>
                  <a:gd name="T70" fmla="*/ 61 w 75"/>
                  <a:gd name="T71" fmla="*/ 50 h 89"/>
                  <a:gd name="T72" fmla="*/ 55 w 75"/>
                  <a:gd name="T73" fmla="*/ 32 h 89"/>
                  <a:gd name="T74" fmla="*/ 60 w 75"/>
                  <a:gd name="T75" fmla="*/ 46 h 89"/>
                  <a:gd name="T76" fmla="*/ 49 w 75"/>
                  <a:gd name="T77" fmla="*/ 41 h 89"/>
                  <a:gd name="T78" fmla="*/ 50 w 75"/>
                  <a:gd name="T79" fmla="*/ 31 h 89"/>
                  <a:gd name="T80" fmla="*/ 47 w 75"/>
                  <a:gd name="T81" fmla="*/ 39 h 89"/>
                  <a:gd name="T82" fmla="*/ 36 w 75"/>
                  <a:gd name="T83" fmla="*/ 26 h 89"/>
                  <a:gd name="T84" fmla="*/ 39 w 75"/>
                  <a:gd name="T85" fmla="*/ 14 h 89"/>
                  <a:gd name="T86" fmla="*/ 42 w 75"/>
                  <a:gd name="T87" fmla="*/ 24 h 89"/>
                  <a:gd name="T88" fmla="*/ 34 w 75"/>
                  <a:gd name="T89" fmla="*/ 24 h 89"/>
                  <a:gd name="T90" fmla="*/ 29 w 75"/>
                  <a:gd name="T91" fmla="*/ 12 h 89"/>
                  <a:gd name="T92" fmla="*/ 26 w 75"/>
                  <a:gd name="T93" fmla="*/ 12 h 89"/>
                  <a:gd name="T94" fmla="*/ 26 w 75"/>
                  <a:gd name="T95" fmla="*/ 21 h 89"/>
                  <a:gd name="T96" fmla="*/ 14 w 75"/>
                  <a:gd name="T97" fmla="*/ 13 h 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5" h="89">
                    <a:moveTo>
                      <a:pt x="23" y="9"/>
                    </a:moveTo>
                    <a:cubicBezTo>
                      <a:pt x="19" y="8"/>
                      <a:pt x="15" y="9"/>
                      <a:pt x="12" y="12"/>
                    </a:cubicBezTo>
                    <a:cubicBezTo>
                      <a:pt x="12" y="11"/>
                      <a:pt x="12" y="10"/>
                      <a:pt x="11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1" y="12"/>
                      <a:pt x="11" y="13"/>
                    </a:cubicBezTo>
                    <a:cubicBezTo>
                      <a:pt x="9" y="13"/>
                      <a:pt x="8" y="13"/>
                      <a:pt x="7" y="14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2" y="23"/>
                      <a:pt x="23" y="30"/>
                      <a:pt x="32" y="39"/>
                    </a:cubicBezTo>
                    <a:cubicBezTo>
                      <a:pt x="43" y="49"/>
                      <a:pt x="48" y="64"/>
                      <a:pt x="51" y="78"/>
                    </a:cubicBezTo>
                    <a:cubicBezTo>
                      <a:pt x="52" y="82"/>
                      <a:pt x="52" y="85"/>
                      <a:pt x="52" y="89"/>
                    </a:cubicBezTo>
                    <a:cubicBezTo>
                      <a:pt x="54" y="87"/>
                      <a:pt x="54" y="87"/>
                      <a:pt x="54" y="87"/>
                    </a:cubicBezTo>
                    <a:cubicBezTo>
                      <a:pt x="54" y="83"/>
                      <a:pt x="53" y="80"/>
                      <a:pt x="53" y="76"/>
                    </a:cubicBezTo>
                    <a:cubicBezTo>
                      <a:pt x="56" y="76"/>
                      <a:pt x="59" y="78"/>
                      <a:pt x="61" y="80"/>
                    </a:cubicBezTo>
                    <a:cubicBezTo>
                      <a:pt x="62" y="79"/>
                      <a:pt x="62" y="79"/>
                      <a:pt x="62" y="79"/>
                    </a:cubicBezTo>
                    <a:cubicBezTo>
                      <a:pt x="60" y="77"/>
                      <a:pt x="58" y="75"/>
                      <a:pt x="55" y="75"/>
                    </a:cubicBezTo>
                    <a:cubicBezTo>
                      <a:pt x="59" y="73"/>
                      <a:pt x="62" y="69"/>
                      <a:pt x="61" y="64"/>
                    </a:cubicBezTo>
                    <a:cubicBezTo>
                      <a:pt x="64" y="65"/>
                      <a:pt x="68" y="67"/>
                      <a:pt x="69" y="71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70" y="70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4" y="67"/>
                      <a:pt x="75" y="62"/>
                      <a:pt x="73" y="57"/>
                    </a:cubicBezTo>
                    <a:cubicBezTo>
                      <a:pt x="72" y="54"/>
                      <a:pt x="68" y="50"/>
                      <a:pt x="63" y="51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3" y="49"/>
                      <a:pt x="62" y="48"/>
                      <a:pt x="61" y="47"/>
                    </a:cubicBezTo>
                    <a:cubicBezTo>
                      <a:pt x="64" y="44"/>
                      <a:pt x="64" y="39"/>
                      <a:pt x="62" y="35"/>
                    </a:cubicBezTo>
                    <a:cubicBezTo>
                      <a:pt x="59" y="31"/>
                      <a:pt x="55" y="30"/>
                      <a:pt x="50" y="30"/>
                    </a:cubicBezTo>
                    <a:cubicBezTo>
                      <a:pt x="49" y="29"/>
                      <a:pt x="49" y="27"/>
                      <a:pt x="47" y="26"/>
                    </a:cubicBezTo>
                    <a:cubicBezTo>
                      <a:pt x="46" y="25"/>
                      <a:pt x="45" y="25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5" y="20"/>
                      <a:pt x="42" y="13"/>
                      <a:pt x="38" y="11"/>
                    </a:cubicBezTo>
                    <a:cubicBezTo>
                      <a:pt x="36" y="10"/>
                      <a:pt x="34" y="9"/>
                      <a:pt x="31" y="10"/>
                    </a:cubicBezTo>
                    <a:cubicBezTo>
                      <a:pt x="30" y="10"/>
                      <a:pt x="29" y="10"/>
                      <a:pt x="28" y="11"/>
                    </a:cubicBezTo>
                    <a:cubicBezTo>
                      <a:pt x="27" y="10"/>
                      <a:pt x="26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6"/>
                      <a:pt x="23" y="2"/>
                      <a:pt x="20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1" y="3"/>
                      <a:pt x="23" y="6"/>
                      <a:pt x="23" y="9"/>
                    </a:cubicBezTo>
                    <a:close/>
                    <a:moveTo>
                      <a:pt x="17" y="25"/>
                    </a:moveTo>
                    <a:cubicBezTo>
                      <a:pt x="13" y="23"/>
                      <a:pt x="8" y="21"/>
                      <a:pt x="3" y="20"/>
                    </a:cubicBezTo>
                    <a:cubicBezTo>
                      <a:pt x="3" y="20"/>
                      <a:pt x="3" y="20"/>
                      <a:pt x="3" y="19"/>
                    </a:cubicBezTo>
                    <a:cubicBezTo>
                      <a:pt x="3" y="15"/>
                      <a:pt x="10" y="13"/>
                      <a:pt x="13" y="15"/>
                    </a:cubicBezTo>
                    <a:cubicBezTo>
                      <a:pt x="17" y="16"/>
                      <a:pt x="19" y="21"/>
                      <a:pt x="17" y="25"/>
                    </a:cubicBezTo>
                    <a:close/>
                    <a:moveTo>
                      <a:pt x="30" y="34"/>
                    </a:moveTo>
                    <a:cubicBezTo>
                      <a:pt x="27" y="31"/>
                      <a:pt x="23" y="29"/>
                      <a:pt x="19" y="26"/>
                    </a:cubicBezTo>
                    <a:cubicBezTo>
                      <a:pt x="21" y="25"/>
                      <a:pt x="23" y="23"/>
                      <a:pt x="26" y="23"/>
                    </a:cubicBezTo>
                    <a:cubicBezTo>
                      <a:pt x="29" y="22"/>
                      <a:pt x="31" y="23"/>
                      <a:pt x="33" y="25"/>
                    </a:cubicBezTo>
                    <a:cubicBezTo>
                      <a:pt x="36" y="28"/>
                      <a:pt x="38" y="34"/>
                      <a:pt x="35" y="38"/>
                    </a:cubicBezTo>
                    <a:cubicBezTo>
                      <a:pt x="33" y="37"/>
                      <a:pt x="32" y="35"/>
                      <a:pt x="30" y="34"/>
                    </a:cubicBezTo>
                    <a:close/>
                    <a:moveTo>
                      <a:pt x="36" y="40"/>
                    </a:moveTo>
                    <a:cubicBezTo>
                      <a:pt x="39" y="37"/>
                      <a:pt x="47" y="39"/>
                      <a:pt x="49" y="43"/>
                    </a:cubicBezTo>
                    <a:cubicBezTo>
                      <a:pt x="52" y="47"/>
                      <a:pt x="51" y="53"/>
                      <a:pt x="46" y="55"/>
                    </a:cubicBezTo>
                    <a:cubicBezTo>
                      <a:pt x="43" y="50"/>
                      <a:pt x="40" y="45"/>
                      <a:pt x="36" y="40"/>
                    </a:cubicBezTo>
                    <a:close/>
                    <a:moveTo>
                      <a:pt x="52" y="74"/>
                    </a:moveTo>
                    <a:cubicBezTo>
                      <a:pt x="51" y="68"/>
                      <a:pt x="49" y="62"/>
                      <a:pt x="47" y="57"/>
                    </a:cubicBezTo>
                    <a:cubicBezTo>
                      <a:pt x="49" y="56"/>
                      <a:pt x="53" y="57"/>
                      <a:pt x="55" y="58"/>
                    </a:cubicBezTo>
                    <a:cubicBezTo>
                      <a:pt x="57" y="59"/>
                      <a:pt x="59" y="61"/>
                      <a:pt x="59" y="64"/>
                    </a:cubicBezTo>
                    <a:cubicBezTo>
                      <a:pt x="60" y="69"/>
                      <a:pt x="57" y="73"/>
                      <a:pt x="52" y="74"/>
                    </a:cubicBezTo>
                    <a:close/>
                    <a:moveTo>
                      <a:pt x="64" y="52"/>
                    </a:moveTo>
                    <a:cubicBezTo>
                      <a:pt x="68" y="53"/>
                      <a:pt x="71" y="54"/>
                      <a:pt x="72" y="58"/>
                    </a:cubicBezTo>
                    <a:cubicBezTo>
                      <a:pt x="73" y="62"/>
                      <a:pt x="72" y="66"/>
                      <a:pt x="69" y="68"/>
                    </a:cubicBezTo>
                    <a:cubicBezTo>
                      <a:pt x="68" y="65"/>
                      <a:pt x="64" y="63"/>
                      <a:pt x="61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0" y="62"/>
                      <a:pt x="60" y="61"/>
                      <a:pt x="60" y="61"/>
                    </a:cubicBezTo>
                    <a:cubicBezTo>
                      <a:pt x="63" y="59"/>
                      <a:pt x="64" y="56"/>
                      <a:pt x="64" y="52"/>
                    </a:cubicBezTo>
                    <a:close/>
                    <a:moveTo>
                      <a:pt x="61" y="50"/>
                    </a:moveTo>
                    <a:cubicBezTo>
                      <a:pt x="63" y="53"/>
                      <a:pt x="63" y="58"/>
                      <a:pt x="59" y="60"/>
                    </a:cubicBezTo>
                    <a:cubicBezTo>
                      <a:pt x="59" y="60"/>
                      <a:pt x="59" y="60"/>
                      <a:pt x="59" y="60"/>
                    </a:cubicBezTo>
                    <a:cubicBezTo>
                      <a:pt x="58" y="58"/>
                      <a:pt x="56" y="56"/>
                      <a:pt x="53" y="56"/>
                    </a:cubicBezTo>
                    <a:cubicBezTo>
                      <a:pt x="52" y="55"/>
                      <a:pt x="50" y="55"/>
                      <a:pt x="49" y="55"/>
                    </a:cubicBezTo>
                    <a:cubicBezTo>
                      <a:pt x="52" y="52"/>
                      <a:pt x="53" y="48"/>
                      <a:pt x="52" y="45"/>
                    </a:cubicBezTo>
                    <a:cubicBezTo>
                      <a:pt x="55" y="44"/>
                      <a:pt x="60" y="46"/>
                      <a:pt x="61" y="50"/>
                    </a:cubicBezTo>
                    <a:close/>
                    <a:moveTo>
                      <a:pt x="50" y="31"/>
                    </a:moveTo>
                    <a:cubicBezTo>
                      <a:pt x="52" y="31"/>
                      <a:pt x="54" y="31"/>
                      <a:pt x="55" y="32"/>
                    </a:cubicBezTo>
                    <a:cubicBezTo>
                      <a:pt x="57" y="33"/>
                      <a:pt x="59" y="34"/>
                      <a:pt x="60" y="36"/>
                    </a:cubicBezTo>
                    <a:cubicBezTo>
                      <a:pt x="62" y="39"/>
                      <a:pt x="62" y="43"/>
                      <a:pt x="60" y="46"/>
                    </a:cubicBezTo>
                    <a:cubicBezTo>
                      <a:pt x="58" y="44"/>
                      <a:pt x="54" y="42"/>
                      <a:pt x="51" y="43"/>
                    </a:cubicBezTo>
                    <a:cubicBezTo>
                      <a:pt x="51" y="42"/>
                      <a:pt x="50" y="41"/>
                      <a:pt x="49" y="41"/>
                    </a:cubicBezTo>
                    <a:cubicBezTo>
                      <a:pt x="49" y="41"/>
                      <a:pt x="49" y="40"/>
                      <a:pt x="49" y="40"/>
                    </a:cubicBezTo>
                    <a:cubicBezTo>
                      <a:pt x="50" y="37"/>
                      <a:pt x="51" y="34"/>
                      <a:pt x="50" y="31"/>
                    </a:cubicBezTo>
                    <a:close/>
                    <a:moveTo>
                      <a:pt x="47" y="28"/>
                    </a:moveTo>
                    <a:cubicBezTo>
                      <a:pt x="50" y="31"/>
                      <a:pt x="50" y="35"/>
                      <a:pt x="47" y="39"/>
                    </a:cubicBezTo>
                    <a:cubicBezTo>
                      <a:pt x="45" y="38"/>
                      <a:pt x="40" y="36"/>
                      <a:pt x="37" y="37"/>
                    </a:cubicBezTo>
                    <a:cubicBezTo>
                      <a:pt x="39" y="34"/>
                      <a:pt x="38" y="29"/>
                      <a:pt x="36" y="26"/>
                    </a:cubicBezTo>
                    <a:cubicBezTo>
                      <a:pt x="39" y="24"/>
                      <a:pt x="44" y="25"/>
                      <a:pt x="47" y="28"/>
                    </a:cubicBezTo>
                    <a:close/>
                    <a:moveTo>
                      <a:pt x="39" y="14"/>
                    </a:moveTo>
                    <a:cubicBezTo>
                      <a:pt x="41" y="16"/>
                      <a:pt x="43" y="20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39" y="23"/>
                      <a:pt x="37" y="24"/>
                      <a:pt x="35" y="25"/>
                    </a:cubicBezTo>
                    <a:cubicBezTo>
                      <a:pt x="35" y="24"/>
                      <a:pt x="35" y="24"/>
                      <a:pt x="34" y="24"/>
                    </a:cubicBezTo>
                    <a:cubicBezTo>
                      <a:pt x="33" y="23"/>
                      <a:pt x="33" y="22"/>
                      <a:pt x="32" y="22"/>
                    </a:cubicBezTo>
                    <a:cubicBezTo>
                      <a:pt x="33" y="18"/>
                      <a:pt x="31" y="14"/>
                      <a:pt x="29" y="12"/>
                    </a:cubicBezTo>
                    <a:cubicBezTo>
                      <a:pt x="32" y="10"/>
                      <a:pt x="37" y="12"/>
                      <a:pt x="39" y="14"/>
                    </a:cubicBezTo>
                    <a:close/>
                    <a:moveTo>
                      <a:pt x="26" y="12"/>
                    </a:moveTo>
                    <a:cubicBezTo>
                      <a:pt x="29" y="14"/>
                      <a:pt x="31" y="17"/>
                      <a:pt x="30" y="21"/>
                    </a:cubicBezTo>
                    <a:cubicBezTo>
                      <a:pt x="29" y="21"/>
                      <a:pt x="28" y="21"/>
                      <a:pt x="26" y="21"/>
                    </a:cubicBezTo>
                    <a:cubicBezTo>
                      <a:pt x="23" y="21"/>
                      <a:pt x="21" y="22"/>
                      <a:pt x="19" y="24"/>
                    </a:cubicBezTo>
                    <a:cubicBezTo>
                      <a:pt x="20" y="20"/>
                      <a:pt x="18" y="15"/>
                      <a:pt x="14" y="13"/>
                    </a:cubicBezTo>
                    <a:cubicBezTo>
                      <a:pt x="17" y="10"/>
                      <a:pt x="21" y="9"/>
                      <a:pt x="26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6" name="Freeform 495"/>
              <p:cNvSpPr/>
              <p:nvPr/>
            </p:nvSpPr>
            <p:spPr bwMode="auto">
              <a:xfrm>
                <a:off x="2125" y="1651"/>
                <a:ext cx="17" cy="17"/>
              </a:xfrm>
              <a:custGeom>
                <a:gdLst>
                  <a:gd name="T0" fmla="*/ 17 w 17"/>
                  <a:gd name="T1" fmla="*/ 0 h 17"/>
                  <a:gd name="T2" fmla="*/ 0 w 17"/>
                  <a:gd name="T3" fmla="*/ 17 h 17"/>
                  <a:gd name="T4" fmla="*/ 0 w 17"/>
                  <a:gd name="T5" fmla="*/ 17 h 17"/>
                  <a:gd name="T6" fmla="*/ 17 w 17"/>
                  <a:gd name="T7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7">
                    <a:moveTo>
                      <a:pt x="17" y="0"/>
                    </a:moveTo>
                    <a:lnTo>
                      <a:pt x="0" y="17"/>
                    </a:lnTo>
                    <a:lnTo>
                      <a:pt x="0" y="1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7" name="Freeform 496"/>
              <p:cNvSpPr/>
              <p:nvPr/>
            </p:nvSpPr>
            <p:spPr bwMode="auto">
              <a:xfrm>
                <a:off x="2076" y="1704"/>
                <a:ext cx="149" cy="137"/>
              </a:xfrm>
              <a:custGeom>
                <a:gdLst>
                  <a:gd name="T0" fmla="*/ 0 w 63"/>
                  <a:gd name="T1" fmla="*/ 5 h 58"/>
                  <a:gd name="T2" fmla="*/ 34 w 63"/>
                  <a:gd name="T3" fmla="*/ 52 h 58"/>
                  <a:gd name="T4" fmla="*/ 63 w 63"/>
                  <a:gd name="T5" fmla="*/ 58 h 58"/>
                  <a:gd name="T6" fmla="*/ 5 w 63"/>
                  <a:gd name="T7" fmla="*/ 0 h 58"/>
                  <a:gd name="T8" fmla="*/ 0 w 63"/>
                  <a:gd name="T9" fmla="*/ 5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7">
                    <a:moveTo>
                      <a:pt x="0" y="5"/>
                    </a:moveTo>
                    <a:cubicBezTo>
                      <a:pt x="1" y="26"/>
                      <a:pt x="15" y="44"/>
                      <a:pt x="34" y="52"/>
                    </a:cubicBezTo>
                    <a:cubicBezTo>
                      <a:pt x="43" y="56"/>
                      <a:pt x="53" y="57"/>
                      <a:pt x="63" y="58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8" name="Freeform 497"/>
              <p:cNvSpPr/>
              <p:nvPr/>
            </p:nvSpPr>
            <p:spPr bwMode="auto">
              <a:xfrm>
                <a:off x="2026" y="1756"/>
                <a:ext cx="9" cy="9"/>
              </a:xfrm>
              <a:custGeom>
                <a:gdLst>
                  <a:gd name="T0" fmla="*/ 4 w 4"/>
                  <a:gd name="T1" fmla="*/ 0 h 4"/>
                  <a:gd name="T2" fmla="*/ 0 w 4"/>
                  <a:gd name="T3" fmla="*/ 4 h 4"/>
                  <a:gd name="T4" fmla="*/ 3 w 4"/>
                  <a:gd name="T5" fmla="*/ 4 h 4"/>
                  <a:gd name="T6" fmla="*/ 4 w 4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3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9" name="Freeform 498"/>
              <p:cNvSpPr/>
              <p:nvPr/>
            </p:nvSpPr>
            <p:spPr bwMode="auto">
              <a:xfrm>
                <a:off x="2019" y="1768"/>
                <a:ext cx="12" cy="12"/>
              </a:xfrm>
              <a:custGeom>
                <a:gdLst>
                  <a:gd name="T0" fmla="*/ 3 w 5"/>
                  <a:gd name="T1" fmla="*/ 5 h 5"/>
                  <a:gd name="T2" fmla="*/ 5 w 5"/>
                  <a:gd name="T3" fmla="*/ 1 h 5"/>
                  <a:gd name="T4" fmla="*/ 2 w 5"/>
                  <a:gd name="T5" fmla="*/ 0 h 5"/>
                  <a:gd name="T6" fmla="*/ 0 w 5"/>
                  <a:gd name="T7" fmla="*/ 2 h 5"/>
                  <a:gd name="T8" fmla="*/ 3 w 5"/>
                  <a:gd name="T9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3" y="4"/>
                      <a:pt x="4" y="2"/>
                      <a:pt x="5" y="1"/>
                    </a:cubicBezTo>
                    <a:cubicBezTo>
                      <a:pt x="4" y="1"/>
                      <a:pt x="3" y="1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0" name="Freeform 499"/>
              <p:cNvSpPr/>
              <p:nvPr/>
            </p:nvSpPr>
            <p:spPr bwMode="auto">
              <a:xfrm>
                <a:off x="2007" y="1772"/>
                <a:ext cx="19" cy="24"/>
              </a:xfrm>
              <a:custGeom>
                <a:gdLst>
                  <a:gd name="T0" fmla="*/ 0 w 8"/>
                  <a:gd name="T1" fmla="*/ 5 h 10"/>
                  <a:gd name="T2" fmla="*/ 7 w 8"/>
                  <a:gd name="T3" fmla="*/ 10 h 10"/>
                  <a:gd name="T4" fmla="*/ 8 w 8"/>
                  <a:gd name="T5" fmla="*/ 3 h 10"/>
                  <a:gd name="T6" fmla="*/ 5 w 8"/>
                  <a:gd name="T7" fmla="*/ 0 h 10"/>
                  <a:gd name="T8" fmla="*/ 0 w 8"/>
                  <a:gd name="T9" fmla="*/ 5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0" y="5"/>
                    </a:moveTo>
                    <a:cubicBezTo>
                      <a:pt x="1" y="8"/>
                      <a:pt x="4" y="10"/>
                      <a:pt x="7" y="10"/>
                    </a:cubicBezTo>
                    <a:cubicBezTo>
                      <a:pt x="7" y="7"/>
                      <a:pt x="7" y="5"/>
                      <a:pt x="8" y="3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1" name="Freeform 500"/>
              <p:cNvSpPr/>
              <p:nvPr/>
            </p:nvSpPr>
            <p:spPr bwMode="auto">
              <a:xfrm>
                <a:off x="2035" y="1749"/>
                <a:ext cx="29" cy="35"/>
              </a:xfrm>
              <a:custGeom>
                <a:gdLst>
                  <a:gd name="T0" fmla="*/ 12 w 12"/>
                  <a:gd name="T1" fmla="*/ 14 h 15"/>
                  <a:gd name="T2" fmla="*/ 6 w 12"/>
                  <a:gd name="T3" fmla="*/ 0 h 15"/>
                  <a:gd name="T4" fmla="*/ 6 w 12"/>
                  <a:gd name="T5" fmla="*/ 0 h 15"/>
                  <a:gd name="T6" fmla="*/ 1 w 12"/>
                  <a:gd name="T7" fmla="*/ 10 h 15"/>
                  <a:gd name="T8" fmla="*/ 12 w 12"/>
                  <a:gd name="T9" fmla="*/ 1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12" y="14"/>
                    </a:moveTo>
                    <a:cubicBezTo>
                      <a:pt x="9" y="9"/>
                      <a:pt x="7" y="4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0" y="6"/>
                      <a:pt x="1" y="10"/>
                    </a:cubicBezTo>
                    <a:cubicBezTo>
                      <a:pt x="3" y="14"/>
                      <a:pt x="8" y="15"/>
                      <a:pt x="12" y="1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2" name="Freeform 501"/>
              <p:cNvSpPr/>
              <p:nvPr/>
            </p:nvSpPr>
            <p:spPr bwMode="auto">
              <a:xfrm>
                <a:off x="2028" y="1772"/>
                <a:ext cx="33" cy="36"/>
              </a:xfrm>
              <a:custGeom>
                <a:gdLst>
                  <a:gd name="T0" fmla="*/ 10 w 14"/>
                  <a:gd name="T1" fmla="*/ 13 h 15"/>
                  <a:gd name="T2" fmla="*/ 14 w 14"/>
                  <a:gd name="T3" fmla="*/ 6 h 15"/>
                  <a:gd name="T4" fmla="*/ 3 w 14"/>
                  <a:gd name="T5" fmla="*/ 0 h 15"/>
                  <a:gd name="T6" fmla="*/ 0 w 14"/>
                  <a:gd name="T7" fmla="*/ 4 h 15"/>
                  <a:gd name="T8" fmla="*/ 10 w 14"/>
                  <a:gd name="T9" fmla="*/ 15 h 15"/>
                  <a:gd name="T10" fmla="*/ 10 w 14"/>
                  <a:gd name="T11" fmla="*/ 13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10" y="13"/>
                    </a:moveTo>
                    <a:cubicBezTo>
                      <a:pt x="10" y="10"/>
                      <a:pt x="12" y="8"/>
                      <a:pt x="14" y="6"/>
                    </a:cubicBezTo>
                    <a:cubicBezTo>
                      <a:pt x="9" y="7"/>
                      <a:pt x="4" y="4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3"/>
                      <a:pt x="10" y="1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3" name="Freeform 502"/>
              <p:cNvSpPr/>
              <p:nvPr/>
            </p:nvSpPr>
            <p:spPr bwMode="auto">
              <a:xfrm>
                <a:off x="2026" y="1782"/>
                <a:ext cx="28" cy="33"/>
              </a:xfrm>
              <a:custGeom>
                <a:gdLst>
                  <a:gd name="T0" fmla="*/ 2 w 12"/>
                  <a:gd name="T1" fmla="*/ 8 h 14"/>
                  <a:gd name="T2" fmla="*/ 12 w 12"/>
                  <a:gd name="T3" fmla="*/ 13 h 14"/>
                  <a:gd name="T4" fmla="*/ 11 w 12"/>
                  <a:gd name="T5" fmla="*/ 11 h 14"/>
                  <a:gd name="T6" fmla="*/ 1 w 12"/>
                  <a:gd name="T7" fmla="*/ 0 h 14"/>
                  <a:gd name="T8" fmla="*/ 2 w 12"/>
                  <a:gd name="T9" fmla="*/ 8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2" y="8"/>
                    </a:moveTo>
                    <a:cubicBezTo>
                      <a:pt x="4" y="11"/>
                      <a:pt x="8" y="14"/>
                      <a:pt x="12" y="13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6"/>
                      <a:pt x="2" y="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4" name="Freeform 503"/>
              <p:cNvSpPr/>
              <p:nvPr/>
            </p:nvSpPr>
            <p:spPr bwMode="auto">
              <a:xfrm>
                <a:off x="2076" y="1829"/>
                <a:ext cx="19" cy="19"/>
              </a:xfrm>
              <a:custGeom>
                <a:gdLst>
                  <a:gd name="T0" fmla="*/ 8 w 8"/>
                  <a:gd name="T1" fmla="*/ 8 h 8"/>
                  <a:gd name="T2" fmla="*/ 7 w 8"/>
                  <a:gd name="T3" fmla="*/ 0 h 8"/>
                  <a:gd name="T4" fmla="*/ 0 w 8"/>
                  <a:gd name="T5" fmla="*/ 0 h 8"/>
                  <a:gd name="T6" fmla="*/ 7 w 8"/>
                  <a:gd name="T7" fmla="*/ 7 h 8"/>
                  <a:gd name="T8" fmla="*/ 8 w 8"/>
                  <a:gd name="T9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7" y="5"/>
                      <a:pt x="6" y="2"/>
                      <a:pt x="7" y="0"/>
                    </a:cubicBezTo>
                    <a:cubicBezTo>
                      <a:pt x="5" y="1"/>
                      <a:pt x="2" y="1"/>
                      <a:pt x="0" y="0"/>
                    </a:cubicBezTo>
                    <a:cubicBezTo>
                      <a:pt x="7" y="7"/>
                      <a:pt x="7" y="7"/>
                      <a:pt x="7" y="7"/>
                    </a:cubicBez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5" name="Freeform 504"/>
              <p:cNvSpPr/>
              <p:nvPr/>
            </p:nvSpPr>
            <p:spPr bwMode="auto">
              <a:xfrm>
                <a:off x="2061" y="1827"/>
                <a:ext cx="36" cy="33"/>
              </a:xfrm>
              <a:custGeom>
                <a:gdLst>
                  <a:gd name="T0" fmla="*/ 3 w 15"/>
                  <a:gd name="T1" fmla="*/ 10 h 14"/>
                  <a:gd name="T2" fmla="*/ 15 w 15"/>
                  <a:gd name="T3" fmla="*/ 11 h 14"/>
                  <a:gd name="T4" fmla="*/ 14 w 15"/>
                  <a:gd name="T5" fmla="*/ 10 h 14"/>
                  <a:gd name="T6" fmla="*/ 13 w 15"/>
                  <a:gd name="T7" fmla="*/ 8 h 14"/>
                  <a:gd name="T8" fmla="*/ 6 w 15"/>
                  <a:gd name="T9" fmla="*/ 1 h 14"/>
                  <a:gd name="T10" fmla="*/ 1 w 15"/>
                  <a:gd name="T11" fmla="*/ 0 h 14"/>
                  <a:gd name="T12" fmla="*/ 3 w 15"/>
                  <a:gd name="T13" fmla="*/ 1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3" y="10"/>
                    </a:moveTo>
                    <a:cubicBezTo>
                      <a:pt x="7" y="14"/>
                      <a:pt x="11" y="13"/>
                      <a:pt x="15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3" y="9"/>
                      <a:pt x="13" y="8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3" y="0"/>
                      <a:pt x="1" y="0"/>
                    </a:cubicBezTo>
                    <a:cubicBezTo>
                      <a:pt x="0" y="3"/>
                      <a:pt x="1" y="8"/>
                      <a:pt x="3" y="1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6" name="Freeform 505"/>
              <p:cNvSpPr/>
              <p:nvPr/>
            </p:nvSpPr>
            <p:spPr bwMode="auto">
              <a:xfrm>
                <a:off x="2092" y="1846"/>
                <a:ext cx="3" cy="5"/>
              </a:xfrm>
              <a:custGeom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7" name="Freeform 506"/>
              <p:cNvSpPr/>
              <p:nvPr/>
            </p:nvSpPr>
            <p:spPr bwMode="auto">
              <a:xfrm>
                <a:off x="2026" y="1808"/>
                <a:ext cx="35" cy="36"/>
              </a:xfrm>
              <a:custGeom>
                <a:gdLst>
                  <a:gd name="T0" fmla="*/ 14 w 15"/>
                  <a:gd name="T1" fmla="*/ 13 h 15"/>
                  <a:gd name="T2" fmla="*/ 14 w 15"/>
                  <a:gd name="T3" fmla="*/ 13 h 15"/>
                  <a:gd name="T4" fmla="*/ 15 w 15"/>
                  <a:gd name="T5" fmla="*/ 7 h 15"/>
                  <a:gd name="T6" fmla="*/ 14 w 15"/>
                  <a:gd name="T7" fmla="*/ 6 h 15"/>
                  <a:gd name="T8" fmla="*/ 12 w 15"/>
                  <a:gd name="T9" fmla="*/ 3 h 15"/>
                  <a:gd name="T10" fmla="*/ 2 w 15"/>
                  <a:gd name="T11" fmla="*/ 0 h 15"/>
                  <a:gd name="T12" fmla="*/ 4 w 15"/>
                  <a:gd name="T13" fmla="*/ 10 h 15"/>
                  <a:gd name="T14" fmla="*/ 14 w 15"/>
                  <a:gd name="T15" fmla="*/ 13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5">
                    <a:moveTo>
                      <a:pt x="14" y="13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1"/>
                      <a:pt x="14" y="9"/>
                      <a:pt x="15" y="7"/>
                    </a:cubicBezTo>
                    <a:cubicBezTo>
                      <a:pt x="15" y="6"/>
                      <a:pt x="14" y="6"/>
                      <a:pt x="14" y="6"/>
                    </a:cubicBezTo>
                    <a:cubicBezTo>
                      <a:pt x="13" y="5"/>
                      <a:pt x="13" y="4"/>
                      <a:pt x="12" y="3"/>
                    </a:cubicBezTo>
                    <a:cubicBezTo>
                      <a:pt x="8" y="5"/>
                      <a:pt x="5" y="3"/>
                      <a:pt x="2" y="0"/>
                    </a:cubicBezTo>
                    <a:cubicBezTo>
                      <a:pt x="0" y="3"/>
                      <a:pt x="2" y="8"/>
                      <a:pt x="4" y="10"/>
                    </a:cubicBezTo>
                    <a:cubicBezTo>
                      <a:pt x="7" y="13"/>
                      <a:pt x="10" y="15"/>
                      <a:pt x="14" y="1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8" name="Freeform 507"/>
              <p:cNvSpPr/>
              <p:nvPr/>
            </p:nvSpPr>
            <p:spPr bwMode="auto">
              <a:xfrm>
                <a:off x="2057" y="1787"/>
                <a:ext cx="38" cy="42"/>
              </a:xfrm>
              <a:custGeom>
                <a:gdLst>
                  <a:gd name="T0" fmla="*/ 16 w 16"/>
                  <a:gd name="T1" fmla="*/ 15 h 18"/>
                  <a:gd name="T2" fmla="*/ 11 w 16"/>
                  <a:gd name="T3" fmla="*/ 11 h 18"/>
                  <a:gd name="T4" fmla="*/ 4 w 16"/>
                  <a:gd name="T5" fmla="*/ 0 h 18"/>
                  <a:gd name="T6" fmla="*/ 0 w 16"/>
                  <a:gd name="T7" fmla="*/ 7 h 18"/>
                  <a:gd name="T8" fmla="*/ 1 w 16"/>
                  <a:gd name="T9" fmla="*/ 11 h 18"/>
                  <a:gd name="T10" fmla="*/ 5 w 16"/>
                  <a:gd name="T11" fmla="*/ 15 h 18"/>
                  <a:gd name="T12" fmla="*/ 16 w 16"/>
                  <a:gd name="T13" fmla="*/ 15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8">
                    <a:moveTo>
                      <a:pt x="16" y="15"/>
                    </a:moveTo>
                    <a:cubicBezTo>
                      <a:pt x="14" y="14"/>
                      <a:pt x="13" y="12"/>
                      <a:pt x="11" y="11"/>
                    </a:cubicBezTo>
                    <a:cubicBezTo>
                      <a:pt x="8" y="7"/>
                      <a:pt x="6" y="4"/>
                      <a:pt x="4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8"/>
                      <a:pt x="0" y="10"/>
                      <a:pt x="1" y="11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7"/>
                      <a:pt x="13" y="18"/>
                      <a:pt x="16" y="15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9" name="Freeform 508"/>
              <p:cNvSpPr/>
              <p:nvPr/>
            </p:nvSpPr>
            <p:spPr bwMode="auto">
              <a:xfrm>
                <a:off x="2059" y="1813"/>
                <a:ext cx="10" cy="9"/>
              </a:xfrm>
              <a:custGeom>
                <a:gdLst>
                  <a:gd name="T0" fmla="*/ 4 w 4"/>
                  <a:gd name="T1" fmla="*/ 4 h 4"/>
                  <a:gd name="T2" fmla="*/ 0 w 4"/>
                  <a:gd name="T3" fmla="*/ 0 h 4"/>
                  <a:gd name="T4" fmla="*/ 1 w 4"/>
                  <a:gd name="T5" fmla="*/ 3 h 4"/>
                  <a:gd name="T6" fmla="*/ 4 w 4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0" name="Freeform 509"/>
              <p:cNvSpPr/>
              <p:nvPr/>
            </p:nvSpPr>
            <p:spPr bwMode="auto">
              <a:xfrm>
                <a:off x="2090" y="1827"/>
                <a:ext cx="42" cy="36"/>
              </a:xfrm>
              <a:custGeom>
                <a:gdLst>
                  <a:gd name="T0" fmla="*/ 6 w 18"/>
                  <a:gd name="T1" fmla="*/ 12 h 15"/>
                  <a:gd name="T2" fmla="*/ 18 w 18"/>
                  <a:gd name="T3" fmla="*/ 9 h 15"/>
                  <a:gd name="T4" fmla="*/ 3 w 18"/>
                  <a:gd name="T5" fmla="*/ 0 h 15"/>
                  <a:gd name="T6" fmla="*/ 6 w 18"/>
                  <a:gd name="T7" fmla="*/ 1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5">
                    <a:moveTo>
                      <a:pt x="6" y="12"/>
                    </a:moveTo>
                    <a:cubicBezTo>
                      <a:pt x="11" y="15"/>
                      <a:pt x="16" y="14"/>
                      <a:pt x="18" y="9"/>
                    </a:cubicBezTo>
                    <a:cubicBezTo>
                      <a:pt x="13" y="7"/>
                      <a:pt x="8" y="4"/>
                      <a:pt x="3" y="0"/>
                    </a:cubicBezTo>
                    <a:cubicBezTo>
                      <a:pt x="0" y="3"/>
                      <a:pt x="3" y="10"/>
                      <a:pt x="6" y="1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1" name="Freeform 510"/>
              <p:cNvSpPr/>
              <p:nvPr/>
            </p:nvSpPr>
            <p:spPr bwMode="auto">
              <a:xfrm>
                <a:off x="2137" y="1884"/>
                <a:ext cx="29" cy="29"/>
              </a:xfrm>
              <a:custGeom>
                <a:gdLst>
                  <a:gd name="T0" fmla="*/ 12 w 12"/>
                  <a:gd name="T1" fmla="*/ 9 h 12"/>
                  <a:gd name="T2" fmla="*/ 6 w 12"/>
                  <a:gd name="T3" fmla="*/ 0 h 12"/>
                  <a:gd name="T4" fmla="*/ 6 w 12"/>
                  <a:gd name="T5" fmla="*/ 0 h 12"/>
                  <a:gd name="T6" fmla="*/ 4 w 12"/>
                  <a:gd name="T7" fmla="*/ 0 h 12"/>
                  <a:gd name="T8" fmla="*/ 0 w 12"/>
                  <a:gd name="T9" fmla="*/ 3 h 12"/>
                  <a:gd name="T10" fmla="*/ 8 w 12"/>
                  <a:gd name="T11" fmla="*/ 12 h 12"/>
                  <a:gd name="T12" fmla="*/ 12 w 12"/>
                  <a:gd name="T13" fmla="*/ 9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2" y="9"/>
                    </a:moveTo>
                    <a:cubicBezTo>
                      <a:pt x="9" y="7"/>
                      <a:pt x="6" y="4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2"/>
                      <a:pt x="2" y="3"/>
                      <a:pt x="0" y="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0" y="11"/>
                      <a:pt x="11" y="10"/>
                      <a:pt x="12" y="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2" name="Freeform 511"/>
              <p:cNvSpPr/>
              <p:nvPr/>
            </p:nvSpPr>
            <p:spPr bwMode="auto">
              <a:xfrm>
                <a:off x="2132" y="1891"/>
                <a:ext cx="24" cy="22"/>
              </a:xfrm>
              <a:custGeom>
                <a:gdLst>
                  <a:gd name="T0" fmla="*/ 0 w 10"/>
                  <a:gd name="T1" fmla="*/ 0 h 9"/>
                  <a:gd name="T2" fmla="*/ 5 w 10"/>
                  <a:gd name="T3" fmla="*/ 9 h 9"/>
                  <a:gd name="T4" fmla="*/ 10 w 10"/>
                  <a:gd name="T5" fmla="*/ 9 h 9"/>
                  <a:gd name="T6" fmla="*/ 2 w 10"/>
                  <a:gd name="T7" fmla="*/ 0 h 9"/>
                  <a:gd name="T8" fmla="*/ 0 w 10"/>
                  <a:gd name="T9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1" y="3"/>
                      <a:pt x="3" y="6"/>
                      <a:pt x="5" y="9"/>
                    </a:cubicBezTo>
                    <a:cubicBezTo>
                      <a:pt x="7" y="9"/>
                      <a:pt x="8" y="9"/>
                      <a:pt x="10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3" name="Freeform 512"/>
              <p:cNvSpPr/>
              <p:nvPr/>
            </p:nvSpPr>
            <p:spPr bwMode="auto">
              <a:xfrm>
                <a:off x="2125" y="1891"/>
                <a:ext cx="19" cy="22"/>
              </a:xfrm>
              <a:custGeom>
                <a:gdLst>
                  <a:gd name="T0" fmla="*/ 7 w 8"/>
                  <a:gd name="T1" fmla="*/ 9 h 9"/>
                  <a:gd name="T2" fmla="*/ 8 w 8"/>
                  <a:gd name="T3" fmla="*/ 9 h 9"/>
                  <a:gd name="T4" fmla="*/ 3 w 8"/>
                  <a:gd name="T5" fmla="*/ 0 h 9"/>
                  <a:gd name="T6" fmla="*/ 0 w 8"/>
                  <a:gd name="T7" fmla="*/ 0 h 9"/>
                  <a:gd name="T8" fmla="*/ 7 w 8"/>
                  <a:gd name="T9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7" y="9"/>
                    </a:moveTo>
                    <a:cubicBezTo>
                      <a:pt x="7" y="9"/>
                      <a:pt x="7" y="9"/>
                      <a:pt x="8" y="9"/>
                    </a:cubicBezTo>
                    <a:cubicBezTo>
                      <a:pt x="6" y="6"/>
                      <a:pt x="4" y="3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4"/>
                      <a:pt x="3" y="7"/>
                      <a:pt x="7" y="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4" name="Freeform 513"/>
              <p:cNvSpPr/>
              <p:nvPr/>
            </p:nvSpPr>
            <p:spPr bwMode="auto">
              <a:xfrm>
                <a:off x="2080" y="1910"/>
                <a:ext cx="29" cy="55"/>
              </a:xfrm>
              <a:custGeom>
                <a:gdLst>
                  <a:gd name="T0" fmla="*/ 3 w 12"/>
                  <a:gd name="T1" fmla="*/ 11 h 23"/>
                  <a:gd name="T2" fmla="*/ 6 w 12"/>
                  <a:gd name="T3" fmla="*/ 22 h 23"/>
                  <a:gd name="T4" fmla="*/ 12 w 12"/>
                  <a:gd name="T5" fmla="*/ 14 h 23"/>
                  <a:gd name="T6" fmla="*/ 12 w 12"/>
                  <a:gd name="T7" fmla="*/ 9 h 23"/>
                  <a:gd name="T8" fmla="*/ 12 w 12"/>
                  <a:gd name="T9" fmla="*/ 0 h 23"/>
                  <a:gd name="T10" fmla="*/ 7 w 12"/>
                  <a:gd name="T11" fmla="*/ 4 h 23"/>
                  <a:gd name="T12" fmla="*/ 3 w 12"/>
                  <a:gd name="T13" fmla="*/ 11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3">
                    <a:moveTo>
                      <a:pt x="3" y="11"/>
                    </a:moveTo>
                    <a:cubicBezTo>
                      <a:pt x="2" y="15"/>
                      <a:pt x="0" y="21"/>
                      <a:pt x="6" y="22"/>
                    </a:cubicBezTo>
                    <a:cubicBezTo>
                      <a:pt x="10" y="23"/>
                      <a:pt x="11" y="17"/>
                      <a:pt x="12" y="14"/>
                    </a:cubicBezTo>
                    <a:cubicBezTo>
                      <a:pt x="12" y="12"/>
                      <a:pt x="12" y="11"/>
                      <a:pt x="12" y="9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0" y="2"/>
                      <a:pt x="9" y="3"/>
                      <a:pt x="7" y="4"/>
                    </a:cubicBezTo>
                    <a:cubicBezTo>
                      <a:pt x="6" y="6"/>
                      <a:pt x="4" y="9"/>
                      <a:pt x="3" y="1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5" name="Freeform 514"/>
              <p:cNvSpPr/>
              <p:nvPr/>
            </p:nvSpPr>
            <p:spPr bwMode="auto">
              <a:xfrm>
                <a:off x="2158" y="1908"/>
                <a:ext cx="12" cy="9"/>
              </a:xfrm>
              <a:custGeom>
                <a:gdLst>
                  <a:gd name="T0" fmla="*/ 5 w 5"/>
                  <a:gd name="T1" fmla="*/ 0 h 4"/>
                  <a:gd name="T2" fmla="*/ 4 w 5"/>
                  <a:gd name="T3" fmla="*/ 0 h 4"/>
                  <a:gd name="T4" fmla="*/ 4 w 5"/>
                  <a:gd name="T5" fmla="*/ 0 h 4"/>
                  <a:gd name="T6" fmla="*/ 0 w 5"/>
                  <a:gd name="T7" fmla="*/ 3 h 4"/>
                  <a:gd name="T8" fmla="*/ 1 w 5"/>
                  <a:gd name="T9" fmla="*/ 4 h 4"/>
                  <a:gd name="T10" fmla="*/ 5 w 5"/>
                  <a:gd name="T1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6" name="Freeform 515"/>
              <p:cNvSpPr/>
              <p:nvPr/>
            </p:nvSpPr>
            <p:spPr bwMode="auto">
              <a:xfrm>
                <a:off x="2147" y="1915"/>
                <a:ext cx="14" cy="12"/>
              </a:xfrm>
              <a:custGeom>
                <a:gdLst>
                  <a:gd name="T0" fmla="*/ 0 w 6"/>
                  <a:gd name="T1" fmla="*/ 1 h 5"/>
                  <a:gd name="T2" fmla="*/ 2 w 6"/>
                  <a:gd name="T3" fmla="*/ 5 h 5"/>
                  <a:gd name="T4" fmla="*/ 6 w 6"/>
                  <a:gd name="T5" fmla="*/ 1 h 5"/>
                  <a:gd name="T6" fmla="*/ 5 w 6"/>
                  <a:gd name="T7" fmla="*/ 0 h 5"/>
                  <a:gd name="T8" fmla="*/ 0 w 6"/>
                  <a:gd name="T9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1"/>
                    </a:moveTo>
                    <a:cubicBezTo>
                      <a:pt x="0" y="2"/>
                      <a:pt x="1" y="4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7" name="Freeform 516"/>
              <p:cNvSpPr/>
              <p:nvPr/>
            </p:nvSpPr>
            <p:spPr bwMode="auto">
              <a:xfrm>
                <a:off x="1993" y="1789"/>
                <a:ext cx="151" cy="143"/>
              </a:xfrm>
              <a:custGeom>
                <a:gdLst>
                  <a:gd name="T0" fmla="*/ 1 w 64"/>
                  <a:gd name="T1" fmla="*/ 6 h 60"/>
                  <a:gd name="T2" fmla="*/ 7 w 64"/>
                  <a:gd name="T3" fmla="*/ 9 h 60"/>
                  <a:gd name="T4" fmla="*/ 8 w 64"/>
                  <a:gd name="T5" fmla="*/ 10 h 60"/>
                  <a:gd name="T6" fmla="*/ 12 w 64"/>
                  <a:gd name="T7" fmla="*/ 23 h 60"/>
                  <a:gd name="T8" fmla="*/ 27 w 64"/>
                  <a:gd name="T9" fmla="*/ 30 h 60"/>
                  <a:gd name="T10" fmla="*/ 27 w 64"/>
                  <a:gd name="T11" fmla="*/ 31 h 60"/>
                  <a:gd name="T12" fmla="*/ 28 w 64"/>
                  <a:gd name="T13" fmla="*/ 31 h 60"/>
                  <a:gd name="T14" fmla="*/ 49 w 64"/>
                  <a:gd name="T15" fmla="*/ 48 h 60"/>
                  <a:gd name="T16" fmla="*/ 50 w 64"/>
                  <a:gd name="T17" fmla="*/ 49 h 60"/>
                  <a:gd name="T18" fmla="*/ 59 w 64"/>
                  <a:gd name="T19" fmla="*/ 59 h 60"/>
                  <a:gd name="T20" fmla="*/ 64 w 64"/>
                  <a:gd name="T21" fmla="*/ 60 h 60"/>
                  <a:gd name="T22" fmla="*/ 64 w 64"/>
                  <a:gd name="T23" fmla="*/ 59 h 60"/>
                  <a:gd name="T24" fmla="*/ 59 w 64"/>
                  <a:gd name="T25" fmla="*/ 52 h 60"/>
                  <a:gd name="T26" fmla="*/ 55 w 64"/>
                  <a:gd name="T27" fmla="*/ 44 h 60"/>
                  <a:gd name="T28" fmla="*/ 54 w 64"/>
                  <a:gd name="T29" fmla="*/ 43 h 60"/>
                  <a:gd name="T30" fmla="*/ 51 w 64"/>
                  <a:gd name="T31" fmla="*/ 41 h 60"/>
                  <a:gd name="T32" fmla="*/ 39 w 64"/>
                  <a:gd name="T33" fmla="*/ 41 h 60"/>
                  <a:gd name="T34" fmla="*/ 34 w 64"/>
                  <a:gd name="T35" fmla="*/ 30 h 60"/>
                  <a:gd name="T36" fmla="*/ 31 w 64"/>
                  <a:gd name="T37" fmla="*/ 27 h 60"/>
                  <a:gd name="T38" fmla="*/ 29 w 64"/>
                  <a:gd name="T39" fmla="*/ 23 h 60"/>
                  <a:gd name="T40" fmla="*/ 28 w 64"/>
                  <a:gd name="T41" fmla="*/ 23 h 60"/>
                  <a:gd name="T42" fmla="*/ 15 w 64"/>
                  <a:gd name="T43" fmla="*/ 18 h 60"/>
                  <a:gd name="T44" fmla="*/ 14 w 64"/>
                  <a:gd name="T45" fmla="*/ 11 h 60"/>
                  <a:gd name="T46" fmla="*/ 15 w 64"/>
                  <a:gd name="T47" fmla="*/ 7 h 60"/>
                  <a:gd name="T48" fmla="*/ 14 w 64"/>
                  <a:gd name="T49" fmla="*/ 4 h 60"/>
                  <a:gd name="T50" fmla="*/ 14 w 64"/>
                  <a:gd name="T51" fmla="*/ 4 h 60"/>
                  <a:gd name="T52" fmla="*/ 5 w 64"/>
                  <a:gd name="T53" fmla="*/ 0 h 60"/>
                  <a:gd name="T54" fmla="*/ 0 w 64"/>
                  <a:gd name="T55" fmla="*/ 5 h 60"/>
                  <a:gd name="T56" fmla="*/ 1 w 64"/>
                  <a:gd name="T57" fmla="*/ 6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0">
                    <a:moveTo>
                      <a:pt x="1" y="6"/>
                    </a:moveTo>
                    <a:cubicBezTo>
                      <a:pt x="3" y="7"/>
                      <a:pt x="5" y="8"/>
                      <a:pt x="7" y="9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7" y="14"/>
                      <a:pt x="9" y="20"/>
                      <a:pt x="12" y="23"/>
                    </a:cubicBezTo>
                    <a:cubicBezTo>
                      <a:pt x="15" y="28"/>
                      <a:pt x="21" y="30"/>
                      <a:pt x="27" y="30"/>
                    </a:cubicBezTo>
                    <a:cubicBezTo>
                      <a:pt x="27" y="30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7" y="41"/>
                      <a:pt x="38" y="53"/>
                      <a:pt x="49" y="48"/>
                    </a:cubicBezTo>
                    <a:cubicBezTo>
                      <a:pt x="49" y="48"/>
                      <a:pt x="50" y="48"/>
                      <a:pt x="50" y="49"/>
                    </a:cubicBezTo>
                    <a:cubicBezTo>
                      <a:pt x="51" y="53"/>
                      <a:pt x="55" y="57"/>
                      <a:pt x="59" y="59"/>
                    </a:cubicBezTo>
                    <a:cubicBezTo>
                      <a:pt x="61" y="59"/>
                      <a:pt x="62" y="60"/>
                      <a:pt x="64" y="60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2" y="56"/>
                      <a:pt x="61" y="54"/>
                      <a:pt x="59" y="52"/>
                    </a:cubicBezTo>
                    <a:cubicBezTo>
                      <a:pt x="57" y="50"/>
                      <a:pt x="55" y="47"/>
                      <a:pt x="55" y="44"/>
                    </a:cubicBezTo>
                    <a:cubicBezTo>
                      <a:pt x="55" y="44"/>
                      <a:pt x="54" y="43"/>
                      <a:pt x="54" y="43"/>
                    </a:cubicBezTo>
                    <a:cubicBezTo>
                      <a:pt x="53" y="42"/>
                      <a:pt x="52" y="42"/>
                      <a:pt x="51" y="41"/>
                    </a:cubicBezTo>
                    <a:cubicBezTo>
                      <a:pt x="48" y="43"/>
                      <a:pt x="43" y="44"/>
                      <a:pt x="39" y="41"/>
                    </a:cubicBezTo>
                    <a:cubicBezTo>
                      <a:pt x="35" y="39"/>
                      <a:pt x="34" y="34"/>
                      <a:pt x="34" y="30"/>
                    </a:cubicBezTo>
                    <a:cubicBezTo>
                      <a:pt x="33" y="29"/>
                      <a:pt x="32" y="28"/>
                      <a:pt x="31" y="27"/>
                    </a:cubicBezTo>
                    <a:cubicBezTo>
                      <a:pt x="30" y="26"/>
                      <a:pt x="29" y="24"/>
                      <a:pt x="29" y="23"/>
                    </a:cubicBezTo>
                    <a:cubicBezTo>
                      <a:pt x="29" y="23"/>
                      <a:pt x="28" y="23"/>
                      <a:pt x="28" y="23"/>
                    </a:cubicBezTo>
                    <a:cubicBezTo>
                      <a:pt x="24" y="24"/>
                      <a:pt x="18" y="22"/>
                      <a:pt x="15" y="18"/>
                    </a:cubicBezTo>
                    <a:cubicBezTo>
                      <a:pt x="14" y="15"/>
                      <a:pt x="14" y="13"/>
                      <a:pt x="14" y="11"/>
                    </a:cubicBezTo>
                    <a:cubicBezTo>
                      <a:pt x="14" y="10"/>
                      <a:pt x="15" y="8"/>
                      <a:pt x="15" y="7"/>
                    </a:cubicBezTo>
                    <a:cubicBezTo>
                      <a:pt x="15" y="6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0" y="4"/>
                      <a:pt x="7" y="2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8" name="Freeform 517"/>
              <p:cNvSpPr/>
              <p:nvPr/>
            </p:nvSpPr>
            <p:spPr bwMode="auto">
              <a:xfrm>
                <a:off x="2121" y="1891"/>
                <a:ext cx="2" cy="3"/>
              </a:xfrm>
              <a:custGeom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9" name="Freeform 518"/>
              <p:cNvSpPr/>
              <p:nvPr/>
            </p:nvSpPr>
            <p:spPr bwMode="auto">
              <a:xfrm>
                <a:off x="2132" y="1913"/>
                <a:ext cx="19" cy="19"/>
              </a:xfrm>
              <a:custGeom>
                <a:gdLst>
                  <a:gd name="T0" fmla="*/ 0 w 8"/>
                  <a:gd name="T1" fmla="*/ 0 h 8"/>
                  <a:gd name="T2" fmla="*/ 5 w 8"/>
                  <a:gd name="T3" fmla="*/ 7 h 8"/>
                  <a:gd name="T4" fmla="*/ 5 w 8"/>
                  <a:gd name="T5" fmla="*/ 8 h 8"/>
                  <a:gd name="T6" fmla="*/ 6 w 8"/>
                  <a:gd name="T7" fmla="*/ 8 h 8"/>
                  <a:gd name="T8" fmla="*/ 8 w 8"/>
                  <a:gd name="T9" fmla="*/ 6 h 8"/>
                  <a:gd name="T10" fmla="*/ 6 w 8"/>
                  <a:gd name="T11" fmla="*/ 2 h 8"/>
                  <a:gd name="T12" fmla="*/ 3 w 8"/>
                  <a:gd name="T13" fmla="*/ 1 h 8"/>
                  <a:gd name="T14" fmla="*/ 0 w 8"/>
                  <a:gd name="T15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2" y="2"/>
                      <a:pt x="3" y="4"/>
                      <a:pt x="5" y="7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5"/>
                      <a:pt x="6" y="3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0" name="Freeform 519"/>
              <p:cNvSpPr/>
              <p:nvPr/>
            </p:nvSpPr>
            <p:spPr bwMode="auto">
              <a:xfrm>
                <a:off x="2017" y="1867"/>
                <a:ext cx="35" cy="50"/>
              </a:xfrm>
              <a:custGeom>
                <a:gdLst>
                  <a:gd name="T0" fmla="*/ 3 w 15"/>
                  <a:gd name="T1" fmla="*/ 16 h 21"/>
                  <a:gd name="T2" fmla="*/ 12 w 15"/>
                  <a:gd name="T3" fmla="*/ 11 h 21"/>
                  <a:gd name="T4" fmla="*/ 15 w 15"/>
                  <a:gd name="T5" fmla="*/ 0 h 21"/>
                  <a:gd name="T6" fmla="*/ 6 w 15"/>
                  <a:gd name="T7" fmla="*/ 6 h 21"/>
                  <a:gd name="T8" fmla="*/ 3 w 15"/>
                  <a:gd name="T9" fmla="*/ 16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1">
                    <a:moveTo>
                      <a:pt x="3" y="16"/>
                    </a:moveTo>
                    <a:cubicBezTo>
                      <a:pt x="7" y="21"/>
                      <a:pt x="11" y="14"/>
                      <a:pt x="12" y="11"/>
                    </a:cubicBezTo>
                    <a:cubicBezTo>
                      <a:pt x="13" y="7"/>
                      <a:pt x="14" y="3"/>
                      <a:pt x="15" y="0"/>
                    </a:cubicBezTo>
                    <a:cubicBezTo>
                      <a:pt x="12" y="2"/>
                      <a:pt x="9" y="4"/>
                      <a:pt x="6" y="6"/>
                    </a:cubicBezTo>
                    <a:cubicBezTo>
                      <a:pt x="4" y="8"/>
                      <a:pt x="0" y="13"/>
                      <a:pt x="3" y="1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1" name="Freeform 520"/>
              <p:cNvSpPr/>
              <p:nvPr/>
            </p:nvSpPr>
            <p:spPr bwMode="auto">
              <a:xfrm>
                <a:off x="1960" y="1815"/>
                <a:ext cx="45" cy="45"/>
              </a:xfrm>
              <a:custGeom>
                <a:gdLst>
                  <a:gd name="T0" fmla="*/ 5 w 19"/>
                  <a:gd name="T1" fmla="*/ 15 h 19"/>
                  <a:gd name="T2" fmla="*/ 19 w 19"/>
                  <a:gd name="T3" fmla="*/ 0 h 19"/>
                  <a:gd name="T4" fmla="*/ 9 w 19"/>
                  <a:gd name="T5" fmla="*/ 5 h 19"/>
                  <a:gd name="T6" fmla="*/ 5 w 19"/>
                  <a:gd name="T7" fmla="*/ 15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5" y="15"/>
                    </a:moveTo>
                    <a:cubicBezTo>
                      <a:pt x="12" y="19"/>
                      <a:pt x="16" y="5"/>
                      <a:pt x="19" y="0"/>
                    </a:cubicBezTo>
                    <a:cubicBezTo>
                      <a:pt x="15" y="1"/>
                      <a:pt x="12" y="3"/>
                      <a:pt x="9" y="5"/>
                    </a:cubicBezTo>
                    <a:cubicBezTo>
                      <a:pt x="7" y="7"/>
                      <a:pt x="0" y="13"/>
                      <a:pt x="5" y="1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2" name="Freeform 521"/>
              <p:cNvSpPr/>
              <p:nvPr/>
            </p:nvSpPr>
            <p:spPr bwMode="auto">
              <a:xfrm>
                <a:off x="2154" y="1870"/>
                <a:ext cx="35" cy="35"/>
              </a:xfrm>
              <a:custGeom>
                <a:gdLst>
                  <a:gd name="T0" fmla="*/ 11 w 15"/>
                  <a:gd name="T1" fmla="*/ 0 h 15"/>
                  <a:gd name="T2" fmla="*/ 0 w 15"/>
                  <a:gd name="T3" fmla="*/ 7 h 15"/>
                  <a:gd name="T4" fmla="*/ 8 w 15"/>
                  <a:gd name="T5" fmla="*/ 14 h 15"/>
                  <a:gd name="T6" fmla="*/ 9 w 15"/>
                  <a:gd name="T7" fmla="*/ 15 h 15"/>
                  <a:gd name="T8" fmla="*/ 15 w 15"/>
                  <a:gd name="T9" fmla="*/ 8 h 15"/>
                  <a:gd name="T10" fmla="*/ 11 w 15"/>
                  <a:gd name="T11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9" y="5"/>
                      <a:pt x="5" y="7"/>
                      <a:pt x="0" y="7"/>
                    </a:cubicBezTo>
                    <a:cubicBezTo>
                      <a:pt x="2" y="10"/>
                      <a:pt x="3" y="14"/>
                      <a:pt x="8" y="14"/>
                    </a:cubicBezTo>
                    <a:cubicBezTo>
                      <a:pt x="8" y="14"/>
                      <a:pt x="8" y="14"/>
                      <a:pt x="9" y="1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6"/>
                      <a:pt x="12" y="3"/>
                      <a:pt x="11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3" name="Freeform 522"/>
              <p:cNvSpPr/>
              <p:nvPr/>
            </p:nvSpPr>
            <p:spPr bwMode="auto">
              <a:xfrm>
                <a:off x="2076" y="1856"/>
                <a:ext cx="35" cy="33"/>
              </a:xfrm>
              <a:custGeom>
                <a:gdLst>
                  <a:gd name="T0" fmla="*/ 10 w 15"/>
                  <a:gd name="T1" fmla="*/ 0 h 14"/>
                  <a:gd name="T2" fmla="*/ 1 w 15"/>
                  <a:gd name="T3" fmla="*/ 2 h 14"/>
                  <a:gd name="T4" fmla="*/ 1 w 15"/>
                  <a:gd name="T5" fmla="*/ 7 h 14"/>
                  <a:gd name="T6" fmla="*/ 5 w 15"/>
                  <a:gd name="T7" fmla="*/ 12 h 14"/>
                  <a:gd name="T8" fmla="*/ 15 w 15"/>
                  <a:gd name="T9" fmla="*/ 12 h 14"/>
                  <a:gd name="T10" fmla="*/ 12 w 15"/>
                  <a:gd name="T11" fmla="*/ 4 h 14"/>
                  <a:gd name="T12" fmla="*/ 10 w 15"/>
                  <a:gd name="T13" fmla="*/ 1 h 14"/>
                  <a:gd name="T14" fmla="*/ 10 w 15"/>
                  <a:gd name="T15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4">
                    <a:moveTo>
                      <a:pt x="10" y="0"/>
                    </a:moveTo>
                    <a:cubicBezTo>
                      <a:pt x="7" y="2"/>
                      <a:pt x="3" y="3"/>
                      <a:pt x="1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3" y="11"/>
                      <a:pt x="5" y="12"/>
                    </a:cubicBezTo>
                    <a:cubicBezTo>
                      <a:pt x="8" y="14"/>
                      <a:pt x="12" y="14"/>
                      <a:pt x="15" y="12"/>
                    </a:cubicBezTo>
                    <a:cubicBezTo>
                      <a:pt x="13" y="10"/>
                      <a:pt x="12" y="7"/>
                      <a:pt x="12" y="4"/>
                    </a:cubicBezTo>
                    <a:cubicBezTo>
                      <a:pt x="12" y="3"/>
                      <a:pt x="11" y="2"/>
                      <a:pt x="10" y="1"/>
                    </a:cubicBezTo>
                    <a:cubicBezTo>
                      <a:pt x="10" y="1"/>
                      <a:pt x="10" y="1"/>
                      <a:pt x="10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4" name="Freeform 523"/>
              <p:cNvSpPr/>
              <p:nvPr/>
            </p:nvSpPr>
            <p:spPr bwMode="auto">
              <a:xfrm>
                <a:off x="2099" y="1858"/>
                <a:ext cx="7" cy="7"/>
              </a:xfrm>
              <a:custGeom>
                <a:gdLst>
                  <a:gd name="T0" fmla="*/ 0 w 3"/>
                  <a:gd name="T1" fmla="*/ 0 h 3"/>
                  <a:gd name="T2" fmla="*/ 0 w 3"/>
                  <a:gd name="T3" fmla="*/ 0 h 3"/>
                  <a:gd name="T4" fmla="*/ 2 w 3"/>
                  <a:gd name="T5" fmla="*/ 3 h 3"/>
                  <a:gd name="T6" fmla="*/ 3 w 3"/>
                  <a:gd name="T7" fmla="*/ 2 h 3"/>
                  <a:gd name="T8" fmla="*/ 0 w 3"/>
                  <a:gd name="T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5" name="Freeform 524"/>
              <p:cNvSpPr/>
              <p:nvPr/>
            </p:nvSpPr>
            <p:spPr bwMode="auto">
              <a:xfrm>
                <a:off x="2109" y="1856"/>
                <a:ext cx="35" cy="33"/>
              </a:xfrm>
              <a:custGeom>
                <a:gdLst>
                  <a:gd name="T0" fmla="*/ 10 w 15"/>
                  <a:gd name="T1" fmla="*/ 14 h 14"/>
                  <a:gd name="T2" fmla="*/ 15 w 15"/>
                  <a:gd name="T3" fmla="*/ 11 h 14"/>
                  <a:gd name="T4" fmla="*/ 15 w 15"/>
                  <a:gd name="T5" fmla="*/ 11 h 14"/>
                  <a:gd name="T6" fmla="*/ 11 w 15"/>
                  <a:gd name="T7" fmla="*/ 5 h 14"/>
                  <a:gd name="T8" fmla="*/ 10 w 15"/>
                  <a:gd name="T9" fmla="*/ 0 h 14"/>
                  <a:gd name="T10" fmla="*/ 0 w 15"/>
                  <a:gd name="T11" fmla="*/ 3 h 14"/>
                  <a:gd name="T12" fmla="*/ 0 w 15"/>
                  <a:gd name="T13" fmla="*/ 3 h 14"/>
                  <a:gd name="T14" fmla="*/ 6 w 15"/>
                  <a:gd name="T15" fmla="*/ 10 h 14"/>
                  <a:gd name="T16" fmla="*/ 10 w 15"/>
                  <a:gd name="T17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4">
                    <a:moveTo>
                      <a:pt x="10" y="14"/>
                    </a:moveTo>
                    <a:cubicBezTo>
                      <a:pt x="12" y="14"/>
                      <a:pt x="14" y="13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9"/>
                      <a:pt x="12" y="7"/>
                      <a:pt x="11" y="5"/>
                    </a:cubicBezTo>
                    <a:cubicBezTo>
                      <a:pt x="11" y="4"/>
                      <a:pt x="10" y="2"/>
                      <a:pt x="10" y="0"/>
                    </a:cubicBezTo>
                    <a:cubicBezTo>
                      <a:pt x="8" y="3"/>
                      <a:pt x="4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6" y="10"/>
                      <a:pt x="6" y="10"/>
                      <a:pt x="6" y="10"/>
                    </a:cubicBez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6" name="Freeform 525"/>
              <p:cNvSpPr/>
              <p:nvPr/>
            </p:nvSpPr>
            <p:spPr bwMode="auto">
              <a:xfrm>
                <a:off x="2123" y="1879"/>
                <a:ext cx="9" cy="10"/>
              </a:xfrm>
              <a:custGeom>
                <a:gdLst>
                  <a:gd name="T0" fmla="*/ 3 w 4"/>
                  <a:gd name="T1" fmla="*/ 4 h 4"/>
                  <a:gd name="T2" fmla="*/ 4 w 4"/>
                  <a:gd name="T3" fmla="*/ 4 h 4"/>
                  <a:gd name="T4" fmla="*/ 0 w 4"/>
                  <a:gd name="T5" fmla="*/ 0 h 4"/>
                  <a:gd name="T6" fmla="*/ 3 w 4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3" y="4"/>
                      <a:pt x="4" y="4"/>
                      <a:pt x="4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7" name="Freeform 526"/>
              <p:cNvSpPr/>
              <p:nvPr/>
            </p:nvSpPr>
            <p:spPr bwMode="auto">
              <a:xfrm>
                <a:off x="2111" y="1875"/>
                <a:ext cx="5" cy="7"/>
              </a:xfrm>
              <a:custGeom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8" name="Freeform 527"/>
              <p:cNvSpPr/>
              <p:nvPr/>
            </p:nvSpPr>
            <p:spPr bwMode="auto">
              <a:xfrm>
                <a:off x="2109" y="1863"/>
                <a:ext cx="21" cy="26"/>
              </a:xfrm>
              <a:custGeom>
                <a:gdLst>
                  <a:gd name="T0" fmla="*/ 1 w 9"/>
                  <a:gd name="T1" fmla="*/ 5 h 11"/>
                  <a:gd name="T2" fmla="*/ 3 w 9"/>
                  <a:gd name="T3" fmla="*/ 8 h 11"/>
                  <a:gd name="T4" fmla="*/ 5 w 9"/>
                  <a:gd name="T5" fmla="*/ 10 h 11"/>
                  <a:gd name="T6" fmla="*/ 9 w 9"/>
                  <a:gd name="T7" fmla="*/ 11 h 11"/>
                  <a:gd name="T8" fmla="*/ 6 w 9"/>
                  <a:gd name="T9" fmla="*/ 7 h 11"/>
                  <a:gd name="T10" fmla="*/ 0 w 9"/>
                  <a:gd name="T11" fmla="*/ 0 h 11"/>
                  <a:gd name="T12" fmla="*/ 1 w 9"/>
                  <a:gd name="T13" fmla="*/ 5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1" y="5"/>
                    </a:moveTo>
                    <a:cubicBezTo>
                      <a:pt x="1" y="6"/>
                      <a:pt x="2" y="7"/>
                      <a:pt x="3" y="8"/>
                    </a:cubicBezTo>
                    <a:cubicBezTo>
                      <a:pt x="4" y="9"/>
                      <a:pt x="4" y="10"/>
                      <a:pt x="5" y="10"/>
                    </a:cubicBezTo>
                    <a:cubicBezTo>
                      <a:pt x="6" y="10"/>
                      <a:pt x="7" y="11"/>
                      <a:pt x="9" y="11"/>
                    </a:cubicBezTo>
                    <a:cubicBezTo>
                      <a:pt x="8" y="9"/>
                      <a:pt x="7" y="8"/>
                      <a:pt x="6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9" name="Freeform 528"/>
              <p:cNvSpPr/>
              <p:nvPr/>
            </p:nvSpPr>
            <p:spPr bwMode="auto">
              <a:xfrm>
                <a:off x="2135" y="1851"/>
                <a:ext cx="45" cy="33"/>
              </a:xfrm>
              <a:custGeom>
                <a:gdLst>
                  <a:gd name="T0" fmla="*/ 9 w 19"/>
                  <a:gd name="T1" fmla="*/ 13 h 14"/>
                  <a:gd name="T2" fmla="*/ 19 w 19"/>
                  <a:gd name="T3" fmla="*/ 6 h 14"/>
                  <a:gd name="T4" fmla="*/ 1 w 19"/>
                  <a:gd name="T5" fmla="*/ 0 h 14"/>
                  <a:gd name="T6" fmla="*/ 2 w 19"/>
                  <a:gd name="T7" fmla="*/ 8 h 14"/>
                  <a:gd name="T8" fmla="*/ 9 w 19"/>
                  <a:gd name="T9" fmla="*/ 1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4">
                    <a:moveTo>
                      <a:pt x="9" y="13"/>
                    </a:moveTo>
                    <a:cubicBezTo>
                      <a:pt x="14" y="14"/>
                      <a:pt x="17" y="10"/>
                      <a:pt x="19" y="6"/>
                    </a:cubicBezTo>
                    <a:cubicBezTo>
                      <a:pt x="13" y="5"/>
                      <a:pt x="7" y="3"/>
                      <a:pt x="1" y="0"/>
                    </a:cubicBezTo>
                    <a:cubicBezTo>
                      <a:pt x="0" y="3"/>
                      <a:pt x="1" y="6"/>
                      <a:pt x="2" y="8"/>
                    </a:cubicBezTo>
                    <a:cubicBezTo>
                      <a:pt x="4" y="11"/>
                      <a:pt x="6" y="13"/>
                      <a:pt x="9" y="1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0" name="Freeform 529"/>
              <p:cNvSpPr/>
              <p:nvPr/>
            </p:nvSpPr>
            <p:spPr bwMode="auto">
              <a:xfrm>
                <a:off x="2185" y="1865"/>
                <a:ext cx="23" cy="21"/>
              </a:xfrm>
              <a:custGeom>
                <a:gdLst>
                  <a:gd name="T0" fmla="*/ 0 w 10"/>
                  <a:gd name="T1" fmla="*/ 0 h 9"/>
                  <a:gd name="T2" fmla="*/ 4 w 10"/>
                  <a:gd name="T3" fmla="*/ 9 h 9"/>
                  <a:gd name="T4" fmla="*/ 10 w 10"/>
                  <a:gd name="T5" fmla="*/ 2 h 9"/>
                  <a:gd name="T6" fmla="*/ 0 w 10"/>
                  <a:gd name="T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0" y="3"/>
                      <a:pt x="1" y="7"/>
                      <a:pt x="4" y="9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7" y="2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1" name="Freeform 530"/>
              <p:cNvSpPr/>
              <p:nvPr/>
            </p:nvSpPr>
            <p:spPr bwMode="auto">
              <a:xfrm>
                <a:off x="2052" y="1720"/>
                <a:ext cx="180" cy="145"/>
              </a:xfrm>
              <a:custGeom>
                <a:gdLst>
                  <a:gd name="T0" fmla="*/ 14 w 76"/>
                  <a:gd name="T1" fmla="*/ 20 h 61"/>
                  <a:gd name="T2" fmla="*/ 8 w 76"/>
                  <a:gd name="T3" fmla="*/ 0 h 61"/>
                  <a:gd name="T4" fmla="*/ 0 w 76"/>
                  <a:gd name="T5" fmla="*/ 8 h 61"/>
                  <a:gd name="T6" fmla="*/ 18 w 76"/>
                  <a:gd name="T7" fmla="*/ 41 h 61"/>
                  <a:gd name="T8" fmla="*/ 58 w 76"/>
                  <a:gd name="T9" fmla="*/ 60 h 61"/>
                  <a:gd name="T10" fmla="*/ 68 w 76"/>
                  <a:gd name="T11" fmla="*/ 61 h 61"/>
                  <a:gd name="T12" fmla="*/ 76 w 76"/>
                  <a:gd name="T13" fmla="*/ 53 h 61"/>
                  <a:gd name="T14" fmla="*/ 75 w 76"/>
                  <a:gd name="T15" fmla="*/ 52 h 61"/>
                  <a:gd name="T16" fmla="*/ 72 w 76"/>
                  <a:gd name="T17" fmla="*/ 52 h 61"/>
                  <a:gd name="T18" fmla="*/ 14 w 76"/>
                  <a:gd name="T19" fmla="*/ 20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61">
                    <a:moveTo>
                      <a:pt x="14" y="20"/>
                    </a:moveTo>
                    <a:cubicBezTo>
                      <a:pt x="11" y="14"/>
                      <a:pt x="9" y="7"/>
                      <a:pt x="8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20"/>
                      <a:pt x="9" y="32"/>
                      <a:pt x="18" y="41"/>
                    </a:cubicBezTo>
                    <a:cubicBezTo>
                      <a:pt x="29" y="51"/>
                      <a:pt x="43" y="57"/>
                      <a:pt x="58" y="60"/>
                    </a:cubicBezTo>
                    <a:cubicBezTo>
                      <a:pt x="61" y="60"/>
                      <a:pt x="65" y="61"/>
                      <a:pt x="68" y="61"/>
                    </a:cubicBezTo>
                    <a:cubicBezTo>
                      <a:pt x="76" y="53"/>
                      <a:pt x="76" y="53"/>
                      <a:pt x="76" y="53"/>
                    </a:cubicBezTo>
                    <a:cubicBezTo>
                      <a:pt x="75" y="52"/>
                      <a:pt x="75" y="52"/>
                      <a:pt x="75" y="52"/>
                    </a:cubicBezTo>
                    <a:cubicBezTo>
                      <a:pt x="74" y="52"/>
                      <a:pt x="73" y="52"/>
                      <a:pt x="72" y="52"/>
                    </a:cubicBezTo>
                    <a:cubicBezTo>
                      <a:pt x="49" y="52"/>
                      <a:pt x="25" y="41"/>
                      <a:pt x="14" y="2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2" name="Freeform 531"/>
              <p:cNvSpPr>
                <a:spLocks noEditPoints="1"/>
              </p:cNvSpPr>
              <p:nvPr/>
            </p:nvSpPr>
            <p:spPr bwMode="auto">
              <a:xfrm>
                <a:off x="1960" y="1801"/>
                <a:ext cx="187" cy="169"/>
              </a:xfrm>
              <a:custGeom>
                <a:gdLst>
                  <a:gd name="T0" fmla="*/ 18 w 79"/>
                  <a:gd name="T1" fmla="*/ 4 h 71"/>
                  <a:gd name="T2" fmla="*/ 13 w 79"/>
                  <a:gd name="T3" fmla="*/ 7 h 71"/>
                  <a:gd name="T4" fmla="*/ 6 w 79"/>
                  <a:gd name="T5" fmla="*/ 12 h 71"/>
                  <a:gd name="T6" fmla="*/ 3 w 79"/>
                  <a:gd name="T7" fmla="*/ 22 h 71"/>
                  <a:gd name="T8" fmla="*/ 11 w 79"/>
                  <a:gd name="T9" fmla="*/ 22 h 71"/>
                  <a:gd name="T10" fmla="*/ 20 w 79"/>
                  <a:gd name="T11" fmla="*/ 7 h 71"/>
                  <a:gd name="T12" fmla="*/ 24 w 79"/>
                  <a:gd name="T13" fmla="*/ 19 h 71"/>
                  <a:gd name="T14" fmla="*/ 38 w 79"/>
                  <a:gd name="T15" fmla="*/ 27 h 71"/>
                  <a:gd name="T16" fmla="*/ 26 w 79"/>
                  <a:gd name="T17" fmla="*/ 45 h 71"/>
                  <a:gd name="T18" fmla="*/ 35 w 79"/>
                  <a:gd name="T19" fmla="*/ 44 h 71"/>
                  <a:gd name="T20" fmla="*/ 38 w 79"/>
                  <a:gd name="T21" fmla="*/ 37 h 71"/>
                  <a:gd name="T22" fmla="*/ 40 w 79"/>
                  <a:gd name="T23" fmla="*/ 30 h 71"/>
                  <a:gd name="T24" fmla="*/ 61 w 79"/>
                  <a:gd name="T25" fmla="*/ 45 h 71"/>
                  <a:gd name="T26" fmla="*/ 56 w 79"/>
                  <a:gd name="T27" fmla="*/ 51 h 71"/>
                  <a:gd name="T28" fmla="*/ 52 w 79"/>
                  <a:gd name="T29" fmla="*/ 59 h 71"/>
                  <a:gd name="T30" fmla="*/ 56 w 79"/>
                  <a:gd name="T31" fmla="*/ 70 h 71"/>
                  <a:gd name="T32" fmla="*/ 64 w 79"/>
                  <a:gd name="T33" fmla="*/ 63 h 71"/>
                  <a:gd name="T34" fmla="*/ 64 w 79"/>
                  <a:gd name="T35" fmla="*/ 56 h 71"/>
                  <a:gd name="T36" fmla="*/ 65 w 79"/>
                  <a:gd name="T37" fmla="*/ 49 h 71"/>
                  <a:gd name="T38" fmla="*/ 72 w 79"/>
                  <a:gd name="T39" fmla="*/ 55 h 71"/>
                  <a:gd name="T40" fmla="*/ 78 w 79"/>
                  <a:gd name="T41" fmla="*/ 57 h 71"/>
                  <a:gd name="T42" fmla="*/ 79 w 79"/>
                  <a:gd name="T43" fmla="*/ 56 h 71"/>
                  <a:gd name="T44" fmla="*/ 78 w 79"/>
                  <a:gd name="T45" fmla="*/ 55 h 71"/>
                  <a:gd name="T46" fmla="*/ 73 w 79"/>
                  <a:gd name="T47" fmla="*/ 54 h 71"/>
                  <a:gd name="T48" fmla="*/ 64 w 79"/>
                  <a:gd name="T49" fmla="*/ 44 h 71"/>
                  <a:gd name="T50" fmla="*/ 63 w 79"/>
                  <a:gd name="T51" fmla="*/ 43 h 71"/>
                  <a:gd name="T52" fmla="*/ 42 w 79"/>
                  <a:gd name="T53" fmla="*/ 26 h 71"/>
                  <a:gd name="T54" fmla="*/ 41 w 79"/>
                  <a:gd name="T55" fmla="*/ 26 h 71"/>
                  <a:gd name="T56" fmla="*/ 41 w 79"/>
                  <a:gd name="T57" fmla="*/ 25 h 71"/>
                  <a:gd name="T58" fmla="*/ 26 w 79"/>
                  <a:gd name="T59" fmla="*/ 18 h 71"/>
                  <a:gd name="T60" fmla="*/ 22 w 79"/>
                  <a:gd name="T61" fmla="*/ 5 h 71"/>
                  <a:gd name="T62" fmla="*/ 21 w 79"/>
                  <a:gd name="T63" fmla="*/ 4 h 71"/>
                  <a:gd name="T64" fmla="*/ 15 w 79"/>
                  <a:gd name="T65" fmla="*/ 1 h 71"/>
                  <a:gd name="T66" fmla="*/ 14 w 79"/>
                  <a:gd name="T67" fmla="*/ 0 h 71"/>
                  <a:gd name="T68" fmla="*/ 12 w 79"/>
                  <a:gd name="T69" fmla="*/ 1 h 71"/>
                  <a:gd name="T70" fmla="*/ 18 w 79"/>
                  <a:gd name="T71" fmla="*/ 4 h 71"/>
                  <a:gd name="T72" fmla="*/ 63 w 79"/>
                  <a:gd name="T73" fmla="*/ 55 h 71"/>
                  <a:gd name="T74" fmla="*/ 63 w 79"/>
                  <a:gd name="T75" fmla="*/ 60 h 71"/>
                  <a:gd name="T76" fmla="*/ 57 w 79"/>
                  <a:gd name="T77" fmla="*/ 68 h 71"/>
                  <a:gd name="T78" fmla="*/ 54 w 79"/>
                  <a:gd name="T79" fmla="*/ 57 h 71"/>
                  <a:gd name="T80" fmla="*/ 58 w 79"/>
                  <a:gd name="T81" fmla="*/ 50 h 71"/>
                  <a:gd name="T82" fmla="*/ 63 w 79"/>
                  <a:gd name="T83" fmla="*/ 46 h 71"/>
                  <a:gd name="T84" fmla="*/ 63 w 79"/>
                  <a:gd name="T85" fmla="*/ 55 h 71"/>
                  <a:gd name="T86" fmla="*/ 36 w 79"/>
                  <a:gd name="T87" fmla="*/ 39 h 71"/>
                  <a:gd name="T88" fmla="*/ 27 w 79"/>
                  <a:gd name="T89" fmla="*/ 44 h 71"/>
                  <a:gd name="T90" fmla="*/ 30 w 79"/>
                  <a:gd name="T91" fmla="*/ 34 h 71"/>
                  <a:gd name="T92" fmla="*/ 39 w 79"/>
                  <a:gd name="T93" fmla="*/ 28 h 71"/>
                  <a:gd name="T94" fmla="*/ 36 w 79"/>
                  <a:gd name="T95" fmla="*/ 39 h 71"/>
                  <a:gd name="T96" fmla="*/ 5 w 79"/>
                  <a:gd name="T97" fmla="*/ 21 h 71"/>
                  <a:gd name="T98" fmla="*/ 9 w 79"/>
                  <a:gd name="T99" fmla="*/ 11 h 71"/>
                  <a:gd name="T100" fmla="*/ 19 w 79"/>
                  <a:gd name="T101" fmla="*/ 6 h 71"/>
                  <a:gd name="T102" fmla="*/ 5 w 79"/>
                  <a:gd name="T103" fmla="*/ 21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9" h="71">
                    <a:moveTo>
                      <a:pt x="18" y="4"/>
                    </a:moveTo>
                    <a:cubicBezTo>
                      <a:pt x="16" y="5"/>
                      <a:pt x="14" y="6"/>
                      <a:pt x="13" y="7"/>
                    </a:cubicBezTo>
                    <a:cubicBezTo>
                      <a:pt x="10" y="9"/>
                      <a:pt x="8" y="10"/>
                      <a:pt x="6" y="12"/>
                    </a:cubicBezTo>
                    <a:cubicBezTo>
                      <a:pt x="3" y="14"/>
                      <a:pt x="0" y="19"/>
                      <a:pt x="3" y="22"/>
                    </a:cubicBezTo>
                    <a:cubicBezTo>
                      <a:pt x="5" y="24"/>
                      <a:pt x="9" y="24"/>
                      <a:pt x="11" y="22"/>
                    </a:cubicBezTo>
                    <a:cubicBezTo>
                      <a:pt x="16" y="18"/>
                      <a:pt x="17" y="12"/>
                      <a:pt x="20" y="7"/>
                    </a:cubicBezTo>
                    <a:cubicBezTo>
                      <a:pt x="20" y="12"/>
                      <a:pt x="21" y="16"/>
                      <a:pt x="24" y="19"/>
                    </a:cubicBezTo>
                    <a:cubicBezTo>
                      <a:pt x="27" y="24"/>
                      <a:pt x="33" y="26"/>
                      <a:pt x="38" y="27"/>
                    </a:cubicBezTo>
                    <a:cubicBezTo>
                      <a:pt x="31" y="30"/>
                      <a:pt x="20" y="38"/>
                      <a:pt x="26" y="45"/>
                    </a:cubicBezTo>
                    <a:cubicBezTo>
                      <a:pt x="28" y="48"/>
                      <a:pt x="33" y="47"/>
                      <a:pt x="35" y="44"/>
                    </a:cubicBezTo>
                    <a:cubicBezTo>
                      <a:pt x="36" y="42"/>
                      <a:pt x="37" y="40"/>
                      <a:pt x="38" y="37"/>
                    </a:cubicBezTo>
                    <a:cubicBezTo>
                      <a:pt x="39" y="35"/>
                      <a:pt x="39" y="32"/>
                      <a:pt x="40" y="30"/>
                    </a:cubicBezTo>
                    <a:cubicBezTo>
                      <a:pt x="41" y="39"/>
                      <a:pt x="52" y="47"/>
                      <a:pt x="61" y="45"/>
                    </a:cubicBezTo>
                    <a:cubicBezTo>
                      <a:pt x="59" y="47"/>
                      <a:pt x="57" y="49"/>
                      <a:pt x="56" y="51"/>
                    </a:cubicBezTo>
                    <a:cubicBezTo>
                      <a:pt x="54" y="54"/>
                      <a:pt x="52" y="56"/>
                      <a:pt x="52" y="59"/>
                    </a:cubicBezTo>
                    <a:cubicBezTo>
                      <a:pt x="50" y="64"/>
                      <a:pt x="51" y="68"/>
                      <a:pt x="56" y="70"/>
                    </a:cubicBezTo>
                    <a:cubicBezTo>
                      <a:pt x="61" y="71"/>
                      <a:pt x="63" y="66"/>
                      <a:pt x="64" y="63"/>
                    </a:cubicBezTo>
                    <a:cubicBezTo>
                      <a:pt x="64" y="61"/>
                      <a:pt x="64" y="58"/>
                      <a:pt x="64" y="56"/>
                    </a:cubicBezTo>
                    <a:cubicBezTo>
                      <a:pt x="64" y="54"/>
                      <a:pt x="65" y="52"/>
                      <a:pt x="65" y="49"/>
                    </a:cubicBezTo>
                    <a:cubicBezTo>
                      <a:pt x="67" y="52"/>
                      <a:pt x="70" y="54"/>
                      <a:pt x="72" y="55"/>
                    </a:cubicBezTo>
                    <a:cubicBezTo>
                      <a:pt x="74" y="56"/>
                      <a:pt x="76" y="57"/>
                      <a:pt x="78" y="57"/>
                    </a:cubicBezTo>
                    <a:cubicBezTo>
                      <a:pt x="79" y="56"/>
                      <a:pt x="79" y="56"/>
                      <a:pt x="79" y="56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6" y="55"/>
                      <a:pt x="75" y="54"/>
                      <a:pt x="73" y="54"/>
                    </a:cubicBezTo>
                    <a:cubicBezTo>
                      <a:pt x="69" y="52"/>
                      <a:pt x="65" y="48"/>
                      <a:pt x="64" y="44"/>
                    </a:cubicBezTo>
                    <a:cubicBezTo>
                      <a:pt x="64" y="43"/>
                      <a:pt x="63" y="43"/>
                      <a:pt x="63" y="43"/>
                    </a:cubicBezTo>
                    <a:cubicBezTo>
                      <a:pt x="52" y="48"/>
                      <a:pt x="41" y="36"/>
                      <a:pt x="42" y="26"/>
                    </a:cubicBezTo>
                    <a:cubicBezTo>
                      <a:pt x="42" y="26"/>
                      <a:pt x="42" y="26"/>
                      <a:pt x="41" y="26"/>
                    </a:cubicBezTo>
                    <a:cubicBezTo>
                      <a:pt x="41" y="26"/>
                      <a:pt x="41" y="25"/>
                      <a:pt x="41" y="25"/>
                    </a:cubicBezTo>
                    <a:cubicBezTo>
                      <a:pt x="35" y="25"/>
                      <a:pt x="29" y="23"/>
                      <a:pt x="26" y="18"/>
                    </a:cubicBezTo>
                    <a:cubicBezTo>
                      <a:pt x="23" y="15"/>
                      <a:pt x="21" y="9"/>
                      <a:pt x="22" y="5"/>
                    </a:cubicBezTo>
                    <a:cubicBezTo>
                      <a:pt x="22" y="4"/>
                      <a:pt x="22" y="4"/>
                      <a:pt x="21" y="4"/>
                    </a:cubicBezTo>
                    <a:cubicBezTo>
                      <a:pt x="19" y="3"/>
                      <a:pt x="17" y="2"/>
                      <a:pt x="15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3"/>
                      <a:pt x="16" y="4"/>
                      <a:pt x="18" y="4"/>
                    </a:cubicBezTo>
                    <a:close/>
                    <a:moveTo>
                      <a:pt x="63" y="55"/>
                    </a:moveTo>
                    <a:cubicBezTo>
                      <a:pt x="63" y="57"/>
                      <a:pt x="63" y="58"/>
                      <a:pt x="63" y="60"/>
                    </a:cubicBezTo>
                    <a:cubicBezTo>
                      <a:pt x="62" y="63"/>
                      <a:pt x="61" y="69"/>
                      <a:pt x="57" y="68"/>
                    </a:cubicBezTo>
                    <a:cubicBezTo>
                      <a:pt x="51" y="67"/>
                      <a:pt x="53" y="61"/>
                      <a:pt x="54" y="57"/>
                    </a:cubicBezTo>
                    <a:cubicBezTo>
                      <a:pt x="55" y="55"/>
                      <a:pt x="57" y="52"/>
                      <a:pt x="58" y="50"/>
                    </a:cubicBezTo>
                    <a:cubicBezTo>
                      <a:pt x="60" y="49"/>
                      <a:pt x="61" y="48"/>
                      <a:pt x="63" y="46"/>
                    </a:cubicBezTo>
                    <a:cubicBezTo>
                      <a:pt x="63" y="49"/>
                      <a:pt x="63" y="52"/>
                      <a:pt x="63" y="55"/>
                    </a:cubicBezTo>
                    <a:close/>
                    <a:moveTo>
                      <a:pt x="36" y="39"/>
                    </a:moveTo>
                    <a:cubicBezTo>
                      <a:pt x="35" y="42"/>
                      <a:pt x="31" y="49"/>
                      <a:pt x="27" y="44"/>
                    </a:cubicBezTo>
                    <a:cubicBezTo>
                      <a:pt x="24" y="41"/>
                      <a:pt x="28" y="36"/>
                      <a:pt x="30" y="34"/>
                    </a:cubicBezTo>
                    <a:cubicBezTo>
                      <a:pt x="33" y="32"/>
                      <a:pt x="36" y="30"/>
                      <a:pt x="39" y="28"/>
                    </a:cubicBezTo>
                    <a:cubicBezTo>
                      <a:pt x="38" y="31"/>
                      <a:pt x="37" y="35"/>
                      <a:pt x="36" y="39"/>
                    </a:cubicBezTo>
                    <a:close/>
                    <a:moveTo>
                      <a:pt x="5" y="21"/>
                    </a:moveTo>
                    <a:cubicBezTo>
                      <a:pt x="0" y="19"/>
                      <a:pt x="7" y="13"/>
                      <a:pt x="9" y="11"/>
                    </a:cubicBezTo>
                    <a:cubicBezTo>
                      <a:pt x="12" y="9"/>
                      <a:pt x="15" y="7"/>
                      <a:pt x="19" y="6"/>
                    </a:cubicBezTo>
                    <a:cubicBezTo>
                      <a:pt x="16" y="11"/>
                      <a:pt x="12" y="25"/>
                      <a:pt x="5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3" name="Freeform 532"/>
              <p:cNvSpPr/>
              <p:nvPr/>
            </p:nvSpPr>
            <p:spPr bwMode="auto">
              <a:xfrm>
                <a:off x="2144" y="1932"/>
                <a:ext cx="3" cy="2"/>
              </a:xfrm>
              <a:custGeom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4" name="Freeform 533"/>
              <p:cNvSpPr/>
              <p:nvPr/>
            </p:nvSpPr>
            <p:spPr bwMode="auto">
              <a:xfrm>
                <a:off x="2071" y="1715"/>
                <a:ext cx="158" cy="129"/>
              </a:xfrm>
              <a:custGeom>
                <a:gdLst>
                  <a:gd name="T0" fmla="*/ 36 w 67"/>
                  <a:gd name="T1" fmla="*/ 47 h 54"/>
                  <a:gd name="T2" fmla="*/ 2 w 67"/>
                  <a:gd name="T3" fmla="*/ 0 h 54"/>
                  <a:gd name="T4" fmla="*/ 0 w 67"/>
                  <a:gd name="T5" fmla="*/ 2 h 54"/>
                  <a:gd name="T6" fmla="*/ 6 w 67"/>
                  <a:gd name="T7" fmla="*/ 22 h 54"/>
                  <a:gd name="T8" fmla="*/ 64 w 67"/>
                  <a:gd name="T9" fmla="*/ 54 h 54"/>
                  <a:gd name="T10" fmla="*/ 67 w 67"/>
                  <a:gd name="T11" fmla="*/ 54 h 54"/>
                  <a:gd name="T12" fmla="*/ 65 w 67"/>
                  <a:gd name="T13" fmla="*/ 53 h 54"/>
                  <a:gd name="T14" fmla="*/ 36 w 67"/>
                  <a:gd name="T15" fmla="*/ 47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54">
                    <a:moveTo>
                      <a:pt x="36" y="47"/>
                    </a:moveTo>
                    <a:cubicBezTo>
                      <a:pt x="17" y="39"/>
                      <a:pt x="3" y="21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9"/>
                      <a:pt x="3" y="16"/>
                      <a:pt x="6" y="22"/>
                    </a:cubicBezTo>
                    <a:cubicBezTo>
                      <a:pt x="17" y="43"/>
                      <a:pt x="41" y="54"/>
                      <a:pt x="64" y="54"/>
                    </a:cubicBezTo>
                    <a:cubicBezTo>
                      <a:pt x="65" y="54"/>
                      <a:pt x="66" y="54"/>
                      <a:pt x="67" y="54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55" y="52"/>
                      <a:pt x="45" y="51"/>
                      <a:pt x="36" y="4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5" name="Freeform 534"/>
              <p:cNvSpPr/>
              <p:nvPr/>
            </p:nvSpPr>
            <p:spPr bwMode="auto">
              <a:xfrm>
                <a:off x="2071" y="1715"/>
                <a:ext cx="5" cy="5"/>
              </a:xfrm>
              <a:custGeom>
                <a:gdLst>
                  <a:gd name="T0" fmla="*/ 0 w 5"/>
                  <a:gd name="T1" fmla="*/ 5 h 5"/>
                  <a:gd name="T2" fmla="*/ 5 w 5"/>
                  <a:gd name="T3" fmla="*/ 0 h 5"/>
                  <a:gd name="T4" fmla="*/ 5 w 5"/>
                  <a:gd name="T5" fmla="*/ 0 h 5"/>
                  <a:gd name="T6" fmla="*/ 0 w 5"/>
                  <a:gd name="T7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6" name="Freeform 535"/>
              <p:cNvSpPr>
                <a:spLocks noEditPoints="1"/>
              </p:cNvSpPr>
              <p:nvPr/>
            </p:nvSpPr>
            <p:spPr bwMode="auto">
              <a:xfrm>
                <a:off x="2024" y="1739"/>
                <a:ext cx="189" cy="176"/>
              </a:xfrm>
              <a:custGeom>
                <a:gdLst>
                  <a:gd name="T0" fmla="*/ 1 w 80"/>
                  <a:gd name="T1" fmla="*/ 11 h 74"/>
                  <a:gd name="T2" fmla="*/ 3 w 80"/>
                  <a:gd name="T3" fmla="*/ 13 h 74"/>
                  <a:gd name="T4" fmla="*/ 2 w 80"/>
                  <a:gd name="T5" fmla="*/ 18 h 74"/>
                  <a:gd name="T6" fmla="*/ 16 w 80"/>
                  <a:gd name="T7" fmla="*/ 20 h 74"/>
                  <a:gd name="T8" fmla="*/ 12 w 80"/>
                  <a:gd name="T9" fmla="*/ 29 h 74"/>
                  <a:gd name="T10" fmla="*/ 14 w 80"/>
                  <a:gd name="T11" fmla="*/ 27 h 74"/>
                  <a:gd name="T12" fmla="*/ 25 w 80"/>
                  <a:gd name="T13" fmla="*/ 31 h 74"/>
                  <a:gd name="T14" fmla="*/ 19 w 80"/>
                  <a:gd name="T15" fmla="*/ 35 h 74"/>
                  <a:gd name="T16" fmla="*/ 29 w 80"/>
                  <a:gd name="T17" fmla="*/ 38 h 74"/>
                  <a:gd name="T18" fmla="*/ 36 w 80"/>
                  <a:gd name="T19" fmla="*/ 52 h 74"/>
                  <a:gd name="T20" fmla="*/ 46 w 80"/>
                  <a:gd name="T21" fmla="*/ 49 h 74"/>
                  <a:gd name="T22" fmla="*/ 51 w 80"/>
                  <a:gd name="T23" fmla="*/ 60 h 74"/>
                  <a:gd name="T24" fmla="*/ 46 w 80"/>
                  <a:gd name="T25" fmla="*/ 63 h 74"/>
                  <a:gd name="T26" fmla="*/ 52 w 80"/>
                  <a:gd name="T27" fmla="*/ 61 h 74"/>
                  <a:gd name="T28" fmla="*/ 54 w 80"/>
                  <a:gd name="T29" fmla="*/ 61 h 74"/>
                  <a:gd name="T30" fmla="*/ 56 w 80"/>
                  <a:gd name="T31" fmla="*/ 73 h 74"/>
                  <a:gd name="T32" fmla="*/ 61 w 80"/>
                  <a:gd name="T33" fmla="*/ 71 h 74"/>
                  <a:gd name="T34" fmla="*/ 62 w 80"/>
                  <a:gd name="T35" fmla="*/ 71 h 74"/>
                  <a:gd name="T36" fmla="*/ 63 w 80"/>
                  <a:gd name="T37" fmla="*/ 69 h 74"/>
                  <a:gd name="T38" fmla="*/ 66 w 80"/>
                  <a:gd name="T39" fmla="*/ 55 h 74"/>
                  <a:gd name="T40" fmla="*/ 72 w 80"/>
                  <a:gd name="T41" fmla="*/ 62 h 74"/>
                  <a:gd name="T42" fmla="*/ 78 w 80"/>
                  <a:gd name="T43" fmla="*/ 55 h 74"/>
                  <a:gd name="T44" fmla="*/ 70 w 80"/>
                  <a:gd name="T45" fmla="*/ 52 h 74"/>
                  <a:gd name="T46" fmla="*/ 12 w 80"/>
                  <a:gd name="T47" fmla="*/ 0 h 74"/>
                  <a:gd name="T48" fmla="*/ 4 w 80"/>
                  <a:gd name="T49" fmla="*/ 11 h 74"/>
                  <a:gd name="T50" fmla="*/ 66 w 80"/>
                  <a:gd name="T51" fmla="*/ 53 h 74"/>
                  <a:gd name="T52" fmla="*/ 49 w 80"/>
                  <a:gd name="T53" fmla="*/ 55 h 74"/>
                  <a:gd name="T54" fmla="*/ 31 w 80"/>
                  <a:gd name="T55" fmla="*/ 37 h 74"/>
                  <a:gd name="T56" fmla="*/ 34 w 80"/>
                  <a:gd name="T57" fmla="*/ 49 h 74"/>
                  <a:gd name="T58" fmla="*/ 11 w 80"/>
                  <a:gd name="T59" fmla="*/ 4 h 74"/>
                  <a:gd name="T60" fmla="*/ 17 w 80"/>
                  <a:gd name="T61" fmla="*/ 18 h 74"/>
                  <a:gd name="T62" fmla="*/ 11 w 80"/>
                  <a:gd name="T63" fmla="*/ 4 h 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0" h="74">
                    <a:moveTo>
                      <a:pt x="4" y="11"/>
                    </a:moveTo>
                    <a:cubicBezTo>
                      <a:pt x="3" y="11"/>
                      <a:pt x="2" y="11"/>
                      <a:pt x="1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2" y="13"/>
                      <a:pt x="3" y="13"/>
                    </a:cubicBezTo>
                    <a:cubicBezTo>
                      <a:pt x="2" y="14"/>
                      <a:pt x="1" y="16"/>
                      <a:pt x="1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7"/>
                      <a:pt x="3" y="15"/>
                      <a:pt x="5" y="14"/>
                    </a:cubicBezTo>
                    <a:cubicBezTo>
                      <a:pt x="6" y="18"/>
                      <a:pt x="11" y="21"/>
                      <a:pt x="16" y="20"/>
                    </a:cubicBezTo>
                    <a:cubicBezTo>
                      <a:pt x="14" y="22"/>
                      <a:pt x="12" y="24"/>
                      <a:pt x="12" y="27"/>
                    </a:cubicBezTo>
                    <a:cubicBezTo>
                      <a:pt x="12" y="27"/>
                      <a:pt x="12" y="28"/>
                      <a:pt x="12" y="29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4" y="30"/>
                      <a:pt x="14" y="28"/>
                      <a:pt x="14" y="27"/>
                    </a:cubicBezTo>
                    <a:cubicBezTo>
                      <a:pt x="14" y="24"/>
                      <a:pt x="16" y="22"/>
                      <a:pt x="18" y="20"/>
                    </a:cubicBezTo>
                    <a:cubicBezTo>
                      <a:pt x="20" y="24"/>
                      <a:pt x="22" y="27"/>
                      <a:pt x="25" y="31"/>
                    </a:cubicBezTo>
                    <a:cubicBezTo>
                      <a:pt x="27" y="32"/>
                      <a:pt x="28" y="34"/>
                      <a:pt x="30" y="35"/>
                    </a:cubicBezTo>
                    <a:cubicBezTo>
                      <a:pt x="27" y="38"/>
                      <a:pt x="22" y="37"/>
                      <a:pt x="19" y="35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4" y="39"/>
                      <a:pt x="27" y="39"/>
                      <a:pt x="29" y="38"/>
                    </a:cubicBezTo>
                    <a:cubicBezTo>
                      <a:pt x="28" y="40"/>
                      <a:pt x="29" y="43"/>
                      <a:pt x="30" y="46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40" y="53"/>
                      <a:pt x="44" y="52"/>
                      <a:pt x="46" y="49"/>
                    </a:cubicBezTo>
                    <a:cubicBezTo>
                      <a:pt x="46" y="51"/>
                      <a:pt x="47" y="53"/>
                      <a:pt x="47" y="54"/>
                    </a:cubicBezTo>
                    <a:cubicBezTo>
                      <a:pt x="48" y="56"/>
                      <a:pt x="49" y="58"/>
                      <a:pt x="51" y="60"/>
                    </a:cubicBezTo>
                    <a:cubicBezTo>
                      <a:pt x="51" y="60"/>
                      <a:pt x="51" y="60"/>
                      <a:pt x="51" y="60"/>
                    </a:cubicBezTo>
                    <a:cubicBezTo>
                      <a:pt x="50" y="62"/>
                      <a:pt x="48" y="63"/>
                      <a:pt x="46" y="63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4"/>
                      <a:pt x="51" y="63"/>
                      <a:pt x="52" y="61"/>
                    </a:cubicBezTo>
                    <a:cubicBezTo>
                      <a:pt x="53" y="61"/>
                      <a:pt x="53" y="61"/>
                      <a:pt x="54" y="61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4" y="65"/>
                      <a:pt x="57" y="68"/>
                      <a:pt x="60" y="70"/>
                    </a:cubicBezTo>
                    <a:cubicBezTo>
                      <a:pt x="59" y="71"/>
                      <a:pt x="58" y="72"/>
                      <a:pt x="56" y="7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9" y="73"/>
                      <a:pt x="60" y="72"/>
                      <a:pt x="61" y="71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3" y="69"/>
                      <a:pt x="63" y="69"/>
                      <a:pt x="63" y="69"/>
                    </a:cubicBezTo>
                    <a:cubicBezTo>
                      <a:pt x="58" y="69"/>
                      <a:pt x="57" y="65"/>
                      <a:pt x="55" y="62"/>
                    </a:cubicBezTo>
                    <a:cubicBezTo>
                      <a:pt x="60" y="62"/>
                      <a:pt x="64" y="60"/>
                      <a:pt x="66" y="55"/>
                    </a:cubicBezTo>
                    <a:cubicBezTo>
                      <a:pt x="67" y="58"/>
                      <a:pt x="68" y="61"/>
                      <a:pt x="70" y="63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69" y="60"/>
                      <a:pt x="68" y="56"/>
                      <a:pt x="68" y="53"/>
                    </a:cubicBezTo>
                    <a:cubicBezTo>
                      <a:pt x="71" y="54"/>
                      <a:pt x="75" y="55"/>
                      <a:pt x="78" y="55"/>
                    </a:cubicBezTo>
                    <a:cubicBezTo>
                      <a:pt x="80" y="53"/>
                      <a:pt x="80" y="53"/>
                      <a:pt x="80" y="53"/>
                    </a:cubicBezTo>
                    <a:cubicBezTo>
                      <a:pt x="77" y="53"/>
                      <a:pt x="73" y="52"/>
                      <a:pt x="70" y="52"/>
                    </a:cubicBezTo>
                    <a:cubicBezTo>
                      <a:pt x="55" y="49"/>
                      <a:pt x="41" y="43"/>
                      <a:pt x="30" y="33"/>
                    </a:cubicBezTo>
                    <a:cubicBezTo>
                      <a:pt x="21" y="24"/>
                      <a:pt x="15" y="12"/>
                      <a:pt x="12" y="0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9"/>
                      <a:pt x="4" y="10"/>
                      <a:pt x="4" y="11"/>
                    </a:cubicBezTo>
                    <a:close/>
                    <a:moveTo>
                      <a:pt x="48" y="47"/>
                    </a:moveTo>
                    <a:cubicBezTo>
                      <a:pt x="54" y="50"/>
                      <a:pt x="60" y="52"/>
                      <a:pt x="66" y="53"/>
                    </a:cubicBezTo>
                    <a:cubicBezTo>
                      <a:pt x="64" y="57"/>
                      <a:pt x="61" y="61"/>
                      <a:pt x="56" y="60"/>
                    </a:cubicBezTo>
                    <a:cubicBezTo>
                      <a:pt x="53" y="60"/>
                      <a:pt x="51" y="58"/>
                      <a:pt x="49" y="55"/>
                    </a:cubicBezTo>
                    <a:cubicBezTo>
                      <a:pt x="48" y="53"/>
                      <a:pt x="47" y="50"/>
                      <a:pt x="48" y="47"/>
                    </a:cubicBezTo>
                    <a:close/>
                    <a:moveTo>
                      <a:pt x="31" y="37"/>
                    </a:moveTo>
                    <a:cubicBezTo>
                      <a:pt x="36" y="41"/>
                      <a:pt x="41" y="44"/>
                      <a:pt x="46" y="46"/>
                    </a:cubicBezTo>
                    <a:cubicBezTo>
                      <a:pt x="44" y="51"/>
                      <a:pt x="39" y="52"/>
                      <a:pt x="34" y="49"/>
                    </a:cubicBezTo>
                    <a:cubicBezTo>
                      <a:pt x="31" y="47"/>
                      <a:pt x="28" y="40"/>
                      <a:pt x="31" y="37"/>
                    </a:cubicBezTo>
                    <a:close/>
                    <a:moveTo>
                      <a:pt x="11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2" y="8"/>
                      <a:pt x="14" y="13"/>
                      <a:pt x="17" y="18"/>
                    </a:cubicBezTo>
                    <a:cubicBezTo>
                      <a:pt x="13" y="19"/>
                      <a:pt x="8" y="18"/>
                      <a:pt x="6" y="14"/>
                    </a:cubicBezTo>
                    <a:cubicBezTo>
                      <a:pt x="5" y="10"/>
                      <a:pt x="7" y="4"/>
                      <a:pt x="11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7" name="Freeform 536"/>
              <p:cNvSpPr/>
              <p:nvPr/>
            </p:nvSpPr>
            <p:spPr bwMode="auto">
              <a:xfrm>
                <a:off x="2130" y="1889"/>
                <a:ext cx="7" cy="2"/>
              </a:xfrm>
              <a:custGeom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1 w 3"/>
                  <a:gd name="T7" fmla="*/ 0 h 1"/>
                  <a:gd name="T8" fmla="*/ 0 w 3"/>
                  <a:gd name="T9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8" name="Freeform 537"/>
              <p:cNvSpPr/>
              <p:nvPr/>
            </p:nvSpPr>
            <p:spPr bwMode="auto">
              <a:xfrm>
                <a:off x="2144" y="1913"/>
                <a:ext cx="14" cy="4"/>
              </a:xfrm>
              <a:custGeom>
                <a:gdLst>
                  <a:gd name="T0" fmla="*/ 0 w 6"/>
                  <a:gd name="T1" fmla="*/ 0 h 2"/>
                  <a:gd name="T2" fmla="*/ 1 w 6"/>
                  <a:gd name="T3" fmla="*/ 2 h 2"/>
                  <a:gd name="T4" fmla="*/ 6 w 6"/>
                  <a:gd name="T5" fmla="*/ 1 h 2"/>
                  <a:gd name="T6" fmla="*/ 5 w 6"/>
                  <a:gd name="T7" fmla="*/ 0 h 2"/>
                  <a:gd name="T8" fmla="*/ 0 w 6"/>
                  <a:gd name="T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cubicBezTo>
                      <a:pt x="3" y="2"/>
                      <a:pt x="5" y="2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9" name="Freeform 538"/>
              <p:cNvSpPr>
                <a:spLocks noEditPoints="1"/>
              </p:cNvSpPr>
              <p:nvPr/>
            </p:nvSpPr>
            <p:spPr bwMode="auto">
              <a:xfrm>
                <a:off x="2005" y="1780"/>
                <a:ext cx="116" cy="114"/>
              </a:xfrm>
              <a:custGeom>
                <a:gdLst>
                  <a:gd name="T0" fmla="*/ 8 w 49"/>
                  <a:gd name="T1" fmla="*/ 7 h 48"/>
                  <a:gd name="T2" fmla="*/ 1 w 49"/>
                  <a:gd name="T3" fmla="*/ 2 h 48"/>
                  <a:gd name="T4" fmla="*/ 0 w 49"/>
                  <a:gd name="T5" fmla="*/ 4 h 48"/>
                  <a:gd name="T6" fmla="*/ 9 w 49"/>
                  <a:gd name="T7" fmla="*/ 8 h 48"/>
                  <a:gd name="T8" fmla="*/ 9 w 49"/>
                  <a:gd name="T9" fmla="*/ 8 h 48"/>
                  <a:gd name="T10" fmla="*/ 10 w 49"/>
                  <a:gd name="T11" fmla="*/ 11 h 48"/>
                  <a:gd name="T12" fmla="*/ 9 w 49"/>
                  <a:gd name="T13" fmla="*/ 15 h 48"/>
                  <a:gd name="T14" fmla="*/ 10 w 49"/>
                  <a:gd name="T15" fmla="*/ 22 h 48"/>
                  <a:gd name="T16" fmla="*/ 23 w 49"/>
                  <a:gd name="T17" fmla="*/ 27 h 48"/>
                  <a:gd name="T18" fmla="*/ 24 w 49"/>
                  <a:gd name="T19" fmla="*/ 27 h 48"/>
                  <a:gd name="T20" fmla="*/ 26 w 49"/>
                  <a:gd name="T21" fmla="*/ 31 h 48"/>
                  <a:gd name="T22" fmla="*/ 29 w 49"/>
                  <a:gd name="T23" fmla="*/ 34 h 48"/>
                  <a:gd name="T24" fmla="*/ 34 w 49"/>
                  <a:gd name="T25" fmla="*/ 45 h 48"/>
                  <a:gd name="T26" fmla="*/ 46 w 49"/>
                  <a:gd name="T27" fmla="*/ 45 h 48"/>
                  <a:gd name="T28" fmla="*/ 49 w 49"/>
                  <a:gd name="T29" fmla="*/ 47 h 48"/>
                  <a:gd name="T30" fmla="*/ 47 w 49"/>
                  <a:gd name="T31" fmla="*/ 43 h 48"/>
                  <a:gd name="T32" fmla="*/ 45 w 49"/>
                  <a:gd name="T33" fmla="*/ 40 h 48"/>
                  <a:gd name="T34" fmla="*/ 42 w 49"/>
                  <a:gd name="T35" fmla="*/ 36 h 48"/>
                  <a:gd name="T36" fmla="*/ 45 w 49"/>
                  <a:gd name="T37" fmla="*/ 44 h 48"/>
                  <a:gd name="T38" fmla="*/ 35 w 49"/>
                  <a:gd name="T39" fmla="*/ 44 h 48"/>
                  <a:gd name="T40" fmla="*/ 31 w 49"/>
                  <a:gd name="T41" fmla="*/ 39 h 48"/>
                  <a:gd name="T42" fmla="*/ 31 w 49"/>
                  <a:gd name="T43" fmla="*/ 34 h 48"/>
                  <a:gd name="T44" fmla="*/ 40 w 49"/>
                  <a:gd name="T45" fmla="*/ 32 h 48"/>
                  <a:gd name="T46" fmla="*/ 40 w 49"/>
                  <a:gd name="T47" fmla="*/ 33 h 48"/>
                  <a:gd name="T48" fmla="*/ 38 w 49"/>
                  <a:gd name="T49" fmla="*/ 30 h 48"/>
                  <a:gd name="T50" fmla="*/ 39 w 49"/>
                  <a:gd name="T51" fmla="*/ 31 h 48"/>
                  <a:gd name="T52" fmla="*/ 27 w 49"/>
                  <a:gd name="T53" fmla="*/ 30 h 48"/>
                  <a:gd name="T54" fmla="*/ 25 w 49"/>
                  <a:gd name="T55" fmla="*/ 20 h 48"/>
                  <a:gd name="T56" fmla="*/ 30 w 49"/>
                  <a:gd name="T57" fmla="*/ 21 h 48"/>
                  <a:gd name="T58" fmla="*/ 27 w 49"/>
                  <a:gd name="T59" fmla="*/ 18 h 48"/>
                  <a:gd name="T60" fmla="*/ 24 w 49"/>
                  <a:gd name="T61" fmla="*/ 17 h 48"/>
                  <a:gd name="T62" fmla="*/ 23 w 49"/>
                  <a:gd name="T63" fmla="*/ 14 h 48"/>
                  <a:gd name="T64" fmla="*/ 20 w 49"/>
                  <a:gd name="T65" fmla="*/ 12 h 48"/>
                  <a:gd name="T66" fmla="*/ 21 w 49"/>
                  <a:gd name="T67" fmla="*/ 14 h 48"/>
                  <a:gd name="T68" fmla="*/ 11 w 49"/>
                  <a:gd name="T69" fmla="*/ 9 h 48"/>
                  <a:gd name="T70" fmla="*/ 10 w 49"/>
                  <a:gd name="T71" fmla="*/ 1 h 48"/>
                  <a:gd name="T72" fmla="*/ 9 w 49"/>
                  <a:gd name="T73" fmla="*/ 0 h 48"/>
                  <a:gd name="T74" fmla="*/ 8 w 49"/>
                  <a:gd name="T75" fmla="*/ 7 h 48"/>
                  <a:gd name="T76" fmla="*/ 11 w 49"/>
                  <a:gd name="T77" fmla="*/ 12 h 48"/>
                  <a:gd name="T78" fmla="*/ 21 w 49"/>
                  <a:gd name="T79" fmla="*/ 15 h 48"/>
                  <a:gd name="T80" fmla="*/ 23 w 49"/>
                  <a:gd name="T81" fmla="*/ 18 h 48"/>
                  <a:gd name="T82" fmla="*/ 24 w 49"/>
                  <a:gd name="T83" fmla="*/ 19 h 48"/>
                  <a:gd name="T84" fmla="*/ 23 w 49"/>
                  <a:gd name="T85" fmla="*/ 25 h 48"/>
                  <a:gd name="T86" fmla="*/ 23 w 49"/>
                  <a:gd name="T87" fmla="*/ 25 h 48"/>
                  <a:gd name="T88" fmla="*/ 13 w 49"/>
                  <a:gd name="T89" fmla="*/ 22 h 48"/>
                  <a:gd name="T90" fmla="*/ 11 w 49"/>
                  <a:gd name="T91" fmla="*/ 12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9" h="48">
                    <a:moveTo>
                      <a:pt x="8" y="7"/>
                    </a:moveTo>
                    <a:cubicBezTo>
                      <a:pt x="5" y="7"/>
                      <a:pt x="2" y="5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9"/>
                      <a:pt x="10" y="10"/>
                      <a:pt x="10" y="11"/>
                    </a:cubicBezTo>
                    <a:cubicBezTo>
                      <a:pt x="10" y="12"/>
                      <a:pt x="9" y="14"/>
                      <a:pt x="9" y="15"/>
                    </a:cubicBezTo>
                    <a:cubicBezTo>
                      <a:pt x="9" y="17"/>
                      <a:pt x="9" y="19"/>
                      <a:pt x="10" y="22"/>
                    </a:cubicBezTo>
                    <a:cubicBezTo>
                      <a:pt x="13" y="26"/>
                      <a:pt x="19" y="28"/>
                      <a:pt x="23" y="27"/>
                    </a:cubicBezTo>
                    <a:cubicBezTo>
                      <a:pt x="23" y="27"/>
                      <a:pt x="24" y="27"/>
                      <a:pt x="24" y="27"/>
                    </a:cubicBezTo>
                    <a:cubicBezTo>
                      <a:pt x="24" y="28"/>
                      <a:pt x="25" y="30"/>
                      <a:pt x="26" y="31"/>
                    </a:cubicBezTo>
                    <a:cubicBezTo>
                      <a:pt x="27" y="32"/>
                      <a:pt x="28" y="33"/>
                      <a:pt x="29" y="34"/>
                    </a:cubicBezTo>
                    <a:cubicBezTo>
                      <a:pt x="29" y="38"/>
                      <a:pt x="30" y="43"/>
                      <a:pt x="34" y="45"/>
                    </a:cubicBezTo>
                    <a:cubicBezTo>
                      <a:pt x="38" y="48"/>
                      <a:pt x="43" y="47"/>
                      <a:pt x="46" y="45"/>
                    </a:cubicBezTo>
                    <a:cubicBezTo>
                      <a:pt x="47" y="46"/>
                      <a:pt x="48" y="46"/>
                      <a:pt x="49" y="47"/>
                    </a:cubicBezTo>
                    <a:cubicBezTo>
                      <a:pt x="48" y="45"/>
                      <a:pt x="48" y="44"/>
                      <a:pt x="47" y="43"/>
                    </a:cubicBezTo>
                    <a:cubicBezTo>
                      <a:pt x="46" y="42"/>
                      <a:pt x="45" y="41"/>
                      <a:pt x="45" y="40"/>
                    </a:cubicBezTo>
                    <a:cubicBezTo>
                      <a:pt x="44" y="39"/>
                      <a:pt x="43" y="37"/>
                      <a:pt x="42" y="36"/>
                    </a:cubicBezTo>
                    <a:cubicBezTo>
                      <a:pt x="42" y="39"/>
                      <a:pt x="43" y="42"/>
                      <a:pt x="45" y="44"/>
                    </a:cubicBezTo>
                    <a:cubicBezTo>
                      <a:pt x="42" y="46"/>
                      <a:pt x="38" y="46"/>
                      <a:pt x="35" y="44"/>
                    </a:cubicBezTo>
                    <a:cubicBezTo>
                      <a:pt x="33" y="43"/>
                      <a:pt x="32" y="41"/>
                      <a:pt x="31" y="39"/>
                    </a:cubicBezTo>
                    <a:cubicBezTo>
                      <a:pt x="30" y="37"/>
                      <a:pt x="31" y="36"/>
                      <a:pt x="31" y="34"/>
                    </a:cubicBezTo>
                    <a:cubicBezTo>
                      <a:pt x="33" y="35"/>
                      <a:pt x="37" y="34"/>
                      <a:pt x="40" y="32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39" y="32"/>
                      <a:pt x="39" y="31"/>
                      <a:pt x="38" y="30"/>
                    </a:cubicBezTo>
                    <a:cubicBezTo>
                      <a:pt x="38" y="30"/>
                      <a:pt x="38" y="31"/>
                      <a:pt x="39" y="31"/>
                    </a:cubicBezTo>
                    <a:cubicBezTo>
                      <a:pt x="35" y="33"/>
                      <a:pt x="31" y="34"/>
                      <a:pt x="27" y="30"/>
                    </a:cubicBezTo>
                    <a:cubicBezTo>
                      <a:pt x="25" y="28"/>
                      <a:pt x="24" y="23"/>
                      <a:pt x="25" y="20"/>
                    </a:cubicBezTo>
                    <a:cubicBezTo>
                      <a:pt x="27" y="20"/>
                      <a:pt x="28" y="21"/>
                      <a:pt x="30" y="21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6" y="18"/>
                      <a:pt x="25" y="17"/>
                      <a:pt x="24" y="17"/>
                    </a:cubicBezTo>
                    <a:cubicBezTo>
                      <a:pt x="24" y="16"/>
                      <a:pt x="23" y="15"/>
                      <a:pt x="23" y="14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3"/>
                      <a:pt x="21" y="14"/>
                    </a:cubicBezTo>
                    <a:cubicBezTo>
                      <a:pt x="17" y="15"/>
                      <a:pt x="13" y="12"/>
                      <a:pt x="11" y="9"/>
                    </a:cubicBezTo>
                    <a:cubicBezTo>
                      <a:pt x="9" y="7"/>
                      <a:pt x="9" y="4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2"/>
                      <a:pt x="8" y="4"/>
                      <a:pt x="8" y="7"/>
                    </a:cubicBezTo>
                    <a:close/>
                    <a:moveTo>
                      <a:pt x="11" y="12"/>
                    </a:moveTo>
                    <a:cubicBezTo>
                      <a:pt x="14" y="15"/>
                      <a:pt x="17" y="17"/>
                      <a:pt x="21" y="15"/>
                    </a:cubicBezTo>
                    <a:cubicBezTo>
                      <a:pt x="22" y="16"/>
                      <a:pt x="22" y="17"/>
                      <a:pt x="23" y="18"/>
                    </a:cubicBezTo>
                    <a:cubicBezTo>
                      <a:pt x="23" y="18"/>
                      <a:pt x="24" y="18"/>
                      <a:pt x="24" y="19"/>
                    </a:cubicBezTo>
                    <a:cubicBezTo>
                      <a:pt x="23" y="21"/>
                      <a:pt x="23" y="23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19" y="27"/>
                      <a:pt x="16" y="25"/>
                      <a:pt x="13" y="22"/>
                    </a:cubicBezTo>
                    <a:cubicBezTo>
                      <a:pt x="11" y="20"/>
                      <a:pt x="9" y="15"/>
                      <a:pt x="11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0" name="Freeform 539"/>
              <p:cNvSpPr/>
              <p:nvPr/>
            </p:nvSpPr>
            <p:spPr bwMode="auto">
              <a:xfrm>
                <a:off x="2123" y="1894"/>
                <a:ext cx="9" cy="19"/>
              </a:xfrm>
              <a:custGeom>
                <a:gdLst>
                  <a:gd name="T0" fmla="*/ 4 w 4"/>
                  <a:gd name="T1" fmla="*/ 8 h 8"/>
                  <a:gd name="T2" fmla="*/ 0 w 4"/>
                  <a:gd name="T3" fmla="*/ 0 h 8"/>
                  <a:gd name="T4" fmla="*/ 4 w 4"/>
                  <a:gd name="T5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cubicBezTo>
                      <a:pt x="3" y="5"/>
                      <a:pt x="2" y="3"/>
                      <a:pt x="0" y="0"/>
                    </a:cubicBezTo>
                    <a:cubicBezTo>
                      <a:pt x="0" y="3"/>
                      <a:pt x="2" y="6"/>
                      <a:pt x="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1" name="Freeform 540"/>
              <p:cNvSpPr/>
              <p:nvPr/>
            </p:nvSpPr>
            <p:spPr bwMode="auto">
              <a:xfrm>
                <a:off x="2095" y="1848"/>
                <a:ext cx="16" cy="27"/>
              </a:xfrm>
              <a:custGeom>
                <a:gdLst>
                  <a:gd name="T0" fmla="*/ 2 w 7"/>
                  <a:gd name="T1" fmla="*/ 4 h 11"/>
                  <a:gd name="T2" fmla="*/ 2 w 7"/>
                  <a:gd name="T3" fmla="*/ 4 h 11"/>
                  <a:gd name="T4" fmla="*/ 5 w 7"/>
                  <a:gd name="T5" fmla="*/ 6 h 11"/>
                  <a:gd name="T6" fmla="*/ 4 w 7"/>
                  <a:gd name="T7" fmla="*/ 7 h 11"/>
                  <a:gd name="T8" fmla="*/ 7 w 7"/>
                  <a:gd name="T9" fmla="*/ 11 h 11"/>
                  <a:gd name="T10" fmla="*/ 6 w 7"/>
                  <a:gd name="T11" fmla="*/ 6 h 11"/>
                  <a:gd name="T12" fmla="*/ 0 w 7"/>
                  <a:gd name="T13" fmla="*/ 0 h 11"/>
                  <a:gd name="T14" fmla="*/ 0 w 7"/>
                  <a:gd name="T15" fmla="*/ 1 h 11"/>
                  <a:gd name="T16" fmla="*/ 2 w 7"/>
                  <a:gd name="T17" fmla="*/ 4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4" y="5"/>
                      <a:pt x="5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5" y="8"/>
                      <a:pt x="6" y="10"/>
                      <a:pt x="7" y="11"/>
                    </a:cubicBezTo>
                    <a:cubicBezTo>
                      <a:pt x="6" y="9"/>
                      <a:pt x="6" y="8"/>
                      <a:pt x="6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2" name="Freeform 541"/>
              <p:cNvSpPr/>
              <p:nvPr/>
            </p:nvSpPr>
            <p:spPr bwMode="auto">
              <a:xfrm>
                <a:off x="2116" y="1882"/>
                <a:ext cx="31" cy="35"/>
              </a:xfrm>
              <a:custGeom>
                <a:gdLst>
                  <a:gd name="T0" fmla="*/ 3 w 13"/>
                  <a:gd name="T1" fmla="*/ 4 h 15"/>
                  <a:gd name="T2" fmla="*/ 3 w 13"/>
                  <a:gd name="T3" fmla="*/ 5 h 15"/>
                  <a:gd name="T4" fmla="*/ 7 w 13"/>
                  <a:gd name="T5" fmla="*/ 13 h 15"/>
                  <a:gd name="T6" fmla="*/ 10 w 13"/>
                  <a:gd name="T7" fmla="*/ 14 h 15"/>
                  <a:gd name="T8" fmla="*/ 13 w 13"/>
                  <a:gd name="T9" fmla="*/ 15 h 15"/>
                  <a:gd name="T10" fmla="*/ 12 w 13"/>
                  <a:gd name="T11" fmla="*/ 13 h 15"/>
                  <a:gd name="T12" fmla="*/ 11 w 13"/>
                  <a:gd name="T13" fmla="*/ 13 h 15"/>
                  <a:gd name="T14" fmla="*/ 4 w 13"/>
                  <a:gd name="T15" fmla="*/ 4 h 15"/>
                  <a:gd name="T16" fmla="*/ 7 w 13"/>
                  <a:gd name="T17" fmla="*/ 4 h 15"/>
                  <a:gd name="T18" fmla="*/ 6 w 13"/>
                  <a:gd name="T19" fmla="*/ 3 h 15"/>
                  <a:gd name="T20" fmla="*/ 2 w 13"/>
                  <a:gd name="T21" fmla="*/ 2 h 15"/>
                  <a:gd name="T22" fmla="*/ 0 w 13"/>
                  <a:gd name="T23" fmla="*/ 0 h 15"/>
                  <a:gd name="T24" fmla="*/ 2 w 13"/>
                  <a:gd name="T25" fmla="*/ 4 h 15"/>
                  <a:gd name="T26" fmla="*/ 2 w 13"/>
                  <a:gd name="T27" fmla="*/ 4 h 15"/>
                  <a:gd name="T28" fmla="*/ 3 w 13"/>
                  <a:gd name="T29" fmla="*/ 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15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5" y="8"/>
                      <a:pt x="6" y="10"/>
                      <a:pt x="7" y="13"/>
                    </a:cubicBezTo>
                    <a:cubicBezTo>
                      <a:pt x="8" y="13"/>
                      <a:pt x="9" y="14"/>
                      <a:pt x="10" y="14"/>
                    </a:cubicBezTo>
                    <a:cubicBezTo>
                      <a:pt x="11" y="14"/>
                      <a:pt x="12" y="15"/>
                      <a:pt x="13" y="15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7" y="11"/>
                      <a:pt x="5" y="8"/>
                      <a:pt x="4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3"/>
                      <a:pt x="3" y="2"/>
                      <a:pt x="2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3" name="Freeform 542"/>
              <p:cNvSpPr/>
              <p:nvPr/>
            </p:nvSpPr>
            <p:spPr bwMode="auto">
              <a:xfrm>
                <a:off x="2239" y="1853"/>
                <a:ext cx="149" cy="138"/>
              </a:xfrm>
              <a:custGeom>
                <a:gdLst>
                  <a:gd name="T0" fmla="*/ 63 w 63"/>
                  <a:gd name="T1" fmla="*/ 52 h 58"/>
                  <a:gd name="T2" fmla="*/ 28 w 63"/>
                  <a:gd name="T3" fmla="*/ 6 h 58"/>
                  <a:gd name="T4" fmla="*/ 0 w 63"/>
                  <a:gd name="T5" fmla="*/ 0 h 58"/>
                  <a:gd name="T6" fmla="*/ 57 w 63"/>
                  <a:gd name="T7" fmla="*/ 58 h 58"/>
                  <a:gd name="T8" fmla="*/ 63 w 63"/>
                  <a:gd name="T9" fmla="*/ 52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7">
                    <a:moveTo>
                      <a:pt x="63" y="52"/>
                    </a:moveTo>
                    <a:cubicBezTo>
                      <a:pt x="61" y="32"/>
                      <a:pt x="48" y="14"/>
                      <a:pt x="28" y="6"/>
                    </a:cubicBezTo>
                    <a:cubicBezTo>
                      <a:pt x="19" y="2"/>
                      <a:pt x="10" y="0"/>
                      <a:pt x="0" y="0"/>
                    </a:cubicBezTo>
                    <a:cubicBezTo>
                      <a:pt x="57" y="58"/>
                      <a:pt x="57" y="58"/>
                      <a:pt x="57" y="58"/>
                    </a:cubicBezTo>
                    <a:lnTo>
                      <a:pt x="63" y="52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4" name="Freeform 543"/>
              <p:cNvSpPr/>
              <p:nvPr/>
            </p:nvSpPr>
            <p:spPr bwMode="auto">
              <a:xfrm>
                <a:off x="2428" y="1927"/>
                <a:ext cx="7" cy="12"/>
              </a:xfrm>
              <a:custGeom>
                <a:gdLst>
                  <a:gd name="T0" fmla="*/ 0 w 3"/>
                  <a:gd name="T1" fmla="*/ 0 h 5"/>
                  <a:gd name="T2" fmla="*/ 0 w 3"/>
                  <a:gd name="T3" fmla="*/ 5 h 5"/>
                  <a:gd name="T4" fmla="*/ 3 w 3"/>
                  <a:gd name="T5" fmla="*/ 1 h 5"/>
                  <a:gd name="T6" fmla="*/ 0 w 3"/>
                  <a:gd name="T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2"/>
                      <a:pt x="0" y="3"/>
                      <a:pt x="0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5" name="Freeform 544"/>
              <p:cNvSpPr/>
              <p:nvPr/>
            </p:nvSpPr>
            <p:spPr bwMode="auto">
              <a:xfrm>
                <a:off x="2431" y="1898"/>
                <a:ext cx="26" cy="29"/>
              </a:xfrm>
              <a:custGeom>
                <a:gdLst>
                  <a:gd name="T0" fmla="*/ 11 w 11"/>
                  <a:gd name="T1" fmla="*/ 4 h 12"/>
                  <a:gd name="T2" fmla="*/ 3 w 11"/>
                  <a:gd name="T3" fmla="*/ 0 h 12"/>
                  <a:gd name="T4" fmla="*/ 0 w 11"/>
                  <a:gd name="T5" fmla="*/ 11 h 12"/>
                  <a:gd name="T6" fmla="*/ 3 w 11"/>
                  <a:gd name="T7" fmla="*/ 12 h 12"/>
                  <a:gd name="T8" fmla="*/ 3 w 11"/>
                  <a:gd name="T9" fmla="*/ 12 h 12"/>
                  <a:gd name="T10" fmla="*/ 11 w 11"/>
                  <a:gd name="T11" fmla="*/ 4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11" y="4"/>
                    </a:moveTo>
                    <a:cubicBezTo>
                      <a:pt x="9" y="2"/>
                      <a:pt x="7" y="0"/>
                      <a:pt x="3" y="0"/>
                    </a:cubicBezTo>
                    <a:cubicBezTo>
                      <a:pt x="4" y="4"/>
                      <a:pt x="3" y="8"/>
                      <a:pt x="0" y="11"/>
                    </a:cubicBezTo>
                    <a:cubicBezTo>
                      <a:pt x="1" y="11"/>
                      <a:pt x="2" y="11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6" name="Freeform 545"/>
              <p:cNvSpPr/>
              <p:nvPr/>
            </p:nvSpPr>
            <p:spPr bwMode="auto">
              <a:xfrm>
                <a:off x="2400" y="1908"/>
                <a:ext cx="28" cy="38"/>
              </a:xfrm>
              <a:custGeom>
                <a:gdLst>
                  <a:gd name="T0" fmla="*/ 0 w 12"/>
                  <a:gd name="T1" fmla="*/ 2 h 16"/>
                  <a:gd name="T2" fmla="*/ 6 w 12"/>
                  <a:gd name="T3" fmla="*/ 16 h 16"/>
                  <a:gd name="T4" fmla="*/ 6 w 12"/>
                  <a:gd name="T5" fmla="*/ 16 h 16"/>
                  <a:gd name="T6" fmla="*/ 10 w 12"/>
                  <a:gd name="T7" fmla="*/ 6 h 16"/>
                  <a:gd name="T8" fmla="*/ 0 w 12"/>
                  <a:gd name="T9" fmla="*/ 2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0" y="2"/>
                    </a:moveTo>
                    <a:cubicBezTo>
                      <a:pt x="2" y="7"/>
                      <a:pt x="4" y="11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0" y="16"/>
                      <a:pt x="12" y="9"/>
                      <a:pt x="10" y="6"/>
                    </a:cubicBezTo>
                    <a:cubicBezTo>
                      <a:pt x="9" y="2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7" name="Freeform 546"/>
              <p:cNvSpPr/>
              <p:nvPr/>
            </p:nvSpPr>
            <p:spPr bwMode="auto">
              <a:xfrm>
                <a:off x="2402" y="1879"/>
                <a:ext cx="36" cy="43"/>
              </a:xfrm>
              <a:custGeom>
                <a:gdLst>
                  <a:gd name="T0" fmla="*/ 3 w 15"/>
                  <a:gd name="T1" fmla="*/ 1 h 18"/>
                  <a:gd name="T2" fmla="*/ 4 w 15"/>
                  <a:gd name="T3" fmla="*/ 5 h 18"/>
                  <a:gd name="T4" fmla="*/ 0 w 15"/>
                  <a:gd name="T5" fmla="*/ 12 h 18"/>
                  <a:gd name="T6" fmla="*/ 11 w 15"/>
                  <a:gd name="T7" fmla="*/ 18 h 18"/>
                  <a:gd name="T8" fmla="*/ 13 w 15"/>
                  <a:gd name="T9" fmla="*/ 6 h 18"/>
                  <a:gd name="T10" fmla="*/ 3 w 15"/>
                  <a:gd name="T11" fmla="*/ 1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8">
                    <a:moveTo>
                      <a:pt x="3" y="1"/>
                    </a:moveTo>
                    <a:cubicBezTo>
                      <a:pt x="3" y="2"/>
                      <a:pt x="4" y="4"/>
                      <a:pt x="4" y="5"/>
                    </a:cubicBezTo>
                    <a:cubicBezTo>
                      <a:pt x="3" y="8"/>
                      <a:pt x="2" y="10"/>
                      <a:pt x="0" y="12"/>
                    </a:cubicBezTo>
                    <a:cubicBezTo>
                      <a:pt x="4" y="11"/>
                      <a:pt x="10" y="13"/>
                      <a:pt x="11" y="18"/>
                    </a:cubicBezTo>
                    <a:cubicBezTo>
                      <a:pt x="14" y="14"/>
                      <a:pt x="15" y="10"/>
                      <a:pt x="13" y="6"/>
                    </a:cubicBezTo>
                    <a:cubicBezTo>
                      <a:pt x="10" y="3"/>
                      <a:pt x="7" y="0"/>
                      <a:pt x="3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8" name="Freeform 547"/>
              <p:cNvSpPr/>
              <p:nvPr/>
            </p:nvSpPr>
            <p:spPr bwMode="auto">
              <a:xfrm>
                <a:off x="2367" y="1834"/>
                <a:ext cx="35" cy="33"/>
              </a:xfrm>
              <a:custGeom>
                <a:gdLst>
                  <a:gd name="T0" fmla="*/ 0 w 15"/>
                  <a:gd name="T1" fmla="*/ 3 h 14"/>
                  <a:gd name="T2" fmla="*/ 2 w 15"/>
                  <a:gd name="T3" fmla="*/ 13 h 14"/>
                  <a:gd name="T4" fmla="*/ 13 w 15"/>
                  <a:gd name="T5" fmla="*/ 14 h 14"/>
                  <a:gd name="T6" fmla="*/ 11 w 15"/>
                  <a:gd name="T7" fmla="*/ 3 h 14"/>
                  <a:gd name="T8" fmla="*/ 0 w 15"/>
                  <a:gd name="T9" fmla="*/ 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0" y="3"/>
                    </a:moveTo>
                    <a:cubicBezTo>
                      <a:pt x="2" y="6"/>
                      <a:pt x="3" y="10"/>
                      <a:pt x="2" y="13"/>
                    </a:cubicBezTo>
                    <a:cubicBezTo>
                      <a:pt x="5" y="11"/>
                      <a:pt x="10" y="12"/>
                      <a:pt x="13" y="14"/>
                    </a:cubicBezTo>
                    <a:cubicBezTo>
                      <a:pt x="15" y="11"/>
                      <a:pt x="14" y="6"/>
                      <a:pt x="11" y="3"/>
                    </a:cubicBezTo>
                    <a:cubicBezTo>
                      <a:pt x="8" y="0"/>
                      <a:pt x="4" y="1"/>
                      <a:pt x="0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9" name="Freeform 548"/>
              <p:cNvSpPr/>
              <p:nvPr/>
            </p:nvSpPr>
            <p:spPr bwMode="auto">
              <a:xfrm>
                <a:off x="2402" y="1851"/>
                <a:ext cx="33" cy="33"/>
              </a:xfrm>
              <a:custGeom>
                <a:gdLst>
                  <a:gd name="T0" fmla="*/ 2 w 14"/>
                  <a:gd name="T1" fmla="*/ 11 h 14"/>
                  <a:gd name="T2" fmla="*/ 12 w 14"/>
                  <a:gd name="T3" fmla="*/ 14 h 14"/>
                  <a:gd name="T4" fmla="*/ 11 w 14"/>
                  <a:gd name="T5" fmla="*/ 5 h 14"/>
                  <a:gd name="T6" fmla="*/ 1 w 14"/>
                  <a:gd name="T7" fmla="*/ 1 h 14"/>
                  <a:gd name="T8" fmla="*/ 0 w 14"/>
                  <a:gd name="T9" fmla="*/ 2 h 14"/>
                  <a:gd name="T10" fmla="*/ 0 w 14"/>
                  <a:gd name="T11" fmla="*/ 8 h 14"/>
                  <a:gd name="T12" fmla="*/ 0 w 14"/>
                  <a:gd name="T13" fmla="*/ 9 h 14"/>
                  <a:gd name="T14" fmla="*/ 2 w 14"/>
                  <a:gd name="T15" fmla="*/ 1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2" y="11"/>
                    </a:moveTo>
                    <a:cubicBezTo>
                      <a:pt x="6" y="10"/>
                      <a:pt x="10" y="12"/>
                      <a:pt x="12" y="14"/>
                    </a:cubicBezTo>
                    <a:cubicBezTo>
                      <a:pt x="14" y="12"/>
                      <a:pt x="13" y="7"/>
                      <a:pt x="11" y="5"/>
                    </a:cubicBezTo>
                    <a:cubicBezTo>
                      <a:pt x="8" y="2"/>
                      <a:pt x="4" y="0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1" y="10"/>
                      <a:pt x="2" y="11"/>
                      <a:pt x="2" y="1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0" name="Freeform 549"/>
              <p:cNvSpPr/>
              <p:nvPr/>
            </p:nvSpPr>
            <p:spPr bwMode="auto">
              <a:xfrm>
                <a:off x="2369" y="1865"/>
                <a:ext cx="38" cy="43"/>
              </a:xfrm>
              <a:custGeom>
                <a:gdLst>
                  <a:gd name="T0" fmla="*/ 0 w 16"/>
                  <a:gd name="T1" fmla="*/ 3 h 18"/>
                  <a:gd name="T2" fmla="*/ 4 w 16"/>
                  <a:gd name="T3" fmla="*/ 7 h 18"/>
                  <a:gd name="T4" fmla="*/ 12 w 16"/>
                  <a:gd name="T5" fmla="*/ 18 h 18"/>
                  <a:gd name="T6" fmla="*/ 16 w 16"/>
                  <a:gd name="T7" fmla="*/ 11 h 18"/>
                  <a:gd name="T8" fmla="*/ 13 w 16"/>
                  <a:gd name="T9" fmla="*/ 4 h 18"/>
                  <a:gd name="T10" fmla="*/ 0 w 16"/>
                  <a:gd name="T11" fmla="*/ 3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8">
                    <a:moveTo>
                      <a:pt x="0" y="3"/>
                    </a:moveTo>
                    <a:cubicBezTo>
                      <a:pt x="1" y="4"/>
                      <a:pt x="3" y="6"/>
                      <a:pt x="4" y="7"/>
                    </a:cubicBezTo>
                    <a:cubicBezTo>
                      <a:pt x="7" y="10"/>
                      <a:pt x="10" y="14"/>
                      <a:pt x="12" y="18"/>
                    </a:cubicBezTo>
                    <a:cubicBezTo>
                      <a:pt x="14" y="16"/>
                      <a:pt x="16" y="14"/>
                      <a:pt x="16" y="11"/>
                    </a:cubicBezTo>
                    <a:cubicBezTo>
                      <a:pt x="16" y="9"/>
                      <a:pt x="15" y="6"/>
                      <a:pt x="13" y="4"/>
                    </a:cubicBezTo>
                    <a:cubicBezTo>
                      <a:pt x="10" y="1"/>
                      <a:pt x="4" y="0"/>
                      <a:pt x="0" y="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1" name="Freeform 550"/>
              <p:cNvSpPr/>
              <p:nvPr/>
            </p:nvSpPr>
            <p:spPr bwMode="auto">
              <a:xfrm>
                <a:off x="2329" y="1829"/>
                <a:ext cx="42" cy="38"/>
              </a:xfrm>
              <a:custGeom>
                <a:gdLst>
                  <a:gd name="T0" fmla="*/ 13 w 18"/>
                  <a:gd name="T1" fmla="*/ 3 h 16"/>
                  <a:gd name="T2" fmla="*/ 0 w 18"/>
                  <a:gd name="T3" fmla="*/ 6 h 16"/>
                  <a:gd name="T4" fmla="*/ 15 w 18"/>
                  <a:gd name="T5" fmla="*/ 16 h 16"/>
                  <a:gd name="T6" fmla="*/ 13 w 18"/>
                  <a:gd name="T7" fmla="*/ 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6">
                    <a:moveTo>
                      <a:pt x="13" y="3"/>
                    </a:moveTo>
                    <a:cubicBezTo>
                      <a:pt x="8" y="0"/>
                      <a:pt x="3" y="2"/>
                      <a:pt x="0" y="6"/>
                    </a:cubicBezTo>
                    <a:cubicBezTo>
                      <a:pt x="6" y="9"/>
                      <a:pt x="11" y="12"/>
                      <a:pt x="15" y="16"/>
                    </a:cubicBezTo>
                    <a:cubicBezTo>
                      <a:pt x="18" y="13"/>
                      <a:pt x="16" y="5"/>
                      <a:pt x="13" y="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2" name="Freeform 551"/>
              <p:cNvSpPr/>
              <p:nvPr/>
            </p:nvSpPr>
            <p:spPr bwMode="auto">
              <a:xfrm>
                <a:off x="2298" y="1780"/>
                <a:ext cx="38" cy="30"/>
              </a:xfrm>
              <a:custGeom>
                <a:gdLst>
                  <a:gd name="T0" fmla="*/ 6 w 16"/>
                  <a:gd name="T1" fmla="*/ 13 h 13"/>
                  <a:gd name="T2" fmla="*/ 7 w 16"/>
                  <a:gd name="T3" fmla="*/ 13 h 13"/>
                  <a:gd name="T4" fmla="*/ 16 w 16"/>
                  <a:gd name="T5" fmla="*/ 10 h 13"/>
                  <a:gd name="T6" fmla="*/ 10 w 16"/>
                  <a:gd name="T7" fmla="*/ 1 h 13"/>
                  <a:gd name="T8" fmla="*/ 0 w 16"/>
                  <a:gd name="T9" fmla="*/ 4 h 13"/>
                  <a:gd name="T10" fmla="*/ 6 w 16"/>
                  <a:gd name="T11" fmla="*/ 13 h 13"/>
                  <a:gd name="T12" fmla="*/ 6 w 16"/>
                  <a:gd name="T13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3">
                    <a:moveTo>
                      <a:pt x="6" y="13"/>
                    </a:moveTo>
                    <a:cubicBezTo>
                      <a:pt x="6" y="13"/>
                      <a:pt x="7" y="13"/>
                      <a:pt x="7" y="13"/>
                    </a:cubicBezTo>
                    <a:cubicBezTo>
                      <a:pt x="9" y="10"/>
                      <a:pt x="13" y="9"/>
                      <a:pt x="16" y="10"/>
                    </a:cubicBezTo>
                    <a:cubicBezTo>
                      <a:pt x="16" y="6"/>
                      <a:pt x="14" y="2"/>
                      <a:pt x="10" y="1"/>
                    </a:cubicBezTo>
                    <a:cubicBezTo>
                      <a:pt x="6" y="0"/>
                      <a:pt x="2" y="1"/>
                      <a:pt x="0" y="4"/>
                    </a:cubicBezTo>
                    <a:cubicBezTo>
                      <a:pt x="3" y="6"/>
                      <a:pt x="5" y="9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3" name="Freeform 552"/>
              <p:cNvSpPr/>
              <p:nvPr/>
            </p:nvSpPr>
            <p:spPr bwMode="auto">
              <a:xfrm>
                <a:off x="2352" y="1730"/>
                <a:ext cx="29" cy="54"/>
              </a:xfrm>
              <a:custGeom>
                <a:gdLst>
                  <a:gd name="T0" fmla="*/ 5 w 12"/>
                  <a:gd name="T1" fmla="*/ 18 h 23"/>
                  <a:gd name="T2" fmla="*/ 10 w 12"/>
                  <a:gd name="T3" fmla="*/ 12 h 23"/>
                  <a:gd name="T4" fmla="*/ 7 w 12"/>
                  <a:gd name="T5" fmla="*/ 1 h 23"/>
                  <a:gd name="T6" fmla="*/ 1 w 12"/>
                  <a:gd name="T7" fmla="*/ 9 h 23"/>
                  <a:gd name="T8" fmla="*/ 1 w 12"/>
                  <a:gd name="T9" fmla="*/ 14 h 23"/>
                  <a:gd name="T10" fmla="*/ 1 w 12"/>
                  <a:gd name="T11" fmla="*/ 23 h 23"/>
                  <a:gd name="T12" fmla="*/ 5 w 12"/>
                  <a:gd name="T13" fmla="*/ 18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3">
                    <a:moveTo>
                      <a:pt x="5" y="18"/>
                    </a:moveTo>
                    <a:cubicBezTo>
                      <a:pt x="7" y="16"/>
                      <a:pt x="8" y="14"/>
                      <a:pt x="10" y="12"/>
                    </a:cubicBezTo>
                    <a:cubicBezTo>
                      <a:pt x="11" y="8"/>
                      <a:pt x="12" y="2"/>
                      <a:pt x="7" y="1"/>
                    </a:cubicBezTo>
                    <a:cubicBezTo>
                      <a:pt x="2" y="0"/>
                      <a:pt x="1" y="5"/>
                      <a:pt x="1" y="9"/>
                    </a:cubicBezTo>
                    <a:cubicBezTo>
                      <a:pt x="1" y="10"/>
                      <a:pt x="1" y="12"/>
                      <a:pt x="1" y="14"/>
                    </a:cubicBezTo>
                    <a:cubicBezTo>
                      <a:pt x="1" y="17"/>
                      <a:pt x="0" y="20"/>
                      <a:pt x="1" y="23"/>
                    </a:cubicBezTo>
                    <a:cubicBezTo>
                      <a:pt x="2" y="21"/>
                      <a:pt x="4" y="20"/>
                      <a:pt x="5" y="1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4" name="Freeform 553"/>
              <p:cNvSpPr/>
              <p:nvPr/>
            </p:nvSpPr>
            <p:spPr bwMode="auto">
              <a:xfrm>
                <a:off x="2291" y="1763"/>
                <a:ext cx="180" cy="142"/>
              </a:xfrm>
              <a:custGeom>
                <a:gdLst>
                  <a:gd name="T0" fmla="*/ 1 w 76"/>
                  <a:gd name="T1" fmla="*/ 10 h 60"/>
                  <a:gd name="T2" fmla="*/ 1 w 76"/>
                  <a:gd name="T3" fmla="*/ 10 h 60"/>
                  <a:gd name="T4" fmla="*/ 14 w 76"/>
                  <a:gd name="T5" fmla="*/ 7 h 60"/>
                  <a:gd name="T6" fmla="*/ 21 w 76"/>
                  <a:gd name="T7" fmla="*/ 17 h 60"/>
                  <a:gd name="T8" fmla="*/ 22 w 76"/>
                  <a:gd name="T9" fmla="*/ 17 h 60"/>
                  <a:gd name="T10" fmla="*/ 24 w 76"/>
                  <a:gd name="T11" fmla="*/ 19 h 60"/>
                  <a:gd name="T12" fmla="*/ 36 w 76"/>
                  <a:gd name="T13" fmla="*/ 18 h 60"/>
                  <a:gd name="T14" fmla="*/ 41 w 76"/>
                  <a:gd name="T15" fmla="*/ 30 h 60"/>
                  <a:gd name="T16" fmla="*/ 45 w 76"/>
                  <a:gd name="T17" fmla="*/ 33 h 60"/>
                  <a:gd name="T18" fmla="*/ 47 w 76"/>
                  <a:gd name="T19" fmla="*/ 37 h 60"/>
                  <a:gd name="T20" fmla="*/ 47 w 76"/>
                  <a:gd name="T21" fmla="*/ 37 h 60"/>
                  <a:gd name="T22" fmla="*/ 60 w 76"/>
                  <a:gd name="T23" fmla="*/ 42 h 60"/>
                  <a:gd name="T24" fmla="*/ 61 w 76"/>
                  <a:gd name="T25" fmla="*/ 49 h 60"/>
                  <a:gd name="T26" fmla="*/ 60 w 76"/>
                  <a:gd name="T27" fmla="*/ 53 h 60"/>
                  <a:gd name="T28" fmla="*/ 62 w 76"/>
                  <a:gd name="T29" fmla="*/ 56 h 60"/>
                  <a:gd name="T30" fmla="*/ 62 w 76"/>
                  <a:gd name="T31" fmla="*/ 56 h 60"/>
                  <a:gd name="T32" fmla="*/ 71 w 76"/>
                  <a:gd name="T33" fmla="*/ 60 h 60"/>
                  <a:gd name="T34" fmla="*/ 76 w 76"/>
                  <a:gd name="T35" fmla="*/ 55 h 60"/>
                  <a:gd name="T36" fmla="*/ 75 w 76"/>
                  <a:gd name="T37" fmla="*/ 54 h 60"/>
                  <a:gd name="T38" fmla="*/ 68 w 76"/>
                  <a:gd name="T39" fmla="*/ 51 h 60"/>
                  <a:gd name="T40" fmla="*/ 68 w 76"/>
                  <a:gd name="T41" fmla="*/ 50 h 60"/>
                  <a:gd name="T42" fmla="*/ 64 w 76"/>
                  <a:gd name="T43" fmla="*/ 36 h 60"/>
                  <a:gd name="T44" fmla="*/ 49 w 76"/>
                  <a:gd name="T45" fmla="*/ 29 h 60"/>
                  <a:gd name="T46" fmla="*/ 48 w 76"/>
                  <a:gd name="T47" fmla="*/ 29 h 60"/>
                  <a:gd name="T48" fmla="*/ 48 w 76"/>
                  <a:gd name="T49" fmla="*/ 28 h 60"/>
                  <a:gd name="T50" fmla="*/ 27 w 76"/>
                  <a:gd name="T51" fmla="*/ 12 h 60"/>
                  <a:gd name="T52" fmla="*/ 25 w 76"/>
                  <a:gd name="T53" fmla="*/ 11 h 60"/>
                  <a:gd name="T54" fmla="*/ 16 w 76"/>
                  <a:gd name="T55" fmla="*/ 1 h 60"/>
                  <a:gd name="T56" fmla="*/ 10 w 76"/>
                  <a:gd name="T57" fmla="*/ 0 h 60"/>
                  <a:gd name="T58" fmla="*/ 0 w 76"/>
                  <a:gd name="T59" fmla="*/ 10 h 60"/>
                  <a:gd name="T60" fmla="*/ 1 w 76"/>
                  <a:gd name="T61" fmla="*/ 10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6" h="60"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4" y="6"/>
                      <a:pt x="9" y="5"/>
                      <a:pt x="14" y="7"/>
                    </a:cubicBezTo>
                    <a:cubicBezTo>
                      <a:pt x="18" y="8"/>
                      <a:pt x="21" y="12"/>
                      <a:pt x="21" y="17"/>
                    </a:cubicBezTo>
                    <a:cubicBezTo>
                      <a:pt x="21" y="17"/>
                      <a:pt x="21" y="17"/>
                      <a:pt x="22" y="17"/>
                    </a:cubicBezTo>
                    <a:cubicBezTo>
                      <a:pt x="23" y="18"/>
                      <a:pt x="23" y="18"/>
                      <a:pt x="24" y="19"/>
                    </a:cubicBezTo>
                    <a:cubicBezTo>
                      <a:pt x="28" y="16"/>
                      <a:pt x="33" y="16"/>
                      <a:pt x="36" y="18"/>
                    </a:cubicBezTo>
                    <a:cubicBezTo>
                      <a:pt x="40" y="21"/>
                      <a:pt x="42" y="25"/>
                      <a:pt x="41" y="30"/>
                    </a:cubicBezTo>
                    <a:cubicBezTo>
                      <a:pt x="43" y="31"/>
                      <a:pt x="44" y="32"/>
                      <a:pt x="45" y="33"/>
                    </a:cubicBezTo>
                    <a:cubicBezTo>
                      <a:pt x="46" y="34"/>
                      <a:pt x="47" y="35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52" y="35"/>
                      <a:pt x="58" y="38"/>
                      <a:pt x="60" y="42"/>
                    </a:cubicBezTo>
                    <a:cubicBezTo>
                      <a:pt x="61" y="44"/>
                      <a:pt x="62" y="47"/>
                      <a:pt x="61" y="49"/>
                    </a:cubicBezTo>
                    <a:cubicBezTo>
                      <a:pt x="61" y="50"/>
                      <a:pt x="61" y="52"/>
                      <a:pt x="60" y="53"/>
                    </a:cubicBezTo>
                    <a:cubicBezTo>
                      <a:pt x="61" y="54"/>
                      <a:pt x="61" y="55"/>
                      <a:pt x="62" y="56"/>
                    </a:cubicBezTo>
                    <a:cubicBezTo>
                      <a:pt x="62" y="56"/>
                      <a:pt x="62" y="56"/>
                      <a:pt x="62" y="56"/>
                    </a:cubicBezTo>
                    <a:cubicBezTo>
                      <a:pt x="66" y="55"/>
                      <a:pt x="69" y="57"/>
                      <a:pt x="71" y="60"/>
                    </a:cubicBezTo>
                    <a:cubicBezTo>
                      <a:pt x="76" y="55"/>
                      <a:pt x="76" y="55"/>
                      <a:pt x="76" y="55"/>
                    </a:cubicBezTo>
                    <a:cubicBezTo>
                      <a:pt x="76" y="55"/>
                      <a:pt x="75" y="55"/>
                      <a:pt x="75" y="54"/>
                    </a:cubicBezTo>
                    <a:cubicBezTo>
                      <a:pt x="73" y="53"/>
                      <a:pt x="70" y="52"/>
                      <a:pt x="68" y="51"/>
                    </a:cubicBezTo>
                    <a:cubicBezTo>
                      <a:pt x="68" y="51"/>
                      <a:pt x="68" y="51"/>
                      <a:pt x="68" y="50"/>
                    </a:cubicBezTo>
                    <a:cubicBezTo>
                      <a:pt x="69" y="46"/>
                      <a:pt x="67" y="40"/>
                      <a:pt x="64" y="36"/>
                    </a:cubicBezTo>
                    <a:cubicBezTo>
                      <a:pt x="60" y="32"/>
                      <a:pt x="55" y="30"/>
                      <a:pt x="49" y="29"/>
                    </a:cubicBezTo>
                    <a:cubicBezTo>
                      <a:pt x="49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8" y="28"/>
                    </a:cubicBezTo>
                    <a:cubicBezTo>
                      <a:pt x="48" y="18"/>
                      <a:pt x="37" y="7"/>
                      <a:pt x="27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6"/>
                      <a:pt x="20" y="3"/>
                      <a:pt x="16" y="1"/>
                    </a:cubicBezTo>
                    <a:cubicBezTo>
                      <a:pt x="14" y="0"/>
                      <a:pt x="12" y="0"/>
                      <a:pt x="1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5" name="Freeform 554"/>
              <p:cNvSpPr/>
              <p:nvPr/>
            </p:nvSpPr>
            <p:spPr bwMode="auto">
              <a:xfrm>
                <a:off x="2412" y="1777"/>
                <a:ext cx="33" cy="50"/>
              </a:xfrm>
              <a:custGeom>
                <a:gdLst>
                  <a:gd name="T0" fmla="*/ 12 w 14"/>
                  <a:gd name="T1" fmla="*/ 5 h 21"/>
                  <a:gd name="T2" fmla="*/ 3 w 14"/>
                  <a:gd name="T3" fmla="*/ 10 h 21"/>
                  <a:gd name="T4" fmla="*/ 0 w 14"/>
                  <a:gd name="T5" fmla="*/ 21 h 21"/>
                  <a:gd name="T6" fmla="*/ 8 w 14"/>
                  <a:gd name="T7" fmla="*/ 15 h 21"/>
                  <a:gd name="T8" fmla="*/ 12 w 14"/>
                  <a:gd name="T9" fmla="*/ 5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1">
                    <a:moveTo>
                      <a:pt x="12" y="5"/>
                    </a:moveTo>
                    <a:cubicBezTo>
                      <a:pt x="8" y="0"/>
                      <a:pt x="4" y="7"/>
                      <a:pt x="3" y="10"/>
                    </a:cubicBezTo>
                    <a:cubicBezTo>
                      <a:pt x="1" y="14"/>
                      <a:pt x="1" y="17"/>
                      <a:pt x="0" y="21"/>
                    </a:cubicBezTo>
                    <a:cubicBezTo>
                      <a:pt x="3" y="19"/>
                      <a:pt x="6" y="17"/>
                      <a:pt x="8" y="15"/>
                    </a:cubicBezTo>
                    <a:cubicBezTo>
                      <a:pt x="10" y="12"/>
                      <a:pt x="14" y="8"/>
                      <a:pt x="12" y="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6" name="Freeform 555"/>
              <p:cNvSpPr/>
              <p:nvPr/>
            </p:nvSpPr>
            <p:spPr bwMode="auto">
              <a:xfrm>
                <a:off x="2459" y="1834"/>
                <a:ext cx="45" cy="45"/>
              </a:xfrm>
              <a:custGeom>
                <a:gdLst>
                  <a:gd name="T0" fmla="*/ 14 w 19"/>
                  <a:gd name="T1" fmla="*/ 4 h 19"/>
                  <a:gd name="T2" fmla="*/ 0 w 19"/>
                  <a:gd name="T3" fmla="*/ 19 h 19"/>
                  <a:gd name="T4" fmla="*/ 9 w 19"/>
                  <a:gd name="T5" fmla="*/ 14 h 19"/>
                  <a:gd name="T6" fmla="*/ 14 w 19"/>
                  <a:gd name="T7" fmla="*/ 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4" y="4"/>
                    </a:moveTo>
                    <a:cubicBezTo>
                      <a:pt x="6" y="0"/>
                      <a:pt x="3" y="14"/>
                      <a:pt x="0" y="19"/>
                    </a:cubicBezTo>
                    <a:cubicBezTo>
                      <a:pt x="3" y="18"/>
                      <a:pt x="6" y="15"/>
                      <a:pt x="9" y="14"/>
                    </a:cubicBezTo>
                    <a:cubicBezTo>
                      <a:pt x="12" y="12"/>
                      <a:pt x="19" y="6"/>
                      <a:pt x="14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7" name="Freeform 556"/>
              <p:cNvSpPr/>
              <p:nvPr/>
            </p:nvSpPr>
            <p:spPr bwMode="auto">
              <a:xfrm>
                <a:off x="2272" y="1789"/>
                <a:ext cx="36" cy="36"/>
              </a:xfrm>
              <a:custGeom>
                <a:gdLst>
                  <a:gd name="T0" fmla="*/ 4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7 w 15"/>
                  <a:gd name="T7" fmla="*/ 0 h 15"/>
                  <a:gd name="T8" fmla="*/ 0 w 15"/>
                  <a:gd name="T9" fmla="*/ 7 h 15"/>
                  <a:gd name="T10" fmla="*/ 4 w 15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4" y="15"/>
                    </a:moveTo>
                    <a:cubicBezTo>
                      <a:pt x="6" y="10"/>
                      <a:pt x="10" y="7"/>
                      <a:pt x="15" y="8"/>
                    </a:cubicBezTo>
                    <a:cubicBezTo>
                      <a:pt x="14" y="5"/>
                      <a:pt x="12" y="1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4" y="12"/>
                      <a:pt x="4" y="1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8" name="Freeform 557"/>
              <p:cNvSpPr/>
              <p:nvPr/>
            </p:nvSpPr>
            <p:spPr bwMode="auto">
              <a:xfrm>
                <a:off x="2350" y="1806"/>
                <a:ext cx="36" cy="31"/>
              </a:xfrm>
              <a:custGeom>
                <a:gdLst>
                  <a:gd name="T0" fmla="*/ 3 w 15"/>
                  <a:gd name="T1" fmla="*/ 11 h 13"/>
                  <a:gd name="T2" fmla="*/ 6 w 15"/>
                  <a:gd name="T3" fmla="*/ 13 h 13"/>
                  <a:gd name="T4" fmla="*/ 6 w 15"/>
                  <a:gd name="T5" fmla="*/ 13 h 13"/>
                  <a:gd name="T6" fmla="*/ 15 w 15"/>
                  <a:gd name="T7" fmla="*/ 12 h 13"/>
                  <a:gd name="T8" fmla="*/ 14 w 15"/>
                  <a:gd name="T9" fmla="*/ 7 h 13"/>
                  <a:gd name="T10" fmla="*/ 10 w 15"/>
                  <a:gd name="T11" fmla="*/ 2 h 13"/>
                  <a:gd name="T12" fmla="*/ 0 w 15"/>
                  <a:gd name="T13" fmla="*/ 2 h 13"/>
                  <a:gd name="T14" fmla="*/ 3 w 15"/>
                  <a:gd name="T15" fmla="*/ 1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3" y="11"/>
                    </a:moveTo>
                    <a:cubicBezTo>
                      <a:pt x="4" y="12"/>
                      <a:pt x="5" y="12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9" y="12"/>
                      <a:pt x="12" y="11"/>
                      <a:pt x="15" y="12"/>
                    </a:cubicBezTo>
                    <a:cubicBezTo>
                      <a:pt x="15" y="10"/>
                      <a:pt x="15" y="8"/>
                      <a:pt x="14" y="7"/>
                    </a:cubicBezTo>
                    <a:cubicBezTo>
                      <a:pt x="14" y="5"/>
                      <a:pt x="12" y="3"/>
                      <a:pt x="10" y="2"/>
                    </a:cubicBezTo>
                    <a:cubicBezTo>
                      <a:pt x="7" y="0"/>
                      <a:pt x="3" y="0"/>
                      <a:pt x="0" y="2"/>
                    </a:cubicBezTo>
                    <a:cubicBezTo>
                      <a:pt x="3" y="5"/>
                      <a:pt x="4" y="8"/>
                      <a:pt x="3" y="1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9" name="Freeform 558"/>
              <p:cNvSpPr/>
              <p:nvPr/>
            </p:nvSpPr>
            <p:spPr bwMode="auto">
              <a:xfrm>
                <a:off x="2317" y="1803"/>
                <a:ext cx="38" cy="34"/>
              </a:xfrm>
              <a:custGeom>
                <a:gdLst>
                  <a:gd name="T0" fmla="*/ 1 w 16"/>
                  <a:gd name="T1" fmla="*/ 4 h 14"/>
                  <a:gd name="T2" fmla="*/ 0 w 16"/>
                  <a:gd name="T3" fmla="*/ 4 h 14"/>
                  <a:gd name="T4" fmla="*/ 5 w 16"/>
                  <a:gd name="T5" fmla="*/ 10 h 14"/>
                  <a:gd name="T6" fmla="*/ 5 w 16"/>
                  <a:gd name="T7" fmla="*/ 14 h 14"/>
                  <a:gd name="T8" fmla="*/ 16 w 16"/>
                  <a:gd name="T9" fmla="*/ 12 h 14"/>
                  <a:gd name="T10" fmla="*/ 10 w 16"/>
                  <a:gd name="T11" fmla="*/ 2 h 14"/>
                  <a:gd name="T12" fmla="*/ 1 w 16"/>
                  <a:gd name="T13" fmla="*/ 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1" y="4"/>
                    </a:moveTo>
                    <a:cubicBezTo>
                      <a:pt x="1" y="4"/>
                      <a:pt x="1" y="4"/>
                      <a:pt x="0" y="4"/>
                    </a:cubicBezTo>
                    <a:cubicBezTo>
                      <a:pt x="2" y="5"/>
                      <a:pt x="4" y="8"/>
                      <a:pt x="5" y="10"/>
                    </a:cubicBezTo>
                    <a:cubicBezTo>
                      <a:pt x="5" y="11"/>
                      <a:pt x="5" y="13"/>
                      <a:pt x="5" y="14"/>
                    </a:cubicBezTo>
                    <a:cubicBezTo>
                      <a:pt x="8" y="12"/>
                      <a:pt x="12" y="10"/>
                      <a:pt x="16" y="12"/>
                    </a:cubicBezTo>
                    <a:cubicBezTo>
                      <a:pt x="16" y="8"/>
                      <a:pt x="14" y="3"/>
                      <a:pt x="10" y="2"/>
                    </a:cubicBezTo>
                    <a:cubicBezTo>
                      <a:pt x="7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0" name="Freeform 559"/>
              <p:cNvSpPr/>
              <p:nvPr/>
            </p:nvSpPr>
            <p:spPr bwMode="auto">
              <a:xfrm>
                <a:off x="2284" y="1810"/>
                <a:ext cx="45" cy="31"/>
              </a:xfrm>
              <a:custGeom>
                <a:gdLst>
                  <a:gd name="T0" fmla="*/ 16 w 19"/>
                  <a:gd name="T1" fmla="*/ 5 h 13"/>
                  <a:gd name="T2" fmla="*/ 10 w 19"/>
                  <a:gd name="T3" fmla="*/ 1 h 13"/>
                  <a:gd name="T4" fmla="*/ 0 w 19"/>
                  <a:gd name="T5" fmla="*/ 8 h 13"/>
                  <a:gd name="T6" fmla="*/ 17 w 19"/>
                  <a:gd name="T7" fmla="*/ 13 h 13"/>
                  <a:gd name="T8" fmla="*/ 16 w 19"/>
                  <a:gd name="T9" fmla="*/ 5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3">
                    <a:moveTo>
                      <a:pt x="16" y="5"/>
                    </a:moveTo>
                    <a:cubicBezTo>
                      <a:pt x="15" y="3"/>
                      <a:pt x="13" y="1"/>
                      <a:pt x="10" y="1"/>
                    </a:cubicBezTo>
                    <a:cubicBezTo>
                      <a:pt x="5" y="0"/>
                      <a:pt x="1" y="3"/>
                      <a:pt x="0" y="8"/>
                    </a:cubicBezTo>
                    <a:cubicBezTo>
                      <a:pt x="6" y="9"/>
                      <a:pt x="12" y="11"/>
                      <a:pt x="17" y="13"/>
                    </a:cubicBezTo>
                    <a:cubicBezTo>
                      <a:pt x="19" y="11"/>
                      <a:pt x="18" y="7"/>
                      <a:pt x="16" y="5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1" name="Freeform 560"/>
              <p:cNvSpPr/>
              <p:nvPr/>
            </p:nvSpPr>
            <p:spPr bwMode="auto">
              <a:xfrm>
                <a:off x="2253" y="1808"/>
                <a:ext cx="26" cy="19"/>
              </a:xfrm>
              <a:custGeom>
                <a:gdLst>
                  <a:gd name="T0" fmla="*/ 7 w 11"/>
                  <a:gd name="T1" fmla="*/ 0 h 8"/>
                  <a:gd name="T2" fmla="*/ 0 w 11"/>
                  <a:gd name="T3" fmla="*/ 7 h 8"/>
                  <a:gd name="T4" fmla="*/ 11 w 11"/>
                  <a:gd name="T5" fmla="*/ 8 h 8"/>
                  <a:gd name="T6" fmla="*/ 7 w 11"/>
                  <a:gd name="T7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7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4" y="7"/>
                      <a:pt x="7" y="8"/>
                      <a:pt x="11" y="8"/>
                    </a:cubicBezTo>
                    <a:cubicBezTo>
                      <a:pt x="11" y="5"/>
                      <a:pt x="9" y="2"/>
                      <a:pt x="7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2" name="Freeform 561"/>
              <p:cNvSpPr/>
              <p:nvPr/>
            </p:nvSpPr>
            <p:spPr bwMode="auto">
              <a:xfrm>
                <a:off x="2232" y="1829"/>
                <a:ext cx="180" cy="145"/>
              </a:xfrm>
              <a:custGeom>
                <a:gdLst>
                  <a:gd name="T0" fmla="*/ 1 w 76"/>
                  <a:gd name="T1" fmla="*/ 8 h 61"/>
                  <a:gd name="T2" fmla="*/ 1 w 76"/>
                  <a:gd name="T3" fmla="*/ 8 h 61"/>
                  <a:gd name="T4" fmla="*/ 4 w 76"/>
                  <a:gd name="T5" fmla="*/ 8 h 61"/>
                  <a:gd name="T6" fmla="*/ 62 w 76"/>
                  <a:gd name="T7" fmla="*/ 41 h 61"/>
                  <a:gd name="T8" fmla="*/ 68 w 76"/>
                  <a:gd name="T9" fmla="*/ 61 h 61"/>
                  <a:gd name="T10" fmla="*/ 76 w 76"/>
                  <a:gd name="T11" fmla="*/ 53 h 61"/>
                  <a:gd name="T12" fmla="*/ 58 w 76"/>
                  <a:gd name="T13" fmla="*/ 20 h 61"/>
                  <a:gd name="T14" fmla="*/ 18 w 76"/>
                  <a:gd name="T15" fmla="*/ 1 h 61"/>
                  <a:gd name="T16" fmla="*/ 7 w 76"/>
                  <a:gd name="T17" fmla="*/ 0 h 61"/>
                  <a:gd name="T18" fmla="*/ 0 w 76"/>
                  <a:gd name="T19" fmla="*/ 7 h 61"/>
                  <a:gd name="T20" fmla="*/ 1 w 76"/>
                  <a:gd name="T21" fmla="*/ 8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61">
                    <a:moveTo>
                      <a:pt x="1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27" y="9"/>
                      <a:pt x="51" y="20"/>
                      <a:pt x="62" y="41"/>
                    </a:cubicBezTo>
                    <a:cubicBezTo>
                      <a:pt x="65" y="47"/>
                      <a:pt x="67" y="54"/>
                      <a:pt x="68" y="61"/>
                    </a:cubicBezTo>
                    <a:cubicBezTo>
                      <a:pt x="76" y="53"/>
                      <a:pt x="76" y="53"/>
                      <a:pt x="76" y="53"/>
                    </a:cubicBezTo>
                    <a:cubicBezTo>
                      <a:pt x="73" y="40"/>
                      <a:pt x="67" y="29"/>
                      <a:pt x="58" y="20"/>
                    </a:cubicBezTo>
                    <a:cubicBezTo>
                      <a:pt x="47" y="9"/>
                      <a:pt x="33" y="4"/>
                      <a:pt x="18" y="1"/>
                    </a:cubicBezTo>
                    <a:cubicBezTo>
                      <a:pt x="14" y="1"/>
                      <a:pt x="11" y="0"/>
                      <a:pt x="7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3" name="Freeform 562"/>
              <p:cNvSpPr>
                <a:spLocks noEditPoints="1"/>
              </p:cNvSpPr>
              <p:nvPr/>
            </p:nvSpPr>
            <p:spPr bwMode="auto">
              <a:xfrm>
                <a:off x="2315" y="1725"/>
                <a:ext cx="189" cy="169"/>
              </a:xfrm>
              <a:custGeom>
                <a:gdLst>
                  <a:gd name="T0" fmla="*/ 6 w 80"/>
                  <a:gd name="T1" fmla="*/ 17 h 71"/>
                  <a:gd name="T2" fmla="*/ 15 w 80"/>
                  <a:gd name="T3" fmla="*/ 27 h 71"/>
                  <a:gd name="T4" fmla="*/ 17 w 80"/>
                  <a:gd name="T5" fmla="*/ 28 h 71"/>
                  <a:gd name="T6" fmla="*/ 38 w 80"/>
                  <a:gd name="T7" fmla="*/ 44 h 71"/>
                  <a:gd name="T8" fmla="*/ 38 w 80"/>
                  <a:gd name="T9" fmla="*/ 45 h 71"/>
                  <a:gd name="T10" fmla="*/ 39 w 80"/>
                  <a:gd name="T11" fmla="*/ 45 h 71"/>
                  <a:gd name="T12" fmla="*/ 54 w 80"/>
                  <a:gd name="T13" fmla="*/ 52 h 71"/>
                  <a:gd name="T14" fmla="*/ 58 w 80"/>
                  <a:gd name="T15" fmla="*/ 66 h 71"/>
                  <a:gd name="T16" fmla="*/ 58 w 80"/>
                  <a:gd name="T17" fmla="*/ 67 h 71"/>
                  <a:gd name="T18" fmla="*/ 65 w 80"/>
                  <a:gd name="T19" fmla="*/ 70 h 71"/>
                  <a:gd name="T20" fmla="*/ 66 w 80"/>
                  <a:gd name="T21" fmla="*/ 71 h 71"/>
                  <a:gd name="T22" fmla="*/ 67 w 80"/>
                  <a:gd name="T23" fmla="*/ 70 h 71"/>
                  <a:gd name="T24" fmla="*/ 61 w 80"/>
                  <a:gd name="T25" fmla="*/ 66 h 71"/>
                  <a:gd name="T26" fmla="*/ 67 w 80"/>
                  <a:gd name="T27" fmla="*/ 63 h 71"/>
                  <a:gd name="T28" fmla="*/ 74 w 80"/>
                  <a:gd name="T29" fmla="*/ 59 h 71"/>
                  <a:gd name="T30" fmla="*/ 77 w 80"/>
                  <a:gd name="T31" fmla="*/ 49 h 71"/>
                  <a:gd name="T32" fmla="*/ 68 w 80"/>
                  <a:gd name="T33" fmla="*/ 49 h 71"/>
                  <a:gd name="T34" fmla="*/ 60 w 80"/>
                  <a:gd name="T35" fmla="*/ 63 h 71"/>
                  <a:gd name="T36" fmla="*/ 56 w 80"/>
                  <a:gd name="T37" fmla="*/ 52 h 71"/>
                  <a:gd name="T38" fmla="*/ 42 w 80"/>
                  <a:gd name="T39" fmla="*/ 44 h 71"/>
                  <a:gd name="T40" fmla="*/ 54 w 80"/>
                  <a:gd name="T41" fmla="*/ 26 h 71"/>
                  <a:gd name="T42" fmla="*/ 45 w 80"/>
                  <a:gd name="T43" fmla="*/ 27 h 71"/>
                  <a:gd name="T44" fmla="*/ 41 w 80"/>
                  <a:gd name="T45" fmla="*/ 33 h 71"/>
                  <a:gd name="T46" fmla="*/ 39 w 80"/>
                  <a:gd name="T47" fmla="*/ 41 h 71"/>
                  <a:gd name="T48" fmla="*/ 18 w 80"/>
                  <a:gd name="T49" fmla="*/ 25 h 71"/>
                  <a:gd name="T50" fmla="*/ 24 w 80"/>
                  <a:gd name="T51" fmla="*/ 19 h 71"/>
                  <a:gd name="T52" fmla="*/ 28 w 80"/>
                  <a:gd name="T53" fmla="*/ 12 h 71"/>
                  <a:gd name="T54" fmla="*/ 23 w 80"/>
                  <a:gd name="T55" fmla="*/ 1 h 71"/>
                  <a:gd name="T56" fmla="*/ 16 w 80"/>
                  <a:gd name="T57" fmla="*/ 8 h 71"/>
                  <a:gd name="T58" fmla="*/ 15 w 80"/>
                  <a:gd name="T59" fmla="*/ 15 h 71"/>
                  <a:gd name="T60" fmla="*/ 15 w 80"/>
                  <a:gd name="T61" fmla="*/ 22 h 71"/>
                  <a:gd name="T62" fmla="*/ 7 w 80"/>
                  <a:gd name="T63" fmla="*/ 16 h 71"/>
                  <a:gd name="T64" fmla="*/ 2 w 80"/>
                  <a:gd name="T65" fmla="*/ 14 h 71"/>
                  <a:gd name="T66" fmla="*/ 0 w 80"/>
                  <a:gd name="T67" fmla="*/ 16 h 71"/>
                  <a:gd name="T68" fmla="*/ 6 w 80"/>
                  <a:gd name="T69" fmla="*/ 17 h 71"/>
                  <a:gd name="T70" fmla="*/ 75 w 80"/>
                  <a:gd name="T71" fmla="*/ 50 h 71"/>
                  <a:gd name="T72" fmla="*/ 70 w 80"/>
                  <a:gd name="T73" fmla="*/ 60 h 71"/>
                  <a:gd name="T74" fmla="*/ 61 w 80"/>
                  <a:gd name="T75" fmla="*/ 65 h 71"/>
                  <a:gd name="T76" fmla="*/ 75 w 80"/>
                  <a:gd name="T77" fmla="*/ 50 h 71"/>
                  <a:gd name="T78" fmla="*/ 44 w 80"/>
                  <a:gd name="T79" fmla="*/ 32 h 71"/>
                  <a:gd name="T80" fmla="*/ 53 w 80"/>
                  <a:gd name="T81" fmla="*/ 27 h 71"/>
                  <a:gd name="T82" fmla="*/ 49 w 80"/>
                  <a:gd name="T83" fmla="*/ 37 h 71"/>
                  <a:gd name="T84" fmla="*/ 41 w 80"/>
                  <a:gd name="T85" fmla="*/ 43 h 71"/>
                  <a:gd name="T86" fmla="*/ 44 w 80"/>
                  <a:gd name="T87" fmla="*/ 32 h 71"/>
                  <a:gd name="T88" fmla="*/ 17 w 80"/>
                  <a:gd name="T89" fmla="*/ 16 h 71"/>
                  <a:gd name="T90" fmla="*/ 17 w 80"/>
                  <a:gd name="T91" fmla="*/ 11 h 71"/>
                  <a:gd name="T92" fmla="*/ 23 w 80"/>
                  <a:gd name="T93" fmla="*/ 3 h 71"/>
                  <a:gd name="T94" fmla="*/ 26 w 80"/>
                  <a:gd name="T95" fmla="*/ 14 h 71"/>
                  <a:gd name="T96" fmla="*/ 21 w 80"/>
                  <a:gd name="T97" fmla="*/ 20 h 71"/>
                  <a:gd name="T98" fmla="*/ 17 w 80"/>
                  <a:gd name="T99" fmla="*/ 25 h 71"/>
                  <a:gd name="T100" fmla="*/ 17 w 80"/>
                  <a:gd name="T101" fmla="*/ 16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0" h="71">
                    <a:moveTo>
                      <a:pt x="6" y="17"/>
                    </a:moveTo>
                    <a:cubicBezTo>
                      <a:pt x="10" y="19"/>
                      <a:pt x="15" y="22"/>
                      <a:pt x="15" y="27"/>
                    </a:cubicBezTo>
                    <a:cubicBezTo>
                      <a:pt x="15" y="28"/>
                      <a:pt x="16" y="28"/>
                      <a:pt x="17" y="28"/>
                    </a:cubicBezTo>
                    <a:cubicBezTo>
                      <a:pt x="27" y="23"/>
                      <a:pt x="38" y="34"/>
                      <a:pt x="38" y="44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9" y="45"/>
                      <a:pt x="39" y="45"/>
                    </a:cubicBezTo>
                    <a:cubicBezTo>
                      <a:pt x="45" y="46"/>
                      <a:pt x="50" y="48"/>
                      <a:pt x="54" y="52"/>
                    </a:cubicBezTo>
                    <a:cubicBezTo>
                      <a:pt x="57" y="56"/>
                      <a:pt x="59" y="62"/>
                      <a:pt x="58" y="66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60" y="68"/>
                      <a:pt x="63" y="69"/>
                      <a:pt x="65" y="70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6" y="68"/>
                      <a:pt x="63" y="67"/>
                      <a:pt x="61" y="66"/>
                    </a:cubicBezTo>
                    <a:cubicBezTo>
                      <a:pt x="63" y="66"/>
                      <a:pt x="65" y="65"/>
                      <a:pt x="67" y="63"/>
                    </a:cubicBezTo>
                    <a:cubicBezTo>
                      <a:pt x="69" y="62"/>
                      <a:pt x="72" y="61"/>
                      <a:pt x="74" y="59"/>
                    </a:cubicBezTo>
                    <a:cubicBezTo>
                      <a:pt x="76" y="57"/>
                      <a:pt x="80" y="52"/>
                      <a:pt x="77" y="49"/>
                    </a:cubicBezTo>
                    <a:cubicBezTo>
                      <a:pt x="75" y="47"/>
                      <a:pt x="71" y="47"/>
                      <a:pt x="68" y="49"/>
                    </a:cubicBezTo>
                    <a:cubicBezTo>
                      <a:pt x="64" y="53"/>
                      <a:pt x="62" y="58"/>
                      <a:pt x="60" y="63"/>
                    </a:cubicBezTo>
                    <a:cubicBezTo>
                      <a:pt x="60" y="59"/>
                      <a:pt x="58" y="55"/>
                      <a:pt x="56" y="52"/>
                    </a:cubicBezTo>
                    <a:cubicBezTo>
                      <a:pt x="52" y="47"/>
                      <a:pt x="47" y="45"/>
                      <a:pt x="42" y="44"/>
                    </a:cubicBezTo>
                    <a:cubicBezTo>
                      <a:pt x="48" y="41"/>
                      <a:pt x="59" y="32"/>
                      <a:pt x="54" y="26"/>
                    </a:cubicBezTo>
                    <a:cubicBezTo>
                      <a:pt x="51" y="22"/>
                      <a:pt x="47" y="23"/>
                      <a:pt x="45" y="27"/>
                    </a:cubicBezTo>
                    <a:cubicBezTo>
                      <a:pt x="43" y="29"/>
                      <a:pt x="42" y="31"/>
                      <a:pt x="41" y="33"/>
                    </a:cubicBezTo>
                    <a:cubicBezTo>
                      <a:pt x="40" y="36"/>
                      <a:pt x="40" y="39"/>
                      <a:pt x="39" y="41"/>
                    </a:cubicBezTo>
                    <a:cubicBezTo>
                      <a:pt x="38" y="32"/>
                      <a:pt x="28" y="23"/>
                      <a:pt x="18" y="25"/>
                    </a:cubicBezTo>
                    <a:cubicBezTo>
                      <a:pt x="20" y="23"/>
                      <a:pt x="22" y="22"/>
                      <a:pt x="24" y="19"/>
                    </a:cubicBezTo>
                    <a:cubicBezTo>
                      <a:pt x="26" y="17"/>
                      <a:pt x="27" y="14"/>
                      <a:pt x="28" y="12"/>
                    </a:cubicBezTo>
                    <a:cubicBezTo>
                      <a:pt x="29" y="7"/>
                      <a:pt x="28" y="2"/>
                      <a:pt x="23" y="1"/>
                    </a:cubicBezTo>
                    <a:cubicBezTo>
                      <a:pt x="19" y="0"/>
                      <a:pt x="16" y="4"/>
                      <a:pt x="16" y="8"/>
                    </a:cubicBezTo>
                    <a:cubicBezTo>
                      <a:pt x="15" y="10"/>
                      <a:pt x="15" y="12"/>
                      <a:pt x="15" y="15"/>
                    </a:cubicBezTo>
                    <a:cubicBezTo>
                      <a:pt x="15" y="17"/>
                      <a:pt x="15" y="19"/>
                      <a:pt x="15" y="22"/>
                    </a:cubicBezTo>
                    <a:cubicBezTo>
                      <a:pt x="13" y="19"/>
                      <a:pt x="10" y="17"/>
                      <a:pt x="7" y="16"/>
                    </a:cubicBezTo>
                    <a:cubicBezTo>
                      <a:pt x="6" y="15"/>
                      <a:pt x="4" y="14"/>
                      <a:pt x="2" y="1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16"/>
                      <a:pt x="4" y="16"/>
                      <a:pt x="6" y="17"/>
                    </a:cubicBezTo>
                    <a:close/>
                    <a:moveTo>
                      <a:pt x="75" y="50"/>
                    </a:moveTo>
                    <a:cubicBezTo>
                      <a:pt x="80" y="52"/>
                      <a:pt x="73" y="58"/>
                      <a:pt x="70" y="60"/>
                    </a:cubicBezTo>
                    <a:cubicBezTo>
                      <a:pt x="67" y="61"/>
                      <a:pt x="64" y="64"/>
                      <a:pt x="61" y="65"/>
                    </a:cubicBezTo>
                    <a:cubicBezTo>
                      <a:pt x="64" y="60"/>
                      <a:pt x="67" y="46"/>
                      <a:pt x="75" y="50"/>
                    </a:cubicBezTo>
                    <a:close/>
                    <a:moveTo>
                      <a:pt x="44" y="32"/>
                    </a:moveTo>
                    <a:cubicBezTo>
                      <a:pt x="45" y="29"/>
                      <a:pt x="49" y="22"/>
                      <a:pt x="53" y="27"/>
                    </a:cubicBezTo>
                    <a:cubicBezTo>
                      <a:pt x="55" y="30"/>
                      <a:pt x="51" y="34"/>
                      <a:pt x="49" y="37"/>
                    </a:cubicBezTo>
                    <a:cubicBezTo>
                      <a:pt x="47" y="39"/>
                      <a:pt x="44" y="41"/>
                      <a:pt x="41" y="43"/>
                    </a:cubicBezTo>
                    <a:cubicBezTo>
                      <a:pt x="42" y="39"/>
                      <a:pt x="42" y="36"/>
                      <a:pt x="44" y="32"/>
                    </a:cubicBezTo>
                    <a:close/>
                    <a:moveTo>
                      <a:pt x="17" y="16"/>
                    </a:moveTo>
                    <a:cubicBezTo>
                      <a:pt x="17" y="14"/>
                      <a:pt x="17" y="12"/>
                      <a:pt x="17" y="11"/>
                    </a:cubicBezTo>
                    <a:cubicBezTo>
                      <a:pt x="17" y="7"/>
                      <a:pt x="18" y="2"/>
                      <a:pt x="23" y="3"/>
                    </a:cubicBezTo>
                    <a:cubicBezTo>
                      <a:pt x="28" y="4"/>
                      <a:pt x="27" y="10"/>
                      <a:pt x="26" y="14"/>
                    </a:cubicBezTo>
                    <a:cubicBezTo>
                      <a:pt x="24" y="16"/>
                      <a:pt x="23" y="18"/>
                      <a:pt x="21" y="20"/>
                    </a:cubicBezTo>
                    <a:cubicBezTo>
                      <a:pt x="20" y="22"/>
                      <a:pt x="18" y="23"/>
                      <a:pt x="17" y="25"/>
                    </a:cubicBezTo>
                    <a:cubicBezTo>
                      <a:pt x="16" y="22"/>
                      <a:pt x="17" y="19"/>
                      <a:pt x="17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4" name="Freeform 563"/>
              <p:cNvSpPr/>
              <p:nvPr/>
            </p:nvSpPr>
            <p:spPr bwMode="auto">
              <a:xfrm>
                <a:off x="2234" y="1848"/>
                <a:ext cx="159" cy="129"/>
              </a:xfrm>
              <a:custGeom>
                <a:gdLst>
                  <a:gd name="T0" fmla="*/ 30 w 67"/>
                  <a:gd name="T1" fmla="*/ 8 h 54"/>
                  <a:gd name="T2" fmla="*/ 65 w 67"/>
                  <a:gd name="T3" fmla="*/ 54 h 54"/>
                  <a:gd name="T4" fmla="*/ 65 w 67"/>
                  <a:gd name="T5" fmla="*/ 54 h 54"/>
                  <a:gd name="T6" fmla="*/ 67 w 67"/>
                  <a:gd name="T7" fmla="*/ 53 h 54"/>
                  <a:gd name="T8" fmla="*/ 61 w 67"/>
                  <a:gd name="T9" fmla="*/ 33 h 54"/>
                  <a:gd name="T10" fmla="*/ 3 w 67"/>
                  <a:gd name="T11" fmla="*/ 0 h 54"/>
                  <a:gd name="T12" fmla="*/ 0 w 67"/>
                  <a:gd name="T13" fmla="*/ 0 h 54"/>
                  <a:gd name="T14" fmla="*/ 2 w 67"/>
                  <a:gd name="T15" fmla="*/ 2 h 54"/>
                  <a:gd name="T16" fmla="*/ 30 w 67"/>
                  <a:gd name="T17" fmla="*/ 8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54">
                    <a:moveTo>
                      <a:pt x="30" y="8"/>
                    </a:moveTo>
                    <a:cubicBezTo>
                      <a:pt x="50" y="16"/>
                      <a:pt x="63" y="3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7" y="53"/>
                      <a:pt x="67" y="53"/>
                      <a:pt x="67" y="53"/>
                    </a:cubicBezTo>
                    <a:cubicBezTo>
                      <a:pt x="66" y="46"/>
                      <a:pt x="64" y="39"/>
                      <a:pt x="61" y="33"/>
                    </a:cubicBezTo>
                    <a:cubicBezTo>
                      <a:pt x="50" y="12"/>
                      <a:pt x="26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2" y="2"/>
                      <a:pt x="21" y="4"/>
                      <a:pt x="3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5" name="Freeform 564"/>
              <p:cNvSpPr>
                <a:spLocks noEditPoints="1"/>
              </p:cNvSpPr>
              <p:nvPr/>
            </p:nvSpPr>
            <p:spPr bwMode="auto">
              <a:xfrm>
                <a:off x="2248" y="1775"/>
                <a:ext cx="211" cy="180"/>
              </a:xfrm>
              <a:custGeom>
                <a:gdLst>
                  <a:gd name="T0" fmla="*/ 69 w 89"/>
                  <a:gd name="T1" fmla="*/ 76 h 76"/>
                  <a:gd name="T2" fmla="*/ 76 w 89"/>
                  <a:gd name="T3" fmla="*/ 69 h 76"/>
                  <a:gd name="T4" fmla="*/ 79 w 89"/>
                  <a:gd name="T5" fmla="*/ 65 h 76"/>
                  <a:gd name="T6" fmla="*/ 77 w 89"/>
                  <a:gd name="T7" fmla="*/ 63 h 76"/>
                  <a:gd name="T8" fmla="*/ 88 w 89"/>
                  <a:gd name="T9" fmla="*/ 56 h 76"/>
                  <a:gd name="T10" fmla="*/ 80 w 89"/>
                  <a:gd name="T11" fmla="*/ 51 h 76"/>
                  <a:gd name="T12" fmla="*/ 78 w 89"/>
                  <a:gd name="T13" fmla="*/ 48 h 76"/>
                  <a:gd name="T14" fmla="*/ 78 w 89"/>
                  <a:gd name="T15" fmla="*/ 37 h 76"/>
                  <a:gd name="T16" fmla="*/ 65 w 89"/>
                  <a:gd name="T17" fmla="*/ 32 h 76"/>
                  <a:gd name="T18" fmla="*/ 59 w 89"/>
                  <a:gd name="T19" fmla="*/ 25 h 76"/>
                  <a:gd name="T20" fmla="*/ 42 w 89"/>
                  <a:gd name="T21" fmla="*/ 14 h 76"/>
                  <a:gd name="T22" fmla="*/ 39 w 89"/>
                  <a:gd name="T23" fmla="*/ 12 h 76"/>
                  <a:gd name="T24" fmla="*/ 19 w 89"/>
                  <a:gd name="T25" fmla="*/ 5 h 76"/>
                  <a:gd name="T26" fmla="*/ 18 w 89"/>
                  <a:gd name="T27" fmla="*/ 5 h 76"/>
                  <a:gd name="T28" fmla="*/ 18 w 89"/>
                  <a:gd name="T29" fmla="*/ 6 h 76"/>
                  <a:gd name="T30" fmla="*/ 14 w 89"/>
                  <a:gd name="T31" fmla="*/ 21 h 76"/>
                  <a:gd name="T32" fmla="*/ 9 w 89"/>
                  <a:gd name="T33" fmla="*/ 14 h 76"/>
                  <a:gd name="T34" fmla="*/ 2 w 89"/>
                  <a:gd name="T35" fmla="*/ 21 h 76"/>
                  <a:gd name="T36" fmla="*/ 11 w 89"/>
                  <a:gd name="T37" fmla="*/ 24 h 76"/>
                  <a:gd name="T38" fmla="*/ 49 w 89"/>
                  <a:gd name="T39" fmla="*/ 39 h 76"/>
                  <a:gd name="T40" fmla="*/ 47 w 89"/>
                  <a:gd name="T41" fmla="*/ 26 h 76"/>
                  <a:gd name="T42" fmla="*/ 70 w 89"/>
                  <a:gd name="T43" fmla="*/ 72 h 76"/>
                  <a:gd name="T44" fmla="*/ 64 w 89"/>
                  <a:gd name="T45" fmla="*/ 58 h 76"/>
                  <a:gd name="T46" fmla="*/ 70 w 89"/>
                  <a:gd name="T47" fmla="*/ 72 h 76"/>
                  <a:gd name="T48" fmla="*/ 65 w 89"/>
                  <a:gd name="T49" fmla="*/ 56 h 76"/>
                  <a:gd name="T50" fmla="*/ 68 w 89"/>
                  <a:gd name="T51" fmla="*/ 45 h 76"/>
                  <a:gd name="T52" fmla="*/ 76 w 89"/>
                  <a:gd name="T53" fmla="*/ 62 h 76"/>
                  <a:gd name="T54" fmla="*/ 66 w 89"/>
                  <a:gd name="T55" fmla="*/ 33 h 76"/>
                  <a:gd name="T56" fmla="*/ 77 w 89"/>
                  <a:gd name="T57" fmla="*/ 46 h 76"/>
                  <a:gd name="T58" fmla="*/ 65 w 89"/>
                  <a:gd name="T59" fmla="*/ 41 h 76"/>
                  <a:gd name="T60" fmla="*/ 65 w 89"/>
                  <a:gd name="T61" fmla="*/ 34 h 76"/>
                  <a:gd name="T62" fmla="*/ 63 w 89"/>
                  <a:gd name="T63" fmla="*/ 56 h 76"/>
                  <a:gd name="T64" fmla="*/ 51 w 89"/>
                  <a:gd name="T65" fmla="*/ 41 h 76"/>
                  <a:gd name="T66" fmla="*/ 67 w 89"/>
                  <a:gd name="T67" fmla="*/ 49 h 76"/>
                  <a:gd name="T68" fmla="*/ 63 w 89"/>
                  <a:gd name="T69" fmla="*/ 39 h 76"/>
                  <a:gd name="T70" fmla="*/ 50 w 89"/>
                  <a:gd name="T71" fmla="*/ 28 h 76"/>
                  <a:gd name="T72" fmla="*/ 53 w 89"/>
                  <a:gd name="T73" fmla="*/ 15 h 76"/>
                  <a:gd name="T74" fmla="*/ 58 w 89"/>
                  <a:gd name="T75" fmla="*/ 25 h 76"/>
                  <a:gd name="T76" fmla="*/ 49 w 89"/>
                  <a:gd name="T77" fmla="*/ 26 h 76"/>
                  <a:gd name="T78" fmla="*/ 43 w 89"/>
                  <a:gd name="T79" fmla="*/ 15 h 76"/>
                  <a:gd name="T80" fmla="*/ 39 w 89"/>
                  <a:gd name="T81" fmla="*/ 14 h 76"/>
                  <a:gd name="T82" fmla="*/ 34 w 89"/>
                  <a:gd name="T83" fmla="*/ 26 h 76"/>
                  <a:gd name="T84" fmla="*/ 29 w 89"/>
                  <a:gd name="T85" fmla="*/ 16 h 76"/>
                  <a:gd name="T86" fmla="*/ 39 w 89"/>
                  <a:gd name="T87" fmla="*/ 14 h 76"/>
                  <a:gd name="T88" fmla="*/ 31 w 89"/>
                  <a:gd name="T89" fmla="*/ 3 h 76"/>
                  <a:gd name="T90" fmla="*/ 28 w 89"/>
                  <a:gd name="T91" fmla="*/ 15 h 76"/>
                  <a:gd name="T92" fmla="*/ 27 w 89"/>
                  <a:gd name="T93" fmla="*/ 15 h 76"/>
                  <a:gd name="T94" fmla="*/ 25 w 89"/>
                  <a:gd name="T95" fmla="*/ 16 h 76"/>
                  <a:gd name="T96" fmla="*/ 32 w 89"/>
                  <a:gd name="T97" fmla="*/ 28 h 76"/>
                  <a:gd name="T98" fmla="*/ 25 w 89"/>
                  <a:gd name="T99" fmla="*/ 16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9" h="76">
                    <a:moveTo>
                      <a:pt x="51" y="43"/>
                    </a:moveTo>
                    <a:cubicBezTo>
                      <a:pt x="60" y="52"/>
                      <a:pt x="66" y="63"/>
                      <a:pt x="69" y="76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6" y="67"/>
                      <a:pt x="76" y="66"/>
                      <a:pt x="76" y="64"/>
                    </a:cubicBezTo>
                    <a:cubicBezTo>
                      <a:pt x="77" y="64"/>
                      <a:pt x="78" y="65"/>
                      <a:pt x="79" y="65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79" y="63"/>
                      <a:pt x="78" y="63"/>
                      <a:pt x="77" y="63"/>
                    </a:cubicBezTo>
                    <a:cubicBezTo>
                      <a:pt x="80" y="60"/>
                      <a:pt x="81" y="56"/>
                      <a:pt x="80" y="52"/>
                    </a:cubicBezTo>
                    <a:cubicBezTo>
                      <a:pt x="84" y="52"/>
                      <a:pt x="86" y="54"/>
                      <a:pt x="88" y="56"/>
                    </a:cubicBezTo>
                    <a:cubicBezTo>
                      <a:pt x="89" y="55"/>
                      <a:pt x="89" y="55"/>
                      <a:pt x="89" y="55"/>
                    </a:cubicBezTo>
                    <a:cubicBezTo>
                      <a:pt x="87" y="52"/>
                      <a:pt x="84" y="50"/>
                      <a:pt x="80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79" y="50"/>
                      <a:pt x="79" y="49"/>
                      <a:pt x="78" y="48"/>
                    </a:cubicBezTo>
                    <a:cubicBezTo>
                      <a:pt x="79" y="47"/>
                      <a:pt x="79" y="45"/>
                      <a:pt x="79" y="44"/>
                    </a:cubicBezTo>
                    <a:cubicBezTo>
                      <a:pt x="80" y="42"/>
                      <a:pt x="79" y="39"/>
                      <a:pt x="78" y="37"/>
                    </a:cubicBezTo>
                    <a:cubicBezTo>
                      <a:pt x="76" y="33"/>
                      <a:pt x="70" y="30"/>
                      <a:pt x="65" y="32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5" y="30"/>
                      <a:pt x="64" y="29"/>
                      <a:pt x="63" y="28"/>
                    </a:cubicBezTo>
                    <a:cubicBezTo>
                      <a:pt x="62" y="27"/>
                      <a:pt x="61" y="26"/>
                      <a:pt x="59" y="25"/>
                    </a:cubicBezTo>
                    <a:cubicBezTo>
                      <a:pt x="60" y="20"/>
                      <a:pt x="58" y="16"/>
                      <a:pt x="54" y="13"/>
                    </a:cubicBezTo>
                    <a:cubicBezTo>
                      <a:pt x="51" y="11"/>
                      <a:pt x="46" y="11"/>
                      <a:pt x="42" y="14"/>
                    </a:cubicBezTo>
                    <a:cubicBezTo>
                      <a:pt x="41" y="13"/>
                      <a:pt x="41" y="13"/>
                      <a:pt x="40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7"/>
                      <a:pt x="36" y="3"/>
                      <a:pt x="32" y="2"/>
                    </a:cubicBezTo>
                    <a:cubicBezTo>
                      <a:pt x="27" y="0"/>
                      <a:pt x="22" y="1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8" y="6"/>
                      <a:pt x="18" y="6"/>
                    </a:cubicBezTo>
                    <a:cubicBezTo>
                      <a:pt x="22" y="7"/>
                      <a:pt x="24" y="11"/>
                      <a:pt x="25" y="14"/>
                    </a:cubicBezTo>
                    <a:cubicBezTo>
                      <a:pt x="20" y="13"/>
                      <a:pt x="16" y="16"/>
                      <a:pt x="14" y="21"/>
                    </a:cubicBezTo>
                    <a:cubicBezTo>
                      <a:pt x="14" y="18"/>
                      <a:pt x="12" y="15"/>
                      <a:pt x="10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6"/>
                      <a:pt x="13" y="19"/>
                      <a:pt x="13" y="22"/>
                    </a:cubicBezTo>
                    <a:cubicBezTo>
                      <a:pt x="9" y="22"/>
                      <a:pt x="6" y="21"/>
                      <a:pt x="2" y="2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23"/>
                      <a:pt x="7" y="24"/>
                      <a:pt x="11" y="24"/>
                    </a:cubicBezTo>
                    <a:cubicBezTo>
                      <a:pt x="26" y="27"/>
                      <a:pt x="40" y="32"/>
                      <a:pt x="51" y="43"/>
                    </a:cubicBezTo>
                    <a:close/>
                    <a:moveTo>
                      <a:pt x="49" y="39"/>
                    </a:moveTo>
                    <a:cubicBezTo>
                      <a:pt x="45" y="35"/>
                      <a:pt x="40" y="32"/>
                      <a:pt x="34" y="29"/>
                    </a:cubicBezTo>
                    <a:cubicBezTo>
                      <a:pt x="37" y="25"/>
                      <a:pt x="42" y="23"/>
                      <a:pt x="47" y="26"/>
                    </a:cubicBezTo>
                    <a:cubicBezTo>
                      <a:pt x="50" y="28"/>
                      <a:pt x="52" y="36"/>
                      <a:pt x="49" y="39"/>
                    </a:cubicBezTo>
                    <a:close/>
                    <a:moveTo>
                      <a:pt x="70" y="72"/>
                    </a:moveTo>
                    <a:cubicBezTo>
                      <a:pt x="70" y="72"/>
                      <a:pt x="70" y="72"/>
                      <a:pt x="70" y="72"/>
                    </a:cubicBezTo>
                    <a:cubicBezTo>
                      <a:pt x="68" y="67"/>
                      <a:pt x="66" y="63"/>
                      <a:pt x="64" y="58"/>
                    </a:cubicBezTo>
                    <a:cubicBezTo>
                      <a:pt x="68" y="56"/>
                      <a:pt x="73" y="58"/>
                      <a:pt x="74" y="62"/>
                    </a:cubicBezTo>
                    <a:cubicBezTo>
                      <a:pt x="76" y="65"/>
                      <a:pt x="74" y="72"/>
                      <a:pt x="70" y="72"/>
                    </a:cubicBezTo>
                    <a:close/>
                    <a:moveTo>
                      <a:pt x="76" y="62"/>
                    </a:moveTo>
                    <a:cubicBezTo>
                      <a:pt x="75" y="57"/>
                      <a:pt x="69" y="55"/>
                      <a:pt x="65" y="56"/>
                    </a:cubicBezTo>
                    <a:cubicBezTo>
                      <a:pt x="67" y="54"/>
                      <a:pt x="68" y="52"/>
                      <a:pt x="69" y="49"/>
                    </a:cubicBezTo>
                    <a:cubicBezTo>
                      <a:pt x="69" y="48"/>
                      <a:pt x="68" y="46"/>
                      <a:pt x="68" y="45"/>
                    </a:cubicBezTo>
                    <a:cubicBezTo>
                      <a:pt x="72" y="44"/>
                      <a:pt x="75" y="47"/>
                      <a:pt x="78" y="50"/>
                    </a:cubicBezTo>
                    <a:cubicBezTo>
                      <a:pt x="80" y="54"/>
                      <a:pt x="79" y="58"/>
                      <a:pt x="76" y="62"/>
                    </a:cubicBezTo>
                    <a:close/>
                    <a:moveTo>
                      <a:pt x="65" y="34"/>
                    </a:moveTo>
                    <a:cubicBezTo>
                      <a:pt x="65" y="34"/>
                      <a:pt x="66" y="34"/>
                      <a:pt x="66" y="33"/>
                    </a:cubicBezTo>
                    <a:cubicBezTo>
                      <a:pt x="69" y="32"/>
                      <a:pt x="73" y="34"/>
                      <a:pt x="76" y="37"/>
                    </a:cubicBezTo>
                    <a:cubicBezTo>
                      <a:pt x="78" y="39"/>
                      <a:pt x="79" y="44"/>
                      <a:pt x="77" y="46"/>
                    </a:cubicBezTo>
                    <a:cubicBezTo>
                      <a:pt x="75" y="44"/>
                      <a:pt x="71" y="42"/>
                      <a:pt x="67" y="43"/>
                    </a:cubicBezTo>
                    <a:cubicBezTo>
                      <a:pt x="67" y="43"/>
                      <a:pt x="66" y="42"/>
                      <a:pt x="65" y="41"/>
                    </a:cubicBezTo>
                    <a:cubicBezTo>
                      <a:pt x="65" y="41"/>
                      <a:pt x="65" y="40"/>
                      <a:pt x="65" y="40"/>
                    </a:cubicBezTo>
                    <a:cubicBezTo>
                      <a:pt x="66" y="38"/>
                      <a:pt x="66" y="36"/>
                      <a:pt x="65" y="34"/>
                    </a:cubicBezTo>
                    <a:close/>
                    <a:moveTo>
                      <a:pt x="67" y="49"/>
                    </a:moveTo>
                    <a:cubicBezTo>
                      <a:pt x="67" y="52"/>
                      <a:pt x="65" y="54"/>
                      <a:pt x="63" y="56"/>
                    </a:cubicBezTo>
                    <a:cubicBezTo>
                      <a:pt x="61" y="52"/>
                      <a:pt x="58" y="48"/>
                      <a:pt x="55" y="45"/>
                    </a:cubicBezTo>
                    <a:cubicBezTo>
                      <a:pt x="54" y="44"/>
                      <a:pt x="52" y="42"/>
                      <a:pt x="51" y="41"/>
                    </a:cubicBezTo>
                    <a:cubicBezTo>
                      <a:pt x="55" y="38"/>
                      <a:pt x="61" y="39"/>
                      <a:pt x="64" y="42"/>
                    </a:cubicBezTo>
                    <a:cubicBezTo>
                      <a:pt x="66" y="44"/>
                      <a:pt x="67" y="47"/>
                      <a:pt x="67" y="49"/>
                    </a:cubicBezTo>
                    <a:close/>
                    <a:moveTo>
                      <a:pt x="61" y="28"/>
                    </a:moveTo>
                    <a:cubicBezTo>
                      <a:pt x="64" y="31"/>
                      <a:pt x="65" y="36"/>
                      <a:pt x="63" y="39"/>
                    </a:cubicBezTo>
                    <a:cubicBezTo>
                      <a:pt x="60" y="37"/>
                      <a:pt x="55" y="36"/>
                      <a:pt x="52" y="38"/>
                    </a:cubicBezTo>
                    <a:cubicBezTo>
                      <a:pt x="53" y="35"/>
                      <a:pt x="52" y="31"/>
                      <a:pt x="50" y="28"/>
                    </a:cubicBezTo>
                    <a:cubicBezTo>
                      <a:pt x="54" y="26"/>
                      <a:pt x="58" y="25"/>
                      <a:pt x="61" y="28"/>
                    </a:cubicBezTo>
                    <a:close/>
                    <a:moveTo>
                      <a:pt x="53" y="15"/>
                    </a:moveTo>
                    <a:cubicBezTo>
                      <a:pt x="55" y="16"/>
                      <a:pt x="57" y="18"/>
                      <a:pt x="57" y="20"/>
                    </a:cubicBezTo>
                    <a:cubicBezTo>
                      <a:pt x="58" y="21"/>
                      <a:pt x="58" y="23"/>
                      <a:pt x="58" y="25"/>
                    </a:cubicBezTo>
                    <a:cubicBezTo>
                      <a:pt x="55" y="24"/>
                      <a:pt x="52" y="25"/>
                      <a:pt x="49" y="26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8" y="25"/>
                      <a:pt x="47" y="25"/>
                      <a:pt x="46" y="24"/>
                    </a:cubicBezTo>
                    <a:cubicBezTo>
                      <a:pt x="47" y="21"/>
                      <a:pt x="46" y="18"/>
                      <a:pt x="43" y="15"/>
                    </a:cubicBezTo>
                    <a:cubicBezTo>
                      <a:pt x="46" y="13"/>
                      <a:pt x="50" y="13"/>
                      <a:pt x="53" y="15"/>
                    </a:cubicBezTo>
                    <a:close/>
                    <a:moveTo>
                      <a:pt x="39" y="14"/>
                    </a:moveTo>
                    <a:cubicBezTo>
                      <a:pt x="43" y="15"/>
                      <a:pt x="45" y="20"/>
                      <a:pt x="45" y="24"/>
                    </a:cubicBezTo>
                    <a:cubicBezTo>
                      <a:pt x="41" y="22"/>
                      <a:pt x="37" y="24"/>
                      <a:pt x="34" y="26"/>
                    </a:cubicBezTo>
                    <a:cubicBezTo>
                      <a:pt x="34" y="25"/>
                      <a:pt x="34" y="23"/>
                      <a:pt x="34" y="22"/>
                    </a:cubicBezTo>
                    <a:cubicBezTo>
                      <a:pt x="33" y="20"/>
                      <a:pt x="31" y="17"/>
                      <a:pt x="29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2" y="13"/>
                      <a:pt x="36" y="12"/>
                      <a:pt x="39" y="14"/>
                    </a:cubicBezTo>
                    <a:close/>
                    <a:moveTo>
                      <a:pt x="21" y="6"/>
                    </a:moveTo>
                    <a:cubicBezTo>
                      <a:pt x="23" y="3"/>
                      <a:pt x="27" y="2"/>
                      <a:pt x="31" y="3"/>
                    </a:cubicBezTo>
                    <a:cubicBezTo>
                      <a:pt x="35" y="4"/>
                      <a:pt x="37" y="8"/>
                      <a:pt x="37" y="12"/>
                    </a:cubicBezTo>
                    <a:cubicBezTo>
                      <a:pt x="34" y="11"/>
                      <a:pt x="30" y="12"/>
                      <a:pt x="28" y="15"/>
                    </a:cubicBezTo>
                    <a:cubicBezTo>
                      <a:pt x="28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1"/>
                      <a:pt x="24" y="8"/>
                      <a:pt x="21" y="6"/>
                    </a:cubicBezTo>
                    <a:close/>
                    <a:moveTo>
                      <a:pt x="25" y="16"/>
                    </a:moveTo>
                    <a:cubicBezTo>
                      <a:pt x="28" y="16"/>
                      <a:pt x="30" y="18"/>
                      <a:pt x="31" y="20"/>
                    </a:cubicBezTo>
                    <a:cubicBezTo>
                      <a:pt x="33" y="22"/>
                      <a:pt x="34" y="26"/>
                      <a:pt x="32" y="28"/>
                    </a:cubicBezTo>
                    <a:cubicBezTo>
                      <a:pt x="27" y="26"/>
                      <a:pt x="21" y="24"/>
                      <a:pt x="15" y="23"/>
                    </a:cubicBezTo>
                    <a:cubicBezTo>
                      <a:pt x="16" y="18"/>
                      <a:pt x="20" y="15"/>
                      <a:pt x="25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6" name="Freeform 565"/>
              <p:cNvSpPr/>
              <p:nvPr/>
            </p:nvSpPr>
            <p:spPr bwMode="auto">
              <a:xfrm>
                <a:off x="2239" y="1853"/>
                <a:ext cx="135" cy="150"/>
              </a:xfrm>
              <a:custGeom>
                <a:gdLst>
                  <a:gd name="T0" fmla="*/ 57 w 57"/>
                  <a:gd name="T1" fmla="*/ 58 h 63"/>
                  <a:gd name="T2" fmla="*/ 0 w 57"/>
                  <a:gd name="T3" fmla="*/ 0 h 63"/>
                  <a:gd name="T4" fmla="*/ 5 w 57"/>
                  <a:gd name="T5" fmla="*/ 29 h 63"/>
                  <a:gd name="T6" fmla="*/ 52 w 57"/>
                  <a:gd name="T7" fmla="*/ 63 h 63"/>
                  <a:gd name="T8" fmla="*/ 52 w 57"/>
                  <a:gd name="T9" fmla="*/ 63 h 63"/>
                  <a:gd name="T10" fmla="*/ 57 w 57"/>
                  <a:gd name="T11" fmla="*/ 58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2">
                    <a:moveTo>
                      <a:pt x="57" y="58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1" y="20"/>
                      <a:pt x="5" y="29"/>
                    </a:cubicBezTo>
                    <a:cubicBezTo>
                      <a:pt x="14" y="48"/>
                      <a:pt x="31" y="62"/>
                      <a:pt x="52" y="63"/>
                    </a:cubicBezTo>
                    <a:cubicBezTo>
                      <a:pt x="52" y="63"/>
                      <a:pt x="52" y="63"/>
                      <a:pt x="52" y="63"/>
                    </a:cubicBezTo>
                    <a:lnTo>
                      <a:pt x="57" y="58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7" name="Freeform 566"/>
              <p:cNvSpPr/>
              <p:nvPr/>
            </p:nvSpPr>
            <p:spPr bwMode="auto">
              <a:xfrm>
                <a:off x="2312" y="2043"/>
                <a:ext cx="10" cy="10"/>
              </a:xfrm>
              <a:custGeom>
                <a:gdLst>
                  <a:gd name="T0" fmla="*/ 0 w 4"/>
                  <a:gd name="T1" fmla="*/ 1 h 4"/>
                  <a:gd name="T2" fmla="*/ 0 w 4"/>
                  <a:gd name="T3" fmla="*/ 4 h 4"/>
                  <a:gd name="T4" fmla="*/ 4 w 4"/>
                  <a:gd name="T5" fmla="*/ 0 h 4"/>
                  <a:gd name="T6" fmla="*/ 0 w 4"/>
                  <a:gd name="T7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8" name="Freeform 567"/>
              <p:cNvSpPr/>
              <p:nvPr/>
            </p:nvSpPr>
            <p:spPr bwMode="auto">
              <a:xfrm>
                <a:off x="2298" y="2048"/>
                <a:ext cx="12" cy="12"/>
              </a:xfrm>
              <a:custGeom>
                <a:gdLst>
                  <a:gd name="T0" fmla="*/ 5 w 5"/>
                  <a:gd name="T1" fmla="*/ 3 h 5"/>
                  <a:gd name="T2" fmla="*/ 4 w 5"/>
                  <a:gd name="T3" fmla="*/ 0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3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2"/>
                      <a:pt x="4" y="1"/>
                      <a:pt x="4" y="0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9" name="Freeform 568"/>
              <p:cNvSpPr/>
              <p:nvPr/>
            </p:nvSpPr>
            <p:spPr bwMode="auto">
              <a:xfrm>
                <a:off x="2284" y="2055"/>
                <a:ext cx="16" cy="17"/>
              </a:xfrm>
              <a:custGeom>
                <a:gdLst>
                  <a:gd name="T0" fmla="*/ 4 w 7"/>
                  <a:gd name="T1" fmla="*/ 7 h 7"/>
                  <a:gd name="T2" fmla="*/ 7 w 7"/>
                  <a:gd name="T3" fmla="*/ 5 h 7"/>
                  <a:gd name="T4" fmla="*/ 1 w 7"/>
                  <a:gd name="T5" fmla="*/ 0 h 7"/>
                  <a:gd name="T6" fmla="*/ 0 w 7"/>
                  <a:gd name="T7" fmla="*/ 0 h 7"/>
                  <a:gd name="T8" fmla="*/ 4 w 7"/>
                  <a:gd name="T9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1" y="6"/>
                      <a:pt x="4" y="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0" name="Freeform 569"/>
              <p:cNvSpPr/>
              <p:nvPr/>
            </p:nvSpPr>
            <p:spPr bwMode="auto">
              <a:xfrm>
                <a:off x="2286" y="2055"/>
                <a:ext cx="19" cy="12"/>
              </a:xfrm>
              <a:custGeom>
                <a:gdLst>
                  <a:gd name="T0" fmla="*/ 0 w 8"/>
                  <a:gd name="T1" fmla="*/ 0 h 5"/>
                  <a:gd name="T2" fmla="*/ 6 w 8"/>
                  <a:gd name="T3" fmla="*/ 5 h 5"/>
                  <a:gd name="T4" fmla="*/ 8 w 8"/>
                  <a:gd name="T5" fmla="*/ 2 h 5"/>
                  <a:gd name="T6" fmla="*/ 5 w 8"/>
                  <a:gd name="T7" fmla="*/ 0 h 5"/>
                  <a:gd name="T8" fmla="*/ 0 w 8"/>
                  <a:gd name="T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2" y="1"/>
                      <a:pt x="4" y="3"/>
                      <a:pt x="6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1" name="Freeform 570"/>
              <p:cNvSpPr/>
              <p:nvPr/>
            </p:nvSpPr>
            <p:spPr bwMode="auto">
              <a:xfrm>
                <a:off x="2293" y="2017"/>
                <a:ext cx="38" cy="26"/>
              </a:xfrm>
              <a:custGeom>
                <a:gdLst>
                  <a:gd name="T0" fmla="*/ 5 w 16"/>
                  <a:gd name="T1" fmla="*/ 10 h 11"/>
                  <a:gd name="T2" fmla="*/ 16 w 16"/>
                  <a:gd name="T3" fmla="*/ 5 h 11"/>
                  <a:gd name="T4" fmla="*/ 16 w 16"/>
                  <a:gd name="T5" fmla="*/ 5 h 11"/>
                  <a:gd name="T6" fmla="*/ 1 w 16"/>
                  <a:gd name="T7" fmla="*/ 0 h 11"/>
                  <a:gd name="T8" fmla="*/ 5 w 16"/>
                  <a:gd name="T9" fmla="*/ 1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1">
                    <a:moveTo>
                      <a:pt x="5" y="10"/>
                    </a:moveTo>
                    <a:cubicBezTo>
                      <a:pt x="9" y="11"/>
                      <a:pt x="15" y="10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1" y="4"/>
                      <a:pt x="6" y="2"/>
                      <a:pt x="1" y="0"/>
                    </a:cubicBezTo>
                    <a:cubicBezTo>
                      <a:pt x="0" y="3"/>
                      <a:pt x="1" y="8"/>
                      <a:pt x="5" y="1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2" name="Freeform 571"/>
              <p:cNvSpPr/>
              <p:nvPr/>
            </p:nvSpPr>
            <p:spPr bwMode="auto">
              <a:xfrm>
                <a:off x="2272" y="2019"/>
                <a:ext cx="33" cy="31"/>
              </a:xfrm>
              <a:custGeom>
                <a:gdLst>
                  <a:gd name="T0" fmla="*/ 14 w 14"/>
                  <a:gd name="T1" fmla="*/ 11 h 13"/>
                  <a:gd name="T2" fmla="*/ 8 w 14"/>
                  <a:gd name="T3" fmla="*/ 0 h 13"/>
                  <a:gd name="T4" fmla="*/ 1 w 14"/>
                  <a:gd name="T5" fmla="*/ 3 h 13"/>
                  <a:gd name="T6" fmla="*/ 0 w 14"/>
                  <a:gd name="T7" fmla="*/ 3 h 13"/>
                  <a:gd name="T8" fmla="*/ 10 w 14"/>
                  <a:gd name="T9" fmla="*/ 13 h 13"/>
                  <a:gd name="T10" fmla="*/ 14 w 14"/>
                  <a:gd name="T11" fmla="*/ 1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4" y="11"/>
                    </a:moveTo>
                    <a:cubicBezTo>
                      <a:pt x="10" y="9"/>
                      <a:pt x="7" y="4"/>
                      <a:pt x="8" y="0"/>
                    </a:cubicBezTo>
                    <a:cubicBezTo>
                      <a:pt x="6" y="1"/>
                      <a:pt x="4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3"/>
                      <a:pt x="13" y="12"/>
                      <a:pt x="14" y="1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3" name="Freeform 572"/>
              <p:cNvSpPr/>
              <p:nvPr/>
            </p:nvSpPr>
            <p:spPr bwMode="auto">
              <a:xfrm>
                <a:off x="2265" y="2027"/>
                <a:ext cx="31" cy="23"/>
              </a:xfrm>
              <a:custGeom>
                <a:gdLst>
                  <a:gd name="T0" fmla="*/ 1 w 13"/>
                  <a:gd name="T1" fmla="*/ 4 h 10"/>
                  <a:gd name="T2" fmla="*/ 13 w 13"/>
                  <a:gd name="T3" fmla="*/ 10 h 10"/>
                  <a:gd name="T4" fmla="*/ 13 w 13"/>
                  <a:gd name="T5" fmla="*/ 10 h 10"/>
                  <a:gd name="T6" fmla="*/ 3 w 13"/>
                  <a:gd name="T7" fmla="*/ 0 h 10"/>
                  <a:gd name="T8" fmla="*/ 0 w 13"/>
                  <a:gd name="T9" fmla="*/ 0 h 10"/>
                  <a:gd name="T10" fmla="*/ 1 w 13"/>
                  <a:gd name="T11" fmla="*/ 4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5" y="5"/>
                      <a:pt x="9" y="8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4" name="Freeform 573"/>
              <p:cNvSpPr/>
              <p:nvPr/>
            </p:nvSpPr>
            <p:spPr bwMode="auto">
              <a:xfrm>
                <a:off x="2267" y="2036"/>
                <a:ext cx="29" cy="17"/>
              </a:xfrm>
              <a:custGeom>
                <a:gdLst>
                  <a:gd name="T0" fmla="*/ 4 w 12"/>
                  <a:gd name="T1" fmla="*/ 5 h 7"/>
                  <a:gd name="T2" fmla="*/ 12 w 12"/>
                  <a:gd name="T3" fmla="*/ 6 h 7"/>
                  <a:gd name="T4" fmla="*/ 0 w 12"/>
                  <a:gd name="T5" fmla="*/ 0 h 7"/>
                  <a:gd name="T6" fmla="*/ 4 w 12"/>
                  <a:gd name="T7" fmla="*/ 5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4" y="5"/>
                    </a:moveTo>
                    <a:cubicBezTo>
                      <a:pt x="7" y="7"/>
                      <a:pt x="9" y="7"/>
                      <a:pt x="12" y="6"/>
                    </a:cubicBezTo>
                    <a:cubicBezTo>
                      <a:pt x="8" y="4"/>
                      <a:pt x="4" y="1"/>
                      <a:pt x="0" y="0"/>
                    </a:cubicBezTo>
                    <a:cubicBezTo>
                      <a:pt x="0" y="2"/>
                      <a:pt x="2" y="4"/>
                      <a:pt x="4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5" name="Freeform 574"/>
              <p:cNvSpPr/>
              <p:nvPr/>
            </p:nvSpPr>
            <p:spPr bwMode="auto">
              <a:xfrm>
                <a:off x="2229" y="1986"/>
                <a:ext cx="19" cy="17"/>
              </a:xfrm>
              <a:custGeom>
                <a:gdLst>
                  <a:gd name="T0" fmla="*/ 8 w 8"/>
                  <a:gd name="T1" fmla="*/ 0 h 7"/>
                  <a:gd name="T2" fmla="*/ 0 w 8"/>
                  <a:gd name="T3" fmla="*/ 0 h 7"/>
                  <a:gd name="T4" fmla="*/ 8 w 8"/>
                  <a:gd name="T5" fmla="*/ 7 h 7"/>
                  <a:gd name="T6" fmla="*/ 8 w 8"/>
                  <a:gd name="T7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6" y="1"/>
                      <a:pt x="3" y="1"/>
                      <a:pt x="0" y="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5"/>
                      <a:pt x="7" y="3"/>
                      <a:pt x="8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6" name="Freeform 575"/>
              <p:cNvSpPr/>
              <p:nvPr/>
            </p:nvSpPr>
            <p:spPr bwMode="auto">
              <a:xfrm>
                <a:off x="2218" y="1984"/>
                <a:ext cx="35" cy="35"/>
              </a:xfrm>
              <a:custGeom>
                <a:gdLst>
                  <a:gd name="T0" fmla="*/ 4 w 15"/>
                  <a:gd name="T1" fmla="*/ 11 h 15"/>
                  <a:gd name="T2" fmla="*/ 15 w 15"/>
                  <a:gd name="T3" fmla="*/ 13 h 15"/>
                  <a:gd name="T4" fmla="*/ 13 w 15"/>
                  <a:gd name="T5" fmla="*/ 8 h 15"/>
                  <a:gd name="T6" fmla="*/ 5 w 15"/>
                  <a:gd name="T7" fmla="*/ 1 h 15"/>
                  <a:gd name="T8" fmla="*/ 3 w 15"/>
                  <a:gd name="T9" fmla="*/ 0 h 15"/>
                  <a:gd name="T10" fmla="*/ 4 w 15"/>
                  <a:gd name="T11" fmla="*/ 1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4" y="11"/>
                    </a:moveTo>
                    <a:cubicBezTo>
                      <a:pt x="7" y="14"/>
                      <a:pt x="11" y="15"/>
                      <a:pt x="15" y="13"/>
                    </a:cubicBezTo>
                    <a:cubicBezTo>
                      <a:pt x="14" y="12"/>
                      <a:pt x="13" y="10"/>
                      <a:pt x="13" y="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1" y="3"/>
                      <a:pt x="0" y="8"/>
                      <a:pt x="4" y="1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7" name="Freeform 576"/>
              <p:cNvSpPr/>
              <p:nvPr/>
            </p:nvSpPr>
            <p:spPr bwMode="auto">
              <a:xfrm>
                <a:off x="2237" y="2017"/>
                <a:ext cx="26" cy="17"/>
              </a:xfrm>
              <a:custGeom>
                <a:gdLst>
                  <a:gd name="T0" fmla="*/ 11 w 11"/>
                  <a:gd name="T1" fmla="*/ 3 h 7"/>
                  <a:gd name="T2" fmla="*/ 8 w 11"/>
                  <a:gd name="T3" fmla="*/ 1 h 7"/>
                  <a:gd name="T4" fmla="*/ 7 w 11"/>
                  <a:gd name="T5" fmla="*/ 0 h 7"/>
                  <a:gd name="T6" fmla="*/ 1 w 11"/>
                  <a:gd name="T7" fmla="*/ 1 h 7"/>
                  <a:gd name="T8" fmla="*/ 1 w 11"/>
                  <a:gd name="T9" fmla="*/ 1 h 7"/>
                  <a:gd name="T10" fmla="*/ 1 w 11"/>
                  <a:gd name="T11" fmla="*/ 5 h 7"/>
                  <a:gd name="T12" fmla="*/ 11 w 11"/>
                  <a:gd name="T13" fmla="*/ 7 h 7"/>
                  <a:gd name="T14" fmla="*/ 11 w 11"/>
                  <a:gd name="T15" fmla="*/ 3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1" y="3"/>
                    </a:moveTo>
                    <a:cubicBezTo>
                      <a:pt x="10" y="2"/>
                      <a:pt x="9" y="2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6" y="1"/>
                      <a:pt x="3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4" y="5"/>
                      <a:pt x="7" y="6"/>
                      <a:pt x="11" y="7"/>
                    </a:cubicBezTo>
                    <a:cubicBezTo>
                      <a:pt x="10" y="6"/>
                      <a:pt x="10" y="4"/>
                      <a:pt x="11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8" name="Freeform 577"/>
              <p:cNvSpPr/>
              <p:nvPr/>
            </p:nvSpPr>
            <p:spPr bwMode="auto">
              <a:xfrm>
                <a:off x="2241" y="2038"/>
                <a:ext cx="29" cy="15"/>
              </a:xfrm>
              <a:custGeom>
                <a:gdLst>
                  <a:gd name="T0" fmla="*/ 0 w 12"/>
                  <a:gd name="T1" fmla="*/ 0 h 6"/>
                  <a:gd name="T2" fmla="*/ 2 w 12"/>
                  <a:gd name="T3" fmla="*/ 2 h 6"/>
                  <a:gd name="T4" fmla="*/ 12 w 12"/>
                  <a:gd name="T5" fmla="*/ 4 h 6"/>
                  <a:gd name="T6" fmla="*/ 11 w 12"/>
                  <a:gd name="T7" fmla="*/ 3 h 6"/>
                  <a:gd name="T8" fmla="*/ 1 w 12"/>
                  <a:gd name="T9" fmla="*/ 0 h 6"/>
                  <a:gd name="T10" fmla="*/ 0 w 12"/>
                  <a:gd name="T1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6"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4" y="4"/>
                      <a:pt x="9" y="6"/>
                      <a:pt x="12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8" y="1"/>
                      <a:pt x="4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9" name="Freeform 578"/>
              <p:cNvSpPr/>
              <p:nvPr/>
            </p:nvSpPr>
            <p:spPr bwMode="auto">
              <a:xfrm>
                <a:off x="2239" y="2029"/>
                <a:ext cx="28" cy="17"/>
              </a:xfrm>
              <a:custGeom>
                <a:gdLst>
                  <a:gd name="T0" fmla="*/ 2 w 12"/>
                  <a:gd name="T1" fmla="*/ 4 h 7"/>
                  <a:gd name="T2" fmla="*/ 12 w 12"/>
                  <a:gd name="T3" fmla="*/ 7 h 7"/>
                  <a:gd name="T4" fmla="*/ 10 w 12"/>
                  <a:gd name="T5" fmla="*/ 2 h 7"/>
                  <a:gd name="T6" fmla="*/ 0 w 12"/>
                  <a:gd name="T7" fmla="*/ 0 h 7"/>
                  <a:gd name="T8" fmla="*/ 1 w 12"/>
                  <a:gd name="T9" fmla="*/ 4 h 7"/>
                  <a:gd name="T10" fmla="*/ 2 w 12"/>
                  <a:gd name="T11" fmla="*/ 4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7">
                    <a:moveTo>
                      <a:pt x="2" y="4"/>
                    </a:moveTo>
                    <a:cubicBezTo>
                      <a:pt x="5" y="4"/>
                      <a:pt x="9" y="5"/>
                      <a:pt x="12" y="7"/>
                    </a:cubicBezTo>
                    <a:cubicBezTo>
                      <a:pt x="11" y="5"/>
                      <a:pt x="10" y="4"/>
                      <a:pt x="10" y="2"/>
                    </a:cubicBezTo>
                    <a:cubicBezTo>
                      <a:pt x="6" y="1"/>
                      <a:pt x="3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0" name="Freeform 579"/>
              <p:cNvSpPr/>
              <p:nvPr/>
            </p:nvSpPr>
            <p:spPr bwMode="auto">
              <a:xfrm>
                <a:off x="2248" y="1986"/>
                <a:ext cx="43" cy="36"/>
              </a:xfrm>
              <a:custGeom>
                <a:gdLst>
                  <a:gd name="T0" fmla="*/ 11 w 18"/>
                  <a:gd name="T1" fmla="*/ 15 h 15"/>
                  <a:gd name="T2" fmla="*/ 18 w 18"/>
                  <a:gd name="T3" fmla="*/ 11 h 15"/>
                  <a:gd name="T4" fmla="*/ 8 w 18"/>
                  <a:gd name="T5" fmla="*/ 4 h 15"/>
                  <a:gd name="T6" fmla="*/ 3 w 18"/>
                  <a:gd name="T7" fmla="*/ 0 h 15"/>
                  <a:gd name="T8" fmla="*/ 3 w 18"/>
                  <a:gd name="T9" fmla="*/ 11 h 15"/>
                  <a:gd name="T10" fmla="*/ 7 w 18"/>
                  <a:gd name="T11" fmla="*/ 14 h 15"/>
                  <a:gd name="T12" fmla="*/ 11 w 18"/>
                  <a:gd name="T13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5">
                    <a:moveTo>
                      <a:pt x="11" y="15"/>
                    </a:moveTo>
                    <a:cubicBezTo>
                      <a:pt x="14" y="15"/>
                      <a:pt x="16" y="13"/>
                      <a:pt x="18" y="11"/>
                    </a:cubicBezTo>
                    <a:cubicBezTo>
                      <a:pt x="14" y="9"/>
                      <a:pt x="11" y="7"/>
                      <a:pt x="8" y="4"/>
                    </a:cubicBezTo>
                    <a:cubicBezTo>
                      <a:pt x="6" y="2"/>
                      <a:pt x="4" y="1"/>
                      <a:pt x="3" y="0"/>
                    </a:cubicBezTo>
                    <a:cubicBezTo>
                      <a:pt x="0" y="3"/>
                      <a:pt x="1" y="7"/>
                      <a:pt x="3" y="1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5"/>
                      <a:pt x="10" y="15"/>
                      <a:pt x="11" y="15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1" name="Freeform 580"/>
              <p:cNvSpPr/>
              <p:nvPr/>
            </p:nvSpPr>
            <p:spPr bwMode="auto">
              <a:xfrm>
                <a:off x="2255" y="2012"/>
                <a:ext cx="10" cy="7"/>
              </a:xfrm>
              <a:custGeom>
                <a:gdLst>
                  <a:gd name="T0" fmla="*/ 4 w 4"/>
                  <a:gd name="T1" fmla="*/ 3 h 3"/>
                  <a:gd name="T2" fmla="*/ 0 w 4"/>
                  <a:gd name="T3" fmla="*/ 0 h 3"/>
                  <a:gd name="T4" fmla="*/ 2 w 4"/>
                  <a:gd name="T5" fmla="*/ 2 h 3"/>
                  <a:gd name="T6" fmla="*/ 4 w 4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2"/>
                    </a:cubicBezTo>
                    <a:cubicBezTo>
                      <a:pt x="2" y="2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2" name="Freeform 581"/>
              <p:cNvSpPr/>
              <p:nvPr/>
            </p:nvSpPr>
            <p:spPr bwMode="auto">
              <a:xfrm>
                <a:off x="2215" y="1946"/>
                <a:ext cx="36" cy="43"/>
              </a:xfrm>
              <a:custGeom>
                <a:gdLst>
                  <a:gd name="T0" fmla="*/ 3 w 15"/>
                  <a:gd name="T1" fmla="*/ 12 h 18"/>
                  <a:gd name="T2" fmla="*/ 15 w 15"/>
                  <a:gd name="T3" fmla="*/ 15 h 18"/>
                  <a:gd name="T4" fmla="*/ 6 w 15"/>
                  <a:gd name="T5" fmla="*/ 0 h 18"/>
                  <a:gd name="T6" fmla="*/ 3 w 15"/>
                  <a:gd name="T7" fmla="*/ 12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8">
                    <a:moveTo>
                      <a:pt x="3" y="12"/>
                    </a:moveTo>
                    <a:cubicBezTo>
                      <a:pt x="5" y="15"/>
                      <a:pt x="12" y="18"/>
                      <a:pt x="15" y="15"/>
                    </a:cubicBezTo>
                    <a:cubicBezTo>
                      <a:pt x="12" y="10"/>
                      <a:pt x="8" y="5"/>
                      <a:pt x="6" y="0"/>
                    </a:cubicBezTo>
                    <a:cubicBezTo>
                      <a:pt x="1" y="2"/>
                      <a:pt x="0" y="8"/>
                      <a:pt x="3" y="1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3" name="Freeform 582"/>
              <p:cNvSpPr/>
              <p:nvPr/>
            </p:nvSpPr>
            <p:spPr bwMode="auto">
              <a:xfrm>
                <a:off x="2168" y="1913"/>
                <a:ext cx="28" cy="30"/>
              </a:xfrm>
              <a:custGeom>
                <a:gdLst>
                  <a:gd name="T0" fmla="*/ 12 w 12"/>
                  <a:gd name="T1" fmla="*/ 8 h 13"/>
                  <a:gd name="T2" fmla="*/ 11 w 12"/>
                  <a:gd name="T3" fmla="*/ 6 h 13"/>
                  <a:gd name="T4" fmla="*/ 11 w 12"/>
                  <a:gd name="T5" fmla="*/ 6 h 13"/>
                  <a:gd name="T6" fmla="*/ 2 w 12"/>
                  <a:gd name="T7" fmla="*/ 0 h 13"/>
                  <a:gd name="T8" fmla="*/ 0 w 12"/>
                  <a:gd name="T9" fmla="*/ 4 h 13"/>
                  <a:gd name="T10" fmla="*/ 8 w 12"/>
                  <a:gd name="T11" fmla="*/ 13 h 13"/>
                  <a:gd name="T12" fmla="*/ 12 w 12"/>
                  <a:gd name="T13" fmla="*/ 8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3">
                    <a:moveTo>
                      <a:pt x="12" y="8"/>
                    </a:moveTo>
                    <a:cubicBezTo>
                      <a:pt x="11" y="7"/>
                      <a:pt x="11" y="7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6"/>
                      <a:pt x="4" y="4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1"/>
                      <a:pt x="10" y="9"/>
                      <a:pt x="12" y="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4" name="Freeform 583"/>
              <p:cNvSpPr/>
              <p:nvPr/>
            </p:nvSpPr>
            <p:spPr bwMode="auto">
              <a:xfrm>
                <a:off x="2166" y="1922"/>
                <a:ext cx="21" cy="31"/>
              </a:xfrm>
              <a:custGeom>
                <a:gdLst>
                  <a:gd name="T0" fmla="*/ 0 w 9"/>
                  <a:gd name="T1" fmla="*/ 6 h 13"/>
                  <a:gd name="T2" fmla="*/ 9 w 9"/>
                  <a:gd name="T3" fmla="*/ 13 h 13"/>
                  <a:gd name="T4" fmla="*/ 9 w 9"/>
                  <a:gd name="T5" fmla="*/ 9 h 13"/>
                  <a:gd name="T6" fmla="*/ 1 w 9"/>
                  <a:gd name="T7" fmla="*/ 0 h 13"/>
                  <a:gd name="T8" fmla="*/ 0 w 9"/>
                  <a:gd name="T9" fmla="*/ 6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0" y="6"/>
                    </a:moveTo>
                    <a:cubicBezTo>
                      <a:pt x="2" y="10"/>
                      <a:pt x="5" y="12"/>
                      <a:pt x="9" y="13"/>
                    </a:cubicBezTo>
                    <a:cubicBezTo>
                      <a:pt x="9" y="11"/>
                      <a:pt x="9" y="10"/>
                      <a:pt x="9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5" name="Freeform 584"/>
              <p:cNvSpPr/>
              <p:nvPr/>
            </p:nvSpPr>
            <p:spPr bwMode="auto">
              <a:xfrm>
                <a:off x="2116" y="1970"/>
                <a:ext cx="50" cy="28"/>
              </a:xfrm>
              <a:custGeom>
                <a:gdLst>
                  <a:gd name="T0" fmla="*/ 13 w 21"/>
                  <a:gd name="T1" fmla="*/ 1 h 12"/>
                  <a:gd name="T2" fmla="*/ 8 w 21"/>
                  <a:gd name="T3" fmla="*/ 1 h 12"/>
                  <a:gd name="T4" fmla="*/ 0 w 21"/>
                  <a:gd name="T5" fmla="*/ 6 h 12"/>
                  <a:gd name="T6" fmla="*/ 11 w 21"/>
                  <a:gd name="T7" fmla="*/ 9 h 12"/>
                  <a:gd name="T8" fmla="*/ 18 w 21"/>
                  <a:gd name="T9" fmla="*/ 5 h 12"/>
                  <a:gd name="T10" fmla="*/ 21 w 21"/>
                  <a:gd name="T11" fmla="*/ 2 h 12"/>
                  <a:gd name="T12" fmla="*/ 20 w 21"/>
                  <a:gd name="T13" fmla="*/ 0 h 12"/>
                  <a:gd name="T14" fmla="*/ 13 w 21"/>
                  <a:gd name="T15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2">
                    <a:moveTo>
                      <a:pt x="13" y="1"/>
                    </a:moveTo>
                    <a:cubicBezTo>
                      <a:pt x="12" y="1"/>
                      <a:pt x="10" y="1"/>
                      <a:pt x="8" y="1"/>
                    </a:cubicBezTo>
                    <a:cubicBezTo>
                      <a:pt x="5" y="1"/>
                      <a:pt x="0" y="2"/>
                      <a:pt x="0" y="6"/>
                    </a:cubicBezTo>
                    <a:cubicBezTo>
                      <a:pt x="1" y="12"/>
                      <a:pt x="7" y="11"/>
                      <a:pt x="11" y="9"/>
                    </a:cubicBezTo>
                    <a:cubicBezTo>
                      <a:pt x="13" y="8"/>
                      <a:pt x="16" y="7"/>
                      <a:pt x="18" y="5"/>
                    </a:cubicBezTo>
                    <a:cubicBezTo>
                      <a:pt x="19" y="4"/>
                      <a:pt x="20" y="3"/>
                      <a:pt x="21" y="2"/>
                    </a:cubicBezTo>
                    <a:cubicBezTo>
                      <a:pt x="21" y="1"/>
                      <a:pt x="21" y="1"/>
                      <a:pt x="20" y="0"/>
                    </a:cubicBezTo>
                    <a:cubicBezTo>
                      <a:pt x="18" y="0"/>
                      <a:pt x="15" y="1"/>
                      <a:pt x="13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6" name="Freeform 585"/>
              <p:cNvSpPr/>
              <p:nvPr/>
            </p:nvSpPr>
            <p:spPr bwMode="auto">
              <a:xfrm>
                <a:off x="2163" y="1970"/>
                <a:ext cx="5" cy="4"/>
              </a:xfrm>
              <a:custGeom>
                <a:gdLst>
                  <a:gd name="T0" fmla="*/ 2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7" name="Freeform 586"/>
              <p:cNvSpPr/>
              <p:nvPr/>
            </p:nvSpPr>
            <p:spPr bwMode="auto">
              <a:xfrm>
                <a:off x="2161" y="1908"/>
                <a:ext cx="12" cy="12"/>
              </a:xfrm>
              <a:custGeom>
                <a:gdLst>
                  <a:gd name="T0" fmla="*/ 1 w 5"/>
                  <a:gd name="T1" fmla="*/ 5 h 5"/>
                  <a:gd name="T2" fmla="*/ 5 w 5"/>
                  <a:gd name="T3" fmla="*/ 1 h 5"/>
                  <a:gd name="T4" fmla="*/ 5 w 5"/>
                  <a:gd name="T5" fmla="*/ 1 h 5"/>
                  <a:gd name="T6" fmla="*/ 4 w 5"/>
                  <a:gd name="T7" fmla="*/ 0 h 5"/>
                  <a:gd name="T8" fmla="*/ 0 w 5"/>
                  <a:gd name="T9" fmla="*/ 4 h 5"/>
                  <a:gd name="T10" fmla="*/ 1 w 5"/>
                  <a:gd name="T11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2" y="3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8" name="Freeform 587"/>
              <p:cNvSpPr/>
              <p:nvPr/>
            </p:nvSpPr>
            <p:spPr bwMode="auto">
              <a:xfrm>
                <a:off x="2151" y="1917"/>
                <a:ext cx="83" cy="110"/>
              </a:xfrm>
              <a:custGeom>
                <a:gdLst>
                  <a:gd name="T0" fmla="*/ 0 w 35"/>
                  <a:gd name="T1" fmla="*/ 4 h 46"/>
                  <a:gd name="T2" fmla="*/ 1 w 35"/>
                  <a:gd name="T3" fmla="*/ 6 h 46"/>
                  <a:gd name="T4" fmla="*/ 8 w 35"/>
                  <a:gd name="T5" fmla="*/ 21 h 46"/>
                  <a:gd name="T6" fmla="*/ 9 w 35"/>
                  <a:gd name="T7" fmla="*/ 21 h 46"/>
                  <a:gd name="T8" fmla="*/ 10 w 35"/>
                  <a:gd name="T9" fmla="*/ 22 h 46"/>
                  <a:gd name="T10" fmla="*/ 10 w 35"/>
                  <a:gd name="T11" fmla="*/ 24 h 46"/>
                  <a:gd name="T12" fmla="*/ 18 w 35"/>
                  <a:gd name="T13" fmla="*/ 41 h 46"/>
                  <a:gd name="T14" fmla="*/ 27 w 35"/>
                  <a:gd name="T15" fmla="*/ 44 h 46"/>
                  <a:gd name="T16" fmla="*/ 27 w 35"/>
                  <a:gd name="T17" fmla="*/ 44 h 46"/>
                  <a:gd name="T18" fmla="*/ 28 w 35"/>
                  <a:gd name="T19" fmla="*/ 45 h 46"/>
                  <a:gd name="T20" fmla="*/ 28 w 35"/>
                  <a:gd name="T21" fmla="*/ 46 h 46"/>
                  <a:gd name="T22" fmla="*/ 35 w 35"/>
                  <a:gd name="T23" fmla="*/ 46 h 46"/>
                  <a:gd name="T24" fmla="*/ 35 w 35"/>
                  <a:gd name="T25" fmla="*/ 43 h 46"/>
                  <a:gd name="T26" fmla="*/ 35 w 35"/>
                  <a:gd name="T27" fmla="*/ 43 h 46"/>
                  <a:gd name="T28" fmla="*/ 31 w 35"/>
                  <a:gd name="T29" fmla="*/ 40 h 46"/>
                  <a:gd name="T30" fmla="*/ 29 w 35"/>
                  <a:gd name="T31" fmla="*/ 37 h 46"/>
                  <a:gd name="T32" fmla="*/ 17 w 35"/>
                  <a:gd name="T33" fmla="*/ 32 h 46"/>
                  <a:gd name="T34" fmla="*/ 17 w 35"/>
                  <a:gd name="T35" fmla="*/ 20 h 46"/>
                  <a:gd name="T36" fmla="*/ 16 w 35"/>
                  <a:gd name="T37" fmla="*/ 17 h 46"/>
                  <a:gd name="T38" fmla="*/ 15 w 35"/>
                  <a:gd name="T39" fmla="*/ 16 h 46"/>
                  <a:gd name="T40" fmla="*/ 5 w 35"/>
                  <a:gd name="T41" fmla="*/ 9 h 46"/>
                  <a:gd name="T42" fmla="*/ 5 w 35"/>
                  <a:gd name="T43" fmla="*/ 1 h 46"/>
                  <a:gd name="T44" fmla="*/ 4 w 35"/>
                  <a:gd name="T45" fmla="*/ 0 h 46"/>
                  <a:gd name="T46" fmla="*/ 0 w 35"/>
                  <a:gd name="T47" fmla="*/ 4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" h="46">
                    <a:moveTo>
                      <a:pt x="0" y="4"/>
                    </a:moveTo>
                    <a:cubicBezTo>
                      <a:pt x="0" y="5"/>
                      <a:pt x="1" y="6"/>
                      <a:pt x="1" y="6"/>
                    </a:cubicBezTo>
                    <a:cubicBezTo>
                      <a:pt x="4" y="11"/>
                      <a:pt x="6" y="16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21"/>
                      <a:pt x="10" y="22"/>
                      <a:pt x="10" y="22"/>
                    </a:cubicBezTo>
                    <a:cubicBezTo>
                      <a:pt x="10" y="23"/>
                      <a:pt x="10" y="23"/>
                      <a:pt x="10" y="24"/>
                    </a:cubicBezTo>
                    <a:cubicBezTo>
                      <a:pt x="12" y="29"/>
                      <a:pt x="15" y="35"/>
                      <a:pt x="18" y="41"/>
                    </a:cubicBezTo>
                    <a:cubicBezTo>
                      <a:pt x="21" y="43"/>
                      <a:pt x="24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8" y="44"/>
                      <a:pt x="28" y="45"/>
                    </a:cubicBezTo>
                    <a:cubicBezTo>
                      <a:pt x="28" y="45"/>
                      <a:pt x="28" y="46"/>
                      <a:pt x="28" y="46"/>
                    </a:cubicBezTo>
                    <a:cubicBezTo>
                      <a:pt x="30" y="46"/>
                      <a:pt x="33" y="46"/>
                      <a:pt x="35" y="46"/>
                    </a:cubicBezTo>
                    <a:cubicBezTo>
                      <a:pt x="35" y="45"/>
                      <a:pt x="35" y="44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4" y="42"/>
                      <a:pt x="32" y="41"/>
                      <a:pt x="31" y="40"/>
                    </a:cubicBezTo>
                    <a:cubicBezTo>
                      <a:pt x="30" y="39"/>
                      <a:pt x="29" y="38"/>
                      <a:pt x="29" y="37"/>
                    </a:cubicBezTo>
                    <a:cubicBezTo>
                      <a:pt x="24" y="37"/>
                      <a:pt x="20" y="36"/>
                      <a:pt x="17" y="32"/>
                    </a:cubicBezTo>
                    <a:cubicBezTo>
                      <a:pt x="14" y="28"/>
                      <a:pt x="15" y="23"/>
                      <a:pt x="17" y="20"/>
                    </a:cubicBezTo>
                    <a:cubicBezTo>
                      <a:pt x="17" y="19"/>
                      <a:pt x="16" y="18"/>
                      <a:pt x="16" y="17"/>
                    </a:cubicBezTo>
                    <a:cubicBezTo>
                      <a:pt x="16" y="17"/>
                      <a:pt x="15" y="17"/>
                      <a:pt x="15" y="16"/>
                    </a:cubicBezTo>
                    <a:cubicBezTo>
                      <a:pt x="11" y="17"/>
                      <a:pt x="7" y="13"/>
                      <a:pt x="5" y="9"/>
                    </a:cubicBezTo>
                    <a:cubicBezTo>
                      <a:pt x="4" y="7"/>
                      <a:pt x="4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9" name="Freeform 588"/>
              <p:cNvSpPr/>
              <p:nvPr/>
            </p:nvSpPr>
            <p:spPr bwMode="auto">
              <a:xfrm>
                <a:off x="2149" y="1939"/>
                <a:ext cx="9" cy="19"/>
              </a:xfrm>
              <a:custGeom>
                <a:gdLst>
                  <a:gd name="T0" fmla="*/ 4 w 4"/>
                  <a:gd name="T1" fmla="*/ 8 h 8"/>
                  <a:gd name="T2" fmla="*/ 0 w 4"/>
                  <a:gd name="T3" fmla="*/ 0 h 8"/>
                  <a:gd name="T4" fmla="*/ 1 w 4"/>
                  <a:gd name="T5" fmla="*/ 3 h 8"/>
                  <a:gd name="T6" fmla="*/ 4 w 4"/>
                  <a:gd name="T7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cubicBezTo>
                      <a:pt x="3" y="5"/>
                      <a:pt x="1" y="3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5"/>
                      <a:pt x="2" y="7"/>
                      <a:pt x="4" y="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0" name="Freeform 589"/>
              <p:cNvSpPr/>
              <p:nvPr/>
            </p:nvSpPr>
            <p:spPr bwMode="auto">
              <a:xfrm>
                <a:off x="2220" y="2036"/>
                <a:ext cx="71" cy="52"/>
              </a:xfrm>
              <a:custGeom>
                <a:gdLst>
                  <a:gd name="T0" fmla="*/ 20 w 30"/>
                  <a:gd name="T1" fmla="*/ 13 h 22"/>
                  <a:gd name="T2" fmla="*/ 21 w 30"/>
                  <a:gd name="T3" fmla="*/ 14 h 22"/>
                  <a:gd name="T4" fmla="*/ 24 w 30"/>
                  <a:gd name="T5" fmla="*/ 21 h 22"/>
                  <a:gd name="T6" fmla="*/ 25 w 30"/>
                  <a:gd name="T7" fmla="*/ 22 h 22"/>
                  <a:gd name="T8" fmla="*/ 30 w 30"/>
                  <a:gd name="T9" fmla="*/ 17 h 22"/>
                  <a:gd name="T10" fmla="*/ 25 w 30"/>
                  <a:gd name="T11" fmla="*/ 8 h 22"/>
                  <a:gd name="T12" fmla="*/ 25 w 30"/>
                  <a:gd name="T13" fmla="*/ 7 h 22"/>
                  <a:gd name="T14" fmla="*/ 22 w 30"/>
                  <a:gd name="T15" fmla="*/ 6 h 22"/>
                  <a:gd name="T16" fmla="*/ 18 w 30"/>
                  <a:gd name="T17" fmla="*/ 7 h 22"/>
                  <a:gd name="T18" fmla="*/ 12 w 30"/>
                  <a:gd name="T19" fmla="*/ 6 h 22"/>
                  <a:gd name="T20" fmla="*/ 7 w 30"/>
                  <a:gd name="T21" fmla="*/ 1 h 22"/>
                  <a:gd name="T22" fmla="*/ 0 w 30"/>
                  <a:gd name="T23" fmla="*/ 0 h 22"/>
                  <a:gd name="T24" fmla="*/ 6 w 30"/>
                  <a:gd name="T25" fmla="*/ 10 h 22"/>
                  <a:gd name="T26" fmla="*/ 20 w 30"/>
                  <a:gd name="T27" fmla="*/ 13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22">
                    <a:moveTo>
                      <a:pt x="20" y="13"/>
                    </a:moveTo>
                    <a:cubicBezTo>
                      <a:pt x="20" y="13"/>
                      <a:pt x="20" y="13"/>
                      <a:pt x="21" y="14"/>
                    </a:cubicBezTo>
                    <a:cubicBezTo>
                      <a:pt x="22" y="16"/>
                      <a:pt x="22" y="19"/>
                      <a:pt x="24" y="21"/>
                    </a:cubicBezTo>
                    <a:cubicBezTo>
                      <a:pt x="24" y="21"/>
                      <a:pt x="24" y="21"/>
                      <a:pt x="25" y="22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4"/>
                      <a:pt x="25" y="11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7"/>
                      <a:pt x="23" y="6"/>
                      <a:pt x="22" y="6"/>
                    </a:cubicBezTo>
                    <a:cubicBezTo>
                      <a:pt x="21" y="7"/>
                      <a:pt x="20" y="7"/>
                      <a:pt x="18" y="7"/>
                    </a:cubicBezTo>
                    <a:cubicBezTo>
                      <a:pt x="16" y="7"/>
                      <a:pt x="14" y="7"/>
                      <a:pt x="12" y="6"/>
                    </a:cubicBezTo>
                    <a:cubicBezTo>
                      <a:pt x="10" y="5"/>
                      <a:pt x="8" y="3"/>
                      <a:pt x="7" y="1"/>
                    </a:cubicBezTo>
                    <a:cubicBezTo>
                      <a:pt x="5" y="0"/>
                      <a:pt x="2" y="0"/>
                      <a:pt x="0" y="0"/>
                    </a:cubicBezTo>
                    <a:cubicBezTo>
                      <a:pt x="1" y="4"/>
                      <a:pt x="3" y="7"/>
                      <a:pt x="6" y="10"/>
                    </a:cubicBezTo>
                    <a:cubicBezTo>
                      <a:pt x="9" y="13"/>
                      <a:pt x="15" y="14"/>
                      <a:pt x="20" y="1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1" name="Freeform 590"/>
              <p:cNvSpPr/>
              <p:nvPr/>
            </p:nvSpPr>
            <p:spPr bwMode="auto">
              <a:xfrm>
                <a:off x="2218" y="2027"/>
                <a:ext cx="19" cy="11"/>
              </a:xfrm>
              <a:custGeom>
                <a:gdLst>
                  <a:gd name="T0" fmla="*/ 8 w 8"/>
                  <a:gd name="T1" fmla="*/ 5 h 5"/>
                  <a:gd name="T2" fmla="*/ 7 w 8"/>
                  <a:gd name="T3" fmla="*/ 0 h 5"/>
                  <a:gd name="T4" fmla="*/ 0 w 8"/>
                  <a:gd name="T5" fmla="*/ 0 h 5"/>
                  <a:gd name="T6" fmla="*/ 1 w 8"/>
                  <a:gd name="T7" fmla="*/ 4 h 5"/>
                  <a:gd name="T8" fmla="*/ 8 w 8"/>
                  <a:gd name="T9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8" y="5"/>
                    </a:moveTo>
                    <a:cubicBezTo>
                      <a:pt x="7" y="3"/>
                      <a:pt x="7" y="2"/>
                      <a:pt x="7" y="0"/>
                    </a:cubicBezTo>
                    <a:cubicBezTo>
                      <a:pt x="5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6" y="4"/>
                      <a:pt x="8" y="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2" name="Freeform 591"/>
              <p:cNvSpPr/>
              <p:nvPr/>
            </p:nvSpPr>
            <p:spPr bwMode="auto">
              <a:xfrm>
                <a:off x="2168" y="1974"/>
                <a:ext cx="26" cy="41"/>
              </a:xfrm>
              <a:custGeom>
                <a:gdLst>
                  <a:gd name="T0" fmla="*/ 11 w 11"/>
                  <a:gd name="T1" fmla="*/ 17 h 17"/>
                  <a:gd name="T2" fmla="*/ 3 w 11"/>
                  <a:gd name="T3" fmla="*/ 0 h 17"/>
                  <a:gd name="T4" fmla="*/ 11 w 11"/>
                  <a:gd name="T5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11" y="17"/>
                    </a:moveTo>
                    <a:cubicBezTo>
                      <a:pt x="8" y="11"/>
                      <a:pt x="5" y="5"/>
                      <a:pt x="3" y="0"/>
                    </a:cubicBezTo>
                    <a:cubicBezTo>
                      <a:pt x="0" y="7"/>
                      <a:pt x="5" y="13"/>
                      <a:pt x="11" y="1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3" name="Freeform 592"/>
              <p:cNvSpPr/>
              <p:nvPr/>
            </p:nvSpPr>
            <p:spPr bwMode="auto">
              <a:xfrm>
                <a:off x="2147" y="1927"/>
                <a:ext cx="23" cy="40"/>
              </a:xfrm>
              <a:custGeom>
                <a:gdLst>
                  <a:gd name="T0" fmla="*/ 1 w 10"/>
                  <a:gd name="T1" fmla="*/ 5 h 17"/>
                  <a:gd name="T2" fmla="*/ 5 w 10"/>
                  <a:gd name="T3" fmla="*/ 13 h 17"/>
                  <a:gd name="T4" fmla="*/ 10 w 10"/>
                  <a:gd name="T5" fmla="*/ 17 h 17"/>
                  <a:gd name="T6" fmla="*/ 3 w 10"/>
                  <a:gd name="T7" fmla="*/ 2 h 17"/>
                  <a:gd name="T8" fmla="*/ 2 w 10"/>
                  <a:gd name="T9" fmla="*/ 0 h 17"/>
                  <a:gd name="T10" fmla="*/ 0 w 10"/>
                  <a:gd name="T11" fmla="*/ 2 h 17"/>
                  <a:gd name="T12" fmla="*/ 1 w 10"/>
                  <a:gd name="T13" fmla="*/ 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7">
                    <a:moveTo>
                      <a:pt x="1" y="5"/>
                    </a:moveTo>
                    <a:cubicBezTo>
                      <a:pt x="2" y="8"/>
                      <a:pt x="4" y="10"/>
                      <a:pt x="5" y="13"/>
                    </a:cubicBezTo>
                    <a:cubicBezTo>
                      <a:pt x="6" y="15"/>
                      <a:pt x="8" y="16"/>
                      <a:pt x="10" y="17"/>
                    </a:cubicBezTo>
                    <a:cubicBezTo>
                      <a:pt x="8" y="12"/>
                      <a:pt x="6" y="7"/>
                      <a:pt x="3" y="2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4" name="Freeform 593"/>
              <p:cNvSpPr/>
              <p:nvPr/>
            </p:nvSpPr>
            <p:spPr bwMode="auto">
              <a:xfrm>
                <a:off x="2208" y="2027"/>
                <a:ext cx="3" cy="2"/>
              </a:xfrm>
              <a:custGeom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5" name="Freeform 594"/>
              <p:cNvSpPr/>
              <p:nvPr/>
            </p:nvSpPr>
            <p:spPr bwMode="auto">
              <a:xfrm>
                <a:off x="2168" y="2038"/>
                <a:ext cx="35" cy="24"/>
              </a:xfrm>
              <a:custGeom>
                <a:gdLst>
                  <a:gd name="T0" fmla="*/ 2 w 15"/>
                  <a:gd name="T1" fmla="*/ 7 h 10"/>
                  <a:gd name="T2" fmla="*/ 12 w 15"/>
                  <a:gd name="T3" fmla="*/ 4 h 10"/>
                  <a:gd name="T4" fmla="*/ 15 w 15"/>
                  <a:gd name="T5" fmla="*/ 0 h 10"/>
                  <a:gd name="T6" fmla="*/ 1 w 15"/>
                  <a:gd name="T7" fmla="*/ 4 h 10"/>
                  <a:gd name="T8" fmla="*/ 2 w 15"/>
                  <a:gd name="T9" fmla="*/ 7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2" y="7"/>
                    </a:moveTo>
                    <a:cubicBezTo>
                      <a:pt x="6" y="10"/>
                      <a:pt x="10" y="6"/>
                      <a:pt x="12" y="4"/>
                    </a:cubicBezTo>
                    <a:cubicBezTo>
                      <a:pt x="13" y="3"/>
                      <a:pt x="14" y="1"/>
                      <a:pt x="15" y="0"/>
                    </a:cubicBezTo>
                    <a:cubicBezTo>
                      <a:pt x="10" y="0"/>
                      <a:pt x="5" y="2"/>
                      <a:pt x="1" y="4"/>
                    </a:cubicBezTo>
                    <a:cubicBezTo>
                      <a:pt x="0" y="5"/>
                      <a:pt x="1" y="6"/>
                      <a:pt x="2" y="7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6" name="Freeform 595"/>
              <p:cNvSpPr/>
              <p:nvPr/>
            </p:nvSpPr>
            <p:spPr bwMode="auto">
              <a:xfrm>
                <a:off x="2170" y="2029"/>
                <a:ext cx="41" cy="19"/>
              </a:xfrm>
              <a:custGeom>
                <a:gdLst>
                  <a:gd name="T0" fmla="*/ 0 w 17"/>
                  <a:gd name="T1" fmla="*/ 8 h 8"/>
                  <a:gd name="T2" fmla="*/ 14 w 17"/>
                  <a:gd name="T3" fmla="*/ 4 h 8"/>
                  <a:gd name="T4" fmla="*/ 17 w 17"/>
                  <a:gd name="T5" fmla="*/ 0 h 8"/>
                  <a:gd name="T6" fmla="*/ 16 w 17"/>
                  <a:gd name="T7" fmla="*/ 0 h 8"/>
                  <a:gd name="T8" fmla="*/ 7 w 17"/>
                  <a:gd name="T9" fmla="*/ 2 h 8"/>
                  <a:gd name="T10" fmla="*/ 0 w 17"/>
                  <a:gd name="T11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8">
                    <a:moveTo>
                      <a:pt x="0" y="8"/>
                    </a:moveTo>
                    <a:cubicBezTo>
                      <a:pt x="4" y="6"/>
                      <a:pt x="9" y="4"/>
                      <a:pt x="14" y="4"/>
                    </a:cubicBezTo>
                    <a:cubicBezTo>
                      <a:pt x="15" y="2"/>
                      <a:pt x="16" y="1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3" y="1"/>
                      <a:pt x="9" y="1"/>
                      <a:pt x="7" y="2"/>
                    </a:cubicBezTo>
                    <a:cubicBezTo>
                      <a:pt x="4" y="3"/>
                      <a:pt x="0" y="5"/>
                      <a:pt x="0" y="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7" name="Freeform 596"/>
              <p:cNvSpPr/>
              <p:nvPr/>
            </p:nvSpPr>
            <p:spPr bwMode="auto">
              <a:xfrm>
                <a:off x="2229" y="2098"/>
                <a:ext cx="17" cy="14"/>
              </a:xfrm>
              <a:custGeom>
                <a:gdLst>
                  <a:gd name="T0" fmla="*/ 7 w 7"/>
                  <a:gd name="T1" fmla="*/ 2 h 6"/>
                  <a:gd name="T2" fmla="*/ 6 w 7"/>
                  <a:gd name="T3" fmla="*/ 2 h 6"/>
                  <a:gd name="T4" fmla="*/ 0 w 7"/>
                  <a:gd name="T5" fmla="*/ 0 h 6"/>
                  <a:gd name="T6" fmla="*/ 3 w 7"/>
                  <a:gd name="T7" fmla="*/ 6 h 6"/>
                  <a:gd name="T8" fmla="*/ 7 w 7"/>
                  <a:gd name="T9" fmla="*/ 2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2"/>
                    </a:moveTo>
                    <a:cubicBezTo>
                      <a:pt x="7" y="2"/>
                      <a:pt x="6" y="2"/>
                      <a:pt x="6" y="2"/>
                    </a:cubicBez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2" y="4"/>
                      <a:pt x="3" y="6"/>
                    </a:cubicBezTo>
                    <a:cubicBezTo>
                      <a:pt x="4" y="5"/>
                      <a:pt x="6" y="4"/>
                      <a:pt x="7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8" name="Freeform 597"/>
              <p:cNvSpPr/>
              <p:nvPr/>
            </p:nvSpPr>
            <p:spPr bwMode="auto">
              <a:xfrm>
                <a:off x="2234" y="2074"/>
                <a:ext cx="29" cy="21"/>
              </a:xfrm>
              <a:custGeom>
                <a:gdLst>
                  <a:gd name="T0" fmla="*/ 12 w 12"/>
                  <a:gd name="T1" fmla="*/ 0 h 9"/>
                  <a:gd name="T2" fmla="*/ 0 w 12"/>
                  <a:gd name="T3" fmla="*/ 6 h 9"/>
                  <a:gd name="T4" fmla="*/ 8 w 12"/>
                  <a:gd name="T5" fmla="*/ 9 h 9"/>
                  <a:gd name="T6" fmla="*/ 12 w 12"/>
                  <a:gd name="T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12" y="0"/>
                    </a:moveTo>
                    <a:cubicBezTo>
                      <a:pt x="9" y="2"/>
                      <a:pt x="4" y="4"/>
                      <a:pt x="0" y="6"/>
                    </a:cubicBezTo>
                    <a:cubicBezTo>
                      <a:pt x="3" y="7"/>
                      <a:pt x="5" y="8"/>
                      <a:pt x="8" y="9"/>
                    </a:cubicBezTo>
                    <a:cubicBezTo>
                      <a:pt x="9" y="6"/>
                      <a:pt x="11" y="3"/>
                      <a:pt x="12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9" name="Freeform 598"/>
              <p:cNvSpPr/>
              <p:nvPr/>
            </p:nvSpPr>
            <p:spPr bwMode="auto">
              <a:xfrm>
                <a:off x="2222" y="2088"/>
                <a:ext cx="31" cy="24"/>
              </a:xfrm>
              <a:custGeom>
                <a:gdLst>
                  <a:gd name="T0" fmla="*/ 2 w 13"/>
                  <a:gd name="T1" fmla="*/ 8 h 10"/>
                  <a:gd name="T2" fmla="*/ 6 w 13"/>
                  <a:gd name="T3" fmla="*/ 10 h 10"/>
                  <a:gd name="T4" fmla="*/ 3 w 13"/>
                  <a:gd name="T5" fmla="*/ 4 h 10"/>
                  <a:gd name="T6" fmla="*/ 9 w 13"/>
                  <a:gd name="T7" fmla="*/ 6 h 10"/>
                  <a:gd name="T8" fmla="*/ 10 w 13"/>
                  <a:gd name="T9" fmla="*/ 6 h 10"/>
                  <a:gd name="T10" fmla="*/ 12 w 13"/>
                  <a:gd name="T11" fmla="*/ 4 h 10"/>
                  <a:gd name="T12" fmla="*/ 13 w 13"/>
                  <a:gd name="T13" fmla="*/ 3 h 10"/>
                  <a:gd name="T14" fmla="*/ 5 w 13"/>
                  <a:gd name="T15" fmla="*/ 0 h 10"/>
                  <a:gd name="T16" fmla="*/ 2 w 13"/>
                  <a:gd name="T17" fmla="*/ 8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0">
                    <a:moveTo>
                      <a:pt x="2" y="8"/>
                    </a:moveTo>
                    <a:cubicBezTo>
                      <a:pt x="3" y="10"/>
                      <a:pt x="4" y="10"/>
                      <a:pt x="6" y="10"/>
                    </a:cubicBezTo>
                    <a:cubicBezTo>
                      <a:pt x="5" y="8"/>
                      <a:pt x="4" y="6"/>
                      <a:pt x="3" y="4"/>
                    </a:cubicBezTo>
                    <a:cubicBezTo>
                      <a:pt x="5" y="4"/>
                      <a:pt x="7" y="5"/>
                      <a:pt x="9" y="6"/>
                    </a:cubicBezTo>
                    <a:cubicBezTo>
                      <a:pt x="9" y="6"/>
                      <a:pt x="10" y="6"/>
                      <a:pt x="10" y="6"/>
                    </a:cubicBezTo>
                    <a:cubicBezTo>
                      <a:pt x="11" y="5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0" y="2"/>
                      <a:pt x="8" y="1"/>
                      <a:pt x="5" y="0"/>
                    </a:cubicBezTo>
                    <a:cubicBezTo>
                      <a:pt x="2" y="2"/>
                      <a:pt x="0" y="5"/>
                      <a:pt x="2" y="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0" name="Freeform 599"/>
              <p:cNvSpPr/>
              <p:nvPr/>
            </p:nvSpPr>
            <p:spPr bwMode="auto">
              <a:xfrm>
                <a:off x="2175" y="1889"/>
                <a:ext cx="33" cy="35"/>
              </a:xfrm>
              <a:custGeom>
                <a:gdLst>
                  <a:gd name="T0" fmla="*/ 8 w 14"/>
                  <a:gd name="T1" fmla="*/ 15 h 15"/>
                  <a:gd name="T2" fmla="*/ 14 w 14"/>
                  <a:gd name="T3" fmla="*/ 4 h 15"/>
                  <a:gd name="T4" fmla="*/ 6 w 14"/>
                  <a:gd name="T5" fmla="*/ 0 h 15"/>
                  <a:gd name="T6" fmla="*/ 0 w 14"/>
                  <a:gd name="T7" fmla="*/ 7 h 15"/>
                  <a:gd name="T8" fmla="*/ 0 w 14"/>
                  <a:gd name="T9" fmla="*/ 8 h 15"/>
                  <a:gd name="T10" fmla="*/ 8 w 14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8" y="15"/>
                    </a:moveTo>
                    <a:cubicBezTo>
                      <a:pt x="7" y="10"/>
                      <a:pt x="10" y="6"/>
                      <a:pt x="14" y="4"/>
                    </a:cubicBezTo>
                    <a:cubicBezTo>
                      <a:pt x="11" y="4"/>
                      <a:pt x="8" y="2"/>
                      <a:pt x="6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1" y="12"/>
                      <a:pt x="4" y="13"/>
                      <a:pt x="8" y="1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1" name="Freeform 600"/>
              <p:cNvSpPr/>
              <p:nvPr/>
            </p:nvSpPr>
            <p:spPr bwMode="auto">
              <a:xfrm>
                <a:off x="2189" y="1967"/>
                <a:ext cx="33" cy="36"/>
              </a:xfrm>
              <a:custGeom>
                <a:gdLst>
                  <a:gd name="T0" fmla="*/ 2 w 14"/>
                  <a:gd name="T1" fmla="*/ 10 h 15"/>
                  <a:gd name="T2" fmla="*/ 7 w 14"/>
                  <a:gd name="T3" fmla="*/ 14 h 15"/>
                  <a:gd name="T4" fmla="*/ 12 w 14"/>
                  <a:gd name="T5" fmla="*/ 15 h 15"/>
                  <a:gd name="T6" fmla="*/ 14 w 14"/>
                  <a:gd name="T7" fmla="*/ 6 h 15"/>
                  <a:gd name="T8" fmla="*/ 13 w 14"/>
                  <a:gd name="T9" fmla="*/ 5 h 15"/>
                  <a:gd name="T10" fmla="*/ 11 w 14"/>
                  <a:gd name="T11" fmla="*/ 3 h 15"/>
                  <a:gd name="T12" fmla="*/ 3 w 14"/>
                  <a:gd name="T13" fmla="*/ 0 h 15"/>
                  <a:gd name="T14" fmla="*/ 2 w 14"/>
                  <a:gd name="T15" fmla="*/ 1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2" y="10"/>
                    </a:moveTo>
                    <a:cubicBezTo>
                      <a:pt x="3" y="12"/>
                      <a:pt x="5" y="13"/>
                      <a:pt x="7" y="14"/>
                    </a:cubicBezTo>
                    <a:cubicBezTo>
                      <a:pt x="9" y="15"/>
                      <a:pt x="10" y="15"/>
                      <a:pt x="12" y="15"/>
                    </a:cubicBezTo>
                    <a:cubicBezTo>
                      <a:pt x="11" y="12"/>
                      <a:pt x="12" y="9"/>
                      <a:pt x="14" y="6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12" y="4"/>
                      <a:pt x="12" y="3"/>
                      <a:pt x="11" y="3"/>
                    </a:cubicBezTo>
                    <a:cubicBezTo>
                      <a:pt x="8" y="4"/>
                      <a:pt x="5" y="2"/>
                      <a:pt x="3" y="0"/>
                    </a:cubicBezTo>
                    <a:cubicBezTo>
                      <a:pt x="0" y="3"/>
                      <a:pt x="0" y="7"/>
                      <a:pt x="2" y="1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2" name="Freeform 601"/>
              <p:cNvSpPr/>
              <p:nvPr/>
            </p:nvSpPr>
            <p:spPr bwMode="auto">
              <a:xfrm>
                <a:off x="2189" y="1934"/>
                <a:ext cx="33" cy="36"/>
              </a:xfrm>
              <a:custGeom>
                <a:gdLst>
                  <a:gd name="T0" fmla="*/ 11 w 14"/>
                  <a:gd name="T1" fmla="*/ 15 h 15"/>
                  <a:gd name="T2" fmla="*/ 14 w 14"/>
                  <a:gd name="T3" fmla="*/ 5 h 15"/>
                  <a:gd name="T4" fmla="*/ 9 w 14"/>
                  <a:gd name="T5" fmla="*/ 4 h 15"/>
                  <a:gd name="T6" fmla="*/ 3 w 14"/>
                  <a:gd name="T7" fmla="*/ 0 h 15"/>
                  <a:gd name="T8" fmla="*/ 3 w 14"/>
                  <a:gd name="T9" fmla="*/ 0 h 15"/>
                  <a:gd name="T10" fmla="*/ 0 w 14"/>
                  <a:gd name="T11" fmla="*/ 5 h 15"/>
                  <a:gd name="T12" fmla="*/ 11 w 14"/>
                  <a:gd name="T13" fmla="*/ 15 h 15"/>
                  <a:gd name="T14" fmla="*/ 11 w 14"/>
                  <a:gd name="T15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11" y="15"/>
                    </a:moveTo>
                    <a:cubicBezTo>
                      <a:pt x="10" y="12"/>
                      <a:pt x="11" y="8"/>
                      <a:pt x="14" y="5"/>
                    </a:cubicBezTo>
                    <a:cubicBezTo>
                      <a:pt x="12" y="5"/>
                      <a:pt x="10" y="5"/>
                      <a:pt x="9" y="4"/>
                    </a:cubicBezTo>
                    <a:cubicBezTo>
                      <a:pt x="7" y="4"/>
                      <a:pt x="5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3"/>
                      <a:pt x="0" y="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3" name="Freeform 602"/>
              <p:cNvSpPr/>
              <p:nvPr/>
            </p:nvSpPr>
            <p:spPr bwMode="auto">
              <a:xfrm>
                <a:off x="2189" y="1946"/>
                <a:ext cx="26" cy="26"/>
              </a:xfrm>
              <a:custGeom>
                <a:gdLst>
                  <a:gd name="T0" fmla="*/ 1 w 11"/>
                  <a:gd name="T1" fmla="*/ 5 h 11"/>
                  <a:gd name="T2" fmla="*/ 11 w 11"/>
                  <a:gd name="T3" fmla="*/ 10 h 11"/>
                  <a:gd name="T4" fmla="*/ 0 w 11"/>
                  <a:gd name="T5" fmla="*/ 0 h 11"/>
                  <a:gd name="T6" fmla="*/ 1 w 11"/>
                  <a:gd name="T7" fmla="*/ 5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" y="5"/>
                    </a:moveTo>
                    <a:cubicBezTo>
                      <a:pt x="3" y="8"/>
                      <a:pt x="7" y="11"/>
                      <a:pt x="11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3"/>
                      <a:pt x="1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4" name="Freeform 603"/>
              <p:cNvSpPr/>
              <p:nvPr/>
            </p:nvSpPr>
            <p:spPr bwMode="auto">
              <a:xfrm>
                <a:off x="2194" y="1901"/>
                <a:ext cx="33" cy="42"/>
              </a:xfrm>
              <a:custGeom>
                <a:gdLst>
                  <a:gd name="T0" fmla="*/ 1 w 14"/>
                  <a:gd name="T1" fmla="*/ 10 h 18"/>
                  <a:gd name="T2" fmla="*/ 6 w 14"/>
                  <a:gd name="T3" fmla="*/ 16 h 18"/>
                  <a:gd name="T4" fmla="*/ 14 w 14"/>
                  <a:gd name="T5" fmla="*/ 17 h 18"/>
                  <a:gd name="T6" fmla="*/ 8 w 14"/>
                  <a:gd name="T7" fmla="*/ 0 h 18"/>
                  <a:gd name="T8" fmla="*/ 1 w 14"/>
                  <a:gd name="T9" fmla="*/ 1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1" y="10"/>
                    </a:moveTo>
                    <a:cubicBezTo>
                      <a:pt x="2" y="12"/>
                      <a:pt x="4" y="14"/>
                      <a:pt x="6" y="16"/>
                    </a:cubicBezTo>
                    <a:cubicBezTo>
                      <a:pt x="8" y="17"/>
                      <a:pt x="12" y="18"/>
                      <a:pt x="14" y="17"/>
                    </a:cubicBezTo>
                    <a:cubicBezTo>
                      <a:pt x="11" y="11"/>
                      <a:pt x="10" y="6"/>
                      <a:pt x="8" y="0"/>
                    </a:cubicBezTo>
                    <a:cubicBezTo>
                      <a:pt x="4" y="1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5" name="Freeform 604"/>
              <p:cNvSpPr/>
              <p:nvPr/>
            </p:nvSpPr>
            <p:spPr bwMode="auto">
              <a:xfrm>
                <a:off x="2194" y="1870"/>
                <a:ext cx="19" cy="24"/>
              </a:xfrm>
              <a:custGeom>
                <a:gdLst>
                  <a:gd name="T0" fmla="*/ 6 w 8"/>
                  <a:gd name="T1" fmla="*/ 0 h 10"/>
                  <a:gd name="T2" fmla="*/ 0 w 8"/>
                  <a:gd name="T3" fmla="*/ 7 h 10"/>
                  <a:gd name="T4" fmla="*/ 8 w 8"/>
                  <a:gd name="T5" fmla="*/ 10 h 10"/>
                  <a:gd name="T6" fmla="*/ 6 w 8"/>
                  <a:gd name="T7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5" y="10"/>
                      <a:pt x="8" y="10"/>
                    </a:cubicBezTo>
                    <a:cubicBezTo>
                      <a:pt x="7" y="7"/>
                      <a:pt x="7" y="3"/>
                      <a:pt x="6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6" name="Freeform 605"/>
              <p:cNvSpPr/>
              <p:nvPr/>
            </p:nvSpPr>
            <p:spPr bwMode="auto">
              <a:xfrm>
                <a:off x="2213" y="1846"/>
                <a:ext cx="144" cy="181"/>
              </a:xfrm>
              <a:custGeom>
                <a:gdLst>
                  <a:gd name="T0" fmla="*/ 2 w 61"/>
                  <a:gd name="T1" fmla="*/ 18 h 76"/>
                  <a:gd name="T2" fmla="*/ 20 w 61"/>
                  <a:gd name="T3" fmla="*/ 58 h 76"/>
                  <a:gd name="T4" fmla="*/ 53 w 61"/>
                  <a:gd name="T5" fmla="*/ 76 h 76"/>
                  <a:gd name="T6" fmla="*/ 61 w 61"/>
                  <a:gd name="T7" fmla="*/ 68 h 76"/>
                  <a:gd name="T8" fmla="*/ 41 w 61"/>
                  <a:gd name="T9" fmla="*/ 62 h 76"/>
                  <a:gd name="T10" fmla="*/ 9 w 61"/>
                  <a:gd name="T11" fmla="*/ 5 h 76"/>
                  <a:gd name="T12" fmla="*/ 9 w 61"/>
                  <a:gd name="T13" fmla="*/ 1 h 76"/>
                  <a:gd name="T14" fmla="*/ 9 w 61"/>
                  <a:gd name="T15" fmla="*/ 1 h 76"/>
                  <a:gd name="T16" fmla="*/ 8 w 61"/>
                  <a:gd name="T17" fmla="*/ 0 h 76"/>
                  <a:gd name="T18" fmla="*/ 0 w 61"/>
                  <a:gd name="T19" fmla="*/ 8 h 76"/>
                  <a:gd name="T20" fmla="*/ 2 w 61"/>
                  <a:gd name="T21" fmla="*/ 18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76">
                    <a:moveTo>
                      <a:pt x="2" y="18"/>
                    </a:moveTo>
                    <a:cubicBezTo>
                      <a:pt x="4" y="33"/>
                      <a:pt x="10" y="47"/>
                      <a:pt x="20" y="58"/>
                    </a:cubicBezTo>
                    <a:cubicBezTo>
                      <a:pt x="29" y="67"/>
                      <a:pt x="41" y="73"/>
                      <a:pt x="53" y="76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54" y="68"/>
                      <a:pt x="47" y="66"/>
                      <a:pt x="41" y="62"/>
                    </a:cubicBezTo>
                    <a:cubicBezTo>
                      <a:pt x="20" y="51"/>
                      <a:pt x="9" y="28"/>
                      <a:pt x="9" y="5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1"/>
                      <a:pt x="1" y="15"/>
                      <a:pt x="2" y="18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7" name="Freeform 606"/>
              <p:cNvSpPr/>
              <p:nvPr/>
            </p:nvSpPr>
            <p:spPr bwMode="auto">
              <a:xfrm>
                <a:off x="2170" y="1967"/>
                <a:ext cx="5" cy="7"/>
              </a:xfrm>
              <a:custGeom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  <a:gd name="T8" fmla="*/ 2 w 2"/>
                  <a:gd name="T9" fmla="*/ 1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68" name="Group 808"/>
            <p:cNvGrpSpPr/>
            <p:nvPr/>
          </p:nvGrpSpPr>
          <p:grpSpPr>
            <a:xfrm>
              <a:off x="3351213" y="2933700"/>
              <a:ext cx="1289050" cy="701675"/>
              <a:chOff x="2111" y="1848"/>
              <a:chExt cx="812" cy="442"/>
            </a:xfrm>
          </p:grpSpPr>
          <p:sp>
            <p:nvSpPr>
              <p:cNvPr id="2328" name="Freeform 608"/>
              <p:cNvSpPr/>
              <p:nvPr/>
            </p:nvSpPr>
            <p:spPr bwMode="auto">
              <a:xfrm>
                <a:off x="2194" y="2015"/>
                <a:ext cx="24" cy="14"/>
              </a:xfrm>
              <a:custGeom>
                <a:gdLst>
                  <a:gd name="T0" fmla="*/ 6 w 10"/>
                  <a:gd name="T1" fmla="*/ 4 h 6"/>
                  <a:gd name="T2" fmla="*/ 2 w 10"/>
                  <a:gd name="T3" fmla="*/ 5 h 6"/>
                  <a:gd name="T4" fmla="*/ 3 w 10"/>
                  <a:gd name="T5" fmla="*/ 6 h 6"/>
                  <a:gd name="T6" fmla="*/ 6 w 10"/>
                  <a:gd name="T7" fmla="*/ 6 h 6"/>
                  <a:gd name="T8" fmla="*/ 7 w 10"/>
                  <a:gd name="T9" fmla="*/ 5 h 6"/>
                  <a:gd name="T10" fmla="*/ 7 w 10"/>
                  <a:gd name="T11" fmla="*/ 6 h 6"/>
                  <a:gd name="T12" fmla="*/ 10 w 10"/>
                  <a:gd name="T13" fmla="*/ 5 h 6"/>
                  <a:gd name="T14" fmla="*/ 10 w 10"/>
                  <a:gd name="T15" fmla="*/ 4 h 6"/>
                  <a:gd name="T16" fmla="*/ 9 w 10"/>
                  <a:gd name="T17" fmla="*/ 3 h 6"/>
                  <a:gd name="T18" fmla="*/ 9 w 10"/>
                  <a:gd name="T19" fmla="*/ 3 h 6"/>
                  <a:gd name="T20" fmla="*/ 0 w 10"/>
                  <a:gd name="T21" fmla="*/ 0 h 6"/>
                  <a:gd name="T22" fmla="*/ 1 w 10"/>
                  <a:gd name="T23" fmla="*/ 3 h 6"/>
                  <a:gd name="T24" fmla="*/ 6 w 10"/>
                  <a:gd name="T25" fmla="*/ 4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6">
                    <a:moveTo>
                      <a:pt x="6" y="4"/>
                    </a:moveTo>
                    <a:cubicBezTo>
                      <a:pt x="4" y="4"/>
                      <a:pt x="3" y="5"/>
                      <a:pt x="2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8" y="5"/>
                      <a:pt x="9" y="5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3" y="2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3" y="3"/>
                      <a:pt x="4" y="4"/>
                      <a:pt x="6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9" name="Freeform 609"/>
              <p:cNvSpPr/>
              <p:nvPr/>
            </p:nvSpPr>
            <p:spPr bwMode="auto">
              <a:xfrm>
                <a:off x="2237" y="2102"/>
                <a:ext cx="14" cy="12"/>
              </a:xfrm>
              <a:custGeom>
                <a:gdLst>
                  <a:gd name="T0" fmla="*/ 5 w 6"/>
                  <a:gd name="T1" fmla="*/ 1 h 5"/>
                  <a:gd name="T2" fmla="*/ 6 w 6"/>
                  <a:gd name="T3" fmla="*/ 1 h 5"/>
                  <a:gd name="T4" fmla="*/ 4 w 6"/>
                  <a:gd name="T5" fmla="*/ 0 h 5"/>
                  <a:gd name="T6" fmla="*/ 0 w 6"/>
                  <a:gd name="T7" fmla="*/ 4 h 5"/>
                  <a:gd name="T8" fmla="*/ 0 w 6"/>
                  <a:gd name="T9" fmla="*/ 5 h 5"/>
                  <a:gd name="T10" fmla="*/ 5 w 6"/>
                  <a:gd name="T11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4" y="0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2" y="5"/>
                      <a:pt x="4" y="3"/>
                      <a:pt x="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0" name="Freeform 610"/>
              <p:cNvSpPr/>
              <p:nvPr/>
            </p:nvSpPr>
            <p:spPr bwMode="auto">
              <a:xfrm>
                <a:off x="2111" y="1934"/>
                <a:ext cx="57" cy="66"/>
              </a:xfrm>
              <a:custGeom>
                <a:gdLst>
                  <a:gd name="T0" fmla="*/ 14 w 24"/>
                  <a:gd name="T1" fmla="*/ 1 h 28"/>
                  <a:gd name="T2" fmla="*/ 15 w 24"/>
                  <a:gd name="T3" fmla="*/ 6 h 28"/>
                  <a:gd name="T4" fmla="*/ 21 w 24"/>
                  <a:gd name="T5" fmla="*/ 14 h 28"/>
                  <a:gd name="T6" fmla="*/ 14 w 24"/>
                  <a:gd name="T7" fmla="*/ 14 h 28"/>
                  <a:gd name="T8" fmla="*/ 8 w 24"/>
                  <a:gd name="T9" fmla="*/ 14 h 28"/>
                  <a:gd name="T10" fmla="*/ 1 w 24"/>
                  <a:gd name="T11" fmla="*/ 22 h 28"/>
                  <a:gd name="T12" fmla="*/ 11 w 24"/>
                  <a:gd name="T13" fmla="*/ 27 h 28"/>
                  <a:gd name="T14" fmla="*/ 19 w 24"/>
                  <a:gd name="T15" fmla="*/ 23 h 28"/>
                  <a:gd name="T16" fmla="*/ 24 w 24"/>
                  <a:gd name="T17" fmla="*/ 18 h 28"/>
                  <a:gd name="T18" fmla="*/ 23 w 24"/>
                  <a:gd name="T19" fmla="*/ 17 h 28"/>
                  <a:gd name="T20" fmla="*/ 20 w 24"/>
                  <a:gd name="T21" fmla="*/ 20 h 28"/>
                  <a:gd name="T22" fmla="*/ 13 w 24"/>
                  <a:gd name="T23" fmla="*/ 24 h 28"/>
                  <a:gd name="T24" fmla="*/ 2 w 24"/>
                  <a:gd name="T25" fmla="*/ 21 h 28"/>
                  <a:gd name="T26" fmla="*/ 10 w 24"/>
                  <a:gd name="T27" fmla="*/ 16 h 28"/>
                  <a:gd name="T28" fmla="*/ 15 w 24"/>
                  <a:gd name="T29" fmla="*/ 16 h 28"/>
                  <a:gd name="T30" fmla="*/ 22 w 24"/>
                  <a:gd name="T31" fmla="*/ 15 h 28"/>
                  <a:gd name="T32" fmla="*/ 20 w 24"/>
                  <a:gd name="T33" fmla="*/ 10 h 28"/>
                  <a:gd name="T34" fmla="*/ 17 w 24"/>
                  <a:gd name="T35" fmla="*/ 5 h 28"/>
                  <a:gd name="T36" fmla="*/ 16 w 24"/>
                  <a:gd name="T37" fmla="*/ 2 h 28"/>
                  <a:gd name="T38" fmla="*/ 15 w 24"/>
                  <a:gd name="T39" fmla="*/ 0 h 28"/>
                  <a:gd name="T40" fmla="*/ 14 w 24"/>
                  <a:gd name="T41" fmla="*/ 1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8">
                    <a:moveTo>
                      <a:pt x="14" y="1"/>
                    </a:moveTo>
                    <a:cubicBezTo>
                      <a:pt x="14" y="2"/>
                      <a:pt x="14" y="4"/>
                      <a:pt x="15" y="6"/>
                    </a:cubicBezTo>
                    <a:cubicBezTo>
                      <a:pt x="16" y="9"/>
                      <a:pt x="18" y="12"/>
                      <a:pt x="21" y="14"/>
                    </a:cubicBezTo>
                    <a:cubicBezTo>
                      <a:pt x="19" y="14"/>
                      <a:pt x="16" y="14"/>
                      <a:pt x="14" y="14"/>
                    </a:cubicBezTo>
                    <a:cubicBezTo>
                      <a:pt x="12" y="14"/>
                      <a:pt x="10" y="14"/>
                      <a:pt x="8" y="14"/>
                    </a:cubicBezTo>
                    <a:cubicBezTo>
                      <a:pt x="4" y="15"/>
                      <a:pt x="0" y="17"/>
                      <a:pt x="1" y="22"/>
                    </a:cubicBezTo>
                    <a:cubicBezTo>
                      <a:pt x="2" y="27"/>
                      <a:pt x="6" y="28"/>
                      <a:pt x="11" y="27"/>
                    </a:cubicBezTo>
                    <a:cubicBezTo>
                      <a:pt x="14" y="26"/>
                      <a:pt x="16" y="24"/>
                      <a:pt x="19" y="23"/>
                    </a:cubicBezTo>
                    <a:cubicBezTo>
                      <a:pt x="21" y="21"/>
                      <a:pt x="22" y="20"/>
                      <a:pt x="24" y="18"/>
                    </a:cubicBezTo>
                    <a:cubicBezTo>
                      <a:pt x="23" y="18"/>
                      <a:pt x="23" y="17"/>
                      <a:pt x="23" y="17"/>
                    </a:cubicBezTo>
                    <a:cubicBezTo>
                      <a:pt x="22" y="18"/>
                      <a:pt x="21" y="19"/>
                      <a:pt x="20" y="20"/>
                    </a:cubicBezTo>
                    <a:cubicBezTo>
                      <a:pt x="18" y="22"/>
                      <a:pt x="15" y="23"/>
                      <a:pt x="13" y="24"/>
                    </a:cubicBezTo>
                    <a:cubicBezTo>
                      <a:pt x="9" y="26"/>
                      <a:pt x="3" y="27"/>
                      <a:pt x="2" y="21"/>
                    </a:cubicBezTo>
                    <a:cubicBezTo>
                      <a:pt x="2" y="17"/>
                      <a:pt x="7" y="16"/>
                      <a:pt x="10" y="16"/>
                    </a:cubicBezTo>
                    <a:cubicBezTo>
                      <a:pt x="12" y="16"/>
                      <a:pt x="14" y="16"/>
                      <a:pt x="15" y="16"/>
                    </a:cubicBezTo>
                    <a:cubicBezTo>
                      <a:pt x="17" y="16"/>
                      <a:pt x="20" y="15"/>
                      <a:pt x="22" y="15"/>
                    </a:cubicBezTo>
                    <a:cubicBezTo>
                      <a:pt x="22" y="14"/>
                      <a:pt x="21" y="12"/>
                      <a:pt x="20" y="10"/>
                    </a:cubicBezTo>
                    <a:cubicBezTo>
                      <a:pt x="18" y="9"/>
                      <a:pt x="17" y="7"/>
                      <a:pt x="17" y="5"/>
                    </a:cubicBezTo>
                    <a:cubicBezTo>
                      <a:pt x="16" y="4"/>
                      <a:pt x="16" y="3"/>
                      <a:pt x="16" y="2"/>
                    </a:cubicBezTo>
                    <a:cubicBezTo>
                      <a:pt x="15" y="1"/>
                      <a:pt x="15" y="0"/>
                      <a:pt x="15" y="0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1" name="Freeform 611"/>
              <p:cNvSpPr/>
              <p:nvPr/>
            </p:nvSpPr>
            <p:spPr bwMode="auto">
              <a:xfrm>
                <a:off x="2170" y="1981"/>
                <a:ext cx="15" cy="31"/>
              </a:xfrm>
              <a:custGeom>
                <a:gdLst>
                  <a:gd name="T0" fmla="*/ 6 w 6"/>
                  <a:gd name="T1" fmla="*/ 13 h 13"/>
                  <a:gd name="T2" fmla="*/ 0 w 6"/>
                  <a:gd name="T3" fmla="*/ 0 h 13"/>
                  <a:gd name="T4" fmla="*/ 6 w 6"/>
                  <a:gd name="T5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3">
                    <a:moveTo>
                      <a:pt x="6" y="13"/>
                    </a:moveTo>
                    <a:cubicBezTo>
                      <a:pt x="4" y="9"/>
                      <a:pt x="2" y="5"/>
                      <a:pt x="0" y="0"/>
                    </a:cubicBezTo>
                    <a:cubicBezTo>
                      <a:pt x="0" y="5"/>
                      <a:pt x="2" y="10"/>
                      <a:pt x="6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2" name="Freeform 612"/>
              <p:cNvSpPr/>
              <p:nvPr/>
            </p:nvSpPr>
            <p:spPr bwMode="auto">
              <a:xfrm>
                <a:off x="2220" y="2098"/>
                <a:ext cx="9" cy="16"/>
              </a:xfrm>
              <a:custGeom>
                <a:gdLst>
                  <a:gd name="T0" fmla="*/ 2 w 4"/>
                  <a:gd name="T1" fmla="*/ 6 h 7"/>
                  <a:gd name="T2" fmla="*/ 4 w 4"/>
                  <a:gd name="T3" fmla="*/ 7 h 7"/>
                  <a:gd name="T4" fmla="*/ 1 w 4"/>
                  <a:gd name="T5" fmla="*/ 0 h 7"/>
                  <a:gd name="T6" fmla="*/ 2 w 4"/>
                  <a:gd name="T7" fmla="*/ 6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2" y="6"/>
                    </a:moveTo>
                    <a:cubicBezTo>
                      <a:pt x="3" y="7"/>
                      <a:pt x="3" y="7"/>
                      <a:pt x="4" y="7"/>
                    </a:cubicBezTo>
                    <a:cubicBezTo>
                      <a:pt x="3" y="5"/>
                      <a:pt x="2" y="3"/>
                      <a:pt x="1" y="0"/>
                    </a:cubicBezTo>
                    <a:cubicBezTo>
                      <a:pt x="0" y="2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3" name="Freeform 613"/>
              <p:cNvSpPr/>
              <p:nvPr/>
            </p:nvSpPr>
            <p:spPr bwMode="auto">
              <a:xfrm>
                <a:off x="2175" y="2029"/>
                <a:ext cx="17" cy="7"/>
              </a:xfrm>
              <a:custGeom>
                <a:gdLst>
                  <a:gd name="T0" fmla="*/ 7 w 7"/>
                  <a:gd name="T1" fmla="*/ 0 h 3"/>
                  <a:gd name="T2" fmla="*/ 6 w 7"/>
                  <a:gd name="T3" fmla="*/ 0 h 3"/>
                  <a:gd name="T4" fmla="*/ 0 w 7"/>
                  <a:gd name="T5" fmla="*/ 3 h 3"/>
                  <a:gd name="T6" fmla="*/ 7 w 7"/>
                  <a:gd name="T7" fmla="*/ 1 h 3"/>
                  <a:gd name="T8" fmla="*/ 7 w 7"/>
                  <a:gd name="T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7" y="0"/>
                      <a:pt x="6" y="0"/>
                      <a:pt x="6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3" y="2"/>
                      <a:pt x="5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4" name="Freeform 614"/>
              <p:cNvSpPr/>
              <p:nvPr/>
            </p:nvSpPr>
            <p:spPr bwMode="auto">
              <a:xfrm>
                <a:off x="2215" y="2036"/>
                <a:ext cx="64" cy="62"/>
              </a:xfrm>
              <a:custGeom>
                <a:gdLst>
                  <a:gd name="T0" fmla="*/ 7 w 27"/>
                  <a:gd name="T1" fmla="*/ 11 h 26"/>
                  <a:gd name="T2" fmla="*/ 19 w 27"/>
                  <a:gd name="T3" fmla="*/ 15 h 26"/>
                  <a:gd name="T4" fmla="*/ 7 w 27"/>
                  <a:gd name="T5" fmla="*/ 22 h 26"/>
                  <a:gd name="T6" fmla="*/ 8 w 27"/>
                  <a:gd name="T7" fmla="*/ 22 h 26"/>
                  <a:gd name="T8" fmla="*/ 20 w 27"/>
                  <a:gd name="T9" fmla="*/ 16 h 26"/>
                  <a:gd name="T10" fmla="*/ 16 w 27"/>
                  <a:gd name="T11" fmla="*/ 25 h 26"/>
                  <a:gd name="T12" fmla="*/ 17 w 27"/>
                  <a:gd name="T13" fmla="*/ 26 h 26"/>
                  <a:gd name="T14" fmla="*/ 19 w 27"/>
                  <a:gd name="T15" fmla="*/ 23 h 26"/>
                  <a:gd name="T16" fmla="*/ 22 w 27"/>
                  <a:gd name="T17" fmla="*/ 17 h 26"/>
                  <a:gd name="T18" fmla="*/ 25 w 27"/>
                  <a:gd name="T19" fmla="*/ 23 h 26"/>
                  <a:gd name="T20" fmla="*/ 27 w 27"/>
                  <a:gd name="T21" fmla="*/ 22 h 26"/>
                  <a:gd name="T22" fmla="*/ 26 w 27"/>
                  <a:gd name="T23" fmla="*/ 21 h 26"/>
                  <a:gd name="T24" fmla="*/ 23 w 27"/>
                  <a:gd name="T25" fmla="*/ 14 h 26"/>
                  <a:gd name="T26" fmla="*/ 22 w 27"/>
                  <a:gd name="T27" fmla="*/ 13 h 26"/>
                  <a:gd name="T28" fmla="*/ 8 w 27"/>
                  <a:gd name="T29" fmla="*/ 10 h 26"/>
                  <a:gd name="T30" fmla="*/ 2 w 27"/>
                  <a:gd name="T31" fmla="*/ 0 h 26"/>
                  <a:gd name="T32" fmla="*/ 0 w 27"/>
                  <a:gd name="T33" fmla="*/ 0 h 26"/>
                  <a:gd name="T34" fmla="*/ 7 w 27"/>
                  <a:gd name="T35" fmla="*/ 11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" h="26">
                    <a:moveTo>
                      <a:pt x="7" y="11"/>
                    </a:moveTo>
                    <a:cubicBezTo>
                      <a:pt x="10" y="14"/>
                      <a:pt x="15" y="15"/>
                      <a:pt x="19" y="15"/>
                    </a:cubicBezTo>
                    <a:cubicBezTo>
                      <a:pt x="15" y="18"/>
                      <a:pt x="10" y="19"/>
                      <a:pt x="7" y="22"/>
                    </a:cubicBezTo>
                    <a:cubicBezTo>
                      <a:pt x="7" y="22"/>
                      <a:pt x="8" y="22"/>
                      <a:pt x="8" y="22"/>
                    </a:cubicBezTo>
                    <a:cubicBezTo>
                      <a:pt x="12" y="20"/>
                      <a:pt x="17" y="18"/>
                      <a:pt x="20" y="16"/>
                    </a:cubicBezTo>
                    <a:cubicBezTo>
                      <a:pt x="19" y="19"/>
                      <a:pt x="17" y="22"/>
                      <a:pt x="16" y="25"/>
                    </a:cubicBezTo>
                    <a:cubicBezTo>
                      <a:pt x="16" y="25"/>
                      <a:pt x="16" y="25"/>
                      <a:pt x="17" y="26"/>
                    </a:cubicBezTo>
                    <a:cubicBezTo>
                      <a:pt x="18" y="25"/>
                      <a:pt x="18" y="24"/>
                      <a:pt x="19" y="23"/>
                    </a:cubicBezTo>
                    <a:cubicBezTo>
                      <a:pt x="20" y="21"/>
                      <a:pt x="21" y="19"/>
                      <a:pt x="22" y="17"/>
                    </a:cubicBezTo>
                    <a:cubicBezTo>
                      <a:pt x="23" y="19"/>
                      <a:pt x="23" y="21"/>
                      <a:pt x="25" y="2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4" y="19"/>
                      <a:pt x="24" y="16"/>
                      <a:pt x="23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17" y="14"/>
                      <a:pt x="11" y="13"/>
                      <a:pt x="8" y="10"/>
                    </a:cubicBezTo>
                    <a:cubicBezTo>
                      <a:pt x="5" y="7"/>
                      <a:pt x="3" y="4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5"/>
                      <a:pt x="4" y="8"/>
                      <a:pt x="7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5" name="Freeform 615"/>
              <p:cNvSpPr/>
              <p:nvPr/>
            </p:nvSpPr>
            <p:spPr bwMode="auto">
              <a:xfrm>
                <a:off x="2166" y="2038"/>
                <a:ext cx="42" cy="31"/>
              </a:xfrm>
              <a:custGeom>
                <a:gdLst>
                  <a:gd name="T0" fmla="*/ 3 w 18"/>
                  <a:gd name="T1" fmla="*/ 7 h 13"/>
                  <a:gd name="T2" fmla="*/ 2 w 18"/>
                  <a:gd name="T3" fmla="*/ 4 h 13"/>
                  <a:gd name="T4" fmla="*/ 0 w 18"/>
                  <a:gd name="T5" fmla="*/ 4 h 13"/>
                  <a:gd name="T6" fmla="*/ 2 w 18"/>
                  <a:gd name="T7" fmla="*/ 8 h 13"/>
                  <a:gd name="T8" fmla="*/ 18 w 18"/>
                  <a:gd name="T9" fmla="*/ 0 h 13"/>
                  <a:gd name="T10" fmla="*/ 16 w 18"/>
                  <a:gd name="T11" fmla="*/ 0 h 13"/>
                  <a:gd name="T12" fmla="*/ 13 w 18"/>
                  <a:gd name="T13" fmla="*/ 4 h 13"/>
                  <a:gd name="T14" fmla="*/ 3 w 18"/>
                  <a:gd name="T15" fmla="*/ 7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3">
                    <a:moveTo>
                      <a:pt x="3" y="7"/>
                    </a:moveTo>
                    <a:cubicBezTo>
                      <a:pt x="2" y="6"/>
                      <a:pt x="1" y="5"/>
                      <a:pt x="2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8" y="13"/>
                      <a:pt x="15" y="6"/>
                      <a:pt x="18" y="0"/>
                    </a:cubicBezTo>
                    <a:cubicBezTo>
                      <a:pt x="18" y="0"/>
                      <a:pt x="17" y="0"/>
                      <a:pt x="16" y="0"/>
                    </a:cubicBezTo>
                    <a:cubicBezTo>
                      <a:pt x="15" y="1"/>
                      <a:pt x="14" y="3"/>
                      <a:pt x="13" y="4"/>
                    </a:cubicBezTo>
                    <a:cubicBezTo>
                      <a:pt x="11" y="6"/>
                      <a:pt x="7" y="10"/>
                      <a:pt x="3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6" name="Freeform 616"/>
              <p:cNvSpPr/>
              <p:nvPr/>
            </p:nvSpPr>
            <p:spPr bwMode="auto">
              <a:xfrm>
                <a:off x="2158" y="1958"/>
                <a:ext cx="38" cy="64"/>
              </a:xfrm>
              <a:custGeom>
                <a:gdLst>
                  <a:gd name="T0" fmla="*/ 0 w 16"/>
                  <a:gd name="T1" fmla="*/ 0 h 27"/>
                  <a:gd name="T2" fmla="*/ 2 w 16"/>
                  <a:gd name="T3" fmla="*/ 5 h 27"/>
                  <a:gd name="T4" fmla="*/ 4 w 16"/>
                  <a:gd name="T5" fmla="*/ 6 h 27"/>
                  <a:gd name="T6" fmla="*/ 3 w 16"/>
                  <a:gd name="T7" fmla="*/ 7 h 27"/>
                  <a:gd name="T8" fmla="*/ 4 w 16"/>
                  <a:gd name="T9" fmla="*/ 8 h 27"/>
                  <a:gd name="T10" fmla="*/ 5 w 16"/>
                  <a:gd name="T11" fmla="*/ 7 h 27"/>
                  <a:gd name="T12" fmla="*/ 5 w 16"/>
                  <a:gd name="T13" fmla="*/ 10 h 27"/>
                  <a:gd name="T14" fmla="*/ 11 w 16"/>
                  <a:gd name="T15" fmla="*/ 23 h 27"/>
                  <a:gd name="T16" fmla="*/ 16 w 16"/>
                  <a:gd name="T17" fmla="*/ 27 h 27"/>
                  <a:gd name="T18" fmla="*/ 15 w 16"/>
                  <a:gd name="T19" fmla="*/ 24 h 27"/>
                  <a:gd name="T20" fmla="*/ 7 w 16"/>
                  <a:gd name="T21" fmla="*/ 7 h 27"/>
                  <a:gd name="T22" fmla="*/ 5 w 16"/>
                  <a:gd name="T23" fmla="*/ 4 h 27"/>
                  <a:gd name="T24" fmla="*/ 0 w 16"/>
                  <a:gd name="T25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27">
                    <a:moveTo>
                      <a:pt x="0" y="0"/>
                    </a:moveTo>
                    <a:cubicBezTo>
                      <a:pt x="1" y="2"/>
                      <a:pt x="2" y="4"/>
                      <a:pt x="2" y="5"/>
                    </a:cubicBezTo>
                    <a:cubicBezTo>
                      <a:pt x="3" y="5"/>
                      <a:pt x="4" y="5"/>
                      <a:pt x="4" y="6"/>
                    </a:cubicBezTo>
                    <a:cubicBezTo>
                      <a:pt x="4" y="6"/>
                      <a:pt x="3" y="6"/>
                      <a:pt x="3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5" y="8"/>
                      <a:pt x="5" y="9"/>
                      <a:pt x="5" y="10"/>
                    </a:cubicBezTo>
                    <a:cubicBezTo>
                      <a:pt x="7" y="15"/>
                      <a:pt x="9" y="19"/>
                      <a:pt x="11" y="23"/>
                    </a:cubicBezTo>
                    <a:cubicBezTo>
                      <a:pt x="12" y="25"/>
                      <a:pt x="14" y="26"/>
                      <a:pt x="16" y="27"/>
                    </a:cubicBezTo>
                    <a:cubicBezTo>
                      <a:pt x="16" y="26"/>
                      <a:pt x="15" y="25"/>
                      <a:pt x="15" y="24"/>
                    </a:cubicBezTo>
                    <a:cubicBezTo>
                      <a:pt x="9" y="20"/>
                      <a:pt x="4" y="14"/>
                      <a:pt x="7" y="7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3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7" name="Freeform 617"/>
              <p:cNvSpPr/>
              <p:nvPr/>
            </p:nvSpPr>
            <p:spPr bwMode="auto">
              <a:xfrm>
                <a:off x="2147" y="1932"/>
                <a:ext cx="2" cy="7"/>
              </a:xfrm>
              <a:custGeom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1 h 3"/>
                  <a:gd name="T6" fmla="*/ 1 w 1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8" name="Freeform 618"/>
              <p:cNvSpPr/>
              <p:nvPr/>
            </p:nvSpPr>
            <p:spPr bwMode="auto">
              <a:xfrm>
                <a:off x="2246" y="2095"/>
                <a:ext cx="9" cy="10"/>
              </a:xfrm>
              <a:custGeom>
                <a:gdLst>
                  <a:gd name="T0" fmla="*/ 0 w 4"/>
                  <a:gd name="T1" fmla="*/ 3 h 4"/>
                  <a:gd name="T2" fmla="*/ 2 w 4"/>
                  <a:gd name="T3" fmla="*/ 4 h 4"/>
                  <a:gd name="T4" fmla="*/ 4 w 4"/>
                  <a:gd name="T5" fmla="*/ 1 h 4"/>
                  <a:gd name="T6" fmla="*/ 3 w 4"/>
                  <a:gd name="T7" fmla="*/ 0 h 4"/>
                  <a:gd name="T8" fmla="*/ 2 w 4"/>
                  <a:gd name="T9" fmla="*/ 1 h 4"/>
                  <a:gd name="T10" fmla="*/ 0 w 4"/>
                  <a:gd name="T11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1" y="4"/>
                      <a:pt x="1" y="4"/>
                      <a:pt x="2" y="4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9" name="Freeform 619"/>
              <p:cNvSpPr/>
              <p:nvPr/>
            </p:nvSpPr>
            <p:spPr bwMode="auto">
              <a:xfrm>
                <a:off x="2203" y="2027"/>
                <a:ext cx="17" cy="11"/>
              </a:xfrm>
              <a:custGeom>
                <a:gdLst>
                  <a:gd name="T0" fmla="*/ 3 w 7"/>
                  <a:gd name="T1" fmla="*/ 1 h 5"/>
                  <a:gd name="T2" fmla="*/ 0 w 7"/>
                  <a:gd name="T3" fmla="*/ 5 h 5"/>
                  <a:gd name="T4" fmla="*/ 2 w 7"/>
                  <a:gd name="T5" fmla="*/ 5 h 5"/>
                  <a:gd name="T6" fmla="*/ 4 w 7"/>
                  <a:gd name="T7" fmla="*/ 1 h 5"/>
                  <a:gd name="T8" fmla="*/ 5 w 7"/>
                  <a:gd name="T9" fmla="*/ 4 h 5"/>
                  <a:gd name="T10" fmla="*/ 7 w 7"/>
                  <a:gd name="T11" fmla="*/ 4 h 5"/>
                  <a:gd name="T12" fmla="*/ 6 w 7"/>
                  <a:gd name="T13" fmla="*/ 0 h 5"/>
                  <a:gd name="T14" fmla="*/ 3 w 7"/>
                  <a:gd name="T15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3" y="1"/>
                    </a:moveTo>
                    <a:cubicBezTo>
                      <a:pt x="2" y="2"/>
                      <a:pt x="1" y="3"/>
                      <a:pt x="0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4" y="2"/>
                      <a:pt x="5" y="3"/>
                      <a:pt x="5" y="4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7" y="3"/>
                      <a:pt x="6" y="2"/>
                      <a:pt x="6" y="0"/>
                    </a:cubicBezTo>
                    <a:cubicBezTo>
                      <a:pt x="5" y="0"/>
                      <a:pt x="4" y="0"/>
                      <a:pt x="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0" name="Freeform 620"/>
              <p:cNvSpPr/>
              <p:nvPr/>
            </p:nvSpPr>
            <p:spPr bwMode="auto">
              <a:xfrm>
                <a:off x="2222" y="2088"/>
                <a:ext cx="15" cy="29"/>
              </a:xfrm>
              <a:custGeom>
                <a:gdLst>
                  <a:gd name="T0" fmla="*/ 6 w 6"/>
                  <a:gd name="T1" fmla="*/ 11 h 12"/>
                  <a:gd name="T2" fmla="*/ 6 w 6"/>
                  <a:gd name="T3" fmla="*/ 10 h 12"/>
                  <a:gd name="T4" fmla="*/ 2 w 6"/>
                  <a:gd name="T5" fmla="*/ 8 h 12"/>
                  <a:gd name="T6" fmla="*/ 5 w 6"/>
                  <a:gd name="T7" fmla="*/ 0 h 12"/>
                  <a:gd name="T8" fmla="*/ 4 w 6"/>
                  <a:gd name="T9" fmla="*/ 0 h 12"/>
                  <a:gd name="T10" fmla="*/ 1 w 6"/>
                  <a:gd name="T11" fmla="*/ 2 h 12"/>
                  <a:gd name="T12" fmla="*/ 0 w 6"/>
                  <a:gd name="T13" fmla="*/ 4 h 12"/>
                  <a:gd name="T14" fmla="*/ 3 w 6"/>
                  <a:gd name="T15" fmla="*/ 11 h 12"/>
                  <a:gd name="T16" fmla="*/ 6 w 6"/>
                  <a:gd name="T17" fmla="*/ 1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2">
                    <a:moveTo>
                      <a:pt x="6" y="11"/>
                    </a:moveTo>
                    <a:cubicBezTo>
                      <a:pt x="6" y="11"/>
                      <a:pt x="6" y="10"/>
                      <a:pt x="6" y="10"/>
                    </a:cubicBezTo>
                    <a:cubicBezTo>
                      <a:pt x="4" y="10"/>
                      <a:pt x="3" y="10"/>
                      <a:pt x="2" y="8"/>
                    </a:cubicBezTo>
                    <a:cubicBezTo>
                      <a:pt x="0" y="5"/>
                      <a:pt x="2" y="2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1" y="7"/>
                      <a:pt x="2" y="9"/>
                      <a:pt x="3" y="11"/>
                    </a:cubicBezTo>
                    <a:cubicBezTo>
                      <a:pt x="4" y="12"/>
                      <a:pt x="5" y="12"/>
                      <a:pt x="6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1" name="Freeform 621"/>
              <p:cNvSpPr/>
              <p:nvPr/>
            </p:nvSpPr>
            <p:spPr bwMode="auto">
              <a:xfrm>
                <a:off x="2166" y="2027"/>
                <a:ext cx="42" cy="21"/>
              </a:xfrm>
              <a:custGeom>
                <a:gdLst>
                  <a:gd name="T0" fmla="*/ 11 w 18"/>
                  <a:gd name="T1" fmla="*/ 2 h 9"/>
                  <a:gd name="T2" fmla="*/ 4 w 18"/>
                  <a:gd name="T3" fmla="*/ 4 h 9"/>
                  <a:gd name="T4" fmla="*/ 3 w 18"/>
                  <a:gd name="T5" fmla="*/ 4 h 9"/>
                  <a:gd name="T6" fmla="*/ 0 w 18"/>
                  <a:gd name="T7" fmla="*/ 9 h 9"/>
                  <a:gd name="T8" fmla="*/ 2 w 18"/>
                  <a:gd name="T9" fmla="*/ 9 h 9"/>
                  <a:gd name="T10" fmla="*/ 9 w 18"/>
                  <a:gd name="T11" fmla="*/ 3 h 9"/>
                  <a:gd name="T12" fmla="*/ 18 w 18"/>
                  <a:gd name="T13" fmla="*/ 1 h 9"/>
                  <a:gd name="T14" fmla="*/ 15 w 18"/>
                  <a:gd name="T15" fmla="*/ 1 h 9"/>
                  <a:gd name="T16" fmla="*/ 14 w 18"/>
                  <a:gd name="T17" fmla="*/ 0 h 9"/>
                  <a:gd name="T18" fmla="*/ 11 w 18"/>
                  <a:gd name="T19" fmla="*/ 1 h 9"/>
                  <a:gd name="T20" fmla="*/ 11 w 18"/>
                  <a:gd name="T21" fmla="*/ 2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1" y="2"/>
                    </a:moveTo>
                    <a:cubicBezTo>
                      <a:pt x="9" y="2"/>
                      <a:pt x="7" y="3"/>
                      <a:pt x="4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6"/>
                      <a:pt x="6" y="4"/>
                      <a:pt x="9" y="3"/>
                    </a:cubicBezTo>
                    <a:cubicBezTo>
                      <a:pt x="11" y="2"/>
                      <a:pt x="15" y="2"/>
                      <a:pt x="18" y="1"/>
                    </a:cubicBezTo>
                    <a:cubicBezTo>
                      <a:pt x="17" y="1"/>
                      <a:pt x="16" y="1"/>
                      <a:pt x="15" y="1"/>
                    </a:cubicBezTo>
                    <a:cubicBezTo>
                      <a:pt x="15" y="1"/>
                      <a:pt x="14" y="0"/>
                      <a:pt x="14" y="0"/>
                    </a:cubicBezTo>
                    <a:cubicBezTo>
                      <a:pt x="13" y="0"/>
                      <a:pt x="12" y="0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2" name="Freeform 622"/>
              <p:cNvSpPr/>
              <p:nvPr/>
            </p:nvSpPr>
            <p:spPr bwMode="auto">
              <a:xfrm>
                <a:off x="2234" y="1848"/>
                <a:ext cx="128" cy="160"/>
              </a:xfrm>
              <a:custGeom>
                <a:gdLst>
                  <a:gd name="T0" fmla="*/ 32 w 54"/>
                  <a:gd name="T1" fmla="*/ 61 h 67"/>
                  <a:gd name="T2" fmla="*/ 52 w 54"/>
                  <a:gd name="T3" fmla="*/ 67 h 67"/>
                  <a:gd name="T4" fmla="*/ 54 w 54"/>
                  <a:gd name="T5" fmla="*/ 65 h 67"/>
                  <a:gd name="T6" fmla="*/ 7 w 54"/>
                  <a:gd name="T7" fmla="*/ 31 h 67"/>
                  <a:gd name="T8" fmla="*/ 2 w 54"/>
                  <a:gd name="T9" fmla="*/ 2 h 67"/>
                  <a:gd name="T10" fmla="*/ 0 w 54"/>
                  <a:gd name="T11" fmla="*/ 0 h 67"/>
                  <a:gd name="T12" fmla="*/ 0 w 54"/>
                  <a:gd name="T13" fmla="*/ 4 h 67"/>
                  <a:gd name="T14" fmla="*/ 32 w 54"/>
                  <a:gd name="T15" fmla="*/ 61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67">
                    <a:moveTo>
                      <a:pt x="32" y="61"/>
                    </a:moveTo>
                    <a:cubicBezTo>
                      <a:pt x="38" y="65"/>
                      <a:pt x="45" y="67"/>
                      <a:pt x="52" y="67"/>
                    </a:cubicBezTo>
                    <a:cubicBezTo>
                      <a:pt x="54" y="65"/>
                      <a:pt x="54" y="65"/>
                      <a:pt x="54" y="65"/>
                    </a:cubicBezTo>
                    <a:cubicBezTo>
                      <a:pt x="33" y="64"/>
                      <a:pt x="16" y="50"/>
                      <a:pt x="7" y="31"/>
                    </a:cubicBezTo>
                    <a:cubicBezTo>
                      <a:pt x="3" y="22"/>
                      <a:pt x="2" y="1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4"/>
                    </a:cubicBezTo>
                    <a:cubicBezTo>
                      <a:pt x="0" y="27"/>
                      <a:pt x="11" y="50"/>
                      <a:pt x="32" y="6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3" name="Freeform 623"/>
              <p:cNvSpPr>
                <a:spLocks noEditPoints="1"/>
              </p:cNvSpPr>
              <p:nvPr/>
            </p:nvSpPr>
            <p:spPr bwMode="auto">
              <a:xfrm>
                <a:off x="2163" y="1865"/>
                <a:ext cx="175" cy="190"/>
              </a:xfrm>
              <a:custGeom>
                <a:gdLst>
                  <a:gd name="T0" fmla="*/ 13 w 74"/>
                  <a:gd name="T1" fmla="*/ 9 h 80"/>
                  <a:gd name="T2" fmla="*/ 19 w 74"/>
                  <a:gd name="T3" fmla="*/ 14 h 80"/>
                  <a:gd name="T4" fmla="*/ 5 w 74"/>
                  <a:gd name="T5" fmla="*/ 18 h 80"/>
                  <a:gd name="T6" fmla="*/ 3 w 74"/>
                  <a:gd name="T7" fmla="*/ 18 h 80"/>
                  <a:gd name="T8" fmla="*/ 4 w 74"/>
                  <a:gd name="T9" fmla="*/ 19 h 80"/>
                  <a:gd name="T10" fmla="*/ 2 w 74"/>
                  <a:gd name="T11" fmla="*/ 24 h 80"/>
                  <a:gd name="T12" fmla="*/ 13 w 74"/>
                  <a:gd name="T13" fmla="*/ 26 h 80"/>
                  <a:gd name="T14" fmla="*/ 14 w 74"/>
                  <a:gd name="T15" fmla="*/ 28 h 80"/>
                  <a:gd name="T16" fmla="*/ 11 w 74"/>
                  <a:gd name="T17" fmla="*/ 34 h 80"/>
                  <a:gd name="T18" fmla="*/ 14 w 74"/>
                  <a:gd name="T19" fmla="*/ 29 h 80"/>
                  <a:gd name="T20" fmla="*/ 25 w 74"/>
                  <a:gd name="T21" fmla="*/ 34 h 80"/>
                  <a:gd name="T22" fmla="*/ 22 w 74"/>
                  <a:gd name="T23" fmla="*/ 44 h 80"/>
                  <a:gd name="T24" fmla="*/ 36 w 74"/>
                  <a:gd name="T25" fmla="*/ 51 h 80"/>
                  <a:gd name="T26" fmla="*/ 39 w 74"/>
                  <a:gd name="T27" fmla="*/ 62 h 80"/>
                  <a:gd name="T28" fmla="*/ 44 w 74"/>
                  <a:gd name="T29" fmla="*/ 55 h 80"/>
                  <a:gd name="T30" fmla="*/ 47 w 74"/>
                  <a:gd name="T31" fmla="*/ 66 h 80"/>
                  <a:gd name="T32" fmla="*/ 46 w 74"/>
                  <a:gd name="T33" fmla="*/ 68 h 80"/>
                  <a:gd name="T34" fmla="*/ 54 w 74"/>
                  <a:gd name="T35" fmla="*/ 65 h 80"/>
                  <a:gd name="T36" fmla="*/ 56 w 74"/>
                  <a:gd name="T37" fmla="*/ 78 h 80"/>
                  <a:gd name="T38" fmla="*/ 57 w 74"/>
                  <a:gd name="T39" fmla="*/ 80 h 80"/>
                  <a:gd name="T40" fmla="*/ 62 w 74"/>
                  <a:gd name="T41" fmla="*/ 80 h 80"/>
                  <a:gd name="T42" fmla="*/ 63 w 74"/>
                  <a:gd name="T43" fmla="*/ 76 h 80"/>
                  <a:gd name="T44" fmla="*/ 74 w 74"/>
                  <a:gd name="T45" fmla="*/ 68 h 80"/>
                  <a:gd name="T46" fmla="*/ 23 w 74"/>
                  <a:gd name="T47" fmla="*/ 10 h 80"/>
                  <a:gd name="T48" fmla="*/ 19 w 74"/>
                  <a:gd name="T49" fmla="*/ 2 h 80"/>
                  <a:gd name="T50" fmla="*/ 56 w 74"/>
                  <a:gd name="T51" fmla="*/ 64 h 80"/>
                  <a:gd name="T52" fmla="*/ 71 w 74"/>
                  <a:gd name="T53" fmla="*/ 69 h 80"/>
                  <a:gd name="T54" fmla="*/ 56 w 74"/>
                  <a:gd name="T55" fmla="*/ 64 h 80"/>
                  <a:gd name="T56" fmla="*/ 25 w 74"/>
                  <a:gd name="T57" fmla="*/ 46 h 80"/>
                  <a:gd name="T58" fmla="*/ 37 w 74"/>
                  <a:gd name="T59" fmla="*/ 49 h 80"/>
                  <a:gd name="T60" fmla="*/ 27 w 74"/>
                  <a:gd name="T61" fmla="*/ 32 h 80"/>
                  <a:gd name="T62" fmla="*/ 14 w 74"/>
                  <a:gd name="T63" fmla="*/ 25 h 8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4" h="80">
                    <a:moveTo>
                      <a:pt x="21" y="12"/>
                    </a:moveTo>
                    <a:cubicBezTo>
                      <a:pt x="18" y="12"/>
                      <a:pt x="14" y="11"/>
                      <a:pt x="13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3" y="12"/>
                      <a:pt x="16" y="14"/>
                      <a:pt x="19" y="14"/>
                    </a:cubicBezTo>
                    <a:cubicBezTo>
                      <a:pt x="15" y="16"/>
                      <a:pt x="12" y="20"/>
                      <a:pt x="13" y="25"/>
                    </a:cubicBezTo>
                    <a:cubicBezTo>
                      <a:pt x="9" y="23"/>
                      <a:pt x="6" y="22"/>
                      <a:pt x="5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2" y="20"/>
                      <a:pt x="1" y="21"/>
                      <a:pt x="0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3"/>
                      <a:pt x="3" y="21"/>
                      <a:pt x="4" y="20"/>
                    </a:cubicBezTo>
                    <a:cubicBezTo>
                      <a:pt x="6" y="24"/>
                      <a:pt x="9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7"/>
                      <a:pt x="14" y="28"/>
                    </a:cubicBezTo>
                    <a:cubicBezTo>
                      <a:pt x="12" y="29"/>
                      <a:pt x="11" y="31"/>
                      <a:pt x="10" y="33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2" y="32"/>
                      <a:pt x="13" y="30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6" y="31"/>
                      <a:pt x="18" y="33"/>
                      <a:pt x="20" y="33"/>
                    </a:cubicBezTo>
                    <a:cubicBezTo>
                      <a:pt x="21" y="34"/>
                      <a:pt x="23" y="34"/>
                      <a:pt x="25" y="34"/>
                    </a:cubicBezTo>
                    <a:cubicBezTo>
                      <a:pt x="22" y="37"/>
                      <a:pt x="21" y="41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31" y="52"/>
                      <a:pt x="34" y="52"/>
                      <a:pt x="36" y="51"/>
                    </a:cubicBezTo>
                    <a:cubicBezTo>
                      <a:pt x="35" y="54"/>
                      <a:pt x="35" y="56"/>
                      <a:pt x="36" y="58"/>
                    </a:cubicBezTo>
                    <a:cubicBezTo>
                      <a:pt x="39" y="62"/>
                      <a:pt x="39" y="62"/>
                      <a:pt x="39" y="62"/>
                    </a:cubicBezTo>
                    <a:cubicBezTo>
                      <a:pt x="37" y="58"/>
                      <a:pt x="36" y="54"/>
                      <a:pt x="39" y="51"/>
                    </a:cubicBezTo>
                    <a:cubicBezTo>
                      <a:pt x="40" y="52"/>
                      <a:pt x="42" y="53"/>
                      <a:pt x="44" y="55"/>
                    </a:cubicBezTo>
                    <a:cubicBezTo>
                      <a:pt x="47" y="58"/>
                      <a:pt x="50" y="60"/>
                      <a:pt x="54" y="62"/>
                    </a:cubicBezTo>
                    <a:cubicBezTo>
                      <a:pt x="52" y="64"/>
                      <a:pt x="50" y="66"/>
                      <a:pt x="47" y="66"/>
                    </a:cubicBezTo>
                    <a:cubicBezTo>
                      <a:pt x="46" y="66"/>
                      <a:pt x="44" y="66"/>
                      <a:pt x="43" y="65"/>
                    </a:cubicBezTo>
                    <a:cubicBezTo>
                      <a:pt x="46" y="68"/>
                      <a:pt x="46" y="68"/>
                      <a:pt x="46" y="68"/>
                    </a:cubicBezTo>
                    <a:cubicBezTo>
                      <a:pt x="46" y="68"/>
                      <a:pt x="47" y="68"/>
                      <a:pt x="47" y="68"/>
                    </a:cubicBezTo>
                    <a:cubicBezTo>
                      <a:pt x="50" y="68"/>
                      <a:pt x="52" y="66"/>
                      <a:pt x="54" y="65"/>
                    </a:cubicBezTo>
                    <a:cubicBezTo>
                      <a:pt x="53" y="69"/>
                      <a:pt x="56" y="74"/>
                      <a:pt x="60" y="76"/>
                    </a:cubicBezTo>
                    <a:cubicBezTo>
                      <a:pt x="59" y="77"/>
                      <a:pt x="57" y="78"/>
                      <a:pt x="56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9" y="79"/>
                      <a:pt x="60" y="78"/>
                      <a:pt x="61" y="77"/>
                    </a:cubicBezTo>
                    <a:cubicBezTo>
                      <a:pt x="61" y="78"/>
                      <a:pt x="62" y="79"/>
                      <a:pt x="62" y="80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78"/>
                      <a:pt x="63" y="77"/>
                      <a:pt x="63" y="76"/>
                    </a:cubicBezTo>
                    <a:cubicBezTo>
                      <a:pt x="64" y="76"/>
                      <a:pt x="66" y="76"/>
                      <a:pt x="67" y="75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62" y="65"/>
                      <a:pt x="50" y="59"/>
                      <a:pt x="41" y="50"/>
                    </a:cubicBezTo>
                    <a:cubicBezTo>
                      <a:pt x="31" y="39"/>
                      <a:pt x="25" y="25"/>
                      <a:pt x="23" y="10"/>
                    </a:cubicBezTo>
                    <a:cubicBezTo>
                      <a:pt x="22" y="7"/>
                      <a:pt x="22" y="3"/>
                      <a:pt x="21" y="0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5"/>
                      <a:pt x="20" y="9"/>
                      <a:pt x="21" y="12"/>
                    </a:cubicBezTo>
                    <a:close/>
                    <a:moveTo>
                      <a:pt x="56" y="64"/>
                    </a:moveTo>
                    <a:cubicBezTo>
                      <a:pt x="61" y="66"/>
                      <a:pt x="66" y="68"/>
                      <a:pt x="71" y="69"/>
                    </a:cubicBezTo>
                    <a:cubicBezTo>
                      <a:pt x="71" y="69"/>
                      <a:pt x="71" y="69"/>
                      <a:pt x="71" y="69"/>
                    </a:cubicBezTo>
                    <a:cubicBezTo>
                      <a:pt x="70" y="74"/>
                      <a:pt x="64" y="75"/>
                      <a:pt x="60" y="74"/>
                    </a:cubicBezTo>
                    <a:cubicBezTo>
                      <a:pt x="56" y="72"/>
                      <a:pt x="55" y="67"/>
                      <a:pt x="56" y="64"/>
                    </a:cubicBezTo>
                    <a:close/>
                    <a:moveTo>
                      <a:pt x="37" y="49"/>
                    </a:moveTo>
                    <a:cubicBezTo>
                      <a:pt x="34" y="52"/>
                      <a:pt x="27" y="49"/>
                      <a:pt x="25" y="46"/>
                    </a:cubicBezTo>
                    <a:cubicBezTo>
                      <a:pt x="22" y="42"/>
                      <a:pt x="23" y="36"/>
                      <a:pt x="28" y="34"/>
                    </a:cubicBezTo>
                    <a:cubicBezTo>
                      <a:pt x="30" y="39"/>
                      <a:pt x="34" y="44"/>
                      <a:pt x="37" y="49"/>
                    </a:cubicBezTo>
                    <a:close/>
                    <a:moveTo>
                      <a:pt x="21" y="15"/>
                    </a:moveTo>
                    <a:cubicBezTo>
                      <a:pt x="23" y="21"/>
                      <a:pt x="24" y="26"/>
                      <a:pt x="27" y="32"/>
                    </a:cubicBezTo>
                    <a:cubicBezTo>
                      <a:pt x="25" y="33"/>
                      <a:pt x="21" y="32"/>
                      <a:pt x="19" y="31"/>
                    </a:cubicBezTo>
                    <a:cubicBezTo>
                      <a:pt x="17" y="29"/>
                      <a:pt x="15" y="27"/>
                      <a:pt x="14" y="25"/>
                    </a:cubicBezTo>
                    <a:cubicBezTo>
                      <a:pt x="13" y="20"/>
                      <a:pt x="17" y="16"/>
                      <a:pt x="21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4" name="Freeform 624"/>
              <p:cNvSpPr>
                <a:spLocks noEditPoints="1"/>
              </p:cNvSpPr>
              <p:nvPr/>
            </p:nvSpPr>
            <p:spPr bwMode="auto">
              <a:xfrm>
                <a:off x="2161" y="1920"/>
                <a:ext cx="111" cy="116"/>
              </a:xfrm>
              <a:custGeom>
                <a:gdLst>
                  <a:gd name="T0" fmla="*/ 1 w 47"/>
                  <a:gd name="T1" fmla="*/ 8 h 49"/>
                  <a:gd name="T2" fmla="*/ 11 w 47"/>
                  <a:gd name="T3" fmla="*/ 15 h 49"/>
                  <a:gd name="T4" fmla="*/ 12 w 47"/>
                  <a:gd name="T5" fmla="*/ 16 h 49"/>
                  <a:gd name="T6" fmla="*/ 13 w 47"/>
                  <a:gd name="T7" fmla="*/ 19 h 49"/>
                  <a:gd name="T8" fmla="*/ 13 w 47"/>
                  <a:gd name="T9" fmla="*/ 31 h 49"/>
                  <a:gd name="T10" fmla="*/ 25 w 47"/>
                  <a:gd name="T11" fmla="*/ 36 h 49"/>
                  <a:gd name="T12" fmla="*/ 27 w 47"/>
                  <a:gd name="T13" fmla="*/ 39 h 49"/>
                  <a:gd name="T14" fmla="*/ 31 w 47"/>
                  <a:gd name="T15" fmla="*/ 42 h 49"/>
                  <a:gd name="T16" fmla="*/ 31 w 47"/>
                  <a:gd name="T17" fmla="*/ 42 h 49"/>
                  <a:gd name="T18" fmla="*/ 31 w 47"/>
                  <a:gd name="T19" fmla="*/ 45 h 49"/>
                  <a:gd name="T20" fmla="*/ 31 w 47"/>
                  <a:gd name="T21" fmla="*/ 45 h 49"/>
                  <a:gd name="T22" fmla="*/ 33 w 47"/>
                  <a:gd name="T23" fmla="*/ 46 h 49"/>
                  <a:gd name="T24" fmla="*/ 33 w 47"/>
                  <a:gd name="T25" fmla="*/ 42 h 49"/>
                  <a:gd name="T26" fmla="*/ 33 w 47"/>
                  <a:gd name="T27" fmla="*/ 42 h 49"/>
                  <a:gd name="T28" fmla="*/ 39 w 47"/>
                  <a:gd name="T29" fmla="*/ 41 h 49"/>
                  <a:gd name="T30" fmla="*/ 40 w 47"/>
                  <a:gd name="T31" fmla="*/ 42 h 49"/>
                  <a:gd name="T32" fmla="*/ 43 w 47"/>
                  <a:gd name="T33" fmla="*/ 44 h 49"/>
                  <a:gd name="T34" fmla="*/ 43 w 47"/>
                  <a:gd name="T35" fmla="*/ 48 h 49"/>
                  <a:gd name="T36" fmla="*/ 45 w 47"/>
                  <a:gd name="T37" fmla="*/ 49 h 49"/>
                  <a:gd name="T38" fmla="*/ 44 w 47"/>
                  <a:gd name="T39" fmla="*/ 45 h 49"/>
                  <a:gd name="T40" fmla="*/ 47 w 47"/>
                  <a:gd name="T41" fmla="*/ 45 h 49"/>
                  <a:gd name="T42" fmla="*/ 44 w 47"/>
                  <a:gd name="T43" fmla="*/ 42 h 49"/>
                  <a:gd name="T44" fmla="*/ 42 w 47"/>
                  <a:gd name="T45" fmla="*/ 41 h 49"/>
                  <a:gd name="T46" fmla="*/ 40 w 47"/>
                  <a:gd name="T47" fmla="*/ 39 h 49"/>
                  <a:gd name="T48" fmla="*/ 37 w 47"/>
                  <a:gd name="T49" fmla="*/ 35 h 49"/>
                  <a:gd name="T50" fmla="*/ 39 w 47"/>
                  <a:gd name="T51" fmla="*/ 40 h 49"/>
                  <a:gd name="T52" fmla="*/ 28 w 47"/>
                  <a:gd name="T53" fmla="*/ 38 h 49"/>
                  <a:gd name="T54" fmla="*/ 27 w 47"/>
                  <a:gd name="T55" fmla="*/ 27 h 49"/>
                  <a:gd name="T56" fmla="*/ 29 w 47"/>
                  <a:gd name="T57" fmla="*/ 28 h 49"/>
                  <a:gd name="T58" fmla="*/ 23 w 47"/>
                  <a:gd name="T59" fmla="*/ 21 h 49"/>
                  <a:gd name="T60" fmla="*/ 13 w 47"/>
                  <a:gd name="T61" fmla="*/ 16 h 49"/>
                  <a:gd name="T62" fmla="*/ 12 w 47"/>
                  <a:gd name="T63" fmla="*/ 11 h 49"/>
                  <a:gd name="T64" fmla="*/ 11 w 47"/>
                  <a:gd name="T65" fmla="*/ 10 h 49"/>
                  <a:gd name="T66" fmla="*/ 11 w 47"/>
                  <a:gd name="T67" fmla="*/ 14 h 49"/>
                  <a:gd name="T68" fmla="*/ 2 w 47"/>
                  <a:gd name="T69" fmla="*/ 7 h 49"/>
                  <a:gd name="T70" fmla="*/ 3 w 47"/>
                  <a:gd name="T71" fmla="*/ 1 h 49"/>
                  <a:gd name="T72" fmla="*/ 1 w 47"/>
                  <a:gd name="T73" fmla="*/ 0 h 49"/>
                  <a:gd name="T74" fmla="*/ 1 w 47"/>
                  <a:gd name="T75" fmla="*/ 8 h 49"/>
                  <a:gd name="T76" fmla="*/ 23 w 47"/>
                  <a:gd name="T77" fmla="*/ 23 h 49"/>
                  <a:gd name="T78" fmla="*/ 25 w 47"/>
                  <a:gd name="T79" fmla="*/ 25 h 49"/>
                  <a:gd name="T80" fmla="*/ 26 w 47"/>
                  <a:gd name="T81" fmla="*/ 26 h 49"/>
                  <a:gd name="T82" fmla="*/ 24 w 47"/>
                  <a:gd name="T83" fmla="*/ 35 h 49"/>
                  <a:gd name="T84" fmla="*/ 19 w 47"/>
                  <a:gd name="T85" fmla="*/ 34 h 49"/>
                  <a:gd name="T86" fmla="*/ 14 w 47"/>
                  <a:gd name="T87" fmla="*/ 30 h 49"/>
                  <a:gd name="T88" fmla="*/ 15 w 47"/>
                  <a:gd name="T89" fmla="*/ 20 h 49"/>
                  <a:gd name="T90" fmla="*/ 23 w 47"/>
                  <a:gd name="T91" fmla="*/ 23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7" h="49">
                    <a:moveTo>
                      <a:pt x="1" y="8"/>
                    </a:moveTo>
                    <a:cubicBezTo>
                      <a:pt x="3" y="12"/>
                      <a:pt x="7" y="16"/>
                      <a:pt x="11" y="15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2" y="17"/>
                      <a:pt x="13" y="18"/>
                      <a:pt x="13" y="19"/>
                    </a:cubicBezTo>
                    <a:cubicBezTo>
                      <a:pt x="11" y="22"/>
                      <a:pt x="10" y="27"/>
                      <a:pt x="13" y="31"/>
                    </a:cubicBezTo>
                    <a:cubicBezTo>
                      <a:pt x="16" y="35"/>
                      <a:pt x="20" y="36"/>
                      <a:pt x="25" y="36"/>
                    </a:cubicBezTo>
                    <a:cubicBezTo>
                      <a:pt x="25" y="37"/>
                      <a:pt x="26" y="38"/>
                      <a:pt x="27" y="39"/>
                    </a:cubicBezTo>
                    <a:cubicBezTo>
                      <a:pt x="28" y="40"/>
                      <a:pt x="30" y="41"/>
                      <a:pt x="31" y="4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1" y="43"/>
                      <a:pt x="31" y="44"/>
                      <a:pt x="31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2" y="46"/>
                      <a:pt x="32" y="46"/>
                      <a:pt x="33" y="46"/>
                    </a:cubicBezTo>
                    <a:cubicBezTo>
                      <a:pt x="32" y="45"/>
                      <a:pt x="32" y="43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3"/>
                      <a:pt x="38" y="42"/>
                      <a:pt x="39" y="41"/>
                    </a:cubicBezTo>
                    <a:cubicBezTo>
                      <a:pt x="40" y="41"/>
                      <a:pt x="40" y="42"/>
                      <a:pt x="40" y="42"/>
                    </a:cubicBezTo>
                    <a:cubicBezTo>
                      <a:pt x="41" y="43"/>
                      <a:pt x="42" y="43"/>
                      <a:pt x="43" y="44"/>
                    </a:cubicBezTo>
                    <a:cubicBezTo>
                      <a:pt x="42" y="45"/>
                      <a:pt x="42" y="47"/>
                      <a:pt x="43" y="48"/>
                    </a:cubicBezTo>
                    <a:cubicBezTo>
                      <a:pt x="43" y="48"/>
                      <a:pt x="44" y="48"/>
                      <a:pt x="45" y="49"/>
                    </a:cubicBezTo>
                    <a:cubicBezTo>
                      <a:pt x="44" y="47"/>
                      <a:pt x="44" y="46"/>
                      <a:pt x="44" y="45"/>
                    </a:cubicBezTo>
                    <a:cubicBezTo>
                      <a:pt x="45" y="45"/>
                      <a:pt x="46" y="45"/>
                      <a:pt x="47" y="45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3" y="42"/>
                      <a:pt x="42" y="41"/>
                      <a:pt x="42" y="41"/>
                    </a:cubicBezTo>
                    <a:cubicBezTo>
                      <a:pt x="41" y="40"/>
                      <a:pt x="41" y="39"/>
                      <a:pt x="40" y="39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7"/>
                      <a:pt x="38" y="39"/>
                      <a:pt x="39" y="40"/>
                    </a:cubicBezTo>
                    <a:cubicBezTo>
                      <a:pt x="35" y="42"/>
                      <a:pt x="31" y="41"/>
                      <a:pt x="28" y="38"/>
                    </a:cubicBezTo>
                    <a:cubicBezTo>
                      <a:pt x="24" y="35"/>
                      <a:pt x="25" y="30"/>
                      <a:pt x="27" y="27"/>
                    </a:cubicBezTo>
                    <a:cubicBezTo>
                      <a:pt x="28" y="27"/>
                      <a:pt x="28" y="27"/>
                      <a:pt x="29" y="28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19" y="22"/>
                      <a:pt x="15" y="19"/>
                      <a:pt x="13" y="16"/>
                    </a:cubicBezTo>
                    <a:cubicBezTo>
                      <a:pt x="13" y="14"/>
                      <a:pt x="12" y="13"/>
                      <a:pt x="12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2"/>
                      <a:pt x="11" y="14"/>
                    </a:cubicBezTo>
                    <a:cubicBezTo>
                      <a:pt x="7" y="13"/>
                      <a:pt x="4" y="11"/>
                      <a:pt x="2" y="7"/>
                    </a:cubicBezTo>
                    <a:cubicBezTo>
                      <a:pt x="2" y="5"/>
                      <a:pt x="2" y="3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6"/>
                      <a:pt x="1" y="8"/>
                    </a:cubicBezTo>
                    <a:close/>
                    <a:moveTo>
                      <a:pt x="23" y="23"/>
                    </a:moveTo>
                    <a:cubicBezTo>
                      <a:pt x="24" y="23"/>
                      <a:pt x="24" y="24"/>
                      <a:pt x="25" y="25"/>
                    </a:cubicBezTo>
                    <a:cubicBezTo>
                      <a:pt x="25" y="25"/>
                      <a:pt x="26" y="25"/>
                      <a:pt x="26" y="26"/>
                    </a:cubicBezTo>
                    <a:cubicBezTo>
                      <a:pt x="24" y="29"/>
                      <a:pt x="23" y="32"/>
                      <a:pt x="24" y="35"/>
                    </a:cubicBezTo>
                    <a:cubicBezTo>
                      <a:pt x="22" y="35"/>
                      <a:pt x="21" y="35"/>
                      <a:pt x="19" y="34"/>
                    </a:cubicBezTo>
                    <a:cubicBezTo>
                      <a:pt x="17" y="33"/>
                      <a:pt x="15" y="32"/>
                      <a:pt x="14" y="30"/>
                    </a:cubicBezTo>
                    <a:cubicBezTo>
                      <a:pt x="12" y="27"/>
                      <a:pt x="12" y="23"/>
                      <a:pt x="15" y="20"/>
                    </a:cubicBezTo>
                    <a:cubicBezTo>
                      <a:pt x="17" y="22"/>
                      <a:pt x="20" y="24"/>
                      <a:pt x="2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5" name="Freeform 625"/>
              <p:cNvSpPr/>
              <p:nvPr/>
            </p:nvSpPr>
            <p:spPr bwMode="auto">
              <a:xfrm flipH="1">
                <a:off x="2296" y="2050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6" name="Freeform 626"/>
              <p:cNvSpPr/>
              <p:nvPr/>
            </p:nvSpPr>
            <p:spPr bwMode="auto">
              <a:xfrm>
                <a:off x="2237" y="2038"/>
                <a:ext cx="56" cy="38"/>
              </a:xfrm>
              <a:custGeom>
                <a:gdLst>
                  <a:gd name="T0" fmla="*/ 4 w 24"/>
                  <a:gd name="T1" fmla="*/ 2 h 16"/>
                  <a:gd name="T2" fmla="*/ 2 w 24"/>
                  <a:gd name="T3" fmla="*/ 0 h 16"/>
                  <a:gd name="T4" fmla="*/ 0 w 24"/>
                  <a:gd name="T5" fmla="*/ 0 h 16"/>
                  <a:gd name="T6" fmla="*/ 5 w 24"/>
                  <a:gd name="T7" fmla="*/ 5 h 16"/>
                  <a:gd name="T8" fmla="*/ 11 w 24"/>
                  <a:gd name="T9" fmla="*/ 6 h 16"/>
                  <a:gd name="T10" fmla="*/ 15 w 24"/>
                  <a:gd name="T11" fmla="*/ 5 h 16"/>
                  <a:gd name="T12" fmla="*/ 18 w 24"/>
                  <a:gd name="T13" fmla="*/ 6 h 16"/>
                  <a:gd name="T14" fmla="*/ 18 w 24"/>
                  <a:gd name="T15" fmla="*/ 7 h 16"/>
                  <a:gd name="T16" fmla="*/ 23 w 24"/>
                  <a:gd name="T17" fmla="*/ 16 h 16"/>
                  <a:gd name="T18" fmla="*/ 24 w 24"/>
                  <a:gd name="T19" fmla="*/ 14 h 16"/>
                  <a:gd name="T20" fmla="*/ 20 w 24"/>
                  <a:gd name="T21" fmla="*/ 7 h 16"/>
                  <a:gd name="T22" fmla="*/ 21 w 24"/>
                  <a:gd name="T23" fmla="*/ 7 h 16"/>
                  <a:gd name="T24" fmla="*/ 13 w 24"/>
                  <a:gd name="T25" fmla="*/ 3 h 16"/>
                  <a:gd name="T26" fmla="*/ 14 w 24"/>
                  <a:gd name="T27" fmla="*/ 4 h 16"/>
                  <a:gd name="T28" fmla="*/ 4 w 24"/>
                  <a:gd name="T29" fmla="*/ 2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16">
                    <a:moveTo>
                      <a:pt x="4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3" y="4"/>
                      <a:pt x="5" y="5"/>
                    </a:cubicBezTo>
                    <a:cubicBezTo>
                      <a:pt x="7" y="6"/>
                      <a:pt x="9" y="6"/>
                      <a:pt x="11" y="6"/>
                    </a:cubicBezTo>
                    <a:cubicBezTo>
                      <a:pt x="13" y="6"/>
                      <a:pt x="14" y="6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ubicBezTo>
                      <a:pt x="18" y="6"/>
                      <a:pt x="18" y="6"/>
                      <a:pt x="18" y="7"/>
                    </a:cubicBezTo>
                    <a:cubicBezTo>
                      <a:pt x="18" y="10"/>
                      <a:pt x="20" y="13"/>
                      <a:pt x="23" y="16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1" y="13"/>
                      <a:pt x="20" y="10"/>
                      <a:pt x="20" y="7"/>
                    </a:cubicBezTo>
                    <a:cubicBezTo>
                      <a:pt x="20" y="7"/>
                      <a:pt x="20" y="7"/>
                      <a:pt x="21" y="7"/>
                    </a:cubicBezTo>
                    <a:cubicBezTo>
                      <a:pt x="18" y="5"/>
                      <a:pt x="16" y="4"/>
                      <a:pt x="13" y="3"/>
                    </a:cubicBezTo>
                    <a:cubicBezTo>
                      <a:pt x="13" y="3"/>
                      <a:pt x="13" y="4"/>
                      <a:pt x="14" y="4"/>
                    </a:cubicBezTo>
                    <a:cubicBezTo>
                      <a:pt x="11" y="6"/>
                      <a:pt x="6" y="4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7" name="Freeform 627"/>
              <p:cNvSpPr/>
              <p:nvPr/>
            </p:nvSpPr>
            <p:spPr bwMode="auto">
              <a:xfrm>
                <a:off x="2234" y="2027"/>
                <a:ext cx="7" cy="11"/>
              </a:xfrm>
              <a:custGeom>
                <a:gdLst>
                  <a:gd name="T0" fmla="*/ 3 w 3"/>
                  <a:gd name="T1" fmla="*/ 5 h 5"/>
                  <a:gd name="T2" fmla="*/ 2 w 3"/>
                  <a:gd name="T3" fmla="*/ 1 h 5"/>
                  <a:gd name="T4" fmla="*/ 0 w 3"/>
                  <a:gd name="T5" fmla="*/ 0 h 5"/>
                  <a:gd name="T6" fmla="*/ 0 w 3"/>
                  <a:gd name="T7" fmla="*/ 0 h 5"/>
                  <a:gd name="T8" fmla="*/ 1 w 3"/>
                  <a:gd name="T9" fmla="*/ 5 h 5"/>
                  <a:gd name="T10" fmla="*/ 3 w 3"/>
                  <a:gd name="T11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8" name="Freeform 628"/>
              <p:cNvSpPr/>
              <p:nvPr/>
            </p:nvSpPr>
            <p:spPr bwMode="auto">
              <a:xfrm>
                <a:off x="2263" y="2034"/>
                <a:ext cx="35" cy="21"/>
              </a:xfrm>
              <a:custGeom>
                <a:gdLst>
                  <a:gd name="T0" fmla="*/ 6 w 15"/>
                  <a:gd name="T1" fmla="*/ 6 h 9"/>
                  <a:gd name="T2" fmla="*/ 2 w 15"/>
                  <a:gd name="T3" fmla="*/ 1 h 9"/>
                  <a:gd name="T4" fmla="*/ 0 w 15"/>
                  <a:gd name="T5" fmla="*/ 0 h 9"/>
                  <a:gd name="T6" fmla="*/ 2 w 15"/>
                  <a:gd name="T7" fmla="*/ 5 h 9"/>
                  <a:gd name="T8" fmla="*/ 10 w 15"/>
                  <a:gd name="T9" fmla="*/ 9 h 9"/>
                  <a:gd name="T10" fmla="*/ 15 w 15"/>
                  <a:gd name="T11" fmla="*/ 9 h 9"/>
                  <a:gd name="T12" fmla="*/ 14 w 15"/>
                  <a:gd name="T13" fmla="*/ 7 h 9"/>
                  <a:gd name="T14" fmla="*/ 14 w 15"/>
                  <a:gd name="T15" fmla="*/ 7 h 9"/>
                  <a:gd name="T16" fmla="*/ 6 w 15"/>
                  <a:gd name="T17" fmla="*/ 6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6" y="6"/>
                    </a:moveTo>
                    <a:cubicBezTo>
                      <a:pt x="4" y="5"/>
                      <a:pt x="2" y="3"/>
                      <a:pt x="2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5" y="6"/>
                      <a:pt x="7" y="7"/>
                      <a:pt x="10" y="9"/>
                    </a:cubicBezTo>
                    <a:cubicBezTo>
                      <a:pt x="12" y="9"/>
                      <a:pt x="13" y="9"/>
                      <a:pt x="15" y="9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1" y="8"/>
                      <a:pt x="9" y="8"/>
                      <a:pt x="6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9" name="Freeform 629"/>
              <p:cNvSpPr/>
              <p:nvPr/>
            </p:nvSpPr>
            <p:spPr bwMode="auto">
              <a:xfrm>
                <a:off x="2374" y="1977"/>
                <a:ext cx="137" cy="152"/>
              </a:xfrm>
              <a:custGeom>
                <a:gdLst>
                  <a:gd name="T0" fmla="*/ 58 w 58"/>
                  <a:gd name="T1" fmla="*/ 64 h 64"/>
                  <a:gd name="T2" fmla="*/ 52 w 58"/>
                  <a:gd name="T3" fmla="*/ 35 h 64"/>
                  <a:gd name="T4" fmla="*/ 6 w 58"/>
                  <a:gd name="T5" fmla="*/ 0 h 64"/>
                  <a:gd name="T6" fmla="*/ 6 w 58"/>
                  <a:gd name="T7" fmla="*/ 0 h 64"/>
                  <a:gd name="T8" fmla="*/ 0 w 58"/>
                  <a:gd name="T9" fmla="*/ 6 h 64"/>
                  <a:gd name="T10" fmla="*/ 58 w 58"/>
                  <a:gd name="T11" fmla="*/ 64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4">
                    <a:moveTo>
                      <a:pt x="58" y="64"/>
                    </a:moveTo>
                    <a:cubicBezTo>
                      <a:pt x="58" y="54"/>
                      <a:pt x="56" y="44"/>
                      <a:pt x="52" y="35"/>
                    </a:cubicBezTo>
                    <a:cubicBezTo>
                      <a:pt x="44" y="16"/>
                      <a:pt x="26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58" y="64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0" name="Freeform 630"/>
              <p:cNvSpPr/>
              <p:nvPr/>
            </p:nvSpPr>
            <p:spPr bwMode="auto">
              <a:xfrm>
                <a:off x="2428" y="1929"/>
                <a:ext cx="10" cy="10"/>
              </a:xfrm>
              <a:custGeom>
                <a:gdLst>
                  <a:gd name="T0" fmla="*/ 3 w 4"/>
                  <a:gd name="T1" fmla="*/ 0 h 4"/>
                  <a:gd name="T2" fmla="*/ 0 w 4"/>
                  <a:gd name="T3" fmla="*/ 4 h 4"/>
                  <a:gd name="T4" fmla="*/ 0 w 4"/>
                  <a:gd name="T5" fmla="*/ 4 h 4"/>
                  <a:gd name="T6" fmla="*/ 4 w 4"/>
                  <a:gd name="T7" fmla="*/ 3 h 4"/>
                  <a:gd name="T8" fmla="*/ 3 w 4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4" y="2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1" name="Freeform 631"/>
              <p:cNvSpPr/>
              <p:nvPr/>
            </p:nvSpPr>
            <p:spPr bwMode="auto">
              <a:xfrm>
                <a:off x="2428" y="1929"/>
                <a:ext cx="7" cy="10"/>
              </a:xfrm>
              <a:custGeom>
                <a:gdLst>
                  <a:gd name="T0" fmla="*/ 7 w 7"/>
                  <a:gd name="T1" fmla="*/ 0 h 10"/>
                  <a:gd name="T2" fmla="*/ 0 w 7"/>
                  <a:gd name="T3" fmla="*/ 10 h 10"/>
                  <a:gd name="T4" fmla="*/ 0 w 7"/>
                  <a:gd name="T5" fmla="*/ 10 h 10"/>
                  <a:gd name="T6" fmla="*/ 7 w 7"/>
                  <a:gd name="T7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2" name="Rectangle 632"/>
              <p:cNvSpPr>
                <a:spLocks noChangeArrowheads="1"/>
              </p:cNvSpPr>
              <p:nvPr/>
            </p:nvSpPr>
            <p:spPr bwMode="auto">
              <a:xfrm>
                <a:off x="2428" y="1939"/>
                <a:ext cx="1" cy="1"/>
              </a:xfrm>
              <a:prstGeom prst="rect">
                <a:avLst/>
              </a:pr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3" name="Freeform 633"/>
              <p:cNvSpPr/>
              <p:nvPr/>
            </p:nvSpPr>
            <p:spPr bwMode="auto">
              <a:xfrm>
                <a:off x="2438" y="1908"/>
                <a:ext cx="28" cy="26"/>
              </a:xfrm>
              <a:custGeom>
                <a:gdLst>
                  <a:gd name="T0" fmla="*/ 12 w 12"/>
                  <a:gd name="T1" fmla="*/ 8 h 11"/>
                  <a:gd name="T2" fmla="*/ 8 w 12"/>
                  <a:gd name="T3" fmla="*/ 0 h 11"/>
                  <a:gd name="T4" fmla="*/ 0 w 12"/>
                  <a:gd name="T5" fmla="*/ 8 h 11"/>
                  <a:gd name="T6" fmla="*/ 1 w 12"/>
                  <a:gd name="T7" fmla="*/ 11 h 11"/>
                  <a:gd name="T8" fmla="*/ 12 w 12"/>
                  <a:gd name="T9" fmla="*/ 8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2" y="8"/>
                    </a:moveTo>
                    <a:cubicBezTo>
                      <a:pt x="12" y="5"/>
                      <a:pt x="10" y="2"/>
                      <a:pt x="8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10"/>
                      <a:pt x="1" y="11"/>
                    </a:cubicBezTo>
                    <a:cubicBezTo>
                      <a:pt x="4" y="8"/>
                      <a:pt x="8" y="7"/>
                      <a:pt x="12" y="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4" name="Freeform 634"/>
              <p:cNvSpPr/>
              <p:nvPr/>
            </p:nvSpPr>
            <p:spPr bwMode="auto">
              <a:xfrm>
                <a:off x="2438" y="1908"/>
                <a:ext cx="19" cy="19"/>
              </a:xfrm>
              <a:custGeom>
                <a:gdLst>
                  <a:gd name="T0" fmla="*/ 0 w 19"/>
                  <a:gd name="T1" fmla="*/ 19 h 19"/>
                  <a:gd name="T2" fmla="*/ 0 w 19"/>
                  <a:gd name="T3" fmla="*/ 19 h 19"/>
                  <a:gd name="T4" fmla="*/ 19 w 19"/>
                  <a:gd name="T5" fmla="*/ 0 h 19"/>
                  <a:gd name="T6" fmla="*/ 0 w 19"/>
                  <a:gd name="T7" fmla="*/ 1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0" y="19"/>
                    </a:moveTo>
                    <a:lnTo>
                      <a:pt x="0" y="19"/>
                    </a:lnTo>
                    <a:lnTo>
                      <a:pt x="19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5" name="Freeform 635"/>
              <p:cNvSpPr/>
              <p:nvPr/>
            </p:nvSpPr>
            <p:spPr bwMode="auto">
              <a:xfrm>
                <a:off x="2419" y="1939"/>
                <a:ext cx="38" cy="26"/>
              </a:xfrm>
              <a:custGeom>
                <a:gdLst>
                  <a:gd name="T0" fmla="*/ 10 w 16"/>
                  <a:gd name="T1" fmla="*/ 1 h 11"/>
                  <a:gd name="T2" fmla="*/ 0 w 16"/>
                  <a:gd name="T3" fmla="*/ 6 h 11"/>
                  <a:gd name="T4" fmla="*/ 0 w 16"/>
                  <a:gd name="T5" fmla="*/ 6 h 11"/>
                  <a:gd name="T6" fmla="*/ 14 w 16"/>
                  <a:gd name="T7" fmla="*/ 11 h 11"/>
                  <a:gd name="T8" fmla="*/ 10 w 16"/>
                  <a:gd name="T9" fmla="*/ 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1">
                    <a:moveTo>
                      <a:pt x="10" y="1"/>
                    </a:moveTo>
                    <a:cubicBezTo>
                      <a:pt x="7" y="0"/>
                      <a:pt x="1" y="1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7"/>
                      <a:pt x="10" y="9"/>
                      <a:pt x="14" y="11"/>
                    </a:cubicBezTo>
                    <a:cubicBezTo>
                      <a:pt x="16" y="7"/>
                      <a:pt x="14" y="2"/>
                      <a:pt x="10" y="1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6" name="Freeform 636"/>
              <p:cNvSpPr/>
              <p:nvPr/>
            </p:nvSpPr>
            <p:spPr bwMode="auto">
              <a:xfrm>
                <a:off x="2445" y="1927"/>
                <a:ext cx="40" cy="35"/>
              </a:xfrm>
              <a:custGeom>
                <a:gdLst>
                  <a:gd name="T0" fmla="*/ 0 w 17"/>
                  <a:gd name="T1" fmla="*/ 4 h 15"/>
                  <a:gd name="T2" fmla="*/ 5 w 17"/>
                  <a:gd name="T3" fmla="*/ 15 h 15"/>
                  <a:gd name="T4" fmla="*/ 12 w 17"/>
                  <a:gd name="T5" fmla="*/ 12 h 15"/>
                  <a:gd name="T6" fmla="*/ 16 w 17"/>
                  <a:gd name="T7" fmla="*/ 12 h 15"/>
                  <a:gd name="T8" fmla="*/ 12 w 17"/>
                  <a:gd name="T9" fmla="*/ 3 h 15"/>
                  <a:gd name="T10" fmla="*/ 0 w 17"/>
                  <a:gd name="T11" fmla="*/ 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5">
                    <a:moveTo>
                      <a:pt x="0" y="4"/>
                    </a:moveTo>
                    <a:cubicBezTo>
                      <a:pt x="4" y="6"/>
                      <a:pt x="6" y="11"/>
                      <a:pt x="5" y="15"/>
                    </a:cubicBezTo>
                    <a:cubicBezTo>
                      <a:pt x="7" y="13"/>
                      <a:pt x="9" y="12"/>
                      <a:pt x="12" y="12"/>
                    </a:cubicBezTo>
                    <a:cubicBezTo>
                      <a:pt x="14" y="12"/>
                      <a:pt x="15" y="12"/>
                      <a:pt x="16" y="12"/>
                    </a:cubicBezTo>
                    <a:cubicBezTo>
                      <a:pt x="17" y="8"/>
                      <a:pt x="15" y="5"/>
                      <a:pt x="12" y="3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7" name="Freeform 637"/>
              <p:cNvSpPr/>
              <p:nvPr/>
            </p:nvSpPr>
            <p:spPr bwMode="auto">
              <a:xfrm>
                <a:off x="2497" y="1962"/>
                <a:ext cx="33" cy="36"/>
              </a:xfrm>
              <a:custGeom>
                <a:gdLst>
                  <a:gd name="T0" fmla="*/ 0 w 14"/>
                  <a:gd name="T1" fmla="*/ 2 h 15"/>
                  <a:gd name="T2" fmla="*/ 1 w 14"/>
                  <a:gd name="T3" fmla="*/ 13 h 15"/>
                  <a:gd name="T4" fmla="*/ 12 w 14"/>
                  <a:gd name="T5" fmla="*/ 15 h 15"/>
                  <a:gd name="T6" fmla="*/ 11 w 14"/>
                  <a:gd name="T7" fmla="*/ 4 h 15"/>
                  <a:gd name="T8" fmla="*/ 0 w 14"/>
                  <a:gd name="T9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0" y="2"/>
                    </a:moveTo>
                    <a:cubicBezTo>
                      <a:pt x="2" y="5"/>
                      <a:pt x="3" y="10"/>
                      <a:pt x="1" y="13"/>
                    </a:cubicBezTo>
                    <a:cubicBezTo>
                      <a:pt x="4" y="12"/>
                      <a:pt x="9" y="14"/>
                      <a:pt x="12" y="15"/>
                    </a:cubicBezTo>
                    <a:cubicBezTo>
                      <a:pt x="14" y="11"/>
                      <a:pt x="14" y="7"/>
                      <a:pt x="11" y="4"/>
                    </a:cubicBezTo>
                    <a:cubicBezTo>
                      <a:pt x="8" y="1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8" name="Freeform 638"/>
              <p:cNvSpPr/>
              <p:nvPr/>
            </p:nvSpPr>
            <p:spPr bwMode="auto">
              <a:xfrm>
                <a:off x="2480" y="1929"/>
                <a:ext cx="33" cy="36"/>
              </a:xfrm>
              <a:custGeom>
                <a:gdLst>
                  <a:gd name="T0" fmla="*/ 3 w 14"/>
                  <a:gd name="T1" fmla="*/ 12 h 15"/>
                  <a:gd name="T2" fmla="*/ 5 w 14"/>
                  <a:gd name="T3" fmla="*/ 14 h 15"/>
                  <a:gd name="T4" fmla="*/ 6 w 14"/>
                  <a:gd name="T5" fmla="*/ 15 h 15"/>
                  <a:gd name="T6" fmla="*/ 13 w 14"/>
                  <a:gd name="T7" fmla="*/ 14 h 15"/>
                  <a:gd name="T8" fmla="*/ 13 w 14"/>
                  <a:gd name="T9" fmla="*/ 14 h 15"/>
                  <a:gd name="T10" fmla="*/ 10 w 14"/>
                  <a:gd name="T11" fmla="*/ 4 h 15"/>
                  <a:gd name="T12" fmla="*/ 0 w 14"/>
                  <a:gd name="T13" fmla="*/ 2 h 15"/>
                  <a:gd name="T14" fmla="*/ 3 w 14"/>
                  <a:gd name="T15" fmla="*/ 1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3" y="12"/>
                    </a:moveTo>
                    <a:cubicBezTo>
                      <a:pt x="4" y="12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5"/>
                    </a:cubicBezTo>
                    <a:cubicBezTo>
                      <a:pt x="8" y="14"/>
                      <a:pt x="10" y="13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0"/>
                      <a:pt x="12" y="6"/>
                      <a:pt x="10" y="4"/>
                    </a:cubicBezTo>
                    <a:cubicBezTo>
                      <a:pt x="8" y="2"/>
                      <a:pt x="3" y="0"/>
                      <a:pt x="0" y="2"/>
                    </a:cubicBezTo>
                    <a:cubicBezTo>
                      <a:pt x="2" y="4"/>
                      <a:pt x="4" y="8"/>
                      <a:pt x="3" y="1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9" name="Freeform 639"/>
              <p:cNvSpPr/>
              <p:nvPr/>
            </p:nvSpPr>
            <p:spPr bwMode="auto">
              <a:xfrm>
                <a:off x="2457" y="1960"/>
                <a:ext cx="45" cy="36"/>
              </a:xfrm>
              <a:custGeom>
                <a:gdLst>
                  <a:gd name="T0" fmla="*/ 14 w 19"/>
                  <a:gd name="T1" fmla="*/ 2 h 15"/>
                  <a:gd name="T2" fmla="*/ 7 w 19"/>
                  <a:gd name="T3" fmla="*/ 0 h 15"/>
                  <a:gd name="T4" fmla="*/ 0 w 19"/>
                  <a:gd name="T5" fmla="*/ 3 h 15"/>
                  <a:gd name="T6" fmla="*/ 11 w 19"/>
                  <a:gd name="T7" fmla="*/ 11 h 15"/>
                  <a:gd name="T8" fmla="*/ 16 w 19"/>
                  <a:gd name="T9" fmla="*/ 15 h 15"/>
                  <a:gd name="T10" fmla="*/ 14 w 19"/>
                  <a:gd name="T11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5">
                    <a:moveTo>
                      <a:pt x="14" y="2"/>
                    </a:moveTo>
                    <a:cubicBezTo>
                      <a:pt x="12" y="0"/>
                      <a:pt x="10" y="0"/>
                      <a:pt x="7" y="0"/>
                    </a:cubicBezTo>
                    <a:cubicBezTo>
                      <a:pt x="4" y="0"/>
                      <a:pt x="2" y="2"/>
                      <a:pt x="0" y="3"/>
                    </a:cubicBezTo>
                    <a:cubicBezTo>
                      <a:pt x="4" y="6"/>
                      <a:pt x="8" y="8"/>
                      <a:pt x="11" y="11"/>
                    </a:cubicBezTo>
                    <a:cubicBezTo>
                      <a:pt x="13" y="12"/>
                      <a:pt x="14" y="14"/>
                      <a:pt x="16" y="15"/>
                    </a:cubicBezTo>
                    <a:cubicBezTo>
                      <a:pt x="19" y="11"/>
                      <a:pt x="17" y="5"/>
                      <a:pt x="14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0" name="Freeform 640"/>
              <p:cNvSpPr/>
              <p:nvPr/>
            </p:nvSpPr>
            <p:spPr bwMode="auto">
              <a:xfrm>
                <a:off x="2497" y="1993"/>
                <a:ext cx="38" cy="43"/>
              </a:xfrm>
              <a:custGeom>
                <a:gdLst>
                  <a:gd name="T0" fmla="*/ 13 w 16"/>
                  <a:gd name="T1" fmla="*/ 6 h 18"/>
                  <a:gd name="T2" fmla="*/ 0 w 16"/>
                  <a:gd name="T3" fmla="*/ 3 h 18"/>
                  <a:gd name="T4" fmla="*/ 10 w 16"/>
                  <a:gd name="T5" fmla="*/ 18 h 18"/>
                  <a:gd name="T6" fmla="*/ 13 w 16"/>
                  <a:gd name="T7" fmla="*/ 6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13" y="6"/>
                    </a:moveTo>
                    <a:cubicBezTo>
                      <a:pt x="11" y="2"/>
                      <a:pt x="3" y="0"/>
                      <a:pt x="0" y="3"/>
                    </a:cubicBezTo>
                    <a:cubicBezTo>
                      <a:pt x="4" y="8"/>
                      <a:pt x="7" y="13"/>
                      <a:pt x="10" y="18"/>
                    </a:cubicBezTo>
                    <a:cubicBezTo>
                      <a:pt x="15" y="16"/>
                      <a:pt x="16" y="10"/>
                      <a:pt x="13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1" name="Freeform 641"/>
              <p:cNvSpPr/>
              <p:nvPr/>
            </p:nvSpPr>
            <p:spPr bwMode="auto">
              <a:xfrm>
                <a:off x="2554" y="2029"/>
                <a:ext cx="30" cy="40"/>
              </a:xfrm>
              <a:custGeom>
                <a:gdLst>
                  <a:gd name="T0" fmla="*/ 0 w 13"/>
                  <a:gd name="T1" fmla="*/ 9 h 17"/>
                  <a:gd name="T2" fmla="*/ 1 w 13"/>
                  <a:gd name="T3" fmla="*/ 10 h 17"/>
                  <a:gd name="T4" fmla="*/ 1 w 13"/>
                  <a:gd name="T5" fmla="*/ 11 h 17"/>
                  <a:gd name="T6" fmla="*/ 9 w 13"/>
                  <a:gd name="T7" fmla="*/ 17 h 17"/>
                  <a:gd name="T8" fmla="*/ 12 w 13"/>
                  <a:gd name="T9" fmla="*/ 6 h 17"/>
                  <a:gd name="T10" fmla="*/ 4 w 13"/>
                  <a:gd name="T11" fmla="*/ 0 h 17"/>
                  <a:gd name="T12" fmla="*/ 0 w 13"/>
                  <a:gd name="T13" fmla="*/ 9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7">
                    <a:moveTo>
                      <a:pt x="0" y="9"/>
                    </a:move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4" y="11"/>
                      <a:pt x="8" y="13"/>
                      <a:pt x="9" y="17"/>
                    </a:cubicBezTo>
                    <a:cubicBezTo>
                      <a:pt x="12" y="14"/>
                      <a:pt x="13" y="10"/>
                      <a:pt x="12" y="6"/>
                    </a:cubicBezTo>
                    <a:cubicBezTo>
                      <a:pt x="11" y="2"/>
                      <a:pt x="8" y="1"/>
                      <a:pt x="4" y="0"/>
                    </a:cubicBezTo>
                    <a:cubicBezTo>
                      <a:pt x="4" y="4"/>
                      <a:pt x="3" y="7"/>
                      <a:pt x="0" y="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2" name="Freeform 642"/>
              <p:cNvSpPr/>
              <p:nvPr/>
            </p:nvSpPr>
            <p:spPr bwMode="auto">
              <a:xfrm>
                <a:off x="2580" y="1984"/>
                <a:ext cx="54" cy="28"/>
              </a:xfrm>
              <a:custGeom>
                <a:gdLst>
                  <a:gd name="T0" fmla="*/ 9 w 23"/>
                  <a:gd name="T1" fmla="*/ 11 h 12"/>
                  <a:gd name="T2" fmla="*/ 14 w 23"/>
                  <a:gd name="T3" fmla="*/ 11 h 12"/>
                  <a:gd name="T4" fmla="*/ 22 w 23"/>
                  <a:gd name="T5" fmla="*/ 6 h 12"/>
                  <a:gd name="T6" fmla="*/ 12 w 23"/>
                  <a:gd name="T7" fmla="*/ 3 h 12"/>
                  <a:gd name="T8" fmla="*/ 5 w 23"/>
                  <a:gd name="T9" fmla="*/ 7 h 12"/>
                  <a:gd name="T10" fmla="*/ 0 w 23"/>
                  <a:gd name="T11" fmla="*/ 11 h 12"/>
                  <a:gd name="T12" fmla="*/ 9 w 23"/>
                  <a:gd name="T13" fmla="*/ 1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2">
                    <a:moveTo>
                      <a:pt x="9" y="11"/>
                    </a:moveTo>
                    <a:cubicBezTo>
                      <a:pt x="11" y="11"/>
                      <a:pt x="13" y="11"/>
                      <a:pt x="14" y="11"/>
                    </a:cubicBezTo>
                    <a:cubicBezTo>
                      <a:pt x="18" y="11"/>
                      <a:pt x="23" y="10"/>
                      <a:pt x="22" y="6"/>
                    </a:cubicBezTo>
                    <a:cubicBezTo>
                      <a:pt x="22" y="0"/>
                      <a:pt x="15" y="1"/>
                      <a:pt x="12" y="3"/>
                    </a:cubicBezTo>
                    <a:cubicBezTo>
                      <a:pt x="9" y="4"/>
                      <a:pt x="7" y="5"/>
                      <a:pt x="5" y="7"/>
                    </a:cubicBezTo>
                    <a:cubicBezTo>
                      <a:pt x="3" y="8"/>
                      <a:pt x="2" y="10"/>
                      <a:pt x="0" y="11"/>
                    </a:cubicBezTo>
                    <a:cubicBezTo>
                      <a:pt x="3" y="12"/>
                      <a:pt x="7" y="11"/>
                      <a:pt x="9" y="1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3" name="Freeform 643"/>
              <p:cNvSpPr/>
              <p:nvPr/>
            </p:nvSpPr>
            <p:spPr bwMode="auto">
              <a:xfrm>
                <a:off x="2459" y="1894"/>
                <a:ext cx="142" cy="180"/>
              </a:xfrm>
              <a:custGeom>
                <a:gdLst>
                  <a:gd name="T0" fmla="*/ 5 w 60"/>
                  <a:gd name="T1" fmla="*/ 14 h 76"/>
                  <a:gd name="T2" fmla="*/ 5 w 60"/>
                  <a:gd name="T3" fmla="*/ 15 h 76"/>
                  <a:gd name="T4" fmla="*/ 8 w 60"/>
                  <a:gd name="T5" fmla="*/ 16 h 76"/>
                  <a:gd name="T6" fmla="*/ 11 w 60"/>
                  <a:gd name="T7" fmla="*/ 15 h 76"/>
                  <a:gd name="T8" fmla="*/ 18 w 60"/>
                  <a:gd name="T9" fmla="*/ 16 h 76"/>
                  <a:gd name="T10" fmla="*/ 23 w 60"/>
                  <a:gd name="T11" fmla="*/ 29 h 76"/>
                  <a:gd name="T12" fmla="*/ 23 w 60"/>
                  <a:gd name="T13" fmla="*/ 29 h 76"/>
                  <a:gd name="T14" fmla="*/ 27 w 60"/>
                  <a:gd name="T15" fmla="*/ 31 h 76"/>
                  <a:gd name="T16" fmla="*/ 30 w 60"/>
                  <a:gd name="T17" fmla="*/ 35 h 76"/>
                  <a:gd name="T18" fmla="*/ 42 w 60"/>
                  <a:gd name="T19" fmla="*/ 40 h 76"/>
                  <a:gd name="T20" fmla="*/ 41 w 60"/>
                  <a:gd name="T21" fmla="*/ 52 h 76"/>
                  <a:gd name="T22" fmla="*/ 43 w 60"/>
                  <a:gd name="T23" fmla="*/ 55 h 76"/>
                  <a:gd name="T24" fmla="*/ 43 w 60"/>
                  <a:gd name="T25" fmla="*/ 56 h 76"/>
                  <a:gd name="T26" fmla="*/ 53 w 60"/>
                  <a:gd name="T27" fmla="*/ 62 h 76"/>
                  <a:gd name="T28" fmla="*/ 50 w 60"/>
                  <a:gd name="T29" fmla="*/ 75 h 76"/>
                  <a:gd name="T30" fmla="*/ 50 w 60"/>
                  <a:gd name="T31" fmla="*/ 75 h 76"/>
                  <a:gd name="T32" fmla="*/ 50 w 60"/>
                  <a:gd name="T33" fmla="*/ 76 h 76"/>
                  <a:gd name="T34" fmla="*/ 60 w 60"/>
                  <a:gd name="T35" fmla="*/ 66 h 76"/>
                  <a:gd name="T36" fmla="*/ 59 w 60"/>
                  <a:gd name="T37" fmla="*/ 60 h 76"/>
                  <a:gd name="T38" fmla="*/ 49 w 60"/>
                  <a:gd name="T39" fmla="*/ 51 h 76"/>
                  <a:gd name="T40" fmla="*/ 48 w 60"/>
                  <a:gd name="T41" fmla="*/ 49 h 76"/>
                  <a:gd name="T42" fmla="*/ 32 w 60"/>
                  <a:gd name="T43" fmla="*/ 28 h 76"/>
                  <a:gd name="T44" fmla="*/ 31 w 60"/>
                  <a:gd name="T45" fmla="*/ 28 h 76"/>
                  <a:gd name="T46" fmla="*/ 31 w 60"/>
                  <a:gd name="T47" fmla="*/ 27 h 76"/>
                  <a:gd name="T48" fmla="*/ 24 w 60"/>
                  <a:gd name="T49" fmla="*/ 12 h 76"/>
                  <a:gd name="T50" fmla="*/ 10 w 60"/>
                  <a:gd name="T51" fmla="*/ 8 h 76"/>
                  <a:gd name="T52" fmla="*/ 9 w 60"/>
                  <a:gd name="T53" fmla="*/ 8 h 76"/>
                  <a:gd name="T54" fmla="*/ 6 w 60"/>
                  <a:gd name="T55" fmla="*/ 1 h 76"/>
                  <a:gd name="T56" fmla="*/ 5 w 60"/>
                  <a:gd name="T57" fmla="*/ 0 h 76"/>
                  <a:gd name="T58" fmla="*/ 0 w 60"/>
                  <a:gd name="T59" fmla="*/ 5 h 76"/>
                  <a:gd name="T60" fmla="*/ 5 w 60"/>
                  <a:gd name="T61" fmla="*/ 14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0" h="76">
                    <a:moveTo>
                      <a:pt x="5" y="14"/>
                    </a:moveTo>
                    <a:cubicBezTo>
                      <a:pt x="5" y="14"/>
                      <a:pt x="5" y="14"/>
                      <a:pt x="5" y="15"/>
                    </a:cubicBezTo>
                    <a:cubicBezTo>
                      <a:pt x="6" y="15"/>
                      <a:pt x="7" y="15"/>
                      <a:pt x="8" y="16"/>
                    </a:cubicBezTo>
                    <a:cubicBezTo>
                      <a:pt x="9" y="15"/>
                      <a:pt x="10" y="15"/>
                      <a:pt x="11" y="15"/>
                    </a:cubicBezTo>
                    <a:cubicBezTo>
                      <a:pt x="14" y="14"/>
                      <a:pt x="16" y="15"/>
                      <a:pt x="18" y="16"/>
                    </a:cubicBezTo>
                    <a:cubicBezTo>
                      <a:pt x="22" y="18"/>
                      <a:pt x="25" y="25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5" y="30"/>
                      <a:pt x="26" y="30"/>
                      <a:pt x="27" y="31"/>
                    </a:cubicBezTo>
                    <a:cubicBezTo>
                      <a:pt x="29" y="33"/>
                      <a:pt x="29" y="34"/>
                      <a:pt x="30" y="35"/>
                    </a:cubicBezTo>
                    <a:cubicBezTo>
                      <a:pt x="35" y="35"/>
                      <a:pt x="39" y="36"/>
                      <a:pt x="42" y="40"/>
                    </a:cubicBezTo>
                    <a:cubicBezTo>
                      <a:pt x="44" y="44"/>
                      <a:pt x="44" y="49"/>
                      <a:pt x="41" y="52"/>
                    </a:cubicBezTo>
                    <a:cubicBezTo>
                      <a:pt x="42" y="53"/>
                      <a:pt x="43" y="54"/>
                      <a:pt x="43" y="55"/>
                    </a:cubicBezTo>
                    <a:cubicBezTo>
                      <a:pt x="43" y="55"/>
                      <a:pt x="43" y="55"/>
                      <a:pt x="43" y="56"/>
                    </a:cubicBezTo>
                    <a:cubicBezTo>
                      <a:pt x="48" y="55"/>
                      <a:pt x="52" y="59"/>
                      <a:pt x="53" y="62"/>
                    </a:cubicBezTo>
                    <a:cubicBezTo>
                      <a:pt x="55" y="67"/>
                      <a:pt x="54" y="72"/>
                      <a:pt x="50" y="75"/>
                    </a:cubicBezTo>
                    <a:cubicBezTo>
                      <a:pt x="50" y="75"/>
                      <a:pt x="50" y="75"/>
                      <a:pt x="50" y="75"/>
                    </a:cubicBezTo>
                    <a:cubicBezTo>
                      <a:pt x="50" y="75"/>
                      <a:pt x="50" y="76"/>
                      <a:pt x="50" y="7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0" y="64"/>
                      <a:pt x="60" y="62"/>
                      <a:pt x="59" y="60"/>
                    </a:cubicBezTo>
                    <a:cubicBezTo>
                      <a:pt x="57" y="56"/>
                      <a:pt x="54" y="51"/>
                      <a:pt x="49" y="51"/>
                    </a:cubicBezTo>
                    <a:cubicBezTo>
                      <a:pt x="48" y="51"/>
                      <a:pt x="48" y="50"/>
                      <a:pt x="48" y="49"/>
                    </a:cubicBezTo>
                    <a:cubicBezTo>
                      <a:pt x="53" y="39"/>
                      <a:pt x="42" y="28"/>
                      <a:pt x="32" y="28"/>
                    </a:cubicBezTo>
                    <a:cubicBezTo>
                      <a:pt x="32" y="28"/>
                      <a:pt x="32" y="28"/>
                      <a:pt x="31" y="28"/>
                    </a:cubicBezTo>
                    <a:cubicBezTo>
                      <a:pt x="31" y="28"/>
                      <a:pt x="31" y="28"/>
                      <a:pt x="31" y="27"/>
                    </a:cubicBezTo>
                    <a:cubicBezTo>
                      <a:pt x="30" y="21"/>
                      <a:pt x="28" y="16"/>
                      <a:pt x="24" y="12"/>
                    </a:cubicBezTo>
                    <a:cubicBezTo>
                      <a:pt x="21" y="9"/>
                      <a:pt x="14" y="8"/>
                      <a:pt x="10" y="8"/>
                    </a:cubicBezTo>
                    <a:cubicBezTo>
                      <a:pt x="10" y="9"/>
                      <a:pt x="9" y="8"/>
                      <a:pt x="9" y="8"/>
                    </a:cubicBezTo>
                    <a:cubicBezTo>
                      <a:pt x="8" y="6"/>
                      <a:pt x="8" y="3"/>
                      <a:pt x="6" y="1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7"/>
                      <a:pt x="5" y="11"/>
                      <a:pt x="5" y="1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4" name="Freeform 644"/>
              <p:cNvSpPr/>
              <p:nvPr/>
            </p:nvSpPr>
            <p:spPr bwMode="auto">
              <a:xfrm>
                <a:off x="2539" y="1920"/>
                <a:ext cx="48" cy="35"/>
              </a:xfrm>
              <a:custGeom>
                <a:gdLst>
                  <a:gd name="T0" fmla="*/ 15 w 20"/>
                  <a:gd name="T1" fmla="*/ 3 h 15"/>
                  <a:gd name="T2" fmla="*/ 6 w 20"/>
                  <a:gd name="T3" fmla="*/ 6 h 15"/>
                  <a:gd name="T4" fmla="*/ 0 w 20"/>
                  <a:gd name="T5" fmla="*/ 15 h 15"/>
                  <a:gd name="T6" fmla="*/ 10 w 20"/>
                  <a:gd name="T7" fmla="*/ 12 h 15"/>
                  <a:gd name="T8" fmla="*/ 15 w 20"/>
                  <a:gd name="T9" fmla="*/ 3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15" y="3"/>
                    </a:moveTo>
                    <a:cubicBezTo>
                      <a:pt x="12" y="0"/>
                      <a:pt x="8" y="4"/>
                      <a:pt x="6" y="6"/>
                    </a:cubicBezTo>
                    <a:cubicBezTo>
                      <a:pt x="3" y="9"/>
                      <a:pt x="1" y="11"/>
                      <a:pt x="0" y="15"/>
                    </a:cubicBezTo>
                    <a:cubicBezTo>
                      <a:pt x="3" y="13"/>
                      <a:pt x="7" y="13"/>
                      <a:pt x="10" y="12"/>
                    </a:cubicBezTo>
                    <a:cubicBezTo>
                      <a:pt x="13" y="10"/>
                      <a:pt x="20" y="7"/>
                      <a:pt x="15" y="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5" name="Freeform 645"/>
              <p:cNvSpPr/>
              <p:nvPr/>
            </p:nvSpPr>
            <p:spPr bwMode="auto">
              <a:xfrm>
                <a:off x="2485" y="1860"/>
                <a:ext cx="45" cy="48"/>
              </a:xfrm>
              <a:custGeom>
                <a:gdLst>
                  <a:gd name="T0" fmla="*/ 16 w 19"/>
                  <a:gd name="T1" fmla="*/ 5 h 20"/>
                  <a:gd name="T2" fmla="*/ 6 w 19"/>
                  <a:gd name="T3" fmla="*/ 10 h 20"/>
                  <a:gd name="T4" fmla="*/ 0 w 19"/>
                  <a:gd name="T5" fmla="*/ 20 h 20"/>
                  <a:gd name="T6" fmla="*/ 16 w 19"/>
                  <a:gd name="T7" fmla="*/ 5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16" y="5"/>
                    </a:moveTo>
                    <a:cubicBezTo>
                      <a:pt x="13" y="0"/>
                      <a:pt x="7" y="8"/>
                      <a:pt x="6" y="10"/>
                    </a:cubicBezTo>
                    <a:cubicBezTo>
                      <a:pt x="4" y="13"/>
                      <a:pt x="1" y="16"/>
                      <a:pt x="0" y="20"/>
                    </a:cubicBezTo>
                    <a:cubicBezTo>
                      <a:pt x="6" y="17"/>
                      <a:pt x="19" y="13"/>
                      <a:pt x="16" y="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6" name="Freeform 646"/>
              <p:cNvSpPr/>
              <p:nvPr/>
            </p:nvSpPr>
            <p:spPr bwMode="auto">
              <a:xfrm>
                <a:off x="2542" y="2057"/>
                <a:ext cx="33" cy="36"/>
              </a:xfrm>
              <a:custGeom>
                <a:gdLst>
                  <a:gd name="T0" fmla="*/ 14 w 14"/>
                  <a:gd name="T1" fmla="*/ 7 h 15"/>
                  <a:gd name="T2" fmla="*/ 6 w 14"/>
                  <a:gd name="T3" fmla="*/ 0 h 15"/>
                  <a:gd name="T4" fmla="*/ 0 w 14"/>
                  <a:gd name="T5" fmla="*/ 11 h 15"/>
                  <a:gd name="T6" fmla="*/ 7 w 14"/>
                  <a:gd name="T7" fmla="*/ 15 h 15"/>
                  <a:gd name="T8" fmla="*/ 14 w 14"/>
                  <a:gd name="T9" fmla="*/ 8 h 15"/>
                  <a:gd name="T10" fmla="*/ 14 w 14"/>
                  <a:gd name="T11" fmla="*/ 7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cubicBezTo>
                      <a:pt x="13" y="3"/>
                      <a:pt x="10" y="1"/>
                      <a:pt x="6" y="0"/>
                    </a:cubicBezTo>
                    <a:cubicBezTo>
                      <a:pt x="7" y="5"/>
                      <a:pt x="4" y="9"/>
                      <a:pt x="0" y="11"/>
                    </a:cubicBezTo>
                    <a:cubicBezTo>
                      <a:pt x="3" y="11"/>
                      <a:pt x="5" y="13"/>
                      <a:pt x="7" y="1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7" name="Freeform 647"/>
              <p:cNvSpPr/>
              <p:nvPr/>
            </p:nvSpPr>
            <p:spPr bwMode="auto">
              <a:xfrm>
                <a:off x="2528" y="1979"/>
                <a:ext cx="30" cy="36"/>
              </a:xfrm>
              <a:custGeom>
                <a:gdLst>
                  <a:gd name="T0" fmla="*/ 0 w 13"/>
                  <a:gd name="T1" fmla="*/ 10 h 15"/>
                  <a:gd name="T2" fmla="*/ 2 w 13"/>
                  <a:gd name="T3" fmla="*/ 12 h 15"/>
                  <a:gd name="T4" fmla="*/ 11 w 13"/>
                  <a:gd name="T5" fmla="*/ 15 h 15"/>
                  <a:gd name="T6" fmla="*/ 11 w 13"/>
                  <a:gd name="T7" fmla="*/ 5 h 15"/>
                  <a:gd name="T8" fmla="*/ 6 w 13"/>
                  <a:gd name="T9" fmla="*/ 1 h 15"/>
                  <a:gd name="T10" fmla="*/ 1 w 13"/>
                  <a:gd name="T11" fmla="*/ 0 h 15"/>
                  <a:gd name="T12" fmla="*/ 0 w 13"/>
                  <a:gd name="T13" fmla="*/ 9 h 15"/>
                  <a:gd name="T14" fmla="*/ 0 w 13"/>
                  <a:gd name="T15" fmla="*/ 1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0" y="10"/>
                    </a:moveTo>
                    <a:cubicBezTo>
                      <a:pt x="1" y="11"/>
                      <a:pt x="2" y="11"/>
                      <a:pt x="2" y="12"/>
                    </a:cubicBezTo>
                    <a:cubicBezTo>
                      <a:pt x="5" y="11"/>
                      <a:pt x="9" y="13"/>
                      <a:pt x="11" y="15"/>
                    </a:cubicBezTo>
                    <a:cubicBezTo>
                      <a:pt x="13" y="12"/>
                      <a:pt x="13" y="8"/>
                      <a:pt x="11" y="5"/>
                    </a:cubicBezTo>
                    <a:cubicBezTo>
                      <a:pt x="10" y="3"/>
                      <a:pt x="8" y="2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2" y="3"/>
                      <a:pt x="1" y="6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8" name="Freeform 648"/>
              <p:cNvSpPr/>
              <p:nvPr/>
            </p:nvSpPr>
            <p:spPr bwMode="auto">
              <a:xfrm>
                <a:off x="2528" y="2010"/>
                <a:ext cx="33" cy="38"/>
              </a:xfrm>
              <a:custGeom>
                <a:gdLst>
                  <a:gd name="T0" fmla="*/ 3 w 14"/>
                  <a:gd name="T1" fmla="*/ 1 h 16"/>
                  <a:gd name="T2" fmla="*/ 0 w 14"/>
                  <a:gd name="T3" fmla="*/ 11 h 16"/>
                  <a:gd name="T4" fmla="*/ 4 w 14"/>
                  <a:gd name="T5" fmla="*/ 12 h 16"/>
                  <a:gd name="T6" fmla="*/ 10 w 14"/>
                  <a:gd name="T7" fmla="*/ 16 h 16"/>
                  <a:gd name="T8" fmla="*/ 10 w 14"/>
                  <a:gd name="T9" fmla="*/ 16 h 16"/>
                  <a:gd name="T10" fmla="*/ 12 w 14"/>
                  <a:gd name="T11" fmla="*/ 6 h 16"/>
                  <a:gd name="T12" fmla="*/ 3 w 14"/>
                  <a:gd name="T13" fmla="*/ 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3" y="1"/>
                    </a:moveTo>
                    <a:cubicBezTo>
                      <a:pt x="4" y="4"/>
                      <a:pt x="3" y="8"/>
                      <a:pt x="0" y="11"/>
                    </a:cubicBezTo>
                    <a:cubicBezTo>
                      <a:pt x="1" y="11"/>
                      <a:pt x="3" y="11"/>
                      <a:pt x="4" y="12"/>
                    </a:cubicBezTo>
                    <a:cubicBezTo>
                      <a:pt x="7" y="12"/>
                      <a:pt x="9" y="14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4" y="14"/>
                      <a:pt x="14" y="9"/>
                      <a:pt x="12" y="6"/>
                    </a:cubicBezTo>
                    <a:cubicBezTo>
                      <a:pt x="11" y="2"/>
                      <a:pt x="6" y="0"/>
                      <a:pt x="3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9" name="Freeform 649"/>
              <p:cNvSpPr/>
              <p:nvPr/>
            </p:nvSpPr>
            <p:spPr bwMode="auto">
              <a:xfrm>
                <a:off x="2523" y="2038"/>
                <a:ext cx="31" cy="43"/>
              </a:xfrm>
              <a:custGeom>
                <a:gdLst>
                  <a:gd name="T0" fmla="*/ 8 w 13"/>
                  <a:gd name="T1" fmla="*/ 2 h 18"/>
                  <a:gd name="T2" fmla="*/ 0 w 13"/>
                  <a:gd name="T3" fmla="*/ 1 h 18"/>
                  <a:gd name="T4" fmla="*/ 5 w 13"/>
                  <a:gd name="T5" fmla="*/ 18 h 18"/>
                  <a:gd name="T6" fmla="*/ 12 w 13"/>
                  <a:gd name="T7" fmla="*/ 8 h 18"/>
                  <a:gd name="T8" fmla="*/ 8 w 13"/>
                  <a:gd name="T9" fmla="*/ 2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8">
                    <a:moveTo>
                      <a:pt x="8" y="2"/>
                    </a:moveTo>
                    <a:cubicBezTo>
                      <a:pt x="6" y="1"/>
                      <a:pt x="2" y="0"/>
                      <a:pt x="0" y="1"/>
                    </a:cubicBezTo>
                    <a:cubicBezTo>
                      <a:pt x="2" y="6"/>
                      <a:pt x="4" y="12"/>
                      <a:pt x="5" y="18"/>
                    </a:cubicBezTo>
                    <a:cubicBezTo>
                      <a:pt x="10" y="17"/>
                      <a:pt x="13" y="13"/>
                      <a:pt x="12" y="8"/>
                    </a:cubicBezTo>
                    <a:cubicBezTo>
                      <a:pt x="12" y="5"/>
                      <a:pt x="10" y="3"/>
                      <a:pt x="8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0" name="Freeform 650"/>
              <p:cNvSpPr/>
              <p:nvPr/>
            </p:nvSpPr>
            <p:spPr bwMode="auto">
              <a:xfrm>
                <a:off x="2537" y="2086"/>
                <a:ext cx="19" cy="26"/>
              </a:xfrm>
              <a:custGeom>
                <a:gdLst>
                  <a:gd name="T0" fmla="*/ 0 w 8"/>
                  <a:gd name="T1" fmla="*/ 0 h 11"/>
                  <a:gd name="T2" fmla="*/ 1 w 8"/>
                  <a:gd name="T3" fmla="*/ 11 h 11"/>
                  <a:gd name="T4" fmla="*/ 8 w 8"/>
                  <a:gd name="T5" fmla="*/ 4 h 11"/>
                  <a:gd name="T6" fmla="*/ 0 w 8"/>
                  <a:gd name="T7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0" y="0"/>
                    </a:moveTo>
                    <a:cubicBezTo>
                      <a:pt x="0" y="4"/>
                      <a:pt x="1" y="7"/>
                      <a:pt x="1" y="11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2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1" name="Freeform 651"/>
              <p:cNvSpPr/>
              <p:nvPr/>
            </p:nvSpPr>
            <p:spPr bwMode="auto">
              <a:xfrm>
                <a:off x="2393" y="1955"/>
                <a:ext cx="142" cy="178"/>
              </a:xfrm>
              <a:custGeom>
                <a:gdLst>
                  <a:gd name="T0" fmla="*/ 52 w 60"/>
                  <a:gd name="T1" fmla="*/ 71 h 75"/>
                  <a:gd name="T2" fmla="*/ 52 w 60"/>
                  <a:gd name="T3" fmla="*/ 74 h 75"/>
                  <a:gd name="T4" fmla="*/ 52 w 60"/>
                  <a:gd name="T5" fmla="*/ 74 h 75"/>
                  <a:gd name="T6" fmla="*/ 53 w 60"/>
                  <a:gd name="T7" fmla="*/ 75 h 75"/>
                  <a:gd name="T8" fmla="*/ 60 w 60"/>
                  <a:gd name="T9" fmla="*/ 68 h 75"/>
                  <a:gd name="T10" fmla="*/ 59 w 60"/>
                  <a:gd name="T11" fmla="*/ 57 h 75"/>
                  <a:gd name="T12" fmla="*/ 40 w 60"/>
                  <a:gd name="T13" fmla="*/ 18 h 75"/>
                  <a:gd name="T14" fmla="*/ 8 w 60"/>
                  <a:gd name="T15" fmla="*/ 0 h 75"/>
                  <a:gd name="T16" fmla="*/ 0 w 60"/>
                  <a:gd name="T17" fmla="*/ 8 h 75"/>
                  <a:gd name="T18" fmla="*/ 20 w 60"/>
                  <a:gd name="T19" fmla="*/ 14 h 75"/>
                  <a:gd name="T20" fmla="*/ 52 w 60"/>
                  <a:gd name="T21" fmla="*/ 71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75">
                    <a:moveTo>
                      <a:pt x="52" y="71"/>
                    </a:moveTo>
                    <a:cubicBezTo>
                      <a:pt x="52" y="72"/>
                      <a:pt x="52" y="73"/>
                      <a:pt x="52" y="74"/>
                    </a:cubicBezTo>
                    <a:cubicBezTo>
                      <a:pt x="52" y="74"/>
                      <a:pt x="52" y="74"/>
                      <a:pt x="52" y="74"/>
                    </a:cubicBezTo>
                    <a:cubicBezTo>
                      <a:pt x="53" y="75"/>
                      <a:pt x="53" y="75"/>
                      <a:pt x="53" y="75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4"/>
                      <a:pt x="60" y="61"/>
                      <a:pt x="59" y="57"/>
                    </a:cubicBezTo>
                    <a:cubicBezTo>
                      <a:pt x="57" y="43"/>
                      <a:pt x="51" y="28"/>
                      <a:pt x="40" y="18"/>
                    </a:cubicBezTo>
                    <a:cubicBezTo>
                      <a:pt x="31" y="9"/>
                      <a:pt x="20" y="2"/>
                      <a:pt x="8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" y="8"/>
                      <a:pt x="13" y="10"/>
                      <a:pt x="20" y="14"/>
                    </a:cubicBezTo>
                    <a:cubicBezTo>
                      <a:pt x="41" y="25"/>
                      <a:pt x="51" y="48"/>
                      <a:pt x="52" y="71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2" name="Freeform 652"/>
              <p:cNvSpPr>
                <a:spLocks noEditPoints="1"/>
              </p:cNvSpPr>
              <p:nvPr/>
            </p:nvSpPr>
            <p:spPr bwMode="auto">
              <a:xfrm>
                <a:off x="2471" y="1860"/>
                <a:ext cx="168" cy="190"/>
              </a:xfrm>
              <a:custGeom>
                <a:gdLst>
                  <a:gd name="T0" fmla="*/ 1 w 71"/>
                  <a:gd name="T1" fmla="*/ 15 h 80"/>
                  <a:gd name="T2" fmla="*/ 4 w 71"/>
                  <a:gd name="T3" fmla="*/ 22 h 80"/>
                  <a:gd name="T4" fmla="*/ 5 w 71"/>
                  <a:gd name="T5" fmla="*/ 22 h 80"/>
                  <a:gd name="T6" fmla="*/ 19 w 71"/>
                  <a:gd name="T7" fmla="*/ 26 h 80"/>
                  <a:gd name="T8" fmla="*/ 26 w 71"/>
                  <a:gd name="T9" fmla="*/ 41 h 80"/>
                  <a:gd name="T10" fmla="*/ 26 w 71"/>
                  <a:gd name="T11" fmla="*/ 42 h 80"/>
                  <a:gd name="T12" fmla="*/ 27 w 71"/>
                  <a:gd name="T13" fmla="*/ 42 h 80"/>
                  <a:gd name="T14" fmla="*/ 43 w 71"/>
                  <a:gd name="T15" fmla="*/ 63 h 80"/>
                  <a:gd name="T16" fmla="*/ 44 w 71"/>
                  <a:gd name="T17" fmla="*/ 65 h 80"/>
                  <a:gd name="T18" fmla="*/ 54 w 71"/>
                  <a:gd name="T19" fmla="*/ 74 h 80"/>
                  <a:gd name="T20" fmla="*/ 55 w 71"/>
                  <a:gd name="T21" fmla="*/ 80 h 80"/>
                  <a:gd name="T22" fmla="*/ 57 w 71"/>
                  <a:gd name="T23" fmla="*/ 78 h 80"/>
                  <a:gd name="T24" fmla="*/ 56 w 71"/>
                  <a:gd name="T25" fmla="*/ 73 h 80"/>
                  <a:gd name="T26" fmla="*/ 50 w 71"/>
                  <a:gd name="T27" fmla="*/ 65 h 80"/>
                  <a:gd name="T28" fmla="*/ 57 w 71"/>
                  <a:gd name="T29" fmla="*/ 65 h 80"/>
                  <a:gd name="T30" fmla="*/ 63 w 71"/>
                  <a:gd name="T31" fmla="*/ 65 h 80"/>
                  <a:gd name="T32" fmla="*/ 70 w 71"/>
                  <a:gd name="T33" fmla="*/ 57 h 80"/>
                  <a:gd name="T34" fmla="*/ 60 w 71"/>
                  <a:gd name="T35" fmla="*/ 52 h 80"/>
                  <a:gd name="T36" fmla="*/ 52 w 71"/>
                  <a:gd name="T37" fmla="*/ 56 h 80"/>
                  <a:gd name="T38" fmla="*/ 46 w 71"/>
                  <a:gd name="T39" fmla="*/ 62 h 80"/>
                  <a:gd name="T40" fmla="*/ 30 w 71"/>
                  <a:gd name="T41" fmla="*/ 41 h 80"/>
                  <a:gd name="T42" fmla="*/ 38 w 71"/>
                  <a:gd name="T43" fmla="*/ 39 h 80"/>
                  <a:gd name="T44" fmla="*/ 45 w 71"/>
                  <a:gd name="T45" fmla="*/ 36 h 80"/>
                  <a:gd name="T46" fmla="*/ 46 w 71"/>
                  <a:gd name="T47" fmla="*/ 27 h 80"/>
                  <a:gd name="T48" fmla="*/ 27 w 71"/>
                  <a:gd name="T49" fmla="*/ 39 h 80"/>
                  <a:gd name="T50" fmla="*/ 20 w 71"/>
                  <a:gd name="T51" fmla="*/ 25 h 80"/>
                  <a:gd name="T52" fmla="*/ 8 w 71"/>
                  <a:gd name="T53" fmla="*/ 20 h 80"/>
                  <a:gd name="T54" fmla="*/ 22 w 71"/>
                  <a:gd name="T55" fmla="*/ 12 h 80"/>
                  <a:gd name="T56" fmla="*/ 22 w 71"/>
                  <a:gd name="T57" fmla="*/ 3 h 80"/>
                  <a:gd name="T58" fmla="*/ 12 w 71"/>
                  <a:gd name="T59" fmla="*/ 6 h 80"/>
                  <a:gd name="T60" fmla="*/ 8 w 71"/>
                  <a:gd name="T61" fmla="*/ 13 h 80"/>
                  <a:gd name="T62" fmla="*/ 5 w 71"/>
                  <a:gd name="T63" fmla="*/ 19 h 80"/>
                  <a:gd name="T64" fmla="*/ 1 w 71"/>
                  <a:gd name="T65" fmla="*/ 13 h 80"/>
                  <a:gd name="T66" fmla="*/ 0 w 71"/>
                  <a:gd name="T67" fmla="*/ 14 h 80"/>
                  <a:gd name="T68" fmla="*/ 1 w 71"/>
                  <a:gd name="T69" fmla="*/ 15 h 80"/>
                  <a:gd name="T70" fmla="*/ 51 w 71"/>
                  <a:gd name="T71" fmla="*/ 59 h 80"/>
                  <a:gd name="T72" fmla="*/ 58 w 71"/>
                  <a:gd name="T73" fmla="*/ 55 h 80"/>
                  <a:gd name="T74" fmla="*/ 68 w 71"/>
                  <a:gd name="T75" fmla="*/ 58 h 80"/>
                  <a:gd name="T76" fmla="*/ 60 w 71"/>
                  <a:gd name="T77" fmla="*/ 63 h 80"/>
                  <a:gd name="T78" fmla="*/ 55 w 71"/>
                  <a:gd name="T79" fmla="*/ 63 h 80"/>
                  <a:gd name="T80" fmla="*/ 46 w 71"/>
                  <a:gd name="T81" fmla="*/ 63 h 80"/>
                  <a:gd name="T82" fmla="*/ 51 w 71"/>
                  <a:gd name="T83" fmla="*/ 59 h 80"/>
                  <a:gd name="T84" fmla="*/ 35 w 71"/>
                  <a:gd name="T85" fmla="*/ 31 h 80"/>
                  <a:gd name="T86" fmla="*/ 44 w 71"/>
                  <a:gd name="T87" fmla="*/ 28 h 80"/>
                  <a:gd name="T88" fmla="*/ 39 w 71"/>
                  <a:gd name="T89" fmla="*/ 37 h 80"/>
                  <a:gd name="T90" fmla="*/ 29 w 71"/>
                  <a:gd name="T91" fmla="*/ 40 h 80"/>
                  <a:gd name="T92" fmla="*/ 35 w 71"/>
                  <a:gd name="T93" fmla="*/ 31 h 80"/>
                  <a:gd name="T94" fmla="*/ 12 w 71"/>
                  <a:gd name="T95" fmla="*/ 10 h 80"/>
                  <a:gd name="T96" fmla="*/ 22 w 71"/>
                  <a:gd name="T97" fmla="*/ 5 h 80"/>
                  <a:gd name="T98" fmla="*/ 6 w 71"/>
                  <a:gd name="T99" fmla="*/ 20 h 80"/>
                  <a:gd name="T100" fmla="*/ 12 w 71"/>
                  <a:gd name="T101" fmla="*/ 10 h 8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1" h="80">
                    <a:moveTo>
                      <a:pt x="1" y="15"/>
                    </a:moveTo>
                    <a:cubicBezTo>
                      <a:pt x="3" y="17"/>
                      <a:pt x="3" y="20"/>
                      <a:pt x="4" y="22"/>
                    </a:cubicBezTo>
                    <a:cubicBezTo>
                      <a:pt x="4" y="22"/>
                      <a:pt x="5" y="23"/>
                      <a:pt x="5" y="22"/>
                    </a:cubicBezTo>
                    <a:cubicBezTo>
                      <a:pt x="9" y="22"/>
                      <a:pt x="16" y="23"/>
                      <a:pt x="19" y="26"/>
                    </a:cubicBezTo>
                    <a:cubicBezTo>
                      <a:pt x="23" y="30"/>
                      <a:pt x="25" y="35"/>
                      <a:pt x="26" y="41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37" y="42"/>
                      <a:pt x="48" y="53"/>
                      <a:pt x="43" y="63"/>
                    </a:cubicBezTo>
                    <a:cubicBezTo>
                      <a:pt x="43" y="64"/>
                      <a:pt x="43" y="65"/>
                      <a:pt x="44" y="65"/>
                    </a:cubicBezTo>
                    <a:cubicBezTo>
                      <a:pt x="49" y="65"/>
                      <a:pt x="52" y="70"/>
                      <a:pt x="54" y="74"/>
                    </a:cubicBezTo>
                    <a:cubicBezTo>
                      <a:pt x="55" y="76"/>
                      <a:pt x="55" y="78"/>
                      <a:pt x="55" y="80"/>
                    </a:cubicBezTo>
                    <a:cubicBezTo>
                      <a:pt x="57" y="78"/>
                      <a:pt x="57" y="78"/>
                      <a:pt x="57" y="78"/>
                    </a:cubicBezTo>
                    <a:cubicBezTo>
                      <a:pt x="57" y="76"/>
                      <a:pt x="56" y="75"/>
                      <a:pt x="56" y="73"/>
                    </a:cubicBezTo>
                    <a:cubicBezTo>
                      <a:pt x="54" y="70"/>
                      <a:pt x="52" y="67"/>
                      <a:pt x="50" y="65"/>
                    </a:cubicBezTo>
                    <a:cubicBezTo>
                      <a:pt x="52" y="65"/>
                      <a:pt x="55" y="65"/>
                      <a:pt x="57" y="65"/>
                    </a:cubicBezTo>
                    <a:cubicBezTo>
                      <a:pt x="59" y="65"/>
                      <a:pt x="61" y="65"/>
                      <a:pt x="63" y="65"/>
                    </a:cubicBezTo>
                    <a:cubicBezTo>
                      <a:pt x="67" y="64"/>
                      <a:pt x="71" y="62"/>
                      <a:pt x="70" y="57"/>
                    </a:cubicBezTo>
                    <a:cubicBezTo>
                      <a:pt x="69" y="52"/>
                      <a:pt x="64" y="51"/>
                      <a:pt x="60" y="52"/>
                    </a:cubicBezTo>
                    <a:cubicBezTo>
                      <a:pt x="57" y="53"/>
                      <a:pt x="54" y="54"/>
                      <a:pt x="52" y="56"/>
                    </a:cubicBezTo>
                    <a:cubicBezTo>
                      <a:pt x="50" y="58"/>
                      <a:pt x="48" y="60"/>
                      <a:pt x="46" y="62"/>
                    </a:cubicBezTo>
                    <a:cubicBezTo>
                      <a:pt x="48" y="53"/>
                      <a:pt x="39" y="42"/>
                      <a:pt x="30" y="41"/>
                    </a:cubicBezTo>
                    <a:cubicBezTo>
                      <a:pt x="33" y="40"/>
                      <a:pt x="35" y="40"/>
                      <a:pt x="38" y="39"/>
                    </a:cubicBezTo>
                    <a:cubicBezTo>
                      <a:pt x="40" y="38"/>
                      <a:pt x="43" y="37"/>
                      <a:pt x="45" y="36"/>
                    </a:cubicBezTo>
                    <a:cubicBezTo>
                      <a:pt x="48" y="34"/>
                      <a:pt x="49" y="29"/>
                      <a:pt x="46" y="27"/>
                    </a:cubicBezTo>
                    <a:cubicBezTo>
                      <a:pt x="39" y="21"/>
                      <a:pt x="30" y="32"/>
                      <a:pt x="27" y="39"/>
                    </a:cubicBezTo>
                    <a:cubicBezTo>
                      <a:pt x="27" y="33"/>
                      <a:pt x="24" y="28"/>
                      <a:pt x="20" y="25"/>
                    </a:cubicBezTo>
                    <a:cubicBezTo>
                      <a:pt x="17" y="22"/>
                      <a:pt x="12" y="21"/>
                      <a:pt x="8" y="20"/>
                    </a:cubicBezTo>
                    <a:cubicBezTo>
                      <a:pt x="13" y="18"/>
                      <a:pt x="19" y="17"/>
                      <a:pt x="22" y="12"/>
                    </a:cubicBezTo>
                    <a:cubicBezTo>
                      <a:pt x="24" y="10"/>
                      <a:pt x="24" y="6"/>
                      <a:pt x="22" y="3"/>
                    </a:cubicBezTo>
                    <a:cubicBezTo>
                      <a:pt x="19" y="0"/>
                      <a:pt x="14" y="4"/>
                      <a:pt x="12" y="6"/>
                    </a:cubicBezTo>
                    <a:cubicBezTo>
                      <a:pt x="10" y="9"/>
                      <a:pt x="9" y="11"/>
                      <a:pt x="8" y="13"/>
                    </a:cubicBezTo>
                    <a:cubicBezTo>
                      <a:pt x="7" y="15"/>
                      <a:pt x="5" y="17"/>
                      <a:pt x="5" y="19"/>
                    </a:cubicBezTo>
                    <a:cubicBezTo>
                      <a:pt x="4" y="17"/>
                      <a:pt x="3" y="15"/>
                      <a:pt x="1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1" y="15"/>
                      <a:pt x="1" y="15"/>
                    </a:cubicBezTo>
                    <a:close/>
                    <a:moveTo>
                      <a:pt x="51" y="59"/>
                    </a:moveTo>
                    <a:cubicBezTo>
                      <a:pt x="53" y="57"/>
                      <a:pt x="55" y="56"/>
                      <a:pt x="58" y="55"/>
                    </a:cubicBezTo>
                    <a:cubicBezTo>
                      <a:pt x="61" y="53"/>
                      <a:pt x="68" y="52"/>
                      <a:pt x="68" y="58"/>
                    </a:cubicBezTo>
                    <a:cubicBezTo>
                      <a:pt x="69" y="62"/>
                      <a:pt x="64" y="63"/>
                      <a:pt x="60" y="63"/>
                    </a:cubicBezTo>
                    <a:cubicBezTo>
                      <a:pt x="59" y="63"/>
                      <a:pt x="57" y="63"/>
                      <a:pt x="55" y="63"/>
                    </a:cubicBezTo>
                    <a:cubicBezTo>
                      <a:pt x="53" y="63"/>
                      <a:pt x="49" y="64"/>
                      <a:pt x="46" y="63"/>
                    </a:cubicBezTo>
                    <a:cubicBezTo>
                      <a:pt x="48" y="62"/>
                      <a:pt x="49" y="60"/>
                      <a:pt x="51" y="59"/>
                    </a:cubicBezTo>
                    <a:close/>
                    <a:moveTo>
                      <a:pt x="35" y="31"/>
                    </a:moveTo>
                    <a:cubicBezTo>
                      <a:pt x="37" y="29"/>
                      <a:pt x="41" y="25"/>
                      <a:pt x="44" y="28"/>
                    </a:cubicBezTo>
                    <a:cubicBezTo>
                      <a:pt x="49" y="32"/>
                      <a:pt x="42" y="35"/>
                      <a:pt x="39" y="37"/>
                    </a:cubicBezTo>
                    <a:cubicBezTo>
                      <a:pt x="36" y="38"/>
                      <a:pt x="32" y="38"/>
                      <a:pt x="29" y="40"/>
                    </a:cubicBezTo>
                    <a:cubicBezTo>
                      <a:pt x="30" y="36"/>
                      <a:pt x="32" y="34"/>
                      <a:pt x="35" y="31"/>
                    </a:cubicBezTo>
                    <a:close/>
                    <a:moveTo>
                      <a:pt x="12" y="10"/>
                    </a:moveTo>
                    <a:cubicBezTo>
                      <a:pt x="13" y="8"/>
                      <a:pt x="19" y="0"/>
                      <a:pt x="22" y="5"/>
                    </a:cubicBezTo>
                    <a:cubicBezTo>
                      <a:pt x="25" y="13"/>
                      <a:pt x="12" y="17"/>
                      <a:pt x="6" y="20"/>
                    </a:cubicBezTo>
                    <a:cubicBezTo>
                      <a:pt x="7" y="16"/>
                      <a:pt x="10" y="13"/>
                      <a:pt x="12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3" name="Freeform 653"/>
              <p:cNvSpPr/>
              <p:nvPr/>
            </p:nvSpPr>
            <p:spPr bwMode="auto">
              <a:xfrm>
                <a:off x="2388" y="1974"/>
                <a:ext cx="128" cy="157"/>
              </a:xfrm>
              <a:custGeom>
                <a:gdLst>
                  <a:gd name="T0" fmla="*/ 46 w 54"/>
                  <a:gd name="T1" fmla="*/ 36 h 66"/>
                  <a:gd name="T2" fmla="*/ 52 w 54"/>
                  <a:gd name="T3" fmla="*/ 65 h 66"/>
                  <a:gd name="T4" fmla="*/ 54 w 54"/>
                  <a:gd name="T5" fmla="*/ 66 h 66"/>
                  <a:gd name="T6" fmla="*/ 54 w 54"/>
                  <a:gd name="T7" fmla="*/ 63 h 66"/>
                  <a:gd name="T8" fmla="*/ 22 w 54"/>
                  <a:gd name="T9" fmla="*/ 6 h 66"/>
                  <a:gd name="T10" fmla="*/ 2 w 54"/>
                  <a:gd name="T11" fmla="*/ 0 h 66"/>
                  <a:gd name="T12" fmla="*/ 0 w 54"/>
                  <a:gd name="T13" fmla="*/ 1 h 66"/>
                  <a:gd name="T14" fmla="*/ 46 w 54"/>
                  <a:gd name="T15" fmla="*/ 36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66">
                    <a:moveTo>
                      <a:pt x="46" y="36"/>
                    </a:moveTo>
                    <a:cubicBezTo>
                      <a:pt x="50" y="45"/>
                      <a:pt x="52" y="55"/>
                      <a:pt x="52" y="65"/>
                    </a:cubicBezTo>
                    <a:cubicBezTo>
                      <a:pt x="54" y="66"/>
                      <a:pt x="54" y="66"/>
                      <a:pt x="54" y="66"/>
                    </a:cubicBezTo>
                    <a:cubicBezTo>
                      <a:pt x="54" y="65"/>
                      <a:pt x="54" y="64"/>
                      <a:pt x="54" y="63"/>
                    </a:cubicBezTo>
                    <a:cubicBezTo>
                      <a:pt x="53" y="40"/>
                      <a:pt x="43" y="17"/>
                      <a:pt x="22" y="6"/>
                    </a:cubicBezTo>
                    <a:cubicBezTo>
                      <a:pt x="15" y="2"/>
                      <a:pt x="8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0" y="3"/>
                      <a:pt x="38" y="17"/>
                      <a:pt x="46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4" name="Freeform 654"/>
              <p:cNvSpPr/>
              <p:nvPr/>
            </p:nvSpPr>
            <p:spPr bwMode="auto">
              <a:xfrm flipH="1">
                <a:off x="2388" y="1977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5" name="Freeform 655"/>
              <p:cNvSpPr/>
              <p:nvPr/>
            </p:nvSpPr>
            <p:spPr bwMode="auto">
              <a:xfrm>
                <a:off x="2388" y="1974"/>
                <a:ext cx="5" cy="3"/>
              </a:xfrm>
              <a:custGeom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6" name="Freeform 656"/>
              <p:cNvSpPr>
                <a:spLocks noEditPoints="1"/>
              </p:cNvSpPr>
              <p:nvPr/>
            </p:nvSpPr>
            <p:spPr bwMode="auto">
              <a:xfrm>
                <a:off x="2412" y="1905"/>
                <a:ext cx="177" cy="212"/>
              </a:xfrm>
              <a:custGeom>
                <a:gdLst>
                  <a:gd name="T0" fmla="*/ 12 w 75"/>
                  <a:gd name="T1" fmla="*/ 12 h 89"/>
                  <a:gd name="T2" fmla="*/ 10 w 75"/>
                  <a:gd name="T3" fmla="*/ 10 h 89"/>
                  <a:gd name="T4" fmla="*/ 7 w 75"/>
                  <a:gd name="T5" fmla="*/ 14 h 89"/>
                  <a:gd name="T6" fmla="*/ 32 w 75"/>
                  <a:gd name="T7" fmla="*/ 39 h 89"/>
                  <a:gd name="T8" fmla="*/ 52 w 75"/>
                  <a:gd name="T9" fmla="*/ 89 h 89"/>
                  <a:gd name="T10" fmla="*/ 53 w 75"/>
                  <a:gd name="T11" fmla="*/ 76 h 89"/>
                  <a:gd name="T12" fmla="*/ 62 w 75"/>
                  <a:gd name="T13" fmla="*/ 79 h 89"/>
                  <a:gd name="T14" fmla="*/ 61 w 75"/>
                  <a:gd name="T15" fmla="*/ 64 h 89"/>
                  <a:gd name="T16" fmla="*/ 69 w 75"/>
                  <a:gd name="T17" fmla="*/ 72 h 89"/>
                  <a:gd name="T18" fmla="*/ 70 w 75"/>
                  <a:gd name="T19" fmla="*/ 70 h 89"/>
                  <a:gd name="T20" fmla="*/ 73 w 75"/>
                  <a:gd name="T21" fmla="*/ 57 h 89"/>
                  <a:gd name="T22" fmla="*/ 63 w 75"/>
                  <a:gd name="T23" fmla="*/ 50 h 89"/>
                  <a:gd name="T24" fmla="*/ 62 w 75"/>
                  <a:gd name="T25" fmla="*/ 35 h 89"/>
                  <a:gd name="T26" fmla="*/ 47 w 75"/>
                  <a:gd name="T27" fmla="*/ 26 h 89"/>
                  <a:gd name="T28" fmla="*/ 43 w 75"/>
                  <a:gd name="T29" fmla="*/ 24 h 89"/>
                  <a:gd name="T30" fmla="*/ 31 w 75"/>
                  <a:gd name="T31" fmla="*/ 10 h 89"/>
                  <a:gd name="T32" fmla="*/ 25 w 75"/>
                  <a:gd name="T33" fmla="*/ 10 h 89"/>
                  <a:gd name="T34" fmla="*/ 20 w 75"/>
                  <a:gd name="T35" fmla="*/ 0 h 89"/>
                  <a:gd name="T36" fmla="*/ 23 w 75"/>
                  <a:gd name="T37" fmla="*/ 9 h 89"/>
                  <a:gd name="T38" fmla="*/ 3 w 75"/>
                  <a:gd name="T39" fmla="*/ 20 h 89"/>
                  <a:gd name="T40" fmla="*/ 13 w 75"/>
                  <a:gd name="T41" fmla="*/ 15 h 89"/>
                  <a:gd name="T42" fmla="*/ 30 w 75"/>
                  <a:gd name="T43" fmla="*/ 34 h 89"/>
                  <a:gd name="T44" fmla="*/ 26 w 75"/>
                  <a:gd name="T45" fmla="*/ 23 h 89"/>
                  <a:gd name="T46" fmla="*/ 35 w 75"/>
                  <a:gd name="T47" fmla="*/ 38 h 89"/>
                  <a:gd name="T48" fmla="*/ 36 w 75"/>
                  <a:gd name="T49" fmla="*/ 40 h 89"/>
                  <a:gd name="T50" fmla="*/ 46 w 75"/>
                  <a:gd name="T51" fmla="*/ 55 h 89"/>
                  <a:gd name="T52" fmla="*/ 52 w 75"/>
                  <a:gd name="T53" fmla="*/ 74 h 89"/>
                  <a:gd name="T54" fmla="*/ 55 w 75"/>
                  <a:gd name="T55" fmla="*/ 58 h 89"/>
                  <a:gd name="T56" fmla="*/ 52 w 75"/>
                  <a:gd name="T57" fmla="*/ 74 h 89"/>
                  <a:gd name="T58" fmla="*/ 72 w 75"/>
                  <a:gd name="T59" fmla="*/ 58 h 89"/>
                  <a:gd name="T60" fmla="*/ 61 w 75"/>
                  <a:gd name="T61" fmla="*/ 63 h 89"/>
                  <a:gd name="T62" fmla="*/ 60 w 75"/>
                  <a:gd name="T63" fmla="*/ 61 h 89"/>
                  <a:gd name="T64" fmla="*/ 61 w 75"/>
                  <a:gd name="T65" fmla="*/ 50 h 89"/>
                  <a:gd name="T66" fmla="*/ 59 w 75"/>
                  <a:gd name="T67" fmla="*/ 60 h 89"/>
                  <a:gd name="T68" fmla="*/ 49 w 75"/>
                  <a:gd name="T69" fmla="*/ 55 h 89"/>
                  <a:gd name="T70" fmla="*/ 61 w 75"/>
                  <a:gd name="T71" fmla="*/ 50 h 89"/>
                  <a:gd name="T72" fmla="*/ 55 w 75"/>
                  <a:gd name="T73" fmla="*/ 32 h 89"/>
                  <a:gd name="T74" fmla="*/ 60 w 75"/>
                  <a:gd name="T75" fmla="*/ 46 h 89"/>
                  <a:gd name="T76" fmla="*/ 49 w 75"/>
                  <a:gd name="T77" fmla="*/ 41 h 89"/>
                  <a:gd name="T78" fmla="*/ 50 w 75"/>
                  <a:gd name="T79" fmla="*/ 31 h 89"/>
                  <a:gd name="T80" fmla="*/ 48 w 75"/>
                  <a:gd name="T81" fmla="*/ 39 h 89"/>
                  <a:gd name="T82" fmla="*/ 36 w 75"/>
                  <a:gd name="T83" fmla="*/ 26 h 89"/>
                  <a:gd name="T84" fmla="*/ 39 w 75"/>
                  <a:gd name="T85" fmla="*/ 14 h 89"/>
                  <a:gd name="T86" fmla="*/ 42 w 75"/>
                  <a:gd name="T87" fmla="*/ 24 h 89"/>
                  <a:gd name="T88" fmla="*/ 34 w 75"/>
                  <a:gd name="T89" fmla="*/ 24 h 89"/>
                  <a:gd name="T90" fmla="*/ 29 w 75"/>
                  <a:gd name="T91" fmla="*/ 12 h 89"/>
                  <a:gd name="T92" fmla="*/ 26 w 75"/>
                  <a:gd name="T93" fmla="*/ 12 h 89"/>
                  <a:gd name="T94" fmla="*/ 26 w 75"/>
                  <a:gd name="T95" fmla="*/ 21 h 89"/>
                  <a:gd name="T96" fmla="*/ 14 w 75"/>
                  <a:gd name="T97" fmla="*/ 13 h 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5" h="89">
                    <a:moveTo>
                      <a:pt x="23" y="9"/>
                    </a:moveTo>
                    <a:cubicBezTo>
                      <a:pt x="19" y="8"/>
                      <a:pt x="15" y="9"/>
                      <a:pt x="12" y="12"/>
                    </a:cubicBezTo>
                    <a:cubicBezTo>
                      <a:pt x="12" y="11"/>
                      <a:pt x="12" y="10"/>
                      <a:pt x="11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1" y="12"/>
                      <a:pt x="11" y="13"/>
                    </a:cubicBezTo>
                    <a:cubicBezTo>
                      <a:pt x="9" y="13"/>
                      <a:pt x="8" y="13"/>
                      <a:pt x="7" y="14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2" y="23"/>
                      <a:pt x="23" y="30"/>
                      <a:pt x="32" y="39"/>
                    </a:cubicBezTo>
                    <a:cubicBezTo>
                      <a:pt x="43" y="49"/>
                      <a:pt x="49" y="64"/>
                      <a:pt x="51" y="78"/>
                    </a:cubicBezTo>
                    <a:cubicBezTo>
                      <a:pt x="52" y="82"/>
                      <a:pt x="52" y="85"/>
                      <a:pt x="52" y="89"/>
                    </a:cubicBezTo>
                    <a:cubicBezTo>
                      <a:pt x="54" y="87"/>
                      <a:pt x="54" y="87"/>
                      <a:pt x="54" y="87"/>
                    </a:cubicBezTo>
                    <a:cubicBezTo>
                      <a:pt x="54" y="83"/>
                      <a:pt x="53" y="80"/>
                      <a:pt x="53" y="76"/>
                    </a:cubicBezTo>
                    <a:cubicBezTo>
                      <a:pt x="56" y="76"/>
                      <a:pt x="59" y="78"/>
                      <a:pt x="61" y="80"/>
                    </a:cubicBezTo>
                    <a:cubicBezTo>
                      <a:pt x="62" y="79"/>
                      <a:pt x="62" y="79"/>
                      <a:pt x="62" y="79"/>
                    </a:cubicBezTo>
                    <a:cubicBezTo>
                      <a:pt x="60" y="77"/>
                      <a:pt x="58" y="75"/>
                      <a:pt x="55" y="75"/>
                    </a:cubicBezTo>
                    <a:cubicBezTo>
                      <a:pt x="59" y="73"/>
                      <a:pt x="62" y="69"/>
                      <a:pt x="61" y="64"/>
                    </a:cubicBezTo>
                    <a:cubicBezTo>
                      <a:pt x="65" y="65"/>
                      <a:pt x="68" y="67"/>
                      <a:pt x="69" y="71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70" y="70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4" y="67"/>
                      <a:pt x="75" y="62"/>
                      <a:pt x="73" y="57"/>
                    </a:cubicBezTo>
                    <a:cubicBezTo>
                      <a:pt x="72" y="54"/>
                      <a:pt x="68" y="50"/>
                      <a:pt x="63" y="51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3" y="49"/>
                      <a:pt x="62" y="48"/>
                      <a:pt x="61" y="47"/>
                    </a:cubicBezTo>
                    <a:cubicBezTo>
                      <a:pt x="64" y="44"/>
                      <a:pt x="64" y="39"/>
                      <a:pt x="62" y="35"/>
                    </a:cubicBezTo>
                    <a:cubicBezTo>
                      <a:pt x="59" y="31"/>
                      <a:pt x="55" y="30"/>
                      <a:pt x="50" y="30"/>
                    </a:cubicBezTo>
                    <a:cubicBezTo>
                      <a:pt x="49" y="29"/>
                      <a:pt x="49" y="28"/>
                      <a:pt x="47" y="26"/>
                    </a:cubicBezTo>
                    <a:cubicBezTo>
                      <a:pt x="46" y="25"/>
                      <a:pt x="45" y="25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5" y="20"/>
                      <a:pt x="42" y="13"/>
                      <a:pt x="38" y="11"/>
                    </a:cubicBezTo>
                    <a:cubicBezTo>
                      <a:pt x="36" y="10"/>
                      <a:pt x="34" y="9"/>
                      <a:pt x="31" y="10"/>
                    </a:cubicBezTo>
                    <a:cubicBezTo>
                      <a:pt x="30" y="10"/>
                      <a:pt x="29" y="10"/>
                      <a:pt x="28" y="11"/>
                    </a:cubicBezTo>
                    <a:cubicBezTo>
                      <a:pt x="27" y="10"/>
                      <a:pt x="26" y="10"/>
                      <a:pt x="25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6"/>
                      <a:pt x="23" y="2"/>
                      <a:pt x="20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1" y="3"/>
                      <a:pt x="23" y="6"/>
                      <a:pt x="23" y="9"/>
                    </a:cubicBezTo>
                    <a:close/>
                    <a:moveTo>
                      <a:pt x="17" y="25"/>
                    </a:moveTo>
                    <a:cubicBezTo>
                      <a:pt x="13" y="23"/>
                      <a:pt x="8" y="21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15"/>
                      <a:pt x="10" y="14"/>
                      <a:pt x="13" y="15"/>
                    </a:cubicBezTo>
                    <a:cubicBezTo>
                      <a:pt x="17" y="16"/>
                      <a:pt x="19" y="21"/>
                      <a:pt x="17" y="25"/>
                    </a:cubicBezTo>
                    <a:close/>
                    <a:moveTo>
                      <a:pt x="30" y="34"/>
                    </a:moveTo>
                    <a:cubicBezTo>
                      <a:pt x="27" y="31"/>
                      <a:pt x="23" y="29"/>
                      <a:pt x="19" y="26"/>
                    </a:cubicBezTo>
                    <a:cubicBezTo>
                      <a:pt x="21" y="25"/>
                      <a:pt x="23" y="23"/>
                      <a:pt x="26" y="23"/>
                    </a:cubicBezTo>
                    <a:cubicBezTo>
                      <a:pt x="29" y="23"/>
                      <a:pt x="31" y="23"/>
                      <a:pt x="33" y="25"/>
                    </a:cubicBezTo>
                    <a:cubicBezTo>
                      <a:pt x="36" y="28"/>
                      <a:pt x="38" y="34"/>
                      <a:pt x="35" y="38"/>
                    </a:cubicBezTo>
                    <a:cubicBezTo>
                      <a:pt x="33" y="37"/>
                      <a:pt x="32" y="35"/>
                      <a:pt x="30" y="34"/>
                    </a:cubicBezTo>
                    <a:close/>
                    <a:moveTo>
                      <a:pt x="36" y="40"/>
                    </a:moveTo>
                    <a:cubicBezTo>
                      <a:pt x="39" y="37"/>
                      <a:pt x="47" y="39"/>
                      <a:pt x="49" y="43"/>
                    </a:cubicBezTo>
                    <a:cubicBezTo>
                      <a:pt x="52" y="47"/>
                      <a:pt x="51" y="53"/>
                      <a:pt x="46" y="55"/>
                    </a:cubicBezTo>
                    <a:cubicBezTo>
                      <a:pt x="43" y="50"/>
                      <a:pt x="40" y="45"/>
                      <a:pt x="36" y="40"/>
                    </a:cubicBezTo>
                    <a:close/>
                    <a:moveTo>
                      <a:pt x="52" y="74"/>
                    </a:moveTo>
                    <a:cubicBezTo>
                      <a:pt x="51" y="68"/>
                      <a:pt x="49" y="62"/>
                      <a:pt x="47" y="57"/>
                    </a:cubicBezTo>
                    <a:cubicBezTo>
                      <a:pt x="49" y="56"/>
                      <a:pt x="53" y="57"/>
                      <a:pt x="55" y="58"/>
                    </a:cubicBezTo>
                    <a:cubicBezTo>
                      <a:pt x="57" y="59"/>
                      <a:pt x="59" y="61"/>
                      <a:pt x="59" y="64"/>
                    </a:cubicBezTo>
                    <a:cubicBezTo>
                      <a:pt x="60" y="69"/>
                      <a:pt x="57" y="73"/>
                      <a:pt x="52" y="74"/>
                    </a:cubicBezTo>
                    <a:close/>
                    <a:moveTo>
                      <a:pt x="64" y="52"/>
                    </a:moveTo>
                    <a:cubicBezTo>
                      <a:pt x="68" y="53"/>
                      <a:pt x="71" y="54"/>
                      <a:pt x="72" y="58"/>
                    </a:cubicBezTo>
                    <a:cubicBezTo>
                      <a:pt x="73" y="62"/>
                      <a:pt x="72" y="66"/>
                      <a:pt x="69" y="69"/>
                    </a:cubicBezTo>
                    <a:cubicBezTo>
                      <a:pt x="68" y="65"/>
                      <a:pt x="64" y="63"/>
                      <a:pt x="61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0" y="62"/>
                      <a:pt x="60" y="62"/>
                      <a:pt x="60" y="61"/>
                    </a:cubicBezTo>
                    <a:cubicBezTo>
                      <a:pt x="63" y="59"/>
                      <a:pt x="64" y="56"/>
                      <a:pt x="64" y="52"/>
                    </a:cubicBezTo>
                    <a:close/>
                    <a:moveTo>
                      <a:pt x="61" y="50"/>
                    </a:moveTo>
                    <a:cubicBezTo>
                      <a:pt x="63" y="53"/>
                      <a:pt x="63" y="58"/>
                      <a:pt x="59" y="60"/>
                    </a:cubicBezTo>
                    <a:cubicBezTo>
                      <a:pt x="59" y="60"/>
                      <a:pt x="59" y="60"/>
                      <a:pt x="59" y="60"/>
                    </a:cubicBezTo>
                    <a:cubicBezTo>
                      <a:pt x="58" y="58"/>
                      <a:pt x="56" y="56"/>
                      <a:pt x="53" y="56"/>
                    </a:cubicBezTo>
                    <a:cubicBezTo>
                      <a:pt x="52" y="55"/>
                      <a:pt x="50" y="55"/>
                      <a:pt x="49" y="55"/>
                    </a:cubicBezTo>
                    <a:cubicBezTo>
                      <a:pt x="52" y="52"/>
                      <a:pt x="53" y="48"/>
                      <a:pt x="52" y="45"/>
                    </a:cubicBezTo>
                    <a:cubicBezTo>
                      <a:pt x="55" y="44"/>
                      <a:pt x="60" y="46"/>
                      <a:pt x="61" y="50"/>
                    </a:cubicBezTo>
                    <a:close/>
                    <a:moveTo>
                      <a:pt x="50" y="31"/>
                    </a:moveTo>
                    <a:cubicBezTo>
                      <a:pt x="52" y="31"/>
                      <a:pt x="54" y="31"/>
                      <a:pt x="55" y="32"/>
                    </a:cubicBezTo>
                    <a:cubicBezTo>
                      <a:pt x="57" y="33"/>
                      <a:pt x="59" y="34"/>
                      <a:pt x="60" y="36"/>
                    </a:cubicBezTo>
                    <a:cubicBezTo>
                      <a:pt x="62" y="39"/>
                      <a:pt x="62" y="43"/>
                      <a:pt x="60" y="46"/>
                    </a:cubicBezTo>
                    <a:cubicBezTo>
                      <a:pt x="58" y="44"/>
                      <a:pt x="54" y="42"/>
                      <a:pt x="51" y="43"/>
                    </a:cubicBezTo>
                    <a:cubicBezTo>
                      <a:pt x="51" y="42"/>
                      <a:pt x="50" y="42"/>
                      <a:pt x="49" y="41"/>
                    </a:cubicBezTo>
                    <a:cubicBezTo>
                      <a:pt x="49" y="41"/>
                      <a:pt x="49" y="40"/>
                      <a:pt x="49" y="40"/>
                    </a:cubicBezTo>
                    <a:cubicBezTo>
                      <a:pt x="50" y="37"/>
                      <a:pt x="51" y="34"/>
                      <a:pt x="50" y="31"/>
                    </a:cubicBezTo>
                    <a:close/>
                    <a:moveTo>
                      <a:pt x="47" y="28"/>
                    </a:moveTo>
                    <a:cubicBezTo>
                      <a:pt x="50" y="31"/>
                      <a:pt x="50" y="35"/>
                      <a:pt x="48" y="39"/>
                    </a:cubicBezTo>
                    <a:cubicBezTo>
                      <a:pt x="45" y="38"/>
                      <a:pt x="40" y="36"/>
                      <a:pt x="37" y="37"/>
                    </a:cubicBezTo>
                    <a:cubicBezTo>
                      <a:pt x="39" y="34"/>
                      <a:pt x="38" y="29"/>
                      <a:pt x="36" y="26"/>
                    </a:cubicBezTo>
                    <a:cubicBezTo>
                      <a:pt x="40" y="24"/>
                      <a:pt x="44" y="25"/>
                      <a:pt x="47" y="28"/>
                    </a:cubicBezTo>
                    <a:close/>
                    <a:moveTo>
                      <a:pt x="39" y="14"/>
                    </a:moveTo>
                    <a:cubicBezTo>
                      <a:pt x="41" y="16"/>
                      <a:pt x="43" y="20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39" y="23"/>
                      <a:pt x="37" y="24"/>
                      <a:pt x="35" y="25"/>
                    </a:cubicBezTo>
                    <a:cubicBezTo>
                      <a:pt x="35" y="24"/>
                      <a:pt x="35" y="24"/>
                      <a:pt x="34" y="24"/>
                    </a:cubicBezTo>
                    <a:cubicBezTo>
                      <a:pt x="34" y="23"/>
                      <a:pt x="33" y="22"/>
                      <a:pt x="32" y="22"/>
                    </a:cubicBezTo>
                    <a:cubicBezTo>
                      <a:pt x="33" y="18"/>
                      <a:pt x="31" y="14"/>
                      <a:pt x="29" y="12"/>
                    </a:cubicBezTo>
                    <a:cubicBezTo>
                      <a:pt x="32" y="10"/>
                      <a:pt x="37" y="12"/>
                      <a:pt x="39" y="14"/>
                    </a:cubicBezTo>
                    <a:close/>
                    <a:moveTo>
                      <a:pt x="26" y="12"/>
                    </a:moveTo>
                    <a:cubicBezTo>
                      <a:pt x="29" y="14"/>
                      <a:pt x="31" y="17"/>
                      <a:pt x="30" y="21"/>
                    </a:cubicBezTo>
                    <a:cubicBezTo>
                      <a:pt x="29" y="21"/>
                      <a:pt x="28" y="21"/>
                      <a:pt x="26" y="21"/>
                    </a:cubicBezTo>
                    <a:cubicBezTo>
                      <a:pt x="23" y="21"/>
                      <a:pt x="21" y="22"/>
                      <a:pt x="19" y="24"/>
                    </a:cubicBezTo>
                    <a:cubicBezTo>
                      <a:pt x="20" y="20"/>
                      <a:pt x="18" y="15"/>
                      <a:pt x="14" y="13"/>
                    </a:cubicBezTo>
                    <a:cubicBezTo>
                      <a:pt x="17" y="10"/>
                      <a:pt x="21" y="9"/>
                      <a:pt x="26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7" name="Freeform 657"/>
              <p:cNvSpPr/>
              <p:nvPr/>
            </p:nvSpPr>
            <p:spPr bwMode="auto">
              <a:xfrm>
                <a:off x="2362" y="1991"/>
                <a:ext cx="149" cy="138"/>
              </a:xfrm>
              <a:custGeom>
                <a:gdLst>
                  <a:gd name="T0" fmla="*/ 0 w 63"/>
                  <a:gd name="T1" fmla="*/ 5 h 58"/>
                  <a:gd name="T2" fmla="*/ 34 w 63"/>
                  <a:gd name="T3" fmla="*/ 52 h 58"/>
                  <a:gd name="T4" fmla="*/ 63 w 63"/>
                  <a:gd name="T5" fmla="*/ 58 h 58"/>
                  <a:gd name="T6" fmla="*/ 5 w 63"/>
                  <a:gd name="T7" fmla="*/ 0 h 58"/>
                  <a:gd name="T8" fmla="*/ 0 w 63"/>
                  <a:gd name="T9" fmla="*/ 5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7">
                    <a:moveTo>
                      <a:pt x="0" y="5"/>
                    </a:moveTo>
                    <a:cubicBezTo>
                      <a:pt x="1" y="26"/>
                      <a:pt x="15" y="44"/>
                      <a:pt x="34" y="52"/>
                    </a:cubicBezTo>
                    <a:cubicBezTo>
                      <a:pt x="43" y="56"/>
                      <a:pt x="53" y="58"/>
                      <a:pt x="63" y="58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8" name="Freeform 658"/>
              <p:cNvSpPr/>
              <p:nvPr/>
            </p:nvSpPr>
            <p:spPr bwMode="auto">
              <a:xfrm>
                <a:off x="2312" y="2043"/>
                <a:ext cx="10" cy="10"/>
              </a:xfrm>
              <a:custGeom>
                <a:gdLst>
                  <a:gd name="T0" fmla="*/ 4 w 4"/>
                  <a:gd name="T1" fmla="*/ 0 h 4"/>
                  <a:gd name="T2" fmla="*/ 0 w 4"/>
                  <a:gd name="T3" fmla="*/ 4 h 4"/>
                  <a:gd name="T4" fmla="*/ 3 w 4"/>
                  <a:gd name="T5" fmla="*/ 4 h 4"/>
                  <a:gd name="T6" fmla="*/ 4 w 4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3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9" name="Freeform 659"/>
              <p:cNvSpPr/>
              <p:nvPr/>
            </p:nvSpPr>
            <p:spPr bwMode="auto">
              <a:xfrm>
                <a:off x="2305" y="2055"/>
                <a:ext cx="12" cy="12"/>
              </a:xfrm>
              <a:custGeom>
                <a:gdLst>
                  <a:gd name="T0" fmla="*/ 3 w 5"/>
                  <a:gd name="T1" fmla="*/ 5 h 5"/>
                  <a:gd name="T2" fmla="*/ 5 w 5"/>
                  <a:gd name="T3" fmla="*/ 1 h 5"/>
                  <a:gd name="T4" fmla="*/ 2 w 5"/>
                  <a:gd name="T5" fmla="*/ 0 h 5"/>
                  <a:gd name="T6" fmla="*/ 0 w 5"/>
                  <a:gd name="T7" fmla="*/ 2 h 5"/>
                  <a:gd name="T8" fmla="*/ 3 w 5"/>
                  <a:gd name="T9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3" y="4"/>
                      <a:pt x="4" y="2"/>
                      <a:pt x="5" y="1"/>
                    </a:cubicBezTo>
                    <a:cubicBezTo>
                      <a:pt x="4" y="1"/>
                      <a:pt x="3" y="1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0" name="Freeform 660"/>
              <p:cNvSpPr/>
              <p:nvPr/>
            </p:nvSpPr>
            <p:spPr bwMode="auto">
              <a:xfrm>
                <a:off x="2293" y="2067"/>
                <a:ext cx="17" cy="17"/>
              </a:xfrm>
              <a:custGeom>
                <a:gdLst>
                  <a:gd name="T0" fmla="*/ 7 w 7"/>
                  <a:gd name="T1" fmla="*/ 7 h 7"/>
                  <a:gd name="T2" fmla="*/ 7 w 7"/>
                  <a:gd name="T3" fmla="*/ 4 h 7"/>
                  <a:gd name="T4" fmla="*/ 3 w 7"/>
                  <a:gd name="T5" fmla="*/ 0 h 7"/>
                  <a:gd name="T6" fmla="*/ 0 w 7"/>
                  <a:gd name="T7" fmla="*/ 2 h 7"/>
                  <a:gd name="T8" fmla="*/ 7 w 7"/>
                  <a:gd name="T9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3"/>
                      <a:pt x="4" y="1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5"/>
                      <a:pt x="4" y="7"/>
                      <a:pt x="7" y="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1" name="Freeform 661"/>
              <p:cNvSpPr/>
              <p:nvPr/>
            </p:nvSpPr>
            <p:spPr bwMode="auto">
              <a:xfrm>
                <a:off x="2300" y="2060"/>
                <a:ext cx="12" cy="16"/>
              </a:xfrm>
              <a:custGeom>
                <a:gdLst>
                  <a:gd name="T0" fmla="*/ 0 w 5"/>
                  <a:gd name="T1" fmla="*/ 3 h 7"/>
                  <a:gd name="T2" fmla="*/ 4 w 5"/>
                  <a:gd name="T3" fmla="*/ 7 h 7"/>
                  <a:gd name="T4" fmla="*/ 5 w 5"/>
                  <a:gd name="T5" fmla="*/ 3 h 7"/>
                  <a:gd name="T6" fmla="*/ 2 w 5"/>
                  <a:gd name="T7" fmla="*/ 0 h 7"/>
                  <a:gd name="T8" fmla="*/ 0 w 5"/>
                  <a:gd name="T9" fmla="*/ 3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0" y="3"/>
                    </a:moveTo>
                    <a:cubicBezTo>
                      <a:pt x="1" y="4"/>
                      <a:pt x="3" y="6"/>
                      <a:pt x="4" y="7"/>
                    </a:cubicBezTo>
                    <a:cubicBezTo>
                      <a:pt x="4" y="6"/>
                      <a:pt x="4" y="4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2" name="Freeform 662"/>
              <p:cNvSpPr/>
              <p:nvPr/>
            </p:nvSpPr>
            <p:spPr bwMode="auto">
              <a:xfrm>
                <a:off x="2322" y="2036"/>
                <a:ext cx="28" cy="36"/>
              </a:xfrm>
              <a:custGeom>
                <a:gdLst>
                  <a:gd name="T0" fmla="*/ 12 w 12"/>
                  <a:gd name="T1" fmla="*/ 14 h 15"/>
                  <a:gd name="T2" fmla="*/ 6 w 12"/>
                  <a:gd name="T3" fmla="*/ 0 h 15"/>
                  <a:gd name="T4" fmla="*/ 6 w 12"/>
                  <a:gd name="T5" fmla="*/ 0 h 15"/>
                  <a:gd name="T6" fmla="*/ 1 w 12"/>
                  <a:gd name="T7" fmla="*/ 10 h 15"/>
                  <a:gd name="T8" fmla="*/ 12 w 12"/>
                  <a:gd name="T9" fmla="*/ 1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12" y="14"/>
                    </a:moveTo>
                    <a:cubicBezTo>
                      <a:pt x="9" y="9"/>
                      <a:pt x="7" y="4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0" y="6"/>
                      <a:pt x="1" y="10"/>
                    </a:cubicBezTo>
                    <a:cubicBezTo>
                      <a:pt x="3" y="14"/>
                      <a:pt x="8" y="15"/>
                      <a:pt x="12" y="1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3" name="Freeform 663"/>
              <p:cNvSpPr/>
              <p:nvPr/>
            </p:nvSpPr>
            <p:spPr bwMode="auto">
              <a:xfrm>
                <a:off x="2315" y="2060"/>
                <a:ext cx="33" cy="35"/>
              </a:xfrm>
              <a:custGeom>
                <a:gdLst>
                  <a:gd name="T0" fmla="*/ 10 w 14"/>
                  <a:gd name="T1" fmla="*/ 15 h 15"/>
                  <a:gd name="T2" fmla="*/ 10 w 14"/>
                  <a:gd name="T3" fmla="*/ 13 h 15"/>
                  <a:gd name="T4" fmla="*/ 14 w 14"/>
                  <a:gd name="T5" fmla="*/ 6 h 15"/>
                  <a:gd name="T6" fmla="*/ 3 w 14"/>
                  <a:gd name="T7" fmla="*/ 0 h 15"/>
                  <a:gd name="T8" fmla="*/ 0 w 14"/>
                  <a:gd name="T9" fmla="*/ 4 h 15"/>
                  <a:gd name="T10" fmla="*/ 5 w 14"/>
                  <a:gd name="T11" fmla="*/ 10 h 15"/>
                  <a:gd name="T12" fmla="*/ 10 w 14"/>
                  <a:gd name="T13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10" y="15"/>
                    </a:moveTo>
                    <a:cubicBezTo>
                      <a:pt x="10" y="14"/>
                      <a:pt x="10" y="13"/>
                      <a:pt x="10" y="13"/>
                    </a:cubicBezTo>
                    <a:cubicBezTo>
                      <a:pt x="10" y="10"/>
                      <a:pt x="12" y="8"/>
                      <a:pt x="14" y="6"/>
                    </a:cubicBezTo>
                    <a:cubicBezTo>
                      <a:pt x="9" y="7"/>
                      <a:pt x="4" y="5"/>
                      <a:pt x="3" y="0"/>
                    </a:cubicBezTo>
                    <a:cubicBezTo>
                      <a:pt x="1" y="1"/>
                      <a:pt x="1" y="3"/>
                      <a:pt x="0" y="4"/>
                    </a:cubicBezTo>
                    <a:cubicBezTo>
                      <a:pt x="5" y="10"/>
                      <a:pt x="5" y="10"/>
                      <a:pt x="5" y="10"/>
                    </a:cubicBezTo>
                    <a:lnTo>
                      <a:pt x="10" y="15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4" name="Freeform 664"/>
              <p:cNvSpPr/>
              <p:nvPr/>
            </p:nvSpPr>
            <p:spPr bwMode="auto">
              <a:xfrm>
                <a:off x="2326" y="2084"/>
                <a:ext cx="15" cy="16"/>
              </a:xfrm>
              <a:custGeom>
                <a:gdLst>
                  <a:gd name="T0" fmla="*/ 5 w 6"/>
                  <a:gd name="T1" fmla="*/ 7 h 7"/>
                  <a:gd name="T2" fmla="*/ 6 w 6"/>
                  <a:gd name="T3" fmla="*/ 7 h 7"/>
                  <a:gd name="T4" fmla="*/ 5 w 6"/>
                  <a:gd name="T5" fmla="*/ 5 h 7"/>
                  <a:gd name="T6" fmla="*/ 0 w 6"/>
                  <a:gd name="T7" fmla="*/ 0 h 7"/>
                  <a:gd name="T8" fmla="*/ 5 w 6"/>
                  <a:gd name="T9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5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3" y="4"/>
                      <a:pt x="5" y="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5" name="Freeform 665"/>
              <p:cNvSpPr/>
              <p:nvPr/>
            </p:nvSpPr>
            <p:spPr bwMode="auto">
              <a:xfrm>
                <a:off x="2315" y="2081"/>
                <a:ext cx="9" cy="17"/>
              </a:xfrm>
              <a:custGeom>
                <a:gdLst>
                  <a:gd name="T0" fmla="*/ 4 w 4"/>
                  <a:gd name="T1" fmla="*/ 7 h 7"/>
                  <a:gd name="T2" fmla="*/ 0 w 4"/>
                  <a:gd name="T3" fmla="*/ 0 h 7"/>
                  <a:gd name="T4" fmla="*/ 1 w 4"/>
                  <a:gd name="T5" fmla="*/ 3 h 7"/>
                  <a:gd name="T6" fmla="*/ 4 w 4"/>
                  <a:gd name="T7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cubicBezTo>
                      <a:pt x="3" y="4"/>
                      <a:pt x="1" y="2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5"/>
                      <a:pt x="3" y="6"/>
                      <a:pt x="4" y="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6" name="Freeform 666"/>
              <p:cNvSpPr/>
              <p:nvPr/>
            </p:nvSpPr>
            <p:spPr bwMode="auto">
              <a:xfrm>
                <a:off x="2312" y="2069"/>
                <a:ext cx="26" cy="31"/>
              </a:xfrm>
              <a:custGeom>
                <a:gdLst>
                  <a:gd name="T0" fmla="*/ 1 w 11"/>
                  <a:gd name="T1" fmla="*/ 5 h 13"/>
                  <a:gd name="T2" fmla="*/ 5 w 11"/>
                  <a:gd name="T3" fmla="*/ 12 h 13"/>
                  <a:gd name="T4" fmla="*/ 11 w 11"/>
                  <a:gd name="T5" fmla="*/ 13 h 13"/>
                  <a:gd name="T6" fmla="*/ 6 w 11"/>
                  <a:gd name="T7" fmla="*/ 6 h 13"/>
                  <a:gd name="T8" fmla="*/ 1 w 11"/>
                  <a:gd name="T9" fmla="*/ 0 h 13"/>
                  <a:gd name="T10" fmla="*/ 1 w 11"/>
                  <a:gd name="T11" fmla="*/ 5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1" y="5"/>
                    </a:moveTo>
                    <a:cubicBezTo>
                      <a:pt x="2" y="7"/>
                      <a:pt x="4" y="9"/>
                      <a:pt x="5" y="12"/>
                    </a:cubicBezTo>
                    <a:cubicBezTo>
                      <a:pt x="7" y="13"/>
                      <a:pt x="9" y="13"/>
                      <a:pt x="11" y="13"/>
                    </a:cubicBezTo>
                    <a:cubicBezTo>
                      <a:pt x="9" y="10"/>
                      <a:pt x="8" y="8"/>
                      <a:pt x="6" y="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7" name="Freeform 667"/>
              <p:cNvSpPr/>
              <p:nvPr/>
            </p:nvSpPr>
            <p:spPr bwMode="auto">
              <a:xfrm>
                <a:off x="2362" y="2117"/>
                <a:ext cx="19" cy="19"/>
              </a:xfrm>
              <a:custGeom>
                <a:gdLst>
                  <a:gd name="T0" fmla="*/ 8 w 8"/>
                  <a:gd name="T1" fmla="*/ 8 h 8"/>
                  <a:gd name="T2" fmla="*/ 7 w 8"/>
                  <a:gd name="T3" fmla="*/ 0 h 8"/>
                  <a:gd name="T4" fmla="*/ 0 w 8"/>
                  <a:gd name="T5" fmla="*/ 0 h 8"/>
                  <a:gd name="T6" fmla="*/ 3 w 8"/>
                  <a:gd name="T7" fmla="*/ 3 h 8"/>
                  <a:gd name="T8" fmla="*/ 8 w 8"/>
                  <a:gd name="T9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7" y="5"/>
                      <a:pt x="6" y="2"/>
                      <a:pt x="7" y="0"/>
                    </a:cubicBezTo>
                    <a:cubicBezTo>
                      <a:pt x="5" y="1"/>
                      <a:pt x="2" y="1"/>
                      <a:pt x="0" y="0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8" name="Freeform 668"/>
              <p:cNvSpPr/>
              <p:nvPr/>
            </p:nvSpPr>
            <p:spPr bwMode="auto">
              <a:xfrm>
                <a:off x="2360" y="2124"/>
                <a:ext cx="23" cy="21"/>
              </a:xfrm>
              <a:custGeom>
                <a:gdLst>
                  <a:gd name="T0" fmla="*/ 0 w 10"/>
                  <a:gd name="T1" fmla="*/ 8 h 9"/>
                  <a:gd name="T2" fmla="*/ 10 w 10"/>
                  <a:gd name="T3" fmla="*/ 7 h 9"/>
                  <a:gd name="T4" fmla="*/ 9 w 10"/>
                  <a:gd name="T5" fmla="*/ 5 h 9"/>
                  <a:gd name="T6" fmla="*/ 4 w 10"/>
                  <a:gd name="T7" fmla="*/ 0 h 9"/>
                  <a:gd name="T8" fmla="*/ 0 w 10"/>
                  <a:gd name="T9" fmla="*/ 8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8"/>
                    </a:moveTo>
                    <a:cubicBezTo>
                      <a:pt x="3" y="9"/>
                      <a:pt x="7" y="9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3"/>
                      <a:pt x="1" y="5"/>
                      <a:pt x="0" y="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9" name="Freeform 669"/>
              <p:cNvSpPr/>
              <p:nvPr/>
            </p:nvSpPr>
            <p:spPr bwMode="auto">
              <a:xfrm>
                <a:off x="2348" y="2114"/>
                <a:ext cx="21" cy="29"/>
              </a:xfrm>
              <a:custGeom>
                <a:gdLst>
                  <a:gd name="T0" fmla="*/ 3 w 9"/>
                  <a:gd name="T1" fmla="*/ 10 h 12"/>
                  <a:gd name="T2" fmla="*/ 5 w 9"/>
                  <a:gd name="T3" fmla="*/ 12 h 12"/>
                  <a:gd name="T4" fmla="*/ 9 w 9"/>
                  <a:gd name="T5" fmla="*/ 4 h 12"/>
                  <a:gd name="T6" fmla="*/ 6 w 9"/>
                  <a:gd name="T7" fmla="*/ 1 h 12"/>
                  <a:gd name="T8" fmla="*/ 1 w 9"/>
                  <a:gd name="T9" fmla="*/ 0 h 12"/>
                  <a:gd name="T10" fmla="*/ 3 w 9"/>
                  <a:gd name="T11" fmla="*/ 1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2">
                    <a:moveTo>
                      <a:pt x="3" y="10"/>
                    </a:moveTo>
                    <a:cubicBezTo>
                      <a:pt x="4" y="11"/>
                      <a:pt x="5" y="12"/>
                      <a:pt x="5" y="12"/>
                    </a:cubicBezTo>
                    <a:cubicBezTo>
                      <a:pt x="6" y="9"/>
                      <a:pt x="7" y="7"/>
                      <a:pt x="9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3" y="0"/>
                      <a:pt x="1" y="0"/>
                    </a:cubicBezTo>
                    <a:cubicBezTo>
                      <a:pt x="0" y="3"/>
                      <a:pt x="1" y="8"/>
                      <a:pt x="3" y="1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0" name="Freeform 670"/>
              <p:cNvSpPr/>
              <p:nvPr/>
            </p:nvSpPr>
            <p:spPr bwMode="auto">
              <a:xfrm>
                <a:off x="2341" y="2102"/>
                <a:ext cx="4" cy="10"/>
              </a:xfrm>
              <a:custGeom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1 h 4"/>
                  <a:gd name="T6" fmla="*/ 2 w 2"/>
                  <a:gd name="T7" fmla="*/ 4 h 4"/>
                  <a:gd name="T8" fmla="*/ 2 w 2"/>
                  <a:gd name="T9" fmla="*/ 2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1" y="3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1" name="Freeform 671"/>
              <p:cNvSpPr/>
              <p:nvPr/>
            </p:nvSpPr>
            <p:spPr bwMode="auto">
              <a:xfrm>
                <a:off x="2312" y="2095"/>
                <a:ext cx="29" cy="34"/>
              </a:xfrm>
              <a:custGeom>
                <a:gdLst>
                  <a:gd name="T0" fmla="*/ 2 w 12"/>
                  <a:gd name="T1" fmla="*/ 0 h 14"/>
                  <a:gd name="T2" fmla="*/ 4 w 12"/>
                  <a:gd name="T3" fmla="*/ 10 h 14"/>
                  <a:gd name="T4" fmla="*/ 12 w 12"/>
                  <a:gd name="T5" fmla="*/ 14 h 14"/>
                  <a:gd name="T6" fmla="*/ 7 w 12"/>
                  <a:gd name="T7" fmla="*/ 3 h 14"/>
                  <a:gd name="T8" fmla="*/ 2 w 12"/>
                  <a:gd name="T9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2" y="0"/>
                    </a:moveTo>
                    <a:cubicBezTo>
                      <a:pt x="0" y="3"/>
                      <a:pt x="2" y="8"/>
                      <a:pt x="4" y="10"/>
                    </a:cubicBezTo>
                    <a:cubicBezTo>
                      <a:pt x="6" y="12"/>
                      <a:pt x="9" y="14"/>
                      <a:pt x="12" y="14"/>
                    </a:cubicBezTo>
                    <a:cubicBezTo>
                      <a:pt x="11" y="10"/>
                      <a:pt x="9" y="7"/>
                      <a:pt x="7" y="3"/>
                    </a:cubicBezTo>
                    <a:cubicBezTo>
                      <a:pt x="5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2" name="Freeform 672"/>
              <p:cNvSpPr/>
              <p:nvPr/>
            </p:nvSpPr>
            <p:spPr bwMode="auto">
              <a:xfrm>
                <a:off x="2329" y="2102"/>
                <a:ext cx="19" cy="27"/>
              </a:xfrm>
              <a:custGeom>
                <a:gdLst>
                  <a:gd name="T0" fmla="*/ 0 w 8"/>
                  <a:gd name="T1" fmla="*/ 0 h 11"/>
                  <a:gd name="T2" fmla="*/ 5 w 8"/>
                  <a:gd name="T3" fmla="*/ 11 h 11"/>
                  <a:gd name="T4" fmla="*/ 7 w 8"/>
                  <a:gd name="T5" fmla="*/ 10 h 11"/>
                  <a:gd name="T6" fmla="*/ 7 w 8"/>
                  <a:gd name="T7" fmla="*/ 10 h 11"/>
                  <a:gd name="T8" fmla="*/ 8 w 8"/>
                  <a:gd name="T9" fmla="*/ 4 h 11"/>
                  <a:gd name="T10" fmla="*/ 7 w 8"/>
                  <a:gd name="T11" fmla="*/ 3 h 11"/>
                  <a:gd name="T12" fmla="*/ 7 w 8"/>
                  <a:gd name="T13" fmla="*/ 2 h 11"/>
                  <a:gd name="T14" fmla="*/ 7 w 8"/>
                  <a:gd name="T15" fmla="*/ 4 h 11"/>
                  <a:gd name="T16" fmla="*/ 5 w 8"/>
                  <a:gd name="T17" fmla="*/ 1 h 11"/>
                  <a:gd name="T18" fmla="*/ 0 w 8"/>
                  <a:gd name="T19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1">
                    <a:moveTo>
                      <a:pt x="0" y="0"/>
                    </a:moveTo>
                    <a:cubicBezTo>
                      <a:pt x="2" y="4"/>
                      <a:pt x="4" y="7"/>
                      <a:pt x="5" y="11"/>
                    </a:cubicBezTo>
                    <a:cubicBezTo>
                      <a:pt x="6" y="11"/>
                      <a:pt x="6" y="11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8"/>
                      <a:pt x="7" y="6"/>
                      <a:pt x="8" y="4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3" name="Freeform 673"/>
              <p:cNvSpPr/>
              <p:nvPr/>
            </p:nvSpPr>
            <p:spPr bwMode="auto">
              <a:xfrm>
                <a:off x="2343" y="2074"/>
                <a:ext cx="38" cy="43"/>
              </a:xfrm>
              <a:custGeom>
                <a:gdLst>
                  <a:gd name="T0" fmla="*/ 16 w 16"/>
                  <a:gd name="T1" fmla="*/ 15 h 18"/>
                  <a:gd name="T2" fmla="*/ 11 w 16"/>
                  <a:gd name="T3" fmla="*/ 11 h 18"/>
                  <a:gd name="T4" fmla="*/ 4 w 16"/>
                  <a:gd name="T5" fmla="*/ 0 h 18"/>
                  <a:gd name="T6" fmla="*/ 0 w 16"/>
                  <a:gd name="T7" fmla="*/ 7 h 18"/>
                  <a:gd name="T8" fmla="*/ 1 w 16"/>
                  <a:gd name="T9" fmla="*/ 11 h 18"/>
                  <a:gd name="T10" fmla="*/ 5 w 16"/>
                  <a:gd name="T11" fmla="*/ 15 h 18"/>
                  <a:gd name="T12" fmla="*/ 16 w 16"/>
                  <a:gd name="T13" fmla="*/ 15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8">
                    <a:moveTo>
                      <a:pt x="16" y="15"/>
                    </a:moveTo>
                    <a:cubicBezTo>
                      <a:pt x="14" y="14"/>
                      <a:pt x="13" y="12"/>
                      <a:pt x="11" y="11"/>
                    </a:cubicBezTo>
                    <a:cubicBezTo>
                      <a:pt x="8" y="7"/>
                      <a:pt x="6" y="4"/>
                      <a:pt x="4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8"/>
                      <a:pt x="0" y="10"/>
                      <a:pt x="1" y="11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7"/>
                      <a:pt x="13" y="18"/>
                      <a:pt x="16" y="15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4" name="Freeform 674"/>
              <p:cNvSpPr/>
              <p:nvPr/>
            </p:nvSpPr>
            <p:spPr bwMode="auto">
              <a:xfrm>
                <a:off x="2345" y="2100"/>
                <a:ext cx="10" cy="10"/>
              </a:xfrm>
              <a:custGeom>
                <a:gdLst>
                  <a:gd name="T0" fmla="*/ 4 w 4"/>
                  <a:gd name="T1" fmla="*/ 4 h 4"/>
                  <a:gd name="T2" fmla="*/ 0 w 4"/>
                  <a:gd name="T3" fmla="*/ 0 h 4"/>
                  <a:gd name="T4" fmla="*/ 2 w 4"/>
                  <a:gd name="T5" fmla="*/ 3 h 4"/>
                  <a:gd name="T6" fmla="*/ 4 w 4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5" name="Freeform 675"/>
              <p:cNvSpPr/>
              <p:nvPr/>
            </p:nvSpPr>
            <p:spPr bwMode="auto">
              <a:xfrm>
                <a:off x="2376" y="2114"/>
                <a:ext cx="43" cy="36"/>
              </a:xfrm>
              <a:custGeom>
                <a:gdLst>
                  <a:gd name="T0" fmla="*/ 6 w 18"/>
                  <a:gd name="T1" fmla="*/ 12 h 15"/>
                  <a:gd name="T2" fmla="*/ 18 w 18"/>
                  <a:gd name="T3" fmla="*/ 9 h 15"/>
                  <a:gd name="T4" fmla="*/ 3 w 18"/>
                  <a:gd name="T5" fmla="*/ 0 h 15"/>
                  <a:gd name="T6" fmla="*/ 6 w 18"/>
                  <a:gd name="T7" fmla="*/ 1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5">
                    <a:moveTo>
                      <a:pt x="6" y="12"/>
                    </a:moveTo>
                    <a:cubicBezTo>
                      <a:pt x="11" y="15"/>
                      <a:pt x="16" y="14"/>
                      <a:pt x="18" y="9"/>
                    </a:cubicBezTo>
                    <a:cubicBezTo>
                      <a:pt x="13" y="7"/>
                      <a:pt x="8" y="4"/>
                      <a:pt x="3" y="0"/>
                    </a:cubicBezTo>
                    <a:cubicBezTo>
                      <a:pt x="0" y="3"/>
                      <a:pt x="3" y="10"/>
                      <a:pt x="6" y="1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6" name="Freeform 676"/>
              <p:cNvSpPr/>
              <p:nvPr/>
            </p:nvSpPr>
            <p:spPr bwMode="auto">
              <a:xfrm>
                <a:off x="2423" y="2171"/>
                <a:ext cx="29" cy="29"/>
              </a:xfrm>
              <a:custGeom>
                <a:gdLst>
                  <a:gd name="T0" fmla="*/ 12 w 12"/>
                  <a:gd name="T1" fmla="*/ 9 h 12"/>
                  <a:gd name="T2" fmla="*/ 6 w 12"/>
                  <a:gd name="T3" fmla="*/ 0 h 12"/>
                  <a:gd name="T4" fmla="*/ 6 w 12"/>
                  <a:gd name="T5" fmla="*/ 0 h 12"/>
                  <a:gd name="T6" fmla="*/ 4 w 12"/>
                  <a:gd name="T7" fmla="*/ 0 h 12"/>
                  <a:gd name="T8" fmla="*/ 0 w 12"/>
                  <a:gd name="T9" fmla="*/ 3 h 12"/>
                  <a:gd name="T10" fmla="*/ 8 w 12"/>
                  <a:gd name="T11" fmla="*/ 12 h 12"/>
                  <a:gd name="T12" fmla="*/ 12 w 12"/>
                  <a:gd name="T13" fmla="*/ 9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2" y="9"/>
                    </a:moveTo>
                    <a:cubicBezTo>
                      <a:pt x="9" y="7"/>
                      <a:pt x="6" y="4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2"/>
                      <a:pt x="2" y="3"/>
                      <a:pt x="0" y="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0" y="11"/>
                      <a:pt x="11" y="10"/>
                      <a:pt x="12" y="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7" name="Freeform 677"/>
              <p:cNvSpPr/>
              <p:nvPr/>
            </p:nvSpPr>
            <p:spPr bwMode="auto">
              <a:xfrm>
                <a:off x="2414" y="2178"/>
                <a:ext cx="28" cy="22"/>
              </a:xfrm>
              <a:custGeom>
                <a:gdLst>
                  <a:gd name="T0" fmla="*/ 1 w 12"/>
                  <a:gd name="T1" fmla="*/ 0 h 9"/>
                  <a:gd name="T2" fmla="*/ 0 w 12"/>
                  <a:gd name="T3" fmla="*/ 3 h 9"/>
                  <a:gd name="T4" fmla="*/ 6 w 12"/>
                  <a:gd name="T5" fmla="*/ 9 h 9"/>
                  <a:gd name="T6" fmla="*/ 12 w 12"/>
                  <a:gd name="T7" fmla="*/ 9 h 9"/>
                  <a:gd name="T8" fmla="*/ 4 w 12"/>
                  <a:gd name="T9" fmla="*/ 0 h 9"/>
                  <a:gd name="T10" fmla="*/ 1 w 12"/>
                  <a:gd name="T1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6"/>
                      <a:pt x="3" y="8"/>
                      <a:pt x="6" y="9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8" name="Freeform 678"/>
              <p:cNvSpPr/>
              <p:nvPr/>
            </p:nvSpPr>
            <p:spPr bwMode="auto">
              <a:xfrm>
                <a:off x="2412" y="2178"/>
                <a:ext cx="4" cy="8"/>
              </a:xfrm>
              <a:custGeom>
                <a:gdLst>
                  <a:gd name="T0" fmla="*/ 1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1 w 2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9" name="Freeform 679"/>
              <p:cNvSpPr/>
              <p:nvPr/>
            </p:nvSpPr>
            <p:spPr bwMode="auto">
              <a:xfrm>
                <a:off x="2367" y="2197"/>
                <a:ext cx="28" cy="55"/>
              </a:xfrm>
              <a:custGeom>
                <a:gdLst>
                  <a:gd name="T0" fmla="*/ 3 w 12"/>
                  <a:gd name="T1" fmla="*/ 11 h 23"/>
                  <a:gd name="T2" fmla="*/ 6 w 12"/>
                  <a:gd name="T3" fmla="*/ 22 h 23"/>
                  <a:gd name="T4" fmla="*/ 12 w 12"/>
                  <a:gd name="T5" fmla="*/ 14 h 23"/>
                  <a:gd name="T6" fmla="*/ 12 w 12"/>
                  <a:gd name="T7" fmla="*/ 9 h 23"/>
                  <a:gd name="T8" fmla="*/ 12 w 12"/>
                  <a:gd name="T9" fmla="*/ 0 h 23"/>
                  <a:gd name="T10" fmla="*/ 7 w 12"/>
                  <a:gd name="T11" fmla="*/ 4 h 23"/>
                  <a:gd name="T12" fmla="*/ 3 w 12"/>
                  <a:gd name="T13" fmla="*/ 11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3">
                    <a:moveTo>
                      <a:pt x="3" y="11"/>
                    </a:moveTo>
                    <a:cubicBezTo>
                      <a:pt x="2" y="15"/>
                      <a:pt x="0" y="21"/>
                      <a:pt x="6" y="22"/>
                    </a:cubicBezTo>
                    <a:cubicBezTo>
                      <a:pt x="10" y="23"/>
                      <a:pt x="11" y="17"/>
                      <a:pt x="12" y="14"/>
                    </a:cubicBezTo>
                    <a:cubicBezTo>
                      <a:pt x="12" y="12"/>
                      <a:pt x="12" y="11"/>
                      <a:pt x="12" y="9"/>
                    </a:cubicBezTo>
                    <a:cubicBezTo>
                      <a:pt x="12" y="6"/>
                      <a:pt x="12" y="3"/>
                      <a:pt x="12" y="0"/>
                    </a:cubicBezTo>
                    <a:cubicBezTo>
                      <a:pt x="10" y="2"/>
                      <a:pt x="9" y="3"/>
                      <a:pt x="7" y="4"/>
                    </a:cubicBezTo>
                    <a:cubicBezTo>
                      <a:pt x="6" y="6"/>
                      <a:pt x="4" y="9"/>
                      <a:pt x="3" y="1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0" name="Freeform 680"/>
              <p:cNvSpPr/>
              <p:nvPr/>
            </p:nvSpPr>
            <p:spPr bwMode="auto">
              <a:xfrm>
                <a:off x="2445" y="2195"/>
                <a:ext cx="12" cy="10"/>
              </a:xfrm>
              <a:custGeom>
                <a:gdLst>
                  <a:gd name="T0" fmla="*/ 5 w 5"/>
                  <a:gd name="T1" fmla="*/ 0 h 4"/>
                  <a:gd name="T2" fmla="*/ 4 w 5"/>
                  <a:gd name="T3" fmla="*/ 0 h 4"/>
                  <a:gd name="T4" fmla="*/ 4 w 5"/>
                  <a:gd name="T5" fmla="*/ 0 h 4"/>
                  <a:gd name="T6" fmla="*/ 0 w 5"/>
                  <a:gd name="T7" fmla="*/ 3 h 4"/>
                  <a:gd name="T8" fmla="*/ 1 w 5"/>
                  <a:gd name="T9" fmla="*/ 4 h 4"/>
                  <a:gd name="T10" fmla="*/ 5 w 5"/>
                  <a:gd name="T1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1" name="Freeform 681"/>
              <p:cNvSpPr/>
              <p:nvPr/>
            </p:nvSpPr>
            <p:spPr bwMode="auto">
              <a:xfrm>
                <a:off x="2409" y="2190"/>
                <a:ext cx="38" cy="29"/>
              </a:xfrm>
              <a:custGeom>
                <a:gdLst>
                  <a:gd name="T0" fmla="*/ 7 w 16"/>
                  <a:gd name="T1" fmla="*/ 5 h 12"/>
                  <a:gd name="T2" fmla="*/ 1 w 16"/>
                  <a:gd name="T3" fmla="*/ 0 h 12"/>
                  <a:gd name="T4" fmla="*/ 0 w 16"/>
                  <a:gd name="T5" fmla="*/ 8 h 12"/>
                  <a:gd name="T6" fmla="*/ 4 w 16"/>
                  <a:gd name="T7" fmla="*/ 11 h 12"/>
                  <a:gd name="T8" fmla="*/ 10 w 16"/>
                  <a:gd name="T9" fmla="*/ 12 h 12"/>
                  <a:gd name="T10" fmla="*/ 16 w 16"/>
                  <a:gd name="T11" fmla="*/ 6 h 12"/>
                  <a:gd name="T12" fmla="*/ 15 w 16"/>
                  <a:gd name="T13" fmla="*/ 5 h 12"/>
                  <a:gd name="T14" fmla="*/ 7 w 16"/>
                  <a:gd name="T15" fmla="*/ 5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7" y="5"/>
                    </a:moveTo>
                    <a:cubicBezTo>
                      <a:pt x="5" y="4"/>
                      <a:pt x="3" y="2"/>
                      <a:pt x="1" y="0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" y="9"/>
                      <a:pt x="3" y="10"/>
                      <a:pt x="4" y="11"/>
                    </a:cubicBezTo>
                    <a:cubicBezTo>
                      <a:pt x="6" y="12"/>
                      <a:pt x="8" y="12"/>
                      <a:pt x="10" y="12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6"/>
                      <a:pt x="10" y="6"/>
                      <a:pt x="7" y="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2" name="Freeform 682"/>
              <p:cNvSpPr/>
              <p:nvPr/>
            </p:nvSpPr>
            <p:spPr bwMode="auto">
              <a:xfrm>
                <a:off x="2279" y="2076"/>
                <a:ext cx="128" cy="126"/>
              </a:xfrm>
              <a:custGeom>
                <a:gdLst>
                  <a:gd name="T0" fmla="*/ 16 w 54"/>
                  <a:gd name="T1" fmla="*/ 18 h 53"/>
                  <a:gd name="T2" fmla="*/ 14 w 54"/>
                  <a:gd name="T3" fmla="*/ 11 h 53"/>
                  <a:gd name="T4" fmla="*/ 15 w 54"/>
                  <a:gd name="T5" fmla="*/ 7 h 53"/>
                  <a:gd name="T6" fmla="*/ 14 w 54"/>
                  <a:gd name="T7" fmla="*/ 4 h 53"/>
                  <a:gd name="T8" fmla="*/ 14 w 54"/>
                  <a:gd name="T9" fmla="*/ 4 h 53"/>
                  <a:gd name="T10" fmla="*/ 5 w 54"/>
                  <a:gd name="T11" fmla="*/ 0 h 53"/>
                  <a:gd name="T12" fmla="*/ 0 w 54"/>
                  <a:gd name="T13" fmla="*/ 5 h 53"/>
                  <a:gd name="T14" fmla="*/ 1 w 54"/>
                  <a:gd name="T15" fmla="*/ 6 h 53"/>
                  <a:gd name="T16" fmla="*/ 7 w 54"/>
                  <a:gd name="T17" fmla="*/ 9 h 53"/>
                  <a:gd name="T18" fmla="*/ 8 w 54"/>
                  <a:gd name="T19" fmla="*/ 10 h 53"/>
                  <a:gd name="T20" fmla="*/ 12 w 54"/>
                  <a:gd name="T21" fmla="*/ 23 h 53"/>
                  <a:gd name="T22" fmla="*/ 27 w 54"/>
                  <a:gd name="T23" fmla="*/ 30 h 53"/>
                  <a:gd name="T24" fmla="*/ 27 w 54"/>
                  <a:gd name="T25" fmla="*/ 31 h 53"/>
                  <a:gd name="T26" fmla="*/ 28 w 54"/>
                  <a:gd name="T27" fmla="*/ 32 h 53"/>
                  <a:gd name="T28" fmla="*/ 49 w 54"/>
                  <a:gd name="T29" fmla="*/ 48 h 53"/>
                  <a:gd name="T30" fmla="*/ 50 w 54"/>
                  <a:gd name="T31" fmla="*/ 49 h 53"/>
                  <a:gd name="T32" fmla="*/ 52 w 54"/>
                  <a:gd name="T33" fmla="*/ 53 h 53"/>
                  <a:gd name="T34" fmla="*/ 53 w 54"/>
                  <a:gd name="T35" fmla="*/ 44 h 53"/>
                  <a:gd name="T36" fmla="*/ 54 w 54"/>
                  <a:gd name="T37" fmla="*/ 43 h 53"/>
                  <a:gd name="T38" fmla="*/ 51 w 54"/>
                  <a:gd name="T39" fmla="*/ 41 h 53"/>
                  <a:gd name="T40" fmla="*/ 39 w 54"/>
                  <a:gd name="T41" fmla="*/ 41 h 53"/>
                  <a:gd name="T42" fmla="*/ 34 w 54"/>
                  <a:gd name="T43" fmla="*/ 30 h 53"/>
                  <a:gd name="T44" fmla="*/ 34 w 54"/>
                  <a:gd name="T45" fmla="*/ 29 h 53"/>
                  <a:gd name="T46" fmla="*/ 33 w 54"/>
                  <a:gd name="T47" fmla="*/ 30 h 53"/>
                  <a:gd name="T48" fmla="*/ 29 w 54"/>
                  <a:gd name="T49" fmla="*/ 30 h 53"/>
                  <a:gd name="T50" fmla="*/ 27 w 54"/>
                  <a:gd name="T51" fmla="*/ 23 h 53"/>
                  <a:gd name="T52" fmla="*/ 16 w 54"/>
                  <a:gd name="T53" fmla="*/ 18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4" h="52">
                    <a:moveTo>
                      <a:pt x="16" y="18"/>
                    </a:moveTo>
                    <a:cubicBezTo>
                      <a:pt x="14" y="15"/>
                      <a:pt x="14" y="13"/>
                      <a:pt x="14" y="11"/>
                    </a:cubicBezTo>
                    <a:cubicBezTo>
                      <a:pt x="14" y="10"/>
                      <a:pt x="15" y="8"/>
                      <a:pt x="15" y="7"/>
                    </a:cubicBezTo>
                    <a:cubicBezTo>
                      <a:pt x="15" y="6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0" y="4"/>
                      <a:pt x="7" y="2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3" y="7"/>
                      <a:pt x="5" y="8"/>
                      <a:pt x="7" y="9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7" y="14"/>
                      <a:pt x="9" y="20"/>
                      <a:pt x="12" y="23"/>
                    </a:cubicBezTo>
                    <a:cubicBezTo>
                      <a:pt x="16" y="28"/>
                      <a:pt x="21" y="30"/>
                      <a:pt x="27" y="30"/>
                    </a:cubicBezTo>
                    <a:cubicBezTo>
                      <a:pt x="27" y="30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2"/>
                    </a:cubicBezTo>
                    <a:cubicBezTo>
                      <a:pt x="27" y="42"/>
                      <a:pt x="39" y="53"/>
                      <a:pt x="49" y="48"/>
                    </a:cubicBezTo>
                    <a:cubicBezTo>
                      <a:pt x="49" y="48"/>
                      <a:pt x="50" y="48"/>
                      <a:pt x="50" y="49"/>
                    </a:cubicBezTo>
                    <a:cubicBezTo>
                      <a:pt x="50" y="50"/>
                      <a:pt x="51" y="51"/>
                      <a:pt x="52" y="53"/>
                    </a:cubicBezTo>
                    <a:cubicBezTo>
                      <a:pt x="52" y="50"/>
                      <a:pt x="53" y="47"/>
                      <a:pt x="53" y="44"/>
                    </a:cubicBezTo>
                    <a:cubicBezTo>
                      <a:pt x="54" y="44"/>
                      <a:pt x="54" y="43"/>
                      <a:pt x="54" y="43"/>
                    </a:cubicBezTo>
                    <a:cubicBezTo>
                      <a:pt x="53" y="42"/>
                      <a:pt x="52" y="42"/>
                      <a:pt x="51" y="41"/>
                    </a:cubicBezTo>
                    <a:cubicBezTo>
                      <a:pt x="48" y="43"/>
                      <a:pt x="43" y="44"/>
                      <a:pt x="39" y="41"/>
                    </a:cubicBezTo>
                    <a:cubicBezTo>
                      <a:pt x="35" y="39"/>
                      <a:pt x="34" y="34"/>
                      <a:pt x="34" y="30"/>
                    </a:cubicBezTo>
                    <a:cubicBezTo>
                      <a:pt x="34" y="30"/>
                      <a:pt x="34" y="29"/>
                      <a:pt x="34" y="29"/>
                    </a:cubicBezTo>
                    <a:cubicBezTo>
                      <a:pt x="34" y="30"/>
                      <a:pt x="33" y="30"/>
                      <a:pt x="33" y="30"/>
                    </a:cubicBezTo>
                    <a:cubicBezTo>
                      <a:pt x="32" y="32"/>
                      <a:pt x="30" y="32"/>
                      <a:pt x="29" y="30"/>
                    </a:cubicBezTo>
                    <a:cubicBezTo>
                      <a:pt x="28" y="28"/>
                      <a:pt x="28" y="26"/>
                      <a:pt x="27" y="23"/>
                    </a:cubicBezTo>
                    <a:cubicBezTo>
                      <a:pt x="23" y="24"/>
                      <a:pt x="18" y="21"/>
                      <a:pt x="16" y="1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3" name="Freeform 683"/>
              <p:cNvSpPr/>
              <p:nvPr/>
            </p:nvSpPr>
            <p:spPr bwMode="auto">
              <a:xfrm>
                <a:off x="2402" y="2178"/>
                <a:ext cx="10" cy="31"/>
              </a:xfrm>
              <a:custGeom>
                <a:gdLst>
                  <a:gd name="T0" fmla="*/ 0 w 4"/>
                  <a:gd name="T1" fmla="*/ 10 h 13"/>
                  <a:gd name="T2" fmla="*/ 3 w 4"/>
                  <a:gd name="T3" fmla="*/ 13 h 13"/>
                  <a:gd name="T4" fmla="*/ 4 w 4"/>
                  <a:gd name="T5" fmla="*/ 5 h 13"/>
                  <a:gd name="T6" fmla="*/ 3 w 4"/>
                  <a:gd name="T7" fmla="*/ 0 h 13"/>
                  <a:gd name="T8" fmla="*/ 2 w 4"/>
                  <a:gd name="T9" fmla="*/ 0 h 13"/>
                  <a:gd name="T10" fmla="*/ 2 w 4"/>
                  <a:gd name="T11" fmla="*/ 0 h 13"/>
                  <a:gd name="T12" fmla="*/ 1 w 4"/>
                  <a:gd name="T13" fmla="*/ 1 h 13"/>
                  <a:gd name="T14" fmla="*/ 0 w 4"/>
                  <a:gd name="T15" fmla="*/ 1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3">
                    <a:moveTo>
                      <a:pt x="0" y="10"/>
                    </a:moveTo>
                    <a:cubicBezTo>
                      <a:pt x="1" y="11"/>
                      <a:pt x="2" y="12"/>
                      <a:pt x="3" y="13"/>
                    </a:cubicBezTo>
                    <a:cubicBezTo>
                      <a:pt x="3" y="11"/>
                      <a:pt x="4" y="8"/>
                      <a:pt x="4" y="5"/>
                    </a:cubicBezTo>
                    <a:cubicBezTo>
                      <a:pt x="3" y="4"/>
                      <a:pt x="3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4"/>
                      <a:pt x="0" y="7"/>
                      <a:pt x="0" y="1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4" name="Freeform 684"/>
              <p:cNvSpPr/>
              <p:nvPr/>
            </p:nvSpPr>
            <p:spPr bwMode="auto">
              <a:xfrm>
                <a:off x="2343" y="2131"/>
                <a:ext cx="17" cy="21"/>
              </a:xfrm>
              <a:custGeom>
                <a:gdLst>
                  <a:gd name="T0" fmla="*/ 6 w 7"/>
                  <a:gd name="T1" fmla="*/ 7 h 9"/>
                  <a:gd name="T2" fmla="*/ 7 w 7"/>
                  <a:gd name="T3" fmla="*/ 6 h 9"/>
                  <a:gd name="T4" fmla="*/ 4 w 7"/>
                  <a:gd name="T5" fmla="*/ 4 h 9"/>
                  <a:gd name="T6" fmla="*/ 2 w 7"/>
                  <a:gd name="T7" fmla="*/ 0 h 9"/>
                  <a:gd name="T8" fmla="*/ 1 w 7"/>
                  <a:gd name="T9" fmla="*/ 0 h 9"/>
                  <a:gd name="T10" fmla="*/ 0 w 7"/>
                  <a:gd name="T11" fmla="*/ 0 h 9"/>
                  <a:gd name="T12" fmla="*/ 2 w 7"/>
                  <a:gd name="T13" fmla="*/ 7 h 9"/>
                  <a:gd name="T14" fmla="*/ 6 w 7"/>
                  <a:gd name="T15" fmla="*/ 7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6" y="7"/>
                    </a:moveTo>
                    <a:cubicBezTo>
                      <a:pt x="6" y="7"/>
                      <a:pt x="7" y="7"/>
                      <a:pt x="7" y="6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3"/>
                      <a:pt x="1" y="5"/>
                      <a:pt x="2" y="7"/>
                    </a:cubicBezTo>
                    <a:cubicBezTo>
                      <a:pt x="3" y="9"/>
                      <a:pt x="5" y="9"/>
                      <a:pt x="6" y="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5" name="Freeform 685"/>
              <p:cNvSpPr/>
              <p:nvPr/>
            </p:nvSpPr>
            <p:spPr bwMode="auto">
              <a:xfrm>
                <a:off x="2308" y="2178"/>
                <a:ext cx="9" cy="19"/>
              </a:xfrm>
              <a:custGeom>
                <a:gdLst>
                  <a:gd name="T0" fmla="*/ 1 w 4"/>
                  <a:gd name="T1" fmla="*/ 6 h 8"/>
                  <a:gd name="T2" fmla="*/ 4 w 4"/>
                  <a:gd name="T3" fmla="*/ 8 h 8"/>
                  <a:gd name="T4" fmla="*/ 1 w 4"/>
                  <a:gd name="T5" fmla="*/ 1 h 8"/>
                  <a:gd name="T6" fmla="*/ 1 w 4"/>
                  <a:gd name="T7" fmla="*/ 0 h 8"/>
                  <a:gd name="T8" fmla="*/ 1 w 4"/>
                  <a:gd name="T9" fmla="*/ 6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1" y="6"/>
                    </a:moveTo>
                    <a:cubicBezTo>
                      <a:pt x="2" y="7"/>
                      <a:pt x="3" y="8"/>
                      <a:pt x="4" y="8"/>
                    </a:cubicBezTo>
                    <a:cubicBezTo>
                      <a:pt x="3" y="6"/>
                      <a:pt x="2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4"/>
                      <a:pt x="1" y="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6" name="Freeform 686"/>
              <p:cNvSpPr/>
              <p:nvPr/>
            </p:nvSpPr>
            <p:spPr bwMode="auto">
              <a:xfrm>
                <a:off x="2317" y="2155"/>
                <a:ext cx="21" cy="35"/>
              </a:xfrm>
              <a:custGeom>
                <a:gdLst>
                  <a:gd name="T0" fmla="*/ 6 w 9"/>
                  <a:gd name="T1" fmla="*/ 11 h 15"/>
                  <a:gd name="T2" fmla="*/ 9 w 9"/>
                  <a:gd name="T3" fmla="*/ 0 h 15"/>
                  <a:gd name="T4" fmla="*/ 0 w 9"/>
                  <a:gd name="T5" fmla="*/ 6 h 15"/>
                  <a:gd name="T6" fmla="*/ 0 w 9"/>
                  <a:gd name="T7" fmla="*/ 7 h 15"/>
                  <a:gd name="T8" fmla="*/ 4 w 9"/>
                  <a:gd name="T9" fmla="*/ 15 h 15"/>
                  <a:gd name="T10" fmla="*/ 6 w 9"/>
                  <a:gd name="T11" fmla="*/ 1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6" y="11"/>
                    </a:moveTo>
                    <a:cubicBezTo>
                      <a:pt x="7" y="7"/>
                      <a:pt x="8" y="3"/>
                      <a:pt x="9" y="0"/>
                    </a:cubicBezTo>
                    <a:cubicBezTo>
                      <a:pt x="6" y="2"/>
                      <a:pt x="3" y="4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9"/>
                      <a:pt x="2" y="12"/>
                      <a:pt x="4" y="15"/>
                    </a:cubicBezTo>
                    <a:cubicBezTo>
                      <a:pt x="5" y="14"/>
                      <a:pt x="6" y="12"/>
                      <a:pt x="6" y="1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7" name="Freeform 687"/>
              <p:cNvSpPr/>
              <p:nvPr/>
            </p:nvSpPr>
            <p:spPr bwMode="auto">
              <a:xfrm>
                <a:off x="2310" y="2171"/>
                <a:ext cx="16" cy="26"/>
              </a:xfrm>
              <a:custGeom>
                <a:gdLst>
                  <a:gd name="T0" fmla="*/ 0 w 7"/>
                  <a:gd name="T1" fmla="*/ 4 h 11"/>
                  <a:gd name="T2" fmla="*/ 3 w 7"/>
                  <a:gd name="T3" fmla="*/ 11 h 11"/>
                  <a:gd name="T4" fmla="*/ 7 w 7"/>
                  <a:gd name="T5" fmla="*/ 8 h 11"/>
                  <a:gd name="T6" fmla="*/ 3 w 7"/>
                  <a:gd name="T7" fmla="*/ 0 h 11"/>
                  <a:gd name="T8" fmla="*/ 0 w 7"/>
                  <a:gd name="T9" fmla="*/ 3 h 11"/>
                  <a:gd name="T10" fmla="*/ 0 w 7"/>
                  <a:gd name="T11" fmla="*/ 4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">
                    <a:moveTo>
                      <a:pt x="0" y="4"/>
                    </a:moveTo>
                    <a:cubicBezTo>
                      <a:pt x="1" y="6"/>
                      <a:pt x="2" y="9"/>
                      <a:pt x="3" y="11"/>
                    </a:cubicBezTo>
                    <a:cubicBezTo>
                      <a:pt x="4" y="11"/>
                      <a:pt x="6" y="10"/>
                      <a:pt x="7" y="8"/>
                    </a:cubicBezTo>
                    <a:cubicBezTo>
                      <a:pt x="5" y="5"/>
                      <a:pt x="4" y="2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8" name="Freeform 688"/>
              <p:cNvSpPr/>
              <p:nvPr/>
            </p:nvSpPr>
            <p:spPr bwMode="auto">
              <a:xfrm>
                <a:off x="2246" y="2117"/>
                <a:ext cx="33" cy="26"/>
              </a:xfrm>
              <a:custGeom>
                <a:gdLst>
                  <a:gd name="T0" fmla="*/ 5 w 14"/>
                  <a:gd name="T1" fmla="*/ 9 h 11"/>
                  <a:gd name="T2" fmla="*/ 14 w 14"/>
                  <a:gd name="T3" fmla="*/ 5 h 11"/>
                  <a:gd name="T4" fmla="*/ 9 w 14"/>
                  <a:gd name="T5" fmla="*/ 0 h 11"/>
                  <a:gd name="T6" fmla="*/ 5 w 14"/>
                  <a:gd name="T7" fmla="*/ 9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5" y="9"/>
                    </a:moveTo>
                    <a:cubicBezTo>
                      <a:pt x="9" y="11"/>
                      <a:pt x="12" y="9"/>
                      <a:pt x="14" y="5"/>
                    </a:cubicBezTo>
                    <a:cubicBezTo>
                      <a:pt x="12" y="3"/>
                      <a:pt x="10" y="1"/>
                      <a:pt x="9" y="0"/>
                    </a:cubicBezTo>
                    <a:cubicBezTo>
                      <a:pt x="6" y="2"/>
                      <a:pt x="0" y="7"/>
                      <a:pt x="5" y="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9" name="Freeform 689"/>
              <p:cNvSpPr/>
              <p:nvPr/>
            </p:nvSpPr>
            <p:spPr bwMode="auto">
              <a:xfrm>
                <a:off x="2274" y="2102"/>
                <a:ext cx="17" cy="17"/>
              </a:xfrm>
              <a:custGeom>
                <a:gdLst>
                  <a:gd name="T0" fmla="*/ 4 w 7"/>
                  <a:gd name="T1" fmla="*/ 7 h 7"/>
                  <a:gd name="T2" fmla="*/ 7 w 7"/>
                  <a:gd name="T3" fmla="*/ 0 h 7"/>
                  <a:gd name="T4" fmla="*/ 0 w 7"/>
                  <a:gd name="T5" fmla="*/ 3 h 7"/>
                  <a:gd name="T6" fmla="*/ 4 w 7"/>
                  <a:gd name="T7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5" y="4"/>
                      <a:pt x="6" y="2"/>
                      <a:pt x="7" y="0"/>
                    </a:cubicBezTo>
                    <a:cubicBezTo>
                      <a:pt x="5" y="1"/>
                      <a:pt x="2" y="2"/>
                      <a:pt x="0" y="3"/>
                    </a:cubicBezTo>
                    <a:cubicBezTo>
                      <a:pt x="1" y="5"/>
                      <a:pt x="3" y="6"/>
                      <a:pt x="4" y="7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0" name="Freeform 690"/>
              <p:cNvSpPr/>
              <p:nvPr/>
            </p:nvSpPr>
            <p:spPr bwMode="auto">
              <a:xfrm>
                <a:off x="2267" y="2110"/>
                <a:ext cx="17" cy="19"/>
              </a:xfrm>
              <a:custGeom>
                <a:gdLst>
                  <a:gd name="T0" fmla="*/ 0 w 7"/>
                  <a:gd name="T1" fmla="*/ 3 h 8"/>
                  <a:gd name="T2" fmla="*/ 5 w 7"/>
                  <a:gd name="T3" fmla="*/ 8 h 8"/>
                  <a:gd name="T4" fmla="*/ 7 w 7"/>
                  <a:gd name="T5" fmla="*/ 4 h 8"/>
                  <a:gd name="T6" fmla="*/ 3 w 7"/>
                  <a:gd name="T7" fmla="*/ 0 h 8"/>
                  <a:gd name="T8" fmla="*/ 0 w 7"/>
                  <a:gd name="T9" fmla="*/ 2 h 8"/>
                  <a:gd name="T10" fmla="*/ 0 w 7"/>
                  <a:gd name="T11" fmla="*/ 3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0" y="3"/>
                    </a:moveTo>
                    <a:cubicBezTo>
                      <a:pt x="1" y="4"/>
                      <a:pt x="3" y="6"/>
                      <a:pt x="5" y="8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3"/>
                      <a:pt x="4" y="2"/>
                      <a:pt x="3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1" name="Freeform 691"/>
              <p:cNvSpPr/>
              <p:nvPr/>
            </p:nvSpPr>
            <p:spPr bwMode="auto">
              <a:xfrm>
                <a:off x="2440" y="2157"/>
                <a:ext cx="38" cy="36"/>
              </a:xfrm>
              <a:custGeom>
                <a:gdLst>
                  <a:gd name="T0" fmla="*/ 11 w 16"/>
                  <a:gd name="T1" fmla="*/ 0 h 15"/>
                  <a:gd name="T2" fmla="*/ 0 w 16"/>
                  <a:gd name="T3" fmla="*/ 7 h 15"/>
                  <a:gd name="T4" fmla="*/ 8 w 16"/>
                  <a:gd name="T5" fmla="*/ 14 h 15"/>
                  <a:gd name="T6" fmla="*/ 9 w 16"/>
                  <a:gd name="T7" fmla="*/ 15 h 15"/>
                  <a:gd name="T8" fmla="*/ 16 w 16"/>
                  <a:gd name="T9" fmla="*/ 8 h 15"/>
                  <a:gd name="T10" fmla="*/ 11 w 16"/>
                  <a:gd name="T11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11" y="0"/>
                    </a:moveTo>
                    <a:cubicBezTo>
                      <a:pt x="9" y="5"/>
                      <a:pt x="5" y="7"/>
                      <a:pt x="0" y="7"/>
                    </a:cubicBezTo>
                    <a:cubicBezTo>
                      <a:pt x="2" y="10"/>
                      <a:pt x="4" y="14"/>
                      <a:pt x="8" y="14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3" y="6"/>
                      <a:pt x="12" y="3"/>
                      <a:pt x="11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2" name="Freeform 692"/>
              <p:cNvSpPr/>
              <p:nvPr/>
            </p:nvSpPr>
            <p:spPr bwMode="auto">
              <a:xfrm>
                <a:off x="2362" y="2143"/>
                <a:ext cx="35" cy="33"/>
              </a:xfrm>
              <a:custGeom>
                <a:gdLst>
                  <a:gd name="T0" fmla="*/ 1 w 15"/>
                  <a:gd name="T1" fmla="*/ 2 h 14"/>
                  <a:gd name="T2" fmla="*/ 1 w 15"/>
                  <a:gd name="T3" fmla="*/ 7 h 14"/>
                  <a:gd name="T4" fmla="*/ 5 w 15"/>
                  <a:gd name="T5" fmla="*/ 12 h 14"/>
                  <a:gd name="T6" fmla="*/ 15 w 15"/>
                  <a:gd name="T7" fmla="*/ 12 h 14"/>
                  <a:gd name="T8" fmla="*/ 13 w 15"/>
                  <a:gd name="T9" fmla="*/ 3 h 14"/>
                  <a:gd name="T10" fmla="*/ 10 w 15"/>
                  <a:gd name="T11" fmla="*/ 1 h 14"/>
                  <a:gd name="T12" fmla="*/ 10 w 15"/>
                  <a:gd name="T13" fmla="*/ 0 h 14"/>
                  <a:gd name="T14" fmla="*/ 1 w 15"/>
                  <a:gd name="T15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4">
                    <a:moveTo>
                      <a:pt x="1" y="2"/>
                    </a:move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3" y="11"/>
                      <a:pt x="5" y="12"/>
                    </a:cubicBezTo>
                    <a:cubicBezTo>
                      <a:pt x="8" y="14"/>
                      <a:pt x="12" y="14"/>
                      <a:pt x="15" y="12"/>
                    </a:cubicBezTo>
                    <a:cubicBezTo>
                      <a:pt x="13" y="9"/>
                      <a:pt x="12" y="6"/>
                      <a:pt x="13" y="3"/>
                    </a:cubicBezTo>
                    <a:cubicBezTo>
                      <a:pt x="12" y="2"/>
                      <a:pt x="11" y="2"/>
                      <a:pt x="10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7" y="2"/>
                      <a:pt x="3" y="3"/>
                      <a:pt x="1" y="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3" name="Freeform 693"/>
              <p:cNvSpPr/>
              <p:nvPr/>
            </p:nvSpPr>
            <p:spPr bwMode="auto">
              <a:xfrm>
                <a:off x="2395" y="2145"/>
                <a:ext cx="36" cy="31"/>
              </a:xfrm>
              <a:custGeom>
                <a:gdLst>
                  <a:gd name="T0" fmla="*/ 9 w 15"/>
                  <a:gd name="T1" fmla="*/ 12 h 13"/>
                  <a:gd name="T2" fmla="*/ 10 w 15"/>
                  <a:gd name="T3" fmla="*/ 13 h 13"/>
                  <a:gd name="T4" fmla="*/ 15 w 15"/>
                  <a:gd name="T5" fmla="*/ 10 h 13"/>
                  <a:gd name="T6" fmla="*/ 15 w 15"/>
                  <a:gd name="T7" fmla="*/ 10 h 13"/>
                  <a:gd name="T8" fmla="*/ 11 w 15"/>
                  <a:gd name="T9" fmla="*/ 4 h 13"/>
                  <a:gd name="T10" fmla="*/ 10 w 15"/>
                  <a:gd name="T11" fmla="*/ 0 h 13"/>
                  <a:gd name="T12" fmla="*/ 0 w 15"/>
                  <a:gd name="T13" fmla="*/ 2 h 13"/>
                  <a:gd name="T14" fmla="*/ 0 w 15"/>
                  <a:gd name="T15" fmla="*/ 2 h 13"/>
                  <a:gd name="T16" fmla="*/ 6 w 15"/>
                  <a:gd name="T17" fmla="*/ 9 h 13"/>
                  <a:gd name="T18" fmla="*/ 9 w 15"/>
                  <a:gd name="T19" fmla="*/ 1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3">
                    <a:moveTo>
                      <a:pt x="9" y="12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14" y="12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3" y="8"/>
                      <a:pt x="12" y="6"/>
                      <a:pt x="11" y="4"/>
                    </a:cubicBezTo>
                    <a:cubicBezTo>
                      <a:pt x="11" y="3"/>
                      <a:pt x="10" y="1"/>
                      <a:pt x="10" y="0"/>
                    </a:cubicBezTo>
                    <a:cubicBezTo>
                      <a:pt x="8" y="2"/>
                      <a:pt x="4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6" y="9"/>
                      <a:pt x="6" y="9"/>
                      <a:pt x="6" y="9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4" name="Freeform 694"/>
              <p:cNvSpPr/>
              <p:nvPr/>
            </p:nvSpPr>
            <p:spPr bwMode="auto">
              <a:xfrm>
                <a:off x="2416" y="2174"/>
                <a:ext cx="3" cy="2"/>
              </a:xfrm>
              <a:custGeom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5" name="Freeform 695"/>
              <p:cNvSpPr/>
              <p:nvPr/>
            </p:nvSpPr>
            <p:spPr bwMode="auto">
              <a:xfrm>
                <a:off x="2395" y="2150"/>
                <a:ext cx="14" cy="24"/>
              </a:xfrm>
              <a:custGeom>
                <a:gdLst>
                  <a:gd name="T0" fmla="*/ 5 w 6"/>
                  <a:gd name="T1" fmla="*/ 10 h 10"/>
                  <a:gd name="T2" fmla="*/ 5 w 6"/>
                  <a:gd name="T3" fmla="*/ 10 h 10"/>
                  <a:gd name="T4" fmla="*/ 6 w 6"/>
                  <a:gd name="T5" fmla="*/ 7 h 10"/>
                  <a:gd name="T6" fmla="*/ 0 w 6"/>
                  <a:gd name="T7" fmla="*/ 0 h 10"/>
                  <a:gd name="T8" fmla="*/ 5 w 6"/>
                  <a:gd name="T9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5" y="10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6" y="8"/>
                      <a:pt x="6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2" y="8"/>
                      <a:pt x="5" y="1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6" name="Freeform 696"/>
              <p:cNvSpPr/>
              <p:nvPr/>
            </p:nvSpPr>
            <p:spPr bwMode="auto">
              <a:xfrm>
                <a:off x="2407" y="2167"/>
                <a:ext cx="9" cy="9"/>
              </a:xfrm>
              <a:custGeom>
                <a:gdLst>
                  <a:gd name="T0" fmla="*/ 4 w 4"/>
                  <a:gd name="T1" fmla="*/ 3 h 4"/>
                  <a:gd name="T2" fmla="*/ 1 w 4"/>
                  <a:gd name="T3" fmla="*/ 0 h 4"/>
                  <a:gd name="T4" fmla="*/ 0 w 4"/>
                  <a:gd name="T5" fmla="*/ 3 h 4"/>
                  <a:gd name="T6" fmla="*/ 4 w 4"/>
                  <a:gd name="T7" fmla="*/ 4 h 4"/>
                  <a:gd name="T8" fmla="*/ 4 w 4"/>
                  <a:gd name="T9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7" name="Freeform 697"/>
              <p:cNvSpPr/>
              <p:nvPr/>
            </p:nvSpPr>
            <p:spPr bwMode="auto">
              <a:xfrm>
                <a:off x="2421" y="2138"/>
                <a:ext cx="45" cy="33"/>
              </a:xfrm>
              <a:custGeom>
                <a:gdLst>
                  <a:gd name="T0" fmla="*/ 9 w 19"/>
                  <a:gd name="T1" fmla="*/ 13 h 14"/>
                  <a:gd name="T2" fmla="*/ 19 w 19"/>
                  <a:gd name="T3" fmla="*/ 6 h 14"/>
                  <a:gd name="T4" fmla="*/ 1 w 19"/>
                  <a:gd name="T5" fmla="*/ 0 h 14"/>
                  <a:gd name="T6" fmla="*/ 2 w 19"/>
                  <a:gd name="T7" fmla="*/ 8 h 14"/>
                  <a:gd name="T8" fmla="*/ 9 w 19"/>
                  <a:gd name="T9" fmla="*/ 1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4">
                    <a:moveTo>
                      <a:pt x="9" y="13"/>
                    </a:moveTo>
                    <a:cubicBezTo>
                      <a:pt x="14" y="14"/>
                      <a:pt x="17" y="11"/>
                      <a:pt x="19" y="6"/>
                    </a:cubicBezTo>
                    <a:cubicBezTo>
                      <a:pt x="13" y="5"/>
                      <a:pt x="7" y="3"/>
                      <a:pt x="1" y="0"/>
                    </a:cubicBezTo>
                    <a:cubicBezTo>
                      <a:pt x="0" y="3"/>
                      <a:pt x="1" y="6"/>
                      <a:pt x="2" y="8"/>
                    </a:cubicBezTo>
                    <a:cubicBezTo>
                      <a:pt x="4" y="11"/>
                      <a:pt x="6" y="13"/>
                      <a:pt x="9" y="1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8" name="Freeform 698"/>
              <p:cNvSpPr/>
              <p:nvPr/>
            </p:nvSpPr>
            <p:spPr bwMode="auto">
              <a:xfrm>
                <a:off x="2471" y="2152"/>
                <a:ext cx="23" cy="22"/>
              </a:xfrm>
              <a:custGeom>
                <a:gdLst>
                  <a:gd name="T0" fmla="*/ 0 w 10"/>
                  <a:gd name="T1" fmla="*/ 0 h 9"/>
                  <a:gd name="T2" fmla="*/ 4 w 10"/>
                  <a:gd name="T3" fmla="*/ 9 h 9"/>
                  <a:gd name="T4" fmla="*/ 10 w 10"/>
                  <a:gd name="T5" fmla="*/ 2 h 9"/>
                  <a:gd name="T6" fmla="*/ 0 w 10"/>
                  <a:gd name="T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0" y="3"/>
                      <a:pt x="1" y="7"/>
                      <a:pt x="4" y="9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7" y="2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9" name="Freeform 699"/>
              <p:cNvSpPr/>
              <p:nvPr/>
            </p:nvSpPr>
            <p:spPr bwMode="auto">
              <a:xfrm>
                <a:off x="2338" y="2008"/>
                <a:ext cx="180" cy="144"/>
              </a:xfrm>
              <a:custGeom>
                <a:gdLst>
                  <a:gd name="T0" fmla="*/ 58 w 76"/>
                  <a:gd name="T1" fmla="*/ 60 h 61"/>
                  <a:gd name="T2" fmla="*/ 68 w 76"/>
                  <a:gd name="T3" fmla="*/ 61 h 61"/>
                  <a:gd name="T4" fmla="*/ 76 w 76"/>
                  <a:gd name="T5" fmla="*/ 53 h 61"/>
                  <a:gd name="T6" fmla="*/ 75 w 76"/>
                  <a:gd name="T7" fmla="*/ 52 h 61"/>
                  <a:gd name="T8" fmla="*/ 72 w 76"/>
                  <a:gd name="T9" fmla="*/ 52 h 61"/>
                  <a:gd name="T10" fmla="*/ 14 w 76"/>
                  <a:gd name="T11" fmla="*/ 20 h 61"/>
                  <a:gd name="T12" fmla="*/ 8 w 76"/>
                  <a:gd name="T13" fmla="*/ 0 h 61"/>
                  <a:gd name="T14" fmla="*/ 0 w 76"/>
                  <a:gd name="T15" fmla="*/ 8 h 61"/>
                  <a:gd name="T16" fmla="*/ 18 w 76"/>
                  <a:gd name="T17" fmla="*/ 41 h 61"/>
                  <a:gd name="T18" fmla="*/ 58 w 76"/>
                  <a:gd name="T19" fmla="*/ 60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61">
                    <a:moveTo>
                      <a:pt x="58" y="60"/>
                    </a:moveTo>
                    <a:cubicBezTo>
                      <a:pt x="61" y="60"/>
                      <a:pt x="65" y="61"/>
                      <a:pt x="68" y="61"/>
                    </a:cubicBezTo>
                    <a:cubicBezTo>
                      <a:pt x="76" y="53"/>
                      <a:pt x="76" y="53"/>
                      <a:pt x="76" y="53"/>
                    </a:cubicBezTo>
                    <a:cubicBezTo>
                      <a:pt x="75" y="52"/>
                      <a:pt x="75" y="52"/>
                      <a:pt x="75" y="52"/>
                    </a:cubicBezTo>
                    <a:cubicBezTo>
                      <a:pt x="74" y="52"/>
                      <a:pt x="73" y="53"/>
                      <a:pt x="72" y="52"/>
                    </a:cubicBezTo>
                    <a:cubicBezTo>
                      <a:pt x="49" y="52"/>
                      <a:pt x="25" y="41"/>
                      <a:pt x="14" y="20"/>
                    </a:cubicBezTo>
                    <a:cubicBezTo>
                      <a:pt x="11" y="14"/>
                      <a:pt x="9" y="7"/>
                      <a:pt x="8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20"/>
                      <a:pt x="9" y="32"/>
                      <a:pt x="18" y="41"/>
                    </a:cubicBezTo>
                    <a:cubicBezTo>
                      <a:pt x="29" y="51"/>
                      <a:pt x="43" y="57"/>
                      <a:pt x="58" y="6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0" name="Freeform 700"/>
              <p:cNvSpPr/>
              <p:nvPr/>
            </p:nvSpPr>
            <p:spPr bwMode="auto">
              <a:xfrm>
                <a:off x="2409" y="2209"/>
                <a:ext cx="24" cy="15"/>
              </a:xfrm>
              <a:custGeom>
                <a:gdLst>
                  <a:gd name="T0" fmla="*/ 3 w 10"/>
                  <a:gd name="T1" fmla="*/ 4 h 6"/>
                  <a:gd name="T2" fmla="*/ 9 w 10"/>
                  <a:gd name="T3" fmla="*/ 6 h 6"/>
                  <a:gd name="T4" fmla="*/ 10 w 10"/>
                  <a:gd name="T5" fmla="*/ 4 h 6"/>
                  <a:gd name="T6" fmla="*/ 4 w 10"/>
                  <a:gd name="T7" fmla="*/ 3 h 6"/>
                  <a:gd name="T8" fmla="*/ 0 w 10"/>
                  <a:gd name="T9" fmla="*/ 0 h 6"/>
                  <a:gd name="T10" fmla="*/ 0 w 10"/>
                  <a:gd name="T11" fmla="*/ 2 h 6"/>
                  <a:gd name="T12" fmla="*/ 3 w 10"/>
                  <a:gd name="T13" fmla="*/ 4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3" y="4"/>
                    </a:moveTo>
                    <a:cubicBezTo>
                      <a:pt x="5" y="5"/>
                      <a:pt x="7" y="6"/>
                      <a:pt x="9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4"/>
                      <a:pt x="6" y="4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1" name="Freeform 701"/>
              <p:cNvSpPr/>
              <p:nvPr/>
            </p:nvSpPr>
            <p:spPr bwMode="auto">
              <a:xfrm>
                <a:off x="2246" y="2114"/>
                <a:ext cx="36" cy="31"/>
              </a:xfrm>
              <a:custGeom>
                <a:gdLst>
                  <a:gd name="T0" fmla="*/ 3 w 15"/>
                  <a:gd name="T1" fmla="*/ 11 h 13"/>
                  <a:gd name="T2" fmla="*/ 12 w 15"/>
                  <a:gd name="T3" fmla="*/ 11 h 13"/>
                  <a:gd name="T4" fmla="*/ 15 w 15"/>
                  <a:gd name="T5" fmla="*/ 7 h 13"/>
                  <a:gd name="T6" fmla="*/ 14 w 15"/>
                  <a:gd name="T7" fmla="*/ 6 h 13"/>
                  <a:gd name="T8" fmla="*/ 5 w 15"/>
                  <a:gd name="T9" fmla="*/ 10 h 13"/>
                  <a:gd name="T10" fmla="*/ 9 w 15"/>
                  <a:gd name="T11" fmla="*/ 1 h 13"/>
                  <a:gd name="T12" fmla="*/ 7 w 15"/>
                  <a:gd name="T13" fmla="*/ 0 h 13"/>
                  <a:gd name="T14" fmla="*/ 6 w 15"/>
                  <a:gd name="T15" fmla="*/ 1 h 13"/>
                  <a:gd name="T16" fmla="*/ 3 w 15"/>
                  <a:gd name="T17" fmla="*/ 1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3">
                    <a:moveTo>
                      <a:pt x="3" y="11"/>
                    </a:moveTo>
                    <a:cubicBezTo>
                      <a:pt x="5" y="13"/>
                      <a:pt x="9" y="13"/>
                      <a:pt x="12" y="11"/>
                    </a:cubicBezTo>
                    <a:cubicBezTo>
                      <a:pt x="13" y="10"/>
                      <a:pt x="14" y="9"/>
                      <a:pt x="15" y="7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2" y="10"/>
                      <a:pt x="9" y="12"/>
                      <a:pt x="5" y="10"/>
                    </a:cubicBezTo>
                    <a:cubicBezTo>
                      <a:pt x="0" y="8"/>
                      <a:pt x="6" y="3"/>
                      <a:pt x="9" y="1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3" y="3"/>
                      <a:pt x="0" y="8"/>
                      <a:pt x="3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2" name="Freeform 702"/>
              <p:cNvSpPr/>
              <p:nvPr/>
            </p:nvSpPr>
            <p:spPr bwMode="auto">
              <a:xfrm>
                <a:off x="2303" y="2174"/>
                <a:ext cx="16" cy="26"/>
              </a:xfrm>
              <a:custGeom>
                <a:gdLst>
                  <a:gd name="T0" fmla="*/ 2 w 7"/>
                  <a:gd name="T1" fmla="*/ 9 h 11"/>
                  <a:gd name="T2" fmla="*/ 7 w 7"/>
                  <a:gd name="T3" fmla="*/ 11 h 11"/>
                  <a:gd name="T4" fmla="*/ 6 w 7"/>
                  <a:gd name="T5" fmla="*/ 10 h 11"/>
                  <a:gd name="T6" fmla="*/ 3 w 7"/>
                  <a:gd name="T7" fmla="*/ 8 h 11"/>
                  <a:gd name="T8" fmla="*/ 3 w 7"/>
                  <a:gd name="T9" fmla="*/ 2 h 11"/>
                  <a:gd name="T10" fmla="*/ 2 w 7"/>
                  <a:gd name="T11" fmla="*/ 0 h 11"/>
                  <a:gd name="T12" fmla="*/ 2 w 7"/>
                  <a:gd name="T13" fmla="*/ 9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">
                    <a:moveTo>
                      <a:pt x="2" y="9"/>
                    </a:moveTo>
                    <a:cubicBezTo>
                      <a:pt x="3" y="11"/>
                      <a:pt x="5" y="11"/>
                      <a:pt x="7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0"/>
                      <a:pt x="4" y="9"/>
                      <a:pt x="3" y="8"/>
                    </a:cubicBezTo>
                    <a:cubicBezTo>
                      <a:pt x="2" y="6"/>
                      <a:pt x="2" y="4"/>
                      <a:pt x="3" y="2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0" y="3"/>
                      <a:pt x="0" y="6"/>
                      <a:pt x="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3" name="Freeform 703"/>
              <p:cNvSpPr>
                <a:spLocks noEditPoints="1"/>
              </p:cNvSpPr>
              <p:nvPr/>
            </p:nvSpPr>
            <p:spPr bwMode="auto">
              <a:xfrm>
                <a:off x="2272" y="2088"/>
                <a:ext cx="130" cy="169"/>
              </a:xfrm>
              <a:custGeom>
                <a:gdLst>
                  <a:gd name="T0" fmla="*/ 7 w 55"/>
                  <a:gd name="T1" fmla="*/ 4 h 71"/>
                  <a:gd name="T2" fmla="*/ 2 w 55"/>
                  <a:gd name="T3" fmla="*/ 7 h 71"/>
                  <a:gd name="T4" fmla="*/ 0 w 55"/>
                  <a:gd name="T5" fmla="*/ 8 h 71"/>
                  <a:gd name="T6" fmla="*/ 1 w 55"/>
                  <a:gd name="T7" fmla="*/ 9 h 71"/>
                  <a:gd name="T8" fmla="*/ 8 w 55"/>
                  <a:gd name="T9" fmla="*/ 6 h 71"/>
                  <a:gd name="T10" fmla="*/ 5 w 55"/>
                  <a:gd name="T11" fmla="*/ 13 h 71"/>
                  <a:gd name="T12" fmla="*/ 6 w 55"/>
                  <a:gd name="T13" fmla="*/ 14 h 71"/>
                  <a:gd name="T14" fmla="*/ 9 w 55"/>
                  <a:gd name="T15" fmla="*/ 7 h 71"/>
                  <a:gd name="T16" fmla="*/ 13 w 55"/>
                  <a:gd name="T17" fmla="*/ 19 h 71"/>
                  <a:gd name="T18" fmla="*/ 27 w 55"/>
                  <a:gd name="T19" fmla="*/ 27 h 71"/>
                  <a:gd name="T20" fmla="*/ 18 w 55"/>
                  <a:gd name="T21" fmla="*/ 33 h 71"/>
                  <a:gd name="T22" fmla="*/ 19 w 55"/>
                  <a:gd name="T23" fmla="*/ 35 h 71"/>
                  <a:gd name="T24" fmla="*/ 19 w 55"/>
                  <a:gd name="T25" fmla="*/ 34 h 71"/>
                  <a:gd name="T26" fmla="*/ 28 w 55"/>
                  <a:gd name="T27" fmla="*/ 28 h 71"/>
                  <a:gd name="T28" fmla="*/ 25 w 55"/>
                  <a:gd name="T29" fmla="*/ 39 h 71"/>
                  <a:gd name="T30" fmla="*/ 23 w 55"/>
                  <a:gd name="T31" fmla="*/ 43 h 71"/>
                  <a:gd name="T32" fmla="*/ 23 w 55"/>
                  <a:gd name="T33" fmla="*/ 45 h 71"/>
                  <a:gd name="T34" fmla="*/ 24 w 55"/>
                  <a:gd name="T35" fmla="*/ 44 h 71"/>
                  <a:gd name="T36" fmla="*/ 27 w 55"/>
                  <a:gd name="T37" fmla="*/ 37 h 71"/>
                  <a:gd name="T38" fmla="*/ 29 w 55"/>
                  <a:gd name="T39" fmla="*/ 30 h 71"/>
                  <a:gd name="T40" fmla="*/ 50 w 55"/>
                  <a:gd name="T41" fmla="*/ 45 h 71"/>
                  <a:gd name="T42" fmla="*/ 45 w 55"/>
                  <a:gd name="T43" fmla="*/ 51 h 71"/>
                  <a:gd name="T44" fmla="*/ 41 w 55"/>
                  <a:gd name="T45" fmla="*/ 59 h 71"/>
                  <a:gd name="T46" fmla="*/ 45 w 55"/>
                  <a:gd name="T47" fmla="*/ 70 h 71"/>
                  <a:gd name="T48" fmla="*/ 53 w 55"/>
                  <a:gd name="T49" fmla="*/ 63 h 71"/>
                  <a:gd name="T50" fmla="*/ 53 w 55"/>
                  <a:gd name="T51" fmla="*/ 56 h 71"/>
                  <a:gd name="T52" fmla="*/ 54 w 55"/>
                  <a:gd name="T53" fmla="*/ 49 h 71"/>
                  <a:gd name="T54" fmla="*/ 54 w 55"/>
                  <a:gd name="T55" fmla="*/ 50 h 71"/>
                  <a:gd name="T56" fmla="*/ 55 w 55"/>
                  <a:gd name="T57" fmla="*/ 48 h 71"/>
                  <a:gd name="T58" fmla="*/ 53 w 55"/>
                  <a:gd name="T59" fmla="*/ 44 h 71"/>
                  <a:gd name="T60" fmla="*/ 52 w 55"/>
                  <a:gd name="T61" fmla="*/ 43 h 71"/>
                  <a:gd name="T62" fmla="*/ 31 w 55"/>
                  <a:gd name="T63" fmla="*/ 27 h 71"/>
                  <a:gd name="T64" fmla="*/ 30 w 55"/>
                  <a:gd name="T65" fmla="*/ 26 h 71"/>
                  <a:gd name="T66" fmla="*/ 30 w 55"/>
                  <a:gd name="T67" fmla="*/ 25 h 71"/>
                  <a:gd name="T68" fmla="*/ 15 w 55"/>
                  <a:gd name="T69" fmla="*/ 18 h 71"/>
                  <a:gd name="T70" fmla="*/ 11 w 55"/>
                  <a:gd name="T71" fmla="*/ 5 h 71"/>
                  <a:gd name="T72" fmla="*/ 10 w 55"/>
                  <a:gd name="T73" fmla="*/ 4 h 71"/>
                  <a:gd name="T74" fmla="*/ 4 w 55"/>
                  <a:gd name="T75" fmla="*/ 1 h 71"/>
                  <a:gd name="T76" fmla="*/ 3 w 55"/>
                  <a:gd name="T77" fmla="*/ 0 h 71"/>
                  <a:gd name="T78" fmla="*/ 1 w 55"/>
                  <a:gd name="T79" fmla="*/ 1 h 71"/>
                  <a:gd name="T80" fmla="*/ 7 w 55"/>
                  <a:gd name="T81" fmla="*/ 4 h 71"/>
                  <a:gd name="T82" fmla="*/ 52 w 55"/>
                  <a:gd name="T83" fmla="*/ 55 h 71"/>
                  <a:gd name="T84" fmla="*/ 52 w 55"/>
                  <a:gd name="T85" fmla="*/ 60 h 71"/>
                  <a:gd name="T86" fmla="*/ 46 w 55"/>
                  <a:gd name="T87" fmla="*/ 68 h 71"/>
                  <a:gd name="T88" fmla="*/ 43 w 55"/>
                  <a:gd name="T89" fmla="*/ 57 h 71"/>
                  <a:gd name="T90" fmla="*/ 47 w 55"/>
                  <a:gd name="T91" fmla="*/ 50 h 71"/>
                  <a:gd name="T92" fmla="*/ 52 w 55"/>
                  <a:gd name="T93" fmla="*/ 46 h 71"/>
                  <a:gd name="T94" fmla="*/ 52 w 55"/>
                  <a:gd name="T95" fmla="*/ 55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5" h="71">
                    <a:moveTo>
                      <a:pt x="7" y="4"/>
                    </a:moveTo>
                    <a:cubicBezTo>
                      <a:pt x="5" y="5"/>
                      <a:pt x="4" y="6"/>
                      <a:pt x="2" y="7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3" y="8"/>
                      <a:pt x="6" y="7"/>
                      <a:pt x="8" y="6"/>
                    </a:cubicBezTo>
                    <a:cubicBezTo>
                      <a:pt x="7" y="8"/>
                      <a:pt x="6" y="10"/>
                      <a:pt x="5" y="13"/>
                    </a:cubicBezTo>
                    <a:cubicBezTo>
                      <a:pt x="5" y="13"/>
                      <a:pt x="6" y="14"/>
                      <a:pt x="6" y="14"/>
                    </a:cubicBezTo>
                    <a:cubicBezTo>
                      <a:pt x="7" y="12"/>
                      <a:pt x="8" y="10"/>
                      <a:pt x="9" y="7"/>
                    </a:cubicBezTo>
                    <a:cubicBezTo>
                      <a:pt x="9" y="12"/>
                      <a:pt x="10" y="16"/>
                      <a:pt x="13" y="19"/>
                    </a:cubicBezTo>
                    <a:cubicBezTo>
                      <a:pt x="17" y="24"/>
                      <a:pt x="22" y="26"/>
                      <a:pt x="27" y="27"/>
                    </a:cubicBezTo>
                    <a:cubicBezTo>
                      <a:pt x="24" y="28"/>
                      <a:pt x="21" y="30"/>
                      <a:pt x="18" y="33"/>
                    </a:cubicBezTo>
                    <a:cubicBezTo>
                      <a:pt x="18" y="34"/>
                      <a:pt x="19" y="34"/>
                      <a:pt x="19" y="35"/>
                    </a:cubicBezTo>
                    <a:cubicBezTo>
                      <a:pt x="19" y="35"/>
                      <a:pt x="19" y="34"/>
                      <a:pt x="19" y="34"/>
                    </a:cubicBezTo>
                    <a:cubicBezTo>
                      <a:pt x="22" y="32"/>
                      <a:pt x="25" y="30"/>
                      <a:pt x="28" y="28"/>
                    </a:cubicBezTo>
                    <a:cubicBezTo>
                      <a:pt x="27" y="31"/>
                      <a:pt x="26" y="35"/>
                      <a:pt x="25" y="39"/>
                    </a:cubicBezTo>
                    <a:cubicBezTo>
                      <a:pt x="25" y="40"/>
                      <a:pt x="24" y="42"/>
                      <a:pt x="23" y="43"/>
                    </a:cubicBezTo>
                    <a:cubicBezTo>
                      <a:pt x="23" y="44"/>
                      <a:pt x="23" y="44"/>
                      <a:pt x="23" y="45"/>
                    </a:cubicBezTo>
                    <a:cubicBezTo>
                      <a:pt x="24" y="45"/>
                      <a:pt x="24" y="45"/>
                      <a:pt x="24" y="44"/>
                    </a:cubicBezTo>
                    <a:cubicBezTo>
                      <a:pt x="25" y="42"/>
                      <a:pt x="26" y="40"/>
                      <a:pt x="27" y="37"/>
                    </a:cubicBezTo>
                    <a:cubicBezTo>
                      <a:pt x="28" y="35"/>
                      <a:pt x="28" y="32"/>
                      <a:pt x="29" y="30"/>
                    </a:cubicBezTo>
                    <a:cubicBezTo>
                      <a:pt x="30" y="39"/>
                      <a:pt x="41" y="47"/>
                      <a:pt x="50" y="45"/>
                    </a:cubicBezTo>
                    <a:cubicBezTo>
                      <a:pt x="48" y="47"/>
                      <a:pt x="46" y="49"/>
                      <a:pt x="45" y="51"/>
                    </a:cubicBezTo>
                    <a:cubicBezTo>
                      <a:pt x="43" y="54"/>
                      <a:pt x="42" y="56"/>
                      <a:pt x="41" y="59"/>
                    </a:cubicBezTo>
                    <a:cubicBezTo>
                      <a:pt x="39" y="64"/>
                      <a:pt x="41" y="68"/>
                      <a:pt x="45" y="70"/>
                    </a:cubicBezTo>
                    <a:cubicBezTo>
                      <a:pt x="50" y="71"/>
                      <a:pt x="52" y="66"/>
                      <a:pt x="53" y="63"/>
                    </a:cubicBezTo>
                    <a:cubicBezTo>
                      <a:pt x="53" y="61"/>
                      <a:pt x="53" y="58"/>
                      <a:pt x="53" y="56"/>
                    </a:cubicBezTo>
                    <a:cubicBezTo>
                      <a:pt x="53" y="54"/>
                      <a:pt x="54" y="52"/>
                      <a:pt x="54" y="49"/>
                    </a:cubicBezTo>
                    <a:cubicBezTo>
                      <a:pt x="54" y="50"/>
                      <a:pt x="54" y="50"/>
                      <a:pt x="54" y="50"/>
                    </a:cubicBezTo>
                    <a:cubicBezTo>
                      <a:pt x="54" y="49"/>
                      <a:pt x="54" y="48"/>
                      <a:pt x="55" y="48"/>
                    </a:cubicBezTo>
                    <a:cubicBezTo>
                      <a:pt x="54" y="46"/>
                      <a:pt x="53" y="45"/>
                      <a:pt x="53" y="44"/>
                    </a:cubicBezTo>
                    <a:cubicBezTo>
                      <a:pt x="53" y="43"/>
                      <a:pt x="52" y="43"/>
                      <a:pt x="52" y="43"/>
                    </a:cubicBezTo>
                    <a:cubicBezTo>
                      <a:pt x="42" y="48"/>
                      <a:pt x="30" y="37"/>
                      <a:pt x="31" y="27"/>
                    </a:cubicBezTo>
                    <a:cubicBezTo>
                      <a:pt x="31" y="26"/>
                      <a:pt x="31" y="26"/>
                      <a:pt x="30" y="26"/>
                    </a:cubicBezTo>
                    <a:cubicBezTo>
                      <a:pt x="30" y="26"/>
                      <a:pt x="30" y="25"/>
                      <a:pt x="30" y="25"/>
                    </a:cubicBezTo>
                    <a:cubicBezTo>
                      <a:pt x="24" y="25"/>
                      <a:pt x="19" y="23"/>
                      <a:pt x="15" y="18"/>
                    </a:cubicBezTo>
                    <a:cubicBezTo>
                      <a:pt x="12" y="15"/>
                      <a:pt x="10" y="9"/>
                      <a:pt x="11" y="5"/>
                    </a:cubicBezTo>
                    <a:cubicBezTo>
                      <a:pt x="11" y="4"/>
                      <a:pt x="11" y="4"/>
                      <a:pt x="10" y="4"/>
                    </a:cubicBezTo>
                    <a:cubicBezTo>
                      <a:pt x="8" y="3"/>
                      <a:pt x="6" y="2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3"/>
                      <a:pt x="5" y="4"/>
                      <a:pt x="7" y="4"/>
                    </a:cubicBezTo>
                    <a:close/>
                    <a:moveTo>
                      <a:pt x="52" y="55"/>
                    </a:moveTo>
                    <a:cubicBezTo>
                      <a:pt x="52" y="57"/>
                      <a:pt x="52" y="58"/>
                      <a:pt x="52" y="60"/>
                    </a:cubicBezTo>
                    <a:cubicBezTo>
                      <a:pt x="51" y="63"/>
                      <a:pt x="50" y="69"/>
                      <a:pt x="46" y="68"/>
                    </a:cubicBezTo>
                    <a:cubicBezTo>
                      <a:pt x="40" y="67"/>
                      <a:pt x="42" y="61"/>
                      <a:pt x="43" y="57"/>
                    </a:cubicBezTo>
                    <a:cubicBezTo>
                      <a:pt x="44" y="55"/>
                      <a:pt x="46" y="52"/>
                      <a:pt x="47" y="50"/>
                    </a:cubicBezTo>
                    <a:cubicBezTo>
                      <a:pt x="49" y="49"/>
                      <a:pt x="50" y="48"/>
                      <a:pt x="52" y="46"/>
                    </a:cubicBezTo>
                    <a:cubicBezTo>
                      <a:pt x="52" y="49"/>
                      <a:pt x="52" y="52"/>
                      <a:pt x="52" y="5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4" name="Freeform 704"/>
              <p:cNvSpPr/>
              <p:nvPr/>
            </p:nvSpPr>
            <p:spPr bwMode="auto">
              <a:xfrm>
                <a:off x="2400" y="2202"/>
                <a:ext cx="9" cy="12"/>
              </a:xfrm>
              <a:custGeom>
                <a:gdLst>
                  <a:gd name="T0" fmla="*/ 1 w 4"/>
                  <a:gd name="T1" fmla="*/ 0 h 5"/>
                  <a:gd name="T2" fmla="*/ 0 w 4"/>
                  <a:gd name="T3" fmla="*/ 2 h 5"/>
                  <a:gd name="T4" fmla="*/ 4 w 4"/>
                  <a:gd name="T5" fmla="*/ 5 h 5"/>
                  <a:gd name="T6" fmla="*/ 4 w 4"/>
                  <a:gd name="T7" fmla="*/ 3 h 5"/>
                  <a:gd name="T8" fmla="*/ 1 w 4"/>
                  <a:gd name="T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3"/>
                      <a:pt x="3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5" name="Freeform 705"/>
              <p:cNvSpPr/>
              <p:nvPr/>
            </p:nvSpPr>
            <p:spPr bwMode="auto">
              <a:xfrm>
                <a:off x="2279" y="2119"/>
                <a:ext cx="7" cy="12"/>
              </a:xfrm>
              <a:custGeom>
                <a:gdLst>
                  <a:gd name="T0" fmla="*/ 1 w 3"/>
                  <a:gd name="T1" fmla="*/ 5 h 5"/>
                  <a:gd name="T2" fmla="*/ 3 w 3"/>
                  <a:gd name="T3" fmla="*/ 1 h 5"/>
                  <a:gd name="T4" fmla="*/ 2 w 3"/>
                  <a:gd name="T5" fmla="*/ 0 h 5"/>
                  <a:gd name="T6" fmla="*/ 0 w 3"/>
                  <a:gd name="T7" fmla="*/ 4 h 5"/>
                  <a:gd name="T8" fmla="*/ 1 w 3"/>
                  <a:gd name="T9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0" y="4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6" name="Freeform 706"/>
              <p:cNvSpPr/>
              <p:nvPr/>
            </p:nvSpPr>
            <p:spPr bwMode="auto">
              <a:xfrm>
                <a:off x="2317" y="2190"/>
                <a:ext cx="9" cy="10"/>
              </a:xfrm>
              <a:custGeom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4 w 4"/>
                  <a:gd name="T7" fmla="*/ 0 h 4"/>
                  <a:gd name="T8" fmla="*/ 0 w 4"/>
                  <a:gd name="T9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7" name="Freeform 707"/>
              <p:cNvSpPr/>
              <p:nvPr/>
            </p:nvSpPr>
            <p:spPr bwMode="auto">
              <a:xfrm>
                <a:off x="2263" y="2107"/>
                <a:ext cx="11" cy="10"/>
              </a:xfrm>
              <a:custGeom>
                <a:gdLst>
                  <a:gd name="T0" fmla="*/ 2 w 5"/>
                  <a:gd name="T1" fmla="*/ 4 h 4"/>
                  <a:gd name="T2" fmla="*/ 2 w 5"/>
                  <a:gd name="T3" fmla="*/ 3 h 4"/>
                  <a:gd name="T4" fmla="*/ 5 w 5"/>
                  <a:gd name="T5" fmla="*/ 1 h 4"/>
                  <a:gd name="T6" fmla="*/ 4 w 5"/>
                  <a:gd name="T7" fmla="*/ 0 h 4"/>
                  <a:gd name="T8" fmla="*/ 0 w 5"/>
                  <a:gd name="T9" fmla="*/ 3 h 4"/>
                  <a:gd name="T10" fmla="*/ 2 w 5"/>
                  <a:gd name="T11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3" y="3"/>
                      <a:pt x="4" y="2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8" name="Freeform 708"/>
              <p:cNvSpPr/>
              <p:nvPr/>
            </p:nvSpPr>
            <p:spPr bwMode="auto">
              <a:xfrm>
                <a:off x="2308" y="2167"/>
                <a:ext cx="9" cy="11"/>
              </a:xfrm>
              <a:custGeom>
                <a:gdLst>
                  <a:gd name="T0" fmla="*/ 0 w 4"/>
                  <a:gd name="T1" fmla="*/ 3 h 5"/>
                  <a:gd name="T2" fmla="*/ 1 w 4"/>
                  <a:gd name="T3" fmla="*/ 5 h 5"/>
                  <a:gd name="T4" fmla="*/ 4 w 4"/>
                  <a:gd name="T5" fmla="*/ 2 h 5"/>
                  <a:gd name="T6" fmla="*/ 3 w 4"/>
                  <a:gd name="T7" fmla="*/ 0 h 5"/>
                  <a:gd name="T8" fmla="*/ 0 w 4"/>
                  <a:gd name="T9" fmla="*/ 3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0" y="4"/>
                      <a:pt x="1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9" name="Freeform 709"/>
              <p:cNvSpPr/>
              <p:nvPr/>
            </p:nvSpPr>
            <p:spPr bwMode="auto">
              <a:xfrm>
                <a:off x="2357" y="2003"/>
                <a:ext cx="159" cy="130"/>
              </a:xfrm>
              <a:custGeom>
                <a:gdLst>
                  <a:gd name="T0" fmla="*/ 64 w 67"/>
                  <a:gd name="T1" fmla="*/ 54 h 55"/>
                  <a:gd name="T2" fmla="*/ 67 w 67"/>
                  <a:gd name="T3" fmla="*/ 54 h 55"/>
                  <a:gd name="T4" fmla="*/ 67 w 67"/>
                  <a:gd name="T5" fmla="*/ 54 h 55"/>
                  <a:gd name="T6" fmla="*/ 65 w 67"/>
                  <a:gd name="T7" fmla="*/ 53 h 55"/>
                  <a:gd name="T8" fmla="*/ 36 w 67"/>
                  <a:gd name="T9" fmla="*/ 47 h 55"/>
                  <a:gd name="T10" fmla="*/ 2 w 67"/>
                  <a:gd name="T11" fmla="*/ 0 h 55"/>
                  <a:gd name="T12" fmla="*/ 0 w 67"/>
                  <a:gd name="T13" fmla="*/ 2 h 55"/>
                  <a:gd name="T14" fmla="*/ 6 w 67"/>
                  <a:gd name="T15" fmla="*/ 22 h 55"/>
                  <a:gd name="T16" fmla="*/ 64 w 67"/>
                  <a:gd name="T17" fmla="*/ 54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55">
                    <a:moveTo>
                      <a:pt x="64" y="54"/>
                    </a:moveTo>
                    <a:cubicBezTo>
                      <a:pt x="65" y="55"/>
                      <a:pt x="66" y="54"/>
                      <a:pt x="67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55" y="53"/>
                      <a:pt x="45" y="51"/>
                      <a:pt x="36" y="47"/>
                    </a:cubicBezTo>
                    <a:cubicBezTo>
                      <a:pt x="17" y="39"/>
                      <a:pt x="3" y="21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9"/>
                      <a:pt x="3" y="16"/>
                      <a:pt x="6" y="22"/>
                    </a:cubicBezTo>
                    <a:cubicBezTo>
                      <a:pt x="17" y="43"/>
                      <a:pt x="41" y="54"/>
                      <a:pt x="64" y="5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0" name="Freeform 710"/>
              <p:cNvSpPr/>
              <p:nvPr/>
            </p:nvSpPr>
            <p:spPr bwMode="auto">
              <a:xfrm>
                <a:off x="2357" y="2003"/>
                <a:ext cx="5" cy="5"/>
              </a:xfrm>
              <a:custGeom>
                <a:gdLst>
                  <a:gd name="T0" fmla="*/ 5 w 5"/>
                  <a:gd name="T1" fmla="*/ 0 h 5"/>
                  <a:gd name="T2" fmla="*/ 0 w 5"/>
                  <a:gd name="T3" fmla="*/ 5 h 5"/>
                  <a:gd name="T4" fmla="*/ 5 w 5"/>
                  <a:gd name="T5" fmla="*/ 0 h 5"/>
                  <a:gd name="T6" fmla="*/ 5 w 5"/>
                  <a:gd name="T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0" y="5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1" name="Rectangle 711"/>
              <p:cNvSpPr>
                <a:spLocks noChangeArrowheads="1"/>
              </p:cNvSpPr>
              <p:nvPr/>
            </p:nvSpPr>
            <p:spPr bwMode="auto">
              <a:xfrm>
                <a:off x="2516" y="2131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2" name="Freeform 712"/>
              <p:cNvSpPr/>
              <p:nvPr/>
            </p:nvSpPr>
            <p:spPr bwMode="auto">
              <a:xfrm>
                <a:off x="2511" y="2129"/>
                <a:ext cx="5" cy="2"/>
              </a:xfrm>
              <a:custGeom>
                <a:gdLst>
                  <a:gd name="T0" fmla="*/ 5 w 5"/>
                  <a:gd name="T1" fmla="*/ 2 h 2"/>
                  <a:gd name="T2" fmla="*/ 0 w 5"/>
                  <a:gd name="T3" fmla="*/ 0 h 2"/>
                  <a:gd name="T4" fmla="*/ 5 w 5"/>
                  <a:gd name="T5" fmla="*/ 2 h 2"/>
                  <a:gd name="T6" fmla="*/ 5 w 5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0" y="0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3" name="Freeform 713"/>
              <p:cNvSpPr>
                <a:spLocks noEditPoints="1"/>
              </p:cNvSpPr>
              <p:nvPr/>
            </p:nvSpPr>
            <p:spPr bwMode="auto">
              <a:xfrm>
                <a:off x="2310" y="2027"/>
                <a:ext cx="189" cy="175"/>
              </a:xfrm>
              <a:custGeom>
                <a:gdLst>
                  <a:gd name="T0" fmla="*/ 1 w 80"/>
                  <a:gd name="T1" fmla="*/ 11 h 74"/>
                  <a:gd name="T2" fmla="*/ 3 w 80"/>
                  <a:gd name="T3" fmla="*/ 13 h 74"/>
                  <a:gd name="T4" fmla="*/ 2 w 80"/>
                  <a:gd name="T5" fmla="*/ 18 h 74"/>
                  <a:gd name="T6" fmla="*/ 16 w 80"/>
                  <a:gd name="T7" fmla="*/ 20 h 74"/>
                  <a:gd name="T8" fmla="*/ 12 w 80"/>
                  <a:gd name="T9" fmla="*/ 29 h 74"/>
                  <a:gd name="T10" fmla="*/ 15 w 80"/>
                  <a:gd name="T11" fmla="*/ 31 h 74"/>
                  <a:gd name="T12" fmla="*/ 18 w 80"/>
                  <a:gd name="T13" fmla="*/ 20 h 74"/>
                  <a:gd name="T14" fmla="*/ 30 w 80"/>
                  <a:gd name="T15" fmla="*/ 35 h 74"/>
                  <a:gd name="T16" fmla="*/ 19 w 80"/>
                  <a:gd name="T17" fmla="*/ 35 h 74"/>
                  <a:gd name="T18" fmla="*/ 22 w 80"/>
                  <a:gd name="T19" fmla="*/ 38 h 74"/>
                  <a:gd name="T20" fmla="*/ 30 w 80"/>
                  <a:gd name="T21" fmla="*/ 46 h 74"/>
                  <a:gd name="T22" fmla="*/ 36 w 80"/>
                  <a:gd name="T23" fmla="*/ 52 h 74"/>
                  <a:gd name="T24" fmla="*/ 47 w 80"/>
                  <a:gd name="T25" fmla="*/ 54 h 74"/>
                  <a:gd name="T26" fmla="*/ 51 w 80"/>
                  <a:gd name="T27" fmla="*/ 60 h 74"/>
                  <a:gd name="T28" fmla="*/ 48 w 80"/>
                  <a:gd name="T29" fmla="*/ 64 h 74"/>
                  <a:gd name="T30" fmla="*/ 54 w 80"/>
                  <a:gd name="T31" fmla="*/ 61 h 74"/>
                  <a:gd name="T32" fmla="*/ 60 w 80"/>
                  <a:gd name="T33" fmla="*/ 70 h 74"/>
                  <a:gd name="T34" fmla="*/ 57 w 80"/>
                  <a:gd name="T35" fmla="*/ 74 h 74"/>
                  <a:gd name="T36" fmla="*/ 61 w 80"/>
                  <a:gd name="T37" fmla="*/ 71 h 74"/>
                  <a:gd name="T38" fmla="*/ 64 w 80"/>
                  <a:gd name="T39" fmla="*/ 70 h 74"/>
                  <a:gd name="T40" fmla="*/ 55 w 80"/>
                  <a:gd name="T41" fmla="*/ 62 h 74"/>
                  <a:gd name="T42" fmla="*/ 71 w 80"/>
                  <a:gd name="T43" fmla="*/ 63 h 74"/>
                  <a:gd name="T44" fmla="*/ 68 w 80"/>
                  <a:gd name="T45" fmla="*/ 53 h 74"/>
                  <a:gd name="T46" fmla="*/ 80 w 80"/>
                  <a:gd name="T47" fmla="*/ 53 h 74"/>
                  <a:gd name="T48" fmla="*/ 30 w 80"/>
                  <a:gd name="T49" fmla="*/ 33 h 74"/>
                  <a:gd name="T50" fmla="*/ 5 w 80"/>
                  <a:gd name="T51" fmla="*/ 7 h 74"/>
                  <a:gd name="T52" fmla="*/ 48 w 80"/>
                  <a:gd name="T53" fmla="*/ 47 h 74"/>
                  <a:gd name="T54" fmla="*/ 56 w 80"/>
                  <a:gd name="T55" fmla="*/ 60 h 74"/>
                  <a:gd name="T56" fmla="*/ 48 w 80"/>
                  <a:gd name="T57" fmla="*/ 47 h 74"/>
                  <a:gd name="T58" fmla="*/ 46 w 80"/>
                  <a:gd name="T59" fmla="*/ 46 h 74"/>
                  <a:gd name="T60" fmla="*/ 31 w 80"/>
                  <a:gd name="T61" fmla="*/ 37 h 74"/>
                  <a:gd name="T62" fmla="*/ 11 w 80"/>
                  <a:gd name="T63" fmla="*/ 4 h 74"/>
                  <a:gd name="T64" fmla="*/ 6 w 80"/>
                  <a:gd name="T65" fmla="*/ 14 h 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74">
                    <a:moveTo>
                      <a:pt x="4" y="11"/>
                    </a:moveTo>
                    <a:cubicBezTo>
                      <a:pt x="3" y="11"/>
                      <a:pt x="2" y="11"/>
                      <a:pt x="1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2" y="13"/>
                      <a:pt x="3" y="13"/>
                    </a:cubicBezTo>
                    <a:cubicBezTo>
                      <a:pt x="2" y="14"/>
                      <a:pt x="1" y="16"/>
                      <a:pt x="1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3" y="15"/>
                      <a:pt x="5" y="14"/>
                    </a:cubicBezTo>
                    <a:cubicBezTo>
                      <a:pt x="6" y="19"/>
                      <a:pt x="11" y="21"/>
                      <a:pt x="16" y="20"/>
                    </a:cubicBezTo>
                    <a:cubicBezTo>
                      <a:pt x="14" y="22"/>
                      <a:pt x="12" y="24"/>
                      <a:pt x="12" y="27"/>
                    </a:cubicBezTo>
                    <a:cubicBezTo>
                      <a:pt x="12" y="27"/>
                      <a:pt x="12" y="28"/>
                      <a:pt x="12" y="29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4" y="30"/>
                      <a:pt x="14" y="28"/>
                      <a:pt x="14" y="27"/>
                    </a:cubicBezTo>
                    <a:cubicBezTo>
                      <a:pt x="14" y="24"/>
                      <a:pt x="16" y="22"/>
                      <a:pt x="18" y="20"/>
                    </a:cubicBezTo>
                    <a:cubicBezTo>
                      <a:pt x="20" y="24"/>
                      <a:pt x="22" y="27"/>
                      <a:pt x="25" y="31"/>
                    </a:cubicBezTo>
                    <a:cubicBezTo>
                      <a:pt x="27" y="32"/>
                      <a:pt x="28" y="34"/>
                      <a:pt x="30" y="35"/>
                    </a:cubicBezTo>
                    <a:cubicBezTo>
                      <a:pt x="27" y="38"/>
                      <a:pt x="22" y="37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4" y="39"/>
                      <a:pt x="27" y="39"/>
                      <a:pt x="29" y="38"/>
                    </a:cubicBezTo>
                    <a:cubicBezTo>
                      <a:pt x="28" y="40"/>
                      <a:pt x="29" y="43"/>
                      <a:pt x="30" y="46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40" y="53"/>
                      <a:pt x="44" y="52"/>
                      <a:pt x="46" y="50"/>
                    </a:cubicBezTo>
                    <a:cubicBezTo>
                      <a:pt x="46" y="51"/>
                      <a:pt x="47" y="53"/>
                      <a:pt x="47" y="54"/>
                    </a:cubicBezTo>
                    <a:cubicBezTo>
                      <a:pt x="48" y="56"/>
                      <a:pt x="49" y="58"/>
                      <a:pt x="51" y="60"/>
                    </a:cubicBezTo>
                    <a:cubicBezTo>
                      <a:pt x="51" y="60"/>
                      <a:pt x="51" y="60"/>
                      <a:pt x="51" y="60"/>
                    </a:cubicBezTo>
                    <a:cubicBezTo>
                      <a:pt x="50" y="62"/>
                      <a:pt x="48" y="63"/>
                      <a:pt x="46" y="63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4"/>
                      <a:pt x="51" y="63"/>
                      <a:pt x="52" y="61"/>
                    </a:cubicBezTo>
                    <a:cubicBezTo>
                      <a:pt x="53" y="61"/>
                      <a:pt x="53" y="61"/>
                      <a:pt x="54" y="61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4" y="65"/>
                      <a:pt x="57" y="68"/>
                      <a:pt x="60" y="70"/>
                    </a:cubicBezTo>
                    <a:cubicBezTo>
                      <a:pt x="59" y="71"/>
                      <a:pt x="58" y="72"/>
                      <a:pt x="56" y="7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9" y="73"/>
                      <a:pt x="60" y="72"/>
                      <a:pt x="61" y="71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3" y="70"/>
                      <a:pt x="63" y="70"/>
                      <a:pt x="63" y="69"/>
                    </a:cubicBezTo>
                    <a:cubicBezTo>
                      <a:pt x="59" y="69"/>
                      <a:pt x="57" y="65"/>
                      <a:pt x="55" y="62"/>
                    </a:cubicBezTo>
                    <a:cubicBezTo>
                      <a:pt x="60" y="62"/>
                      <a:pt x="64" y="60"/>
                      <a:pt x="66" y="55"/>
                    </a:cubicBezTo>
                    <a:cubicBezTo>
                      <a:pt x="67" y="58"/>
                      <a:pt x="68" y="61"/>
                      <a:pt x="71" y="63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69" y="60"/>
                      <a:pt x="68" y="56"/>
                      <a:pt x="68" y="53"/>
                    </a:cubicBezTo>
                    <a:cubicBezTo>
                      <a:pt x="71" y="54"/>
                      <a:pt x="75" y="55"/>
                      <a:pt x="78" y="55"/>
                    </a:cubicBezTo>
                    <a:cubicBezTo>
                      <a:pt x="80" y="53"/>
                      <a:pt x="80" y="53"/>
                      <a:pt x="80" y="53"/>
                    </a:cubicBezTo>
                    <a:cubicBezTo>
                      <a:pt x="77" y="53"/>
                      <a:pt x="73" y="52"/>
                      <a:pt x="70" y="52"/>
                    </a:cubicBezTo>
                    <a:cubicBezTo>
                      <a:pt x="55" y="49"/>
                      <a:pt x="41" y="43"/>
                      <a:pt x="30" y="33"/>
                    </a:cubicBezTo>
                    <a:cubicBezTo>
                      <a:pt x="21" y="24"/>
                      <a:pt x="15" y="12"/>
                      <a:pt x="12" y="0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9"/>
                      <a:pt x="4" y="10"/>
                      <a:pt x="4" y="11"/>
                    </a:cubicBezTo>
                    <a:close/>
                    <a:moveTo>
                      <a:pt x="48" y="47"/>
                    </a:moveTo>
                    <a:cubicBezTo>
                      <a:pt x="54" y="50"/>
                      <a:pt x="60" y="52"/>
                      <a:pt x="66" y="53"/>
                    </a:cubicBezTo>
                    <a:cubicBezTo>
                      <a:pt x="64" y="58"/>
                      <a:pt x="61" y="61"/>
                      <a:pt x="56" y="60"/>
                    </a:cubicBezTo>
                    <a:cubicBezTo>
                      <a:pt x="53" y="60"/>
                      <a:pt x="51" y="58"/>
                      <a:pt x="49" y="55"/>
                    </a:cubicBezTo>
                    <a:cubicBezTo>
                      <a:pt x="48" y="53"/>
                      <a:pt x="47" y="50"/>
                      <a:pt x="48" y="47"/>
                    </a:cubicBezTo>
                    <a:close/>
                    <a:moveTo>
                      <a:pt x="31" y="37"/>
                    </a:moveTo>
                    <a:cubicBezTo>
                      <a:pt x="36" y="41"/>
                      <a:pt x="41" y="44"/>
                      <a:pt x="46" y="46"/>
                    </a:cubicBezTo>
                    <a:cubicBezTo>
                      <a:pt x="44" y="51"/>
                      <a:pt x="39" y="52"/>
                      <a:pt x="34" y="49"/>
                    </a:cubicBezTo>
                    <a:cubicBezTo>
                      <a:pt x="31" y="47"/>
                      <a:pt x="28" y="40"/>
                      <a:pt x="31" y="37"/>
                    </a:cubicBezTo>
                    <a:close/>
                    <a:moveTo>
                      <a:pt x="11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2" y="8"/>
                      <a:pt x="14" y="13"/>
                      <a:pt x="17" y="18"/>
                    </a:cubicBezTo>
                    <a:cubicBezTo>
                      <a:pt x="13" y="19"/>
                      <a:pt x="8" y="18"/>
                      <a:pt x="6" y="14"/>
                    </a:cubicBezTo>
                    <a:cubicBezTo>
                      <a:pt x="5" y="10"/>
                      <a:pt x="7" y="4"/>
                      <a:pt x="11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4" name="Freeform 714"/>
              <p:cNvSpPr/>
              <p:nvPr/>
            </p:nvSpPr>
            <p:spPr bwMode="auto">
              <a:xfrm>
                <a:off x="2412" y="2186"/>
                <a:ext cx="33" cy="19"/>
              </a:xfrm>
              <a:custGeom>
                <a:gdLst>
                  <a:gd name="T0" fmla="*/ 7 w 14"/>
                  <a:gd name="T1" fmla="*/ 6 h 8"/>
                  <a:gd name="T2" fmla="*/ 1 w 14"/>
                  <a:gd name="T3" fmla="*/ 0 h 8"/>
                  <a:gd name="T4" fmla="*/ 0 w 14"/>
                  <a:gd name="T5" fmla="*/ 2 h 8"/>
                  <a:gd name="T6" fmla="*/ 6 w 14"/>
                  <a:gd name="T7" fmla="*/ 7 h 8"/>
                  <a:gd name="T8" fmla="*/ 14 w 14"/>
                  <a:gd name="T9" fmla="*/ 7 h 8"/>
                  <a:gd name="T10" fmla="*/ 13 w 14"/>
                  <a:gd name="T11" fmla="*/ 6 h 8"/>
                  <a:gd name="T12" fmla="*/ 7 w 14"/>
                  <a:gd name="T13" fmla="*/ 6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7" y="6"/>
                    </a:moveTo>
                    <a:cubicBezTo>
                      <a:pt x="4" y="5"/>
                      <a:pt x="2" y="3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2" y="4"/>
                      <a:pt x="4" y="6"/>
                      <a:pt x="6" y="7"/>
                    </a:cubicBezTo>
                    <a:cubicBezTo>
                      <a:pt x="9" y="8"/>
                      <a:pt x="12" y="8"/>
                      <a:pt x="14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1" y="6"/>
                      <a:pt x="9" y="6"/>
                      <a:pt x="7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5" name="Freeform 715"/>
              <p:cNvSpPr/>
              <p:nvPr/>
            </p:nvSpPr>
            <p:spPr bwMode="auto">
              <a:xfrm>
                <a:off x="2416" y="2176"/>
                <a:ext cx="7" cy="2"/>
              </a:xfrm>
              <a:custGeom>
                <a:gdLst>
                  <a:gd name="T0" fmla="*/ 0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1 w 3"/>
                  <a:gd name="T7" fmla="*/ 0 h 1"/>
                  <a:gd name="T8" fmla="*/ 0 w 3"/>
                  <a:gd name="T9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6" name="Freeform 716"/>
              <p:cNvSpPr/>
              <p:nvPr/>
            </p:nvSpPr>
            <p:spPr bwMode="auto">
              <a:xfrm>
                <a:off x="2338" y="2095"/>
                <a:ext cx="7" cy="12"/>
              </a:xfrm>
              <a:custGeom>
                <a:gdLst>
                  <a:gd name="T0" fmla="*/ 0 w 3"/>
                  <a:gd name="T1" fmla="*/ 2 h 5"/>
                  <a:gd name="T2" fmla="*/ 1 w 3"/>
                  <a:gd name="T3" fmla="*/ 4 h 5"/>
                  <a:gd name="T4" fmla="*/ 1 w 3"/>
                  <a:gd name="T5" fmla="*/ 3 h 5"/>
                  <a:gd name="T6" fmla="*/ 3 w 3"/>
                  <a:gd name="T7" fmla="*/ 5 h 5"/>
                  <a:gd name="T8" fmla="*/ 2 w 3"/>
                  <a:gd name="T9" fmla="*/ 2 h 5"/>
                  <a:gd name="T10" fmla="*/ 0 w 3"/>
                  <a:gd name="T11" fmla="*/ 0 h 5"/>
                  <a:gd name="T12" fmla="*/ 1 w 3"/>
                  <a:gd name="T13" fmla="*/ 2 h 5"/>
                  <a:gd name="T14" fmla="*/ 0 w 3"/>
                  <a:gd name="T15" fmla="*/ 2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7" name="Freeform 717"/>
              <p:cNvSpPr/>
              <p:nvPr/>
            </p:nvSpPr>
            <p:spPr bwMode="auto">
              <a:xfrm flipH="1">
                <a:off x="2355" y="2110"/>
                <a:ext cx="0" cy="2"/>
              </a:xfrm>
              <a:custGeom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8" name="Freeform 718"/>
              <p:cNvSpPr/>
              <p:nvPr/>
            </p:nvSpPr>
            <p:spPr bwMode="auto">
              <a:xfrm>
                <a:off x="2291" y="2072"/>
                <a:ext cx="52" cy="61"/>
              </a:xfrm>
              <a:custGeom>
                <a:gdLst>
                  <a:gd name="T0" fmla="*/ 1 w 22"/>
                  <a:gd name="T1" fmla="*/ 0 h 26"/>
                  <a:gd name="T2" fmla="*/ 0 w 22"/>
                  <a:gd name="T3" fmla="*/ 2 h 26"/>
                  <a:gd name="T4" fmla="*/ 9 w 22"/>
                  <a:gd name="T5" fmla="*/ 6 h 26"/>
                  <a:gd name="T6" fmla="*/ 9 w 22"/>
                  <a:gd name="T7" fmla="*/ 6 h 26"/>
                  <a:gd name="T8" fmla="*/ 10 w 22"/>
                  <a:gd name="T9" fmla="*/ 9 h 26"/>
                  <a:gd name="T10" fmla="*/ 9 w 22"/>
                  <a:gd name="T11" fmla="*/ 13 h 26"/>
                  <a:gd name="T12" fmla="*/ 11 w 22"/>
                  <a:gd name="T13" fmla="*/ 20 h 26"/>
                  <a:gd name="T14" fmla="*/ 22 w 22"/>
                  <a:gd name="T15" fmla="*/ 25 h 26"/>
                  <a:gd name="T16" fmla="*/ 21 w 22"/>
                  <a:gd name="T17" fmla="*/ 24 h 26"/>
                  <a:gd name="T18" fmla="*/ 13 w 22"/>
                  <a:gd name="T19" fmla="*/ 20 h 26"/>
                  <a:gd name="T20" fmla="*/ 11 w 22"/>
                  <a:gd name="T21" fmla="*/ 10 h 26"/>
                  <a:gd name="T22" fmla="*/ 16 w 22"/>
                  <a:gd name="T23" fmla="*/ 13 h 26"/>
                  <a:gd name="T24" fmla="*/ 14 w 22"/>
                  <a:gd name="T25" fmla="*/ 11 h 26"/>
                  <a:gd name="T26" fmla="*/ 11 w 22"/>
                  <a:gd name="T27" fmla="*/ 7 h 26"/>
                  <a:gd name="T28" fmla="*/ 10 w 22"/>
                  <a:gd name="T29" fmla="*/ 4 h 26"/>
                  <a:gd name="T30" fmla="*/ 8 w 22"/>
                  <a:gd name="T31" fmla="*/ 2 h 26"/>
                  <a:gd name="T32" fmla="*/ 8 w 22"/>
                  <a:gd name="T33" fmla="*/ 5 h 26"/>
                  <a:gd name="T34" fmla="*/ 1 w 22"/>
                  <a:gd name="T35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" h="26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4"/>
                      <a:pt x="5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10" y="8"/>
                      <a:pt x="10" y="9"/>
                    </a:cubicBezTo>
                    <a:cubicBezTo>
                      <a:pt x="10" y="10"/>
                      <a:pt x="9" y="12"/>
                      <a:pt x="9" y="13"/>
                    </a:cubicBezTo>
                    <a:cubicBezTo>
                      <a:pt x="9" y="15"/>
                      <a:pt x="9" y="17"/>
                      <a:pt x="11" y="20"/>
                    </a:cubicBezTo>
                    <a:cubicBezTo>
                      <a:pt x="13" y="23"/>
                      <a:pt x="18" y="26"/>
                      <a:pt x="22" y="25"/>
                    </a:cubicBezTo>
                    <a:cubicBezTo>
                      <a:pt x="22" y="25"/>
                      <a:pt x="21" y="24"/>
                      <a:pt x="21" y="24"/>
                    </a:cubicBezTo>
                    <a:cubicBezTo>
                      <a:pt x="18" y="24"/>
                      <a:pt x="15" y="22"/>
                      <a:pt x="13" y="20"/>
                    </a:cubicBezTo>
                    <a:cubicBezTo>
                      <a:pt x="11" y="18"/>
                      <a:pt x="9" y="13"/>
                      <a:pt x="11" y="10"/>
                    </a:cubicBezTo>
                    <a:cubicBezTo>
                      <a:pt x="13" y="12"/>
                      <a:pt x="14" y="13"/>
                      <a:pt x="16" y="13"/>
                    </a:cubicBezTo>
                    <a:cubicBezTo>
                      <a:pt x="16" y="12"/>
                      <a:pt x="15" y="12"/>
                      <a:pt x="14" y="11"/>
                    </a:cubicBezTo>
                    <a:cubicBezTo>
                      <a:pt x="13" y="10"/>
                      <a:pt x="12" y="9"/>
                      <a:pt x="11" y="7"/>
                    </a:cubicBezTo>
                    <a:cubicBezTo>
                      <a:pt x="10" y="6"/>
                      <a:pt x="10" y="5"/>
                      <a:pt x="10" y="4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5" y="5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9" name="Freeform 719"/>
              <p:cNvSpPr>
                <a:spLocks noEditPoints="1"/>
              </p:cNvSpPr>
              <p:nvPr/>
            </p:nvSpPr>
            <p:spPr bwMode="auto">
              <a:xfrm>
                <a:off x="2360" y="2136"/>
                <a:ext cx="47" cy="45"/>
              </a:xfrm>
              <a:custGeom>
                <a:gdLst>
                  <a:gd name="T0" fmla="*/ 0 w 20"/>
                  <a:gd name="T1" fmla="*/ 3 h 19"/>
                  <a:gd name="T2" fmla="*/ 0 w 20"/>
                  <a:gd name="T3" fmla="*/ 4 h 19"/>
                  <a:gd name="T4" fmla="*/ 0 w 20"/>
                  <a:gd name="T5" fmla="*/ 4 h 19"/>
                  <a:gd name="T6" fmla="*/ 0 w 20"/>
                  <a:gd name="T7" fmla="*/ 5 h 19"/>
                  <a:gd name="T8" fmla="*/ 5 w 20"/>
                  <a:gd name="T9" fmla="*/ 16 h 19"/>
                  <a:gd name="T10" fmla="*/ 17 w 20"/>
                  <a:gd name="T11" fmla="*/ 16 h 19"/>
                  <a:gd name="T12" fmla="*/ 20 w 20"/>
                  <a:gd name="T13" fmla="*/ 18 h 19"/>
                  <a:gd name="T14" fmla="*/ 20 w 20"/>
                  <a:gd name="T15" fmla="*/ 16 h 19"/>
                  <a:gd name="T16" fmla="*/ 20 w 20"/>
                  <a:gd name="T17" fmla="*/ 16 h 19"/>
                  <a:gd name="T18" fmla="*/ 15 w 20"/>
                  <a:gd name="T19" fmla="*/ 6 h 19"/>
                  <a:gd name="T20" fmla="*/ 9 w 20"/>
                  <a:gd name="T21" fmla="*/ 0 h 19"/>
                  <a:gd name="T22" fmla="*/ 10 w 20"/>
                  <a:gd name="T23" fmla="*/ 2 h 19"/>
                  <a:gd name="T24" fmla="*/ 0 w 20"/>
                  <a:gd name="T25" fmla="*/ 3 h 19"/>
                  <a:gd name="T26" fmla="*/ 11 w 20"/>
                  <a:gd name="T27" fmla="*/ 4 h 19"/>
                  <a:gd name="T28" fmla="*/ 14 w 20"/>
                  <a:gd name="T29" fmla="*/ 6 h 19"/>
                  <a:gd name="T30" fmla="*/ 16 w 20"/>
                  <a:gd name="T31" fmla="*/ 15 h 19"/>
                  <a:gd name="T32" fmla="*/ 6 w 20"/>
                  <a:gd name="T33" fmla="*/ 15 h 19"/>
                  <a:gd name="T34" fmla="*/ 2 w 20"/>
                  <a:gd name="T35" fmla="*/ 10 h 19"/>
                  <a:gd name="T36" fmla="*/ 2 w 20"/>
                  <a:gd name="T37" fmla="*/ 5 h 19"/>
                  <a:gd name="T38" fmla="*/ 11 w 20"/>
                  <a:gd name="T39" fmla="*/ 3 h 19"/>
                  <a:gd name="T40" fmla="*/ 11 w 20"/>
                  <a:gd name="T41" fmla="*/ 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19">
                    <a:moveTo>
                      <a:pt x="0" y="3"/>
                    </a:move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9"/>
                      <a:pt x="1" y="14"/>
                      <a:pt x="5" y="16"/>
                    </a:cubicBezTo>
                    <a:cubicBezTo>
                      <a:pt x="9" y="19"/>
                      <a:pt x="14" y="18"/>
                      <a:pt x="17" y="16"/>
                    </a:cubicBezTo>
                    <a:cubicBezTo>
                      <a:pt x="18" y="17"/>
                      <a:pt x="19" y="17"/>
                      <a:pt x="20" y="18"/>
                    </a:cubicBezTo>
                    <a:cubicBezTo>
                      <a:pt x="20" y="17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17" y="14"/>
                      <a:pt x="15" y="10"/>
                      <a:pt x="15" y="6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2"/>
                      <a:pt x="10" y="2"/>
                    </a:cubicBezTo>
                    <a:cubicBezTo>
                      <a:pt x="7" y="4"/>
                      <a:pt x="3" y="4"/>
                      <a:pt x="0" y="3"/>
                    </a:cubicBezTo>
                    <a:close/>
                    <a:moveTo>
                      <a:pt x="11" y="4"/>
                    </a:moveTo>
                    <a:cubicBezTo>
                      <a:pt x="12" y="5"/>
                      <a:pt x="13" y="5"/>
                      <a:pt x="14" y="6"/>
                    </a:cubicBezTo>
                    <a:cubicBezTo>
                      <a:pt x="13" y="9"/>
                      <a:pt x="14" y="12"/>
                      <a:pt x="16" y="15"/>
                    </a:cubicBezTo>
                    <a:cubicBezTo>
                      <a:pt x="13" y="17"/>
                      <a:pt x="9" y="17"/>
                      <a:pt x="6" y="15"/>
                    </a:cubicBezTo>
                    <a:cubicBezTo>
                      <a:pt x="4" y="14"/>
                      <a:pt x="3" y="12"/>
                      <a:pt x="2" y="10"/>
                    </a:cubicBezTo>
                    <a:cubicBezTo>
                      <a:pt x="1" y="8"/>
                      <a:pt x="2" y="7"/>
                      <a:pt x="2" y="5"/>
                    </a:cubicBezTo>
                    <a:cubicBezTo>
                      <a:pt x="4" y="6"/>
                      <a:pt x="8" y="5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0" name="Freeform 720"/>
              <p:cNvSpPr/>
              <p:nvPr/>
            </p:nvSpPr>
            <p:spPr bwMode="auto">
              <a:xfrm>
                <a:off x="2407" y="2174"/>
                <a:ext cx="9" cy="16"/>
              </a:xfrm>
              <a:custGeom>
                <a:gdLst>
                  <a:gd name="T0" fmla="*/ 1 w 4"/>
                  <a:gd name="T1" fmla="*/ 2 h 7"/>
                  <a:gd name="T2" fmla="*/ 2 w 4"/>
                  <a:gd name="T3" fmla="*/ 7 h 7"/>
                  <a:gd name="T4" fmla="*/ 3 w 4"/>
                  <a:gd name="T5" fmla="*/ 5 h 7"/>
                  <a:gd name="T6" fmla="*/ 2 w 4"/>
                  <a:gd name="T7" fmla="*/ 2 h 7"/>
                  <a:gd name="T8" fmla="*/ 4 w 4"/>
                  <a:gd name="T9" fmla="*/ 2 h 7"/>
                  <a:gd name="T10" fmla="*/ 4 w 4"/>
                  <a:gd name="T11" fmla="*/ 1 h 7"/>
                  <a:gd name="T12" fmla="*/ 0 w 4"/>
                  <a:gd name="T13" fmla="*/ 0 h 7"/>
                  <a:gd name="T14" fmla="*/ 0 w 4"/>
                  <a:gd name="T15" fmla="*/ 2 h 7"/>
                  <a:gd name="T16" fmla="*/ 0 w 4"/>
                  <a:gd name="T17" fmla="*/ 2 h 7"/>
                  <a:gd name="T18" fmla="*/ 1 w 4"/>
                  <a:gd name="T19" fmla="*/ 2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1" y="2"/>
                    </a:moveTo>
                    <a:cubicBezTo>
                      <a:pt x="1" y="4"/>
                      <a:pt x="1" y="6"/>
                      <a:pt x="2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1" name="Freeform 721"/>
              <p:cNvSpPr/>
              <p:nvPr/>
            </p:nvSpPr>
            <p:spPr bwMode="auto">
              <a:xfrm>
                <a:off x="2310" y="2067"/>
                <a:ext cx="5" cy="14"/>
              </a:xfrm>
              <a:custGeom>
                <a:gdLst>
                  <a:gd name="T0" fmla="*/ 0 w 2"/>
                  <a:gd name="T1" fmla="*/ 4 h 6"/>
                  <a:gd name="T2" fmla="*/ 2 w 2"/>
                  <a:gd name="T3" fmla="*/ 6 h 6"/>
                  <a:gd name="T4" fmla="*/ 2 w 2"/>
                  <a:gd name="T5" fmla="*/ 1 h 6"/>
                  <a:gd name="T6" fmla="*/ 1 w 2"/>
                  <a:gd name="T7" fmla="*/ 0 h 6"/>
                  <a:gd name="T8" fmla="*/ 0 w 2"/>
                  <a:gd name="T9" fmla="*/ 4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4"/>
                    </a:moveTo>
                    <a:cubicBezTo>
                      <a:pt x="1" y="5"/>
                      <a:pt x="1" y="5"/>
                      <a:pt x="2" y="6"/>
                    </a:cubicBezTo>
                    <a:cubicBezTo>
                      <a:pt x="1" y="4"/>
                      <a:pt x="2" y="3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2" name="Freeform 722"/>
              <p:cNvSpPr/>
              <p:nvPr/>
            </p:nvSpPr>
            <p:spPr bwMode="auto">
              <a:xfrm>
                <a:off x="2341" y="2100"/>
                <a:ext cx="21" cy="45"/>
              </a:xfrm>
              <a:custGeom>
                <a:gdLst>
                  <a:gd name="T0" fmla="*/ 2 w 9"/>
                  <a:gd name="T1" fmla="*/ 4 h 19"/>
                  <a:gd name="T2" fmla="*/ 3 w 9"/>
                  <a:gd name="T3" fmla="*/ 5 h 19"/>
                  <a:gd name="T4" fmla="*/ 2 w 9"/>
                  <a:gd name="T5" fmla="*/ 11 h 19"/>
                  <a:gd name="T6" fmla="*/ 2 w 9"/>
                  <a:gd name="T7" fmla="*/ 11 h 19"/>
                  <a:gd name="T8" fmla="*/ 0 w 9"/>
                  <a:gd name="T9" fmla="*/ 12 h 19"/>
                  <a:gd name="T10" fmla="*/ 1 w 9"/>
                  <a:gd name="T11" fmla="*/ 13 h 19"/>
                  <a:gd name="T12" fmla="*/ 2 w 9"/>
                  <a:gd name="T13" fmla="*/ 13 h 19"/>
                  <a:gd name="T14" fmla="*/ 3 w 9"/>
                  <a:gd name="T15" fmla="*/ 13 h 19"/>
                  <a:gd name="T16" fmla="*/ 5 w 9"/>
                  <a:gd name="T17" fmla="*/ 17 h 19"/>
                  <a:gd name="T18" fmla="*/ 8 w 9"/>
                  <a:gd name="T19" fmla="*/ 19 h 19"/>
                  <a:gd name="T20" fmla="*/ 8 w 9"/>
                  <a:gd name="T21" fmla="*/ 19 h 19"/>
                  <a:gd name="T22" fmla="*/ 8 w 9"/>
                  <a:gd name="T23" fmla="*/ 18 h 19"/>
                  <a:gd name="T24" fmla="*/ 6 w 9"/>
                  <a:gd name="T25" fmla="*/ 16 h 19"/>
                  <a:gd name="T26" fmla="*/ 4 w 9"/>
                  <a:gd name="T27" fmla="*/ 6 h 19"/>
                  <a:gd name="T28" fmla="*/ 9 w 9"/>
                  <a:gd name="T29" fmla="*/ 7 h 19"/>
                  <a:gd name="T30" fmla="*/ 6 w 9"/>
                  <a:gd name="T31" fmla="*/ 5 h 19"/>
                  <a:gd name="T32" fmla="*/ 6 w 9"/>
                  <a:gd name="T33" fmla="*/ 5 h 19"/>
                  <a:gd name="T34" fmla="*/ 6 w 9"/>
                  <a:gd name="T35" fmla="*/ 4 h 19"/>
                  <a:gd name="T36" fmla="*/ 6 w 9"/>
                  <a:gd name="T37" fmla="*/ 4 h 19"/>
                  <a:gd name="T38" fmla="*/ 4 w 9"/>
                  <a:gd name="T39" fmla="*/ 3 h 19"/>
                  <a:gd name="T40" fmla="*/ 2 w 9"/>
                  <a:gd name="T41" fmla="*/ 0 h 19"/>
                  <a:gd name="T42" fmla="*/ 1 w 9"/>
                  <a:gd name="T43" fmla="*/ 0 h 19"/>
                  <a:gd name="T44" fmla="*/ 2 w 9"/>
                  <a:gd name="T45" fmla="*/ 3 h 19"/>
                  <a:gd name="T46" fmla="*/ 2 w 9"/>
                  <a:gd name="T47" fmla="*/ 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19">
                    <a:moveTo>
                      <a:pt x="2" y="4"/>
                    </a:moveTo>
                    <a:cubicBezTo>
                      <a:pt x="2" y="4"/>
                      <a:pt x="3" y="4"/>
                      <a:pt x="3" y="5"/>
                    </a:cubicBezTo>
                    <a:cubicBezTo>
                      <a:pt x="2" y="7"/>
                      <a:pt x="2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1" y="12"/>
                      <a:pt x="0" y="12"/>
                    </a:cubicBezTo>
                    <a:cubicBezTo>
                      <a:pt x="0" y="12"/>
                      <a:pt x="1" y="13"/>
                      <a:pt x="1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4" y="16"/>
                      <a:pt x="5" y="17"/>
                    </a:cubicBezTo>
                    <a:cubicBezTo>
                      <a:pt x="6" y="18"/>
                      <a:pt x="7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8"/>
                      <a:pt x="8" y="18"/>
                    </a:cubicBezTo>
                    <a:cubicBezTo>
                      <a:pt x="8" y="18"/>
                      <a:pt x="7" y="17"/>
                      <a:pt x="6" y="16"/>
                    </a:cubicBezTo>
                    <a:cubicBezTo>
                      <a:pt x="4" y="14"/>
                      <a:pt x="3" y="9"/>
                      <a:pt x="4" y="6"/>
                    </a:cubicBezTo>
                    <a:cubicBezTo>
                      <a:pt x="6" y="6"/>
                      <a:pt x="7" y="7"/>
                      <a:pt x="9" y="7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3" name="Freeform 723"/>
              <p:cNvSpPr/>
              <p:nvPr/>
            </p:nvSpPr>
            <p:spPr bwMode="auto">
              <a:xfrm>
                <a:off x="2324" y="2098"/>
                <a:ext cx="17" cy="7"/>
              </a:xfrm>
              <a:custGeom>
                <a:gdLst>
                  <a:gd name="T0" fmla="*/ 7 w 7"/>
                  <a:gd name="T1" fmla="*/ 3 h 3"/>
                  <a:gd name="T2" fmla="*/ 6 w 7"/>
                  <a:gd name="T3" fmla="*/ 1 h 3"/>
                  <a:gd name="T4" fmla="*/ 0 w 7"/>
                  <a:gd name="T5" fmla="*/ 0 h 3"/>
                  <a:gd name="T6" fmla="*/ 2 w 7"/>
                  <a:gd name="T7" fmla="*/ 2 h 3"/>
                  <a:gd name="T8" fmla="*/ 7 w 7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7" y="3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4" y="1"/>
                      <a:pt x="2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4" y="3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4" name="Freeform 724"/>
              <p:cNvSpPr/>
              <p:nvPr/>
            </p:nvSpPr>
            <p:spPr bwMode="auto">
              <a:xfrm>
                <a:off x="2525" y="2140"/>
                <a:ext cx="149" cy="138"/>
              </a:xfrm>
              <a:custGeom>
                <a:gdLst>
                  <a:gd name="T0" fmla="*/ 63 w 63"/>
                  <a:gd name="T1" fmla="*/ 52 h 58"/>
                  <a:gd name="T2" fmla="*/ 29 w 63"/>
                  <a:gd name="T3" fmla="*/ 6 h 58"/>
                  <a:gd name="T4" fmla="*/ 0 w 63"/>
                  <a:gd name="T5" fmla="*/ 0 h 58"/>
                  <a:gd name="T6" fmla="*/ 57 w 63"/>
                  <a:gd name="T7" fmla="*/ 58 h 58"/>
                  <a:gd name="T8" fmla="*/ 63 w 63"/>
                  <a:gd name="T9" fmla="*/ 52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7">
                    <a:moveTo>
                      <a:pt x="63" y="52"/>
                    </a:moveTo>
                    <a:cubicBezTo>
                      <a:pt x="62" y="32"/>
                      <a:pt x="48" y="14"/>
                      <a:pt x="29" y="6"/>
                    </a:cubicBezTo>
                    <a:cubicBezTo>
                      <a:pt x="19" y="2"/>
                      <a:pt x="10" y="0"/>
                      <a:pt x="0" y="0"/>
                    </a:cubicBezTo>
                    <a:cubicBezTo>
                      <a:pt x="57" y="58"/>
                      <a:pt x="57" y="58"/>
                      <a:pt x="57" y="58"/>
                    </a:cubicBezTo>
                    <a:lnTo>
                      <a:pt x="63" y="52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5" name="Freeform 725"/>
              <p:cNvSpPr/>
              <p:nvPr/>
            </p:nvSpPr>
            <p:spPr bwMode="auto">
              <a:xfrm>
                <a:off x="2714" y="2216"/>
                <a:ext cx="8" cy="10"/>
              </a:xfrm>
              <a:custGeom>
                <a:gdLst>
                  <a:gd name="T0" fmla="*/ 0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  <a:gd name="T6" fmla="*/ 0 w 3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1"/>
                      <a:pt x="0" y="2"/>
                      <a:pt x="0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6" name="Freeform 726"/>
              <p:cNvSpPr/>
              <p:nvPr/>
            </p:nvSpPr>
            <p:spPr bwMode="auto">
              <a:xfrm>
                <a:off x="2717" y="2186"/>
                <a:ext cx="26" cy="28"/>
              </a:xfrm>
              <a:custGeom>
                <a:gdLst>
                  <a:gd name="T0" fmla="*/ 3 w 11"/>
                  <a:gd name="T1" fmla="*/ 0 h 12"/>
                  <a:gd name="T2" fmla="*/ 0 w 11"/>
                  <a:gd name="T3" fmla="*/ 11 h 12"/>
                  <a:gd name="T4" fmla="*/ 3 w 11"/>
                  <a:gd name="T5" fmla="*/ 12 h 12"/>
                  <a:gd name="T6" fmla="*/ 11 w 11"/>
                  <a:gd name="T7" fmla="*/ 4 h 12"/>
                  <a:gd name="T8" fmla="*/ 3 w 11"/>
                  <a:gd name="T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3" y="0"/>
                    </a:moveTo>
                    <a:cubicBezTo>
                      <a:pt x="4" y="4"/>
                      <a:pt x="3" y="8"/>
                      <a:pt x="0" y="11"/>
                    </a:cubicBezTo>
                    <a:cubicBezTo>
                      <a:pt x="1" y="11"/>
                      <a:pt x="2" y="11"/>
                      <a:pt x="3" y="12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2"/>
                      <a:pt x="7" y="0"/>
                      <a:pt x="3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7" name="Freeform 727"/>
              <p:cNvSpPr/>
              <p:nvPr/>
            </p:nvSpPr>
            <p:spPr bwMode="auto">
              <a:xfrm>
                <a:off x="2686" y="2197"/>
                <a:ext cx="28" cy="36"/>
              </a:xfrm>
              <a:custGeom>
                <a:gdLst>
                  <a:gd name="T0" fmla="*/ 0 w 12"/>
                  <a:gd name="T1" fmla="*/ 1 h 15"/>
                  <a:gd name="T2" fmla="*/ 6 w 12"/>
                  <a:gd name="T3" fmla="*/ 15 h 15"/>
                  <a:gd name="T4" fmla="*/ 6 w 12"/>
                  <a:gd name="T5" fmla="*/ 15 h 15"/>
                  <a:gd name="T6" fmla="*/ 10 w 12"/>
                  <a:gd name="T7" fmla="*/ 5 h 15"/>
                  <a:gd name="T8" fmla="*/ 0 w 12"/>
                  <a:gd name="T9" fmla="*/ 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0" y="1"/>
                    </a:moveTo>
                    <a:cubicBezTo>
                      <a:pt x="2" y="6"/>
                      <a:pt x="4" y="10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0" y="15"/>
                      <a:pt x="12" y="9"/>
                      <a:pt x="10" y="5"/>
                    </a:cubicBezTo>
                    <a:cubicBezTo>
                      <a:pt x="9" y="1"/>
                      <a:pt x="4" y="0"/>
                      <a:pt x="0" y="1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8" name="Freeform 728"/>
              <p:cNvSpPr/>
              <p:nvPr/>
            </p:nvSpPr>
            <p:spPr bwMode="auto">
              <a:xfrm>
                <a:off x="2688" y="2167"/>
                <a:ext cx="36" cy="42"/>
              </a:xfrm>
              <a:custGeom>
                <a:gdLst>
                  <a:gd name="T0" fmla="*/ 3 w 15"/>
                  <a:gd name="T1" fmla="*/ 1 h 18"/>
                  <a:gd name="T2" fmla="*/ 4 w 15"/>
                  <a:gd name="T3" fmla="*/ 5 h 18"/>
                  <a:gd name="T4" fmla="*/ 0 w 15"/>
                  <a:gd name="T5" fmla="*/ 12 h 18"/>
                  <a:gd name="T6" fmla="*/ 11 w 15"/>
                  <a:gd name="T7" fmla="*/ 18 h 18"/>
                  <a:gd name="T8" fmla="*/ 13 w 15"/>
                  <a:gd name="T9" fmla="*/ 6 h 18"/>
                  <a:gd name="T10" fmla="*/ 3 w 15"/>
                  <a:gd name="T11" fmla="*/ 1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8">
                    <a:moveTo>
                      <a:pt x="3" y="1"/>
                    </a:moveTo>
                    <a:cubicBezTo>
                      <a:pt x="3" y="2"/>
                      <a:pt x="4" y="4"/>
                      <a:pt x="4" y="5"/>
                    </a:cubicBezTo>
                    <a:cubicBezTo>
                      <a:pt x="3" y="8"/>
                      <a:pt x="2" y="10"/>
                      <a:pt x="0" y="12"/>
                    </a:cubicBezTo>
                    <a:cubicBezTo>
                      <a:pt x="4" y="11"/>
                      <a:pt x="10" y="13"/>
                      <a:pt x="11" y="18"/>
                    </a:cubicBezTo>
                    <a:cubicBezTo>
                      <a:pt x="14" y="14"/>
                      <a:pt x="15" y="10"/>
                      <a:pt x="13" y="6"/>
                    </a:cubicBezTo>
                    <a:cubicBezTo>
                      <a:pt x="11" y="3"/>
                      <a:pt x="7" y="0"/>
                      <a:pt x="3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9" name="Freeform 729"/>
              <p:cNvSpPr/>
              <p:nvPr/>
            </p:nvSpPr>
            <p:spPr bwMode="auto">
              <a:xfrm>
                <a:off x="2653" y="2121"/>
                <a:ext cx="35" cy="34"/>
              </a:xfrm>
              <a:custGeom>
                <a:gdLst>
                  <a:gd name="T0" fmla="*/ 0 w 15"/>
                  <a:gd name="T1" fmla="*/ 3 h 14"/>
                  <a:gd name="T2" fmla="*/ 2 w 15"/>
                  <a:gd name="T3" fmla="*/ 13 h 14"/>
                  <a:gd name="T4" fmla="*/ 13 w 15"/>
                  <a:gd name="T5" fmla="*/ 14 h 14"/>
                  <a:gd name="T6" fmla="*/ 11 w 15"/>
                  <a:gd name="T7" fmla="*/ 4 h 14"/>
                  <a:gd name="T8" fmla="*/ 0 w 15"/>
                  <a:gd name="T9" fmla="*/ 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0" y="3"/>
                    </a:moveTo>
                    <a:cubicBezTo>
                      <a:pt x="2" y="6"/>
                      <a:pt x="3" y="10"/>
                      <a:pt x="2" y="13"/>
                    </a:cubicBezTo>
                    <a:cubicBezTo>
                      <a:pt x="6" y="11"/>
                      <a:pt x="10" y="12"/>
                      <a:pt x="13" y="14"/>
                    </a:cubicBezTo>
                    <a:cubicBezTo>
                      <a:pt x="15" y="11"/>
                      <a:pt x="14" y="6"/>
                      <a:pt x="11" y="4"/>
                    </a:cubicBezTo>
                    <a:cubicBezTo>
                      <a:pt x="8" y="0"/>
                      <a:pt x="4" y="1"/>
                      <a:pt x="0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0" name="Freeform 730"/>
              <p:cNvSpPr/>
              <p:nvPr/>
            </p:nvSpPr>
            <p:spPr bwMode="auto">
              <a:xfrm>
                <a:off x="2688" y="2138"/>
                <a:ext cx="34" cy="33"/>
              </a:xfrm>
              <a:custGeom>
                <a:gdLst>
                  <a:gd name="T0" fmla="*/ 2 w 14"/>
                  <a:gd name="T1" fmla="*/ 12 h 14"/>
                  <a:gd name="T2" fmla="*/ 12 w 14"/>
                  <a:gd name="T3" fmla="*/ 14 h 14"/>
                  <a:gd name="T4" fmla="*/ 11 w 14"/>
                  <a:gd name="T5" fmla="*/ 5 h 14"/>
                  <a:gd name="T6" fmla="*/ 1 w 14"/>
                  <a:gd name="T7" fmla="*/ 2 h 14"/>
                  <a:gd name="T8" fmla="*/ 0 w 14"/>
                  <a:gd name="T9" fmla="*/ 2 h 14"/>
                  <a:gd name="T10" fmla="*/ 0 w 14"/>
                  <a:gd name="T11" fmla="*/ 8 h 14"/>
                  <a:gd name="T12" fmla="*/ 0 w 14"/>
                  <a:gd name="T13" fmla="*/ 9 h 14"/>
                  <a:gd name="T14" fmla="*/ 2 w 14"/>
                  <a:gd name="T15" fmla="*/ 1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2" y="12"/>
                    </a:moveTo>
                    <a:cubicBezTo>
                      <a:pt x="6" y="10"/>
                      <a:pt x="10" y="12"/>
                      <a:pt x="12" y="14"/>
                    </a:cubicBezTo>
                    <a:cubicBezTo>
                      <a:pt x="14" y="12"/>
                      <a:pt x="13" y="7"/>
                      <a:pt x="11" y="5"/>
                    </a:cubicBezTo>
                    <a:cubicBezTo>
                      <a:pt x="8" y="2"/>
                      <a:pt x="4" y="0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1" name="Freeform 731"/>
              <p:cNvSpPr/>
              <p:nvPr/>
            </p:nvSpPr>
            <p:spPr bwMode="auto">
              <a:xfrm>
                <a:off x="2655" y="2152"/>
                <a:ext cx="38" cy="43"/>
              </a:xfrm>
              <a:custGeom>
                <a:gdLst>
                  <a:gd name="T0" fmla="*/ 0 w 16"/>
                  <a:gd name="T1" fmla="*/ 3 h 18"/>
                  <a:gd name="T2" fmla="*/ 4 w 16"/>
                  <a:gd name="T3" fmla="*/ 7 h 18"/>
                  <a:gd name="T4" fmla="*/ 12 w 16"/>
                  <a:gd name="T5" fmla="*/ 18 h 18"/>
                  <a:gd name="T6" fmla="*/ 16 w 16"/>
                  <a:gd name="T7" fmla="*/ 11 h 18"/>
                  <a:gd name="T8" fmla="*/ 13 w 16"/>
                  <a:gd name="T9" fmla="*/ 4 h 18"/>
                  <a:gd name="T10" fmla="*/ 0 w 16"/>
                  <a:gd name="T11" fmla="*/ 3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8">
                    <a:moveTo>
                      <a:pt x="0" y="3"/>
                    </a:moveTo>
                    <a:cubicBezTo>
                      <a:pt x="1" y="4"/>
                      <a:pt x="3" y="6"/>
                      <a:pt x="4" y="7"/>
                    </a:cubicBezTo>
                    <a:cubicBezTo>
                      <a:pt x="7" y="11"/>
                      <a:pt x="10" y="14"/>
                      <a:pt x="12" y="18"/>
                    </a:cubicBezTo>
                    <a:cubicBezTo>
                      <a:pt x="14" y="16"/>
                      <a:pt x="16" y="14"/>
                      <a:pt x="16" y="11"/>
                    </a:cubicBezTo>
                    <a:cubicBezTo>
                      <a:pt x="16" y="9"/>
                      <a:pt x="15" y="6"/>
                      <a:pt x="13" y="4"/>
                    </a:cubicBezTo>
                    <a:cubicBezTo>
                      <a:pt x="10" y="1"/>
                      <a:pt x="4" y="0"/>
                      <a:pt x="0" y="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2" name="Freeform 732"/>
              <p:cNvSpPr/>
              <p:nvPr/>
            </p:nvSpPr>
            <p:spPr bwMode="auto">
              <a:xfrm>
                <a:off x="2615" y="2117"/>
                <a:ext cx="43" cy="38"/>
              </a:xfrm>
              <a:custGeom>
                <a:gdLst>
                  <a:gd name="T0" fmla="*/ 13 w 18"/>
                  <a:gd name="T1" fmla="*/ 3 h 16"/>
                  <a:gd name="T2" fmla="*/ 0 w 18"/>
                  <a:gd name="T3" fmla="*/ 6 h 16"/>
                  <a:gd name="T4" fmla="*/ 15 w 18"/>
                  <a:gd name="T5" fmla="*/ 16 h 16"/>
                  <a:gd name="T6" fmla="*/ 13 w 18"/>
                  <a:gd name="T7" fmla="*/ 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6">
                    <a:moveTo>
                      <a:pt x="13" y="3"/>
                    </a:moveTo>
                    <a:cubicBezTo>
                      <a:pt x="8" y="0"/>
                      <a:pt x="3" y="2"/>
                      <a:pt x="0" y="6"/>
                    </a:cubicBezTo>
                    <a:cubicBezTo>
                      <a:pt x="6" y="9"/>
                      <a:pt x="11" y="12"/>
                      <a:pt x="15" y="16"/>
                    </a:cubicBezTo>
                    <a:cubicBezTo>
                      <a:pt x="18" y="13"/>
                      <a:pt x="16" y="5"/>
                      <a:pt x="13" y="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3" name="Freeform 733"/>
              <p:cNvSpPr/>
              <p:nvPr/>
            </p:nvSpPr>
            <p:spPr bwMode="auto">
              <a:xfrm>
                <a:off x="2584" y="2067"/>
                <a:ext cx="38" cy="31"/>
              </a:xfrm>
              <a:custGeom>
                <a:gdLst>
                  <a:gd name="T0" fmla="*/ 6 w 16"/>
                  <a:gd name="T1" fmla="*/ 13 h 13"/>
                  <a:gd name="T2" fmla="*/ 6 w 16"/>
                  <a:gd name="T3" fmla="*/ 13 h 13"/>
                  <a:gd name="T4" fmla="*/ 7 w 16"/>
                  <a:gd name="T5" fmla="*/ 13 h 13"/>
                  <a:gd name="T6" fmla="*/ 16 w 16"/>
                  <a:gd name="T7" fmla="*/ 10 h 13"/>
                  <a:gd name="T8" fmla="*/ 10 w 16"/>
                  <a:gd name="T9" fmla="*/ 1 h 13"/>
                  <a:gd name="T10" fmla="*/ 0 w 16"/>
                  <a:gd name="T11" fmla="*/ 4 h 13"/>
                  <a:gd name="T12" fmla="*/ 6 w 16"/>
                  <a:gd name="T13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3">
                    <a:moveTo>
                      <a:pt x="6" y="13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9" y="10"/>
                      <a:pt x="13" y="9"/>
                      <a:pt x="16" y="10"/>
                    </a:cubicBezTo>
                    <a:cubicBezTo>
                      <a:pt x="16" y="6"/>
                      <a:pt x="14" y="2"/>
                      <a:pt x="10" y="1"/>
                    </a:cubicBezTo>
                    <a:cubicBezTo>
                      <a:pt x="6" y="0"/>
                      <a:pt x="2" y="1"/>
                      <a:pt x="0" y="4"/>
                    </a:cubicBezTo>
                    <a:cubicBezTo>
                      <a:pt x="3" y="6"/>
                      <a:pt x="5" y="9"/>
                      <a:pt x="6" y="1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4" name="Freeform 734"/>
              <p:cNvSpPr/>
              <p:nvPr/>
            </p:nvSpPr>
            <p:spPr bwMode="auto">
              <a:xfrm>
                <a:off x="2639" y="2017"/>
                <a:ext cx="28" cy="55"/>
              </a:xfrm>
              <a:custGeom>
                <a:gdLst>
                  <a:gd name="T0" fmla="*/ 5 w 12"/>
                  <a:gd name="T1" fmla="*/ 19 h 23"/>
                  <a:gd name="T2" fmla="*/ 10 w 12"/>
                  <a:gd name="T3" fmla="*/ 12 h 23"/>
                  <a:gd name="T4" fmla="*/ 7 w 12"/>
                  <a:gd name="T5" fmla="*/ 1 h 23"/>
                  <a:gd name="T6" fmla="*/ 1 w 12"/>
                  <a:gd name="T7" fmla="*/ 9 h 23"/>
                  <a:gd name="T8" fmla="*/ 1 w 12"/>
                  <a:gd name="T9" fmla="*/ 14 h 23"/>
                  <a:gd name="T10" fmla="*/ 1 w 12"/>
                  <a:gd name="T11" fmla="*/ 23 h 23"/>
                  <a:gd name="T12" fmla="*/ 5 w 12"/>
                  <a:gd name="T13" fmla="*/ 19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3">
                    <a:moveTo>
                      <a:pt x="5" y="19"/>
                    </a:moveTo>
                    <a:cubicBezTo>
                      <a:pt x="7" y="16"/>
                      <a:pt x="9" y="14"/>
                      <a:pt x="10" y="12"/>
                    </a:cubicBezTo>
                    <a:cubicBezTo>
                      <a:pt x="11" y="8"/>
                      <a:pt x="12" y="2"/>
                      <a:pt x="7" y="1"/>
                    </a:cubicBezTo>
                    <a:cubicBezTo>
                      <a:pt x="2" y="0"/>
                      <a:pt x="1" y="6"/>
                      <a:pt x="1" y="9"/>
                    </a:cubicBezTo>
                    <a:cubicBezTo>
                      <a:pt x="1" y="11"/>
                      <a:pt x="1" y="12"/>
                      <a:pt x="1" y="14"/>
                    </a:cubicBezTo>
                    <a:cubicBezTo>
                      <a:pt x="1" y="17"/>
                      <a:pt x="0" y="20"/>
                      <a:pt x="1" y="23"/>
                    </a:cubicBezTo>
                    <a:cubicBezTo>
                      <a:pt x="2" y="21"/>
                      <a:pt x="4" y="20"/>
                      <a:pt x="5" y="1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5" name="Freeform 735"/>
              <p:cNvSpPr/>
              <p:nvPr/>
            </p:nvSpPr>
            <p:spPr bwMode="auto">
              <a:xfrm>
                <a:off x="2577" y="2050"/>
                <a:ext cx="180" cy="143"/>
              </a:xfrm>
              <a:custGeom>
                <a:gdLst>
                  <a:gd name="T0" fmla="*/ 1 w 76"/>
                  <a:gd name="T1" fmla="*/ 10 h 60"/>
                  <a:gd name="T2" fmla="*/ 1 w 76"/>
                  <a:gd name="T3" fmla="*/ 10 h 60"/>
                  <a:gd name="T4" fmla="*/ 14 w 76"/>
                  <a:gd name="T5" fmla="*/ 7 h 60"/>
                  <a:gd name="T6" fmla="*/ 21 w 76"/>
                  <a:gd name="T7" fmla="*/ 17 h 60"/>
                  <a:gd name="T8" fmla="*/ 22 w 76"/>
                  <a:gd name="T9" fmla="*/ 17 h 60"/>
                  <a:gd name="T10" fmla="*/ 24 w 76"/>
                  <a:gd name="T11" fmla="*/ 19 h 60"/>
                  <a:gd name="T12" fmla="*/ 36 w 76"/>
                  <a:gd name="T13" fmla="*/ 18 h 60"/>
                  <a:gd name="T14" fmla="*/ 41 w 76"/>
                  <a:gd name="T15" fmla="*/ 30 h 60"/>
                  <a:gd name="T16" fmla="*/ 45 w 76"/>
                  <a:gd name="T17" fmla="*/ 33 h 60"/>
                  <a:gd name="T18" fmla="*/ 47 w 76"/>
                  <a:gd name="T19" fmla="*/ 37 h 60"/>
                  <a:gd name="T20" fmla="*/ 47 w 76"/>
                  <a:gd name="T21" fmla="*/ 37 h 60"/>
                  <a:gd name="T22" fmla="*/ 60 w 76"/>
                  <a:gd name="T23" fmla="*/ 42 h 60"/>
                  <a:gd name="T24" fmla="*/ 61 w 76"/>
                  <a:gd name="T25" fmla="*/ 49 h 60"/>
                  <a:gd name="T26" fmla="*/ 60 w 76"/>
                  <a:gd name="T27" fmla="*/ 53 h 60"/>
                  <a:gd name="T28" fmla="*/ 62 w 76"/>
                  <a:gd name="T29" fmla="*/ 56 h 60"/>
                  <a:gd name="T30" fmla="*/ 62 w 76"/>
                  <a:gd name="T31" fmla="*/ 56 h 60"/>
                  <a:gd name="T32" fmla="*/ 71 w 76"/>
                  <a:gd name="T33" fmla="*/ 60 h 60"/>
                  <a:gd name="T34" fmla="*/ 76 w 76"/>
                  <a:gd name="T35" fmla="*/ 55 h 60"/>
                  <a:gd name="T36" fmla="*/ 75 w 76"/>
                  <a:gd name="T37" fmla="*/ 54 h 60"/>
                  <a:gd name="T38" fmla="*/ 68 w 76"/>
                  <a:gd name="T39" fmla="*/ 51 h 60"/>
                  <a:gd name="T40" fmla="*/ 68 w 76"/>
                  <a:gd name="T41" fmla="*/ 50 h 60"/>
                  <a:gd name="T42" fmla="*/ 64 w 76"/>
                  <a:gd name="T43" fmla="*/ 36 h 60"/>
                  <a:gd name="T44" fmla="*/ 49 w 76"/>
                  <a:gd name="T45" fmla="*/ 29 h 60"/>
                  <a:gd name="T46" fmla="*/ 48 w 76"/>
                  <a:gd name="T47" fmla="*/ 29 h 60"/>
                  <a:gd name="T48" fmla="*/ 48 w 76"/>
                  <a:gd name="T49" fmla="*/ 28 h 60"/>
                  <a:gd name="T50" fmla="*/ 27 w 76"/>
                  <a:gd name="T51" fmla="*/ 12 h 60"/>
                  <a:gd name="T52" fmla="*/ 25 w 76"/>
                  <a:gd name="T53" fmla="*/ 11 h 60"/>
                  <a:gd name="T54" fmla="*/ 16 w 76"/>
                  <a:gd name="T55" fmla="*/ 1 h 60"/>
                  <a:gd name="T56" fmla="*/ 10 w 76"/>
                  <a:gd name="T57" fmla="*/ 0 h 60"/>
                  <a:gd name="T58" fmla="*/ 0 w 76"/>
                  <a:gd name="T59" fmla="*/ 10 h 60"/>
                  <a:gd name="T60" fmla="*/ 1 w 76"/>
                  <a:gd name="T61" fmla="*/ 10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6" h="60"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4" y="6"/>
                      <a:pt x="9" y="5"/>
                      <a:pt x="14" y="7"/>
                    </a:cubicBezTo>
                    <a:cubicBezTo>
                      <a:pt x="18" y="9"/>
                      <a:pt x="21" y="12"/>
                      <a:pt x="21" y="17"/>
                    </a:cubicBezTo>
                    <a:cubicBezTo>
                      <a:pt x="21" y="17"/>
                      <a:pt x="21" y="17"/>
                      <a:pt x="22" y="17"/>
                    </a:cubicBezTo>
                    <a:cubicBezTo>
                      <a:pt x="23" y="18"/>
                      <a:pt x="23" y="18"/>
                      <a:pt x="24" y="19"/>
                    </a:cubicBezTo>
                    <a:cubicBezTo>
                      <a:pt x="28" y="16"/>
                      <a:pt x="33" y="16"/>
                      <a:pt x="36" y="18"/>
                    </a:cubicBezTo>
                    <a:cubicBezTo>
                      <a:pt x="41" y="21"/>
                      <a:pt x="42" y="25"/>
                      <a:pt x="41" y="30"/>
                    </a:cubicBezTo>
                    <a:cubicBezTo>
                      <a:pt x="43" y="31"/>
                      <a:pt x="44" y="32"/>
                      <a:pt x="45" y="33"/>
                    </a:cubicBezTo>
                    <a:cubicBezTo>
                      <a:pt x="46" y="34"/>
                      <a:pt x="47" y="35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52" y="35"/>
                      <a:pt x="58" y="38"/>
                      <a:pt x="60" y="42"/>
                    </a:cubicBezTo>
                    <a:cubicBezTo>
                      <a:pt x="61" y="44"/>
                      <a:pt x="62" y="47"/>
                      <a:pt x="61" y="49"/>
                    </a:cubicBezTo>
                    <a:cubicBezTo>
                      <a:pt x="61" y="50"/>
                      <a:pt x="61" y="52"/>
                      <a:pt x="60" y="53"/>
                    </a:cubicBezTo>
                    <a:cubicBezTo>
                      <a:pt x="61" y="54"/>
                      <a:pt x="61" y="55"/>
                      <a:pt x="62" y="56"/>
                    </a:cubicBezTo>
                    <a:cubicBezTo>
                      <a:pt x="62" y="56"/>
                      <a:pt x="62" y="56"/>
                      <a:pt x="62" y="56"/>
                    </a:cubicBezTo>
                    <a:cubicBezTo>
                      <a:pt x="66" y="55"/>
                      <a:pt x="69" y="57"/>
                      <a:pt x="71" y="60"/>
                    </a:cubicBezTo>
                    <a:cubicBezTo>
                      <a:pt x="76" y="55"/>
                      <a:pt x="76" y="55"/>
                      <a:pt x="76" y="55"/>
                    </a:cubicBezTo>
                    <a:cubicBezTo>
                      <a:pt x="76" y="55"/>
                      <a:pt x="75" y="55"/>
                      <a:pt x="75" y="54"/>
                    </a:cubicBezTo>
                    <a:cubicBezTo>
                      <a:pt x="73" y="53"/>
                      <a:pt x="71" y="52"/>
                      <a:pt x="68" y="51"/>
                    </a:cubicBezTo>
                    <a:cubicBezTo>
                      <a:pt x="68" y="51"/>
                      <a:pt x="68" y="51"/>
                      <a:pt x="68" y="50"/>
                    </a:cubicBezTo>
                    <a:cubicBezTo>
                      <a:pt x="69" y="46"/>
                      <a:pt x="67" y="40"/>
                      <a:pt x="64" y="36"/>
                    </a:cubicBezTo>
                    <a:cubicBezTo>
                      <a:pt x="60" y="32"/>
                      <a:pt x="55" y="30"/>
                      <a:pt x="49" y="29"/>
                    </a:cubicBezTo>
                    <a:cubicBezTo>
                      <a:pt x="49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8" y="28"/>
                    </a:cubicBezTo>
                    <a:cubicBezTo>
                      <a:pt x="48" y="18"/>
                      <a:pt x="37" y="7"/>
                      <a:pt x="27" y="12"/>
                    </a:cubicBezTo>
                    <a:cubicBezTo>
                      <a:pt x="26" y="12"/>
                      <a:pt x="26" y="12"/>
                      <a:pt x="25" y="11"/>
                    </a:cubicBezTo>
                    <a:cubicBezTo>
                      <a:pt x="25" y="7"/>
                      <a:pt x="20" y="3"/>
                      <a:pt x="16" y="1"/>
                    </a:cubicBezTo>
                    <a:cubicBezTo>
                      <a:pt x="14" y="0"/>
                      <a:pt x="12" y="0"/>
                      <a:pt x="1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6" name="Freeform 736"/>
              <p:cNvSpPr/>
              <p:nvPr/>
            </p:nvSpPr>
            <p:spPr bwMode="auto">
              <a:xfrm>
                <a:off x="2698" y="2065"/>
                <a:ext cx="33" cy="49"/>
              </a:xfrm>
              <a:custGeom>
                <a:gdLst>
                  <a:gd name="T0" fmla="*/ 12 w 14"/>
                  <a:gd name="T1" fmla="*/ 5 h 21"/>
                  <a:gd name="T2" fmla="*/ 3 w 14"/>
                  <a:gd name="T3" fmla="*/ 10 h 21"/>
                  <a:gd name="T4" fmla="*/ 0 w 14"/>
                  <a:gd name="T5" fmla="*/ 21 h 21"/>
                  <a:gd name="T6" fmla="*/ 8 w 14"/>
                  <a:gd name="T7" fmla="*/ 15 h 21"/>
                  <a:gd name="T8" fmla="*/ 12 w 14"/>
                  <a:gd name="T9" fmla="*/ 5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1">
                    <a:moveTo>
                      <a:pt x="12" y="5"/>
                    </a:moveTo>
                    <a:cubicBezTo>
                      <a:pt x="8" y="0"/>
                      <a:pt x="4" y="7"/>
                      <a:pt x="3" y="10"/>
                    </a:cubicBezTo>
                    <a:cubicBezTo>
                      <a:pt x="1" y="14"/>
                      <a:pt x="1" y="17"/>
                      <a:pt x="0" y="21"/>
                    </a:cubicBezTo>
                    <a:cubicBezTo>
                      <a:pt x="3" y="19"/>
                      <a:pt x="6" y="17"/>
                      <a:pt x="8" y="15"/>
                    </a:cubicBezTo>
                    <a:cubicBezTo>
                      <a:pt x="10" y="12"/>
                      <a:pt x="14" y="8"/>
                      <a:pt x="12" y="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7" name="Freeform 737"/>
              <p:cNvSpPr/>
              <p:nvPr/>
            </p:nvSpPr>
            <p:spPr bwMode="auto">
              <a:xfrm>
                <a:off x="2745" y="2121"/>
                <a:ext cx="45" cy="46"/>
              </a:xfrm>
              <a:custGeom>
                <a:gdLst>
                  <a:gd name="T0" fmla="*/ 14 w 19"/>
                  <a:gd name="T1" fmla="*/ 4 h 19"/>
                  <a:gd name="T2" fmla="*/ 0 w 19"/>
                  <a:gd name="T3" fmla="*/ 19 h 19"/>
                  <a:gd name="T4" fmla="*/ 9 w 19"/>
                  <a:gd name="T5" fmla="*/ 14 h 19"/>
                  <a:gd name="T6" fmla="*/ 14 w 19"/>
                  <a:gd name="T7" fmla="*/ 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4" y="4"/>
                    </a:moveTo>
                    <a:cubicBezTo>
                      <a:pt x="6" y="0"/>
                      <a:pt x="3" y="14"/>
                      <a:pt x="0" y="19"/>
                    </a:cubicBezTo>
                    <a:cubicBezTo>
                      <a:pt x="3" y="18"/>
                      <a:pt x="6" y="16"/>
                      <a:pt x="9" y="14"/>
                    </a:cubicBezTo>
                    <a:cubicBezTo>
                      <a:pt x="12" y="12"/>
                      <a:pt x="19" y="6"/>
                      <a:pt x="14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8" name="Freeform 738"/>
              <p:cNvSpPr/>
              <p:nvPr/>
            </p:nvSpPr>
            <p:spPr bwMode="auto">
              <a:xfrm>
                <a:off x="2558" y="2076"/>
                <a:ext cx="36" cy="36"/>
              </a:xfrm>
              <a:custGeom>
                <a:gdLst>
                  <a:gd name="T0" fmla="*/ 4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7 w 15"/>
                  <a:gd name="T7" fmla="*/ 0 h 15"/>
                  <a:gd name="T8" fmla="*/ 0 w 15"/>
                  <a:gd name="T9" fmla="*/ 7 h 15"/>
                  <a:gd name="T10" fmla="*/ 4 w 15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4" y="15"/>
                    </a:moveTo>
                    <a:cubicBezTo>
                      <a:pt x="6" y="10"/>
                      <a:pt x="10" y="8"/>
                      <a:pt x="15" y="8"/>
                    </a:cubicBezTo>
                    <a:cubicBezTo>
                      <a:pt x="14" y="5"/>
                      <a:pt x="12" y="1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4" y="12"/>
                      <a:pt x="4" y="1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9" name="Freeform 739"/>
              <p:cNvSpPr/>
              <p:nvPr/>
            </p:nvSpPr>
            <p:spPr bwMode="auto">
              <a:xfrm>
                <a:off x="2636" y="2093"/>
                <a:ext cx="36" cy="31"/>
              </a:xfrm>
              <a:custGeom>
                <a:gdLst>
                  <a:gd name="T0" fmla="*/ 3 w 15"/>
                  <a:gd name="T1" fmla="*/ 11 h 13"/>
                  <a:gd name="T2" fmla="*/ 6 w 15"/>
                  <a:gd name="T3" fmla="*/ 13 h 13"/>
                  <a:gd name="T4" fmla="*/ 6 w 15"/>
                  <a:gd name="T5" fmla="*/ 13 h 13"/>
                  <a:gd name="T6" fmla="*/ 15 w 15"/>
                  <a:gd name="T7" fmla="*/ 12 h 13"/>
                  <a:gd name="T8" fmla="*/ 14 w 15"/>
                  <a:gd name="T9" fmla="*/ 7 h 13"/>
                  <a:gd name="T10" fmla="*/ 11 w 15"/>
                  <a:gd name="T11" fmla="*/ 2 h 13"/>
                  <a:gd name="T12" fmla="*/ 0 w 15"/>
                  <a:gd name="T13" fmla="*/ 2 h 13"/>
                  <a:gd name="T14" fmla="*/ 3 w 15"/>
                  <a:gd name="T15" fmla="*/ 1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3" y="11"/>
                    </a:moveTo>
                    <a:cubicBezTo>
                      <a:pt x="4" y="12"/>
                      <a:pt x="5" y="12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9" y="12"/>
                      <a:pt x="12" y="11"/>
                      <a:pt x="15" y="12"/>
                    </a:cubicBezTo>
                    <a:cubicBezTo>
                      <a:pt x="15" y="10"/>
                      <a:pt x="15" y="8"/>
                      <a:pt x="14" y="7"/>
                    </a:cubicBezTo>
                    <a:cubicBezTo>
                      <a:pt x="14" y="5"/>
                      <a:pt x="12" y="3"/>
                      <a:pt x="11" y="2"/>
                    </a:cubicBezTo>
                    <a:cubicBezTo>
                      <a:pt x="7" y="0"/>
                      <a:pt x="3" y="0"/>
                      <a:pt x="0" y="2"/>
                    </a:cubicBezTo>
                    <a:cubicBezTo>
                      <a:pt x="3" y="5"/>
                      <a:pt x="4" y="8"/>
                      <a:pt x="3" y="1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0" name="Freeform 740"/>
              <p:cNvSpPr/>
              <p:nvPr/>
            </p:nvSpPr>
            <p:spPr bwMode="auto">
              <a:xfrm>
                <a:off x="2606" y="2093"/>
                <a:ext cx="35" cy="31"/>
              </a:xfrm>
              <a:custGeom>
                <a:gdLst>
                  <a:gd name="T0" fmla="*/ 0 w 15"/>
                  <a:gd name="T1" fmla="*/ 3 h 13"/>
                  <a:gd name="T2" fmla="*/ 0 w 15"/>
                  <a:gd name="T3" fmla="*/ 3 h 13"/>
                  <a:gd name="T4" fmla="*/ 4 w 15"/>
                  <a:gd name="T5" fmla="*/ 9 h 13"/>
                  <a:gd name="T6" fmla="*/ 4 w 15"/>
                  <a:gd name="T7" fmla="*/ 13 h 13"/>
                  <a:gd name="T8" fmla="*/ 15 w 15"/>
                  <a:gd name="T9" fmla="*/ 11 h 13"/>
                  <a:gd name="T10" fmla="*/ 9 w 15"/>
                  <a:gd name="T11" fmla="*/ 1 h 13"/>
                  <a:gd name="T12" fmla="*/ 0 w 15"/>
                  <a:gd name="T13" fmla="*/ 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3" y="7"/>
                      <a:pt x="4" y="9"/>
                    </a:cubicBezTo>
                    <a:cubicBezTo>
                      <a:pt x="4" y="10"/>
                      <a:pt x="4" y="12"/>
                      <a:pt x="4" y="13"/>
                    </a:cubicBezTo>
                    <a:cubicBezTo>
                      <a:pt x="7" y="11"/>
                      <a:pt x="11" y="9"/>
                      <a:pt x="15" y="11"/>
                    </a:cubicBezTo>
                    <a:cubicBezTo>
                      <a:pt x="15" y="7"/>
                      <a:pt x="13" y="2"/>
                      <a:pt x="9" y="1"/>
                    </a:cubicBezTo>
                    <a:cubicBezTo>
                      <a:pt x="6" y="0"/>
                      <a:pt x="2" y="0"/>
                      <a:pt x="0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1" name="Freeform 741"/>
              <p:cNvSpPr/>
              <p:nvPr/>
            </p:nvSpPr>
            <p:spPr bwMode="auto">
              <a:xfrm>
                <a:off x="2570" y="2098"/>
                <a:ext cx="45" cy="33"/>
              </a:xfrm>
              <a:custGeom>
                <a:gdLst>
                  <a:gd name="T0" fmla="*/ 10 w 19"/>
                  <a:gd name="T1" fmla="*/ 1 h 14"/>
                  <a:gd name="T2" fmla="*/ 0 w 19"/>
                  <a:gd name="T3" fmla="*/ 8 h 14"/>
                  <a:gd name="T4" fmla="*/ 17 w 19"/>
                  <a:gd name="T5" fmla="*/ 14 h 14"/>
                  <a:gd name="T6" fmla="*/ 16 w 19"/>
                  <a:gd name="T7" fmla="*/ 5 h 14"/>
                  <a:gd name="T8" fmla="*/ 10 w 19"/>
                  <a:gd name="T9" fmla="*/ 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4">
                    <a:moveTo>
                      <a:pt x="10" y="1"/>
                    </a:moveTo>
                    <a:cubicBezTo>
                      <a:pt x="5" y="0"/>
                      <a:pt x="1" y="3"/>
                      <a:pt x="0" y="8"/>
                    </a:cubicBezTo>
                    <a:cubicBezTo>
                      <a:pt x="6" y="9"/>
                      <a:pt x="12" y="11"/>
                      <a:pt x="17" y="14"/>
                    </a:cubicBezTo>
                    <a:cubicBezTo>
                      <a:pt x="19" y="11"/>
                      <a:pt x="18" y="7"/>
                      <a:pt x="16" y="5"/>
                    </a:cubicBezTo>
                    <a:cubicBezTo>
                      <a:pt x="15" y="3"/>
                      <a:pt x="13" y="1"/>
                      <a:pt x="10" y="1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2" name="Freeform 742"/>
              <p:cNvSpPr/>
              <p:nvPr/>
            </p:nvSpPr>
            <p:spPr bwMode="auto">
              <a:xfrm>
                <a:off x="2539" y="2095"/>
                <a:ext cx="26" cy="22"/>
              </a:xfrm>
              <a:custGeom>
                <a:gdLst>
                  <a:gd name="T0" fmla="*/ 7 w 11"/>
                  <a:gd name="T1" fmla="*/ 0 h 9"/>
                  <a:gd name="T2" fmla="*/ 0 w 11"/>
                  <a:gd name="T3" fmla="*/ 7 h 9"/>
                  <a:gd name="T4" fmla="*/ 11 w 11"/>
                  <a:gd name="T5" fmla="*/ 9 h 9"/>
                  <a:gd name="T6" fmla="*/ 7 w 11"/>
                  <a:gd name="T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7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4" y="7"/>
                      <a:pt x="7" y="8"/>
                      <a:pt x="11" y="9"/>
                    </a:cubicBezTo>
                    <a:cubicBezTo>
                      <a:pt x="11" y="6"/>
                      <a:pt x="10" y="2"/>
                      <a:pt x="7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3" name="Freeform 743"/>
              <p:cNvSpPr/>
              <p:nvPr/>
            </p:nvSpPr>
            <p:spPr bwMode="auto">
              <a:xfrm>
                <a:off x="2518" y="2117"/>
                <a:ext cx="180" cy="145"/>
              </a:xfrm>
              <a:custGeom>
                <a:gdLst>
                  <a:gd name="T0" fmla="*/ 1 w 76"/>
                  <a:gd name="T1" fmla="*/ 8 h 61"/>
                  <a:gd name="T2" fmla="*/ 4 w 76"/>
                  <a:gd name="T3" fmla="*/ 8 h 61"/>
                  <a:gd name="T4" fmla="*/ 62 w 76"/>
                  <a:gd name="T5" fmla="*/ 41 h 61"/>
                  <a:gd name="T6" fmla="*/ 68 w 76"/>
                  <a:gd name="T7" fmla="*/ 61 h 61"/>
                  <a:gd name="T8" fmla="*/ 76 w 76"/>
                  <a:gd name="T9" fmla="*/ 53 h 61"/>
                  <a:gd name="T10" fmla="*/ 58 w 76"/>
                  <a:gd name="T11" fmla="*/ 20 h 61"/>
                  <a:gd name="T12" fmla="*/ 18 w 76"/>
                  <a:gd name="T13" fmla="*/ 1 h 61"/>
                  <a:gd name="T14" fmla="*/ 7 w 76"/>
                  <a:gd name="T15" fmla="*/ 0 h 61"/>
                  <a:gd name="T16" fmla="*/ 0 w 76"/>
                  <a:gd name="T17" fmla="*/ 7 h 61"/>
                  <a:gd name="T18" fmla="*/ 1 w 76"/>
                  <a:gd name="T19" fmla="*/ 8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61">
                    <a:moveTo>
                      <a:pt x="1" y="8"/>
                    </a:moveTo>
                    <a:cubicBezTo>
                      <a:pt x="2" y="8"/>
                      <a:pt x="3" y="8"/>
                      <a:pt x="4" y="8"/>
                    </a:cubicBezTo>
                    <a:cubicBezTo>
                      <a:pt x="27" y="9"/>
                      <a:pt x="51" y="20"/>
                      <a:pt x="62" y="41"/>
                    </a:cubicBezTo>
                    <a:cubicBezTo>
                      <a:pt x="65" y="47"/>
                      <a:pt x="67" y="54"/>
                      <a:pt x="68" y="61"/>
                    </a:cubicBezTo>
                    <a:cubicBezTo>
                      <a:pt x="76" y="53"/>
                      <a:pt x="76" y="53"/>
                      <a:pt x="76" y="53"/>
                    </a:cubicBezTo>
                    <a:cubicBezTo>
                      <a:pt x="73" y="40"/>
                      <a:pt x="67" y="29"/>
                      <a:pt x="58" y="20"/>
                    </a:cubicBezTo>
                    <a:cubicBezTo>
                      <a:pt x="47" y="10"/>
                      <a:pt x="33" y="4"/>
                      <a:pt x="18" y="1"/>
                    </a:cubicBezTo>
                    <a:cubicBezTo>
                      <a:pt x="14" y="1"/>
                      <a:pt x="11" y="0"/>
                      <a:pt x="7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4" name="Freeform 744"/>
              <p:cNvSpPr>
                <a:spLocks noEditPoints="1"/>
              </p:cNvSpPr>
              <p:nvPr/>
            </p:nvSpPr>
            <p:spPr bwMode="auto">
              <a:xfrm>
                <a:off x="2601" y="2012"/>
                <a:ext cx="189" cy="169"/>
              </a:xfrm>
              <a:custGeom>
                <a:gdLst>
                  <a:gd name="T0" fmla="*/ 6 w 80"/>
                  <a:gd name="T1" fmla="*/ 17 h 71"/>
                  <a:gd name="T2" fmla="*/ 15 w 80"/>
                  <a:gd name="T3" fmla="*/ 27 h 71"/>
                  <a:gd name="T4" fmla="*/ 17 w 80"/>
                  <a:gd name="T5" fmla="*/ 28 h 71"/>
                  <a:gd name="T6" fmla="*/ 38 w 80"/>
                  <a:gd name="T7" fmla="*/ 44 h 71"/>
                  <a:gd name="T8" fmla="*/ 38 w 80"/>
                  <a:gd name="T9" fmla="*/ 45 h 71"/>
                  <a:gd name="T10" fmla="*/ 39 w 80"/>
                  <a:gd name="T11" fmla="*/ 45 h 71"/>
                  <a:gd name="T12" fmla="*/ 54 w 80"/>
                  <a:gd name="T13" fmla="*/ 52 h 71"/>
                  <a:gd name="T14" fmla="*/ 58 w 80"/>
                  <a:gd name="T15" fmla="*/ 66 h 71"/>
                  <a:gd name="T16" fmla="*/ 58 w 80"/>
                  <a:gd name="T17" fmla="*/ 67 h 71"/>
                  <a:gd name="T18" fmla="*/ 65 w 80"/>
                  <a:gd name="T19" fmla="*/ 70 h 71"/>
                  <a:gd name="T20" fmla="*/ 66 w 80"/>
                  <a:gd name="T21" fmla="*/ 71 h 71"/>
                  <a:gd name="T22" fmla="*/ 67 w 80"/>
                  <a:gd name="T23" fmla="*/ 70 h 71"/>
                  <a:gd name="T24" fmla="*/ 61 w 80"/>
                  <a:gd name="T25" fmla="*/ 66 h 71"/>
                  <a:gd name="T26" fmla="*/ 67 w 80"/>
                  <a:gd name="T27" fmla="*/ 63 h 71"/>
                  <a:gd name="T28" fmla="*/ 74 w 80"/>
                  <a:gd name="T29" fmla="*/ 59 h 71"/>
                  <a:gd name="T30" fmla="*/ 77 w 80"/>
                  <a:gd name="T31" fmla="*/ 49 h 71"/>
                  <a:gd name="T32" fmla="*/ 68 w 80"/>
                  <a:gd name="T33" fmla="*/ 49 h 71"/>
                  <a:gd name="T34" fmla="*/ 60 w 80"/>
                  <a:gd name="T35" fmla="*/ 63 h 71"/>
                  <a:gd name="T36" fmla="*/ 56 w 80"/>
                  <a:gd name="T37" fmla="*/ 52 h 71"/>
                  <a:gd name="T38" fmla="*/ 42 w 80"/>
                  <a:gd name="T39" fmla="*/ 44 h 71"/>
                  <a:gd name="T40" fmla="*/ 54 w 80"/>
                  <a:gd name="T41" fmla="*/ 26 h 71"/>
                  <a:gd name="T42" fmla="*/ 45 w 80"/>
                  <a:gd name="T43" fmla="*/ 27 h 71"/>
                  <a:gd name="T44" fmla="*/ 41 w 80"/>
                  <a:gd name="T45" fmla="*/ 34 h 71"/>
                  <a:gd name="T46" fmla="*/ 39 w 80"/>
                  <a:gd name="T47" fmla="*/ 41 h 71"/>
                  <a:gd name="T48" fmla="*/ 18 w 80"/>
                  <a:gd name="T49" fmla="*/ 25 h 71"/>
                  <a:gd name="T50" fmla="*/ 24 w 80"/>
                  <a:gd name="T51" fmla="*/ 19 h 71"/>
                  <a:gd name="T52" fmla="*/ 28 w 80"/>
                  <a:gd name="T53" fmla="*/ 12 h 71"/>
                  <a:gd name="T54" fmla="*/ 23 w 80"/>
                  <a:gd name="T55" fmla="*/ 1 h 71"/>
                  <a:gd name="T56" fmla="*/ 16 w 80"/>
                  <a:gd name="T57" fmla="*/ 8 h 71"/>
                  <a:gd name="T58" fmla="*/ 15 w 80"/>
                  <a:gd name="T59" fmla="*/ 15 h 71"/>
                  <a:gd name="T60" fmla="*/ 15 w 80"/>
                  <a:gd name="T61" fmla="*/ 22 h 71"/>
                  <a:gd name="T62" fmla="*/ 7 w 80"/>
                  <a:gd name="T63" fmla="*/ 16 h 71"/>
                  <a:gd name="T64" fmla="*/ 2 w 80"/>
                  <a:gd name="T65" fmla="*/ 14 h 71"/>
                  <a:gd name="T66" fmla="*/ 0 w 80"/>
                  <a:gd name="T67" fmla="*/ 16 h 71"/>
                  <a:gd name="T68" fmla="*/ 6 w 80"/>
                  <a:gd name="T69" fmla="*/ 17 h 71"/>
                  <a:gd name="T70" fmla="*/ 75 w 80"/>
                  <a:gd name="T71" fmla="*/ 50 h 71"/>
                  <a:gd name="T72" fmla="*/ 70 w 80"/>
                  <a:gd name="T73" fmla="*/ 60 h 71"/>
                  <a:gd name="T74" fmla="*/ 61 w 80"/>
                  <a:gd name="T75" fmla="*/ 65 h 71"/>
                  <a:gd name="T76" fmla="*/ 75 w 80"/>
                  <a:gd name="T77" fmla="*/ 50 h 71"/>
                  <a:gd name="T78" fmla="*/ 44 w 80"/>
                  <a:gd name="T79" fmla="*/ 32 h 71"/>
                  <a:gd name="T80" fmla="*/ 53 w 80"/>
                  <a:gd name="T81" fmla="*/ 27 h 71"/>
                  <a:gd name="T82" fmla="*/ 49 w 80"/>
                  <a:gd name="T83" fmla="*/ 37 h 71"/>
                  <a:gd name="T84" fmla="*/ 41 w 80"/>
                  <a:gd name="T85" fmla="*/ 43 h 71"/>
                  <a:gd name="T86" fmla="*/ 44 w 80"/>
                  <a:gd name="T87" fmla="*/ 32 h 71"/>
                  <a:gd name="T88" fmla="*/ 17 w 80"/>
                  <a:gd name="T89" fmla="*/ 16 h 71"/>
                  <a:gd name="T90" fmla="*/ 17 w 80"/>
                  <a:gd name="T91" fmla="*/ 11 h 71"/>
                  <a:gd name="T92" fmla="*/ 23 w 80"/>
                  <a:gd name="T93" fmla="*/ 3 h 71"/>
                  <a:gd name="T94" fmla="*/ 26 w 80"/>
                  <a:gd name="T95" fmla="*/ 14 h 71"/>
                  <a:gd name="T96" fmla="*/ 21 w 80"/>
                  <a:gd name="T97" fmla="*/ 21 h 71"/>
                  <a:gd name="T98" fmla="*/ 17 w 80"/>
                  <a:gd name="T99" fmla="*/ 25 h 71"/>
                  <a:gd name="T100" fmla="*/ 17 w 80"/>
                  <a:gd name="T101" fmla="*/ 16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0" h="71">
                    <a:moveTo>
                      <a:pt x="6" y="17"/>
                    </a:moveTo>
                    <a:cubicBezTo>
                      <a:pt x="10" y="19"/>
                      <a:pt x="15" y="23"/>
                      <a:pt x="15" y="27"/>
                    </a:cubicBezTo>
                    <a:cubicBezTo>
                      <a:pt x="16" y="28"/>
                      <a:pt x="16" y="28"/>
                      <a:pt x="17" y="28"/>
                    </a:cubicBezTo>
                    <a:cubicBezTo>
                      <a:pt x="27" y="23"/>
                      <a:pt x="38" y="34"/>
                      <a:pt x="38" y="44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9" y="45"/>
                      <a:pt x="39" y="45"/>
                    </a:cubicBezTo>
                    <a:cubicBezTo>
                      <a:pt x="45" y="46"/>
                      <a:pt x="50" y="48"/>
                      <a:pt x="54" y="52"/>
                    </a:cubicBezTo>
                    <a:cubicBezTo>
                      <a:pt x="57" y="56"/>
                      <a:pt x="59" y="62"/>
                      <a:pt x="58" y="66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61" y="68"/>
                      <a:pt x="63" y="69"/>
                      <a:pt x="65" y="70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6" y="68"/>
                      <a:pt x="63" y="67"/>
                      <a:pt x="61" y="66"/>
                    </a:cubicBezTo>
                    <a:cubicBezTo>
                      <a:pt x="63" y="66"/>
                      <a:pt x="65" y="65"/>
                      <a:pt x="67" y="63"/>
                    </a:cubicBezTo>
                    <a:cubicBezTo>
                      <a:pt x="69" y="62"/>
                      <a:pt x="72" y="61"/>
                      <a:pt x="74" y="59"/>
                    </a:cubicBezTo>
                    <a:cubicBezTo>
                      <a:pt x="76" y="57"/>
                      <a:pt x="80" y="52"/>
                      <a:pt x="77" y="49"/>
                    </a:cubicBezTo>
                    <a:cubicBezTo>
                      <a:pt x="75" y="47"/>
                      <a:pt x="71" y="47"/>
                      <a:pt x="68" y="49"/>
                    </a:cubicBezTo>
                    <a:cubicBezTo>
                      <a:pt x="64" y="53"/>
                      <a:pt x="63" y="58"/>
                      <a:pt x="60" y="63"/>
                    </a:cubicBezTo>
                    <a:cubicBezTo>
                      <a:pt x="60" y="59"/>
                      <a:pt x="58" y="55"/>
                      <a:pt x="56" y="52"/>
                    </a:cubicBezTo>
                    <a:cubicBezTo>
                      <a:pt x="52" y="47"/>
                      <a:pt x="47" y="45"/>
                      <a:pt x="42" y="44"/>
                    </a:cubicBezTo>
                    <a:cubicBezTo>
                      <a:pt x="48" y="41"/>
                      <a:pt x="59" y="33"/>
                      <a:pt x="54" y="26"/>
                    </a:cubicBezTo>
                    <a:cubicBezTo>
                      <a:pt x="51" y="22"/>
                      <a:pt x="47" y="23"/>
                      <a:pt x="45" y="27"/>
                    </a:cubicBezTo>
                    <a:cubicBezTo>
                      <a:pt x="43" y="29"/>
                      <a:pt x="42" y="31"/>
                      <a:pt x="41" y="34"/>
                    </a:cubicBezTo>
                    <a:cubicBezTo>
                      <a:pt x="41" y="36"/>
                      <a:pt x="40" y="39"/>
                      <a:pt x="39" y="41"/>
                    </a:cubicBezTo>
                    <a:cubicBezTo>
                      <a:pt x="38" y="32"/>
                      <a:pt x="28" y="23"/>
                      <a:pt x="18" y="25"/>
                    </a:cubicBezTo>
                    <a:cubicBezTo>
                      <a:pt x="20" y="23"/>
                      <a:pt x="22" y="22"/>
                      <a:pt x="24" y="19"/>
                    </a:cubicBezTo>
                    <a:cubicBezTo>
                      <a:pt x="26" y="17"/>
                      <a:pt x="27" y="14"/>
                      <a:pt x="28" y="12"/>
                    </a:cubicBezTo>
                    <a:cubicBezTo>
                      <a:pt x="29" y="7"/>
                      <a:pt x="28" y="2"/>
                      <a:pt x="23" y="1"/>
                    </a:cubicBezTo>
                    <a:cubicBezTo>
                      <a:pt x="19" y="0"/>
                      <a:pt x="16" y="4"/>
                      <a:pt x="16" y="8"/>
                    </a:cubicBezTo>
                    <a:cubicBezTo>
                      <a:pt x="15" y="10"/>
                      <a:pt x="15" y="12"/>
                      <a:pt x="15" y="15"/>
                    </a:cubicBezTo>
                    <a:cubicBezTo>
                      <a:pt x="15" y="17"/>
                      <a:pt x="15" y="19"/>
                      <a:pt x="15" y="22"/>
                    </a:cubicBezTo>
                    <a:cubicBezTo>
                      <a:pt x="13" y="19"/>
                      <a:pt x="10" y="17"/>
                      <a:pt x="7" y="16"/>
                    </a:cubicBezTo>
                    <a:cubicBezTo>
                      <a:pt x="6" y="15"/>
                      <a:pt x="4" y="14"/>
                      <a:pt x="2" y="1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16"/>
                      <a:pt x="4" y="16"/>
                      <a:pt x="6" y="17"/>
                    </a:cubicBezTo>
                    <a:close/>
                    <a:moveTo>
                      <a:pt x="75" y="50"/>
                    </a:moveTo>
                    <a:cubicBezTo>
                      <a:pt x="80" y="52"/>
                      <a:pt x="73" y="58"/>
                      <a:pt x="70" y="60"/>
                    </a:cubicBezTo>
                    <a:cubicBezTo>
                      <a:pt x="67" y="62"/>
                      <a:pt x="64" y="64"/>
                      <a:pt x="61" y="65"/>
                    </a:cubicBezTo>
                    <a:cubicBezTo>
                      <a:pt x="64" y="60"/>
                      <a:pt x="67" y="46"/>
                      <a:pt x="75" y="50"/>
                    </a:cubicBezTo>
                    <a:close/>
                    <a:moveTo>
                      <a:pt x="44" y="32"/>
                    </a:moveTo>
                    <a:cubicBezTo>
                      <a:pt x="45" y="29"/>
                      <a:pt x="49" y="22"/>
                      <a:pt x="53" y="27"/>
                    </a:cubicBezTo>
                    <a:cubicBezTo>
                      <a:pt x="55" y="30"/>
                      <a:pt x="51" y="34"/>
                      <a:pt x="49" y="37"/>
                    </a:cubicBezTo>
                    <a:cubicBezTo>
                      <a:pt x="47" y="39"/>
                      <a:pt x="44" y="41"/>
                      <a:pt x="41" y="43"/>
                    </a:cubicBezTo>
                    <a:cubicBezTo>
                      <a:pt x="42" y="39"/>
                      <a:pt x="42" y="36"/>
                      <a:pt x="44" y="32"/>
                    </a:cubicBezTo>
                    <a:close/>
                    <a:moveTo>
                      <a:pt x="17" y="16"/>
                    </a:moveTo>
                    <a:cubicBezTo>
                      <a:pt x="17" y="14"/>
                      <a:pt x="17" y="13"/>
                      <a:pt x="17" y="11"/>
                    </a:cubicBezTo>
                    <a:cubicBezTo>
                      <a:pt x="17" y="8"/>
                      <a:pt x="18" y="2"/>
                      <a:pt x="23" y="3"/>
                    </a:cubicBezTo>
                    <a:cubicBezTo>
                      <a:pt x="28" y="4"/>
                      <a:pt x="27" y="10"/>
                      <a:pt x="26" y="14"/>
                    </a:cubicBezTo>
                    <a:cubicBezTo>
                      <a:pt x="25" y="16"/>
                      <a:pt x="23" y="18"/>
                      <a:pt x="21" y="21"/>
                    </a:cubicBezTo>
                    <a:cubicBezTo>
                      <a:pt x="20" y="22"/>
                      <a:pt x="18" y="23"/>
                      <a:pt x="17" y="25"/>
                    </a:cubicBezTo>
                    <a:cubicBezTo>
                      <a:pt x="16" y="22"/>
                      <a:pt x="17" y="19"/>
                      <a:pt x="17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5" name="Freeform 745"/>
              <p:cNvSpPr/>
              <p:nvPr/>
            </p:nvSpPr>
            <p:spPr bwMode="auto">
              <a:xfrm>
                <a:off x="2520" y="2136"/>
                <a:ext cx="159" cy="128"/>
              </a:xfrm>
              <a:custGeom>
                <a:gdLst>
                  <a:gd name="T0" fmla="*/ 31 w 67"/>
                  <a:gd name="T1" fmla="*/ 8 h 54"/>
                  <a:gd name="T2" fmla="*/ 65 w 67"/>
                  <a:gd name="T3" fmla="*/ 54 h 54"/>
                  <a:gd name="T4" fmla="*/ 65 w 67"/>
                  <a:gd name="T5" fmla="*/ 54 h 54"/>
                  <a:gd name="T6" fmla="*/ 67 w 67"/>
                  <a:gd name="T7" fmla="*/ 53 h 54"/>
                  <a:gd name="T8" fmla="*/ 61 w 67"/>
                  <a:gd name="T9" fmla="*/ 33 h 54"/>
                  <a:gd name="T10" fmla="*/ 3 w 67"/>
                  <a:gd name="T11" fmla="*/ 0 h 54"/>
                  <a:gd name="T12" fmla="*/ 0 w 67"/>
                  <a:gd name="T13" fmla="*/ 0 h 54"/>
                  <a:gd name="T14" fmla="*/ 2 w 67"/>
                  <a:gd name="T15" fmla="*/ 2 h 54"/>
                  <a:gd name="T16" fmla="*/ 31 w 67"/>
                  <a:gd name="T17" fmla="*/ 8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54">
                    <a:moveTo>
                      <a:pt x="31" y="8"/>
                    </a:moveTo>
                    <a:cubicBezTo>
                      <a:pt x="50" y="16"/>
                      <a:pt x="64" y="3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7" y="53"/>
                      <a:pt x="67" y="53"/>
                      <a:pt x="67" y="53"/>
                    </a:cubicBezTo>
                    <a:cubicBezTo>
                      <a:pt x="66" y="46"/>
                      <a:pt x="64" y="39"/>
                      <a:pt x="61" y="33"/>
                    </a:cubicBezTo>
                    <a:cubicBezTo>
                      <a:pt x="50" y="12"/>
                      <a:pt x="26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2" y="2"/>
                      <a:pt x="21" y="4"/>
                      <a:pt x="31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6" name="Freeform 746"/>
              <p:cNvSpPr>
                <a:spLocks noEditPoints="1"/>
              </p:cNvSpPr>
              <p:nvPr/>
            </p:nvSpPr>
            <p:spPr bwMode="auto">
              <a:xfrm>
                <a:off x="2535" y="2062"/>
                <a:ext cx="210" cy="181"/>
              </a:xfrm>
              <a:custGeom>
                <a:gdLst>
                  <a:gd name="T0" fmla="*/ 25 w 89"/>
                  <a:gd name="T1" fmla="*/ 14 h 76"/>
                  <a:gd name="T2" fmla="*/ 10 w 89"/>
                  <a:gd name="T3" fmla="*/ 13 h 76"/>
                  <a:gd name="T4" fmla="*/ 13 w 89"/>
                  <a:gd name="T5" fmla="*/ 23 h 76"/>
                  <a:gd name="T6" fmla="*/ 0 w 89"/>
                  <a:gd name="T7" fmla="*/ 23 h 76"/>
                  <a:gd name="T8" fmla="*/ 51 w 89"/>
                  <a:gd name="T9" fmla="*/ 43 h 76"/>
                  <a:gd name="T10" fmla="*/ 76 w 89"/>
                  <a:gd name="T11" fmla="*/ 69 h 76"/>
                  <a:gd name="T12" fmla="*/ 76 w 89"/>
                  <a:gd name="T13" fmla="*/ 65 h 76"/>
                  <a:gd name="T14" fmla="*/ 80 w 89"/>
                  <a:gd name="T15" fmla="*/ 64 h 76"/>
                  <a:gd name="T16" fmla="*/ 80 w 89"/>
                  <a:gd name="T17" fmla="*/ 52 h 76"/>
                  <a:gd name="T18" fmla="*/ 89 w 89"/>
                  <a:gd name="T19" fmla="*/ 55 h 76"/>
                  <a:gd name="T20" fmla="*/ 80 w 89"/>
                  <a:gd name="T21" fmla="*/ 51 h 76"/>
                  <a:gd name="T22" fmla="*/ 79 w 89"/>
                  <a:gd name="T23" fmla="*/ 44 h 76"/>
                  <a:gd name="T24" fmla="*/ 65 w 89"/>
                  <a:gd name="T25" fmla="*/ 32 h 76"/>
                  <a:gd name="T26" fmla="*/ 63 w 89"/>
                  <a:gd name="T27" fmla="*/ 28 h 76"/>
                  <a:gd name="T28" fmla="*/ 54 w 89"/>
                  <a:gd name="T29" fmla="*/ 13 h 76"/>
                  <a:gd name="T30" fmla="*/ 40 w 89"/>
                  <a:gd name="T31" fmla="*/ 12 h 76"/>
                  <a:gd name="T32" fmla="*/ 32 w 89"/>
                  <a:gd name="T33" fmla="*/ 2 h 76"/>
                  <a:gd name="T34" fmla="*/ 19 w 89"/>
                  <a:gd name="T35" fmla="*/ 5 h 76"/>
                  <a:gd name="T36" fmla="*/ 17 w 89"/>
                  <a:gd name="T37" fmla="*/ 6 h 76"/>
                  <a:gd name="T38" fmla="*/ 32 w 89"/>
                  <a:gd name="T39" fmla="*/ 29 h 76"/>
                  <a:gd name="T40" fmla="*/ 25 w 89"/>
                  <a:gd name="T41" fmla="*/ 16 h 76"/>
                  <a:gd name="T42" fmla="*/ 32 w 89"/>
                  <a:gd name="T43" fmla="*/ 29 h 76"/>
                  <a:gd name="T44" fmla="*/ 34 w 89"/>
                  <a:gd name="T45" fmla="*/ 29 h 76"/>
                  <a:gd name="T46" fmla="*/ 49 w 89"/>
                  <a:gd name="T47" fmla="*/ 39 h 76"/>
                  <a:gd name="T48" fmla="*/ 70 w 89"/>
                  <a:gd name="T49" fmla="*/ 72 h 76"/>
                  <a:gd name="T50" fmla="*/ 74 w 89"/>
                  <a:gd name="T51" fmla="*/ 62 h 76"/>
                  <a:gd name="T52" fmla="*/ 76 w 89"/>
                  <a:gd name="T53" fmla="*/ 62 h 76"/>
                  <a:gd name="T54" fmla="*/ 69 w 89"/>
                  <a:gd name="T55" fmla="*/ 49 h 76"/>
                  <a:gd name="T56" fmla="*/ 78 w 89"/>
                  <a:gd name="T57" fmla="*/ 50 h 76"/>
                  <a:gd name="T58" fmla="*/ 65 w 89"/>
                  <a:gd name="T59" fmla="*/ 34 h 76"/>
                  <a:gd name="T60" fmla="*/ 76 w 89"/>
                  <a:gd name="T61" fmla="*/ 37 h 76"/>
                  <a:gd name="T62" fmla="*/ 67 w 89"/>
                  <a:gd name="T63" fmla="*/ 44 h 76"/>
                  <a:gd name="T64" fmla="*/ 65 w 89"/>
                  <a:gd name="T65" fmla="*/ 40 h 76"/>
                  <a:gd name="T66" fmla="*/ 67 w 89"/>
                  <a:gd name="T67" fmla="*/ 49 h 76"/>
                  <a:gd name="T68" fmla="*/ 55 w 89"/>
                  <a:gd name="T69" fmla="*/ 45 h 76"/>
                  <a:gd name="T70" fmla="*/ 64 w 89"/>
                  <a:gd name="T71" fmla="*/ 42 h 76"/>
                  <a:gd name="T72" fmla="*/ 61 w 89"/>
                  <a:gd name="T73" fmla="*/ 29 h 76"/>
                  <a:gd name="T74" fmla="*/ 52 w 89"/>
                  <a:gd name="T75" fmla="*/ 38 h 76"/>
                  <a:gd name="T76" fmla="*/ 61 w 89"/>
                  <a:gd name="T77" fmla="*/ 29 h 76"/>
                  <a:gd name="T78" fmla="*/ 57 w 89"/>
                  <a:gd name="T79" fmla="*/ 20 h 76"/>
                  <a:gd name="T80" fmla="*/ 49 w 89"/>
                  <a:gd name="T81" fmla="*/ 26 h 76"/>
                  <a:gd name="T82" fmla="*/ 46 w 89"/>
                  <a:gd name="T83" fmla="*/ 24 h 76"/>
                  <a:gd name="T84" fmla="*/ 54 w 89"/>
                  <a:gd name="T85" fmla="*/ 15 h 76"/>
                  <a:gd name="T86" fmla="*/ 45 w 89"/>
                  <a:gd name="T87" fmla="*/ 24 h 76"/>
                  <a:gd name="T88" fmla="*/ 34 w 89"/>
                  <a:gd name="T89" fmla="*/ 22 h 76"/>
                  <a:gd name="T90" fmla="*/ 30 w 89"/>
                  <a:gd name="T91" fmla="*/ 16 h 76"/>
                  <a:gd name="T92" fmla="*/ 31 w 89"/>
                  <a:gd name="T93" fmla="*/ 3 h 76"/>
                  <a:gd name="T94" fmla="*/ 28 w 89"/>
                  <a:gd name="T95" fmla="*/ 15 h 76"/>
                  <a:gd name="T96" fmla="*/ 27 w 89"/>
                  <a:gd name="T97" fmla="*/ 15 h 76"/>
                  <a:gd name="T98" fmla="*/ 31 w 89"/>
                  <a:gd name="T99" fmla="*/ 3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9" h="76">
                    <a:moveTo>
                      <a:pt x="18" y="6"/>
                    </a:moveTo>
                    <a:cubicBezTo>
                      <a:pt x="22" y="7"/>
                      <a:pt x="24" y="11"/>
                      <a:pt x="25" y="14"/>
                    </a:cubicBezTo>
                    <a:cubicBezTo>
                      <a:pt x="20" y="14"/>
                      <a:pt x="16" y="16"/>
                      <a:pt x="14" y="21"/>
                    </a:cubicBezTo>
                    <a:cubicBezTo>
                      <a:pt x="14" y="18"/>
                      <a:pt x="12" y="15"/>
                      <a:pt x="10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2" y="16"/>
                      <a:pt x="13" y="20"/>
                      <a:pt x="13" y="23"/>
                    </a:cubicBezTo>
                    <a:cubicBezTo>
                      <a:pt x="9" y="22"/>
                      <a:pt x="6" y="21"/>
                      <a:pt x="2" y="2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23"/>
                      <a:pt x="7" y="24"/>
                      <a:pt x="11" y="24"/>
                    </a:cubicBezTo>
                    <a:cubicBezTo>
                      <a:pt x="26" y="27"/>
                      <a:pt x="40" y="33"/>
                      <a:pt x="51" y="43"/>
                    </a:cubicBezTo>
                    <a:cubicBezTo>
                      <a:pt x="60" y="52"/>
                      <a:pt x="66" y="63"/>
                      <a:pt x="69" y="76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6" y="67"/>
                      <a:pt x="76" y="66"/>
                      <a:pt x="76" y="65"/>
                    </a:cubicBezTo>
                    <a:cubicBezTo>
                      <a:pt x="77" y="65"/>
                      <a:pt x="78" y="65"/>
                      <a:pt x="79" y="65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79" y="63"/>
                      <a:pt x="78" y="63"/>
                      <a:pt x="77" y="63"/>
                    </a:cubicBezTo>
                    <a:cubicBezTo>
                      <a:pt x="80" y="60"/>
                      <a:pt x="81" y="56"/>
                      <a:pt x="80" y="52"/>
                    </a:cubicBezTo>
                    <a:cubicBezTo>
                      <a:pt x="84" y="52"/>
                      <a:pt x="86" y="54"/>
                      <a:pt x="88" y="56"/>
                    </a:cubicBezTo>
                    <a:cubicBezTo>
                      <a:pt x="89" y="55"/>
                      <a:pt x="89" y="55"/>
                      <a:pt x="89" y="55"/>
                    </a:cubicBezTo>
                    <a:cubicBezTo>
                      <a:pt x="87" y="52"/>
                      <a:pt x="84" y="50"/>
                      <a:pt x="80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79" y="50"/>
                      <a:pt x="79" y="49"/>
                      <a:pt x="78" y="48"/>
                    </a:cubicBezTo>
                    <a:cubicBezTo>
                      <a:pt x="79" y="47"/>
                      <a:pt x="79" y="45"/>
                      <a:pt x="79" y="44"/>
                    </a:cubicBezTo>
                    <a:cubicBezTo>
                      <a:pt x="80" y="42"/>
                      <a:pt x="79" y="39"/>
                      <a:pt x="78" y="37"/>
                    </a:cubicBezTo>
                    <a:cubicBezTo>
                      <a:pt x="76" y="33"/>
                      <a:pt x="70" y="30"/>
                      <a:pt x="65" y="32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5" y="30"/>
                      <a:pt x="64" y="29"/>
                      <a:pt x="63" y="28"/>
                    </a:cubicBezTo>
                    <a:cubicBezTo>
                      <a:pt x="62" y="27"/>
                      <a:pt x="61" y="26"/>
                      <a:pt x="59" y="25"/>
                    </a:cubicBezTo>
                    <a:cubicBezTo>
                      <a:pt x="60" y="20"/>
                      <a:pt x="59" y="16"/>
                      <a:pt x="54" y="13"/>
                    </a:cubicBezTo>
                    <a:cubicBezTo>
                      <a:pt x="51" y="11"/>
                      <a:pt x="46" y="11"/>
                      <a:pt x="42" y="14"/>
                    </a:cubicBezTo>
                    <a:cubicBezTo>
                      <a:pt x="41" y="13"/>
                      <a:pt x="41" y="13"/>
                      <a:pt x="40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7"/>
                      <a:pt x="36" y="4"/>
                      <a:pt x="32" y="2"/>
                    </a:cubicBezTo>
                    <a:cubicBezTo>
                      <a:pt x="27" y="0"/>
                      <a:pt x="22" y="1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8" y="6"/>
                      <a:pt x="18" y="6"/>
                    </a:cubicBezTo>
                    <a:close/>
                    <a:moveTo>
                      <a:pt x="32" y="29"/>
                    </a:moveTo>
                    <a:cubicBezTo>
                      <a:pt x="27" y="26"/>
                      <a:pt x="21" y="24"/>
                      <a:pt x="15" y="23"/>
                    </a:cubicBezTo>
                    <a:cubicBezTo>
                      <a:pt x="16" y="18"/>
                      <a:pt x="20" y="15"/>
                      <a:pt x="25" y="16"/>
                    </a:cubicBezTo>
                    <a:cubicBezTo>
                      <a:pt x="28" y="16"/>
                      <a:pt x="30" y="18"/>
                      <a:pt x="31" y="20"/>
                    </a:cubicBezTo>
                    <a:cubicBezTo>
                      <a:pt x="33" y="22"/>
                      <a:pt x="34" y="26"/>
                      <a:pt x="32" y="29"/>
                    </a:cubicBezTo>
                    <a:close/>
                    <a:moveTo>
                      <a:pt x="49" y="39"/>
                    </a:moveTo>
                    <a:cubicBezTo>
                      <a:pt x="45" y="35"/>
                      <a:pt x="40" y="32"/>
                      <a:pt x="34" y="29"/>
                    </a:cubicBezTo>
                    <a:cubicBezTo>
                      <a:pt x="37" y="25"/>
                      <a:pt x="42" y="23"/>
                      <a:pt x="47" y="26"/>
                    </a:cubicBezTo>
                    <a:cubicBezTo>
                      <a:pt x="50" y="28"/>
                      <a:pt x="52" y="36"/>
                      <a:pt x="49" y="39"/>
                    </a:cubicBezTo>
                    <a:close/>
                    <a:moveTo>
                      <a:pt x="70" y="72"/>
                    </a:moveTo>
                    <a:cubicBezTo>
                      <a:pt x="70" y="72"/>
                      <a:pt x="70" y="72"/>
                      <a:pt x="70" y="72"/>
                    </a:cubicBezTo>
                    <a:cubicBezTo>
                      <a:pt x="68" y="67"/>
                      <a:pt x="66" y="63"/>
                      <a:pt x="64" y="58"/>
                    </a:cubicBezTo>
                    <a:cubicBezTo>
                      <a:pt x="68" y="57"/>
                      <a:pt x="73" y="58"/>
                      <a:pt x="74" y="62"/>
                    </a:cubicBezTo>
                    <a:cubicBezTo>
                      <a:pt x="76" y="66"/>
                      <a:pt x="74" y="72"/>
                      <a:pt x="70" y="72"/>
                    </a:cubicBezTo>
                    <a:close/>
                    <a:moveTo>
                      <a:pt x="76" y="62"/>
                    </a:moveTo>
                    <a:cubicBezTo>
                      <a:pt x="75" y="57"/>
                      <a:pt x="69" y="55"/>
                      <a:pt x="65" y="56"/>
                    </a:cubicBezTo>
                    <a:cubicBezTo>
                      <a:pt x="67" y="54"/>
                      <a:pt x="68" y="52"/>
                      <a:pt x="69" y="49"/>
                    </a:cubicBezTo>
                    <a:cubicBezTo>
                      <a:pt x="69" y="48"/>
                      <a:pt x="68" y="46"/>
                      <a:pt x="68" y="45"/>
                    </a:cubicBezTo>
                    <a:cubicBezTo>
                      <a:pt x="72" y="44"/>
                      <a:pt x="76" y="47"/>
                      <a:pt x="78" y="50"/>
                    </a:cubicBezTo>
                    <a:cubicBezTo>
                      <a:pt x="80" y="54"/>
                      <a:pt x="79" y="58"/>
                      <a:pt x="76" y="62"/>
                    </a:cubicBezTo>
                    <a:close/>
                    <a:moveTo>
                      <a:pt x="65" y="34"/>
                    </a:moveTo>
                    <a:cubicBezTo>
                      <a:pt x="66" y="34"/>
                      <a:pt x="66" y="34"/>
                      <a:pt x="66" y="34"/>
                    </a:cubicBezTo>
                    <a:cubicBezTo>
                      <a:pt x="69" y="32"/>
                      <a:pt x="73" y="34"/>
                      <a:pt x="76" y="37"/>
                    </a:cubicBezTo>
                    <a:cubicBezTo>
                      <a:pt x="78" y="39"/>
                      <a:pt x="79" y="44"/>
                      <a:pt x="77" y="46"/>
                    </a:cubicBezTo>
                    <a:cubicBezTo>
                      <a:pt x="75" y="44"/>
                      <a:pt x="71" y="42"/>
                      <a:pt x="67" y="44"/>
                    </a:cubicBezTo>
                    <a:cubicBezTo>
                      <a:pt x="67" y="43"/>
                      <a:pt x="66" y="42"/>
                      <a:pt x="65" y="41"/>
                    </a:cubicBezTo>
                    <a:cubicBezTo>
                      <a:pt x="65" y="41"/>
                      <a:pt x="65" y="40"/>
                      <a:pt x="65" y="40"/>
                    </a:cubicBezTo>
                    <a:cubicBezTo>
                      <a:pt x="66" y="38"/>
                      <a:pt x="66" y="36"/>
                      <a:pt x="65" y="34"/>
                    </a:cubicBezTo>
                    <a:close/>
                    <a:moveTo>
                      <a:pt x="67" y="49"/>
                    </a:moveTo>
                    <a:cubicBezTo>
                      <a:pt x="67" y="52"/>
                      <a:pt x="65" y="54"/>
                      <a:pt x="63" y="56"/>
                    </a:cubicBezTo>
                    <a:cubicBezTo>
                      <a:pt x="61" y="52"/>
                      <a:pt x="58" y="49"/>
                      <a:pt x="55" y="45"/>
                    </a:cubicBezTo>
                    <a:cubicBezTo>
                      <a:pt x="54" y="44"/>
                      <a:pt x="52" y="42"/>
                      <a:pt x="51" y="41"/>
                    </a:cubicBezTo>
                    <a:cubicBezTo>
                      <a:pt x="55" y="38"/>
                      <a:pt x="61" y="39"/>
                      <a:pt x="64" y="42"/>
                    </a:cubicBezTo>
                    <a:cubicBezTo>
                      <a:pt x="66" y="44"/>
                      <a:pt x="67" y="47"/>
                      <a:pt x="67" y="49"/>
                    </a:cubicBezTo>
                    <a:close/>
                    <a:moveTo>
                      <a:pt x="61" y="29"/>
                    </a:moveTo>
                    <a:cubicBezTo>
                      <a:pt x="64" y="31"/>
                      <a:pt x="65" y="36"/>
                      <a:pt x="63" y="39"/>
                    </a:cubicBezTo>
                    <a:cubicBezTo>
                      <a:pt x="60" y="37"/>
                      <a:pt x="56" y="36"/>
                      <a:pt x="52" y="38"/>
                    </a:cubicBezTo>
                    <a:cubicBezTo>
                      <a:pt x="53" y="35"/>
                      <a:pt x="52" y="31"/>
                      <a:pt x="50" y="28"/>
                    </a:cubicBezTo>
                    <a:cubicBezTo>
                      <a:pt x="54" y="26"/>
                      <a:pt x="58" y="25"/>
                      <a:pt x="61" y="29"/>
                    </a:cubicBezTo>
                    <a:close/>
                    <a:moveTo>
                      <a:pt x="54" y="15"/>
                    </a:moveTo>
                    <a:cubicBezTo>
                      <a:pt x="55" y="16"/>
                      <a:pt x="57" y="18"/>
                      <a:pt x="57" y="20"/>
                    </a:cubicBezTo>
                    <a:cubicBezTo>
                      <a:pt x="58" y="21"/>
                      <a:pt x="58" y="23"/>
                      <a:pt x="58" y="25"/>
                    </a:cubicBezTo>
                    <a:cubicBezTo>
                      <a:pt x="55" y="24"/>
                      <a:pt x="52" y="25"/>
                      <a:pt x="49" y="26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8" y="25"/>
                      <a:pt x="47" y="25"/>
                      <a:pt x="46" y="24"/>
                    </a:cubicBezTo>
                    <a:cubicBezTo>
                      <a:pt x="47" y="21"/>
                      <a:pt x="46" y="18"/>
                      <a:pt x="43" y="15"/>
                    </a:cubicBezTo>
                    <a:cubicBezTo>
                      <a:pt x="46" y="13"/>
                      <a:pt x="50" y="13"/>
                      <a:pt x="54" y="15"/>
                    </a:cubicBezTo>
                    <a:close/>
                    <a:moveTo>
                      <a:pt x="39" y="14"/>
                    </a:moveTo>
                    <a:cubicBezTo>
                      <a:pt x="43" y="15"/>
                      <a:pt x="45" y="20"/>
                      <a:pt x="45" y="24"/>
                    </a:cubicBezTo>
                    <a:cubicBezTo>
                      <a:pt x="41" y="22"/>
                      <a:pt x="37" y="24"/>
                      <a:pt x="34" y="26"/>
                    </a:cubicBezTo>
                    <a:cubicBezTo>
                      <a:pt x="34" y="25"/>
                      <a:pt x="34" y="23"/>
                      <a:pt x="34" y="22"/>
                    </a:cubicBezTo>
                    <a:cubicBezTo>
                      <a:pt x="33" y="20"/>
                      <a:pt x="31" y="17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2" y="13"/>
                      <a:pt x="36" y="13"/>
                      <a:pt x="39" y="14"/>
                    </a:cubicBezTo>
                    <a:close/>
                    <a:moveTo>
                      <a:pt x="31" y="3"/>
                    </a:moveTo>
                    <a:cubicBezTo>
                      <a:pt x="35" y="4"/>
                      <a:pt x="37" y="8"/>
                      <a:pt x="37" y="12"/>
                    </a:cubicBezTo>
                    <a:cubicBezTo>
                      <a:pt x="34" y="11"/>
                      <a:pt x="30" y="12"/>
                      <a:pt x="28" y="15"/>
                    </a:cubicBezTo>
                    <a:cubicBezTo>
                      <a:pt x="28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1"/>
                      <a:pt x="24" y="8"/>
                      <a:pt x="21" y="6"/>
                    </a:cubicBezTo>
                    <a:cubicBezTo>
                      <a:pt x="23" y="3"/>
                      <a:pt x="27" y="2"/>
                      <a:pt x="31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7" name="Freeform 747"/>
              <p:cNvSpPr/>
              <p:nvPr/>
            </p:nvSpPr>
            <p:spPr bwMode="auto">
              <a:xfrm>
                <a:off x="2525" y="2140"/>
                <a:ext cx="135" cy="150"/>
              </a:xfrm>
              <a:custGeom>
                <a:gdLst>
                  <a:gd name="T0" fmla="*/ 57 w 57"/>
                  <a:gd name="T1" fmla="*/ 58 h 63"/>
                  <a:gd name="T2" fmla="*/ 0 w 57"/>
                  <a:gd name="T3" fmla="*/ 0 h 63"/>
                  <a:gd name="T4" fmla="*/ 5 w 57"/>
                  <a:gd name="T5" fmla="*/ 29 h 63"/>
                  <a:gd name="T6" fmla="*/ 46 w 57"/>
                  <a:gd name="T7" fmla="*/ 63 h 63"/>
                  <a:gd name="T8" fmla="*/ 53 w 57"/>
                  <a:gd name="T9" fmla="*/ 63 h 63"/>
                  <a:gd name="T10" fmla="*/ 57 w 57"/>
                  <a:gd name="T11" fmla="*/ 58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2">
                    <a:moveTo>
                      <a:pt x="57" y="58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1" y="20"/>
                      <a:pt x="5" y="29"/>
                    </a:cubicBezTo>
                    <a:cubicBezTo>
                      <a:pt x="13" y="46"/>
                      <a:pt x="28" y="59"/>
                      <a:pt x="46" y="63"/>
                    </a:cubicBezTo>
                    <a:cubicBezTo>
                      <a:pt x="53" y="63"/>
                      <a:pt x="53" y="63"/>
                      <a:pt x="53" y="63"/>
                    </a:cubicBezTo>
                    <a:lnTo>
                      <a:pt x="57" y="58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8" name="Freeform 748"/>
              <p:cNvSpPr/>
              <p:nvPr/>
            </p:nvSpPr>
            <p:spPr bwMode="auto">
              <a:xfrm>
                <a:off x="2516" y="2273"/>
                <a:ext cx="19" cy="17"/>
              </a:xfrm>
              <a:custGeom>
                <a:gdLst>
                  <a:gd name="T0" fmla="*/ 8 w 8"/>
                  <a:gd name="T1" fmla="*/ 7 h 7"/>
                  <a:gd name="T2" fmla="*/ 8 w 8"/>
                  <a:gd name="T3" fmla="*/ 0 h 7"/>
                  <a:gd name="T4" fmla="*/ 0 w 8"/>
                  <a:gd name="T5" fmla="*/ 0 h 7"/>
                  <a:gd name="T6" fmla="*/ 7 w 8"/>
                  <a:gd name="T7" fmla="*/ 7 h 7"/>
                  <a:gd name="T8" fmla="*/ 8 w 8"/>
                  <a:gd name="T9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8" y="7"/>
                    </a:moveTo>
                    <a:cubicBezTo>
                      <a:pt x="7" y="5"/>
                      <a:pt x="8" y="2"/>
                      <a:pt x="8" y="0"/>
                    </a:cubicBezTo>
                    <a:cubicBezTo>
                      <a:pt x="6" y="1"/>
                      <a:pt x="3" y="1"/>
                      <a:pt x="0" y="0"/>
                    </a:cubicBezTo>
                    <a:cubicBezTo>
                      <a:pt x="7" y="7"/>
                      <a:pt x="7" y="7"/>
                      <a:pt x="7" y="7"/>
                    </a:cubicBez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9" name="Freeform 749"/>
              <p:cNvSpPr/>
              <p:nvPr/>
            </p:nvSpPr>
            <p:spPr bwMode="auto">
              <a:xfrm flipH="1">
                <a:off x="2509" y="2288"/>
                <a:ext cx="0" cy="2"/>
              </a:xfrm>
              <a:custGeom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0" name="Freeform 750"/>
              <p:cNvSpPr/>
              <p:nvPr/>
            </p:nvSpPr>
            <p:spPr bwMode="auto">
              <a:xfrm>
                <a:off x="2509" y="2271"/>
                <a:ext cx="23" cy="19"/>
              </a:xfrm>
              <a:custGeom>
                <a:gdLst>
                  <a:gd name="T0" fmla="*/ 0 w 10"/>
                  <a:gd name="T1" fmla="*/ 2 h 8"/>
                  <a:gd name="T2" fmla="*/ 7 w 10"/>
                  <a:gd name="T3" fmla="*/ 8 h 8"/>
                  <a:gd name="T4" fmla="*/ 10 w 10"/>
                  <a:gd name="T5" fmla="*/ 8 h 8"/>
                  <a:gd name="T6" fmla="*/ 3 w 10"/>
                  <a:gd name="T7" fmla="*/ 1 h 8"/>
                  <a:gd name="T8" fmla="*/ 1 w 10"/>
                  <a:gd name="T9" fmla="*/ 0 h 8"/>
                  <a:gd name="T10" fmla="*/ 0 w 10"/>
                  <a:gd name="T11" fmla="*/ 2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0" y="2"/>
                    </a:moveTo>
                    <a:cubicBezTo>
                      <a:pt x="2" y="4"/>
                      <a:pt x="4" y="6"/>
                      <a:pt x="7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1" name="Freeform 751"/>
              <p:cNvSpPr/>
              <p:nvPr/>
            </p:nvSpPr>
            <p:spPr bwMode="auto">
              <a:xfrm>
                <a:off x="2506" y="2276"/>
                <a:ext cx="19" cy="14"/>
              </a:xfrm>
              <a:custGeom>
                <a:gdLst>
                  <a:gd name="T0" fmla="*/ 1 w 8"/>
                  <a:gd name="T1" fmla="*/ 5 h 6"/>
                  <a:gd name="T2" fmla="*/ 1 w 8"/>
                  <a:gd name="T3" fmla="*/ 6 h 6"/>
                  <a:gd name="T4" fmla="*/ 8 w 8"/>
                  <a:gd name="T5" fmla="*/ 6 h 6"/>
                  <a:gd name="T6" fmla="*/ 1 w 8"/>
                  <a:gd name="T7" fmla="*/ 0 h 6"/>
                  <a:gd name="T8" fmla="*/ 1 w 8"/>
                  <a:gd name="T9" fmla="*/ 5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5"/>
                    </a:moveTo>
                    <a:cubicBezTo>
                      <a:pt x="1" y="5"/>
                      <a:pt x="1" y="5"/>
                      <a:pt x="1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5" y="4"/>
                      <a:pt x="3" y="2"/>
                      <a:pt x="1" y="0"/>
                    </a:cubicBezTo>
                    <a:cubicBezTo>
                      <a:pt x="1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2" name="Freeform 752"/>
              <p:cNvSpPr/>
              <p:nvPr/>
            </p:nvSpPr>
            <p:spPr bwMode="auto">
              <a:xfrm>
                <a:off x="2537" y="2273"/>
                <a:ext cx="24" cy="17"/>
              </a:xfrm>
              <a:custGeom>
                <a:gdLst>
                  <a:gd name="T0" fmla="*/ 7 w 10"/>
                  <a:gd name="T1" fmla="*/ 4 h 7"/>
                  <a:gd name="T2" fmla="*/ 2 w 10"/>
                  <a:gd name="T3" fmla="*/ 0 h 7"/>
                  <a:gd name="T4" fmla="*/ 1 w 10"/>
                  <a:gd name="T5" fmla="*/ 7 h 7"/>
                  <a:gd name="T6" fmla="*/ 10 w 10"/>
                  <a:gd name="T7" fmla="*/ 7 h 7"/>
                  <a:gd name="T8" fmla="*/ 7 w 10"/>
                  <a:gd name="T9" fmla="*/ 4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7" y="4"/>
                    </a:moveTo>
                    <a:cubicBezTo>
                      <a:pt x="5" y="3"/>
                      <a:pt x="3" y="1"/>
                      <a:pt x="2" y="0"/>
                    </a:cubicBezTo>
                    <a:cubicBezTo>
                      <a:pt x="0" y="2"/>
                      <a:pt x="0" y="4"/>
                      <a:pt x="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5"/>
                      <a:pt x="7" y="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3" name="Freeform 753"/>
              <p:cNvSpPr/>
              <p:nvPr/>
            </p:nvSpPr>
            <p:spPr bwMode="auto">
              <a:xfrm>
                <a:off x="2502" y="2233"/>
                <a:ext cx="35" cy="43"/>
              </a:xfrm>
              <a:custGeom>
                <a:gdLst>
                  <a:gd name="T0" fmla="*/ 3 w 15"/>
                  <a:gd name="T1" fmla="*/ 12 h 18"/>
                  <a:gd name="T2" fmla="*/ 15 w 15"/>
                  <a:gd name="T3" fmla="*/ 15 h 18"/>
                  <a:gd name="T4" fmla="*/ 6 w 15"/>
                  <a:gd name="T5" fmla="*/ 0 h 18"/>
                  <a:gd name="T6" fmla="*/ 3 w 15"/>
                  <a:gd name="T7" fmla="*/ 12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8">
                    <a:moveTo>
                      <a:pt x="3" y="12"/>
                    </a:moveTo>
                    <a:cubicBezTo>
                      <a:pt x="5" y="15"/>
                      <a:pt x="12" y="18"/>
                      <a:pt x="15" y="15"/>
                    </a:cubicBezTo>
                    <a:cubicBezTo>
                      <a:pt x="12" y="10"/>
                      <a:pt x="8" y="5"/>
                      <a:pt x="6" y="0"/>
                    </a:cubicBezTo>
                    <a:cubicBezTo>
                      <a:pt x="1" y="2"/>
                      <a:pt x="0" y="8"/>
                      <a:pt x="3" y="1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4" name="Freeform 754"/>
              <p:cNvSpPr/>
              <p:nvPr/>
            </p:nvSpPr>
            <p:spPr bwMode="auto">
              <a:xfrm>
                <a:off x="2454" y="2200"/>
                <a:ext cx="29" cy="31"/>
              </a:xfrm>
              <a:custGeom>
                <a:gdLst>
                  <a:gd name="T0" fmla="*/ 12 w 12"/>
                  <a:gd name="T1" fmla="*/ 8 h 13"/>
                  <a:gd name="T2" fmla="*/ 11 w 12"/>
                  <a:gd name="T3" fmla="*/ 6 h 13"/>
                  <a:gd name="T4" fmla="*/ 11 w 12"/>
                  <a:gd name="T5" fmla="*/ 6 h 13"/>
                  <a:gd name="T6" fmla="*/ 2 w 12"/>
                  <a:gd name="T7" fmla="*/ 0 h 13"/>
                  <a:gd name="T8" fmla="*/ 0 w 12"/>
                  <a:gd name="T9" fmla="*/ 4 h 13"/>
                  <a:gd name="T10" fmla="*/ 8 w 12"/>
                  <a:gd name="T11" fmla="*/ 13 h 13"/>
                  <a:gd name="T12" fmla="*/ 12 w 12"/>
                  <a:gd name="T13" fmla="*/ 8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3">
                    <a:moveTo>
                      <a:pt x="12" y="8"/>
                    </a:moveTo>
                    <a:cubicBezTo>
                      <a:pt x="11" y="7"/>
                      <a:pt x="11" y="7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6"/>
                      <a:pt x="4" y="4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1"/>
                      <a:pt x="10" y="9"/>
                      <a:pt x="12" y="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5" name="Freeform 755"/>
              <p:cNvSpPr/>
              <p:nvPr/>
            </p:nvSpPr>
            <p:spPr bwMode="auto">
              <a:xfrm>
                <a:off x="2452" y="2209"/>
                <a:ext cx="21" cy="31"/>
              </a:xfrm>
              <a:custGeom>
                <a:gdLst>
                  <a:gd name="T0" fmla="*/ 0 w 9"/>
                  <a:gd name="T1" fmla="*/ 6 h 13"/>
                  <a:gd name="T2" fmla="*/ 9 w 9"/>
                  <a:gd name="T3" fmla="*/ 13 h 13"/>
                  <a:gd name="T4" fmla="*/ 9 w 9"/>
                  <a:gd name="T5" fmla="*/ 9 h 13"/>
                  <a:gd name="T6" fmla="*/ 1 w 9"/>
                  <a:gd name="T7" fmla="*/ 0 h 13"/>
                  <a:gd name="T8" fmla="*/ 0 w 9"/>
                  <a:gd name="T9" fmla="*/ 6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0" y="6"/>
                    </a:moveTo>
                    <a:cubicBezTo>
                      <a:pt x="2" y="10"/>
                      <a:pt x="5" y="12"/>
                      <a:pt x="9" y="13"/>
                    </a:cubicBezTo>
                    <a:cubicBezTo>
                      <a:pt x="9" y="11"/>
                      <a:pt x="9" y="10"/>
                      <a:pt x="9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6" name="Freeform 756"/>
              <p:cNvSpPr/>
              <p:nvPr/>
            </p:nvSpPr>
            <p:spPr bwMode="auto">
              <a:xfrm>
                <a:off x="2412" y="2257"/>
                <a:ext cx="42" cy="24"/>
              </a:xfrm>
              <a:custGeom>
                <a:gdLst>
                  <a:gd name="T0" fmla="*/ 7 w 18"/>
                  <a:gd name="T1" fmla="*/ 9 h 10"/>
                  <a:gd name="T2" fmla="*/ 14 w 18"/>
                  <a:gd name="T3" fmla="*/ 5 h 10"/>
                  <a:gd name="T4" fmla="*/ 18 w 18"/>
                  <a:gd name="T5" fmla="*/ 1 h 10"/>
                  <a:gd name="T6" fmla="*/ 9 w 18"/>
                  <a:gd name="T7" fmla="*/ 1 h 10"/>
                  <a:gd name="T8" fmla="*/ 4 w 18"/>
                  <a:gd name="T9" fmla="*/ 1 h 10"/>
                  <a:gd name="T10" fmla="*/ 0 w 18"/>
                  <a:gd name="T11" fmla="*/ 2 h 10"/>
                  <a:gd name="T12" fmla="*/ 2 w 18"/>
                  <a:gd name="T13" fmla="*/ 10 h 10"/>
                  <a:gd name="T14" fmla="*/ 7 w 18"/>
                  <a:gd name="T15" fmla="*/ 9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0">
                    <a:moveTo>
                      <a:pt x="7" y="9"/>
                    </a:moveTo>
                    <a:cubicBezTo>
                      <a:pt x="10" y="8"/>
                      <a:pt x="12" y="7"/>
                      <a:pt x="14" y="5"/>
                    </a:cubicBezTo>
                    <a:cubicBezTo>
                      <a:pt x="15" y="4"/>
                      <a:pt x="17" y="2"/>
                      <a:pt x="18" y="1"/>
                    </a:cubicBezTo>
                    <a:cubicBezTo>
                      <a:pt x="15" y="0"/>
                      <a:pt x="12" y="1"/>
                      <a:pt x="9" y="1"/>
                    </a:cubicBezTo>
                    <a:cubicBezTo>
                      <a:pt x="8" y="1"/>
                      <a:pt x="6" y="1"/>
                      <a:pt x="4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0" y="5"/>
                      <a:pt x="1" y="7"/>
                      <a:pt x="2" y="10"/>
                    </a:cubicBezTo>
                    <a:cubicBezTo>
                      <a:pt x="4" y="10"/>
                      <a:pt x="6" y="10"/>
                      <a:pt x="7" y="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7" name="Freeform 757"/>
              <p:cNvSpPr/>
              <p:nvPr/>
            </p:nvSpPr>
            <p:spPr bwMode="auto">
              <a:xfrm>
                <a:off x="2402" y="2266"/>
                <a:ext cx="5" cy="12"/>
              </a:xfrm>
              <a:custGeom>
                <a:gdLst>
                  <a:gd name="T0" fmla="*/ 0 w 2"/>
                  <a:gd name="T1" fmla="*/ 2 h 5"/>
                  <a:gd name="T2" fmla="*/ 2 w 2"/>
                  <a:gd name="T3" fmla="*/ 5 h 5"/>
                  <a:gd name="T4" fmla="*/ 0 w 2"/>
                  <a:gd name="T5" fmla="*/ 0 h 5"/>
                  <a:gd name="T6" fmla="*/ 0 w 2"/>
                  <a:gd name="T7" fmla="*/ 2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0" y="4"/>
                      <a:pt x="1" y="4"/>
                      <a:pt x="2" y="5"/>
                    </a:cubicBezTo>
                    <a:cubicBezTo>
                      <a:pt x="1" y="3"/>
                      <a:pt x="1" y="2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8" name="Freeform 758"/>
              <p:cNvSpPr/>
              <p:nvPr/>
            </p:nvSpPr>
            <p:spPr bwMode="auto">
              <a:xfrm>
                <a:off x="2402" y="2262"/>
                <a:ext cx="14" cy="19"/>
              </a:xfrm>
              <a:custGeom>
                <a:gdLst>
                  <a:gd name="T0" fmla="*/ 0 w 6"/>
                  <a:gd name="T1" fmla="*/ 2 h 8"/>
                  <a:gd name="T2" fmla="*/ 2 w 6"/>
                  <a:gd name="T3" fmla="*/ 7 h 8"/>
                  <a:gd name="T4" fmla="*/ 6 w 6"/>
                  <a:gd name="T5" fmla="*/ 8 h 8"/>
                  <a:gd name="T6" fmla="*/ 4 w 6"/>
                  <a:gd name="T7" fmla="*/ 0 h 8"/>
                  <a:gd name="T8" fmla="*/ 0 w 6"/>
                  <a:gd name="T9" fmla="*/ 2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2"/>
                    </a:moveTo>
                    <a:cubicBezTo>
                      <a:pt x="1" y="4"/>
                      <a:pt x="1" y="5"/>
                      <a:pt x="2" y="7"/>
                    </a:cubicBezTo>
                    <a:cubicBezTo>
                      <a:pt x="3" y="8"/>
                      <a:pt x="4" y="8"/>
                      <a:pt x="6" y="8"/>
                    </a:cubicBezTo>
                    <a:cubicBezTo>
                      <a:pt x="5" y="5"/>
                      <a:pt x="4" y="3"/>
                      <a:pt x="4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9" name="Freeform 759"/>
              <p:cNvSpPr/>
              <p:nvPr/>
            </p:nvSpPr>
            <p:spPr bwMode="auto">
              <a:xfrm>
                <a:off x="2447" y="2195"/>
                <a:ext cx="12" cy="12"/>
              </a:xfrm>
              <a:custGeom>
                <a:gdLst>
                  <a:gd name="T0" fmla="*/ 1 w 5"/>
                  <a:gd name="T1" fmla="*/ 5 h 5"/>
                  <a:gd name="T2" fmla="*/ 5 w 5"/>
                  <a:gd name="T3" fmla="*/ 1 h 5"/>
                  <a:gd name="T4" fmla="*/ 5 w 5"/>
                  <a:gd name="T5" fmla="*/ 1 h 5"/>
                  <a:gd name="T6" fmla="*/ 4 w 5"/>
                  <a:gd name="T7" fmla="*/ 0 h 5"/>
                  <a:gd name="T8" fmla="*/ 0 w 5"/>
                  <a:gd name="T9" fmla="*/ 4 h 5"/>
                  <a:gd name="T10" fmla="*/ 1 w 5"/>
                  <a:gd name="T11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2" y="3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0" name="Freeform 760"/>
              <p:cNvSpPr/>
              <p:nvPr/>
            </p:nvSpPr>
            <p:spPr bwMode="auto">
              <a:xfrm>
                <a:off x="2433" y="2205"/>
                <a:ext cx="54" cy="85"/>
              </a:xfrm>
              <a:custGeom>
                <a:gdLst>
                  <a:gd name="T0" fmla="*/ 0 w 23"/>
                  <a:gd name="T1" fmla="*/ 6 h 36"/>
                  <a:gd name="T2" fmla="*/ 2 w 23"/>
                  <a:gd name="T3" fmla="*/ 12 h 36"/>
                  <a:gd name="T4" fmla="*/ 11 w 23"/>
                  <a:gd name="T5" fmla="*/ 21 h 36"/>
                  <a:gd name="T6" fmla="*/ 12 w 23"/>
                  <a:gd name="T7" fmla="*/ 22 h 36"/>
                  <a:gd name="T8" fmla="*/ 14 w 23"/>
                  <a:gd name="T9" fmla="*/ 36 h 36"/>
                  <a:gd name="T10" fmla="*/ 23 w 23"/>
                  <a:gd name="T11" fmla="*/ 36 h 36"/>
                  <a:gd name="T12" fmla="*/ 19 w 23"/>
                  <a:gd name="T13" fmla="*/ 32 h 36"/>
                  <a:gd name="T14" fmla="*/ 19 w 23"/>
                  <a:gd name="T15" fmla="*/ 20 h 36"/>
                  <a:gd name="T16" fmla="*/ 18 w 23"/>
                  <a:gd name="T17" fmla="*/ 17 h 36"/>
                  <a:gd name="T18" fmla="*/ 17 w 23"/>
                  <a:gd name="T19" fmla="*/ 16 h 36"/>
                  <a:gd name="T20" fmla="*/ 7 w 23"/>
                  <a:gd name="T21" fmla="*/ 9 h 36"/>
                  <a:gd name="T22" fmla="*/ 7 w 23"/>
                  <a:gd name="T23" fmla="*/ 1 h 36"/>
                  <a:gd name="T24" fmla="*/ 6 w 23"/>
                  <a:gd name="T25" fmla="*/ 0 h 36"/>
                  <a:gd name="T26" fmla="*/ 0 w 23"/>
                  <a:gd name="T27" fmla="*/ 6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36">
                    <a:moveTo>
                      <a:pt x="0" y="6"/>
                    </a:moveTo>
                    <a:cubicBezTo>
                      <a:pt x="0" y="8"/>
                      <a:pt x="1" y="10"/>
                      <a:pt x="2" y="12"/>
                    </a:cubicBezTo>
                    <a:cubicBezTo>
                      <a:pt x="3" y="16"/>
                      <a:pt x="7" y="21"/>
                      <a:pt x="11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0" y="27"/>
                      <a:pt x="11" y="32"/>
                      <a:pt x="14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1" y="35"/>
                      <a:pt x="20" y="34"/>
                      <a:pt x="19" y="32"/>
                    </a:cubicBezTo>
                    <a:cubicBezTo>
                      <a:pt x="16" y="28"/>
                      <a:pt x="17" y="23"/>
                      <a:pt x="19" y="20"/>
                    </a:cubicBezTo>
                    <a:cubicBezTo>
                      <a:pt x="19" y="19"/>
                      <a:pt x="18" y="18"/>
                      <a:pt x="18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3" y="17"/>
                      <a:pt x="9" y="13"/>
                      <a:pt x="7" y="9"/>
                    </a:cubicBezTo>
                    <a:cubicBezTo>
                      <a:pt x="6" y="7"/>
                      <a:pt x="6" y="4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1" name="Freeform 761"/>
              <p:cNvSpPr/>
              <p:nvPr/>
            </p:nvSpPr>
            <p:spPr bwMode="auto">
              <a:xfrm>
                <a:off x="2461" y="2176"/>
                <a:ext cx="33" cy="36"/>
              </a:xfrm>
              <a:custGeom>
                <a:gdLst>
                  <a:gd name="T0" fmla="*/ 8 w 14"/>
                  <a:gd name="T1" fmla="*/ 15 h 15"/>
                  <a:gd name="T2" fmla="*/ 14 w 14"/>
                  <a:gd name="T3" fmla="*/ 4 h 15"/>
                  <a:gd name="T4" fmla="*/ 7 w 14"/>
                  <a:gd name="T5" fmla="*/ 0 h 15"/>
                  <a:gd name="T6" fmla="*/ 0 w 14"/>
                  <a:gd name="T7" fmla="*/ 7 h 15"/>
                  <a:gd name="T8" fmla="*/ 0 w 14"/>
                  <a:gd name="T9" fmla="*/ 8 h 15"/>
                  <a:gd name="T10" fmla="*/ 8 w 14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8" y="15"/>
                    </a:moveTo>
                    <a:cubicBezTo>
                      <a:pt x="7" y="10"/>
                      <a:pt x="10" y="6"/>
                      <a:pt x="14" y="4"/>
                    </a:cubicBezTo>
                    <a:cubicBezTo>
                      <a:pt x="11" y="4"/>
                      <a:pt x="8" y="2"/>
                      <a:pt x="7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1" y="12"/>
                      <a:pt x="4" y="13"/>
                      <a:pt x="8" y="1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2" name="Freeform 762"/>
              <p:cNvSpPr/>
              <p:nvPr/>
            </p:nvSpPr>
            <p:spPr bwMode="auto">
              <a:xfrm>
                <a:off x="2476" y="2254"/>
                <a:ext cx="28" cy="36"/>
              </a:xfrm>
              <a:custGeom>
                <a:gdLst>
                  <a:gd name="T0" fmla="*/ 12 w 12"/>
                  <a:gd name="T1" fmla="*/ 12 h 15"/>
                  <a:gd name="T2" fmla="*/ 5 w 12"/>
                  <a:gd name="T3" fmla="*/ 2 h 15"/>
                  <a:gd name="T4" fmla="*/ 3 w 12"/>
                  <a:gd name="T5" fmla="*/ 0 h 15"/>
                  <a:gd name="T6" fmla="*/ 2 w 12"/>
                  <a:gd name="T7" fmla="*/ 10 h 15"/>
                  <a:gd name="T8" fmla="*/ 7 w 12"/>
                  <a:gd name="T9" fmla="*/ 14 h 15"/>
                  <a:gd name="T10" fmla="*/ 12 w 12"/>
                  <a:gd name="T11" fmla="*/ 15 h 15"/>
                  <a:gd name="T12" fmla="*/ 12 w 12"/>
                  <a:gd name="T13" fmla="*/ 1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5">
                    <a:moveTo>
                      <a:pt x="12" y="12"/>
                    </a:moveTo>
                    <a:cubicBezTo>
                      <a:pt x="9" y="9"/>
                      <a:pt x="7" y="6"/>
                      <a:pt x="5" y="2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0" y="3"/>
                      <a:pt x="0" y="7"/>
                      <a:pt x="2" y="10"/>
                    </a:cubicBezTo>
                    <a:cubicBezTo>
                      <a:pt x="3" y="12"/>
                      <a:pt x="5" y="13"/>
                      <a:pt x="7" y="14"/>
                    </a:cubicBezTo>
                    <a:cubicBezTo>
                      <a:pt x="9" y="15"/>
                      <a:pt x="11" y="15"/>
                      <a:pt x="12" y="15"/>
                    </a:cubicBezTo>
                    <a:cubicBezTo>
                      <a:pt x="12" y="14"/>
                      <a:pt x="12" y="13"/>
                      <a:pt x="12" y="1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3" name="Freeform 763"/>
              <p:cNvSpPr/>
              <p:nvPr/>
            </p:nvSpPr>
            <p:spPr bwMode="auto">
              <a:xfrm>
                <a:off x="2499" y="2262"/>
                <a:ext cx="10" cy="11"/>
              </a:xfrm>
              <a:custGeom>
                <a:gdLst>
                  <a:gd name="T0" fmla="*/ 4 w 4"/>
                  <a:gd name="T1" fmla="*/ 3 h 5"/>
                  <a:gd name="T2" fmla="*/ 3 w 4"/>
                  <a:gd name="T3" fmla="*/ 2 h 5"/>
                  <a:gd name="T4" fmla="*/ 1 w 4"/>
                  <a:gd name="T5" fmla="*/ 0 h 5"/>
                  <a:gd name="T6" fmla="*/ 0 w 4"/>
                  <a:gd name="T7" fmla="*/ 0 h 5"/>
                  <a:gd name="T8" fmla="*/ 3 w 4"/>
                  <a:gd name="T9" fmla="*/ 5 h 5"/>
                  <a:gd name="T10" fmla="*/ 4 w 4"/>
                  <a:gd name="T11" fmla="*/ 3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3"/>
                      <a:pt x="3" y="2"/>
                      <a:pt x="3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2"/>
                      <a:pt x="2" y="3"/>
                      <a:pt x="3" y="5"/>
                    </a:cubicBezTo>
                    <a:cubicBezTo>
                      <a:pt x="3" y="4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4" name="Freeform 764"/>
              <p:cNvSpPr/>
              <p:nvPr/>
            </p:nvSpPr>
            <p:spPr bwMode="auto">
              <a:xfrm>
                <a:off x="2487" y="2259"/>
                <a:ext cx="19" cy="24"/>
              </a:xfrm>
              <a:custGeom>
                <a:gdLst>
                  <a:gd name="T0" fmla="*/ 7 w 8"/>
                  <a:gd name="T1" fmla="*/ 10 h 10"/>
                  <a:gd name="T2" fmla="*/ 8 w 8"/>
                  <a:gd name="T3" fmla="*/ 6 h 10"/>
                  <a:gd name="T4" fmla="*/ 5 w 8"/>
                  <a:gd name="T5" fmla="*/ 1 h 10"/>
                  <a:gd name="T6" fmla="*/ 0 w 8"/>
                  <a:gd name="T7" fmla="*/ 0 h 10"/>
                  <a:gd name="T8" fmla="*/ 7 w 8"/>
                  <a:gd name="T9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7" y="10"/>
                    </a:moveTo>
                    <a:cubicBezTo>
                      <a:pt x="7" y="9"/>
                      <a:pt x="7" y="7"/>
                      <a:pt x="8" y="6"/>
                    </a:cubicBezTo>
                    <a:cubicBezTo>
                      <a:pt x="7" y="4"/>
                      <a:pt x="6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2" y="4"/>
                      <a:pt x="4" y="7"/>
                      <a:pt x="7" y="1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5" name="Freeform 765"/>
              <p:cNvSpPr/>
              <p:nvPr/>
            </p:nvSpPr>
            <p:spPr bwMode="auto">
              <a:xfrm>
                <a:off x="2478" y="2221"/>
                <a:ext cx="31" cy="36"/>
              </a:xfrm>
              <a:custGeom>
                <a:gdLst>
                  <a:gd name="T0" fmla="*/ 7 w 13"/>
                  <a:gd name="T1" fmla="*/ 12 h 15"/>
                  <a:gd name="T2" fmla="*/ 10 w 13"/>
                  <a:gd name="T3" fmla="*/ 15 h 15"/>
                  <a:gd name="T4" fmla="*/ 10 w 13"/>
                  <a:gd name="T5" fmla="*/ 15 h 15"/>
                  <a:gd name="T6" fmla="*/ 13 w 13"/>
                  <a:gd name="T7" fmla="*/ 5 h 15"/>
                  <a:gd name="T8" fmla="*/ 8 w 13"/>
                  <a:gd name="T9" fmla="*/ 4 h 15"/>
                  <a:gd name="T10" fmla="*/ 2 w 13"/>
                  <a:gd name="T11" fmla="*/ 0 h 15"/>
                  <a:gd name="T12" fmla="*/ 2 w 13"/>
                  <a:gd name="T13" fmla="*/ 0 h 15"/>
                  <a:gd name="T14" fmla="*/ 0 w 13"/>
                  <a:gd name="T15" fmla="*/ 5 h 15"/>
                  <a:gd name="T16" fmla="*/ 2 w 13"/>
                  <a:gd name="T17" fmla="*/ 7 h 15"/>
                  <a:gd name="T18" fmla="*/ 7 w 13"/>
                  <a:gd name="T19" fmla="*/ 1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5">
                    <a:moveTo>
                      <a:pt x="7" y="12"/>
                    </a:move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2"/>
                      <a:pt x="10" y="8"/>
                      <a:pt x="13" y="5"/>
                    </a:cubicBezTo>
                    <a:cubicBezTo>
                      <a:pt x="11" y="5"/>
                      <a:pt x="10" y="5"/>
                      <a:pt x="8" y="4"/>
                    </a:cubicBezTo>
                    <a:cubicBezTo>
                      <a:pt x="6" y="4"/>
                      <a:pt x="4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5"/>
                    </a:cubicBezTo>
                    <a:cubicBezTo>
                      <a:pt x="2" y="7"/>
                      <a:pt x="2" y="7"/>
                      <a:pt x="2" y="7"/>
                    </a:cubicBezTo>
                    <a:lnTo>
                      <a:pt x="7" y="12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6" name="Freeform 766"/>
              <p:cNvSpPr/>
              <p:nvPr/>
            </p:nvSpPr>
            <p:spPr bwMode="auto">
              <a:xfrm>
                <a:off x="2476" y="2233"/>
                <a:ext cx="9" cy="19"/>
              </a:xfrm>
              <a:custGeom>
                <a:gdLst>
                  <a:gd name="T0" fmla="*/ 1 w 4"/>
                  <a:gd name="T1" fmla="*/ 5 h 8"/>
                  <a:gd name="T2" fmla="*/ 4 w 4"/>
                  <a:gd name="T3" fmla="*/ 8 h 8"/>
                  <a:gd name="T4" fmla="*/ 3 w 4"/>
                  <a:gd name="T5" fmla="*/ 2 h 8"/>
                  <a:gd name="T6" fmla="*/ 1 w 4"/>
                  <a:gd name="T7" fmla="*/ 0 h 8"/>
                  <a:gd name="T8" fmla="*/ 1 w 4"/>
                  <a:gd name="T9" fmla="*/ 5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1" y="5"/>
                    </a:moveTo>
                    <a:cubicBezTo>
                      <a:pt x="2" y="6"/>
                      <a:pt x="3" y="7"/>
                      <a:pt x="4" y="8"/>
                    </a:cubicBezTo>
                    <a:cubicBezTo>
                      <a:pt x="3" y="6"/>
                      <a:pt x="3" y="4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3"/>
                      <a:pt x="1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7" name="Freeform 767"/>
              <p:cNvSpPr/>
              <p:nvPr/>
            </p:nvSpPr>
            <p:spPr bwMode="auto">
              <a:xfrm>
                <a:off x="2494" y="2250"/>
                <a:ext cx="8" cy="7"/>
              </a:xfrm>
              <a:custGeom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1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8" name="Freeform 768"/>
              <p:cNvSpPr/>
              <p:nvPr/>
            </p:nvSpPr>
            <p:spPr bwMode="auto">
              <a:xfrm>
                <a:off x="2483" y="2238"/>
                <a:ext cx="14" cy="19"/>
              </a:xfrm>
              <a:custGeom>
                <a:gdLst>
                  <a:gd name="T0" fmla="*/ 5 w 6"/>
                  <a:gd name="T1" fmla="*/ 6 h 8"/>
                  <a:gd name="T2" fmla="*/ 5 w 6"/>
                  <a:gd name="T3" fmla="*/ 5 h 8"/>
                  <a:gd name="T4" fmla="*/ 0 w 6"/>
                  <a:gd name="T5" fmla="*/ 0 h 8"/>
                  <a:gd name="T6" fmla="*/ 1 w 6"/>
                  <a:gd name="T7" fmla="*/ 6 h 8"/>
                  <a:gd name="T8" fmla="*/ 6 w 6"/>
                  <a:gd name="T9" fmla="*/ 8 h 8"/>
                  <a:gd name="T10" fmla="*/ 5 w 6"/>
                  <a:gd name="T11" fmla="*/ 6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6"/>
                    </a:moveTo>
                    <a:cubicBezTo>
                      <a:pt x="5" y="6"/>
                      <a:pt x="5" y="5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1" y="6"/>
                    </a:cubicBezTo>
                    <a:cubicBezTo>
                      <a:pt x="2" y="7"/>
                      <a:pt x="4" y="8"/>
                      <a:pt x="6" y="8"/>
                    </a:cubicBezTo>
                    <a:cubicBezTo>
                      <a:pt x="6" y="8"/>
                      <a:pt x="5" y="7"/>
                      <a:pt x="5" y="6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9" name="Freeform 769"/>
              <p:cNvSpPr/>
              <p:nvPr/>
            </p:nvSpPr>
            <p:spPr bwMode="auto">
              <a:xfrm>
                <a:off x="2480" y="2188"/>
                <a:ext cx="33" cy="43"/>
              </a:xfrm>
              <a:custGeom>
                <a:gdLst>
                  <a:gd name="T0" fmla="*/ 8 w 14"/>
                  <a:gd name="T1" fmla="*/ 0 h 18"/>
                  <a:gd name="T2" fmla="*/ 1 w 14"/>
                  <a:gd name="T3" fmla="*/ 10 h 18"/>
                  <a:gd name="T4" fmla="*/ 6 w 14"/>
                  <a:gd name="T5" fmla="*/ 16 h 18"/>
                  <a:gd name="T6" fmla="*/ 14 w 14"/>
                  <a:gd name="T7" fmla="*/ 17 h 18"/>
                  <a:gd name="T8" fmla="*/ 8 w 14"/>
                  <a:gd name="T9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8" y="0"/>
                    </a:moveTo>
                    <a:cubicBezTo>
                      <a:pt x="4" y="1"/>
                      <a:pt x="0" y="5"/>
                      <a:pt x="1" y="10"/>
                    </a:cubicBezTo>
                    <a:cubicBezTo>
                      <a:pt x="2" y="12"/>
                      <a:pt x="4" y="15"/>
                      <a:pt x="6" y="16"/>
                    </a:cubicBezTo>
                    <a:cubicBezTo>
                      <a:pt x="8" y="17"/>
                      <a:pt x="12" y="18"/>
                      <a:pt x="14" y="17"/>
                    </a:cubicBezTo>
                    <a:cubicBezTo>
                      <a:pt x="11" y="11"/>
                      <a:pt x="10" y="6"/>
                      <a:pt x="8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0" name="Freeform 770"/>
              <p:cNvSpPr/>
              <p:nvPr/>
            </p:nvSpPr>
            <p:spPr bwMode="auto">
              <a:xfrm>
                <a:off x="2480" y="2157"/>
                <a:ext cx="19" cy="24"/>
              </a:xfrm>
              <a:custGeom>
                <a:gdLst>
                  <a:gd name="T0" fmla="*/ 6 w 8"/>
                  <a:gd name="T1" fmla="*/ 0 h 10"/>
                  <a:gd name="T2" fmla="*/ 0 w 8"/>
                  <a:gd name="T3" fmla="*/ 7 h 10"/>
                  <a:gd name="T4" fmla="*/ 8 w 8"/>
                  <a:gd name="T5" fmla="*/ 10 h 10"/>
                  <a:gd name="T6" fmla="*/ 6 w 8"/>
                  <a:gd name="T7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5" y="10"/>
                      <a:pt x="8" y="10"/>
                    </a:cubicBezTo>
                    <a:cubicBezTo>
                      <a:pt x="7" y="7"/>
                      <a:pt x="7" y="3"/>
                      <a:pt x="6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1" name="Freeform 771"/>
              <p:cNvSpPr/>
              <p:nvPr/>
            </p:nvSpPr>
            <p:spPr bwMode="auto">
              <a:xfrm>
                <a:off x="2499" y="2133"/>
                <a:ext cx="116" cy="157"/>
              </a:xfrm>
              <a:custGeom>
                <a:gdLst>
                  <a:gd name="T0" fmla="*/ 2 w 49"/>
                  <a:gd name="T1" fmla="*/ 19 h 66"/>
                  <a:gd name="T2" fmla="*/ 20 w 49"/>
                  <a:gd name="T3" fmla="*/ 58 h 66"/>
                  <a:gd name="T4" fmla="*/ 29 w 49"/>
                  <a:gd name="T5" fmla="*/ 66 h 66"/>
                  <a:gd name="T6" fmla="*/ 49 w 49"/>
                  <a:gd name="T7" fmla="*/ 66 h 66"/>
                  <a:gd name="T8" fmla="*/ 41 w 49"/>
                  <a:gd name="T9" fmla="*/ 62 h 66"/>
                  <a:gd name="T10" fmla="*/ 9 w 49"/>
                  <a:gd name="T11" fmla="*/ 5 h 66"/>
                  <a:gd name="T12" fmla="*/ 9 w 49"/>
                  <a:gd name="T13" fmla="*/ 1 h 66"/>
                  <a:gd name="T14" fmla="*/ 8 w 49"/>
                  <a:gd name="T15" fmla="*/ 0 h 66"/>
                  <a:gd name="T16" fmla="*/ 0 w 49"/>
                  <a:gd name="T17" fmla="*/ 8 h 66"/>
                  <a:gd name="T18" fmla="*/ 2 w 49"/>
                  <a:gd name="T19" fmla="*/ 19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66">
                    <a:moveTo>
                      <a:pt x="2" y="19"/>
                    </a:moveTo>
                    <a:cubicBezTo>
                      <a:pt x="4" y="33"/>
                      <a:pt x="10" y="47"/>
                      <a:pt x="20" y="58"/>
                    </a:cubicBezTo>
                    <a:cubicBezTo>
                      <a:pt x="23" y="61"/>
                      <a:pt x="26" y="63"/>
                      <a:pt x="2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6" y="65"/>
                      <a:pt x="44" y="64"/>
                      <a:pt x="41" y="62"/>
                    </a:cubicBezTo>
                    <a:cubicBezTo>
                      <a:pt x="20" y="51"/>
                      <a:pt x="9" y="28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2"/>
                      <a:pt x="1" y="15"/>
                      <a:pt x="2" y="19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2" name="Freeform 772"/>
              <p:cNvSpPr/>
              <p:nvPr/>
            </p:nvSpPr>
            <p:spPr bwMode="auto">
              <a:xfrm>
                <a:off x="2412" y="2219"/>
                <a:ext cx="54" cy="71"/>
              </a:xfrm>
              <a:custGeom>
                <a:gdLst>
                  <a:gd name="T0" fmla="*/ 9 w 23"/>
                  <a:gd name="T1" fmla="*/ 7 h 30"/>
                  <a:gd name="T2" fmla="*/ 15 w 23"/>
                  <a:gd name="T3" fmla="*/ 15 h 30"/>
                  <a:gd name="T4" fmla="*/ 8 w 23"/>
                  <a:gd name="T5" fmla="*/ 15 h 30"/>
                  <a:gd name="T6" fmla="*/ 2 w 23"/>
                  <a:gd name="T7" fmla="*/ 15 h 30"/>
                  <a:gd name="T8" fmla="*/ 0 w 23"/>
                  <a:gd name="T9" fmla="*/ 16 h 30"/>
                  <a:gd name="T10" fmla="*/ 0 w 23"/>
                  <a:gd name="T11" fmla="*/ 18 h 30"/>
                  <a:gd name="T12" fmla="*/ 4 w 23"/>
                  <a:gd name="T13" fmla="*/ 17 h 30"/>
                  <a:gd name="T14" fmla="*/ 9 w 23"/>
                  <a:gd name="T15" fmla="*/ 17 h 30"/>
                  <a:gd name="T16" fmla="*/ 18 w 23"/>
                  <a:gd name="T17" fmla="*/ 17 h 30"/>
                  <a:gd name="T18" fmla="*/ 14 w 23"/>
                  <a:gd name="T19" fmla="*/ 21 h 30"/>
                  <a:gd name="T20" fmla="*/ 7 w 23"/>
                  <a:gd name="T21" fmla="*/ 25 h 30"/>
                  <a:gd name="T22" fmla="*/ 2 w 23"/>
                  <a:gd name="T23" fmla="*/ 26 h 30"/>
                  <a:gd name="T24" fmla="*/ 3 w 23"/>
                  <a:gd name="T25" fmla="*/ 28 h 30"/>
                  <a:gd name="T26" fmla="*/ 5 w 23"/>
                  <a:gd name="T27" fmla="*/ 28 h 30"/>
                  <a:gd name="T28" fmla="*/ 13 w 23"/>
                  <a:gd name="T29" fmla="*/ 24 h 30"/>
                  <a:gd name="T30" fmla="*/ 19 w 23"/>
                  <a:gd name="T31" fmla="*/ 18 h 30"/>
                  <a:gd name="T32" fmla="*/ 21 w 23"/>
                  <a:gd name="T33" fmla="*/ 30 h 30"/>
                  <a:gd name="T34" fmla="*/ 23 w 23"/>
                  <a:gd name="T35" fmla="*/ 30 h 30"/>
                  <a:gd name="T36" fmla="*/ 21 w 23"/>
                  <a:gd name="T37" fmla="*/ 16 h 30"/>
                  <a:gd name="T38" fmla="*/ 20 w 23"/>
                  <a:gd name="T39" fmla="*/ 15 h 30"/>
                  <a:gd name="T40" fmla="*/ 11 w 23"/>
                  <a:gd name="T41" fmla="*/ 6 h 30"/>
                  <a:gd name="T42" fmla="*/ 9 w 23"/>
                  <a:gd name="T43" fmla="*/ 0 h 30"/>
                  <a:gd name="T44" fmla="*/ 8 w 23"/>
                  <a:gd name="T45" fmla="*/ 2 h 30"/>
                  <a:gd name="T46" fmla="*/ 9 w 23"/>
                  <a:gd name="T47" fmla="*/ 7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30">
                    <a:moveTo>
                      <a:pt x="9" y="7"/>
                    </a:moveTo>
                    <a:cubicBezTo>
                      <a:pt x="10" y="10"/>
                      <a:pt x="12" y="13"/>
                      <a:pt x="15" y="15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6" y="15"/>
                      <a:pt x="4" y="15"/>
                      <a:pt x="2" y="15"/>
                    </a:cubicBezTo>
                    <a:cubicBezTo>
                      <a:pt x="1" y="16"/>
                      <a:pt x="0" y="16"/>
                      <a:pt x="0" y="16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1" y="17"/>
                      <a:pt x="3" y="17"/>
                      <a:pt x="4" y="17"/>
                    </a:cubicBezTo>
                    <a:cubicBezTo>
                      <a:pt x="6" y="17"/>
                      <a:pt x="8" y="17"/>
                      <a:pt x="9" y="17"/>
                    </a:cubicBezTo>
                    <a:cubicBezTo>
                      <a:pt x="12" y="17"/>
                      <a:pt x="15" y="16"/>
                      <a:pt x="18" y="17"/>
                    </a:cubicBezTo>
                    <a:cubicBezTo>
                      <a:pt x="17" y="18"/>
                      <a:pt x="15" y="20"/>
                      <a:pt x="14" y="21"/>
                    </a:cubicBezTo>
                    <a:cubicBezTo>
                      <a:pt x="12" y="23"/>
                      <a:pt x="10" y="24"/>
                      <a:pt x="7" y="25"/>
                    </a:cubicBezTo>
                    <a:cubicBezTo>
                      <a:pt x="6" y="26"/>
                      <a:pt x="4" y="26"/>
                      <a:pt x="2" y="26"/>
                    </a:cubicBezTo>
                    <a:cubicBezTo>
                      <a:pt x="2" y="27"/>
                      <a:pt x="2" y="27"/>
                      <a:pt x="3" y="28"/>
                    </a:cubicBezTo>
                    <a:cubicBezTo>
                      <a:pt x="3" y="28"/>
                      <a:pt x="4" y="28"/>
                      <a:pt x="5" y="28"/>
                    </a:cubicBezTo>
                    <a:cubicBezTo>
                      <a:pt x="8" y="27"/>
                      <a:pt x="10" y="25"/>
                      <a:pt x="13" y="24"/>
                    </a:cubicBezTo>
                    <a:cubicBezTo>
                      <a:pt x="15" y="22"/>
                      <a:pt x="17" y="20"/>
                      <a:pt x="19" y="18"/>
                    </a:cubicBezTo>
                    <a:cubicBezTo>
                      <a:pt x="18" y="22"/>
                      <a:pt x="19" y="26"/>
                      <a:pt x="21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0" y="26"/>
                      <a:pt x="19" y="21"/>
                      <a:pt x="21" y="16"/>
                    </a:cubicBezTo>
                    <a:cubicBezTo>
                      <a:pt x="21" y="16"/>
                      <a:pt x="21" y="15"/>
                      <a:pt x="20" y="15"/>
                    </a:cubicBezTo>
                    <a:cubicBezTo>
                      <a:pt x="16" y="15"/>
                      <a:pt x="12" y="10"/>
                      <a:pt x="11" y="6"/>
                    </a:cubicBezTo>
                    <a:cubicBezTo>
                      <a:pt x="10" y="4"/>
                      <a:pt x="9" y="2"/>
                      <a:pt x="9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5"/>
                      <a:pt x="9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3" name="Freeform 773"/>
              <p:cNvSpPr/>
              <p:nvPr/>
            </p:nvSpPr>
            <p:spPr bwMode="auto">
              <a:xfrm>
                <a:off x="2397" y="2262"/>
                <a:ext cx="10" cy="21"/>
              </a:xfrm>
              <a:custGeom>
                <a:gdLst>
                  <a:gd name="T0" fmla="*/ 2 w 4"/>
                  <a:gd name="T1" fmla="*/ 4 h 9"/>
                  <a:gd name="T2" fmla="*/ 2 w 4"/>
                  <a:gd name="T3" fmla="*/ 2 h 9"/>
                  <a:gd name="T4" fmla="*/ 2 w 4"/>
                  <a:gd name="T5" fmla="*/ 0 h 9"/>
                  <a:gd name="T6" fmla="*/ 1 w 4"/>
                  <a:gd name="T7" fmla="*/ 5 h 9"/>
                  <a:gd name="T8" fmla="*/ 4 w 4"/>
                  <a:gd name="T9" fmla="*/ 9 h 9"/>
                  <a:gd name="T10" fmla="*/ 4 w 4"/>
                  <a:gd name="T11" fmla="*/ 7 h 9"/>
                  <a:gd name="T12" fmla="*/ 2 w 4"/>
                  <a:gd name="T13" fmla="*/ 4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1" y="1"/>
                      <a:pt x="0" y="3"/>
                      <a:pt x="1" y="5"/>
                    </a:cubicBezTo>
                    <a:cubicBezTo>
                      <a:pt x="1" y="7"/>
                      <a:pt x="3" y="9"/>
                      <a:pt x="4" y="9"/>
                    </a:cubicBezTo>
                    <a:cubicBezTo>
                      <a:pt x="4" y="9"/>
                      <a:pt x="4" y="8"/>
                      <a:pt x="4" y="7"/>
                    </a:cubicBezTo>
                    <a:cubicBezTo>
                      <a:pt x="3" y="6"/>
                      <a:pt x="2" y="6"/>
                      <a:pt x="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4" name="Freeform 774"/>
              <p:cNvSpPr/>
              <p:nvPr/>
            </p:nvSpPr>
            <p:spPr bwMode="auto">
              <a:xfrm>
                <a:off x="2402" y="2257"/>
                <a:ext cx="10" cy="9"/>
              </a:xfrm>
              <a:custGeom>
                <a:gdLst>
                  <a:gd name="T0" fmla="*/ 0 w 4"/>
                  <a:gd name="T1" fmla="*/ 2 h 4"/>
                  <a:gd name="T2" fmla="*/ 0 w 4"/>
                  <a:gd name="T3" fmla="*/ 4 h 4"/>
                  <a:gd name="T4" fmla="*/ 4 w 4"/>
                  <a:gd name="T5" fmla="*/ 2 h 4"/>
                  <a:gd name="T6" fmla="*/ 4 w 4"/>
                  <a:gd name="T7" fmla="*/ 0 h 4"/>
                  <a:gd name="T8" fmla="*/ 0 w 4"/>
                  <a:gd name="T9" fmla="*/ 2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0" y="4"/>
                      <a:pt x="0" y="4"/>
                    </a:cubicBezTo>
                    <a:cubicBezTo>
                      <a:pt x="1" y="3"/>
                      <a:pt x="2" y="2"/>
                      <a:pt x="4" y="2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5" name="Freeform 775"/>
              <p:cNvSpPr/>
              <p:nvPr/>
            </p:nvSpPr>
            <p:spPr bwMode="auto">
              <a:xfrm>
                <a:off x="2407" y="2278"/>
                <a:ext cx="12" cy="7"/>
              </a:xfrm>
              <a:custGeom>
                <a:gdLst>
                  <a:gd name="T0" fmla="*/ 0 w 5"/>
                  <a:gd name="T1" fmla="*/ 0 h 3"/>
                  <a:gd name="T2" fmla="*/ 0 w 5"/>
                  <a:gd name="T3" fmla="*/ 2 h 3"/>
                  <a:gd name="T4" fmla="*/ 5 w 5"/>
                  <a:gd name="T5" fmla="*/ 3 h 3"/>
                  <a:gd name="T6" fmla="*/ 4 w 5"/>
                  <a:gd name="T7" fmla="*/ 1 h 3"/>
                  <a:gd name="T8" fmla="*/ 0 w 5"/>
                  <a:gd name="T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3"/>
                      <a:pt x="3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6" name="Freeform 776"/>
              <p:cNvSpPr/>
              <p:nvPr/>
            </p:nvSpPr>
            <p:spPr bwMode="auto">
              <a:xfrm>
                <a:off x="2520" y="2136"/>
                <a:ext cx="114" cy="154"/>
              </a:xfrm>
              <a:custGeom>
                <a:gdLst>
                  <a:gd name="T0" fmla="*/ 32 w 48"/>
                  <a:gd name="T1" fmla="*/ 61 h 65"/>
                  <a:gd name="T2" fmla="*/ 40 w 48"/>
                  <a:gd name="T3" fmla="*/ 65 h 65"/>
                  <a:gd name="T4" fmla="*/ 48 w 48"/>
                  <a:gd name="T5" fmla="*/ 65 h 65"/>
                  <a:gd name="T6" fmla="*/ 7 w 48"/>
                  <a:gd name="T7" fmla="*/ 31 h 65"/>
                  <a:gd name="T8" fmla="*/ 2 w 48"/>
                  <a:gd name="T9" fmla="*/ 2 h 65"/>
                  <a:gd name="T10" fmla="*/ 0 w 48"/>
                  <a:gd name="T11" fmla="*/ 0 h 65"/>
                  <a:gd name="T12" fmla="*/ 0 w 48"/>
                  <a:gd name="T13" fmla="*/ 4 h 65"/>
                  <a:gd name="T14" fmla="*/ 32 w 48"/>
                  <a:gd name="T15" fmla="*/ 61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65">
                    <a:moveTo>
                      <a:pt x="32" y="61"/>
                    </a:moveTo>
                    <a:cubicBezTo>
                      <a:pt x="35" y="63"/>
                      <a:pt x="37" y="64"/>
                      <a:pt x="40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30" y="61"/>
                      <a:pt x="15" y="48"/>
                      <a:pt x="7" y="31"/>
                    </a:cubicBezTo>
                    <a:cubicBezTo>
                      <a:pt x="3" y="22"/>
                      <a:pt x="2" y="1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7"/>
                      <a:pt x="11" y="50"/>
                      <a:pt x="32" y="6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7" name="Freeform 777"/>
              <p:cNvSpPr>
                <a:spLocks noEditPoints="1"/>
              </p:cNvSpPr>
              <p:nvPr/>
            </p:nvSpPr>
            <p:spPr bwMode="auto">
              <a:xfrm>
                <a:off x="2449" y="2152"/>
                <a:ext cx="119" cy="138"/>
              </a:xfrm>
              <a:custGeom>
                <a:gdLst>
                  <a:gd name="T0" fmla="*/ 23 w 50"/>
                  <a:gd name="T1" fmla="*/ 11 h 58"/>
                  <a:gd name="T2" fmla="*/ 21 w 50"/>
                  <a:gd name="T3" fmla="*/ 0 h 58"/>
                  <a:gd name="T4" fmla="*/ 19 w 50"/>
                  <a:gd name="T5" fmla="*/ 2 h 58"/>
                  <a:gd name="T6" fmla="*/ 21 w 50"/>
                  <a:gd name="T7" fmla="*/ 12 h 58"/>
                  <a:gd name="T8" fmla="*/ 13 w 50"/>
                  <a:gd name="T9" fmla="*/ 9 h 58"/>
                  <a:gd name="T10" fmla="*/ 12 w 50"/>
                  <a:gd name="T11" fmla="*/ 10 h 58"/>
                  <a:gd name="T12" fmla="*/ 19 w 50"/>
                  <a:gd name="T13" fmla="*/ 14 h 58"/>
                  <a:gd name="T14" fmla="*/ 13 w 50"/>
                  <a:gd name="T15" fmla="*/ 25 h 58"/>
                  <a:gd name="T16" fmla="*/ 5 w 50"/>
                  <a:gd name="T17" fmla="*/ 18 h 58"/>
                  <a:gd name="T18" fmla="*/ 5 w 50"/>
                  <a:gd name="T19" fmla="*/ 17 h 58"/>
                  <a:gd name="T20" fmla="*/ 3 w 50"/>
                  <a:gd name="T21" fmla="*/ 18 h 58"/>
                  <a:gd name="T22" fmla="*/ 4 w 50"/>
                  <a:gd name="T23" fmla="*/ 19 h 58"/>
                  <a:gd name="T24" fmla="*/ 4 w 50"/>
                  <a:gd name="T25" fmla="*/ 19 h 58"/>
                  <a:gd name="T26" fmla="*/ 0 w 50"/>
                  <a:gd name="T27" fmla="*/ 23 h 58"/>
                  <a:gd name="T28" fmla="*/ 2 w 50"/>
                  <a:gd name="T29" fmla="*/ 24 h 58"/>
                  <a:gd name="T30" fmla="*/ 4 w 50"/>
                  <a:gd name="T31" fmla="*/ 20 h 58"/>
                  <a:gd name="T32" fmla="*/ 13 w 50"/>
                  <a:gd name="T33" fmla="*/ 26 h 58"/>
                  <a:gd name="T34" fmla="*/ 13 w 50"/>
                  <a:gd name="T35" fmla="*/ 26 h 58"/>
                  <a:gd name="T36" fmla="*/ 14 w 50"/>
                  <a:gd name="T37" fmla="*/ 28 h 58"/>
                  <a:gd name="T38" fmla="*/ 10 w 50"/>
                  <a:gd name="T39" fmla="*/ 33 h 58"/>
                  <a:gd name="T40" fmla="*/ 12 w 50"/>
                  <a:gd name="T41" fmla="*/ 34 h 58"/>
                  <a:gd name="T42" fmla="*/ 14 w 50"/>
                  <a:gd name="T43" fmla="*/ 29 h 58"/>
                  <a:gd name="T44" fmla="*/ 14 w 50"/>
                  <a:gd name="T45" fmla="*/ 29 h 58"/>
                  <a:gd name="T46" fmla="*/ 20 w 50"/>
                  <a:gd name="T47" fmla="*/ 33 h 58"/>
                  <a:gd name="T48" fmla="*/ 25 w 50"/>
                  <a:gd name="T49" fmla="*/ 34 h 58"/>
                  <a:gd name="T50" fmla="*/ 22 w 50"/>
                  <a:gd name="T51" fmla="*/ 44 h 58"/>
                  <a:gd name="T52" fmla="*/ 22 w 50"/>
                  <a:gd name="T53" fmla="*/ 44 h 58"/>
                  <a:gd name="T54" fmla="*/ 28 w 50"/>
                  <a:gd name="T55" fmla="*/ 51 h 58"/>
                  <a:gd name="T56" fmla="*/ 36 w 50"/>
                  <a:gd name="T57" fmla="*/ 51 h 58"/>
                  <a:gd name="T58" fmla="*/ 36 w 50"/>
                  <a:gd name="T59" fmla="*/ 58 h 58"/>
                  <a:gd name="T60" fmla="*/ 38 w 50"/>
                  <a:gd name="T61" fmla="*/ 58 h 58"/>
                  <a:gd name="T62" fmla="*/ 39 w 50"/>
                  <a:gd name="T63" fmla="*/ 51 h 58"/>
                  <a:gd name="T64" fmla="*/ 44 w 50"/>
                  <a:gd name="T65" fmla="*/ 55 h 58"/>
                  <a:gd name="T66" fmla="*/ 47 w 50"/>
                  <a:gd name="T67" fmla="*/ 58 h 58"/>
                  <a:gd name="T68" fmla="*/ 50 w 50"/>
                  <a:gd name="T69" fmla="*/ 58 h 58"/>
                  <a:gd name="T70" fmla="*/ 41 w 50"/>
                  <a:gd name="T71" fmla="*/ 50 h 58"/>
                  <a:gd name="T72" fmla="*/ 23 w 50"/>
                  <a:gd name="T73" fmla="*/ 11 h 58"/>
                  <a:gd name="T74" fmla="*/ 19 w 50"/>
                  <a:gd name="T75" fmla="*/ 31 h 58"/>
                  <a:gd name="T76" fmla="*/ 14 w 50"/>
                  <a:gd name="T77" fmla="*/ 25 h 58"/>
                  <a:gd name="T78" fmla="*/ 21 w 50"/>
                  <a:gd name="T79" fmla="*/ 15 h 58"/>
                  <a:gd name="T80" fmla="*/ 27 w 50"/>
                  <a:gd name="T81" fmla="*/ 32 h 58"/>
                  <a:gd name="T82" fmla="*/ 19 w 50"/>
                  <a:gd name="T83" fmla="*/ 31 h 58"/>
                  <a:gd name="T84" fmla="*/ 25 w 50"/>
                  <a:gd name="T85" fmla="*/ 46 h 58"/>
                  <a:gd name="T86" fmla="*/ 28 w 50"/>
                  <a:gd name="T87" fmla="*/ 34 h 58"/>
                  <a:gd name="T88" fmla="*/ 37 w 50"/>
                  <a:gd name="T89" fmla="*/ 49 h 58"/>
                  <a:gd name="T90" fmla="*/ 25 w 50"/>
                  <a:gd name="T91" fmla="*/ 46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0" h="57">
                    <a:moveTo>
                      <a:pt x="23" y="11"/>
                    </a:moveTo>
                    <a:cubicBezTo>
                      <a:pt x="22" y="7"/>
                      <a:pt x="22" y="4"/>
                      <a:pt x="21" y="0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5"/>
                      <a:pt x="20" y="9"/>
                      <a:pt x="21" y="12"/>
                    </a:cubicBezTo>
                    <a:cubicBezTo>
                      <a:pt x="18" y="12"/>
                      <a:pt x="14" y="11"/>
                      <a:pt x="13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2"/>
                      <a:pt x="16" y="14"/>
                      <a:pt x="19" y="14"/>
                    </a:cubicBezTo>
                    <a:cubicBezTo>
                      <a:pt x="15" y="16"/>
                      <a:pt x="12" y="20"/>
                      <a:pt x="13" y="25"/>
                    </a:cubicBezTo>
                    <a:cubicBezTo>
                      <a:pt x="9" y="23"/>
                      <a:pt x="6" y="22"/>
                      <a:pt x="5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2" y="20"/>
                      <a:pt x="1" y="21"/>
                      <a:pt x="0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3"/>
                      <a:pt x="3" y="21"/>
                      <a:pt x="4" y="20"/>
                    </a:cubicBezTo>
                    <a:cubicBezTo>
                      <a:pt x="6" y="24"/>
                      <a:pt x="9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7"/>
                      <a:pt x="14" y="28"/>
                    </a:cubicBezTo>
                    <a:cubicBezTo>
                      <a:pt x="12" y="29"/>
                      <a:pt x="11" y="31"/>
                      <a:pt x="10" y="33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2"/>
                      <a:pt x="13" y="30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6" y="31"/>
                      <a:pt x="18" y="33"/>
                      <a:pt x="20" y="33"/>
                    </a:cubicBezTo>
                    <a:cubicBezTo>
                      <a:pt x="22" y="34"/>
                      <a:pt x="23" y="34"/>
                      <a:pt x="25" y="34"/>
                    </a:cubicBezTo>
                    <a:cubicBezTo>
                      <a:pt x="22" y="37"/>
                      <a:pt x="21" y="41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31" y="52"/>
                      <a:pt x="34" y="52"/>
                      <a:pt x="36" y="51"/>
                    </a:cubicBezTo>
                    <a:cubicBezTo>
                      <a:pt x="36" y="53"/>
                      <a:pt x="35" y="56"/>
                      <a:pt x="36" y="58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7" y="55"/>
                      <a:pt x="37" y="53"/>
                      <a:pt x="39" y="51"/>
                    </a:cubicBezTo>
                    <a:cubicBezTo>
                      <a:pt x="40" y="52"/>
                      <a:pt x="42" y="54"/>
                      <a:pt x="44" y="55"/>
                    </a:cubicBezTo>
                    <a:cubicBezTo>
                      <a:pt x="45" y="56"/>
                      <a:pt x="46" y="57"/>
                      <a:pt x="47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47" y="55"/>
                      <a:pt x="44" y="53"/>
                      <a:pt x="41" y="50"/>
                    </a:cubicBezTo>
                    <a:cubicBezTo>
                      <a:pt x="31" y="39"/>
                      <a:pt x="25" y="25"/>
                      <a:pt x="23" y="11"/>
                    </a:cubicBezTo>
                    <a:close/>
                    <a:moveTo>
                      <a:pt x="19" y="31"/>
                    </a:moveTo>
                    <a:cubicBezTo>
                      <a:pt x="17" y="30"/>
                      <a:pt x="15" y="27"/>
                      <a:pt x="14" y="25"/>
                    </a:cubicBezTo>
                    <a:cubicBezTo>
                      <a:pt x="13" y="20"/>
                      <a:pt x="17" y="16"/>
                      <a:pt x="21" y="15"/>
                    </a:cubicBezTo>
                    <a:cubicBezTo>
                      <a:pt x="23" y="21"/>
                      <a:pt x="24" y="26"/>
                      <a:pt x="27" y="32"/>
                    </a:cubicBezTo>
                    <a:cubicBezTo>
                      <a:pt x="25" y="33"/>
                      <a:pt x="21" y="32"/>
                      <a:pt x="19" y="31"/>
                    </a:cubicBezTo>
                    <a:close/>
                    <a:moveTo>
                      <a:pt x="25" y="46"/>
                    </a:moveTo>
                    <a:cubicBezTo>
                      <a:pt x="22" y="42"/>
                      <a:pt x="23" y="36"/>
                      <a:pt x="28" y="34"/>
                    </a:cubicBezTo>
                    <a:cubicBezTo>
                      <a:pt x="30" y="39"/>
                      <a:pt x="34" y="44"/>
                      <a:pt x="37" y="49"/>
                    </a:cubicBezTo>
                    <a:cubicBezTo>
                      <a:pt x="34" y="52"/>
                      <a:pt x="27" y="49"/>
                      <a:pt x="25" y="4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8" name="Freeform 778"/>
              <p:cNvSpPr/>
              <p:nvPr/>
            </p:nvSpPr>
            <p:spPr bwMode="auto">
              <a:xfrm>
                <a:off x="2447" y="2207"/>
                <a:ext cx="57" cy="83"/>
              </a:xfrm>
              <a:custGeom>
                <a:gdLst>
                  <a:gd name="T0" fmla="*/ 1 w 24"/>
                  <a:gd name="T1" fmla="*/ 8 h 35"/>
                  <a:gd name="T2" fmla="*/ 11 w 24"/>
                  <a:gd name="T3" fmla="*/ 15 h 35"/>
                  <a:gd name="T4" fmla="*/ 12 w 24"/>
                  <a:gd name="T5" fmla="*/ 16 h 35"/>
                  <a:gd name="T6" fmla="*/ 13 w 24"/>
                  <a:gd name="T7" fmla="*/ 19 h 35"/>
                  <a:gd name="T8" fmla="*/ 13 w 24"/>
                  <a:gd name="T9" fmla="*/ 31 h 35"/>
                  <a:gd name="T10" fmla="*/ 17 w 24"/>
                  <a:gd name="T11" fmla="*/ 35 h 35"/>
                  <a:gd name="T12" fmla="*/ 24 w 24"/>
                  <a:gd name="T13" fmla="*/ 35 h 35"/>
                  <a:gd name="T14" fmla="*/ 19 w 24"/>
                  <a:gd name="T15" fmla="*/ 34 h 35"/>
                  <a:gd name="T16" fmla="*/ 14 w 24"/>
                  <a:gd name="T17" fmla="*/ 30 h 35"/>
                  <a:gd name="T18" fmla="*/ 15 w 24"/>
                  <a:gd name="T19" fmla="*/ 20 h 35"/>
                  <a:gd name="T20" fmla="*/ 17 w 24"/>
                  <a:gd name="T21" fmla="*/ 22 h 35"/>
                  <a:gd name="T22" fmla="*/ 16 w 24"/>
                  <a:gd name="T23" fmla="*/ 20 h 35"/>
                  <a:gd name="T24" fmla="*/ 16 w 24"/>
                  <a:gd name="T25" fmla="*/ 19 h 35"/>
                  <a:gd name="T26" fmla="*/ 13 w 24"/>
                  <a:gd name="T27" fmla="*/ 16 h 35"/>
                  <a:gd name="T28" fmla="*/ 13 w 24"/>
                  <a:gd name="T29" fmla="*/ 11 h 35"/>
                  <a:gd name="T30" fmla="*/ 11 w 24"/>
                  <a:gd name="T31" fmla="*/ 10 h 35"/>
                  <a:gd name="T32" fmla="*/ 11 w 24"/>
                  <a:gd name="T33" fmla="*/ 14 h 35"/>
                  <a:gd name="T34" fmla="*/ 2 w 24"/>
                  <a:gd name="T35" fmla="*/ 7 h 35"/>
                  <a:gd name="T36" fmla="*/ 3 w 24"/>
                  <a:gd name="T37" fmla="*/ 1 h 35"/>
                  <a:gd name="T38" fmla="*/ 1 w 24"/>
                  <a:gd name="T39" fmla="*/ 0 h 35"/>
                  <a:gd name="T40" fmla="*/ 1 w 24"/>
                  <a:gd name="T41" fmla="*/ 8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35">
                    <a:moveTo>
                      <a:pt x="1" y="8"/>
                    </a:moveTo>
                    <a:cubicBezTo>
                      <a:pt x="3" y="12"/>
                      <a:pt x="7" y="16"/>
                      <a:pt x="11" y="15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2" y="17"/>
                      <a:pt x="13" y="18"/>
                      <a:pt x="13" y="19"/>
                    </a:cubicBezTo>
                    <a:cubicBezTo>
                      <a:pt x="11" y="22"/>
                      <a:pt x="10" y="27"/>
                      <a:pt x="13" y="31"/>
                    </a:cubicBezTo>
                    <a:cubicBezTo>
                      <a:pt x="14" y="33"/>
                      <a:pt x="15" y="34"/>
                      <a:pt x="17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3" y="35"/>
                      <a:pt x="21" y="35"/>
                      <a:pt x="19" y="34"/>
                    </a:cubicBezTo>
                    <a:cubicBezTo>
                      <a:pt x="17" y="33"/>
                      <a:pt x="15" y="32"/>
                      <a:pt x="14" y="30"/>
                    </a:cubicBezTo>
                    <a:cubicBezTo>
                      <a:pt x="12" y="27"/>
                      <a:pt x="12" y="23"/>
                      <a:pt x="15" y="20"/>
                    </a:cubicBezTo>
                    <a:cubicBezTo>
                      <a:pt x="15" y="21"/>
                      <a:pt x="16" y="21"/>
                      <a:pt x="17" y="22"/>
                    </a:cubicBezTo>
                    <a:cubicBezTo>
                      <a:pt x="17" y="21"/>
                      <a:pt x="16" y="21"/>
                      <a:pt x="16" y="20"/>
                    </a:cubicBezTo>
                    <a:cubicBezTo>
                      <a:pt x="16" y="20"/>
                      <a:pt x="16" y="20"/>
                      <a:pt x="16" y="19"/>
                    </a:cubicBezTo>
                    <a:cubicBezTo>
                      <a:pt x="15" y="18"/>
                      <a:pt x="14" y="17"/>
                      <a:pt x="13" y="16"/>
                    </a:cubicBezTo>
                    <a:cubicBezTo>
                      <a:pt x="13" y="14"/>
                      <a:pt x="12" y="13"/>
                      <a:pt x="13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2"/>
                      <a:pt x="11" y="14"/>
                    </a:cubicBezTo>
                    <a:cubicBezTo>
                      <a:pt x="7" y="13"/>
                      <a:pt x="4" y="11"/>
                      <a:pt x="2" y="7"/>
                    </a:cubicBezTo>
                    <a:cubicBezTo>
                      <a:pt x="2" y="5"/>
                      <a:pt x="2" y="3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6"/>
                      <a:pt x="1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9" name="Freeform 779"/>
              <p:cNvSpPr/>
              <p:nvPr/>
            </p:nvSpPr>
            <p:spPr bwMode="auto">
              <a:xfrm>
                <a:off x="2504" y="2283"/>
                <a:ext cx="5" cy="7"/>
              </a:xfrm>
              <a:custGeom>
                <a:gdLst>
                  <a:gd name="T0" fmla="*/ 2 w 2"/>
                  <a:gd name="T1" fmla="*/ 2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3 h 3"/>
                  <a:gd name="T8" fmla="*/ 2 w 2"/>
                  <a:gd name="T9" fmla="*/ 2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0" name="Freeform 780"/>
              <p:cNvSpPr/>
              <p:nvPr/>
            </p:nvSpPr>
            <p:spPr bwMode="auto">
              <a:xfrm>
                <a:off x="2497" y="2257"/>
                <a:ext cx="19" cy="19"/>
              </a:xfrm>
              <a:custGeom>
                <a:gdLst>
                  <a:gd name="T0" fmla="*/ 0 w 8"/>
                  <a:gd name="T1" fmla="*/ 0 h 8"/>
                  <a:gd name="T2" fmla="*/ 1 w 8"/>
                  <a:gd name="T3" fmla="*/ 2 h 8"/>
                  <a:gd name="T4" fmla="*/ 2 w 8"/>
                  <a:gd name="T5" fmla="*/ 2 h 8"/>
                  <a:gd name="T6" fmla="*/ 4 w 8"/>
                  <a:gd name="T7" fmla="*/ 4 h 8"/>
                  <a:gd name="T8" fmla="*/ 5 w 8"/>
                  <a:gd name="T9" fmla="*/ 5 h 8"/>
                  <a:gd name="T10" fmla="*/ 4 w 8"/>
                  <a:gd name="T11" fmla="*/ 7 h 8"/>
                  <a:gd name="T12" fmla="*/ 5 w 8"/>
                  <a:gd name="T13" fmla="*/ 8 h 8"/>
                  <a:gd name="T14" fmla="*/ 6 w 8"/>
                  <a:gd name="T15" fmla="*/ 6 h 8"/>
                  <a:gd name="T16" fmla="*/ 8 w 8"/>
                  <a:gd name="T17" fmla="*/ 7 h 8"/>
                  <a:gd name="T18" fmla="*/ 2 w 8"/>
                  <a:gd name="T19" fmla="*/ 0 h 8"/>
                  <a:gd name="T20" fmla="*/ 0 w 8"/>
                  <a:gd name="T2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5" y="5"/>
                      <a:pt x="5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5" y="8"/>
                      <a:pt x="5" y="8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7" y="6"/>
                      <a:pt x="7" y="6"/>
                      <a:pt x="8" y="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1" name="Freeform 781"/>
              <p:cNvSpPr/>
              <p:nvPr/>
            </p:nvSpPr>
            <p:spPr bwMode="auto">
              <a:xfrm>
                <a:off x="2485" y="2252"/>
                <a:ext cx="14" cy="10"/>
              </a:xfrm>
              <a:custGeom>
                <a:gdLst>
                  <a:gd name="T0" fmla="*/ 6 w 6"/>
                  <a:gd name="T1" fmla="*/ 4 h 4"/>
                  <a:gd name="T2" fmla="*/ 5 w 6"/>
                  <a:gd name="T3" fmla="*/ 2 h 4"/>
                  <a:gd name="T4" fmla="*/ 0 w 6"/>
                  <a:gd name="T5" fmla="*/ 0 h 4"/>
                  <a:gd name="T6" fmla="*/ 0 w 6"/>
                  <a:gd name="T7" fmla="*/ 1 h 4"/>
                  <a:gd name="T8" fmla="*/ 1 w 6"/>
                  <a:gd name="T9" fmla="*/ 3 h 4"/>
                  <a:gd name="T10" fmla="*/ 6 w 6"/>
                  <a:gd name="T11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cubicBezTo>
                      <a:pt x="5" y="3"/>
                      <a:pt x="5" y="3"/>
                      <a:pt x="5" y="2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2" y="4"/>
                      <a:pt x="4" y="4"/>
                      <a:pt x="6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2" name="Freeform 782"/>
              <p:cNvSpPr/>
              <p:nvPr/>
            </p:nvSpPr>
            <p:spPr bwMode="auto">
              <a:xfrm>
                <a:off x="2504" y="2273"/>
                <a:ext cx="5" cy="15"/>
              </a:xfrm>
              <a:custGeom>
                <a:gdLst>
                  <a:gd name="T0" fmla="*/ 2 w 2"/>
                  <a:gd name="T1" fmla="*/ 6 h 6"/>
                  <a:gd name="T2" fmla="*/ 2 w 2"/>
                  <a:gd name="T3" fmla="*/ 1 h 6"/>
                  <a:gd name="T4" fmla="*/ 1 w 2"/>
                  <a:gd name="T5" fmla="*/ 0 h 6"/>
                  <a:gd name="T6" fmla="*/ 0 w 2"/>
                  <a:gd name="T7" fmla="*/ 4 h 6"/>
                  <a:gd name="T8" fmla="*/ 2 w 2"/>
                  <a:gd name="T9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1" y="4"/>
                      <a:pt x="2" y="3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3" name="Freeform 783"/>
              <p:cNvSpPr/>
              <p:nvPr/>
            </p:nvSpPr>
            <p:spPr bwMode="auto">
              <a:xfrm>
                <a:off x="2660" y="2264"/>
                <a:ext cx="78" cy="26"/>
              </a:xfrm>
              <a:custGeom>
                <a:gdLst>
                  <a:gd name="T0" fmla="*/ 6 w 33"/>
                  <a:gd name="T1" fmla="*/ 0 h 11"/>
                  <a:gd name="T2" fmla="*/ 0 w 33"/>
                  <a:gd name="T3" fmla="*/ 6 h 11"/>
                  <a:gd name="T4" fmla="*/ 5 w 33"/>
                  <a:gd name="T5" fmla="*/ 11 h 11"/>
                  <a:gd name="T6" fmla="*/ 33 w 33"/>
                  <a:gd name="T7" fmla="*/ 11 h 11"/>
                  <a:gd name="T8" fmla="*/ 6 w 33"/>
                  <a:gd name="T9" fmla="*/ 0 h 11"/>
                  <a:gd name="T10" fmla="*/ 6 w 33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1">
                    <a:moveTo>
                      <a:pt x="6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25" y="5"/>
                      <a:pt x="1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4" name="Freeform 784"/>
              <p:cNvSpPr/>
              <p:nvPr/>
            </p:nvSpPr>
            <p:spPr bwMode="auto">
              <a:xfrm>
                <a:off x="2660" y="2264"/>
                <a:ext cx="14" cy="14"/>
              </a:xfrm>
              <a:custGeom>
                <a:gdLst>
                  <a:gd name="T0" fmla="*/ 0 w 14"/>
                  <a:gd name="T1" fmla="*/ 14 h 14"/>
                  <a:gd name="T2" fmla="*/ 14 w 14"/>
                  <a:gd name="T3" fmla="*/ 0 h 14"/>
                  <a:gd name="T4" fmla="*/ 14 w 14"/>
                  <a:gd name="T5" fmla="*/ 0 h 14"/>
                  <a:gd name="T6" fmla="*/ 0 w 14"/>
                  <a:gd name="T7" fmla="*/ 14 h 14"/>
                  <a:gd name="T8" fmla="*/ 0 w 14"/>
                  <a:gd name="T9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lnTo>
                      <a:pt x="14" y="0"/>
                    </a:lnTo>
                    <a:lnTo>
                      <a:pt x="14" y="0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5" name="Rectangle 785"/>
              <p:cNvSpPr>
                <a:spLocks noChangeArrowheads="1"/>
              </p:cNvSpPr>
              <p:nvPr/>
            </p:nvSpPr>
            <p:spPr bwMode="auto">
              <a:xfrm>
                <a:off x="2674" y="2264"/>
                <a:ext cx="1" cy="1"/>
              </a:xfrm>
              <a:prstGeom prst="rect">
                <a:avLst/>
              </a:pr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6" name="Freeform 786"/>
              <p:cNvSpPr/>
              <p:nvPr/>
            </p:nvSpPr>
            <p:spPr bwMode="auto">
              <a:xfrm>
                <a:off x="2714" y="2216"/>
                <a:ext cx="10" cy="10"/>
              </a:xfrm>
              <a:custGeom>
                <a:gdLst>
                  <a:gd name="T0" fmla="*/ 3 w 4"/>
                  <a:gd name="T1" fmla="*/ 0 h 4"/>
                  <a:gd name="T2" fmla="*/ 0 w 4"/>
                  <a:gd name="T3" fmla="*/ 4 h 4"/>
                  <a:gd name="T4" fmla="*/ 0 w 4"/>
                  <a:gd name="T5" fmla="*/ 4 h 4"/>
                  <a:gd name="T6" fmla="*/ 4 w 4"/>
                  <a:gd name="T7" fmla="*/ 3 h 4"/>
                  <a:gd name="T8" fmla="*/ 3 w 4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7" name="Freeform 787"/>
              <p:cNvSpPr/>
              <p:nvPr/>
            </p:nvSpPr>
            <p:spPr bwMode="auto">
              <a:xfrm>
                <a:off x="2724" y="2195"/>
                <a:ext cx="28" cy="26"/>
              </a:xfrm>
              <a:custGeom>
                <a:gdLst>
                  <a:gd name="T0" fmla="*/ 12 w 12"/>
                  <a:gd name="T1" fmla="*/ 8 h 11"/>
                  <a:gd name="T2" fmla="*/ 8 w 12"/>
                  <a:gd name="T3" fmla="*/ 0 h 11"/>
                  <a:gd name="T4" fmla="*/ 0 w 12"/>
                  <a:gd name="T5" fmla="*/ 8 h 11"/>
                  <a:gd name="T6" fmla="*/ 0 w 12"/>
                  <a:gd name="T7" fmla="*/ 8 h 11"/>
                  <a:gd name="T8" fmla="*/ 1 w 12"/>
                  <a:gd name="T9" fmla="*/ 11 h 11"/>
                  <a:gd name="T10" fmla="*/ 12 w 12"/>
                  <a:gd name="T11" fmla="*/ 8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12" y="8"/>
                    </a:moveTo>
                    <a:cubicBezTo>
                      <a:pt x="12" y="5"/>
                      <a:pt x="10" y="2"/>
                      <a:pt x="8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10"/>
                      <a:pt x="1" y="11"/>
                    </a:cubicBezTo>
                    <a:cubicBezTo>
                      <a:pt x="4" y="8"/>
                      <a:pt x="8" y="7"/>
                      <a:pt x="12" y="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8" name="Freeform 788"/>
              <p:cNvSpPr/>
              <p:nvPr/>
            </p:nvSpPr>
            <p:spPr bwMode="auto">
              <a:xfrm>
                <a:off x="2724" y="2195"/>
                <a:ext cx="19" cy="19"/>
              </a:xfrm>
              <a:custGeom>
                <a:gdLst>
                  <a:gd name="T0" fmla="*/ 19 w 19"/>
                  <a:gd name="T1" fmla="*/ 0 h 19"/>
                  <a:gd name="T2" fmla="*/ 0 w 19"/>
                  <a:gd name="T3" fmla="*/ 19 h 19"/>
                  <a:gd name="T4" fmla="*/ 0 w 19"/>
                  <a:gd name="T5" fmla="*/ 19 h 19"/>
                  <a:gd name="T6" fmla="*/ 19 w 19"/>
                  <a:gd name="T7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9" y="0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9" name="Freeform 789"/>
              <p:cNvSpPr/>
              <p:nvPr/>
            </p:nvSpPr>
            <p:spPr bwMode="auto">
              <a:xfrm>
                <a:off x="2705" y="2226"/>
                <a:ext cx="38" cy="26"/>
              </a:xfrm>
              <a:custGeom>
                <a:gdLst>
                  <a:gd name="T0" fmla="*/ 10 w 16"/>
                  <a:gd name="T1" fmla="*/ 1 h 11"/>
                  <a:gd name="T2" fmla="*/ 0 w 16"/>
                  <a:gd name="T3" fmla="*/ 6 h 11"/>
                  <a:gd name="T4" fmla="*/ 0 w 16"/>
                  <a:gd name="T5" fmla="*/ 6 h 11"/>
                  <a:gd name="T6" fmla="*/ 14 w 16"/>
                  <a:gd name="T7" fmla="*/ 11 h 11"/>
                  <a:gd name="T8" fmla="*/ 10 w 16"/>
                  <a:gd name="T9" fmla="*/ 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1">
                    <a:moveTo>
                      <a:pt x="10" y="1"/>
                    </a:moveTo>
                    <a:cubicBezTo>
                      <a:pt x="7" y="0"/>
                      <a:pt x="1" y="1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7"/>
                      <a:pt x="10" y="9"/>
                      <a:pt x="14" y="11"/>
                    </a:cubicBezTo>
                    <a:cubicBezTo>
                      <a:pt x="16" y="7"/>
                      <a:pt x="14" y="2"/>
                      <a:pt x="10" y="1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0" name="Freeform 790"/>
              <p:cNvSpPr/>
              <p:nvPr/>
            </p:nvSpPr>
            <p:spPr bwMode="auto">
              <a:xfrm>
                <a:off x="2731" y="2214"/>
                <a:ext cx="40" cy="36"/>
              </a:xfrm>
              <a:custGeom>
                <a:gdLst>
                  <a:gd name="T0" fmla="*/ 0 w 17"/>
                  <a:gd name="T1" fmla="*/ 4 h 15"/>
                  <a:gd name="T2" fmla="*/ 5 w 17"/>
                  <a:gd name="T3" fmla="*/ 15 h 15"/>
                  <a:gd name="T4" fmla="*/ 12 w 17"/>
                  <a:gd name="T5" fmla="*/ 12 h 15"/>
                  <a:gd name="T6" fmla="*/ 16 w 17"/>
                  <a:gd name="T7" fmla="*/ 12 h 15"/>
                  <a:gd name="T8" fmla="*/ 12 w 17"/>
                  <a:gd name="T9" fmla="*/ 3 h 15"/>
                  <a:gd name="T10" fmla="*/ 0 w 17"/>
                  <a:gd name="T11" fmla="*/ 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5">
                    <a:moveTo>
                      <a:pt x="0" y="4"/>
                    </a:moveTo>
                    <a:cubicBezTo>
                      <a:pt x="4" y="6"/>
                      <a:pt x="6" y="11"/>
                      <a:pt x="5" y="15"/>
                    </a:cubicBezTo>
                    <a:cubicBezTo>
                      <a:pt x="7" y="13"/>
                      <a:pt x="9" y="12"/>
                      <a:pt x="12" y="12"/>
                    </a:cubicBezTo>
                    <a:cubicBezTo>
                      <a:pt x="14" y="12"/>
                      <a:pt x="15" y="12"/>
                      <a:pt x="16" y="12"/>
                    </a:cubicBezTo>
                    <a:cubicBezTo>
                      <a:pt x="17" y="9"/>
                      <a:pt x="15" y="5"/>
                      <a:pt x="12" y="3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1" name="Freeform 791"/>
              <p:cNvSpPr/>
              <p:nvPr/>
            </p:nvSpPr>
            <p:spPr bwMode="auto">
              <a:xfrm>
                <a:off x="2783" y="2250"/>
                <a:ext cx="33" cy="35"/>
              </a:xfrm>
              <a:custGeom>
                <a:gdLst>
                  <a:gd name="T0" fmla="*/ 0 w 14"/>
                  <a:gd name="T1" fmla="*/ 2 h 15"/>
                  <a:gd name="T2" fmla="*/ 1 w 14"/>
                  <a:gd name="T3" fmla="*/ 13 h 15"/>
                  <a:gd name="T4" fmla="*/ 12 w 14"/>
                  <a:gd name="T5" fmla="*/ 15 h 15"/>
                  <a:gd name="T6" fmla="*/ 11 w 14"/>
                  <a:gd name="T7" fmla="*/ 4 h 15"/>
                  <a:gd name="T8" fmla="*/ 0 w 14"/>
                  <a:gd name="T9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0" y="2"/>
                    </a:moveTo>
                    <a:cubicBezTo>
                      <a:pt x="2" y="5"/>
                      <a:pt x="3" y="10"/>
                      <a:pt x="1" y="13"/>
                    </a:cubicBezTo>
                    <a:cubicBezTo>
                      <a:pt x="4" y="12"/>
                      <a:pt x="9" y="14"/>
                      <a:pt x="12" y="15"/>
                    </a:cubicBezTo>
                    <a:cubicBezTo>
                      <a:pt x="14" y="11"/>
                      <a:pt x="14" y="7"/>
                      <a:pt x="11" y="4"/>
                    </a:cubicBezTo>
                    <a:cubicBezTo>
                      <a:pt x="8" y="1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2" name="Freeform 792"/>
              <p:cNvSpPr/>
              <p:nvPr/>
            </p:nvSpPr>
            <p:spPr bwMode="auto">
              <a:xfrm>
                <a:off x="2767" y="2216"/>
                <a:ext cx="33" cy="36"/>
              </a:xfrm>
              <a:custGeom>
                <a:gdLst>
                  <a:gd name="T0" fmla="*/ 3 w 14"/>
                  <a:gd name="T1" fmla="*/ 12 h 15"/>
                  <a:gd name="T2" fmla="*/ 5 w 14"/>
                  <a:gd name="T3" fmla="*/ 14 h 15"/>
                  <a:gd name="T4" fmla="*/ 6 w 14"/>
                  <a:gd name="T5" fmla="*/ 15 h 15"/>
                  <a:gd name="T6" fmla="*/ 13 w 14"/>
                  <a:gd name="T7" fmla="*/ 14 h 15"/>
                  <a:gd name="T8" fmla="*/ 13 w 14"/>
                  <a:gd name="T9" fmla="*/ 14 h 15"/>
                  <a:gd name="T10" fmla="*/ 10 w 14"/>
                  <a:gd name="T11" fmla="*/ 4 h 15"/>
                  <a:gd name="T12" fmla="*/ 0 w 14"/>
                  <a:gd name="T13" fmla="*/ 2 h 15"/>
                  <a:gd name="T14" fmla="*/ 3 w 14"/>
                  <a:gd name="T15" fmla="*/ 1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3" y="12"/>
                    </a:moveTo>
                    <a:cubicBezTo>
                      <a:pt x="4" y="12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5"/>
                    </a:cubicBezTo>
                    <a:cubicBezTo>
                      <a:pt x="8" y="14"/>
                      <a:pt x="10" y="13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0"/>
                      <a:pt x="12" y="6"/>
                      <a:pt x="10" y="4"/>
                    </a:cubicBezTo>
                    <a:cubicBezTo>
                      <a:pt x="8" y="2"/>
                      <a:pt x="3" y="0"/>
                      <a:pt x="0" y="2"/>
                    </a:cubicBezTo>
                    <a:cubicBezTo>
                      <a:pt x="3" y="4"/>
                      <a:pt x="4" y="8"/>
                      <a:pt x="3" y="1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3" name="Freeform 793"/>
              <p:cNvSpPr/>
              <p:nvPr/>
            </p:nvSpPr>
            <p:spPr bwMode="auto">
              <a:xfrm>
                <a:off x="2743" y="2247"/>
                <a:ext cx="45" cy="36"/>
              </a:xfrm>
              <a:custGeom>
                <a:gdLst>
                  <a:gd name="T0" fmla="*/ 7 w 19"/>
                  <a:gd name="T1" fmla="*/ 0 h 15"/>
                  <a:gd name="T2" fmla="*/ 0 w 19"/>
                  <a:gd name="T3" fmla="*/ 3 h 15"/>
                  <a:gd name="T4" fmla="*/ 11 w 19"/>
                  <a:gd name="T5" fmla="*/ 11 h 15"/>
                  <a:gd name="T6" fmla="*/ 16 w 19"/>
                  <a:gd name="T7" fmla="*/ 15 h 15"/>
                  <a:gd name="T8" fmla="*/ 14 w 19"/>
                  <a:gd name="T9" fmla="*/ 2 h 15"/>
                  <a:gd name="T10" fmla="*/ 7 w 19"/>
                  <a:gd name="T11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5">
                    <a:moveTo>
                      <a:pt x="7" y="0"/>
                    </a:moveTo>
                    <a:cubicBezTo>
                      <a:pt x="4" y="0"/>
                      <a:pt x="2" y="2"/>
                      <a:pt x="0" y="3"/>
                    </a:cubicBezTo>
                    <a:cubicBezTo>
                      <a:pt x="4" y="6"/>
                      <a:pt x="8" y="8"/>
                      <a:pt x="11" y="11"/>
                    </a:cubicBezTo>
                    <a:cubicBezTo>
                      <a:pt x="13" y="12"/>
                      <a:pt x="14" y="14"/>
                      <a:pt x="16" y="15"/>
                    </a:cubicBezTo>
                    <a:cubicBezTo>
                      <a:pt x="19" y="11"/>
                      <a:pt x="17" y="6"/>
                      <a:pt x="14" y="2"/>
                    </a:cubicBezTo>
                    <a:cubicBezTo>
                      <a:pt x="12" y="0"/>
                      <a:pt x="10" y="0"/>
                      <a:pt x="7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4" name="Freeform 794"/>
              <p:cNvSpPr/>
              <p:nvPr/>
            </p:nvSpPr>
            <p:spPr bwMode="auto">
              <a:xfrm>
                <a:off x="2783" y="2283"/>
                <a:ext cx="26" cy="7"/>
              </a:xfrm>
              <a:custGeom>
                <a:gdLst>
                  <a:gd name="T0" fmla="*/ 0 w 11"/>
                  <a:gd name="T1" fmla="*/ 2 h 3"/>
                  <a:gd name="T2" fmla="*/ 1 w 11"/>
                  <a:gd name="T3" fmla="*/ 3 h 3"/>
                  <a:gd name="T4" fmla="*/ 11 w 11"/>
                  <a:gd name="T5" fmla="*/ 3 h 3"/>
                  <a:gd name="T6" fmla="*/ 0 w 11"/>
                  <a:gd name="T7" fmla="*/ 2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1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5" name="Freeform 795"/>
              <p:cNvSpPr/>
              <p:nvPr/>
            </p:nvSpPr>
            <p:spPr bwMode="auto">
              <a:xfrm>
                <a:off x="2875" y="2271"/>
                <a:ext cx="45" cy="19"/>
              </a:xfrm>
              <a:custGeom>
                <a:gdLst>
                  <a:gd name="T0" fmla="*/ 18 w 19"/>
                  <a:gd name="T1" fmla="*/ 6 h 8"/>
                  <a:gd name="T2" fmla="*/ 8 w 19"/>
                  <a:gd name="T3" fmla="*/ 3 h 8"/>
                  <a:gd name="T4" fmla="*/ 1 w 19"/>
                  <a:gd name="T5" fmla="*/ 7 h 8"/>
                  <a:gd name="T6" fmla="*/ 0 w 19"/>
                  <a:gd name="T7" fmla="*/ 8 h 8"/>
                  <a:gd name="T8" fmla="*/ 18 w 19"/>
                  <a:gd name="T9" fmla="*/ 8 h 8"/>
                  <a:gd name="T10" fmla="*/ 18 w 19"/>
                  <a:gd name="T11" fmla="*/ 6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8">
                    <a:moveTo>
                      <a:pt x="18" y="6"/>
                    </a:moveTo>
                    <a:cubicBezTo>
                      <a:pt x="18" y="0"/>
                      <a:pt x="11" y="1"/>
                      <a:pt x="8" y="3"/>
                    </a:cubicBezTo>
                    <a:cubicBezTo>
                      <a:pt x="5" y="4"/>
                      <a:pt x="3" y="5"/>
                      <a:pt x="1" y="7"/>
                    </a:cubicBezTo>
                    <a:cubicBezTo>
                      <a:pt x="1" y="7"/>
                      <a:pt x="0" y="7"/>
                      <a:pt x="0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7"/>
                      <a:pt x="19" y="6"/>
                      <a:pt x="18" y="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6" name="Freeform 796"/>
              <p:cNvSpPr/>
              <p:nvPr/>
            </p:nvSpPr>
            <p:spPr bwMode="auto">
              <a:xfrm>
                <a:off x="2745" y="2181"/>
                <a:ext cx="119" cy="109"/>
              </a:xfrm>
              <a:custGeom>
                <a:gdLst>
                  <a:gd name="T0" fmla="*/ 5 w 50"/>
                  <a:gd name="T1" fmla="*/ 14 h 46"/>
                  <a:gd name="T2" fmla="*/ 5 w 50"/>
                  <a:gd name="T3" fmla="*/ 15 h 46"/>
                  <a:gd name="T4" fmla="*/ 8 w 50"/>
                  <a:gd name="T5" fmla="*/ 16 h 46"/>
                  <a:gd name="T6" fmla="*/ 11 w 50"/>
                  <a:gd name="T7" fmla="*/ 15 h 46"/>
                  <a:gd name="T8" fmla="*/ 18 w 50"/>
                  <a:gd name="T9" fmla="*/ 16 h 46"/>
                  <a:gd name="T10" fmla="*/ 23 w 50"/>
                  <a:gd name="T11" fmla="*/ 29 h 46"/>
                  <a:gd name="T12" fmla="*/ 23 w 50"/>
                  <a:gd name="T13" fmla="*/ 29 h 46"/>
                  <a:gd name="T14" fmla="*/ 27 w 50"/>
                  <a:gd name="T15" fmla="*/ 31 h 46"/>
                  <a:gd name="T16" fmla="*/ 30 w 50"/>
                  <a:gd name="T17" fmla="*/ 35 h 46"/>
                  <a:gd name="T18" fmla="*/ 42 w 50"/>
                  <a:gd name="T19" fmla="*/ 40 h 46"/>
                  <a:gd name="T20" fmla="*/ 43 w 50"/>
                  <a:gd name="T21" fmla="*/ 46 h 46"/>
                  <a:gd name="T22" fmla="*/ 50 w 50"/>
                  <a:gd name="T23" fmla="*/ 46 h 46"/>
                  <a:gd name="T24" fmla="*/ 32 w 50"/>
                  <a:gd name="T25" fmla="*/ 28 h 46"/>
                  <a:gd name="T26" fmla="*/ 32 w 50"/>
                  <a:gd name="T27" fmla="*/ 28 h 46"/>
                  <a:gd name="T28" fmla="*/ 31 w 50"/>
                  <a:gd name="T29" fmla="*/ 27 h 46"/>
                  <a:gd name="T30" fmla="*/ 24 w 50"/>
                  <a:gd name="T31" fmla="*/ 12 h 46"/>
                  <a:gd name="T32" fmla="*/ 10 w 50"/>
                  <a:gd name="T33" fmla="*/ 8 h 46"/>
                  <a:gd name="T34" fmla="*/ 9 w 50"/>
                  <a:gd name="T35" fmla="*/ 8 h 46"/>
                  <a:gd name="T36" fmla="*/ 6 w 50"/>
                  <a:gd name="T37" fmla="*/ 1 h 46"/>
                  <a:gd name="T38" fmla="*/ 5 w 50"/>
                  <a:gd name="T39" fmla="*/ 0 h 46"/>
                  <a:gd name="T40" fmla="*/ 0 w 50"/>
                  <a:gd name="T41" fmla="*/ 5 h 46"/>
                  <a:gd name="T42" fmla="*/ 5 w 50"/>
                  <a:gd name="T43" fmla="*/ 14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0" h="46">
                    <a:moveTo>
                      <a:pt x="5" y="14"/>
                    </a:moveTo>
                    <a:cubicBezTo>
                      <a:pt x="5" y="14"/>
                      <a:pt x="5" y="14"/>
                      <a:pt x="5" y="15"/>
                    </a:cubicBezTo>
                    <a:cubicBezTo>
                      <a:pt x="6" y="15"/>
                      <a:pt x="7" y="15"/>
                      <a:pt x="8" y="16"/>
                    </a:cubicBezTo>
                    <a:cubicBezTo>
                      <a:pt x="9" y="15"/>
                      <a:pt x="10" y="15"/>
                      <a:pt x="11" y="15"/>
                    </a:cubicBezTo>
                    <a:cubicBezTo>
                      <a:pt x="14" y="14"/>
                      <a:pt x="16" y="15"/>
                      <a:pt x="18" y="16"/>
                    </a:cubicBezTo>
                    <a:cubicBezTo>
                      <a:pt x="22" y="18"/>
                      <a:pt x="25" y="25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5" y="30"/>
                      <a:pt x="26" y="31"/>
                      <a:pt x="27" y="31"/>
                    </a:cubicBezTo>
                    <a:cubicBezTo>
                      <a:pt x="29" y="33"/>
                      <a:pt x="30" y="34"/>
                      <a:pt x="30" y="35"/>
                    </a:cubicBezTo>
                    <a:cubicBezTo>
                      <a:pt x="35" y="35"/>
                      <a:pt x="39" y="36"/>
                      <a:pt x="42" y="40"/>
                    </a:cubicBezTo>
                    <a:cubicBezTo>
                      <a:pt x="43" y="42"/>
                      <a:pt x="43" y="44"/>
                      <a:pt x="43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37"/>
                      <a:pt x="41" y="28"/>
                      <a:pt x="32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1" y="28"/>
                      <a:pt x="31" y="28"/>
                      <a:pt x="31" y="27"/>
                    </a:cubicBezTo>
                    <a:cubicBezTo>
                      <a:pt x="31" y="21"/>
                      <a:pt x="28" y="16"/>
                      <a:pt x="24" y="12"/>
                    </a:cubicBezTo>
                    <a:cubicBezTo>
                      <a:pt x="21" y="9"/>
                      <a:pt x="14" y="8"/>
                      <a:pt x="10" y="8"/>
                    </a:cubicBezTo>
                    <a:cubicBezTo>
                      <a:pt x="10" y="9"/>
                      <a:pt x="9" y="8"/>
                      <a:pt x="9" y="8"/>
                    </a:cubicBezTo>
                    <a:cubicBezTo>
                      <a:pt x="8" y="6"/>
                      <a:pt x="8" y="3"/>
                      <a:pt x="6" y="1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8"/>
                      <a:pt x="5" y="11"/>
                      <a:pt x="5" y="1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7" name="Freeform 797"/>
              <p:cNvSpPr/>
              <p:nvPr/>
            </p:nvSpPr>
            <p:spPr bwMode="auto">
              <a:xfrm>
                <a:off x="2745" y="2181"/>
                <a:ext cx="12" cy="12"/>
              </a:xfrm>
              <a:custGeom>
                <a:gdLst>
                  <a:gd name="T0" fmla="*/ 12 w 12"/>
                  <a:gd name="T1" fmla="*/ 0 h 12"/>
                  <a:gd name="T2" fmla="*/ 12 w 12"/>
                  <a:gd name="T3" fmla="*/ 0 h 12"/>
                  <a:gd name="T4" fmla="*/ 0 w 12"/>
                  <a:gd name="T5" fmla="*/ 12 h 12"/>
                  <a:gd name="T6" fmla="*/ 12 w 12"/>
                  <a:gd name="T7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12" y="0"/>
                    </a:moveTo>
                    <a:lnTo>
                      <a:pt x="12" y="0"/>
                    </a:lnTo>
                    <a:lnTo>
                      <a:pt x="0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8" name="Freeform 798"/>
              <p:cNvSpPr/>
              <p:nvPr/>
            </p:nvSpPr>
            <p:spPr bwMode="auto">
              <a:xfrm>
                <a:off x="2826" y="2207"/>
                <a:ext cx="47" cy="36"/>
              </a:xfrm>
              <a:custGeom>
                <a:gdLst>
                  <a:gd name="T0" fmla="*/ 15 w 20"/>
                  <a:gd name="T1" fmla="*/ 3 h 15"/>
                  <a:gd name="T2" fmla="*/ 6 w 20"/>
                  <a:gd name="T3" fmla="*/ 6 h 15"/>
                  <a:gd name="T4" fmla="*/ 0 w 20"/>
                  <a:gd name="T5" fmla="*/ 15 h 15"/>
                  <a:gd name="T6" fmla="*/ 10 w 20"/>
                  <a:gd name="T7" fmla="*/ 12 h 15"/>
                  <a:gd name="T8" fmla="*/ 15 w 20"/>
                  <a:gd name="T9" fmla="*/ 3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15" y="3"/>
                    </a:moveTo>
                    <a:cubicBezTo>
                      <a:pt x="12" y="0"/>
                      <a:pt x="8" y="4"/>
                      <a:pt x="6" y="6"/>
                    </a:cubicBezTo>
                    <a:cubicBezTo>
                      <a:pt x="3" y="9"/>
                      <a:pt x="1" y="11"/>
                      <a:pt x="0" y="15"/>
                    </a:cubicBezTo>
                    <a:cubicBezTo>
                      <a:pt x="3" y="13"/>
                      <a:pt x="7" y="13"/>
                      <a:pt x="10" y="12"/>
                    </a:cubicBezTo>
                    <a:cubicBezTo>
                      <a:pt x="13" y="10"/>
                      <a:pt x="20" y="7"/>
                      <a:pt x="15" y="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9" name="Freeform 799"/>
              <p:cNvSpPr/>
              <p:nvPr/>
            </p:nvSpPr>
            <p:spPr bwMode="auto">
              <a:xfrm>
                <a:off x="2771" y="2148"/>
                <a:ext cx="48" cy="47"/>
              </a:xfrm>
              <a:custGeom>
                <a:gdLst>
                  <a:gd name="T0" fmla="*/ 16 w 20"/>
                  <a:gd name="T1" fmla="*/ 5 h 20"/>
                  <a:gd name="T2" fmla="*/ 6 w 20"/>
                  <a:gd name="T3" fmla="*/ 10 h 20"/>
                  <a:gd name="T4" fmla="*/ 0 w 20"/>
                  <a:gd name="T5" fmla="*/ 20 h 20"/>
                  <a:gd name="T6" fmla="*/ 16 w 20"/>
                  <a:gd name="T7" fmla="*/ 5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6" y="5"/>
                    </a:moveTo>
                    <a:cubicBezTo>
                      <a:pt x="13" y="0"/>
                      <a:pt x="7" y="8"/>
                      <a:pt x="6" y="10"/>
                    </a:cubicBezTo>
                    <a:cubicBezTo>
                      <a:pt x="4" y="13"/>
                      <a:pt x="2" y="16"/>
                      <a:pt x="0" y="20"/>
                    </a:cubicBezTo>
                    <a:cubicBezTo>
                      <a:pt x="6" y="17"/>
                      <a:pt x="20" y="13"/>
                      <a:pt x="16" y="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0" name="Freeform 800"/>
              <p:cNvSpPr/>
              <p:nvPr/>
            </p:nvSpPr>
            <p:spPr bwMode="auto">
              <a:xfrm>
                <a:off x="2814" y="2266"/>
                <a:ext cx="31" cy="24"/>
              </a:xfrm>
              <a:custGeom>
                <a:gdLst>
                  <a:gd name="T0" fmla="*/ 11 w 13"/>
                  <a:gd name="T1" fmla="*/ 5 h 10"/>
                  <a:gd name="T2" fmla="*/ 7 w 13"/>
                  <a:gd name="T3" fmla="*/ 1 h 10"/>
                  <a:gd name="T4" fmla="*/ 1 w 13"/>
                  <a:gd name="T5" fmla="*/ 0 h 10"/>
                  <a:gd name="T6" fmla="*/ 0 w 13"/>
                  <a:gd name="T7" fmla="*/ 9 h 10"/>
                  <a:gd name="T8" fmla="*/ 0 w 13"/>
                  <a:gd name="T9" fmla="*/ 10 h 10"/>
                  <a:gd name="T10" fmla="*/ 13 w 13"/>
                  <a:gd name="T11" fmla="*/ 10 h 10"/>
                  <a:gd name="T12" fmla="*/ 11 w 13"/>
                  <a:gd name="T13" fmla="*/ 5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0">
                    <a:moveTo>
                      <a:pt x="11" y="5"/>
                    </a:moveTo>
                    <a:cubicBezTo>
                      <a:pt x="10" y="3"/>
                      <a:pt x="8" y="2"/>
                      <a:pt x="7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2" y="3"/>
                      <a:pt x="1" y="6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8"/>
                      <a:pt x="12" y="6"/>
                      <a:pt x="11" y="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1" name="Freeform 801"/>
              <p:cNvSpPr/>
              <p:nvPr/>
            </p:nvSpPr>
            <p:spPr bwMode="auto">
              <a:xfrm>
                <a:off x="2679" y="2243"/>
                <a:ext cx="99" cy="47"/>
              </a:xfrm>
              <a:custGeom>
                <a:gdLst>
                  <a:gd name="T0" fmla="*/ 20 w 42"/>
                  <a:gd name="T1" fmla="*/ 14 h 20"/>
                  <a:gd name="T2" fmla="*/ 29 w 42"/>
                  <a:gd name="T3" fmla="*/ 20 h 20"/>
                  <a:gd name="T4" fmla="*/ 42 w 42"/>
                  <a:gd name="T5" fmla="*/ 20 h 20"/>
                  <a:gd name="T6" fmla="*/ 40 w 42"/>
                  <a:gd name="T7" fmla="*/ 18 h 20"/>
                  <a:gd name="T8" fmla="*/ 8 w 42"/>
                  <a:gd name="T9" fmla="*/ 0 h 20"/>
                  <a:gd name="T10" fmla="*/ 0 w 42"/>
                  <a:gd name="T11" fmla="*/ 8 h 20"/>
                  <a:gd name="T12" fmla="*/ 20 w 42"/>
                  <a:gd name="T13" fmla="*/ 1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20">
                    <a:moveTo>
                      <a:pt x="20" y="14"/>
                    </a:moveTo>
                    <a:cubicBezTo>
                      <a:pt x="23" y="15"/>
                      <a:pt x="26" y="17"/>
                      <a:pt x="29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1" y="19"/>
                      <a:pt x="41" y="18"/>
                      <a:pt x="40" y="18"/>
                    </a:cubicBezTo>
                    <a:cubicBezTo>
                      <a:pt x="31" y="9"/>
                      <a:pt x="20" y="2"/>
                      <a:pt x="8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7" y="8"/>
                      <a:pt x="13" y="10"/>
                      <a:pt x="20" y="14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2" name="Freeform 802"/>
              <p:cNvSpPr>
                <a:spLocks noEditPoints="1"/>
              </p:cNvSpPr>
              <p:nvPr/>
            </p:nvSpPr>
            <p:spPr bwMode="auto">
              <a:xfrm>
                <a:off x="2757" y="2148"/>
                <a:ext cx="116" cy="142"/>
              </a:xfrm>
              <a:custGeom>
                <a:gdLst>
                  <a:gd name="T0" fmla="*/ 1 w 49"/>
                  <a:gd name="T1" fmla="*/ 15 h 60"/>
                  <a:gd name="T2" fmla="*/ 4 w 49"/>
                  <a:gd name="T3" fmla="*/ 22 h 60"/>
                  <a:gd name="T4" fmla="*/ 5 w 49"/>
                  <a:gd name="T5" fmla="*/ 22 h 60"/>
                  <a:gd name="T6" fmla="*/ 19 w 49"/>
                  <a:gd name="T7" fmla="*/ 26 h 60"/>
                  <a:gd name="T8" fmla="*/ 26 w 49"/>
                  <a:gd name="T9" fmla="*/ 41 h 60"/>
                  <a:gd name="T10" fmla="*/ 27 w 49"/>
                  <a:gd name="T11" fmla="*/ 42 h 60"/>
                  <a:gd name="T12" fmla="*/ 27 w 49"/>
                  <a:gd name="T13" fmla="*/ 42 h 60"/>
                  <a:gd name="T14" fmla="*/ 45 w 49"/>
                  <a:gd name="T15" fmla="*/ 60 h 60"/>
                  <a:gd name="T16" fmla="*/ 46 w 49"/>
                  <a:gd name="T17" fmla="*/ 60 h 60"/>
                  <a:gd name="T18" fmla="*/ 30 w 49"/>
                  <a:gd name="T19" fmla="*/ 41 h 60"/>
                  <a:gd name="T20" fmla="*/ 38 w 49"/>
                  <a:gd name="T21" fmla="*/ 39 h 60"/>
                  <a:gd name="T22" fmla="*/ 45 w 49"/>
                  <a:gd name="T23" fmla="*/ 36 h 60"/>
                  <a:gd name="T24" fmla="*/ 46 w 49"/>
                  <a:gd name="T25" fmla="*/ 27 h 60"/>
                  <a:gd name="T26" fmla="*/ 27 w 49"/>
                  <a:gd name="T27" fmla="*/ 39 h 60"/>
                  <a:gd name="T28" fmla="*/ 20 w 49"/>
                  <a:gd name="T29" fmla="*/ 25 h 60"/>
                  <a:gd name="T30" fmla="*/ 8 w 49"/>
                  <a:gd name="T31" fmla="*/ 21 h 60"/>
                  <a:gd name="T32" fmla="*/ 22 w 49"/>
                  <a:gd name="T33" fmla="*/ 12 h 60"/>
                  <a:gd name="T34" fmla="*/ 22 w 49"/>
                  <a:gd name="T35" fmla="*/ 3 h 60"/>
                  <a:gd name="T36" fmla="*/ 12 w 49"/>
                  <a:gd name="T37" fmla="*/ 6 h 60"/>
                  <a:gd name="T38" fmla="*/ 8 w 49"/>
                  <a:gd name="T39" fmla="*/ 13 h 60"/>
                  <a:gd name="T40" fmla="*/ 5 w 49"/>
                  <a:gd name="T41" fmla="*/ 19 h 60"/>
                  <a:gd name="T42" fmla="*/ 1 w 49"/>
                  <a:gd name="T43" fmla="*/ 13 h 60"/>
                  <a:gd name="T44" fmla="*/ 0 w 49"/>
                  <a:gd name="T45" fmla="*/ 14 h 60"/>
                  <a:gd name="T46" fmla="*/ 1 w 49"/>
                  <a:gd name="T47" fmla="*/ 15 h 60"/>
                  <a:gd name="T48" fmla="*/ 35 w 49"/>
                  <a:gd name="T49" fmla="*/ 31 h 60"/>
                  <a:gd name="T50" fmla="*/ 44 w 49"/>
                  <a:gd name="T51" fmla="*/ 28 h 60"/>
                  <a:gd name="T52" fmla="*/ 39 w 49"/>
                  <a:gd name="T53" fmla="*/ 37 h 60"/>
                  <a:gd name="T54" fmla="*/ 29 w 49"/>
                  <a:gd name="T55" fmla="*/ 40 h 60"/>
                  <a:gd name="T56" fmla="*/ 35 w 49"/>
                  <a:gd name="T57" fmla="*/ 31 h 60"/>
                  <a:gd name="T58" fmla="*/ 12 w 49"/>
                  <a:gd name="T59" fmla="*/ 10 h 60"/>
                  <a:gd name="T60" fmla="*/ 22 w 49"/>
                  <a:gd name="T61" fmla="*/ 5 h 60"/>
                  <a:gd name="T62" fmla="*/ 6 w 49"/>
                  <a:gd name="T63" fmla="*/ 20 h 60"/>
                  <a:gd name="T64" fmla="*/ 12 w 49"/>
                  <a:gd name="T65" fmla="*/ 10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60">
                    <a:moveTo>
                      <a:pt x="1" y="15"/>
                    </a:moveTo>
                    <a:cubicBezTo>
                      <a:pt x="3" y="17"/>
                      <a:pt x="3" y="20"/>
                      <a:pt x="4" y="22"/>
                    </a:cubicBezTo>
                    <a:cubicBezTo>
                      <a:pt x="4" y="22"/>
                      <a:pt x="5" y="23"/>
                      <a:pt x="5" y="22"/>
                    </a:cubicBezTo>
                    <a:cubicBezTo>
                      <a:pt x="9" y="22"/>
                      <a:pt x="16" y="23"/>
                      <a:pt x="19" y="26"/>
                    </a:cubicBezTo>
                    <a:cubicBezTo>
                      <a:pt x="23" y="30"/>
                      <a:pt x="26" y="35"/>
                      <a:pt x="26" y="41"/>
                    </a:cubicBezTo>
                    <a:cubicBezTo>
                      <a:pt x="26" y="42"/>
                      <a:pt x="26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36" y="42"/>
                      <a:pt x="45" y="51"/>
                      <a:pt x="45" y="60"/>
                    </a:cubicBezTo>
                    <a:cubicBezTo>
                      <a:pt x="46" y="60"/>
                      <a:pt x="46" y="60"/>
                      <a:pt x="46" y="60"/>
                    </a:cubicBezTo>
                    <a:cubicBezTo>
                      <a:pt x="47" y="51"/>
                      <a:pt x="39" y="42"/>
                      <a:pt x="30" y="41"/>
                    </a:cubicBezTo>
                    <a:cubicBezTo>
                      <a:pt x="33" y="40"/>
                      <a:pt x="35" y="40"/>
                      <a:pt x="38" y="39"/>
                    </a:cubicBezTo>
                    <a:cubicBezTo>
                      <a:pt x="40" y="38"/>
                      <a:pt x="43" y="37"/>
                      <a:pt x="45" y="36"/>
                    </a:cubicBezTo>
                    <a:cubicBezTo>
                      <a:pt x="48" y="34"/>
                      <a:pt x="49" y="29"/>
                      <a:pt x="46" y="27"/>
                    </a:cubicBezTo>
                    <a:cubicBezTo>
                      <a:pt x="39" y="21"/>
                      <a:pt x="30" y="32"/>
                      <a:pt x="27" y="39"/>
                    </a:cubicBezTo>
                    <a:cubicBezTo>
                      <a:pt x="27" y="33"/>
                      <a:pt x="24" y="28"/>
                      <a:pt x="20" y="25"/>
                    </a:cubicBezTo>
                    <a:cubicBezTo>
                      <a:pt x="17" y="22"/>
                      <a:pt x="12" y="21"/>
                      <a:pt x="8" y="21"/>
                    </a:cubicBezTo>
                    <a:cubicBezTo>
                      <a:pt x="13" y="18"/>
                      <a:pt x="19" y="17"/>
                      <a:pt x="22" y="12"/>
                    </a:cubicBezTo>
                    <a:cubicBezTo>
                      <a:pt x="25" y="10"/>
                      <a:pt x="24" y="6"/>
                      <a:pt x="22" y="3"/>
                    </a:cubicBezTo>
                    <a:cubicBezTo>
                      <a:pt x="19" y="0"/>
                      <a:pt x="14" y="4"/>
                      <a:pt x="12" y="6"/>
                    </a:cubicBezTo>
                    <a:cubicBezTo>
                      <a:pt x="10" y="9"/>
                      <a:pt x="9" y="11"/>
                      <a:pt x="8" y="13"/>
                    </a:cubicBezTo>
                    <a:cubicBezTo>
                      <a:pt x="7" y="15"/>
                      <a:pt x="5" y="17"/>
                      <a:pt x="5" y="19"/>
                    </a:cubicBezTo>
                    <a:cubicBezTo>
                      <a:pt x="4" y="17"/>
                      <a:pt x="3" y="15"/>
                      <a:pt x="1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1" y="15"/>
                      <a:pt x="1" y="15"/>
                    </a:cubicBezTo>
                    <a:close/>
                    <a:moveTo>
                      <a:pt x="35" y="31"/>
                    </a:moveTo>
                    <a:cubicBezTo>
                      <a:pt x="37" y="29"/>
                      <a:pt x="41" y="25"/>
                      <a:pt x="44" y="28"/>
                    </a:cubicBezTo>
                    <a:cubicBezTo>
                      <a:pt x="49" y="32"/>
                      <a:pt x="42" y="35"/>
                      <a:pt x="39" y="37"/>
                    </a:cubicBezTo>
                    <a:cubicBezTo>
                      <a:pt x="36" y="38"/>
                      <a:pt x="32" y="38"/>
                      <a:pt x="29" y="40"/>
                    </a:cubicBezTo>
                    <a:cubicBezTo>
                      <a:pt x="30" y="36"/>
                      <a:pt x="32" y="34"/>
                      <a:pt x="35" y="31"/>
                    </a:cubicBezTo>
                    <a:close/>
                    <a:moveTo>
                      <a:pt x="12" y="10"/>
                    </a:moveTo>
                    <a:cubicBezTo>
                      <a:pt x="13" y="8"/>
                      <a:pt x="19" y="0"/>
                      <a:pt x="22" y="5"/>
                    </a:cubicBezTo>
                    <a:cubicBezTo>
                      <a:pt x="26" y="13"/>
                      <a:pt x="12" y="17"/>
                      <a:pt x="6" y="20"/>
                    </a:cubicBezTo>
                    <a:cubicBezTo>
                      <a:pt x="8" y="16"/>
                      <a:pt x="10" y="13"/>
                      <a:pt x="12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3" name="Freeform 803"/>
              <p:cNvSpPr/>
              <p:nvPr/>
            </p:nvSpPr>
            <p:spPr bwMode="auto">
              <a:xfrm>
                <a:off x="2871" y="2269"/>
                <a:ext cx="52" cy="21"/>
              </a:xfrm>
              <a:custGeom>
                <a:gdLst>
                  <a:gd name="T0" fmla="*/ 3 w 22"/>
                  <a:gd name="T1" fmla="*/ 8 h 9"/>
                  <a:gd name="T2" fmla="*/ 10 w 22"/>
                  <a:gd name="T3" fmla="*/ 4 h 9"/>
                  <a:gd name="T4" fmla="*/ 20 w 22"/>
                  <a:gd name="T5" fmla="*/ 7 h 9"/>
                  <a:gd name="T6" fmla="*/ 20 w 22"/>
                  <a:gd name="T7" fmla="*/ 9 h 9"/>
                  <a:gd name="T8" fmla="*/ 22 w 22"/>
                  <a:gd name="T9" fmla="*/ 9 h 9"/>
                  <a:gd name="T10" fmla="*/ 22 w 22"/>
                  <a:gd name="T11" fmla="*/ 6 h 9"/>
                  <a:gd name="T12" fmla="*/ 12 w 22"/>
                  <a:gd name="T13" fmla="*/ 1 h 9"/>
                  <a:gd name="T14" fmla="*/ 4 w 22"/>
                  <a:gd name="T15" fmla="*/ 5 h 9"/>
                  <a:gd name="T16" fmla="*/ 0 w 22"/>
                  <a:gd name="T17" fmla="*/ 9 h 9"/>
                  <a:gd name="T18" fmla="*/ 2 w 22"/>
                  <a:gd name="T19" fmla="*/ 9 h 9"/>
                  <a:gd name="T20" fmla="*/ 3 w 22"/>
                  <a:gd name="T21" fmla="*/ 8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9">
                    <a:moveTo>
                      <a:pt x="3" y="8"/>
                    </a:moveTo>
                    <a:cubicBezTo>
                      <a:pt x="5" y="6"/>
                      <a:pt x="7" y="5"/>
                      <a:pt x="10" y="4"/>
                    </a:cubicBezTo>
                    <a:cubicBezTo>
                      <a:pt x="13" y="2"/>
                      <a:pt x="20" y="1"/>
                      <a:pt x="20" y="7"/>
                    </a:cubicBezTo>
                    <a:cubicBezTo>
                      <a:pt x="21" y="7"/>
                      <a:pt x="20" y="8"/>
                      <a:pt x="20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8"/>
                      <a:pt x="22" y="7"/>
                      <a:pt x="22" y="6"/>
                    </a:cubicBezTo>
                    <a:cubicBezTo>
                      <a:pt x="21" y="1"/>
                      <a:pt x="16" y="0"/>
                      <a:pt x="12" y="1"/>
                    </a:cubicBezTo>
                    <a:cubicBezTo>
                      <a:pt x="9" y="2"/>
                      <a:pt x="6" y="4"/>
                      <a:pt x="4" y="5"/>
                    </a:cubicBezTo>
                    <a:cubicBezTo>
                      <a:pt x="2" y="6"/>
                      <a:pt x="1" y="7"/>
                      <a:pt x="0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3" y="8"/>
                      <a:pt x="3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4" name="Freeform 804"/>
              <p:cNvSpPr/>
              <p:nvPr/>
            </p:nvSpPr>
            <p:spPr bwMode="auto">
              <a:xfrm>
                <a:off x="2757" y="2178"/>
                <a:ext cx="2" cy="3"/>
              </a:xfrm>
              <a:custGeom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5" name="Freeform 805"/>
              <p:cNvSpPr/>
              <p:nvPr/>
            </p:nvSpPr>
            <p:spPr bwMode="auto">
              <a:xfrm>
                <a:off x="2674" y="2262"/>
                <a:ext cx="74" cy="28"/>
              </a:xfrm>
              <a:custGeom>
                <a:gdLst>
                  <a:gd name="T0" fmla="*/ 27 w 31"/>
                  <a:gd name="T1" fmla="*/ 12 h 12"/>
                  <a:gd name="T2" fmla="*/ 31 w 31"/>
                  <a:gd name="T3" fmla="*/ 12 h 12"/>
                  <a:gd name="T4" fmla="*/ 22 w 31"/>
                  <a:gd name="T5" fmla="*/ 6 h 12"/>
                  <a:gd name="T6" fmla="*/ 2 w 31"/>
                  <a:gd name="T7" fmla="*/ 0 h 12"/>
                  <a:gd name="T8" fmla="*/ 0 w 31"/>
                  <a:gd name="T9" fmla="*/ 1 h 12"/>
                  <a:gd name="T10" fmla="*/ 27 w 31"/>
                  <a:gd name="T11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2">
                    <a:moveTo>
                      <a:pt x="27" y="12"/>
                    </a:moveTo>
                    <a:cubicBezTo>
                      <a:pt x="31" y="12"/>
                      <a:pt x="31" y="12"/>
                      <a:pt x="31" y="12"/>
                    </a:cubicBezTo>
                    <a:cubicBezTo>
                      <a:pt x="28" y="9"/>
                      <a:pt x="25" y="7"/>
                      <a:pt x="22" y="6"/>
                    </a:cubicBezTo>
                    <a:cubicBezTo>
                      <a:pt x="15" y="2"/>
                      <a:pt x="9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0" y="2"/>
                      <a:pt x="19" y="6"/>
                      <a:pt x="27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6" name="Freeform 806"/>
              <p:cNvSpPr/>
              <p:nvPr/>
            </p:nvSpPr>
            <p:spPr bwMode="auto">
              <a:xfrm flipH="1">
                <a:off x="2674" y="2264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7" name="Freeform 807"/>
              <p:cNvSpPr/>
              <p:nvPr/>
            </p:nvSpPr>
            <p:spPr bwMode="auto">
              <a:xfrm flipH="1">
                <a:off x="2674" y="2264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69" name="Group 1009"/>
            <p:cNvGrpSpPr/>
            <p:nvPr/>
          </p:nvGrpSpPr>
          <p:grpSpPr>
            <a:xfrm>
              <a:off x="2746375" y="3481388"/>
              <a:ext cx="1773238" cy="1296987"/>
              <a:chOff x="1730" y="2193"/>
              <a:chExt cx="1117" cy="817"/>
            </a:xfrm>
          </p:grpSpPr>
          <p:sp>
            <p:nvSpPr>
              <p:cNvPr id="2128" name="Freeform 809"/>
              <p:cNvSpPr/>
              <p:nvPr/>
            </p:nvSpPr>
            <p:spPr bwMode="auto">
              <a:xfrm>
                <a:off x="2674" y="2262"/>
                <a:ext cx="5" cy="2"/>
              </a:xfrm>
              <a:custGeom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9" name="Freeform 810"/>
              <p:cNvSpPr>
                <a:spLocks noEditPoints="1"/>
              </p:cNvSpPr>
              <p:nvPr/>
            </p:nvSpPr>
            <p:spPr bwMode="auto">
              <a:xfrm>
                <a:off x="2698" y="2193"/>
                <a:ext cx="149" cy="97"/>
              </a:xfrm>
              <a:custGeom>
                <a:gdLst>
                  <a:gd name="T0" fmla="*/ 23 w 63"/>
                  <a:gd name="T1" fmla="*/ 9 h 41"/>
                  <a:gd name="T2" fmla="*/ 12 w 63"/>
                  <a:gd name="T3" fmla="*/ 12 h 41"/>
                  <a:gd name="T4" fmla="*/ 11 w 63"/>
                  <a:gd name="T5" fmla="*/ 9 h 41"/>
                  <a:gd name="T6" fmla="*/ 10 w 63"/>
                  <a:gd name="T7" fmla="*/ 10 h 41"/>
                  <a:gd name="T8" fmla="*/ 11 w 63"/>
                  <a:gd name="T9" fmla="*/ 13 h 41"/>
                  <a:gd name="T10" fmla="*/ 7 w 63"/>
                  <a:gd name="T11" fmla="*/ 14 h 41"/>
                  <a:gd name="T12" fmla="*/ 0 w 63"/>
                  <a:gd name="T13" fmla="*/ 21 h 41"/>
                  <a:gd name="T14" fmla="*/ 32 w 63"/>
                  <a:gd name="T15" fmla="*/ 39 h 41"/>
                  <a:gd name="T16" fmla="*/ 34 w 63"/>
                  <a:gd name="T17" fmla="*/ 41 h 41"/>
                  <a:gd name="T18" fmla="*/ 37 w 63"/>
                  <a:gd name="T19" fmla="*/ 41 h 41"/>
                  <a:gd name="T20" fmla="*/ 36 w 63"/>
                  <a:gd name="T21" fmla="*/ 40 h 41"/>
                  <a:gd name="T22" fmla="*/ 47 w 63"/>
                  <a:gd name="T23" fmla="*/ 41 h 41"/>
                  <a:gd name="T24" fmla="*/ 49 w 63"/>
                  <a:gd name="T25" fmla="*/ 41 h 41"/>
                  <a:gd name="T26" fmla="*/ 49 w 63"/>
                  <a:gd name="T27" fmla="*/ 40 h 41"/>
                  <a:gd name="T28" fmla="*/ 50 w 63"/>
                  <a:gd name="T29" fmla="*/ 31 h 41"/>
                  <a:gd name="T30" fmla="*/ 56 w 63"/>
                  <a:gd name="T31" fmla="*/ 32 h 41"/>
                  <a:gd name="T32" fmla="*/ 60 w 63"/>
                  <a:gd name="T33" fmla="*/ 36 h 41"/>
                  <a:gd name="T34" fmla="*/ 62 w 63"/>
                  <a:gd name="T35" fmla="*/ 41 h 41"/>
                  <a:gd name="T36" fmla="*/ 63 w 63"/>
                  <a:gd name="T37" fmla="*/ 41 h 41"/>
                  <a:gd name="T38" fmla="*/ 62 w 63"/>
                  <a:gd name="T39" fmla="*/ 35 h 41"/>
                  <a:gd name="T40" fmla="*/ 50 w 63"/>
                  <a:gd name="T41" fmla="*/ 30 h 41"/>
                  <a:gd name="T42" fmla="*/ 47 w 63"/>
                  <a:gd name="T43" fmla="*/ 26 h 41"/>
                  <a:gd name="T44" fmla="*/ 43 w 63"/>
                  <a:gd name="T45" fmla="*/ 24 h 41"/>
                  <a:gd name="T46" fmla="*/ 43 w 63"/>
                  <a:gd name="T47" fmla="*/ 24 h 41"/>
                  <a:gd name="T48" fmla="*/ 38 w 63"/>
                  <a:gd name="T49" fmla="*/ 11 h 41"/>
                  <a:gd name="T50" fmla="*/ 31 w 63"/>
                  <a:gd name="T51" fmla="*/ 10 h 41"/>
                  <a:gd name="T52" fmla="*/ 28 w 63"/>
                  <a:gd name="T53" fmla="*/ 11 h 41"/>
                  <a:gd name="T54" fmla="*/ 25 w 63"/>
                  <a:gd name="T55" fmla="*/ 10 h 41"/>
                  <a:gd name="T56" fmla="*/ 25 w 63"/>
                  <a:gd name="T57" fmla="*/ 9 h 41"/>
                  <a:gd name="T58" fmla="*/ 20 w 63"/>
                  <a:gd name="T59" fmla="*/ 0 h 41"/>
                  <a:gd name="T60" fmla="*/ 19 w 63"/>
                  <a:gd name="T61" fmla="*/ 1 h 41"/>
                  <a:gd name="T62" fmla="*/ 23 w 63"/>
                  <a:gd name="T63" fmla="*/ 9 h 41"/>
                  <a:gd name="T64" fmla="*/ 17 w 63"/>
                  <a:gd name="T65" fmla="*/ 25 h 41"/>
                  <a:gd name="T66" fmla="*/ 3 w 63"/>
                  <a:gd name="T67" fmla="*/ 20 h 41"/>
                  <a:gd name="T68" fmla="*/ 3 w 63"/>
                  <a:gd name="T69" fmla="*/ 20 h 41"/>
                  <a:gd name="T70" fmla="*/ 13 w 63"/>
                  <a:gd name="T71" fmla="*/ 15 h 41"/>
                  <a:gd name="T72" fmla="*/ 17 w 63"/>
                  <a:gd name="T73" fmla="*/ 25 h 41"/>
                  <a:gd name="T74" fmla="*/ 35 w 63"/>
                  <a:gd name="T75" fmla="*/ 38 h 41"/>
                  <a:gd name="T76" fmla="*/ 30 w 63"/>
                  <a:gd name="T77" fmla="*/ 34 h 41"/>
                  <a:gd name="T78" fmla="*/ 19 w 63"/>
                  <a:gd name="T79" fmla="*/ 26 h 41"/>
                  <a:gd name="T80" fmla="*/ 26 w 63"/>
                  <a:gd name="T81" fmla="*/ 23 h 41"/>
                  <a:gd name="T82" fmla="*/ 33 w 63"/>
                  <a:gd name="T83" fmla="*/ 25 h 41"/>
                  <a:gd name="T84" fmla="*/ 35 w 63"/>
                  <a:gd name="T85" fmla="*/ 38 h 41"/>
                  <a:gd name="T86" fmla="*/ 47 w 63"/>
                  <a:gd name="T87" fmla="*/ 28 h 41"/>
                  <a:gd name="T88" fmla="*/ 48 w 63"/>
                  <a:gd name="T89" fmla="*/ 39 h 41"/>
                  <a:gd name="T90" fmla="*/ 37 w 63"/>
                  <a:gd name="T91" fmla="*/ 37 h 41"/>
                  <a:gd name="T92" fmla="*/ 36 w 63"/>
                  <a:gd name="T93" fmla="*/ 26 h 41"/>
                  <a:gd name="T94" fmla="*/ 47 w 63"/>
                  <a:gd name="T95" fmla="*/ 28 h 41"/>
                  <a:gd name="T96" fmla="*/ 39 w 63"/>
                  <a:gd name="T97" fmla="*/ 14 h 41"/>
                  <a:gd name="T98" fmla="*/ 42 w 63"/>
                  <a:gd name="T99" fmla="*/ 24 h 41"/>
                  <a:gd name="T100" fmla="*/ 42 w 63"/>
                  <a:gd name="T101" fmla="*/ 24 h 41"/>
                  <a:gd name="T102" fmla="*/ 35 w 63"/>
                  <a:gd name="T103" fmla="*/ 25 h 41"/>
                  <a:gd name="T104" fmla="*/ 34 w 63"/>
                  <a:gd name="T105" fmla="*/ 24 h 41"/>
                  <a:gd name="T106" fmla="*/ 32 w 63"/>
                  <a:gd name="T107" fmla="*/ 22 h 41"/>
                  <a:gd name="T108" fmla="*/ 29 w 63"/>
                  <a:gd name="T109" fmla="*/ 12 h 41"/>
                  <a:gd name="T110" fmla="*/ 39 w 63"/>
                  <a:gd name="T111" fmla="*/ 14 h 41"/>
                  <a:gd name="T112" fmla="*/ 26 w 63"/>
                  <a:gd name="T113" fmla="*/ 12 h 41"/>
                  <a:gd name="T114" fmla="*/ 30 w 63"/>
                  <a:gd name="T115" fmla="*/ 21 h 41"/>
                  <a:gd name="T116" fmla="*/ 26 w 63"/>
                  <a:gd name="T117" fmla="*/ 21 h 41"/>
                  <a:gd name="T118" fmla="*/ 19 w 63"/>
                  <a:gd name="T119" fmla="*/ 24 h 41"/>
                  <a:gd name="T120" fmla="*/ 14 w 63"/>
                  <a:gd name="T121" fmla="*/ 13 h 41"/>
                  <a:gd name="T122" fmla="*/ 26 w 63"/>
                  <a:gd name="T123" fmla="*/ 12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2" h="41">
                    <a:moveTo>
                      <a:pt x="23" y="9"/>
                    </a:moveTo>
                    <a:cubicBezTo>
                      <a:pt x="19" y="8"/>
                      <a:pt x="15" y="9"/>
                      <a:pt x="12" y="12"/>
                    </a:cubicBezTo>
                    <a:cubicBezTo>
                      <a:pt x="12" y="11"/>
                      <a:pt x="12" y="10"/>
                      <a:pt x="11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1"/>
                      <a:pt x="11" y="12"/>
                      <a:pt x="11" y="13"/>
                    </a:cubicBezTo>
                    <a:cubicBezTo>
                      <a:pt x="9" y="13"/>
                      <a:pt x="8" y="13"/>
                      <a:pt x="7" y="14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2" y="23"/>
                      <a:pt x="23" y="30"/>
                      <a:pt x="32" y="39"/>
                    </a:cubicBezTo>
                    <a:cubicBezTo>
                      <a:pt x="33" y="39"/>
                      <a:pt x="33" y="40"/>
                      <a:pt x="34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6" y="40"/>
                      <a:pt x="36" y="40"/>
                    </a:cubicBezTo>
                    <a:cubicBezTo>
                      <a:pt x="39" y="38"/>
                      <a:pt x="44" y="39"/>
                      <a:pt x="47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49" y="40"/>
                      <a:pt x="49" y="40"/>
                    </a:cubicBezTo>
                    <a:cubicBezTo>
                      <a:pt x="50" y="37"/>
                      <a:pt x="51" y="34"/>
                      <a:pt x="50" y="31"/>
                    </a:cubicBezTo>
                    <a:cubicBezTo>
                      <a:pt x="52" y="31"/>
                      <a:pt x="54" y="31"/>
                      <a:pt x="56" y="32"/>
                    </a:cubicBezTo>
                    <a:cubicBezTo>
                      <a:pt x="57" y="33"/>
                      <a:pt x="59" y="34"/>
                      <a:pt x="60" y="36"/>
                    </a:cubicBezTo>
                    <a:cubicBezTo>
                      <a:pt x="61" y="37"/>
                      <a:pt x="62" y="39"/>
                      <a:pt x="62" y="41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39"/>
                      <a:pt x="63" y="37"/>
                      <a:pt x="62" y="35"/>
                    </a:cubicBezTo>
                    <a:cubicBezTo>
                      <a:pt x="59" y="31"/>
                      <a:pt x="55" y="30"/>
                      <a:pt x="50" y="30"/>
                    </a:cubicBezTo>
                    <a:cubicBezTo>
                      <a:pt x="50" y="29"/>
                      <a:pt x="49" y="28"/>
                      <a:pt x="47" y="26"/>
                    </a:cubicBezTo>
                    <a:cubicBezTo>
                      <a:pt x="46" y="26"/>
                      <a:pt x="45" y="25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5" y="20"/>
                      <a:pt x="42" y="13"/>
                      <a:pt x="38" y="11"/>
                    </a:cubicBezTo>
                    <a:cubicBezTo>
                      <a:pt x="36" y="10"/>
                      <a:pt x="34" y="9"/>
                      <a:pt x="31" y="10"/>
                    </a:cubicBezTo>
                    <a:cubicBezTo>
                      <a:pt x="30" y="10"/>
                      <a:pt x="29" y="10"/>
                      <a:pt x="28" y="11"/>
                    </a:cubicBezTo>
                    <a:cubicBezTo>
                      <a:pt x="27" y="10"/>
                      <a:pt x="26" y="10"/>
                      <a:pt x="25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6"/>
                      <a:pt x="23" y="3"/>
                      <a:pt x="20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1" y="3"/>
                      <a:pt x="23" y="6"/>
                      <a:pt x="23" y="9"/>
                    </a:cubicBezTo>
                    <a:close/>
                    <a:moveTo>
                      <a:pt x="17" y="25"/>
                    </a:moveTo>
                    <a:cubicBezTo>
                      <a:pt x="13" y="23"/>
                      <a:pt x="8" y="21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15"/>
                      <a:pt x="10" y="14"/>
                      <a:pt x="13" y="15"/>
                    </a:cubicBezTo>
                    <a:cubicBezTo>
                      <a:pt x="17" y="16"/>
                      <a:pt x="19" y="21"/>
                      <a:pt x="17" y="25"/>
                    </a:cubicBezTo>
                    <a:close/>
                    <a:moveTo>
                      <a:pt x="35" y="38"/>
                    </a:moveTo>
                    <a:cubicBezTo>
                      <a:pt x="33" y="37"/>
                      <a:pt x="32" y="35"/>
                      <a:pt x="30" y="34"/>
                    </a:cubicBezTo>
                    <a:cubicBezTo>
                      <a:pt x="27" y="31"/>
                      <a:pt x="23" y="29"/>
                      <a:pt x="19" y="26"/>
                    </a:cubicBezTo>
                    <a:cubicBezTo>
                      <a:pt x="21" y="25"/>
                      <a:pt x="23" y="23"/>
                      <a:pt x="26" y="23"/>
                    </a:cubicBezTo>
                    <a:cubicBezTo>
                      <a:pt x="29" y="23"/>
                      <a:pt x="31" y="23"/>
                      <a:pt x="33" y="25"/>
                    </a:cubicBezTo>
                    <a:cubicBezTo>
                      <a:pt x="36" y="29"/>
                      <a:pt x="38" y="34"/>
                      <a:pt x="35" y="38"/>
                    </a:cubicBezTo>
                    <a:close/>
                    <a:moveTo>
                      <a:pt x="47" y="28"/>
                    </a:moveTo>
                    <a:cubicBezTo>
                      <a:pt x="50" y="31"/>
                      <a:pt x="50" y="35"/>
                      <a:pt x="48" y="39"/>
                    </a:cubicBezTo>
                    <a:cubicBezTo>
                      <a:pt x="45" y="38"/>
                      <a:pt x="40" y="36"/>
                      <a:pt x="37" y="37"/>
                    </a:cubicBezTo>
                    <a:cubicBezTo>
                      <a:pt x="39" y="34"/>
                      <a:pt x="38" y="29"/>
                      <a:pt x="36" y="26"/>
                    </a:cubicBezTo>
                    <a:cubicBezTo>
                      <a:pt x="40" y="24"/>
                      <a:pt x="44" y="25"/>
                      <a:pt x="47" y="28"/>
                    </a:cubicBezTo>
                    <a:close/>
                    <a:moveTo>
                      <a:pt x="39" y="14"/>
                    </a:moveTo>
                    <a:cubicBezTo>
                      <a:pt x="41" y="16"/>
                      <a:pt x="43" y="20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39" y="23"/>
                      <a:pt x="37" y="24"/>
                      <a:pt x="35" y="25"/>
                    </a:cubicBezTo>
                    <a:cubicBezTo>
                      <a:pt x="35" y="24"/>
                      <a:pt x="35" y="24"/>
                      <a:pt x="34" y="24"/>
                    </a:cubicBezTo>
                    <a:cubicBezTo>
                      <a:pt x="34" y="23"/>
                      <a:pt x="33" y="22"/>
                      <a:pt x="32" y="22"/>
                    </a:cubicBezTo>
                    <a:cubicBezTo>
                      <a:pt x="33" y="18"/>
                      <a:pt x="32" y="14"/>
                      <a:pt x="29" y="12"/>
                    </a:cubicBezTo>
                    <a:cubicBezTo>
                      <a:pt x="32" y="10"/>
                      <a:pt x="37" y="12"/>
                      <a:pt x="39" y="14"/>
                    </a:cubicBezTo>
                    <a:close/>
                    <a:moveTo>
                      <a:pt x="26" y="12"/>
                    </a:moveTo>
                    <a:cubicBezTo>
                      <a:pt x="29" y="14"/>
                      <a:pt x="31" y="18"/>
                      <a:pt x="30" y="21"/>
                    </a:cubicBezTo>
                    <a:cubicBezTo>
                      <a:pt x="29" y="21"/>
                      <a:pt x="28" y="21"/>
                      <a:pt x="26" y="21"/>
                    </a:cubicBezTo>
                    <a:cubicBezTo>
                      <a:pt x="23" y="21"/>
                      <a:pt x="21" y="22"/>
                      <a:pt x="19" y="24"/>
                    </a:cubicBezTo>
                    <a:cubicBezTo>
                      <a:pt x="20" y="20"/>
                      <a:pt x="18" y="15"/>
                      <a:pt x="14" y="13"/>
                    </a:cubicBezTo>
                    <a:cubicBezTo>
                      <a:pt x="17" y="10"/>
                      <a:pt x="21" y="9"/>
                      <a:pt x="26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0" name="Freeform 811"/>
              <p:cNvSpPr/>
              <p:nvPr/>
            </p:nvSpPr>
            <p:spPr bwMode="auto">
              <a:xfrm>
                <a:off x="2651" y="2278"/>
                <a:ext cx="21" cy="12"/>
              </a:xfrm>
              <a:custGeom>
                <a:gdLst>
                  <a:gd name="T0" fmla="*/ 0 w 21"/>
                  <a:gd name="T1" fmla="*/ 12 h 12"/>
                  <a:gd name="T2" fmla="*/ 21 w 21"/>
                  <a:gd name="T3" fmla="*/ 12 h 12"/>
                  <a:gd name="T4" fmla="*/ 9 w 21"/>
                  <a:gd name="T5" fmla="*/ 0 h 12"/>
                  <a:gd name="T6" fmla="*/ 9 w 21"/>
                  <a:gd name="T7" fmla="*/ 0 h 12"/>
                  <a:gd name="T8" fmla="*/ 0 w 21"/>
                  <a:gd name="T9" fmla="*/ 12 h 12"/>
                  <a:gd name="T10" fmla="*/ 0 w 21"/>
                  <a:gd name="T11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0" y="12"/>
                    </a:moveTo>
                    <a:lnTo>
                      <a:pt x="21" y="1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1" name="Freeform 812"/>
              <p:cNvSpPr/>
              <p:nvPr/>
            </p:nvSpPr>
            <p:spPr bwMode="auto">
              <a:xfrm>
                <a:off x="2651" y="2278"/>
                <a:ext cx="9" cy="12"/>
              </a:xfrm>
              <a:custGeom>
                <a:gdLst>
                  <a:gd name="T0" fmla="*/ 9 w 9"/>
                  <a:gd name="T1" fmla="*/ 0 h 12"/>
                  <a:gd name="T2" fmla="*/ 0 w 9"/>
                  <a:gd name="T3" fmla="*/ 12 h 12"/>
                  <a:gd name="T4" fmla="*/ 0 w 9"/>
                  <a:gd name="T5" fmla="*/ 12 h 12"/>
                  <a:gd name="T6" fmla="*/ 9 w 9"/>
                  <a:gd name="T7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9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2" name="Freeform 813"/>
              <p:cNvSpPr/>
              <p:nvPr/>
            </p:nvSpPr>
            <p:spPr bwMode="auto">
              <a:xfrm>
                <a:off x="1794" y="3010"/>
                <a:ext cx="3" cy="0"/>
              </a:xfrm>
              <a:custGeom>
                <a:gdLst>
                  <a:gd name="T0" fmla="*/ 0 w 1"/>
                  <a:gd name="T1" fmla="*/ 1 w 1"/>
                  <a:gd name="T2" fmla="*/ 0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3" name="Freeform 814"/>
              <p:cNvSpPr/>
              <p:nvPr/>
            </p:nvSpPr>
            <p:spPr bwMode="auto">
              <a:xfrm>
                <a:off x="1818" y="3005"/>
                <a:ext cx="21" cy="5"/>
              </a:xfrm>
              <a:custGeom>
                <a:gdLst>
                  <a:gd name="T0" fmla="*/ 0 w 9"/>
                  <a:gd name="T1" fmla="*/ 2 h 2"/>
                  <a:gd name="T2" fmla="*/ 9 w 9"/>
                  <a:gd name="T3" fmla="*/ 2 h 2"/>
                  <a:gd name="T4" fmla="*/ 0 w 9"/>
                  <a:gd name="T5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2">
                    <a:moveTo>
                      <a:pt x="0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7" y="0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4" name="Freeform 815"/>
              <p:cNvSpPr/>
              <p:nvPr/>
            </p:nvSpPr>
            <p:spPr bwMode="auto">
              <a:xfrm>
                <a:off x="1851" y="2955"/>
                <a:ext cx="28" cy="29"/>
              </a:xfrm>
              <a:custGeom>
                <a:gdLst>
                  <a:gd name="T0" fmla="*/ 4 w 12"/>
                  <a:gd name="T1" fmla="*/ 12 h 12"/>
                  <a:gd name="T2" fmla="*/ 6 w 12"/>
                  <a:gd name="T3" fmla="*/ 11 h 12"/>
                  <a:gd name="T4" fmla="*/ 6 w 12"/>
                  <a:gd name="T5" fmla="*/ 11 h 12"/>
                  <a:gd name="T6" fmla="*/ 12 w 12"/>
                  <a:gd name="T7" fmla="*/ 2 h 12"/>
                  <a:gd name="T8" fmla="*/ 8 w 12"/>
                  <a:gd name="T9" fmla="*/ 0 h 12"/>
                  <a:gd name="T10" fmla="*/ 0 w 12"/>
                  <a:gd name="T11" fmla="*/ 8 h 12"/>
                  <a:gd name="T12" fmla="*/ 4 w 12"/>
                  <a:gd name="T13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5" y="12"/>
                      <a:pt x="5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7"/>
                      <a:pt x="9" y="4"/>
                      <a:pt x="12" y="2"/>
                    </a:cubicBezTo>
                    <a:cubicBezTo>
                      <a:pt x="11" y="1"/>
                      <a:pt x="9" y="0"/>
                      <a:pt x="8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9"/>
                      <a:pt x="3" y="10"/>
                      <a:pt x="4" y="1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5" name="Freeform 816"/>
              <p:cNvSpPr/>
              <p:nvPr/>
            </p:nvSpPr>
            <p:spPr bwMode="auto">
              <a:xfrm>
                <a:off x="1839" y="2953"/>
                <a:ext cx="31" cy="21"/>
              </a:xfrm>
              <a:custGeom>
                <a:gdLst>
                  <a:gd name="T0" fmla="*/ 7 w 13"/>
                  <a:gd name="T1" fmla="*/ 1 h 9"/>
                  <a:gd name="T2" fmla="*/ 0 w 13"/>
                  <a:gd name="T3" fmla="*/ 9 h 9"/>
                  <a:gd name="T4" fmla="*/ 5 w 13"/>
                  <a:gd name="T5" fmla="*/ 9 h 9"/>
                  <a:gd name="T6" fmla="*/ 13 w 13"/>
                  <a:gd name="T7" fmla="*/ 1 h 9"/>
                  <a:gd name="T8" fmla="*/ 7 w 13"/>
                  <a:gd name="T9" fmla="*/ 1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7" y="1"/>
                    </a:moveTo>
                    <a:cubicBezTo>
                      <a:pt x="3" y="2"/>
                      <a:pt x="1" y="5"/>
                      <a:pt x="0" y="9"/>
                    </a:cubicBezTo>
                    <a:cubicBezTo>
                      <a:pt x="2" y="9"/>
                      <a:pt x="3" y="9"/>
                      <a:pt x="5" y="9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0"/>
                      <a:pt x="9" y="0"/>
                      <a:pt x="7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6" name="Freeform 817"/>
              <p:cNvSpPr/>
              <p:nvPr/>
            </p:nvSpPr>
            <p:spPr bwMode="auto">
              <a:xfrm>
                <a:off x="1797" y="2903"/>
                <a:ext cx="26" cy="26"/>
              </a:xfrm>
              <a:custGeom>
                <a:gdLst>
                  <a:gd name="T0" fmla="*/ 5 w 11"/>
                  <a:gd name="T1" fmla="*/ 0 h 11"/>
                  <a:gd name="T2" fmla="*/ 1 w 11"/>
                  <a:gd name="T3" fmla="*/ 8 h 11"/>
                  <a:gd name="T4" fmla="*/ 11 w 11"/>
                  <a:gd name="T5" fmla="*/ 11 h 11"/>
                  <a:gd name="T6" fmla="*/ 11 w 11"/>
                  <a:gd name="T7" fmla="*/ 8 h 11"/>
                  <a:gd name="T8" fmla="*/ 5 w 11"/>
                  <a:gd name="T9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cubicBezTo>
                      <a:pt x="1" y="1"/>
                      <a:pt x="0" y="5"/>
                      <a:pt x="1" y="8"/>
                    </a:cubicBezTo>
                    <a:cubicBezTo>
                      <a:pt x="4" y="9"/>
                      <a:pt x="7" y="10"/>
                      <a:pt x="11" y="11"/>
                    </a:cubicBezTo>
                    <a:cubicBezTo>
                      <a:pt x="11" y="10"/>
                      <a:pt x="11" y="9"/>
                      <a:pt x="11" y="8"/>
                    </a:cubicBezTo>
                    <a:cubicBezTo>
                      <a:pt x="10" y="5"/>
                      <a:pt x="9" y="0"/>
                      <a:pt x="5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7" name="Freeform 818"/>
              <p:cNvSpPr/>
              <p:nvPr/>
            </p:nvSpPr>
            <p:spPr bwMode="auto">
              <a:xfrm>
                <a:off x="1804" y="2934"/>
                <a:ext cx="19" cy="21"/>
              </a:xfrm>
              <a:custGeom>
                <a:gdLst>
                  <a:gd name="T0" fmla="*/ 3 w 8"/>
                  <a:gd name="T1" fmla="*/ 5 h 9"/>
                  <a:gd name="T2" fmla="*/ 8 w 8"/>
                  <a:gd name="T3" fmla="*/ 9 h 9"/>
                  <a:gd name="T4" fmla="*/ 8 w 8"/>
                  <a:gd name="T5" fmla="*/ 2 h 9"/>
                  <a:gd name="T6" fmla="*/ 0 w 8"/>
                  <a:gd name="T7" fmla="*/ 0 h 9"/>
                  <a:gd name="T8" fmla="*/ 3 w 8"/>
                  <a:gd name="T9" fmla="*/ 5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5"/>
                    </a:moveTo>
                    <a:cubicBezTo>
                      <a:pt x="5" y="7"/>
                      <a:pt x="6" y="8"/>
                      <a:pt x="8" y="9"/>
                    </a:cubicBezTo>
                    <a:cubicBezTo>
                      <a:pt x="8" y="7"/>
                      <a:pt x="8" y="4"/>
                      <a:pt x="8" y="2"/>
                    </a:cubicBezTo>
                    <a:cubicBezTo>
                      <a:pt x="5" y="1"/>
                      <a:pt x="2" y="0"/>
                      <a:pt x="0" y="0"/>
                    </a:cubicBezTo>
                    <a:cubicBezTo>
                      <a:pt x="1" y="2"/>
                      <a:pt x="2" y="3"/>
                      <a:pt x="3" y="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8" name="Freeform 819"/>
              <p:cNvSpPr/>
              <p:nvPr/>
            </p:nvSpPr>
            <p:spPr bwMode="auto">
              <a:xfrm>
                <a:off x="1799" y="2922"/>
                <a:ext cx="24" cy="16"/>
              </a:xfrm>
              <a:custGeom>
                <a:gdLst>
                  <a:gd name="T0" fmla="*/ 10 w 10"/>
                  <a:gd name="T1" fmla="*/ 3 h 7"/>
                  <a:gd name="T2" fmla="*/ 0 w 10"/>
                  <a:gd name="T3" fmla="*/ 0 h 7"/>
                  <a:gd name="T4" fmla="*/ 1 w 10"/>
                  <a:gd name="T5" fmla="*/ 3 h 7"/>
                  <a:gd name="T6" fmla="*/ 2 w 10"/>
                  <a:gd name="T7" fmla="*/ 5 h 7"/>
                  <a:gd name="T8" fmla="*/ 10 w 10"/>
                  <a:gd name="T9" fmla="*/ 7 h 7"/>
                  <a:gd name="T10" fmla="*/ 10 w 10"/>
                  <a:gd name="T11" fmla="*/ 5 h 7"/>
                  <a:gd name="T12" fmla="*/ 10 w 10"/>
                  <a:gd name="T13" fmla="*/ 3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10" y="3"/>
                    </a:moveTo>
                    <a:cubicBezTo>
                      <a:pt x="6" y="2"/>
                      <a:pt x="3" y="1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4" y="5"/>
                      <a:pt x="7" y="6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4"/>
                      <a:pt x="10" y="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9" name="Freeform 820"/>
              <p:cNvSpPr/>
              <p:nvPr/>
            </p:nvSpPr>
            <p:spPr bwMode="auto">
              <a:xfrm>
                <a:off x="1872" y="2950"/>
                <a:ext cx="12" cy="10"/>
              </a:xfrm>
              <a:custGeom>
                <a:gdLst>
                  <a:gd name="T0" fmla="*/ 0 w 5"/>
                  <a:gd name="T1" fmla="*/ 1 h 4"/>
                  <a:gd name="T2" fmla="*/ 4 w 5"/>
                  <a:gd name="T3" fmla="*/ 4 h 4"/>
                  <a:gd name="T4" fmla="*/ 4 w 5"/>
                  <a:gd name="T5" fmla="*/ 4 h 4"/>
                  <a:gd name="T6" fmla="*/ 5 w 5"/>
                  <a:gd name="T7" fmla="*/ 3 h 4"/>
                  <a:gd name="T8" fmla="*/ 1 w 5"/>
                  <a:gd name="T9" fmla="*/ 0 h 4"/>
                  <a:gd name="T10" fmla="*/ 0 w 5"/>
                  <a:gd name="T11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0" name="Freeform 821"/>
              <p:cNvSpPr/>
              <p:nvPr/>
            </p:nvSpPr>
            <p:spPr bwMode="auto">
              <a:xfrm>
                <a:off x="1849" y="2934"/>
                <a:ext cx="18" cy="7"/>
              </a:xfrm>
              <a:custGeom>
                <a:gdLst>
                  <a:gd name="T0" fmla="*/ 0 w 8"/>
                  <a:gd name="T1" fmla="*/ 1 h 3"/>
                  <a:gd name="T2" fmla="*/ 8 w 8"/>
                  <a:gd name="T3" fmla="*/ 3 h 3"/>
                  <a:gd name="T4" fmla="*/ 5 w 8"/>
                  <a:gd name="T5" fmla="*/ 0 h 3"/>
                  <a:gd name="T6" fmla="*/ 0 w 8"/>
                  <a:gd name="T7" fmla="*/ 1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cubicBezTo>
                      <a:pt x="3" y="2"/>
                      <a:pt x="6" y="3"/>
                      <a:pt x="8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1" name="Freeform 822"/>
              <p:cNvSpPr/>
              <p:nvPr/>
            </p:nvSpPr>
            <p:spPr bwMode="auto">
              <a:xfrm>
                <a:off x="1752" y="3005"/>
                <a:ext cx="21" cy="5"/>
              </a:xfrm>
              <a:custGeom>
                <a:gdLst>
                  <a:gd name="T0" fmla="*/ 0 w 9"/>
                  <a:gd name="T1" fmla="*/ 2 h 2"/>
                  <a:gd name="T2" fmla="*/ 9 w 9"/>
                  <a:gd name="T3" fmla="*/ 2 h 2"/>
                  <a:gd name="T4" fmla="*/ 7 w 9"/>
                  <a:gd name="T5" fmla="*/ 0 h 2"/>
                  <a:gd name="T6" fmla="*/ 0 w 9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0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1"/>
                      <a:pt x="7" y="0"/>
                    </a:cubicBezTo>
                    <a:cubicBezTo>
                      <a:pt x="5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2" name="Freeform 823"/>
              <p:cNvSpPr/>
              <p:nvPr/>
            </p:nvSpPr>
            <p:spPr bwMode="auto">
              <a:xfrm>
                <a:off x="1785" y="2943"/>
                <a:ext cx="75" cy="38"/>
              </a:xfrm>
              <a:custGeom>
                <a:gdLst>
                  <a:gd name="T0" fmla="*/ 17 w 32"/>
                  <a:gd name="T1" fmla="*/ 8 h 16"/>
                  <a:gd name="T2" fmla="*/ 16 w 32"/>
                  <a:gd name="T3" fmla="*/ 8 h 16"/>
                  <a:gd name="T4" fmla="*/ 0 w 32"/>
                  <a:gd name="T5" fmla="*/ 13 h 16"/>
                  <a:gd name="T6" fmla="*/ 6 w 32"/>
                  <a:gd name="T7" fmla="*/ 15 h 16"/>
                  <a:gd name="T8" fmla="*/ 6 w 32"/>
                  <a:gd name="T9" fmla="*/ 15 h 16"/>
                  <a:gd name="T10" fmla="*/ 18 w 32"/>
                  <a:gd name="T11" fmla="*/ 16 h 16"/>
                  <a:gd name="T12" fmla="*/ 21 w 32"/>
                  <a:gd name="T13" fmla="*/ 14 h 16"/>
                  <a:gd name="T14" fmla="*/ 22 w 32"/>
                  <a:gd name="T15" fmla="*/ 13 h 16"/>
                  <a:gd name="T16" fmla="*/ 29 w 32"/>
                  <a:gd name="T17" fmla="*/ 3 h 16"/>
                  <a:gd name="T18" fmla="*/ 32 w 32"/>
                  <a:gd name="T19" fmla="*/ 3 h 16"/>
                  <a:gd name="T20" fmla="*/ 22 w 32"/>
                  <a:gd name="T21" fmla="*/ 0 h 16"/>
                  <a:gd name="T22" fmla="*/ 17 w 32"/>
                  <a:gd name="T23" fmla="*/ 8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16">
                    <a:moveTo>
                      <a:pt x="17" y="8"/>
                    </a:moveTo>
                    <a:cubicBezTo>
                      <a:pt x="17" y="8"/>
                      <a:pt x="16" y="9"/>
                      <a:pt x="16" y="8"/>
                    </a:cubicBezTo>
                    <a:cubicBezTo>
                      <a:pt x="10" y="6"/>
                      <a:pt x="4" y="8"/>
                      <a:pt x="0" y="13"/>
                    </a:cubicBezTo>
                    <a:cubicBezTo>
                      <a:pt x="2" y="14"/>
                      <a:pt x="4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0" y="13"/>
                      <a:pt x="15" y="13"/>
                      <a:pt x="18" y="16"/>
                    </a:cubicBezTo>
                    <a:cubicBezTo>
                      <a:pt x="19" y="15"/>
                      <a:pt x="20" y="14"/>
                      <a:pt x="21" y="14"/>
                    </a:cubicBezTo>
                    <a:cubicBezTo>
                      <a:pt x="21" y="14"/>
                      <a:pt x="22" y="14"/>
                      <a:pt x="22" y="13"/>
                    </a:cubicBezTo>
                    <a:cubicBezTo>
                      <a:pt x="22" y="9"/>
                      <a:pt x="25" y="5"/>
                      <a:pt x="29" y="3"/>
                    </a:cubicBezTo>
                    <a:cubicBezTo>
                      <a:pt x="30" y="3"/>
                      <a:pt x="31" y="3"/>
                      <a:pt x="32" y="3"/>
                    </a:cubicBezTo>
                    <a:cubicBezTo>
                      <a:pt x="29" y="2"/>
                      <a:pt x="26" y="1"/>
                      <a:pt x="22" y="0"/>
                    </a:cubicBezTo>
                    <a:cubicBezTo>
                      <a:pt x="20" y="2"/>
                      <a:pt x="17" y="5"/>
                      <a:pt x="17" y="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3" name="Freeform 824"/>
              <p:cNvSpPr/>
              <p:nvPr/>
            </p:nvSpPr>
            <p:spPr bwMode="auto">
              <a:xfrm>
                <a:off x="1773" y="2981"/>
                <a:ext cx="19" cy="26"/>
              </a:xfrm>
              <a:custGeom>
                <a:gdLst>
                  <a:gd name="T0" fmla="*/ 5 w 8"/>
                  <a:gd name="T1" fmla="*/ 11 h 11"/>
                  <a:gd name="T2" fmla="*/ 6 w 8"/>
                  <a:gd name="T3" fmla="*/ 11 h 11"/>
                  <a:gd name="T4" fmla="*/ 8 w 8"/>
                  <a:gd name="T5" fmla="*/ 2 h 11"/>
                  <a:gd name="T6" fmla="*/ 2 w 8"/>
                  <a:gd name="T7" fmla="*/ 0 h 11"/>
                  <a:gd name="T8" fmla="*/ 0 w 8"/>
                  <a:gd name="T9" fmla="*/ 7 h 11"/>
                  <a:gd name="T10" fmla="*/ 5 w 8"/>
                  <a:gd name="T11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1">
                    <a:moveTo>
                      <a:pt x="5" y="11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6" y="7"/>
                      <a:pt x="7" y="4"/>
                      <a:pt x="8" y="2"/>
                    </a:cubicBezTo>
                    <a:cubicBezTo>
                      <a:pt x="6" y="1"/>
                      <a:pt x="4" y="0"/>
                      <a:pt x="2" y="0"/>
                    </a:cubicBezTo>
                    <a:cubicBezTo>
                      <a:pt x="1" y="2"/>
                      <a:pt x="0" y="4"/>
                      <a:pt x="0" y="7"/>
                    </a:cubicBezTo>
                    <a:cubicBezTo>
                      <a:pt x="1" y="9"/>
                      <a:pt x="3" y="10"/>
                      <a:pt x="5" y="1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4" name="Freeform 825"/>
              <p:cNvSpPr/>
              <p:nvPr/>
            </p:nvSpPr>
            <p:spPr bwMode="auto">
              <a:xfrm>
                <a:off x="1768" y="2998"/>
                <a:ext cx="17" cy="12"/>
              </a:xfrm>
              <a:custGeom>
                <a:gdLst>
                  <a:gd name="T0" fmla="*/ 2 w 7"/>
                  <a:gd name="T1" fmla="*/ 0 h 5"/>
                  <a:gd name="T2" fmla="*/ 2 w 7"/>
                  <a:gd name="T3" fmla="*/ 2 h 5"/>
                  <a:gd name="T4" fmla="*/ 1 w 7"/>
                  <a:gd name="T5" fmla="*/ 2 h 5"/>
                  <a:gd name="T6" fmla="*/ 1 w 7"/>
                  <a:gd name="T7" fmla="*/ 3 h 5"/>
                  <a:gd name="T8" fmla="*/ 0 w 7"/>
                  <a:gd name="T9" fmla="*/ 3 h 5"/>
                  <a:gd name="T10" fmla="*/ 2 w 7"/>
                  <a:gd name="T11" fmla="*/ 5 h 5"/>
                  <a:gd name="T12" fmla="*/ 7 w 7"/>
                  <a:gd name="T13" fmla="*/ 5 h 5"/>
                  <a:gd name="T14" fmla="*/ 7 w 7"/>
                  <a:gd name="T15" fmla="*/ 4 h 5"/>
                  <a:gd name="T16" fmla="*/ 2 w 7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5" name="Freeform 826"/>
              <p:cNvSpPr/>
              <p:nvPr/>
            </p:nvSpPr>
            <p:spPr bwMode="auto">
              <a:xfrm>
                <a:off x="1778" y="2974"/>
                <a:ext cx="21" cy="12"/>
              </a:xfrm>
              <a:custGeom>
                <a:gdLst>
                  <a:gd name="T0" fmla="*/ 0 w 9"/>
                  <a:gd name="T1" fmla="*/ 3 h 5"/>
                  <a:gd name="T2" fmla="*/ 6 w 9"/>
                  <a:gd name="T3" fmla="*/ 5 h 5"/>
                  <a:gd name="T4" fmla="*/ 9 w 9"/>
                  <a:gd name="T5" fmla="*/ 2 h 5"/>
                  <a:gd name="T6" fmla="*/ 3 w 9"/>
                  <a:gd name="T7" fmla="*/ 0 h 5"/>
                  <a:gd name="T8" fmla="*/ 0 w 9"/>
                  <a:gd name="T9" fmla="*/ 3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3"/>
                    </a:moveTo>
                    <a:cubicBezTo>
                      <a:pt x="2" y="3"/>
                      <a:pt x="4" y="4"/>
                      <a:pt x="6" y="5"/>
                    </a:cubicBezTo>
                    <a:cubicBezTo>
                      <a:pt x="7" y="4"/>
                      <a:pt x="8" y="3"/>
                      <a:pt x="9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6" name="Freeform 827"/>
              <p:cNvSpPr/>
              <p:nvPr/>
            </p:nvSpPr>
            <p:spPr bwMode="auto">
              <a:xfrm>
                <a:off x="1837" y="2936"/>
                <a:ext cx="38" cy="17"/>
              </a:xfrm>
              <a:custGeom>
                <a:gdLst>
                  <a:gd name="T0" fmla="*/ 13 w 16"/>
                  <a:gd name="T1" fmla="*/ 2 h 7"/>
                  <a:gd name="T2" fmla="*/ 5 w 16"/>
                  <a:gd name="T3" fmla="*/ 0 h 7"/>
                  <a:gd name="T4" fmla="*/ 4 w 16"/>
                  <a:gd name="T5" fmla="*/ 1 h 7"/>
                  <a:gd name="T6" fmla="*/ 0 w 16"/>
                  <a:gd name="T7" fmla="*/ 3 h 7"/>
                  <a:gd name="T8" fmla="*/ 10 w 16"/>
                  <a:gd name="T9" fmla="*/ 6 h 7"/>
                  <a:gd name="T10" fmla="*/ 15 w 16"/>
                  <a:gd name="T11" fmla="*/ 7 h 7"/>
                  <a:gd name="T12" fmla="*/ 16 w 16"/>
                  <a:gd name="T13" fmla="*/ 6 h 7"/>
                  <a:gd name="T14" fmla="*/ 13 w 16"/>
                  <a:gd name="T15" fmla="*/ 2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3" y="2"/>
                    </a:moveTo>
                    <a:cubicBezTo>
                      <a:pt x="11" y="2"/>
                      <a:pt x="8" y="1"/>
                      <a:pt x="5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4" y="4"/>
                      <a:pt x="7" y="5"/>
                      <a:pt x="10" y="6"/>
                    </a:cubicBezTo>
                    <a:cubicBezTo>
                      <a:pt x="12" y="5"/>
                      <a:pt x="14" y="6"/>
                      <a:pt x="15" y="7"/>
                    </a:cubicBezTo>
                    <a:cubicBezTo>
                      <a:pt x="16" y="6"/>
                      <a:pt x="16" y="6"/>
                      <a:pt x="16" y="6"/>
                    </a:cubicBez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7" name="Freeform 828"/>
              <p:cNvSpPr/>
              <p:nvPr/>
            </p:nvSpPr>
            <p:spPr bwMode="auto">
              <a:xfrm>
                <a:off x="1737" y="2965"/>
                <a:ext cx="24" cy="30"/>
              </a:xfrm>
              <a:custGeom>
                <a:gdLst>
                  <a:gd name="T0" fmla="*/ 8 w 10"/>
                  <a:gd name="T1" fmla="*/ 2 h 13"/>
                  <a:gd name="T2" fmla="*/ 3 w 10"/>
                  <a:gd name="T3" fmla="*/ 0 h 13"/>
                  <a:gd name="T4" fmla="*/ 0 w 10"/>
                  <a:gd name="T5" fmla="*/ 3 h 13"/>
                  <a:gd name="T6" fmla="*/ 3 w 10"/>
                  <a:gd name="T7" fmla="*/ 8 h 13"/>
                  <a:gd name="T8" fmla="*/ 10 w 10"/>
                  <a:gd name="T9" fmla="*/ 13 h 13"/>
                  <a:gd name="T10" fmla="*/ 8 w 10"/>
                  <a:gd name="T11" fmla="*/ 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3">
                    <a:moveTo>
                      <a:pt x="8" y="2"/>
                    </a:moveTo>
                    <a:cubicBezTo>
                      <a:pt x="6" y="2"/>
                      <a:pt x="4" y="1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5"/>
                      <a:pt x="2" y="7"/>
                      <a:pt x="3" y="8"/>
                    </a:cubicBezTo>
                    <a:cubicBezTo>
                      <a:pt x="5" y="10"/>
                      <a:pt x="8" y="12"/>
                      <a:pt x="10" y="13"/>
                    </a:cubicBezTo>
                    <a:cubicBezTo>
                      <a:pt x="8" y="10"/>
                      <a:pt x="7" y="7"/>
                      <a:pt x="8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8" name="Freeform 829"/>
              <p:cNvSpPr/>
              <p:nvPr/>
            </p:nvSpPr>
            <p:spPr bwMode="auto">
              <a:xfrm>
                <a:off x="1735" y="2948"/>
                <a:ext cx="31" cy="50"/>
              </a:xfrm>
              <a:custGeom>
                <a:gdLst>
                  <a:gd name="T0" fmla="*/ 10 w 13"/>
                  <a:gd name="T1" fmla="*/ 11 h 21"/>
                  <a:gd name="T2" fmla="*/ 1 w 13"/>
                  <a:gd name="T3" fmla="*/ 6 h 21"/>
                  <a:gd name="T4" fmla="*/ 1 w 13"/>
                  <a:gd name="T5" fmla="*/ 10 h 21"/>
                  <a:gd name="T6" fmla="*/ 4 w 13"/>
                  <a:gd name="T7" fmla="*/ 7 h 21"/>
                  <a:gd name="T8" fmla="*/ 9 w 13"/>
                  <a:gd name="T9" fmla="*/ 9 h 21"/>
                  <a:gd name="T10" fmla="*/ 11 w 13"/>
                  <a:gd name="T11" fmla="*/ 20 h 21"/>
                  <a:gd name="T12" fmla="*/ 13 w 13"/>
                  <a:gd name="T13" fmla="*/ 21 h 21"/>
                  <a:gd name="T14" fmla="*/ 10 w 13"/>
                  <a:gd name="T15" fmla="*/ 11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1">
                    <a:moveTo>
                      <a:pt x="10" y="11"/>
                    </a:moveTo>
                    <a:cubicBezTo>
                      <a:pt x="9" y="7"/>
                      <a:pt x="5" y="0"/>
                      <a:pt x="1" y="6"/>
                    </a:cubicBezTo>
                    <a:cubicBezTo>
                      <a:pt x="0" y="7"/>
                      <a:pt x="0" y="9"/>
                      <a:pt x="1" y="10"/>
                    </a:cubicBezTo>
                    <a:cubicBezTo>
                      <a:pt x="2" y="9"/>
                      <a:pt x="3" y="8"/>
                      <a:pt x="4" y="7"/>
                    </a:cubicBezTo>
                    <a:cubicBezTo>
                      <a:pt x="5" y="8"/>
                      <a:pt x="7" y="9"/>
                      <a:pt x="9" y="9"/>
                    </a:cubicBezTo>
                    <a:cubicBezTo>
                      <a:pt x="8" y="14"/>
                      <a:pt x="9" y="17"/>
                      <a:pt x="11" y="20"/>
                    </a:cubicBezTo>
                    <a:cubicBezTo>
                      <a:pt x="12" y="21"/>
                      <a:pt x="12" y="21"/>
                      <a:pt x="13" y="21"/>
                    </a:cubicBezTo>
                    <a:cubicBezTo>
                      <a:pt x="12" y="18"/>
                      <a:pt x="11" y="14"/>
                      <a:pt x="10" y="1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9" name="Freeform 830"/>
              <p:cNvSpPr/>
              <p:nvPr/>
            </p:nvSpPr>
            <p:spPr bwMode="auto">
              <a:xfrm>
                <a:off x="1867" y="2962"/>
                <a:ext cx="36" cy="33"/>
              </a:xfrm>
              <a:custGeom>
                <a:gdLst>
                  <a:gd name="T0" fmla="*/ 0 w 15"/>
                  <a:gd name="T1" fmla="*/ 8 h 14"/>
                  <a:gd name="T2" fmla="*/ 11 w 15"/>
                  <a:gd name="T3" fmla="*/ 14 h 14"/>
                  <a:gd name="T4" fmla="*/ 15 w 15"/>
                  <a:gd name="T5" fmla="*/ 7 h 14"/>
                  <a:gd name="T6" fmla="*/ 9 w 15"/>
                  <a:gd name="T7" fmla="*/ 0 h 14"/>
                  <a:gd name="T8" fmla="*/ 8 w 15"/>
                  <a:gd name="T9" fmla="*/ 0 h 14"/>
                  <a:gd name="T10" fmla="*/ 0 w 15"/>
                  <a:gd name="T11" fmla="*/ 8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8"/>
                    </a:moveTo>
                    <a:cubicBezTo>
                      <a:pt x="5" y="7"/>
                      <a:pt x="9" y="10"/>
                      <a:pt x="11" y="14"/>
                    </a:cubicBezTo>
                    <a:cubicBezTo>
                      <a:pt x="12" y="11"/>
                      <a:pt x="13" y="8"/>
                      <a:pt x="15" y="7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1"/>
                      <a:pt x="2" y="4"/>
                      <a:pt x="0" y="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0" name="Freeform 831"/>
              <p:cNvSpPr/>
              <p:nvPr/>
            </p:nvSpPr>
            <p:spPr bwMode="auto">
              <a:xfrm>
                <a:off x="1804" y="2976"/>
                <a:ext cx="21" cy="12"/>
              </a:xfrm>
              <a:custGeom>
                <a:gdLst>
                  <a:gd name="T0" fmla="*/ 8 w 9"/>
                  <a:gd name="T1" fmla="*/ 5 h 5"/>
                  <a:gd name="T2" fmla="*/ 9 w 9"/>
                  <a:gd name="T3" fmla="*/ 3 h 5"/>
                  <a:gd name="T4" fmla="*/ 0 w 9"/>
                  <a:gd name="T5" fmla="*/ 2 h 5"/>
                  <a:gd name="T6" fmla="*/ 6 w 9"/>
                  <a:gd name="T7" fmla="*/ 4 h 5"/>
                  <a:gd name="T8" fmla="*/ 8 w 9"/>
                  <a:gd name="T9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8" y="5"/>
                    </a:moveTo>
                    <a:cubicBezTo>
                      <a:pt x="8" y="4"/>
                      <a:pt x="9" y="3"/>
                      <a:pt x="9" y="3"/>
                    </a:cubicBezTo>
                    <a:cubicBezTo>
                      <a:pt x="6" y="0"/>
                      <a:pt x="3" y="1"/>
                      <a:pt x="0" y="2"/>
                    </a:cubicBezTo>
                    <a:cubicBezTo>
                      <a:pt x="2" y="3"/>
                      <a:pt x="4" y="4"/>
                      <a:pt x="6" y="4"/>
                    </a:cubicBezTo>
                    <a:cubicBezTo>
                      <a:pt x="7" y="5"/>
                      <a:pt x="7" y="5"/>
                      <a:pt x="8" y="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1" name="Freeform 832"/>
              <p:cNvSpPr/>
              <p:nvPr/>
            </p:nvSpPr>
            <p:spPr bwMode="auto">
              <a:xfrm>
                <a:off x="1789" y="2988"/>
                <a:ext cx="31" cy="22"/>
              </a:xfrm>
              <a:custGeom>
                <a:gdLst>
                  <a:gd name="T0" fmla="*/ 1 w 13"/>
                  <a:gd name="T1" fmla="*/ 2 h 9"/>
                  <a:gd name="T2" fmla="*/ 1 w 13"/>
                  <a:gd name="T3" fmla="*/ 7 h 9"/>
                  <a:gd name="T4" fmla="*/ 9 w 13"/>
                  <a:gd name="T5" fmla="*/ 9 h 9"/>
                  <a:gd name="T6" fmla="*/ 10 w 13"/>
                  <a:gd name="T7" fmla="*/ 9 h 9"/>
                  <a:gd name="T8" fmla="*/ 10 w 13"/>
                  <a:gd name="T9" fmla="*/ 8 h 9"/>
                  <a:gd name="T10" fmla="*/ 13 w 13"/>
                  <a:gd name="T11" fmla="*/ 7 h 9"/>
                  <a:gd name="T12" fmla="*/ 12 w 13"/>
                  <a:gd name="T13" fmla="*/ 3 h 9"/>
                  <a:gd name="T14" fmla="*/ 3 w 13"/>
                  <a:gd name="T15" fmla="*/ 0 h 9"/>
                  <a:gd name="T16" fmla="*/ 1 w 13"/>
                  <a:gd name="T17" fmla="*/ 2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0" y="4"/>
                      <a:pt x="1" y="6"/>
                      <a:pt x="1" y="7"/>
                    </a:cubicBezTo>
                    <a:cubicBezTo>
                      <a:pt x="3" y="7"/>
                      <a:pt x="6" y="7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2" y="5"/>
                      <a:pt x="12" y="4"/>
                      <a:pt x="12" y="3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2" name="Freeform 833"/>
              <p:cNvSpPr/>
              <p:nvPr/>
            </p:nvSpPr>
            <p:spPr bwMode="auto">
              <a:xfrm>
                <a:off x="1797" y="2981"/>
                <a:ext cx="26" cy="14"/>
              </a:xfrm>
              <a:custGeom>
                <a:gdLst>
                  <a:gd name="T0" fmla="*/ 0 w 11"/>
                  <a:gd name="T1" fmla="*/ 3 h 6"/>
                  <a:gd name="T2" fmla="*/ 9 w 11"/>
                  <a:gd name="T3" fmla="*/ 6 h 6"/>
                  <a:gd name="T4" fmla="*/ 11 w 11"/>
                  <a:gd name="T5" fmla="*/ 3 h 6"/>
                  <a:gd name="T6" fmla="*/ 9 w 11"/>
                  <a:gd name="T7" fmla="*/ 2 h 6"/>
                  <a:gd name="T8" fmla="*/ 3 w 11"/>
                  <a:gd name="T9" fmla="*/ 0 h 6"/>
                  <a:gd name="T10" fmla="*/ 2 w 11"/>
                  <a:gd name="T11" fmla="*/ 0 h 6"/>
                  <a:gd name="T12" fmla="*/ 0 w 11"/>
                  <a:gd name="T13" fmla="*/ 3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0" y="3"/>
                    </a:moveTo>
                    <a:cubicBezTo>
                      <a:pt x="3" y="4"/>
                      <a:pt x="6" y="5"/>
                      <a:pt x="9" y="6"/>
                    </a:cubicBezTo>
                    <a:cubicBezTo>
                      <a:pt x="10" y="5"/>
                      <a:pt x="10" y="4"/>
                      <a:pt x="11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3" name="Freeform 834"/>
              <p:cNvSpPr/>
              <p:nvPr/>
            </p:nvSpPr>
            <p:spPr bwMode="auto">
              <a:xfrm>
                <a:off x="1823" y="2979"/>
                <a:ext cx="35" cy="31"/>
              </a:xfrm>
              <a:custGeom>
                <a:gdLst>
                  <a:gd name="T0" fmla="*/ 2 w 15"/>
                  <a:gd name="T1" fmla="*/ 8 h 13"/>
                  <a:gd name="T2" fmla="*/ 0 w 15"/>
                  <a:gd name="T3" fmla="*/ 10 h 13"/>
                  <a:gd name="T4" fmla="*/ 0 w 15"/>
                  <a:gd name="T5" fmla="*/ 10 h 13"/>
                  <a:gd name="T6" fmla="*/ 10 w 15"/>
                  <a:gd name="T7" fmla="*/ 13 h 13"/>
                  <a:gd name="T8" fmla="*/ 10 w 15"/>
                  <a:gd name="T9" fmla="*/ 13 h 13"/>
                  <a:gd name="T10" fmla="*/ 11 w 15"/>
                  <a:gd name="T11" fmla="*/ 8 h 13"/>
                  <a:gd name="T12" fmla="*/ 15 w 15"/>
                  <a:gd name="T13" fmla="*/ 3 h 13"/>
                  <a:gd name="T14" fmla="*/ 15 w 15"/>
                  <a:gd name="T15" fmla="*/ 3 h 13"/>
                  <a:gd name="T16" fmla="*/ 10 w 15"/>
                  <a:gd name="T17" fmla="*/ 0 h 13"/>
                  <a:gd name="T18" fmla="*/ 4 w 15"/>
                  <a:gd name="T19" fmla="*/ 5 h 13"/>
                  <a:gd name="T20" fmla="*/ 2 w 15"/>
                  <a:gd name="T21" fmla="*/ 8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3">
                    <a:moveTo>
                      <a:pt x="2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9"/>
                      <a:pt x="7" y="10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1"/>
                      <a:pt x="11" y="10"/>
                      <a:pt x="11" y="8"/>
                    </a:cubicBezTo>
                    <a:cubicBezTo>
                      <a:pt x="12" y="6"/>
                      <a:pt x="13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4" y="5"/>
                      <a:pt x="4" y="5"/>
                      <a:pt x="4" y="5"/>
                    </a:cubicBez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4" name="Freeform 835"/>
              <p:cNvSpPr/>
              <p:nvPr/>
            </p:nvSpPr>
            <p:spPr bwMode="auto">
              <a:xfrm>
                <a:off x="1825" y="2976"/>
                <a:ext cx="21" cy="15"/>
              </a:xfrm>
              <a:custGeom>
                <a:gdLst>
                  <a:gd name="T0" fmla="*/ 4 w 9"/>
                  <a:gd name="T1" fmla="*/ 1 h 6"/>
                  <a:gd name="T2" fmla="*/ 0 w 9"/>
                  <a:gd name="T3" fmla="*/ 5 h 6"/>
                  <a:gd name="T4" fmla="*/ 3 w 9"/>
                  <a:gd name="T5" fmla="*/ 6 h 6"/>
                  <a:gd name="T6" fmla="*/ 9 w 9"/>
                  <a:gd name="T7" fmla="*/ 1 h 6"/>
                  <a:gd name="T8" fmla="*/ 4 w 9"/>
                  <a:gd name="T9" fmla="*/ 1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4" y="1"/>
                    </a:moveTo>
                    <a:cubicBezTo>
                      <a:pt x="3" y="2"/>
                      <a:pt x="1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5" name="Freeform 836"/>
              <p:cNvSpPr/>
              <p:nvPr/>
            </p:nvSpPr>
            <p:spPr bwMode="auto">
              <a:xfrm>
                <a:off x="1823" y="2995"/>
                <a:ext cx="4" cy="8"/>
              </a:xfrm>
              <a:custGeom>
                <a:gdLst>
                  <a:gd name="T0" fmla="*/ 0 w 2"/>
                  <a:gd name="T1" fmla="*/ 3 h 3"/>
                  <a:gd name="T2" fmla="*/ 2 w 2"/>
                  <a:gd name="T3" fmla="*/ 1 h 3"/>
                  <a:gd name="T4" fmla="*/ 0 w 2"/>
                  <a:gd name="T5" fmla="*/ 0 h 3"/>
                  <a:gd name="T6" fmla="*/ 0 w 2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6" name="Freeform 837"/>
              <p:cNvSpPr/>
              <p:nvPr/>
            </p:nvSpPr>
            <p:spPr bwMode="auto">
              <a:xfrm>
                <a:off x="1823" y="2988"/>
                <a:ext cx="9" cy="10"/>
              </a:xfrm>
              <a:custGeom>
                <a:gdLst>
                  <a:gd name="T0" fmla="*/ 2 w 4"/>
                  <a:gd name="T1" fmla="*/ 4 h 4"/>
                  <a:gd name="T2" fmla="*/ 4 w 4"/>
                  <a:gd name="T3" fmla="*/ 1 h 4"/>
                  <a:gd name="T4" fmla="*/ 1 w 4"/>
                  <a:gd name="T5" fmla="*/ 0 h 4"/>
                  <a:gd name="T6" fmla="*/ 0 w 4"/>
                  <a:gd name="T7" fmla="*/ 3 h 4"/>
                  <a:gd name="T8" fmla="*/ 2 w 4"/>
                  <a:gd name="T9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7" name="Freeform 838"/>
              <p:cNvSpPr/>
              <p:nvPr/>
            </p:nvSpPr>
            <p:spPr bwMode="auto">
              <a:xfrm>
                <a:off x="1851" y="2984"/>
                <a:ext cx="43" cy="26"/>
              </a:xfrm>
              <a:custGeom>
                <a:gdLst>
                  <a:gd name="T0" fmla="*/ 18 w 18"/>
                  <a:gd name="T1" fmla="*/ 7 h 11"/>
                  <a:gd name="T2" fmla="*/ 7 w 18"/>
                  <a:gd name="T3" fmla="*/ 0 h 11"/>
                  <a:gd name="T4" fmla="*/ 1 w 18"/>
                  <a:gd name="T5" fmla="*/ 5 h 11"/>
                  <a:gd name="T6" fmla="*/ 0 w 18"/>
                  <a:gd name="T7" fmla="*/ 11 h 11"/>
                  <a:gd name="T8" fmla="*/ 6 w 18"/>
                  <a:gd name="T9" fmla="*/ 11 h 11"/>
                  <a:gd name="T10" fmla="*/ 18 w 18"/>
                  <a:gd name="T11" fmla="*/ 7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1">
                    <a:moveTo>
                      <a:pt x="18" y="7"/>
                    </a:moveTo>
                    <a:cubicBezTo>
                      <a:pt x="16" y="3"/>
                      <a:pt x="13" y="0"/>
                      <a:pt x="7" y="0"/>
                    </a:cubicBezTo>
                    <a:cubicBezTo>
                      <a:pt x="5" y="1"/>
                      <a:pt x="3" y="3"/>
                      <a:pt x="1" y="5"/>
                    </a:cubicBezTo>
                    <a:cubicBezTo>
                      <a:pt x="0" y="6"/>
                      <a:pt x="0" y="9"/>
                      <a:pt x="0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10" y="9"/>
                      <a:pt x="14" y="8"/>
                      <a:pt x="18" y="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8" name="Freeform 839"/>
              <p:cNvSpPr/>
              <p:nvPr/>
            </p:nvSpPr>
            <p:spPr bwMode="auto">
              <a:xfrm>
                <a:off x="1898" y="2981"/>
                <a:ext cx="24" cy="19"/>
              </a:xfrm>
              <a:custGeom>
                <a:gdLst>
                  <a:gd name="T0" fmla="*/ 10 w 10"/>
                  <a:gd name="T1" fmla="*/ 6 h 8"/>
                  <a:gd name="T2" fmla="*/ 3 w 10"/>
                  <a:gd name="T3" fmla="*/ 0 h 8"/>
                  <a:gd name="T4" fmla="*/ 0 w 10"/>
                  <a:gd name="T5" fmla="*/ 8 h 8"/>
                  <a:gd name="T6" fmla="*/ 10 w 10"/>
                  <a:gd name="T7" fmla="*/ 6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10" y="6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2"/>
                      <a:pt x="0" y="5"/>
                      <a:pt x="0" y="8"/>
                    </a:cubicBezTo>
                    <a:cubicBezTo>
                      <a:pt x="3" y="7"/>
                      <a:pt x="7" y="7"/>
                      <a:pt x="10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9" name="Freeform 840"/>
              <p:cNvSpPr/>
              <p:nvPr/>
            </p:nvSpPr>
            <p:spPr bwMode="auto">
              <a:xfrm>
                <a:off x="1882" y="3000"/>
                <a:ext cx="52" cy="10"/>
              </a:xfrm>
              <a:custGeom>
                <a:gdLst>
                  <a:gd name="T0" fmla="*/ 9 w 22"/>
                  <a:gd name="T1" fmla="*/ 2 h 4"/>
                  <a:gd name="T2" fmla="*/ 0 w 22"/>
                  <a:gd name="T3" fmla="*/ 4 h 4"/>
                  <a:gd name="T4" fmla="*/ 22 w 22"/>
                  <a:gd name="T5" fmla="*/ 4 h 4"/>
                  <a:gd name="T6" fmla="*/ 19 w 22"/>
                  <a:gd name="T7" fmla="*/ 0 h 4"/>
                  <a:gd name="T8" fmla="*/ 9 w 22"/>
                  <a:gd name="T9" fmla="*/ 2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">
                    <a:moveTo>
                      <a:pt x="9" y="2"/>
                    </a:moveTo>
                    <a:cubicBezTo>
                      <a:pt x="6" y="2"/>
                      <a:pt x="3" y="3"/>
                      <a:pt x="0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6" y="1"/>
                      <a:pt x="12" y="1"/>
                      <a:pt x="9" y="2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0" name="Freeform 841"/>
              <p:cNvSpPr/>
              <p:nvPr/>
            </p:nvSpPr>
            <p:spPr bwMode="auto">
              <a:xfrm>
                <a:off x="1841" y="2931"/>
                <a:ext cx="19" cy="5"/>
              </a:xfrm>
              <a:custGeom>
                <a:gdLst>
                  <a:gd name="T0" fmla="*/ 7 w 8"/>
                  <a:gd name="T1" fmla="*/ 0 h 2"/>
                  <a:gd name="T2" fmla="*/ 1 w 8"/>
                  <a:gd name="T3" fmla="*/ 1 h 2"/>
                  <a:gd name="T4" fmla="*/ 0 w 8"/>
                  <a:gd name="T5" fmla="*/ 2 h 2"/>
                  <a:gd name="T6" fmla="*/ 3 w 8"/>
                  <a:gd name="T7" fmla="*/ 2 h 2"/>
                  <a:gd name="T8" fmla="*/ 8 w 8"/>
                  <a:gd name="T9" fmla="*/ 1 h 2"/>
                  <a:gd name="T10" fmla="*/ 7 w 8"/>
                  <a:gd name="T11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">
                    <a:moveTo>
                      <a:pt x="7" y="0"/>
                    </a:moveTo>
                    <a:cubicBezTo>
                      <a:pt x="5" y="0"/>
                      <a:pt x="3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5" y="2"/>
                      <a:pt x="7" y="1"/>
                      <a:pt x="8" y="1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1" name="Freeform 842"/>
              <p:cNvSpPr/>
              <p:nvPr/>
            </p:nvSpPr>
            <p:spPr bwMode="auto">
              <a:xfrm>
                <a:off x="1794" y="2898"/>
                <a:ext cx="31" cy="33"/>
              </a:xfrm>
              <a:custGeom>
                <a:gdLst>
                  <a:gd name="T0" fmla="*/ 6 w 13"/>
                  <a:gd name="T1" fmla="*/ 2 h 14"/>
                  <a:gd name="T2" fmla="*/ 12 w 13"/>
                  <a:gd name="T3" fmla="*/ 10 h 14"/>
                  <a:gd name="T4" fmla="*/ 12 w 13"/>
                  <a:gd name="T5" fmla="*/ 13 h 14"/>
                  <a:gd name="T6" fmla="*/ 13 w 13"/>
                  <a:gd name="T7" fmla="*/ 14 h 14"/>
                  <a:gd name="T8" fmla="*/ 13 w 13"/>
                  <a:gd name="T9" fmla="*/ 8 h 14"/>
                  <a:gd name="T10" fmla="*/ 5 w 13"/>
                  <a:gd name="T11" fmla="*/ 1 h 14"/>
                  <a:gd name="T12" fmla="*/ 0 w 13"/>
                  <a:gd name="T13" fmla="*/ 10 h 14"/>
                  <a:gd name="T14" fmla="*/ 2 w 13"/>
                  <a:gd name="T15" fmla="*/ 10 h 14"/>
                  <a:gd name="T16" fmla="*/ 6 w 13"/>
                  <a:gd name="T17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4">
                    <a:moveTo>
                      <a:pt x="6" y="2"/>
                    </a:moveTo>
                    <a:cubicBezTo>
                      <a:pt x="10" y="2"/>
                      <a:pt x="11" y="7"/>
                      <a:pt x="12" y="10"/>
                    </a:cubicBezTo>
                    <a:cubicBezTo>
                      <a:pt x="12" y="11"/>
                      <a:pt x="12" y="12"/>
                      <a:pt x="12" y="13"/>
                    </a:cubicBezTo>
                    <a:cubicBezTo>
                      <a:pt x="12" y="13"/>
                      <a:pt x="13" y="13"/>
                      <a:pt x="13" y="14"/>
                    </a:cubicBezTo>
                    <a:cubicBezTo>
                      <a:pt x="13" y="12"/>
                      <a:pt x="13" y="10"/>
                      <a:pt x="13" y="8"/>
                    </a:cubicBezTo>
                    <a:cubicBezTo>
                      <a:pt x="12" y="4"/>
                      <a:pt x="10" y="0"/>
                      <a:pt x="5" y="1"/>
                    </a:cubicBezTo>
                    <a:cubicBezTo>
                      <a:pt x="1" y="2"/>
                      <a:pt x="0" y="6"/>
                      <a:pt x="0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1" y="7"/>
                      <a:pt x="2" y="3"/>
                      <a:pt x="6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2" name="Freeform 843"/>
              <p:cNvSpPr/>
              <p:nvPr/>
            </p:nvSpPr>
            <p:spPr bwMode="auto">
              <a:xfrm>
                <a:off x="1733" y="2953"/>
                <a:ext cx="11" cy="12"/>
              </a:xfrm>
              <a:custGeom>
                <a:gdLst>
                  <a:gd name="T0" fmla="*/ 5 w 5"/>
                  <a:gd name="T1" fmla="*/ 0 h 5"/>
                  <a:gd name="T2" fmla="*/ 1 w 5"/>
                  <a:gd name="T3" fmla="*/ 2 h 5"/>
                  <a:gd name="T4" fmla="*/ 0 w 5"/>
                  <a:gd name="T5" fmla="*/ 5 h 5"/>
                  <a:gd name="T6" fmla="*/ 5 w 5"/>
                  <a:gd name="T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4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3" name="Freeform 844"/>
              <p:cNvSpPr/>
              <p:nvPr/>
            </p:nvSpPr>
            <p:spPr bwMode="auto">
              <a:xfrm>
                <a:off x="1733" y="2972"/>
                <a:ext cx="35" cy="38"/>
              </a:xfrm>
              <a:custGeom>
                <a:gdLst>
                  <a:gd name="T0" fmla="*/ 12 w 15"/>
                  <a:gd name="T1" fmla="*/ 10 h 16"/>
                  <a:gd name="T2" fmla="*/ 5 w 15"/>
                  <a:gd name="T3" fmla="*/ 5 h 16"/>
                  <a:gd name="T4" fmla="*/ 2 w 15"/>
                  <a:gd name="T5" fmla="*/ 0 h 16"/>
                  <a:gd name="T6" fmla="*/ 1 w 15"/>
                  <a:gd name="T7" fmla="*/ 1 h 16"/>
                  <a:gd name="T8" fmla="*/ 0 w 15"/>
                  <a:gd name="T9" fmla="*/ 2 h 16"/>
                  <a:gd name="T10" fmla="*/ 13 w 15"/>
                  <a:gd name="T11" fmla="*/ 12 h 16"/>
                  <a:gd name="T12" fmla="*/ 5 w 15"/>
                  <a:gd name="T13" fmla="*/ 15 h 16"/>
                  <a:gd name="T14" fmla="*/ 6 w 15"/>
                  <a:gd name="T15" fmla="*/ 16 h 16"/>
                  <a:gd name="T16" fmla="*/ 8 w 15"/>
                  <a:gd name="T17" fmla="*/ 16 h 16"/>
                  <a:gd name="T18" fmla="*/ 15 w 15"/>
                  <a:gd name="T19" fmla="*/ 14 h 16"/>
                  <a:gd name="T20" fmla="*/ 12 w 15"/>
                  <a:gd name="T21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6">
                    <a:moveTo>
                      <a:pt x="12" y="10"/>
                    </a:moveTo>
                    <a:cubicBezTo>
                      <a:pt x="10" y="9"/>
                      <a:pt x="7" y="7"/>
                      <a:pt x="5" y="5"/>
                    </a:cubicBezTo>
                    <a:cubicBezTo>
                      <a:pt x="4" y="4"/>
                      <a:pt x="2" y="2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3" y="6"/>
                      <a:pt x="9" y="10"/>
                      <a:pt x="13" y="12"/>
                    </a:cubicBezTo>
                    <a:cubicBezTo>
                      <a:pt x="10" y="13"/>
                      <a:pt x="8" y="14"/>
                      <a:pt x="5" y="15"/>
                    </a:cubicBezTo>
                    <a:cubicBezTo>
                      <a:pt x="5" y="15"/>
                      <a:pt x="6" y="15"/>
                      <a:pt x="6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5"/>
                      <a:pt x="13" y="14"/>
                      <a:pt x="15" y="14"/>
                    </a:cubicBezTo>
                    <a:cubicBezTo>
                      <a:pt x="14" y="13"/>
                      <a:pt x="13" y="12"/>
                      <a:pt x="12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4" name="Freeform 845"/>
              <p:cNvSpPr/>
              <p:nvPr/>
            </p:nvSpPr>
            <p:spPr bwMode="auto">
              <a:xfrm>
                <a:off x="1780" y="2931"/>
                <a:ext cx="57" cy="43"/>
              </a:xfrm>
              <a:custGeom>
                <a:gdLst>
                  <a:gd name="T0" fmla="*/ 20 w 24"/>
                  <a:gd name="T1" fmla="*/ 7 h 18"/>
                  <a:gd name="T2" fmla="*/ 19 w 24"/>
                  <a:gd name="T3" fmla="*/ 4 h 18"/>
                  <a:gd name="T4" fmla="*/ 18 w 24"/>
                  <a:gd name="T5" fmla="*/ 3 h 18"/>
                  <a:gd name="T6" fmla="*/ 18 w 24"/>
                  <a:gd name="T7" fmla="*/ 10 h 18"/>
                  <a:gd name="T8" fmla="*/ 13 w 24"/>
                  <a:gd name="T9" fmla="*/ 6 h 18"/>
                  <a:gd name="T10" fmla="*/ 10 w 24"/>
                  <a:gd name="T11" fmla="*/ 1 h 18"/>
                  <a:gd name="T12" fmla="*/ 8 w 24"/>
                  <a:gd name="T13" fmla="*/ 0 h 18"/>
                  <a:gd name="T14" fmla="*/ 11 w 24"/>
                  <a:gd name="T15" fmla="*/ 5 h 18"/>
                  <a:gd name="T16" fmla="*/ 16 w 24"/>
                  <a:gd name="T17" fmla="*/ 11 h 18"/>
                  <a:gd name="T18" fmla="*/ 0 w 24"/>
                  <a:gd name="T19" fmla="*/ 17 h 18"/>
                  <a:gd name="T20" fmla="*/ 2 w 24"/>
                  <a:gd name="T21" fmla="*/ 18 h 18"/>
                  <a:gd name="T22" fmla="*/ 18 w 24"/>
                  <a:gd name="T23" fmla="*/ 13 h 18"/>
                  <a:gd name="T24" fmla="*/ 19 w 24"/>
                  <a:gd name="T25" fmla="*/ 13 h 18"/>
                  <a:gd name="T26" fmla="*/ 24 w 24"/>
                  <a:gd name="T27" fmla="*/ 5 h 18"/>
                  <a:gd name="T28" fmla="*/ 22 w 24"/>
                  <a:gd name="T29" fmla="*/ 4 h 18"/>
                  <a:gd name="T30" fmla="*/ 20 w 24"/>
                  <a:gd name="T31" fmla="*/ 7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18">
                    <a:moveTo>
                      <a:pt x="20" y="7"/>
                    </a:moveTo>
                    <a:cubicBezTo>
                      <a:pt x="20" y="6"/>
                      <a:pt x="20" y="5"/>
                      <a:pt x="19" y="4"/>
                    </a:cubicBezTo>
                    <a:cubicBezTo>
                      <a:pt x="19" y="3"/>
                      <a:pt x="18" y="3"/>
                      <a:pt x="18" y="3"/>
                    </a:cubicBezTo>
                    <a:cubicBezTo>
                      <a:pt x="18" y="5"/>
                      <a:pt x="18" y="8"/>
                      <a:pt x="18" y="10"/>
                    </a:cubicBezTo>
                    <a:cubicBezTo>
                      <a:pt x="16" y="9"/>
                      <a:pt x="15" y="8"/>
                      <a:pt x="13" y="6"/>
                    </a:cubicBezTo>
                    <a:cubicBezTo>
                      <a:pt x="12" y="4"/>
                      <a:pt x="11" y="3"/>
                      <a:pt x="10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9" y="2"/>
                      <a:pt x="9" y="3"/>
                      <a:pt x="11" y="5"/>
                    </a:cubicBezTo>
                    <a:cubicBezTo>
                      <a:pt x="12" y="7"/>
                      <a:pt x="14" y="9"/>
                      <a:pt x="16" y="11"/>
                    </a:cubicBezTo>
                    <a:cubicBezTo>
                      <a:pt x="10" y="10"/>
                      <a:pt x="4" y="13"/>
                      <a:pt x="0" y="17"/>
                    </a:cubicBezTo>
                    <a:cubicBezTo>
                      <a:pt x="0" y="17"/>
                      <a:pt x="1" y="18"/>
                      <a:pt x="2" y="18"/>
                    </a:cubicBezTo>
                    <a:cubicBezTo>
                      <a:pt x="6" y="13"/>
                      <a:pt x="12" y="11"/>
                      <a:pt x="18" y="13"/>
                    </a:cubicBezTo>
                    <a:cubicBezTo>
                      <a:pt x="18" y="14"/>
                      <a:pt x="19" y="13"/>
                      <a:pt x="19" y="13"/>
                    </a:cubicBezTo>
                    <a:cubicBezTo>
                      <a:pt x="19" y="10"/>
                      <a:pt x="22" y="7"/>
                      <a:pt x="24" y="5"/>
                    </a:cubicBezTo>
                    <a:cubicBezTo>
                      <a:pt x="24" y="5"/>
                      <a:pt x="23" y="5"/>
                      <a:pt x="22" y="4"/>
                    </a:cubicBezTo>
                    <a:cubicBezTo>
                      <a:pt x="21" y="5"/>
                      <a:pt x="20" y="6"/>
                      <a:pt x="20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5" name="Freeform 846"/>
              <p:cNvSpPr/>
              <p:nvPr/>
            </p:nvSpPr>
            <p:spPr bwMode="auto">
              <a:xfrm>
                <a:off x="1749" y="2957"/>
                <a:ext cx="7" cy="5"/>
              </a:xfrm>
              <a:custGeom>
                <a:gdLst>
                  <a:gd name="T0" fmla="*/ 0 w 3"/>
                  <a:gd name="T1" fmla="*/ 1 h 2"/>
                  <a:gd name="T2" fmla="*/ 3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1 w 3"/>
                  <a:gd name="T9" fmla="*/ 0 h 2"/>
                  <a:gd name="T10" fmla="*/ 0 w 3"/>
                  <a:gd name="T11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6" name="Freeform 847"/>
              <p:cNvSpPr/>
              <p:nvPr/>
            </p:nvSpPr>
            <p:spPr bwMode="auto">
              <a:xfrm>
                <a:off x="1761" y="2974"/>
                <a:ext cx="7" cy="19"/>
              </a:xfrm>
              <a:custGeom>
                <a:gdLst>
                  <a:gd name="T0" fmla="*/ 3 w 3"/>
                  <a:gd name="T1" fmla="*/ 8 h 8"/>
                  <a:gd name="T2" fmla="*/ 1 w 3"/>
                  <a:gd name="T3" fmla="*/ 1 h 8"/>
                  <a:gd name="T4" fmla="*/ 1 w 3"/>
                  <a:gd name="T5" fmla="*/ 0 h 8"/>
                  <a:gd name="T6" fmla="*/ 3 w 3"/>
                  <a:gd name="T7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3" y="8"/>
                    </a:moveTo>
                    <a:cubicBezTo>
                      <a:pt x="2" y="6"/>
                      <a:pt x="2" y="3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3"/>
                      <a:pt x="1" y="6"/>
                      <a:pt x="3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7" name="Freeform 848"/>
              <p:cNvSpPr/>
              <p:nvPr/>
            </p:nvSpPr>
            <p:spPr bwMode="auto">
              <a:xfrm>
                <a:off x="1768" y="2979"/>
                <a:ext cx="10" cy="19"/>
              </a:xfrm>
              <a:custGeom>
                <a:gdLst>
                  <a:gd name="T0" fmla="*/ 0 w 4"/>
                  <a:gd name="T1" fmla="*/ 6 h 8"/>
                  <a:gd name="T2" fmla="*/ 2 w 4"/>
                  <a:gd name="T3" fmla="*/ 8 h 8"/>
                  <a:gd name="T4" fmla="*/ 4 w 4"/>
                  <a:gd name="T5" fmla="*/ 1 h 8"/>
                  <a:gd name="T6" fmla="*/ 3 w 4"/>
                  <a:gd name="T7" fmla="*/ 0 h 8"/>
                  <a:gd name="T8" fmla="*/ 0 w 4"/>
                  <a:gd name="T9" fmla="*/ 6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7"/>
                      <a:pt x="1" y="7"/>
                      <a:pt x="2" y="8"/>
                    </a:cubicBezTo>
                    <a:cubicBezTo>
                      <a:pt x="2" y="5"/>
                      <a:pt x="3" y="3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1" y="2"/>
                      <a:pt x="1" y="4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8" name="Freeform 849"/>
              <p:cNvSpPr/>
              <p:nvPr/>
            </p:nvSpPr>
            <p:spPr bwMode="auto">
              <a:xfrm>
                <a:off x="1823" y="2929"/>
                <a:ext cx="2" cy="12"/>
              </a:xfrm>
              <a:custGeom>
                <a:gdLst>
                  <a:gd name="T0" fmla="*/ 1 w 1"/>
                  <a:gd name="T1" fmla="*/ 1 h 5"/>
                  <a:gd name="T2" fmla="*/ 0 w 1"/>
                  <a:gd name="T3" fmla="*/ 0 h 5"/>
                  <a:gd name="T4" fmla="*/ 0 w 1"/>
                  <a:gd name="T5" fmla="*/ 2 h 5"/>
                  <a:gd name="T6" fmla="*/ 0 w 1"/>
                  <a:gd name="T7" fmla="*/ 4 h 5"/>
                  <a:gd name="T8" fmla="*/ 1 w 1"/>
                  <a:gd name="T9" fmla="*/ 5 h 5"/>
                  <a:gd name="T10" fmla="*/ 1 w 1"/>
                  <a:gd name="T11" fmla="*/ 1 h 5"/>
                  <a:gd name="T12" fmla="*/ 1 w 1"/>
                  <a:gd name="T13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9" name="Freeform 850"/>
              <p:cNvSpPr/>
              <p:nvPr/>
            </p:nvSpPr>
            <p:spPr bwMode="auto">
              <a:xfrm>
                <a:off x="1730" y="2948"/>
                <a:ext cx="43" cy="57"/>
              </a:xfrm>
              <a:custGeom>
                <a:gdLst>
                  <a:gd name="T0" fmla="*/ 3 w 18"/>
                  <a:gd name="T1" fmla="*/ 10 h 24"/>
                  <a:gd name="T2" fmla="*/ 3 w 18"/>
                  <a:gd name="T3" fmla="*/ 6 h 24"/>
                  <a:gd name="T4" fmla="*/ 12 w 18"/>
                  <a:gd name="T5" fmla="*/ 11 h 24"/>
                  <a:gd name="T6" fmla="*/ 15 w 18"/>
                  <a:gd name="T7" fmla="*/ 21 h 24"/>
                  <a:gd name="T8" fmla="*/ 13 w 18"/>
                  <a:gd name="T9" fmla="*/ 20 h 24"/>
                  <a:gd name="T10" fmla="*/ 16 w 18"/>
                  <a:gd name="T11" fmla="*/ 24 h 24"/>
                  <a:gd name="T12" fmla="*/ 17 w 18"/>
                  <a:gd name="T13" fmla="*/ 24 h 24"/>
                  <a:gd name="T14" fmla="*/ 17 w 18"/>
                  <a:gd name="T15" fmla="*/ 23 h 24"/>
                  <a:gd name="T16" fmla="*/ 18 w 18"/>
                  <a:gd name="T17" fmla="*/ 23 h 24"/>
                  <a:gd name="T18" fmla="*/ 18 w 18"/>
                  <a:gd name="T19" fmla="*/ 21 h 24"/>
                  <a:gd name="T20" fmla="*/ 16 w 18"/>
                  <a:gd name="T21" fmla="*/ 19 h 24"/>
                  <a:gd name="T22" fmla="*/ 16 w 18"/>
                  <a:gd name="T23" fmla="*/ 20 h 24"/>
                  <a:gd name="T24" fmla="*/ 16 w 18"/>
                  <a:gd name="T25" fmla="*/ 19 h 24"/>
                  <a:gd name="T26" fmla="*/ 14 w 18"/>
                  <a:gd name="T27" fmla="*/ 11 h 24"/>
                  <a:gd name="T28" fmla="*/ 11 w 18"/>
                  <a:gd name="T29" fmla="*/ 6 h 24"/>
                  <a:gd name="T30" fmla="*/ 8 w 18"/>
                  <a:gd name="T31" fmla="*/ 5 h 24"/>
                  <a:gd name="T32" fmla="*/ 9 w 18"/>
                  <a:gd name="T33" fmla="*/ 4 h 24"/>
                  <a:gd name="T34" fmla="*/ 10 w 18"/>
                  <a:gd name="T35" fmla="*/ 4 h 24"/>
                  <a:gd name="T36" fmla="*/ 6 w 18"/>
                  <a:gd name="T37" fmla="*/ 2 h 24"/>
                  <a:gd name="T38" fmla="*/ 1 w 18"/>
                  <a:gd name="T39" fmla="*/ 7 h 24"/>
                  <a:gd name="T40" fmla="*/ 1 w 18"/>
                  <a:gd name="T41" fmla="*/ 12 h 24"/>
                  <a:gd name="T42" fmla="*/ 2 w 18"/>
                  <a:gd name="T43" fmla="*/ 11 h 24"/>
                  <a:gd name="T44" fmla="*/ 3 w 18"/>
                  <a:gd name="T45" fmla="*/ 1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4">
                    <a:moveTo>
                      <a:pt x="3" y="10"/>
                    </a:moveTo>
                    <a:cubicBezTo>
                      <a:pt x="2" y="9"/>
                      <a:pt x="2" y="7"/>
                      <a:pt x="3" y="6"/>
                    </a:cubicBezTo>
                    <a:cubicBezTo>
                      <a:pt x="7" y="0"/>
                      <a:pt x="11" y="7"/>
                      <a:pt x="12" y="11"/>
                    </a:cubicBezTo>
                    <a:cubicBezTo>
                      <a:pt x="13" y="14"/>
                      <a:pt x="14" y="18"/>
                      <a:pt x="15" y="21"/>
                    </a:cubicBezTo>
                    <a:cubicBezTo>
                      <a:pt x="14" y="21"/>
                      <a:pt x="14" y="21"/>
                      <a:pt x="13" y="20"/>
                    </a:cubicBezTo>
                    <a:cubicBezTo>
                      <a:pt x="14" y="22"/>
                      <a:pt x="15" y="23"/>
                      <a:pt x="16" y="24"/>
                    </a:cubicBezTo>
                    <a:cubicBezTo>
                      <a:pt x="16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3"/>
                    </a:cubicBezTo>
                    <a:cubicBezTo>
                      <a:pt x="17" y="23"/>
                      <a:pt x="18" y="23"/>
                      <a:pt x="18" y="23"/>
                    </a:cubicBezTo>
                    <a:cubicBezTo>
                      <a:pt x="18" y="22"/>
                      <a:pt x="18" y="22"/>
                      <a:pt x="18" y="21"/>
                    </a:cubicBezTo>
                    <a:cubicBezTo>
                      <a:pt x="17" y="20"/>
                      <a:pt x="17" y="20"/>
                      <a:pt x="16" y="19"/>
                    </a:cubicBezTo>
                    <a:cubicBezTo>
                      <a:pt x="16" y="19"/>
                      <a:pt x="16" y="20"/>
                      <a:pt x="16" y="20"/>
                    </a:cubicBezTo>
                    <a:cubicBezTo>
                      <a:pt x="16" y="20"/>
                      <a:pt x="16" y="19"/>
                      <a:pt x="16" y="19"/>
                    </a:cubicBezTo>
                    <a:cubicBezTo>
                      <a:pt x="14" y="17"/>
                      <a:pt x="13" y="14"/>
                      <a:pt x="14" y="11"/>
                    </a:cubicBezTo>
                    <a:cubicBezTo>
                      <a:pt x="13" y="9"/>
                      <a:pt x="12" y="8"/>
                      <a:pt x="11" y="6"/>
                    </a:cubicBezTo>
                    <a:cubicBezTo>
                      <a:pt x="10" y="6"/>
                      <a:pt x="9" y="5"/>
                      <a:pt x="8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9" y="3"/>
                      <a:pt x="7" y="2"/>
                      <a:pt x="6" y="2"/>
                    </a:cubicBezTo>
                    <a:cubicBezTo>
                      <a:pt x="4" y="4"/>
                      <a:pt x="2" y="6"/>
                      <a:pt x="1" y="7"/>
                    </a:cubicBezTo>
                    <a:cubicBezTo>
                      <a:pt x="0" y="9"/>
                      <a:pt x="1" y="10"/>
                      <a:pt x="1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0"/>
                      <a:pt x="3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0" name="Freeform 851"/>
              <p:cNvSpPr/>
              <p:nvPr/>
            </p:nvSpPr>
            <p:spPr bwMode="auto">
              <a:xfrm>
                <a:off x="1775" y="2972"/>
                <a:ext cx="10" cy="9"/>
              </a:xfrm>
              <a:custGeom>
                <a:gdLst>
                  <a:gd name="T0" fmla="*/ 1 w 4"/>
                  <a:gd name="T1" fmla="*/ 4 h 4"/>
                  <a:gd name="T2" fmla="*/ 4 w 4"/>
                  <a:gd name="T3" fmla="*/ 1 h 4"/>
                  <a:gd name="T4" fmla="*/ 2 w 4"/>
                  <a:gd name="T5" fmla="*/ 0 h 4"/>
                  <a:gd name="T6" fmla="*/ 0 w 4"/>
                  <a:gd name="T7" fmla="*/ 3 h 4"/>
                  <a:gd name="T8" fmla="*/ 1 w 4"/>
                  <a:gd name="T9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2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1" name="Freeform 852"/>
              <p:cNvSpPr/>
              <p:nvPr/>
            </p:nvSpPr>
            <p:spPr bwMode="auto">
              <a:xfrm>
                <a:off x="1832" y="2936"/>
                <a:ext cx="17" cy="7"/>
              </a:xfrm>
              <a:custGeom>
                <a:gdLst>
                  <a:gd name="T0" fmla="*/ 0 w 7"/>
                  <a:gd name="T1" fmla="*/ 2 h 3"/>
                  <a:gd name="T2" fmla="*/ 2 w 7"/>
                  <a:gd name="T3" fmla="*/ 3 h 3"/>
                  <a:gd name="T4" fmla="*/ 6 w 7"/>
                  <a:gd name="T5" fmla="*/ 1 h 3"/>
                  <a:gd name="T6" fmla="*/ 7 w 7"/>
                  <a:gd name="T7" fmla="*/ 0 h 3"/>
                  <a:gd name="T8" fmla="*/ 4 w 7"/>
                  <a:gd name="T9" fmla="*/ 0 h 3"/>
                  <a:gd name="T10" fmla="*/ 0 w 7"/>
                  <a:gd name="T11" fmla="*/ 2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cubicBezTo>
                      <a:pt x="1" y="3"/>
                      <a:pt x="2" y="3"/>
                      <a:pt x="2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6" y="1"/>
                      <a:pt x="7" y="0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3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2" name="Freeform 853"/>
              <p:cNvSpPr/>
              <p:nvPr/>
            </p:nvSpPr>
            <p:spPr bwMode="auto">
              <a:xfrm>
                <a:off x="1794" y="2922"/>
                <a:ext cx="10" cy="12"/>
              </a:xfrm>
              <a:custGeom>
                <a:gdLst>
                  <a:gd name="T0" fmla="*/ 2 w 4"/>
                  <a:gd name="T1" fmla="*/ 0 h 5"/>
                  <a:gd name="T2" fmla="*/ 0 w 4"/>
                  <a:gd name="T3" fmla="*/ 0 h 5"/>
                  <a:gd name="T4" fmla="*/ 1 w 4"/>
                  <a:gd name="T5" fmla="*/ 1 h 5"/>
                  <a:gd name="T6" fmla="*/ 2 w 4"/>
                  <a:gd name="T7" fmla="*/ 4 h 5"/>
                  <a:gd name="T8" fmla="*/ 4 w 4"/>
                  <a:gd name="T9" fmla="*/ 5 h 5"/>
                  <a:gd name="T10" fmla="*/ 3 w 4"/>
                  <a:gd name="T11" fmla="*/ 3 h 5"/>
                  <a:gd name="T12" fmla="*/ 2 w 4"/>
                  <a:gd name="T13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2"/>
                      <a:pt x="1" y="3"/>
                      <a:pt x="2" y="4"/>
                    </a:cubicBezTo>
                    <a:cubicBezTo>
                      <a:pt x="2" y="4"/>
                      <a:pt x="3" y="4"/>
                      <a:pt x="4" y="5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3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3" name="Freeform 854"/>
              <p:cNvSpPr/>
              <p:nvPr/>
            </p:nvSpPr>
            <p:spPr bwMode="auto">
              <a:xfrm>
                <a:off x="1742" y="3007"/>
                <a:ext cx="5" cy="3"/>
              </a:xfrm>
              <a:custGeom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4" name="Freeform 855"/>
              <p:cNvSpPr/>
              <p:nvPr/>
            </p:nvSpPr>
            <p:spPr bwMode="auto">
              <a:xfrm>
                <a:off x="1815" y="3000"/>
                <a:ext cx="31" cy="10"/>
              </a:xfrm>
              <a:custGeom>
                <a:gdLst>
                  <a:gd name="T0" fmla="*/ 3 w 13"/>
                  <a:gd name="T1" fmla="*/ 1 h 4"/>
                  <a:gd name="T2" fmla="*/ 3 w 13"/>
                  <a:gd name="T3" fmla="*/ 1 h 4"/>
                  <a:gd name="T4" fmla="*/ 0 w 13"/>
                  <a:gd name="T5" fmla="*/ 4 h 4"/>
                  <a:gd name="T6" fmla="*/ 1 w 13"/>
                  <a:gd name="T7" fmla="*/ 4 h 4"/>
                  <a:gd name="T8" fmla="*/ 10 w 13"/>
                  <a:gd name="T9" fmla="*/ 4 h 4"/>
                  <a:gd name="T10" fmla="*/ 13 w 13"/>
                  <a:gd name="T11" fmla="*/ 4 h 4"/>
                  <a:gd name="T12" fmla="*/ 3 w 13"/>
                  <a:gd name="T13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4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5" y="2"/>
                      <a:pt x="8" y="2"/>
                      <a:pt x="10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1"/>
                      <a:pt x="6" y="0"/>
                      <a:pt x="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5" name="Freeform 856"/>
              <p:cNvSpPr/>
              <p:nvPr/>
            </p:nvSpPr>
            <p:spPr bwMode="auto">
              <a:xfrm>
                <a:off x="1846" y="2953"/>
                <a:ext cx="81" cy="57"/>
              </a:xfrm>
              <a:custGeom>
                <a:gdLst>
                  <a:gd name="T0" fmla="*/ 34 w 34"/>
                  <a:gd name="T1" fmla="*/ 20 h 24"/>
                  <a:gd name="T2" fmla="*/ 32 w 34"/>
                  <a:gd name="T3" fmla="*/ 18 h 24"/>
                  <a:gd name="T4" fmla="*/ 22 w 34"/>
                  <a:gd name="T5" fmla="*/ 20 h 24"/>
                  <a:gd name="T6" fmla="*/ 25 w 34"/>
                  <a:gd name="T7" fmla="*/ 12 h 24"/>
                  <a:gd name="T8" fmla="*/ 24 w 34"/>
                  <a:gd name="T9" fmla="*/ 11 h 24"/>
                  <a:gd name="T10" fmla="*/ 20 w 34"/>
                  <a:gd name="T11" fmla="*/ 18 h 24"/>
                  <a:gd name="T12" fmla="*/ 9 w 34"/>
                  <a:gd name="T13" fmla="*/ 12 h 24"/>
                  <a:gd name="T14" fmla="*/ 17 w 34"/>
                  <a:gd name="T15" fmla="*/ 4 h 24"/>
                  <a:gd name="T16" fmla="*/ 18 w 34"/>
                  <a:gd name="T17" fmla="*/ 4 h 24"/>
                  <a:gd name="T18" fmla="*/ 16 w 34"/>
                  <a:gd name="T19" fmla="*/ 2 h 24"/>
                  <a:gd name="T20" fmla="*/ 15 w 34"/>
                  <a:gd name="T21" fmla="*/ 3 h 24"/>
                  <a:gd name="T22" fmla="*/ 15 w 34"/>
                  <a:gd name="T23" fmla="*/ 3 h 24"/>
                  <a:gd name="T24" fmla="*/ 11 w 34"/>
                  <a:gd name="T25" fmla="*/ 0 h 24"/>
                  <a:gd name="T26" fmla="*/ 11 w 34"/>
                  <a:gd name="T27" fmla="*/ 0 h 24"/>
                  <a:gd name="T28" fmla="*/ 10 w 34"/>
                  <a:gd name="T29" fmla="*/ 1 h 24"/>
                  <a:gd name="T30" fmla="*/ 14 w 34"/>
                  <a:gd name="T31" fmla="*/ 3 h 24"/>
                  <a:gd name="T32" fmla="*/ 8 w 34"/>
                  <a:gd name="T33" fmla="*/ 12 h 24"/>
                  <a:gd name="T34" fmla="*/ 8 w 34"/>
                  <a:gd name="T35" fmla="*/ 12 h 24"/>
                  <a:gd name="T36" fmla="*/ 6 w 34"/>
                  <a:gd name="T37" fmla="*/ 13 h 24"/>
                  <a:gd name="T38" fmla="*/ 2 w 34"/>
                  <a:gd name="T39" fmla="*/ 9 h 24"/>
                  <a:gd name="T40" fmla="*/ 0 w 34"/>
                  <a:gd name="T41" fmla="*/ 11 h 24"/>
                  <a:gd name="T42" fmla="*/ 5 w 34"/>
                  <a:gd name="T43" fmla="*/ 14 h 24"/>
                  <a:gd name="T44" fmla="*/ 5 w 34"/>
                  <a:gd name="T45" fmla="*/ 14 h 24"/>
                  <a:gd name="T46" fmla="*/ 1 w 34"/>
                  <a:gd name="T47" fmla="*/ 19 h 24"/>
                  <a:gd name="T48" fmla="*/ 0 w 34"/>
                  <a:gd name="T49" fmla="*/ 24 h 24"/>
                  <a:gd name="T50" fmla="*/ 2 w 34"/>
                  <a:gd name="T51" fmla="*/ 24 h 24"/>
                  <a:gd name="T52" fmla="*/ 3 w 34"/>
                  <a:gd name="T53" fmla="*/ 18 h 24"/>
                  <a:gd name="T54" fmla="*/ 9 w 34"/>
                  <a:gd name="T55" fmla="*/ 13 h 24"/>
                  <a:gd name="T56" fmla="*/ 20 w 34"/>
                  <a:gd name="T57" fmla="*/ 20 h 24"/>
                  <a:gd name="T58" fmla="*/ 8 w 34"/>
                  <a:gd name="T59" fmla="*/ 24 h 24"/>
                  <a:gd name="T60" fmla="*/ 15 w 34"/>
                  <a:gd name="T61" fmla="*/ 24 h 24"/>
                  <a:gd name="T62" fmla="*/ 24 w 34"/>
                  <a:gd name="T63" fmla="*/ 22 h 24"/>
                  <a:gd name="T64" fmla="*/ 34 w 34"/>
                  <a:gd name="T65" fmla="*/ 2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24">
                    <a:moveTo>
                      <a:pt x="34" y="20"/>
                    </a:moveTo>
                    <a:cubicBezTo>
                      <a:pt x="32" y="18"/>
                      <a:pt x="32" y="18"/>
                      <a:pt x="32" y="18"/>
                    </a:cubicBezTo>
                    <a:cubicBezTo>
                      <a:pt x="29" y="19"/>
                      <a:pt x="25" y="19"/>
                      <a:pt x="22" y="20"/>
                    </a:cubicBezTo>
                    <a:cubicBezTo>
                      <a:pt x="22" y="17"/>
                      <a:pt x="23" y="14"/>
                      <a:pt x="25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2" y="12"/>
                      <a:pt x="21" y="15"/>
                      <a:pt x="20" y="18"/>
                    </a:cubicBezTo>
                    <a:cubicBezTo>
                      <a:pt x="18" y="14"/>
                      <a:pt x="14" y="11"/>
                      <a:pt x="9" y="12"/>
                    </a:cubicBezTo>
                    <a:cubicBezTo>
                      <a:pt x="11" y="8"/>
                      <a:pt x="12" y="5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1"/>
                      <a:pt x="13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1"/>
                      <a:pt x="13" y="2"/>
                      <a:pt x="14" y="3"/>
                    </a:cubicBezTo>
                    <a:cubicBezTo>
                      <a:pt x="11" y="5"/>
                      <a:pt x="8" y="8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2"/>
                      <a:pt x="7" y="13"/>
                      <a:pt x="6" y="13"/>
                    </a:cubicBezTo>
                    <a:cubicBezTo>
                      <a:pt x="5" y="11"/>
                      <a:pt x="4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1"/>
                      <a:pt x="4" y="12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3" y="15"/>
                      <a:pt x="2" y="17"/>
                      <a:pt x="1" y="19"/>
                    </a:cubicBezTo>
                    <a:cubicBezTo>
                      <a:pt x="1" y="21"/>
                      <a:pt x="0" y="22"/>
                      <a:pt x="0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2"/>
                      <a:pt x="2" y="19"/>
                      <a:pt x="3" y="18"/>
                    </a:cubicBezTo>
                    <a:cubicBezTo>
                      <a:pt x="5" y="16"/>
                      <a:pt x="7" y="14"/>
                      <a:pt x="9" y="13"/>
                    </a:cubicBezTo>
                    <a:cubicBezTo>
                      <a:pt x="15" y="13"/>
                      <a:pt x="18" y="16"/>
                      <a:pt x="20" y="20"/>
                    </a:cubicBezTo>
                    <a:cubicBezTo>
                      <a:pt x="16" y="21"/>
                      <a:pt x="12" y="22"/>
                      <a:pt x="8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3"/>
                      <a:pt x="21" y="22"/>
                      <a:pt x="24" y="22"/>
                    </a:cubicBezTo>
                    <a:cubicBezTo>
                      <a:pt x="27" y="21"/>
                      <a:pt x="31" y="21"/>
                      <a:pt x="34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6" name="Freeform 857"/>
              <p:cNvSpPr/>
              <p:nvPr/>
            </p:nvSpPr>
            <p:spPr bwMode="auto">
              <a:xfrm>
                <a:off x="1799" y="2950"/>
                <a:ext cx="73" cy="38"/>
              </a:xfrm>
              <a:custGeom>
                <a:gdLst>
                  <a:gd name="T0" fmla="*/ 23 w 31"/>
                  <a:gd name="T1" fmla="*/ 0 h 16"/>
                  <a:gd name="T2" fmla="*/ 16 w 31"/>
                  <a:gd name="T3" fmla="*/ 10 h 16"/>
                  <a:gd name="T4" fmla="*/ 15 w 31"/>
                  <a:gd name="T5" fmla="*/ 11 h 16"/>
                  <a:gd name="T6" fmla="*/ 12 w 31"/>
                  <a:gd name="T7" fmla="*/ 13 h 16"/>
                  <a:gd name="T8" fmla="*/ 0 w 31"/>
                  <a:gd name="T9" fmla="*/ 12 h 16"/>
                  <a:gd name="T10" fmla="*/ 0 w 31"/>
                  <a:gd name="T11" fmla="*/ 12 h 16"/>
                  <a:gd name="T12" fmla="*/ 2 w 31"/>
                  <a:gd name="T13" fmla="*/ 13 h 16"/>
                  <a:gd name="T14" fmla="*/ 11 w 31"/>
                  <a:gd name="T15" fmla="*/ 14 h 16"/>
                  <a:gd name="T16" fmla="*/ 10 w 31"/>
                  <a:gd name="T17" fmla="*/ 16 h 16"/>
                  <a:gd name="T18" fmla="*/ 11 w 31"/>
                  <a:gd name="T19" fmla="*/ 16 h 16"/>
                  <a:gd name="T20" fmla="*/ 15 w 31"/>
                  <a:gd name="T21" fmla="*/ 12 h 16"/>
                  <a:gd name="T22" fmla="*/ 20 w 31"/>
                  <a:gd name="T23" fmla="*/ 12 h 16"/>
                  <a:gd name="T24" fmla="*/ 22 w 31"/>
                  <a:gd name="T25" fmla="*/ 10 h 16"/>
                  <a:gd name="T26" fmla="*/ 17 w 31"/>
                  <a:gd name="T27" fmla="*/ 10 h 16"/>
                  <a:gd name="T28" fmla="*/ 24 w 31"/>
                  <a:gd name="T29" fmla="*/ 2 h 16"/>
                  <a:gd name="T30" fmla="*/ 30 w 31"/>
                  <a:gd name="T31" fmla="*/ 2 h 16"/>
                  <a:gd name="T32" fmla="*/ 31 w 31"/>
                  <a:gd name="T33" fmla="*/ 1 h 16"/>
                  <a:gd name="T34" fmla="*/ 26 w 31"/>
                  <a:gd name="T35" fmla="*/ 0 h 16"/>
                  <a:gd name="T36" fmla="*/ 23 w 31"/>
                  <a:gd name="T37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6">
                    <a:moveTo>
                      <a:pt x="23" y="0"/>
                    </a:moveTo>
                    <a:cubicBezTo>
                      <a:pt x="19" y="2"/>
                      <a:pt x="16" y="6"/>
                      <a:pt x="16" y="10"/>
                    </a:cubicBezTo>
                    <a:cubicBezTo>
                      <a:pt x="16" y="11"/>
                      <a:pt x="15" y="11"/>
                      <a:pt x="15" y="11"/>
                    </a:cubicBezTo>
                    <a:cubicBezTo>
                      <a:pt x="14" y="11"/>
                      <a:pt x="13" y="12"/>
                      <a:pt x="12" y="13"/>
                    </a:cubicBezTo>
                    <a:cubicBezTo>
                      <a:pt x="9" y="10"/>
                      <a:pt x="4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3"/>
                      <a:pt x="2" y="13"/>
                    </a:cubicBezTo>
                    <a:cubicBezTo>
                      <a:pt x="5" y="12"/>
                      <a:pt x="8" y="11"/>
                      <a:pt x="11" y="14"/>
                    </a:cubicBezTo>
                    <a:cubicBezTo>
                      <a:pt x="11" y="14"/>
                      <a:pt x="10" y="15"/>
                      <a:pt x="10" y="16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2" y="15"/>
                      <a:pt x="14" y="13"/>
                      <a:pt x="15" y="12"/>
                    </a:cubicBezTo>
                    <a:cubicBezTo>
                      <a:pt x="17" y="12"/>
                      <a:pt x="19" y="11"/>
                      <a:pt x="20" y="12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0" y="10"/>
                      <a:pt x="19" y="10"/>
                      <a:pt x="17" y="10"/>
                    </a:cubicBezTo>
                    <a:cubicBezTo>
                      <a:pt x="18" y="6"/>
                      <a:pt x="20" y="3"/>
                      <a:pt x="24" y="2"/>
                    </a:cubicBezTo>
                    <a:cubicBezTo>
                      <a:pt x="26" y="1"/>
                      <a:pt x="28" y="1"/>
                      <a:pt x="30" y="2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9" y="0"/>
                      <a:pt x="28" y="0"/>
                      <a:pt x="26" y="0"/>
                    </a:cubicBezTo>
                    <a:cubicBezTo>
                      <a:pt x="25" y="0"/>
                      <a:pt x="24" y="0"/>
                      <a:pt x="2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7" name="Freeform 858"/>
              <p:cNvSpPr/>
              <p:nvPr/>
            </p:nvSpPr>
            <p:spPr bwMode="auto">
              <a:xfrm>
                <a:off x="1813" y="2995"/>
                <a:ext cx="10" cy="15"/>
              </a:xfrm>
              <a:custGeom>
                <a:gdLst>
                  <a:gd name="T0" fmla="*/ 4 w 4"/>
                  <a:gd name="T1" fmla="*/ 0 h 6"/>
                  <a:gd name="T2" fmla="*/ 3 w 4"/>
                  <a:gd name="T3" fmla="*/ 0 h 6"/>
                  <a:gd name="T4" fmla="*/ 2 w 4"/>
                  <a:gd name="T5" fmla="*/ 0 h 6"/>
                  <a:gd name="T6" fmla="*/ 3 w 4"/>
                  <a:gd name="T7" fmla="*/ 4 h 6"/>
                  <a:gd name="T8" fmla="*/ 0 w 4"/>
                  <a:gd name="T9" fmla="*/ 5 h 6"/>
                  <a:gd name="T10" fmla="*/ 0 w 4"/>
                  <a:gd name="T11" fmla="*/ 6 h 6"/>
                  <a:gd name="T12" fmla="*/ 1 w 4"/>
                  <a:gd name="T13" fmla="*/ 6 h 6"/>
                  <a:gd name="T14" fmla="*/ 4 w 4"/>
                  <a:gd name="T15" fmla="*/ 3 h 6"/>
                  <a:gd name="T16" fmla="*/ 4 w 4"/>
                  <a:gd name="T1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2" y="2"/>
                      <a:pt x="3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8" name="Freeform 859"/>
              <p:cNvSpPr/>
              <p:nvPr/>
            </p:nvSpPr>
            <p:spPr bwMode="auto">
              <a:xfrm>
                <a:off x="1785" y="2986"/>
                <a:ext cx="26" cy="24"/>
              </a:xfrm>
              <a:custGeom>
                <a:gdLst>
                  <a:gd name="T0" fmla="*/ 3 w 11"/>
                  <a:gd name="T1" fmla="*/ 8 h 10"/>
                  <a:gd name="T2" fmla="*/ 3 w 11"/>
                  <a:gd name="T3" fmla="*/ 3 h 10"/>
                  <a:gd name="T4" fmla="*/ 5 w 11"/>
                  <a:gd name="T5" fmla="*/ 1 h 10"/>
                  <a:gd name="T6" fmla="*/ 3 w 11"/>
                  <a:gd name="T7" fmla="*/ 0 h 10"/>
                  <a:gd name="T8" fmla="*/ 1 w 11"/>
                  <a:gd name="T9" fmla="*/ 9 h 10"/>
                  <a:gd name="T10" fmla="*/ 0 w 11"/>
                  <a:gd name="T11" fmla="*/ 9 h 10"/>
                  <a:gd name="T12" fmla="*/ 1 w 11"/>
                  <a:gd name="T13" fmla="*/ 10 h 10"/>
                  <a:gd name="T14" fmla="*/ 4 w 11"/>
                  <a:gd name="T15" fmla="*/ 10 h 10"/>
                  <a:gd name="T16" fmla="*/ 5 w 11"/>
                  <a:gd name="T17" fmla="*/ 10 h 10"/>
                  <a:gd name="T18" fmla="*/ 11 w 11"/>
                  <a:gd name="T19" fmla="*/ 10 h 10"/>
                  <a:gd name="T20" fmla="*/ 3 w 11"/>
                  <a:gd name="T21" fmla="*/ 8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0">
                    <a:moveTo>
                      <a:pt x="3" y="8"/>
                    </a:moveTo>
                    <a:cubicBezTo>
                      <a:pt x="3" y="7"/>
                      <a:pt x="2" y="5"/>
                      <a:pt x="3" y="3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2"/>
                      <a:pt x="1" y="5"/>
                      <a:pt x="1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8" y="8"/>
                      <a:pt x="5" y="8"/>
                      <a:pt x="3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9" name="Freeform 860"/>
              <p:cNvSpPr/>
              <p:nvPr/>
            </p:nvSpPr>
            <p:spPr bwMode="auto">
              <a:xfrm>
                <a:off x="1785" y="3007"/>
                <a:ext cx="2" cy="3"/>
              </a:xfrm>
              <a:custGeom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0" name="Freeform 861"/>
              <p:cNvSpPr/>
              <p:nvPr/>
            </p:nvSpPr>
            <p:spPr bwMode="auto">
              <a:xfrm>
                <a:off x="1792" y="2979"/>
                <a:ext cx="12" cy="9"/>
              </a:xfrm>
              <a:custGeom>
                <a:gdLst>
                  <a:gd name="T0" fmla="*/ 0 w 5"/>
                  <a:gd name="T1" fmla="*/ 3 h 4"/>
                  <a:gd name="T2" fmla="*/ 2 w 5"/>
                  <a:gd name="T3" fmla="*/ 4 h 4"/>
                  <a:gd name="T4" fmla="*/ 4 w 5"/>
                  <a:gd name="T5" fmla="*/ 1 h 4"/>
                  <a:gd name="T6" fmla="*/ 5 w 5"/>
                  <a:gd name="T7" fmla="*/ 1 h 4"/>
                  <a:gd name="T8" fmla="*/ 3 w 5"/>
                  <a:gd name="T9" fmla="*/ 0 h 4"/>
                  <a:gd name="T10" fmla="*/ 0 w 5"/>
                  <a:gd name="T11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1" y="3"/>
                      <a:pt x="1" y="3"/>
                      <a:pt x="2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1" name="Freeform 862"/>
              <p:cNvSpPr/>
              <p:nvPr/>
            </p:nvSpPr>
            <p:spPr bwMode="auto">
              <a:xfrm>
                <a:off x="1818" y="2988"/>
                <a:ext cx="7" cy="7"/>
              </a:xfrm>
              <a:custGeom>
                <a:gdLst>
                  <a:gd name="T0" fmla="*/ 1 w 3"/>
                  <a:gd name="T1" fmla="*/ 3 h 3"/>
                  <a:gd name="T2" fmla="*/ 2 w 3"/>
                  <a:gd name="T3" fmla="*/ 3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3 h 3"/>
                  <a:gd name="T10" fmla="*/ 1 w 3"/>
                  <a:gd name="T11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2" name="Freeform 863"/>
              <p:cNvSpPr/>
              <p:nvPr/>
            </p:nvSpPr>
            <p:spPr bwMode="auto">
              <a:xfrm>
                <a:off x="1860" y="2948"/>
                <a:ext cx="12" cy="5"/>
              </a:xfrm>
              <a:custGeom>
                <a:gdLst>
                  <a:gd name="T0" fmla="*/ 5 w 5"/>
                  <a:gd name="T1" fmla="*/ 2 h 2"/>
                  <a:gd name="T2" fmla="*/ 5 w 5"/>
                  <a:gd name="T3" fmla="*/ 2 h 2"/>
                  <a:gd name="T4" fmla="*/ 0 w 5"/>
                  <a:gd name="T5" fmla="*/ 1 h 2"/>
                  <a:gd name="T6" fmla="*/ 5 w 5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2" y="1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3" name="Freeform 864"/>
              <p:cNvSpPr/>
              <p:nvPr/>
            </p:nvSpPr>
            <p:spPr bwMode="auto">
              <a:xfrm>
                <a:off x="1955" y="2874"/>
                <a:ext cx="147" cy="136"/>
              </a:xfrm>
              <a:custGeom>
                <a:gdLst>
                  <a:gd name="T0" fmla="*/ 0 w 62"/>
                  <a:gd name="T1" fmla="*/ 57 h 57"/>
                  <a:gd name="T2" fmla="*/ 13 w 62"/>
                  <a:gd name="T3" fmla="*/ 57 h 57"/>
                  <a:gd name="T4" fmla="*/ 27 w 62"/>
                  <a:gd name="T5" fmla="*/ 52 h 57"/>
                  <a:gd name="T6" fmla="*/ 62 w 62"/>
                  <a:gd name="T7" fmla="*/ 6 h 57"/>
                  <a:gd name="T8" fmla="*/ 56 w 62"/>
                  <a:gd name="T9" fmla="*/ 0 h 57"/>
                  <a:gd name="T10" fmla="*/ 0 w 62"/>
                  <a:gd name="T11" fmla="*/ 57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57">
                    <a:moveTo>
                      <a:pt x="0" y="57"/>
                    </a:moveTo>
                    <a:cubicBezTo>
                      <a:pt x="13" y="57"/>
                      <a:pt x="13" y="57"/>
                      <a:pt x="13" y="57"/>
                    </a:cubicBezTo>
                    <a:cubicBezTo>
                      <a:pt x="18" y="56"/>
                      <a:pt x="23" y="54"/>
                      <a:pt x="27" y="52"/>
                    </a:cubicBezTo>
                    <a:cubicBezTo>
                      <a:pt x="46" y="44"/>
                      <a:pt x="60" y="26"/>
                      <a:pt x="62" y="6"/>
                    </a:cubicBezTo>
                    <a:cubicBezTo>
                      <a:pt x="56" y="0"/>
                      <a:pt x="56" y="0"/>
                      <a:pt x="56" y="0"/>
                    </a:cubicBez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4" name="Freeform 865"/>
              <p:cNvSpPr/>
              <p:nvPr/>
            </p:nvSpPr>
            <p:spPr bwMode="auto">
              <a:xfrm>
                <a:off x="2142" y="2929"/>
                <a:ext cx="7" cy="9"/>
              </a:xfrm>
              <a:custGeom>
                <a:gdLst>
                  <a:gd name="T0" fmla="*/ 3 w 3"/>
                  <a:gd name="T1" fmla="*/ 3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5" name="Freeform 866"/>
              <p:cNvSpPr/>
              <p:nvPr/>
            </p:nvSpPr>
            <p:spPr bwMode="auto">
              <a:xfrm>
                <a:off x="2144" y="2941"/>
                <a:ext cx="26" cy="26"/>
              </a:xfrm>
              <a:custGeom>
                <a:gdLst>
                  <a:gd name="T0" fmla="*/ 3 w 11"/>
                  <a:gd name="T1" fmla="*/ 11 h 11"/>
                  <a:gd name="T2" fmla="*/ 11 w 11"/>
                  <a:gd name="T3" fmla="*/ 7 h 11"/>
                  <a:gd name="T4" fmla="*/ 3 w 11"/>
                  <a:gd name="T5" fmla="*/ 0 h 11"/>
                  <a:gd name="T6" fmla="*/ 0 w 11"/>
                  <a:gd name="T7" fmla="*/ 1 h 11"/>
                  <a:gd name="T8" fmla="*/ 3 w 11"/>
                  <a:gd name="T9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3" y="11"/>
                    </a:moveTo>
                    <a:cubicBezTo>
                      <a:pt x="6" y="11"/>
                      <a:pt x="9" y="9"/>
                      <a:pt x="11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3" y="3"/>
                      <a:pt x="4" y="7"/>
                      <a:pt x="3" y="1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6" name="Freeform 867"/>
              <p:cNvSpPr/>
              <p:nvPr/>
            </p:nvSpPr>
            <p:spPr bwMode="auto">
              <a:xfrm>
                <a:off x="2114" y="2919"/>
                <a:ext cx="28" cy="38"/>
              </a:xfrm>
              <a:custGeom>
                <a:gdLst>
                  <a:gd name="T0" fmla="*/ 10 w 12"/>
                  <a:gd name="T1" fmla="*/ 10 h 16"/>
                  <a:gd name="T2" fmla="*/ 6 w 12"/>
                  <a:gd name="T3" fmla="*/ 0 h 16"/>
                  <a:gd name="T4" fmla="*/ 6 w 12"/>
                  <a:gd name="T5" fmla="*/ 0 h 16"/>
                  <a:gd name="T6" fmla="*/ 0 w 12"/>
                  <a:gd name="T7" fmla="*/ 14 h 16"/>
                  <a:gd name="T8" fmla="*/ 10 w 12"/>
                  <a:gd name="T9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10" y="10"/>
                    </a:moveTo>
                    <a:cubicBezTo>
                      <a:pt x="12" y="7"/>
                      <a:pt x="10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5"/>
                      <a:pt x="2" y="10"/>
                      <a:pt x="0" y="14"/>
                    </a:cubicBezTo>
                    <a:cubicBezTo>
                      <a:pt x="4" y="16"/>
                      <a:pt x="9" y="14"/>
                      <a:pt x="10" y="1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7" name="Freeform 868"/>
              <p:cNvSpPr/>
              <p:nvPr/>
            </p:nvSpPr>
            <p:spPr bwMode="auto">
              <a:xfrm>
                <a:off x="2116" y="2946"/>
                <a:ext cx="35" cy="40"/>
              </a:xfrm>
              <a:custGeom>
                <a:gdLst>
                  <a:gd name="T0" fmla="*/ 0 w 15"/>
                  <a:gd name="T1" fmla="*/ 5 h 17"/>
                  <a:gd name="T2" fmla="*/ 3 w 15"/>
                  <a:gd name="T3" fmla="*/ 12 h 17"/>
                  <a:gd name="T4" fmla="*/ 3 w 15"/>
                  <a:gd name="T5" fmla="*/ 16 h 17"/>
                  <a:gd name="T6" fmla="*/ 13 w 15"/>
                  <a:gd name="T7" fmla="*/ 12 h 17"/>
                  <a:gd name="T8" fmla="*/ 11 w 15"/>
                  <a:gd name="T9" fmla="*/ 0 h 17"/>
                  <a:gd name="T10" fmla="*/ 0 w 15"/>
                  <a:gd name="T11" fmla="*/ 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7">
                    <a:moveTo>
                      <a:pt x="0" y="5"/>
                    </a:moveTo>
                    <a:cubicBezTo>
                      <a:pt x="2" y="7"/>
                      <a:pt x="3" y="10"/>
                      <a:pt x="3" y="12"/>
                    </a:cubicBezTo>
                    <a:cubicBezTo>
                      <a:pt x="4" y="14"/>
                      <a:pt x="3" y="15"/>
                      <a:pt x="3" y="16"/>
                    </a:cubicBezTo>
                    <a:cubicBezTo>
                      <a:pt x="7" y="17"/>
                      <a:pt x="10" y="15"/>
                      <a:pt x="13" y="12"/>
                    </a:cubicBezTo>
                    <a:cubicBezTo>
                      <a:pt x="15" y="8"/>
                      <a:pt x="14" y="3"/>
                      <a:pt x="11" y="0"/>
                    </a:cubicBezTo>
                    <a:cubicBezTo>
                      <a:pt x="10" y="4"/>
                      <a:pt x="4" y="6"/>
                      <a:pt x="0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8" name="Freeform 869"/>
              <p:cNvSpPr/>
              <p:nvPr/>
            </p:nvSpPr>
            <p:spPr bwMode="auto">
              <a:xfrm>
                <a:off x="2085" y="2998"/>
                <a:ext cx="29" cy="12"/>
              </a:xfrm>
              <a:custGeom>
                <a:gdLst>
                  <a:gd name="T0" fmla="*/ 11 w 12"/>
                  <a:gd name="T1" fmla="*/ 0 h 5"/>
                  <a:gd name="T2" fmla="*/ 0 w 12"/>
                  <a:gd name="T3" fmla="*/ 1 h 5"/>
                  <a:gd name="T4" fmla="*/ 0 w 12"/>
                  <a:gd name="T5" fmla="*/ 5 h 5"/>
                  <a:gd name="T6" fmla="*/ 12 w 12"/>
                  <a:gd name="T7" fmla="*/ 5 h 5"/>
                  <a:gd name="T8" fmla="*/ 11 w 12"/>
                  <a:gd name="T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11" y="0"/>
                    </a:moveTo>
                    <a:cubicBezTo>
                      <a:pt x="8" y="2"/>
                      <a:pt x="3" y="3"/>
                      <a:pt x="0" y="1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2" y="1"/>
                      <a:pt x="11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9" name="Freeform 870"/>
              <p:cNvSpPr/>
              <p:nvPr/>
            </p:nvSpPr>
            <p:spPr bwMode="auto">
              <a:xfrm>
                <a:off x="2114" y="2981"/>
                <a:ext cx="35" cy="29"/>
              </a:xfrm>
              <a:custGeom>
                <a:gdLst>
                  <a:gd name="T0" fmla="*/ 11 w 15"/>
                  <a:gd name="T1" fmla="*/ 10 h 12"/>
                  <a:gd name="T2" fmla="*/ 13 w 15"/>
                  <a:gd name="T3" fmla="*/ 0 h 12"/>
                  <a:gd name="T4" fmla="*/ 3 w 15"/>
                  <a:gd name="T5" fmla="*/ 3 h 12"/>
                  <a:gd name="T6" fmla="*/ 1 w 15"/>
                  <a:gd name="T7" fmla="*/ 5 h 12"/>
                  <a:gd name="T8" fmla="*/ 0 w 15"/>
                  <a:gd name="T9" fmla="*/ 6 h 12"/>
                  <a:gd name="T10" fmla="*/ 2 w 15"/>
                  <a:gd name="T11" fmla="*/ 12 h 12"/>
                  <a:gd name="T12" fmla="*/ 9 w 15"/>
                  <a:gd name="T13" fmla="*/ 12 h 12"/>
                  <a:gd name="T14" fmla="*/ 11 w 15"/>
                  <a:gd name="T15" fmla="*/ 1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1" y="10"/>
                    </a:moveTo>
                    <a:cubicBezTo>
                      <a:pt x="14" y="8"/>
                      <a:pt x="15" y="3"/>
                      <a:pt x="13" y="0"/>
                    </a:cubicBezTo>
                    <a:cubicBezTo>
                      <a:pt x="11" y="3"/>
                      <a:pt x="7" y="4"/>
                      <a:pt x="3" y="3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8"/>
                      <a:pt x="2" y="10"/>
                      <a:pt x="2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11" y="11"/>
                      <a:pt x="11" y="1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0" name="Freeform 871"/>
              <p:cNvSpPr/>
              <p:nvPr/>
            </p:nvSpPr>
            <p:spPr bwMode="auto">
              <a:xfrm>
                <a:off x="2083" y="2960"/>
                <a:ext cx="38" cy="43"/>
              </a:xfrm>
              <a:custGeom>
                <a:gdLst>
                  <a:gd name="T0" fmla="*/ 4 w 16"/>
                  <a:gd name="T1" fmla="*/ 10 h 18"/>
                  <a:gd name="T2" fmla="*/ 0 w 16"/>
                  <a:gd name="T3" fmla="*/ 15 h 18"/>
                  <a:gd name="T4" fmla="*/ 13 w 16"/>
                  <a:gd name="T5" fmla="*/ 13 h 18"/>
                  <a:gd name="T6" fmla="*/ 16 w 16"/>
                  <a:gd name="T7" fmla="*/ 6 h 18"/>
                  <a:gd name="T8" fmla="*/ 12 w 16"/>
                  <a:gd name="T9" fmla="*/ 0 h 18"/>
                  <a:gd name="T10" fmla="*/ 4 w 16"/>
                  <a:gd name="T11" fmla="*/ 1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8">
                    <a:moveTo>
                      <a:pt x="4" y="10"/>
                    </a:moveTo>
                    <a:cubicBezTo>
                      <a:pt x="3" y="12"/>
                      <a:pt x="1" y="13"/>
                      <a:pt x="0" y="15"/>
                    </a:cubicBezTo>
                    <a:cubicBezTo>
                      <a:pt x="4" y="18"/>
                      <a:pt x="10" y="16"/>
                      <a:pt x="13" y="13"/>
                    </a:cubicBezTo>
                    <a:cubicBezTo>
                      <a:pt x="15" y="11"/>
                      <a:pt x="16" y="9"/>
                      <a:pt x="16" y="6"/>
                    </a:cubicBezTo>
                    <a:cubicBezTo>
                      <a:pt x="16" y="4"/>
                      <a:pt x="13" y="2"/>
                      <a:pt x="12" y="0"/>
                    </a:cubicBezTo>
                    <a:cubicBezTo>
                      <a:pt x="10" y="3"/>
                      <a:pt x="7" y="7"/>
                      <a:pt x="4" y="1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1" name="Freeform 872"/>
              <p:cNvSpPr/>
              <p:nvPr/>
            </p:nvSpPr>
            <p:spPr bwMode="auto">
              <a:xfrm>
                <a:off x="2064" y="2998"/>
                <a:ext cx="19" cy="12"/>
              </a:xfrm>
              <a:custGeom>
                <a:gdLst>
                  <a:gd name="T0" fmla="*/ 6 w 8"/>
                  <a:gd name="T1" fmla="*/ 0 h 5"/>
                  <a:gd name="T2" fmla="*/ 0 w 8"/>
                  <a:gd name="T3" fmla="*/ 5 h 5"/>
                  <a:gd name="T4" fmla="*/ 8 w 8"/>
                  <a:gd name="T5" fmla="*/ 5 h 5"/>
                  <a:gd name="T6" fmla="*/ 6 w 8"/>
                  <a:gd name="T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6" y="0"/>
                    </a:moveTo>
                    <a:cubicBezTo>
                      <a:pt x="4" y="2"/>
                      <a:pt x="2" y="3"/>
                      <a:pt x="0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3"/>
                      <a:pt x="7" y="1"/>
                      <a:pt x="6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2" name="Freeform 873"/>
              <p:cNvSpPr/>
              <p:nvPr/>
            </p:nvSpPr>
            <p:spPr bwMode="auto">
              <a:xfrm>
                <a:off x="2142" y="2960"/>
                <a:ext cx="43" cy="50"/>
              </a:xfrm>
              <a:custGeom>
                <a:gdLst>
                  <a:gd name="T0" fmla="*/ 4 w 18"/>
                  <a:gd name="T1" fmla="*/ 5 h 21"/>
                  <a:gd name="T2" fmla="*/ 4 w 18"/>
                  <a:gd name="T3" fmla="*/ 5 h 21"/>
                  <a:gd name="T4" fmla="*/ 2 w 18"/>
                  <a:gd name="T5" fmla="*/ 8 h 21"/>
                  <a:gd name="T6" fmla="*/ 3 w 18"/>
                  <a:gd name="T7" fmla="*/ 11 h 21"/>
                  <a:gd name="T8" fmla="*/ 2 w 18"/>
                  <a:gd name="T9" fmla="*/ 18 h 21"/>
                  <a:gd name="T10" fmla="*/ 0 w 18"/>
                  <a:gd name="T11" fmla="*/ 21 h 21"/>
                  <a:gd name="T12" fmla="*/ 8 w 18"/>
                  <a:gd name="T13" fmla="*/ 21 h 21"/>
                  <a:gd name="T14" fmla="*/ 10 w 18"/>
                  <a:gd name="T15" fmla="*/ 10 h 21"/>
                  <a:gd name="T16" fmla="*/ 10 w 18"/>
                  <a:gd name="T17" fmla="*/ 9 h 21"/>
                  <a:gd name="T18" fmla="*/ 17 w 18"/>
                  <a:gd name="T19" fmla="*/ 6 h 21"/>
                  <a:gd name="T20" fmla="*/ 18 w 18"/>
                  <a:gd name="T21" fmla="*/ 5 h 21"/>
                  <a:gd name="T22" fmla="*/ 13 w 18"/>
                  <a:gd name="T23" fmla="*/ 0 h 21"/>
                  <a:gd name="T24" fmla="*/ 4 w 18"/>
                  <a:gd name="T25" fmla="*/ 5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21"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3" y="9"/>
                      <a:pt x="3" y="10"/>
                      <a:pt x="3" y="11"/>
                    </a:cubicBezTo>
                    <a:cubicBezTo>
                      <a:pt x="4" y="14"/>
                      <a:pt x="3" y="16"/>
                      <a:pt x="2" y="18"/>
                    </a:cubicBezTo>
                    <a:cubicBezTo>
                      <a:pt x="2" y="19"/>
                      <a:pt x="1" y="20"/>
                      <a:pt x="0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10" y="17"/>
                      <a:pt x="10" y="13"/>
                      <a:pt x="10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2" y="8"/>
                      <a:pt x="15" y="8"/>
                      <a:pt x="17" y="6"/>
                    </a:cubicBezTo>
                    <a:cubicBezTo>
                      <a:pt x="17" y="6"/>
                      <a:pt x="18" y="6"/>
                      <a:pt x="18" y="5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3"/>
                      <a:pt x="8" y="5"/>
                      <a:pt x="4" y="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3" name="Freeform 874"/>
              <p:cNvSpPr/>
              <p:nvPr/>
            </p:nvSpPr>
            <p:spPr bwMode="auto">
              <a:xfrm>
                <a:off x="2173" y="2986"/>
                <a:ext cx="33" cy="24"/>
              </a:xfrm>
              <a:custGeom>
                <a:gdLst>
                  <a:gd name="T0" fmla="*/ 9 w 14"/>
                  <a:gd name="T1" fmla="*/ 6 h 10"/>
                  <a:gd name="T2" fmla="*/ 0 w 14"/>
                  <a:gd name="T3" fmla="*/ 0 h 10"/>
                  <a:gd name="T4" fmla="*/ 4 w 14"/>
                  <a:gd name="T5" fmla="*/ 10 h 10"/>
                  <a:gd name="T6" fmla="*/ 14 w 14"/>
                  <a:gd name="T7" fmla="*/ 10 h 10"/>
                  <a:gd name="T8" fmla="*/ 9 w 14"/>
                  <a:gd name="T9" fmla="*/ 6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9" y="6"/>
                    </a:moveTo>
                    <a:cubicBezTo>
                      <a:pt x="6" y="4"/>
                      <a:pt x="3" y="2"/>
                      <a:pt x="0" y="0"/>
                    </a:cubicBezTo>
                    <a:cubicBezTo>
                      <a:pt x="1" y="3"/>
                      <a:pt x="2" y="6"/>
                      <a:pt x="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2" y="8"/>
                      <a:pt x="10" y="6"/>
                      <a:pt x="9" y="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4" name="Freeform 875"/>
              <p:cNvSpPr/>
              <p:nvPr/>
            </p:nvSpPr>
            <p:spPr bwMode="auto">
              <a:xfrm>
                <a:off x="2005" y="2893"/>
                <a:ext cx="120" cy="117"/>
              </a:xfrm>
              <a:custGeom>
                <a:gdLst>
                  <a:gd name="T0" fmla="*/ 37 w 51"/>
                  <a:gd name="T1" fmla="*/ 20 h 49"/>
                  <a:gd name="T2" fmla="*/ 0 w 51"/>
                  <a:gd name="T3" fmla="*/ 49 h 49"/>
                  <a:gd name="T4" fmla="*/ 22 w 51"/>
                  <a:gd name="T5" fmla="*/ 49 h 49"/>
                  <a:gd name="T6" fmla="*/ 33 w 51"/>
                  <a:gd name="T7" fmla="*/ 40 h 49"/>
                  <a:gd name="T8" fmla="*/ 51 w 51"/>
                  <a:gd name="T9" fmla="*/ 8 h 49"/>
                  <a:gd name="T10" fmla="*/ 43 w 51"/>
                  <a:gd name="T11" fmla="*/ 0 h 49"/>
                  <a:gd name="T12" fmla="*/ 37 w 51"/>
                  <a:gd name="T13" fmla="*/ 2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49">
                    <a:moveTo>
                      <a:pt x="37" y="20"/>
                    </a:moveTo>
                    <a:cubicBezTo>
                      <a:pt x="29" y="34"/>
                      <a:pt x="15" y="44"/>
                      <a:pt x="0" y="49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6" y="46"/>
                      <a:pt x="29" y="44"/>
                      <a:pt x="33" y="40"/>
                    </a:cubicBezTo>
                    <a:cubicBezTo>
                      <a:pt x="42" y="31"/>
                      <a:pt x="48" y="20"/>
                      <a:pt x="51" y="8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7"/>
                      <a:pt x="40" y="13"/>
                      <a:pt x="37" y="2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5" name="Freeform 876"/>
              <p:cNvSpPr/>
              <p:nvPr/>
            </p:nvSpPr>
            <p:spPr bwMode="auto">
              <a:xfrm>
                <a:off x="2161" y="2972"/>
                <a:ext cx="50" cy="38"/>
              </a:xfrm>
              <a:custGeom>
                <a:gdLst>
                  <a:gd name="T0" fmla="*/ 18 w 21"/>
                  <a:gd name="T1" fmla="*/ 12 h 16"/>
                  <a:gd name="T2" fmla="*/ 11 w 21"/>
                  <a:gd name="T3" fmla="*/ 8 h 16"/>
                  <a:gd name="T4" fmla="*/ 5 w 21"/>
                  <a:gd name="T5" fmla="*/ 5 h 16"/>
                  <a:gd name="T6" fmla="*/ 11 w 21"/>
                  <a:gd name="T7" fmla="*/ 1 h 16"/>
                  <a:gd name="T8" fmla="*/ 10 w 21"/>
                  <a:gd name="T9" fmla="*/ 0 h 16"/>
                  <a:gd name="T10" fmla="*/ 9 w 21"/>
                  <a:gd name="T11" fmla="*/ 1 h 16"/>
                  <a:gd name="T12" fmla="*/ 2 w 21"/>
                  <a:gd name="T13" fmla="*/ 4 h 16"/>
                  <a:gd name="T14" fmla="*/ 2 w 21"/>
                  <a:gd name="T15" fmla="*/ 5 h 16"/>
                  <a:gd name="T16" fmla="*/ 0 w 21"/>
                  <a:gd name="T17" fmla="*/ 16 h 16"/>
                  <a:gd name="T18" fmla="*/ 2 w 21"/>
                  <a:gd name="T19" fmla="*/ 16 h 16"/>
                  <a:gd name="T20" fmla="*/ 4 w 21"/>
                  <a:gd name="T21" fmla="*/ 8 h 16"/>
                  <a:gd name="T22" fmla="*/ 7 w 21"/>
                  <a:gd name="T23" fmla="*/ 16 h 16"/>
                  <a:gd name="T24" fmla="*/ 9 w 21"/>
                  <a:gd name="T25" fmla="*/ 16 h 16"/>
                  <a:gd name="T26" fmla="*/ 5 w 21"/>
                  <a:gd name="T27" fmla="*/ 6 h 16"/>
                  <a:gd name="T28" fmla="*/ 14 w 21"/>
                  <a:gd name="T29" fmla="*/ 12 h 16"/>
                  <a:gd name="T30" fmla="*/ 19 w 21"/>
                  <a:gd name="T31" fmla="*/ 16 h 16"/>
                  <a:gd name="T32" fmla="*/ 21 w 21"/>
                  <a:gd name="T33" fmla="*/ 16 h 16"/>
                  <a:gd name="T34" fmla="*/ 18 w 21"/>
                  <a:gd name="T35" fmla="*/ 12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16">
                    <a:moveTo>
                      <a:pt x="18" y="12"/>
                    </a:moveTo>
                    <a:cubicBezTo>
                      <a:pt x="16" y="11"/>
                      <a:pt x="13" y="9"/>
                      <a:pt x="11" y="8"/>
                    </a:cubicBezTo>
                    <a:cubicBezTo>
                      <a:pt x="9" y="7"/>
                      <a:pt x="7" y="6"/>
                      <a:pt x="5" y="5"/>
                    </a:cubicBezTo>
                    <a:cubicBezTo>
                      <a:pt x="7" y="4"/>
                      <a:pt x="9" y="3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7" y="3"/>
                      <a:pt x="4" y="3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8"/>
                      <a:pt x="2" y="12"/>
                      <a:pt x="0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4" y="11"/>
                      <a:pt x="4" y="8"/>
                    </a:cubicBezTo>
                    <a:cubicBezTo>
                      <a:pt x="5" y="10"/>
                      <a:pt x="6" y="13"/>
                      <a:pt x="7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7" y="12"/>
                      <a:pt x="6" y="9"/>
                      <a:pt x="5" y="6"/>
                    </a:cubicBezTo>
                    <a:cubicBezTo>
                      <a:pt x="8" y="8"/>
                      <a:pt x="11" y="10"/>
                      <a:pt x="14" y="12"/>
                    </a:cubicBezTo>
                    <a:cubicBezTo>
                      <a:pt x="15" y="12"/>
                      <a:pt x="17" y="14"/>
                      <a:pt x="19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0" y="14"/>
                      <a:pt x="19" y="13"/>
                      <a:pt x="18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6" name="Freeform 877"/>
              <p:cNvSpPr/>
              <p:nvPr/>
            </p:nvSpPr>
            <p:spPr bwMode="auto">
              <a:xfrm>
                <a:off x="1986" y="2889"/>
                <a:ext cx="120" cy="121"/>
              </a:xfrm>
              <a:custGeom>
                <a:gdLst>
                  <a:gd name="T0" fmla="*/ 14 w 51"/>
                  <a:gd name="T1" fmla="*/ 46 h 51"/>
                  <a:gd name="T2" fmla="*/ 0 w 51"/>
                  <a:gd name="T3" fmla="*/ 51 h 51"/>
                  <a:gd name="T4" fmla="*/ 8 w 51"/>
                  <a:gd name="T5" fmla="*/ 51 h 51"/>
                  <a:gd name="T6" fmla="*/ 45 w 51"/>
                  <a:gd name="T7" fmla="*/ 22 h 51"/>
                  <a:gd name="T8" fmla="*/ 51 w 51"/>
                  <a:gd name="T9" fmla="*/ 2 h 51"/>
                  <a:gd name="T10" fmla="*/ 49 w 51"/>
                  <a:gd name="T11" fmla="*/ 0 h 51"/>
                  <a:gd name="T12" fmla="*/ 14 w 51"/>
                  <a:gd name="T13" fmla="*/ 46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51">
                    <a:moveTo>
                      <a:pt x="14" y="46"/>
                    </a:moveTo>
                    <a:cubicBezTo>
                      <a:pt x="10" y="48"/>
                      <a:pt x="5" y="50"/>
                      <a:pt x="0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23" y="46"/>
                      <a:pt x="37" y="36"/>
                      <a:pt x="45" y="22"/>
                    </a:cubicBezTo>
                    <a:cubicBezTo>
                      <a:pt x="48" y="15"/>
                      <a:pt x="50" y="9"/>
                      <a:pt x="51" y="2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7" y="20"/>
                      <a:pt x="33" y="38"/>
                      <a:pt x="14" y="4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7" name="Freeform 878"/>
              <p:cNvSpPr>
                <a:spLocks noEditPoints="1"/>
              </p:cNvSpPr>
              <p:nvPr/>
            </p:nvSpPr>
            <p:spPr bwMode="auto">
              <a:xfrm>
                <a:off x="2057" y="2912"/>
                <a:ext cx="116" cy="98"/>
              </a:xfrm>
              <a:custGeom>
                <a:gdLst>
                  <a:gd name="T0" fmla="*/ 40 w 49"/>
                  <a:gd name="T1" fmla="*/ 23 h 41"/>
                  <a:gd name="T2" fmla="*/ 37 w 49"/>
                  <a:gd name="T3" fmla="*/ 13 h 41"/>
                  <a:gd name="T4" fmla="*/ 40 w 49"/>
                  <a:gd name="T5" fmla="*/ 12 h 41"/>
                  <a:gd name="T6" fmla="*/ 39 w 49"/>
                  <a:gd name="T7" fmla="*/ 10 h 41"/>
                  <a:gd name="T8" fmla="*/ 36 w 49"/>
                  <a:gd name="T9" fmla="*/ 11 h 41"/>
                  <a:gd name="T10" fmla="*/ 36 w 49"/>
                  <a:gd name="T11" fmla="*/ 7 h 41"/>
                  <a:gd name="T12" fmla="*/ 29 w 49"/>
                  <a:gd name="T13" fmla="*/ 0 h 41"/>
                  <a:gd name="T14" fmla="*/ 11 w 49"/>
                  <a:gd name="T15" fmla="*/ 32 h 41"/>
                  <a:gd name="T16" fmla="*/ 0 w 49"/>
                  <a:gd name="T17" fmla="*/ 41 h 41"/>
                  <a:gd name="T18" fmla="*/ 3 w 49"/>
                  <a:gd name="T19" fmla="*/ 41 h 41"/>
                  <a:gd name="T20" fmla="*/ 9 w 49"/>
                  <a:gd name="T21" fmla="*/ 36 h 41"/>
                  <a:gd name="T22" fmla="*/ 11 w 49"/>
                  <a:gd name="T23" fmla="*/ 41 h 41"/>
                  <a:gd name="T24" fmla="*/ 12 w 49"/>
                  <a:gd name="T25" fmla="*/ 41 h 41"/>
                  <a:gd name="T26" fmla="*/ 12 w 49"/>
                  <a:gd name="T27" fmla="*/ 37 h 41"/>
                  <a:gd name="T28" fmla="*/ 23 w 49"/>
                  <a:gd name="T29" fmla="*/ 36 h 41"/>
                  <a:gd name="T30" fmla="*/ 24 w 49"/>
                  <a:gd name="T31" fmla="*/ 41 h 41"/>
                  <a:gd name="T32" fmla="*/ 26 w 49"/>
                  <a:gd name="T33" fmla="*/ 41 h 41"/>
                  <a:gd name="T34" fmla="*/ 24 w 49"/>
                  <a:gd name="T35" fmla="*/ 35 h 41"/>
                  <a:gd name="T36" fmla="*/ 25 w 49"/>
                  <a:gd name="T37" fmla="*/ 34 h 41"/>
                  <a:gd name="T38" fmla="*/ 27 w 49"/>
                  <a:gd name="T39" fmla="*/ 32 h 41"/>
                  <a:gd name="T40" fmla="*/ 37 w 49"/>
                  <a:gd name="T41" fmla="*/ 29 h 41"/>
                  <a:gd name="T42" fmla="*/ 35 w 49"/>
                  <a:gd name="T43" fmla="*/ 39 h 41"/>
                  <a:gd name="T44" fmla="*/ 33 w 49"/>
                  <a:gd name="T45" fmla="*/ 41 h 41"/>
                  <a:gd name="T46" fmla="*/ 36 w 49"/>
                  <a:gd name="T47" fmla="*/ 41 h 41"/>
                  <a:gd name="T48" fmla="*/ 38 w 49"/>
                  <a:gd name="T49" fmla="*/ 38 h 41"/>
                  <a:gd name="T50" fmla="*/ 39 w 49"/>
                  <a:gd name="T51" fmla="*/ 31 h 41"/>
                  <a:gd name="T52" fmla="*/ 38 w 49"/>
                  <a:gd name="T53" fmla="*/ 28 h 41"/>
                  <a:gd name="T54" fmla="*/ 40 w 49"/>
                  <a:gd name="T55" fmla="*/ 25 h 41"/>
                  <a:gd name="T56" fmla="*/ 40 w 49"/>
                  <a:gd name="T57" fmla="*/ 25 h 41"/>
                  <a:gd name="T58" fmla="*/ 49 w 49"/>
                  <a:gd name="T59" fmla="*/ 20 h 41"/>
                  <a:gd name="T60" fmla="*/ 48 w 49"/>
                  <a:gd name="T61" fmla="*/ 19 h 41"/>
                  <a:gd name="T62" fmla="*/ 40 w 49"/>
                  <a:gd name="T63" fmla="*/ 23 h 41"/>
                  <a:gd name="T64" fmla="*/ 30 w 49"/>
                  <a:gd name="T65" fmla="*/ 3 h 41"/>
                  <a:gd name="T66" fmla="*/ 30 w 49"/>
                  <a:gd name="T67" fmla="*/ 3 h 41"/>
                  <a:gd name="T68" fmla="*/ 34 w 49"/>
                  <a:gd name="T69" fmla="*/ 13 h 41"/>
                  <a:gd name="T70" fmla="*/ 24 w 49"/>
                  <a:gd name="T71" fmla="*/ 17 h 41"/>
                  <a:gd name="T72" fmla="*/ 30 w 49"/>
                  <a:gd name="T73" fmla="*/ 3 h 41"/>
                  <a:gd name="T74" fmla="*/ 24 w 49"/>
                  <a:gd name="T75" fmla="*/ 33 h 41"/>
                  <a:gd name="T76" fmla="*/ 11 w 49"/>
                  <a:gd name="T77" fmla="*/ 35 h 41"/>
                  <a:gd name="T78" fmla="*/ 15 w 49"/>
                  <a:gd name="T79" fmla="*/ 30 h 41"/>
                  <a:gd name="T80" fmla="*/ 23 w 49"/>
                  <a:gd name="T81" fmla="*/ 20 h 41"/>
                  <a:gd name="T82" fmla="*/ 27 w 49"/>
                  <a:gd name="T83" fmla="*/ 26 h 41"/>
                  <a:gd name="T84" fmla="*/ 24 w 49"/>
                  <a:gd name="T85" fmla="*/ 33 h 41"/>
                  <a:gd name="T86" fmla="*/ 38 w 49"/>
                  <a:gd name="T87" fmla="*/ 26 h 41"/>
                  <a:gd name="T88" fmla="*/ 28 w 49"/>
                  <a:gd name="T89" fmla="*/ 30 h 41"/>
                  <a:gd name="T90" fmla="*/ 28 w 49"/>
                  <a:gd name="T91" fmla="*/ 26 h 41"/>
                  <a:gd name="T92" fmla="*/ 25 w 49"/>
                  <a:gd name="T93" fmla="*/ 19 h 41"/>
                  <a:gd name="T94" fmla="*/ 36 w 49"/>
                  <a:gd name="T95" fmla="*/ 14 h 41"/>
                  <a:gd name="T96" fmla="*/ 38 w 49"/>
                  <a:gd name="T97" fmla="*/ 26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41">
                    <a:moveTo>
                      <a:pt x="40" y="23"/>
                    </a:moveTo>
                    <a:cubicBezTo>
                      <a:pt x="41" y="19"/>
                      <a:pt x="40" y="15"/>
                      <a:pt x="37" y="13"/>
                    </a:cubicBezTo>
                    <a:cubicBezTo>
                      <a:pt x="38" y="12"/>
                      <a:pt x="39" y="12"/>
                      <a:pt x="40" y="12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8" y="11"/>
                      <a:pt x="37" y="11"/>
                      <a:pt x="36" y="11"/>
                    </a:cubicBezTo>
                    <a:cubicBezTo>
                      <a:pt x="36" y="10"/>
                      <a:pt x="36" y="8"/>
                      <a:pt x="36" y="7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2"/>
                      <a:pt x="20" y="23"/>
                      <a:pt x="11" y="32"/>
                    </a:cubicBezTo>
                    <a:cubicBezTo>
                      <a:pt x="7" y="36"/>
                      <a:pt x="4" y="38"/>
                      <a:pt x="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5" y="39"/>
                      <a:pt x="7" y="38"/>
                      <a:pt x="9" y="36"/>
                    </a:cubicBezTo>
                    <a:cubicBezTo>
                      <a:pt x="10" y="37"/>
                      <a:pt x="11" y="39"/>
                      <a:pt x="11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39"/>
                      <a:pt x="12" y="38"/>
                      <a:pt x="12" y="37"/>
                    </a:cubicBezTo>
                    <a:cubicBezTo>
                      <a:pt x="15" y="39"/>
                      <a:pt x="20" y="38"/>
                      <a:pt x="23" y="36"/>
                    </a:cubicBezTo>
                    <a:cubicBezTo>
                      <a:pt x="24" y="37"/>
                      <a:pt x="24" y="39"/>
                      <a:pt x="24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39"/>
                      <a:pt x="25" y="37"/>
                      <a:pt x="24" y="35"/>
                    </a:cubicBezTo>
                    <a:cubicBezTo>
                      <a:pt x="25" y="35"/>
                      <a:pt x="25" y="35"/>
                      <a:pt x="25" y="34"/>
                    </a:cubicBezTo>
                    <a:cubicBezTo>
                      <a:pt x="26" y="34"/>
                      <a:pt x="27" y="33"/>
                      <a:pt x="27" y="32"/>
                    </a:cubicBezTo>
                    <a:cubicBezTo>
                      <a:pt x="31" y="33"/>
                      <a:pt x="35" y="32"/>
                      <a:pt x="37" y="29"/>
                    </a:cubicBezTo>
                    <a:cubicBezTo>
                      <a:pt x="39" y="32"/>
                      <a:pt x="38" y="37"/>
                      <a:pt x="35" y="39"/>
                    </a:cubicBezTo>
                    <a:cubicBezTo>
                      <a:pt x="35" y="40"/>
                      <a:pt x="34" y="40"/>
                      <a:pt x="33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0"/>
                      <a:pt x="38" y="39"/>
                      <a:pt x="38" y="38"/>
                    </a:cubicBezTo>
                    <a:cubicBezTo>
                      <a:pt x="39" y="36"/>
                      <a:pt x="40" y="34"/>
                      <a:pt x="39" y="31"/>
                    </a:cubicBezTo>
                    <a:cubicBezTo>
                      <a:pt x="39" y="30"/>
                      <a:pt x="39" y="29"/>
                      <a:pt x="38" y="28"/>
                    </a:cubicBezTo>
                    <a:cubicBezTo>
                      <a:pt x="39" y="27"/>
                      <a:pt x="39" y="26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4" y="25"/>
                      <a:pt x="47" y="23"/>
                      <a:pt x="49" y="20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6" y="21"/>
                      <a:pt x="43" y="23"/>
                      <a:pt x="40" y="23"/>
                    </a:cubicBezTo>
                    <a:close/>
                    <a:moveTo>
                      <a:pt x="30" y="3"/>
                    </a:moveTo>
                    <a:cubicBezTo>
                      <a:pt x="30" y="3"/>
                      <a:pt x="30" y="3"/>
                      <a:pt x="30" y="3"/>
                    </a:cubicBezTo>
                    <a:cubicBezTo>
                      <a:pt x="34" y="4"/>
                      <a:pt x="36" y="10"/>
                      <a:pt x="34" y="13"/>
                    </a:cubicBezTo>
                    <a:cubicBezTo>
                      <a:pt x="33" y="17"/>
                      <a:pt x="28" y="19"/>
                      <a:pt x="24" y="17"/>
                    </a:cubicBezTo>
                    <a:cubicBezTo>
                      <a:pt x="26" y="13"/>
                      <a:pt x="28" y="8"/>
                      <a:pt x="30" y="3"/>
                    </a:cubicBezTo>
                    <a:close/>
                    <a:moveTo>
                      <a:pt x="24" y="33"/>
                    </a:moveTo>
                    <a:cubicBezTo>
                      <a:pt x="21" y="36"/>
                      <a:pt x="15" y="38"/>
                      <a:pt x="11" y="35"/>
                    </a:cubicBezTo>
                    <a:cubicBezTo>
                      <a:pt x="12" y="33"/>
                      <a:pt x="14" y="32"/>
                      <a:pt x="15" y="30"/>
                    </a:cubicBezTo>
                    <a:cubicBezTo>
                      <a:pt x="18" y="27"/>
                      <a:pt x="21" y="23"/>
                      <a:pt x="23" y="20"/>
                    </a:cubicBezTo>
                    <a:cubicBezTo>
                      <a:pt x="24" y="22"/>
                      <a:pt x="27" y="24"/>
                      <a:pt x="27" y="26"/>
                    </a:cubicBezTo>
                    <a:cubicBezTo>
                      <a:pt x="27" y="29"/>
                      <a:pt x="26" y="31"/>
                      <a:pt x="24" y="33"/>
                    </a:cubicBezTo>
                    <a:close/>
                    <a:moveTo>
                      <a:pt x="38" y="26"/>
                    </a:moveTo>
                    <a:cubicBezTo>
                      <a:pt x="35" y="29"/>
                      <a:pt x="32" y="31"/>
                      <a:pt x="28" y="30"/>
                    </a:cubicBezTo>
                    <a:cubicBezTo>
                      <a:pt x="28" y="29"/>
                      <a:pt x="29" y="28"/>
                      <a:pt x="28" y="26"/>
                    </a:cubicBezTo>
                    <a:cubicBezTo>
                      <a:pt x="28" y="24"/>
                      <a:pt x="27" y="21"/>
                      <a:pt x="25" y="19"/>
                    </a:cubicBezTo>
                    <a:cubicBezTo>
                      <a:pt x="29" y="20"/>
                      <a:pt x="35" y="18"/>
                      <a:pt x="36" y="14"/>
                    </a:cubicBezTo>
                    <a:cubicBezTo>
                      <a:pt x="39" y="17"/>
                      <a:pt x="40" y="22"/>
                      <a:pt x="38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8" name="Freeform 879"/>
              <p:cNvSpPr/>
              <p:nvPr/>
            </p:nvSpPr>
            <p:spPr bwMode="auto">
              <a:xfrm>
                <a:off x="1953" y="2862"/>
                <a:ext cx="135" cy="148"/>
              </a:xfrm>
              <a:custGeom>
                <a:gdLst>
                  <a:gd name="T0" fmla="*/ 5 w 57"/>
                  <a:gd name="T1" fmla="*/ 34 h 62"/>
                  <a:gd name="T2" fmla="*/ 0 w 57"/>
                  <a:gd name="T3" fmla="*/ 62 h 62"/>
                  <a:gd name="T4" fmla="*/ 1 w 57"/>
                  <a:gd name="T5" fmla="*/ 62 h 62"/>
                  <a:gd name="T6" fmla="*/ 57 w 57"/>
                  <a:gd name="T7" fmla="*/ 5 h 62"/>
                  <a:gd name="T8" fmla="*/ 52 w 57"/>
                  <a:gd name="T9" fmla="*/ 0 h 62"/>
                  <a:gd name="T10" fmla="*/ 52 w 57"/>
                  <a:gd name="T11" fmla="*/ 0 h 62"/>
                  <a:gd name="T12" fmla="*/ 5 w 57"/>
                  <a:gd name="T13" fmla="*/ 34 h 6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5" y="34"/>
                    </a:moveTo>
                    <a:cubicBezTo>
                      <a:pt x="2" y="43"/>
                      <a:pt x="0" y="52"/>
                      <a:pt x="0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31" y="1"/>
                      <a:pt x="14" y="15"/>
                      <a:pt x="5" y="3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9" name="Freeform 880"/>
              <p:cNvSpPr/>
              <p:nvPr/>
            </p:nvSpPr>
            <p:spPr bwMode="auto">
              <a:xfrm>
                <a:off x="2026" y="2815"/>
                <a:ext cx="9" cy="7"/>
              </a:xfrm>
              <a:custGeom>
                <a:gdLst>
                  <a:gd name="T0" fmla="*/ 4 w 4"/>
                  <a:gd name="T1" fmla="*/ 3 h 3"/>
                  <a:gd name="T2" fmla="*/ 0 w 4"/>
                  <a:gd name="T3" fmla="*/ 0 h 3"/>
                  <a:gd name="T4" fmla="*/ 0 w 4"/>
                  <a:gd name="T5" fmla="*/ 2 h 3"/>
                  <a:gd name="T6" fmla="*/ 4 w 4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0" name="Freeform 881"/>
              <p:cNvSpPr/>
              <p:nvPr/>
            </p:nvSpPr>
            <p:spPr bwMode="auto">
              <a:xfrm>
                <a:off x="2012" y="2805"/>
                <a:ext cx="12" cy="15"/>
              </a:xfrm>
              <a:custGeom>
                <a:gdLst>
                  <a:gd name="T0" fmla="*/ 3 w 5"/>
                  <a:gd name="T1" fmla="*/ 0 h 6"/>
                  <a:gd name="T2" fmla="*/ 0 w 5"/>
                  <a:gd name="T3" fmla="*/ 3 h 6"/>
                  <a:gd name="T4" fmla="*/ 4 w 5"/>
                  <a:gd name="T5" fmla="*/ 6 h 6"/>
                  <a:gd name="T6" fmla="*/ 5 w 5"/>
                  <a:gd name="T7" fmla="*/ 2 h 6"/>
                  <a:gd name="T8" fmla="*/ 5 w 5"/>
                  <a:gd name="T9" fmla="*/ 2 h 6"/>
                  <a:gd name="T10" fmla="*/ 3 w 5"/>
                  <a:gd name="T1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4"/>
                      <a:pt x="4" y="6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1" name="Freeform 882"/>
              <p:cNvSpPr/>
              <p:nvPr/>
            </p:nvSpPr>
            <p:spPr bwMode="auto">
              <a:xfrm>
                <a:off x="1998" y="2794"/>
                <a:ext cx="21" cy="19"/>
              </a:xfrm>
              <a:custGeom>
                <a:gdLst>
                  <a:gd name="T0" fmla="*/ 4 w 9"/>
                  <a:gd name="T1" fmla="*/ 0 h 8"/>
                  <a:gd name="T2" fmla="*/ 0 w 9"/>
                  <a:gd name="T3" fmla="*/ 8 h 8"/>
                  <a:gd name="T4" fmla="*/ 6 w 9"/>
                  <a:gd name="T5" fmla="*/ 8 h 8"/>
                  <a:gd name="T6" fmla="*/ 9 w 9"/>
                  <a:gd name="T7" fmla="*/ 5 h 8"/>
                  <a:gd name="T8" fmla="*/ 4 w 9"/>
                  <a:gd name="T9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1" y="2"/>
                      <a:pt x="0" y="4"/>
                      <a:pt x="0" y="8"/>
                    </a:cubicBezTo>
                    <a:cubicBezTo>
                      <a:pt x="2" y="7"/>
                      <a:pt x="4" y="7"/>
                      <a:pt x="6" y="8"/>
                    </a:cubicBezTo>
                    <a:cubicBezTo>
                      <a:pt x="9" y="5"/>
                      <a:pt x="9" y="5"/>
                      <a:pt x="9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2" name="Freeform 883"/>
              <p:cNvSpPr/>
              <p:nvPr/>
            </p:nvSpPr>
            <p:spPr bwMode="auto">
              <a:xfrm>
                <a:off x="2007" y="2822"/>
                <a:ext cx="38" cy="29"/>
              </a:xfrm>
              <a:custGeom>
                <a:gdLst>
                  <a:gd name="T0" fmla="*/ 5 w 16"/>
                  <a:gd name="T1" fmla="*/ 1 h 12"/>
                  <a:gd name="T2" fmla="*/ 1 w 16"/>
                  <a:gd name="T3" fmla="*/ 12 h 12"/>
                  <a:gd name="T4" fmla="*/ 16 w 16"/>
                  <a:gd name="T5" fmla="*/ 6 h 12"/>
                  <a:gd name="T6" fmla="*/ 16 w 16"/>
                  <a:gd name="T7" fmla="*/ 6 h 12"/>
                  <a:gd name="T8" fmla="*/ 5 w 16"/>
                  <a:gd name="T9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5" y="1"/>
                    </a:moveTo>
                    <a:cubicBezTo>
                      <a:pt x="1" y="3"/>
                      <a:pt x="0" y="8"/>
                      <a:pt x="1" y="12"/>
                    </a:cubicBezTo>
                    <a:cubicBezTo>
                      <a:pt x="6" y="9"/>
                      <a:pt x="11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2"/>
                      <a:pt x="9" y="0"/>
                      <a:pt x="5" y="1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3" name="Freeform 884"/>
              <p:cNvSpPr/>
              <p:nvPr/>
            </p:nvSpPr>
            <p:spPr bwMode="auto">
              <a:xfrm>
                <a:off x="1986" y="2815"/>
                <a:ext cx="33" cy="33"/>
              </a:xfrm>
              <a:custGeom>
                <a:gdLst>
                  <a:gd name="T0" fmla="*/ 1 w 14"/>
                  <a:gd name="T1" fmla="*/ 10 h 14"/>
                  <a:gd name="T2" fmla="*/ 8 w 14"/>
                  <a:gd name="T3" fmla="*/ 14 h 14"/>
                  <a:gd name="T4" fmla="*/ 14 w 14"/>
                  <a:gd name="T5" fmla="*/ 3 h 14"/>
                  <a:gd name="T6" fmla="*/ 10 w 14"/>
                  <a:gd name="T7" fmla="*/ 0 h 14"/>
                  <a:gd name="T8" fmla="*/ 0 w 14"/>
                  <a:gd name="T9" fmla="*/ 10 h 14"/>
                  <a:gd name="T10" fmla="*/ 1 w 14"/>
                  <a:gd name="T11" fmla="*/ 1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" y="10"/>
                    </a:moveTo>
                    <a:cubicBezTo>
                      <a:pt x="4" y="11"/>
                      <a:pt x="6" y="12"/>
                      <a:pt x="8" y="14"/>
                    </a:cubicBezTo>
                    <a:cubicBezTo>
                      <a:pt x="7" y="9"/>
                      <a:pt x="10" y="4"/>
                      <a:pt x="14" y="3"/>
                    </a:cubicBezTo>
                    <a:cubicBezTo>
                      <a:pt x="13" y="2"/>
                      <a:pt x="11" y="1"/>
                      <a:pt x="1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4" name="Freeform 885"/>
              <p:cNvSpPr/>
              <p:nvPr/>
            </p:nvSpPr>
            <p:spPr bwMode="auto">
              <a:xfrm>
                <a:off x="1976" y="2813"/>
                <a:ext cx="33" cy="28"/>
              </a:xfrm>
              <a:custGeom>
                <a:gdLst>
                  <a:gd name="T0" fmla="*/ 6 w 14"/>
                  <a:gd name="T1" fmla="*/ 2 h 12"/>
                  <a:gd name="T2" fmla="*/ 1 w 14"/>
                  <a:gd name="T3" fmla="*/ 12 h 12"/>
                  <a:gd name="T4" fmla="*/ 4 w 14"/>
                  <a:gd name="T5" fmla="*/ 11 h 12"/>
                  <a:gd name="T6" fmla="*/ 14 w 14"/>
                  <a:gd name="T7" fmla="*/ 1 h 12"/>
                  <a:gd name="T8" fmla="*/ 6 w 14"/>
                  <a:gd name="T9" fmla="*/ 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6" y="2"/>
                    </a:moveTo>
                    <a:cubicBezTo>
                      <a:pt x="3" y="4"/>
                      <a:pt x="0" y="8"/>
                      <a:pt x="1" y="12"/>
                    </a:cubicBezTo>
                    <a:cubicBezTo>
                      <a:pt x="2" y="11"/>
                      <a:pt x="3" y="11"/>
                      <a:pt x="4" y="1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1" y="0"/>
                      <a:pt x="9" y="0"/>
                      <a:pt x="6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5" name="Freeform 886"/>
              <p:cNvSpPr/>
              <p:nvPr/>
            </p:nvSpPr>
            <p:spPr bwMode="auto">
              <a:xfrm>
                <a:off x="1943" y="2862"/>
                <a:ext cx="19" cy="19"/>
              </a:xfrm>
              <a:custGeom>
                <a:gdLst>
                  <a:gd name="T0" fmla="*/ 0 w 8"/>
                  <a:gd name="T1" fmla="*/ 8 h 8"/>
                  <a:gd name="T2" fmla="*/ 8 w 8"/>
                  <a:gd name="T3" fmla="*/ 7 h 8"/>
                  <a:gd name="T4" fmla="*/ 8 w 8"/>
                  <a:gd name="T5" fmla="*/ 0 h 8"/>
                  <a:gd name="T6" fmla="*/ 7 w 8"/>
                  <a:gd name="T7" fmla="*/ 1 h 8"/>
                  <a:gd name="T8" fmla="*/ 0 w 8"/>
                  <a:gd name="T9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3" y="7"/>
                      <a:pt x="6" y="6"/>
                      <a:pt x="8" y="7"/>
                    </a:cubicBezTo>
                    <a:cubicBezTo>
                      <a:pt x="7" y="5"/>
                      <a:pt x="7" y="2"/>
                      <a:pt x="8" y="0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6" name="Freeform 887"/>
              <p:cNvSpPr/>
              <p:nvPr/>
            </p:nvSpPr>
            <p:spPr bwMode="auto">
              <a:xfrm>
                <a:off x="1934" y="2848"/>
                <a:ext cx="33" cy="29"/>
              </a:xfrm>
              <a:custGeom>
                <a:gdLst>
                  <a:gd name="T0" fmla="*/ 3 w 14"/>
                  <a:gd name="T1" fmla="*/ 3 h 12"/>
                  <a:gd name="T2" fmla="*/ 1 w 14"/>
                  <a:gd name="T3" fmla="*/ 12 h 12"/>
                  <a:gd name="T4" fmla="*/ 2 w 14"/>
                  <a:gd name="T5" fmla="*/ 11 h 12"/>
                  <a:gd name="T6" fmla="*/ 11 w 14"/>
                  <a:gd name="T7" fmla="*/ 7 h 12"/>
                  <a:gd name="T8" fmla="*/ 12 w 14"/>
                  <a:gd name="T9" fmla="*/ 6 h 12"/>
                  <a:gd name="T10" fmla="*/ 14 w 14"/>
                  <a:gd name="T11" fmla="*/ 1 h 12"/>
                  <a:gd name="T12" fmla="*/ 3 w 14"/>
                  <a:gd name="T13" fmla="*/ 3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3" y="3"/>
                    </a:moveTo>
                    <a:cubicBezTo>
                      <a:pt x="0" y="6"/>
                      <a:pt x="0" y="9"/>
                      <a:pt x="1" y="12"/>
                    </a:cubicBezTo>
                    <a:cubicBezTo>
                      <a:pt x="1" y="12"/>
                      <a:pt x="2" y="12"/>
                      <a:pt x="2" y="11"/>
                    </a:cubicBezTo>
                    <a:cubicBezTo>
                      <a:pt x="5" y="10"/>
                      <a:pt x="8" y="9"/>
                      <a:pt x="11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3" y="3"/>
                      <a:pt x="14" y="1"/>
                    </a:cubicBezTo>
                    <a:cubicBezTo>
                      <a:pt x="10" y="0"/>
                      <a:pt x="6" y="1"/>
                      <a:pt x="3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7" name="Freeform 888"/>
              <p:cNvSpPr/>
              <p:nvPr/>
            </p:nvSpPr>
            <p:spPr bwMode="auto">
              <a:xfrm>
                <a:off x="1936" y="2865"/>
                <a:ext cx="24" cy="19"/>
              </a:xfrm>
              <a:custGeom>
                <a:gdLst>
                  <a:gd name="T0" fmla="*/ 1 w 10"/>
                  <a:gd name="T1" fmla="*/ 4 h 8"/>
                  <a:gd name="T2" fmla="*/ 0 w 10"/>
                  <a:gd name="T3" fmla="*/ 5 h 8"/>
                  <a:gd name="T4" fmla="*/ 1 w 10"/>
                  <a:gd name="T5" fmla="*/ 8 h 8"/>
                  <a:gd name="T6" fmla="*/ 3 w 10"/>
                  <a:gd name="T7" fmla="*/ 7 h 8"/>
                  <a:gd name="T8" fmla="*/ 10 w 10"/>
                  <a:gd name="T9" fmla="*/ 0 h 8"/>
                  <a:gd name="T10" fmla="*/ 1 w 10"/>
                  <a:gd name="T11" fmla="*/ 4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1" y="4"/>
                    </a:moveTo>
                    <a:cubicBezTo>
                      <a:pt x="1" y="5"/>
                      <a:pt x="0" y="5"/>
                      <a:pt x="0" y="5"/>
                    </a:cubicBezTo>
                    <a:cubicBezTo>
                      <a:pt x="0" y="6"/>
                      <a:pt x="1" y="7"/>
                      <a:pt x="1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2"/>
                      <a:pt x="4" y="3"/>
                      <a:pt x="1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8" name="Freeform 889"/>
              <p:cNvSpPr/>
              <p:nvPr/>
            </p:nvSpPr>
            <p:spPr bwMode="auto">
              <a:xfrm>
                <a:off x="1950" y="2815"/>
                <a:ext cx="33" cy="33"/>
              </a:xfrm>
              <a:custGeom>
                <a:gdLst>
                  <a:gd name="T0" fmla="*/ 4 w 14"/>
                  <a:gd name="T1" fmla="*/ 3 h 14"/>
                  <a:gd name="T2" fmla="*/ 1 w 14"/>
                  <a:gd name="T3" fmla="*/ 13 h 14"/>
                  <a:gd name="T4" fmla="*/ 1 w 14"/>
                  <a:gd name="T5" fmla="*/ 13 h 14"/>
                  <a:gd name="T6" fmla="*/ 7 w 14"/>
                  <a:gd name="T7" fmla="*/ 14 h 14"/>
                  <a:gd name="T8" fmla="*/ 8 w 14"/>
                  <a:gd name="T9" fmla="*/ 13 h 14"/>
                  <a:gd name="T10" fmla="*/ 11 w 14"/>
                  <a:gd name="T11" fmla="*/ 11 h 14"/>
                  <a:gd name="T12" fmla="*/ 14 w 14"/>
                  <a:gd name="T13" fmla="*/ 1 h 14"/>
                  <a:gd name="T14" fmla="*/ 4 w 14"/>
                  <a:gd name="T15" fmla="*/ 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4" y="3"/>
                    </a:moveTo>
                    <a:cubicBezTo>
                      <a:pt x="1" y="6"/>
                      <a:pt x="0" y="10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3" y="13"/>
                      <a:pt x="6" y="13"/>
                      <a:pt x="7" y="14"/>
                    </a:cubicBezTo>
                    <a:cubicBezTo>
                      <a:pt x="8" y="14"/>
                      <a:pt x="8" y="14"/>
                      <a:pt x="8" y="13"/>
                    </a:cubicBezTo>
                    <a:cubicBezTo>
                      <a:pt x="9" y="13"/>
                      <a:pt x="10" y="12"/>
                      <a:pt x="11" y="11"/>
                    </a:cubicBezTo>
                    <a:cubicBezTo>
                      <a:pt x="10" y="7"/>
                      <a:pt x="11" y="4"/>
                      <a:pt x="14" y="1"/>
                    </a:cubicBezTo>
                    <a:cubicBezTo>
                      <a:pt x="11" y="0"/>
                      <a:pt x="6" y="1"/>
                      <a:pt x="4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9" name="Freeform 890"/>
              <p:cNvSpPr/>
              <p:nvPr/>
            </p:nvSpPr>
            <p:spPr bwMode="auto">
              <a:xfrm>
                <a:off x="1962" y="2843"/>
                <a:ext cx="43" cy="38"/>
              </a:xfrm>
              <a:custGeom>
                <a:gdLst>
                  <a:gd name="T0" fmla="*/ 3 w 18"/>
                  <a:gd name="T1" fmla="*/ 16 h 16"/>
                  <a:gd name="T2" fmla="*/ 7 w 18"/>
                  <a:gd name="T3" fmla="*/ 11 h 16"/>
                  <a:gd name="T4" fmla="*/ 18 w 18"/>
                  <a:gd name="T5" fmla="*/ 4 h 16"/>
                  <a:gd name="T6" fmla="*/ 11 w 18"/>
                  <a:gd name="T7" fmla="*/ 0 h 16"/>
                  <a:gd name="T8" fmla="*/ 7 w 18"/>
                  <a:gd name="T9" fmla="*/ 1 h 16"/>
                  <a:gd name="T10" fmla="*/ 3 w 18"/>
                  <a:gd name="T11" fmla="*/ 5 h 16"/>
                  <a:gd name="T12" fmla="*/ 3 w 18"/>
                  <a:gd name="T13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3" y="16"/>
                    </a:moveTo>
                    <a:cubicBezTo>
                      <a:pt x="4" y="14"/>
                      <a:pt x="6" y="13"/>
                      <a:pt x="7" y="11"/>
                    </a:cubicBezTo>
                    <a:cubicBezTo>
                      <a:pt x="11" y="9"/>
                      <a:pt x="14" y="6"/>
                      <a:pt x="18" y="4"/>
                    </a:cubicBezTo>
                    <a:cubicBezTo>
                      <a:pt x="16" y="2"/>
                      <a:pt x="14" y="0"/>
                      <a:pt x="11" y="0"/>
                    </a:cubicBezTo>
                    <a:cubicBezTo>
                      <a:pt x="10" y="0"/>
                      <a:pt x="8" y="0"/>
                      <a:pt x="7" y="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8"/>
                      <a:pt x="0" y="13"/>
                      <a:pt x="3" y="1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0" name="Freeform 891"/>
              <p:cNvSpPr/>
              <p:nvPr/>
            </p:nvSpPr>
            <p:spPr bwMode="auto">
              <a:xfrm>
                <a:off x="1969" y="2846"/>
                <a:ext cx="10" cy="9"/>
              </a:xfrm>
              <a:custGeom>
                <a:gdLst>
                  <a:gd name="T0" fmla="*/ 0 w 4"/>
                  <a:gd name="T1" fmla="*/ 4 h 4"/>
                  <a:gd name="T2" fmla="*/ 4 w 4"/>
                  <a:gd name="T3" fmla="*/ 0 h 4"/>
                  <a:gd name="T4" fmla="*/ 2 w 4"/>
                  <a:gd name="T5" fmla="*/ 2 h 4"/>
                  <a:gd name="T6" fmla="*/ 0 w 4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1" name="Freeform 892"/>
              <p:cNvSpPr/>
              <p:nvPr/>
            </p:nvSpPr>
            <p:spPr bwMode="auto">
              <a:xfrm>
                <a:off x="1929" y="2877"/>
                <a:ext cx="35" cy="45"/>
              </a:xfrm>
              <a:custGeom>
                <a:gdLst>
                  <a:gd name="T0" fmla="*/ 3 w 15"/>
                  <a:gd name="T1" fmla="*/ 6 h 19"/>
                  <a:gd name="T2" fmla="*/ 6 w 15"/>
                  <a:gd name="T3" fmla="*/ 19 h 19"/>
                  <a:gd name="T4" fmla="*/ 15 w 15"/>
                  <a:gd name="T5" fmla="*/ 4 h 19"/>
                  <a:gd name="T6" fmla="*/ 3 w 15"/>
                  <a:gd name="T7" fmla="*/ 6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9">
                    <a:moveTo>
                      <a:pt x="3" y="6"/>
                    </a:moveTo>
                    <a:cubicBezTo>
                      <a:pt x="0" y="11"/>
                      <a:pt x="1" y="16"/>
                      <a:pt x="6" y="19"/>
                    </a:cubicBezTo>
                    <a:cubicBezTo>
                      <a:pt x="8" y="13"/>
                      <a:pt x="11" y="8"/>
                      <a:pt x="15" y="4"/>
                    </a:cubicBezTo>
                    <a:cubicBezTo>
                      <a:pt x="12" y="0"/>
                      <a:pt x="5" y="3"/>
                      <a:pt x="3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2" name="Freeform 893"/>
              <p:cNvSpPr/>
              <p:nvPr/>
            </p:nvSpPr>
            <p:spPr bwMode="auto">
              <a:xfrm>
                <a:off x="1882" y="2924"/>
                <a:ext cx="28" cy="29"/>
              </a:xfrm>
              <a:custGeom>
                <a:gdLst>
                  <a:gd name="T0" fmla="*/ 2 w 12"/>
                  <a:gd name="T1" fmla="*/ 12 h 12"/>
                  <a:gd name="T2" fmla="*/ 11 w 12"/>
                  <a:gd name="T3" fmla="*/ 6 h 12"/>
                  <a:gd name="T4" fmla="*/ 11 w 12"/>
                  <a:gd name="T5" fmla="*/ 6 h 12"/>
                  <a:gd name="T6" fmla="*/ 12 w 12"/>
                  <a:gd name="T7" fmla="*/ 5 h 12"/>
                  <a:gd name="T8" fmla="*/ 8 w 12"/>
                  <a:gd name="T9" fmla="*/ 0 h 12"/>
                  <a:gd name="T10" fmla="*/ 0 w 12"/>
                  <a:gd name="T11" fmla="*/ 8 h 12"/>
                  <a:gd name="T12" fmla="*/ 2 w 12"/>
                  <a:gd name="T13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2" y="12"/>
                    </a:moveTo>
                    <a:cubicBezTo>
                      <a:pt x="4" y="9"/>
                      <a:pt x="7" y="7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10" y="4"/>
                      <a:pt x="9" y="2"/>
                      <a:pt x="8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1" y="11"/>
                      <a:pt x="2" y="1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3" name="Freeform 894"/>
              <p:cNvSpPr/>
              <p:nvPr/>
            </p:nvSpPr>
            <p:spPr bwMode="auto">
              <a:xfrm>
                <a:off x="1879" y="2915"/>
                <a:ext cx="22" cy="28"/>
              </a:xfrm>
              <a:custGeom>
                <a:gdLst>
                  <a:gd name="T0" fmla="*/ 9 w 9"/>
                  <a:gd name="T1" fmla="*/ 0 h 12"/>
                  <a:gd name="T2" fmla="*/ 0 w 9"/>
                  <a:gd name="T3" fmla="*/ 6 h 12"/>
                  <a:gd name="T4" fmla="*/ 1 w 9"/>
                  <a:gd name="T5" fmla="*/ 12 h 12"/>
                  <a:gd name="T6" fmla="*/ 9 w 9"/>
                  <a:gd name="T7" fmla="*/ 4 h 12"/>
                  <a:gd name="T8" fmla="*/ 9 w 9"/>
                  <a:gd name="T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9" y="0"/>
                    </a:moveTo>
                    <a:cubicBezTo>
                      <a:pt x="5" y="0"/>
                      <a:pt x="2" y="2"/>
                      <a:pt x="0" y="6"/>
                    </a:cubicBezTo>
                    <a:cubicBezTo>
                      <a:pt x="0" y="8"/>
                      <a:pt x="0" y="10"/>
                      <a:pt x="1" y="1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9" y="1"/>
                      <a:pt x="9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4" name="Freeform 895"/>
              <p:cNvSpPr/>
              <p:nvPr/>
            </p:nvSpPr>
            <p:spPr bwMode="auto">
              <a:xfrm>
                <a:off x="1830" y="2870"/>
                <a:ext cx="47" cy="21"/>
              </a:xfrm>
              <a:custGeom>
                <a:gdLst>
                  <a:gd name="T0" fmla="*/ 11 w 20"/>
                  <a:gd name="T1" fmla="*/ 2 h 9"/>
                  <a:gd name="T2" fmla="*/ 0 w 20"/>
                  <a:gd name="T3" fmla="*/ 5 h 9"/>
                  <a:gd name="T4" fmla="*/ 0 w 20"/>
                  <a:gd name="T5" fmla="*/ 7 h 9"/>
                  <a:gd name="T6" fmla="*/ 20 w 20"/>
                  <a:gd name="T7" fmla="*/ 8 h 9"/>
                  <a:gd name="T8" fmla="*/ 18 w 20"/>
                  <a:gd name="T9" fmla="*/ 7 h 9"/>
                  <a:gd name="T10" fmla="*/ 11 w 20"/>
                  <a:gd name="T11" fmla="*/ 2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9">
                    <a:moveTo>
                      <a:pt x="11" y="2"/>
                    </a:moveTo>
                    <a:cubicBezTo>
                      <a:pt x="7" y="1"/>
                      <a:pt x="1" y="0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7" y="8"/>
                      <a:pt x="13" y="9"/>
                      <a:pt x="20" y="8"/>
                    </a:cubicBezTo>
                    <a:cubicBezTo>
                      <a:pt x="19" y="8"/>
                      <a:pt x="18" y="7"/>
                      <a:pt x="18" y="7"/>
                    </a:cubicBezTo>
                    <a:cubicBezTo>
                      <a:pt x="16" y="5"/>
                      <a:pt x="13" y="3"/>
                      <a:pt x="11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5" name="Freeform 896"/>
              <p:cNvSpPr/>
              <p:nvPr/>
            </p:nvSpPr>
            <p:spPr bwMode="auto">
              <a:xfrm>
                <a:off x="1830" y="2886"/>
                <a:ext cx="52" cy="10"/>
              </a:xfrm>
              <a:custGeom>
                <a:gdLst>
                  <a:gd name="T0" fmla="*/ 0 w 22"/>
                  <a:gd name="T1" fmla="*/ 0 h 4"/>
                  <a:gd name="T2" fmla="*/ 8 w 22"/>
                  <a:gd name="T3" fmla="*/ 4 h 4"/>
                  <a:gd name="T4" fmla="*/ 13 w 22"/>
                  <a:gd name="T5" fmla="*/ 4 h 4"/>
                  <a:gd name="T6" fmla="*/ 22 w 22"/>
                  <a:gd name="T7" fmla="*/ 4 h 4"/>
                  <a:gd name="T8" fmla="*/ 20 w 22"/>
                  <a:gd name="T9" fmla="*/ 1 h 4"/>
                  <a:gd name="T10" fmla="*/ 0 w 22"/>
                  <a:gd name="T1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4">
                    <a:moveTo>
                      <a:pt x="0" y="0"/>
                    </a:moveTo>
                    <a:cubicBezTo>
                      <a:pt x="1" y="3"/>
                      <a:pt x="5" y="3"/>
                      <a:pt x="8" y="4"/>
                    </a:cubicBezTo>
                    <a:cubicBezTo>
                      <a:pt x="10" y="4"/>
                      <a:pt x="11" y="4"/>
                      <a:pt x="13" y="4"/>
                    </a:cubicBezTo>
                    <a:cubicBezTo>
                      <a:pt x="16" y="4"/>
                      <a:pt x="19" y="4"/>
                      <a:pt x="22" y="4"/>
                    </a:cubicBezTo>
                    <a:cubicBezTo>
                      <a:pt x="21" y="3"/>
                      <a:pt x="20" y="2"/>
                      <a:pt x="20" y="1"/>
                    </a:cubicBezTo>
                    <a:cubicBezTo>
                      <a:pt x="13" y="2"/>
                      <a:pt x="7" y="1"/>
                      <a:pt x="0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6" name="Freeform 897"/>
              <p:cNvSpPr/>
              <p:nvPr/>
            </p:nvSpPr>
            <p:spPr bwMode="auto">
              <a:xfrm>
                <a:off x="1875" y="2946"/>
                <a:ext cx="11" cy="11"/>
              </a:xfrm>
              <a:custGeom>
                <a:gdLst>
                  <a:gd name="T0" fmla="*/ 4 w 5"/>
                  <a:gd name="T1" fmla="*/ 5 h 5"/>
                  <a:gd name="T2" fmla="*/ 5 w 5"/>
                  <a:gd name="T3" fmla="*/ 4 h 5"/>
                  <a:gd name="T4" fmla="*/ 5 w 5"/>
                  <a:gd name="T5" fmla="*/ 4 h 5"/>
                  <a:gd name="T6" fmla="*/ 1 w 5"/>
                  <a:gd name="T7" fmla="*/ 0 h 5"/>
                  <a:gd name="T8" fmla="*/ 0 w 5"/>
                  <a:gd name="T9" fmla="*/ 2 h 5"/>
                  <a:gd name="T10" fmla="*/ 4 w 5"/>
                  <a:gd name="T11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4" y="5"/>
                    </a:moveTo>
                    <a:cubicBezTo>
                      <a:pt x="4" y="5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3"/>
                      <a:pt x="2" y="2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7" name="Freeform 898"/>
              <p:cNvSpPr/>
              <p:nvPr/>
            </p:nvSpPr>
            <p:spPr bwMode="auto">
              <a:xfrm>
                <a:off x="1860" y="2896"/>
                <a:ext cx="45" cy="47"/>
              </a:xfrm>
              <a:custGeom>
                <a:gdLst>
                  <a:gd name="T0" fmla="*/ 11 w 19"/>
                  <a:gd name="T1" fmla="*/ 1 h 20"/>
                  <a:gd name="T2" fmla="*/ 1 w 19"/>
                  <a:gd name="T3" fmla="*/ 10 h 20"/>
                  <a:gd name="T4" fmla="*/ 0 w 19"/>
                  <a:gd name="T5" fmla="*/ 16 h 20"/>
                  <a:gd name="T6" fmla="*/ 3 w 19"/>
                  <a:gd name="T7" fmla="*/ 19 h 20"/>
                  <a:gd name="T8" fmla="*/ 7 w 19"/>
                  <a:gd name="T9" fmla="*/ 20 h 20"/>
                  <a:gd name="T10" fmla="*/ 7 w 19"/>
                  <a:gd name="T11" fmla="*/ 13 h 20"/>
                  <a:gd name="T12" fmla="*/ 17 w 19"/>
                  <a:gd name="T13" fmla="*/ 6 h 20"/>
                  <a:gd name="T14" fmla="*/ 18 w 19"/>
                  <a:gd name="T15" fmla="*/ 5 h 20"/>
                  <a:gd name="T16" fmla="*/ 19 w 19"/>
                  <a:gd name="T17" fmla="*/ 2 h 20"/>
                  <a:gd name="T18" fmla="*/ 18 w 19"/>
                  <a:gd name="T19" fmla="*/ 0 h 20"/>
                  <a:gd name="T20" fmla="*/ 12 w 19"/>
                  <a:gd name="T21" fmla="*/ 0 h 20"/>
                  <a:gd name="T22" fmla="*/ 11 w 19"/>
                  <a:gd name="T23" fmla="*/ 1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20">
                    <a:moveTo>
                      <a:pt x="11" y="1"/>
                    </a:moveTo>
                    <a:cubicBezTo>
                      <a:pt x="7" y="2"/>
                      <a:pt x="3" y="6"/>
                      <a:pt x="1" y="10"/>
                    </a:cubicBezTo>
                    <a:cubicBezTo>
                      <a:pt x="1" y="12"/>
                      <a:pt x="0" y="14"/>
                      <a:pt x="0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6" y="20"/>
                      <a:pt x="7" y="20"/>
                    </a:cubicBezTo>
                    <a:cubicBezTo>
                      <a:pt x="6" y="18"/>
                      <a:pt x="6" y="15"/>
                      <a:pt x="7" y="13"/>
                    </a:cubicBezTo>
                    <a:cubicBezTo>
                      <a:pt x="9" y="9"/>
                      <a:pt x="13" y="6"/>
                      <a:pt x="17" y="6"/>
                    </a:cubicBezTo>
                    <a:cubicBezTo>
                      <a:pt x="17" y="6"/>
                      <a:pt x="17" y="5"/>
                      <a:pt x="18" y="5"/>
                    </a:cubicBezTo>
                    <a:cubicBezTo>
                      <a:pt x="18" y="4"/>
                      <a:pt x="19" y="3"/>
                      <a:pt x="19" y="2"/>
                    </a:cubicBezTo>
                    <a:cubicBezTo>
                      <a:pt x="19" y="2"/>
                      <a:pt x="18" y="1"/>
                      <a:pt x="18" y="0"/>
                    </a:cubicBezTo>
                    <a:cubicBezTo>
                      <a:pt x="16" y="0"/>
                      <a:pt x="14" y="0"/>
                      <a:pt x="12" y="0"/>
                    </a:cubicBezTo>
                    <a:cubicBezTo>
                      <a:pt x="12" y="1"/>
                      <a:pt x="12" y="1"/>
                      <a:pt x="11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8" name="Freeform 899"/>
              <p:cNvSpPr/>
              <p:nvPr/>
            </p:nvSpPr>
            <p:spPr bwMode="auto">
              <a:xfrm>
                <a:off x="1884" y="2779"/>
                <a:ext cx="121" cy="110"/>
              </a:xfrm>
              <a:custGeom>
                <a:gdLst>
                  <a:gd name="T0" fmla="*/ 45 w 51"/>
                  <a:gd name="T1" fmla="*/ 1 h 46"/>
                  <a:gd name="T2" fmla="*/ 42 w 51"/>
                  <a:gd name="T3" fmla="*/ 8 h 46"/>
                  <a:gd name="T4" fmla="*/ 41 w 51"/>
                  <a:gd name="T5" fmla="*/ 8 h 46"/>
                  <a:gd name="T6" fmla="*/ 27 w 51"/>
                  <a:gd name="T7" fmla="*/ 12 h 46"/>
                  <a:gd name="T8" fmla="*/ 20 w 51"/>
                  <a:gd name="T9" fmla="*/ 27 h 46"/>
                  <a:gd name="T10" fmla="*/ 19 w 51"/>
                  <a:gd name="T11" fmla="*/ 28 h 46"/>
                  <a:gd name="T12" fmla="*/ 19 w 51"/>
                  <a:gd name="T13" fmla="*/ 28 h 46"/>
                  <a:gd name="T14" fmla="*/ 1 w 51"/>
                  <a:gd name="T15" fmla="*/ 46 h 46"/>
                  <a:gd name="T16" fmla="*/ 7 w 51"/>
                  <a:gd name="T17" fmla="*/ 45 h 46"/>
                  <a:gd name="T18" fmla="*/ 9 w 51"/>
                  <a:gd name="T19" fmla="*/ 39 h 46"/>
                  <a:gd name="T20" fmla="*/ 21 w 51"/>
                  <a:gd name="T21" fmla="*/ 34 h 46"/>
                  <a:gd name="T22" fmla="*/ 23 w 51"/>
                  <a:gd name="T23" fmla="*/ 31 h 46"/>
                  <a:gd name="T24" fmla="*/ 27 w 51"/>
                  <a:gd name="T25" fmla="*/ 29 h 46"/>
                  <a:gd name="T26" fmla="*/ 27 w 51"/>
                  <a:gd name="T27" fmla="*/ 29 h 46"/>
                  <a:gd name="T28" fmla="*/ 33 w 51"/>
                  <a:gd name="T29" fmla="*/ 16 h 46"/>
                  <a:gd name="T30" fmla="*/ 39 w 51"/>
                  <a:gd name="T31" fmla="*/ 14 h 46"/>
                  <a:gd name="T32" fmla="*/ 43 w 51"/>
                  <a:gd name="T33" fmla="*/ 16 h 46"/>
                  <a:gd name="T34" fmla="*/ 46 w 51"/>
                  <a:gd name="T35" fmla="*/ 14 h 46"/>
                  <a:gd name="T36" fmla="*/ 46 w 51"/>
                  <a:gd name="T37" fmla="*/ 14 h 46"/>
                  <a:gd name="T38" fmla="*/ 51 w 51"/>
                  <a:gd name="T39" fmla="*/ 5 h 46"/>
                  <a:gd name="T40" fmla="*/ 46 w 51"/>
                  <a:gd name="T41" fmla="*/ 0 h 46"/>
                  <a:gd name="T42" fmla="*/ 45 w 51"/>
                  <a:gd name="T43" fmla="*/ 1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46">
                    <a:moveTo>
                      <a:pt x="45" y="1"/>
                    </a:moveTo>
                    <a:cubicBezTo>
                      <a:pt x="43" y="3"/>
                      <a:pt x="43" y="5"/>
                      <a:pt x="42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36" y="7"/>
                      <a:pt x="30" y="9"/>
                      <a:pt x="27" y="12"/>
                    </a:cubicBezTo>
                    <a:cubicBezTo>
                      <a:pt x="22" y="16"/>
                      <a:pt x="20" y="21"/>
                      <a:pt x="20" y="27"/>
                    </a:cubicBezTo>
                    <a:cubicBezTo>
                      <a:pt x="20" y="27"/>
                      <a:pt x="19" y="27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0" y="28"/>
                      <a:pt x="0" y="37"/>
                      <a:pt x="1" y="46"/>
                    </a:cubicBezTo>
                    <a:cubicBezTo>
                      <a:pt x="3" y="46"/>
                      <a:pt x="5" y="45"/>
                      <a:pt x="7" y="45"/>
                    </a:cubicBezTo>
                    <a:cubicBezTo>
                      <a:pt x="7" y="43"/>
                      <a:pt x="8" y="41"/>
                      <a:pt x="9" y="39"/>
                    </a:cubicBezTo>
                    <a:cubicBezTo>
                      <a:pt x="12" y="35"/>
                      <a:pt x="16" y="34"/>
                      <a:pt x="21" y="34"/>
                    </a:cubicBezTo>
                    <a:cubicBezTo>
                      <a:pt x="21" y="33"/>
                      <a:pt x="22" y="32"/>
                      <a:pt x="23" y="31"/>
                    </a:cubicBezTo>
                    <a:cubicBezTo>
                      <a:pt x="24" y="30"/>
                      <a:pt x="26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6" y="24"/>
                      <a:pt x="28" y="18"/>
                      <a:pt x="33" y="16"/>
                    </a:cubicBezTo>
                    <a:cubicBezTo>
                      <a:pt x="35" y="15"/>
                      <a:pt x="37" y="14"/>
                      <a:pt x="39" y="14"/>
                    </a:cubicBezTo>
                    <a:cubicBezTo>
                      <a:pt x="41" y="15"/>
                      <a:pt x="42" y="15"/>
                      <a:pt x="43" y="16"/>
                    </a:cubicBezTo>
                    <a:cubicBezTo>
                      <a:pt x="44" y="15"/>
                      <a:pt x="45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0"/>
                      <a:pt x="48" y="7"/>
                      <a:pt x="51" y="5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5" y="0"/>
                      <a:pt x="45" y="0"/>
                      <a:pt x="45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9" name="Freeform 900"/>
              <p:cNvSpPr/>
              <p:nvPr/>
            </p:nvSpPr>
            <p:spPr bwMode="auto">
              <a:xfrm>
                <a:off x="1867" y="2941"/>
                <a:ext cx="10" cy="9"/>
              </a:xfrm>
              <a:custGeom>
                <a:gdLst>
                  <a:gd name="T0" fmla="*/ 0 w 4"/>
                  <a:gd name="T1" fmla="*/ 0 h 4"/>
                  <a:gd name="T2" fmla="*/ 3 w 4"/>
                  <a:gd name="T3" fmla="*/ 4 h 4"/>
                  <a:gd name="T4" fmla="*/ 4 w 4"/>
                  <a:gd name="T5" fmla="*/ 2 h 4"/>
                  <a:gd name="T6" fmla="*/ 4 w 4"/>
                  <a:gd name="T7" fmla="*/ 1 h 4"/>
                  <a:gd name="T8" fmla="*/ 0 w 4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0" name="Freeform 901"/>
              <p:cNvSpPr/>
              <p:nvPr/>
            </p:nvSpPr>
            <p:spPr bwMode="auto">
              <a:xfrm>
                <a:off x="1886" y="2886"/>
                <a:ext cx="17" cy="10"/>
              </a:xfrm>
              <a:custGeom>
                <a:gdLst>
                  <a:gd name="T0" fmla="*/ 1 w 7"/>
                  <a:gd name="T1" fmla="*/ 4 h 4"/>
                  <a:gd name="T2" fmla="*/ 1 w 7"/>
                  <a:gd name="T3" fmla="*/ 4 h 4"/>
                  <a:gd name="T4" fmla="*/ 7 w 7"/>
                  <a:gd name="T5" fmla="*/ 4 h 4"/>
                  <a:gd name="T6" fmla="*/ 6 w 7"/>
                  <a:gd name="T7" fmla="*/ 0 h 4"/>
                  <a:gd name="T8" fmla="*/ 0 w 7"/>
                  <a:gd name="T9" fmla="*/ 1 h 4"/>
                  <a:gd name="T10" fmla="*/ 1 w 7"/>
                  <a:gd name="T11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5" y="4"/>
                      <a:pt x="7" y="4"/>
                    </a:cubicBezTo>
                    <a:cubicBezTo>
                      <a:pt x="6" y="2"/>
                      <a:pt x="6" y="1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1" name="Freeform 902"/>
              <p:cNvSpPr/>
              <p:nvPr/>
            </p:nvSpPr>
            <p:spPr bwMode="auto">
              <a:xfrm>
                <a:off x="1875" y="2805"/>
                <a:ext cx="49" cy="34"/>
              </a:xfrm>
              <a:custGeom>
                <a:gdLst>
                  <a:gd name="T0" fmla="*/ 5 w 21"/>
                  <a:gd name="T1" fmla="*/ 2 h 14"/>
                  <a:gd name="T2" fmla="*/ 11 w 21"/>
                  <a:gd name="T3" fmla="*/ 11 h 14"/>
                  <a:gd name="T4" fmla="*/ 21 w 21"/>
                  <a:gd name="T5" fmla="*/ 14 h 14"/>
                  <a:gd name="T6" fmla="*/ 15 w 21"/>
                  <a:gd name="T7" fmla="*/ 5 h 14"/>
                  <a:gd name="T8" fmla="*/ 5 w 21"/>
                  <a:gd name="T9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4">
                    <a:moveTo>
                      <a:pt x="5" y="2"/>
                    </a:moveTo>
                    <a:cubicBezTo>
                      <a:pt x="0" y="6"/>
                      <a:pt x="7" y="10"/>
                      <a:pt x="11" y="11"/>
                    </a:cubicBezTo>
                    <a:cubicBezTo>
                      <a:pt x="14" y="12"/>
                      <a:pt x="18" y="13"/>
                      <a:pt x="21" y="14"/>
                    </a:cubicBezTo>
                    <a:cubicBezTo>
                      <a:pt x="19" y="11"/>
                      <a:pt x="18" y="8"/>
                      <a:pt x="15" y="5"/>
                    </a:cubicBezTo>
                    <a:cubicBezTo>
                      <a:pt x="13" y="3"/>
                      <a:pt x="9" y="0"/>
                      <a:pt x="5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2" name="Freeform 903"/>
              <p:cNvSpPr/>
              <p:nvPr/>
            </p:nvSpPr>
            <p:spPr bwMode="auto">
              <a:xfrm>
                <a:off x="1931" y="2746"/>
                <a:ext cx="45" cy="45"/>
              </a:xfrm>
              <a:custGeom>
                <a:gdLst>
                  <a:gd name="T0" fmla="*/ 4 w 19"/>
                  <a:gd name="T1" fmla="*/ 5 h 19"/>
                  <a:gd name="T2" fmla="*/ 19 w 19"/>
                  <a:gd name="T3" fmla="*/ 19 h 19"/>
                  <a:gd name="T4" fmla="*/ 14 w 19"/>
                  <a:gd name="T5" fmla="*/ 9 h 19"/>
                  <a:gd name="T6" fmla="*/ 4 w 19"/>
                  <a:gd name="T7" fmla="*/ 5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4" y="5"/>
                    </a:moveTo>
                    <a:cubicBezTo>
                      <a:pt x="0" y="13"/>
                      <a:pt x="14" y="16"/>
                      <a:pt x="19" y="19"/>
                    </a:cubicBezTo>
                    <a:cubicBezTo>
                      <a:pt x="18" y="16"/>
                      <a:pt x="16" y="12"/>
                      <a:pt x="14" y="9"/>
                    </a:cubicBezTo>
                    <a:cubicBezTo>
                      <a:pt x="12" y="7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3" name="Freeform 904"/>
              <p:cNvSpPr/>
              <p:nvPr/>
            </p:nvSpPr>
            <p:spPr bwMode="auto">
              <a:xfrm>
                <a:off x="1889" y="2943"/>
                <a:ext cx="33" cy="36"/>
              </a:xfrm>
              <a:custGeom>
                <a:gdLst>
                  <a:gd name="T0" fmla="*/ 14 w 14"/>
                  <a:gd name="T1" fmla="*/ 11 h 15"/>
                  <a:gd name="T2" fmla="*/ 8 w 14"/>
                  <a:gd name="T3" fmla="*/ 0 h 15"/>
                  <a:gd name="T4" fmla="*/ 0 w 14"/>
                  <a:gd name="T5" fmla="*/ 7 h 15"/>
                  <a:gd name="T6" fmla="*/ 0 w 14"/>
                  <a:gd name="T7" fmla="*/ 8 h 15"/>
                  <a:gd name="T8" fmla="*/ 6 w 14"/>
                  <a:gd name="T9" fmla="*/ 15 h 15"/>
                  <a:gd name="T10" fmla="*/ 14 w 14"/>
                  <a:gd name="T11" fmla="*/ 1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14" y="11"/>
                    </a:moveTo>
                    <a:cubicBezTo>
                      <a:pt x="10" y="9"/>
                      <a:pt x="7" y="5"/>
                      <a:pt x="8" y="0"/>
                    </a:cubicBezTo>
                    <a:cubicBezTo>
                      <a:pt x="4" y="1"/>
                      <a:pt x="1" y="3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2"/>
                      <a:pt x="11" y="11"/>
                      <a:pt x="14" y="1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4" name="Freeform 905"/>
              <p:cNvSpPr/>
              <p:nvPr/>
            </p:nvSpPr>
            <p:spPr bwMode="auto">
              <a:xfrm>
                <a:off x="1905" y="2886"/>
                <a:ext cx="31" cy="12"/>
              </a:xfrm>
              <a:custGeom>
                <a:gdLst>
                  <a:gd name="T0" fmla="*/ 1 w 13"/>
                  <a:gd name="T1" fmla="*/ 5 h 5"/>
                  <a:gd name="T2" fmla="*/ 10 w 13"/>
                  <a:gd name="T3" fmla="*/ 3 h 5"/>
                  <a:gd name="T4" fmla="*/ 12 w 13"/>
                  <a:gd name="T5" fmla="*/ 0 h 5"/>
                  <a:gd name="T6" fmla="*/ 13 w 13"/>
                  <a:gd name="T7" fmla="*/ 0 h 5"/>
                  <a:gd name="T8" fmla="*/ 0 w 13"/>
                  <a:gd name="T9" fmla="*/ 3 h 5"/>
                  <a:gd name="T10" fmla="*/ 1 w 13"/>
                  <a:gd name="T11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1" y="5"/>
                    </a:moveTo>
                    <a:cubicBezTo>
                      <a:pt x="4" y="3"/>
                      <a:pt x="7" y="2"/>
                      <a:pt x="10" y="3"/>
                    </a:cubicBezTo>
                    <a:cubicBezTo>
                      <a:pt x="11" y="2"/>
                      <a:pt x="11" y="1"/>
                      <a:pt x="12" y="0"/>
                    </a:cubicBezTo>
                    <a:cubicBezTo>
                      <a:pt x="12" y="0"/>
                      <a:pt x="13" y="0"/>
                      <a:pt x="13" y="0"/>
                    </a:cubicBezTo>
                    <a:cubicBezTo>
                      <a:pt x="9" y="1"/>
                      <a:pt x="5" y="2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5" name="Freeform 906"/>
              <p:cNvSpPr/>
              <p:nvPr/>
            </p:nvSpPr>
            <p:spPr bwMode="auto">
              <a:xfrm>
                <a:off x="1905" y="2865"/>
                <a:ext cx="26" cy="21"/>
              </a:xfrm>
              <a:custGeom>
                <a:gdLst>
                  <a:gd name="T0" fmla="*/ 11 w 11"/>
                  <a:gd name="T1" fmla="*/ 0 h 9"/>
                  <a:gd name="T2" fmla="*/ 6 w 11"/>
                  <a:gd name="T3" fmla="*/ 0 h 9"/>
                  <a:gd name="T4" fmla="*/ 1 w 11"/>
                  <a:gd name="T5" fmla="*/ 4 h 9"/>
                  <a:gd name="T6" fmla="*/ 0 w 11"/>
                  <a:gd name="T7" fmla="*/ 9 h 9"/>
                  <a:gd name="T8" fmla="*/ 11 w 11"/>
                  <a:gd name="T9" fmla="*/ 5 h 9"/>
                  <a:gd name="T10" fmla="*/ 11 w 11"/>
                  <a:gd name="T1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9" y="0"/>
                      <a:pt x="8" y="0"/>
                      <a:pt x="6" y="0"/>
                    </a:cubicBezTo>
                    <a:cubicBezTo>
                      <a:pt x="4" y="1"/>
                      <a:pt x="2" y="2"/>
                      <a:pt x="1" y="4"/>
                    </a:cubicBezTo>
                    <a:cubicBezTo>
                      <a:pt x="0" y="6"/>
                      <a:pt x="0" y="7"/>
                      <a:pt x="0" y="9"/>
                    </a:cubicBezTo>
                    <a:cubicBezTo>
                      <a:pt x="4" y="8"/>
                      <a:pt x="8" y="7"/>
                      <a:pt x="11" y="5"/>
                    </a:cubicBezTo>
                    <a:cubicBezTo>
                      <a:pt x="11" y="4"/>
                      <a:pt x="11" y="2"/>
                      <a:pt x="11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6" name="Freeform 907"/>
              <p:cNvSpPr/>
              <p:nvPr/>
            </p:nvSpPr>
            <p:spPr bwMode="auto">
              <a:xfrm>
                <a:off x="1905" y="2877"/>
                <a:ext cx="31" cy="16"/>
              </a:xfrm>
              <a:custGeom>
                <a:gdLst>
                  <a:gd name="T0" fmla="*/ 0 w 13"/>
                  <a:gd name="T1" fmla="*/ 7 h 7"/>
                  <a:gd name="T2" fmla="*/ 13 w 13"/>
                  <a:gd name="T3" fmla="*/ 4 h 7"/>
                  <a:gd name="T4" fmla="*/ 13 w 13"/>
                  <a:gd name="T5" fmla="*/ 4 h 7"/>
                  <a:gd name="T6" fmla="*/ 11 w 13"/>
                  <a:gd name="T7" fmla="*/ 0 h 7"/>
                  <a:gd name="T8" fmla="*/ 0 w 13"/>
                  <a:gd name="T9" fmla="*/ 4 h 7"/>
                  <a:gd name="T10" fmla="*/ 0 w 13"/>
                  <a:gd name="T11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7"/>
                    </a:moveTo>
                    <a:cubicBezTo>
                      <a:pt x="5" y="6"/>
                      <a:pt x="9" y="5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3"/>
                      <a:pt x="12" y="2"/>
                      <a:pt x="11" y="0"/>
                    </a:cubicBezTo>
                    <a:cubicBezTo>
                      <a:pt x="8" y="2"/>
                      <a:pt x="4" y="3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7" name="Freeform 908"/>
              <p:cNvSpPr/>
              <p:nvPr/>
            </p:nvSpPr>
            <p:spPr bwMode="auto">
              <a:xfrm>
                <a:off x="1903" y="2896"/>
                <a:ext cx="33" cy="35"/>
              </a:xfrm>
              <a:custGeom>
                <a:gdLst>
                  <a:gd name="T0" fmla="*/ 3 w 14"/>
                  <a:gd name="T1" fmla="*/ 15 h 15"/>
                  <a:gd name="T2" fmla="*/ 3 w 14"/>
                  <a:gd name="T3" fmla="*/ 15 h 15"/>
                  <a:gd name="T4" fmla="*/ 9 w 14"/>
                  <a:gd name="T5" fmla="*/ 11 h 15"/>
                  <a:gd name="T6" fmla="*/ 14 w 14"/>
                  <a:gd name="T7" fmla="*/ 10 h 15"/>
                  <a:gd name="T8" fmla="*/ 11 w 14"/>
                  <a:gd name="T9" fmla="*/ 0 h 15"/>
                  <a:gd name="T10" fmla="*/ 11 w 14"/>
                  <a:gd name="T11" fmla="*/ 0 h 15"/>
                  <a:gd name="T12" fmla="*/ 0 w 14"/>
                  <a:gd name="T13" fmla="*/ 10 h 15"/>
                  <a:gd name="T14" fmla="*/ 3 w 14"/>
                  <a:gd name="T15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3" y="15"/>
                    </a:moveTo>
                    <a:cubicBezTo>
                      <a:pt x="3" y="15"/>
                      <a:pt x="3" y="15"/>
                      <a:pt x="3" y="15"/>
                    </a:cubicBezTo>
                    <a:cubicBezTo>
                      <a:pt x="5" y="13"/>
                      <a:pt x="7" y="12"/>
                      <a:pt x="9" y="11"/>
                    </a:cubicBezTo>
                    <a:cubicBezTo>
                      <a:pt x="10" y="11"/>
                      <a:pt x="12" y="10"/>
                      <a:pt x="14" y="10"/>
                    </a:cubicBezTo>
                    <a:cubicBezTo>
                      <a:pt x="11" y="8"/>
                      <a:pt x="10" y="4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4"/>
                      <a:pt x="3" y="1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8" name="Freeform 909"/>
              <p:cNvSpPr/>
              <p:nvPr/>
            </p:nvSpPr>
            <p:spPr bwMode="auto">
              <a:xfrm>
                <a:off x="1903" y="2896"/>
                <a:ext cx="26" cy="23"/>
              </a:xfrm>
              <a:custGeom>
                <a:gdLst>
                  <a:gd name="T0" fmla="*/ 1 w 11"/>
                  <a:gd name="T1" fmla="*/ 5 h 10"/>
                  <a:gd name="T2" fmla="*/ 0 w 11"/>
                  <a:gd name="T3" fmla="*/ 10 h 10"/>
                  <a:gd name="T4" fmla="*/ 11 w 11"/>
                  <a:gd name="T5" fmla="*/ 0 h 10"/>
                  <a:gd name="T6" fmla="*/ 1 w 11"/>
                  <a:gd name="T7" fmla="*/ 5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" y="5"/>
                    </a:moveTo>
                    <a:cubicBezTo>
                      <a:pt x="1" y="7"/>
                      <a:pt x="0" y="9"/>
                      <a:pt x="0" y="1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7" y="0"/>
                      <a:pt x="3" y="2"/>
                      <a:pt x="1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9" name="Freeform 910"/>
              <p:cNvSpPr/>
              <p:nvPr/>
            </p:nvSpPr>
            <p:spPr bwMode="auto">
              <a:xfrm>
                <a:off x="1908" y="2922"/>
                <a:ext cx="33" cy="45"/>
              </a:xfrm>
              <a:custGeom>
                <a:gdLst>
                  <a:gd name="T0" fmla="*/ 6 w 14"/>
                  <a:gd name="T1" fmla="*/ 2 h 19"/>
                  <a:gd name="T2" fmla="*/ 1 w 14"/>
                  <a:gd name="T3" fmla="*/ 9 h 19"/>
                  <a:gd name="T4" fmla="*/ 8 w 14"/>
                  <a:gd name="T5" fmla="*/ 19 h 19"/>
                  <a:gd name="T6" fmla="*/ 14 w 14"/>
                  <a:gd name="T7" fmla="*/ 1 h 19"/>
                  <a:gd name="T8" fmla="*/ 6 w 14"/>
                  <a:gd name="T9" fmla="*/ 2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9">
                    <a:moveTo>
                      <a:pt x="6" y="2"/>
                    </a:moveTo>
                    <a:cubicBezTo>
                      <a:pt x="3" y="4"/>
                      <a:pt x="2" y="6"/>
                      <a:pt x="1" y="9"/>
                    </a:cubicBezTo>
                    <a:cubicBezTo>
                      <a:pt x="0" y="14"/>
                      <a:pt x="4" y="17"/>
                      <a:pt x="8" y="19"/>
                    </a:cubicBezTo>
                    <a:cubicBezTo>
                      <a:pt x="10" y="13"/>
                      <a:pt x="11" y="7"/>
                      <a:pt x="14" y="1"/>
                    </a:cubicBezTo>
                    <a:cubicBezTo>
                      <a:pt x="12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0" name="Freeform 911"/>
              <p:cNvSpPr/>
              <p:nvPr/>
            </p:nvSpPr>
            <p:spPr bwMode="auto">
              <a:xfrm>
                <a:off x="1905" y="2972"/>
                <a:ext cx="22" cy="23"/>
              </a:xfrm>
              <a:custGeom>
                <a:gdLst>
                  <a:gd name="T0" fmla="*/ 9 w 9"/>
                  <a:gd name="T1" fmla="*/ 0 h 10"/>
                  <a:gd name="T2" fmla="*/ 0 w 9"/>
                  <a:gd name="T3" fmla="*/ 4 h 10"/>
                  <a:gd name="T4" fmla="*/ 7 w 9"/>
                  <a:gd name="T5" fmla="*/ 10 h 10"/>
                  <a:gd name="T6" fmla="*/ 9 w 9"/>
                  <a:gd name="T7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6" y="0"/>
                      <a:pt x="2" y="1"/>
                      <a:pt x="0" y="4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7"/>
                      <a:pt x="8" y="3"/>
                      <a:pt x="9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1" name="Freeform 912"/>
              <p:cNvSpPr/>
              <p:nvPr/>
            </p:nvSpPr>
            <p:spPr bwMode="auto">
              <a:xfrm>
                <a:off x="1927" y="2839"/>
                <a:ext cx="144" cy="171"/>
              </a:xfrm>
              <a:custGeom>
                <a:gdLst>
                  <a:gd name="T0" fmla="*/ 2 w 61"/>
                  <a:gd name="T1" fmla="*/ 58 h 72"/>
                  <a:gd name="T2" fmla="*/ 0 w 61"/>
                  <a:gd name="T3" fmla="*/ 68 h 72"/>
                  <a:gd name="T4" fmla="*/ 3 w 61"/>
                  <a:gd name="T5" fmla="*/ 72 h 72"/>
                  <a:gd name="T6" fmla="*/ 9 w 61"/>
                  <a:gd name="T7" fmla="*/ 72 h 72"/>
                  <a:gd name="T8" fmla="*/ 41 w 61"/>
                  <a:gd name="T9" fmla="*/ 14 h 72"/>
                  <a:gd name="T10" fmla="*/ 61 w 61"/>
                  <a:gd name="T11" fmla="*/ 8 h 72"/>
                  <a:gd name="T12" fmla="*/ 53 w 61"/>
                  <a:gd name="T13" fmla="*/ 0 h 72"/>
                  <a:gd name="T14" fmla="*/ 20 w 61"/>
                  <a:gd name="T15" fmla="*/ 18 h 72"/>
                  <a:gd name="T16" fmla="*/ 2 w 61"/>
                  <a:gd name="T17" fmla="*/ 58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72">
                    <a:moveTo>
                      <a:pt x="2" y="58"/>
                    </a:moveTo>
                    <a:cubicBezTo>
                      <a:pt x="1" y="61"/>
                      <a:pt x="1" y="65"/>
                      <a:pt x="0" y="68"/>
                    </a:cubicBezTo>
                    <a:cubicBezTo>
                      <a:pt x="3" y="72"/>
                      <a:pt x="3" y="72"/>
                      <a:pt x="3" y="72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9" y="49"/>
                      <a:pt x="20" y="25"/>
                      <a:pt x="41" y="14"/>
                    </a:cubicBezTo>
                    <a:cubicBezTo>
                      <a:pt x="47" y="11"/>
                      <a:pt x="54" y="9"/>
                      <a:pt x="61" y="8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1" y="3"/>
                      <a:pt x="29" y="9"/>
                      <a:pt x="20" y="18"/>
                    </a:cubicBezTo>
                    <a:cubicBezTo>
                      <a:pt x="10" y="29"/>
                      <a:pt x="4" y="43"/>
                      <a:pt x="2" y="58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2" name="Freeform 913"/>
              <p:cNvSpPr/>
              <p:nvPr/>
            </p:nvSpPr>
            <p:spPr bwMode="auto">
              <a:xfrm>
                <a:off x="1834" y="2896"/>
                <a:ext cx="55" cy="38"/>
              </a:xfrm>
              <a:custGeom>
                <a:gdLst>
                  <a:gd name="T0" fmla="*/ 0 w 23"/>
                  <a:gd name="T1" fmla="*/ 0 h 16"/>
                  <a:gd name="T2" fmla="*/ 3 w 23"/>
                  <a:gd name="T3" fmla="*/ 1 h 16"/>
                  <a:gd name="T4" fmla="*/ 10 w 23"/>
                  <a:gd name="T5" fmla="*/ 1 h 16"/>
                  <a:gd name="T6" fmla="*/ 17 w 23"/>
                  <a:gd name="T7" fmla="*/ 2 h 16"/>
                  <a:gd name="T8" fmla="*/ 11 w 23"/>
                  <a:gd name="T9" fmla="*/ 9 h 16"/>
                  <a:gd name="T10" fmla="*/ 10 w 23"/>
                  <a:gd name="T11" fmla="*/ 15 h 16"/>
                  <a:gd name="T12" fmla="*/ 11 w 23"/>
                  <a:gd name="T13" fmla="*/ 16 h 16"/>
                  <a:gd name="T14" fmla="*/ 12 w 23"/>
                  <a:gd name="T15" fmla="*/ 10 h 16"/>
                  <a:gd name="T16" fmla="*/ 22 w 23"/>
                  <a:gd name="T17" fmla="*/ 1 h 16"/>
                  <a:gd name="T18" fmla="*/ 23 w 23"/>
                  <a:gd name="T19" fmla="*/ 0 h 16"/>
                  <a:gd name="T20" fmla="*/ 0 w 23"/>
                  <a:gd name="T21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6">
                    <a:moveTo>
                      <a:pt x="0" y="0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6" y="1"/>
                      <a:pt x="8" y="1"/>
                      <a:pt x="10" y="1"/>
                    </a:cubicBezTo>
                    <a:cubicBezTo>
                      <a:pt x="12" y="2"/>
                      <a:pt x="15" y="2"/>
                      <a:pt x="17" y="2"/>
                    </a:cubicBezTo>
                    <a:cubicBezTo>
                      <a:pt x="14" y="4"/>
                      <a:pt x="12" y="7"/>
                      <a:pt x="11" y="9"/>
                    </a:cubicBezTo>
                    <a:cubicBezTo>
                      <a:pt x="10" y="11"/>
                      <a:pt x="10" y="13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4"/>
                      <a:pt x="12" y="12"/>
                      <a:pt x="12" y="10"/>
                    </a:cubicBezTo>
                    <a:cubicBezTo>
                      <a:pt x="14" y="6"/>
                      <a:pt x="18" y="2"/>
                      <a:pt x="22" y="1"/>
                    </a:cubicBezTo>
                    <a:cubicBezTo>
                      <a:pt x="23" y="1"/>
                      <a:pt x="23" y="1"/>
                      <a:pt x="23" y="0"/>
                    </a:cubicBezTo>
                    <a:cubicBezTo>
                      <a:pt x="15" y="1"/>
                      <a:pt x="8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3" name="Freeform 914"/>
              <p:cNvSpPr>
                <a:spLocks noEditPoints="1"/>
              </p:cNvSpPr>
              <p:nvPr/>
            </p:nvSpPr>
            <p:spPr bwMode="auto">
              <a:xfrm>
                <a:off x="1875" y="2746"/>
                <a:ext cx="118" cy="143"/>
              </a:xfrm>
              <a:custGeom>
                <a:gdLst>
                  <a:gd name="T0" fmla="*/ 45 w 50"/>
                  <a:gd name="T1" fmla="*/ 19 h 60"/>
                  <a:gd name="T2" fmla="*/ 42 w 50"/>
                  <a:gd name="T3" fmla="*/ 13 h 60"/>
                  <a:gd name="T4" fmla="*/ 37 w 50"/>
                  <a:gd name="T5" fmla="*/ 6 h 60"/>
                  <a:gd name="T6" fmla="*/ 27 w 50"/>
                  <a:gd name="T7" fmla="*/ 3 h 60"/>
                  <a:gd name="T8" fmla="*/ 27 w 50"/>
                  <a:gd name="T9" fmla="*/ 12 h 60"/>
                  <a:gd name="T10" fmla="*/ 42 w 50"/>
                  <a:gd name="T11" fmla="*/ 20 h 60"/>
                  <a:gd name="T12" fmla="*/ 30 w 50"/>
                  <a:gd name="T13" fmla="*/ 24 h 60"/>
                  <a:gd name="T14" fmla="*/ 22 w 50"/>
                  <a:gd name="T15" fmla="*/ 38 h 60"/>
                  <a:gd name="T16" fmla="*/ 4 w 50"/>
                  <a:gd name="T17" fmla="*/ 26 h 60"/>
                  <a:gd name="T18" fmla="*/ 5 w 50"/>
                  <a:gd name="T19" fmla="*/ 35 h 60"/>
                  <a:gd name="T20" fmla="*/ 12 w 50"/>
                  <a:gd name="T21" fmla="*/ 38 h 60"/>
                  <a:gd name="T22" fmla="*/ 20 w 50"/>
                  <a:gd name="T23" fmla="*/ 40 h 60"/>
                  <a:gd name="T24" fmla="*/ 4 w 50"/>
                  <a:gd name="T25" fmla="*/ 60 h 60"/>
                  <a:gd name="T26" fmla="*/ 5 w 50"/>
                  <a:gd name="T27" fmla="*/ 60 h 60"/>
                  <a:gd name="T28" fmla="*/ 23 w 50"/>
                  <a:gd name="T29" fmla="*/ 42 h 60"/>
                  <a:gd name="T30" fmla="*/ 23 w 50"/>
                  <a:gd name="T31" fmla="*/ 42 h 60"/>
                  <a:gd name="T32" fmla="*/ 24 w 50"/>
                  <a:gd name="T33" fmla="*/ 41 h 60"/>
                  <a:gd name="T34" fmla="*/ 31 w 50"/>
                  <a:gd name="T35" fmla="*/ 26 h 60"/>
                  <a:gd name="T36" fmla="*/ 45 w 50"/>
                  <a:gd name="T37" fmla="*/ 22 h 60"/>
                  <a:gd name="T38" fmla="*/ 46 w 50"/>
                  <a:gd name="T39" fmla="*/ 22 h 60"/>
                  <a:gd name="T40" fmla="*/ 49 w 50"/>
                  <a:gd name="T41" fmla="*/ 15 h 60"/>
                  <a:gd name="T42" fmla="*/ 50 w 50"/>
                  <a:gd name="T43" fmla="*/ 14 h 60"/>
                  <a:gd name="T44" fmla="*/ 48 w 50"/>
                  <a:gd name="T45" fmla="*/ 12 h 60"/>
                  <a:gd name="T46" fmla="*/ 45 w 50"/>
                  <a:gd name="T47" fmla="*/ 19 h 60"/>
                  <a:gd name="T48" fmla="*/ 11 w 50"/>
                  <a:gd name="T49" fmla="*/ 36 h 60"/>
                  <a:gd name="T50" fmla="*/ 5 w 50"/>
                  <a:gd name="T51" fmla="*/ 27 h 60"/>
                  <a:gd name="T52" fmla="*/ 15 w 50"/>
                  <a:gd name="T53" fmla="*/ 30 h 60"/>
                  <a:gd name="T54" fmla="*/ 21 w 50"/>
                  <a:gd name="T55" fmla="*/ 39 h 60"/>
                  <a:gd name="T56" fmla="*/ 11 w 50"/>
                  <a:gd name="T57" fmla="*/ 36 h 60"/>
                  <a:gd name="T58" fmla="*/ 28 w 50"/>
                  <a:gd name="T59" fmla="*/ 5 h 60"/>
                  <a:gd name="T60" fmla="*/ 38 w 50"/>
                  <a:gd name="T61" fmla="*/ 9 h 60"/>
                  <a:gd name="T62" fmla="*/ 43 w 50"/>
                  <a:gd name="T63" fmla="*/ 19 h 60"/>
                  <a:gd name="T64" fmla="*/ 28 w 50"/>
                  <a:gd name="T65" fmla="*/ 5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60">
                    <a:moveTo>
                      <a:pt x="45" y="19"/>
                    </a:moveTo>
                    <a:cubicBezTo>
                      <a:pt x="44" y="17"/>
                      <a:pt x="43" y="15"/>
                      <a:pt x="42" y="13"/>
                    </a:cubicBezTo>
                    <a:cubicBezTo>
                      <a:pt x="40" y="10"/>
                      <a:pt x="39" y="8"/>
                      <a:pt x="37" y="6"/>
                    </a:cubicBezTo>
                    <a:cubicBezTo>
                      <a:pt x="35" y="3"/>
                      <a:pt x="31" y="0"/>
                      <a:pt x="27" y="3"/>
                    </a:cubicBezTo>
                    <a:cubicBezTo>
                      <a:pt x="25" y="5"/>
                      <a:pt x="25" y="9"/>
                      <a:pt x="27" y="12"/>
                    </a:cubicBezTo>
                    <a:cubicBezTo>
                      <a:pt x="31" y="16"/>
                      <a:pt x="37" y="17"/>
                      <a:pt x="42" y="20"/>
                    </a:cubicBezTo>
                    <a:cubicBezTo>
                      <a:pt x="38" y="20"/>
                      <a:pt x="33" y="22"/>
                      <a:pt x="30" y="24"/>
                    </a:cubicBezTo>
                    <a:cubicBezTo>
                      <a:pt x="26" y="28"/>
                      <a:pt x="23" y="33"/>
                      <a:pt x="22" y="38"/>
                    </a:cubicBezTo>
                    <a:cubicBezTo>
                      <a:pt x="19" y="32"/>
                      <a:pt x="11" y="21"/>
                      <a:pt x="4" y="26"/>
                    </a:cubicBezTo>
                    <a:cubicBezTo>
                      <a:pt x="1" y="29"/>
                      <a:pt x="2" y="33"/>
                      <a:pt x="5" y="35"/>
                    </a:cubicBezTo>
                    <a:cubicBezTo>
                      <a:pt x="7" y="37"/>
                      <a:pt x="9" y="38"/>
                      <a:pt x="12" y="38"/>
                    </a:cubicBezTo>
                    <a:cubicBezTo>
                      <a:pt x="14" y="39"/>
                      <a:pt x="17" y="40"/>
                      <a:pt x="20" y="40"/>
                    </a:cubicBezTo>
                    <a:cubicBezTo>
                      <a:pt x="11" y="41"/>
                      <a:pt x="3" y="51"/>
                      <a:pt x="4" y="60"/>
                    </a:cubicBezTo>
                    <a:cubicBezTo>
                      <a:pt x="4" y="60"/>
                      <a:pt x="5" y="60"/>
                      <a:pt x="5" y="60"/>
                    </a:cubicBezTo>
                    <a:cubicBezTo>
                      <a:pt x="4" y="51"/>
                      <a:pt x="14" y="42"/>
                      <a:pt x="23" y="42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3" y="41"/>
                      <a:pt x="24" y="41"/>
                      <a:pt x="24" y="41"/>
                    </a:cubicBezTo>
                    <a:cubicBezTo>
                      <a:pt x="24" y="35"/>
                      <a:pt x="26" y="30"/>
                      <a:pt x="31" y="26"/>
                    </a:cubicBezTo>
                    <a:cubicBezTo>
                      <a:pt x="34" y="23"/>
                      <a:pt x="40" y="21"/>
                      <a:pt x="45" y="22"/>
                    </a:cubicBezTo>
                    <a:cubicBezTo>
                      <a:pt x="45" y="22"/>
                      <a:pt x="45" y="22"/>
                      <a:pt x="46" y="22"/>
                    </a:cubicBezTo>
                    <a:cubicBezTo>
                      <a:pt x="47" y="19"/>
                      <a:pt x="47" y="17"/>
                      <a:pt x="49" y="15"/>
                    </a:cubicBezTo>
                    <a:cubicBezTo>
                      <a:pt x="49" y="14"/>
                      <a:pt x="49" y="14"/>
                      <a:pt x="50" y="14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6" y="14"/>
                      <a:pt x="46" y="16"/>
                      <a:pt x="45" y="19"/>
                    </a:cubicBezTo>
                    <a:close/>
                    <a:moveTo>
                      <a:pt x="11" y="36"/>
                    </a:moveTo>
                    <a:cubicBezTo>
                      <a:pt x="7" y="35"/>
                      <a:pt x="0" y="31"/>
                      <a:pt x="5" y="27"/>
                    </a:cubicBezTo>
                    <a:cubicBezTo>
                      <a:pt x="9" y="25"/>
                      <a:pt x="13" y="28"/>
                      <a:pt x="15" y="30"/>
                    </a:cubicBezTo>
                    <a:cubicBezTo>
                      <a:pt x="18" y="33"/>
                      <a:pt x="19" y="36"/>
                      <a:pt x="21" y="39"/>
                    </a:cubicBezTo>
                    <a:cubicBezTo>
                      <a:pt x="18" y="38"/>
                      <a:pt x="14" y="37"/>
                      <a:pt x="11" y="36"/>
                    </a:cubicBezTo>
                    <a:close/>
                    <a:moveTo>
                      <a:pt x="28" y="5"/>
                    </a:moveTo>
                    <a:cubicBezTo>
                      <a:pt x="31" y="0"/>
                      <a:pt x="36" y="7"/>
                      <a:pt x="38" y="9"/>
                    </a:cubicBezTo>
                    <a:cubicBezTo>
                      <a:pt x="40" y="12"/>
                      <a:pt x="42" y="16"/>
                      <a:pt x="43" y="19"/>
                    </a:cubicBezTo>
                    <a:cubicBezTo>
                      <a:pt x="38" y="16"/>
                      <a:pt x="24" y="13"/>
                      <a:pt x="28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4" name="Freeform 915"/>
              <p:cNvSpPr/>
              <p:nvPr/>
            </p:nvSpPr>
            <p:spPr bwMode="auto">
              <a:xfrm>
                <a:off x="1825" y="2867"/>
                <a:ext cx="57" cy="22"/>
              </a:xfrm>
              <a:custGeom>
                <a:gdLst>
                  <a:gd name="T0" fmla="*/ 2 w 24"/>
                  <a:gd name="T1" fmla="*/ 6 h 9"/>
                  <a:gd name="T2" fmla="*/ 13 w 24"/>
                  <a:gd name="T3" fmla="*/ 3 h 9"/>
                  <a:gd name="T4" fmla="*/ 20 w 24"/>
                  <a:gd name="T5" fmla="*/ 8 h 9"/>
                  <a:gd name="T6" fmla="*/ 22 w 24"/>
                  <a:gd name="T7" fmla="*/ 9 h 9"/>
                  <a:gd name="T8" fmla="*/ 24 w 24"/>
                  <a:gd name="T9" fmla="*/ 9 h 9"/>
                  <a:gd name="T10" fmla="*/ 19 w 24"/>
                  <a:gd name="T11" fmla="*/ 5 h 9"/>
                  <a:gd name="T12" fmla="*/ 11 w 24"/>
                  <a:gd name="T13" fmla="*/ 1 h 9"/>
                  <a:gd name="T14" fmla="*/ 1 w 24"/>
                  <a:gd name="T15" fmla="*/ 6 h 9"/>
                  <a:gd name="T16" fmla="*/ 1 w 24"/>
                  <a:gd name="T17" fmla="*/ 8 h 9"/>
                  <a:gd name="T18" fmla="*/ 2 w 24"/>
                  <a:gd name="T19" fmla="*/ 8 h 9"/>
                  <a:gd name="T20" fmla="*/ 2 w 24"/>
                  <a:gd name="T21" fmla="*/ 6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9">
                    <a:moveTo>
                      <a:pt x="2" y="6"/>
                    </a:moveTo>
                    <a:cubicBezTo>
                      <a:pt x="3" y="1"/>
                      <a:pt x="9" y="2"/>
                      <a:pt x="13" y="3"/>
                    </a:cubicBezTo>
                    <a:cubicBezTo>
                      <a:pt x="15" y="4"/>
                      <a:pt x="18" y="6"/>
                      <a:pt x="20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2" y="9"/>
                      <a:pt x="23" y="9"/>
                      <a:pt x="24" y="9"/>
                    </a:cubicBezTo>
                    <a:cubicBezTo>
                      <a:pt x="22" y="8"/>
                      <a:pt x="21" y="6"/>
                      <a:pt x="19" y="5"/>
                    </a:cubicBezTo>
                    <a:cubicBezTo>
                      <a:pt x="16" y="3"/>
                      <a:pt x="14" y="2"/>
                      <a:pt x="11" y="1"/>
                    </a:cubicBezTo>
                    <a:cubicBezTo>
                      <a:pt x="6" y="0"/>
                      <a:pt x="2" y="1"/>
                      <a:pt x="1" y="6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5" name="Freeform 916"/>
              <p:cNvSpPr/>
              <p:nvPr/>
            </p:nvSpPr>
            <p:spPr bwMode="auto">
              <a:xfrm>
                <a:off x="1827" y="2886"/>
                <a:ext cx="62" cy="12"/>
              </a:xfrm>
              <a:custGeom>
                <a:gdLst>
                  <a:gd name="T0" fmla="*/ 24 w 26"/>
                  <a:gd name="T1" fmla="*/ 2 h 5"/>
                  <a:gd name="T2" fmla="*/ 23 w 26"/>
                  <a:gd name="T3" fmla="*/ 1 h 5"/>
                  <a:gd name="T4" fmla="*/ 21 w 26"/>
                  <a:gd name="T5" fmla="*/ 1 h 5"/>
                  <a:gd name="T6" fmla="*/ 23 w 26"/>
                  <a:gd name="T7" fmla="*/ 4 h 5"/>
                  <a:gd name="T8" fmla="*/ 14 w 26"/>
                  <a:gd name="T9" fmla="*/ 4 h 5"/>
                  <a:gd name="T10" fmla="*/ 9 w 26"/>
                  <a:gd name="T11" fmla="*/ 4 h 5"/>
                  <a:gd name="T12" fmla="*/ 1 w 26"/>
                  <a:gd name="T13" fmla="*/ 0 h 5"/>
                  <a:gd name="T14" fmla="*/ 0 w 26"/>
                  <a:gd name="T15" fmla="*/ 0 h 5"/>
                  <a:gd name="T16" fmla="*/ 3 w 26"/>
                  <a:gd name="T17" fmla="*/ 4 h 5"/>
                  <a:gd name="T18" fmla="*/ 26 w 26"/>
                  <a:gd name="T19" fmla="*/ 4 h 5"/>
                  <a:gd name="T20" fmla="*/ 26 w 26"/>
                  <a:gd name="T21" fmla="*/ 4 h 5"/>
                  <a:gd name="T22" fmla="*/ 25 w 26"/>
                  <a:gd name="T23" fmla="*/ 1 h 5"/>
                  <a:gd name="T24" fmla="*/ 24 w 26"/>
                  <a:gd name="T25" fmla="*/ 1 h 5"/>
                  <a:gd name="T26" fmla="*/ 24 w 26"/>
                  <a:gd name="T27" fmla="*/ 2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5">
                    <a:moveTo>
                      <a:pt x="24" y="2"/>
                    </a:moveTo>
                    <a:cubicBezTo>
                      <a:pt x="23" y="2"/>
                      <a:pt x="23" y="2"/>
                      <a:pt x="23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2"/>
                      <a:pt x="22" y="3"/>
                      <a:pt x="23" y="4"/>
                    </a:cubicBezTo>
                    <a:cubicBezTo>
                      <a:pt x="20" y="4"/>
                      <a:pt x="17" y="4"/>
                      <a:pt x="14" y="4"/>
                    </a:cubicBezTo>
                    <a:cubicBezTo>
                      <a:pt x="12" y="4"/>
                      <a:pt x="11" y="4"/>
                      <a:pt x="9" y="4"/>
                    </a:cubicBezTo>
                    <a:cubicBezTo>
                      <a:pt x="6" y="3"/>
                      <a:pt x="2" y="3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1" y="3"/>
                      <a:pt x="3" y="4"/>
                    </a:cubicBezTo>
                    <a:cubicBezTo>
                      <a:pt x="11" y="5"/>
                      <a:pt x="18" y="5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3"/>
                      <a:pt x="25" y="2"/>
                      <a:pt x="25" y="1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6" name="Freeform 917"/>
              <p:cNvSpPr/>
              <p:nvPr/>
            </p:nvSpPr>
            <p:spPr bwMode="auto">
              <a:xfrm>
                <a:off x="1948" y="2858"/>
                <a:ext cx="128" cy="152"/>
              </a:xfrm>
              <a:custGeom>
                <a:gdLst>
                  <a:gd name="T0" fmla="*/ 0 w 54"/>
                  <a:gd name="T1" fmla="*/ 64 h 64"/>
                  <a:gd name="T2" fmla="*/ 2 w 54"/>
                  <a:gd name="T3" fmla="*/ 64 h 64"/>
                  <a:gd name="T4" fmla="*/ 7 w 54"/>
                  <a:gd name="T5" fmla="*/ 36 h 64"/>
                  <a:gd name="T6" fmla="*/ 54 w 54"/>
                  <a:gd name="T7" fmla="*/ 2 h 64"/>
                  <a:gd name="T8" fmla="*/ 52 w 54"/>
                  <a:gd name="T9" fmla="*/ 0 h 64"/>
                  <a:gd name="T10" fmla="*/ 32 w 54"/>
                  <a:gd name="T11" fmla="*/ 6 h 64"/>
                  <a:gd name="T12" fmla="*/ 0 w 54"/>
                  <a:gd name="T13" fmla="*/ 64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4">
                    <a:moveTo>
                      <a:pt x="0" y="64"/>
                    </a:moveTo>
                    <a:cubicBezTo>
                      <a:pt x="2" y="64"/>
                      <a:pt x="2" y="64"/>
                      <a:pt x="2" y="64"/>
                    </a:cubicBezTo>
                    <a:cubicBezTo>
                      <a:pt x="2" y="54"/>
                      <a:pt x="4" y="45"/>
                      <a:pt x="7" y="36"/>
                    </a:cubicBezTo>
                    <a:cubicBezTo>
                      <a:pt x="16" y="17"/>
                      <a:pt x="33" y="3"/>
                      <a:pt x="54" y="2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5" y="1"/>
                      <a:pt x="38" y="3"/>
                      <a:pt x="32" y="6"/>
                    </a:cubicBezTo>
                    <a:cubicBezTo>
                      <a:pt x="11" y="17"/>
                      <a:pt x="0" y="41"/>
                      <a:pt x="0" y="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7" name="Freeform 918"/>
              <p:cNvSpPr>
                <a:spLocks noEditPoints="1"/>
              </p:cNvSpPr>
              <p:nvPr/>
            </p:nvSpPr>
            <p:spPr bwMode="auto">
              <a:xfrm>
                <a:off x="1877" y="2810"/>
                <a:ext cx="175" cy="190"/>
              </a:xfrm>
              <a:custGeom>
                <a:gdLst>
                  <a:gd name="T0" fmla="*/ 63 w 74"/>
                  <a:gd name="T1" fmla="*/ 2 h 80"/>
                  <a:gd name="T2" fmla="*/ 61 w 74"/>
                  <a:gd name="T3" fmla="*/ 4 h 80"/>
                  <a:gd name="T4" fmla="*/ 56 w 74"/>
                  <a:gd name="T5" fmla="*/ 2 h 80"/>
                  <a:gd name="T6" fmla="*/ 54 w 74"/>
                  <a:gd name="T7" fmla="*/ 16 h 80"/>
                  <a:gd name="T8" fmla="*/ 46 w 74"/>
                  <a:gd name="T9" fmla="*/ 12 h 80"/>
                  <a:gd name="T10" fmla="*/ 47 w 74"/>
                  <a:gd name="T11" fmla="*/ 14 h 80"/>
                  <a:gd name="T12" fmla="*/ 43 w 74"/>
                  <a:gd name="T13" fmla="*/ 25 h 80"/>
                  <a:gd name="T14" fmla="*/ 39 w 74"/>
                  <a:gd name="T15" fmla="*/ 19 h 80"/>
                  <a:gd name="T16" fmla="*/ 36 w 74"/>
                  <a:gd name="T17" fmla="*/ 29 h 80"/>
                  <a:gd name="T18" fmla="*/ 27 w 74"/>
                  <a:gd name="T19" fmla="*/ 31 h 80"/>
                  <a:gd name="T20" fmla="*/ 22 w 74"/>
                  <a:gd name="T21" fmla="*/ 36 h 80"/>
                  <a:gd name="T22" fmla="*/ 20 w 74"/>
                  <a:gd name="T23" fmla="*/ 47 h 80"/>
                  <a:gd name="T24" fmla="*/ 14 w 74"/>
                  <a:gd name="T25" fmla="*/ 51 h 80"/>
                  <a:gd name="T26" fmla="*/ 10 w 74"/>
                  <a:gd name="T27" fmla="*/ 48 h 80"/>
                  <a:gd name="T28" fmla="*/ 13 w 74"/>
                  <a:gd name="T29" fmla="*/ 54 h 80"/>
                  <a:gd name="T30" fmla="*/ 4 w 74"/>
                  <a:gd name="T31" fmla="*/ 60 h 80"/>
                  <a:gd name="T32" fmla="*/ 1 w 74"/>
                  <a:gd name="T33" fmla="*/ 57 h 80"/>
                  <a:gd name="T34" fmla="*/ 4 w 74"/>
                  <a:gd name="T35" fmla="*/ 61 h 80"/>
                  <a:gd name="T36" fmla="*/ 3 w 74"/>
                  <a:gd name="T37" fmla="*/ 62 h 80"/>
                  <a:gd name="T38" fmla="*/ 5 w 74"/>
                  <a:gd name="T39" fmla="*/ 63 h 80"/>
                  <a:gd name="T40" fmla="*/ 19 w 74"/>
                  <a:gd name="T41" fmla="*/ 67 h 80"/>
                  <a:gd name="T42" fmla="*/ 12 w 74"/>
                  <a:gd name="T43" fmla="*/ 72 h 80"/>
                  <a:gd name="T44" fmla="*/ 19 w 74"/>
                  <a:gd name="T45" fmla="*/ 78 h 80"/>
                  <a:gd name="T46" fmla="*/ 23 w 74"/>
                  <a:gd name="T47" fmla="*/ 70 h 80"/>
                  <a:gd name="T48" fmla="*/ 74 w 74"/>
                  <a:gd name="T49" fmla="*/ 12 h 80"/>
                  <a:gd name="T50" fmla="*/ 63 w 74"/>
                  <a:gd name="T51" fmla="*/ 4 h 80"/>
                  <a:gd name="T52" fmla="*/ 14 w 74"/>
                  <a:gd name="T53" fmla="*/ 56 h 80"/>
                  <a:gd name="T54" fmla="*/ 27 w 74"/>
                  <a:gd name="T55" fmla="*/ 48 h 80"/>
                  <a:gd name="T56" fmla="*/ 28 w 74"/>
                  <a:gd name="T57" fmla="*/ 47 h 80"/>
                  <a:gd name="T58" fmla="*/ 37 w 74"/>
                  <a:gd name="T59" fmla="*/ 32 h 80"/>
                  <a:gd name="T60" fmla="*/ 71 w 74"/>
                  <a:gd name="T61" fmla="*/ 11 h 80"/>
                  <a:gd name="T62" fmla="*/ 56 w 74"/>
                  <a:gd name="T63" fmla="*/ 17 h 80"/>
                  <a:gd name="T64" fmla="*/ 71 w 74"/>
                  <a:gd name="T65" fmla="*/ 11 h 8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80">
                    <a:moveTo>
                      <a:pt x="63" y="4"/>
                    </a:moveTo>
                    <a:cubicBezTo>
                      <a:pt x="63" y="3"/>
                      <a:pt x="63" y="2"/>
                      <a:pt x="63" y="2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1"/>
                      <a:pt x="61" y="2"/>
                      <a:pt x="61" y="4"/>
                    </a:cubicBezTo>
                    <a:cubicBezTo>
                      <a:pt x="60" y="2"/>
                      <a:pt x="59" y="1"/>
                      <a:pt x="57" y="1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7" y="3"/>
                      <a:pt x="59" y="4"/>
                      <a:pt x="60" y="5"/>
                    </a:cubicBezTo>
                    <a:cubicBezTo>
                      <a:pt x="56" y="6"/>
                      <a:pt x="53" y="11"/>
                      <a:pt x="54" y="16"/>
                    </a:cubicBezTo>
                    <a:cubicBezTo>
                      <a:pt x="52" y="14"/>
                      <a:pt x="50" y="13"/>
                      <a:pt x="47" y="12"/>
                    </a:cubicBezTo>
                    <a:cubicBezTo>
                      <a:pt x="47" y="12"/>
                      <a:pt x="46" y="12"/>
                      <a:pt x="46" y="12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4" y="14"/>
                      <a:pt x="46" y="14"/>
                      <a:pt x="47" y="14"/>
                    </a:cubicBezTo>
                    <a:cubicBezTo>
                      <a:pt x="50" y="14"/>
                      <a:pt x="52" y="16"/>
                      <a:pt x="54" y="18"/>
                    </a:cubicBezTo>
                    <a:cubicBezTo>
                      <a:pt x="50" y="20"/>
                      <a:pt x="47" y="23"/>
                      <a:pt x="43" y="25"/>
                    </a:cubicBezTo>
                    <a:cubicBezTo>
                      <a:pt x="42" y="27"/>
                      <a:pt x="40" y="28"/>
                      <a:pt x="39" y="30"/>
                    </a:cubicBezTo>
                    <a:cubicBezTo>
                      <a:pt x="36" y="27"/>
                      <a:pt x="37" y="22"/>
                      <a:pt x="39" y="19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5" y="24"/>
                      <a:pt x="35" y="27"/>
                      <a:pt x="36" y="29"/>
                    </a:cubicBezTo>
                    <a:cubicBezTo>
                      <a:pt x="34" y="28"/>
                      <a:pt x="31" y="29"/>
                      <a:pt x="28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40"/>
                      <a:pt x="22" y="44"/>
                      <a:pt x="25" y="46"/>
                    </a:cubicBezTo>
                    <a:cubicBezTo>
                      <a:pt x="23" y="46"/>
                      <a:pt x="21" y="47"/>
                      <a:pt x="20" y="47"/>
                    </a:cubicBezTo>
                    <a:cubicBezTo>
                      <a:pt x="18" y="48"/>
                      <a:pt x="16" y="49"/>
                      <a:pt x="14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2" y="50"/>
                      <a:pt x="12" y="48"/>
                      <a:pt x="11" y="46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1" y="50"/>
                      <a:pt x="12" y="52"/>
                      <a:pt x="14" y="53"/>
                    </a:cubicBezTo>
                    <a:cubicBezTo>
                      <a:pt x="13" y="53"/>
                      <a:pt x="13" y="53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9" y="55"/>
                      <a:pt x="6" y="57"/>
                      <a:pt x="4" y="60"/>
                    </a:cubicBezTo>
                    <a:cubicBezTo>
                      <a:pt x="3" y="59"/>
                      <a:pt x="2" y="58"/>
                      <a:pt x="2" y="56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" y="59"/>
                      <a:pt x="2" y="60"/>
                      <a:pt x="4" y="61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4"/>
                      <a:pt x="5" y="63"/>
                      <a:pt x="5" y="63"/>
                    </a:cubicBezTo>
                    <a:cubicBezTo>
                      <a:pt x="6" y="59"/>
                      <a:pt x="9" y="57"/>
                      <a:pt x="13" y="56"/>
                    </a:cubicBezTo>
                    <a:cubicBezTo>
                      <a:pt x="12" y="61"/>
                      <a:pt x="15" y="65"/>
                      <a:pt x="19" y="67"/>
                    </a:cubicBezTo>
                    <a:cubicBezTo>
                      <a:pt x="16" y="67"/>
                      <a:pt x="13" y="68"/>
                      <a:pt x="11" y="71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14" y="69"/>
                      <a:pt x="18" y="68"/>
                      <a:pt x="21" y="68"/>
                    </a:cubicBezTo>
                    <a:cubicBezTo>
                      <a:pt x="20" y="71"/>
                      <a:pt x="20" y="75"/>
                      <a:pt x="19" y="78"/>
                    </a:cubicBezTo>
                    <a:cubicBezTo>
                      <a:pt x="21" y="80"/>
                      <a:pt x="21" y="80"/>
                      <a:pt x="21" y="80"/>
                    </a:cubicBezTo>
                    <a:cubicBezTo>
                      <a:pt x="22" y="77"/>
                      <a:pt x="22" y="73"/>
                      <a:pt x="23" y="70"/>
                    </a:cubicBezTo>
                    <a:cubicBezTo>
                      <a:pt x="25" y="55"/>
                      <a:pt x="31" y="41"/>
                      <a:pt x="41" y="30"/>
                    </a:cubicBezTo>
                    <a:cubicBezTo>
                      <a:pt x="50" y="21"/>
                      <a:pt x="62" y="15"/>
                      <a:pt x="74" y="12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6" y="5"/>
                      <a:pt x="64" y="4"/>
                      <a:pt x="63" y="4"/>
                    </a:cubicBezTo>
                    <a:close/>
                    <a:moveTo>
                      <a:pt x="21" y="66"/>
                    </a:moveTo>
                    <a:cubicBezTo>
                      <a:pt x="17" y="64"/>
                      <a:pt x="13" y="61"/>
                      <a:pt x="14" y="56"/>
                    </a:cubicBezTo>
                    <a:cubicBezTo>
                      <a:pt x="15" y="53"/>
                      <a:pt x="16" y="51"/>
                      <a:pt x="19" y="49"/>
                    </a:cubicBezTo>
                    <a:cubicBezTo>
                      <a:pt x="21" y="48"/>
                      <a:pt x="25" y="47"/>
                      <a:pt x="27" y="48"/>
                    </a:cubicBezTo>
                    <a:cubicBezTo>
                      <a:pt x="24" y="54"/>
                      <a:pt x="23" y="60"/>
                      <a:pt x="21" y="66"/>
                    </a:cubicBezTo>
                    <a:close/>
                    <a:moveTo>
                      <a:pt x="28" y="47"/>
                    </a:moveTo>
                    <a:cubicBezTo>
                      <a:pt x="23" y="44"/>
                      <a:pt x="22" y="39"/>
                      <a:pt x="25" y="34"/>
                    </a:cubicBezTo>
                    <a:cubicBezTo>
                      <a:pt x="27" y="31"/>
                      <a:pt x="34" y="28"/>
                      <a:pt x="37" y="32"/>
                    </a:cubicBezTo>
                    <a:cubicBezTo>
                      <a:pt x="33" y="36"/>
                      <a:pt x="30" y="41"/>
                      <a:pt x="28" y="47"/>
                    </a:cubicBezTo>
                    <a:close/>
                    <a:moveTo>
                      <a:pt x="71" y="11"/>
                    </a:moveTo>
                    <a:cubicBezTo>
                      <a:pt x="71" y="11"/>
                      <a:pt x="71" y="11"/>
                      <a:pt x="71" y="11"/>
                    </a:cubicBezTo>
                    <a:cubicBezTo>
                      <a:pt x="66" y="12"/>
                      <a:pt x="61" y="14"/>
                      <a:pt x="56" y="17"/>
                    </a:cubicBezTo>
                    <a:cubicBezTo>
                      <a:pt x="55" y="13"/>
                      <a:pt x="56" y="8"/>
                      <a:pt x="60" y="6"/>
                    </a:cubicBezTo>
                    <a:cubicBezTo>
                      <a:pt x="64" y="5"/>
                      <a:pt x="70" y="7"/>
                      <a:pt x="71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8" name="Freeform 919"/>
              <p:cNvSpPr/>
              <p:nvPr/>
            </p:nvSpPr>
            <p:spPr bwMode="auto">
              <a:xfrm>
                <a:off x="1875" y="2884"/>
                <a:ext cx="66" cy="62"/>
              </a:xfrm>
              <a:custGeom>
                <a:gdLst>
                  <a:gd name="T0" fmla="*/ 26 w 28"/>
                  <a:gd name="T1" fmla="*/ 1 h 26"/>
                  <a:gd name="T2" fmla="*/ 25 w 28"/>
                  <a:gd name="T3" fmla="*/ 1 h 26"/>
                  <a:gd name="T4" fmla="*/ 23 w 28"/>
                  <a:gd name="T5" fmla="*/ 4 h 26"/>
                  <a:gd name="T6" fmla="*/ 14 w 28"/>
                  <a:gd name="T7" fmla="*/ 6 h 26"/>
                  <a:gd name="T8" fmla="*/ 13 w 28"/>
                  <a:gd name="T9" fmla="*/ 4 h 26"/>
                  <a:gd name="T10" fmla="*/ 12 w 28"/>
                  <a:gd name="T11" fmla="*/ 5 h 26"/>
                  <a:gd name="T12" fmla="*/ 13 w 28"/>
                  <a:gd name="T13" fmla="*/ 7 h 26"/>
                  <a:gd name="T14" fmla="*/ 12 w 28"/>
                  <a:gd name="T15" fmla="*/ 10 h 26"/>
                  <a:gd name="T16" fmla="*/ 11 w 28"/>
                  <a:gd name="T17" fmla="*/ 11 h 26"/>
                  <a:gd name="T18" fmla="*/ 1 w 28"/>
                  <a:gd name="T19" fmla="*/ 18 h 26"/>
                  <a:gd name="T20" fmla="*/ 1 w 28"/>
                  <a:gd name="T21" fmla="*/ 25 h 26"/>
                  <a:gd name="T22" fmla="*/ 2 w 28"/>
                  <a:gd name="T23" fmla="*/ 26 h 26"/>
                  <a:gd name="T24" fmla="*/ 3 w 28"/>
                  <a:gd name="T25" fmla="*/ 25 h 26"/>
                  <a:gd name="T26" fmla="*/ 2 w 28"/>
                  <a:gd name="T27" fmla="*/ 19 h 26"/>
                  <a:gd name="T28" fmla="*/ 11 w 28"/>
                  <a:gd name="T29" fmla="*/ 13 h 26"/>
                  <a:gd name="T30" fmla="*/ 11 w 28"/>
                  <a:gd name="T31" fmla="*/ 17 h 26"/>
                  <a:gd name="T32" fmla="*/ 12 w 28"/>
                  <a:gd name="T33" fmla="*/ 15 h 26"/>
                  <a:gd name="T34" fmla="*/ 13 w 28"/>
                  <a:gd name="T35" fmla="*/ 10 h 26"/>
                  <a:gd name="T36" fmla="*/ 23 w 28"/>
                  <a:gd name="T37" fmla="*/ 5 h 26"/>
                  <a:gd name="T38" fmla="*/ 28 w 28"/>
                  <a:gd name="T39" fmla="*/ 0 h 26"/>
                  <a:gd name="T40" fmla="*/ 27 w 28"/>
                  <a:gd name="T41" fmla="*/ 0 h 26"/>
                  <a:gd name="T42" fmla="*/ 26 w 28"/>
                  <a:gd name="T43" fmla="*/ 1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26">
                    <a:moveTo>
                      <a:pt x="26" y="1"/>
                    </a:moveTo>
                    <a:cubicBezTo>
                      <a:pt x="26" y="1"/>
                      <a:pt x="25" y="1"/>
                      <a:pt x="25" y="1"/>
                    </a:cubicBezTo>
                    <a:cubicBezTo>
                      <a:pt x="24" y="2"/>
                      <a:pt x="24" y="3"/>
                      <a:pt x="23" y="4"/>
                    </a:cubicBezTo>
                    <a:cubicBezTo>
                      <a:pt x="20" y="3"/>
                      <a:pt x="17" y="4"/>
                      <a:pt x="14" y="6"/>
                    </a:cubicBezTo>
                    <a:cubicBezTo>
                      <a:pt x="14" y="6"/>
                      <a:pt x="14" y="5"/>
                      <a:pt x="13" y="4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2" y="6"/>
                      <a:pt x="13" y="7"/>
                      <a:pt x="13" y="7"/>
                    </a:cubicBezTo>
                    <a:cubicBezTo>
                      <a:pt x="13" y="8"/>
                      <a:pt x="12" y="9"/>
                      <a:pt x="12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7" y="11"/>
                      <a:pt x="3" y="14"/>
                      <a:pt x="1" y="18"/>
                    </a:cubicBezTo>
                    <a:cubicBezTo>
                      <a:pt x="0" y="20"/>
                      <a:pt x="0" y="23"/>
                      <a:pt x="1" y="25"/>
                    </a:cubicBezTo>
                    <a:cubicBezTo>
                      <a:pt x="1" y="25"/>
                      <a:pt x="2" y="26"/>
                      <a:pt x="2" y="26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2" y="23"/>
                      <a:pt x="2" y="21"/>
                      <a:pt x="2" y="19"/>
                    </a:cubicBezTo>
                    <a:cubicBezTo>
                      <a:pt x="4" y="15"/>
                      <a:pt x="7" y="13"/>
                      <a:pt x="11" y="13"/>
                    </a:cubicBezTo>
                    <a:cubicBezTo>
                      <a:pt x="11" y="14"/>
                      <a:pt x="11" y="15"/>
                      <a:pt x="11" y="17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4"/>
                      <a:pt x="13" y="12"/>
                      <a:pt x="13" y="10"/>
                    </a:cubicBezTo>
                    <a:cubicBezTo>
                      <a:pt x="15" y="7"/>
                      <a:pt x="19" y="5"/>
                      <a:pt x="23" y="5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6" y="1"/>
                      <a:pt x="2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9" name="Freeform 920"/>
              <p:cNvSpPr>
                <a:spLocks noEditPoints="1"/>
              </p:cNvSpPr>
              <p:nvPr/>
            </p:nvSpPr>
            <p:spPr bwMode="auto">
              <a:xfrm>
                <a:off x="1901" y="2791"/>
                <a:ext cx="111" cy="95"/>
              </a:xfrm>
              <a:custGeom>
                <a:gdLst>
                  <a:gd name="T0" fmla="*/ 41 w 47"/>
                  <a:gd name="T1" fmla="*/ 9 h 40"/>
                  <a:gd name="T2" fmla="*/ 45 w 47"/>
                  <a:gd name="T3" fmla="*/ 1 h 40"/>
                  <a:gd name="T4" fmla="*/ 44 w 47"/>
                  <a:gd name="T5" fmla="*/ 0 h 40"/>
                  <a:gd name="T6" fmla="*/ 39 w 47"/>
                  <a:gd name="T7" fmla="*/ 9 h 40"/>
                  <a:gd name="T8" fmla="*/ 39 w 47"/>
                  <a:gd name="T9" fmla="*/ 9 h 40"/>
                  <a:gd name="T10" fmla="*/ 36 w 47"/>
                  <a:gd name="T11" fmla="*/ 11 h 40"/>
                  <a:gd name="T12" fmla="*/ 32 w 47"/>
                  <a:gd name="T13" fmla="*/ 9 h 40"/>
                  <a:gd name="T14" fmla="*/ 26 w 47"/>
                  <a:gd name="T15" fmla="*/ 11 h 40"/>
                  <a:gd name="T16" fmla="*/ 20 w 47"/>
                  <a:gd name="T17" fmla="*/ 24 h 40"/>
                  <a:gd name="T18" fmla="*/ 20 w 47"/>
                  <a:gd name="T19" fmla="*/ 24 h 40"/>
                  <a:gd name="T20" fmla="*/ 16 w 47"/>
                  <a:gd name="T21" fmla="*/ 26 h 40"/>
                  <a:gd name="T22" fmla="*/ 14 w 47"/>
                  <a:gd name="T23" fmla="*/ 29 h 40"/>
                  <a:gd name="T24" fmla="*/ 2 w 47"/>
                  <a:gd name="T25" fmla="*/ 34 h 40"/>
                  <a:gd name="T26" fmla="*/ 0 w 47"/>
                  <a:gd name="T27" fmla="*/ 40 h 40"/>
                  <a:gd name="T28" fmla="*/ 2 w 47"/>
                  <a:gd name="T29" fmla="*/ 40 h 40"/>
                  <a:gd name="T30" fmla="*/ 3 w 47"/>
                  <a:gd name="T31" fmla="*/ 35 h 40"/>
                  <a:gd name="T32" fmla="*/ 8 w 47"/>
                  <a:gd name="T33" fmla="*/ 31 h 40"/>
                  <a:gd name="T34" fmla="*/ 13 w 47"/>
                  <a:gd name="T35" fmla="*/ 31 h 40"/>
                  <a:gd name="T36" fmla="*/ 13 w 47"/>
                  <a:gd name="T37" fmla="*/ 36 h 40"/>
                  <a:gd name="T38" fmla="*/ 15 w 47"/>
                  <a:gd name="T39" fmla="*/ 36 h 40"/>
                  <a:gd name="T40" fmla="*/ 17 w 47"/>
                  <a:gd name="T41" fmla="*/ 27 h 40"/>
                  <a:gd name="T42" fmla="*/ 28 w 47"/>
                  <a:gd name="T43" fmla="*/ 25 h 40"/>
                  <a:gd name="T44" fmla="*/ 26 w 47"/>
                  <a:gd name="T45" fmla="*/ 30 h 40"/>
                  <a:gd name="T46" fmla="*/ 29 w 47"/>
                  <a:gd name="T47" fmla="*/ 27 h 40"/>
                  <a:gd name="T48" fmla="*/ 31 w 47"/>
                  <a:gd name="T49" fmla="*/ 25 h 40"/>
                  <a:gd name="T50" fmla="*/ 33 w 47"/>
                  <a:gd name="T51" fmla="*/ 23 h 40"/>
                  <a:gd name="T52" fmla="*/ 36 w 47"/>
                  <a:gd name="T53" fmla="*/ 20 h 40"/>
                  <a:gd name="T54" fmla="*/ 33 w 47"/>
                  <a:gd name="T55" fmla="*/ 21 h 40"/>
                  <a:gd name="T56" fmla="*/ 38 w 47"/>
                  <a:gd name="T57" fmla="*/ 11 h 40"/>
                  <a:gd name="T58" fmla="*/ 46 w 47"/>
                  <a:gd name="T59" fmla="*/ 10 h 40"/>
                  <a:gd name="T60" fmla="*/ 47 w 47"/>
                  <a:gd name="T61" fmla="*/ 9 h 40"/>
                  <a:gd name="T62" fmla="*/ 41 w 47"/>
                  <a:gd name="T63" fmla="*/ 9 h 40"/>
                  <a:gd name="T64" fmla="*/ 32 w 47"/>
                  <a:gd name="T65" fmla="*/ 21 h 40"/>
                  <a:gd name="T66" fmla="*/ 29 w 47"/>
                  <a:gd name="T67" fmla="*/ 23 h 40"/>
                  <a:gd name="T68" fmla="*/ 28 w 47"/>
                  <a:gd name="T69" fmla="*/ 24 h 40"/>
                  <a:gd name="T70" fmla="*/ 22 w 47"/>
                  <a:gd name="T71" fmla="*/ 23 h 40"/>
                  <a:gd name="T72" fmla="*/ 22 w 47"/>
                  <a:gd name="T73" fmla="*/ 23 h 40"/>
                  <a:gd name="T74" fmla="*/ 25 w 47"/>
                  <a:gd name="T75" fmla="*/ 13 h 40"/>
                  <a:gd name="T76" fmla="*/ 35 w 47"/>
                  <a:gd name="T77" fmla="*/ 11 h 40"/>
                  <a:gd name="T78" fmla="*/ 32 w 47"/>
                  <a:gd name="T79" fmla="*/ 21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7" h="40">
                    <a:moveTo>
                      <a:pt x="41" y="9"/>
                    </a:moveTo>
                    <a:cubicBezTo>
                      <a:pt x="41" y="5"/>
                      <a:pt x="42" y="3"/>
                      <a:pt x="45" y="1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1" y="2"/>
                      <a:pt x="39" y="5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8" y="9"/>
                      <a:pt x="37" y="10"/>
                      <a:pt x="36" y="11"/>
                    </a:cubicBezTo>
                    <a:cubicBezTo>
                      <a:pt x="35" y="10"/>
                      <a:pt x="34" y="10"/>
                      <a:pt x="32" y="9"/>
                    </a:cubicBezTo>
                    <a:cubicBezTo>
                      <a:pt x="30" y="9"/>
                      <a:pt x="28" y="10"/>
                      <a:pt x="26" y="11"/>
                    </a:cubicBezTo>
                    <a:cubicBezTo>
                      <a:pt x="21" y="13"/>
                      <a:pt x="19" y="19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4"/>
                      <a:pt x="17" y="25"/>
                      <a:pt x="16" y="26"/>
                    </a:cubicBezTo>
                    <a:cubicBezTo>
                      <a:pt x="15" y="27"/>
                      <a:pt x="14" y="28"/>
                      <a:pt x="14" y="29"/>
                    </a:cubicBezTo>
                    <a:cubicBezTo>
                      <a:pt x="9" y="29"/>
                      <a:pt x="5" y="30"/>
                      <a:pt x="2" y="34"/>
                    </a:cubicBezTo>
                    <a:cubicBezTo>
                      <a:pt x="1" y="36"/>
                      <a:pt x="0" y="38"/>
                      <a:pt x="0" y="40"/>
                    </a:cubicBezTo>
                    <a:cubicBezTo>
                      <a:pt x="1" y="40"/>
                      <a:pt x="1" y="40"/>
                      <a:pt x="2" y="40"/>
                    </a:cubicBezTo>
                    <a:cubicBezTo>
                      <a:pt x="2" y="38"/>
                      <a:pt x="2" y="37"/>
                      <a:pt x="3" y="35"/>
                    </a:cubicBezTo>
                    <a:cubicBezTo>
                      <a:pt x="4" y="33"/>
                      <a:pt x="6" y="32"/>
                      <a:pt x="8" y="31"/>
                    </a:cubicBezTo>
                    <a:cubicBezTo>
                      <a:pt x="10" y="31"/>
                      <a:pt x="11" y="31"/>
                      <a:pt x="13" y="31"/>
                    </a:cubicBezTo>
                    <a:cubicBezTo>
                      <a:pt x="13" y="33"/>
                      <a:pt x="13" y="35"/>
                      <a:pt x="13" y="36"/>
                    </a:cubicBezTo>
                    <a:cubicBezTo>
                      <a:pt x="14" y="36"/>
                      <a:pt x="14" y="36"/>
                      <a:pt x="15" y="36"/>
                    </a:cubicBezTo>
                    <a:cubicBezTo>
                      <a:pt x="14" y="33"/>
                      <a:pt x="14" y="30"/>
                      <a:pt x="17" y="27"/>
                    </a:cubicBezTo>
                    <a:cubicBezTo>
                      <a:pt x="20" y="25"/>
                      <a:pt x="24" y="24"/>
                      <a:pt x="28" y="25"/>
                    </a:cubicBezTo>
                    <a:cubicBezTo>
                      <a:pt x="27" y="27"/>
                      <a:pt x="26" y="28"/>
                      <a:pt x="26" y="30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30" y="26"/>
                      <a:pt x="30" y="25"/>
                      <a:pt x="31" y="25"/>
                    </a:cubicBezTo>
                    <a:cubicBezTo>
                      <a:pt x="31" y="24"/>
                      <a:pt x="32" y="24"/>
                      <a:pt x="33" y="23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5" y="20"/>
                      <a:pt x="34" y="20"/>
                      <a:pt x="33" y="21"/>
                    </a:cubicBezTo>
                    <a:cubicBezTo>
                      <a:pt x="32" y="17"/>
                      <a:pt x="35" y="13"/>
                      <a:pt x="38" y="11"/>
                    </a:cubicBezTo>
                    <a:cubicBezTo>
                      <a:pt x="41" y="9"/>
                      <a:pt x="43" y="9"/>
                      <a:pt x="46" y="10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5" y="8"/>
                      <a:pt x="43" y="8"/>
                      <a:pt x="41" y="9"/>
                    </a:cubicBezTo>
                    <a:close/>
                    <a:moveTo>
                      <a:pt x="32" y="21"/>
                    </a:moveTo>
                    <a:cubicBezTo>
                      <a:pt x="31" y="22"/>
                      <a:pt x="30" y="23"/>
                      <a:pt x="29" y="23"/>
                    </a:cubicBezTo>
                    <a:cubicBezTo>
                      <a:pt x="29" y="24"/>
                      <a:pt x="29" y="24"/>
                      <a:pt x="28" y="24"/>
                    </a:cubicBezTo>
                    <a:cubicBezTo>
                      <a:pt x="27" y="23"/>
                      <a:pt x="24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0"/>
                      <a:pt x="22" y="16"/>
                      <a:pt x="25" y="13"/>
                    </a:cubicBezTo>
                    <a:cubicBezTo>
                      <a:pt x="27" y="11"/>
                      <a:pt x="32" y="10"/>
                      <a:pt x="35" y="11"/>
                    </a:cubicBezTo>
                    <a:cubicBezTo>
                      <a:pt x="32" y="14"/>
                      <a:pt x="31" y="17"/>
                      <a:pt x="32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0" name="Freeform 921"/>
              <p:cNvSpPr/>
              <p:nvPr/>
            </p:nvSpPr>
            <p:spPr bwMode="auto">
              <a:xfrm>
                <a:off x="1931" y="2877"/>
                <a:ext cx="12" cy="9"/>
              </a:xfrm>
              <a:custGeom>
                <a:gdLst>
                  <a:gd name="T0" fmla="*/ 2 w 5"/>
                  <a:gd name="T1" fmla="*/ 0 h 4"/>
                  <a:gd name="T2" fmla="*/ 0 w 5"/>
                  <a:gd name="T3" fmla="*/ 0 h 4"/>
                  <a:gd name="T4" fmla="*/ 2 w 5"/>
                  <a:gd name="T5" fmla="*/ 4 h 4"/>
                  <a:gd name="T6" fmla="*/ 2 w 5"/>
                  <a:gd name="T7" fmla="*/ 4 h 4"/>
                  <a:gd name="T8" fmla="*/ 3 w 5"/>
                  <a:gd name="T9" fmla="*/ 3 h 4"/>
                  <a:gd name="T10" fmla="*/ 4 w 5"/>
                  <a:gd name="T11" fmla="*/ 3 h 4"/>
                  <a:gd name="T12" fmla="*/ 5 w 5"/>
                  <a:gd name="T13" fmla="*/ 2 h 4"/>
                  <a:gd name="T14" fmla="*/ 3 w 5"/>
                  <a:gd name="T15" fmla="*/ 3 h 4"/>
                  <a:gd name="T16" fmla="*/ 2 w 5"/>
                  <a:gd name="T1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1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1" name="Freeform 922"/>
              <p:cNvSpPr/>
              <p:nvPr/>
            </p:nvSpPr>
            <p:spPr bwMode="auto">
              <a:xfrm>
                <a:off x="1901" y="2886"/>
                <a:ext cx="4" cy="10"/>
              </a:xfrm>
              <a:custGeom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0 h 4"/>
                  <a:gd name="T6" fmla="*/ 0 w 2"/>
                  <a:gd name="T7" fmla="*/ 0 h 4"/>
                  <a:gd name="T8" fmla="*/ 1 w 2"/>
                  <a:gd name="T9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2" name="Freeform 923"/>
              <p:cNvSpPr/>
              <p:nvPr/>
            </p:nvSpPr>
            <p:spPr bwMode="auto">
              <a:xfrm>
                <a:off x="1877" y="2943"/>
                <a:ext cx="2" cy="3"/>
              </a:xfrm>
              <a:custGeom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3" name="Freeform 924"/>
              <p:cNvSpPr/>
              <p:nvPr/>
            </p:nvSpPr>
            <p:spPr bwMode="auto">
              <a:xfrm>
                <a:off x="2088" y="2739"/>
                <a:ext cx="137" cy="150"/>
              </a:xfrm>
              <a:custGeom>
                <a:gdLst>
                  <a:gd name="T0" fmla="*/ 6 w 58"/>
                  <a:gd name="T1" fmla="*/ 63 h 63"/>
                  <a:gd name="T2" fmla="*/ 52 w 58"/>
                  <a:gd name="T3" fmla="*/ 29 h 63"/>
                  <a:gd name="T4" fmla="*/ 58 w 58"/>
                  <a:gd name="T5" fmla="*/ 0 h 63"/>
                  <a:gd name="T6" fmla="*/ 0 w 58"/>
                  <a:gd name="T7" fmla="*/ 57 h 63"/>
                  <a:gd name="T8" fmla="*/ 6 w 58"/>
                  <a:gd name="T9" fmla="*/ 63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62">
                    <a:moveTo>
                      <a:pt x="6" y="63"/>
                    </a:moveTo>
                    <a:cubicBezTo>
                      <a:pt x="26" y="62"/>
                      <a:pt x="44" y="48"/>
                      <a:pt x="52" y="29"/>
                    </a:cubicBezTo>
                    <a:cubicBezTo>
                      <a:pt x="56" y="19"/>
                      <a:pt x="58" y="10"/>
                      <a:pt x="58" y="0"/>
                    </a:cubicBezTo>
                    <a:cubicBezTo>
                      <a:pt x="0" y="57"/>
                      <a:pt x="0" y="57"/>
                      <a:pt x="0" y="57"/>
                    </a:cubicBezTo>
                    <a:lnTo>
                      <a:pt x="6" y="63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4" name="Freeform 925"/>
              <p:cNvSpPr/>
              <p:nvPr/>
            </p:nvSpPr>
            <p:spPr bwMode="auto">
              <a:xfrm>
                <a:off x="2142" y="2929"/>
                <a:ext cx="9" cy="7"/>
              </a:xfrm>
              <a:custGeom>
                <a:gdLst>
                  <a:gd name="T0" fmla="*/ 4 w 4"/>
                  <a:gd name="T1" fmla="*/ 1 h 3"/>
                  <a:gd name="T2" fmla="*/ 0 w 4"/>
                  <a:gd name="T3" fmla="*/ 0 h 3"/>
                  <a:gd name="T4" fmla="*/ 3 w 4"/>
                  <a:gd name="T5" fmla="*/ 3 h 3"/>
                  <a:gd name="T6" fmla="*/ 4 w 4"/>
                  <a:gd name="T7" fmla="*/ 1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5" name="Freeform 926"/>
              <p:cNvSpPr/>
              <p:nvPr/>
            </p:nvSpPr>
            <p:spPr bwMode="auto">
              <a:xfrm>
                <a:off x="2151" y="2931"/>
                <a:ext cx="29" cy="26"/>
              </a:xfrm>
              <a:custGeom>
                <a:gdLst>
                  <a:gd name="T0" fmla="*/ 8 w 12"/>
                  <a:gd name="T1" fmla="*/ 11 h 11"/>
                  <a:gd name="T2" fmla="*/ 12 w 12"/>
                  <a:gd name="T3" fmla="*/ 3 h 11"/>
                  <a:gd name="T4" fmla="*/ 1 w 12"/>
                  <a:gd name="T5" fmla="*/ 0 h 11"/>
                  <a:gd name="T6" fmla="*/ 0 w 12"/>
                  <a:gd name="T7" fmla="*/ 4 h 11"/>
                  <a:gd name="T8" fmla="*/ 8 w 12"/>
                  <a:gd name="T9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8" y="11"/>
                    </a:moveTo>
                    <a:cubicBezTo>
                      <a:pt x="10" y="9"/>
                      <a:pt x="12" y="7"/>
                      <a:pt x="12" y="3"/>
                    </a:cubicBezTo>
                    <a:cubicBezTo>
                      <a:pt x="8" y="4"/>
                      <a:pt x="4" y="3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ubicBezTo>
                      <a:pt x="8" y="11"/>
                      <a:pt x="8" y="11"/>
                      <a:pt x="8" y="1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6" name="Freeform 927"/>
              <p:cNvSpPr/>
              <p:nvPr/>
            </p:nvSpPr>
            <p:spPr bwMode="auto">
              <a:xfrm>
                <a:off x="2151" y="2941"/>
                <a:ext cx="19" cy="16"/>
              </a:xfrm>
              <a:custGeom>
                <a:gdLst>
                  <a:gd name="T0" fmla="*/ 19 w 19"/>
                  <a:gd name="T1" fmla="*/ 16 h 16"/>
                  <a:gd name="T2" fmla="*/ 0 w 19"/>
                  <a:gd name="T3" fmla="*/ 0 h 16"/>
                  <a:gd name="T4" fmla="*/ 19 w 19"/>
                  <a:gd name="T5" fmla="*/ 16 h 16"/>
                  <a:gd name="T6" fmla="*/ 19 w 19"/>
                  <a:gd name="T7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6">
                    <a:moveTo>
                      <a:pt x="19" y="16"/>
                    </a:moveTo>
                    <a:lnTo>
                      <a:pt x="0" y="0"/>
                    </a:lnTo>
                    <a:lnTo>
                      <a:pt x="19" y="16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7" name="Freeform 928"/>
              <p:cNvSpPr/>
              <p:nvPr/>
            </p:nvSpPr>
            <p:spPr bwMode="auto">
              <a:xfrm>
                <a:off x="2132" y="2900"/>
                <a:ext cx="38" cy="29"/>
              </a:xfrm>
              <a:custGeom>
                <a:gdLst>
                  <a:gd name="T0" fmla="*/ 14 w 16"/>
                  <a:gd name="T1" fmla="*/ 0 h 12"/>
                  <a:gd name="T2" fmla="*/ 0 w 16"/>
                  <a:gd name="T3" fmla="*/ 6 h 12"/>
                  <a:gd name="T4" fmla="*/ 0 w 16"/>
                  <a:gd name="T5" fmla="*/ 6 h 12"/>
                  <a:gd name="T6" fmla="*/ 10 w 16"/>
                  <a:gd name="T7" fmla="*/ 11 h 12"/>
                  <a:gd name="T8" fmla="*/ 14 w 16"/>
                  <a:gd name="T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14" y="0"/>
                    </a:moveTo>
                    <a:cubicBezTo>
                      <a:pt x="10" y="3"/>
                      <a:pt x="5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0"/>
                      <a:pt x="7" y="12"/>
                      <a:pt x="10" y="11"/>
                    </a:cubicBezTo>
                    <a:cubicBezTo>
                      <a:pt x="14" y="9"/>
                      <a:pt x="16" y="4"/>
                      <a:pt x="14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8" name="Freeform 929"/>
              <p:cNvSpPr/>
              <p:nvPr/>
            </p:nvSpPr>
            <p:spPr bwMode="auto">
              <a:xfrm>
                <a:off x="2158" y="2903"/>
                <a:ext cx="41" cy="38"/>
              </a:xfrm>
              <a:custGeom>
                <a:gdLst>
                  <a:gd name="T0" fmla="*/ 16 w 17"/>
                  <a:gd name="T1" fmla="*/ 3 h 16"/>
                  <a:gd name="T2" fmla="*/ 12 w 17"/>
                  <a:gd name="T3" fmla="*/ 4 h 16"/>
                  <a:gd name="T4" fmla="*/ 5 w 17"/>
                  <a:gd name="T5" fmla="*/ 0 h 16"/>
                  <a:gd name="T6" fmla="*/ 0 w 17"/>
                  <a:gd name="T7" fmla="*/ 11 h 16"/>
                  <a:gd name="T8" fmla="*/ 12 w 17"/>
                  <a:gd name="T9" fmla="*/ 13 h 16"/>
                  <a:gd name="T10" fmla="*/ 16 w 17"/>
                  <a:gd name="T11" fmla="*/ 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16" y="3"/>
                    </a:moveTo>
                    <a:cubicBezTo>
                      <a:pt x="15" y="4"/>
                      <a:pt x="14" y="4"/>
                      <a:pt x="12" y="4"/>
                    </a:cubicBezTo>
                    <a:cubicBezTo>
                      <a:pt x="9" y="3"/>
                      <a:pt x="7" y="2"/>
                      <a:pt x="5" y="0"/>
                    </a:cubicBezTo>
                    <a:cubicBezTo>
                      <a:pt x="6" y="4"/>
                      <a:pt x="4" y="10"/>
                      <a:pt x="0" y="11"/>
                    </a:cubicBezTo>
                    <a:cubicBezTo>
                      <a:pt x="3" y="14"/>
                      <a:pt x="7" y="16"/>
                      <a:pt x="12" y="13"/>
                    </a:cubicBezTo>
                    <a:cubicBezTo>
                      <a:pt x="15" y="11"/>
                      <a:pt x="17" y="7"/>
                      <a:pt x="16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9" name="Freeform 930"/>
              <p:cNvSpPr/>
              <p:nvPr/>
            </p:nvSpPr>
            <p:spPr bwMode="auto">
              <a:xfrm>
                <a:off x="2211" y="2867"/>
                <a:ext cx="33" cy="36"/>
              </a:xfrm>
              <a:custGeom>
                <a:gdLst>
                  <a:gd name="T0" fmla="*/ 1 w 14"/>
                  <a:gd name="T1" fmla="*/ 2 h 15"/>
                  <a:gd name="T2" fmla="*/ 0 w 14"/>
                  <a:gd name="T3" fmla="*/ 14 h 15"/>
                  <a:gd name="T4" fmla="*/ 11 w 14"/>
                  <a:gd name="T5" fmla="*/ 11 h 15"/>
                  <a:gd name="T6" fmla="*/ 11 w 14"/>
                  <a:gd name="T7" fmla="*/ 0 h 15"/>
                  <a:gd name="T8" fmla="*/ 1 w 14"/>
                  <a:gd name="T9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1" y="2"/>
                    </a:moveTo>
                    <a:cubicBezTo>
                      <a:pt x="3" y="6"/>
                      <a:pt x="2" y="10"/>
                      <a:pt x="0" y="14"/>
                    </a:cubicBezTo>
                    <a:cubicBezTo>
                      <a:pt x="3" y="15"/>
                      <a:pt x="8" y="14"/>
                      <a:pt x="11" y="11"/>
                    </a:cubicBezTo>
                    <a:cubicBezTo>
                      <a:pt x="14" y="8"/>
                      <a:pt x="14" y="4"/>
                      <a:pt x="11" y="0"/>
                    </a:cubicBezTo>
                    <a:cubicBezTo>
                      <a:pt x="9" y="2"/>
                      <a:pt x="4" y="3"/>
                      <a:pt x="1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0" name="Freeform 931"/>
              <p:cNvSpPr/>
              <p:nvPr/>
            </p:nvSpPr>
            <p:spPr bwMode="auto">
              <a:xfrm>
                <a:off x="2194" y="2903"/>
                <a:ext cx="33" cy="33"/>
              </a:xfrm>
              <a:custGeom>
                <a:gdLst>
                  <a:gd name="T0" fmla="*/ 13 w 14"/>
                  <a:gd name="T1" fmla="*/ 1 h 14"/>
                  <a:gd name="T2" fmla="*/ 6 w 14"/>
                  <a:gd name="T3" fmla="*/ 0 h 14"/>
                  <a:gd name="T4" fmla="*/ 5 w 14"/>
                  <a:gd name="T5" fmla="*/ 1 h 14"/>
                  <a:gd name="T6" fmla="*/ 3 w 14"/>
                  <a:gd name="T7" fmla="*/ 2 h 14"/>
                  <a:gd name="T8" fmla="*/ 0 w 14"/>
                  <a:gd name="T9" fmla="*/ 12 h 14"/>
                  <a:gd name="T10" fmla="*/ 10 w 14"/>
                  <a:gd name="T11" fmla="*/ 11 h 14"/>
                  <a:gd name="T12" fmla="*/ 13 w 14"/>
                  <a:gd name="T13" fmla="*/ 1 h 14"/>
                  <a:gd name="T14" fmla="*/ 13 w 14"/>
                  <a:gd name="T15" fmla="*/ 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13" y="1"/>
                    </a:moveTo>
                    <a:cubicBezTo>
                      <a:pt x="10" y="1"/>
                      <a:pt x="8" y="1"/>
                      <a:pt x="6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4" y="6"/>
                      <a:pt x="2" y="10"/>
                      <a:pt x="0" y="12"/>
                    </a:cubicBezTo>
                    <a:cubicBezTo>
                      <a:pt x="3" y="14"/>
                      <a:pt x="8" y="13"/>
                      <a:pt x="10" y="11"/>
                    </a:cubicBezTo>
                    <a:cubicBezTo>
                      <a:pt x="12" y="8"/>
                      <a:pt x="14" y="4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1" name="Freeform 932"/>
              <p:cNvSpPr/>
              <p:nvPr/>
            </p:nvSpPr>
            <p:spPr bwMode="auto">
              <a:xfrm>
                <a:off x="2170" y="2870"/>
                <a:ext cx="45" cy="38"/>
              </a:xfrm>
              <a:custGeom>
                <a:gdLst>
                  <a:gd name="T0" fmla="*/ 14 w 19"/>
                  <a:gd name="T1" fmla="*/ 13 h 16"/>
                  <a:gd name="T2" fmla="*/ 16 w 19"/>
                  <a:gd name="T3" fmla="*/ 0 h 16"/>
                  <a:gd name="T4" fmla="*/ 11 w 19"/>
                  <a:gd name="T5" fmla="*/ 4 h 16"/>
                  <a:gd name="T6" fmla="*/ 0 w 19"/>
                  <a:gd name="T7" fmla="*/ 12 h 16"/>
                  <a:gd name="T8" fmla="*/ 7 w 19"/>
                  <a:gd name="T9" fmla="*/ 16 h 16"/>
                  <a:gd name="T10" fmla="*/ 14 w 19"/>
                  <a:gd name="T11" fmla="*/ 1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6">
                    <a:moveTo>
                      <a:pt x="14" y="13"/>
                    </a:moveTo>
                    <a:cubicBezTo>
                      <a:pt x="17" y="10"/>
                      <a:pt x="19" y="4"/>
                      <a:pt x="16" y="0"/>
                    </a:cubicBezTo>
                    <a:cubicBezTo>
                      <a:pt x="14" y="2"/>
                      <a:pt x="13" y="3"/>
                      <a:pt x="11" y="4"/>
                    </a:cubicBezTo>
                    <a:cubicBezTo>
                      <a:pt x="8" y="7"/>
                      <a:pt x="4" y="10"/>
                      <a:pt x="0" y="12"/>
                    </a:cubicBezTo>
                    <a:cubicBezTo>
                      <a:pt x="2" y="14"/>
                      <a:pt x="4" y="16"/>
                      <a:pt x="7" y="16"/>
                    </a:cubicBezTo>
                    <a:cubicBezTo>
                      <a:pt x="10" y="16"/>
                      <a:pt x="12" y="15"/>
                      <a:pt x="14" y="1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2" name="Freeform 933"/>
              <p:cNvSpPr/>
              <p:nvPr/>
            </p:nvSpPr>
            <p:spPr bwMode="auto">
              <a:xfrm>
                <a:off x="2211" y="2829"/>
                <a:ext cx="37" cy="43"/>
              </a:xfrm>
              <a:custGeom>
                <a:gdLst>
                  <a:gd name="T0" fmla="*/ 13 w 16"/>
                  <a:gd name="T1" fmla="*/ 13 h 18"/>
                  <a:gd name="T2" fmla="*/ 10 w 16"/>
                  <a:gd name="T3" fmla="*/ 0 h 18"/>
                  <a:gd name="T4" fmla="*/ 0 w 16"/>
                  <a:gd name="T5" fmla="*/ 15 h 18"/>
                  <a:gd name="T6" fmla="*/ 13 w 16"/>
                  <a:gd name="T7" fmla="*/ 13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13" y="13"/>
                    </a:moveTo>
                    <a:cubicBezTo>
                      <a:pt x="16" y="8"/>
                      <a:pt x="15" y="3"/>
                      <a:pt x="10" y="0"/>
                    </a:cubicBezTo>
                    <a:cubicBezTo>
                      <a:pt x="7" y="6"/>
                      <a:pt x="4" y="11"/>
                      <a:pt x="0" y="15"/>
                    </a:cubicBezTo>
                    <a:cubicBezTo>
                      <a:pt x="3" y="18"/>
                      <a:pt x="11" y="16"/>
                      <a:pt x="13" y="1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3" name="Freeform 934"/>
              <p:cNvSpPr/>
              <p:nvPr/>
            </p:nvSpPr>
            <p:spPr bwMode="auto">
              <a:xfrm>
                <a:off x="2267" y="2798"/>
                <a:ext cx="31" cy="38"/>
              </a:xfrm>
              <a:custGeom>
                <a:gdLst>
                  <a:gd name="T0" fmla="*/ 1 w 13"/>
                  <a:gd name="T1" fmla="*/ 6 h 16"/>
                  <a:gd name="T2" fmla="*/ 1 w 13"/>
                  <a:gd name="T3" fmla="*/ 6 h 16"/>
                  <a:gd name="T4" fmla="*/ 0 w 13"/>
                  <a:gd name="T5" fmla="*/ 7 h 16"/>
                  <a:gd name="T6" fmla="*/ 4 w 13"/>
                  <a:gd name="T7" fmla="*/ 16 h 16"/>
                  <a:gd name="T8" fmla="*/ 12 w 13"/>
                  <a:gd name="T9" fmla="*/ 10 h 16"/>
                  <a:gd name="T10" fmla="*/ 9 w 13"/>
                  <a:gd name="T11" fmla="*/ 0 h 16"/>
                  <a:gd name="T12" fmla="*/ 1 w 13"/>
                  <a:gd name="T13" fmla="*/ 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6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3" y="9"/>
                      <a:pt x="4" y="13"/>
                      <a:pt x="4" y="16"/>
                    </a:cubicBezTo>
                    <a:cubicBezTo>
                      <a:pt x="8" y="16"/>
                      <a:pt x="11" y="14"/>
                      <a:pt x="12" y="10"/>
                    </a:cubicBezTo>
                    <a:cubicBezTo>
                      <a:pt x="13" y="6"/>
                      <a:pt x="12" y="2"/>
                      <a:pt x="9" y="0"/>
                    </a:cubicBezTo>
                    <a:cubicBezTo>
                      <a:pt x="8" y="3"/>
                      <a:pt x="4" y="5"/>
                      <a:pt x="1" y="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4" name="Freeform 935"/>
              <p:cNvSpPr/>
              <p:nvPr/>
            </p:nvSpPr>
            <p:spPr bwMode="auto">
              <a:xfrm>
                <a:off x="2293" y="2853"/>
                <a:ext cx="55" cy="28"/>
              </a:xfrm>
              <a:custGeom>
                <a:gdLst>
                  <a:gd name="T0" fmla="*/ 0 w 23"/>
                  <a:gd name="T1" fmla="*/ 1 h 12"/>
                  <a:gd name="T2" fmla="*/ 5 w 23"/>
                  <a:gd name="T3" fmla="*/ 5 h 12"/>
                  <a:gd name="T4" fmla="*/ 12 w 23"/>
                  <a:gd name="T5" fmla="*/ 10 h 12"/>
                  <a:gd name="T6" fmla="*/ 22 w 23"/>
                  <a:gd name="T7" fmla="*/ 7 h 12"/>
                  <a:gd name="T8" fmla="*/ 14 w 23"/>
                  <a:gd name="T9" fmla="*/ 1 h 12"/>
                  <a:gd name="T10" fmla="*/ 9 w 23"/>
                  <a:gd name="T11" fmla="*/ 1 h 12"/>
                  <a:gd name="T12" fmla="*/ 0 w 23"/>
                  <a:gd name="T13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2">
                    <a:moveTo>
                      <a:pt x="0" y="1"/>
                    </a:moveTo>
                    <a:cubicBezTo>
                      <a:pt x="2" y="2"/>
                      <a:pt x="3" y="4"/>
                      <a:pt x="5" y="5"/>
                    </a:cubicBezTo>
                    <a:cubicBezTo>
                      <a:pt x="7" y="7"/>
                      <a:pt x="9" y="9"/>
                      <a:pt x="12" y="10"/>
                    </a:cubicBezTo>
                    <a:cubicBezTo>
                      <a:pt x="15" y="11"/>
                      <a:pt x="21" y="12"/>
                      <a:pt x="22" y="7"/>
                    </a:cubicBezTo>
                    <a:cubicBezTo>
                      <a:pt x="23" y="2"/>
                      <a:pt x="18" y="1"/>
                      <a:pt x="14" y="1"/>
                    </a:cubicBezTo>
                    <a:cubicBezTo>
                      <a:pt x="13" y="1"/>
                      <a:pt x="11" y="1"/>
                      <a:pt x="9" y="1"/>
                    </a:cubicBezTo>
                    <a:cubicBezTo>
                      <a:pt x="7" y="1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5" name="Freeform 936"/>
              <p:cNvSpPr/>
              <p:nvPr/>
            </p:nvSpPr>
            <p:spPr bwMode="auto">
              <a:xfrm>
                <a:off x="2173" y="2791"/>
                <a:ext cx="142" cy="181"/>
              </a:xfrm>
              <a:custGeom>
                <a:gdLst>
                  <a:gd name="T0" fmla="*/ 9 w 60"/>
                  <a:gd name="T1" fmla="*/ 68 h 76"/>
                  <a:gd name="T2" fmla="*/ 10 w 60"/>
                  <a:gd name="T3" fmla="*/ 68 h 76"/>
                  <a:gd name="T4" fmla="*/ 24 w 60"/>
                  <a:gd name="T5" fmla="*/ 64 h 76"/>
                  <a:gd name="T6" fmla="*/ 31 w 60"/>
                  <a:gd name="T7" fmla="*/ 49 h 76"/>
                  <a:gd name="T8" fmla="*/ 31 w 60"/>
                  <a:gd name="T9" fmla="*/ 48 h 76"/>
                  <a:gd name="T10" fmla="*/ 32 w 60"/>
                  <a:gd name="T11" fmla="*/ 48 h 76"/>
                  <a:gd name="T12" fmla="*/ 48 w 60"/>
                  <a:gd name="T13" fmla="*/ 27 h 76"/>
                  <a:gd name="T14" fmla="*/ 49 w 60"/>
                  <a:gd name="T15" fmla="*/ 26 h 76"/>
                  <a:gd name="T16" fmla="*/ 59 w 60"/>
                  <a:gd name="T17" fmla="*/ 17 h 76"/>
                  <a:gd name="T18" fmla="*/ 60 w 60"/>
                  <a:gd name="T19" fmla="*/ 10 h 76"/>
                  <a:gd name="T20" fmla="*/ 50 w 60"/>
                  <a:gd name="T21" fmla="*/ 0 h 76"/>
                  <a:gd name="T22" fmla="*/ 50 w 60"/>
                  <a:gd name="T23" fmla="*/ 1 h 76"/>
                  <a:gd name="T24" fmla="*/ 50 w 60"/>
                  <a:gd name="T25" fmla="*/ 1 h 76"/>
                  <a:gd name="T26" fmla="*/ 53 w 60"/>
                  <a:gd name="T27" fmla="*/ 14 h 76"/>
                  <a:gd name="T28" fmla="*/ 43 w 60"/>
                  <a:gd name="T29" fmla="*/ 21 h 76"/>
                  <a:gd name="T30" fmla="*/ 43 w 60"/>
                  <a:gd name="T31" fmla="*/ 22 h 76"/>
                  <a:gd name="T32" fmla="*/ 41 w 60"/>
                  <a:gd name="T33" fmla="*/ 24 h 76"/>
                  <a:gd name="T34" fmla="*/ 42 w 60"/>
                  <a:gd name="T35" fmla="*/ 36 h 76"/>
                  <a:gd name="T36" fmla="*/ 30 w 60"/>
                  <a:gd name="T37" fmla="*/ 41 h 76"/>
                  <a:gd name="T38" fmla="*/ 27 w 60"/>
                  <a:gd name="T39" fmla="*/ 45 h 76"/>
                  <a:gd name="T40" fmla="*/ 23 w 60"/>
                  <a:gd name="T41" fmla="*/ 47 h 76"/>
                  <a:gd name="T42" fmla="*/ 23 w 60"/>
                  <a:gd name="T43" fmla="*/ 47 h 76"/>
                  <a:gd name="T44" fmla="*/ 18 w 60"/>
                  <a:gd name="T45" fmla="*/ 60 h 76"/>
                  <a:gd name="T46" fmla="*/ 11 w 60"/>
                  <a:gd name="T47" fmla="*/ 62 h 76"/>
                  <a:gd name="T48" fmla="*/ 8 w 60"/>
                  <a:gd name="T49" fmla="*/ 60 h 76"/>
                  <a:gd name="T50" fmla="*/ 5 w 60"/>
                  <a:gd name="T51" fmla="*/ 62 h 76"/>
                  <a:gd name="T52" fmla="*/ 5 w 60"/>
                  <a:gd name="T53" fmla="*/ 62 h 76"/>
                  <a:gd name="T54" fmla="*/ 0 w 60"/>
                  <a:gd name="T55" fmla="*/ 71 h 76"/>
                  <a:gd name="T56" fmla="*/ 5 w 60"/>
                  <a:gd name="T57" fmla="*/ 76 h 76"/>
                  <a:gd name="T58" fmla="*/ 6 w 60"/>
                  <a:gd name="T59" fmla="*/ 75 h 76"/>
                  <a:gd name="T60" fmla="*/ 9 w 60"/>
                  <a:gd name="T61" fmla="*/ 68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0" h="76">
                    <a:moveTo>
                      <a:pt x="9" y="68"/>
                    </a:moveTo>
                    <a:cubicBezTo>
                      <a:pt x="9" y="68"/>
                      <a:pt x="10" y="68"/>
                      <a:pt x="10" y="68"/>
                    </a:cubicBezTo>
                    <a:cubicBezTo>
                      <a:pt x="14" y="69"/>
                      <a:pt x="20" y="67"/>
                      <a:pt x="24" y="64"/>
                    </a:cubicBezTo>
                    <a:cubicBezTo>
                      <a:pt x="28" y="60"/>
                      <a:pt x="30" y="55"/>
                      <a:pt x="31" y="49"/>
                    </a:cubicBezTo>
                    <a:cubicBezTo>
                      <a:pt x="31" y="49"/>
                      <a:pt x="31" y="48"/>
                      <a:pt x="31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42" y="48"/>
                      <a:pt x="53" y="37"/>
                      <a:pt x="48" y="27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54" y="25"/>
                      <a:pt x="57" y="21"/>
                      <a:pt x="59" y="17"/>
                    </a:cubicBezTo>
                    <a:cubicBezTo>
                      <a:pt x="60" y="15"/>
                      <a:pt x="60" y="12"/>
                      <a:pt x="60" y="1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4" y="4"/>
                      <a:pt x="55" y="9"/>
                      <a:pt x="53" y="14"/>
                    </a:cubicBezTo>
                    <a:cubicBezTo>
                      <a:pt x="52" y="18"/>
                      <a:pt x="48" y="21"/>
                      <a:pt x="43" y="21"/>
                    </a:cubicBezTo>
                    <a:cubicBezTo>
                      <a:pt x="43" y="21"/>
                      <a:pt x="43" y="21"/>
                      <a:pt x="43" y="22"/>
                    </a:cubicBezTo>
                    <a:cubicBezTo>
                      <a:pt x="43" y="23"/>
                      <a:pt x="42" y="24"/>
                      <a:pt x="41" y="24"/>
                    </a:cubicBezTo>
                    <a:cubicBezTo>
                      <a:pt x="44" y="28"/>
                      <a:pt x="44" y="33"/>
                      <a:pt x="42" y="36"/>
                    </a:cubicBezTo>
                    <a:cubicBezTo>
                      <a:pt x="39" y="41"/>
                      <a:pt x="35" y="42"/>
                      <a:pt x="30" y="41"/>
                    </a:cubicBezTo>
                    <a:cubicBezTo>
                      <a:pt x="29" y="43"/>
                      <a:pt x="29" y="44"/>
                      <a:pt x="27" y="45"/>
                    </a:cubicBezTo>
                    <a:cubicBezTo>
                      <a:pt x="26" y="46"/>
                      <a:pt x="25" y="47"/>
                      <a:pt x="23" y="47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5" y="52"/>
                      <a:pt x="22" y="58"/>
                      <a:pt x="18" y="60"/>
                    </a:cubicBezTo>
                    <a:cubicBezTo>
                      <a:pt x="16" y="61"/>
                      <a:pt x="14" y="62"/>
                      <a:pt x="11" y="62"/>
                    </a:cubicBezTo>
                    <a:cubicBezTo>
                      <a:pt x="10" y="61"/>
                      <a:pt x="9" y="61"/>
                      <a:pt x="8" y="60"/>
                    </a:cubicBezTo>
                    <a:cubicBezTo>
                      <a:pt x="7" y="61"/>
                      <a:pt x="6" y="61"/>
                      <a:pt x="5" y="62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6"/>
                      <a:pt x="3" y="69"/>
                      <a:pt x="0" y="71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5" y="76"/>
                      <a:pt x="6" y="75"/>
                      <a:pt x="6" y="75"/>
                    </a:cubicBezTo>
                    <a:cubicBezTo>
                      <a:pt x="8" y="73"/>
                      <a:pt x="8" y="71"/>
                      <a:pt x="9" y="6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6" name="Freeform 937"/>
              <p:cNvSpPr/>
              <p:nvPr/>
            </p:nvSpPr>
            <p:spPr bwMode="auto">
              <a:xfrm>
                <a:off x="2251" y="2912"/>
                <a:ext cx="49" cy="34"/>
              </a:xfrm>
              <a:custGeom>
                <a:gdLst>
                  <a:gd name="T0" fmla="*/ 7 w 21"/>
                  <a:gd name="T1" fmla="*/ 8 h 14"/>
                  <a:gd name="T2" fmla="*/ 16 w 21"/>
                  <a:gd name="T3" fmla="*/ 12 h 14"/>
                  <a:gd name="T4" fmla="*/ 11 w 21"/>
                  <a:gd name="T5" fmla="*/ 3 h 14"/>
                  <a:gd name="T6" fmla="*/ 0 w 21"/>
                  <a:gd name="T7" fmla="*/ 0 h 14"/>
                  <a:gd name="T8" fmla="*/ 7 w 21"/>
                  <a:gd name="T9" fmla="*/ 8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4">
                    <a:moveTo>
                      <a:pt x="7" y="8"/>
                    </a:moveTo>
                    <a:cubicBezTo>
                      <a:pt x="9" y="11"/>
                      <a:pt x="13" y="14"/>
                      <a:pt x="16" y="12"/>
                    </a:cubicBezTo>
                    <a:cubicBezTo>
                      <a:pt x="21" y="8"/>
                      <a:pt x="14" y="4"/>
                      <a:pt x="11" y="3"/>
                    </a:cubicBezTo>
                    <a:cubicBezTo>
                      <a:pt x="8" y="1"/>
                      <a:pt x="4" y="1"/>
                      <a:pt x="0" y="0"/>
                    </a:cubicBezTo>
                    <a:cubicBezTo>
                      <a:pt x="2" y="3"/>
                      <a:pt x="4" y="6"/>
                      <a:pt x="7" y="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7" name="Freeform 938"/>
              <p:cNvSpPr/>
              <p:nvPr/>
            </p:nvSpPr>
            <p:spPr bwMode="auto">
              <a:xfrm>
                <a:off x="2199" y="2960"/>
                <a:ext cx="45" cy="45"/>
              </a:xfrm>
              <a:custGeom>
                <a:gdLst>
                  <a:gd name="T0" fmla="*/ 6 w 19"/>
                  <a:gd name="T1" fmla="*/ 9 h 19"/>
                  <a:gd name="T2" fmla="*/ 16 w 19"/>
                  <a:gd name="T3" fmla="*/ 14 h 19"/>
                  <a:gd name="T4" fmla="*/ 0 w 19"/>
                  <a:gd name="T5" fmla="*/ 0 h 19"/>
                  <a:gd name="T6" fmla="*/ 6 w 19"/>
                  <a:gd name="T7" fmla="*/ 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6" y="9"/>
                    </a:moveTo>
                    <a:cubicBezTo>
                      <a:pt x="7" y="12"/>
                      <a:pt x="13" y="19"/>
                      <a:pt x="16" y="14"/>
                    </a:cubicBezTo>
                    <a:cubicBezTo>
                      <a:pt x="19" y="6"/>
                      <a:pt x="6" y="3"/>
                      <a:pt x="0" y="0"/>
                    </a:cubicBezTo>
                    <a:cubicBezTo>
                      <a:pt x="1" y="3"/>
                      <a:pt x="4" y="6"/>
                      <a:pt x="6" y="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8" name="Freeform 939"/>
              <p:cNvSpPr/>
              <p:nvPr/>
            </p:nvSpPr>
            <p:spPr bwMode="auto">
              <a:xfrm>
                <a:off x="2255" y="2772"/>
                <a:ext cx="34" cy="36"/>
              </a:xfrm>
              <a:custGeom>
                <a:gdLst>
                  <a:gd name="T0" fmla="*/ 0 w 14"/>
                  <a:gd name="T1" fmla="*/ 4 h 15"/>
                  <a:gd name="T2" fmla="*/ 6 w 14"/>
                  <a:gd name="T3" fmla="*/ 15 h 15"/>
                  <a:gd name="T4" fmla="*/ 14 w 14"/>
                  <a:gd name="T5" fmla="*/ 8 h 15"/>
                  <a:gd name="T6" fmla="*/ 14 w 14"/>
                  <a:gd name="T7" fmla="*/ 7 h 15"/>
                  <a:gd name="T8" fmla="*/ 7 w 14"/>
                  <a:gd name="T9" fmla="*/ 0 h 15"/>
                  <a:gd name="T10" fmla="*/ 0 w 14"/>
                  <a:gd name="T11" fmla="*/ 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0" y="4"/>
                    </a:moveTo>
                    <a:cubicBezTo>
                      <a:pt x="4" y="6"/>
                      <a:pt x="7" y="10"/>
                      <a:pt x="6" y="15"/>
                    </a:cubicBezTo>
                    <a:cubicBezTo>
                      <a:pt x="9" y="14"/>
                      <a:pt x="13" y="12"/>
                      <a:pt x="14" y="8"/>
                    </a:cubicBezTo>
                    <a:cubicBezTo>
                      <a:pt x="14" y="8"/>
                      <a:pt x="14" y="7"/>
                      <a:pt x="14" y="7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3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9" name="Freeform 940"/>
              <p:cNvSpPr/>
              <p:nvPr/>
            </p:nvSpPr>
            <p:spPr bwMode="auto">
              <a:xfrm>
                <a:off x="2241" y="2853"/>
                <a:ext cx="31" cy="33"/>
              </a:xfrm>
              <a:custGeom>
                <a:gdLst>
                  <a:gd name="T0" fmla="*/ 2 w 13"/>
                  <a:gd name="T1" fmla="*/ 2 h 14"/>
                  <a:gd name="T2" fmla="*/ 0 w 13"/>
                  <a:gd name="T3" fmla="*/ 5 h 14"/>
                  <a:gd name="T4" fmla="*/ 0 w 13"/>
                  <a:gd name="T5" fmla="*/ 5 h 14"/>
                  <a:gd name="T6" fmla="*/ 1 w 13"/>
                  <a:gd name="T7" fmla="*/ 14 h 14"/>
                  <a:gd name="T8" fmla="*/ 6 w 13"/>
                  <a:gd name="T9" fmla="*/ 14 h 14"/>
                  <a:gd name="T10" fmla="*/ 11 w 13"/>
                  <a:gd name="T11" fmla="*/ 10 h 14"/>
                  <a:gd name="T12" fmla="*/ 11 w 13"/>
                  <a:gd name="T13" fmla="*/ 0 h 14"/>
                  <a:gd name="T14" fmla="*/ 2 w 13"/>
                  <a:gd name="T15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4">
                    <a:moveTo>
                      <a:pt x="2" y="2"/>
                    </a:moveTo>
                    <a:cubicBezTo>
                      <a:pt x="2" y="3"/>
                      <a:pt x="1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8"/>
                      <a:pt x="2" y="11"/>
                      <a:pt x="1" y="14"/>
                    </a:cubicBezTo>
                    <a:cubicBezTo>
                      <a:pt x="3" y="14"/>
                      <a:pt x="5" y="14"/>
                      <a:pt x="6" y="14"/>
                    </a:cubicBezTo>
                    <a:cubicBezTo>
                      <a:pt x="8" y="13"/>
                      <a:pt x="10" y="12"/>
                      <a:pt x="11" y="10"/>
                    </a:cubicBezTo>
                    <a:cubicBezTo>
                      <a:pt x="13" y="6"/>
                      <a:pt x="13" y="2"/>
                      <a:pt x="11" y="0"/>
                    </a:cubicBezTo>
                    <a:cubicBezTo>
                      <a:pt x="9" y="2"/>
                      <a:pt x="5" y="3"/>
                      <a:pt x="2" y="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0" name="Freeform 941"/>
              <p:cNvSpPr/>
              <p:nvPr/>
            </p:nvSpPr>
            <p:spPr bwMode="auto">
              <a:xfrm>
                <a:off x="2241" y="2820"/>
                <a:ext cx="33" cy="35"/>
              </a:xfrm>
              <a:custGeom>
                <a:gdLst>
                  <a:gd name="T0" fmla="*/ 10 w 14"/>
                  <a:gd name="T1" fmla="*/ 0 h 15"/>
                  <a:gd name="T2" fmla="*/ 10 w 14"/>
                  <a:gd name="T3" fmla="*/ 0 h 15"/>
                  <a:gd name="T4" fmla="*/ 4 w 14"/>
                  <a:gd name="T5" fmla="*/ 4 h 15"/>
                  <a:gd name="T6" fmla="*/ 0 w 14"/>
                  <a:gd name="T7" fmla="*/ 4 h 15"/>
                  <a:gd name="T8" fmla="*/ 3 w 14"/>
                  <a:gd name="T9" fmla="*/ 15 h 15"/>
                  <a:gd name="T10" fmla="*/ 12 w 14"/>
                  <a:gd name="T11" fmla="*/ 9 h 15"/>
                  <a:gd name="T12" fmla="*/ 10 w 14"/>
                  <a:gd name="T13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7" y="3"/>
                      <a:pt x="4" y="4"/>
                    </a:cubicBezTo>
                    <a:cubicBezTo>
                      <a:pt x="3" y="4"/>
                      <a:pt x="1" y="5"/>
                      <a:pt x="0" y="4"/>
                    </a:cubicBezTo>
                    <a:cubicBezTo>
                      <a:pt x="3" y="7"/>
                      <a:pt x="4" y="11"/>
                      <a:pt x="3" y="15"/>
                    </a:cubicBezTo>
                    <a:cubicBezTo>
                      <a:pt x="6" y="15"/>
                      <a:pt x="11" y="13"/>
                      <a:pt x="12" y="9"/>
                    </a:cubicBezTo>
                    <a:cubicBezTo>
                      <a:pt x="14" y="6"/>
                      <a:pt x="14" y="2"/>
                      <a:pt x="1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1" name="Freeform 942"/>
              <p:cNvSpPr/>
              <p:nvPr/>
            </p:nvSpPr>
            <p:spPr bwMode="auto">
              <a:xfrm>
                <a:off x="2237" y="2784"/>
                <a:ext cx="30" cy="45"/>
              </a:xfrm>
              <a:custGeom>
                <a:gdLst>
                  <a:gd name="T0" fmla="*/ 8 w 13"/>
                  <a:gd name="T1" fmla="*/ 16 h 19"/>
                  <a:gd name="T2" fmla="*/ 12 w 13"/>
                  <a:gd name="T3" fmla="*/ 10 h 19"/>
                  <a:gd name="T4" fmla="*/ 5 w 13"/>
                  <a:gd name="T5" fmla="*/ 0 h 19"/>
                  <a:gd name="T6" fmla="*/ 0 w 13"/>
                  <a:gd name="T7" fmla="*/ 17 h 19"/>
                  <a:gd name="T8" fmla="*/ 8 w 13"/>
                  <a:gd name="T9" fmla="*/ 16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9">
                    <a:moveTo>
                      <a:pt x="8" y="16"/>
                    </a:moveTo>
                    <a:cubicBezTo>
                      <a:pt x="10" y="15"/>
                      <a:pt x="12" y="13"/>
                      <a:pt x="12" y="10"/>
                    </a:cubicBezTo>
                    <a:cubicBezTo>
                      <a:pt x="13" y="5"/>
                      <a:pt x="10" y="2"/>
                      <a:pt x="5" y="0"/>
                    </a:cubicBezTo>
                    <a:cubicBezTo>
                      <a:pt x="4" y="6"/>
                      <a:pt x="2" y="12"/>
                      <a:pt x="0" y="17"/>
                    </a:cubicBezTo>
                    <a:cubicBezTo>
                      <a:pt x="2" y="19"/>
                      <a:pt x="6" y="18"/>
                      <a:pt x="8" y="1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2" name="Freeform 943"/>
              <p:cNvSpPr/>
              <p:nvPr/>
            </p:nvSpPr>
            <p:spPr bwMode="auto">
              <a:xfrm>
                <a:off x="2251" y="2753"/>
                <a:ext cx="19" cy="26"/>
              </a:xfrm>
              <a:custGeom>
                <a:gdLst>
                  <a:gd name="T0" fmla="*/ 8 w 8"/>
                  <a:gd name="T1" fmla="*/ 7 h 11"/>
                  <a:gd name="T2" fmla="*/ 1 w 8"/>
                  <a:gd name="T3" fmla="*/ 0 h 11"/>
                  <a:gd name="T4" fmla="*/ 0 w 8"/>
                  <a:gd name="T5" fmla="*/ 11 h 11"/>
                  <a:gd name="T6" fmla="*/ 8 w 8"/>
                  <a:gd name="T7" fmla="*/ 7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8" y="7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0" y="7"/>
                      <a:pt x="0" y="11"/>
                    </a:cubicBezTo>
                    <a:cubicBezTo>
                      <a:pt x="3" y="11"/>
                      <a:pt x="6" y="10"/>
                      <a:pt x="8" y="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3" name="Freeform 944"/>
              <p:cNvSpPr/>
              <p:nvPr/>
            </p:nvSpPr>
            <p:spPr bwMode="auto">
              <a:xfrm>
                <a:off x="2106" y="2732"/>
                <a:ext cx="142" cy="180"/>
              </a:xfrm>
              <a:custGeom>
                <a:gdLst>
                  <a:gd name="T0" fmla="*/ 52 w 60"/>
                  <a:gd name="T1" fmla="*/ 1 h 76"/>
                  <a:gd name="T2" fmla="*/ 52 w 60"/>
                  <a:gd name="T3" fmla="*/ 1 h 76"/>
                  <a:gd name="T4" fmla="*/ 52 w 60"/>
                  <a:gd name="T5" fmla="*/ 4 h 76"/>
                  <a:gd name="T6" fmla="*/ 20 w 60"/>
                  <a:gd name="T7" fmla="*/ 62 h 76"/>
                  <a:gd name="T8" fmla="*/ 0 w 60"/>
                  <a:gd name="T9" fmla="*/ 68 h 76"/>
                  <a:gd name="T10" fmla="*/ 8 w 60"/>
                  <a:gd name="T11" fmla="*/ 76 h 76"/>
                  <a:gd name="T12" fmla="*/ 40 w 60"/>
                  <a:gd name="T13" fmla="*/ 58 h 76"/>
                  <a:gd name="T14" fmla="*/ 59 w 60"/>
                  <a:gd name="T15" fmla="*/ 18 h 76"/>
                  <a:gd name="T16" fmla="*/ 60 w 60"/>
                  <a:gd name="T17" fmla="*/ 7 h 76"/>
                  <a:gd name="T18" fmla="*/ 53 w 60"/>
                  <a:gd name="T19" fmla="*/ 0 h 76"/>
                  <a:gd name="T20" fmla="*/ 52 w 60"/>
                  <a:gd name="T21" fmla="*/ 1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76">
                    <a:moveTo>
                      <a:pt x="52" y="1"/>
                    </a:moveTo>
                    <a:cubicBezTo>
                      <a:pt x="52" y="1"/>
                      <a:pt x="52" y="1"/>
                      <a:pt x="52" y="1"/>
                    </a:cubicBezTo>
                    <a:cubicBezTo>
                      <a:pt x="52" y="2"/>
                      <a:pt x="52" y="3"/>
                      <a:pt x="52" y="4"/>
                    </a:cubicBezTo>
                    <a:cubicBezTo>
                      <a:pt x="51" y="27"/>
                      <a:pt x="41" y="51"/>
                      <a:pt x="20" y="62"/>
                    </a:cubicBezTo>
                    <a:cubicBezTo>
                      <a:pt x="13" y="65"/>
                      <a:pt x="6" y="67"/>
                      <a:pt x="0" y="68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20" y="73"/>
                      <a:pt x="31" y="67"/>
                      <a:pt x="40" y="58"/>
                    </a:cubicBezTo>
                    <a:cubicBezTo>
                      <a:pt x="51" y="47"/>
                      <a:pt x="56" y="33"/>
                      <a:pt x="59" y="18"/>
                    </a:cubicBezTo>
                    <a:cubicBezTo>
                      <a:pt x="60" y="15"/>
                      <a:pt x="60" y="11"/>
                      <a:pt x="60" y="7"/>
                    </a:cubicBezTo>
                    <a:cubicBezTo>
                      <a:pt x="53" y="0"/>
                      <a:pt x="53" y="0"/>
                      <a:pt x="53" y="0"/>
                    </a:cubicBezTo>
                    <a:lnTo>
                      <a:pt x="52" y="1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4" name="Freeform 945"/>
              <p:cNvSpPr>
                <a:spLocks noEditPoints="1"/>
              </p:cNvSpPr>
              <p:nvPr/>
            </p:nvSpPr>
            <p:spPr bwMode="auto">
              <a:xfrm>
                <a:off x="2185" y="2815"/>
                <a:ext cx="167" cy="190"/>
              </a:xfrm>
              <a:custGeom>
                <a:gdLst>
                  <a:gd name="T0" fmla="*/ 54 w 71"/>
                  <a:gd name="T1" fmla="*/ 7 h 80"/>
                  <a:gd name="T2" fmla="*/ 44 w 71"/>
                  <a:gd name="T3" fmla="*/ 16 h 80"/>
                  <a:gd name="T4" fmla="*/ 43 w 71"/>
                  <a:gd name="T5" fmla="*/ 17 h 80"/>
                  <a:gd name="T6" fmla="*/ 27 w 71"/>
                  <a:gd name="T7" fmla="*/ 38 h 80"/>
                  <a:gd name="T8" fmla="*/ 26 w 71"/>
                  <a:gd name="T9" fmla="*/ 38 h 80"/>
                  <a:gd name="T10" fmla="*/ 26 w 71"/>
                  <a:gd name="T11" fmla="*/ 39 h 80"/>
                  <a:gd name="T12" fmla="*/ 19 w 71"/>
                  <a:gd name="T13" fmla="*/ 54 h 80"/>
                  <a:gd name="T14" fmla="*/ 5 w 71"/>
                  <a:gd name="T15" fmla="*/ 58 h 80"/>
                  <a:gd name="T16" fmla="*/ 4 w 71"/>
                  <a:gd name="T17" fmla="*/ 58 h 80"/>
                  <a:gd name="T18" fmla="*/ 1 w 71"/>
                  <a:gd name="T19" fmla="*/ 65 h 80"/>
                  <a:gd name="T20" fmla="*/ 0 w 71"/>
                  <a:gd name="T21" fmla="*/ 66 h 80"/>
                  <a:gd name="T22" fmla="*/ 1 w 71"/>
                  <a:gd name="T23" fmla="*/ 67 h 80"/>
                  <a:gd name="T24" fmla="*/ 5 w 71"/>
                  <a:gd name="T25" fmla="*/ 61 h 80"/>
                  <a:gd name="T26" fmla="*/ 8 w 71"/>
                  <a:gd name="T27" fmla="*/ 67 h 80"/>
                  <a:gd name="T28" fmla="*/ 12 w 71"/>
                  <a:gd name="T29" fmla="*/ 74 h 80"/>
                  <a:gd name="T30" fmla="*/ 22 w 71"/>
                  <a:gd name="T31" fmla="*/ 77 h 80"/>
                  <a:gd name="T32" fmla="*/ 22 w 71"/>
                  <a:gd name="T33" fmla="*/ 68 h 80"/>
                  <a:gd name="T34" fmla="*/ 8 w 71"/>
                  <a:gd name="T35" fmla="*/ 60 h 80"/>
                  <a:gd name="T36" fmla="*/ 20 w 71"/>
                  <a:gd name="T37" fmla="*/ 56 h 80"/>
                  <a:gd name="T38" fmla="*/ 27 w 71"/>
                  <a:gd name="T39" fmla="*/ 42 h 80"/>
                  <a:gd name="T40" fmla="*/ 46 w 71"/>
                  <a:gd name="T41" fmla="*/ 54 h 80"/>
                  <a:gd name="T42" fmla="*/ 45 w 71"/>
                  <a:gd name="T43" fmla="*/ 45 h 80"/>
                  <a:gd name="T44" fmla="*/ 38 w 71"/>
                  <a:gd name="T45" fmla="*/ 41 h 80"/>
                  <a:gd name="T46" fmla="*/ 30 w 71"/>
                  <a:gd name="T47" fmla="*/ 40 h 80"/>
                  <a:gd name="T48" fmla="*/ 46 w 71"/>
                  <a:gd name="T49" fmla="*/ 19 h 80"/>
                  <a:gd name="T50" fmla="*/ 52 w 71"/>
                  <a:gd name="T51" fmla="*/ 24 h 80"/>
                  <a:gd name="T52" fmla="*/ 60 w 71"/>
                  <a:gd name="T53" fmla="*/ 28 h 80"/>
                  <a:gd name="T54" fmla="*/ 70 w 71"/>
                  <a:gd name="T55" fmla="*/ 23 h 80"/>
                  <a:gd name="T56" fmla="*/ 63 w 71"/>
                  <a:gd name="T57" fmla="*/ 16 h 80"/>
                  <a:gd name="T58" fmla="*/ 57 w 71"/>
                  <a:gd name="T59" fmla="*/ 15 h 80"/>
                  <a:gd name="T60" fmla="*/ 50 w 71"/>
                  <a:gd name="T61" fmla="*/ 15 h 80"/>
                  <a:gd name="T62" fmla="*/ 56 w 71"/>
                  <a:gd name="T63" fmla="*/ 7 h 80"/>
                  <a:gd name="T64" fmla="*/ 57 w 71"/>
                  <a:gd name="T65" fmla="*/ 2 h 80"/>
                  <a:gd name="T66" fmla="*/ 55 w 71"/>
                  <a:gd name="T67" fmla="*/ 0 h 80"/>
                  <a:gd name="T68" fmla="*/ 54 w 71"/>
                  <a:gd name="T69" fmla="*/ 7 h 80"/>
                  <a:gd name="T70" fmla="*/ 22 w 71"/>
                  <a:gd name="T71" fmla="*/ 75 h 80"/>
                  <a:gd name="T72" fmla="*/ 12 w 71"/>
                  <a:gd name="T73" fmla="*/ 70 h 80"/>
                  <a:gd name="T74" fmla="*/ 6 w 71"/>
                  <a:gd name="T75" fmla="*/ 61 h 80"/>
                  <a:gd name="T76" fmla="*/ 22 w 71"/>
                  <a:gd name="T77" fmla="*/ 75 h 80"/>
                  <a:gd name="T78" fmla="*/ 39 w 71"/>
                  <a:gd name="T79" fmla="*/ 44 h 80"/>
                  <a:gd name="T80" fmla="*/ 44 w 71"/>
                  <a:gd name="T81" fmla="*/ 53 h 80"/>
                  <a:gd name="T82" fmla="*/ 35 w 71"/>
                  <a:gd name="T83" fmla="*/ 49 h 80"/>
                  <a:gd name="T84" fmla="*/ 28 w 71"/>
                  <a:gd name="T85" fmla="*/ 41 h 80"/>
                  <a:gd name="T86" fmla="*/ 39 w 71"/>
                  <a:gd name="T87" fmla="*/ 44 h 80"/>
                  <a:gd name="T88" fmla="*/ 55 w 71"/>
                  <a:gd name="T89" fmla="*/ 17 h 80"/>
                  <a:gd name="T90" fmla="*/ 60 w 71"/>
                  <a:gd name="T91" fmla="*/ 17 h 80"/>
                  <a:gd name="T92" fmla="*/ 68 w 71"/>
                  <a:gd name="T93" fmla="*/ 23 h 80"/>
                  <a:gd name="T94" fmla="*/ 58 w 71"/>
                  <a:gd name="T95" fmla="*/ 26 h 80"/>
                  <a:gd name="T96" fmla="*/ 51 w 71"/>
                  <a:gd name="T97" fmla="*/ 21 h 80"/>
                  <a:gd name="T98" fmla="*/ 46 w 71"/>
                  <a:gd name="T99" fmla="*/ 17 h 80"/>
                  <a:gd name="T100" fmla="*/ 55 w 71"/>
                  <a:gd name="T101" fmla="*/ 17 h 8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1" h="80">
                    <a:moveTo>
                      <a:pt x="54" y="7"/>
                    </a:moveTo>
                    <a:cubicBezTo>
                      <a:pt x="52" y="11"/>
                      <a:pt x="49" y="15"/>
                      <a:pt x="44" y="16"/>
                    </a:cubicBezTo>
                    <a:cubicBezTo>
                      <a:pt x="43" y="16"/>
                      <a:pt x="43" y="16"/>
                      <a:pt x="43" y="17"/>
                    </a:cubicBezTo>
                    <a:cubicBezTo>
                      <a:pt x="48" y="27"/>
                      <a:pt x="37" y="38"/>
                      <a:pt x="27" y="38"/>
                    </a:cubicBezTo>
                    <a:cubicBezTo>
                      <a:pt x="27" y="38"/>
                      <a:pt x="27" y="38"/>
                      <a:pt x="26" y="38"/>
                    </a:cubicBezTo>
                    <a:cubicBezTo>
                      <a:pt x="26" y="38"/>
                      <a:pt x="26" y="39"/>
                      <a:pt x="26" y="39"/>
                    </a:cubicBezTo>
                    <a:cubicBezTo>
                      <a:pt x="25" y="45"/>
                      <a:pt x="23" y="50"/>
                      <a:pt x="19" y="54"/>
                    </a:cubicBezTo>
                    <a:cubicBezTo>
                      <a:pt x="15" y="57"/>
                      <a:pt x="9" y="59"/>
                      <a:pt x="5" y="58"/>
                    </a:cubicBezTo>
                    <a:cubicBezTo>
                      <a:pt x="5" y="58"/>
                      <a:pt x="4" y="58"/>
                      <a:pt x="4" y="58"/>
                    </a:cubicBezTo>
                    <a:cubicBezTo>
                      <a:pt x="3" y="61"/>
                      <a:pt x="3" y="63"/>
                      <a:pt x="1" y="65"/>
                    </a:cubicBezTo>
                    <a:cubicBezTo>
                      <a:pt x="1" y="65"/>
                      <a:pt x="0" y="66"/>
                      <a:pt x="0" y="66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3" y="66"/>
                      <a:pt x="4" y="64"/>
                      <a:pt x="5" y="61"/>
                    </a:cubicBezTo>
                    <a:cubicBezTo>
                      <a:pt x="5" y="63"/>
                      <a:pt x="7" y="65"/>
                      <a:pt x="8" y="67"/>
                    </a:cubicBezTo>
                    <a:cubicBezTo>
                      <a:pt x="9" y="69"/>
                      <a:pt x="10" y="72"/>
                      <a:pt x="12" y="74"/>
                    </a:cubicBezTo>
                    <a:cubicBezTo>
                      <a:pt x="14" y="77"/>
                      <a:pt x="19" y="80"/>
                      <a:pt x="22" y="77"/>
                    </a:cubicBezTo>
                    <a:cubicBezTo>
                      <a:pt x="24" y="75"/>
                      <a:pt x="24" y="71"/>
                      <a:pt x="22" y="68"/>
                    </a:cubicBezTo>
                    <a:cubicBezTo>
                      <a:pt x="19" y="64"/>
                      <a:pt x="13" y="63"/>
                      <a:pt x="8" y="60"/>
                    </a:cubicBezTo>
                    <a:cubicBezTo>
                      <a:pt x="12" y="60"/>
                      <a:pt x="17" y="58"/>
                      <a:pt x="20" y="56"/>
                    </a:cubicBezTo>
                    <a:cubicBezTo>
                      <a:pt x="24" y="52"/>
                      <a:pt x="27" y="47"/>
                      <a:pt x="27" y="42"/>
                    </a:cubicBezTo>
                    <a:cubicBezTo>
                      <a:pt x="30" y="48"/>
                      <a:pt x="39" y="59"/>
                      <a:pt x="46" y="54"/>
                    </a:cubicBezTo>
                    <a:cubicBezTo>
                      <a:pt x="49" y="51"/>
                      <a:pt x="48" y="47"/>
                      <a:pt x="45" y="45"/>
                    </a:cubicBezTo>
                    <a:cubicBezTo>
                      <a:pt x="43" y="43"/>
                      <a:pt x="40" y="42"/>
                      <a:pt x="38" y="41"/>
                    </a:cubicBezTo>
                    <a:cubicBezTo>
                      <a:pt x="35" y="41"/>
                      <a:pt x="33" y="40"/>
                      <a:pt x="30" y="40"/>
                    </a:cubicBezTo>
                    <a:cubicBezTo>
                      <a:pt x="39" y="39"/>
                      <a:pt x="48" y="28"/>
                      <a:pt x="46" y="19"/>
                    </a:cubicBezTo>
                    <a:cubicBezTo>
                      <a:pt x="48" y="20"/>
                      <a:pt x="50" y="23"/>
                      <a:pt x="52" y="24"/>
                    </a:cubicBezTo>
                    <a:cubicBezTo>
                      <a:pt x="54" y="26"/>
                      <a:pt x="57" y="27"/>
                      <a:pt x="60" y="28"/>
                    </a:cubicBezTo>
                    <a:cubicBezTo>
                      <a:pt x="64" y="29"/>
                      <a:pt x="69" y="28"/>
                      <a:pt x="70" y="23"/>
                    </a:cubicBezTo>
                    <a:cubicBezTo>
                      <a:pt x="71" y="19"/>
                      <a:pt x="67" y="17"/>
                      <a:pt x="63" y="16"/>
                    </a:cubicBezTo>
                    <a:cubicBezTo>
                      <a:pt x="61" y="15"/>
                      <a:pt x="59" y="15"/>
                      <a:pt x="57" y="15"/>
                    </a:cubicBezTo>
                    <a:cubicBezTo>
                      <a:pt x="54" y="15"/>
                      <a:pt x="52" y="15"/>
                      <a:pt x="50" y="15"/>
                    </a:cubicBezTo>
                    <a:cubicBezTo>
                      <a:pt x="52" y="13"/>
                      <a:pt x="54" y="10"/>
                      <a:pt x="56" y="7"/>
                    </a:cubicBezTo>
                    <a:cubicBezTo>
                      <a:pt x="56" y="6"/>
                      <a:pt x="57" y="4"/>
                      <a:pt x="57" y="2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2"/>
                      <a:pt x="55" y="5"/>
                      <a:pt x="54" y="7"/>
                    </a:cubicBezTo>
                    <a:close/>
                    <a:moveTo>
                      <a:pt x="22" y="75"/>
                    </a:moveTo>
                    <a:cubicBezTo>
                      <a:pt x="19" y="80"/>
                      <a:pt x="13" y="73"/>
                      <a:pt x="12" y="70"/>
                    </a:cubicBezTo>
                    <a:cubicBezTo>
                      <a:pt x="10" y="67"/>
                      <a:pt x="7" y="64"/>
                      <a:pt x="6" y="61"/>
                    </a:cubicBezTo>
                    <a:cubicBezTo>
                      <a:pt x="12" y="64"/>
                      <a:pt x="25" y="67"/>
                      <a:pt x="22" y="75"/>
                    </a:cubicBezTo>
                    <a:close/>
                    <a:moveTo>
                      <a:pt x="39" y="44"/>
                    </a:moveTo>
                    <a:cubicBezTo>
                      <a:pt x="42" y="45"/>
                      <a:pt x="49" y="49"/>
                      <a:pt x="44" y="53"/>
                    </a:cubicBezTo>
                    <a:cubicBezTo>
                      <a:pt x="41" y="55"/>
                      <a:pt x="37" y="52"/>
                      <a:pt x="35" y="49"/>
                    </a:cubicBezTo>
                    <a:cubicBezTo>
                      <a:pt x="32" y="47"/>
                      <a:pt x="30" y="44"/>
                      <a:pt x="28" y="41"/>
                    </a:cubicBezTo>
                    <a:cubicBezTo>
                      <a:pt x="32" y="42"/>
                      <a:pt x="36" y="42"/>
                      <a:pt x="39" y="44"/>
                    </a:cubicBezTo>
                    <a:close/>
                    <a:moveTo>
                      <a:pt x="55" y="17"/>
                    </a:moveTo>
                    <a:cubicBezTo>
                      <a:pt x="57" y="17"/>
                      <a:pt x="59" y="17"/>
                      <a:pt x="60" y="17"/>
                    </a:cubicBezTo>
                    <a:cubicBezTo>
                      <a:pt x="64" y="17"/>
                      <a:pt x="69" y="18"/>
                      <a:pt x="68" y="23"/>
                    </a:cubicBezTo>
                    <a:cubicBezTo>
                      <a:pt x="67" y="28"/>
                      <a:pt x="61" y="27"/>
                      <a:pt x="58" y="26"/>
                    </a:cubicBezTo>
                    <a:cubicBezTo>
                      <a:pt x="55" y="25"/>
                      <a:pt x="53" y="23"/>
                      <a:pt x="51" y="21"/>
                    </a:cubicBezTo>
                    <a:cubicBezTo>
                      <a:pt x="49" y="20"/>
                      <a:pt x="48" y="18"/>
                      <a:pt x="46" y="17"/>
                    </a:cubicBezTo>
                    <a:cubicBezTo>
                      <a:pt x="49" y="16"/>
                      <a:pt x="53" y="17"/>
                      <a:pt x="5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5" name="Freeform 946"/>
              <p:cNvSpPr/>
              <p:nvPr/>
            </p:nvSpPr>
            <p:spPr bwMode="auto">
              <a:xfrm>
                <a:off x="2102" y="2734"/>
                <a:ext cx="127" cy="159"/>
              </a:xfrm>
              <a:custGeom>
                <a:gdLst>
                  <a:gd name="T0" fmla="*/ 46 w 54"/>
                  <a:gd name="T1" fmla="*/ 31 h 67"/>
                  <a:gd name="T2" fmla="*/ 0 w 54"/>
                  <a:gd name="T3" fmla="*/ 65 h 67"/>
                  <a:gd name="T4" fmla="*/ 2 w 54"/>
                  <a:gd name="T5" fmla="*/ 67 h 67"/>
                  <a:gd name="T6" fmla="*/ 22 w 54"/>
                  <a:gd name="T7" fmla="*/ 61 h 67"/>
                  <a:gd name="T8" fmla="*/ 54 w 54"/>
                  <a:gd name="T9" fmla="*/ 3 h 67"/>
                  <a:gd name="T10" fmla="*/ 54 w 54"/>
                  <a:gd name="T11" fmla="*/ 0 h 67"/>
                  <a:gd name="T12" fmla="*/ 52 w 54"/>
                  <a:gd name="T13" fmla="*/ 2 h 67"/>
                  <a:gd name="T14" fmla="*/ 46 w 54"/>
                  <a:gd name="T15" fmla="*/ 31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67">
                    <a:moveTo>
                      <a:pt x="46" y="31"/>
                    </a:moveTo>
                    <a:cubicBezTo>
                      <a:pt x="38" y="50"/>
                      <a:pt x="20" y="64"/>
                      <a:pt x="0" y="65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8" y="66"/>
                      <a:pt x="15" y="64"/>
                      <a:pt x="22" y="61"/>
                    </a:cubicBezTo>
                    <a:cubicBezTo>
                      <a:pt x="43" y="50"/>
                      <a:pt x="53" y="26"/>
                      <a:pt x="54" y="3"/>
                    </a:cubicBezTo>
                    <a:cubicBezTo>
                      <a:pt x="54" y="2"/>
                      <a:pt x="54" y="1"/>
                      <a:pt x="54" y="0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12"/>
                      <a:pt x="50" y="21"/>
                      <a:pt x="46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6" name="Freeform 947"/>
              <p:cNvSpPr>
                <a:spLocks noEditPoints="1"/>
              </p:cNvSpPr>
              <p:nvPr/>
            </p:nvSpPr>
            <p:spPr bwMode="auto">
              <a:xfrm>
                <a:off x="2125" y="2748"/>
                <a:ext cx="178" cy="212"/>
              </a:xfrm>
              <a:custGeom>
                <a:gdLst>
                  <a:gd name="T0" fmla="*/ 61 w 75"/>
                  <a:gd name="T1" fmla="*/ 25 h 89"/>
                  <a:gd name="T2" fmla="*/ 62 w 75"/>
                  <a:gd name="T3" fmla="*/ 10 h 89"/>
                  <a:gd name="T4" fmla="*/ 53 w 75"/>
                  <a:gd name="T5" fmla="*/ 13 h 89"/>
                  <a:gd name="T6" fmla="*/ 52 w 75"/>
                  <a:gd name="T7" fmla="*/ 0 h 89"/>
                  <a:gd name="T8" fmla="*/ 32 w 75"/>
                  <a:gd name="T9" fmla="*/ 51 h 89"/>
                  <a:gd name="T10" fmla="*/ 7 w 75"/>
                  <a:gd name="T11" fmla="*/ 76 h 89"/>
                  <a:gd name="T12" fmla="*/ 10 w 75"/>
                  <a:gd name="T13" fmla="*/ 79 h 89"/>
                  <a:gd name="T14" fmla="*/ 12 w 75"/>
                  <a:gd name="T15" fmla="*/ 77 h 89"/>
                  <a:gd name="T16" fmla="*/ 19 w 75"/>
                  <a:gd name="T17" fmla="*/ 88 h 89"/>
                  <a:gd name="T18" fmla="*/ 25 w 75"/>
                  <a:gd name="T19" fmla="*/ 80 h 89"/>
                  <a:gd name="T20" fmla="*/ 28 w 75"/>
                  <a:gd name="T21" fmla="*/ 78 h 89"/>
                  <a:gd name="T22" fmla="*/ 38 w 75"/>
                  <a:gd name="T23" fmla="*/ 78 h 89"/>
                  <a:gd name="T24" fmla="*/ 43 w 75"/>
                  <a:gd name="T25" fmla="*/ 65 h 89"/>
                  <a:gd name="T26" fmla="*/ 50 w 75"/>
                  <a:gd name="T27" fmla="*/ 59 h 89"/>
                  <a:gd name="T28" fmla="*/ 61 w 75"/>
                  <a:gd name="T29" fmla="*/ 42 h 89"/>
                  <a:gd name="T30" fmla="*/ 63 w 75"/>
                  <a:gd name="T31" fmla="*/ 39 h 89"/>
                  <a:gd name="T32" fmla="*/ 70 w 75"/>
                  <a:gd name="T33" fmla="*/ 19 h 89"/>
                  <a:gd name="T34" fmla="*/ 70 w 75"/>
                  <a:gd name="T35" fmla="*/ 18 h 89"/>
                  <a:gd name="T36" fmla="*/ 69 w 75"/>
                  <a:gd name="T37" fmla="*/ 18 h 89"/>
                  <a:gd name="T38" fmla="*/ 59 w 75"/>
                  <a:gd name="T39" fmla="*/ 25 h 89"/>
                  <a:gd name="T40" fmla="*/ 47 w 75"/>
                  <a:gd name="T41" fmla="*/ 32 h 89"/>
                  <a:gd name="T42" fmla="*/ 46 w 75"/>
                  <a:gd name="T43" fmla="*/ 34 h 89"/>
                  <a:gd name="T44" fmla="*/ 36 w 75"/>
                  <a:gd name="T45" fmla="*/ 49 h 89"/>
                  <a:gd name="T46" fmla="*/ 30 w 75"/>
                  <a:gd name="T47" fmla="*/ 55 h 89"/>
                  <a:gd name="T48" fmla="*/ 33 w 75"/>
                  <a:gd name="T49" fmla="*/ 64 h 89"/>
                  <a:gd name="T50" fmla="*/ 19 w 75"/>
                  <a:gd name="T51" fmla="*/ 63 h 89"/>
                  <a:gd name="T52" fmla="*/ 3 w 75"/>
                  <a:gd name="T53" fmla="*/ 70 h 89"/>
                  <a:gd name="T54" fmla="*/ 17 w 75"/>
                  <a:gd name="T55" fmla="*/ 64 h 89"/>
                  <a:gd name="T56" fmla="*/ 3 w 75"/>
                  <a:gd name="T57" fmla="*/ 70 h 89"/>
                  <a:gd name="T58" fmla="*/ 14 w 75"/>
                  <a:gd name="T59" fmla="*/ 76 h 89"/>
                  <a:gd name="T60" fmla="*/ 26 w 75"/>
                  <a:gd name="T61" fmla="*/ 69 h 89"/>
                  <a:gd name="T62" fmla="*/ 26 w 75"/>
                  <a:gd name="T63" fmla="*/ 78 h 89"/>
                  <a:gd name="T64" fmla="*/ 29 w 75"/>
                  <a:gd name="T65" fmla="*/ 77 h 89"/>
                  <a:gd name="T66" fmla="*/ 34 w 75"/>
                  <a:gd name="T67" fmla="*/ 66 h 89"/>
                  <a:gd name="T68" fmla="*/ 42 w 75"/>
                  <a:gd name="T69" fmla="*/ 66 h 89"/>
                  <a:gd name="T70" fmla="*/ 39 w 75"/>
                  <a:gd name="T71" fmla="*/ 76 h 89"/>
                  <a:gd name="T72" fmla="*/ 36 w 75"/>
                  <a:gd name="T73" fmla="*/ 64 h 89"/>
                  <a:gd name="T74" fmla="*/ 47 w 75"/>
                  <a:gd name="T75" fmla="*/ 50 h 89"/>
                  <a:gd name="T76" fmla="*/ 60 w 75"/>
                  <a:gd name="T77" fmla="*/ 54 h 89"/>
                  <a:gd name="T78" fmla="*/ 50 w 75"/>
                  <a:gd name="T79" fmla="*/ 58 h 89"/>
                  <a:gd name="T80" fmla="*/ 49 w 75"/>
                  <a:gd name="T81" fmla="*/ 49 h 89"/>
                  <a:gd name="T82" fmla="*/ 60 w 75"/>
                  <a:gd name="T83" fmla="*/ 44 h 89"/>
                  <a:gd name="T84" fmla="*/ 61 w 75"/>
                  <a:gd name="T85" fmla="*/ 39 h 89"/>
                  <a:gd name="T86" fmla="*/ 49 w 75"/>
                  <a:gd name="T87" fmla="*/ 34 h 89"/>
                  <a:gd name="T88" fmla="*/ 59 w 75"/>
                  <a:gd name="T89" fmla="*/ 30 h 89"/>
                  <a:gd name="T90" fmla="*/ 61 w 75"/>
                  <a:gd name="T91" fmla="*/ 39 h 89"/>
                  <a:gd name="T92" fmla="*/ 64 w 75"/>
                  <a:gd name="T93" fmla="*/ 37 h 89"/>
                  <a:gd name="T94" fmla="*/ 61 w 75"/>
                  <a:gd name="T95" fmla="*/ 27 h 89"/>
                  <a:gd name="T96" fmla="*/ 69 w 75"/>
                  <a:gd name="T97" fmla="*/ 21 h 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5" h="89">
                    <a:moveTo>
                      <a:pt x="69" y="18"/>
                    </a:moveTo>
                    <a:cubicBezTo>
                      <a:pt x="68" y="22"/>
                      <a:pt x="64" y="24"/>
                      <a:pt x="61" y="25"/>
                    </a:cubicBezTo>
                    <a:cubicBezTo>
                      <a:pt x="62" y="20"/>
                      <a:pt x="59" y="16"/>
                      <a:pt x="55" y="14"/>
                    </a:cubicBezTo>
                    <a:cubicBezTo>
                      <a:pt x="58" y="14"/>
                      <a:pt x="60" y="13"/>
                      <a:pt x="62" y="10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59" y="12"/>
                      <a:pt x="56" y="13"/>
                      <a:pt x="53" y="13"/>
                    </a:cubicBezTo>
                    <a:cubicBezTo>
                      <a:pt x="53" y="9"/>
                      <a:pt x="54" y="6"/>
                      <a:pt x="54" y="2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4"/>
                      <a:pt x="52" y="8"/>
                      <a:pt x="51" y="11"/>
                    </a:cubicBezTo>
                    <a:cubicBezTo>
                      <a:pt x="48" y="26"/>
                      <a:pt x="43" y="40"/>
                      <a:pt x="32" y="51"/>
                    </a:cubicBezTo>
                    <a:cubicBezTo>
                      <a:pt x="23" y="60"/>
                      <a:pt x="12" y="66"/>
                      <a:pt x="0" y="69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8" y="76"/>
                      <a:pt x="9" y="77"/>
                      <a:pt x="11" y="77"/>
                    </a:cubicBezTo>
                    <a:cubicBezTo>
                      <a:pt x="11" y="77"/>
                      <a:pt x="10" y="78"/>
                      <a:pt x="10" y="79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12" y="80"/>
                      <a:pt x="12" y="78"/>
                      <a:pt x="12" y="77"/>
                    </a:cubicBezTo>
                    <a:cubicBezTo>
                      <a:pt x="15" y="80"/>
                      <a:pt x="19" y="81"/>
                      <a:pt x="23" y="80"/>
                    </a:cubicBezTo>
                    <a:cubicBezTo>
                      <a:pt x="23" y="84"/>
                      <a:pt x="21" y="86"/>
                      <a:pt x="19" y="88"/>
                    </a:cubicBezTo>
                    <a:cubicBezTo>
                      <a:pt x="20" y="89"/>
                      <a:pt x="20" y="89"/>
                      <a:pt x="20" y="89"/>
                    </a:cubicBezTo>
                    <a:cubicBezTo>
                      <a:pt x="23" y="87"/>
                      <a:pt x="25" y="84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6" y="79"/>
                      <a:pt x="27" y="79"/>
                      <a:pt x="28" y="78"/>
                    </a:cubicBezTo>
                    <a:cubicBezTo>
                      <a:pt x="29" y="79"/>
                      <a:pt x="30" y="79"/>
                      <a:pt x="31" y="80"/>
                    </a:cubicBezTo>
                    <a:cubicBezTo>
                      <a:pt x="34" y="80"/>
                      <a:pt x="36" y="79"/>
                      <a:pt x="38" y="78"/>
                    </a:cubicBezTo>
                    <a:cubicBezTo>
                      <a:pt x="42" y="76"/>
                      <a:pt x="45" y="70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5" y="65"/>
                      <a:pt x="46" y="64"/>
                      <a:pt x="47" y="63"/>
                    </a:cubicBezTo>
                    <a:cubicBezTo>
                      <a:pt x="49" y="62"/>
                      <a:pt x="49" y="61"/>
                      <a:pt x="50" y="59"/>
                    </a:cubicBezTo>
                    <a:cubicBezTo>
                      <a:pt x="55" y="60"/>
                      <a:pt x="59" y="59"/>
                      <a:pt x="62" y="54"/>
                    </a:cubicBezTo>
                    <a:cubicBezTo>
                      <a:pt x="64" y="51"/>
                      <a:pt x="64" y="46"/>
                      <a:pt x="61" y="42"/>
                    </a:cubicBezTo>
                    <a:cubicBezTo>
                      <a:pt x="62" y="42"/>
                      <a:pt x="63" y="41"/>
                      <a:pt x="63" y="40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8" y="39"/>
                      <a:pt x="72" y="36"/>
                      <a:pt x="73" y="32"/>
                    </a:cubicBezTo>
                    <a:cubicBezTo>
                      <a:pt x="75" y="27"/>
                      <a:pt x="74" y="22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8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8"/>
                      <a:pt x="69" y="18"/>
                    </a:cubicBezTo>
                    <a:close/>
                    <a:moveTo>
                      <a:pt x="52" y="15"/>
                    </a:moveTo>
                    <a:cubicBezTo>
                      <a:pt x="57" y="17"/>
                      <a:pt x="60" y="20"/>
                      <a:pt x="59" y="25"/>
                    </a:cubicBezTo>
                    <a:cubicBezTo>
                      <a:pt x="59" y="28"/>
                      <a:pt x="57" y="30"/>
                      <a:pt x="55" y="31"/>
                    </a:cubicBezTo>
                    <a:cubicBezTo>
                      <a:pt x="53" y="33"/>
                      <a:pt x="49" y="34"/>
                      <a:pt x="47" y="32"/>
                    </a:cubicBezTo>
                    <a:cubicBezTo>
                      <a:pt x="49" y="27"/>
                      <a:pt x="51" y="21"/>
                      <a:pt x="52" y="15"/>
                    </a:cubicBezTo>
                    <a:close/>
                    <a:moveTo>
                      <a:pt x="46" y="34"/>
                    </a:moveTo>
                    <a:cubicBezTo>
                      <a:pt x="51" y="37"/>
                      <a:pt x="52" y="42"/>
                      <a:pt x="49" y="47"/>
                    </a:cubicBezTo>
                    <a:cubicBezTo>
                      <a:pt x="47" y="50"/>
                      <a:pt x="39" y="52"/>
                      <a:pt x="36" y="49"/>
                    </a:cubicBezTo>
                    <a:cubicBezTo>
                      <a:pt x="40" y="45"/>
                      <a:pt x="43" y="40"/>
                      <a:pt x="46" y="34"/>
                    </a:cubicBezTo>
                    <a:close/>
                    <a:moveTo>
                      <a:pt x="30" y="55"/>
                    </a:moveTo>
                    <a:cubicBezTo>
                      <a:pt x="32" y="54"/>
                      <a:pt x="33" y="53"/>
                      <a:pt x="35" y="51"/>
                    </a:cubicBezTo>
                    <a:cubicBezTo>
                      <a:pt x="38" y="55"/>
                      <a:pt x="36" y="61"/>
                      <a:pt x="33" y="64"/>
                    </a:cubicBezTo>
                    <a:cubicBezTo>
                      <a:pt x="31" y="66"/>
                      <a:pt x="29" y="67"/>
                      <a:pt x="26" y="67"/>
                    </a:cubicBezTo>
                    <a:cubicBezTo>
                      <a:pt x="23" y="67"/>
                      <a:pt x="21" y="65"/>
                      <a:pt x="19" y="63"/>
                    </a:cubicBezTo>
                    <a:cubicBezTo>
                      <a:pt x="23" y="61"/>
                      <a:pt x="27" y="58"/>
                      <a:pt x="30" y="55"/>
                    </a:cubicBezTo>
                    <a:close/>
                    <a:moveTo>
                      <a:pt x="3" y="70"/>
                    </a:moveTo>
                    <a:cubicBezTo>
                      <a:pt x="3" y="70"/>
                      <a:pt x="3" y="70"/>
                      <a:pt x="3" y="70"/>
                    </a:cubicBezTo>
                    <a:cubicBezTo>
                      <a:pt x="8" y="68"/>
                      <a:pt x="13" y="67"/>
                      <a:pt x="17" y="64"/>
                    </a:cubicBezTo>
                    <a:cubicBezTo>
                      <a:pt x="19" y="68"/>
                      <a:pt x="17" y="73"/>
                      <a:pt x="13" y="75"/>
                    </a:cubicBezTo>
                    <a:cubicBezTo>
                      <a:pt x="10" y="76"/>
                      <a:pt x="3" y="74"/>
                      <a:pt x="3" y="70"/>
                    </a:cubicBezTo>
                    <a:close/>
                    <a:moveTo>
                      <a:pt x="26" y="78"/>
                    </a:moveTo>
                    <a:cubicBezTo>
                      <a:pt x="21" y="81"/>
                      <a:pt x="17" y="79"/>
                      <a:pt x="14" y="76"/>
                    </a:cubicBezTo>
                    <a:cubicBezTo>
                      <a:pt x="18" y="75"/>
                      <a:pt x="20" y="69"/>
                      <a:pt x="19" y="65"/>
                    </a:cubicBezTo>
                    <a:cubicBezTo>
                      <a:pt x="21" y="67"/>
                      <a:pt x="23" y="68"/>
                      <a:pt x="26" y="69"/>
                    </a:cubicBezTo>
                    <a:cubicBezTo>
                      <a:pt x="28" y="69"/>
                      <a:pt x="29" y="69"/>
                      <a:pt x="30" y="68"/>
                    </a:cubicBezTo>
                    <a:cubicBezTo>
                      <a:pt x="31" y="72"/>
                      <a:pt x="29" y="76"/>
                      <a:pt x="26" y="78"/>
                    </a:cubicBezTo>
                    <a:close/>
                    <a:moveTo>
                      <a:pt x="39" y="76"/>
                    </a:moveTo>
                    <a:cubicBezTo>
                      <a:pt x="37" y="78"/>
                      <a:pt x="32" y="79"/>
                      <a:pt x="29" y="77"/>
                    </a:cubicBezTo>
                    <a:cubicBezTo>
                      <a:pt x="31" y="75"/>
                      <a:pt x="33" y="71"/>
                      <a:pt x="32" y="67"/>
                    </a:cubicBezTo>
                    <a:cubicBezTo>
                      <a:pt x="33" y="67"/>
                      <a:pt x="33" y="66"/>
                      <a:pt x="34" y="66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7" y="66"/>
                      <a:pt x="39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3" y="69"/>
                      <a:pt x="41" y="73"/>
                      <a:pt x="39" y="76"/>
                    </a:cubicBezTo>
                    <a:close/>
                    <a:moveTo>
                      <a:pt x="47" y="61"/>
                    </a:moveTo>
                    <a:cubicBezTo>
                      <a:pt x="44" y="64"/>
                      <a:pt x="39" y="65"/>
                      <a:pt x="36" y="64"/>
                    </a:cubicBezTo>
                    <a:cubicBezTo>
                      <a:pt x="38" y="60"/>
                      <a:pt x="39" y="56"/>
                      <a:pt x="37" y="52"/>
                    </a:cubicBezTo>
                    <a:cubicBezTo>
                      <a:pt x="40" y="53"/>
                      <a:pt x="45" y="52"/>
                      <a:pt x="47" y="50"/>
                    </a:cubicBezTo>
                    <a:cubicBezTo>
                      <a:pt x="50" y="54"/>
                      <a:pt x="50" y="58"/>
                      <a:pt x="47" y="61"/>
                    </a:cubicBezTo>
                    <a:close/>
                    <a:moveTo>
                      <a:pt x="60" y="54"/>
                    </a:moveTo>
                    <a:cubicBezTo>
                      <a:pt x="59" y="56"/>
                      <a:pt x="57" y="57"/>
                      <a:pt x="55" y="58"/>
                    </a:cubicBezTo>
                    <a:cubicBezTo>
                      <a:pt x="54" y="58"/>
                      <a:pt x="52" y="58"/>
                      <a:pt x="50" y="58"/>
                    </a:cubicBezTo>
                    <a:cubicBezTo>
                      <a:pt x="51" y="55"/>
                      <a:pt x="50" y="52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50" y="48"/>
                      <a:pt x="51" y="47"/>
                      <a:pt x="51" y="46"/>
                    </a:cubicBezTo>
                    <a:cubicBezTo>
                      <a:pt x="54" y="47"/>
                      <a:pt x="58" y="46"/>
                      <a:pt x="60" y="44"/>
                    </a:cubicBezTo>
                    <a:cubicBezTo>
                      <a:pt x="62" y="46"/>
                      <a:pt x="62" y="50"/>
                      <a:pt x="60" y="54"/>
                    </a:cubicBezTo>
                    <a:close/>
                    <a:moveTo>
                      <a:pt x="61" y="39"/>
                    </a:moveTo>
                    <a:cubicBezTo>
                      <a:pt x="60" y="43"/>
                      <a:pt x="55" y="45"/>
                      <a:pt x="52" y="45"/>
                    </a:cubicBezTo>
                    <a:cubicBezTo>
                      <a:pt x="53" y="41"/>
                      <a:pt x="52" y="37"/>
                      <a:pt x="49" y="34"/>
                    </a:cubicBezTo>
                    <a:cubicBezTo>
                      <a:pt x="50" y="35"/>
                      <a:pt x="52" y="34"/>
                      <a:pt x="53" y="34"/>
                    </a:cubicBezTo>
                    <a:cubicBezTo>
                      <a:pt x="56" y="33"/>
                      <a:pt x="58" y="32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63" y="32"/>
                      <a:pt x="63" y="36"/>
                      <a:pt x="61" y="39"/>
                    </a:cubicBezTo>
                    <a:close/>
                    <a:moveTo>
                      <a:pt x="72" y="31"/>
                    </a:moveTo>
                    <a:cubicBezTo>
                      <a:pt x="71" y="35"/>
                      <a:pt x="68" y="37"/>
                      <a:pt x="64" y="37"/>
                    </a:cubicBezTo>
                    <a:cubicBezTo>
                      <a:pt x="64" y="34"/>
                      <a:pt x="63" y="30"/>
                      <a:pt x="60" y="28"/>
                    </a:cubicBezTo>
                    <a:cubicBezTo>
                      <a:pt x="60" y="28"/>
                      <a:pt x="60" y="27"/>
                      <a:pt x="61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4" y="26"/>
                      <a:pt x="68" y="24"/>
                      <a:pt x="69" y="21"/>
                    </a:cubicBezTo>
                    <a:cubicBezTo>
                      <a:pt x="72" y="23"/>
                      <a:pt x="73" y="27"/>
                      <a:pt x="72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7" name="Freeform 948"/>
              <p:cNvSpPr/>
              <p:nvPr/>
            </p:nvSpPr>
            <p:spPr bwMode="auto">
              <a:xfrm>
                <a:off x="2076" y="2739"/>
                <a:ext cx="149" cy="135"/>
              </a:xfrm>
              <a:custGeom>
                <a:gdLst>
                  <a:gd name="T0" fmla="*/ 63 w 63"/>
                  <a:gd name="T1" fmla="*/ 0 h 57"/>
                  <a:gd name="T2" fmla="*/ 34 w 63"/>
                  <a:gd name="T3" fmla="*/ 6 h 57"/>
                  <a:gd name="T4" fmla="*/ 0 w 63"/>
                  <a:gd name="T5" fmla="*/ 52 h 57"/>
                  <a:gd name="T6" fmla="*/ 5 w 63"/>
                  <a:gd name="T7" fmla="*/ 57 h 57"/>
                  <a:gd name="T8" fmla="*/ 63 w 63"/>
                  <a:gd name="T9" fmla="*/ 0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7">
                    <a:moveTo>
                      <a:pt x="63" y="0"/>
                    </a:moveTo>
                    <a:cubicBezTo>
                      <a:pt x="53" y="0"/>
                      <a:pt x="43" y="2"/>
                      <a:pt x="34" y="6"/>
                    </a:cubicBezTo>
                    <a:cubicBezTo>
                      <a:pt x="15" y="14"/>
                      <a:pt x="1" y="31"/>
                      <a:pt x="0" y="52"/>
                    </a:cubicBezTo>
                    <a:cubicBezTo>
                      <a:pt x="5" y="57"/>
                      <a:pt x="5" y="57"/>
                      <a:pt x="5" y="57"/>
                    </a:cubicBez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8" name="Freeform 949"/>
              <p:cNvSpPr/>
              <p:nvPr/>
            </p:nvSpPr>
            <p:spPr bwMode="auto">
              <a:xfrm>
                <a:off x="2026" y="2813"/>
                <a:ext cx="9" cy="9"/>
              </a:xfrm>
              <a:custGeom>
                <a:gdLst>
                  <a:gd name="T0" fmla="*/ 3 w 4"/>
                  <a:gd name="T1" fmla="*/ 0 h 4"/>
                  <a:gd name="T2" fmla="*/ 0 w 4"/>
                  <a:gd name="T3" fmla="*/ 1 h 4"/>
                  <a:gd name="T4" fmla="*/ 4 w 4"/>
                  <a:gd name="T5" fmla="*/ 4 h 4"/>
                  <a:gd name="T6" fmla="*/ 3 w 4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9" name="Freeform 950"/>
              <p:cNvSpPr/>
              <p:nvPr/>
            </p:nvSpPr>
            <p:spPr bwMode="auto">
              <a:xfrm>
                <a:off x="2019" y="2798"/>
                <a:ext cx="12" cy="12"/>
              </a:xfrm>
              <a:custGeom>
                <a:gdLst>
                  <a:gd name="T0" fmla="*/ 2 w 5"/>
                  <a:gd name="T1" fmla="*/ 5 h 5"/>
                  <a:gd name="T2" fmla="*/ 5 w 5"/>
                  <a:gd name="T3" fmla="*/ 4 h 5"/>
                  <a:gd name="T4" fmla="*/ 3 w 5"/>
                  <a:gd name="T5" fmla="*/ 0 h 5"/>
                  <a:gd name="T6" fmla="*/ 0 w 5"/>
                  <a:gd name="T7" fmla="*/ 3 h 5"/>
                  <a:gd name="T8" fmla="*/ 2 w 5"/>
                  <a:gd name="T9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3" y="5"/>
                      <a:pt x="4" y="4"/>
                      <a:pt x="5" y="4"/>
                    </a:cubicBezTo>
                    <a:cubicBezTo>
                      <a:pt x="4" y="3"/>
                      <a:pt x="3" y="2"/>
                      <a:pt x="3" y="0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0" name="Freeform 951"/>
              <p:cNvSpPr/>
              <p:nvPr/>
            </p:nvSpPr>
            <p:spPr bwMode="auto">
              <a:xfrm>
                <a:off x="2007" y="2784"/>
                <a:ext cx="19" cy="21"/>
              </a:xfrm>
              <a:custGeom>
                <a:gdLst>
                  <a:gd name="T0" fmla="*/ 7 w 8"/>
                  <a:gd name="T1" fmla="*/ 0 h 9"/>
                  <a:gd name="T2" fmla="*/ 0 w 8"/>
                  <a:gd name="T3" fmla="*/ 4 h 9"/>
                  <a:gd name="T4" fmla="*/ 5 w 8"/>
                  <a:gd name="T5" fmla="*/ 9 h 9"/>
                  <a:gd name="T6" fmla="*/ 8 w 8"/>
                  <a:gd name="T7" fmla="*/ 6 h 9"/>
                  <a:gd name="T8" fmla="*/ 7 w 8"/>
                  <a:gd name="T9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7" y="0"/>
                    </a:moveTo>
                    <a:cubicBezTo>
                      <a:pt x="4" y="0"/>
                      <a:pt x="1" y="1"/>
                      <a:pt x="0" y="4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4"/>
                      <a:pt x="7" y="2"/>
                      <a:pt x="7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1" name="Freeform 952"/>
              <p:cNvSpPr/>
              <p:nvPr/>
            </p:nvSpPr>
            <p:spPr bwMode="auto">
              <a:xfrm>
                <a:off x="2019" y="2805"/>
                <a:ext cx="5" cy="5"/>
              </a:xfrm>
              <a:custGeom>
                <a:gdLst>
                  <a:gd name="T0" fmla="*/ 0 w 5"/>
                  <a:gd name="T1" fmla="*/ 0 h 5"/>
                  <a:gd name="T2" fmla="*/ 5 w 5"/>
                  <a:gd name="T3" fmla="*/ 5 h 5"/>
                  <a:gd name="T4" fmla="*/ 5 w 5"/>
                  <a:gd name="T5" fmla="*/ 5 h 5"/>
                  <a:gd name="T6" fmla="*/ 0 w 5"/>
                  <a:gd name="T7" fmla="*/ 0 h 5"/>
                  <a:gd name="T8" fmla="*/ 0 w 5"/>
                  <a:gd name="T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5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2" name="Freeform 953"/>
              <p:cNvSpPr/>
              <p:nvPr/>
            </p:nvSpPr>
            <p:spPr bwMode="auto">
              <a:xfrm>
                <a:off x="2007" y="2794"/>
                <a:ext cx="12" cy="11"/>
              </a:xfrm>
              <a:custGeom>
                <a:gdLst>
                  <a:gd name="T0" fmla="*/ 12 w 12"/>
                  <a:gd name="T1" fmla="*/ 11 h 11"/>
                  <a:gd name="T2" fmla="*/ 0 w 12"/>
                  <a:gd name="T3" fmla="*/ 0 h 11"/>
                  <a:gd name="T4" fmla="*/ 12 w 12"/>
                  <a:gd name="T5" fmla="*/ 11 h 11"/>
                  <a:gd name="T6" fmla="*/ 12 w 12"/>
                  <a:gd name="T7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12" y="11"/>
                    </a:moveTo>
                    <a:lnTo>
                      <a:pt x="0" y="0"/>
                    </a:lnTo>
                    <a:lnTo>
                      <a:pt x="12" y="11"/>
                    </a:ln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3" name="Freeform 954"/>
              <p:cNvSpPr/>
              <p:nvPr/>
            </p:nvSpPr>
            <p:spPr bwMode="auto">
              <a:xfrm>
                <a:off x="2035" y="2794"/>
                <a:ext cx="29" cy="38"/>
              </a:xfrm>
              <a:custGeom>
                <a:gdLst>
                  <a:gd name="T0" fmla="*/ 1 w 12"/>
                  <a:gd name="T1" fmla="*/ 6 h 16"/>
                  <a:gd name="T2" fmla="*/ 6 w 12"/>
                  <a:gd name="T3" fmla="*/ 16 h 16"/>
                  <a:gd name="T4" fmla="*/ 6 w 12"/>
                  <a:gd name="T5" fmla="*/ 16 h 16"/>
                  <a:gd name="T6" fmla="*/ 12 w 12"/>
                  <a:gd name="T7" fmla="*/ 1 h 16"/>
                  <a:gd name="T8" fmla="*/ 1 w 12"/>
                  <a:gd name="T9" fmla="*/ 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1" y="6"/>
                    </a:moveTo>
                    <a:cubicBezTo>
                      <a:pt x="0" y="9"/>
                      <a:pt x="2" y="15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1"/>
                      <a:pt x="9" y="6"/>
                      <a:pt x="12" y="1"/>
                    </a:cubicBezTo>
                    <a:cubicBezTo>
                      <a:pt x="8" y="0"/>
                      <a:pt x="3" y="1"/>
                      <a:pt x="1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4" name="Freeform 955"/>
              <p:cNvSpPr/>
              <p:nvPr/>
            </p:nvSpPr>
            <p:spPr bwMode="auto">
              <a:xfrm>
                <a:off x="2028" y="2772"/>
                <a:ext cx="33" cy="33"/>
              </a:xfrm>
              <a:custGeom>
                <a:gdLst>
                  <a:gd name="T0" fmla="*/ 3 w 14"/>
                  <a:gd name="T1" fmla="*/ 14 h 14"/>
                  <a:gd name="T2" fmla="*/ 14 w 14"/>
                  <a:gd name="T3" fmla="*/ 9 h 14"/>
                  <a:gd name="T4" fmla="*/ 10 w 14"/>
                  <a:gd name="T5" fmla="*/ 1 h 14"/>
                  <a:gd name="T6" fmla="*/ 10 w 14"/>
                  <a:gd name="T7" fmla="*/ 0 h 14"/>
                  <a:gd name="T8" fmla="*/ 0 w 14"/>
                  <a:gd name="T9" fmla="*/ 10 h 14"/>
                  <a:gd name="T10" fmla="*/ 3 w 14"/>
                  <a:gd name="T11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3" y="14"/>
                    </a:moveTo>
                    <a:cubicBezTo>
                      <a:pt x="4" y="10"/>
                      <a:pt x="9" y="7"/>
                      <a:pt x="14" y="9"/>
                    </a:cubicBezTo>
                    <a:cubicBezTo>
                      <a:pt x="12" y="7"/>
                      <a:pt x="10" y="4"/>
                      <a:pt x="10" y="1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1" y="13"/>
                      <a:pt x="3" y="1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5" name="Freeform 956"/>
              <p:cNvSpPr/>
              <p:nvPr/>
            </p:nvSpPr>
            <p:spPr bwMode="auto">
              <a:xfrm>
                <a:off x="2026" y="2765"/>
                <a:ext cx="28" cy="31"/>
              </a:xfrm>
              <a:custGeom>
                <a:gdLst>
                  <a:gd name="T0" fmla="*/ 2 w 12"/>
                  <a:gd name="T1" fmla="*/ 5 h 13"/>
                  <a:gd name="T2" fmla="*/ 1 w 12"/>
                  <a:gd name="T3" fmla="*/ 13 h 13"/>
                  <a:gd name="T4" fmla="*/ 11 w 12"/>
                  <a:gd name="T5" fmla="*/ 3 h 13"/>
                  <a:gd name="T6" fmla="*/ 12 w 12"/>
                  <a:gd name="T7" fmla="*/ 1 h 13"/>
                  <a:gd name="T8" fmla="*/ 2 w 12"/>
                  <a:gd name="T9" fmla="*/ 5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5"/>
                    </a:moveTo>
                    <a:cubicBezTo>
                      <a:pt x="0" y="8"/>
                      <a:pt x="0" y="10"/>
                      <a:pt x="1" y="1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1"/>
                      <a:pt x="12" y="1"/>
                    </a:cubicBezTo>
                    <a:cubicBezTo>
                      <a:pt x="8" y="0"/>
                      <a:pt x="4" y="2"/>
                      <a:pt x="2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6" name="Freeform 957"/>
              <p:cNvSpPr/>
              <p:nvPr/>
            </p:nvSpPr>
            <p:spPr bwMode="auto">
              <a:xfrm>
                <a:off x="2076" y="2729"/>
                <a:ext cx="19" cy="19"/>
              </a:xfrm>
              <a:custGeom>
                <a:gdLst>
                  <a:gd name="T0" fmla="*/ 0 w 8"/>
                  <a:gd name="T1" fmla="*/ 8 h 8"/>
                  <a:gd name="T2" fmla="*/ 7 w 8"/>
                  <a:gd name="T3" fmla="*/ 8 h 8"/>
                  <a:gd name="T4" fmla="*/ 8 w 8"/>
                  <a:gd name="T5" fmla="*/ 0 h 8"/>
                  <a:gd name="T6" fmla="*/ 7 w 8"/>
                  <a:gd name="T7" fmla="*/ 1 h 8"/>
                  <a:gd name="T8" fmla="*/ 0 w 8"/>
                  <a:gd name="T9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2" y="8"/>
                      <a:pt x="5" y="8"/>
                      <a:pt x="7" y="8"/>
                    </a:cubicBezTo>
                    <a:cubicBezTo>
                      <a:pt x="6" y="6"/>
                      <a:pt x="7" y="3"/>
                      <a:pt x="8" y="0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7" name="Freeform 958"/>
              <p:cNvSpPr/>
              <p:nvPr/>
            </p:nvSpPr>
            <p:spPr bwMode="auto">
              <a:xfrm>
                <a:off x="2061" y="2720"/>
                <a:ext cx="36" cy="33"/>
              </a:xfrm>
              <a:custGeom>
                <a:gdLst>
                  <a:gd name="T0" fmla="*/ 14 w 15"/>
                  <a:gd name="T1" fmla="*/ 3 h 14"/>
                  <a:gd name="T2" fmla="*/ 15 w 15"/>
                  <a:gd name="T3" fmla="*/ 2 h 14"/>
                  <a:gd name="T4" fmla="*/ 3 w 15"/>
                  <a:gd name="T5" fmla="*/ 3 h 14"/>
                  <a:gd name="T6" fmla="*/ 1 w 15"/>
                  <a:gd name="T7" fmla="*/ 14 h 14"/>
                  <a:gd name="T8" fmla="*/ 6 w 15"/>
                  <a:gd name="T9" fmla="*/ 12 h 14"/>
                  <a:gd name="T10" fmla="*/ 13 w 15"/>
                  <a:gd name="T11" fmla="*/ 5 h 14"/>
                  <a:gd name="T12" fmla="*/ 14 w 15"/>
                  <a:gd name="T13" fmla="*/ 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14" y="3"/>
                    </a:moveTo>
                    <a:cubicBezTo>
                      <a:pt x="14" y="3"/>
                      <a:pt x="14" y="3"/>
                      <a:pt x="15" y="2"/>
                    </a:cubicBezTo>
                    <a:cubicBezTo>
                      <a:pt x="11" y="0"/>
                      <a:pt x="7" y="0"/>
                      <a:pt x="3" y="3"/>
                    </a:cubicBezTo>
                    <a:cubicBezTo>
                      <a:pt x="1" y="6"/>
                      <a:pt x="0" y="10"/>
                      <a:pt x="1" y="14"/>
                    </a:cubicBezTo>
                    <a:cubicBezTo>
                      <a:pt x="3" y="13"/>
                      <a:pt x="4" y="12"/>
                      <a:pt x="6" y="12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4" y="4"/>
                      <a:pt x="14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8" name="Freeform 959"/>
              <p:cNvSpPr/>
              <p:nvPr/>
            </p:nvSpPr>
            <p:spPr bwMode="auto">
              <a:xfrm>
                <a:off x="2092" y="2727"/>
                <a:ext cx="3" cy="5"/>
              </a:xfrm>
              <a:custGeom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9" name="Freeform 960"/>
              <p:cNvSpPr/>
              <p:nvPr/>
            </p:nvSpPr>
            <p:spPr bwMode="auto">
              <a:xfrm>
                <a:off x="2026" y="2737"/>
                <a:ext cx="35" cy="33"/>
              </a:xfrm>
              <a:custGeom>
                <a:gdLst>
                  <a:gd name="T0" fmla="*/ 14 w 15"/>
                  <a:gd name="T1" fmla="*/ 1 h 14"/>
                  <a:gd name="T2" fmla="*/ 14 w 15"/>
                  <a:gd name="T3" fmla="*/ 1 h 14"/>
                  <a:gd name="T4" fmla="*/ 4 w 15"/>
                  <a:gd name="T5" fmla="*/ 4 h 14"/>
                  <a:gd name="T6" fmla="*/ 2 w 15"/>
                  <a:gd name="T7" fmla="*/ 14 h 14"/>
                  <a:gd name="T8" fmla="*/ 12 w 15"/>
                  <a:gd name="T9" fmla="*/ 11 h 14"/>
                  <a:gd name="T10" fmla="*/ 14 w 15"/>
                  <a:gd name="T11" fmla="*/ 8 h 14"/>
                  <a:gd name="T12" fmla="*/ 15 w 15"/>
                  <a:gd name="T13" fmla="*/ 8 h 14"/>
                  <a:gd name="T14" fmla="*/ 14 w 15"/>
                  <a:gd name="T15" fmla="*/ 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4"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0"/>
                      <a:pt x="7" y="2"/>
                      <a:pt x="4" y="4"/>
                    </a:cubicBezTo>
                    <a:cubicBezTo>
                      <a:pt x="2" y="6"/>
                      <a:pt x="0" y="11"/>
                      <a:pt x="2" y="14"/>
                    </a:cubicBezTo>
                    <a:cubicBezTo>
                      <a:pt x="5" y="11"/>
                      <a:pt x="8" y="10"/>
                      <a:pt x="12" y="11"/>
                    </a:cubicBezTo>
                    <a:cubicBezTo>
                      <a:pt x="13" y="10"/>
                      <a:pt x="13" y="9"/>
                      <a:pt x="14" y="8"/>
                    </a:cubicBezTo>
                    <a:cubicBezTo>
                      <a:pt x="14" y="8"/>
                      <a:pt x="15" y="8"/>
                      <a:pt x="15" y="8"/>
                    </a:cubicBezTo>
                    <a:cubicBezTo>
                      <a:pt x="14" y="6"/>
                      <a:pt x="14" y="3"/>
                      <a:pt x="14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0" name="Freeform 961"/>
              <p:cNvSpPr/>
              <p:nvPr/>
            </p:nvSpPr>
            <p:spPr bwMode="auto">
              <a:xfrm>
                <a:off x="2057" y="2751"/>
                <a:ext cx="38" cy="40"/>
              </a:xfrm>
              <a:custGeom>
                <a:gdLst>
                  <a:gd name="T0" fmla="*/ 0 w 16"/>
                  <a:gd name="T1" fmla="*/ 11 h 17"/>
                  <a:gd name="T2" fmla="*/ 4 w 16"/>
                  <a:gd name="T3" fmla="*/ 17 h 17"/>
                  <a:gd name="T4" fmla="*/ 11 w 16"/>
                  <a:gd name="T5" fmla="*/ 7 h 17"/>
                  <a:gd name="T6" fmla="*/ 16 w 16"/>
                  <a:gd name="T7" fmla="*/ 2 h 17"/>
                  <a:gd name="T8" fmla="*/ 5 w 16"/>
                  <a:gd name="T9" fmla="*/ 2 h 17"/>
                  <a:gd name="T10" fmla="*/ 1 w 16"/>
                  <a:gd name="T11" fmla="*/ 6 h 17"/>
                  <a:gd name="T12" fmla="*/ 0 w 16"/>
                  <a:gd name="T13" fmla="*/ 11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0" y="11"/>
                    </a:moveTo>
                    <a:cubicBezTo>
                      <a:pt x="0" y="13"/>
                      <a:pt x="2" y="15"/>
                      <a:pt x="4" y="17"/>
                    </a:cubicBezTo>
                    <a:cubicBezTo>
                      <a:pt x="6" y="14"/>
                      <a:pt x="8" y="10"/>
                      <a:pt x="11" y="7"/>
                    </a:cubicBezTo>
                    <a:cubicBezTo>
                      <a:pt x="13" y="5"/>
                      <a:pt x="14" y="4"/>
                      <a:pt x="16" y="2"/>
                    </a:cubicBezTo>
                    <a:cubicBezTo>
                      <a:pt x="13" y="0"/>
                      <a:pt x="8" y="0"/>
                      <a:pt x="5" y="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9"/>
                      <a:pt x="0" y="11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1" name="Freeform 962"/>
              <p:cNvSpPr/>
              <p:nvPr/>
            </p:nvSpPr>
            <p:spPr bwMode="auto">
              <a:xfrm>
                <a:off x="2059" y="2756"/>
                <a:ext cx="10" cy="9"/>
              </a:xfrm>
              <a:custGeom>
                <a:gdLst>
                  <a:gd name="T0" fmla="*/ 0 w 4"/>
                  <a:gd name="T1" fmla="*/ 4 h 4"/>
                  <a:gd name="T2" fmla="*/ 4 w 4"/>
                  <a:gd name="T3" fmla="*/ 0 h 4"/>
                  <a:gd name="T4" fmla="*/ 1 w 4"/>
                  <a:gd name="T5" fmla="*/ 2 h 4"/>
                  <a:gd name="T6" fmla="*/ 0 w 4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1"/>
                      <a:pt x="1" y="2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2" name="Freeform 963"/>
              <p:cNvSpPr/>
              <p:nvPr/>
            </p:nvSpPr>
            <p:spPr bwMode="auto">
              <a:xfrm>
                <a:off x="2090" y="2715"/>
                <a:ext cx="42" cy="38"/>
              </a:xfrm>
              <a:custGeom>
                <a:gdLst>
                  <a:gd name="T0" fmla="*/ 6 w 18"/>
                  <a:gd name="T1" fmla="*/ 3 h 16"/>
                  <a:gd name="T2" fmla="*/ 3 w 18"/>
                  <a:gd name="T3" fmla="*/ 16 h 16"/>
                  <a:gd name="T4" fmla="*/ 18 w 18"/>
                  <a:gd name="T5" fmla="*/ 6 h 16"/>
                  <a:gd name="T6" fmla="*/ 6 w 18"/>
                  <a:gd name="T7" fmla="*/ 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6">
                    <a:moveTo>
                      <a:pt x="6" y="3"/>
                    </a:moveTo>
                    <a:cubicBezTo>
                      <a:pt x="3" y="5"/>
                      <a:pt x="0" y="13"/>
                      <a:pt x="3" y="16"/>
                    </a:cubicBezTo>
                    <a:cubicBezTo>
                      <a:pt x="8" y="12"/>
                      <a:pt x="13" y="8"/>
                      <a:pt x="18" y="6"/>
                    </a:cubicBezTo>
                    <a:cubicBezTo>
                      <a:pt x="16" y="1"/>
                      <a:pt x="11" y="0"/>
                      <a:pt x="6" y="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3" name="Freeform 964"/>
              <p:cNvSpPr/>
              <p:nvPr/>
            </p:nvSpPr>
            <p:spPr bwMode="auto">
              <a:xfrm>
                <a:off x="2137" y="2668"/>
                <a:ext cx="29" cy="28"/>
              </a:xfrm>
              <a:custGeom>
                <a:gdLst>
                  <a:gd name="T0" fmla="*/ 4 w 12"/>
                  <a:gd name="T1" fmla="*/ 12 h 12"/>
                  <a:gd name="T2" fmla="*/ 6 w 12"/>
                  <a:gd name="T3" fmla="*/ 11 h 12"/>
                  <a:gd name="T4" fmla="*/ 6 w 12"/>
                  <a:gd name="T5" fmla="*/ 11 h 12"/>
                  <a:gd name="T6" fmla="*/ 12 w 12"/>
                  <a:gd name="T7" fmla="*/ 2 h 12"/>
                  <a:gd name="T8" fmla="*/ 8 w 12"/>
                  <a:gd name="T9" fmla="*/ 0 h 12"/>
                  <a:gd name="T10" fmla="*/ 0 w 12"/>
                  <a:gd name="T11" fmla="*/ 8 h 12"/>
                  <a:gd name="T12" fmla="*/ 4 w 12"/>
                  <a:gd name="T13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7"/>
                      <a:pt x="9" y="4"/>
                      <a:pt x="12" y="2"/>
                    </a:cubicBezTo>
                    <a:cubicBezTo>
                      <a:pt x="11" y="1"/>
                      <a:pt x="10" y="0"/>
                      <a:pt x="8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9"/>
                      <a:pt x="3" y="10"/>
                      <a:pt x="4" y="1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4" name="Freeform 965"/>
              <p:cNvSpPr/>
              <p:nvPr/>
            </p:nvSpPr>
            <p:spPr bwMode="auto">
              <a:xfrm>
                <a:off x="2132" y="2665"/>
                <a:ext cx="24" cy="22"/>
              </a:xfrm>
              <a:custGeom>
                <a:gdLst>
                  <a:gd name="T0" fmla="*/ 5 w 10"/>
                  <a:gd name="T1" fmla="*/ 0 h 9"/>
                  <a:gd name="T2" fmla="*/ 0 w 10"/>
                  <a:gd name="T3" fmla="*/ 9 h 9"/>
                  <a:gd name="T4" fmla="*/ 2 w 10"/>
                  <a:gd name="T5" fmla="*/ 9 h 9"/>
                  <a:gd name="T6" fmla="*/ 10 w 10"/>
                  <a:gd name="T7" fmla="*/ 1 h 9"/>
                  <a:gd name="T8" fmla="*/ 5 w 10"/>
                  <a:gd name="T9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3" y="3"/>
                      <a:pt x="1" y="6"/>
                      <a:pt x="0" y="9"/>
                    </a:cubicBezTo>
                    <a:cubicBezTo>
                      <a:pt x="0" y="9"/>
                      <a:pt x="1" y="9"/>
                      <a:pt x="2" y="9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7" y="0"/>
                      <a:pt x="5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5" name="Freeform 966"/>
              <p:cNvSpPr/>
              <p:nvPr/>
            </p:nvSpPr>
            <p:spPr bwMode="auto">
              <a:xfrm>
                <a:off x="2125" y="2665"/>
                <a:ext cx="19" cy="22"/>
              </a:xfrm>
              <a:custGeom>
                <a:gdLst>
                  <a:gd name="T0" fmla="*/ 0 w 8"/>
                  <a:gd name="T1" fmla="*/ 9 h 9"/>
                  <a:gd name="T2" fmla="*/ 3 w 8"/>
                  <a:gd name="T3" fmla="*/ 9 h 9"/>
                  <a:gd name="T4" fmla="*/ 8 w 8"/>
                  <a:gd name="T5" fmla="*/ 0 h 9"/>
                  <a:gd name="T6" fmla="*/ 7 w 8"/>
                  <a:gd name="T7" fmla="*/ 1 h 9"/>
                  <a:gd name="T8" fmla="*/ 0 w 8"/>
                  <a:gd name="T9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cubicBezTo>
                      <a:pt x="1" y="9"/>
                      <a:pt x="2" y="9"/>
                      <a:pt x="3" y="9"/>
                    </a:cubicBezTo>
                    <a:cubicBezTo>
                      <a:pt x="4" y="6"/>
                      <a:pt x="6" y="3"/>
                      <a:pt x="8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3" y="2"/>
                      <a:pt x="1" y="5"/>
                      <a:pt x="0" y="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6" name="Freeform 967"/>
              <p:cNvSpPr/>
              <p:nvPr/>
            </p:nvSpPr>
            <p:spPr bwMode="auto">
              <a:xfrm>
                <a:off x="2080" y="2615"/>
                <a:ext cx="29" cy="53"/>
              </a:xfrm>
              <a:custGeom>
                <a:gdLst>
                  <a:gd name="T0" fmla="*/ 12 w 12"/>
                  <a:gd name="T1" fmla="*/ 8 h 22"/>
                  <a:gd name="T2" fmla="*/ 6 w 12"/>
                  <a:gd name="T3" fmla="*/ 0 h 22"/>
                  <a:gd name="T4" fmla="*/ 3 w 12"/>
                  <a:gd name="T5" fmla="*/ 11 h 22"/>
                  <a:gd name="T6" fmla="*/ 7 w 12"/>
                  <a:gd name="T7" fmla="*/ 18 h 22"/>
                  <a:gd name="T8" fmla="*/ 12 w 12"/>
                  <a:gd name="T9" fmla="*/ 22 h 22"/>
                  <a:gd name="T10" fmla="*/ 12 w 12"/>
                  <a:gd name="T11" fmla="*/ 13 h 22"/>
                  <a:gd name="T12" fmla="*/ 12 w 12"/>
                  <a:gd name="T13" fmla="*/ 8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2">
                    <a:moveTo>
                      <a:pt x="12" y="8"/>
                    </a:moveTo>
                    <a:cubicBezTo>
                      <a:pt x="11" y="5"/>
                      <a:pt x="10" y="0"/>
                      <a:pt x="6" y="0"/>
                    </a:cubicBezTo>
                    <a:cubicBezTo>
                      <a:pt x="0" y="1"/>
                      <a:pt x="2" y="7"/>
                      <a:pt x="3" y="11"/>
                    </a:cubicBezTo>
                    <a:cubicBezTo>
                      <a:pt x="4" y="14"/>
                      <a:pt x="6" y="16"/>
                      <a:pt x="7" y="18"/>
                    </a:cubicBezTo>
                    <a:cubicBezTo>
                      <a:pt x="9" y="20"/>
                      <a:pt x="10" y="21"/>
                      <a:pt x="12" y="22"/>
                    </a:cubicBezTo>
                    <a:cubicBezTo>
                      <a:pt x="12" y="20"/>
                      <a:pt x="12" y="16"/>
                      <a:pt x="12" y="13"/>
                    </a:cubicBezTo>
                    <a:cubicBezTo>
                      <a:pt x="12" y="12"/>
                      <a:pt x="12" y="10"/>
                      <a:pt x="12" y="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7" name="Freeform 968"/>
              <p:cNvSpPr/>
              <p:nvPr/>
            </p:nvSpPr>
            <p:spPr bwMode="auto">
              <a:xfrm>
                <a:off x="2158" y="2661"/>
                <a:ext cx="12" cy="11"/>
              </a:xfrm>
              <a:custGeom>
                <a:gdLst>
                  <a:gd name="T0" fmla="*/ 0 w 5"/>
                  <a:gd name="T1" fmla="*/ 2 h 5"/>
                  <a:gd name="T2" fmla="*/ 4 w 5"/>
                  <a:gd name="T3" fmla="*/ 5 h 5"/>
                  <a:gd name="T4" fmla="*/ 4 w 5"/>
                  <a:gd name="T5" fmla="*/ 5 h 5"/>
                  <a:gd name="T6" fmla="*/ 5 w 5"/>
                  <a:gd name="T7" fmla="*/ 4 h 5"/>
                  <a:gd name="T8" fmla="*/ 1 w 5"/>
                  <a:gd name="T9" fmla="*/ 0 h 5"/>
                  <a:gd name="T10" fmla="*/ 0 w 5"/>
                  <a:gd name="T11" fmla="*/ 2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2" y="2"/>
                      <a:pt x="3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8" name="Freeform 969"/>
              <p:cNvSpPr/>
              <p:nvPr/>
            </p:nvSpPr>
            <p:spPr bwMode="auto">
              <a:xfrm>
                <a:off x="2147" y="2651"/>
                <a:ext cx="14" cy="14"/>
              </a:xfrm>
              <a:custGeom>
                <a:gdLst>
                  <a:gd name="T0" fmla="*/ 2 w 6"/>
                  <a:gd name="T1" fmla="*/ 0 h 6"/>
                  <a:gd name="T2" fmla="*/ 0 w 6"/>
                  <a:gd name="T3" fmla="*/ 5 h 6"/>
                  <a:gd name="T4" fmla="*/ 5 w 6"/>
                  <a:gd name="T5" fmla="*/ 6 h 6"/>
                  <a:gd name="T6" fmla="*/ 6 w 6"/>
                  <a:gd name="T7" fmla="*/ 4 h 6"/>
                  <a:gd name="T8" fmla="*/ 2 w 6"/>
                  <a:gd name="T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1" y="2"/>
                      <a:pt x="0" y="3"/>
                      <a:pt x="0" y="5"/>
                    </a:cubicBezTo>
                    <a:cubicBezTo>
                      <a:pt x="2" y="4"/>
                      <a:pt x="4" y="5"/>
                      <a:pt x="5" y="6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9" name="Freeform 970"/>
              <p:cNvSpPr/>
              <p:nvPr/>
            </p:nvSpPr>
            <p:spPr bwMode="auto">
              <a:xfrm>
                <a:off x="1993" y="2649"/>
                <a:ext cx="151" cy="142"/>
              </a:xfrm>
              <a:custGeom>
                <a:gdLst>
                  <a:gd name="T0" fmla="*/ 59 w 64"/>
                  <a:gd name="T1" fmla="*/ 8 h 60"/>
                  <a:gd name="T2" fmla="*/ 64 w 64"/>
                  <a:gd name="T3" fmla="*/ 1 h 60"/>
                  <a:gd name="T4" fmla="*/ 64 w 64"/>
                  <a:gd name="T5" fmla="*/ 0 h 60"/>
                  <a:gd name="T6" fmla="*/ 59 w 64"/>
                  <a:gd name="T7" fmla="*/ 1 h 60"/>
                  <a:gd name="T8" fmla="*/ 50 w 64"/>
                  <a:gd name="T9" fmla="*/ 11 h 60"/>
                  <a:gd name="T10" fmla="*/ 49 w 64"/>
                  <a:gd name="T11" fmla="*/ 11 h 60"/>
                  <a:gd name="T12" fmla="*/ 28 w 64"/>
                  <a:gd name="T13" fmla="*/ 28 h 60"/>
                  <a:gd name="T14" fmla="*/ 27 w 64"/>
                  <a:gd name="T15" fmla="*/ 28 h 60"/>
                  <a:gd name="T16" fmla="*/ 27 w 64"/>
                  <a:gd name="T17" fmla="*/ 29 h 60"/>
                  <a:gd name="T18" fmla="*/ 12 w 64"/>
                  <a:gd name="T19" fmla="*/ 36 h 60"/>
                  <a:gd name="T20" fmla="*/ 8 w 64"/>
                  <a:gd name="T21" fmla="*/ 50 h 60"/>
                  <a:gd name="T22" fmla="*/ 7 w 64"/>
                  <a:gd name="T23" fmla="*/ 51 h 60"/>
                  <a:gd name="T24" fmla="*/ 1 w 64"/>
                  <a:gd name="T25" fmla="*/ 54 h 60"/>
                  <a:gd name="T26" fmla="*/ 0 w 64"/>
                  <a:gd name="T27" fmla="*/ 55 h 60"/>
                  <a:gd name="T28" fmla="*/ 5 w 64"/>
                  <a:gd name="T29" fmla="*/ 60 h 60"/>
                  <a:gd name="T30" fmla="*/ 14 w 64"/>
                  <a:gd name="T31" fmla="*/ 55 h 60"/>
                  <a:gd name="T32" fmla="*/ 14 w 64"/>
                  <a:gd name="T33" fmla="*/ 55 h 60"/>
                  <a:gd name="T34" fmla="*/ 15 w 64"/>
                  <a:gd name="T35" fmla="*/ 52 h 60"/>
                  <a:gd name="T36" fmla="*/ 14 w 64"/>
                  <a:gd name="T37" fmla="*/ 49 h 60"/>
                  <a:gd name="T38" fmla="*/ 16 w 64"/>
                  <a:gd name="T39" fmla="*/ 42 h 60"/>
                  <a:gd name="T40" fmla="*/ 28 w 64"/>
                  <a:gd name="T41" fmla="*/ 36 h 60"/>
                  <a:gd name="T42" fmla="*/ 29 w 64"/>
                  <a:gd name="T43" fmla="*/ 36 h 60"/>
                  <a:gd name="T44" fmla="*/ 31 w 64"/>
                  <a:gd name="T45" fmla="*/ 32 h 60"/>
                  <a:gd name="T46" fmla="*/ 34 w 64"/>
                  <a:gd name="T47" fmla="*/ 30 h 60"/>
                  <a:gd name="T48" fmla="*/ 39 w 64"/>
                  <a:gd name="T49" fmla="*/ 18 h 60"/>
                  <a:gd name="T50" fmla="*/ 51 w 64"/>
                  <a:gd name="T51" fmla="*/ 19 h 60"/>
                  <a:gd name="T52" fmla="*/ 54 w 64"/>
                  <a:gd name="T53" fmla="*/ 17 h 60"/>
                  <a:gd name="T54" fmla="*/ 55 w 64"/>
                  <a:gd name="T55" fmla="*/ 15 h 60"/>
                  <a:gd name="T56" fmla="*/ 59 w 64"/>
                  <a:gd name="T57" fmla="*/ 8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0">
                    <a:moveTo>
                      <a:pt x="59" y="8"/>
                    </a:moveTo>
                    <a:cubicBezTo>
                      <a:pt x="61" y="5"/>
                      <a:pt x="62" y="3"/>
                      <a:pt x="64" y="1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2" y="0"/>
                      <a:pt x="61" y="0"/>
                      <a:pt x="59" y="1"/>
                    </a:cubicBezTo>
                    <a:cubicBezTo>
                      <a:pt x="55" y="2"/>
                      <a:pt x="51" y="6"/>
                      <a:pt x="50" y="11"/>
                    </a:cubicBezTo>
                    <a:cubicBezTo>
                      <a:pt x="50" y="11"/>
                      <a:pt x="49" y="12"/>
                      <a:pt x="49" y="11"/>
                    </a:cubicBezTo>
                    <a:cubicBezTo>
                      <a:pt x="38" y="7"/>
                      <a:pt x="27" y="18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1" y="29"/>
                      <a:pt x="15" y="32"/>
                      <a:pt x="12" y="36"/>
                    </a:cubicBezTo>
                    <a:cubicBezTo>
                      <a:pt x="9" y="39"/>
                      <a:pt x="7" y="45"/>
                      <a:pt x="8" y="50"/>
                    </a:cubicBezTo>
                    <a:cubicBezTo>
                      <a:pt x="8" y="50"/>
                      <a:pt x="8" y="51"/>
                      <a:pt x="7" y="51"/>
                    </a:cubicBezTo>
                    <a:cubicBezTo>
                      <a:pt x="5" y="52"/>
                      <a:pt x="3" y="52"/>
                      <a:pt x="1" y="54"/>
                    </a:cubicBezTo>
                    <a:cubicBezTo>
                      <a:pt x="0" y="54"/>
                      <a:pt x="0" y="54"/>
                      <a:pt x="0" y="55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7" y="57"/>
                      <a:pt x="10" y="55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4"/>
                      <a:pt x="15" y="53"/>
                      <a:pt x="15" y="52"/>
                    </a:cubicBezTo>
                    <a:cubicBezTo>
                      <a:pt x="15" y="51"/>
                      <a:pt x="14" y="50"/>
                      <a:pt x="14" y="49"/>
                    </a:cubicBezTo>
                    <a:cubicBezTo>
                      <a:pt x="14" y="46"/>
                      <a:pt x="14" y="44"/>
                      <a:pt x="16" y="42"/>
                    </a:cubicBezTo>
                    <a:cubicBezTo>
                      <a:pt x="18" y="38"/>
                      <a:pt x="24" y="35"/>
                      <a:pt x="28" y="36"/>
                    </a:cubicBezTo>
                    <a:cubicBezTo>
                      <a:pt x="28" y="36"/>
                      <a:pt x="29" y="36"/>
                      <a:pt x="29" y="36"/>
                    </a:cubicBezTo>
                    <a:cubicBezTo>
                      <a:pt x="29" y="35"/>
                      <a:pt x="30" y="34"/>
                      <a:pt x="31" y="32"/>
                    </a:cubicBezTo>
                    <a:cubicBezTo>
                      <a:pt x="32" y="31"/>
                      <a:pt x="33" y="30"/>
                      <a:pt x="34" y="30"/>
                    </a:cubicBezTo>
                    <a:cubicBezTo>
                      <a:pt x="34" y="25"/>
                      <a:pt x="35" y="21"/>
                      <a:pt x="39" y="18"/>
                    </a:cubicBezTo>
                    <a:cubicBezTo>
                      <a:pt x="43" y="15"/>
                      <a:pt x="48" y="16"/>
                      <a:pt x="51" y="19"/>
                    </a:cubicBezTo>
                    <a:cubicBezTo>
                      <a:pt x="52" y="18"/>
                      <a:pt x="53" y="17"/>
                      <a:pt x="54" y="17"/>
                    </a:cubicBezTo>
                    <a:cubicBezTo>
                      <a:pt x="54" y="16"/>
                      <a:pt x="55" y="16"/>
                      <a:pt x="55" y="15"/>
                    </a:cubicBezTo>
                    <a:cubicBezTo>
                      <a:pt x="55" y="12"/>
                      <a:pt x="57" y="9"/>
                      <a:pt x="59" y="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0" name="Freeform 971"/>
              <p:cNvSpPr/>
              <p:nvPr/>
            </p:nvSpPr>
            <p:spPr bwMode="auto">
              <a:xfrm>
                <a:off x="2132" y="2646"/>
                <a:ext cx="19" cy="22"/>
              </a:xfrm>
              <a:custGeom>
                <a:gdLst>
                  <a:gd name="T0" fmla="*/ 5 w 8"/>
                  <a:gd name="T1" fmla="*/ 1 h 9"/>
                  <a:gd name="T2" fmla="*/ 5 w 8"/>
                  <a:gd name="T3" fmla="*/ 2 h 9"/>
                  <a:gd name="T4" fmla="*/ 0 w 8"/>
                  <a:gd name="T5" fmla="*/ 9 h 9"/>
                  <a:gd name="T6" fmla="*/ 3 w 8"/>
                  <a:gd name="T7" fmla="*/ 7 h 9"/>
                  <a:gd name="T8" fmla="*/ 6 w 8"/>
                  <a:gd name="T9" fmla="*/ 7 h 9"/>
                  <a:gd name="T10" fmla="*/ 8 w 8"/>
                  <a:gd name="T11" fmla="*/ 2 h 9"/>
                  <a:gd name="T12" fmla="*/ 6 w 8"/>
                  <a:gd name="T13" fmla="*/ 0 h 9"/>
                  <a:gd name="T14" fmla="*/ 5 w 8"/>
                  <a:gd name="T15" fmla="*/ 1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5" y="1"/>
                    </a:moveTo>
                    <a:cubicBezTo>
                      <a:pt x="5" y="1"/>
                      <a:pt x="5" y="1"/>
                      <a:pt x="5" y="2"/>
                    </a:cubicBezTo>
                    <a:cubicBezTo>
                      <a:pt x="3" y="4"/>
                      <a:pt x="2" y="6"/>
                      <a:pt x="0" y="9"/>
                    </a:cubicBez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7"/>
                      <a:pt x="6" y="7"/>
                    </a:cubicBezTo>
                    <a:cubicBezTo>
                      <a:pt x="6" y="5"/>
                      <a:pt x="7" y="4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1" name="Freeform 972"/>
              <p:cNvSpPr/>
              <p:nvPr/>
            </p:nvSpPr>
            <p:spPr bwMode="auto">
              <a:xfrm>
                <a:off x="2121" y="2684"/>
                <a:ext cx="2" cy="5"/>
              </a:xfrm>
              <a:custGeom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2" name="Freeform 973"/>
              <p:cNvSpPr/>
              <p:nvPr/>
            </p:nvSpPr>
            <p:spPr bwMode="auto">
              <a:xfrm>
                <a:off x="2017" y="2661"/>
                <a:ext cx="35" cy="49"/>
              </a:xfrm>
              <a:custGeom>
                <a:gdLst>
                  <a:gd name="T0" fmla="*/ 3 w 15"/>
                  <a:gd name="T1" fmla="*/ 6 h 21"/>
                  <a:gd name="T2" fmla="*/ 6 w 15"/>
                  <a:gd name="T3" fmla="*/ 15 h 21"/>
                  <a:gd name="T4" fmla="*/ 15 w 15"/>
                  <a:gd name="T5" fmla="*/ 21 h 21"/>
                  <a:gd name="T6" fmla="*/ 12 w 15"/>
                  <a:gd name="T7" fmla="*/ 11 h 21"/>
                  <a:gd name="T8" fmla="*/ 3 w 15"/>
                  <a:gd name="T9" fmla="*/ 6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1">
                    <a:moveTo>
                      <a:pt x="3" y="6"/>
                    </a:moveTo>
                    <a:cubicBezTo>
                      <a:pt x="0" y="9"/>
                      <a:pt x="4" y="13"/>
                      <a:pt x="6" y="15"/>
                    </a:cubicBezTo>
                    <a:cubicBezTo>
                      <a:pt x="9" y="18"/>
                      <a:pt x="12" y="20"/>
                      <a:pt x="15" y="21"/>
                    </a:cubicBezTo>
                    <a:cubicBezTo>
                      <a:pt x="14" y="18"/>
                      <a:pt x="13" y="14"/>
                      <a:pt x="12" y="11"/>
                    </a:cubicBezTo>
                    <a:cubicBezTo>
                      <a:pt x="11" y="7"/>
                      <a:pt x="7" y="0"/>
                      <a:pt x="3" y="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3" name="Freeform 974"/>
              <p:cNvSpPr/>
              <p:nvPr/>
            </p:nvSpPr>
            <p:spPr bwMode="auto">
              <a:xfrm>
                <a:off x="1960" y="2718"/>
                <a:ext cx="45" cy="47"/>
              </a:xfrm>
              <a:custGeom>
                <a:gdLst>
                  <a:gd name="T0" fmla="*/ 5 w 19"/>
                  <a:gd name="T1" fmla="*/ 4 h 20"/>
                  <a:gd name="T2" fmla="*/ 9 w 19"/>
                  <a:gd name="T3" fmla="*/ 14 h 20"/>
                  <a:gd name="T4" fmla="*/ 19 w 19"/>
                  <a:gd name="T5" fmla="*/ 20 h 20"/>
                  <a:gd name="T6" fmla="*/ 5 w 19"/>
                  <a:gd name="T7" fmla="*/ 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5" y="4"/>
                    </a:moveTo>
                    <a:cubicBezTo>
                      <a:pt x="0" y="7"/>
                      <a:pt x="7" y="13"/>
                      <a:pt x="9" y="14"/>
                    </a:cubicBezTo>
                    <a:cubicBezTo>
                      <a:pt x="12" y="16"/>
                      <a:pt x="15" y="18"/>
                      <a:pt x="19" y="20"/>
                    </a:cubicBezTo>
                    <a:cubicBezTo>
                      <a:pt x="16" y="14"/>
                      <a:pt x="12" y="0"/>
                      <a:pt x="5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4" name="Freeform 975"/>
              <p:cNvSpPr/>
              <p:nvPr/>
            </p:nvSpPr>
            <p:spPr bwMode="auto">
              <a:xfrm>
                <a:off x="2154" y="2675"/>
                <a:ext cx="35" cy="33"/>
              </a:xfrm>
              <a:custGeom>
                <a:gdLst>
                  <a:gd name="T0" fmla="*/ 0 w 15"/>
                  <a:gd name="T1" fmla="*/ 8 h 14"/>
                  <a:gd name="T2" fmla="*/ 11 w 15"/>
                  <a:gd name="T3" fmla="*/ 14 h 14"/>
                  <a:gd name="T4" fmla="*/ 15 w 15"/>
                  <a:gd name="T5" fmla="*/ 7 h 14"/>
                  <a:gd name="T6" fmla="*/ 9 w 15"/>
                  <a:gd name="T7" fmla="*/ 0 h 14"/>
                  <a:gd name="T8" fmla="*/ 8 w 15"/>
                  <a:gd name="T9" fmla="*/ 0 h 14"/>
                  <a:gd name="T10" fmla="*/ 0 w 15"/>
                  <a:gd name="T11" fmla="*/ 8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8"/>
                    </a:moveTo>
                    <a:cubicBezTo>
                      <a:pt x="5" y="7"/>
                      <a:pt x="9" y="10"/>
                      <a:pt x="11" y="14"/>
                    </a:cubicBezTo>
                    <a:cubicBezTo>
                      <a:pt x="12" y="11"/>
                      <a:pt x="13" y="8"/>
                      <a:pt x="15" y="7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1"/>
                      <a:pt x="2" y="4"/>
                      <a:pt x="0" y="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5" name="Freeform 976"/>
              <p:cNvSpPr/>
              <p:nvPr/>
            </p:nvSpPr>
            <p:spPr bwMode="auto">
              <a:xfrm>
                <a:off x="2076" y="2689"/>
                <a:ext cx="35" cy="33"/>
              </a:xfrm>
              <a:custGeom>
                <a:gdLst>
                  <a:gd name="T0" fmla="*/ 15 w 15"/>
                  <a:gd name="T1" fmla="*/ 3 h 14"/>
                  <a:gd name="T2" fmla="*/ 5 w 15"/>
                  <a:gd name="T3" fmla="*/ 2 h 14"/>
                  <a:gd name="T4" fmla="*/ 1 w 15"/>
                  <a:gd name="T5" fmla="*/ 7 h 14"/>
                  <a:gd name="T6" fmla="*/ 1 w 15"/>
                  <a:gd name="T7" fmla="*/ 12 h 14"/>
                  <a:gd name="T8" fmla="*/ 10 w 15"/>
                  <a:gd name="T9" fmla="*/ 14 h 14"/>
                  <a:gd name="T10" fmla="*/ 10 w 15"/>
                  <a:gd name="T11" fmla="*/ 13 h 14"/>
                  <a:gd name="T12" fmla="*/ 12 w 15"/>
                  <a:gd name="T13" fmla="*/ 10 h 14"/>
                  <a:gd name="T14" fmla="*/ 15 w 15"/>
                  <a:gd name="T15" fmla="*/ 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4">
                    <a:moveTo>
                      <a:pt x="15" y="3"/>
                    </a:moveTo>
                    <a:cubicBezTo>
                      <a:pt x="12" y="0"/>
                      <a:pt x="8" y="1"/>
                      <a:pt x="5" y="2"/>
                    </a:cubicBezTo>
                    <a:cubicBezTo>
                      <a:pt x="3" y="3"/>
                      <a:pt x="2" y="5"/>
                      <a:pt x="1" y="7"/>
                    </a:cubicBezTo>
                    <a:cubicBezTo>
                      <a:pt x="0" y="9"/>
                      <a:pt x="1" y="11"/>
                      <a:pt x="1" y="12"/>
                    </a:cubicBezTo>
                    <a:cubicBezTo>
                      <a:pt x="3" y="12"/>
                      <a:pt x="7" y="12"/>
                      <a:pt x="10" y="14"/>
                    </a:cubicBezTo>
                    <a:cubicBezTo>
                      <a:pt x="10" y="14"/>
                      <a:pt x="10" y="14"/>
                      <a:pt x="10" y="13"/>
                    </a:cubicBezTo>
                    <a:cubicBezTo>
                      <a:pt x="11" y="12"/>
                      <a:pt x="12" y="11"/>
                      <a:pt x="12" y="10"/>
                    </a:cubicBezTo>
                    <a:cubicBezTo>
                      <a:pt x="12" y="8"/>
                      <a:pt x="13" y="5"/>
                      <a:pt x="15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6" name="Freeform 977"/>
              <p:cNvSpPr/>
              <p:nvPr/>
            </p:nvSpPr>
            <p:spPr bwMode="auto">
              <a:xfrm>
                <a:off x="2099" y="2713"/>
                <a:ext cx="7" cy="7"/>
              </a:xfrm>
              <a:custGeom>
                <a:gdLst>
                  <a:gd name="T0" fmla="*/ 0 w 3"/>
                  <a:gd name="T1" fmla="*/ 3 h 3"/>
                  <a:gd name="T2" fmla="*/ 3 w 3"/>
                  <a:gd name="T3" fmla="*/ 2 h 3"/>
                  <a:gd name="T4" fmla="*/ 2 w 3"/>
                  <a:gd name="T5" fmla="*/ 0 h 3"/>
                  <a:gd name="T6" fmla="*/ 0 w 3"/>
                  <a:gd name="T7" fmla="*/ 3 h 3"/>
                  <a:gd name="T8" fmla="*/ 0 w 3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3"/>
                      <a:pt x="2" y="2"/>
                      <a:pt x="3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7" name="Freeform 978"/>
              <p:cNvSpPr/>
              <p:nvPr/>
            </p:nvSpPr>
            <p:spPr bwMode="auto">
              <a:xfrm>
                <a:off x="2109" y="2691"/>
                <a:ext cx="35" cy="31"/>
              </a:xfrm>
              <a:custGeom>
                <a:gdLst>
                  <a:gd name="T0" fmla="*/ 0 w 15"/>
                  <a:gd name="T1" fmla="*/ 10 h 13"/>
                  <a:gd name="T2" fmla="*/ 0 w 15"/>
                  <a:gd name="T3" fmla="*/ 10 h 13"/>
                  <a:gd name="T4" fmla="*/ 10 w 15"/>
                  <a:gd name="T5" fmla="*/ 13 h 13"/>
                  <a:gd name="T6" fmla="*/ 11 w 15"/>
                  <a:gd name="T7" fmla="*/ 8 h 13"/>
                  <a:gd name="T8" fmla="*/ 15 w 15"/>
                  <a:gd name="T9" fmla="*/ 3 h 13"/>
                  <a:gd name="T10" fmla="*/ 15 w 15"/>
                  <a:gd name="T11" fmla="*/ 3 h 13"/>
                  <a:gd name="T12" fmla="*/ 10 w 15"/>
                  <a:gd name="T13" fmla="*/ 0 h 13"/>
                  <a:gd name="T14" fmla="*/ 6 w 15"/>
                  <a:gd name="T15" fmla="*/ 4 h 13"/>
                  <a:gd name="T16" fmla="*/ 0 w 15"/>
                  <a:gd name="T17" fmla="*/ 1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3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4" y="9"/>
                      <a:pt x="8" y="10"/>
                      <a:pt x="10" y="13"/>
                    </a:cubicBezTo>
                    <a:cubicBezTo>
                      <a:pt x="10" y="11"/>
                      <a:pt x="11" y="10"/>
                      <a:pt x="11" y="8"/>
                    </a:cubicBezTo>
                    <a:cubicBezTo>
                      <a:pt x="12" y="6"/>
                      <a:pt x="13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8" name="Freeform 979"/>
              <p:cNvSpPr/>
              <p:nvPr/>
            </p:nvSpPr>
            <p:spPr bwMode="auto">
              <a:xfrm>
                <a:off x="2123" y="2691"/>
                <a:ext cx="9" cy="10"/>
              </a:xfrm>
              <a:custGeom>
                <a:gdLst>
                  <a:gd name="T0" fmla="*/ 3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  <a:gd name="T6" fmla="*/ 3 w 4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9" name="Freeform 980"/>
              <p:cNvSpPr/>
              <p:nvPr/>
            </p:nvSpPr>
            <p:spPr bwMode="auto">
              <a:xfrm>
                <a:off x="2111" y="2696"/>
                <a:ext cx="5" cy="10"/>
              </a:xfrm>
              <a:custGeom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0" name="Freeform 981"/>
              <p:cNvSpPr/>
              <p:nvPr/>
            </p:nvSpPr>
            <p:spPr bwMode="auto">
              <a:xfrm>
                <a:off x="2109" y="2691"/>
                <a:ext cx="21" cy="24"/>
              </a:xfrm>
              <a:custGeom>
                <a:gdLst>
                  <a:gd name="T0" fmla="*/ 9 w 9"/>
                  <a:gd name="T1" fmla="*/ 0 h 10"/>
                  <a:gd name="T2" fmla="*/ 5 w 9"/>
                  <a:gd name="T3" fmla="*/ 0 h 10"/>
                  <a:gd name="T4" fmla="*/ 3 w 9"/>
                  <a:gd name="T5" fmla="*/ 2 h 10"/>
                  <a:gd name="T6" fmla="*/ 1 w 9"/>
                  <a:gd name="T7" fmla="*/ 6 h 10"/>
                  <a:gd name="T8" fmla="*/ 0 w 9"/>
                  <a:gd name="T9" fmla="*/ 10 h 10"/>
                  <a:gd name="T10" fmla="*/ 6 w 9"/>
                  <a:gd name="T11" fmla="*/ 4 h 10"/>
                  <a:gd name="T12" fmla="*/ 9 w 9"/>
                  <a:gd name="T13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2" y="3"/>
                      <a:pt x="1" y="4"/>
                      <a:pt x="1" y="6"/>
                    </a:cubicBezTo>
                    <a:cubicBezTo>
                      <a:pt x="0" y="7"/>
                      <a:pt x="0" y="9"/>
                      <a:pt x="0" y="10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8" y="1"/>
                      <a:pt x="9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1" name="Freeform 982"/>
              <p:cNvSpPr/>
              <p:nvPr/>
            </p:nvSpPr>
            <p:spPr bwMode="auto">
              <a:xfrm>
                <a:off x="2135" y="2694"/>
                <a:ext cx="45" cy="33"/>
              </a:xfrm>
              <a:custGeom>
                <a:gdLst>
                  <a:gd name="T0" fmla="*/ 9 w 19"/>
                  <a:gd name="T1" fmla="*/ 1 h 14"/>
                  <a:gd name="T2" fmla="*/ 2 w 19"/>
                  <a:gd name="T3" fmla="*/ 6 h 14"/>
                  <a:gd name="T4" fmla="*/ 1 w 19"/>
                  <a:gd name="T5" fmla="*/ 14 h 14"/>
                  <a:gd name="T6" fmla="*/ 19 w 19"/>
                  <a:gd name="T7" fmla="*/ 8 h 14"/>
                  <a:gd name="T8" fmla="*/ 9 w 19"/>
                  <a:gd name="T9" fmla="*/ 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4">
                    <a:moveTo>
                      <a:pt x="9" y="1"/>
                    </a:moveTo>
                    <a:cubicBezTo>
                      <a:pt x="6" y="2"/>
                      <a:pt x="4" y="4"/>
                      <a:pt x="2" y="6"/>
                    </a:cubicBezTo>
                    <a:cubicBezTo>
                      <a:pt x="1" y="8"/>
                      <a:pt x="0" y="12"/>
                      <a:pt x="1" y="14"/>
                    </a:cubicBezTo>
                    <a:cubicBezTo>
                      <a:pt x="7" y="12"/>
                      <a:pt x="13" y="10"/>
                      <a:pt x="19" y="8"/>
                    </a:cubicBezTo>
                    <a:cubicBezTo>
                      <a:pt x="17" y="4"/>
                      <a:pt x="14" y="0"/>
                      <a:pt x="9" y="1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2" name="Freeform 983"/>
              <p:cNvSpPr/>
              <p:nvPr/>
            </p:nvSpPr>
            <p:spPr bwMode="auto">
              <a:xfrm>
                <a:off x="2185" y="2694"/>
                <a:ext cx="23" cy="19"/>
              </a:xfrm>
              <a:custGeom>
                <a:gdLst>
                  <a:gd name="T0" fmla="*/ 10 w 10"/>
                  <a:gd name="T1" fmla="*/ 6 h 8"/>
                  <a:gd name="T2" fmla="*/ 4 w 10"/>
                  <a:gd name="T3" fmla="*/ 0 h 8"/>
                  <a:gd name="T4" fmla="*/ 0 w 10"/>
                  <a:gd name="T5" fmla="*/ 8 h 8"/>
                  <a:gd name="T6" fmla="*/ 10 w 10"/>
                  <a:gd name="T7" fmla="*/ 6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10" y="6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0" y="5"/>
                      <a:pt x="0" y="8"/>
                    </a:cubicBezTo>
                    <a:cubicBezTo>
                      <a:pt x="3" y="7"/>
                      <a:pt x="7" y="7"/>
                      <a:pt x="10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3" name="Freeform 984"/>
              <p:cNvSpPr/>
              <p:nvPr/>
            </p:nvSpPr>
            <p:spPr bwMode="auto">
              <a:xfrm>
                <a:off x="2052" y="2713"/>
                <a:ext cx="180" cy="145"/>
              </a:xfrm>
              <a:custGeom>
                <a:gdLst>
                  <a:gd name="T0" fmla="*/ 58 w 76"/>
                  <a:gd name="T1" fmla="*/ 2 h 61"/>
                  <a:gd name="T2" fmla="*/ 18 w 76"/>
                  <a:gd name="T3" fmla="*/ 21 h 61"/>
                  <a:gd name="T4" fmla="*/ 0 w 76"/>
                  <a:gd name="T5" fmla="*/ 53 h 61"/>
                  <a:gd name="T6" fmla="*/ 8 w 76"/>
                  <a:gd name="T7" fmla="*/ 61 h 61"/>
                  <a:gd name="T8" fmla="*/ 14 w 76"/>
                  <a:gd name="T9" fmla="*/ 41 h 61"/>
                  <a:gd name="T10" fmla="*/ 72 w 76"/>
                  <a:gd name="T11" fmla="*/ 9 h 61"/>
                  <a:gd name="T12" fmla="*/ 75 w 76"/>
                  <a:gd name="T13" fmla="*/ 9 h 61"/>
                  <a:gd name="T14" fmla="*/ 75 w 76"/>
                  <a:gd name="T15" fmla="*/ 9 h 61"/>
                  <a:gd name="T16" fmla="*/ 76 w 76"/>
                  <a:gd name="T17" fmla="*/ 8 h 61"/>
                  <a:gd name="T18" fmla="*/ 68 w 76"/>
                  <a:gd name="T19" fmla="*/ 0 h 61"/>
                  <a:gd name="T20" fmla="*/ 58 w 76"/>
                  <a:gd name="T21" fmla="*/ 2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61">
                    <a:moveTo>
                      <a:pt x="58" y="2"/>
                    </a:moveTo>
                    <a:cubicBezTo>
                      <a:pt x="43" y="4"/>
                      <a:pt x="29" y="10"/>
                      <a:pt x="18" y="21"/>
                    </a:cubicBezTo>
                    <a:cubicBezTo>
                      <a:pt x="9" y="29"/>
                      <a:pt x="3" y="41"/>
                      <a:pt x="0" y="53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9" y="54"/>
                      <a:pt x="11" y="47"/>
                      <a:pt x="14" y="41"/>
                    </a:cubicBezTo>
                    <a:cubicBezTo>
                      <a:pt x="25" y="20"/>
                      <a:pt x="49" y="9"/>
                      <a:pt x="72" y="9"/>
                    </a:cubicBezTo>
                    <a:cubicBezTo>
                      <a:pt x="73" y="9"/>
                      <a:pt x="74" y="9"/>
                      <a:pt x="75" y="9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5" y="1"/>
                      <a:pt x="61" y="1"/>
                      <a:pt x="58" y="2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4" name="Freeform 985"/>
              <p:cNvSpPr>
                <a:spLocks noEditPoints="1"/>
              </p:cNvSpPr>
              <p:nvPr/>
            </p:nvSpPr>
            <p:spPr bwMode="auto">
              <a:xfrm>
                <a:off x="1960" y="2611"/>
                <a:ext cx="187" cy="168"/>
              </a:xfrm>
              <a:custGeom>
                <a:gdLst>
                  <a:gd name="T0" fmla="*/ 78 w 79"/>
                  <a:gd name="T1" fmla="*/ 14 h 71"/>
                  <a:gd name="T2" fmla="*/ 72 w 79"/>
                  <a:gd name="T3" fmla="*/ 15 h 71"/>
                  <a:gd name="T4" fmla="*/ 65 w 79"/>
                  <a:gd name="T5" fmla="*/ 21 h 71"/>
                  <a:gd name="T6" fmla="*/ 64 w 79"/>
                  <a:gd name="T7" fmla="*/ 14 h 71"/>
                  <a:gd name="T8" fmla="*/ 64 w 79"/>
                  <a:gd name="T9" fmla="*/ 8 h 71"/>
                  <a:gd name="T10" fmla="*/ 56 w 79"/>
                  <a:gd name="T11" fmla="*/ 1 h 71"/>
                  <a:gd name="T12" fmla="*/ 52 w 79"/>
                  <a:gd name="T13" fmla="*/ 11 h 71"/>
                  <a:gd name="T14" fmla="*/ 56 w 79"/>
                  <a:gd name="T15" fmla="*/ 19 h 71"/>
                  <a:gd name="T16" fmla="*/ 61 w 79"/>
                  <a:gd name="T17" fmla="*/ 25 h 71"/>
                  <a:gd name="T18" fmla="*/ 40 w 79"/>
                  <a:gd name="T19" fmla="*/ 41 h 71"/>
                  <a:gd name="T20" fmla="*/ 38 w 79"/>
                  <a:gd name="T21" fmla="*/ 33 h 71"/>
                  <a:gd name="T22" fmla="*/ 35 w 79"/>
                  <a:gd name="T23" fmla="*/ 26 h 71"/>
                  <a:gd name="T24" fmla="*/ 26 w 79"/>
                  <a:gd name="T25" fmla="*/ 25 h 71"/>
                  <a:gd name="T26" fmla="*/ 38 w 79"/>
                  <a:gd name="T27" fmla="*/ 43 h 71"/>
                  <a:gd name="T28" fmla="*/ 24 w 79"/>
                  <a:gd name="T29" fmla="*/ 51 h 71"/>
                  <a:gd name="T30" fmla="*/ 20 w 79"/>
                  <a:gd name="T31" fmla="*/ 63 h 71"/>
                  <a:gd name="T32" fmla="*/ 11 w 79"/>
                  <a:gd name="T33" fmla="*/ 48 h 71"/>
                  <a:gd name="T34" fmla="*/ 3 w 79"/>
                  <a:gd name="T35" fmla="*/ 49 h 71"/>
                  <a:gd name="T36" fmla="*/ 6 w 79"/>
                  <a:gd name="T37" fmla="*/ 59 h 71"/>
                  <a:gd name="T38" fmla="*/ 13 w 79"/>
                  <a:gd name="T39" fmla="*/ 63 h 71"/>
                  <a:gd name="T40" fmla="*/ 18 w 79"/>
                  <a:gd name="T41" fmla="*/ 66 h 71"/>
                  <a:gd name="T42" fmla="*/ 12 w 79"/>
                  <a:gd name="T43" fmla="*/ 69 h 71"/>
                  <a:gd name="T44" fmla="*/ 14 w 79"/>
                  <a:gd name="T45" fmla="*/ 71 h 71"/>
                  <a:gd name="T46" fmla="*/ 15 w 79"/>
                  <a:gd name="T47" fmla="*/ 70 h 71"/>
                  <a:gd name="T48" fmla="*/ 21 w 79"/>
                  <a:gd name="T49" fmla="*/ 67 h 71"/>
                  <a:gd name="T50" fmla="*/ 22 w 79"/>
                  <a:gd name="T51" fmla="*/ 66 h 71"/>
                  <a:gd name="T52" fmla="*/ 26 w 79"/>
                  <a:gd name="T53" fmla="*/ 52 h 71"/>
                  <a:gd name="T54" fmla="*/ 41 w 79"/>
                  <a:gd name="T55" fmla="*/ 45 h 71"/>
                  <a:gd name="T56" fmla="*/ 41 w 79"/>
                  <a:gd name="T57" fmla="*/ 44 h 71"/>
                  <a:gd name="T58" fmla="*/ 42 w 79"/>
                  <a:gd name="T59" fmla="*/ 44 h 71"/>
                  <a:gd name="T60" fmla="*/ 63 w 79"/>
                  <a:gd name="T61" fmla="*/ 27 h 71"/>
                  <a:gd name="T62" fmla="*/ 64 w 79"/>
                  <a:gd name="T63" fmla="*/ 27 h 71"/>
                  <a:gd name="T64" fmla="*/ 73 w 79"/>
                  <a:gd name="T65" fmla="*/ 17 h 71"/>
                  <a:gd name="T66" fmla="*/ 78 w 79"/>
                  <a:gd name="T67" fmla="*/ 16 h 71"/>
                  <a:gd name="T68" fmla="*/ 79 w 79"/>
                  <a:gd name="T69" fmla="*/ 15 h 71"/>
                  <a:gd name="T70" fmla="*/ 78 w 79"/>
                  <a:gd name="T71" fmla="*/ 14 h 71"/>
                  <a:gd name="T72" fmla="*/ 9 w 79"/>
                  <a:gd name="T73" fmla="*/ 59 h 71"/>
                  <a:gd name="T74" fmla="*/ 5 w 79"/>
                  <a:gd name="T75" fmla="*/ 49 h 71"/>
                  <a:gd name="T76" fmla="*/ 19 w 79"/>
                  <a:gd name="T77" fmla="*/ 65 h 71"/>
                  <a:gd name="T78" fmla="*/ 9 w 79"/>
                  <a:gd name="T79" fmla="*/ 59 h 71"/>
                  <a:gd name="T80" fmla="*/ 30 w 79"/>
                  <a:gd name="T81" fmla="*/ 36 h 71"/>
                  <a:gd name="T82" fmla="*/ 27 w 79"/>
                  <a:gd name="T83" fmla="*/ 27 h 71"/>
                  <a:gd name="T84" fmla="*/ 36 w 79"/>
                  <a:gd name="T85" fmla="*/ 32 h 71"/>
                  <a:gd name="T86" fmla="*/ 39 w 79"/>
                  <a:gd name="T87" fmla="*/ 42 h 71"/>
                  <a:gd name="T88" fmla="*/ 30 w 79"/>
                  <a:gd name="T89" fmla="*/ 36 h 71"/>
                  <a:gd name="T90" fmla="*/ 63 w 79"/>
                  <a:gd name="T91" fmla="*/ 24 h 71"/>
                  <a:gd name="T92" fmla="*/ 58 w 79"/>
                  <a:gd name="T93" fmla="*/ 20 h 71"/>
                  <a:gd name="T94" fmla="*/ 54 w 79"/>
                  <a:gd name="T95" fmla="*/ 13 h 71"/>
                  <a:gd name="T96" fmla="*/ 57 w 79"/>
                  <a:gd name="T97" fmla="*/ 2 h 71"/>
                  <a:gd name="T98" fmla="*/ 63 w 79"/>
                  <a:gd name="T99" fmla="*/ 10 h 71"/>
                  <a:gd name="T100" fmla="*/ 63 w 79"/>
                  <a:gd name="T101" fmla="*/ 15 h 71"/>
                  <a:gd name="T102" fmla="*/ 63 w 79"/>
                  <a:gd name="T103" fmla="*/ 24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9" h="71">
                    <a:moveTo>
                      <a:pt x="78" y="14"/>
                    </a:moveTo>
                    <a:cubicBezTo>
                      <a:pt x="76" y="14"/>
                      <a:pt x="74" y="14"/>
                      <a:pt x="72" y="15"/>
                    </a:cubicBezTo>
                    <a:cubicBezTo>
                      <a:pt x="69" y="16"/>
                      <a:pt x="67" y="18"/>
                      <a:pt x="65" y="21"/>
                    </a:cubicBezTo>
                    <a:cubicBezTo>
                      <a:pt x="65" y="19"/>
                      <a:pt x="64" y="16"/>
                      <a:pt x="64" y="14"/>
                    </a:cubicBezTo>
                    <a:cubicBezTo>
                      <a:pt x="64" y="12"/>
                      <a:pt x="64" y="10"/>
                      <a:pt x="64" y="8"/>
                    </a:cubicBezTo>
                    <a:cubicBezTo>
                      <a:pt x="63" y="4"/>
                      <a:pt x="61" y="0"/>
                      <a:pt x="56" y="1"/>
                    </a:cubicBezTo>
                    <a:cubicBezTo>
                      <a:pt x="51" y="2"/>
                      <a:pt x="50" y="7"/>
                      <a:pt x="52" y="11"/>
                    </a:cubicBezTo>
                    <a:cubicBezTo>
                      <a:pt x="52" y="14"/>
                      <a:pt x="54" y="16"/>
                      <a:pt x="56" y="19"/>
                    </a:cubicBezTo>
                    <a:cubicBezTo>
                      <a:pt x="57" y="21"/>
                      <a:pt x="59" y="23"/>
                      <a:pt x="61" y="25"/>
                    </a:cubicBezTo>
                    <a:cubicBezTo>
                      <a:pt x="52" y="23"/>
                      <a:pt x="41" y="31"/>
                      <a:pt x="40" y="41"/>
                    </a:cubicBezTo>
                    <a:cubicBezTo>
                      <a:pt x="39" y="38"/>
                      <a:pt x="39" y="35"/>
                      <a:pt x="38" y="33"/>
                    </a:cubicBezTo>
                    <a:cubicBezTo>
                      <a:pt x="37" y="31"/>
                      <a:pt x="36" y="28"/>
                      <a:pt x="35" y="26"/>
                    </a:cubicBezTo>
                    <a:cubicBezTo>
                      <a:pt x="33" y="23"/>
                      <a:pt x="28" y="22"/>
                      <a:pt x="26" y="25"/>
                    </a:cubicBezTo>
                    <a:cubicBezTo>
                      <a:pt x="20" y="32"/>
                      <a:pt x="31" y="40"/>
                      <a:pt x="38" y="43"/>
                    </a:cubicBezTo>
                    <a:cubicBezTo>
                      <a:pt x="33" y="44"/>
                      <a:pt x="27" y="47"/>
                      <a:pt x="24" y="51"/>
                    </a:cubicBezTo>
                    <a:cubicBezTo>
                      <a:pt x="21" y="54"/>
                      <a:pt x="20" y="59"/>
                      <a:pt x="20" y="63"/>
                    </a:cubicBezTo>
                    <a:cubicBezTo>
                      <a:pt x="17" y="58"/>
                      <a:pt x="16" y="52"/>
                      <a:pt x="11" y="48"/>
                    </a:cubicBezTo>
                    <a:cubicBezTo>
                      <a:pt x="9" y="46"/>
                      <a:pt x="5" y="46"/>
                      <a:pt x="3" y="49"/>
                    </a:cubicBezTo>
                    <a:cubicBezTo>
                      <a:pt x="0" y="52"/>
                      <a:pt x="3" y="56"/>
                      <a:pt x="6" y="59"/>
                    </a:cubicBezTo>
                    <a:cubicBezTo>
                      <a:pt x="8" y="60"/>
                      <a:pt x="10" y="62"/>
                      <a:pt x="13" y="63"/>
                    </a:cubicBezTo>
                    <a:cubicBezTo>
                      <a:pt x="14" y="64"/>
                      <a:pt x="16" y="65"/>
                      <a:pt x="18" y="66"/>
                    </a:cubicBezTo>
                    <a:cubicBezTo>
                      <a:pt x="16" y="67"/>
                      <a:pt x="14" y="68"/>
                      <a:pt x="12" y="69"/>
                    </a:cubicBezTo>
                    <a:cubicBezTo>
                      <a:pt x="14" y="71"/>
                      <a:pt x="14" y="71"/>
                      <a:pt x="14" y="71"/>
                    </a:cubicBezTo>
                    <a:cubicBezTo>
                      <a:pt x="14" y="70"/>
                      <a:pt x="14" y="70"/>
                      <a:pt x="15" y="70"/>
                    </a:cubicBezTo>
                    <a:cubicBezTo>
                      <a:pt x="17" y="68"/>
                      <a:pt x="19" y="68"/>
                      <a:pt x="21" y="67"/>
                    </a:cubicBezTo>
                    <a:cubicBezTo>
                      <a:pt x="22" y="67"/>
                      <a:pt x="22" y="66"/>
                      <a:pt x="22" y="66"/>
                    </a:cubicBezTo>
                    <a:cubicBezTo>
                      <a:pt x="21" y="61"/>
                      <a:pt x="23" y="55"/>
                      <a:pt x="26" y="52"/>
                    </a:cubicBezTo>
                    <a:cubicBezTo>
                      <a:pt x="29" y="48"/>
                      <a:pt x="35" y="45"/>
                      <a:pt x="41" y="45"/>
                    </a:cubicBezTo>
                    <a:cubicBezTo>
                      <a:pt x="41" y="45"/>
                      <a:pt x="41" y="45"/>
                      <a:pt x="41" y="44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1" y="34"/>
                      <a:pt x="52" y="23"/>
                      <a:pt x="63" y="27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5" y="22"/>
                      <a:pt x="69" y="18"/>
                      <a:pt x="73" y="17"/>
                    </a:cubicBezTo>
                    <a:cubicBezTo>
                      <a:pt x="75" y="16"/>
                      <a:pt x="76" y="16"/>
                      <a:pt x="78" y="16"/>
                    </a:cubicBezTo>
                    <a:cubicBezTo>
                      <a:pt x="78" y="15"/>
                      <a:pt x="78" y="15"/>
                      <a:pt x="79" y="15"/>
                    </a:cubicBezTo>
                    <a:lnTo>
                      <a:pt x="78" y="14"/>
                    </a:lnTo>
                    <a:close/>
                    <a:moveTo>
                      <a:pt x="9" y="59"/>
                    </a:moveTo>
                    <a:cubicBezTo>
                      <a:pt x="7" y="58"/>
                      <a:pt x="0" y="52"/>
                      <a:pt x="5" y="49"/>
                    </a:cubicBezTo>
                    <a:cubicBezTo>
                      <a:pt x="12" y="45"/>
                      <a:pt x="16" y="59"/>
                      <a:pt x="19" y="65"/>
                    </a:cubicBezTo>
                    <a:cubicBezTo>
                      <a:pt x="15" y="63"/>
                      <a:pt x="12" y="61"/>
                      <a:pt x="9" y="59"/>
                    </a:cubicBezTo>
                    <a:close/>
                    <a:moveTo>
                      <a:pt x="30" y="36"/>
                    </a:moveTo>
                    <a:cubicBezTo>
                      <a:pt x="28" y="34"/>
                      <a:pt x="24" y="30"/>
                      <a:pt x="27" y="27"/>
                    </a:cubicBezTo>
                    <a:cubicBezTo>
                      <a:pt x="31" y="21"/>
                      <a:pt x="35" y="28"/>
                      <a:pt x="36" y="32"/>
                    </a:cubicBezTo>
                    <a:cubicBezTo>
                      <a:pt x="37" y="35"/>
                      <a:pt x="38" y="39"/>
                      <a:pt x="39" y="42"/>
                    </a:cubicBezTo>
                    <a:cubicBezTo>
                      <a:pt x="36" y="41"/>
                      <a:pt x="33" y="39"/>
                      <a:pt x="30" y="36"/>
                    </a:cubicBezTo>
                    <a:close/>
                    <a:moveTo>
                      <a:pt x="63" y="24"/>
                    </a:moveTo>
                    <a:cubicBezTo>
                      <a:pt x="61" y="23"/>
                      <a:pt x="60" y="22"/>
                      <a:pt x="58" y="20"/>
                    </a:cubicBezTo>
                    <a:cubicBezTo>
                      <a:pt x="57" y="18"/>
                      <a:pt x="55" y="16"/>
                      <a:pt x="54" y="13"/>
                    </a:cubicBezTo>
                    <a:cubicBezTo>
                      <a:pt x="53" y="9"/>
                      <a:pt x="51" y="3"/>
                      <a:pt x="57" y="2"/>
                    </a:cubicBezTo>
                    <a:cubicBezTo>
                      <a:pt x="61" y="2"/>
                      <a:pt x="62" y="7"/>
                      <a:pt x="63" y="10"/>
                    </a:cubicBezTo>
                    <a:cubicBezTo>
                      <a:pt x="63" y="12"/>
                      <a:pt x="63" y="14"/>
                      <a:pt x="63" y="15"/>
                    </a:cubicBezTo>
                    <a:cubicBezTo>
                      <a:pt x="63" y="18"/>
                      <a:pt x="63" y="22"/>
                      <a:pt x="63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5" name="Freeform 986"/>
              <p:cNvSpPr/>
              <p:nvPr/>
            </p:nvSpPr>
            <p:spPr bwMode="auto">
              <a:xfrm>
                <a:off x="2144" y="2646"/>
                <a:ext cx="3" cy="3"/>
              </a:xfrm>
              <a:custGeom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6" name="Freeform 987"/>
              <p:cNvSpPr/>
              <p:nvPr/>
            </p:nvSpPr>
            <p:spPr bwMode="auto">
              <a:xfrm>
                <a:off x="2071" y="2734"/>
                <a:ext cx="158" cy="128"/>
              </a:xfrm>
              <a:custGeom>
                <a:gdLst>
                  <a:gd name="T0" fmla="*/ 6 w 67"/>
                  <a:gd name="T1" fmla="*/ 32 h 54"/>
                  <a:gd name="T2" fmla="*/ 0 w 67"/>
                  <a:gd name="T3" fmla="*/ 52 h 54"/>
                  <a:gd name="T4" fmla="*/ 2 w 67"/>
                  <a:gd name="T5" fmla="*/ 54 h 54"/>
                  <a:gd name="T6" fmla="*/ 36 w 67"/>
                  <a:gd name="T7" fmla="*/ 8 h 54"/>
                  <a:gd name="T8" fmla="*/ 65 w 67"/>
                  <a:gd name="T9" fmla="*/ 2 h 54"/>
                  <a:gd name="T10" fmla="*/ 67 w 67"/>
                  <a:gd name="T11" fmla="*/ 0 h 54"/>
                  <a:gd name="T12" fmla="*/ 64 w 67"/>
                  <a:gd name="T13" fmla="*/ 0 h 54"/>
                  <a:gd name="T14" fmla="*/ 6 w 67"/>
                  <a:gd name="T15" fmla="*/ 32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54">
                    <a:moveTo>
                      <a:pt x="6" y="32"/>
                    </a:moveTo>
                    <a:cubicBezTo>
                      <a:pt x="3" y="38"/>
                      <a:pt x="1" y="45"/>
                      <a:pt x="0" y="52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3" y="33"/>
                      <a:pt x="17" y="16"/>
                      <a:pt x="36" y="8"/>
                    </a:cubicBezTo>
                    <a:cubicBezTo>
                      <a:pt x="45" y="4"/>
                      <a:pt x="55" y="2"/>
                      <a:pt x="65" y="2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6" y="0"/>
                      <a:pt x="65" y="0"/>
                      <a:pt x="64" y="0"/>
                    </a:cubicBezTo>
                    <a:cubicBezTo>
                      <a:pt x="41" y="0"/>
                      <a:pt x="17" y="11"/>
                      <a:pt x="6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7" name="Freeform 988"/>
              <p:cNvSpPr/>
              <p:nvPr/>
            </p:nvSpPr>
            <p:spPr bwMode="auto">
              <a:xfrm>
                <a:off x="2071" y="2858"/>
                <a:ext cx="5" cy="4"/>
              </a:xfrm>
              <a:custGeom>
                <a:gdLst>
                  <a:gd name="T0" fmla="*/ 5 w 5"/>
                  <a:gd name="T1" fmla="*/ 4 h 4"/>
                  <a:gd name="T2" fmla="*/ 0 w 5"/>
                  <a:gd name="T3" fmla="*/ 0 h 4"/>
                  <a:gd name="T4" fmla="*/ 5 w 5"/>
                  <a:gd name="T5" fmla="*/ 4 h 4"/>
                  <a:gd name="T6" fmla="*/ 5 w 5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lnTo>
                      <a:pt x="0" y="0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8" name="Freeform 989"/>
              <p:cNvSpPr>
                <a:spLocks noEditPoints="1"/>
              </p:cNvSpPr>
              <p:nvPr/>
            </p:nvSpPr>
            <p:spPr bwMode="auto">
              <a:xfrm>
                <a:off x="2024" y="2665"/>
                <a:ext cx="189" cy="174"/>
              </a:xfrm>
              <a:custGeom>
                <a:gdLst>
                  <a:gd name="T0" fmla="*/ 72 w 80"/>
                  <a:gd name="T1" fmla="*/ 12 h 73"/>
                  <a:gd name="T2" fmla="*/ 66 w 80"/>
                  <a:gd name="T3" fmla="*/ 18 h 73"/>
                  <a:gd name="T4" fmla="*/ 63 w 80"/>
                  <a:gd name="T5" fmla="*/ 4 h 73"/>
                  <a:gd name="T6" fmla="*/ 62 w 80"/>
                  <a:gd name="T7" fmla="*/ 2 h 73"/>
                  <a:gd name="T8" fmla="*/ 61 w 80"/>
                  <a:gd name="T9" fmla="*/ 3 h 73"/>
                  <a:gd name="T10" fmla="*/ 56 w 80"/>
                  <a:gd name="T11" fmla="*/ 1 h 73"/>
                  <a:gd name="T12" fmla="*/ 54 w 80"/>
                  <a:gd name="T13" fmla="*/ 12 h 73"/>
                  <a:gd name="T14" fmla="*/ 52 w 80"/>
                  <a:gd name="T15" fmla="*/ 13 h 73"/>
                  <a:gd name="T16" fmla="*/ 46 w 80"/>
                  <a:gd name="T17" fmla="*/ 11 h 73"/>
                  <a:gd name="T18" fmla="*/ 51 w 80"/>
                  <a:gd name="T19" fmla="*/ 14 h 73"/>
                  <a:gd name="T20" fmla="*/ 46 w 80"/>
                  <a:gd name="T21" fmla="*/ 24 h 73"/>
                  <a:gd name="T22" fmla="*/ 36 w 80"/>
                  <a:gd name="T23" fmla="*/ 21 h 73"/>
                  <a:gd name="T24" fmla="*/ 29 w 80"/>
                  <a:gd name="T25" fmla="*/ 35 h 73"/>
                  <a:gd name="T26" fmla="*/ 19 w 80"/>
                  <a:gd name="T27" fmla="*/ 38 h 73"/>
                  <a:gd name="T28" fmla="*/ 25 w 80"/>
                  <a:gd name="T29" fmla="*/ 43 h 73"/>
                  <a:gd name="T30" fmla="*/ 14 w 80"/>
                  <a:gd name="T31" fmla="*/ 47 h 73"/>
                  <a:gd name="T32" fmla="*/ 12 w 80"/>
                  <a:gd name="T33" fmla="*/ 45 h 73"/>
                  <a:gd name="T34" fmla="*/ 16 w 80"/>
                  <a:gd name="T35" fmla="*/ 54 h 73"/>
                  <a:gd name="T36" fmla="*/ 2 w 80"/>
                  <a:gd name="T37" fmla="*/ 55 h 73"/>
                  <a:gd name="T38" fmla="*/ 3 w 80"/>
                  <a:gd name="T39" fmla="*/ 60 h 73"/>
                  <a:gd name="T40" fmla="*/ 1 w 80"/>
                  <a:gd name="T41" fmla="*/ 63 h 73"/>
                  <a:gd name="T42" fmla="*/ 5 w 80"/>
                  <a:gd name="T43" fmla="*/ 66 h 73"/>
                  <a:gd name="T44" fmla="*/ 30 w 80"/>
                  <a:gd name="T45" fmla="*/ 41 h 73"/>
                  <a:gd name="T46" fmla="*/ 80 w 80"/>
                  <a:gd name="T47" fmla="*/ 20 h 73"/>
                  <a:gd name="T48" fmla="*/ 68 w 80"/>
                  <a:gd name="T49" fmla="*/ 20 h 73"/>
                  <a:gd name="T50" fmla="*/ 11 w 80"/>
                  <a:gd name="T51" fmla="*/ 70 h 73"/>
                  <a:gd name="T52" fmla="*/ 17 w 80"/>
                  <a:gd name="T53" fmla="*/ 55 h 73"/>
                  <a:gd name="T54" fmla="*/ 31 w 80"/>
                  <a:gd name="T55" fmla="*/ 37 h 73"/>
                  <a:gd name="T56" fmla="*/ 46 w 80"/>
                  <a:gd name="T57" fmla="*/ 27 h 73"/>
                  <a:gd name="T58" fmla="*/ 48 w 80"/>
                  <a:gd name="T59" fmla="*/ 26 h 73"/>
                  <a:gd name="T60" fmla="*/ 56 w 80"/>
                  <a:gd name="T61" fmla="*/ 13 h 73"/>
                  <a:gd name="T62" fmla="*/ 48 w 80"/>
                  <a:gd name="T63" fmla="*/ 26 h 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0" h="73">
                    <a:moveTo>
                      <a:pt x="68" y="20"/>
                    </a:moveTo>
                    <a:cubicBezTo>
                      <a:pt x="68" y="17"/>
                      <a:pt x="69" y="14"/>
                      <a:pt x="72" y="12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7" y="15"/>
                      <a:pt x="66" y="18"/>
                    </a:cubicBezTo>
                    <a:cubicBezTo>
                      <a:pt x="64" y="14"/>
                      <a:pt x="60" y="11"/>
                      <a:pt x="55" y="12"/>
                    </a:cubicBezTo>
                    <a:cubicBezTo>
                      <a:pt x="57" y="8"/>
                      <a:pt x="58" y="5"/>
                      <a:pt x="63" y="4"/>
                    </a:cubicBezTo>
                    <a:cubicBezTo>
                      <a:pt x="63" y="4"/>
                      <a:pt x="63" y="4"/>
                      <a:pt x="64" y="4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3"/>
                      <a:pt x="62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0" y="1"/>
                      <a:pt x="59" y="0"/>
                      <a:pt x="57" y="0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8" y="1"/>
                      <a:pt x="59" y="2"/>
                      <a:pt x="60" y="3"/>
                    </a:cubicBezTo>
                    <a:cubicBezTo>
                      <a:pt x="57" y="5"/>
                      <a:pt x="54" y="8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3" y="12"/>
                      <a:pt x="52" y="13"/>
                    </a:cubicBezTo>
                    <a:cubicBezTo>
                      <a:pt x="51" y="11"/>
                      <a:pt x="50" y="10"/>
                      <a:pt x="48" y="9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8" y="11"/>
                      <a:pt x="50" y="12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9" y="15"/>
                      <a:pt x="48" y="17"/>
                      <a:pt x="47" y="19"/>
                    </a:cubicBezTo>
                    <a:cubicBezTo>
                      <a:pt x="47" y="21"/>
                      <a:pt x="46" y="22"/>
                      <a:pt x="46" y="24"/>
                    </a:cubicBezTo>
                    <a:cubicBezTo>
                      <a:pt x="44" y="21"/>
                      <a:pt x="40" y="20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9" y="30"/>
                      <a:pt x="28" y="33"/>
                      <a:pt x="29" y="35"/>
                    </a:cubicBezTo>
                    <a:cubicBezTo>
                      <a:pt x="27" y="35"/>
                      <a:pt x="24" y="35"/>
                      <a:pt x="22" y="35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2" y="36"/>
                      <a:pt x="27" y="36"/>
                      <a:pt x="30" y="38"/>
                    </a:cubicBezTo>
                    <a:cubicBezTo>
                      <a:pt x="28" y="40"/>
                      <a:pt x="27" y="41"/>
                      <a:pt x="25" y="43"/>
                    </a:cubicBezTo>
                    <a:cubicBezTo>
                      <a:pt x="22" y="46"/>
                      <a:pt x="20" y="50"/>
                      <a:pt x="18" y="53"/>
                    </a:cubicBezTo>
                    <a:cubicBezTo>
                      <a:pt x="16" y="51"/>
                      <a:pt x="14" y="49"/>
                      <a:pt x="14" y="47"/>
                    </a:cubicBezTo>
                    <a:cubicBezTo>
                      <a:pt x="14" y="45"/>
                      <a:pt x="14" y="43"/>
                      <a:pt x="15" y="42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2" y="49"/>
                      <a:pt x="14" y="52"/>
                      <a:pt x="16" y="54"/>
                    </a:cubicBezTo>
                    <a:cubicBezTo>
                      <a:pt x="11" y="52"/>
                      <a:pt x="6" y="55"/>
                      <a:pt x="5" y="59"/>
                    </a:cubicBezTo>
                    <a:cubicBezTo>
                      <a:pt x="3" y="58"/>
                      <a:pt x="2" y="56"/>
                      <a:pt x="2" y="55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58"/>
                      <a:pt x="2" y="59"/>
                      <a:pt x="3" y="60"/>
                    </a:cubicBezTo>
                    <a:cubicBezTo>
                      <a:pt x="2" y="60"/>
                      <a:pt x="1" y="61"/>
                      <a:pt x="0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62"/>
                      <a:pt x="3" y="62"/>
                      <a:pt x="4" y="62"/>
                    </a:cubicBezTo>
                    <a:cubicBezTo>
                      <a:pt x="4" y="63"/>
                      <a:pt x="4" y="65"/>
                      <a:pt x="5" y="66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5" y="61"/>
                      <a:pt x="21" y="49"/>
                      <a:pt x="30" y="41"/>
                    </a:cubicBezTo>
                    <a:cubicBezTo>
                      <a:pt x="41" y="30"/>
                      <a:pt x="55" y="24"/>
                      <a:pt x="70" y="22"/>
                    </a:cubicBezTo>
                    <a:cubicBezTo>
                      <a:pt x="73" y="21"/>
                      <a:pt x="77" y="21"/>
                      <a:pt x="80" y="20"/>
                    </a:cubicBezTo>
                    <a:cubicBezTo>
                      <a:pt x="78" y="18"/>
                      <a:pt x="78" y="18"/>
                      <a:pt x="78" y="18"/>
                    </a:cubicBezTo>
                    <a:cubicBezTo>
                      <a:pt x="75" y="19"/>
                      <a:pt x="71" y="19"/>
                      <a:pt x="68" y="20"/>
                    </a:cubicBezTo>
                    <a:close/>
                    <a:moveTo>
                      <a:pt x="11" y="70"/>
                    </a:moveTo>
                    <a:cubicBezTo>
                      <a:pt x="11" y="70"/>
                      <a:pt x="11" y="70"/>
                      <a:pt x="11" y="70"/>
                    </a:cubicBezTo>
                    <a:cubicBezTo>
                      <a:pt x="7" y="69"/>
                      <a:pt x="5" y="63"/>
                      <a:pt x="6" y="60"/>
                    </a:cubicBezTo>
                    <a:cubicBezTo>
                      <a:pt x="8" y="55"/>
                      <a:pt x="13" y="54"/>
                      <a:pt x="17" y="55"/>
                    </a:cubicBezTo>
                    <a:cubicBezTo>
                      <a:pt x="14" y="60"/>
                      <a:pt x="12" y="65"/>
                      <a:pt x="11" y="70"/>
                    </a:cubicBezTo>
                    <a:close/>
                    <a:moveTo>
                      <a:pt x="31" y="37"/>
                    </a:moveTo>
                    <a:cubicBezTo>
                      <a:pt x="28" y="34"/>
                      <a:pt x="31" y="26"/>
                      <a:pt x="34" y="24"/>
                    </a:cubicBezTo>
                    <a:cubicBezTo>
                      <a:pt x="39" y="21"/>
                      <a:pt x="44" y="22"/>
                      <a:pt x="46" y="27"/>
                    </a:cubicBezTo>
                    <a:cubicBezTo>
                      <a:pt x="41" y="29"/>
                      <a:pt x="36" y="33"/>
                      <a:pt x="31" y="37"/>
                    </a:cubicBezTo>
                    <a:close/>
                    <a:moveTo>
                      <a:pt x="48" y="26"/>
                    </a:moveTo>
                    <a:cubicBezTo>
                      <a:pt x="47" y="24"/>
                      <a:pt x="48" y="20"/>
                      <a:pt x="49" y="18"/>
                    </a:cubicBezTo>
                    <a:cubicBezTo>
                      <a:pt x="51" y="16"/>
                      <a:pt x="53" y="14"/>
                      <a:pt x="56" y="13"/>
                    </a:cubicBezTo>
                    <a:cubicBezTo>
                      <a:pt x="61" y="12"/>
                      <a:pt x="64" y="16"/>
                      <a:pt x="66" y="20"/>
                    </a:cubicBezTo>
                    <a:cubicBezTo>
                      <a:pt x="60" y="22"/>
                      <a:pt x="54" y="24"/>
                      <a:pt x="48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9" name="Freeform 990"/>
              <p:cNvSpPr/>
              <p:nvPr/>
            </p:nvSpPr>
            <p:spPr bwMode="auto">
              <a:xfrm>
                <a:off x="2130" y="2687"/>
                <a:ext cx="7" cy="4"/>
              </a:xfrm>
              <a:custGeom>
                <a:gdLst>
                  <a:gd name="T0" fmla="*/ 1 w 3"/>
                  <a:gd name="T1" fmla="*/ 0 h 2"/>
                  <a:gd name="T2" fmla="*/ 0 w 3"/>
                  <a:gd name="T3" fmla="*/ 2 h 2"/>
                  <a:gd name="T4" fmla="*/ 1 w 3"/>
                  <a:gd name="T5" fmla="*/ 2 h 2"/>
                  <a:gd name="T6" fmla="*/ 3 w 3"/>
                  <a:gd name="T7" fmla="*/ 0 h 2"/>
                  <a:gd name="T8" fmla="*/ 1 w 3"/>
                  <a:gd name="T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0" name="Freeform 991"/>
              <p:cNvSpPr/>
              <p:nvPr/>
            </p:nvSpPr>
            <p:spPr bwMode="auto">
              <a:xfrm>
                <a:off x="2144" y="2661"/>
                <a:ext cx="14" cy="7"/>
              </a:xfrm>
              <a:custGeom>
                <a:gdLst>
                  <a:gd name="T0" fmla="*/ 1 w 6"/>
                  <a:gd name="T1" fmla="*/ 1 h 3"/>
                  <a:gd name="T2" fmla="*/ 0 w 6"/>
                  <a:gd name="T3" fmla="*/ 2 h 3"/>
                  <a:gd name="T4" fmla="*/ 5 w 6"/>
                  <a:gd name="T5" fmla="*/ 3 h 3"/>
                  <a:gd name="T6" fmla="*/ 6 w 6"/>
                  <a:gd name="T7" fmla="*/ 2 h 3"/>
                  <a:gd name="T8" fmla="*/ 1 w 6"/>
                  <a:gd name="T9" fmla="*/ 1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2"/>
                      <a:pt x="3" y="2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3" y="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1" name="Freeform 992"/>
              <p:cNvSpPr>
                <a:spLocks noEditPoints="1"/>
              </p:cNvSpPr>
              <p:nvPr/>
            </p:nvSpPr>
            <p:spPr bwMode="auto">
              <a:xfrm>
                <a:off x="2005" y="2684"/>
                <a:ext cx="116" cy="114"/>
              </a:xfrm>
              <a:custGeom>
                <a:gdLst>
                  <a:gd name="T0" fmla="*/ 27 w 49"/>
                  <a:gd name="T1" fmla="*/ 18 h 48"/>
                  <a:gd name="T2" fmla="*/ 39 w 49"/>
                  <a:gd name="T3" fmla="*/ 17 h 48"/>
                  <a:gd name="T4" fmla="*/ 38 w 49"/>
                  <a:gd name="T5" fmla="*/ 18 h 48"/>
                  <a:gd name="T6" fmla="*/ 40 w 49"/>
                  <a:gd name="T7" fmla="*/ 15 h 48"/>
                  <a:gd name="T8" fmla="*/ 40 w 49"/>
                  <a:gd name="T9" fmla="*/ 16 h 48"/>
                  <a:gd name="T10" fmla="*/ 31 w 49"/>
                  <a:gd name="T11" fmla="*/ 14 h 48"/>
                  <a:gd name="T12" fmla="*/ 31 w 49"/>
                  <a:gd name="T13" fmla="*/ 9 h 48"/>
                  <a:gd name="T14" fmla="*/ 35 w 49"/>
                  <a:gd name="T15" fmla="*/ 4 h 48"/>
                  <a:gd name="T16" fmla="*/ 45 w 49"/>
                  <a:gd name="T17" fmla="*/ 5 h 48"/>
                  <a:gd name="T18" fmla="*/ 42 w 49"/>
                  <a:gd name="T19" fmla="*/ 12 h 48"/>
                  <a:gd name="T20" fmla="*/ 45 w 49"/>
                  <a:gd name="T21" fmla="*/ 9 h 48"/>
                  <a:gd name="T22" fmla="*/ 47 w 49"/>
                  <a:gd name="T23" fmla="*/ 5 h 48"/>
                  <a:gd name="T24" fmla="*/ 49 w 49"/>
                  <a:gd name="T25" fmla="*/ 2 h 48"/>
                  <a:gd name="T26" fmla="*/ 46 w 49"/>
                  <a:gd name="T27" fmla="*/ 4 h 48"/>
                  <a:gd name="T28" fmla="*/ 34 w 49"/>
                  <a:gd name="T29" fmla="*/ 3 h 48"/>
                  <a:gd name="T30" fmla="*/ 29 w 49"/>
                  <a:gd name="T31" fmla="*/ 15 h 48"/>
                  <a:gd name="T32" fmla="*/ 26 w 49"/>
                  <a:gd name="T33" fmla="*/ 17 h 48"/>
                  <a:gd name="T34" fmla="*/ 24 w 49"/>
                  <a:gd name="T35" fmla="*/ 21 h 48"/>
                  <a:gd name="T36" fmla="*/ 23 w 49"/>
                  <a:gd name="T37" fmla="*/ 21 h 48"/>
                  <a:gd name="T38" fmla="*/ 11 w 49"/>
                  <a:gd name="T39" fmla="*/ 27 h 48"/>
                  <a:gd name="T40" fmla="*/ 9 w 49"/>
                  <a:gd name="T41" fmla="*/ 34 h 48"/>
                  <a:gd name="T42" fmla="*/ 10 w 49"/>
                  <a:gd name="T43" fmla="*/ 37 h 48"/>
                  <a:gd name="T44" fmla="*/ 9 w 49"/>
                  <a:gd name="T45" fmla="*/ 40 h 48"/>
                  <a:gd name="T46" fmla="*/ 9 w 49"/>
                  <a:gd name="T47" fmla="*/ 40 h 48"/>
                  <a:gd name="T48" fmla="*/ 0 w 49"/>
                  <a:gd name="T49" fmla="*/ 45 h 48"/>
                  <a:gd name="T50" fmla="*/ 1 w 49"/>
                  <a:gd name="T51" fmla="*/ 46 h 48"/>
                  <a:gd name="T52" fmla="*/ 8 w 49"/>
                  <a:gd name="T53" fmla="*/ 42 h 48"/>
                  <a:gd name="T54" fmla="*/ 9 w 49"/>
                  <a:gd name="T55" fmla="*/ 48 h 48"/>
                  <a:gd name="T56" fmla="*/ 10 w 49"/>
                  <a:gd name="T57" fmla="*/ 47 h 48"/>
                  <a:gd name="T58" fmla="*/ 11 w 49"/>
                  <a:gd name="T59" fmla="*/ 39 h 48"/>
                  <a:gd name="T60" fmla="*/ 21 w 49"/>
                  <a:gd name="T61" fmla="*/ 35 h 48"/>
                  <a:gd name="T62" fmla="*/ 20 w 49"/>
                  <a:gd name="T63" fmla="*/ 37 h 48"/>
                  <a:gd name="T64" fmla="*/ 23 w 49"/>
                  <a:gd name="T65" fmla="*/ 34 h 48"/>
                  <a:gd name="T66" fmla="*/ 24 w 49"/>
                  <a:gd name="T67" fmla="*/ 32 h 48"/>
                  <a:gd name="T68" fmla="*/ 27 w 49"/>
                  <a:gd name="T69" fmla="*/ 30 h 48"/>
                  <a:gd name="T70" fmla="*/ 30 w 49"/>
                  <a:gd name="T71" fmla="*/ 27 h 48"/>
                  <a:gd name="T72" fmla="*/ 25 w 49"/>
                  <a:gd name="T73" fmla="*/ 29 h 48"/>
                  <a:gd name="T74" fmla="*/ 27 w 49"/>
                  <a:gd name="T75" fmla="*/ 18 h 48"/>
                  <a:gd name="T76" fmla="*/ 23 w 49"/>
                  <a:gd name="T77" fmla="*/ 30 h 48"/>
                  <a:gd name="T78" fmla="*/ 21 w 49"/>
                  <a:gd name="T79" fmla="*/ 33 h 48"/>
                  <a:gd name="T80" fmla="*/ 11 w 49"/>
                  <a:gd name="T81" fmla="*/ 36 h 48"/>
                  <a:gd name="T82" fmla="*/ 13 w 49"/>
                  <a:gd name="T83" fmla="*/ 26 h 48"/>
                  <a:gd name="T84" fmla="*/ 23 w 49"/>
                  <a:gd name="T85" fmla="*/ 23 h 48"/>
                  <a:gd name="T86" fmla="*/ 23 w 49"/>
                  <a:gd name="T87" fmla="*/ 23 h 48"/>
                  <a:gd name="T88" fmla="*/ 24 w 49"/>
                  <a:gd name="T89" fmla="*/ 30 h 48"/>
                  <a:gd name="T90" fmla="*/ 23 w 49"/>
                  <a:gd name="T91" fmla="*/ 3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9" h="48">
                    <a:moveTo>
                      <a:pt x="27" y="18"/>
                    </a:moveTo>
                    <a:cubicBezTo>
                      <a:pt x="31" y="15"/>
                      <a:pt x="35" y="15"/>
                      <a:pt x="39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9" y="17"/>
                      <a:pt x="39" y="16"/>
                      <a:pt x="40" y="15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37" y="14"/>
                      <a:pt x="33" y="14"/>
                      <a:pt x="31" y="14"/>
                    </a:cubicBezTo>
                    <a:cubicBezTo>
                      <a:pt x="31" y="13"/>
                      <a:pt x="30" y="11"/>
                      <a:pt x="31" y="9"/>
                    </a:cubicBezTo>
                    <a:cubicBezTo>
                      <a:pt x="32" y="7"/>
                      <a:pt x="33" y="5"/>
                      <a:pt x="35" y="4"/>
                    </a:cubicBezTo>
                    <a:cubicBezTo>
                      <a:pt x="38" y="3"/>
                      <a:pt x="42" y="2"/>
                      <a:pt x="45" y="5"/>
                    </a:cubicBezTo>
                    <a:cubicBezTo>
                      <a:pt x="43" y="7"/>
                      <a:pt x="42" y="10"/>
                      <a:pt x="42" y="12"/>
                    </a:cubicBezTo>
                    <a:cubicBezTo>
                      <a:pt x="43" y="11"/>
                      <a:pt x="44" y="10"/>
                      <a:pt x="45" y="9"/>
                    </a:cubicBezTo>
                    <a:cubicBezTo>
                      <a:pt x="45" y="7"/>
                      <a:pt x="46" y="6"/>
                      <a:pt x="47" y="5"/>
                    </a:cubicBezTo>
                    <a:cubicBezTo>
                      <a:pt x="48" y="4"/>
                      <a:pt x="48" y="3"/>
                      <a:pt x="49" y="2"/>
                    </a:cubicBezTo>
                    <a:cubicBezTo>
                      <a:pt x="48" y="2"/>
                      <a:pt x="47" y="3"/>
                      <a:pt x="46" y="4"/>
                    </a:cubicBezTo>
                    <a:cubicBezTo>
                      <a:pt x="43" y="1"/>
                      <a:pt x="38" y="0"/>
                      <a:pt x="34" y="3"/>
                    </a:cubicBezTo>
                    <a:cubicBezTo>
                      <a:pt x="30" y="6"/>
                      <a:pt x="29" y="10"/>
                      <a:pt x="29" y="15"/>
                    </a:cubicBezTo>
                    <a:cubicBezTo>
                      <a:pt x="28" y="15"/>
                      <a:pt x="27" y="16"/>
                      <a:pt x="26" y="17"/>
                    </a:cubicBezTo>
                    <a:cubicBezTo>
                      <a:pt x="25" y="19"/>
                      <a:pt x="24" y="20"/>
                      <a:pt x="24" y="21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19" y="20"/>
                      <a:pt x="13" y="23"/>
                      <a:pt x="11" y="27"/>
                    </a:cubicBezTo>
                    <a:cubicBezTo>
                      <a:pt x="9" y="29"/>
                      <a:pt x="9" y="31"/>
                      <a:pt x="9" y="34"/>
                    </a:cubicBezTo>
                    <a:cubicBezTo>
                      <a:pt x="9" y="35"/>
                      <a:pt x="10" y="36"/>
                      <a:pt x="10" y="37"/>
                    </a:cubicBezTo>
                    <a:cubicBezTo>
                      <a:pt x="10" y="38"/>
                      <a:pt x="9" y="39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5" y="40"/>
                      <a:pt x="2" y="42"/>
                      <a:pt x="0" y="45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3"/>
                      <a:pt x="5" y="42"/>
                      <a:pt x="8" y="42"/>
                    </a:cubicBezTo>
                    <a:cubicBezTo>
                      <a:pt x="8" y="44"/>
                      <a:pt x="8" y="46"/>
                      <a:pt x="9" y="48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9" y="44"/>
                      <a:pt x="9" y="42"/>
                      <a:pt x="11" y="39"/>
                    </a:cubicBezTo>
                    <a:cubicBezTo>
                      <a:pt x="13" y="36"/>
                      <a:pt x="17" y="34"/>
                      <a:pt x="21" y="35"/>
                    </a:cubicBezTo>
                    <a:cubicBezTo>
                      <a:pt x="20" y="35"/>
                      <a:pt x="20" y="36"/>
                      <a:pt x="20" y="37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3"/>
                      <a:pt x="24" y="32"/>
                      <a:pt x="24" y="32"/>
                    </a:cubicBezTo>
                    <a:cubicBezTo>
                      <a:pt x="25" y="31"/>
                      <a:pt x="26" y="31"/>
                      <a:pt x="27" y="30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8" y="27"/>
                      <a:pt x="27" y="28"/>
                      <a:pt x="25" y="29"/>
                    </a:cubicBezTo>
                    <a:cubicBezTo>
                      <a:pt x="24" y="25"/>
                      <a:pt x="25" y="21"/>
                      <a:pt x="27" y="18"/>
                    </a:cubicBezTo>
                    <a:close/>
                    <a:moveTo>
                      <a:pt x="23" y="30"/>
                    </a:moveTo>
                    <a:cubicBezTo>
                      <a:pt x="22" y="31"/>
                      <a:pt x="22" y="32"/>
                      <a:pt x="21" y="33"/>
                    </a:cubicBezTo>
                    <a:cubicBezTo>
                      <a:pt x="17" y="32"/>
                      <a:pt x="14" y="33"/>
                      <a:pt x="11" y="36"/>
                    </a:cubicBezTo>
                    <a:cubicBezTo>
                      <a:pt x="9" y="33"/>
                      <a:pt x="11" y="28"/>
                      <a:pt x="13" y="26"/>
                    </a:cubicBezTo>
                    <a:cubicBezTo>
                      <a:pt x="16" y="24"/>
                      <a:pt x="19" y="22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5"/>
                      <a:pt x="23" y="28"/>
                      <a:pt x="24" y="30"/>
                    </a:cubicBezTo>
                    <a:cubicBezTo>
                      <a:pt x="24" y="30"/>
                      <a:pt x="23" y="30"/>
                      <a:pt x="23" y="3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2" name="Freeform 993"/>
              <p:cNvSpPr/>
              <p:nvPr/>
            </p:nvSpPr>
            <p:spPr bwMode="auto">
              <a:xfrm>
                <a:off x="2123" y="2668"/>
                <a:ext cx="9" cy="16"/>
              </a:xfrm>
              <a:custGeom>
                <a:gdLst>
                  <a:gd name="T0" fmla="*/ 0 w 4"/>
                  <a:gd name="T1" fmla="*/ 7 h 7"/>
                  <a:gd name="T2" fmla="*/ 4 w 4"/>
                  <a:gd name="T3" fmla="*/ 0 h 7"/>
                  <a:gd name="T4" fmla="*/ 0 w 4"/>
                  <a:gd name="T5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cubicBezTo>
                      <a:pt x="2" y="5"/>
                      <a:pt x="3" y="2"/>
                      <a:pt x="4" y="0"/>
                    </a:cubicBezTo>
                    <a:cubicBezTo>
                      <a:pt x="2" y="1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3" name="Freeform 994"/>
              <p:cNvSpPr/>
              <p:nvPr/>
            </p:nvSpPr>
            <p:spPr bwMode="auto">
              <a:xfrm>
                <a:off x="2116" y="2663"/>
                <a:ext cx="31" cy="33"/>
              </a:xfrm>
              <a:custGeom>
                <a:gdLst>
                  <a:gd name="T0" fmla="*/ 7 w 13"/>
                  <a:gd name="T1" fmla="*/ 2 h 14"/>
                  <a:gd name="T2" fmla="*/ 3 w 13"/>
                  <a:gd name="T3" fmla="*/ 9 h 14"/>
                  <a:gd name="T4" fmla="*/ 3 w 13"/>
                  <a:gd name="T5" fmla="*/ 10 h 14"/>
                  <a:gd name="T6" fmla="*/ 2 w 13"/>
                  <a:gd name="T7" fmla="*/ 11 h 14"/>
                  <a:gd name="T8" fmla="*/ 2 w 13"/>
                  <a:gd name="T9" fmla="*/ 11 h 14"/>
                  <a:gd name="T10" fmla="*/ 0 w 13"/>
                  <a:gd name="T11" fmla="*/ 14 h 14"/>
                  <a:gd name="T12" fmla="*/ 2 w 13"/>
                  <a:gd name="T13" fmla="*/ 12 h 14"/>
                  <a:gd name="T14" fmla="*/ 6 w 13"/>
                  <a:gd name="T15" fmla="*/ 12 h 14"/>
                  <a:gd name="T16" fmla="*/ 7 w 13"/>
                  <a:gd name="T17" fmla="*/ 10 h 14"/>
                  <a:gd name="T18" fmla="*/ 4 w 13"/>
                  <a:gd name="T19" fmla="*/ 10 h 14"/>
                  <a:gd name="T20" fmla="*/ 11 w 13"/>
                  <a:gd name="T21" fmla="*/ 2 h 14"/>
                  <a:gd name="T22" fmla="*/ 12 w 13"/>
                  <a:gd name="T23" fmla="*/ 1 h 14"/>
                  <a:gd name="T24" fmla="*/ 13 w 13"/>
                  <a:gd name="T25" fmla="*/ 0 h 14"/>
                  <a:gd name="T26" fmla="*/ 10 w 13"/>
                  <a:gd name="T27" fmla="*/ 0 h 14"/>
                  <a:gd name="T28" fmla="*/ 7 w 13"/>
                  <a:gd name="T29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14">
                    <a:moveTo>
                      <a:pt x="7" y="2"/>
                    </a:moveTo>
                    <a:cubicBezTo>
                      <a:pt x="6" y="4"/>
                      <a:pt x="5" y="7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1" y="13"/>
                      <a:pt x="0" y="14"/>
                    </a:cubicBezTo>
                    <a:cubicBezTo>
                      <a:pt x="1" y="13"/>
                      <a:pt x="1" y="13"/>
                      <a:pt x="2" y="12"/>
                    </a:cubicBezTo>
                    <a:cubicBezTo>
                      <a:pt x="3" y="12"/>
                      <a:pt x="4" y="12"/>
                      <a:pt x="6" y="12"/>
                    </a:cubicBezTo>
                    <a:cubicBezTo>
                      <a:pt x="6" y="11"/>
                      <a:pt x="6" y="11"/>
                      <a:pt x="7" y="10"/>
                    </a:cubicBezTo>
                    <a:cubicBezTo>
                      <a:pt x="6" y="10"/>
                      <a:pt x="5" y="10"/>
                      <a:pt x="4" y="10"/>
                    </a:cubicBezTo>
                    <a:cubicBezTo>
                      <a:pt x="5" y="6"/>
                      <a:pt x="7" y="3"/>
                      <a:pt x="11" y="2"/>
                    </a:cubicBezTo>
                    <a:cubicBezTo>
                      <a:pt x="11" y="2"/>
                      <a:pt x="11" y="2"/>
                      <a:pt x="12" y="1"/>
                    </a:cubicBezTo>
                    <a:cubicBezTo>
                      <a:pt x="12" y="1"/>
                      <a:pt x="12" y="0"/>
                      <a:pt x="13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9" y="1"/>
                      <a:pt x="8" y="1"/>
                      <a:pt x="7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4" name="Freeform 995"/>
              <p:cNvSpPr/>
              <p:nvPr/>
            </p:nvSpPr>
            <p:spPr bwMode="auto">
              <a:xfrm>
                <a:off x="2095" y="2706"/>
                <a:ext cx="16" cy="23"/>
              </a:xfrm>
              <a:custGeom>
                <a:gdLst>
                  <a:gd name="T0" fmla="*/ 7 w 7"/>
                  <a:gd name="T1" fmla="*/ 0 h 10"/>
                  <a:gd name="T2" fmla="*/ 4 w 7"/>
                  <a:gd name="T3" fmla="*/ 3 h 10"/>
                  <a:gd name="T4" fmla="*/ 5 w 7"/>
                  <a:gd name="T5" fmla="*/ 5 h 10"/>
                  <a:gd name="T6" fmla="*/ 2 w 7"/>
                  <a:gd name="T7" fmla="*/ 6 h 10"/>
                  <a:gd name="T8" fmla="*/ 2 w 7"/>
                  <a:gd name="T9" fmla="*/ 6 h 10"/>
                  <a:gd name="T10" fmla="*/ 0 w 7"/>
                  <a:gd name="T11" fmla="*/ 9 h 10"/>
                  <a:gd name="T12" fmla="*/ 0 w 7"/>
                  <a:gd name="T13" fmla="*/ 10 h 10"/>
                  <a:gd name="T14" fmla="*/ 6 w 7"/>
                  <a:gd name="T15" fmla="*/ 4 h 10"/>
                  <a:gd name="T16" fmla="*/ 7 w 7"/>
                  <a:gd name="T17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4"/>
                      <a:pt x="5" y="5"/>
                    </a:cubicBezTo>
                    <a:cubicBezTo>
                      <a:pt x="4" y="5"/>
                      <a:pt x="3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8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1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5" name="Freeform 996"/>
              <p:cNvSpPr/>
              <p:nvPr/>
            </p:nvSpPr>
            <p:spPr bwMode="auto">
              <a:xfrm>
                <a:off x="2239" y="2587"/>
                <a:ext cx="149" cy="138"/>
              </a:xfrm>
              <a:custGeom>
                <a:gdLst>
                  <a:gd name="T0" fmla="*/ 0 w 63"/>
                  <a:gd name="T1" fmla="*/ 58 h 58"/>
                  <a:gd name="T2" fmla="*/ 28 w 63"/>
                  <a:gd name="T3" fmla="*/ 52 h 58"/>
                  <a:gd name="T4" fmla="*/ 63 w 63"/>
                  <a:gd name="T5" fmla="*/ 6 h 58"/>
                  <a:gd name="T6" fmla="*/ 57 w 63"/>
                  <a:gd name="T7" fmla="*/ 0 h 58"/>
                  <a:gd name="T8" fmla="*/ 0 w 63"/>
                  <a:gd name="T9" fmla="*/ 58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7">
                    <a:moveTo>
                      <a:pt x="0" y="58"/>
                    </a:moveTo>
                    <a:cubicBezTo>
                      <a:pt x="10" y="58"/>
                      <a:pt x="19" y="56"/>
                      <a:pt x="28" y="52"/>
                    </a:cubicBezTo>
                    <a:cubicBezTo>
                      <a:pt x="48" y="44"/>
                      <a:pt x="61" y="26"/>
                      <a:pt x="63" y="6"/>
                    </a:cubicBezTo>
                    <a:cubicBezTo>
                      <a:pt x="57" y="0"/>
                      <a:pt x="57" y="0"/>
                      <a:pt x="57" y="0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6" name="Freeform 997"/>
              <p:cNvSpPr/>
              <p:nvPr/>
            </p:nvSpPr>
            <p:spPr bwMode="auto">
              <a:xfrm>
                <a:off x="2428" y="2642"/>
                <a:ext cx="7" cy="9"/>
              </a:xfrm>
              <a:custGeom>
                <a:gdLst>
                  <a:gd name="T0" fmla="*/ 0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0 w 3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4"/>
                      <a:pt x="2" y="4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7" name="Freeform 998"/>
              <p:cNvSpPr/>
              <p:nvPr/>
            </p:nvSpPr>
            <p:spPr bwMode="auto">
              <a:xfrm>
                <a:off x="2431" y="2653"/>
                <a:ext cx="26" cy="27"/>
              </a:xfrm>
              <a:custGeom>
                <a:gdLst>
                  <a:gd name="T0" fmla="*/ 3 w 11"/>
                  <a:gd name="T1" fmla="*/ 0 h 11"/>
                  <a:gd name="T2" fmla="*/ 0 w 11"/>
                  <a:gd name="T3" fmla="*/ 1 h 11"/>
                  <a:gd name="T4" fmla="*/ 3 w 11"/>
                  <a:gd name="T5" fmla="*/ 11 h 11"/>
                  <a:gd name="T6" fmla="*/ 11 w 11"/>
                  <a:gd name="T7" fmla="*/ 7 h 11"/>
                  <a:gd name="T8" fmla="*/ 11 w 11"/>
                  <a:gd name="T9" fmla="*/ 7 h 11"/>
                  <a:gd name="T10" fmla="*/ 3 w 11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3"/>
                      <a:pt x="4" y="7"/>
                      <a:pt x="3" y="11"/>
                    </a:cubicBezTo>
                    <a:cubicBezTo>
                      <a:pt x="7" y="11"/>
                      <a:pt x="9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8" name="Freeform 999"/>
              <p:cNvSpPr/>
              <p:nvPr/>
            </p:nvSpPr>
            <p:spPr bwMode="auto">
              <a:xfrm>
                <a:off x="2400" y="2632"/>
                <a:ext cx="28" cy="38"/>
              </a:xfrm>
              <a:custGeom>
                <a:gdLst>
                  <a:gd name="T0" fmla="*/ 10 w 12"/>
                  <a:gd name="T1" fmla="*/ 10 h 16"/>
                  <a:gd name="T2" fmla="*/ 6 w 12"/>
                  <a:gd name="T3" fmla="*/ 0 h 16"/>
                  <a:gd name="T4" fmla="*/ 6 w 12"/>
                  <a:gd name="T5" fmla="*/ 0 h 16"/>
                  <a:gd name="T6" fmla="*/ 0 w 12"/>
                  <a:gd name="T7" fmla="*/ 14 h 16"/>
                  <a:gd name="T8" fmla="*/ 10 w 12"/>
                  <a:gd name="T9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10" y="10"/>
                    </a:moveTo>
                    <a:cubicBezTo>
                      <a:pt x="12" y="7"/>
                      <a:pt x="10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5"/>
                      <a:pt x="2" y="10"/>
                      <a:pt x="0" y="14"/>
                    </a:cubicBezTo>
                    <a:cubicBezTo>
                      <a:pt x="4" y="16"/>
                      <a:pt x="9" y="14"/>
                      <a:pt x="10" y="1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9" name="Freeform 1000"/>
              <p:cNvSpPr/>
              <p:nvPr/>
            </p:nvSpPr>
            <p:spPr bwMode="auto">
              <a:xfrm>
                <a:off x="2402" y="2658"/>
                <a:ext cx="36" cy="41"/>
              </a:xfrm>
              <a:custGeom>
                <a:gdLst>
                  <a:gd name="T0" fmla="*/ 0 w 15"/>
                  <a:gd name="T1" fmla="*/ 5 h 17"/>
                  <a:gd name="T2" fmla="*/ 4 w 15"/>
                  <a:gd name="T3" fmla="*/ 12 h 17"/>
                  <a:gd name="T4" fmla="*/ 3 w 15"/>
                  <a:gd name="T5" fmla="*/ 16 h 17"/>
                  <a:gd name="T6" fmla="*/ 13 w 15"/>
                  <a:gd name="T7" fmla="*/ 12 h 17"/>
                  <a:gd name="T8" fmla="*/ 11 w 15"/>
                  <a:gd name="T9" fmla="*/ 0 h 17"/>
                  <a:gd name="T10" fmla="*/ 0 w 15"/>
                  <a:gd name="T11" fmla="*/ 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7">
                    <a:moveTo>
                      <a:pt x="0" y="5"/>
                    </a:moveTo>
                    <a:cubicBezTo>
                      <a:pt x="2" y="7"/>
                      <a:pt x="3" y="10"/>
                      <a:pt x="4" y="12"/>
                    </a:cubicBezTo>
                    <a:cubicBezTo>
                      <a:pt x="4" y="14"/>
                      <a:pt x="3" y="15"/>
                      <a:pt x="3" y="16"/>
                    </a:cubicBezTo>
                    <a:cubicBezTo>
                      <a:pt x="7" y="17"/>
                      <a:pt x="10" y="15"/>
                      <a:pt x="13" y="12"/>
                    </a:cubicBezTo>
                    <a:cubicBezTo>
                      <a:pt x="15" y="8"/>
                      <a:pt x="14" y="3"/>
                      <a:pt x="11" y="0"/>
                    </a:cubicBezTo>
                    <a:cubicBezTo>
                      <a:pt x="10" y="4"/>
                      <a:pt x="4" y="6"/>
                      <a:pt x="0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0" name="Freeform 1001"/>
              <p:cNvSpPr/>
              <p:nvPr/>
            </p:nvSpPr>
            <p:spPr bwMode="auto">
              <a:xfrm>
                <a:off x="2367" y="2710"/>
                <a:ext cx="35" cy="34"/>
              </a:xfrm>
              <a:custGeom>
                <a:gdLst>
                  <a:gd name="T0" fmla="*/ 11 w 15"/>
                  <a:gd name="T1" fmla="*/ 11 h 14"/>
                  <a:gd name="T2" fmla="*/ 13 w 15"/>
                  <a:gd name="T3" fmla="*/ 0 h 14"/>
                  <a:gd name="T4" fmla="*/ 2 w 15"/>
                  <a:gd name="T5" fmla="*/ 1 h 14"/>
                  <a:gd name="T6" fmla="*/ 0 w 15"/>
                  <a:gd name="T7" fmla="*/ 12 h 14"/>
                  <a:gd name="T8" fmla="*/ 11 w 15"/>
                  <a:gd name="T9" fmla="*/ 1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11" y="11"/>
                    </a:moveTo>
                    <a:cubicBezTo>
                      <a:pt x="14" y="8"/>
                      <a:pt x="15" y="4"/>
                      <a:pt x="13" y="0"/>
                    </a:cubicBezTo>
                    <a:cubicBezTo>
                      <a:pt x="10" y="2"/>
                      <a:pt x="5" y="3"/>
                      <a:pt x="2" y="1"/>
                    </a:cubicBezTo>
                    <a:cubicBezTo>
                      <a:pt x="3" y="4"/>
                      <a:pt x="2" y="9"/>
                      <a:pt x="0" y="12"/>
                    </a:cubicBezTo>
                    <a:cubicBezTo>
                      <a:pt x="4" y="14"/>
                      <a:pt x="8" y="14"/>
                      <a:pt x="11" y="1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1" name="Freeform 1002"/>
              <p:cNvSpPr/>
              <p:nvPr/>
            </p:nvSpPr>
            <p:spPr bwMode="auto">
              <a:xfrm>
                <a:off x="2402" y="2694"/>
                <a:ext cx="33" cy="33"/>
              </a:xfrm>
              <a:custGeom>
                <a:gdLst>
                  <a:gd name="T0" fmla="*/ 2 w 14"/>
                  <a:gd name="T1" fmla="*/ 3 h 14"/>
                  <a:gd name="T2" fmla="*/ 0 w 14"/>
                  <a:gd name="T3" fmla="*/ 5 h 14"/>
                  <a:gd name="T4" fmla="*/ 0 w 14"/>
                  <a:gd name="T5" fmla="*/ 6 h 14"/>
                  <a:gd name="T6" fmla="*/ 0 w 14"/>
                  <a:gd name="T7" fmla="*/ 13 h 14"/>
                  <a:gd name="T8" fmla="*/ 1 w 14"/>
                  <a:gd name="T9" fmla="*/ 13 h 14"/>
                  <a:gd name="T10" fmla="*/ 11 w 14"/>
                  <a:gd name="T11" fmla="*/ 10 h 14"/>
                  <a:gd name="T12" fmla="*/ 12 w 14"/>
                  <a:gd name="T13" fmla="*/ 0 h 14"/>
                  <a:gd name="T14" fmla="*/ 2 w 14"/>
                  <a:gd name="T15" fmla="*/ 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2" y="3"/>
                    </a:moveTo>
                    <a:cubicBezTo>
                      <a:pt x="2" y="4"/>
                      <a:pt x="1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1" y="11"/>
                      <a:pt x="0" y="13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4" y="14"/>
                      <a:pt x="8" y="12"/>
                      <a:pt x="11" y="10"/>
                    </a:cubicBezTo>
                    <a:cubicBezTo>
                      <a:pt x="13" y="8"/>
                      <a:pt x="14" y="3"/>
                      <a:pt x="12" y="0"/>
                    </a:cubicBezTo>
                    <a:cubicBezTo>
                      <a:pt x="10" y="3"/>
                      <a:pt x="6" y="4"/>
                      <a:pt x="2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2" name="Freeform 1003"/>
              <p:cNvSpPr/>
              <p:nvPr/>
            </p:nvSpPr>
            <p:spPr bwMode="auto">
              <a:xfrm>
                <a:off x="2369" y="2670"/>
                <a:ext cx="38" cy="45"/>
              </a:xfrm>
              <a:custGeom>
                <a:gdLst>
                  <a:gd name="T0" fmla="*/ 13 w 16"/>
                  <a:gd name="T1" fmla="*/ 14 h 19"/>
                  <a:gd name="T2" fmla="*/ 16 w 16"/>
                  <a:gd name="T3" fmla="*/ 7 h 19"/>
                  <a:gd name="T4" fmla="*/ 12 w 16"/>
                  <a:gd name="T5" fmla="*/ 0 h 19"/>
                  <a:gd name="T6" fmla="*/ 4 w 16"/>
                  <a:gd name="T7" fmla="*/ 11 h 19"/>
                  <a:gd name="T8" fmla="*/ 0 w 16"/>
                  <a:gd name="T9" fmla="*/ 16 h 19"/>
                  <a:gd name="T10" fmla="*/ 13 w 16"/>
                  <a:gd name="T11" fmla="*/ 1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9">
                    <a:moveTo>
                      <a:pt x="13" y="14"/>
                    </a:moveTo>
                    <a:cubicBezTo>
                      <a:pt x="15" y="12"/>
                      <a:pt x="16" y="10"/>
                      <a:pt x="16" y="7"/>
                    </a:cubicBezTo>
                    <a:cubicBezTo>
                      <a:pt x="16" y="5"/>
                      <a:pt x="14" y="3"/>
                      <a:pt x="12" y="0"/>
                    </a:cubicBezTo>
                    <a:cubicBezTo>
                      <a:pt x="10" y="4"/>
                      <a:pt x="7" y="8"/>
                      <a:pt x="4" y="11"/>
                    </a:cubicBezTo>
                    <a:cubicBezTo>
                      <a:pt x="3" y="13"/>
                      <a:pt x="1" y="14"/>
                      <a:pt x="0" y="16"/>
                    </a:cubicBezTo>
                    <a:cubicBezTo>
                      <a:pt x="4" y="19"/>
                      <a:pt x="10" y="17"/>
                      <a:pt x="13" y="1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3" name="Freeform 1004"/>
              <p:cNvSpPr/>
              <p:nvPr/>
            </p:nvSpPr>
            <p:spPr bwMode="auto">
              <a:xfrm>
                <a:off x="2329" y="2710"/>
                <a:ext cx="42" cy="38"/>
              </a:xfrm>
              <a:custGeom>
                <a:gdLst>
                  <a:gd name="T0" fmla="*/ 13 w 18"/>
                  <a:gd name="T1" fmla="*/ 13 h 16"/>
                  <a:gd name="T2" fmla="*/ 15 w 18"/>
                  <a:gd name="T3" fmla="*/ 0 h 16"/>
                  <a:gd name="T4" fmla="*/ 0 w 18"/>
                  <a:gd name="T5" fmla="*/ 10 h 16"/>
                  <a:gd name="T6" fmla="*/ 13 w 18"/>
                  <a:gd name="T7" fmla="*/ 1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6">
                    <a:moveTo>
                      <a:pt x="13" y="13"/>
                    </a:moveTo>
                    <a:cubicBezTo>
                      <a:pt x="16" y="11"/>
                      <a:pt x="18" y="3"/>
                      <a:pt x="15" y="0"/>
                    </a:cubicBezTo>
                    <a:cubicBezTo>
                      <a:pt x="11" y="4"/>
                      <a:pt x="6" y="7"/>
                      <a:pt x="0" y="10"/>
                    </a:cubicBezTo>
                    <a:cubicBezTo>
                      <a:pt x="3" y="15"/>
                      <a:pt x="8" y="16"/>
                      <a:pt x="13" y="1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4" name="Freeform 1005"/>
              <p:cNvSpPr/>
              <p:nvPr/>
            </p:nvSpPr>
            <p:spPr bwMode="auto">
              <a:xfrm>
                <a:off x="2298" y="2767"/>
                <a:ext cx="38" cy="31"/>
              </a:xfrm>
              <a:custGeom>
                <a:gdLst>
                  <a:gd name="T0" fmla="*/ 10 w 16"/>
                  <a:gd name="T1" fmla="*/ 12 h 13"/>
                  <a:gd name="T2" fmla="*/ 16 w 16"/>
                  <a:gd name="T3" fmla="*/ 4 h 13"/>
                  <a:gd name="T4" fmla="*/ 7 w 16"/>
                  <a:gd name="T5" fmla="*/ 0 h 13"/>
                  <a:gd name="T6" fmla="*/ 6 w 16"/>
                  <a:gd name="T7" fmla="*/ 1 h 13"/>
                  <a:gd name="T8" fmla="*/ 6 w 16"/>
                  <a:gd name="T9" fmla="*/ 1 h 13"/>
                  <a:gd name="T10" fmla="*/ 0 w 16"/>
                  <a:gd name="T11" fmla="*/ 9 h 13"/>
                  <a:gd name="T12" fmla="*/ 10 w 16"/>
                  <a:gd name="T13" fmla="*/ 1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3">
                    <a:moveTo>
                      <a:pt x="10" y="12"/>
                    </a:moveTo>
                    <a:cubicBezTo>
                      <a:pt x="14" y="11"/>
                      <a:pt x="16" y="8"/>
                      <a:pt x="16" y="4"/>
                    </a:cubicBezTo>
                    <a:cubicBezTo>
                      <a:pt x="13" y="4"/>
                      <a:pt x="9" y="3"/>
                      <a:pt x="7" y="0"/>
                    </a:cubicBezTo>
                    <a:cubicBezTo>
                      <a:pt x="7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4"/>
                      <a:pt x="3" y="8"/>
                      <a:pt x="0" y="9"/>
                    </a:cubicBezTo>
                    <a:cubicBezTo>
                      <a:pt x="2" y="13"/>
                      <a:pt x="6" y="13"/>
                      <a:pt x="10" y="1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5" name="Freeform 1006"/>
              <p:cNvSpPr/>
              <p:nvPr/>
            </p:nvSpPr>
            <p:spPr bwMode="auto">
              <a:xfrm>
                <a:off x="2352" y="2794"/>
                <a:ext cx="29" cy="54"/>
              </a:xfrm>
              <a:custGeom>
                <a:gdLst>
                  <a:gd name="T0" fmla="*/ 1 w 12"/>
                  <a:gd name="T1" fmla="*/ 10 h 23"/>
                  <a:gd name="T2" fmla="*/ 1 w 12"/>
                  <a:gd name="T3" fmla="*/ 14 h 23"/>
                  <a:gd name="T4" fmla="*/ 7 w 12"/>
                  <a:gd name="T5" fmla="*/ 22 h 23"/>
                  <a:gd name="T6" fmla="*/ 10 w 12"/>
                  <a:gd name="T7" fmla="*/ 12 h 23"/>
                  <a:gd name="T8" fmla="*/ 5 w 12"/>
                  <a:gd name="T9" fmla="*/ 5 h 23"/>
                  <a:gd name="T10" fmla="*/ 1 w 12"/>
                  <a:gd name="T11" fmla="*/ 0 h 23"/>
                  <a:gd name="T12" fmla="*/ 1 w 12"/>
                  <a:gd name="T13" fmla="*/ 1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3">
                    <a:moveTo>
                      <a:pt x="1" y="10"/>
                    </a:moveTo>
                    <a:cubicBezTo>
                      <a:pt x="1" y="11"/>
                      <a:pt x="1" y="13"/>
                      <a:pt x="1" y="14"/>
                    </a:cubicBezTo>
                    <a:cubicBezTo>
                      <a:pt x="1" y="18"/>
                      <a:pt x="2" y="23"/>
                      <a:pt x="7" y="22"/>
                    </a:cubicBezTo>
                    <a:cubicBezTo>
                      <a:pt x="12" y="22"/>
                      <a:pt x="11" y="15"/>
                      <a:pt x="10" y="12"/>
                    </a:cubicBezTo>
                    <a:cubicBezTo>
                      <a:pt x="8" y="9"/>
                      <a:pt x="7" y="7"/>
                      <a:pt x="5" y="5"/>
                    </a:cubicBezTo>
                    <a:cubicBezTo>
                      <a:pt x="4" y="3"/>
                      <a:pt x="2" y="2"/>
                      <a:pt x="1" y="0"/>
                    </a:cubicBezTo>
                    <a:cubicBezTo>
                      <a:pt x="0" y="3"/>
                      <a:pt x="1" y="7"/>
                      <a:pt x="1" y="1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6" name="Freeform 1007"/>
              <p:cNvSpPr/>
              <p:nvPr/>
            </p:nvSpPr>
            <p:spPr bwMode="auto">
              <a:xfrm>
                <a:off x="2291" y="2672"/>
                <a:ext cx="180" cy="143"/>
              </a:xfrm>
              <a:custGeom>
                <a:gdLst>
                  <a:gd name="T0" fmla="*/ 62 w 76"/>
                  <a:gd name="T1" fmla="*/ 5 h 60"/>
                  <a:gd name="T2" fmla="*/ 62 w 76"/>
                  <a:gd name="T3" fmla="*/ 5 h 60"/>
                  <a:gd name="T4" fmla="*/ 60 w 76"/>
                  <a:gd name="T5" fmla="*/ 8 h 60"/>
                  <a:gd name="T6" fmla="*/ 61 w 76"/>
                  <a:gd name="T7" fmla="*/ 11 h 60"/>
                  <a:gd name="T8" fmla="*/ 60 w 76"/>
                  <a:gd name="T9" fmla="*/ 18 h 60"/>
                  <a:gd name="T10" fmla="*/ 47 w 76"/>
                  <a:gd name="T11" fmla="*/ 23 h 60"/>
                  <a:gd name="T12" fmla="*/ 47 w 76"/>
                  <a:gd name="T13" fmla="*/ 23 h 60"/>
                  <a:gd name="T14" fmla="*/ 45 w 76"/>
                  <a:gd name="T15" fmla="*/ 27 h 60"/>
                  <a:gd name="T16" fmla="*/ 41 w 76"/>
                  <a:gd name="T17" fmla="*/ 30 h 60"/>
                  <a:gd name="T18" fmla="*/ 36 w 76"/>
                  <a:gd name="T19" fmla="*/ 42 h 60"/>
                  <a:gd name="T20" fmla="*/ 24 w 76"/>
                  <a:gd name="T21" fmla="*/ 41 h 60"/>
                  <a:gd name="T22" fmla="*/ 22 w 76"/>
                  <a:gd name="T23" fmla="*/ 43 h 60"/>
                  <a:gd name="T24" fmla="*/ 21 w 76"/>
                  <a:gd name="T25" fmla="*/ 43 h 60"/>
                  <a:gd name="T26" fmla="*/ 14 w 76"/>
                  <a:gd name="T27" fmla="*/ 53 h 60"/>
                  <a:gd name="T28" fmla="*/ 1 w 76"/>
                  <a:gd name="T29" fmla="*/ 50 h 60"/>
                  <a:gd name="T30" fmla="*/ 1 w 76"/>
                  <a:gd name="T31" fmla="*/ 50 h 60"/>
                  <a:gd name="T32" fmla="*/ 0 w 76"/>
                  <a:gd name="T33" fmla="*/ 50 h 60"/>
                  <a:gd name="T34" fmla="*/ 10 w 76"/>
                  <a:gd name="T35" fmla="*/ 60 h 60"/>
                  <a:gd name="T36" fmla="*/ 16 w 76"/>
                  <a:gd name="T37" fmla="*/ 59 h 60"/>
                  <a:gd name="T38" fmla="*/ 25 w 76"/>
                  <a:gd name="T39" fmla="*/ 49 h 60"/>
                  <a:gd name="T40" fmla="*/ 27 w 76"/>
                  <a:gd name="T41" fmla="*/ 49 h 60"/>
                  <a:gd name="T42" fmla="*/ 48 w 76"/>
                  <a:gd name="T43" fmla="*/ 32 h 60"/>
                  <a:gd name="T44" fmla="*/ 48 w 76"/>
                  <a:gd name="T45" fmla="*/ 32 h 60"/>
                  <a:gd name="T46" fmla="*/ 49 w 76"/>
                  <a:gd name="T47" fmla="*/ 31 h 60"/>
                  <a:gd name="T48" fmla="*/ 64 w 76"/>
                  <a:gd name="T49" fmla="*/ 24 h 60"/>
                  <a:gd name="T50" fmla="*/ 68 w 76"/>
                  <a:gd name="T51" fmla="*/ 10 h 60"/>
                  <a:gd name="T52" fmla="*/ 68 w 76"/>
                  <a:gd name="T53" fmla="*/ 9 h 60"/>
                  <a:gd name="T54" fmla="*/ 75 w 76"/>
                  <a:gd name="T55" fmla="*/ 6 h 60"/>
                  <a:gd name="T56" fmla="*/ 76 w 76"/>
                  <a:gd name="T57" fmla="*/ 5 h 60"/>
                  <a:gd name="T58" fmla="*/ 71 w 76"/>
                  <a:gd name="T59" fmla="*/ 0 h 60"/>
                  <a:gd name="T60" fmla="*/ 62 w 76"/>
                  <a:gd name="T61" fmla="*/ 5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6" h="60">
                    <a:moveTo>
                      <a:pt x="62" y="5"/>
                    </a:moveTo>
                    <a:cubicBezTo>
                      <a:pt x="62" y="5"/>
                      <a:pt x="62" y="5"/>
                      <a:pt x="62" y="5"/>
                    </a:cubicBezTo>
                    <a:cubicBezTo>
                      <a:pt x="61" y="6"/>
                      <a:pt x="61" y="7"/>
                      <a:pt x="60" y="8"/>
                    </a:cubicBezTo>
                    <a:cubicBezTo>
                      <a:pt x="61" y="9"/>
                      <a:pt x="61" y="10"/>
                      <a:pt x="61" y="11"/>
                    </a:cubicBezTo>
                    <a:cubicBezTo>
                      <a:pt x="62" y="14"/>
                      <a:pt x="61" y="16"/>
                      <a:pt x="60" y="18"/>
                    </a:cubicBezTo>
                    <a:cubicBezTo>
                      <a:pt x="58" y="22"/>
                      <a:pt x="52" y="25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5"/>
                      <a:pt x="46" y="26"/>
                      <a:pt x="45" y="27"/>
                    </a:cubicBezTo>
                    <a:cubicBezTo>
                      <a:pt x="44" y="29"/>
                      <a:pt x="43" y="30"/>
                      <a:pt x="41" y="30"/>
                    </a:cubicBezTo>
                    <a:cubicBezTo>
                      <a:pt x="42" y="35"/>
                      <a:pt x="40" y="39"/>
                      <a:pt x="36" y="42"/>
                    </a:cubicBezTo>
                    <a:cubicBezTo>
                      <a:pt x="33" y="44"/>
                      <a:pt x="28" y="44"/>
                      <a:pt x="24" y="41"/>
                    </a:cubicBezTo>
                    <a:cubicBezTo>
                      <a:pt x="23" y="42"/>
                      <a:pt x="23" y="43"/>
                      <a:pt x="22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18" y="52"/>
                      <a:pt x="14" y="53"/>
                    </a:cubicBezTo>
                    <a:cubicBezTo>
                      <a:pt x="9" y="55"/>
                      <a:pt x="4" y="54"/>
                      <a:pt x="1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1" y="50"/>
                      <a:pt x="0" y="5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2" y="60"/>
                      <a:pt x="14" y="60"/>
                      <a:pt x="16" y="59"/>
                    </a:cubicBezTo>
                    <a:cubicBezTo>
                      <a:pt x="20" y="57"/>
                      <a:pt x="25" y="54"/>
                      <a:pt x="25" y="49"/>
                    </a:cubicBezTo>
                    <a:cubicBezTo>
                      <a:pt x="25" y="49"/>
                      <a:pt x="26" y="48"/>
                      <a:pt x="27" y="49"/>
                    </a:cubicBezTo>
                    <a:cubicBezTo>
                      <a:pt x="37" y="53"/>
                      <a:pt x="48" y="4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1"/>
                      <a:pt x="49" y="31"/>
                      <a:pt x="49" y="31"/>
                    </a:cubicBezTo>
                    <a:cubicBezTo>
                      <a:pt x="55" y="31"/>
                      <a:pt x="60" y="28"/>
                      <a:pt x="64" y="24"/>
                    </a:cubicBezTo>
                    <a:cubicBezTo>
                      <a:pt x="67" y="21"/>
                      <a:pt x="69" y="14"/>
                      <a:pt x="68" y="10"/>
                    </a:cubicBezTo>
                    <a:cubicBezTo>
                      <a:pt x="68" y="10"/>
                      <a:pt x="68" y="9"/>
                      <a:pt x="68" y="9"/>
                    </a:cubicBezTo>
                    <a:cubicBezTo>
                      <a:pt x="70" y="8"/>
                      <a:pt x="73" y="8"/>
                      <a:pt x="75" y="6"/>
                    </a:cubicBezTo>
                    <a:cubicBezTo>
                      <a:pt x="75" y="6"/>
                      <a:pt x="76" y="5"/>
                      <a:pt x="76" y="5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69" y="3"/>
                      <a:pt x="66" y="5"/>
                      <a:pt x="62" y="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7" name="Freeform 1008"/>
              <p:cNvSpPr/>
              <p:nvPr/>
            </p:nvSpPr>
            <p:spPr bwMode="auto">
              <a:xfrm>
                <a:off x="2412" y="2753"/>
                <a:ext cx="33" cy="48"/>
              </a:xfrm>
              <a:custGeom>
                <a:gdLst>
                  <a:gd name="T0" fmla="*/ 3 w 14"/>
                  <a:gd name="T1" fmla="*/ 10 h 20"/>
                  <a:gd name="T2" fmla="*/ 12 w 14"/>
                  <a:gd name="T3" fmla="*/ 15 h 20"/>
                  <a:gd name="T4" fmla="*/ 8 w 14"/>
                  <a:gd name="T5" fmla="*/ 6 h 20"/>
                  <a:gd name="T6" fmla="*/ 0 w 14"/>
                  <a:gd name="T7" fmla="*/ 0 h 20"/>
                  <a:gd name="T8" fmla="*/ 3 w 14"/>
                  <a:gd name="T9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0">
                    <a:moveTo>
                      <a:pt x="3" y="10"/>
                    </a:moveTo>
                    <a:cubicBezTo>
                      <a:pt x="4" y="14"/>
                      <a:pt x="8" y="20"/>
                      <a:pt x="12" y="15"/>
                    </a:cubicBezTo>
                    <a:cubicBezTo>
                      <a:pt x="14" y="12"/>
                      <a:pt x="10" y="8"/>
                      <a:pt x="8" y="6"/>
                    </a:cubicBezTo>
                    <a:cubicBezTo>
                      <a:pt x="6" y="3"/>
                      <a:pt x="3" y="1"/>
                      <a:pt x="0" y="0"/>
                    </a:cubicBezTo>
                    <a:cubicBezTo>
                      <a:pt x="1" y="3"/>
                      <a:pt x="1" y="7"/>
                      <a:pt x="3" y="1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70" name="Group 1210"/>
            <p:cNvGrpSpPr/>
            <p:nvPr/>
          </p:nvGrpSpPr>
          <p:grpSpPr>
            <a:xfrm>
              <a:off x="3351213" y="3635375"/>
              <a:ext cx="1077913" cy="893762"/>
              <a:chOff x="2111" y="2290"/>
              <a:chExt cx="679" cy="563"/>
            </a:xfrm>
          </p:grpSpPr>
          <p:sp>
            <p:nvSpPr>
              <p:cNvPr id="1928" name="Freeform 1010"/>
              <p:cNvSpPr/>
              <p:nvPr/>
            </p:nvSpPr>
            <p:spPr bwMode="auto">
              <a:xfrm>
                <a:off x="2459" y="2699"/>
                <a:ext cx="45" cy="47"/>
              </a:xfrm>
              <a:custGeom>
                <a:gdLst>
                  <a:gd name="T0" fmla="*/ 14 w 19"/>
                  <a:gd name="T1" fmla="*/ 16 h 20"/>
                  <a:gd name="T2" fmla="*/ 9 w 19"/>
                  <a:gd name="T3" fmla="*/ 6 h 20"/>
                  <a:gd name="T4" fmla="*/ 0 w 19"/>
                  <a:gd name="T5" fmla="*/ 0 h 20"/>
                  <a:gd name="T6" fmla="*/ 14 w 19"/>
                  <a:gd name="T7" fmla="*/ 16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14" y="16"/>
                    </a:moveTo>
                    <a:cubicBezTo>
                      <a:pt x="19" y="13"/>
                      <a:pt x="12" y="7"/>
                      <a:pt x="9" y="6"/>
                    </a:cubicBezTo>
                    <a:cubicBezTo>
                      <a:pt x="6" y="4"/>
                      <a:pt x="3" y="2"/>
                      <a:pt x="0" y="0"/>
                    </a:cubicBezTo>
                    <a:cubicBezTo>
                      <a:pt x="3" y="6"/>
                      <a:pt x="6" y="20"/>
                      <a:pt x="14" y="1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9" name="Freeform 1011"/>
              <p:cNvSpPr/>
              <p:nvPr/>
            </p:nvSpPr>
            <p:spPr bwMode="auto">
              <a:xfrm>
                <a:off x="2272" y="2756"/>
                <a:ext cx="36" cy="33"/>
              </a:xfrm>
              <a:custGeom>
                <a:gdLst>
                  <a:gd name="T0" fmla="*/ 8 w 15"/>
                  <a:gd name="T1" fmla="*/ 14 h 14"/>
                  <a:gd name="T2" fmla="*/ 15 w 15"/>
                  <a:gd name="T3" fmla="*/ 6 h 14"/>
                  <a:gd name="T4" fmla="*/ 4 w 15"/>
                  <a:gd name="T5" fmla="*/ 0 h 14"/>
                  <a:gd name="T6" fmla="*/ 0 w 15"/>
                  <a:gd name="T7" fmla="*/ 7 h 14"/>
                  <a:gd name="T8" fmla="*/ 7 w 15"/>
                  <a:gd name="T9" fmla="*/ 14 h 14"/>
                  <a:gd name="T10" fmla="*/ 8 w 15"/>
                  <a:gd name="T11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8" y="14"/>
                    </a:moveTo>
                    <a:cubicBezTo>
                      <a:pt x="12" y="13"/>
                      <a:pt x="14" y="10"/>
                      <a:pt x="15" y="6"/>
                    </a:cubicBezTo>
                    <a:cubicBezTo>
                      <a:pt x="10" y="7"/>
                      <a:pt x="6" y="4"/>
                      <a:pt x="4" y="0"/>
                    </a:cubicBezTo>
                    <a:cubicBezTo>
                      <a:pt x="4" y="3"/>
                      <a:pt x="2" y="5"/>
                      <a:pt x="0" y="7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8" y="14"/>
                      <a:pt x="8" y="1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0" name="Freeform 1012"/>
              <p:cNvSpPr/>
              <p:nvPr/>
            </p:nvSpPr>
            <p:spPr bwMode="auto">
              <a:xfrm>
                <a:off x="2350" y="2741"/>
                <a:ext cx="36" cy="34"/>
              </a:xfrm>
              <a:custGeom>
                <a:gdLst>
                  <a:gd name="T0" fmla="*/ 6 w 15"/>
                  <a:gd name="T1" fmla="*/ 0 h 14"/>
                  <a:gd name="T2" fmla="*/ 5 w 15"/>
                  <a:gd name="T3" fmla="*/ 0 h 14"/>
                  <a:gd name="T4" fmla="*/ 3 w 15"/>
                  <a:gd name="T5" fmla="*/ 2 h 14"/>
                  <a:gd name="T6" fmla="*/ 0 w 15"/>
                  <a:gd name="T7" fmla="*/ 11 h 14"/>
                  <a:gd name="T8" fmla="*/ 10 w 15"/>
                  <a:gd name="T9" fmla="*/ 12 h 14"/>
                  <a:gd name="T10" fmla="*/ 14 w 15"/>
                  <a:gd name="T11" fmla="*/ 7 h 14"/>
                  <a:gd name="T12" fmla="*/ 15 w 15"/>
                  <a:gd name="T13" fmla="*/ 2 h 14"/>
                  <a:gd name="T14" fmla="*/ 6 w 15"/>
                  <a:gd name="T15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4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5" y="1"/>
                      <a:pt x="4" y="2"/>
                      <a:pt x="3" y="2"/>
                    </a:cubicBezTo>
                    <a:cubicBezTo>
                      <a:pt x="4" y="5"/>
                      <a:pt x="3" y="9"/>
                      <a:pt x="0" y="11"/>
                    </a:cubicBezTo>
                    <a:cubicBezTo>
                      <a:pt x="3" y="14"/>
                      <a:pt x="7" y="13"/>
                      <a:pt x="10" y="12"/>
                    </a:cubicBezTo>
                    <a:cubicBezTo>
                      <a:pt x="12" y="11"/>
                      <a:pt x="14" y="9"/>
                      <a:pt x="14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2" y="2"/>
                      <a:pt x="9" y="1"/>
                      <a:pt x="6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1" name="Freeform 1013"/>
              <p:cNvSpPr/>
              <p:nvPr/>
            </p:nvSpPr>
            <p:spPr bwMode="auto">
              <a:xfrm>
                <a:off x="2319" y="2741"/>
                <a:ext cx="36" cy="34"/>
              </a:xfrm>
              <a:custGeom>
                <a:gdLst>
                  <a:gd name="T0" fmla="*/ 0 w 15"/>
                  <a:gd name="T1" fmla="*/ 10 h 14"/>
                  <a:gd name="T2" fmla="*/ 0 w 15"/>
                  <a:gd name="T3" fmla="*/ 10 h 14"/>
                  <a:gd name="T4" fmla="*/ 9 w 15"/>
                  <a:gd name="T5" fmla="*/ 12 h 14"/>
                  <a:gd name="T6" fmla="*/ 15 w 15"/>
                  <a:gd name="T7" fmla="*/ 3 h 14"/>
                  <a:gd name="T8" fmla="*/ 4 w 15"/>
                  <a:gd name="T9" fmla="*/ 0 h 14"/>
                  <a:gd name="T10" fmla="*/ 4 w 15"/>
                  <a:gd name="T11" fmla="*/ 5 h 14"/>
                  <a:gd name="T12" fmla="*/ 0 w 15"/>
                  <a:gd name="T13" fmla="*/ 1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2" y="14"/>
                      <a:pt x="6" y="14"/>
                      <a:pt x="9" y="12"/>
                    </a:cubicBezTo>
                    <a:cubicBezTo>
                      <a:pt x="13" y="11"/>
                      <a:pt x="15" y="6"/>
                      <a:pt x="15" y="3"/>
                    </a:cubicBezTo>
                    <a:cubicBezTo>
                      <a:pt x="11" y="4"/>
                      <a:pt x="7" y="3"/>
                      <a:pt x="4" y="0"/>
                    </a:cubicBezTo>
                    <a:cubicBezTo>
                      <a:pt x="4" y="2"/>
                      <a:pt x="4" y="3"/>
                      <a:pt x="4" y="5"/>
                    </a:cubicBezTo>
                    <a:cubicBezTo>
                      <a:pt x="3" y="7"/>
                      <a:pt x="1" y="9"/>
                      <a:pt x="0" y="1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2" name="Freeform 1014"/>
              <p:cNvSpPr/>
              <p:nvPr/>
            </p:nvSpPr>
            <p:spPr bwMode="auto">
              <a:xfrm>
                <a:off x="2284" y="2737"/>
                <a:ext cx="45" cy="30"/>
              </a:xfrm>
              <a:custGeom>
                <a:gdLst>
                  <a:gd name="T0" fmla="*/ 16 w 19"/>
                  <a:gd name="T1" fmla="*/ 8 h 13"/>
                  <a:gd name="T2" fmla="*/ 17 w 19"/>
                  <a:gd name="T3" fmla="*/ 0 h 13"/>
                  <a:gd name="T4" fmla="*/ 0 w 19"/>
                  <a:gd name="T5" fmla="*/ 5 h 13"/>
                  <a:gd name="T6" fmla="*/ 10 w 19"/>
                  <a:gd name="T7" fmla="*/ 12 h 13"/>
                  <a:gd name="T8" fmla="*/ 16 w 19"/>
                  <a:gd name="T9" fmla="*/ 8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3">
                    <a:moveTo>
                      <a:pt x="16" y="8"/>
                    </a:moveTo>
                    <a:cubicBezTo>
                      <a:pt x="18" y="6"/>
                      <a:pt x="19" y="2"/>
                      <a:pt x="17" y="0"/>
                    </a:cubicBezTo>
                    <a:cubicBezTo>
                      <a:pt x="12" y="2"/>
                      <a:pt x="6" y="4"/>
                      <a:pt x="0" y="5"/>
                    </a:cubicBezTo>
                    <a:cubicBezTo>
                      <a:pt x="1" y="10"/>
                      <a:pt x="5" y="13"/>
                      <a:pt x="10" y="12"/>
                    </a:cubicBezTo>
                    <a:cubicBezTo>
                      <a:pt x="13" y="12"/>
                      <a:pt x="15" y="10"/>
                      <a:pt x="16" y="8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3" name="Freeform 1015"/>
              <p:cNvSpPr/>
              <p:nvPr/>
            </p:nvSpPr>
            <p:spPr bwMode="auto">
              <a:xfrm>
                <a:off x="2253" y="2751"/>
                <a:ext cx="26" cy="19"/>
              </a:xfrm>
              <a:custGeom>
                <a:gdLst>
                  <a:gd name="T0" fmla="*/ 11 w 11"/>
                  <a:gd name="T1" fmla="*/ 0 h 8"/>
                  <a:gd name="T2" fmla="*/ 0 w 11"/>
                  <a:gd name="T3" fmla="*/ 1 h 8"/>
                  <a:gd name="T4" fmla="*/ 7 w 11"/>
                  <a:gd name="T5" fmla="*/ 8 h 8"/>
                  <a:gd name="T6" fmla="*/ 11 w 11"/>
                  <a:gd name="T7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11" y="0"/>
                    </a:moveTo>
                    <a:cubicBezTo>
                      <a:pt x="7" y="1"/>
                      <a:pt x="4" y="1"/>
                      <a:pt x="0" y="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11" y="3"/>
                      <a:pt x="11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4" name="Freeform 1016"/>
              <p:cNvSpPr/>
              <p:nvPr/>
            </p:nvSpPr>
            <p:spPr bwMode="auto">
              <a:xfrm>
                <a:off x="2232" y="2606"/>
                <a:ext cx="180" cy="142"/>
              </a:xfrm>
              <a:custGeom>
                <a:gdLst>
                  <a:gd name="T0" fmla="*/ 62 w 76"/>
                  <a:gd name="T1" fmla="*/ 20 h 60"/>
                  <a:gd name="T2" fmla="*/ 4 w 76"/>
                  <a:gd name="T3" fmla="*/ 52 h 60"/>
                  <a:gd name="T4" fmla="*/ 1 w 76"/>
                  <a:gd name="T5" fmla="*/ 52 h 60"/>
                  <a:gd name="T6" fmla="*/ 1 w 76"/>
                  <a:gd name="T7" fmla="*/ 52 h 60"/>
                  <a:gd name="T8" fmla="*/ 0 w 76"/>
                  <a:gd name="T9" fmla="*/ 53 h 60"/>
                  <a:gd name="T10" fmla="*/ 7 w 76"/>
                  <a:gd name="T11" fmla="*/ 60 h 60"/>
                  <a:gd name="T12" fmla="*/ 18 w 76"/>
                  <a:gd name="T13" fmla="*/ 59 h 60"/>
                  <a:gd name="T14" fmla="*/ 58 w 76"/>
                  <a:gd name="T15" fmla="*/ 40 h 60"/>
                  <a:gd name="T16" fmla="*/ 76 w 76"/>
                  <a:gd name="T17" fmla="*/ 8 h 60"/>
                  <a:gd name="T18" fmla="*/ 68 w 76"/>
                  <a:gd name="T19" fmla="*/ 0 h 60"/>
                  <a:gd name="T20" fmla="*/ 62 w 76"/>
                  <a:gd name="T21" fmla="*/ 20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60">
                    <a:moveTo>
                      <a:pt x="62" y="20"/>
                    </a:moveTo>
                    <a:cubicBezTo>
                      <a:pt x="51" y="41"/>
                      <a:pt x="27" y="51"/>
                      <a:pt x="4" y="52"/>
                    </a:cubicBezTo>
                    <a:cubicBezTo>
                      <a:pt x="3" y="52"/>
                      <a:pt x="2" y="52"/>
                      <a:pt x="1" y="52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11" y="60"/>
                      <a:pt x="14" y="60"/>
                      <a:pt x="18" y="59"/>
                    </a:cubicBezTo>
                    <a:cubicBezTo>
                      <a:pt x="33" y="57"/>
                      <a:pt x="47" y="51"/>
                      <a:pt x="58" y="40"/>
                    </a:cubicBezTo>
                    <a:cubicBezTo>
                      <a:pt x="67" y="31"/>
                      <a:pt x="73" y="20"/>
                      <a:pt x="76" y="8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7" y="7"/>
                      <a:pt x="65" y="13"/>
                      <a:pt x="62" y="2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5" name="Freeform 1017"/>
              <p:cNvSpPr>
                <a:spLocks noEditPoints="1"/>
              </p:cNvSpPr>
              <p:nvPr/>
            </p:nvSpPr>
            <p:spPr bwMode="auto">
              <a:xfrm>
                <a:off x="2315" y="2684"/>
                <a:ext cx="189" cy="169"/>
              </a:xfrm>
              <a:custGeom>
                <a:gdLst>
                  <a:gd name="T0" fmla="*/ 65 w 80"/>
                  <a:gd name="T1" fmla="*/ 1 h 71"/>
                  <a:gd name="T2" fmla="*/ 58 w 80"/>
                  <a:gd name="T3" fmla="*/ 4 h 71"/>
                  <a:gd name="T4" fmla="*/ 58 w 80"/>
                  <a:gd name="T5" fmla="*/ 5 h 71"/>
                  <a:gd name="T6" fmla="*/ 54 w 80"/>
                  <a:gd name="T7" fmla="*/ 19 h 71"/>
                  <a:gd name="T8" fmla="*/ 39 w 80"/>
                  <a:gd name="T9" fmla="*/ 26 h 71"/>
                  <a:gd name="T10" fmla="*/ 38 w 80"/>
                  <a:gd name="T11" fmla="*/ 27 h 71"/>
                  <a:gd name="T12" fmla="*/ 38 w 80"/>
                  <a:gd name="T13" fmla="*/ 27 h 71"/>
                  <a:gd name="T14" fmla="*/ 17 w 80"/>
                  <a:gd name="T15" fmla="*/ 44 h 71"/>
                  <a:gd name="T16" fmla="*/ 15 w 80"/>
                  <a:gd name="T17" fmla="*/ 44 h 71"/>
                  <a:gd name="T18" fmla="*/ 6 w 80"/>
                  <a:gd name="T19" fmla="*/ 54 h 71"/>
                  <a:gd name="T20" fmla="*/ 0 w 80"/>
                  <a:gd name="T21" fmla="*/ 55 h 71"/>
                  <a:gd name="T22" fmla="*/ 2 w 80"/>
                  <a:gd name="T23" fmla="*/ 57 h 71"/>
                  <a:gd name="T24" fmla="*/ 7 w 80"/>
                  <a:gd name="T25" fmla="*/ 56 h 71"/>
                  <a:gd name="T26" fmla="*/ 15 w 80"/>
                  <a:gd name="T27" fmla="*/ 50 h 71"/>
                  <a:gd name="T28" fmla="*/ 15 w 80"/>
                  <a:gd name="T29" fmla="*/ 57 h 71"/>
                  <a:gd name="T30" fmla="*/ 16 w 80"/>
                  <a:gd name="T31" fmla="*/ 63 h 71"/>
                  <a:gd name="T32" fmla="*/ 23 w 80"/>
                  <a:gd name="T33" fmla="*/ 70 h 71"/>
                  <a:gd name="T34" fmla="*/ 28 w 80"/>
                  <a:gd name="T35" fmla="*/ 60 h 71"/>
                  <a:gd name="T36" fmla="*/ 24 w 80"/>
                  <a:gd name="T37" fmla="*/ 52 h 71"/>
                  <a:gd name="T38" fmla="*/ 18 w 80"/>
                  <a:gd name="T39" fmla="*/ 46 h 71"/>
                  <a:gd name="T40" fmla="*/ 39 w 80"/>
                  <a:gd name="T41" fmla="*/ 30 h 71"/>
                  <a:gd name="T42" fmla="*/ 41 w 80"/>
                  <a:gd name="T43" fmla="*/ 38 h 71"/>
                  <a:gd name="T44" fmla="*/ 45 w 80"/>
                  <a:gd name="T45" fmla="*/ 45 h 71"/>
                  <a:gd name="T46" fmla="*/ 54 w 80"/>
                  <a:gd name="T47" fmla="*/ 46 h 71"/>
                  <a:gd name="T48" fmla="*/ 42 w 80"/>
                  <a:gd name="T49" fmla="*/ 27 h 71"/>
                  <a:gd name="T50" fmla="*/ 56 w 80"/>
                  <a:gd name="T51" fmla="*/ 20 h 71"/>
                  <a:gd name="T52" fmla="*/ 60 w 80"/>
                  <a:gd name="T53" fmla="*/ 8 h 71"/>
                  <a:gd name="T54" fmla="*/ 68 w 80"/>
                  <a:gd name="T55" fmla="*/ 22 h 71"/>
                  <a:gd name="T56" fmla="*/ 77 w 80"/>
                  <a:gd name="T57" fmla="*/ 22 h 71"/>
                  <a:gd name="T58" fmla="*/ 74 w 80"/>
                  <a:gd name="T59" fmla="*/ 12 h 71"/>
                  <a:gd name="T60" fmla="*/ 67 w 80"/>
                  <a:gd name="T61" fmla="*/ 8 h 71"/>
                  <a:gd name="T62" fmla="*/ 61 w 80"/>
                  <a:gd name="T63" fmla="*/ 5 h 71"/>
                  <a:gd name="T64" fmla="*/ 67 w 80"/>
                  <a:gd name="T65" fmla="*/ 1 h 71"/>
                  <a:gd name="T66" fmla="*/ 66 w 80"/>
                  <a:gd name="T67" fmla="*/ 0 h 71"/>
                  <a:gd name="T68" fmla="*/ 65 w 80"/>
                  <a:gd name="T69" fmla="*/ 1 h 71"/>
                  <a:gd name="T70" fmla="*/ 21 w 80"/>
                  <a:gd name="T71" fmla="*/ 51 h 71"/>
                  <a:gd name="T72" fmla="*/ 26 w 80"/>
                  <a:gd name="T73" fmla="*/ 58 h 71"/>
                  <a:gd name="T74" fmla="*/ 23 w 80"/>
                  <a:gd name="T75" fmla="*/ 68 h 71"/>
                  <a:gd name="T76" fmla="*/ 17 w 80"/>
                  <a:gd name="T77" fmla="*/ 60 h 71"/>
                  <a:gd name="T78" fmla="*/ 17 w 80"/>
                  <a:gd name="T79" fmla="*/ 56 h 71"/>
                  <a:gd name="T80" fmla="*/ 17 w 80"/>
                  <a:gd name="T81" fmla="*/ 46 h 71"/>
                  <a:gd name="T82" fmla="*/ 21 w 80"/>
                  <a:gd name="T83" fmla="*/ 51 h 71"/>
                  <a:gd name="T84" fmla="*/ 49 w 80"/>
                  <a:gd name="T85" fmla="*/ 35 h 71"/>
                  <a:gd name="T86" fmla="*/ 53 w 80"/>
                  <a:gd name="T87" fmla="*/ 44 h 71"/>
                  <a:gd name="T88" fmla="*/ 44 w 80"/>
                  <a:gd name="T89" fmla="*/ 39 h 71"/>
                  <a:gd name="T90" fmla="*/ 41 w 80"/>
                  <a:gd name="T91" fmla="*/ 29 h 71"/>
                  <a:gd name="T92" fmla="*/ 49 w 80"/>
                  <a:gd name="T93" fmla="*/ 35 h 71"/>
                  <a:gd name="T94" fmla="*/ 70 w 80"/>
                  <a:gd name="T95" fmla="*/ 12 h 71"/>
                  <a:gd name="T96" fmla="*/ 75 w 80"/>
                  <a:gd name="T97" fmla="*/ 22 h 71"/>
                  <a:gd name="T98" fmla="*/ 61 w 80"/>
                  <a:gd name="T99" fmla="*/ 6 h 71"/>
                  <a:gd name="T100" fmla="*/ 70 w 80"/>
                  <a:gd name="T101" fmla="*/ 12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0" h="71">
                    <a:moveTo>
                      <a:pt x="65" y="1"/>
                    </a:moveTo>
                    <a:cubicBezTo>
                      <a:pt x="63" y="3"/>
                      <a:pt x="60" y="3"/>
                      <a:pt x="58" y="4"/>
                    </a:cubicBezTo>
                    <a:cubicBezTo>
                      <a:pt x="58" y="4"/>
                      <a:pt x="58" y="5"/>
                      <a:pt x="58" y="5"/>
                    </a:cubicBezTo>
                    <a:cubicBezTo>
                      <a:pt x="59" y="9"/>
                      <a:pt x="57" y="16"/>
                      <a:pt x="54" y="19"/>
                    </a:cubicBezTo>
                    <a:cubicBezTo>
                      <a:pt x="50" y="23"/>
                      <a:pt x="45" y="26"/>
                      <a:pt x="39" y="26"/>
                    </a:cubicBezTo>
                    <a:cubicBezTo>
                      <a:pt x="39" y="26"/>
                      <a:pt x="38" y="26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37"/>
                      <a:pt x="27" y="48"/>
                      <a:pt x="17" y="44"/>
                    </a:cubicBezTo>
                    <a:cubicBezTo>
                      <a:pt x="16" y="43"/>
                      <a:pt x="15" y="44"/>
                      <a:pt x="15" y="44"/>
                    </a:cubicBezTo>
                    <a:cubicBezTo>
                      <a:pt x="15" y="49"/>
                      <a:pt x="10" y="52"/>
                      <a:pt x="6" y="54"/>
                    </a:cubicBezTo>
                    <a:cubicBezTo>
                      <a:pt x="4" y="55"/>
                      <a:pt x="2" y="55"/>
                      <a:pt x="0" y="55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4" y="57"/>
                      <a:pt x="6" y="57"/>
                      <a:pt x="7" y="56"/>
                    </a:cubicBezTo>
                    <a:cubicBezTo>
                      <a:pt x="10" y="54"/>
                      <a:pt x="13" y="52"/>
                      <a:pt x="15" y="50"/>
                    </a:cubicBezTo>
                    <a:cubicBezTo>
                      <a:pt x="15" y="52"/>
                      <a:pt x="15" y="55"/>
                      <a:pt x="15" y="57"/>
                    </a:cubicBezTo>
                    <a:cubicBezTo>
                      <a:pt x="15" y="59"/>
                      <a:pt x="15" y="61"/>
                      <a:pt x="16" y="63"/>
                    </a:cubicBezTo>
                    <a:cubicBezTo>
                      <a:pt x="16" y="67"/>
                      <a:pt x="19" y="71"/>
                      <a:pt x="23" y="70"/>
                    </a:cubicBezTo>
                    <a:cubicBezTo>
                      <a:pt x="28" y="69"/>
                      <a:pt x="29" y="64"/>
                      <a:pt x="28" y="60"/>
                    </a:cubicBezTo>
                    <a:cubicBezTo>
                      <a:pt x="27" y="57"/>
                      <a:pt x="26" y="54"/>
                      <a:pt x="24" y="52"/>
                    </a:cubicBezTo>
                    <a:cubicBezTo>
                      <a:pt x="22" y="50"/>
                      <a:pt x="20" y="48"/>
                      <a:pt x="18" y="46"/>
                    </a:cubicBezTo>
                    <a:cubicBezTo>
                      <a:pt x="28" y="48"/>
                      <a:pt x="38" y="40"/>
                      <a:pt x="39" y="30"/>
                    </a:cubicBezTo>
                    <a:cubicBezTo>
                      <a:pt x="40" y="33"/>
                      <a:pt x="41" y="35"/>
                      <a:pt x="41" y="38"/>
                    </a:cubicBezTo>
                    <a:cubicBezTo>
                      <a:pt x="42" y="40"/>
                      <a:pt x="43" y="43"/>
                      <a:pt x="45" y="45"/>
                    </a:cubicBezTo>
                    <a:cubicBezTo>
                      <a:pt x="47" y="48"/>
                      <a:pt x="51" y="49"/>
                      <a:pt x="54" y="46"/>
                    </a:cubicBezTo>
                    <a:cubicBezTo>
                      <a:pt x="59" y="39"/>
                      <a:pt x="48" y="30"/>
                      <a:pt x="42" y="27"/>
                    </a:cubicBezTo>
                    <a:cubicBezTo>
                      <a:pt x="47" y="27"/>
                      <a:pt x="52" y="24"/>
                      <a:pt x="56" y="20"/>
                    </a:cubicBezTo>
                    <a:cubicBezTo>
                      <a:pt x="58" y="17"/>
                      <a:pt x="60" y="12"/>
                      <a:pt x="60" y="8"/>
                    </a:cubicBezTo>
                    <a:cubicBezTo>
                      <a:pt x="62" y="13"/>
                      <a:pt x="64" y="19"/>
                      <a:pt x="68" y="22"/>
                    </a:cubicBezTo>
                    <a:cubicBezTo>
                      <a:pt x="71" y="25"/>
                      <a:pt x="75" y="25"/>
                      <a:pt x="77" y="22"/>
                    </a:cubicBezTo>
                    <a:cubicBezTo>
                      <a:pt x="80" y="19"/>
                      <a:pt x="76" y="14"/>
                      <a:pt x="74" y="12"/>
                    </a:cubicBezTo>
                    <a:cubicBezTo>
                      <a:pt x="72" y="11"/>
                      <a:pt x="69" y="9"/>
                      <a:pt x="67" y="8"/>
                    </a:cubicBezTo>
                    <a:cubicBezTo>
                      <a:pt x="65" y="7"/>
                      <a:pt x="63" y="6"/>
                      <a:pt x="61" y="5"/>
                    </a:cubicBezTo>
                    <a:cubicBezTo>
                      <a:pt x="63" y="4"/>
                      <a:pt x="66" y="3"/>
                      <a:pt x="67" y="1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65" y="1"/>
                      <a:pt x="65" y="1"/>
                    </a:cubicBezTo>
                    <a:close/>
                    <a:moveTo>
                      <a:pt x="21" y="51"/>
                    </a:moveTo>
                    <a:cubicBezTo>
                      <a:pt x="23" y="53"/>
                      <a:pt x="24" y="55"/>
                      <a:pt x="26" y="58"/>
                    </a:cubicBezTo>
                    <a:cubicBezTo>
                      <a:pt x="27" y="61"/>
                      <a:pt x="28" y="68"/>
                      <a:pt x="23" y="68"/>
                    </a:cubicBezTo>
                    <a:cubicBezTo>
                      <a:pt x="18" y="69"/>
                      <a:pt x="17" y="64"/>
                      <a:pt x="17" y="60"/>
                    </a:cubicBezTo>
                    <a:cubicBezTo>
                      <a:pt x="17" y="59"/>
                      <a:pt x="17" y="57"/>
                      <a:pt x="17" y="56"/>
                    </a:cubicBezTo>
                    <a:cubicBezTo>
                      <a:pt x="17" y="53"/>
                      <a:pt x="16" y="49"/>
                      <a:pt x="17" y="46"/>
                    </a:cubicBezTo>
                    <a:cubicBezTo>
                      <a:pt x="18" y="48"/>
                      <a:pt x="20" y="49"/>
                      <a:pt x="21" y="51"/>
                    </a:cubicBezTo>
                    <a:close/>
                    <a:moveTo>
                      <a:pt x="49" y="35"/>
                    </a:moveTo>
                    <a:cubicBezTo>
                      <a:pt x="51" y="37"/>
                      <a:pt x="55" y="41"/>
                      <a:pt x="53" y="44"/>
                    </a:cubicBezTo>
                    <a:cubicBezTo>
                      <a:pt x="49" y="49"/>
                      <a:pt x="45" y="43"/>
                      <a:pt x="44" y="39"/>
                    </a:cubicBezTo>
                    <a:cubicBezTo>
                      <a:pt x="42" y="36"/>
                      <a:pt x="42" y="32"/>
                      <a:pt x="41" y="29"/>
                    </a:cubicBezTo>
                    <a:cubicBezTo>
                      <a:pt x="44" y="30"/>
                      <a:pt x="47" y="32"/>
                      <a:pt x="49" y="35"/>
                    </a:cubicBezTo>
                    <a:close/>
                    <a:moveTo>
                      <a:pt x="70" y="12"/>
                    </a:moveTo>
                    <a:cubicBezTo>
                      <a:pt x="73" y="13"/>
                      <a:pt x="80" y="19"/>
                      <a:pt x="75" y="22"/>
                    </a:cubicBezTo>
                    <a:cubicBezTo>
                      <a:pt x="67" y="26"/>
                      <a:pt x="64" y="12"/>
                      <a:pt x="61" y="6"/>
                    </a:cubicBezTo>
                    <a:cubicBezTo>
                      <a:pt x="64" y="8"/>
                      <a:pt x="67" y="10"/>
                      <a:pt x="70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6" name="Freeform 1018"/>
              <p:cNvSpPr/>
              <p:nvPr/>
            </p:nvSpPr>
            <p:spPr bwMode="auto">
              <a:xfrm>
                <a:off x="2234" y="2601"/>
                <a:ext cx="159" cy="128"/>
              </a:xfrm>
              <a:custGeom>
                <a:gdLst>
                  <a:gd name="T0" fmla="*/ 30 w 67"/>
                  <a:gd name="T1" fmla="*/ 46 h 54"/>
                  <a:gd name="T2" fmla="*/ 2 w 67"/>
                  <a:gd name="T3" fmla="*/ 52 h 54"/>
                  <a:gd name="T4" fmla="*/ 2 w 67"/>
                  <a:gd name="T5" fmla="*/ 52 h 54"/>
                  <a:gd name="T6" fmla="*/ 0 w 67"/>
                  <a:gd name="T7" fmla="*/ 54 h 54"/>
                  <a:gd name="T8" fmla="*/ 3 w 67"/>
                  <a:gd name="T9" fmla="*/ 54 h 54"/>
                  <a:gd name="T10" fmla="*/ 61 w 67"/>
                  <a:gd name="T11" fmla="*/ 22 h 54"/>
                  <a:gd name="T12" fmla="*/ 67 w 67"/>
                  <a:gd name="T13" fmla="*/ 2 h 54"/>
                  <a:gd name="T14" fmla="*/ 65 w 67"/>
                  <a:gd name="T15" fmla="*/ 0 h 54"/>
                  <a:gd name="T16" fmla="*/ 30 w 67"/>
                  <a:gd name="T17" fmla="*/ 46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54">
                    <a:moveTo>
                      <a:pt x="30" y="46"/>
                    </a:moveTo>
                    <a:cubicBezTo>
                      <a:pt x="21" y="50"/>
                      <a:pt x="12" y="52"/>
                      <a:pt x="2" y="52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1" y="54"/>
                      <a:pt x="2" y="54"/>
                      <a:pt x="3" y="54"/>
                    </a:cubicBezTo>
                    <a:cubicBezTo>
                      <a:pt x="26" y="53"/>
                      <a:pt x="50" y="43"/>
                      <a:pt x="61" y="22"/>
                    </a:cubicBezTo>
                    <a:cubicBezTo>
                      <a:pt x="64" y="15"/>
                      <a:pt x="66" y="9"/>
                      <a:pt x="67" y="2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3" y="20"/>
                      <a:pt x="50" y="38"/>
                      <a:pt x="30" y="4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7" name="Freeform 1019"/>
              <p:cNvSpPr>
                <a:spLocks noEditPoints="1"/>
              </p:cNvSpPr>
              <p:nvPr/>
            </p:nvSpPr>
            <p:spPr bwMode="auto">
              <a:xfrm>
                <a:off x="2248" y="2625"/>
                <a:ext cx="211" cy="178"/>
              </a:xfrm>
              <a:custGeom>
                <a:gdLst>
                  <a:gd name="T0" fmla="*/ 32 w 89"/>
                  <a:gd name="T1" fmla="*/ 73 h 75"/>
                  <a:gd name="T2" fmla="*/ 40 w 89"/>
                  <a:gd name="T3" fmla="*/ 63 h 75"/>
                  <a:gd name="T4" fmla="*/ 54 w 89"/>
                  <a:gd name="T5" fmla="*/ 62 h 75"/>
                  <a:gd name="T6" fmla="*/ 63 w 89"/>
                  <a:gd name="T7" fmla="*/ 47 h 75"/>
                  <a:gd name="T8" fmla="*/ 65 w 89"/>
                  <a:gd name="T9" fmla="*/ 43 h 75"/>
                  <a:gd name="T10" fmla="*/ 79 w 89"/>
                  <a:gd name="T11" fmla="*/ 31 h 75"/>
                  <a:gd name="T12" fmla="*/ 80 w 89"/>
                  <a:gd name="T13" fmla="*/ 25 h 75"/>
                  <a:gd name="T14" fmla="*/ 89 w 89"/>
                  <a:gd name="T15" fmla="*/ 20 h 75"/>
                  <a:gd name="T16" fmla="*/ 80 w 89"/>
                  <a:gd name="T17" fmla="*/ 23 h 75"/>
                  <a:gd name="T18" fmla="*/ 80 w 89"/>
                  <a:gd name="T19" fmla="*/ 12 h 75"/>
                  <a:gd name="T20" fmla="*/ 76 w 89"/>
                  <a:gd name="T21" fmla="*/ 11 h 75"/>
                  <a:gd name="T22" fmla="*/ 69 w 89"/>
                  <a:gd name="T23" fmla="*/ 0 h 75"/>
                  <a:gd name="T24" fmla="*/ 11 w 89"/>
                  <a:gd name="T25" fmla="*/ 51 h 75"/>
                  <a:gd name="T26" fmla="*/ 2 w 89"/>
                  <a:gd name="T27" fmla="*/ 54 h 75"/>
                  <a:gd name="T28" fmla="*/ 9 w 89"/>
                  <a:gd name="T29" fmla="*/ 61 h 75"/>
                  <a:gd name="T30" fmla="*/ 14 w 89"/>
                  <a:gd name="T31" fmla="*/ 55 h 75"/>
                  <a:gd name="T32" fmla="*/ 18 w 89"/>
                  <a:gd name="T33" fmla="*/ 69 h 75"/>
                  <a:gd name="T34" fmla="*/ 18 w 89"/>
                  <a:gd name="T35" fmla="*/ 70 h 75"/>
                  <a:gd name="T36" fmla="*/ 19 w 89"/>
                  <a:gd name="T37" fmla="*/ 70 h 75"/>
                  <a:gd name="T38" fmla="*/ 53 w 89"/>
                  <a:gd name="T39" fmla="*/ 61 h 75"/>
                  <a:gd name="T40" fmla="*/ 46 w 89"/>
                  <a:gd name="T41" fmla="*/ 51 h 75"/>
                  <a:gd name="T42" fmla="*/ 49 w 89"/>
                  <a:gd name="T43" fmla="*/ 49 h 75"/>
                  <a:gd name="T44" fmla="*/ 57 w 89"/>
                  <a:gd name="T45" fmla="*/ 56 h 75"/>
                  <a:gd name="T46" fmla="*/ 66 w 89"/>
                  <a:gd name="T47" fmla="*/ 42 h 75"/>
                  <a:gd name="T48" fmla="*/ 65 w 89"/>
                  <a:gd name="T49" fmla="*/ 35 h 75"/>
                  <a:gd name="T50" fmla="*/ 67 w 89"/>
                  <a:gd name="T51" fmla="*/ 32 h 75"/>
                  <a:gd name="T52" fmla="*/ 76 w 89"/>
                  <a:gd name="T53" fmla="*/ 39 h 75"/>
                  <a:gd name="T54" fmla="*/ 78 w 89"/>
                  <a:gd name="T55" fmla="*/ 26 h 75"/>
                  <a:gd name="T56" fmla="*/ 69 w 89"/>
                  <a:gd name="T57" fmla="*/ 26 h 75"/>
                  <a:gd name="T58" fmla="*/ 76 w 89"/>
                  <a:gd name="T59" fmla="*/ 14 h 75"/>
                  <a:gd name="T60" fmla="*/ 70 w 89"/>
                  <a:gd name="T61" fmla="*/ 3 h 75"/>
                  <a:gd name="T62" fmla="*/ 64 w 89"/>
                  <a:gd name="T63" fmla="*/ 17 h 75"/>
                  <a:gd name="T64" fmla="*/ 55 w 89"/>
                  <a:gd name="T65" fmla="*/ 30 h 75"/>
                  <a:gd name="T66" fmla="*/ 67 w 89"/>
                  <a:gd name="T67" fmla="*/ 26 h 75"/>
                  <a:gd name="T68" fmla="*/ 51 w 89"/>
                  <a:gd name="T69" fmla="*/ 35 h 75"/>
                  <a:gd name="T70" fmla="*/ 52 w 89"/>
                  <a:gd name="T71" fmla="*/ 37 h 75"/>
                  <a:gd name="T72" fmla="*/ 61 w 89"/>
                  <a:gd name="T73" fmla="*/ 47 h 75"/>
                  <a:gd name="T74" fmla="*/ 52 w 89"/>
                  <a:gd name="T75" fmla="*/ 37 h 75"/>
                  <a:gd name="T76" fmla="*/ 47 w 89"/>
                  <a:gd name="T77" fmla="*/ 49 h 75"/>
                  <a:gd name="T78" fmla="*/ 49 w 89"/>
                  <a:gd name="T79" fmla="*/ 36 h 75"/>
                  <a:gd name="T80" fmla="*/ 45 w 89"/>
                  <a:gd name="T81" fmla="*/ 52 h 75"/>
                  <a:gd name="T82" fmla="*/ 30 w 89"/>
                  <a:gd name="T83" fmla="*/ 59 h 75"/>
                  <a:gd name="T84" fmla="*/ 34 w 89"/>
                  <a:gd name="T85" fmla="*/ 54 h 75"/>
                  <a:gd name="T86" fmla="*/ 25 w 89"/>
                  <a:gd name="T87" fmla="*/ 59 h 75"/>
                  <a:gd name="T88" fmla="*/ 32 w 89"/>
                  <a:gd name="T89" fmla="*/ 47 h 75"/>
                  <a:gd name="T90" fmla="*/ 25 w 89"/>
                  <a:gd name="T91" fmla="*/ 59 h 75"/>
                  <a:gd name="T92" fmla="*/ 27 w 89"/>
                  <a:gd name="T93" fmla="*/ 61 h 75"/>
                  <a:gd name="T94" fmla="*/ 37 w 89"/>
                  <a:gd name="T95" fmla="*/ 64 h 75"/>
                  <a:gd name="T96" fmla="*/ 21 w 89"/>
                  <a:gd name="T97" fmla="*/ 69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9" h="75">
                    <a:moveTo>
                      <a:pt x="19" y="70"/>
                    </a:moveTo>
                    <a:cubicBezTo>
                      <a:pt x="22" y="74"/>
                      <a:pt x="27" y="75"/>
                      <a:pt x="32" y="73"/>
                    </a:cubicBezTo>
                    <a:cubicBezTo>
                      <a:pt x="36" y="72"/>
                      <a:pt x="39" y="68"/>
                      <a:pt x="39" y="63"/>
                    </a:cubicBezTo>
                    <a:cubicBezTo>
                      <a:pt x="39" y="63"/>
                      <a:pt x="39" y="63"/>
                      <a:pt x="40" y="63"/>
                    </a:cubicBezTo>
                    <a:cubicBezTo>
                      <a:pt x="41" y="63"/>
                      <a:pt x="41" y="62"/>
                      <a:pt x="42" y="61"/>
                    </a:cubicBezTo>
                    <a:cubicBezTo>
                      <a:pt x="46" y="64"/>
                      <a:pt x="51" y="64"/>
                      <a:pt x="54" y="62"/>
                    </a:cubicBezTo>
                    <a:cubicBezTo>
                      <a:pt x="58" y="59"/>
                      <a:pt x="60" y="55"/>
                      <a:pt x="59" y="50"/>
                    </a:cubicBezTo>
                    <a:cubicBezTo>
                      <a:pt x="61" y="50"/>
                      <a:pt x="62" y="49"/>
                      <a:pt x="63" y="47"/>
                    </a:cubicBezTo>
                    <a:cubicBezTo>
                      <a:pt x="64" y="46"/>
                      <a:pt x="65" y="45"/>
                      <a:pt x="65" y="43"/>
                    </a:cubicBezTo>
                    <a:cubicBezTo>
                      <a:pt x="65" y="43"/>
                      <a:pt x="65" y="43"/>
                      <a:pt x="65" y="43"/>
                    </a:cubicBezTo>
                    <a:cubicBezTo>
                      <a:pt x="70" y="45"/>
                      <a:pt x="76" y="42"/>
                      <a:pt x="78" y="38"/>
                    </a:cubicBezTo>
                    <a:cubicBezTo>
                      <a:pt x="79" y="36"/>
                      <a:pt x="80" y="34"/>
                      <a:pt x="79" y="31"/>
                    </a:cubicBezTo>
                    <a:cubicBezTo>
                      <a:pt x="79" y="30"/>
                      <a:pt x="79" y="29"/>
                      <a:pt x="78" y="28"/>
                    </a:cubicBezTo>
                    <a:cubicBezTo>
                      <a:pt x="79" y="27"/>
                      <a:pt x="79" y="26"/>
                      <a:pt x="80" y="25"/>
                    </a:cubicBezTo>
                    <a:cubicBezTo>
                      <a:pt x="80" y="25"/>
                      <a:pt x="80" y="25"/>
                      <a:pt x="80" y="25"/>
                    </a:cubicBezTo>
                    <a:cubicBezTo>
                      <a:pt x="84" y="25"/>
                      <a:pt x="87" y="23"/>
                      <a:pt x="89" y="20"/>
                    </a:cubicBezTo>
                    <a:cubicBezTo>
                      <a:pt x="88" y="19"/>
                      <a:pt x="88" y="19"/>
                      <a:pt x="88" y="19"/>
                    </a:cubicBezTo>
                    <a:cubicBezTo>
                      <a:pt x="86" y="21"/>
                      <a:pt x="84" y="23"/>
                      <a:pt x="80" y="23"/>
                    </a:cubicBezTo>
                    <a:cubicBezTo>
                      <a:pt x="81" y="19"/>
                      <a:pt x="80" y="15"/>
                      <a:pt x="77" y="13"/>
                    </a:cubicBezTo>
                    <a:cubicBezTo>
                      <a:pt x="78" y="12"/>
                      <a:pt x="79" y="12"/>
                      <a:pt x="8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8" y="11"/>
                      <a:pt x="77" y="11"/>
                      <a:pt x="76" y="11"/>
                    </a:cubicBezTo>
                    <a:cubicBezTo>
                      <a:pt x="76" y="9"/>
                      <a:pt x="76" y="8"/>
                      <a:pt x="76" y="7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6" y="12"/>
                      <a:pt x="60" y="23"/>
                      <a:pt x="51" y="32"/>
                    </a:cubicBezTo>
                    <a:cubicBezTo>
                      <a:pt x="40" y="43"/>
                      <a:pt x="26" y="49"/>
                      <a:pt x="11" y="51"/>
                    </a:cubicBezTo>
                    <a:cubicBezTo>
                      <a:pt x="7" y="52"/>
                      <a:pt x="4" y="52"/>
                      <a:pt x="0" y="52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6" y="54"/>
                      <a:pt x="9" y="54"/>
                      <a:pt x="13" y="53"/>
                    </a:cubicBezTo>
                    <a:cubicBezTo>
                      <a:pt x="13" y="56"/>
                      <a:pt x="11" y="59"/>
                      <a:pt x="9" y="61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2" y="60"/>
                      <a:pt x="14" y="58"/>
                      <a:pt x="14" y="55"/>
                    </a:cubicBezTo>
                    <a:cubicBezTo>
                      <a:pt x="16" y="59"/>
                      <a:pt x="20" y="62"/>
                      <a:pt x="25" y="61"/>
                    </a:cubicBezTo>
                    <a:cubicBezTo>
                      <a:pt x="24" y="65"/>
                      <a:pt x="22" y="68"/>
                      <a:pt x="18" y="69"/>
                    </a:cubicBezTo>
                    <a:cubicBezTo>
                      <a:pt x="18" y="69"/>
                      <a:pt x="17" y="69"/>
                      <a:pt x="17" y="69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lose/>
                    <a:moveTo>
                      <a:pt x="57" y="56"/>
                    </a:moveTo>
                    <a:cubicBezTo>
                      <a:pt x="57" y="58"/>
                      <a:pt x="55" y="60"/>
                      <a:pt x="53" y="61"/>
                    </a:cubicBezTo>
                    <a:cubicBezTo>
                      <a:pt x="50" y="62"/>
                      <a:pt x="46" y="63"/>
                      <a:pt x="43" y="60"/>
                    </a:cubicBezTo>
                    <a:cubicBezTo>
                      <a:pt x="46" y="58"/>
                      <a:pt x="47" y="54"/>
                      <a:pt x="46" y="51"/>
                    </a:cubicBezTo>
                    <a:cubicBezTo>
                      <a:pt x="47" y="51"/>
                      <a:pt x="48" y="50"/>
                      <a:pt x="48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52" y="50"/>
                      <a:pt x="55" y="51"/>
                      <a:pt x="58" y="51"/>
                    </a:cubicBezTo>
                    <a:cubicBezTo>
                      <a:pt x="58" y="52"/>
                      <a:pt x="58" y="54"/>
                      <a:pt x="57" y="56"/>
                    </a:cubicBezTo>
                    <a:close/>
                    <a:moveTo>
                      <a:pt x="76" y="39"/>
                    </a:moveTo>
                    <a:cubicBezTo>
                      <a:pt x="73" y="41"/>
                      <a:pt x="69" y="43"/>
                      <a:pt x="66" y="42"/>
                    </a:cubicBezTo>
                    <a:cubicBezTo>
                      <a:pt x="66" y="42"/>
                      <a:pt x="65" y="42"/>
                      <a:pt x="65" y="42"/>
                    </a:cubicBezTo>
                    <a:cubicBezTo>
                      <a:pt x="66" y="40"/>
                      <a:pt x="66" y="37"/>
                      <a:pt x="65" y="35"/>
                    </a:cubicBezTo>
                    <a:cubicBezTo>
                      <a:pt x="65" y="35"/>
                      <a:pt x="65" y="35"/>
                      <a:pt x="65" y="34"/>
                    </a:cubicBezTo>
                    <a:cubicBezTo>
                      <a:pt x="66" y="34"/>
                      <a:pt x="67" y="33"/>
                      <a:pt x="67" y="32"/>
                    </a:cubicBezTo>
                    <a:cubicBezTo>
                      <a:pt x="71" y="33"/>
                      <a:pt x="75" y="32"/>
                      <a:pt x="77" y="29"/>
                    </a:cubicBezTo>
                    <a:cubicBezTo>
                      <a:pt x="79" y="32"/>
                      <a:pt x="78" y="37"/>
                      <a:pt x="76" y="39"/>
                    </a:cubicBezTo>
                    <a:close/>
                    <a:moveTo>
                      <a:pt x="76" y="14"/>
                    </a:moveTo>
                    <a:cubicBezTo>
                      <a:pt x="79" y="17"/>
                      <a:pt x="80" y="22"/>
                      <a:pt x="78" y="26"/>
                    </a:cubicBezTo>
                    <a:cubicBezTo>
                      <a:pt x="75" y="29"/>
                      <a:pt x="72" y="31"/>
                      <a:pt x="68" y="30"/>
                    </a:cubicBezTo>
                    <a:cubicBezTo>
                      <a:pt x="68" y="29"/>
                      <a:pt x="69" y="28"/>
                      <a:pt x="69" y="26"/>
                    </a:cubicBezTo>
                    <a:cubicBezTo>
                      <a:pt x="68" y="24"/>
                      <a:pt x="67" y="21"/>
                      <a:pt x="65" y="19"/>
                    </a:cubicBezTo>
                    <a:cubicBezTo>
                      <a:pt x="69" y="20"/>
                      <a:pt x="75" y="18"/>
                      <a:pt x="76" y="14"/>
                    </a:cubicBezTo>
                    <a:close/>
                    <a:moveTo>
                      <a:pt x="70" y="3"/>
                    </a:moveTo>
                    <a:cubicBezTo>
                      <a:pt x="70" y="3"/>
                      <a:pt x="70" y="3"/>
                      <a:pt x="70" y="3"/>
                    </a:cubicBezTo>
                    <a:cubicBezTo>
                      <a:pt x="74" y="4"/>
                      <a:pt x="76" y="10"/>
                      <a:pt x="74" y="13"/>
                    </a:cubicBezTo>
                    <a:cubicBezTo>
                      <a:pt x="73" y="17"/>
                      <a:pt x="68" y="19"/>
                      <a:pt x="64" y="17"/>
                    </a:cubicBezTo>
                    <a:cubicBezTo>
                      <a:pt x="66" y="13"/>
                      <a:pt x="68" y="8"/>
                      <a:pt x="70" y="3"/>
                    </a:cubicBezTo>
                    <a:close/>
                    <a:moveTo>
                      <a:pt x="55" y="30"/>
                    </a:moveTo>
                    <a:cubicBezTo>
                      <a:pt x="58" y="27"/>
                      <a:pt x="61" y="23"/>
                      <a:pt x="63" y="19"/>
                    </a:cubicBezTo>
                    <a:cubicBezTo>
                      <a:pt x="65" y="22"/>
                      <a:pt x="67" y="24"/>
                      <a:pt x="67" y="26"/>
                    </a:cubicBezTo>
                    <a:cubicBezTo>
                      <a:pt x="67" y="29"/>
                      <a:pt x="66" y="31"/>
                      <a:pt x="64" y="33"/>
                    </a:cubicBezTo>
                    <a:cubicBezTo>
                      <a:pt x="61" y="36"/>
                      <a:pt x="55" y="38"/>
                      <a:pt x="51" y="35"/>
                    </a:cubicBezTo>
                    <a:cubicBezTo>
                      <a:pt x="52" y="33"/>
                      <a:pt x="54" y="32"/>
                      <a:pt x="55" y="30"/>
                    </a:cubicBezTo>
                    <a:close/>
                    <a:moveTo>
                      <a:pt x="52" y="37"/>
                    </a:moveTo>
                    <a:cubicBezTo>
                      <a:pt x="55" y="39"/>
                      <a:pt x="60" y="38"/>
                      <a:pt x="63" y="36"/>
                    </a:cubicBezTo>
                    <a:cubicBezTo>
                      <a:pt x="65" y="40"/>
                      <a:pt x="64" y="44"/>
                      <a:pt x="61" y="47"/>
                    </a:cubicBezTo>
                    <a:cubicBezTo>
                      <a:pt x="58" y="50"/>
                      <a:pt x="54" y="50"/>
                      <a:pt x="50" y="48"/>
                    </a:cubicBezTo>
                    <a:cubicBezTo>
                      <a:pt x="52" y="45"/>
                      <a:pt x="53" y="40"/>
                      <a:pt x="52" y="37"/>
                    </a:cubicBezTo>
                    <a:close/>
                    <a:moveTo>
                      <a:pt x="49" y="36"/>
                    </a:moveTo>
                    <a:cubicBezTo>
                      <a:pt x="52" y="39"/>
                      <a:pt x="50" y="47"/>
                      <a:pt x="47" y="49"/>
                    </a:cubicBezTo>
                    <a:cubicBezTo>
                      <a:pt x="42" y="52"/>
                      <a:pt x="37" y="51"/>
                      <a:pt x="34" y="46"/>
                    </a:cubicBezTo>
                    <a:cubicBezTo>
                      <a:pt x="40" y="43"/>
                      <a:pt x="45" y="40"/>
                      <a:pt x="49" y="36"/>
                    </a:cubicBezTo>
                    <a:close/>
                    <a:moveTo>
                      <a:pt x="34" y="49"/>
                    </a:moveTo>
                    <a:cubicBezTo>
                      <a:pt x="37" y="52"/>
                      <a:pt x="41" y="53"/>
                      <a:pt x="45" y="52"/>
                    </a:cubicBezTo>
                    <a:cubicBezTo>
                      <a:pt x="45" y="55"/>
                      <a:pt x="43" y="60"/>
                      <a:pt x="39" y="61"/>
                    </a:cubicBezTo>
                    <a:cubicBezTo>
                      <a:pt x="36" y="63"/>
                      <a:pt x="32" y="63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1" y="58"/>
                      <a:pt x="33" y="56"/>
                      <a:pt x="34" y="54"/>
                    </a:cubicBezTo>
                    <a:cubicBezTo>
                      <a:pt x="34" y="52"/>
                      <a:pt x="34" y="51"/>
                      <a:pt x="34" y="49"/>
                    </a:cubicBezTo>
                    <a:close/>
                    <a:moveTo>
                      <a:pt x="25" y="59"/>
                    </a:moveTo>
                    <a:cubicBezTo>
                      <a:pt x="20" y="60"/>
                      <a:pt x="16" y="57"/>
                      <a:pt x="15" y="52"/>
                    </a:cubicBezTo>
                    <a:cubicBezTo>
                      <a:pt x="21" y="51"/>
                      <a:pt x="27" y="49"/>
                      <a:pt x="32" y="47"/>
                    </a:cubicBezTo>
                    <a:cubicBezTo>
                      <a:pt x="34" y="49"/>
                      <a:pt x="33" y="53"/>
                      <a:pt x="31" y="55"/>
                    </a:cubicBezTo>
                    <a:cubicBezTo>
                      <a:pt x="30" y="57"/>
                      <a:pt x="28" y="59"/>
                      <a:pt x="25" y="59"/>
                    </a:cubicBezTo>
                    <a:close/>
                    <a:moveTo>
                      <a:pt x="27" y="61"/>
                    </a:move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8" y="60"/>
                      <a:pt x="28" y="60"/>
                    </a:cubicBezTo>
                    <a:cubicBezTo>
                      <a:pt x="30" y="63"/>
                      <a:pt x="34" y="64"/>
                      <a:pt x="37" y="64"/>
                    </a:cubicBezTo>
                    <a:cubicBezTo>
                      <a:pt x="37" y="68"/>
                      <a:pt x="35" y="71"/>
                      <a:pt x="31" y="72"/>
                    </a:cubicBezTo>
                    <a:cubicBezTo>
                      <a:pt x="27" y="73"/>
                      <a:pt x="23" y="73"/>
                      <a:pt x="21" y="69"/>
                    </a:cubicBezTo>
                    <a:cubicBezTo>
                      <a:pt x="24" y="68"/>
                      <a:pt x="26" y="64"/>
                      <a:pt x="27" y="6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8" name="Freeform 1020"/>
              <p:cNvSpPr/>
              <p:nvPr/>
            </p:nvSpPr>
            <p:spPr bwMode="auto">
              <a:xfrm>
                <a:off x="2239" y="2575"/>
                <a:ext cx="135" cy="150"/>
              </a:xfrm>
              <a:custGeom>
                <a:gdLst>
                  <a:gd name="T0" fmla="*/ 5 w 57"/>
                  <a:gd name="T1" fmla="*/ 34 h 63"/>
                  <a:gd name="T2" fmla="*/ 0 w 57"/>
                  <a:gd name="T3" fmla="*/ 63 h 63"/>
                  <a:gd name="T4" fmla="*/ 57 w 57"/>
                  <a:gd name="T5" fmla="*/ 5 h 63"/>
                  <a:gd name="T6" fmla="*/ 52 w 57"/>
                  <a:gd name="T7" fmla="*/ 0 h 63"/>
                  <a:gd name="T8" fmla="*/ 52 w 57"/>
                  <a:gd name="T9" fmla="*/ 0 h 63"/>
                  <a:gd name="T10" fmla="*/ 5 w 57"/>
                  <a:gd name="T11" fmla="*/ 34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2">
                    <a:moveTo>
                      <a:pt x="5" y="34"/>
                    </a:moveTo>
                    <a:cubicBezTo>
                      <a:pt x="1" y="43"/>
                      <a:pt x="0" y="53"/>
                      <a:pt x="0" y="63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31" y="1"/>
                      <a:pt x="14" y="15"/>
                      <a:pt x="5" y="3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9" name="Freeform 1021"/>
              <p:cNvSpPr/>
              <p:nvPr/>
            </p:nvSpPr>
            <p:spPr bwMode="auto">
              <a:xfrm>
                <a:off x="2312" y="2528"/>
                <a:ext cx="10" cy="7"/>
              </a:xfrm>
              <a:custGeom>
                <a:gdLst>
                  <a:gd name="T0" fmla="*/ 4 w 4"/>
                  <a:gd name="T1" fmla="*/ 3 h 3"/>
                  <a:gd name="T2" fmla="*/ 0 w 4"/>
                  <a:gd name="T3" fmla="*/ 0 h 3"/>
                  <a:gd name="T4" fmla="*/ 0 w 4"/>
                  <a:gd name="T5" fmla="*/ 2 h 3"/>
                  <a:gd name="T6" fmla="*/ 4 w 4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0" name="Freeform 1022"/>
              <p:cNvSpPr/>
              <p:nvPr/>
            </p:nvSpPr>
            <p:spPr bwMode="auto">
              <a:xfrm>
                <a:off x="2298" y="2518"/>
                <a:ext cx="12" cy="14"/>
              </a:xfrm>
              <a:custGeom>
                <a:gdLst>
                  <a:gd name="T0" fmla="*/ 0 w 5"/>
                  <a:gd name="T1" fmla="*/ 3 h 6"/>
                  <a:gd name="T2" fmla="*/ 4 w 5"/>
                  <a:gd name="T3" fmla="*/ 6 h 6"/>
                  <a:gd name="T4" fmla="*/ 5 w 5"/>
                  <a:gd name="T5" fmla="*/ 2 h 6"/>
                  <a:gd name="T6" fmla="*/ 3 w 5"/>
                  <a:gd name="T7" fmla="*/ 0 h 6"/>
                  <a:gd name="T8" fmla="*/ 0 w 5"/>
                  <a:gd name="T9" fmla="*/ 3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2" y="3"/>
                      <a:pt x="3" y="4"/>
                      <a:pt x="4" y="6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1" name="Freeform 1023"/>
              <p:cNvSpPr/>
              <p:nvPr/>
            </p:nvSpPr>
            <p:spPr bwMode="auto">
              <a:xfrm>
                <a:off x="2284" y="2506"/>
                <a:ext cx="16" cy="17"/>
              </a:xfrm>
              <a:custGeom>
                <a:gdLst>
                  <a:gd name="T0" fmla="*/ 0 w 7"/>
                  <a:gd name="T1" fmla="*/ 7 h 7"/>
                  <a:gd name="T2" fmla="*/ 1 w 7"/>
                  <a:gd name="T3" fmla="*/ 7 h 7"/>
                  <a:gd name="T4" fmla="*/ 7 w 7"/>
                  <a:gd name="T5" fmla="*/ 3 h 7"/>
                  <a:gd name="T6" fmla="*/ 4 w 7"/>
                  <a:gd name="T7" fmla="*/ 0 h 7"/>
                  <a:gd name="T8" fmla="*/ 0 w 7"/>
                  <a:gd name="T9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0" y="7"/>
                      <a:pt x="0" y="7"/>
                      <a:pt x="1" y="7"/>
                    </a:cubicBezTo>
                    <a:cubicBezTo>
                      <a:pt x="3" y="6"/>
                      <a:pt x="5" y="4"/>
                      <a:pt x="7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2" name="Freeform 1024"/>
              <p:cNvSpPr/>
              <p:nvPr/>
            </p:nvSpPr>
            <p:spPr bwMode="auto">
              <a:xfrm>
                <a:off x="2286" y="2513"/>
                <a:ext cx="19" cy="12"/>
              </a:xfrm>
              <a:custGeom>
                <a:gdLst>
                  <a:gd name="T0" fmla="*/ 6 w 8"/>
                  <a:gd name="T1" fmla="*/ 0 h 5"/>
                  <a:gd name="T2" fmla="*/ 0 w 8"/>
                  <a:gd name="T3" fmla="*/ 4 h 5"/>
                  <a:gd name="T4" fmla="*/ 5 w 8"/>
                  <a:gd name="T5" fmla="*/ 5 h 5"/>
                  <a:gd name="T6" fmla="*/ 8 w 8"/>
                  <a:gd name="T7" fmla="*/ 2 h 5"/>
                  <a:gd name="T8" fmla="*/ 6 w 8"/>
                  <a:gd name="T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6" y="0"/>
                    </a:moveTo>
                    <a:cubicBezTo>
                      <a:pt x="4" y="1"/>
                      <a:pt x="2" y="3"/>
                      <a:pt x="0" y="4"/>
                    </a:cubicBezTo>
                    <a:cubicBezTo>
                      <a:pt x="2" y="4"/>
                      <a:pt x="3" y="4"/>
                      <a:pt x="5" y="5"/>
                    </a:cubicBezTo>
                    <a:cubicBezTo>
                      <a:pt x="8" y="2"/>
                      <a:pt x="8" y="2"/>
                      <a:pt x="8" y="2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3" name="Freeform 1025"/>
              <p:cNvSpPr/>
              <p:nvPr/>
            </p:nvSpPr>
            <p:spPr bwMode="auto">
              <a:xfrm>
                <a:off x="2293" y="2535"/>
                <a:ext cx="38" cy="28"/>
              </a:xfrm>
              <a:custGeom>
                <a:gdLst>
                  <a:gd name="T0" fmla="*/ 5 w 16"/>
                  <a:gd name="T1" fmla="*/ 1 h 12"/>
                  <a:gd name="T2" fmla="*/ 1 w 16"/>
                  <a:gd name="T3" fmla="*/ 12 h 12"/>
                  <a:gd name="T4" fmla="*/ 16 w 16"/>
                  <a:gd name="T5" fmla="*/ 6 h 12"/>
                  <a:gd name="T6" fmla="*/ 16 w 16"/>
                  <a:gd name="T7" fmla="*/ 6 h 12"/>
                  <a:gd name="T8" fmla="*/ 5 w 16"/>
                  <a:gd name="T9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5" y="1"/>
                    </a:moveTo>
                    <a:cubicBezTo>
                      <a:pt x="1" y="3"/>
                      <a:pt x="0" y="8"/>
                      <a:pt x="1" y="12"/>
                    </a:cubicBezTo>
                    <a:cubicBezTo>
                      <a:pt x="6" y="9"/>
                      <a:pt x="11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2"/>
                      <a:pt x="9" y="0"/>
                      <a:pt x="5" y="1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4" name="Freeform 1026"/>
              <p:cNvSpPr/>
              <p:nvPr/>
            </p:nvSpPr>
            <p:spPr bwMode="auto">
              <a:xfrm>
                <a:off x="2272" y="2528"/>
                <a:ext cx="33" cy="33"/>
              </a:xfrm>
              <a:custGeom>
                <a:gdLst>
                  <a:gd name="T0" fmla="*/ 1 w 14"/>
                  <a:gd name="T1" fmla="*/ 10 h 14"/>
                  <a:gd name="T2" fmla="*/ 8 w 14"/>
                  <a:gd name="T3" fmla="*/ 14 h 14"/>
                  <a:gd name="T4" fmla="*/ 14 w 14"/>
                  <a:gd name="T5" fmla="*/ 3 h 14"/>
                  <a:gd name="T6" fmla="*/ 10 w 14"/>
                  <a:gd name="T7" fmla="*/ 0 h 14"/>
                  <a:gd name="T8" fmla="*/ 0 w 14"/>
                  <a:gd name="T9" fmla="*/ 10 h 14"/>
                  <a:gd name="T10" fmla="*/ 1 w 14"/>
                  <a:gd name="T11" fmla="*/ 1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" y="10"/>
                    </a:moveTo>
                    <a:cubicBezTo>
                      <a:pt x="4" y="10"/>
                      <a:pt x="6" y="12"/>
                      <a:pt x="8" y="14"/>
                    </a:cubicBezTo>
                    <a:cubicBezTo>
                      <a:pt x="7" y="9"/>
                      <a:pt x="10" y="4"/>
                      <a:pt x="14" y="3"/>
                    </a:cubicBezTo>
                    <a:cubicBezTo>
                      <a:pt x="13" y="2"/>
                      <a:pt x="11" y="1"/>
                      <a:pt x="1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5" name="Freeform 1027"/>
              <p:cNvSpPr/>
              <p:nvPr/>
            </p:nvSpPr>
            <p:spPr bwMode="auto">
              <a:xfrm>
                <a:off x="2265" y="2528"/>
                <a:ext cx="31" cy="26"/>
              </a:xfrm>
              <a:custGeom>
                <a:gdLst>
                  <a:gd name="T0" fmla="*/ 1 w 13"/>
                  <a:gd name="T1" fmla="*/ 7 h 11"/>
                  <a:gd name="T2" fmla="*/ 0 w 13"/>
                  <a:gd name="T3" fmla="*/ 11 h 11"/>
                  <a:gd name="T4" fmla="*/ 3 w 13"/>
                  <a:gd name="T5" fmla="*/ 10 h 11"/>
                  <a:gd name="T6" fmla="*/ 13 w 13"/>
                  <a:gd name="T7" fmla="*/ 0 h 11"/>
                  <a:gd name="T8" fmla="*/ 13 w 13"/>
                  <a:gd name="T9" fmla="*/ 0 h 11"/>
                  <a:gd name="T10" fmla="*/ 1 w 13"/>
                  <a:gd name="T11" fmla="*/ 7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1" y="7"/>
                    </a:moveTo>
                    <a:cubicBezTo>
                      <a:pt x="0" y="8"/>
                      <a:pt x="0" y="9"/>
                      <a:pt x="0" y="11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9" y="3"/>
                      <a:pt x="5" y="5"/>
                      <a:pt x="1" y="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6" name="Freeform 1028"/>
              <p:cNvSpPr/>
              <p:nvPr/>
            </p:nvSpPr>
            <p:spPr bwMode="auto">
              <a:xfrm>
                <a:off x="2267" y="2525"/>
                <a:ext cx="29" cy="19"/>
              </a:xfrm>
              <a:custGeom>
                <a:gdLst>
                  <a:gd name="T0" fmla="*/ 4 w 12"/>
                  <a:gd name="T1" fmla="*/ 2 h 8"/>
                  <a:gd name="T2" fmla="*/ 0 w 12"/>
                  <a:gd name="T3" fmla="*/ 8 h 8"/>
                  <a:gd name="T4" fmla="*/ 12 w 12"/>
                  <a:gd name="T5" fmla="*/ 1 h 8"/>
                  <a:gd name="T6" fmla="*/ 4 w 12"/>
                  <a:gd name="T7" fmla="*/ 2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4" y="2"/>
                    </a:moveTo>
                    <a:cubicBezTo>
                      <a:pt x="2" y="3"/>
                      <a:pt x="0" y="5"/>
                      <a:pt x="0" y="8"/>
                    </a:cubicBezTo>
                    <a:cubicBezTo>
                      <a:pt x="4" y="6"/>
                      <a:pt x="8" y="4"/>
                      <a:pt x="12" y="1"/>
                    </a:cubicBezTo>
                    <a:cubicBezTo>
                      <a:pt x="9" y="0"/>
                      <a:pt x="7" y="0"/>
                      <a:pt x="4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7" name="Freeform 1029"/>
              <p:cNvSpPr/>
              <p:nvPr/>
            </p:nvSpPr>
            <p:spPr bwMode="auto">
              <a:xfrm>
                <a:off x="2229" y="2575"/>
                <a:ext cx="19" cy="19"/>
              </a:xfrm>
              <a:custGeom>
                <a:gdLst>
                  <a:gd name="T0" fmla="*/ 8 w 8"/>
                  <a:gd name="T1" fmla="*/ 7 h 8"/>
                  <a:gd name="T2" fmla="*/ 8 w 8"/>
                  <a:gd name="T3" fmla="*/ 0 h 8"/>
                  <a:gd name="T4" fmla="*/ 0 w 8"/>
                  <a:gd name="T5" fmla="*/ 8 h 8"/>
                  <a:gd name="T6" fmla="*/ 8 w 8"/>
                  <a:gd name="T7" fmla="*/ 7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8" y="7"/>
                    </a:moveTo>
                    <a:cubicBezTo>
                      <a:pt x="7" y="5"/>
                      <a:pt x="7" y="2"/>
                      <a:pt x="8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7"/>
                      <a:pt x="6" y="6"/>
                      <a:pt x="8" y="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8" name="Freeform 1030"/>
              <p:cNvSpPr/>
              <p:nvPr/>
            </p:nvSpPr>
            <p:spPr bwMode="auto">
              <a:xfrm>
                <a:off x="2218" y="2561"/>
                <a:ext cx="35" cy="35"/>
              </a:xfrm>
              <a:custGeom>
                <a:gdLst>
                  <a:gd name="T0" fmla="*/ 4 w 15"/>
                  <a:gd name="T1" fmla="*/ 3 h 15"/>
                  <a:gd name="T2" fmla="*/ 3 w 15"/>
                  <a:gd name="T3" fmla="*/ 15 h 15"/>
                  <a:gd name="T4" fmla="*/ 5 w 15"/>
                  <a:gd name="T5" fmla="*/ 14 h 15"/>
                  <a:gd name="T6" fmla="*/ 13 w 15"/>
                  <a:gd name="T7" fmla="*/ 6 h 15"/>
                  <a:gd name="T8" fmla="*/ 15 w 15"/>
                  <a:gd name="T9" fmla="*/ 1 h 15"/>
                  <a:gd name="T10" fmla="*/ 4 w 15"/>
                  <a:gd name="T11" fmla="*/ 3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4" y="3"/>
                    </a:moveTo>
                    <a:cubicBezTo>
                      <a:pt x="0" y="7"/>
                      <a:pt x="1" y="11"/>
                      <a:pt x="3" y="15"/>
                    </a:cubicBezTo>
                    <a:cubicBezTo>
                      <a:pt x="4" y="14"/>
                      <a:pt x="4" y="14"/>
                      <a:pt x="5" y="14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4"/>
                      <a:pt x="14" y="3"/>
                      <a:pt x="15" y="1"/>
                    </a:cubicBezTo>
                    <a:cubicBezTo>
                      <a:pt x="11" y="0"/>
                      <a:pt x="7" y="1"/>
                      <a:pt x="4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9" name="Freeform 1031"/>
              <p:cNvSpPr/>
              <p:nvPr/>
            </p:nvSpPr>
            <p:spPr bwMode="auto">
              <a:xfrm>
                <a:off x="2237" y="2544"/>
                <a:ext cx="26" cy="17"/>
              </a:xfrm>
              <a:custGeom>
                <a:gdLst>
                  <a:gd name="T0" fmla="*/ 1 w 11"/>
                  <a:gd name="T1" fmla="*/ 6 h 7"/>
                  <a:gd name="T2" fmla="*/ 1 w 11"/>
                  <a:gd name="T3" fmla="*/ 6 h 7"/>
                  <a:gd name="T4" fmla="*/ 7 w 11"/>
                  <a:gd name="T5" fmla="*/ 7 h 7"/>
                  <a:gd name="T6" fmla="*/ 8 w 11"/>
                  <a:gd name="T7" fmla="*/ 6 h 7"/>
                  <a:gd name="T8" fmla="*/ 11 w 11"/>
                  <a:gd name="T9" fmla="*/ 4 h 7"/>
                  <a:gd name="T10" fmla="*/ 11 w 11"/>
                  <a:gd name="T11" fmla="*/ 0 h 7"/>
                  <a:gd name="T12" fmla="*/ 1 w 11"/>
                  <a:gd name="T13" fmla="*/ 3 h 7"/>
                  <a:gd name="T14" fmla="*/ 1 w 11"/>
                  <a:gd name="T15" fmla="*/ 6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3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10" y="5"/>
                      <a:pt x="11" y="4"/>
                    </a:cubicBezTo>
                    <a:cubicBezTo>
                      <a:pt x="10" y="3"/>
                      <a:pt x="10" y="2"/>
                      <a:pt x="11" y="0"/>
                    </a:cubicBezTo>
                    <a:cubicBezTo>
                      <a:pt x="7" y="2"/>
                      <a:pt x="4" y="2"/>
                      <a:pt x="1" y="3"/>
                    </a:cubicBezTo>
                    <a:cubicBezTo>
                      <a:pt x="0" y="4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0" name="Freeform 1032"/>
              <p:cNvSpPr/>
              <p:nvPr/>
            </p:nvSpPr>
            <p:spPr bwMode="auto">
              <a:xfrm>
                <a:off x="2241" y="2528"/>
                <a:ext cx="29" cy="14"/>
              </a:xfrm>
              <a:custGeom>
                <a:gdLst>
                  <a:gd name="T0" fmla="*/ 2 w 12"/>
                  <a:gd name="T1" fmla="*/ 3 h 6"/>
                  <a:gd name="T2" fmla="*/ 0 w 12"/>
                  <a:gd name="T3" fmla="*/ 6 h 6"/>
                  <a:gd name="T4" fmla="*/ 1 w 12"/>
                  <a:gd name="T5" fmla="*/ 5 h 6"/>
                  <a:gd name="T6" fmla="*/ 11 w 12"/>
                  <a:gd name="T7" fmla="*/ 3 h 6"/>
                  <a:gd name="T8" fmla="*/ 12 w 12"/>
                  <a:gd name="T9" fmla="*/ 1 h 6"/>
                  <a:gd name="T10" fmla="*/ 2 w 12"/>
                  <a:gd name="T11" fmla="*/ 3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6">
                    <a:moveTo>
                      <a:pt x="2" y="3"/>
                    </a:moveTo>
                    <a:cubicBezTo>
                      <a:pt x="1" y="4"/>
                      <a:pt x="1" y="5"/>
                      <a:pt x="0" y="6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4" y="5"/>
                      <a:pt x="8" y="4"/>
                      <a:pt x="11" y="3"/>
                    </a:cubicBezTo>
                    <a:cubicBezTo>
                      <a:pt x="11" y="2"/>
                      <a:pt x="11" y="2"/>
                      <a:pt x="12" y="1"/>
                    </a:cubicBezTo>
                    <a:cubicBezTo>
                      <a:pt x="9" y="0"/>
                      <a:pt x="4" y="1"/>
                      <a:pt x="2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1" name="Freeform 1033"/>
              <p:cNvSpPr/>
              <p:nvPr/>
            </p:nvSpPr>
            <p:spPr bwMode="auto">
              <a:xfrm>
                <a:off x="2239" y="2535"/>
                <a:ext cx="28" cy="16"/>
              </a:xfrm>
              <a:custGeom>
                <a:gdLst>
                  <a:gd name="T0" fmla="*/ 1 w 12"/>
                  <a:gd name="T1" fmla="*/ 3 h 7"/>
                  <a:gd name="T2" fmla="*/ 0 w 12"/>
                  <a:gd name="T3" fmla="*/ 7 h 7"/>
                  <a:gd name="T4" fmla="*/ 10 w 12"/>
                  <a:gd name="T5" fmla="*/ 4 h 7"/>
                  <a:gd name="T6" fmla="*/ 12 w 12"/>
                  <a:gd name="T7" fmla="*/ 0 h 7"/>
                  <a:gd name="T8" fmla="*/ 2 w 12"/>
                  <a:gd name="T9" fmla="*/ 2 h 7"/>
                  <a:gd name="T10" fmla="*/ 1 w 12"/>
                  <a:gd name="T11" fmla="*/ 3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7">
                    <a:moveTo>
                      <a:pt x="1" y="3"/>
                    </a:moveTo>
                    <a:cubicBezTo>
                      <a:pt x="0" y="4"/>
                      <a:pt x="0" y="5"/>
                      <a:pt x="0" y="7"/>
                    </a:cubicBezTo>
                    <a:cubicBezTo>
                      <a:pt x="3" y="6"/>
                      <a:pt x="6" y="6"/>
                      <a:pt x="10" y="4"/>
                    </a:cubicBezTo>
                    <a:cubicBezTo>
                      <a:pt x="10" y="3"/>
                      <a:pt x="11" y="1"/>
                      <a:pt x="12" y="0"/>
                    </a:cubicBezTo>
                    <a:cubicBezTo>
                      <a:pt x="9" y="1"/>
                      <a:pt x="5" y="2"/>
                      <a:pt x="2" y="2"/>
                    </a:cubicBezTo>
                    <a:cubicBezTo>
                      <a:pt x="1" y="2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2" name="Freeform 1034"/>
              <p:cNvSpPr/>
              <p:nvPr/>
            </p:nvSpPr>
            <p:spPr bwMode="auto">
              <a:xfrm>
                <a:off x="2248" y="2556"/>
                <a:ext cx="43" cy="38"/>
              </a:xfrm>
              <a:custGeom>
                <a:gdLst>
                  <a:gd name="T0" fmla="*/ 3 w 18"/>
                  <a:gd name="T1" fmla="*/ 16 h 16"/>
                  <a:gd name="T2" fmla="*/ 8 w 18"/>
                  <a:gd name="T3" fmla="*/ 11 h 16"/>
                  <a:gd name="T4" fmla="*/ 18 w 18"/>
                  <a:gd name="T5" fmla="*/ 4 h 16"/>
                  <a:gd name="T6" fmla="*/ 11 w 18"/>
                  <a:gd name="T7" fmla="*/ 0 h 16"/>
                  <a:gd name="T8" fmla="*/ 7 w 18"/>
                  <a:gd name="T9" fmla="*/ 1 h 16"/>
                  <a:gd name="T10" fmla="*/ 3 w 18"/>
                  <a:gd name="T11" fmla="*/ 5 h 16"/>
                  <a:gd name="T12" fmla="*/ 3 w 18"/>
                  <a:gd name="T13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3" y="16"/>
                    </a:moveTo>
                    <a:cubicBezTo>
                      <a:pt x="4" y="14"/>
                      <a:pt x="6" y="13"/>
                      <a:pt x="8" y="11"/>
                    </a:cubicBezTo>
                    <a:cubicBezTo>
                      <a:pt x="11" y="9"/>
                      <a:pt x="14" y="6"/>
                      <a:pt x="18" y="4"/>
                    </a:cubicBezTo>
                    <a:cubicBezTo>
                      <a:pt x="16" y="2"/>
                      <a:pt x="14" y="0"/>
                      <a:pt x="11" y="0"/>
                    </a:cubicBezTo>
                    <a:cubicBezTo>
                      <a:pt x="10" y="0"/>
                      <a:pt x="8" y="0"/>
                      <a:pt x="7" y="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8"/>
                      <a:pt x="0" y="13"/>
                      <a:pt x="3" y="1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3" name="Freeform 1035"/>
              <p:cNvSpPr/>
              <p:nvPr/>
            </p:nvSpPr>
            <p:spPr bwMode="auto">
              <a:xfrm>
                <a:off x="2255" y="2558"/>
                <a:ext cx="10" cy="10"/>
              </a:xfrm>
              <a:custGeom>
                <a:gdLst>
                  <a:gd name="T0" fmla="*/ 0 w 4"/>
                  <a:gd name="T1" fmla="*/ 4 h 4"/>
                  <a:gd name="T2" fmla="*/ 4 w 4"/>
                  <a:gd name="T3" fmla="*/ 0 h 4"/>
                  <a:gd name="T4" fmla="*/ 2 w 4"/>
                  <a:gd name="T5" fmla="*/ 2 h 4"/>
                  <a:gd name="T6" fmla="*/ 0 w 4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1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4" name="Freeform 1036"/>
              <p:cNvSpPr/>
              <p:nvPr/>
            </p:nvSpPr>
            <p:spPr bwMode="auto">
              <a:xfrm>
                <a:off x="2215" y="2589"/>
                <a:ext cx="36" cy="45"/>
              </a:xfrm>
              <a:custGeom>
                <a:gdLst>
                  <a:gd name="T0" fmla="*/ 3 w 15"/>
                  <a:gd name="T1" fmla="*/ 6 h 19"/>
                  <a:gd name="T2" fmla="*/ 6 w 15"/>
                  <a:gd name="T3" fmla="*/ 19 h 19"/>
                  <a:gd name="T4" fmla="*/ 15 w 15"/>
                  <a:gd name="T5" fmla="*/ 4 h 19"/>
                  <a:gd name="T6" fmla="*/ 3 w 15"/>
                  <a:gd name="T7" fmla="*/ 6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9">
                    <a:moveTo>
                      <a:pt x="3" y="6"/>
                    </a:moveTo>
                    <a:cubicBezTo>
                      <a:pt x="0" y="11"/>
                      <a:pt x="1" y="16"/>
                      <a:pt x="6" y="19"/>
                    </a:cubicBezTo>
                    <a:cubicBezTo>
                      <a:pt x="8" y="13"/>
                      <a:pt x="12" y="8"/>
                      <a:pt x="15" y="4"/>
                    </a:cubicBezTo>
                    <a:cubicBezTo>
                      <a:pt x="12" y="0"/>
                      <a:pt x="5" y="3"/>
                      <a:pt x="3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5" name="Freeform 1037"/>
              <p:cNvSpPr/>
              <p:nvPr/>
            </p:nvSpPr>
            <p:spPr bwMode="auto">
              <a:xfrm>
                <a:off x="2168" y="2637"/>
                <a:ext cx="28" cy="28"/>
              </a:xfrm>
              <a:custGeom>
                <a:gdLst>
                  <a:gd name="T0" fmla="*/ 2 w 12"/>
                  <a:gd name="T1" fmla="*/ 12 h 12"/>
                  <a:gd name="T2" fmla="*/ 11 w 12"/>
                  <a:gd name="T3" fmla="*/ 6 h 12"/>
                  <a:gd name="T4" fmla="*/ 11 w 12"/>
                  <a:gd name="T5" fmla="*/ 6 h 12"/>
                  <a:gd name="T6" fmla="*/ 12 w 12"/>
                  <a:gd name="T7" fmla="*/ 5 h 12"/>
                  <a:gd name="T8" fmla="*/ 8 w 12"/>
                  <a:gd name="T9" fmla="*/ 0 h 12"/>
                  <a:gd name="T10" fmla="*/ 0 w 12"/>
                  <a:gd name="T11" fmla="*/ 8 h 12"/>
                  <a:gd name="T12" fmla="*/ 2 w 12"/>
                  <a:gd name="T13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2" y="12"/>
                    </a:moveTo>
                    <a:cubicBezTo>
                      <a:pt x="4" y="9"/>
                      <a:pt x="7" y="7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10" y="3"/>
                      <a:pt x="9" y="2"/>
                      <a:pt x="8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1" y="11"/>
                      <a:pt x="2" y="1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6" name="Freeform 1038"/>
              <p:cNvSpPr/>
              <p:nvPr/>
            </p:nvSpPr>
            <p:spPr bwMode="auto">
              <a:xfrm>
                <a:off x="2166" y="2627"/>
                <a:ext cx="21" cy="29"/>
              </a:xfrm>
              <a:custGeom>
                <a:gdLst>
                  <a:gd name="T0" fmla="*/ 9 w 9"/>
                  <a:gd name="T1" fmla="*/ 0 h 12"/>
                  <a:gd name="T2" fmla="*/ 0 w 9"/>
                  <a:gd name="T3" fmla="*/ 6 h 12"/>
                  <a:gd name="T4" fmla="*/ 1 w 9"/>
                  <a:gd name="T5" fmla="*/ 12 h 12"/>
                  <a:gd name="T6" fmla="*/ 9 w 9"/>
                  <a:gd name="T7" fmla="*/ 4 h 12"/>
                  <a:gd name="T8" fmla="*/ 9 w 9"/>
                  <a:gd name="T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9" y="0"/>
                    </a:moveTo>
                    <a:cubicBezTo>
                      <a:pt x="5" y="0"/>
                      <a:pt x="2" y="2"/>
                      <a:pt x="0" y="6"/>
                    </a:cubicBezTo>
                    <a:cubicBezTo>
                      <a:pt x="0" y="8"/>
                      <a:pt x="0" y="10"/>
                      <a:pt x="1" y="1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9" y="1"/>
                      <a:pt x="9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7" name="Freeform 1039"/>
              <p:cNvSpPr/>
              <p:nvPr/>
            </p:nvSpPr>
            <p:spPr bwMode="auto">
              <a:xfrm>
                <a:off x="2116" y="2582"/>
                <a:ext cx="50" cy="26"/>
              </a:xfrm>
              <a:custGeom>
                <a:gdLst>
                  <a:gd name="T0" fmla="*/ 11 w 21"/>
                  <a:gd name="T1" fmla="*/ 2 h 11"/>
                  <a:gd name="T2" fmla="*/ 0 w 21"/>
                  <a:gd name="T3" fmla="*/ 5 h 11"/>
                  <a:gd name="T4" fmla="*/ 8 w 21"/>
                  <a:gd name="T5" fmla="*/ 11 h 11"/>
                  <a:gd name="T6" fmla="*/ 13 w 21"/>
                  <a:gd name="T7" fmla="*/ 11 h 11"/>
                  <a:gd name="T8" fmla="*/ 20 w 21"/>
                  <a:gd name="T9" fmla="*/ 11 h 11"/>
                  <a:gd name="T10" fmla="*/ 21 w 21"/>
                  <a:gd name="T11" fmla="*/ 10 h 11"/>
                  <a:gd name="T12" fmla="*/ 18 w 21"/>
                  <a:gd name="T13" fmla="*/ 7 h 11"/>
                  <a:gd name="T14" fmla="*/ 11 w 21"/>
                  <a:gd name="T15" fmla="*/ 2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1">
                    <a:moveTo>
                      <a:pt x="11" y="2"/>
                    </a:moveTo>
                    <a:cubicBezTo>
                      <a:pt x="7" y="1"/>
                      <a:pt x="1" y="0"/>
                      <a:pt x="0" y="5"/>
                    </a:cubicBezTo>
                    <a:cubicBezTo>
                      <a:pt x="0" y="9"/>
                      <a:pt x="5" y="10"/>
                      <a:pt x="8" y="11"/>
                    </a:cubicBezTo>
                    <a:cubicBezTo>
                      <a:pt x="10" y="11"/>
                      <a:pt x="12" y="11"/>
                      <a:pt x="13" y="11"/>
                    </a:cubicBezTo>
                    <a:cubicBezTo>
                      <a:pt x="15" y="11"/>
                      <a:pt x="18" y="11"/>
                      <a:pt x="20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0" y="9"/>
                      <a:pt x="19" y="7"/>
                      <a:pt x="18" y="7"/>
                    </a:cubicBezTo>
                    <a:cubicBezTo>
                      <a:pt x="16" y="5"/>
                      <a:pt x="13" y="3"/>
                      <a:pt x="11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8" name="Freeform 1040"/>
              <p:cNvSpPr/>
              <p:nvPr/>
            </p:nvSpPr>
            <p:spPr bwMode="auto">
              <a:xfrm>
                <a:off x="2163" y="2606"/>
                <a:ext cx="5" cy="2"/>
              </a:xfrm>
              <a:custGeom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9" name="Freeform 1041"/>
              <p:cNvSpPr/>
              <p:nvPr/>
            </p:nvSpPr>
            <p:spPr bwMode="auto">
              <a:xfrm>
                <a:off x="2161" y="2658"/>
                <a:ext cx="12" cy="12"/>
              </a:xfrm>
              <a:custGeom>
                <a:gdLst>
                  <a:gd name="T0" fmla="*/ 4 w 5"/>
                  <a:gd name="T1" fmla="*/ 5 h 5"/>
                  <a:gd name="T2" fmla="*/ 5 w 5"/>
                  <a:gd name="T3" fmla="*/ 4 h 5"/>
                  <a:gd name="T4" fmla="*/ 5 w 5"/>
                  <a:gd name="T5" fmla="*/ 4 h 5"/>
                  <a:gd name="T6" fmla="*/ 1 w 5"/>
                  <a:gd name="T7" fmla="*/ 0 h 5"/>
                  <a:gd name="T8" fmla="*/ 0 w 5"/>
                  <a:gd name="T9" fmla="*/ 1 h 5"/>
                  <a:gd name="T10" fmla="*/ 4 w 5"/>
                  <a:gd name="T11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4" y="5"/>
                    </a:moveTo>
                    <a:cubicBezTo>
                      <a:pt x="4" y="5"/>
                      <a:pt x="5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3"/>
                      <a:pt x="2" y="2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0" name="Freeform 1042"/>
              <p:cNvSpPr/>
              <p:nvPr/>
            </p:nvSpPr>
            <p:spPr bwMode="auto">
              <a:xfrm>
                <a:off x="2151" y="2551"/>
                <a:ext cx="83" cy="110"/>
              </a:xfrm>
              <a:custGeom>
                <a:gdLst>
                  <a:gd name="T0" fmla="*/ 5 w 35"/>
                  <a:gd name="T1" fmla="*/ 37 h 46"/>
                  <a:gd name="T2" fmla="*/ 15 w 35"/>
                  <a:gd name="T3" fmla="*/ 30 h 46"/>
                  <a:gd name="T4" fmla="*/ 16 w 35"/>
                  <a:gd name="T5" fmla="*/ 29 h 46"/>
                  <a:gd name="T6" fmla="*/ 17 w 35"/>
                  <a:gd name="T7" fmla="*/ 26 h 46"/>
                  <a:gd name="T8" fmla="*/ 17 w 35"/>
                  <a:gd name="T9" fmla="*/ 14 h 46"/>
                  <a:gd name="T10" fmla="*/ 29 w 35"/>
                  <a:gd name="T11" fmla="*/ 9 h 46"/>
                  <a:gd name="T12" fmla="*/ 31 w 35"/>
                  <a:gd name="T13" fmla="*/ 6 h 46"/>
                  <a:gd name="T14" fmla="*/ 35 w 35"/>
                  <a:gd name="T15" fmla="*/ 4 h 46"/>
                  <a:gd name="T16" fmla="*/ 35 w 35"/>
                  <a:gd name="T17" fmla="*/ 4 h 46"/>
                  <a:gd name="T18" fmla="*/ 35 w 35"/>
                  <a:gd name="T19" fmla="*/ 0 h 46"/>
                  <a:gd name="T20" fmla="*/ 28 w 35"/>
                  <a:gd name="T21" fmla="*/ 0 h 46"/>
                  <a:gd name="T22" fmla="*/ 28 w 35"/>
                  <a:gd name="T23" fmla="*/ 2 h 46"/>
                  <a:gd name="T24" fmla="*/ 27 w 35"/>
                  <a:gd name="T25" fmla="*/ 3 h 46"/>
                  <a:gd name="T26" fmla="*/ 27 w 35"/>
                  <a:gd name="T27" fmla="*/ 3 h 46"/>
                  <a:gd name="T28" fmla="*/ 18 w 35"/>
                  <a:gd name="T29" fmla="*/ 5 h 46"/>
                  <a:gd name="T30" fmla="*/ 10 w 35"/>
                  <a:gd name="T31" fmla="*/ 23 h 46"/>
                  <a:gd name="T32" fmla="*/ 10 w 35"/>
                  <a:gd name="T33" fmla="*/ 24 h 46"/>
                  <a:gd name="T34" fmla="*/ 9 w 35"/>
                  <a:gd name="T35" fmla="*/ 25 h 46"/>
                  <a:gd name="T36" fmla="*/ 8 w 35"/>
                  <a:gd name="T37" fmla="*/ 26 h 46"/>
                  <a:gd name="T38" fmla="*/ 1 w 35"/>
                  <a:gd name="T39" fmla="*/ 40 h 46"/>
                  <a:gd name="T40" fmla="*/ 0 w 35"/>
                  <a:gd name="T41" fmla="*/ 42 h 46"/>
                  <a:gd name="T42" fmla="*/ 4 w 35"/>
                  <a:gd name="T43" fmla="*/ 46 h 46"/>
                  <a:gd name="T44" fmla="*/ 5 w 35"/>
                  <a:gd name="T45" fmla="*/ 45 h 46"/>
                  <a:gd name="T46" fmla="*/ 5 w 35"/>
                  <a:gd name="T47" fmla="*/ 37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" h="46">
                    <a:moveTo>
                      <a:pt x="5" y="37"/>
                    </a:moveTo>
                    <a:cubicBezTo>
                      <a:pt x="7" y="33"/>
                      <a:pt x="11" y="30"/>
                      <a:pt x="15" y="30"/>
                    </a:cubicBezTo>
                    <a:cubicBezTo>
                      <a:pt x="15" y="30"/>
                      <a:pt x="16" y="29"/>
                      <a:pt x="16" y="29"/>
                    </a:cubicBezTo>
                    <a:cubicBezTo>
                      <a:pt x="16" y="28"/>
                      <a:pt x="17" y="27"/>
                      <a:pt x="17" y="26"/>
                    </a:cubicBezTo>
                    <a:cubicBezTo>
                      <a:pt x="15" y="23"/>
                      <a:pt x="14" y="18"/>
                      <a:pt x="17" y="14"/>
                    </a:cubicBezTo>
                    <a:cubicBezTo>
                      <a:pt x="20" y="10"/>
                      <a:pt x="24" y="9"/>
                      <a:pt x="29" y="9"/>
                    </a:cubicBezTo>
                    <a:cubicBezTo>
                      <a:pt x="29" y="8"/>
                      <a:pt x="30" y="7"/>
                      <a:pt x="31" y="6"/>
                    </a:cubicBezTo>
                    <a:cubicBezTo>
                      <a:pt x="32" y="5"/>
                      <a:pt x="34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2"/>
                      <a:pt x="35" y="1"/>
                      <a:pt x="35" y="0"/>
                    </a:cubicBezTo>
                    <a:cubicBezTo>
                      <a:pt x="33" y="0"/>
                      <a:pt x="30" y="0"/>
                      <a:pt x="28" y="0"/>
                    </a:cubicBezTo>
                    <a:cubicBezTo>
                      <a:pt x="28" y="1"/>
                      <a:pt x="28" y="1"/>
                      <a:pt x="28" y="2"/>
                    </a:cubicBezTo>
                    <a:cubicBezTo>
                      <a:pt x="28" y="2"/>
                      <a:pt x="27" y="2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4" y="3"/>
                      <a:pt x="21" y="4"/>
                      <a:pt x="18" y="5"/>
                    </a:cubicBezTo>
                    <a:cubicBezTo>
                      <a:pt x="15" y="11"/>
                      <a:pt x="12" y="17"/>
                      <a:pt x="10" y="23"/>
                    </a:cubicBezTo>
                    <a:cubicBezTo>
                      <a:pt x="10" y="23"/>
                      <a:pt x="10" y="24"/>
                      <a:pt x="10" y="24"/>
                    </a:cubicBezTo>
                    <a:cubicBezTo>
                      <a:pt x="10" y="25"/>
                      <a:pt x="10" y="25"/>
                      <a:pt x="9" y="25"/>
                    </a:cubicBezTo>
                    <a:cubicBezTo>
                      <a:pt x="9" y="25"/>
                      <a:pt x="9" y="25"/>
                      <a:pt x="8" y="26"/>
                    </a:cubicBezTo>
                    <a:cubicBezTo>
                      <a:pt x="6" y="30"/>
                      <a:pt x="4" y="35"/>
                      <a:pt x="1" y="40"/>
                    </a:cubicBezTo>
                    <a:cubicBezTo>
                      <a:pt x="1" y="41"/>
                      <a:pt x="0" y="41"/>
                      <a:pt x="0" y="42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4" y="43"/>
                      <a:pt x="4" y="40"/>
                      <a:pt x="5" y="3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1" name="Freeform 1043"/>
              <p:cNvSpPr/>
              <p:nvPr/>
            </p:nvSpPr>
            <p:spPr bwMode="auto">
              <a:xfrm>
                <a:off x="2149" y="2620"/>
                <a:ext cx="9" cy="22"/>
              </a:xfrm>
              <a:custGeom>
                <a:gdLst>
                  <a:gd name="T0" fmla="*/ 0 w 4"/>
                  <a:gd name="T1" fmla="*/ 9 h 9"/>
                  <a:gd name="T2" fmla="*/ 4 w 4"/>
                  <a:gd name="T3" fmla="*/ 0 h 9"/>
                  <a:gd name="T4" fmla="*/ 1 w 4"/>
                  <a:gd name="T5" fmla="*/ 5 h 9"/>
                  <a:gd name="T6" fmla="*/ 0 w 4"/>
                  <a:gd name="T7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cubicBezTo>
                      <a:pt x="1" y="6"/>
                      <a:pt x="3" y="3"/>
                      <a:pt x="4" y="0"/>
                    </a:cubicBezTo>
                    <a:cubicBezTo>
                      <a:pt x="2" y="2"/>
                      <a:pt x="1" y="3"/>
                      <a:pt x="1" y="5"/>
                    </a:cubicBezTo>
                    <a:cubicBezTo>
                      <a:pt x="0" y="6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2" name="Freeform 1044"/>
              <p:cNvSpPr/>
              <p:nvPr/>
            </p:nvSpPr>
            <p:spPr bwMode="auto">
              <a:xfrm>
                <a:off x="2220" y="2492"/>
                <a:ext cx="71" cy="50"/>
              </a:xfrm>
              <a:custGeom>
                <a:gdLst>
                  <a:gd name="T0" fmla="*/ 21 w 30"/>
                  <a:gd name="T1" fmla="*/ 7 h 21"/>
                  <a:gd name="T2" fmla="*/ 20 w 30"/>
                  <a:gd name="T3" fmla="*/ 8 h 21"/>
                  <a:gd name="T4" fmla="*/ 6 w 30"/>
                  <a:gd name="T5" fmla="*/ 12 h 21"/>
                  <a:gd name="T6" fmla="*/ 0 w 30"/>
                  <a:gd name="T7" fmla="*/ 21 h 21"/>
                  <a:gd name="T8" fmla="*/ 7 w 30"/>
                  <a:gd name="T9" fmla="*/ 21 h 21"/>
                  <a:gd name="T10" fmla="*/ 12 w 30"/>
                  <a:gd name="T11" fmla="*/ 16 h 21"/>
                  <a:gd name="T12" fmla="*/ 18 w 30"/>
                  <a:gd name="T13" fmla="*/ 14 h 21"/>
                  <a:gd name="T14" fmla="*/ 22 w 30"/>
                  <a:gd name="T15" fmla="*/ 16 h 21"/>
                  <a:gd name="T16" fmla="*/ 25 w 30"/>
                  <a:gd name="T17" fmla="*/ 14 h 21"/>
                  <a:gd name="T18" fmla="*/ 25 w 30"/>
                  <a:gd name="T19" fmla="*/ 14 h 21"/>
                  <a:gd name="T20" fmla="*/ 30 w 30"/>
                  <a:gd name="T21" fmla="*/ 5 h 21"/>
                  <a:gd name="T22" fmla="*/ 25 w 30"/>
                  <a:gd name="T23" fmla="*/ 0 h 21"/>
                  <a:gd name="T24" fmla="*/ 24 w 30"/>
                  <a:gd name="T25" fmla="*/ 1 h 21"/>
                  <a:gd name="T26" fmla="*/ 21 w 30"/>
                  <a:gd name="T27" fmla="*/ 7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21">
                    <a:moveTo>
                      <a:pt x="21" y="7"/>
                    </a:moveTo>
                    <a:cubicBezTo>
                      <a:pt x="20" y="8"/>
                      <a:pt x="20" y="8"/>
                      <a:pt x="20" y="8"/>
                    </a:cubicBezTo>
                    <a:cubicBezTo>
                      <a:pt x="15" y="7"/>
                      <a:pt x="9" y="9"/>
                      <a:pt x="6" y="12"/>
                    </a:cubicBezTo>
                    <a:cubicBezTo>
                      <a:pt x="3" y="14"/>
                      <a:pt x="1" y="17"/>
                      <a:pt x="0" y="21"/>
                    </a:cubicBezTo>
                    <a:cubicBezTo>
                      <a:pt x="2" y="21"/>
                      <a:pt x="5" y="21"/>
                      <a:pt x="7" y="21"/>
                    </a:cubicBezTo>
                    <a:cubicBezTo>
                      <a:pt x="8" y="19"/>
                      <a:pt x="10" y="17"/>
                      <a:pt x="12" y="16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0" y="14"/>
                      <a:pt x="21" y="15"/>
                      <a:pt x="22" y="16"/>
                    </a:cubicBezTo>
                    <a:cubicBezTo>
                      <a:pt x="23" y="15"/>
                      <a:pt x="24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0"/>
                      <a:pt x="27" y="7"/>
                      <a:pt x="30" y="5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4" y="0"/>
                      <a:pt x="24" y="1"/>
                    </a:cubicBezTo>
                    <a:cubicBezTo>
                      <a:pt x="22" y="3"/>
                      <a:pt x="22" y="5"/>
                      <a:pt x="21" y="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3" name="Freeform 1045"/>
              <p:cNvSpPr/>
              <p:nvPr/>
            </p:nvSpPr>
            <p:spPr bwMode="auto">
              <a:xfrm>
                <a:off x="2147" y="2613"/>
                <a:ext cx="23" cy="38"/>
              </a:xfrm>
              <a:custGeom>
                <a:gdLst>
                  <a:gd name="T0" fmla="*/ 5 w 10"/>
                  <a:gd name="T1" fmla="*/ 3 h 16"/>
                  <a:gd name="T2" fmla="*/ 1 w 10"/>
                  <a:gd name="T3" fmla="*/ 12 h 16"/>
                  <a:gd name="T4" fmla="*/ 0 w 10"/>
                  <a:gd name="T5" fmla="*/ 14 h 16"/>
                  <a:gd name="T6" fmla="*/ 2 w 10"/>
                  <a:gd name="T7" fmla="*/ 16 h 16"/>
                  <a:gd name="T8" fmla="*/ 3 w 10"/>
                  <a:gd name="T9" fmla="*/ 14 h 16"/>
                  <a:gd name="T10" fmla="*/ 10 w 10"/>
                  <a:gd name="T11" fmla="*/ 0 h 16"/>
                  <a:gd name="T12" fmla="*/ 5 w 10"/>
                  <a:gd name="T13" fmla="*/ 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5" y="3"/>
                    </a:moveTo>
                    <a:cubicBezTo>
                      <a:pt x="4" y="6"/>
                      <a:pt x="2" y="9"/>
                      <a:pt x="1" y="12"/>
                    </a:cubicBezTo>
                    <a:cubicBezTo>
                      <a:pt x="0" y="13"/>
                      <a:pt x="0" y="14"/>
                      <a:pt x="0" y="14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3" y="15"/>
                      <a:pt x="3" y="14"/>
                    </a:cubicBezTo>
                    <a:cubicBezTo>
                      <a:pt x="6" y="9"/>
                      <a:pt x="8" y="4"/>
                      <a:pt x="10" y="0"/>
                    </a:cubicBezTo>
                    <a:cubicBezTo>
                      <a:pt x="8" y="0"/>
                      <a:pt x="6" y="1"/>
                      <a:pt x="5" y="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4" name="Freeform 1046"/>
              <p:cNvSpPr/>
              <p:nvPr/>
            </p:nvSpPr>
            <p:spPr bwMode="auto">
              <a:xfrm>
                <a:off x="2218" y="2542"/>
                <a:ext cx="19" cy="9"/>
              </a:xfrm>
              <a:custGeom>
                <a:gdLst>
                  <a:gd name="T0" fmla="*/ 1 w 8"/>
                  <a:gd name="T1" fmla="*/ 0 h 4"/>
                  <a:gd name="T2" fmla="*/ 0 w 8"/>
                  <a:gd name="T3" fmla="*/ 4 h 4"/>
                  <a:gd name="T4" fmla="*/ 7 w 8"/>
                  <a:gd name="T5" fmla="*/ 4 h 4"/>
                  <a:gd name="T6" fmla="*/ 8 w 8"/>
                  <a:gd name="T7" fmla="*/ 0 h 4"/>
                  <a:gd name="T8" fmla="*/ 1 w 8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4"/>
                      <a:pt x="5" y="4"/>
                      <a:pt x="7" y="4"/>
                    </a:cubicBezTo>
                    <a:cubicBezTo>
                      <a:pt x="7" y="2"/>
                      <a:pt x="7" y="1"/>
                      <a:pt x="8" y="0"/>
                    </a:cubicBezTo>
                    <a:cubicBezTo>
                      <a:pt x="6" y="0"/>
                      <a:pt x="3" y="0"/>
                      <a:pt x="1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5" name="Freeform 1047"/>
              <p:cNvSpPr/>
              <p:nvPr/>
            </p:nvSpPr>
            <p:spPr bwMode="auto">
              <a:xfrm>
                <a:off x="2168" y="2563"/>
                <a:ext cx="26" cy="43"/>
              </a:xfrm>
              <a:custGeom>
                <a:gdLst>
                  <a:gd name="T0" fmla="*/ 3 w 11"/>
                  <a:gd name="T1" fmla="*/ 18 h 18"/>
                  <a:gd name="T2" fmla="*/ 11 w 11"/>
                  <a:gd name="T3" fmla="*/ 0 h 18"/>
                  <a:gd name="T4" fmla="*/ 3 w 11"/>
                  <a:gd name="T5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3" y="18"/>
                    </a:moveTo>
                    <a:cubicBezTo>
                      <a:pt x="5" y="12"/>
                      <a:pt x="8" y="6"/>
                      <a:pt x="11" y="0"/>
                    </a:cubicBezTo>
                    <a:cubicBezTo>
                      <a:pt x="5" y="4"/>
                      <a:pt x="0" y="11"/>
                      <a:pt x="3" y="1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6" name="Freeform 1048"/>
              <p:cNvSpPr/>
              <p:nvPr/>
            </p:nvSpPr>
            <p:spPr bwMode="auto">
              <a:xfrm>
                <a:off x="2208" y="2551"/>
                <a:ext cx="3" cy="0"/>
              </a:xfrm>
              <a:custGeom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7" name="Freeform 1049"/>
              <p:cNvSpPr/>
              <p:nvPr/>
            </p:nvSpPr>
            <p:spPr bwMode="auto">
              <a:xfrm>
                <a:off x="2168" y="2518"/>
                <a:ext cx="35" cy="24"/>
              </a:xfrm>
              <a:custGeom>
                <a:gdLst>
                  <a:gd name="T0" fmla="*/ 2 w 15"/>
                  <a:gd name="T1" fmla="*/ 2 h 10"/>
                  <a:gd name="T2" fmla="*/ 1 w 15"/>
                  <a:gd name="T3" fmla="*/ 6 h 10"/>
                  <a:gd name="T4" fmla="*/ 15 w 15"/>
                  <a:gd name="T5" fmla="*/ 10 h 10"/>
                  <a:gd name="T6" fmla="*/ 12 w 15"/>
                  <a:gd name="T7" fmla="*/ 5 h 10"/>
                  <a:gd name="T8" fmla="*/ 2 w 15"/>
                  <a:gd name="T9" fmla="*/ 2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2" y="2"/>
                    </a:moveTo>
                    <a:cubicBezTo>
                      <a:pt x="1" y="3"/>
                      <a:pt x="0" y="5"/>
                      <a:pt x="1" y="6"/>
                    </a:cubicBezTo>
                    <a:cubicBezTo>
                      <a:pt x="5" y="8"/>
                      <a:pt x="10" y="9"/>
                      <a:pt x="15" y="10"/>
                    </a:cubicBezTo>
                    <a:cubicBezTo>
                      <a:pt x="14" y="8"/>
                      <a:pt x="13" y="7"/>
                      <a:pt x="12" y="5"/>
                    </a:cubicBezTo>
                    <a:cubicBezTo>
                      <a:pt x="10" y="3"/>
                      <a:pt x="6" y="0"/>
                      <a:pt x="2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8" name="Freeform 1050"/>
              <p:cNvSpPr/>
              <p:nvPr/>
            </p:nvSpPr>
            <p:spPr bwMode="auto">
              <a:xfrm>
                <a:off x="2170" y="2532"/>
                <a:ext cx="41" cy="19"/>
              </a:xfrm>
              <a:custGeom>
                <a:gdLst>
                  <a:gd name="T0" fmla="*/ 7 w 17"/>
                  <a:gd name="T1" fmla="*/ 5 h 8"/>
                  <a:gd name="T2" fmla="*/ 16 w 17"/>
                  <a:gd name="T3" fmla="*/ 8 h 8"/>
                  <a:gd name="T4" fmla="*/ 17 w 17"/>
                  <a:gd name="T5" fmla="*/ 8 h 8"/>
                  <a:gd name="T6" fmla="*/ 14 w 17"/>
                  <a:gd name="T7" fmla="*/ 4 h 8"/>
                  <a:gd name="T8" fmla="*/ 0 w 17"/>
                  <a:gd name="T9" fmla="*/ 0 h 8"/>
                  <a:gd name="T10" fmla="*/ 7 w 17"/>
                  <a:gd name="T11" fmla="*/ 5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8">
                    <a:moveTo>
                      <a:pt x="7" y="5"/>
                    </a:moveTo>
                    <a:cubicBezTo>
                      <a:pt x="9" y="6"/>
                      <a:pt x="13" y="7"/>
                      <a:pt x="16" y="8"/>
                    </a:cubicBezTo>
                    <a:cubicBezTo>
                      <a:pt x="16" y="8"/>
                      <a:pt x="17" y="8"/>
                      <a:pt x="17" y="8"/>
                    </a:cubicBezTo>
                    <a:cubicBezTo>
                      <a:pt x="16" y="6"/>
                      <a:pt x="15" y="5"/>
                      <a:pt x="14" y="4"/>
                    </a:cubicBezTo>
                    <a:cubicBezTo>
                      <a:pt x="9" y="3"/>
                      <a:pt x="4" y="2"/>
                      <a:pt x="0" y="0"/>
                    </a:cubicBezTo>
                    <a:cubicBezTo>
                      <a:pt x="0" y="2"/>
                      <a:pt x="4" y="4"/>
                      <a:pt x="7" y="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9" name="Freeform 1051"/>
              <p:cNvSpPr/>
              <p:nvPr/>
            </p:nvSpPr>
            <p:spPr bwMode="auto">
              <a:xfrm>
                <a:off x="2229" y="2466"/>
                <a:ext cx="17" cy="16"/>
              </a:xfrm>
              <a:custGeom>
                <a:gdLst>
                  <a:gd name="T0" fmla="*/ 3 w 7"/>
                  <a:gd name="T1" fmla="*/ 0 h 7"/>
                  <a:gd name="T2" fmla="*/ 0 w 7"/>
                  <a:gd name="T3" fmla="*/ 7 h 7"/>
                  <a:gd name="T4" fmla="*/ 6 w 7"/>
                  <a:gd name="T5" fmla="*/ 5 h 7"/>
                  <a:gd name="T6" fmla="*/ 7 w 7"/>
                  <a:gd name="T7" fmla="*/ 4 h 7"/>
                  <a:gd name="T8" fmla="*/ 3 w 7"/>
                  <a:gd name="T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2" y="3"/>
                      <a:pt x="1" y="5"/>
                      <a:pt x="0" y="7"/>
                    </a:cubicBezTo>
                    <a:cubicBezTo>
                      <a:pt x="2" y="6"/>
                      <a:pt x="4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0" name="Freeform 1052"/>
              <p:cNvSpPr/>
              <p:nvPr/>
            </p:nvSpPr>
            <p:spPr bwMode="auto">
              <a:xfrm>
                <a:off x="2234" y="2482"/>
                <a:ext cx="29" cy="22"/>
              </a:xfrm>
              <a:custGeom>
                <a:gdLst>
                  <a:gd name="T0" fmla="*/ 12 w 12"/>
                  <a:gd name="T1" fmla="*/ 9 h 9"/>
                  <a:gd name="T2" fmla="*/ 8 w 12"/>
                  <a:gd name="T3" fmla="*/ 0 h 9"/>
                  <a:gd name="T4" fmla="*/ 0 w 12"/>
                  <a:gd name="T5" fmla="*/ 3 h 9"/>
                  <a:gd name="T6" fmla="*/ 12 w 12"/>
                  <a:gd name="T7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12" y="9"/>
                    </a:moveTo>
                    <a:cubicBezTo>
                      <a:pt x="11" y="6"/>
                      <a:pt x="9" y="3"/>
                      <a:pt x="8" y="0"/>
                    </a:cubicBezTo>
                    <a:cubicBezTo>
                      <a:pt x="5" y="2"/>
                      <a:pt x="3" y="2"/>
                      <a:pt x="0" y="3"/>
                    </a:cubicBezTo>
                    <a:cubicBezTo>
                      <a:pt x="4" y="6"/>
                      <a:pt x="9" y="7"/>
                      <a:pt x="12" y="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1" name="Freeform 1053"/>
              <p:cNvSpPr/>
              <p:nvPr/>
            </p:nvSpPr>
            <p:spPr bwMode="auto">
              <a:xfrm>
                <a:off x="2222" y="2466"/>
                <a:ext cx="31" cy="24"/>
              </a:xfrm>
              <a:custGeom>
                <a:gdLst>
                  <a:gd name="T0" fmla="*/ 10 w 13"/>
                  <a:gd name="T1" fmla="*/ 4 h 10"/>
                  <a:gd name="T2" fmla="*/ 9 w 13"/>
                  <a:gd name="T3" fmla="*/ 5 h 10"/>
                  <a:gd name="T4" fmla="*/ 3 w 13"/>
                  <a:gd name="T5" fmla="*/ 7 h 10"/>
                  <a:gd name="T6" fmla="*/ 6 w 13"/>
                  <a:gd name="T7" fmla="*/ 0 h 10"/>
                  <a:gd name="T8" fmla="*/ 2 w 13"/>
                  <a:gd name="T9" fmla="*/ 2 h 10"/>
                  <a:gd name="T10" fmla="*/ 5 w 13"/>
                  <a:gd name="T11" fmla="*/ 10 h 10"/>
                  <a:gd name="T12" fmla="*/ 13 w 13"/>
                  <a:gd name="T13" fmla="*/ 7 h 10"/>
                  <a:gd name="T14" fmla="*/ 12 w 13"/>
                  <a:gd name="T15" fmla="*/ 6 h 10"/>
                  <a:gd name="T16" fmla="*/ 10 w 13"/>
                  <a:gd name="T17" fmla="*/ 4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0">
                    <a:moveTo>
                      <a:pt x="10" y="4"/>
                    </a:moveTo>
                    <a:cubicBezTo>
                      <a:pt x="10" y="4"/>
                      <a:pt x="10" y="4"/>
                      <a:pt x="9" y="5"/>
                    </a:cubicBezTo>
                    <a:cubicBezTo>
                      <a:pt x="7" y="5"/>
                      <a:pt x="5" y="6"/>
                      <a:pt x="3" y="7"/>
                    </a:cubicBezTo>
                    <a:cubicBezTo>
                      <a:pt x="4" y="5"/>
                      <a:pt x="5" y="3"/>
                      <a:pt x="6" y="0"/>
                    </a:cubicBezTo>
                    <a:cubicBezTo>
                      <a:pt x="4" y="0"/>
                      <a:pt x="3" y="0"/>
                      <a:pt x="2" y="2"/>
                    </a:cubicBezTo>
                    <a:cubicBezTo>
                      <a:pt x="0" y="5"/>
                      <a:pt x="2" y="8"/>
                      <a:pt x="5" y="10"/>
                    </a:cubicBezTo>
                    <a:cubicBezTo>
                      <a:pt x="8" y="9"/>
                      <a:pt x="10" y="9"/>
                      <a:pt x="13" y="7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6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2" name="Freeform 1054"/>
              <p:cNvSpPr/>
              <p:nvPr/>
            </p:nvSpPr>
            <p:spPr bwMode="auto">
              <a:xfrm>
                <a:off x="2175" y="2656"/>
                <a:ext cx="33" cy="35"/>
              </a:xfrm>
              <a:custGeom>
                <a:gdLst>
                  <a:gd name="T0" fmla="*/ 14 w 14"/>
                  <a:gd name="T1" fmla="*/ 11 h 15"/>
                  <a:gd name="T2" fmla="*/ 8 w 14"/>
                  <a:gd name="T3" fmla="*/ 0 h 15"/>
                  <a:gd name="T4" fmla="*/ 0 w 14"/>
                  <a:gd name="T5" fmla="*/ 7 h 15"/>
                  <a:gd name="T6" fmla="*/ 0 w 14"/>
                  <a:gd name="T7" fmla="*/ 8 h 15"/>
                  <a:gd name="T8" fmla="*/ 6 w 14"/>
                  <a:gd name="T9" fmla="*/ 15 h 15"/>
                  <a:gd name="T10" fmla="*/ 14 w 14"/>
                  <a:gd name="T11" fmla="*/ 1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14" y="11"/>
                    </a:moveTo>
                    <a:cubicBezTo>
                      <a:pt x="10" y="8"/>
                      <a:pt x="7" y="4"/>
                      <a:pt x="8" y="0"/>
                    </a:cubicBezTo>
                    <a:cubicBezTo>
                      <a:pt x="4" y="1"/>
                      <a:pt x="1" y="3"/>
                      <a:pt x="0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2"/>
                      <a:pt x="11" y="11"/>
                      <a:pt x="14" y="1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3" name="Freeform 1055"/>
              <p:cNvSpPr/>
              <p:nvPr/>
            </p:nvSpPr>
            <p:spPr bwMode="auto">
              <a:xfrm>
                <a:off x="2189" y="2577"/>
                <a:ext cx="33" cy="34"/>
              </a:xfrm>
              <a:custGeom>
                <a:gdLst>
                  <a:gd name="T0" fmla="*/ 12 w 14"/>
                  <a:gd name="T1" fmla="*/ 0 h 14"/>
                  <a:gd name="T2" fmla="*/ 7 w 14"/>
                  <a:gd name="T3" fmla="*/ 0 h 14"/>
                  <a:gd name="T4" fmla="*/ 2 w 14"/>
                  <a:gd name="T5" fmla="*/ 4 h 14"/>
                  <a:gd name="T6" fmla="*/ 3 w 14"/>
                  <a:gd name="T7" fmla="*/ 14 h 14"/>
                  <a:gd name="T8" fmla="*/ 11 w 14"/>
                  <a:gd name="T9" fmla="*/ 12 h 14"/>
                  <a:gd name="T10" fmla="*/ 13 w 14"/>
                  <a:gd name="T11" fmla="*/ 9 h 14"/>
                  <a:gd name="T12" fmla="*/ 14 w 14"/>
                  <a:gd name="T13" fmla="*/ 9 h 14"/>
                  <a:gd name="T14" fmla="*/ 12 w 14"/>
                  <a:gd name="T15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12" y="0"/>
                    </a:moveTo>
                    <a:cubicBezTo>
                      <a:pt x="10" y="0"/>
                      <a:pt x="9" y="0"/>
                      <a:pt x="7" y="0"/>
                    </a:cubicBezTo>
                    <a:cubicBezTo>
                      <a:pt x="5" y="1"/>
                      <a:pt x="3" y="2"/>
                      <a:pt x="2" y="4"/>
                    </a:cubicBezTo>
                    <a:cubicBezTo>
                      <a:pt x="0" y="7"/>
                      <a:pt x="0" y="11"/>
                      <a:pt x="3" y="14"/>
                    </a:cubicBezTo>
                    <a:cubicBezTo>
                      <a:pt x="5" y="12"/>
                      <a:pt x="8" y="11"/>
                      <a:pt x="11" y="12"/>
                    </a:cubicBezTo>
                    <a:cubicBezTo>
                      <a:pt x="12" y="11"/>
                      <a:pt x="12" y="10"/>
                      <a:pt x="13" y="9"/>
                    </a:cubicBezTo>
                    <a:cubicBezTo>
                      <a:pt x="13" y="9"/>
                      <a:pt x="14" y="9"/>
                      <a:pt x="14" y="9"/>
                    </a:cubicBezTo>
                    <a:cubicBezTo>
                      <a:pt x="12" y="6"/>
                      <a:pt x="11" y="3"/>
                      <a:pt x="12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4" name="Freeform 1056"/>
              <p:cNvSpPr/>
              <p:nvPr/>
            </p:nvSpPr>
            <p:spPr bwMode="auto">
              <a:xfrm>
                <a:off x="2189" y="2608"/>
                <a:ext cx="33" cy="36"/>
              </a:xfrm>
              <a:custGeom>
                <a:gdLst>
                  <a:gd name="T0" fmla="*/ 3 w 14"/>
                  <a:gd name="T1" fmla="*/ 15 h 15"/>
                  <a:gd name="T2" fmla="*/ 3 w 14"/>
                  <a:gd name="T3" fmla="*/ 15 h 15"/>
                  <a:gd name="T4" fmla="*/ 9 w 14"/>
                  <a:gd name="T5" fmla="*/ 11 h 15"/>
                  <a:gd name="T6" fmla="*/ 14 w 14"/>
                  <a:gd name="T7" fmla="*/ 10 h 15"/>
                  <a:gd name="T8" fmla="*/ 11 w 14"/>
                  <a:gd name="T9" fmla="*/ 0 h 15"/>
                  <a:gd name="T10" fmla="*/ 11 w 14"/>
                  <a:gd name="T11" fmla="*/ 0 h 15"/>
                  <a:gd name="T12" fmla="*/ 0 w 14"/>
                  <a:gd name="T13" fmla="*/ 10 h 15"/>
                  <a:gd name="T14" fmla="*/ 3 w 14"/>
                  <a:gd name="T15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3" y="15"/>
                    </a:moveTo>
                    <a:cubicBezTo>
                      <a:pt x="3" y="15"/>
                      <a:pt x="3" y="15"/>
                      <a:pt x="3" y="15"/>
                    </a:cubicBezTo>
                    <a:cubicBezTo>
                      <a:pt x="5" y="13"/>
                      <a:pt x="7" y="12"/>
                      <a:pt x="9" y="11"/>
                    </a:cubicBezTo>
                    <a:cubicBezTo>
                      <a:pt x="10" y="11"/>
                      <a:pt x="12" y="10"/>
                      <a:pt x="14" y="10"/>
                    </a:cubicBezTo>
                    <a:cubicBezTo>
                      <a:pt x="11" y="8"/>
                      <a:pt x="10" y="4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2" y="14"/>
                      <a:pt x="3" y="1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5" name="Freeform 1057"/>
              <p:cNvSpPr/>
              <p:nvPr/>
            </p:nvSpPr>
            <p:spPr bwMode="auto">
              <a:xfrm>
                <a:off x="2189" y="2608"/>
                <a:ext cx="26" cy="24"/>
              </a:xfrm>
              <a:custGeom>
                <a:gdLst>
                  <a:gd name="T0" fmla="*/ 1 w 11"/>
                  <a:gd name="T1" fmla="*/ 5 h 10"/>
                  <a:gd name="T2" fmla="*/ 0 w 11"/>
                  <a:gd name="T3" fmla="*/ 10 h 10"/>
                  <a:gd name="T4" fmla="*/ 11 w 11"/>
                  <a:gd name="T5" fmla="*/ 0 h 10"/>
                  <a:gd name="T6" fmla="*/ 1 w 11"/>
                  <a:gd name="T7" fmla="*/ 5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" y="5"/>
                    </a:moveTo>
                    <a:cubicBezTo>
                      <a:pt x="1" y="7"/>
                      <a:pt x="0" y="9"/>
                      <a:pt x="0" y="1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7" y="0"/>
                      <a:pt x="3" y="2"/>
                      <a:pt x="1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6" name="Freeform 1058"/>
              <p:cNvSpPr/>
              <p:nvPr/>
            </p:nvSpPr>
            <p:spPr bwMode="auto">
              <a:xfrm>
                <a:off x="2194" y="2634"/>
                <a:ext cx="33" cy="46"/>
              </a:xfrm>
              <a:custGeom>
                <a:gdLst>
                  <a:gd name="T0" fmla="*/ 6 w 14"/>
                  <a:gd name="T1" fmla="*/ 2 h 19"/>
                  <a:gd name="T2" fmla="*/ 1 w 14"/>
                  <a:gd name="T3" fmla="*/ 9 h 19"/>
                  <a:gd name="T4" fmla="*/ 8 w 14"/>
                  <a:gd name="T5" fmla="*/ 19 h 19"/>
                  <a:gd name="T6" fmla="*/ 14 w 14"/>
                  <a:gd name="T7" fmla="*/ 1 h 19"/>
                  <a:gd name="T8" fmla="*/ 6 w 14"/>
                  <a:gd name="T9" fmla="*/ 2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9">
                    <a:moveTo>
                      <a:pt x="6" y="2"/>
                    </a:moveTo>
                    <a:cubicBezTo>
                      <a:pt x="4" y="4"/>
                      <a:pt x="2" y="6"/>
                      <a:pt x="1" y="9"/>
                    </a:cubicBezTo>
                    <a:cubicBezTo>
                      <a:pt x="0" y="14"/>
                      <a:pt x="4" y="17"/>
                      <a:pt x="8" y="19"/>
                    </a:cubicBezTo>
                    <a:cubicBezTo>
                      <a:pt x="10" y="13"/>
                      <a:pt x="11" y="7"/>
                      <a:pt x="14" y="1"/>
                    </a:cubicBezTo>
                    <a:cubicBezTo>
                      <a:pt x="12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7" name="Freeform 1059"/>
              <p:cNvSpPr/>
              <p:nvPr/>
            </p:nvSpPr>
            <p:spPr bwMode="auto">
              <a:xfrm>
                <a:off x="2194" y="2684"/>
                <a:ext cx="19" cy="24"/>
              </a:xfrm>
              <a:custGeom>
                <a:gdLst>
                  <a:gd name="T0" fmla="*/ 8 w 8"/>
                  <a:gd name="T1" fmla="*/ 0 h 10"/>
                  <a:gd name="T2" fmla="*/ 0 w 8"/>
                  <a:gd name="T3" fmla="*/ 4 h 10"/>
                  <a:gd name="T4" fmla="*/ 6 w 8"/>
                  <a:gd name="T5" fmla="*/ 10 h 10"/>
                  <a:gd name="T6" fmla="*/ 8 w 8"/>
                  <a:gd name="T7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5" y="0"/>
                      <a:pt x="1" y="1"/>
                      <a:pt x="0" y="4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7"/>
                      <a:pt x="7" y="3"/>
                      <a:pt x="8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8" name="Freeform 1060"/>
              <p:cNvSpPr/>
              <p:nvPr/>
            </p:nvSpPr>
            <p:spPr bwMode="auto">
              <a:xfrm>
                <a:off x="2213" y="2551"/>
                <a:ext cx="144" cy="181"/>
              </a:xfrm>
              <a:custGeom>
                <a:gdLst>
                  <a:gd name="T0" fmla="*/ 41 w 61"/>
                  <a:gd name="T1" fmla="*/ 14 h 76"/>
                  <a:gd name="T2" fmla="*/ 61 w 61"/>
                  <a:gd name="T3" fmla="*/ 8 h 76"/>
                  <a:gd name="T4" fmla="*/ 53 w 61"/>
                  <a:gd name="T5" fmla="*/ 0 h 76"/>
                  <a:gd name="T6" fmla="*/ 20 w 61"/>
                  <a:gd name="T7" fmla="*/ 18 h 76"/>
                  <a:gd name="T8" fmla="*/ 2 w 61"/>
                  <a:gd name="T9" fmla="*/ 58 h 76"/>
                  <a:gd name="T10" fmla="*/ 0 w 61"/>
                  <a:gd name="T11" fmla="*/ 68 h 76"/>
                  <a:gd name="T12" fmla="*/ 8 w 61"/>
                  <a:gd name="T13" fmla="*/ 76 h 76"/>
                  <a:gd name="T14" fmla="*/ 9 w 61"/>
                  <a:gd name="T15" fmla="*/ 75 h 76"/>
                  <a:gd name="T16" fmla="*/ 9 w 61"/>
                  <a:gd name="T17" fmla="*/ 75 h 76"/>
                  <a:gd name="T18" fmla="*/ 9 w 61"/>
                  <a:gd name="T19" fmla="*/ 72 h 76"/>
                  <a:gd name="T20" fmla="*/ 41 w 61"/>
                  <a:gd name="T21" fmla="*/ 14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76">
                    <a:moveTo>
                      <a:pt x="41" y="14"/>
                    </a:moveTo>
                    <a:cubicBezTo>
                      <a:pt x="47" y="11"/>
                      <a:pt x="54" y="9"/>
                      <a:pt x="61" y="8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1" y="3"/>
                      <a:pt x="29" y="9"/>
                      <a:pt x="20" y="18"/>
                    </a:cubicBezTo>
                    <a:cubicBezTo>
                      <a:pt x="10" y="29"/>
                      <a:pt x="4" y="43"/>
                      <a:pt x="2" y="58"/>
                    </a:cubicBezTo>
                    <a:cubicBezTo>
                      <a:pt x="1" y="61"/>
                      <a:pt x="1" y="65"/>
                      <a:pt x="0" y="68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9" y="74"/>
                      <a:pt x="9" y="73"/>
                      <a:pt x="9" y="72"/>
                    </a:cubicBezTo>
                    <a:cubicBezTo>
                      <a:pt x="9" y="49"/>
                      <a:pt x="20" y="25"/>
                      <a:pt x="41" y="14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9" name="Freeform 1061"/>
              <p:cNvSpPr/>
              <p:nvPr/>
            </p:nvSpPr>
            <p:spPr bwMode="auto">
              <a:xfrm>
                <a:off x="2170" y="2606"/>
                <a:ext cx="5" cy="7"/>
              </a:xfrm>
              <a:custGeom>
                <a:gdLst>
                  <a:gd name="T0" fmla="*/ 1 w 2"/>
                  <a:gd name="T1" fmla="*/ 2 h 3"/>
                  <a:gd name="T2" fmla="*/ 2 w 2"/>
                  <a:gd name="T3" fmla="*/ 1 h 3"/>
                  <a:gd name="T4" fmla="*/ 2 w 2"/>
                  <a:gd name="T5" fmla="*/ 0 h 3"/>
                  <a:gd name="T6" fmla="*/ 0 w 2"/>
                  <a:gd name="T7" fmla="*/ 3 h 3"/>
                  <a:gd name="T8" fmla="*/ 1 w 2"/>
                  <a:gd name="T9" fmla="*/ 2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0" name="Freeform 1062"/>
              <p:cNvSpPr/>
              <p:nvPr/>
            </p:nvSpPr>
            <p:spPr bwMode="auto">
              <a:xfrm>
                <a:off x="2194" y="2549"/>
                <a:ext cx="24" cy="14"/>
              </a:xfrm>
              <a:custGeom>
                <a:gdLst>
                  <a:gd name="T0" fmla="*/ 7 w 10"/>
                  <a:gd name="T1" fmla="*/ 1 h 6"/>
                  <a:gd name="T2" fmla="*/ 7 w 10"/>
                  <a:gd name="T3" fmla="*/ 1 h 6"/>
                  <a:gd name="T4" fmla="*/ 6 w 10"/>
                  <a:gd name="T5" fmla="*/ 1 h 6"/>
                  <a:gd name="T6" fmla="*/ 3 w 10"/>
                  <a:gd name="T7" fmla="*/ 0 h 6"/>
                  <a:gd name="T8" fmla="*/ 2 w 10"/>
                  <a:gd name="T9" fmla="*/ 1 h 6"/>
                  <a:gd name="T10" fmla="*/ 6 w 10"/>
                  <a:gd name="T11" fmla="*/ 2 h 6"/>
                  <a:gd name="T12" fmla="*/ 1 w 10"/>
                  <a:gd name="T13" fmla="*/ 3 h 6"/>
                  <a:gd name="T14" fmla="*/ 0 w 10"/>
                  <a:gd name="T15" fmla="*/ 6 h 6"/>
                  <a:gd name="T16" fmla="*/ 9 w 10"/>
                  <a:gd name="T17" fmla="*/ 4 h 6"/>
                  <a:gd name="T18" fmla="*/ 9 w 10"/>
                  <a:gd name="T19" fmla="*/ 4 h 6"/>
                  <a:gd name="T20" fmla="*/ 10 w 10"/>
                  <a:gd name="T21" fmla="*/ 3 h 6"/>
                  <a:gd name="T22" fmla="*/ 10 w 10"/>
                  <a:gd name="T23" fmla="*/ 1 h 6"/>
                  <a:gd name="T24" fmla="*/ 7 w 10"/>
                  <a:gd name="T25" fmla="*/ 1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6"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3" y="2"/>
                      <a:pt x="4" y="2"/>
                      <a:pt x="6" y="2"/>
                    </a:cubicBezTo>
                    <a:cubicBezTo>
                      <a:pt x="4" y="2"/>
                      <a:pt x="3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3" y="5"/>
                      <a:pt x="6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9" y="1"/>
                      <a:pt x="8" y="1"/>
                      <a:pt x="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1" name="Freeform 1063"/>
              <p:cNvSpPr/>
              <p:nvPr/>
            </p:nvSpPr>
            <p:spPr bwMode="auto">
              <a:xfrm>
                <a:off x="2237" y="2463"/>
                <a:ext cx="14" cy="12"/>
              </a:xfrm>
              <a:custGeom>
                <a:gdLst>
                  <a:gd name="T0" fmla="*/ 0 w 6"/>
                  <a:gd name="T1" fmla="*/ 0 h 5"/>
                  <a:gd name="T2" fmla="*/ 0 w 6"/>
                  <a:gd name="T3" fmla="*/ 1 h 5"/>
                  <a:gd name="T4" fmla="*/ 4 w 6"/>
                  <a:gd name="T5" fmla="*/ 5 h 5"/>
                  <a:gd name="T6" fmla="*/ 6 w 6"/>
                  <a:gd name="T7" fmla="*/ 4 h 5"/>
                  <a:gd name="T8" fmla="*/ 5 w 6"/>
                  <a:gd name="T9" fmla="*/ 4 h 5"/>
                  <a:gd name="T10" fmla="*/ 0 w 6"/>
                  <a:gd name="T1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3" y="4"/>
                      <a:pt x="4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2" name="Freeform 1064"/>
              <p:cNvSpPr/>
              <p:nvPr/>
            </p:nvSpPr>
            <p:spPr bwMode="auto">
              <a:xfrm>
                <a:off x="2111" y="2577"/>
                <a:ext cx="57" cy="69"/>
              </a:xfrm>
              <a:custGeom>
                <a:gdLst>
                  <a:gd name="T0" fmla="*/ 11 w 24"/>
                  <a:gd name="T1" fmla="*/ 2 h 29"/>
                  <a:gd name="T2" fmla="*/ 1 w 24"/>
                  <a:gd name="T3" fmla="*/ 7 h 29"/>
                  <a:gd name="T4" fmla="*/ 8 w 24"/>
                  <a:gd name="T5" fmla="*/ 14 h 29"/>
                  <a:gd name="T6" fmla="*/ 14 w 24"/>
                  <a:gd name="T7" fmla="*/ 14 h 29"/>
                  <a:gd name="T8" fmla="*/ 21 w 24"/>
                  <a:gd name="T9" fmla="*/ 15 h 29"/>
                  <a:gd name="T10" fmla="*/ 15 w 24"/>
                  <a:gd name="T11" fmla="*/ 22 h 29"/>
                  <a:gd name="T12" fmla="*/ 14 w 24"/>
                  <a:gd name="T13" fmla="*/ 28 h 29"/>
                  <a:gd name="T14" fmla="*/ 15 w 24"/>
                  <a:gd name="T15" fmla="*/ 29 h 29"/>
                  <a:gd name="T16" fmla="*/ 16 w 24"/>
                  <a:gd name="T17" fmla="*/ 27 h 29"/>
                  <a:gd name="T18" fmla="*/ 17 w 24"/>
                  <a:gd name="T19" fmla="*/ 23 h 29"/>
                  <a:gd name="T20" fmla="*/ 20 w 24"/>
                  <a:gd name="T21" fmla="*/ 18 h 29"/>
                  <a:gd name="T22" fmla="*/ 22 w 24"/>
                  <a:gd name="T23" fmla="*/ 13 h 29"/>
                  <a:gd name="T24" fmla="*/ 15 w 24"/>
                  <a:gd name="T25" fmla="*/ 13 h 29"/>
                  <a:gd name="T26" fmla="*/ 10 w 24"/>
                  <a:gd name="T27" fmla="*/ 13 h 29"/>
                  <a:gd name="T28" fmla="*/ 2 w 24"/>
                  <a:gd name="T29" fmla="*/ 7 h 29"/>
                  <a:gd name="T30" fmla="*/ 13 w 24"/>
                  <a:gd name="T31" fmla="*/ 4 h 29"/>
                  <a:gd name="T32" fmla="*/ 20 w 24"/>
                  <a:gd name="T33" fmla="*/ 9 h 29"/>
                  <a:gd name="T34" fmla="*/ 23 w 24"/>
                  <a:gd name="T35" fmla="*/ 12 h 29"/>
                  <a:gd name="T36" fmla="*/ 24 w 24"/>
                  <a:gd name="T37" fmla="*/ 10 h 29"/>
                  <a:gd name="T38" fmla="*/ 19 w 24"/>
                  <a:gd name="T39" fmla="*/ 6 h 29"/>
                  <a:gd name="T40" fmla="*/ 11 w 24"/>
                  <a:gd name="T41" fmla="*/ 2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8">
                    <a:moveTo>
                      <a:pt x="11" y="2"/>
                    </a:moveTo>
                    <a:cubicBezTo>
                      <a:pt x="6" y="0"/>
                      <a:pt x="2" y="2"/>
                      <a:pt x="1" y="7"/>
                    </a:cubicBezTo>
                    <a:cubicBezTo>
                      <a:pt x="0" y="11"/>
                      <a:pt x="4" y="13"/>
                      <a:pt x="8" y="14"/>
                    </a:cubicBezTo>
                    <a:cubicBezTo>
                      <a:pt x="10" y="14"/>
                      <a:pt x="12" y="14"/>
                      <a:pt x="14" y="14"/>
                    </a:cubicBezTo>
                    <a:cubicBezTo>
                      <a:pt x="16" y="14"/>
                      <a:pt x="19" y="15"/>
                      <a:pt x="21" y="15"/>
                    </a:cubicBezTo>
                    <a:cubicBezTo>
                      <a:pt x="18" y="17"/>
                      <a:pt x="16" y="20"/>
                      <a:pt x="15" y="22"/>
                    </a:cubicBezTo>
                    <a:cubicBezTo>
                      <a:pt x="14" y="24"/>
                      <a:pt x="14" y="26"/>
                      <a:pt x="14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8"/>
                      <a:pt x="15" y="27"/>
                      <a:pt x="16" y="27"/>
                    </a:cubicBezTo>
                    <a:cubicBezTo>
                      <a:pt x="16" y="26"/>
                      <a:pt x="16" y="24"/>
                      <a:pt x="17" y="23"/>
                    </a:cubicBezTo>
                    <a:cubicBezTo>
                      <a:pt x="17" y="21"/>
                      <a:pt x="18" y="20"/>
                      <a:pt x="20" y="18"/>
                    </a:cubicBezTo>
                    <a:cubicBezTo>
                      <a:pt x="21" y="16"/>
                      <a:pt x="22" y="15"/>
                      <a:pt x="22" y="13"/>
                    </a:cubicBezTo>
                    <a:cubicBezTo>
                      <a:pt x="20" y="13"/>
                      <a:pt x="17" y="13"/>
                      <a:pt x="15" y="13"/>
                    </a:cubicBezTo>
                    <a:cubicBezTo>
                      <a:pt x="14" y="13"/>
                      <a:pt x="12" y="13"/>
                      <a:pt x="10" y="13"/>
                    </a:cubicBezTo>
                    <a:cubicBezTo>
                      <a:pt x="7" y="12"/>
                      <a:pt x="2" y="11"/>
                      <a:pt x="2" y="7"/>
                    </a:cubicBezTo>
                    <a:cubicBezTo>
                      <a:pt x="3" y="2"/>
                      <a:pt x="9" y="3"/>
                      <a:pt x="13" y="4"/>
                    </a:cubicBezTo>
                    <a:cubicBezTo>
                      <a:pt x="15" y="5"/>
                      <a:pt x="18" y="7"/>
                      <a:pt x="20" y="9"/>
                    </a:cubicBezTo>
                    <a:cubicBezTo>
                      <a:pt x="21" y="9"/>
                      <a:pt x="22" y="11"/>
                      <a:pt x="23" y="12"/>
                    </a:cubicBezTo>
                    <a:cubicBezTo>
                      <a:pt x="23" y="11"/>
                      <a:pt x="23" y="11"/>
                      <a:pt x="24" y="10"/>
                    </a:cubicBezTo>
                    <a:cubicBezTo>
                      <a:pt x="22" y="9"/>
                      <a:pt x="21" y="7"/>
                      <a:pt x="19" y="6"/>
                    </a:cubicBezTo>
                    <a:cubicBezTo>
                      <a:pt x="16" y="4"/>
                      <a:pt x="14" y="3"/>
                      <a:pt x="1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3" name="Freeform 1065"/>
              <p:cNvSpPr/>
              <p:nvPr/>
            </p:nvSpPr>
            <p:spPr bwMode="auto">
              <a:xfrm>
                <a:off x="2220" y="2463"/>
                <a:ext cx="9" cy="17"/>
              </a:xfrm>
              <a:custGeom>
                <a:gdLst>
                  <a:gd name="T0" fmla="*/ 2 w 4"/>
                  <a:gd name="T1" fmla="*/ 1 h 7"/>
                  <a:gd name="T2" fmla="*/ 1 w 4"/>
                  <a:gd name="T3" fmla="*/ 7 h 7"/>
                  <a:gd name="T4" fmla="*/ 4 w 4"/>
                  <a:gd name="T5" fmla="*/ 0 h 7"/>
                  <a:gd name="T6" fmla="*/ 2 w 4"/>
                  <a:gd name="T7" fmla="*/ 1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2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2" y="5"/>
                      <a:pt x="3" y="2"/>
                      <a:pt x="4" y="0"/>
                    </a:cubicBezTo>
                    <a:cubicBezTo>
                      <a:pt x="3" y="0"/>
                      <a:pt x="3" y="0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4" name="Freeform 1066"/>
              <p:cNvSpPr/>
              <p:nvPr/>
            </p:nvSpPr>
            <p:spPr bwMode="auto">
              <a:xfrm>
                <a:off x="2170" y="2566"/>
                <a:ext cx="15" cy="30"/>
              </a:xfrm>
              <a:custGeom>
                <a:gdLst>
                  <a:gd name="T0" fmla="*/ 0 w 6"/>
                  <a:gd name="T1" fmla="*/ 13 h 13"/>
                  <a:gd name="T2" fmla="*/ 6 w 6"/>
                  <a:gd name="T3" fmla="*/ 0 h 13"/>
                  <a:gd name="T4" fmla="*/ 0 w 6"/>
                  <a:gd name="T5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3">
                    <a:moveTo>
                      <a:pt x="0" y="13"/>
                    </a:moveTo>
                    <a:cubicBezTo>
                      <a:pt x="2" y="9"/>
                      <a:pt x="4" y="4"/>
                      <a:pt x="6" y="0"/>
                    </a:cubicBezTo>
                    <a:cubicBezTo>
                      <a:pt x="2" y="3"/>
                      <a:pt x="0" y="8"/>
                      <a:pt x="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5" name="Freeform 1067"/>
              <p:cNvSpPr/>
              <p:nvPr/>
            </p:nvSpPr>
            <p:spPr bwMode="auto">
              <a:xfrm>
                <a:off x="2175" y="2544"/>
                <a:ext cx="17" cy="7"/>
              </a:xfrm>
              <a:custGeom>
                <a:gdLst>
                  <a:gd name="T0" fmla="*/ 7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6 w 7"/>
                  <a:gd name="T7" fmla="*/ 2 h 3"/>
                  <a:gd name="T8" fmla="*/ 7 w 7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7" y="3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5" y="1"/>
                      <a:pt x="3" y="1"/>
                      <a:pt x="0" y="0"/>
                    </a:cubicBezTo>
                    <a:cubicBezTo>
                      <a:pt x="2" y="1"/>
                      <a:pt x="4" y="2"/>
                      <a:pt x="6" y="2"/>
                    </a:cubicBezTo>
                    <a:cubicBezTo>
                      <a:pt x="6" y="2"/>
                      <a:pt x="7" y="3"/>
                      <a:pt x="7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6" name="Freeform 1068"/>
              <p:cNvSpPr/>
              <p:nvPr/>
            </p:nvSpPr>
            <p:spPr bwMode="auto">
              <a:xfrm>
                <a:off x="2215" y="2482"/>
                <a:ext cx="64" cy="60"/>
              </a:xfrm>
              <a:custGeom>
                <a:gdLst>
                  <a:gd name="T0" fmla="*/ 22 w 27"/>
                  <a:gd name="T1" fmla="*/ 9 h 25"/>
                  <a:gd name="T2" fmla="*/ 19 w 27"/>
                  <a:gd name="T3" fmla="*/ 3 h 25"/>
                  <a:gd name="T4" fmla="*/ 17 w 27"/>
                  <a:gd name="T5" fmla="*/ 0 h 25"/>
                  <a:gd name="T6" fmla="*/ 16 w 27"/>
                  <a:gd name="T7" fmla="*/ 0 h 25"/>
                  <a:gd name="T8" fmla="*/ 20 w 27"/>
                  <a:gd name="T9" fmla="*/ 9 h 25"/>
                  <a:gd name="T10" fmla="*/ 8 w 27"/>
                  <a:gd name="T11" fmla="*/ 3 h 25"/>
                  <a:gd name="T12" fmla="*/ 7 w 27"/>
                  <a:gd name="T13" fmla="*/ 4 h 25"/>
                  <a:gd name="T14" fmla="*/ 19 w 27"/>
                  <a:gd name="T15" fmla="*/ 10 h 25"/>
                  <a:gd name="T16" fmla="*/ 7 w 27"/>
                  <a:gd name="T17" fmla="*/ 14 h 25"/>
                  <a:gd name="T18" fmla="*/ 0 w 27"/>
                  <a:gd name="T19" fmla="*/ 25 h 25"/>
                  <a:gd name="T20" fmla="*/ 2 w 27"/>
                  <a:gd name="T21" fmla="*/ 25 h 25"/>
                  <a:gd name="T22" fmla="*/ 8 w 27"/>
                  <a:gd name="T23" fmla="*/ 16 h 25"/>
                  <a:gd name="T24" fmla="*/ 22 w 27"/>
                  <a:gd name="T25" fmla="*/ 12 h 25"/>
                  <a:gd name="T26" fmla="*/ 23 w 27"/>
                  <a:gd name="T27" fmla="*/ 11 h 25"/>
                  <a:gd name="T28" fmla="*/ 26 w 27"/>
                  <a:gd name="T29" fmla="*/ 5 h 25"/>
                  <a:gd name="T30" fmla="*/ 27 w 27"/>
                  <a:gd name="T31" fmla="*/ 4 h 25"/>
                  <a:gd name="T32" fmla="*/ 25 w 27"/>
                  <a:gd name="T33" fmla="*/ 2 h 25"/>
                  <a:gd name="T34" fmla="*/ 22 w 27"/>
                  <a:gd name="T35" fmla="*/ 9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" h="25">
                    <a:moveTo>
                      <a:pt x="22" y="9"/>
                    </a:moveTo>
                    <a:cubicBezTo>
                      <a:pt x="21" y="6"/>
                      <a:pt x="20" y="5"/>
                      <a:pt x="19" y="3"/>
                    </a:cubicBezTo>
                    <a:cubicBezTo>
                      <a:pt x="18" y="2"/>
                      <a:pt x="18" y="1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7" y="3"/>
                      <a:pt x="19" y="6"/>
                      <a:pt x="20" y="9"/>
                    </a:cubicBezTo>
                    <a:cubicBezTo>
                      <a:pt x="17" y="7"/>
                      <a:pt x="12" y="6"/>
                      <a:pt x="8" y="3"/>
                    </a:cubicBezTo>
                    <a:cubicBezTo>
                      <a:pt x="8" y="3"/>
                      <a:pt x="7" y="4"/>
                      <a:pt x="7" y="4"/>
                    </a:cubicBezTo>
                    <a:cubicBezTo>
                      <a:pt x="10" y="7"/>
                      <a:pt x="15" y="8"/>
                      <a:pt x="19" y="10"/>
                    </a:cubicBezTo>
                    <a:cubicBezTo>
                      <a:pt x="15" y="10"/>
                      <a:pt x="10" y="12"/>
                      <a:pt x="7" y="14"/>
                    </a:cubicBezTo>
                    <a:cubicBezTo>
                      <a:pt x="3" y="17"/>
                      <a:pt x="1" y="21"/>
                      <a:pt x="0" y="25"/>
                    </a:cubicBezTo>
                    <a:cubicBezTo>
                      <a:pt x="1" y="25"/>
                      <a:pt x="1" y="25"/>
                      <a:pt x="2" y="25"/>
                    </a:cubicBezTo>
                    <a:cubicBezTo>
                      <a:pt x="3" y="21"/>
                      <a:pt x="5" y="18"/>
                      <a:pt x="8" y="16"/>
                    </a:cubicBezTo>
                    <a:cubicBezTo>
                      <a:pt x="11" y="13"/>
                      <a:pt x="17" y="11"/>
                      <a:pt x="22" y="12"/>
                    </a:cubicBezTo>
                    <a:cubicBezTo>
                      <a:pt x="22" y="12"/>
                      <a:pt x="22" y="12"/>
                      <a:pt x="23" y="11"/>
                    </a:cubicBezTo>
                    <a:cubicBezTo>
                      <a:pt x="24" y="9"/>
                      <a:pt x="24" y="7"/>
                      <a:pt x="26" y="5"/>
                    </a:cubicBezTo>
                    <a:cubicBezTo>
                      <a:pt x="26" y="4"/>
                      <a:pt x="26" y="4"/>
                      <a:pt x="27" y="4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4"/>
                      <a:pt x="23" y="6"/>
                      <a:pt x="2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7" name="Freeform 1069"/>
              <p:cNvSpPr/>
              <p:nvPr/>
            </p:nvSpPr>
            <p:spPr bwMode="auto">
              <a:xfrm>
                <a:off x="2166" y="2509"/>
                <a:ext cx="42" cy="33"/>
              </a:xfrm>
              <a:custGeom>
                <a:gdLst>
                  <a:gd name="T0" fmla="*/ 2 w 18"/>
                  <a:gd name="T1" fmla="*/ 5 h 14"/>
                  <a:gd name="T2" fmla="*/ 0 w 18"/>
                  <a:gd name="T3" fmla="*/ 9 h 14"/>
                  <a:gd name="T4" fmla="*/ 2 w 18"/>
                  <a:gd name="T5" fmla="*/ 10 h 14"/>
                  <a:gd name="T6" fmla="*/ 3 w 18"/>
                  <a:gd name="T7" fmla="*/ 6 h 14"/>
                  <a:gd name="T8" fmla="*/ 13 w 18"/>
                  <a:gd name="T9" fmla="*/ 9 h 14"/>
                  <a:gd name="T10" fmla="*/ 16 w 18"/>
                  <a:gd name="T11" fmla="*/ 14 h 14"/>
                  <a:gd name="T12" fmla="*/ 18 w 18"/>
                  <a:gd name="T13" fmla="*/ 14 h 14"/>
                  <a:gd name="T14" fmla="*/ 2 w 18"/>
                  <a:gd name="T15" fmla="*/ 5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4">
                    <a:moveTo>
                      <a:pt x="2" y="5"/>
                    </a:moveTo>
                    <a:cubicBezTo>
                      <a:pt x="1" y="6"/>
                      <a:pt x="0" y="8"/>
                      <a:pt x="0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1" y="9"/>
                      <a:pt x="2" y="7"/>
                      <a:pt x="3" y="6"/>
                    </a:cubicBezTo>
                    <a:cubicBezTo>
                      <a:pt x="7" y="4"/>
                      <a:pt x="11" y="7"/>
                      <a:pt x="13" y="9"/>
                    </a:cubicBezTo>
                    <a:cubicBezTo>
                      <a:pt x="14" y="11"/>
                      <a:pt x="15" y="12"/>
                      <a:pt x="16" y="14"/>
                    </a:cubicBezTo>
                    <a:cubicBezTo>
                      <a:pt x="17" y="14"/>
                      <a:pt x="18" y="14"/>
                      <a:pt x="18" y="14"/>
                    </a:cubicBezTo>
                    <a:cubicBezTo>
                      <a:pt x="15" y="8"/>
                      <a:pt x="8" y="0"/>
                      <a:pt x="2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8" name="Freeform 1070"/>
              <p:cNvSpPr/>
              <p:nvPr/>
            </p:nvSpPr>
            <p:spPr bwMode="auto">
              <a:xfrm>
                <a:off x="2158" y="2556"/>
                <a:ext cx="38" cy="64"/>
              </a:xfrm>
              <a:custGeom>
                <a:gdLst>
                  <a:gd name="T0" fmla="*/ 11 w 16"/>
                  <a:gd name="T1" fmla="*/ 4 h 27"/>
                  <a:gd name="T2" fmla="*/ 5 w 16"/>
                  <a:gd name="T3" fmla="*/ 17 h 27"/>
                  <a:gd name="T4" fmla="*/ 5 w 16"/>
                  <a:gd name="T5" fmla="*/ 20 h 27"/>
                  <a:gd name="T6" fmla="*/ 4 w 16"/>
                  <a:gd name="T7" fmla="*/ 19 h 27"/>
                  <a:gd name="T8" fmla="*/ 3 w 16"/>
                  <a:gd name="T9" fmla="*/ 21 h 27"/>
                  <a:gd name="T10" fmla="*/ 4 w 16"/>
                  <a:gd name="T11" fmla="*/ 22 h 27"/>
                  <a:gd name="T12" fmla="*/ 2 w 16"/>
                  <a:gd name="T13" fmla="*/ 22 h 27"/>
                  <a:gd name="T14" fmla="*/ 0 w 16"/>
                  <a:gd name="T15" fmla="*/ 27 h 27"/>
                  <a:gd name="T16" fmla="*/ 5 w 16"/>
                  <a:gd name="T17" fmla="*/ 24 h 27"/>
                  <a:gd name="T18" fmla="*/ 7 w 16"/>
                  <a:gd name="T19" fmla="*/ 21 h 27"/>
                  <a:gd name="T20" fmla="*/ 15 w 16"/>
                  <a:gd name="T21" fmla="*/ 3 h 27"/>
                  <a:gd name="T22" fmla="*/ 16 w 16"/>
                  <a:gd name="T23" fmla="*/ 0 h 27"/>
                  <a:gd name="T24" fmla="*/ 11 w 16"/>
                  <a:gd name="T25" fmla="*/ 4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27">
                    <a:moveTo>
                      <a:pt x="11" y="4"/>
                    </a:moveTo>
                    <a:cubicBezTo>
                      <a:pt x="9" y="8"/>
                      <a:pt x="7" y="13"/>
                      <a:pt x="5" y="17"/>
                    </a:cubicBezTo>
                    <a:cubicBezTo>
                      <a:pt x="5" y="18"/>
                      <a:pt x="5" y="19"/>
                      <a:pt x="5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3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4" y="22"/>
                      <a:pt x="3" y="22"/>
                      <a:pt x="2" y="22"/>
                    </a:cubicBezTo>
                    <a:cubicBezTo>
                      <a:pt x="2" y="24"/>
                      <a:pt x="1" y="25"/>
                      <a:pt x="0" y="27"/>
                    </a:cubicBezTo>
                    <a:cubicBezTo>
                      <a:pt x="1" y="25"/>
                      <a:pt x="3" y="24"/>
                      <a:pt x="5" y="24"/>
                    </a:cubicBezTo>
                    <a:cubicBezTo>
                      <a:pt x="6" y="23"/>
                      <a:pt x="6" y="22"/>
                      <a:pt x="7" y="21"/>
                    </a:cubicBezTo>
                    <a:cubicBezTo>
                      <a:pt x="4" y="14"/>
                      <a:pt x="9" y="7"/>
                      <a:pt x="15" y="3"/>
                    </a:cubicBezTo>
                    <a:cubicBezTo>
                      <a:pt x="15" y="2"/>
                      <a:pt x="16" y="1"/>
                      <a:pt x="16" y="0"/>
                    </a:cubicBezTo>
                    <a:cubicBezTo>
                      <a:pt x="14" y="1"/>
                      <a:pt x="12" y="3"/>
                      <a:pt x="11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9" name="Freeform 1071"/>
              <p:cNvSpPr/>
              <p:nvPr/>
            </p:nvSpPr>
            <p:spPr bwMode="auto">
              <a:xfrm>
                <a:off x="2166" y="2530"/>
                <a:ext cx="42" cy="21"/>
              </a:xfrm>
              <a:custGeom>
                <a:gdLst>
                  <a:gd name="T0" fmla="*/ 2 w 18"/>
                  <a:gd name="T1" fmla="*/ 1 h 9"/>
                  <a:gd name="T2" fmla="*/ 0 w 18"/>
                  <a:gd name="T3" fmla="*/ 0 h 9"/>
                  <a:gd name="T4" fmla="*/ 3 w 18"/>
                  <a:gd name="T5" fmla="*/ 5 h 9"/>
                  <a:gd name="T6" fmla="*/ 4 w 18"/>
                  <a:gd name="T7" fmla="*/ 6 h 9"/>
                  <a:gd name="T8" fmla="*/ 11 w 18"/>
                  <a:gd name="T9" fmla="*/ 8 h 9"/>
                  <a:gd name="T10" fmla="*/ 11 w 18"/>
                  <a:gd name="T11" fmla="*/ 9 h 9"/>
                  <a:gd name="T12" fmla="*/ 14 w 18"/>
                  <a:gd name="T13" fmla="*/ 9 h 9"/>
                  <a:gd name="T14" fmla="*/ 15 w 18"/>
                  <a:gd name="T15" fmla="*/ 8 h 9"/>
                  <a:gd name="T16" fmla="*/ 18 w 18"/>
                  <a:gd name="T17" fmla="*/ 9 h 9"/>
                  <a:gd name="T18" fmla="*/ 9 w 18"/>
                  <a:gd name="T19" fmla="*/ 6 h 9"/>
                  <a:gd name="T20" fmla="*/ 2 w 18"/>
                  <a:gd name="T21" fmla="*/ 1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2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2"/>
                      <a:pt x="1" y="4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7" y="7"/>
                      <a:pt x="9" y="7"/>
                      <a:pt x="11" y="8"/>
                    </a:cubicBezTo>
                    <a:cubicBezTo>
                      <a:pt x="11" y="8"/>
                      <a:pt x="11" y="8"/>
                      <a:pt x="11" y="9"/>
                    </a:cubicBezTo>
                    <a:cubicBezTo>
                      <a:pt x="12" y="9"/>
                      <a:pt x="13" y="9"/>
                      <a:pt x="14" y="9"/>
                    </a:cubicBezTo>
                    <a:cubicBezTo>
                      <a:pt x="14" y="9"/>
                      <a:pt x="15" y="9"/>
                      <a:pt x="15" y="8"/>
                    </a:cubicBezTo>
                    <a:cubicBezTo>
                      <a:pt x="16" y="9"/>
                      <a:pt x="17" y="9"/>
                      <a:pt x="18" y="9"/>
                    </a:cubicBezTo>
                    <a:cubicBezTo>
                      <a:pt x="15" y="8"/>
                      <a:pt x="11" y="7"/>
                      <a:pt x="9" y="6"/>
                    </a:cubicBezTo>
                    <a:cubicBezTo>
                      <a:pt x="6" y="5"/>
                      <a:pt x="2" y="3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0" name="Freeform 1072"/>
              <p:cNvSpPr/>
              <p:nvPr/>
            </p:nvSpPr>
            <p:spPr bwMode="auto">
              <a:xfrm>
                <a:off x="2222" y="2461"/>
                <a:ext cx="15" cy="31"/>
              </a:xfrm>
              <a:custGeom>
                <a:gdLst>
                  <a:gd name="T0" fmla="*/ 2 w 6"/>
                  <a:gd name="T1" fmla="*/ 4 h 13"/>
                  <a:gd name="T2" fmla="*/ 6 w 6"/>
                  <a:gd name="T3" fmla="*/ 2 h 13"/>
                  <a:gd name="T4" fmla="*/ 6 w 6"/>
                  <a:gd name="T5" fmla="*/ 1 h 13"/>
                  <a:gd name="T6" fmla="*/ 3 w 6"/>
                  <a:gd name="T7" fmla="*/ 1 h 13"/>
                  <a:gd name="T8" fmla="*/ 0 w 6"/>
                  <a:gd name="T9" fmla="*/ 8 h 13"/>
                  <a:gd name="T10" fmla="*/ 1 w 6"/>
                  <a:gd name="T11" fmla="*/ 11 h 13"/>
                  <a:gd name="T12" fmla="*/ 4 w 6"/>
                  <a:gd name="T13" fmla="*/ 13 h 13"/>
                  <a:gd name="T14" fmla="*/ 5 w 6"/>
                  <a:gd name="T15" fmla="*/ 12 h 13"/>
                  <a:gd name="T16" fmla="*/ 2 w 6"/>
                  <a:gd name="T17" fmla="*/ 4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3">
                    <a:moveTo>
                      <a:pt x="2" y="4"/>
                    </a:moveTo>
                    <a:cubicBezTo>
                      <a:pt x="3" y="2"/>
                      <a:pt x="4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5" y="1"/>
                      <a:pt x="4" y="0"/>
                      <a:pt x="3" y="1"/>
                    </a:cubicBezTo>
                    <a:cubicBezTo>
                      <a:pt x="2" y="3"/>
                      <a:pt x="1" y="6"/>
                      <a:pt x="0" y="8"/>
                    </a:cubicBezTo>
                    <a:cubicBezTo>
                      <a:pt x="0" y="9"/>
                      <a:pt x="1" y="10"/>
                      <a:pt x="1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3"/>
                      <a:pt x="5" y="12"/>
                      <a:pt x="5" y="12"/>
                    </a:cubicBezTo>
                    <a:cubicBezTo>
                      <a:pt x="2" y="10"/>
                      <a:pt x="0" y="7"/>
                      <a:pt x="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1" name="Freeform 1073"/>
              <p:cNvSpPr/>
              <p:nvPr/>
            </p:nvSpPr>
            <p:spPr bwMode="auto">
              <a:xfrm>
                <a:off x="2203" y="2542"/>
                <a:ext cx="17" cy="9"/>
              </a:xfrm>
              <a:custGeom>
                <a:gdLst>
                  <a:gd name="T0" fmla="*/ 5 w 7"/>
                  <a:gd name="T1" fmla="*/ 0 h 4"/>
                  <a:gd name="T2" fmla="*/ 4 w 7"/>
                  <a:gd name="T3" fmla="*/ 3 h 4"/>
                  <a:gd name="T4" fmla="*/ 2 w 7"/>
                  <a:gd name="T5" fmla="*/ 0 h 4"/>
                  <a:gd name="T6" fmla="*/ 0 w 7"/>
                  <a:gd name="T7" fmla="*/ 0 h 4"/>
                  <a:gd name="T8" fmla="*/ 3 w 7"/>
                  <a:gd name="T9" fmla="*/ 4 h 4"/>
                  <a:gd name="T10" fmla="*/ 6 w 7"/>
                  <a:gd name="T11" fmla="*/ 4 h 4"/>
                  <a:gd name="T12" fmla="*/ 7 w 7"/>
                  <a:gd name="T13" fmla="*/ 0 h 4"/>
                  <a:gd name="T14" fmla="*/ 5 w 7"/>
                  <a:gd name="T15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5" y="1"/>
                      <a:pt x="4" y="2"/>
                      <a:pt x="4" y="3"/>
                    </a:cubicBezTo>
                    <a:cubicBezTo>
                      <a:pt x="4" y="2"/>
                      <a:pt x="3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6" y="3"/>
                      <a:pt x="6" y="1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2" name="Freeform 1074"/>
              <p:cNvSpPr/>
              <p:nvPr/>
            </p:nvSpPr>
            <p:spPr bwMode="auto">
              <a:xfrm>
                <a:off x="2147" y="2642"/>
                <a:ext cx="2" cy="4"/>
              </a:xfrm>
              <a:custGeom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3" name="Freeform 1075"/>
              <p:cNvSpPr/>
              <p:nvPr/>
            </p:nvSpPr>
            <p:spPr bwMode="auto">
              <a:xfrm>
                <a:off x="2246" y="2473"/>
                <a:ext cx="9" cy="9"/>
              </a:xfrm>
              <a:custGeom>
                <a:gdLst>
                  <a:gd name="T0" fmla="*/ 0 w 4"/>
                  <a:gd name="T1" fmla="*/ 1 h 4"/>
                  <a:gd name="T2" fmla="*/ 2 w 4"/>
                  <a:gd name="T3" fmla="*/ 3 h 4"/>
                  <a:gd name="T4" fmla="*/ 3 w 4"/>
                  <a:gd name="T5" fmla="*/ 4 h 4"/>
                  <a:gd name="T6" fmla="*/ 4 w 4"/>
                  <a:gd name="T7" fmla="*/ 4 h 4"/>
                  <a:gd name="T8" fmla="*/ 2 w 4"/>
                  <a:gd name="T9" fmla="*/ 0 h 4"/>
                  <a:gd name="T10" fmla="*/ 0 w 4"/>
                  <a:gd name="T11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4" name="Freeform 1076"/>
              <p:cNvSpPr/>
              <p:nvPr/>
            </p:nvSpPr>
            <p:spPr bwMode="auto">
              <a:xfrm>
                <a:off x="2234" y="2570"/>
                <a:ext cx="128" cy="159"/>
              </a:xfrm>
              <a:custGeom>
                <a:gdLst>
                  <a:gd name="T0" fmla="*/ 7 w 54"/>
                  <a:gd name="T1" fmla="*/ 36 h 67"/>
                  <a:gd name="T2" fmla="*/ 54 w 54"/>
                  <a:gd name="T3" fmla="*/ 2 h 67"/>
                  <a:gd name="T4" fmla="*/ 52 w 54"/>
                  <a:gd name="T5" fmla="*/ 0 h 67"/>
                  <a:gd name="T6" fmla="*/ 32 w 54"/>
                  <a:gd name="T7" fmla="*/ 6 h 67"/>
                  <a:gd name="T8" fmla="*/ 0 w 54"/>
                  <a:gd name="T9" fmla="*/ 64 h 67"/>
                  <a:gd name="T10" fmla="*/ 0 w 54"/>
                  <a:gd name="T11" fmla="*/ 67 h 67"/>
                  <a:gd name="T12" fmla="*/ 2 w 54"/>
                  <a:gd name="T13" fmla="*/ 65 h 67"/>
                  <a:gd name="T14" fmla="*/ 7 w 54"/>
                  <a:gd name="T15" fmla="*/ 36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67">
                    <a:moveTo>
                      <a:pt x="7" y="36"/>
                    </a:moveTo>
                    <a:cubicBezTo>
                      <a:pt x="16" y="17"/>
                      <a:pt x="33" y="3"/>
                      <a:pt x="54" y="2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5" y="1"/>
                      <a:pt x="38" y="3"/>
                      <a:pt x="32" y="6"/>
                    </a:cubicBezTo>
                    <a:cubicBezTo>
                      <a:pt x="11" y="17"/>
                      <a:pt x="0" y="41"/>
                      <a:pt x="0" y="64"/>
                    </a:cubicBezTo>
                    <a:cubicBezTo>
                      <a:pt x="0" y="65"/>
                      <a:pt x="0" y="66"/>
                      <a:pt x="0" y="67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55"/>
                      <a:pt x="3" y="45"/>
                      <a:pt x="7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5" name="Freeform 1077"/>
              <p:cNvSpPr/>
              <p:nvPr/>
            </p:nvSpPr>
            <p:spPr bwMode="auto">
              <a:xfrm>
                <a:off x="2234" y="2725"/>
                <a:ext cx="5" cy="4"/>
              </a:xfrm>
              <a:custGeom>
                <a:gdLst>
                  <a:gd name="T0" fmla="*/ 5 w 5"/>
                  <a:gd name="T1" fmla="*/ 0 h 4"/>
                  <a:gd name="T2" fmla="*/ 0 w 5"/>
                  <a:gd name="T3" fmla="*/ 4 h 4"/>
                  <a:gd name="T4" fmla="*/ 5 w 5"/>
                  <a:gd name="T5" fmla="*/ 0 h 4"/>
                  <a:gd name="T6" fmla="*/ 5 w 5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6" name="Freeform 1078"/>
              <p:cNvSpPr>
                <a:spLocks noEditPoints="1"/>
              </p:cNvSpPr>
              <p:nvPr/>
            </p:nvSpPr>
            <p:spPr bwMode="auto">
              <a:xfrm>
                <a:off x="2163" y="2523"/>
                <a:ext cx="175" cy="190"/>
              </a:xfrm>
              <a:custGeom>
                <a:gdLst>
                  <a:gd name="T0" fmla="*/ 63 w 74"/>
                  <a:gd name="T1" fmla="*/ 2 h 80"/>
                  <a:gd name="T2" fmla="*/ 61 w 74"/>
                  <a:gd name="T3" fmla="*/ 4 h 80"/>
                  <a:gd name="T4" fmla="*/ 56 w 74"/>
                  <a:gd name="T5" fmla="*/ 2 h 80"/>
                  <a:gd name="T6" fmla="*/ 60 w 74"/>
                  <a:gd name="T7" fmla="*/ 5 h 80"/>
                  <a:gd name="T8" fmla="*/ 47 w 74"/>
                  <a:gd name="T9" fmla="*/ 12 h 80"/>
                  <a:gd name="T10" fmla="*/ 43 w 74"/>
                  <a:gd name="T11" fmla="*/ 15 h 80"/>
                  <a:gd name="T12" fmla="*/ 54 w 74"/>
                  <a:gd name="T13" fmla="*/ 18 h 80"/>
                  <a:gd name="T14" fmla="*/ 39 w 74"/>
                  <a:gd name="T15" fmla="*/ 30 h 80"/>
                  <a:gd name="T16" fmla="*/ 36 w 74"/>
                  <a:gd name="T17" fmla="*/ 22 h 80"/>
                  <a:gd name="T18" fmla="*/ 28 w 74"/>
                  <a:gd name="T19" fmla="*/ 30 h 80"/>
                  <a:gd name="T20" fmla="*/ 22 w 74"/>
                  <a:gd name="T21" fmla="*/ 36 h 80"/>
                  <a:gd name="T22" fmla="*/ 20 w 74"/>
                  <a:gd name="T23" fmla="*/ 47 h 80"/>
                  <a:gd name="T24" fmla="*/ 14 w 74"/>
                  <a:gd name="T25" fmla="*/ 51 h 80"/>
                  <a:gd name="T26" fmla="*/ 10 w 74"/>
                  <a:gd name="T27" fmla="*/ 48 h 80"/>
                  <a:gd name="T28" fmla="*/ 13 w 74"/>
                  <a:gd name="T29" fmla="*/ 54 h 80"/>
                  <a:gd name="T30" fmla="*/ 4 w 74"/>
                  <a:gd name="T31" fmla="*/ 60 h 80"/>
                  <a:gd name="T32" fmla="*/ 0 w 74"/>
                  <a:gd name="T33" fmla="*/ 57 h 80"/>
                  <a:gd name="T34" fmla="*/ 4 w 74"/>
                  <a:gd name="T35" fmla="*/ 61 h 80"/>
                  <a:gd name="T36" fmla="*/ 5 w 74"/>
                  <a:gd name="T37" fmla="*/ 64 h 80"/>
                  <a:gd name="T38" fmla="*/ 13 w 74"/>
                  <a:gd name="T39" fmla="*/ 56 h 80"/>
                  <a:gd name="T40" fmla="*/ 11 w 74"/>
                  <a:gd name="T41" fmla="*/ 71 h 80"/>
                  <a:gd name="T42" fmla="*/ 21 w 74"/>
                  <a:gd name="T43" fmla="*/ 68 h 80"/>
                  <a:gd name="T44" fmla="*/ 21 w 74"/>
                  <a:gd name="T45" fmla="*/ 80 h 80"/>
                  <a:gd name="T46" fmla="*/ 41 w 74"/>
                  <a:gd name="T47" fmla="*/ 30 h 80"/>
                  <a:gd name="T48" fmla="*/ 67 w 74"/>
                  <a:gd name="T49" fmla="*/ 5 h 80"/>
                  <a:gd name="T50" fmla="*/ 21 w 74"/>
                  <a:gd name="T51" fmla="*/ 66 h 80"/>
                  <a:gd name="T52" fmla="*/ 19 w 74"/>
                  <a:gd name="T53" fmla="*/ 49 h 80"/>
                  <a:gd name="T54" fmla="*/ 21 w 74"/>
                  <a:gd name="T55" fmla="*/ 66 h 80"/>
                  <a:gd name="T56" fmla="*/ 25 w 74"/>
                  <a:gd name="T57" fmla="*/ 34 h 80"/>
                  <a:gd name="T58" fmla="*/ 28 w 74"/>
                  <a:gd name="T59" fmla="*/ 47 h 80"/>
                  <a:gd name="T60" fmla="*/ 71 w 74"/>
                  <a:gd name="T61" fmla="*/ 11 h 80"/>
                  <a:gd name="T62" fmla="*/ 60 w 74"/>
                  <a:gd name="T63" fmla="*/ 6 h 8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4" h="80">
                    <a:moveTo>
                      <a:pt x="63" y="4"/>
                    </a:moveTo>
                    <a:cubicBezTo>
                      <a:pt x="63" y="3"/>
                      <a:pt x="63" y="2"/>
                      <a:pt x="63" y="2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1"/>
                      <a:pt x="61" y="2"/>
                      <a:pt x="61" y="4"/>
                    </a:cubicBezTo>
                    <a:cubicBezTo>
                      <a:pt x="60" y="2"/>
                      <a:pt x="59" y="1"/>
                      <a:pt x="57" y="1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7" y="3"/>
                      <a:pt x="59" y="4"/>
                      <a:pt x="60" y="5"/>
                    </a:cubicBezTo>
                    <a:cubicBezTo>
                      <a:pt x="56" y="6"/>
                      <a:pt x="53" y="11"/>
                      <a:pt x="54" y="16"/>
                    </a:cubicBezTo>
                    <a:cubicBezTo>
                      <a:pt x="52" y="14"/>
                      <a:pt x="50" y="12"/>
                      <a:pt x="47" y="12"/>
                    </a:cubicBezTo>
                    <a:cubicBezTo>
                      <a:pt x="47" y="12"/>
                      <a:pt x="46" y="12"/>
                      <a:pt x="46" y="12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4" y="14"/>
                      <a:pt x="46" y="14"/>
                      <a:pt x="47" y="14"/>
                    </a:cubicBezTo>
                    <a:cubicBezTo>
                      <a:pt x="50" y="14"/>
                      <a:pt x="52" y="16"/>
                      <a:pt x="54" y="18"/>
                    </a:cubicBezTo>
                    <a:cubicBezTo>
                      <a:pt x="50" y="20"/>
                      <a:pt x="47" y="23"/>
                      <a:pt x="44" y="25"/>
                    </a:cubicBezTo>
                    <a:cubicBezTo>
                      <a:pt x="42" y="27"/>
                      <a:pt x="40" y="28"/>
                      <a:pt x="39" y="30"/>
                    </a:cubicBezTo>
                    <a:cubicBezTo>
                      <a:pt x="36" y="27"/>
                      <a:pt x="37" y="22"/>
                      <a:pt x="39" y="19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5" y="24"/>
                      <a:pt x="35" y="27"/>
                      <a:pt x="36" y="29"/>
                    </a:cubicBezTo>
                    <a:cubicBezTo>
                      <a:pt x="34" y="28"/>
                      <a:pt x="31" y="29"/>
                      <a:pt x="28" y="30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40"/>
                      <a:pt x="22" y="44"/>
                      <a:pt x="25" y="46"/>
                    </a:cubicBezTo>
                    <a:cubicBezTo>
                      <a:pt x="23" y="46"/>
                      <a:pt x="21" y="47"/>
                      <a:pt x="20" y="47"/>
                    </a:cubicBezTo>
                    <a:cubicBezTo>
                      <a:pt x="18" y="48"/>
                      <a:pt x="16" y="49"/>
                      <a:pt x="14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3" y="50"/>
                      <a:pt x="12" y="48"/>
                      <a:pt x="11" y="46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1" y="50"/>
                      <a:pt x="12" y="51"/>
                      <a:pt x="14" y="53"/>
                    </a:cubicBezTo>
                    <a:cubicBezTo>
                      <a:pt x="13" y="53"/>
                      <a:pt x="13" y="53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9" y="55"/>
                      <a:pt x="6" y="57"/>
                      <a:pt x="4" y="60"/>
                    </a:cubicBezTo>
                    <a:cubicBezTo>
                      <a:pt x="3" y="59"/>
                      <a:pt x="2" y="58"/>
                      <a:pt x="2" y="56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" y="59"/>
                      <a:pt x="2" y="60"/>
                      <a:pt x="4" y="61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2"/>
                      <a:pt x="3" y="62"/>
                      <a:pt x="3" y="62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59"/>
                      <a:pt x="9" y="57"/>
                      <a:pt x="13" y="56"/>
                    </a:cubicBezTo>
                    <a:cubicBezTo>
                      <a:pt x="12" y="60"/>
                      <a:pt x="15" y="64"/>
                      <a:pt x="19" y="67"/>
                    </a:cubicBezTo>
                    <a:cubicBezTo>
                      <a:pt x="16" y="67"/>
                      <a:pt x="13" y="68"/>
                      <a:pt x="11" y="71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4" y="69"/>
                      <a:pt x="18" y="68"/>
                      <a:pt x="21" y="68"/>
                    </a:cubicBezTo>
                    <a:cubicBezTo>
                      <a:pt x="20" y="71"/>
                      <a:pt x="20" y="75"/>
                      <a:pt x="19" y="78"/>
                    </a:cubicBezTo>
                    <a:cubicBezTo>
                      <a:pt x="21" y="80"/>
                      <a:pt x="21" y="80"/>
                      <a:pt x="21" y="80"/>
                    </a:cubicBezTo>
                    <a:cubicBezTo>
                      <a:pt x="22" y="77"/>
                      <a:pt x="22" y="73"/>
                      <a:pt x="23" y="70"/>
                    </a:cubicBezTo>
                    <a:cubicBezTo>
                      <a:pt x="25" y="55"/>
                      <a:pt x="31" y="41"/>
                      <a:pt x="41" y="30"/>
                    </a:cubicBezTo>
                    <a:cubicBezTo>
                      <a:pt x="50" y="21"/>
                      <a:pt x="62" y="15"/>
                      <a:pt x="74" y="12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6" y="5"/>
                      <a:pt x="64" y="4"/>
                      <a:pt x="63" y="4"/>
                    </a:cubicBezTo>
                    <a:close/>
                    <a:moveTo>
                      <a:pt x="21" y="66"/>
                    </a:moveTo>
                    <a:cubicBezTo>
                      <a:pt x="17" y="64"/>
                      <a:pt x="13" y="61"/>
                      <a:pt x="14" y="56"/>
                    </a:cubicBezTo>
                    <a:cubicBezTo>
                      <a:pt x="15" y="53"/>
                      <a:pt x="17" y="51"/>
                      <a:pt x="19" y="49"/>
                    </a:cubicBezTo>
                    <a:cubicBezTo>
                      <a:pt x="21" y="48"/>
                      <a:pt x="25" y="47"/>
                      <a:pt x="27" y="48"/>
                    </a:cubicBezTo>
                    <a:cubicBezTo>
                      <a:pt x="24" y="54"/>
                      <a:pt x="23" y="60"/>
                      <a:pt x="21" y="66"/>
                    </a:cubicBezTo>
                    <a:close/>
                    <a:moveTo>
                      <a:pt x="28" y="47"/>
                    </a:moveTo>
                    <a:cubicBezTo>
                      <a:pt x="23" y="44"/>
                      <a:pt x="22" y="39"/>
                      <a:pt x="25" y="34"/>
                    </a:cubicBezTo>
                    <a:cubicBezTo>
                      <a:pt x="27" y="31"/>
                      <a:pt x="34" y="28"/>
                      <a:pt x="37" y="32"/>
                    </a:cubicBezTo>
                    <a:cubicBezTo>
                      <a:pt x="34" y="36"/>
                      <a:pt x="30" y="41"/>
                      <a:pt x="28" y="47"/>
                    </a:cubicBezTo>
                    <a:close/>
                    <a:moveTo>
                      <a:pt x="71" y="11"/>
                    </a:moveTo>
                    <a:cubicBezTo>
                      <a:pt x="71" y="11"/>
                      <a:pt x="71" y="11"/>
                      <a:pt x="71" y="11"/>
                    </a:cubicBezTo>
                    <a:cubicBezTo>
                      <a:pt x="66" y="12"/>
                      <a:pt x="61" y="14"/>
                      <a:pt x="56" y="17"/>
                    </a:cubicBezTo>
                    <a:cubicBezTo>
                      <a:pt x="55" y="13"/>
                      <a:pt x="56" y="8"/>
                      <a:pt x="60" y="6"/>
                    </a:cubicBezTo>
                    <a:cubicBezTo>
                      <a:pt x="64" y="5"/>
                      <a:pt x="70" y="7"/>
                      <a:pt x="71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7" name="Freeform 1079"/>
              <p:cNvSpPr>
                <a:spLocks noEditPoints="1"/>
              </p:cNvSpPr>
              <p:nvPr/>
            </p:nvSpPr>
            <p:spPr bwMode="auto">
              <a:xfrm>
                <a:off x="2161" y="2544"/>
                <a:ext cx="111" cy="114"/>
              </a:xfrm>
              <a:custGeom>
                <a:gdLst>
                  <a:gd name="T0" fmla="*/ 45 w 47"/>
                  <a:gd name="T1" fmla="*/ 0 h 48"/>
                  <a:gd name="T2" fmla="*/ 43 w 47"/>
                  <a:gd name="T3" fmla="*/ 0 h 48"/>
                  <a:gd name="T4" fmla="*/ 43 w 47"/>
                  <a:gd name="T5" fmla="*/ 4 h 48"/>
                  <a:gd name="T6" fmla="*/ 40 w 47"/>
                  <a:gd name="T7" fmla="*/ 6 h 48"/>
                  <a:gd name="T8" fmla="*/ 39 w 47"/>
                  <a:gd name="T9" fmla="*/ 7 h 48"/>
                  <a:gd name="T10" fmla="*/ 33 w 47"/>
                  <a:gd name="T11" fmla="*/ 6 h 48"/>
                  <a:gd name="T12" fmla="*/ 33 w 47"/>
                  <a:gd name="T13" fmla="*/ 6 h 48"/>
                  <a:gd name="T14" fmla="*/ 33 w 47"/>
                  <a:gd name="T15" fmla="*/ 3 h 48"/>
                  <a:gd name="T16" fmla="*/ 31 w 47"/>
                  <a:gd name="T17" fmla="*/ 3 h 48"/>
                  <a:gd name="T18" fmla="*/ 31 w 47"/>
                  <a:gd name="T19" fmla="*/ 3 h 48"/>
                  <a:gd name="T20" fmla="*/ 31 w 47"/>
                  <a:gd name="T21" fmla="*/ 7 h 48"/>
                  <a:gd name="T22" fmla="*/ 31 w 47"/>
                  <a:gd name="T23" fmla="*/ 7 h 48"/>
                  <a:gd name="T24" fmla="*/ 27 w 47"/>
                  <a:gd name="T25" fmla="*/ 9 h 48"/>
                  <a:gd name="T26" fmla="*/ 25 w 47"/>
                  <a:gd name="T27" fmla="*/ 12 h 48"/>
                  <a:gd name="T28" fmla="*/ 13 w 47"/>
                  <a:gd name="T29" fmla="*/ 17 h 48"/>
                  <a:gd name="T30" fmla="*/ 13 w 47"/>
                  <a:gd name="T31" fmla="*/ 29 h 48"/>
                  <a:gd name="T32" fmla="*/ 12 w 47"/>
                  <a:gd name="T33" fmla="*/ 32 h 48"/>
                  <a:gd name="T34" fmla="*/ 11 w 47"/>
                  <a:gd name="T35" fmla="*/ 33 h 48"/>
                  <a:gd name="T36" fmla="*/ 1 w 47"/>
                  <a:gd name="T37" fmla="*/ 40 h 48"/>
                  <a:gd name="T38" fmla="*/ 1 w 47"/>
                  <a:gd name="T39" fmla="*/ 48 h 48"/>
                  <a:gd name="T40" fmla="*/ 3 w 47"/>
                  <a:gd name="T41" fmla="*/ 47 h 48"/>
                  <a:gd name="T42" fmla="*/ 2 w 47"/>
                  <a:gd name="T43" fmla="*/ 41 h 48"/>
                  <a:gd name="T44" fmla="*/ 11 w 47"/>
                  <a:gd name="T45" fmla="*/ 35 h 48"/>
                  <a:gd name="T46" fmla="*/ 11 w 47"/>
                  <a:gd name="T47" fmla="*/ 39 h 48"/>
                  <a:gd name="T48" fmla="*/ 12 w 47"/>
                  <a:gd name="T49" fmla="*/ 37 h 48"/>
                  <a:gd name="T50" fmla="*/ 13 w 47"/>
                  <a:gd name="T51" fmla="*/ 32 h 48"/>
                  <a:gd name="T52" fmla="*/ 23 w 47"/>
                  <a:gd name="T53" fmla="*/ 27 h 48"/>
                  <a:gd name="T54" fmla="*/ 29 w 47"/>
                  <a:gd name="T55" fmla="*/ 21 h 48"/>
                  <a:gd name="T56" fmla="*/ 27 w 47"/>
                  <a:gd name="T57" fmla="*/ 22 h 48"/>
                  <a:gd name="T58" fmla="*/ 28 w 47"/>
                  <a:gd name="T59" fmla="*/ 10 h 48"/>
                  <a:gd name="T60" fmla="*/ 39 w 47"/>
                  <a:gd name="T61" fmla="*/ 8 h 48"/>
                  <a:gd name="T62" fmla="*/ 37 w 47"/>
                  <a:gd name="T63" fmla="*/ 13 h 48"/>
                  <a:gd name="T64" fmla="*/ 40 w 47"/>
                  <a:gd name="T65" fmla="*/ 10 h 48"/>
                  <a:gd name="T66" fmla="*/ 42 w 47"/>
                  <a:gd name="T67" fmla="*/ 8 h 48"/>
                  <a:gd name="T68" fmla="*/ 44 w 47"/>
                  <a:gd name="T69" fmla="*/ 6 h 48"/>
                  <a:gd name="T70" fmla="*/ 47 w 47"/>
                  <a:gd name="T71" fmla="*/ 3 h 48"/>
                  <a:gd name="T72" fmla="*/ 44 w 47"/>
                  <a:gd name="T73" fmla="*/ 4 h 48"/>
                  <a:gd name="T74" fmla="*/ 45 w 47"/>
                  <a:gd name="T75" fmla="*/ 0 h 48"/>
                  <a:gd name="T76" fmla="*/ 26 w 47"/>
                  <a:gd name="T77" fmla="*/ 23 h 48"/>
                  <a:gd name="T78" fmla="*/ 25 w 47"/>
                  <a:gd name="T79" fmla="*/ 23 h 48"/>
                  <a:gd name="T80" fmla="*/ 23 w 47"/>
                  <a:gd name="T81" fmla="*/ 26 h 48"/>
                  <a:gd name="T82" fmla="*/ 15 w 47"/>
                  <a:gd name="T83" fmla="*/ 28 h 48"/>
                  <a:gd name="T84" fmla="*/ 14 w 47"/>
                  <a:gd name="T85" fmla="*/ 18 h 48"/>
                  <a:gd name="T86" fmla="*/ 19 w 47"/>
                  <a:gd name="T87" fmla="*/ 14 h 48"/>
                  <a:gd name="T88" fmla="*/ 24 w 47"/>
                  <a:gd name="T89" fmla="*/ 14 h 48"/>
                  <a:gd name="T90" fmla="*/ 26 w 47"/>
                  <a:gd name="T91" fmla="*/ 23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7" h="48">
                    <a:moveTo>
                      <a:pt x="45" y="0"/>
                    </a:moveTo>
                    <a:cubicBezTo>
                      <a:pt x="44" y="0"/>
                      <a:pt x="43" y="0"/>
                      <a:pt x="43" y="0"/>
                    </a:cubicBezTo>
                    <a:cubicBezTo>
                      <a:pt x="42" y="2"/>
                      <a:pt x="42" y="3"/>
                      <a:pt x="43" y="4"/>
                    </a:cubicBezTo>
                    <a:cubicBezTo>
                      <a:pt x="42" y="5"/>
                      <a:pt x="41" y="6"/>
                      <a:pt x="40" y="6"/>
                    </a:cubicBezTo>
                    <a:cubicBezTo>
                      <a:pt x="40" y="7"/>
                      <a:pt x="40" y="7"/>
                      <a:pt x="39" y="7"/>
                    </a:cubicBezTo>
                    <a:cubicBezTo>
                      <a:pt x="38" y="6"/>
                      <a:pt x="35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2" y="5"/>
                      <a:pt x="32" y="4"/>
                      <a:pt x="33" y="3"/>
                    </a:cubicBezTo>
                    <a:cubicBezTo>
                      <a:pt x="32" y="3"/>
                      <a:pt x="32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4"/>
                      <a:pt x="31" y="5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7"/>
                      <a:pt x="28" y="8"/>
                      <a:pt x="27" y="9"/>
                    </a:cubicBezTo>
                    <a:cubicBezTo>
                      <a:pt x="26" y="10"/>
                      <a:pt x="25" y="11"/>
                      <a:pt x="25" y="12"/>
                    </a:cubicBezTo>
                    <a:cubicBezTo>
                      <a:pt x="20" y="12"/>
                      <a:pt x="16" y="13"/>
                      <a:pt x="13" y="17"/>
                    </a:cubicBezTo>
                    <a:cubicBezTo>
                      <a:pt x="10" y="21"/>
                      <a:pt x="11" y="26"/>
                      <a:pt x="13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1" y="33"/>
                      <a:pt x="11" y="33"/>
                    </a:cubicBezTo>
                    <a:cubicBezTo>
                      <a:pt x="7" y="33"/>
                      <a:pt x="3" y="36"/>
                      <a:pt x="1" y="40"/>
                    </a:cubicBezTo>
                    <a:cubicBezTo>
                      <a:pt x="0" y="43"/>
                      <a:pt x="0" y="46"/>
                      <a:pt x="1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2" y="45"/>
                      <a:pt x="2" y="43"/>
                      <a:pt x="2" y="41"/>
                    </a:cubicBezTo>
                    <a:cubicBezTo>
                      <a:pt x="4" y="37"/>
                      <a:pt x="7" y="35"/>
                      <a:pt x="11" y="35"/>
                    </a:cubicBezTo>
                    <a:cubicBezTo>
                      <a:pt x="11" y="36"/>
                      <a:pt x="11" y="37"/>
                      <a:pt x="11" y="39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6"/>
                      <a:pt x="13" y="34"/>
                      <a:pt x="13" y="32"/>
                    </a:cubicBezTo>
                    <a:cubicBezTo>
                      <a:pt x="15" y="29"/>
                      <a:pt x="19" y="27"/>
                      <a:pt x="23" y="27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8" y="21"/>
                      <a:pt x="28" y="21"/>
                      <a:pt x="27" y="22"/>
                    </a:cubicBezTo>
                    <a:cubicBezTo>
                      <a:pt x="25" y="18"/>
                      <a:pt x="24" y="14"/>
                      <a:pt x="28" y="10"/>
                    </a:cubicBezTo>
                    <a:cubicBezTo>
                      <a:pt x="31" y="8"/>
                      <a:pt x="35" y="7"/>
                      <a:pt x="39" y="8"/>
                    </a:cubicBezTo>
                    <a:cubicBezTo>
                      <a:pt x="38" y="10"/>
                      <a:pt x="37" y="11"/>
                      <a:pt x="37" y="13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41" y="8"/>
                      <a:pt x="42" y="8"/>
                    </a:cubicBezTo>
                    <a:cubicBezTo>
                      <a:pt x="42" y="7"/>
                      <a:pt x="43" y="6"/>
                      <a:pt x="44" y="6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6" y="3"/>
                      <a:pt x="45" y="3"/>
                      <a:pt x="44" y="4"/>
                    </a:cubicBezTo>
                    <a:cubicBezTo>
                      <a:pt x="44" y="2"/>
                      <a:pt x="44" y="1"/>
                      <a:pt x="45" y="0"/>
                    </a:cubicBezTo>
                    <a:close/>
                    <a:moveTo>
                      <a:pt x="26" y="23"/>
                    </a:moveTo>
                    <a:cubicBezTo>
                      <a:pt x="26" y="23"/>
                      <a:pt x="25" y="23"/>
                      <a:pt x="25" y="23"/>
                    </a:cubicBezTo>
                    <a:cubicBezTo>
                      <a:pt x="24" y="24"/>
                      <a:pt x="24" y="25"/>
                      <a:pt x="23" y="26"/>
                    </a:cubicBezTo>
                    <a:cubicBezTo>
                      <a:pt x="20" y="25"/>
                      <a:pt x="17" y="26"/>
                      <a:pt x="15" y="28"/>
                    </a:cubicBezTo>
                    <a:cubicBezTo>
                      <a:pt x="12" y="25"/>
                      <a:pt x="12" y="21"/>
                      <a:pt x="14" y="18"/>
                    </a:cubicBezTo>
                    <a:cubicBezTo>
                      <a:pt x="15" y="16"/>
                      <a:pt x="17" y="15"/>
                      <a:pt x="19" y="14"/>
                    </a:cubicBezTo>
                    <a:cubicBezTo>
                      <a:pt x="21" y="14"/>
                      <a:pt x="22" y="14"/>
                      <a:pt x="24" y="14"/>
                    </a:cubicBezTo>
                    <a:cubicBezTo>
                      <a:pt x="23" y="17"/>
                      <a:pt x="24" y="20"/>
                      <a:pt x="26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8" name="Freeform 1080"/>
              <p:cNvSpPr/>
              <p:nvPr/>
            </p:nvSpPr>
            <p:spPr bwMode="auto">
              <a:xfrm flipH="1">
                <a:off x="2296" y="2528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9" name="Freeform 1081"/>
              <p:cNvSpPr/>
              <p:nvPr/>
            </p:nvSpPr>
            <p:spPr bwMode="auto">
              <a:xfrm>
                <a:off x="2237" y="2504"/>
                <a:ext cx="56" cy="38"/>
              </a:xfrm>
              <a:custGeom>
                <a:gdLst>
                  <a:gd name="T0" fmla="*/ 24 w 24"/>
                  <a:gd name="T1" fmla="*/ 1 h 16"/>
                  <a:gd name="T2" fmla="*/ 23 w 24"/>
                  <a:gd name="T3" fmla="*/ 0 h 16"/>
                  <a:gd name="T4" fmla="*/ 18 w 24"/>
                  <a:gd name="T5" fmla="*/ 9 h 16"/>
                  <a:gd name="T6" fmla="*/ 18 w 24"/>
                  <a:gd name="T7" fmla="*/ 9 h 16"/>
                  <a:gd name="T8" fmla="*/ 15 w 24"/>
                  <a:gd name="T9" fmla="*/ 11 h 16"/>
                  <a:gd name="T10" fmla="*/ 11 w 24"/>
                  <a:gd name="T11" fmla="*/ 9 h 16"/>
                  <a:gd name="T12" fmla="*/ 5 w 24"/>
                  <a:gd name="T13" fmla="*/ 11 h 16"/>
                  <a:gd name="T14" fmla="*/ 0 w 24"/>
                  <a:gd name="T15" fmla="*/ 16 h 16"/>
                  <a:gd name="T16" fmla="*/ 2 w 24"/>
                  <a:gd name="T17" fmla="*/ 16 h 16"/>
                  <a:gd name="T18" fmla="*/ 4 w 24"/>
                  <a:gd name="T19" fmla="*/ 13 h 16"/>
                  <a:gd name="T20" fmla="*/ 14 w 24"/>
                  <a:gd name="T21" fmla="*/ 11 h 16"/>
                  <a:gd name="T22" fmla="*/ 13 w 24"/>
                  <a:gd name="T23" fmla="*/ 13 h 16"/>
                  <a:gd name="T24" fmla="*/ 21 w 24"/>
                  <a:gd name="T25" fmla="*/ 8 h 16"/>
                  <a:gd name="T26" fmla="*/ 20 w 24"/>
                  <a:gd name="T27" fmla="*/ 8 h 16"/>
                  <a:gd name="T28" fmla="*/ 24 w 24"/>
                  <a:gd name="T29" fmla="*/ 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16">
                    <a:moveTo>
                      <a:pt x="24" y="1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0" y="2"/>
                      <a:pt x="18" y="5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6" y="10"/>
                      <a:pt x="15" y="11"/>
                    </a:cubicBezTo>
                    <a:cubicBezTo>
                      <a:pt x="14" y="10"/>
                      <a:pt x="13" y="9"/>
                      <a:pt x="11" y="9"/>
                    </a:cubicBezTo>
                    <a:cubicBezTo>
                      <a:pt x="9" y="9"/>
                      <a:pt x="7" y="9"/>
                      <a:pt x="5" y="11"/>
                    </a:cubicBezTo>
                    <a:cubicBezTo>
                      <a:pt x="3" y="12"/>
                      <a:pt x="1" y="14"/>
                      <a:pt x="0" y="16"/>
                    </a:cubicBezTo>
                    <a:cubicBezTo>
                      <a:pt x="1" y="16"/>
                      <a:pt x="1" y="16"/>
                      <a:pt x="2" y="16"/>
                    </a:cubicBezTo>
                    <a:cubicBezTo>
                      <a:pt x="3" y="15"/>
                      <a:pt x="3" y="14"/>
                      <a:pt x="4" y="13"/>
                    </a:cubicBezTo>
                    <a:cubicBezTo>
                      <a:pt x="6" y="11"/>
                      <a:pt x="11" y="10"/>
                      <a:pt x="14" y="11"/>
                    </a:cubicBezTo>
                    <a:cubicBezTo>
                      <a:pt x="13" y="12"/>
                      <a:pt x="13" y="12"/>
                      <a:pt x="13" y="13"/>
                    </a:cubicBezTo>
                    <a:cubicBezTo>
                      <a:pt x="16" y="11"/>
                      <a:pt x="18" y="10"/>
                      <a:pt x="21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5"/>
                      <a:pt x="21" y="3"/>
                      <a:pt x="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0" name="Freeform 1082"/>
              <p:cNvSpPr/>
              <p:nvPr/>
            </p:nvSpPr>
            <p:spPr bwMode="auto">
              <a:xfrm>
                <a:off x="2263" y="2523"/>
                <a:ext cx="35" cy="21"/>
              </a:xfrm>
              <a:custGeom>
                <a:gdLst>
                  <a:gd name="T0" fmla="*/ 10 w 15"/>
                  <a:gd name="T1" fmla="*/ 0 h 9"/>
                  <a:gd name="T2" fmla="*/ 2 w 15"/>
                  <a:gd name="T3" fmla="*/ 5 h 9"/>
                  <a:gd name="T4" fmla="*/ 0 w 15"/>
                  <a:gd name="T5" fmla="*/ 9 h 9"/>
                  <a:gd name="T6" fmla="*/ 2 w 15"/>
                  <a:gd name="T7" fmla="*/ 9 h 9"/>
                  <a:gd name="T8" fmla="*/ 6 w 15"/>
                  <a:gd name="T9" fmla="*/ 3 h 9"/>
                  <a:gd name="T10" fmla="*/ 14 w 15"/>
                  <a:gd name="T11" fmla="*/ 2 h 9"/>
                  <a:gd name="T12" fmla="*/ 14 w 15"/>
                  <a:gd name="T13" fmla="*/ 2 h 9"/>
                  <a:gd name="T14" fmla="*/ 15 w 15"/>
                  <a:gd name="T15" fmla="*/ 1 h 9"/>
                  <a:gd name="T16" fmla="*/ 10 w 15"/>
                  <a:gd name="T1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0" y="0"/>
                    </a:moveTo>
                    <a:cubicBezTo>
                      <a:pt x="7" y="2"/>
                      <a:pt x="5" y="3"/>
                      <a:pt x="2" y="5"/>
                    </a:cubicBezTo>
                    <a:cubicBezTo>
                      <a:pt x="1" y="6"/>
                      <a:pt x="0" y="8"/>
                      <a:pt x="0" y="9"/>
                    </a:cubicBezTo>
                    <a:cubicBezTo>
                      <a:pt x="0" y="9"/>
                      <a:pt x="1" y="9"/>
                      <a:pt x="2" y="9"/>
                    </a:cubicBezTo>
                    <a:cubicBezTo>
                      <a:pt x="2" y="6"/>
                      <a:pt x="4" y="4"/>
                      <a:pt x="6" y="3"/>
                    </a:cubicBezTo>
                    <a:cubicBezTo>
                      <a:pt x="9" y="1"/>
                      <a:pt x="11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3" y="0"/>
                      <a:pt x="12" y="0"/>
                      <a:pt x="1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1" name="Freeform 1083"/>
              <p:cNvSpPr/>
              <p:nvPr/>
            </p:nvSpPr>
            <p:spPr bwMode="auto">
              <a:xfrm>
                <a:off x="2234" y="2542"/>
                <a:ext cx="7" cy="9"/>
              </a:xfrm>
              <a:custGeom>
                <a:gdLst>
                  <a:gd name="T0" fmla="*/ 1 w 3"/>
                  <a:gd name="T1" fmla="*/ 0 h 4"/>
                  <a:gd name="T2" fmla="*/ 0 w 3"/>
                  <a:gd name="T3" fmla="*/ 4 h 4"/>
                  <a:gd name="T4" fmla="*/ 0 w 3"/>
                  <a:gd name="T5" fmla="*/ 4 h 4"/>
                  <a:gd name="T6" fmla="*/ 2 w 3"/>
                  <a:gd name="T7" fmla="*/ 4 h 4"/>
                  <a:gd name="T8" fmla="*/ 3 w 3"/>
                  <a:gd name="T9" fmla="*/ 0 h 4"/>
                  <a:gd name="T10" fmla="*/ 1 w 3"/>
                  <a:gd name="T1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1"/>
                      <a:pt x="0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2" name="Freeform 1084"/>
              <p:cNvSpPr/>
              <p:nvPr/>
            </p:nvSpPr>
            <p:spPr bwMode="auto">
              <a:xfrm>
                <a:off x="2374" y="2452"/>
                <a:ext cx="137" cy="149"/>
              </a:xfrm>
              <a:custGeom>
                <a:gdLst>
                  <a:gd name="T0" fmla="*/ 6 w 58"/>
                  <a:gd name="T1" fmla="*/ 63 h 63"/>
                  <a:gd name="T2" fmla="*/ 52 w 58"/>
                  <a:gd name="T3" fmla="*/ 29 h 63"/>
                  <a:gd name="T4" fmla="*/ 58 w 58"/>
                  <a:gd name="T5" fmla="*/ 0 h 63"/>
                  <a:gd name="T6" fmla="*/ 0 w 58"/>
                  <a:gd name="T7" fmla="*/ 57 h 63"/>
                  <a:gd name="T8" fmla="*/ 6 w 58"/>
                  <a:gd name="T9" fmla="*/ 63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62">
                    <a:moveTo>
                      <a:pt x="6" y="63"/>
                    </a:moveTo>
                    <a:cubicBezTo>
                      <a:pt x="26" y="62"/>
                      <a:pt x="44" y="48"/>
                      <a:pt x="52" y="29"/>
                    </a:cubicBezTo>
                    <a:cubicBezTo>
                      <a:pt x="56" y="19"/>
                      <a:pt x="58" y="10"/>
                      <a:pt x="58" y="0"/>
                    </a:cubicBezTo>
                    <a:cubicBezTo>
                      <a:pt x="0" y="57"/>
                      <a:pt x="0" y="57"/>
                      <a:pt x="0" y="57"/>
                    </a:cubicBezTo>
                    <a:lnTo>
                      <a:pt x="6" y="63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3" name="Freeform 1085"/>
              <p:cNvSpPr/>
              <p:nvPr/>
            </p:nvSpPr>
            <p:spPr bwMode="auto">
              <a:xfrm>
                <a:off x="2428" y="2642"/>
                <a:ext cx="10" cy="7"/>
              </a:xfrm>
              <a:custGeom>
                <a:gdLst>
                  <a:gd name="T0" fmla="*/ 0 w 4"/>
                  <a:gd name="T1" fmla="*/ 0 h 3"/>
                  <a:gd name="T2" fmla="*/ 3 w 4"/>
                  <a:gd name="T3" fmla="*/ 3 h 3"/>
                  <a:gd name="T4" fmla="*/ 4 w 4"/>
                  <a:gd name="T5" fmla="*/ 0 h 3"/>
                  <a:gd name="T6" fmla="*/ 0 w 4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4" y="1"/>
                      <a:pt x="4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4" name="Freeform 1086"/>
              <p:cNvSpPr/>
              <p:nvPr/>
            </p:nvSpPr>
            <p:spPr bwMode="auto">
              <a:xfrm>
                <a:off x="2438" y="2644"/>
                <a:ext cx="28" cy="26"/>
              </a:xfrm>
              <a:custGeom>
                <a:gdLst>
                  <a:gd name="T0" fmla="*/ 12 w 12"/>
                  <a:gd name="T1" fmla="*/ 3 h 11"/>
                  <a:gd name="T2" fmla="*/ 1 w 12"/>
                  <a:gd name="T3" fmla="*/ 0 h 11"/>
                  <a:gd name="T4" fmla="*/ 0 w 12"/>
                  <a:gd name="T5" fmla="*/ 4 h 11"/>
                  <a:gd name="T6" fmla="*/ 8 w 12"/>
                  <a:gd name="T7" fmla="*/ 11 h 11"/>
                  <a:gd name="T8" fmla="*/ 8 w 12"/>
                  <a:gd name="T9" fmla="*/ 11 h 11"/>
                  <a:gd name="T10" fmla="*/ 12 w 12"/>
                  <a:gd name="T11" fmla="*/ 3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12" y="3"/>
                    </a:moveTo>
                    <a:cubicBezTo>
                      <a:pt x="8" y="4"/>
                      <a:pt x="4" y="3"/>
                      <a:pt x="1" y="0"/>
                    </a:cubicBezTo>
                    <a:cubicBezTo>
                      <a:pt x="1" y="1"/>
                      <a:pt x="1" y="2"/>
                      <a:pt x="0" y="4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0" y="9"/>
                      <a:pt x="12" y="7"/>
                      <a:pt x="12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5" name="Freeform 1087"/>
              <p:cNvSpPr/>
              <p:nvPr/>
            </p:nvSpPr>
            <p:spPr bwMode="auto">
              <a:xfrm>
                <a:off x="2419" y="2613"/>
                <a:ext cx="38" cy="29"/>
              </a:xfrm>
              <a:custGeom>
                <a:gdLst>
                  <a:gd name="T0" fmla="*/ 14 w 16"/>
                  <a:gd name="T1" fmla="*/ 0 h 12"/>
                  <a:gd name="T2" fmla="*/ 0 w 16"/>
                  <a:gd name="T3" fmla="*/ 6 h 12"/>
                  <a:gd name="T4" fmla="*/ 0 w 16"/>
                  <a:gd name="T5" fmla="*/ 6 h 12"/>
                  <a:gd name="T6" fmla="*/ 10 w 16"/>
                  <a:gd name="T7" fmla="*/ 10 h 12"/>
                  <a:gd name="T8" fmla="*/ 14 w 16"/>
                  <a:gd name="T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14" y="0"/>
                    </a:moveTo>
                    <a:cubicBezTo>
                      <a:pt x="10" y="3"/>
                      <a:pt x="5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0"/>
                      <a:pt x="7" y="12"/>
                      <a:pt x="10" y="10"/>
                    </a:cubicBezTo>
                    <a:cubicBezTo>
                      <a:pt x="14" y="9"/>
                      <a:pt x="16" y="4"/>
                      <a:pt x="14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6" name="Freeform 1088"/>
              <p:cNvSpPr/>
              <p:nvPr/>
            </p:nvSpPr>
            <p:spPr bwMode="auto">
              <a:xfrm>
                <a:off x="2445" y="2615"/>
                <a:ext cx="40" cy="36"/>
              </a:xfrm>
              <a:custGeom>
                <a:gdLst>
                  <a:gd name="T0" fmla="*/ 16 w 17"/>
                  <a:gd name="T1" fmla="*/ 3 h 15"/>
                  <a:gd name="T2" fmla="*/ 12 w 17"/>
                  <a:gd name="T3" fmla="*/ 4 h 15"/>
                  <a:gd name="T4" fmla="*/ 5 w 17"/>
                  <a:gd name="T5" fmla="*/ 0 h 15"/>
                  <a:gd name="T6" fmla="*/ 0 w 17"/>
                  <a:gd name="T7" fmla="*/ 11 h 15"/>
                  <a:gd name="T8" fmla="*/ 12 w 17"/>
                  <a:gd name="T9" fmla="*/ 13 h 15"/>
                  <a:gd name="T10" fmla="*/ 16 w 17"/>
                  <a:gd name="T11" fmla="*/ 3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5">
                    <a:moveTo>
                      <a:pt x="16" y="3"/>
                    </a:moveTo>
                    <a:cubicBezTo>
                      <a:pt x="15" y="4"/>
                      <a:pt x="14" y="4"/>
                      <a:pt x="12" y="4"/>
                    </a:cubicBezTo>
                    <a:cubicBezTo>
                      <a:pt x="9" y="3"/>
                      <a:pt x="7" y="2"/>
                      <a:pt x="5" y="0"/>
                    </a:cubicBezTo>
                    <a:cubicBezTo>
                      <a:pt x="6" y="4"/>
                      <a:pt x="4" y="10"/>
                      <a:pt x="0" y="11"/>
                    </a:cubicBezTo>
                    <a:cubicBezTo>
                      <a:pt x="3" y="14"/>
                      <a:pt x="7" y="15"/>
                      <a:pt x="12" y="13"/>
                    </a:cubicBezTo>
                    <a:cubicBezTo>
                      <a:pt x="15" y="11"/>
                      <a:pt x="17" y="7"/>
                      <a:pt x="16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7" name="Freeform 1089"/>
              <p:cNvSpPr/>
              <p:nvPr/>
            </p:nvSpPr>
            <p:spPr bwMode="auto">
              <a:xfrm>
                <a:off x="2497" y="2580"/>
                <a:ext cx="33" cy="35"/>
              </a:xfrm>
              <a:custGeom>
                <a:gdLst>
                  <a:gd name="T0" fmla="*/ 1 w 14"/>
                  <a:gd name="T1" fmla="*/ 2 h 15"/>
                  <a:gd name="T2" fmla="*/ 0 w 14"/>
                  <a:gd name="T3" fmla="*/ 14 h 15"/>
                  <a:gd name="T4" fmla="*/ 11 w 14"/>
                  <a:gd name="T5" fmla="*/ 11 h 15"/>
                  <a:gd name="T6" fmla="*/ 12 w 14"/>
                  <a:gd name="T7" fmla="*/ 0 h 15"/>
                  <a:gd name="T8" fmla="*/ 1 w 14"/>
                  <a:gd name="T9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1" y="2"/>
                    </a:moveTo>
                    <a:cubicBezTo>
                      <a:pt x="3" y="6"/>
                      <a:pt x="2" y="10"/>
                      <a:pt x="0" y="14"/>
                    </a:cubicBezTo>
                    <a:cubicBezTo>
                      <a:pt x="3" y="15"/>
                      <a:pt x="8" y="14"/>
                      <a:pt x="11" y="11"/>
                    </a:cubicBezTo>
                    <a:cubicBezTo>
                      <a:pt x="14" y="8"/>
                      <a:pt x="14" y="4"/>
                      <a:pt x="12" y="0"/>
                    </a:cubicBezTo>
                    <a:cubicBezTo>
                      <a:pt x="9" y="2"/>
                      <a:pt x="4" y="3"/>
                      <a:pt x="1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8" name="Freeform 1090"/>
              <p:cNvSpPr/>
              <p:nvPr/>
            </p:nvSpPr>
            <p:spPr bwMode="auto">
              <a:xfrm>
                <a:off x="2480" y="2615"/>
                <a:ext cx="33" cy="34"/>
              </a:xfrm>
              <a:custGeom>
                <a:gdLst>
                  <a:gd name="T0" fmla="*/ 13 w 14"/>
                  <a:gd name="T1" fmla="*/ 1 h 14"/>
                  <a:gd name="T2" fmla="*/ 6 w 14"/>
                  <a:gd name="T3" fmla="*/ 0 h 14"/>
                  <a:gd name="T4" fmla="*/ 5 w 14"/>
                  <a:gd name="T5" fmla="*/ 1 h 14"/>
                  <a:gd name="T6" fmla="*/ 3 w 14"/>
                  <a:gd name="T7" fmla="*/ 2 h 14"/>
                  <a:gd name="T8" fmla="*/ 0 w 14"/>
                  <a:gd name="T9" fmla="*/ 12 h 14"/>
                  <a:gd name="T10" fmla="*/ 10 w 14"/>
                  <a:gd name="T11" fmla="*/ 11 h 14"/>
                  <a:gd name="T12" fmla="*/ 13 w 14"/>
                  <a:gd name="T13" fmla="*/ 1 h 14"/>
                  <a:gd name="T14" fmla="*/ 13 w 14"/>
                  <a:gd name="T15" fmla="*/ 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13" y="1"/>
                    </a:moveTo>
                    <a:cubicBezTo>
                      <a:pt x="10" y="1"/>
                      <a:pt x="8" y="1"/>
                      <a:pt x="6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5" y="1"/>
                      <a:pt x="4" y="2"/>
                      <a:pt x="3" y="2"/>
                    </a:cubicBezTo>
                    <a:cubicBezTo>
                      <a:pt x="4" y="6"/>
                      <a:pt x="2" y="10"/>
                      <a:pt x="0" y="12"/>
                    </a:cubicBezTo>
                    <a:cubicBezTo>
                      <a:pt x="3" y="14"/>
                      <a:pt x="8" y="13"/>
                      <a:pt x="10" y="11"/>
                    </a:cubicBezTo>
                    <a:cubicBezTo>
                      <a:pt x="12" y="8"/>
                      <a:pt x="14" y="4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9" name="Freeform 1091"/>
              <p:cNvSpPr/>
              <p:nvPr/>
            </p:nvSpPr>
            <p:spPr bwMode="auto">
              <a:xfrm>
                <a:off x="2457" y="2582"/>
                <a:ext cx="45" cy="38"/>
              </a:xfrm>
              <a:custGeom>
                <a:gdLst>
                  <a:gd name="T0" fmla="*/ 14 w 19"/>
                  <a:gd name="T1" fmla="*/ 13 h 16"/>
                  <a:gd name="T2" fmla="*/ 16 w 19"/>
                  <a:gd name="T3" fmla="*/ 0 h 16"/>
                  <a:gd name="T4" fmla="*/ 11 w 19"/>
                  <a:gd name="T5" fmla="*/ 4 h 16"/>
                  <a:gd name="T6" fmla="*/ 0 w 19"/>
                  <a:gd name="T7" fmla="*/ 12 h 16"/>
                  <a:gd name="T8" fmla="*/ 7 w 19"/>
                  <a:gd name="T9" fmla="*/ 16 h 16"/>
                  <a:gd name="T10" fmla="*/ 14 w 19"/>
                  <a:gd name="T11" fmla="*/ 1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6">
                    <a:moveTo>
                      <a:pt x="14" y="13"/>
                    </a:moveTo>
                    <a:cubicBezTo>
                      <a:pt x="17" y="10"/>
                      <a:pt x="19" y="4"/>
                      <a:pt x="16" y="0"/>
                    </a:cubicBezTo>
                    <a:cubicBezTo>
                      <a:pt x="14" y="1"/>
                      <a:pt x="13" y="3"/>
                      <a:pt x="11" y="4"/>
                    </a:cubicBezTo>
                    <a:cubicBezTo>
                      <a:pt x="8" y="7"/>
                      <a:pt x="4" y="10"/>
                      <a:pt x="0" y="12"/>
                    </a:cubicBezTo>
                    <a:cubicBezTo>
                      <a:pt x="2" y="14"/>
                      <a:pt x="4" y="16"/>
                      <a:pt x="7" y="16"/>
                    </a:cubicBezTo>
                    <a:cubicBezTo>
                      <a:pt x="10" y="16"/>
                      <a:pt x="12" y="15"/>
                      <a:pt x="14" y="1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0" name="Freeform 1092"/>
              <p:cNvSpPr/>
              <p:nvPr/>
            </p:nvSpPr>
            <p:spPr bwMode="auto">
              <a:xfrm>
                <a:off x="2497" y="2542"/>
                <a:ext cx="38" cy="43"/>
              </a:xfrm>
              <a:custGeom>
                <a:gdLst>
                  <a:gd name="T0" fmla="*/ 13 w 16"/>
                  <a:gd name="T1" fmla="*/ 13 h 18"/>
                  <a:gd name="T2" fmla="*/ 10 w 16"/>
                  <a:gd name="T3" fmla="*/ 0 h 18"/>
                  <a:gd name="T4" fmla="*/ 0 w 16"/>
                  <a:gd name="T5" fmla="*/ 15 h 18"/>
                  <a:gd name="T6" fmla="*/ 13 w 16"/>
                  <a:gd name="T7" fmla="*/ 13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13" y="13"/>
                    </a:moveTo>
                    <a:cubicBezTo>
                      <a:pt x="16" y="8"/>
                      <a:pt x="15" y="3"/>
                      <a:pt x="10" y="0"/>
                    </a:cubicBezTo>
                    <a:cubicBezTo>
                      <a:pt x="7" y="6"/>
                      <a:pt x="4" y="11"/>
                      <a:pt x="0" y="15"/>
                    </a:cubicBezTo>
                    <a:cubicBezTo>
                      <a:pt x="3" y="18"/>
                      <a:pt x="11" y="16"/>
                      <a:pt x="13" y="1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1" name="Freeform 1093"/>
              <p:cNvSpPr/>
              <p:nvPr/>
            </p:nvSpPr>
            <p:spPr bwMode="auto">
              <a:xfrm>
                <a:off x="2554" y="2511"/>
                <a:ext cx="30" cy="38"/>
              </a:xfrm>
              <a:custGeom>
                <a:gdLst>
                  <a:gd name="T0" fmla="*/ 1 w 13"/>
                  <a:gd name="T1" fmla="*/ 6 h 16"/>
                  <a:gd name="T2" fmla="*/ 1 w 13"/>
                  <a:gd name="T3" fmla="*/ 6 h 16"/>
                  <a:gd name="T4" fmla="*/ 0 w 13"/>
                  <a:gd name="T5" fmla="*/ 7 h 16"/>
                  <a:gd name="T6" fmla="*/ 4 w 13"/>
                  <a:gd name="T7" fmla="*/ 16 h 16"/>
                  <a:gd name="T8" fmla="*/ 12 w 13"/>
                  <a:gd name="T9" fmla="*/ 10 h 16"/>
                  <a:gd name="T10" fmla="*/ 9 w 13"/>
                  <a:gd name="T11" fmla="*/ 0 h 16"/>
                  <a:gd name="T12" fmla="*/ 1 w 13"/>
                  <a:gd name="T13" fmla="*/ 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6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3" y="9"/>
                      <a:pt x="4" y="13"/>
                      <a:pt x="4" y="16"/>
                    </a:cubicBezTo>
                    <a:cubicBezTo>
                      <a:pt x="8" y="16"/>
                      <a:pt x="11" y="14"/>
                      <a:pt x="12" y="10"/>
                    </a:cubicBezTo>
                    <a:cubicBezTo>
                      <a:pt x="13" y="6"/>
                      <a:pt x="12" y="2"/>
                      <a:pt x="9" y="0"/>
                    </a:cubicBezTo>
                    <a:cubicBezTo>
                      <a:pt x="8" y="3"/>
                      <a:pt x="4" y="5"/>
                      <a:pt x="1" y="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2" name="Freeform 1094"/>
              <p:cNvSpPr/>
              <p:nvPr/>
            </p:nvSpPr>
            <p:spPr bwMode="auto">
              <a:xfrm>
                <a:off x="2580" y="2566"/>
                <a:ext cx="54" cy="28"/>
              </a:xfrm>
              <a:custGeom>
                <a:gdLst>
                  <a:gd name="T0" fmla="*/ 0 w 23"/>
                  <a:gd name="T1" fmla="*/ 1 h 12"/>
                  <a:gd name="T2" fmla="*/ 5 w 23"/>
                  <a:gd name="T3" fmla="*/ 5 h 12"/>
                  <a:gd name="T4" fmla="*/ 12 w 23"/>
                  <a:gd name="T5" fmla="*/ 10 h 12"/>
                  <a:gd name="T6" fmla="*/ 22 w 23"/>
                  <a:gd name="T7" fmla="*/ 7 h 12"/>
                  <a:gd name="T8" fmla="*/ 14 w 23"/>
                  <a:gd name="T9" fmla="*/ 1 h 12"/>
                  <a:gd name="T10" fmla="*/ 9 w 23"/>
                  <a:gd name="T11" fmla="*/ 1 h 12"/>
                  <a:gd name="T12" fmla="*/ 0 w 23"/>
                  <a:gd name="T13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2">
                    <a:moveTo>
                      <a:pt x="0" y="1"/>
                    </a:moveTo>
                    <a:cubicBezTo>
                      <a:pt x="2" y="2"/>
                      <a:pt x="3" y="4"/>
                      <a:pt x="5" y="5"/>
                    </a:cubicBezTo>
                    <a:cubicBezTo>
                      <a:pt x="7" y="7"/>
                      <a:pt x="9" y="9"/>
                      <a:pt x="12" y="10"/>
                    </a:cubicBezTo>
                    <a:cubicBezTo>
                      <a:pt x="15" y="11"/>
                      <a:pt x="22" y="12"/>
                      <a:pt x="22" y="7"/>
                    </a:cubicBezTo>
                    <a:cubicBezTo>
                      <a:pt x="23" y="2"/>
                      <a:pt x="18" y="1"/>
                      <a:pt x="14" y="1"/>
                    </a:cubicBezTo>
                    <a:cubicBezTo>
                      <a:pt x="13" y="1"/>
                      <a:pt x="11" y="1"/>
                      <a:pt x="9" y="1"/>
                    </a:cubicBezTo>
                    <a:cubicBezTo>
                      <a:pt x="7" y="1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3" name="Freeform 1095"/>
              <p:cNvSpPr/>
              <p:nvPr/>
            </p:nvSpPr>
            <p:spPr bwMode="auto">
              <a:xfrm>
                <a:off x="2459" y="2504"/>
                <a:ext cx="142" cy="180"/>
              </a:xfrm>
              <a:custGeom>
                <a:gdLst>
                  <a:gd name="T0" fmla="*/ 50 w 60"/>
                  <a:gd name="T1" fmla="*/ 1 h 76"/>
                  <a:gd name="T2" fmla="*/ 50 w 60"/>
                  <a:gd name="T3" fmla="*/ 1 h 76"/>
                  <a:gd name="T4" fmla="*/ 53 w 60"/>
                  <a:gd name="T5" fmla="*/ 14 h 76"/>
                  <a:gd name="T6" fmla="*/ 43 w 60"/>
                  <a:gd name="T7" fmla="*/ 21 h 76"/>
                  <a:gd name="T8" fmla="*/ 43 w 60"/>
                  <a:gd name="T9" fmla="*/ 22 h 76"/>
                  <a:gd name="T10" fmla="*/ 41 w 60"/>
                  <a:gd name="T11" fmla="*/ 24 h 76"/>
                  <a:gd name="T12" fmla="*/ 42 w 60"/>
                  <a:gd name="T13" fmla="*/ 36 h 76"/>
                  <a:gd name="T14" fmla="*/ 30 w 60"/>
                  <a:gd name="T15" fmla="*/ 41 h 76"/>
                  <a:gd name="T16" fmla="*/ 27 w 60"/>
                  <a:gd name="T17" fmla="*/ 45 h 76"/>
                  <a:gd name="T18" fmla="*/ 23 w 60"/>
                  <a:gd name="T19" fmla="*/ 47 h 76"/>
                  <a:gd name="T20" fmla="*/ 23 w 60"/>
                  <a:gd name="T21" fmla="*/ 47 h 76"/>
                  <a:gd name="T22" fmla="*/ 18 w 60"/>
                  <a:gd name="T23" fmla="*/ 60 h 76"/>
                  <a:gd name="T24" fmla="*/ 11 w 60"/>
                  <a:gd name="T25" fmla="*/ 62 h 76"/>
                  <a:gd name="T26" fmla="*/ 8 w 60"/>
                  <a:gd name="T27" fmla="*/ 60 h 76"/>
                  <a:gd name="T28" fmla="*/ 5 w 60"/>
                  <a:gd name="T29" fmla="*/ 62 h 76"/>
                  <a:gd name="T30" fmla="*/ 5 w 60"/>
                  <a:gd name="T31" fmla="*/ 62 h 76"/>
                  <a:gd name="T32" fmla="*/ 0 w 60"/>
                  <a:gd name="T33" fmla="*/ 71 h 76"/>
                  <a:gd name="T34" fmla="*/ 5 w 60"/>
                  <a:gd name="T35" fmla="*/ 76 h 76"/>
                  <a:gd name="T36" fmla="*/ 6 w 60"/>
                  <a:gd name="T37" fmla="*/ 75 h 76"/>
                  <a:gd name="T38" fmla="*/ 9 w 60"/>
                  <a:gd name="T39" fmla="*/ 68 h 76"/>
                  <a:gd name="T40" fmla="*/ 10 w 60"/>
                  <a:gd name="T41" fmla="*/ 68 h 76"/>
                  <a:gd name="T42" fmla="*/ 24 w 60"/>
                  <a:gd name="T43" fmla="*/ 64 h 76"/>
                  <a:gd name="T44" fmla="*/ 31 w 60"/>
                  <a:gd name="T45" fmla="*/ 49 h 76"/>
                  <a:gd name="T46" fmla="*/ 31 w 60"/>
                  <a:gd name="T47" fmla="*/ 48 h 76"/>
                  <a:gd name="T48" fmla="*/ 32 w 60"/>
                  <a:gd name="T49" fmla="*/ 48 h 76"/>
                  <a:gd name="T50" fmla="*/ 48 w 60"/>
                  <a:gd name="T51" fmla="*/ 27 h 76"/>
                  <a:gd name="T52" fmla="*/ 49 w 60"/>
                  <a:gd name="T53" fmla="*/ 26 h 76"/>
                  <a:gd name="T54" fmla="*/ 59 w 60"/>
                  <a:gd name="T55" fmla="*/ 17 h 76"/>
                  <a:gd name="T56" fmla="*/ 60 w 60"/>
                  <a:gd name="T57" fmla="*/ 10 h 76"/>
                  <a:gd name="T58" fmla="*/ 50 w 60"/>
                  <a:gd name="T59" fmla="*/ 0 h 76"/>
                  <a:gd name="T60" fmla="*/ 50 w 60"/>
                  <a:gd name="T61" fmla="*/ 1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0" h="76"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4" y="4"/>
                      <a:pt x="55" y="9"/>
                      <a:pt x="53" y="14"/>
                    </a:cubicBezTo>
                    <a:cubicBezTo>
                      <a:pt x="52" y="18"/>
                      <a:pt x="48" y="21"/>
                      <a:pt x="43" y="21"/>
                    </a:cubicBezTo>
                    <a:cubicBezTo>
                      <a:pt x="43" y="21"/>
                      <a:pt x="43" y="21"/>
                      <a:pt x="43" y="22"/>
                    </a:cubicBezTo>
                    <a:cubicBezTo>
                      <a:pt x="43" y="23"/>
                      <a:pt x="42" y="24"/>
                      <a:pt x="41" y="24"/>
                    </a:cubicBezTo>
                    <a:cubicBezTo>
                      <a:pt x="44" y="28"/>
                      <a:pt x="44" y="33"/>
                      <a:pt x="42" y="36"/>
                    </a:cubicBezTo>
                    <a:cubicBezTo>
                      <a:pt x="39" y="41"/>
                      <a:pt x="35" y="42"/>
                      <a:pt x="30" y="41"/>
                    </a:cubicBezTo>
                    <a:cubicBezTo>
                      <a:pt x="29" y="43"/>
                      <a:pt x="29" y="44"/>
                      <a:pt x="27" y="45"/>
                    </a:cubicBezTo>
                    <a:cubicBezTo>
                      <a:pt x="26" y="46"/>
                      <a:pt x="25" y="47"/>
                      <a:pt x="23" y="47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5" y="52"/>
                      <a:pt x="22" y="58"/>
                      <a:pt x="18" y="60"/>
                    </a:cubicBezTo>
                    <a:cubicBezTo>
                      <a:pt x="16" y="61"/>
                      <a:pt x="14" y="62"/>
                      <a:pt x="11" y="62"/>
                    </a:cubicBezTo>
                    <a:cubicBezTo>
                      <a:pt x="10" y="61"/>
                      <a:pt x="9" y="61"/>
                      <a:pt x="8" y="60"/>
                    </a:cubicBezTo>
                    <a:cubicBezTo>
                      <a:pt x="7" y="61"/>
                      <a:pt x="6" y="61"/>
                      <a:pt x="5" y="62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6"/>
                      <a:pt x="3" y="69"/>
                      <a:pt x="0" y="71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5" y="76"/>
                      <a:pt x="6" y="75"/>
                      <a:pt x="6" y="75"/>
                    </a:cubicBezTo>
                    <a:cubicBezTo>
                      <a:pt x="8" y="73"/>
                      <a:pt x="8" y="71"/>
                      <a:pt x="9" y="68"/>
                    </a:cubicBezTo>
                    <a:cubicBezTo>
                      <a:pt x="9" y="68"/>
                      <a:pt x="10" y="68"/>
                      <a:pt x="10" y="68"/>
                    </a:cubicBezTo>
                    <a:cubicBezTo>
                      <a:pt x="14" y="69"/>
                      <a:pt x="21" y="67"/>
                      <a:pt x="24" y="64"/>
                    </a:cubicBezTo>
                    <a:cubicBezTo>
                      <a:pt x="28" y="60"/>
                      <a:pt x="31" y="55"/>
                      <a:pt x="31" y="49"/>
                    </a:cubicBezTo>
                    <a:cubicBezTo>
                      <a:pt x="31" y="49"/>
                      <a:pt x="31" y="48"/>
                      <a:pt x="31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42" y="48"/>
                      <a:pt x="53" y="37"/>
                      <a:pt x="48" y="27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54" y="25"/>
                      <a:pt x="57" y="20"/>
                      <a:pt x="59" y="17"/>
                    </a:cubicBezTo>
                    <a:cubicBezTo>
                      <a:pt x="60" y="14"/>
                      <a:pt x="60" y="12"/>
                      <a:pt x="60" y="1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1"/>
                      <a:pt x="50" y="1"/>
                      <a:pt x="50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4" name="Freeform 1096"/>
              <p:cNvSpPr/>
              <p:nvPr/>
            </p:nvSpPr>
            <p:spPr bwMode="auto">
              <a:xfrm>
                <a:off x="2539" y="2625"/>
                <a:ext cx="48" cy="33"/>
              </a:xfrm>
              <a:custGeom>
                <a:gdLst>
                  <a:gd name="T0" fmla="*/ 6 w 20"/>
                  <a:gd name="T1" fmla="*/ 8 h 14"/>
                  <a:gd name="T2" fmla="*/ 15 w 20"/>
                  <a:gd name="T3" fmla="*/ 12 h 14"/>
                  <a:gd name="T4" fmla="*/ 10 w 20"/>
                  <a:gd name="T5" fmla="*/ 3 h 14"/>
                  <a:gd name="T6" fmla="*/ 0 w 20"/>
                  <a:gd name="T7" fmla="*/ 0 h 14"/>
                  <a:gd name="T8" fmla="*/ 6 w 20"/>
                  <a:gd name="T9" fmla="*/ 8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4">
                    <a:moveTo>
                      <a:pt x="6" y="8"/>
                    </a:moveTo>
                    <a:cubicBezTo>
                      <a:pt x="8" y="10"/>
                      <a:pt x="12" y="14"/>
                      <a:pt x="15" y="12"/>
                    </a:cubicBezTo>
                    <a:cubicBezTo>
                      <a:pt x="20" y="8"/>
                      <a:pt x="13" y="4"/>
                      <a:pt x="10" y="3"/>
                    </a:cubicBezTo>
                    <a:cubicBezTo>
                      <a:pt x="7" y="1"/>
                      <a:pt x="3" y="1"/>
                      <a:pt x="0" y="0"/>
                    </a:cubicBezTo>
                    <a:cubicBezTo>
                      <a:pt x="1" y="3"/>
                      <a:pt x="3" y="6"/>
                      <a:pt x="6" y="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5" name="Freeform 1097"/>
              <p:cNvSpPr/>
              <p:nvPr/>
            </p:nvSpPr>
            <p:spPr bwMode="auto">
              <a:xfrm>
                <a:off x="2485" y="2672"/>
                <a:ext cx="45" cy="46"/>
              </a:xfrm>
              <a:custGeom>
                <a:gdLst>
                  <a:gd name="T0" fmla="*/ 6 w 19"/>
                  <a:gd name="T1" fmla="*/ 9 h 19"/>
                  <a:gd name="T2" fmla="*/ 16 w 19"/>
                  <a:gd name="T3" fmla="*/ 14 h 19"/>
                  <a:gd name="T4" fmla="*/ 0 w 19"/>
                  <a:gd name="T5" fmla="*/ 0 h 19"/>
                  <a:gd name="T6" fmla="*/ 6 w 19"/>
                  <a:gd name="T7" fmla="*/ 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6" y="9"/>
                    </a:moveTo>
                    <a:cubicBezTo>
                      <a:pt x="7" y="12"/>
                      <a:pt x="13" y="19"/>
                      <a:pt x="16" y="14"/>
                    </a:cubicBezTo>
                    <a:cubicBezTo>
                      <a:pt x="19" y="6"/>
                      <a:pt x="6" y="3"/>
                      <a:pt x="0" y="0"/>
                    </a:cubicBezTo>
                    <a:cubicBezTo>
                      <a:pt x="1" y="3"/>
                      <a:pt x="4" y="6"/>
                      <a:pt x="6" y="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6" name="Freeform 1098"/>
              <p:cNvSpPr/>
              <p:nvPr/>
            </p:nvSpPr>
            <p:spPr bwMode="auto">
              <a:xfrm>
                <a:off x="2542" y="2485"/>
                <a:ext cx="33" cy="35"/>
              </a:xfrm>
              <a:custGeom>
                <a:gdLst>
                  <a:gd name="T0" fmla="*/ 0 w 14"/>
                  <a:gd name="T1" fmla="*/ 4 h 15"/>
                  <a:gd name="T2" fmla="*/ 6 w 14"/>
                  <a:gd name="T3" fmla="*/ 15 h 15"/>
                  <a:gd name="T4" fmla="*/ 14 w 14"/>
                  <a:gd name="T5" fmla="*/ 8 h 15"/>
                  <a:gd name="T6" fmla="*/ 14 w 14"/>
                  <a:gd name="T7" fmla="*/ 7 h 15"/>
                  <a:gd name="T8" fmla="*/ 7 w 14"/>
                  <a:gd name="T9" fmla="*/ 0 h 15"/>
                  <a:gd name="T10" fmla="*/ 0 w 14"/>
                  <a:gd name="T11" fmla="*/ 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0" y="4"/>
                    </a:moveTo>
                    <a:cubicBezTo>
                      <a:pt x="4" y="6"/>
                      <a:pt x="7" y="10"/>
                      <a:pt x="6" y="15"/>
                    </a:cubicBezTo>
                    <a:cubicBezTo>
                      <a:pt x="10" y="14"/>
                      <a:pt x="13" y="12"/>
                      <a:pt x="14" y="8"/>
                    </a:cubicBezTo>
                    <a:cubicBezTo>
                      <a:pt x="14" y="8"/>
                      <a:pt x="14" y="7"/>
                      <a:pt x="14" y="7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2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7" name="Freeform 1099"/>
              <p:cNvSpPr/>
              <p:nvPr/>
            </p:nvSpPr>
            <p:spPr bwMode="auto">
              <a:xfrm>
                <a:off x="2528" y="2563"/>
                <a:ext cx="30" cy="36"/>
              </a:xfrm>
              <a:custGeom>
                <a:gdLst>
                  <a:gd name="T0" fmla="*/ 2 w 13"/>
                  <a:gd name="T1" fmla="*/ 3 h 15"/>
                  <a:gd name="T2" fmla="*/ 0 w 13"/>
                  <a:gd name="T3" fmla="*/ 6 h 15"/>
                  <a:gd name="T4" fmla="*/ 0 w 13"/>
                  <a:gd name="T5" fmla="*/ 6 h 15"/>
                  <a:gd name="T6" fmla="*/ 1 w 13"/>
                  <a:gd name="T7" fmla="*/ 15 h 15"/>
                  <a:gd name="T8" fmla="*/ 6 w 13"/>
                  <a:gd name="T9" fmla="*/ 15 h 15"/>
                  <a:gd name="T10" fmla="*/ 11 w 13"/>
                  <a:gd name="T11" fmla="*/ 11 h 15"/>
                  <a:gd name="T12" fmla="*/ 11 w 13"/>
                  <a:gd name="T13" fmla="*/ 0 h 15"/>
                  <a:gd name="T14" fmla="*/ 2 w 13"/>
                  <a:gd name="T15" fmla="*/ 3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2" y="3"/>
                    </a:moveTo>
                    <a:cubicBezTo>
                      <a:pt x="2" y="4"/>
                      <a:pt x="1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9"/>
                      <a:pt x="2" y="12"/>
                      <a:pt x="1" y="15"/>
                    </a:cubicBezTo>
                    <a:cubicBezTo>
                      <a:pt x="3" y="15"/>
                      <a:pt x="5" y="15"/>
                      <a:pt x="6" y="15"/>
                    </a:cubicBezTo>
                    <a:cubicBezTo>
                      <a:pt x="8" y="14"/>
                      <a:pt x="10" y="12"/>
                      <a:pt x="11" y="11"/>
                    </a:cubicBezTo>
                    <a:cubicBezTo>
                      <a:pt x="13" y="7"/>
                      <a:pt x="13" y="3"/>
                      <a:pt x="11" y="0"/>
                    </a:cubicBezTo>
                    <a:cubicBezTo>
                      <a:pt x="9" y="3"/>
                      <a:pt x="5" y="4"/>
                      <a:pt x="2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8" name="Freeform 1100"/>
              <p:cNvSpPr/>
              <p:nvPr/>
            </p:nvSpPr>
            <p:spPr bwMode="auto">
              <a:xfrm>
                <a:off x="2528" y="2532"/>
                <a:ext cx="33" cy="36"/>
              </a:xfrm>
              <a:custGeom>
                <a:gdLst>
                  <a:gd name="T0" fmla="*/ 10 w 14"/>
                  <a:gd name="T1" fmla="*/ 0 h 15"/>
                  <a:gd name="T2" fmla="*/ 10 w 14"/>
                  <a:gd name="T3" fmla="*/ 0 h 15"/>
                  <a:gd name="T4" fmla="*/ 4 w 14"/>
                  <a:gd name="T5" fmla="*/ 4 h 15"/>
                  <a:gd name="T6" fmla="*/ 0 w 14"/>
                  <a:gd name="T7" fmla="*/ 4 h 15"/>
                  <a:gd name="T8" fmla="*/ 3 w 14"/>
                  <a:gd name="T9" fmla="*/ 15 h 15"/>
                  <a:gd name="T10" fmla="*/ 12 w 14"/>
                  <a:gd name="T11" fmla="*/ 9 h 15"/>
                  <a:gd name="T12" fmla="*/ 10 w 14"/>
                  <a:gd name="T13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7" y="3"/>
                      <a:pt x="4" y="4"/>
                    </a:cubicBezTo>
                    <a:cubicBezTo>
                      <a:pt x="3" y="4"/>
                      <a:pt x="1" y="5"/>
                      <a:pt x="0" y="4"/>
                    </a:cubicBezTo>
                    <a:cubicBezTo>
                      <a:pt x="3" y="7"/>
                      <a:pt x="4" y="11"/>
                      <a:pt x="3" y="15"/>
                    </a:cubicBezTo>
                    <a:cubicBezTo>
                      <a:pt x="6" y="15"/>
                      <a:pt x="11" y="13"/>
                      <a:pt x="12" y="9"/>
                    </a:cubicBezTo>
                    <a:cubicBezTo>
                      <a:pt x="14" y="6"/>
                      <a:pt x="14" y="2"/>
                      <a:pt x="1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9" name="Freeform 1101"/>
              <p:cNvSpPr/>
              <p:nvPr/>
            </p:nvSpPr>
            <p:spPr bwMode="auto">
              <a:xfrm>
                <a:off x="2523" y="2497"/>
                <a:ext cx="31" cy="45"/>
              </a:xfrm>
              <a:custGeom>
                <a:gdLst>
                  <a:gd name="T0" fmla="*/ 8 w 13"/>
                  <a:gd name="T1" fmla="*/ 16 h 19"/>
                  <a:gd name="T2" fmla="*/ 12 w 13"/>
                  <a:gd name="T3" fmla="*/ 10 h 19"/>
                  <a:gd name="T4" fmla="*/ 5 w 13"/>
                  <a:gd name="T5" fmla="*/ 0 h 19"/>
                  <a:gd name="T6" fmla="*/ 0 w 13"/>
                  <a:gd name="T7" fmla="*/ 17 h 19"/>
                  <a:gd name="T8" fmla="*/ 8 w 13"/>
                  <a:gd name="T9" fmla="*/ 16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9">
                    <a:moveTo>
                      <a:pt x="8" y="16"/>
                    </a:moveTo>
                    <a:cubicBezTo>
                      <a:pt x="10" y="15"/>
                      <a:pt x="12" y="13"/>
                      <a:pt x="12" y="10"/>
                    </a:cubicBezTo>
                    <a:cubicBezTo>
                      <a:pt x="13" y="5"/>
                      <a:pt x="10" y="1"/>
                      <a:pt x="5" y="0"/>
                    </a:cubicBezTo>
                    <a:cubicBezTo>
                      <a:pt x="4" y="6"/>
                      <a:pt x="2" y="12"/>
                      <a:pt x="0" y="17"/>
                    </a:cubicBezTo>
                    <a:cubicBezTo>
                      <a:pt x="2" y="19"/>
                      <a:pt x="6" y="18"/>
                      <a:pt x="8" y="1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0" name="Freeform 1102"/>
              <p:cNvSpPr/>
              <p:nvPr/>
            </p:nvSpPr>
            <p:spPr bwMode="auto">
              <a:xfrm>
                <a:off x="2537" y="2466"/>
                <a:ext cx="19" cy="26"/>
              </a:xfrm>
              <a:custGeom>
                <a:gdLst>
                  <a:gd name="T0" fmla="*/ 8 w 8"/>
                  <a:gd name="T1" fmla="*/ 7 h 11"/>
                  <a:gd name="T2" fmla="*/ 1 w 8"/>
                  <a:gd name="T3" fmla="*/ 0 h 11"/>
                  <a:gd name="T4" fmla="*/ 0 w 8"/>
                  <a:gd name="T5" fmla="*/ 11 h 11"/>
                  <a:gd name="T6" fmla="*/ 8 w 8"/>
                  <a:gd name="T7" fmla="*/ 7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8" y="7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0" y="7"/>
                      <a:pt x="0" y="11"/>
                    </a:cubicBezTo>
                    <a:cubicBezTo>
                      <a:pt x="3" y="11"/>
                      <a:pt x="6" y="10"/>
                      <a:pt x="8" y="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1" name="Freeform 1103"/>
              <p:cNvSpPr/>
              <p:nvPr/>
            </p:nvSpPr>
            <p:spPr bwMode="auto">
              <a:xfrm>
                <a:off x="2393" y="2444"/>
                <a:ext cx="142" cy="181"/>
              </a:xfrm>
              <a:custGeom>
                <a:gdLst>
                  <a:gd name="T0" fmla="*/ 59 w 60"/>
                  <a:gd name="T1" fmla="*/ 18 h 76"/>
                  <a:gd name="T2" fmla="*/ 60 w 60"/>
                  <a:gd name="T3" fmla="*/ 7 h 76"/>
                  <a:gd name="T4" fmla="*/ 53 w 60"/>
                  <a:gd name="T5" fmla="*/ 0 h 76"/>
                  <a:gd name="T6" fmla="*/ 52 w 60"/>
                  <a:gd name="T7" fmla="*/ 1 h 76"/>
                  <a:gd name="T8" fmla="*/ 52 w 60"/>
                  <a:gd name="T9" fmla="*/ 4 h 76"/>
                  <a:gd name="T10" fmla="*/ 20 w 60"/>
                  <a:gd name="T11" fmla="*/ 62 h 76"/>
                  <a:gd name="T12" fmla="*/ 0 w 60"/>
                  <a:gd name="T13" fmla="*/ 68 h 76"/>
                  <a:gd name="T14" fmla="*/ 8 w 60"/>
                  <a:gd name="T15" fmla="*/ 76 h 76"/>
                  <a:gd name="T16" fmla="*/ 40 w 60"/>
                  <a:gd name="T17" fmla="*/ 58 h 76"/>
                  <a:gd name="T18" fmla="*/ 59 w 60"/>
                  <a:gd name="T19" fmla="*/ 18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76">
                    <a:moveTo>
                      <a:pt x="59" y="18"/>
                    </a:moveTo>
                    <a:cubicBezTo>
                      <a:pt x="60" y="14"/>
                      <a:pt x="60" y="11"/>
                      <a:pt x="60" y="7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2"/>
                      <a:pt x="52" y="3"/>
                      <a:pt x="52" y="4"/>
                    </a:cubicBezTo>
                    <a:cubicBezTo>
                      <a:pt x="51" y="27"/>
                      <a:pt x="41" y="51"/>
                      <a:pt x="20" y="62"/>
                    </a:cubicBezTo>
                    <a:cubicBezTo>
                      <a:pt x="13" y="65"/>
                      <a:pt x="6" y="67"/>
                      <a:pt x="0" y="68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20" y="73"/>
                      <a:pt x="31" y="67"/>
                      <a:pt x="40" y="58"/>
                    </a:cubicBezTo>
                    <a:cubicBezTo>
                      <a:pt x="51" y="47"/>
                      <a:pt x="57" y="33"/>
                      <a:pt x="59" y="18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2" name="Freeform 1104"/>
              <p:cNvSpPr>
                <a:spLocks noEditPoints="1"/>
              </p:cNvSpPr>
              <p:nvPr/>
            </p:nvSpPr>
            <p:spPr bwMode="auto">
              <a:xfrm>
                <a:off x="2471" y="2528"/>
                <a:ext cx="168" cy="190"/>
              </a:xfrm>
              <a:custGeom>
                <a:gdLst>
                  <a:gd name="T0" fmla="*/ 54 w 71"/>
                  <a:gd name="T1" fmla="*/ 7 h 80"/>
                  <a:gd name="T2" fmla="*/ 44 w 71"/>
                  <a:gd name="T3" fmla="*/ 16 h 80"/>
                  <a:gd name="T4" fmla="*/ 43 w 71"/>
                  <a:gd name="T5" fmla="*/ 17 h 80"/>
                  <a:gd name="T6" fmla="*/ 27 w 71"/>
                  <a:gd name="T7" fmla="*/ 38 h 80"/>
                  <a:gd name="T8" fmla="*/ 26 w 71"/>
                  <a:gd name="T9" fmla="*/ 38 h 80"/>
                  <a:gd name="T10" fmla="*/ 26 w 71"/>
                  <a:gd name="T11" fmla="*/ 39 h 80"/>
                  <a:gd name="T12" fmla="*/ 19 w 71"/>
                  <a:gd name="T13" fmla="*/ 54 h 80"/>
                  <a:gd name="T14" fmla="*/ 5 w 71"/>
                  <a:gd name="T15" fmla="*/ 58 h 80"/>
                  <a:gd name="T16" fmla="*/ 4 w 71"/>
                  <a:gd name="T17" fmla="*/ 58 h 80"/>
                  <a:gd name="T18" fmla="*/ 1 w 71"/>
                  <a:gd name="T19" fmla="*/ 65 h 80"/>
                  <a:gd name="T20" fmla="*/ 0 w 71"/>
                  <a:gd name="T21" fmla="*/ 66 h 80"/>
                  <a:gd name="T22" fmla="*/ 1 w 71"/>
                  <a:gd name="T23" fmla="*/ 67 h 80"/>
                  <a:gd name="T24" fmla="*/ 5 w 71"/>
                  <a:gd name="T25" fmla="*/ 61 h 80"/>
                  <a:gd name="T26" fmla="*/ 8 w 71"/>
                  <a:gd name="T27" fmla="*/ 67 h 80"/>
                  <a:gd name="T28" fmla="*/ 12 w 71"/>
                  <a:gd name="T29" fmla="*/ 74 h 80"/>
                  <a:gd name="T30" fmla="*/ 22 w 71"/>
                  <a:gd name="T31" fmla="*/ 77 h 80"/>
                  <a:gd name="T32" fmla="*/ 22 w 71"/>
                  <a:gd name="T33" fmla="*/ 68 h 80"/>
                  <a:gd name="T34" fmla="*/ 8 w 71"/>
                  <a:gd name="T35" fmla="*/ 60 h 80"/>
                  <a:gd name="T36" fmla="*/ 20 w 71"/>
                  <a:gd name="T37" fmla="*/ 56 h 80"/>
                  <a:gd name="T38" fmla="*/ 27 w 71"/>
                  <a:gd name="T39" fmla="*/ 42 h 80"/>
                  <a:gd name="T40" fmla="*/ 46 w 71"/>
                  <a:gd name="T41" fmla="*/ 54 h 80"/>
                  <a:gd name="T42" fmla="*/ 45 w 71"/>
                  <a:gd name="T43" fmla="*/ 45 h 80"/>
                  <a:gd name="T44" fmla="*/ 38 w 71"/>
                  <a:gd name="T45" fmla="*/ 41 h 80"/>
                  <a:gd name="T46" fmla="*/ 30 w 71"/>
                  <a:gd name="T47" fmla="*/ 39 h 80"/>
                  <a:gd name="T48" fmla="*/ 46 w 71"/>
                  <a:gd name="T49" fmla="*/ 18 h 80"/>
                  <a:gd name="T50" fmla="*/ 52 w 71"/>
                  <a:gd name="T51" fmla="*/ 24 h 80"/>
                  <a:gd name="T52" fmla="*/ 60 w 71"/>
                  <a:gd name="T53" fmla="*/ 28 h 80"/>
                  <a:gd name="T54" fmla="*/ 70 w 71"/>
                  <a:gd name="T55" fmla="*/ 23 h 80"/>
                  <a:gd name="T56" fmla="*/ 63 w 71"/>
                  <a:gd name="T57" fmla="*/ 16 h 80"/>
                  <a:gd name="T58" fmla="*/ 57 w 71"/>
                  <a:gd name="T59" fmla="*/ 15 h 80"/>
                  <a:gd name="T60" fmla="*/ 50 w 71"/>
                  <a:gd name="T61" fmla="*/ 15 h 80"/>
                  <a:gd name="T62" fmla="*/ 56 w 71"/>
                  <a:gd name="T63" fmla="*/ 7 h 80"/>
                  <a:gd name="T64" fmla="*/ 57 w 71"/>
                  <a:gd name="T65" fmla="*/ 2 h 80"/>
                  <a:gd name="T66" fmla="*/ 55 w 71"/>
                  <a:gd name="T67" fmla="*/ 0 h 80"/>
                  <a:gd name="T68" fmla="*/ 54 w 71"/>
                  <a:gd name="T69" fmla="*/ 7 h 80"/>
                  <a:gd name="T70" fmla="*/ 22 w 71"/>
                  <a:gd name="T71" fmla="*/ 75 h 80"/>
                  <a:gd name="T72" fmla="*/ 12 w 71"/>
                  <a:gd name="T73" fmla="*/ 70 h 80"/>
                  <a:gd name="T74" fmla="*/ 6 w 71"/>
                  <a:gd name="T75" fmla="*/ 61 h 80"/>
                  <a:gd name="T76" fmla="*/ 22 w 71"/>
                  <a:gd name="T77" fmla="*/ 75 h 80"/>
                  <a:gd name="T78" fmla="*/ 39 w 71"/>
                  <a:gd name="T79" fmla="*/ 44 h 80"/>
                  <a:gd name="T80" fmla="*/ 44 w 71"/>
                  <a:gd name="T81" fmla="*/ 53 h 80"/>
                  <a:gd name="T82" fmla="*/ 35 w 71"/>
                  <a:gd name="T83" fmla="*/ 49 h 80"/>
                  <a:gd name="T84" fmla="*/ 29 w 71"/>
                  <a:gd name="T85" fmla="*/ 41 h 80"/>
                  <a:gd name="T86" fmla="*/ 39 w 71"/>
                  <a:gd name="T87" fmla="*/ 44 h 80"/>
                  <a:gd name="T88" fmla="*/ 55 w 71"/>
                  <a:gd name="T89" fmla="*/ 17 h 80"/>
                  <a:gd name="T90" fmla="*/ 60 w 71"/>
                  <a:gd name="T91" fmla="*/ 17 h 80"/>
                  <a:gd name="T92" fmla="*/ 68 w 71"/>
                  <a:gd name="T93" fmla="*/ 23 h 80"/>
                  <a:gd name="T94" fmla="*/ 58 w 71"/>
                  <a:gd name="T95" fmla="*/ 26 h 80"/>
                  <a:gd name="T96" fmla="*/ 51 w 71"/>
                  <a:gd name="T97" fmla="*/ 21 h 80"/>
                  <a:gd name="T98" fmla="*/ 46 w 71"/>
                  <a:gd name="T99" fmla="*/ 17 h 80"/>
                  <a:gd name="T100" fmla="*/ 55 w 71"/>
                  <a:gd name="T101" fmla="*/ 17 h 8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1" h="80">
                    <a:moveTo>
                      <a:pt x="54" y="7"/>
                    </a:moveTo>
                    <a:cubicBezTo>
                      <a:pt x="52" y="10"/>
                      <a:pt x="49" y="15"/>
                      <a:pt x="44" y="16"/>
                    </a:cubicBezTo>
                    <a:cubicBezTo>
                      <a:pt x="43" y="16"/>
                      <a:pt x="43" y="16"/>
                      <a:pt x="43" y="17"/>
                    </a:cubicBezTo>
                    <a:cubicBezTo>
                      <a:pt x="48" y="27"/>
                      <a:pt x="37" y="38"/>
                      <a:pt x="27" y="38"/>
                    </a:cubicBezTo>
                    <a:cubicBezTo>
                      <a:pt x="27" y="38"/>
                      <a:pt x="27" y="38"/>
                      <a:pt x="26" y="38"/>
                    </a:cubicBezTo>
                    <a:cubicBezTo>
                      <a:pt x="26" y="38"/>
                      <a:pt x="26" y="39"/>
                      <a:pt x="26" y="39"/>
                    </a:cubicBezTo>
                    <a:cubicBezTo>
                      <a:pt x="26" y="45"/>
                      <a:pt x="23" y="50"/>
                      <a:pt x="19" y="54"/>
                    </a:cubicBezTo>
                    <a:cubicBezTo>
                      <a:pt x="16" y="57"/>
                      <a:pt x="9" y="59"/>
                      <a:pt x="5" y="58"/>
                    </a:cubicBezTo>
                    <a:cubicBezTo>
                      <a:pt x="5" y="58"/>
                      <a:pt x="4" y="58"/>
                      <a:pt x="4" y="58"/>
                    </a:cubicBezTo>
                    <a:cubicBezTo>
                      <a:pt x="3" y="61"/>
                      <a:pt x="3" y="63"/>
                      <a:pt x="1" y="65"/>
                    </a:cubicBezTo>
                    <a:cubicBezTo>
                      <a:pt x="1" y="65"/>
                      <a:pt x="0" y="66"/>
                      <a:pt x="0" y="66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3" y="66"/>
                      <a:pt x="4" y="63"/>
                      <a:pt x="5" y="61"/>
                    </a:cubicBezTo>
                    <a:cubicBezTo>
                      <a:pt x="5" y="63"/>
                      <a:pt x="7" y="65"/>
                      <a:pt x="8" y="67"/>
                    </a:cubicBezTo>
                    <a:cubicBezTo>
                      <a:pt x="9" y="69"/>
                      <a:pt x="10" y="72"/>
                      <a:pt x="12" y="74"/>
                    </a:cubicBezTo>
                    <a:cubicBezTo>
                      <a:pt x="14" y="76"/>
                      <a:pt x="19" y="80"/>
                      <a:pt x="22" y="77"/>
                    </a:cubicBezTo>
                    <a:cubicBezTo>
                      <a:pt x="24" y="75"/>
                      <a:pt x="24" y="71"/>
                      <a:pt x="22" y="68"/>
                    </a:cubicBezTo>
                    <a:cubicBezTo>
                      <a:pt x="19" y="64"/>
                      <a:pt x="13" y="63"/>
                      <a:pt x="8" y="60"/>
                    </a:cubicBezTo>
                    <a:cubicBezTo>
                      <a:pt x="12" y="60"/>
                      <a:pt x="17" y="58"/>
                      <a:pt x="20" y="56"/>
                    </a:cubicBezTo>
                    <a:cubicBezTo>
                      <a:pt x="24" y="52"/>
                      <a:pt x="27" y="47"/>
                      <a:pt x="27" y="42"/>
                    </a:cubicBezTo>
                    <a:cubicBezTo>
                      <a:pt x="30" y="48"/>
                      <a:pt x="39" y="59"/>
                      <a:pt x="46" y="54"/>
                    </a:cubicBezTo>
                    <a:cubicBezTo>
                      <a:pt x="49" y="51"/>
                      <a:pt x="48" y="47"/>
                      <a:pt x="45" y="45"/>
                    </a:cubicBezTo>
                    <a:cubicBezTo>
                      <a:pt x="43" y="43"/>
                      <a:pt x="40" y="42"/>
                      <a:pt x="38" y="41"/>
                    </a:cubicBezTo>
                    <a:cubicBezTo>
                      <a:pt x="35" y="41"/>
                      <a:pt x="33" y="40"/>
                      <a:pt x="30" y="39"/>
                    </a:cubicBezTo>
                    <a:cubicBezTo>
                      <a:pt x="39" y="39"/>
                      <a:pt x="48" y="28"/>
                      <a:pt x="46" y="18"/>
                    </a:cubicBezTo>
                    <a:cubicBezTo>
                      <a:pt x="48" y="20"/>
                      <a:pt x="50" y="22"/>
                      <a:pt x="52" y="24"/>
                    </a:cubicBezTo>
                    <a:cubicBezTo>
                      <a:pt x="54" y="26"/>
                      <a:pt x="57" y="27"/>
                      <a:pt x="60" y="28"/>
                    </a:cubicBezTo>
                    <a:cubicBezTo>
                      <a:pt x="64" y="29"/>
                      <a:pt x="69" y="28"/>
                      <a:pt x="70" y="23"/>
                    </a:cubicBezTo>
                    <a:cubicBezTo>
                      <a:pt x="71" y="19"/>
                      <a:pt x="67" y="17"/>
                      <a:pt x="63" y="16"/>
                    </a:cubicBezTo>
                    <a:cubicBezTo>
                      <a:pt x="61" y="15"/>
                      <a:pt x="59" y="15"/>
                      <a:pt x="57" y="15"/>
                    </a:cubicBezTo>
                    <a:cubicBezTo>
                      <a:pt x="55" y="15"/>
                      <a:pt x="52" y="15"/>
                      <a:pt x="50" y="15"/>
                    </a:cubicBezTo>
                    <a:cubicBezTo>
                      <a:pt x="52" y="13"/>
                      <a:pt x="54" y="10"/>
                      <a:pt x="56" y="7"/>
                    </a:cubicBezTo>
                    <a:cubicBezTo>
                      <a:pt x="56" y="6"/>
                      <a:pt x="57" y="4"/>
                      <a:pt x="57" y="2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2"/>
                      <a:pt x="55" y="4"/>
                      <a:pt x="54" y="7"/>
                    </a:cubicBezTo>
                    <a:close/>
                    <a:moveTo>
                      <a:pt x="22" y="75"/>
                    </a:moveTo>
                    <a:cubicBezTo>
                      <a:pt x="19" y="80"/>
                      <a:pt x="13" y="73"/>
                      <a:pt x="12" y="70"/>
                    </a:cubicBezTo>
                    <a:cubicBezTo>
                      <a:pt x="10" y="67"/>
                      <a:pt x="7" y="64"/>
                      <a:pt x="6" y="61"/>
                    </a:cubicBezTo>
                    <a:cubicBezTo>
                      <a:pt x="12" y="64"/>
                      <a:pt x="25" y="67"/>
                      <a:pt x="22" y="75"/>
                    </a:cubicBezTo>
                    <a:close/>
                    <a:moveTo>
                      <a:pt x="39" y="44"/>
                    </a:moveTo>
                    <a:cubicBezTo>
                      <a:pt x="42" y="45"/>
                      <a:pt x="49" y="49"/>
                      <a:pt x="44" y="53"/>
                    </a:cubicBezTo>
                    <a:cubicBezTo>
                      <a:pt x="41" y="55"/>
                      <a:pt x="37" y="51"/>
                      <a:pt x="35" y="49"/>
                    </a:cubicBezTo>
                    <a:cubicBezTo>
                      <a:pt x="32" y="47"/>
                      <a:pt x="30" y="44"/>
                      <a:pt x="29" y="41"/>
                    </a:cubicBezTo>
                    <a:cubicBezTo>
                      <a:pt x="32" y="42"/>
                      <a:pt x="36" y="42"/>
                      <a:pt x="39" y="44"/>
                    </a:cubicBezTo>
                    <a:close/>
                    <a:moveTo>
                      <a:pt x="55" y="17"/>
                    </a:moveTo>
                    <a:cubicBezTo>
                      <a:pt x="57" y="17"/>
                      <a:pt x="59" y="17"/>
                      <a:pt x="60" y="17"/>
                    </a:cubicBezTo>
                    <a:cubicBezTo>
                      <a:pt x="64" y="17"/>
                      <a:pt x="69" y="18"/>
                      <a:pt x="68" y="23"/>
                    </a:cubicBezTo>
                    <a:cubicBezTo>
                      <a:pt x="68" y="28"/>
                      <a:pt x="61" y="27"/>
                      <a:pt x="58" y="26"/>
                    </a:cubicBezTo>
                    <a:cubicBezTo>
                      <a:pt x="55" y="25"/>
                      <a:pt x="53" y="23"/>
                      <a:pt x="51" y="21"/>
                    </a:cubicBezTo>
                    <a:cubicBezTo>
                      <a:pt x="49" y="20"/>
                      <a:pt x="48" y="18"/>
                      <a:pt x="46" y="17"/>
                    </a:cubicBezTo>
                    <a:cubicBezTo>
                      <a:pt x="49" y="16"/>
                      <a:pt x="53" y="17"/>
                      <a:pt x="5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3" name="Freeform 1105"/>
              <p:cNvSpPr/>
              <p:nvPr/>
            </p:nvSpPr>
            <p:spPr bwMode="auto">
              <a:xfrm>
                <a:off x="2388" y="2447"/>
                <a:ext cx="128" cy="159"/>
              </a:xfrm>
              <a:custGeom>
                <a:gdLst>
                  <a:gd name="T0" fmla="*/ 46 w 54"/>
                  <a:gd name="T1" fmla="*/ 31 h 67"/>
                  <a:gd name="T2" fmla="*/ 0 w 54"/>
                  <a:gd name="T3" fmla="*/ 65 h 67"/>
                  <a:gd name="T4" fmla="*/ 2 w 54"/>
                  <a:gd name="T5" fmla="*/ 67 h 67"/>
                  <a:gd name="T6" fmla="*/ 22 w 54"/>
                  <a:gd name="T7" fmla="*/ 61 h 67"/>
                  <a:gd name="T8" fmla="*/ 54 w 54"/>
                  <a:gd name="T9" fmla="*/ 3 h 67"/>
                  <a:gd name="T10" fmla="*/ 54 w 54"/>
                  <a:gd name="T11" fmla="*/ 0 h 67"/>
                  <a:gd name="T12" fmla="*/ 52 w 54"/>
                  <a:gd name="T13" fmla="*/ 2 h 67"/>
                  <a:gd name="T14" fmla="*/ 46 w 54"/>
                  <a:gd name="T15" fmla="*/ 31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67">
                    <a:moveTo>
                      <a:pt x="46" y="31"/>
                    </a:moveTo>
                    <a:cubicBezTo>
                      <a:pt x="38" y="50"/>
                      <a:pt x="20" y="64"/>
                      <a:pt x="0" y="65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8" y="66"/>
                      <a:pt x="15" y="64"/>
                      <a:pt x="22" y="61"/>
                    </a:cubicBezTo>
                    <a:cubicBezTo>
                      <a:pt x="43" y="50"/>
                      <a:pt x="53" y="26"/>
                      <a:pt x="54" y="3"/>
                    </a:cubicBezTo>
                    <a:cubicBezTo>
                      <a:pt x="54" y="2"/>
                      <a:pt x="54" y="1"/>
                      <a:pt x="54" y="0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12"/>
                      <a:pt x="50" y="21"/>
                      <a:pt x="46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4" name="Freeform 1106"/>
              <p:cNvSpPr>
                <a:spLocks noEditPoints="1"/>
              </p:cNvSpPr>
              <p:nvPr/>
            </p:nvSpPr>
            <p:spPr bwMode="auto">
              <a:xfrm>
                <a:off x="2412" y="2461"/>
                <a:ext cx="177" cy="211"/>
              </a:xfrm>
              <a:custGeom>
                <a:gdLst>
                  <a:gd name="T0" fmla="*/ 61 w 75"/>
                  <a:gd name="T1" fmla="*/ 25 h 89"/>
                  <a:gd name="T2" fmla="*/ 62 w 75"/>
                  <a:gd name="T3" fmla="*/ 10 h 89"/>
                  <a:gd name="T4" fmla="*/ 53 w 75"/>
                  <a:gd name="T5" fmla="*/ 13 h 89"/>
                  <a:gd name="T6" fmla="*/ 52 w 75"/>
                  <a:gd name="T7" fmla="*/ 0 h 89"/>
                  <a:gd name="T8" fmla="*/ 32 w 75"/>
                  <a:gd name="T9" fmla="*/ 51 h 89"/>
                  <a:gd name="T10" fmla="*/ 7 w 75"/>
                  <a:gd name="T11" fmla="*/ 76 h 89"/>
                  <a:gd name="T12" fmla="*/ 10 w 75"/>
                  <a:gd name="T13" fmla="*/ 79 h 89"/>
                  <a:gd name="T14" fmla="*/ 12 w 75"/>
                  <a:gd name="T15" fmla="*/ 77 h 89"/>
                  <a:gd name="T16" fmla="*/ 19 w 75"/>
                  <a:gd name="T17" fmla="*/ 88 h 89"/>
                  <a:gd name="T18" fmla="*/ 25 w 75"/>
                  <a:gd name="T19" fmla="*/ 80 h 89"/>
                  <a:gd name="T20" fmla="*/ 28 w 75"/>
                  <a:gd name="T21" fmla="*/ 78 h 89"/>
                  <a:gd name="T22" fmla="*/ 38 w 75"/>
                  <a:gd name="T23" fmla="*/ 78 h 89"/>
                  <a:gd name="T24" fmla="*/ 43 w 75"/>
                  <a:gd name="T25" fmla="*/ 65 h 89"/>
                  <a:gd name="T26" fmla="*/ 50 w 75"/>
                  <a:gd name="T27" fmla="*/ 59 h 89"/>
                  <a:gd name="T28" fmla="*/ 61 w 75"/>
                  <a:gd name="T29" fmla="*/ 42 h 89"/>
                  <a:gd name="T30" fmla="*/ 63 w 75"/>
                  <a:gd name="T31" fmla="*/ 39 h 89"/>
                  <a:gd name="T32" fmla="*/ 70 w 75"/>
                  <a:gd name="T33" fmla="*/ 19 h 89"/>
                  <a:gd name="T34" fmla="*/ 70 w 75"/>
                  <a:gd name="T35" fmla="*/ 18 h 89"/>
                  <a:gd name="T36" fmla="*/ 69 w 75"/>
                  <a:gd name="T37" fmla="*/ 18 h 89"/>
                  <a:gd name="T38" fmla="*/ 59 w 75"/>
                  <a:gd name="T39" fmla="*/ 25 h 89"/>
                  <a:gd name="T40" fmla="*/ 47 w 75"/>
                  <a:gd name="T41" fmla="*/ 32 h 89"/>
                  <a:gd name="T42" fmla="*/ 46 w 75"/>
                  <a:gd name="T43" fmla="*/ 34 h 89"/>
                  <a:gd name="T44" fmla="*/ 36 w 75"/>
                  <a:gd name="T45" fmla="*/ 49 h 89"/>
                  <a:gd name="T46" fmla="*/ 30 w 75"/>
                  <a:gd name="T47" fmla="*/ 55 h 89"/>
                  <a:gd name="T48" fmla="*/ 33 w 75"/>
                  <a:gd name="T49" fmla="*/ 64 h 89"/>
                  <a:gd name="T50" fmla="*/ 19 w 75"/>
                  <a:gd name="T51" fmla="*/ 63 h 89"/>
                  <a:gd name="T52" fmla="*/ 13 w 75"/>
                  <a:gd name="T53" fmla="*/ 74 h 89"/>
                  <a:gd name="T54" fmla="*/ 3 w 75"/>
                  <a:gd name="T55" fmla="*/ 70 h 89"/>
                  <a:gd name="T56" fmla="*/ 13 w 75"/>
                  <a:gd name="T57" fmla="*/ 74 h 89"/>
                  <a:gd name="T58" fmla="*/ 14 w 75"/>
                  <a:gd name="T59" fmla="*/ 76 h 89"/>
                  <a:gd name="T60" fmla="*/ 26 w 75"/>
                  <a:gd name="T61" fmla="*/ 69 h 89"/>
                  <a:gd name="T62" fmla="*/ 26 w 75"/>
                  <a:gd name="T63" fmla="*/ 78 h 89"/>
                  <a:gd name="T64" fmla="*/ 29 w 75"/>
                  <a:gd name="T65" fmla="*/ 77 h 89"/>
                  <a:gd name="T66" fmla="*/ 34 w 75"/>
                  <a:gd name="T67" fmla="*/ 66 h 89"/>
                  <a:gd name="T68" fmla="*/ 42 w 75"/>
                  <a:gd name="T69" fmla="*/ 66 h 89"/>
                  <a:gd name="T70" fmla="*/ 39 w 75"/>
                  <a:gd name="T71" fmla="*/ 76 h 89"/>
                  <a:gd name="T72" fmla="*/ 36 w 75"/>
                  <a:gd name="T73" fmla="*/ 64 h 89"/>
                  <a:gd name="T74" fmla="*/ 48 w 75"/>
                  <a:gd name="T75" fmla="*/ 50 h 89"/>
                  <a:gd name="T76" fmla="*/ 60 w 75"/>
                  <a:gd name="T77" fmla="*/ 54 h 89"/>
                  <a:gd name="T78" fmla="*/ 50 w 75"/>
                  <a:gd name="T79" fmla="*/ 58 h 89"/>
                  <a:gd name="T80" fmla="*/ 49 w 75"/>
                  <a:gd name="T81" fmla="*/ 49 h 89"/>
                  <a:gd name="T82" fmla="*/ 60 w 75"/>
                  <a:gd name="T83" fmla="*/ 43 h 89"/>
                  <a:gd name="T84" fmla="*/ 61 w 75"/>
                  <a:gd name="T85" fmla="*/ 39 h 89"/>
                  <a:gd name="T86" fmla="*/ 49 w 75"/>
                  <a:gd name="T87" fmla="*/ 34 h 89"/>
                  <a:gd name="T88" fmla="*/ 59 w 75"/>
                  <a:gd name="T89" fmla="*/ 30 h 89"/>
                  <a:gd name="T90" fmla="*/ 61 w 75"/>
                  <a:gd name="T91" fmla="*/ 39 h 89"/>
                  <a:gd name="T92" fmla="*/ 64 w 75"/>
                  <a:gd name="T93" fmla="*/ 37 h 89"/>
                  <a:gd name="T94" fmla="*/ 61 w 75"/>
                  <a:gd name="T95" fmla="*/ 27 h 89"/>
                  <a:gd name="T96" fmla="*/ 69 w 75"/>
                  <a:gd name="T97" fmla="*/ 21 h 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5" h="89">
                    <a:moveTo>
                      <a:pt x="69" y="18"/>
                    </a:moveTo>
                    <a:cubicBezTo>
                      <a:pt x="68" y="22"/>
                      <a:pt x="65" y="24"/>
                      <a:pt x="61" y="25"/>
                    </a:cubicBezTo>
                    <a:cubicBezTo>
                      <a:pt x="62" y="20"/>
                      <a:pt x="59" y="16"/>
                      <a:pt x="55" y="14"/>
                    </a:cubicBezTo>
                    <a:cubicBezTo>
                      <a:pt x="58" y="14"/>
                      <a:pt x="60" y="12"/>
                      <a:pt x="62" y="10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59" y="12"/>
                      <a:pt x="56" y="13"/>
                      <a:pt x="53" y="13"/>
                    </a:cubicBezTo>
                    <a:cubicBezTo>
                      <a:pt x="53" y="9"/>
                      <a:pt x="54" y="6"/>
                      <a:pt x="54" y="2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4"/>
                      <a:pt x="52" y="7"/>
                      <a:pt x="51" y="11"/>
                    </a:cubicBezTo>
                    <a:cubicBezTo>
                      <a:pt x="49" y="26"/>
                      <a:pt x="43" y="40"/>
                      <a:pt x="32" y="51"/>
                    </a:cubicBezTo>
                    <a:cubicBezTo>
                      <a:pt x="23" y="60"/>
                      <a:pt x="12" y="66"/>
                      <a:pt x="0" y="69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8" y="76"/>
                      <a:pt x="9" y="76"/>
                      <a:pt x="11" y="76"/>
                    </a:cubicBezTo>
                    <a:cubicBezTo>
                      <a:pt x="11" y="77"/>
                      <a:pt x="10" y="78"/>
                      <a:pt x="10" y="79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12" y="79"/>
                      <a:pt x="12" y="78"/>
                      <a:pt x="12" y="77"/>
                    </a:cubicBezTo>
                    <a:cubicBezTo>
                      <a:pt x="15" y="80"/>
                      <a:pt x="19" y="81"/>
                      <a:pt x="23" y="80"/>
                    </a:cubicBezTo>
                    <a:cubicBezTo>
                      <a:pt x="23" y="84"/>
                      <a:pt x="21" y="86"/>
                      <a:pt x="19" y="88"/>
                    </a:cubicBezTo>
                    <a:cubicBezTo>
                      <a:pt x="20" y="89"/>
                      <a:pt x="20" y="89"/>
                      <a:pt x="20" y="89"/>
                    </a:cubicBezTo>
                    <a:cubicBezTo>
                      <a:pt x="23" y="87"/>
                      <a:pt x="25" y="84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6" y="79"/>
                      <a:pt x="27" y="79"/>
                      <a:pt x="28" y="78"/>
                    </a:cubicBezTo>
                    <a:cubicBezTo>
                      <a:pt x="29" y="79"/>
                      <a:pt x="30" y="79"/>
                      <a:pt x="31" y="80"/>
                    </a:cubicBezTo>
                    <a:cubicBezTo>
                      <a:pt x="34" y="80"/>
                      <a:pt x="36" y="79"/>
                      <a:pt x="38" y="78"/>
                    </a:cubicBezTo>
                    <a:cubicBezTo>
                      <a:pt x="42" y="76"/>
                      <a:pt x="45" y="70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5" y="65"/>
                      <a:pt x="46" y="64"/>
                      <a:pt x="47" y="63"/>
                    </a:cubicBezTo>
                    <a:cubicBezTo>
                      <a:pt x="49" y="62"/>
                      <a:pt x="49" y="61"/>
                      <a:pt x="50" y="59"/>
                    </a:cubicBezTo>
                    <a:cubicBezTo>
                      <a:pt x="55" y="60"/>
                      <a:pt x="59" y="59"/>
                      <a:pt x="62" y="54"/>
                    </a:cubicBezTo>
                    <a:cubicBezTo>
                      <a:pt x="64" y="51"/>
                      <a:pt x="64" y="46"/>
                      <a:pt x="61" y="42"/>
                    </a:cubicBezTo>
                    <a:cubicBezTo>
                      <a:pt x="62" y="42"/>
                      <a:pt x="63" y="41"/>
                      <a:pt x="63" y="40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8" y="39"/>
                      <a:pt x="72" y="36"/>
                      <a:pt x="73" y="32"/>
                    </a:cubicBezTo>
                    <a:cubicBezTo>
                      <a:pt x="75" y="27"/>
                      <a:pt x="74" y="22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8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8"/>
                      <a:pt x="69" y="18"/>
                    </a:cubicBezTo>
                    <a:close/>
                    <a:moveTo>
                      <a:pt x="52" y="15"/>
                    </a:moveTo>
                    <a:cubicBezTo>
                      <a:pt x="57" y="16"/>
                      <a:pt x="60" y="20"/>
                      <a:pt x="59" y="25"/>
                    </a:cubicBezTo>
                    <a:cubicBezTo>
                      <a:pt x="59" y="28"/>
                      <a:pt x="57" y="30"/>
                      <a:pt x="55" y="31"/>
                    </a:cubicBezTo>
                    <a:cubicBezTo>
                      <a:pt x="53" y="33"/>
                      <a:pt x="49" y="34"/>
                      <a:pt x="47" y="32"/>
                    </a:cubicBezTo>
                    <a:cubicBezTo>
                      <a:pt x="49" y="27"/>
                      <a:pt x="51" y="21"/>
                      <a:pt x="52" y="15"/>
                    </a:cubicBezTo>
                    <a:close/>
                    <a:moveTo>
                      <a:pt x="46" y="34"/>
                    </a:moveTo>
                    <a:cubicBezTo>
                      <a:pt x="51" y="37"/>
                      <a:pt x="52" y="42"/>
                      <a:pt x="49" y="47"/>
                    </a:cubicBezTo>
                    <a:cubicBezTo>
                      <a:pt x="47" y="50"/>
                      <a:pt x="39" y="52"/>
                      <a:pt x="36" y="49"/>
                    </a:cubicBezTo>
                    <a:cubicBezTo>
                      <a:pt x="40" y="45"/>
                      <a:pt x="43" y="40"/>
                      <a:pt x="46" y="34"/>
                    </a:cubicBezTo>
                    <a:close/>
                    <a:moveTo>
                      <a:pt x="30" y="55"/>
                    </a:moveTo>
                    <a:cubicBezTo>
                      <a:pt x="32" y="54"/>
                      <a:pt x="33" y="52"/>
                      <a:pt x="35" y="51"/>
                    </a:cubicBezTo>
                    <a:cubicBezTo>
                      <a:pt x="38" y="55"/>
                      <a:pt x="36" y="61"/>
                      <a:pt x="33" y="64"/>
                    </a:cubicBezTo>
                    <a:cubicBezTo>
                      <a:pt x="31" y="66"/>
                      <a:pt x="29" y="67"/>
                      <a:pt x="26" y="67"/>
                    </a:cubicBezTo>
                    <a:cubicBezTo>
                      <a:pt x="23" y="67"/>
                      <a:pt x="21" y="65"/>
                      <a:pt x="19" y="63"/>
                    </a:cubicBezTo>
                    <a:cubicBezTo>
                      <a:pt x="23" y="61"/>
                      <a:pt x="27" y="58"/>
                      <a:pt x="30" y="55"/>
                    </a:cubicBezTo>
                    <a:close/>
                    <a:moveTo>
                      <a:pt x="13" y="74"/>
                    </a:moveTo>
                    <a:cubicBezTo>
                      <a:pt x="10" y="76"/>
                      <a:pt x="3" y="74"/>
                      <a:pt x="3" y="70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8" y="68"/>
                      <a:pt x="13" y="67"/>
                      <a:pt x="17" y="64"/>
                    </a:cubicBezTo>
                    <a:cubicBezTo>
                      <a:pt x="19" y="68"/>
                      <a:pt x="17" y="73"/>
                      <a:pt x="13" y="74"/>
                    </a:cubicBezTo>
                    <a:close/>
                    <a:moveTo>
                      <a:pt x="26" y="78"/>
                    </a:moveTo>
                    <a:cubicBezTo>
                      <a:pt x="21" y="80"/>
                      <a:pt x="17" y="79"/>
                      <a:pt x="14" y="76"/>
                    </a:cubicBezTo>
                    <a:cubicBezTo>
                      <a:pt x="18" y="75"/>
                      <a:pt x="20" y="69"/>
                      <a:pt x="19" y="65"/>
                    </a:cubicBezTo>
                    <a:cubicBezTo>
                      <a:pt x="21" y="67"/>
                      <a:pt x="23" y="68"/>
                      <a:pt x="26" y="69"/>
                    </a:cubicBezTo>
                    <a:cubicBezTo>
                      <a:pt x="28" y="69"/>
                      <a:pt x="29" y="69"/>
                      <a:pt x="30" y="68"/>
                    </a:cubicBezTo>
                    <a:cubicBezTo>
                      <a:pt x="31" y="72"/>
                      <a:pt x="29" y="76"/>
                      <a:pt x="26" y="78"/>
                    </a:cubicBezTo>
                    <a:close/>
                    <a:moveTo>
                      <a:pt x="39" y="76"/>
                    </a:moveTo>
                    <a:cubicBezTo>
                      <a:pt x="37" y="78"/>
                      <a:pt x="32" y="79"/>
                      <a:pt x="29" y="77"/>
                    </a:cubicBezTo>
                    <a:cubicBezTo>
                      <a:pt x="31" y="75"/>
                      <a:pt x="33" y="71"/>
                      <a:pt x="32" y="67"/>
                    </a:cubicBezTo>
                    <a:cubicBezTo>
                      <a:pt x="33" y="67"/>
                      <a:pt x="34" y="66"/>
                      <a:pt x="34" y="66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7" y="66"/>
                      <a:pt x="39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3" y="69"/>
                      <a:pt x="41" y="73"/>
                      <a:pt x="39" y="76"/>
                    </a:cubicBezTo>
                    <a:close/>
                    <a:moveTo>
                      <a:pt x="47" y="61"/>
                    </a:moveTo>
                    <a:cubicBezTo>
                      <a:pt x="44" y="64"/>
                      <a:pt x="39" y="65"/>
                      <a:pt x="36" y="64"/>
                    </a:cubicBezTo>
                    <a:cubicBezTo>
                      <a:pt x="38" y="60"/>
                      <a:pt x="39" y="56"/>
                      <a:pt x="37" y="52"/>
                    </a:cubicBezTo>
                    <a:cubicBezTo>
                      <a:pt x="40" y="53"/>
                      <a:pt x="45" y="52"/>
                      <a:pt x="48" y="50"/>
                    </a:cubicBezTo>
                    <a:cubicBezTo>
                      <a:pt x="50" y="54"/>
                      <a:pt x="50" y="58"/>
                      <a:pt x="47" y="61"/>
                    </a:cubicBezTo>
                    <a:close/>
                    <a:moveTo>
                      <a:pt x="60" y="54"/>
                    </a:moveTo>
                    <a:cubicBezTo>
                      <a:pt x="59" y="55"/>
                      <a:pt x="57" y="57"/>
                      <a:pt x="55" y="58"/>
                    </a:cubicBezTo>
                    <a:cubicBezTo>
                      <a:pt x="54" y="58"/>
                      <a:pt x="52" y="58"/>
                      <a:pt x="50" y="58"/>
                    </a:cubicBezTo>
                    <a:cubicBezTo>
                      <a:pt x="51" y="55"/>
                      <a:pt x="50" y="52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50" y="48"/>
                      <a:pt x="51" y="47"/>
                      <a:pt x="51" y="46"/>
                    </a:cubicBezTo>
                    <a:cubicBezTo>
                      <a:pt x="54" y="47"/>
                      <a:pt x="58" y="46"/>
                      <a:pt x="60" y="43"/>
                    </a:cubicBezTo>
                    <a:cubicBezTo>
                      <a:pt x="62" y="46"/>
                      <a:pt x="62" y="50"/>
                      <a:pt x="60" y="54"/>
                    </a:cubicBezTo>
                    <a:close/>
                    <a:moveTo>
                      <a:pt x="61" y="39"/>
                    </a:moveTo>
                    <a:cubicBezTo>
                      <a:pt x="60" y="43"/>
                      <a:pt x="55" y="45"/>
                      <a:pt x="52" y="45"/>
                    </a:cubicBezTo>
                    <a:cubicBezTo>
                      <a:pt x="53" y="41"/>
                      <a:pt x="52" y="37"/>
                      <a:pt x="49" y="34"/>
                    </a:cubicBezTo>
                    <a:cubicBezTo>
                      <a:pt x="50" y="35"/>
                      <a:pt x="52" y="34"/>
                      <a:pt x="53" y="34"/>
                    </a:cubicBezTo>
                    <a:cubicBezTo>
                      <a:pt x="56" y="33"/>
                      <a:pt x="58" y="32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63" y="32"/>
                      <a:pt x="63" y="36"/>
                      <a:pt x="61" y="39"/>
                    </a:cubicBezTo>
                    <a:close/>
                    <a:moveTo>
                      <a:pt x="72" y="31"/>
                    </a:moveTo>
                    <a:cubicBezTo>
                      <a:pt x="71" y="35"/>
                      <a:pt x="68" y="37"/>
                      <a:pt x="64" y="37"/>
                    </a:cubicBezTo>
                    <a:cubicBezTo>
                      <a:pt x="64" y="34"/>
                      <a:pt x="63" y="30"/>
                      <a:pt x="60" y="28"/>
                    </a:cubicBezTo>
                    <a:cubicBezTo>
                      <a:pt x="60" y="28"/>
                      <a:pt x="60" y="27"/>
                      <a:pt x="61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4" y="26"/>
                      <a:pt x="68" y="24"/>
                      <a:pt x="69" y="21"/>
                    </a:cubicBezTo>
                    <a:cubicBezTo>
                      <a:pt x="72" y="23"/>
                      <a:pt x="73" y="27"/>
                      <a:pt x="72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5" name="Freeform 1107"/>
              <p:cNvSpPr/>
              <p:nvPr/>
            </p:nvSpPr>
            <p:spPr bwMode="auto">
              <a:xfrm>
                <a:off x="2362" y="2452"/>
                <a:ext cx="149" cy="135"/>
              </a:xfrm>
              <a:custGeom>
                <a:gdLst>
                  <a:gd name="T0" fmla="*/ 63 w 63"/>
                  <a:gd name="T1" fmla="*/ 0 h 57"/>
                  <a:gd name="T2" fmla="*/ 34 w 63"/>
                  <a:gd name="T3" fmla="*/ 5 h 57"/>
                  <a:gd name="T4" fmla="*/ 0 w 63"/>
                  <a:gd name="T5" fmla="*/ 52 h 57"/>
                  <a:gd name="T6" fmla="*/ 5 w 63"/>
                  <a:gd name="T7" fmla="*/ 57 h 57"/>
                  <a:gd name="T8" fmla="*/ 63 w 63"/>
                  <a:gd name="T9" fmla="*/ 0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7">
                    <a:moveTo>
                      <a:pt x="63" y="0"/>
                    </a:moveTo>
                    <a:cubicBezTo>
                      <a:pt x="53" y="0"/>
                      <a:pt x="43" y="2"/>
                      <a:pt x="34" y="5"/>
                    </a:cubicBezTo>
                    <a:cubicBezTo>
                      <a:pt x="15" y="14"/>
                      <a:pt x="1" y="31"/>
                      <a:pt x="0" y="52"/>
                    </a:cubicBezTo>
                    <a:cubicBezTo>
                      <a:pt x="5" y="57"/>
                      <a:pt x="5" y="57"/>
                      <a:pt x="5" y="57"/>
                    </a:cubicBez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6" name="Freeform 1108"/>
              <p:cNvSpPr/>
              <p:nvPr/>
            </p:nvSpPr>
            <p:spPr bwMode="auto">
              <a:xfrm>
                <a:off x="2312" y="2525"/>
                <a:ext cx="10" cy="10"/>
              </a:xfrm>
              <a:custGeom>
                <a:gdLst>
                  <a:gd name="T0" fmla="*/ 3 w 4"/>
                  <a:gd name="T1" fmla="*/ 0 h 4"/>
                  <a:gd name="T2" fmla="*/ 0 w 4"/>
                  <a:gd name="T3" fmla="*/ 1 h 4"/>
                  <a:gd name="T4" fmla="*/ 4 w 4"/>
                  <a:gd name="T5" fmla="*/ 4 h 4"/>
                  <a:gd name="T6" fmla="*/ 3 w 4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7" name="Freeform 1109"/>
              <p:cNvSpPr/>
              <p:nvPr/>
            </p:nvSpPr>
            <p:spPr bwMode="auto">
              <a:xfrm>
                <a:off x="2305" y="2511"/>
                <a:ext cx="12" cy="12"/>
              </a:xfrm>
              <a:custGeom>
                <a:gdLst>
                  <a:gd name="T0" fmla="*/ 2 w 5"/>
                  <a:gd name="T1" fmla="*/ 5 h 5"/>
                  <a:gd name="T2" fmla="*/ 2 w 5"/>
                  <a:gd name="T3" fmla="*/ 5 h 5"/>
                  <a:gd name="T4" fmla="*/ 5 w 5"/>
                  <a:gd name="T5" fmla="*/ 4 h 5"/>
                  <a:gd name="T6" fmla="*/ 3 w 5"/>
                  <a:gd name="T7" fmla="*/ 0 h 5"/>
                  <a:gd name="T8" fmla="*/ 0 w 5"/>
                  <a:gd name="T9" fmla="*/ 3 h 5"/>
                  <a:gd name="T10" fmla="*/ 2 w 5"/>
                  <a:gd name="T11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5" y="4"/>
                    </a:cubicBezTo>
                    <a:cubicBezTo>
                      <a:pt x="4" y="3"/>
                      <a:pt x="3" y="2"/>
                      <a:pt x="3" y="0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8" name="Freeform 1110"/>
              <p:cNvSpPr/>
              <p:nvPr/>
            </p:nvSpPr>
            <p:spPr bwMode="auto">
              <a:xfrm>
                <a:off x="2293" y="2497"/>
                <a:ext cx="17" cy="16"/>
              </a:xfrm>
              <a:custGeom>
                <a:gdLst>
                  <a:gd name="T0" fmla="*/ 0 w 7"/>
                  <a:gd name="T1" fmla="*/ 4 h 7"/>
                  <a:gd name="T2" fmla="*/ 3 w 7"/>
                  <a:gd name="T3" fmla="*/ 7 h 7"/>
                  <a:gd name="T4" fmla="*/ 7 w 7"/>
                  <a:gd name="T5" fmla="*/ 2 h 7"/>
                  <a:gd name="T6" fmla="*/ 7 w 7"/>
                  <a:gd name="T7" fmla="*/ 0 h 7"/>
                  <a:gd name="T8" fmla="*/ 0 w 7"/>
                  <a:gd name="T9" fmla="*/ 4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5"/>
                      <a:pt x="6" y="4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4" y="0"/>
                      <a:pt x="2" y="1"/>
                      <a:pt x="0" y="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9" name="Freeform 1111"/>
              <p:cNvSpPr/>
              <p:nvPr/>
            </p:nvSpPr>
            <p:spPr bwMode="auto">
              <a:xfrm>
                <a:off x="2300" y="2501"/>
                <a:ext cx="12" cy="17"/>
              </a:xfrm>
              <a:custGeom>
                <a:gdLst>
                  <a:gd name="T0" fmla="*/ 4 w 5"/>
                  <a:gd name="T1" fmla="*/ 0 h 7"/>
                  <a:gd name="T2" fmla="*/ 0 w 5"/>
                  <a:gd name="T3" fmla="*/ 5 h 7"/>
                  <a:gd name="T4" fmla="*/ 2 w 5"/>
                  <a:gd name="T5" fmla="*/ 7 h 7"/>
                  <a:gd name="T6" fmla="*/ 5 w 5"/>
                  <a:gd name="T7" fmla="*/ 4 h 7"/>
                  <a:gd name="T8" fmla="*/ 4 w 5"/>
                  <a:gd name="T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cubicBezTo>
                      <a:pt x="3" y="2"/>
                      <a:pt x="1" y="3"/>
                      <a:pt x="0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2"/>
                      <a:pt x="4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0" name="Freeform 1112"/>
              <p:cNvSpPr/>
              <p:nvPr/>
            </p:nvSpPr>
            <p:spPr bwMode="auto">
              <a:xfrm>
                <a:off x="2305" y="2518"/>
                <a:ext cx="5" cy="5"/>
              </a:xfrm>
              <a:custGeom>
                <a:gdLst>
                  <a:gd name="T0" fmla="*/ 0 w 5"/>
                  <a:gd name="T1" fmla="*/ 0 h 5"/>
                  <a:gd name="T2" fmla="*/ 0 w 5"/>
                  <a:gd name="T3" fmla="*/ 0 h 5"/>
                  <a:gd name="T4" fmla="*/ 5 w 5"/>
                  <a:gd name="T5" fmla="*/ 5 h 5"/>
                  <a:gd name="T6" fmla="*/ 5 w 5"/>
                  <a:gd name="T7" fmla="*/ 5 h 5"/>
                  <a:gd name="T8" fmla="*/ 0 w 5"/>
                  <a:gd name="T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0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1" name="Freeform 1113"/>
              <p:cNvSpPr/>
              <p:nvPr/>
            </p:nvSpPr>
            <p:spPr bwMode="auto">
              <a:xfrm>
                <a:off x="2293" y="2506"/>
                <a:ext cx="7" cy="7"/>
              </a:xfrm>
              <a:custGeom>
                <a:gdLst>
                  <a:gd name="T0" fmla="*/ 7 w 7"/>
                  <a:gd name="T1" fmla="*/ 7 h 7"/>
                  <a:gd name="T2" fmla="*/ 7 w 7"/>
                  <a:gd name="T3" fmla="*/ 7 h 7"/>
                  <a:gd name="T4" fmla="*/ 0 w 7"/>
                  <a:gd name="T5" fmla="*/ 0 h 7"/>
                  <a:gd name="T6" fmla="*/ 7 w 7"/>
                  <a:gd name="T7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7"/>
                    </a:moveTo>
                    <a:lnTo>
                      <a:pt x="7" y="7"/>
                    </a:lnTo>
                    <a:lnTo>
                      <a:pt x="0" y="0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2" name="Freeform 1114"/>
              <p:cNvSpPr/>
              <p:nvPr/>
            </p:nvSpPr>
            <p:spPr bwMode="auto">
              <a:xfrm>
                <a:off x="2300" y="2513"/>
                <a:ext cx="5" cy="5"/>
              </a:xfrm>
              <a:custGeom>
                <a:gdLst>
                  <a:gd name="T0" fmla="*/ 5 w 5"/>
                  <a:gd name="T1" fmla="*/ 5 h 5"/>
                  <a:gd name="T2" fmla="*/ 5 w 5"/>
                  <a:gd name="T3" fmla="*/ 5 h 5"/>
                  <a:gd name="T4" fmla="*/ 0 w 5"/>
                  <a:gd name="T5" fmla="*/ 0 h 5"/>
                  <a:gd name="T6" fmla="*/ 0 w 5"/>
                  <a:gd name="T7" fmla="*/ 0 h 5"/>
                  <a:gd name="T8" fmla="*/ 5 w 5"/>
                  <a:gd name="T9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5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3" name="Freeform 1115"/>
              <p:cNvSpPr/>
              <p:nvPr/>
            </p:nvSpPr>
            <p:spPr bwMode="auto">
              <a:xfrm>
                <a:off x="2322" y="2506"/>
                <a:ext cx="28" cy="38"/>
              </a:xfrm>
              <a:custGeom>
                <a:gdLst>
                  <a:gd name="T0" fmla="*/ 1 w 12"/>
                  <a:gd name="T1" fmla="*/ 5 h 16"/>
                  <a:gd name="T2" fmla="*/ 6 w 12"/>
                  <a:gd name="T3" fmla="*/ 16 h 16"/>
                  <a:gd name="T4" fmla="*/ 6 w 12"/>
                  <a:gd name="T5" fmla="*/ 16 h 16"/>
                  <a:gd name="T6" fmla="*/ 12 w 12"/>
                  <a:gd name="T7" fmla="*/ 1 h 16"/>
                  <a:gd name="T8" fmla="*/ 1 w 12"/>
                  <a:gd name="T9" fmla="*/ 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1" y="5"/>
                    </a:moveTo>
                    <a:cubicBezTo>
                      <a:pt x="0" y="9"/>
                      <a:pt x="2" y="15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1"/>
                      <a:pt x="9" y="6"/>
                      <a:pt x="12" y="1"/>
                    </a:cubicBezTo>
                    <a:cubicBezTo>
                      <a:pt x="8" y="0"/>
                      <a:pt x="3" y="1"/>
                      <a:pt x="1" y="5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4" name="Freeform 1116"/>
              <p:cNvSpPr/>
              <p:nvPr/>
            </p:nvSpPr>
            <p:spPr bwMode="auto">
              <a:xfrm>
                <a:off x="2315" y="2485"/>
                <a:ext cx="33" cy="33"/>
              </a:xfrm>
              <a:custGeom>
                <a:gdLst>
                  <a:gd name="T0" fmla="*/ 0 w 14"/>
                  <a:gd name="T1" fmla="*/ 10 h 14"/>
                  <a:gd name="T2" fmla="*/ 3 w 14"/>
                  <a:gd name="T3" fmla="*/ 14 h 14"/>
                  <a:gd name="T4" fmla="*/ 14 w 14"/>
                  <a:gd name="T5" fmla="*/ 8 h 14"/>
                  <a:gd name="T6" fmla="*/ 10 w 14"/>
                  <a:gd name="T7" fmla="*/ 1 h 14"/>
                  <a:gd name="T8" fmla="*/ 10 w 14"/>
                  <a:gd name="T9" fmla="*/ 0 h 14"/>
                  <a:gd name="T10" fmla="*/ 5 w 14"/>
                  <a:gd name="T11" fmla="*/ 5 h 14"/>
                  <a:gd name="T12" fmla="*/ 0 w 14"/>
                  <a:gd name="T13" fmla="*/ 1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0" y="10"/>
                    </a:moveTo>
                    <a:cubicBezTo>
                      <a:pt x="1" y="11"/>
                      <a:pt x="1" y="13"/>
                      <a:pt x="3" y="14"/>
                    </a:cubicBezTo>
                    <a:cubicBezTo>
                      <a:pt x="4" y="10"/>
                      <a:pt x="9" y="7"/>
                      <a:pt x="14" y="8"/>
                    </a:cubicBezTo>
                    <a:cubicBezTo>
                      <a:pt x="12" y="7"/>
                      <a:pt x="10" y="4"/>
                      <a:pt x="10" y="1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5" name="Freeform 1117"/>
              <p:cNvSpPr/>
              <p:nvPr/>
            </p:nvSpPr>
            <p:spPr bwMode="auto">
              <a:xfrm>
                <a:off x="2326" y="2478"/>
                <a:ext cx="15" cy="19"/>
              </a:xfrm>
              <a:custGeom>
                <a:gdLst>
                  <a:gd name="T0" fmla="*/ 5 w 6"/>
                  <a:gd name="T1" fmla="*/ 0 h 8"/>
                  <a:gd name="T2" fmla="*/ 0 w 6"/>
                  <a:gd name="T3" fmla="*/ 8 h 8"/>
                  <a:gd name="T4" fmla="*/ 5 w 6"/>
                  <a:gd name="T5" fmla="*/ 3 h 8"/>
                  <a:gd name="T6" fmla="*/ 6 w 6"/>
                  <a:gd name="T7" fmla="*/ 1 h 8"/>
                  <a:gd name="T8" fmla="*/ 5 w 6"/>
                  <a:gd name="T9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5" y="0"/>
                    </a:moveTo>
                    <a:cubicBezTo>
                      <a:pt x="3" y="3"/>
                      <a:pt x="2" y="5"/>
                      <a:pt x="0" y="8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6" name="Freeform 1118"/>
              <p:cNvSpPr/>
              <p:nvPr/>
            </p:nvSpPr>
            <p:spPr bwMode="auto">
              <a:xfrm>
                <a:off x="2315" y="2482"/>
                <a:ext cx="9" cy="15"/>
              </a:xfrm>
              <a:custGeom>
                <a:gdLst>
                  <a:gd name="T0" fmla="*/ 1 w 4"/>
                  <a:gd name="T1" fmla="*/ 3 h 6"/>
                  <a:gd name="T2" fmla="*/ 0 w 4"/>
                  <a:gd name="T3" fmla="*/ 6 h 6"/>
                  <a:gd name="T4" fmla="*/ 4 w 4"/>
                  <a:gd name="T5" fmla="*/ 0 h 6"/>
                  <a:gd name="T6" fmla="*/ 1 w 4"/>
                  <a:gd name="T7" fmla="*/ 3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1" y="4"/>
                      <a:pt x="3" y="2"/>
                      <a:pt x="4" y="0"/>
                    </a:cubicBezTo>
                    <a:cubicBezTo>
                      <a:pt x="3" y="1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7" name="Freeform 1119"/>
              <p:cNvSpPr/>
              <p:nvPr/>
            </p:nvSpPr>
            <p:spPr bwMode="auto">
              <a:xfrm>
                <a:off x="2312" y="2478"/>
                <a:ext cx="26" cy="31"/>
              </a:xfrm>
              <a:custGeom>
                <a:gdLst>
                  <a:gd name="T0" fmla="*/ 11 w 11"/>
                  <a:gd name="T1" fmla="*/ 0 h 13"/>
                  <a:gd name="T2" fmla="*/ 5 w 11"/>
                  <a:gd name="T3" fmla="*/ 2 h 13"/>
                  <a:gd name="T4" fmla="*/ 1 w 11"/>
                  <a:gd name="T5" fmla="*/ 8 h 13"/>
                  <a:gd name="T6" fmla="*/ 1 w 11"/>
                  <a:gd name="T7" fmla="*/ 13 h 13"/>
                  <a:gd name="T8" fmla="*/ 6 w 11"/>
                  <a:gd name="T9" fmla="*/ 8 h 13"/>
                  <a:gd name="T10" fmla="*/ 11 w 11"/>
                  <a:gd name="T11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11" y="0"/>
                    </a:moveTo>
                    <a:cubicBezTo>
                      <a:pt x="9" y="0"/>
                      <a:pt x="7" y="1"/>
                      <a:pt x="5" y="2"/>
                    </a:cubicBezTo>
                    <a:cubicBezTo>
                      <a:pt x="4" y="4"/>
                      <a:pt x="2" y="6"/>
                      <a:pt x="1" y="8"/>
                    </a:cubicBezTo>
                    <a:cubicBezTo>
                      <a:pt x="0" y="10"/>
                      <a:pt x="1" y="11"/>
                      <a:pt x="1" y="13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5"/>
                      <a:pt x="9" y="3"/>
                      <a:pt x="11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8" name="Freeform 1120"/>
              <p:cNvSpPr/>
              <p:nvPr/>
            </p:nvSpPr>
            <p:spPr bwMode="auto">
              <a:xfrm>
                <a:off x="2362" y="2442"/>
                <a:ext cx="19" cy="19"/>
              </a:xfrm>
              <a:custGeom>
                <a:gdLst>
                  <a:gd name="T0" fmla="*/ 0 w 8"/>
                  <a:gd name="T1" fmla="*/ 8 h 8"/>
                  <a:gd name="T2" fmla="*/ 7 w 8"/>
                  <a:gd name="T3" fmla="*/ 8 h 8"/>
                  <a:gd name="T4" fmla="*/ 8 w 8"/>
                  <a:gd name="T5" fmla="*/ 0 h 8"/>
                  <a:gd name="T6" fmla="*/ 3 w 8"/>
                  <a:gd name="T7" fmla="*/ 5 h 8"/>
                  <a:gd name="T8" fmla="*/ 0 w 8"/>
                  <a:gd name="T9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2" y="7"/>
                      <a:pt x="5" y="8"/>
                      <a:pt x="7" y="8"/>
                    </a:cubicBezTo>
                    <a:cubicBezTo>
                      <a:pt x="6" y="6"/>
                      <a:pt x="7" y="3"/>
                      <a:pt x="8" y="0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9" name="Freeform 1121"/>
              <p:cNvSpPr/>
              <p:nvPr/>
            </p:nvSpPr>
            <p:spPr bwMode="auto">
              <a:xfrm>
                <a:off x="2360" y="2433"/>
                <a:ext cx="23" cy="21"/>
              </a:xfrm>
              <a:custGeom>
                <a:gdLst>
                  <a:gd name="T0" fmla="*/ 0 w 10"/>
                  <a:gd name="T1" fmla="*/ 1 h 9"/>
                  <a:gd name="T2" fmla="*/ 4 w 10"/>
                  <a:gd name="T3" fmla="*/ 9 h 9"/>
                  <a:gd name="T4" fmla="*/ 9 w 10"/>
                  <a:gd name="T5" fmla="*/ 4 h 9"/>
                  <a:gd name="T6" fmla="*/ 10 w 10"/>
                  <a:gd name="T7" fmla="*/ 2 h 9"/>
                  <a:gd name="T8" fmla="*/ 0 w 10"/>
                  <a:gd name="T9" fmla="*/ 1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1"/>
                    </a:moveTo>
                    <a:cubicBezTo>
                      <a:pt x="1" y="4"/>
                      <a:pt x="2" y="7"/>
                      <a:pt x="4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7" y="1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0" name="Freeform 1122"/>
              <p:cNvSpPr/>
              <p:nvPr/>
            </p:nvSpPr>
            <p:spPr bwMode="auto">
              <a:xfrm>
                <a:off x="2348" y="2435"/>
                <a:ext cx="21" cy="31"/>
              </a:xfrm>
              <a:custGeom>
                <a:gdLst>
                  <a:gd name="T0" fmla="*/ 5 w 9"/>
                  <a:gd name="T1" fmla="*/ 0 h 13"/>
                  <a:gd name="T2" fmla="*/ 3 w 9"/>
                  <a:gd name="T3" fmla="*/ 2 h 13"/>
                  <a:gd name="T4" fmla="*/ 1 w 9"/>
                  <a:gd name="T5" fmla="*/ 13 h 13"/>
                  <a:gd name="T6" fmla="*/ 6 w 9"/>
                  <a:gd name="T7" fmla="*/ 11 h 13"/>
                  <a:gd name="T8" fmla="*/ 9 w 9"/>
                  <a:gd name="T9" fmla="*/ 8 h 13"/>
                  <a:gd name="T10" fmla="*/ 5 w 9"/>
                  <a:gd name="T11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5" y="0"/>
                    </a:moveTo>
                    <a:cubicBezTo>
                      <a:pt x="5" y="1"/>
                      <a:pt x="4" y="1"/>
                      <a:pt x="3" y="2"/>
                    </a:cubicBezTo>
                    <a:cubicBezTo>
                      <a:pt x="1" y="5"/>
                      <a:pt x="0" y="9"/>
                      <a:pt x="1" y="13"/>
                    </a:cubicBezTo>
                    <a:cubicBezTo>
                      <a:pt x="3" y="12"/>
                      <a:pt x="4" y="11"/>
                      <a:pt x="6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6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1" name="Freeform 1123"/>
              <p:cNvSpPr/>
              <p:nvPr/>
            </p:nvSpPr>
            <p:spPr bwMode="auto">
              <a:xfrm>
                <a:off x="2341" y="2466"/>
                <a:ext cx="4" cy="9"/>
              </a:xfrm>
              <a:custGeom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2 h 4"/>
                  <a:gd name="T6" fmla="*/ 2 w 2"/>
                  <a:gd name="T7" fmla="*/ 0 h 4"/>
                  <a:gd name="T8" fmla="*/ 0 w 2"/>
                  <a:gd name="T9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2" name="Freeform 1124"/>
              <p:cNvSpPr/>
              <p:nvPr/>
            </p:nvSpPr>
            <p:spPr bwMode="auto">
              <a:xfrm>
                <a:off x="2312" y="2449"/>
                <a:ext cx="29" cy="33"/>
              </a:xfrm>
              <a:custGeom>
                <a:gdLst>
                  <a:gd name="T0" fmla="*/ 4 w 12"/>
                  <a:gd name="T1" fmla="*/ 4 h 14"/>
                  <a:gd name="T2" fmla="*/ 2 w 12"/>
                  <a:gd name="T3" fmla="*/ 14 h 14"/>
                  <a:gd name="T4" fmla="*/ 7 w 12"/>
                  <a:gd name="T5" fmla="*/ 11 h 14"/>
                  <a:gd name="T6" fmla="*/ 12 w 12"/>
                  <a:gd name="T7" fmla="*/ 1 h 14"/>
                  <a:gd name="T8" fmla="*/ 4 w 12"/>
                  <a:gd name="T9" fmla="*/ 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4" y="4"/>
                    </a:moveTo>
                    <a:cubicBezTo>
                      <a:pt x="2" y="6"/>
                      <a:pt x="0" y="11"/>
                      <a:pt x="2" y="14"/>
                    </a:cubicBezTo>
                    <a:cubicBezTo>
                      <a:pt x="4" y="12"/>
                      <a:pt x="5" y="11"/>
                      <a:pt x="7" y="11"/>
                    </a:cubicBezTo>
                    <a:cubicBezTo>
                      <a:pt x="9" y="8"/>
                      <a:pt x="11" y="4"/>
                      <a:pt x="12" y="1"/>
                    </a:cubicBezTo>
                    <a:cubicBezTo>
                      <a:pt x="9" y="0"/>
                      <a:pt x="6" y="2"/>
                      <a:pt x="4" y="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3" name="Freeform 1125"/>
              <p:cNvSpPr/>
              <p:nvPr/>
            </p:nvSpPr>
            <p:spPr bwMode="auto">
              <a:xfrm>
                <a:off x="2329" y="2452"/>
                <a:ext cx="19" cy="23"/>
              </a:xfrm>
              <a:custGeom>
                <a:gdLst>
                  <a:gd name="T0" fmla="*/ 5 w 8"/>
                  <a:gd name="T1" fmla="*/ 10 h 10"/>
                  <a:gd name="T2" fmla="*/ 7 w 8"/>
                  <a:gd name="T3" fmla="*/ 6 h 10"/>
                  <a:gd name="T4" fmla="*/ 7 w 8"/>
                  <a:gd name="T5" fmla="*/ 8 h 10"/>
                  <a:gd name="T6" fmla="*/ 7 w 8"/>
                  <a:gd name="T7" fmla="*/ 7 h 10"/>
                  <a:gd name="T8" fmla="*/ 8 w 8"/>
                  <a:gd name="T9" fmla="*/ 7 h 10"/>
                  <a:gd name="T10" fmla="*/ 7 w 8"/>
                  <a:gd name="T11" fmla="*/ 0 h 10"/>
                  <a:gd name="T12" fmla="*/ 7 w 8"/>
                  <a:gd name="T13" fmla="*/ 0 h 10"/>
                  <a:gd name="T14" fmla="*/ 5 w 8"/>
                  <a:gd name="T15" fmla="*/ 0 h 10"/>
                  <a:gd name="T16" fmla="*/ 0 w 8"/>
                  <a:gd name="T17" fmla="*/ 10 h 10"/>
                  <a:gd name="T18" fmla="*/ 5 w 8"/>
                  <a:gd name="T19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5" y="10"/>
                    </a:moveTo>
                    <a:cubicBezTo>
                      <a:pt x="5" y="9"/>
                      <a:pt x="6" y="7"/>
                      <a:pt x="7" y="6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7" y="5"/>
                      <a:pt x="7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4" y="3"/>
                      <a:pt x="2" y="7"/>
                      <a:pt x="0" y="10"/>
                    </a:cubicBezTo>
                    <a:cubicBezTo>
                      <a:pt x="2" y="9"/>
                      <a:pt x="3" y="9"/>
                      <a:pt x="5" y="1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4" name="Freeform 1126"/>
              <p:cNvSpPr/>
              <p:nvPr/>
            </p:nvSpPr>
            <p:spPr bwMode="auto">
              <a:xfrm>
                <a:off x="2343" y="2463"/>
                <a:ext cx="38" cy="41"/>
              </a:xfrm>
              <a:custGeom>
                <a:gdLst>
                  <a:gd name="T0" fmla="*/ 0 w 16"/>
                  <a:gd name="T1" fmla="*/ 10 h 17"/>
                  <a:gd name="T2" fmla="*/ 4 w 16"/>
                  <a:gd name="T3" fmla="*/ 17 h 17"/>
                  <a:gd name="T4" fmla="*/ 11 w 16"/>
                  <a:gd name="T5" fmla="*/ 7 h 17"/>
                  <a:gd name="T6" fmla="*/ 16 w 16"/>
                  <a:gd name="T7" fmla="*/ 2 h 17"/>
                  <a:gd name="T8" fmla="*/ 5 w 16"/>
                  <a:gd name="T9" fmla="*/ 2 h 17"/>
                  <a:gd name="T10" fmla="*/ 1 w 16"/>
                  <a:gd name="T11" fmla="*/ 6 h 17"/>
                  <a:gd name="T12" fmla="*/ 0 w 16"/>
                  <a:gd name="T13" fmla="*/ 1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0" y="10"/>
                    </a:moveTo>
                    <a:cubicBezTo>
                      <a:pt x="0" y="13"/>
                      <a:pt x="2" y="15"/>
                      <a:pt x="4" y="17"/>
                    </a:cubicBezTo>
                    <a:cubicBezTo>
                      <a:pt x="6" y="14"/>
                      <a:pt x="8" y="10"/>
                      <a:pt x="11" y="7"/>
                    </a:cubicBezTo>
                    <a:cubicBezTo>
                      <a:pt x="13" y="5"/>
                      <a:pt x="14" y="4"/>
                      <a:pt x="16" y="2"/>
                    </a:cubicBezTo>
                    <a:cubicBezTo>
                      <a:pt x="13" y="0"/>
                      <a:pt x="8" y="0"/>
                      <a:pt x="5" y="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9"/>
                      <a:pt x="0" y="1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5" name="Freeform 1127"/>
              <p:cNvSpPr/>
              <p:nvPr/>
            </p:nvSpPr>
            <p:spPr bwMode="auto">
              <a:xfrm>
                <a:off x="2345" y="2468"/>
                <a:ext cx="10" cy="10"/>
              </a:xfrm>
              <a:custGeom>
                <a:gdLst>
                  <a:gd name="T0" fmla="*/ 0 w 4"/>
                  <a:gd name="T1" fmla="*/ 4 h 4"/>
                  <a:gd name="T2" fmla="*/ 4 w 4"/>
                  <a:gd name="T3" fmla="*/ 0 h 4"/>
                  <a:gd name="T4" fmla="*/ 2 w 4"/>
                  <a:gd name="T5" fmla="*/ 2 h 4"/>
                  <a:gd name="T6" fmla="*/ 0 w 4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6" name="Freeform 1128"/>
              <p:cNvSpPr/>
              <p:nvPr/>
            </p:nvSpPr>
            <p:spPr bwMode="auto">
              <a:xfrm>
                <a:off x="2376" y="2428"/>
                <a:ext cx="43" cy="38"/>
              </a:xfrm>
              <a:custGeom>
                <a:gdLst>
                  <a:gd name="T0" fmla="*/ 6 w 18"/>
                  <a:gd name="T1" fmla="*/ 3 h 16"/>
                  <a:gd name="T2" fmla="*/ 4 w 18"/>
                  <a:gd name="T3" fmla="*/ 16 h 16"/>
                  <a:gd name="T4" fmla="*/ 18 w 18"/>
                  <a:gd name="T5" fmla="*/ 6 h 16"/>
                  <a:gd name="T6" fmla="*/ 6 w 18"/>
                  <a:gd name="T7" fmla="*/ 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6">
                    <a:moveTo>
                      <a:pt x="6" y="3"/>
                    </a:moveTo>
                    <a:cubicBezTo>
                      <a:pt x="3" y="5"/>
                      <a:pt x="0" y="13"/>
                      <a:pt x="4" y="16"/>
                    </a:cubicBezTo>
                    <a:cubicBezTo>
                      <a:pt x="8" y="12"/>
                      <a:pt x="13" y="8"/>
                      <a:pt x="18" y="6"/>
                    </a:cubicBezTo>
                    <a:cubicBezTo>
                      <a:pt x="16" y="1"/>
                      <a:pt x="11" y="0"/>
                      <a:pt x="6" y="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7" name="Freeform 1129"/>
              <p:cNvSpPr/>
              <p:nvPr/>
            </p:nvSpPr>
            <p:spPr bwMode="auto">
              <a:xfrm>
                <a:off x="2423" y="2380"/>
                <a:ext cx="29" cy="29"/>
              </a:xfrm>
              <a:custGeom>
                <a:gdLst>
                  <a:gd name="T0" fmla="*/ 4 w 12"/>
                  <a:gd name="T1" fmla="*/ 12 h 12"/>
                  <a:gd name="T2" fmla="*/ 6 w 12"/>
                  <a:gd name="T3" fmla="*/ 11 h 12"/>
                  <a:gd name="T4" fmla="*/ 6 w 12"/>
                  <a:gd name="T5" fmla="*/ 11 h 12"/>
                  <a:gd name="T6" fmla="*/ 12 w 12"/>
                  <a:gd name="T7" fmla="*/ 2 h 12"/>
                  <a:gd name="T8" fmla="*/ 8 w 12"/>
                  <a:gd name="T9" fmla="*/ 0 h 12"/>
                  <a:gd name="T10" fmla="*/ 0 w 12"/>
                  <a:gd name="T11" fmla="*/ 8 h 12"/>
                  <a:gd name="T12" fmla="*/ 4 w 12"/>
                  <a:gd name="T13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7"/>
                      <a:pt x="9" y="4"/>
                      <a:pt x="12" y="2"/>
                    </a:cubicBezTo>
                    <a:cubicBezTo>
                      <a:pt x="11" y="1"/>
                      <a:pt x="10" y="0"/>
                      <a:pt x="8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9"/>
                      <a:pt x="3" y="10"/>
                      <a:pt x="4" y="1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8" name="Freeform 1130"/>
              <p:cNvSpPr/>
              <p:nvPr/>
            </p:nvSpPr>
            <p:spPr bwMode="auto">
              <a:xfrm>
                <a:off x="2414" y="2378"/>
                <a:ext cx="28" cy="21"/>
              </a:xfrm>
              <a:custGeom>
                <a:gdLst>
                  <a:gd name="T0" fmla="*/ 6 w 12"/>
                  <a:gd name="T1" fmla="*/ 1 h 9"/>
                  <a:gd name="T2" fmla="*/ 0 w 12"/>
                  <a:gd name="T3" fmla="*/ 7 h 9"/>
                  <a:gd name="T4" fmla="*/ 1 w 12"/>
                  <a:gd name="T5" fmla="*/ 9 h 9"/>
                  <a:gd name="T6" fmla="*/ 4 w 12"/>
                  <a:gd name="T7" fmla="*/ 9 h 9"/>
                  <a:gd name="T8" fmla="*/ 12 w 12"/>
                  <a:gd name="T9" fmla="*/ 1 h 9"/>
                  <a:gd name="T10" fmla="*/ 6 w 12"/>
                  <a:gd name="T11" fmla="*/ 1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6" y="1"/>
                    </a:moveTo>
                    <a:cubicBezTo>
                      <a:pt x="3" y="2"/>
                      <a:pt x="1" y="4"/>
                      <a:pt x="0" y="7"/>
                    </a:cubicBezTo>
                    <a:cubicBezTo>
                      <a:pt x="0" y="7"/>
                      <a:pt x="1" y="8"/>
                      <a:pt x="1" y="9"/>
                    </a:cubicBezTo>
                    <a:cubicBezTo>
                      <a:pt x="2" y="9"/>
                      <a:pt x="3" y="9"/>
                      <a:pt x="4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8" y="0"/>
                      <a:pt x="6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9" name="Freeform 1131"/>
              <p:cNvSpPr/>
              <p:nvPr/>
            </p:nvSpPr>
            <p:spPr bwMode="auto">
              <a:xfrm>
                <a:off x="2412" y="2395"/>
                <a:ext cx="4" cy="4"/>
              </a:xfrm>
              <a:custGeom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0" name="Freeform 1132"/>
              <p:cNvSpPr/>
              <p:nvPr/>
            </p:nvSpPr>
            <p:spPr bwMode="auto">
              <a:xfrm>
                <a:off x="2367" y="2328"/>
                <a:ext cx="28" cy="52"/>
              </a:xfrm>
              <a:custGeom>
                <a:gdLst>
                  <a:gd name="T0" fmla="*/ 12 w 12"/>
                  <a:gd name="T1" fmla="*/ 8 h 22"/>
                  <a:gd name="T2" fmla="*/ 6 w 12"/>
                  <a:gd name="T3" fmla="*/ 0 h 22"/>
                  <a:gd name="T4" fmla="*/ 3 w 12"/>
                  <a:gd name="T5" fmla="*/ 11 h 22"/>
                  <a:gd name="T6" fmla="*/ 7 w 12"/>
                  <a:gd name="T7" fmla="*/ 18 h 22"/>
                  <a:gd name="T8" fmla="*/ 12 w 12"/>
                  <a:gd name="T9" fmla="*/ 22 h 22"/>
                  <a:gd name="T10" fmla="*/ 12 w 12"/>
                  <a:gd name="T11" fmla="*/ 13 h 22"/>
                  <a:gd name="T12" fmla="*/ 12 w 12"/>
                  <a:gd name="T13" fmla="*/ 8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2">
                    <a:moveTo>
                      <a:pt x="12" y="8"/>
                    </a:moveTo>
                    <a:cubicBezTo>
                      <a:pt x="11" y="5"/>
                      <a:pt x="10" y="0"/>
                      <a:pt x="6" y="0"/>
                    </a:cubicBezTo>
                    <a:cubicBezTo>
                      <a:pt x="0" y="1"/>
                      <a:pt x="2" y="7"/>
                      <a:pt x="3" y="11"/>
                    </a:cubicBezTo>
                    <a:cubicBezTo>
                      <a:pt x="4" y="14"/>
                      <a:pt x="6" y="16"/>
                      <a:pt x="7" y="18"/>
                    </a:cubicBezTo>
                    <a:cubicBezTo>
                      <a:pt x="9" y="19"/>
                      <a:pt x="10" y="21"/>
                      <a:pt x="12" y="22"/>
                    </a:cubicBezTo>
                    <a:cubicBezTo>
                      <a:pt x="12" y="20"/>
                      <a:pt x="12" y="16"/>
                      <a:pt x="12" y="13"/>
                    </a:cubicBezTo>
                    <a:cubicBezTo>
                      <a:pt x="12" y="12"/>
                      <a:pt x="12" y="10"/>
                      <a:pt x="12" y="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1" name="Freeform 1133"/>
              <p:cNvSpPr/>
              <p:nvPr/>
            </p:nvSpPr>
            <p:spPr bwMode="auto">
              <a:xfrm>
                <a:off x="2445" y="2373"/>
                <a:ext cx="12" cy="12"/>
              </a:xfrm>
              <a:custGeom>
                <a:gdLst>
                  <a:gd name="T0" fmla="*/ 0 w 5"/>
                  <a:gd name="T1" fmla="*/ 1 h 5"/>
                  <a:gd name="T2" fmla="*/ 4 w 5"/>
                  <a:gd name="T3" fmla="*/ 5 h 5"/>
                  <a:gd name="T4" fmla="*/ 4 w 5"/>
                  <a:gd name="T5" fmla="*/ 5 h 5"/>
                  <a:gd name="T6" fmla="*/ 5 w 5"/>
                  <a:gd name="T7" fmla="*/ 4 h 5"/>
                  <a:gd name="T8" fmla="*/ 1 w 5"/>
                  <a:gd name="T9" fmla="*/ 0 h 5"/>
                  <a:gd name="T10" fmla="*/ 0 w 5"/>
                  <a:gd name="T11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2" y="2"/>
                      <a:pt x="3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2" name="Freeform 1134"/>
              <p:cNvSpPr/>
              <p:nvPr/>
            </p:nvSpPr>
            <p:spPr bwMode="auto">
              <a:xfrm>
                <a:off x="2409" y="2359"/>
                <a:ext cx="38" cy="28"/>
              </a:xfrm>
              <a:custGeom>
                <a:gdLst>
                  <a:gd name="T0" fmla="*/ 10 w 16"/>
                  <a:gd name="T1" fmla="*/ 0 h 12"/>
                  <a:gd name="T2" fmla="*/ 4 w 16"/>
                  <a:gd name="T3" fmla="*/ 2 h 12"/>
                  <a:gd name="T4" fmla="*/ 0 w 16"/>
                  <a:gd name="T5" fmla="*/ 4 h 12"/>
                  <a:gd name="T6" fmla="*/ 1 w 16"/>
                  <a:gd name="T7" fmla="*/ 12 h 12"/>
                  <a:gd name="T8" fmla="*/ 7 w 16"/>
                  <a:gd name="T9" fmla="*/ 7 h 12"/>
                  <a:gd name="T10" fmla="*/ 15 w 16"/>
                  <a:gd name="T11" fmla="*/ 7 h 12"/>
                  <a:gd name="T12" fmla="*/ 16 w 16"/>
                  <a:gd name="T13" fmla="*/ 6 h 12"/>
                  <a:gd name="T14" fmla="*/ 10 w 16"/>
                  <a:gd name="T1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0" y="0"/>
                    </a:moveTo>
                    <a:cubicBezTo>
                      <a:pt x="8" y="0"/>
                      <a:pt x="6" y="1"/>
                      <a:pt x="4" y="2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0" y="7"/>
                      <a:pt x="1" y="9"/>
                      <a:pt x="1" y="12"/>
                    </a:cubicBezTo>
                    <a:cubicBezTo>
                      <a:pt x="3" y="10"/>
                      <a:pt x="5" y="8"/>
                      <a:pt x="7" y="7"/>
                    </a:cubicBezTo>
                    <a:cubicBezTo>
                      <a:pt x="10" y="6"/>
                      <a:pt x="13" y="6"/>
                      <a:pt x="15" y="7"/>
                    </a:cubicBezTo>
                    <a:cubicBezTo>
                      <a:pt x="16" y="6"/>
                      <a:pt x="16" y="6"/>
                      <a:pt x="16" y="6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3" name="Freeform 1135"/>
              <p:cNvSpPr/>
              <p:nvPr/>
            </p:nvSpPr>
            <p:spPr bwMode="auto">
              <a:xfrm>
                <a:off x="2279" y="2378"/>
                <a:ext cx="128" cy="126"/>
              </a:xfrm>
              <a:custGeom>
                <a:gdLst>
                  <a:gd name="T0" fmla="*/ 52 w 54"/>
                  <a:gd name="T1" fmla="*/ 0 h 53"/>
                  <a:gd name="T2" fmla="*/ 50 w 54"/>
                  <a:gd name="T3" fmla="*/ 4 h 53"/>
                  <a:gd name="T4" fmla="*/ 49 w 54"/>
                  <a:gd name="T5" fmla="*/ 4 h 53"/>
                  <a:gd name="T6" fmla="*/ 28 w 54"/>
                  <a:gd name="T7" fmla="*/ 21 h 53"/>
                  <a:gd name="T8" fmla="*/ 27 w 54"/>
                  <a:gd name="T9" fmla="*/ 21 h 53"/>
                  <a:gd name="T10" fmla="*/ 27 w 54"/>
                  <a:gd name="T11" fmla="*/ 22 h 53"/>
                  <a:gd name="T12" fmla="*/ 12 w 54"/>
                  <a:gd name="T13" fmla="*/ 29 h 53"/>
                  <a:gd name="T14" fmla="*/ 8 w 54"/>
                  <a:gd name="T15" fmla="*/ 43 h 53"/>
                  <a:gd name="T16" fmla="*/ 7 w 54"/>
                  <a:gd name="T17" fmla="*/ 44 h 53"/>
                  <a:gd name="T18" fmla="*/ 1 w 54"/>
                  <a:gd name="T19" fmla="*/ 47 h 53"/>
                  <a:gd name="T20" fmla="*/ 0 w 54"/>
                  <a:gd name="T21" fmla="*/ 48 h 53"/>
                  <a:gd name="T22" fmla="*/ 5 w 54"/>
                  <a:gd name="T23" fmla="*/ 53 h 53"/>
                  <a:gd name="T24" fmla="*/ 14 w 54"/>
                  <a:gd name="T25" fmla="*/ 48 h 53"/>
                  <a:gd name="T26" fmla="*/ 14 w 54"/>
                  <a:gd name="T27" fmla="*/ 48 h 53"/>
                  <a:gd name="T28" fmla="*/ 15 w 54"/>
                  <a:gd name="T29" fmla="*/ 45 h 53"/>
                  <a:gd name="T30" fmla="*/ 14 w 54"/>
                  <a:gd name="T31" fmla="*/ 42 h 53"/>
                  <a:gd name="T32" fmla="*/ 16 w 54"/>
                  <a:gd name="T33" fmla="*/ 35 h 53"/>
                  <a:gd name="T34" fmla="*/ 27 w 54"/>
                  <a:gd name="T35" fmla="*/ 29 h 53"/>
                  <a:gd name="T36" fmla="*/ 29 w 54"/>
                  <a:gd name="T37" fmla="*/ 22 h 53"/>
                  <a:gd name="T38" fmla="*/ 33 w 54"/>
                  <a:gd name="T39" fmla="*/ 22 h 53"/>
                  <a:gd name="T40" fmla="*/ 34 w 54"/>
                  <a:gd name="T41" fmla="*/ 23 h 53"/>
                  <a:gd name="T42" fmla="*/ 34 w 54"/>
                  <a:gd name="T43" fmla="*/ 23 h 53"/>
                  <a:gd name="T44" fmla="*/ 39 w 54"/>
                  <a:gd name="T45" fmla="*/ 11 h 53"/>
                  <a:gd name="T46" fmla="*/ 51 w 54"/>
                  <a:gd name="T47" fmla="*/ 11 h 53"/>
                  <a:gd name="T48" fmla="*/ 54 w 54"/>
                  <a:gd name="T49" fmla="*/ 10 h 53"/>
                  <a:gd name="T50" fmla="*/ 53 w 54"/>
                  <a:gd name="T51" fmla="*/ 8 h 53"/>
                  <a:gd name="T52" fmla="*/ 52 w 54"/>
                  <a:gd name="T53" fmla="*/ 0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4" h="52">
                    <a:moveTo>
                      <a:pt x="52" y="0"/>
                    </a:moveTo>
                    <a:cubicBezTo>
                      <a:pt x="51" y="1"/>
                      <a:pt x="50" y="2"/>
                      <a:pt x="50" y="4"/>
                    </a:cubicBezTo>
                    <a:cubicBezTo>
                      <a:pt x="50" y="4"/>
                      <a:pt x="49" y="5"/>
                      <a:pt x="49" y="4"/>
                    </a:cubicBezTo>
                    <a:cubicBezTo>
                      <a:pt x="39" y="0"/>
                      <a:pt x="27" y="11"/>
                      <a:pt x="28" y="21"/>
                    </a:cubicBezTo>
                    <a:cubicBezTo>
                      <a:pt x="28" y="21"/>
                      <a:pt x="28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1" y="22"/>
                      <a:pt x="16" y="25"/>
                      <a:pt x="12" y="29"/>
                    </a:cubicBezTo>
                    <a:cubicBezTo>
                      <a:pt x="9" y="32"/>
                      <a:pt x="7" y="38"/>
                      <a:pt x="8" y="43"/>
                    </a:cubicBezTo>
                    <a:cubicBezTo>
                      <a:pt x="8" y="43"/>
                      <a:pt x="8" y="44"/>
                      <a:pt x="7" y="44"/>
                    </a:cubicBezTo>
                    <a:cubicBezTo>
                      <a:pt x="5" y="45"/>
                      <a:pt x="3" y="45"/>
                      <a:pt x="1" y="47"/>
                    </a:cubicBezTo>
                    <a:cubicBezTo>
                      <a:pt x="0" y="47"/>
                      <a:pt x="0" y="47"/>
                      <a:pt x="0" y="48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7" y="50"/>
                      <a:pt x="10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7"/>
                      <a:pt x="15" y="46"/>
                      <a:pt x="15" y="45"/>
                    </a:cubicBezTo>
                    <a:cubicBezTo>
                      <a:pt x="15" y="44"/>
                      <a:pt x="14" y="43"/>
                      <a:pt x="14" y="42"/>
                    </a:cubicBezTo>
                    <a:cubicBezTo>
                      <a:pt x="14" y="39"/>
                      <a:pt x="14" y="37"/>
                      <a:pt x="16" y="35"/>
                    </a:cubicBezTo>
                    <a:cubicBezTo>
                      <a:pt x="18" y="31"/>
                      <a:pt x="23" y="29"/>
                      <a:pt x="27" y="29"/>
                    </a:cubicBezTo>
                    <a:cubicBezTo>
                      <a:pt x="28" y="27"/>
                      <a:pt x="28" y="24"/>
                      <a:pt x="29" y="22"/>
                    </a:cubicBezTo>
                    <a:cubicBezTo>
                      <a:pt x="30" y="20"/>
                      <a:pt x="32" y="20"/>
                      <a:pt x="33" y="22"/>
                    </a:cubicBezTo>
                    <a:cubicBezTo>
                      <a:pt x="33" y="22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18"/>
                      <a:pt x="35" y="14"/>
                      <a:pt x="39" y="11"/>
                    </a:cubicBezTo>
                    <a:cubicBezTo>
                      <a:pt x="43" y="8"/>
                      <a:pt x="48" y="9"/>
                      <a:pt x="51" y="11"/>
                    </a:cubicBezTo>
                    <a:cubicBezTo>
                      <a:pt x="52" y="11"/>
                      <a:pt x="53" y="10"/>
                      <a:pt x="54" y="10"/>
                    </a:cubicBezTo>
                    <a:cubicBezTo>
                      <a:pt x="54" y="9"/>
                      <a:pt x="54" y="9"/>
                      <a:pt x="53" y="8"/>
                    </a:cubicBezTo>
                    <a:cubicBezTo>
                      <a:pt x="53" y="5"/>
                      <a:pt x="52" y="3"/>
                      <a:pt x="52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4" name="Freeform 1136"/>
              <p:cNvSpPr/>
              <p:nvPr/>
            </p:nvSpPr>
            <p:spPr bwMode="auto">
              <a:xfrm>
                <a:off x="2402" y="2368"/>
                <a:ext cx="10" cy="34"/>
              </a:xfrm>
              <a:custGeom>
                <a:gdLst>
                  <a:gd name="T0" fmla="*/ 0 w 4"/>
                  <a:gd name="T1" fmla="*/ 4 h 14"/>
                  <a:gd name="T2" fmla="*/ 1 w 4"/>
                  <a:gd name="T3" fmla="*/ 12 h 14"/>
                  <a:gd name="T4" fmla="*/ 2 w 4"/>
                  <a:gd name="T5" fmla="*/ 14 h 14"/>
                  <a:gd name="T6" fmla="*/ 2 w 4"/>
                  <a:gd name="T7" fmla="*/ 14 h 14"/>
                  <a:gd name="T8" fmla="*/ 3 w 4"/>
                  <a:gd name="T9" fmla="*/ 13 h 14"/>
                  <a:gd name="T10" fmla="*/ 4 w 4"/>
                  <a:gd name="T11" fmla="*/ 8 h 14"/>
                  <a:gd name="T12" fmla="*/ 3 w 4"/>
                  <a:gd name="T13" fmla="*/ 0 h 14"/>
                  <a:gd name="T14" fmla="*/ 0 w 4"/>
                  <a:gd name="T15" fmla="*/ 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4">
                    <a:moveTo>
                      <a:pt x="0" y="4"/>
                    </a:moveTo>
                    <a:cubicBezTo>
                      <a:pt x="0" y="7"/>
                      <a:pt x="1" y="9"/>
                      <a:pt x="1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3" y="13"/>
                      <a:pt x="3" y="13"/>
                    </a:cubicBezTo>
                    <a:cubicBezTo>
                      <a:pt x="3" y="11"/>
                      <a:pt x="3" y="10"/>
                      <a:pt x="4" y="8"/>
                    </a:cubicBezTo>
                    <a:cubicBezTo>
                      <a:pt x="4" y="5"/>
                      <a:pt x="3" y="3"/>
                      <a:pt x="3" y="0"/>
                    </a:cubicBezTo>
                    <a:cubicBezTo>
                      <a:pt x="2" y="1"/>
                      <a:pt x="1" y="2"/>
                      <a:pt x="0" y="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5" name="Freeform 1137"/>
              <p:cNvSpPr/>
              <p:nvPr/>
            </p:nvSpPr>
            <p:spPr bwMode="auto">
              <a:xfrm>
                <a:off x="2343" y="2425"/>
                <a:ext cx="17" cy="22"/>
              </a:xfrm>
              <a:custGeom>
                <a:gdLst>
                  <a:gd name="T0" fmla="*/ 6 w 7"/>
                  <a:gd name="T1" fmla="*/ 2 h 9"/>
                  <a:gd name="T2" fmla="*/ 2 w 7"/>
                  <a:gd name="T3" fmla="*/ 2 h 9"/>
                  <a:gd name="T4" fmla="*/ 0 w 7"/>
                  <a:gd name="T5" fmla="*/ 9 h 9"/>
                  <a:gd name="T6" fmla="*/ 1 w 7"/>
                  <a:gd name="T7" fmla="*/ 9 h 9"/>
                  <a:gd name="T8" fmla="*/ 2 w 7"/>
                  <a:gd name="T9" fmla="*/ 9 h 9"/>
                  <a:gd name="T10" fmla="*/ 4 w 7"/>
                  <a:gd name="T11" fmla="*/ 5 h 9"/>
                  <a:gd name="T12" fmla="*/ 7 w 7"/>
                  <a:gd name="T13" fmla="*/ 3 h 9"/>
                  <a:gd name="T14" fmla="*/ 6 w 7"/>
                  <a:gd name="T15" fmla="*/ 2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6" y="2"/>
                    </a:moveTo>
                    <a:cubicBezTo>
                      <a:pt x="5" y="0"/>
                      <a:pt x="3" y="0"/>
                      <a:pt x="2" y="2"/>
                    </a:cubicBezTo>
                    <a:cubicBezTo>
                      <a:pt x="1" y="4"/>
                      <a:pt x="1" y="7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3" y="6"/>
                      <a:pt x="4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7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6" name="Freeform 1138"/>
              <p:cNvSpPr/>
              <p:nvPr/>
            </p:nvSpPr>
            <p:spPr bwMode="auto">
              <a:xfrm>
                <a:off x="2308" y="2383"/>
                <a:ext cx="9" cy="16"/>
              </a:xfrm>
              <a:custGeom>
                <a:gdLst>
                  <a:gd name="T0" fmla="*/ 1 w 4"/>
                  <a:gd name="T1" fmla="*/ 2 h 7"/>
                  <a:gd name="T2" fmla="*/ 1 w 4"/>
                  <a:gd name="T3" fmla="*/ 7 h 7"/>
                  <a:gd name="T4" fmla="*/ 1 w 4"/>
                  <a:gd name="T5" fmla="*/ 6 h 7"/>
                  <a:gd name="T6" fmla="*/ 4 w 4"/>
                  <a:gd name="T7" fmla="*/ 0 h 7"/>
                  <a:gd name="T8" fmla="*/ 1 w 4"/>
                  <a:gd name="T9" fmla="*/ 2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1" y="2"/>
                    </a:moveTo>
                    <a:cubicBezTo>
                      <a:pt x="0" y="3"/>
                      <a:pt x="0" y="5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2" y="4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7" name="Freeform 1139"/>
              <p:cNvSpPr/>
              <p:nvPr/>
            </p:nvSpPr>
            <p:spPr bwMode="auto">
              <a:xfrm>
                <a:off x="2317" y="2387"/>
                <a:ext cx="21" cy="36"/>
              </a:xfrm>
              <a:custGeom>
                <a:gdLst>
                  <a:gd name="T0" fmla="*/ 0 w 9"/>
                  <a:gd name="T1" fmla="*/ 9 h 15"/>
                  <a:gd name="T2" fmla="*/ 9 w 9"/>
                  <a:gd name="T3" fmla="*/ 15 h 15"/>
                  <a:gd name="T4" fmla="*/ 6 w 9"/>
                  <a:gd name="T5" fmla="*/ 5 h 15"/>
                  <a:gd name="T6" fmla="*/ 4 w 9"/>
                  <a:gd name="T7" fmla="*/ 0 h 15"/>
                  <a:gd name="T8" fmla="*/ 0 w 9"/>
                  <a:gd name="T9" fmla="*/ 9 h 15"/>
                  <a:gd name="T10" fmla="*/ 0 w 9"/>
                  <a:gd name="T11" fmla="*/ 9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0" y="9"/>
                    </a:moveTo>
                    <a:cubicBezTo>
                      <a:pt x="3" y="12"/>
                      <a:pt x="6" y="14"/>
                      <a:pt x="9" y="15"/>
                    </a:cubicBezTo>
                    <a:cubicBezTo>
                      <a:pt x="8" y="12"/>
                      <a:pt x="7" y="8"/>
                      <a:pt x="6" y="5"/>
                    </a:cubicBezTo>
                    <a:cubicBezTo>
                      <a:pt x="6" y="3"/>
                      <a:pt x="5" y="2"/>
                      <a:pt x="4" y="0"/>
                    </a:cubicBezTo>
                    <a:cubicBezTo>
                      <a:pt x="2" y="3"/>
                      <a:pt x="1" y="6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8" name="Freeform 1140"/>
              <p:cNvSpPr/>
              <p:nvPr/>
            </p:nvSpPr>
            <p:spPr bwMode="auto">
              <a:xfrm>
                <a:off x="2310" y="2383"/>
                <a:ext cx="16" cy="26"/>
              </a:xfrm>
              <a:custGeom>
                <a:gdLst>
                  <a:gd name="T0" fmla="*/ 3 w 7"/>
                  <a:gd name="T1" fmla="*/ 0 h 11"/>
                  <a:gd name="T2" fmla="*/ 0 w 7"/>
                  <a:gd name="T3" fmla="*/ 6 h 11"/>
                  <a:gd name="T4" fmla="*/ 0 w 7"/>
                  <a:gd name="T5" fmla="*/ 7 h 11"/>
                  <a:gd name="T6" fmla="*/ 3 w 7"/>
                  <a:gd name="T7" fmla="*/ 11 h 11"/>
                  <a:gd name="T8" fmla="*/ 7 w 7"/>
                  <a:gd name="T9" fmla="*/ 2 h 11"/>
                  <a:gd name="T10" fmla="*/ 3 w 7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">
                    <a:moveTo>
                      <a:pt x="3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2" y="10"/>
                      <a:pt x="3" y="11"/>
                    </a:cubicBezTo>
                    <a:cubicBezTo>
                      <a:pt x="4" y="8"/>
                      <a:pt x="5" y="5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9" name="Freeform 1141"/>
              <p:cNvSpPr/>
              <p:nvPr/>
            </p:nvSpPr>
            <p:spPr bwMode="auto">
              <a:xfrm>
                <a:off x="2246" y="2435"/>
                <a:ext cx="33" cy="28"/>
              </a:xfrm>
              <a:custGeom>
                <a:gdLst>
                  <a:gd name="T0" fmla="*/ 5 w 14"/>
                  <a:gd name="T1" fmla="*/ 2 h 12"/>
                  <a:gd name="T2" fmla="*/ 9 w 14"/>
                  <a:gd name="T3" fmla="*/ 12 h 12"/>
                  <a:gd name="T4" fmla="*/ 14 w 14"/>
                  <a:gd name="T5" fmla="*/ 6 h 12"/>
                  <a:gd name="T6" fmla="*/ 5 w 14"/>
                  <a:gd name="T7" fmla="*/ 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5" y="2"/>
                    </a:moveTo>
                    <a:cubicBezTo>
                      <a:pt x="0" y="4"/>
                      <a:pt x="6" y="10"/>
                      <a:pt x="9" y="12"/>
                    </a:cubicBezTo>
                    <a:cubicBezTo>
                      <a:pt x="10" y="10"/>
                      <a:pt x="12" y="8"/>
                      <a:pt x="14" y="6"/>
                    </a:cubicBezTo>
                    <a:cubicBezTo>
                      <a:pt x="12" y="3"/>
                      <a:pt x="9" y="0"/>
                      <a:pt x="5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0" name="Freeform 1142"/>
              <p:cNvSpPr/>
              <p:nvPr/>
            </p:nvSpPr>
            <p:spPr bwMode="auto">
              <a:xfrm>
                <a:off x="2274" y="2459"/>
                <a:ext cx="17" cy="16"/>
              </a:xfrm>
              <a:custGeom>
                <a:gdLst>
                  <a:gd name="T0" fmla="*/ 0 w 7"/>
                  <a:gd name="T1" fmla="*/ 4 h 7"/>
                  <a:gd name="T2" fmla="*/ 7 w 7"/>
                  <a:gd name="T3" fmla="*/ 7 h 7"/>
                  <a:gd name="T4" fmla="*/ 4 w 7"/>
                  <a:gd name="T5" fmla="*/ 0 h 7"/>
                  <a:gd name="T6" fmla="*/ 0 w 7"/>
                  <a:gd name="T7" fmla="*/ 4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2" y="5"/>
                      <a:pt x="5" y="7"/>
                      <a:pt x="7" y="7"/>
                    </a:cubicBezTo>
                    <a:cubicBezTo>
                      <a:pt x="6" y="6"/>
                      <a:pt x="5" y="3"/>
                      <a:pt x="4" y="0"/>
                    </a:cubicBezTo>
                    <a:cubicBezTo>
                      <a:pt x="3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1" name="Freeform 1143"/>
              <p:cNvSpPr/>
              <p:nvPr/>
            </p:nvSpPr>
            <p:spPr bwMode="auto">
              <a:xfrm>
                <a:off x="2267" y="2449"/>
                <a:ext cx="17" cy="19"/>
              </a:xfrm>
              <a:custGeom>
                <a:gdLst>
                  <a:gd name="T0" fmla="*/ 0 w 7"/>
                  <a:gd name="T1" fmla="*/ 6 h 8"/>
                  <a:gd name="T2" fmla="*/ 0 w 7"/>
                  <a:gd name="T3" fmla="*/ 6 h 8"/>
                  <a:gd name="T4" fmla="*/ 3 w 7"/>
                  <a:gd name="T5" fmla="*/ 8 h 8"/>
                  <a:gd name="T6" fmla="*/ 7 w 7"/>
                  <a:gd name="T7" fmla="*/ 4 h 8"/>
                  <a:gd name="T8" fmla="*/ 5 w 7"/>
                  <a:gd name="T9" fmla="*/ 0 h 8"/>
                  <a:gd name="T10" fmla="*/ 0 w 7"/>
                  <a:gd name="T11" fmla="*/ 6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7"/>
                      <a:pt x="3" y="8"/>
                    </a:cubicBezTo>
                    <a:cubicBezTo>
                      <a:pt x="4" y="7"/>
                      <a:pt x="6" y="6"/>
                      <a:pt x="7" y="4"/>
                    </a:cubicBezTo>
                    <a:cubicBezTo>
                      <a:pt x="6" y="3"/>
                      <a:pt x="5" y="2"/>
                      <a:pt x="5" y="0"/>
                    </a:cubicBezTo>
                    <a:cubicBezTo>
                      <a:pt x="3" y="2"/>
                      <a:pt x="1" y="4"/>
                      <a:pt x="0" y="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2" name="Freeform 1144"/>
              <p:cNvSpPr/>
              <p:nvPr/>
            </p:nvSpPr>
            <p:spPr bwMode="auto">
              <a:xfrm>
                <a:off x="2440" y="2387"/>
                <a:ext cx="38" cy="34"/>
              </a:xfrm>
              <a:custGeom>
                <a:gdLst>
                  <a:gd name="T0" fmla="*/ 0 w 16"/>
                  <a:gd name="T1" fmla="*/ 8 h 14"/>
                  <a:gd name="T2" fmla="*/ 11 w 16"/>
                  <a:gd name="T3" fmla="*/ 14 h 14"/>
                  <a:gd name="T4" fmla="*/ 16 w 16"/>
                  <a:gd name="T5" fmla="*/ 7 h 14"/>
                  <a:gd name="T6" fmla="*/ 9 w 16"/>
                  <a:gd name="T7" fmla="*/ 0 h 14"/>
                  <a:gd name="T8" fmla="*/ 8 w 16"/>
                  <a:gd name="T9" fmla="*/ 0 h 14"/>
                  <a:gd name="T10" fmla="*/ 0 w 16"/>
                  <a:gd name="T11" fmla="*/ 8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0" y="8"/>
                    </a:moveTo>
                    <a:cubicBezTo>
                      <a:pt x="5" y="7"/>
                      <a:pt x="9" y="10"/>
                      <a:pt x="11" y="14"/>
                    </a:cubicBezTo>
                    <a:cubicBezTo>
                      <a:pt x="12" y="11"/>
                      <a:pt x="13" y="8"/>
                      <a:pt x="16" y="7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4"/>
                      <a:pt x="0" y="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3" name="Freeform 1145"/>
              <p:cNvSpPr/>
              <p:nvPr/>
            </p:nvSpPr>
            <p:spPr bwMode="auto">
              <a:xfrm>
                <a:off x="2362" y="2402"/>
                <a:ext cx="35" cy="33"/>
              </a:xfrm>
              <a:custGeom>
                <a:gdLst>
                  <a:gd name="T0" fmla="*/ 15 w 15"/>
                  <a:gd name="T1" fmla="*/ 3 h 14"/>
                  <a:gd name="T2" fmla="*/ 5 w 15"/>
                  <a:gd name="T3" fmla="*/ 2 h 14"/>
                  <a:gd name="T4" fmla="*/ 1 w 15"/>
                  <a:gd name="T5" fmla="*/ 7 h 14"/>
                  <a:gd name="T6" fmla="*/ 1 w 15"/>
                  <a:gd name="T7" fmla="*/ 12 h 14"/>
                  <a:gd name="T8" fmla="*/ 10 w 15"/>
                  <a:gd name="T9" fmla="*/ 14 h 14"/>
                  <a:gd name="T10" fmla="*/ 10 w 15"/>
                  <a:gd name="T11" fmla="*/ 13 h 14"/>
                  <a:gd name="T12" fmla="*/ 13 w 15"/>
                  <a:gd name="T13" fmla="*/ 12 h 14"/>
                  <a:gd name="T14" fmla="*/ 15 w 15"/>
                  <a:gd name="T15" fmla="*/ 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4">
                    <a:moveTo>
                      <a:pt x="15" y="3"/>
                    </a:moveTo>
                    <a:cubicBezTo>
                      <a:pt x="12" y="0"/>
                      <a:pt x="8" y="1"/>
                      <a:pt x="5" y="2"/>
                    </a:cubicBezTo>
                    <a:cubicBezTo>
                      <a:pt x="3" y="3"/>
                      <a:pt x="2" y="5"/>
                      <a:pt x="1" y="7"/>
                    </a:cubicBezTo>
                    <a:cubicBezTo>
                      <a:pt x="0" y="9"/>
                      <a:pt x="1" y="11"/>
                      <a:pt x="1" y="12"/>
                    </a:cubicBezTo>
                    <a:cubicBezTo>
                      <a:pt x="3" y="12"/>
                      <a:pt x="7" y="12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2" y="12"/>
                      <a:pt x="13" y="12"/>
                    </a:cubicBezTo>
                    <a:cubicBezTo>
                      <a:pt x="12" y="9"/>
                      <a:pt x="13" y="5"/>
                      <a:pt x="15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4" name="Freeform 1146"/>
              <p:cNvSpPr/>
              <p:nvPr/>
            </p:nvSpPr>
            <p:spPr bwMode="auto">
              <a:xfrm>
                <a:off x="2395" y="2404"/>
                <a:ext cx="36" cy="31"/>
              </a:xfrm>
              <a:custGeom>
                <a:gdLst>
                  <a:gd name="T0" fmla="*/ 6 w 15"/>
                  <a:gd name="T1" fmla="*/ 3 h 13"/>
                  <a:gd name="T2" fmla="*/ 0 w 15"/>
                  <a:gd name="T3" fmla="*/ 10 h 13"/>
                  <a:gd name="T4" fmla="*/ 0 w 15"/>
                  <a:gd name="T5" fmla="*/ 10 h 13"/>
                  <a:gd name="T6" fmla="*/ 10 w 15"/>
                  <a:gd name="T7" fmla="*/ 13 h 13"/>
                  <a:gd name="T8" fmla="*/ 11 w 15"/>
                  <a:gd name="T9" fmla="*/ 8 h 13"/>
                  <a:gd name="T10" fmla="*/ 15 w 15"/>
                  <a:gd name="T11" fmla="*/ 2 h 13"/>
                  <a:gd name="T12" fmla="*/ 15 w 15"/>
                  <a:gd name="T13" fmla="*/ 2 h 13"/>
                  <a:gd name="T14" fmla="*/ 10 w 15"/>
                  <a:gd name="T15" fmla="*/ 0 h 13"/>
                  <a:gd name="T16" fmla="*/ 9 w 15"/>
                  <a:gd name="T17" fmla="*/ 0 h 13"/>
                  <a:gd name="T18" fmla="*/ 6 w 15"/>
                  <a:gd name="T19" fmla="*/ 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3">
                    <a:moveTo>
                      <a:pt x="6" y="3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4" y="9"/>
                      <a:pt x="8" y="10"/>
                      <a:pt x="10" y="13"/>
                    </a:cubicBezTo>
                    <a:cubicBezTo>
                      <a:pt x="10" y="11"/>
                      <a:pt x="11" y="10"/>
                      <a:pt x="11" y="8"/>
                    </a:cubicBezTo>
                    <a:cubicBezTo>
                      <a:pt x="12" y="6"/>
                      <a:pt x="13" y="4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5" name="Freeform 1147"/>
              <p:cNvSpPr/>
              <p:nvPr/>
            </p:nvSpPr>
            <p:spPr bwMode="auto">
              <a:xfrm>
                <a:off x="2416" y="2404"/>
                <a:ext cx="3" cy="0"/>
              </a:xfrm>
              <a:custGeom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6" name="Freeform 1148"/>
              <p:cNvSpPr/>
              <p:nvPr/>
            </p:nvSpPr>
            <p:spPr bwMode="auto">
              <a:xfrm>
                <a:off x="2395" y="2404"/>
                <a:ext cx="14" cy="24"/>
              </a:xfrm>
              <a:custGeom>
                <a:gdLst>
                  <a:gd name="T0" fmla="*/ 5 w 6"/>
                  <a:gd name="T1" fmla="*/ 0 h 10"/>
                  <a:gd name="T2" fmla="*/ 5 w 6"/>
                  <a:gd name="T3" fmla="*/ 0 h 10"/>
                  <a:gd name="T4" fmla="*/ 0 w 6"/>
                  <a:gd name="T5" fmla="*/ 10 h 10"/>
                  <a:gd name="T6" fmla="*/ 6 w 6"/>
                  <a:gd name="T7" fmla="*/ 3 h 10"/>
                  <a:gd name="T8" fmla="*/ 5 w 6"/>
                  <a:gd name="T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2"/>
                      <a:pt x="0" y="6"/>
                      <a:pt x="0" y="10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1"/>
                      <a:pt x="5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7" name="Freeform 1149"/>
              <p:cNvSpPr/>
              <p:nvPr/>
            </p:nvSpPr>
            <p:spPr bwMode="auto">
              <a:xfrm>
                <a:off x="2407" y="2404"/>
                <a:ext cx="9" cy="7"/>
              </a:xfrm>
              <a:custGeom>
                <a:gdLst>
                  <a:gd name="T0" fmla="*/ 1 w 4"/>
                  <a:gd name="T1" fmla="*/ 3 h 3"/>
                  <a:gd name="T2" fmla="*/ 4 w 4"/>
                  <a:gd name="T3" fmla="*/ 0 h 3"/>
                  <a:gd name="T4" fmla="*/ 4 w 4"/>
                  <a:gd name="T5" fmla="*/ 0 h 3"/>
                  <a:gd name="T6" fmla="*/ 0 w 4"/>
                  <a:gd name="T7" fmla="*/ 0 h 3"/>
                  <a:gd name="T8" fmla="*/ 1 w 4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1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8" name="Freeform 1150"/>
              <p:cNvSpPr/>
              <p:nvPr/>
            </p:nvSpPr>
            <p:spPr bwMode="auto">
              <a:xfrm>
                <a:off x="2421" y="2406"/>
                <a:ext cx="45" cy="34"/>
              </a:xfrm>
              <a:custGeom>
                <a:gdLst>
                  <a:gd name="T0" fmla="*/ 9 w 19"/>
                  <a:gd name="T1" fmla="*/ 1 h 14"/>
                  <a:gd name="T2" fmla="*/ 2 w 19"/>
                  <a:gd name="T3" fmla="*/ 6 h 14"/>
                  <a:gd name="T4" fmla="*/ 1 w 19"/>
                  <a:gd name="T5" fmla="*/ 14 h 14"/>
                  <a:gd name="T6" fmla="*/ 19 w 19"/>
                  <a:gd name="T7" fmla="*/ 8 h 14"/>
                  <a:gd name="T8" fmla="*/ 9 w 19"/>
                  <a:gd name="T9" fmla="*/ 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4">
                    <a:moveTo>
                      <a:pt x="9" y="1"/>
                    </a:moveTo>
                    <a:cubicBezTo>
                      <a:pt x="6" y="2"/>
                      <a:pt x="4" y="4"/>
                      <a:pt x="2" y="6"/>
                    </a:cubicBezTo>
                    <a:cubicBezTo>
                      <a:pt x="1" y="8"/>
                      <a:pt x="0" y="12"/>
                      <a:pt x="1" y="14"/>
                    </a:cubicBezTo>
                    <a:cubicBezTo>
                      <a:pt x="7" y="12"/>
                      <a:pt x="13" y="10"/>
                      <a:pt x="19" y="8"/>
                    </a:cubicBezTo>
                    <a:cubicBezTo>
                      <a:pt x="17" y="4"/>
                      <a:pt x="14" y="0"/>
                      <a:pt x="9" y="1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9" name="Freeform 1151"/>
              <p:cNvSpPr/>
              <p:nvPr/>
            </p:nvSpPr>
            <p:spPr bwMode="auto">
              <a:xfrm>
                <a:off x="2471" y="2406"/>
                <a:ext cx="23" cy="19"/>
              </a:xfrm>
              <a:custGeom>
                <a:gdLst>
                  <a:gd name="T0" fmla="*/ 10 w 10"/>
                  <a:gd name="T1" fmla="*/ 6 h 8"/>
                  <a:gd name="T2" fmla="*/ 4 w 10"/>
                  <a:gd name="T3" fmla="*/ 0 h 8"/>
                  <a:gd name="T4" fmla="*/ 0 w 10"/>
                  <a:gd name="T5" fmla="*/ 8 h 8"/>
                  <a:gd name="T6" fmla="*/ 10 w 10"/>
                  <a:gd name="T7" fmla="*/ 6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10" y="6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0" y="5"/>
                      <a:pt x="0" y="8"/>
                    </a:cubicBezTo>
                    <a:cubicBezTo>
                      <a:pt x="3" y="7"/>
                      <a:pt x="7" y="7"/>
                      <a:pt x="10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0" name="Freeform 1152"/>
              <p:cNvSpPr/>
              <p:nvPr/>
            </p:nvSpPr>
            <p:spPr bwMode="auto">
              <a:xfrm>
                <a:off x="2338" y="2425"/>
                <a:ext cx="180" cy="145"/>
              </a:xfrm>
              <a:custGeom>
                <a:gdLst>
                  <a:gd name="T0" fmla="*/ 58 w 76"/>
                  <a:gd name="T1" fmla="*/ 2 h 61"/>
                  <a:gd name="T2" fmla="*/ 18 w 76"/>
                  <a:gd name="T3" fmla="*/ 20 h 61"/>
                  <a:gd name="T4" fmla="*/ 0 w 76"/>
                  <a:gd name="T5" fmla="*/ 53 h 61"/>
                  <a:gd name="T6" fmla="*/ 8 w 76"/>
                  <a:gd name="T7" fmla="*/ 61 h 61"/>
                  <a:gd name="T8" fmla="*/ 14 w 76"/>
                  <a:gd name="T9" fmla="*/ 41 h 61"/>
                  <a:gd name="T10" fmla="*/ 72 w 76"/>
                  <a:gd name="T11" fmla="*/ 9 h 61"/>
                  <a:gd name="T12" fmla="*/ 75 w 76"/>
                  <a:gd name="T13" fmla="*/ 9 h 61"/>
                  <a:gd name="T14" fmla="*/ 76 w 76"/>
                  <a:gd name="T15" fmla="*/ 8 h 61"/>
                  <a:gd name="T16" fmla="*/ 68 w 76"/>
                  <a:gd name="T17" fmla="*/ 0 h 61"/>
                  <a:gd name="T18" fmla="*/ 58 w 76"/>
                  <a:gd name="T19" fmla="*/ 2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61">
                    <a:moveTo>
                      <a:pt x="58" y="2"/>
                    </a:moveTo>
                    <a:cubicBezTo>
                      <a:pt x="43" y="4"/>
                      <a:pt x="29" y="10"/>
                      <a:pt x="18" y="20"/>
                    </a:cubicBezTo>
                    <a:cubicBezTo>
                      <a:pt x="9" y="29"/>
                      <a:pt x="3" y="41"/>
                      <a:pt x="0" y="53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9" y="54"/>
                      <a:pt x="11" y="47"/>
                      <a:pt x="14" y="41"/>
                    </a:cubicBezTo>
                    <a:cubicBezTo>
                      <a:pt x="25" y="20"/>
                      <a:pt x="49" y="9"/>
                      <a:pt x="72" y="9"/>
                    </a:cubicBezTo>
                    <a:cubicBezTo>
                      <a:pt x="73" y="9"/>
                      <a:pt x="74" y="9"/>
                      <a:pt x="75" y="9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5" y="1"/>
                      <a:pt x="61" y="1"/>
                      <a:pt x="58" y="2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1" name="Freeform 1153"/>
              <p:cNvSpPr/>
              <p:nvPr/>
            </p:nvSpPr>
            <p:spPr bwMode="auto">
              <a:xfrm>
                <a:off x="2409" y="2357"/>
                <a:ext cx="24" cy="11"/>
              </a:xfrm>
              <a:custGeom>
                <a:gdLst>
                  <a:gd name="T0" fmla="*/ 3 w 10"/>
                  <a:gd name="T1" fmla="*/ 1 h 5"/>
                  <a:gd name="T2" fmla="*/ 0 w 10"/>
                  <a:gd name="T3" fmla="*/ 3 h 5"/>
                  <a:gd name="T4" fmla="*/ 0 w 10"/>
                  <a:gd name="T5" fmla="*/ 5 h 5"/>
                  <a:gd name="T6" fmla="*/ 4 w 10"/>
                  <a:gd name="T7" fmla="*/ 3 h 5"/>
                  <a:gd name="T8" fmla="*/ 10 w 10"/>
                  <a:gd name="T9" fmla="*/ 1 h 5"/>
                  <a:gd name="T10" fmla="*/ 9 w 10"/>
                  <a:gd name="T11" fmla="*/ 0 h 5"/>
                  <a:gd name="T12" fmla="*/ 3 w 10"/>
                  <a:gd name="T13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3" y="1"/>
                    </a:moveTo>
                    <a:cubicBezTo>
                      <a:pt x="2" y="2"/>
                      <a:pt x="1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1" y="4"/>
                      <a:pt x="3" y="3"/>
                      <a:pt x="4" y="3"/>
                    </a:cubicBezTo>
                    <a:cubicBezTo>
                      <a:pt x="6" y="2"/>
                      <a:pt x="8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5" y="0"/>
                      <a:pt x="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2" name="Freeform 1154"/>
              <p:cNvSpPr/>
              <p:nvPr/>
            </p:nvSpPr>
            <p:spPr bwMode="auto">
              <a:xfrm>
                <a:off x="2303" y="2378"/>
                <a:ext cx="16" cy="26"/>
              </a:xfrm>
              <a:custGeom>
                <a:gdLst>
                  <a:gd name="T0" fmla="*/ 2 w 7"/>
                  <a:gd name="T1" fmla="*/ 2 h 11"/>
                  <a:gd name="T2" fmla="*/ 2 w 7"/>
                  <a:gd name="T3" fmla="*/ 11 h 11"/>
                  <a:gd name="T4" fmla="*/ 3 w 7"/>
                  <a:gd name="T5" fmla="*/ 9 h 11"/>
                  <a:gd name="T6" fmla="*/ 3 w 7"/>
                  <a:gd name="T7" fmla="*/ 4 h 11"/>
                  <a:gd name="T8" fmla="*/ 6 w 7"/>
                  <a:gd name="T9" fmla="*/ 2 h 11"/>
                  <a:gd name="T10" fmla="*/ 7 w 7"/>
                  <a:gd name="T11" fmla="*/ 0 h 11"/>
                  <a:gd name="T12" fmla="*/ 2 w 7"/>
                  <a:gd name="T13" fmla="*/ 2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">
                    <a:moveTo>
                      <a:pt x="2" y="2"/>
                    </a:moveTo>
                    <a:cubicBezTo>
                      <a:pt x="0" y="5"/>
                      <a:pt x="0" y="8"/>
                      <a:pt x="2" y="11"/>
                    </a:cubicBezTo>
                    <a:cubicBezTo>
                      <a:pt x="2" y="10"/>
                      <a:pt x="3" y="10"/>
                      <a:pt x="3" y="9"/>
                    </a:cubicBezTo>
                    <a:cubicBezTo>
                      <a:pt x="2" y="7"/>
                      <a:pt x="2" y="5"/>
                      <a:pt x="3" y="4"/>
                    </a:cubicBezTo>
                    <a:cubicBezTo>
                      <a:pt x="4" y="2"/>
                      <a:pt x="5" y="2"/>
                      <a:pt x="6" y="2"/>
                    </a:cubicBezTo>
                    <a:cubicBezTo>
                      <a:pt x="6" y="1"/>
                      <a:pt x="6" y="1"/>
                      <a:pt x="7" y="0"/>
                    </a:cubicBezTo>
                    <a:cubicBezTo>
                      <a:pt x="5" y="0"/>
                      <a:pt x="3" y="0"/>
                      <a:pt x="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3" name="Freeform 1155"/>
              <p:cNvSpPr/>
              <p:nvPr/>
            </p:nvSpPr>
            <p:spPr bwMode="auto">
              <a:xfrm>
                <a:off x="2246" y="2433"/>
                <a:ext cx="36" cy="33"/>
              </a:xfrm>
              <a:custGeom>
                <a:gdLst>
                  <a:gd name="T0" fmla="*/ 12 w 15"/>
                  <a:gd name="T1" fmla="*/ 2 h 14"/>
                  <a:gd name="T2" fmla="*/ 3 w 15"/>
                  <a:gd name="T3" fmla="*/ 3 h 14"/>
                  <a:gd name="T4" fmla="*/ 6 w 15"/>
                  <a:gd name="T5" fmla="*/ 13 h 14"/>
                  <a:gd name="T6" fmla="*/ 7 w 15"/>
                  <a:gd name="T7" fmla="*/ 14 h 14"/>
                  <a:gd name="T8" fmla="*/ 9 w 15"/>
                  <a:gd name="T9" fmla="*/ 13 h 14"/>
                  <a:gd name="T10" fmla="*/ 5 w 15"/>
                  <a:gd name="T11" fmla="*/ 3 h 14"/>
                  <a:gd name="T12" fmla="*/ 14 w 15"/>
                  <a:gd name="T13" fmla="*/ 7 h 14"/>
                  <a:gd name="T14" fmla="*/ 15 w 15"/>
                  <a:gd name="T15" fmla="*/ 6 h 14"/>
                  <a:gd name="T16" fmla="*/ 12 w 15"/>
                  <a:gd name="T17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4">
                    <a:moveTo>
                      <a:pt x="12" y="2"/>
                    </a:moveTo>
                    <a:cubicBezTo>
                      <a:pt x="9" y="0"/>
                      <a:pt x="5" y="0"/>
                      <a:pt x="3" y="3"/>
                    </a:cubicBezTo>
                    <a:cubicBezTo>
                      <a:pt x="0" y="6"/>
                      <a:pt x="3" y="10"/>
                      <a:pt x="6" y="13"/>
                    </a:cubicBezTo>
                    <a:cubicBezTo>
                      <a:pt x="6" y="13"/>
                      <a:pt x="7" y="13"/>
                      <a:pt x="7" y="14"/>
                    </a:cubicBezTo>
                    <a:cubicBezTo>
                      <a:pt x="8" y="13"/>
                      <a:pt x="8" y="13"/>
                      <a:pt x="9" y="13"/>
                    </a:cubicBezTo>
                    <a:cubicBezTo>
                      <a:pt x="6" y="11"/>
                      <a:pt x="0" y="5"/>
                      <a:pt x="5" y="3"/>
                    </a:cubicBezTo>
                    <a:cubicBezTo>
                      <a:pt x="9" y="1"/>
                      <a:pt x="12" y="4"/>
                      <a:pt x="14" y="7"/>
                    </a:cubicBezTo>
                    <a:cubicBezTo>
                      <a:pt x="14" y="7"/>
                      <a:pt x="14" y="7"/>
                      <a:pt x="15" y="6"/>
                    </a:cubicBezTo>
                    <a:cubicBezTo>
                      <a:pt x="14" y="5"/>
                      <a:pt x="13" y="3"/>
                      <a:pt x="1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4" name="Freeform 1156"/>
              <p:cNvSpPr>
                <a:spLocks noEditPoints="1"/>
              </p:cNvSpPr>
              <p:nvPr/>
            </p:nvSpPr>
            <p:spPr bwMode="auto">
              <a:xfrm>
                <a:off x="2272" y="2323"/>
                <a:ext cx="130" cy="169"/>
              </a:xfrm>
              <a:custGeom>
                <a:gdLst>
                  <a:gd name="T0" fmla="*/ 53 w 55"/>
                  <a:gd name="T1" fmla="*/ 14 h 71"/>
                  <a:gd name="T2" fmla="*/ 53 w 55"/>
                  <a:gd name="T3" fmla="*/ 8 h 71"/>
                  <a:gd name="T4" fmla="*/ 45 w 55"/>
                  <a:gd name="T5" fmla="*/ 1 h 71"/>
                  <a:gd name="T6" fmla="*/ 41 w 55"/>
                  <a:gd name="T7" fmla="*/ 11 h 71"/>
                  <a:gd name="T8" fmla="*/ 45 w 55"/>
                  <a:gd name="T9" fmla="*/ 19 h 71"/>
                  <a:gd name="T10" fmla="*/ 50 w 55"/>
                  <a:gd name="T11" fmla="*/ 25 h 71"/>
                  <a:gd name="T12" fmla="*/ 29 w 55"/>
                  <a:gd name="T13" fmla="*/ 41 h 71"/>
                  <a:gd name="T14" fmla="*/ 27 w 55"/>
                  <a:gd name="T15" fmla="*/ 33 h 71"/>
                  <a:gd name="T16" fmla="*/ 24 w 55"/>
                  <a:gd name="T17" fmla="*/ 26 h 71"/>
                  <a:gd name="T18" fmla="*/ 23 w 55"/>
                  <a:gd name="T19" fmla="*/ 25 h 71"/>
                  <a:gd name="T20" fmla="*/ 23 w 55"/>
                  <a:gd name="T21" fmla="*/ 27 h 71"/>
                  <a:gd name="T22" fmla="*/ 25 w 55"/>
                  <a:gd name="T23" fmla="*/ 32 h 71"/>
                  <a:gd name="T24" fmla="*/ 28 w 55"/>
                  <a:gd name="T25" fmla="*/ 42 h 71"/>
                  <a:gd name="T26" fmla="*/ 19 w 55"/>
                  <a:gd name="T27" fmla="*/ 36 h 71"/>
                  <a:gd name="T28" fmla="*/ 19 w 55"/>
                  <a:gd name="T29" fmla="*/ 36 h 71"/>
                  <a:gd name="T30" fmla="*/ 18 w 55"/>
                  <a:gd name="T31" fmla="*/ 37 h 71"/>
                  <a:gd name="T32" fmla="*/ 27 w 55"/>
                  <a:gd name="T33" fmla="*/ 43 h 71"/>
                  <a:gd name="T34" fmla="*/ 13 w 55"/>
                  <a:gd name="T35" fmla="*/ 51 h 71"/>
                  <a:gd name="T36" fmla="*/ 9 w 55"/>
                  <a:gd name="T37" fmla="*/ 63 h 71"/>
                  <a:gd name="T38" fmla="*/ 6 w 55"/>
                  <a:gd name="T39" fmla="*/ 56 h 71"/>
                  <a:gd name="T40" fmla="*/ 5 w 55"/>
                  <a:gd name="T41" fmla="*/ 57 h 71"/>
                  <a:gd name="T42" fmla="*/ 8 w 55"/>
                  <a:gd name="T43" fmla="*/ 64 h 71"/>
                  <a:gd name="T44" fmla="*/ 1 w 55"/>
                  <a:gd name="T45" fmla="*/ 61 h 71"/>
                  <a:gd name="T46" fmla="*/ 0 w 55"/>
                  <a:gd name="T47" fmla="*/ 62 h 71"/>
                  <a:gd name="T48" fmla="*/ 2 w 55"/>
                  <a:gd name="T49" fmla="*/ 63 h 71"/>
                  <a:gd name="T50" fmla="*/ 7 w 55"/>
                  <a:gd name="T51" fmla="*/ 66 h 71"/>
                  <a:gd name="T52" fmla="*/ 1 w 55"/>
                  <a:gd name="T53" fmla="*/ 69 h 71"/>
                  <a:gd name="T54" fmla="*/ 3 w 55"/>
                  <a:gd name="T55" fmla="*/ 71 h 71"/>
                  <a:gd name="T56" fmla="*/ 4 w 55"/>
                  <a:gd name="T57" fmla="*/ 70 h 71"/>
                  <a:gd name="T58" fmla="*/ 10 w 55"/>
                  <a:gd name="T59" fmla="*/ 67 h 71"/>
                  <a:gd name="T60" fmla="*/ 11 w 55"/>
                  <a:gd name="T61" fmla="*/ 66 h 71"/>
                  <a:gd name="T62" fmla="*/ 15 w 55"/>
                  <a:gd name="T63" fmla="*/ 52 h 71"/>
                  <a:gd name="T64" fmla="*/ 30 w 55"/>
                  <a:gd name="T65" fmla="*/ 45 h 71"/>
                  <a:gd name="T66" fmla="*/ 30 w 55"/>
                  <a:gd name="T67" fmla="*/ 44 h 71"/>
                  <a:gd name="T68" fmla="*/ 31 w 55"/>
                  <a:gd name="T69" fmla="*/ 44 h 71"/>
                  <a:gd name="T70" fmla="*/ 52 w 55"/>
                  <a:gd name="T71" fmla="*/ 27 h 71"/>
                  <a:gd name="T72" fmla="*/ 53 w 55"/>
                  <a:gd name="T73" fmla="*/ 27 h 71"/>
                  <a:gd name="T74" fmla="*/ 55 w 55"/>
                  <a:gd name="T75" fmla="*/ 23 h 71"/>
                  <a:gd name="T76" fmla="*/ 54 w 55"/>
                  <a:gd name="T77" fmla="*/ 20 h 71"/>
                  <a:gd name="T78" fmla="*/ 54 w 55"/>
                  <a:gd name="T79" fmla="*/ 21 h 71"/>
                  <a:gd name="T80" fmla="*/ 53 w 55"/>
                  <a:gd name="T81" fmla="*/ 14 h 71"/>
                  <a:gd name="T82" fmla="*/ 52 w 55"/>
                  <a:gd name="T83" fmla="*/ 24 h 71"/>
                  <a:gd name="T84" fmla="*/ 47 w 55"/>
                  <a:gd name="T85" fmla="*/ 20 h 71"/>
                  <a:gd name="T86" fmla="*/ 43 w 55"/>
                  <a:gd name="T87" fmla="*/ 13 h 71"/>
                  <a:gd name="T88" fmla="*/ 46 w 55"/>
                  <a:gd name="T89" fmla="*/ 2 h 71"/>
                  <a:gd name="T90" fmla="*/ 52 w 55"/>
                  <a:gd name="T91" fmla="*/ 10 h 71"/>
                  <a:gd name="T92" fmla="*/ 52 w 55"/>
                  <a:gd name="T93" fmla="*/ 15 h 71"/>
                  <a:gd name="T94" fmla="*/ 52 w 55"/>
                  <a:gd name="T95" fmla="*/ 24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5" h="71">
                    <a:moveTo>
                      <a:pt x="53" y="14"/>
                    </a:moveTo>
                    <a:cubicBezTo>
                      <a:pt x="53" y="12"/>
                      <a:pt x="53" y="10"/>
                      <a:pt x="53" y="8"/>
                    </a:cubicBezTo>
                    <a:cubicBezTo>
                      <a:pt x="52" y="4"/>
                      <a:pt x="50" y="0"/>
                      <a:pt x="45" y="1"/>
                    </a:cubicBezTo>
                    <a:cubicBezTo>
                      <a:pt x="41" y="2"/>
                      <a:pt x="39" y="7"/>
                      <a:pt x="41" y="11"/>
                    </a:cubicBezTo>
                    <a:cubicBezTo>
                      <a:pt x="42" y="14"/>
                      <a:pt x="43" y="16"/>
                      <a:pt x="45" y="19"/>
                    </a:cubicBezTo>
                    <a:cubicBezTo>
                      <a:pt x="46" y="21"/>
                      <a:pt x="48" y="23"/>
                      <a:pt x="50" y="25"/>
                    </a:cubicBezTo>
                    <a:cubicBezTo>
                      <a:pt x="41" y="23"/>
                      <a:pt x="30" y="31"/>
                      <a:pt x="29" y="41"/>
                    </a:cubicBezTo>
                    <a:cubicBezTo>
                      <a:pt x="28" y="38"/>
                      <a:pt x="28" y="35"/>
                      <a:pt x="27" y="33"/>
                    </a:cubicBezTo>
                    <a:cubicBezTo>
                      <a:pt x="26" y="31"/>
                      <a:pt x="25" y="28"/>
                      <a:pt x="24" y="26"/>
                    </a:cubicBezTo>
                    <a:cubicBezTo>
                      <a:pt x="24" y="26"/>
                      <a:pt x="24" y="25"/>
                      <a:pt x="23" y="25"/>
                    </a:cubicBezTo>
                    <a:cubicBezTo>
                      <a:pt x="23" y="26"/>
                      <a:pt x="23" y="27"/>
                      <a:pt x="23" y="27"/>
                    </a:cubicBezTo>
                    <a:cubicBezTo>
                      <a:pt x="24" y="29"/>
                      <a:pt x="25" y="30"/>
                      <a:pt x="25" y="32"/>
                    </a:cubicBezTo>
                    <a:cubicBezTo>
                      <a:pt x="26" y="35"/>
                      <a:pt x="27" y="39"/>
                      <a:pt x="28" y="42"/>
                    </a:cubicBezTo>
                    <a:cubicBezTo>
                      <a:pt x="25" y="41"/>
                      <a:pt x="22" y="39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8" y="37"/>
                      <a:pt x="18" y="37"/>
                    </a:cubicBezTo>
                    <a:cubicBezTo>
                      <a:pt x="21" y="40"/>
                      <a:pt x="24" y="42"/>
                      <a:pt x="27" y="43"/>
                    </a:cubicBezTo>
                    <a:cubicBezTo>
                      <a:pt x="22" y="44"/>
                      <a:pt x="17" y="47"/>
                      <a:pt x="13" y="51"/>
                    </a:cubicBezTo>
                    <a:cubicBezTo>
                      <a:pt x="10" y="54"/>
                      <a:pt x="9" y="59"/>
                      <a:pt x="9" y="63"/>
                    </a:cubicBezTo>
                    <a:cubicBezTo>
                      <a:pt x="8" y="61"/>
                      <a:pt x="7" y="59"/>
                      <a:pt x="6" y="56"/>
                    </a:cubicBezTo>
                    <a:cubicBezTo>
                      <a:pt x="6" y="57"/>
                      <a:pt x="5" y="57"/>
                      <a:pt x="5" y="57"/>
                    </a:cubicBezTo>
                    <a:cubicBezTo>
                      <a:pt x="6" y="60"/>
                      <a:pt x="7" y="63"/>
                      <a:pt x="8" y="64"/>
                    </a:cubicBezTo>
                    <a:cubicBezTo>
                      <a:pt x="6" y="64"/>
                      <a:pt x="3" y="62"/>
                      <a:pt x="1" y="61"/>
                    </a:cubicBezTo>
                    <a:cubicBezTo>
                      <a:pt x="1" y="61"/>
                      <a:pt x="0" y="62"/>
                      <a:pt x="0" y="62"/>
                    </a:cubicBezTo>
                    <a:cubicBezTo>
                      <a:pt x="1" y="62"/>
                      <a:pt x="1" y="63"/>
                      <a:pt x="2" y="63"/>
                    </a:cubicBezTo>
                    <a:cubicBezTo>
                      <a:pt x="4" y="64"/>
                      <a:pt x="5" y="65"/>
                      <a:pt x="7" y="66"/>
                    </a:cubicBezTo>
                    <a:cubicBezTo>
                      <a:pt x="5" y="67"/>
                      <a:pt x="3" y="68"/>
                      <a:pt x="1" y="69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3" y="70"/>
                      <a:pt x="3" y="70"/>
                      <a:pt x="4" y="70"/>
                    </a:cubicBezTo>
                    <a:cubicBezTo>
                      <a:pt x="6" y="68"/>
                      <a:pt x="8" y="68"/>
                      <a:pt x="10" y="67"/>
                    </a:cubicBezTo>
                    <a:cubicBezTo>
                      <a:pt x="11" y="67"/>
                      <a:pt x="11" y="66"/>
                      <a:pt x="11" y="66"/>
                    </a:cubicBezTo>
                    <a:cubicBezTo>
                      <a:pt x="10" y="61"/>
                      <a:pt x="12" y="55"/>
                      <a:pt x="15" y="52"/>
                    </a:cubicBezTo>
                    <a:cubicBezTo>
                      <a:pt x="19" y="48"/>
                      <a:pt x="24" y="45"/>
                      <a:pt x="30" y="45"/>
                    </a:cubicBezTo>
                    <a:cubicBezTo>
                      <a:pt x="30" y="45"/>
                      <a:pt x="30" y="45"/>
                      <a:pt x="30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0" y="34"/>
                      <a:pt x="42" y="23"/>
                      <a:pt x="52" y="27"/>
                    </a:cubicBezTo>
                    <a:cubicBezTo>
                      <a:pt x="52" y="28"/>
                      <a:pt x="53" y="27"/>
                      <a:pt x="53" y="27"/>
                    </a:cubicBezTo>
                    <a:cubicBezTo>
                      <a:pt x="53" y="25"/>
                      <a:pt x="54" y="24"/>
                      <a:pt x="55" y="23"/>
                    </a:cubicBezTo>
                    <a:cubicBezTo>
                      <a:pt x="54" y="22"/>
                      <a:pt x="54" y="21"/>
                      <a:pt x="54" y="20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19"/>
                      <a:pt x="53" y="16"/>
                      <a:pt x="53" y="14"/>
                    </a:cubicBezTo>
                    <a:close/>
                    <a:moveTo>
                      <a:pt x="52" y="24"/>
                    </a:moveTo>
                    <a:cubicBezTo>
                      <a:pt x="50" y="23"/>
                      <a:pt x="49" y="21"/>
                      <a:pt x="47" y="20"/>
                    </a:cubicBezTo>
                    <a:cubicBezTo>
                      <a:pt x="46" y="18"/>
                      <a:pt x="44" y="16"/>
                      <a:pt x="43" y="13"/>
                    </a:cubicBezTo>
                    <a:cubicBezTo>
                      <a:pt x="42" y="9"/>
                      <a:pt x="40" y="3"/>
                      <a:pt x="46" y="2"/>
                    </a:cubicBezTo>
                    <a:cubicBezTo>
                      <a:pt x="50" y="2"/>
                      <a:pt x="51" y="7"/>
                      <a:pt x="52" y="10"/>
                    </a:cubicBezTo>
                    <a:cubicBezTo>
                      <a:pt x="52" y="12"/>
                      <a:pt x="52" y="14"/>
                      <a:pt x="52" y="15"/>
                    </a:cubicBezTo>
                    <a:cubicBezTo>
                      <a:pt x="52" y="18"/>
                      <a:pt x="52" y="22"/>
                      <a:pt x="52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5" name="Freeform 1157"/>
              <p:cNvSpPr/>
              <p:nvPr/>
            </p:nvSpPr>
            <p:spPr bwMode="auto">
              <a:xfrm>
                <a:off x="2400" y="2364"/>
                <a:ext cx="9" cy="14"/>
              </a:xfrm>
              <a:custGeom>
                <a:gdLst>
                  <a:gd name="T0" fmla="*/ 0 w 4"/>
                  <a:gd name="T1" fmla="*/ 3 h 6"/>
                  <a:gd name="T2" fmla="*/ 1 w 4"/>
                  <a:gd name="T3" fmla="*/ 6 h 6"/>
                  <a:gd name="T4" fmla="*/ 4 w 4"/>
                  <a:gd name="T5" fmla="*/ 2 h 6"/>
                  <a:gd name="T6" fmla="*/ 4 w 4"/>
                  <a:gd name="T7" fmla="*/ 0 h 6"/>
                  <a:gd name="T8" fmla="*/ 0 w 4"/>
                  <a:gd name="T9" fmla="*/ 3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cubicBezTo>
                      <a:pt x="0" y="4"/>
                      <a:pt x="0" y="5"/>
                      <a:pt x="1" y="6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6" name="Freeform 1158"/>
              <p:cNvSpPr/>
              <p:nvPr/>
            </p:nvSpPr>
            <p:spPr bwMode="auto">
              <a:xfrm>
                <a:off x="2308" y="2399"/>
                <a:ext cx="9" cy="12"/>
              </a:xfrm>
              <a:custGeom>
                <a:gdLst>
                  <a:gd name="T0" fmla="*/ 0 w 4"/>
                  <a:gd name="T1" fmla="*/ 2 h 5"/>
                  <a:gd name="T2" fmla="*/ 3 w 4"/>
                  <a:gd name="T3" fmla="*/ 5 h 5"/>
                  <a:gd name="T4" fmla="*/ 4 w 4"/>
                  <a:gd name="T5" fmla="*/ 4 h 5"/>
                  <a:gd name="T6" fmla="*/ 1 w 4"/>
                  <a:gd name="T7" fmla="*/ 0 h 5"/>
                  <a:gd name="T8" fmla="*/ 0 w 4"/>
                  <a:gd name="T9" fmla="*/ 2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1" y="3"/>
                      <a:pt x="2" y="4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3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7" name="Freeform 1159"/>
              <p:cNvSpPr/>
              <p:nvPr/>
            </p:nvSpPr>
            <p:spPr bwMode="auto">
              <a:xfrm>
                <a:off x="2263" y="2463"/>
                <a:ext cx="11" cy="8"/>
              </a:xfrm>
              <a:custGeom>
                <a:gdLst>
                  <a:gd name="T0" fmla="*/ 2 w 5"/>
                  <a:gd name="T1" fmla="*/ 0 h 3"/>
                  <a:gd name="T2" fmla="*/ 0 w 5"/>
                  <a:gd name="T3" fmla="*/ 1 h 3"/>
                  <a:gd name="T4" fmla="*/ 4 w 5"/>
                  <a:gd name="T5" fmla="*/ 3 h 3"/>
                  <a:gd name="T6" fmla="*/ 5 w 5"/>
                  <a:gd name="T7" fmla="*/ 2 h 3"/>
                  <a:gd name="T8" fmla="*/ 2 w 5"/>
                  <a:gd name="T9" fmla="*/ 0 h 3"/>
                  <a:gd name="T10" fmla="*/ 2 w 5"/>
                  <a:gd name="T11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3" y="2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1"/>
                      <a:pt x="3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8" name="Freeform 1160"/>
              <p:cNvSpPr/>
              <p:nvPr/>
            </p:nvSpPr>
            <p:spPr bwMode="auto">
              <a:xfrm>
                <a:off x="2279" y="2447"/>
                <a:ext cx="7" cy="12"/>
              </a:xfrm>
              <a:custGeom>
                <a:gdLst>
                  <a:gd name="T0" fmla="*/ 0 w 3"/>
                  <a:gd name="T1" fmla="*/ 1 h 5"/>
                  <a:gd name="T2" fmla="*/ 2 w 3"/>
                  <a:gd name="T3" fmla="*/ 5 h 5"/>
                  <a:gd name="T4" fmla="*/ 3 w 3"/>
                  <a:gd name="T5" fmla="*/ 4 h 5"/>
                  <a:gd name="T6" fmla="*/ 1 w 3"/>
                  <a:gd name="T7" fmla="*/ 0 h 5"/>
                  <a:gd name="T8" fmla="*/ 0 w 3"/>
                  <a:gd name="T9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2" y="3"/>
                      <a:pt x="2" y="2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9" name="Freeform 1161"/>
              <p:cNvSpPr/>
              <p:nvPr/>
            </p:nvSpPr>
            <p:spPr bwMode="auto">
              <a:xfrm>
                <a:off x="2317" y="2378"/>
                <a:ext cx="9" cy="9"/>
              </a:xfrm>
              <a:custGeom>
                <a:gdLst>
                  <a:gd name="T0" fmla="*/ 1 w 4"/>
                  <a:gd name="T1" fmla="*/ 0 h 4"/>
                  <a:gd name="T2" fmla="*/ 0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1 w 4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3" y="3"/>
                      <a:pt x="4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0" name="Freeform 1162"/>
              <p:cNvSpPr/>
              <p:nvPr/>
            </p:nvSpPr>
            <p:spPr bwMode="auto">
              <a:xfrm>
                <a:off x="2357" y="2447"/>
                <a:ext cx="159" cy="128"/>
              </a:xfrm>
              <a:custGeom>
                <a:gdLst>
                  <a:gd name="T0" fmla="*/ 6 w 67"/>
                  <a:gd name="T1" fmla="*/ 32 h 54"/>
                  <a:gd name="T2" fmla="*/ 0 w 67"/>
                  <a:gd name="T3" fmla="*/ 52 h 54"/>
                  <a:gd name="T4" fmla="*/ 2 w 67"/>
                  <a:gd name="T5" fmla="*/ 54 h 54"/>
                  <a:gd name="T6" fmla="*/ 36 w 67"/>
                  <a:gd name="T7" fmla="*/ 7 h 54"/>
                  <a:gd name="T8" fmla="*/ 65 w 67"/>
                  <a:gd name="T9" fmla="*/ 2 h 54"/>
                  <a:gd name="T10" fmla="*/ 67 w 67"/>
                  <a:gd name="T11" fmla="*/ 0 h 54"/>
                  <a:gd name="T12" fmla="*/ 64 w 67"/>
                  <a:gd name="T13" fmla="*/ 0 h 54"/>
                  <a:gd name="T14" fmla="*/ 6 w 67"/>
                  <a:gd name="T15" fmla="*/ 32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54">
                    <a:moveTo>
                      <a:pt x="6" y="32"/>
                    </a:moveTo>
                    <a:cubicBezTo>
                      <a:pt x="3" y="38"/>
                      <a:pt x="1" y="45"/>
                      <a:pt x="0" y="52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3" y="33"/>
                      <a:pt x="17" y="16"/>
                      <a:pt x="36" y="7"/>
                    </a:cubicBezTo>
                    <a:cubicBezTo>
                      <a:pt x="45" y="4"/>
                      <a:pt x="55" y="2"/>
                      <a:pt x="65" y="2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6" y="0"/>
                      <a:pt x="65" y="0"/>
                      <a:pt x="64" y="0"/>
                    </a:cubicBezTo>
                    <a:cubicBezTo>
                      <a:pt x="41" y="0"/>
                      <a:pt x="17" y="11"/>
                      <a:pt x="6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1" name="Freeform 1163"/>
              <p:cNvSpPr/>
              <p:nvPr/>
            </p:nvSpPr>
            <p:spPr bwMode="auto">
              <a:xfrm>
                <a:off x="2357" y="2570"/>
                <a:ext cx="5" cy="5"/>
              </a:xfrm>
              <a:custGeom>
                <a:gdLst>
                  <a:gd name="T0" fmla="*/ 5 w 5"/>
                  <a:gd name="T1" fmla="*/ 5 h 5"/>
                  <a:gd name="T2" fmla="*/ 0 w 5"/>
                  <a:gd name="T3" fmla="*/ 0 h 5"/>
                  <a:gd name="T4" fmla="*/ 5 w 5"/>
                  <a:gd name="T5" fmla="*/ 5 h 5"/>
                  <a:gd name="T6" fmla="*/ 5 w 5"/>
                  <a:gd name="T7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2" name="Freeform 1164"/>
              <p:cNvSpPr>
                <a:spLocks noEditPoints="1"/>
              </p:cNvSpPr>
              <p:nvPr/>
            </p:nvSpPr>
            <p:spPr bwMode="auto">
              <a:xfrm>
                <a:off x="2310" y="2376"/>
                <a:ext cx="189" cy="175"/>
              </a:xfrm>
              <a:custGeom>
                <a:gdLst>
                  <a:gd name="T0" fmla="*/ 72 w 80"/>
                  <a:gd name="T1" fmla="*/ 13 h 74"/>
                  <a:gd name="T2" fmla="*/ 66 w 80"/>
                  <a:gd name="T3" fmla="*/ 19 h 74"/>
                  <a:gd name="T4" fmla="*/ 63 w 80"/>
                  <a:gd name="T5" fmla="*/ 5 h 74"/>
                  <a:gd name="T6" fmla="*/ 62 w 80"/>
                  <a:gd name="T7" fmla="*/ 3 h 74"/>
                  <a:gd name="T8" fmla="*/ 61 w 80"/>
                  <a:gd name="T9" fmla="*/ 4 h 74"/>
                  <a:gd name="T10" fmla="*/ 56 w 80"/>
                  <a:gd name="T11" fmla="*/ 2 h 74"/>
                  <a:gd name="T12" fmla="*/ 54 w 80"/>
                  <a:gd name="T13" fmla="*/ 13 h 74"/>
                  <a:gd name="T14" fmla="*/ 52 w 80"/>
                  <a:gd name="T15" fmla="*/ 14 h 74"/>
                  <a:gd name="T16" fmla="*/ 46 w 80"/>
                  <a:gd name="T17" fmla="*/ 12 h 74"/>
                  <a:gd name="T18" fmla="*/ 51 w 80"/>
                  <a:gd name="T19" fmla="*/ 14 h 74"/>
                  <a:gd name="T20" fmla="*/ 46 w 80"/>
                  <a:gd name="T21" fmla="*/ 25 h 74"/>
                  <a:gd name="T22" fmla="*/ 36 w 80"/>
                  <a:gd name="T23" fmla="*/ 22 h 74"/>
                  <a:gd name="T24" fmla="*/ 29 w 80"/>
                  <a:gd name="T25" fmla="*/ 36 h 74"/>
                  <a:gd name="T26" fmla="*/ 19 w 80"/>
                  <a:gd name="T27" fmla="*/ 39 h 74"/>
                  <a:gd name="T28" fmla="*/ 19 w 80"/>
                  <a:gd name="T29" fmla="*/ 39 h 74"/>
                  <a:gd name="T30" fmla="*/ 25 w 80"/>
                  <a:gd name="T31" fmla="*/ 44 h 74"/>
                  <a:gd name="T32" fmla="*/ 14 w 80"/>
                  <a:gd name="T33" fmla="*/ 47 h 74"/>
                  <a:gd name="T34" fmla="*/ 14 w 80"/>
                  <a:gd name="T35" fmla="*/ 44 h 74"/>
                  <a:gd name="T36" fmla="*/ 12 w 80"/>
                  <a:gd name="T37" fmla="*/ 47 h 74"/>
                  <a:gd name="T38" fmla="*/ 5 w 80"/>
                  <a:gd name="T39" fmla="*/ 60 h 74"/>
                  <a:gd name="T40" fmla="*/ 1 w 80"/>
                  <a:gd name="T41" fmla="*/ 57 h 74"/>
                  <a:gd name="T42" fmla="*/ 0 w 80"/>
                  <a:gd name="T43" fmla="*/ 62 h 74"/>
                  <a:gd name="T44" fmla="*/ 4 w 80"/>
                  <a:gd name="T45" fmla="*/ 63 h 74"/>
                  <a:gd name="T46" fmla="*/ 12 w 80"/>
                  <a:gd name="T47" fmla="*/ 74 h 74"/>
                  <a:gd name="T48" fmla="*/ 70 w 80"/>
                  <a:gd name="T49" fmla="*/ 23 h 74"/>
                  <a:gd name="T50" fmla="*/ 78 w 80"/>
                  <a:gd name="T51" fmla="*/ 19 h 74"/>
                  <a:gd name="T52" fmla="*/ 11 w 80"/>
                  <a:gd name="T53" fmla="*/ 71 h 74"/>
                  <a:gd name="T54" fmla="*/ 6 w 80"/>
                  <a:gd name="T55" fmla="*/ 60 h 74"/>
                  <a:gd name="T56" fmla="*/ 11 w 80"/>
                  <a:gd name="T57" fmla="*/ 71 h 74"/>
                  <a:gd name="T58" fmla="*/ 34 w 80"/>
                  <a:gd name="T59" fmla="*/ 25 h 74"/>
                  <a:gd name="T60" fmla="*/ 32 w 80"/>
                  <a:gd name="T61" fmla="*/ 38 h 74"/>
                  <a:gd name="T62" fmla="*/ 49 w 80"/>
                  <a:gd name="T63" fmla="*/ 19 h 74"/>
                  <a:gd name="T64" fmla="*/ 66 w 80"/>
                  <a:gd name="T65" fmla="*/ 21 h 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74">
                    <a:moveTo>
                      <a:pt x="68" y="21"/>
                    </a:moveTo>
                    <a:cubicBezTo>
                      <a:pt x="68" y="18"/>
                      <a:pt x="69" y="14"/>
                      <a:pt x="72" y="13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3"/>
                      <a:pt x="67" y="16"/>
                      <a:pt x="66" y="19"/>
                    </a:cubicBezTo>
                    <a:cubicBezTo>
                      <a:pt x="64" y="15"/>
                      <a:pt x="60" y="12"/>
                      <a:pt x="55" y="13"/>
                    </a:cubicBezTo>
                    <a:cubicBezTo>
                      <a:pt x="57" y="9"/>
                      <a:pt x="59" y="6"/>
                      <a:pt x="63" y="5"/>
                    </a:cubicBezTo>
                    <a:cubicBezTo>
                      <a:pt x="63" y="5"/>
                      <a:pt x="63" y="5"/>
                      <a:pt x="64" y="5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0" y="2"/>
                      <a:pt x="59" y="1"/>
                      <a:pt x="57" y="0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8" y="2"/>
                      <a:pt x="59" y="3"/>
                      <a:pt x="60" y="4"/>
                    </a:cubicBezTo>
                    <a:cubicBezTo>
                      <a:pt x="57" y="6"/>
                      <a:pt x="54" y="9"/>
                      <a:pt x="54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3" y="13"/>
                      <a:pt x="53" y="13"/>
                      <a:pt x="52" y="14"/>
                    </a:cubicBezTo>
                    <a:cubicBezTo>
                      <a:pt x="51" y="12"/>
                      <a:pt x="50" y="11"/>
                      <a:pt x="48" y="10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8" y="12"/>
                      <a:pt x="50" y="13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9" y="16"/>
                      <a:pt x="48" y="18"/>
                      <a:pt x="47" y="20"/>
                    </a:cubicBezTo>
                    <a:cubicBezTo>
                      <a:pt x="47" y="22"/>
                      <a:pt x="46" y="23"/>
                      <a:pt x="46" y="25"/>
                    </a:cubicBezTo>
                    <a:cubicBezTo>
                      <a:pt x="44" y="22"/>
                      <a:pt x="40" y="21"/>
                      <a:pt x="36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29" y="31"/>
                      <a:pt x="28" y="34"/>
                      <a:pt x="29" y="36"/>
                    </a:cubicBezTo>
                    <a:cubicBezTo>
                      <a:pt x="27" y="36"/>
                      <a:pt x="24" y="35"/>
                      <a:pt x="22" y="36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2" y="37"/>
                      <a:pt x="27" y="37"/>
                      <a:pt x="30" y="39"/>
                    </a:cubicBezTo>
                    <a:cubicBezTo>
                      <a:pt x="28" y="41"/>
                      <a:pt x="27" y="42"/>
                      <a:pt x="25" y="44"/>
                    </a:cubicBezTo>
                    <a:cubicBezTo>
                      <a:pt x="22" y="47"/>
                      <a:pt x="20" y="51"/>
                      <a:pt x="18" y="54"/>
                    </a:cubicBezTo>
                    <a:cubicBezTo>
                      <a:pt x="16" y="52"/>
                      <a:pt x="14" y="50"/>
                      <a:pt x="14" y="47"/>
                    </a:cubicBezTo>
                    <a:cubicBezTo>
                      <a:pt x="14" y="46"/>
                      <a:pt x="14" y="44"/>
                      <a:pt x="15" y="43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6"/>
                      <a:pt x="12" y="47"/>
                      <a:pt x="12" y="47"/>
                    </a:cubicBezTo>
                    <a:cubicBezTo>
                      <a:pt x="12" y="50"/>
                      <a:pt x="14" y="53"/>
                      <a:pt x="16" y="54"/>
                    </a:cubicBezTo>
                    <a:cubicBezTo>
                      <a:pt x="11" y="53"/>
                      <a:pt x="6" y="56"/>
                      <a:pt x="5" y="60"/>
                    </a:cubicBezTo>
                    <a:cubicBezTo>
                      <a:pt x="3" y="59"/>
                      <a:pt x="3" y="57"/>
                      <a:pt x="2" y="56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9"/>
                      <a:pt x="2" y="60"/>
                      <a:pt x="3" y="61"/>
                    </a:cubicBezTo>
                    <a:cubicBezTo>
                      <a:pt x="2" y="61"/>
                      <a:pt x="1" y="62"/>
                      <a:pt x="0" y="62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2" y="63"/>
                      <a:pt x="3" y="63"/>
                      <a:pt x="4" y="63"/>
                    </a:cubicBezTo>
                    <a:cubicBezTo>
                      <a:pt x="4" y="64"/>
                      <a:pt x="4" y="66"/>
                      <a:pt x="5" y="67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15" y="62"/>
                      <a:pt x="21" y="50"/>
                      <a:pt x="30" y="41"/>
                    </a:cubicBezTo>
                    <a:cubicBezTo>
                      <a:pt x="41" y="31"/>
                      <a:pt x="55" y="25"/>
                      <a:pt x="70" y="23"/>
                    </a:cubicBezTo>
                    <a:cubicBezTo>
                      <a:pt x="73" y="22"/>
                      <a:pt x="77" y="22"/>
                      <a:pt x="80" y="21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5" y="20"/>
                      <a:pt x="71" y="20"/>
                      <a:pt x="68" y="21"/>
                    </a:cubicBezTo>
                    <a:close/>
                    <a:moveTo>
                      <a:pt x="11" y="71"/>
                    </a:moveTo>
                    <a:cubicBezTo>
                      <a:pt x="11" y="71"/>
                      <a:pt x="11" y="71"/>
                      <a:pt x="11" y="71"/>
                    </a:cubicBezTo>
                    <a:cubicBezTo>
                      <a:pt x="7" y="70"/>
                      <a:pt x="5" y="64"/>
                      <a:pt x="6" y="60"/>
                    </a:cubicBezTo>
                    <a:cubicBezTo>
                      <a:pt x="8" y="56"/>
                      <a:pt x="13" y="55"/>
                      <a:pt x="17" y="56"/>
                    </a:cubicBezTo>
                    <a:cubicBezTo>
                      <a:pt x="14" y="61"/>
                      <a:pt x="12" y="66"/>
                      <a:pt x="11" y="71"/>
                    </a:cubicBezTo>
                    <a:close/>
                    <a:moveTo>
                      <a:pt x="32" y="38"/>
                    </a:moveTo>
                    <a:cubicBezTo>
                      <a:pt x="28" y="35"/>
                      <a:pt x="31" y="27"/>
                      <a:pt x="34" y="25"/>
                    </a:cubicBezTo>
                    <a:cubicBezTo>
                      <a:pt x="39" y="22"/>
                      <a:pt x="44" y="23"/>
                      <a:pt x="46" y="28"/>
                    </a:cubicBezTo>
                    <a:cubicBezTo>
                      <a:pt x="41" y="30"/>
                      <a:pt x="36" y="34"/>
                      <a:pt x="32" y="38"/>
                    </a:cubicBezTo>
                    <a:close/>
                    <a:moveTo>
                      <a:pt x="48" y="27"/>
                    </a:moveTo>
                    <a:cubicBezTo>
                      <a:pt x="47" y="25"/>
                      <a:pt x="48" y="21"/>
                      <a:pt x="49" y="19"/>
                    </a:cubicBezTo>
                    <a:cubicBezTo>
                      <a:pt x="51" y="17"/>
                      <a:pt x="53" y="15"/>
                      <a:pt x="56" y="14"/>
                    </a:cubicBezTo>
                    <a:cubicBezTo>
                      <a:pt x="61" y="13"/>
                      <a:pt x="64" y="17"/>
                      <a:pt x="66" y="21"/>
                    </a:cubicBezTo>
                    <a:cubicBezTo>
                      <a:pt x="60" y="23"/>
                      <a:pt x="54" y="25"/>
                      <a:pt x="48" y="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3" name="Freeform 1165"/>
              <p:cNvSpPr/>
              <p:nvPr/>
            </p:nvSpPr>
            <p:spPr bwMode="auto">
              <a:xfrm>
                <a:off x="2412" y="2373"/>
                <a:ext cx="33" cy="22"/>
              </a:xfrm>
              <a:custGeom>
                <a:gdLst>
                  <a:gd name="T0" fmla="*/ 6 w 14"/>
                  <a:gd name="T1" fmla="*/ 1 h 9"/>
                  <a:gd name="T2" fmla="*/ 0 w 14"/>
                  <a:gd name="T3" fmla="*/ 6 h 9"/>
                  <a:gd name="T4" fmla="*/ 1 w 14"/>
                  <a:gd name="T5" fmla="*/ 9 h 9"/>
                  <a:gd name="T6" fmla="*/ 7 w 14"/>
                  <a:gd name="T7" fmla="*/ 3 h 9"/>
                  <a:gd name="T8" fmla="*/ 13 w 14"/>
                  <a:gd name="T9" fmla="*/ 3 h 9"/>
                  <a:gd name="T10" fmla="*/ 14 w 14"/>
                  <a:gd name="T11" fmla="*/ 1 h 9"/>
                  <a:gd name="T12" fmla="*/ 6 w 14"/>
                  <a:gd name="T13" fmla="*/ 1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9">
                    <a:moveTo>
                      <a:pt x="6" y="1"/>
                    </a:moveTo>
                    <a:cubicBezTo>
                      <a:pt x="4" y="2"/>
                      <a:pt x="2" y="4"/>
                      <a:pt x="0" y="6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9" y="2"/>
                      <a:pt x="11" y="2"/>
                      <a:pt x="13" y="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9" y="0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4" name="Freeform 1166"/>
              <p:cNvSpPr/>
              <p:nvPr/>
            </p:nvSpPr>
            <p:spPr bwMode="auto">
              <a:xfrm>
                <a:off x="2416" y="2399"/>
                <a:ext cx="7" cy="5"/>
              </a:xfrm>
              <a:custGeom>
                <a:gdLst>
                  <a:gd name="T0" fmla="*/ 0 w 3"/>
                  <a:gd name="T1" fmla="*/ 0 h 2"/>
                  <a:gd name="T2" fmla="*/ 0 w 3"/>
                  <a:gd name="T3" fmla="*/ 2 h 2"/>
                  <a:gd name="T4" fmla="*/ 1 w 3"/>
                  <a:gd name="T5" fmla="*/ 2 h 2"/>
                  <a:gd name="T6" fmla="*/ 3 w 3"/>
                  <a:gd name="T7" fmla="*/ 0 h 2"/>
                  <a:gd name="T8" fmla="*/ 0 w 3"/>
                  <a:gd name="T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5" name="Freeform 1167"/>
              <p:cNvSpPr/>
              <p:nvPr/>
            </p:nvSpPr>
            <p:spPr bwMode="auto">
              <a:xfrm>
                <a:off x="2338" y="2471"/>
                <a:ext cx="7" cy="14"/>
              </a:xfrm>
              <a:custGeom>
                <a:gdLst>
                  <a:gd name="T0" fmla="*/ 1 w 3"/>
                  <a:gd name="T1" fmla="*/ 2 h 6"/>
                  <a:gd name="T2" fmla="*/ 1 w 3"/>
                  <a:gd name="T3" fmla="*/ 2 h 6"/>
                  <a:gd name="T4" fmla="*/ 0 w 3"/>
                  <a:gd name="T5" fmla="*/ 3 h 6"/>
                  <a:gd name="T6" fmla="*/ 1 w 3"/>
                  <a:gd name="T7" fmla="*/ 4 h 6"/>
                  <a:gd name="T8" fmla="*/ 0 w 3"/>
                  <a:gd name="T9" fmla="*/ 6 h 6"/>
                  <a:gd name="T10" fmla="*/ 2 w 3"/>
                  <a:gd name="T11" fmla="*/ 4 h 6"/>
                  <a:gd name="T12" fmla="*/ 3 w 3"/>
                  <a:gd name="T13" fmla="*/ 0 h 6"/>
                  <a:gd name="T14" fmla="*/ 1 w 3"/>
                  <a:gd name="T15" fmla="*/ 2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6" name="Freeform 1168"/>
              <p:cNvSpPr/>
              <p:nvPr/>
            </p:nvSpPr>
            <p:spPr bwMode="auto">
              <a:xfrm flipH="1">
                <a:off x="2355" y="2466"/>
                <a:ext cx="0" cy="2"/>
              </a:xfrm>
              <a:custGeom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7" name="Freeform 1169"/>
              <p:cNvSpPr>
                <a:spLocks noEditPoints="1"/>
              </p:cNvSpPr>
              <p:nvPr/>
            </p:nvSpPr>
            <p:spPr bwMode="auto">
              <a:xfrm>
                <a:off x="2360" y="2397"/>
                <a:ext cx="47" cy="45"/>
              </a:xfrm>
              <a:custGeom>
                <a:gdLst>
                  <a:gd name="T0" fmla="*/ 20 w 20"/>
                  <a:gd name="T1" fmla="*/ 3 h 19"/>
                  <a:gd name="T2" fmla="*/ 20 w 20"/>
                  <a:gd name="T3" fmla="*/ 3 h 19"/>
                  <a:gd name="T4" fmla="*/ 20 w 20"/>
                  <a:gd name="T5" fmla="*/ 2 h 19"/>
                  <a:gd name="T6" fmla="*/ 17 w 20"/>
                  <a:gd name="T7" fmla="*/ 3 h 19"/>
                  <a:gd name="T8" fmla="*/ 5 w 20"/>
                  <a:gd name="T9" fmla="*/ 3 h 19"/>
                  <a:gd name="T10" fmla="*/ 0 w 20"/>
                  <a:gd name="T11" fmla="*/ 15 h 19"/>
                  <a:gd name="T12" fmla="*/ 0 w 20"/>
                  <a:gd name="T13" fmla="*/ 15 h 19"/>
                  <a:gd name="T14" fmla="*/ 0 w 20"/>
                  <a:gd name="T15" fmla="*/ 15 h 19"/>
                  <a:gd name="T16" fmla="*/ 0 w 20"/>
                  <a:gd name="T17" fmla="*/ 16 h 19"/>
                  <a:gd name="T18" fmla="*/ 10 w 20"/>
                  <a:gd name="T19" fmla="*/ 17 h 19"/>
                  <a:gd name="T20" fmla="*/ 9 w 20"/>
                  <a:gd name="T21" fmla="*/ 19 h 19"/>
                  <a:gd name="T22" fmla="*/ 15 w 20"/>
                  <a:gd name="T23" fmla="*/ 13 h 19"/>
                  <a:gd name="T24" fmla="*/ 20 w 20"/>
                  <a:gd name="T25" fmla="*/ 3 h 19"/>
                  <a:gd name="T26" fmla="*/ 11 w 20"/>
                  <a:gd name="T27" fmla="*/ 15 h 19"/>
                  <a:gd name="T28" fmla="*/ 11 w 20"/>
                  <a:gd name="T29" fmla="*/ 16 h 19"/>
                  <a:gd name="T30" fmla="*/ 2 w 20"/>
                  <a:gd name="T31" fmla="*/ 14 h 19"/>
                  <a:gd name="T32" fmla="*/ 2 w 20"/>
                  <a:gd name="T33" fmla="*/ 9 h 19"/>
                  <a:gd name="T34" fmla="*/ 6 w 20"/>
                  <a:gd name="T35" fmla="*/ 4 h 19"/>
                  <a:gd name="T36" fmla="*/ 16 w 20"/>
                  <a:gd name="T37" fmla="*/ 5 h 19"/>
                  <a:gd name="T38" fmla="*/ 14 w 20"/>
                  <a:gd name="T39" fmla="*/ 14 h 19"/>
                  <a:gd name="T40" fmla="*/ 11 w 20"/>
                  <a:gd name="T41" fmla="*/ 15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19">
                    <a:moveTo>
                      <a:pt x="20" y="3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19" y="2"/>
                      <a:pt x="18" y="3"/>
                      <a:pt x="17" y="3"/>
                    </a:cubicBezTo>
                    <a:cubicBezTo>
                      <a:pt x="14" y="1"/>
                      <a:pt x="9" y="0"/>
                      <a:pt x="5" y="3"/>
                    </a:cubicBezTo>
                    <a:cubicBezTo>
                      <a:pt x="1" y="6"/>
                      <a:pt x="0" y="10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" y="15"/>
                      <a:pt x="7" y="16"/>
                      <a:pt x="10" y="17"/>
                    </a:cubicBezTo>
                    <a:cubicBezTo>
                      <a:pt x="9" y="18"/>
                      <a:pt x="9" y="18"/>
                      <a:pt x="9" y="19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9"/>
                      <a:pt x="17" y="5"/>
                      <a:pt x="20" y="3"/>
                    </a:cubicBezTo>
                    <a:close/>
                    <a:moveTo>
                      <a:pt x="11" y="15"/>
                    </a:moveTo>
                    <a:cubicBezTo>
                      <a:pt x="11" y="15"/>
                      <a:pt x="11" y="16"/>
                      <a:pt x="11" y="16"/>
                    </a:cubicBezTo>
                    <a:cubicBezTo>
                      <a:pt x="8" y="14"/>
                      <a:pt x="4" y="14"/>
                      <a:pt x="2" y="14"/>
                    </a:cubicBezTo>
                    <a:cubicBezTo>
                      <a:pt x="2" y="13"/>
                      <a:pt x="1" y="11"/>
                      <a:pt x="2" y="9"/>
                    </a:cubicBezTo>
                    <a:cubicBezTo>
                      <a:pt x="3" y="7"/>
                      <a:pt x="4" y="5"/>
                      <a:pt x="6" y="4"/>
                    </a:cubicBezTo>
                    <a:cubicBezTo>
                      <a:pt x="9" y="3"/>
                      <a:pt x="13" y="2"/>
                      <a:pt x="16" y="5"/>
                    </a:cubicBezTo>
                    <a:cubicBezTo>
                      <a:pt x="14" y="7"/>
                      <a:pt x="13" y="11"/>
                      <a:pt x="14" y="14"/>
                    </a:cubicBezTo>
                    <a:cubicBezTo>
                      <a:pt x="13" y="14"/>
                      <a:pt x="12" y="15"/>
                      <a:pt x="11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8" name="Freeform 1170"/>
              <p:cNvSpPr/>
              <p:nvPr/>
            </p:nvSpPr>
            <p:spPr bwMode="auto">
              <a:xfrm>
                <a:off x="2291" y="2447"/>
                <a:ext cx="52" cy="59"/>
              </a:xfrm>
              <a:custGeom>
                <a:gdLst>
                  <a:gd name="T0" fmla="*/ 11 w 22"/>
                  <a:gd name="T1" fmla="*/ 6 h 25"/>
                  <a:gd name="T2" fmla="*/ 9 w 22"/>
                  <a:gd name="T3" fmla="*/ 13 h 25"/>
                  <a:gd name="T4" fmla="*/ 10 w 22"/>
                  <a:gd name="T5" fmla="*/ 16 h 25"/>
                  <a:gd name="T6" fmla="*/ 9 w 22"/>
                  <a:gd name="T7" fmla="*/ 19 h 25"/>
                  <a:gd name="T8" fmla="*/ 9 w 22"/>
                  <a:gd name="T9" fmla="*/ 19 h 25"/>
                  <a:gd name="T10" fmla="*/ 0 w 22"/>
                  <a:gd name="T11" fmla="*/ 24 h 25"/>
                  <a:gd name="T12" fmla="*/ 1 w 22"/>
                  <a:gd name="T13" fmla="*/ 25 h 25"/>
                  <a:gd name="T14" fmla="*/ 8 w 22"/>
                  <a:gd name="T15" fmla="*/ 21 h 25"/>
                  <a:gd name="T16" fmla="*/ 8 w 22"/>
                  <a:gd name="T17" fmla="*/ 23 h 25"/>
                  <a:gd name="T18" fmla="*/ 10 w 22"/>
                  <a:gd name="T19" fmla="*/ 21 h 25"/>
                  <a:gd name="T20" fmla="*/ 11 w 22"/>
                  <a:gd name="T21" fmla="*/ 18 h 25"/>
                  <a:gd name="T22" fmla="*/ 14 w 22"/>
                  <a:gd name="T23" fmla="*/ 15 h 25"/>
                  <a:gd name="T24" fmla="*/ 16 w 22"/>
                  <a:gd name="T25" fmla="*/ 12 h 25"/>
                  <a:gd name="T26" fmla="*/ 11 w 22"/>
                  <a:gd name="T27" fmla="*/ 15 h 25"/>
                  <a:gd name="T28" fmla="*/ 13 w 22"/>
                  <a:gd name="T29" fmla="*/ 5 h 25"/>
                  <a:gd name="T30" fmla="*/ 21 w 22"/>
                  <a:gd name="T31" fmla="*/ 2 h 25"/>
                  <a:gd name="T32" fmla="*/ 22 w 22"/>
                  <a:gd name="T33" fmla="*/ 0 h 25"/>
                  <a:gd name="T34" fmla="*/ 11 w 22"/>
                  <a:gd name="T35" fmla="*/ 6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" h="25">
                    <a:moveTo>
                      <a:pt x="11" y="6"/>
                    </a:moveTo>
                    <a:cubicBezTo>
                      <a:pt x="9" y="8"/>
                      <a:pt x="9" y="10"/>
                      <a:pt x="9" y="13"/>
                    </a:cubicBezTo>
                    <a:cubicBezTo>
                      <a:pt x="9" y="14"/>
                      <a:pt x="10" y="15"/>
                      <a:pt x="10" y="16"/>
                    </a:cubicBezTo>
                    <a:cubicBezTo>
                      <a:pt x="10" y="17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5" y="19"/>
                      <a:pt x="2" y="21"/>
                      <a:pt x="0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3" y="22"/>
                      <a:pt x="5" y="21"/>
                      <a:pt x="8" y="21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9" y="23"/>
                      <a:pt x="9" y="22"/>
                      <a:pt x="10" y="21"/>
                    </a:cubicBezTo>
                    <a:cubicBezTo>
                      <a:pt x="10" y="20"/>
                      <a:pt x="10" y="19"/>
                      <a:pt x="11" y="18"/>
                    </a:cubicBezTo>
                    <a:cubicBezTo>
                      <a:pt x="12" y="17"/>
                      <a:pt x="13" y="16"/>
                      <a:pt x="14" y="15"/>
                    </a:cubicBezTo>
                    <a:cubicBezTo>
                      <a:pt x="15" y="14"/>
                      <a:pt x="16" y="13"/>
                      <a:pt x="16" y="12"/>
                    </a:cubicBezTo>
                    <a:cubicBezTo>
                      <a:pt x="14" y="12"/>
                      <a:pt x="13" y="13"/>
                      <a:pt x="11" y="15"/>
                    </a:cubicBezTo>
                    <a:cubicBezTo>
                      <a:pt x="9" y="12"/>
                      <a:pt x="11" y="7"/>
                      <a:pt x="13" y="5"/>
                    </a:cubicBezTo>
                    <a:cubicBezTo>
                      <a:pt x="15" y="3"/>
                      <a:pt x="18" y="1"/>
                      <a:pt x="21" y="2"/>
                    </a:cubicBezTo>
                    <a:cubicBezTo>
                      <a:pt x="21" y="1"/>
                      <a:pt x="22" y="1"/>
                      <a:pt x="22" y="0"/>
                    </a:cubicBezTo>
                    <a:cubicBezTo>
                      <a:pt x="18" y="0"/>
                      <a:pt x="13" y="2"/>
                      <a:pt x="11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9" name="Freeform 1171"/>
              <p:cNvSpPr/>
              <p:nvPr/>
            </p:nvSpPr>
            <p:spPr bwMode="auto">
              <a:xfrm>
                <a:off x="2407" y="2387"/>
                <a:ext cx="9" cy="17"/>
              </a:xfrm>
              <a:custGeom>
                <a:gdLst>
                  <a:gd name="T0" fmla="*/ 1 w 4"/>
                  <a:gd name="T1" fmla="*/ 5 h 7"/>
                  <a:gd name="T2" fmla="*/ 0 w 4"/>
                  <a:gd name="T3" fmla="*/ 6 h 7"/>
                  <a:gd name="T4" fmla="*/ 0 w 4"/>
                  <a:gd name="T5" fmla="*/ 6 h 7"/>
                  <a:gd name="T6" fmla="*/ 0 w 4"/>
                  <a:gd name="T7" fmla="*/ 7 h 7"/>
                  <a:gd name="T8" fmla="*/ 4 w 4"/>
                  <a:gd name="T9" fmla="*/ 7 h 7"/>
                  <a:gd name="T10" fmla="*/ 4 w 4"/>
                  <a:gd name="T11" fmla="*/ 5 h 7"/>
                  <a:gd name="T12" fmla="*/ 2 w 4"/>
                  <a:gd name="T13" fmla="*/ 5 h 7"/>
                  <a:gd name="T14" fmla="*/ 3 w 4"/>
                  <a:gd name="T15" fmla="*/ 3 h 7"/>
                  <a:gd name="T16" fmla="*/ 2 w 4"/>
                  <a:gd name="T17" fmla="*/ 0 h 7"/>
                  <a:gd name="T18" fmla="*/ 1 w 4"/>
                  <a:gd name="T19" fmla="*/ 5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1" y="5"/>
                    </a:move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2"/>
                      <a:pt x="1" y="3"/>
                      <a:pt x="1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0" name="Freeform 1172"/>
              <p:cNvSpPr/>
              <p:nvPr/>
            </p:nvSpPr>
            <p:spPr bwMode="auto">
              <a:xfrm>
                <a:off x="2324" y="2473"/>
                <a:ext cx="17" cy="9"/>
              </a:xfrm>
              <a:custGeom>
                <a:gdLst>
                  <a:gd name="T0" fmla="*/ 2 w 7"/>
                  <a:gd name="T1" fmla="*/ 1 h 4"/>
                  <a:gd name="T2" fmla="*/ 0 w 7"/>
                  <a:gd name="T3" fmla="*/ 4 h 4"/>
                  <a:gd name="T4" fmla="*/ 6 w 7"/>
                  <a:gd name="T5" fmla="*/ 2 h 4"/>
                  <a:gd name="T6" fmla="*/ 7 w 7"/>
                  <a:gd name="T7" fmla="*/ 1 h 4"/>
                  <a:gd name="T8" fmla="*/ 2 w 7"/>
                  <a:gd name="T9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2" y="3"/>
                      <a:pt x="4" y="2"/>
                      <a:pt x="6" y="2"/>
                    </a:cubicBezTo>
                    <a:cubicBezTo>
                      <a:pt x="6" y="2"/>
                      <a:pt x="6" y="1"/>
                      <a:pt x="7" y="1"/>
                    </a:cubicBezTo>
                    <a:cubicBezTo>
                      <a:pt x="5" y="0"/>
                      <a:pt x="4" y="0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1" name="Freeform 1173"/>
              <p:cNvSpPr/>
              <p:nvPr/>
            </p:nvSpPr>
            <p:spPr bwMode="auto">
              <a:xfrm>
                <a:off x="2341" y="2433"/>
                <a:ext cx="21" cy="47"/>
              </a:xfrm>
              <a:custGeom>
                <a:gdLst>
                  <a:gd name="T0" fmla="*/ 6 w 9"/>
                  <a:gd name="T1" fmla="*/ 3 h 20"/>
                  <a:gd name="T2" fmla="*/ 8 w 9"/>
                  <a:gd name="T3" fmla="*/ 1 h 20"/>
                  <a:gd name="T4" fmla="*/ 8 w 9"/>
                  <a:gd name="T5" fmla="*/ 0 h 20"/>
                  <a:gd name="T6" fmla="*/ 8 w 9"/>
                  <a:gd name="T7" fmla="*/ 0 h 20"/>
                  <a:gd name="T8" fmla="*/ 5 w 9"/>
                  <a:gd name="T9" fmla="*/ 2 h 20"/>
                  <a:gd name="T10" fmla="*/ 3 w 9"/>
                  <a:gd name="T11" fmla="*/ 6 h 20"/>
                  <a:gd name="T12" fmla="*/ 2 w 9"/>
                  <a:gd name="T13" fmla="*/ 6 h 20"/>
                  <a:gd name="T14" fmla="*/ 1 w 9"/>
                  <a:gd name="T15" fmla="*/ 6 h 20"/>
                  <a:gd name="T16" fmla="*/ 0 w 9"/>
                  <a:gd name="T17" fmla="*/ 8 h 20"/>
                  <a:gd name="T18" fmla="*/ 2 w 9"/>
                  <a:gd name="T19" fmla="*/ 8 h 20"/>
                  <a:gd name="T20" fmla="*/ 2 w 9"/>
                  <a:gd name="T21" fmla="*/ 8 h 20"/>
                  <a:gd name="T22" fmla="*/ 3 w 9"/>
                  <a:gd name="T23" fmla="*/ 15 h 20"/>
                  <a:gd name="T24" fmla="*/ 2 w 9"/>
                  <a:gd name="T25" fmla="*/ 15 h 20"/>
                  <a:gd name="T26" fmla="*/ 2 w 9"/>
                  <a:gd name="T27" fmla="*/ 16 h 20"/>
                  <a:gd name="T28" fmla="*/ 1 w 9"/>
                  <a:gd name="T29" fmla="*/ 20 h 20"/>
                  <a:gd name="T30" fmla="*/ 2 w 9"/>
                  <a:gd name="T31" fmla="*/ 19 h 20"/>
                  <a:gd name="T32" fmla="*/ 4 w 9"/>
                  <a:gd name="T33" fmla="*/ 17 h 20"/>
                  <a:gd name="T34" fmla="*/ 6 w 9"/>
                  <a:gd name="T35" fmla="*/ 15 h 20"/>
                  <a:gd name="T36" fmla="*/ 6 w 9"/>
                  <a:gd name="T37" fmla="*/ 15 h 20"/>
                  <a:gd name="T38" fmla="*/ 6 w 9"/>
                  <a:gd name="T39" fmla="*/ 14 h 20"/>
                  <a:gd name="T40" fmla="*/ 6 w 9"/>
                  <a:gd name="T41" fmla="*/ 15 h 20"/>
                  <a:gd name="T42" fmla="*/ 9 w 9"/>
                  <a:gd name="T43" fmla="*/ 12 h 20"/>
                  <a:gd name="T44" fmla="*/ 4 w 9"/>
                  <a:gd name="T45" fmla="*/ 14 h 20"/>
                  <a:gd name="T46" fmla="*/ 6 w 9"/>
                  <a:gd name="T47" fmla="*/ 3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0">
                    <a:moveTo>
                      <a:pt x="6" y="3"/>
                    </a:moveTo>
                    <a:cubicBezTo>
                      <a:pt x="7" y="2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4" y="3"/>
                      <a:pt x="3" y="5"/>
                      <a:pt x="3" y="6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7"/>
                      <a:pt x="0" y="7"/>
                      <a:pt x="0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2" y="13"/>
                      <a:pt x="3" y="15"/>
                    </a:cubicBezTo>
                    <a:cubicBezTo>
                      <a:pt x="3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7"/>
                      <a:pt x="1" y="18"/>
                      <a:pt x="1" y="20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8"/>
                      <a:pt x="3" y="17"/>
                      <a:pt x="4" y="17"/>
                    </a:cubicBezTo>
                    <a:cubicBezTo>
                      <a:pt x="4" y="16"/>
                      <a:pt x="5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5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2"/>
                      <a:pt x="6" y="13"/>
                      <a:pt x="4" y="14"/>
                    </a:cubicBezTo>
                    <a:cubicBezTo>
                      <a:pt x="3" y="10"/>
                      <a:pt x="4" y="6"/>
                      <a:pt x="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2" name="Freeform 1174"/>
              <p:cNvSpPr/>
              <p:nvPr/>
            </p:nvSpPr>
            <p:spPr bwMode="auto">
              <a:xfrm>
                <a:off x="2310" y="2497"/>
                <a:ext cx="5" cy="14"/>
              </a:xfrm>
              <a:custGeom>
                <a:gdLst>
                  <a:gd name="T0" fmla="*/ 2 w 2"/>
                  <a:gd name="T1" fmla="*/ 0 h 6"/>
                  <a:gd name="T2" fmla="*/ 0 w 2"/>
                  <a:gd name="T3" fmla="*/ 2 h 6"/>
                  <a:gd name="T4" fmla="*/ 1 w 2"/>
                  <a:gd name="T5" fmla="*/ 6 h 6"/>
                  <a:gd name="T6" fmla="*/ 2 w 2"/>
                  <a:gd name="T7" fmla="*/ 5 h 6"/>
                  <a:gd name="T8" fmla="*/ 2 w 2"/>
                  <a:gd name="T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3" name="Freeform 1175"/>
              <p:cNvSpPr/>
              <p:nvPr/>
            </p:nvSpPr>
            <p:spPr bwMode="auto">
              <a:xfrm>
                <a:off x="2525" y="2300"/>
                <a:ext cx="149" cy="137"/>
              </a:xfrm>
              <a:custGeom>
                <a:gdLst>
                  <a:gd name="T0" fmla="*/ 0 w 63"/>
                  <a:gd name="T1" fmla="*/ 58 h 58"/>
                  <a:gd name="T2" fmla="*/ 28 w 63"/>
                  <a:gd name="T3" fmla="*/ 52 h 58"/>
                  <a:gd name="T4" fmla="*/ 63 w 63"/>
                  <a:gd name="T5" fmla="*/ 6 h 58"/>
                  <a:gd name="T6" fmla="*/ 57 w 63"/>
                  <a:gd name="T7" fmla="*/ 0 h 58"/>
                  <a:gd name="T8" fmla="*/ 0 w 63"/>
                  <a:gd name="T9" fmla="*/ 58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7">
                    <a:moveTo>
                      <a:pt x="0" y="58"/>
                    </a:moveTo>
                    <a:cubicBezTo>
                      <a:pt x="10" y="58"/>
                      <a:pt x="19" y="56"/>
                      <a:pt x="28" y="52"/>
                    </a:cubicBezTo>
                    <a:cubicBezTo>
                      <a:pt x="48" y="44"/>
                      <a:pt x="61" y="26"/>
                      <a:pt x="63" y="6"/>
                    </a:cubicBezTo>
                    <a:cubicBezTo>
                      <a:pt x="57" y="0"/>
                      <a:pt x="57" y="0"/>
                      <a:pt x="57" y="0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4" name="Freeform 1176"/>
              <p:cNvSpPr/>
              <p:nvPr/>
            </p:nvSpPr>
            <p:spPr bwMode="auto">
              <a:xfrm>
                <a:off x="2714" y="2354"/>
                <a:ext cx="8" cy="10"/>
              </a:xfrm>
              <a:custGeom>
                <a:gdLst>
                  <a:gd name="T0" fmla="*/ 3 w 3"/>
                  <a:gd name="T1" fmla="*/ 3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5" name="Freeform 1177"/>
              <p:cNvSpPr/>
              <p:nvPr/>
            </p:nvSpPr>
            <p:spPr bwMode="auto">
              <a:xfrm>
                <a:off x="2717" y="2364"/>
                <a:ext cx="26" cy="28"/>
              </a:xfrm>
              <a:custGeom>
                <a:gdLst>
                  <a:gd name="T0" fmla="*/ 3 w 11"/>
                  <a:gd name="T1" fmla="*/ 12 h 12"/>
                  <a:gd name="T2" fmla="*/ 11 w 11"/>
                  <a:gd name="T3" fmla="*/ 8 h 12"/>
                  <a:gd name="T4" fmla="*/ 3 w 11"/>
                  <a:gd name="T5" fmla="*/ 0 h 12"/>
                  <a:gd name="T6" fmla="*/ 0 w 11"/>
                  <a:gd name="T7" fmla="*/ 2 h 12"/>
                  <a:gd name="T8" fmla="*/ 3 w 11"/>
                  <a:gd name="T9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3" y="12"/>
                    </a:moveTo>
                    <a:cubicBezTo>
                      <a:pt x="7" y="12"/>
                      <a:pt x="9" y="10"/>
                      <a:pt x="11" y="8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3" y="4"/>
                      <a:pt x="4" y="8"/>
                      <a:pt x="3" y="1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6" name="Freeform 1178"/>
              <p:cNvSpPr/>
              <p:nvPr/>
            </p:nvSpPr>
            <p:spPr bwMode="auto">
              <a:xfrm>
                <a:off x="2686" y="2345"/>
                <a:ext cx="28" cy="38"/>
              </a:xfrm>
              <a:custGeom>
                <a:gdLst>
                  <a:gd name="T0" fmla="*/ 10 w 12"/>
                  <a:gd name="T1" fmla="*/ 10 h 16"/>
                  <a:gd name="T2" fmla="*/ 6 w 12"/>
                  <a:gd name="T3" fmla="*/ 0 h 16"/>
                  <a:gd name="T4" fmla="*/ 6 w 12"/>
                  <a:gd name="T5" fmla="*/ 0 h 16"/>
                  <a:gd name="T6" fmla="*/ 0 w 12"/>
                  <a:gd name="T7" fmla="*/ 14 h 16"/>
                  <a:gd name="T8" fmla="*/ 10 w 12"/>
                  <a:gd name="T9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10" y="10"/>
                    </a:moveTo>
                    <a:cubicBezTo>
                      <a:pt x="12" y="7"/>
                      <a:pt x="10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5"/>
                      <a:pt x="2" y="10"/>
                      <a:pt x="0" y="14"/>
                    </a:cubicBezTo>
                    <a:cubicBezTo>
                      <a:pt x="4" y="16"/>
                      <a:pt x="9" y="14"/>
                      <a:pt x="10" y="1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7" name="Freeform 1179"/>
              <p:cNvSpPr/>
              <p:nvPr/>
            </p:nvSpPr>
            <p:spPr bwMode="auto">
              <a:xfrm>
                <a:off x="2688" y="2371"/>
                <a:ext cx="36" cy="40"/>
              </a:xfrm>
              <a:custGeom>
                <a:gdLst>
                  <a:gd name="T0" fmla="*/ 0 w 15"/>
                  <a:gd name="T1" fmla="*/ 5 h 17"/>
                  <a:gd name="T2" fmla="*/ 4 w 15"/>
                  <a:gd name="T3" fmla="*/ 12 h 17"/>
                  <a:gd name="T4" fmla="*/ 3 w 15"/>
                  <a:gd name="T5" fmla="*/ 16 h 17"/>
                  <a:gd name="T6" fmla="*/ 13 w 15"/>
                  <a:gd name="T7" fmla="*/ 12 h 17"/>
                  <a:gd name="T8" fmla="*/ 11 w 15"/>
                  <a:gd name="T9" fmla="*/ 0 h 17"/>
                  <a:gd name="T10" fmla="*/ 0 w 15"/>
                  <a:gd name="T11" fmla="*/ 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7">
                    <a:moveTo>
                      <a:pt x="0" y="5"/>
                    </a:moveTo>
                    <a:cubicBezTo>
                      <a:pt x="2" y="7"/>
                      <a:pt x="3" y="9"/>
                      <a:pt x="4" y="12"/>
                    </a:cubicBezTo>
                    <a:cubicBezTo>
                      <a:pt x="4" y="14"/>
                      <a:pt x="3" y="15"/>
                      <a:pt x="3" y="16"/>
                    </a:cubicBezTo>
                    <a:cubicBezTo>
                      <a:pt x="7" y="17"/>
                      <a:pt x="11" y="15"/>
                      <a:pt x="13" y="12"/>
                    </a:cubicBezTo>
                    <a:cubicBezTo>
                      <a:pt x="15" y="8"/>
                      <a:pt x="14" y="3"/>
                      <a:pt x="11" y="0"/>
                    </a:cubicBezTo>
                    <a:cubicBezTo>
                      <a:pt x="10" y="4"/>
                      <a:pt x="4" y="6"/>
                      <a:pt x="0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8" name="Freeform 1180"/>
              <p:cNvSpPr/>
              <p:nvPr/>
            </p:nvSpPr>
            <p:spPr bwMode="auto">
              <a:xfrm>
                <a:off x="2653" y="2423"/>
                <a:ext cx="35" cy="33"/>
              </a:xfrm>
              <a:custGeom>
                <a:gdLst>
                  <a:gd name="T0" fmla="*/ 2 w 15"/>
                  <a:gd name="T1" fmla="*/ 1 h 14"/>
                  <a:gd name="T2" fmla="*/ 0 w 15"/>
                  <a:gd name="T3" fmla="*/ 12 h 14"/>
                  <a:gd name="T4" fmla="*/ 11 w 15"/>
                  <a:gd name="T5" fmla="*/ 11 h 14"/>
                  <a:gd name="T6" fmla="*/ 13 w 15"/>
                  <a:gd name="T7" fmla="*/ 0 h 14"/>
                  <a:gd name="T8" fmla="*/ 2 w 15"/>
                  <a:gd name="T9" fmla="*/ 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2" y="1"/>
                    </a:moveTo>
                    <a:cubicBezTo>
                      <a:pt x="3" y="4"/>
                      <a:pt x="2" y="9"/>
                      <a:pt x="0" y="12"/>
                    </a:cubicBezTo>
                    <a:cubicBezTo>
                      <a:pt x="4" y="14"/>
                      <a:pt x="8" y="14"/>
                      <a:pt x="11" y="11"/>
                    </a:cubicBezTo>
                    <a:cubicBezTo>
                      <a:pt x="14" y="8"/>
                      <a:pt x="15" y="4"/>
                      <a:pt x="13" y="0"/>
                    </a:cubicBezTo>
                    <a:cubicBezTo>
                      <a:pt x="10" y="2"/>
                      <a:pt x="6" y="3"/>
                      <a:pt x="2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9" name="Freeform 1181"/>
              <p:cNvSpPr/>
              <p:nvPr/>
            </p:nvSpPr>
            <p:spPr bwMode="auto">
              <a:xfrm>
                <a:off x="2688" y="2406"/>
                <a:ext cx="34" cy="34"/>
              </a:xfrm>
              <a:custGeom>
                <a:gdLst>
                  <a:gd name="T0" fmla="*/ 2 w 14"/>
                  <a:gd name="T1" fmla="*/ 3 h 14"/>
                  <a:gd name="T2" fmla="*/ 0 w 14"/>
                  <a:gd name="T3" fmla="*/ 5 h 14"/>
                  <a:gd name="T4" fmla="*/ 0 w 14"/>
                  <a:gd name="T5" fmla="*/ 6 h 14"/>
                  <a:gd name="T6" fmla="*/ 0 w 14"/>
                  <a:gd name="T7" fmla="*/ 13 h 14"/>
                  <a:gd name="T8" fmla="*/ 1 w 14"/>
                  <a:gd name="T9" fmla="*/ 13 h 14"/>
                  <a:gd name="T10" fmla="*/ 11 w 14"/>
                  <a:gd name="T11" fmla="*/ 10 h 14"/>
                  <a:gd name="T12" fmla="*/ 12 w 14"/>
                  <a:gd name="T13" fmla="*/ 0 h 14"/>
                  <a:gd name="T14" fmla="*/ 2 w 14"/>
                  <a:gd name="T15" fmla="*/ 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2" y="3"/>
                    </a:moveTo>
                    <a:cubicBezTo>
                      <a:pt x="2" y="4"/>
                      <a:pt x="1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1" y="10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4" y="14"/>
                      <a:pt x="8" y="12"/>
                      <a:pt x="11" y="10"/>
                    </a:cubicBezTo>
                    <a:cubicBezTo>
                      <a:pt x="13" y="8"/>
                      <a:pt x="14" y="3"/>
                      <a:pt x="12" y="0"/>
                    </a:cubicBezTo>
                    <a:cubicBezTo>
                      <a:pt x="10" y="3"/>
                      <a:pt x="6" y="4"/>
                      <a:pt x="2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0" name="Freeform 1182"/>
              <p:cNvSpPr/>
              <p:nvPr/>
            </p:nvSpPr>
            <p:spPr bwMode="auto">
              <a:xfrm>
                <a:off x="2655" y="2383"/>
                <a:ext cx="38" cy="45"/>
              </a:xfrm>
              <a:custGeom>
                <a:gdLst>
                  <a:gd name="T0" fmla="*/ 12 w 16"/>
                  <a:gd name="T1" fmla="*/ 0 h 19"/>
                  <a:gd name="T2" fmla="*/ 4 w 16"/>
                  <a:gd name="T3" fmla="*/ 11 h 19"/>
                  <a:gd name="T4" fmla="*/ 0 w 16"/>
                  <a:gd name="T5" fmla="*/ 16 h 19"/>
                  <a:gd name="T6" fmla="*/ 13 w 16"/>
                  <a:gd name="T7" fmla="*/ 14 h 19"/>
                  <a:gd name="T8" fmla="*/ 16 w 16"/>
                  <a:gd name="T9" fmla="*/ 7 h 19"/>
                  <a:gd name="T10" fmla="*/ 12 w 16"/>
                  <a:gd name="T11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9">
                    <a:moveTo>
                      <a:pt x="12" y="0"/>
                    </a:moveTo>
                    <a:cubicBezTo>
                      <a:pt x="10" y="4"/>
                      <a:pt x="7" y="8"/>
                      <a:pt x="4" y="11"/>
                    </a:cubicBezTo>
                    <a:cubicBezTo>
                      <a:pt x="3" y="13"/>
                      <a:pt x="1" y="14"/>
                      <a:pt x="0" y="16"/>
                    </a:cubicBezTo>
                    <a:cubicBezTo>
                      <a:pt x="4" y="19"/>
                      <a:pt x="10" y="17"/>
                      <a:pt x="13" y="14"/>
                    </a:cubicBezTo>
                    <a:cubicBezTo>
                      <a:pt x="15" y="12"/>
                      <a:pt x="16" y="10"/>
                      <a:pt x="16" y="7"/>
                    </a:cubicBezTo>
                    <a:cubicBezTo>
                      <a:pt x="16" y="4"/>
                      <a:pt x="14" y="3"/>
                      <a:pt x="12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1" name="Freeform 1183"/>
              <p:cNvSpPr/>
              <p:nvPr/>
            </p:nvSpPr>
            <p:spPr bwMode="auto">
              <a:xfrm>
                <a:off x="2615" y="2423"/>
                <a:ext cx="43" cy="38"/>
              </a:xfrm>
              <a:custGeom>
                <a:gdLst>
                  <a:gd name="T0" fmla="*/ 13 w 18"/>
                  <a:gd name="T1" fmla="*/ 13 h 16"/>
                  <a:gd name="T2" fmla="*/ 15 w 18"/>
                  <a:gd name="T3" fmla="*/ 0 h 16"/>
                  <a:gd name="T4" fmla="*/ 0 w 18"/>
                  <a:gd name="T5" fmla="*/ 10 h 16"/>
                  <a:gd name="T6" fmla="*/ 13 w 18"/>
                  <a:gd name="T7" fmla="*/ 1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6">
                    <a:moveTo>
                      <a:pt x="13" y="13"/>
                    </a:moveTo>
                    <a:cubicBezTo>
                      <a:pt x="16" y="11"/>
                      <a:pt x="18" y="3"/>
                      <a:pt x="15" y="0"/>
                    </a:cubicBezTo>
                    <a:cubicBezTo>
                      <a:pt x="11" y="4"/>
                      <a:pt x="6" y="7"/>
                      <a:pt x="0" y="10"/>
                    </a:cubicBezTo>
                    <a:cubicBezTo>
                      <a:pt x="3" y="15"/>
                      <a:pt x="8" y="16"/>
                      <a:pt x="13" y="1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2" name="Freeform 1184"/>
              <p:cNvSpPr/>
              <p:nvPr/>
            </p:nvSpPr>
            <p:spPr bwMode="auto">
              <a:xfrm>
                <a:off x="2584" y="2480"/>
                <a:ext cx="38" cy="31"/>
              </a:xfrm>
              <a:custGeom>
                <a:gdLst>
                  <a:gd name="T0" fmla="*/ 7 w 16"/>
                  <a:gd name="T1" fmla="*/ 0 h 13"/>
                  <a:gd name="T2" fmla="*/ 6 w 16"/>
                  <a:gd name="T3" fmla="*/ 1 h 13"/>
                  <a:gd name="T4" fmla="*/ 6 w 16"/>
                  <a:gd name="T5" fmla="*/ 1 h 13"/>
                  <a:gd name="T6" fmla="*/ 0 w 16"/>
                  <a:gd name="T7" fmla="*/ 9 h 13"/>
                  <a:gd name="T8" fmla="*/ 10 w 16"/>
                  <a:gd name="T9" fmla="*/ 12 h 13"/>
                  <a:gd name="T10" fmla="*/ 16 w 16"/>
                  <a:gd name="T11" fmla="*/ 4 h 13"/>
                  <a:gd name="T12" fmla="*/ 7 w 16"/>
                  <a:gd name="T13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3">
                    <a:moveTo>
                      <a:pt x="7" y="0"/>
                    </a:moveTo>
                    <a:cubicBezTo>
                      <a:pt x="7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4"/>
                      <a:pt x="3" y="8"/>
                      <a:pt x="0" y="9"/>
                    </a:cubicBezTo>
                    <a:cubicBezTo>
                      <a:pt x="2" y="12"/>
                      <a:pt x="6" y="13"/>
                      <a:pt x="10" y="12"/>
                    </a:cubicBezTo>
                    <a:cubicBezTo>
                      <a:pt x="14" y="11"/>
                      <a:pt x="16" y="8"/>
                      <a:pt x="16" y="4"/>
                    </a:cubicBezTo>
                    <a:cubicBezTo>
                      <a:pt x="13" y="4"/>
                      <a:pt x="9" y="3"/>
                      <a:pt x="7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3" name="Freeform 1185"/>
              <p:cNvSpPr/>
              <p:nvPr/>
            </p:nvSpPr>
            <p:spPr bwMode="auto">
              <a:xfrm>
                <a:off x="2639" y="2506"/>
                <a:ext cx="28" cy="55"/>
              </a:xfrm>
              <a:custGeom>
                <a:gdLst>
                  <a:gd name="T0" fmla="*/ 1 w 12"/>
                  <a:gd name="T1" fmla="*/ 10 h 23"/>
                  <a:gd name="T2" fmla="*/ 1 w 12"/>
                  <a:gd name="T3" fmla="*/ 14 h 23"/>
                  <a:gd name="T4" fmla="*/ 7 w 12"/>
                  <a:gd name="T5" fmla="*/ 22 h 23"/>
                  <a:gd name="T6" fmla="*/ 10 w 12"/>
                  <a:gd name="T7" fmla="*/ 12 h 23"/>
                  <a:gd name="T8" fmla="*/ 5 w 12"/>
                  <a:gd name="T9" fmla="*/ 5 h 23"/>
                  <a:gd name="T10" fmla="*/ 1 w 12"/>
                  <a:gd name="T11" fmla="*/ 0 h 23"/>
                  <a:gd name="T12" fmla="*/ 1 w 12"/>
                  <a:gd name="T13" fmla="*/ 1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3">
                    <a:moveTo>
                      <a:pt x="1" y="10"/>
                    </a:moveTo>
                    <a:cubicBezTo>
                      <a:pt x="1" y="11"/>
                      <a:pt x="1" y="13"/>
                      <a:pt x="1" y="14"/>
                    </a:cubicBezTo>
                    <a:cubicBezTo>
                      <a:pt x="1" y="18"/>
                      <a:pt x="2" y="23"/>
                      <a:pt x="7" y="22"/>
                    </a:cubicBezTo>
                    <a:cubicBezTo>
                      <a:pt x="12" y="22"/>
                      <a:pt x="11" y="15"/>
                      <a:pt x="10" y="12"/>
                    </a:cubicBezTo>
                    <a:cubicBezTo>
                      <a:pt x="9" y="9"/>
                      <a:pt x="7" y="7"/>
                      <a:pt x="5" y="5"/>
                    </a:cubicBezTo>
                    <a:cubicBezTo>
                      <a:pt x="4" y="3"/>
                      <a:pt x="2" y="2"/>
                      <a:pt x="1" y="0"/>
                    </a:cubicBezTo>
                    <a:cubicBezTo>
                      <a:pt x="0" y="3"/>
                      <a:pt x="1" y="7"/>
                      <a:pt x="1" y="1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4" name="Freeform 1186"/>
              <p:cNvSpPr/>
              <p:nvPr/>
            </p:nvSpPr>
            <p:spPr bwMode="auto">
              <a:xfrm>
                <a:off x="2577" y="2385"/>
                <a:ext cx="180" cy="143"/>
              </a:xfrm>
              <a:custGeom>
                <a:gdLst>
                  <a:gd name="T0" fmla="*/ 62 w 76"/>
                  <a:gd name="T1" fmla="*/ 5 h 60"/>
                  <a:gd name="T2" fmla="*/ 62 w 76"/>
                  <a:gd name="T3" fmla="*/ 5 h 60"/>
                  <a:gd name="T4" fmla="*/ 60 w 76"/>
                  <a:gd name="T5" fmla="*/ 8 h 60"/>
                  <a:gd name="T6" fmla="*/ 61 w 76"/>
                  <a:gd name="T7" fmla="*/ 11 h 60"/>
                  <a:gd name="T8" fmla="*/ 60 w 76"/>
                  <a:gd name="T9" fmla="*/ 18 h 60"/>
                  <a:gd name="T10" fmla="*/ 47 w 76"/>
                  <a:gd name="T11" fmla="*/ 23 h 60"/>
                  <a:gd name="T12" fmla="*/ 47 w 76"/>
                  <a:gd name="T13" fmla="*/ 23 h 60"/>
                  <a:gd name="T14" fmla="*/ 45 w 76"/>
                  <a:gd name="T15" fmla="*/ 27 h 60"/>
                  <a:gd name="T16" fmla="*/ 41 w 76"/>
                  <a:gd name="T17" fmla="*/ 30 h 60"/>
                  <a:gd name="T18" fmla="*/ 36 w 76"/>
                  <a:gd name="T19" fmla="*/ 42 h 60"/>
                  <a:gd name="T20" fmla="*/ 24 w 76"/>
                  <a:gd name="T21" fmla="*/ 41 h 60"/>
                  <a:gd name="T22" fmla="*/ 22 w 76"/>
                  <a:gd name="T23" fmla="*/ 43 h 60"/>
                  <a:gd name="T24" fmla="*/ 21 w 76"/>
                  <a:gd name="T25" fmla="*/ 43 h 60"/>
                  <a:gd name="T26" fmla="*/ 14 w 76"/>
                  <a:gd name="T27" fmla="*/ 53 h 60"/>
                  <a:gd name="T28" fmla="*/ 1 w 76"/>
                  <a:gd name="T29" fmla="*/ 50 h 60"/>
                  <a:gd name="T30" fmla="*/ 1 w 76"/>
                  <a:gd name="T31" fmla="*/ 50 h 60"/>
                  <a:gd name="T32" fmla="*/ 0 w 76"/>
                  <a:gd name="T33" fmla="*/ 50 h 60"/>
                  <a:gd name="T34" fmla="*/ 10 w 76"/>
                  <a:gd name="T35" fmla="*/ 60 h 60"/>
                  <a:gd name="T36" fmla="*/ 16 w 76"/>
                  <a:gd name="T37" fmla="*/ 59 h 60"/>
                  <a:gd name="T38" fmla="*/ 25 w 76"/>
                  <a:gd name="T39" fmla="*/ 49 h 60"/>
                  <a:gd name="T40" fmla="*/ 27 w 76"/>
                  <a:gd name="T41" fmla="*/ 49 h 60"/>
                  <a:gd name="T42" fmla="*/ 48 w 76"/>
                  <a:gd name="T43" fmla="*/ 32 h 60"/>
                  <a:gd name="T44" fmla="*/ 48 w 76"/>
                  <a:gd name="T45" fmla="*/ 32 h 60"/>
                  <a:gd name="T46" fmla="*/ 49 w 76"/>
                  <a:gd name="T47" fmla="*/ 31 h 60"/>
                  <a:gd name="T48" fmla="*/ 64 w 76"/>
                  <a:gd name="T49" fmla="*/ 24 h 60"/>
                  <a:gd name="T50" fmla="*/ 68 w 76"/>
                  <a:gd name="T51" fmla="*/ 10 h 60"/>
                  <a:gd name="T52" fmla="*/ 68 w 76"/>
                  <a:gd name="T53" fmla="*/ 9 h 60"/>
                  <a:gd name="T54" fmla="*/ 75 w 76"/>
                  <a:gd name="T55" fmla="*/ 6 h 60"/>
                  <a:gd name="T56" fmla="*/ 76 w 76"/>
                  <a:gd name="T57" fmla="*/ 5 h 60"/>
                  <a:gd name="T58" fmla="*/ 71 w 76"/>
                  <a:gd name="T59" fmla="*/ 0 h 60"/>
                  <a:gd name="T60" fmla="*/ 62 w 76"/>
                  <a:gd name="T61" fmla="*/ 5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6" h="60">
                    <a:moveTo>
                      <a:pt x="62" y="5"/>
                    </a:moveTo>
                    <a:cubicBezTo>
                      <a:pt x="62" y="5"/>
                      <a:pt x="62" y="5"/>
                      <a:pt x="62" y="5"/>
                    </a:cubicBezTo>
                    <a:cubicBezTo>
                      <a:pt x="61" y="6"/>
                      <a:pt x="61" y="7"/>
                      <a:pt x="60" y="8"/>
                    </a:cubicBezTo>
                    <a:cubicBezTo>
                      <a:pt x="61" y="9"/>
                      <a:pt x="61" y="10"/>
                      <a:pt x="61" y="11"/>
                    </a:cubicBezTo>
                    <a:cubicBezTo>
                      <a:pt x="62" y="14"/>
                      <a:pt x="61" y="16"/>
                      <a:pt x="60" y="18"/>
                    </a:cubicBezTo>
                    <a:cubicBezTo>
                      <a:pt x="58" y="22"/>
                      <a:pt x="52" y="25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5"/>
                      <a:pt x="46" y="26"/>
                      <a:pt x="45" y="27"/>
                    </a:cubicBezTo>
                    <a:cubicBezTo>
                      <a:pt x="44" y="29"/>
                      <a:pt x="43" y="30"/>
                      <a:pt x="41" y="30"/>
                    </a:cubicBezTo>
                    <a:cubicBezTo>
                      <a:pt x="42" y="35"/>
                      <a:pt x="41" y="39"/>
                      <a:pt x="36" y="42"/>
                    </a:cubicBezTo>
                    <a:cubicBezTo>
                      <a:pt x="33" y="44"/>
                      <a:pt x="28" y="44"/>
                      <a:pt x="24" y="41"/>
                    </a:cubicBezTo>
                    <a:cubicBezTo>
                      <a:pt x="23" y="42"/>
                      <a:pt x="23" y="43"/>
                      <a:pt x="22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8"/>
                      <a:pt x="18" y="52"/>
                      <a:pt x="14" y="53"/>
                    </a:cubicBezTo>
                    <a:cubicBezTo>
                      <a:pt x="9" y="55"/>
                      <a:pt x="4" y="54"/>
                      <a:pt x="1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1" y="50"/>
                      <a:pt x="0" y="5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2" y="60"/>
                      <a:pt x="14" y="60"/>
                      <a:pt x="16" y="59"/>
                    </a:cubicBezTo>
                    <a:cubicBezTo>
                      <a:pt x="20" y="57"/>
                      <a:pt x="25" y="54"/>
                      <a:pt x="25" y="49"/>
                    </a:cubicBezTo>
                    <a:cubicBezTo>
                      <a:pt x="26" y="49"/>
                      <a:pt x="26" y="48"/>
                      <a:pt x="27" y="49"/>
                    </a:cubicBezTo>
                    <a:cubicBezTo>
                      <a:pt x="37" y="53"/>
                      <a:pt x="48" y="4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1"/>
                      <a:pt x="49" y="31"/>
                      <a:pt x="49" y="31"/>
                    </a:cubicBezTo>
                    <a:cubicBezTo>
                      <a:pt x="55" y="31"/>
                      <a:pt x="60" y="28"/>
                      <a:pt x="64" y="24"/>
                    </a:cubicBezTo>
                    <a:cubicBezTo>
                      <a:pt x="67" y="21"/>
                      <a:pt x="69" y="14"/>
                      <a:pt x="68" y="10"/>
                    </a:cubicBezTo>
                    <a:cubicBezTo>
                      <a:pt x="68" y="10"/>
                      <a:pt x="68" y="9"/>
                      <a:pt x="68" y="9"/>
                    </a:cubicBezTo>
                    <a:cubicBezTo>
                      <a:pt x="71" y="8"/>
                      <a:pt x="73" y="8"/>
                      <a:pt x="75" y="6"/>
                    </a:cubicBezTo>
                    <a:cubicBezTo>
                      <a:pt x="75" y="6"/>
                      <a:pt x="76" y="5"/>
                      <a:pt x="76" y="5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69" y="3"/>
                      <a:pt x="66" y="5"/>
                      <a:pt x="62" y="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5" name="Freeform 1187"/>
              <p:cNvSpPr/>
              <p:nvPr/>
            </p:nvSpPr>
            <p:spPr bwMode="auto">
              <a:xfrm>
                <a:off x="2698" y="2466"/>
                <a:ext cx="33" cy="47"/>
              </a:xfrm>
              <a:custGeom>
                <a:gdLst>
                  <a:gd name="T0" fmla="*/ 3 w 14"/>
                  <a:gd name="T1" fmla="*/ 10 h 20"/>
                  <a:gd name="T2" fmla="*/ 12 w 14"/>
                  <a:gd name="T3" fmla="*/ 15 h 20"/>
                  <a:gd name="T4" fmla="*/ 8 w 14"/>
                  <a:gd name="T5" fmla="*/ 6 h 20"/>
                  <a:gd name="T6" fmla="*/ 0 w 14"/>
                  <a:gd name="T7" fmla="*/ 0 h 20"/>
                  <a:gd name="T8" fmla="*/ 3 w 14"/>
                  <a:gd name="T9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0">
                    <a:moveTo>
                      <a:pt x="3" y="10"/>
                    </a:moveTo>
                    <a:cubicBezTo>
                      <a:pt x="4" y="13"/>
                      <a:pt x="8" y="20"/>
                      <a:pt x="12" y="15"/>
                    </a:cubicBezTo>
                    <a:cubicBezTo>
                      <a:pt x="14" y="12"/>
                      <a:pt x="10" y="8"/>
                      <a:pt x="8" y="6"/>
                    </a:cubicBezTo>
                    <a:cubicBezTo>
                      <a:pt x="6" y="3"/>
                      <a:pt x="3" y="1"/>
                      <a:pt x="0" y="0"/>
                    </a:cubicBezTo>
                    <a:cubicBezTo>
                      <a:pt x="1" y="3"/>
                      <a:pt x="1" y="7"/>
                      <a:pt x="3" y="1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6" name="Freeform 1188"/>
              <p:cNvSpPr/>
              <p:nvPr/>
            </p:nvSpPr>
            <p:spPr bwMode="auto">
              <a:xfrm>
                <a:off x="2745" y="2411"/>
                <a:ext cx="45" cy="48"/>
              </a:xfrm>
              <a:custGeom>
                <a:gdLst>
                  <a:gd name="T0" fmla="*/ 14 w 19"/>
                  <a:gd name="T1" fmla="*/ 16 h 20"/>
                  <a:gd name="T2" fmla="*/ 9 w 19"/>
                  <a:gd name="T3" fmla="*/ 6 h 20"/>
                  <a:gd name="T4" fmla="*/ 0 w 19"/>
                  <a:gd name="T5" fmla="*/ 0 h 20"/>
                  <a:gd name="T6" fmla="*/ 14 w 19"/>
                  <a:gd name="T7" fmla="*/ 16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14" y="16"/>
                    </a:moveTo>
                    <a:cubicBezTo>
                      <a:pt x="19" y="13"/>
                      <a:pt x="12" y="7"/>
                      <a:pt x="9" y="6"/>
                    </a:cubicBezTo>
                    <a:cubicBezTo>
                      <a:pt x="6" y="4"/>
                      <a:pt x="3" y="2"/>
                      <a:pt x="0" y="0"/>
                    </a:cubicBezTo>
                    <a:cubicBezTo>
                      <a:pt x="3" y="6"/>
                      <a:pt x="6" y="20"/>
                      <a:pt x="14" y="1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7" name="Freeform 1189"/>
              <p:cNvSpPr/>
              <p:nvPr/>
            </p:nvSpPr>
            <p:spPr bwMode="auto">
              <a:xfrm>
                <a:off x="2558" y="2468"/>
                <a:ext cx="36" cy="33"/>
              </a:xfrm>
              <a:custGeom>
                <a:gdLst>
                  <a:gd name="T0" fmla="*/ 8 w 15"/>
                  <a:gd name="T1" fmla="*/ 14 h 14"/>
                  <a:gd name="T2" fmla="*/ 15 w 15"/>
                  <a:gd name="T3" fmla="*/ 6 h 14"/>
                  <a:gd name="T4" fmla="*/ 4 w 15"/>
                  <a:gd name="T5" fmla="*/ 0 h 14"/>
                  <a:gd name="T6" fmla="*/ 0 w 15"/>
                  <a:gd name="T7" fmla="*/ 7 h 14"/>
                  <a:gd name="T8" fmla="*/ 7 w 15"/>
                  <a:gd name="T9" fmla="*/ 14 h 14"/>
                  <a:gd name="T10" fmla="*/ 8 w 15"/>
                  <a:gd name="T11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8" y="14"/>
                    </a:moveTo>
                    <a:cubicBezTo>
                      <a:pt x="12" y="13"/>
                      <a:pt x="14" y="10"/>
                      <a:pt x="15" y="6"/>
                    </a:cubicBezTo>
                    <a:cubicBezTo>
                      <a:pt x="10" y="7"/>
                      <a:pt x="6" y="4"/>
                      <a:pt x="4" y="0"/>
                    </a:cubicBezTo>
                    <a:cubicBezTo>
                      <a:pt x="4" y="3"/>
                      <a:pt x="2" y="5"/>
                      <a:pt x="0" y="7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8" y="14"/>
                      <a:pt x="8" y="1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8" name="Freeform 1190"/>
              <p:cNvSpPr/>
              <p:nvPr/>
            </p:nvSpPr>
            <p:spPr bwMode="auto">
              <a:xfrm>
                <a:off x="2636" y="2454"/>
                <a:ext cx="36" cy="33"/>
              </a:xfrm>
              <a:custGeom>
                <a:gdLst>
                  <a:gd name="T0" fmla="*/ 6 w 15"/>
                  <a:gd name="T1" fmla="*/ 0 h 14"/>
                  <a:gd name="T2" fmla="*/ 6 w 15"/>
                  <a:gd name="T3" fmla="*/ 0 h 14"/>
                  <a:gd name="T4" fmla="*/ 3 w 15"/>
                  <a:gd name="T5" fmla="*/ 2 h 14"/>
                  <a:gd name="T6" fmla="*/ 0 w 15"/>
                  <a:gd name="T7" fmla="*/ 11 h 14"/>
                  <a:gd name="T8" fmla="*/ 11 w 15"/>
                  <a:gd name="T9" fmla="*/ 12 h 14"/>
                  <a:gd name="T10" fmla="*/ 14 w 15"/>
                  <a:gd name="T11" fmla="*/ 7 h 14"/>
                  <a:gd name="T12" fmla="*/ 15 w 15"/>
                  <a:gd name="T13" fmla="*/ 2 h 14"/>
                  <a:gd name="T14" fmla="*/ 6 w 15"/>
                  <a:gd name="T15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4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4" y="2"/>
                      <a:pt x="3" y="2"/>
                    </a:cubicBezTo>
                    <a:cubicBezTo>
                      <a:pt x="4" y="5"/>
                      <a:pt x="3" y="9"/>
                      <a:pt x="0" y="11"/>
                    </a:cubicBezTo>
                    <a:cubicBezTo>
                      <a:pt x="3" y="14"/>
                      <a:pt x="7" y="13"/>
                      <a:pt x="11" y="12"/>
                    </a:cubicBezTo>
                    <a:cubicBezTo>
                      <a:pt x="12" y="10"/>
                      <a:pt x="14" y="8"/>
                      <a:pt x="14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2" y="2"/>
                      <a:pt x="9" y="1"/>
                      <a:pt x="6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9" name="Freeform 1191"/>
              <p:cNvSpPr/>
              <p:nvPr/>
            </p:nvSpPr>
            <p:spPr bwMode="auto">
              <a:xfrm>
                <a:off x="2606" y="2454"/>
                <a:ext cx="35" cy="33"/>
              </a:xfrm>
              <a:custGeom>
                <a:gdLst>
                  <a:gd name="T0" fmla="*/ 15 w 15"/>
                  <a:gd name="T1" fmla="*/ 3 h 14"/>
                  <a:gd name="T2" fmla="*/ 4 w 15"/>
                  <a:gd name="T3" fmla="*/ 0 h 14"/>
                  <a:gd name="T4" fmla="*/ 4 w 15"/>
                  <a:gd name="T5" fmla="*/ 5 h 14"/>
                  <a:gd name="T6" fmla="*/ 0 w 15"/>
                  <a:gd name="T7" fmla="*/ 10 h 14"/>
                  <a:gd name="T8" fmla="*/ 0 w 15"/>
                  <a:gd name="T9" fmla="*/ 10 h 14"/>
                  <a:gd name="T10" fmla="*/ 9 w 15"/>
                  <a:gd name="T11" fmla="*/ 12 h 14"/>
                  <a:gd name="T12" fmla="*/ 15 w 15"/>
                  <a:gd name="T13" fmla="*/ 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15" y="3"/>
                    </a:moveTo>
                    <a:cubicBezTo>
                      <a:pt x="11" y="4"/>
                      <a:pt x="7" y="3"/>
                      <a:pt x="4" y="0"/>
                    </a:cubicBezTo>
                    <a:cubicBezTo>
                      <a:pt x="4" y="2"/>
                      <a:pt x="4" y="3"/>
                      <a:pt x="4" y="5"/>
                    </a:cubicBezTo>
                    <a:cubicBezTo>
                      <a:pt x="3" y="7"/>
                      <a:pt x="1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4"/>
                      <a:pt x="6" y="14"/>
                      <a:pt x="9" y="12"/>
                    </a:cubicBezTo>
                    <a:cubicBezTo>
                      <a:pt x="13" y="11"/>
                      <a:pt x="15" y="6"/>
                      <a:pt x="15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0" name="Freeform 1192"/>
              <p:cNvSpPr/>
              <p:nvPr/>
            </p:nvSpPr>
            <p:spPr bwMode="auto">
              <a:xfrm>
                <a:off x="2570" y="2449"/>
                <a:ext cx="45" cy="31"/>
              </a:xfrm>
              <a:custGeom>
                <a:gdLst>
                  <a:gd name="T0" fmla="*/ 16 w 19"/>
                  <a:gd name="T1" fmla="*/ 8 h 13"/>
                  <a:gd name="T2" fmla="*/ 17 w 19"/>
                  <a:gd name="T3" fmla="*/ 0 h 13"/>
                  <a:gd name="T4" fmla="*/ 0 w 19"/>
                  <a:gd name="T5" fmla="*/ 5 h 13"/>
                  <a:gd name="T6" fmla="*/ 10 w 19"/>
                  <a:gd name="T7" fmla="*/ 12 h 13"/>
                  <a:gd name="T8" fmla="*/ 16 w 19"/>
                  <a:gd name="T9" fmla="*/ 8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3">
                    <a:moveTo>
                      <a:pt x="16" y="8"/>
                    </a:moveTo>
                    <a:cubicBezTo>
                      <a:pt x="18" y="6"/>
                      <a:pt x="19" y="2"/>
                      <a:pt x="17" y="0"/>
                    </a:cubicBezTo>
                    <a:cubicBezTo>
                      <a:pt x="12" y="2"/>
                      <a:pt x="6" y="4"/>
                      <a:pt x="0" y="5"/>
                    </a:cubicBezTo>
                    <a:cubicBezTo>
                      <a:pt x="1" y="10"/>
                      <a:pt x="5" y="13"/>
                      <a:pt x="10" y="12"/>
                    </a:cubicBezTo>
                    <a:cubicBezTo>
                      <a:pt x="13" y="12"/>
                      <a:pt x="15" y="10"/>
                      <a:pt x="16" y="8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1" name="Freeform 1193"/>
              <p:cNvSpPr/>
              <p:nvPr/>
            </p:nvSpPr>
            <p:spPr bwMode="auto">
              <a:xfrm>
                <a:off x="2539" y="2463"/>
                <a:ext cx="26" cy="19"/>
              </a:xfrm>
              <a:custGeom>
                <a:gdLst>
                  <a:gd name="T0" fmla="*/ 11 w 11"/>
                  <a:gd name="T1" fmla="*/ 0 h 8"/>
                  <a:gd name="T2" fmla="*/ 0 w 11"/>
                  <a:gd name="T3" fmla="*/ 1 h 8"/>
                  <a:gd name="T4" fmla="*/ 7 w 11"/>
                  <a:gd name="T5" fmla="*/ 8 h 8"/>
                  <a:gd name="T6" fmla="*/ 11 w 11"/>
                  <a:gd name="T7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11" y="0"/>
                    </a:moveTo>
                    <a:cubicBezTo>
                      <a:pt x="7" y="0"/>
                      <a:pt x="4" y="1"/>
                      <a:pt x="0" y="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0" y="6"/>
                      <a:pt x="11" y="3"/>
                      <a:pt x="11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2" name="Freeform 1194"/>
              <p:cNvSpPr/>
              <p:nvPr/>
            </p:nvSpPr>
            <p:spPr bwMode="auto">
              <a:xfrm>
                <a:off x="2518" y="2319"/>
                <a:ext cx="180" cy="142"/>
              </a:xfrm>
              <a:custGeom>
                <a:gdLst>
                  <a:gd name="T0" fmla="*/ 62 w 76"/>
                  <a:gd name="T1" fmla="*/ 20 h 60"/>
                  <a:gd name="T2" fmla="*/ 4 w 76"/>
                  <a:gd name="T3" fmla="*/ 52 h 60"/>
                  <a:gd name="T4" fmla="*/ 1 w 76"/>
                  <a:gd name="T5" fmla="*/ 52 h 60"/>
                  <a:gd name="T6" fmla="*/ 0 w 76"/>
                  <a:gd name="T7" fmla="*/ 53 h 60"/>
                  <a:gd name="T8" fmla="*/ 7 w 76"/>
                  <a:gd name="T9" fmla="*/ 60 h 60"/>
                  <a:gd name="T10" fmla="*/ 18 w 76"/>
                  <a:gd name="T11" fmla="*/ 59 h 60"/>
                  <a:gd name="T12" fmla="*/ 58 w 76"/>
                  <a:gd name="T13" fmla="*/ 40 h 60"/>
                  <a:gd name="T14" fmla="*/ 76 w 76"/>
                  <a:gd name="T15" fmla="*/ 8 h 60"/>
                  <a:gd name="T16" fmla="*/ 68 w 76"/>
                  <a:gd name="T17" fmla="*/ 0 h 60"/>
                  <a:gd name="T18" fmla="*/ 62 w 76"/>
                  <a:gd name="T19" fmla="*/ 20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60">
                    <a:moveTo>
                      <a:pt x="62" y="20"/>
                    </a:moveTo>
                    <a:cubicBezTo>
                      <a:pt x="51" y="41"/>
                      <a:pt x="27" y="51"/>
                      <a:pt x="4" y="52"/>
                    </a:cubicBezTo>
                    <a:cubicBezTo>
                      <a:pt x="3" y="52"/>
                      <a:pt x="2" y="52"/>
                      <a:pt x="1" y="52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11" y="60"/>
                      <a:pt x="14" y="60"/>
                      <a:pt x="18" y="59"/>
                    </a:cubicBezTo>
                    <a:cubicBezTo>
                      <a:pt x="33" y="57"/>
                      <a:pt x="47" y="51"/>
                      <a:pt x="58" y="40"/>
                    </a:cubicBezTo>
                    <a:cubicBezTo>
                      <a:pt x="67" y="31"/>
                      <a:pt x="73" y="20"/>
                      <a:pt x="76" y="8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7" y="7"/>
                      <a:pt x="65" y="13"/>
                      <a:pt x="62" y="2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3" name="Freeform 1195"/>
              <p:cNvSpPr>
                <a:spLocks noEditPoints="1"/>
              </p:cNvSpPr>
              <p:nvPr/>
            </p:nvSpPr>
            <p:spPr bwMode="auto">
              <a:xfrm>
                <a:off x="2601" y="2397"/>
                <a:ext cx="189" cy="169"/>
              </a:xfrm>
              <a:custGeom>
                <a:gdLst>
                  <a:gd name="T0" fmla="*/ 65 w 80"/>
                  <a:gd name="T1" fmla="*/ 1 h 71"/>
                  <a:gd name="T2" fmla="*/ 58 w 80"/>
                  <a:gd name="T3" fmla="*/ 4 h 71"/>
                  <a:gd name="T4" fmla="*/ 58 w 80"/>
                  <a:gd name="T5" fmla="*/ 5 h 71"/>
                  <a:gd name="T6" fmla="*/ 54 w 80"/>
                  <a:gd name="T7" fmla="*/ 19 h 71"/>
                  <a:gd name="T8" fmla="*/ 39 w 80"/>
                  <a:gd name="T9" fmla="*/ 26 h 71"/>
                  <a:gd name="T10" fmla="*/ 38 w 80"/>
                  <a:gd name="T11" fmla="*/ 27 h 71"/>
                  <a:gd name="T12" fmla="*/ 38 w 80"/>
                  <a:gd name="T13" fmla="*/ 27 h 71"/>
                  <a:gd name="T14" fmla="*/ 17 w 80"/>
                  <a:gd name="T15" fmla="*/ 44 h 71"/>
                  <a:gd name="T16" fmla="*/ 15 w 80"/>
                  <a:gd name="T17" fmla="*/ 44 h 71"/>
                  <a:gd name="T18" fmla="*/ 6 w 80"/>
                  <a:gd name="T19" fmla="*/ 54 h 71"/>
                  <a:gd name="T20" fmla="*/ 0 w 80"/>
                  <a:gd name="T21" fmla="*/ 55 h 71"/>
                  <a:gd name="T22" fmla="*/ 2 w 80"/>
                  <a:gd name="T23" fmla="*/ 57 h 71"/>
                  <a:gd name="T24" fmla="*/ 7 w 80"/>
                  <a:gd name="T25" fmla="*/ 56 h 71"/>
                  <a:gd name="T26" fmla="*/ 15 w 80"/>
                  <a:gd name="T27" fmla="*/ 50 h 71"/>
                  <a:gd name="T28" fmla="*/ 15 w 80"/>
                  <a:gd name="T29" fmla="*/ 57 h 71"/>
                  <a:gd name="T30" fmla="*/ 16 w 80"/>
                  <a:gd name="T31" fmla="*/ 63 h 71"/>
                  <a:gd name="T32" fmla="*/ 23 w 80"/>
                  <a:gd name="T33" fmla="*/ 70 h 71"/>
                  <a:gd name="T34" fmla="*/ 28 w 80"/>
                  <a:gd name="T35" fmla="*/ 60 h 71"/>
                  <a:gd name="T36" fmla="*/ 24 w 80"/>
                  <a:gd name="T37" fmla="*/ 52 h 71"/>
                  <a:gd name="T38" fmla="*/ 18 w 80"/>
                  <a:gd name="T39" fmla="*/ 46 h 71"/>
                  <a:gd name="T40" fmla="*/ 39 w 80"/>
                  <a:gd name="T41" fmla="*/ 30 h 71"/>
                  <a:gd name="T42" fmla="*/ 41 w 80"/>
                  <a:gd name="T43" fmla="*/ 38 h 71"/>
                  <a:gd name="T44" fmla="*/ 45 w 80"/>
                  <a:gd name="T45" fmla="*/ 45 h 71"/>
                  <a:gd name="T46" fmla="*/ 54 w 80"/>
                  <a:gd name="T47" fmla="*/ 46 h 71"/>
                  <a:gd name="T48" fmla="*/ 42 w 80"/>
                  <a:gd name="T49" fmla="*/ 27 h 71"/>
                  <a:gd name="T50" fmla="*/ 56 w 80"/>
                  <a:gd name="T51" fmla="*/ 20 h 71"/>
                  <a:gd name="T52" fmla="*/ 60 w 80"/>
                  <a:gd name="T53" fmla="*/ 8 h 71"/>
                  <a:gd name="T54" fmla="*/ 68 w 80"/>
                  <a:gd name="T55" fmla="*/ 22 h 71"/>
                  <a:gd name="T56" fmla="*/ 77 w 80"/>
                  <a:gd name="T57" fmla="*/ 22 h 71"/>
                  <a:gd name="T58" fmla="*/ 74 w 80"/>
                  <a:gd name="T59" fmla="*/ 12 h 71"/>
                  <a:gd name="T60" fmla="*/ 67 w 80"/>
                  <a:gd name="T61" fmla="*/ 8 h 71"/>
                  <a:gd name="T62" fmla="*/ 61 w 80"/>
                  <a:gd name="T63" fmla="*/ 5 h 71"/>
                  <a:gd name="T64" fmla="*/ 67 w 80"/>
                  <a:gd name="T65" fmla="*/ 1 h 71"/>
                  <a:gd name="T66" fmla="*/ 66 w 80"/>
                  <a:gd name="T67" fmla="*/ 0 h 71"/>
                  <a:gd name="T68" fmla="*/ 65 w 80"/>
                  <a:gd name="T69" fmla="*/ 1 h 71"/>
                  <a:gd name="T70" fmla="*/ 21 w 80"/>
                  <a:gd name="T71" fmla="*/ 51 h 71"/>
                  <a:gd name="T72" fmla="*/ 26 w 80"/>
                  <a:gd name="T73" fmla="*/ 58 h 71"/>
                  <a:gd name="T74" fmla="*/ 23 w 80"/>
                  <a:gd name="T75" fmla="*/ 68 h 71"/>
                  <a:gd name="T76" fmla="*/ 17 w 80"/>
                  <a:gd name="T77" fmla="*/ 60 h 71"/>
                  <a:gd name="T78" fmla="*/ 17 w 80"/>
                  <a:gd name="T79" fmla="*/ 56 h 71"/>
                  <a:gd name="T80" fmla="*/ 17 w 80"/>
                  <a:gd name="T81" fmla="*/ 46 h 71"/>
                  <a:gd name="T82" fmla="*/ 21 w 80"/>
                  <a:gd name="T83" fmla="*/ 51 h 71"/>
                  <a:gd name="T84" fmla="*/ 49 w 80"/>
                  <a:gd name="T85" fmla="*/ 35 h 71"/>
                  <a:gd name="T86" fmla="*/ 53 w 80"/>
                  <a:gd name="T87" fmla="*/ 44 h 71"/>
                  <a:gd name="T88" fmla="*/ 44 w 80"/>
                  <a:gd name="T89" fmla="*/ 39 h 71"/>
                  <a:gd name="T90" fmla="*/ 41 w 80"/>
                  <a:gd name="T91" fmla="*/ 29 h 71"/>
                  <a:gd name="T92" fmla="*/ 49 w 80"/>
                  <a:gd name="T93" fmla="*/ 35 h 71"/>
                  <a:gd name="T94" fmla="*/ 70 w 80"/>
                  <a:gd name="T95" fmla="*/ 12 h 71"/>
                  <a:gd name="T96" fmla="*/ 75 w 80"/>
                  <a:gd name="T97" fmla="*/ 22 h 71"/>
                  <a:gd name="T98" fmla="*/ 61 w 80"/>
                  <a:gd name="T99" fmla="*/ 6 h 71"/>
                  <a:gd name="T100" fmla="*/ 70 w 80"/>
                  <a:gd name="T101" fmla="*/ 12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0" h="71">
                    <a:moveTo>
                      <a:pt x="65" y="1"/>
                    </a:moveTo>
                    <a:cubicBezTo>
                      <a:pt x="63" y="3"/>
                      <a:pt x="61" y="3"/>
                      <a:pt x="58" y="4"/>
                    </a:cubicBezTo>
                    <a:cubicBezTo>
                      <a:pt x="58" y="4"/>
                      <a:pt x="58" y="5"/>
                      <a:pt x="58" y="5"/>
                    </a:cubicBezTo>
                    <a:cubicBezTo>
                      <a:pt x="59" y="9"/>
                      <a:pt x="57" y="16"/>
                      <a:pt x="54" y="19"/>
                    </a:cubicBezTo>
                    <a:cubicBezTo>
                      <a:pt x="50" y="23"/>
                      <a:pt x="45" y="26"/>
                      <a:pt x="39" y="26"/>
                    </a:cubicBezTo>
                    <a:cubicBezTo>
                      <a:pt x="39" y="26"/>
                      <a:pt x="38" y="26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37"/>
                      <a:pt x="27" y="48"/>
                      <a:pt x="17" y="44"/>
                    </a:cubicBezTo>
                    <a:cubicBezTo>
                      <a:pt x="16" y="43"/>
                      <a:pt x="16" y="44"/>
                      <a:pt x="15" y="44"/>
                    </a:cubicBezTo>
                    <a:cubicBezTo>
                      <a:pt x="15" y="49"/>
                      <a:pt x="10" y="52"/>
                      <a:pt x="6" y="54"/>
                    </a:cubicBezTo>
                    <a:cubicBezTo>
                      <a:pt x="4" y="55"/>
                      <a:pt x="2" y="55"/>
                      <a:pt x="0" y="55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4" y="57"/>
                      <a:pt x="6" y="57"/>
                      <a:pt x="7" y="56"/>
                    </a:cubicBezTo>
                    <a:cubicBezTo>
                      <a:pt x="10" y="54"/>
                      <a:pt x="13" y="52"/>
                      <a:pt x="15" y="50"/>
                    </a:cubicBezTo>
                    <a:cubicBezTo>
                      <a:pt x="15" y="52"/>
                      <a:pt x="15" y="55"/>
                      <a:pt x="15" y="57"/>
                    </a:cubicBezTo>
                    <a:cubicBezTo>
                      <a:pt x="15" y="59"/>
                      <a:pt x="15" y="61"/>
                      <a:pt x="16" y="63"/>
                    </a:cubicBezTo>
                    <a:cubicBezTo>
                      <a:pt x="16" y="67"/>
                      <a:pt x="19" y="71"/>
                      <a:pt x="23" y="70"/>
                    </a:cubicBezTo>
                    <a:cubicBezTo>
                      <a:pt x="28" y="69"/>
                      <a:pt x="29" y="64"/>
                      <a:pt x="28" y="60"/>
                    </a:cubicBezTo>
                    <a:cubicBezTo>
                      <a:pt x="27" y="57"/>
                      <a:pt x="26" y="54"/>
                      <a:pt x="24" y="52"/>
                    </a:cubicBezTo>
                    <a:cubicBezTo>
                      <a:pt x="22" y="50"/>
                      <a:pt x="20" y="48"/>
                      <a:pt x="18" y="46"/>
                    </a:cubicBezTo>
                    <a:cubicBezTo>
                      <a:pt x="28" y="48"/>
                      <a:pt x="38" y="40"/>
                      <a:pt x="39" y="30"/>
                    </a:cubicBezTo>
                    <a:cubicBezTo>
                      <a:pt x="40" y="33"/>
                      <a:pt x="41" y="35"/>
                      <a:pt x="41" y="38"/>
                    </a:cubicBezTo>
                    <a:cubicBezTo>
                      <a:pt x="42" y="40"/>
                      <a:pt x="43" y="43"/>
                      <a:pt x="45" y="45"/>
                    </a:cubicBezTo>
                    <a:cubicBezTo>
                      <a:pt x="47" y="48"/>
                      <a:pt x="51" y="49"/>
                      <a:pt x="54" y="46"/>
                    </a:cubicBezTo>
                    <a:cubicBezTo>
                      <a:pt x="59" y="39"/>
                      <a:pt x="48" y="30"/>
                      <a:pt x="42" y="27"/>
                    </a:cubicBezTo>
                    <a:cubicBezTo>
                      <a:pt x="47" y="27"/>
                      <a:pt x="52" y="24"/>
                      <a:pt x="56" y="20"/>
                    </a:cubicBezTo>
                    <a:cubicBezTo>
                      <a:pt x="58" y="17"/>
                      <a:pt x="60" y="12"/>
                      <a:pt x="60" y="8"/>
                    </a:cubicBezTo>
                    <a:cubicBezTo>
                      <a:pt x="63" y="13"/>
                      <a:pt x="64" y="19"/>
                      <a:pt x="68" y="22"/>
                    </a:cubicBezTo>
                    <a:cubicBezTo>
                      <a:pt x="71" y="25"/>
                      <a:pt x="75" y="24"/>
                      <a:pt x="77" y="22"/>
                    </a:cubicBezTo>
                    <a:cubicBezTo>
                      <a:pt x="80" y="19"/>
                      <a:pt x="76" y="14"/>
                      <a:pt x="74" y="12"/>
                    </a:cubicBezTo>
                    <a:cubicBezTo>
                      <a:pt x="72" y="10"/>
                      <a:pt x="69" y="9"/>
                      <a:pt x="67" y="8"/>
                    </a:cubicBezTo>
                    <a:cubicBezTo>
                      <a:pt x="65" y="7"/>
                      <a:pt x="63" y="6"/>
                      <a:pt x="61" y="5"/>
                    </a:cubicBezTo>
                    <a:cubicBezTo>
                      <a:pt x="63" y="4"/>
                      <a:pt x="66" y="3"/>
                      <a:pt x="67" y="1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65" y="1"/>
                      <a:pt x="65" y="1"/>
                    </a:cubicBezTo>
                    <a:close/>
                    <a:moveTo>
                      <a:pt x="21" y="51"/>
                    </a:moveTo>
                    <a:cubicBezTo>
                      <a:pt x="23" y="53"/>
                      <a:pt x="25" y="55"/>
                      <a:pt x="26" y="58"/>
                    </a:cubicBezTo>
                    <a:cubicBezTo>
                      <a:pt x="27" y="61"/>
                      <a:pt x="28" y="68"/>
                      <a:pt x="23" y="68"/>
                    </a:cubicBezTo>
                    <a:cubicBezTo>
                      <a:pt x="18" y="69"/>
                      <a:pt x="17" y="64"/>
                      <a:pt x="17" y="60"/>
                    </a:cubicBezTo>
                    <a:cubicBezTo>
                      <a:pt x="17" y="59"/>
                      <a:pt x="17" y="57"/>
                      <a:pt x="17" y="56"/>
                    </a:cubicBezTo>
                    <a:cubicBezTo>
                      <a:pt x="17" y="53"/>
                      <a:pt x="16" y="49"/>
                      <a:pt x="17" y="46"/>
                    </a:cubicBezTo>
                    <a:cubicBezTo>
                      <a:pt x="18" y="48"/>
                      <a:pt x="20" y="49"/>
                      <a:pt x="21" y="51"/>
                    </a:cubicBezTo>
                    <a:close/>
                    <a:moveTo>
                      <a:pt x="49" y="35"/>
                    </a:moveTo>
                    <a:cubicBezTo>
                      <a:pt x="51" y="37"/>
                      <a:pt x="55" y="41"/>
                      <a:pt x="53" y="44"/>
                    </a:cubicBezTo>
                    <a:cubicBezTo>
                      <a:pt x="49" y="49"/>
                      <a:pt x="45" y="42"/>
                      <a:pt x="44" y="39"/>
                    </a:cubicBezTo>
                    <a:cubicBezTo>
                      <a:pt x="42" y="36"/>
                      <a:pt x="42" y="32"/>
                      <a:pt x="41" y="29"/>
                    </a:cubicBezTo>
                    <a:cubicBezTo>
                      <a:pt x="44" y="30"/>
                      <a:pt x="47" y="32"/>
                      <a:pt x="49" y="35"/>
                    </a:cubicBezTo>
                    <a:close/>
                    <a:moveTo>
                      <a:pt x="70" y="12"/>
                    </a:moveTo>
                    <a:cubicBezTo>
                      <a:pt x="73" y="13"/>
                      <a:pt x="80" y="19"/>
                      <a:pt x="75" y="22"/>
                    </a:cubicBezTo>
                    <a:cubicBezTo>
                      <a:pt x="67" y="26"/>
                      <a:pt x="64" y="12"/>
                      <a:pt x="61" y="6"/>
                    </a:cubicBezTo>
                    <a:cubicBezTo>
                      <a:pt x="64" y="8"/>
                      <a:pt x="67" y="10"/>
                      <a:pt x="70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4" name="Freeform 1196"/>
              <p:cNvSpPr/>
              <p:nvPr/>
            </p:nvSpPr>
            <p:spPr bwMode="auto">
              <a:xfrm>
                <a:off x="2520" y="2314"/>
                <a:ext cx="159" cy="128"/>
              </a:xfrm>
              <a:custGeom>
                <a:gdLst>
                  <a:gd name="T0" fmla="*/ 30 w 67"/>
                  <a:gd name="T1" fmla="*/ 46 h 54"/>
                  <a:gd name="T2" fmla="*/ 2 w 67"/>
                  <a:gd name="T3" fmla="*/ 52 h 54"/>
                  <a:gd name="T4" fmla="*/ 0 w 67"/>
                  <a:gd name="T5" fmla="*/ 54 h 54"/>
                  <a:gd name="T6" fmla="*/ 3 w 67"/>
                  <a:gd name="T7" fmla="*/ 54 h 54"/>
                  <a:gd name="T8" fmla="*/ 61 w 67"/>
                  <a:gd name="T9" fmla="*/ 22 h 54"/>
                  <a:gd name="T10" fmla="*/ 67 w 67"/>
                  <a:gd name="T11" fmla="*/ 2 h 54"/>
                  <a:gd name="T12" fmla="*/ 65 w 67"/>
                  <a:gd name="T13" fmla="*/ 0 h 54"/>
                  <a:gd name="T14" fmla="*/ 30 w 67"/>
                  <a:gd name="T15" fmla="*/ 46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54">
                    <a:moveTo>
                      <a:pt x="30" y="46"/>
                    </a:moveTo>
                    <a:cubicBezTo>
                      <a:pt x="21" y="50"/>
                      <a:pt x="12" y="52"/>
                      <a:pt x="2" y="52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1" y="54"/>
                      <a:pt x="2" y="54"/>
                      <a:pt x="3" y="54"/>
                    </a:cubicBezTo>
                    <a:cubicBezTo>
                      <a:pt x="26" y="53"/>
                      <a:pt x="50" y="43"/>
                      <a:pt x="61" y="22"/>
                    </a:cubicBezTo>
                    <a:cubicBezTo>
                      <a:pt x="64" y="15"/>
                      <a:pt x="66" y="9"/>
                      <a:pt x="67" y="2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3" y="20"/>
                      <a:pt x="50" y="38"/>
                      <a:pt x="30" y="4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5" name="Freeform 1197"/>
              <p:cNvSpPr>
                <a:spLocks noEditPoints="1"/>
              </p:cNvSpPr>
              <p:nvPr/>
            </p:nvSpPr>
            <p:spPr bwMode="auto">
              <a:xfrm>
                <a:off x="2535" y="2338"/>
                <a:ext cx="210" cy="178"/>
              </a:xfrm>
              <a:custGeom>
                <a:gdLst>
                  <a:gd name="T0" fmla="*/ 77 w 89"/>
                  <a:gd name="T1" fmla="*/ 13 h 75"/>
                  <a:gd name="T2" fmla="*/ 79 w 89"/>
                  <a:gd name="T3" fmla="*/ 10 h 75"/>
                  <a:gd name="T4" fmla="*/ 76 w 89"/>
                  <a:gd name="T5" fmla="*/ 7 h 75"/>
                  <a:gd name="T6" fmla="*/ 51 w 89"/>
                  <a:gd name="T7" fmla="*/ 32 h 75"/>
                  <a:gd name="T8" fmla="*/ 0 w 89"/>
                  <a:gd name="T9" fmla="*/ 52 h 75"/>
                  <a:gd name="T10" fmla="*/ 13 w 89"/>
                  <a:gd name="T11" fmla="*/ 53 h 75"/>
                  <a:gd name="T12" fmla="*/ 10 w 89"/>
                  <a:gd name="T13" fmla="*/ 62 h 75"/>
                  <a:gd name="T14" fmla="*/ 25 w 89"/>
                  <a:gd name="T15" fmla="*/ 61 h 75"/>
                  <a:gd name="T16" fmla="*/ 17 w 89"/>
                  <a:gd name="T17" fmla="*/ 69 h 75"/>
                  <a:gd name="T18" fmla="*/ 19 w 89"/>
                  <a:gd name="T19" fmla="*/ 70 h 75"/>
                  <a:gd name="T20" fmla="*/ 32 w 89"/>
                  <a:gd name="T21" fmla="*/ 73 h 75"/>
                  <a:gd name="T22" fmla="*/ 40 w 89"/>
                  <a:gd name="T23" fmla="*/ 63 h 75"/>
                  <a:gd name="T24" fmla="*/ 54 w 89"/>
                  <a:gd name="T25" fmla="*/ 62 h 75"/>
                  <a:gd name="T26" fmla="*/ 63 w 89"/>
                  <a:gd name="T27" fmla="*/ 47 h 75"/>
                  <a:gd name="T28" fmla="*/ 65 w 89"/>
                  <a:gd name="T29" fmla="*/ 43 h 75"/>
                  <a:gd name="T30" fmla="*/ 79 w 89"/>
                  <a:gd name="T31" fmla="*/ 31 h 75"/>
                  <a:gd name="T32" fmla="*/ 80 w 89"/>
                  <a:gd name="T33" fmla="*/ 25 h 75"/>
                  <a:gd name="T34" fmla="*/ 89 w 89"/>
                  <a:gd name="T35" fmla="*/ 20 h 75"/>
                  <a:gd name="T36" fmla="*/ 80 w 89"/>
                  <a:gd name="T37" fmla="*/ 23 h 75"/>
                  <a:gd name="T38" fmla="*/ 70 w 89"/>
                  <a:gd name="T39" fmla="*/ 3 h 75"/>
                  <a:gd name="T40" fmla="*/ 64 w 89"/>
                  <a:gd name="T41" fmla="*/ 17 h 75"/>
                  <a:gd name="T42" fmla="*/ 49 w 89"/>
                  <a:gd name="T43" fmla="*/ 36 h 75"/>
                  <a:gd name="T44" fmla="*/ 34 w 89"/>
                  <a:gd name="T45" fmla="*/ 46 h 75"/>
                  <a:gd name="T46" fmla="*/ 25 w 89"/>
                  <a:gd name="T47" fmla="*/ 59 h 75"/>
                  <a:gd name="T48" fmla="*/ 32 w 89"/>
                  <a:gd name="T49" fmla="*/ 47 h 75"/>
                  <a:gd name="T50" fmla="*/ 25 w 89"/>
                  <a:gd name="T51" fmla="*/ 59 h 75"/>
                  <a:gd name="T52" fmla="*/ 21 w 89"/>
                  <a:gd name="T53" fmla="*/ 69 h 75"/>
                  <a:gd name="T54" fmla="*/ 27 w 89"/>
                  <a:gd name="T55" fmla="*/ 61 h 75"/>
                  <a:gd name="T56" fmla="*/ 37 w 89"/>
                  <a:gd name="T57" fmla="*/ 64 h 75"/>
                  <a:gd name="T58" fmla="*/ 39 w 89"/>
                  <a:gd name="T59" fmla="*/ 61 h 75"/>
                  <a:gd name="T60" fmla="*/ 30 w 89"/>
                  <a:gd name="T61" fmla="*/ 59 h 75"/>
                  <a:gd name="T62" fmla="*/ 34 w 89"/>
                  <a:gd name="T63" fmla="*/ 49 h 75"/>
                  <a:gd name="T64" fmla="*/ 39 w 89"/>
                  <a:gd name="T65" fmla="*/ 61 h 75"/>
                  <a:gd name="T66" fmla="*/ 54 w 89"/>
                  <a:gd name="T67" fmla="*/ 61 h 75"/>
                  <a:gd name="T68" fmla="*/ 46 w 89"/>
                  <a:gd name="T69" fmla="*/ 51 h 75"/>
                  <a:gd name="T70" fmla="*/ 49 w 89"/>
                  <a:gd name="T71" fmla="*/ 49 h 75"/>
                  <a:gd name="T72" fmla="*/ 57 w 89"/>
                  <a:gd name="T73" fmla="*/ 56 h 75"/>
                  <a:gd name="T74" fmla="*/ 50 w 89"/>
                  <a:gd name="T75" fmla="*/ 48 h 75"/>
                  <a:gd name="T76" fmla="*/ 63 w 89"/>
                  <a:gd name="T77" fmla="*/ 36 h 75"/>
                  <a:gd name="T78" fmla="*/ 51 w 89"/>
                  <a:gd name="T79" fmla="*/ 35 h 75"/>
                  <a:gd name="T80" fmla="*/ 63 w 89"/>
                  <a:gd name="T81" fmla="*/ 19 h 75"/>
                  <a:gd name="T82" fmla="*/ 64 w 89"/>
                  <a:gd name="T83" fmla="*/ 33 h 75"/>
                  <a:gd name="T84" fmla="*/ 76 w 89"/>
                  <a:gd name="T85" fmla="*/ 39 h 75"/>
                  <a:gd name="T86" fmla="*/ 65 w 89"/>
                  <a:gd name="T87" fmla="*/ 42 h 75"/>
                  <a:gd name="T88" fmla="*/ 65 w 89"/>
                  <a:gd name="T89" fmla="*/ 34 h 75"/>
                  <a:gd name="T90" fmla="*/ 77 w 89"/>
                  <a:gd name="T91" fmla="*/ 29 h 75"/>
                  <a:gd name="T92" fmla="*/ 78 w 89"/>
                  <a:gd name="T93" fmla="*/ 26 h 75"/>
                  <a:gd name="T94" fmla="*/ 69 w 89"/>
                  <a:gd name="T95" fmla="*/ 26 h 75"/>
                  <a:gd name="T96" fmla="*/ 76 w 89"/>
                  <a:gd name="T97" fmla="*/ 14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9" h="75">
                    <a:moveTo>
                      <a:pt x="80" y="23"/>
                    </a:moveTo>
                    <a:cubicBezTo>
                      <a:pt x="81" y="19"/>
                      <a:pt x="80" y="15"/>
                      <a:pt x="77" y="13"/>
                    </a:cubicBezTo>
                    <a:cubicBezTo>
                      <a:pt x="78" y="12"/>
                      <a:pt x="79" y="12"/>
                      <a:pt x="80" y="11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8" y="11"/>
                      <a:pt x="77" y="11"/>
                      <a:pt x="76" y="11"/>
                    </a:cubicBezTo>
                    <a:cubicBezTo>
                      <a:pt x="76" y="9"/>
                      <a:pt x="76" y="8"/>
                      <a:pt x="76" y="7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6" y="12"/>
                      <a:pt x="60" y="23"/>
                      <a:pt x="51" y="32"/>
                    </a:cubicBezTo>
                    <a:cubicBezTo>
                      <a:pt x="40" y="43"/>
                      <a:pt x="26" y="49"/>
                      <a:pt x="11" y="51"/>
                    </a:cubicBezTo>
                    <a:cubicBezTo>
                      <a:pt x="7" y="52"/>
                      <a:pt x="4" y="52"/>
                      <a:pt x="0" y="52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6" y="54"/>
                      <a:pt x="9" y="53"/>
                      <a:pt x="13" y="53"/>
                    </a:cubicBezTo>
                    <a:cubicBezTo>
                      <a:pt x="13" y="56"/>
                      <a:pt x="12" y="59"/>
                      <a:pt x="9" y="61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2" y="60"/>
                      <a:pt x="14" y="58"/>
                      <a:pt x="14" y="55"/>
                    </a:cubicBezTo>
                    <a:cubicBezTo>
                      <a:pt x="16" y="59"/>
                      <a:pt x="20" y="62"/>
                      <a:pt x="25" y="61"/>
                    </a:cubicBezTo>
                    <a:cubicBezTo>
                      <a:pt x="24" y="65"/>
                      <a:pt x="22" y="68"/>
                      <a:pt x="18" y="69"/>
                    </a:cubicBezTo>
                    <a:cubicBezTo>
                      <a:pt x="18" y="69"/>
                      <a:pt x="17" y="69"/>
                      <a:pt x="17" y="69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22" y="74"/>
                      <a:pt x="27" y="75"/>
                      <a:pt x="32" y="73"/>
                    </a:cubicBezTo>
                    <a:cubicBezTo>
                      <a:pt x="36" y="72"/>
                      <a:pt x="39" y="68"/>
                      <a:pt x="39" y="63"/>
                    </a:cubicBezTo>
                    <a:cubicBezTo>
                      <a:pt x="39" y="63"/>
                      <a:pt x="39" y="63"/>
                      <a:pt x="40" y="63"/>
                    </a:cubicBezTo>
                    <a:cubicBezTo>
                      <a:pt x="41" y="63"/>
                      <a:pt x="41" y="62"/>
                      <a:pt x="42" y="61"/>
                    </a:cubicBezTo>
                    <a:cubicBezTo>
                      <a:pt x="46" y="64"/>
                      <a:pt x="51" y="64"/>
                      <a:pt x="54" y="62"/>
                    </a:cubicBezTo>
                    <a:cubicBezTo>
                      <a:pt x="59" y="59"/>
                      <a:pt x="60" y="55"/>
                      <a:pt x="59" y="50"/>
                    </a:cubicBezTo>
                    <a:cubicBezTo>
                      <a:pt x="61" y="50"/>
                      <a:pt x="62" y="49"/>
                      <a:pt x="63" y="47"/>
                    </a:cubicBezTo>
                    <a:cubicBezTo>
                      <a:pt x="64" y="46"/>
                      <a:pt x="65" y="45"/>
                      <a:pt x="65" y="43"/>
                    </a:cubicBezTo>
                    <a:cubicBezTo>
                      <a:pt x="65" y="43"/>
                      <a:pt x="65" y="43"/>
                      <a:pt x="65" y="43"/>
                    </a:cubicBezTo>
                    <a:cubicBezTo>
                      <a:pt x="70" y="45"/>
                      <a:pt x="76" y="42"/>
                      <a:pt x="78" y="38"/>
                    </a:cubicBezTo>
                    <a:cubicBezTo>
                      <a:pt x="79" y="36"/>
                      <a:pt x="80" y="34"/>
                      <a:pt x="79" y="31"/>
                    </a:cubicBezTo>
                    <a:cubicBezTo>
                      <a:pt x="79" y="30"/>
                      <a:pt x="79" y="29"/>
                      <a:pt x="78" y="28"/>
                    </a:cubicBezTo>
                    <a:cubicBezTo>
                      <a:pt x="79" y="27"/>
                      <a:pt x="79" y="26"/>
                      <a:pt x="80" y="25"/>
                    </a:cubicBezTo>
                    <a:cubicBezTo>
                      <a:pt x="80" y="25"/>
                      <a:pt x="80" y="25"/>
                      <a:pt x="80" y="25"/>
                    </a:cubicBezTo>
                    <a:cubicBezTo>
                      <a:pt x="84" y="25"/>
                      <a:pt x="87" y="23"/>
                      <a:pt x="89" y="20"/>
                    </a:cubicBezTo>
                    <a:cubicBezTo>
                      <a:pt x="88" y="19"/>
                      <a:pt x="88" y="19"/>
                      <a:pt x="88" y="19"/>
                    </a:cubicBezTo>
                    <a:cubicBezTo>
                      <a:pt x="86" y="21"/>
                      <a:pt x="84" y="23"/>
                      <a:pt x="80" y="23"/>
                    </a:cubicBezTo>
                    <a:close/>
                    <a:moveTo>
                      <a:pt x="70" y="3"/>
                    </a:moveTo>
                    <a:cubicBezTo>
                      <a:pt x="70" y="3"/>
                      <a:pt x="70" y="3"/>
                      <a:pt x="70" y="3"/>
                    </a:cubicBezTo>
                    <a:cubicBezTo>
                      <a:pt x="74" y="4"/>
                      <a:pt x="76" y="10"/>
                      <a:pt x="74" y="13"/>
                    </a:cubicBezTo>
                    <a:cubicBezTo>
                      <a:pt x="73" y="17"/>
                      <a:pt x="68" y="19"/>
                      <a:pt x="64" y="17"/>
                    </a:cubicBezTo>
                    <a:cubicBezTo>
                      <a:pt x="66" y="13"/>
                      <a:pt x="68" y="8"/>
                      <a:pt x="70" y="3"/>
                    </a:cubicBezTo>
                    <a:close/>
                    <a:moveTo>
                      <a:pt x="49" y="36"/>
                    </a:moveTo>
                    <a:cubicBezTo>
                      <a:pt x="52" y="39"/>
                      <a:pt x="50" y="47"/>
                      <a:pt x="47" y="49"/>
                    </a:cubicBezTo>
                    <a:cubicBezTo>
                      <a:pt x="42" y="52"/>
                      <a:pt x="37" y="51"/>
                      <a:pt x="34" y="46"/>
                    </a:cubicBezTo>
                    <a:cubicBezTo>
                      <a:pt x="40" y="43"/>
                      <a:pt x="45" y="40"/>
                      <a:pt x="49" y="36"/>
                    </a:cubicBezTo>
                    <a:close/>
                    <a:moveTo>
                      <a:pt x="25" y="59"/>
                    </a:moveTo>
                    <a:cubicBezTo>
                      <a:pt x="20" y="60"/>
                      <a:pt x="16" y="57"/>
                      <a:pt x="15" y="52"/>
                    </a:cubicBezTo>
                    <a:cubicBezTo>
                      <a:pt x="21" y="51"/>
                      <a:pt x="27" y="49"/>
                      <a:pt x="32" y="47"/>
                    </a:cubicBezTo>
                    <a:cubicBezTo>
                      <a:pt x="34" y="49"/>
                      <a:pt x="33" y="53"/>
                      <a:pt x="31" y="55"/>
                    </a:cubicBezTo>
                    <a:cubicBezTo>
                      <a:pt x="30" y="57"/>
                      <a:pt x="28" y="59"/>
                      <a:pt x="25" y="59"/>
                    </a:cubicBezTo>
                    <a:close/>
                    <a:moveTo>
                      <a:pt x="31" y="72"/>
                    </a:moveTo>
                    <a:cubicBezTo>
                      <a:pt x="27" y="73"/>
                      <a:pt x="23" y="72"/>
                      <a:pt x="21" y="69"/>
                    </a:cubicBezTo>
                    <a:cubicBezTo>
                      <a:pt x="24" y="68"/>
                      <a:pt x="26" y="64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8" y="60"/>
                      <a:pt x="28" y="60"/>
                    </a:cubicBezTo>
                    <a:cubicBezTo>
                      <a:pt x="30" y="63"/>
                      <a:pt x="34" y="64"/>
                      <a:pt x="37" y="64"/>
                    </a:cubicBezTo>
                    <a:cubicBezTo>
                      <a:pt x="37" y="68"/>
                      <a:pt x="35" y="71"/>
                      <a:pt x="31" y="72"/>
                    </a:cubicBezTo>
                    <a:close/>
                    <a:moveTo>
                      <a:pt x="39" y="61"/>
                    </a:moveTo>
                    <a:cubicBezTo>
                      <a:pt x="36" y="63"/>
                      <a:pt x="32" y="63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1" y="58"/>
                      <a:pt x="33" y="56"/>
                      <a:pt x="34" y="54"/>
                    </a:cubicBezTo>
                    <a:cubicBezTo>
                      <a:pt x="34" y="52"/>
                      <a:pt x="34" y="51"/>
                      <a:pt x="34" y="49"/>
                    </a:cubicBezTo>
                    <a:cubicBezTo>
                      <a:pt x="37" y="52"/>
                      <a:pt x="41" y="53"/>
                      <a:pt x="45" y="52"/>
                    </a:cubicBezTo>
                    <a:cubicBezTo>
                      <a:pt x="45" y="55"/>
                      <a:pt x="43" y="60"/>
                      <a:pt x="39" y="61"/>
                    </a:cubicBezTo>
                    <a:close/>
                    <a:moveTo>
                      <a:pt x="57" y="56"/>
                    </a:moveTo>
                    <a:cubicBezTo>
                      <a:pt x="57" y="57"/>
                      <a:pt x="55" y="59"/>
                      <a:pt x="54" y="61"/>
                    </a:cubicBezTo>
                    <a:cubicBezTo>
                      <a:pt x="50" y="62"/>
                      <a:pt x="46" y="63"/>
                      <a:pt x="43" y="60"/>
                    </a:cubicBezTo>
                    <a:cubicBezTo>
                      <a:pt x="46" y="58"/>
                      <a:pt x="47" y="54"/>
                      <a:pt x="46" y="51"/>
                    </a:cubicBezTo>
                    <a:cubicBezTo>
                      <a:pt x="47" y="51"/>
                      <a:pt x="48" y="50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52" y="50"/>
                      <a:pt x="55" y="51"/>
                      <a:pt x="58" y="51"/>
                    </a:cubicBezTo>
                    <a:cubicBezTo>
                      <a:pt x="58" y="52"/>
                      <a:pt x="58" y="54"/>
                      <a:pt x="57" y="56"/>
                    </a:cubicBezTo>
                    <a:close/>
                    <a:moveTo>
                      <a:pt x="61" y="47"/>
                    </a:moveTo>
                    <a:cubicBezTo>
                      <a:pt x="58" y="50"/>
                      <a:pt x="54" y="50"/>
                      <a:pt x="50" y="48"/>
                    </a:cubicBezTo>
                    <a:cubicBezTo>
                      <a:pt x="52" y="45"/>
                      <a:pt x="53" y="40"/>
                      <a:pt x="52" y="37"/>
                    </a:cubicBezTo>
                    <a:cubicBezTo>
                      <a:pt x="56" y="39"/>
                      <a:pt x="60" y="38"/>
                      <a:pt x="63" y="36"/>
                    </a:cubicBezTo>
                    <a:cubicBezTo>
                      <a:pt x="65" y="40"/>
                      <a:pt x="64" y="44"/>
                      <a:pt x="61" y="47"/>
                    </a:cubicBezTo>
                    <a:close/>
                    <a:moveTo>
                      <a:pt x="51" y="35"/>
                    </a:moveTo>
                    <a:cubicBezTo>
                      <a:pt x="52" y="33"/>
                      <a:pt x="54" y="32"/>
                      <a:pt x="55" y="30"/>
                    </a:cubicBezTo>
                    <a:cubicBezTo>
                      <a:pt x="58" y="27"/>
                      <a:pt x="61" y="23"/>
                      <a:pt x="63" y="19"/>
                    </a:cubicBezTo>
                    <a:cubicBezTo>
                      <a:pt x="65" y="22"/>
                      <a:pt x="67" y="23"/>
                      <a:pt x="67" y="26"/>
                    </a:cubicBezTo>
                    <a:cubicBezTo>
                      <a:pt x="67" y="29"/>
                      <a:pt x="66" y="31"/>
                      <a:pt x="64" y="33"/>
                    </a:cubicBezTo>
                    <a:cubicBezTo>
                      <a:pt x="61" y="36"/>
                      <a:pt x="55" y="38"/>
                      <a:pt x="51" y="35"/>
                    </a:cubicBezTo>
                    <a:close/>
                    <a:moveTo>
                      <a:pt x="76" y="39"/>
                    </a:moveTo>
                    <a:cubicBezTo>
                      <a:pt x="73" y="41"/>
                      <a:pt x="69" y="43"/>
                      <a:pt x="66" y="42"/>
                    </a:cubicBezTo>
                    <a:cubicBezTo>
                      <a:pt x="66" y="42"/>
                      <a:pt x="66" y="42"/>
                      <a:pt x="65" y="42"/>
                    </a:cubicBezTo>
                    <a:cubicBezTo>
                      <a:pt x="66" y="39"/>
                      <a:pt x="66" y="37"/>
                      <a:pt x="65" y="35"/>
                    </a:cubicBezTo>
                    <a:cubicBezTo>
                      <a:pt x="65" y="35"/>
                      <a:pt x="65" y="35"/>
                      <a:pt x="65" y="34"/>
                    </a:cubicBezTo>
                    <a:cubicBezTo>
                      <a:pt x="66" y="34"/>
                      <a:pt x="67" y="33"/>
                      <a:pt x="67" y="32"/>
                    </a:cubicBezTo>
                    <a:cubicBezTo>
                      <a:pt x="71" y="33"/>
                      <a:pt x="75" y="32"/>
                      <a:pt x="77" y="29"/>
                    </a:cubicBezTo>
                    <a:cubicBezTo>
                      <a:pt x="79" y="32"/>
                      <a:pt x="78" y="37"/>
                      <a:pt x="76" y="39"/>
                    </a:cubicBezTo>
                    <a:close/>
                    <a:moveTo>
                      <a:pt x="78" y="26"/>
                    </a:moveTo>
                    <a:cubicBezTo>
                      <a:pt x="76" y="29"/>
                      <a:pt x="72" y="31"/>
                      <a:pt x="68" y="30"/>
                    </a:cubicBezTo>
                    <a:cubicBezTo>
                      <a:pt x="68" y="29"/>
                      <a:pt x="69" y="28"/>
                      <a:pt x="69" y="26"/>
                    </a:cubicBezTo>
                    <a:cubicBezTo>
                      <a:pt x="68" y="23"/>
                      <a:pt x="67" y="21"/>
                      <a:pt x="65" y="19"/>
                    </a:cubicBezTo>
                    <a:cubicBezTo>
                      <a:pt x="69" y="20"/>
                      <a:pt x="75" y="18"/>
                      <a:pt x="76" y="14"/>
                    </a:cubicBezTo>
                    <a:cubicBezTo>
                      <a:pt x="79" y="17"/>
                      <a:pt x="80" y="22"/>
                      <a:pt x="78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6" name="Freeform 1198"/>
              <p:cNvSpPr/>
              <p:nvPr/>
            </p:nvSpPr>
            <p:spPr bwMode="auto">
              <a:xfrm>
                <a:off x="2525" y="2290"/>
                <a:ext cx="135" cy="147"/>
              </a:xfrm>
              <a:custGeom>
                <a:gdLst>
                  <a:gd name="T0" fmla="*/ 5 w 57"/>
                  <a:gd name="T1" fmla="*/ 33 h 62"/>
                  <a:gd name="T2" fmla="*/ 0 w 57"/>
                  <a:gd name="T3" fmla="*/ 62 h 62"/>
                  <a:gd name="T4" fmla="*/ 57 w 57"/>
                  <a:gd name="T5" fmla="*/ 4 h 62"/>
                  <a:gd name="T6" fmla="*/ 53 w 57"/>
                  <a:gd name="T7" fmla="*/ 0 h 62"/>
                  <a:gd name="T8" fmla="*/ 53 w 57"/>
                  <a:gd name="T9" fmla="*/ 0 h 62"/>
                  <a:gd name="T10" fmla="*/ 46 w 57"/>
                  <a:gd name="T11" fmla="*/ 0 h 62"/>
                  <a:gd name="T12" fmla="*/ 5 w 57"/>
                  <a:gd name="T13" fmla="*/ 33 h 6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5" y="33"/>
                    </a:moveTo>
                    <a:cubicBezTo>
                      <a:pt x="1" y="42"/>
                      <a:pt x="0" y="52"/>
                      <a:pt x="0" y="62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28" y="3"/>
                      <a:pt x="13" y="16"/>
                      <a:pt x="5" y="3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7" name="Freeform 1199"/>
              <p:cNvSpPr/>
              <p:nvPr/>
            </p:nvSpPr>
            <p:spPr bwMode="auto">
              <a:xfrm>
                <a:off x="2509" y="2290"/>
                <a:ext cx="26" cy="17"/>
              </a:xfrm>
              <a:custGeom>
                <a:gdLst>
                  <a:gd name="T0" fmla="*/ 10 w 11"/>
                  <a:gd name="T1" fmla="*/ 0 h 7"/>
                  <a:gd name="T2" fmla="*/ 7 w 11"/>
                  <a:gd name="T3" fmla="*/ 0 h 7"/>
                  <a:gd name="T4" fmla="*/ 0 w 11"/>
                  <a:gd name="T5" fmla="*/ 0 h 7"/>
                  <a:gd name="T6" fmla="*/ 7 w 11"/>
                  <a:gd name="T7" fmla="*/ 0 h 7"/>
                  <a:gd name="T8" fmla="*/ 10 w 11"/>
                  <a:gd name="T9" fmla="*/ 0 h 7"/>
                  <a:gd name="T10" fmla="*/ 3 w 11"/>
                  <a:gd name="T11" fmla="*/ 7 h 7"/>
                  <a:gd name="T12" fmla="*/ 11 w 11"/>
                  <a:gd name="T13" fmla="*/ 6 h 7"/>
                  <a:gd name="T14" fmla="*/ 11 w 11"/>
                  <a:gd name="T15" fmla="*/ 0 h 7"/>
                  <a:gd name="T16" fmla="*/ 10 w 11"/>
                  <a:gd name="T17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7">
                    <a:moveTo>
                      <a:pt x="10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6" y="6"/>
                      <a:pt x="9" y="5"/>
                      <a:pt x="11" y="6"/>
                    </a:cubicBezTo>
                    <a:cubicBezTo>
                      <a:pt x="11" y="4"/>
                      <a:pt x="10" y="2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8" name="Freeform 1200"/>
              <p:cNvSpPr/>
              <p:nvPr/>
            </p:nvSpPr>
            <p:spPr bwMode="auto">
              <a:xfrm flipH="1">
                <a:off x="2509" y="2290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9" name="Freeform 1201"/>
              <p:cNvSpPr/>
              <p:nvPr/>
            </p:nvSpPr>
            <p:spPr bwMode="auto">
              <a:xfrm>
                <a:off x="2509" y="2290"/>
                <a:ext cx="23" cy="19"/>
              </a:xfrm>
              <a:custGeom>
                <a:gdLst>
                  <a:gd name="T0" fmla="*/ 7 w 10"/>
                  <a:gd name="T1" fmla="*/ 0 h 8"/>
                  <a:gd name="T2" fmla="*/ 0 w 10"/>
                  <a:gd name="T3" fmla="*/ 5 h 8"/>
                  <a:gd name="T4" fmla="*/ 1 w 10"/>
                  <a:gd name="T5" fmla="*/ 8 h 8"/>
                  <a:gd name="T6" fmla="*/ 3 w 10"/>
                  <a:gd name="T7" fmla="*/ 7 h 8"/>
                  <a:gd name="T8" fmla="*/ 10 w 10"/>
                  <a:gd name="T9" fmla="*/ 0 h 8"/>
                  <a:gd name="T10" fmla="*/ 7 w 10"/>
                  <a:gd name="T1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7" y="0"/>
                    </a:moveTo>
                    <a:cubicBezTo>
                      <a:pt x="4" y="1"/>
                      <a:pt x="2" y="3"/>
                      <a:pt x="0" y="5"/>
                    </a:cubicBezTo>
                    <a:cubicBezTo>
                      <a:pt x="0" y="6"/>
                      <a:pt x="1" y="7"/>
                      <a:pt x="1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0" name="Freeform 1202"/>
              <p:cNvSpPr/>
              <p:nvPr/>
            </p:nvSpPr>
            <p:spPr bwMode="auto">
              <a:xfrm>
                <a:off x="2506" y="2290"/>
                <a:ext cx="19" cy="12"/>
              </a:xfrm>
              <a:custGeom>
                <a:gdLst>
                  <a:gd name="T0" fmla="*/ 1 w 8"/>
                  <a:gd name="T1" fmla="*/ 5 h 5"/>
                  <a:gd name="T2" fmla="*/ 8 w 8"/>
                  <a:gd name="T3" fmla="*/ 0 h 5"/>
                  <a:gd name="T4" fmla="*/ 1 w 8"/>
                  <a:gd name="T5" fmla="*/ 0 h 5"/>
                  <a:gd name="T6" fmla="*/ 1 w 8"/>
                  <a:gd name="T7" fmla="*/ 0 h 5"/>
                  <a:gd name="T8" fmla="*/ 1 w 8"/>
                  <a:gd name="T9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1" y="5"/>
                    </a:moveTo>
                    <a:cubicBezTo>
                      <a:pt x="3" y="3"/>
                      <a:pt x="5" y="1"/>
                      <a:pt x="8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1" name="Freeform 1203"/>
              <p:cNvSpPr/>
              <p:nvPr/>
            </p:nvSpPr>
            <p:spPr bwMode="auto">
              <a:xfrm flipH="1">
                <a:off x="2509" y="2290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2" name="Freeform 1204"/>
              <p:cNvSpPr/>
              <p:nvPr/>
            </p:nvSpPr>
            <p:spPr bwMode="auto">
              <a:xfrm>
                <a:off x="2525" y="2290"/>
                <a:ext cx="7" cy="0"/>
              </a:xfrm>
              <a:custGeom>
                <a:gdLst>
                  <a:gd name="T0" fmla="*/ 3 w 3"/>
                  <a:gd name="T1" fmla="*/ 3 w 3"/>
                  <a:gd name="T2" fmla="*/ 0 w 3"/>
                  <a:gd name="T3" fmla="*/ 0 w 3"/>
                  <a:gd name="T4" fmla="*/ 3 w 3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3" name="Freeform 1205"/>
              <p:cNvSpPr/>
              <p:nvPr/>
            </p:nvSpPr>
            <p:spPr bwMode="auto">
              <a:xfrm>
                <a:off x="2509" y="2290"/>
                <a:ext cx="16" cy="0"/>
              </a:xfrm>
              <a:custGeom>
                <a:gdLst>
                  <a:gd name="T0" fmla="*/ 0 w 7"/>
                  <a:gd name="T1" fmla="*/ 7 w 7"/>
                  <a:gd name="T2" fmla="*/ 7 w 7"/>
                  <a:gd name="T3" fmla="*/ 0 w 7"/>
                  <a:gd name="T4" fmla="*/ 0 w 7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">
                    <a:moveTo>
                      <a:pt x="0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4" name="Freeform 1206"/>
              <p:cNvSpPr/>
              <p:nvPr/>
            </p:nvSpPr>
            <p:spPr bwMode="auto">
              <a:xfrm>
                <a:off x="2537" y="2290"/>
                <a:ext cx="24" cy="17"/>
              </a:xfrm>
              <a:custGeom>
                <a:gdLst>
                  <a:gd name="T0" fmla="*/ 2 w 10"/>
                  <a:gd name="T1" fmla="*/ 7 h 7"/>
                  <a:gd name="T2" fmla="*/ 7 w 10"/>
                  <a:gd name="T3" fmla="*/ 2 h 7"/>
                  <a:gd name="T4" fmla="*/ 10 w 10"/>
                  <a:gd name="T5" fmla="*/ 0 h 7"/>
                  <a:gd name="T6" fmla="*/ 1 w 10"/>
                  <a:gd name="T7" fmla="*/ 0 h 7"/>
                  <a:gd name="T8" fmla="*/ 2 w 10"/>
                  <a:gd name="T9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2" y="7"/>
                    </a:moveTo>
                    <a:cubicBezTo>
                      <a:pt x="3" y="5"/>
                      <a:pt x="5" y="4"/>
                      <a:pt x="7" y="2"/>
                    </a:cubicBezTo>
                    <a:cubicBezTo>
                      <a:pt x="8" y="1"/>
                      <a:pt x="9" y="1"/>
                      <a:pt x="1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5"/>
                      <a:pt x="2" y="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5" name="Freeform 1207"/>
              <p:cNvSpPr/>
              <p:nvPr/>
            </p:nvSpPr>
            <p:spPr bwMode="auto">
              <a:xfrm>
                <a:off x="2502" y="2302"/>
                <a:ext cx="35" cy="45"/>
              </a:xfrm>
              <a:custGeom>
                <a:gdLst>
                  <a:gd name="T0" fmla="*/ 3 w 15"/>
                  <a:gd name="T1" fmla="*/ 6 h 19"/>
                  <a:gd name="T2" fmla="*/ 6 w 15"/>
                  <a:gd name="T3" fmla="*/ 19 h 19"/>
                  <a:gd name="T4" fmla="*/ 15 w 15"/>
                  <a:gd name="T5" fmla="*/ 4 h 19"/>
                  <a:gd name="T6" fmla="*/ 3 w 15"/>
                  <a:gd name="T7" fmla="*/ 6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9">
                    <a:moveTo>
                      <a:pt x="3" y="6"/>
                    </a:moveTo>
                    <a:cubicBezTo>
                      <a:pt x="0" y="11"/>
                      <a:pt x="1" y="16"/>
                      <a:pt x="6" y="19"/>
                    </a:cubicBezTo>
                    <a:cubicBezTo>
                      <a:pt x="8" y="13"/>
                      <a:pt x="12" y="8"/>
                      <a:pt x="15" y="4"/>
                    </a:cubicBezTo>
                    <a:cubicBezTo>
                      <a:pt x="12" y="0"/>
                      <a:pt x="5" y="3"/>
                      <a:pt x="3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6" name="Freeform 1208"/>
              <p:cNvSpPr/>
              <p:nvPr/>
            </p:nvSpPr>
            <p:spPr bwMode="auto">
              <a:xfrm>
                <a:off x="2454" y="2349"/>
                <a:ext cx="29" cy="29"/>
              </a:xfrm>
              <a:custGeom>
                <a:gdLst>
                  <a:gd name="T0" fmla="*/ 2 w 12"/>
                  <a:gd name="T1" fmla="*/ 12 h 12"/>
                  <a:gd name="T2" fmla="*/ 11 w 12"/>
                  <a:gd name="T3" fmla="*/ 6 h 12"/>
                  <a:gd name="T4" fmla="*/ 11 w 12"/>
                  <a:gd name="T5" fmla="*/ 6 h 12"/>
                  <a:gd name="T6" fmla="*/ 12 w 12"/>
                  <a:gd name="T7" fmla="*/ 5 h 12"/>
                  <a:gd name="T8" fmla="*/ 8 w 12"/>
                  <a:gd name="T9" fmla="*/ 0 h 12"/>
                  <a:gd name="T10" fmla="*/ 0 w 12"/>
                  <a:gd name="T11" fmla="*/ 8 h 12"/>
                  <a:gd name="T12" fmla="*/ 2 w 12"/>
                  <a:gd name="T13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2" y="12"/>
                    </a:moveTo>
                    <a:cubicBezTo>
                      <a:pt x="4" y="9"/>
                      <a:pt x="7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10" y="3"/>
                      <a:pt x="9" y="2"/>
                      <a:pt x="8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1" y="11"/>
                      <a:pt x="2" y="1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7" name="Freeform 1209"/>
              <p:cNvSpPr/>
              <p:nvPr/>
            </p:nvSpPr>
            <p:spPr bwMode="auto">
              <a:xfrm>
                <a:off x="2452" y="2340"/>
                <a:ext cx="21" cy="28"/>
              </a:xfrm>
              <a:custGeom>
                <a:gdLst>
                  <a:gd name="T0" fmla="*/ 9 w 9"/>
                  <a:gd name="T1" fmla="*/ 0 h 12"/>
                  <a:gd name="T2" fmla="*/ 0 w 9"/>
                  <a:gd name="T3" fmla="*/ 6 h 12"/>
                  <a:gd name="T4" fmla="*/ 1 w 9"/>
                  <a:gd name="T5" fmla="*/ 12 h 12"/>
                  <a:gd name="T6" fmla="*/ 9 w 9"/>
                  <a:gd name="T7" fmla="*/ 4 h 12"/>
                  <a:gd name="T8" fmla="*/ 9 w 9"/>
                  <a:gd name="T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9" y="0"/>
                    </a:moveTo>
                    <a:cubicBezTo>
                      <a:pt x="5" y="0"/>
                      <a:pt x="2" y="2"/>
                      <a:pt x="0" y="6"/>
                    </a:cubicBezTo>
                    <a:cubicBezTo>
                      <a:pt x="0" y="8"/>
                      <a:pt x="0" y="10"/>
                      <a:pt x="1" y="1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9" y="1"/>
                      <a:pt x="9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871" name="Freeform 1211"/>
            <p:cNvSpPr/>
            <p:nvPr/>
          </p:nvSpPr>
          <p:spPr bwMode="auto">
            <a:xfrm>
              <a:off x="3829050" y="3646488"/>
              <a:ext cx="66675" cy="38100"/>
            </a:xfrm>
            <a:custGeom>
              <a:gdLst>
                <a:gd name="T0" fmla="*/ 4 w 18"/>
                <a:gd name="T1" fmla="*/ 10 h 10"/>
                <a:gd name="T2" fmla="*/ 9 w 18"/>
                <a:gd name="T3" fmla="*/ 10 h 10"/>
                <a:gd name="T4" fmla="*/ 18 w 18"/>
                <a:gd name="T5" fmla="*/ 10 h 10"/>
                <a:gd name="T6" fmla="*/ 14 w 18"/>
                <a:gd name="T7" fmla="*/ 5 h 10"/>
                <a:gd name="T8" fmla="*/ 7 w 18"/>
                <a:gd name="T9" fmla="*/ 1 h 10"/>
                <a:gd name="T10" fmla="*/ 2 w 18"/>
                <a:gd name="T11" fmla="*/ 0 h 10"/>
                <a:gd name="T12" fmla="*/ 0 w 18"/>
                <a:gd name="T13" fmla="*/ 9 h 10"/>
                <a:gd name="T14" fmla="*/ 4 w 18"/>
                <a:gd name="T15" fmla="*/ 1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0">
                  <a:moveTo>
                    <a:pt x="4" y="10"/>
                  </a:moveTo>
                  <a:cubicBezTo>
                    <a:pt x="6" y="10"/>
                    <a:pt x="8" y="10"/>
                    <a:pt x="9" y="10"/>
                  </a:cubicBezTo>
                  <a:cubicBezTo>
                    <a:pt x="12" y="10"/>
                    <a:pt x="15" y="10"/>
                    <a:pt x="18" y="10"/>
                  </a:cubicBezTo>
                  <a:cubicBezTo>
                    <a:pt x="17" y="8"/>
                    <a:pt x="15" y="7"/>
                    <a:pt x="14" y="5"/>
                  </a:cubicBezTo>
                  <a:cubicBezTo>
                    <a:pt x="12" y="4"/>
                    <a:pt x="10" y="2"/>
                    <a:pt x="7" y="1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1" y="3"/>
                    <a:pt x="0" y="6"/>
                    <a:pt x="0" y="9"/>
                  </a:cubicBezTo>
                  <a:cubicBezTo>
                    <a:pt x="1" y="9"/>
                    <a:pt x="3" y="10"/>
                    <a:pt x="4" y="10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2" name="Freeform 1212"/>
            <p:cNvSpPr/>
            <p:nvPr/>
          </p:nvSpPr>
          <p:spPr bwMode="auto">
            <a:xfrm>
              <a:off x="3813175" y="3651250"/>
              <a:ext cx="7938" cy="17462"/>
            </a:xfrm>
            <a:custGeom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3 h 5"/>
                <a:gd name="T6" fmla="*/ 0 w 2"/>
                <a:gd name="T7" fmla="*/ 5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1" y="2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3" name="Freeform 1213"/>
            <p:cNvSpPr/>
            <p:nvPr/>
          </p:nvSpPr>
          <p:spPr bwMode="auto">
            <a:xfrm>
              <a:off x="3813175" y="3646488"/>
              <a:ext cx="22225" cy="34925"/>
            </a:xfrm>
            <a:custGeom>
              <a:gdLst>
                <a:gd name="T0" fmla="*/ 2 w 6"/>
                <a:gd name="T1" fmla="*/ 1 h 9"/>
                <a:gd name="T2" fmla="*/ 0 w 6"/>
                <a:gd name="T3" fmla="*/ 6 h 9"/>
                <a:gd name="T4" fmla="*/ 4 w 6"/>
                <a:gd name="T5" fmla="*/ 9 h 9"/>
                <a:gd name="T6" fmla="*/ 6 w 6"/>
                <a:gd name="T7" fmla="*/ 0 h 9"/>
                <a:gd name="T8" fmla="*/ 2 w 6"/>
                <a:gd name="T9" fmla="*/ 1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1"/>
                  </a:moveTo>
                  <a:cubicBezTo>
                    <a:pt x="1" y="3"/>
                    <a:pt x="1" y="4"/>
                    <a:pt x="0" y="6"/>
                  </a:cubicBezTo>
                  <a:cubicBezTo>
                    <a:pt x="1" y="7"/>
                    <a:pt x="2" y="8"/>
                    <a:pt x="4" y="9"/>
                  </a:cubicBezTo>
                  <a:cubicBezTo>
                    <a:pt x="4" y="6"/>
                    <a:pt x="5" y="3"/>
                    <a:pt x="6" y="0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4" name="Freeform 1214"/>
            <p:cNvSpPr/>
            <p:nvPr/>
          </p:nvSpPr>
          <p:spPr bwMode="auto">
            <a:xfrm>
              <a:off x="3884613" y="3763963"/>
              <a:ext cx="19050" cy="19050"/>
            </a:xfrm>
            <a:custGeom>
              <a:gdLst>
                <a:gd name="T0" fmla="*/ 4 w 5"/>
                <a:gd name="T1" fmla="*/ 5 h 5"/>
                <a:gd name="T2" fmla="*/ 5 w 5"/>
                <a:gd name="T3" fmla="*/ 4 h 5"/>
                <a:gd name="T4" fmla="*/ 5 w 5"/>
                <a:gd name="T5" fmla="*/ 4 h 5"/>
                <a:gd name="T6" fmla="*/ 1 w 5"/>
                <a:gd name="T7" fmla="*/ 0 h 5"/>
                <a:gd name="T8" fmla="*/ 0 w 5"/>
                <a:gd name="T9" fmla="*/ 1 h 5"/>
                <a:gd name="T10" fmla="*/ 4 w 5"/>
                <a:gd name="T11" fmla="*/ 5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4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3"/>
                    <a:pt x="2" y="2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5" name="Freeform 1215"/>
            <p:cNvSpPr/>
            <p:nvPr/>
          </p:nvSpPr>
          <p:spPr bwMode="auto">
            <a:xfrm>
              <a:off x="3862388" y="3635375"/>
              <a:ext cx="85725" cy="131762"/>
            </a:xfrm>
            <a:custGeom>
              <a:gdLst>
                <a:gd name="T0" fmla="*/ 7 w 23"/>
                <a:gd name="T1" fmla="*/ 26 h 35"/>
                <a:gd name="T2" fmla="*/ 17 w 23"/>
                <a:gd name="T3" fmla="*/ 19 h 35"/>
                <a:gd name="T4" fmla="*/ 18 w 23"/>
                <a:gd name="T5" fmla="*/ 18 h 35"/>
                <a:gd name="T6" fmla="*/ 19 w 23"/>
                <a:gd name="T7" fmla="*/ 15 h 35"/>
                <a:gd name="T8" fmla="*/ 19 w 23"/>
                <a:gd name="T9" fmla="*/ 3 h 35"/>
                <a:gd name="T10" fmla="*/ 23 w 23"/>
                <a:gd name="T11" fmla="*/ 0 h 35"/>
                <a:gd name="T12" fmla="*/ 14 w 23"/>
                <a:gd name="T13" fmla="*/ 0 h 35"/>
                <a:gd name="T14" fmla="*/ 12 w 23"/>
                <a:gd name="T15" fmla="*/ 13 h 35"/>
                <a:gd name="T16" fmla="*/ 11 w 23"/>
                <a:gd name="T17" fmla="*/ 14 h 35"/>
                <a:gd name="T18" fmla="*/ 2 w 23"/>
                <a:gd name="T19" fmla="*/ 23 h 35"/>
                <a:gd name="T20" fmla="*/ 0 w 23"/>
                <a:gd name="T21" fmla="*/ 29 h 35"/>
                <a:gd name="T22" fmla="*/ 6 w 23"/>
                <a:gd name="T23" fmla="*/ 35 h 35"/>
                <a:gd name="T24" fmla="*/ 7 w 23"/>
                <a:gd name="T25" fmla="*/ 34 h 35"/>
                <a:gd name="T26" fmla="*/ 7 w 23"/>
                <a:gd name="T27" fmla="*/ 26 h 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35">
                  <a:moveTo>
                    <a:pt x="7" y="26"/>
                  </a:moveTo>
                  <a:cubicBezTo>
                    <a:pt x="9" y="22"/>
                    <a:pt x="13" y="19"/>
                    <a:pt x="17" y="19"/>
                  </a:cubicBezTo>
                  <a:cubicBezTo>
                    <a:pt x="17" y="19"/>
                    <a:pt x="18" y="18"/>
                    <a:pt x="18" y="18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7" y="12"/>
                    <a:pt x="16" y="7"/>
                    <a:pt x="19" y="3"/>
                  </a:cubicBezTo>
                  <a:cubicBezTo>
                    <a:pt x="20" y="2"/>
                    <a:pt x="21" y="0"/>
                    <a:pt x="2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4"/>
                    <a:pt x="10" y="8"/>
                    <a:pt x="12" y="13"/>
                  </a:cubicBezTo>
                  <a:cubicBezTo>
                    <a:pt x="12" y="14"/>
                    <a:pt x="12" y="14"/>
                    <a:pt x="11" y="14"/>
                  </a:cubicBezTo>
                  <a:cubicBezTo>
                    <a:pt x="7" y="15"/>
                    <a:pt x="3" y="19"/>
                    <a:pt x="2" y="23"/>
                  </a:cubicBezTo>
                  <a:cubicBezTo>
                    <a:pt x="1" y="25"/>
                    <a:pt x="0" y="27"/>
                    <a:pt x="0" y="29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6" y="32"/>
                    <a:pt x="6" y="29"/>
                    <a:pt x="7" y="26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6" name="Freeform 1216"/>
            <p:cNvSpPr/>
            <p:nvPr/>
          </p:nvSpPr>
          <p:spPr bwMode="auto">
            <a:xfrm>
              <a:off x="3914775" y="3635375"/>
              <a:ext cx="33338" cy="0"/>
            </a:xfrm>
            <a:custGeom>
              <a:gdLst>
                <a:gd name="T0" fmla="*/ 9 w 9"/>
                <a:gd name="T1" fmla="*/ 9 w 9"/>
                <a:gd name="T2" fmla="*/ 0 w 9"/>
                <a:gd name="T3" fmla="*/ 0 w 9"/>
                <a:gd name="T4" fmla="*/ 9 w 9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9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7" name="Freeform 1217"/>
            <p:cNvSpPr/>
            <p:nvPr/>
          </p:nvSpPr>
          <p:spPr bwMode="auto">
            <a:xfrm>
              <a:off x="3906838" y="3759200"/>
              <a:ext cx="52388" cy="57150"/>
            </a:xfrm>
            <a:custGeom>
              <a:gdLst>
                <a:gd name="T0" fmla="*/ 14 w 14"/>
                <a:gd name="T1" fmla="*/ 11 h 15"/>
                <a:gd name="T2" fmla="*/ 8 w 14"/>
                <a:gd name="T3" fmla="*/ 0 h 15"/>
                <a:gd name="T4" fmla="*/ 0 w 14"/>
                <a:gd name="T5" fmla="*/ 7 h 15"/>
                <a:gd name="T6" fmla="*/ 0 w 14"/>
                <a:gd name="T7" fmla="*/ 8 h 15"/>
                <a:gd name="T8" fmla="*/ 7 w 14"/>
                <a:gd name="T9" fmla="*/ 15 h 15"/>
                <a:gd name="T10" fmla="*/ 14 w 14"/>
                <a:gd name="T11" fmla="*/ 11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5">
                  <a:moveTo>
                    <a:pt x="14" y="11"/>
                  </a:moveTo>
                  <a:cubicBezTo>
                    <a:pt x="10" y="8"/>
                    <a:pt x="7" y="4"/>
                    <a:pt x="8" y="0"/>
                  </a:cubicBezTo>
                  <a:cubicBezTo>
                    <a:pt x="4" y="1"/>
                    <a:pt x="1" y="3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2"/>
                    <a:pt x="11" y="11"/>
                    <a:pt x="14" y="11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8" name="Freeform 1218"/>
            <p:cNvSpPr/>
            <p:nvPr/>
          </p:nvSpPr>
          <p:spPr bwMode="auto">
            <a:xfrm>
              <a:off x="3930650" y="3635375"/>
              <a:ext cx="44450" cy="52387"/>
            </a:xfrm>
            <a:custGeom>
              <a:gdLst>
                <a:gd name="T0" fmla="*/ 12 w 12"/>
                <a:gd name="T1" fmla="*/ 2 h 14"/>
                <a:gd name="T2" fmla="*/ 12 w 12"/>
                <a:gd name="T3" fmla="*/ 0 h 14"/>
                <a:gd name="T4" fmla="*/ 12 w 12"/>
                <a:gd name="T5" fmla="*/ 0 h 14"/>
                <a:gd name="T6" fmla="*/ 7 w 12"/>
                <a:gd name="T7" fmla="*/ 0 h 14"/>
                <a:gd name="T8" fmla="*/ 2 w 12"/>
                <a:gd name="T9" fmla="*/ 4 h 14"/>
                <a:gd name="T10" fmla="*/ 3 w 12"/>
                <a:gd name="T11" fmla="*/ 14 h 14"/>
                <a:gd name="T12" fmla="*/ 5 w 12"/>
                <a:gd name="T13" fmla="*/ 13 h 14"/>
                <a:gd name="T14" fmla="*/ 12 w 12"/>
                <a:gd name="T15" fmla="*/ 2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4">
                  <a:moveTo>
                    <a:pt x="12" y="2"/>
                  </a:moveTo>
                  <a:cubicBezTo>
                    <a:pt x="12" y="1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5" y="1"/>
                    <a:pt x="3" y="2"/>
                    <a:pt x="2" y="4"/>
                  </a:cubicBezTo>
                  <a:cubicBezTo>
                    <a:pt x="0" y="7"/>
                    <a:pt x="0" y="11"/>
                    <a:pt x="3" y="14"/>
                  </a:cubicBezTo>
                  <a:cubicBezTo>
                    <a:pt x="3" y="14"/>
                    <a:pt x="4" y="13"/>
                    <a:pt x="5" y="13"/>
                  </a:cubicBezTo>
                  <a:cubicBezTo>
                    <a:pt x="7" y="9"/>
                    <a:pt x="9" y="5"/>
                    <a:pt x="12" y="2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9" name="Freeform 1219"/>
            <p:cNvSpPr/>
            <p:nvPr/>
          </p:nvSpPr>
          <p:spPr bwMode="auto">
            <a:xfrm>
              <a:off x="3967163" y="3662363"/>
              <a:ext cx="15875" cy="19050"/>
            </a:xfrm>
            <a:custGeom>
              <a:gdLst>
                <a:gd name="T0" fmla="*/ 1 w 4"/>
                <a:gd name="T1" fmla="*/ 5 h 5"/>
                <a:gd name="T2" fmla="*/ 3 w 4"/>
                <a:gd name="T3" fmla="*/ 2 h 5"/>
                <a:gd name="T4" fmla="*/ 4 w 4"/>
                <a:gd name="T5" fmla="*/ 2 h 5"/>
                <a:gd name="T6" fmla="*/ 3 w 4"/>
                <a:gd name="T7" fmla="*/ 0 h 5"/>
                <a:gd name="T8" fmla="*/ 0 w 4"/>
                <a:gd name="T9" fmla="*/ 4 h 5"/>
                <a:gd name="T10" fmla="*/ 1 w 4"/>
                <a:gd name="T11" fmla="*/ 5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1" y="5"/>
                  </a:moveTo>
                  <a:cubicBezTo>
                    <a:pt x="2" y="4"/>
                    <a:pt x="3" y="3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1" y="4"/>
                    <a:pt x="1" y="5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0" name="Freeform 1220"/>
            <p:cNvSpPr/>
            <p:nvPr/>
          </p:nvSpPr>
          <p:spPr bwMode="auto">
            <a:xfrm>
              <a:off x="3948113" y="3643313"/>
              <a:ext cx="30163" cy="41275"/>
            </a:xfrm>
            <a:custGeom>
              <a:gdLst>
                <a:gd name="T0" fmla="*/ 0 w 8"/>
                <a:gd name="T1" fmla="*/ 11 h 11"/>
                <a:gd name="T2" fmla="*/ 5 w 8"/>
                <a:gd name="T3" fmla="*/ 9 h 11"/>
                <a:gd name="T4" fmla="*/ 8 w 8"/>
                <a:gd name="T5" fmla="*/ 5 h 11"/>
                <a:gd name="T6" fmla="*/ 7 w 8"/>
                <a:gd name="T7" fmla="*/ 0 h 11"/>
                <a:gd name="T8" fmla="*/ 0 w 8"/>
                <a:gd name="T9" fmla="*/ 11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0" y="11"/>
                  </a:moveTo>
                  <a:cubicBezTo>
                    <a:pt x="1" y="10"/>
                    <a:pt x="3" y="9"/>
                    <a:pt x="5" y="9"/>
                  </a:cubicBezTo>
                  <a:cubicBezTo>
                    <a:pt x="6" y="8"/>
                    <a:pt x="7" y="6"/>
                    <a:pt x="8" y="5"/>
                  </a:cubicBezTo>
                  <a:cubicBezTo>
                    <a:pt x="7" y="3"/>
                    <a:pt x="7" y="2"/>
                    <a:pt x="7" y="0"/>
                  </a:cubicBezTo>
                  <a:cubicBezTo>
                    <a:pt x="4" y="3"/>
                    <a:pt x="2" y="7"/>
                    <a:pt x="0" y="11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1" name="Freeform 1221"/>
            <p:cNvSpPr/>
            <p:nvPr/>
          </p:nvSpPr>
          <p:spPr bwMode="auto">
            <a:xfrm flipH="1">
              <a:off x="3975100" y="3635375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2" name="Freeform 1222"/>
            <p:cNvSpPr/>
            <p:nvPr/>
          </p:nvSpPr>
          <p:spPr bwMode="auto">
            <a:xfrm>
              <a:off x="3933825" y="3684588"/>
              <a:ext cx="49213" cy="57150"/>
            </a:xfrm>
            <a:custGeom>
              <a:gdLst>
                <a:gd name="T0" fmla="*/ 2 w 13"/>
                <a:gd name="T1" fmla="*/ 8 h 15"/>
                <a:gd name="T2" fmla="*/ 0 w 13"/>
                <a:gd name="T3" fmla="*/ 10 h 15"/>
                <a:gd name="T4" fmla="*/ 2 w 13"/>
                <a:gd name="T5" fmla="*/ 15 h 15"/>
                <a:gd name="T6" fmla="*/ 2 w 13"/>
                <a:gd name="T7" fmla="*/ 15 h 15"/>
                <a:gd name="T8" fmla="*/ 8 w 13"/>
                <a:gd name="T9" fmla="*/ 11 h 15"/>
                <a:gd name="T10" fmla="*/ 13 w 13"/>
                <a:gd name="T11" fmla="*/ 10 h 15"/>
                <a:gd name="T12" fmla="*/ 10 w 13"/>
                <a:gd name="T13" fmla="*/ 0 h 15"/>
                <a:gd name="T14" fmla="*/ 10 w 13"/>
                <a:gd name="T15" fmla="*/ 0 h 15"/>
                <a:gd name="T16" fmla="*/ 7 w 13"/>
                <a:gd name="T17" fmla="*/ 3 h 15"/>
                <a:gd name="T18" fmla="*/ 2 w 13"/>
                <a:gd name="T19" fmla="*/ 8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5">
                  <a:moveTo>
                    <a:pt x="2" y="8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1" y="14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3"/>
                    <a:pt x="6" y="12"/>
                    <a:pt x="8" y="11"/>
                  </a:cubicBezTo>
                  <a:cubicBezTo>
                    <a:pt x="10" y="11"/>
                    <a:pt x="11" y="10"/>
                    <a:pt x="13" y="10"/>
                  </a:cubicBezTo>
                  <a:cubicBezTo>
                    <a:pt x="10" y="8"/>
                    <a:pt x="9" y="4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7" y="3"/>
                    <a:pt x="7" y="3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3" name="Freeform 1223"/>
            <p:cNvSpPr/>
            <p:nvPr/>
          </p:nvSpPr>
          <p:spPr bwMode="auto">
            <a:xfrm>
              <a:off x="3930650" y="3692525"/>
              <a:ext cx="14288" cy="30162"/>
            </a:xfrm>
            <a:custGeom>
              <a:gdLst>
                <a:gd name="T0" fmla="*/ 4 w 4"/>
                <a:gd name="T1" fmla="*/ 0 h 8"/>
                <a:gd name="T2" fmla="*/ 1 w 4"/>
                <a:gd name="T3" fmla="*/ 3 h 8"/>
                <a:gd name="T4" fmla="*/ 1 w 4"/>
                <a:gd name="T5" fmla="*/ 8 h 8"/>
                <a:gd name="T6" fmla="*/ 3 w 4"/>
                <a:gd name="T7" fmla="*/ 6 h 8"/>
                <a:gd name="T8" fmla="*/ 4 w 4"/>
                <a:gd name="T9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1" y="5"/>
                    <a:pt x="0" y="7"/>
                    <a:pt x="1" y="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4" name="Freeform 1224"/>
            <p:cNvSpPr/>
            <p:nvPr/>
          </p:nvSpPr>
          <p:spPr bwMode="auto">
            <a:xfrm>
              <a:off x="3959225" y="3684588"/>
              <a:ext cx="12700" cy="11112"/>
            </a:xfrm>
            <a:custGeom>
              <a:gdLst>
                <a:gd name="T0" fmla="*/ 1 w 3"/>
                <a:gd name="T1" fmla="*/ 0 h 3"/>
                <a:gd name="T2" fmla="*/ 0 w 3"/>
                <a:gd name="T3" fmla="*/ 2 h 3"/>
                <a:gd name="T4" fmla="*/ 0 w 3"/>
                <a:gd name="T5" fmla="*/ 3 h 3"/>
                <a:gd name="T6" fmla="*/ 3 w 3"/>
                <a:gd name="T7" fmla="*/ 0 h 3"/>
                <a:gd name="T8" fmla="*/ 1 w 3"/>
                <a:gd name="T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5" name="Freeform 1225"/>
            <p:cNvSpPr/>
            <p:nvPr/>
          </p:nvSpPr>
          <p:spPr bwMode="auto">
            <a:xfrm>
              <a:off x="3941763" y="3684588"/>
              <a:ext cx="22225" cy="30162"/>
            </a:xfrm>
            <a:custGeom>
              <a:gdLst>
                <a:gd name="T0" fmla="*/ 0 w 6"/>
                <a:gd name="T1" fmla="*/ 8 h 8"/>
                <a:gd name="T2" fmla="*/ 5 w 6"/>
                <a:gd name="T3" fmla="*/ 3 h 8"/>
                <a:gd name="T4" fmla="*/ 5 w 6"/>
                <a:gd name="T5" fmla="*/ 2 h 8"/>
                <a:gd name="T6" fmla="*/ 6 w 6"/>
                <a:gd name="T7" fmla="*/ 0 h 8"/>
                <a:gd name="T8" fmla="*/ 1 w 6"/>
                <a:gd name="T9" fmla="*/ 2 h 8"/>
                <a:gd name="T10" fmla="*/ 0 w 6"/>
                <a:gd name="T11" fmla="*/ 8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0" y="4"/>
                    <a:pt x="0" y="6"/>
                    <a:pt x="0" y="8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6" name="Freeform 1226"/>
            <p:cNvSpPr/>
            <p:nvPr/>
          </p:nvSpPr>
          <p:spPr bwMode="auto">
            <a:xfrm>
              <a:off x="3937000" y="3725863"/>
              <a:ext cx="52388" cy="71437"/>
            </a:xfrm>
            <a:custGeom>
              <a:gdLst>
                <a:gd name="T0" fmla="*/ 6 w 14"/>
                <a:gd name="T1" fmla="*/ 2 h 19"/>
                <a:gd name="T2" fmla="*/ 1 w 14"/>
                <a:gd name="T3" fmla="*/ 9 h 19"/>
                <a:gd name="T4" fmla="*/ 8 w 14"/>
                <a:gd name="T5" fmla="*/ 19 h 19"/>
                <a:gd name="T6" fmla="*/ 14 w 14"/>
                <a:gd name="T7" fmla="*/ 1 h 19"/>
                <a:gd name="T8" fmla="*/ 6 w 14"/>
                <a:gd name="T9" fmla="*/ 2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9">
                  <a:moveTo>
                    <a:pt x="6" y="2"/>
                  </a:moveTo>
                  <a:cubicBezTo>
                    <a:pt x="4" y="4"/>
                    <a:pt x="2" y="6"/>
                    <a:pt x="1" y="9"/>
                  </a:cubicBezTo>
                  <a:cubicBezTo>
                    <a:pt x="0" y="14"/>
                    <a:pt x="4" y="17"/>
                    <a:pt x="8" y="19"/>
                  </a:cubicBezTo>
                  <a:cubicBezTo>
                    <a:pt x="10" y="13"/>
                    <a:pt x="11" y="7"/>
                    <a:pt x="14" y="1"/>
                  </a:cubicBezTo>
                  <a:cubicBezTo>
                    <a:pt x="12" y="0"/>
                    <a:pt x="8" y="1"/>
                    <a:pt x="6" y="2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7" name="Freeform 1227"/>
            <p:cNvSpPr/>
            <p:nvPr/>
          </p:nvSpPr>
          <p:spPr bwMode="auto">
            <a:xfrm>
              <a:off x="3937000" y="3805238"/>
              <a:ext cx="30163" cy="38100"/>
            </a:xfrm>
            <a:custGeom>
              <a:gdLst>
                <a:gd name="T0" fmla="*/ 8 w 8"/>
                <a:gd name="T1" fmla="*/ 0 h 10"/>
                <a:gd name="T2" fmla="*/ 0 w 8"/>
                <a:gd name="T3" fmla="*/ 4 h 10"/>
                <a:gd name="T4" fmla="*/ 6 w 8"/>
                <a:gd name="T5" fmla="*/ 10 h 10"/>
                <a:gd name="T6" fmla="*/ 8 w 8"/>
                <a:gd name="T7" fmla="*/ 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cubicBezTo>
                    <a:pt x="5" y="0"/>
                    <a:pt x="1" y="1"/>
                    <a:pt x="0" y="4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7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8" name="Freeform 1228"/>
            <p:cNvSpPr/>
            <p:nvPr/>
          </p:nvSpPr>
          <p:spPr bwMode="auto">
            <a:xfrm>
              <a:off x="3967163" y="3635375"/>
              <a:ext cx="184150" cy="244475"/>
            </a:xfrm>
            <a:custGeom>
              <a:gdLst>
                <a:gd name="T0" fmla="*/ 9 w 49"/>
                <a:gd name="T1" fmla="*/ 61 h 65"/>
                <a:gd name="T2" fmla="*/ 41 w 49"/>
                <a:gd name="T3" fmla="*/ 3 h 65"/>
                <a:gd name="T4" fmla="*/ 49 w 49"/>
                <a:gd name="T5" fmla="*/ 0 h 65"/>
                <a:gd name="T6" fmla="*/ 29 w 49"/>
                <a:gd name="T7" fmla="*/ 0 h 65"/>
                <a:gd name="T8" fmla="*/ 20 w 49"/>
                <a:gd name="T9" fmla="*/ 7 h 65"/>
                <a:gd name="T10" fmla="*/ 2 w 49"/>
                <a:gd name="T11" fmla="*/ 47 h 65"/>
                <a:gd name="T12" fmla="*/ 0 w 49"/>
                <a:gd name="T13" fmla="*/ 57 h 65"/>
                <a:gd name="T14" fmla="*/ 8 w 49"/>
                <a:gd name="T15" fmla="*/ 65 h 65"/>
                <a:gd name="T16" fmla="*/ 9 w 49"/>
                <a:gd name="T17" fmla="*/ 64 h 65"/>
                <a:gd name="T18" fmla="*/ 9 w 49"/>
                <a:gd name="T19" fmla="*/ 61 h 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65">
                  <a:moveTo>
                    <a:pt x="9" y="61"/>
                  </a:moveTo>
                  <a:cubicBezTo>
                    <a:pt x="9" y="38"/>
                    <a:pt x="20" y="14"/>
                    <a:pt x="41" y="3"/>
                  </a:cubicBezTo>
                  <a:cubicBezTo>
                    <a:pt x="44" y="2"/>
                    <a:pt x="46" y="1"/>
                    <a:pt x="4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2"/>
                    <a:pt x="23" y="4"/>
                    <a:pt x="20" y="7"/>
                  </a:cubicBezTo>
                  <a:cubicBezTo>
                    <a:pt x="10" y="18"/>
                    <a:pt x="4" y="32"/>
                    <a:pt x="2" y="47"/>
                  </a:cubicBezTo>
                  <a:cubicBezTo>
                    <a:pt x="1" y="50"/>
                    <a:pt x="1" y="54"/>
                    <a:pt x="0" y="57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63"/>
                    <a:pt x="9" y="62"/>
                    <a:pt x="9" y="61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9" name="Freeform 1229"/>
            <p:cNvSpPr/>
            <p:nvPr/>
          </p:nvSpPr>
          <p:spPr bwMode="auto">
            <a:xfrm>
              <a:off x="3829050" y="3635375"/>
              <a:ext cx="85725" cy="109537"/>
            </a:xfrm>
            <a:custGeom>
              <a:gdLst>
                <a:gd name="T0" fmla="*/ 19 w 23"/>
                <a:gd name="T1" fmla="*/ 11 h 29"/>
                <a:gd name="T2" fmla="*/ 13 w 23"/>
                <a:gd name="T3" fmla="*/ 6 h 29"/>
                <a:gd name="T4" fmla="*/ 5 w 23"/>
                <a:gd name="T5" fmla="*/ 2 h 29"/>
                <a:gd name="T6" fmla="*/ 3 w 23"/>
                <a:gd name="T7" fmla="*/ 1 h 29"/>
                <a:gd name="T8" fmla="*/ 2 w 23"/>
                <a:gd name="T9" fmla="*/ 3 h 29"/>
                <a:gd name="T10" fmla="*/ 7 w 23"/>
                <a:gd name="T11" fmla="*/ 4 h 29"/>
                <a:gd name="T12" fmla="*/ 14 w 23"/>
                <a:gd name="T13" fmla="*/ 8 h 29"/>
                <a:gd name="T14" fmla="*/ 18 w 23"/>
                <a:gd name="T15" fmla="*/ 13 h 29"/>
                <a:gd name="T16" fmla="*/ 9 w 23"/>
                <a:gd name="T17" fmla="*/ 13 h 29"/>
                <a:gd name="T18" fmla="*/ 4 w 23"/>
                <a:gd name="T19" fmla="*/ 13 h 29"/>
                <a:gd name="T20" fmla="*/ 0 w 23"/>
                <a:gd name="T21" fmla="*/ 12 h 29"/>
                <a:gd name="T22" fmla="*/ 0 w 23"/>
                <a:gd name="T23" fmla="*/ 13 h 29"/>
                <a:gd name="T24" fmla="*/ 2 w 23"/>
                <a:gd name="T25" fmla="*/ 14 h 29"/>
                <a:gd name="T26" fmla="*/ 8 w 23"/>
                <a:gd name="T27" fmla="*/ 14 h 29"/>
                <a:gd name="T28" fmla="*/ 15 w 23"/>
                <a:gd name="T29" fmla="*/ 15 h 29"/>
                <a:gd name="T30" fmla="*/ 9 w 23"/>
                <a:gd name="T31" fmla="*/ 22 h 29"/>
                <a:gd name="T32" fmla="*/ 8 w 23"/>
                <a:gd name="T33" fmla="*/ 28 h 29"/>
                <a:gd name="T34" fmla="*/ 9 w 23"/>
                <a:gd name="T35" fmla="*/ 29 h 29"/>
                <a:gd name="T36" fmla="*/ 11 w 23"/>
                <a:gd name="T37" fmla="*/ 23 h 29"/>
                <a:gd name="T38" fmla="*/ 20 w 23"/>
                <a:gd name="T39" fmla="*/ 14 h 29"/>
                <a:gd name="T40" fmla="*/ 21 w 23"/>
                <a:gd name="T41" fmla="*/ 13 h 29"/>
                <a:gd name="T42" fmla="*/ 23 w 23"/>
                <a:gd name="T43" fmla="*/ 0 h 29"/>
                <a:gd name="T44" fmla="*/ 21 w 23"/>
                <a:gd name="T45" fmla="*/ 0 h 29"/>
                <a:gd name="T46" fmla="*/ 19 w 23"/>
                <a:gd name="T47" fmla="*/ 11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28">
                  <a:moveTo>
                    <a:pt x="19" y="11"/>
                  </a:moveTo>
                  <a:cubicBezTo>
                    <a:pt x="17" y="9"/>
                    <a:pt x="15" y="7"/>
                    <a:pt x="13" y="6"/>
                  </a:cubicBezTo>
                  <a:cubicBezTo>
                    <a:pt x="10" y="4"/>
                    <a:pt x="8" y="3"/>
                    <a:pt x="5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4" y="3"/>
                    <a:pt x="6" y="4"/>
                    <a:pt x="7" y="4"/>
                  </a:cubicBezTo>
                  <a:cubicBezTo>
                    <a:pt x="10" y="5"/>
                    <a:pt x="12" y="7"/>
                    <a:pt x="14" y="8"/>
                  </a:cubicBezTo>
                  <a:cubicBezTo>
                    <a:pt x="15" y="10"/>
                    <a:pt x="17" y="11"/>
                    <a:pt x="18" y="13"/>
                  </a:cubicBezTo>
                  <a:cubicBezTo>
                    <a:pt x="15" y="13"/>
                    <a:pt x="12" y="13"/>
                    <a:pt x="9" y="13"/>
                  </a:cubicBezTo>
                  <a:cubicBezTo>
                    <a:pt x="8" y="13"/>
                    <a:pt x="6" y="13"/>
                    <a:pt x="4" y="13"/>
                  </a:cubicBezTo>
                  <a:cubicBezTo>
                    <a:pt x="3" y="13"/>
                    <a:pt x="1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4"/>
                    <a:pt x="1" y="14"/>
                    <a:pt x="2" y="14"/>
                  </a:cubicBezTo>
                  <a:cubicBezTo>
                    <a:pt x="4" y="14"/>
                    <a:pt x="6" y="14"/>
                    <a:pt x="8" y="14"/>
                  </a:cubicBezTo>
                  <a:cubicBezTo>
                    <a:pt x="10" y="14"/>
                    <a:pt x="13" y="15"/>
                    <a:pt x="15" y="15"/>
                  </a:cubicBezTo>
                  <a:cubicBezTo>
                    <a:pt x="12" y="17"/>
                    <a:pt x="10" y="20"/>
                    <a:pt x="9" y="22"/>
                  </a:cubicBezTo>
                  <a:cubicBezTo>
                    <a:pt x="8" y="24"/>
                    <a:pt x="8" y="26"/>
                    <a:pt x="8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7"/>
                    <a:pt x="10" y="25"/>
                    <a:pt x="11" y="23"/>
                  </a:cubicBezTo>
                  <a:cubicBezTo>
                    <a:pt x="12" y="19"/>
                    <a:pt x="16" y="15"/>
                    <a:pt x="20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19" y="8"/>
                    <a:pt x="20" y="4"/>
                    <a:pt x="23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3"/>
                    <a:pt x="18" y="7"/>
                    <a:pt x="19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0" name="Freeform 1230"/>
            <p:cNvSpPr/>
            <p:nvPr/>
          </p:nvSpPr>
          <p:spPr bwMode="auto">
            <a:xfrm>
              <a:off x="3805238" y="3643313"/>
              <a:ext cx="15875" cy="33337"/>
            </a:xfrm>
            <a:custGeom>
              <a:gdLst>
                <a:gd name="T0" fmla="*/ 1 w 4"/>
                <a:gd name="T1" fmla="*/ 5 h 9"/>
                <a:gd name="T2" fmla="*/ 2 w 4"/>
                <a:gd name="T3" fmla="*/ 9 h 9"/>
                <a:gd name="T4" fmla="*/ 2 w 4"/>
                <a:gd name="T5" fmla="*/ 7 h 9"/>
                <a:gd name="T6" fmla="*/ 2 w 4"/>
                <a:gd name="T7" fmla="*/ 5 h 9"/>
                <a:gd name="T8" fmla="*/ 4 w 4"/>
                <a:gd name="T9" fmla="*/ 2 h 9"/>
                <a:gd name="T10" fmla="*/ 4 w 4"/>
                <a:gd name="T11" fmla="*/ 0 h 9"/>
                <a:gd name="T12" fmla="*/ 1 w 4"/>
                <a:gd name="T13" fmla="*/ 5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1" y="5"/>
                  </a:moveTo>
                  <a:cubicBezTo>
                    <a:pt x="0" y="7"/>
                    <a:pt x="1" y="8"/>
                    <a:pt x="2" y="9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1"/>
                    <a:pt x="1" y="2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1" name="Freeform 1231"/>
            <p:cNvSpPr/>
            <p:nvPr/>
          </p:nvSpPr>
          <p:spPr bwMode="auto">
            <a:xfrm>
              <a:off x="3813175" y="3668713"/>
              <a:ext cx="15875" cy="15875"/>
            </a:xfrm>
            <a:custGeom>
              <a:gdLst>
                <a:gd name="T0" fmla="*/ 0 w 4"/>
                <a:gd name="T1" fmla="*/ 0 h 4"/>
                <a:gd name="T2" fmla="*/ 0 w 4"/>
                <a:gd name="T3" fmla="*/ 2 h 4"/>
                <a:gd name="T4" fmla="*/ 4 w 4"/>
                <a:gd name="T5" fmla="*/ 4 h 4"/>
                <a:gd name="T6" fmla="*/ 4 w 4"/>
                <a:gd name="T7" fmla="*/ 3 h 4"/>
                <a:gd name="T8" fmla="*/ 0 w 4"/>
                <a:gd name="T9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2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2" name="Freeform 1232"/>
            <p:cNvSpPr/>
            <p:nvPr/>
          </p:nvSpPr>
          <p:spPr bwMode="auto">
            <a:xfrm>
              <a:off x="3821113" y="3638550"/>
              <a:ext cx="19050" cy="12700"/>
            </a:xfrm>
            <a:custGeom>
              <a:gdLst>
                <a:gd name="T0" fmla="*/ 0 w 5"/>
                <a:gd name="T1" fmla="*/ 1 h 3"/>
                <a:gd name="T2" fmla="*/ 0 w 5"/>
                <a:gd name="T3" fmla="*/ 3 h 3"/>
                <a:gd name="T4" fmla="*/ 4 w 5"/>
                <a:gd name="T5" fmla="*/ 2 h 3"/>
                <a:gd name="T6" fmla="*/ 5 w 5"/>
                <a:gd name="T7" fmla="*/ 0 h 3"/>
                <a:gd name="T8" fmla="*/ 0 w 5"/>
                <a:gd name="T9" fmla="*/ 1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2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3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3" name="Freeform 1233"/>
            <p:cNvSpPr/>
            <p:nvPr/>
          </p:nvSpPr>
          <p:spPr bwMode="auto">
            <a:xfrm>
              <a:off x="3906838" y="3635375"/>
              <a:ext cx="7938" cy="0"/>
            </a:xfrm>
            <a:custGeom>
              <a:gdLst>
                <a:gd name="T0" fmla="*/ 0 w 2"/>
                <a:gd name="T1" fmla="*/ 2 w 2"/>
                <a:gd name="T2" fmla="*/ 2 w 2"/>
                <a:gd name="T3" fmla="*/ 0 w 2"/>
                <a:gd name="T4" fmla="*/ 0 w 2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4" name="Freeform 1234"/>
            <p:cNvSpPr/>
            <p:nvPr/>
          </p:nvSpPr>
          <p:spPr bwMode="auto">
            <a:xfrm>
              <a:off x="4000500" y="3635375"/>
              <a:ext cx="180975" cy="241300"/>
            </a:xfrm>
            <a:custGeom>
              <a:gdLst>
                <a:gd name="T0" fmla="*/ 7 w 48"/>
                <a:gd name="T1" fmla="*/ 33 h 64"/>
                <a:gd name="T2" fmla="*/ 48 w 48"/>
                <a:gd name="T3" fmla="*/ 0 h 64"/>
                <a:gd name="T4" fmla="*/ 40 w 48"/>
                <a:gd name="T5" fmla="*/ 0 h 64"/>
                <a:gd name="T6" fmla="*/ 32 w 48"/>
                <a:gd name="T7" fmla="*/ 3 h 64"/>
                <a:gd name="T8" fmla="*/ 0 w 48"/>
                <a:gd name="T9" fmla="*/ 61 h 64"/>
                <a:gd name="T10" fmla="*/ 0 w 48"/>
                <a:gd name="T11" fmla="*/ 64 h 64"/>
                <a:gd name="T12" fmla="*/ 2 w 48"/>
                <a:gd name="T13" fmla="*/ 62 h 64"/>
                <a:gd name="T14" fmla="*/ 7 w 48"/>
                <a:gd name="T15" fmla="*/ 33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64">
                  <a:moveTo>
                    <a:pt x="7" y="33"/>
                  </a:moveTo>
                  <a:cubicBezTo>
                    <a:pt x="15" y="16"/>
                    <a:pt x="30" y="3"/>
                    <a:pt x="48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1"/>
                    <a:pt x="35" y="2"/>
                    <a:pt x="32" y="3"/>
                  </a:cubicBezTo>
                  <a:cubicBezTo>
                    <a:pt x="11" y="14"/>
                    <a:pt x="0" y="38"/>
                    <a:pt x="0" y="61"/>
                  </a:cubicBezTo>
                  <a:cubicBezTo>
                    <a:pt x="0" y="62"/>
                    <a:pt x="0" y="63"/>
                    <a:pt x="0" y="64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52"/>
                    <a:pt x="3" y="42"/>
                    <a:pt x="7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5" name="Freeform 1235"/>
            <p:cNvSpPr>
              <a:spLocks noEditPoints="1"/>
            </p:cNvSpPr>
            <p:nvPr/>
          </p:nvSpPr>
          <p:spPr bwMode="auto">
            <a:xfrm>
              <a:off x="3887788" y="3635375"/>
              <a:ext cx="188913" cy="214312"/>
            </a:xfrm>
            <a:custGeom>
              <a:gdLst>
                <a:gd name="T0" fmla="*/ 44 w 50"/>
                <a:gd name="T1" fmla="*/ 2 h 57"/>
                <a:gd name="T2" fmla="*/ 39 w 50"/>
                <a:gd name="T3" fmla="*/ 7 h 57"/>
                <a:gd name="T4" fmla="*/ 38 w 50"/>
                <a:gd name="T5" fmla="*/ 0 h 57"/>
                <a:gd name="T6" fmla="*/ 36 w 50"/>
                <a:gd name="T7" fmla="*/ 0 h 57"/>
                <a:gd name="T8" fmla="*/ 36 w 50"/>
                <a:gd name="T9" fmla="*/ 6 h 57"/>
                <a:gd name="T10" fmla="*/ 28 w 50"/>
                <a:gd name="T11" fmla="*/ 7 h 57"/>
                <a:gd name="T12" fmla="*/ 22 w 50"/>
                <a:gd name="T13" fmla="*/ 13 h 57"/>
                <a:gd name="T14" fmla="*/ 22 w 50"/>
                <a:gd name="T15" fmla="*/ 13 h 57"/>
                <a:gd name="T16" fmla="*/ 25 w 50"/>
                <a:gd name="T17" fmla="*/ 23 h 57"/>
                <a:gd name="T18" fmla="*/ 20 w 50"/>
                <a:gd name="T19" fmla="*/ 24 h 57"/>
                <a:gd name="T20" fmla="*/ 14 w 50"/>
                <a:gd name="T21" fmla="*/ 28 h 57"/>
                <a:gd name="T22" fmla="*/ 14 w 50"/>
                <a:gd name="T23" fmla="*/ 28 h 57"/>
                <a:gd name="T24" fmla="*/ 12 w 50"/>
                <a:gd name="T25" fmla="*/ 23 h 57"/>
                <a:gd name="T26" fmla="*/ 10 w 50"/>
                <a:gd name="T27" fmla="*/ 25 h 57"/>
                <a:gd name="T28" fmla="*/ 14 w 50"/>
                <a:gd name="T29" fmla="*/ 30 h 57"/>
                <a:gd name="T30" fmla="*/ 13 w 50"/>
                <a:gd name="T31" fmla="*/ 31 h 57"/>
                <a:gd name="T32" fmla="*/ 13 w 50"/>
                <a:gd name="T33" fmla="*/ 31 h 57"/>
                <a:gd name="T34" fmla="*/ 4 w 50"/>
                <a:gd name="T35" fmla="*/ 37 h 57"/>
                <a:gd name="T36" fmla="*/ 2 w 50"/>
                <a:gd name="T37" fmla="*/ 33 h 57"/>
                <a:gd name="T38" fmla="*/ 0 w 50"/>
                <a:gd name="T39" fmla="*/ 34 h 57"/>
                <a:gd name="T40" fmla="*/ 4 w 50"/>
                <a:gd name="T41" fmla="*/ 38 h 57"/>
                <a:gd name="T42" fmla="*/ 4 w 50"/>
                <a:gd name="T43" fmla="*/ 38 h 57"/>
                <a:gd name="T44" fmla="*/ 3 w 50"/>
                <a:gd name="T45" fmla="*/ 39 h 57"/>
                <a:gd name="T46" fmla="*/ 5 w 50"/>
                <a:gd name="T47" fmla="*/ 41 h 57"/>
                <a:gd name="T48" fmla="*/ 5 w 50"/>
                <a:gd name="T49" fmla="*/ 40 h 57"/>
                <a:gd name="T50" fmla="*/ 13 w 50"/>
                <a:gd name="T51" fmla="*/ 33 h 57"/>
                <a:gd name="T52" fmla="*/ 19 w 50"/>
                <a:gd name="T53" fmla="*/ 44 h 57"/>
                <a:gd name="T54" fmla="*/ 12 w 50"/>
                <a:gd name="T55" fmla="*/ 48 h 57"/>
                <a:gd name="T56" fmla="*/ 13 w 50"/>
                <a:gd name="T57" fmla="*/ 49 h 57"/>
                <a:gd name="T58" fmla="*/ 21 w 50"/>
                <a:gd name="T59" fmla="*/ 45 h 57"/>
                <a:gd name="T60" fmla="*/ 19 w 50"/>
                <a:gd name="T61" fmla="*/ 55 h 57"/>
                <a:gd name="T62" fmla="*/ 21 w 50"/>
                <a:gd name="T63" fmla="*/ 57 h 57"/>
                <a:gd name="T64" fmla="*/ 23 w 50"/>
                <a:gd name="T65" fmla="*/ 47 h 57"/>
                <a:gd name="T66" fmla="*/ 41 w 50"/>
                <a:gd name="T67" fmla="*/ 7 h 57"/>
                <a:gd name="T68" fmla="*/ 50 w 50"/>
                <a:gd name="T69" fmla="*/ 0 h 57"/>
                <a:gd name="T70" fmla="*/ 47 w 50"/>
                <a:gd name="T71" fmla="*/ 0 h 57"/>
                <a:gd name="T72" fmla="*/ 44 w 50"/>
                <a:gd name="T73" fmla="*/ 2 h 57"/>
                <a:gd name="T74" fmla="*/ 21 w 50"/>
                <a:gd name="T75" fmla="*/ 43 h 57"/>
                <a:gd name="T76" fmla="*/ 14 w 50"/>
                <a:gd name="T77" fmla="*/ 33 h 57"/>
                <a:gd name="T78" fmla="*/ 19 w 50"/>
                <a:gd name="T79" fmla="*/ 26 h 57"/>
                <a:gd name="T80" fmla="*/ 27 w 50"/>
                <a:gd name="T81" fmla="*/ 25 h 57"/>
                <a:gd name="T82" fmla="*/ 21 w 50"/>
                <a:gd name="T83" fmla="*/ 43 h 57"/>
                <a:gd name="T84" fmla="*/ 28 w 50"/>
                <a:gd name="T85" fmla="*/ 24 h 57"/>
                <a:gd name="T86" fmla="*/ 25 w 50"/>
                <a:gd name="T87" fmla="*/ 11 h 57"/>
                <a:gd name="T88" fmla="*/ 37 w 50"/>
                <a:gd name="T89" fmla="*/ 9 h 57"/>
                <a:gd name="T90" fmla="*/ 28 w 50"/>
                <a:gd name="T91" fmla="*/ 24 h 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0" h="57">
                  <a:moveTo>
                    <a:pt x="44" y="2"/>
                  </a:moveTo>
                  <a:cubicBezTo>
                    <a:pt x="42" y="4"/>
                    <a:pt x="40" y="5"/>
                    <a:pt x="39" y="7"/>
                  </a:cubicBezTo>
                  <a:cubicBezTo>
                    <a:pt x="37" y="5"/>
                    <a:pt x="37" y="2"/>
                    <a:pt x="38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2"/>
                    <a:pt x="36" y="4"/>
                    <a:pt x="36" y="6"/>
                  </a:cubicBezTo>
                  <a:cubicBezTo>
                    <a:pt x="34" y="5"/>
                    <a:pt x="31" y="6"/>
                    <a:pt x="28" y="7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7"/>
                    <a:pt x="22" y="21"/>
                    <a:pt x="25" y="23"/>
                  </a:cubicBezTo>
                  <a:cubicBezTo>
                    <a:pt x="23" y="23"/>
                    <a:pt x="22" y="24"/>
                    <a:pt x="20" y="24"/>
                  </a:cubicBezTo>
                  <a:cubicBezTo>
                    <a:pt x="18" y="25"/>
                    <a:pt x="16" y="26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3" y="27"/>
                    <a:pt x="12" y="25"/>
                    <a:pt x="12" y="23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7"/>
                    <a:pt x="12" y="28"/>
                    <a:pt x="14" y="30"/>
                  </a:cubicBezTo>
                  <a:cubicBezTo>
                    <a:pt x="13" y="30"/>
                    <a:pt x="13" y="30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9" y="31"/>
                    <a:pt x="6" y="34"/>
                    <a:pt x="4" y="37"/>
                  </a:cubicBezTo>
                  <a:cubicBezTo>
                    <a:pt x="3" y="36"/>
                    <a:pt x="2" y="35"/>
                    <a:pt x="2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6"/>
                    <a:pt x="2" y="37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3" y="39"/>
                    <a:pt x="3" y="39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6" y="36"/>
                    <a:pt x="9" y="34"/>
                    <a:pt x="13" y="33"/>
                  </a:cubicBezTo>
                  <a:cubicBezTo>
                    <a:pt x="12" y="37"/>
                    <a:pt x="15" y="41"/>
                    <a:pt x="19" y="44"/>
                  </a:cubicBezTo>
                  <a:cubicBezTo>
                    <a:pt x="16" y="44"/>
                    <a:pt x="13" y="45"/>
                    <a:pt x="12" y="48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4" y="46"/>
                    <a:pt x="18" y="45"/>
                    <a:pt x="21" y="45"/>
                  </a:cubicBezTo>
                  <a:cubicBezTo>
                    <a:pt x="20" y="48"/>
                    <a:pt x="20" y="52"/>
                    <a:pt x="19" y="55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4"/>
                    <a:pt x="22" y="50"/>
                    <a:pt x="23" y="47"/>
                  </a:cubicBezTo>
                  <a:cubicBezTo>
                    <a:pt x="25" y="32"/>
                    <a:pt x="31" y="18"/>
                    <a:pt x="41" y="7"/>
                  </a:cubicBezTo>
                  <a:cubicBezTo>
                    <a:pt x="44" y="4"/>
                    <a:pt x="47" y="2"/>
                    <a:pt x="50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1"/>
                    <a:pt x="45" y="1"/>
                    <a:pt x="44" y="2"/>
                  </a:cubicBezTo>
                  <a:close/>
                  <a:moveTo>
                    <a:pt x="21" y="43"/>
                  </a:moveTo>
                  <a:cubicBezTo>
                    <a:pt x="17" y="41"/>
                    <a:pt x="13" y="38"/>
                    <a:pt x="14" y="33"/>
                  </a:cubicBezTo>
                  <a:cubicBezTo>
                    <a:pt x="15" y="30"/>
                    <a:pt x="17" y="28"/>
                    <a:pt x="19" y="26"/>
                  </a:cubicBezTo>
                  <a:cubicBezTo>
                    <a:pt x="21" y="25"/>
                    <a:pt x="25" y="24"/>
                    <a:pt x="27" y="25"/>
                  </a:cubicBezTo>
                  <a:cubicBezTo>
                    <a:pt x="24" y="31"/>
                    <a:pt x="23" y="37"/>
                    <a:pt x="21" y="43"/>
                  </a:cubicBezTo>
                  <a:close/>
                  <a:moveTo>
                    <a:pt x="28" y="24"/>
                  </a:moveTo>
                  <a:cubicBezTo>
                    <a:pt x="23" y="21"/>
                    <a:pt x="22" y="16"/>
                    <a:pt x="25" y="11"/>
                  </a:cubicBezTo>
                  <a:cubicBezTo>
                    <a:pt x="27" y="8"/>
                    <a:pt x="34" y="5"/>
                    <a:pt x="37" y="9"/>
                  </a:cubicBezTo>
                  <a:cubicBezTo>
                    <a:pt x="34" y="13"/>
                    <a:pt x="30" y="18"/>
                    <a:pt x="28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6" name="Freeform 1236"/>
            <p:cNvSpPr/>
            <p:nvPr/>
          </p:nvSpPr>
          <p:spPr bwMode="auto">
            <a:xfrm>
              <a:off x="3975100" y="3635375"/>
              <a:ext cx="7938" cy="7937"/>
            </a:xfrm>
            <a:custGeom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0 h 2"/>
                <a:gd name="T8" fmla="*/ 0 w 2"/>
                <a:gd name="T9" fmla="*/ 2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7" name="Freeform 1237"/>
            <p:cNvSpPr/>
            <p:nvPr/>
          </p:nvSpPr>
          <p:spPr bwMode="auto">
            <a:xfrm>
              <a:off x="3884613" y="3635375"/>
              <a:ext cx="90488" cy="128587"/>
            </a:xfrm>
            <a:custGeom>
              <a:gdLst>
                <a:gd name="T0" fmla="*/ 13 w 24"/>
                <a:gd name="T1" fmla="*/ 18 h 34"/>
                <a:gd name="T2" fmla="*/ 16 w 24"/>
                <a:gd name="T3" fmla="*/ 15 h 34"/>
                <a:gd name="T4" fmla="*/ 16 w 24"/>
                <a:gd name="T5" fmla="*/ 14 h 34"/>
                <a:gd name="T6" fmla="*/ 17 w 24"/>
                <a:gd name="T7" fmla="*/ 13 h 34"/>
                <a:gd name="T8" fmla="*/ 15 w 24"/>
                <a:gd name="T9" fmla="*/ 14 h 34"/>
                <a:gd name="T10" fmla="*/ 14 w 24"/>
                <a:gd name="T11" fmla="*/ 4 h 34"/>
                <a:gd name="T12" fmla="*/ 19 w 24"/>
                <a:gd name="T13" fmla="*/ 0 h 34"/>
                <a:gd name="T14" fmla="*/ 24 w 24"/>
                <a:gd name="T15" fmla="*/ 0 h 34"/>
                <a:gd name="T16" fmla="*/ 17 w 24"/>
                <a:gd name="T17" fmla="*/ 0 h 34"/>
                <a:gd name="T18" fmla="*/ 13 w 24"/>
                <a:gd name="T19" fmla="*/ 3 h 34"/>
                <a:gd name="T20" fmla="*/ 13 w 24"/>
                <a:gd name="T21" fmla="*/ 15 h 34"/>
                <a:gd name="T22" fmla="*/ 12 w 24"/>
                <a:gd name="T23" fmla="*/ 18 h 34"/>
                <a:gd name="T24" fmla="*/ 11 w 24"/>
                <a:gd name="T25" fmla="*/ 19 h 34"/>
                <a:gd name="T26" fmla="*/ 1 w 24"/>
                <a:gd name="T27" fmla="*/ 26 h 34"/>
                <a:gd name="T28" fmla="*/ 1 w 24"/>
                <a:gd name="T29" fmla="*/ 34 h 34"/>
                <a:gd name="T30" fmla="*/ 3 w 24"/>
                <a:gd name="T31" fmla="*/ 33 h 34"/>
                <a:gd name="T32" fmla="*/ 2 w 24"/>
                <a:gd name="T33" fmla="*/ 27 h 34"/>
                <a:gd name="T34" fmla="*/ 11 w 24"/>
                <a:gd name="T35" fmla="*/ 21 h 34"/>
                <a:gd name="T36" fmla="*/ 11 w 24"/>
                <a:gd name="T37" fmla="*/ 25 h 34"/>
                <a:gd name="T38" fmla="*/ 13 w 24"/>
                <a:gd name="T39" fmla="*/ 23 h 34"/>
                <a:gd name="T40" fmla="*/ 13 w 24"/>
                <a:gd name="T41" fmla="*/ 18 h 3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34">
                  <a:moveTo>
                    <a:pt x="13" y="18"/>
                  </a:moveTo>
                  <a:cubicBezTo>
                    <a:pt x="14" y="17"/>
                    <a:pt x="15" y="16"/>
                    <a:pt x="16" y="15"/>
                  </a:cubicBezTo>
                  <a:cubicBezTo>
                    <a:pt x="16" y="15"/>
                    <a:pt x="16" y="14"/>
                    <a:pt x="16" y="14"/>
                  </a:cubicBezTo>
                  <a:cubicBezTo>
                    <a:pt x="16" y="14"/>
                    <a:pt x="17" y="13"/>
                    <a:pt x="17" y="13"/>
                  </a:cubicBezTo>
                  <a:cubicBezTo>
                    <a:pt x="16" y="13"/>
                    <a:pt x="15" y="14"/>
                    <a:pt x="15" y="14"/>
                  </a:cubicBezTo>
                  <a:cubicBezTo>
                    <a:pt x="12" y="11"/>
                    <a:pt x="12" y="7"/>
                    <a:pt x="14" y="4"/>
                  </a:cubicBezTo>
                  <a:cubicBezTo>
                    <a:pt x="15" y="2"/>
                    <a:pt x="17" y="1"/>
                    <a:pt x="19" y="0"/>
                  </a:cubicBezTo>
                  <a:cubicBezTo>
                    <a:pt x="21" y="0"/>
                    <a:pt x="22" y="0"/>
                    <a:pt x="24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0"/>
                    <a:pt x="14" y="2"/>
                    <a:pt x="13" y="3"/>
                  </a:cubicBezTo>
                  <a:cubicBezTo>
                    <a:pt x="10" y="7"/>
                    <a:pt x="11" y="12"/>
                    <a:pt x="13" y="15"/>
                  </a:cubicBezTo>
                  <a:cubicBezTo>
                    <a:pt x="13" y="16"/>
                    <a:pt x="12" y="17"/>
                    <a:pt x="12" y="18"/>
                  </a:cubicBezTo>
                  <a:cubicBezTo>
                    <a:pt x="12" y="18"/>
                    <a:pt x="11" y="19"/>
                    <a:pt x="11" y="19"/>
                  </a:cubicBezTo>
                  <a:cubicBezTo>
                    <a:pt x="7" y="19"/>
                    <a:pt x="3" y="22"/>
                    <a:pt x="1" y="26"/>
                  </a:cubicBezTo>
                  <a:cubicBezTo>
                    <a:pt x="0" y="29"/>
                    <a:pt x="0" y="32"/>
                    <a:pt x="1" y="34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2" y="31"/>
                    <a:pt x="2" y="29"/>
                    <a:pt x="2" y="27"/>
                  </a:cubicBezTo>
                  <a:cubicBezTo>
                    <a:pt x="4" y="23"/>
                    <a:pt x="7" y="21"/>
                    <a:pt x="11" y="21"/>
                  </a:cubicBezTo>
                  <a:cubicBezTo>
                    <a:pt x="11" y="22"/>
                    <a:pt x="11" y="23"/>
                    <a:pt x="11" y="25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2" y="22"/>
                    <a:pt x="13" y="20"/>
                    <a:pt x="13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8" name="Freeform 1238"/>
            <p:cNvSpPr/>
            <p:nvPr/>
          </p:nvSpPr>
          <p:spPr bwMode="auto">
            <a:xfrm>
              <a:off x="3963988" y="3654425"/>
              <a:ext cx="30163" cy="30162"/>
            </a:xfrm>
            <a:custGeom>
              <a:gdLst>
                <a:gd name="T0" fmla="*/ 5 w 8"/>
                <a:gd name="T1" fmla="*/ 0 h 8"/>
                <a:gd name="T2" fmla="*/ 4 w 8"/>
                <a:gd name="T3" fmla="*/ 2 h 8"/>
                <a:gd name="T4" fmla="*/ 5 w 8"/>
                <a:gd name="T5" fmla="*/ 4 h 8"/>
                <a:gd name="T6" fmla="*/ 4 w 8"/>
                <a:gd name="T7" fmla="*/ 4 h 8"/>
                <a:gd name="T8" fmla="*/ 2 w 8"/>
                <a:gd name="T9" fmla="*/ 7 h 8"/>
                <a:gd name="T10" fmla="*/ 1 w 8"/>
                <a:gd name="T11" fmla="*/ 6 h 8"/>
                <a:gd name="T12" fmla="*/ 0 w 8"/>
                <a:gd name="T13" fmla="*/ 8 h 8"/>
                <a:gd name="T14" fmla="*/ 2 w 8"/>
                <a:gd name="T15" fmla="*/ 8 h 8"/>
                <a:gd name="T16" fmla="*/ 8 w 8"/>
                <a:gd name="T17" fmla="*/ 2 h 8"/>
                <a:gd name="T18" fmla="*/ 6 w 8"/>
                <a:gd name="T19" fmla="*/ 3 h 8"/>
                <a:gd name="T20" fmla="*/ 5 w 8"/>
                <a:gd name="T21" fmla="*/ 0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cubicBezTo>
                    <a:pt x="5" y="1"/>
                    <a:pt x="4" y="1"/>
                    <a:pt x="4" y="2"/>
                  </a:cubicBezTo>
                  <a:cubicBezTo>
                    <a:pt x="4" y="2"/>
                    <a:pt x="4" y="3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3" y="6"/>
                    <a:pt x="2" y="7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2"/>
                    <a:pt x="5" y="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9" name="Freeform 1239"/>
            <p:cNvSpPr/>
            <p:nvPr/>
          </p:nvSpPr>
          <p:spPr bwMode="auto">
            <a:xfrm>
              <a:off x="3975100" y="3635375"/>
              <a:ext cx="7938" cy="26987"/>
            </a:xfrm>
            <a:custGeom>
              <a:gdLst>
                <a:gd name="T0" fmla="*/ 2 w 2"/>
                <a:gd name="T1" fmla="*/ 0 h 7"/>
                <a:gd name="T2" fmla="*/ 0 w 2"/>
                <a:gd name="T3" fmla="*/ 2 h 7"/>
                <a:gd name="T4" fmla="*/ 1 w 2"/>
                <a:gd name="T5" fmla="*/ 7 h 7"/>
                <a:gd name="T6" fmla="*/ 2 w 2"/>
                <a:gd name="T7" fmla="*/ 5 h 7"/>
                <a:gd name="T8" fmla="*/ 2 w 2"/>
                <a:gd name="T9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4"/>
                    <a:pt x="0" y="5"/>
                    <a:pt x="1" y="7"/>
                  </a:cubicBezTo>
                  <a:cubicBezTo>
                    <a:pt x="1" y="6"/>
                    <a:pt x="2" y="6"/>
                    <a:pt x="2" y="5"/>
                  </a:cubicBezTo>
                  <a:cubicBezTo>
                    <a:pt x="2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0" name="Freeform 1240"/>
            <p:cNvSpPr/>
            <p:nvPr/>
          </p:nvSpPr>
          <p:spPr bwMode="auto">
            <a:xfrm>
              <a:off x="3944938" y="3676650"/>
              <a:ext cx="22225" cy="15875"/>
            </a:xfrm>
            <a:custGeom>
              <a:gdLst>
                <a:gd name="T0" fmla="*/ 1 w 6"/>
                <a:gd name="T1" fmla="*/ 2 h 4"/>
                <a:gd name="T2" fmla="*/ 0 w 6"/>
                <a:gd name="T3" fmla="*/ 3 h 4"/>
                <a:gd name="T4" fmla="*/ 0 w 6"/>
                <a:gd name="T5" fmla="*/ 4 h 4"/>
                <a:gd name="T6" fmla="*/ 5 w 6"/>
                <a:gd name="T7" fmla="*/ 2 h 4"/>
                <a:gd name="T8" fmla="*/ 6 w 6"/>
                <a:gd name="T9" fmla="*/ 0 h 4"/>
                <a:gd name="T10" fmla="*/ 1 w 6"/>
                <a:gd name="T11" fmla="*/ 2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1" y="2"/>
                  </a:move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3" y="2"/>
                    <a:pt x="5" y="2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4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1" name="Freeform 1241"/>
            <p:cNvSpPr/>
            <p:nvPr/>
          </p:nvSpPr>
          <p:spPr bwMode="auto">
            <a:xfrm>
              <a:off x="3975100" y="3635375"/>
              <a:ext cx="7938" cy="0"/>
            </a:xfrm>
            <a:custGeom>
              <a:gdLst>
                <a:gd name="T0" fmla="*/ 2 w 2"/>
                <a:gd name="T1" fmla="*/ 2 w 2"/>
                <a:gd name="T2" fmla="*/ 0 w 2"/>
                <a:gd name="T3" fmla="*/ 0 w 2"/>
                <a:gd name="T4" fmla="*/ 2 w 2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2" name="Freeform 1242"/>
            <p:cNvSpPr/>
            <p:nvPr/>
          </p:nvSpPr>
          <p:spPr bwMode="auto">
            <a:xfrm>
              <a:off x="3948113" y="3635375"/>
              <a:ext cx="26988" cy="0"/>
            </a:xfrm>
            <a:custGeom>
              <a:gdLst>
                <a:gd name="T0" fmla="*/ 7 w 7"/>
                <a:gd name="T1" fmla="*/ 7 w 7"/>
                <a:gd name="T2" fmla="*/ 0 w 7"/>
                <a:gd name="T3" fmla="*/ 0 w 7"/>
                <a:gd name="T4" fmla="*/ 7 w 7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7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3" name="Freeform 1243"/>
            <p:cNvSpPr/>
            <p:nvPr/>
          </p:nvSpPr>
          <p:spPr bwMode="auto">
            <a:xfrm>
              <a:off x="4222750" y="3635375"/>
              <a:ext cx="123825" cy="38100"/>
            </a:xfrm>
            <a:custGeom>
              <a:gdLst>
                <a:gd name="T0" fmla="*/ 0 w 33"/>
                <a:gd name="T1" fmla="*/ 4 h 10"/>
                <a:gd name="T2" fmla="*/ 6 w 33"/>
                <a:gd name="T3" fmla="*/ 10 h 10"/>
                <a:gd name="T4" fmla="*/ 33 w 33"/>
                <a:gd name="T5" fmla="*/ 0 h 10"/>
                <a:gd name="T6" fmla="*/ 5 w 33"/>
                <a:gd name="T7" fmla="*/ 0 h 10"/>
                <a:gd name="T8" fmla="*/ 0 w 33"/>
                <a:gd name="T9" fmla="*/ 4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0">
                  <a:moveTo>
                    <a:pt x="0" y="4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16" y="9"/>
                    <a:pt x="25" y="6"/>
                    <a:pt x="33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4" name="Freeform 1244"/>
            <p:cNvSpPr/>
            <p:nvPr/>
          </p:nvSpPr>
          <p:spPr bwMode="auto">
            <a:xfrm>
              <a:off x="4222750" y="3651250"/>
              <a:ext cx="22225" cy="22225"/>
            </a:xfrm>
            <a:custGeom>
              <a:gdLst>
                <a:gd name="T0" fmla="*/ 0 w 14"/>
                <a:gd name="T1" fmla="*/ 0 h 14"/>
                <a:gd name="T2" fmla="*/ 14 w 14"/>
                <a:gd name="T3" fmla="*/ 14 h 14"/>
                <a:gd name="T4" fmla="*/ 0 w 14"/>
                <a:gd name="T5" fmla="*/ 0 h 14"/>
                <a:gd name="T6" fmla="*/ 0 w 14"/>
                <a:gd name="T7" fmla="*/ 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4">
                  <a:moveTo>
                    <a:pt x="0" y="0"/>
                  </a:moveTo>
                  <a:lnTo>
                    <a:pt x="14" y="1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5" name="Freeform 1245"/>
            <p:cNvSpPr/>
            <p:nvPr/>
          </p:nvSpPr>
          <p:spPr bwMode="auto">
            <a:xfrm>
              <a:off x="4308475" y="3736975"/>
              <a:ext cx="15875" cy="11112"/>
            </a:xfrm>
            <a:custGeom>
              <a:gdLst>
                <a:gd name="T0" fmla="*/ 4 w 4"/>
                <a:gd name="T1" fmla="*/ 0 h 3"/>
                <a:gd name="T2" fmla="*/ 0 w 4"/>
                <a:gd name="T3" fmla="*/ 0 h 3"/>
                <a:gd name="T4" fmla="*/ 3 w 4"/>
                <a:gd name="T5" fmla="*/ 3 h 3"/>
                <a:gd name="T6" fmla="*/ 4 w 4"/>
                <a:gd name="T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6" name="Freeform 1246"/>
            <p:cNvSpPr/>
            <p:nvPr/>
          </p:nvSpPr>
          <p:spPr bwMode="auto">
            <a:xfrm>
              <a:off x="4324350" y="3741738"/>
              <a:ext cx="44450" cy="41275"/>
            </a:xfrm>
            <a:custGeom>
              <a:gdLst>
                <a:gd name="T0" fmla="*/ 8 w 12"/>
                <a:gd name="T1" fmla="*/ 11 h 11"/>
                <a:gd name="T2" fmla="*/ 12 w 12"/>
                <a:gd name="T3" fmla="*/ 3 h 11"/>
                <a:gd name="T4" fmla="*/ 2 w 12"/>
                <a:gd name="T5" fmla="*/ 0 h 11"/>
                <a:gd name="T6" fmla="*/ 0 w 12"/>
                <a:gd name="T7" fmla="*/ 3 h 11"/>
                <a:gd name="T8" fmla="*/ 8 w 12"/>
                <a:gd name="T9" fmla="*/ 11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8" y="11"/>
                  </a:moveTo>
                  <a:cubicBezTo>
                    <a:pt x="10" y="9"/>
                    <a:pt x="12" y="7"/>
                    <a:pt x="12" y="3"/>
                  </a:cubicBezTo>
                  <a:cubicBezTo>
                    <a:pt x="8" y="4"/>
                    <a:pt x="4" y="3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8" y="11"/>
                    <a:pt x="8" y="11"/>
                    <a:pt x="8" y="11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7" name="Freeform 1247"/>
            <p:cNvSpPr/>
            <p:nvPr/>
          </p:nvSpPr>
          <p:spPr bwMode="auto">
            <a:xfrm>
              <a:off x="4324350" y="3752850"/>
              <a:ext cx="30163" cy="30162"/>
            </a:xfrm>
            <a:custGeom>
              <a:gdLst>
                <a:gd name="T0" fmla="*/ 19 w 19"/>
                <a:gd name="T1" fmla="*/ 19 h 19"/>
                <a:gd name="T2" fmla="*/ 0 w 19"/>
                <a:gd name="T3" fmla="*/ 0 h 19"/>
                <a:gd name="T4" fmla="*/ 19 w 19"/>
                <a:gd name="T5" fmla="*/ 19 h 19"/>
                <a:gd name="T6" fmla="*/ 19 w 19"/>
                <a:gd name="T7" fmla="*/ 19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9" y="19"/>
                  </a:moveTo>
                  <a:lnTo>
                    <a:pt x="0" y="0"/>
                  </a:lnTo>
                  <a:lnTo>
                    <a:pt x="19" y="19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8" name="Freeform 1248"/>
            <p:cNvSpPr/>
            <p:nvPr/>
          </p:nvSpPr>
          <p:spPr bwMode="auto">
            <a:xfrm>
              <a:off x="4294188" y="3692525"/>
              <a:ext cx="60325" cy="44450"/>
            </a:xfrm>
            <a:custGeom>
              <a:gdLst>
                <a:gd name="T0" fmla="*/ 14 w 16"/>
                <a:gd name="T1" fmla="*/ 0 h 12"/>
                <a:gd name="T2" fmla="*/ 0 w 16"/>
                <a:gd name="T3" fmla="*/ 6 h 12"/>
                <a:gd name="T4" fmla="*/ 0 w 16"/>
                <a:gd name="T5" fmla="*/ 6 h 12"/>
                <a:gd name="T6" fmla="*/ 10 w 16"/>
                <a:gd name="T7" fmla="*/ 10 h 12"/>
                <a:gd name="T8" fmla="*/ 14 w 16"/>
                <a:gd name="T9" fmla="*/ 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14" y="0"/>
                  </a:moveTo>
                  <a:cubicBezTo>
                    <a:pt x="10" y="2"/>
                    <a:pt x="5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10"/>
                    <a:pt x="7" y="12"/>
                    <a:pt x="10" y="10"/>
                  </a:cubicBezTo>
                  <a:cubicBezTo>
                    <a:pt x="14" y="9"/>
                    <a:pt x="16" y="4"/>
                    <a:pt x="14" y="0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9" name="Freeform 1249"/>
            <p:cNvSpPr/>
            <p:nvPr/>
          </p:nvSpPr>
          <p:spPr bwMode="auto">
            <a:xfrm>
              <a:off x="4335463" y="3695700"/>
              <a:ext cx="63500" cy="57150"/>
            </a:xfrm>
            <a:custGeom>
              <a:gdLst>
                <a:gd name="T0" fmla="*/ 16 w 17"/>
                <a:gd name="T1" fmla="*/ 3 h 15"/>
                <a:gd name="T2" fmla="*/ 12 w 17"/>
                <a:gd name="T3" fmla="*/ 4 h 15"/>
                <a:gd name="T4" fmla="*/ 5 w 17"/>
                <a:gd name="T5" fmla="*/ 0 h 15"/>
                <a:gd name="T6" fmla="*/ 0 w 17"/>
                <a:gd name="T7" fmla="*/ 11 h 15"/>
                <a:gd name="T8" fmla="*/ 12 w 17"/>
                <a:gd name="T9" fmla="*/ 13 h 15"/>
                <a:gd name="T10" fmla="*/ 16 w 17"/>
                <a:gd name="T11" fmla="*/ 3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5">
                  <a:moveTo>
                    <a:pt x="16" y="3"/>
                  </a:moveTo>
                  <a:cubicBezTo>
                    <a:pt x="15" y="4"/>
                    <a:pt x="14" y="4"/>
                    <a:pt x="12" y="4"/>
                  </a:cubicBezTo>
                  <a:cubicBezTo>
                    <a:pt x="9" y="3"/>
                    <a:pt x="7" y="2"/>
                    <a:pt x="5" y="0"/>
                  </a:cubicBezTo>
                  <a:cubicBezTo>
                    <a:pt x="6" y="4"/>
                    <a:pt x="4" y="10"/>
                    <a:pt x="0" y="11"/>
                  </a:cubicBezTo>
                  <a:cubicBezTo>
                    <a:pt x="3" y="14"/>
                    <a:pt x="7" y="15"/>
                    <a:pt x="12" y="13"/>
                  </a:cubicBezTo>
                  <a:cubicBezTo>
                    <a:pt x="15" y="11"/>
                    <a:pt x="17" y="7"/>
                    <a:pt x="16" y="3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0" name="Freeform 1250"/>
            <p:cNvSpPr/>
            <p:nvPr/>
          </p:nvSpPr>
          <p:spPr bwMode="auto">
            <a:xfrm>
              <a:off x="4418013" y="3638550"/>
              <a:ext cx="52388" cy="57150"/>
            </a:xfrm>
            <a:custGeom>
              <a:gdLst>
                <a:gd name="T0" fmla="*/ 1 w 14"/>
                <a:gd name="T1" fmla="*/ 2 h 15"/>
                <a:gd name="T2" fmla="*/ 0 w 14"/>
                <a:gd name="T3" fmla="*/ 13 h 15"/>
                <a:gd name="T4" fmla="*/ 11 w 14"/>
                <a:gd name="T5" fmla="*/ 11 h 15"/>
                <a:gd name="T6" fmla="*/ 12 w 14"/>
                <a:gd name="T7" fmla="*/ 0 h 15"/>
                <a:gd name="T8" fmla="*/ 1 w 14"/>
                <a:gd name="T9" fmla="*/ 2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1" y="2"/>
                  </a:moveTo>
                  <a:cubicBezTo>
                    <a:pt x="3" y="6"/>
                    <a:pt x="2" y="10"/>
                    <a:pt x="0" y="13"/>
                  </a:cubicBezTo>
                  <a:cubicBezTo>
                    <a:pt x="4" y="15"/>
                    <a:pt x="8" y="14"/>
                    <a:pt x="11" y="11"/>
                  </a:cubicBezTo>
                  <a:cubicBezTo>
                    <a:pt x="14" y="8"/>
                    <a:pt x="14" y="4"/>
                    <a:pt x="12" y="0"/>
                  </a:cubicBezTo>
                  <a:cubicBezTo>
                    <a:pt x="9" y="2"/>
                    <a:pt x="4" y="3"/>
                    <a:pt x="1" y="2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1" name="Freeform 1251"/>
            <p:cNvSpPr/>
            <p:nvPr/>
          </p:nvSpPr>
          <p:spPr bwMode="auto">
            <a:xfrm>
              <a:off x="4392613" y="3695700"/>
              <a:ext cx="52388" cy="52387"/>
            </a:xfrm>
            <a:custGeom>
              <a:gdLst>
                <a:gd name="T0" fmla="*/ 13 w 14"/>
                <a:gd name="T1" fmla="*/ 1 h 14"/>
                <a:gd name="T2" fmla="*/ 6 w 14"/>
                <a:gd name="T3" fmla="*/ 0 h 14"/>
                <a:gd name="T4" fmla="*/ 5 w 14"/>
                <a:gd name="T5" fmla="*/ 0 h 14"/>
                <a:gd name="T6" fmla="*/ 3 w 14"/>
                <a:gd name="T7" fmla="*/ 2 h 14"/>
                <a:gd name="T8" fmla="*/ 0 w 14"/>
                <a:gd name="T9" fmla="*/ 12 h 14"/>
                <a:gd name="T10" fmla="*/ 10 w 14"/>
                <a:gd name="T11" fmla="*/ 11 h 14"/>
                <a:gd name="T12" fmla="*/ 13 w 14"/>
                <a:gd name="T13" fmla="*/ 1 h 14"/>
                <a:gd name="T14" fmla="*/ 13 w 14"/>
                <a:gd name="T15" fmla="*/ 1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4">
                  <a:moveTo>
                    <a:pt x="13" y="1"/>
                  </a:moveTo>
                  <a:cubicBezTo>
                    <a:pt x="10" y="1"/>
                    <a:pt x="8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4" y="6"/>
                    <a:pt x="3" y="10"/>
                    <a:pt x="0" y="12"/>
                  </a:cubicBezTo>
                  <a:cubicBezTo>
                    <a:pt x="3" y="14"/>
                    <a:pt x="8" y="13"/>
                    <a:pt x="10" y="11"/>
                  </a:cubicBezTo>
                  <a:cubicBezTo>
                    <a:pt x="12" y="8"/>
                    <a:pt x="14" y="4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2" name="Freeform 1252"/>
            <p:cNvSpPr/>
            <p:nvPr/>
          </p:nvSpPr>
          <p:spPr bwMode="auto">
            <a:xfrm>
              <a:off x="4354513" y="3643313"/>
              <a:ext cx="71438" cy="60325"/>
            </a:xfrm>
            <a:custGeom>
              <a:gdLst>
                <a:gd name="T0" fmla="*/ 14 w 19"/>
                <a:gd name="T1" fmla="*/ 13 h 16"/>
                <a:gd name="T2" fmla="*/ 16 w 19"/>
                <a:gd name="T3" fmla="*/ 0 h 16"/>
                <a:gd name="T4" fmla="*/ 11 w 19"/>
                <a:gd name="T5" fmla="*/ 4 h 16"/>
                <a:gd name="T6" fmla="*/ 0 w 19"/>
                <a:gd name="T7" fmla="*/ 12 h 16"/>
                <a:gd name="T8" fmla="*/ 7 w 19"/>
                <a:gd name="T9" fmla="*/ 16 h 16"/>
                <a:gd name="T10" fmla="*/ 14 w 19"/>
                <a:gd name="T11" fmla="*/ 13 h 1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6">
                  <a:moveTo>
                    <a:pt x="14" y="13"/>
                  </a:moveTo>
                  <a:cubicBezTo>
                    <a:pt x="17" y="10"/>
                    <a:pt x="19" y="4"/>
                    <a:pt x="16" y="0"/>
                  </a:cubicBezTo>
                  <a:cubicBezTo>
                    <a:pt x="14" y="1"/>
                    <a:pt x="13" y="3"/>
                    <a:pt x="11" y="4"/>
                  </a:cubicBezTo>
                  <a:cubicBezTo>
                    <a:pt x="8" y="7"/>
                    <a:pt x="4" y="10"/>
                    <a:pt x="0" y="12"/>
                  </a:cubicBezTo>
                  <a:cubicBezTo>
                    <a:pt x="2" y="14"/>
                    <a:pt x="4" y="16"/>
                    <a:pt x="7" y="16"/>
                  </a:cubicBezTo>
                  <a:cubicBezTo>
                    <a:pt x="10" y="16"/>
                    <a:pt x="12" y="15"/>
                    <a:pt x="14" y="13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3" name="Freeform 1253"/>
            <p:cNvSpPr/>
            <p:nvPr/>
          </p:nvSpPr>
          <p:spPr bwMode="auto">
            <a:xfrm>
              <a:off x="4418013" y="3635375"/>
              <a:ext cx="41275" cy="11112"/>
            </a:xfrm>
            <a:custGeom>
              <a:gdLst>
                <a:gd name="T0" fmla="*/ 11 w 11"/>
                <a:gd name="T1" fmla="*/ 0 h 3"/>
                <a:gd name="T2" fmla="*/ 1 w 11"/>
                <a:gd name="T3" fmla="*/ 0 h 3"/>
                <a:gd name="T4" fmla="*/ 0 w 11"/>
                <a:gd name="T5" fmla="*/ 0 h 3"/>
                <a:gd name="T6" fmla="*/ 11 w 11"/>
                <a:gd name="T7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3" y="3"/>
                    <a:pt x="8" y="2"/>
                    <a:pt x="11" y="0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4" name="Freeform 1254"/>
            <p:cNvSpPr/>
            <p:nvPr/>
          </p:nvSpPr>
          <p:spPr bwMode="auto">
            <a:xfrm>
              <a:off x="4564063" y="3635375"/>
              <a:ext cx="71438" cy="26987"/>
            </a:xfrm>
            <a:custGeom>
              <a:gdLst>
                <a:gd name="T0" fmla="*/ 1 w 19"/>
                <a:gd name="T1" fmla="*/ 0 h 7"/>
                <a:gd name="T2" fmla="*/ 8 w 19"/>
                <a:gd name="T3" fmla="*/ 5 h 7"/>
                <a:gd name="T4" fmla="*/ 18 w 19"/>
                <a:gd name="T5" fmla="*/ 2 h 7"/>
                <a:gd name="T6" fmla="*/ 18 w 19"/>
                <a:gd name="T7" fmla="*/ 0 h 7"/>
                <a:gd name="T8" fmla="*/ 0 w 19"/>
                <a:gd name="T9" fmla="*/ 0 h 7"/>
                <a:gd name="T10" fmla="*/ 1 w 19"/>
                <a:gd name="T11" fmla="*/ 0 h 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7">
                  <a:moveTo>
                    <a:pt x="1" y="0"/>
                  </a:moveTo>
                  <a:cubicBezTo>
                    <a:pt x="3" y="2"/>
                    <a:pt x="5" y="4"/>
                    <a:pt x="8" y="5"/>
                  </a:cubicBezTo>
                  <a:cubicBezTo>
                    <a:pt x="11" y="6"/>
                    <a:pt x="18" y="7"/>
                    <a:pt x="18" y="2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5" name="Freeform 1255"/>
            <p:cNvSpPr/>
            <p:nvPr/>
          </p:nvSpPr>
          <p:spPr bwMode="auto">
            <a:xfrm>
              <a:off x="4357688" y="3635375"/>
              <a:ext cx="188913" cy="169862"/>
            </a:xfrm>
            <a:custGeom>
              <a:gdLst>
                <a:gd name="T0" fmla="*/ 42 w 50"/>
                <a:gd name="T1" fmla="*/ 5 h 45"/>
                <a:gd name="T2" fmla="*/ 30 w 50"/>
                <a:gd name="T3" fmla="*/ 10 h 45"/>
                <a:gd name="T4" fmla="*/ 27 w 50"/>
                <a:gd name="T5" fmla="*/ 14 h 45"/>
                <a:gd name="T6" fmla="*/ 23 w 50"/>
                <a:gd name="T7" fmla="*/ 16 h 45"/>
                <a:gd name="T8" fmla="*/ 23 w 50"/>
                <a:gd name="T9" fmla="*/ 16 h 45"/>
                <a:gd name="T10" fmla="*/ 18 w 50"/>
                <a:gd name="T11" fmla="*/ 29 h 45"/>
                <a:gd name="T12" fmla="*/ 11 w 50"/>
                <a:gd name="T13" fmla="*/ 30 h 45"/>
                <a:gd name="T14" fmla="*/ 8 w 50"/>
                <a:gd name="T15" fmla="*/ 29 h 45"/>
                <a:gd name="T16" fmla="*/ 5 w 50"/>
                <a:gd name="T17" fmla="*/ 31 h 45"/>
                <a:gd name="T18" fmla="*/ 5 w 50"/>
                <a:gd name="T19" fmla="*/ 31 h 45"/>
                <a:gd name="T20" fmla="*/ 0 w 50"/>
                <a:gd name="T21" fmla="*/ 40 h 45"/>
                <a:gd name="T22" fmla="*/ 5 w 50"/>
                <a:gd name="T23" fmla="*/ 45 h 45"/>
                <a:gd name="T24" fmla="*/ 6 w 50"/>
                <a:gd name="T25" fmla="*/ 44 h 45"/>
                <a:gd name="T26" fmla="*/ 9 w 50"/>
                <a:gd name="T27" fmla="*/ 37 h 45"/>
                <a:gd name="T28" fmla="*/ 10 w 50"/>
                <a:gd name="T29" fmla="*/ 37 h 45"/>
                <a:gd name="T30" fmla="*/ 24 w 50"/>
                <a:gd name="T31" fmla="*/ 33 h 45"/>
                <a:gd name="T32" fmla="*/ 31 w 50"/>
                <a:gd name="T33" fmla="*/ 18 h 45"/>
                <a:gd name="T34" fmla="*/ 32 w 50"/>
                <a:gd name="T35" fmla="*/ 17 h 45"/>
                <a:gd name="T36" fmla="*/ 32 w 50"/>
                <a:gd name="T37" fmla="*/ 17 h 45"/>
                <a:gd name="T38" fmla="*/ 50 w 50"/>
                <a:gd name="T39" fmla="*/ 0 h 45"/>
                <a:gd name="T40" fmla="*/ 43 w 50"/>
                <a:gd name="T41" fmla="*/ 0 h 45"/>
                <a:gd name="T42" fmla="*/ 42 w 50"/>
                <a:gd name="T43" fmla="*/ 5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0" h="45">
                  <a:moveTo>
                    <a:pt x="42" y="5"/>
                  </a:moveTo>
                  <a:cubicBezTo>
                    <a:pt x="39" y="10"/>
                    <a:pt x="35" y="11"/>
                    <a:pt x="30" y="10"/>
                  </a:cubicBezTo>
                  <a:cubicBezTo>
                    <a:pt x="30" y="12"/>
                    <a:pt x="29" y="13"/>
                    <a:pt x="27" y="14"/>
                  </a:cubicBezTo>
                  <a:cubicBezTo>
                    <a:pt x="26" y="15"/>
                    <a:pt x="25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5" y="21"/>
                    <a:pt x="22" y="27"/>
                    <a:pt x="18" y="29"/>
                  </a:cubicBezTo>
                  <a:cubicBezTo>
                    <a:pt x="16" y="30"/>
                    <a:pt x="14" y="31"/>
                    <a:pt x="11" y="30"/>
                  </a:cubicBezTo>
                  <a:cubicBezTo>
                    <a:pt x="10" y="30"/>
                    <a:pt x="9" y="30"/>
                    <a:pt x="8" y="29"/>
                  </a:cubicBezTo>
                  <a:cubicBezTo>
                    <a:pt x="7" y="30"/>
                    <a:pt x="6" y="30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5"/>
                    <a:pt x="3" y="38"/>
                    <a:pt x="0" y="40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4"/>
                    <a:pt x="6" y="44"/>
                  </a:cubicBezTo>
                  <a:cubicBezTo>
                    <a:pt x="8" y="42"/>
                    <a:pt x="8" y="40"/>
                    <a:pt x="9" y="37"/>
                  </a:cubicBezTo>
                  <a:cubicBezTo>
                    <a:pt x="9" y="37"/>
                    <a:pt x="10" y="37"/>
                    <a:pt x="10" y="37"/>
                  </a:cubicBezTo>
                  <a:cubicBezTo>
                    <a:pt x="14" y="38"/>
                    <a:pt x="21" y="36"/>
                    <a:pt x="24" y="33"/>
                  </a:cubicBezTo>
                  <a:cubicBezTo>
                    <a:pt x="28" y="29"/>
                    <a:pt x="31" y="24"/>
                    <a:pt x="31" y="18"/>
                  </a:cubicBezTo>
                  <a:cubicBezTo>
                    <a:pt x="31" y="18"/>
                    <a:pt x="31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41" y="17"/>
                    <a:pt x="50" y="9"/>
                    <a:pt x="50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2"/>
                    <a:pt x="43" y="4"/>
                    <a:pt x="42" y="5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6" name="Freeform 1256"/>
            <p:cNvSpPr/>
            <p:nvPr/>
          </p:nvSpPr>
          <p:spPr bwMode="auto">
            <a:xfrm>
              <a:off x="4486275" y="3711575"/>
              <a:ext cx="74613" cy="52387"/>
            </a:xfrm>
            <a:custGeom>
              <a:gdLst>
                <a:gd name="T0" fmla="*/ 6 w 20"/>
                <a:gd name="T1" fmla="*/ 8 h 14"/>
                <a:gd name="T2" fmla="*/ 15 w 20"/>
                <a:gd name="T3" fmla="*/ 12 h 14"/>
                <a:gd name="T4" fmla="*/ 10 w 20"/>
                <a:gd name="T5" fmla="*/ 3 h 14"/>
                <a:gd name="T6" fmla="*/ 0 w 20"/>
                <a:gd name="T7" fmla="*/ 0 h 14"/>
                <a:gd name="T8" fmla="*/ 6 w 20"/>
                <a:gd name="T9" fmla="*/ 8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4">
                  <a:moveTo>
                    <a:pt x="6" y="8"/>
                  </a:moveTo>
                  <a:cubicBezTo>
                    <a:pt x="8" y="10"/>
                    <a:pt x="12" y="14"/>
                    <a:pt x="15" y="12"/>
                  </a:cubicBezTo>
                  <a:cubicBezTo>
                    <a:pt x="20" y="8"/>
                    <a:pt x="13" y="4"/>
                    <a:pt x="10" y="3"/>
                  </a:cubicBezTo>
                  <a:cubicBezTo>
                    <a:pt x="7" y="1"/>
                    <a:pt x="3" y="1"/>
                    <a:pt x="0" y="0"/>
                  </a:cubicBezTo>
                  <a:cubicBezTo>
                    <a:pt x="1" y="3"/>
                    <a:pt x="3" y="6"/>
                    <a:pt x="6" y="8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7" name="Freeform 1257"/>
            <p:cNvSpPr/>
            <p:nvPr/>
          </p:nvSpPr>
          <p:spPr bwMode="auto">
            <a:xfrm>
              <a:off x="4398963" y="3786188"/>
              <a:ext cx="76200" cy="71437"/>
            </a:xfrm>
            <a:custGeom>
              <a:gdLst>
                <a:gd name="T0" fmla="*/ 6 w 20"/>
                <a:gd name="T1" fmla="*/ 9 h 19"/>
                <a:gd name="T2" fmla="*/ 16 w 20"/>
                <a:gd name="T3" fmla="*/ 14 h 19"/>
                <a:gd name="T4" fmla="*/ 0 w 20"/>
                <a:gd name="T5" fmla="*/ 0 h 19"/>
                <a:gd name="T6" fmla="*/ 6 w 20"/>
                <a:gd name="T7" fmla="*/ 9 h 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9">
                  <a:moveTo>
                    <a:pt x="6" y="9"/>
                  </a:moveTo>
                  <a:cubicBezTo>
                    <a:pt x="7" y="12"/>
                    <a:pt x="13" y="19"/>
                    <a:pt x="16" y="14"/>
                  </a:cubicBezTo>
                  <a:cubicBezTo>
                    <a:pt x="20" y="6"/>
                    <a:pt x="6" y="3"/>
                    <a:pt x="0" y="0"/>
                  </a:cubicBezTo>
                  <a:cubicBezTo>
                    <a:pt x="2" y="3"/>
                    <a:pt x="4" y="6"/>
                    <a:pt x="6" y="9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8" name="Freeform 1258"/>
            <p:cNvSpPr/>
            <p:nvPr/>
          </p:nvSpPr>
          <p:spPr bwMode="auto">
            <a:xfrm>
              <a:off x="4467225" y="3635375"/>
              <a:ext cx="49213" cy="33337"/>
            </a:xfrm>
            <a:custGeom>
              <a:gdLst>
                <a:gd name="T0" fmla="*/ 1 w 13"/>
                <a:gd name="T1" fmla="*/ 9 h 9"/>
                <a:gd name="T2" fmla="*/ 7 w 13"/>
                <a:gd name="T3" fmla="*/ 9 h 9"/>
                <a:gd name="T4" fmla="*/ 11 w 13"/>
                <a:gd name="T5" fmla="*/ 5 h 9"/>
                <a:gd name="T6" fmla="*/ 13 w 13"/>
                <a:gd name="T7" fmla="*/ 0 h 9"/>
                <a:gd name="T8" fmla="*/ 0 w 13"/>
                <a:gd name="T9" fmla="*/ 0 h 9"/>
                <a:gd name="T10" fmla="*/ 0 w 13"/>
                <a:gd name="T11" fmla="*/ 0 h 9"/>
                <a:gd name="T12" fmla="*/ 1 w 13"/>
                <a:gd name="T13" fmla="*/ 9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9">
                  <a:moveTo>
                    <a:pt x="1" y="9"/>
                  </a:moveTo>
                  <a:cubicBezTo>
                    <a:pt x="3" y="9"/>
                    <a:pt x="5" y="9"/>
                    <a:pt x="7" y="9"/>
                  </a:cubicBezTo>
                  <a:cubicBezTo>
                    <a:pt x="8" y="8"/>
                    <a:pt x="10" y="6"/>
                    <a:pt x="11" y="5"/>
                  </a:cubicBezTo>
                  <a:cubicBezTo>
                    <a:pt x="12" y="3"/>
                    <a:pt x="13" y="1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1" y="9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9" name="Freeform 1259"/>
            <p:cNvSpPr/>
            <p:nvPr/>
          </p:nvSpPr>
          <p:spPr bwMode="auto">
            <a:xfrm>
              <a:off x="4252913" y="3635375"/>
              <a:ext cx="157163" cy="76200"/>
            </a:xfrm>
            <a:custGeom>
              <a:gdLst>
                <a:gd name="T0" fmla="*/ 20 w 42"/>
                <a:gd name="T1" fmla="*/ 6 h 20"/>
                <a:gd name="T2" fmla="*/ 0 w 42"/>
                <a:gd name="T3" fmla="*/ 12 h 20"/>
                <a:gd name="T4" fmla="*/ 8 w 42"/>
                <a:gd name="T5" fmla="*/ 20 h 20"/>
                <a:gd name="T6" fmla="*/ 40 w 42"/>
                <a:gd name="T7" fmla="*/ 2 h 20"/>
                <a:gd name="T8" fmla="*/ 42 w 42"/>
                <a:gd name="T9" fmla="*/ 0 h 20"/>
                <a:gd name="T10" fmla="*/ 29 w 42"/>
                <a:gd name="T11" fmla="*/ 0 h 20"/>
                <a:gd name="T12" fmla="*/ 20 w 42"/>
                <a:gd name="T13" fmla="*/ 6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20">
                  <a:moveTo>
                    <a:pt x="20" y="6"/>
                  </a:moveTo>
                  <a:cubicBezTo>
                    <a:pt x="13" y="9"/>
                    <a:pt x="7" y="11"/>
                    <a:pt x="0" y="12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20" y="17"/>
                    <a:pt x="31" y="11"/>
                    <a:pt x="40" y="2"/>
                  </a:cubicBezTo>
                  <a:cubicBezTo>
                    <a:pt x="41" y="1"/>
                    <a:pt x="41" y="0"/>
                    <a:pt x="42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2"/>
                    <a:pt x="23" y="4"/>
                    <a:pt x="20" y="6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0" name="Freeform 1260"/>
            <p:cNvSpPr>
              <a:spLocks noEditPoints="1"/>
            </p:cNvSpPr>
            <p:nvPr/>
          </p:nvSpPr>
          <p:spPr bwMode="auto">
            <a:xfrm>
              <a:off x="4376738" y="3635375"/>
              <a:ext cx="184150" cy="222250"/>
            </a:xfrm>
            <a:custGeom>
              <a:gdLst>
                <a:gd name="T0" fmla="*/ 27 w 49"/>
                <a:gd name="T1" fmla="*/ 17 h 59"/>
                <a:gd name="T2" fmla="*/ 27 w 49"/>
                <a:gd name="T3" fmla="*/ 17 h 59"/>
                <a:gd name="T4" fmla="*/ 26 w 49"/>
                <a:gd name="T5" fmla="*/ 18 h 59"/>
                <a:gd name="T6" fmla="*/ 19 w 49"/>
                <a:gd name="T7" fmla="*/ 33 h 59"/>
                <a:gd name="T8" fmla="*/ 5 w 49"/>
                <a:gd name="T9" fmla="*/ 37 h 59"/>
                <a:gd name="T10" fmla="*/ 4 w 49"/>
                <a:gd name="T11" fmla="*/ 37 h 59"/>
                <a:gd name="T12" fmla="*/ 1 w 49"/>
                <a:gd name="T13" fmla="*/ 44 h 59"/>
                <a:gd name="T14" fmla="*/ 0 w 49"/>
                <a:gd name="T15" fmla="*/ 45 h 59"/>
                <a:gd name="T16" fmla="*/ 1 w 49"/>
                <a:gd name="T17" fmla="*/ 46 h 59"/>
                <a:gd name="T18" fmla="*/ 5 w 49"/>
                <a:gd name="T19" fmla="*/ 40 h 59"/>
                <a:gd name="T20" fmla="*/ 8 w 49"/>
                <a:gd name="T21" fmla="*/ 46 h 59"/>
                <a:gd name="T22" fmla="*/ 12 w 49"/>
                <a:gd name="T23" fmla="*/ 53 h 59"/>
                <a:gd name="T24" fmla="*/ 22 w 49"/>
                <a:gd name="T25" fmla="*/ 56 h 59"/>
                <a:gd name="T26" fmla="*/ 22 w 49"/>
                <a:gd name="T27" fmla="*/ 47 h 59"/>
                <a:gd name="T28" fmla="*/ 8 w 49"/>
                <a:gd name="T29" fmla="*/ 39 h 59"/>
                <a:gd name="T30" fmla="*/ 20 w 49"/>
                <a:gd name="T31" fmla="*/ 35 h 59"/>
                <a:gd name="T32" fmla="*/ 27 w 49"/>
                <a:gd name="T33" fmla="*/ 21 h 59"/>
                <a:gd name="T34" fmla="*/ 46 w 49"/>
                <a:gd name="T35" fmla="*/ 33 h 59"/>
                <a:gd name="T36" fmla="*/ 45 w 49"/>
                <a:gd name="T37" fmla="*/ 24 h 59"/>
                <a:gd name="T38" fmla="*/ 38 w 49"/>
                <a:gd name="T39" fmla="*/ 20 h 59"/>
                <a:gd name="T40" fmla="*/ 30 w 49"/>
                <a:gd name="T41" fmla="*/ 18 h 59"/>
                <a:gd name="T42" fmla="*/ 46 w 49"/>
                <a:gd name="T43" fmla="*/ 0 h 59"/>
                <a:gd name="T44" fmla="*/ 45 w 49"/>
                <a:gd name="T45" fmla="*/ 0 h 59"/>
                <a:gd name="T46" fmla="*/ 27 w 49"/>
                <a:gd name="T47" fmla="*/ 17 h 59"/>
                <a:gd name="T48" fmla="*/ 22 w 49"/>
                <a:gd name="T49" fmla="*/ 54 h 59"/>
                <a:gd name="T50" fmla="*/ 12 w 49"/>
                <a:gd name="T51" fmla="*/ 49 h 59"/>
                <a:gd name="T52" fmla="*/ 6 w 49"/>
                <a:gd name="T53" fmla="*/ 40 h 59"/>
                <a:gd name="T54" fmla="*/ 22 w 49"/>
                <a:gd name="T55" fmla="*/ 54 h 59"/>
                <a:gd name="T56" fmla="*/ 39 w 49"/>
                <a:gd name="T57" fmla="*/ 23 h 59"/>
                <a:gd name="T58" fmla="*/ 44 w 49"/>
                <a:gd name="T59" fmla="*/ 32 h 59"/>
                <a:gd name="T60" fmla="*/ 35 w 49"/>
                <a:gd name="T61" fmla="*/ 28 h 59"/>
                <a:gd name="T62" fmla="*/ 29 w 49"/>
                <a:gd name="T63" fmla="*/ 20 h 59"/>
                <a:gd name="T64" fmla="*/ 39 w 49"/>
                <a:gd name="T65" fmla="*/ 23 h 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59">
                  <a:moveTo>
                    <a:pt x="27" y="17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6" y="17"/>
                    <a:pt x="26" y="18"/>
                    <a:pt x="26" y="18"/>
                  </a:cubicBezTo>
                  <a:cubicBezTo>
                    <a:pt x="26" y="24"/>
                    <a:pt x="23" y="29"/>
                    <a:pt x="19" y="33"/>
                  </a:cubicBezTo>
                  <a:cubicBezTo>
                    <a:pt x="16" y="36"/>
                    <a:pt x="9" y="38"/>
                    <a:pt x="5" y="37"/>
                  </a:cubicBezTo>
                  <a:cubicBezTo>
                    <a:pt x="5" y="37"/>
                    <a:pt x="4" y="37"/>
                    <a:pt x="4" y="37"/>
                  </a:cubicBezTo>
                  <a:cubicBezTo>
                    <a:pt x="3" y="40"/>
                    <a:pt x="3" y="42"/>
                    <a:pt x="1" y="44"/>
                  </a:cubicBezTo>
                  <a:cubicBezTo>
                    <a:pt x="1" y="44"/>
                    <a:pt x="0" y="45"/>
                    <a:pt x="0" y="45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3" y="45"/>
                    <a:pt x="4" y="42"/>
                    <a:pt x="5" y="40"/>
                  </a:cubicBezTo>
                  <a:cubicBezTo>
                    <a:pt x="6" y="42"/>
                    <a:pt x="7" y="44"/>
                    <a:pt x="8" y="46"/>
                  </a:cubicBezTo>
                  <a:cubicBezTo>
                    <a:pt x="9" y="48"/>
                    <a:pt x="10" y="51"/>
                    <a:pt x="12" y="53"/>
                  </a:cubicBezTo>
                  <a:cubicBezTo>
                    <a:pt x="14" y="55"/>
                    <a:pt x="19" y="59"/>
                    <a:pt x="22" y="56"/>
                  </a:cubicBezTo>
                  <a:cubicBezTo>
                    <a:pt x="24" y="54"/>
                    <a:pt x="24" y="50"/>
                    <a:pt x="22" y="47"/>
                  </a:cubicBezTo>
                  <a:cubicBezTo>
                    <a:pt x="19" y="43"/>
                    <a:pt x="13" y="42"/>
                    <a:pt x="8" y="39"/>
                  </a:cubicBezTo>
                  <a:cubicBezTo>
                    <a:pt x="12" y="39"/>
                    <a:pt x="17" y="37"/>
                    <a:pt x="20" y="35"/>
                  </a:cubicBezTo>
                  <a:cubicBezTo>
                    <a:pt x="24" y="31"/>
                    <a:pt x="27" y="26"/>
                    <a:pt x="27" y="21"/>
                  </a:cubicBezTo>
                  <a:cubicBezTo>
                    <a:pt x="30" y="27"/>
                    <a:pt x="39" y="38"/>
                    <a:pt x="46" y="33"/>
                  </a:cubicBezTo>
                  <a:cubicBezTo>
                    <a:pt x="49" y="30"/>
                    <a:pt x="48" y="26"/>
                    <a:pt x="45" y="24"/>
                  </a:cubicBezTo>
                  <a:cubicBezTo>
                    <a:pt x="43" y="22"/>
                    <a:pt x="40" y="21"/>
                    <a:pt x="38" y="20"/>
                  </a:cubicBezTo>
                  <a:cubicBezTo>
                    <a:pt x="35" y="20"/>
                    <a:pt x="33" y="19"/>
                    <a:pt x="30" y="18"/>
                  </a:cubicBezTo>
                  <a:cubicBezTo>
                    <a:pt x="39" y="18"/>
                    <a:pt x="47" y="8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9"/>
                    <a:pt x="36" y="17"/>
                    <a:pt x="27" y="17"/>
                  </a:cubicBezTo>
                  <a:close/>
                  <a:moveTo>
                    <a:pt x="22" y="54"/>
                  </a:moveTo>
                  <a:cubicBezTo>
                    <a:pt x="19" y="59"/>
                    <a:pt x="13" y="52"/>
                    <a:pt x="12" y="49"/>
                  </a:cubicBezTo>
                  <a:cubicBezTo>
                    <a:pt x="10" y="46"/>
                    <a:pt x="8" y="43"/>
                    <a:pt x="6" y="40"/>
                  </a:cubicBezTo>
                  <a:cubicBezTo>
                    <a:pt x="12" y="43"/>
                    <a:pt x="26" y="46"/>
                    <a:pt x="22" y="54"/>
                  </a:cubicBezTo>
                  <a:close/>
                  <a:moveTo>
                    <a:pt x="39" y="23"/>
                  </a:moveTo>
                  <a:cubicBezTo>
                    <a:pt x="42" y="24"/>
                    <a:pt x="49" y="28"/>
                    <a:pt x="44" y="32"/>
                  </a:cubicBezTo>
                  <a:cubicBezTo>
                    <a:pt x="41" y="34"/>
                    <a:pt x="37" y="30"/>
                    <a:pt x="35" y="28"/>
                  </a:cubicBezTo>
                  <a:cubicBezTo>
                    <a:pt x="32" y="26"/>
                    <a:pt x="30" y="23"/>
                    <a:pt x="29" y="20"/>
                  </a:cubicBezTo>
                  <a:cubicBezTo>
                    <a:pt x="32" y="21"/>
                    <a:pt x="36" y="21"/>
                    <a:pt x="39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1" name="Freeform 1261"/>
            <p:cNvSpPr/>
            <p:nvPr/>
          </p:nvSpPr>
          <p:spPr bwMode="auto">
            <a:xfrm>
              <a:off x="4557713" y="3635375"/>
              <a:ext cx="82550" cy="30162"/>
            </a:xfrm>
            <a:custGeom>
              <a:gdLst>
                <a:gd name="T0" fmla="*/ 12 w 22"/>
                <a:gd name="T1" fmla="*/ 7 h 8"/>
                <a:gd name="T2" fmla="*/ 22 w 22"/>
                <a:gd name="T3" fmla="*/ 2 h 8"/>
                <a:gd name="T4" fmla="*/ 22 w 22"/>
                <a:gd name="T5" fmla="*/ 0 h 8"/>
                <a:gd name="T6" fmla="*/ 20 w 22"/>
                <a:gd name="T7" fmla="*/ 0 h 8"/>
                <a:gd name="T8" fmla="*/ 20 w 22"/>
                <a:gd name="T9" fmla="*/ 2 h 8"/>
                <a:gd name="T10" fmla="*/ 10 w 22"/>
                <a:gd name="T11" fmla="*/ 5 h 8"/>
                <a:gd name="T12" fmla="*/ 3 w 22"/>
                <a:gd name="T13" fmla="*/ 0 h 8"/>
                <a:gd name="T14" fmla="*/ 2 w 22"/>
                <a:gd name="T15" fmla="*/ 0 h 8"/>
                <a:gd name="T16" fmla="*/ 0 w 22"/>
                <a:gd name="T17" fmla="*/ 0 h 8"/>
                <a:gd name="T18" fmla="*/ 4 w 22"/>
                <a:gd name="T19" fmla="*/ 3 h 8"/>
                <a:gd name="T20" fmla="*/ 12 w 22"/>
                <a:gd name="T21" fmla="*/ 7 h 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8">
                  <a:moveTo>
                    <a:pt x="12" y="7"/>
                  </a:moveTo>
                  <a:cubicBezTo>
                    <a:pt x="16" y="8"/>
                    <a:pt x="21" y="7"/>
                    <a:pt x="22" y="2"/>
                  </a:cubicBezTo>
                  <a:cubicBezTo>
                    <a:pt x="22" y="1"/>
                    <a:pt x="22" y="0"/>
                    <a:pt x="22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1" y="1"/>
                    <a:pt x="20" y="2"/>
                  </a:cubicBezTo>
                  <a:cubicBezTo>
                    <a:pt x="20" y="7"/>
                    <a:pt x="13" y="6"/>
                    <a:pt x="10" y="5"/>
                  </a:cubicBezTo>
                  <a:cubicBezTo>
                    <a:pt x="7" y="4"/>
                    <a:pt x="5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3"/>
                  </a:cubicBezTo>
                  <a:cubicBezTo>
                    <a:pt x="6" y="5"/>
                    <a:pt x="9" y="6"/>
                    <a:pt x="12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2" name="Freeform 1262"/>
            <p:cNvSpPr/>
            <p:nvPr/>
          </p:nvSpPr>
          <p:spPr bwMode="auto">
            <a:xfrm>
              <a:off x="4244975" y="3635375"/>
              <a:ext cx="117475" cy="46037"/>
            </a:xfrm>
            <a:custGeom>
              <a:gdLst>
                <a:gd name="T0" fmla="*/ 0 w 31"/>
                <a:gd name="T1" fmla="*/ 10 h 12"/>
                <a:gd name="T2" fmla="*/ 2 w 31"/>
                <a:gd name="T3" fmla="*/ 12 h 12"/>
                <a:gd name="T4" fmla="*/ 22 w 31"/>
                <a:gd name="T5" fmla="*/ 6 h 12"/>
                <a:gd name="T6" fmla="*/ 31 w 31"/>
                <a:gd name="T7" fmla="*/ 0 h 12"/>
                <a:gd name="T8" fmla="*/ 27 w 31"/>
                <a:gd name="T9" fmla="*/ 0 h 12"/>
                <a:gd name="T10" fmla="*/ 0 w 31"/>
                <a:gd name="T11" fmla="*/ 1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2">
                  <a:moveTo>
                    <a:pt x="0" y="10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9" y="11"/>
                    <a:pt x="15" y="9"/>
                    <a:pt x="22" y="6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9" y="6"/>
                    <a:pt x="10" y="9"/>
                    <a:pt x="0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3" name="Freeform 1263"/>
            <p:cNvSpPr>
              <a:spLocks noEditPoints="1"/>
            </p:cNvSpPr>
            <p:nvPr/>
          </p:nvSpPr>
          <p:spPr bwMode="auto">
            <a:xfrm>
              <a:off x="4283075" y="3635375"/>
              <a:ext cx="236538" cy="150812"/>
            </a:xfrm>
            <a:custGeom>
              <a:gdLst>
                <a:gd name="T0" fmla="*/ 60 w 63"/>
                <a:gd name="T1" fmla="*/ 5 h 40"/>
                <a:gd name="T2" fmla="*/ 56 w 63"/>
                <a:gd name="T3" fmla="*/ 9 h 40"/>
                <a:gd name="T4" fmla="*/ 50 w 63"/>
                <a:gd name="T5" fmla="*/ 9 h 40"/>
                <a:gd name="T6" fmla="*/ 49 w 63"/>
                <a:gd name="T7" fmla="*/ 0 h 40"/>
                <a:gd name="T8" fmla="*/ 49 w 63"/>
                <a:gd name="T9" fmla="*/ 0 h 40"/>
                <a:gd name="T10" fmla="*/ 47 w 63"/>
                <a:gd name="T11" fmla="*/ 0 h 40"/>
                <a:gd name="T12" fmla="*/ 36 w 63"/>
                <a:gd name="T13" fmla="*/ 0 h 40"/>
                <a:gd name="T14" fmla="*/ 37 w 63"/>
                <a:gd name="T15" fmla="*/ 0 h 40"/>
                <a:gd name="T16" fmla="*/ 34 w 63"/>
                <a:gd name="T17" fmla="*/ 0 h 40"/>
                <a:gd name="T18" fmla="*/ 32 w 63"/>
                <a:gd name="T19" fmla="*/ 2 h 40"/>
                <a:gd name="T20" fmla="*/ 0 w 63"/>
                <a:gd name="T21" fmla="*/ 20 h 40"/>
                <a:gd name="T22" fmla="*/ 7 w 63"/>
                <a:gd name="T23" fmla="*/ 27 h 40"/>
                <a:gd name="T24" fmla="*/ 11 w 63"/>
                <a:gd name="T25" fmla="*/ 27 h 40"/>
                <a:gd name="T26" fmla="*/ 10 w 63"/>
                <a:gd name="T27" fmla="*/ 30 h 40"/>
                <a:gd name="T28" fmla="*/ 11 w 63"/>
                <a:gd name="T29" fmla="*/ 31 h 40"/>
                <a:gd name="T30" fmla="*/ 13 w 63"/>
                <a:gd name="T31" fmla="*/ 28 h 40"/>
                <a:gd name="T32" fmla="*/ 23 w 63"/>
                <a:gd name="T33" fmla="*/ 31 h 40"/>
                <a:gd name="T34" fmla="*/ 19 w 63"/>
                <a:gd name="T35" fmla="*/ 39 h 40"/>
                <a:gd name="T36" fmla="*/ 20 w 63"/>
                <a:gd name="T37" fmla="*/ 40 h 40"/>
                <a:gd name="T38" fmla="*/ 25 w 63"/>
                <a:gd name="T39" fmla="*/ 31 h 40"/>
                <a:gd name="T40" fmla="*/ 25 w 63"/>
                <a:gd name="T41" fmla="*/ 31 h 40"/>
                <a:gd name="T42" fmla="*/ 28 w 63"/>
                <a:gd name="T43" fmla="*/ 29 h 40"/>
                <a:gd name="T44" fmla="*/ 31 w 63"/>
                <a:gd name="T45" fmla="*/ 30 h 40"/>
                <a:gd name="T46" fmla="*/ 38 w 63"/>
                <a:gd name="T47" fmla="*/ 29 h 40"/>
                <a:gd name="T48" fmla="*/ 43 w 63"/>
                <a:gd name="T49" fmla="*/ 16 h 40"/>
                <a:gd name="T50" fmla="*/ 43 w 63"/>
                <a:gd name="T51" fmla="*/ 16 h 40"/>
                <a:gd name="T52" fmla="*/ 47 w 63"/>
                <a:gd name="T53" fmla="*/ 14 h 40"/>
                <a:gd name="T54" fmla="*/ 50 w 63"/>
                <a:gd name="T55" fmla="*/ 10 h 40"/>
                <a:gd name="T56" fmla="*/ 62 w 63"/>
                <a:gd name="T57" fmla="*/ 5 h 40"/>
                <a:gd name="T58" fmla="*/ 63 w 63"/>
                <a:gd name="T59" fmla="*/ 0 h 40"/>
                <a:gd name="T60" fmla="*/ 62 w 63"/>
                <a:gd name="T61" fmla="*/ 0 h 40"/>
                <a:gd name="T62" fmla="*/ 60 w 63"/>
                <a:gd name="T63" fmla="*/ 5 h 40"/>
                <a:gd name="T64" fmla="*/ 30 w 63"/>
                <a:gd name="T65" fmla="*/ 6 h 40"/>
                <a:gd name="T66" fmla="*/ 35 w 63"/>
                <a:gd name="T67" fmla="*/ 2 h 40"/>
                <a:gd name="T68" fmla="*/ 33 w 63"/>
                <a:gd name="T69" fmla="*/ 15 h 40"/>
                <a:gd name="T70" fmla="*/ 26 w 63"/>
                <a:gd name="T71" fmla="*/ 18 h 40"/>
                <a:gd name="T72" fmla="*/ 19 w 63"/>
                <a:gd name="T73" fmla="*/ 14 h 40"/>
                <a:gd name="T74" fmla="*/ 30 w 63"/>
                <a:gd name="T75" fmla="*/ 6 h 40"/>
                <a:gd name="T76" fmla="*/ 13 w 63"/>
                <a:gd name="T77" fmla="*/ 25 h 40"/>
                <a:gd name="T78" fmla="*/ 3 w 63"/>
                <a:gd name="T79" fmla="*/ 21 h 40"/>
                <a:gd name="T80" fmla="*/ 3 w 63"/>
                <a:gd name="T81" fmla="*/ 21 h 40"/>
                <a:gd name="T82" fmla="*/ 17 w 63"/>
                <a:gd name="T83" fmla="*/ 15 h 40"/>
                <a:gd name="T84" fmla="*/ 13 w 63"/>
                <a:gd name="T85" fmla="*/ 25 h 40"/>
                <a:gd name="T86" fmla="*/ 26 w 63"/>
                <a:gd name="T87" fmla="*/ 29 h 40"/>
                <a:gd name="T88" fmla="*/ 14 w 63"/>
                <a:gd name="T89" fmla="*/ 27 h 40"/>
                <a:gd name="T90" fmla="*/ 19 w 63"/>
                <a:gd name="T91" fmla="*/ 16 h 40"/>
                <a:gd name="T92" fmla="*/ 26 w 63"/>
                <a:gd name="T93" fmla="*/ 20 h 40"/>
                <a:gd name="T94" fmla="*/ 30 w 63"/>
                <a:gd name="T95" fmla="*/ 19 h 40"/>
                <a:gd name="T96" fmla="*/ 26 w 63"/>
                <a:gd name="T97" fmla="*/ 29 h 40"/>
                <a:gd name="T98" fmla="*/ 39 w 63"/>
                <a:gd name="T99" fmla="*/ 27 h 40"/>
                <a:gd name="T100" fmla="*/ 29 w 63"/>
                <a:gd name="T101" fmla="*/ 28 h 40"/>
                <a:gd name="T102" fmla="*/ 32 w 63"/>
                <a:gd name="T103" fmla="*/ 18 h 40"/>
                <a:gd name="T104" fmla="*/ 34 w 63"/>
                <a:gd name="T105" fmla="*/ 16 h 40"/>
                <a:gd name="T106" fmla="*/ 35 w 63"/>
                <a:gd name="T107" fmla="*/ 16 h 40"/>
                <a:gd name="T108" fmla="*/ 42 w 63"/>
                <a:gd name="T109" fmla="*/ 17 h 40"/>
                <a:gd name="T110" fmla="*/ 42 w 63"/>
                <a:gd name="T111" fmla="*/ 17 h 40"/>
                <a:gd name="T112" fmla="*/ 39 w 63"/>
                <a:gd name="T113" fmla="*/ 27 h 40"/>
                <a:gd name="T114" fmla="*/ 47 w 63"/>
                <a:gd name="T115" fmla="*/ 12 h 40"/>
                <a:gd name="T116" fmla="*/ 36 w 63"/>
                <a:gd name="T117" fmla="*/ 14 h 40"/>
                <a:gd name="T118" fmla="*/ 37 w 63"/>
                <a:gd name="T119" fmla="*/ 3 h 40"/>
                <a:gd name="T120" fmla="*/ 48 w 63"/>
                <a:gd name="T121" fmla="*/ 1 h 40"/>
                <a:gd name="T122" fmla="*/ 47 w 63"/>
                <a:gd name="T123" fmla="*/ 12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" h="40">
                  <a:moveTo>
                    <a:pt x="60" y="5"/>
                  </a:moveTo>
                  <a:cubicBezTo>
                    <a:pt x="59" y="6"/>
                    <a:pt x="57" y="8"/>
                    <a:pt x="56" y="9"/>
                  </a:cubicBezTo>
                  <a:cubicBezTo>
                    <a:pt x="54" y="9"/>
                    <a:pt x="52" y="9"/>
                    <a:pt x="50" y="9"/>
                  </a:cubicBezTo>
                  <a:cubicBezTo>
                    <a:pt x="51" y="6"/>
                    <a:pt x="50" y="3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4" y="2"/>
                    <a:pt x="39" y="3"/>
                    <a:pt x="36" y="0"/>
                  </a:cubicBezTo>
                  <a:cubicBezTo>
                    <a:pt x="36" y="0"/>
                    <a:pt x="37" y="0"/>
                    <a:pt x="37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3" y="1"/>
                    <a:pt x="32" y="2"/>
                  </a:cubicBezTo>
                  <a:cubicBezTo>
                    <a:pt x="23" y="11"/>
                    <a:pt x="12" y="17"/>
                    <a:pt x="0" y="20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8" y="27"/>
                    <a:pt x="9" y="27"/>
                    <a:pt x="11" y="27"/>
                  </a:cubicBezTo>
                  <a:cubicBezTo>
                    <a:pt x="11" y="28"/>
                    <a:pt x="11" y="29"/>
                    <a:pt x="10" y="30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30"/>
                    <a:pt x="12" y="29"/>
                    <a:pt x="13" y="28"/>
                  </a:cubicBezTo>
                  <a:cubicBezTo>
                    <a:pt x="15" y="31"/>
                    <a:pt x="19" y="32"/>
                    <a:pt x="23" y="31"/>
                  </a:cubicBezTo>
                  <a:cubicBezTo>
                    <a:pt x="23" y="35"/>
                    <a:pt x="21" y="37"/>
                    <a:pt x="19" y="39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3" y="38"/>
                    <a:pt x="25" y="35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0"/>
                    <a:pt x="27" y="30"/>
                    <a:pt x="28" y="29"/>
                  </a:cubicBezTo>
                  <a:cubicBezTo>
                    <a:pt x="29" y="30"/>
                    <a:pt x="30" y="30"/>
                    <a:pt x="31" y="30"/>
                  </a:cubicBezTo>
                  <a:cubicBezTo>
                    <a:pt x="34" y="31"/>
                    <a:pt x="36" y="30"/>
                    <a:pt x="38" y="29"/>
                  </a:cubicBezTo>
                  <a:cubicBezTo>
                    <a:pt x="42" y="27"/>
                    <a:pt x="45" y="21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6"/>
                    <a:pt x="46" y="15"/>
                    <a:pt x="47" y="14"/>
                  </a:cubicBezTo>
                  <a:cubicBezTo>
                    <a:pt x="49" y="13"/>
                    <a:pt x="50" y="12"/>
                    <a:pt x="50" y="10"/>
                  </a:cubicBezTo>
                  <a:cubicBezTo>
                    <a:pt x="55" y="11"/>
                    <a:pt x="59" y="10"/>
                    <a:pt x="62" y="5"/>
                  </a:cubicBezTo>
                  <a:cubicBezTo>
                    <a:pt x="63" y="4"/>
                    <a:pt x="63" y="2"/>
                    <a:pt x="6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1"/>
                    <a:pt x="61" y="3"/>
                    <a:pt x="60" y="5"/>
                  </a:cubicBezTo>
                  <a:close/>
                  <a:moveTo>
                    <a:pt x="30" y="6"/>
                  </a:moveTo>
                  <a:cubicBezTo>
                    <a:pt x="32" y="5"/>
                    <a:pt x="33" y="3"/>
                    <a:pt x="35" y="2"/>
                  </a:cubicBezTo>
                  <a:cubicBezTo>
                    <a:pt x="38" y="6"/>
                    <a:pt x="36" y="12"/>
                    <a:pt x="33" y="15"/>
                  </a:cubicBezTo>
                  <a:cubicBezTo>
                    <a:pt x="31" y="17"/>
                    <a:pt x="29" y="18"/>
                    <a:pt x="26" y="18"/>
                  </a:cubicBezTo>
                  <a:cubicBezTo>
                    <a:pt x="23" y="18"/>
                    <a:pt x="21" y="16"/>
                    <a:pt x="19" y="14"/>
                  </a:cubicBezTo>
                  <a:cubicBezTo>
                    <a:pt x="23" y="12"/>
                    <a:pt x="27" y="9"/>
                    <a:pt x="30" y="6"/>
                  </a:cubicBezTo>
                  <a:close/>
                  <a:moveTo>
                    <a:pt x="13" y="25"/>
                  </a:moveTo>
                  <a:cubicBezTo>
                    <a:pt x="10" y="27"/>
                    <a:pt x="4" y="25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8" y="19"/>
                    <a:pt x="13" y="17"/>
                    <a:pt x="17" y="15"/>
                  </a:cubicBezTo>
                  <a:cubicBezTo>
                    <a:pt x="19" y="19"/>
                    <a:pt x="17" y="24"/>
                    <a:pt x="13" y="25"/>
                  </a:cubicBezTo>
                  <a:close/>
                  <a:moveTo>
                    <a:pt x="26" y="29"/>
                  </a:moveTo>
                  <a:cubicBezTo>
                    <a:pt x="21" y="31"/>
                    <a:pt x="17" y="30"/>
                    <a:pt x="14" y="27"/>
                  </a:cubicBezTo>
                  <a:cubicBezTo>
                    <a:pt x="18" y="26"/>
                    <a:pt x="20" y="20"/>
                    <a:pt x="19" y="16"/>
                  </a:cubicBezTo>
                  <a:cubicBezTo>
                    <a:pt x="21" y="18"/>
                    <a:pt x="23" y="19"/>
                    <a:pt x="26" y="20"/>
                  </a:cubicBezTo>
                  <a:cubicBezTo>
                    <a:pt x="28" y="20"/>
                    <a:pt x="29" y="20"/>
                    <a:pt x="30" y="19"/>
                  </a:cubicBezTo>
                  <a:cubicBezTo>
                    <a:pt x="31" y="23"/>
                    <a:pt x="29" y="27"/>
                    <a:pt x="26" y="29"/>
                  </a:cubicBezTo>
                  <a:close/>
                  <a:moveTo>
                    <a:pt x="39" y="27"/>
                  </a:moveTo>
                  <a:cubicBezTo>
                    <a:pt x="37" y="29"/>
                    <a:pt x="32" y="30"/>
                    <a:pt x="29" y="28"/>
                  </a:cubicBezTo>
                  <a:cubicBezTo>
                    <a:pt x="32" y="26"/>
                    <a:pt x="33" y="22"/>
                    <a:pt x="32" y="18"/>
                  </a:cubicBezTo>
                  <a:cubicBezTo>
                    <a:pt x="33" y="18"/>
                    <a:pt x="34" y="17"/>
                    <a:pt x="34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7" y="17"/>
                    <a:pt x="39" y="17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3" y="20"/>
                    <a:pt x="41" y="24"/>
                    <a:pt x="39" y="27"/>
                  </a:cubicBezTo>
                  <a:close/>
                  <a:moveTo>
                    <a:pt x="47" y="12"/>
                  </a:moveTo>
                  <a:cubicBezTo>
                    <a:pt x="44" y="15"/>
                    <a:pt x="40" y="16"/>
                    <a:pt x="36" y="14"/>
                  </a:cubicBezTo>
                  <a:cubicBezTo>
                    <a:pt x="38" y="11"/>
                    <a:pt x="39" y="7"/>
                    <a:pt x="37" y="3"/>
                  </a:cubicBezTo>
                  <a:cubicBezTo>
                    <a:pt x="40" y="4"/>
                    <a:pt x="45" y="3"/>
                    <a:pt x="48" y="1"/>
                  </a:cubicBezTo>
                  <a:cubicBezTo>
                    <a:pt x="50" y="5"/>
                    <a:pt x="50" y="9"/>
                    <a:pt x="47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4" name="Freeform 1264"/>
            <p:cNvSpPr/>
            <p:nvPr/>
          </p:nvSpPr>
          <p:spPr bwMode="auto">
            <a:xfrm>
              <a:off x="4208463" y="3635375"/>
              <a:ext cx="33338" cy="15875"/>
            </a:xfrm>
            <a:custGeom>
              <a:gdLst>
                <a:gd name="T0" fmla="*/ 21 w 21"/>
                <a:gd name="T1" fmla="*/ 0 h 10"/>
                <a:gd name="T2" fmla="*/ 0 w 21"/>
                <a:gd name="T3" fmla="*/ 0 h 10"/>
                <a:gd name="T4" fmla="*/ 9 w 21"/>
                <a:gd name="T5" fmla="*/ 10 h 10"/>
                <a:gd name="T6" fmla="*/ 9 w 21"/>
                <a:gd name="T7" fmla="*/ 10 h 10"/>
                <a:gd name="T8" fmla="*/ 21 w 21"/>
                <a:gd name="T9" fmla="*/ 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lnTo>
                    <a:pt x="0" y="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5" name="Rectangle 1265"/>
            <p:cNvSpPr>
              <a:spLocks noChangeArrowheads="1"/>
            </p:cNvSpPr>
            <p:nvPr/>
          </p:nvSpPr>
          <p:spPr bwMode="auto">
            <a:xfrm>
              <a:off x="4208463" y="3635375"/>
              <a:ext cx="1588" cy="1587"/>
            </a:xfrm>
            <a:prstGeom prst="rect">
              <a:avLst/>
            </a:pr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6" name="Rectangle 1266"/>
            <p:cNvSpPr>
              <a:spLocks noChangeArrowheads="1"/>
            </p:cNvSpPr>
            <p:nvPr/>
          </p:nvSpPr>
          <p:spPr bwMode="auto">
            <a:xfrm>
              <a:off x="4208463" y="3635375"/>
              <a:ext cx="1588" cy="1587"/>
            </a:xfrm>
            <a:prstGeom prst="rect">
              <a:avLst/>
            </a:pr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7" name="Freeform 1267"/>
            <p:cNvSpPr/>
            <p:nvPr/>
          </p:nvSpPr>
          <p:spPr bwMode="auto">
            <a:xfrm>
              <a:off x="4208463" y="3635375"/>
              <a:ext cx="14288" cy="15875"/>
            </a:xfrm>
            <a:custGeom>
              <a:gdLst>
                <a:gd name="T0" fmla="*/ 0 w 9"/>
                <a:gd name="T1" fmla="*/ 0 h 10"/>
                <a:gd name="T2" fmla="*/ 9 w 9"/>
                <a:gd name="T3" fmla="*/ 10 h 10"/>
                <a:gd name="T4" fmla="*/ 0 w 9"/>
                <a:gd name="T5" fmla="*/ 0 h 10"/>
                <a:gd name="T6" fmla="*/ 0 w 9"/>
                <a:gd name="T7" fmla="*/ 0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lnTo>
                    <a:pt x="9" y="1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100" name="Group 4244"/>
          <p:cNvGrpSpPr>
            <a:grpSpLocks noChangeAspect="1"/>
          </p:cNvGrpSpPr>
          <p:nvPr/>
        </p:nvGrpSpPr>
        <p:grpSpPr>
          <a:xfrm>
            <a:off x="6773546" y="2571116"/>
            <a:ext cx="4815204" cy="1488919"/>
            <a:chOff x="3691" y="1571"/>
            <a:chExt cx="4657" cy="1440"/>
          </a:xfrm>
        </p:grpSpPr>
        <p:sp>
          <p:nvSpPr>
            <p:cNvPr id="6101" name="AutoShape 4243"/>
            <p:cNvSpPr>
              <a:spLocks noChangeAspect="1" noChangeArrowheads="1" noTextEdit="1"/>
            </p:cNvSpPr>
            <p:nvPr/>
          </p:nvSpPr>
          <p:spPr bwMode="auto">
            <a:xfrm>
              <a:off x="3693" y="1573"/>
              <a:ext cx="4655" cy="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102" name="Group 4445"/>
            <p:cNvGrpSpPr/>
            <p:nvPr/>
          </p:nvGrpSpPr>
          <p:grpSpPr>
            <a:xfrm>
              <a:off x="6215" y="1571"/>
              <a:ext cx="2131" cy="1438"/>
              <a:chOff x="6215" y="1571"/>
              <a:chExt cx="2131" cy="1438"/>
            </a:xfrm>
          </p:grpSpPr>
          <p:sp>
            <p:nvSpPr>
              <p:cNvPr id="7387" name="Freeform 4246"/>
              <p:cNvSpPr/>
              <p:nvPr/>
            </p:nvSpPr>
            <p:spPr bwMode="auto">
              <a:xfrm>
                <a:off x="7049" y="2954"/>
                <a:ext cx="74" cy="55"/>
              </a:xfrm>
              <a:custGeom>
                <a:gdLst>
                  <a:gd name="T0" fmla="*/ 0 w 31"/>
                  <a:gd name="T1" fmla="*/ 14 h 23"/>
                  <a:gd name="T2" fmla="*/ 16 w 31"/>
                  <a:gd name="T3" fmla="*/ 0 h 23"/>
                  <a:gd name="T4" fmla="*/ 31 w 31"/>
                  <a:gd name="T5" fmla="*/ 11 h 23"/>
                  <a:gd name="T6" fmla="*/ 21 w 31"/>
                  <a:gd name="T7" fmla="*/ 23 h 23"/>
                  <a:gd name="T8" fmla="*/ 11 w 31"/>
                  <a:gd name="T9" fmla="*/ 23 h 23"/>
                  <a:gd name="T10" fmla="*/ 0 w 31"/>
                  <a:gd name="T11" fmla="*/ 14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3">
                    <a:moveTo>
                      <a:pt x="0" y="14"/>
                    </a:moveTo>
                    <a:cubicBezTo>
                      <a:pt x="6" y="11"/>
                      <a:pt x="12" y="6"/>
                      <a:pt x="16" y="0"/>
                    </a:cubicBezTo>
                    <a:cubicBezTo>
                      <a:pt x="20" y="4"/>
                      <a:pt x="26" y="7"/>
                      <a:pt x="31" y="11"/>
                    </a:cubicBezTo>
                    <a:cubicBezTo>
                      <a:pt x="28" y="15"/>
                      <a:pt x="24" y="19"/>
                      <a:pt x="2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7" y="20"/>
                      <a:pt x="4" y="17"/>
                      <a:pt x="0" y="1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8" name="Freeform 4247"/>
              <p:cNvSpPr/>
              <p:nvPr/>
            </p:nvSpPr>
            <p:spPr bwMode="auto">
              <a:xfrm>
                <a:off x="8201" y="2975"/>
                <a:ext cx="52" cy="34"/>
              </a:xfrm>
              <a:custGeom>
                <a:gdLst>
                  <a:gd name="T0" fmla="*/ 12 w 22"/>
                  <a:gd name="T1" fmla="*/ 0 h 14"/>
                  <a:gd name="T2" fmla="*/ 16 w 22"/>
                  <a:gd name="T3" fmla="*/ 7 h 14"/>
                  <a:gd name="T4" fmla="*/ 22 w 22"/>
                  <a:gd name="T5" fmla="*/ 14 h 14"/>
                  <a:gd name="T6" fmla="*/ 0 w 22"/>
                  <a:gd name="T7" fmla="*/ 14 h 14"/>
                  <a:gd name="T8" fmla="*/ 12 w 22"/>
                  <a:gd name="T9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4">
                    <a:moveTo>
                      <a:pt x="12" y="0"/>
                    </a:moveTo>
                    <a:cubicBezTo>
                      <a:pt x="13" y="3"/>
                      <a:pt x="15" y="5"/>
                      <a:pt x="16" y="7"/>
                    </a:cubicBezTo>
                    <a:cubicBezTo>
                      <a:pt x="18" y="9"/>
                      <a:pt x="20" y="12"/>
                      <a:pt x="22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5" y="10"/>
                      <a:pt x="9" y="5"/>
                      <a:pt x="12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9" name="Freeform 4248"/>
              <p:cNvSpPr/>
              <p:nvPr/>
            </p:nvSpPr>
            <p:spPr bwMode="auto">
              <a:xfrm>
                <a:off x="7109" y="2983"/>
                <a:ext cx="56" cy="26"/>
              </a:xfrm>
              <a:custGeom>
                <a:gdLst>
                  <a:gd name="T0" fmla="*/ 8 w 24"/>
                  <a:gd name="T1" fmla="*/ 0 h 11"/>
                  <a:gd name="T2" fmla="*/ 24 w 24"/>
                  <a:gd name="T3" fmla="*/ 10 h 11"/>
                  <a:gd name="T4" fmla="*/ 24 w 24"/>
                  <a:gd name="T5" fmla="*/ 11 h 11"/>
                  <a:gd name="T6" fmla="*/ 0 w 24"/>
                  <a:gd name="T7" fmla="*/ 11 h 11"/>
                  <a:gd name="T8" fmla="*/ 8 w 24"/>
                  <a:gd name="T9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1">
                    <a:moveTo>
                      <a:pt x="8" y="0"/>
                    </a:moveTo>
                    <a:cubicBezTo>
                      <a:pt x="13" y="4"/>
                      <a:pt x="19" y="7"/>
                      <a:pt x="24" y="10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7"/>
                      <a:pt x="6" y="4"/>
                      <a:pt x="8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0" name="Freeform 4249"/>
              <p:cNvSpPr/>
              <p:nvPr/>
            </p:nvSpPr>
            <p:spPr bwMode="auto">
              <a:xfrm>
                <a:off x="7009" y="2990"/>
                <a:ext cx="55" cy="19"/>
              </a:xfrm>
              <a:custGeom>
                <a:gdLst>
                  <a:gd name="T0" fmla="*/ 0 w 23"/>
                  <a:gd name="T1" fmla="*/ 3 h 8"/>
                  <a:gd name="T2" fmla="*/ 14 w 23"/>
                  <a:gd name="T3" fmla="*/ 0 h 8"/>
                  <a:gd name="T4" fmla="*/ 23 w 23"/>
                  <a:gd name="T5" fmla="*/ 8 h 8"/>
                  <a:gd name="T6" fmla="*/ 6 w 23"/>
                  <a:gd name="T7" fmla="*/ 8 h 8"/>
                  <a:gd name="T8" fmla="*/ 0 w 23"/>
                  <a:gd name="T9" fmla="*/ 3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8">
                    <a:moveTo>
                      <a:pt x="0" y="3"/>
                    </a:moveTo>
                    <a:cubicBezTo>
                      <a:pt x="5" y="3"/>
                      <a:pt x="9" y="2"/>
                      <a:pt x="14" y="0"/>
                    </a:cubicBezTo>
                    <a:cubicBezTo>
                      <a:pt x="17" y="3"/>
                      <a:pt x="20" y="5"/>
                      <a:pt x="23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6"/>
                      <a:pt x="2" y="5"/>
                      <a:pt x="0" y="3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1" name="Freeform 4250"/>
              <p:cNvSpPr/>
              <p:nvPr/>
            </p:nvSpPr>
            <p:spPr bwMode="auto">
              <a:xfrm>
                <a:off x="6804" y="2888"/>
                <a:ext cx="87" cy="47"/>
              </a:xfrm>
              <a:custGeom>
                <a:gdLst>
                  <a:gd name="T0" fmla="*/ 0 w 37"/>
                  <a:gd name="T1" fmla="*/ 5 h 20"/>
                  <a:gd name="T2" fmla="*/ 7 w 37"/>
                  <a:gd name="T3" fmla="*/ 4 h 20"/>
                  <a:gd name="T4" fmla="*/ 13 w 37"/>
                  <a:gd name="T5" fmla="*/ 4 h 20"/>
                  <a:gd name="T6" fmla="*/ 17 w 37"/>
                  <a:gd name="T7" fmla="*/ 3 h 20"/>
                  <a:gd name="T8" fmla="*/ 26 w 37"/>
                  <a:gd name="T9" fmla="*/ 1 h 20"/>
                  <a:gd name="T10" fmla="*/ 30 w 37"/>
                  <a:gd name="T11" fmla="*/ 0 h 20"/>
                  <a:gd name="T12" fmla="*/ 30 w 37"/>
                  <a:gd name="T13" fmla="*/ 1 h 20"/>
                  <a:gd name="T14" fmla="*/ 37 w 37"/>
                  <a:gd name="T15" fmla="*/ 12 h 20"/>
                  <a:gd name="T16" fmla="*/ 33 w 37"/>
                  <a:gd name="T17" fmla="*/ 14 h 20"/>
                  <a:gd name="T18" fmla="*/ 28 w 37"/>
                  <a:gd name="T19" fmla="*/ 5 h 20"/>
                  <a:gd name="T20" fmla="*/ 21 w 37"/>
                  <a:gd name="T21" fmla="*/ 12 h 20"/>
                  <a:gd name="T22" fmla="*/ 20 w 37"/>
                  <a:gd name="T23" fmla="*/ 18 h 20"/>
                  <a:gd name="T24" fmla="*/ 13 w 37"/>
                  <a:gd name="T25" fmla="*/ 20 h 20"/>
                  <a:gd name="T26" fmla="*/ 12 w 37"/>
                  <a:gd name="T27" fmla="*/ 19 h 20"/>
                  <a:gd name="T28" fmla="*/ 7 w 37"/>
                  <a:gd name="T29" fmla="*/ 18 h 20"/>
                  <a:gd name="T30" fmla="*/ 6 w 37"/>
                  <a:gd name="T31" fmla="*/ 12 h 20"/>
                  <a:gd name="T32" fmla="*/ 0 w 37"/>
                  <a:gd name="T33" fmla="*/ 5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20">
                    <a:moveTo>
                      <a:pt x="0" y="5"/>
                    </a:moveTo>
                    <a:cubicBezTo>
                      <a:pt x="2" y="5"/>
                      <a:pt x="4" y="5"/>
                      <a:pt x="7" y="4"/>
                    </a:cubicBezTo>
                    <a:cubicBezTo>
                      <a:pt x="9" y="4"/>
                      <a:pt x="11" y="4"/>
                      <a:pt x="13" y="4"/>
                    </a:cubicBezTo>
                    <a:cubicBezTo>
                      <a:pt x="14" y="4"/>
                      <a:pt x="16" y="3"/>
                      <a:pt x="17" y="3"/>
                    </a:cubicBezTo>
                    <a:cubicBezTo>
                      <a:pt x="20" y="2"/>
                      <a:pt x="23" y="2"/>
                      <a:pt x="26" y="1"/>
                    </a:cubicBezTo>
                    <a:cubicBezTo>
                      <a:pt x="28" y="1"/>
                      <a:pt x="29" y="0"/>
                      <a:pt x="30" y="0"/>
                    </a:cubicBezTo>
                    <a:cubicBezTo>
                      <a:pt x="30" y="0"/>
                      <a:pt x="30" y="1"/>
                      <a:pt x="30" y="1"/>
                    </a:cubicBezTo>
                    <a:cubicBezTo>
                      <a:pt x="32" y="5"/>
                      <a:pt x="35" y="8"/>
                      <a:pt x="37" y="12"/>
                    </a:cubicBezTo>
                    <a:cubicBezTo>
                      <a:pt x="36" y="13"/>
                      <a:pt x="35" y="13"/>
                      <a:pt x="33" y="14"/>
                    </a:cubicBezTo>
                    <a:cubicBezTo>
                      <a:pt x="34" y="10"/>
                      <a:pt x="32" y="6"/>
                      <a:pt x="28" y="5"/>
                    </a:cubicBezTo>
                    <a:cubicBezTo>
                      <a:pt x="24" y="4"/>
                      <a:pt x="21" y="8"/>
                      <a:pt x="21" y="12"/>
                    </a:cubicBezTo>
                    <a:cubicBezTo>
                      <a:pt x="20" y="14"/>
                      <a:pt x="20" y="16"/>
                      <a:pt x="20" y="18"/>
                    </a:cubicBezTo>
                    <a:cubicBezTo>
                      <a:pt x="18" y="18"/>
                      <a:pt x="15" y="19"/>
                      <a:pt x="13" y="20"/>
                    </a:cubicBezTo>
                    <a:cubicBezTo>
                      <a:pt x="13" y="19"/>
                      <a:pt x="13" y="19"/>
                      <a:pt x="12" y="19"/>
                    </a:cubicBezTo>
                    <a:cubicBezTo>
                      <a:pt x="11" y="18"/>
                      <a:pt x="9" y="18"/>
                      <a:pt x="7" y="18"/>
                    </a:cubicBezTo>
                    <a:cubicBezTo>
                      <a:pt x="7" y="16"/>
                      <a:pt x="6" y="14"/>
                      <a:pt x="6" y="12"/>
                    </a:cubicBezTo>
                    <a:cubicBezTo>
                      <a:pt x="4" y="10"/>
                      <a:pt x="2" y="7"/>
                      <a:pt x="0" y="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2" name="Freeform 4251"/>
              <p:cNvSpPr/>
              <p:nvPr/>
            </p:nvSpPr>
            <p:spPr bwMode="auto">
              <a:xfrm>
                <a:off x="7979" y="2463"/>
                <a:ext cx="52" cy="59"/>
              </a:xfrm>
              <a:custGeom>
                <a:gdLst>
                  <a:gd name="T0" fmla="*/ 0 w 22"/>
                  <a:gd name="T1" fmla="*/ 16 h 25"/>
                  <a:gd name="T2" fmla="*/ 4 w 22"/>
                  <a:gd name="T3" fmla="*/ 7 h 25"/>
                  <a:gd name="T4" fmla="*/ 6 w 22"/>
                  <a:gd name="T5" fmla="*/ 2 h 25"/>
                  <a:gd name="T6" fmla="*/ 17 w 22"/>
                  <a:gd name="T7" fmla="*/ 0 h 25"/>
                  <a:gd name="T8" fmla="*/ 17 w 22"/>
                  <a:gd name="T9" fmla="*/ 0 h 25"/>
                  <a:gd name="T10" fmla="*/ 22 w 22"/>
                  <a:gd name="T11" fmla="*/ 17 h 25"/>
                  <a:gd name="T12" fmla="*/ 20 w 22"/>
                  <a:gd name="T13" fmla="*/ 25 h 25"/>
                  <a:gd name="T14" fmla="*/ 0 w 22"/>
                  <a:gd name="T15" fmla="*/ 16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5">
                    <a:moveTo>
                      <a:pt x="0" y="16"/>
                    </a:moveTo>
                    <a:cubicBezTo>
                      <a:pt x="1" y="13"/>
                      <a:pt x="3" y="10"/>
                      <a:pt x="4" y="7"/>
                    </a:cubicBezTo>
                    <a:cubicBezTo>
                      <a:pt x="5" y="6"/>
                      <a:pt x="6" y="4"/>
                      <a:pt x="6" y="2"/>
                    </a:cubicBezTo>
                    <a:cubicBezTo>
                      <a:pt x="10" y="1"/>
                      <a:pt x="13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5"/>
                      <a:pt x="20" y="12"/>
                      <a:pt x="22" y="17"/>
                    </a:cubicBezTo>
                    <a:cubicBezTo>
                      <a:pt x="21" y="20"/>
                      <a:pt x="20" y="22"/>
                      <a:pt x="20" y="25"/>
                    </a:cubicBezTo>
                    <a:cubicBezTo>
                      <a:pt x="15" y="18"/>
                      <a:pt x="7" y="14"/>
                      <a:pt x="0" y="1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3" name="Freeform 4252"/>
              <p:cNvSpPr/>
              <p:nvPr/>
            </p:nvSpPr>
            <p:spPr bwMode="auto">
              <a:xfrm>
                <a:off x="8060" y="2458"/>
                <a:ext cx="14" cy="10"/>
              </a:xfrm>
              <a:custGeom>
                <a:gdLst>
                  <a:gd name="T0" fmla="*/ 1 w 6"/>
                  <a:gd name="T1" fmla="*/ 4 h 4"/>
                  <a:gd name="T2" fmla="*/ 0 w 6"/>
                  <a:gd name="T3" fmla="*/ 0 h 4"/>
                  <a:gd name="T4" fmla="*/ 6 w 6"/>
                  <a:gd name="T5" fmla="*/ 0 h 4"/>
                  <a:gd name="T6" fmla="*/ 1 w 6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4" y="1"/>
                      <a:pt x="2" y="2"/>
                      <a:pt x="1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4" name="Freeform 4253"/>
              <p:cNvSpPr/>
              <p:nvPr/>
            </p:nvSpPr>
            <p:spPr bwMode="auto">
              <a:xfrm>
                <a:off x="7967" y="2309"/>
                <a:ext cx="55" cy="116"/>
              </a:xfrm>
              <a:custGeom>
                <a:gdLst>
                  <a:gd name="T0" fmla="*/ 2 w 23"/>
                  <a:gd name="T1" fmla="*/ 4 h 49"/>
                  <a:gd name="T2" fmla="*/ 0 w 23"/>
                  <a:gd name="T3" fmla="*/ 1 h 49"/>
                  <a:gd name="T4" fmla="*/ 15 w 23"/>
                  <a:gd name="T5" fmla="*/ 2 h 49"/>
                  <a:gd name="T6" fmla="*/ 12 w 23"/>
                  <a:gd name="T7" fmla="*/ 28 h 49"/>
                  <a:gd name="T8" fmla="*/ 23 w 23"/>
                  <a:gd name="T9" fmla="*/ 47 h 49"/>
                  <a:gd name="T10" fmla="*/ 15 w 23"/>
                  <a:gd name="T11" fmla="*/ 49 h 49"/>
                  <a:gd name="T12" fmla="*/ 2 w 23"/>
                  <a:gd name="T13" fmla="*/ 4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49">
                    <a:moveTo>
                      <a:pt x="2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5" y="0"/>
                      <a:pt x="10" y="1"/>
                      <a:pt x="15" y="2"/>
                    </a:cubicBezTo>
                    <a:cubicBezTo>
                      <a:pt x="12" y="10"/>
                      <a:pt x="11" y="19"/>
                      <a:pt x="12" y="28"/>
                    </a:cubicBezTo>
                    <a:cubicBezTo>
                      <a:pt x="14" y="35"/>
                      <a:pt x="17" y="42"/>
                      <a:pt x="23" y="47"/>
                    </a:cubicBezTo>
                    <a:cubicBezTo>
                      <a:pt x="20" y="48"/>
                      <a:pt x="17" y="49"/>
                      <a:pt x="15" y="49"/>
                    </a:cubicBezTo>
                    <a:cubicBezTo>
                      <a:pt x="15" y="34"/>
                      <a:pt x="10" y="17"/>
                      <a:pt x="2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5" name="Freeform 4254"/>
              <p:cNvSpPr/>
              <p:nvPr/>
            </p:nvSpPr>
            <p:spPr bwMode="auto">
              <a:xfrm>
                <a:off x="7998" y="2430"/>
                <a:ext cx="64" cy="31"/>
              </a:xfrm>
              <a:custGeom>
                <a:gdLst>
                  <a:gd name="T0" fmla="*/ 2 w 27"/>
                  <a:gd name="T1" fmla="*/ 1 h 13"/>
                  <a:gd name="T2" fmla="*/ 6 w 27"/>
                  <a:gd name="T3" fmla="*/ 1 h 13"/>
                  <a:gd name="T4" fmla="*/ 13 w 27"/>
                  <a:gd name="T5" fmla="*/ 0 h 13"/>
                  <a:gd name="T6" fmla="*/ 27 w 27"/>
                  <a:gd name="T7" fmla="*/ 9 h 13"/>
                  <a:gd name="T8" fmla="*/ 0 w 27"/>
                  <a:gd name="T9" fmla="*/ 13 h 13"/>
                  <a:gd name="T10" fmla="*/ 2 w 27"/>
                  <a:gd name="T11" fmla="*/ 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3">
                    <a:moveTo>
                      <a:pt x="2" y="1"/>
                    </a:moveTo>
                    <a:cubicBezTo>
                      <a:pt x="3" y="1"/>
                      <a:pt x="4" y="1"/>
                      <a:pt x="6" y="1"/>
                    </a:cubicBezTo>
                    <a:cubicBezTo>
                      <a:pt x="8" y="0"/>
                      <a:pt x="10" y="0"/>
                      <a:pt x="13" y="0"/>
                    </a:cubicBezTo>
                    <a:cubicBezTo>
                      <a:pt x="17" y="3"/>
                      <a:pt x="22" y="7"/>
                      <a:pt x="27" y="9"/>
                    </a:cubicBezTo>
                    <a:cubicBezTo>
                      <a:pt x="18" y="9"/>
                      <a:pt x="8" y="10"/>
                      <a:pt x="0" y="13"/>
                    </a:cubicBezTo>
                    <a:cubicBezTo>
                      <a:pt x="1" y="9"/>
                      <a:pt x="1" y="5"/>
                      <a:pt x="2" y="1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6" name="Freeform 4255"/>
              <p:cNvSpPr/>
              <p:nvPr/>
            </p:nvSpPr>
            <p:spPr bwMode="auto">
              <a:xfrm>
                <a:off x="8026" y="2458"/>
                <a:ext cx="29" cy="38"/>
              </a:xfrm>
              <a:custGeom>
                <a:gdLst>
                  <a:gd name="T0" fmla="*/ 10 w 12"/>
                  <a:gd name="T1" fmla="*/ 0 h 16"/>
                  <a:gd name="T2" fmla="*/ 12 w 12"/>
                  <a:gd name="T3" fmla="*/ 6 h 16"/>
                  <a:gd name="T4" fmla="*/ 5 w 12"/>
                  <a:gd name="T5" fmla="*/ 16 h 16"/>
                  <a:gd name="T6" fmla="*/ 0 w 12"/>
                  <a:gd name="T7" fmla="*/ 1 h 16"/>
                  <a:gd name="T8" fmla="*/ 10 w 12"/>
                  <a:gd name="T9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10" y="0"/>
                    </a:moveTo>
                    <a:cubicBezTo>
                      <a:pt x="11" y="2"/>
                      <a:pt x="12" y="4"/>
                      <a:pt x="12" y="6"/>
                    </a:cubicBezTo>
                    <a:cubicBezTo>
                      <a:pt x="9" y="9"/>
                      <a:pt x="7" y="12"/>
                      <a:pt x="5" y="16"/>
                    </a:cubicBezTo>
                    <a:cubicBezTo>
                      <a:pt x="3" y="11"/>
                      <a:pt x="2" y="6"/>
                      <a:pt x="0" y="1"/>
                    </a:cubicBezTo>
                    <a:cubicBezTo>
                      <a:pt x="3" y="1"/>
                      <a:pt x="7" y="0"/>
                      <a:pt x="10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7" name="Freeform 4256"/>
              <p:cNvSpPr/>
              <p:nvPr/>
            </p:nvSpPr>
            <p:spPr bwMode="auto">
              <a:xfrm>
                <a:off x="6231" y="2321"/>
                <a:ext cx="38" cy="42"/>
              </a:xfrm>
              <a:custGeom>
                <a:gdLst>
                  <a:gd name="T0" fmla="*/ 16 w 16"/>
                  <a:gd name="T1" fmla="*/ 18 h 18"/>
                  <a:gd name="T2" fmla="*/ 12 w 16"/>
                  <a:gd name="T3" fmla="*/ 16 h 18"/>
                  <a:gd name="T4" fmla="*/ 7 w 16"/>
                  <a:gd name="T5" fmla="*/ 15 h 18"/>
                  <a:gd name="T6" fmla="*/ 5 w 16"/>
                  <a:gd name="T7" fmla="*/ 9 h 18"/>
                  <a:gd name="T8" fmla="*/ 0 w 16"/>
                  <a:gd name="T9" fmla="*/ 2 h 18"/>
                  <a:gd name="T10" fmla="*/ 7 w 16"/>
                  <a:gd name="T11" fmla="*/ 1 h 18"/>
                  <a:gd name="T12" fmla="*/ 13 w 16"/>
                  <a:gd name="T13" fmla="*/ 1 h 18"/>
                  <a:gd name="T14" fmla="*/ 15 w 16"/>
                  <a:gd name="T15" fmla="*/ 0 h 18"/>
                  <a:gd name="T16" fmla="*/ 16 w 16"/>
                  <a:gd name="T17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6" y="18"/>
                    </a:moveTo>
                    <a:cubicBezTo>
                      <a:pt x="14" y="17"/>
                      <a:pt x="13" y="17"/>
                      <a:pt x="12" y="16"/>
                    </a:cubicBezTo>
                    <a:cubicBezTo>
                      <a:pt x="10" y="15"/>
                      <a:pt x="9" y="15"/>
                      <a:pt x="7" y="15"/>
                    </a:cubicBezTo>
                    <a:cubicBezTo>
                      <a:pt x="7" y="13"/>
                      <a:pt x="6" y="11"/>
                      <a:pt x="5" y="9"/>
                    </a:cubicBezTo>
                    <a:cubicBezTo>
                      <a:pt x="4" y="7"/>
                      <a:pt x="2" y="4"/>
                      <a:pt x="0" y="2"/>
                    </a:cubicBezTo>
                    <a:cubicBezTo>
                      <a:pt x="2" y="2"/>
                      <a:pt x="4" y="1"/>
                      <a:pt x="7" y="1"/>
                    </a:cubicBezTo>
                    <a:cubicBezTo>
                      <a:pt x="9" y="1"/>
                      <a:pt x="11" y="1"/>
                      <a:pt x="13" y="1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6" y="6"/>
                      <a:pt x="16" y="12"/>
                      <a:pt x="16" y="1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8" name="Freeform 4257"/>
              <p:cNvSpPr/>
              <p:nvPr/>
            </p:nvSpPr>
            <p:spPr bwMode="auto">
              <a:xfrm>
                <a:off x="6215" y="2290"/>
                <a:ext cx="44" cy="26"/>
              </a:xfrm>
              <a:custGeom>
                <a:gdLst>
                  <a:gd name="T0" fmla="*/ 19 w 19"/>
                  <a:gd name="T1" fmla="*/ 1 h 11"/>
                  <a:gd name="T2" fmla="*/ 16 w 19"/>
                  <a:gd name="T3" fmla="*/ 2 h 11"/>
                  <a:gd name="T4" fmla="*/ 9 w 19"/>
                  <a:gd name="T5" fmla="*/ 6 h 11"/>
                  <a:gd name="T6" fmla="*/ 3 w 19"/>
                  <a:gd name="T7" fmla="*/ 11 h 11"/>
                  <a:gd name="T8" fmla="*/ 0 w 19"/>
                  <a:gd name="T9" fmla="*/ 0 h 11"/>
                  <a:gd name="T10" fmla="*/ 18 w 19"/>
                  <a:gd name="T11" fmla="*/ 0 h 11"/>
                  <a:gd name="T12" fmla="*/ 19 w 19"/>
                  <a:gd name="T13" fmla="*/ 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1">
                    <a:moveTo>
                      <a:pt x="19" y="1"/>
                    </a:moveTo>
                    <a:cubicBezTo>
                      <a:pt x="18" y="1"/>
                      <a:pt x="17" y="2"/>
                      <a:pt x="16" y="2"/>
                    </a:cubicBezTo>
                    <a:cubicBezTo>
                      <a:pt x="14" y="3"/>
                      <a:pt x="11" y="4"/>
                      <a:pt x="9" y="6"/>
                    </a:cubicBezTo>
                    <a:cubicBezTo>
                      <a:pt x="6" y="7"/>
                      <a:pt x="5" y="9"/>
                      <a:pt x="3" y="11"/>
                    </a:cubicBezTo>
                    <a:cubicBezTo>
                      <a:pt x="3" y="7"/>
                      <a:pt x="2" y="3"/>
                      <a:pt x="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9" y="0"/>
                      <a:pt x="19" y="1"/>
                      <a:pt x="19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9" name="Freeform 4258"/>
              <p:cNvSpPr/>
              <p:nvPr/>
            </p:nvSpPr>
            <p:spPr bwMode="auto">
              <a:xfrm>
                <a:off x="6470" y="2551"/>
                <a:ext cx="9" cy="4"/>
              </a:xfrm>
              <a:custGeom>
                <a:gdLst>
                  <a:gd name="T0" fmla="*/ 0 w 4"/>
                  <a:gd name="T1" fmla="*/ 1 h 2"/>
                  <a:gd name="T2" fmla="*/ 3 w 4"/>
                  <a:gd name="T3" fmla="*/ 0 h 2"/>
                  <a:gd name="T4" fmla="*/ 4 w 4"/>
                  <a:gd name="T5" fmla="*/ 2 h 2"/>
                  <a:gd name="T6" fmla="*/ 0 w 4"/>
                  <a:gd name="T7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0" name="Freeform 4259"/>
              <p:cNvSpPr/>
              <p:nvPr/>
            </p:nvSpPr>
            <p:spPr bwMode="auto">
              <a:xfrm>
                <a:off x="7348" y="2347"/>
                <a:ext cx="68" cy="64"/>
              </a:xfrm>
              <a:custGeom>
                <a:gdLst>
                  <a:gd name="T0" fmla="*/ 0 w 29"/>
                  <a:gd name="T1" fmla="*/ 12 h 27"/>
                  <a:gd name="T2" fmla="*/ 0 w 29"/>
                  <a:gd name="T3" fmla="*/ 11 h 27"/>
                  <a:gd name="T4" fmla="*/ 18 w 29"/>
                  <a:gd name="T5" fmla="*/ 0 h 27"/>
                  <a:gd name="T6" fmla="*/ 29 w 29"/>
                  <a:gd name="T7" fmla="*/ 21 h 27"/>
                  <a:gd name="T8" fmla="*/ 7 w 29"/>
                  <a:gd name="T9" fmla="*/ 27 h 27"/>
                  <a:gd name="T10" fmla="*/ 0 w 29"/>
                  <a:gd name="T11" fmla="*/ 12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7">
                    <a:moveTo>
                      <a:pt x="0" y="12"/>
                    </a:moveTo>
                    <a:cubicBezTo>
                      <a:pt x="0" y="12"/>
                      <a:pt x="0" y="12"/>
                      <a:pt x="0" y="11"/>
                    </a:cubicBezTo>
                    <a:cubicBezTo>
                      <a:pt x="6" y="8"/>
                      <a:pt x="11" y="3"/>
                      <a:pt x="18" y="0"/>
                    </a:cubicBezTo>
                    <a:cubicBezTo>
                      <a:pt x="22" y="6"/>
                      <a:pt x="26" y="13"/>
                      <a:pt x="29" y="21"/>
                    </a:cubicBezTo>
                    <a:cubicBezTo>
                      <a:pt x="21" y="23"/>
                      <a:pt x="14" y="26"/>
                      <a:pt x="7" y="27"/>
                    </a:cubicBezTo>
                    <a:cubicBezTo>
                      <a:pt x="5" y="22"/>
                      <a:pt x="3" y="17"/>
                      <a:pt x="0" y="1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1" name="Freeform 4260"/>
              <p:cNvSpPr/>
              <p:nvPr/>
            </p:nvSpPr>
            <p:spPr bwMode="auto">
              <a:xfrm>
                <a:off x="7300" y="2570"/>
                <a:ext cx="78" cy="76"/>
              </a:xfrm>
              <a:custGeom>
                <a:gdLst>
                  <a:gd name="T0" fmla="*/ 10 w 33"/>
                  <a:gd name="T1" fmla="*/ 6 h 32"/>
                  <a:gd name="T2" fmla="*/ 16 w 33"/>
                  <a:gd name="T3" fmla="*/ 0 h 32"/>
                  <a:gd name="T4" fmla="*/ 22 w 33"/>
                  <a:gd name="T5" fmla="*/ 5 h 32"/>
                  <a:gd name="T6" fmla="*/ 33 w 33"/>
                  <a:gd name="T7" fmla="*/ 11 h 32"/>
                  <a:gd name="T8" fmla="*/ 10 w 33"/>
                  <a:gd name="T9" fmla="*/ 32 h 32"/>
                  <a:gd name="T10" fmla="*/ 0 w 33"/>
                  <a:gd name="T11" fmla="*/ 13 h 32"/>
                  <a:gd name="T12" fmla="*/ 10 w 33"/>
                  <a:gd name="T13" fmla="*/ 6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2">
                    <a:moveTo>
                      <a:pt x="10" y="6"/>
                    </a:moveTo>
                    <a:cubicBezTo>
                      <a:pt x="12" y="4"/>
                      <a:pt x="14" y="2"/>
                      <a:pt x="16" y="0"/>
                    </a:cubicBezTo>
                    <a:cubicBezTo>
                      <a:pt x="18" y="2"/>
                      <a:pt x="20" y="3"/>
                      <a:pt x="22" y="5"/>
                    </a:cubicBezTo>
                    <a:cubicBezTo>
                      <a:pt x="26" y="7"/>
                      <a:pt x="29" y="9"/>
                      <a:pt x="33" y="11"/>
                    </a:cubicBezTo>
                    <a:cubicBezTo>
                      <a:pt x="26" y="19"/>
                      <a:pt x="19" y="26"/>
                      <a:pt x="10" y="32"/>
                    </a:cubicBezTo>
                    <a:cubicBezTo>
                      <a:pt x="7" y="26"/>
                      <a:pt x="4" y="19"/>
                      <a:pt x="0" y="13"/>
                    </a:cubicBezTo>
                    <a:cubicBezTo>
                      <a:pt x="4" y="11"/>
                      <a:pt x="7" y="9"/>
                      <a:pt x="10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2" name="Freeform 4261"/>
              <p:cNvSpPr/>
              <p:nvPr/>
            </p:nvSpPr>
            <p:spPr bwMode="auto">
              <a:xfrm>
                <a:off x="7343" y="2522"/>
                <a:ext cx="73" cy="67"/>
              </a:xfrm>
              <a:custGeom>
                <a:gdLst>
                  <a:gd name="T0" fmla="*/ 0 w 31"/>
                  <a:gd name="T1" fmla="*/ 18 h 28"/>
                  <a:gd name="T2" fmla="*/ 8 w 31"/>
                  <a:gd name="T3" fmla="*/ 0 h 28"/>
                  <a:gd name="T4" fmla="*/ 31 w 31"/>
                  <a:gd name="T5" fmla="*/ 2 h 28"/>
                  <a:gd name="T6" fmla="*/ 17 w 31"/>
                  <a:gd name="T7" fmla="*/ 28 h 28"/>
                  <a:gd name="T8" fmla="*/ 8 w 31"/>
                  <a:gd name="T9" fmla="*/ 23 h 28"/>
                  <a:gd name="T10" fmla="*/ 0 w 31"/>
                  <a:gd name="T11" fmla="*/ 18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8">
                    <a:moveTo>
                      <a:pt x="0" y="18"/>
                    </a:moveTo>
                    <a:cubicBezTo>
                      <a:pt x="4" y="12"/>
                      <a:pt x="6" y="6"/>
                      <a:pt x="8" y="0"/>
                    </a:cubicBezTo>
                    <a:cubicBezTo>
                      <a:pt x="16" y="1"/>
                      <a:pt x="23" y="1"/>
                      <a:pt x="31" y="2"/>
                    </a:cubicBezTo>
                    <a:cubicBezTo>
                      <a:pt x="28" y="11"/>
                      <a:pt x="23" y="20"/>
                      <a:pt x="17" y="28"/>
                    </a:cubicBezTo>
                    <a:cubicBezTo>
                      <a:pt x="14" y="26"/>
                      <a:pt x="11" y="25"/>
                      <a:pt x="8" y="23"/>
                    </a:cubicBezTo>
                    <a:cubicBezTo>
                      <a:pt x="5" y="22"/>
                      <a:pt x="3" y="20"/>
                      <a:pt x="0" y="1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3" name="Freeform 4262"/>
              <p:cNvSpPr/>
              <p:nvPr/>
            </p:nvSpPr>
            <p:spPr bwMode="auto">
              <a:xfrm>
                <a:off x="7366" y="2404"/>
                <a:ext cx="62" cy="57"/>
              </a:xfrm>
              <a:custGeom>
                <a:gdLst>
                  <a:gd name="T0" fmla="*/ 2 w 26"/>
                  <a:gd name="T1" fmla="*/ 24 h 24"/>
                  <a:gd name="T2" fmla="*/ 0 w 26"/>
                  <a:gd name="T3" fmla="*/ 6 h 24"/>
                  <a:gd name="T4" fmla="*/ 22 w 26"/>
                  <a:gd name="T5" fmla="*/ 0 h 24"/>
                  <a:gd name="T6" fmla="*/ 26 w 26"/>
                  <a:gd name="T7" fmla="*/ 23 h 24"/>
                  <a:gd name="T8" fmla="*/ 2 w 26"/>
                  <a:gd name="T9" fmla="*/ 2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" y="24"/>
                    </a:moveTo>
                    <a:cubicBezTo>
                      <a:pt x="2" y="18"/>
                      <a:pt x="1" y="12"/>
                      <a:pt x="0" y="6"/>
                    </a:cubicBezTo>
                    <a:cubicBezTo>
                      <a:pt x="7" y="5"/>
                      <a:pt x="15" y="2"/>
                      <a:pt x="22" y="0"/>
                    </a:cubicBezTo>
                    <a:cubicBezTo>
                      <a:pt x="24" y="7"/>
                      <a:pt x="26" y="15"/>
                      <a:pt x="26" y="23"/>
                    </a:cubicBezTo>
                    <a:cubicBezTo>
                      <a:pt x="18" y="23"/>
                      <a:pt x="9" y="22"/>
                      <a:pt x="2" y="2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4" name="Freeform 4263"/>
              <p:cNvSpPr/>
              <p:nvPr/>
            </p:nvSpPr>
            <p:spPr bwMode="auto">
              <a:xfrm>
                <a:off x="7364" y="2463"/>
                <a:ext cx="64" cy="57"/>
              </a:xfrm>
              <a:custGeom>
                <a:gdLst>
                  <a:gd name="T0" fmla="*/ 2 w 27"/>
                  <a:gd name="T1" fmla="*/ 11 h 24"/>
                  <a:gd name="T2" fmla="*/ 3 w 27"/>
                  <a:gd name="T3" fmla="*/ 3 h 24"/>
                  <a:gd name="T4" fmla="*/ 27 w 27"/>
                  <a:gd name="T5" fmla="*/ 2 h 24"/>
                  <a:gd name="T6" fmla="*/ 26 w 27"/>
                  <a:gd name="T7" fmla="*/ 6 h 24"/>
                  <a:gd name="T8" fmla="*/ 23 w 27"/>
                  <a:gd name="T9" fmla="*/ 24 h 24"/>
                  <a:gd name="T10" fmla="*/ 0 w 27"/>
                  <a:gd name="T11" fmla="*/ 22 h 24"/>
                  <a:gd name="T12" fmla="*/ 2 w 27"/>
                  <a:gd name="T13" fmla="*/ 11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" y="11"/>
                    </a:moveTo>
                    <a:cubicBezTo>
                      <a:pt x="3" y="8"/>
                      <a:pt x="3" y="5"/>
                      <a:pt x="3" y="3"/>
                    </a:cubicBezTo>
                    <a:cubicBezTo>
                      <a:pt x="10" y="0"/>
                      <a:pt x="19" y="1"/>
                      <a:pt x="27" y="2"/>
                    </a:cubicBezTo>
                    <a:cubicBezTo>
                      <a:pt x="27" y="3"/>
                      <a:pt x="26" y="5"/>
                      <a:pt x="26" y="6"/>
                    </a:cubicBezTo>
                    <a:cubicBezTo>
                      <a:pt x="26" y="12"/>
                      <a:pt x="25" y="18"/>
                      <a:pt x="23" y="24"/>
                    </a:cubicBezTo>
                    <a:cubicBezTo>
                      <a:pt x="16" y="22"/>
                      <a:pt x="8" y="22"/>
                      <a:pt x="0" y="22"/>
                    </a:cubicBezTo>
                    <a:cubicBezTo>
                      <a:pt x="1" y="18"/>
                      <a:pt x="2" y="15"/>
                      <a:pt x="2" y="11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5" name="Freeform 4264"/>
              <p:cNvSpPr/>
              <p:nvPr/>
            </p:nvSpPr>
            <p:spPr bwMode="auto">
              <a:xfrm>
                <a:off x="7199" y="2620"/>
                <a:ext cx="63" cy="59"/>
              </a:xfrm>
              <a:custGeom>
                <a:gdLst>
                  <a:gd name="T0" fmla="*/ 22 w 27"/>
                  <a:gd name="T1" fmla="*/ 0 h 25"/>
                  <a:gd name="T2" fmla="*/ 27 w 27"/>
                  <a:gd name="T3" fmla="*/ 22 h 25"/>
                  <a:gd name="T4" fmla="*/ 0 w 27"/>
                  <a:gd name="T5" fmla="*/ 24 h 25"/>
                  <a:gd name="T6" fmla="*/ 10 w 27"/>
                  <a:gd name="T7" fmla="*/ 2 h 25"/>
                  <a:gd name="T8" fmla="*/ 22 w 27"/>
                  <a:gd name="T9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5">
                    <a:moveTo>
                      <a:pt x="22" y="0"/>
                    </a:moveTo>
                    <a:cubicBezTo>
                      <a:pt x="25" y="7"/>
                      <a:pt x="26" y="15"/>
                      <a:pt x="27" y="22"/>
                    </a:cubicBezTo>
                    <a:cubicBezTo>
                      <a:pt x="19" y="24"/>
                      <a:pt x="10" y="25"/>
                      <a:pt x="0" y="24"/>
                    </a:cubicBezTo>
                    <a:cubicBezTo>
                      <a:pt x="4" y="17"/>
                      <a:pt x="7" y="9"/>
                      <a:pt x="10" y="2"/>
                    </a:cubicBezTo>
                    <a:cubicBezTo>
                      <a:pt x="14" y="1"/>
                      <a:pt x="18" y="1"/>
                      <a:pt x="22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6" name="Freeform 4265"/>
              <p:cNvSpPr/>
              <p:nvPr/>
            </p:nvSpPr>
            <p:spPr bwMode="auto">
              <a:xfrm>
                <a:off x="6702" y="2290"/>
                <a:ext cx="33" cy="21"/>
              </a:xfrm>
              <a:custGeom>
                <a:gdLst>
                  <a:gd name="T0" fmla="*/ 0 w 14"/>
                  <a:gd name="T1" fmla="*/ 0 h 9"/>
                  <a:gd name="T2" fmla="*/ 14 w 14"/>
                  <a:gd name="T3" fmla="*/ 0 h 9"/>
                  <a:gd name="T4" fmla="*/ 12 w 14"/>
                  <a:gd name="T5" fmla="*/ 9 h 9"/>
                  <a:gd name="T6" fmla="*/ 0 w 14"/>
                  <a:gd name="T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0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3"/>
                      <a:pt x="13" y="6"/>
                      <a:pt x="12" y="9"/>
                    </a:cubicBezTo>
                    <a:cubicBezTo>
                      <a:pt x="8" y="6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7" name="Freeform 4266"/>
              <p:cNvSpPr/>
              <p:nvPr/>
            </p:nvSpPr>
            <p:spPr bwMode="auto">
              <a:xfrm>
                <a:off x="6328" y="2290"/>
                <a:ext cx="111" cy="182"/>
              </a:xfrm>
              <a:custGeom>
                <a:gdLst>
                  <a:gd name="T0" fmla="*/ 40 w 47"/>
                  <a:gd name="T1" fmla="*/ 58 h 77"/>
                  <a:gd name="T2" fmla="*/ 46 w 47"/>
                  <a:gd name="T3" fmla="*/ 70 h 77"/>
                  <a:gd name="T4" fmla="*/ 47 w 47"/>
                  <a:gd name="T5" fmla="*/ 73 h 77"/>
                  <a:gd name="T6" fmla="*/ 42 w 47"/>
                  <a:gd name="T7" fmla="*/ 77 h 77"/>
                  <a:gd name="T8" fmla="*/ 42 w 47"/>
                  <a:gd name="T9" fmla="*/ 77 h 77"/>
                  <a:gd name="T10" fmla="*/ 36 w 47"/>
                  <a:gd name="T11" fmla="*/ 74 h 77"/>
                  <a:gd name="T12" fmla="*/ 38 w 47"/>
                  <a:gd name="T13" fmla="*/ 73 h 77"/>
                  <a:gd name="T14" fmla="*/ 41 w 47"/>
                  <a:gd name="T15" fmla="*/ 63 h 77"/>
                  <a:gd name="T16" fmla="*/ 32 w 47"/>
                  <a:gd name="T17" fmla="*/ 62 h 77"/>
                  <a:gd name="T18" fmla="*/ 29 w 47"/>
                  <a:gd name="T19" fmla="*/ 66 h 77"/>
                  <a:gd name="T20" fmla="*/ 17 w 47"/>
                  <a:gd name="T21" fmla="*/ 48 h 77"/>
                  <a:gd name="T22" fmla="*/ 18 w 47"/>
                  <a:gd name="T23" fmla="*/ 39 h 77"/>
                  <a:gd name="T24" fmla="*/ 13 w 47"/>
                  <a:gd name="T25" fmla="*/ 37 h 77"/>
                  <a:gd name="T26" fmla="*/ 2 w 47"/>
                  <a:gd name="T27" fmla="*/ 7 h 77"/>
                  <a:gd name="T28" fmla="*/ 0 w 47"/>
                  <a:gd name="T29" fmla="*/ 0 h 77"/>
                  <a:gd name="T30" fmla="*/ 16 w 47"/>
                  <a:gd name="T31" fmla="*/ 0 h 77"/>
                  <a:gd name="T32" fmla="*/ 29 w 47"/>
                  <a:gd name="T33" fmla="*/ 32 h 77"/>
                  <a:gd name="T34" fmla="*/ 40 w 47"/>
                  <a:gd name="T35" fmla="*/ 58 h 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77">
                    <a:moveTo>
                      <a:pt x="40" y="58"/>
                    </a:moveTo>
                    <a:cubicBezTo>
                      <a:pt x="42" y="62"/>
                      <a:pt x="44" y="66"/>
                      <a:pt x="46" y="70"/>
                    </a:cubicBezTo>
                    <a:cubicBezTo>
                      <a:pt x="46" y="71"/>
                      <a:pt x="47" y="72"/>
                      <a:pt x="47" y="73"/>
                    </a:cubicBezTo>
                    <a:cubicBezTo>
                      <a:pt x="45" y="74"/>
                      <a:pt x="43" y="75"/>
                      <a:pt x="42" y="77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0" y="76"/>
                      <a:pt x="38" y="75"/>
                      <a:pt x="36" y="74"/>
                    </a:cubicBezTo>
                    <a:cubicBezTo>
                      <a:pt x="37" y="73"/>
                      <a:pt x="37" y="73"/>
                      <a:pt x="38" y="73"/>
                    </a:cubicBezTo>
                    <a:cubicBezTo>
                      <a:pt x="40" y="70"/>
                      <a:pt x="44" y="66"/>
                      <a:pt x="41" y="63"/>
                    </a:cubicBezTo>
                    <a:cubicBezTo>
                      <a:pt x="38" y="60"/>
                      <a:pt x="34" y="60"/>
                      <a:pt x="32" y="62"/>
                    </a:cubicBezTo>
                    <a:cubicBezTo>
                      <a:pt x="31" y="63"/>
                      <a:pt x="30" y="65"/>
                      <a:pt x="29" y="66"/>
                    </a:cubicBezTo>
                    <a:cubicBezTo>
                      <a:pt x="24" y="61"/>
                      <a:pt x="20" y="54"/>
                      <a:pt x="17" y="48"/>
                    </a:cubicBezTo>
                    <a:cubicBezTo>
                      <a:pt x="19" y="45"/>
                      <a:pt x="20" y="42"/>
                      <a:pt x="18" y="39"/>
                    </a:cubicBezTo>
                    <a:cubicBezTo>
                      <a:pt x="16" y="37"/>
                      <a:pt x="14" y="37"/>
                      <a:pt x="13" y="37"/>
                    </a:cubicBezTo>
                    <a:cubicBezTo>
                      <a:pt x="9" y="27"/>
                      <a:pt x="6" y="17"/>
                      <a:pt x="2" y="7"/>
                    </a:cubicBezTo>
                    <a:cubicBezTo>
                      <a:pt x="2" y="5"/>
                      <a:pt x="1" y="2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0" y="10"/>
                      <a:pt x="24" y="21"/>
                      <a:pt x="29" y="32"/>
                    </a:cubicBezTo>
                    <a:cubicBezTo>
                      <a:pt x="32" y="41"/>
                      <a:pt x="36" y="50"/>
                      <a:pt x="40" y="5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8" name="Freeform 4267"/>
              <p:cNvSpPr/>
              <p:nvPr/>
            </p:nvSpPr>
            <p:spPr bwMode="auto">
              <a:xfrm>
                <a:off x="6782" y="2290"/>
                <a:ext cx="405" cy="265"/>
              </a:xfrm>
              <a:custGeom>
                <a:gdLst>
                  <a:gd name="T0" fmla="*/ 152 w 171"/>
                  <a:gd name="T1" fmla="*/ 11 h 112"/>
                  <a:gd name="T2" fmla="*/ 133 w 171"/>
                  <a:gd name="T3" fmla="*/ 21 h 112"/>
                  <a:gd name="T4" fmla="*/ 105 w 171"/>
                  <a:gd name="T5" fmla="*/ 51 h 112"/>
                  <a:gd name="T6" fmla="*/ 89 w 171"/>
                  <a:gd name="T7" fmla="*/ 112 h 112"/>
                  <a:gd name="T8" fmla="*/ 89 w 171"/>
                  <a:gd name="T9" fmla="*/ 111 h 112"/>
                  <a:gd name="T10" fmla="*/ 49 w 171"/>
                  <a:gd name="T11" fmla="*/ 64 h 112"/>
                  <a:gd name="T12" fmla="*/ 0 w 171"/>
                  <a:gd name="T13" fmla="*/ 21 h 112"/>
                  <a:gd name="T14" fmla="*/ 4 w 171"/>
                  <a:gd name="T15" fmla="*/ 14 h 112"/>
                  <a:gd name="T16" fmla="*/ 8 w 171"/>
                  <a:gd name="T17" fmla="*/ 0 h 112"/>
                  <a:gd name="T18" fmla="*/ 170 w 171"/>
                  <a:gd name="T19" fmla="*/ 0 h 112"/>
                  <a:gd name="T20" fmla="*/ 171 w 171"/>
                  <a:gd name="T21" fmla="*/ 6 h 112"/>
                  <a:gd name="T22" fmla="*/ 152 w 171"/>
                  <a:gd name="T23" fmla="*/ 11 h 1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1" h="112">
                    <a:moveTo>
                      <a:pt x="152" y="11"/>
                    </a:moveTo>
                    <a:cubicBezTo>
                      <a:pt x="145" y="14"/>
                      <a:pt x="139" y="17"/>
                      <a:pt x="133" y="21"/>
                    </a:cubicBezTo>
                    <a:cubicBezTo>
                      <a:pt x="122" y="29"/>
                      <a:pt x="113" y="40"/>
                      <a:pt x="105" y="51"/>
                    </a:cubicBezTo>
                    <a:cubicBezTo>
                      <a:pt x="93" y="69"/>
                      <a:pt x="88" y="91"/>
                      <a:pt x="89" y="112"/>
                    </a:cubicBezTo>
                    <a:cubicBezTo>
                      <a:pt x="89" y="112"/>
                      <a:pt x="89" y="112"/>
                      <a:pt x="89" y="111"/>
                    </a:cubicBezTo>
                    <a:cubicBezTo>
                      <a:pt x="79" y="93"/>
                      <a:pt x="64" y="78"/>
                      <a:pt x="49" y="64"/>
                    </a:cubicBezTo>
                    <a:cubicBezTo>
                      <a:pt x="33" y="49"/>
                      <a:pt x="16" y="35"/>
                      <a:pt x="0" y="21"/>
                    </a:cubicBezTo>
                    <a:cubicBezTo>
                      <a:pt x="1" y="19"/>
                      <a:pt x="3" y="16"/>
                      <a:pt x="4" y="14"/>
                    </a:cubicBezTo>
                    <a:cubicBezTo>
                      <a:pt x="6" y="9"/>
                      <a:pt x="7" y="5"/>
                      <a:pt x="8" y="0"/>
                    </a:cubicBezTo>
                    <a:cubicBezTo>
                      <a:pt x="170" y="0"/>
                      <a:pt x="170" y="0"/>
                      <a:pt x="170" y="0"/>
                    </a:cubicBezTo>
                    <a:cubicBezTo>
                      <a:pt x="170" y="2"/>
                      <a:pt x="170" y="4"/>
                      <a:pt x="171" y="6"/>
                    </a:cubicBezTo>
                    <a:cubicBezTo>
                      <a:pt x="165" y="8"/>
                      <a:pt x="158" y="9"/>
                      <a:pt x="152" y="1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9" name="Freeform 4268"/>
              <p:cNvSpPr/>
              <p:nvPr/>
            </p:nvSpPr>
            <p:spPr bwMode="auto">
              <a:xfrm>
                <a:off x="7241" y="2375"/>
                <a:ext cx="73" cy="183"/>
              </a:xfrm>
              <a:custGeom>
                <a:gdLst>
                  <a:gd name="T0" fmla="*/ 8 w 31"/>
                  <a:gd name="T1" fmla="*/ 9 h 77"/>
                  <a:gd name="T2" fmla="*/ 7 w 31"/>
                  <a:gd name="T3" fmla="*/ 0 h 77"/>
                  <a:gd name="T4" fmla="*/ 25 w 31"/>
                  <a:gd name="T5" fmla="*/ 14 h 77"/>
                  <a:gd name="T6" fmla="*/ 31 w 31"/>
                  <a:gd name="T7" fmla="*/ 39 h 77"/>
                  <a:gd name="T8" fmla="*/ 0 w 31"/>
                  <a:gd name="T9" fmla="*/ 77 h 77"/>
                  <a:gd name="T10" fmla="*/ 3 w 31"/>
                  <a:gd name="T11" fmla="*/ 56 h 77"/>
                  <a:gd name="T12" fmla="*/ 13 w 31"/>
                  <a:gd name="T13" fmla="*/ 49 h 77"/>
                  <a:gd name="T14" fmla="*/ 19 w 31"/>
                  <a:gd name="T15" fmla="*/ 25 h 77"/>
                  <a:gd name="T16" fmla="*/ 8 w 31"/>
                  <a:gd name="T17" fmla="*/ 9 h 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77">
                    <a:moveTo>
                      <a:pt x="8" y="9"/>
                    </a:moveTo>
                    <a:cubicBezTo>
                      <a:pt x="8" y="6"/>
                      <a:pt x="7" y="3"/>
                      <a:pt x="7" y="0"/>
                    </a:cubicBezTo>
                    <a:cubicBezTo>
                      <a:pt x="15" y="4"/>
                      <a:pt x="21" y="8"/>
                      <a:pt x="25" y="14"/>
                    </a:cubicBezTo>
                    <a:cubicBezTo>
                      <a:pt x="30" y="22"/>
                      <a:pt x="31" y="31"/>
                      <a:pt x="31" y="39"/>
                    </a:cubicBezTo>
                    <a:cubicBezTo>
                      <a:pt x="31" y="58"/>
                      <a:pt x="19" y="74"/>
                      <a:pt x="0" y="77"/>
                    </a:cubicBezTo>
                    <a:cubicBezTo>
                      <a:pt x="1" y="70"/>
                      <a:pt x="2" y="63"/>
                      <a:pt x="3" y="56"/>
                    </a:cubicBezTo>
                    <a:cubicBezTo>
                      <a:pt x="6" y="55"/>
                      <a:pt x="10" y="53"/>
                      <a:pt x="13" y="49"/>
                    </a:cubicBezTo>
                    <a:cubicBezTo>
                      <a:pt x="20" y="43"/>
                      <a:pt x="21" y="33"/>
                      <a:pt x="19" y="25"/>
                    </a:cubicBezTo>
                    <a:cubicBezTo>
                      <a:pt x="18" y="18"/>
                      <a:pt x="13" y="13"/>
                      <a:pt x="8" y="9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0" name="Freeform 4269"/>
              <p:cNvSpPr/>
              <p:nvPr/>
            </p:nvSpPr>
            <p:spPr bwMode="auto">
              <a:xfrm>
                <a:off x="7258" y="2603"/>
                <a:ext cx="59" cy="69"/>
              </a:xfrm>
              <a:custGeom>
                <a:gdLst>
                  <a:gd name="T0" fmla="*/ 15 w 25"/>
                  <a:gd name="T1" fmla="*/ 0 h 29"/>
                  <a:gd name="T2" fmla="*/ 25 w 25"/>
                  <a:gd name="T3" fmla="*/ 20 h 29"/>
                  <a:gd name="T4" fmla="*/ 5 w 25"/>
                  <a:gd name="T5" fmla="*/ 29 h 29"/>
                  <a:gd name="T6" fmla="*/ 0 w 25"/>
                  <a:gd name="T7" fmla="*/ 6 h 29"/>
                  <a:gd name="T8" fmla="*/ 15 w 25"/>
                  <a:gd name="T9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8">
                    <a:moveTo>
                      <a:pt x="15" y="0"/>
                    </a:moveTo>
                    <a:cubicBezTo>
                      <a:pt x="20" y="6"/>
                      <a:pt x="22" y="13"/>
                      <a:pt x="25" y="20"/>
                    </a:cubicBezTo>
                    <a:cubicBezTo>
                      <a:pt x="19" y="23"/>
                      <a:pt x="12" y="26"/>
                      <a:pt x="5" y="29"/>
                    </a:cubicBezTo>
                    <a:cubicBezTo>
                      <a:pt x="4" y="21"/>
                      <a:pt x="3" y="13"/>
                      <a:pt x="0" y="6"/>
                    </a:cubicBezTo>
                    <a:cubicBezTo>
                      <a:pt x="5" y="5"/>
                      <a:pt x="10" y="3"/>
                      <a:pt x="15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1" name="Freeform 4270"/>
              <p:cNvSpPr/>
              <p:nvPr/>
            </p:nvSpPr>
            <p:spPr bwMode="auto">
              <a:xfrm>
                <a:off x="7012" y="2356"/>
                <a:ext cx="179" cy="449"/>
              </a:xfrm>
              <a:custGeom>
                <a:gdLst>
                  <a:gd name="T0" fmla="*/ 16 w 76"/>
                  <a:gd name="T1" fmla="*/ 80 h 189"/>
                  <a:gd name="T2" fmla="*/ 31 w 76"/>
                  <a:gd name="T3" fmla="*/ 29 h 189"/>
                  <a:gd name="T4" fmla="*/ 76 w 76"/>
                  <a:gd name="T5" fmla="*/ 0 h 189"/>
                  <a:gd name="T6" fmla="*/ 76 w 76"/>
                  <a:gd name="T7" fmla="*/ 14 h 189"/>
                  <a:gd name="T8" fmla="*/ 45 w 76"/>
                  <a:gd name="T9" fmla="*/ 37 h 189"/>
                  <a:gd name="T10" fmla="*/ 49 w 76"/>
                  <a:gd name="T11" fmla="*/ 96 h 189"/>
                  <a:gd name="T12" fmla="*/ 61 w 76"/>
                  <a:gd name="T13" fmla="*/ 105 h 189"/>
                  <a:gd name="T14" fmla="*/ 53 w 76"/>
                  <a:gd name="T15" fmla="*/ 126 h 189"/>
                  <a:gd name="T16" fmla="*/ 12 w 76"/>
                  <a:gd name="T17" fmla="*/ 189 h 189"/>
                  <a:gd name="T18" fmla="*/ 0 w 76"/>
                  <a:gd name="T19" fmla="*/ 179 h 189"/>
                  <a:gd name="T20" fmla="*/ 11 w 76"/>
                  <a:gd name="T21" fmla="*/ 139 h 189"/>
                  <a:gd name="T22" fmla="*/ 16 w 76"/>
                  <a:gd name="T23" fmla="*/ 80 h 1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189">
                    <a:moveTo>
                      <a:pt x="16" y="80"/>
                    </a:moveTo>
                    <a:cubicBezTo>
                      <a:pt x="17" y="62"/>
                      <a:pt x="21" y="45"/>
                      <a:pt x="31" y="29"/>
                    </a:cubicBezTo>
                    <a:cubicBezTo>
                      <a:pt x="42" y="14"/>
                      <a:pt x="58" y="6"/>
                      <a:pt x="76" y="0"/>
                    </a:cubicBezTo>
                    <a:cubicBezTo>
                      <a:pt x="76" y="5"/>
                      <a:pt x="76" y="9"/>
                      <a:pt x="76" y="14"/>
                    </a:cubicBezTo>
                    <a:cubicBezTo>
                      <a:pt x="63" y="17"/>
                      <a:pt x="52" y="26"/>
                      <a:pt x="45" y="37"/>
                    </a:cubicBezTo>
                    <a:cubicBezTo>
                      <a:pt x="33" y="56"/>
                      <a:pt x="34" y="80"/>
                      <a:pt x="49" y="96"/>
                    </a:cubicBezTo>
                    <a:cubicBezTo>
                      <a:pt x="53" y="100"/>
                      <a:pt x="57" y="103"/>
                      <a:pt x="61" y="105"/>
                    </a:cubicBezTo>
                    <a:cubicBezTo>
                      <a:pt x="59" y="112"/>
                      <a:pt x="56" y="119"/>
                      <a:pt x="53" y="126"/>
                    </a:cubicBezTo>
                    <a:cubicBezTo>
                      <a:pt x="43" y="149"/>
                      <a:pt x="29" y="170"/>
                      <a:pt x="12" y="189"/>
                    </a:cubicBezTo>
                    <a:cubicBezTo>
                      <a:pt x="8" y="185"/>
                      <a:pt x="4" y="182"/>
                      <a:pt x="0" y="179"/>
                    </a:cubicBezTo>
                    <a:cubicBezTo>
                      <a:pt x="8" y="167"/>
                      <a:pt x="10" y="152"/>
                      <a:pt x="11" y="139"/>
                    </a:cubicBezTo>
                    <a:cubicBezTo>
                      <a:pt x="13" y="119"/>
                      <a:pt x="14" y="100"/>
                      <a:pt x="16" y="8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2" name="Freeform 4271"/>
              <p:cNvSpPr/>
              <p:nvPr/>
            </p:nvSpPr>
            <p:spPr bwMode="auto">
              <a:xfrm>
                <a:off x="7317" y="2302"/>
                <a:ext cx="68" cy="66"/>
              </a:xfrm>
              <a:custGeom>
                <a:gdLst>
                  <a:gd name="T0" fmla="*/ 0 w 29"/>
                  <a:gd name="T1" fmla="*/ 17 h 28"/>
                  <a:gd name="T2" fmla="*/ 13 w 29"/>
                  <a:gd name="T3" fmla="*/ 0 h 28"/>
                  <a:gd name="T4" fmla="*/ 26 w 29"/>
                  <a:gd name="T5" fmla="*/ 13 h 28"/>
                  <a:gd name="T6" fmla="*/ 29 w 29"/>
                  <a:gd name="T7" fmla="*/ 16 h 28"/>
                  <a:gd name="T8" fmla="*/ 11 w 29"/>
                  <a:gd name="T9" fmla="*/ 28 h 28"/>
                  <a:gd name="T10" fmla="*/ 0 w 29"/>
                  <a:gd name="T11" fmla="*/ 17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8">
                    <a:moveTo>
                      <a:pt x="0" y="17"/>
                    </a:moveTo>
                    <a:cubicBezTo>
                      <a:pt x="4" y="11"/>
                      <a:pt x="8" y="6"/>
                      <a:pt x="13" y="0"/>
                    </a:cubicBezTo>
                    <a:cubicBezTo>
                      <a:pt x="17" y="4"/>
                      <a:pt x="22" y="8"/>
                      <a:pt x="26" y="13"/>
                    </a:cubicBezTo>
                    <a:cubicBezTo>
                      <a:pt x="27" y="14"/>
                      <a:pt x="28" y="15"/>
                      <a:pt x="29" y="16"/>
                    </a:cubicBezTo>
                    <a:cubicBezTo>
                      <a:pt x="23" y="20"/>
                      <a:pt x="17" y="24"/>
                      <a:pt x="11" y="28"/>
                    </a:cubicBezTo>
                    <a:cubicBezTo>
                      <a:pt x="8" y="24"/>
                      <a:pt x="4" y="20"/>
                      <a:pt x="0" y="1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3" name="Freeform 4272"/>
              <p:cNvSpPr/>
              <p:nvPr/>
            </p:nvSpPr>
            <p:spPr bwMode="auto">
              <a:xfrm>
                <a:off x="7154" y="2461"/>
                <a:ext cx="35" cy="75"/>
              </a:xfrm>
              <a:custGeom>
                <a:gdLst>
                  <a:gd name="T0" fmla="*/ 11 w 15"/>
                  <a:gd name="T1" fmla="*/ 0 h 32"/>
                  <a:gd name="T2" fmla="*/ 15 w 15"/>
                  <a:gd name="T3" fmla="*/ 11 h 32"/>
                  <a:gd name="T4" fmla="*/ 15 w 15"/>
                  <a:gd name="T5" fmla="*/ 11 h 32"/>
                  <a:gd name="T6" fmla="*/ 12 w 15"/>
                  <a:gd name="T7" fmla="*/ 27 h 32"/>
                  <a:gd name="T8" fmla="*/ 10 w 15"/>
                  <a:gd name="T9" fmla="*/ 32 h 32"/>
                  <a:gd name="T10" fmla="*/ 11 w 15"/>
                  <a:gd name="T11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32">
                    <a:moveTo>
                      <a:pt x="11" y="0"/>
                    </a:moveTo>
                    <a:cubicBezTo>
                      <a:pt x="11" y="4"/>
                      <a:pt x="12" y="8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7"/>
                      <a:pt x="13" y="22"/>
                      <a:pt x="12" y="27"/>
                    </a:cubicBezTo>
                    <a:cubicBezTo>
                      <a:pt x="11" y="29"/>
                      <a:pt x="11" y="30"/>
                      <a:pt x="10" y="32"/>
                    </a:cubicBezTo>
                    <a:cubicBezTo>
                      <a:pt x="0" y="24"/>
                      <a:pt x="3" y="8"/>
                      <a:pt x="11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4" name="Freeform 4273"/>
              <p:cNvSpPr/>
              <p:nvPr/>
            </p:nvSpPr>
            <p:spPr bwMode="auto">
              <a:xfrm>
                <a:off x="7279" y="2290"/>
                <a:ext cx="61" cy="47"/>
              </a:xfrm>
              <a:custGeom>
                <a:gdLst>
                  <a:gd name="T0" fmla="*/ 13 w 26"/>
                  <a:gd name="T1" fmla="*/ 20 h 20"/>
                  <a:gd name="T2" fmla="*/ 0 w 26"/>
                  <a:gd name="T3" fmla="*/ 13 h 20"/>
                  <a:gd name="T4" fmla="*/ 7 w 26"/>
                  <a:gd name="T5" fmla="*/ 0 h 20"/>
                  <a:gd name="T6" fmla="*/ 21 w 26"/>
                  <a:gd name="T7" fmla="*/ 0 h 20"/>
                  <a:gd name="T8" fmla="*/ 26 w 26"/>
                  <a:gd name="T9" fmla="*/ 3 h 20"/>
                  <a:gd name="T10" fmla="*/ 13 w 26"/>
                  <a:gd name="T11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9" y="17"/>
                      <a:pt x="5" y="15"/>
                      <a:pt x="0" y="13"/>
                    </a:cubicBezTo>
                    <a:cubicBezTo>
                      <a:pt x="3" y="9"/>
                      <a:pt x="5" y="4"/>
                      <a:pt x="7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3" y="1"/>
                      <a:pt x="25" y="2"/>
                      <a:pt x="26" y="3"/>
                    </a:cubicBezTo>
                    <a:cubicBezTo>
                      <a:pt x="22" y="9"/>
                      <a:pt x="17" y="14"/>
                      <a:pt x="13" y="2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5" name="Freeform 4274"/>
              <p:cNvSpPr/>
              <p:nvPr/>
            </p:nvSpPr>
            <p:spPr bwMode="auto">
              <a:xfrm>
                <a:off x="7255" y="2290"/>
                <a:ext cx="31" cy="28"/>
              </a:xfrm>
              <a:custGeom>
                <a:gdLst>
                  <a:gd name="T0" fmla="*/ 7 w 13"/>
                  <a:gd name="T1" fmla="*/ 12 h 12"/>
                  <a:gd name="T2" fmla="*/ 1 w 13"/>
                  <a:gd name="T3" fmla="*/ 9 h 12"/>
                  <a:gd name="T4" fmla="*/ 0 w 13"/>
                  <a:gd name="T5" fmla="*/ 0 h 12"/>
                  <a:gd name="T6" fmla="*/ 13 w 13"/>
                  <a:gd name="T7" fmla="*/ 0 h 12"/>
                  <a:gd name="T8" fmla="*/ 7 w 13"/>
                  <a:gd name="T9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12"/>
                    </a:moveTo>
                    <a:cubicBezTo>
                      <a:pt x="5" y="11"/>
                      <a:pt x="3" y="10"/>
                      <a:pt x="1" y="9"/>
                    </a:cubicBezTo>
                    <a:cubicBezTo>
                      <a:pt x="0" y="6"/>
                      <a:pt x="0" y="3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0" y="8"/>
                      <a:pt x="7" y="1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6" name="Freeform 4275"/>
              <p:cNvSpPr/>
              <p:nvPr/>
            </p:nvSpPr>
            <p:spPr bwMode="auto">
              <a:xfrm>
                <a:off x="7227" y="2321"/>
                <a:ext cx="139" cy="291"/>
              </a:xfrm>
              <a:custGeom>
                <a:gdLst>
                  <a:gd name="T0" fmla="*/ 47 w 59"/>
                  <a:gd name="T1" fmla="*/ 23 h 123"/>
                  <a:gd name="T2" fmla="*/ 57 w 59"/>
                  <a:gd name="T3" fmla="*/ 70 h 123"/>
                  <a:gd name="T4" fmla="*/ 38 w 59"/>
                  <a:gd name="T5" fmla="*/ 109 h 123"/>
                  <a:gd name="T6" fmla="*/ 0 w 59"/>
                  <a:gd name="T7" fmla="*/ 123 h 123"/>
                  <a:gd name="T8" fmla="*/ 5 w 59"/>
                  <a:gd name="T9" fmla="*/ 103 h 123"/>
                  <a:gd name="T10" fmla="*/ 5 w 59"/>
                  <a:gd name="T11" fmla="*/ 103 h 123"/>
                  <a:gd name="T12" fmla="*/ 41 w 59"/>
                  <a:gd name="T13" fmla="*/ 65 h 123"/>
                  <a:gd name="T14" fmla="*/ 13 w 59"/>
                  <a:gd name="T15" fmla="*/ 20 h 123"/>
                  <a:gd name="T16" fmla="*/ 13 w 59"/>
                  <a:gd name="T17" fmla="*/ 0 h 123"/>
                  <a:gd name="T18" fmla="*/ 47 w 59"/>
                  <a:gd name="T19" fmla="*/ 23 h 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" h="123">
                    <a:moveTo>
                      <a:pt x="47" y="23"/>
                    </a:moveTo>
                    <a:cubicBezTo>
                      <a:pt x="56" y="37"/>
                      <a:pt x="59" y="54"/>
                      <a:pt x="57" y="70"/>
                    </a:cubicBezTo>
                    <a:cubicBezTo>
                      <a:pt x="55" y="85"/>
                      <a:pt x="49" y="99"/>
                      <a:pt x="38" y="109"/>
                    </a:cubicBezTo>
                    <a:cubicBezTo>
                      <a:pt x="28" y="117"/>
                      <a:pt x="13" y="122"/>
                      <a:pt x="0" y="123"/>
                    </a:cubicBezTo>
                    <a:cubicBezTo>
                      <a:pt x="2" y="117"/>
                      <a:pt x="4" y="110"/>
                      <a:pt x="5" y="103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26" y="103"/>
                      <a:pt x="39" y="84"/>
                      <a:pt x="41" y="65"/>
                    </a:cubicBezTo>
                    <a:cubicBezTo>
                      <a:pt x="42" y="45"/>
                      <a:pt x="33" y="27"/>
                      <a:pt x="13" y="20"/>
                    </a:cubicBezTo>
                    <a:cubicBezTo>
                      <a:pt x="13" y="13"/>
                      <a:pt x="13" y="6"/>
                      <a:pt x="13" y="0"/>
                    </a:cubicBezTo>
                    <a:cubicBezTo>
                      <a:pt x="26" y="4"/>
                      <a:pt x="39" y="12"/>
                      <a:pt x="47" y="23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7" name="Freeform 4276"/>
              <p:cNvSpPr/>
              <p:nvPr/>
            </p:nvSpPr>
            <p:spPr bwMode="auto">
              <a:xfrm>
                <a:off x="7099" y="2394"/>
                <a:ext cx="182" cy="204"/>
              </a:xfrm>
              <a:custGeom>
                <a:gdLst>
                  <a:gd name="T0" fmla="*/ 75 w 77"/>
                  <a:gd name="T1" fmla="*/ 30 h 86"/>
                  <a:gd name="T2" fmla="*/ 54 w 77"/>
                  <a:gd name="T3" fmla="*/ 45 h 86"/>
                  <a:gd name="T4" fmla="*/ 37 w 77"/>
                  <a:gd name="T5" fmla="*/ 24 h 86"/>
                  <a:gd name="T6" fmla="*/ 34 w 77"/>
                  <a:gd name="T7" fmla="*/ 23 h 86"/>
                  <a:gd name="T8" fmla="*/ 32 w 77"/>
                  <a:gd name="T9" fmla="*/ 64 h 86"/>
                  <a:gd name="T10" fmla="*/ 30 w 77"/>
                  <a:gd name="T11" fmla="*/ 73 h 86"/>
                  <a:gd name="T12" fmla="*/ 26 w 77"/>
                  <a:gd name="T13" fmla="*/ 86 h 86"/>
                  <a:gd name="T14" fmla="*/ 6 w 77"/>
                  <a:gd name="T15" fmla="*/ 36 h 86"/>
                  <a:gd name="T16" fmla="*/ 43 w 77"/>
                  <a:gd name="T17" fmla="*/ 1 h 86"/>
                  <a:gd name="T18" fmla="*/ 69 w 77"/>
                  <a:gd name="T19" fmla="*/ 7 h 86"/>
                  <a:gd name="T20" fmla="*/ 75 w 77"/>
                  <a:gd name="T21" fmla="*/ 30 h 8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7" h="86">
                    <a:moveTo>
                      <a:pt x="75" y="30"/>
                    </a:moveTo>
                    <a:cubicBezTo>
                      <a:pt x="73" y="39"/>
                      <a:pt x="64" y="46"/>
                      <a:pt x="54" y="45"/>
                    </a:cubicBezTo>
                    <a:cubicBezTo>
                      <a:pt x="43" y="44"/>
                      <a:pt x="37" y="34"/>
                      <a:pt x="37" y="24"/>
                    </a:cubicBezTo>
                    <a:cubicBezTo>
                      <a:pt x="37" y="22"/>
                      <a:pt x="34" y="22"/>
                      <a:pt x="34" y="23"/>
                    </a:cubicBezTo>
                    <a:cubicBezTo>
                      <a:pt x="20" y="30"/>
                      <a:pt x="20" y="55"/>
                      <a:pt x="32" y="64"/>
                    </a:cubicBezTo>
                    <a:cubicBezTo>
                      <a:pt x="31" y="67"/>
                      <a:pt x="30" y="70"/>
                      <a:pt x="30" y="73"/>
                    </a:cubicBezTo>
                    <a:cubicBezTo>
                      <a:pt x="28" y="77"/>
                      <a:pt x="27" y="82"/>
                      <a:pt x="26" y="86"/>
                    </a:cubicBezTo>
                    <a:cubicBezTo>
                      <a:pt x="8" y="74"/>
                      <a:pt x="0" y="56"/>
                      <a:pt x="6" y="36"/>
                    </a:cubicBezTo>
                    <a:cubicBezTo>
                      <a:pt x="11" y="19"/>
                      <a:pt x="25" y="4"/>
                      <a:pt x="43" y="1"/>
                    </a:cubicBezTo>
                    <a:cubicBezTo>
                      <a:pt x="52" y="0"/>
                      <a:pt x="63" y="1"/>
                      <a:pt x="69" y="7"/>
                    </a:cubicBezTo>
                    <a:cubicBezTo>
                      <a:pt x="75" y="13"/>
                      <a:pt x="77" y="22"/>
                      <a:pt x="75" y="3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8" name="Freeform 4277"/>
              <p:cNvSpPr/>
              <p:nvPr/>
            </p:nvSpPr>
            <p:spPr bwMode="auto">
              <a:xfrm>
                <a:off x="6995" y="2311"/>
                <a:ext cx="194" cy="387"/>
              </a:xfrm>
              <a:custGeom>
                <a:gdLst>
                  <a:gd name="T0" fmla="*/ 39 w 82"/>
                  <a:gd name="T1" fmla="*/ 41 h 163"/>
                  <a:gd name="T2" fmla="*/ 21 w 82"/>
                  <a:gd name="T3" fmla="*/ 84 h 163"/>
                  <a:gd name="T4" fmla="*/ 15 w 82"/>
                  <a:gd name="T5" fmla="*/ 147 h 163"/>
                  <a:gd name="T6" fmla="*/ 14 w 82"/>
                  <a:gd name="T7" fmla="*/ 163 h 163"/>
                  <a:gd name="T8" fmla="*/ 4 w 82"/>
                  <a:gd name="T9" fmla="*/ 113 h 163"/>
                  <a:gd name="T10" fmla="*/ 19 w 82"/>
                  <a:gd name="T11" fmla="*/ 43 h 163"/>
                  <a:gd name="T12" fmla="*/ 45 w 82"/>
                  <a:gd name="T13" fmla="*/ 15 h 163"/>
                  <a:gd name="T14" fmla="*/ 63 w 82"/>
                  <a:gd name="T15" fmla="*/ 6 h 163"/>
                  <a:gd name="T16" fmla="*/ 81 w 82"/>
                  <a:gd name="T17" fmla="*/ 0 h 163"/>
                  <a:gd name="T18" fmla="*/ 82 w 82"/>
                  <a:gd name="T19" fmla="*/ 16 h 163"/>
                  <a:gd name="T20" fmla="*/ 39 w 82"/>
                  <a:gd name="T21" fmla="*/ 41 h 1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2" h="163">
                    <a:moveTo>
                      <a:pt x="39" y="41"/>
                    </a:moveTo>
                    <a:cubicBezTo>
                      <a:pt x="29" y="53"/>
                      <a:pt x="23" y="69"/>
                      <a:pt x="21" y="84"/>
                    </a:cubicBezTo>
                    <a:cubicBezTo>
                      <a:pt x="17" y="105"/>
                      <a:pt x="17" y="126"/>
                      <a:pt x="15" y="147"/>
                    </a:cubicBezTo>
                    <a:cubicBezTo>
                      <a:pt x="15" y="152"/>
                      <a:pt x="15" y="158"/>
                      <a:pt x="14" y="163"/>
                    </a:cubicBezTo>
                    <a:cubicBezTo>
                      <a:pt x="14" y="146"/>
                      <a:pt x="10" y="129"/>
                      <a:pt x="4" y="113"/>
                    </a:cubicBezTo>
                    <a:cubicBezTo>
                      <a:pt x="0" y="89"/>
                      <a:pt x="5" y="64"/>
                      <a:pt x="19" y="43"/>
                    </a:cubicBezTo>
                    <a:cubicBezTo>
                      <a:pt x="26" y="32"/>
                      <a:pt x="35" y="22"/>
                      <a:pt x="45" y="15"/>
                    </a:cubicBezTo>
                    <a:cubicBezTo>
                      <a:pt x="51" y="11"/>
                      <a:pt x="57" y="8"/>
                      <a:pt x="63" y="6"/>
                    </a:cubicBezTo>
                    <a:cubicBezTo>
                      <a:pt x="69" y="3"/>
                      <a:pt x="75" y="2"/>
                      <a:pt x="81" y="0"/>
                    </a:cubicBezTo>
                    <a:cubicBezTo>
                      <a:pt x="82" y="5"/>
                      <a:pt x="82" y="11"/>
                      <a:pt x="82" y="16"/>
                    </a:cubicBezTo>
                    <a:cubicBezTo>
                      <a:pt x="65" y="20"/>
                      <a:pt x="51" y="27"/>
                      <a:pt x="39" y="41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9" name="Freeform 4278"/>
              <p:cNvSpPr/>
              <p:nvPr/>
            </p:nvSpPr>
            <p:spPr bwMode="auto">
              <a:xfrm>
                <a:off x="6879" y="2788"/>
                <a:ext cx="213" cy="206"/>
              </a:xfrm>
              <a:custGeom>
                <a:gdLst>
                  <a:gd name="T0" fmla="*/ 22 w 90"/>
                  <a:gd name="T1" fmla="*/ 69 h 87"/>
                  <a:gd name="T2" fmla="*/ 21 w 90"/>
                  <a:gd name="T3" fmla="*/ 67 h 87"/>
                  <a:gd name="T4" fmla="*/ 0 w 90"/>
                  <a:gd name="T5" fmla="*/ 41 h 87"/>
                  <a:gd name="T6" fmla="*/ 52 w 90"/>
                  <a:gd name="T7" fmla="*/ 3 h 87"/>
                  <a:gd name="T8" fmla="*/ 54 w 90"/>
                  <a:gd name="T9" fmla="*/ 0 h 87"/>
                  <a:gd name="T10" fmla="*/ 65 w 90"/>
                  <a:gd name="T11" fmla="*/ 10 h 87"/>
                  <a:gd name="T12" fmla="*/ 67 w 90"/>
                  <a:gd name="T13" fmla="*/ 11 h 87"/>
                  <a:gd name="T14" fmla="*/ 75 w 90"/>
                  <a:gd name="T15" fmla="*/ 21 h 87"/>
                  <a:gd name="T16" fmla="*/ 88 w 90"/>
                  <a:gd name="T17" fmla="*/ 58 h 87"/>
                  <a:gd name="T18" fmla="*/ 46 w 90"/>
                  <a:gd name="T19" fmla="*/ 83 h 87"/>
                  <a:gd name="T20" fmla="*/ 28 w 90"/>
                  <a:gd name="T21" fmla="*/ 74 h 87"/>
                  <a:gd name="T22" fmla="*/ 27 w 90"/>
                  <a:gd name="T23" fmla="*/ 71 h 87"/>
                  <a:gd name="T24" fmla="*/ 22 w 90"/>
                  <a:gd name="T25" fmla="*/ 69 h 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87">
                    <a:moveTo>
                      <a:pt x="22" y="69"/>
                    </a:moveTo>
                    <a:cubicBezTo>
                      <a:pt x="22" y="69"/>
                      <a:pt x="21" y="68"/>
                      <a:pt x="21" y="67"/>
                    </a:cubicBezTo>
                    <a:cubicBezTo>
                      <a:pt x="13" y="60"/>
                      <a:pt x="6" y="50"/>
                      <a:pt x="0" y="41"/>
                    </a:cubicBezTo>
                    <a:cubicBezTo>
                      <a:pt x="21" y="35"/>
                      <a:pt x="40" y="22"/>
                      <a:pt x="52" y="3"/>
                    </a:cubicBezTo>
                    <a:cubicBezTo>
                      <a:pt x="52" y="2"/>
                      <a:pt x="53" y="1"/>
                      <a:pt x="54" y="0"/>
                    </a:cubicBezTo>
                    <a:cubicBezTo>
                      <a:pt x="58" y="3"/>
                      <a:pt x="62" y="6"/>
                      <a:pt x="65" y="10"/>
                    </a:cubicBezTo>
                    <a:cubicBezTo>
                      <a:pt x="66" y="11"/>
                      <a:pt x="66" y="11"/>
                      <a:pt x="67" y="11"/>
                    </a:cubicBezTo>
                    <a:cubicBezTo>
                      <a:pt x="70" y="15"/>
                      <a:pt x="72" y="18"/>
                      <a:pt x="75" y="21"/>
                    </a:cubicBezTo>
                    <a:cubicBezTo>
                      <a:pt x="83" y="32"/>
                      <a:pt x="90" y="45"/>
                      <a:pt x="88" y="58"/>
                    </a:cubicBezTo>
                    <a:cubicBezTo>
                      <a:pt x="85" y="78"/>
                      <a:pt x="63" y="87"/>
                      <a:pt x="46" y="83"/>
                    </a:cubicBezTo>
                    <a:cubicBezTo>
                      <a:pt x="39" y="82"/>
                      <a:pt x="33" y="79"/>
                      <a:pt x="28" y="74"/>
                    </a:cubicBezTo>
                    <a:cubicBezTo>
                      <a:pt x="28" y="73"/>
                      <a:pt x="27" y="72"/>
                      <a:pt x="27" y="71"/>
                    </a:cubicBezTo>
                    <a:cubicBezTo>
                      <a:pt x="25" y="70"/>
                      <a:pt x="24" y="69"/>
                      <a:pt x="22" y="69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0" name="Freeform 4279"/>
              <p:cNvSpPr/>
              <p:nvPr/>
            </p:nvSpPr>
            <p:spPr bwMode="auto">
              <a:xfrm>
                <a:off x="6650" y="2290"/>
                <a:ext cx="75" cy="61"/>
              </a:xfrm>
              <a:custGeom>
                <a:gdLst>
                  <a:gd name="T0" fmla="*/ 7 w 32"/>
                  <a:gd name="T1" fmla="*/ 25 h 26"/>
                  <a:gd name="T2" fmla="*/ 0 w 32"/>
                  <a:gd name="T3" fmla="*/ 0 h 26"/>
                  <a:gd name="T4" fmla="*/ 16 w 32"/>
                  <a:gd name="T5" fmla="*/ 0 h 26"/>
                  <a:gd name="T6" fmla="*/ 32 w 32"/>
                  <a:gd name="T7" fmla="*/ 12 h 26"/>
                  <a:gd name="T8" fmla="*/ 7 w 32"/>
                  <a:gd name="T9" fmla="*/ 25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6">
                    <a:moveTo>
                      <a:pt x="7" y="25"/>
                    </a:moveTo>
                    <a:cubicBezTo>
                      <a:pt x="12" y="16"/>
                      <a:pt x="8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1" y="4"/>
                      <a:pt x="27" y="8"/>
                      <a:pt x="32" y="12"/>
                    </a:cubicBezTo>
                    <a:cubicBezTo>
                      <a:pt x="27" y="21"/>
                      <a:pt x="18" y="26"/>
                      <a:pt x="7" y="2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1" name="Freeform 4280"/>
              <p:cNvSpPr/>
              <p:nvPr/>
            </p:nvSpPr>
            <p:spPr bwMode="auto">
              <a:xfrm>
                <a:off x="6373" y="2290"/>
                <a:ext cx="650" cy="598"/>
              </a:xfrm>
              <a:custGeom>
                <a:gdLst>
                  <a:gd name="T0" fmla="*/ 54 w 275"/>
                  <a:gd name="T1" fmla="*/ 107 h 252"/>
                  <a:gd name="T2" fmla="*/ 55 w 275"/>
                  <a:gd name="T3" fmla="*/ 35 h 252"/>
                  <a:gd name="T4" fmla="*/ 59 w 275"/>
                  <a:gd name="T5" fmla="*/ 75 h 252"/>
                  <a:gd name="T6" fmla="*/ 34 w 275"/>
                  <a:gd name="T7" fmla="*/ 80 h 252"/>
                  <a:gd name="T8" fmla="*/ 32 w 275"/>
                  <a:gd name="T9" fmla="*/ 73 h 252"/>
                  <a:gd name="T10" fmla="*/ 14 w 275"/>
                  <a:gd name="T11" fmla="*/ 35 h 252"/>
                  <a:gd name="T12" fmla="*/ 90 w 275"/>
                  <a:gd name="T13" fmla="*/ 0 h 252"/>
                  <a:gd name="T14" fmla="*/ 93 w 275"/>
                  <a:gd name="T15" fmla="*/ 40 h 252"/>
                  <a:gd name="T16" fmla="*/ 171 w 275"/>
                  <a:gd name="T17" fmla="*/ 24 h 252"/>
                  <a:gd name="T18" fmla="*/ 244 w 275"/>
                  <a:gd name="T19" fmla="*/ 92 h 252"/>
                  <a:gd name="T20" fmla="*/ 228 w 275"/>
                  <a:gd name="T21" fmla="*/ 242 h 252"/>
                  <a:gd name="T22" fmla="*/ 202 w 275"/>
                  <a:gd name="T23" fmla="*/ 249 h 252"/>
                  <a:gd name="T24" fmla="*/ 184 w 275"/>
                  <a:gd name="T25" fmla="*/ 248 h 252"/>
                  <a:gd name="T26" fmla="*/ 178 w 275"/>
                  <a:gd name="T27" fmla="*/ 252 h 252"/>
                  <a:gd name="T28" fmla="*/ 170 w 275"/>
                  <a:gd name="T29" fmla="*/ 230 h 252"/>
                  <a:gd name="T30" fmla="*/ 177 w 275"/>
                  <a:gd name="T31" fmla="*/ 218 h 252"/>
                  <a:gd name="T32" fmla="*/ 151 w 275"/>
                  <a:gd name="T33" fmla="*/ 216 h 252"/>
                  <a:gd name="T34" fmla="*/ 154 w 275"/>
                  <a:gd name="T35" fmla="*/ 204 h 252"/>
                  <a:gd name="T36" fmla="*/ 144 w 275"/>
                  <a:gd name="T37" fmla="*/ 198 h 252"/>
                  <a:gd name="T38" fmla="*/ 137 w 275"/>
                  <a:gd name="T39" fmla="*/ 211 h 252"/>
                  <a:gd name="T40" fmla="*/ 127 w 275"/>
                  <a:gd name="T41" fmla="*/ 201 h 252"/>
                  <a:gd name="T42" fmla="*/ 140 w 275"/>
                  <a:gd name="T43" fmla="*/ 194 h 252"/>
                  <a:gd name="T44" fmla="*/ 134 w 275"/>
                  <a:gd name="T45" fmla="*/ 183 h 252"/>
                  <a:gd name="T46" fmla="*/ 122 w 275"/>
                  <a:gd name="T47" fmla="*/ 186 h 252"/>
                  <a:gd name="T48" fmla="*/ 120 w 275"/>
                  <a:gd name="T49" fmla="*/ 160 h 252"/>
                  <a:gd name="T50" fmla="*/ 107 w 275"/>
                  <a:gd name="T51" fmla="*/ 168 h 252"/>
                  <a:gd name="T52" fmla="*/ 84 w 275"/>
                  <a:gd name="T53" fmla="*/ 160 h 252"/>
                  <a:gd name="T54" fmla="*/ 94 w 275"/>
                  <a:gd name="T55" fmla="*/ 146 h 252"/>
                  <a:gd name="T56" fmla="*/ 82 w 275"/>
                  <a:gd name="T57" fmla="*/ 143 h 252"/>
                  <a:gd name="T58" fmla="*/ 81 w 275"/>
                  <a:gd name="T59" fmla="*/ 156 h 252"/>
                  <a:gd name="T60" fmla="*/ 68 w 275"/>
                  <a:gd name="T61" fmla="*/ 149 h 252"/>
                  <a:gd name="T62" fmla="*/ 61 w 275"/>
                  <a:gd name="T63" fmla="*/ 136 h 252"/>
                  <a:gd name="T64" fmla="*/ 74 w 275"/>
                  <a:gd name="T65" fmla="*/ 135 h 252"/>
                  <a:gd name="T66" fmla="*/ 70 w 275"/>
                  <a:gd name="T67" fmla="*/ 123 h 252"/>
                  <a:gd name="T68" fmla="*/ 58 w 275"/>
                  <a:gd name="T69" fmla="*/ 131 h 252"/>
                  <a:gd name="T70" fmla="*/ 51 w 275"/>
                  <a:gd name="T71" fmla="*/ 116 h 252"/>
                  <a:gd name="T72" fmla="*/ 49 w 275"/>
                  <a:gd name="T73" fmla="*/ 109 h 2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5" h="251">
                    <a:moveTo>
                      <a:pt x="49" y="109"/>
                    </a:moveTo>
                    <a:cubicBezTo>
                      <a:pt x="51" y="109"/>
                      <a:pt x="52" y="108"/>
                      <a:pt x="54" y="107"/>
                    </a:cubicBezTo>
                    <a:cubicBezTo>
                      <a:pt x="68" y="102"/>
                      <a:pt x="79" y="93"/>
                      <a:pt x="84" y="80"/>
                    </a:cubicBezTo>
                    <a:cubicBezTo>
                      <a:pt x="90" y="59"/>
                      <a:pt x="79" y="34"/>
                      <a:pt x="55" y="35"/>
                    </a:cubicBezTo>
                    <a:cubicBezTo>
                      <a:pt x="36" y="36"/>
                      <a:pt x="27" y="64"/>
                      <a:pt x="45" y="74"/>
                    </a:cubicBezTo>
                    <a:cubicBezTo>
                      <a:pt x="50" y="76"/>
                      <a:pt x="55" y="76"/>
                      <a:pt x="59" y="75"/>
                    </a:cubicBezTo>
                    <a:cubicBezTo>
                      <a:pt x="52" y="81"/>
                      <a:pt x="44" y="83"/>
                      <a:pt x="35" y="82"/>
                    </a:cubicBezTo>
                    <a:cubicBezTo>
                      <a:pt x="35" y="81"/>
                      <a:pt x="35" y="81"/>
                      <a:pt x="34" y="80"/>
                    </a:cubicBezTo>
                    <a:cubicBezTo>
                      <a:pt x="35" y="78"/>
                      <a:pt x="35" y="75"/>
                      <a:pt x="33" y="74"/>
                    </a:cubicBezTo>
                    <a:cubicBezTo>
                      <a:pt x="33" y="73"/>
                      <a:pt x="32" y="73"/>
                      <a:pt x="32" y="73"/>
                    </a:cubicBezTo>
                    <a:cubicBezTo>
                      <a:pt x="30" y="70"/>
                      <a:pt x="28" y="66"/>
                      <a:pt x="27" y="63"/>
                    </a:cubicBezTo>
                    <a:cubicBezTo>
                      <a:pt x="22" y="54"/>
                      <a:pt x="18" y="44"/>
                      <a:pt x="14" y="35"/>
                    </a:cubicBezTo>
                    <a:cubicBezTo>
                      <a:pt x="9" y="23"/>
                      <a:pt x="5" y="11"/>
                      <a:pt x="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8"/>
                      <a:pt x="83" y="12"/>
                    </a:cubicBezTo>
                    <a:cubicBezTo>
                      <a:pt x="81" y="22"/>
                      <a:pt x="86" y="33"/>
                      <a:pt x="93" y="40"/>
                    </a:cubicBezTo>
                    <a:cubicBezTo>
                      <a:pt x="109" y="56"/>
                      <a:pt x="135" y="53"/>
                      <a:pt x="152" y="42"/>
                    </a:cubicBezTo>
                    <a:cubicBezTo>
                      <a:pt x="159" y="37"/>
                      <a:pt x="166" y="31"/>
                      <a:pt x="171" y="24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96" y="46"/>
                      <a:pt x="222" y="67"/>
                      <a:pt x="244" y="92"/>
                    </a:cubicBezTo>
                    <a:cubicBezTo>
                      <a:pt x="264" y="116"/>
                      <a:pt x="275" y="147"/>
                      <a:pt x="272" y="178"/>
                    </a:cubicBezTo>
                    <a:cubicBezTo>
                      <a:pt x="270" y="207"/>
                      <a:pt x="254" y="229"/>
                      <a:pt x="228" y="242"/>
                    </a:cubicBezTo>
                    <a:cubicBezTo>
                      <a:pt x="220" y="246"/>
                      <a:pt x="211" y="249"/>
                      <a:pt x="202" y="251"/>
                    </a:cubicBezTo>
                    <a:cubicBezTo>
                      <a:pt x="202" y="250"/>
                      <a:pt x="202" y="249"/>
                      <a:pt x="202" y="249"/>
                    </a:cubicBezTo>
                    <a:cubicBezTo>
                      <a:pt x="201" y="244"/>
                      <a:pt x="196" y="243"/>
                      <a:pt x="192" y="244"/>
                    </a:cubicBezTo>
                    <a:cubicBezTo>
                      <a:pt x="189" y="245"/>
                      <a:pt x="186" y="246"/>
                      <a:pt x="184" y="248"/>
                    </a:cubicBezTo>
                    <a:cubicBezTo>
                      <a:pt x="182" y="249"/>
                      <a:pt x="180" y="251"/>
                      <a:pt x="179" y="252"/>
                    </a:cubicBezTo>
                    <a:cubicBezTo>
                      <a:pt x="179" y="252"/>
                      <a:pt x="178" y="252"/>
                      <a:pt x="178" y="252"/>
                    </a:cubicBezTo>
                    <a:cubicBezTo>
                      <a:pt x="179" y="243"/>
                      <a:pt x="171" y="233"/>
                      <a:pt x="162" y="232"/>
                    </a:cubicBezTo>
                    <a:cubicBezTo>
                      <a:pt x="164" y="232"/>
                      <a:pt x="167" y="231"/>
                      <a:pt x="170" y="230"/>
                    </a:cubicBezTo>
                    <a:cubicBezTo>
                      <a:pt x="172" y="230"/>
                      <a:pt x="174" y="229"/>
                      <a:pt x="177" y="227"/>
                    </a:cubicBezTo>
                    <a:cubicBezTo>
                      <a:pt x="180" y="225"/>
                      <a:pt x="181" y="221"/>
                      <a:pt x="177" y="218"/>
                    </a:cubicBezTo>
                    <a:cubicBezTo>
                      <a:pt x="171" y="213"/>
                      <a:pt x="162" y="224"/>
                      <a:pt x="159" y="230"/>
                    </a:cubicBezTo>
                    <a:cubicBezTo>
                      <a:pt x="158" y="225"/>
                      <a:pt x="156" y="220"/>
                      <a:pt x="151" y="216"/>
                    </a:cubicBezTo>
                    <a:cubicBezTo>
                      <a:pt x="148" y="214"/>
                      <a:pt x="144" y="212"/>
                      <a:pt x="140" y="212"/>
                    </a:cubicBezTo>
                    <a:cubicBezTo>
                      <a:pt x="145" y="209"/>
                      <a:pt x="150" y="208"/>
                      <a:pt x="154" y="204"/>
                    </a:cubicBezTo>
                    <a:cubicBezTo>
                      <a:pt x="156" y="201"/>
                      <a:pt x="156" y="197"/>
                      <a:pt x="154" y="195"/>
                    </a:cubicBezTo>
                    <a:cubicBezTo>
                      <a:pt x="151" y="192"/>
                      <a:pt x="146" y="195"/>
                      <a:pt x="144" y="198"/>
                    </a:cubicBezTo>
                    <a:cubicBezTo>
                      <a:pt x="142" y="200"/>
                      <a:pt x="141" y="202"/>
                      <a:pt x="140" y="205"/>
                    </a:cubicBezTo>
                    <a:cubicBezTo>
                      <a:pt x="139" y="207"/>
                      <a:pt x="137" y="209"/>
                      <a:pt x="137" y="211"/>
                    </a:cubicBezTo>
                    <a:cubicBezTo>
                      <a:pt x="136" y="208"/>
                      <a:pt x="135" y="206"/>
                      <a:pt x="133" y="204"/>
                    </a:cubicBezTo>
                    <a:cubicBezTo>
                      <a:pt x="131" y="203"/>
                      <a:pt x="129" y="202"/>
                      <a:pt x="127" y="201"/>
                    </a:cubicBezTo>
                    <a:cubicBezTo>
                      <a:pt x="129" y="200"/>
                      <a:pt x="131" y="199"/>
                      <a:pt x="133" y="198"/>
                    </a:cubicBezTo>
                    <a:cubicBezTo>
                      <a:pt x="135" y="197"/>
                      <a:pt x="138" y="195"/>
                      <a:pt x="140" y="194"/>
                    </a:cubicBezTo>
                    <a:cubicBezTo>
                      <a:pt x="142" y="191"/>
                      <a:pt x="146" y="187"/>
                      <a:pt x="143" y="184"/>
                    </a:cubicBezTo>
                    <a:cubicBezTo>
                      <a:pt x="140" y="181"/>
                      <a:pt x="136" y="181"/>
                      <a:pt x="134" y="183"/>
                    </a:cubicBezTo>
                    <a:cubicBezTo>
                      <a:pt x="130" y="187"/>
                      <a:pt x="128" y="193"/>
                      <a:pt x="126" y="198"/>
                    </a:cubicBezTo>
                    <a:cubicBezTo>
                      <a:pt x="126" y="194"/>
                      <a:pt x="124" y="189"/>
                      <a:pt x="122" y="186"/>
                    </a:cubicBezTo>
                    <a:cubicBezTo>
                      <a:pt x="118" y="182"/>
                      <a:pt x="113" y="179"/>
                      <a:pt x="107" y="178"/>
                    </a:cubicBezTo>
                    <a:cubicBezTo>
                      <a:pt x="114" y="175"/>
                      <a:pt x="125" y="167"/>
                      <a:pt x="120" y="160"/>
                    </a:cubicBezTo>
                    <a:cubicBezTo>
                      <a:pt x="117" y="157"/>
                      <a:pt x="113" y="158"/>
                      <a:pt x="111" y="161"/>
                    </a:cubicBezTo>
                    <a:cubicBezTo>
                      <a:pt x="109" y="163"/>
                      <a:pt x="108" y="166"/>
                      <a:pt x="107" y="168"/>
                    </a:cubicBezTo>
                    <a:cubicBezTo>
                      <a:pt x="106" y="170"/>
                      <a:pt x="106" y="173"/>
                      <a:pt x="105" y="176"/>
                    </a:cubicBezTo>
                    <a:cubicBezTo>
                      <a:pt x="104" y="166"/>
                      <a:pt x="94" y="158"/>
                      <a:pt x="84" y="160"/>
                    </a:cubicBezTo>
                    <a:cubicBezTo>
                      <a:pt x="86" y="158"/>
                      <a:pt x="88" y="156"/>
                      <a:pt x="90" y="154"/>
                    </a:cubicBezTo>
                    <a:cubicBezTo>
                      <a:pt x="92" y="151"/>
                      <a:pt x="93" y="149"/>
                      <a:pt x="94" y="146"/>
                    </a:cubicBezTo>
                    <a:cubicBezTo>
                      <a:pt x="95" y="142"/>
                      <a:pt x="94" y="137"/>
                      <a:pt x="89" y="136"/>
                    </a:cubicBezTo>
                    <a:cubicBezTo>
                      <a:pt x="84" y="135"/>
                      <a:pt x="82" y="139"/>
                      <a:pt x="82" y="143"/>
                    </a:cubicBezTo>
                    <a:cubicBezTo>
                      <a:pt x="81" y="145"/>
                      <a:pt x="81" y="147"/>
                      <a:pt x="81" y="149"/>
                    </a:cubicBezTo>
                    <a:cubicBezTo>
                      <a:pt x="81" y="151"/>
                      <a:pt x="81" y="154"/>
                      <a:pt x="81" y="156"/>
                    </a:cubicBezTo>
                    <a:cubicBezTo>
                      <a:pt x="79" y="153"/>
                      <a:pt x="76" y="151"/>
                      <a:pt x="73" y="150"/>
                    </a:cubicBezTo>
                    <a:cubicBezTo>
                      <a:pt x="71" y="149"/>
                      <a:pt x="70" y="149"/>
                      <a:pt x="68" y="149"/>
                    </a:cubicBezTo>
                    <a:cubicBezTo>
                      <a:pt x="68" y="147"/>
                      <a:pt x="67" y="145"/>
                      <a:pt x="66" y="143"/>
                    </a:cubicBezTo>
                    <a:cubicBezTo>
                      <a:pt x="65" y="141"/>
                      <a:pt x="63" y="138"/>
                      <a:pt x="61" y="136"/>
                    </a:cubicBezTo>
                    <a:cubicBezTo>
                      <a:pt x="63" y="136"/>
                      <a:pt x="65" y="135"/>
                      <a:pt x="68" y="135"/>
                    </a:cubicBezTo>
                    <a:cubicBezTo>
                      <a:pt x="70" y="135"/>
                      <a:pt x="72" y="135"/>
                      <a:pt x="74" y="135"/>
                    </a:cubicBezTo>
                    <a:cubicBezTo>
                      <a:pt x="78" y="134"/>
                      <a:pt x="82" y="132"/>
                      <a:pt x="81" y="128"/>
                    </a:cubicBezTo>
                    <a:cubicBezTo>
                      <a:pt x="80" y="123"/>
                      <a:pt x="75" y="121"/>
                      <a:pt x="70" y="123"/>
                    </a:cubicBezTo>
                    <a:cubicBezTo>
                      <a:pt x="68" y="124"/>
                      <a:pt x="65" y="125"/>
                      <a:pt x="63" y="127"/>
                    </a:cubicBezTo>
                    <a:cubicBezTo>
                      <a:pt x="61" y="128"/>
                      <a:pt x="59" y="130"/>
                      <a:pt x="58" y="131"/>
                    </a:cubicBezTo>
                    <a:cubicBezTo>
                      <a:pt x="58" y="131"/>
                      <a:pt x="57" y="130"/>
                      <a:pt x="57" y="129"/>
                    </a:cubicBezTo>
                    <a:cubicBezTo>
                      <a:pt x="57" y="124"/>
                      <a:pt x="54" y="119"/>
                      <a:pt x="51" y="116"/>
                    </a:cubicBezTo>
                    <a:cubicBezTo>
                      <a:pt x="50" y="114"/>
                      <a:pt x="49" y="112"/>
                      <a:pt x="47" y="110"/>
                    </a:cubicBezTo>
                    <a:cubicBezTo>
                      <a:pt x="48" y="110"/>
                      <a:pt x="48" y="109"/>
                      <a:pt x="49" y="109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2" name="Freeform 4281"/>
              <p:cNvSpPr/>
              <p:nvPr/>
            </p:nvSpPr>
            <p:spPr bwMode="auto">
              <a:xfrm>
                <a:off x="7194" y="2290"/>
                <a:ext cx="57" cy="102"/>
              </a:xfrm>
              <a:custGeom>
                <a:gdLst>
                  <a:gd name="T0" fmla="*/ 24 w 24"/>
                  <a:gd name="T1" fmla="*/ 43 h 43"/>
                  <a:gd name="T2" fmla="*/ 21 w 24"/>
                  <a:gd name="T3" fmla="*/ 42 h 43"/>
                  <a:gd name="T4" fmla="*/ 3 w 24"/>
                  <a:gd name="T5" fmla="*/ 41 h 43"/>
                  <a:gd name="T6" fmla="*/ 0 w 24"/>
                  <a:gd name="T7" fmla="*/ 0 h 43"/>
                  <a:gd name="T8" fmla="*/ 22 w 24"/>
                  <a:gd name="T9" fmla="*/ 0 h 43"/>
                  <a:gd name="T10" fmla="*/ 23 w 24"/>
                  <a:gd name="T11" fmla="*/ 8 h 43"/>
                  <a:gd name="T12" fmla="*/ 24 w 24"/>
                  <a:gd name="T13" fmla="*/ 43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43">
                    <a:moveTo>
                      <a:pt x="24" y="43"/>
                    </a:moveTo>
                    <a:cubicBezTo>
                      <a:pt x="23" y="43"/>
                      <a:pt x="22" y="43"/>
                      <a:pt x="21" y="42"/>
                    </a:cubicBezTo>
                    <a:cubicBezTo>
                      <a:pt x="15" y="40"/>
                      <a:pt x="9" y="40"/>
                      <a:pt x="3" y="41"/>
                    </a:cubicBezTo>
                    <a:cubicBezTo>
                      <a:pt x="3" y="27"/>
                      <a:pt x="2" y="13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2"/>
                      <a:pt x="22" y="5"/>
                      <a:pt x="23" y="8"/>
                    </a:cubicBezTo>
                    <a:cubicBezTo>
                      <a:pt x="24" y="20"/>
                      <a:pt x="23" y="31"/>
                      <a:pt x="24" y="43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3" name="Freeform 4282"/>
              <p:cNvSpPr/>
              <p:nvPr/>
            </p:nvSpPr>
            <p:spPr bwMode="auto">
              <a:xfrm>
                <a:off x="6572" y="2290"/>
                <a:ext cx="220" cy="114"/>
              </a:xfrm>
              <a:custGeom>
                <a:gdLst>
                  <a:gd name="T0" fmla="*/ 47 w 93"/>
                  <a:gd name="T1" fmla="*/ 47 h 48"/>
                  <a:gd name="T2" fmla="*/ 15 w 93"/>
                  <a:gd name="T3" fmla="*/ 40 h 48"/>
                  <a:gd name="T4" fmla="*/ 4 w 93"/>
                  <a:gd name="T5" fmla="*/ 10 h 48"/>
                  <a:gd name="T6" fmla="*/ 14 w 93"/>
                  <a:gd name="T7" fmla="*/ 0 h 48"/>
                  <a:gd name="T8" fmla="*/ 27 w 93"/>
                  <a:gd name="T9" fmla="*/ 0 h 48"/>
                  <a:gd name="T10" fmla="*/ 35 w 93"/>
                  <a:gd name="T11" fmla="*/ 26 h 48"/>
                  <a:gd name="T12" fmla="*/ 36 w 93"/>
                  <a:gd name="T13" fmla="*/ 28 h 48"/>
                  <a:gd name="T14" fmla="*/ 37 w 93"/>
                  <a:gd name="T15" fmla="*/ 29 h 48"/>
                  <a:gd name="T16" fmla="*/ 67 w 93"/>
                  <a:gd name="T17" fmla="*/ 18 h 48"/>
                  <a:gd name="T18" fmla="*/ 74 w 93"/>
                  <a:gd name="T19" fmla="*/ 0 h 48"/>
                  <a:gd name="T20" fmla="*/ 93 w 93"/>
                  <a:gd name="T21" fmla="*/ 0 h 48"/>
                  <a:gd name="T22" fmla="*/ 47 w 93"/>
                  <a:gd name="T23" fmla="*/ 47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48">
                    <a:moveTo>
                      <a:pt x="47" y="47"/>
                    </a:moveTo>
                    <a:cubicBezTo>
                      <a:pt x="36" y="48"/>
                      <a:pt x="24" y="46"/>
                      <a:pt x="15" y="40"/>
                    </a:cubicBezTo>
                    <a:cubicBezTo>
                      <a:pt x="6" y="34"/>
                      <a:pt x="0" y="21"/>
                      <a:pt x="4" y="10"/>
                    </a:cubicBezTo>
                    <a:cubicBezTo>
                      <a:pt x="6" y="5"/>
                      <a:pt x="9" y="2"/>
                      <a:pt x="14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37" y="4"/>
                      <a:pt x="43" y="17"/>
                      <a:pt x="35" y="26"/>
                    </a:cubicBezTo>
                    <a:cubicBezTo>
                      <a:pt x="35" y="27"/>
                      <a:pt x="35" y="28"/>
                      <a:pt x="36" y="28"/>
                    </a:cubicBezTo>
                    <a:cubicBezTo>
                      <a:pt x="36" y="28"/>
                      <a:pt x="36" y="29"/>
                      <a:pt x="37" y="29"/>
                    </a:cubicBezTo>
                    <a:cubicBezTo>
                      <a:pt x="48" y="30"/>
                      <a:pt x="59" y="27"/>
                      <a:pt x="67" y="18"/>
                    </a:cubicBezTo>
                    <a:cubicBezTo>
                      <a:pt x="70" y="12"/>
                      <a:pt x="73" y="6"/>
                      <a:pt x="74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0" y="22"/>
                      <a:pt x="69" y="43"/>
                      <a:pt x="47" y="47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4" name="Freeform 4283"/>
              <p:cNvSpPr/>
              <p:nvPr/>
            </p:nvSpPr>
            <p:spPr bwMode="auto">
              <a:xfrm>
                <a:off x="7381" y="2290"/>
                <a:ext cx="87" cy="42"/>
              </a:xfrm>
              <a:custGeom>
                <a:gdLst>
                  <a:gd name="T0" fmla="*/ 0 w 37"/>
                  <a:gd name="T1" fmla="*/ 0 h 18"/>
                  <a:gd name="T2" fmla="*/ 0 w 37"/>
                  <a:gd name="T3" fmla="*/ 0 h 18"/>
                  <a:gd name="T4" fmla="*/ 0 w 37"/>
                  <a:gd name="T5" fmla="*/ 0 h 18"/>
                  <a:gd name="T6" fmla="*/ 37 w 37"/>
                  <a:gd name="T7" fmla="*/ 0 h 18"/>
                  <a:gd name="T8" fmla="*/ 17 w 37"/>
                  <a:gd name="T9" fmla="*/ 18 h 18"/>
                  <a:gd name="T10" fmla="*/ 0 w 37"/>
                  <a:gd name="T11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6"/>
                      <a:pt x="23" y="11"/>
                      <a:pt x="17" y="18"/>
                    </a:cubicBezTo>
                    <a:cubicBezTo>
                      <a:pt x="12" y="11"/>
                      <a:pt x="6" y="5"/>
                      <a:pt x="0" y="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5" name="Freeform 4284"/>
              <p:cNvSpPr/>
              <p:nvPr/>
            </p:nvSpPr>
            <p:spPr bwMode="auto">
              <a:xfrm>
                <a:off x="7426" y="2294"/>
                <a:ext cx="156" cy="91"/>
              </a:xfrm>
              <a:custGeom>
                <a:gdLst>
                  <a:gd name="T0" fmla="*/ 5 w 66"/>
                  <a:gd name="T1" fmla="*/ 29 h 38"/>
                  <a:gd name="T2" fmla="*/ 0 w 66"/>
                  <a:gd name="T3" fmla="*/ 20 h 38"/>
                  <a:gd name="T4" fmla="*/ 34 w 66"/>
                  <a:gd name="T5" fmla="*/ 6 h 38"/>
                  <a:gd name="T6" fmla="*/ 60 w 66"/>
                  <a:gd name="T7" fmla="*/ 4 h 38"/>
                  <a:gd name="T8" fmla="*/ 59 w 66"/>
                  <a:gd name="T9" fmla="*/ 16 h 38"/>
                  <a:gd name="T10" fmla="*/ 47 w 66"/>
                  <a:gd name="T11" fmla="*/ 22 h 38"/>
                  <a:gd name="T12" fmla="*/ 9 w 66"/>
                  <a:gd name="T13" fmla="*/ 38 h 38"/>
                  <a:gd name="T14" fmla="*/ 5 w 66"/>
                  <a:gd name="T15" fmla="*/ 29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38">
                    <a:moveTo>
                      <a:pt x="5" y="29"/>
                    </a:moveTo>
                    <a:cubicBezTo>
                      <a:pt x="4" y="26"/>
                      <a:pt x="2" y="23"/>
                      <a:pt x="0" y="20"/>
                    </a:cubicBezTo>
                    <a:cubicBezTo>
                      <a:pt x="12" y="16"/>
                      <a:pt x="23" y="10"/>
                      <a:pt x="34" y="6"/>
                    </a:cubicBezTo>
                    <a:cubicBezTo>
                      <a:pt x="42" y="3"/>
                      <a:pt x="52" y="0"/>
                      <a:pt x="60" y="4"/>
                    </a:cubicBezTo>
                    <a:cubicBezTo>
                      <a:pt x="66" y="6"/>
                      <a:pt x="62" y="13"/>
                      <a:pt x="59" y="16"/>
                    </a:cubicBezTo>
                    <a:cubicBezTo>
                      <a:pt x="55" y="18"/>
                      <a:pt x="51" y="20"/>
                      <a:pt x="47" y="22"/>
                    </a:cubicBezTo>
                    <a:cubicBezTo>
                      <a:pt x="34" y="27"/>
                      <a:pt x="22" y="33"/>
                      <a:pt x="9" y="38"/>
                    </a:cubicBezTo>
                    <a:cubicBezTo>
                      <a:pt x="7" y="35"/>
                      <a:pt x="6" y="32"/>
                      <a:pt x="5" y="29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6" name="Freeform 4285"/>
              <p:cNvSpPr/>
              <p:nvPr/>
            </p:nvSpPr>
            <p:spPr bwMode="auto">
              <a:xfrm>
                <a:off x="7180" y="2854"/>
                <a:ext cx="71" cy="140"/>
              </a:xfrm>
              <a:custGeom>
                <a:gdLst>
                  <a:gd name="T0" fmla="*/ 10 w 30"/>
                  <a:gd name="T1" fmla="*/ 10 h 59"/>
                  <a:gd name="T2" fmla="*/ 29 w 30"/>
                  <a:gd name="T3" fmla="*/ 0 h 59"/>
                  <a:gd name="T4" fmla="*/ 24 w 30"/>
                  <a:gd name="T5" fmla="*/ 32 h 59"/>
                  <a:gd name="T6" fmla="*/ 13 w 30"/>
                  <a:gd name="T7" fmla="*/ 59 h 59"/>
                  <a:gd name="T8" fmla="*/ 9 w 30"/>
                  <a:gd name="T9" fmla="*/ 57 h 59"/>
                  <a:gd name="T10" fmla="*/ 0 w 30"/>
                  <a:gd name="T11" fmla="*/ 50 h 59"/>
                  <a:gd name="T12" fmla="*/ 10 w 30"/>
                  <a:gd name="T13" fmla="*/ 10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59">
                    <a:moveTo>
                      <a:pt x="10" y="10"/>
                    </a:moveTo>
                    <a:cubicBezTo>
                      <a:pt x="17" y="9"/>
                      <a:pt x="24" y="5"/>
                      <a:pt x="29" y="0"/>
                    </a:cubicBezTo>
                    <a:cubicBezTo>
                      <a:pt x="30" y="10"/>
                      <a:pt x="27" y="21"/>
                      <a:pt x="24" y="32"/>
                    </a:cubicBezTo>
                    <a:cubicBezTo>
                      <a:pt x="22" y="41"/>
                      <a:pt x="19" y="51"/>
                      <a:pt x="13" y="59"/>
                    </a:cubicBezTo>
                    <a:cubicBezTo>
                      <a:pt x="12" y="58"/>
                      <a:pt x="11" y="57"/>
                      <a:pt x="9" y="57"/>
                    </a:cubicBezTo>
                    <a:cubicBezTo>
                      <a:pt x="6" y="54"/>
                      <a:pt x="3" y="52"/>
                      <a:pt x="0" y="50"/>
                    </a:cubicBezTo>
                    <a:cubicBezTo>
                      <a:pt x="8" y="39"/>
                      <a:pt x="10" y="24"/>
                      <a:pt x="10" y="1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7" name="Freeform 4286"/>
              <p:cNvSpPr/>
              <p:nvPr/>
            </p:nvSpPr>
            <p:spPr bwMode="auto">
              <a:xfrm>
                <a:off x="7260" y="2859"/>
                <a:ext cx="85" cy="150"/>
              </a:xfrm>
              <a:custGeom>
                <a:gdLst>
                  <a:gd name="T0" fmla="*/ 20 w 36"/>
                  <a:gd name="T1" fmla="*/ 3 h 63"/>
                  <a:gd name="T2" fmla="*/ 26 w 36"/>
                  <a:gd name="T3" fmla="*/ 3 h 63"/>
                  <a:gd name="T4" fmla="*/ 36 w 36"/>
                  <a:gd name="T5" fmla="*/ 0 h 63"/>
                  <a:gd name="T6" fmla="*/ 14 w 36"/>
                  <a:gd name="T7" fmla="*/ 63 h 63"/>
                  <a:gd name="T8" fmla="*/ 0 w 36"/>
                  <a:gd name="T9" fmla="*/ 63 h 63"/>
                  <a:gd name="T10" fmla="*/ 20 w 36"/>
                  <a:gd name="T11" fmla="*/ 3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62">
                    <a:moveTo>
                      <a:pt x="20" y="3"/>
                    </a:moveTo>
                    <a:cubicBezTo>
                      <a:pt x="22" y="3"/>
                      <a:pt x="24" y="3"/>
                      <a:pt x="26" y="3"/>
                    </a:cubicBezTo>
                    <a:cubicBezTo>
                      <a:pt x="29" y="3"/>
                      <a:pt x="33" y="2"/>
                      <a:pt x="36" y="0"/>
                    </a:cubicBezTo>
                    <a:cubicBezTo>
                      <a:pt x="32" y="23"/>
                      <a:pt x="25" y="43"/>
                      <a:pt x="14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3" y="46"/>
                      <a:pt x="19" y="23"/>
                      <a:pt x="20" y="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8" name="Freeform 4287"/>
              <p:cNvSpPr/>
              <p:nvPr/>
            </p:nvSpPr>
            <p:spPr bwMode="auto">
              <a:xfrm>
                <a:off x="7305" y="2816"/>
                <a:ext cx="95" cy="193"/>
              </a:xfrm>
              <a:custGeom>
                <a:gdLst>
                  <a:gd name="T0" fmla="*/ 20 w 40"/>
                  <a:gd name="T1" fmla="*/ 16 h 81"/>
                  <a:gd name="T2" fmla="*/ 31 w 40"/>
                  <a:gd name="T3" fmla="*/ 0 h 81"/>
                  <a:gd name="T4" fmla="*/ 40 w 40"/>
                  <a:gd name="T5" fmla="*/ 3 h 81"/>
                  <a:gd name="T6" fmla="*/ 13 w 40"/>
                  <a:gd name="T7" fmla="*/ 81 h 81"/>
                  <a:gd name="T8" fmla="*/ 0 w 40"/>
                  <a:gd name="T9" fmla="*/ 81 h 81"/>
                  <a:gd name="T10" fmla="*/ 20 w 40"/>
                  <a:gd name="T11" fmla="*/ 16 h 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81">
                    <a:moveTo>
                      <a:pt x="20" y="16"/>
                    </a:moveTo>
                    <a:cubicBezTo>
                      <a:pt x="26" y="12"/>
                      <a:pt x="30" y="6"/>
                      <a:pt x="31" y="0"/>
                    </a:cubicBezTo>
                    <a:cubicBezTo>
                      <a:pt x="34" y="2"/>
                      <a:pt x="37" y="3"/>
                      <a:pt x="40" y="3"/>
                    </a:cubicBezTo>
                    <a:cubicBezTo>
                      <a:pt x="34" y="30"/>
                      <a:pt x="28" y="57"/>
                      <a:pt x="13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11" y="61"/>
                      <a:pt x="17" y="38"/>
                      <a:pt x="20" y="1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9" name="Freeform 4288"/>
              <p:cNvSpPr/>
              <p:nvPr/>
            </p:nvSpPr>
            <p:spPr bwMode="auto">
              <a:xfrm>
                <a:off x="7135" y="2864"/>
                <a:ext cx="61" cy="107"/>
              </a:xfrm>
              <a:custGeom>
                <a:gdLst>
                  <a:gd name="T0" fmla="*/ 21 w 26"/>
                  <a:gd name="T1" fmla="*/ 5 h 45"/>
                  <a:gd name="T2" fmla="*/ 26 w 26"/>
                  <a:gd name="T3" fmla="*/ 6 h 45"/>
                  <a:gd name="T4" fmla="*/ 17 w 26"/>
                  <a:gd name="T5" fmla="*/ 45 h 45"/>
                  <a:gd name="T6" fmla="*/ 0 w 26"/>
                  <a:gd name="T7" fmla="*/ 32 h 45"/>
                  <a:gd name="T8" fmla="*/ 11 w 26"/>
                  <a:gd name="T9" fmla="*/ 0 h 45"/>
                  <a:gd name="T10" fmla="*/ 21 w 26"/>
                  <a:gd name="T11" fmla="*/ 5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45">
                    <a:moveTo>
                      <a:pt x="21" y="5"/>
                    </a:moveTo>
                    <a:cubicBezTo>
                      <a:pt x="22" y="6"/>
                      <a:pt x="24" y="6"/>
                      <a:pt x="26" y="6"/>
                    </a:cubicBezTo>
                    <a:cubicBezTo>
                      <a:pt x="26" y="20"/>
                      <a:pt x="24" y="33"/>
                      <a:pt x="17" y="45"/>
                    </a:cubicBezTo>
                    <a:cubicBezTo>
                      <a:pt x="11" y="41"/>
                      <a:pt x="6" y="37"/>
                      <a:pt x="0" y="32"/>
                    </a:cubicBezTo>
                    <a:cubicBezTo>
                      <a:pt x="8" y="24"/>
                      <a:pt x="10" y="11"/>
                      <a:pt x="11" y="0"/>
                    </a:cubicBezTo>
                    <a:cubicBezTo>
                      <a:pt x="13" y="3"/>
                      <a:pt x="17" y="4"/>
                      <a:pt x="21" y="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0" name="Freeform 4289"/>
              <p:cNvSpPr/>
              <p:nvPr/>
            </p:nvSpPr>
            <p:spPr bwMode="auto">
              <a:xfrm>
                <a:off x="7343" y="2755"/>
                <a:ext cx="128" cy="254"/>
              </a:xfrm>
              <a:custGeom>
                <a:gdLst>
                  <a:gd name="T0" fmla="*/ 28 w 54"/>
                  <a:gd name="T1" fmla="*/ 29 h 107"/>
                  <a:gd name="T2" fmla="*/ 40 w 54"/>
                  <a:gd name="T3" fmla="*/ 25 h 107"/>
                  <a:gd name="T4" fmla="*/ 53 w 54"/>
                  <a:gd name="T5" fmla="*/ 0 h 107"/>
                  <a:gd name="T6" fmla="*/ 54 w 54"/>
                  <a:gd name="T7" fmla="*/ 0 h 107"/>
                  <a:gd name="T8" fmla="*/ 38 w 54"/>
                  <a:gd name="T9" fmla="*/ 57 h 107"/>
                  <a:gd name="T10" fmla="*/ 24 w 54"/>
                  <a:gd name="T11" fmla="*/ 88 h 107"/>
                  <a:gd name="T12" fmla="*/ 15 w 54"/>
                  <a:gd name="T13" fmla="*/ 107 h 107"/>
                  <a:gd name="T14" fmla="*/ 0 w 54"/>
                  <a:gd name="T15" fmla="*/ 107 h 107"/>
                  <a:gd name="T16" fmla="*/ 28 w 54"/>
                  <a:gd name="T17" fmla="*/ 29 h 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107">
                    <a:moveTo>
                      <a:pt x="28" y="29"/>
                    </a:moveTo>
                    <a:cubicBezTo>
                      <a:pt x="32" y="29"/>
                      <a:pt x="36" y="28"/>
                      <a:pt x="40" y="25"/>
                    </a:cubicBezTo>
                    <a:cubicBezTo>
                      <a:pt x="50" y="20"/>
                      <a:pt x="53" y="10"/>
                      <a:pt x="53" y="0"/>
                    </a:cubicBezTo>
                    <a:cubicBezTo>
                      <a:pt x="53" y="0"/>
                      <a:pt x="54" y="0"/>
                      <a:pt x="54" y="0"/>
                    </a:cubicBezTo>
                    <a:cubicBezTo>
                      <a:pt x="51" y="20"/>
                      <a:pt x="46" y="39"/>
                      <a:pt x="38" y="57"/>
                    </a:cubicBezTo>
                    <a:cubicBezTo>
                      <a:pt x="34" y="68"/>
                      <a:pt x="29" y="78"/>
                      <a:pt x="24" y="88"/>
                    </a:cubicBezTo>
                    <a:cubicBezTo>
                      <a:pt x="21" y="94"/>
                      <a:pt x="19" y="101"/>
                      <a:pt x="15" y="107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15" y="84"/>
                      <a:pt x="21" y="55"/>
                      <a:pt x="28" y="29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1" name="Freeform 4290"/>
              <p:cNvSpPr/>
              <p:nvPr/>
            </p:nvSpPr>
            <p:spPr bwMode="auto">
              <a:xfrm>
                <a:off x="7388" y="2757"/>
                <a:ext cx="127" cy="252"/>
              </a:xfrm>
              <a:custGeom>
                <a:gdLst>
                  <a:gd name="T0" fmla="*/ 7 w 54"/>
                  <a:gd name="T1" fmla="*/ 92 h 106"/>
                  <a:gd name="T2" fmla="*/ 21 w 54"/>
                  <a:gd name="T3" fmla="*/ 60 h 106"/>
                  <a:gd name="T4" fmla="*/ 38 w 54"/>
                  <a:gd name="T5" fmla="*/ 0 h 106"/>
                  <a:gd name="T6" fmla="*/ 54 w 54"/>
                  <a:gd name="T7" fmla="*/ 0 h 106"/>
                  <a:gd name="T8" fmla="*/ 50 w 54"/>
                  <a:gd name="T9" fmla="*/ 19 h 106"/>
                  <a:gd name="T10" fmla="*/ 50 w 54"/>
                  <a:gd name="T11" fmla="*/ 19 h 106"/>
                  <a:gd name="T12" fmla="*/ 40 w 54"/>
                  <a:gd name="T13" fmla="*/ 25 h 106"/>
                  <a:gd name="T14" fmla="*/ 43 w 54"/>
                  <a:gd name="T15" fmla="*/ 44 h 106"/>
                  <a:gd name="T16" fmla="*/ 43 w 54"/>
                  <a:gd name="T17" fmla="*/ 44 h 106"/>
                  <a:gd name="T18" fmla="*/ 26 w 54"/>
                  <a:gd name="T19" fmla="*/ 86 h 106"/>
                  <a:gd name="T20" fmla="*/ 9 w 54"/>
                  <a:gd name="T21" fmla="*/ 91 h 106"/>
                  <a:gd name="T22" fmla="*/ 11 w 54"/>
                  <a:gd name="T23" fmla="*/ 106 h 106"/>
                  <a:gd name="T24" fmla="*/ 0 w 54"/>
                  <a:gd name="T25" fmla="*/ 106 h 106"/>
                  <a:gd name="T26" fmla="*/ 7 w 54"/>
                  <a:gd name="T27" fmla="*/ 92 h 10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105">
                    <a:moveTo>
                      <a:pt x="7" y="92"/>
                    </a:moveTo>
                    <a:cubicBezTo>
                      <a:pt x="11" y="81"/>
                      <a:pt x="17" y="70"/>
                      <a:pt x="21" y="60"/>
                    </a:cubicBezTo>
                    <a:cubicBezTo>
                      <a:pt x="29" y="41"/>
                      <a:pt x="36" y="21"/>
                      <a:pt x="38" y="0"/>
                    </a:cubicBezTo>
                    <a:cubicBezTo>
                      <a:pt x="43" y="1"/>
                      <a:pt x="49" y="1"/>
                      <a:pt x="54" y="0"/>
                    </a:cubicBezTo>
                    <a:cubicBezTo>
                      <a:pt x="53" y="6"/>
                      <a:pt x="53" y="13"/>
                      <a:pt x="50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6" y="20"/>
                      <a:pt x="42" y="21"/>
                      <a:pt x="40" y="25"/>
                    </a:cubicBezTo>
                    <a:cubicBezTo>
                      <a:pt x="36" y="33"/>
                      <a:pt x="38" y="40"/>
                      <a:pt x="43" y="44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39" y="59"/>
                      <a:pt x="34" y="73"/>
                      <a:pt x="26" y="86"/>
                    </a:cubicBezTo>
                    <a:cubicBezTo>
                      <a:pt x="20" y="84"/>
                      <a:pt x="12" y="84"/>
                      <a:pt x="9" y="91"/>
                    </a:cubicBezTo>
                    <a:cubicBezTo>
                      <a:pt x="6" y="97"/>
                      <a:pt x="8" y="102"/>
                      <a:pt x="11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2" y="101"/>
                      <a:pt x="4" y="96"/>
                      <a:pt x="7" y="9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2" name="Freeform 4291"/>
              <p:cNvSpPr/>
              <p:nvPr/>
            </p:nvSpPr>
            <p:spPr bwMode="auto">
              <a:xfrm>
                <a:off x="7612" y="2686"/>
                <a:ext cx="60" cy="36"/>
              </a:xfrm>
              <a:custGeom>
                <a:gdLst>
                  <a:gd name="T0" fmla="*/ 25 w 25"/>
                  <a:gd name="T1" fmla="*/ 5 h 15"/>
                  <a:gd name="T2" fmla="*/ 0 w 25"/>
                  <a:gd name="T3" fmla="*/ 15 h 15"/>
                  <a:gd name="T4" fmla="*/ 4 w 25"/>
                  <a:gd name="T5" fmla="*/ 0 h 15"/>
                  <a:gd name="T6" fmla="*/ 25 w 25"/>
                  <a:gd name="T7" fmla="*/ 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5">
                    <a:moveTo>
                      <a:pt x="25" y="5"/>
                    </a:moveTo>
                    <a:cubicBezTo>
                      <a:pt x="16" y="7"/>
                      <a:pt x="7" y="10"/>
                      <a:pt x="0" y="15"/>
                    </a:cubicBezTo>
                    <a:cubicBezTo>
                      <a:pt x="2" y="10"/>
                      <a:pt x="4" y="5"/>
                      <a:pt x="4" y="0"/>
                    </a:cubicBezTo>
                    <a:cubicBezTo>
                      <a:pt x="10" y="3"/>
                      <a:pt x="18" y="4"/>
                      <a:pt x="25" y="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3" name="Freeform 4292"/>
              <p:cNvSpPr/>
              <p:nvPr/>
            </p:nvSpPr>
            <p:spPr bwMode="auto">
              <a:xfrm>
                <a:off x="7549" y="2667"/>
                <a:ext cx="66" cy="168"/>
              </a:xfrm>
              <a:custGeom>
                <a:gdLst>
                  <a:gd name="T0" fmla="*/ 21 w 28"/>
                  <a:gd name="T1" fmla="*/ 28 h 71"/>
                  <a:gd name="T2" fmla="*/ 13 w 28"/>
                  <a:gd name="T3" fmla="*/ 46 h 71"/>
                  <a:gd name="T4" fmla="*/ 14 w 28"/>
                  <a:gd name="T5" fmla="*/ 61 h 71"/>
                  <a:gd name="T6" fmla="*/ 14 w 28"/>
                  <a:gd name="T7" fmla="*/ 61 h 71"/>
                  <a:gd name="T8" fmla="*/ 11 w 28"/>
                  <a:gd name="T9" fmla="*/ 71 h 71"/>
                  <a:gd name="T10" fmla="*/ 0 w 28"/>
                  <a:gd name="T11" fmla="*/ 63 h 71"/>
                  <a:gd name="T12" fmla="*/ 0 w 28"/>
                  <a:gd name="T13" fmla="*/ 63 h 71"/>
                  <a:gd name="T14" fmla="*/ 8 w 28"/>
                  <a:gd name="T15" fmla="*/ 33 h 71"/>
                  <a:gd name="T16" fmla="*/ 11 w 28"/>
                  <a:gd name="T17" fmla="*/ 15 h 71"/>
                  <a:gd name="T18" fmla="*/ 14 w 28"/>
                  <a:gd name="T19" fmla="*/ 2 h 71"/>
                  <a:gd name="T20" fmla="*/ 19 w 28"/>
                  <a:gd name="T21" fmla="*/ 0 h 71"/>
                  <a:gd name="T22" fmla="*/ 28 w 28"/>
                  <a:gd name="T23" fmla="*/ 7 h 71"/>
                  <a:gd name="T24" fmla="*/ 21 w 28"/>
                  <a:gd name="T25" fmla="*/ 28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71">
                    <a:moveTo>
                      <a:pt x="21" y="28"/>
                    </a:moveTo>
                    <a:cubicBezTo>
                      <a:pt x="17" y="33"/>
                      <a:pt x="14" y="39"/>
                      <a:pt x="13" y="46"/>
                    </a:cubicBezTo>
                    <a:cubicBezTo>
                      <a:pt x="12" y="50"/>
                      <a:pt x="13" y="56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3" y="64"/>
                      <a:pt x="12" y="68"/>
                      <a:pt x="11" y="71"/>
                    </a:cubicBezTo>
                    <a:cubicBezTo>
                      <a:pt x="8" y="68"/>
                      <a:pt x="4" y="65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5" y="53"/>
                      <a:pt x="6" y="43"/>
                      <a:pt x="8" y="33"/>
                    </a:cubicBezTo>
                    <a:cubicBezTo>
                      <a:pt x="9" y="27"/>
                      <a:pt x="10" y="21"/>
                      <a:pt x="11" y="15"/>
                    </a:cubicBezTo>
                    <a:cubicBezTo>
                      <a:pt x="12" y="11"/>
                      <a:pt x="14" y="7"/>
                      <a:pt x="14" y="2"/>
                    </a:cubicBezTo>
                    <a:cubicBezTo>
                      <a:pt x="16" y="1"/>
                      <a:pt x="17" y="1"/>
                      <a:pt x="19" y="0"/>
                    </a:cubicBezTo>
                    <a:cubicBezTo>
                      <a:pt x="22" y="3"/>
                      <a:pt x="25" y="5"/>
                      <a:pt x="28" y="7"/>
                    </a:cubicBezTo>
                    <a:cubicBezTo>
                      <a:pt x="28" y="14"/>
                      <a:pt x="24" y="21"/>
                      <a:pt x="21" y="2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4" name="Freeform 4293"/>
              <p:cNvSpPr/>
              <p:nvPr/>
            </p:nvSpPr>
            <p:spPr bwMode="auto">
              <a:xfrm>
                <a:off x="7513" y="2674"/>
                <a:ext cx="62" cy="138"/>
              </a:xfrm>
              <a:custGeom>
                <a:gdLst>
                  <a:gd name="T0" fmla="*/ 12 w 26"/>
                  <a:gd name="T1" fmla="*/ 29 h 58"/>
                  <a:gd name="T2" fmla="*/ 22 w 26"/>
                  <a:gd name="T3" fmla="*/ 1 h 58"/>
                  <a:gd name="T4" fmla="*/ 26 w 26"/>
                  <a:gd name="T5" fmla="*/ 0 h 58"/>
                  <a:gd name="T6" fmla="*/ 24 w 26"/>
                  <a:gd name="T7" fmla="*/ 12 h 58"/>
                  <a:gd name="T8" fmla="*/ 20 w 26"/>
                  <a:gd name="T9" fmla="*/ 29 h 58"/>
                  <a:gd name="T10" fmla="*/ 12 w 26"/>
                  <a:gd name="T11" fmla="*/ 58 h 58"/>
                  <a:gd name="T12" fmla="*/ 0 w 26"/>
                  <a:gd name="T13" fmla="*/ 54 h 58"/>
                  <a:gd name="T14" fmla="*/ 5 w 26"/>
                  <a:gd name="T15" fmla="*/ 34 h 58"/>
                  <a:gd name="T16" fmla="*/ 12 w 26"/>
                  <a:gd name="T17" fmla="*/ 29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57">
                    <a:moveTo>
                      <a:pt x="12" y="29"/>
                    </a:moveTo>
                    <a:cubicBezTo>
                      <a:pt x="22" y="23"/>
                      <a:pt x="24" y="11"/>
                      <a:pt x="22" y="1"/>
                    </a:cubicBezTo>
                    <a:cubicBezTo>
                      <a:pt x="23" y="1"/>
                      <a:pt x="25" y="0"/>
                      <a:pt x="26" y="0"/>
                    </a:cubicBezTo>
                    <a:cubicBezTo>
                      <a:pt x="26" y="4"/>
                      <a:pt x="25" y="8"/>
                      <a:pt x="24" y="12"/>
                    </a:cubicBezTo>
                    <a:cubicBezTo>
                      <a:pt x="22" y="17"/>
                      <a:pt x="21" y="23"/>
                      <a:pt x="20" y="29"/>
                    </a:cubicBezTo>
                    <a:cubicBezTo>
                      <a:pt x="18" y="39"/>
                      <a:pt x="17" y="49"/>
                      <a:pt x="12" y="58"/>
                    </a:cubicBezTo>
                    <a:cubicBezTo>
                      <a:pt x="9" y="56"/>
                      <a:pt x="4" y="55"/>
                      <a:pt x="0" y="54"/>
                    </a:cubicBezTo>
                    <a:cubicBezTo>
                      <a:pt x="3" y="48"/>
                      <a:pt x="3" y="40"/>
                      <a:pt x="5" y="34"/>
                    </a:cubicBezTo>
                    <a:cubicBezTo>
                      <a:pt x="7" y="33"/>
                      <a:pt x="10" y="31"/>
                      <a:pt x="12" y="29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5" name="Freeform 4294"/>
              <p:cNvSpPr/>
              <p:nvPr/>
            </p:nvSpPr>
            <p:spPr bwMode="auto">
              <a:xfrm>
                <a:off x="7452" y="2389"/>
                <a:ext cx="165" cy="69"/>
              </a:xfrm>
              <a:custGeom>
                <a:gdLst>
                  <a:gd name="T0" fmla="*/ 0 w 70"/>
                  <a:gd name="T1" fmla="*/ 5 h 29"/>
                  <a:gd name="T2" fmla="*/ 34 w 70"/>
                  <a:gd name="T3" fmla="*/ 0 h 29"/>
                  <a:gd name="T4" fmla="*/ 66 w 70"/>
                  <a:gd name="T5" fmla="*/ 10 h 29"/>
                  <a:gd name="T6" fmla="*/ 43 w 70"/>
                  <a:gd name="T7" fmla="*/ 23 h 29"/>
                  <a:gd name="T8" fmla="*/ 20 w 70"/>
                  <a:gd name="T9" fmla="*/ 28 h 29"/>
                  <a:gd name="T10" fmla="*/ 4 w 70"/>
                  <a:gd name="T11" fmla="*/ 29 h 29"/>
                  <a:gd name="T12" fmla="*/ 0 w 70"/>
                  <a:gd name="T13" fmla="*/ 5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8">
                    <a:moveTo>
                      <a:pt x="0" y="5"/>
                    </a:moveTo>
                    <a:cubicBezTo>
                      <a:pt x="11" y="1"/>
                      <a:pt x="23" y="0"/>
                      <a:pt x="34" y="0"/>
                    </a:cubicBezTo>
                    <a:cubicBezTo>
                      <a:pt x="44" y="0"/>
                      <a:pt x="62" y="0"/>
                      <a:pt x="66" y="10"/>
                    </a:cubicBezTo>
                    <a:cubicBezTo>
                      <a:pt x="70" y="18"/>
                      <a:pt x="48" y="22"/>
                      <a:pt x="43" y="23"/>
                    </a:cubicBezTo>
                    <a:cubicBezTo>
                      <a:pt x="35" y="25"/>
                      <a:pt x="28" y="27"/>
                      <a:pt x="20" y="28"/>
                    </a:cubicBezTo>
                    <a:cubicBezTo>
                      <a:pt x="15" y="28"/>
                      <a:pt x="9" y="28"/>
                      <a:pt x="4" y="29"/>
                    </a:cubicBezTo>
                    <a:cubicBezTo>
                      <a:pt x="3" y="21"/>
                      <a:pt x="2" y="13"/>
                      <a:pt x="0" y="5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6" name="Freeform 4295"/>
              <p:cNvSpPr/>
              <p:nvPr/>
            </p:nvSpPr>
            <p:spPr bwMode="auto">
              <a:xfrm>
                <a:off x="7423" y="2546"/>
                <a:ext cx="178" cy="93"/>
              </a:xfrm>
              <a:custGeom>
                <a:gdLst>
                  <a:gd name="T0" fmla="*/ 11 w 75"/>
                  <a:gd name="T1" fmla="*/ 0 h 39"/>
                  <a:gd name="T2" fmla="*/ 45 w 75"/>
                  <a:gd name="T3" fmla="*/ 11 h 39"/>
                  <a:gd name="T4" fmla="*/ 67 w 75"/>
                  <a:gd name="T5" fmla="*/ 35 h 39"/>
                  <a:gd name="T6" fmla="*/ 52 w 75"/>
                  <a:gd name="T7" fmla="*/ 39 h 39"/>
                  <a:gd name="T8" fmla="*/ 34 w 75"/>
                  <a:gd name="T9" fmla="*/ 36 h 39"/>
                  <a:gd name="T10" fmla="*/ 0 w 75"/>
                  <a:gd name="T11" fmla="*/ 22 h 39"/>
                  <a:gd name="T12" fmla="*/ 11 w 75"/>
                  <a:gd name="T13" fmla="*/ 0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39">
                    <a:moveTo>
                      <a:pt x="11" y="0"/>
                    </a:moveTo>
                    <a:cubicBezTo>
                      <a:pt x="22" y="4"/>
                      <a:pt x="34" y="7"/>
                      <a:pt x="45" y="11"/>
                    </a:cubicBezTo>
                    <a:cubicBezTo>
                      <a:pt x="52" y="13"/>
                      <a:pt x="75" y="24"/>
                      <a:pt x="67" y="35"/>
                    </a:cubicBezTo>
                    <a:cubicBezTo>
                      <a:pt x="64" y="39"/>
                      <a:pt x="57" y="39"/>
                      <a:pt x="52" y="39"/>
                    </a:cubicBezTo>
                    <a:cubicBezTo>
                      <a:pt x="46" y="39"/>
                      <a:pt x="40" y="38"/>
                      <a:pt x="34" y="36"/>
                    </a:cubicBezTo>
                    <a:cubicBezTo>
                      <a:pt x="22" y="33"/>
                      <a:pt x="11" y="27"/>
                      <a:pt x="0" y="22"/>
                    </a:cubicBezTo>
                    <a:cubicBezTo>
                      <a:pt x="4" y="15"/>
                      <a:pt x="8" y="8"/>
                      <a:pt x="11" y="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7" name="Freeform 4296"/>
              <p:cNvSpPr/>
              <p:nvPr/>
            </p:nvSpPr>
            <p:spPr bwMode="auto">
              <a:xfrm>
                <a:off x="7168" y="2717"/>
                <a:ext cx="75" cy="130"/>
              </a:xfrm>
              <a:custGeom>
                <a:gdLst>
                  <a:gd name="T0" fmla="*/ 32 w 32"/>
                  <a:gd name="T1" fmla="*/ 0 h 55"/>
                  <a:gd name="T2" fmla="*/ 27 w 32"/>
                  <a:gd name="T3" fmla="*/ 29 h 55"/>
                  <a:gd name="T4" fmla="*/ 9 w 32"/>
                  <a:gd name="T5" fmla="*/ 52 h 55"/>
                  <a:gd name="T6" fmla="*/ 3 w 32"/>
                  <a:gd name="T7" fmla="*/ 24 h 55"/>
                  <a:gd name="T8" fmla="*/ 7 w 32"/>
                  <a:gd name="T9" fmla="*/ 0 h 55"/>
                  <a:gd name="T10" fmla="*/ 32 w 32"/>
                  <a:gd name="T11" fmla="*/ 0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55">
                    <a:moveTo>
                      <a:pt x="32" y="0"/>
                    </a:moveTo>
                    <a:cubicBezTo>
                      <a:pt x="31" y="10"/>
                      <a:pt x="29" y="20"/>
                      <a:pt x="27" y="29"/>
                    </a:cubicBezTo>
                    <a:cubicBezTo>
                      <a:pt x="25" y="36"/>
                      <a:pt x="19" y="55"/>
                      <a:pt x="9" y="52"/>
                    </a:cubicBezTo>
                    <a:cubicBezTo>
                      <a:pt x="0" y="49"/>
                      <a:pt x="2" y="31"/>
                      <a:pt x="3" y="24"/>
                    </a:cubicBezTo>
                    <a:cubicBezTo>
                      <a:pt x="4" y="16"/>
                      <a:pt x="6" y="8"/>
                      <a:pt x="7" y="0"/>
                    </a:cubicBezTo>
                    <a:cubicBezTo>
                      <a:pt x="15" y="2"/>
                      <a:pt x="23" y="2"/>
                      <a:pt x="32" y="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8" name="Freeform 4297"/>
              <p:cNvSpPr/>
              <p:nvPr/>
            </p:nvSpPr>
            <p:spPr bwMode="auto">
              <a:xfrm>
                <a:off x="7378" y="2608"/>
                <a:ext cx="147" cy="116"/>
              </a:xfrm>
              <a:custGeom>
                <a:gdLst>
                  <a:gd name="T0" fmla="*/ 16 w 62"/>
                  <a:gd name="T1" fmla="*/ 0 h 49"/>
                  <a:gd name="T2" fmla="*/ 47 w 62"/>
                  <a:gd name="T3" fmla="*/ 21 h 49"/>
                  <a:gd name="T4" fmla="*/ 58 w 62"/>
                  <a:gd name="T5" fmla="*/ 32 h 49"/>
                  <a:gd name="T6" fmla="*/ 53 w 62"/>
                  <a:gd name="T7" fmla="*/ 48 h 49"/>
                  <a:gd name="T8" fmla="*/ 24 w 62"/>
                  <a:gd name="T9" fmla="*/ 37 h 49"/>
                  <a:gd name="T10" fmla="*/ 0 w 62"/>
                  <a:gd name="T11" fmla="*/ 17 h 49"/>
                  <a:gd name="T12" fmla="*/ 16 w 62"/>
                  <a:gd name="T13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49">
                    <a:moveTo>
                      <a:pt x="16" y="0"/>
                    </a:moveTo>
                    <a:cubicBezTo>
                      <a:pt x="26" y="7"/>
                      <a:pt x="37" y="13"/>
                      <a:pt x="47" y="21"/>
                    </a:cubicBezTo>
                    <a:cubicBezTo>
                      <a:pt x="51" y="24"/>
                      <a:pt x="55" y="28"/>
                      <a:pt x="58" y="32"/>
                    </a:cubicBezTo>
                    <a:cubicBezTo>
                      <a:pt x="62" y="38"/>
                      <a:pt x="60" y="47"/>
                      <a:pt x="53" y="48"/>
                    </a:cubicBezTo>
                    <a:cubicBezTo>
                      <a:pt x="43" y="49"/>
                      <a:pt x="31" y="42"/>
                      <a:pt x="24" y="37"/>
                    </a:cubicBezTo>
                    <a:cubicBezTo>
                      <a:pt x="15" y="31"/>
                      <a:pt x="8" y="24"/>
                      <a:pt x="0" y="17"/>
                    </a:cubicBezTo>
                    <a:cubicBezTo>
                      <a:pt x="6" y="12"/>
                      <a:pt x="12" y="6"/>
                      <a:pt x="16" y="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9" name="Freeform 4298"/>
              <p:cNvSpPr/>
              <p:nvPr/>
            </p:nvSpPr>
            <p:spPr bwMode="auto">
              <a:xfrm>
                <a:off x="7454" y="2470"/>
                <a:ext cx="158" cy="71"/>
              </a:xfrm>
              <a:custGeom>
                <a:gdLst>
                  <a:gd name="T0" fmla="*/ 3 w 67"/>
                  <a:gd name="T1" fmla="*/ 0 h 30"/>
                  <a:gd name="T2" fmla="*/ 35 w 67"/>
                  <a:gd name="T3" fmla="*/ 4 h 30"/>
                  <a:gd name="T4" fmla="*/ 65 w 67"/>
                  <a:gd name="T5" fmla="*/ 20 h 30"/>
                  <a:gd name="T6" fmla="*/ 33 w 67"/>
                  <a:gd name="T7" fmla="*/ 29 h 30"/>
                  <a:gd name="T8" fmla="*/ 0 w 67"/>
                  <a:gd name="T9" fmla="*/ 26 h 30"/>
                  <a:gd name="T10" fmla="*/ 3 w 67"/>
                  <a:gd name="T11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30">
                    <a:moveTo>
                      <a:pt x="3" y="0"/>
                    </a:moveTo>
                    <a:cubicBezTo>
                      <a:pt x="14" y="1"/>
                      <a:pt x="25" y="2"/>
                      <a:pt x="35" y="4"/>
                    </a:cubicBezTo>
                    <a:cubicBezTo>
                      <a:pt x="43" y="6"/>
                      <a:pt x="63" y="10"/>
                      <a:pt x="65" y="20"/>
                    </a:cubicBezTo>
                    <a:cubicBezTo>
                      <a:pt x="67" y="30"/>
                      <a:pt x="39" y="29"/>
                      <a:pt x="33" y="29"/>
                    </a:cubicBezTo>
                    <a:cubicBezTo>
                      <a:pt x="22" y="30"/>
                      <a:pt x="10" y="29"/>
                      <a:pt x="0" y="26"/>
                    </a:cubicBezTo>
                    <a:cubicBezTo>
                      <a:pt x="2" y="18"/>
                      <a:pt x="3" y="9"/>
                      <a:pt x="3" y="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0" name="Freeform 4299"/>
              <p:cNvSpPr/>
              <p:nvPr/>
            </p:nvSpPr>
            <p:spPr bwMode="auto">
              <a:xfrm>
                <a:off x="7076" y="2819"/>
                <a:ext cx="78" cy="119"/>
              </a:xfrm>
              <a:custGeom>
                <a:gdLst>
                  <a:gd name="T0" fmla="*/ 14 w 33"/>
                  <a:gd name="T1" fmla="*/ 0 h 50"/>
                  <a:gd name="T2" fmla="*/ 25 w 33"/>
                  <a:gd name="T3" fmla="*/ 0 h 50"/>
                  <a:gd name="T4" fmla="*/ 33 w 33"/>
                  <a:gd name="T5" fmla="*/ 17 h 50"/>
                  <a:gd name="T6" fmla="*/ 33 w 33"/>
                  <a:gd name="T7" fmla="*/ 17 h 50"/>
                  <a:gd name="T8" fmla="*/ 23 w 33"/>
                  <a:gd name="T9" fmla="*/ 50 h 50"/>
                  <a:gd name="T10" fmla="*/ 9 w 33"/>
                  <a:gd name="T11" fmla="*/ 37 h 50"/>
                  <a:gd name="T12" fmla="*/ 0 w 33"/>
                  <a:gd name="T13" fmla="*/ 13 h 50"/>
                  <a:gd name="T14" fmla="*/ 14 w 33"/>
                  <a:gd name="T15" fmla="*/ 0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50">
                    <a:moveTo>
                      <a:pt x="14" y="0"/>
                    </a:moveTo>
                    <a:cubicBezTo>
                      <a:pt x="17" y="1"/>
                      <a:pt x="21" y="1"/>
                      <a:pt x="25" y="0"/>
                    </a:cubicBezTo>
                    <a:cubicBezTo>
                      <a:pt x="26" y="6"/>
                      <a:pt x="29" y="12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27"/>
                      <a:pt x="30" y="41"/>
                      <a:pt x="23" y="50"/>
                    </a:cubicBezTo>
                    <a:cubicBezTo>
                      <a:pt x="18" y="46"/>
                      <a:pt x="14" y="42"/>
                      <a:pt x="9" y="37"/>
                    </a:cubicBezTo>
                    <a:cubicBezTo>
                      <a:pt x="8" y="29"/>
                      <a:pt x="5" y="21"/>
                      <a:pt x="0" y="13"/>
                    </a:cubicBezTo>
                    <a:cubicBezTo>
                      <a:pt x="5" y="9"/>
                      <a:pt x="9" y="5"/>
                      <a:pt x="14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1" name="Freeform 4300"/>
              <p:cNvSpPr/>
              <p:nvPr/>
            </p:nvSpPr>
            <p:spPr bwMode="auto">
              <a:xfrm>
                <a:off x="7045" y="2494"/>
                <a:ext cx="196" cy="349"/>
              </a:xfrm>
              <a:custGeom>
                <a:gdLst>
                  <a:gd name="T0" fmla="*/ 56 w 83"/>
                  <a:gd name="T1" fmla="*/ 32 h 147"/>
                  <a:gd name="T2" fmla="*/ 61 w 83"/>
                  <a:gd name="T3" fmla="*/ 14 h 147"/>
                  <a:gd name="T4" fmla="*/ 64 w 83"/>
                  <a:gd name="T5" fmla="*/ 0 h 147"/>
                  <a:gd name="T6" fmla="*/ 83 w 83"/>
                  <a:gd name="T7" fmla="*/ 6 h 147"/>
                  <a:gd name="T8" fmla="*/ 59 w 83"/>
                  <a:gd name="T9" fmla="*/ 81 h 147"/>
                  <a:gd name="T10" fmla="*/ 11 w 83"/>
                  <a:gd name="T11" fmla="*/ 147 h 147"/>
                  <a:gd name="T12" fmla="*/ 10 w 83"/>
                  <a:gd name="T13" fmla="*/ 146 h 147"/>
                  <a:gd name="T14" fmla="*/ 0 w 83"/>
                  <a:gd name="T15" fmla="*/ 133 h 147"/>
                  <a:gd name="T16" fmla="*/ 43 w 83"/>
                  <a:gd name="T17" fmla="*/ 70 h 147"/>
                  <a:gd name="T18" fmla="*/ 56 w 83"/>
                  <a:gd name="T19" fmla="*/ 32 h 1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3" h="147">
                    <a:moveTo>
                      <a:pt x="56" y="32"/>
                    </a:moveTo>
                    <a:cubicBezTo>
                      <a:pt x="58" y="26"/>
                      <a:pt x="59" y="20"/>
                      <a:pt x="61" y="14"/>
                    </a:cubicBezTo>
                    <a:cubicBezTo>
                      <a:pt x="62" y="9"/>
                      <a:pt x="64" y="5"/>
                      <a:pt x="64" y="0"/>
                    </a:cubicBezTo>
                    <a:cubicBezTo>
                      <a:pt x="69" y="5"/>
                      <a:pt x="76" y="7"/>
                      <a:pt x="83" y="6"/>
                    </a:cubicBezTo>
                    <a:cubicBezTo>
                      <a:pt x="79" y="33"/>
                      <a:pt x="71" y="57"/>
                      <a:pt x="59" y="81"/>
                    </a:cubicBezTo>
                    <a:cubicBezTo>
                      <a:pt x="47" y="105"/>
                      <a:pt x="32" y="130"/>
                      <a:pt x="11" y="147"/>
                    </a:cubicBezTo>
                    <a:cubicBezTo>
                      <a:pt x="11" y="147"/>
                      <a:pt x="11" y="146"/>
                      <a:pt x="10" y="146"/>
                    </a:cubicBezTo>
                    <a:cubicBezTo>
                      <a:pt x="7" y="142"/>
                      <a:pt x="4" y="137"/>
                      <a:pt x="0" y="133"/>
                    </a:cubicBezTo>
                    <a:cubicBezTo>
                      <a:pt x="18" y="115"/>
                      <a:pt x="32" y="93"/>
                      <a:pt x="43" y="70"/>
                    </a:cubicBezTo>
                    <a:cubicBezTo>
                      <a:pt x="48" y="57"/>
                      <a:pt x="52" y="45"/>
                      <a:pt x="56" y="32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2" name="Freeform 4301"/>
              <p:cNvSpPr/>
              <p:nvPr/>
            </p:nvSpPr>
            <p:spPr bwMode="auto">
              <a:xfrm>
                <a:off x="7184" y="2290"/>
                <a:ext cx="272" cy="427"/>
              </a:xfrm>
              <a:custGeom>
                <a:gdLst>
                  <a:gd name="T0" fmla="*/ 92 w 115"/>
                  <a:gd name="T1" fmla="*/ 13 h 180"/>
                  <a:gd name="T2" fmla="*/ 98 w 115"/>
                  <a:gd name="T3" fmla="*/ 22 h 180"/>
                  <a:gd name="T4" fmla="*/ 99 w 115"/>
                  <a:gd name="T5" fmla="*/ 23 h 180"/>
                  <a:gd name="T6" fmla="*/ 112 w 115"/>
                  <a:gd name="T7" fmla="*/ 89 h 180"/>
                  <a:gd name="T8" fmla="*/ 72 w 115"/>
                  <a:gd name="T9" fmla="*/ 154 h 180"/>
                  <a:gd name="T10" fmla="*/ 55 w 115"/>
                  <a:gd name="T11" fmla="*/ 165 h 180"/>
                  <a:gd name="T12" fmla="*/ 55 w 115"/>
                  <a:gd name="T13" fmla="*/ 165 h 180"/>
                  <a:gd name="T14" fmla="*/ 0 w 115"/>
                  <a:gd name="T15" fmla="*/ 176 h 180"/>
                  <a:gd name="T16" fmla="*/ 3 w 115"/>
                  <a:gd name="T17" fmla="*/ 171 h 180"/>
                  <a:gd name="T18" fmla="*/ 4 w 115"/>
                  <a:gd name="T19" fmla="*/ 167 h 180"/>
                  <a:gd name="T20" fmla="*/ 106 w 115"/>
                  <a:gd name="T21" fmla="*/ 80 h 180"/>
                  <a:gd name="T22" fmla="*/ 85 w 115"/>
                  <a:gd name="T23" fmla="*/ 16 h 180"/>
                  <a:gd name="T24" fmla="*/ 68 w 115"/>
                  <a:gd name="T25" fmla="*/ 0 h 180"/>
                  <a:gd name="T26" fmla="*/ 78 w 115"/>
                  <a:gd name="T27" fmla="*/ 0 h 180"/>
                  <a:gd name="T28" fmla="*/ 92 w 115"/>
                  <a:gd name="T29" fmla="*/ 13 h 18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5" h="180">
                    <a:moveTo>
                      <a:pt x="92" y="13"/>
                    </a:moveTo>
                    <a:cubicBezTo>
                      <a:pt x="94" y="16"/>
                      <a:pt x="96" y="19"/>
                      <a:pt x="98" y="22"/>
                    </a:cubicBezTo>
                    <a:cubicBezTo>
                      <a:pt x="98" y="22"/>
                      <a:pt x="98" y="23"/>
                      <a:pt x="99" y="23"/>
                    </a:cubicBezTo>
                    <a:cubicBezTo>
                      <a:pt x="111" y="43"/>
                      <a:pt x="115" y="67"/>
                      <a:pt x="112" y="89"/>
                    </a:cubicBezTo>
                    <a:cubicBezTo>
                      <a:pt x="109" y="116"/>
                      <a:pt x="93" y="138"/>
                      <a:pt x="72" y="154"/>
                    </a:cubicBezTo>
                    <a:cubicBezTo>
                      <a:pt x="67" y="158"/>
                      <a:pt x="61" y="162"/>
                      <a:pt x="55" y="165"/>
                    </a:cubicBezTo>
                    <a:cubicBezTo>
                      <a:pt x="55" y="165"/>
                      <a:pt x="55" y="165"/>
                      <a:pt x="55" y="165"/>
                    </a:cubicBezTo>
                    <a:cubicBezTo>
                      <a:pt x="38" y="175"/>
                      <a:pt x="18" y="180"/>
                      <a:pt x="0" y="176"/>
                    </a:cubicBezTo>
                    <a:cubicBezTo>
                      <a:pt x="1" y="174"/>
                      <a:pt x="2" y="172"/>
                      <a:pt x="3" y="171"/>
                    </a:cubicBezTo>
                    <a:cubicBezTo>
                      <a:pt x="3" y="169"/>
                      <a:pt x="4" y="168"/>
                      <a:pt x="4" y="167"/>
                    </a:cubicBezTo>
                    <a:cubicBezTo>
                      <a:pt x="56" y="174"/>
                      <a:pt x="101" y="129"/>
                      <a:pt x="106" y="80"/>
                    </a:cubicBezTo>
                    <a:cubicBezTo>
                      <a:pt x="109" y="56"/>
                      <a:pt x="100" y="34"/>
                      <a:pt x="85" y="16"/>
                    </a:cubicBezTo>
                    <a:cubicBezTo>
                      <a:pt x="80" y="10"/>
                      <a:pt x="74" y="4"/>
                      <a:pt x="6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83" y="4"/>
                      <a:pt x="88" y="8"/>
                      <a:pt x="92" y="1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3" name="Freeform 4302"/>
              <p:cNvSpPr/>
              <p:nvPr/>
            </p:nvSpPr>
            <p:spPr bwMode="auto">
              <a:xfrm>
                <a:off x="7322" y="2655"/>
                <a:ext cx="127" cy="135"/>
              </a:xfrm>
              <a:custGeom>
                <a:gdLst>
                  <a:gd name="T0" fmla="*/ 10 w 54"/>
                  <a:gd name="T1" fmla="*/ 8 h 57"/>
                  <a:gd name="T2" fmla="*/ 20 w 54"/>
                  <a:gd name="T3" fmla="*/ 0 h 57"/>
                  <a:gd name="T4" fmla="*/ 35 w 54"/>
                  <a:gd name="T5" fmla="*/ 55 h 57"/>
                  <a:gd name="T6" fmla="*/ 12 w 54"/>
                  <a:gd name="T7" fmla="*/ 36 h 57"/>
                  <a:gd name="T8" fmla="*/ 0 w 54"/>
                  <a:gd name="T9" fmla="*/ 14 h 57"/>
                  <a:gd name="T10" fmla="*/ 10 w 54"/>
                  <a:gd name="T11" fmla="*/ 8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57">
                    <a:moveTo>
                      <a:pt x="10" y="8"/>
                    </a:moveTo>
                    <a:cubicBezTo>
                      <a:pt x="13" y="6"/>
                      <a:pt x="17" y="3"/>
                      <a:pt x="20" y="0"/>
                    </a:cubicBezTo>
                    <a:cubicBezTo>
                      <a:pt x="27" y="10"/>
                      <a:pt x="54" y="52"/>
                      <a:pt x="35" y="55"/>
                    </a:cubicBezTo>
                    <a:cubicBezTo>
                      <a:pt x="25" y="57"/>
                      <a:pt x="16" y="43"/>
                      <a:pt x="12" y="36"/>
                    </a:cubicBezTo>
                    <a:cubicBezTo>
                      <a:pt x="8" y="29"/>
                      <a:pt x="4" y="21"/>
                      <a:pt x="0" y="14"/>
                    </a:cubicBezTo>
                    <a:cubicBezTo>
                      <a:pt x="3" y="12"/>
                      <a:pt x="7" y="10"/>
                      <a:pt x="10" y="8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4" name="Freeform 4303"/>
              <p:cNvSpPr/>
              <p:nvPr/>
            </p:nvSpPr>
            <p:spPr bwMode="auto">
              <a:xfrm>
                <a:off x="7253" y="2693"/>
                <a:ext cx="87" cy="157"/>
              </a:xfrm>
              <a:custGeom>
                <a:gdLst>
                  <a:gd name="T0" fmla="*/ 33 w 37"/>
                  <a:gd name="T1" fmla="*/ 26 h 66"/>
                  <a:gd name="T2" fmla="*/ 31 w 37"/>
                  <a:gd name="T3" fmla="*/ 53 h 66"/>
                  <a:gd name="T4" fmla="*/ 9 w 37"/>
                  <a:gd name="T5" fmla="*/ 39 h 66"/>
                  <a:gd name="T6" fmla="*/ 0 w 37"/>
                  <a:gd name="T7" fmla="*/ 10 h 66"/>
                  <a:gd name="T8" fmla="*/ 25 w 37"/>
                  <a:gd name="T9" fmla="*/ 0 h 66"/>
                  <a:gd name="T10" fmla="*/ 33 w 37"/>
                  <a:gd name="T11" fmla="*/ 26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66">
                    <a:moveTo>
                      <a:pt x="33" y="26"/>
                    </a:moveTo>
                    <a:cubicBezTo>
                      <a:pt x="35" y="34"/>
                      <a:pt x="37" y="46"/>
                      <a:pt x="31" y="53"/>
                    </a:cubicBezTo>
                    <a:cubicBezTo>
                      <a:pt x="23" y="66"/>
                      <a:pt x="11" y="45"/>
                      <a:pt x="9" y="39"/>
                    </a:cubicBezTo>
                    <a:cubicBezTo>
                      <a:pt x="4" y="29"/>
                      <a:pt x="3" y="19"/>
                      <a:pt x="0" y="10"/>
                    </a:cubicBezTo>
                    <a:cubicBezTo>
                      <a:pt x="9" y="8"/>
                      <a:pt x="17" y="4"/>
                      <a:pt x="25" y="0"/>
                    </a:cubicBezTo>
                    <a:cubicBezTo>
                      <a:pt x="27" y="9"/>
                      <a:pt x="30" y="17"/>
                      <a:pt x="33" y="26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5" name="Freeform 4304"/>
              <p:cNvSpPr/>
              <p:nvPr/>
            </p:nvSpPr>
            <p:spPr bwMode="auto">
              <a:xfrm>
                <a:off x="7598" y="2639"/>
                <a:ext cx="83" cy="54"/>
              </a:xfrm>
              <a:custGeom>
                <a:gdLst>
                  <a:gd name="T0" fmla="*/ 35 w 35"/>
                  <a:gd name="T1" fmla="*/ 23 h 23"/>
                  <a:gd name="T2" fmla="*/ 0 w 35"/>
                  <a:gd name="T3" fmla="*/ 10 h 23"/>
                  <a:gd name="T4" fmla="*/ 9 w 35"/>
                  <a:gd name="T5" fmla="*/ 0 h 23"/>
                  <a:gd name="T6" fmla="*/ 35 w 35"/>
                  <a:gd name="T7" fmla="*/ 2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23">
                    <a:moveTo>
                      <a:pt x="35" y="23"/>
                    </a:moveTo>
                    <a:cubicBezTo>
                      <a:pt x="22" y="21"/>
                      <a:pt x="10" y="19"/>
                      <a:pt x="0" y="10"/>
                    </a:cubicBezTo>
                    <a:cubicBezTo>
                      <a:pt x="4" y="7"/>
                      <a:pt x="7" y="4"/>
                      <a:pt x="9" y="0"/>
                    </a:cubicBezTo>
                    <a:cubicBezTo>
                      <a:pt x="19" y="6"/>
                      <a:pt x="27" y="14"/>
                      <a:pt x="35" y="2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6" name="Freeform 4305"/>
              <p:cNvSpPr/>
              <p:nvPr/>
            </p:nvSpPr>
            <p:spPr bwMode="auto">
              <a:xfrm>
                <a:off x="7090" y="2919"/>
                <a:ext cx="127" cy="90"/>
              </a:xfrm>
              <a:custGeom>
                <a:gdLst>
                  <a:gd name="T0" fmla="*/ 0 w 54"/>
                  <a:gd name="T1" fmla="*/ 12 h 38"/>
                  <a:gd name="T2" fmla="*/ 2 w 54"/>
                  <a:gd name="T3" fmla="*/ 8 h 38"/>
                  <a:gd name="T4" fmla="*/ 3 w 54"/>
                  <a:gd name="T5" fmla="*/ 0 h 38"/>
                  <a:gd name="T6" fmla="*/ 42 w 54"/>
                  <a:gd name="T7" fmla="*/ 30 h 38"/>
                  <a:gd name="T8" fmla="*/ 50 w 54"/>
                  <a:gd name="T9" fmla="*/ 35 h 38"/>
                  <a:gd name="T10" fmla="*/ 51 w 54"/>
                  <a:gd name="T11" fmla="*/ 36 h 38"/>
                  <a:gd name="T12" fmla="*/ 54 w 54"/>
                  <a:gd name="T13" fmla="*/ 38 h 38"/>
                  <a:gd name="T14" fmla="*/ 37 w 54"/>
                  <a:gd name="T15" fmla="*/ 38 h 38"/>
                  <a:gd name="T16" fmla="*/ 0 w 54"/>
                  <a:gd name="T17" fmla="*/ 12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38">
                    <a:moveTo>
                      <a:pt x="0" y="12"/>
                    </a:moveTo>
                    <a:cubicBezTo>
                      <a:pt x="1" y="11"/>
                      <a:pt x="1" y="10"/>
                      <a:pt x="2" y="8"/>
                    </a:cubicBezTo>
                    <a:cubicBezTo>
                      <a:pt x="3" y="5"/>
                      <a:pt x="3" y="3"/>
                      <a:pt x="3" y="0"/>
                    </a:cubicBezTo>
                    <a:cubicBezTo>
                      <a:pt x="15" y="11"/>
                      <a:pt x="29" y="21"/>
                      <a:pt x="42" y="30"/>
                    </a:cubicBezTo>
                    <a:cubicBezTo>
                      <a:pt x="45" y="32"/>
                      <a:pt x="47" y="33"/>
                      <a:pt x="50" y="35"/>
                    </a:cubicBezTo>
                    <a:cubicBezTo>
                      <a:pt x="50" y="35"/>
                      <a:pt x="50" y="35"/>
                      <a:pt x="51" y="36"/>
                    </a:cubicBezTo>
                    <a:cubicBezTo>
                      <a:pt x="52" y="36"/>
                      <a:pt x="53" y="37"/>
                      <a:pt x="54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25" y="29"/>
                      <a:pt x="12" y="21"/>
                      <a:pt x="0" y="12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7" name="Freeform 4306"/>
              <p:cNvSpPr/>
              <p:nvPr/>
            </p:nvSpPr>
            <p:spPr bwMode="auto">
              <a:xfrm>
                <a:off x="8159" y="2952"/>
                <a:ext cx="68" cy="57"/>
              </a:xfrm>
              <a:custGeom>
                <a:gdLst>
                  <a:gd name="T0" fmla="*/ 11 w 29"/>
                  <a:gd name="T1" fmla="*/ 14 h 24"/>
                  <a:gd name="T2" fmla="*/ 12 w 29"/>
                  <a:gd name="T3" fmla="*/ 14 h 24"/>
                  <a:gd name="T4" fmla="*/ 26 w 29"/>
                  <a:gd name="T5" fmla="*/ 0 h 24"/>
                  <a:gd name="T6" fmla="*/ 29 w 29"/>
                  <a:gd name="T7" fmla="*/ 7 h 24"/>
                  <a:gd name="T8" fmla="*/ 29 w 29"/>
                  <a:gd name="T9" fmla="*/ 7 h 24"/>
                  <a:gd name="T10" fmla="*/ 13 w 29"/>
                  <a:gd name="T11" fmla="*/ 24 h 24"/>
                  <a:gd name="T12" fmla="*/ 0 w 29"/>
                  <a:gd name="T13" fmla="*/ 24 h 24"/>
                  <a:gd name="T14" fmla="*/ 11 w 29"/>
                  <a:gd name="T15" fmla="*/ 1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4">
                    <a:moveTo>
                      <a:pt x="11" y="14"/>
                    </a:moveTo>
                    <a:cubicBezTo>
                      <a:pt x="11" y="14"/>
                      <a:pt x="11" y="14"/>
                      <a:pt x="12" y="14"/>
                    </a:cubicBezTo>
                    <a:cubicBezTo>
                      <a:pt x="17" y="9"/>
                      <a:pt x="22" y="5"/>
                      <a:pt x="26" y="0"/>
                    </a:cubicBezTo>
                    <a:cubicBezTo>
                      <a:pt x="27" y="2"/>
                      <a:pt x="28" y="4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4" y="13"/>
                      <a:pt x="19" y="19"/>
                      <a:pt x="13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3" y="21"/>
                      <a:pt x="7" y="18"/>
                      <a:pt x="11" y="14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8" name="Freeform 4307"/>
              <p:cNvSpPr/>
              <p:nvPr/>
            </p:nvSpPr>
            <p:spPr bwMode="auto">
              <a:xfrm>
                <a:off x="7624" y="2741"/>
                <a:ext cx="52" cy="90"/>
              </a:xfrm>
              <a:custGeom>
                <a:gdLst>
                  <a:gd name="T0" fmla="*/ 3 w 22"/>
                  <a:gd name="T1" fmla="*/ 15 h 38"/>
                  <a:gd name="T2" fmla="*/ 22 w 22"/>
                  <a:gd name="T3" fmla="*/ 0 h 38"/>
                  <a:gd name="T4" fmla="*/ 9 w 22"/>
                  <a:gd name="T5" fmla="*/ 38 h 38"/>
                  <a:gd name="T6" fmla="*/ 3 w 22"/>
                  <a:gd name="T7" fmla="*/ 15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8">
                    <a:moveTo>
                      <a:pt x="3" y="15"/>
                    </a:moveTo>
                    <a:cubicBezTo>
                      <a:pt x="7" y="7"/>
                      <a:pt x="14" y="2"/>
                      <a:pt x="22" y="0"/>
                    </a:cubicBezTo>
                    <a:cubicBezTo>
                      <a:pt x="17" y="12"/>
                      <a:pt x="13" y="25"/>
                      <a:pt x="9" y="38"/>
                    </a:cubicBezTo>
                    <a:cubicBezTo>
                      <a:pt x="2" y="32"/>
                      <a:pt x="0" y="24"/>
                      <a:pt x="3" y="15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9" name="Freeform 4308"/>
              <p:cNvSpPr/>
              <p:nvPr/>
            </p:nvSpPr>
            <p:spPr bwMode="auto">
              <a:xfrm>
                <a:off x="7579" y="2824"/>
                <a:ext cx="29" cy="40"/>
              </a:xfrm>
              <a:custGeom>
                <a:gdLst>
                  <a:gd name="T0" fmla="*/ 2 w 12"/>
                  <a:gd name="T1" fmla="*/ 3 h 17"/>
                  <a:gd name="T2" fmla="*/ 3 w 12"/>
                  <a:gd name="T3" fmla="*/ 0 h 17"/>
                  <a:gd name="T4" fmla="*/ 12 w 12"/>
                  <a:gd name="T5" fmla="*/ 17 h 17"/>
                  <a:gd name="T6" fmla="*/ 0 w 12"/>
                  <a:gd name="T7" fmla="*/ 7 h 17"/>
                  <a:gd name="T8" fmla="*/ 2 w 12"/>
                  <a:gd name="T9" fmla="*/ 3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2" y="3"/>
                    </a:moveTo>
                    <a:cubicBezTo>
                      <a:pt x="2" y="2"/>
                      <a:pt x="2" y="1"/>
                      <a:pt x="3" y="0"/>
                    </a:cubicBezTo>
                    <a:cubicBezTo>
                      <a:pt x="5" y="7"/>
                      <a:pt x="8" y="12"/>
                      <a:pt x="12" y="17"/>
                    </a:cubicBezTo>
                    <a:cubicBezTo>
                      <a:pt x="8" y="14"/>
                      <a:pt x="4" y="10"/>
                      <a:pt x="0" y="7"/>
                    </a:cubicBezTo>
                    <a:cubicBezTo>
                      <a:pt x="1" y="6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0" name="Freeform 4309"/>
              <p:cNvSpPr/>
              <p:nvPr/>
            </p:nvSpPr>
            <p:spPr bwMode="auto">
              <a:xfrm>
                <a:off x="7586" y="2705"/>
                <a:ext cx="105" cy="168"/>
              </a:xfrm>
              <a:custGeom>
                <a:gdLst>
                  <a:gd name="T0" fmla="*/ 0 w 44"/>
                  <a:gd name="T1" fmla="*/ 32 h 71"/>
                  <a:gd name="T2" fmla="*/ 15 w 44"/>
                  <a:gd name="T3" fmla="*/ 9 h 71"/>
                  <a:gd name="T4" fmla="*/ 44 w 44"/>
                  <a:gd name="T5" fmla="*/ 0 h 71"/>
                  <a:gd name="T6" fmla="*/ 40 w 44"/>
                  <a:gd name="T7" fmla="*/ 11 h 71"/>
                  <a:gd name="T8" fmla="*/ 16 w 44"/>
                  <a:gd name="T9" fmla="*/ 30 h 71"/>
                  <a:gd name="T10" fmla="*/ 24 w 44"/>
                  <a:gd name="T11" fmla="*/ 57 h 71"/>
                  <a:gd name="T12" fmla="*/ 23 w 44"/>
                  <a:gd name="T13" fmla="*/ 59 h 71"/>
                  <a:gd name="T14" fmla="*/ 19 w 44"/>
                  <a:gd name="T15" fmla="*/ 71 h 71"/>
                  <a:gd name="T16" fmla="*/ 6 w 44"/>
                  <a:gd name="T17" fmla="*/ 55 h 71"/>
                  <a:gd name="T18" fmla="*/ 0 w 44"/>
                  <a:gd name="T19" fmla="*/ 32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71">
                    <a:moveTo>
                      <a:pt x="0" y="32"/>
                    </a:moveTo>
                    <a:cubicBezTo>
                      <a:pt x="1" y="22"/>
                      <a:pt x="7" y="14"/>
                      <a:pt x="15" y="9"/>
                    </a:cubicBezTo>
                    <a:cubicBezTo>
                      <a:pt x="24" y="2"/>
                      <a:pt x="34" y="1"/>
                      <a:pt x="44" y="0"/>
                    </a:cubicBezTo>
                    <a:cubicBezTo>
                      <a:pt x="43" y="4"/>
                      <a:pt x="41" y="7"/>
                      <a:pt x="40" y="11"/>
                    </a:cubicBezTo>
                    <a:cubicBezTo>
                      <a:pt x="29" y="12"/>
                      <a:pt x="20" y="20"/>
                      <a:pt x="16" y="30"/>
                    </a:cubicBezTo>
                    <a:cubicBezTo>
                      <a:pt x="12" y="40"/>
                      <a:pt x="15" y="50"/>
                      <a:pt x="24" y="57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1" y="63"/>
                      <a:pt x="20" y="67"/>
                      <a:pt x="19" y="71"/>
                    </a:cubicBezTo>
                    <a:cubicBezTo>
                      <a:pt x="13" y="68"/>
                      <a:pt x="9" y="61"/>
                      <a:pt x="6" y="55"/>
                    </a:cubicBezTo>
                    <a:cubicBezTo>
                      <a:pt x="2" y="48"/>
                      <a:pt x="0" y="40"/>
                      <a:pt x="0" y="32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1" name="Freeform 4310"/>
              <p:cNvSpPr/>
              <p:nvPr/>
            </p:nvSpPr>
            <p:spPr bwMode="auto">
              <a:xfrm>
                <a:off x="7456" y="2869"/>
                <a:ext cx="64" cy="109"/>
              </a:xfrm>
              <a:custGeom>
                <a:gdLst>
                  <a:gd name="T0" fmla="*/ 22 w 27"/>
                  <a:gd name="T1" fmla="*/ 2 h 46"/>
                  <a:gd name="T2" fmla="*/ 27 w 27"/>
                  <a:gd name="T3" fmla="*/ 4 h 46"/>
                  <a:gd name="T4" fmla="*/ 11 w 27"/>
                  <a:gd name="T5" fmla="*/ 46 h 46"/>
                  <a:gd name="T6" fmla="*/ 7 w 27"/>
                  <a:gd name="T7" fmla="*/ 43 h 46"/>
                  <a:gd name="T8" fmla="*/ 0 w 27"/>
                  <a:gd name="T9" fmla="*/ 40 h 46"/>
                  <a:gd name="T10" fmla="*/ 17 w 27"/>
                  <a:gd name="T11" fmla="*/ 0 h 46"/>
                  <a:gd name="T12" fmla="*/ 22 w 27"/>
                  <a:gd name="T13" fmla="*/ 2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6">
                    <a:moveTo>
                      <a:pt x="22" y="2"/>
                    </a:moveTo>
                    <a:cubicBezTo>
                      <a:pt x="24" y="3"/>
                      <a:pt x="26" y="3"/>
                      <a:pt x="27" y="4"/>
                    </a:cubicBezTo>
                    <a:cubicBezTo>
                      <a:pt x="22" y="18"/>
                      <a:pt x="19" y="33"/>
                      <a:pt x="11" y="46"/>
                    </a:cubicBezTo>
                    <a:cubicBezTo>
                      <a:pt x="10" y="45"/>
                      <a:pt x="8" y="44"/>
                      <a:pt x="7" y="43"/>
                    </a:cubicBezTo>
                    <a:cubicBezTo>
                      <a:pt x="5" y="42"/>
                      <a:pt x="3" y="41"/>
                      <a:pt x="0" y="40"/>
                    </a:cubicBezTo>
                    <a:cubicBezTo>
                      <a:pt x="8" y="28"/>
                      <a:pt x="13" y="13"/>
                      <a:pt x="17" y="0"/>
                    </a:cubicBezTo>
                    <a:cubicBezTo>
                      <a:pt x="18" y="1"/>
                      <a:pt x="20" y="2"/>
                      <a:pt x="22" y="2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2" name="Freeform 4311"/>
              <p:cNvSpPr/>
              <p:nvPr/>
            </p:nvSpPr>
            <p:spPr bwMode="auto">
              <a:xfrm>
                <a:off x="7482" y="2795"/>
                <a:ext cx="123" cy="78"/>
              </a:xfrm>
              <a:custGeom>
                <a:gdLst>
                  <a:gd name="T0" fmla="*/ 52 w 52"/>
                  <a:gd name="T1" fmla="*/ 33 h 33"/>
                  <a:gd name="T2" fmla="*/ 25 w 52"/>
                  <a:gd name="T3" fmla="*/ 32 h 33"/>
                  <a:gd name="T4" fmla="*/ 6 w 52"/>
                  <a:gd name="T5" fmla="*/ 27 h 33"/>
                  <a:gd name="T6" fmla="*/ 4 w 52"/>
                  <a:gd name="T7" fmla="*/ 11 h 33"/>
                  <a:gd name="T8" fmla="*/ 34 w 52"/>
                  <a:gd name="T9" fmla="*/ 18 h 33"/>
                  <a:gd name="T10" fmla="*/ 52 w 52"/>
                  <a:gd name="T11" fmla="*/ 33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33">
                    <a:moveTo>
                      <a:pt x="52" y="33"/>
                    </a:moveTo>
                    <a:cubicBezTo>
                      <a:pt x="43" y="32"/>
                      <a:pt x="34" y="33"/>
                      <a:pt x="25" y="32"/>
                    </a:cubicBezTo>
                    <a:cubicBezTo>
                      <a:pt x="18" y="32"/>
                      <a:pt x="12" y="30"/>
                      <a:pt x="6" y="27"/>
                    </a:cubicBezTo>
                    <a:cubicBezTo>
                      <a:pt x="1" y="23"/>
                      <a:pt x="0" y="15"/>
                      <a:pt x="4" y="11"/>
                    </a:cubicBezTo>
                    <a:cubicBezTo>
                      <a:pt x="11" y="0"/>
                      <a:pt x="27" y="12"/>
                      <a:pt x="34" y="18"/>
                    </a:cubicBezTo>
                    <a:cubicBezTo>
                      <a:pt x="40" y="22"/>
                      <a:pt x="46" y="29"/>
                      <a:pt x="52" y="3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3" name="Freeform 4312"/>
              <p:cNvSpPr/>
              <p:nvPr/>
            </p:nvSpPr>
            <p:spPr bwMode="auto">
              <a:xfrm>
                <a:off x="7414" y="2966"/>
                <a:ext cx="92" cy="43"/>
              </a:xfrm>
              <a:custGeom>
                <a:gdLst>
                  <a:gd name="T0" fmla="*/ 1 w 39"/>
                  <a:gd name="T1" fmla="*/ 9 h 18"/>
                  <a:gd name="T2" fmla="*/ 13 w 39"/>
                  <a:gd name="T3" fmla="*/ 1 h 18"/>
                  <a:gd name="T4" fmla="*/ 29 w 39"/>
                  <a:gd name="T5" fmla="*/ 10 h 18"/>
                  <a:gd name="T6" fmla="*/ 39 w 39"/>
                  <a:gd name="T7" fmla="*/ 18 h 18"/>
                  <a:gd name="T8" fmla="*/ 5 w 39"/>
                  <a:gd name="T9" fmla="*/ 18 h 18"/>
                  <a:gd name="T10" fmla="*/ 1 w 39"/>
                  <a:gd name="T11" fmla="*/ 9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8">
                    <a:moveTo>
                      <a:pt x="1" y="9"/>
                    </a:moveTo>
                    <a:cubicBezTo>
                      <a:pt x="0" y="1"/>
                      <a:pt x="7" y="0"/>
                      <a:pt x="13" y="1"/>
                    </a:cubicBezTo>
                    <a:cubicBezTo>
                      <a:pt x="19" y="2"/>
                      <a:pt x="24" y="6"/>
                      <a:pt x="29" y="10"/>
                    </a:cubicBezTo>
                    <a:cubicBezTo>
                      <a:pt x="33" y="12"/>
                      <a:pt x="36" y="15"/>
                      <a:pt x="39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3" y="15"/>
                      <a:pt x="1" y="13"/>
                      <a:pt x="1" y="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4" name="Freeform 4313"/>
              <p:cNvSpPr/>
              <p:nvPr/>
            </p:nvSpPr>
            <p:spPr bwMode="auto">
              <a:xfrm>
                <a:off x="7565" y="2881"/>
                <a:ext cx="40" cy="19"/>
              </a:xfrm>
              <a:custGeom>
                <a:gdLst>
                  <a:gd name="T0" fmla="*/ 17 w 17"/>
                  <a:gd name="T1" fmla="*/ 1 h 8"/>
                  <a:gd name="T2" fmla="*/ 0 w 17"/>
                  <a:gd name="T3" fmla="*/ 8 h 8"/>
                  <a:gd name="T4" fmla="*/ 2 w 17"/>
                  <a:gd name="T5" fmla="*/ 1 h 8"/>
                  <a:gd name="T6" fmla="*/ 17 w 17"/>
                  <a:gd name="T7" fmla="*/ 1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8">
                    <a:moveTo>
                      <a:pt x="17" y="1"/>
                    </a:moveTo>
                    <a:cubicBezTo>
                      <a:pt x="11" y="2"/>
                      <a:pt x="5" y="4"/>
                      <a:pt x="0" y="8"/>
                    </a:cubicBezTo>
                    <a:cubicBezTo>
                      <a:pt x="1" y="5"/>
                      <a:pt x="2" y="3"/>
                      <a:pt x="2" y="1"/>
                    </a:cubicBezTo>
                    <a:cubicBezTo>
                      <a:pt x="7" y="1"/>
                      <a:pt x="12" y="0"/>
                      <a:pt x="17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5" name="Freeform 4314"/>
              <p:cNvSpPr/>
              <p:nvPr/>
            </p:nvSpPr>
            <p:spPr bwMode="auto">
              <a:xfrm>
                <a:off x="7489" y="2878"/>
                <a:ext cx="74" cy="128"/>
              </a:xfrm>
              <a:custGeom>
                <a:gdLst>
                  <a:gd name="T0" fmla="*/ 16 w 31"/>
                  <a:gd name="T1" fmla="*/ 0 h 54"/>
                  <a:gd name="T2" fmla="*/ 31 w 31"/>
                  <a:gd name="T3" fmla="*/ 2 h 54"/>
                  <a:gd name="T4" fmla="*/ 31 w 31"/>
                  <a:gd name="T5" fmla="*/ 2 h 54"/>
                  <a:gd name="T6" fmla="*/ 27 w 31"/>
                  <a:gd name="T7" fmla="*/ 12 h 54"/>
                  <a:gd name="T8" fmla="*/ 14 w 31"/>
                  <a:gd name="T9" fmla="*/ 30 h 54"/>
                  <a:gd name="T10" fmla="*/ 15 w 31"/>
                  <a:gd name="T11" fmla="*/ 51 h 54"/>
                  <a:gd name="T12" fmla="*/ 13 w 31"/>
                  <a:gd name="T13" fmla="*/ 54 h 54"/>
                  <a:gd name="T14" fmla="*/ 0 w 31"/>
                  <a:gd name="T15" fmla="*/ 44 h 54"/>
                  <a:gd name="T16" fmla="*/ 16 w 31"/>
                  <a:gd name="T17" fmla="*/ 1 h 54"/>
                  <a:gd name="T18" fmla="*/ 16 w 31"/>
                  <a:gd name="T19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54">
                    <a:moveTo>
                      <a:pt x="16" y="0"/>
                    </a:moveTo>
                    <a:cubicBezTo>
                      <a:pt x="21" y="1"/>
                      <a:pt x="26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5"/>
                      <a:pt x="29" y="9"/>
                      <a:pt x="27" y="12"/>
                    </a:cubicBezTo>
                    <a:cubicBezTo>
                      <a:pt x="21" y="17"/>
                      <a:pt x="16" y="23"/>
                      <a:pt x="14" y="30"/>
                    </a:cubicBezTo>
                    <a:cubicBezTo>
                      <a:pt x="12" y="37"/>
                      <a:pt x="12" y="44"/>
                      <a:pt x="15" y="51"/>
                    </a:cubicBezTo>
                    <a:cubicBezTo>
                      <a:pt x="14" y="52"/>
                      <a:pt x="14" y="53"/>
                      <a:pt x="13" y="54"/>
                    </a:cubicBezTo>
                    <a:cubicBezTo>
                      <a:pt x="9" y="51"/>
                      <a:pt x="4" y="47"/>
                      <a:pt x="0" y="44"/>
                    </a:cubicBezTo>
                    <a:cubicBezTo>
                      <a:pt x="8" y="31"/>
                      <a:pt x="11" y="15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6" name="Freeform 4315"/>
              <p:cNvSpPr/>
              <p:nvPr/>
            </p:nvSpPr>
            <p:spPr bwMode="auto">
              <a:xfrm>
                <a:off x="7570" y="2923"/>
                <a:ext cx="47" cy="86"/>
              </a:xfrm>
              <a:custGeom>
                <a:gdLst>
                  <a:gd name="T0" fmla="*/ 1 w 20"/>
                  <a:gd name="T1" fmla="*/ 15 h 36"/>
                  <a:gd name="T2" fmla="*/ 20 w 20"/>
                  <a:gd name="T3" fmla="*/ 0 h 36"/>
                  <a:gd name="T4" fmla="*/ 9 w 20"/>
                  <a:gd name="T5" fmla="*/ 36 h 36"/>
                  <a:gd name="T6" fmla="*/ 5 w 20"/>
                  <a:gd name="T7" fmla="*/ 36 h 36"/>
                  <a:gd name="T8" fmla="*/ 1 w 20"/>
                  <a:gd name="T9" fmla="*/ 15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36">
                    <a:moveTo>
                      <a:pt x="1" y="15"/>
                    </a:moveTo>
                    <a:cubicBezTo>
                      <a:pt x="4" y="6"/>
                      <a:pt x="11" y="2"/>
                      <a:pt x="20" y="0"/>
                    </a:cubicBezTo>
                    <a:cubicBezTo>
                      <a:pt x="16" y="12"/>
                      <a:pt x="13" y="24"/>
                      <a:pt x="9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1" y="30"/>
                      <a:pt x="0" y="22"/>
                      <a:pt x="1" y="15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7" name="Freeform 4316"/>
              <p:cNvSpPr/>
              <p:nvPr/>
            </p:nvSpPr>
            <p:spPr bwMode="auto">
              <a:xfrm>
                <a:off x="7525" y="2888"/>
                <a:ext cx="102" cy="121"/>
              </a:xfrm>
              <a:custGeom>
                <a:gdLst>
                  <a:gd name="T0" fmla="*/ 2 w 43"/>
                  <a:gd name="T1" fmla="*/ 28 h 51"/>
                  <a:gd name="T2" fmla="*/ 43 w 43"/>
                  <a:gd name="T3" fmla="*/ 0 h 51"/>
                  <a:gd name="T4" fmla="*/ 40 w 43"/>
                  <a:gd name="T5" fmla="*/ 12 h 51"/>
                  <a:gd name="T6" fmla="*/ 17 w 43"/>
                  <a:gd name="T7" fmla="*/ 28 h 51"/>
                  <a:gd name="T8" fmla="*/ 20 w 43"/>
                  <a:gd name="T9" fmla="*/ 51 h 51"/>
                  <a:gd name="T10" fmla="*/ 5 w 43"/>
                  <a:gd name="T11" fmla="*/ 51 h 51"/>
                  <a:gd name="T12" fmla="*/ 2 w 43"/>
                  <a:gd name="T13" fmla="*/ 28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1">
                    <a:moveTo>
                      <a:pt x="2" y="28"/>
                    </a:moveTo>
                    <a:cubicBezTo>
                      <a:pt x="7" y="11"/>
                      <a:pt x="27" y="1"/>
                      <a:pt x="43" y="0"/>
                    </a:cubicBezTo>
                    <a:cubicBezTo>
                      <a:pt x="42" y="4"/>
                      <a:pt x="41" y="8"/>
                      <a:pt x="40" y="12"/>
                    </a:cubicBezTo>
                    <a:cubicBezTo>
                      <a:pt x="29" y="12"/>
                      <a:pt x="21" y="19"/>
                      <a:pt x="17" y="28"/>
                    </a:cubicBezTo>
                    <a:cubicBezTo>
                      <a:pt x="15" y="36"/>
                      <a:pt x="16" y="44"/>
                      <a:pt x="20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2" y="43"/>
                      <a:pt x="0" y="35"/>
                      <a:pt x="2" y="28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8" name="Freeform 4317"/>
              <p:cNvSpPr/>
              <p:nvPr/>
            </p:nvSpPr>
            <p:spPr bwMode="auto">
              <a:xfrm>
                <a:off x="7941" y="2755"/>
                <a:ext cx="159" cy="204"/>
              </a:xfrm>
              <a:custGeom>
                <a:gdLst>
                  <a:gd name="T0" fmla="*/ 20 w 67"/>
                  <a:gd name="T1" fmla="*/ 0 h 86"/>
                  <a:gd name="T2" fmla="*/ 27 w 67"/>
                  <a:gd name="T3" fmla="*/ 11 h 86"/>
                  <a:gd name="T4" fmla="*/ 26 w 67"/>
                  <a:gd name="T5" fmla="*/ 55 h 86"/>
                  <a:gd name="T6" fmla="*/ 62 w 67"/>
                  <a:gd name="T7" fmla="*/ 70 h 86"/>
                  <a:gd name="T8" fmla="*/ 67 w 67"/>
                  <a:gd name="T9" fmla="*/ 79 h 86"/>
                  <a:gd name="T10" fmla="*/ 12 w 67"/>
                  <a:gd name="T11" fmla="*/ 59 h 86"/>
                  <a:gd name="T12" fmla="*/ 20 w 67"/>
                  <a:gd name="T13" fmla="*/ 0 h 8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86">
                    <a:moveTo>
                      <a:pt x="20" y="0"/>
                    </a:moveTo>
                    <a:cubicBezTo>
                      <a:pt x="22" y="4"/>
                      <a:pt x="24" y="8"/>
                      <a:pt x="27" y="11"/>
                    </a:cubicBezTo>
                    <a:cubicBezTo>
                      <a:pt x="18" y="24"/>
                      <a:pt x="18" y="41"/>
                      <a:pt x="26" y="55"/>
                    </a:cubicBezTo>
                    <a:cubicBezTo>
                      <a:pt x="33" y="68"/>
                      <a:pt x="48" y="70"/>
                      <a:pt x="62" y="70"/>
                    </a:cubicBezTo>
                    <a:cubicBezTo>
                      <a:pt x="63" y="73"/>
                      <a:pt x="65" y="76"/>
                      <a:pt x="67" y="79"/>
                    </a:cubicBezTo>
                    <a:cubicBezTo>
                      <a:pt x="46" y="86"/>
                      <a:pt x="23" y="79"/>
                      <a:pt x="12" y="59"/>
                    </a:cubicBezTo>
                    <a:cubicBezTo>
                      <a:pt x="0" y="40"/>
                      <a:pt x="2" y="14"/>
                      <a:pt x="20" y="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9" name="Freeform 4318"/>
              <p:cNvSpPr/>
              <p:nvPr/>
            </p:nvSpPr>
            <p:spPr bwMode="auto">
              <a:xfrm>
                <a:off x="8062" y="2655"/>
                <a:ext cx="78" cy="81"/>
              </a:xfrm>
              <a:custGeom>
                <a:gdLst>
                  <a:gd name="T0" fmla="*/ 23 w 33"/>
                  <a:gd name="T1" fmla="*/ 34 h 34"/>
                  <a:gd name="T2" fmla="*/ 5 w 33"/>
                  <a:gd name="T3" fmla="*/ 21 h 34"/>
                  <a:gd name="T4" fmla="*/ 4 w 33"/>
                  <a:gd name="T5" fmla="*/ 0 h 34"/>
                  <a:gd name="T6" fmla="*/ 33 w 33"/>
                  <a:gd name="T7" fmla="*/ 9 h 34"/>
                  <a:gd name="T8" fmla="*/ 28 w 33"/>
                  <a:gd name="T9" fmla="*/ 17 h 34"/>
                  <a:gd name="T10" fmla="*/ 23 w 33"/>
                  <a:gd name="T11" fmla="*/ 30 h 34"/>
                  <a:gd name="T12" fmla="*/ 23 w 33"/>
                  <a:gd name="T13" fmla="*/ 34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4">
                    <a:moveTo>
                      <a:pt x="23" y="34"/>
                    </a:moveTo>
                    <a:cubicBezTo>
                      <a:pt x="15" y="32"/>
                      <a:pt x="9" y="28"/>
                      <a:pt x="5" y="21"/>
                    </a:cubicBezTo>
                    <a:cubicBezTo>
                      <a:pt x="0" y="14"/>
                      <a:pt x="1" y="7"/>
                      <a:pt x="4" y="0"/>
                    </a:cubicBezTo>
                    <a:cubicBezTo>
                      <a:pt x="13" y="6"/>
                      <a:pt x="23" y="10"/>
                      <a:pt x="33" y="9"/>
                    </a:cubicBezTo>
                    <a:cubicBezTo>
                      <a:pt x="32" y="12"/>
                      <a:pt x="30" y="14"/>
                      <a:pt x="28" y="17"/>
                    </a:cubicBezTo>
                    <a:cubicBezTo>
                      <a:pt x="26" y="20"/>
                      <a:pt x="24" y="25"/>
                      <a:pt x="23" y="30"/>
                    </a:cubicBezTo>
                    <a:cubicBezTo>
                      <a:pt x="23" y="31"/>
                      <a:pt x="23" y="33"/>
                      <a:pt x="23" y="34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0" name="Freeform 4319"/>
              <p:cNvSpPr/>
              <p:nvPr/>
            </p:nvSpPr>
            <p:spPr bwMode="auto">
              <a:xfrm>
                <a:off x="7903" y="2760"/>
                <a:ext cx="55" cy="47"/>
              </a:xfrm>
              <a:custGeom>
                <a:gdLst>
                  <a:gd name="T0" fmla="*/ 23 w 23"/>
                  <a:gd name="T1" fmla="*/ 8 h 20"/>
                  <a:gd name="T2" fmla="*/ 19 w 23"/>
                  <a:gd name="T3" fmla="*/ 20 h 20"/>
                  <a:gd name="T4" fmla="*/ 19 w 23"/>
                  <a:gd name="T5" fmla="*/ 20 h 20"/>
                  <a:gd name="T6" fmla="*/ 0 w 23"/>
                  <a:gd name="T7" fmla="*/ 11 h 20"/>
                  <a:gd name="T8" fmla="*/ 6 w 23"/>
                  <a:gd name="T9" fmla="*/ 0 h 20"/>
                  <a:gd name="T10" fmla="*/ 23 w 23"/>
                  <a:gd name="T11" fmla="*/ 8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0">
                    <a:moveTo>
                      <a:pt x="23" y="8"/>
                    </a:moveTo>
                    <a:cubicBezTo>
                      <a:pt x="21" y="12"/>
                      <a:pt x="20" y="16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2" y="20"/>
                      <a:pt x="4" y="17"/>
                      <a:pt x="0" y="11"/>
                    </a:cubicBezTo>
                    <a:cubicBezTo>
                      <a:pt x="2" y="7"/>
                      <a:pt x="4" y="4"/>
                      <a:pt x="6" y="0"/>
                    </a:cubicBezTo>
                    <a:cubicBezTo>
                      <a:pt x="11" y="5"/>
                      <a:pt x="17" y="9"/>
                      <a:pt x="23" y="8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1" name="Freeform 4320"/>
              <p:cNvSpPr/>
              <p:nvPr/>
            </p:nvSpPr>
            <p:spPr bwMode="auto">
              <a:xfrm>
                <a:off x="7894" y="2802"/>
                <a:ext cx="54" cy="62"/>
              </a:xfrm>
              <a:custGeom>
                <a:gdLst>
                  <a:gd name="T0" fmla="*/ 7 w 23"/>
                  <a:gd name="T1" fmla="*/ 0 h 26"/>
                  <a:gd name="T2" fmla="*/ 22 w 23"/>
                  <a:gd name="T3" fmla="*/ 5 h 26"/>
                  <a:gd name="T4" fmla="*/ 23 w 23"/>
                  <a:gd name="T5" fmla="*/ 24 h 26"/>
                  <a:gd name="T6" fmla="*/ 7 w 23"/>
                  <a:gd name="T7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6">
                    <a:moveTo>
                      <a:pt x="7" y="0"/>
                    </a:moveTo>
                    <a:cubicBezTo>
                      <a:pt x="11" y="3"/>
                      <a:pt x="17" y="5"/>
                      <a:pt x="22" y="5"/>
                    </a:cubicBezTo>
                    <a:cubicBezTo>
                      <a:pt x="21" y="11"/>
                      <a:pt x="21" y="18"/>
                      <a:pt x="23" y="24"/>
                    </a:cubicBezTo>
                    <a:cubicBezTo>
                      <a:pt x="10" y="26"/>
                      <a:pt x="0" y="12"/>
                      <a:pt x="7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2" name="Freeform 4321"/>
              <p:cNvSpPr/>
              <p:nvPr/>
            </p:nvSpPr>
            <p:spPr bwMode="auto">
              <a:xfrm>
                <a:off x="7989" y="2786"/>
                <a:ext cx="97" cy="128"/>
              </a:xfrm>
              <a:custGeom>
                <a:gdLst>
                  <a:gd name="T0" fmla="*/ 39 w 41"/>
                  <a:gd name="T1" fmla="*/ 40 h 54"/>
                  <a:gd name="T2" fmla="*/ 40 w 41"/>
                  <a:gd name="T3" fmla="*/ 52 h 54"/>
                  <a:gd name="T4" fmla="*/ 41 w 41"/>
                  <a:gd name="T5" fmla="*/ 54 h 54"/>
                  <a:gd name="T6" fmla="*/ 9 w 41"/>
                  <a:gd name="T7" fmla="*/ 41 h 54"/>
                  <a:gd name="T8" fmla="*/ 9 w 41"/>
                  <a:gd name="T9" fmla="*/ 0 h 54"/>
                  <a:gd name="T10" fmla="*/ 11 w 41"/>
                  <a:gd name="T11" fmla="*/ 2 h 54"/>
                  <a:gd name="T12" fmla="*/ 21 w 41"/>
                  <a:gd name="T13" fmla="*/ 8 h 54"/>
                  <a:gd name="T14" fmla="*/ 39 w 41"/>
                  <a:gd name="T15" fmla="*/ 4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54">
                    <a:moveTo>
                      <a:pt x="39" y="40"/>
                    </a:moveTo>
                    <a:cubicBezTo>
                      <a:pt x="39" y="44"/>
                      <a:pt x="39" y="48"/>
                      <a:pt x="40" y="52"/>
                    </a:cubicBezTo>
                    <a:cubicBezTo>
                      <a:pt x="40" y="52"/>
                      <a:pt x="40" y="53"/>
                      <a:pt x="41" y="54"/>
                    </a:cubicBezTo>
                    <a:cubicBezTo>
                      <a:pt x="28" y="54"/>
                      <a:pt x="16" y="52"/>
                      <a:pt x="9" y="41"/>
                    </a:cubicBezTo>
                    <a:cubicBezTo>
                      <a:pt x="0" y="28"/>
                      <a:pt x="3" y="13"/>
                      <a:pt x="9" y="0"/>
                    </a:cubicBezTo>
                    <a:cubicBezTo>
                      <a:pt x="9" y="0"/>
                      <a:pt x="10" y="1"/>
                      <a:pt x="11" y="2"/>
                    </a:cubicBezTo>
                    <a:cubicBezTo>
                      <a:pt x="14" y="4"/>
                      <a:pt x="17" y="6"/>
                      <a:pt x="21" y="8"/>
                    </a:cubicBezTo>
                    <a:cubicBezTo>
                      <a:pt x="10" y="21"/>
                      <a:pt x="22" y="39"/>
                      <a:pt x="39" y="4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3" name="Freeform 4322"/>
              <p:cNvSpPr/>
              <p:nvPr/>
            </p:nvSpPr>
            <p:spPr bwMode="auto">
              <a:xfrm>
                <a:off x="8019" y="2807"/>
                <a:ext cx="93" cy="66"/>
              </a:xfrm>
              <a:custGeom>
                <a:gdLst>
                  <a:gd name="T0" fmla="*/ 39 w 39"/>
                  <a:gd name="T1" fmla="*/ 2 h 28"/>
                  <a:gd name="T2" fmla="*/ 26 w 39"/>
                  <a:gd name="T3" fmla="*/ 28 h 28"/>
                  <a:gd name="T4" fmla="*/ 10 w 39"/>
                  <a:gd name="T5" fmla="*/ 0 h 28"/>
                  <a:gd name="T6" fmla="*/ 39 w 39"/>
                  <a:gd name="T7" fmla="*/ 2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28">
                    <a:moveTo>
                      <a:pt x="39" y="2"/>
                    </a:moveTo>
                    <a:cubicBezTo>
                      <a:pt x="31" y="8"/>
                      <a:pt x="27" y="18"/>
                      <a:pt x="26" y="28"/>
                    </a:cubicBezTo>
                    <a:cubicBezTo>
                      <a:pt x="11" y="27"/>
                      <a:pt x="0" y="12"/>
                      <a:pt x="10" y="0"/>
                    </a:cubicBezTo>
                    <a:cubicBezTo>
                      <a:pt x="19" y="3"/>
                      <a:pt x="29" y="4"/>
                      <a:pt x="39" y="2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4" name="Freeform 4323"/>
              <p:cNvSpPr/>
              <p:nvPr/>
            </p:nvSpPr>
            <p:spPr bwMode="auto">
              <a:xfrm>
                <a:off x="8050" y="2952"/>
                <a:ext cx="45" cy="57"/>
              </a:xfrm>
              <a:custGeom>
                <a:gdLst>
                  <a:gd name="T0" fmla="*/ 5 w 19"/>
                  <a:gd name="T1" fmla="*/ 2 h 24"/>
                  <a:gd name="T2" fmla="*/ 19 w 19"/>
                  <a:gd name="T3" fmla="*/ 0 h 24"/>
                  <a:gd name="T4" fmla="*/ 14 w 19"/>
                  <a:gd name="T5" fmla="*/ 24 h 24"/>
                  <a:gd name="T6" fmla="*/ 0 w 19"/>
                  <a:gd name="T7" fmla="*/ 24 h 24"/>
                  <a:gd name="T8" fmla="*/ 5 w 19"/>
                  <a:gd name="T9" fmla="*/ 2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4">
                    <a:moveTo>
                      <a:pt x="5" y="2"/>
                    </a:moveTo>
                    <a:cubicBezTo>
                      <a:pt x="9" y="2"/>
                      <a:pt x="14" y="1"/>
                      <a:pt x="19" y="0"/>
                    </a:cubicBezTo>
                    <a:cubicBezTo>
                      <a:pt x="15" y="7"/>
                      <a:pt x="13" y="15"/>
                      <a:pt x="14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6"/>
                      <a:pt x="2" y="9"/>
                      <a:pt x="5" y="2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5" name="Freeform 4324"/>
              <p:cNvSpPr/>
              <p:nvPr/>
            </p:nvSpPr>
            <p:spPr bwMode="auto">
              <a:xfrm>
                <a:off x="7875" y="2793"/>
                <a:ext cx="76" cy="99"/>
              </a:xfrm>
              <a:custGeom>
                <a:gdLst>
                  <a:gd name="T0" fmla="*/ 31 w 32"/>
                  <a:gd name="T1" fmla="*/ 31 h 42"/>
                  <a:gd name="T2" fmla="*/ 32 w 32"/>
                  <a:gd name="T3" fmla="*/ 34 h 42"/>
                  <a:gd name="T4" fmla="*/ 26 w 32"/>
                  <a:gd name="T5" fmla="*/ 41 h 42"/>
                  <a:gd name="T6" fmla="*/ 0 w 32"/>
                  <a:gd name="T7" fmla="*/ 24 h 42"/>
                  <a:gd name="T8" fmla="*/ 10 w 32"/>
                  <a:gd name="T9" fmla="*/ 0 h 42"/>
                  <a:gd name="T10" fmla="*/ 13 w 32"/>
                  <a:gd name="T11" fmla="*/ 3 h 42"/>
                  <a:gd name="T12" fmla="*/ 31 w 32"/>
                  <a:gd name="T13" fmla="*/ 31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42">
                    <a:moveTo>
                      <a:pt x="31" y="31"/>
                    </a:moveTo>
                    <a:cubicBezTo>
                      <a:pt x="32" y="32"/>
                      <a:pt x="32" y="33"/>
                      <a:pt x="32" y="34"/>
                    </a:cubicBezTo>
                    <a:cubicBezTo>
                      <a:pt x="30" y="36"/>
                      <a:pt x="27" y="38"/>
                      <a:pt x="26" y="41"/>
                    </a:cubicBezTo>
                    <a:cubicBezTo>
                      <a:pt x="13" y="42"/>
                      <a:pt x="6" y="33"/>
                      <a:pt x="0" y="24"/>
                    </a:cubicBezTo>
                    <a:cubicBezTo>
                      <a:pt x="3" y="16"/>
                      <a:pt x="6" y="8"/>
                      <a:pt x="10" y="0"/>
                    </a:cubicBezTo>
                    <a:cubicBezTo>
                      <a:pt x="11" y="1"/>
                      <a:pt x="12" y="2"/>
                      <a:pt x="13" y="3"/>
                    </a:cubicBezTo>
                    <a:cubicBezTo>
                      <a:pt x="2" y="15"/>
                      <a:pt x="16" y="33"/>
                      <a:pt x="31" y="3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6" name="Freeform 4325"/>
              <p:cNvSpPr/>
              <p:nvPr/>
            </p:nvSpPr>
            <p:spPr bwMode="auto">
              <a:xfrm>
                <a:off x="8121" y="2971"/>
                <a:ext cx="52" cy="38"/>
              </a:xfrm>
              <a:custGeom>
                <a:gdLst>
                  <a:gd name="T0" fmla="*/ 4 w 22"/>
                  <a:gd name="T1" fmla="*/ 0 h 16"/>
                  <a:gd name="T2" fmla="*/ 22 w 22"/>
                  <a:gd name="T3" fmla="*/ 6 h 16"/>
                  <a:gd name="T4" fmla="*/ 10 w 22"/>
                  <a:gd name="T5" fmla="*/ 16 h 16"/>
                  <a:gd name="T6" fmla="*/ 2 w 22"/>
                  <a:gd name="T7" fmla="*/ 16 h 16"/>
                  <a:gd name="T8" fmla="*/ 4 w 22"/>
                  <a:gd name="T9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6">
                    <a:moveTo>
                      <a:pt x="4" y="0"/>
                    </a:moveTo>
                    <a:cubicBezTo>
                      <a:pt x="10" y="3"/>
                      <a:pt x="16" y="5"/>
                      <a:pt x="22" y="6"/>
                    </a:cubicBezTo>
                    <a:cubicBezTo>
                      <a:pt x="19" y="9"/>
                      <a:pt x="14" y="13"/>
                      <a:pt x="10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0" y="10"/>
                      <a:pt x="2" y="5"/>
                      <a:pt x="4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7" name="Freeform 4326"/>
              <p:cNvSpPr/>
              <p:nvPr/>
            </p:nvSpPr>
            <p:spPr bwMode="auto">
              <a:xfrm>
                <a:off x="8088" y="2949"/>
                <a:ext cx="38" cy="60"/>
              </a:xfrm>
              <a:custGeom>
                <a:gdLst>
                  <a:gd name="T0" fmla="*/ 8 w 16"/>
                  <a:gd name="T1" fmla="*/ 0 h 25"/>
                  <a:gd name="T2" fmla="*/ 16 w 16"/>
                  <a:gd name="T3" fmla="*/ 7 h 25"/>
                  <a:gd name="T4" fmla="*/ 13 w 16"/>
                  <a:gd name="T5" fmla="*/ 25 h 25"/>
                  <a:gd name="T6" fmla="*/ 1 w 16"/>
                  <a:gd name="T7" fmla="*/ 25 h 25"/>
                  <a:gd name="T8" fmla="*/ 8 w 16"/>
                  <a:gd name="T9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5">
                    <a:moveTo>
                      <a:pt x="8" y="0"/>
                    </a:moveTo>
                    <a:cubicBezTo>
                      <a:pt x="10" y="3"/>
                      <a:pt x="13" y="5"/>
                      <a:pt x="16" y="7"/>
                    </a:cubicBezTo>
                    <a:cubicBezTo>
                      <a:pt x="12" y="12"/>
                      <a:pt x="11" y="19"/>
                      <a:pt x="13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16"/>
                      <a:pt x="3" y="7"/>
                      <a:pt x="8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8" name="Freeform 4327"/>
              <p:cNvSpPr/>
              <p:nvPr/>
            </p:nvSpPr>
            <p:spPr bwMode="auto">
              <a:xfrm>
                <a:off x="8175" y="2852"/>
                <a:ext cx="52" cy="55"/>
              </a:xfrm>
              <a:custGeom>
                <a:gdLst>
                  <a:gd name="T0" fmla="*/ 17 w 22"/>
                  <a:gd name="T1" fmla="*/ 23 h 23"/>
                  <a:gd name="T2" fmla="*/ 0 w 22"/>
                  <a:gd name="T3" fmla="*/ 0 h 23"/>
                  <a:gd name="T4" fmla="*/ 22 w 22"/>
                  <a:gd name="T5" fmla="*/ 7 h 23"/>
                  <a:gd name="T6" fmla="*/ 18 w 22"/>
                  <a:gd name="T7" fmla="*/ 23 h 23"/>
                  <a:gd name="T8" fmla="*/ 17 w 22"/>
                  <a:gd name="T9" fmla="*/ 2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17" y="23"/>
                    </a:moveTo>
                    <a:cubicBezTo>
                      <a:pt x="4" y="23"/>
                      <a:pt x="0" y="12"/>
                      <a:pt x="0" y="0"/>
                    </a:cubicBezTo>
                    <a:cubicBezTo>
                      <a:pt x="7" y="4"/>
                      <a:pt x="14" y="6"/>
                      <a:pt x="22" y="7"/>
                    </a:cubicBezTo>
                    <a:cubicBezTo>
                      <a:pt x="20" y="12"/>
                      <a:pt x="18" y="18"/>
                      <a:pt x="18" y="23"/>
                    </a:cubicBezTo>
                    <a:cubicBezTo>
                      <a:pt x="18" y="23"/>
                      <a:pt x="17" y="23"/>
                      <a:pt x="17" y="23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9" name="Freeform 4328"/>
              <p:cNvSpPr/>
              <p:nvPr/>
            </p:nvSpPr>
            <p:spPr bwMode="auto">
              <a:xfrm>
                <a:off x="7884" y="2928"/>
                <a:ext cx="45" cy="64"/>
              </a:xfrm>
              <a:custGeom>
                <a:gdLst>
                  <a:gd name="T0" fmla="*/ 16 w 19"/>
                  <a:gd name="T1" fmla="*/ 2 h 27"/>
                  <a:gd name="T2" fmla="*/ 19 w 19"/>
                  <a:gd name="T3" fmla="*/ 24 h 27"/>
                  <a:gd name="T4" fmla="*/ 2 w 19"/>
                  <a:gd name="T5" fmla="*/ 0 h 27"/>
                  <a:gd name="T6" fmla="*/ 16 w 19"/>
                  <a:gd name="T7" fmla="*/ 2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7">
                    <a:moveTo>
                      <a:pt x="16" y="2"/>
                    </a:moveTo>
                    <a:cubicBezTo>
                      <a:pt x="16" y="9"/>
                      <a:pt x="17" y="17"/>
                      <a:pt x="19" y="24"/>
                    </a:cubicBezTo>
                    <a:cubicBezTo>
                      <a:pt x="6" y="27"/>
                      <a:pt x="0" y="10"/>
                      <a:pt x="2" y="0"/>
                    </a:cubicBezTo>
                    <a:cubicBezTo>
                      <a:pt x="7" y="2"/>
                      <a:pt x="12" y="2"/>
                      <a:pt x="16" y="2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0" name="Freeform 4329"/>
              <p:cNvSpPr/>
              <p:nvPr/>
            </p:nvSpPr>
            <p:spPr bwMode="auto">
              <a:xfrm>
                <a:off x="7981" y="2641"/>
                <a:ext cx="145" cy="171"/>
              </a:xfrm>
              <a:custGeom>
                <a:gdLst>
                  <a:gd name="T0" fmla="*/ 19 w 61"/>
                  <a:gd name="T1" fmla="*/ 38 h 72"/>
                  <a:gd name="T2" fmla="*/ 58 w 61"/>
                  <a:gd name="T3" fmla="*/ 59 h 72"/>
                  <a:gd name="T4" fmla="*/ 60 w 61"/>
                  <a:gd name="T5" fmla="*/ 65 h 72"/>
                  <a:gd name="T6" fmla="*/ 61 w 61"/>
                  <a:gd name="T7" fmla="*/ 67 h 72"/>
                  <a:gd name="T8" fmla="*/ 17 w 61"/>
                  <a:gd name="T9" fmla="*/ 61 h 72"/>
                  <a:gd name="T10" fmla="*/ 4 w 61"/>
                  <a:gd name="T11" fmla="*/ 11 h 72"/>
                  <a:gd name="T12" fmla="*/ 21 w 61"/>
                  <a:gd name="T13" fmla="*/ 0 h 72"/>
                  <a:gd name="T14" fmla="*/ 19 w 61"/>
                  <a:gd name="T15" fmla="*/ 38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2">
                    <a:moveTo>
                      <a:pt x="19" y="38"/>
                    </a:moveTo>
                    <a:cubicBezTo>
                      <a:pt x="26" y="53"/>
                      <a:pt x="43" y="60"/>
                      <a:pt x="58" y="59"/>
                    </a:cubicBezTo>
                    <a:cubicBezTo>
                      <a:pt x="59" y="61"/>
                      <a:pt x="60" y="63"/>
                      <a:pt x="60" y="65"/>
                    </a:cubicBezTo>
                    <a:cubicBezTo>
                      <a:pt x="61" y="66"/>
                      <a:pt x="61" y="66"/>
                      <a:pt x="61" y="67"/>
                    </a:cubicBezTo>
                    <a:cubicBezTo>
                      <a:pt x="47" y="72"/>
                      <a:pt x="30" y="70"/>
                      <a:pt x="17" y="61"/>
                    </a:cubicBezTo>
                    <a:cubicBezTo>
                      <a:pt x="0" y="49"/>
                      <a:pt x="1" y="29"/>
                      <a:pt x="4" y="11"/>
                    </a:cubicBezTo>
                    <a:cubicBezTo>
                      <a:pt x="9" y="7"/>
                      <a:pt x="15" y="3"/>
                      <a:pt x="21" y="0"/>
                    </a:cubicBezTo>
                    <a:cubicBezTo>
                      <a:pt x="12" y="10"/>
                      <a:pt x="13" y="26"/>
                      <a:pt x="19" y="38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1" name="Freeform 4330"/>
              <p:cNvSpPr/>
              <p:nvPr/>
            </p:nvSpPr>
            <p:spPr bwMode="auto">
              <a:xfrm>
                <a:off x="8015" y="2634"/>
                <a:ext cx="104" cy="140"/>
              </a:xfrm>
              <a:custGeom>
                <a:gdLst>
                  <a:gd name="T0" fmla="*/ 14 w 44"/>
                  <a:gd name="T1" fmla="*/ 0 h 59"/>
                  <a:gd name="T2" fmla="*/ 22 w 44"/>
                  <a:gd name="T3" fmla="*/ 7 h 59"/>
                  <a:gd name="T4" fmla="*/ 42 w 44"/>
                  <a:gd name="T5" fmla="*/ 46 h 59"/>
                  <a:gd name="T6" fmla="*/ 44 w 44"/>
                  <a:gd name="T7" fmla="*/ 59 h 59"/>
                  <a:gd name="T8" fmla="*/ 9 w 44"/>
                  <a:gd name="T9" fmla="*/ 42 h 59"/>
                  <a:gd name="T10" fmla="*/ 14 w 44"/>
                  <a:gd name="T11" fmla="*/ 0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59">
                    <a:moveTo>
                      <a:pt x="14" y="0"/>
                    </a:moveTo>
                    <a:cubicBezTo>
                      <a:pt x="17" y="2"/>
                      <a:pt x="19" y="5"/>
                      <a:pt x="22" y="7"/>
                    </a:cubicBezTo>
                    <a:cubicBezTo>
                      <a:pt x="11" y="23"/>
                      <a:pt x="26" y="42"/>
                      <a:pt x="42" y="46"/>
                    </a:cubicBezTo>
                    <a:cubicBezTo>
                      <a:pt x="42" y="51"/>
                      <a:pt x="43" y="55"/>
                      <a:pt x="44" y="59"/>
                    </a:cubicBezTo>
                    <a:cubicBezTo>
                      <a:pt x="30" y="59"/>
                      <a:pt x="17" y="54"/>
                      <a:pt x="9" y="42"/>
                    </a:cubicBezTo>
                    <a:cubicBezTo>
                      <a:pt x="0" y="29"/>
                      <a:pt x="2" y="10"/>
                      <a:pt x="14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2" name="Freeform 4331"/>
              <p:cNvSpPr/>
              <p:nvPr/>
            </p:nvSpPr>
            <p:spPr bwMode="auto">
              <a:xfrm>
                <a:off x="8130" y="2831"/>
                <a:ext cx="88" cy="114"/>
              </a:xfrm>
              <a:custGeom>
                <a:gdLst>
                  <a:gd name="T0" fmla="*/ 7 w 37"/>
                  <a:gd name="T1" fmla="*/ 33 h 48"/>
                  <a:gd name="T2" fmla="*/ 7 w 37"/>
                  <a:gd name="T3" fmla="*/ 0 h 48"/>
                  <a:gd name="T4" fmla="*/ 17 w 37"/>
                  <a:gd name="T5" fmla="*/ 7 h 48"/>
                  <a:gd name="T6" fmla="*/ 36 w 37"/>
                  <a:gd name="T7" fmla="*/ 36 h 48"/>
                  <a:gd name="T8" fmla="*/ 37 w 37"/>
                  <a:gd name="T9" fmla="*/ 47 h 48"/>
                  <a:gd name="T10" fmla="*/ 7 w 37"/>
                  <a:gd name="T11" fmla="*/ 33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48">
                    <a:moveTo>
                      <a:pt x="7" y="33"/>
                    </a:moveTo>
                    <a:cubicBezTo>
                      <a:pt x="0" y="23"/>
                      <a:pt x="2" y="10"/>
                      <a:pt x="7" y="0"/>
                    </a:cubicBezTo>
                    <a:cubicBezTo>
                      <a:pt x="10" y="3"/>
                      <a:pt x="13" y="5"/>
                      <a:pt x="17" y="7"/>
                    </a:cubicBezTo>
                    <a:cubicBezTo>
                      <a:pt x="13" y="21"/>
                      <a:pt x="22" y="35"/>
                      <a:pt x="36" y="36"/>
                    </a:cubicBezTo>
                    <a:cubicBezTo>
                      <a:pt x="36" y="39"/>
                      <a:pt x="37" y="43"/>
                      <a:pt x="37" y="47"/>
                    </a:cubicBezTo>
                    <a:cubicBezTo>
                      <a:pt x="26" y="48"/>
                      <a:pt x="14" y="42"/>
                      <a:pt x="7" y="3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3" name="Freeform 4332"/>
              <p:cNvSpPr/>
              <p:nvPr/>
            </p:nvSpPr>
            <p:spPr bwMode="auto">
              <a:xfrm>
                <a:off x="7840" y="3004"/>
                <a:ext cx="4" cy="5"/>
              </a:xfrm>
              <a:custGeom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4" name="Freeform 4333"/>
              <p:cNvSpPr/>
              <p:nvPr/>
            </p:nvSpPr>
            <p:spPr bwMode="auto">
              <a:xfrm>
                <a:off x="7832" y="2938"/>
                <a:ext cx="50" cy="71"/>
              </a:xfrm>
              <a:custGeom>
                <a:gdLst>
                  <a:gd name="T0" fmla="*/ 0 w 21"/>
                  <a:gd name="T1" fmla="*/ 17 h 30"/>
                  <a:gd name="T2" fmla="*/ 5 w 21"/>
                  <a:gd name="T3" fmla="*/ 0 h 30"/>
                  <a:gd name="T4" fmla="*/ 18 w 21"/>
                  <a:gd name="T5" fmla="*/ 27 h 30"/>
                  <a:gd name="T6" fmla="*/ 21 w 21"/>
                  <a:gd name="T7" fmla="*/ 30 h 30"/>
                  <a:gd name="T8" fmla="*/ 8 w 21"/>
                  <a:gd name="T9" fmla="*/ 30 h 30"/>
                  <a:gd name="T10" fmla="*/ 0 w 21"/>
                  <a:gd name="T11" fmla="*/ 17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30">
                    <a:moveTo>
                      <a:pt x="0" y="17"/>
                    </a:moveTo>
                    <a:cubicBezTo>
                      <a:pt x="2" y="11"/>
                      <a:pt x="3" y="6"/>
                      <a:pt x="5" y="0"/>
                    </a:cubicBezTo>
                    <a:cubicBezTo>
                      <a:pt x="7" y="10"/>
                      <a:pt x="10" y="20"/>
                      <a:pt x="18" y="27"/>
                    </a:cubicBezTo>
                    <a:cubicBezTo>
                      <a:pt x="19" y="28"/>
                      <a:pt x="20" y="29"/>
                      <a:pt x="21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5" y="25"/>
                      <a:pt x="3" y="21"/>
                      <a:pt x="0" y="17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5" name="Freeform 4334"/>
              <p:cNvSpPr/>
              <p:nvPr/>
            </p:nvSpPr>
            <p:spPr bwMode="auto">
              <a:xfrm>
                <a:off x="7823" y="2985"/>
                <a:ext cx="14" cy="24"/>
              </a:xfrm>
              <a:custGeom>
                <a:gdLst>
                  <a:gd name="T0" fmla="*/ 3 w 6"/>
                  <a:gd name="T1" fmla="*/ 0 h 10"/>
                  <a:gd name="T2" fmla="*/ 6 w 6"/>
                  <a:gd name="T3" fmla="*/ 5 h 10"/>
                  <a:gd name="T4" fmla="*/ 3 w 6"/>
                  <a:gd name="T5" fmla="*/ 10 h 10"/>
                  <a:gd name="T6" fmla="*/ 0 w 6"/>
                  <a:gd name="T7" fmla="*/ 10 h 10"/>
                  <a:gd name="T8" fmla="*/ 3 w 6"/>
                  <a:gd name="T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cubicBezTo>
                      <a:pt x="4" y="2"/>
                      <a:pt x="5" y="4"/>
                      <a:pt x="6" y="5"/>
                    </a:cubicBezTo>
                    <a:cubicBezTo>
                      <a:pt x="5" y="7"/>
                      <a:pt x="4" y="8"/>
                      <a:pt x="3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7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6" name="Freeform 4335"/>
              <p:cNvSpPr/>
              <p:nvPr/>
            </p:nvSpPr>
            <p:spPr bwMode="auto">
              <a:xfrm>
                <a:off x="7963" y="2916"/>
                <a:ext cx="75" cy="93"/>
              </a:xfrm>
              <a:custGeom>
                <a:gdLst>
                  <a:gd name="T0" fmla="*/ 6 w 32"/>
                  <a:gd name="T1" fmla="*/ 34 h 39"/>
                  <a:gd name="T2" fmla="*/ 5 w 32"/>
                  <a:gd name="T3" fmla="*/ 0 h 39"/>
                  <a:gd name="T4" fmla="*/ 15 w 32"/>
                  <a:gd name="T5" fmla="*/ 9 h 39"/>
                  <a:gd name="T6" fmla="*/ 32 w 32"/>
                  <a:gd name="T7" fmla="*/ 39 h 39"/>
                  <a:gd name="T8" fmla="*/ 10 w 32"/>
                  <a:gd name="T9" fmla="*/ 39 h 39"/>
                  <a:gd name="T10" fmla="*/ 6 w 32"/>
                  <a:gd name="T11" fmla="*/ 34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9">
                    <a:moveTo>
                      <a:pt x="6" y="34"/>
                    </a:moveTo>
                    <a:cubicBezTo>
                      <a:pt x="0" y="23"/>
                      <a:pt x="2" y="11"/>
                      <a:pt x="5" y="0"/>
                    </a:cubicBezTo>
                    <a:cubicBezTo>
                      <a:pt x="8" y="4"/>
                      <a:pt x="12" y="6"/>
                      <a:pt x="15" y="9"/>
                    </a:cubicBezTo>
                    <a:cubicBezTo>
                      <a:pt x="10" y="21"/>
                      <a:pt x="19" y="37"/>
                      <a:pt x="32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8" y="37"/>
                      <a:pt x="7" y="36"/>
                      <a:pt x="6" y="3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7" name="Freeform 4336"/>
              <p:cNvSpPr/>
              <p:nvPr/>
            </p:nvSpPr>
            <p:spPr bwMode="auto">
              <a:xfrm>
                <a:off x="7747" y="2669"/>
                <a:ext cx="140" cy="91"/>
              </a:xfrm>
              <a:custGeom>
                <a:gdLst>
                  <a:gd name="T0" fmla="*/ 54 w 59"/>
                  <a:gd name="T1" fmla="*/ 38 h 38"/>
                  <a:gd name="T2" fmla="*/ 26 w 59"/>
                  <a:gd name="T3" fmla="*/ 24 h 38"/>
                  <a:gd name="T4" fmla="*/ 0 w 59"/>
                  <a:gd name="T5" fmla="*/ 8 h 38"/>
                  <a:gd name="T6" fmla="*/ 3 w 59"/>
                  <a:gd name="T7" fmla="*/ 2 h 38"/>
                  <a:gd name="T8" fmla="*/ 4 w 59"/>
                  <a:gd name="T9" fmla="*/ 0 h 38"/>
                  <a:gd name="T10" fmla="*/ 59 w 59"/>
                  <a:gd name="T11" fmla="*/ 30 h 38"/>
                  <a:gd name="T12" fmla="*/ 54 w 59"/>
                  <a:gd name="T13" fmla="*/ 38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38">
                    <a:moveTo>
                      <a:pt x="54" y="38"/>
                    </a:moveTo>
                    <a:cubicBezTo>
                      <a:pt x="45" y="33"/>
                      <a:pt x="35" y="29"/>
                      <a:pt x="26" y="24"/>
                    </a:cubicBezTo>
                    <a:cubicBezTo>
                      <a:pt x="17" y="19"/>
                      <a:pt x="9" y="12"/>
                      <a:pt x="0" y="8"/>
                    </a:cubicBezTo>
                    <a:cubicBezTo>
                      <a:pt x="1" y="6"/>
                      <a:pt x="2" y="4"/>
                      <a:pt x="3" y="2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23" y="9"/>
                      <a:pt x="41" y="19"/>
                      <a:pt x="59" y="30"/>
                    </a:cubicBezTo>
                    <a:cubicBezTo>
                      <a:pt x="57" y="33"/>
                      <a:pt x="56" y="35"/>
                      <a:pt x="54" y="3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8" name="Freeform 4337"/>
              <p:cNvSpPr/>
              <p:nvPr/>
            </p:nvSpPr>
            <p:spPr bwMode="auto">
              <a:xfrm>
                <a:off x="7691" y="2814"/>
                <a:ext cx="139" cy="64"/>
              </a:xfrm>
              <a:custGeom>
                <a:gdLst>
                  <a:gd name="T0" fmla="*/ 56 w 59"/>
                  <a:gd name="T1" fmla="*/ 27 h 27"/>
                  <a:gd name="T2" fmla="*/ 0 w 59"/>
                  <a:gd name="T3" fmla="*/ 10 h 27"/>
                  <a:gd name="T4" fmla="*/ 3 w 59"/>
                  <a:gd name="T5" fmla="*/ 0 h 27"/>
                  <a:gd name="T6" fmla="*/ 59 w 59"/>
                  <a:gd name="T7" fmla="*/ 20 h 27"/>
                  <a:gd name="T8" fmla="*/ 56 w 59"/>
                  <a:gd name="T9" fmla="*/ 27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27">
                    <a:moveTo>
                      <a:pt x="56" y="27"/>
                    </a:moveTo>
                    <a:cubicBezTo>
                      <a:pt x="38" y="21"/>
                      <a:pt x="19" y="13"/>
                      <a:pt x="0" y="10"/>
                    </a:cubicBezTo>
                    <a:cubicBezTo>
                      <a:pt x="1" y="7"/>
                      <a:pt x="2" y="3"/>
                      <a:pt x="3" y="0"/>
                    </a:cubicBezTo>
                    <a:cubicBezTo>
                      <a:pt x="21" y="8"/>
                      <a:pt x="41" y="13"/>
                      <a:pt x="59" y="20"/>
                    </a:cubicBezTo>
                    <a:cubicBezTo>
                      <a:pt x="58" y="22"/>
                      <a:pt x="57" y="25"/>
                      <a:pt x="56" y="2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9" name="Freeform 4338"/>
              <p:cNvSpPr/>
              <p:nvPr/>
            </p:nvSpPr>
            <p:spPr bwMode="auto">
              <a:xfrm>
                <a:off x="7641" y="2959"/>
                <a:ext cx="146" cy="50"/>
              </a:xfrm>
              <a:custGeom>
                <a:gdLst>
                  <a:gd name="T0" fmla="*/ 0 w 62"/>
                  <a:gd name="T1" fmla="*/ 8 h 21"/>
                  <a:gd name="T2" fmla="*/ 3 w 62"/>
                  <a:gd name="T3" fmla="*/ 0 h 21"/>
                  <a:gd name="T4" fmla="*/ 30 w 62"/>
                  <a:gd name="T5" fmla="*/ 8 h 21"/>
                  <a:gd name="T6" fmla="*/ 62 w 62"/>
                  <a:gd name="T7" fmla="*/ 16 h 21"/>
                  <a:gd name="T8" fmla="*/ 61 w 62"/>
                  <a:gd name="T9" fmla="*/ 18 h 21"/>
                  <a:gd name="T10" fmla="*/ 61 w 62"/>
                  <a:gd name="T11" fmla="*/ 21 h 21"/>
                  <a:gd name="T12" fmla="*/ 42 w 62"/>
                  <a:gd name="T13" fmla="*/ 21 h 21"/>
                  <a:gd name="T14" fmla="*/ 0 w 62"/>
                  <a:gd name="T15" fmla="*/ 8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21">
                    <a:moveTo>
                      <a:pt x="0" y="8"/>
                    </a:moveTo>
                    <a:cubicBezTo>
                      <a:pt x="1" y="5"/>
                      <a:pt x="2" y="3"/>
                      <a:pt x="3" y="0"/>
                    </a:cubicBezTo>
                    <a:cubicBezTo>
                      <a:pt x="12" y="4"/>
                      <a:pt x="21" y="6"/>
                      <a:pt x="30" y="8"/>
                    </a:cubicBezTo>
                    <a:cubicBezTo>
                      <a:pt x="41" y="11"/>
                      <a:pt x="51" y="14"/>
                      <a:pt x="62" y="16"/>
                    </a:cubicBezTo>
                    <a:cubicBezTo>
                      <a:pt x="62" y="17"/>
                      <a:pt x="62" y="17"/>
                      <a:pt x="61" y="18"/>
                    </a:cubicBezTo>
                    <a:cubicBezTo>
                      <a:pt x="61" y="19"/>
                      <a:pt x="61" y="20"/>
                      <a:pt x="61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28" y="16"/>
                      <a:pt x="14" y="12"/>
                      <a:pt x="0" y="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0" name="Freeform 4339"/>
              <p:cNvSpPr/>
              <p:nvPr/>
            </p:nvSpPr>
            <p:spPr bwMode="auto">
              <a:xfrm>
                <a:off x="7998" y="2940"/>
                <a:ext cx="54" cy="62"/>
              </a:xfrm>
              <a:custGeom>
                <a:gdLst>
                  <a:gd name="T0" fmla="*/ 23 w 23"/>
                  <a:gd name="T1" fmla="*/ 7 h 26"/>
                  <a:gd name="T2" fmla="*/ 19 w 23"/>
                  <a:gd name="T3" fmla="*/ 26 h 26"/>
                  <a:gd name="T4" fmla="*/ 3 w 23"/>
                  <a:gd name="T5" fmla="*/ 0 h 26"/>
                  <a:gd name="T6" fmla="*/ 23 w 23"/>
                  <a:gd name="T7" fmla="*/ 7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6">
                    <a:moveTo>
                      <a:pt x="23" y="7"/>
                    </a:moveTo>
                    <a:cubicBezTo>
                      <a:pt x="21" y="12"/>
                      <a:pt x="19" y="19"/>
                      <a:pt x="19" y="26"/>
                    </a:cubicBezTo>
                    <a:cubicBezTo>
                      <a:pt x="6" y="25"/>
                      <a:pt x="0" y="11"/>
                      <a:pt x="3" y="0"/>
                    </a:cubicBezTo>
                    <a:cubicBezTo>
                      <a:pt x="9" y="4"/>
                      <a:pt x="16" y="6"/>
                      <a:pt x="23" y="7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1" name="Freeform 4340"/>
              <p:cNvSpPr/>
              <p:nvPr/>
            </p:nvSpPr>
            <p:spPr bwMode="auto">
              <a:xfrm>
                <a:off x="7631" y="2985"/>
                <a:ext cx="83" cy="24"/>
              </a:xfrm>
              <a:custGeom>
                <a:gdLst>
                  <a:gd name="T0" fmla="*/ 3 w 35"/>
                  <a:gd name="T1" fmla="*/ 0 h 10"/>
                  <a:gd name="T2" fmla="*/ 35 w 35"/>
                  <a:gd name="T3" fmla="*/ 10 h 10"/>
                  <a:gd name="T4" fmla="*/ 0 w 35"/>
                  <a:gd name="T5" fmla="*/ 10 h 10"/>
                  <a:gd name="T6" fmla="*/ 3 w 35"/>
                  <a:gd name="T7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10">
                    <a:moveTo>
                      <a:pt x="3" y="0"/>
                    </a:moveTo>
                    <a:cubicBezTo>
                      <a:pt x="14" y="3"/>
                      <a:pt x="24" y="6"/>
                      <a:pt x="35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6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2" name="Freeform 4341"/>
              <p:cNvSpPr/>
              <p:nvPr/>
            </p:nvSpPr>
            <p:spPr bwMode="auto">
              <a:xfrm>
                <a:off x="7700" y="2695"/>
                <a:ext cx="170" cy="159"/>
              </a:xfrm>
              <a:custGeom>
                <a:gdLst>
                  <a:gd name="T0" fmla="*/ 72 w 72"/>
                  <a:gd name="T1" fmla="*/ 30 h 67"/>
                  <a:gd name="T2" fmla="*/ 68 w 72"/>
                  <a:gd name="T3" fmla="*/ 39 h 67"/>
                  <a:gd name="T4" fmla="*/ 19 w 72"/>
                  <a:gd name="T5" fmla="*/ 29 h 67"/>
                  <a:gd name="T6" fmla="*/ 39 w 72"/>
                  <a:gd name="T7" fmla="*/ 53 h 67"/>
                  <a:gd name="T8" fmla="*/ 46 w 72"/>
                  <a:gd name="T9" fmla="*/ 38 h 67"/>
                  <a:gd name="T10" fmla="*/ 33 w 72"/>
                  <a:gd name="T11" fmla="*/ 36 h 67"/>
                  <a:gd name="T12" fmla="*/ 40 w 72"/>
                  <a:gd name="T13" fmla="*/ 40 h 67"/>
                  <a:gd name="T14" fmla="*/ 40 w 72"/>
                  <a:gd name="T15" fmla="*/ 37 h 67"/>
                  <a:gd name="T16" fmla="*/ 40 w 72"/>
                  <a:gd name="T17" fmla="*/ 37 h 67"/>
                  <a:gd name="T18" fmla="*/ 42 w 72"/>
                  <a:gd name="T19" fmla="*/ 48 h 67"/>
                  <a:gd name="T20" fmla="*/ 23 w 72"/>
                  <a:gd name="T21" fmla="*/ 43 h 67"/>
                  <a:gd name="T22" fmla="*/ 36 w 72"/>
                  <a:gd name="T23" fmla="*/ 24 h 67"/>
                  <a:gd name="T24" fmla="*/ 66 w 72"/>
                  <a:gd name="T25" fmla="*/ 42 h 67"/>
                  <a:gd name="T26" fmla="*/ 66 w 72"/>
                  <a:gd name="T27" fmla="*/ 43 h 67"/>
                  <a:gd name="T28" fmla="*/ 59 w 72"/>
                  <a:gd name="T29" fmla="*/ 59 h 67"/>
                  <a:gd name="T30" fmla="*/ 56 w 72"/>
                  <a:gd name="T31" fmla="*/ 67 h 67"/>
                  <a:gd name="T32" fmla="*/ 0 w 72"/>
                  <a:gd name="T33" fmla="*/ 47 h 67"/>
                  <a:gd name="T34" fmla="*/ 10 w 72"/>
                  <a:gd name="T35" fmla="*/ 19 h 67"/>
                  <a:gd name="T36" fmla="*/ 19 w 72"/>
                  <a:gd name="T37" fmla="*/ 0 h 67"/>
                  <a:gd name="T38" fmla="*/ 45 w 72"/>
                  <a:gd name="T39" fmla="*/ 16 h 67"/>
                  <a:gd name="T40" fmla="*/ 72 w 72"/>
                  <a:gd name="T41" fmla="*/ 30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67">
                    <a:moveTo>
                      <a:pt x="72" y="30"/>
                    </a:moveTo>
                    <a:cubicBezTo>
                      <a:pt x="71" y="33"/>
                      <a:pt x="69" y="36"/>
                      <a:pt x="68" y="39"/>
                    </a:cubicBezTo>
                    <a:cubicBezTo>
                      <a:pt x="58" y="23"/>
                      <a:pt x="33" y="11"/>
                      <a:pt x="19" y="29"/>
                    </a:cubicBezTo>
                    <a:cubicBezTo>
                      <a:pt x="10" y="41"/>
                      <a:pt x="27" y="56"/>
                      <a:pt x="39" y="53"/>
                    </a:cubicBezTo>
                    <a:cubicBezTo>
                      <a:pt x="46" y="51"/>
                      <a:pt x="49" y="44"/>
                      <a:pt x="46" y="38"/>
                    </a:cubicBezTo>
                    <a:cubicBezTo>
                      <a:pt x="44" y="34"/>
                      <a:pt x="37" y="32"/>
                      <a:pt x="33" y="36"/>
                    </a:cubicBezTo>
                    <a:cubicBezTo>
                      <a:pt x="30" y="40"/>
                      <a:pt x="37" y="46"/>
                      <a:pt x="40" y="40"/>
                    </a:cubicBezTo>
                    <a:cubicBezTo>
                      <a:pt x="41" y="39"/>
                      <a:pt x="40" y="38"/>
                      <a:pt x="40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5" y="38"/>
                      <a:pt x="44" y="45"/>
                      <a:pt x="42" y="48"/>
                    </a:cubicBezTo>
                    <a:cubicBezTo>
                      <a:pt x="37" y="53"/>
                      <a:pt x="26" y="47"/>
                      <a:pt x="23" y="43"/>
                    </a:cubicBezTo>
                    <a:cubicBezTo>
                      <a:pt x="15" y="33"/>
                      <a:pt x="28" y="24"/>
                      <a:pt x="36" y="24"/>
                    </a:cubicBezTo>
                    <a:cubicBezTo>
                      <a:pt x="48" y="23"/>
                      <a:pt x="61" y="32"/>
                      <a:pt x="66" y="42"/>
                    </a:cubicBezTo>
                    <a:cubicBezTo>
                      <a:pt x="66" y="42"/>
                      <a:pt x="66" y="43"/>
                      <a:pt x="66" y="43"/>
                    </a:cubicBezTo>
                    <a:cubicBezTo>
                      <a:pt x="64" y="48"/>
                      <a:pt x="61" y="53"/>
                      <a:pt x="59" y="59"/>
                    </a:cubicBezTo>
                    <a:cubicBezTo>
                      <a:pt x="58" y="61"/>
                      <a:pt x="57" y="64"/>
                      <a:pt x="56" y="67"/>
                    </a:cubicBezTo>
                    <a:cubicBezTo>
                      <a:pt x="38" y="60"/>
                      <a:pt x="19" y="54"/>
                      <a:pt x="0" y="47"/>
                    </a:cubicBezTo>
                    <a:cubicBezTo>
                      <a:pt x="3" y="38"/>
                      <a:pt x="7" y="28"/>
                      <a:pt x="10" y="19"/>
                    </a:cubicBezTo>
                    <a:cubicBezTo>
                      <a:pt x="13" y="12"/>
                      <a:pt x="16" y="6"/>
                      <a:pt x="19" y="0"/>
                    </a:cubicBezTo>
                    <a:cubicBezTo>
                      <a:pt x="28" y="5"/>
                      <a:pt x="36" y="11"/>
                      <a:pt x="45" y="16"/>
                    </a:cubicBezTo>
                    <a:cubicBezTo>
                      <a:pt x="54" y="21"/>
                      <a:pt x="64" y="25"/>
                      <a:pt x="72" y="3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3" name="Freeform 4342"/>
              <p:cNvSpPr/>
              <p:nvPr/>
            </p:nvSpPr>
            <p:spPr bwMode="auto">
              <a:xfrm>
                <a:off x="7650" y="2845"/>
                <a:ext cx="171" cy="145"/>
              </a:xfrm>
              <a:custGeom>
                <a:gdLst>
                  <a:gd name="T0" fmla="*/ 59 w 72"/>
                  <a:gd name="T1" fmla="*/ 61 h 61"/>
                  <a:gd name="T2" fmla="*/ 29 w 72"/>
                  <a:gd name="T3" fmla="*/ 53 h 61"/>
                  <a:gd name="T4" fmla="*/ 0 w 72"/>
                  <a:gd name="T5" fmla="*/ 45 h 61"/>
                  <a:gd name="T6" fmla="*/ 11 w 72"/>
                  <a:gd name="T7" fmla="*/ 13 h 61"/>
                  <a:gd name="T8" fmla="*/ 12 w 72"/>
                  <a:gd name="T9" fmla="*/ 12 h 61"/>
                  <a:gd name="T10" fmla="*/ 39 w 72"/>
                  <a:gd name="T11" fmla="*/ 15 h 61"/>
                  <a:gd name="T12" fmla="*/ 47 w 72"/>
                  <a:gd name="T13" fmla="*/ 39 h 61"/>
                  <a:gd name="T14" fmla="*/ 24 w 72"/>
                  <a:gd name="T15" fmla="*/ 38 h 61"/>
                  <a:gd name="T16" fmla="*/ 29 w 72"/>
                  <a:gd name="T17" fmla="*/ 27 h 61"/>
                  <a:gd name="T18" fmla="*/ 33 w 72"/>
                  <a:gd name="T19" fmla="*/ 27 h 61"/>
                  <a:gd name="T20" fmla="*/ 31 w 72"/>
                  <a:gd name="T21" fmla="*/ 34 h 61"/>
                  <a:gd name="T22" fmla="*/ 32 w 72"/>
                  <a:gd name="T23" fmla="*/ 35 h 61"/>
                  <a:gd name="T24" fmla="*/ 35 w 72"/>
                  <a:gd name="T25" fmla="*/ 35 h 61"/>
                  <a:gd name="T26" fmla="*/ 36 w 72"/>
                  <a:gd name="T27" fmla="*/ 34 h 61"/>
                  <a:gd name="T28" fmla="*/ 36 w 72"/>
                  <a:gd name="T29" fmla="*/ 25 h 61"/>
                  <a:gd name="T30" fmla="*/ 26 w 72"/>
                  <a:gd name="T31" fmla="*/ 24 h 61"/>
                  <a:gd name="T32" fmla="*/ 24 w 72"/>
                  <a:gd name="T33" fmla="*/ 45 h 61"/>
                  <a:gd name="T34" fmla="*/ 48 w 72"/>
                  <a:gd name="T35" fmla="*/ 44 h 61"/>
                  <a:gd name="T36" fmla="*/ 48 w 72"/>
                  <a:gd name="T37" fmla="*/ 19 h 61"/>
                  <a:gd name="T38" fmla="*/ 19 w 72"/>
                  <a:gd name="T39" fmla="*/ 7 h 61"/>
                  <a:gd name="T40" fmla="*/ 13 w 72"/>
                  <a:gd name="T41" fmla="*/ 8 h 61"/>
                  <a:gd name="T42" fmla="*/ 16 w 72"/>
                  <a:gd name="T43" fmla="*/ 0 h 61"/>
                  <a:gd name="T44" fmla="*/ 72 w 72"/>
                  <a:gd name="T45" fmla="*/ 17 h 61"/>
                  <a:gd name="T46" fmla="*/ 59 w 72"/>
                  <a:gd name="T47" fmla="*/ 61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2" h="61">
                    <a:moveTo>
                      <a:pt x="59" y="61"/>
                    </a:moveTo>
                    <a:cubicBezTo>
                      <a:pt x="49" y="59"/>
                      <a:pt x="39" y="56"/>
                      <a:pt x="29" y="53"/>
                    </a:cubicBezTo>
                    <a:cubicBezTo>
                      <a:pt x="19" y="51"/>
                      <a:pt x="10" y="49"/>
                      <a:pt x="0" y="45"/>
                    </a:cubicBezTo>
                    <a:cubicBezTo>
                      <a:pt x="4" y="34"/>
                      <a:pt x="8" y="24"/>
                      <a:pt x="11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21" y="10"/>
                      <a:pt x="30" y="10"/>
                      <a:pt x="39" y="15"/>
                    </a:cubicBezTo>
                    <a:cubicBezTo>
                      <a:pt x="47" y="20"/>
                      <a:pt x="50" y="30"/>
                      <a:pt x="47" y="39"/>
                    </a:cubicBezTo>
                    <a:cubicBezTo>
                      <a:pt x="42" y="49"/>
                      <a:pt x="28" y="47"/>
                      <a:pt x="24" y="38"/>
                    </a:cubicBezTo>
                    <a:cubicBezTo>
                      <a:pt x="22" y="33"/>
                      <a:pt x="25" y="29"/>
                      <a:pt x="29" y="27"/>
                    </a:cubicBezTo>
                    <a:cubicBezTo>
                      <a:pt x="31" y="26"/>
                      <a:pt x="32" y="26"/>
                      <a:pt x="33" y="27"/>
                    </a:cubicBezTo>
                    <a:cubicBezTo>
                      <a:pt x="28" y="28"/>
                      <a:pt x="29" y="32"/>
                      <a:pt x="31" y="34"/>
                    </a:cubicBezTo>
                    <a:cubicBezTo>
                      <a:pt x="31" y="34"/>
                      <a:pt x="31" y="34"/>
                      <a:pt x="32" y="35"/>
                    </a:cubicBezTo>
                    <a:cubicBezTo>
                      <a:pt x="33" y="35"/>
                      <a:pt x="34" y="35"/>
                      <a:pt x="35" y="35"/>
                    </a:cubicBezTo>
                    <a:cubicBezTo>
                      <a:pt x="35" y="34"/>
                      <a:pt x="35" y="34"/>
                      <a:pt x="36" y="34"/>
                    </a:cubicBezTo>
                    <a:cubicBezTo>
                      <a:pt x="38" y="31"/>
                      <a:pt x="38" y="27"/>
                      <a:pt x="36" y="25"/>
                    </a:cubicBezTo>
                    <a:cubicBezTo>
                      <a:pt x="33" y="22"/>
                      <a:pt x="29" y="23"/>
                      <a:pt x="26" y="24"/>
                    </a:cubicBezTo>
                    <a:cubicBezTo>
                      <a:pt x="18" y="28"/>
                      <a:pt x="17" y="39"/>
                      <a:pt x="24" y="45"/>
                    </a:cubicBezTo>
                    <a:cubicBezTo>
                      <a:pt x="31" y="51"/>
                      <a:pt x="42" y="51"/>
                      <a:pt x="48" y="44"/>
                    </a:cubicBezTo>
                    <a:cubicBezTo>
                      <a:pt x="54" y="37"/>
                      <a:pt x="53" y="26"/>
                      <a:pt x="48" y="19"/>
                    </a:cubicBezTo>
                    <a:cubicBezTo>
                      <a:pt x="42" y="9"/>
                      <a:pt x="29" y="7"/>
                      <a:pt x="19" y="7"/>
                    </a:cubicBezTo>
                    <a:cubicBezTo>
                      <a:pt x="17" y="7"/>
                      <a:pt x="15" y="8"/>
                      <a:pt x="13" y="8"/>
                    </a:cubicBezTo>
                    <a:cubicBezTo>
                      <a:pt x="14" y="5"/>
                      <a:pt x="15" y="3"/>
                      <a:pt x="16" y="0"/>
                    </a:cubicBezTo>
                    <a:cubicBezTo>
                      <a:pt x="35" y="5"/>
                      <a:pt x="54" y="11"/>
                      <a:pt x="72" y="17"/>
                    </a:cubicBezTo>
                    <a:cubicBezTo>
                      <a:pt x="67" y="32"/>
                      <a:pt x="63" y="46"/>
                      <a:pt x="59" y="6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4" name="Freeform 4343"/>
              <p:cNvSpPr/>
              <p:nvPr/>
            </p:nvSpPr>
            <p:spPr bwMode="auto">
              <a:xfrm>
                <a:off x="8086" y="2807"/>
                <a:ext cx="127" cy="171"/>
              </a:xfrm>
              <a:custGeom>
                <a:gdLst>
                  <a:gd name="T0" fmla="*/ 3 w 54"/>
                  <a:gd name="T1" fmla="*/ 20 h 72"/>
                  <a:gd name="T2" fmla="*/ 19 w 54"/>
                  <a:gd name="T3" fmla="*/ 0 h 72"/>
                  <a:gd name="T4" fmla="*/ 24 w 54"/>
                  <a:gd name="T5" fmla="*/ 7 h 72"/>
                  <a:gd name="T6" fmla="*/ 23 w 54"/>
                  <a:gd name="T7" fmla="*/ 43 h 72"/>
                  <a:gd name="T8" fmla="*/ 54 w 54"/>
                  <a:gd name="T9" fmla="*/ 60 h 72"/>
                  <a:gd name="T10" fmla="*/ 41 w 54"/>
                  <a:gd name="T11" fmla="*/ 72 h 72"/>
                  <a:gd name="T12" fmla="*/ 3 w 54"/>
                  <a:gd name="T13" fmla="*/ 43 h 72"/>
                  <a:gd name="T14" fmla="*/ 3 w 54"/>
                  <a:gd name="T15" fmla="*/ 20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72">
                    <a:moveTo>
                      <a:pt x="3" y="20"/>
                    </a:moveTo>
                    <a:cubicBezTo>
                      <a:pt x="6" y="11"/>
                      <a:pt x="12" y="6"/>
                      <a:pt x="19" y="0"/>
                    </a:cubicBezTo>
                    <a:cubicBezTo>
                      <a:pt x="21" y="3"/>
                      <a:pt x="22" y="5"/>
                      <a:pt x="24" y="7"/>
                    </a:cubicBezTo>
                    <a:cubicBezTo>
                      <a:pt x="17" y="18"/>
                      <a:pt x="16" y="32"/>
                      <a:pt x="23" y="43"/>
                    </a:cubicBezTo>
                    <a:cubicBezTo>
                      <a:pt x="29" y="54"/>
                      <a:pt x="42" y="61"/>
                      <a:pt x="54" y="60"/>
                    </a:cubicBezTo>
                    <a:cubicBezTo>
                      <a:pt x="50" y="64"/>
                      <a:pt x="45" y="68"/>
                      <a:pt x="41" y="72"/>
                    </a:cubicBezTo>
                    <a:cubicBezTo>
                      <a:pt x="24" y="71"/>
                      <a:pt x="9" y="60"/>
                      <a:pt x="3" y="43"/>
                    </a:cubicBezTo>
                    <a:cubicBezTo>
                      <a:pt x="0" y="36"/>
                      <a:pt x="0" y="28"/>
                      <a:pt x="3" y="2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5" name="Freeform 4344"/>
              <p:cNvSpPr/>
              <p:nvPr/>
            </p:nvSpPr>
            <p:spPr bwMode="auto">
              <a:xfrm>
                <a:off x="7922" y="2719"/>
                <a:ext cx="64" cy="52"/>
              </a:xfrm>
              <a:custGeom>
                <a:gdLst>
                  <a:gd name="T0" fmla="*/ 17 w 27"/>
                  <a:gd name="T1" fmla="*/ 22 h 22"/>
                  <a:gd name="T2" fmla="*/ 17 w 27"/>
                  <a:gd name="T3" fmla="*/ 22 h 22"/>
                  <a:gd name="T4" fmla="*/ 7 w 27"/>
                  <a:gd name="T5" fmla="*/ 20 h 22"/>
                  <a:gd name="T6" fmla="*/ 0 w 27"/>
                  <a:gd name="T7" fmla="*/ 14 h 22"/>
                  <a:gd name="T8" fmla="*/ 5 w 27"/>
                  <a:gd name="T9" fmla="*/ 7 h 22"/>
                  <a:gd name="T10" fmla="*/ 9 w 27"/>
                  <a:gd name="T11" fmla="*/ 0 h 22"/>
                  <a:gd name="T12" fmla="*/ 26 w 27"/>
                  <a:gd name="T13" fmla="*/ 8 h 22"/>
                  <a:gd name="T14" fmla="*/ 27 w 27"/>
                  <a:gd name="T15" fmla="*/ 12 h 22"/>
                  <a:gd name="T16" fmla="*/ 17 w 27"/>
                  <a:gd name="T17" fmla="*/ 22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2">
                    <a:moveTo>
                      <a:pt x="17" y="22"/>
                    </a:moveTo>
                    <a:cubicBezTo>
                      <a:pt x="17" y="22"/>
                      <a:pt x="17" y="22"/>
                      <a:pt x="17" y="22"/>
                    </a:cubicBezTo>
                    <a:cubicBezTo>
                      <a:pt x="13" y="22"/>
                      <a:pt x="10" y="22"/>
                      <a:pt x="7" y="20"/>
                    </a:cubicBezTo>
                    <a:cubicBezTo>
                      <a:pt x="4" y="19"/>
                      <a:pt x="2" y="17"/>
                      <a:pt x="0" y="14"/>
                    </a:cubicBezTo>
                    <a:cubicBezTo>
                      <a:pt x="2" y="12"/>
                      <a:pt x="3" y="9"/>
                      <a:pt x="5" y="7"/>
                    </a:cubicBezTo>
                    <a:cubicBezTo>
                      <a:pt x="6" y="5"/>
                      <a:pt x="8" y="3"/>
                      <a:pt x="9" y="0"/>
                    </a:cubicBezTo>
                    <a:cubicBezTo>
                      <a:pt x="12" y="6"/>
                      <a:pt x="20" y="9"/>
                      <a:pt x="26" y="8"/>
                    </a:cubicBezTo>
                    <a:cubicBezTo>
                      <a:pt x="26" y="10"/>
                      <a:pt x="26" y="11"/>
                      <a:pt x="27" y="12"/>
                    </a:cubicBezTo>
                    <a:cubicBezTo>
                      <a:pt x="23" y="15"/>
                      <a:pt x="20" y="18"/>
                      <a:pt x="17" y="2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6" name="Freeform 4345"/>
              <p:cNvSpPr/>
              <p:nvPr/>
            </p:nvSpPr>
            <p:spPr bwMode="auto">
              <a:xfrm>
                <a:off x="7925" y="2881"/>
                <a:ext cx="52" cy="128"/>
              </a:xfrm>
              <a:custGeom>
                <a:gdLst>
                  <a:gd name="T0" fmla="*/ 12 w 22"/>
                  <a:gd name="T1" fmla="*/ 0 h 54"/>
                  <a:gd name="T2" fmla="*/ 15 w 22"/>
                  <a:gd name="T3" fmla="*/ 5 h 54"/>
                  <a:gd name="T4" fmla="*/ 19 w 22"/>
                  <a:gd name="T5" fmla="*/ 13 h 54"/>
                  <a:gd name="T6" fmla="*/ 19 w 22"/>
                  <a:gd name="T7" fmla="*/ 50 h 54"/>
                  <a:gd name="T8" fmla="*/ 22 w 22"/>
                  <a:gd name="T9" fmla="*/ 54 h 54"/>
                  <a:gd name="T10" fmla="*/ 9 w 22"/>
                  <a:gd name="T11" fmla="*/ 54 h 54"/>
                  <a:gd name="T12" fmla="*/ 12 w 22"/>
                  <a:gd name="T13" fmla="*/ 0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54">
                    <a:moveTo>
                      <a:pt x="12" y="0"/>
                    </a:moveTo>
                    <a:cubicBezTo>
                      <a:pt x="13" y="2"/>
                      <a:pt x="14" y="3"/>
                      <a:pt x="15" y="5"/>
                    </a:cubicBezTo>
                    <a:cubicBezTo>
                      <a:pt x="16" y="8"/>
                      <a:pt x="18" y="10"/>
                      <a:pt x="19" y="13"/>
                    </a:cubicBezTo>
                    <a:cubicBezTo>
                      <a:pt x="13" y="24"/>
                      <a:pt x="14" y="39"/>
                      <a:pt x="19" y="50"/>
                    </a:cubicBezTo>
                    <a:cubicBezTo>
                      <a:pt x="20" y="51"/>
                      <a:pt x="21" y="53"/>
                      <a:pt x="22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0" y="37"/>
                      <a:pt x="0" y="15"/>
                      <a:pt x="12" y="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7" name="Freeform 4346"/>
              <p:cNvSpPr/>
              <p:nvPr/>
            </p:nvSpPr>
            <p:spPr bwMode="auto">
              <a:xfrm>
                <a:off x="7948" y="2674"/>
                <a:ext cx="36" cy="57"/>
              </a:xfrm>
              <a:custGeom>
                <a:gdLst>
                  <a:gd name="T0" fmla="*/ 14 w 15"/>
                  <a:gd name="T1" fmla="*/ 24 h 24"/>
                  <a:gd name="T2" fmla="*/ 0 w 15"/>
                  <a:gd name="T3" fmla="*/ 17 h 24"/>
                  <a:gd name="T4" fmla="*/ 15 w 15"/>
                  <a:gd name="T5" fmla="*/ 0 h 24"/>
                  <a:gd name="T6" fmla="*/ 14 w 15"/>
                  <a:gd name="T7" fmla="*/ 2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4">
                    <a:moveTo>
                      <a:pt x="14" y="24"/>
                    </a:moveTo>
                    <a:cubicBezTo>
                      <a:pt x="9" y="24"/>
                      <a:pt x="2" y="22"/>
                      <a:pt x="0" y="17"/>
                    </a:cubicBezTo>
                    <a:cubicBezTo>
                      <a:pt x="5" y="11"/>
                      <a:pt x="9" y="5"/>
                      <a:pt x="15" y="0"/>
                    </a:cubicBezTo>
                    <a:cubicBezTo>
                      <a:pt x="13" y="8"/>
                      <a:pt x="12" y="16"/>
                      <a:pt x="14" y="24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8" name="Freeform 4347"/>
              <p:cNvSpPr/>
              <p:nvPr/>
            </p:nvSpPr>
            <p:spPr bwMode="auto">
              <a:xfrm>
                <a:off x="7861" y="2857"/>
                <a:ext cx="71" cy="71"/>
              </a:xfrm>
              <a:custGeom>
                <a:gdLst>
                  <a:gd name="T0" fmla="*/ 30 w 30"/>
                  <a:gd name="T1" fmla="*/ 18 h 30"/>
                  <a:gd name="T2" fmla="*/ 27 w 30"/>
                  <a:gd name="T3" fmla="*/ 29 h 30"/>
                  <a:gd name="T4" fmla="*/ 0 w 30"/>
                  <a:gd name="T5" fmla="*/ 13 h 30"/>
                  <a:gd name="T6" fmla="*/ 0 w 30"/>
                  <a:gd name="T7" fmla="*/ 11 h 30"/>
                  <a:gd name="T8" fmla="*/ 4 w 30"/>
                  <a:gd name="T9" fmla="*/ 0 h 30"/>
                  <a:gd name="T10" fmla="*/ 30 w 30"/>
                  <a:gd name="T11" fmla="*/ 18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30">
                    <a:moveTo>
                      <a:pt x="30" y="18"/>
                    </a:moveTo>
                    <a:cubicBezTo>
                      <a:pt x="28" y="21"/>
                      <a:pt x="27" y="25"/>
                      <a:pt x="27" y="29"/>
                    </a:cubicBezTo>
                    <a:cubicBezTo>
                      <a:pt x="15" y="30"/>
                      <a:pt x="4" y="23"/>
                      <a:pt x="0" y="13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2" y="7"/>
                      <a:pt x="3" y="3"/>
                      <a:pt x="4" y="0"/>
                    </a:cubicBezTo>
                    <a:cubicBezTo>
                      <a:pt x="10" y="9"/>
                      <a:pt x="18" y="17"/>
                      <a:pt x="30" y="18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9" name="Freeform 4348"/>
              <p:cNvSpPr/>
              <p:nvPr/>
            </p:nvSpPr>
            <p:spPr bwMode="auto">
              <a:xfrm>
                <a:off x="7849" y="2897"/>
                <a:ext cx="90" cy="112"/>
              </a:xfrm>
              <a:custGeom>
                <a:gdLst>
                  <a:gd name="T0" fmla="*/ 13 w 38"/>
                  <a:gd name="T1" fmla="*/ 42 h 47"/>
                  <a:gd name="T2" fmla="*/ 0 w 38"/>
                  <a:gd name="T3" fmla="*/ 12 h 47"/>
                  <a:gd name="T4" fmla="*/ 3 w 38"/>
                  <a:gd name="T5" fmla="*/ 0 h 47"/>
                  <a:gd name="T6" fmla="*/ 15 w 38"/>
                  <a:gd name="T7" fmla="*/ 11 h 47"/>
                  <a:gd name="T8" fmla="*/ 35 w 38"/>
                  <a:gd name="T9" fmla="*/ 40 h 47"/>
                  <a:gd name="T10" fmla="*/ 38 w 38"/>
                  <a:gd name="T11" fmla="*/ 47 h 47"/>
                  <a:gd name="T12" fmla="*/ 20 w 38"/>
                  <a:gd name="T13" fmla="*/ 47 h 47"/>
                  <a:gd name="T14" fmla="*/ 13 w 38"/>
                  <a:gd name="T15" fmla="*/ 42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47">
                    <a:moveTo>
                      <a:pt x="13" y="42"/>
                    </a:moveTo>
                    <a:cubicBezTo>
                      <a:pt x="4" y="34"/>
                      <a:pt x="3" y="22"/>
                      <a:pt x="0" y="12"/>
                    </a:cubicBezTo>
                    <a:cubicBezTo>
                      <a:pt x="1" y="8"/>
                      <a:pt x="2" y="4"/>
                      <a:pt x="3" y="0"/>
                    </a:cubicBezTo>
                    <a:cubicBezTo>
                      <a:pt x="6" y="5"/>
                      <a:pt x="10" y="9"/>
                      <a:pt x="15" y="11"/>
                    </a:cubicBezTo>
                    <a:cubicBezTo>
                      <a:pt x="10" y="24"/>
                      <a:pt x="20" y="44"/>
                      <a:pt x="35" y="40"/>
                    </a:cubicBezTo>
                    <a:cubicBezTo>
                      <a:pt x="36" y="42"/>
                      <a:pt x="37" y="44"/>
                      <a:pt x="38" y="47"/>
                    </a:cubicBezTo>
                    <a:cubicBezTo>
                      <a:pt x="20" y="47"/>
                      <a:pt x="20" y="47"/>
                      <a:pt x="20" y="47"/>
                    </a:cubicBezTo>
                    <a:cubicBezTo>
                      <a:pt x="18" y="45"/>
                      <a:pt x="15" y="44"/>
                      <a:pt x="13" y="4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0" name="Freeform 4349"/>
              <p:cNvSpPr/>
              <p:nvPr/>
            </p:nvSpPr>
            <p:spPr bwMode="auto">
              <a:xfrm>
                <a:off x="7773" y="2292"/>
                <a:ext cx="41" cy="38"/>
              </a:xfrm>
              <a:custGeom>
                <a:gdLst>
                  <a:gd name="T0" fmla="*/ 14 w 17"/>
                  <a:gd name="T1" fmla="*/ 1 h 16"/>
                  <a:gd name="T2" fmla="*/ 14 w 17"/>
                  <a:gd name="T3" fmla="*/ 1 h 16"/>
                  <a:gd name="T4" fmla="*/ 17 w 17"/>
                  <a:gd name="T5" fmla="*/ 16 h 16"/>
                  <a:gd name="T6" fmla="*/ 10 w 17"/>
                  <a:gd name="T7" fmla="*/ 16 h 16"/>
                  <a:gd name="T8" fmla="*/ 0 w 17"/>
                  <a:gd name="T9" fmla="*/ 0 h 16"/>
                  <a:gd name="T10" fmla="*/ 14 w 17"/>
                  <a:gd name="T11" fmla="*/ 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6" y="5"/>
                      <a:pt x="16" y="11"/>
                      <a:pt x="17" y="16"/>
                    </a:cubicBezTo>
                    <a:cubicBezTo>
                      <a:pt x="15" y="16"/>
                      <a:pt x="12" y="16"/>
                      <a:pt x="10" y="16"/>
                    </a:cubicBezTo>
                    <a:cubicBezTo>
                      <a:pt x="5" y="12"/>
                      <a:pt x="0" y="7"/>
                      <a:pt x="0" y="0"/>
                    </a:cubicBezTo>
                    <a:cubicBezTo>
                      <a:pt x="5" y="0"/>
                      <a:pt x="10" y="0"/>
                      <a:pt x="14" y="1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1" name="Freeform 4350"/>
              <p:cNvSpPr/>
              <p:nvPr/>
            </p:nvSpPr>
            <p:spPr bwMode="auto">
              <a:xfrm>
                <a:off x="7816" y="2294"/>
                <a:ext cx="33" cy="43"/>
              </a:xfrm>
              <a:custGeom>
                <a:gdLst>
                  <a:gd name="T0" fmla="*/ 14 w 14"/>
                  <a:gd name="T1" fmla="*/ 18 h 18"/>
                  <a:gd name="T2" fmla="*/ 2 w 14"/>
                  <a:gd name="T3" fmla="*/ 15 h 18"/>
                  <a:gd name="T4" fmla="*/ 0 w 14"/>
                  <a:gd name="T5" fmla="*/ 0 h 18"/>
                  <a:gd name="T6" fmla="*/ 12 w 14"/>
                  <a:gd name="T7" fmla="*/ 4 h 18"/>
                  <a:gd name="T8" fmla="*/ 14 w 14"/>
                  <a:gd name="T9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14" y="18"/>
                    </a:moveTo>
                    <a:cubicBezTo>
                      <a:pt x="10" y="16"/>
                      <a:pt x="6" y="15"/>
                      <a:pt x="2" y="15"/>
                    </a:cubicBezTo>
                    <a:cubicBezTo>
                      <a:pt x="1" y="10"/>
                      <a:pt x="1" y="5"/>
                      <a:pt x="0" y="0"/>
                    </a:cubicBezTo>
                    <a:cubicBezTo>
                      <a:pt x="4" y="1"/>
                      <a:pt x="8" y="2"/>
                      <a:pt x="12" y="4"/>
                    </a:cubicBezTo>
                    <a:cubicBezTo>
                      <a:pt x="13" y="9"/>
                      <a:pt x="13" y="13"/>
                      <a:pt x="14" y="1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2" name="Freeform 4351"/>
              <p:cNvSpPr/>
              <p:nvPr/>
            </p:nvSpPr>
            <p:spPr bwMode="auto">
              <a:xfrm>
                <a:off x="7771" y="2325"/>
                <a:ext cx="14" cy="10"/>
              </a:xfrm>
              <a:custGeom>
                <a:gdLst>
                  <a:gd name="T0" fmla="*/ 6 w 6"/>
                  <a:gd name="T1" fmla="*/ 3 h 4"/>
                  <a:gd name="T2" fmla="*/ 2 w 6"/>
                  <a:gd name="T3" fmla="*/ 4 h 4"/>
                  <a:gd name="T4" fmla="*/ 0 w 6"/>
                  <a:gd name="T5" fmla="*/ 4 h 4"/>
                  <a:gd name="T6" fmla="*/ 3 w 6"/>
                  <a:gd name="T7" fmla="*/ 0 h 4"/>
                  <a:gd name="T8" fmla="*/ 6 w 6"/>
                  <a:gd name="T9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3"/>
                    </a:moveTo>
                    <a:cubicBezTo>
                      <a:pt x="5" y="3"/>
                      <a:pt x="3" y="3"/>
                      <a:pt x="2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3"/>
                      <a:pt x="3" y="1"/>
                      <a:pt x="3" y="0"/>
                    </a:cubicBezTo>
                    <a:cubicBezTo>
                      <a:pt x="4" y="1"/>
                      <a:pt x="5" y="2"/>
                      <a:pt x="6" y="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3" name="Freeform 4352"/>
              <p:cNvSpPr/>
              <p:nvPr/>
            </p:nvSpPr>
            <p:spPr bwMode="auto">
              <a:xfrm>
                <a:off x="7887" y="2356"/>
                <a:ext cx="19" cy="26"/>
              </a:xfrm>
              <a:custGeom>
                <a:gdLst>
                  <a:gd name="T0" fmla="*/ 5 w 8"/>
                  <a:gd name="T1" fmla="*/ 0 h 11"/>
                  <a:gd name="T2" fmla="*/ 8 w 8"/>
                  <a:gd name="T3" fmla="*/ 4 h 11"/>
                  <a:gd name="T4" fmla="*/ 5 w 8"/>
                  <a:gd name="T5" fmla="*/ 8 h 11"/>
                  <a:gd name="T6" fmla="*/ 3 w 8"/>
                  <a:gd name="T7" fmla="*/ 11 h 11"/>
                  <a:gd name="T8" fmla="*/ 0 w 8"/>
                  <a:gd name="T9" fmla="*/ 6 h 11"/>
                  <a:gd name="T10" fmla="*/ 3 w 8"/>
                  <a:gd name="T11" fmla="*/ 3 h 11"/>
                  <a:gd name="T12" fmla="*/ 5 w 8"/>
                  <a:gd name="T13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5" y="0"/>
                    </a:moveTo>
                    <a:cubicBezTo>
                      <a:pt x="6" y="1"/>
                      <a:pt x="7" y="2"/>
                      <a:pt x="8" y="4"/>
                    </a:cubicBezTo>
                    <a:cubicBezTo>
                      <a:pt x="7" y="5"/>
                      <a:pt x="6" y="7"/>
                      <a:pt x="5" y="8"/>
                    </a:cubicBezTo>
                    <a:cubicBezTo>
                      <a:pt x="4" y="9"/>
                      <a:pt x="3" y="10"/>
                      <a:pt x="3" y="11"/>
                    </a:cubicBezTo>
                    <a:cubicBezTo>
                      <a:pt x="2" y="9"/>
                      <a:pt x="1" y="8"/>
                      <a:pt x="0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5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4" name="Freeform 4353"/>
              <p:cNvSpPr/>
              <p:nvPr/>
            </p:nvSpPr>
            <p:spPr bwMode="auto">
              <a:xfrm>
                <a:off x="7901" y="2401"/>
                <a:ext cx="31" cy="50"/>
              </a:xfrm>
              <a:custGeom>
                <a:gdLst>
                  <a:gd name="T0" fmla="*/ 0 w 13"/>
                  <a:gd name="T1" fmla="*/ 13 h 21"/>
                  <a:gd name="T2" fmla="*/ 0 w 13"/>
                  <a:gd name="T3" fmla="*/ 0 h 21"/>
                  <a:gd name="T4" fmla="*/ 6 w 13"/>
                  <a:gd name="T5" fmla="*/ 1 h 21"/>
                  <a:gd name="T6" fmla="*/ 13 w 13"/>
                  <a:gd name="T7" fmla="*/ 6 h 21"/>
                  <a:gd name="T8" fmla="*/ 13 w 13"/>
                  <a:gd name="T9" fmla="*/ 6 h 21"/>
                  <a:gd name="T10" fmla="*/ 13 w 13"/>
                  <a:gd name="T11" fmla="*/ 8 h 21"/>
                  <a:gd name="T12" fmla="*/ 12 w 13"/>
                  <a:gd name="T13" fmla="*/ 21 h 21"/>
                  <a:gd name="T14" fmla="*/ 0 w 13"/>
                  <a:gd name="T15" fmla="*/ 13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1">
                    <a:moveTo>
                      <a:pt x="0" y="13"/>
                    </a:moveTo>
                    <a:cubicBezTo>
                      <a:pt x="1" y="9"/>
                      <a:pt x="0" y="4"/>
                      <a:pt x="0" y="0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9" y="1"/>
                      <a:pt x="11" y="3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7"/>
                      <a:pt x="13" y="8"/>
                      <a:pt x="13" y="8"/>
                    </a:cubicBezTo>
                    <a:cubicBezTo>
                      <a:pt x="13" y="13"/>
                      <a:pt x="13" y="17"/>
                      <a:pt x="12" y="21"/>
                    </a:cubicBezTo>
                    <a:cubicBezTo>
                      <a:pt x="9" y="17"/>
                      <a:pt x="4" y="14"/>
                      <a:pt x="0" y="13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5" name="Freeform 4354"/>
              <p:cNvSpPr/>
              <p:nvPr/>
            </p:nvSpPr>
            <p:spPr bwMode="auto">
              <a:xfrm>
                <a:off x="7851" y="2306"/>
                <a:ext cx="45" cy="57"/>
              </a:xfrm>
              <a:custGeom>
                <a:gdLst>
                  <a:gd name="T0" fmla="*/ 14 w 19"/>
                  <a:gd name="T1" fmla="*/ 9 h 24"/>
                  <a:gd name="T2" fmla="*/ 19 w 19"/>
                  <a:gd name="T3" fmla="*/ 18 h 24"/>
                  <a:gd name="T4" fmla="*/ 13 w 19"/>
                  <a:gd name="T5" fmla="*/ 24 h 24"/>
                  <a:gd name="T6" fmla="*/ 2 w 19"/>
                  <a:gd name="T7" fmla="*/ 15 h 24"/>
                  <a:gd name="T8" fmla="*/ 0 w 19"/>
                  <a:gd name="T9" fmla="*/ 0 h 24"/>
                  <a:gd name="T10" fmla="*/ 14 w 19"/>
                  <a:gd name="T11" fmla="*/ 9 h 24"/>
                  <a:gd name="T12" fmla="*/ 14 w 19"/>
                  <a:gd name="T13" fmla="*/ 9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4">
                    <a:moveTo>
                      <a:pt x="14" y="9"/>
                    </a:moveTo>
                    <a:cubicBezTo>
                      <a:pt x="15" y="13"/>
                      <a:pt x="17" y="16"/>
                      <a:pt x="19" y="18"/>
                    </a:cubicBezTo>
                    <a:cubicBezTo>
                      <a:pt x="17" y="20"/>
                      <a:pt x="15" y="22"/>
                      <a:pt x="13" y="24"/>
                    </a:cubicBezTo>
                    <a:cubicBezTo>
                      <a:pt x="10" y="21"/>
                      <a:pt x="7" y="17"/>
                      <a:pt x="2" y="15"/>
                    </a:cubicBezTo>
                    <a:cubicBezTo>
                      <a:pt x="2" y="10"/>
                      <a:pt x="1" y="5"/>
                      <a:pt x="0" y="0"/>
                    </a:cubicBezTo>
                    <a:cubicBezTo>
                      <a:pt x="5" y="3"/>
                      <a:pt x="10" y="6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6" name="Freeform 4355"/>
              <p:cNvSpPr/>
              <p:nvPr/>
            </p:nvSpPr>
            <p:spPr bwMode="auto">
              <a:xfrm>
                <a:off x="7899" y="2339"/>
                <a:ext cx="19" cy="27"/>
              </a:xfrm>
              <a:custGeom>
                <a:gdLst>
                  <a:gd name="T0" fmla="*/ 8 w 8"/>
                  <a:gd name="T1" fmla="*/ 11 h 11"/>
                  <a:gd name="T2" fmla="*/ 0 w 8"/>
                  <a:gd name="T3" fmla="*/ 0 h 11"/>
                  <a:gd name="T4" fmla="*/ 8 w 8"/>
                  <a:gd name="T5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8" y="11"/>
                    </a:moveTo>
                    <a:cubicBezTo>
                      <a:pt x="5" y="8"/>
                      <a:pt x="2" y="4"/>
                      <a:pt x="0" y="0"/>
                    </a:cubicBezTo>
                    <a:cubicBezTo>
                      <a:pt x="3" y="4"/>
                      <a:pt x="6" y="7"/>
                      <a:pt x="8" y="11"/>
                    </a:cubicBezTo>
                    <a:close/>
                  </a:path>
                </a:pathLst>
              </a:custGeom>
              <a:solidFill>
                <a:srgbClr val="FF2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7" name="Freeform 4356"/>
              <p:cNvSpPr/>
              <p:nvPr/>
            </p:nvSpPr>
            <p:spPr bwMode="auto">
              <a:xfrm>
                <a:off x="7693" y="2330"/>
                <a:ext cx="52" cy="50"/>
              </a:xfrm>
              <a:custGeom>
                <a:gdLst>
                  <a:gd name="T0" fmla="*/ 0 w 22"/>
                  <a:gd name="T1" fmla="*/ 12 h 21"/>
                  <a:gd name="T2" fmla="*/ 5 w 22"/>
                  <a:gd name="T3" fmla="*/ 2 h 21"/>
                  <a:gd name="T4" fmla="*/ 15 w 22"/>
                  <a:gd name="T5" fmla="*/ 0 h 21"/>
                  <a:gd name="T6" fmla="*/ 22 w 22"/>
                  <a:gd name="T7" fmla="*/ 7 h 21"/>
                  <a:gd name="T8" fmla="*/ 6 w 22"/>
                  <a:gd name="T9" fmla="*/ 21 h 21"/>
                  <a:gd name="T10" fmla="*/ 0 w 22"/>
                  <a:gd name="T11" fmla="*/ 12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1">
                    <a:moveTo>
                      <a:pt x="0" y="12"/>
                    </a:moveTo>
                    <a:cubicBezTo>
                      <a:pt x="0" y="8"/>
                      <a:pt x="2" y="4"/>
                      <a:pt x="5" y="2"/>
                    </a:cubicBezTo>
                    <a:cubicBezTo>
                      <a:pt x="8" y="0"/>
                      <a:pt x="12" y="0"/>
                      <a:pt x="15" y="0"/>
                    </a:cubicBezTo>
                    <a:cubicBezTo>
                      <a:pt x="19" y="1"/>
                      <a:pt x="21" y="3"/>
                      <a:pt x="22" y="7"/>
                    </a:cubicBezTo>
                    <a:cubicBezTo>
                      <a:pt x="16" y="10"/>
                      <a:pt x="10" y="15"/>
                      <a:pt x="6" y="21"/>
                    </a:cubicBezTo>
                    <a:cubicBezTo>
                      <a:pt x="2" y="19"/>
                      <a:pt x="0" y="17"/>
                      <a:pt x="0" y="12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8" name="Freeform 4357"/>
              <p:cNvSpPr/>
              <p:nvPr/>
            </p:nvSpPr>
            <p:spPr bwMode="auto">
              <a:xfrm>
                <a:off x="7896" y="2370"/>
                <a:ext cx="33" cy="34"/>
              </a:xfrm>
              <a:custGeom>
                <a:gdLst>
                  <a:gd name="T0" fmla="*/ 1 w 14"/>
                  <a:gd name="T1" fmla="*/ 10 h 14"/>
                  <a:gd name="T2" fmla="*/ 0 w 14"/>
                  <a:gd name="T3" fmla="*/ 8 h 14"/>
                  <a:gd name="T4" fmla="*/ 3 w 14"/>
                  <a:gd name="T5" fmla="*/ 5 h 14"/>
                  <a:gd name="T6" fmla="*/ 6 w 14"/>
                  <a:gd name="T7" fmla="*/ 0 h 14"/>
                  <a:gd name="T8" fmla="*/ 12 w 14"/>
                  <a:gd name="T9" fmla="*/ 6 h 14"/>
                  <a:gd name="T10" fmla="*/ 14 w 14"/>
                  <a:gd name="T11" fmla="*/ 14 h 14"/>
                  <a:gd name="T12" fmla="*/ 1 w 14"/>
                  <a:gd name="T13" fmla="*/ 1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1" y="10"/>
                    </a:moveTo>
                    <a:cubicBezTo>
                      <a:pt x="1" y="9"/>
                      <a:pt x="0" y="9"/>
                      <a:pt x="0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3"/>
                      <a:pt x="5" y="1"/>
                      <a:pt x="6" y="0"/>
                    </a:cubicBezTo>
                    <a:cubicBezTo>
                      <a:pt x="8" y="2"/>
                      <a:pt x="10" y="4"/>
                      <a:pt x="12" y="6"/>
                    </a:cubicBezTo>
                    <a:cubicBezTo>
                      <a:pt x="13" y="8"/>
                      <a:pt x="14" y="11"/>
                      <a:pt x="14" y="14"/>
                    </a:cubicBezTo>
                    <a:cubicBezTo>
                      <a:pt x="11" y="10"/>
                      <a:pt x="6" y="10"/>
                      <a:pt x="1" y="1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9" name="Freeform 4358"/>
              <p:cNvSpPr/>
              <p:nvPr/>
            </p:nvSpPr>
            <p:spPr bwMode="auto">
              <a:xfrm>
                <a:off x="7896" y="2563"/>
                <a:ext cx="76" cy="83"/>
              </a:xfrm>
              <a:custGeom>
                <a:gdLst>
                  <a:gd name="T0" fmla="*/ 10 w 32"/>
                  <a:gd name="T1" fmla="*/ 14 h 35"/>
                  <a:gd name="T2" fmla="*/ 0 w 32"/>
                  <a:gd name="T3" fmla="*/ 3 h 35"/>
                  <a:gd name="T4" fmla="*/ 6 w 32"/>
                  <a:gd name="T5" fmla="*/ 0 h 35"/>
                  <a:gd name="T6" fmla="*/ 32 w 32"/>
                  <a:gd name="T7" fmla="*/ 31 h 35"/>
                  <a:gd name="T8" fmla="*/ 28 w 32"/>
                  <a:gd name="T9" fmla="*/ 35 h 35"/>
                  <a:gd name="T10" fmla="*/ 10 w 32"/>
                  <a:gd name="T11" fmla="*/ 14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5">
                    <a:moveTo>
                      <a:pt x="10" y="14"/>
                    </a:moveTo>
                    <a:cubicBezTo>
                      <a:pt x="7" y="11"/>
                      <a:pt x="4" y="6"/>
                      <a:pt x="0" y="3"/>
                    </a:cubicBezTo>
                    <a:cubicBezTo>
                      <a:pt x="2" y="2"/>
                      <a:pt x="4" y="2"/>
                      <a:pt x="6" y="0"/>
                    </a:cubicBezTo>
                    <a:cubicBezTo>
                      <a:pt x="16" y="10"/>
                      <a:pt x="23" y="21"/>
                      <a:pt x="32" y="31"/>
                    </a:cubicBezTo>
                    <a:cubicBezTo>
                      <a:pt x="31" y="33"/>
                      <a:pt x="30" y="34"/>
                      <a:pt x="28" y="35"/>
                    </a:cubicBezTo>
                    <a:cubicBezTo>
                      <a:pt x="21" y="29"/>
                      <a:pt x="15" y="21"/>
                      <a:pt x="10" y="1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0" name="Freeform 4359"/>
              <p:cNvSpPr/>
              <p:nvPr/>
            </p:nvSpPr>
            <p:spPr bwMode="auto">
              <a:xfrm>
                <a:off x="7792" y="2608"/>
                <a:ext cx="251" cy="401"/>
              </a:xfrm>
              <a:custGeom>
                <a:gdLst>
                  <a:gd name="T0" fmla="*/ 20 w 106"/>
                  <a:gd name="T1" fmla="*/ 107 h 169"/>
                  <a:gd name="T2" fmla="*/ 54 w 106"/>
                  <a:gd name="T3" fmla="*/ 43 h 169"/>
                  <a:gd name="T4" fmla="*/ 101 w 106"/>
                  <a:gd name="T5" fmla="*/ 0 h 169"/>
                  <a:gd name="T6" fmla="*/ 106 w 106"/>
                  <a:gd name="T7" fmla="*/ 8 h 169"/>
                  <a:gd name="T8" fmla="*/ 61 w 106"/>
                  <a:gd name="T9" fmla="*/ 45 h 169"/>
                  <a:gd name="T10" fmla="*/ 29 w 106"/>
                  <a:gd name="T11" fmla="*/ 105 h 169"/>
                  <a:gd name="T12" fmla="*/ 9 w 106"/>
                  <a:gd name="T13" fmla="*/ 169 h 169"/>
                  <a:gd name="T14" fmla="*/ 0 w 106"/>
                  <a:gd name="T15" fmla="*/ 169 h 169"/>
                  <a:gd name="T16" fmla="*/ 20 w 106"/>
                  <a:gd name="T17" fmla="*/ 107 h 1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169">
                    <a:moveTo>
                      <a:pt x="20" y="107"/>
                    </a:moveTo>
                    <a:cubicBezTo>
                      <a:pt x="28" y="84"/>
                      <a:pt x="40" y="63"/>
                      <a:pt x="54" y="43"/>
                    </a:cubicBezTo>
                    <a:cubicBezTo>
                      <a:pt x="66" y="26"/>
                      <a:pt x="82" y="8"/>
                      <a:pt x="101" y="0"/>
                    </a:cubicBezTo>
                    <a:cubicBezTo>
                      <a:pt x="102" y="2"/>
                      <a:pt x="104" y="5"/>
                      <a:pt x="106" y="8"/>
                    </a:cubicBezTo>
                    <a:cubicBezTo>
                      <a:pt x="87" y="14"/>
                      <a:pt x="73" y="30"/>
                      <a:pt x="61" y="45"/>
                    </a:cubicBezTo>
                    <a:cubicBezTo>
                      <a:pt x="48" y="64"/>
                      <a:pt x="38" y="84"/>
                      <a:pt x="29" y="105"/>
                    </a:cubicBezTo>
                    <a:cubicBezTo>
                      <a:pt x="21" y="125"/>
                      <a:pt x="16" y="147"/>
                      <a:pt x="9" y="169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6" y="148"/>
                      <a:pt x="12" y="127"/>
                      <a:pt x="20" y="10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1" name="Freeform 4360"/>
              <p:cNvSpPr/>
              <p:nvPr/>
            </p:nvSpPr>
            <p:spPr bwMode="auto">
              <a:xfrm>
                <a:off x="7915" y="2501"/>
                <a:ext cx="114" cy="130"/>
              </a:xfrm>
              <a:custGeom>
                <a:gdLst>
                  <a:gd name="T0" fmla="*/ 0 w 48"/>
                  <a:gd name="T1" fmla="*/ 25 h 55"/>
                  <a:gd name="T2" fmla="*/ 8 w 48"/>
                  <a:gd name="T3" fmla="*/ 20 h 55"/>
                  <a:gd name="T4" fmla="*/ 35 w 48"/>
                  <a:gd name="T5" fmla="*/ 25 h 55"/>
                  <a:gd name="T6" fmla="*/ 25 w 48"/>
                  <a:gd name="T7" fmla="*/ 17 h 55"/>
                  <a:gd name="T8" fmla="*/ 23 w 48"/>
                  <a:gd name="T9" fmla="*/ 18 h 55"/>
                  <a:gd name="T10" fmla="*/ 23 w 48"/>
                  <a:gd name="T11" fmla="*/ 23 h 55"/>
                  <a:gd name="T12" fmla="*/ 29 w 48"/>
                  <a:gd name="T13" fmla="*/ 22 h 55"/>
                  <a:gd name="T14" fmla="*/ 30 w 48"/>
                  <a:gd name="T15" fmla="*/ 22 h 55"/>
                  <a:gd name="T16" fmla="*/ 30 w 48"/>
                  <a:gd name="T17" fmla="*/ 22 h 55"/>
                  <a:gd name="T18" fmla="*/ 30 w 48"/>
                  <a:gd name="T19" fmla="*/ 21 h 55"/>
                  <a:gd name="T20" fmla="*/ 26 w 48"/>
                  <a:gd name="T21" fmla="*/ 30 h 55"/>
                  <a:gd name="T22" fmla="*/ 11 w 48"/>
                  <a:gd name="T23" fmla="*/ 18 h 55"/>
                  <a:gd name="T24" fmla="*/ 11 w 48"/>
                  <a:gd name="T25" fmla="*/ 17 h 55"/>
                  <a:gd name="T26" fmla="*/ 24 w 48"/>
                  <a:gd name="T27" fmla="*/ 4 h 55"/>
                  <a:gd name="T28" fmla="*/ 45 w 48"/>
                  <a:gd name="T29" fmla="*/ 14 h 55"/>
                  <a:gd name="T30" fmla="*/ 46 w 48"/>
                  <a:gd name="T31" fmla="*/ 37 h 55"/>
                  <a:gd name="T32" fmla="*/ 48 w 48"/>
                  <a:gd name="T33" fmla="*/ 41 h 55"/>
                  <a:gd name="T34" fmla="*/ 26 w 48"/>
                  <a:gd name="T35" fmla="*/ 55 h 55"/>
                  <a:gd name="T36" fmla="*/ 0 w 48"/>
                  <a:gd name="T37" fmla="*/ 25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55">
                    <a:moveTo>
                      <a:pt x="0" y="25"/>
                    </a:moveTo>
                    <a:cubicBezTo>
                      <a:pt x="3" y="23"/>
                      <a:pt x="5" y="22"/>
                      <a:pt x="8" y="20"/>
                    </a:cubicBezTo>
                    <a:cubicBezTo>
                      <a:pt x="9" y="33"/>
                      <a:pt x="31" y="40"/>
                      <a:pt x="35" y="25"/>
                    </a:cubicBezTo>
                    <a:cubicBezTo>
                      <a:pt x="36" y="19"/>
                      <a:pt x="30" y="15"/>
                      <a:pt x="25" y="17"/>
                    </a:cubicBezTo>
                    <a:cubicBezTo>
                      <a:pt x="24" y="17"/>
                      <a:pt x="24" y="17"/>
                      <a:pt x="23" y="18"/>
                    </a:cubicBezTo>
                    <a:cubicBezTo>
                      <a:pt x="22" y="19"/>
                      <a:pt x="22" y="22"/>
                      <a:pt x="23" y="23"/>
                    </a:cubicBezTo>
                    <a:cubicBezTo>
                      <a:pt x="25" y="25"/>
                      <a:pt x="27" y="24"/>
                      <a:pt x="29" y="22"/>
                    </a:cubicBezTo>
                    <a:cubicBezTo>
                      <a:pt x="29" y="22"/>
                      <a:pt x="29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4" y="23"/>
                      <a:pt x="29" y="29"/>
                      <a:pt x="26" y="30"/>
                    </a:cubicBezTo>
                    <a:cubicBezTo>
                      <a:pt x="20" y="32"/>
                      <a:pt x="10" y="25"/>
                      <a:pt x="11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6" y="13"/>
                      <a:pt x="20" y="9"/>
                      <a:pt x="24" y="4"/>
                    </a:cubicBezTo>
                    <a:cubicBezTo>
                      <a:pt x="33" y="0"/>
                      <a:pt x="41" y="5"/>
                      <a:pt x="45" y="14"/>
                    </a:cubicBezTo>
                    <a:cubicBezTo>
                      <a:pt x="44" y="21"/>
                      <a:pt x="44" y="29"/>
                      <a:pt x="46" y="37"/>
                    </a:cubicBezTo>
                    <a:cubicBezTo>
                      <a:pt x="46" y="38"/>
                      <a:pt x="47" y="40"/>
                      <a:pt x="48" y="41"/>
                    </a:cubicBezTo>
                    <a:cubicBezTo>
                      <a:pt x="40" y="45"/>
                      <a:pt x="33" y="50"/>
                      <a:pt x="26" y="55"/>
                    </a:cubicBezTo>
                    <a:cubicBezTo>
                      <a:pt x="18" y="45"/>
                      <a:pt x="10" y="34"/>
                      <a:pt x="0" y="25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2" name="Freeform 4361"/>
              <p:cNvSpPr/>
              <p:nvPr/>
            </p:nvSpPr>
            <p:spPr bwMode="auto">
              <a:xfrm>
                <a:off x="7622" y="2349"/>
                <a:ext cx="52" cy="313"/>
              </a:xfrm>
              <a:custGeom>
                <a:gdLst>
                  <a:gd name="T0" fmla="*/ 21 w 22"/>
                  <a:gd name="T1" fmla="*/ 88 h 132"/>
                  <a:gd name="T2" fmla="*/ 18 w 22"/>
                  <a:gd name="T3" fmla="*/ 132 h 132"/>
                  <a:gd name="T4" fmla="*/ 6 w 22"/>
                  <a:gd name="T5" fmla="*/ 122 h 132"/>
                  <a:gd name="T6" fmla="*/ 9 w 22"/>
                  <a:gd name="T7" fmla="*/ 75 h 132"/>
                  <a:gd name="T8" fmla="*/ 0 w 22"/>
                  <a:gd name="T9" fmla="*/ 51 h 132"/>
                  <a:gd name="T10" fmla="*/ 9 w 22"/>
                  <a:gd name="T11" fmla="*/ 21 h 132"/>
                  <a:gd name="T12" fmla="*/ 3 w 22"/>
                  <a:gd name="T13" fmla="*/ 11 h 132"/>
                  <a:gd name="T14" fmla="*/ 11 w 22"/>
                  <a:gd name="T15" fmla="*/ 0 h 132"/>
                  <a:gd name="T16" fmla="*/ 17 w 22"/>
                  <a:gd name="T17" fmla="*/ 40 h 132"/>
                  <a:gd name="T18" fmla="*/ 21 w 22"/>
                  <a:gd name="T19" fmla="*/ 88 h 1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32">
                    <a:moveTo>
                      <a:pt x="21" y="88"/>
                    </a:moveTo>
                    <a:cubicBezTo>
                      <a:pt x="13" y="100"/>
                      <a:pt x="12" y="118"/>
                      <a:pt x="18" y="132"/>
                    </a:cubicBezTo>
                    <a:cubicBezTo>
                      <a:pt x="14" y="129"/>
                      <a:pt x="10" y="125"/>
                      <a:pt x="6" y="122"/>
                    </a:cubicBezTo>
                    <a:cubicBezTo>
                      <a:pt x="9" y="107"/>
                      <a:pt x="8" y="91"/>
                      <a:pt x="9" y="75"/>
                    </a:cubicBezTo>
                    <a:cubicBezTo>
                      <a:pt x="10" y="66"/>
                      <a:pt x="7" y="56"/>
                      <a:pt x="0" y="51"/>
                    </a:cubicBezTo>
                    <a:cubicBezTo>
                      <a:pt x="7" y="43"/>
                      <a:pt x="12" y="32"/>
                      <a:pt x="9" y="21"/>
                    </a:cubicBezTo>
                    <a:cubicBezTo>
                      <a:pt x="8" y="17"/>
                      <a:pt x="6" y="14"/>
                      <a:pt x="3" y="11"/>
                    </a:cubicBezTo>
                    <a:cubicBezTo>
                      <a:pt x="5" y="7"/>
                      <a:pt x="8" y="3"/>
                      <a:pt x="11" y="0"/>
                    </a:cubicBezTo>
                    <a:cubicBezTo>
                      <a:pt x="17" y="12"/>
                      <a:pt x="16" y="27"/>
                      <a:pt x="17" y="40"/>
                    </a:cubicBezTo>
                    <a:cubicBezTo>
                      <a:pt x="19" y="56"/>
                      <a:pt x="22" y="72"/>
                      <a:pt x="21" y="8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3" name="Freeform 4362"/>
              <p:cNvSpPr/>
              <p:nvPr/>
            </p:nvSpPr>
            <p:spPr bwMode="auto">
              <a:xfrm>
                <a:off x="7700" y="2570"/>
                <a:ext cx="76" cy="85"/>
              </a:xfrm>
              <a:custGeom>
                <a:gdLst>
                  <a:gd name="T0" fmla="*/ 3 w 32"/>
                  <a:gd name="T1" fmla="*/ 14 h 36"/>
                  <a:gd name="T2" fmla="*/ 22 w 32"/>
                  <a:gd name="T3" fmla="*/ 0 h 36"/>
                  <a:gd name="T4" fmla="*/ 32 w 32"/>
                  <a:gd name="T5" fmla="*/ 4 h 36"/>
                  <a:gd name="T6" fmla="*/ 7 w 32"/>
                  <a:gd name="T7" fmla="*/ 36 h 36"/>
                  <a:gd name="T8" fmla="*/ 3 w 32"/>
                  <a:gd name="T9" fmla="*/ 14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6">
                    <a:moveTo>
                      <a:pt x="3" y="14"/>
                    </a:moveTo>
                    <a:cubicBezTo>
                      <a:pt x="6" y="5"/>
                      <a:pt x="13" y="0"/>
                      <a:pt x="22" y="0"/>
                    </a:cubicBezTo>
                    <a:cubicBezTo>
                      <a:pt x="25" y="2"/>
                      <a:pt x="28" y="3"/>
                      <a:pt x="32" y="4"/>
                    </a:cubicBezTo>
                    <a:cubicBezTo>
                      <a:pt x="22" y="14"/>
                      <a:pt x="14" y="24"/>
                      <a:pt x="7" y="36"/>
                    </a:cubicBezTo>
                    <a:cubicBezTo>
                      <a:pt x="1" y="30"/>
                      <a:pt x="0" y="22"/>
                      <a:pt x="3" y="14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4" name="Freeform 4363"/>
              <p:cNvSpPr/>
              <p:nvPr/>
            </p:nvSpPr>
            <p:spPr bwMode="auto">
              <a:xfrm>
                <a:off x="7612" y="2551"/>
                <a:ext cx="22" cy="83"/>
              </a:xfrm>
              <a:custGeom>
                <a:gdLst>
                  <a:gd name="T0" fmla="*/ 7 w 9"/>
                  <a:gd name="T1" fmla="*/ 35 h 35"/>
                  <a:gd name="T2" fmla="*/ 4 w 9"/>
                  <a:gd name="T3" fmla="*/ 33 h 35"/>
                  <a:gd name="T4" fmla="*/ 0 w 9"/>
                  <a:gd name="T5" fmla="*/ 8 h 35"/>
                  <a:gd name="T6" fmla="*/ 9 w 9"/>
                  <a:gd name="T7" fmla="*/ 0 h 35"/>
                  <a:gd name="T8" fmla="*/ 7 w 9"/>
                  <a:gd name="T9" fmla="*/ 35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5">
                    <a:moveTo>
                      <a:pt x="7" y="35"/>
                    </a:moveTo>
                    <a:cubicBezTo>
                      <a:pt x="6" y="35"/>
                      <a:pt x="5" y="34"/>
                      <a:pt x="4" y="33"/>
                    </a:cubicBezTo>
                    <a:cubicBezTo>
                      <a:pt x="8" y="25"/>
                      <a:pt x="7" y="15"/>
                      <a:pt x="0" y="8"/>
                    </a:cubicBezTo>
                    <a:cubicBezTo>
                      <a:pt x="4" y="6"/>
                      <a:pt x="7" y="4"/>
                      <a:pt x="9" y="0"/>
                    </a:cubicBezTo>
                    <a:cubicBezTo>
                      <a:pt x="9" y="12"/>
                      <a:pt x="9" y="24"/>
                      <a:pt x="7" y="3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5" name="Freeform 4364"/>
              <p:cNvSpPr/>
              <p:nvPr/>
            </p:nvSpPr>
            <p:spPr bwMode="auto">
              <a:xfrm>
                <a:off x="7646" y="2536"/>
                <a:ext cx="94" cy="157"/>
              </a:xfrm>
              <a:custGeom>
                <a:gdLst>
                  <a:gd name="T0" fmla="*/ 29 w 40"/>
                  <a:gd name="T1" fmla="*/ 0 h 66"/>
                  <a:gd name="T2" fmla="*/ 35 w 40"/>
                  <a:gd name="T3" fmla="*/ 7 h 66"/>
                  <a:gd name="T4" fmla="*/ 40 w 40"/>
                  <a:gd name="T5" fmla="*/ 11 h 66"/>
                  <a:gd name="T6" fmla="*/ 29 w 40"/>
                  <a:gd name="T7" fmla="*/ 53 h 66"/>
                  <a:gd name="T8" fmla="*/ 22 w 40"/>
                  <a:gd name="T9" fmla="*/ 66 h 66"/>
                  <a:gd name="T10" fmla="*/ 29 w 40"/>
                  <a:gd name="T11" fmla="*/ 0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66">
                    <a:moveTo>
                      <a:pt x="29" y="0"/>
                    </a:moveTo>
                    <a:cubicBezTo>
                      <a:pt x="31" y="2"/>
                      <a:pt x="33" y="5"/>
                      <a:pt x="35" y="7"/>
                    </a:cubicBezTo>
                    <a:cubicBezTo>
                      <a:pt x="37" y="8"/>
                      <a:pt x="39" y="10"/>
                      <a:pt x="40" y="11"/>
                    </a:cubicBezTo>
                    <a:cubicBezTo>
                      <a:pt x="22" y="13"/>
                      <a:pt x="14" y="41"/>
                      <a:pt x="29" y="53"/>
                    </a:cubicBezTo>
                    <a:cubicBezTo>
                      <a:pt x="26" y="57"/>
                      <a:pt x="24" y="61"/>
                      <a:pt x="22" y="66"/>
                    </a:cubicBezTo>
                    <a:cubicBezTo>
                      <a:pt x="0" y="48"/>
                      <a:pt x="3" y="11"/>
                      <a:pt x="29" y="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6" name="Freeform 4365"/>
              <p:cNvSpPr/>
              <p:nvPr/>
            </p:nvSpPr>
            <p:spPr bwMode="auto">
              <a:xfrm>
                <a:off x="7761" y="2574"/>
                <a:ext cx="197" cy="159"/>
              </a:xfrm>
              <a:custGeom>
                <a:gdLst>
                  <a:gd name="T0" fmla="*/ 40 w 83"/>
                  <a:gd name="T1" fmla="*/ 4 h 67"/>
                  <a:gd name="T2" fmla="*/ 51 w 83"/>
                  <a:gd name="T3" fmla="*/ 39 h 67"/>
                  <a:gd name="T4" fmla="*/ 28 w 83"/>
                  <a:gd name="T5" fmla="*/ 40 h 67"/>
                  <a:gd name="T6" fmla="*/ 29 w 83"/>
                  <a:gd name="T7" fmla="*/ 26 h 67"/>
                  <a:gd name="T8" fmla="*/ 36 w 83"/>
                  <a:gd name="T9" fmla="*/ 22 h 67"/>
                  <a:gd name="T10" fmla="*/ 39 w 83"/>
                  <a:gd name="T11" fmla="*/ 24 h 67"/>
                  <a:gd name="T12" fmla="*/ 35 w 83"/>
                  <a:gd name="T13" fmla="*/ 30 h 67"/>
                  <a:gd name="T14" fmla="*/ 37 w 83"/>
                  <a:gd name="T15" fmla="*/ 32 h 67"/>
                  <a:gd name="T16" fmla="*/ 37 w 83"/>
                  <a:gd name="T17" fmla="*/ 32 h 67"/>
                  <a:gd name="T18" fmla="*/ 43 w 83"/>
                  <a:gd name="T19" fmla="*/ 30 h 67"/>
                  <a:gd name="T20" fmla="*/ 42 w 83"/>
                  <a:gd name="T21" fmla="*/ 22 h 67"/>
                  <a:gd name="T22" fmla="*/ 24 w 83"/>
                  <a:gd name="T23" fmla="*/ 26 h 67"/>
                  <a:gd name="T24" fmla="*/ 33 w 83"/>
                  <a:gd name="T25" fmla="*/ 48 h 67"/>
                  <a:gd name="T26" fmla="*/ 55 w 83"/>
                  <a:gd name="T27" fmla="*/ 41 h 67"/>
                  <a:gd name="T28" fmla="*/ 45 w 83"/>
                  <a:gd name="T29" fmla="*/ 3 h 67"/>
                  <a:gd name="T30" fmla="*/ 46 w 83"/>
                  <a:gd name="T31" fmla="*/ 2 h 67"/>
                  <a:gd name="T32" fmla="*/ 53 w 83"/>
                  <a:gd name="T33" fmla="*/ 0 h 67"/>
                  <a:gd name="T34" fmla="*/ 66 w 83"/>
                  <a:gd name="T35" fmla="*/ 13 h 67"/>
                  <a:gd name="T36" fmla="*/ 83 w 83"/>
                  <a:gd name="T37" fmla="*/ 32 h 67"/>
                  <a:gd name="T38" fmla="*/ 69 w 83"/>
                  <a:gd name="T39" fmla="*/ 49 h 67"/>
                  <a:gd name="T40" fmla="*/ 55 w 83"/>
                  <a:gd name="T41" fmla="*/ 67 h 67"/>
                  <a:gd name="T42" fmla="*/ 0 w 83"/>
                  <a:gd name="T43" fmla="*/ 37 h 67"/>
                  <a:gd name="T44" fmla="*/ 22 w 83"/>
                  <a:gd name="T45" fmla="*/ 5 h 67"/>
                  <a:gd name="T46" fmla="*/ 40 w 83"/>
                  <a:gd name="T47" fmla="*/ 4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3" h="67">
                    <a:moveTo>
                      <a:pt x="40" y="4"/>
                    </a:moveTo>
                    <a:cubicBezTo>
                      <a:pt x="50" y="11"/>
                      <a:pt x="59" y="28"/>
                      <a:pt x="51" y="39"/>
                    </a:cubicBezTo>
                    <a:cubicBezTo>
                      <a:pt x="46" y="47"/>
                      <a:pt x="33" y="47"/>
                      <a:pt x="28" y="40"/>
                    </a:cubicBezTo>
                    <a:cubicBezTo>
                      <a:pt x="25" y="35"/>
                      <a:pt x="26" y="30"/>
                      <a:pt x="29" y="26"/>
                    </a:cubicBezTo>
                    <a:cubicBezTo>
                      <a:pt x="31" y="24"/>
                      <a:pt x="33" y="22"/>
                      <a:pt x="36" y="22"/>
                    </a:cubicBezTo>
                    <a:cubicBezTo>
                      <a:pt x="37" y="22"/>
                      <a:pt x="38" y="23"/>
                      <a:pt x="39" y="24"/>
                    </a:cubicBezTo>
                    <a:cubicBezTo>
                      <a:pt x="36" y="25"/>
                      <a:pt x="34" y="27"/>
                      <a:pt x="35" y="30"/>
                    </a:cubicBezTo>
                    <a:cubicBezTo>
                      <a:pt x="36" y="31"/>
                      <a:pt x="37" y="31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9" y="33"/>
                      <a:pt x="42" y="32"/>
                      <a:pt x="43" y="30"/>
                    </a:cubicBezTo>
                    <a:cubicBezTo>
                      <a:pt x="44" y="27"/>
                      <a:pt x="44" y="24"/>
                      <a:pt x="42" y="22"/>
                    </a:cubicBezTo>
                    <a:cubicBezTo>
                      <a:pt x="36" y="15"/>
                      <a:pt x="28" y="20"/>
                      <a:pt x="24" y="26"/>
                    </a:cubicBezTo>
                    <a:cubicBezTo>
                      <a:pt x="19" y="35"/>
                      <a:pt x="25" y="45"/>
                      <a:pt x="33" y="48"/>
                    </a:cubicBezTo>
                    <a:cubicBezTo>
                      <a:pt x="40" y="52"/>
                      <a:pt x="50" y="48"/>
                      <a:pt x="55" y="41"/>
                    </a:cubicBezTo>
                    <a:cubicBezTo>
                      <a:pt x="63" y="29"/>
                      <a:pt x="55" y="11"/>
                      <a:pt x="45" y="3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9" y="1"/>
                      <a:pt x="51" y="1"/>
                      <a:pt x="53" y="0"/>
                    </a:cubicBezTo>
                    <a:cubicBezTo>
                      <a:pt x="59" y="2"/>
                      <a:pt x="63" y="9"/>
                      <a:pt x="66" y="13"/>
                    </a:cubicBezTo>
                    <a:cubicBezTo>
                      <a:pt x="71" y="20"/>
                      <a:pt x="76" y="27"/>
                      <a:pt x="83" y="32"/>
                    </a:cubicBezTo>
                    <a:cubicBezTo>
                      <a:pt x="78" y="38"/>
                      <a:pt x="73" y="43"/>
                      <a:pt x="69" y="49"/>
                    </a:cubicBezTo>
                    <a:cubicBezTo>
                      <a:pt x="64" y="54"/>
                      <a:pt x="59" y="60"/>
                      <a:pt x="55" y="67"/>
                    </a:cubicBezTo>
                    <a:cubicBezTo>
                      <a:pt x="37" y="57"/>
                      <a:pt x="19" y="45"/>
                      <a:pt x="0" y="37"/>
                    </a:cubicBezTo>
                    <a:cubicBezTo>
                      <a:pt x="6" y="25"/>
                      <a:pt x="13" y="14"/>
                      <a:pt x="22" y="5"/>
                    </a:cubicBezTo>
                    <a:cubicBezTo>
                      <a:pt x="28" y="5"/>
                      <a:pt x="35" y="5"/>
                      <a:pt x="40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7" name="Freeform 4366"/>
              <p:cNvSpPr/>
              <p:nvPr/>
            </p:nvSpPr>
            <p:spPr bwMode="auto">
              <a:xfrm>
                <a:off x="7598" y="2582"/>
                <a:ext cx="208" cy="427"/>
              </a:xfrm>
              <a:custGeom>
                <a:gdLst>
                  <a:gd name="T0" fmla="*/ 19 w 88"/>
                  <a:gd name="T1" fmla="*/ 118 h 180"/>
                  <a:gd name="T2" fmla="*/ 78 w 88"/>
                  <a:gd name="T3" fmla="*/ 0 h 180"/>
                  <a:gd name="T4" fmla="*/ 88 w 88"/>
                  <a:gd name="T5" fmla="*/ 2 h 180"/>
                  <a:gd name="T6" fmla="*/ 52 w 88"/>
                  <a:gd name="T7" fmla="*/ 62 h 180"/>
                  <a:gd name="T8" fmla="*/ 32 w 88"/>
                  <a:gd name="T9" fmla="*/ 119 h 180"/>
                  <a:gd name="T10" fmla="*/ 10 w 88"/>
                  <a:gd name="T11" fmla="*/ 180 h 180"/>
                  <a:gd name="T12" fmla="*/ 0 w 88"/>
                  <a:gd name="T13" fmla="*/ 180 h 180"/>
                  <a:gd name="T14" fmla="*/ 19 w 88"/>
                  <a:gd name="T15" fmla="*/ 118 h 18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180">
                    <a:moveTo>
                      <a:pt x="19" y="118"/>
                    </a:moveTo>
                    <a:cubicBezTo>
                      <a:pt x="33" y="76"/>
                      <a:pt x="46" y="32"/>
                      <a:pt x="78" y="0"/>
                    </a:cubicBezTo>
                    <a:cubicBezTo>
                      <a:pt x="81" y="1"/>
                      <a:pt x="84" y="2"/>
                      <a:pt x="88" y="2"/>
                    </a:cubicBezTo>
                    <a:cubicBezTo>
                      <a:pt x="71" y="18"/>
                      <a:pt x="61" y="41"/>
                      <a:pt x="52" y="62"/>
                    </a:cubicBezTo>
                    <a:cubicBezTo>
                      <a:pt x="44" y="81"/>
                      <a:pt x="38" y="100"/>
                      <a:pt x="32" y="119"/>
                    </a:cubicBezTo>
                    <a:cubicBezTo>
                      <a:pt x="25" y="139"/>
                      <a:pt x="18" y="160"/>
                      <a:pt x="10" y="180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7" y="159"/>
                      <a:pt x="12" y="139"/>
                      <a:pt x="19" y="11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8" name="Freeform 4367"/>
              <p:cNvSpPr/>
              <p:nvPr/>
            </p:nvSpPr>
            <p:spPr bwMode="auto">
              <a:xfrm>
                <a:off x="7215" y="2838"/>
                <a:ext cx="85" cy="171"/>
              </a:xfrm>
              <a:custGeom>
                <a:gdLst>
                  <a:gd name="T0" fmla="*/ 0 w 36"/>
                  <a:gd name="T1" fmla="*/ 68 h 72"/>
                  <a:gd name="T2" fmla="*/ 12 w 36"/>
                  <a:gd name="T3" fmla="*/ 41 h 72"/>
                  <a:gd name="T4" fmla="*/ 17 w 36"/>
                  <a:gd name="T5" fmla="*/ 3 h 72"/>
                  <a:gd name="T6" fmla="*/ 17 w 36"/>
                  <a:gd name="T7" fmla="*/ 3 h 72"/>
                  <a:gd name="T8" fmla="*/ 18 w 36"/>
                  <a:gd name="T9" fmla="*/ 0 h 72"/>
                  <a:gd name="T10" fmla="*/ 36 w 36"/>
                  <a:gd name="T11" fmla="*/ 11 h 72"/>
                  <a:gd name="T12" fmla="*/ 15 w 36"/>
                  <a:gd name="T13" fmla="*/ 72 h 72"/>
                  <a:gd name="T14" fmla="*/ 7 w 36"/>
                  <a:gd name="T15" fmla="*/ 72 h 72"/>
                  <a:gd name="T16" fmla="*/ 0 w 36"/>
                  <a:gd name="T17" fmla="*/ 68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72">
                    <a:moveTo>
                      <a:pt x="0" y="68"/>
                    </a:moveTo>
                    <a:cubicBezTo>
                      <a:pt x="7" y="60"/>
                      <a:pt x="9" y="50"/>
                      <a:pt x="12" y="41"/>
                    </a:cubicBezTo>
                    <a:cubicBezTo>
                      <a:pt x="15" y="29"/>
                      <a:pt x="19" y="16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1"/>
                      <a:pt x="18" y="0"/>
                    </a:cubicBezTo>
                    <a:cubicBezTo>
                      <a:pt x="22" y="6"/>
                      <a:pt x="29" y="9"/>
                      <a:pt x="36" y="11"/>
                    </a:cubicBezTo>
                    <a:cubicBezTo>
                      <a:pt x="35" y="33"/>
                      <a:pt x="28" y="54"/>
                      <a:pt x="15" y="72"/>
                    </a:cubicBezTo>
                    <a:cubicBezTo>
                      <a:pt x="7" y="72"/>
                      <a:pt x="7" y="72"/>
                      <a:pt x="7" y="72"/>
                    </a:cubicBezTo>
                    <a:cubicBezTo>
                      <a:pt x="5" y="70"/>
                      <a:pt x="2" y="69"/>
                      <a:pt x="0" y="6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9" name="Freeform 4368"/>
              <p:cNvSpPr/>
              <p:nvPr/>
            </p:nvSpPr>
            <p:spPr bwMode="auto">
              <a:xfrm>
                <a:off x="7951" y="2290"/>
                <a:ext cx="61" cy="19"/>
              </a:xfrm>
              <a:custGeom>
                <a:gdLst>
                  <a:gd name="T0" fmla="*/ 23 w 26"/>
                  <a:gd name="T1" fmla="*/ 6 h 8"/>
                  <a:gd name="T2" fmla="*/ 23 w 26"/>
                  <a:gd name="T3" fmla="*/ 8 h 8"/>
                  <a:gd name="T4" fmla="*/ 5 w 26"/>
                  <a:gd name="T5" fmla="*/ 6 h 8"/>
                  <a:gd name="T6" fmla="*/ 0 w 26"/>
                  <a:gd name="T7" fmla="*/ 0 h 8"/>
                  <a:gd name="T8" fmla="*/ 19 w 26"/>
                  <a:gd name="T9" fmla="*/ 0 h 8"/>
                  <a:gd name="T10" fmla="*/ 26 w 26"/>
                  <a:gd name="T11" fmla="*/ 1 h 8"/>
                  <a:gd name="T12" fmla="*/ 23 w 26"/>
                  <a:gd name="T13" fmla="*/ 6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8">
                    <a:moveTo>
                      <a:pt x="23" y="6"/>
                    </a:moveTo>
                    <a:cubicBezTo>
                      <a:pt x="23" y="7"/>
                      <a:pt x="23" y="7"/>
                      <a:pt x="23" y="8"/>
                    </a:cubicBezTo>
                    <a:cubicBezTo>
                      <a:pt x="17" y="6"/>
                      <a:pt x="11" y="5"/>
                      <a:pt x="5" y="6"/>
                    </a:cubicBezTo>
                    <a:cubicBezTo>
                      <a:pt x="3" y="4"/>
                      <a:pt x="1" y="2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2" y="0"/>
                      <a:pt x="24" y="0"/>
                      <a:pt x="26" y="1"/>
                    </a:cubicBezTo>
                    <a:cubicBezTo>
                      <a:pt x="25" y="2"/>
                      <a:pt x="24" y="4"/>
                      <a:pt x="23" y="6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0" name="Freeform 4369"/>
              <p:cNvSpPr/>
              <p:nvPr/>
            </p:nvSpPr>
            <p:spPr bwMode="auto">
              <a:xfrm>
                <a:off x="7113" y="2287"/>
                <a:ext cx="530" cy="586"/>
              </a:xfrm>
              <a:custGeom>
                <a:gdLst>
                  <a:gd name="T0" fmla="*/ 199 w 224"/>
                  <a:gd name="T1" fmla="*/ 27 h 247"/>
                  <a:gd name="T2" fmla="*/ 199 w 224"/>
                  <a:gd name="T3" fmla="*/ 31 h 247"/>
                  <a:gd name="T4" fmla="*/ 220 w 224"/>
                  <a:gd name="T5" fmla="*/ 47 h 247"/>
                  <a:gd name="T6" fmla="*/ 211 w 224"/>
                  <a:gd name="T7" fmla="*/ 75 h 247"/>
                  <a:gd name="T8" fmla="*/ 211 w 224"/>
                  <a:gd name="T9" fmla="*/ 78 h 247"/>
                  <a:gd name="T10" fmla="*/ 212 w 224"/>
                  <a:gd name="T11" fmla="*/ 79 h 247"/>
                  <a:gd name="T12" fmla="*/ 207 w 224"/>
                  <a:gd name="T13" fmla="*/ 116 h 247"/>
                  <a:gd name="T14" fmla="*/ 206 w 224"/>
                  <a:gd name="T15" fmla="*/ 120 h 247"/>
                  <a:gd name="T16" fmla="*/ 188 w 224"/>
                  <a:gd name="T17" fmla="*/ 160 h 247"/>
                  <a:gd name="T18" fmla="*/ 187 w 224"/>
                  <a:gd name="T19" fmla="*/ 163 h 247"/>
                  <a:gd name="T20" fmla="*/ 149 w 224"/>
                  <a:gd name="T21" fmla="*/ 193 h 247"/>
                  <a:gd name="T22" fmla="*/ 146 w 224"/>
                  <a:gd name="T23" fmla="*/ 195 h 247"/>
                  <a:gd name="T24" fmla="*/ 138 w 224"/>
                  <a:gd name="T25" fmla="*/ 218 h 247"/>
                  <a:gd name="T26" fmla="*/ 112 w 224"/>
                  <a:gd name="T27" fmla="*/ 219 h 247"/>
                  <a:gd name="T28" fmla="*/ 109 w 224"/>
                  <a:gd name="T29" fmla="*/ 220 h 247"/>
                  <a:gd name="T30" fmla="*/ 89 w 224"/>
                  <a:gd name="T31" fmla="*/ 240 h 247"/>
                  <a:gd name="T32" fmla="*/ 63 w 224"/>
                  <a:gd name="T33" fmla="*/ 228 h 247"/>
                  <a:gd name="T34" fmla="*/ 60 w 224"/>
                  <a:gd name="T35" fmla="*/ 227 h 247"/>
                  <a:gd name="T36" fmla="*/ 32 w 224"/>
                  <a:gd name="T37" fmla="*/ 245 h 247"/>
                  <a:gd name="T38" fmla="*/ 12 w 224"/>
                  <a:gd name="T39" fmla="*/ 221 h 247"/>
                  <a:gd name="T40" fmla="*/ 9 w 224"/>
                  <a:gd name="T41" fmla="*/ 220 h 247"/>
                  <a:gd name="T42" fmla="*/ 0 w 224"/>
                  <a:gd name="T43" fmla="*/ 222 h 247"/>
                  <a:gd name="T44" fmla="*/ 27 w 224"/>
                  <a:gd name="T45" fmla="*/ 183 h 247"/>
                  <a:gd name="T46" fmla="*/ 22 w 224"/>
                  <a:gd name="T47" fmla="*/ 214 h 247"/>
                  <a:gd name="T48" fmla="*/ 32 w 224"/>
                  <a:gd name="T49" fmla="*/ 236 h 247"/>
                  <a:gd name="T50" fmla="*/ 49 w 224"/>
                  <a:gd name="T51" fmla="*/ 222 h 247"/>
                  <a:gd name="T52" fmla="*/ 57 w 224"/>
                  <a:gd name="T53" fmla="*/ 187 h 247"/>
                  <a:gd name="T54" fmla="*/ 67 w 224"/>
                  <a:gd name="T55" fmla="*/ 217 h 247"/>
                  <a:gd name="T56" fmla="*/ 88 w 224"/>
                  <a:gd name="T57" fmla="*/ 231 h 247"/>
                  <a:gd name="T58" fmla="*/ 97 w 224"/>
                  <a:gd name="T59" fmla="*/ 207 h 247"/>
                  <a:gd name="T60" fmla="*/ 89 w 224"/>
                  <a:gd name="T61" fmla="*/ 178 h 247"/>
                  <a:gd name="T62" fmla="*/ 103 w 224"/>
                  <a:gd name="T63" fmla="*/ 202 h 247"/>
                  <a:gd name="T64" fmla="*/ 126 w 224"/>
                  <a:gd name="T65" fmla="*/ 213 h 247"/>
                  <a:gd name="T66" fmla="*/ 129 w 224"/>
                  <a:gd name="T67" fmla="*/ 187 h 247"/>
                  <a:gd name="T68" fmla="*/ 114 w 224"/>
                  <a:gd name="T69" fmla="*/ 158 h 247"/>
                  <a:gd name="T70" fmla="*/ 141 w 224"/>
                  <a:gd name="T71" fmla="*/ 179 h 247"/>
                  <a:gd name="T72" fmla="*/ 170 w 224"/>
                  <a:gd name="T73" fmla="*/ 185 h 247"/>
                  <a:gd name="T74" fmla="*/ 169 w 224"/>
                  <a:gd name="T75" fmla="*/ 159 h 247"/>
                  <a:gd name="T76" fmla="*/ 147 w 224"/>
                  <a:gd name="T77" fmla="*/ 142 h 247"/>
                  <a:gd name="T78" fmla="*/ 172 w 224"/>
                  <a:gd name="T79" fmla="*/ 150 h 247"/>
                  <a:gd name="T80" fmla="*/ 202 w 224"/>
                  <a:gd name="T81" fmla="*/ 145 h 247"/>
                  <a:gd name="T82" fmla="*/ 188 w 224"/>
                  <a:gd name="T83" fmla="*/ 121 h 247"/>
                  <a:gd name="T84" fmla="*/ 155 w 224"/>
                  <a:gd name="T85" fmla="*/ 109 h 247"/>
                  <a:gd name="T86" fmla="*/ 182 w 224"/>
                  <a:gd name="T87" fmla="*/ 109 h 247"/>
                  <a:gd name="T88" fmla="*/ 212 w 224"/>
                  <a:gd name="T89" fmla="*/ 99 h 247"/>
                  <a:gd name="T90" fmla="*/ 191 w 224"/>
                  <a:gd name="T91" fmla="*/ 80 h 247"/>
                  <a:gd name="T92" fmla="*/ 158 w 224"/>
                  <a:gd name="T93" fmla="*/ 74 h 247"/>
                  <a:gd name="T94" fmla="*/ 169 w 224"/>
                  <a:gd name="T95" fmla="*/ 73 h 247"/>
                  <a:gd name="T96" fmla="*/ 192 w 224"/>
                  <a:gd name="T97" fmla="*/ 68 h 247"/>
                  <a:gd name="T98" fmla="*/ 213 w 224"/>
                  <a:gd name="T99" fmla="*/ 53 h 247"/>
                  <a:gd name="T100" fmla="*/ 185 w 224"/>
                  <a:gd name="T101" fmla="*/ 39 h 247"/>
                  <a:gd name="T102" fmla="*/ 150 w 224"/>
                  <a:gd name="T103" fmla="*/ 41 h 247"/>
                  <a:gd name="T104" fmla="*/ 186 w 224"/>
                  <a:gd name="T105" fmla="*/ 26 h 247"/>
                  <a:gd name="T106" fmla="*/ 198 w 224"/>
                  <a:gd name="T107" fmla="*/ 7 h 247"/>
                  <a:gd name="T108" fmla="*/ 175 w 224"/>
                  <a:gd name="T109" fmla="*/ 2 h 247"/>
                  <a:gd name="T110" fmla="*/ 154 w 224"/>
                  <a:gd name="T111" fmla="*/ 10 h 247"/>
                  <a:gd name="T112" fmla="*/ 136 w 224"/>
                  <a:gd name="T113" fmla="*/ 18 h 247"/>
                  <a:gd name="T114" fmla="*/ 155 w 224"/>
                  <a:gd name="T115" fmla="*/ 1 h 247"/>
                  <a:gd name="T116" fmla="*/ 206 w 224"/>
                  <a:gd name="T117" fmla="*/ 1 h 247"/>
                  <a:gd name="T118" fmla="*/ 199 w 224"/>
                  <a:gd name="T119" fmla="*/ 27 h 2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4" h="246">
                    <a:moveTo>
                      <a:pt x="199" y="27"/>
                    </a:moveTo>
                    <a:cubicBezTo>
                      <a:pt x="197" y="29"/>
                      <a:pt x="198" y="30"/>
                      <a:pt x="199" y="31"/>
                    </a:cubicBezTo>
                    <a:cubicBezTo>
                      <a:pt x="209" y="34"/>
                      <a:pt x="216" y="38"/>
                      <a:pt x="220" y="47"/>
                    </a:cubicBezTo>
                    <a:cubicBezTo>
                      <a:pt x="223" y="57"/>
                      <a:pt x="218" y="68"/>
                      <a:pt x="211" y="75"/>
                    </a:cubicBezTo>
                    <a:cubicBezTo>
                      <a:pt x="210" y="76"/>
                      <a:pt x="210" y="77"/>
                      <a:pt x="211" y="78"/>
                    </a:cubicBezTo>
                    <a:cubicBezTo>
                      <a:pt x="211" y="78"/>
                      <a:pt x="211" y="79"/>
                      <a:pt x="212" y="79"/>
                    </a:cubicBezTo>
                    <a:cubicBezTo>
                      <a:pt x="224" y="88"/>
                      <a:pt x="224" y="112"/>
                      <a:pt x="207" y="116"/>
                    </a:cubicBezTo>
                    <a:cubicBezTo>
                      <a:pt x="205" y="117"/>
                      <a:pt x="205" y="119"/>
                      <a:pt x="206" y="120"/>
                    </a:cubicBezTo>
                    <a:cubicBezTo>
                      <a:pt x="223" y="134"/>
                      <a:pt x="208" y="160"/>
                      <a:pt x="188" y="160"/>
                    </a:cubicBezTo>
                    <a:cubicBezTo>
                      <a:pt x="187" y="160"/>
                      <a:pt x="187" y="162"/>
                      <a:pt x="187" y="163"/>
                    </a:cubicBezTo>
                    <a:cubicBezTo>
                      <a:pt x="194" y="186"/>
                      <a:pt x="170" y="201"/>
                      <a:pt x="149" y="193"/>
                    </a:cubicBezTo>
                    <a:cubicBezTo>
                      <a:pt x="148" y="193"/>
                      <a:pt x="146" y="193"/>
                      <a:pt x="146" y="195"/>
                    </a:cubicBezTo>
                    <a:cubicBezTo>
                      <a:pt x="147" y="204"/>
                      <a:pt x="145" y="212"/>
                      <a:pt x="138" y="218"/>
                    </a:cubicBezTo>
                    <a:cubicBezTo>
                      <a:pt x="131" y="224"/>
                      <a:pt x="119" y="224"/>
                      <a:pt x="112" y="219"/>
                    </a:cubicBezTo>
                    <a:cubicBezTo>
                      <a:pt x="111" y="218"/>
                      <a:pt x="109" y="219"/>
                      <a:pt x="109" y="220"/>
                    </a:cubicBezTo>
                    <a:cubicBezTo>
                      <a:pt x="108" y="231"/>
                      <a:pt x="99" y="238"/>
                      <a:pt x="89" y="240"/>
                    </a:cubicBezTo>
                    <a:cubicBezTo>
                      <a:pt x="80" y="242"/>
                      <a:pt x="66" y="236"/>
                      <a:pt x="63" y="228"/>
                    </a:cubicBezTo>
                    <a:cubicBezTo>
                      <a:pt x="62" y="226"/>
                      <a:pt x="60" y="226"/>
                      <a:pt x="60" y="227"/>
                    </a:cubicBezTo>
                    <a:cubicBezTo>
                      <a:pt x="55" y="239"/>
                      <a:pt x="44" y="247"/>
                      <a:pt x="32" y="245"/>
                    </a:cubicBezTo>
                    <a:cubicBezTo>
                      <a:pt x="20" y="244"/>
                      <a:pt x="14" y="232"/>
                      <a:pt x="12" y="221"/>
                    </a:cubicBezTo>
                    <a:cubicBezTo>
                      <a:pt x="11" y="220"/>
                      <a:pt x="10" y="219"/>
                      <a:pt x="9" y="220"/>
                    </a:cubicBezTo>
                    <a:cubicBezTo>
                      <a:pt x="6" y="222"/>
                      <a:pt x="3" y="222"/>
                      <a:pt x="0" y="222"/>
                    </a:cubicBezTo>
                    <a:cubicBezTo>
                      <a:pt x="10" y="210"/>
                      <a:pt x="19" y="196"/>
                      <a:pt x="27" y="183"/>
                    </a:cubicBezTo>
                    <a:cubicBezTo>
                      <a:pt x="25" y="193"/>
                      <a:pt x="22" y="203"/>
                      <a:pt x="22" y="214"/>
                    </a:cubicBezTo>
                    <a:cubicBezTo>
                      <a:pt x="22" y="221"/>
                      <a:pt x="23" y="234"/>
                      <a:pt x="32" y="236"/>
                    </a:cubicBezTo>
                    <a:cubicBezTo>
                      <a:pt x="41" y="238"/>
                      <a:pt x="46" y="229"/>
                      <a:pt x="49" y="222"/>
                    </a:cubicBezTo>
                    <a:cubicBezTo>
                      <a:pt x="54" y="211"/>
                      <a:pt x="56" y="199"/>
                      <a:pt x="57" y="187"/>
                    </a:cubicBezTo>
                    <a:cubicBezTo>
                      <a:pt x="60" y="197"/>
                      <a:pt x="62" y="208"/>
                      <a:pt x="67" y="217"/>
                    </a:cubicBezTo>
                    <a:cubicBezTo>
                      <a:pt x="71" y="224"/>
                      <a:pt x="78" y="233"/>
                      <a:pt x="88" y="231"/>
                    </a:cubicBezTo>
                    <a:cubicBezTo>
                      <a:pt x="97" y="228"/>
                      <a:pt x="98" y="215"/>
                      <a:pt x="97" y="207"/>
                    </a:cubicBezTo>
                    <a:cubicBezTo>
                      <a:pt x="96" y="197"/>
                      <a:pt x="92" y="188"/>
                      <a:pt x="89" y="178"/>
                    </a:cubicBezTo>
                    <a:cubicBezTo>
                      <a:pt x="94" y="186"/>
                      <a:pt x="98" y="194"/>
                      <a:pt x="103" y="202"/>
                    </a:cubicBezTo>
                    <a:cubicBezTo>
                      <a:pt x="108" y="207"/>
                      <a:pt x="118" y="217"/>
                      <a:pt x="126" y="213"/>
                    </a:cubicBezTo>
                    <a:cubicBezTo>
                      <a:pt x="135" y="207"/>
                      <a:pt x="133" y="195"/>
                      <a:pt x="129" y="187"/>
                    </a:cubicBezTo>
                    <a:cubicBezTo>
                      <a:pt x="126" y="177"/>
                      <a:pt x="120" y="167"/>
                      <a:pt x="114" y="158"/>
                    </a:cubicBezTo>
                    <a:cubicBezTo>
                      <a:pt x="123" y="166"/>
                      <a:pt x="131" y="173"/>
                      <a:pt x="141" y="179"/>
                    </a:cubicBezTo>
                    <a:cubicBezTo>
                      <a:pt x="148" y="183"/>
                      <a:pt x="162" y="190"/>
                      <a:pt x="170" y="185"/>
                    </a:cubicBezTo>
                    <a:cubicBezTo>
                      <a:pt x="180" y="179"/>
                      <a:pt x="175" y="166"/>
                      <a:pt x="169" y="159"/>
                    </a:cubicBezTo>
                    <a:cubicBezTo>
                      <a:pt x="162" y="153"/>
                      <a:pt x="155" y="147"/>
                      <a:pt x="147" y="142"/>
                    </a:cubicBezTo>
                    <a:cubicBezTo>
                      <a:pt x="155" y="146"/>
                      <a:pt x="163" y="149"/>
                      <a:pt x="172" y="150"/>
                    </a:cubicBezTo>
                    <a:cubicBezTo>
                      <a:pt x="180" y="152"/>
                      <a:pt x="196" y="153"/>
                      <a:pt x="202" y="145"/>
                    </a:cubicBezTo>
                    <a:cubicBezTo>
                      <a:pt x="208" y="134"/>
                      <a:pt x="195" y="126"/>
                      <a:pt x="188" y="121"/>
                    </a:cubicBezTo>
                    <a:cubicBezTo>
                      <a:pt x="178" y="115"/>
                      <a:pt x="166" y="112"/>
                      <a:pt x="155" y="109"/>
                    </a:cubicBezTo>
                    <a:cubicBezTo>
                      <a:pt x="164" y="110"/>
                      <a:pt x="173" y="110"/>
                      <a:pt x="182" y="109"/>
                    </a:cubicBezTo>
                    <a:cubicBezTo>
                      <a:pt x="191" y="109"/>
                      <a:pt x="210" y="111"/>
                      <a:pt x="212" y="99"/>
                    </a:cubicBezTo>
                    <a:cubicBezTo>
                      <a:pt x="215" y="88"/>
                      <a:pt x="199" y="83"/>
                      <a:pt x="191" y="80"/>
                    </a:cubicBezTo>
                    <a:cubicBezTo>
                      <a:pt x="181" y="77"/>
                      <a:pt x="169" y="75"/>
                      <a:pt x="158" y="74"/>
                    </a:cubicBezTo>
                    <a:cubicBezTo>
                      <a:pt x="162" y="74"/>
                      <a:pt x="165" y="74"/>
                      <a:pt x="169" y="73"/>
                    </a:cubicBezTo>
                    <a:cubicBezTo>
                      <a:pt x="177" y="72"/>
                      <a:pt x="185" y="70"/>
                      <a:pt x="192" y="68"/>
                    </a:cubicBezTo>
                    <a:cubicBezTo>
                      <a:pt x="199" y="66"/>
                      <a:pt x="216" y="63"/>
                      <a:pt x="213" y="53"/>
                    </a:cubicBezTo>
                    <a:cubicBezTo>
                      <a:pt x="210" y="41"/>
                      <a:pt x="194" y="40"/>
                      <a:pt x="185" y="39"/>
                    </a:cubicBezTo>
                    <a:cubicBezTo>
                      <a:pt x="173" y="38"/>
                      <a:pt x="161" y="39"/>
                      <a:pt x="150" y="41"/>
                    </a:cubicBezTo>
                    <a:cubicBezTo>
                      <a:pt x="162" y="37"/>
                      <a:pt x="174" y="31"/>
                      <a:pt x="186" y="26"/>
                    </a:cubicBezTo>
                    <a:cubicBezTo>
                      <a:pt x="192" y="23"/>
                      <a:pt x="203" y="16"/>
                      <a:pt x="198" y="7"/>
                    </a:cubicBezTo>
                    <a:cubicBezTo>
                      <a:pt x="194" y="0"/>
                      <a:pt x="182" y="1"/>
                      <a:pt x="175" y="2"/>
                    </a:cubicBezTo>
                    <a:cubicBezTo>
                      <a:pt x="168" y="4"/>
                      <a:pt x="160" y="7"/>
                      <a:pt x="154" y="10"/>
                    </a:cubicBezTo>
                    <a:cubicBezTo>
                      <a:pt x="148" y="13"/>
                      <a:pt x="142" y="16"/>
                      <a:pt x="136" y="18"/>
                    </a:cubicBezTo>
                    <a:cubicBezTo>
                      <a:pt x="142" y="12"/>
                      <a:pt x="149" y="7"/>
                      <a:pt x="155" y="1"/>
                    </a:cubicBezTo>
                    <a:cubicBezTo>
                      <a:pt x="206" y="1"/>
                      <a:pt x="206" y="1"/>
                      <a:pt x="206" y="1"/>
                    </a:cubicBezTo>
                    <a:cubicBezTo>
                      <a:pt x="212" y="10"/>
                      <a:pt x="207" y="21"/>
                      <a:pt x="199" y="27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1" name="Freeform 4370"/>
              <p:cNvSpPr/>
              <p:nvPr/>
            </p:nvSpPr>
            <p:spPr bwMode="auto">
              <a:xfrm>
                <a:off x="7785" y="2385"/>
                <a:ext cx="52" cy="38"/>
              </a:xfrm>
              <a:custGeom>
                <a:gdLst>
                  <a:gd name="T0" fmla="*/ 0 w 22"/>
                  <a:gd name="T1" fmla="*/ 3 h 16"/>
                  <a:gd name="T2" fmla="*/ 6 w 22"/>
                  <a:gd name="T3" fmla="*/ 1 h 16"/>
                  <a:gd name="T4" fmla="*/ 22 w 22"/>
                  <a:gd name="T5" fmla="*/ 5 h 16"/>
                  <a:gd name="T6" fmla="*/ 6 w 22"/>
                  <a:gd name="T7" fmla="*/ 16 h 16"/>
                  <a:gd name="T8" fmla="*/ 0 w 22"/>
                  <a:gd name="T9" fmla="*/ 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6">
                    <a:moveTo>
                      <a:pt x="0" y="3"/>
                    </a:moveTo>
                    <a:cubicBezTo>
                      <a:pt x="2" y="2"/>
                      <a:pt x="4" y="1"/>
                      <a:pt x="6" y="1"/>
                    </a:cubicBezTo>
                    <a:cubicBezTo>
                      <a:pt x="12" y="0"/>
                      <a:pt x="17" y="1"/>
                      <a:pt x="22" y="5"/>
                    </a:cubicBezTo>
                    <a:cubicBezTo>
                      <a:pt x="15" y="5"/>
                      <a:pt x="9" y="10"/>
                      <a:pt x="6" y="16"/>
                    </a:cubicBezTo>
                    <a:cubicBezTo>
                      <a:pt x="1" y="13"/>
                      <a:pt x="0" y="8"/>
                      <a:pt x="0" y="3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2" name="Freeform 4371"/>
              <p:cNvSpPr/>
              <p:nvPr/>
            </p:nvSpPr>
            <p:spPr bwMode="auto">
              <a:xfrm>
                <a:off x="7750" y="2456"/>
                <a:ext cx="45" cy="66"/>
              </a:xfrm>
              <a:custGeom>
                <a:gdLst>
                  <a:gd name="T0" fmla="*/ 16 w 19"/>
                  <a:gd name="T1" fmla="*/ 19 h 28"/>
                  <a:gd name="T2" fmla="*/ 16 w 19"/>
                  <a:gd name="T3" fmla="*/ 19 h 28"/>
                  <a:gd name="T4" fmla="*/ 17 w 19"/>
                  <a:gd name="T5" fmla="*/ 20 h 28"/>
                  <a:gd name="T6" fmla="*/ 19 w 19"/>
                  <a:gd name="T7" fmla="*/ 28 h 28"/>
                  <a:gd name="T8" fmla="*/ 0 w 19"/>
                  <a:gd name="T9" fmla="*/ 1 h 28"/>
                  <a:gd name="T10" fmla="*/ 0 w 19"/>
                  <a:gd name="T11" fmla="*/ 0 h 28"/>
                  <a:gd name="T12" fmla="*/ 16 w 19"/>
                  <a:gd name="T13" fmla="*/ 19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8">
                    <a:moveTo>
                      <a:pt x="16" y="19"/>
                    </a:move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20"/>
                      <a:pt x="16" y="20"/>
                      <a:pt x="17" y="20"/>
                    </a:cubicBezTo>
                    <a:cubicBezTo>
                      <a:pt x="18" y="22"/>
                      <a:pt x="18" y="25"/>
                      <a:pt x="19" y="28"/>
                    </a:cubicBezTo>
                    <a:cubicBezTo>
                      <a:pt x="8" y="23"/>
                      <a:pt x="1" y="14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7" y="4"/>
                      <a:pt x="13" y="11"/>
                      <a:pt x="16" y="1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3" name="Freeform 4372"/>
              <p:cNvSpPr/>
              <p:nvPr/>
            </p:nvSpPr>
            <p:spPr bwMode="auto">
              <a:xfrm>
                <a:off x="7835" y="2439"/>
                <a:ext cx="90" cy="64"/>
              </a:xfrm>
              <a:custGeom>
                <a:gdLst>
                  <a:gd name="T0" fmla="*/ 38 w 38"/>
                  <a:gd name="T1" fmla="*/ 8 h 27"/>
                  <a:gd name="T2" fmla="*/ 13 w 38"/>
                  <a:gd name="T3" fmla="*/ 20 h 27"/>
                  <a:gd name="T4" fmla="*/ 2 w 38"/>
                  <a:gd name="T5" fmla="*/ 27 h 27"/>
                  <a:gd name="T6" fmla="*/ 0 w 38"/>
                  <a:gd name="T7" fmla="*/ 20 h 27"/>
                  <a:gd name="T8" fmla="*/ 21 w 38"/>
                  <a:gd name="T9" fmla="*/ 11 h 27"/>
                  <a:gd name="T10" fmla="*/ 27 w 38"/>
                  <a:gd name="T11" fmla="*/ 0 h 27"/>
                  <a:gd name="T12" fmla="*/ 38 w 38"/>
                  <a:gd name="T13" fmla="*/ 8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7">
                    <a:moveTo>
                      <a:pt x="38" y="8"/>
                    </a:moveTo>
                    <a:cubicBezTo>
                      <a:pt x="29" y="11"/>
                      <a:pt x="21" y="15"/>
                      <a:pt x="13" y="20"/>
                    </a:cubicBezTo>
                    <a:cubicBezTo>
                      <a:pt x="10" y="22"/>
                      <a:pt x="5" y="24"/>
                      <a:pt x="2" y="27"/>
                    </a:cubicBezTo>
                    <a:cubicBezTo>
                      <a:pt x="1" y="25"/>
                      <a:pt x="0" y="22"/>
                      <a:pt x="0" y="20"/>
                    </a:cubicBezTo>
                    <a:cubicBezTo>
                      <a:pt x="7" y="20"/>
                      <a:pt x="15" y="17"/>
                      <a:pt x="21" y="11"/>
                    </a:cubicBezTo>
                    <a:cubicBezTo>
                      <a:pt x="24" y="8"/>
                      <a:pt x="26" y="4"/>
                      <a:pt x="27" y="0"/>
                    </a:cubicBezTo>
                    <a:cubicBezTo>
                      <a:pt x="32" y="1"/>
                      <a:pt x="35" y="4"/>
                      <a:pt x="38" y="8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4" name="Freeform 4373"/>
              <p:cNvSpPr/>
              <p:nvPr/>
            </p:nvSpPr>
            <p:spPr bwMode="auto">
              <a:xfrm>
                <a:off x="7795" y="2465"/>
                <a:ext cx="37" cy="62"/>
              </a:xfrm>
              <a:custGeom>
                <a:gdLst>
                  <a:gd name="T0" fmla="*/ 5 w 16"/>
                  <a:gd name="T1" fmla="*/ 25 h 26"/>
                  <a:gd name="T2" fmla="*/ 4 w 16"/>
                  <a:gd name="T3" fmla="*/ 25 h 26"/>
                  <a:gd name="T4" fmla="*/ 0 w 16"/>
                  <a:gd name="T5" fmla="*/ 14 h 26"/>
                  <a:gd name="T6" fmla="*/ 1 w 16"/>
                  <a:gd name="T7" fmla="*/ 6 h 26"/>
                  <a:gd name="T8" fmla="*/ 3 w 16"/>
                  <a:gd name="T9" fmla="*/ 0 h 26"/>
                  <a:gd name="T10" fmla="*/ 11 w 16"/>
                  <a:gd name="T11" fmla="*/ 7 h 26"/>
                  <a:gd name="T12" fmla="*/ 13 w 16"/>
                  <a:gd name="T13" fmla="*/ 8 h 26"/>
                  <a:gd name="T14" fmla="*/ 16 w 16"/>
                  <a:gd name="T15" fmla="*/ 19 h 26"/>
                  <a:gd name="T16" fmla="*/ 10 w 16"/>
                  <a:gd name="T17" fmla="*/ 26 h 26"/>
                  <a:gd name="T18" fmla="*/ 5 w 16"/>
                  <a:gd name="T19" fmla="*/ 25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6">
                    <a:moveTo>
                      <a:pt x="5" y="25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3" y="21"/>
                      <a:pt x="2" y="17"/>
                      <a:pt x="0" y="14"/>
                    </a:cubicBezTo>
                    <a:cubicBezTo>
                      <a:pt x="0" y="11"/>
                      <a:pt x="0" y="9"/>
                      <a:pt x="1" y="6"/>
                    </a:cubicBezTo>
                    <a:cubicBezTo>
                      <a:pt x="1" y="4"/>
                      <a:pt x="2" y="2"/>
                      <a:pt x="3" y="0"/>
                    </a:cubicBezTo>
                    <a:cubicBezTo>
                      <a:pt x="4" y="3"/>
                      <a:pt x="7" y="5"/>
                      <a:pt x="11" y="7"/>
                    </a:cubicBezTo>
                    <a:cubicBezTo>
                      <a:pt x="11" y="7"/>
                      <a:pt x="12" y="8"/>
                      <a:pt x="13" y="8"/>
                    </a:cubicBezTo>
                    <a:cubicBezTo>
                      <a:pt x="14" y="11"/>
                      <a:pt x="15" y="15"/>
                      <a:pt x="16" y="19"/>
                    </a:cubicBezTo>
                    <a:cubicBezTo>
                      <a:pt x="14" y="21"/>
                      <a:pt x="12" y="23"/>
                      <a:pt x="10" y="26"/>
                    </a:cubicBezTo>
                    <a:cubicBezTo>
                      <a:pt x="8" y="26"/>
                      <a:pt x="6" y="25"/>
                      <a:pt x="5" y="25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5" name="Freeform 4374"/>
              <p:cNvSpPr/>
              <p:nvPr/>
            </p:nvSpPr>
            <p:spPr bwMode="auto">
              <a:xfrm>
                <a:off x="7610" y="2290"/>
                <a:ext cx="7" cy="4"/>
              </a:xfrm>
              <a:custGeom>
                <a:gdLst>
                  <a:gd name="T0" fmla="*/ 1 w 3"/>
                  <a:gd name="T1" fmla="*/ 2 h 2"/>
                  <a:gd name="T2" fmla="*/ 0 w 3"/>
                  <a:gd name="T3" fmla="*/ 0 h 2"/>
                  <a:gd name="T4" fmla="*/ 3 w 3"/>
                  <a:gd name="T5" fmla="*/ 0 h 2"/>
                  <a:gd name="T6" fmla="*/ 1 w 3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6" name="Freeform 4375"/>
              <p:cNvSpPr/>
              <p:nvPr/>
            </p:nvSpPr>
            <p:spPr bwMode="auto">
              <a:xfrm>
                <a:off x="7686" y="2290"/>
                <a:ext cx="317" cy="287"/>
              </a:xfrm>
              <a:custGeom>
                <a:gdLst>
                  <a:gd name="T0" fmla="*/ 119 w 134"/>
                  <a:gd name="T1" fmla="*/ 89 h 121"/>
                  <a:gd name="T2" fmla="*/ 57 w 134"/>
                  <a:gd name="T3" fmla="*/ 121 h 121"/>
                  <a:gd name="T4" fmla="*/ 6 w 134"/>
                  <a:gd name="T5" fmla="*/ 84 h 121"/>
                  <a:gd name="T6" fmla="*/ 24 w 134"/>
                  <a:gd name="T7" fmla="*/ 29 h 121"/>
                  <a:gd name="T8" fmla="*/ 60 w 134"/>
                  <a:gd name="T9" fmla="*/ 21 h 121"/>
                  <a:gd name="T10" fmla="*/ 87 w 134"/>
                  <a:gd name="T11" fmla="*/ 47 h 121"/>
                  <a:gd name="T12" fmla="*/ 69 w 134"/>
                  <a:gd name="T13" fmla="*/ 79 h 121"/>
                  <a:gd name="T14" fmla="*/ 52 w 134"/>
                  <a:gd name="T15" fmla="*/ 73 h 121"/>
                  <a:gd name="T16" fmla="*/ 55 w 134"/>
                  <a:gd name="T17" fmla="*/ 54 h 121"/>
                  <a:gd name="T18" fmla="*/ 67 w 134"/>
                  <a:gd name="T19" fmla="*/ 49 h 121"/>
                  <a:gd name="T20" fmla="*/ 69 w 134"/>
                  <a:gd name="T21" fmla="*/ 49 h 121"/>
                  <a:gd name="T22" fmla="*/ 70 w 134"/>
                  <a:gd name="T23" fmla="*/ 47 h 121"/>
                  <a:gd name="T24" fmla="*/ 43 w 134"/>
                  <a:gd name="T25" fmla="*/ 38 h 121"/>
                  <a:gd name="T26" fmla="*/ 24 w 134"/>
                  <a:gd name="T27" fmla="*/ 61 h 121"/>
                  <a:gd name="T28" fmla="*/ 31 w 134"/>
                  <a:gd name="T29" fmla="*/ 92 h 121"/>
                  <a:gd name="T30" fmla="*/ 59 w 134"/>
                  <a:gd name="T31" fmla="*/ 104 h 121"/>
                  <a:gd name="T32" fmla="*/ 108 w 134"/>
                  <a:gd name="T33" fmla="*/ 65 h 121"/>
                  <a:gd name="T34" fmla="*/ 76 w 134"/>
                  <a:gd name="T35" fmla="*/ 6 h 121"/>
                  <a:gd name="T36" fmla="*/ 61 w 134"/>
                  <a:gd name="T37" fmla="*/ 0 h 121"/>
                  <a:gd name="T38" fmla="*/ 106 w 134"/>
                  <a:gd name="T39" fmla="*/ 0 h 121"/>
                  <a:gd name="T40" fmla="*/ 118 w 134"/>
                  <a:gd name="T41" fmla="*/ 14 h 121"/>
                  <a:gd name="T42" fmla="*/ 119 w 134"/>
                  <a:gd name="T43" fmla="*/ 89 h 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4" h="120">
                    <a:moveTo>
                      <a:pt x="119" y="89"/>
                    </a:moveTo>
                    <a:cubicBezTo>
                      <a:pt x="105" y="108"/>
                      <a:pt x="81" y="121"/>
                      <a:pt x="57" y="121"/>
                    </a:cubicBezTo>
                    <a:cubicBezTo>
                      <a:pt x="34" y="121"/>
                      <a:pt x="14" y="106"/>
                      <a:pt x="6" y="84"/>
                    </a:cubicBezTo>
                    <a:cubicBezTo>
                      <a:pt x="0" y="64"/>
                      <a:pt x="6" y="42"/>
                      <a:pt x="24" y="29"/>
                    </a:cubicBezTo>
                    <a:cubicBezTo>
                      <a:pt x="34" y="22"/>
                      <a:pt x="47" y="20"/>
                      <a:pt x="60" y="21"/>
                    </a:cubicBezTo>
                    <a:cubicBezTo>
                      <a:pt x="73" y="24"/>
                      <a:pt x="83" y="34"/>
                      <a:pt x="87" y="47"/>
                    </a:cubicBezTo>
                    <a:cubicBezTo>
                      <a:pt x="91" y="61"/>
                      <a:pt x="83" y="76"/>
                      <a:pt x="69" y="79"/>
                    </a:cubicBezTo>
                    <a:cubicBezTo>
                      <a:pt x="63" y="80"/>
                      <a:pt x="56" y="78"/>
                      <a:pt x="52" y="73"/>
                    </a:cubicBezTo>
                    <a:cubicBezTo>
                      <a:pt x="47" y="67"/>
                      <a:pt x="50" y="59"/>
                      <a:pt x="55" y="54"/>
                    </a:cubicBezTo>
                    <a:cubicBezTo>
                      <a:pt x="58" y="50"/>
                      <a:pt x="63" y="47"/>
                      <a:pt x="67" y="49"/>
                    </a:cubicBezTo>
                    <a:cubicBezTo>
                      <a:pt x="68" y="49"/>
                      <a:pt x="68" y="49"/>
                      <a:pt x="69" y="49"/>
                    </a:cubicBezTo>
                    <a:cubicBezTo>
                      <a:pt x="70" y="49"/>
                      <a:pt x="71" y="48"/>
                      <a:pt x="70" y="47"/>
                    </a:cubicBezTo>
                    <a:cubicBezTo>
                      <a:pt x="63" y="37"/>
                      <a:pt x="54" y="35"/>
                      <a:pt x="43" y="38"/>
                    </a:cubicBezTo>
                    <a:cubicBezTo>
                      <a:pt x="33" y="41"/>
                      <a:pt x="27" y="51"/>
                      <a:pt x="24" y="61"/>
                    </a:cubicBezTo>
                    <a:cubicBezTo>
                      <a:pt x="22" y="71"/>
                      <a:pt x="24" y="83"/>
                      <a:pt x="31" y="92"/>
                    </a:cubicBezTo>
                    <a:cubicBezTo>
                      <a:pt x="37" y="100"/>
                      <a:pt x="49" y="104"/>
                      <a:pt x="59" y="104"/>
                    </a:cubicBezTo>
                    <a:cubicBezTo>
                      <a:pt x="83" y="105"/>
                      <a:pt x="103" y="89"/>
                      <a:pt x="108" y="65"/>
                    </a:cubicBezTo>
                    <a:cubicBezTo>
                      <a:pt x="112" y="40"/>
                      <a:pt x="97" y="17"/>
                      <a:pt x="76" y="6"/>
                    </a:cubicBezTo>
                    <a:cubicBezTo>
                      <a:pt x="71" y="3"/>
                      <a:pt x="66" y="1"/>
                      <a:pt x="61" y="0"/>
                    </a:cubicBezTo>
                    <a:cubicBezTo>
                      <a:pt x="106" y="0"/>
                      <a:pt x="106" y="0"/>
                      <a:pt x="106" y="0"/>
                    </a:cubicBezTo>
                    <a:cubicBezTo>
                      <a:pt x="110" y="4"/>
                      <a:pt x="114" y="9"/>
                      <a:pt x="118" y="14"/>
                    </a:cubicBezTo>
                    <a:cubicBezTo>
                      <a:pt x="132" y="37"/>
                      <a:pt x="134" y="66"/>
                      <a:pt x="119" y="89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7" name="Freeform 4376"/>
              <p:cNvSpPr/>
              <p:nvPr/>
            </p:nvSpPr>
            <p:spPr bwMode="auto">
              <a:xfrm>
                <a:off x="7596" y="2290"/>
                <a:ext cx="137" cy="78"/>
              </a:xfrm>
              <a:custGeom>
                <a:gdLst>
                  <a:gd name="T0" fmla="*/ 11 w 58"/>
                  <a:gd name="T1" fmla="*/ 33 h 33"/>
                  <a:gd name="T2" fmla="*/ 0 w 58"/>
                  <a:gd name="T3" fmla="*/ 27 h 33"/>
                  <a:gd name="T4" fmla="*/ 8 w 58"/>
                  <a:gd name="T5" fmla="*/ 7 h 33"/>
                  <a:gd name="T6" fmla="*/ 10 w 58"/>
                  <a:gd name="T7" fmla="*/ 6 h 33"/>
                  <a:gd name="T8" fmla="*/ 17 w 58"/>
                  <a:gd name="T9" fmla="*/ 0 h 33"/>
                  <a:gd name="T10" fmla="*/ 58 w 58"/>
                  <a:gd name="T11" fmla="*/ 0 h 33"/>
                  <a:gd name="T12" fmla="*/ 11 w 58"/>
                  <a:gd name="T13" fmla="*/ 33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33">
                    <a:moveTo>
                      <a:pt x="11" y="33"/>
                    </a:moveTo>
                    <a:cubicBezTo>
                      <a:pt x="8" y="31"/>
                      <a:pt x="4" y="29"/>
                      <a:pt x="0" y="27"/>
                    </a:cubicBezTo>
                    <a:cubicBezTo>
                      <a:pt x="6" y="22"/>
                      <a:pt x="9" y="15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2" y="4"/>
                      <a:pt x="15" y="2"/>
                      <a:pt x="17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39" y="5"/>
                      <a:pt x="21" y="16"/>
                      <a:pt x="11" y="3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8" name="Freeform 4377"/>
              <p:cNvSpPr/>
              <p:nvPr/>
            </p:nvSpPr>
            <p:spPr bwMode="auto">
              <a:xfrm>
                <a:off x="7828" y="2465"/>
                <a:ext cx="97" cy="64"/>
              </a:xfrm>
              <a:custGeom>
                <a:gdLst>
                  <a:gd name="T0" fmla="*/ 41 w 41"/>
                  <a:gd name="T1" fmla="*/ 0 h 27"/>
                  <a:gd name="T2" fmla="*/ 28 w 41"/>
                  <a:gd name="T3" fmla="*/ 18 h 27"/>
                  <a:gd name="T4" fmla="*/ 0 w 41"/>
                  <a:gd name="T5" fmla="*/ 26 h 27"/>
                  <a:gd name="T6" fmla="*/ 41 w 41"/>
                  <a:gd name="T7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27">
                    <a:moveTo>
                      <a:pt x="41" y="0"/>
                    </a:moveTo>
                    <a:cubicBezTo>
                      <a:pt x="38" y="7"/>
                      <a:pt x="33" y="13"/>
                      <a:pt x="28" y="18"/>
                    </a:cubicBezTo>
                    <a:cubicBezTo>
                      <a:pt x="20" y="24"/>
                      <a:pt x="10" y="27"/>
                      <a:pt x="0" y="26"/>
                    </a:cubicBezTo>
                    <a:cubicBezTo>
                      <a:pt x="11" y="14"/>
                      <a:pt x="25" y="6"/>
                      <a:pt x="41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9" name="Freeform 4378"/>
              <p:cNvSpPr/>
              <p:nvPr/>
            </p:nvSpPr>
            <p:spPr bwMode="auto">
              <a:xfrm>
                <a:off x="6912" y="2975"/>
                <a:ext cx="36" cy="31"/>
              </a:xfrm>
              <a:custGeom>
                <a:gdLst>
                  <a:gd name="T0" fmla="*/ 13 w 15"/>
                  <a:gd name="T1" fmla="*/ 0 h 13"/>
                  <a:gd name="T2" fmla="*/ 8 w 15"/>
                  <a:gd name="T3" fmla="*/ 13 h 13"/>
                  <a:gd name="T4" fmla="*/ 0 w 15"/>
                  <a:gd name="T5" fmla="*/ 10 h 13"/>
                  <a:gd name="T6" fmla="*/ 13 w 15"/>
                  <a:gd name="T7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3">
                    <a:moveTo>
                      <a:pt x="13" y="0"/>
                    </a:moveTo>
                    <a:cubicBezTo>
                      <a:pt x="15" y="4"/>
                      <a:pt x="12" y="9"/>
                      <a:pt x="8" y="13"/>
                    </a:cubicBezTo>
                    <a:cubicBezTo>
                      <a:pt x="6" y="12"/>
                      <a:pt x="3" y="11"/>
                      <a:pt x="0" y="10"/>
                    </a:cubicBezTo>
                    <a:cubicBezTo>
                      <a:pt x="5" y="8"/>
                      <a:pt x="11" y="4"/>
                      <a:pt x="13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0" name="Freeform 4379"/>
              <p:cNvSpPr/>
              <p:nvPr/>
            </p:nvSpPr>
            <p:spPr bwMode="auto">
              <a:xfrm>
                <a:off x="8000" y="2290"/>
                <a:ext cx="346" cy="719"/>
              </a:xfrm>
              <a:custGeom>
                <a:gdLst>
                  <a:gd name="T0" fmla="*/ 78 w 146"/>
                  <a:gd name="T1" fmla="*/ 2 h 303"/>
                  <a:gd name="T2" fmla="*/ 61 w 146"/>
                  <a:gd name="T3" fmla="*/ 16 h 303"/>
                  <a:gd name="T4" fmla="*/ 39 w 146"/>
                  <a:gd name="T5" fmla="*/ 4 h 303"/>
                  <a:gd name="T6" fmla="*/ 21 w 146"/>
                  <a:gd name="T7" fmla="*/ 25 h 303"/>
                  <a:gd name="T8" fmla="*/ 35 w 146"/>
                  <a:gd name="T9" fmla="*/ 47 h 303"/>
                  <a:gd name="T10" fmla="*/ 63 w 146"/>
                  <a:gd name="T11" fmla="*/ 34 h 303"/>
                  <a:gd name="T12" fmla="*/ 76 w 146"/>
                  <a:gd name="T13" fmla="*/ 39 h 303"/>
                  <a:gd name="T14" fmla="*/ 101 w 146"/>
                  <a:gd name="T15" fmla="*/ 56 h 303"/>
                  <a:gd name="T16" fmla="*/ 84 w 146"/>
                  <a:gd name="T17" fmla="*/ 83 h 303"/>
                  <a:gd name="T18" fmla="*/ 76 w 146"/>
                  <a:gd name="T19" fmla="*/ 98 h 303"/>
                  <a:gd name="T20" fmla="*/ 56 w 146"/>
                  <a:gd name="T21" fmla="*/ 93 h 303"/>
                  <a:gd name="T22" fmla="*/ 37 w 146"/>
                  <a:gd name="T23" fmla="*/ 115 h 303"/>
                  <a:gd name="T24" fmla="*/ 52 w 146"/>
                  <a:gd name="T25" fmla="*/ 141 h 303"/>
                  <a:gd name="T26" fmla="*/ 76 w 146"/>
                  <a:gd name="T27" fmla="*/ 132 h 303"/>
                  <a:gd name="T28" fmla="*/ 89 w 146"/>
                  <a:gd name="T29" fmla="*/ 141 h 303"/>
                  <a:gd name="T30" fmla="*/ 124 w 146"/>
                  <a:gd name="T31" fmla="*/ 147 h 303"/>
                  <a:gd name="T32" fmla="*/ 111 w 146"/>
                  <a:gd name="T33" fmla="*/ 176 h 303"/>
                  <a:gd name="T34" fmla="*/ 103 w 146"/>
                  <a:gd name="T35" fmla="*/ 185 h 303"/>
                  <a:gd name="T36" fmla="*/ 77 w 146"/>
                  <a:gd name="T37" fmla="*/ 184 h 303"/>
                  <a:gd name="T38" fmla="*/ 71 w 146"/>
                  <a:gd name="T39" fmla="*/ 212 h 303"/>
                  <a:gd name="T40" fmla="*/ 111 w 146"/>
                  <a:gd name="T41" fmla="*/ 198 h 303"/>
                  <a:gd name="T42" fmla="*/ 129 w 146"/>
                  <a:gd name="T43" fmla="*/ 196 h 303"/>
                  <a:gd name="T44" fmla="*/ 146 w 146"/>
                  <a:gd name="T45" fmla="*/ 199 h 303"/>
                  <a:gd name="T46" fmla="*/ 146 w 146"/>
                  <a:gd name="T47" fmla="*/ 206 h 303"/>
                  <a:gd name="T48" fmla="*/ 138 w 146"/>
                  <a:gd name="T49" fmla="*/ 233 h 303"/>
                  <a:gd name="T50" fmla="*/ 137 w 146"/>
                  <a:gd name="T51" fmla="*/ 250 h 303"/>
                  <a:gd name="T52" fmla="*/ 118 w 146"/>
                  <a:gd name="T53" fmla="*/ 287 h 303"/>
                  <a:gd name="T54" fmla="*/ 146 w 146"/>
                  <a:gd name="T55" fmla="*/ 287 h 303"/>
                  <a:gd name="T56" fmla="*/ 146 w 146"/>
                  <a:gd name="T57" fmla="*/ 303 h 303"/>
                  <a:gd name="T58" fmla="*/ 112 w 146"/>
                  <a:gd name="T59" fmla="*/ 303 h 303"/>
                  <a:gd name="T60" fmla="*/ 103 w 146"/>
                  <a:gd name="T61" fmla="*/ 293 h 303"/>
                  <a:gd name="T62" fmla="*/ 100 w 146"/>
                  <a:gd name="T63" fmla="*/ 244 h 303"/>
                  <a:gd name="T64" fmla="*/ 100 w 146"/>
                  <a:gd name="T65" fmla="*/ 242 h 303"/>
                  <a:gd name="T66" fmla="*/ 98 w 146"/>
                  <a:gd name="T67" fmla="*/ 241 h 303"/>
                  <a:gd name="T68" fmla="*/ 56 w 146"/>
                  <a:gd name="T69" fmla="*/ 212 h 303"/>
                  <a:gd name="T70" fmla="*/ 53 w 146"/>
                  <a:gd name="T71" fmla="*/ 184 h 303"/>
                  <a:gd name="T72" fmla="*/ 64 w 146"/>
                  <a:gd name="T73" fmla="*/ 162 h 303"/>
                  <a:gd name="T74" fmla="*/ 63 w 146"/>
                  <a:gd name="T75" fmla="*/ 160 h 303"/>
                  <a:gd name="T76" fmla="*/ 61 w 146"/>
                  <a:gd name="T77" fmla="*/ 159 h 303"/>
                  <a:gd name="T78" fmla="*/ 14 w 146"/>
                  <a:gd name="T79" fmla="*/ 126 h 303"/>
                  <a:gd name="T80" fmla="*/ 38 w 146"/>
                  <a:gd name="T81" fmla="*/ 71 h 303"/>
                  <a:gd name="T82" fmla="*/ 38 w 146"/>
                  <a:gd name="T83" fmla="*/ 68 h 303"/>
                  <a:gd name="T84" fmla="*/ 2 w 146"/>
                  <a:gd name="T85" fmla="*/ 32 h 303"/>
                  <a:gd name="T86" fmla="*/ 7 w 146"/>
                  <a:gd name="T87" fmla="*/ 5 h 303"/>
                  <a:gd name="T88" fmla="*/ 10 w 146"/>
                  <a:gd name="T89" fmla="*/ 0 h 303"/>
                  <a:gd name="T90" fmla="*/ 80 w 146"/>
                  <a:gd name="T91" fmla="*/ 0 h 303"/>
                  <a:gd name="T92" fmla="*/ 78 w 146"/>
                  <a:gd name="T93" fmla="*/ 2 h 3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6" h="303">
                    <a:moveTo>
                      <a:pt x="78" y="2"/>
                    </a:moveTo>
                    <a:cubicBezTo>
                      <a:pt x="73" y="6"/>
                      <a:pt x="68" y="12"/>
                      <a:pt x="61" y="16"/>
                    </a:cubicBezTo>
                    <a:cubicBezTo>
                      <a:pt x="58" y="8"/>
                      <a:pt x="49" y="3"/>
                      <a:pt x="39" y="4"/>
                    </a:cubicBezTo>
                    <a:cubicBezTo>
                      <a:pt x="29" y="6"/>
                      <a:pt x="22" y="15"/>
                      <a:pt x="21" y="25"/>
                    </a:cubicBezTo>
                    <a:cubicBezTo>
                      <a:pt x="21" y="35"/>
                      <a:pt x="26" y="43"/>
                      <a:pt x="35" y="47"/>
                    </a:cubicBezTo>
                    <a:cubicBezTo>
                      <a:pt x="46" y="52"/>
                      <a:pt x="59" y="45"/>
                      <a:pt x="63" y="34"/>
                    </a:cubicBezTo>
                    <a:cubicBezTo>
                      <a:pt x="68" y="36"/>
                      <a:pt x="72" y="37"/>
                      <a:pt x="76" y="39"/>
                    </a:cubicBezTo>
                    <a:cubicBezTo>
                      <a:pt x="85" y="44"/>
                      <a:pt x="93" y="50"/>
                      <a:pt x="101" y="56"/>
                    </a:cubicBezTo>
                    <a:cubicBezTo>
                      <a:pt x="91" y="60"/>
                      <a:pt x="88" y="74"/>
                      <a:pt x="84" y="83"/>
                    </a:cubicBezTo>
                    <a:cubicBezTo>
                      <a:pt x="82" y="88"/>
                      <a:pt x="79" y="93"/>
                      <a:pt x="76" y="98"/>
                    </a:cubicBezTo>
                    <a:cubicBezTo>
                      <a:pt x="72" y="91"/>
                      <a:pt x="62" y="91"/>
                      <a:pt x="56" y="93"/>
                    </a:cubicBezTo>
                    <a:cubicBezTo>
                      <a:pt x="45" y="95"/>
                      <a:pt x="38" y="105"/>
                      <a:pt x="37" y="115"/>
                    </a:cubicBezTo>
                    <a:cubicBezTo>
                      <a:pt x="36" y="126"/>
                      <a:pt x="42" y="137"/>
                      <a:pt x="52" y="141"/>
                    </a:cubicBezTo>
                    <a:cubicBezTo>
                      <a:pt x="61" y="144"/>
                      <a:pt x="71" y="140"/>
                      <a:pt x="76" y="132"/>
                    </a:cubicBezTo>
                    <a:cubicBezTo>
                      <a:pt x="81" y="135"/>
                      <a:pt x="85" y="138"/>
                      <a:pt x="89" y="141"/>
                    </a:cubicBezTo>
                    <a:cubicBezTo>
                      <a:pt x="100" y="147"/>
                      <a:pt x="112" y="151"/>
                      <a:pt x="124" y="147"/>
                    </a:cubicBezTo>
                    <a:cubicBezTo>
                      <a:pt x="120" y="157"/>
                      <a:pt x="117" y="167"/>
                      <a:pt x="111" y="176"/>
                    </a:cubicBezTo>
                    <a:cubicBezTo>
                      <a:pt x="109" y="179"/>
                      <a:pt x="106" y="182"/>
                      <a:pt x="103" y="185"/>
                    </a:cubicBezTo>
                    <a:cubicBezTo>
                      <a:pt x="97" y="177"/>
                      <a:pt x="85" y="179"/>
                      <a:pt x="77" y="184"/>
                    </a:cubicBezTo>
                    <a:cubicBezTo>
                      <a:pt x="68" y="190"/>
                      <a:pt x="66" y="203"/>
                      <a:pt x="71" y="212"/>
                    </a:cubicBezTo>
                    <a:cubicBezTo>
                      <a:pt x="80" y="230"/>
                      <a:pt x="115" y="216"/>
                      <a:pt x="111" y="198"/>
                    </a:cubicBezTo>
                    <a:cubicBezTo>
                      <a:pt x="117" y="197"/>
                      <a:pt x="123" y="196"/>
                      <a:pt x="129" y="196"/>
                    </a:cubicBezTo>
                    <a:cubicBezTo>
                      <a:pt x="135" y="197"/>
                      <a:pt x="141" y="198"/>
                      <a:pt x="146" y="199"/>
                    </a:cubicBezTo>
                    <a:cubicBezTo>
                      <a:pt x="146" y="206"/>
                      <a:pt x="146" y="206"/>
                      <a:pt x="146" y="206"/>
                    </a:cubicBezTo>
                    <a:cubicBezTo>
                      <a:pt x="141" y="214"/>
                      <a:pt x="139" y="223"/>
                      <a:pt x="138" y="233"/>
                    </a:cubicBezTo>
                    <a:cubicBezTo>
                      <a:pt x="137" y="238"/>
                      <a:pt x="137" y="244"/>
                      <a:pt x="137" y="250"/>
                    </a:cubicBezTo>
                    <a:cubicBezTo>
                      <a:pt x="118" y="250"/>
                      <a:pt x="103" y="272"/>
                      <a:pt x="118" y="287"/>
                    </a:cubicBezTo>
                    <a:cubicBezTo>
                      <a:pt x="126" y="295"/>
                      <a:pt x="139" y="293"/>
                      <a:pt x="146" y="287"/>
                    </a:cubicBezTo>
                    <a:cubicBezTo>
                      <a:pt x="146" y="303"/>
                      <a:pt x="146" y="303"/>
                      <a:pt x="146" y="303"/>
                    </a:cubicBezTo>
                    <a:cubicBezTo>
                      <a:pt x="112" y="303"/>
                      <a:pt x="112" y="303"/>
                      <a:pt x="112" y="303"/>
                    </a:cubicBezTo>
                    <a:cubicBezTo>
                      <a:pt x="109" y="300"/>
                      <a:pt x="106" y="296"/>
                      <a:pt x="103" y="293"/>
                    </a:cubicBezTo>
                    <a:cubicBezTo>
                      <a:pt x="93" y="278"/>
                      <a:pt x="92" y="259"/>
                      <a:pt x="100" y="244"/>
                    </a:cubicBezTo>
                    <a:cubicBezTo>
                      <a:pt x="100" y="243"/>
                      <a:pt x="100" y="242"/>
                      <a:pt x="100" y="242"/>
                    </a:cubicBezTo>
                    <a:cubicBezTo>
                      <a:pt x="99" y="241"/>
                      <a:pt x="99" y="241"/>
                      <a:pt x="98" y="241"/>
                    </a:cubicBezTo>
                    <a:cubicBezTo>
                      <a:pt x="80" y="239"/>
                      <a:pt x="64" y="229"/>
                      <a:pt x="56" y="212"/>
                    </a:cubicBezTo>
                    <a:cubicBezTo>
                      <a:pt x="52" y="203"/>
                      <a:pt x="51" y="194"/>
                      <a:pt x="53" y="184"/>
                    </a:cubicBezTo>
                    <a:cubicBezTo>
                      <a:pt x="54" y="176"/>
                      <a:pt x="59" y="170"/>
                      <a:pt x="64" y="162"/>
                    </a:cubicBezTo>
                    <a:cubicBezTo>
                      <a:pt x="64" y="161"/>
                      <a:pt x="64" y="161"/>
                      <a:pt x="63" y="160"/>
                    </a:cubicBezTo>
                    <a:cubicBezTo>
                      <a:pt x="63" y="160"/>
                      <a:pt x="62" y="159"/>
                      <a:pt x="61" y="159"/>
                    </a:cubicBezTo>
                    <a:cubicBezTo>
                      <a:pt x="41" y="162"/>
                      <a:pt x="21" y="145"/>
                      <a:pt x="14" y="126"/>
                    </a:cubicBezTo>
                    <a:cubicBezTo>
                      <a:pt x="6" y="105"/>
                      <a:pt x="18" y="81"/>
                      <a:pt x="38" y="71"/>
                    </a:cubicBezTo>
                    <a:cubicBezTo>
                      <a:pt x="40" y="71"/>
                      <a:pt x="40" y="68"/>
                      <a:pt x="38" y="68"/>
                    </a:cubicBezTo>
                    <a:cubicBezTo>
                      <a:pt x="20" y="64"/>
                      <a:pt x="4" y="51"/>
                      <a:pt x="2" y="32"/>
                    </a:cubicBezTo>
                    <a:cubicBezTo>
                      <a:pt x="0" y="23"/>
                      <a:pt x="3" y="13"/>
                      <a:pt x="7" y="5"/>
                    </a:cubicBezTo>
                    <a:cubicBezTo>
                      <a:pt x="8" y="3"/>
                      <a:pt x="9" y="1"/>
                      <a:pt x="1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79" y="1"/>
                      <a:pt x="78" y="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1" name="Freeform 4380"/>
              <p:cNvSpPr/>
              <p:nvPr/>
            </p:nvSpPr>
            <p:spPr bwMode="auto">
              <a:xfrm>
                <a:off x="6941" y="2978"/>
                <a:ext cx="71" cy="31"/>
              </a:xfrm>
              <a:custGeom>
                <a:gdLst>
                  <a:gd name="T0" fmla="*/ 4 w 30"/>
                  <a:gd name="T1" fmla="*/ 0 h 13"/>
                  <a:gd name="T2" fmla="*/ 21 w 30"/>
                  <a:gd name="T3" fmla="*/ 7 h 13"/>
                  <a:gd name="T4" fmla="*/ 25 w 30"/>
                  <a:gd name="T5" fmla="*/ 8 h 13"/>
                  <a:gd name="T6" fmla="*/ 30 w 30"/>
                  <a:gd name="T7" fmla="*/ 13 h 13"/>
                  <a:gd name="T8" fmla="*/ 0 w 30"/>
                  <a:gd name="T9" fmla="*/ 13 h 13"/>
                  <a:gd name="T10" fmla="*/ 4 w 30"/>
                  <a:gd name="T11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4" y="0"/>
                    </a:moveTo>
                    <a:cubicBezTo>
                      <a:pt x="9" y="4"/>
                      <a:pt x="15" y="6"/>
                      <a:pt x="21" y="7"/>
                    </a:cubicBezTo>
                    <a:cubicBezTo>
                      <a:pt x="22" y="8"/>
                      <a:pt x="23" y="8"/>
                      <a:pt x="25" y="8"/>
                    </a:cubicBezTo>
                    <a:cubicBezTo>
                      <a:pt x="26" y="9"/>
                      <a:pt x="28" y="11"/>
                      <a:pt x="3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9"/>
                      <a:pt x="5" y="5"/>
                      <a:pt x="4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2" name="Freeform 4381"/>
              <p:cNvSpPr/>
              <p:nvPr/>
            </p:nvSpPr>
            <p:spPr bwMode="auto">
              <a:xfrm>
                <a:off x="6844" y="2940"/>
                <a:ext cx="7" cy="7"/>
              </a:xfrm>
              <a:custGeom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0 h 3"/>
                  <a:gd name="T6" fmla="*/ 3 w 3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3" name="Freeform 4382"/>
              <p:cNvSpPr/>
              <p:nvPr/>
            </p:nvSpPr>
            <p:spPr bwMode="auto">
              <a:xfrm>
                <a:off x="6858" y="2923"/>
                <a:ext cx="66" cy="48"/>
              </a:xfrm>
              <a:custGeom>
                <a:gdLst>
                  <a:gd name="T0" fmla="*/ 17 w 28"/>
                  <a:gd name="T1" fmla="*/ 0 h 20"/>
                  <a:gd name="T2" fmla="*/ 28 w 28"/>
                  <a:gd name="T3" fmla="*/ 14 h 20"/>
                  <a:gd name="T4" fmla="*/ 27 w 28"/>
                  <a:gd name="T5" fmla="*/ 15 h 20"/>
                  <a:gd name="T6" fmla="*/ 26 w 28"/>
                  <a:gd name="T7" fmla="*/ 16 h 20"/>
                  <a:gd name="T8" fmla="*/ 17 w 28"/>
                  <a:gd name="T9" fmla="*/ 20 h 20"/>
                  <a:gd name="T10" fmla="*/ 0 w 28"/>
                  <a:gd name="T11" fmla="*/ 14 h 20"/>
                  <a:gd name="T12" fmla="*/ 6 w 28"/>
                  <a:gd name="T13" fmla="*/ 8 h 20"/>
                  <a:gd name="T14" fmla="*/ 9 w 28"/>
                  <a:gd name="T15" fmla="*/ 3 h 20"/>
                  <a:gd name="T16" fmla="*/ 16 w 28"/>
                  <a:gd name="T17" fmla="*/ 0 h 20"/>
                  <a:gd name="T18" fmla="*/ 17 w 28"/>
                  <a:gd name="T19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0">
                    <a:moveTo>
                      <a:pt x="17" y="0"/>
                    </a:moveTo>
                    <a:cubicBezTo>
                      <a:pt x="20" y="5"/>
                      <a:pt x="24" y="9"/>
                      <a:pt x="28" y="14"/>
                    </a:cubicBezTo>
                    <a:cubicBezTo>
                      <a:pt x="27" y="14"/>
                      <a:pt x="27" y="15"/>
                      <a:pt x="27" y="15"/>
                    </a:cubicBezTo>
                    <a:cubicBezTo>
                      <a:pt x="26" y="15"/>
                      <a:pt x="26" y="16"/>
                      <a:pt x="26" y="16"/>
                    </a:cubicBezTo>
                    <a:cubicBezTo>
                      <a:pt x="23" y="17"/>
                      <a:pt x="20" y="19"/>
                      <a:pt x="17" y="20"/>
                    </a:cubicBezTo>
                    <a:cubicBezTo>
                      <a:pt x="12" y="16"/>
                      <a:pt x="6" y="13"/>
                      <a:pt x="0" y="14"/>
                    </a:cubicBezTo>
                    <a:cubicBezTo>
                      <a:pt x="2" y="12"/>
                      <a:pt x="4" y="10"/>
                      <a:pt x="6" y="8"/>
                    </a:cubicBezTo>
                    <a:cubicBezTo>
                      <a:pt x="7" y="6"/>
                      <a:pt x="8" y="5"/>
                      <a:pt x="9" y="3"/>
                    </a:cubicBezTo>
                    <a:cubicBezTo>
                      <a:pt x="11" y="2"/>
                      <a:pt x="14" y="1"/>
                      <a:pt x="16" y="0"/>
                    </a:cubicBezTo>
                    <a:cubicBezTo>
                      <a:pt x="16" y="0"/>
                      <a:pt x="16" y="0"/>
                      <a:pt x="17" y="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4" name="Freeform 4383"/>
              <p:cNvSpPr/>
              <p:nvPr/>
            </p:nvSpPr>
            <p:spPr bwMode="auto">
              <a:xfrm>
                <a:off x="6903" y="2973"/>
                <a:ext cx="12" cy="19"/>
              </a:xfrm>
              <a:custGeom>
                <a:gdLst>
                  <a:gd name="T0" fmla="*/ 2 w 5"/>
                  <a:gd name="T1" fmla="*/ 8 h 8"/>
                  <a:gd name="T2" fmla="*/ 2 w 5"/>
                  <a:gd name="T3" fmla="*/ 8 h 8"/>
                  <a:gd name="T4" fmla="*/ 0 w 5"/>
                  <a:gd name="T5" fmla="*/ 2 h 8"/>
                  <a:gd name="T6" fmla="*/ 5 w 5"/>
                  <a:gd name="T7" fmla="*/ 0 h 8"/>
                  <a:gd name="T8" fmla="*/ 5 w 5"/>
                  <a:gd name="T9" fmla="*/ 0 h 8"/>
                  <a:gd name="T10" fmla="*/ 4 w 5"/>
                  <a:gd name="T11" fmla="*/ 1 h 8"/>
                  <a:gd name="T12" fmla="*/ 2 w 5"/>
                  <a:gd name="T13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6"/>
                      <a:pt x="1" y="4"/>
                      <a:pt x="0" y="2"/>
                    </a:cubicBezTo>
                    <a:cubicBezTo>
                      <a:pt x="1" y="1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3"/>
                      <a:pt x="3" y="6"/>
                      <a:pt x="2" y="8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5" name="Freeform 4384"/>
              <p:cNvSpPr/>
              <p:nvPr/>
            </p:nvSpPr>
            <p:spPr bwMode="auto">
              <a:xfrm>
                <a:off x="6267" y="2290"/>
                <a:ext cx="82" cy="130"/>
              </a:xfrm>
              <a:custGeom>
                <a:gdLst>
                  <a:gd name="T0" fmla="*/ 4 w 35"/>
                  <a:gd name="T1" fmla="*/ 11 h 55"/>
                  <a:gd name="T2" fmla="*/ 5 w 35"/>
                  <a:gd name="T3" fmla="*/ 7 h 55"/>
                  <a:gd name="T4" fmla="*/ 1 w 35"/>
                  <a:gd name="T5" fmla="*/ 2 h 55"/>
                  <a:gd name="T6" fmla="*/ 0 w 35"/>
                  <a:gd name="T7" fmla="*/ 0 h 55"/>
                  <a:gd name="T8" fmla="*/ 21 w 35"/>
                  <a:gd name="T9" fmla="*/ 0 h 55"/>
                  <a:gd name="T10" fmla="*/ 32 w 35"/>
                  <a:gd name="T11" fmla="*/ 31 h 55"/>
                  <a:gd name="T12" fmla="*/ 35 w 35"/>
                  <a:gd name="T13" fmla="*/ 39 h 55"/>
                  <a:gd name="T14" fmla="*/ 34 w 35"/>
                  <a:gd name="T15" fmla="*/ 40 h 55"/>
                  <a:gd name="T16" fmla="*/ 31 w 35"/>
                  <a:gd name="T17" fmla="*/ 47 h 55"/>
                  <a:gd name="T18" fmla="*/ 29 w 35"/>
                  <a:gd name="T19" fmla="*/ 55 h 55"/>
                  <a:gd name="T20" fmla="*/ 8 w 35"/>
                  <a:gd name="T21" fmla="*/ 39 h 55"/>
                  <a:gd name="T22" fmla="*/ 14 w 35"/>
                  <a:gd name="T23" fmla="*/ 33 h 55"/>
                  <a:gd name="T24" fmla="*/ 18 w 35"/>
                  <a:gd name="T25" fmla="*/ 25 h 55"/>
                  <a:gd name="T26" fmla="*/ 13 w 35"/>
                  <a:gd name="T27" fmla="*/ 15 h 55"/>
                  <a:gd name="T28" fmla="*/ 6 w 35"/>
                  <a:gd name="T29" fmla="*/ 22 h 55"/>
                  <a:gd name="T30" fmla="*/ 5 w 35"/>
                  <a:gd name="T31" fmla="*/ 28 h 55"/>
                  <a:gd name="T32" fmla="*/ 5 w 35"/>
                  <a:gd name="T33" fmla="*/ 35 h 55"/>
                  <a:gd name="T34" fmla="*/ 4 w 35"/>
                  <a:gd name="T35" fmla="*/ 34 h 55"/>
                  <a:gd name="T36" fmla="*/ 4 w 35"/>
                  <a:gd name="T37" fmla="*/ 11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5" h="55">
                    <a:moveTo>
                      <a:pt x="4" y="11"/>
                    </a:moveTo>
                    <a:cubicBezTo>
                      <a:pt x="5" y="10"/>
                      <a:pt x="5" y="9"/>
                      <a:pt x="5" y="7"/>
                    </a:cubicBezTo>
                    <a:cubicBezTo>
                      <a:pt x="4" y="4"/>
                      <a:pt x="3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5" y="10"/>
                      <a:pt x="28" y="20"/>
                      <a:pt x="32" y="31"/>
                    </a:cubicBezTo>
                    <a:cubicBezTo>
                      <a:pt x="33" y="33"/>
                      <a:pt x="34" y="36"/>
                      <a:pt x="35" y="39"/>
                    </a:cubicBezTo>
                    <a:cubicBezTo>
                      <a:pt x="35" y="39"/>
                      <a:pt x="35" y="40"/>
                      <a:pt x="34" y="40"/>
                    </a:cubicBezTo>
                    <a:cubicBezTo>
                      <a:pt x="33" y="42"/>
                      <a:pt x="32" y="45"/>
                      <a:pt x="31" y="47"/>
                    </a:cubicBezTo>
                    <a:cubicBezTo>
                      <a:pt x="30" y="49"/>
                      <a:pt x="30" y="52"/>
                      <a:pt x="29" y="55"/>
                    </a:cubicBezTo>
                    <a:cubicBezTo>
                      <a:pt x="28" y="45"/>
                      <a:pt x="17" y="37"/>
                      <a:pt x="8" y="39"/>
                    </a:cubicBezTo>
                    <a:cubicBezTo>
                      <a:pt x="10" y="37"/>
                      <a:pt x="12" y="35"/>
                      <a:pt x="14" y="33"/>
                    </a:cubicBezTo>
                    <a:cubicBezTo>
                      <a:pt x="16" y="30"/>
                      <a:pt x="17" y="28"/>
                      <a:pt x="18" y="25"/>
                    </a:cubicBezTo>
                    <a:cubicBezTo>
                      <a:pt x="19" y="21"/>
                      <a:pt x="18" y="16"/>
                      <a:pt x="13" y="15"/>
                    </a:cubicBezTo>
                    <a:cubicBezTo>
                      <a:pt x="8" y="14"/>
                      <a:pt x="6" y="18"/>
                      <a:pt x="6" y="22"/>
                    </a:cubicBezTo>
                    <a:cubicBezTo>
                      <a:pt x="5" y="24"/>
                      <a:pt x="5" y="26"/>
                      <a:pt x="5" y="28"/>
                    </a:cubicBezTo>
                    <a:cubicBezTo>
                      <a:pt x="5" y="30"/>
                      <a:pt x="5" y="33"/>
                      <a:pt x="5" y="35"/>
                    </a:cubicBezTo>
                    <a:cubicBezTo>
                      <a:pt x="5" y="35"/>
                      <a:pt x="4" y="35"/>
                      <a:pt x="4" y="34"/>
                    </a:cubicBezTo>
                    <a:cubicBezTo>
                      <a:pt x="5" y="27"/>
                      <a:pt x="5" y="19"/>
                      <a:pt x="4" y="11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6" name="Freeform 4385"/>
              <p:cNvSpPr/>
              <p:nvPr/>
            </p:nvSpPr>
            <p:spPr bwMode="auto">
              <a:xfrm>
                <a:off x="6340" y="2411"/>
                <a:ext cx="52" cy="61"/>
              </a:xfrm>
              <a:custGeom>
                <a:gdLst>
                  <a:gd name="T0" fmla="*/ 19 w 22"/>
                  <a:gd name="T1" fmla="*/ 26 h 26"/>
                  <a:gd name="T2" fmla="*/ 15 w 22"/>
                  <a:gd name="T3" fmla="*/ 14 h 26"/>
                  <a:gd name="T4" fmla="*/ 0 w 22"/>
                  <a:gd name="T5" fmla="*/ 6 h 26"/>
                  <a:gd name="T6" fmla="*/ 9 w 22"/>
                  <a:gd name="T7" fmla="*/ 0 h 26"/>
                  <a:gd name="T8" fmla="*/ 22 w 22"/>
                  <a:gd name="T9" fmla="*/ 19 h 26"/>
                  <a:gd name="T10" fmla="*/ 19 w 22"/>
                  <a:gd name="T11" fmla="*/ 26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6">
                    <a:moveTo>
                      <a:pt x="19" y="26"/>
                    </a:moveTo>
                    <a:cubicBezTo>
                      <a:pt x="19" y="22"/>
                      <a:pt x="17" y="17"/>
                      <a:pt x="15" y="14"/>
                    </a:cubicBezTo>
                    <a:cubicBezTo>
                      <a:pt x="11" y="10"/>
                      <a:pt x="6" y="7"/>
                      <a:pt x="0" y="6"/>
                    </a:cubicBezTo>
                    <a:cubicBezTo>
                      <a:pt x="3" y="5"/>
                      <a:pt x="7" y="3"/>
                      <a:pt x="9" y="0"/>
                    </a:cubicBezTo>
                    <a:cubicBezTo>
                      <a:pt x="13" y="7"/>
                      <a:pt x="17" y="14"/>
                      <a:pt x="22" y="19"/>
                    </a:cubicBezTo>
                    <a:cubicBezTo>
                      <a:pt x="21" y="22"/>
                      <a:pt x="20" y="24"/>
                      <a:pt x="19" y="26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7" name="Freeform 4386"/>
              <p:cNvSpPr/>
              <p:nvPr/>
            </p:nvSpPr>
            <p:spPr bwMode="auto">
              <a:xfrm>
                <a:off x="6418" y="2377"/>
                <a:ext cx="151" cy="164"/>
              </a:xfrm>
              <a:custGeom>
                <a:gdLst>
                  <a:gd name="T0" fmla="*/ 11 w 64"/>
                  <a:gd name="T1" fmla="*/ 58 h 69"/>
                  <a:gd name="T2" fmla="*/ 0 w 64"/>
                  <a:gd name="T3" fmla="*/ 54 h 69"/>
                  <a:gd name="T4" fmla="*/ 12 w 64"/>
                  <a:gd name="T5" fmla="*/ 48 h 69"/>
                  <a:gd name="T6" fmla="*/ 48 w 64"/>
                  <a:gd name="T7" fmla="*/ 35 h 69"/>
                  <a:gd name="T8" fmla="*/ 46 w 64"/>
                  <a:gd name="T9" fmla="*/ 32 h 69"/>
                  <a:gd name="T10" fmla="*/ 45 w 64"/>
                  <a:gd name="T11" fmla="*/ 32 h 69"/>
                  <a:gd name="T12" fmla="*/ 20 w 64"/>
                  <a:gd name="T13" fmla="*/ 22 h 69"/>
                  <a:gd name="T14" fmla="*/ 35 w 64"/>
                  <a:gd name="T15" fmla="*/ 2 h 69"/>
                  <a:gd name="T16" fmla="*/ 59 w 64"/>
                  <a:gd name="T17" fmla="*/ 15 h 69"/>
                  <a:gd name="T18" fmla="*/ 59 w 64"/>
                  <a:gd name="T19" fmla="*/ 46 h 69"/>
                  <a:gd name="T20" fmla="*/ 39 w 64"/>
                  <a:gd name="T21" fmla="*/ 64 h 69"/>
                  <a:gd name="T22" fmla="*/ 37 w 64"/>
                  <a:gd name="T23" fmla="*/ 60 h 69"/>
                  <a:gd name="T24" fmla="*/ 21 w 64"/>
                  <a:gd name="T25" fmla="*/ 69 h 69"/>
                  <a:gd name="T26" fmla="*/ 18 w 64"/>
                  <a:gd name="T27" fmla="*/ 69 h 69"/>
                  <a:gd name="T28" fmla="*/ 11 w 64"/>
                  <a:gd name="T29" fmla="*/ 58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69">
                    <a:moveTo>
                      <a:pt x="11" y="58"/>
                    </a:moveTo>
                    <a:cubicBezTo>
                      <a:pt x="8" y="56"/>
                      <a:pt x="4" y="54"/>
                      <a:pt x="0" y="54"/>
                    </a:cubicBezTo>
                    <a:cubicBezTo>
                      <a:pt x="4" y="52"/>
                      <a:pt x="8" y="51"/>
                      <a:pt x="12" y="48"/>
                    </a:cubicBezTo>
                    <a:cubicBezTo>
                      <a:pt x="25" y="51"/>
                      <a:pt x="38" y="48"/>
                      <a:pt x="48" y="35"/>
                    </a:cubicBezTo>
                    <a:cubicBezTo>
                      <a:pt x="49" y="34"/>
                      <a:pt x="47" y="32"/>
                      <a:pt x="46" y="32"/>
                    </a:cubicBezTo>
                    <a:cubicBezTo>
                      <a:pt x="46" y="32"/>
                      <a:pt x="45" y="32"/>
                      <a:pt x="45" y="32"/>
                    </a:cubicBezTo>
                    <a:cubicBezTo>
                      <a:pt x="35" y="37"/>
                      <a:pt x="21" y="34"/>
                      <a:pt x="20" y="22"/>
                    </a:cubicBezTo>
                    <a:cubicBezTo>
                      <a:pt x="19" y="13"/>
                      <a:pt x="26" y="4"/>
                      <a:pt x="35" y="2"/>
                    </a:cubicBezTo>
                    <a:cubicBezTo>
                      <a:pt x="45" y="0"/>
                      <a:pt x="54" y="7"/>
                      <a:pt x="59" y="15"/>
                    </a:cubicBezTo>
                    <a:cubicBezTo>
                      <a:pt x="64" y="24"/>
                      <a:pt x="64" y="36"/>
                      <a:pt x="59" y="46"/>
                    </a:cubicBezTo>
                    <a:cubicBezTo>
                      <a:pt x="56" y="54"/>
                      <a:pt x="48" y="60"/>
                      <a:pt x="39" y="64"/>
                    </a:cubicBezTo>
                    <a:cubicBezTo>
                      <a:pt x="39" y="63"/>
                      <a:pt x="39" y="61"/>
                      <a:pt x="37" y="60"/>
                    </a:cubicBezTo>
                    <a:cubicBezTo>
                      <a:pt x="32" y="55"/>
                      <a:pt x="25" y="63"/>
                      <a:pt x="21" y="69"/>
                    </a:cubicBezTo>
                    <a:cubicBezTo>
                      <a:pt x="20" y="69"/>
                      <a:pt x="19" y="69"/>
                      <a:pt x="18" y="69"/>
                    </a:cubicBezTo>
                    <a:cubicBezTo>
                      <a:pt x="17" y="65"/>
                      <a:pt x="15" y="61"/>
                      <a:pt x="11" y="58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8" name="Freeform 4387"/>
              <p:cNvSpPr/>
              <p:nvPr/>
            </p:nvSpPr>
            <p:spPr bwMode="auto">
              <a:xfrm>
                <a:off x="6387" y="2470"/>
                <a:ext cx="36" cy="33"/>
              </a:xfrm>
              <a:custGeom>
                <a:gdLst>
                  <a:gd name="T0" fmla="*/ 15 w 15"/>
                  <a:gd name="T1" fmla="*/ 5 h 14"/>
                  <a:gd name="T2" fmla="*/ 13 w 15"/>
                  <a:gd name="T3" fmla="*/ 8 h 14"/>
                  <a:gd name="T4" fmla="*/ 10 w 15"/>
                  <a:gd name="T5" fmla="*/ 14 h 14"/>
                  <a:gd name="T6" fmla="*/ 6 w 15"/>
                  <a:gd name="T7" fmla="*/ 7 h 14"/>
                  <a:gd name="T8" fmla="*/ 0 w 15"/>
                  <a:gd name="T9" fmla="*/ 4 h 14"/>
                  <a:gd name="T10" fmla="*/ 6 w 15"/>
                  <a:gd name="T11" fmla="*/ 1 h 14"/>
                  <a:gd name="T12" fmla="*/ 8 w 15"/>
                  <a:gd name="T13" fmla="*/ 0 h 14"/>
                  <a:gd name="T14" fmla="*/ 13 w 15"/>
                  <a:gd name="T15" fmla="*/ 4 h 14"/>
                  <a:gd name="T16" fmla="*/ 15 w 15"/>
                  <a:gd name="T17" fmla="*/ 5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4">
                    <a:moveTo>
                      <a:pt x="15" y="5"/>
                    </a:moveTo>
                    <a:cubicBezTo>
                      <a:pt x="14" y="6"/>
                      <a:pt x="13" y="7"/>
                      <a:pt x="13" y="8"/>
                    </a:cubicBezTo>
                    <a:cubicBezTo>
                      <a:pt x="12" y="10"/>
                      <a:pt x="10" y="11"/>
                      <a:pt x="10" y="14"/>
                    </a:cubicBezTo>
                    <a:cubicBezTo>
                      <a:pt x="9" y="11"/>
                      <a:pt x="8" y="9"/>
                      <a:pt x="6" y="7"/>
                    </a:cubicBezTo>
                    <a:cubicBezTo>
                      <a:pt x="4" y="6"/>
                      <a:pt x="2" y="5"/>
                      <a:pt x="0" y="4"/>
                    </a:cubicBezTo>
                    <a:cubicBezTo>
                      <a:pt x="2" y="3"/>
                      <a:pt x="4" y="2"/>
                      <a:pt x="6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9" y="1"/>
                      <a:pt x="11" y="3"/>
                      <a:pt x="13" y="4"/>
                    </a:cubicBezTo>
                    <a:cubicBezTo>
                      <a:pt x="13" y="4"/>
                      <a:pt x="14" y="4"/>
                      <a:pt x="15" y="5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9" name="Freeform 4388"/>
              <p:cNvSpPr/>
              <p:nvPr/>
            </p:nvSpPr>
            <p:spPr bwMode="auto">
              <a:xfrm>
                <a:off x="8334" y="2311"/>
                <a:ext cx="12" cy="81"/>
              </a:xfrm>
              <a:custGeom>
                <a:gdLst>
                  <a:gd name="T0" fmla="*/ 5 w 5"/>
                  <a:gd name="T1" fmla="*/ 0 h 34"/>
                  <a:gd name="T2" fmla="*/ 5 w 5"/>
                  <a:gd name="T3" fmla="*/ 34 h 34"/>
                  <a:gd name="T4" fmla="*/ 1 w 5"/>
                  <a:gd name="T5" fmla="*/ 21 h 34"/>
                  <a:gd name="T6" fmla="*/ 5 w 5"/>
                  <a:gd name="T7" fmla="*/ 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4">
                    <a:moveTo>
                      <a:pt x="5" y="0"/>
                    </a:moveTo>
                    <a:cubicBezTo>
                      <a:pt x="5" y="34"/>
                      <a:pt x="5" y="34"/>
                      <a:pt x="5" y="34"/>
                    </a:cubicBezTo>
                    <a:cubicBezTo>
                      <a:pt x="3" y="30"/>
                      <a:pt x="2" y="25"/>
                      <a:pt x="1" y="21"/>
                    </a:cubicBezTo>
                    <a:cubicBezTo>
                      <a:pt x="0" y="14"/>
                      <a:pt x="2" y="7"/>
                      <a:pt x="5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0" name="Freeform 4389"/>
              <p:cNvSpPr/>
              <p:nvPr/>
            </p:nvSpPr>
            <p:spPr bwMode="auto">
              <a:xfrm>
                <a:off x="8147" y="2703"/>
                <a:ext cx="111" cy="104"/>
              </a:xfrm>
              <a:custGeom>
                <a:gdLst>
                  <a:gd name="T0" fmla="*/ 21 w 47"/>
                  <a:gd name="T1" fmla="*/ 31 h 44"/>
                  <a:gd name="T2" fmla="*/ 22 w 47"/>
                  <a:gd name="T3" fmla="*/ 31 h 44"/>
                  <a:gd name="T4" fmla="*/ 30 w 47"/>
                  <a:gd name="T5" fmla="*/ 28 h 44"/>
                  <a:gd name="T6" fmla="*/ 43 w 47"/>
                  <a:gd name="T7" fmla="*/ 25 h 44"/>
                  <a:gd name="T8" fmla="*/ 45 w 47"/>
                  <a:gd name="T9" fmla="*/ 24 h 44"/>
                  <a:gd name="T10" fmla="*/ 45 w 47"/>
                  <a:gd name="T11" fmla="*/ 24 h 44"/>
                  <a:gd name="T12" fmla="*/ 33 w 47"/>
                  <a:gd name="T13" fmla="*/ 41 h 44"/>
                  <a:gd name="T14" fmla="*/ 12 w 47"/>
                  <a:gd name="T15" fmla="*/ 37 h 44"/>
                  <a:gd name="T16" fmla="*/ 39 w 47"/>
                  <a:gd name="T17" fmla="*/ 14 h 44"/>
                  <a:gd name="T18" fmla="*/ 19 w 47"/>
                  <a:gd name="T19" fmla="*/ 28 h 44"/>
                  <a:gd name="T20" fmla="*/ 21 w 47"/>
                  <a:gd name="T21" fmla="*/ 31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44">
                    <a:moveTo>
                      <a:pt x="21" y="31"/>
                    </a:moveTo>
                    <a:cubicBezTo>
                      <a:pt x="21" y="31"/>
                      <a:pt x="21" y="31"/>
                      <a:pt x="22" y="31"/>
                    </a:cubicBezTo>
                    <a:cubicBezTo>
                      <a:pt x="25" y="30"/>
                      <a:pt x="27" y="29"/>
                      <a:pt x="30" y="28"/>
                    </a:cubicBezTo>
                    <a:cubicBezTo>
                      <a:pt x="34" y="26"/>
                      <a:pt x="39" y="25"/>
                      <a:pt x="43" y="25"/>
                    </a:cubicBezTo>
                    <a:cubicBezTo>
                      <a:pt x="44" y="24"/>
                      <a:pt x="44" y="24"/>
                      <a:pt x="45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7" y="32"/>
                      <a:pt x="40" y="38"/>
                      <a:pt x="33" y="41"/>
                    </a:cubicBezTo>
                    <a:cubicBezTo>
                      <a:pt x="26" y="44"/>
                      <a:pt x="17" y="44"/>
                      <a:pt x="12" y="37"/>
                    </a:cubicBezTo>
                    <a:cubicBezTo>
                      <a:pt x="0" y="22"/>
                      <a:pt x="26" y="0"/>
                      <a:pt x="39" y="14"/>
                    </a:cubicBezTo>
                    <a:cubicBezTo>
                      <a:pt x="33" y="19"/>
                      <a:pt x="26" y="24"/>
                      <a:pt x="19" y="28"/>
                    </a:cubicBezTo>
                    <a:cubicBezTo>
                      <a:pt x="17" y="30"/>
                      <a:pt x="19" y="33"/>
                      <a:pt x="21" y="31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1" name="Freeform 4390"/>
              <p:cNvSpPr/>
              <p:nvPr/>
            </p:nvSpPr>
            <p:spPr bwMode="auto">
              <a:xfrm>
                <a:off x="8060" y="2292"/>
                <a:ext cx="82" cy="109"/>
              </a:xfrm>
              <a:custGeom>
                <a:gdLst>
                  <a:gd name="T0" fmla="*/ 15 w 35"/>
                  <a:gd name="T1" fmla="*/ 22 h 46"/>
                  <a:gd name="T2" fmla="*/ 14 w 35"/>
                  <a:gd name="T3" fmla="*/ 25 h 46"/>
                  <a:gd name="T4" fmla="*/ 35 w 35"/>
                  <a:gd name="T5" fmla="*/ 32 h 46"/>
                  <a:gd name="T6" fmla="*/ 11 w 35"/>
                  <a:gd name="T7" fmla="*/ 42 h 46"/>
                  <a:gd name="T8" fmla="*/ 0 w 35"/>
                  <a:gd name="T9" fmla="*/ 25 h 46"/>
                  <a:gd name="T10" fmla="*/ 33 w 35"/>
                  <a:gd name="T11" fmla="*/ 17 h 46"/>
                  <a:gd name="T12" fmla="*/ 15 w 35"/>
                  <a:gd name="T13" fmla="*/ 22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46">
                    <a:moveTo>
                      <a:pt x="15" y="22"/>
                    </a:moveTo>
                    <a:cubicBezTo>
                      <a:pt x="14" y="22"/>
                      <a:pt x="12" y="24"/>
                      <a:pt x="14" y="25"/>
                    </a:cubicBezTo>
                    <a:cubicBezTo>
                      <a:pt x="21" y="28"/>
                      <a:pt x="28" y="30"/>
                      <a:pt x="35" y="32"/>
                    </a:cubicBezTo>
                    <a:cubicBezTo>
                      <a:pt x="31" y="42"/>
                      <a:pt x="20" y="46"/>
                      <a:pt x="11" y="42"/>
                    </a:cubicBezTo>
                    <a:cubicBezTo>
                      <a:pt x="4" y="39"/>
                      <a:pt x="0" y="32"/>
                      <a:pt x="0" y="25"/>
                    </a:cubicBezTo>
                    <a:cubicBezTo>
                      <a:pt x="0" y="6"/>
                      <a:pt x="26" y="0"/>
                      <a:pt x="33" y="17"/>
                    </a:cubicBezTo>
                    <a:cubicBezTo>
                      <a:pt x="28" y="20"/>
                      <a:pt x="22" y="22"/>
                      <a:pt x="15" y="22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2" name="Freeform 4391"/>
              <p:cNvSpPr/>
              <p:nvPr/>
            </p:nvSpPr>
            <p:spPr bwMode="auto">
              <a:xfrm>
                <a:off x="8095" y="2513"/>
                <a:ext cx="80" cy="109"/>
              </a:xfrm>
              <a:custGeom>
                <a:gdLst>
                  <a:gd name="T0" fmla="*/ 11 w 34"/>
                  <a:gd name="T1" fmla="*/ 22 h 46"/>
                  <a:gd name="T2" fmla="*/ 12 w 34"/>
                  <a:gd name="T3" fmla="*/ 25 h 46"/>
                  <a:gd name="T4" fmla="*/ 30 w 34"/>
                  <a:gd name="T5" fmla="*/ 34 h 46"/>
                  <a:gd name="T6" fmla="*/ 33 w 34"/>
                  <a:gd name="T7" fmla="*/ 36 h 46"/>
                  <a:gd name="T8" fmla="*/ 12 w 34"/>
                  <a:gd name="T9" fmla="*/ 43 h 46"/>
                  <a:gd name="T10" fmla="*/ 1 w 34"/>
                  <a:gd name="T11" fmla="*/ 23 h 46"/>
                  <a:gd name="T12" fmla="*/ 14 w 34"/>
                  <a:gd name="T13" fmla="*/ 3 h 46"/>
                  <a:gd name="T14" fmla="*/ 34 w 34"/>
                  <a:gd name="T15" fmla="*/ 6 h 46"/>
                  <a:gd name="T16" fmla="*/ 11 w 34"/>
                  <a:gd name="T17" fmla="*/ 22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46">
                    <a:moveTo>
                      <a:pt x="11" y="22"/>
                    </a:moveTo>
                    <a:cubicBezTo>
                      <a:pt x="10" y="22"/>
                      <a:pt x="10" y="25"/>
                      <a:pt x="12" y="25"/>
                    </a:cubicBezTo>
                    <a:cubicBezTo>
                      <a:pt x="18" y="26"/>
                      <a:pt x="24" y="30"/>
                      <a:pt x="30" y="34"/>
                    </a:cubicBezTo>
                    <a:cubicBezTo>
                      <a:pt x="31" y="34"/>
                      <a:pt x="32" y="35"/>
                      <a:pt x="33" y="36"/>
                    </a:cubicBezTo>
                    <a:cubicBezTo>
                      <a:pt x="29" y="43"/>
                      <a:pt x="20" y="46"/>
                      <a:pt x="12" y="43"/>
                    </a:cubicBezTo>
                    <a:cubicBezTo>
                      <a:pt x="4" y="40"/>
                      <a:pt x="1" y="31"/>
                      <a:pt x="1" y="23"/>
                    </a:cubicBezTo>
                    <a:cubicBezTo>
                      <a:pt x="0" y="14"/>
                      <a:pt x="6" y="7"/>
                      <a:pt x="14" y="3"/>
                    </a:cubicBezTo>
                    <a:cubicBezTo>
                      <a:pt x="19" y="1"/>
                      <a:pt x="30" y="0"/>
                      <a:pt x="34" y="6"/>
                    </a:cubicBezTo>
                    <a:cubicBezTo>
                      <a:pt x="28" y="13"/>
                      <a:pt x="20" y="18"/>
                      <a:pt x="11" y="22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3" name="Freeform 4392"/>
              <p:cNvSpPr/>
              <p:nvPr/>
            </p:nvSpPr>
            <p:spPr bwMode="auto">
              <a:xfrm>
                <a:off x="8138" y="2427"/>
                <a:ext cx="208" cy="214"/>
              </a:xfrm>
              <a:custGeom>
                <a:gdLst>
                  <a:gd name="T0" fmla="*/ 69 w 88"/>
                  <a:gd name="T1" fmla="*/ 80 h 90"/>
                  <a:gd name="T2" fmla="*/ 67 w 88"/>
                  <a:gd name="T3" fmla="*/ 85 h 90"/>
                  <a:gd name="T4" fmla="*/ 67 w 88"/>
                  <a:gd name="T5" fmla="*/ 85 h 90"/>
                  <a:gd name="T6" fmla="*/ 27 w 88"/>
                  <a:gd name="T7" fmla="*/ 75 h 90"/>
                  <a:gd name="T8" fmla="*/ 11 w 88"/>
                  <a:gd name="T9" fmla="*/ 65 h 90"/>
                  <a:gd name="T10" fmla="*/ 0 w 88"/>
                  <a:gd name="T11" fmla="*/ 59 h 90"/>
                  <a:gd name="T12" fmla="*/ 24 w 88"/>
                  <a:gd name="T13" fmla="*/ 37 h 90"/>
                  <a:gd name="T14" fmla="*/ 45 w 88"/>
                  <a:gd name="T15" fmla="*/ 0 h 90"/>
                  <a:gd name="T16" fmla="*/ 52 w 88"/>
                  <a:gd name="T17" fmla="*/ 5 h 90"/>
                  <a:gd name="T18" fmla="*/ 88 w 88"/>
                  <a:gd name="T19" fmla="*/ 22 h 90"/>
                  <a:gd name="T20" fmla="*/ 88 w 88"/>
                  <a:gd name="T21" fmla="*/ 45 h 90"/>
                  <a:gd name="T22" fmla="*/ 69 w 88"/>
                  <a:gd name="T23" fmla="*/ 80 h 9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" h="90">
                    <a:moveTo>
                      <a:pt x="69" y="80"/>
                    </a:moveTo>
                    <a:cubicBezTo>
                      <a:pt x="68" y="82"/>
                      <a:pt x="68" y="83"/>
                      <a:pt x="67" y="85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52" y="90"/>
                      <a:pt x="39" y="84"/>
                      <a:pt x="27" y="75"/>
                    </a:cubicBezTo>
                    <a:cubicBezTo>
                      <a:pt x="21" y="72"/>
                      <a:pt x="16" y="68"/>
                      <a:pt x="11" y="65"/>
                    </a:cubicBezTo>
                    <a:cubicBezTo>
                      <a:pt x="7" y="63"/>
                      <a:pt x="4" y="60"/>
                      <a:pt x="0" y="59"/>
                    </a:cubicBezTo>
                    <a:cubicBezTo>
                      <a:pt x="10" y="54"/>
                      <a:pt x="18" y="47"/>
                      <a:pt x="24" y="37"/>
                    </a:cubicBezTo>
                    <a:cubicBezTo>
                      <a:pt x="32" y="25"/>
                      <a:pt x="32" y="7"/>
                      <a:pt x="45" y="0"/>
                    </a:cubicBezTo>
                    <a:cubicBezTo>
                      <a:pt x="48" y="2"/>
                      <a:pt x="50" y="3"/>
                      <a:pt x="52" y="5"/>
                    </a:cubicBezTo>
                    <a:cubicBezTo>
                      <a:pt x="64" y="14"/>
                      <a:pt x="75" y="19"/>
                      <a:pt x="88" y="22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80" y="56"/>
                      <a:pt x="74" y="68"/>
                      <a:pt x="69" y="8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4" name="Freeform 4393"/>
              <p:cNvSpPr/>
              <p:nvPr/>
            </p:nvSpPr>
            <p:spPr bwMode="auto">
              <a:xfrm>
                <a:off x="8270" y="2890"/>
                <a:ext cx="76" cy="90"/>
              </a:xfrm>
              <a:custGeom>
                <a:gdLst>
                  <a:gd name="T0" fmla="*/ 8 w 32"/>
                  <a:gd name="T1" fmla="*/ 32 h 38"/>
                  <a:gd name="T2" fmla="*/ 4 w 32"/>
                  <a:gd name="T3" fmla="*/ 11 h 38"/>
                  <a:gd name="T4" fmla="*/ 22 w 32"/>
                  <a:gd name="T5" fmla="*/ 0 h 38"/>
                  <a:gd name="T6" fmla="*/ 16 w 32"/>
                  <a:gd name="T7" fmla="*/ 19 h 38"/>
                  <a:gd name="T8" fmla="*/ 18 w 32"/>
                  <a:gd name="T9" fmla="*/ 21 h 38"/>
                  <a:gd name="T10" fmla="*/ 32 w 32"/>
                  <a:gd name="T11" fmla="*/ 19 h 38"/>
                  <a:gd name="T12" fmla="*/ 32 w 32"/>
                  <a:gd name="T13" fmla="*/ 28 h 38"/>
                  <a:gd name="T14" fmla="*/ 8 w 32"/>
                  <a:gd name="T15" fmla="*/ 32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8">
                    <a:moveTo>
                      <a:pt x="8" y="32"/>
                    </a:moveTo>
                    <a:cubicBezTo>
                      <a:pt x="1" y="27"/>
                      <a:pt x="0" y="18"/>
                      <a:pt x="4" y="11"/>
                    </a:cubicBezTo>
                    <a:cubicBezTo>
                      <a:pt x="7" y="5"/>
                      <a:pt x="15" y="1"/>
                      <a:pt x="22" y="0"/>
                    </a:cubicBezTo>
                    <a:cubicBezTo>
                      <a:pt x="22" y="7"/>
                      <a:pt x="20" y="13"/>
                      <a:pt x="16" y="19"/>
                    </a:cubicBezTo>
                    <a:cubicBezTo>
                      <a:pt x="15" y="20"/>
                      <a:pt x="16" y="22"/>
                      <a:pt x="18" y="21"/>
                    </a:cubicBezTo>
                    <a:cubicBezTo>
                      <a:pt x="22" y="20"/>
                      <a:pt x="27" y="19"/>
                      <a:pt x="32" y="19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27" y="35"/>
                      <a:pt x="15" y="38"/>
                      <a:pt x="8" y="32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5" name="Freeform 4394"/>
              <p:cNvSpPr/>
              <p:nvPr/>
            </p:nvSpPr>
            <p:spPr bwMode="auto">
              <a:xfrm>
                <a:off x="8223" y="2548"/>
                <a:ext cx="123" cy="212"/>
              </a:xfrm>
              <a:custGeom>
                <a:gdLst>
                  <a:gd name="T0" fmla="*/ 28 w 52"/>
                  <a:gd name="T1" fmla="*/ 84 h 89"/>
                  <a:gd name="T2" fmla="*/ 0 w 52"/>
                  <a:gd name="T3" fmla="*/ 89 h 89"/>
                  <a:gd name="T4" fmla="*/ 16 w 52"/>
                  <a:gd name="T5" fmla="*/ 75 h 89"/>
                  <a:gd name="T6" fmla="*/ 32 w 52"/>
                  <a:gd name="T7" fmla="*/ 41 h 89"/>
                  <a:gd name="T8" fmla="*/ 52 w 52"/>
                  <a:gd name="T9" fmla="*/ 0 h 89"/>
                  <a:gd name="T10" fmla="*/ 52 w 52"/>
                  <a:gd name="T11" fmla="*/ 87 h 89"/>
                  <a:gd name="T12" fmla="*/ 28 w 52"/>
                  <a:gd name="T13" fmla="*/ 84 h 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9">
                    <a:moveTo>
                      <a:pt x="28" y="84"/>
                    </a:moveTo>
                    <a:cubicBezTo>
                      <a:pt x="18" y="84"/>
                      <a:pt x="9" y="86"/>
                      <a:pt x="0" y="89"/>
                    </a:cubicBezTo>
                    <a:cubicBezTo>
                      <a:pt x="6" y="85"/>
                      <a:pt x="11" y="80"/>
                      <a:pt x="16" y="75"/>
                    </a:cubicBezTo>
                    <a:cubicBezTo>
                      <a:pt x="24" y="65"/>
                      <a:pt x="28" y="53"/>
                      <a:pt x="32" y="41"/>
                    </a:cubicBezTo>
                    <a:cubicBezTo>
                      <a:pt x="37" y="27"/>
                      <a:pt x="43" y="12"/>
                      <a:pt x="52" y="0"/>
                    </a:cubicBezTo>
                    <a:cubicBezTo>
                      <a:pt x="52" y="87"/>
                      <a:pt x="52" y="87"/>
                      <a:pt x="52" y="87"/>
                    </a:cubicBezTo>
                    <a:cubicBezTo>
                      <a:pt x="44" y="85"/>
                      <a:pt x="36" y="84"/>
                      <a:pt x="28" y="8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6" name="Freeform 4395"/>
              <p:cNvSpPr/>
              <p:nvPr/>
            </p:nvSpPr>
            <p:spPr bwMode="auto">
              <a:xfrm>
                <a:off x="8320" y="2795"/>
                <a:ext cx="26" cy="135"/>
              </a:xfrm>
              <a:custGeom>
                <a:gdLst>
                  <a:gd name="T0" fmla="*/ 5 w 11"/>
                  <a:gd name="T1" fmla="*/ 30 h 57"/>
                  <a:gd name="T2" fmla="*/ 11 w 11"/>
                  <a:gd name="T3" fmla="*/ 0 h 57"/>
                  <a:gd name="T4" fmla="*/ 11 w 11"/>
                  <a:gd name="T5" fmla="*/ 55 h 57"/>
                  <a:gd name="T6" fmla="*/ 0 w 11"/>
                  <a:gd name="T7" fmla="*/ 57 h 57"/>
                  <a:gd name="T8" fmla="*/ 5 w 11"/>
                  <a:gd name="T9" fmla="*/ 30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7">
                    <a:moveTo>
                      <a:pt x="5" y="30"/>
                    </a:moveTo>
                    <a:cubicBezTo>
                      <a:pt x="6" y="19"/>
                      <a:pt x="7" y="9"/>
                      <a:pt x="11" y="0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8" y="56"/>
                      <a:pt x="4" y="56"/>
                      <a:pt x="0" y="57"/>
                    </a:cubicBezTo>
                    <a:cubicBezTo>
                      <a:pt x="5" y="49"/>
                      <a:pt x="5" y="39"/>
                      <a:pt x="5" y="3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7" name="Freeform 4396"/>
              <p:cNvSpPr/>
              <p:nvPr/>
            </p:nvSpPr>
            <p:spPr bwMode="auto">
              <a:xfrm>
                <a:off x="8116" y="2290"/>
                <a:ext cx="230" cy="182"/>
              </a:xfrm>
              <a:custGeom>
                <a:gdLst>
                  <a:gd name="T0" fmla="*/ 89 w 97"/>
                  <a:gd name="T1" fmla="*/ 29 h 77"/>
                  <a:gd name="T2" fmla="*/ 97 w 97"/>
                  <a:gd name="T3" fmla="*/ 49 h 77"/>
                  <a:gd name="T4" fmla="*/ 97 w 97"/>
                  <a:gd name="T5" fmla="*/ 77 h 77"/>
                  <a:gd name="T6" fmla="*/ 91 w 97"/>
                  <a:gd name="T7" fmla="*/ 75 h 77"/>
                  <a:gd name="T8" fmla="*/ 59 w 97"/>
                  <a:gd name="T9" fmla="*/ 57 h 77"/>
                  <a:gd name="T10" fmla="*/ 29 w 97"/>
                  <a:gd name="T11" fmla="*/ 36 h 77"/>
                  <a:gd name="T12" fmla="*/ 0 w 97"/>
                  <a:gd name="T13" fmla="*/ 26 h 77"/>
                  <a:gd name="T14" fmla="*/ 19 w 97"/>
                  <a:gd name="T15" fmla="*/ 15 h 77"/>
                  <a:gd name="T16" fmla="*/ 36 w 97"/>
                  <a:gd name="T17" fmla="*/ 0 h 77"/>
                  <a:gd name="T18" fmla="*/ 97 w 97"/>
                  <a:gd name="T19" fmla="*/ 0 h 77"/>
                  <a:gd name="T20" fmla="*/ 97 w 97"/>
                  <a:gd name="T21" fmla="*/ 2 h 77"/>
                  <a:gd name="T22" fmla="*/ 89 w 97"/>
                  <a:gd name="T23" fmla="*/ 29 h 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77">
                    <a:moveTo>
                      <a:pt x="89" y="29"/>
                    </a:moveTo>
                    <a:cubicBezTo>
                      <a:pt x="90" y="36"/>
                      <a:pt x="93" y="43"/>
                      <a:pt x="97" y="49"/>
                    </a:cubicBezTo>
                    <a:cubicBezTo>
                      <a:pt x="97" y="77"/>
                      <a:pt x="97" y="77"/>
                      <a:pt x="97" y="77"/>
                    </a:cubicBezTo>
                    <a:cubicBezTo>
                      <a:pt x="95" y="76"/>
                      <a:pt x="93" y="76"/>
                      <a:pt x="91" y="75"/>
                    </a:cubicBezTo>
                    <a:cubicBezTo>
                      <a:pt x="79" y="71"/>
                      <a:pt x="69" y="65"/>
                      <a:pt x="59" y="57"/>
                    </a:cubicBezTo>
                    <a:cubicBezTo>
                      <a:pt x="50" y="49"/>
                      <a:pt x="40" y="42"/>
                      <a:pt x="29" y="36"/>
                    </a:cubicBezTo>
                    <a:cubicBezTo>
                      <a:pt x="20" y="31"/>
                      <a:pt x="10" y="29"/>
                      <a:pt x="0" y="26"/>
                    </a:cubicBezTo>
                    <a:cubicBezTo>
                      <a:pt x="7" y="24"/>
                      <a:pt x="13" y="20"/>
                      <a:pt x="19" y="15"/>
                    </a:cubicBezTo>
                    <a:cubicBezTo>
                      <a:pt x="25" y="10"/>
                      <a:pt x="31" y="5"/>
                      <a:pt x="36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2" y="10"/>
                      <a:pt x="89" y="21"/>
                      <a:pt x="89" y="29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8" name="Freeform 4397"/>
              <p:cNvSpPr/>
              <p:nvPr/>
            </p:nvSpPr>
            <p:spPr bwMode="auto">
              <a:xfrm>
                <a:off x="6257" y="2290"/>
                <a:ext cx="12" cy="4"/>
              </a:xfrm>
              <a:custGeom>
                <a:gdLst>
                  <a:gd name="T0" fmla="*/ 4 w 5"/>
                  <a:gd name="T1" fmla="*/ 0 h 2"/>
                  <a:gd name="T2" fmla="*/ 5 w 5"/>
                  <a:gd name="T3" fmla="*/ 2 h 2"/>
                  <a:gd name="T4" fmla="*/ 1 w 5"/>
                  <a:gd name="T5" fmla="*/ 1 h 2"/>
                  <a:gd name="T6" fmla="*/ 0 w 5"/>
                  <a:gd name="T7" fmla="*/ 0 h 2"/>
                  <a:gd name="T8" fmla="*/ 4 w 5"/>
                  <a:gd name="T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4" y="0"/>
                    </a:moveTo>
                    <a:cubicBezTo>
                      <a:pt x="5" y="0"/>
                      <a:pt x="5" y="1"/>
                      <a:pt x="5" y="2"/>
                    </a:cubicBezTo>
                    <a:cubicBezTo>
                      <a:pt x="4" y="1"/>
                      <a:pt x="2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9" name="Freeform 4398"/>
              <p:cNvSpPr/>
              <p:nvPr/>
            </p:nvSpPr>
            <p:spPr bwMode="auto">
              <a:xfrm>
                <a:off x="6267" y="2316"/>
                <a:ext cx="11" cy="54"/>
              </a:xfrm>
              <a:custGeom>
                <a:gdLst>
                  <a:gd name="T0" fmla="*/ 4 w 5"/>
                  <a:gd name="T1" fmla="*/ 0 h 23"/>
                  <a:gd name="T2" fmla="*/ 4 w 5"/>
                  <a:gd name="T3" fmla="*/ 23 h 23"/>
                  <a:gd name="T4" fmla="*/ 1 w 5"/>
                  <a:gd name="T5" fmla="*/ 20 h 23"/>
                  <a:gd name="T6" fmla="*/ 0 w 5"/>
                  <a:gd name="T7" fmla="*/ 2 h 23"/>
                  <a:gd name="T8" fmla="*/ 4 w 5"/>
                  <a:gd name="T9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3">
                    <a:moveTo>
                      <a:pt x="4" y="0"/>
                    </a:moveTo>
                    <a:cubicBezTo>
                      <a:pt x="5" y="8"/>
                      <a:pt x="5" y="16"/>
                      <a:pt x="4" y="23"/>
                    </a:cubicBezTo>
                    <a:cubicBezTo>
                      <a:pt x="3" y="22"/>
                      <a:pt x="2" y="21"/>
                      <a:pt x="1" y="20"/>
                    </a:cubicBezTo>
                    <a:cubicBezTo>
                      <a:pt x="1" y="14"/>
                      <a:pt x="1" y="8"/>
                      <a:pt x="0" y="2"/>
                    </a:cubicBezTo>
                    <a:cubicBezTo>
                      <a:pt x="1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0" name="Freeform 4399"/>
              <p:cNvSpPr/>
              <p:nvPr/>
            </p:nvSpPr>
            <p:spPr bwMode="auto">
              <a:xfrm>
                <a:off x="6477" y="2551"/>
                <a:ext cx="17" cy="14"/>
              </a:xfrm>
              <a:custGeom>
                <a:gdLst>
                  <a:gd name="T0" fmla="*/ 7 w 7"/>
                  <a:gd name="T1" fmla="*/ 6 h 6"/>
                  <a:gd name="T2" fmla="*/ 1 w 7"/>
                  <a:gd name="T3" fmla="*/ 2 h 6"/>
                  <a:gd name="T4" fmla="*/ 0 w 7"/>
                  <a:gd name="T5" fmla="*/ 0 h 6"/>
                  <a:gd name="T6" fmla="*/ 3 w 7"/>
                  <a:gd name="T7" fmla="*/ 0 h 6"/>
                  <a:gd name="T8" fmla="*/ 7 w 7"/>
                  <a:gd name="T9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3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2"/>
                      <a:pt x="6" y="4"/>
                      <a:pt x="7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1" name="Freeform 4400"/>
              <p:cNvSpPr/>
              <p:nvPr/>
            </p:nvSpPr>
            <p:spPr bwMode="auto">
              <a:xfrm>
                <a:off x="6406" y="2465"/>
                <a:ext cx="21" cy="17"/>
              </a:xfrm>
              <a:custGeom>
                <a:gdLst>
                  <a:gd name="T0" fmla="*/ 9 w 9"/>
                  <a:gd name="T1" fmla="*/ 3 h 7"/>
                  <a:gd name="T2" fmla="*/ 7 w 9"/>
                  <a:gd name="T3" fmla="*/ 7 h 7"/>
                  <a:gd name="T4" fmla="*/ 5 w 9"/>
                  <a:gd name="T5" fmla="*/ 6 h 7"/>
                  <a:gd name="T6" fmla="*/ 0 w 9"/>
                  <a:gd name="T7" fmla="*/ 2 h 7"/>
                  <a:gd name="T8" fmla="*/ 3 w 9"/>
                  <a:gd name="T9" fmla="*/ 0 h 7"/>
                  <a:gd name="T10" fmla="*/ 9 w 9"/>
                  <a:gd name="T11" fmla="*/ 3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9" y="3"/>
                    </a:moveTo>
                    <a:cubicBezTo>
                      <a:pt x="8" y="4"/>
                      <a:pt x="7" y="5"/>
                      <a:pt x="7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3" y="5"/>
                      <a:pt x="1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5" y="1"/>
                      <a:pt x="7" y="2"/>
                      <a:pt x="9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2" name="Freeform 4401"/>
              <p:cNvSpPr/>
              <p:nvPr/>
            </p:nvSpPr>
            <p:spPr bwMode="auto">
              <a:xfrm>
                <a:off x="6316" y="2290"/>
                <a:ext cx="43" cy="92"/>
              </a:xfrm>
              <a:custGeom>
                <a:gdLst>
                  <a:gd name="T0" fmla="*/ 5 w 18"/>
                  <a:gd name="T1" fmla="*/ 0 h 39"/>
                  <a:gd name="T2" fmla="*/ 7 w 18"/>
                  <a:gd name="T3" fmla="*/ 7 h 39"/>
                  <a:gd name="T4" fmla="*/ 18 w 18"/>
                  <a:gd name="T5" fmla="*/ 37 h 39"/>
                  <a:gd name="T6" fmla="*/ 14 w 18"/>
                  <a:gd name="T7" fmla="*/ 39 h 39"/>
                  <a:gd name="T8" fmla="*/ 11 w 18"/>
                  <a:gd name="T9" fmla="*/ 31 h 39"/>
                  <a:gd name="T10" fmla="*/ 0 w 18"/>
                  <a:gd name="T11" fmla="*/ 0 h 39"/>
                  <a:gd name="T12" fmla="*/ 0 w 18"/>
                  <a:gd name="T13" fmla="*/ 0 h 39"/>
                  <a:gd name="T14" fmla="*/ 0 w 18"/>
                  <a:gd name="T15" fmla="*/ 0 h 39"/>
                  <a:gd name="T16" fmla="*/ 5 w 18"/>
                  <a:gd name="T17" fmla="*/ 0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39">
                    <a:moveTo>
                      <a:pt x="5" y="0"/>
                    </a:moveTo>
                    <a:cubicBezTo>
                      <a:pt x="6" y="2"/>
                      <a:pt x="7" y="5"/>
                      <a:pt x="7" y="7"/>
                    </a:cubicBezTo>
                    <a:cubicBezTo>
                      <a:pt x="11" y="17"/>
                      <a:pt x="14" y="27"/>
                      <a:pt x="18" y="37"/>
                    </a:cubicBezTo>
                    <a:cubicBezTo>
                      <a:pt x="16" y="37"/>
                      <a:pt x="15" y="38"/>
                      <a:pt x="14" y="39"/>
                    </a:cubicBezTo>
                    <a:cubicBezTo>
                      <a:pt x="13" y="36"/>
                      <a:pt x="12" y="33"/>
                      <a:pt x="11" y="31"/>
                    </a:cubicBezTo>
                    <a:cubicBezTo>
                      <a:pt x="7" y="20"/>
                      <a:pt x="4" y="1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3" name="Freeform 4402"/>
              <p:cNvSpPr/>
              <p:nvPr/>
            </p:nvSpPr>
            <p:spPr bwMode="auto">
              <a:xfrm>
                <a:off x="6437" y="2370"/>
                <a:ext cx="149" cy="174"/>
              </a:xfrm>
              <a:custGeom>
                <a:gdLst>
                  <a:gd name="T0" fmla="*/ 6 w 63"/>
                  <a:gd name="T1" fmla="*/ 49 h 73"/>
                  <a:gd name="T2" fmla="*/ 7 w 63"/>
                  <a:gd name="T3" fmla="*/ 46 h 73"/>
                  <a:gd name="T4" fmla="*/ 8 w 63"/>
                  <a:gd name="T5" fmla="*/ 48 h 73"/>
                  <a:gd name="T6" fmla="*/ 32 w 63"/>
                  <a:gd name="T7" fmla="*/ 41 h 73"/>
                  <a:gd name="T8" fmla="*/ 18 w 63"/>
                  <a:gd name="T9" fmla="*/ 40 h 73"/>
                  <a:gd name="T10" fmla="*/ 28 w 63"/>
                  <a:gd name="T11" fmla="*/ 1 h 73"/>
                  <a:gd name="T12" fmla="*/ 57 w 63"/>
                  <a:gd name="T13" fmla="*/ 46 h 73"/>
                  <a:gd name="T14" fmla="*/ 27 w 63"/>
                  <a:gd name="T15" fmla="*/ 73 h 73"/>
                  <a:gd name="T16" fmla="*/ 29 w 63"/>
                  <a:gd name="T17" fmla="*/ 72 h 73"/>
                  <a:gd name="T18" fmla="*/ 31 w 63"/>
                  <a:gd name="T19" fmla="*/ 67 h 73"/>
                  <a:gd name="T20" fmla="*/ 51 w 63"/>
                  <a:gd name="T21" fmla="*/ 49 h 73"/>
                  <a:gd name="T22" fmla="*/ 51 w 63"/>
                  <a:gd name="T23" fmla="*/ 18 h 73"/>
                  <a:gd name="T24" fmla="*/ 27 w 63"/>
                  <a:gd name="T25" fmla="*/ 5 h 73"/>
                  <a:gd name="T26" fmla="*/ 12 w 63"/>
                  <a:gd name="T27" fmla="*/ 25 h 73"/>
                  <a:gd name="T28" fmla="*/ 37 w 63"/>
                  <a:gd name="T29" fmla="*/ 35 h 73"/>
                  <a:gd name="T30" fmla="*/ 38 w 63"/>
                  <a:gd name="T31" fmla="*/ 35 h 73"/>
                  <a:gd name="T32" fmla="*/ 40 w 63"/>
                  <a:gd name="T33" fmla="*/ 38 h 73"/>
                  <a:gd name="T34" fmla="*/ 4 w 63"/>
                  <a:gd name="T35" fmla="*/ 51 h 73"/>
                  <a:gd name="T36" fmla="*/ 6 w 63"/>
                  <a:gd name="T37" fmla="*/ 49 h 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73">
                    <a:moveTo>
                      <a:pt x="6" y="49"/>
                    </a:moveTo>
                    <a:cubicBezTo>
                      <a:pt x="7" y="48"/>
                      <a:pt x="7" y="47"/>
                      <a:pt x="7" y="46"/>
                    </a:cubicBezTo>
                    <a:cubicBezTo>
                      <a:pt x="8" y="47"/>
                      <a:pt x="8" y="47"/>
                      <a:pt x="8" y="48"/>
                    </a:cubicBezTo>
                    <a:cubicBezTo>
                      <a:pt x="17" y="49"/>
                      <a:pt x="25" y="47"/>
                      <a:pt x="32" y="41"/>
                    </a:cubicBezTo>
                    <a:cubicBezTo>
                      <a:pt x="28" y="42"/>
                      <a:pt x="23" y="42"/>
                      <a:pt x="18" y="40"/>
                    </a:cubicBezTo>
                    <a:cubicBezTo>
                      <a:pt x="0" y="30"/>
                      <a:pt x="9" y="2"/>
                      <a:pt x="28" y="1"/>
                    </a:cubicBezTo>
                    <a:cubicBezTo>
                      <a:pt x="52" y="0"/>
                      <a:pt x="63" y="25"/>
                      <a:pt x="57" y="46"/>
                    </a:cubicBezTo>
                    <a:cubicBezTo>
                      <a:pt x="52" y="59"/>
                      <a:pt x="41" y="68"/>
                      <a:pt x="27" y="73"/>
                    </a:cubicBezTo>
                    <a:cubicBezTo>
                      <a:pt x="28" y="73"/>
                      <a:pt x="28" y="72"/>
                      <a:pt x="29" y="72"/>
                    </a:cubicBezTo>
                    <a:cubicBezTo>
                      <a:pt x="30" y="71"/>
                      <a:pt x="31" y="69"/>
                      <a:pt x="31" y="67"/>
                    </a:cubicBezTo>
                    <a:cubicBezTo>
                      <a:pt x="40" y="63"/>
                      <a:pt x="48" y="57"/>
                      <a:pt x="51" y="49"/>
                    </a:cubicBezTo>
                    <a:cubicBezTo>
                      <a:pt x="56" y="39"/>
                      <a:pt x="56" y="27"/>
                      <a:pt x="51" y="18"/>
                    </a:cubicBezTo>
                    <a:cubicBezTo>
                      <a:pt x="46" y="10"/>
                      <a:pt x="37" y="3"/>
                      <a:pt x="27" y="5"/>
                    </a:cubicBezTo>
                    <a:cubicBezTo>
                      <a:pt x="18" y="7"/>
                      <a:pt x="11" y="16"/>
                      <a:pt x="12" y="25"/>
                    </a:cubicBezTo>
                    <a:cubicBezTo>
                      <a:pt x="13" y="37"/>
                      <a:pt x="27" y="40"/>
                      <a:pt x="37" y="35"/>
                    </a:cubicBezTo>
                    <a:cubicBezTo>
                      <a:pt x="37" y="35"/>
                      <a:pt x="38" y="35"/>
                      <a:pt x="38" y="35"/>
                    </a:cubicBezTo>
                    <a:cubicBezTo>
                      <a:pt x="39" y="35"/>
                      <a:pt x="41" y="37"/>
                      <a:pt x="40" y="38"/>
                    </a:cubicBezTo>
                    <a:cubicBezTo>
                      <a:pt x="30" y="51"/>
                      <a:pt x="17" y="54"/>
                      <a:pt x="4" y="51"/>
                    </a:cubicBezTo>
                    <a:cubicBezTo>
                      <a:pt x="5" y="50"/>
                      <a:pt x="6" y="49"/>
                      <a:pt x="6" y="4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4" name="Freeform 4403"/>
              <p:cNvSpPr/>
              <p:nvPr/>
            </p:nvSpPr>
            <p:spPr bwMode="auto">
              <a:xfrm>
                <a:off x="6366" y="2290"/>
                <a:ext cx="83" cy="173"/>
              </a:xfrm>
              <a:custGeom>
                <a:gdLst>
                  <a:gd name="T0" fmla="*/ 31 w 35"/>
                  <a:gd name="T1" fmla="*/ 73 h 73"/>
                  <a:gd name="T2" fmla="*/ 30 w 35"/>
                  <a:gd name="T3" fmla="*/ 70 h 73"/>
                  <a:gd name="T4" fmla="*/ 24 w 35"/>
                  <a:gd name="T5" fmla="*/ 58 h 73"/>
                  <a:gd name="T6" fmla="*/ 13 w 35"/>
                  <a:gd name="T7" fmla="*/ 32 h 73"/>
                  <a:gd name="T8" fmla="*/ 0 w 35"/>
                  <a:gd name="T9" fmla="*/ 0 h 73"/>
                  <a:gd name="T10" fmla="*/ 3 w 35"/>
                  <a:gd name="T11" fmla="*/ 0 h 73"/>
                  <a:gd name="T12" fmla="*/ 17 w 35"/>
                  <a:gd name="T13" fmla="*/ 35 h 73"/>
                  <a:gd name="T14" fmla="*/ 30 w 35"/>
                  <a:gd name="T15" fmla="*/ 63 h 73"/>
                  <a:gd name="T16" fmla="*/ 35 w 35"/>
                  <a:gd name="T17" fmla="*/ 73 h 73"/>
                  <a:gd name="T18" fmla="*/ 31 w 35"/>
                  <a:gd name="T19" fmla="*/ 73 h 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73">
                    <a:moveTo>
                      <a:pt x="31" y="73"/>
                    </a:moveTo>
                    <a:cubicBezTo>
                      <a:pt x="31" y="72"/>
                      <a:pt x="30" y="71"/>
                      <a:pt x="30" y="70"/>
                    </a:cubicBezTo>
                    <a:cubicBezTo>
                      <a:pt x="28" y="66"/>
                      <a:pt x="26" y="62"/>
                      <a:pt x="24" y="58"/>
                    </a:cubicBezTo>
                    <a:cubicBezTo>
                      <a:pt x="20" y="50"/>
                      <a:pt x="16" y="41"/>
                      <a:pt x="13" y="32"/>
                    </a:cubicBezTo>
                    <a:cubicBezTo>
                      <a:pt x="8" y="21"/>
                      <a:pt x="4" y="1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8" y="11"/>
                      <a:pt x="12" y="23"/>
                      <a:pt x="17" y="35"/>
                    </a:cubicBezTo>
                    <a:cubicBezTo>
                      <a:pt x="21" y="44"/>
                      <a:pt x="25" y="54"/>
                      <a:pt x="30" y="63"/>
                    </a:cubicBezTo>
                    <a:cubicBezTo>
                      <a:pt x="31" y="66"/>
                      <a:pt x="33" y="70"/>
                      <a:pt x="35" y="73"/>
                    </a:cubicBezTo>
                    <a:cubicBezTo>
                      <a:pt x="34" y="72"/>
                      <a:pt x="32" y="73"/>
                      <a:pt x="31" y="7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5" name="Freeform 4404"/>
              <p:cNvSpPr/>
              <p:nvPr/>
            </p:nvSpPr>
            <p:spPr bwMode="auto">
              <a:xfrm>
                <a:off x="6461" y="2541"/>
                <a:ext cx="7" cy="7"/>
              </a:xfrm>
              <a:custGeom>
                <a:gdLst>
                  <a:gd name="T0" fmla="*/ 1 w 3"/>
                  <a:gd name="T1" fmla="*/ 3 h 3"/>
                  <a:gd name="T2" fmla="*/ 0 w 3"/>
                  <a:gd name="T3" fmla="*/ 0 h 3"/>
                  <a:gd name="T4" fmla="*/ 3 w 3"/>
                  <a:gd name="T5" fmla="*/ 0 h 3"/>
                  <a:gd name="T6" fmla="*/ 1 w 3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2" y="1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6" name="Freeform 4405"/>
              <p:cNvSpPr/>
              <p:nvPr/>
            </p:nvSpPr>
            <p:spPr bwMode="auto">
              <a:xfrm>
                <a:off x="6361" y="2404"/>
                <a:ext cx="36" cy="52"/>
              </a:xfrm>
              <a:custGeom>
                <a:gdLst>
                  <a:gd name="T0" fmla="*/ 3 w 15"/>
                  <a:gd name="T1" fmla="*/ 0 h 22"/>
                  <a:gd name="T2" fmla="*/ 15 w 15"/>
                  <a:gd name="T3" fmla="*/ 18 h 22"/>
                  <a:gd name="T4" fmla="*/ 13 w 15"/>
                  <a:gd name="T5" fmla="*/ 22 h 22"/>
                  <a:gd name="T6" fmla="*/ 0 w 15"/>
                  <a:gd name="T7" fmla="*/ 3 h 22"/>
                  <a:gd name="T8" fmla="*/ 3 w 15"/>
                  <a:gd name="T9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3" y="0"/>
                    </a:moveTo>
                    <a:cubicBezTo>
                      <a:pt x="6" y="6"/>
                      <a:pt x="10" y="13"/>
                      <a:pt x="15" y="18"/>
                    </a:cubicBezTo>
                    <a:cubicBezTo>
                      <a:pt x="14" y="20"/>
                      <a:pt x="13" y="21"/>
                      <a:pt x="13" y="22"/>
                    </a:cubicBezTo>
                    <a:cubicBezTo>
                      <a:pt x="8" y="17"/>
                      <a:pt x="4" y="10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7" name="Freeform 4406"/>
              <p:cNvSpPr/>
              <p:nvPr/>
            </p:nvSpPr>
            <p:spPr bwMode="auto">
              <a:xfrm>
                <a:off x="6508" y="2596"/>
                <a:ext cx="2" cy="7"/>
              </a:xfrm>
              <a:custGeom>
                <a:gdLst>
                  <a:gd name="T0" fmla="*/ 0 w 1"/>
                  <a:gd name="T1" fmla="*/ 3 h 3"/>
                  <a:gd name="T2" fmla="*/ 0 w 1"/>
                  <a:gd name="T3" fmla="*/ 0 h 3"/>
                  <a:gd name="T4" fmla="*/ 1 w 1"/>
                  <a:gd name="T5" fmla="*/ 2 h 3"/>
                  <a:gd name="T6" fmla="*/ 0 w 1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8" name="Freeform 4407"/>
              <p:cNvSpPr>
                <a:spLocks noEditPoints="1"/>
              </p:cNvSpPr>
              <p:nvPr/>
            </p:nvSpPr>
            <p:spPr bwMode="auto">
              <a:xfrm>
                <a:off x="6565" y="2287"/>
                <a:ext cx="1700" cy="722"/>
              </a:xfrm>
              <a:custGeom>
                <a:gdLst>
                  <a:gd name="T0" fmla="*/ 161 w 719"/>
                  <a:gd name="T1" fmla="*/ 285 h 304"/>
                  <a:gd name="T2" fmla="*/ 236 w 719"/>
                  <a:gd name="T3" fmla="*/ 292 h 304"/>
                  <a:gd name="T4" fmla="*/ 287 w 719"/>
                  <a:gd name="T5" fmla="*/ 273 h 304"/>
                  <a:gd name="T6" fmla="*/ 329 w 719"/>
                  <a:gd name="T7" fmla="*/ 304 h 304"/>
                  <a:gd name="T8" fmla="*/ 391 w 719"/>
                  <a:gd name="T9" fmla="*/ 242 h 304"/>
                  <a:gd name="T10" fmla="*/ 430 w 719"/>
                  <a:gd name="T11" fmla="*/ 304 h 304"/>
                  <a:gd name="T12" fmla="*/ 458 w 719"/>
                  <a:gd name="T13" fmla="*/ 283 h 304"/>
                  <a:gd name="T14" fmla="*/ 535 w 719"/>
                  <a:gd name="T15" fmla="*/ 304 h 304"/>
                  <a:gd name="T16" fmla="*/ 584 w 719"/>
                  <a:gd name="T17" fmla="*/ 304 h 304"/>
                  <a:gd name="T18" fmla="*/ 652 w 719"/>
                  <a:gd name="T19" fmla="*/ 279 h 304"/>
                  <a:gd name="T20" fmla="*/ 708 w 719"/>
                  <a:gd name="T21" fmla="*/ 297 h 304"/>
                  <a:gd name="T22" fmla="*/ 614 w 719"/>
                  <a:gd name="T23" fmla="*/ 6 h 304"/>
                  <a:gd name="T24" fmla="*/ 543 w 719"/>
                  <a:gd name="T25" fmla="*/ 80 h 304"/>
                  <a:gd name="T26" fmla="*/ 444 w 719"/>
                  <a:gd name="T27" fmla="*/ 8 h 304"/>
                  <a:gd name="T28" fmla="*/ 419 w 719"/>
                  <a:gd name="T29" fmla="*/ 163 h 304"/>
                  <a:gd name="T30" fmla="*/ 281 w 719"/>
                  <a:gd name="T31" fmla="*/ 222 h 304"/>
                  <a:gd name="T32" fmla="*/ 420 w 719"/>
                  <a:gd name="T33" fmla="*/ 121 h 304"/>
                  <a:gd name="T34" fmla="*/ 387 w 719"/>
                  <a:gd name="T35" fmla="*/ 1 h 304"/>
                  <a:gd name="T36" fmla="*/ 347 w 719"/>
                  <a:gd name="T37" fmla="*/ 17 h 304"/>
                  <a:gd name="T38" fmla="*/ 266 w 719"/>
                  <a:gd name="T39" fmla="*/ 1 h 304"/>
                  <a:gd name="T40" fmla="*/ 17 w 719"/>
                  <a:gd name="T41" fmla="*/ 1 h 304"/>
                  <a:gd name="T42" fmla="*/ 134 w 719"/>
                  <a:gd name="T43" fmla="*/ 267 h 304"/>
                  <a:gd name="T44" fmla="*/ 379 w 719"/>
                  <a:gd name="T45" fmla="*/ 72 h 304"/>
                  <a:gd name="T46" fmla="*/ 391 w 719"/>
                  <a:gd name="T47" fmla="*/ 156 h 304"/>
                  <a:gd name="T48" fmla="*/ 291 w 719"/>
                  <a:gd name="T49" fmla="*/ 181 h 304"/>
                  <a:gd name="T50" fmla="*/ 679 w 719"/>
                  <a:gd name="T51" fmla="*/ 236 h 304"/>
                  <a:gd name="T52" fmla="*/ 642 w 719"/>
                  <a:gd name="T53" fmla="*/ 262 h 304"/>
                  <a:gd name="T54" fmla="*/ 594 w 719"/>
                  <a:gd name="T55" fmla="*/ 256 h 304"/>
                  <a:gd name="T56" fmla="*/ 580 w 719"/>
                  <a:gd name="T57" fmla="*/ 254 h 304"/>
                  <a:gd name="T58" fmla="*/ 600 w 719"/>
                  <a:gd name="T59" fmla="*/ 163 h 304"/>
                  <a:gd name="T60" fmla="*/ 603 w 719"/>
                  <a:gd name="T61" fmla="*/ 160 h 304"/>
                  <a:gd name="T62" fmla="*/ 606 w 719"/>
                  <a:gd name="T63" fmla="*/ 73 h 304"/>
                  <a:gd name="T64" fmla="*/ 602 w 719"/>
                  <a:gd name="T65" fmla="*/ 81 h 304"/>
                  <a:gd name="T66" fmla="*/ 601 w 719"/>
                  <a:gd name="T67" fmla="*/ 111 h 304"/>
                  <a:gd name="T68" fmla="*/ 531 w 719"/>
                  <a:gd name="T69" fmla="*/ 252 h 304"/>
                  <a:gd name="T70" fmla="*/ 485 w 719"/>
                  <a:gd name="T71" fmla="*/ 259 h 304"/>
                  <a:gd name="T72" fmla="*/ 499 w 719"/>
                  <a:gd name="T73" fmla="*/ 201 h 304"/>
                  <a:gd name="T74" fmla="*/ 499 w 719"/>
                  <a:gd name="T75" fmla="*/ 172 h 304"/>
                  <a:gd name="T76" fmla="*/ 543 w 719"/>
                  <a:gd name="T77" fmla="*/ 153 h 304"/>
                  <a:gd name="T78" fmla="*/ 444 w 719"/>
                  <a:gd name="T79" fmla="*/ 167 h 304"/>
                  <a:gd name="T80" fmla="*/ 447 w 719"/>
                  <a:gd name="T81" fmla="*/ 168 h 304"/>
                  <a:gd name="T82" fmla="*/ 447 w 719"/>
                  <a:gd name="T83" fmla="*/ 77 h 304"/>
                  <a:gd name="T84" fmla="*/ 565 w 719"/>
                  <a:gd name="T85" fmla="*/ 48 h 304"/>
                  <a:gd name="T86" fmla="*/ 501 w 719"/>
                  <a:gd name="T87" fmla="*/ 71 h 304"/>
                  <a:gd name="T88" fmla="*/ 520 w 719"/>
                  <a:gd name="T89" fmla="*/ 89 h 304"/>
                  <a:gd name="T90" fmla="*/ 567 w 719"/>
                  <a:gd name="T91" fmla="*/ 33 h 304"/>
                  <a:gd name="T92" fmla="*/ 511 w 719"/>
                  <a:gd name="T93" fmla="*/ 2 h 304"/>
                  <a:gd name="T94" fmla="*/ 483 w 719"/>
                  <a:gd name="T95" fmla="*/ 39 h 304"/>
                  <a:gd name="T96" fmla="*/ 502 w 719"/>
                  <a:gd name="T97" fmla="*/ 119 h 304"/>
                  <a:gd name="T98" fmla="*/ 476 w 719"/>
                  <a:gd name="T99" fmla="*/ 176 h 304"/>
                  <a:gd name="T100" fmla="*/ 391 w 719"/>
                  <a:gd name="T101" fmla="*/ 293 h 304"/>
                  <a:gd name="T102" fmla="*/ 394 w 719"/>
                  <a:gd name="T103" fmla="*/ 245 h 304"/>
                  <a:gd name="T104" fmla="*/ 264 w 719"/>
                  <a:gd name="T105" fmla="*/ 26 h 304"/>
                  <a:gd name="T106" fmla="*/ 258 w 719"/>
                  <a:gd name="T107" fmla="*/ 109 h 304"/>
                  <a:gd name="T108" fmla="*/ 317 w 719"/>
                  <a:gd name="T109" fmla="*/ 76 h 304"/>
                  <a:gd name="T110" fmla="*/ 329 w 719"/>
                  <a:gd name="T111" fmla="*/ 34 h 304"/>
                  <a:gd name="T112" fmla="*/ 361 w 719"/>
                  <a:gd name="T113" fmla="*/ 98 h 304"/>
                  <a:gd name="T114" fmla="*/ 327 w 719"/>
                  <a:gd name="T115" fmla="*/ 119 h 304"/>
                  <a:gd name="T116" fmla="*/ 282 w 719"/>
                  <a:gd name="T117" fmla="*/ 210 h 304"/>
                  <a:gd name="T118" fmla="*/ 241 w 719"/>
                  <a:gd name="T119" fmla="*/ 275 h 304"/>
                  <a:gd name="T120" fmla="*/ 214 w 719"/>
                  <a:gd name="T121" fmla="*/ 234 h 30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19" h="304">
                    <a:moveTo>
                      <a:pt x="134" y="268"/>
                    </a:moveTo>
                    <a:cubicBezTo>
                      <a:pt x="134" y="269"/>
                      <a:pt x="133" y="270"/>
                      <a:pt x="133" y="271"/>
                    </a:cubicBezTo>
                    <a:cubicBezTo>
                      <a:pt x="135" y="270"/>
                      <a:pt x="138" y="269"/>
                      <a:pt x="140" y="268"/>
                    </a:cubicBezTo>
                    <a:cubicBezTo>
                      <a:pt x="140" y="268"/>
                      <a:pt x="140" y="268"/>
                      <a:pt x="141" y="268"/>
                    </a:cubicBezTo>
                    <a:cubicBezTo>
                      <a:pt x="144" y="273"/>
                      <a:pt x="148" y="277"/>
                      <a:pt x="152" y="282"/>
                    </a:cubicBezTo>
                    <a:cubicBezTo>
                      <a:pt x="153" y="281"/>
                      <a:pt x="154" y="280"/>
                      <a:pt x="155" y="280"/>
                    </a:cubicBezTo>
                    <a:cubicBezTo>
                      <a:pt x="155" y="280"/>
                      <a:pt x="154" y="279"/>
                      <a:pt x="154" y="278"/>
                    </a:cubicBezTo>
                    <a:cubicBezTo>
                      <a:pt x="146" y="271"/>
                      <a:pt x="139" y="261"/>
                      <a:pt x="133" y="252"/>
                    </a:cubicBezTo>
                    <a:cubicBezTo>
                      <a:pt x="154" y="246"/>
                      <a:pt x="173" y="233"/>
                      <a:pt x="185" y="214"/>
                    </a:cubicBezTo>
                    <a:cubicBezTo>
                      <a:pt x="185" y="213"/>
                      <a:pt x="186" y="212"/>
                      <a:pt x="187" y="211"/>
                    </a:cubicBezTo>
                    <a:cubicBezTo>
                      <a:pt x="191" y="214"/>
                      <a:pt x="195" y="217"/>
                      <a:pt x="198" y="221"/>
                    </a:cubicBezTo>
                    <a:cubicBezTo>
                      <a:pt x="199" y="222"/>
                      <a:pt x="199" y="222"/>
                      <a:pt x="200" y="222"/>
                    </a:cubicBezTo>
                    <a:cubicBezTo>
                      <a:pt x="203" y="226"/>
                      <a:pt x="205" y="229"/>
                      <a:pt x="208" y="232"/>
                    </a:cubicBezTo>
                    <a:cubicBezTo>
                      <a:pt x="216" y="243"/>
                      <a:pt x="223" y="256"/>
                      <a:pt x="221" y="269"/>
                    </a:cubicBezTo>
                    <a:cubicBezTo>
                      <a:pt x="218" y="289"/>
                      <a:pt x="196" y="298"/>
                      <a:pt x="179" y="294"/>
                    </a:cubicBezTo>
                    <a:cubicBezTo>
                      <a:pt x="172" y="293"/>
                      <a:pt x="166" y="290"/>
                      <a:pt x="161" y="285"/>
                    </a:cubicBezTo>
                    <a:cubicBezTo>
                      <a:pt x="161" y="287"/>
                      <a:pt x="161" y="288"/>
                      <a:pt x="160" y="290"/>
                    </a:cubicBezTo>
                    <a:cubicBezTo>
                      <a:pt x="162" y="294"/>
                      <a:pt x="159" y="299"/>
                      <a:pt x="155" y="303"/>
                    </a:cubicBezTo>
                    <a:cubicBezTo>
                      <a:pt x="156" y="303"/>
                      <a:pt x="156" y="303"/>
                      <a:pt x="156" y="304"/>
                    </a:cubicBezTo>
                    <a:cubicBezTo>
                      <a:pt x="159" y="304"/>
                      <a:pt x="159" y="304"/>
                      <a:pt x="159" y="304"/>
                    </a:cubicBezTo>
                    <a:cubicBezTo>
                      <a:pt x="162" y="300"/>
                      <a:pt x="164" y="296"/>
                      <a:pt x="163" y="291"/>
                    </a:cubicBezTo>
                    <a:cubicBezTo>
                      <a:pt x="168" y="295"/>
                      <a:pt x="174" y="297"/>
                      <a:pt x="180" y="298"/>
                    </a:cubicBezTo>
                    <a:cubicBezTo>
                      <a:pt x="181" y="299"/>
                      <a:pt x="182" y="299"/>
                      <a:pt x="184" y="299"/>
                    </a:cubicBezTo>
                    <a:cubicBezTo>
                      <a:pt x="185" y="300"/>
                      <a:pt x="187" y="302"/>
                      <a:pt x="189" y="304"/>
                    </a:cubicBezTo>
                    <a:cubicBezTo>
                      <a:pt x="194" y="304"/>
                      <a:pt x="194" y="304"/>
                      <a:pt x="194" y="304"/>
                    </a:cubicBezTo>
                    <a:cubicBezTo>
                      <a:pt x="192" y="302"/>
                      <a:pt x="190" y="301"/>
                      <a:pt x="188" y="299"/>
                    </a:cubicBezTo>
                    <a:cubicBezTo>
                      <a:pt x="193" y="299"/>
                      <a:pt x="197" y="298"/>
                      <a:pt x="202" y="296"/>
                    </a:cubicBezTo>
                    <a:cubicBezTo>
                      <a:pt x="205" y="299"/>
                      <a:pt x="208" y="301"/>
                      <a:pt x="211" y="304"/>
                    </a:cubicBezTo>
                    <a:cubicBezTo>
                      <a:pt x="216" y="304"/>
                      <a:pt x="216" y="304"/>
                      <a:pt x="216" y="304"/>
                    </a:cubicBezTo>
                    <a:cubicBezTo>
                      <a:pt x="212" y="301"/>
                      <a:pt x="209" y="298"/>
                      <a:pt x="205" y="295"/>
                    </a:cubicBezTo>
                    <a:cubicBezTo>
                      <a:pt x="211" y="292"/>
                      <a:pt x="217" y="287"/>
                      <a:pt x="221" y="281"/>
                    </a:cubicBezTo>
                    <a:cubicBezTo>
                      <a:pt x="225" y="285"/>
                      <a:pt x="231" y="288"/>
                      <a:pt x="236" y="292"/>
                    </a:cubicBezTo>
                    <a:cubicBezTo>
                      <a:pt x="233" y="296"/>
                      <a:pt x="229" y="300"/>
                      <a:pt x="226" y="304"/>
                    </a:cubicBezTo>
                    <a:cubicBezTo>
                      <a:pt x="230" y="304"/>
                      <a:pt x="230" y="304"/>
                      <a:pt x="230" y="304"/>
                    </a:cubicBezTo>
                    <a:cubicBezTo>
                      <a:pt x="233" y="300"/>
                      <a:pt x="236" y="297"/>
                      <a:pt x="238" y="293"/>
                    </a:cubicBezTo>
                    <a:cubicBezTo>
                      <a:pt x="243" y="297"/>
                      <a:pt x="249" y="300"/>
                      <a:pt x="254" y="303"/>
                    </a:cubicBezTo>
                    <a:cubicBezTo>
                      <a:pt x="254" y="304"/>
                      <a:pt x="254" y="304"/>
                      <a:pt x="254" y="304"/>
                    </a:cubicBezTo>
                    <a:cubicBezTo>
                      <a:pt x="259" y="304"/>
                      <a:pt x="259" y="304"/>
                      <a:pt x="259" y="304"/>
                    </a:cubicBezTo>
                    <a:cubicBezTo>
                      <a:pt x="247" y="295"/>
                      <a:pt x="234" y="287"/>
                      <a:pt x="222" y="278"/>
                    </a:cubicBezTo>
                    <a:cubicBezTo>
                      <a:pt x="223" y="277"/>
                      <a:pt x="223" y="276"/>
                      <a:pt x="224" y="274"/>
                    </a:cubicBezTo>
                    <a:cubicBezTo>
                      <a:pt x="225" y="271"/>
                      <a:pt x="225" y="269"/>
                      <a:pt x="225" y="266"/>
                    </a:cubicBezTo>
                    <a:cubicBezTo>
                      <a:pt x="237" y="277"/>
                      <a:pt x="251" y="287"/>
                      <a:pt x="264" y="296"/>
                    </a:cubicBezTo>
                    <a:cubicBezTo>
                      <a:pt x="267" y="298"/>
                      <a:pt x="269" y="299"/>
                      <a:pt x="272" y="301"/>
                    </a:cubicBezTo>
                    <a:cubicBezTo>
                      <a:pt x="272" y="301"/>
                      <a:pt x="272" y="301"/>
                      <a:pt x="273" y="302"/>
                    </a:cubicBezTo>
                    <a:cubicBezTo>
                      <a:pt x="274" y="302"/>
                      <a:pt x="275" y="303"/>
                      <a:pt x="276" y="304"/>
                    </a:cubicBezTo>
                    <a:cubicBezTo>
                      <a:pt x="282" y="304"/>
                      <a:pt x="282" y="304"/>
                      <a:pt x="282" y="304"/>
                    </a:cubicBezTo>
                    <a:cubicBezTo>
                      <a:pt x="280" y="302"/>
                      <a:pt x="277" y="301"/>
                      <a:pt x="275" y="300"/>
                    </a:cubicBezTo>
                    <a:cubicBezTo>
                      <a:pt x="282" y="292"/>
                      <a:pt x="284" y="282"/>
                      <a:pt x="287" y="273"/>
                    </a:cubicBezTo>
                    <a:cubicBezTo>
                      <a:pt x="290" y="261"/>
                      <a:pt x="294" y="248"/>
                      <a:pt x="292" y="235"/>
                    </a:cubicBezTo>
                    <a:cubicBezTo>
                      <a:pt x="292" y="235"/>
                      <a:pt x="292" y="235"/>
                      <a:pt x="292" y="235"/>
                    </a:cubicBezTo>
                    <a:cubicBezTo>
                      <a:pt x="292" y="234"/>
                      <a:pt x="293" y="233"/>
                      <a:pt x="293" y="232"/>
                    </a:cubicBezTo>
                    <a:cubicBezTo>
                      <a:pt x="297" y="238"/>
                      <a:pt x="304" y="241"/>
                      <a:pt x="311" y="243"/>
                    </a:cubicBezTo>
                    <a:cubicBezTo>
                      <a:pt x="310" y="265"/>
                      <a:pt x="303" y="286"/>
                      <a:pt x="290" y="304"/>
                    </a:cubicBezTo>
                    <a:cubicBezTo>
                      <a:pt x="294" y="304"/>
                      <a:pt x="294" y="304"/>
                      <a:pt x="294" y="304"/>
                    </a:cubicBezTo>
                    <a:cubicBezTo>
                      <a:pt x="307" y="287"/>
                      <a:pt x="313" y="264"/>
                      <a:pt x="314" y="244"/>
                    </a:cubicBezTo>
                    <a:cubicBezTo>
                      <a:pt x="316" y="244"/>
                      <a:pt x="318" y="244"/>
                      <a:pt x="320" y="244"/>
                    </a:cubicBezTo>
                    <a:cubicBezTo>
                      <a:pt x="323" y="244"/>
                      <a:pt x="327" y="243"/>
                      <a:pt x="330" y="241"/>
                    </a:cubicBezTo>
                    <a:cubicBezTo>
                      <a:pt x="326" y="264"/>
                      <a:pt x="319" y="284"/>
                      <a:pt x="308" y="304"/>
                    </a:cubicBezTo>
                    <a:cubicBezTo>
                      <a:pt x="313" y="304"/>
                      <a:pt x="313" y="304"/>
                      <a:pt x="313" y="304"/>
                    </a:cubicBezTo>
                    <a:cubicBezTo>
                      <a:pt x="324" y="284"/>
                      <a:pt x="330" y="261"/>
                      <a:pt x="333" y="239"/>
                    </a:cubicBezTo>
                    <a:cubicBezTo>
                      <a:pt x="339" y="235"/>
                      <a:pt x="343" y="229"/>
                      <a:pt x="344" y="223"/>
                    </a:cubicBezTo>
                    <a:cubicBezTo>
                      <a:pt x="347" y="225"/>
                      <a:pt x="350" y="226"/>
                      <a:pt x="353" y="226"/>
                    </a:cubicBezTo>
                    <a:cubicBezTo>
                      <a:pt x="347" y="253"/>
                      <a:pt x="341" y="280"/>
                      <a:pt x="326" y="304"/>
                    </a:cubicBezTo>
                    <a:cubicBezTo>
                      <a:pt x="329" y="304"/>
                      <a:pt x="329" y="304"/>
                      <a:pt x="329" y="304"/>
                    </a:cubicBezTo>
                    <a:cubicBezTo>
                      <a:pt x="344" y="281"/>
                      <a:pt x="350" y="252"/>
                      <a:pt x="357" y="226"/>
                    </a:cubicBezTo>
                    <a:cubicBezTo>
                      <a:pt x="361" y="226"/>
                      <a:pt x="365" y="225"/>
                      <a:pt x="369" y="222"/>
                    </a:cubicBezTo>
                    <a:cubicBezTo>
                      <a:pt x="379" y="217"/>
                      <a:pt x="382" y="207"/>
                      <a:pt x="382" y="197"/>
                    </a:cubicBezTo>
                    <a:cubicBezTo>
                      <a:pt x="382" y="197"/>
                      <a:pt x="383" y="197"/>
                      <a:pt x="383" y="197"/>
                    </a:cubicBezTo>
                    <a:cubicBezTo>
                      <a:pt x="380" y="217"/>
                      <a:pt x="375" y="236"/>
                      <a:pt x="367" y="254"/>
                    </a:cubicBezTo>
                    <a:cubicBezTo>
                      <a:pt x="363" y="265"/>
                      <a:pt x="358" y="275"/>
                      <a:pt x="353" y="285"/>
                    </a:cubicBezTo>
                    <a:cubicBezTo>
                      <a:pt x="350" y="291"/>
                      <a:pt x="348" y="298"/>
                      <a:pt x="344" y="304"/>
                    </a:cubicBezTo>
                    <a:cubicBezTo>
                      <a:pt x="348" y="304"/>
                      <a:pt x="348" y="304"/>
                      <a:pt x="348" y="304"/>
                    </a:cubicBezTo>
                    <a:cubicBezTo>
                      <a:pt x="350" y="299"/>
                      <a:pt x="352" y="294"/>
                      <a:pt x="355" y="290"/>
                    </a:cubicBezTo>
                    <a:cubicBezTo>
                      <a:pt x="359" y="279"/>
                      <a:pt x="365" y="268"/>
                      <a:pt x="369" y="258"/>
                    </a:cubicBezTo>
                    <a:cubicBezTo>
                      <a:pt x="377" y="239"/>
                      <a:pt x="384" y="219"/>
                      <a:pt x="386" y="198"/>
                    </a:cubicBezTo>
                    <a:cubicBezTo>
                      <a:pt x="391" y="199"/>
                      <a:pt x="397" y="199"/>
                      <a:pt x="402" y="198"/>
                    </a:cubicBezTo>
                    <a:cubicBezTo>
                      <a:pt x="401" y="204"/>
                      <a:pt x="401" y="211"/>
                      <a:pt x="398" y="217"/>
                    </a:cubicBezTo>
                    <a:cubicBezTo>
                      <a:pt x="398" y="217"/>
                      <a:pt x="398" y="217"/>
                      <a:pt x="398" y="217"/>
                    </a:cubicBezTo>
                    <a:cubicBezTo>
                      <a:pt x="394" y="218"/>
                      <a:pt x="390" y="219"/>
                      <a:pt x="388" y="223"/>
                    </a:cubicBezTo>
                    <a:cubicBezTo>
                      <a:pt x="384" y="231"/>
                      <a:pt x="386" y="238"/>
                      <a:pt x="391" y="242"/>
                    </a:cubicBezTo>
                    <a:cubicBezTo>
                      <a:pt x="391" y="242"/>
                      <a:pt x="391" y="242"/>
                      <a:pt x="391" y="242"/>
                    </a:cubicBezTo>
                    <a:cubicBezTo>
                      <a:pt x="387" y="257"/>
                      <a:pt x="382" y="271"/>
                      <a:pt x="374" y="284"/>
                    </a:cubicBezTo>
                    <a:cubicBezTo>
                      <a:pt x="368" y="282"/>
                      <a:pt x="360" y="282"/>
                      <a:pt x="357" y="289"/>
                    </a:cubicBezTo>
                    <a:cubicBezTo>
                      <a:pt x="354" y="295"/>
                      <a:pt x="356" y="300"/>
                      <a:pt x="359" y="304"/>
                    </a:cubicBezTo>
                    <a:cubicBezTo>
                      <a:pt x="364" y="304"/>
                      <a:pt x="364" y="304"/>
                      <a:pt x="364" y="304"/>
                    </a:cubicBezTo>
                    <a:cubicBezTo>
                      <a:pt x="362" y="301"/>
                      <a:pt x="360" y="299"/>
                      <a:pt x="360" y="295"/>
                    </a:cubicBezTo>
                    <a:cubicBezTo>
                      <a:pt x="359" y="287"/>
                      <a:pt x="366" y="286"/>
                      <a:pt x="372" y="287"/>
                    </a:cubicBezTo>
                    <a:cubicBezTo>
                      <a:pt x="378" y="288"/>
                      <a:pt x="383" y="292"/>
                      <a:pt x="388" y="296"/>
                    </a:cubicBezTo>
                    <a:cubicBezTo>
                      <a:pt x="392" y="298"/>
                      <a:pt x="395" y="301"/>
                      <a:pt x="398" y="304"/>
                    </a:cubicBezTo>
                    <a:cubicBezTo>
                      <a:pt x="411" y="304"/>
                      <a:pt x="411" y="304"/>
                      <a:pt x="411" y="304"/>
                    </a:cubicBezTo>
                    <a:cubicBezTo>
                      <a:pt x="408" y="296"/>
                      <a:pt x="406" y="288"/>
                      <a:pt x="408" y="281"/>
                    </a:cubicBezTo>
                    <a:cubicBezTo>
                      <a:pt x="413" y="264"/>
                      <a:pt x="433" y="254"/>
                      <a:pt x="449" y="253"/>
                    </a:cubicBezTo>
                    <a:cubicBezTo>
                      <a:pt x="448" y="257"/>
                      <a:pt x="447" y="261"/>
                      <a:pt x="446" y="265"/>
                    </a:cubicBezTo>
                    <a:cubicBezTo>
                      <a:pt x="435" y="265"/>
                      <a:pt x="427" y="272"/>
                      <a:pt x="423" y="281"/>
                    </a:cubicBezTo>
                    <a:cubicBezTo>
                      <a:pt x="421" y="289"/>
                      <a:pt x="422" y="297"/>
                      <a:pt x="426" y="304"/>
                    </a:cubicBezTo>
                    <a:cubicBezTo>
                      <a:pt x="430" y="304"/>
                      <a:pt x="430" y="304"/>
                      <a:pt x="430" y="304"/>
                    </a:cubicBezTo>
                    <a:cubicBezTo>
                      <a:pt x="426" y="298"/>
                      <a:pt x="425" y="290"/>
                      <a:pt x="426" y="283"/>
                    </a:cubicBezTo>
                    <a:cubicBezTo>
                      <a:pt x="429" y="274"/>
                      <a:pt x="436" y="270"/>
                      <a:pt x="445" y="268"/>
                    </a:cubicBezTo>
                    <a:cubicBezTo>
                      <a:pt x="441" y="280"/>
                      <a:pt x="438" y="292"/>
                      <a:pt x="434" y="304"/>
                    </a:cubicBezTo>
                    <a:cubicBezTo>
                      <a:pt x="437" y="304"/>
                      <a:pt x="437" y="304"/>
                      <a:pt x="437" y="304"/>
                    </a:cubicBezTo>
                    <a:cubicBezTo>
                      <a:pt x="444" y="283"/>
                      <a:pt x="449" y="263"/>
                      <a:pt x="456" y="242"/>
                    </a:cubicBezTo>
                    <a:cubicBezTo>
                      <a:pt x="470" y="200"/>
                      <a:pt x="483" y="156"/>
                      <a:pt x="515" y="124"/>
                    </a:cubicBezTo>
                    <a:cubicBezTo>
                      <a:pt x="518" y="125"/>
                      <a:pt x="521" y="126"/>
                      <a:pt x="525" y="126"/>
                    </a:cubicBezTo>
                    <a:cubicBezTo>
                      <a:pt x="508" y="142"/>
                      <a:pt x="498" y="165"/>
                      <a:pt x="489" y="186"/>
                    </a:cubicBezTo>
                    <a:cubicBezTo>
                      <a:pt x="481" y="205"/>
                      <a:pt x="475" y="224"/>
                      <a:pt x="469" y="243"/>
                    </a:cubicBezTo>
                    <a:cubicBezTo>
                      <a:pt x="462" y="263"/>
                      <a:pt x="455" y="284"/>
                      <a:pt x="447" y="304"/>
                    </a:cubicBezTo>
                    <a:cubicBezTo>
                      <a:pt x="451" y="304"/>
                      <a:pt x="451" y="304"/>
                      <a:pt x="451" y="304"/>
                    </a:cubicBezTo>
                    <a:cubicBezTo>
                      <a:pt x="452" y="300"/>
                      <a:pt x="453" y="297"/>
                      <a:pt x="454" y="294"/>
                    </a:cubicBezTo>
                    <a:cubicBezTo>
                      <a:pt x="465" y="297"/>
                      <a:pt x="475" y="300"/>
                      <a:pt x="486" y="304"/>
                    </a:cubicBezTo>
                    <a:cubicBezTo>
                      <a:pt x="497" y="304"/>
                      <a:pt x="497" y="304"/>
                      <a:pt x="497" y="304"/>
                    </a:cubicBezTo>
                    <a:cubicBezTo>
                      <a:pt x="483" y="299"/>
                      <a:pt x="469" y="295"/>
                      <a:pt x="455" y="291"/>
                    </a:cubicBezTo>
                    <a:cubicBezTo>
                      <a:pt x="456" y="288"/>
                      <a:pt x="457" y="286"/>
                      <a:pt x="458" y="283"/>
                    </a:cubicBezTo>
                    <a:cubicBezTo>
                      <a:pt x="467" y="287"/>
                      <a:pt x="476" y="289"/>
                      <a:pt x="485" y="291"/>
                    </a:cubicBezTo>
                    <a:cubicBezTo>
                      <a:pt x="496" y="294"/>
                      <a:pt x="506" y="297"/>
                      <a:pt x="517" y="299"/>
                    </a:cubicBezTo>
                    <a:cubicBezTo>
                      <a:pt x="517" y="300"/>
                      <a:pt x="517" y="300"/>
                      <a:pt x="516" y="301"/>
                    </a:cubicBezTo>
                    <a:cubicBezTo>
                      <a:pt x="516" y="302"/>
                      <a:pt x="516" y="303"/>
                      <a:pt x="516" y="304"/>
                    </a:cubicBezTo>
                    <a:cubicBezTo>
                      <a:pt x="519" y="304"/>
                      <a:pt x="519" y="304"/>
                      <a:pt x="519" y="304"/>
                    </a:cubicBezTo>
                    <a:cubicBezTo>
                      <a:pt x="525" y="283"/>
                      <a:pt x="531" y="262"/>
                      <a:pt x="539" y="242"/>
                    </a:cubicBezTo>
                    <a:cubicBezTo>
                      <a:pt x="547" y="219"/>
                      <a:pt x="559" y="198"/>
                      <a:pt x="573" y="178"/>
                    </a:cubicBezTo>
                    <a:cubicBezTo>
                      <a:pt x="585" y="161"/>
                      <a:pt x="601" y="143"/>
                      <a:pt x="620" y="135"/>
                    </a:cubicBezTo>
                    <a:cubicBezTo>
                      <a:pt x="621" y="137"/>
                      <a:pt x="623" y="140"/>
                      <a:pt x="625" y="143"/>
                    </a:cubicBezTo>
                    <a:cubicBezTo>
                      <a:pt x="606" y="149"/>
                      <a:pt x="592" y="165"/>
                      <a:pt x="580" y="180"/>
                    </a:cubicBezTo>
                    <a:cubicBezTo>
                      <a:pt x="567" y="199"/>
                      <a:pt x="557" y="219"/>
                      <a:pt x="548" y="240"/>
                    </a:cubicBezTo>
                    <a:cubicBezTo>
                      <a:pt x="540" y="260"/>
                      <a:pt x="535" y="282"/>
                      <a:pt x="528" y="304"/>
                    </a:cubicBezTo>
                    <a:cubicBezTo>
                      <a:pt x="532" y="304"/>
                      <a:pt x="532" y="304"/>
                      <a:pt x="532" y="304"/>
                    </a:cubicBezTo>
                    <a:cubicBezTo>
                      <a:pt x="533" y="301"/>
                      <a:pt x="534" y="297"/>
                      <a:pt x="535" y="294"/>
                    </a:cubicBezTo>
                    <a:cubicBezTo>
                      <a:pt x="536" y="296"/>
                      <a:pt x="537" y="298"/>
                      <a:pt x="538" y="299"/>
                    </a:cubicBezTo>
                    <a:cubicBezTo>
                      <a:pt x="537" y="301"/>
                      <a:pt x="536" y="302"/>
                      <a:pt x="535" y="304"/>
                    </a:cubicBezTo>
                    <a:cubicBezTo>
                      <a:pt x="539" y="304"/>
                      <a:pt x="539" y="304"/>
                      <a:pt x="539" y="304"/>
                    </a:cubicBezTo>
                    <a:cubicBezTo>
                      <a:pt x="539" y="303"/>
                      <a:pt x="539" y="302"/>
                      <a:pt x="539" y="302"/>
                    </a:cubicBezTo>
                    <a:cubicBezTo>
                      <a:pt x="540" y="302"/>
                      <a:pt x="540" y="303"/>
                      <a:pt x="541" y="304"/>
                    </a:cubicBezTo>
                    <a:cubicBezTo>
                      <a:pt x="544" y="304"/>
                      <a:pt x="544" y="304"/>
                      <a:pt x="544" y="304"/>
                    </a:cubicBezTo>
                    <a:cubicBezTo>
                      <a:pt x="541" y="299"/>
                      <a:pt x="539" y="295"/>
                      <a:pt x="536" y="291"/>
                    </a:cubicBezTo>
                    <a:cubicBezTo>
                      <a:pt x="538" y="285"/>
                      <a:pt x="539" y="280"/>
                      <a:pt x="541" y="274"/>
                    </a:cubicBezTo>
                    <a:cubicBezTo>
                      <a:pt x="543" y="284"/>
                      <a:pt x="546" y="294"/>
                      <a:pt x="554" y="301"/>
                    </a:cubicBezTo>
                    <a:cubicBezTo>
                      <a:pt x="555" y="302"/>
                      <a:pt x="556" y="303"/>
                      <a:pt x="557" y="304"/>
                    </a:cubicBezTo>
                    <a:cubicBezTo>
                      <a:pt x="563" y="304"/>
                      <a:pt x="563" y="304"/>
                      <a:pt x="563" y="304"/>
                    </a:cubicBezTo>
                    <a:cubicBezTo>
                      <a:pt x="561" y="302"/>
                      <a:pt x="558" y="301"/>
                      <a:pt x="556" y="299"/>
                    </a:cubicBezTo>
                    <a:cubicBezTo>
                      <a:pt x="547" y="291"/>
                      <a:pt x="546" y="279"/>
                      <a:pt x="543" y="269"/>
                    </a:cubicBezTo>
                    <a:cubicBezTo>
                      <a:pt x="544" y="265"/>
                      <a:pt x="545" y="261"/>
                      <a:pt x="546" y="257"/>
                    </a:cubicBezTo>
                    <a:cubicBezTo>
                      <a:pt x="549" y="262"/>
                      <a:pt x="553" y="266"/>
                      <a:pt x="558" y="268"/>
                    </a:cubicBezTo>
                    <a:cubicBezTo>
                      <a:pt x="553" y="281"/>
                      <a:pt x="563" y="301"/>
                      <a:pt x="578" y="297"/>
                    </a:cubicBezTo>
                    <a:cubicBezTo>
                      <a:pt x="579" y="299"/>
                      <a:pt x="580" y="301"/>
                      <a:pt x="581" y="304"/>
                    </a:cubicBezTo>
                    <a:cubicBezTo>
                      <a:pt x="584" y="304"/>
                      <a:pt x="584" y="304"/>
                      <a:pt x="584" y="304"/>
                    </a:cubicBezTo>
                    <a:cubicBezTo>
                      <a:pt x="575" y="287"/>
                      <a:pt x="575" y="265"/>
                      <a:pt x="587" y="250"/>
                    </a:cubicBezTo>
                    <a:cubicBezTo>
                      <a:pt x="588" y="252"/>
                      <a:pt x="589" y="253"/>
                      <a:pt x="590" y="255"/>
                    </a:cubicBezTo>
                    <a:cubicBezTo>
                      <a:pt x="591" y="258"/>
                      <a:pt x="593" y="260"/>
                      <a:pt x="594" y="263"/>
                    </a:cubicBezTo>
                    <a:cubicBezTo>
                      <a:pt x="588" y="274"/>
                      <a:pt x="589" y="289"/>
                      <a:pt x="594" y="300"/>
                    </a:cubicBezTo>
                    <a:cubicBezTo>
                      <a:pt x="595" y="301"/>
                      <a:pt x="596" y="303"/>
                      <a:pt x="597" y="304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599" y="302"/>
                      <a:pt x="598" y="301"/>
                      <a:pt x="597" y="299"/>
                    </a:cubicBezTo>
                    <a:cubicBezTo>
                      <a:pt x="591" y="288"/>
                      <a:pt x="593" y="276"/>
                      <a:pt x="596" y="265"/>
                    </a:cubicBezTo>
                    <a:cubicBezTo>
                      <a:pt x="599" y="269"/>
                      <a:pt x="603" y="271"/>
                      <a:pt x="606" y="274"/>
                    </a:cubicBezTo>
                    <a:cubicBezTo>
                      <a:pt x="601" y="286"/>
                      <a:pt x="610" y="302"/>
                      <a:pt x="623" y="304"/>
                    </a:cubicBezTo>
                    <a:cubicBezTo>
                      <a:pt x="628" y="304"/>
                      <a:pt x="628" y="304"/>
                      <a:pt x="628" y="304"/>
                    </a:cubicBezTo>
                    <a:cubicBezTo>
                      <a:pt x="628" y="296"/>
                      <a:pt x="630" y="289"/>
                      <a:pt x="633" y="282"/>
                    </a:cubicBezTo>
                    <a:cubicBezTo>
                      <a:pt x="637" y="282"/>
                      <a:pt x="642" y="281"/>
                      <a:pt x="647" y="280"/>
                    </a:cubicBezTo>
                    <a:cubicBezTo>
                      <a:pt x="643" y="287"/>
                      <a:pt x="641" y="295"/>
                      <a:pt x="642" y="304"/>
                    </a:cubicBezTo>
                    <a:cubicBezTo>
                      <a:pt x="645" y="304"/>
                      <a:pt x="645" y="304"/>
                      <a:pt x="645" y="304"/>
                    </a:cubicBezTo>
                    <a:cubicBezTo>
                      <a:pt x="644" y="295"/>
                      <a:pt x="647" y="286"/>
                      <a:pt x="652" y="279"/>
                    </a:cubicBezTo>
                    <a:cubicBezTo>
                      <a:pt x="654" y="282"/>
                      <a:pt x="657" y="284"/>
                      <a:pt x="660" y="286"/>
                    </a:cubicBezTo>
                    <a:cubicBezTo>
                      <a:pt x="656" y="291"/>
                      <a:pt x="655" y="298"/>
                      <a:pt x="657" y="304"/>
                    </a:cubicBezTo>
                    <a:cubicBezTo>
                      <a:pt x="660" y="304"/>
                      <a:pt x="660" y="304"/>
                      <a:pt x="660" y="304"/>
                    </a:cubicBezTo>
                    <a:cubicBezTo>
                      <a:pt x="658" y="298"/>
                      <a:pt x="660" y="293"/>
                      <a:pt x="662" y="288"/>
                    </a:cubicBezTo>
                    <a:cubicBezTo>
                      <a:pt x="668" y="291"/>
                      <a:pt x="674" y="293"/>
                      <a:pt x="680" y="294"/>
                    </a:cubicBezTo>
                    <a:cubicBezTo>
                      <a:pt x="677" y="297"/>
                      <a:pt x="672" y="301"/>
                      <a:pt x="668" y="304"/>
                    </a:cubicBezTo>
                    <a:cubicBezTo>
                      <a:pt x="674" y="304"/>
                      <a:pt x="674" y="304"/>
                      <a:pt x="674" y="304"/>
                    </a:cubicBezTo>
                    <a:cubicBezTo>
                      <a:pt x="677" y="301"/>
                      <a:pt x="681" y="298"/>
                      <a:pt x="685" y="294"/>
                    </a:cubicBezTo>
                    <a:cubicBezTo>
                      <a:pt x="685" y="294"/>
                      <a:pt x="685" y="294"/>
                      <a:pt x="686" y="294"/>
                    </a:cubicBezTo>
                    <a:cubicBezTo>
                      <a:pt x="691" y="289"/>
                      <a:pt x="696" y="285"/>
                      <a:pt x="700" y="280"/>
                    </a:cubicBezTo>
                    <a:cubicBezTo>
                      <a:pt x="701" y="282"/>
                      <a:pt x="702" y="284"/>
                      <a:pt x="703" y="287"/>
                    </a:cubicBezTo>
                    <a:cubicBezTo>
                      <a:pt x="703" y="287"/>
                      <a:pt x="703" y="287"/>
                      <a:pt x="703" y="287"/>
                    </a:cubicBezTo>
                    <a:cubicBezTo>
                      <a:pt x="698" y="293"/>
                      <a:pt x="693" y="299"/>
                      <a:pt x="687" y="304"/>
                    </a:cubicBezTo>
                    <a:cubicBezTo>
                      <a:pt x="692" y="304"/>
                      <a:pt x="692" y="304"/>
                      <a:pt x="692" y="304"/>
                    </a:cubicBezTo>
                    <a:cubicBezTo>
                      <a:pt x="697" y="300"/>
                      <a:pt x="701" y="295"/>
                      <a:pt x="704" y="290"/>
                    </a:cubicBezTo>
                    <a:cubicBezTo>
                      <a:pt x="705" y="293"/>
                      <a:pt x="707" y="295"/>
                      <a:pt x="708" y="297"/>
                    </a:cubicBezTo>
                    <a:cubicBezTo>
                      <a:pt x="710" y="299"/>
                      <a:pt x="712" y="302"/>
                      <a:pt x="714" y="304"/>
                    </a:cubicBezTo>
                    <a:cubicBezTo>
                      <a:pt x="719" y="304"/>
                      <a:pt x="719" y="304"/>
                      <a:pt x="719" y="304"/>
                    </a:cubicBezTo>
                    <a:cubicBezTo>
                      <a:pt x="716" y="301"/>
                      <a:pt x="713" y="297"/>
                      <a:pt x="710" y="294"/>
                    </a:cubicBezTo>
                    <a:cubicBezTo>
                      <a:pt x="700" y="279"/>
                      <a:pt x="699" y="260"/>
                      <a:pt x="707" y="245"/>
                    </a:cubicBezTo>
                    <a:cubicBezTo>
                      <a:pt x="707" y="244"/>
                      <a:pt x="707" y="243"/>
                      <a:pt x="707" y="243"/>
                    </a:cubicBezTo>
                    <a:cubicBezTo>
                      <a:pt x="706" y="242"/>
                      <a:pt x="706" y="242"/>
                      <a:pt x="705" y="242"/>
                    </a:cubicBezTo>
                    <a:cubicBezTo>
                      <a:pt x="687" y="240"/>
                      <a:pt x="671" y="230"/>
                      <a:pt x="663" y="213"/>
                    </a:cubicBezTo>
                    <a:cubicBezTo>
                      <a:pt x="659" y="204"/>
                      <a:pt x="658" y="195"/>
                      <a:pt x="660" y="185"/>
                    </a:cubicBezTo>
                    <a:cubicBezTo>
                      <a:pt x="661" y="177"/>
                      <a:pt x="666" y="171"/>
                      <a:pt x="671" y="163"/>
                    </a:cubicBezTo>
                    <a:cubicBezTo>
                      <a:pt x="671" y="162"/>
                      <a:pt x="671" y="162"/>
                      <a:pt x="670" y="161"/>
                    </a:cubicBezTo>
                    <a:cubicBezTo>
                      <a:pt x="670" y="161"/>
                      <a:pt x="669" y="160"/>
                      <a:pt x="668" y="160"/>
                    </a:cubicBezTo>
                    <a:cubicBezTo>
                      <a:pt x="648" y="163"/>
                      <a:pt x="628" y="146"/>
                      <a:pt x="621" y="127"/>
                    </a:cubicBezTo>
                    <a:cubicBezTo>
                      <a:pt x="613" y="106"/>
                      <a:pt x="625" y="82"/>
                      <a:pt x="645" y="72"/>
                    </a:cubicBezTo>
                    <a:cubicBezTo>
                      <a:pt x="647" y="72"/>
                      <a:pt x="647" y="69"/>
                      <a:pt x="645" y="69"/>
                    </a:cubicBezTo>
                    <a:cubicBezTo>
                      <a:pt x="627" y="65"/>
                      <a:pt x="611" y="52"/>
                      <a:pt x="609" y="33"/>
                    </a:cubicBezTo>
                    <a:cubicBezTo>
                      <a:pt x="607" y="24"/>
                      <a:pt x="610" y="14"/>
                      <a:pt x="614" y="6"/>
                    </a:cubicBezTo>
                    <a:cubicBezTo>
                      <a:pt x="615" y="4"/>
                      <a:pt x="616" y="2"/>
                      <a:pt x="617" y="1"/>
                    </a:cubicBezTo>
                    <a:cubicBezTo>
                      <a:pt x="605" y="1"/>
                      <a:pt x="605" y="1"/>
                      <a:pt x="605" y="1"/>
                    </a:cubicBezTo>
                    <a:cubicBezTo>
                      <a:pt x="608" y="1"/>
                      <a:pt x="610" y="1"/>
                      <a:pt x="612" y="2"/>
                    </a:cubicBezTo>
                    <a:cubicBezTo>
                      <a:pt x="611" y="3"/>
                      <a:pt x="610" y="5"/>
                      <a:pt x="609" y="7"/>
                    </a:cubicBezTo>
                    <a:cubicBezTo>
                      <a:pt x="609" y="8"/>
                      <a:pt x="609" y="8"/>
                      <a:pt x="609" y="9"/>
                    </a:cubicBezTo>
                    <a:cubicBezTo>
                      <a:pt x="603" y="7"/>
                      <a:pt x="597" y="6"/>
                      <a:pt x="591" y="7"/>
                    </a:cubicBezTo>
                    <a:cubicBezTo>
                      <a:pt x="589" y="5"/>
                      <a:pt x="587" y="3"/>
                      <a:pt x="586" y="1"/>
                    </a:cubicBezTo>
                    <a:cubicBezTo>
                      <a:pt x="580" y="1"/>
                      <a:pt x="580" y="1"/>
                      <a:pt x="580" y="1"/>
                    </a:cubicBezTo>
                    <a:cubicBezTo>
                      <a:pt x="584" y="5"/>
                      <a:pt x="588" y="10"/>
                      <a:pt x="592" y="15"/>
                    </a:cubicBezTo>
                    <a:cubicBezTo>
                      <a:pt x="606" y="38"/>
                      <a:pt x="608" y="67"/>
                      <a:pt x="593" y="90"/>
                    </a:cubicBezTo>
                    <a:cubicBezTo>
                      <a:pt x="579" y="109"/>
                      <a:pt x="555" y="122"/>
                      <a:pt x="531" y="122"/>
                    </a:cubicBezTo>
                    <a:cubicBezTo>
                      <a:pt x="508" y="122"/>
                      <a:pt x="488" y="107"/>
                      <a:pt x="480" y="85"/>
                    </a:cubicBezTo>
                    <a:cubicBezTo>
                      <a:pt x="474" y="65"/>
                      <a:pt x="480" y="43"/>
                      <a:pt x="498" y="30"/>
                    </a:cubicBezTo>
                    <a:cubicBezTo>
                      <a:pt x="508" y="23"/>
                      <a:pt x="521" y="21"/>
                      <a:pt x="534" y="22"/>
                    </a:cubicBezTo>
                    <a:cubicBezTo>
                      <a:pt x="547" y="25"/>
                      <a:pt x="557" y="35"/>
                      <a:pt x="561" y="48"/>
                    </a:cubicBezTo>
                    <a:cubicBezTo>
                      <a:pt x="565" y="62"/>
                      <a:pt x="557" y="77"/>
                      <a:pt x="543" y="80"/>
                    </a:cubicBezTo>
                    <a:cubicBezTo>
                      <a:pt x="537" y="81"/>
                      <a:pt x="530" y="79"/>
                      <a:pt x="526" y="74"/>
                    </a:cubicBezTo>
                    <a:cubicBezTo>
                      <a:pt x="521" y="68"/>
                      <a:pt x="524" y="60"/>
                      <a:pt x="529" y="55"/>
                    </a:cubicBezTo>
                    <a:cubicBezTo>
                      <a:pt x="532" y="51"/>
                      <a:pt x="537" y="48"/>
                      <a:pt x="541" y="50"/>
                    </a:cubicBezTo>
                    <a:cubicBezTo>
                      <a:pt x="542" y="50"/>
                      <a:pt x="542" y="50"/>
                      <a:pt x="543" y="50"/>
                    </a:cubicBezTo>
                    <a:cubicBezTo>
                      <a:pt x="544" y="50"/>
                      <a:pt x="545" y="49"/>
                      <a:pt x="544" y="48"/>
                    </a:cubicBezTo>
                    <a:cubicBezTo>
                      <a:pt x="537" y="38"/>
                      <a:pt x="528" y="36"/>
                      <a:pt x="517" y="39"/>
                    </a:cubicBezTo>
                    <a:cubicBezTo>
                      <a:pt x="507" y="42"/>
                      <a:pt x="501" y="52"/>
                      <a:pt x="498" y="62"/>
                    </a:cubicBezTo>
                    <a:cubicBezTo>
                      <a:pt x="496" y="72"/>
                      <a:pt x="498" y="84"/>
                      <a:pt x="505" y="93"/>
                    </a:cubicBezTo>
                    <a:cubicBezTo>
                      <a:pt x="511" y="101"/>
                      <a:pt x="523" y="105"/>
                      <a:pt x="533" y="105"/>
                    </a:cubicBezTo>
                    <a:cubicBezTo>
                      <a:pt x="557" y="106"/>
                      <a:pt x="577" y="90"/>
                      <a:pt x="582" y="66"/>
                    </a:cubicBezTo>
                    <a:cubicBezTo>
                      <a:pt x="586" y="41"/>
                      <a:pt x="571" y="18"/>
                      <a:pt x="550" y="7"/>
                    </a:cubicBezTo>
                    <a:cubicBezTo>
                      <a:pt x="545" y="4"/>
                      <a:pt x="540" y="2"/>
                      <a:pt x="535" y="1"/>
                    </a:cubicBezTo>
                    <a:cubicBezTo>
                      <a:pt x="494" y="1"/>
                      <a:pt x="494" y="1"/>
                      <a:pt x="494" y="1"/>
                    </a:cubicBezTo>
                    <a:cubicBezTo>
                      <a:pt x="475" y="6"/>
                      <a:pt x="457" y="17"/>
                      <a:pt x="447" y="34"/>
                    </a:cubicBezTo>
                    <a:cubicBezTo>
                      <a:pt x="444" y="32"/>
                      <a:pt x="440" y="30"/>
                      <a:pt x="436" y="28"/>
                    </a:cubicBezTo>
                    <a:cubicBezTo>
                      <a:pt x="442" y="23"/>
                      <a:pt x="445" y="16"/>
                      <a:pt x="444" y="8"/>
                    </a:cubicBezTo>
                    <a:cubicBezTo>
                      <a:pt x="445" y="8"/>
                      <a:pt x="445" y="8"/>
                      <a:pt x="446" y="7"/>
                    </a:cubicBezTo>
                    <a:cubicBezTo>
                      <a:pt x="448" y="5"/>
                      <a:pt x="451" y="3"/>
                      <a:pt x="453" y="1"/>
                    </a:cubicBezTo>
                    <a:cubicBezTo>
                      <a:pt x="445" y="1"/>
                      <a:pt x="445" y="1"/>
                      <a:pt x="445" y="1"/>
                    </a:cubicBezTo>
                    <a:cubicBezTo>
                      <a:pt x="444" y="1"/>
                      <a:pt x="444" y="2"/>
                      <a:pt x="443" y="3"/>
                    </a:cubicBezTo>
                    <a:cubicBezTo>
                      <a:pt x="443" y="2"/>
                      <a:pt x="442" y="1"/>
                      <a:pt x="442" y="1"/>
                    </a:cubicBezTo>
                    <a:cubicBezTo>
                      <a:pt x="438" y="1"/>
                      <a:pt x="438" y="1"/>
                      <a:pt x="438" y="1"/>
                    </a:cubicBezTo>
                    <a:cubicBezTo>
                      <a:pt x="444" y="10"/>
                      <a:pt x="439" y="21"/>
                      <a:pt x="431" y="27"/>
                    </a:cubicBezTo>
                    <a:cubicBezTo>
                      <a:pt x="429" y="29"/>
                      <a:pt x="430" y="30"/>
                      <a:pt x="431" y="31"/>
                    </a:cubicBezTo>
                    <a:cubicBezTo>
                      <a:pt x="441" y="34"/>
                      <a:pt x="448" y="38"/>
                      <a:pt x="452" y="47"/>
                    </a:cubicBezTo>
                    <a:cubicBezTo>
                      <a:pt x="455" y="57"/>
                      <a:pt x="450" y="68"/>
                      <a:pt x="443" y="75"/>
                    </a:cubicBezTo>
                    <a:cubicBezTo>
                      <a:pt x="442" y="76"/>
                      <a:pt x="442" y="77"/>
                      <a:pt x="443" y="78"/>
                    </a:cubicBezTo>
                    <a:cubicBezTo>
                      <a:pt x="443" y="78"/>
                      <a:pt x="443" y="79"/>
                      <a:pt x="444" y="79"/>
                    </a:cubicBezTo>
                    <a:cubicBezTo>
                      <a:pt x="456" y="88"/>
                      <a:pt x="456" y="112"/>
                      <a:pt x="439" y="116"/>
                    </a:cubicBezTo>
                    <a:cubicBezTo>
                      <a:pt x="437" y="117"/>
                      <a:pt x="437" y="119"/>
                      <a:pt x="438" y="120"/>
                    </a:cubicBezTo>
                    <a:cubicBezTo>
                      <a:pt x="455" y="134"/>
                      <a:pt x="440" y="160"/>
                      <a:pt x="420" y="160"/>
                    </a:cubicBezTo>
                    <a:cubicBezTo>
                      <a:pt x="419" y="160"/>
                      <a:pt x="419" y="162"/>
                      <a:pt x="419" y="163"/>
                    </a:cubicBezTo>
                    <a:cubicBezTo>
                      <a:pt x="426" y="186"/>
                      <a:pt x="402" y="201"/>
                      <a:pt x="381" y="193"/>
                    </a:cubicBezTo>
                    <a:cubicBezTo>
                      <a:pt x="380" y="193"/>
                      <a:pt x="378" y="193"/>
                      <a:pt x="378" y="195"/>
                    </a:cubicBezTo>
                    <a:cubicBezTo>
                      <a:pt x="379" y="204"/>
                      <a:pt x="377" y="212"/>
                      <a:pt x="370" y="218"/>
                    </a:cubicBezTo>
                    <a:cubicBezTo>
                      <a:pt x="363" y="224"/>
                      <a:pt x="351" y="224"/>
                      <a:pt x="344" y="219"/>
                    </a:cubicBezTo>
                    <a:cubicBezTo>
                      <a:pt x="343" y="218"/>
                      <a:pt x="341" y="219"/>
                      <a:pt x="341" y="220"/>
                    </a:cubicBezTo>
                    <a:cubicBezTo>
                      <a:pt x="340" y="231"/>
                      <a:pt x="331" y="238"/>
                      <a:pt x="321" y="240"/>
                    </a:cubicBezTo>
                    <a:cubicBezTo>
                      <a:pt x="312" y="242"/>
                      <a:pt x="298" y="236"/>
                      <a:pt x="295" y="228"/>
                    </a:cubicBezTo>
                    <a:cubicBezTo>
                      <a:pt x="294" y="226"/>
                      <a:pt x="292" y="226"/>
                      <a:pt x="292" y="227"/>
                    </a:cubicBezTo>
                    <a:cubicBezTo>
                      <a:pt x="287" y="239"/>
                      <a:pt x="276" y="247"/>
                      <a:pt x="264" y="245"/>
                    </a:cubicBezTo>
                    <a:cubicBezTo>
                      <a:pt x="252" y="244"/>
                      <a:pt x="246" y="232"/>
                      <a:pt x="244" y="221"/>
                    </a:cubicBezTo>
                    <a:cubicBezTo>
                      <a:pt x="243" y="220"/>
                      <a:pt x="242" y="219"/>
                      <a:pt x="241" y="220"/>
                    </a:cubicBezTo>
                    <a:cubicBezTo>
                      <a:pt x="238" y="222"/>
                      <a:pt x="235" y="222"/>
                      <a:pt x="232" y="222"/>
                    </a:cubicBezTo>
                    <a:cubicBezTo>
                      <a:pt x="242" y="210"/>
                      <a:pt x="251" y="196"/>
                      <a:pt x="259" y="183"/>
                    </a:cubicBezTo>
                    <a:cubicBezTo>
                      <a:pt x="257" y="193"/>
                      <a:pt x="254" y="203"/>
                      <a:pt x="254" y="214"/>
                    </a:cubicBezTo>
                    <a:cubicBezTo>
                      <a:pt x="254" y="221"/>
                      <a:pt x="255" y="234"/>
                      <a:pt x="264" y="236"/>
                    </a:cubicBezTo>
                    <a:cubicBezTo>
                      <a:pt x="273" y="238"/>
                      <a:pt x="278" y="229"/>
                      <a:pt x="281" y="222"/>
                    </a:cubicBezTo>
                    <a:cubicBezTo>
                      <a:pt x="286" y="211"/>
                      <a:pt x="288" y="199"/>
                      <a:pt x="289" y="187"/>
                    </a:cubicBezTo>
                    <a:cubicBezTo>
                      <a:pt x="292" y="197"/>
                      <a:pt x="294" y="208"/>
                      <a:pt x="299" y="217"/>
                    </a:cubicBezTo>
                    <a:cubicBezTo>
                      <a:pt x="303" y="224"/>
                      <a:pt x="310" y="233"/>
                      <a:pt x="320" y="231"/>
                    </a:cubicBezTo>
                    <a:cubicBezTo>
                      <a:pt x="329" y="228"/>
                      <a:pt x="330" y="215"/>
                      <a:pt x="329" y="207"/>
                    </a:cubicBezTo>
                    <a:cubicBezTo>
                      <a:pt x="328" y="197"/>
                      <a:pt x="324" y="188"/>
                      <a:pt x="321" y="178"/>
                    </a:cubicBezTo>
                    <a:cubicBezTo>
                      <a:pt x="326" y="186"/>
                      <a:pt x="330" y="194"/>
                      <a:pt x="335" y="202"/>
                    </a:cubicBezTo>
                    <a:cubicBezTo>
                      <a:pt x="340" y="207"/>
                      <a:pt x="350" y="217"/>
                      <a:pt x="358" y="213"/>
                    </a:cubicBezTo>
                    <a:cubicBezTo>
                      <a:pt x="367" y="207"/>
                      <a:pt x="365" y="195"/>
                      <a:pt x="361" y="187"/>
                    </a:cubicBezTo>
                    <a:cubicBezTo>
                      <a:pt x="358" y="177"/>
                      <a:pt x="352" y="167"/>
                      <a:pt x="346" y="158"/>
                    </a:cubicBezTo>
                    <a:cubicBezTo>
                      <a:pt x="355" y="166"/>
                      <a:pt x="363" y="173"/>
                      <a:pt x="373" y="179"/>
                    </a:cubicBezTo>
                    <a:cubicBezTo>
                      <a:pt x="380" y="183"/>
                      <a:pt x="394" y="190"/>
                      <a:pt x="402" y="185"/>
                    </a:cubicBezTo>
                    <a:cubicBezTo>
                      <a:pt x="412" y="179"/>
                      <a:pt x="407" y="166"/>
                      <a:pt x="401" y="159"/>
                    </a:cubicBezTo>
                    <a:cubicBezTo>
                      <a:pt x="394" y="153"/>
                      <a:pt x="387" y="147"/>
                      <a:pt x="379" y="142"/>
                    </a:cubicBezTo>
                    <a:cubicBezTo>
                      <a:pt x="387" y="146"/>
                      <a:pt x="395" y="149"/>
                      <a:pt x="404" y="150"/>
                    </a:cubicBezTo>
                    <a:cubicBezTo>
                      <a:pt x="412" y="152"/>
                      <a:pt x="428" y="153"/>
                      <a:pt x="434" y="145"/>
                    </a:cubicBezTo>
                    <a:cubicBezTo>
                      <a:pt x="440" y="134"/>
                      <a:pt x="427" y="126"/>
                      <a:pt x="420" y="121"/>
                    </a:cubicBezTo>
                    <a:cubicBezTo>
                      <a:pt x="410" y="115"/>
                      <a:pt x="398" y="112"/>
                      <a:pt x="387" y="109"/>
                    </a:cubicBezTo>
                    <a:cubicBezTo>
                      <a:pt x="396" y="110"/>
                      <a:pt x="405" y="110"/>
                      <a:pt x="414" y="109"/>
                    </a:cubicBezTo>
                    <a:cubicBezTo>
                      <a:pt x="423" y="109"/>
                      <a:pt x="442" y="111"/>
                      <a:pt x="444" y="99"/>
                    </a:cubicBezTo>
                    <a:cubicBezTo>
                      <a:pt x="447" y="88"/>
                      <a:pt x="431" y="83"/>
                      <a:pt x="423" y="80"/>
                    </a:cubicBezTo>
                    <a:cubicBezTo>
                      <a:pt x="413" y="77"/>
                      <a:pt x="401" y="75"/>
                      <a:pt x="390" y="74"/>
                    </a:cubicBezTo>
                    <a:cubicBezTo>
                      <a:pt x="394" y="74"/>
                      <a:pt x="397" y="74"/>
                      <a:pt x="401" y="73"/>
                    </a:cubicBezTo>
                    <a:cubicBezTo>
                      <a:pt x="409" y="72"/>
                      <a:pt x="417" y="70"/>
                      <a:pt x="424" y="68"/>
                    </a:cubicBezTo>
                    <a:cubicBezTo>
                      <a:pt x="431" y="66"/>
                      <a:pt x="448" y="63"/>
                      <a:pt x="445" y="53"/>
                    </a:cubicBezTo>
                    <a:cubicBezTo>
                      <a:pt x="442" y="41"/>
                      <a:pt x="426" y="40"/>
                      <a:pt x="417" y="39"/>
                    </a:cubicBezTo>
                    <a:cubicBezTo>
                      <a:pt x="405" y="38"/>
                      <a:pt x="393" y="39"/>
                      <a:pt x="382" y="41"/>
                    </a:cubicBezTo>
                    <a:cubicBezTo>
                      <a:pt x="394" y="37"/>
                      <a:pt x="406" y="31"/>
                      <a:pt x="418" y="26"/>
                    </a:cubicBezTo>
                    <a:cubicBezTo>
                      <a:pt x="424" y="23"/>
                      <a:pt x="435" y="16"/>
                      <a:pt x="430" y="7"/>
                    </a:cubicBezTo>
                    <a:cubicBezTo>
                      <a:pt x="426" y="0"/>
                      <a:pt x="414" y="1"/>
                      <a:pt x="407" y="2"/>
                    </a:cubicBezTo>
                    <a:cubicBezTo>
                      <a:pt x="400" y="4"/>
                      <a:pt x="392" y="7"/>
                      <a:pt x="386" y="10"/>
                    </a:cubicBezTo>
                    <a:cubicBezTo>
                      <a:pt x="380" y="13"/>
                      <a:pt x="374" y="16"/>
                      <a:pt x="368" y="18"/>
                    </a:cubicBezTo>
                    <a:cubicBezTo>
                      <a:pt x="374" y="12"/>
                      <a:pt x="381" y="7"/>
                      <a:pt x="387" y="1"/>
                    </a:cubicBezTo>
                    <a:cubicBezTo>
                      <a:pt x="382" y="1"/>
                      <a:pt x="382" y="1"/>
                      <a:pt x="382" y="1"/>
                    </a:cubicBezTo>
                    <a:cubicBezTo>
                      <a:pt x="375" y="7"/>
                      <a:pt x="368" y="12"/>
                      <a:pt x="362" y="19"/>
                    </a:cubicBezTo>
                    <a:cubicBezTo>
                      <a:pt x="357" y="12"/>
                      <a:pt x="351" y="6"/>
                      <a:pt x="345" y="1"/>
                    </a:cubicBezTo>
                    <a:cubicBezTo>
                      <a:pt x="340" y="1"/>
                      <a:pt x="340" y="1"/>
                      <a:pt x="340" y="1"/>
                    </a:cubicBezTo>
                    <a:cubicBezTo>
                      <a:pt x="345" y="5"/>
                      <a:pt x="350" y="9"/>
                      <a:pt x="354" y="14"/>
                    </a:cubicBezTo>
                    <a:cubicBezTo>
                      <a:pt x="356" y="17"/>
                      <a:pt x="358" y="20"/>
                      <a:pt x="360" y="23"/>
                    </a:cubicBezTo>
                    <a:cubicBezTo>
                      <a:pt x="360" y="23"/>
                      <a:pt x="360" y="24"/>
                      <a:pt x="361" y="24"/>
                    </a:cubicBezTo>
                    <a:cubicBezTo>
                      <a:pt x="373" y="44"/>
                      <a:pt x="377" y="68"/>
                      <a:pt x="374" y="90"/>
                    </a:cubicBezTo>
                    <a:cubicBezTo>
                      <a:pt x="371" y="117"/>
                      <a:pt x="355" y="139"/>
                      <a:pt x="334" y="155"/>
                    </a:cubicBezTo>
                    <a:cubicBezTo>
                      <a:pt x="329" y="159"/>
                      <a:pt x="323" y="163"/>
                      <a:pt x="317" y="166"/>
                    </a:cubicBezTo>
                    <a:cubicBezTo>
                      <a:pt x="317" y="166"/>
                      <a:pt x="317" y="166"/>
                      <a:pt x="317" y="166"/>
                    </a:cubicBezTo>
                    <a:cubicBezTo>
                      <a:pt x="300" y="176"/>
                      <a:pt x="280" y="181"/>
                      <a:pt x="262" y="177"/>
                    </a:cubicBezTo>
                    <a:cubicBezTo>
                      <a:pt x="263" y="175"/>
                      <a:pt x="264" y="173"/>
                      <a:pt x="265" y="172"/>
                    </a:cubicBezTo>
                    <a:cubicBezTo>
                      <a:pt x="265" y="170"/>
                      <a:pt x="266" y="169"/>
                      <a:pt x="266" y="168"/>
                    </a:cubicBezTo>
                    <a:cubicBezTo>
                      <a:pt x="318" y="175"/>
                      <a:pt x="363" y="130"/>
                      <a:pt x="368" y="81"/>
                    </a:cubicBezTo>
                    <a:cubicBezTo>
                      <a:pt x="371" y="57"/>
                      <a:pt x="362" y="35"/>
                      <a:pt x="347" y="17"/>
                    </a:cubicBezTo>
                    <a:cubicBezTo>
                      <a:pt x="342" y="11"/>
                      <a:pt x="336" y="5"/>
                      <a:pt x="330" y="1"/>
                    </a:cubicBezTo>
                    <a:cubicBezTo>
                      <a:pt x="323" y="1"/>
                      <a:pt x="323" y="1"/>
                      <a:pt x="323" y="1"/>
                    </a:cubicBezTo>
                    <a:cubicBezTo>
                      <a:pt x="325" y="2"/>
                      <a:pt x="327" y="3"/>
                      <a:pt x="328" y="4"/>
                    </a:cubicBezTo>
                    <a:cubicBezTo>
                      <a:pt x="324" y="10"/>
                      <a:pt x="319" y="15"/>
                      <a:pt x="315" y="21"/>
                    </a:cubicBezTo>
                    <a:cubicBezTo>
                      <a:pt x="311" y="18"/>
                      <a:pt x="307" y="16"/>
                      <a:pt x="302" y="14"/>
                    </a:cubicBezTo>
                    <a:cubicBezTo>
                      <a:pt x="305" y="10"/>
                      <a:pt x="307" y="5"/>
                      <a:pt x="309" y="1"/>
                    </a:cubicBezTo>
                    <a:cubicBezTo>
                      <a:pt x="305" y="1"/>
                      <a:pt x="305" y="1"/>
                      <a:pt x="305" y="1"/>
                    </a:cubicBezTo>
                    <a:cubicBezTo>
                      <a:pt x="304" y="5"/>
                      <a:pt x="302" y="9"/>
                      <a:pt x="299" y="13"/>
                    </a:cubicBezTo>
                    <a:cubicBezTo>
                      <a:pt x="297" y="12"/>
                      <a:pt x="295" y="11"/>
                      <a:pt x="293" y="10"/>
                    </a:cubicBezTo>
                    <a:cubicBezTo>
                      <a:pt x="292" y="7"/>
                      <a:pt x="292" y="4"/>
                      <a:pt x="292" y="1"/>
                    </a:cubicBezTo>
                    <a:cubicBezTo>
                      <a:pt x="288" y="1"/>
                      <a:pt x="288" y="1"/>
                      <a:pt x="288" y="1"/>
                    </a:cubicBezTo>
                    <a:cubicBezTo>
                      <a:pt x="288" y="3"/>
                      <a:pt x="288" y="6"/>
                      <a:pt x="289" y="9"/>
                    </a:cubicBezTo>
                    <a:cubicBezTo>
                      <a:pt x="290" y="21"/>
                      <a:pt x="289" y="32"/>
                      <a:pt x="290" y="44"/>
                    </a:cubicBezTo>
                    <a:cubicBezTo>
                      <a:pt x="289" y="44"/>
                      <a:pt x="288" y="44"/>
                      <a:pt x="287" y="43"/>
                    </a:cubicBezTo>
                    <a:cubicBezTo>
                      <a:pt x="281" y="41"/>
                      <a:pt x="275" y="41"/>
                      <a:pt x="269" y="42"/>
                    </a:cubicBezTo>
                    <a:cubicBezTo>
                      <a:pt x="269" y="28"/>
                      <a:pt x="268" y="14"/>
                      <a:pt x="266" y="1"/>
                    </a:cubicBezTo>
                    <a:cubicBezTo>
                      <a:pt x="262" y="1"/>
                      <a:pt x="262" y="1"/>
                      <a:pt x="262" y="1"/>
                    </a:cubicBezTo>
                    <a:cubicBezTo>
                      <a:pt x="262" y="3"/>
                      <a:pt x="262" y="5"/>
                      <a:pt x="263" y="7"/>
                    </a:cubicBezTo>
                    <a:cubicBezTo>
                      <a:pt x="257" y="9"/>
                      <a:pt x="250" y="10"/>
                      <a:pt x="244" y="12"/>
                    </a:cubicBezTo>
                    <a:cubicBezTo>
                      <a:pt x="237" y="15"/>
                      <a:pt x="231" y="18"/>
                      <a:pt x="225" y="22"/>
                    </a:cubicBezTo>
                    <a:cubicBezTo>
                      <a:pt x="214" y="30"/>
                      <a:pt x="205" y="41"/>
                      <a:pt x="197" y="52"/>
                    </a:cubicBezTo>
                    <a:cubicBezTo>
                      <a:pt x="185" y="70"/>
                      <a:pt x="180" y="92"/>
                      <a:pt x="181" y="113"/>
                    </a:cubicBezTo>
                    <a:cubicBezTo>
                      <a:pt x="181" y="113"/>
                      <a:pt x="181" y="113"/>
                      <a:pt x="181" y="112"/>
                    </a:cubicBezTo>
                    <a:cubicBezTo>
                      <a:pt x="171" y="94"/>
                      <a:pt x="156" y="79"/>
                      <a:pt x="141" y="65"/>
                    </a:cubicBezTo>
                    <a:cubicBezTo>
                      <a:pt x="125" y="50"/>
                      <a:pt x="108" y="36"/>
                      <a:pt x="92" y="22"/>
                    </a:cubicBezTo>
                    <a:cubicBezTo>
                      <a:pt x="93" y="20"/>
                      <a:pt x="95" y="17"/>
                      <a:pt x="96" y="15"/>
                    </a:cubicBezTo>
                    <a:cubicBezTo>
                      <a:pt x="98" y="10"/>
                      <a:pt x="99" y="6"/>
                      <a:pt x="100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3" y="23"/>
                      <a:pt x="72" y="44"/>
                      <a:pt x="50" y="48"/>
                    </a:cubicBezTo>
                    <a:cubicBezTo>
                      <a:pt x="39" y="49"/>
                      <a:pt x="27" y="47"/>
                      <a:pt x="18" y="41"/>
                    </a:cubicBezTo>
                    <a:cubicBezTo>
                      <a:pt x="9" y="35"/>
                      <a:pt x="3" y="22"/>
                      <a:pt x="7" y="11"/>
                    </a:cubicBezTo>
                    <a:cubicBezTo>
                      <a:pt x="9" y="6"/>
                      <a:pt x="12" y="3"/>
                      <a:pt x="17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6" y="4"/>
                      <a:pt x="3" y="9"/>
                      <a:pt x="2" y="13"/>
                    </a:cubicBezTo>
                    <a:cubicBezTo>
                      <a:pt x="0" y="23"/>
                      <a:pt x="5" y="34"/>
                      <a:pt x="12" y="41"/>
                    </a:cubicBezTo>
                    <a:cubicBezTo>
                      <a:pt x="28" y="57"/>
                      <a:pt x="54" y="54"/>
                      <a:pt x="71" y="43"/>
                    </a:cubicBezTo>
                    <a:cubicBezTo>
                      <a:pt x="78" y="38"/>
                      <a:pt x="85" y="32"/>
                      <a:pt x="90" y="25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115" y="47"/>
                      <a:pt x="141" y="68"/>
                      <a:pt x="163" y="93"/>
                    </a:cubicBezTo>
                    <a:cubicBezTo>
                      <a:pt x="183" y="117"/>
                      <a:pt x="194" y="148"/>
                      <a:pt x="191" y="179"/>
                    </a:cubicBezTo>
                    <a:cubicBezTo>
                      <a:pt x="189" y="208"/>
                      <a:pt x="173" y="230"/>
                      <a:pt x="147" y="243"/>
                    </a:cubicBezTo>
                    <a:cubicBezTo>
                      <a:pt x="139" y="247"/>
                      <a:pt x="130" y="250"/>
                      <a:pt x="121" y="252"/>
                    </a:cubicBezTo>
                    <a:cubicBezTo>
                      <a:pt x="121" y="254"/>
                      <a:pt x="119" y="255"/>
                      <a:pt x="118" y="256"/>
                    </a:cubicBezTo>
                    <a:cubicBezTo>
                      <a:pt x="121" y="255"/>
                      <a:pt x="124" y="255"/>
                      <a:pt x="127" y="254"/>
                    </a:cubicBezTo>
                    <a:cubicBezTo>
                      <a:pt x="129" y="254"/>
                      <a:pt x="130" y="253"/>
                      <a:pt x="131" y="253"/>
                    </a:cubicBezTo>
                    <a:cubicBezTo>
                      <a:pt x="131" y="253"/>
                      <a:pt x="131" y="254"/>
                      <a:pt x="131" y="254"/>
                    </a:cubicBezTo>
                    <a:cubicBezTo>
                      <a:pt x="133" y="258"/>
                      <a:pt x="136" y="261"/>
                      <a:pt x="138" y="265"/>
                    </a:cubicBezTo>
                    <a:cubicBezTo>
                      <a:pt x="137" y="266"/>
                      <a:pt x="136" y="266"/>
                      <a:pt x="134" y="267"/>
                    </a:cubicBezTo>
                    <a:cubicBezTo>
                      <a:pt x="134" y="267"/>
                      <a:pt x="134" y="268"/>
                      <a:pt x="134" y="268"/>
                    </a:cubicBezTo>
                    <a:close/>
                    <a:moveTo>
                      <a:pt x="373" y="41"/>
                    </a:moveTo>
                    <a:cubicBezTo>
                      <a:pt x="371" y="38"/>
                      <a:pt x="370" y="35"/>
                      <a:pt x="369" y="32"/>
                    </a:cubicBezTo>
                    <a:cubicBezTo>
                      <a:pt x="368" y="29"/>
                      <a:pt x="366" y="26"/>
                      <a:pt x="364" y="23"/>
                    </a:cubicBezTo>
                    <a:cubicBezTo>
                      <a:pt x="376" y="19"/>
                      <a:pt x="387" y="13"/>
                      <a:pt x="398" y="9"/>
                    </a:cubicBezTo>
                    <a:cubicBezTo>
                      <a:pt x="406" y="6"/>
                      <a:pt x="416" y="3"/>
                      <a:pt x="424" y="7"/>
                    </a:cubicBezTo>
                    <a:cubicBezTo>
                      <a:pt x="430" y="9"/>
                      <a:pt x="426" y="16"/>
                      <a:pt x="423" y="19"/>
                    </a:cubicBezTo>
                    <a:cubicBezTo>
                      <a:pt x="419" y="21"/>
                      <a:pt x="415" y="23"/>
                      <a:pt x="411" y="25"/>
                    </a:cubicBezTo>
                    <a:cubicBezTo>
                      <a:pt x="398" y="30"/>
                      <a:pt x="386" y="36"/>
                      <a:pt x="373" y="41"/>
                    </a:cubicBezTo>
                    <a:close/>
                    <a:moveTo>
                      <a:pt x="379" y="72"/>
                    </a:moveTo>
                    <a:cubicBezTo>
                      <a:pt x="378" y="64"/>
                      <a:pt x="377" y="56"/>
                      <a:pt x="375" y="48"/>
                    </a:cubicBezTo>
                    <a:cubicBezTo>
                      <a:pt x="386" y="44"/>
                      <a:pt x="398" y="43"/>
                      <a:pt x="409" y="43"/>
                    </a:cubicBezTo>
                    <a:cubicBezTo>
                      <a:pt x="419" y="43"/>
                      <a:pt x="437" y="43"/>
                      <a:pt x="441" y="53"/>
                    </a:cubicBezTo>
                    <a:cubicBezTo>
                      <a:pt x="445" y="61"/>
                      <a:pt x="423" y="65"/>
                      <a:pt x="418" y="66"/>
                    </a:cubicBezTo>
                    <a:cubicBezTo>
                      <a:pt x="410" y="68"/>
                      <a:pt x="403" y="70"/>
                      <a:pt x="395" y="71"/>
                    </a:cubicBezTo>
                    <a:cubicBezTo>
                      <a:pt x="390" y="71"/>
                      <a:pt x="384" y="71"/>
                      <a:pt x="379" y="72"/>
                    </a:cubicBezTo>
                    <a:close/>
                    <a:moveTo>
                      <a:pt x="376" y="103"/>
                    </a:moveTo>
                    <a:cubicBezTo>
                      <a:pt x="378" y="95"/>
                      <a:pt x="379" y="86"/>
                      <a:pt x="379" y="77"/>
                    </a:cubicBezTo>
                    <a:cubicBezTo>
                      <a:pt x="390" y="78"/>
                      <a:pt x="401" y="79"/>
                      <a:pt x="411" y="81"/>
                    </a:cubicBezTo>
                    <a:cubicBezTo>
                      <a:pt x="419" y="83"/>
                      <a:pt x="439" y="87"/>
                      <a:pt x="441" y="97"/>
                    </a:cubicBezTo>
                    <a:cubicBezTo>
                      <a:pt x="443" y="107"/>
                      <a:pt x="415" y="106"/>
                      <a:pt x="409" y="106"/>
                    </a:cubicBezTo>
                    <a:cubicBezTo>
                      <a:pt x="398" y="107"/>
                      <a:pt x="386" y="106"/>
                      <a:pt x="376" y="103"/>
                    </a:cubicBezTo>
                    <a:close/>
                    <a:moveTo>
                      <a:pt x="363" y="131"/>
                    </a:moveTo>
                    <a:cubicBezTo>
                      <a:pt x="367" y="124"/>
                      <a:pt x="371" y="117"/>
                      <a:pt x="374" y="109"/>
                    </a:cubicBezTo>
                    <a:cubicBezTo>
                      <a:pt x="385" y="113"/>
                      <a:pt x="397" y="116"/>
                      <a:pt x="408" y="120"/>
                    </a:cubicBezTo>
                    <a:cubicBezTo>
                      <a:pt x="415" y="122"/>
                      <a:pt x="438" y="133"/>
                      <a:pt x="430" y="144"/>
                    </a:cubicBezTo>
                    <a:cubicBezTo>
                      <a:pt x="427" y="148"/>
                      <a:pt x="420" y="148"/>
                      <a:pt x="415" y="148"/>
                    </a:cubicBezTo>
                    <a:cubicBezTo>
                      <a:pt x="409" y="148"/>
                      <a:pt x="403" y="147"/>
                      <a:pt x="397" y="145"/>
                    </a:cubicBezTo>
                    <a:cubicBezTo>
                      <a:pt x="385" y="142"/>
                      <a:pt x="374" y="136"/>
                      <a:pt x="363" y="131"/>
                    </a:cubicBezTo>
                    <a:close/>
                    <a:moveTo>
                      <a:pt x="344" y="152"/>
                    </a:moveTo>
                    <a:cubicBezTo>
                      <a:pt x="350" y="147"/>
                      <a:pt x="356" y="141"/>
                      <a:pt x="360" y="135"/>
                    </a:cubicBezTo>
                    <a:cubicBezTo>
                      <a:pt x="370" y="142"/>
                      <a:pt x="381" y="148"/>
                      <a:pt x="391" y="156"/>
                    </a:cubicBezTo>
                    <a:cubicBezTo>
                      <a:pt x="395" y="159"/>
                      <a:pt x="399" y="163"/>
                      <a:pt x="402" y="167"/>
                    </a:cubicBezTo>
                    <a:cubicBezTo>
                      <a:pt x="406" y="173"/>
                      <a:pt x="404" y="182"/>
                      <a:pt x="397" y="183"/>
                    </a:cubicBezTo>
                    <a:cubicBezTo>
                      <a:pt x="387" y="184"/>
                      <a:pt x="375" y="177"/>
                      <a:pt x="368" y="172"/>
                    </a:cubicBezTo>
                    <a:cubicBezTo>
                      <a:pt x="359" y="166"/>
                      <a:pt x="352" y="159"/>
                      <a:pt x="344" y="152"/>
                    </a:cubicBezTo>
                    <a:close/>
                    <a:moveTo>
                      <a:pt x="320" y="169"/>
                    </a:moveTo>
                    <a:cubicBezTo>
                      <a:pt x="323" y="167"/>
                      <a:pt x="327" y="165"/>
                      <a:pt x="330" y="163"/>
                    </a:cubicBezTo>
                    <a:cubicBezTo>
                      <a:pt x="333" y="161"/>
                      <a:pt x="337" y="158"/>
                      <a:pt x="340" y="155"/>
                    </a:cubicBezTo>
                    <a:cubicBezTo>
                      <a:pt x="347" y="165"/>
                      <a:pt x="374" y="207"/>
                      <a:pt x="355" y="210"/>
                    </a:cubicBezTo>
                    <a:cubicBezTo>
                      <a:pt x="345" y="212"/>
                      <a:pt x="336" y="198"/>
                      <a:pt x="332" y="191"/>
                    </a:cubicBezTo>
                    <a:cubicBezTo>
                      <a:pt x="328" y="184"/>
                      <a:pt x="324" y="176"/>
                      <a:pt x="320" y="169"/>
                    </a:cubicBezTo>
                    <a:close/>
                    <a:moveTo>
                      <a:pt x="291" y="181"/>
                    </a:moveTo>
                    <a:cubicBezTo>
                      <a:pt x="300" y="179"/>
                      <a:pt x="308" y="175"/>
                      <a:pt x="316" y="171"/>
                    </a:cubicBezTo>
                    <a:cubicBezTo>
                      <a:pt x="318" y="180"/>
                      <a:pt x="321" y="188"/>
                      <a:pt x="324" y="197"/>
                    </a:cubicBezTo>
                    <a:cubicBezTo>
                      <a:pt x="326" y="205"/>
                      <a:pt x="328" y="217"/>
                      <a:pt x="322" y="224"/>
                    </a:cubicBezTo>
                    <a:cubicBezTo>
                      <a:pt x="314" y="237"/>
                      <a:pt x="302" y="216"/>
                      <a:pt x="300" y="210"/>
                    </a:cubicBezTo>
                    <a:cubicBezTo>
                      <a:pt x="295" y="200"/>
                      <a:pt x="294" y="190"/>
                      <a:pt x="291" y="181"/>
                    </a:cubicBezTo>
                    <a:close/>
                    <a:moveTo>
                      <a:pt x="656" y="185"/>
                    </a:moveTo>
                    <a:cubicBezTo>
                      <a:pt x="656" y="186"/>
                      <a:pt x="656" y="188"/>
                      <a:pt x="656" y="189"/>
                    </a:cubicBezTo>
                    <a:cubicBezTo>
                      <a:pt x="648" y="187"/>
                      <a:pt x="642" y="183"/>
                      <a:pt x="638" y="176"/>
                    </a:cubicBezTo>
                    <a:cubicBezTo>
                      <a:pt x="633" y="169"/>
                      <a:pt x="634" y="162"/>
                      <a:pt x="637" y="155"/>
                    </a:cubicBezTo>
                    <a:cubicBezTo>
                      <a:pt x="646" y="161"/>
                      <a:pt x="656" y="165"/>
                      <a:pt x="666" y="164"/>
                    </a:cubicBezTo>
                    <a:cubicBezTo>
                      <a:pt x="665" y="167"/>
                      <a:pt x="663" y="169"/>
                      <a:pt x="661" y="172"/>
                    </a:cubicBezTo>
                    <a:cubicBezTo>
                      <a:pt x="659" y="175"/>
                      <a:pt x="657" y="180"/>
                      <a:pt x="656" y="185"/>
                    </a:cubicBezTo>
                    <a:close/>
                    <a:moveTo>
                      <a:pt x="699" y="261"/>
                    </a:moveTo>
                    <a:cubicBezTo>
                      <a:pt x="699" y="261"/>
                      <a:pt x="698" y="261"/>
                      <a:pt x="698" y="261"/>
                    </a:cubicBezTo>
                    <a:cubicBezTo>
                      <a:pt x="685" y="261"/>
                      <a:pt x="681" y="250"/>
                      <a:pt x="681" y="238"/>
                    </a:cubicBezTo>
                    <a:cubicBezTo>
                      <a:pt x="688" y="242"/>
                      <a:pt x="695" y="244"/>
                      <a:pt x="703" y="245"/>
                    </a:cubicBezTo>
                    <a:cubicBezTo>
                      <a:pt x="701" y="250"/>
                      <a:pt x="699" y="256"/>
                      <a:pt x="699" y="261"/>
                    </a:cubicBezTo>
                    <a:close/>
                    <a:moveTo>
                      <a:pt x="699" y="276"/>
                    </a:moveTo>
                    <a:cubicBezTo>
                      <a:pt x="688" y="277"/>
                      <a:pt x="676" y="271"/>
                      <a:pt x="669" y="262"/>
                    </a:cubicBezTo>
                    <a:cubicBezTo>
                      <a:pt x="662" y="252"/>
                      <a:pt x="664" y="239"/>
                      <a:pt x="669" y="229"/>
                    </a:cubicBezTo>
                    <a:cubicBezTo>
                      <a:pt x="672" y="232"/>
                      <a:pt x="675" y="234"/>
                      <a:pt x="679" y="236"/>
                    </a:cubicBezTo>
                    <a:cubicBezTo>
                      <a:pt x="675" y="250"/>
                      <a:pt x="684" y="264"/>
                      <a:pt x="698" y="265"/>
                    </a:cubicBezTo>
                    <a:cubicBezTo>
                      <a:pt x="698" y="268"/>
                      <a:pt x="699" y="272"/>
                      <a:pt x="699" y="276"/>
                    </a:cubicBezTo>
                    <a:close/>
                    <a:moveTo>
                      <a:pt x="646" y="262"/>
                    </a:moveTo>
                    <a:cubicBezTo>
                      <a:pt x="643" y="255"/>
                      <a:pt x="643" y="247"/>
                      <a:pt x="646" y="239"/>
                    </a:cubicBezTo>
                    <a:cubicBezTo>
                      <a:pt x="649" y="230"/>
                      <a:pt x="655" y="225"/>
                      <a:pt x="662" y="219"/>
                    </a:cubicBezTo>
                    <a:cubicBezTo>
                      <a:pt x="664" y="222"/>
                      <a:pt x="665" y="224"/>
                      <a:pt x="667" y="226"/>
                    </a:cubicBezTo>
                    <a:cubicBezTo>
                      <a:pt x="660" y="237"/>
                      <a:pt x="659" y="251"/>
                      <a:pt x="666" y="262"/>
                    </a:cubicBezTo>
                    <a:cubicBezTo>
                      <a:pt x="672" y="273"/>
                      <a:pt x="685" y="280"/>
                      <a:pt x="697" y="279"/>
                    </a:cubicBezTo>
                    <a:cubicBezTo>
                      <a:pt x="693" y="283"/>
                      <a:pt x="688" y="287"/>
                      <a:pt x="684" y="291"/>
                    </a:cubicBezTo>
                    <a:cubicBezTo>
                      <a:pt x="667" y="290"/>
                      <a:pt x="652" y="279"/>
                      <a:pt x="646" y="262"/>
                    </a:cubicBezTo>
                    <a:close/>
                    <a:moveTo>
                      <a:pt x="625" y="219"/>
                    </a:moveTo>
                    <a:cubicBezTo>
                      <a:pt x="634" y="222"/>
                      <a:pt x="644" y="223"/>
                      <a:pt x="654" y="221"/>
                    </a:cubicBezTo>
                    <a:cubicBezTo>
                      <a:pt x="646" y="227"/>
                      <a:pt x="642" y="237"/>
                      <a:pt x="641" y="247"/>
                    </a:cubicBezTo>
                    <a:cubicBezTo>
                      <a:pt x="626" y="246"/>
                      <a:pt x="615" y="231"/>
                      <a:pt x="625" y="219"/>
                    </a:cubicBezTo>
                    <a:close/>
                    <a:moveTo>
                      <a:pt x="641" y="250"/>
                    </a:moveTo>
                    <a:cubicBezTo>
                      <a:pt x="641" y="254"/>
                      <a:pt x="641" y="258"/>
                      <a:pt x="642" y="262"/>
                    </a:cubicBezTo>
                    <a:cubicBezTo>
                      <a:pt x="642" y="262"/>
                      <a:pt x="642" y="263"/>
                      <a:pt x="643" y="264"/>
                    </a:cubicBezTo>
                    <a:cubicBezTo>
                      <a:pt x="630" y="264"/>
                      <a:pt x="618" y="262"/>
                      <a:pt x="611" y="251"/>
                    </a:cubicBezTo>
                    <a:cubicBezTo>
                      <a:pt x="602" y="238"/>
                      <a:pt x="605" y="223"/>
                      <a:pt x="611" y="210"/>
                    </a:cubicBezTo>
                    <a:cubicBezTo>
                      <a:pt x="611" y="210"/>
                      <a:pt x="612" y="211"/>
                      <a:pt x="613" y="212"/>
                    </a:cubicBezTo>
                    <a:cubicBezTo>
                      <a:pt x="616" y="214"/>
                      <a:pt x="619" y="216"/>
                      <a:pt x="623" y="218"/>
                    </a:cubicBezTo>
                    <a:cubicBezTo>
                      <a:pt x="612" y="231"/>
                      <a:pt x="624" y="249"/>
                      <a:pt x="641" y="250"/>
                    </a:cubicBezTo>
                    <a:close/>
                    <a:moveTo>
                      <a:pt x="609" y="275"/>
                    </a:moveTo>
                    <a:cubicBezTo>
                      <a:pt x="615" y="279"/>
                      <a:pt x="622" y="281"/>
                      <a:pt x="629" y="282"/>
                    </a:cubicBezTo>
                    <a:cubicBezTo>
                      <a:pt x="627" y="287"/>
                      <a:pt x="625" y="294"/>
                      <a:pt x="625" y="301"/>
                    </a:cubicBezTo>
                    <a:cubicBezTo>
                      <a:pt x="612" y="300"/>
                      <a:pt x="606" y="286"/>
                      <a:pt x="609" y="275"/>
                    </a:cubicBezTo>
                    <a:close/>
                    <a:moveTo>
                      <a:pt x="602" y="197"/>
                    </a:moveTo>
                    <a:cubicBezTo>
                      <a:pt x="604" y="201"/>
                      <a:pt x="606" y="205"/>
                      <a:pt x="609" y="208"/>
                    </a:cubicBezTo>
                    <a:cubicBezTo>
                      <a:pt x="600" y="221"/>
                      <a:pt x="600" y="238"/>
                      <a:pt x="608" y="252"/>
                    </a:cubicBezTo>
                    <a:cubicBezTo>
                      <a:pt x="615" y="265"/>
                      <a:pt x="630" y="267"/>
                      <a:pt x="644" y="267"/>
                    </a:cubicBezTo>
                    <a:cubicBezTo>
                      <a:pt x="645" y="270"/>
                      <a:pt x="647" y="273"/>
                      <a:pt x="649" y="276"/>
                    </a:cubicBezTo>
                    <a:cubicBezTo>
                      <a:pt x="628" y="283"/>
                      <a:pt x="605" y="276"/>
                      <a:pt x="594" y="256"/>
                    </a:cubicBezTo>
                    <a:cubicBezTo>
                      <a:pt x="582" y="237"/>
                      <a:pt x="584" y="211"/>
                      <a:pt x="602" y="197"/>
                    </a:cubicBezTo>
                    <a:close/>
                    <a:moveTo>
                      <a:pt x="560" y="270"/>
                    </a:moveTo>
                    <a:cubicBezTo>
                      <a:pt x="565" y="272"/>
                      <a:pt x="570" y="272"/>
                      <a:pt x="574" y="272"/>
                    </a:cubicBezTo>
                    <a:cubicBezTo>
                      <a:pt x="574" y="279"/>
                      <a:pt x="575" y="287"/>
                      <a:pt x="577" y="294"/>
                    </a:cubicBezTo>
                    <a:cubicBezTo>
                      <a:pt x="564" y="297"/>
                      <a:pt x="558" y="280"/>
                      <a:pt x="560" y="270"/>
                    </a:cubicBezTo>
                    <a:close/>
                    <a:moveTo>
                      <a:pt x="552" y="240"/>
                    </a:moveTo>
                    <a:cubicBezTo>
                      <a:pt x="558" y="249"/>
                      <a:pt x="566" y="257"/>
                      <a:pt x="578" y="258"/>
                    </a:cubicBezTo>
                    <a:cubicBezTo>
                      <a:pt x="576" y="261"/>
                      <a:pt x="575" y="265"/>
                      <a:pt x="575" y="269"/>
                    </a:cubicBezTo>
                    <a:cubicBezTo>
                      <a:pt x="563" y="270"/>
                      <a:pt x="552" y="263"/>
                      <a:pt x="548" y="253"/>
                    </a:cubicBezTo>
                    <a:cubicBezTo>
                      <a:pt x="548" y="252"/>
                      <a:pt x="548" y="252"/>
                      <a:pt x="548" y="251"/>
                    </a:cubicBezTo>
                    <a:cubicBezTo>
                      <a:pt x="550" y="247"/>
                      <a:pt x="551" y="243"/>
                      <a:pt x="552" y="240"/>
                    </a:cubicBezTo>
                    <a:close/>
                    <a:moveTo>
                      <a:pt x="564" y="213"/>
                    </a:moveTo>
                    <a:cubicBezTo>
                      <a:pt x="565" y="214"/>
                      <a:pt x="566" y="215"/>
                      <a:pt x="567" y="216"/>
                    </a:cubicBezTo>
                    <a:cubicBezTo>
                      <a:pt x="556" y="228"/>
                      <a:pt x="570" y="246"/>
                      <a:pt x="585" y="244"/>
                    </a:cubicBezTo>
                    <a:cubicBezTo>
                      <a:pt x="586" y="245"/>
                      <a:pt x="586" y="246"/>
                      <a:pt x="586" y="247"/>
                    </a:cubicBezTo>
                    <a:cubicBezTo>
                      <a:pt x="584" y="249"/>
                      <a:pt x="581" y="251"/>
                      <a:pt x="580" y="254"/>
                    </a:cubicBezTo>
                    <a:cubicBezTo>
                      <a:pt x="567" y="255"/>
                      <a:pt x="560" y="246"/>
                      <a:pt x="554" y="237"/>
                    </a:cubicBezTo>
                    <a:cubicBezTo>
                      <a:pt x="557" y="229"/>
                      <a:pt x="560" y="221"/>
                      <a:pt x="564" y="213"/>
                    </a:cubicBezTo>
                    <a:close/>
                    <a:moveTo>
                      <a:pt x="585" y="241"/>
                    </a:moveTo>
                    <a:cubicBezTo>
                      <a:pt x="572" y="243"/>
                      <a:pt x="562" y="229"/>
                      <a:pt x="569" y="217"/>
                    </a:cubicBezTo>
                    <a:cubicBezTo>
                      <a:pt x="573" y="220"/>
                      <a:pt x="579" y="222"/>
                      <a:pt x="584" y="222"/>
                    </a:cubicBezTo>
                    <a:cubicBezTo>
                      <a:pt x="583" y="228"/>
                      <a:pt x="583" y="235"/>
                      <a:pt x="585" y="241"/>
                    </a:cubicBezTo>
                    <a:close/>
                    <a:moveTo>
                      <a:pt x="572" y="199"/>
                    </a:moveTo>
                    <a:cubicBezTo>
                      <a:pt x="577" y="204"/>
                      <a:pt x="583" y="208"/>
                      <a:pt x="589" y="207"/>
                    </a:cubicBezTo>
                    <a:cubicBezTo>
                      <a:pt x="587" y="211"/>
                      <a:pt x="586" y="215"/>
                      <a:pt x="585" y="219"/>
                    </a:cubicBezTo>
                    <a:cubicBezTo>
                      <a:pt x="585" y="219"/>
                      <a:pt x="585" y="219"/>
                      <a:pt x="585" y="219"/>
                    </a:cubicBezTo>
                    <a:cubicBezTo>
                      <a:pt x="578" y="219"/>
                      <a:pt x="570" y="216"/>
                      <a:pt x="566" y="210"/>
                    </a:cubicBezTo>
                    <a:cubicBezTo>
                      <a:pt x="568" y="206"/>
                      <a:pt x="570" y="203"/>
                      <a:pt x="572" y="199"/>
                    </a:cubicBezTo>
                    <a:close/>
                    <a:moveTo>
                      <a:pt x="600" y="163"/>
                    </a:moveTo>
                    <a:cubicBezTo>
                      <a:pt x="598" y="171"/>
                      <a:pt x="597" y="179"/>
                      <a:pt x="599" y="187"/>
                    </a:cubicBezTo>
                    <a:cubicBezTo>
                      <a:pt x="594" y="187"/>
                      <a:pt x="587" y="185"/>
                      <a:pt x="585" y="180"/>
                    </a:cubicBezTo>
                    <a:cubicBezTo>
                      <a:pt x="590" y="174"/>
                      <a:pt x="594" y="168"/>
                      <a:pt x="600" y="163"/>
                    </a:cubicBezTo>
                    <a:close/>
                    <a:moveTo>
                      <a:pt x="601" y="194"/>
                    </a:moveTo>
                    <a:cubicBezTo>
                      <a:pt x="597" y="197"/>
                      <a:pt x="594" y="200"/>
                      <a:pt x="591" y="204"/>
                    </a:cubicBezTo>
                    <a:cubicBezTo>
                      <a:pt x="591" y="204"/>
                      <a:pt x="591" y="204"/>
                      <a:pt x="591" y="204"/>
                    </a:cubicBezTo>
                    <a:cubicBezTo>
                      <a:pt x="587" y="204"/>
                      <a:pt x="584" y="204"/>
                      <a:pt x="581" y="202"/>
                    </a:cubicBezTo>
                    <a:cubicBezTo>
                      <a:pt x="578" y="201"/>
                      <a:pt x="576" y="199"/>
                      <a:pt x="574" y="196"/>
                    </a:cubicBezTo>
                    <a:cubicBezTo>
                      <a:pt x="576" y="194"/>
                      <a:pt x="577" y="191"/>
                      <a:pt x="579" y="189"/>
                    </a:cubicBezTo>
                    <a:cubicBezTo>
                      <a:pt x="580" y="187"/>
                      <a:pt x="582" y="185"/>
                      <a:pt x="583" y="182"/>
                    </a:cubicBezTo>
                    <a:cubicBezTo>
                      <a:pt x="586" y="188"/>
                      <a:pt x="594" y="191"/>
                      <a:pt x="600" y="190"/>
                    </a:cubicBezTo>
                    <a:cubicBezTo>
                      <a:pt x="600" y="192"/>
                      <a:pt x="600" y="193"/>
                      <a:pt x="601" y="194"/>
                    </a:cubicBezTo>
                    <a:close/>
                    <a:moveTo>
                      <a:pt x="620" y="149"/>
                    </a:moveTo>
                    <a:cubicBezTo>
                      <a:pt x="611" y="159"/>
                      <a:pt x="612" y="175"/>
                      <a:pt x="618" y="187"/>
                    </a:cubicBezTo>
                    <a:cubicBezTo>
                      <a:pt x="625" y="202"/>
                      <a:pt x="642" y="209"/>
                      <a:pt x="657" y="208"/>
                    </a:cubicBezTo>
                    <a:cubicBezTo>
                      <a:pt x="658" y="210"/>
                      <a:pt x="659" y="212"/>
                      <a:pt x="659" y="214"/>
                    </a:cubicBezTo>
                    <a:cubicBezTo>
                      <a:pt x="660" y="215"/>
                      <a:pt x="660" y="215"/>
                      <a:pt x="660" y="216"/>
                    </a:cubicBezTo>
                    <a:cubicBezTo>
                      <a:pt x="646" y="221"/>
                      <a:pt x="629" y="219"/>
                      <a:pt x="616" y="210"/>
                    </a:cubicBezTo>
                    <a:cubicBezTo>
                      <a:pt x="599" y="198"/>
                      <a:pt x="600" y="178"/>
                      <a:pt x="603" y="160"/>
                    </a:cubicBezTo>
                    <a:cubicBezTo>
                      <a:pt x="608" y="156"/>
                      <a:pt x="614" y="152"/>
                      <a:pt x="620" y="149"/>
                    </a:cubicBezTo>
                    <a:close/>
                    <a:moveTo>
                      <a:pt x="627" y="146"/>
                    </a:moveTo>
                    <a:cubicBezTo>
                      <a:pt x="630" y="148"/>
                      <a:pt x="632" y="151"/>
                      <a:pt x="635" y="153"/>
                    </a:cubicBezTo>
                    <a:cubicBezTo>
                      <a:pt x="624" y="169"/>
                      <a:pt x="639" y="188"/>
                      <a:pt x="655" y="192"/>
                    </a:cubicBezTo>
                    <a:cubicBezTo>
                      <a:pt x="655" y="197"/>
                      <a:pt x="656" y="201"/>
                      <a:pt x="657" y="205"/>
                    </a:cubicBezTo>
                    <a:cubicBezTo>
                      <a:pt x="643" y="205"/>
                      <a:pt x="630" y="200"/>
                      <a:pt x="622" y="188"/>
                    </a:cubicBezTo>
                    <a:cubicBezTo>
                      <a:pt x="613" y="175"/>
                      <a:pt x="615" y="156"/>
                      <a:pt x="627" y="146"/>
                    </a:cubicBezTo>
                    <a:close/>
                    <a:moveTo>
                      <a:pt x="616" y="56"/>
                    </a:moveTo>
                    <a:cubicBezTo>
                      <a:pt x="613" y="57"/>
                      <a:pt x="610" y="58"/>
                      <a:pt x="608" y="58"/>
                    </a:cubicBezTo>
                    <a:cubicBezTo>
                      <a:pt x="608" y="43"/>
                      <a:pt x="603" y="26"/>
                      <a:pt x="595" y="13"/>
                    </a:cubicBezTo>
                    <a:cubicBezTo>
                      <a:pt x="594" y="12"/>
                      <a:pt x="593" y="11"/>
                      <a:pt x="593" y="10"/>
                    </a:cubicBezTo>
                    <a:cubicBezTo>
                      <a:pt x="598" y="9"/>
                      <a:pt x="603" y="10"/>
                      <a:pt x="608" y="11"/>
                    </a:cubicBezTo>
                    <a:cubicBezTo>
                      <a:pt x="605" y="19"/>
                      <a:pt x="604" y="28"/>
                      <a:pt x="605" y="37"/>
                    </a:cubicBezTo>
                    <a:cubicBezTo>
                      <a:pt x="607" y="44"/>
                      <a:pt x="610" y="51"/>
                      <a:pt x="616" y="56"/>
                    </a:cubicBezTo>
                    <a:close/>
                    <a:moveTo>
                      <a:pt x="633" y="69"/>
                    </a:moveTo>
                    <a:cubicBezTo>
                      <a:pt x="624" y="69"/>
                      <a:pt x="614" y="70"/>
                      <a:pt x="606" y="73"/>
                    </a:cubicBezTo>
                    <a:cubicBezTo>
                      <a:pt x="607" y="69"/>
                      <a:pt x="607" y="65"/>
                      <a:pt x="608" y="61"/>
                    </a:cubicBezTo>
                    <a:cubicBezTo>
                      <a:pt x="609" y="61"/>
                      <a:pt x="610" y="61"/>
                      <a:pt x="612" y="61"/>
                    </a:cubicBezTo>
                    <a:cubicBezTo>
                      <a:pt x="614" y="60"/>
                      <a:pt x="616" y="60"/>
                      <a:pt x="619" y="60"/>
                    </a:cubicBezTo>
                    <a:cubicBezTo>
                      <a:pt x="623" y="63"/>
                      <a:pt x="628" y="67"/>
                      <a:pt x="633" y="69"/>
                    </a:cubicBezTo>
                    <a:close/>
                    <a:moveTo>
                      <a:pt x="632" y="72"/>
                    </a:moveTo>
                    <a:cubicBezTo>
                      <a:pt x="634" y="72"/>
                      <a:pt x="636" y="72"/>
                      <a:pt x="638" y="72"/>
                    </a:cubicBezTo>
                    <a:cubicBezTo>
                      <a:pt x="636" y="73"/>
                      <a:pt x="634" y="74"/>
                      <a:pt x="633" y="76"/>
                    </a:cubicBezTo>
                    <a:cubicBezTo>
                      <a:pt x="633" y="74"/>
                      <a:pt x="632" y="73"/>
                      <a:pt x="632" y="72"/>
                    </a:cubicBezTo>
                    <a:close/>
                    <a:moveTo>
                      <a:pt x="623" y="88"/>
                    </a:moveTo>
                    <a:cubicBezTo>
                      <a:pt x="621" y="83"/>
                      <a:pt x="620" y="78"/>
                      <a:pt x="618" y="73"/>
                    </a:cubicBezTo>
                    <a:cubicBezTo>
                      <a:pt x="621" y="73"/>
                      <a:pt x="625" y="72"/>
                      <a:pt x="628" y="72"/>
                    </a:cubicBezTo>
                    <a:cubicBezTo>
                      <a:pt x="629" y="74"/>
                      <a:pt x="630" y="76"/>
                      <a:pt x="630" y="78"/>
                    </a:cubicBezTo>
                    <a:cubicBezTo>
                      <a:pt x="627" y="81"/>
                      <a:pt x="625" y="84"/>
                      <a:pt x="623" y="88"/>
                    </a:cubicBezTo>
                    <a:close/>
                    <a:moveTo>
                      <a:pt x="618" y="99"/>
                    </a:moveTo>
                    <a:cubicBezTo>
                      <a:pt x="613" y="92"/>
                      <a:pt x="605" y="88"/>
                      <a:pt x="598" y="90"/>
                    </a:cubicBezTo>
                    <a:cubicBezTo>
                      <a:pt x="599" y="87"/>
                      <a:pt x="601" y="84"/>
                      <a:pt x="602" y="81"/>
                    </a:cubicBezTo>
                    <a:cubicBezTo>
                      <a:pt x="603" y="80"/>
                      <a:pt x="604" y="78"/>
                      <a:pt x="604" y="76"/>
                    </a:cubicBezTo>
                    <a:cubicBezTo>
                      <a:pt x="608" y="75"/>
                      <a:pt x="611" y="74"/>
                      <a:pt x="615" y="74"/>
                    </a:cubicBezTo>
                    <a:cubicBezTo>
                      <a:pt x="615" y="74"/>
                      <a:pt x="615" y="74"/>
                      <a:pt x="615" y="74"/>
                    </a:cubicBezTo>
                    <a:cubicBezTo>
                      <a:pt x="618" y="79"/>
                      <a:pt x="618" y="86"/>
                      <a:pt x="620" y="91"/>
                    </a:cubicBezTo>
                    <a:cubicBezTo>
                      <a:pt x="619" y="94"/>
                      <a:pt x="618" y="96"/>
                      <a:pt x="618" y="99"/>
                    </a:cubicBezTo>
                    <a:close/>
                    <a:moveTo>
                      <a:pt x="597" y="145"/>
                    </a:moveTo>
                    <a:cubicBezTo>
                      <a:pt x="589" y="135"/>
                      <a:pt x="581" y="124"/>
                      <a:pt x="571" y="115"/>
                    </a:cubicBezTo>
                    <a:cubicBezTo>
                      <a:pt x="574" y="113"/>
                      <a:pt x="576" y="112"/>
                      <a:pt x="579" y="110"/>
                    </a:cubicBezTo>
                    <a:cubicBezTo>
                      <a:pt x="580" y="123"/>
                      <a:pt x="602" y="130"/>
                      <a:pt x="606" y="115"/>
                    </a:cubicBezTo>
                    <a:cubicBezTo>
                      <a:pt x="607" y="109"/>
                      <a:pt x="601" y="105"/>
                      <a:pt x="596" y="107"/>
                    </a:cubicBezTo>
                    <a:cubicBezTo>
                      <a:pt x="595" y="107"/>
                      <a:pt x="595" y="107"/>
                      <a:pt x="594" y="108"/>
                    </a:cubicBezTo>
                    <a:cubicBezTo>
                      <a:pt x="593" y="109"/>
                      <a:pt x="593" y="112"/>
                      <a:pt x="594" y="113"/>
                    </a:cubicBezTo>
                    <a:cubicBezTo>
                      <a:pt x="596" y="115"/>
                      <a:pt x="598" y="114"/>
                      <a:pt x="600" y="112"/>
                    </a:cubicBezTo>
                    <a:cubicBezTo>
                      <a:pt x="600" y="112"/>
                      <a:pt x="600" y="112"/>
                      <a:pt x="601" y="112"/>
                    </a:cubicBezTo>
                    <a:cubicBezTo>
                      <a:pt x="601" y="112"/>
                      <a:pt x="601" y="112"/>
                      <a:pt x="601" y="112"/>
                    </a:cubicBezTo>
                    <a:cubicBezTo>
                      <a:pt x="601" y="111"/>
                      <a:pt x="601" y="111"/>
                      <a:pt x="601" y="111"/>
                    </a:cubicBezTo>
                    <a:cubicBezTo>
                      <a:pt x="605" y="113"/>
                      <a:pt x="600" y="119"/>
                      <a:pt x="597" y="120"/>
                    </a:cubicBezTo>
                    <a:cubicBezTo>
                      <a:pt x="591" y="122"/>
                      <a:pt x="581" y="115"/>
                      <a:pt x="582" y="108"/>
                    </a:cubicBezTo>
                    <a:cubicBezTo>
                      <a:pt x="582" y="108"/>
                      <a:pt x="582" y="107"/>
                      <a:pt x="582" y="107"/>
                    </a:cubicBezTo>
                    <a:cubicBezTo>
                      <a:pt x="587" y="103"/>
                      <a:pt x="591" y="99"/>
                      <a:pt x="595" y="94"/>
                    </a:cubicBezTo>
                    <a:cubicBezTo>
                      <a:pt x="604" y="90"/>
                      <a:pt x="612" y="95"/>
                      <a:pt x="616" y="104"/>
                    </a:cubicBezTo>
                    <a:cubicBezTo>
                      <a:pt x="615" y="111"/>
                      <a:pt x="615" y="119"/>
                      <a:pt x="617" y="127"/>
                    </a:cubicBezTo>
                    <a:cubicBezTo>
                      <a:pt x="617" y="128"/>
                      <a:pt x="618" y="130"/>
                      <a:pt x="619" y="131"/>
                    </a:cubicBezTo>
                    <a:cubicBezTo>
                      <a:pt x="611" y="135"/>
                      <a:pt x="604" y="140"/>
                      <a:pt x="597" y="145"/>
                    </a:cubicBezTo>
                    <a:close/>
                    <a:moveTo>
                      <a:pt x="591" y="151"/>
                    </a:moveTo>
                    <a:cubicBezTo>
                      <a:pt x="584" y="145"/>
                      <a:pt x="578" y="137"/>
                      <a:pt x="573" y="130"/>
                    </a:cubicBezTo>
                    <a:cubicBezTo>
                      <a:pt x="570" y="127"/>
                      <a:pt x="567" y="122"/>
                      <a:pt x="563" y="119"/>
                    </a:cubicBezTo>
                    <a:cubicBezTo>
                      <a:pt x="565" y="118"/>
                      <a:pt x="567" y="118"/>
                      <a:pt x="569" y="116"/>
                    </a:cubicBezTo>
                    <a:cubicBezTo>
                      <a:pt x="579" y="126"/>
                      <a:pt x="586" y="137"/>
                      <a:pt x="595" y="147"/>
                    </a:cubicBezTo>
                    <a:cubicBezTo>
                      <a:pt x="594" y="149"/>
                      <a:pt x="593" y="150"/>
                      <a:pt x="591" y="151"/>
                    </a:cubicBezTo>
                    <a:close/>
                    <a:moveTo>
                      <a:pt x="475" y="235"/>
                    </a:moveTo>
                    <a:cubicBezTo>
                      <a:pt x="494" y="240"/>
                      <a:pt x="513" y="246"/>
                      <a:pt x="531" y="252"/>
                    </a:cubicBezTo>
                    <a:cubicBezTo>
                      <a:pt x="526" y="267"/>
                      <a:pt x="522" y="281"/>
                      <a:pt x="518" y="296"/>
                    </a:cubicBezTo>
                    <a:cubicBezTo>
                      <a:pt x="508" y="294"/>
                      <a:pt x="498" y="291"/>
                      <a:pt x="488" y="288"/>
                    </a:cubicBezTo>
                    <a:cubicBezTo>
                      <a:pt x="478" y="286"/>
                      <a:pt x="469" y="284"/>
                      <a:pt x="459" y="280"/>
                    </a:cubicBezTo>
                    <a:cubicBezTo>
                      <a:pt x="463" y="269"/>
                      <a:pt x="467" y="259"/>
                      <a:pt x="470" y="248"/>
                    </a:cubicBezTo>
                    <a:cubicBezTo>
                      <a:pt x="471" y="248"/>
                      <a:pt x="471" y="247"/>
                      <a:pt x="471" y="247"/>
                    </a:cubicBezTo>
                    <a:cubicBezTo>
                      <a:pt x="480" y="245"/>
                      <a:pt x="489" y="245"/>
                      <a:pt x="498" y="250"/>
                    </a:cubicBezTo>
                    <a:cubicBezTo>
                      <a:pt x="506" y="255"/>
                      <a:pt x="509" y="265"/>
                      <a:pt x="506" y="274"/>
                    </a:cubicBezTo>
                    <a:cubicBezTo>
                      <a:pt x="501" y="284"/>
                      <a:pt x="487" y="282"/>
                      <a:pt x="483" y="273"/>
                    </a:cubicBezTo>
                    <a:cubicBezTo>
                      <a:pt x="481" y="268"/>
                      <a:pt x="484" y="264"/>
                      <a:pt x="488" y="262"/>
                    </a:cubicBezTo>
                    <a:cubicBezTo>
                      <a:pt x="490" y="261"/>
                      <a:pt x="491" y="261"/>
                      <a:pt x="492" y="262"/>
                    </a:cubicBezTo>
                    <a:cubicBezTo>
                      <a:pt x="487" y="263"/>
                      <a:pt x="488" y="267"/>
                      <a:pt x="490" y="269"/>
                    </a:cubicBezTo>
                    <a:cubicBezTo>
                      <a:pt x="490" y="269"/>
                      <a:pt x="490" y="269"/>
                      <a:pt x="491" y="270"/>
                    </a:cubicBezTo>
                    <a:cubicBezTo>
                      <a:pt x="492" y="270"/>
                      <a:pt x="493" y="270"/>
                      <a:pt x="494" y="270"/>
                    </a:cubicBezTo>
                    <a:cubicBezTo>
                      <a:pt x="494" y="269"/>
                      <a:pt x="494" y="269"/>
                      <a:pt x="495" y="269"/>
                    </a:cubicBezTo>
                    <a:cubicBezTo>
                      <a:pt x="497" y="266"/>
                      <a:pt x="497" y="262"/>
                      <a:pt x="495" y="260"/>
                    </a:cubicBezTo>
                    <a:cubicBezTo>
                      <a:pt x="492" y="257"/>
                      <a:pt x="488" y="258"/>
                      <a:pt x="485" y="259"/>
                    </a:cubicBezTo>
                    <a:cubicBezTo>
                      <a:pt x="477" y="263"/>
                      <a:pt x="476" y="274"/>
                      <a:pt x="483" y="280"/>
                    </a:cubicBezTo>
                    <a:cubicBezTo>
                      <a:pt x="490" y="286"/>
                      <a:pt x="501" y="286"/>
                      <a:pt x="507" y="279"/>
                    </a:cubicBezTo>
                    <a:cubicBezTo>
                      <a:pt x="513" y="272"/>
                      <a:pt x="512" y="261"/>
                      <a:pt x="507" y="254"/>
                    </a:cubicBezTo>
                    <a:cubicBezTo>
                      <a:pt x="501" y="244"/>
                      <a:pt x="488" y="242"/>
                      <a:pt x="478" y="242"/>
                    </a:cubicBezTo>
                    <a:cubicBezTo>
                      <a:pt x="476" y="242"/>
                      <a:pt x="474" y="243"/>
                      <a:pt x="472" y="243"/>
                    </a:cubicBezTo>
                    <a:cubicBezTo>
                      <a:pt x="473" y="240"/>
                      <a:pt x="474" y="238"/>
                      <a:pt x="475" y="235"/>
                    </a:cubicBezTo>
                    <a:close/>
                    <a:moveTo>
                      <a:pt x="479" y="222"/>
                    </a:moveTo>
                    <a:cubicBezTo>
                      <a:pt x="497" y="230"/>
                      <a:pt x="517" y="235"/>
                      <a:pt x="535" y="242"/>
                    </a:cubicBezTo>
                    <a:cubicBezTo>
                      <a:pt x="534" y="244"/>
                      <a:pt x="533" y="247"/>
                      <a:pt x="532" y="249"/>
                    </a:cubicBezTo>
                    <a:cubicBezTo>
                      <a:pt x="514" y="243"/>
                      <a:pt x="495" y="235"/>
                      <a:pt x="476" y="232"/>
                    </a:cubicBezTo>
                    <a:cubicBezTo>
                      <a:pt x="477" y="229"/>
                      <a:pt x="478" y="225"/>
                      <a:pt x="479" y="222"/>
                    </a:cubicBezTo>
                    <a:close/>
                    <a:moveTo>
                      <a:pt x="499" y="172"/>
                    </a:moveTo>
                    <a:cubicBezTo>
                      <a:pt x="508" y="177"/>
                      <a:pt x="516" y="183"/>
                      <a:pt x="525" y="188"/>
                    </a:cubicBezTo>
                    <a:cubicBezTo>
                      <a:pt x="534" y="193"/>
                      <a:pt x="544" y="197"/>
                      <a:pt x="552" y="202"/>
                    </a:cubicBezTo>
                    <a:cubicBezTo>
                      <a:pt x="551" y="205"/>
                      <a:pt x="549" y="208"/>
                      <a:pt x="548" y="211"/>
                    </a:cubicBezTo>
                    <a:cubicBezTo>
                      <a:pt x="538" y="195"/>
                      <a:pt x="513" y="183"/>
                      <a:pt x="499" y="201"/>
                    </a:cubicBezTo>
                    <a:cubicBezTo>
                      <a:pt x="490" y="213"/>
                      <a:pt x="507" y="228"/>
                      <a:pt x="519" y="225"/>
                    </a:cubicBezTo>
                    <a:cubicBezTo>
                      <a:pt x="526" y="223"/>
                      <a:pt x="529" y="216"/>
                      <a:pt x="526" y="210"/>
                    </a:cubicBezTo>
                    <a:cubicBezTo>
                      <a:pt x="524" y="206"/>
                      <a:pt x="517" y="204"/>
                      <a:pt x="513" y="208"/>
                    </a:cubicBezTo>
                    <a:cubicBezTo>
                      <a:pt x="510" y="212"/>
                      <a:pt x="517" y="218"/>
                      <a:pt x="520" y="212"/>
                    </a:cubicBezTo>
                    <a:cubicBezTo>
                      <a:pt x="521" y="211"/>
                      <a:pt x="520" y="210"/>
                      <a:pt x="520" y="209"/>
                    </a:cubicBezTo>
                    <a:cubicBezTo>
                      <a:pt x="520" y="209"/>
                      <a:pt x="520" y="209"/>
                      <a:pt x="520" y="209"/>
                    </a:cubicBezTo>
                    <a:cubicBezTo>
                      <a:pt x="525" y="210"/>
                      <a:pt x="524" y="217"/>
                      <a:pt x="522" y="220"/>
                    </a:cubicBezTo>
                    <a:cubicBezTo>
                      <a:pt x="517" y="225"/>
                      <a:pt x="506" y="219"/>
                      <a:pt x="503" y="215"/>
                    </a:cubicBezTo>
                    <a:cubicBezTo>
                      <a:pt x="495" y="205"/>
                      <a:pt x="508" y="196"/>
                      <a:pt x="516" y="196"/>
                    </a:cubicBezTo>
                    <a:cubicBezTo>
                      <a:pt x="528" y="195"/>
                      <a:pt x="541" y="204"/>
                      <a:pt x="546" y="214"/>
                    </a:cubicBezTo>
                    <a:cubicBezTo>
                      <a:pt x="546" y="214"/>
                      <a:pt x="546" y="215"/>
                      <a:pt x="546" y="215"/>
                    </a:cubicBezTo>
                    <a:cubicBezTo>
                      <a:pt x="544" y="220"/>
                      <a:pt x="541" y="225"/>
                      <a:pt x="539" y="231"/>
                    </a:cubicBezTo>
                    <a:cubicBezTo>
                      <a:pt x="538" y="233"/>
                      <a:pt x="537" y="236"/>
                      <a:pt x="536" y="239"/>
                    </a:cubicBezTo>
                    <a:cubicBezTo>
                      <a:pt x="518" y="232"/>
                      <a:pt x="499" y="226"/>
                      <a:pt x="480" y="219"/>
                    </a:cubicBezTo>
                    <a:cubicBezTo>
                      <a:pt x="483" y="210"/>
                      <a:pt x="487" y="200"/>
                      <a:pt x="490" y="191"/>
                    </a:cubicBezTo>
                    <a:cubicBezTo>
                      <a:pt x="493" y="184"/>
                      <a:pt x="496" y="178"/>
                      <a:pt x="499" y="172"/>
                    </a:cubicBezTo>
                    <a:close/>
                    <a:moveTo>
                      <a:pt x="504" y="161"/>
                    </a:moveTo>
                    <a:cubicBezTo>
                      <a:pt x="523" y="170"/>
                      <a:pt x="541" y="180"/>
                      <a:pt x="559" y="191"/>
                    </a:cubicBezTo>
                    <a:cubicBezTo>
                      <a:pt x="557" y="194"/>
                      <a:pt x="556" y="196"/>
                      <a:pt x="554" y="199"/>
                    </a:cubicBezTo>
                    <a:cubicBezTo>
                      <a:pt x="545" y="194"/>
                      <a:pt x="535" y="190"/>
                      <a:pt x="526" y="185"/>
                    </a:cubicBezTo>
                    <a:cubicBezTo>
                      <a:pt x="517" y="180"/>
                      <a:pt x="509" y="173"/>
                      <a:pt x="500" y="169"/>
                    </a:cubicBezTo>
                    <a:cubicBezTo>
                      <a:pt x="501" y="167"/>
                      <a:pt x="502" y="165"/>
                      <a:pt x="503" y="163"/>
                    </a:cubicBezTo>
                    <a:cubicBezTo>
                      <a:pt x="503" y="162"/>
                      <a:pt x="504" y="161"/>
                      <a:pt x="504" y="161"/>
                    </a:cubicBezTo>
                    <a:close/>
                    <a:moveTo>
                      <a:pt x="528" y="126"/>
                    </a:moveTo>
                    <a:cubicBezTo>
                      <a:pt x="534" y="126"/>
                      <a:pt x="541" y="126"/>
                      <a:pt x="546" y="125"/>
                    </a:cubicBezTo>
                    <a:cubicBezTo>
                      <a:pt x="556" y="132"/>
                      <a:pt x="565" y="149"/>
                      <a:pt x="557" y="160"/>
                    </a:cubicBezTo>
                    <a:cubicBezTo>
                      <a:pt x="552" y="168"/>
                      <a:pt x="539" y="168"/>
                      <a:pt x="534" y="161"/>
                    </a:cubicBezTo>
                    <a:cubicBezTo>
                      <a:pt x="531" y="156"/>
                      <a:pt x="532" y="151"/>
                      <a:pt x="535" y="147"/>
                    </a:cubicBezTo>
                    <a:cubicBezTo>
                      <a:pt x="537" y="145"/>
                      <a:pt x="539" y="143"/>
                      <a:pt x="542" y="143"/>
                    </a:cubicBezTo>
                    <a:cubicBezTo>
                      <a:pt x="543" y="143"/>
                      <a:pt x="544" y="144"/>
                      <a:pt x="545" y="145"/>
                    </a:cubicBezTo>
                    <a:cubicBezTo>
                      <a:pt x="542" y="146"/>
                      <a:pt x="540" y="148"/>
                      <a:pt x="541" y="151"/>
                    </a:cubicBezTo>
                    <a:cubicBezTo>
                      <a:pt x="542" y="152"/>
                      <a:pt x="543" y="152"/>
                      <a:pt x="543" y="153"/>
                    </a:cubicBezTo>
                    <a:cubicBezTo>
                      <a:pt x="543" y="153"/>
                      <a:pt x="543" y="153"/>
                      <a:pt x="543" y="153"/>
                    </a:cubicBezTo>
                    <a:cubicBezTo>
                      <a:pt x="545" y="154"/>
                      <a:pt x="548" y="153"/>
                      <a:pt x="549" y="151"/>
                    </a:cubicBezTo>
                    <a:cubicBezTo>
                      <a:pt x="550" y="148"/>
                      <a:pt x="550" y="145"/>
                      <a:pt x="548" y="143"/>
                    </a:cubicBezTo>
                    <a:cubicBezTo>
                      <a:pt x="542" y="136"/>
                      <a:pt x="534" y="141"/>
                      <a:pt x="530" y="147"/>
                    </a:cubicBezTo>
                    <a:cubicBezTo>
                      <a:pt x="525" y="156"/>
                      <a:pt x="531" y="166"/>
                      <a:pt x="539" y="169"/>
                    </a:cubicBezTo>
                    <a:cubicBezTo>
                      <a:pt x="546" y="173"/>
                      <a:pt x="556" y="169"/>
                      <a:pt x="561" y="162"/>
                    </a:cubicBezTo>
                    <a:cubicBezTo>
                      <a:pt x="569" y="150"/>
                      <a:pt x="561" y="132"/>
                      <a:pt x="551" y="124"/>
                    </a:cubicBezTo>
                    <a:cubicBezTo>
                      <a:pt x="552" y="123"/>
                      <a:pt x="552" y="123"/>
                      <a:pt x="552" y="123"/>
                    </a:cubicBezTo>
                    <a:cubicBezTo>
                      <a:pt x="555" y="122"/>
                      <a:pt x="557" y="122"/>
                      <a:pt x="559" y="121"/>
                    </a:cubicBezTo>
                    <a:cubicBezTo>
                      <a:pt x="565" y="123"/>
                      <a:pt x="569" y="130"/>
                      <a:pt x="572" y="134"/>
                    </a:cubicBezTo>
                    <a:cubicBezTo>
                      <a:pt x="577" y="141"/>
                      <a:pt x="582" y="148"/>
                      <a:pt x="589" y="153"/>
                    </a:cubicBezTo>
                    <a:cubicBezTo>
                      <a:pt x="584" y="159"/>
                      <a:pt x="579" y="164"/>
                      <a:pt x="575" y="170"/>
                    </a:cubicBezTo>
                    <a:cubicBezTo>
                      <a:pt x="570" y="175"/>
                      <a:pt x="565" y="181"/>
                      <a:pt x="561" y="188"/>
                    </a:cubicBezTo>
                    <a:cubicBezTo>
                      <a:pt x="543" y="178"/>
                      <a:pt x="525" y="166"/>
                      <a:pt x="506" y="158"/>
                    </a:cubicBezTo>
                    <a:cubicBezTo>
                      <a:pt x="512" y="146"/>
                      <a:pt x="519" y="135"/>
                      <a:pt x="528" y="126"/>
                    </a:cubicBezTo>
                    <a:close/>
                    <a:moveTo>
                      <a:pt x="444" y="167"/>
                    </a:moveTo>
                    <a:cubicBezTo>
                      <a:pt x="444" y="174"/>
                      <a:pt x="440" y="181"/>
                      <a:pt x="437" y="188"/>
                    </a:cubicBezTo>
                    <a:cubicBezTo>
                      <a:pt x="433" y="193"/>
                      <a:pt x="430" y="199"/>
                      <a:pt x="429" y="206"/>
                    </a:cubicBezTo>
                    <a:cubicBezTo>
                      <a:pt x="428" y="210"/>
                      <a:pt x="429" y="216"/>
                      <a:pt x="430" y="221"/>
                    </a:cubicBezTo>
                    <a:cubicBezTo>
                      <a:pt x="430" y="221"/>
                      <a:pt x="430" y="221"/>
                      <a:pt x="430" y="221"/>
                    </a:cubicBezTo>
                    <a:cubicBezTo>
                      <a:pt x="429" y="224"/>
                      <a:pt x="428" y="228"/>
                      <a:pt x="427" y="231"/>
                    </a:cubicBezTo>
                    <a:cubicBezTo>
                      <a:pt x="424" y="228"/>
                      <a:pt x="420" y="225"/>
                      <a:pt x="416" y="223"/>
                    </a:cubicBezTo>
                    <a:cubicBezTo>
                      <a:pt x="416" y="223"/>
                      <a:pt x="416" y="223"/>
                      <a:pt x="416" y="223"/>
                    </a:cubicBezTo>
                    <a:cubicBezTo>
                      <a:pt x="421" y="213"/>
                      <a:pt x="422" y="203"/>
                      <a:pt x="424" y="193"/>
                    </a:cubicBezTo>
                    <a:cubicBezTo>
                      <a:pt x="425" y="187"/>
                      <a:pt x="426" y="181"/>
                      <a:pt x="427" y="175"/>
                    </a:cubicBezTo>
                    <a:cubicBezTo>
                      <a:pt x="428" y="171"/>
                      <a:pt x="430" y="167"/>
                      <a:pt x="430" y="162"/>
                    </a:cubicBezTo>
                    <a:cubicBezTo>
                      <a:pt x="432" y="161"/>
                      <a:pt x="433" y="161"/>
                      <a:pt x="435" y="160"/>
                    </a:cubicBezTo>
                    <a:cubicBezTo>
                      <a:pt x="438" y="163"/>
                      <a:pt x="441" y="165"/>
                      <a:pt x="444" y="167"/>
                    </a:cubicBezTo>
                    <a:close/>
                    <a:moveTo>
                      <a:pt x="447" y="168"/>
                    </a:moveTo>
                    <a:cubicBezTo>
                      <a:pt x="453" y="171"/>
                      <a:pt x="461" y="172"/>
                      <a:pt x="468" y="173"/>
                    </a:cubicBezTo>
                    <a:cubicBezTo>
                      <a:pt x="459" y="175"/>
                      <a:pt x="450" y="178"/>
                      <a:pt x="443" y="183"/>
                    </a:cubicBezTo>
                    <a:cubicBezTo>
                      <a:pt x="445" y="178"/>
                      <a:pt x="447" y="173"/>
                      <a:pt x="447" y="168"/>
                    </a:cubicBezTo>
                    <a:close/>
                    <a:moveTo>
                      <a:pt x="446" y="148"/>
                    </a:moveTo>
                    <a:cubicBezTo>
                      <a:pt x="456" y="154"/>
                      <a:pt x="464" y="162"/>
                      <a:pt x="472" y="171"/>
                    </a:cubicBezTo>
                    <a:cubicBezTo>
                      <a:pt x="459" y="169"/>
                      <a:pt x="447" y="167"/>
                      <a:pt x="437" y="158"/>
                    </a:cubicBezTo>
                    <a:cubicBezTo>
                      <a:pt x="441" y="155"/>
                      <a:pt x="444" y="152"/>
                      <a:pt x="446" y="148"/>
                    </a:cubicBezTo>
                    <a:close/>
                    <a:moveTo>
                      <a:pt x="452" y="111"/>
                    </a:moveTo>
                    <a:cubicBezTo>
                      <a:pt x="452" y="123"/>
                      <a:pt x="452" y="135"/>
                      <a:pt x="450" y="146"/>
                    </a:cubicBezTo>
                    <a:cubicBezTo>
                      <a:pt x="449" y="146"/>
                      <a:pt x="448" y="145"/>
                      <a:pt x="447" y="144"/>
                    </a:cubicBezTo>
                    <a:cubicBezTo>
                      <a:pt x="451" y="136"/>
                      <a:pt x="450" y="126"/>
                      <a:pt x="443" y="119"/>
                    </a:cubicBezTo>
                    <a:cubicBezTo>
                      <a:pt x="447" y="117"/>
                      <a:pt x="450" y="115"/>
                      <a:pt x="452" y="111"/>
                    </a:cubicBezTo>
                    <a:close/>
                    <a:moveTo>
                      <a:pt x="458" y="26"/>
                    </a:moveTo>
                    <a:cubicBezTo>
                      <a:pt x="464" y="38"/>
                      <a:pt x="463" y="53"/>
                      <a:pt x="464" y="66"/>
                    </a:cubicBezTo>
                    <a:cubicBezTo>
                      <a:pt x="466" y="82"/>
                      <a:pt x="469" y="98"/>
                      <a:pt x="468" y="114"/>
                    </a:cubicBezTo>
                    <a:cubicBezTo>
                      <a:pt x="460" y="126"/>
                      <a:pt x="459" y="144"/>
                      <a:pt x="465" y="158"/>
                    </a:cubicBezTo>
                    <a:cubicBezTo>
                      <a:pt x="461" y="155"/>
                      <a:pt x="457" y="151"/>
                      <a:pt x="453" y="148"/>
                    </a:cubicBezTo>
                    <a:cubicBezTo>
                      <a:pt x="456" y="133"/>
                      <a:pt x="455" y="117"/>
                      <a:pt x="456" y="101"/>
                    </a:cubicBezTo>
                    <a:cubicBezTo>
                      <a:pt x="457" y="92"/>
                      <a:pt x="454" y="82"/>
                      <a:pt x="447" y="77"/>
                    </a:cubicBezTo>
                    <a:cubicBezTo>
                      <a:pt x="454" y="69"/>
                      <a:pt x="459" y="58"/>
                      <a:pt x="456" y="47"/>
                    </a:cubicBezTo>
                    <a:cubicBezTo>
                      <a:pt x="455" y="43"/>
                      <a:pt x="453" y="40"/>
                      <a:pt x="450" y="37"/>
                    </a:cubicBezTo>
                    <a:cubicBezTo>
                      <a:pt x="452" y="33"/>
                      <a:pt x="455" y="29"/>
                      <a:pt x="458" y="26"/>
                    </a:cubicBezTo>
                    <a:close/>
                    <a:moveTo>
                      <a:pt x="572" y="33"/>
                    </a:moveTo>
                    <a:cubicBezTo>
                      <a:pt x="569" y="30"/>
                      <a:pt x="566" y="26"/>
                      <a:pt x="564" y="22"/>
                    </a:cubicBezTo>
                    <a:cubicBezTo>
                      <a:pt x="567" y="26"/>
                      <a:pt x="570" y="29"/>
                      <a:pt x="572" y="33"/>
                    </a:cubicBezTo>
                    <a:close/>
                    <a:moveTo>
                      <a:pt x="577" y="49"/>
                    </a:moveTo>
                    <a:cubicBezTo>
                      <a:pt x="574" y="45"/>
                      <a:pt x="569" y="45"/>
                      <a:pt x="564" y="45"/>
                    </a:cubicBezTo>
                    <a:cubicBezTo>
                      <a:pt x="564" y="44"/>
                      <a:pt x="563" y="44"/>
                      <a:pt x="563" y="43"/>
                    </a:cubicBezTo>
                    <a:cubicBezTo>
                      <a:pt x="564" y="42"/>
                      <a:pt x="565" y="41"/>
                      <a:pt x="566" y="40"/>
                    </a:cubicBezTo>
                    <a:cubicBezTo>
                      <a:pt x="567" y="38"/>
                      <a:pt x="568" y="36"/>
                      <a:pt x="569" y="35"/>
                    </a:cubicBezTo>
                    <a:cubicBezTo>
                      <a:pt x="571" y="37"/>
                      <a:pt x="573" y="39"/>
                      <a:pt x="575" y="41"/>
                    </a:cubicBezTo>
                    <a:cubicBezTo>
                      <a:pt x="576" y="43"/>
                      <a:pt x="577" y="46"/>
                      <a:pt x="577" y="49"/>
                    </a:cubicBezTo>
                    <a:close/>
                    <a:moveTo>
                      <a:pt x="577" y="69"/>
                    </a:moveTo>
                    <a:cubicBezTo>
                      <a:pt x="574" y="65"/>
                      <a:pt x="569" y="62"/>
                      <a:pt x="565" y="61"/>
                    </a:cubicBezTo>
                    <a:cubicBezTo>
                      <a:pt x="566" y="57"/>
                      <a:pt x="565" y="52"/>
                      <a:pt x="565" y="48"/>
                    </a:cubicBezTo>
                    <a:cubicBezTo>
                      <a:pt x="567" y="48"/>
                      <a:pt x="569" y="48"/>
                      <a:pt x="571" y="49"/>
                    </a:cubicBezTo>
                    <a:cubicBezTo>
                      <a:pt x="574" y="49"/>
                      <a:pt x="576" y="51"/>
                      <a:pt x="578" y="54"/>
                    </a:cubicBezTo>
                    <a:cubicBezTo>
                      <a:pt x="578" y="54"/>
                      <a:pt x="578" y="54"/>
                      <a:pt x="578" y="54"/>
                    </a:cubicBezTo>
                    <a:cubicBezTo>
                      <a:pt x="578" y="55"/>
                      <a:pt x="578" y="56"/>
                      <a:pt x="578" y="56"/>
                    </a:cubicBezTo>
                    <a:cubicBezTo>
                      <a:pt x="578" y="61"/>
                      <a:pt x="578" y="65"/>
                      <a:pt x="577" y="69"/>
                    </a:cubicBezTo>
                    <a:close/>
                    <a:moveTo>
                      <a:pt x="534" y="101"/>
                    </a:moveTo>
                    <a:cubicBezTo>
                      <a:pt x="545" y="89"/>
                      <a:pt x="559" y="81"/>
                      <a:pt x="575" y="75"/>
                    </a:cubicBezTo>
                    <a:cubicBezTo>
                      <a:pt x="572" y="82"/>
                      <a:pt x="567" y="88"/>
                      <a:pt x="562" y="93"/>
                    </a:cubicBezTo>
                    <a:cubicBezTo>
                      <a:pt x="554" y="99"/>
                      <a:pt x="544" y="102"/>
                      <a:pt x="534" y="101"/>
                    </a:cubicBezTo>
                    <a:close/>
                    <a:moveTo>
                      <a:pt x="501" y="71"/>
                    </a:moveTo>
                    <a:cubicBezTo>
                      <a:pt x="508" y="75"/>
                      <a:pt x="514" y="82"/>
                      <a:pt x="517" y="90"/>
                    </a:cubicBezTo>
                    <a:cubicBezTo>
                      <a:pt x="517" y="90"/>
                      <a:pt x="517" y="90"/>
                      <a:pt x="517" y="90"/>
                    </a:cubicBezTo>
                    <a:cubicBezTo>
                      <a:pt x="517" y="91"/>
                      <a:pt x="517" y="91"/>
                      <a:pt x="518" y="91"/>
                    </a:cubicBezTo>
                    <a:cubicBezTo>
                      <a:pt x="519" y="93"/>
                      <a:pt x="519" y="96"/>
                      <a:pt x="520" y="99"/>
                    </a:cubicBezTo>
                    <a:cubicBezTo>
                      <a:pt x="509" y="94"/>
                      <a:pt x="502" y="85"/>
                      <a:pt x="501" y="72"/>
                    </a:cubicBezTo>
                    <a:cubicBezTo>
                      <a:pt x="501" y="72"/>
                      <a:pt x="501" y="71"/>
                      <a:pt x="501" y="71"/>
                    </a:cubicBezTo>
                    <a:close/>
                    <a:moveTo>
                      <a:pt x="513" y="45"/>
                    </a:moveTo>
                    <a:cubicBezTo>
                      <a:pt x="513" y="51"/>
                      <a:pt x="516" y="58"/>
                      <a:pt x="521" y="60"/>
                    </a:cubicBezTo>
                    <a:cubicBezTo>
                      <a:pt x="520" y="64"/>
                      <a:pt x="520" y="68"/>
                      <a:pt x="521" y="71"/>
                    </a:cubicBezTo>
                    <a:cubicBezTo>
                      <a:pt x="519" y="75"/>
                      <a:pt x="518" y="79"/>
                      <a:pt x="517" y="83"/>
                    </a:cubicBezTo>
                    <a:cubicBezTo>
                      <a:pt x="513" y="76"/>
                      <a:pt x="508" y="71"/>
                      <a:pt x="501" y="67"/>
                    </a:cubicBezTo>
                    <a:cubicBezTo>
                      <a:pt x="502" y="58"/>
                      <a:pt x="506" y="50"/>
                      <a:pt x="513" y="45"/>
                    </a:cubicBezTo>
                    <a:close/>
                    <a:moveTo>
                      <a:pt x="522" y="57"/>
                    </a:moveTo>
                    <a:cubicBezTo>
                      <a:pt x="517" y="54"/>
                      <a:pt x="516" y="49"/>
                      <a:pt x="516" y="44"/>
                    </a:cubicBezTo>
                    <a:cubicBezTo>
                      <a:pt x="518" y="43"/>
                      <a:pt x="520" y="42"/>
                      <a:pt x="522" y="42"/>
                    </a:cubicBezTo>
                    <a:cubicBezTo>
                      <a:pt x="528" y="41"/>
                      <a:pt x="533" y="42"/>
                      <a:pt x="538" y="46"/>
                    </a:cubicBezTo>
                    <a:cubicBezTo>
                      <a:pt x="531" y="46"/>
                      <a:pt x="525" y="51"/>
                      <a:pt x="522" y="57"/>
                    </a:cubicBezTo>
                    <a:close/>
                    <a:moveTo>
                      <a:pt x="536" y="94"/>
                    </a:moveTo>
                    <a:cubicBezTo>
                      <a:pt x="534" y="96"/>
                      <a:pt x="532" y="98"/>
                      <a:pt x="530" y="101"/>
                    </a:cubicBezTo>
                    <a:cubicBezTo>
                      <a:pt x="528" y="101"/>
                      <a:pt x="526" y="100"/>
                      <a:pt x="525" y="100"/>
                    </a:cubicBezTo>
                    <a:cubicBezTo>
                      <a:pt x="524" y="100"/>
                      <a:pt x="524" y="100"/>
                      <a:pt x="524" y="100"/>
                    </a:cubicBezTo>
                    <a:cubicBezTo>
                      <a:pt x="523" y="96"/>
                      <a:pt x="522" y="92"/>
                      <a:pt x="520" y="89"/>
                    </a:cubicBezTo>
                    <a:cubicBezTo>
                      <a:pt x="520" y="86"/>
                      <a:pt x="520" y="84"/>
                      <a:pt x="521" y="81"/>
                    </a:cubicBezTo>
                    <a:cubicBezTo>
                      <a:pt x="521" y="79"/>
                      <a:pt x="522" y="77"/>
                      <a:pt x="523" y="75"/>
                    </a:cubicBezTo>
                    <a:cubicBezTo>
                      <a:pt x="524" y="78"/>
                      <a:pt x="527" y="80"/>
                      <a:pt x="531" y="82"/>
                    </a:cubicBezTo>
                    <a:cubicBezTo>
                      <a:pt x="531" y="82"/>
                      <a:pt x="532" y="83"/>
                      <a:pt x="533" y="83"/>
                    </a:cubicBezTo>
                    <a:cubicBezTo>
                      <a:pt x="534" y="86"/>
                      <a:pt x="535" y="90"/>
                      <a:pt x="536" y="94"/>
                    </a:cubicBezTo>
                    <a:close/>
                    <a:moveTo>
                      <a:pt x="564" y="64"/>
                    </a:moveTo>
                    <a:cubicBezTo>
                      <a:pt x="569" y="65"/>
                      <a:pt x="572" y="68"/>
                      <a:pt x="575" y="72"/>
                    </a:cubicBezTo>
                    <a:cubicBezTo>
                      <a:pt x="566" y="75"/>
                      <a:pt x="558" y="79"/>
                      <a:pt x="550" y="84"/>
                    </a:cubicBezTo>
                    <a:cubicBezTo>
                      <a:pt x="547" y="86"/>
                      <a:pt x="542" y="88"/>
                      <a:pt x="539" y="91"/>
                    </a:cubicBezTo>
                    <a:cubicBezTo>
                      <a:pt x="538" y="89"/>
                      <a:pt x="537" y="86"/>
                      <a:pt x="537" y="84"/>
                    </a:cubicBezTo>
                    <a:cubicBezTo>
                      <a:pt x="544" y="84"/>
                      <a:pt x="552" y="81"/>
                      <a:pt x="558" y="75"/>
                    </a:cubicBezTo>
                    <a:cubicBezTo>
                      <a:pt x="561" y="72"/>
                      <a:pt x="563" y="68"/>
                      <a:pt x="564" y="64"/>
                    </a:cubicBezTo>
                    <a:close/>
                    <a:moveTo>
                      <a:pt x="559" y="35"/>
                    </a:moveTo>
                    <a:cubicBezTo>
                      <a:pt x="560" y="34"/>
                      <a:pt x="561" y="33"/>
                      <a:pt x="562" y="32"/>
                    </a:cubicBezTo>
                    <a:cubicBezTo>
                      <a:pt x="563" y="31"/>
                      <a:pt x="564" y="30"/>
                      <a:pt x="564" y="29"/>
                    </a:cubicBezTo>
                    <a:cubicBezTo>
                      <a:pt x="565" y="30"/>
                      <a:pt x="566" y="31"/>
                      <a:pt x="567" y="33"/>
                    </a:cubicBezTo>
                    <a:cubicBezTo>
                      <a:pt x="566" y="34"/>
                      <a:pt x="565" y="36"/>
                      <a:pt x="564" y="37"/>
                    </a:cubicBezTo>
                    <a:cubicBezTo>
                      <a:pt x="563" y="38"/>
                      <a:pt x="562" y="39"/>
                      <a:pt x="562" y="40"/>
                    </a:cubicBezTo>
                    <a:cubicBezTo>
                      <a:pt x="561" y="38"/>
                      <a:pt x="560" y="37"/>
                      <a:pt x="559" y="35"/>
                    </a:cubicBezTo>
                    <a:close/>
                    <a:moveTo>
                      <a:pt x="544" y="8"/>
                    </a:moveTo>
                    <a:cubicBezTo>
                      <a:pt x="549" y="11"/>
                      <a:pt x="554" y="14"/>
                      <a:pt x="558" y="17"/>
                    </a:cubicBezTo>
                    <a:cubicBezTo>
                      <a:pt x="558" y="17"/>
                      <a:pt x="558" y="17"/>
                      <a:pt x="558" y="17"/>
                    </a:cubicBezTo>
                    <a:cubicBezTo>
                      <a:pt x="559" y="21"/>
                      <a:pt x="561" y="24"/>
                      <a:pt x="563" y="26"/>
                    </a:cubicBezTo>
                    <a:cubicBezTo>
                      <a:pt x="561" y="28"/>
                      <a:pt x="559" y="30"/>
                      <a:pt x="557" y="32"/>
                    </a:cubicBezTo>
                    <a:cubicBezTo>
                      <a:pt x="554" y="29"/>
                      <a:pt x="551" y="25"/>
                      <a:pt x="546" y="23"/>
                    </a:cubicBezTo>
                    <a:cubicBezTo>
                      <a:pt x="546" y="18"/>
                      <a:pt x="545" y="13"/>
                      <a:pt x="544" y="8"/>
                    </a:cubicBezTo>
                    <a:close/>
                    <a:moveTo>
                      <a:pt x="529" y="3"/>
                    </a:moveTo>
                    <a:cubicBezTo>
                      <a:pt x="533" y="4"/>
                      <a:pt x="537" y="5"/>
                      <a:pt x="541" y="7"/>
                    </a:cubicBezTo>
                    <a:cubicBezTo>
                      <a:pt x="542" y="12"/>
                      <a:pt x="542" y="16"/>
                      <a:pt x="543" y="21"/>
                    </a:cubicBezTo>
                    <a:cubicBezTo>
                      <a:pt x="539" y="19"/>
                      <a:pt x="535" y="18"/>
                      <a:pt x="531" y="18"/>
                    </a:cubicBezTo>
                    <a:cubicBezTo>
                      <a:pt x="530" y="13"/>
                      <a:pt x="530" y="8"/>
                      <a:pt x="529" y="3"/>
                    </a:cubicBezTo>
                    <a:close/>
                    <a:moveTo>
                      <a:pt x="511" y="2"/>
                    </a:moveTo>
                    <a:cubicBezTo>
                      <a:pt x="516" y="2"/>
                      <a:pt x="521" y="2"/>
                      <a:pt x="525" y="3"/>
                    </a:cubicBezTo>
                    <a:cubicBezTo>
                      <a:pt x="525" y="3"/>
                      <a:pt x="525" y="3"/>
                      <a:pt x="525" y="3"/>
                    </a:cubicBezTo>
                    <a:cubicBezTo>
                      <a:pt x="527" y="7"/>
                      <a:pt x="527" y="13"/>
                      <a:pt x="528" y="18"/>
                    </a:cubicBezTo>
                    <a:cubicBezTo>
                      <a:pt x="526" y="18"/>
                      <a:pt x="523" y="18"/>
                      <a:pt x="521" y="18"/>
                    </a:cubicBezTo>
                    <a:cubicBezTo>
                      <a:pt x="516" y="14"/>
                      <a:pt x="511" y="9"/>
                      <a:pt x="511" y="2"/>
                    </a:cubicBezTo>
                    <a:close/>
                    <a:moveTo>
                      <a:pt x="510" y="20"/>
                    </a:moveTo>
                    <a:cubicBezTo>
                      <a:pt x="512" y="19"/>
                      <a:pt x="513" y="17"/>
                      <a:pt x="513" y="16"/>
                    </a:cubicBezTo>
                    <a:cubicBezTo>
                      <a:pt x="514" y="17"/>
                      <a:pt x="515" y="18"/>
                      <a:pt x="516" y="19"/>
                    </a:cubicBezTo>
                    <a:cubicBezTo>
                      <a:pt x="515" y="19"/>
                      <a:pt x="513" y="19"/>
                      <a:pt x="512" y="20"/>
                    </a:cubicBezTo>
                    <a:cubicBezTo>
                      <a:pt x="511" y="20"/>
                      <a:pt x="511" y="20"/>
                      <a:pt x="510" y="20"/>
                    </a:cubicBezTo>
                    <a:close/>
                    <a:moveTo>
                      <a:pt x="483" y="39"/>
                    </a:moveTo>
                    <a:cubicBezTo>
                      <a:pt x="479" y="37"/>
                      <a:pt x="477" y="35"/>
                      <a:pt x="477" y="30"/>
                    </a:cubicBezTo>
                    <a:cubicBezTo>
                      <a:pt x="477" y="26"/>
                      <a:pt x="479" y="22"/>
                      <a:pt x="482" y="20"/>
                    </a:cubicBezTo>
                    <a:cubicBezTo>
                      <a:pt x="485" y="18"/>
                      <a:pt x="489" y="18"/>
                      <a:pt x="492" y="18"/>
                    </a:cubicBezTo>
                    <a:cubicBezTo>
                      <a:pt x="496" y="19"/>
                      <a:pt x="498" y="21"/>
                      <a:pt x="499" y="25"/>
                    </a:cubicBezTo>
                    <a:cubicBezTo>
                      <a:pt x="493" y="28"/>
                      <a:pt x="487" y="33"/>
                      <a:pt x="483" y="39"/>
                    </a:cubicBezTo>
                    <a:close/>
                    <a:moveTo>
                      <a:pt x="484" y="103"/>
                    </a:moveTo>
                    <a:cubicBezTo>
                      <a:pt x="479" y="104"/>
                      <a:pt x="475" y="107"/>
                      <a:pt x="471" y="111"/>
                    </a:cubicBezTo>
                    <a:cubicBezTo>
                      <a:pt x="471" y="94"/>
                      <a:pt x="469" y="79"/>
                      <a:pt x="467" y="63"/>
                    </a:cubicBezTo>
                    <a:cubicBezTo>
                      <a:pt x="466" y="50"/>
                      <a:pt x="467" y="35"/>
                      <a:pt x="460" y="24"/>
                    </a:cubicBezTo>
                    <a:cubicBezTo>
                      <a:pt x="473" y="12"/>
                      <a:pt x="490" y="4"/>
                      <a:pt x="508" y="2"/>
                    </a:cubicBezTo>
                    <a:cubicBezTo>
                      <a:pt x="508" y="6"/>
                      <a:pt x="509" y="10"/>
                      <a:pt x="511" y="13"/>
                    </a:cubicBezTo>
                    <a:cubicBezTo>
                      <a:pt x="511" y="13"/>
                      <a:pt x="511" y="13"/>
                      <a:pt x="511" y="13"/>
                    </a:cubicBezTo>
                    <a:cubicBezTo>
                      <a:pt x="510" y="15"/>
                      <a:pt x="508" y="17"/>
                      <a:pt x="506" y="19"/>
                    </a:cubicBezTo>
                    <a:cubicBezTo>
                      <a:pt x="505" y="20"/>
                      <a:pt x="504" y="21"/>
                      <a:pt x="502" y="22"/>
                    </a:cubicBezTo>
                    <a:cubicBezTo>
                      <a:pt x="500" y="13"/>
                      <a:pt x="487" y="13"/>
                      <a:pt x="480" y="17"/>
                    </a:cubicBezTo>
                    <a:cubicBezTo>
                      <a:pt x="471" y="22"/>
                      <a:pt x="471" y="38"/>
                      <a:pt x="481" y="42"/>
                    </a:cubicBezTo>
                    <a:cubicBezTo>
                      <a:pt x="478" y="47"/>
                      <a:pt x="475" y="54"/>
                      <a:pt x="474" y="60"/>
                    </a:cubicBezTo>
                    <a:cubicBezTo>
                      <a:pt x="472" y="75"/>
                      <a:pt x="476" y="90"/>
                      <a:pt x="484" y="103"/>
                    </a:cubicBezTo>
                    <a:close/>
                    <a:moveTo>
                      <a:pt x="487" y="155"/>
                    </a:moveTo>
                    <a:cubicBezTo>
                      <a:pt x="481" y="149"/>
                      <a:pt x="480" y="141"/>
                      <a:pt x="483" y="133"/>
                    </a:cubicBezTo>
                    <a:cubicBezTo>
                      <a:pt x="486" y="124"/>
                      <a:pt x="493" y="119"/>
                      <a:pt x="502" y="119"/>
                    </a:cubicBezTo>
                    <a:cubicBezTo>
                      <a:pt x="505" y="121"/>
                      <a:pt x="508" y="122"/>
                      <a:pt x="512" y="123"/>
                    </a:cubicBezTo>
                    <a:cubicBezTo>
                      <a:pt x="502" y="133"/>
                      <a:pt x="494" y="143"/>
                      <a:pt x="487" y="155"/>
                    </a:cubicBezTo>
                    <a:close/>
                    <a:moveTo>
                      <a:pt x="479" y="171"/>
                    </a:moveTo>
                    <a:cubicBezTo>
                      <a:pt x="457" y="153"/>
                      <a:pt x="460" y="116"/>
                      <a:pt x="486" y="105"/>
                    </a:cubicBezTo>
                    <a:cubicBezTo>
                      <a:pt x="488" y="107"/>
                      <a:pt x="490" y="110"/>
                      <a:pt x="492" y="112"/>
                    </a:cubicBezTo>
                    <a:cubicBezTo>
                      <a:pt x="494" y="113"/>
                      <a:pt x="496" y="115"/>
                      <a:pt x="497" y="116"/>
                    </a:cubicBezTo>
                    <a:cubicBezTo>
                      <a:pt x="479" y="118"/>
                      <a:pt x="471" y="146"/>
                      <a:pt x="486" y="158"/>
                    </a:cubicBezTo>
                    <a:cubicBezTo>
                      <a:pt x="483" y="162"/>
                      <a:pt x="481" y="166"/>
                      <a:pt x="479" y="171"/>
                    </a:cubicBezTo>
                    <a:close/>
                    <a:moveTo>
                      <a:pt x="451" y="206"/>
                    </a:moveTo>
                    <a:cubicBezTo>
                      <a:pt x="455" y="198"/>
                      <a:pt x="462" y="193"/>
                      <a:pt x="470" y="191"/>
                    </a:cubicBezTo>
                    <a:cubicBezTo>
                      <a:pt x="465" y="203"/>
                      <a:pt x="461" y="216"/>
                      <a:pt x="457" y="229"/>
                    </a:cubicBezTo>
                    <a:cubicBezTo>
                      <a:pt x="450" y="223"/>
                      <a:pt x="448" y="215"/>
                      <a:pt x="451" y="206"/>
                    </a:cubicBezTo>
                    <a:close/>
                    <a:moveTo>
                      <a:pt x="438" y="231"/>
                    </a:moveTo>
                    <a:cubicBezTo>
                      <a:pt x="434" y="224"/>
                      <a:pt x="432" y="216"/>
                      <a:pt x="432" y="208"/>
                    </a:cubicBezTo>
                    <a:cubicBezTo>
                      <a:pt x="433" y="198"/>
                      <a:pt x="439" y="190"/>
                      <a:pt x="447" y="185"/>
                    </a:cubicBezTo>
                    <a:cubicBezTo>
                      <a:pt x="456" y="178"/>
                      <a:pt x="466" y="177"/>
                      <a:pt x="476" y="176"/>
                    </a:cubicBezTo>
                    <a:cubicBezTo>
                      <a:pt x="475" y="180"/>
                      <a:pt x="473" y="183"/>
                      <a:pt x="472" y="187"/>
                    </a:cubicBezTo>
                    <a:cubicBezTo>
                      <a:pt x="461" y="188"/>
                      <a:pt x="452" y="196"/>
                      <a:pt x="448" y="206"/>
                    </a:cubicBezTo>
                    <a:cubicBezTo>
                      <a:pt x="444" y="216"/>
                      <a:pt x="447" y="226"/>
                      <a:pt x="456" y="233"/>
                    </a:cubicBezTo>
                    <a:cubicBezTo>
                      <a:pt x="455" y="234"/>
                      <a:pt x="455" y="235"/>
                      <a:pt x="455" y="235"/>
                    </a:cubicBezTo>
                    <a:cubicBezTo>
                      <a:pt x="453" y="239"/>
                      <a:pt x="452" y="243"/>
                      <a:pt x="451" y="247"/>
                    </a:cubicBezTo>
                    <a:cubicBezTo>
                      <a:pt x="445" y="244"/>
                      <a:pt x="441" y="237"/>
                      <a:pt x="438" y="231"/>
                    </a:cubicBezTo>
                    <a:close/>
                    <a:moveTo>
                      <a:pt x="441" y="243"/>
                    </a:moveTo>
                    <a:cubicBezTo>
                      <a:pt x="437" y="240"/>
                      <a:pt x="433" y="236"/>
                      <a:pt x="429" y="233"/>
                    </a:cubicBezTo>
                    <a:cubicBezTo>
                      <a:pt x="430" y="232"/>
                      <a:pt x="430" y="230"/>
                      <a:pt x="431" y="229"/>
                    </a:cubicBezTo>
                    <a:cubicBezTo>
                      <a:pt x="431" y="228"/>
                      <a:pt x="431" y="227"/>
                      <a:pt x="432" y="226"/>
                    </a:cubicBezTo>
                    <a:cubicBezTo>
                      <a:pt x="434" y="233"/>
                      <a:pt x="437" y="238"/>
                      <a:pt x="441" y="243"/>
                    </a:cubicBezTo>
                    <a:close/>
                    <a:moveTo>
                      <a:pt x="423" y="258"/>
                    </a:moveTo>
                    <a:cubicBezTo>
                      <a:pt x="424" y="255"/>
                      <a:pt x="425" y="253"/>
                      <a:pt x="425" y="251"/>
                    </a:cubicBezTo>
                    <a:cubicBezTo>
                      <a:pt x="430" y="251"/>
                      <a:pt x="435" y="250"/>
                      <a:pt x="440" y="251"/>
                    </a:cubicBezTo>
                    <a:cubicBezTo>
                      <a:pt x="434" y="252"/>
                      <a:pt x="428" y="254"/>
                      <a:pt x="423" y="258"/>
                    </a:cubicBezTo>
                    <a:close/>
                    <a:moveTo>
                      <a:pt x="391" y="293"/>
                    </a:moveTo>
                    <a:cubicBezTo>
                      <a:pt x="399" y="280"/>
                      <a:pt x="402" y="264"/>
                      <a:pt x="407" y="250"/>
                    </a:cubicBezTo>
                    <a:cubicBezTo>
                      <a:pt x="407" y="250"/>
                      <a:pt x="407" y="249"/>
                      <a:pt x="407" y="249"/>
                    </a:cubicBezTo>
                    <a:cubicBezTo>
                      <a:pt x="412" y="250"/>
                      <a:pt x="417" y="251"/>
                      <a:pt x="422" y="251"/>
                    </a:cubicBezTo>
                    <a:cubicBezTo>
                      <a:pt x="422" y="251"/>
                      <a:pt x="422" y="251"/>
                      <a:pt x="422" y="251"/>
                    </a:cubicBezTo>
                    <a:cubicBezTo>
                      <a:pt x="421" y="254"/>
                      <a:pt x="420" y="258"/>
                      <a:pt x="418" y="261"/>
                    </a:cubicBezTo>
                    <a:cubicBezTo>
                      <a:pt x="412" y="266"/>
                      <a:pt x="407" y="272"/>
                      <a:pt x="405" y="279"/>
                    </a:cubicBezTo>
                    <a:cubicBezTo>
                      <a:pt x="403" y="286"/>
                      <a:pt x="403" y="293"/>
                      <a:pt x="406" y="300"/>
                    </a:cubicBezTo>
                    <a:cubicBezTo>
                      <a:pt x="405" y="301"/>
                      <a:pt x="405" y="302"/>
                      <a:pt x="404" y="303"/>
                    </a:cubicBezTo>
                    <a:cubicBezTo>
                      <a:pt x="400" y="300"/>
                      <a:pt x="395" y="296"/>
                      <a:pt x="391" y="293"/>
                    </a:cubicBezTo>
                    <a:close/>
                    <a:moveTo>
                      <a:pt x="394" y="245"/>
                    </a:moveTo>
                    <a:cubicBezTo>
                      <a:pt x="395" y="246"/>
                      <a:pt x="397" y="247"/>
                      <a:pt x="399" y="247"/>
                    </a:cubicBezTo>
                    <a:cubicBezTo>
                      <a:pt x="401" y="248"/>
                      <a:pt x="403" y="248"/>
                      <a:pt x="404" y="249"/>
                    </a:cubicBezTo>
                    <a:cubicBezTo>
                      <a:pt x="399" y="263"/>
                      <a:pt x="396" y="278"/>
                      <a:pt x="388" y="291"/>
                    </a:cubicBezTo>
                    <a:cubicBezTo>
                      <a:pt x="387" y="290"/>
                      <a:pt x="385" y="289"/>
                      <a:pt x="384" y="288"/>
                    </a:cubicBezTo>
                    <a:cubicBezTo>
                      <a:pt x="382" y="287"/>
                      <a:pt x="380" y="286"/>
                      <a:pt x="377" y="285"/>
                    </a:cubicBezTo>
                    <a:cubicBezTo>
                      <a:pt x="385" y="273"/>
                      <a:pt x="390" y="258"/>
                      <a:pt x="394" y="245"/>
                    </a:cubicBezTo>
                    <a:close/>
                    <a:moveTo>
                      <a:pt x="422" y="232"/>
                    </a:moveTo>
                    <a:cubicBezTo>
                      <a:pt x="428" y="236"/>
                      <a:pt x="434" y="243"/>
                      <a:pt x="440" y="247"/>
                    </a:cubicBezTo>
                    <a:cubicBezTo>
                      <a:pt x="431" y="246"/>
                      <a:pt x="422" y="247"/>
                      <a:pt x="413" y="246"/>
                    </a:cubicBezTo>
                    <a:cubicBezTo>
                      <a:pt x="406" y="246"/>
                      <a:pt x="400" y="244"/>
                      <a:pt x="394" y="241"/>
                    </a:cubicBezTo>
                    <a:cubicBezTo>
                      <a:pt x="389" y="237"/>
                      <a:pt x="388" y="229"/>
                      <a:pt x="392" y="225"/>
                    </a:cubicBezTo>
                    <a:cubicBezTo>
                      <a:pt x="399" y="214"/>
                      <a:pt x="415" y="226"/>
                      <a:pt x="422" y="232"/>
                    </a:cubicBezTo>
                    <a:close/>
                    <a:moveTo>
                      <a:pt x="406" y="197"/>
                    </a:moveTo>
                    <a:cubicBezTo>
                      <a:pt x="408" y="196"/>
                      <a:pt x="411" y="194"/>
                      <a:pt x="413" y="192"/>
                    </a:cubicBezTo>
                    <a:cubicBezTo>
                      <a:pt x="423" y="186"/>
                      <a:pt x="425" y="174"/>
                      <a:pt x="423" y="164"/>
                    </a:cubicBezTo>
                    <a:cubicBezTo>
                      <a:pt x="424" y="164"/>
                      <a:pt x="426" y="163"/>
                      <a:pt x="427" y="163"/>
                    </a:cubicBezTo>
                    <a:cubicBezTo>
                      <a:pt x="427" y="167"/>
                      <a:pt x="426" y="171"/>
                      <a:pt x="425" y="175"/>
                    </a:cubicBezTo>
                    <a:cubicBezTo>
                      <a:pt x="423" y="180"/>
                      <a:pt x="422" y="186"/>
                      <a:pt x="421" y="192"/>
                    </a:cubicBezTo>
                    <a:cubicBezTo>
                      <a:pt x="419" y="202"/>
                      <a:pt x="418" y="212"/>
                      <a:pt x="413" y="221"/>
                    </a:cubicBezTo>
                    <a:cubicBezTo>
                      <a:pt x="410" y="219"/>
                      <a:pt x="405" y="218"/>
                      <a:pt x="401" y="217"/>
                    </a:cubicBezTo>
                    <a:cubicBezTo>
                      <a:pt x="404" y="211"/>
                      <a:pt x="404" y="203"/>
                      <a:pt x="406" y="197"/>
                    </a:cubicBezTo>
                    <a:close/>
                    <a:moveTo>
                      <a:pt x="264" y="26"/>
                    </a:moveTo>
                    <a:cubicBezTo>
                      <a:pt x="247" y="30"/>
                      <a:pt x="233" y="37"/>
                      <a:pt x="221" y="51"/>
                    </a:cubicBezTo>
                    <a:cubicBezTo>
                      <a:pt x="211" y="63"/>
                      <a:pt x="205" y="79"/>
                      <a:pt x="203" y="94"/>
                    </a:cubicBezTo>
                    <a:cubicBezTo>
                      <a:pt x="199" y="115"/>
                      <a:pt x="199" y="136"/>
                      <a:pt x="197" y="157"/>
                    </a:cubicBezTo>
                    <a:cubicBezTo>
                      <a:pt x="197" y="162"/>
                      <a:pt x="197" y="168"/>
                      <a:pt x="196" y="173"/>
                    </a:cubicBezTo>
                    <a:cubicBezTo>
                      <a:pt x="196" y="156"/>
                      <a:pt x="192" y="139"/>
                      <a:pt x="186" y="123"/>
                    </a:cubicBezTo>
                    <a:cubicBezTo>
                      <a:pt x="182" y="99"/>
                      <a:pt x="187" y="74"/>
                      <a:pt x="201" y="53"/>
                    </a:cubicBezTo>
                    <a:cubicBezTo>
                      <a:pt x="208" y="42"/>
                      <a:pt x="217" y="32"/>
                      <a:pt x="227" y="25"/>
                    </a:cubicBezTo>
                    <a:cubicBezTo>
                      <a:pt x="233" y="21"/>
                      <a:pt x="239" y="18"/>
                      <a:pt x="245" y="16"/>
                    </a:cubicBezTo>
                    <a:cubicBezTo>
                      <a:pt x="251" y="13"/>
                      <a:pt x="257" y="12"/>
                      <a:pt x="263" y="10"/>
                    </a:cubicBezTo>
                    <a:cubicBezTo>
                      <a:pt x="264" y="15"/>
                      <a:pt x="264" y="21"/>
                      <a:pt x="264" y="26"/>
                    </a:cubicBezTo>
                    <a:close/>
                    <a:moveTo>
                      <a:pt x="295" y="52"/>
                    </a:moveTo>
                    <a:cubicBezTo>
                      <a:pt x="301" y="58"/>
                      <a:pt x="303" y="67"/>
                      <a:pt x="301" y="75"/>
                    </a:cubicBezTo>
                    <a:cubicBezTo>
                      <a:pt x="299" y="84"/>
                      <a:pt x="290" y="91"/>
                      <a:pt x="280" y="90"/>
                    </a:cubicBezTo>
                    <a:cubicBezTo>
                      <a:pt x="269" y="89"/>
                      <a:pt x="263" y="79"/>
                      <a:pt x="263" y="69"/>
                    </a:cubicBezTo>
                    <a:cubicBezTo>
                      <a:pt x="263" y="67"/>
                      <a:pt x="260" y="67"/>
                      <a:pt x="260" y="68"/>
                    </a:cubicBezTo>
                    <a:cubicBezTo>
                      <a:pt x="246" y="75"/>
                      <a:pt x="246" y="100"/>
                      <a:pt x="258" y="109"/>
                    </a:cubicBezTo>
                    <a:cubicBezTo>
                      <a:pt x="257" y="112"/>
                      <a:pt x="256" y="115"/>
                      <a:pt x="256" y="118"/>
                    </a:cubicBezTo>
                    <a:cubicBezTo>
                      <a:pt x="254" y="122"/>
                      <a:pt x="253" y="127"/>
                      <a:pt x="252" y="131"/>
                    </a:cubicBezTo>
                    <a:cubicBezTo>
                      <a:pt x="234" y="119"/>
                      <a:pt x="226" y="101"/>
                      <a:pt x="232" y="81"/>
                    </a:cubicBezTo>
                    <a:cubicBezTo>
                      <a:pt x="237" y="64"/>
                      <a:pt x="251" y="49"/>
                      <a:pt x="269" y="46"/>
                    </a:cubicBezTo>
                    <a:cubicBezTo>
                      <a:pt x="278" y="45"/>
                      <a:pt x="289" y="46"/>
                      <a:pt x="295" y="52"/>
                    </a:cubicBezTo>
                    <a:close/>
                    <a:moveTo>
                      <a:pt x="260" y="73"/>
                    </a:moveTo>
                    <a:cubicBezTo>
                      <a:pt x="260" y="77"/>
                      <a:pt x="261" y="81"/>
                      <a:pt x="264" y="84"/>
                    </a:cubicBezTo>
                    <a:cubicBezTo>
                      <a:pt x="264" y="84"/>
                      <a:pt x="264" y="84"/>
                      <a:pt x="264" y="84"/>
                    </a:cubicBezTo>
                    <a:cubicBezTo>
                      <a:pt x="264" y="90"/>
                      <a:pt x="262" y="95"/>
                      <a:pt x="261" y="100"/>
                    </a:cubicBezTo>
                    <a:cubicBezTo>
                      <a:pt x="260" y="102"/>
                      <a:pt x="260" y="103"/>
                      <a:pt x="259" y="105"/>
                    </a:cubicBezTo>
                    <a:cubicBezTo>
                      <a:pt x="249" y="97"/>
                      <a:pt x="252" y="81"/>
                      <a:pt x="260" y="73"/>
                    </a:cubicBezTo>
                    <a:close/>
                    <a:moveTo>
                      <a:pt x="305" y="62"/>
                    </a:moveTo>
                    <a:cubicBezTo>
                      <a:pt x="304" y="55"/>
                      <a:pt x="299" y="50"/>
                      <a:pt x="294" y="46"/>
                    </a:cubicBezTo>
                    <a:cubicBezTo>
                      <a:pt x="294" y="43"/>
                      <a:pt x="293" y="40"/>
                      <a:pt x="293" y="37"/>
                    </a:cubicBezTo>
                    <a:cubicBezTo>
                      <a:pt x="301" y="41"/>
                      <a:pt x="307" y="45"/>
                      <a:pt x="311" y="51"/>
                    </a:cubicBezTo>
                    <a:cubicBezTo>
                      <a:pt x="316" y="59"/>
                      <a:pt x="317" y="68"/>
                      <a:pt x="317" y="76"/>
                    </a:cubicBezTo>
                    <a:cubicBezTo>
                      <a:pt x="317" y="95"/>
                      <a:pt x="305" y="111"/>
                      <a:pt x="286" y="114"/>
                    </a:cubicBezTo>
                    <a:cubicBezTo>
                      <a:pt x="287" y="107"/>
                      <a:pt x="288" y="100"/>
                      <a:pt x="289" y="93"/>
                    </a:cubicBezTo>
                    <a:cubicBezTo>
                      <a:pt x="292" y="92"/>
                      <a:pt x="296" y="90"/>
                      <a:pt x="299" y="86"/>
                    </a:cubicBezTo>
                    <a:cubicBezTo>
                      <a:pt x="306" y="80"/>
                      <a:pt x="307" y="70"/>
                      <a:pt x="305" y="62"/>
                    </a:cubicBezTo>
                    <a:close/>
                    <a:moveTo>
                      <a:pt x="327" y="37"/>
                    </a:moveTo>
                    <a:cubicBezTo>
                      <a:pt x="336" y="51"/>
                      <a:pt x="339" y="68"/>
                      <a:pt x="337" y="84"/>
                    </a:cubicBezTo>
                    <a:cubicBezTo>
                      <a:pt x="335" y="99"/>
                      <a:pt x="329" y="113"/>
                      <a:pt x="318" y="123"/>
                    </a:cubicBezTo>
                    <a:cubicBezTo>
                      <a:pt x="308" y="131"/>
                      <a:pt x="293" y="136"/>
                      <a:pt x="280" y="137"/>
                    </a:cubicBezTo>
                    <a:cubicBezTo>
                      <a:pt x="282" y="131"/>
                      <a:pt x="284" y="124"/>
                      <a:pt x="285" y="117"/>
                    </a:cubicBezTo>
                    <a:cubicBezTo>
                      <a:pt x="285" y="117"/>
                      <a:pt x="285" y="117"/>
                      <a:pt x="285" y="117"/>
                    </a:cubicBezTo>
                    <a:cubicBezTo>
                      <a:pt x="306" y="117"/>
                      <a:pt x="319" y="98"/>
                      <a:pt x="321" y="79"/>
                    </a:cubicBezTo>
                    <a:cubicBezTo>
                      <a:pt x="322" y="59"/>
                      <a:pt x="313" y="41"/>
                      <a:pt x="293" y="34"/>
                    </a:cubicBezTo>
                    <a:cubicBezTo>
                      <a:pt x="293" y="27"/>
                      <a:pt x="293" y="20"/>
                      <a:pt x="293" y="14"/>
                    </a:cubicBezTo>
                    <a:cubicBezTo>
                      <a:pt x="306" y="18"/>
                      <a:pt x="319" y="26"/>
                      <a:pt x="327" y="37"/>
                    </a:cubicBezTo>
                    <a:close/>
                    <a:moveTo>
                      <a:pt x="347" y="22"/>
                    </a:moveTo>
                    <a:cubicBezTo>
                      <a:pt x="341" y="26"/>
                      <a:pt x="335" y="30"/>
                      <a:pt x="329" y="34"/>
                    </a:cubicBezTo>
                    <a:cubicBezTo>
                      <a:pt x="326" y="30"/>
                      <a:pt x="322" y="26"/>
                      <a:pt x="318" y="23"/>
                    </a:cubicBezTo>
                    <a:cubicBezTo>
                      <a:pt x="322" y="17"/>
                      <a:pt x="326" y="12"/>
                      <a:pt x="331" y="6"/>
                    </a:cubicBezTo>
                    <a:cubicBezTo>
                      <a:pt x="335" y="10"/>
                      <a:pt x="340" y="14"/>
                      <a:pt x="344" y="19"/>
                    </a:cubicBezTo>
                    <a:cubicBezTo>
                      <a:pt x="345" y="20"/>
                      <a:pt x="346" y="21"/>
                      <a:pt x="347" y="22"/>
                    </a:cubicBezTo>
                    <a:close/>
                    <a:moveTo>
                      <a:pt x="360" y="46"/>
                    </a:moveTo>
                    <a:cubicBezTo>
                      <a:pt x="352" y="48"/>
                      <a:pt x="345" y="51"/>
                      <a:pt x="338" y="52"/>
                    </a:cubicBezTo>
                    <a:cubicBezTo>
                      <a:pt x="336" y="47"/>
                      <a:pt x="334" y="42"/>
                      <a:pt x="331" y="37"/>
                    </a:cubicBezTo>
                    <a:cubicBezTo>
                      <a:pt x="331" y="37"/>
                      <a:pt x="331" y="37"/>
                      <a:pt x="331" y="36"/>
                    </a:cubicBezTo>
                    <a:cubicBezTo>
                      <a:pt x="337" y="33"/>
                      <a:pt x="342" y="28"/>
                      <a:pt x="349" y="25"/>
                    </a:cubicBezTo>
                    <a:cubicBezTo>
                      <a:pt x="353" y="31"/>
                      <a:pt x="357" y="38"/>
                      <a:pt x="360" y="46"/>
                    </a:cubicBezTo>
                    <a:close/>
                    <a:moveTo>
                      <a:pt x="365" y="72"/>
                    </a:moveTo>
                    <a:cubicBezTo>
                      <a:pt x="357" y="72"/>
                      <a:pt x="348" y="71"/>
                      <a:pt x="341" y="73"/>
                    </a:cubicBezTo>
                    <a:cubicBezTo>
                      <a:pt x="341" y="67"/>
                      <a:pt x="340" y="61"/>
                      <a:pt x="339" y="55"/>
                    </a:cubicBezTo>
                    <a:cubicBezTo>
                      <a:pt x="346" y="54"/>
                      <a:pt x="354" y="51"/>
                      <a:pt x="361" y="49"/>
                    </a:cubicBezTo>
                    <a:cubicBezTo>
                      <a:pt x="363" y="56"/>
                      <a:pt x="365" y="64"/>
                      <a:pt x="365" y="72"/>
                    </a:cubicBezTo>
                    <a:close/>
                    <a:moveTo>
                      <a:pt x="361" y="98"/>
                    </a:moveTo>
                    <a:cubicBezTo>
                      <a:pt x="354" y="96"/>
                      <a:pt x="346" y="96"/>
                      <a:pt x="338" y="96"/>
                    </a:cubicBezTo>
                    <a:cubicBezTo>
                      <a:pt x="339" y="92"/>
                      <a:pt x="340" y="89"/>
                      <a:pt x="340" y="85"/>
                    </a:cubicBezTo>
                    <a:cubicBezTo>
                      <a:pt x="341" y="82"/>
                      <a:pt x="341" y="79"/>
                      <a:pt x="341" y="77"/>
                    </a:cubicBezTo>
                    <a:cubicBezTo>
                      <a:pt x="348" y="74"/>
                      <a:pt x="357" y="75"/>
                      <a:pt x="365" y="76"/>
                    </a:cubicBezTo>
                    <a:cubicBezTo>
                      <a:pt x="365" y="77"/>
                      <a:pt x="364" y="79"/>
                      <a:pt x="364" y="80"/>
                    </a:cubicBezTo>
                    <a:cubicBezTo>
                      <a:pt x="364" y="86"/>
                      <a:pt x="363" y="92"/>
                      <a:pt x="361" y="98"/>
                    </a:cubicBezTo>
                    <a:close/>
                    <a:moveTo>
                      <a:pt x="346" y="127"/>
                    </a:moveTo>
                    <a:cubicBezTo>
                      <a:pt x="343" y="125"/>
                      <a:pt x="340" y="124"/>
                      <a:pt x="337" y="122"/>
                    </a:cubicBezTo>
                    <a:cubicBezTo>
                      <a:pt x="334" y="121"/>
                      <a:pt x="332" y="119"/>
                      <a:pt x="329" y="117"/>
                    </a:cubicBezTo>
                    <a:cubicBezTo>
                      <a:pt x="333" y="111"/>
                      <a:pt x="335" y="105"/>
                      <a:pt x="337" y="99"/>
                    </a:cubicBezTo>
                    <a:cubicBezTo>
                      <a:pt x="345" y="100"/>
                      <a:pt x="352" y="100"/>
                      <a:pt x="360" y="101"/>
                    </a:cubicBezTo>
                    <a:cubicBezTo>
                      <a:pt x="357" y="110"/>
                      <a:pt x="352" y="119"/>
                      <a:pt x="346" y="127"/>
                    </a:cubicBezTo>
                    <a:close/>
                    <a:moveTo>
                      <a:pt x="321" y="151"/>
                    </a:moveTo>
                    <a:cubicBezTo>
                      <a:pt x="318" y="145"/>
                      <a:pt x="315" y="138"/>
                      <a:pt x="311" y="132"/>
                    </a:cubicBezTo>
                    <a:cubicBezTo>
                      <a:pt x="315" y="130"/>
                      <a:pt x="318" y="128"/>
                      <a:pt x="321" y="125"/>
                    </a:cubicBezTo>
                    <a:cubicBezTo>
                      <a:pt x="323" y="123"/>
                      <a:pt x="325" y="121"/>
                      <a:pt x="327" y="119"/>
                    </a:cubicBezTo>
                    <a:cubicBezTo>
                      <a:pt x="329" y="121"/>
                      <a:pt x="331" y="122"/>
                      <a:pt x="333" y="124"/>
                    </a:cubicBezTo>
                    <a:cubicBezTo>
                      <a:pt x="337" y="126"/>
                      <a:pt x="340" y="128"/>
                      <a:pt x="344" y="130"/>
                    </a:cubicBezTo>
                    <a:cubicBezTo>
                      <a:pt x="337" y="138"/>
                      <a:pt x="330" y="145"/>
                      <a:pt x="321" y="151"/>
                    </a:cubicBezTo>
                    <a:close/>
                    <a:moveTo>
                      <a:pt x="298" y="162"/>
                    </a:moveTo>
                    <a:cubicBezTo>
                      <a:pt x="297" y="154"/>
                      <a:pt x="296" y="146"/>
                      <a:pt x="293" y="139"/>
                    </a:cubicBezTo>
                    <a:cubicBezTo>
                      <a:pt x="298" y="138"/>
                      <a:pt x="303" y="136"/>
                      <a:pt x="308" y="133"/>
                    </a:cubicBezTo>
                    <a:cubicBezTo>
                      <a:pt x="313" y="139"/>
                      <a:pt x="315" y="146"/>
                      <a:pt x="318" y="153"/>
                    </a:cubicBezTo>
                    <a:cubicBezTo>
                      <a:pt x="312" y="156"/>
                      <a:pt x="305" y="159"/>
                      <a:pt x="298" y="162"/>
                    </a:cubicBezTo>
                    <a:close/>
                    <a:moveTo>
                      <a:pt x="268" y="164"/>
                    </a:moveTo>
                    <a:cubicBezTo>
                      <a:pt x="272" y="157"/>
                      <a:pt x="275" y="149"/>
                      <a:pt x="278" y="142"/>
                    </a:cubicBezTo>
                    <a:cubicBezTo>
                      <a:pt x="282" y="141"/>
                      <a:pt x="286" y="141"/>
                      <a:pt x="290" y="140"/>
                    </a:cubicBezTo>
                    <a:cubicBezTo>
                      <a:pt x="293" y="147"/>
                      <a:pt x="294" y="155"/>
                      <a:pt x="295" y="162"/>
                    </a:cubicBezTo>
                    <a:cubicBezTo>
                      <a:pt x="287" y="164"/>
                      <a:pt x="278" y="165"/>
                      <a:pt x="268" y="164"/>
                    </a:cubicBezTo>
                    <a:close/>
                    <a:moveTo>
                      <a:pt x="262" y="181"/>
                    </a:moveTo>
                    <a:cubicBezTo>
                      <a:pt x="270" y="183"/>
                      <a:pt x="278" y="183"/>
                      <a:pt x="287" y="181"/>
                    </a:cubicBezTo>
                    <a:cubicBezTo>
                      <a:pt x="286" y="191"/>
                      <a:pt x="284" y="201"/>
                      <a:pt x="282" y="210"/>
                    </a:cubicBezTo>
                    <a:cubicBezTo>
                      <a:pt x="280" y="217"/>
                      <a:pt x="274" y="236"/>
                      <a:pt x="264" y="233"/>
                    </a:cubicBezTo>
                    <a:cubicBezTo>
                      <a:pt x="255" y="230"/>
                      <a:pt x="257" y="212"/>
                      <a:pt x="258" y="205"/>
                    </a:cubicBezTo>
                    <a:cubicBezTo>
                      <a:pt x="259" y="197"/>
                      <a:pt x="261" y="189"/>
                      <a:pt x="262" y="181"/>
                    </a:cubicBezTo>
                    <a:close/>
                    <a:moveTo>
                      <a:pt x="260" y="289"/>
                    </a:moveTo>
                    <a:cubicBezTo>
                      <a:pt x="268" y="278"/>
                      <a:pt x="270" y="263"/>
                      <a:pt x="270" y="249"/>
                    </a:cubicBezTo>
                    <a:cubicBezTo>
                      <a:pt x="277" y="248"/>
                      <a:pt x="284" y="244"/>
                      <a:pt x="289" y="239"/>
                    </a:cubicBezTo>
                    <a:cubicBezTo>
                      <a:pt x="290" y="249"/>
                      <a:pt x="287" y="260"/>
                      <a:pt x="284" y="271"/>
                    </a:cubicBezTo>
                    <a:cubicBezTo>
                      <a:pt x="282" y="280"/>
                      <a:pt x="279" y="290"/>
                      <a:pt x="273" y="298"/>
                    </a:cubicBezTo>
                    <a:cubicBezTo>
                      <a:pt x="272" y="297"/>
                      <a:pt x="271" y="296"/>
                      <a:pt x="269" y="296"/>
                    </a:cubicBezTo>
                    <a:cubicBezTo>
                      <a:pt x="266" y="293"/>
                      <a:pt x="263" y="291"/>
                      <a:pt x="260" y="289"/>
                    </a:cubicBezTo>
                    <a:close/>
                    <a:moveTo>
                      <a:pt x="241" y="275"/>
                    </a:moveTo>
                    <a:cubicBezTo>
                      <a:pt x="249" y="267"/>
                      <a:pt x="251" y="254"/>
                      <a:pt x="252" y="243"/>
                    </a:cubicBezTo>
                    <a:cubicBezTo>
                      <a:pt x="254" y="246"/>
                      <a:pt x="258" y="247"/>
                      <a:pt x="262" y="248"/>
                    </a:cubicBezTo>
                    <a:cubicBezTo>
                      <a:pt x="263" y="249"/>
                      <a:pt x="265" y="249"/>
                      <a:pt x="267" y="249"/>
                    </a:cubicBezTo>
                    <a:cubicBezTo>
                      <a:pt x="267" y="263"/>
                      <a:pt x="265" y="276"/>
                      <a:pt x="258" y="288"/>
                    </a:cubicBezTo>
                    <a:cubicBezTo>
                      <a:pt x="252" y="284"/>
                      <a:pt x="247" y="280"/>
                      <a:pt x="241" y="275"/>
                    </a:cubicBezTo>
                    <a:close/>
                    <a:moveTo>
                      <a:pt x="216" y="237"/>
                    </a:moveTo>
                    <a:cubicBezTo>
                      <a:pt x="221" y="233"/>
                      <a:pt x="225" y="229"/>
                      <a:pt x="230" y="224"/>
                    </a:cubicBezTo>
                    <a:cubicBezTo>
                      <a:pt x="233" y="225"/>
                      <a:pt x="237" y="225"/>
                      <a:pt x="241" y="224"/>
                    </a:cubicBezTo>
                    <a:cubicBezTo>
                      <a:pt x="242" y="230"/>
                      <a:pt x="245" y="236"/>
                      <a:pt x="249" y="241"/>
                    </a:cubicBezTo>
                    <a:cubicBezTo>
                      <a:pt x="249" y="241"/>
                      <a:pt x="249" y="241"/>
                      <a:pt x="249" y="241"/>
                    </a:cubicBezTo>
                    <a:cubicBezTo>
                      <a:pt x="249" y="251"/>
                      <a:pt x="246" y="265"/>
                      <a:pt x="239" y="274"/>
                    </a:cubicBezTo>
                    <a:cubicBezTo>
                      <a:pt x="234" y="270"/>
                      <a:pt x="230" y="266"/>
                      <a:pt x="225" y="261"/>
                    </a:cubicBezTo>
                    <a:cubicBezTo>
                      <a:pt x="224" y="253"/>
                      <a:pt x="221" y="245"/>
                      <a:pt x="216" y="237"/>
                    </a:cubicBezTo>
                    <a:close/>
                    <a:moveTo>
                      <a:pt x="203" y="220"/>
                    </a:moveTo>
                    <a:cubicBezTo>
                      <a:pt x="221" y="202"/>
                      <a:pt x="235" y="180"/>
                      <a:pt x="246" y="157"/>
                    </a:cubicBezTo>
                    <a:cubicBezTo>
                      <a:pt x="251" y="144"/>
                      <a:pt x="255" y="132"/>
                      <a:pt x="259" y="119"/>
                    </a:cubicBezTo>
                    <a:cubicBezTo>
                      <a:pt x="261" y="113"/>
                      <a:pt x="262" y="107"/>
                      <a:pt x="264" y="101"/>
                    </a:cubicBezTo>
                    <a:cubicBezTo>
                      <a:pt x="265" y="96"/>
                      <a:pt x="267" y="92"/>
                      <a:pt x="267" y="87"/>
                    </a:cubicBezTo>
                    <a:cubicBezTo>
                      <a:pt x="272" y="92"/>
                      <a:pt x="279" y="94"/>
                      <a:pt x="286" y="93"/>
                    </a:cubicBezTo>
                    <a:cubicBezTo>
                      <a:pt x="282" y="120"/>
                      <a:pt x="274" y="144"/>
                      <a:pt x="262" y="168"/>
                    </a:cubicBezTo>
                    <a:cubicBezTo>
                      <a:pt x="250" y="192"/>
                      <a:pt x="235" y="217"/>
                      <a:pt x="214" y="234"/>
                    </a:cubicBezTo>
                    <a:cubicBezTo>
                      <a:pt x="214" y="234"/>
                      <a:pt x="214" y="233"/>
                      <a:pt x="213" y="233"/>
                    </a:cubicBezTo>
                    <a:cubicBezTo>
                      <a:pt x="210" y="229"/>
                      <a:pt x="207" y="224"/>
                      <a:pt x="203" y="220"/>
                    </a:cubicBezTo>
                    <a:close/>
                    <a:moveTo>
                      <a:pt x="189" y="208"/>
                    </a:moveTo>
                    <a:cubicBezTo>
                      <a:pt x="197" y="196"/>
                      <a:pt x="199" y="181"/>
                      <a:pt x="200" y="168"/>
                    </a:cubicBezTo>
                    <a:cubicBezTo>
                      <a:pt x="202" y="148"/>
                      <a:pt x="203" y="129"/>
                      <a:pt x="205" y="109"/>
                    </a:cubicBezTo>
                    <a:cubicBezTo>
                      <a:pt x="206" y="91"/>
                      <a:pt x="210" y="74"/>
                      <a:pt x="220" y="58"/>
                    </a:cubicBezTo>
                    <a:cubicBezTo>
                      <a:pt x="231" y="43"/>
                      <a:pt x="247" y="35"/>
                      <a:pt x="265" y="29"/>
                    </a:cubicBezTo>
                    <a:cubicBezTo>
                      <a:pt x="265" y="34"/>
                      <a:pt x="265" y="38"/>
                      <a:pt x="265" y="43"/>
                    </a:cubicBezTo>
                    <a:cubicBezTo>
                      <a:pt x="252" y="46"/>
                      <a:pt x="241" y="55"/>
                      <a:pt x="234" y="66"/>
                    </a:cubicBezTo>
                    <a:cubicBezTo>
                      <a:pt x="222" y="85"/>
                      <a:pt x="223" y="109"/>
                      <a:pt x="238" y="125"/>
                    </a:cubicBezTo>
                    <a:cubicBezTo>
                      <a:pt x="242" y="129"/>
                      <a:pt x="246" y="132"/>
                      <a:pt x="250" y="134"/>
                    </a:cubicBezTo>
                    <a:cubicBezTo>
                      <a:pt x="248" y="141"/>
                      <a:pt x="245" y="148"/>
                      <a:pt x="242" y="155"/>
                    </a:cubicBezTo>
                    <a:cubicBezTo>
                      <a:pt x="232" y="178"/>
                      <a:pt x="218" y="199"/>
                      <a:pt x="201" y="218"/>
                    </a:cubicBezTo>
                    <a:cubicBezTo>
                      <a:pt x="197" y="214"/>
                      <a:pt x="193" y="211"/>
                      <a:pt x="189" y="20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9" name="Freeform 4408"/>
              <p:cNvSpPr/>
              <p:nvPr/>
            </p:nvSpPr>
            <p:spPr bwMode="auto">
              <a:xfrm flipH="1">
                <a:off x="6908" y="2992"/>
                <a:ext cx="0" cy="2"/>
              </a:xfrm>
              <a:custGeom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0" name="Freeform 4409"/>
              <p:cNvSpPr/>
              <p:nvPr/>
            </p:nvSpPr>
            <p:spPr bwMode="auto">
              <a:xfrm>
                <a:off x="6834" y="2930"/>
                <a:ext cx="17" cy="10"/>
              </a:xfrm>
              <a:custGeom>
                <a:gdLst>
                  <a:gd name="T0" fmla="*/ 7 w 7"/>
                  <a:gd name="T1" fmla="*/ 0 h 4"/>
                  <a:gd name="T2" fmla="*/ 7 w 7"/>
                  <a:gd name="T3" fmla="*/ 4 h 4"/>
                  <a:gd name="T4" fmla="*/ 4 w 7"/>
                  <a:gd name="T5" fmla="*/ 4 h 4"/>
                  <a:gd name="T6" fmla="*/ 0 w 7"/>
                  <a:gd name="T7" fmla="*/ 2 h 4"/>
                  <a:gd name="T8" fmla="*/ 7 w 7"/>
                  <a:gd name="T9" fmla="*/ 0 h 4"/>
                  <a:gd name="T10" fmla="*/ 7 w 7"/>
                  <a:gd name="T1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7" y="1"/>
                      <a:pt x="7" y="2"/>
                      <a:pt x="7" y="4"/>
                    </a:cubicBezTo>
                    <a:cubicBezTo>
                      <a:pt x="6" y="4"/>
                      <a:pt x="5" y="4"/>
                      <a:pt x="4" y="4"/>
                    </a:cubicBezTo>
                    <a:cubicBezTo>
                      <a:pt x="3" y="3"/>
                      <a:pt x="2" y="2"/>
                      <a:pt x="0" y="2"/>
                    </a:cubicBezTo>
                    <a:cubicBezTo>
                      <a:pt x="2" y="1"/>
                      <a:pt x="5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1" name="Freeform 4410"/>
              <p:cNvSpPr/>
              <p:nvPr/>
            </p:nvSpPr>
            <p:spPr bwMode="auto">
              <a:xfrm>
                <a:off x="6898" y="2961"/>
                <a:ext cx="21" cy="17"/>
              </a:xfrm>
              <a:custGeom>
                <a:gdLst>
                  <a:gd name="T0" fmla="*/ 7 w 9"/>
                  <a:gd name="T1" fmla="*/ 5 h 7"/>
                  <a:gd name="T2" fmla="*/ 7 w 9"/>
                  <a:gd name="T3" fmla="*/ 5 h 7"/>
                  <a:gd name="T4" fmla="*/ 2 w 9"/>
                  <a:gd name="T5" fmla="*/ 7 h 7"/>
                  <a:gd name="T6" fmla="*/ 0 w 9"/>
                  <a:gd name="T7" fmla="*/ 4 h 7"/>
                  <a:gd name="T8" fmla="*/ 9 w 9"/>
                  <a:gd name="T9" fmla="*/ 0 h 7"/>
                  <a:gd name="T10" fmla="*/ 7 w 9"/>
                  <a:gd name="T11" fmla="*/ 5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7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6"/>
                      <a:pt x="2" y="7"/>
                    </a:cubicBezTo>
                    <a:cubicBezTo>
                      <a:pt x="1" y="6"/>
                      <a:pt x="1" y="5"/>
                      <a:pt x="0" y="4"/>
                    </a:cubicBezTo>
                    <a:cubicBezTo>
                      <a:pt x="3" y="3"/>
                      <a:pt x="6" y="1"/>
                      <a:pt x="9" y="0"/>
                    </a:cubicBezTo>
                    <a:cubicBezTo>
                      <a:pt x="8" y="2"/>
                      <a:pt x="7" y="3"/>
                      <a:pt x="7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2" name="Freeform 4411"/>
              <p:cNvSpPr/>
              <p:nvPr/>
            </p:nvSpPr>
            <p:spPr bwMode="auto">
              <a:xfrm>
                <a:off x="6794" y="2888"/>
                <a:ext cx="2" cy="2"/>
              </a:xfrm>
              <a:custGeom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3" name="Freeform 4412"/>
              <p:cNvSpPr>
                <a:spLocks noEditPoints="1"/>
              </p:cNvSpPr>
              <p:nvPr/>
            </p:nvSpPr>
            <p:spPr bwMode="auto">
              <a:xfrm>
                <a:off x="8050" y="2290"/>
                <a:ext cx="296" cy="545"/>
              </a:xfrm>
              <a:custGeom>
                <a:gdLst>
                  <a:gd name="T0" fmla="*/ 59 w 125"/>
                  <a:gd name="T1" fmla="*/ 0 h 230"/>
                  <a:gd name="T2" fmla="*/ 40 w 125"/>
                  <a:gd name="T3" fmla="*/ 16 h 230"/>
                  <a:gd name="T4" fmla="*/ 0 w 125"/>
                  <a:gd name="T5" fmla="*/ 25 h 230"/>
                  <a:gd name="T6" fmla="*/ 42 w 125"/>
                  <a:gd name="T7" fmla="*/ 34 h 230"/>
                  <a:gd name="T8" fmla="*/ 80 w 125"/>
                  <a:gd name="T9" fmla="*/ 56 h 230"/>
                  <a:gd name="T10" fmla="*/ 55 w 125"/>
                  <a:gd name="T11" fmla="*/ 98 h 230"/>
                  <a:gd name="T12" fmla="*/ 16 w 125"/>
                  <a:gd name="T13" fmla="*/ 115 h 230"/>
                  <a:gd name="T14" fmla="*/ 55 w 125"/>
                  <a:gd name="T15" fmla="*/ 132 h 230"/>
                  <a:gd name="T16" fmla="*/ 103 w 125"/>
                  <a:gd name="T17" fmla="*/ 147 h 230"/>
                  <a:gd name="T18" fmla="*/ 82 w 125"/>
                  <a:gd name="T19" fmla="*/ 185 h 230"/>
                  <a:gd name="T20" fmla="*/ 50 w 125"/>
                  <a:gd name="T21" fmla="*/ 212 h 230"/>
                  <a:gd name="T22" fmla="*/ 108 w 125"/>
                  <a:gd name="T23" fmla="*/ 196 h 230"/>
                  <a:gd name="T24" fmla="*/ 125 w 125"/>
                  <a:gd name="T25" fmla="*/ 196 h 230"/>
                  <a:gd name="T26" fmla="*/ 73 w 125"/>
                  <a:gd name="T27" fmla="*/ 198 h 230"/>
                  <a:gd name="T28" fmla="*/ 105 w 125"/>
                  <a:gd name="T29" fmla="*/ 150 h 230"/>
                  <a:gd name="T30" fmla="*/ 125 w 125"/>
                  <a:gd name="T31" fmla="*/ 103 h 230"/>
                  <a:gd name="T32" fmla="*/ 104 w 125"/>
                  <a:gd name="T33" fmla="*/ 143 h 230"/>
                  <a:gd name="T34" fmla="*/ 64 w 125"/>
                  <a:gd name="T35" fmla="*/ 133 h 230"/>
                  <a:gd name="T36" fmla="*/ 37 w 125"/>
                  <a:gd name="T37" fmla="*/ 117 h 230"/>
                  <a:gd name="T38" fmla="*/ 82 w 125"/>
                  <a:gd name="T39" fmla="*/ 58 h 230"/>
                  <a:gd name="T40" fmla="*/ 125 w 125"/>
                  <a:gd name="T41" fmla="*/ 80 h 230"/>
                  <a:gd name="T42" fmla="*/ 119 w 125"/>
                  <a:gd name="T43" fmla="*/ 75 h 230"/>
                  <a:gd name="T44" fmla="*/ 57 w 125"/>
                  <a:gd name="T45" fmla="*/ 36 h 230"/>
                  <a:gd name="T46" fmla="*/ 47 w 125"/>
                  <a:gd name="T47" fmla="*/ 15 h 230"/>
                  <a:gd name="T48" fmla="*/ 80 w 125"/>
                  <a:gd name="T49" fmla="*/ 188 h 230"/>
                  <a:gd name="T50" fmla="*/ 62 w 125"/>
                  <a:gd name="T51" fmla="*/ 205 h 230"/>
                  <a:gd name="T52" fmla="*/ 71 w 125"/>
                  <a:gd name="T53" fmla="*/ 202 h 230"/>
                  <a:gd name="T54" fmla="*/ 86 w 125"/>
                  <a:gd name="T55" fmla="*/ 198 h 230"/>
                  <a:gd name="T56" fmla="*/ 74 w 125"/>
                  <a:gd name="T57" fmla="*/ 215 h 230"/>
                  <a:gd name="T58" fmla="*/ 80 w 125"/>
                  <a:gd name="T59" fmla="*/ 188 h 230"/>
                  <a:gd name="T60" fmla="*/ 30 w 125"/>
                  <a:gd name="T61" fmla="*/ 116 h 230"/>
                  <a:gd name="T62" fmla="*/ 49 w 125"/>
                  <a:gd name="T63" fmla="*/ 128 h 230"/>
                  <a:gd name="T64" fmla="*/ 31 w 125"/>
                  <a:gd name="T65" fmla="*/ 137 h 230"/>
                  <a:gd name="T66" fmla="*/ 33 w 125"/>
                  <a:gd name="T67" fmla="*/ 97 h 230"/>
                  <a:gd name="T68" fmla="*/ 37 w 125"/>
                  <a:gd name="T69" fmla="*/ 18 h 230"/>
                  <a:gd name="T70" fmla="*/ 18 w 125"/>
                  <a:gd name="T71" fmla="*/ 26 h 230"/>
                  <a:gd name="T72" fmla="*/ 15 w 125"/>
                  <a:gd name="T73" fmla="*/ 43 h 230"/>
                  <a:gd name="T74" fmla="*/ 37 w 125"/>
                  <a:gd name="T75" fmla="*/ 18 h 2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5" h="230">
                    <a:moveTo>
                      <a:pt x="64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8" y="1"/>
                      <a:pt x="57" y="2"/>
                    </a:cubicBezTo>
                    <a:cubicBezTo>
                      <a:pt x="52" y="6"/>
                      <a:pt x="47" y="12"/>
                      <a:pt x="40" y="16"/>
                    </a:cubicBezTo>
                    <a:cubicBezTo>
                      <a:pt x="37" y="8"/>
                      <a:pt x="28" y="3"/>
                      <a:pt x="18" y="4"/>
                    </a:cubicBezTo>
                    <a:cubicBezTo>
                      <a:pt x="8" y="6"/>
                      <a:pt x="1" y="15"/>
                      <a:pt x="0" y="25"/>
                    </a:cubicBezTo>
                    <a:cubicBezTo>
                      <a:pt x="0" y="35"/>
                      <a:pt x="5" y="43"/>
                      <a:pt x="14" y="47"/>
                    </a:cubicBezTo>
                    <a:cubicBezTo>
                      <a:pt x="25" y="52"/>
                      <a:pt x="38" y="45"/>
                      <a:pt x="42" y="34"/>
                    </a:cubicBezTo>
                    <a:cubicBezTo>
                      <a:pt x="47" y="36"/>
                      <a:pt x="51" y="37"/>
                      <a:pt x="55" y="39"/>
                    </a:cubicBezTo>
                    <a:cubicBezTo>
                      <a:pt x="64" y="44"/>
                      <a:pt x="72" y="50"/>
                      <a:pt x="80" y="56"/>
                    </a:cubicBezTo>
                    <a:cubicBezTo>
                      <a:pt x="70" y="60"/>
                      <a:pt x="67" y="74"/>
                      <a:pt x="63" y="83"/>
                    </a:cubicBezTo>
                    <a:cubicBezTo>
                      <a:pt x="61" y="88"/>
                      <a:pt x="58" y="93"/>
                      <a:pt x="55" y="98"/>
                    </a:cubicBezTo>
                    <a:cubicBezTo>
                      <a:pt x="51" y="91"/>
                      <a:pt x="41" y="91"/>
                      <a:pt x="35" y="93"/>
                    </a:cubicBezTo>
                    <a:cubicBezTo>
                      <a:pt x="24" y="95"/>
                      <a:pt x="17" y="105"/>
                      <a:pt x="16" y="115"/>
                    </a:cubicBezTo>
                    <a:cubicBezTo>
                      <a:pt x="15" y="126"/>
                      <a:pt x="21" y="137"/>
                      <a:pt x="31" y="141"/>
                    </a:cubicBezTo>
                    <a:cubicBezTo>
                      <a:pt x="40" y="144"/>
                      <a:pt x="50" y="140"/>
                      <a:pt x="55" y="132"/>
                    </a:cubicBezTo>
                    <a:cubicBezTo>
                      <a:pt x="60" y="135"/>
                      <a:pt x="64" y="138"/>
                      <a:pt x="68" y="141"/>
                    </a:cubicBezTo>
                    <a:cubicBezTo>
                      <a:pt x="79" y="147"/>
                      <a:pt x="91" y="151"/>
                      <a:pt x="103" y="147"/>
                    </a:cubicBezTo>
                    <a:cubicBezTo>
                      <a:pt x="99" y="157"/>
                      <a:pt x="96" y="167"/>
                      <a:pt x="90" y="176"/>
                    </a:cubicBezTo>
                    <a:cubicBezTo>
                      <a:pt x="88" y="179"/>
                      <a:pt x="85" y="182"/>
                      <a:pt x="82" y="185"/>
                    </a:cubicBezTo>
                    <a:cubicBezTo>
                      <a:pt x="76" y="177"/>
                      <a:pt x="64" y="179"/>
                      <a:pt x="56" y="184"/>
                    </a:cubicBezTo>
                    <a:cubicBezTo>
                      <a:pt x="47" y="190"/>
                      <a:pt x="45" y="203"/>
                      <a:pt x="50" y="212"/>
                    </a:cubicBezTo>
                    <a:cubicBezTo>
                      <a:pt x="59" y="230"/>
                      <a:pt x="94" y="216"/>
                      <a:pt x="90" y="198"/>
                    </a:cubicBezTo>
                    <a:cubicBezTo>
                      <a:pt x="96" y="197"/>
                      <a:pt x="102" y="196"/>
                      <a:pt x="108" y="196"/>
                    </a:cubicBezTo>
                    <a:cubicBezTo>
                      <a:pt x="114" y="197"/>
                      <a:pt x="120" y="198"/>
                      <a:pt x="125" y="199"/>
                    </a:cubicBezTo>
                    <a:cubicBezTo>
                      <a:pt x="125" y="196"/>
                      <a:pt x="125" y="196"/>
                      <a:pt x="125" y="196"/>
                    </a:cubicBezTo>
                    <a:cubicBezTo>
                      <a:pt x="117" y="194"/>
                      <a:pt x="109" y="193"/>
                      <a:pt x="101" y="193"/>
                    </a:cubicBezTo>
                    <a:cubicBezTo>
                      <a:pt x="91" y="193"/>
                      <a:pt x="82" y="195"/>
                      <a:pt x="73" y="198"/>
                    </a:cubicBezTo>
                    <a:cubicBezTo>
                      <a:pt x="79" y="194"/>
                      <a:pt x="84" y="189"/>
                      <a:pt x="89" y="184"/>
                    </a:cubicBezTo>
                    <a:cubicBezTo>
                      <a:pt x="97" y="174"/>
                      <a:pt x="101" y="162"/>
                      <a:pt x="105" y="150"/>
                    </a:cubicBezTo>
                    <a:cubicBezTo>
                      <a:pt x="110" y="136"/>
                      <a:pt x="116" y="121"/>
                      <a:pt x="125" y="109"/>
                    </a:cubicBezTo>
                    <a:cubicBezTo>
                      <a:pt x="125" y="103"/>
                      <a:pt x="125" y="103"/>
                      <a:pt x="125" y="103"/>
                    </a:cubicBezTo>
                    <a:cubicBezTo>
                      <a:pt x="117" y="114"/>
                      <a:pt x="111" y="126"/>
                      <a:pt x="106" y="138"/>
                    </a:cubicBezTo>
                    <a:cubicBezTo>
                      <a:pt x="105" y="140"/>
                      <a:pt x="105" y="141"/>
                      <a:pt x="104" y="143"/>
                    </a:cubicBezTo>
                    <a:cubicBezTo>
                      <a:pt x="104" y="143"/>
                      <a:pt x="104" y="143"/>
                      <a:pt x="104" y="143"/>
                    </a:cubicBezTo>
                    <a:cubicBezTo>
                      <a:pt x="89" y="148"/>
                      <a:pt x="76" y="142"/>
                      <a:pt x="64" y="133"/>
                    </a:cubicBezTo>
                    <a:cubicBezTo>
                      <a:pt x="58" y="130"/>
                      <a:pt x="53" y="126"/>
                      <a:pt x="48" y="123"/>
                    </a:cubicBezTo>
                    <a:cubicBezTo>
                      <a:pt x="44" y="121"/>
                      <a:pt x="41" y="118"/>
                      <a:pt x="37" y="117"/>
                    </a:cubicBezTo>
                    <a:cubicBezTo>
                      <a:pt x="47" y="112"/>
                      <a:pt x="55" y="105"/>
                      <a:pt x="61" y="95"/>
                    </a:cubicBezTo>
                    <a:cubicBezTo>
                      <a:pt x="69" y="83"/>
                      <a:pt x="69" y="65"/>
                      <a:pt x="82" y="58"/>
                    </a:cubicBezTo>
                    <a:cubicBezTo>
                      <a:pt x="85" y="60"/>
                      <a:pt x="87" y="61"/>
                      <a:pt x="89" y="63"/>
                    </a:cubicBezTo>
                    <a:cubicBezTo>
                      <a:pt x="101" y="72"/>
                      <a:pt x="112" y="77"/>
                      <a:pt x="125" y="80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3" y="76"/>
                      <a:pt x="121" y="76"/>
                      <a:pt x="119" y="75"/>
                    </a:cubicBezTo>
                    <a:cubicBezTo>
                      <a:pt x="107" y="71"/>
                      <a:pt x="97" y="65"/>
                      <a:pt x="87" y="57"/>
                    </a:cubicBezTo>
                    <a:cubicBezTo>
                      <a:pt x="78" y="49"/>
                      <a:pt x="68" y="42"/>
                      <a:pt x="57" y="36"/>
                    </a:cubicBezTo>
                    <a:cubicBezTo>
                      <a:pt x="48" y="31"/>
                      <a:pt x="38" y="29"/>
                      <a:pt x="28" y="26"/>
                    </a:cubicBezTo>
                    <a:cubicBezTo>
                      <a:pt x="35" y="24"/>
                      <a:pt x="41" y="20"/>
                      <a:pt x="47" y="15"/>
                    </a:cubicBezTo>
                    <a:cubicBezTo>
                      <a:pt x="53" y="10"/>
                      <a:pt x="59" y="5"/>
                      <a:pt x="64" y="0"/>
                    </a:cubicBezTo>
                    <a:close/>
                    <a:moveTo>
                      <a:pt x="80" y="188"/>
                    </a:moveTo>
                    <a:cubicBezTo>
                      <a:pt x="74" y="193"/>
                      <a:pt x="67" y="198"/>
                      <a:pt x="60" y="202"/>
                    </a:cubicBezTo>
                    <a:cubicBezTo>
                      <a:pt x="58" y="204"/>
                      <a:pt x="60" y="207"/>
                      <a:pt x="62" y="205"/>
                    </a:cubicBezTo>
                    <a:cubicBezTo>
                      <a:pt x="62" y="205"/>
                      <a:pt x="62" y="205"/>
                      <a:pt x="63" y="205"/>
                    </a:cubicBezTo>
                    <a:cubicBezTo>
                      <a:pt x="66" y="204"/>
                      <a:pt x="68" y="203"/>
                      <a:pt x="71" y="202"/>
                    </a:cubicBezTo>
                    <a:cubicBezTo>
                      <a:pt x="75" y="200"/>
                      <a:pt x="80" y="199"/>
                      <a:pt x="84" y="199"/>
                    </a:cubicBezTo>
                    <a:cubicBezTo>
                      <a:pt x="85" y="198"/>
                      <a:pt x="85" y="198"/>
                      <a:pt x="86" y="198"/>
                    </a:cubicBezTo>
                    <a:cubicBezTo>
                      <a:pt x="86" y="198"/>
                      <a:pt x="86" y="198"/>
                      <a:pt x="86" y="198"/>
                    </a:cubicBezTo>
                    <a:cubicBezTo>
                      <a:pt x="88" y="206"/>
                      <a:pt x="81" y="212"/>
                      <a:pt x="74" y="215"/>
                    </a:cubicBezTo>
                    <a:cubicBezTo>
                      <a:pt x="67" y="218"/>
                      <a:pt x="58" y="218"/>
                      <a:pt x="53" y="211"/>
                    </a:cubicBezTo>
                    <a:cubicBezTo>
                      <a:pt x="41" y="196"/>
                      <a:pt x="67" y="174"/>
                      <a:pt x="80" y="188"/>
                    </a:cubicBezTo>
                    <a:close/>
                    <a:moveTo>
                      <a:pt x="53" y="100"/>
                    </a:moveTo>
                    <a:cubicBezTo>
                      <a:pt x="47" y="107"/>
                      <a:pt x="39" y="112"/>
                      <a:pt x="30" y="116"/>
                    </a:cubicBezTo>
                    <a:cubicBezTo>
                      <a:pt x="29" y="116"/>
                      <a:pt x="29" y="119"/>
                      <a:pt x="31" y="119"/>
                    </a:cubicBezTo>
                    <a:cubicBezTo>
                      <a:pt x="37" y="120"/>
                      <a:pt x="43" y="124"/>
                      <a:pt x="49" y="128"/>
                    </a:cubicBezTo>
                    <a:cubicBezTo>
                      <a:pt x="50" y="128"/>
                      <a:pt x="51" y="129"/>
                      <a:pt x="52" y="130"/>
                    </a:cubicBezTo>
                    <a:cubicBezTo>
                      <a:pt x="48" y="137"/>
                      <a:pt x="39" y="140"/>
                      <a:pt x="31" y="137"/>
                    </a:cubicBezTo>
                    <a:cubicBezTo>
                      <a:pt x="23" y="134"/>
                      <a:pt x="20" y="125"/>
                      <a:pt x="20" y="117"/>
                    </a:cubicBezTo>
                    <a:cubicBezTo>
                      <a:pt x="19" y="108"/>
                      <a:pt x="25" y="101"/>
                      <a:pt x="33" y="97"/>
                    </a:cubicBezTo>
                    <a:cubicBezTo>
                      <a:pt x="38" y="95"/>
                      <a:pt x="49" y="94"/>
                      <a:pt x="53" y="100"/>
                    </a:cubicBezTo>
                    <a:close/>
                    <a:moveTo>
                      <a:pt x="37" y="18"/>
                    </a:moveTo>
                    <a:cubicBezTo>
                      <a:pt x="32" y="21"/>
                      <a:pt x="26" y="23"/>
                      <a:pt x="19" y="23"/>
                    </a:cubicBezTo>
                    <a:cubicBezTo>
                      <a:pt x="18" y="23"/>
                      <a:pt x="16" y="25"/>
                      <a:pt x="18" y="26"/>
                    </a:cubicBezTo>
                    <a:cubicBezTo>
                      <a:pt x="25" y="29"/>
                      <a:pt x="32" y="31"/>
                      <a:pt x="39" y="33"/>
                    </a:cubicBezTo>
                    <a:cubicBezTo>
                      <a:pt x="35" y="43"/>
                      <a:pt x="24" y="47"/>
                      <a:pt x="15" y="43"/>
                    </a:cubicBezTo>
                    <a:cubicBezTo>
                      <a:pt x="8" y="40"/>
                      <a:pt x="4" y="33"/>
                      <a:pt x="4" y="26"/>
                    </a:cubicBezTo>
                    <a:cubicBezTo>
                      <a:pt x="4" y="7"/>
                      <a:pt x="30" y="1"/>
                      <a:pt x="37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4" name="Freeform 4413"/>
              <p:cNvSpPr/>
              <p:nvPr/>
            </p:nvSpPr>
            <p:spPr bwMode="auto">
              <a:xfrm>
                <a:off x="8327" y="2294"/>
                <a:ext cx="19" cy="112"/>
              </a:xfrm>
              <a:custGeom>
                <a:gdLst>
                  <a:gd name="T0" fmla="*/ 8 w 8"/>
                  <a:gd name="T1" fmla="*/ 0 h 47"/>
                  <a:gd name="T2" fmla="*/ 8 w 8"/>
                  <a:gd name="T3" fmla="*/ 7 h 47"/>
                  <a:gd name="T4" fmla="*/ 4 w 8"/>
                  <a:gd name="T5" fmla="*/ 28 h 47"/>
                  <a:gd name="T6" fmla="*/ 8 w 8"/>
                  <a:gd name="T7" fmla="*/ 41 h 47"/>
                  <a:gd name="T8" fmla="*/ 8 w 8"/>
                  <a:gd name="T9" fmla="*/ 47 h 47"/>
                  <a:gd name="T10" fmla="*/ 0 w 8"/>
                  <a:gd name="T11" fmla="*/ 27 h 47"/>
                  <a:gd name="T12" fmla="*/ 8 w 8"/>
                  <a:gd name="T13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7">
                    <a:moveTo>
                      <a:pt x="8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14"/>
                      <a:pt x="3" y="21"/>
                      <a:pt x="4" y="28"/>
                    </a:cubicBezTo>
                    <a:cubicBezTo>
                      <a:pt x="5" y="32"/>
                      <a:pt x="6" y="37"/>
                      <a:pt x="8" y="41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4" y="41"/>
                      <a:pt x="1" y="34"/>
                      <a:pt x="0" y="27"/>
                    </a:cubicBezTo>
                    <a:cubicBezTo>
                      <a:pt x="0" y="19"/>
                      <a:pt x="3" y="8"/>
                      <a:pt x="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5" name="Freeform 4414"/>
              <p:cNvSpPr/>
              <p:nvPr/>
            </p:nvSpPr>
            <p:spPr bwMode="auto">
              <a:xfrm>
                <a:off x="8244" y="2779"/>
                <a:ext cx="102" cy="211"/>
              </a:xfrm>
              <a:custGeom>
                <a:gdLst>
                  <a:gd name="T0" fmla="*/ 37 w 43"/>
                  <a:gd name="T1" fmla="*/ 37 h 89"/>
                  <a:gd name="T2" fmla="*/ 32 w 43"/>
                  <a:gd name="T3" fmla="*/ 64 h 89"/>
                  <a:gd name="T4" fmla="*/ 43 w 43"/>
                  <a:gd name="T5" fmla="*/ 62 h 89"/>
                  <a:gd name="T6" fmla="*/ 43 w 43"/>
                  <a:gd name="T7" fmla="*/ 66 h 89"/>
                  <a:gd name="T8" fmla="*/ 29 w 43"/>
                  <a:gd name="T9" fmla="*/ 68 h 89"/>
                  <a:gd name="T10" fmla="*/ 27 w 43"/>
                  <a:gd name="T11" fmla="*/ 66 h 89"/>
                  <a:gd name="T12" fmla="*/ 33 w 43"/>
                  <a:gd name="T13" fmla="*/ 47 h 89"/>
                  <a:gd name="T14" fmla="*/ 15 w 43"/>
                  <a:gd name="T15" fmla="*/ 58 h 89"/>
                  <a:gd name="T16" fmla="*/ 19 w 43"/>
                  <a:gd name="T17" fmla="*/ 79 h 89"/>
                  <a:gd name="T18" fmla="*/ 43 w 43"/>
                  <a:gd name="T19" fmla="*/ 75 h 89"/>
                  <a:gd name="T20" fmla="*/ 43 w 43"/>
                  <a:gd name="T21" fmla="*/ 81 h 89"/>
                  <a:gd name="T22" fmla="*/ 15 w 43"/>
                  <a:gd name="T23" fmla="*/ 81 h 89"/>
                  <a:gd name="T24" fmla="*/ 34 w 43"/>
                  <a:gd name="T25" fmla="*/ 44 h 89"/>
                  <a:gd name="T26" fmla="*/ 35 w 43"/>
                  <a:gd name="T27" fmla="*/ 27 h 89"/>
                  <a:gd name="T28" fmla="*/ 43 w 43"/>
                  <a:gd name="T29" fmla="*/ 0 h 89"/>
                  <a:gd name="T30" fmla="*/ 43 w 43"/>
                  <a:gd name="T31" fmla="*/ 7 h 89"/>
                  <a:gd name="T32" fmla="*/ 37 w 43"/>
                  <a:gd name="T33" fmla="*/ 37 h 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89">
                    <a:moveTo>
                      <a:pt x="37" y="37"/>
                    </a:moveTo>
                    <a:cubicBezTo>
                      <a:pt x="37" y="46"/>
                      <a:pt x="37" y="56"/>
                      <a:pt x="32" y="64"/>
                    </a:cubicBezTo>
                    <a:cubicBezTo>
                      <a:pt x="36" y="63"/>
                      <a:pt x="40" y="63"/>
                      <a:pt x="43" y="62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38" y="66"/>
                      <a:pt x="33" y="67"/>
                      <a:pt x="29" y="68"/>
                    </a:cubicBezTo>
                    <a:cubicBezTo>
                      <a:pt x="27" y="69"/>
                      <a:pt x="26" y="67"/>
                      <a:pt x="27" y="66"/>
                    </a:cubicBezTo>
                    <a:cubicBezTo>
                      <a:pt x="31" y="60"/>
                      <a:pt x="33" y="54"/>
                      <a:pt x="33" y="47"/>
                    </a:cubicBezTo>
                    <a:cubicBezTo>
                      <a:pt x="26" y="48"/>
                      <a:pt x="18" y="52"/>
                      <a:pt x="15" y="58"/>
                    </a:cubicBezTo>
                    <a:cubicBezTo>
                      <a:pt x="11" y="65"/>
                      <a:pt x="12" y="74"/>
                      <a:pt x="19" y="79"/>
                    </a:cubicBezTo>
                    <a:cubicBezTo>
                      <a:pt x="26" y="85"/>
                      <a:pt x="38" y="82"/>
                      <a:pt x="43" y="7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36" y="87"/>
                      <a:pt x="23" y="89"/>
                      <a:pt x="15" y="81"/>
                    </a:cubicBezTo>
                    <a:cubicBezTo>
                      <a:pt x="0" y="66"/>
                      <a:pt x="15" y="44"/>
                      <a:pt x="34" y="44"/>
                    </a:cubicBezTo>
                    <a:cubicBezTo>
                      <a:pt x="34" y="38"/>
                      <a:pt x="34" y="32"/>
                      <a:pt x="35" y="27"/>
                    </a:cubicBezTo>
                    <a:cubicBezTo>
                      <a:pt x="36" y="17"/>
                      <a:pt x="38" y="8"/>
                      <a:pt x="43" y="0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39" y="16"/>
                      <a:pt x="38" y="26"/>
                      <a:pt x="37" y="3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6" name="Freeform 4415"/>
              <p:cNvSpPr/>
              <p:nvPr/>
            </p:nvSpPr>
            <p:spPr bwMode="auto">
              <a:xfrm>
                <a:off x="6636" y="2290"/>
                <a:ext cx="111" cy="71"/>
              </a:xfrm>
              <a:custGeom>
                <a:gdLst>
                  <a:gd name="T0" fmla="*/ 13 w 47"/>
                  <a:gd name="T1" fmla="*/ 25 h 30"/>
                  <a:gd name="T2" fmla="*/ 38 w 47"/>
                  <a:gd name="T3" fmla="*/ 12 h 30"/>
                  <a:gd name="T4" fmla="*/ 22 w 47"/>
                  <a:gd name="T5" fmla="*/ 0 h 30"/>
                  <a:gd name="T6" fmla="*/ 28 w 47"/>
                  <a:gd name="T7" fmla="*/ 0 h 30"/>
                  <a:gd name="T8" fmla="*/ 40 w 47"/>
                  <a:gd name="T9" fmla="*/ 9 h 30"/>
                  <a:gd name="T10" fmla="*/ 42 w 47"/>
                  <a:gd name="T11" fmla="*/ 0 h 30"/>
                  <a:gd name="T12" fmla="*/ 47 w 47"/>
                  <a:gd name="T13" fmla="*/ 0 h 30"/>
                  <a:gd name="T14" fmla="*/ 40 w 47"/>
                  <a:gd name="T15" fmla="*/ 18 h 30"/>
                  <a:gd name="T16" fmla="*/ 10 w 47"/>
                  <a:gd name="T17" fmla="*/ 29 h 30"/>
                  <a:gd name="T18" fmla="*/ 9 w 47"/>
                  <a:gd name="T19" fmla="*/ 28 h 30"/>
                  <a:gd name="T20" fmla="*/ 8 w 47"/>
                  <a:gd name="T21" fmla="*/ 26 h 30"/>
                  <a:gd name="T22" fmla="*/ 0 w 47"/>
                  <a:gd name="T23" fmla="*/ 0 h 30"/>
                  <a:gd name="T24" fmla="*/ 6 w 47"/>
                  <a:gd name="T25" fmla="*/ 0 h 30"/>
                  <a:gd name="T26" fmla="*/ 13 w 47"/>
                  <a:gd name="T27" fmla="*/ 25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30">
                    <a:moveTo>
                      <a:pt x="13" y="25"/>
                    </a:moveTo>
                    <a:cubicBezTo>
                      <a:pt x="24" y="26"/>
                      <a:pt x="33" y="21"/>
                      <a:pt x="38" y="12"/>
                    </a:cubicBezTo>
                    <a:cubicBezTo>
                      <a:pt x="33" y="8"/>
                      <a:pt x="27" y="4"/>
                      <a:pt x="22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2" y="3"/>
                      <a:pt x="36" y="6"/>
                      <a:pt x="40" y="9"/>
                    </a:cubicBezTo>
                    <a:cubicBezTo>
                      <a:pt x="41" y="6"/>
                      <a:pt x="42" y="3"/>
                      <a:pt x="42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6" y="6"/>
                      <a:pt x="43" y="12"/>
                      <a:pt x="40" y="18"/>
                    </a:cubicBezTo>
                    <a:cubicBezTo>
                      <a:pt x="32" y="27"/>
                      <a:pt x="21" y="30"/>
                      <a:pt x="10" y="29"/>
                    </a:cubicBezTo>
                    <a:cubicBezTo>
                      <a:pt x="9" y="29"/>
                      <a:pt x="9" y="28"/>
                      <a:pt x="9" y="28"/>
                    </a:cubicBezTo>
                    <a:cubicBezTo>
                      <a:pt x="8" y="28"/>
                      <a:pt x="8" y="27"/>
                      <a:pt x="8" y="26"/>
                    </a:cubicBezTo>
                    <a:cubicBezTo>
                      <a:pt x="16" y="17"/>
                      <a:pt x="10" y="4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4" y="6"/>
                      <a:pt x="18" y="16"/>
                      <a:pt x="13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7" name="Freeform 4416"/>
              <p:cNvSpPr/>
              <p:nvPr/>
            </p:nvSpPr>
            <p:spPr bwMode="auto">
              <a:xfrm>
                <a:off x="7049" y="1571"/>
                <a:ext cx="74" cy="52"/>
              </a:xfrm>
              <a:custGeom>
                <a:gdLst>
                  <a:gd name="T0" fmla="*/ 31 w 31"/>
                  <a:gd name="T1" fmla="*/ 12 h 22"/>
                  <a:gd name="T2" fmla="*/ 16 w 31"/>
                  <a:gd name="T3" fmla="*/ 22 h 22"/>
                  <a:gd name="T4" fmla="*/ 0 w 31"/>
                  <a:gd name="T5" fmla="*/ 8 h 22"/>
                  <a:gd name="T6" fmla="*/ 11 w 31"/>
                  <a:gd name="T7" fmla="*/ 0 h 22"/>
                  <a:gd name="T8" fmla="*/ 21 w 31"/>
                  <a:gd name="T9" fmla="*/ 0 h 22"/>
                  <a:gd name="T10" fmla="*/ 31 w 31"/>
                  <a:gd name="T11" fmla="*/ 12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2">
                    <a:moveTo>
                      <a:pt x="31" y="12"/>
                    </a:moveTo>
                    <a:cubicBezTo>
                      <a:pt x="26" y="15"/>
                      <a:pt x="20" y="18"/>
                      <a:pt x="16" y="22"/>
                    </a:cubicBezTo>
                    <a:cubicBezTo>
                      <a:pt x="12" y="16"/>
                      <a:pt x="6" y="11"/>
                      <a:pt x="0" y="8"/>
                    </a:cubicBezTo>
                    <a:cubicBezTo>
                      <a:pt x="4" y="6"/>
                      <a:pt x="7" y="3"/>
                      <a:pt x="1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4" y="3"/>
                      <a:pt x="28" y="7"/>
                      <a:pt x="31" y="12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8" name="Freeform 4417"/>
              <p:cNvSpPr/>
              <p:nvPr/>
            </p:nvSpPr>
            <p:spPr bwMode="auto">
              <a:xfrm>
                <a:off x="8201" y="1571"/>
                <a:ext cx="52" cy="30"/>
              </a:xfrm>
              <a:custGeom>
                <a:gdLst>
                  <a:gd name="T0" fmla="*/ 16 w 22"/>
                  <a:gd name="T1" fmla="*/ 6 h 13"/>
                  <a:gd name="T2" fmla="*/ 12 w 22"/>
                  <a:gd name="T3" fmla="*/ 13 h 13"/>
                  <a:gd name="T4" fmla="*/ 0 w 22"/>
                  <a:gd name="T5" fmla="*/ 0 h 13"/>
                  <a:gd name="T6" fmla="*/ 22 w 22"/>
                  <a:gd name="T7" fmla="*/ 0 h 13"/>
                  <a:gd name="T8" fmla="*/ 16 w 22"/>
                  <a:gd name="T9" fmla="*/ 6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3">
                    <a:moveTo>
                      <a:pt x="16" y="6"/>
                    </a:moveTo>
                    <a:cubicBezTo>
                      <a:pt x="15" y="9"/>
                      <a:pt x="13" y="11"/>
                      <a:pt x="12" y="13"/>
                    </a:cubicBezTo>
                    <a:cubicBezTo>
                      <a:pt x="9" y="8"/>
                      <a:pt x="5" y="4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0" y="2"/>
                      <a:pt x="18" y="4"/>
                      <a:pt x="16" y="6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9" name="Freeform 4418"/>
              <p:cNvSpPr/>
              <p:nvPr/>
            </p:nvSpPr>
            <p:spPr bwMode="auto">
              <a:xfrm>
                <a:off x="7109" y="1571"/>
                <a:ext cx="56" cy="23"/>
              </a:xfrm>
              <a:custGeom>
                <a:gdLst>
                  <a:gd name="T0" fmla="*/ 8 w 24"/>
                  <a:gd name="T1" fmla="*/ 10 h 10"/>
                  <a:gd name="T2" fmla="*/ 0 w 24"/>
                  <a:gd name="T3" fmla="*/ 0 h 10"/>
                  <a:gd name="T4" fmla="*/ 24 w 24"/>
                  <a:gd name="T5" fmla="*/ 0 h 10"/>
                  <a:gd name="T6" fmla="*/ 24 w 24"/>
                  <a:gd name="T7" fmla="*/ 0 h 10"/>
                  <a:gd name="T8" fmla="*/ 8 w 24"/>
                  <a:gd name="T9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0">
                    <a:moveTo>
                      <a:pt x="8" y="10"/>
                    </a:moveTo>
                    <a:cubicBezTo>
                      <a:pt x="6" y="6"/>
                      <a:pt x="3" y="3"/>
                      <a:pt x="0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3"/>
                      <a:pt x="13" y="7"/>
                      <a:pt x="8" y="1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0" name="Freeform 4419"/>
              <p:cNvSpPr/>
              <p:nvPr/>
            </p:nvSpPr>
            <p:spPr bwMode="auto">
              <a:xfrm>
                <a:off x="7009" y="1571"/>
                <a:ext cx="55" cy="16"/>
              </a:xfrm>
              <a:custGeom>
                <a:gdLst>
                  <a:gd name="T0" fmla="*/ 0 w 23"/>
                  <a:gd name="T1" fmla="*/ 4 h 7"/>
                  <a:gd name="T2" fmla="*/ 6 w 23"/>
                  <a:gd name="T3" fmla="*/ 0 h 7"/>
                  <a:gd name="T4" fmla="*/ 23 w 23"/>
                  <a:gd name="T5" fmla="*/ 0 h 7"/>
                  <a:gd name="T6" fmla="*/ 14 w 23"/>
                  <a:gd name="T7" fmla="*/ 7 h 7"/>
                  <a:gd name="T8" fmla="*/ 0 w 23"/>
                  <a:gd name="T9" fmla="*/ 4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7">
                    <a:moveTo>
                      <a:pt x="0" y="4"/>
                    </a:moveTo>
                    <a:cubicBezTo>
                      <a:pt x="2" y="3"/>
                      <a:pt x="4" y="1"/>
                      <a:pt x="6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0" y="2"/>
                      <a:pt x="17" y="5"/>
                      <a:pt x="14" y="7"/>
                    </a:cubicBezTo>
                    <a:cubicBezTo>
                      <a:pt x="9" y="5"/>
                      <a:pt x="5" y="4"/>
                      <a:pt x="0" y="4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1" name="Freeform 4420"/>
              <p:cNvSpPr/>
              <p:nvPr/>
            </p:nvSpPr>
            <p:spPr bwMode="auto">
              <a:xfrm>
                <a:off x="6804" y="1644"/>
                <a:ext cx="87" cy="45"/>
              </a:xfrm>
              <a:custGeom>
                <a:gdLst>
                  <a:gd name="T0" fmla="*/ 21 w 37"/>
                  <a:gd name="T1" fmla="*/ 8 h 19"/>
                  <a:gd name="T2" fmla="*/ 28 w 37"/>
                  <a:gd name="T3" fmla="*/ 15 h 19"/>
                  <a:gd name="T4" fmla="*/ 33 w 37"/>
                  <a:gd name="T5" fmla="*/ 6 h 19"/>
                  <a:gd name="T6" fmla="*/ 37 w 37"/>
                  <a:gd name="T7" fmla="*/ 7 h 19"/>
                  <a:gd name="T8" fmla="*/ 30 w 37"/>
                  <a:gd name="T9" fmla="*/ 19 h 19"/>
                  <a:gd name="T10" fmla="*/ 30 w 37"/>
                  <a:gd name="T11" fmla="*/ 19 h 19"/>
                  <a:gd name="T12" fmla="*/ 26 w 37"/>
                  <a:gd name="T13" fmla="*/ 18 h 19"/>
                  <a:gd name="T14" fmla="*/ 17 w 37"/>
                  <a:gd name="T15" fmla="*/ 17 h 19"/>
                  <a:gd name="T16" fmla="*/ 13 w 37"/>
                  <a:gd name="T17" fmla="*/ 15 h 19"/>
                  <a:gd name="T18" fmla="*/ 7 w 37"/>
                  <a:gd name="T19" fmla="*/ 15 h 19"/>
                  <a:gd name="T20" fmla="*/ 0 w 37"/>
                  <a:gd name="T21" fmla="*/ 15 h 19"/>
                  <a:gd name="T22" fmla="*/ 6 w 37"/>
                  <a:gd name="T23" fmla="*/ 7 h 19"/>
                  <a:gd name="T24" fmla="*/ 7 w 37"/>
                  <a:gd name="T25" fmla="*/ 2 h 19"/>
                  <a:gd name="T26" fmla="*/ 12 w 37"/>
                  <a:gd name="T27" fmla="*/ 0 h 19"/>
                  <a:gd name="T28" fmla="*/ 13 w 37"/>
                  <a:gd name="T29" fmla="*/ 0 h 19"/>
                  <a:gd name="T30" fmla="*/ 20 w 37"/>
                  <a:gd name="T31" fmla="*/ 2 h 19"/>
                  <a:gd name="T32" fmla="*/ 21 w 37"/>
                  <a:gd name="T33" fmla="*/ 8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19">
                    <a:moveTo>
                      <a:pt x="21" y="8"/>
                    </a:moveTo>
                    <a:cubicBezTo>
                      <a:pt x="21" y="11"/>
                      <a:pt x="24" y="16"/>
                      <a:pt x="28" y="15"/>
                    </a:cubicBezTo>
                    <a:cubicBezTo>
                      <a:pt x="32" y="13"/>
                      <a:pt x="34" y="10"/>
                      <a:pt x="33" y="6"/>
                    </a:cubicBezTo>
                    <a:cubicBezTo>
                      <a:pt x="35" y="6"/>
                      <a:pt x="36" y="7"/>
                      <a:pt x="37" y="7"/>
                    </a:cubicBezTo>
                    <a:cubicBezTo>
                      <a:pt x="35" y="11"/>
                      <a:pt x="32" y="15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29" y="19"/>
                      <a:pt x="28" y="19"/>
                      <a:pt x="26" y="18"/>
                    </a:cubicBezTo>
                    <a:cubicBezTo>
                      <a:pt x="23" y="18"/>
                      <a:pt x="20" y="17"/>
                      <a:pt x="17" y="17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1" y="15"/>
                      <a:pt x="9" y="15"/>
                      <a:pt x="7" y="15"/>
                    </a:cubicBezTo>
                    <a:cubicBezTo>
                      <a:pt x="4" y="15"/>
                      <a:pt x="2" y="15"/>
                      <a:pt x="0" y="15"/>
                    </a:cubicBezTo>
                    <a:cubicBezTo>
                      <a:pt x="2" y="13"/>
                      <a:pt x="4" y="10"/>
                      <a:pt x="6" y="7"/>
                    </a:cubicBezTo>
                    <a:cubicBezTo>
                      <a:pt x="6" y="5"/>
                      <a:pt x="7" y="3"/>
                      <a:pt x="7" y="2"/>
                    </a:cubicBezTo>
                    <a:cubicBezTo>
                      <a:pt x="9" y="1"/>
                      <a:pt x="11" y="1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5" y="0"/>
                      <a:pt x="18" y="1"/>
                      <a:pt x="20" y="2"/>
                    </a:cubicBezTo>
                    <a:cubicBezTo>
                      <a:pt x="20" y="4"/>
                      <a:pt x="20" y="6"/>
                      <a:pt x="21" y="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2" name="Freeform 4421"/>
              <p:cNvSpPr/>
              <p:nvPr/>
            </p:nvSpPr>
            <p:spPr bwMode="auto">
              <a:xfrm>
                <a:off x="7979" y="2057"/>
                <a:ext cx="52" cy="59"/>
              </a:xfrm>
              <a:custGeom>
                <a:gdLst>
                  <a:gd name="T0" fmla="*/ 20 w 22"/>
                  <a:gd name="T1" fmla="*/ 0 h 25"/>
                  <a:gd name="T2" fmla="*/ 22 w 22"/>
                  <a:gd name="T3" fmla="*/ 7 h 25"/>
                  <a:gd name="T4" fmla="*/ 17 w 22"/>
                  <a:gd name="T5" fmla="*/ 25 h 25"/>
                  <a:gd name="T6" fmla="*/ 17 w 22"/>
                  <a:gd name="T7" fmla="*/ 25 h 25"/>
                  <a:gd name="T8" fmla="*/ 6 w 22"/>
                  <a:gd name="T9" fmla="*/ 22 h 25"/>
                  <a:gd name="T10" fmla="*/ 4 w 22"/>
                  <a:gd name="T11" fmla="*/ 17 h 25"/>
                  <a:gd name="T12" fmla="*/ 0 w 22"/>
                  <a:gd name="T13" fmla="*/ 9 h 25"/>
                  <a:gd name="T14" fmla="*/ 20 w 22"/>
                  <a:gd name="T15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5">
                    <a:moveTo>
                      <a:pt x="20" y="0"/>
                    </a:moveTo>
                    <a:cubicBezTo>
                      <a:pt x="20" y="2"/>
                      <a:pt x="21" y="5"/>
                      <a:pt x="22" y="7"/>
                    </a:cubicBezTo>
                    <a:cubicBezTo>
                      <a:pt x="20" y="13"/>
                      <a:pt x="20" y="19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3" y="24"/>
                      <a:pt x="10" y="23"/>
                      <a:pt x="6" y="22"/>
                    </a:cubicBezTo>
                    <a:cubicBezTo>
                      <a:pt x="6" y="20"/>
                      <a:pt x="5" y="19"/>
                      <a:pt x="4" y="17"/>
                    </a:cubicBezTo>
                    <a:cubicBezTo>
                      <a:pt x="3" y="14"/>
                      <a:pt x="1" y="11"/>
                      <a:pt x="0" y="9"/>
                    </a:cubicBezTo>
                    <a:cubicBezTo>
                      <a:pt x="7" y="10"/>
                      <a:pt x="15" y="6"/>
                      <a:pt x="2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3" name="Freeform 4422"/>
              <p:cNvSpPr/>
              <p:nvPr/>
            </p:nvSpPr>
            <p:spPr bwMode="auto">
              <a:xfrm>
                <a:off x="8060" y="2112"/>
                <a:ext cx="14" cy="7"/>
              </a:xfrm>
              <a:custGeom>
                <a:gdLst>
                  <a:gd name="T0" fmla="*/ 1 w 6"/>
                  <a:gd name="T1" fmla="*/ 0 h 3"/>
                  <a:gd name="T2" fmla="*/ 6 w 6"/>
                  <a:gd name="T3" fmla="*/ 3 h 3"/>
                  <a:gd name="T4" fmla="*/ 0 w 6"/>
                  <a:gd name="T5" fmla="*/ 3 h 3"/>
                  <a:gd name="T6" fmla="*/ 1 w 6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2" y="1"/>
                      <a:pt x="4" y="2"/>
                      <a:pt x="6" y="3"/>
                    </a:cubicBezTo>
                    <a:cubicBezTo>
                      <a:pt x="4" y="3"/>
                      <a:pt x="2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4" name="Freeform 4423"/>
              <p:cNvSpPr/>
              <p:nvPr/>
            </p:nvSpPr>
            <p:spPr bwMode="auto">
              <a:xfrm>
                <a:off x="7967" y="2152"/>
                <a:ext cx="55" cy="116"/>
              </a:xfrm>
              <a:custGeom>
                <a:gdLst>
                  <a:gd name="T0" fmla="*/ 23 w 23"/>
                  <a:gd name="T1" fmla="*/ 2 h 49"/>
                  <a:gd name="T2" fmla="*/ 12 w 23"/>
                  <a:gd name="T3" fmla="*/ 22 h 49"/>
                  <a:gd name="T4" fmla="*/ 15 w 23"/>
                  <a:gd name="T5" fmla="*/ 47 h 49"/>
                  <a:gd name="T6" fmla="*/ 0 w 23"/>
                  <a:gd name="T7" fmla="*/ 49 h 49"/>
                  <a:gd name="T8" fmla="*/ 2 w 23"/>
                  <a:gd name="T9" fmla="*/ 45 h 49"/>
                  <a:gd name="T10" fmla="*/ 15 w 23"/>
                  <a:gd name="T11" fmla="*/ 0 h 49"/>
                  <a:gd name="T12" fmla="*/ 23 w 23"/>
                  <a:gd name="T13" fmla="*/ 2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49">
                    <a:moveTo>
                      <a:pt x="23" y="2"/>
                    </a:moveTo>
                    <a:cubicBezTo>
                      <a:pt x="17" y="7"/>
                      <a:pt x="14" y="14"/>
                      <a:pt x="12" y="22"/>
                    </a:cubicBezTo>
                    <a:cubicBezTo>
                      <a:pt x="11" y="30"/>
                      <a:pt x="12" y="39"/>
                      <a:pt x="15" y="47"/>
                    </a:cubicBezTo>
                    <a:cubicBezTo>
                      <a:pt x="10" y="48"/>
                      <a:pt x="5" y="49"/>
                      <a:pt x="0" y="49"/>
                    </a:cubicBezTo>
                    <a:cubicBezTo>
                      <a:pt x="0" y="48"/>
                      <a:pt x="1" y="46"/>
                      <a:pt x="2" y="45"/>
                    </a:cubicBezTo>
                    <a:cubicBezTo>
                      <a:pt x="10" y="32"/>
                      <a:pt x="15" y="16"/>
                      <a:pt x="15" y="0"/>
                    </a:cubicBezTo>
                    <a:cubicBezTo>
                      <a:pt x="17" y="0"/>
                      <a:pt x="20" y="1"/>
                      <a:pt x="23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5" name="Freeform 4424"/>
              <p:cNvSpPr/>
              <p:nvPr/>
            </p:nvSpPr>
            <p:spPr bwMode="auto">
              <a:xfrm>
                <a:off x="7998" y="2119"/>
                <a:ext cx="64" cy="31"/>
              </a:xfrm>
              <a:custGeom>
                <a:gdLst>
                  <a:gd name="T0" fmla="*/ 2 w 27"/>
                  <a:gd name="T1" fmla="*/ 11 h 13"/>
                  <a:gd name="T2" fmla="*/ 0 w 27"/>
                  <a:gd name="T3" fmla="*/ 0 h 13"/>
                  <a:gd name="T4" fmla="*/ 27 w 27"/>
                  <a:gd name="T5" fmla="*/ 3 h 13"/>
                  <a:gd name="T6" fmla="*/ 13 w 27"/>
                  <a:gd name="T7" fmla="*/ 13 h 13"/>
                  <a:gd name="T8" fmla="*/ 6 w 27"/>
                  <a:gd name="T9" fmla="*/ 12 h 13"/>
                  <a:gd name="T10" fmla="*/ 2 w 27"/>
                  <a:gd name="T11" fmla="*/ 1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3">
                    <a:moveTo>
                      <a:pt x="2" y="11"/>
                    </a:moveTo>
                    <a:cubicBezTo>
                      <a:pt x="1" y="7"/>
                      <a:pt x="1" y="3"/>
                      <a:pt x="0" y="0"/>
                    </a:cubicBezTo>
                    <a:cubicBezTo>
                      <a:pt x="8" y="3"/>
                      <a:pt x="18" y="3"/>
                      <a:pt x="27" y="3"/>
                    </a:cubicBezTo>
                    <a:cubicBezTo>
                      <a:pt x="22" y="6"/>
                      <a:pt x="17" y="9"/>
                      <a:pt x="13" y="13"/>
                    </a:cubicBezTo>
                    <a:cubicBezTo>
                      <a:pt x="10" y="13"/>
                      <a:pt x="8" y="12"/>
                      <a:pt x="6" y="12"/>
                    </a:cubicBezTo>
                    <a:cubicBezTo>
                      <a:pt x="4" y="11"/>
                      <a:pt x="3" y="11"/>
                      <a:pt x="2" y="11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6" name="Freeform 4425"/>
              <p:cNvSpPr/>
              <p:nvPr/>
            </p:nvSpPr>
            <p:spPr bwMode="auto">
              <a:xfrm>
                <a:off x="8026" y="2083"/>
                <a:ext cx="29" cy="36"/>
              </a:xfrm>
              <a:custGeom>
                <a:gdLst>
                  <a:gd name="T0" fmla="*/ 0 w 12"/>
                  <a:gd name="T1" fmla="*/ 14 h 15"/>
                  <a:gd name="T2" fmla="*/ 5 w 12"/>
                  <a:gd name="T3" fmla="*/ 0 h 15"/>
                  <a:gd name="T4" fmla="*/ 12 w 12"/>
                  <a:gd name="T5" fmla="*/ 9 h 15"/>
                  <a:gd name="T6" fmla="*/ 10 w 12"/>
                  <a:gd name="T7" fmla="*/ 15 h 15"/>
                  <a:gd name="T8" fmla="*/ 0 w 12"/>
                  <a:gd name="T9" fmla="*/ 1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0" y="14"/>
                    </a:moveTo>
                    <a:cubicBezTo>
                      <a:pt x="2" y="10"/>
                      <a:pt x="3" y="5"/>
                      <a:pt x="5" y="0"/>
                    </a:cubicBezTo>
                    <a:cubicBezTo>
                      <a:pt x="7" y="3"/>
                      <a:pt x="9" y="6"/>
                      <a:pt x="12" y="9"/>
                    </a:cubicBezTo>
                    <a:cubicBezTo>
                      <a:pt x="12" y="11"/>
                      <a:pt x="11" y="13"/>
                      <a:pt x="10" y="15"/>
                    </a:cubicBezTo>
                    <a:cubicBezTo>
                      <a:pt x="7" y="15"/>
                      <a:pt x="3" y="15"/>
                      <a:pt x="0" y="14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7" name="Freeform 4426"/>
              <p:cNvSpPr/>
              <p:nvPr/>
            </p:nvSpPr>
            <p:spPr bwMode="auto">
              <a:xfrm>
                <a:off x="6215" y="2261"/>
                <a:ext cx="44" cy="29"/>
              </a:xfrm>
              <a:custGeom>
                <a:gdLst>
                  <a:gd name="T0" fmla="*/ 18 w 19"/>
                  <a:gd name="T1" fmla="*/ 12 h 12"/>
                  <a:gd name="T2" fmla="*/ 0 w 19"/>
                  <a:gd name="T3" fmla="*/ 12 h 12"/>
                  <a:gd name="T4" fmla="*/ 0 w 19"/>
                  <a:gd name="T5" fmla="*/ 12 h 12"/>
                  <a:gd name="T6" fmla="*/ 3 w 19"/>
                  <a:gd name="T7" fmla="*/ 0 h 12"/>
                  <a:gd name="T8" fmla="*/ 9 w 19"/>
                  <a:gd name="T9" fmla="*/ 6 h 12"/>
                  <a:gd name="T10" fmla="*/ 16 w 19"/>
                  <a:gd name="T11" fmla="*/ 10 h 12"/>
                  <a:gd name="T12" fmla="*/ 19 w 19"/>
                  <a:gd name="T13" fmla="*/ 10 h 12"/>
                  <a:gd name="T14" fmla="*/ 18 w 19"/>
                  <a:gd name="T15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2">
                    <a:moveTo>
                      <a:pt x="18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8"/>
                      <a:pt x="3" y="4"/>
                      <a:pt x="3" y="0"/>
                    </a:cubicBezTo>
                    <a:cubicBezTo>
                      <a:pt x="5" y="2"/>
                      <a:pt x="6" y="4"/>
                      <a:pt x="9" y="6"/>
                    </a:cubicBezTo>
                    <a:cubicBezTo>
                      <a:pt x="11" y="7"/>
                      <a:pt x="14" y="9"/>
                      <a:pt x="16" y="10"/>
                    </a:cubicBezTo>
                    <a:cubicBezTo>
                      <a:pt x="17" y="10"/>
                      <a:pt x="18" y="10"/>
                      <a:pt x="19" y="10"/>
                    </a:cubicBezTo>
                    <a:cubicBezTo>
                      <a:pt x="19" y="11"/>
                      <a:pt x="19" y="11"/>
                      <a:pt x="18" y="1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8" name="Freeform 4427"/>
              <p:cNvSpPr/>
              <p:nvPr/>
            </p:nvSpPr>
            <p:spPr bwMode="auto">
              <a:xfrm>
                <a:off x="6231" y="2214"/>
                <a:ext cx="38" cy="42"/>
              </a:xfrm>
              <a:custGeom>
                <a:gdLst>
                  <a:gd name="T0" fmla="*/ 15 w 16"/>
                  <a:gd name="T1" fmla="*/ 18 h 18"/>
                  <a:gd name="T2" fmla="*/ 13 w 16"/>
                  <a:gd name="T3" fmla="*/ 17 h 18"/>
                  <a:gd name="T4" fmla="*/ 7 w 16"/>
                  <a:gd name="T5" fmla="*/ 17 h 18"/>
                  <a:gd name="T6" fmla="*/ 0 w 16"/>
                  <a:gd name="T7" fmla="*/ 17 h 18"/>
                  <a:gd name="T8" fmla="*/ 5 w 16"/>
                  <a:gd name="T9" fmla="*/ 9 h 18"/>
                  <a:gd name="T10" fmla="*/ 7 w 16"/>
                  <a:gd name="T11" fmla="*/ 4 h 18"/>
                  <a:gd name="T12" fmla="*/ 12 w 16"/>
                  <a:gd name="T13" fmla="*/ 2 h 18"/>
                  <a:gd name="T14" fmla="*/ 16 w 16"/>
                  <a:gd name="T15" fmla="*/ 0 h 18"/>
                  <a:gd name="T16" fmla="*/ 15 w 16"/>
                  <a:gd name="T17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5" y="18"/>
                    </a:moveTo>
                    <a:cubicBezTo>
                      <a:pt x="14" y="18"/>
                      <a:pt x="14" y="18"/>
                      <a:pt x="13" y="17"/>
                    </a:cubicBezTo>
                    <a:cubicBezTo>
                      <a:pt x="11" y="17"/>
                      <a:pt x="9" y="17"/>
                      <a:pt x="7" y="17"/>
                    </a:cubicBezTo>
                    <a:cubicBezTo>
                      <a:pt x="4" y="17"/>
                      <a:pt x="2" y="17"/>
                      <a:pt x="0" y="17"/>
                    </a:cubicBezTo>
                    <a:cubicBezTo>
                      <a:pt x="2" y="15"/>
                      <a:pt x="4" y="12"/>
                      <a:pt x="5" y="9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9" y="4"/>
                      <a:pt x="10" y="3"/>
                      <a:pt x="12" y="2"/>
                    </a:cubicBezTo>
                    <a:cubicBezTo>
                      <a:pt x="13" y="2"/>
                      <a:pt x="14" y="1"/>
                      <a:pt x="16" y="0"/>
                    </a:cubicBezTo>
                    <a:cubicBezTo>
                      <a:pt x="16" y="6"/>
                      <a:pt x="16" y="12"/>
                      <a:pt x="15" y="1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9" name="Freeform 4428"/>
              <p:cNvSpPr/>
              <p:nvPr/>
            </p:nvSpPr>
            <p:spPr bwMode="auto">
              <a:xfrm>
                <a:off x="6470" y="2021"/>
                <a:ext cx="9" cy="5"/>
              </a:xfrm>
              <a:custGeom>
                <a:gdLst>
                  <a:gd name="T0" fmla="*/ 0 w 4"/>
                  <a:gd name="T1" fmla="*/ 1 h 2"/>
                  <a:gd name="T2" fmla="*/ 4 w 4"/>
                  <a:gd name="T3" fmla="*/ 0 h 2"/>
                  <a:gd name="T4" fmla="*/ 3 w 4"/>
                  <a:gd name="T5" fmla="*/ 2 h 2"/>
                  <a:gd name="T6" fmla="*/ 0 w 4"/>
                  <a:gd name="T7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2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0" name="Freeform 4429"/>
              <p:cNvSpPr/>
              <p:nvPr/>
            </p:nvSpPr>
            <p:spPr bwMode="auto">
              <a:xfrm>
                <a:off x="7348" y="2166"/>
                <a:ext cx="68" cy="64"/>
              </a:xfrm>
              <a:custGeom>
                <a:gdLst>
                  <a:gd name="T0" fmla="*/ 0 w 29"/>
                  <a:gd name="T1" fmla="*/ 16 h 27"/>
                  <a:gd name="T2" fmla="*/ 7 w 29"/>
                  <a:gd name="T3" fmla="*/ 0 h 27"/>
                  <a:gd name="T4" fmla="*/ 29 w 29"/>
                  <a:gd name="T5" fmla="*/ 7 h 27"/>
                  <a:gd name="T6" fmla="*/ 18 w 29"/>
                  <a:gd name="T7" fmla="*/ 27 h 27"/>
                  <a:gd name="T8" fmla="*/ 0 w 29"/>
                  <a:gd name="T9" fmla="*/ 16 h 27"/>
                  <a:gd name="T10" fmla="*/ 0 w 29"/>
                  <a:gd name="T11" fmla="*/ 16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7">
                    <a:moveTo>
                      <a:pt x="0" y="16"/>
                    </a:moveTo>
                    <a:cubicBezTo>
                      <a:pt x="3" y="11"/>
                      <a:pt x="5" y="5"/>
                      <a:pt x="7" y="0"/>
                    </a:cubicBezTo>
                    <a:cubicBezTo>
                      <a:pt x="14" y="2"/>
                      <a:pt x="21" y="5"/>
                      <a:pt x="29" y="7"/>
                    </a:cubicBezTo>
                    <a:cubicBezTo>
                      <a:pt x="26" y="14"/>
                      <a:pt x="22" y="21"/>
                      <a:pt x="18" y="27"/>
                    </a:cubicBezTo>
                    <a:cubicBezTo>
                      <a:pt x="11" y="24"/>
                      <a:pt x="6" y="19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1" name="Freeform 4430"/>
              <p:cNvSpPr/>
              <p:nvPr/>
            </p:nvSpPr>
            <p:spPr bwMode="auto">
              <a:xfrm>
                <a:off x="7300" y="1931"/>
                <a:ext cx="78" cy="76"/>
              </a:xfrm>
              <a:custGeom>
                <a:gdLst>
                  <a:gd name="T0" fmla="*/ 16 w 33"/>
                  <a:gd name="T1" fmla="*/ 32 h 32"/>
                  <a:gd name="T2" fmla="*/ 10 w 33"/>
                  <a:gd name="T3" fmla="*/ 26 h 32"/>
                  <a:gd name="T4" fmla="*/ 0 w 33"/>
                  <a:gd name="T5" fmla="*/ 19 h 32"/>
                  <a:gd name="T6" fmla="*/ 10 w 33"/>
                  <a:gd name="T7" fmla="*/ 0 h 32"/>
                  <a:gd name="T8" fmla="*/ 33 w 33"/>
                  <a:gd name="T9" fmla="*/ 21 h 32"/>
                  <a:gd name="T10" fmla="*/ 22 w 33"/>
                  <a:gd name="T11" fmla="*/ 28 h 32"/>
                  <a:gd name="T12" fmla="*/ 16 w 33"/>
                  <a:gd name="T13" fmla="*/ 32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2">
                    <a:moveTo>
                      <a:pt x="16" y="32"/>
                    </a:moveTo>
                    <a:cubicBezTo>
                      <a:pt x="14" y="30"/>
                      <a:pt x="12" y="28"/>
                      <a:pt x="10" y="26"/>
                    </a:cubicBezTo>
                    <a:cubicBezTo>
                      <a:pt x="7" y="24"/>
                      <a:pt x="4" y="21"/>
                      <a:pt x="0" y="19"/>
                    </a:cubicBezTo>
                    <a:cubicBezTo>
                      <a:pt x="4" y="14"/>
                      <a:pt x="7" y="7"/>
                      <a:pt x="10" y="0"/>
                    </a:cubicBezTo>
                    <a:cubicBezTo>
                      <a:pt x="19" y="6"/>
                      <a:pt x="26" y="13"/>
                      <a:pt x="33" y="21"/>
                    </a:cubicBezTo>
                    <a:cubicBezTo>
                      <a:pt x="29" y="24"/>
                      <a:pt x="26" y="25"/>
                      <a:pt x="22" y="28"/>
                    </a:cubicBezTo>
                    <a:cubicBezTo>
                      <a:pt x="20" y="29"/>
                      <a:pt x="18" y="30"/>
                      <a:pt x="16" y="3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2" name="Freeform 4431"/>
              <p:cNvSpPr/>
              <p:nvPr/>
            </p:nvSpPr>
            <p:spPr bwMode="auto">
              <a:xfrm>
                <a:off x="7343" y="1988"/>
                <a:ext cx="73" cy="67"/>
              </a:xfrm>
              <a:custGeom>
                <a:gdLst>
                  <a:gd name="T0" fmla="*/ 0 w 31"/>
                  <a:gd name="T1" fmla="*/ 11 h 28"/>
                  <a:gd name="T2" fmla="*/ 8 w 31"/>
                  <a:gd name="T3" fmla="*/ 5 h 28"/>
                  <a:gd name="T4" fmla="*/ 17 w 31"/>
                  <a:gd name="T5" fmla="*/ 0 h 28"/>
                  <a:gd name="T6" fmla="*/ 31 w 31"/>
                  <a:gd name="T7" fmla="*/ 26 h 28"/>
                  <a:gd name="T8" fmla="*/ 8 w 31"/>
                  <a:gd name="T9" fmla="*/ 28 h 28"/>
                  <a:gd name="T10" fmla="*/ 0 w 31"/>
                  <a:gd name="T11" fmla="*/ 11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8">
                    <a:moveTo>
                      <a:pt x="0" y="11"/>
                    </a:moveTo>
                    <a:cubicBezTo>
                      <a:pt x="3" y="9"/>
                      <a:pt x="5" y="7"/>
                      <a:pt x="8" y="5"/>
                    </a:cubicBezTo>
                    <a:cubicBezTo>
                      <a:pt x="11" y="3"/>
                      <a:pt x="14" y="2"/>
                      <a:pt x="17" y="0"/>
                    </a:cubicBezTo>
                    <a:cubicBezTo>
                      <a:pt x="23" y="8"/>
                      <a:pt x="28" y="17"/>
                      <a:pt x="31" y="26"/>
                    </a:cubicBezTo>
                    <a:cubicBezTo>
                      <a:pt x="23" y="27"/>
                      <a:pt x="16" y="28"/>
                      <a:pt x="8" y="28"/>
                    </a:cubicBezTo>
                    <a:cubicBezTo>
                      <a:pt x="6" y="22"/>
                      <a:pt x="4" y="16"/>
                      <a:pt x="0" y="1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3" name="Freeform 4432"/>
              <p:cNvSpPr/>
              <p:nvPr/>
            </p:nvSpPr>
            <p:spPr bwMode="auto">
              <a:xfrm>
                <a:off x="7366" y="2116"/>
                <a:ext cx="62" cy="60"/>
              </a:xfrm>
              <a:custGeom>
                <a:gdLst>
                  <a:gd name="T0" fmla="*/ 2 w 26"/>
                  <a:gd name="T1" fmla="*/ 0 h 25"/>
                  <a:gd name="T2" fmla="*/ 26 w 26"/>
                  <a:gd name="T3" fmla="*/ 1 h 25"/>
                  <a:gd name="T4" fmla="*/ 22 w 26"/>
                  <a:gd name="T5" fmla="*/ 25 h 25"/>
                  <a:gd name="T6" fmla="*/ 0 w 26"/>
                  <a:gd name="T7" fmla="*/ 18 h 25"/>
                  <a:gd name="T8" fmla="*/ 2 w 26"/>
                  <a:gd name="T9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5">
                    <a:moveTo>
                      <a:pt x="2" y="0"/>
                    </a:moveTo>
                    <a:cubicBezTo>
                      <a:pt x="9" y="2"/>
                      <a:pt x="18" y="1"/>
                      <a:pt x="26" y="1"/>
                    </a:cubicBezTo>
                    <a:cubicBezTo>
                      <a:pt x="26" y="9"/>
                      <a:pt x="24" y="17"/>
                      <a:pt x="22" y="25"/>
                    </a:cubicBezTo>
                    <a:cubicBezTo>
                      <a:pt x="15" y="22"/>
                      <a:pt x="7" y="20"/>
                      <a:pt x="0" y="18"/>
                    </a:cubicBezTo>
                    <a:cubicBezTo>
                      <a:pt x="1" y="12"/>
                      <a:pt x="2" y="6"/>
                      <a:pt x="2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4" name="Freeform 4433"/>
              <p:cNvSpPr/>
              <p:nvPr/>
            </p:nvSpPr>
            <p:spPr bwMode="auto">
              <a:xfrm>
                <a:off x="7364" y="2057"/>
                <a:ext cx="64" cy="57"/>
              </a:xfrm>
              <a:custGeom>
                <a:gdLst>
                  <a:gd name="T0" fmla="*/ 3 w 27"/>
                  <a:gd name="T1" fmla="*/ 22 h 24"/>
                  <a:gd name="T2" fmla="*/ 2 w 27"/>
                  <a:gd name="T3" fmla="*/ 13 h 24"/>
                  <a:gd name="T4" fmla="*/ 0 w 27"/>
                  <a:gd name="T5" fmla="*/ 2 h 24"/>
                  <a:gd name="T6" fmla="*/ 23 w 27"/>
                  <a:gd name="T7" fmla="*/ 0 h 24"/>
                  <a:gd name="T8" fmla="*/ 26 w 27"/>
                  <a:gd name="T9" fmla="*/ 18 h 24"/>
                  <a:gd name="T10" fmla="*/ 27 w 27"/>
                  <a:gd name="T11" fmla="*/ 23 h 24"/>
                  <a:gd name="T12" fmla="*/ 3 w 27"/>
                  <a:gd name="T13" fmla="*/ 22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3" y="22"/>
                    </a:moveTo>
                    <a:cubicBezTo>
                      <a:pt x="3" y="19"/>
                      <a:pt x="3" y="16"/>
                      <a:pt x="2" y="13"/>
                    </a:cubicBezTo>
                    <a:cubicBezTo>
                      <a:pt x="2" y="10"/>
                      <a:pt x="1" y="6"/>
                      <a:pt x="0" y="2"/>
                    </a:cubicBezTo>
                    <a:cubicBezTo>
                      <a:pt x="8" y="2"/>
                      <a:pt x="16" y="2"/>
                      <a:pt x="23" y="0"/>
                    </a:cubicBezTo>
                    <a:cubicBezTo>
                      <a:pt x="25" y="6"/>
                      <a:pt x="26" y="12"/>
                      <a:pt x="26" y="18"/>
                    </a:cubicBezTo>
                    <a:cubicBezTo>
                      <a:pt x="26" y="20"/>
                      <a:pt x="27" y="21"/>
                      <a:pt x="27" y="23"/>
                    </a:cubicBezTo>
                    <a:cubicBezTo>
                      <a:pt x="19" y="23"/>
                      <a:pt x="10" y="24"/>
                      <a:pt x="3" y="2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5" name="Freeform 4434"/>
              <p:cNvSpPr/>
              <p:nvPr/>
            </p:nvSpPr>
            <p:spPr bwMode="auto">
              <a:xfrm>
                <a:off x="7199" y="1898"/>
                <a:ext cx="63" cy="62"/>
              </a:xfrm>
              <a:custGeom>
                <a:gdLst>
                  <a:gd name="T0" fmla="*/ 10 w 27"/>
                  <a:gd name="T1" fmla="*/ 24 h 26"/>
                  <a:gd name="T2" fmla="*/ 0 w 27"/>
                  <a:gd name="T3" fmla="*/ 1 h 26"/>
                  <a:gd name="T4" fmla="*/ 27 w 27"/>
                  <a:gd name="T5" fmla="*/ 3 h 26"/>
                  <a:gd name="T6" fmla="*/ 22 w 27"/>
                  <a:gd name="T7" fmla="*/ 26 h 26"/>
                  <a:gd name="T8" fmla="*/ 10 w 27"/>
                  <a:gd name="T9" fmla="*/ 24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10" y="24"/>
                    </a:moveTo>
                    <a:cubicBezTo>
                      <a:pt x="7" y="16"/>
                      <a:pt x="4" y="9"/>
                      <a:pt x="0" y="1"/>
                    </a:cubicBezTo>
                    <a:cubicBezTo>
                      <a:pt x="10" y="0"/>
                      <a:pt x="19" y="1"/>
                      <a:pt x="27" y="3"/>
                    </a:cubicBezTo>
                    <a:cubicBezTo>
                      <a:pt x="26" y="11"/>
                      <a:pt x="25" y="18"/>
                      <a:pt x="22" y="26"/>
                    </a:cubicBezTo>
                    <a:cubicBezTo>
                      <a:pt x="18" y="25"/>
                      <a:pt x="14" y="24"/>
                      <a:pt x="10" y="2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6" name="Freeform 4435"/>
              <p:cNvSpPr/>
              <p:nvPr/>
            </p:nvSpPr>
            <p:spPr bwMode="auto">
              <a:xfrm>
                <a:off x="6702" y="2266"/>
                <a:ext cx="33" cy="24"/>
              </a:xfrm>
              <a:custGeom>
                <a:gdLst>
                  <a:gd name="T0" fmla="*/ 14 w 14"/>
                  <a:gd name="T1" fmla="*/ 10 h 10"/>
                  <a:gd name="T2" fmla="*/ 0 w 14"/>
                  <a:gd name="T3" fmla="*/ 10 h 10"/>
                  <a:gd name="T4" fmla="*/ 12 w 14"/>
                  <a:gd name="T5" fmla="*/ 0 h 10"/>
                  <a:gd name="T6" fmla="*/ 14 w 14"/>
                  <a:gd name="T7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0">
                    <a:moveTo>
                      <a:pt x="14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4" y="7"/>
                      <a:pt x="8" y="4"/>
                      <a:pt x="12" y="0"/>
                    </a:cubicBezTo>
                    <a:cubicBezTo>
                      <a:pt x="13" y="3"/>
                      <a:pt x="14" y="6"/>
                      <a:pt x="14" y="1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7" name="Freeform 4436"/>
              <p:cNvSpPr/>
              <p:nvPr/>
            </p:nvSpPr>
            <p:spPr bwMode="auto">
              <a:xfrm>
                <a:off x="6328" y="2105"/>
                <a:ext cx="111" cy="185"/>
              </a:xfrm>
              <a:custGeom>
                <a:gdLst>
                  <a:gd name="T0" fmla="*/ 2 w 47"/>
                  <a:gd name="T1" fmla="*/ 70 h 78"/>
                  <a:gd name="T2" fmla="*/ 13 w 47"/>
                  <a:gd name="T3" fmla="*/ 40 h 78"/>
                  <a:gd name="T4" fmla="*/ 18 w 47"/>
                  <a:gd name="T5" fmla="*/ 38 h 78"/>
                  <a:gd name="T6" fmla="*/ 17 w 47"/>
                  <a:gd name="T7" fmla="*/ 29 h 78"/>
                  <a:gd name="T8" fmla="*/ 29 w 47"/>
                  <a:gd name="T9" fmla="*/ 11 h 78"/>
                  <a:gd name="T10" fmla="*/ 32 w 47"/>
                  <a:gd name="T11" fmla="*/ 15 h 78"/>
                  <a:gd name="T12" fmla="*/ 41 w 47"/>
                  <a:gd name="T13" fmla="*/ 15 h 78"/>
                  <a:gd name="T14" fmla="*/ 38 w 47"/>
                  <a:gd name="T15" fmla="*/ 5 h 78"/>
                  <a:gd name="T16" fmla="*/ 36 w 47"/>
                  <a:gd name="T17" fmla="*/ 4 h 78"/>
                  <a:gd name="T18" fmla="*/ 42 w 47"/>
                  <a:gd name="T19" fmla="*/ 0 h 78"/>
                  <a:gd name="T20" fmla="*/ 42 w 47"/>
                  <a:gd name="T21" fmla="*/ 0 h 78"/>
                  <a:gd name="T22" fmla="*/ 47 w 47"/>
                  <a:gd name="T23" fmla="*/ 4 h 78"/>
                  <a:gd name="T24" fmla="*/ 46 w 47"/>
                  <a:gd name="T25" fmla="*/ 7 h 78"/>
                  <a:gd name="T26" fmla="*/ 40 w 47"/>
                  <a:gd name="T27" fmla="*/ 19 h 78"/>
                  <a:gd name="T28" fmla="*/ 29 w 47"/>
                  <a:gd name="T29" fmla="*/ 46 h 78"/>
                  <a:gd name="T30" fmla="*/ 16 w 47"/>
                  <a:gd name="T31" fmla="*/ 78 h 78"/>
                  <a:gd name="T32" fmla="*/ 0 w 47"/>
                  <a:gd name="T33" fmla="*/ 78 h 78"/>
                  <a:gd name="T34" fmla="*/ 2 w 47"/>
                  <a:gd name="T35" fmla="*/ 70 h 7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78">
                    <a:moveTo>
                      <a:pt x="2" y="70"/>
                    </a:moveTo>
                    <a:cubicBezTo>
                      <a:pt x="6" y="60"/>
                      <a:pt x="9" y="50"/>
                      <a:pt x="13" y="40"/>
                    </a:cubicBezTo>
                    <a:cubicBezTo>
                      <a:pt x="14" y="40"/>
                      <a:pt x="16" y="40"/>
                      <a:pt x="18" y="38"/>
                    </a:cubicBezTo>
                    <a:cubicBezTo>
                      <a:pt x="20" y="35"/>
                      <a:pt x="19" y="32"/>
                      <a:pt x="17" y="29"/>
                    </a:cubicBezTo>
                    <a:cubicBezTo>
                      <a:pt x="20" y="23"/>
                      <a:pt x="24" y="17"/>
                      <a:pt x="29" y="11"/>
                    </a:cubicBezTo>
                    <a:cubicBezTo>
                      <a:pt x="30" y="13"/>
                      <a:pt x="31" y="14"/>
                      <a:pt x="32" y="15"/>
                    </a:cubicBezTo>
                    <a:cubicBezTo>
                      <a:pt x="34" y="17"/>
                      <a:pt x="38" y="17"/>
                      <a:pt x="41" y="15"/>
                    </a:cubicBezTo>
                    <a:cubicBezTo>
                      <a:pt x="44" y="12"/>
                      <a:pt x="40" y="7"/>
                      <a:pt x="38" y="5"/>
                    </a:cubicBezTo>
                    <a:cubicBezTo>
                      <a:pt x="37" y="4"/>
                      <a:pt x="37" y="4"/>
                      <a:pt x="36" y="4"/>
                    </a:cubicBezTo>
                    <a:cubicBezTo>
                      <a:pt x="38" y="2"/>
                      <a:pt x="40" y="1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3" y="2"/>
                      <a:pt x="45" y="3"/>
                      <a:pt x="47" y="4"/>
                    </a:cubicBezTo>
                    <a:cubicBezTo>
                      <a:pt x="47" y="5"/>
                      <a:pt x="46" y="6"/>
                      <a:pt x="46" y="7"/>
                    </a:cubicBezTo>
                    <a:cubicBezTo>
                      <a:pt x="44" y="11"/>
                      <a:pt x="42" y="15"/>
                      <a:pt x="40" y="19"/>
                    </a:cubicBezTo>
                    <a:cubicBezTo>
                      <a:pt x="36" y="28"/>
                      <a:pt x="32" y="37"/>
                      <a:pt x="29" y="46"/>
                    </a:cubicBezTo>
                    <a:cubicBezTo>
                      <a:pt x="24" y="56"/>
                      <a:pt x="20" y="67"/>
                      <a:pt x="16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1" y="75"/>
                      <a:pt x="2" y="73"/>
                      <a:pt x="2" y="7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8" name="Freeform 4437"/>
              <p:cNvSpPr/>
              <p:nvPr/>
            </p:nvSpPr>
            <p:spPr bwMode="auto">
              <a:xfrm>
                <a:off x="6782" y="2021"/>
                <a:ext cx="405" cy="269"/>
              </a:xfrm>
              <a:custGeom>
                <a:gdLst>
                  <a:gd name="T0" fmla="*/ 4 w 171"/>
                  <a:gd name="T1" fmla="*/ 98 h 113"/>
                  <a:gd name="T2" fmla="*/ 0 w 171"/>
                  <a:gd name="T3" fmla="*/ 91 h 113"/>
                  <a:gd name="T4" fmla="*/ 49 w 171"/>
                  <a:gd name="T5" fmla="*/ 48 h 113"/>
                  <a:gd name="T6" fmla="*/ 89 w 171"/>
                  <a:gd name="T7" fmla="*/ 1 h 113"/>
                  <a:gd name="T8" fmla="*/ 89 w 171"/>
                  <a:gd name="T9" fmla="*/ 0 h 113"/>
                  <a:gd name="T10" fmla="*/ 105 w 171"/>
                  <a:gd name="T11" fmla="*/ 61 h 113"/>
                  <a:gd name="T12" fmla="*/ 133 w 171"/>
                  <a:gd name="T13" fmla="*/ 91 h 113"/>
                  <a:gd name="T14" fmla="*/ 152 w 171"/>
                  <a:gd name="T15" fmla="*/ 101 h 113"/>
                  <a:gd name="T16" fmla="*/ 171 w 171"/>
                  <a:gd name="T17" fmla="*/ 106 h 113"/>
                  <a:gd name="T18" fmla="*/ 170 w 171"/>
                  <a:gd name="T19" fmla="*/ 113 h 113"/>
                  <a:gd name="T20" fmla="*/ 8 w 171"/>
                  <a:gd name="T21" fmla="*/ 113 h 113"/>
                  <a:gd name="T22" fmla="*/ 4 w 171"/>
                  <a:gd name="T23" fmla="*/ 98 h 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1" h="113">
                    <a:moveTo>
                      <a:pt x="4" y="98"/>
                    </a:moveTo>
                    <a:cubicBezTo>
                      <a:pt x="3" y="96"/>
                      <a:pt x="1" y="94"/>
                      <a:pt x="0" y="91"/>
                    </a:cubicBezTo>
                    <a:cubicBezTo>
                      <a:pt x="16" y="77"/>
                      <a:pt x="33" y="63"/>
                      <a:pt x="49" y="48"/>
                    </a:cubicBezTo>
                    <a:cubicBezTo>
                      <a:pt x="64" y="34"/>
                      <a:pt x="79" y="19"/>
                      <a:pt x="89" y="1"/>
                    </a:cubicBezTo>
                    <a:cubicBezTo>
                      <a:pt x="89" y="1"/>
                      <a:pt x="89" y="0"/>
                      <a:pt x="89" y="0"/>
                    </a:cubicBezTo>
                    <a:cubicBezTo>
                      <a:pt x="88" y="21"/>
                      <a:pt x="93" y="43"/>
                      <a:pt x="105" y="61"/>
                    </a:cubicBezTo>
                    <a:cubicBezTo>
                      <a:pt x="113" y="73"/>
                      <a:pt x="122" y="84"/>
                      <a:pt x="133" y="91"/>
                    </a:cubicBezTo>
                    <a:cubicBezTo>
                      <a:pt x="139" y="95"/>
                      <a:pt x="145" y="99"/>
                      <a:pt x="152" y="101"/>
                    </a:cubicBezTo>
                    <a:cubicBezTo>
                      <a:pt x="158" y="103"/>
                      <a:pt x="165" y="104"/>
                      <a:pt x="171" y="106"/>
                    </a:cubicBezTo>
                    <a:cubicBezTo>
                      <a:pt x="170" y="109"/>
                      <a:pt x="170" y="111"/>
                      <a:pt x="170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7" y="108"/>
                      <a:pt x="6" y="103"/>
                      <a:pt x="4" y="9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9" name="Freeform 4438"/>
              <p:cNvSpPr/>
              <p:nvPr/>
            </p:nvSpPr>
            <p:spPr bwMode="auto">
              <a:xfrm>
                <a:off x="7241" y="2021"/>
                <a:ext cx="73" cy="181"/>
              </a:xfrm>
              <a:custGeom>
                <a:gdLst>
                  <a:gd name="T0" fmla="*/ 3 w 31"/>
                  <a:gd name="T1" fmla="*/ 21 h 76"/>
                  <a:gd name="T2" fmla="*/ 0 w 31"/>
                  <a:gd name="T3" fmla="*/ 0 h 76"/>
                  <a:gd name="T4" fmla="*/ 31 w 31"/>
                  <a:gd name="T5" fmla="*/ 37 h 76"/>
                  <a:gd name="T6" fmla="*/ 25 w 31"/>
                  <a:gd name="T7" fmla="*/ 62 h 76"/>
                  <a:gd name="T8" fmla="*/ 7 w 31"/>
                  <a:gd name="T9" fmla="*/ 76 h 76"/>
                  <a:gd name="T10" fmla="*/ 8 w 31"/>
                  <a:gd name="T11" fmla="*/ 67 h 76"/>
                  <a:gd name="T12" fmla="*/ 19 w 31"/>
                  <a:gd name="T13" fmla="*/ 52 h 76"/>
                  <a:gd name="T14" fmla="*/ 13 w 31"/>
                  <a:gd name="T15" fmla="*/ 27 h 76"/>
                  <a:gd name="T16" fmla="*/ 3 w 31"/>
                  <a:gd name="T17" fmla="*/ 21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76">
                    <a:moveTo>
                      <a:pt x="3" y="21"/>
                    </a:moveTo>
                    <a:cubicBezTo>
                      <a:pt x="2" y="14"/>
                      <a:pt x="1" y="7"/>
                      <a:pt x="0" y="0"/>
                    </a:cubicBezTo>
                    <a:cubicBezTo>
                      <a:pt x="19" y="2"/>
                      <a:pt x="31" y="19"/>
                      <a:pt x="31" y="37"/>
                    </a:cubicBezTo>
                    <a:cubicBezTo>
                      <a:pt x="31" y="46"/>
                      <a:pt x="30" y="55"/>
                      <a:pt x="25" y="62"/>
                    </a:cubicBezTo>
                    <a:cubicBezTo>
                      <a:pt x="21" y="69"/>
                      <a:pt x="15" y="73"/>
                      <a:pt x="7" y="76"/>
                    </a:cubicBezTo>
                    <a:cubicBezTo>
                      <a:pt x="7" y="73"/>
                      <a:pt x="8" y="70"/>
                      <a:pt x="8" y="67"/>
                    </a:cubicBezTo>
                    <a:cubicBezTo>
                      <a:pt x="13" y="64"/>
                      <a:pt x="18" y="59"/>
                      <a:pt x="19" y="52"/>
                    </a:cubicBezTo>
                    <a:cubicBezTo>
                      <a:pt x="21" y="43"/>
                      <a:pt x="20" y="33"/>
                      <a:pt x="13" y="27"/>
                    </a:cubicBezTo>
                    <a:cubicBezTo>
                      <a:pt x="10" y="24"/>
                      <a:pt x="6" y="22"/>
                      <a:pt x="3" y="21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0" name="Freeform 4439"/>
              <p:cNvSpPr/>
              <p:nvPr/>
            </p:nvSpPr>
            <p:spPr bwMode="auto">
              <a:xfrm>
                <a:off x="7258" y="1908"/>
                <a:ext cx="59" cy="66"/>
              </a:xfrm>
              <a:custGeom>
                <a:gdLst>
                  <a:gd name="T0" fmla="*/ 0 w 25"/>
                  <a:gd name="T1" fmla="*/ 22 h 28"/>
                  <a:gd name="T2" fmla="*/ 5 w 25"/>
                  <a:gd name="T3" fmla="*/ 0 h 28"/>
                  <a:gd name="T4" fmla="*/ 25 w 25"/>
                  <a:gd name="T5" fmla="*/ 9 h 28"/>
                  <a:gd name="T6" fmla="*/ 15 w 25"/>
                  <a:gd name="T7" fmla="*/ 28 h 28"/>
                  <a:gd name="T8" fmla="*/ 0 w 25"/>
                  <a:gd name="T9" fmla="*/ 22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8">
                    <a:moveTo>
                      <a:pt x="0" y="22"/>
                    </a:moveTo>
                    <a:cubicBezTo>
                      <a:pt x="3" y="15"/>
                      <a:pt x="4" y="7"/>
                      <a:pt x="5" y="0"/>
                    </a:cubicBezTo>
                    <a:cubicBezTo>
                      <a:pt x="12" y="2"/>
                      <a:pt x="19" y="5"/>
                      <a:pt x="25" y="9"/>
                    </a:cubicBezTo>
                    <a:cubicBezTo>
                      <a:pt x="22" y="15"/>
                      <a:pt x="20" y="22"/>
                      <a:pt x="15" y="28"/>
                    </a:cubicBezTo>
                    <a:cubicBezTo>
                      <a:pt x="10" y="26"/>
                      <a:pt x="5" y="24"/>
                      <a:pt x="0" y="2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1" name="Freeform 4440"/>
              <p:cNvSpPr/>
              <p:nvPr/>
            </p:nvSpPr>
            <p:spPr bwMode="auto">
              <a:xfrm>
                <a:off x="7012" y="1775"/>
                <a:ext cx="179" cy="446"/>
              </a:xfrm>
              <a:custGeom>
                <a:gdLst>
                  <a:gd name="T0" fmla="*/ 53 w 76"/>
                  <a:gd name="T1" fmla="*/ 62 h 188"/>
                  <a:gd name="T2" fmla="*/ 61 w 76"/>
                  <a:gd name="T3" fmla="*/ 83 h 188"/>
                  <a:gd name="T4" fmla="*/ 49 w 76"/>
                  <a:gd name="T5" fmla="*/ 92 h 188"/>
                  <a:gd name="T6" fmla="*/ 45 w 76"/>
                  <a:gd name="T7" fmla="*/ 151 h 188"/>
                  <a:gd name="T8" fmla="*/ 76 w 76"/>
                  <a:gd name="T9" fmla="*/ 175 h 188"/>
                  <a:gd name="T10" fmla="*/ 76 w 76"/>
                  <a:gd name="T11" fmla="*/ 188 h 188"/>
                  <a:gd name="T12" fmla="*/ 31 w 76"/>
                  <a:gd name="T13" fmla="*/ 159 h 188"/>
                  <a:gd name="T14" fmla="*/ 16 w 76"/>
                  <a:gd name="T15" fmla="*/ 108 h 188"/>
                  <a:gd name="T16" fmla="*/ 11 w 76"/>
                  <a:gd name="T17" fmla="*/ 50 h 188"/>
                  <a:gd name="T18" fmla="*/ 0 w 76"/>
                  <a:gd name="T19" fmla="*/ 9 h 188"/>
                  <a:gd name="T20" fmla="*/ 12 w 76"/>
                  <a:gd name="T21" fmla="*/ 0 h 188"/>
                  <a:gd name="T22" fmla="*/ 53 w 76"/>
                  <a:gd name="T23" fmla="*/ 62 h 1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188">
                    <a:moveTo>
                      <a:pt x="53" y="62"/>
                    </a:moveTo>
                    <a:cubicBezTo>
                      <a:pt x="56" y="69"/>
                      <a:pt x="59" y="76"/>
                      <a:pt x="61" y="83"/>
                    </a:cubicBezTo>
                    <a:cubicBezTo>
                      <a:pt x="57" y="86"/>
                      <a:pt x="53" y="88"/>
                      <a:pt x="49" y="92"/>
                    </a:cubicBezTo>
                    <a:cubicBezTo>
                      <a:pt x="34" y="108"/>
                      <a:pt x="33" y="133"/>
                      <a:pt x="45" y="151"/>
                    </a:cubicBezTo>
                    <a:cubicBezTo>
                      <a:pt x="52" y="163"/>
                      <a:pt x="63" y="171"/>
                      <a:pt x="76" y="175"/>
                    </a:cubicBezTo>
                    <a:cubicBezTo>
                      <a:pt x="76" y="179"/>
                      <a:pt x="76" y="184"/>
                      <a:pt x="76" y="188"/>
                    </a:cubicBezTo>
                    <a:cubicBezTo>
                      <a:pt x="58" y="183"/>
                      <a:pt x="42" y="175"/>
                      <a:pt x="31" y="159"/>
                    </a:cubicBezTo>
                    <a:cubicBezTo>
                      <a:pt x="21" y="144"/>
                      <a:pt x="17" y="126"/>
                      <a:pt x="16" y="108"/>
                    </a:cubicBezTo>
                    <a:cubicBezTo>
                      <a:pt x="14" y="89"/>
                      <a:pt x="13" y="69"/>
                      <a:pt x="11" y="50"/>
                    </a:cubicBezTo>
                    <a:cubicBezTo>
                      <a:pt x="10" y="36"/>
                      <a:pt x="8" y="21"/>
                      <a:pt x="0" y="9"/>
                    </a:cubicBezTo>
                    <a:cubicBezTo>
                      <a:pt x="4" y="7"/>
                      <a:pt x="8" y="3"/>
                      <a:pt x="12" y="0"/>
                    </a:cubicBezTo>
                    <a:cubicBezTo>
                      <a:pt x="29" y="18"/>
                      <a:pt x="43" y="39"/>
                      <a:pt x="53" y="6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2" name="Freeform 4441"/>
              <p:cNvSpPr/>
              <p:nvPr/>
            </p:nvSpPr>
            <p:spPr bwMode="auto">
              <a:xfrm>
                <a:off x="7317" y="2211"/>
                <a:ext cx="68" cy="64"/>
              </a:xfrm>
              <a:custGeom>
                <a:gdLst>
                  <a:gd name="T0" fmla="*/ 11 w 29"/>
                  <a:gd name="T1" fmla="*/ 0 h 27"/>
                  <a:gd name="T2" fmla="*/ 29 w 29"/>
                  <a:gd name="T3" fmla="*/ 11 h 27"/>
                  <a:gd name="T4" fmla="*/ 26 w 29"/>
                  <a:gd name="T5" fmla="*/ 14 h 27"/>
                  <a:gd name="T6" fmla="*/ 13 w 29"/>
                  <a:gd name="T7" fmla="*/ 27 h 27"/>
                  <a:gd name="T8" fmla="*/ 0 w 29"/>
                  <a:gd name="T9" fmla="*/ 11 h 27"/>
                  <a:gd name="T10" fmla="*/ 11 w 29"/>
                  <a:gd name="T11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7">
                    <a:moveTo>
                      <a:pt x="11" y="0"/>
                    </a:moveTo>
                    <a:cubicBezTo>
                      <a:pt x="17" y="3"/>
                      <a:pt x="23" y="8"/>
                      <a:pt x="29" y="11"/>
                    </a:cubicBezTo>
                    <a:cubicBezTo>
                      <a:pt x="28" y="12"/>
                      <a:pt x="27" y="13"/>
                      <a:pt x="26" y="14"/>
                    </a:cubicBezTo>
                    <a:cubicBezTo>
                      <a:pt x="22" y="19"/>
                      <a:pt x="17" y="23"/>
                      <a:pt x="13" y="27"/>
                    </a:cubicBezTo>
                    <a:cubicBezTo>
                      <a:pt x="8" y="22"/>
                      <a:pt x="4" y="16"/>
                      <a:pt x="0" y="11"/>
                    </a:cubicBezTo>
                    <a:cubicBezTo>
                      <a:pt x="4" y="8"/>
                      <a:pt x="8" y="4"/>
                      <a:pt x="11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3" name="Freeform 4442"/>
              <p:cNvSpPr/>
              <p:nvPr/>
            </p:nvSpPr>
            <p:spPr bwMode="auto">
              <a:xfrm>
                <a:off x="7154" y="2040"/>
                <a:ext cx="35" cy="79"/>
              </a:xfrm>
              <a:custGeom>
                <a:gdLst>
                  <a:gd name="T0" fmla="*/ 15 w 15"/>
                  <a:gd name="T1" fmla="*/ 21 h 33"/>
                  <a:gd name="T2" fmla="*/ 15 w 15"/>
                  <a:gd name="T3" fmla="*/ 21 h 33"/>
                  <a:gd name="T4" fmla="*/ 10 w 15"/>
                  <a:gd name="T5" fmla="*/ 33 h 33"/>
                  <a:gd name="T6" fmla="*/ 10 w 15"/>
                  <a:gd name="T7" fmla="*/ 0 h 33"/>
                  <a:gd name="T8" fmla="*/ 12 w 15"/>
                  <a:gd name="T9" fmla="*/ 5 h 33"/>
                  <a:gd name="T10" fmla="*/ 15 w 15"/>
                  <a:gd name="T11" fmla="*/ 21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33">
                    <a:moveTo>
                      <a:pt x="15" y="21"/>
                    </a:moveTo>
                    <a:cubicBezTo>
                      <a:pt x="15" y="21"/>
                      <a:pt x="15" y="21"/>
                      <a:pt x="15" y="21"/>
                    </a:cubicBezTo>
                    <a:cubicBezTo>
                      <a:pt x="12" y="25"/>
                      <a:pt x="11" y="28"/>
                      <a:pt x="10" y="33"/>
                    </a:cubicBezTo>
                    <a:cubicBezTo>
                      <a:pt x="3" y="24"/>
                      <a:pt x="0" y="8"/>
                      <a:pt x="10" y="0"/>
                    </a:cubicBezTo>
                    <a:cubicBezTo>
                      <a:pt x="11" y="2"/>
                      <a:pt x="11" y="4"/>
                      <a:pt x="12" y="5"/>
                    </a:cubicBezTo>
                    <a:cubicBezTo>
                      <a:pt x="13" y="10"/>
                      <a:pt x="15" y="15"/>
                      <a:pt x="15" y="2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4" name="Freeform 4443"/>
              <p:cNvSpPr/>
              <p:nvPr/>
            </p:nvSpPr>
            <p:spPr bwMode="auto">
              <a:xfrm>
                <a:off x="7279" y="2242"/>
                <a:ext cx="61" cy="48"/>
              </a:xfrm>
              <a:custGeom>
                <a:gdLst>
                  <a:gd name="T0" fmla="*/ 0 w 26"/>
                  <a:gd name="T1" fmla="*/ 7 h 20"/>
                  <a:gd name="T2" fmla="*/ 13 w 26"/>
                  <a:gd name="T3" fmla="*/ 0 h 20"/>
                  <a:gd name="T4" fmla="*/ 26 w 26"/>
                  <a:gd name="T5" fmla="*/ 16 h 20"/>
                  <a:gd name="T6" fmla="*/ 21 w 26"/>
                  <a:gd name="T7" fmla="*/ 20 h 20"/>
                  <a:gd name="T8" fmla="*/ 7 w 26"/>
                  <a:gd name="T9" fmla="*/ 20 h 20"/>
                  <a:gd name="T10" fmla="*/ 0 w 26"/>
                  <a:gd name="T11" fmla="*/ 7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0">
                    <a:moveTo>
                      <a:pt x="0" y="7"/>
                    </a:moveTo>
                    <a:cubicBezTo>
                      <a:pt x="5" y="5"/>
                      <a:pt x="9" y="2"/>
                      <a:pt x="13" y="0"/>
                    </a:cubicBezTo>
                    <a:cubicBezTo>
                      <a:pt x="17" y="6"/>
                      <a:pt x="22" y="11"/>
                      <a:pt x="26" y="16"/>
                    </a:cubicBezTo>
                    <a:cubicBezTo>
                      <a:pt x="25" y="17"/>
                      <a:pt x="23" y="19"/>
                      <a:pt x="21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5" y="15"/>
                      <a:pt x="3" y="11"/>
                      <a:pt x="0" y="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5" name="Freeform 4444"/>
              <p:cNvSpPr/>
              <p:nvPr/>
            </p:nvSpPr>
            <p:spPr bwMode="auto">
              <a:xfrm>
                <a:off x="7255" y="2261"/>
                <a:ext cx="31" cy="29"/>
              </a:xfrm>
              <a:custGeom>
                <a:gdLst>
                  <a:gd name="T0" fmla="*/ 1 w 13"/>
                  <a:gd name="T1" fmla="*/ 2 h 12"/>
                  <a:gd name="T2" fmla="*/ 7 w 13"/>
                  <a:gd name="T3" fmla="*/ 0 h 12"/>
                  <a:gd name="T4" fmla="*/ 13 w 13"/>
                  <a:gd name="T5" fmla="*/ 12 h 12"/>
                  <a:gd name="T6" fmla="*/ 0 w 13"/>
                  <a:gd name="T7" fmla="*/ 12 h 12"/>
                  <a:gd name="T8" fmla="*/ 1 w 13"/>
                  <a:gd name="T9" fmla="*/ 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" y="2"/>
                    </a:moveTo>
                    <a:cubicBezTo>
                      <a:pt x="3" y="1"/>
                      <a:pt x="5" y="1"/>
                      <a:pt x="7" y="0"/>
                    </a:cubicBezTo>
                    <a:cubicBezTo>
                      <a:pt x="10" y="4"/>
                      <a:pt x="12" y="8"/>
                      <a:pt x="13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8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103" name="Group 4646"/>
            <p:cNvGrpSpPr/>
            <p:nvPr/>
          </p:nvGrpSpPr>
          <p:grpSpPr>
            <a:xfrm>
              <a:off x="6257" y="1571"/>
              <a:ext cx="2089" cy="720"/>
              <a:chOff x="6257" y="1571"/>
              <a:chExt cx="2089" cy="720"/>
            </a:xfrm>
          </p:grpSpPr>
          <p:sp>
            <p:nvSpPr>
              <p:cNvPr id="7186" name="Freeform 4446"/>
              <p:cNvSpPr/>
              <p:nvPr/>
            </p:nvSpPr>
            <p:spPr bwMode="auto">
              <a:xfrm>
                <a:off x="7227" y="1965"/>
                <a:ext cx="139" cy="294"/>
              </a:xfrm>
              <a:custGeom>
                <a:gdLst>
                  <a:gd name="T0" fmla="*/ 41 w 59"/>
                  <a:gd name="T1" fmla="*/ 58 h 124"/>
                  <a:gd name="T2" fmla="*/ 5 w 59"/>
                  <a:gd name="T3" fmla="*/ 20 h 124"/>
                  <a:gd name="T4" fmla="*/ 5 w 59"/>
                  <a:gd name="T5" fmla="*/ 20 h 124"/>
                  <a:gd name="T6" fmla="*/ 0 w 59"/>
                  <a:gd name="T7" fmla="*/ 0 h 124"/>
                  <a:gd name="T8" fmla="*/ 38 w 59"/>
                  <a:gd name="T9" fmla="*/ 15 h 124"/>
                  <a:gd name="T10" fmla="*/ 57 w 59"/>
                  <a:gd name="T11" fmla="*/ 53 h 124"/>
                  <a:gd name="T12" fmla="*/ 47 w 59"/>
                  <a:gd name="T13" fmla="*/ 100 h 124"/>
                  <a:gd name="T14" fmla="*/ 13 w 59"/>
                  <a:gd name="T15" fmla="*/ 124 h 124"/>
                  <a:gd name="T16" fmla="*/ 13 w 59"/>
                  <a:gd name="T17" fmla="*/ 103 h 124"/>
                  <a:gd name="T18" fmla="*/ 41 w 59"/>
                  <a:gd name="T19" fmla="*/ 58 h 1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" h="124">
                    <a:moveTo>
                      <a:pt x="41" y="58"/>
                    </a:moveTo>
                    <a:cubicBezTo>
                      <a:pt x="39" y="39"/>
                      <a:pt x="26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4" y="13"/>
                      <a:pt x="2" y="6"/>
                      <a:pt x="0" y="0"/>
                    </a:cubicBezTo>
                    <a:cubicBezTo>
                      <a:pt x="13" y="1"/>
                      <a:pt x="28" y="6"/>
                      <a:pt x="38" y="15"/>
                    </a:cubicBezTo>
                    <a:cubicBezTo>
                      <a:pt x="49" y="24"/>
                      <a:pt x="55" y="39"/>
                      <a:pt x="57" y="53"/>
                    </a:cubicBezTo>
                    <a:cubicBezTo>
                      <a:pt x="59" y="69"/>
                      <a:pt x="56" y="87"/>
                      <a:pt x="47" y="100"/>
                    </a:cubicBezTo>
                    <a:cubicBezTo>
                      <a:pt x="39" y="112"/>
                      <a:pt x="26" y="119"/>
                      <a:pt x="13" y="124"/>
                    </a:cubicBezTo>
                    <a:cubicBezTo>
                      <a:pt x="13" y="117"/>
                      <a:pt x="13" y="110"/>
                      <a:pt x="13" y="103"/>
                    </a:cubicBezTo>
                    <a:cubicBezTo>
                      <a:pt x="33" y="97"/>
                      <a:pt x="42" y="78"/>
                      <a:pt x="41" y="58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7" name="Freeform 4447"/>
              <p:cNvSpPr/>
              <p:nvPr/>
            </p:nvSpPr>
            <p:spPr bwMode="auto">
              <a:xfrm>
                <a:off x="7099" y="1981"/>
                <a:ext cx="182" cy="204"/>
              </a:xfrm>
              <a:custGeom>
                <a:gdLst>
                  <a:gd name="T0" fmla="*/ 6 w 77"/>
                  <a:gd name="T1" fmla="*/ 50 h 86"/>
                  <a:gd name="T2" fmla="*/ 26 w 77"/>
                  <a:gd name="T3" fmla="*/ 0 h 86"/>
                  <a:gd name="T4" fmla="*/ 30 w 77"/>
                  <a:gd name="T5" fmla="*/ 12 h 86"/>
                  <a:gd name="T6" fmla="*/ 32 w 77"/>
                  <a:gd name="T7" fmla="*/ 22 h 86"/>
                  <a:gd name="T8" fmla="*/ 34 w 77"/>
                  <a:gd name="T9" fmla="*/ 62 h 86"/>
                  <a:gd name="T10" fmla="*/ 37 w 77"/>
                  <a:gd name="T11" fmla="*/ 62 h 86"/>
                  <a:gd name="T12" fmla="*/ 54 w 77"/>
                  <a:gd name="T13" fmla="*/ 41 h 86"/>
                  <a:gd name="T14" fmla="*/ 75 w 77"/>
                  <a:gd name="T15" fmla="*/ 56 h 86"/>
                  <a:gd name="T16" fmla="*/ 69 w 77"/>
                  <a:gd name="T17" fmla="*/ 78 h 86"/>
                  <a:gd name="T18" fmla="*/ 43 w 77"/>
                  <a:gd name="T19" fmla="*/ 84 h 86"/>
                  <a:gd name="T20" fmla="*/ 6 w 77"/>
                  <a:gd name="T21" fmla="*/ 50 h 8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7" h="86">
                    <a:moveTo>
                      <a:pt x="6" y="50"/>
                    </a:moveTo>
                    <a:cubicBezTo>
                      <a:pt x="0" y="29"/>
                      <a:pt x="8" y="11"/>
                      <a:pt x="26" y="0"/>
                    </a:cubicBezTo>
                    <a:cubicBezTo>
                      <a:pt x="27" y="4"/>
                      <a:pt x="28" y="8"/>
                      <a:pt x="30" y="12"/>
                    </a:cubicBezTo>
                    <a:cubicBezTo>
                      <a:pt x="30" y="15"/>
                      <a:pt x="31" y="19"/>
                      <a:pt x="32" y="22"/>
                    </a:cubicBezTo>
                    <a:cubicBezTo>
                      <a:pt x="20" y="30"/>
                      <a:pt x="20" y="55"/>
                      <a:pt x="34" y="62"/>
                    </a:cubicBezTo>
                    <a:cubicBezTo>
                      <a:pt x="34" y="64"/>
                      <a:pt x="37" y="63"/>
                      <a:pt x="37" y="62"/>
                    </a:cubicBezTo>
                    <a:cubicBezTo>
                      <a:pt x="37" y="52"/>
                      <a:pt x="43" y="42"/>
                      <a:pt x="54" y="41"/>
                    </a:cubicBezTo>
                    <a:cubicBezTo>
                      <a:pt x="64" y="40"/>
                      <a:pt x="73" y="46"/>
                      <a:pt x="75" y="56"/>
                    </a:cubicBezTo>
                    <a:cubicBezTo>
                      <a:pt x="77" y="63"/>
                      <a:pt x="75" y="73"/>
                      <a:pt x="69" y="78"/>
                    </a:cubicBezTo>
                    <a:cubicBezTo>
                      <a:pt x="63" y="84"/>
                      <a:pt x="52" y="86"/>
                      <a:pt x="43" y="84"/>
                    </a:cubicBezTo>
                    <a:cubicBezTo>
                      <a:pt x="25" y="82"/>
                      <a:pt x="11" y="67"/>
                      <a:pt x="6" y="5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8" name="Freeform 4448"/>
              <p:cNvSpPr/>
              <p:nvPr/>
            </p:nvSpPr>
            <p:spPr bwMode="auto">
              <a:xfrm>
                <a:off x="6995" y="1879"/>
                <a:ext cx="194" cy="387"/>
              </a:xfrm>
              <a:custGeom>
                <a:gdLst>
                  <a:gd name="T0" fmla="*/ 15 w 82"/>
                  <a:gd name="T1" fmla="*/ 16 h 163"/>
                  <a:gd name="T2" fmla="*/ 21 w 82"/>
                  <a:gd name="T3" fmla="*/ 79 h 163"/>
                  <a:gd name="T4" fmla="*/ 39 w 82"/>
                  <a:gd name="T5" fmla="*/ 122 h 163"/>
                  <a:gd name="T6" fmla="*/ 82 w 82"/>
                  <a:gd name="T7" fmla="*/ 147 h 163"/>
                  <a:gd name="T8" fmla="*/ 81 w 82"/>
                  <a:gd name="T9" fmla="*/ 163 h 163"/>
                  <a:gd name="T10" fmla="*/ 63 w 82"/>
                  <a:gd name="T11" fmla="*/ 158 h 163"/>
                  <a:gd name="T12" fmla="*/ 45 w 82"/>
                  <a:gd name="T13" fmla="*/ 148 h 163"/>
                  <a:gd name="T14" fmla="*/ 19 w 82"/>
                  <a:gd name="T15" fmla="*/ 120 h 163"/>
                  <a:gd name="T16" fmla="*/ 4 w 82"/>
                  <a:gd name="T17" fmla="*/ 50 h 163"/>
                  <a:gd name="T18" fmla="*/ 14 w 82"/>
                  <a:gd name="T19" fmla="*/ 0 h 163"/>
                  <a:gd name="T20" fmla="*/ 15 w 82"/>
                  <a:gd name="T21" fmla="*/ 16 h 1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2" h="163">
                    <a:moveTo>
                      <a:pt x="15" y="16"/>
                    </a:moveTo>
                    <a:cubicBezTo>
                      <a:pt x="17" y="37"/>
                      <a:pt x="17" y="58"/>
                      <a:pt x="21" y="79"/>
                    </a:cubicBezTo>
                    <a:cubicBezTo>
                      <a:pt x="23" y="95"/>
                      <a:pt x="29" y="110"/>
                      <a:pt x="39" y="122"/>
                    </a:cubicBezTo>
                    <a:cubicBezTo>
                      <a:pt x="51" y="136"/>
                      <a:pt x="65" y="143"/>
                      <a:pt x="82" y="147"/>
                    </a:cubicBezTo>
                    <a:cubicBezTo>
                      <a:pt x="82" y="153"/>
                      <a:pt x="82" y="158"/>
                      <a:pt x="81" y="163"/>
                    </a:cubicBezTo>
                    <a:cubicBezTo>
                      <a:pt x="75" y="161"/>
                      <a:pt x="69" y="160"/>
                      <a:pt x="63" y="158"/>
                    </a:cubicBezTo>
                    <a:cubicBezTo>
                      <a:pt x="57" y="155"/>
                      <a:pt x="51" y="152"/>
                      <a:pt x="45" y="148"/>
                    </a:cubicBezTo>
                    <a:cubicBezTo>
                      <a:pt x="35" y="141"/>
                      <a:pt x="26" y="131"/>
                      <a:pt x="19" y="120"/>
                    </a:cubicBezTo>
                    <a:cubicBezTo>
                      <a:pt x="5" y="100"/>
                      <a:pt x="0" y="74"/>
                      <a:pt x="4" y="50"/>
                    </a:cubicBezTo>
                    <a:cubicBezTo>
                      <a:pt x="10" y="35"/>
                      <a:pt x="14" y="17"/>
                      <a:pt x="14" y="0"/>
                    </a:cubicBezTo>
                    <a:cubicBezTo>
                      <a:pt x="15" y="6"/>
                      <a:pt x="15" y="11"/>
                      <a:pt x="15" y="16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9" name="Freeform 4449"/>
              <p:cNvSpPr/>
              <p:nvPr/>
            </p:nvSpPr>
            <p:spPr bwMode="auto">
              <a:xfrm>
                <a:off x="6879" y="1582"/>
                <a:ext cx="213" cy="207"/>
              </a:xfrm>
              <a:custGeom>
                <a:gdLst>
                  <a:gd name="T0" fmla="*/ 27 w 90"/>
                  <a:gd name="T1" fmla="*/ 16 h 87"/>
                  <a:gd name="T2" fmla="*/ 28 w 90"/>
                  <a:gd name="T3" fmla="*/ 13 h 87"/>
                  <a:gd name="T4" fmla="*/ 46 w 90"/>
                  <a:gd name="T5" fmla="*/ 4 h 87"/>
                  <a:gd name="T6" fmla="*/ 88 w 90"/>
                  <a:gd name="T7" fmla="*/ 29 h 87"/>
                  <a:gd name="T8" fmla="*/ 75 w 90"/>
                  <a:gd name="T9" fmla="*/ 66 h 87"/>
                  <a:gd name="T10" fmla="*/ 67 w 90"/>
                  <a:gd name="T11" fmla="*/ 76 h 87"/>
                  <a:gd name="T12" fmla="*/ 65 w 90"/>
                  <a:gd name="T13" fmla="*/ 78 h 87"/>
                  <a:gd name="T14" fmla="*/ 54 w 90"/>
                  <a:gd name="T15" fmla="*/ 87 h 87"/>
                  <a:gd name="T16" fmla="*/ 52 w 90"/>
                  <a:gd name="T17" fmla="*/ 84 h 87"/>
                  <a:gd name="T18" fmla="*/ 0 w 90"/>
                  <a:gd name="T19" fmla="*/ 46 h 87"/>
                  <a:gd name="T20" fmla="*/ 21 w 90"/>
                  <a:gd name="T21" fmla="*/ 20 h 87"/>
                  <a:gd name="T22" fmla="*/ 22 w 90"/>
                  <a:gd name="T23" fmla="*/ 18 h 87"/>
                  <a:gd name="T24" fmla="*/ 27 w 90"/>
                  <a:gd name="T25" fmla="*/ 16 h 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87">
                    <a:moveTo>
                      <a:pt x="27" y="16"/>
                    </a:moveTo>
                    <a:cubicBezTo>
                      <a:pt x="27" y="15"/>
                      <a:pt x="28" y="14"/>
                      <a:pt x="28" y="13"/>
                    </a:cubicBezTo>
                    <a:cubicBezTo>
                      <a:pt x="33" y="9"/>
                      <a:pt x="39" y="5"/>
                      <a:pt x="46" y="4"/>
                    </a:cubicBezTo>
                    <a:cubicBezTo>
                      <a:pt x="63" y="0"/>
                      <a:pt x="85" y="10"/>
                      <a:pt x="88" y="29"/>
                    </a:cubicBezTo>
                    <a:cubicBezTo>
                      <a:pt x="90" y="42"/>
                      <a:pt x="83" y="56"/>
                      <a:pt x="75" y="66"/>
                    </a:cubicBezTo>
                    <a:cubicBezTo>
                      <a:pt x="72" y="69"/>
                      <a:pt x="70" y="73"/>
                      <a:pt x="67" y="76"/>
                    </a:cubicBezTo>
                    <a:cubicBezTo>
                      <a:pt x="66" y="76"/>
                      <a:pt x="66" y="77"/>
                      <a:pt x="65" y="78"/>
                    </a:cubicBezTo>
                    <a:cubicBezTo>
                      <a:pt x="62" y="81"/>
                      <a:pt x="58" y="85"/>
                      <a:pt x="54" y="87"/>
                    </a:cubicBezTo>
                    <a:cubicBezTo>
                      <a:pt x="53" y="86"/>
                      <a:pt x="52" y="85"/>
                      <a:pt x="52" y="84"/>
                    </a:cubicBezTo>
                    <a:cubicBezTo>
                      <a:pt x="40" y="65"/>
                      <a:pt x="21" y="52"/>
                      <a:pt x="0" y="46"/>
                    </a:cubicBezTo>
                    <a:cubicBezTo>
                      <a:pt x="6" y="37"/>
                      <a:pt x="13" y="28"/>
                      <a:pt x="21" y="20"/>
                    </a:cubicBezTo>
                    <a:cubicBezTo>
                      <a:pt x="21" y="19"/>
                      <a:pt x="22" y="19"/>
                      <a:pt x="22" y="18"/>
                    </a:cubicBezTo>
                    <a:cubicBezTo>
                      <a:pt x="24" y="18"/>
                      <a:pt x="25" y="18"/>
                      <a:pt x="27" y="1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0" name="Freeform 4450"/>
              <p:cNvSpPr/>
              <p:nvPr/>
            </p:nvSpPr>
            <p:spPr bwMode="auto">
              <a:xfrm>
                <a:off x="6650" y="2226"/>
                <a:ext cx="75" cy="64"/>
              </a:xfrm>
              <a:custGeom>
                <a:gdLst>
                  <a:gd name="T0" fmla="*/ 7 w 32"/>
                  <a:gd name="T1" fmla="*/ 1 h 27"/>
                  <a:gd name="T2" fmla="*/ 32 w 32"/>
                  <a:gd name="T3" fmla="*/ 14 h 27"/>
                  <a:gd name="T4" fmla="*/ 16 w 32"/>
                  <a:gd name="T5" fmla="*/ 27 h 27"/>
                  <a:gd name="T6" fmla="*/ 0 w 32"/>
                  <a:gd name="T7" fmla="*/ 27 h 27"/>
                  <a:gd name="T8" fmla="*/ 7 w 32"/>
                  <a:gd name="T9" fmla="*/ 1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7" y="1"/>
                    </a:moveTo>
                    <a:cubicBezTo>
                      <a:pt x="18" y="0"/>
                      <a:pt x="27" y="6"/>
                      <a:pt x="32" y="14"/>
                    </a:cubicBezTo>
                    <a:cubicBezTo>
                      <a:pt x="27" y="18"/>
                      <a:pt x="21" y="23"/>
                      <a:pt x="16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8" y="21"/>
                      <a:pt x="12" y="10"/>
                      <a:pt x="7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1" name="Freeform 4451"/>
              <p:cNvSpPr/>
              <p:nvPr/>
            </p:nvSpPr>
            <p:spPr bwMode="auto">
              <a:xfrm>
                <a:off x="6373" y="1689"/>
                <a:ext cx="650" cy="601"/>
              </a:xfrm>
              <a:custGeom>
                <a:gdLst>
                  <a:gd name="T0" fmla="*/ 81 w 275"/>
                  <a:gd name="T1" fmla="*/ 125 h 253"/>
                  <a:gd name="T2" fmla="*/ 68 w 275"/>
                  <a:gd name="T3" fmla="*/ 117 h 253"/>
                  <a:gd name="T4" fmla="*/ 67 w 275"/>
                  <a:gd name="T5" fmla="*/ 109 h 253"/>
                  <a:gd name="T6" fmla="*/ 73 w 275"/>
                  <a:gd name="T7" fmla="*/ 102 h 253"/>
                  <a:gd name="T8" fmla="*/ 81 w 275"/>
                  <a:gd name="T9" fmla="*/ 103 h 253"/>
                  <a:gd name="T10" fmla="*/ 89 w 275"/>
                  <a:gd name="T11" fmla="*/ 117 h 253"/>
                  <a:gd name="T12" fmla="*/ 90 w 275"/>
                  <a:gd name="T13" fmla="*/ 98 h 253"/>
                  <a:gd name="T14" fmla="*/ 105 w 275"/>
                  <a:gd name="T15" fmla="*/ 77 h 253"/>
                  <a:gd name="T16" fmla="*/ 111 w 275"/>
                  <a:gd name="T17" fmla="*/ 91 h 253"/>
                  <a:gd name="T18" fmla="*/ 107 w 275"/>
                  <a:gd name="T19" fmla="*/ 74 h 253"/>
                  <a:gd name="T20" fmla="*/ 126 w 275"/>
                  <a:gd name="T21" fmla="*/ 54 h 253"/>
                  <a:gd name="T22" fmla="*/ 143 w 275"/>
                  <a:gd name="T23" fmla="*/ 69 h 253"/>
                  <a:gd name="T24" fmla="*/ 133 w 275"/>
                  <a:gd name="T25" fmla="*/ 54 h 253"/>
                  <a:gd name="T26" fmla="*/ 133 w 275"/>
                  <a:gd name="T27" fmla="*/ 48 h 253"/>
                  <a:gd name="T28" fmla="*/ 140 w 275"/>
                  <a:gd name="T29" fmla="*/ 48 h 253"/>
                  <a:gd name="T30" fmla="*/ 154 w 275"/>
                  <a:gd name="T31" fmla="*/ 57 h 253"/>
                  <a:gd name="T32" fmla="*/ 140 w 275"/>
                  <a:gd name="T33" fmla="*/ 40 h 253"/>
                  <a:gd name="T34" fmla="*/ 159 w 275"/>
                  <a:gd name="T35" fmla="*/ 22 h 253"/>
                  <a:gd name="T36" fmla="*/ 177 w 275"/>
                  <a:gd name="T37" fmla="*/ 25 h 253"/>
                  <a:gd name="T38" fmla="*/ 162 w 275"/>
                  <a:gd name="T39" fmla="*/ 20 h 253"/>
                  <a:gd name="T40" fmla="*/ 179 w 275"/>
                  <a:gd name="T41" fmla="*/ 0 h 253"/>
                  <a:gd name="T42" fmla="*/ 192 w 275"/>
                  <a:gd name="T43" fmla="*/ 9 h 253"/>
                  <a:gd name="T44" fmla="*/ 202 w 275"/>
                  <a:gd name="T45" fmla="*/ 2 h 253"/>
                  <a:gd name="T46" fmla="*/ 272 w 275"/>
                  <a:gd name="T47" fmla="*/ 74 h 253"/>
                  <a:gd name="T48" fmla="*/ 171 w 275"/>
                  <a:gd name="T49" fmla="*/ 228 h 253"/>
                  <a:gd name="T50" fmla="*/ 152 w 275"/>
                  <a:gd name="T51" fmla="*/ 210 h 253"/>
                  <a:gd name="T52" fmla="*/ 83 w 275"/>
                  <a:gd name="T53" fmla="*/ 240 h 253"/>
                  <a:gd name="T54" fmla="*/ 0 w 275"/>
                  <a:gd name="T55" fmla="*/ 253 h 253"/>
                  <a:gd name="T56" fmla="*/ 27 w 275"/>
                  <a:gd name="T57" fmla="*/ 190 h 253"/>
                  <a:gd name="T58" fmla="*/ 33 w 275"/>
                  <a:gd name="T59" fmla="*/ 178 h 253"/>
                  <a:gd name="T60" fmla="*/ 35 w 275"/>
                  <a:gd name="T61" fmla="*/ 171 h 253"/>
                  <a:gd name="T62" fmla="*/ 45 w 275"/>
                  <a:gd name="T63" fmla="*/ 179 h 253"/>
                  <a:gd name="T64" fmla="*/ 84 w 275"/>
                  <a:gd name="T65" fmla="*/ 173 h 253"/>
                  <a:gd name="T66" fmla="*/ 49 w 275"/>
                  <a:gd name="T67" fmla="*/ 143 h 253"/>
                  <a:gd name="T68" fmla="*/ 51 w 275"/>
                  <a:gd name="T69" fmla="*/ 136 h 253"/>
                  <a:gd name="T70" fmla="*/ 58 w 275"/>
                  <a:gd name="T71" fmla="*/ 121 h 253"/>
                  <a:gd name="T72" fmla="*/ 70 w 275"/>
                  <a:gd name="T73" fmla="*/ 130 h 2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5" h="253">
                    <a:moveTo>
                      <a:pt x="70" y="130"/>
                    </a:moveTo>
                    <a:cubicBezTo>
                      <a:pt x="75" y="131"/>
                      <a:pt x="80" y="130"/>
                      <a:pt x="81" y="125"/>
                    </a:cubicBezTo>
                    <a:cubicBezTo>
                      <a:pt x="82" y="120"/>
                      <a:pt x="78" y="118"/>
                      <a:pt x="74" y="117"/>
                    </a:cubicBezTo>
                    <a:cubicBezTo>
                      <a:pt x="72" y="117"/>
                      <a:pt x="70" y="117"/>
                      <a:pt x="68" y="117"/>
                    </a:cubicBezTo>
                    <a:cubicBezTo>
                      <a:pt x="65" y="117"/>
                      <a:pt x="63" y="117"/>
                      <a:pt x="61" y="117"/>
                    </a:cubicBezTo>
                    <a:cubicBezTo>
                      <a:pt x="63" y="115"/>
                      <a:pt x="65" y="112"/>
                      <a:pt x="67" y="109"/>
                    </a:cubicBezTo>
                    <a:cubicBezTo>
                      <a:pt x="67" y="107"/>
                      <a:pt x="68" y="105"/>
                      <a:pt x="68" y="104"/>
                    </a:cubicBezTo>
                    <a:cubicBezTo>
                      <a:pt x="70" y="104"/>
                      <a:pt x="71" y="103"/>
                      <a:pt x="73" y="102"/>
                    </a:cubicBezTo>
                    <a:cubicBezTo>
                      <a:pt x="76" y="101"/>
                      <a:pt x="79" y="99"/>
                      <a:pt x="81" y="96"/>
                    </a:cubicBezTo>
                    <a:cubicBezTo>
                      <a:pt x="81" y="99"/>
                      <a:pt x="81" y="101"/>
                      <a:pt x="81" y="103"/>
                    </a:cubicBezTo>
                    <a:cubicBezTo>
                      <a:pt x="81" y="105"/>
                      <a:pt x="81" y="108"/>
                      <a:pt x="82" y="110"/>
                    </a:cubicBezTo>
                    <a:cubicBezTo>
                      <a:pt x="82" y="113"/>
                      <a:pt x="84" y="118"/>
                      <a:pt x="89" y="117"/>
                    </a:cubicBezTo>
                    <a:cubicBezTo>
                      <a:pt x="94" y="115"/>
                      <a:pt x="95" y="111"/>
                      <a:pt x="94" y="106"/>
                    </a:cubicBezTo>
                    <a:cubicBezTo>
                      <a:pt x="93" y="103"/>
                      <a:pt x="92" y="101"/>
                      <a:pt x="90" y="98"/>
                    </a:cubicBezTo>
                    <a:cubicBezTo>
                      <a:pt x="88" y="96"/>
                      <a:pt x="86" y="94"/>
                      <a:pt x="84" y="92"/>
                    </a:cubicBezTo>
                    <a:cubicBezTo>
                      <a:pt x="94" y="94"/>
                      <a:pt x="104" y="86"/>
                      <a:pt x="105" y="77"/>
                    </a:cubicBezTo>
                    <a:cubicBezTo>
                      <a:pt x="106" y="79"/>
                      <a:pt x="106" y="82"/>
                      <a:pt x="107" y="84"/>
                    </a:cubicBezTo>
                    <a:cubicBezTo>
                      <a:pt x="108" y="87"/>
                      <a:pt x="109" y="89"/>
                      <a:pt x="111" y="91"/>
                    </a:cubicBezTo>
                    <a:cubicBezTo>
                      <a:pt x="113" y="94"/>
                      <a:pt x="117" y="95"/>
                      <a:pt x="120" y="92"/>
                    </a:cubicBezTo>
                    <a:cubicBezTo>
                      <a:pt x="125" y="85"/>
                      <a:pt x="114" y="77"/>
                      <a:pt x="107" y="74"/>
                    </a:cubicBezTo>
                    <a:cubicBezTo>
                      <a:pt x="113" y="73"/>
                      <a:pt x="118" y="71"/>
                      <a:pt x="122" y="66"/>
                    </a:cubicBezTo>
                    <a:cubicBezTo>
                      <a:pt x="124" y="63"/>
                      <a:pt x="126" y="59"/>
                      <a:pt x="126" y="54"/>
                    </a:cubicBezTo>
                    <a:cubicBezTo>
                      <a:pt x="128" y="59"/>
                      <a:pt x="130" y="65"/>
                      <a:pt x="134" y="69"/>
                    </a:cubicBezTo>
                    <a:cubicBezTo>
                      <a:pt x="136" y="71"/>
                      <a:pt x="140" y="71"/>
                      <a:pt x="143" y="69"/>
                    </a:cubicBezTo>
                    <a:cubicBezTo>
                      <a:pt x="146" y="66"/>
                      <a:pt x="142" y="61"/>
                      <a:pt x="140" y="59"/>
                    </a:cubicBezTo>
                    <a:cubicBezTo>
                      <a:pt x="138" y="57"/>
                      <a:pt x="135" y="56"/>
                      <a:pt x="133" y="54"/>
                    </a:cubicBezTo>
                    <a:cubicBezTo>
                      <a:pt x="131" y="53"/>
                      <a:pt x="129" y="52"/>
                      <a:pt x="127" y="51"/>
                    </a:cubicBezTo>
                    <a:cubicBezTo>
                      <a:pt x="129" y="51"/>
                      <a:pt x="131" y="50"/>
                      <a:pt x="133" y="48"/>
                    </a:cubicBezTo>
                    <a:cubicBezTo>
                      <a:pt x="135" y="46"/>
                      <a:pt x="136" y="44"/>
                      <a:pt x="137" y="42"/>
                    </a:cubicBezTo>
                    <a:cubicBezTo>
                      <a:pt x="137" y="44"/>
                      <a:pt x="139" y="46"/>
                      <a:pt x="140" y="48"/>
                    </a:cubicBezTo>
                    <a:cubicBezTo>
                      <a:pt x="141" y="50"/>
                      <a:pt x="142" y="52"/>
                      <a:pt x="144" y="54"/>
                    </a:cubicBezTo>
                    <a:cubicBezTo>
                      <a:pt x="146" y="57"/>
                      <a:pt x="151" y="61"/>
                      <a:pt x="154" y="57"/>
                    </a:cubicBezTo>
                    <a:cubicBezTo>
                      <a:pt x="156" y="55"/>
                      <a:pt x="156" y="51"/>
                      <a:pt x="154" y="49"/>
                    </a:cubicBezTo>
                    <a:cubicBezTo>
                      <a:pt x="150" y="44"/>
                      <a:pt x="145" y="43"/>
                      <a:pt x="140" y="40"/>
                    </a:cubicBezTo>
                    <a:cubicBezTo>
                      <a:pt x="144" y="40"/>
                      <a:pt x="148" y="39"/>
                      <a:pt x="151" y="36"/>
                    </a:cubicBezTo>
                    <a:cubicBezTo>
                      <a:pt x="156" y="33"/>
                      <a:pt x="158" y="28"/>
                      <a:pt x="159" y="22"/>
                    </a:cubicBezTo>
                    <a:cubicBezTo>
                      <a:pt x="162" y="29"/>
                      <a:pt x="171" y="40"/>
                      <a:pt x="177" y="34"/>
                    </a:cubicBezTo>
                    <a:cubicBezTo>
                      <a:pt x="181" y="32"/>
                      <a:pt x="180" y="27"/>
                      <a:pt x="177" y="25"/>
                    </a:cubicBezTo>
                    <a:cubicBezTo>
                      <a:pt x="174" y="24"/>
                      <a:pt x="172" y="23"/>
                      <a:pt x="170" y="22"/>
                    </a:cubicBezTo>
                    <a:cubicBezTo>
                      <a:pt x="167" y="21"/>
                      <a:pt x="164" y="21"/>
                      <a:pt x="162" y="20"/>
                    </a:cubicBezTo>
                    <a:cubicBezTo>
                      <a:pt x="171" y="19"/>
                      <a:pt x="179" y="9"/>
                      <a:pt x="178" y="0"/>
                    </a:cubicBezTo>
                    <a:cubicBezTo>
                      <a:pt x="178" y="0"/>
                      <a:pt x="179" y="0"/>
                      <a:pt x="179" y="0"/>
                    </a:cubicBezTo>
                    <a:cubicBezTo>
                      <a:pt x="180" y="2"/>
                      <a:pt x="182" y="3"/>
                      <a:pt x="184" y="5"/>
                    </a:cubicBezTo>
                    <a:cubicBezTo>
                      <a:pt x="186" y="6"/>
                      <a:pt x="189" y="8"/>
                      <a:pt x="192" y="9"/>
                    </a:cubicBezTo>
                    <a:cubicBezTo>
                      <a:pt x="196" y="10"/>
                      <a:pt x="201" y="9"/>
                      <a:pt x="202" y="4"/>
                    </a:cubicBezTo>
                    <a:cubicBezTo>
                      <a:pt x="202" y="3"/>
                      <a:pt x="202" y="2"/>
                      <a:pt x="202" y="2"/>
                    </a:cubicBezTo>
                    <a:cubicBezTo>
                      <a:pt x="211" y="3"/>
                      <a:pt x="220" y="7"/>
                      <a:pt x="228" y="11"/>
                    </a:cubicBezTo>
                    <a:cubicBezTo>
                      <a:pt x="254" y="23"/>
                      <a:pt x="270" y="45"/>
                      <a:pt x="272" y="74"/>
                    </a:cubicBezTo>
                    <a:cubicBezTo>
                      <a:pt x="275" y="106"/>
                      <a:pt x="264" y="136"/>
                      <a:pt x="244" y="160"/>
                    </a:cubicBezTo>
                    <a:cubicBezTo>
                      <a:pt x="222" y="185"/>
                      <a:pt x="196" y="206"/>
                      <a:pt x="171" y="228"/>
                    </a:cubicBezTo>
                    <a:cubicBezTo>
                      <a:pt x="171" y="228"/>
                      <a:pt x="171" y="228"/>
                      <a:pt x="171" y="228"/>
                    </a:cubicBezTo>
                    <a:cubicBezTo>
                      <a:pt x="166" y="221"/>
                      <a:pt x="159" y="215"/>
                      <a:pt x="152" y="210"/>
                    </a:cubicBezTo>
                    <a:cubicBezTo>
                      <a:pt x="135" y="199"/>
                      <a:pt x="109" y="196"/>
                      <a:pt x="93" y="213"/>
                    </a:cubicBezTo>
                    <a:cubicBezTo>
                      <a:pt x="86" y="220"/>
                      <a:pt x="81" y="230"/>
                      <a:pt x="83" y="240"/>
                    </a:cubicBezTo>
                    <a:cubicBezTo>
                      <a:pt x="84" y="245"/>
                      <a:pt x="87" y="249"/>
                      <a:pt x="90" y="253"/>
                    </a:cubicBezTo>
                    <a:cubicBezTo>
                      <a:pt x="0" y="253"/>
                      <a:pt x="0" y="253"/>
                      <a:pt x="0" y="253"/>
                    </a:cubicBezTo>
                    <a:cubicBezTo>
                      <a:pt x="5" y="241"/>
                      <a:pt x="9" y="229"/>
                      <a:pt x="14" y="218"/>
                    </a:cubicBezTo>
                    <a:cubicBezTo>
                      <a:pt x="18" y="208"/>
                      <a:pt x="22" y="199"/>
                      <a:pt x="27" y="190"/>
                    </a:cubicBezTo>
                    <a:cubicBezTo>
                      <a:pt x="28" y="186"/>
                      <a:pt x="30" y="183"/>
                      <a:pt x="32" y="179"/>
                    </a:cubicBezTo>
                    <a:cubicBezTo>
                      <a:pt x="32" y="179"/>
                      <a:pt x="33" y="179"/>
                      <a:pt x="33" y="178"/>
                    </a:cubicBezTo>
                    <a:cubicBezTo>
                      <a:pt x="35" y="177"/>
                      <a:pt x="35" y="174"/>
                      <a:pt x="34" y="172"/>
                    </a:cubicBezTo>
                    <a:cubicBezTo>
                      <a:pt x="35" y="172"/>
                      <a:pt x="35" y="171"/>
                      <a:pt x="35" y="171"/>
                    </a:cubicBezTo>
                    <a:cubicBezTo>
                      <a:pt x="44" y="169"/>
                      <a:pt x="52" y="171"/>
                      <a:pt x="59" y="178"/>
                    </a:cubicBezTo>
                    <a:cubicBezTo>
                      <a:pt x="55" y="176"/>
                      <a:pt x="50" y="177"/>
                      <a:pt x="45" y="179"/>
                    </a:cubicBezTo>
                    <a:cubicBezTo>
                      <a:pt x="27" y="188"/>
                      <a:pt x="36" y="217"/>
                      <a:pt x="55" y="217"/>
                    </a:cubicBezTo>
                    <a:cubicBezTo>
                      <a:pt x="79" y="218"/>
                      <a:pt x="90" y="193"/>
                      <a:pt x="84" y="173"/>
                    </a:cubicBezTo>
                    <a:cubicBezTo>
                      <a:pt x="79" y="159"/>
                      <a:pt x="68" y="150"/>
                      <a:pt x="54" y="146"/>
                    </a:cubicBezTo>
                    <a:cubicBezTo>
                      <a:pt x="52" y="145"/>
                      <a:pt x="51" y="144"/>
                      <a:pt x="49" y="143"/>
                    </a:cubicBezTo>
                    <a:cubicBezTo>
                      <a:pt x="48" y="143"/>
                      <a:pt x="48" y="143"/>
                      <a:pt x="47" y="143"/>
                    </a:cubicBezTo>
                    <a:cubicBezTo>
                      <a:pt x="49" y="141"/>
                      <a:pt x="50" y="138"/>
                      <a:pt x="51" y="136"/>
                    </a:cubicBezTo>
                    <a:cubicBezTo>
                      <a:pt x="54" y="133"/>
                      <a:pt x="57" y="128"/>
                      <a:pt x="57" y="123"/>
                    </a:cubicBezTo>
                    <a:cubicBezTo>
                      <a:pt x="57" y="122"/>
                      <a:pt x="58" y="122"/>
                      <a:pt x="58" y="121"/>
                    </a:cubicBezTo>
                    <a:cubicBezTo>
                      <a:pt x="59" y="123"/>
                      <a:pt x="61" y="124"/>
                      <a:pt x="63" y="126"/>
                    </a:cubicBezTo>
                    <a:cubicBezTo>
                      <a:pt x="65" y="127"/>
                      <a:pt x="68" y="129"/>
                      <a:pt x="70" y="13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2" name="Freeform 4452"/>
              <p:cNvSpPr/>
              <p:nvPr/>
            </p:nvSpPr>
            <p:spPr bwMode="auto">
              <a:xfrm>
                <a:off x="7194" y="2185"/>
                <a:ext cx="57" cy="105"/>
              </a:xfrm>
              <a:custGeom>
                <a:gdLst>
                  <a:gd name="T0" fmla="*/ 3 w 24"/>
                  <a:gd name="T1" fmla="*/ 3 h 44"/>
                  <a:gd name="T2" fmla="*/ 21 w 24"/>
                  <a:gd name="T3" fmla="*/ 1 h 44"/>
                  <a:gd name="T4" fmla="*/ 24 w 24"/>
                  <a:gd name="T5" fmla="*/ 0 h 44"/>
                  <a:gd name="T6" fmla="*/ 23 w 24"/>
                  <a:gd name="T7" fmla="*/ 36 h 44"/>
                  <a:gd name="T8" fmla="*/ 22 w 24"/>
                  <a:gd name="T9" fmla="*/ 44 h 44"/>
                  <a:gd name="T10" fmla="*/ 0 w 24"/>
                  <a:gd name="T11" fmla="*/ 44 h 44"/>
                  <a:gd name="T12" fmla="*/ 3 w 24"/>
                  <a:gd name="T13" fmla="*/ 3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44">
                    <a:moveTo>
                      <a:pt x="3" y="3"/>
                    </a:moveTo>
                    <a:cubicBezTo>
                      <a:pt x="9" y="3"/>
                      <a:pt x="15" y="3"/>
                      <a:pt x="21" y="1"/>
                    </a:cubicBezTo>
                    <a:cubicBezTo>
                      <a:pt x="22" y="1"/>
                      <a:pt x="23" y="0"/>
                      <a:pt x="24" y="0"/>
                    </a:cubicBezTo>
                    <a:cubicBezTo>
                      <a:pt x="23" y="12"/>
                      <a:pt x="24" y="24"/>
                      <a:pt x="23" y="36"/>
                    </a:cubicBezTo>
                    <a:cubicBezTo>
                      <a:pt x="22" y="38"/>
                      <a:pt x="22" y="41"/>
                      <a:pt x="22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30"/>
                      <a:pt x="3" y="16"/>
                      <a:pt x="3" y="3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3" name="Freeform 4453"/>
              <p:cNvSpPr/>
              <p:nvPr/>
            </p:nvSpPr>
            <p:spPr bwMode="auto">
              <a:xfrm>
                <a:off x="6572" y="2173"/>
                <a:ext cx="220" cy="117"/>
              </a:xfrm>
              <a:custGeom>
                <a:gdLst>
                  <a:gd name="T0" fmla="*/ 67 w 93"/>
                  <a:gd name="T1" fmla="*/ 31 h 49"/>
                  <a:gd name="T2" fmla="*/ 37 w 93"/>
                  <a:gd name="T3" fmla="*/ 20 h 49"/>
                  <a:gd name="T4" fmla="*/ 36 w 93"/>
                  <a:gd name="T5" fmla="*/ 20 h 49"/>
                  <a:gd name="T6" fmla="*/ 35 w 93"/>
                  <a:gd name="T7" fmla="*/ 23 h 49"/>
                  <a:gd name="T8" fmla="*/ 27 w 93"/>
                  <a:gd name="T9" fmla="*/ 49 h 49"/>
                  <a:gd name="T10" fmla="*/ 14 w 93"/>
                  <a:gd name="T11" fmla="*/ 49 h 49"/>
                  <a:gd name="T12" fmla="*/ 4 w 93"/>
                  <a:gd name="T13" fmla="*/ 38 h 49"/>
                  <a:gd name="T14" fmla="*/ 15 w 93"/>
                  <a:gd name="T15" fmla="*/ 8 h 49"/>
                  <a:gd name="T16" fmla="*/ 47 w 93"/>
                  <a:gd name="T17" fmla="*/ 2 h 49"/>
                  <a:gd name="T18" fmla="*/ 93 w 93"/>
                  <a:gd name="T19" fmla="*/ 49 h 49"/>
                  <a:gd name="T20" fmla="*/ 74 w 93"/>
                  <a:gd name="T21" fmla="*/ 49 h 49"/>
                  <a:gd name="T22" fmla="*/ 67 w 93"/>
                  <a:gd name="T23" fmla="*/ 31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49">
                    <a:moveTo>
                      <a:pt x="67" y="31"/>
                    </a:moveTo>
                    <a:cubicBezTo>
                      <a:pt x="59" y="21"/>
                      <a:pt x="48" y="18"/>
                      <a:pt x="37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5" y="21"/>
                      <a:pt x="35" y="22"/>
                      <a:pt x="35" y="23"/>
                    </a:cubicBezTo>
                    <a:cubicBezTo>
                      <a:pt x="43" y="31"/>
                      <a:pt x="37" y="45"/>
                      <a:pt x="27" y="49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9" y="47"/>
                      <a:pt x="6" y="43"/>
                      <a:pt x="4" y="38"/>
                    </a:cubicBezTo>
                    <a:cubicBezTo>
                      <a:pt x="0" y="27"/>
                      <a:pt x="6" y="15"/>
                      <a:pt x="15" y="8"/>
                    </a:cubicBezTo>
                    <a:cubicBezTo>
                      <a:pt x="24" y="2"/>
                      <a:pt x="36" y="0"/>
                      <a:pt x="47" y="2"/>
                    </a:cubicBezTo>
                    <a:cubicBezTo>
                      <a:pt x="69" y="5"/>
                      <a:pt x="90" y="26"/>
                      <a:pt x="93" y="49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3" y="42"/>
                      <a:pt x="70" y="36"/>
                      <a:pt x="67" y="31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4" name="Freeform 4454"/>
              <p:cNvSpPr/>
              <p:nvPr/>
            </p:nvSpPr>
            <p:spPr bwMode="auto">
              <a:xfrm>
                <a:off x="7381" y="2245"/>
                <a:ext cx="87" cy="45"/>
              </a:xfrm>
              <a:custGeom>
                <a:gdLst>
                  <a:gd name="T0" fmla="*/ 17 w 37"/>
                  <a:gd name="T1" fmla="*/ 0 h 19"/>
                  <a:gd name="T2" fmla="*/ 37 w 37"/>
                  <a:gd name="T3" fmla="*/ 19 h 19"/>
                  <a:gd name="T4" fmla="*/ 0 w 37"/>
                  <a:gd name="T5" fmla="*/ 19 h 19"/>
                  <a:gd name="T6" fmla="*/ 17 w 37"/>
                  <a:gd name="T7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19">
                    <a:moveTo>
                      <a:pt x="17" y="0"/>
                    </a:moveTo>
                    <a:cubicBezTo>
                      <a:pt x="23" y="7"/>
                      <a:pt x="30" y="12"/>
                      <a:pt x="37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6" y="13"/>
                      <a:pt x="12" y="7"/>
                      <a:pt x="17" y="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5" name="Freeform 4455"/>
              <p:cNvSpPr/>
              <p:nvPr/>
            </p:nvSpPr>
            <p:spPr bwMode="auto">
              <a:xfrm>
                <a:off x="7381" y="2290"/>
                <a:ext cx="87" cy="0"/>
              </a:xfrm>
              <a:custGeom>
                <a:gdLst>
                  <a:gd name="T0" fmla="*/ 0 w 87"/>
                  <a:gd name="T1" fmla="*/ 87 w 87"/>
                  <a:gd name="T2" fmla="*/ 0 w 87"/>
                  <a:gd name="T3" fmla="*/ 0 w 87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87">
                    <a:moveTo>
                      <a:pt x="0" y="0"/>
                    </a:moveTo>
                    <a:lnTo>
                      <a:pt x="8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6" name="Freeform 4456"/>
              <p:cNvSpPr/>
              <p:nvPr/>
            </p:nvSpPr>
            <p:spPr bwMode="auto">
              <a:xfrm>
                <a:off x="7426" y="2192"/>
                <a:ext cx="156" cy="93"/>
              </a:xfrm>
              <a:custGeom>
                <a:gdLst>
                  <a:gd name="T0" fmla="*/ 59 w 66"/>
                  <a:gd name="T1" fmla="*/ 23 h 39"/>
                  <a:gd name="T2" fmla="*/ 60 w 66"/>
                  <a:gd name="T3" fmla="*/ 35 h 39"/>
                  <a:gd name="T4" fmla="*/ 34 w 66"/>
                  <a:gd name="T5" fmla="*/ 33 h 39"/>
                  <a:gd name="T6" fmla="*/ 0 w 66"/>
                  <a:gd name="T7" fmla="*/ 18 h 39"/>
                  <a:gd name="T8" fmla="*/ 5 w 66"/>
                  <a:gd name="T9" fmla="*/ 9 h 39"/>
                  <a:gd name="T10" fmla="*/ 9 w 66"/>
                  <a:gd name="T11" fmla="*/ 0 h 39"/>
                  <a:gd name="T12" fmla="*/ 47 w 66"/>
                  <a:gd name="T13" fmla="*/ 17 h 39"/>
                  <a:gd name="T14" fmla="*/ 59 w 66"/>
                  <a:gd name="T15" fmla="*/ 23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39">
                    <a:moveTo>
                      <a:pt x="59" y="23"/>
                    </a:moveTo>
                    <a:cubicBezTo>
                      <a:pt x="62" y="25"/>
                      <a:pt x="66" y="32"/>
                      <a:pt x="60" y="35"/>
                    </a:cubicBezTo>
                    <a:cubicBezTo>
                      <a:pt x="52" y="39"/>
                      <a:pt x="42" y="36"/>
                      <a:pt x="34" y="33"/>
                    </a:cubicBezTo>
                    <a:cubicBezTo>
                      <a:pt x="23" y="28"/>
                      <a:pt x="12" y="22"/>
                      <a:pt x="0" y="18"/>
                    </a:cubicBezTo>
                    <a:cubicBezTo>
                      <a:pt x="2" y="15"/>
                      <a:pt x="4" y="12"/>
                      <a:pt x="5" y="9"/>
                    </a:cubicBezTo>
                    <a:cubicBezTo>
                      <a:pt x="6" y="6"/>
                      <a:pt x="7" y="3"/>
                      <a:pt x="9" y="0"/>
                    </a:cubicBezTo>
                    <a:cubicBezTo>
                      <a:pt x="22" y="5"/>
                      <a:pt x="34" y="11"/>
                      <a:pt x="47" y="17"/>
                    </a:cubicBezTo>
                    <a:cubicBezTo>
                      <a:pt x="51" y="19"/>
                      <a:pt x="55" y="20"/>
                      <a:pt x="59" y="23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7" name="Freeform 4457"/>
              <p:cNvSpPr/>
              <p:nvPr/>
            </p:nvSpPr>
            <p:spPr bwMode="auto">
              <a:xfrm>
                <a:off x="7180" y="1582"/>
                <a:ext cx="71" cy="143"/>
              </a:xfrm>
              <a:custGeom>
                <a:gdLst>
                  <a:gd name="T0" fmla="*/ 9 w 30"/>
                  <a:gd name="T1" fmla="*/ 3 h 60"/>
                  <a:gd name="T2" fmla="*/ 13 w 30"/>
                  <a:gd name="T3" fmla="*/ 0 h 60"/>
                  <a:gd name="T4" fmla="*/ 24 w 30"/>
                  <a:gd name="T5" fmla="*/ 27 h 60"/>
                  <a:gd name="T6" fmla="*/ 29 w 30"/>
                  <a:gd name="T7" fmla="*/ 60 h 60"/>
                  <a:gd name="T8" fmla="*/ 10 w 30"/>
                  <a:gd name="T9" fmla="*/ 49 h 60"/>
                  <a:gd name="T10" fmla="*/ 0 w 30"/>
                  <a:gd name="T11" fmla="*/ 9 h 60"/>
                  <a:gd name="T12" fmla="*/ 9 w 30"/>
                  <a:gd name="T13" fmla="*/ 3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60">
                    <a:moveTo>
                      <a:pt x="9" y="3"/>
                    </a:moveTo>
                    <a:cubicBezTo>
                      <a:pt x="11" y="2"/>
                      <a:pt x="12" y="1"/>
                      <a:pt x="13" y="0"/>
                    </a:cubicBezTo>
                    <a:cubicBezTo>
                      <a:pt x="19" y="8"/>
                      <a:pt x="22" y="18"/>
                      <a:pt x="24" y="27"/>
                    </a:cubicBezTo>
                    <a:cubicBezTo>
                      <a:pt x="27" y="38"/>
                      <a:pt x="30" y="49"/>
                      <a:pt x="29" y="60"/>
                    </a:cubicBezTo>
                    <a:cubicBezTo>
                      <a:pt x="24" y="54"/>
                      <a:pt x="17" y="50"/>
                      <a:pt x="10" y="49"/>
                    </a:cubicBezTo>
                    <a:cubicBezTo>
                      <a:pt x="10" y="36"/>
                      <a:pt x="8" y="20"/>
                      <a:pt x="0" y="9"/>
                    </a:cubicBezTo>
                    <a:cubicBezTo>
                      <a:pt x="3" y="7"/>
                      <a:pt x="6" y="5"/>
                      <a:pt x="9" y="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8" name="Freeform 4458"/>
              <p:cNvSpPr/>
              <p:nvPr/>
            </p:nvSpPr>
            <p:spPr bwMode="auto">
              <a:xfrm>
                <a:off x="7260" y="1571"/>
                <a:ext cx="85" cy="147"/>
              </a:xfrm>
              <a:custGeom>
                <a:gdLst>
                  <a:gd name="T0" fmla="*/ 36 w 36"/>
                  <a:gd name="T1" fmla="*/ 62 h 62"/>
                  <a:gd name="T2" fmla="*/ 26 w 36"/>
                  <a:gd name="T3" fmla="*/ 59 h 62"/>
                  <a:gd name="T4" fmla="*/ 20 w 36"/>
                  <a:gd name="T5" fmla="*/ 60 h 62"/>
                  <a:gd name="T6" fmla="*/ 0 w 36"/>
                  <a:gd name="T7" fmla="*/ 0 h 62"/>
                  <a:gd name="T8" fmla="*/ 14 w 36"/>
                  <a:gd name="T9" fmla="*/ 0 h 62"/>
                  <a:gd name="T10" fmla="*/ 36 w 36"/>
                  <a:gd name="T11" fmla="*/ 62 h 6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62">
                    <a:moveTo>
                      <a:pt x="36" y="62"/>
                    </a:moveTo>
                    <a:cubicBezTo>
                      <a:pt x="33" y="60"/>
                      <a:pt x="29" y="60"/>
                      <a:pt x="26" y="59"/>
                    </a:cubicBezTo>
                    <a:cubicBezTo>
                      <a:pt x="24" y="59"/>
                      <a:pt x="22" y="59"/>
                      <a:pt x="20" y="60"/>
                    </a:cubicBezTo>
                    <a:cubicBezTo>
                      <a:pt x="19" y="39"/>
                      <a:pt x="13" y="16"/>
                      <a:pt x="0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5" y="19"/>
                      <a:pt x="32" y="40"/>
                      <a:pt x="36" y="62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9" name="Freeform 4459"/>
              <p:cNvSpPr/>
              <p:nvPr/>
            </p:nvSpPr>
            <p:spPr bwMode="auto">
              <a:xfrm>
                <a:off x="7305" y="1571"/>
                <a:ext cx="95" cy="189"/>
              </a:xfrm>
              <a:custGeom>
                <a:gdLst>
                  <a:gd name="T0" fmla="*/ 40 w 40"/>
                  <a:gd name="T1" fmla="*/ 77 h 80"/>
                  <a:gd name="T2" fmla="*/ 31 w 40"/>
                  <a:gd name="T3" fmla="*/ 80 h 80"/>
                  <a:gd name="T4" fmla="*/ 20 w 40"/>
                  <a:gd name="T5" fmla="*/ 64 h 80"/>
                  <a:gd name="T6" fmla="*/ 0 w 40"/>
                  <a:gd name="T7" fmla="*/ 0 h 80"/>
                  <a:gd name="T8" fmla="*/ 13 w 40"/>
                  <a:gd name="T9" fmla="*/ 0 h 80"/>
                  <a:gd name="T10" fmla="*/ 40 w 40"/>
                  <a:gd name="T11" fmla="*/ 77 h 8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80">
                    <a:moveTo>
                      <a:pt x="40" y="77"/>
                    </a:moveTo>
                    <a:cubicBezTo>
                      <a:pt x="37" y="78"/>
                      <a:pt x="34" y="79"/>
                      <a:pt x="31" y="80"/>
                    </a:cubicBezTo>
                    <a:cubicBezTo>
                      <a:pt x="30" y="74"/>
                      <a:pt x="26" y="68"/>
                      <a:pt x="20" y="64"/>
                    </a:cubicBezTo>
                    <a:cubicBezTo>
                      <a:pt x="17" y="42"/>
                      <a:pt x="11" y="19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28" y="23"/>
                      <a:pt x="34" y="51"/>
                      <a:pt x="40" y="7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0" name="Freeform 4460"/>
              <p:cNvSpPr/>
              <p:nvPr/>
            </p:nvSpPr>
            <p:spPr bwMode="auto">
              <a:xfrm>
                <a:off x="7135" y="1609"/>
                <a:ext cx="61" cy="104"/>
              </a:xfrm>
              <a:custGeom>
                <a:gdLst>
                  <a:gd name="T0" fmla="*/ 17 w 26"/>
                  <a:gd name="T1" fmla="*/ 0 h 44"/>
                  <a:gd name="T2" fmla="*/ 26 w 26"/>
                  <a:gd name="T3" fmla="*/ 38 h 44"/>
                  <a:gd name="T4" fmla="*/ 21 w 26"/>
                  <a:gd name="T5" fmla="*/ 39 h 44"/>
                  <a:gd name="T6" fmla="*/ 11 w 26"/>
                  <a:gd name="T7" fmla="*/ 44 h 44"/>
                  <a:gd name="T8" fmla="*/ 0 w 26"/>
                  <a:gd name="T9" fmla="*/ 12 h 44"/>
                  <a:gd name="T10" fmla="*/ 17 w 26"/>
                  <a:gd name="T11" fmla="*/ 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44">
                    <a:moveTo>
                      <a:pt x="17" y="0"/>
                    </a:moveTo>
                    <a:cubicBezTo>
                      <a:pt x="24" y="11"/>
                      <a:pt x="26" y="25"/>
                      <a:pt x="26" y="38"/>
                    </a:cubicBezTo>
                    <a:cubicBezTo>
                      <a:pt x="24" y="38"/>
                      <a:pt x="22" y="39"/>
                      <a:pt x="21" y="39"/>
                    </a:cubicBezTo>
                    <a:cubicBezTo>
                      <a:pt x="17" y="40"/>
                      <a:pt x="13" y="42"/>
                      <a:pt x="11" y="44"/>
                    </a:cubicBezTo>
                    <a:cubicBezTo>
                      <a:pt x="10" y="33"/>
                      <a:pt x="8" y="20"/>
                      <a:pt x="0" y="12"/>
                    </a:cubicBezTo>
                    <a:cubicBezTo>
                      <a:pt x="6" y="8"/>
                      <a:pt x="11" y="4"/>
                      <a:pt x="17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1" name="Freeform 4461"/>
              <p:cNvSpPr/>
              <p:nvPr/>
            </p:nvSpPr>
            <p:spPr bwMode="auto">
              <a:xfrm>
                <a:off x="7343" y="1571"/>
                <a:ext cx="128" cy="251"/>
              </a:xfrm>
              <a:custGeom>
                <a:gdLst>
                  <a:gd name="T0" fmla="*/ 24 w 54"/>
                  <a:gd name="T1" fmla="*/ 18 h 106"/>
                  <a:gd name="T2" fmla="*/ 38 w 54"/>
                  <a:gd name="T3" fmla="*/ 49 h 106"/>
                  <a:gd name="T4" fmla="*/ 54 w 54"/>
                  <a:gd name="T5" fmla="*/ 106 h 106"/>
                  <a:gd name="T6" fmla="*/ 53 w 54"/>
                  <a:gd name="T7" fmla="*/ 106 h 106"/>
                  <a:gd name="T8" fmla="*/ 40 w 54"/>
                  <a:gd name="T9" fmla="*/ 81 h 106"/>
                  <a:gd name="T10" fmla="*/ 28 w 54"/>
                  <a:gd name="T11" fmla="*/ 77 h 106"/>
                  <a:gd name="T12" fmla="*/ 0 w 54"/>
                  <a:gd name="T13" fmla="*/ 0 h 106"/>
                  <a:gd name="T14" fmla="*/ 15 w 54"/>
                  <a:gd name="T15" fmla="*/ 0 h 106"/>
                  <a:gd name="T16" fmla="*/ 24 w 54"/>
                  <a:gd name="T17" fmla="*/ 18 h 10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105">
                    <a:moveTo>
                      <a:pt x="24" y="18"/>
                    </a:moveTo>
                    <a:cubicBezTo>
                      <a:pt x="29" y="29"/>
                      <a:pt x="34" y="39"/>
                      <a:pt x="38" y="49"/>
                    </a:cubicBezTo>
                    <a:cubicBezTo>
                      <a:pt x="46" y="67"/>
                      <a:pt x="51" y="86"/>
                      <a:pt x="54" y="106"/>
                    </a:cubicBezTo>
                    <a:cubicBezTo>
                      <a:pt x="54" y="106"/>
                      <a:pt x="53" y="106"/>
                      <a:pt x="53" y="106"/>
                    </a:cubicBezTo>
                    <a:cubicBezTo>
                      <a:pt x="53" y="96"/>
                      <a:pt x="50" y="86"/>
                      <a:pt x="40" y="81"/>
                    </a:cubicBezTo>
                    <a:cubicBezTo>
                      <a:pt x="36" y="79"/>
                      <a:pt x="32" y="77"/>
                      <a:pt x="28" y="77"/>
                    </a:cubicBezTo>
                    <a:cubicBezTo>
                      <a:pt x="21" y="51"/>
                      <a:pt x="15" y="23"/>
                      <a:pt x="0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9" y="6"/>
                      <a:pt x="21" y="12"/>
                      <a:pt x="24" y="1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2" name="Freeform 4462"/>
              <p:cNvSpPr/>
              <p:nvPr/>
            </p:nvSpPr>
            <p:spPr bwMode="auto">
              <a:xfrm>
                <a:off x="7388" y="1571"/>
                <a:ext cx="127" cy="251"/>
              </a:xfrm>
              <a:custGeom>
                <a:gdLst>
                  <a:gd name="T0" fmla="*/ 9 w 54"/>
                  <a:gd name="T1" fmla="*/ 14 h 106"/>
                  <a:gd name="T2" fmla="*/ 26 w 54"/>
                  <a:gd name="T3" fmla="*/ 19 h 106"/>
                  <a:gd name="T4" fmla="*/ 43 w 54"/>
                  <a:gd name="T5" fmla="*/ 61 h 106"/>
                  <a:gd name="T6" fmla="*/ 43 w 54"/>
                  <a:gd name="T7" fmla="*/ 61 h 106"/>
                  <a:gd name="T8" fmla="*/ 40 w 54"/>
                  <a:gd name="T9" fmla="*/ 80 h 106"/>
                  <a:gd name="T10" fmla="*/ 50 w 54"/>
                  <a:gd name="T11" fmla="*/ 86 h 106"/>
                  <a:gd name="T12" fmla="*/ 50 w 54"/>
                  <a:gd name="T13" fmla="*/ 86 h 106"/>
                  <a:gd name="T14" fmla="*/ 54 w 54"/>
                  <a:gd name="T15" fmla="*/ 106 h 106"/>
                  <a:gd name="T16" fmla="*/ 38 w 54"/>
                  <a:gd name="T17" fmla="*/ 105 h 106"/>
                  <a:gd name="T18" fmla="*/ 21 w 54"/>
                  <a:gd name="T19" fmla="*/ 46 h 106"/>
                  <a:gd name="T20" fmla="*/ 7 w 54"/>
                  <a:gd name="T21" fmla="*/ 14 h 106"/>
                  <a:gd name="T22" fmla="*/ 0 w 54"/>
                  <a:gd name="T23" fmla="*/ 0 h 106"/>
                  <a:gd name="T24" fmla="*/ 11 w 54"/>
                  <a:gd name="T25" fmla="*/ 0 h 106"/>
                  <a:gd name="T26" fmla="*/ 9 w 54"/>
                  <a:gd name="T27" fmla="*/ 14 h 10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105">
                    <a:moveTo>
                      <a:pt x="9" y="14"/>
                    </a:moveTo>
                    <a:cubicBezTo>
                      <a:pt x="12" y="21"/>
                      <a:pt x="20" y="21"/>
                      <a:pt x="26" y="19"/>
                    </a:cubicBezTo>
                    <a:cubicBezTo>
                      <a:pt x="34" y="32"/>
                      <a:pt x="39" y="46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38" y="66"/>
                      <a:pt x="36" y="73"/>
                      <a:pt x="40" y="80"/>
                    </a:cubicBezTo>
                    <a:cubicBezTo>
                      <a:pt x="42" y="84"/>
                      <a:pt x="46" y="86"/>
                      <a:pt x="50" y="86"/>
                    </a:cubicBezTo>
                    <a:cubicBezTo>
                      <a:pt x="50" y="86"/>
                      <a:pt x="50" y="86"/>
                      <a:pt x="50" y="86"/>
                    </a:cubicBezTo>
                    <a:cubicBezTo>
                      <a:pt x="53" y="93"/>
                      <a:pt x="53" y="99"/>
                      <a:pt x="54" y="106"/>
                    </a:cubicBezTo>
                    <a:cubicBezTo>
                      <a:pt x="49" y="104"/>
                      <a:pt x="43" y="104"/>
                      <a:pt x="38" y="105"/>
                    </a:cubicBezTo>
                    <a:cubicBezTo>
                      <a:pt x="36" y="85"/>
                      <a:pt x="29" y="65"/>
                      <a:pt x="21" y="46"/>
                    </a:cubicBezTo>
                    <a:cubicBezTo>
                      <a:pt x="17" y="35"/>
                      <a:pt x="11" y="24"/>
                      <a:pt x="7" y="14"/>
                    </a:cubicBezTo>
                    <a:cubicBezTo>
                      <a:pt x="4" y="9"/>
                      <a:pt x="2" y="4"/>
                      <a:pt x="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4"/>
                      <a:pt x="6" y="9"/>
                      <a:pt x="9" y="1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3" name="Freeform 4463"/>
              <p:cNvSpPr/>
              <p:nvPr/>
            </p:nvSpPr>
            <p:spPr bwMode="auto">
              <a:xfrm>
                <a:off x="7612" y="1855"/>
                <a:ext cx="60" cy="36"/>
              </a:xfrm>
              <a:custGeom>
                <a:gdLst>
                  <a:gd name="T0" fmla="*/ 4 w 25"/>
                  <a:gd name="T1" fmla="*/ 15 h 15"/>
                  <a:gd name="T2" fmla="*/ 0 w 25"/>
                  <a:gd name="T3" fmla="*/ 0 h 15"/>
                  <a:gd name="T4" fmla="*/ 25 w 25"/>
                  <a:gd name="T5" fmla="*/ 10 h 15"/>
                  <a:gd name="T6" fmla="*/ 4 w 25"/>
                  <a:gd name="T7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5">
                    <a:moveTo>
                      <a:pt x="4" y="15"/>
                    </a:moveTo>
                    <a:cubicBezTo>
                      <a:pt x="4" y="10"/>
                      <a:pt x="2" y="5"/>
                      <a:pt x="0" y="0"/>
                    </a:cubicBezTo>
                    <a:cubicBezTo>
                      <a:pt x="7" y="5"/>
                      <a:pt x="16" y="9"/>
                      <a:pt x="25" y="10"/>
                    </a:cubicBezTo>
                    <a:cubicBezTo>
                      <a:pt x="18" y="11"/>
                      <a:pt x="10" y="13"/>
                      <a:pt x="4" y="1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4" name="Freeform 4464"/>
              <p:cNvSpPr/>
              <p:nvPr/>
            </p:nvSpPr>
            <p:spPr bwMode="auto">
              <a:xfrm>
                <a:off x="7549" y="1741"/>
                <a:ext cx="66" cy="171"/>
              </a:xfrm>
              <a:custGeom>
                <a:gdLst>
                  <a:gd name="T0" fmla="*/ 8 w 28"/>
                  <a:gd name="T1" fmla="*/ 39 h 72"/>
                  <a:gd name="T2" fmla="*/ 0 w 28"/>
                  <a:gd name="T3" fmla="*/ 9 h 72"/>
                  <a:gd name="T4" fmla="*/ 0 w 28"/>
                  <a:gd name="T5" fmla="*/ 8 h 72"/>
                  <a:gd name="T6" fmla="*/ 11 w 28"/>
                  <a:gd name="T7" fmla="*/ 0 h 72"/>
                  <a:gd name="T8" fmla="*/ 14 w 28"/>
                  <a:gd name="T9" fmla="*/ 10 h 72"/>
                  <a:gd name="T10" fmla="*/ 14 w 28"/>
                  <a:gd name="T11" fmla="*/ 10 h 72"/>
                  <a:gd name="T12" fmla="*/ 13 w 28"/>
                  <a:gd name="T13" fmla="*/ 26 h 72"/>
                  <a:gd name="T14" fmla="*/ 21 w 28"/>
                  <a:gd name="T15" fmla="*/ 43 h 72"/>
                  <a:gd name="T16" fmla="*/ 28 w 28"/>
                  <a:gd name="T17" fmla="*/ 65 h 72"/>
                  <a:gd name="T18" fmla="*/ 19 w 28"/>
                  <a:gd name="T19" fmla="*/ 72 h 72"/>
                  <a:gd name="T20" fmla="*/ 14 w 28"/>
                  <a:gd name="T21" fmla="*/ 69 h 72"/>
                  <a:gd name="T22" fmla="*/ 11 w 28"/>
                  <a:gd name="T23" fmla="*/ 56 h 72"/>
                  <a:gd name="T24" fmla="*/ 8 w 28"/>
                  <a:gd name="T25" fmla="*/ 39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72">
                    <a:moveTo>
                      <a:pt x="8" y="39"/>
                    </a:moveTo>
                    <a:cubicBezTo>
                      <a:pt x="6" y="28"/>
                      <a:pt x="5" y="18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6"/>
                      <a:pt x="8" y="3"/>
                      <a:pt x="11" y="0"/>
                    </a:cubicBezTo>
                    <a:cubicBezTo>
                      <a:pt x="12" y="3"/>
                      <a:pt x="13" y="7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6"/>
                      <a:pt x="12" y="21"/>
                      <a:pt x="13" y="26"/>
                    </a:cubicBezTo>
                    <a:cubicBezTo>
                      <a:pt x="14" y="33"/>
                      <a:pt x="17" y="38"/>
                      <a:pt x="21" y="43"/>
                    </a:cubicBezTo>
                    <a:cubicBezTo>
                      <a:pt x="24" y="50"/>
                      <a:pt x="28" y="57"/>
                      <a:pt x="28" y="65"/>
                    </a:cubicBezTo>
                    <a:cubicBezTo>
                      <a:pt x="25" y="66"/>
                      <a:pt x="22" y="69"/>
                      <a:pt x="19" y="72"/>
                    </a:cubicBezTo>
                    <a:cubicBezTo>
                      <a:pt x="17" y="71"/>
                      <a:pt x="16" y="70"/>
                      <a:pt x="14" y="69"/>
                    </a:cubicBezTo>
                    <a:cubicBezTo>
                      <a:pt x="14" y="65"/>
                      <a:pt x="12" y="61"/>
                      <a:pt x="11" y="56"/>
                    </a:cubicBezTo>
                    <a:cubicBezTo>
                      <a:pt x="10" y="50"/>
                      <a:pt x="9" y="44"/>
                      <a:pt x="8" y="3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5" name="Freeform 4465"/>
              <p:cNvSpPr/>
              <p:nvPr/>
            </p:nvSpPr>
            <p:spPr bwMode="auto">
              <a:xfrm>
                <a:off x="7513" y="1765"/>
                <a:ext cx="62" cy="138"/>
              </a:xfrm>
              <a:custGeom>
                <a:gdLst>
                  <a:gd name="T0" fmla="*/ 12 w 26"/>
                  <a:gd name="T1" fmla="*/ 0 h 58"/>
                  <a:gd name="T2" fmla="*/ 20 w 26"/>
                  <a:gd name="T3" fmla="*/ 29 h 58"/>
                  <a:gd name="T4" fmla="*/ 24 w 26"/>
                  <a:gd name="T5" fmla="*/ 47 h 58"/>
                  <a:gd name="T6" fmla="*/ 26 w 26"/>
                  <a:gd name="T7" fmla="*/ 58 h 58"/>
                  <a:gd name="T8" fmla="*/ 22 w 26"/>
                  <a:gd name="T9" fmla="*/ 58 h 58"/>
                  <a:gd name="T10" fmla="*/ 12 w 26"/>
                  <a:gd name="T11" fmla="*/ 29 h 58"/>
                  <a:gd name="T12" fmla="*/ 5 w 26"/>
                  <a:gd name="T13" fmla="*/ 25 h 58"/>
                  <a:gd name="T14" fmla="*/ 0 w 26"/>
                  <a:gd name="T15" fmla="*/ 4 h 58"/>
                  <a:gd name="T16" fmla="*/ 12 w 26"/>
                  <a:gd name="T17" fmla="*/ 0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57">
                    <a:moveTo>
                      <a:pt x="12" y="0"/>
                    </a:moveTo>
                    <a:cubicBezTo>
                      <a:pt x="17" y="9"/>
                      <a:pt x="18" y="19"/>
                      <a:pt x="20" y="29"/>
                    </a:cubicBezTo>
                    <a:cubicBezTo>
                      <a:pt x="21" y="35"/>
                      <a:pt x="22" y="41"/>
                      <a:pt x="24" y="47"/>
                    </a:cubicBezTo>
                    <a:cubicBezTo>
                      <a:pt x="25" y="51"/>
                      <a:pt x="26" y="54"/>
                      <a:pt x="26" y="58"/>
                    </a:cubicBezTo>
                    <a:cubicBezTo>
                      <a:pt x="25" y="58"/>
                      <a:pt x="23" y="58"/>
                      <a:pt x="22" y="58"/>
                    </a:cubicBezTo>
                    <a:cubicBezTo>
                      <a:pt x="24" y="47"/>
                      <a:pt x="22" y="36"/>
                      <a:pt x="12" y="29"/>
                    </a:cubicBezTo>
                    <a:cubicBezTo>
                      <a:pt x="10" y="27"/>
                      <a:pt x="7" y="26"/>
                      <a:pt x="5" y="25"/>
                    </a:cubicBezTo>
                    <a:cubicBezTo>
                      <a:pt x="3" y="18"/>
                      <a:pt x="3" y="10"/>
                      <a:pt x="0" y="4"/>
                    </a:cubicBezTo>
                    <a:cubicBezTo>
                      <a:pt x="4" y="4"/>
                      <a:pt x="9" y="2"/>
                      <a:pt x="12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6" name="Freeform 4466"/>
              <p:cNvSpPr/>
              <p:nvPr/>
            </p:nvSpPr>
            <p:spPr bwMode="auto">
              <a:xfrm>
                <a:off x="7452" y="2121"/>
                <a:ext cx="165" cy="67"/>
              </a:xfrm>
              <a:custGeom>
                <a:gdLst>
                  <a:gd name="T0" fmla="*/ 20 w 70"/>
                  <a:gd name="T1" fmla="*/ 1 h 28"/>
                  <a:gd name="T2" fmla="*/ 43 w 70"/>
                  <a:gd name="T3" fmla="*/ 5 h 28"/>
                  <a:gd name="T4" fmla="*/ 66 w 70"/>
                  <a:gd name="T5" fmla="*/ 19 h 28"/>
                  <a:gd name="T6" fmla="*/ 34 w 70"/>
                  <a:gd name="T7" fmla="*/ 28 h 28"/>
                  <a:gd name="T8" fmla="*/ 0 w 70"/>
                  <a:gd name="T9" fmla="*/ 23 h 28"/>
                  <a:gd name="T10" fmla="*/ 4 w 70"/>
                  <a:gd name="T11" fmla="*/ 0 h 28"/>
                  <a:gd name="T12" fmla="*/ 20 w 70"/>
                  <a:gd name="T13" fmla="*/ 1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8">
                    <a:moveTo>
                      <a:pt x="20" y="1"/>
                    </a:moveTo>
                    <a:cubicBezTo>
                      <a:pt x="28" y="2"/>
                      <a:pt x="35" y="3"/>
                      <a:pt x="43" y="5"/>
                    </a:cubicBezTo>
                    <a:cubicBezTo>
                      <a:pt x="48" y="7"/>
                      <a:pt x="70" y="10"/>
                      <a:pt x="66" y="19"/>
                    </a:cubicBezTo>
                    <a:cubicBezTo>
                      <a:pt x="62" y="28"/>
                      <a:pt x="44" y="28"/>
                      <a:pt x="34" y="28"/>
                    </a:cubicBezTo>
                    <a:cubicBezTo>
                      <a:pt x="23" y="28"/>
                      <a:pt x="11" y="28"/>
                      <a:pt x="0" y="23"/>
                    </a:cubicBezTo>
                    <a:cubicBezTo>
                      <a:pt x="2" y="16"/>
                      <a:pt x="3" y="8"/>
                      <a:pt x="4" y="0"/>
                    </a:cubicBezTo>
                    <a:cubicBezTo>
                      <a:pt x="9" y="1"/>
                      <a:pt x="15" y="0"/>
                      <a:pt x="20" y="1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7" name="Freeform 4467"/>
              <p:cNvSpPr/>
              <p:nvPr/>
            </p:nvSpPr>
            <p:spPr bwMode="auto">
              <a:xfrm>
                <a:off x="7423" y="1938"/>
                <a:ext cx="178" cy="95"/>
              </a:xfrm>
              <a:custGeom>
                <a:gdLst>
                  <a:gd name="T0" fmla="*/ 52 w 75"/>
                  <a:gd name="T1" fmla="*/ 1 h 40"/>
                  <a:gd name="T2" fmla="*/ 67 w 75"/>
                  <a:gd name="T3" fmla="*/ 5 h 40"/>
                  <a:gd name="T4" fmla="*/ 45 w 75"/>
                  <a:gd name="T5" fmla="*/ 28 h 40"/>
                  <a:gd name="T6" fmla="*/ 11 w 75"/>
                  <a:gd name="T7" fmla="*/ 40 h 40"/>
                  <a:gd name="T8" fmla="*/ 0 w 75"/>
                  <a:gd name="T9" fmla="*/ 18 h 40"/>
                  <a:gd name="T10" fmla="*/ 34 w 75"/>
                  <a:gd name="T11" fmla="*/ 3 h 40"/>
                  <a:gd name="T12" fmla="*/ 52 w 75"/>
                  <a:gd name="T13" fmla="*/ 1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40">
                    <a:moveTo>
                      <a:pt x="52" y="1"/>
                    </a:moveTo>
                    <a:cubicBezTo>
                      <a:pt x="57" y="1"/>
                      <a:pt x="64" y="1"/>
                      <a:pt x="67" y="5"/>
                    </a:cubicBezTo>
                    <a:cubicBezTo>
                      <a:pt x="75" y="15"/>
                      <a:pt x="52" y="26"/>
                      <a:pt x="45" y="28"/>
                    </a:cubicBezTo>
                    <a:cubicBezTo>
                      <a:pt x="34" y="33"/>
                      <a:pt x="22" y="35"/>
                      <a:pt x="11" y="40"/>
                    </a:cubicBezTo>
                    <a:cubicBezTo>
                      <a:pt x="8" y="32"/>
                      <a:pt x="4" y="24"/>
                      <a:pt x="0" y="18"/>
                    </a:cubicBezTo>
                    <a:cubicBezTo>
                      <a:pt x="11" y="12"/>
                      <a:pt x="22" y="6"/>
                      <a:pt x="34" y="3"/>
                    </a:cubicBezTo>
                    <a:cubicBezTo>
                      <a:pt x="40" y="1"/>
                      <a:pt x="46" y="0"/>
                      <a:pt x="52" y="1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8" name="Freeform 4468"/>
              <p:cNvSpPr/>
              <p:nvPr/>
            </p:nvSpPr>
            <p:spPr bwMode="auto">
              <a:xfrm>
                <a:off x="7168" y="1730"/>
                <a:ext cx="75" cy="132"/>
              </a:xfrm>
              <a:custGeom>
                <a:gdLst>
                  <a:gd name="T0" fmla="*/ 3 w 32"/>
                  <a:gd name="T1" fmla="*/ 31 h 56"/>
                  <a:gd name="T2" fmla="*/ 9 w 32"/>
                  <a:gd name="T3" fmla="*/ 4 h 56"/>
                  <a:gd name="T4" fmla="*/ 27 w 32"/>
                  <a:gd name="T5" fmla="*/ 26 h 56"/>
                  <a:gd name="T6" fmla="*/ 32 w 32"/>
                  <a:gd name="T7" fmla="*/ 55 h 56"/>
                  <a:gd name="T8" fmla="*/ 7 w 32"/>
                  <a:gd name="T9" fmla="*/ 56 h 56"/>
                  <a:gd name="T10" fmla="*/ 3 w 32"/>
                  <a:gd name="T11" fmla="*/ 31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56">
                    <a:moveTo>
                      <a:pt x="3" y="31"/>
                    </a:moveTo>
                    <a:cubicBezTo>
                      <a:pt x="2" y="24"/>
                      <a:pt x="0" y="7"/>
                      <a:pt x="9" y="4"/>
                    </a:cubicBezTo>
                    <a:cubicBezTo>
                      <a:pt x="19" y="0"/>
                      <a:pt x="25" y="19"/>
                      <a:pt x="27" y="26"/>
                    </a:cubicBezTo>
                    <a:cubicBezTo>
                      <a:pt x="29" y="36"/>
                      <a:pt x="31" y="45"/>
                      <a:pt x="32" y="55"/>
                    </a:cubicBezTo>
                    <a:cubicBezTo>
                      <a:pt x="23" y="54"/>
                      <a:pt x="15" y="54"/>
                      <a:pt x="7" y="56"/>
                    </a:cubicBezTo>
                    <a:cubicBezTo>
                      <a:pt x="6" y="47"/>
                      <a:pt x="4" y="39"/>
                      <a:pt x="3" y="31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9" name="Freeform 4469"/>
              <p:cNvSpPr/>
              <p:nvPr/>
            </p:nvSpPr>
            <p:spPr bwMode="auto">
              <a:xfrm>
                <a:off x="7378" y="1853"/>
                <a:ext cx="147" cy="119"/>
              </a:xfrm>
              <a:custGeom>
                <a:gdLst>
                  <a:gd name="T0" fmla="*/ 53 w 62"/>
                  <a:gd name="T1" fmla="*/ 2 h 50"/>
                  <a:gd name="T2" fmla="*/ 58 w 62"/>
                  <a:gd name="T3" fmla="*/ 17 h 50"/>
                  <a:gd name="T4" fmla="*/ 47 w 62"/>
                  <a:gd name="T5" fmla="*/ 29 h 50"/>
                  <a:gd name="T6" fmla="*/ 16 w 62"/>
                  <a:gd name="T7" fmla="*/ 50 h 50"/>
                  <a:gd name="T8" fmla="*/ 0 w 62"/>
                  <a:gd name="T9" fmla="*/ 32 h 50"/>
                  <a:gd name="T10" fmla="*/ 24 w 62"/>
                  <a:gd name="T11" fmla="*/ 13 h 50"/>
                  <a:gd name="T12" fmla="*/ 53 w 62"/>
                  <a:gd name="T13" fmla="*/ 2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0">
                    <a:moveTo>
                      <a:pt x="53" y="2"/>
                    </a:moveTo>
                    <a:cubicBezTo>
                      <a:pt x="60" y="3"/>
                      <a:pt x="62" y="11"/>
                      <a:pt x="58" y="17"/>
                    </a:cubicBezTo>
                    <a:cubicBezTo>
                      <a:pt x="55" y="22"/>
                      <a:pt x="51" y="25"/>
                      <a:pt x="47" y="29"/>
                    </a:cubicBezTo>
                    <a:cubicBezTo>
                      <a:pt x="37" y="36"/>
                      <a:pt x="26" y="43"/>
                      <a:pt x="16" y="50"/>
                    </a:cubicBezTo>
                    <a:cubicBezTo>
                      <a:pt x="12" y="43"/>
                      <a:pt x="6" y="38"/>
                      <a:pt x="0" y="32"/>
                    </a:cubicBezTo>
                    <a:cubicBezTo>
                      <a:pt x="8" y="26"/>
                      <a:pt x="15" y="19"/>
                      <a:pt x="24" y="13"/>
                    </a:cubicBezTo>
                    <a:cubicBezTo>
                      <a:pt x="31" y="7"/>
                      <a:pt x="43" y="0"/>
                      <a:pt x="53" y="2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0" name="Freeform 4470"/>
              <p:cNvSpPr/>
              <p:nvPr/>
            </p:nvSpPr>
            <p:spPr bwMode="auto">
              <a:xfrm>
                <a:off x="7454" y="2036"/>
                <a:ext cx="158" cy="71"/>
              </a:xfrm>
              <a:custGeom>
                <a:gdLst>
                  <a:gd name="T0" fmla="*/ 0 w 67"/>
                  <a:gd name="T1" fmla="*/ 4 h 30"/>
                  <a:gd name="T2" fmla="*/ 33 w 67"/>
                  <a:gd name="T3" fmla="*/ 1 h 30"/>
                  <a:gd name="T4" fmla="*/ 65 w 67"/>
                  <a:gd name="T5" fmla="*/ 11 h 30"/>
                  <a:gd name="T6" fmla="*/ 35 w 67"/>
                  <a:gd name="T7" fmla="*/ 26 h 30"/>
                  <a:gd name="T8" fmla="*/ 3 w 67"/>
                  <a:gd name="T9" fmla="*/ 30 h 30"/>
                  <a:gd name="T10" fmla="*/ 0 w 67"/>
                  <a:gd name="T11" fmla="*/ 4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30">
                    <a:moveTo>
                      <a:pt x="0" y="4"/>
                    </a:moveTo>
                    <a:cubicBezTo>
                      <a:pt x="10" y="1"/>
                      <a:pt x="22" y="1"/>
                      <a:pt x="33" y="1"/>
                    </a:cubicBezTo>
                    <a:cubicBezTo>
                      <a:pt x="39" y="1"/>
                      <a:pt x="67" y="0"/>
                      <a:pt x="65" y="11"/>
                    </a:cubicBezTo>
                    <a:cubicBezTo>
                      <a:pt x="63" y="21"/>
                      <a:pt x="43" y="24"/>
                      <a:pt x="35" y="26"/>
                    </a:cubicBezTo>
                    <a:cubicBezTo>
                      <a:pt x="25" y="28"/>
                      <a:pt x="14" y="29"/>
                      <a:pt x="3" y="30"/>
                    </a:cubicBezTo>
                    <a:cubicBezTo>
                      <a:pt x="3" y="21"/>
                      <a:pt x="2" y="12"/>
                      <a:pt x="0" y="4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1" name="Freeform 4471"/>
              <p:cNvSpPr/>
              <p:nvPr/>
            </p:nvSpPr>
            <p:spPr bwMode="auto">
              <a:xfrm>
                <a:off x="7076" y="1642"/>
                <a:ext cx="78" cy="116"/>
              </a:xfrm>
              <a:custGeom>
                <a:gdLst>
                  <a:gd name="T0" fmla="*/ 0 w 33"/>
                  <a:gd name="T1" fmla="*/ 36 h 49"/>
                  <a:gd name="T2" fmla="*/ 9 w 33"/>
                  <a:gd name="T3" fmla="*/ 12 h 49"/>
                  <a:gd name="T4" fmla="*/ 23 w 33"/>
                  <a:gd name="T5" fmla="*/ 0 h 49"/>
                  <a:gd name="T6" fmla="*/ 33 w 33"/>
                  <a:gd name="T7" fmla="*/ 33 h 49"/>
                  <a:gd name="T8" fmla="*/ 33 w 33"/>
                  <a:gd name="T9" fmla="*/ 33 h 49"/>
                  <a:gd name="T10" fmla="*/ 25 w 33"/>
                  <a:gd name="T11" fmla="*/ 49 h 49"/>
                  <a:gd name="T12" fmla="*/ 14 w 33"/>
                  <a:gd name="T13" fmla="*/ 49 h 49"/>
                  <a:gd name="T14" fmla="*/ 0 w 33"/>
                  <a:gd name="T15" fmla="*/ 36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9">
                    <a:moveTo>
                      <a:pt x="0" y="36"/>
                    </a:moveTo>
                    <a:cubicBezTo>
                      <a:pt x="5" y="29"/>
                      <a:pt x="8" y="20"/>
                      <a:pt x="9" y="12"/>
                    </a:cubicBezTo>
                    <a:cubicBezTo>
                      <a:pt x="14" y="8"/>
                      <a:pt x="18" y="4"/>
                      <a:pt x="23" y="0"/>
                    </a:cubicBezTo>
                    <a:cubicBezTo>
                      <a:pt x="30" y="8"/>
                      <a:pt x="33" y="22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29" y="37"/>
                      <a:pt x="26" y="43"/>
                      <a:pt x="25" y="49"/>
                    </a:cubicBezTo>
                    <a:cubicBezTo>
                      <a:pt x="21" y="48"/>
                      <a:pt x="17" y="48"/>
                      <a:pt x="14" y="49"/>
                    </a:cubicBezTo>
                    <a:cubicBezTo>
                      <a:pt x="9" y="44"/>
                      <a:pt x="5" y="40"/>
                      <a:pt x="0" y="36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2" name="Freeform 4472"/>
              <p:cNvSpPr/>
              <p:nvPr/>
            </p:nvSpPr>
            <p:spPr bwMode="auto">
              <a:xfrm>
                <a:off x="7045" y="1734"/>
                <a:ext cx="196" cy="349"/>
              </a:xfrm>
              <a:custGeom>
                <a:gdLst>
                  <a:gd name="T0" fmla="*/ 64 w 83"/>
                  <a:gd name="T1" fmla="*/ 147 h 147"/>
                  <a:gd name="T2" fmla="*/ 61 w 83"/>
                  <a:gd name="T3" fmla="*/ 133 h 147"/>
                  <a:gd name="T4" fmla="*/ 56 w 83"/>
                  <a:gd name="T5" fmla="*/ 115 h 147"/>
                  <a:gd name="T6" fmla="*/ 43 w 83"/>
                  <a:gd name="T7" fmla="*/ 78 h 147"/>
                  <a:gd name="T8" fmla="*/ 0 w 83"/>
                  <a:gd name="T9" fmla="*/ 14 h 147"/>
                  <a:gd name="T10" fmla="*/ 10 w 83"/>
                  <a:gd name="T11" fmla="*/ 2 h 147"/>
                  <a:gd name="T12" fmla="*/ 11 w 83"/>
                  <a:gd name="T13" fmla="*/ 0 h 147"/>
                  <a:gd name="T14" fmla="*/ 59 w 83"/>
                  <a:gd name="T15" fmla="*/ 66 h 147"/>
                  <a:gd name="T16" fmla="*/ 83 w 83"/>
                  <a:gd name="T17" fmla="*/ 141 h 147"/>
                  <a:gd name="T18" fmla="*/ 64 w 83"/>
                  <a:gd name="T19" fmla="*/ 147 h 1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3" h="147">
                    <a:moveTo>
                      <a:pt x="64" y="147"/>
                    </a:moveTo>
                    <a:cubicBezTo>
                      <a:pt x="64" y="142"/>
                      <a:pt x="62" y="138"/>
                      <a:pt x="61" y="133"/>
                    </a:cubicBezTo>
                    <a:cubicBezTo>
                      <a:pt x="59" y="128"/>
                      <a:pt x="58" y="121"/>
                      <a:pt x="56" y="115"/>
                    </a:cubicBezTo>
                    <a:cubicBezTo>
                      <a:pt x="52" y="103"/>
                      <a:pt x="48" y="90"/>
                      <a:pt x="43" y="78"/>
                    </a:cubicBezTo>
                    <a:cubicBezTo>
                      <a:pt x="32" y="54"/>
                      <a:pt x="18" y="33"/>
                      <a:pt x="0" y="14"/>
                    </a:cubicBezTo>
                    <a:cubicBezTo>
                      <a:pt x="4" y="10"/>
                      <a:pt x="7" y="6"/>
                      <a:pt x="10" y="2"/>
                    </a:cubicBezTo>
                    <a:cubicBezTo>
                      <a:pt x="11" y="1"/>
                      <a:pt x="11" y="1"/>
                      <a:pt x="11" y="0"/>
                    </a:cubicBezTo>
                    <a:cubicBezTo>
                      <a:pt x="32" y="18"/>
                      <a:pt x="47" y="42"/>
                      <a:pt x="59" y="66"/>
                    </a:cubicBezTo>
                    <a:cubicBezTo>
                      <a:pt x="71" y="90"/>
                      <a:pt x="79" y="115"/>
                      <a:pt x="83" y="141"/>
                    </a:cubicBezTo>
                    <a:cubicBezTo>
                      <a:pt x="76" y="140"/>
                      <a:pt x="69" y="143"/>
                      <a:pt x="64" y="147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3" name="Freeform 4473"/>
              <p:cNvSpPr/>
              <p:nvPr/>
            </p:nvSpPr>
            <p:spPr bwMode="auto">
              <a:xfrm>
                <a:off x="7184" y="1860"/>
                <a:ext cx="272" cy="430"/>
              </a:xfrm>
              <a:custGeom>
                <a:gdLst>
                  <a:gd name="T0" fmla="*/ 85 w 115"/>
                  <a:gd name="T1" fmla="*/ 165 h 181"/>
                  <a:gd name="T2" fmla="*/ 106 w 115"/>
                  <a:gd name="T3" fmla="*/ 100 h 181"/>
                  <a:gd name="T4" fmla="*/ 4 w 115"/>
                  <a:gd name="T5" fmla="*/ 13 h 181"/>
                  <a:gd name="T6" fmla="*/ 3 w 115"/>
                  <a:gd name="T7" fmla="*/ 10 h 181"/>
                  <a:gd name="T8" fmla="*/ 0 w 115"/>
                  <a:gd name="T9" fmla="*/ 5 h 181"/>
                  <a:gd name="T10" fmla="*/ 55 w 115"/>
                  <a:gd name="T11" fmla="*/ 15 h 181"/>
                  <a:gd name="T12" fmla="*/ 55 w 115"/>
                  <a:gd name="T13" fmla="*/ 15 h 181"/>
                  <a:gd name="T14" fmla="*/ 72 w 115"/>
                  <a:gd name="T15" fmla="*/ 26 h 181"/>
                  <a:gd name="T16" fmla="*/ 112 w 115"/>
                  <a:gd name="T17" fmla="*/ 91 h 181"/>
                  <a:gd name="T18" fmla="*/ 99 w 115"/>
                  <a:gd name="T19" fmla="*/ 157 h 181"/>
                  <a:gd name="T20" fmla="*/ 98 w 115"/>
                  <a:gd name="T21" fmla="*/ 159 h 181"/>
                  <a:gd name="T22" fmla="*/ 92 w 115"/>
                  <a:gd name="T23" fmla="*/ 167 h 181"/>
                  <a:gd name="T24" fmla="*/ 78 w 115"/>
                  <a:gd name="T25" fmla="*/ 181 h 181"/>
                  <a:gd name="T26" fmla="*/ 68 w 115"/>
                  <a:gd name="T27" fmla="*/ 181 h 181"/>
                  <a:gd name="T28" fmla="*/ 85 w 115"/>
                  <a:gd name="T29" fmla="*/ 165 h 1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5" h="181">
                    <a:moveTo>
                      <a:pt x="85" y="165"/>
                    </a:moveTo>
                    <a:cubicBezTo>
                      <a:pt x="100" y="146"/>
                      <a:pt x="109" y="124"/>
                      <a:pt x="106" y="100"/>
                    </a:cubicBezTo>
                    <a:cubicBezTo>
                      <a:pt x="101" y="51"/>
                      <a:pt x="56" y="7"/>
                      <a:pt x="4" y="13"/>
                    </a:cubicBezTo>
                    <a:cubicBezTo>
                      <a:pt x="4" y="12"/>
                      <a:pt x="3" y="11"/>
                      <a:pt x="3" y="10"/>
                    </a:cubicBezTo>
                    <a:cubicBezTo>
                      <a:pt x="2" y="8"/>
                      <a:pt x="1" y="6"/>
                      <a:pt x="0" y="5"/>
                    </a:cubicBezTo>
                    <a:cubicBezTo>
                      <a:pt x="18" y="0"/>
                      <a:pt x="38" y="6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61" y="19"/>
                      <a:pt x="67" y="22"/>
                      <a:pt x="72" y="26"/>
                    </a:cubicBezTo>
                    <a:cubicBezTo>
                      <a:pt x="93" y="42"/>
                      <a:pt x="109" y="64"/>
                      <a:pt x="112" y="91"/>
                    </a:cubicBezTo>
                    <a:cubicBezTo>
                      <a:pt x="115" y="114"/>
                      <a:pt x="111" y="138"/>
                      <a:pt x="99" y="157"/>
                    </a:cubicBezTo>
                    <a:cubicBezTo>
                      <a:pt x="98" y="158"/>
                      <a:pt x="98" y="158"/>
                      <a:pt x="98" y="159"/>
                    </a:cubicBezTo>
                    <a:cubicBezTo>
                      <a:pt x="96" y="162"/>
                      <a:pt x="94" y="164"/>
                      <a:pt x="92" y="167"/>
                    </a:cubicBezTo>
                    <a:cubicBezTo>
                      <a:pt x="88" y="172"/>
                      <a:pt x="83" y="177"/>
                      <a:pt x="78" y="181"/>
                    </a:cubicBezTo>
                    <a:cubicBezTo>
                      <a:pt x="68" y="181"/>
                      <a:pt x="68" y="181"/>
                      <a:pt x="68" y="181"/>
                    </a:cubicBezTo>
                    <a:cubicBezTo>
                      <a:pt x="74" y="176"/>
                      <a:pt x="80" y="170"/>
                      <a:pt x="85" y="16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4" name="Freeform 4474"/>
              <p:cNvSpPr/>
              <p:nvPr/>
            </p:nvSpPr>
            <p:spPr bwMode="auto">
              <a:xfrm>
                <a:off x="7322" y="1787"/>
                <a:ext cx="127" cy="135"/>
              </a:xfrm>
              <a:custGeom>
                <a:gdLst>
                  <a:gd name="T0" fmla="*/ 35 w 54"/>
                  <a:gd name="T1" fmla="*/ 2 h 57"/>
                  <a:gd name="T2" fmla="*/ 20 w 54"/>
                  <a:gd name="T3" fmla="*/ 57 h 57"/>
                  <a:gd name="T4" fmla="*/ 10 w 54"/>
                  <a:gd name="T5" fmla="*/ 49 h 57"/>
                  <a:gd name="T6" fmla="*/ 0 w 54"/>
                  <a:gd name="T7" fmla="*/ 43 h 57"/>
                  <a:gd name="T8" fmla="*/ 12 w 54"/>
                  <a:gd name="T9" fmla="*/ 21 h 57"/>
                  <a:gd name="T10" fmla="*/ 35 w 54"/>
                  <a:gd name="T11" fmla="*/ 2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57">
                    <a:moveTo>
                      <a:pt x="35" y="2"/>
                    </a:moveTo>
                    <a:cubicBezTo>
                      <a:pt x="54" y="6"/>
                      <a:pt x="27" y="48"/>
                      <a:pt x="20" y="57"/>
                    </a:cubicBezTo>
                    <a:cubicBezTo>
                      <a:pt x="17" y="54"/>
                      <a:pt x="13" y="51"/>
                      <a:pt x="10" y="49"/>
                    </a:cubicBezTo>
                    <a:cubicBezTo>
                      <a:pt x="7" y="47"/>
                      <a:pt x="3" y="45"/>
                      <a:pt x="0" y="43"/>
                    </a:cubicBezTo>
                    <a:cubicBezTo>
                      <a:pt x="4" y="36"/>
                      <a:pt x="8" y="28"/>
                      <a:pt x="12" y="21"/>
                    </a:cubicBezTo>
                    <a:cubicBezTo>
                      <a:pt x="16" y="15"/>
                      <a:pt x="25" y="0"/>
                      <a:pt x="35" y="2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5" name="Freeform 4475"/>
              <p:cNvSpPr/>
              <p:nvPr/>
            </p:nvSpPr>
            <p:spPr bwMode="auto">
              <a:xfrm>
                <a:off x="7253" y="1730"/>
                <a:ext cx="87" cy="154"/>
              </a:xfrm>
              <a:custGeom>
                <a:gdLst>
                  <a:gd name="T0" fmla="*/ 31 w 37"/>
                  <a:gd name="T1" fmla="*/ 12 h 65"/>
                  <a:gd name="T2" fmla="*/ 33 w 37"/>
                  <a:gd name="T3" fmla="*/ 39 h 65"/>
                  <a:gd name="T4" fmla="*/ 25 w 37"/>
                  <a:gd name="T5" fmla="*/ 65 h 65"/>
                  <a:gd name="T6" fmla="*/ 0 w 37"/>
                  <a:gd name="T7" fmla="*/ 56 h 65"/>
                  <a:gd name="T8" fmla="*/ 9 w 37"/>
                  <a:gd name="T9" fmla="*/ 27 h 65"/>
                  <a:gd name="T10" fmla="*/ 31 w 37"/>
                  <a:gd name="T11" fmla="*/ 12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65">
                    <a:moveTo>
                      <a:pt x="31" y="12"/>
                    </a:moveTo>
                    <a:cubicBezTo>
                      <a:pt x="37" y="20"/>
                      <a:pt x="35" y="31"/>
                      <a:pt x="33" y="39"/>
                    </a:cubicBezTo>
                    <a:cubicBezTo>
                      <a:pt x="30" y="48"/>
                      <a:pt x="27" y="56"/>
                      <a:pt x="25" y="65"/>
                    </a:cubicBezTo>
                    <a:cubicBezTo>
                      <a:pt x="17" y="61"/>
                      <a:pt x="9" y="58"/>
                      <a:pt x="0" y="56"/>
                    </a:cubicBezTo>
                    <a:cubicBezTo>
                      <a:pt x="3" y="46"/>
                      <a:pt x="4" y="36"/>
                      <a:pt x="9" y="27"/>
                    </a:cubicBezTo>
                    <a:cubicBezTo>
                      <a:pt x="11" y="20"/>
                      <a:pt x="23" y="0"/>
                      <a:pt x="31" y="12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6" name="Freeform 4476"/>
              <p:cNvSpPr/>
              <p:nvPr/>
            </p:nvSpPr>
            <p:spPr bwMode="auto">
              <a:xfrm>
                <a:off x="7598" y="1886"/>
                <a:ext cx="83" cy="52"/>
              </a:xfrm>
              <a:custGeom>
                <a:gdLst>
                  <a:gd name="T0" fmla="*/ 9 w 35"/>
                  <a:gd name="T1" fmla="*/ 22 h 22"/>
                  <a:gd name="T2" fmla="*/ 0 w 35"/>
                  <a:gd name="T3" fmla="*/ 12 h 22"/>
                  <a:gd name="T4" fmla="*/ 35 w 35"/>
                  <a:gd name="T5" fmla="*/ 0 h 22"/>
                  <a:gd name="T6" fmla="*/ 9 w 35"/>
                  <a:gd name="T7" fmla="*/ 22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22">
                    <a:moveTo>
                      <a:pt x="9" y="22"/>
                    </a:moveTo>
                    <a:cubicBezTo>
                      <a:pt x="7" y="19"/>
                      <a:pt x="4" y="15"/>
                      <a:pt x="0" y="12"/>
                    </a:cubicBezTo>
                    <a:cubicBezTo>
                      <a:pt x="10" y="3"/>
                      <a:pt x="22" y="2"/>
                      <a:pt x="35" y="0"/>
                    </a:cubicBezTo>
                    <a:cubicBezTo>
                      <a:pt x="27" y="8"/>
                      <a:pt x="19" y="16"/>
                      <a:pt x="9" y="2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7" name="Freeform 4477"/>
              <p:cNvSpPr/>
              <p:nvPr/>
            </p:nvSpPr>
            <p:spPr bwMode="auto">
              <a:xfrm>
                <a:off x="7090" y="1571"/>
                <a:ext cx="127" cy="90"/>
              </a:xfrm>
              <a:custGeom>
                <a:gdLst>
                  <a:gd name="T0" fmla="*/ 51 w 54"/>
                  <a:gd name="T1" fmla="*/ 2 h 38"/>
                  <a:gd name="T2" fmla="*/ 50 w 54"/>
                  <a:gd name="T3" fmla="*/ 2 h 38"/>
                  <a:gd name="T4" fmla="*/ 42 w 54"/>
                  <a:gd name="T5" fmla="*/ 8 h 38"/>
                  <a:gd name="T6" fmla="*/ 3 w 54"/>
                  <a:gd name="T7" fmla="*/ 38 h 38"/>
                  <a:gd name="T8" fmla="*/ 2 w 54"/>
                  <a:gd name="T9" fmla="*/ 29 h 38"/>
                  <a:gd name="T10" fmla="*/ 0 w 54"/>
                  <a:gd name="T11" fmla="*/ 25 h 38"/>
                  <a:gd name="T12" fmla="*/ 37 w 54"/>
                  <a:gd name="T13" fmla="*/ 0 h 38"/>
                  <a:gd name="T14" fmla="*/ 54 w 54"/>
                  <a:gd name="T15" fmla="*/ 0 h 38"/>
                  <a:gd name="T16" fmla="*/ 51 w 54"/>
                  <a:gd name="T17" fmla="*/ 2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38">
                    <a:moveTo>
                      <a:pt x="51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47" y="4"/>
                      <a:pt x="45" y="6"/>
                      <a:pt x="42" y="8"/>
                    </a:cubicBezTo>
                    <a:cubicBezTo>
                      <a:pt x="29" y="17"/>
                      <a:pt x="15" y="26"/>
                      <a:pt x="3" y="38"/>
                    </a:cubicBezTo>
                    <a:cubicBezTo>
                      <a:pt x="3" y="35"/>
                      <a:pt x="3" y="32"/>
                      <a:pt x="2" y="29"/>
                    </a:cubicBezTo>
                    <a:cubicBezTo>
                      <a:pt x="1" y="28"/>
                      <a:pt x="1" y="26"/>
                      <a:pt x="0" y="25"/>
                    </a:cubicBezTo>
                    <a:cubicBezTo>
                      <a:pt x="12" y="16"/>
                      <a:pt x="25" y="8"/>
                      <a:pt x="37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3" y="0"/>
                      <a:pt x="52" y="1"/>
                      <a:pt x="51" y="2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8" name="Freeform 4478"/>
              <p:cNvSpPr/>
              <p:nvPr/>
            </p:nvSpPr>
            <p:spPr bwMode="auto">
              <a:xfrm>
                <a:off x="8159" y="1571"/>
                <a:ext cx="68" cy="57"/>
              </a:xfrm>
              <a:custGeom>
                <a:gdLst>
                  <a:gd name="T0" fmla="*/ 29 w 29"/>
                  <a:gd name="T1" fmla="*/ 17 h 24"/>
                  <a:gd name="T2" fmla="*/ 29 w 29"/>
                  <a:gd name="T3" fmla="*/ 17 h 24"/>
                  <a:gd name="T4" fmla="*/ 26 w 29"/>
                  <a:gd name="T5" fmla="*/ 24 h 24"/>
                  <a:gd name="T6" fmla="*/ 12 w 29"/>
                  <a:gd name="T7" fmla="*/ 9 h 24"/>
                  <a:gd name="T8" fmla="*/ 11 w 29"/>
                  <a:gd name="T9" fmla="*/ 9 h 24"/>
                  <a:gd name="T10" fmla="*/ 0 w 29"/>
                  <a:gd name="T11" fmla="*/ 0 h 24"/>
                  <a:gd name="T12" fmla="*/ 13 w 29"/>
                  <a:gd name="T13" fmla="*/ 0 h 24"/>
                  <a:gd name="T14" fmla="*/ 29 w 29"/>
                  <a:gd name="T15" fmla="*/ 1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4">
                    <a:moveTo>
                      <a:pt x="29" y="17"/>
                    </a:move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19"/>
                      <a:pt x="27" y="21"/>
                      <a:pt x="26" y="24"/>
                    </a:cubicBezTo>
                    <a:cubicBezTo>
                      <a:pt x="22" y="19"/>
                      <a:pt x="17" y="14"/>
                      <a:pt x="12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7" y="6"/>
                      <a:pt x="3" y="3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9" y="5"/>
                      <a:pt x="24" y="10"/>
                      <a:pt x="29" y="17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9" name="Freeform 4479"/>
              <p:cNvSpPr/>
              <p:nvPr/>
            </p:nvSpPr>
            <p:spPr bwMode="auto">
              <a:xfrm>
                <a:off x="7624" y="1746"/>
                <a:ext cx="52" cy="93"/>
              </a:xfrm>
              <a:custGeom>
                <a:gdLst>
                  <a:gd name="T0" fmla="*/ 3 w 22"/>
                  <a:gd name="T1" fmla="*/ 23 h 39"/>
                  <a:gd name="T2" fmla="*/ 9 w 22"/>
                  <a:gd name="T3" fmla="*/ 0 h 39"/>
                  <a:gd name="T4" fmla="*/ 22 w 22"/>
                  <a:gd name="T5" fmla="*/ 39 h 39"/>
                  <a:gd name="T6" fmla="*/ 3 w 22"/>
                  <a:gd name="T7" fmla="*/ 23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9">
                    <a:moveTo>
                      <a:pt x="3" y="23"/>
                    </a:moveTo>
                    <a:cubicBezTo>
                      <a:pt x="0" y="15"/>
                      <a:pt x="2" y="6"/>
                      <a:pt x="9" y="0"/>
                    </a:cubicBezTo>
                    <a:cubicBezTo>
                      <a:pt x="13" y="13"/>
                      <a:pt x="17" y="26"/>
                      <a:pt x="22" y="39"/>
                    </a:cubicBezTo>
                    <a:cubicBezTo>
                      <a:pt x="14" y="36"/>
                      <a:pt x="7" y="32"/>
                      <a:pt x="3" y="23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0" name="Freeform 4480"/>
              <p:cNvSpPr/>
              <p:nvPr/>
            </p:nvSpPr>
            <p:spPr bwMode="auto">
              <a:xfrm>
                <a:off x="7579" y="1713"/>
                <a:ext cx="29" cy="40"/>
              </a:xfrm>
              <a:custGeom>
                <a:gdLst>
                  <a:gd name="T0" fmla="*/ 2 w 12"/>
                  <a:gd name="T1" fmla="*/ 15 h 17"/>
                  <a:gd name="T2" fmla="*/ 0 w 12"/>
                  <a:gd name="T3" fmla="*/ 10 h 17"/>
                  <a:gd name="T4" fmla="*/ 12 w 12"/>
                  <a:gd name="T5" fmla="*/ 0 h 17"/>
                  <a:gd name="T6" fmla="*/ 3 w 12"/>
                  <a:gd name="T7" fmla="*/ 17 h 17"/>
                  <a:gd name="T8" fmla="*/ 2 w 12"/>
                  <a:gd name="T9" fmla="*/ 1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2" y="15"/>
                    </a:moveTo>
                    <a:cubicBezTo>
                      <a:pt x="1" y="13"/>
                      <a:pt x="1" y="12"/>
                      <a:pt x="0" y="10"/>
                    </a:cubicBezTo>
                    <a:cubicBezTo>
                      <a:pt x="4" y="7"/>
                      <a:pt x="8" y="3"/>
                      <a:pt x="12" y="0"/>
                    </a:cubicBezTo>
                    <a:cubicBezTo>
                      <a:pt x="8" y="5"/>
                      <a:pt x="5" y="11"/>
                      <a:pt x="3" y="17"/>
                    </a:cubicBezTo>
                    <a:cubicBezTo>
                      <a:pt x="2" y="16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1" name="Freeform 4481"/>
              <p:cNvSpPr/>
              <p:nvPr/>
            </p:nvSpPr>
            <p:spPr bwMode="auto">
              <a:xfrm>
                <a:off x="7586" y="1703"/>
                <a:ext cx="105" cy="169"/>
              </a:xfrm>
              <a:custGeom>
                <a:gdLst>
                  <a:gd name="T0" fmla="*/ 0 w 44"/>
                  <a:gd name="T1" fmla="*/ 40 h 71"/>
                  <a:gd name="T2" fmla="*/ 6 w 44"/>
                  <a:gd name="T3" fmla="*/ 16 h 71"/>
                  <a:gd name="T4" fmla="*/ 19 w 44"/>
                  <a:gd name="T5" fmla="*/ 0 h 71"/>
                  <a:gd name="T6" fmla="*/ 23 w 44"/>
                  <a:gd name="T7" fmla="*/ 12 h 71"/>
                  <a:gd name="T8" fmla="*/ 24 w 44"/>
                  <a:gd name="T9" fmla="*/ 15 h 71"/>
                  <a:gd name="T10" fmla="*/ 16 w 44"/>
                  <a:gd name="T11" fmla="*/ 42 h 71"/>
                  <a:gd name="T12" fmla="*/ 40 w 44"/>
                  <a:gd name="T13" fmla="*/ 60 h 71"/>
                  <a:gd name="T14" fmla="*/ 44 w 44"/>
                  <a:gd name="T15" fmla="*/ 71 h 71"/>
                  <a:gd name="T16" fmla="*/ 15 w 44"/>
                  <a:gd name="T17" fmla="*/ 63 h 71"/>
                  <a:gd name="T18" fmla="*/ 0 w 44"/>
                  <a:gd name="T19" fmla="*/ 40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71">
                    <a:moveTo>
                      <a:pt x="0" y="40"/>
                    </a:moveTo>
                    <a:cubicBezTo>
                      <a:pt x="0" y="32"/>
                      <a:pt x="2" y="23"/>
                      <a:pt x="6" y="16"/>
                    </a:cubicBezTo>
                    <a:cubicBezTo>
                      <a:pt x="9" y="11"/>
                      <a:pt x="13" y="4"/>
                      <a:pt x="19" y="0"/>
                    </a:cubicBezTo>
                    <a:cubicBezTo>
                      <a:pt x="20" y="4"/>
                      <a:pt x="21" y="8"/>
                      <a:pt x="23" y="12"/>
                    </a:cubicBezTo>
                    <a:cubicBezTo>
                      <a:pt x="23" y="13"/>
                      <a:pt x="23" y="14"/>
                      <a:pt x="24" y="15"/>
                    </a:cubicBezTo>
                    <a:cubicBezTo>
                      <a:pt x="15" y="21"/>
                      <a:pt x="12" y="31"/>
                      <a:pt x="16" y="42"/>
                    </a:cubicBezTo>
                    <a:cubicBezTo>
                      <a:pt x="20" y="51"/>
                      <a:pt x="29" y="60"/>
                      <a:pt x="40" y="60"/>
                    </a:cubicBezTo>
                    <a:cubicBezTo>
                      <a:pt x="41" y="64"/>
                      <a:pt x="43" y="68"/>
                      <a:pt x="44" y="71"/>
                    </a:cubicBezTo>
                    <a:cubicBezTo>
                      <a:pt x="34" y="70"/>
                      <a:pt x="24" y="69"/>
                      <a:pt x="15" y="63"/>
                    </a:cubicBezTo>
                    <a:cubicBezTo>
                      <a:pt x="7" y="57"/>
                      <a:pt x="1" y="49"/>
                      <a:pt x="0" y="4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2" name="Freeform 4482"/>
              <p:cNvSpPr/>
              <p:nvPr/>
            </p:nvSpPr>
            <p:spPr bwMode="auto">
              <a:xfrm>
                <a:off x="7456" y="1599"/>
                <a:ext cx="64" cy="112"/>
              </a:xfrm>
              <a:custGeom>
                <a:gdLst>
                  <a:gd name="T0" fmla="*/ 22 w 27"/>
                  <a:gd name="T1" fmla="*/ 44 h 47"/>
                  <a:gd name="T2" fmla="*/ 17 w 27"/>
                  <a:gd name="T3" fmla="*/ 47 h 47"/>
                  <a:gd name="T4" fmla="*/ 0 w 27"/>
                  <a:gd name="T5" fmla="*/ 6 h 47"/>
                  <a:gd name="T6" fmla="*/ 7 w 27"/>
                  <a:gd name="T7" fmla="*/ 3 h 47"/>
                  <a:gd name="T8" fmla="*/ 11 w 27"/>
                  <a:gd name="T9" fmla="*/ 0 h 47"/>
                  <a:gd name="T10" fmla="*/ 27 w 27"/>
                  <a:gd name="T11" fmla="*/ 43 h 47"/>
                  <a:gd name="T12" fmla="*/ 22 w 27"/>
                  <a:gd name="T13" fmla="*/ 44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7">
                    <a:moveTo>
                      <a:pt x="22" y="44"/>
                    </a:moveTo>
                    <a:cubicBezTo>
                      <a:pt x="20" y="45"/>
                      <a:pt x="18" y="46"/>
                      <a:pt x="17" y="47"/>
                    </a:cubicBezTo>
                    <a:cubicBezTo>
                      <a:pt x="13" y="33"/>
                      <a:pt x="8" y="18"/>
                      <a:pt x="0" y="6"/>
                    </a:cubicBezTo>
                    <a:cubicBezTo>
                      <a:pt x="3" y="5"/>
                      <a:pt x="5" y="4"/>
                      <a:pt x="7" y="3"/>
                    </a:cubicBezTo>
                    <a:cubicBezTo>
                      <a:pt x="8" y="2"/>
                      <a:pt x="10" y="1"/>
                      <a:pt x="11" y="0"/>
                    </a:cubicBezTo>
                    <a:cubicBezTo>
                      <a:pt x="19" y="13"/>
                      <a:pt x="22" y="28"/>
                      <a:pt x="27" y="43"/>
                    </a:cubicBezTo>
                    <a:cubicBezTo>
                      <a:pt x="26" y="43"/>
                      <a:pt x="24" y="43"/>
                      <a:pt x="22" y="4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3" name="Freeform 4483"/>
              <p:cNvSpPr/>
              <p:nvPr/>
            </p:nvSpPr>
            <p:spPr bwMode="auto">
              <a:xfrm>
                <a:off x="7482" y="1703"/>
                <a:ext cx="123" cy="79"/>
              </a:xfrm>
              <a:custGeom>
                <a:gdLst>
                  <a:gd name="T0" fmla="*/ 4 w 52"/>
                  <a:gd name="T1" fmla="*/ 23 h 33"/>
                  <a:gd name="T2" fmla="*/ 6 w 52"/>
                  <a:gd name="T3" fmla="*/ 6 h 33"/>
                  <a:gd name="T4" fmla="*/ 25 w 52"/>
                  <a:gd name="T5" fmla="*/ 1 h 33"/>
                  <a:gd name="T6" fmla="*/ 52 w 52"/>
                  <a:gd name="T7" fmla="*/ 0 h 33"/>
                  <a:gd name="T8" fmla="*/ 34 w 52"/>
                  <a:gd name="T9" fmla="*/ 16 h 33"/>
                  <a:gd name="T10" fmla="*/ 4 w 52"/>
                  <a:gd name="T11" fmla="*/ 23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33">
                    <a:moveTo>
                      <a:pt x="4" y="23"/>
                    </a:moveTo>
                    <a:cubicBezTo>
                      <a:pt x="0" y="18"/>
                      <a:pt x="1" y="10"/>
                      <a:pt x="6" y="6"/>
                    </a:cubicBezTo>
                    <a:cubicBezTo>
                      <a:pt x="12" y="3"/>
                      <a:pt x="18" y="2"/>
                      <a:pt x="25" y="1"/>
                    </a:cubicBezTo>
                    <a:cubicBezTo>
                      <a:pt x="34" y="0"/>
                      <a:pt x="43" y="1"/>
                      <a:pt x="52" y="0"/>
                    </a:cubicBezTo>
                    <a:cubicBezTo>
                      <a:pt x="46" y="5"/>
                      <a:pt x="40" y="11"/>
                      <a:pt x="34" y="16"/>
                    </a:cubicBezTo>
                    <a:cubicBezTo>
                      <a:pt x="27" y="21"/>
                      <a:pt x="11" y="33"/>
                      <a:pt x="4" y="2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4" name="Freeform 4484"/>
              <p:cNvSpPr/>
              <p:nvPr/>
            </p:nvSpPr>
            <p:spPr bwMode="auto">
              <a:xfrm>
                <a:off x="7414" y="1571"/>
                <a:ext cx="92" cy="40"/>
              </a:xfrm>
              <a:custGeom>
                <a:gdLst>
                  <a:gd name="T0" fmla="*/ 29 w 39"/>
                  <a:gd name="T1" fmla="*/ 8 h 17"/>
                  <a:gd name="T2" fmla="*/ 13 w 39"/>
                  <a:gd name="T3" fmla="*/ 16 h 17"/>
                  <a:gd name="T4" fmla="*/ 1 w 39"/>
                  <a:gd name="T5" fmla="*/ 8 h 17"/>
                  <a:gd name="T6" fmla="*/ 5 w 39"/>
                  <a:gd name="T7" fmla="*/ 0 h 17"/>
                  <a:gd name="T8" fmla="*/ 39 w 39"/>
                  <a:gd name="T9" fmla="*/ 0 h 17"/>
                  <a:gd name="T10" fmla="*/ 29 w 39"/>
                  <a:gd name="T11" fmla="*/ 8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7">
                    <a:moveTo>
                      <a:pt x="29" y="8"/>
                    </a:moveTo>
                    <a:cubicBezTo>
                      <a:pt x="24" y="11"/>
                      <a:pt x="19" y="15"/>
                      <a:pt x="13" y="16"/>
                    </a:cubicBezTo>
                    <a:cubicBezTo>
                      <a:pt x="7" y="17"/>
                      <a:pt x="0" y="16"/>
                      <a:pt x="1" y="8"/>
                    </a:cubicBezTo>
                    <a:cubicBezTo>
                      <a:pt x="1" y="5"/>
                      <a:pt x="3" y="2"/>
                      <a:pt x="5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6" y="3"/>
                      <a:pt x="33" y="5"/>
                      <a:pt x="29" y="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5" name="Freeform 4485"/>
              <p:cNvSpPr/>
              <p:nvPr/>
            </p:nvSpPr>
            <p:spPr bwMode="auto">
              <a:xfrm>
                <a:off x="7565" y="1680"/>
                <a:ext cx="40" cy="16"/>
              </a:xfrm>
              <a:custGeom>
                <a:gdLst>
                  <a:gd name="T0" fmla="*/ 2 w 17"/>
                  <a:gd name="T1" fmla="*/ 7 h 7"/>
                  <a:gd name="T2" fmla="*/ 0 w 17"/>
                  <a:gd name="T3" fmla="*/ 0 h 7"/>
                  <a:gd name="T4" fmla="*/ 17 w 17"/>
                  <a:gd name="T5" fmla="*/ 7 h 7"/>
                  <a:gd name="T6" fmla="*/ 2 w 17"/>
                  <a:gd name="T7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2" y="7"/>
                    </a:moveTo>
                    <a:cubicBezTo>
                      <a:pt x="2" y="4"/>
                      <a:pt x="1" y="2"/>
                      <a:pt x="0" y="0"/>
                    </a:cubicBezTo>
                    <a:cubicBezTo>
                      <a:pt x="5" y="3"/>
                      <a:pt x="11" y="5"/>
                      <a:pt x="17" y="7"/>
                    </a:cubicBezTo>
                    <a:cubicBezTo>
                      <a:pt x="12" y="7"/>
                      <a:pt x="7" y="7"/>
                      <a:pt x="2" y="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6" name="Freeform 4486"/>
              <p:cNvSpPr/>
              <p:nvPr/>
            </p:nvSpPr>
            <p:spPr bwMode="auto">
              <a:xfrm>
                <a:off x="7489" y="1571"/>
                <a:ext cx="74" cy="128"/>
              </a:xfrm>
              <a:custGeom>
                <a:gdLst>
                  <a:gd name="T0" fmla="*/ 16 w 31"/>
                  <a:gd name="T1" fmla="*/ 54 h 54"/>
                  <a:gd name="T2" fmla="*/ 16 w 31"/>
                  <a:gd name="T3" fmla="*/ 54 h 54"/>
                  <a:gd name="T4" fmla="*/ 0 w 31"/>
                  <a:gd name="T5" fmla="*/ 10 h 54"/>
                  <a:gd name="T6" fmla="*/ 13 w 31"/>
                  <a:gd name="T7" fmla="*/ 0 h 54"/>
                  <a:gd name="T8" fmla="*/ 15 w 31"/>
                  <a:gd name="T9" fmla="*/ 3 h 54"/>
                  <a:gd name="T10" fmla="*/ 14 w 31"/>
                  <a:gd name="T11" fmla="*/ 25 h 54"/>
                  <a:gd name="T12" fmla="*/ 27 w 31"/>
                  <a:gd name="T13" fmla="*/ 42 h 54"/>
                  <a:gd name="T14" fmla="*/ 31 w 31"/>
                  <a:gd name="T15" fmla="*/ 53 h 54"/>
                  <a:gd name="T16" fmla="*/ 31 w 31"/>
                  <a:gd name="T17" fmla="*/ 53 h 54"/>
                  <a:gd name="T18" fmla="*/ 16 w 31"/>
                  <a:gd name="T19" fmla="*/ 54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54">
                    <a:moveTo>
                      <a:pt x="16" y="54"/>
                    </a:moveTo>
                    <a:cubicBezTo>
                      <a:pt x="16" y="54"/>
                      <a:pt x="16" y="54"/>
                      <a:pt x="16" y="54"/>
                    </a:cubicBezTo>
                    <a:cubicBezTo>
                      <a:pt x="11" y="40"/>
                      <a:pt x="8" y="23"/>
                      <a:pt x="0" y="10"/>
                    </a:cubicBezTo>
                    <a:cubicBezTo>
                      <a:pt x="4" y="7"/>
                      <a:pt x="9" y="4"/>
                      <a:pt x="13" y="0"/>
                    </a:cubicBezTo>
                    <a:cubicBezTo>
                      <a:pt x="14" y="1"/>
                      <a:pt x="14" y="2"/>
                      <a:pt x="15" y="3"/>
                    </a:cubicBezTo>
                    <a:cubicBezTo>
                      <a:pt x="12" y="10"/>
                      <a:pt x="12" y="18"/>
                      <a:pt x="14" y="25"/>
                    </a:cubicBezTo>
                    <a:cubicBezTo>
                      <a:pt x="16" y="31"/>
                      <a:pt x="21" y="37"/>
                      <a:pt x="27" y="42"/>
                    </a:cubicBezTo>
                    <a:cubicBezTo>
                      <a:pt x="29" y="46"/>
                      <a:pt x="30" y="49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26" y="53"/>
                      <a:pt x="21" y="53"/>
                      <a:pt x="16" y="5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7" name="Freeform 4487"/>
              <p:cNvSpPr/>
              <p:nvPr/>
            </p:nvSpPr>
            <p:spPr bwMode="auto">
              <a:xfrm>
                <a:off x="7570" y="1571"/>
                <a:ext cx="47" cy="83"/>
              </a:xfrm>
              <a:custGeom>
                <a:gdLst>
                  <a:gd name="T0" fmla="*/ 20 w 20"/>
                  <a:gd name="T1" fmla="*/ 35 h 35"/>
                  <a:gd name="T2" fmla="*/ 1 w 20"/>
                  <a:gd name="T3" fmla="*/ 20 h 35"/>
                  <a:gd name="T4" fmla="*/ 5 w 20"/>
                  <a:gd name="T5" fmla="*/ 0 h 35"/>
                  <a:gd name="T6" fmla="*/ 9 w 20"/>
                  <a:gd name="T7" fmla="*/ 0 h 35"/>
                  <a:gd name="T8" fmla="*/ 20 w 20"/>
                  <a:gd name="T9" fmla="*/ 35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35">
                    <a:moveTo>
                      <a:pt x="20" y="35"/>
                    </a:moveTo>
                    <a:cubicBezTo>
                      <a:pt x="11" y="33"/>
                      <a:pt x="4" y="29"/>
                      <a:pt x="1" y="20"/>
                    </a:cubicBezTo>
                    <a:cubicBezTo>
                      <a:pt x="0" y="13"/>
                      <a:pt x="1" y="6"/>
                      <a:pt x="5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3" y="11"/>
                      <a:pt x="16" y="23"/>
                      <a:pt x="20" y="35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8" name="Freeform 4488"/>
              <p:cNvSpPr/>
              <p:nvPr/>
            </p:nvSpPr>
            <p:spPr bwMode="auto">
              <a:xfrm>
                <a:off x="7525" y="1571"/>
                <a:ext cx="102" cy="118"/>
              </a:xfrm>
              <a:custGeom>
                <a:gdLst>
                  <a:gd name="T0" fmla="*/ 17 w 43"/>
                  <a:gd name="T1" fmla="*/ 22 h 50"/>
                  <a:gd name="T2" fmla="*/ 40 w 43"/>
                  <a:gd name="T3" fmla="*/ 38 h 50"/>
                  <a:gd name="T4" fmla="*/ 43 w 43"/>
                  <a:gd name="T5" fmla="*/ 50 h 50"/>
                  <a:gd name="T6" fmla="*/ 2 w 43"/>
                  <a:gd name="T7" fmla="*/ 23 h 50"/>
                  <a:gd name="T8" fmla="*/ 5 w 43"/>
                  <a:gd name="T9" fmla="*/ 0 h 50"/>
                  <a:gd name="T10" fmla="*/ 20 w 43"/>
                  <a:gd name="T11" fmla="*/ 0 h 50"/>
                  <a:gd name="T12" fmla="*/ 17 w 43"/>
                  <a:gd name="T13" fmla="*/ 22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0">
                    <a:moveTo>
                      <a:pt x="17" y="22"/>
                    </a:moveTo>
                    <a:cubicBezTo>
                      <a:pt x="21" y="32"/>
                      <a:pt x="29" y="38"/>
                      <a:pt x="40" y="38"/>
                    </a:cubicBezTo>
                    <a:cubicBezTo>
                      <a:pt x="41" y="42"/>
                      <a:pt x="42" y="46"/>
                      <a:pt x="43" y="50"/>
                    </a:cubicBezTo>
                    <a:cubicBezTo>
                      <a:pt x="27" y="49"/>
                      <a:pt x="7" y="39"/>
                      <a:pt x="2" y="23"/>
                    </a:cubicBezTo>
                    <a:cubicBezTo>
                      <a:pt x="0" y="15"/>
                      <a:pt x="2" y="7"/>
                      <a:pt x="5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6" y="7"/>
                      <a:pt x="15" y="15"/>
                      <a:pt x="17" y="22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9" name="Freeform 4489"/>
              <p:cNvSpPr/>
              <p:nvPr/>
            </p:nvSpPr>
            <p:spPr bwMode="auto">
              <a:xfrm>
                <a:off x="7941" y="1618"/>
                <a:ext cx="159" cy="204"/>
              </a:xfrm>
              <a:custGeom>
                <a:gdLst>
                  <a:gd name="T0" fmla="*/ 26 w 67"/>
                  <a:gd name="T1" fmla="*/ 32 h 86"/>
                  <a:gd name="T2" fmla="*/ 27 w 67"/>
                  <a:gd name="T3" fmla="*/ 76 h 86"/>
                  <a:gd name="T4" fmla="*/ 20 w 67"/>
                  <a:gd name="T5" fmla="*/ 86 h 86"/>
                  <a:gd name="T6" fmla="*/ 12 w 67"/>
                  <a:gd name="T7" fmla="*/ 27 h 86"/>
                  <a:gd name="T8" fmla="*/ 67 w 67"/>
                  <a:gd name="T9" fmla="*/ 7 h 86"/>
                  <a:gd name="T10" fmla="*/ 62 w 67"/>
                  <a:gd name="T11" fmla="*/ 16 h 86"/>
                  <a:gd name="T12" fmla="*/ 26 w 67"/>
                  <a:gd name="T13" fmla="*/ 32 h 8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86">
                    <a:moveTo>
                      <a:pt x="26" y="32"/>
                    </a:moveTo>
                    <a:cubicBezTo>
                      <a:pt x="18" y="46"/>
                      <a:pt x="18" y="62"/>
                      <a:pt x="27" y="76"/>
                    </a:cubicBezTo>
                    <a:cubicBezTo>
                      <a:pt x="24" y="79"/>
                      <a:pt x="22" y="82"/>
                      <a:pt x="20" y="86"/>
                    </a:cubicBezTo>
                    <a:cubicBezTo>
                      <a:pt x="2" y="72"/>
                      <a:pt x="0" y="47"/>
                      <a:pt x="12" y="27"/>
                    </a:cubicBezTo>
                    <a:cubicBezTo>
                      <a:pt x="23" y="8"/>
                      <a:pt x="46" y="0"/>
                      <a:pt x="67" y="7"/>
                    </a:cubicBezTo>
                    <a:cubicBezTo>
                      <a:pt x="65" y="10"/>
                      <a:pt x="63" y="13"/>
                      <a:pt x="62" y="16"/>
                    </a:cubicBezTo>
                    <a:cubicBezTo>
                      <a:pt x="48" y="16"/>
                      <a:pt x="33" y="19"/>
                      <a:pt x="26" y="32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0" name="Freeform 4490"/>
              <p:cNvSpPr/>
              <p:nvPr/>
            </p:nvSpPr>
            <p:spPr bwMode="auto">
              <a:xfrm>
                <a:off x="8062" y="1841"/>
                <a:ext cx="78" cy="81"/>
              </a:xfrm>
              <a:custGeom>
                <a:gdLst>
                  <a:gd name="T0" fmla="*/ 5 w 33"/>
                  <a:gd name="T1" fmla="*/ 13 h 34"/>
                  <a:gd name="T2" fmla="*/ 23 w 33"/>
                  <a:gd name="T3" fmla="*/ 0 h 34"/>
                  <a:gd name="T4" fmla="*/ 23 w 33"/>
                  <a:gd name="T5" fmla="*/ 4 h 34"/>
                  <a:gd name="T6" fmla="*/ 28 w 33"/>
                  <a:gd name="T7" fmla="*/ 18 h 34"/>
                  <a:gd name="T8" fmla="*/ 33 w 33"/>
                  <a:gd name="T9" fmla="*/ 25 h 34"/>
                  <a:gd name="T10" fmla="*/ 4 w 33"/>
                  <a:gd name="T11" fmla="*/ 34 h 34"/>
                  <a:gd name="T12" fmla="*/ 5 w 33"/>
                  <a:gd name="T13" fmla="*/ 13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4">
                    <a:moveTo>
                      <a:pt x="5" y="13"/>
                    </a:moveTo>
                    <a:cubicBezTo>
                      <a:pt x="9" y="7"/>
                      <a:pt x="15" y="2"/>
                      <a:pt x="23" y="0"/>
                    </a:cubicBezTo>
                    <a:cubicBezTo>
                      <a:pt x="23" y="2"/>
                      <a:pt x="23" y="3"/>
                      <a:pt x="23" y="4"/>
                    </a:cubicBezTo>
                    <a:cubicBezTo>
                      <a:pt x="24" y="9"/>
                      <a:pt x="26" y="14"/>
                      <a:pt x="28" y="18"/>
                    </a:cubicBezTo>
                    <a:cubicBezTo>
                      <a:pt x="30" y="20"/>
                      <a:pt x="32" y="23"/>
                      <a:pt x="33" y="25"/>
                    </a:cubicBezTo>
                    <a:cubicBezTo>
                      <a:pt x="23" y="24"/>
                      <a:pt x="13" y="28"/>
                      <a:pt x="4" y="34"/>
                    </a:cubicBezTo>
                    <a:cubicBezTo>
                      <a:pt x="1" y="27"/>
                      <a:pt x="0" y="20"/>
                      <a:pt x="5" y="13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1" name="Freeform 4491"/>
              <p:cNvSpPr/>
              <p:nvPr/>
            </p:nvSpPr>
            <p:spPr bwMode="auto">
              <a:xfrm>
                <a:off x="7903" y="1770"/>
                <a:ext cx="55" cy="47"/>
              </a:xfrm>
              <a:custGeom>
                <a:gdLst>
                  <a:gd name="T0" fmla="*/ 19 w 23"/>
                  <a:gd name="T1" fmla="*/ 1 h 20"/>
                  <a:gd name="T2" fmla="*/ 19 w 23"/>
                  <a:gd name="T3" fmla="*/ 1 h 20"/>
                  <a:gd name="T4" fmla="*/ 23 w 23"/>
                  <a:gd name="T5" fmla="*/ 12 h 20"/>
                  <a:gd name="T6" fmla="*/ 6 w 23"/>
                  <a:gd name="T7" fmla="*/ 20 h 20"/>
                  <a:gd name="T8" fmla="*/ 0 w 23"/>
                  <a:gd name="T9" fmla="*/ 9 h 20"/>
                  <a:gd name="T10" fmla="*/ 19 w 23"/>
                  <a:gd name="T11" fmla="*/ 1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0">
                    <a:moveTo>
                      <a:pt x="19" y="1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20" y="5"/>
                      <a:pt x="21" y="9"/>
                      <a:pt x="23" y="12"/>
                    </a:cubicBezTo>
                    <a:cubicBezTo>
                      <a:pt x="17" y="12"/>
                      <a:pt x="11" y="16"/>
                      <a:pt x="6" y="20"/>
                    </a:cubicBezTo>
                    <a:cubicBezTo>
                      <a:pt x="4" y="17"/>
                      <a:pt x="2" y="13"/>
                      <a:pt x="0" y="9"/>
                    </a:cubicBezTo>
                    <a:cubicBezTo>
                      <a:pt x="4" y="4"/>
                      <a:pt x="12" y="0"/>
                      <a:pt x="19" y="1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2" name="Freeform 4492"/>
              <p:cNvSpPr/>
              <p:nvPr/>
            </p:nvSpPr>
            <p:spPr bwMode="auto">
              <a:xfrm>
                <a:off x="7894" y="1715"/>
                <a:ext cx="54" cy="60"/>
              </a:xfrm>
              <a:custGeom>
                <a:gdLst>
                  <a:gd name="T0" fmla="*/ 7 w 23"/>
                  <a:gd name="T1" fmla="*/ 25 h 25"/>
                  <a:gd name="T2" fmla="*/ 23 w 23"/>
                  <a:gd name="T3" fmla="*/ 1 h 25"/>
                  <a:gd name="T4" fmla="*/ 22 w 23"/>
                  <a:gd name="T5" fmla="*/ 21 h 25"/>
                  <a:gd name="T6" fmla="*/ 7 w 23"/>
                  <a:gd name="T7" fmla="*/ 25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5">
                    <a:moveTo>
                      <a:pt x="7" y="25"/>
                    </a:moveTo>
                    <a:cubicBezTo>
                      <a:pt x="0" y="14"/>
                      <a:pt x="10" y="0"/>
                      <a:pt x="23" y="1"/>
                    </a:cubicBezTo>
                    <a:cubicBezTo>
                      <a:pt x="21" y="8"/>
                      <a:pt x="21" y="14"/>
                      <a:pt x="22" y="21"/>
                    </a:cubicBezTo>
                    <a:cubicBezTo>
                      <a:pt x="17" y="20"/>
                      <a:pt x="11" y="22"/>
                      <a:pt x="7" y="25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3" name="Freeform 4493"/>
              <p:cNvSpPr/>
              <p:nvPr/>
            </p:nvSpPr>
            <p:spPr bwMode="auto">
              <a:xfrm>
                <a:off x="7989" y="1666"/>
                <a:ext cx="97" cy="128"/>
              </a:xfrm>
              <a:custGeom>
                <a:gdLst>
                  <a:gd name="T0" fmla="*/ 9 w 41"/>
                  <a:gd name="T1" fmla="*/ 54 h 54"/>
                  <a:gd name="T2" fmla="*/ 9 w 41"/>
                  <a:gd name="T3" fmla="*/ 12 h 54"/>
                  <a:gd name="T4" fmla="*/ 41 w 41"/>
                  <a:gd name="T5" fmla="*/ 0 h 54"/>
                  <a:gd name="T6" fmla="*/ 40 w 41"/>
                  <a:gd name="T7" fmla="*/ 2 h 54"/>
                  <a:gd name="T8" fmla="*/ 39 w 41"/>
                  <a:gd name="T9" fmla="*/ 13 h 54"/>
                  <a:gd name="T10" fmla="*/ 21 w 41"/>
                  <a:gd name="T11" fmla="*/ 46 h 54"/>
                  <a:gd name="T12" fmla="*/ 11 w 41"/>
                  <a:gd name="T13" fmla="*/ 52 h 54"/>
                  <a:gd name="T14" fmla="*/ 9 w 41"/>
                  <a:gd name="T15" fmla="*/ 54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54">
                    <a:moveTo>
                      <a:pt x="9" y="54"/>
                    </a:moveTo>
                    <a:cubicBezTo>
                      <a:pt x="3" y="40"/>
                      <a:pt x="0" y="25"/>
                      <a:pt x="9" y="12"/>
                    </a:cubicBezTo>
                    <a:cubicBezTo>
                      <a:pt x="16" y="2"/>
                      <a:pt x="28" y="0"/>
                      <a:pt x="41" y="0"/>
                    </a:cubicBezTo>
                    <a:cubicBezTo>
                      <a:pt x="40" y="0"/>
                      <a:pt x="40" y="1"/>
                      <a:pt x="40" y="2"/>
                    </a:cubicBezTo>
                    <a:cubicBezTo>
                      <a:pt x="39" y="6"/>
                      <a:pt x="39" y="9"/>
                      <a:pt x="39" y="13"/>
                    </a:cubicBezTo>
                    <a:cubicBezTo>
                      <a:pt x="22" y="14"/>
                      <a:pt x="10" y="32"/>
                      <a:pt x="21" y="46"/>
                    </a:cubicBezTo>
                    <a:cubicBezTo>
                      <a:pt x="17" y="47"/>
                      <a:pt x="14" y="49"/>
                      <a:pt x="11" y="52"/>
                    </a:cubicBezTo>
                    <a:cubicBezTo>
                      <a:pt x="10" y="52"/>
                      <a:pt x="9" y="53"/>
                      <a:pt x="9" y="5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4" name="Freeform 4494"/>
              <p:cNvSpPr/>
              <p:nvPr/>
            </p:nvSpPr>
            <p:spPr bwMode="auto">
              <a:xfrm>
                <a:off x="8019" y="1703"/>
                <a:ext cx="93" cy="69"/>
              </a:xfrm>
              <a:custGeom>
                <a:gdLst>
                  <a:gd name="T0" fmla="*/ 26 w 39"/>
                  <a:gd name="T1" fmla="*/ 0 h 29"/>
                  <a:gd name="T2" fmla="*/ 39 w 39"/>
                  <a:gd name="T3" fmla="*/ 26 h 29"/>
                  <a:gd name="T4" fmla="*/ 10 w 39"/>
                  <a:gd name="T5" fmla="*/ 29 h 29"/>
                  <a:gd name="T6" fmla="*/ 26 w 39"/>
                  <a:gd name="T7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28">
                    <a:moveTo>
                      <a:pt x="26" y="0"/>
                    </a:moveTo>
                    <a:cubicBezTo>
                      <a:pt x="27" y="10"/>
                      <a:pt x="31" y="20"/>
                      <a:pt x="39" y="26"/>
                    </a:cubicBezTo>
                    <a:cubicBezTo>
                      <a:pt x="29" y="24"/>
                      <a:pt x="19" y="25"/>
                      <a:pt x="10" y="29"/>
                    </a:cubicBezTo>
                    <a:cubicBezTo>
                      <a:pt x="0" y="17"/>
                      <a:pt x="11" y="1"/>
                      <a:pt x="26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5" name="Freeform 4495"/>
              <p:cNvSpPr/>
              <p:nvPr/>
            </p:nvSpPr>
            <p:spPr bwMode="auto">
              <a:xfrm>
                <a:off x="8050" y="1571"/>
                <a:ext cx="45" cy="54"/>
              </a:xfrm>
              <a:custGeom>
                <a:gdLst>
                  <a:gd name="T0" fmla="*/ 19 w 19"/>
                  <a:gd name="T1" fmla="*/ 23 h 23"/>
                  <a:gd name="T2" fmla="*/ 5 w 19"/>
                  <a:gd name="T3" fmla="*/ 21 h 23"/>
                  <a:gd name="T4" fmla="*/ 0 w 19"/>
                  <a:gd name="T5" fmla="*/ 0 h 23"/>
                  <a:gd name="T6" fmla="*/ 14 w 19"/>
                  <a:gd name="T7" fmla="*/ 0 h 23"/>
                  <a:gd name="T8" fmla="*/ 19 w 19"/>
                  <a:gd name="T9" fmla="*/ 2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3">
                    <a:moveTo>
                      <a:pt x="19" y="23"/>
                    </a:moveTo>
                    <a:cubicBezTo>
                      <a:pt x="14" y="22"/>
                      <a:pt x="9" y="21"/>
                      <a:pt x="5" y="21"/>
                    </a:cubicBezTo>
                    <a:cubicBezTo>
                      <a:pt x="2" y="14"/>
                      <a:pt x="0" y="7"/>
                      <a:pt x="0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8"/>
                      <a:pt x="15" y="16"/>
                      <a:pt x="19" y="23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6" name="Freeform 4496"/>
              <p:cNvSpPr/>
              <p:nvPr/>
            </p:nvSpPr>
            <p:spPr bwMode="auto">
              <a:xfrm>
                <a:off x="7875" y="1685"/>
                <a:ext cx="76" cy="99"/>
              </a:xfrm>
              <a:custGeom>
                <a:gdLst>
                  <a:gd name="T0" fmla="*/ 13 w 32"/>
                  <a:gd name="T1" fmla="*/ 40 h 42"/>
                  <a:gd name="T2" fmla="*/ 10 w 32"/>
                  <a:gd name="T3" fmla="*/ 42 h 42"/>
                  <a:gd name="T4" fmla="*/ 0 w 32"/>
                  <a:gd name="T5" fmla="*/ 19 h 42"/>
                  <a:gd name="T6" fmla="*/ 26 w 32"/>
                  <a:gd name="T7" fmla="*/ 1 h 42"/>
                  <a:gd name="T8" fmla="*/ 32 w 32"/>
                  <a:gd name="T9" fmla="*/ 9 h 42"/>
                  <a:gd name="T10" fmla="*/ 31 w 32"/>
                  <a:gd name="T11" fmla="*/ 11 h 42"/>
                  <a:gd name="T12" fmla="*/ 13 w 32"/>
                  <a:gd name="T13" fmla="*/ 40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42">
                    <a:moveTo>
                      <a:pt x="13" y="40"/>
                    </a:moveTo>
                    <a:cubicBezTo>
                      <a:pt x="12" y="40"/>
                      <a:pt x="11" y="41"/>
                      <a:pt x="10" y="42"/>
                    </a:cubicBezTo>
                    <a:cubicBezTo>
                      <a:pt x="6" y="34"/>
                      <a:pt x="3" y="27"/>
                      <a:pt x="0" y="19"/>
                    </a:cubicBezTo>
                    <a:cubicBezTo>
                      <a:pt x="6" y="9"/>
                      <a:pt x="13" y="0"/>
                      <a:pt x="26" y="1"/>
                    </a:cubicBezTo>
                    <a:cubicBezTo>
                      <a:pt x="27" y="4"/>
                      <a:pt x="30" y="6"/>
                      <a:pt x="32" y="9"/>
                    </a:cubicBezTo>
                    <a:cubicBezTo>
                      <a:pt x="32" y="9"/>
                      <a:pt x="32" y="10"/>
                      <a:pt x="31" y="11"/>
                    </a:cubicBezTo>
                    <a:cubicBezTo>
                      <a:pt x="16" y="9"/>
                      <a:pt x="2" y="27"/>
                      <a:pt x="13" y="4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7" name="Freeform 4497"/>
              <p:cNvSpPr/>
              <p:nvPr/>
            </p:nvSpPr>
            <p:spPr bwMode="auto">
              <a:xfrm>
                <a:off x="8123" y="1571"/>
                <a:ext cx="50" cy="38"/>
              </a:xfrm>
              <a:custGeom>
                <a:gdLst>
                  <a:gd name="T0" fmla="*/ 21 w 21"/>
                  <a:gd name="T1" fmla="*/ 9 h 16"/>
                  <a:gd name="T2" fmla="*/ 3 w 21"/>
                  <a:gd name="T3" fmla="*/ 16 h 16"/>
                  <a:gd name="T4" fmla="*/ 1 w 21"/>
                  <a:gd name="T5" fmla="*/ 0 h 16"/>
                  <a:gd name="T6" fmla="*/ 9 w 21"/>
                  <a:gd name="T7" fmla="*/ 0 h 16"/>
                  <a:gd name="T8" fmla="*/ 21 w 21"/>
                  <a:gd name="T9" fmla="*/ 9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6">
                    <a:moveTo>
                      <a:pt x="21" y="9"/>
                    </a:moveTo>
                    <a:cubicBezTo>
                      <a:pt x="15" y="10"/>
                      <a:pt x="9" y="12"/>
                      <a:pt x="3" y="16"/>
                    </a:cubicBezTo>
                    <a:cubicBezTo>
                      <a:pt x="1" y="11"/>
                      <a:pt x="0" y="5"/>
                      <a:pt x="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3" y="3"/>
                      <a:pt x="18" y="6"/>
                      <a:pt x="21" y="9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8" name="Freeform 4498"/>
              <p:cNvSpPr/>
              <p:nvPr/>
            </p:nvSpPr>
            <p:spPr bwMode="auto">
              <a:xfrm>
                <a:off x="8088" y="1571"/>
                <a:ext cx="38" cy="57"/>
              </a:xfrm>
              <a:custGeom>
                <a:gdLst>
                  <a:gd name="T0" fmla="*/ 16 w 16"/>
                  <a:gd name="T1" fmla="*/ 17 h 24"/>
                  <a:gd name="T2" fmla="*/ 8 w 16"/>
                  <a:gd name="T3" fmla="*/ 24 h 24"/>
                  <a:gd name="T4" fmla="*/ 1 w 16"/>
                  <a:gd name="T5" fmla="*/ 0 h 24"/>
                  <a:gd name="T6" fmla="*/ 13 w 16"/>
                  <a:gd name="T7" fmla="*/ 0 h 24"/>
                  <a:gd name="T8" fmla="*/ 16 w 16"/>
                  <a:gd name="T9" fmla="*/ 1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4">
                    <a:moveTo>
                      <a:pt x="16" y="17"/>
                    </a:moveTo>
                    <a:cubicBezTo>
                      <a:pt x="13" y="19"/>
                      <a:pt x="10" y="22"/>
                      <a:pt x="8" y="24"/>
                    </a:cubicBezTo>
                    <a:cubicBezTo>
                      <a:pt x="3" y="17"/>
                      <a:pt x="0" y="8"/>
                      <a:pt x="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6"/>
                      <a:pt x="12" y="12"/>
                      <a:pt x="16" y="17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9" name="Freeform 4499"/>
              <p:cNvSpPr/>
              <p:nvPr/>
            </p:nvSpPr>
            <p:spPr bwMode="auto">
              <a:xfrm>
                <a:off x="8175" y="1670"/>
                <a:ext cx="52" cy="55"/>
              </a:xfrm>
              <a:custGeom>
                <a:gdLst>
                  <a:gd name="T0" fmla="*/ 17 w 22"/>
                  <a:gd name="T1" fmla="*/ 0 h 23"/>
                  <a:gd name="T2" fmla="*/ 18 w 22"/>
                  <a:gd name="T3" fmla="*/ 0 h 23"/>
                  <a:gd name="T4" fmla="*/ 22 w 22"/>
                  <a:gd name="T5" fmla="*/ 16 h 23"/>
                  <a:gd name="T6" fmla="*/ 0 w 22"/>
                  <a:gd name="T7" fmla="*/ 23 h 23"/>
                  <a:gd name="T8" fmla="*/ 17 w 22"/>
                  <a:gd name="T9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17" y="0"/>
                    </a:moveTo>
                    <a:cubicBezTo>
                      <a:pt x="17" y="0"/>
                      <a:pt x="18" y="0"/>
                      <a:pt x="18" y="0"/>
                    </a:cubicBezTo>
                    <a:cubicBezTo>
                      <a:pt x="18" y="5"/>
                      <a:pt x="20" y="11"/>
                      <a:pt x="22" y="16"/>
                    </a:cubicBezTo>
                    <a:cubicBezTo>
                      <a:pt x="14" y="17"/>
                      <a:pt x="7" y="20"/>
                      <a:pt x="0" y="23"/>
                    </a:cubicBezTo>
                    <a:cubicBezTo>
                      <a:pt x="0" y="12"/>
                      <a:pt x="4" y="1"/>
                      <a:pt x="17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0" name="Freeform 4500"/>
              <p:cNvSpPr/>
              <p:nvPr/>
            </p:nvSpPr>
            <p:spPr bwMode="auto">
              <a:xfrm>
                <a:off x="7884" y="1587"/>
                <a:ext cx="45" cy="64"/>
              </a:xfrm>
              <a:custGeom>
                <a:gdLst>
                  <a:gd name="T0" fmla="*/ 16 w 19"/>
                  <a:gd name="T1" fmla="*/ 24 h 27"/>
                  <a:gd name="T2" fmla="*/ 2 w 19"/>
                  <a:gd name="T3" fmla="*/ 27 h 27"/>
                  <a:gd name="T4" fmla="*/ 19 w 19"/>
                  <a:gd name="T5" fmla="*/ 3 h 27"/>
                  <a:gd name="T6" fmla="*/ 16 w 19"/>
                  <a:gd name="T7" fmla="*/ 24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7">
                    <a:moveTo>
                      <a:pt x="16" y="24"/>
                    </a:moveTo>
                    <a:cubicBezTo>
                      <a:pt x="12" y="24"/>
                      <a:pt x="7" y="25"/>
                      <a:pt x="2" y="27"/>
                    </a:cubicBezTo>
                    <a:cubicBezTo>
                      <a:pt x="0" y="16"/>
                      <a:pt x="6" y="0"/>
                      <a:pt x="19" y="3"/>
                    </a:cubicBezTo>
                    <a:cubicBezTo>
                      <a:pt x="17" y="10"/>
                      <a:pt x="16" y="17"/>
                      <a:pt x="16" y="24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1" name="Freeform 4501"/>
              <p:cNvSpPr/>
              <p:nvPr/>
            </p:nvSpPr>
            <p:spPr bwMode="auto">
              <a:xfrm>
                <a:off x="7981" y="1765"/>
                <a:ext cx="145" cy="173"/>
              </a:xfrm>
              <a:custGeom>
                <a:gdLst>
                  <a:gd name="T0" fmla="*/ 19 w 61"/>
                  <a:gd name="T1" fmla="*/ 34 h 73"/>
                  <a:gd name="T2" fmla="*/ 21 w 61"/>
                  <a:gd name="T3" fmla="*/ 73 h 73"/>
                  <a:gd name="T4" fmla="*/ 4 w 61"/>
                  <a:gd name="T5" fmla="*/ 61 h 73"/>
                  <a:gd name="T6" fmla="*/ 17 w 61"/>
                  <a:gd name="T7" fmla="*/ 11 h 73"/>
                  <a:gd name="T8" fmla="*/ 61 w 61"/>
                  <a:gd name="T9" fmla="*/ 5 h 73"/>
                  <a:gd name="T10" fmla="*/ 60 w 61"/>
                  <a:gd name="T11" fmla="*/ 7 h 73"/>
                  <a:gd name="T12" fmla="*/ 58 w 61"/>
                  <a:gd name="T13" fmla="*/ 13 h 73"/>
                  <a:gd name="T14" fmla="*/ 19 w 61"/>
                  <a:gd name="T15" fmla="*/ 34 h 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3">
                    <a:moveTo>
                      <a:pt x="19" y="34"/>
                    </a:moveTo>
                    <a:cubicBezTo>
                      <a:pt x="13" y="46"/>
                      <a:pt x="12" y="62"/>
                      <a:pt x="21" y="73"/>
                    </a:cubicBezTo>
                    <a:cubicBezTo>
                      <a:pt x="15" y="70"/>
                      <a:pt x="9" y="66"/>
                      <a:pt x="4" y="61"/>
                    </a:cubicBezTo>
                    <a:cubicBezTo>
                      <a:pt x="1" y="43"/>
                      <a:pt x="0" y="23"/>
                      <a:pt x="17" y="11"/>
                    </a:cubicBezTo>
                    <a:cubicBezTo>
                      <a:pt x="30" y="2"/>
                      <a:pt x="47" y="0"/>
                      <a:pt x="61" y="5"/>
                    </a:cubicBezTo>
                    <a:cubicBezTo>
                      <a:pt x="61" y="6"/>
                      <a:pt x="61" y="7"/>
                      <a:pt x="60" y="7"/>
                    </a:cubicBezTo>
                    <a:cubicBezTo>
                      <a:pt x="60" y="9"/>
                      <a:pt x="59" y="11"/>
                      <a:pt x="58" y="13"/>
                    </a:cubicBezTo>
                    <a:cubicBezTo>
                      <a:pt x="43" y="12"/>
                      <a:pt x="26" y="20"/>
                      <a:pt x="19" y="34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2" name="Freeform 4502"/>
              <p:cNvSpPr/>
              <p:nvPr/>
            </p:nvSpPr>
            <p:spPr bwMode="auto">
              <a:xfrm>
                <a:off x="8015" y="1803"/>
                <a:ext cx="104" cy="143"/>
              </a:xfrm>
              <a:custGeom>
                <a:gdLst>
                  <a:gd name="T0" fmla="*/ 9 w 44"/>
                  <a:gd name="T1" fmla="*/ 17 h 60"/>
                  <a:gd name="T2" fmla="*/ 44 w 44"/>
                  <a:gd name="T3" fmla="*/ 0 h 60"/>
                  <a:gd name="T4" fmla="*/ 42 w 44"/>
                  <a:gd name="T5" fmla="*/ 13 h 60"/>
                  <a:gd name="T6" fmla="*/ 22 w 44"/>
                  <a:gd name="T7" fmla="*/ 52 h 60"/>
                  <a:gd name="T8" fmla="*/ 14 w 44"/>
                  <a:gd name="T9" fmla="*/ 60 h 60"/>
                  <a:gd name="T10" fmla="*/ 9 w 44"/>
                  <a:gd name="T11" fmla="*/ 17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60">
                    <a:moveTo>
                      <a:pt x="9" y="17"/>
                    </a:moveTo>
                    <a:cubicBezTo>
                      <a:pt x="17" y="6"/>
                      <a:pt x="30" y="0"/>
                      <a:pt x="44" y="0"/>
                    </a:cubicBezTo>
                    <a:cubicBezTo>
                      <a:pt x="43" y="5"/>
                      <a:pt x="42" y="9"/>
                      <a:pt x="42" y="13"/>
                    </a:cubicBezTo>
                    <a:cubicBezTo>
                      <a:pt x="26" y="17"/>
                      <a:pt x="11" y="36"/>
                      <a:pt x="22" y="52"/>
                    </a:cubicBezTo>
                    <a:cubicBezTo>
                      <a:pt x="19" y="54"/>
                      <a:pt x="17" y="57"/>
                      <a:pt x="14" y="60"/>
                    </a:cubicBezTo>
                    <a:cubicBezTo>
                      <a:pt x="2" y="49"/>
                      <a:pt x="0" y="31"/>
                      <a:pt x="9" y="17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3" name="Freeform 4503"/>
              <p:cNvSpPr/>
              <p:nvPr/>
            </p:nvSpPr>
            <p:spPr bwMode="auto">
              <a:xfrm>
                <a:off x="8130" y="1632"/>
                <a:ext cx="88" cy="117"/>
              </a:xfrm>
              <a:custGeom>
                <a:gdLst>
                  <a:gd name="T0" fmla="*/ 7 w 37"/>
                  <a:gd name="T1" fmla="*/ 16 h 49"/>
                  <a:gd name="T2" fmla="*/ 37 w 37"/>
                  <a:gd name="T3" fmla="*/ 2 h 49"/>
                  <a:gd name="T4" fmla="*/ 36 w 37"/>
                  <a:gd name="T5" fmla="*/ 13 h 49"/>
                  <a:gd name="T6" fmla="*/ 17 w 37"/>
                  <a:gd name="T7" fmla="*/ 41 h 49"/>
                  <a:gd name="T8" fmla="*/ 7 w 37"/>
                  <a:gd name="T9" fmla="*/ 49 h 49"/>
                  <a:gd name="T10" fmla="*/ 7 w 37"/>
                  <a:gd name="T11" fmla="*/ 16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49">
                    <a:moveTo>
                      <a:pt x="7" y="16"/>
                    </a:moveTo>
                    <a:cubicBezTo>
                      <a:pt x="14" y="6"/>
                      <a:pt x="26" y="0"/>
                      <a:pt x="37" y="2"/>
                    </a:cubicBezTo>
                    <a:cubicBezTo>
                      <a:pt x="37" y="5"/>
                      <a:pt x="36" y="9"/>
                      <a:pt x="36" y="13"/>
                    </a:cubicBezTo>
                    <a:cubicBezTo>
                      <a:pt x="22" y="14"/>
                      <a:pt x="13" y="27"/>
                      <a:pt x="17" y="41"/>
                    </a:cubicBezTo>
                    <a:cubicBezTo>
                      <a:pt x="13" y="43"/>
                      <a:pt x="10" y="46"/>
                      <a:pt x="7" y="49"/>
                    </a:cubicBezTo>
                    <a:cubicBezTo>
                      <a:pt x="2" y="38"/>
                      <a:pt x="0" y="26"/>
                      <a:pt x="7" y="1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4" name="Freeform 4504"/>
              <p:cNvSpPr/>
              <p:nvPr/>
            </p:nvSpPr>
            <p:spPr bwMode="auto">
              <a:xfrm>
                <a:off x="7840" y="1571"/>
                <a:ext cx="4" cy="2"/>
              </a:xfrm>
              <a:custGeom>
                <a:gdLst>
                  <a:gd name="T0" fmla="*/ 0 w 2"/>
                  <a:gd name="T1" fmla="*/ 1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5" name="Freeform 4505"/>
              <p:cNvSpPr/>
              <p:nvPr/>
            </p:nvSpPr>
            <p:spPr bwMode="auto">
              <a:xfrm>
                <a:off x="7832" y="1571"/>
                <a:ext cx="50" cy="68"/>
              </a:xfrm>
              <a:custGeom>
                <a:gdLst>
                  <a:gd name="T0" fmla="*/ 18 w 21"/>
                  <a:gd name="T1" fmla="*/ 2 h 29"/>
                  <a:gd name="T2" fmla="*/ 5 w 21"/>
                  <a:gd name="T3" fmla="*/ 29 h 29"/>
                  <a:gd name="T4" fmla="*/ 0 w 21"/>
                  <a:gd name="T5" fmla="*/ 13 h 29"/>
                  <a:gd name="T6" fmla="*/ 8 w 21"/>
                  <a:gd name="T7" fmla="*/ 0 h 29"/>
                  <a:gd name="T8" fmla="*/ 21 w 21"/>
                  <a:gd name="T9" fmla="*/ 0 h 29"/>
                  <a:gd name="T10" fmla="*/ 18 w 21"/>
                  <a:gd name="T11" fmla="*/ 2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8">
                    <a:moveTo>
                      <a:pt x="18" y="2"/>
                    </a:moveTo>
                    <a:cubicBezTo>
                      <a:pt x="10" y="9"/>
                      <a:pt x="7" y="19"/>
                      <a:pt x="5" y="29"/>
                    </a:cubicBezTo>
                    <a:cubicBezTo>
                      <a:pt x="3" y="24"/>
                      <a:pt x="2" y="18"/>
                      <a:pt x="0" y="13"/>
                    </a:cubicBezTo>
                    <a:cubicBezTo>
                      <a:pt x="3" y="9"/>
                      <a:pt x="5" y="4"/>
                      <a:pt x="8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19" y="1"/>
                      <a:pt x="18" y="2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6" name="Freeform 4506"/>
              <p:cNvSpPr/>
              <p:nvPr/>
            </p:nvSpPr>
            <p:spPr bwMode="auto">
              <a:xfrm>
                <a:off x="7823" y="1571"/>
                <a:ext cx="14" cy="21"/>
              </a:xfrm>
              <a:custGeom>
                <a:gdLst>
                  <a:gd name="T0" fmla="*/ 6 w 6"/>
                  <a:gd name="T1" fmla="*/ 4 h 9"/>
                  <a:gd name="T2" fmla="*/ 3 w 6"/>
                  <a:gd name="T3" fmla="*/ 9 h 9"/>
                  <a:gd name="T4" fmla="*/ 0 w 6"/>
                  <a:gd name="T5" fmla="*/ 0 h 9"/>
                  <a:gd name="T6" fmla="*/ 3 w 6"/>
                  <a:gd name="T7" fmla="*/ 0 h 9"/>
                  <a:gd name="T8" fmla="*/ 6 w 6"/>
                  <a:gd name="T9" fmla="*/ 4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6" y="4"/>
                    </a:moveTo>
                    <a:cubicBezTo>
                      <a:pt x="5" y="6"/>
                      <a:pt x="4" y="7"/>
                      <a:pt x="3" y="9"/>
                    </a:cubicBezTo>
                    <a:cubicBezTo>
                      <a:pt x="2" y="6"/>
                      <a:pt x="1" y="3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5" y="3"/>
                      <a:pt x="6" y="4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7" name="Freeform 4507"/>
              <p:cNvSpPr/>
              <p:nvPr/>
            </p:nvSpPr>
            <p:spPr bwMode="auto">
              <a:xfrm>
                <a:off x="7963" y="1571"/>
                <a:ext cx="75" cy="90"/>
              </a:xfrm>
              <a:custGeom>
                <a:gdLst>
                  <a:gd name="T0" fmla="*/ 15 w 32"/>
                  <a:gd name="T1" fmla="*/ 29 h 38"/>
                  <a:gd name="T2" fmla="*/ 5 w 32"/>
                  <a:gd name="T3" fmla="*/ 38 h 38"/>
                  <a:gd name="T4" fmla="*/ 6 w 32"/>
                  <a:gd name="T5" fmla="*/ 4 h 38"/>
                  <a:gd name="T6" fmla="*/ 10 w 32"/>
                  <a:gd name="T7" fmla="*/ 0 h 38"/>
                  <a:gd name="T8" fmla="*/ 32 w 32"/>
                  <a:gd name="T9" fmla="*/ 0 h 38"/>
                  <a:gd name="T10" fmla="*/ 15 w 32"/>
                  <a:gd name="T11" fmla="*/ 29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8">
                    <a:moveTo>
                      <a:pt x="15" y="29"/>
                    </a:moveTo>
                    <a:cubicBezTo>
                      <a:pt x="12" y="32"/>
                      <a:pt x="8" y="35"/>
                      <a:pt x="5" y="38"/>
                    </a:cubicBezTo>
                    <a:cubicBezTo>
                      <a:pt x="2" y="27"/>
                      <a:pt x="0" y="15"/>
                      <a:pt x="6" y="4"/>
                    </a:cubicBezTo>
                    <a:cubicBezTo>
                      <a:pt x="7" y="3"/>
                      <a:pt x="8" y="1"/>
                      <a:pt x="10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9" y="1"/>
                      <a:pt x="10" y="18"/>
                      <a:pt x="15" y="2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8" name="Freeform 4508"/>
              <p:cNvSpPr/>
              <p:nvPr/>
            </p:nvSpPr>
            <p:spPr bwMode="auto">
              <a:xfrm>
                <a:off x="7747" y="1817"/>
                <a:ext cx="140" cy="93"/>
              </a:xfrm>
              <a:custGeom>
                <a:gdLst>
                  <a:gd name="T0" fmla="*/ 3 w 59"/>
                  <a:gd name="T1" fmla="*/ 36 h 39"/>
                  <a:gd name="T2" fmla="*/ 0 w 59"/>
                  <a:gd name="T3" fmla="*/ 30 h 39"/>
                  <a:gd name="T4" fmla="*/ 26 w 59"/>
                  <a:gd name="T5" fmla="*/ 14 h 39"/>
                  <a:gd name="T6" fmla="*/ 54 w 59"/>
                  <a:gd name="T7" fmla="*/ 0 h 39"/>
                  <a:gd name="T8" fmla="*/ 59 w 59"/>
                  <a:gd name="T9" fmla="*/ 9 h 39"/>
                  <a:gd name="T10" fmla="*/ 4 w 59"/>
                  <a:gd name="T11" fmla="*/ 39 h 39"/>
                  <a:gd name="T12" fmla="*/ 3 w 59"/>
                  <a:gd name="T13" fmla="*/ 36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39">
                    <a:moveTo>
                      <a:pt x="3" y="36"/>
                    </a:moveTo>
                    <a:cubicBezTo>
                      <a:pt x="2" y="34"/>
                      <a:pt x="1" y="32"/>
                      <a:pt x="0" y="30"/>
                    </a:cubicBezTo>
                    <a:cubicBezTo>
                      <a:pt x="9" y="26"/>
                      <a:pt x="17" y="19"/>
                      <a:pt x="26" y="14"/>
                    </a:cubicBezTo>
                    <a:cubicBezTo>
                      <a:pt x="35" y="9"/>
                      <a:pt x="45" y="5"/>
                      <a:pt x="54" y="0"/>
                    </a:cubicBezTo>
                    <a:cubicBezTo>
                      <a:pt x="56" y="3"/>
                      <a:pt x="57" y="6"/>
                      <a:pt x="59" y="9"/>
                    </a:cubicBezTo>
                    <a:cubicBezTo>
                      <a:pt x="41" y="19"/>
                      <a:pt x="23" y="29"/>
                      <a:pt x="4" y="39"/>
                    </a:cubicBezTo>
                    <a:cubicBezTo>
                      <a:pt x="4" y="38"/>
                      <a:pt x="4" y="37"/>
                      <a:pt x="3" y="3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9" name="Freeform 4509"/>
              <p:cNvSpPr/>
              <p:nvPr/>
            </p:nvSpPr>
            <p:spPr bwMode="auto">
              <a:xfrm>
                <a:off x="7691" y="1699"/>
                <a:ext cx="139" cy="64"/>
              </a:xfrm>
              <a:custGeom>
                <a:gdLst>
                  <a:gd name="T0" fmla="*/ 0 w 59"/>
                  <a:gd name="T1" fmla="*/ 17 h 27"/>
                  <a:gd name="T2" fmla="*/ 56 w 59"/>
                  <a:gd name="T3" fmla="*/ 0 h 27"/>
                  <a:gd name="T4" fmla="*/ 59 w 59"/>
                  <a:gd name="T5" fmla="*/ 7 h 27"/>
                  <a:gd name="T6" fmla="*/ 3 w 59"/>
                  <a:gd name="T7" fmla="*/ 27 h 27"/>
                  <a:gd name="T8" fmla="*/ 0 w 59"/>
                  <a:gd name="T9" fmla="*/ 17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27">
                    <a:moveTo>
                      <a:pt x="0" y="17"/>
                    </a:moveTo>
                    <a:cubicBezTo>
                      <a:pt x="19" y="14"/>
                      <a:pt x="38" y="7"/>
                      <a:pt x="56" y="0"/>
                    </a:cubicBezTo>
                    <a:cubicBezTo>
                      <a:pt x="57" y="3"/>
                      <a:pt x="58" y="5"/>
                      <a:pt x="59" y="7"/>
                    </a:cubicBezTo>
                    <a:cubicBezTo>
                      <a:pt x="41" y="15"/>
                      <a:pt x="21" y="19"/>
                      <a:pt x="3" y="27"/>
                    </a:cubicBezTo>
                    <a:cubicBezTo>
                      <a:pt x="2" y="24"/>
                      <a:pt x="1" y="20"/>
                      <a:pt x="0" y="1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0" name="Freeform 4510"/>
              <p:cNvSpPr/>
              <p:nvPr/>
            </p:nvSpPr>
            <p:spPr bwMode="auto">
              <a:xfrm>
                <a:off x="7641" y="1571"/>
                <a:ext cx="146" cy="47"/>
              </a:xfrm>
              <a:custGeom>
                <a:gdLst>
                  <a:gd name="T0" fmla="*/ 61 w 62"/>
                  <a:gd name="T1" fmla="*/ 3 h 20"/>
                  <a:gd name="T2" fmla="*/ 62 w 62"/>
                  <a:gd name="T3" fmla="*/ 4 h 20"/>
                  <a:gd name="T4" fmla="*/ 30 w 62"/>
                  <a:gd name="T5" fmla="*/ 12 h 20"/>
                  <a:gd name="T6" fmla="*/ 3 w 62"/>
                  <a:gd name="T7" fmla="*/ 20 h 20"/>
                  <a:gd name="T8" fmla="*/ 0 w 62"/>
                  <a:gd name="T9" fmla="*/ 12 h 20"/>
                  <a:gd name="T10" fmla="*/ 42 w 62"/>
                  <a:gd name="T11" fmla="*/ 0 h 20"/>
                  <a:gd name="T12" fmla="*/ 61 w 62"/>
                  <a:gd name="T13" fmla="*/ 0 h 20"/>
                  <a:gd name="T14" fmla="*/ 61 w 62"/>
                  <a:gd name="T15" fmla="*/ 3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20">
                    <a:moveTo>
                      <a:pt x="61" y="3"/>
                    </a:moveTo>
                    <a:cubicBezTo>
                      <a:pt x="62" y="3"/>
                      <a:pt x="62" y="4"/>
                      <a:pt x="62" y="4"/>
                    </a:cubicBezTo>
                    <a:cubicBezTo>
                      <a:pt x="51" y="6"/>
                      <a:pt x="41" y="10"/>
                      <a:pt x="30" y="12"/>
                    </a:cubicBezTo>
                    <a:cubicBezTo>
                      <a:pt x="21" y="15"/>
                      <a:pt x="12" y="17"/>
                      <a:pt x="3" y="20"/>
                    </a:cubicBezTo>
                    <a:cubicBezTo>
                      <a:pt x="2" y="18"/>
                      <a:pt x="1" y="15"/>
                      <a:pt x="0" y="12"/>
                    </a:cubicBezTo>
                    <a:cubicBezTo>
                      <a:pt x="14" y="8"/>
                      <a:pt x="28" y="4"/>
                      <a:pt x="42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1"/>
                      <a:pt x="61" y="2"/>
                      <a:pt x="61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1" name="Freeform 4511"/>
              <p:cNvSpPr/>
              <p:nvPr/>
            </p:nvSpPr>
            <p:spPr bwMode="auto">
              <a:xfrm>
                <a:off x="7998" y="1578"/>
                <a:ext cx="54" cy="59"/>
              </a:xfrm>
              <a:custGeom>
                <a:gdLst>
                  <a:gd name="T0" fmla="*/ 19 w 23"/>
                  <a:gd name="T1" fmla="*/ 0 h 25"/>
                  <a:gd name="T2" fmla="*/ 23 w 23"/>
                  <a:gd name="T3" fmla="*/ 19 h 25"/>
                  <a:gd name="T4" fmla="*/ 3 w 23"/>
                  <a:gd name="T5" fmla="*/ 25 h 25"/>
                  <a:gd name="T6" fmla="*/ 19 w 23"/>
                  <a:gd name="T7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5">
                    <a:moveTo>
                      <a:pt x="19" y="0"/>
                    </a:moveTo>
                    <a:cubicBezTo>
                      <a:pt x="19" y="7"/>
                      <a:pt x="21" y="13"/>
                      <a:pt x="23" y="19"/>
                    </a:cubicBezTo>
                    <a:cubicBezTo>
                      <a:pt x="16" y="19"/>
                      <a:pt x="9" y="21"/>
                      <a:pt x="3" y="25"/>
                    </a:cubicBezTo>
                    <a:cubicBezTo>
                      <a:pt x="0" y="14"/>
                      <a:pt x="6" y="0"/>
                      <a:pt x="19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2" name="Freeform 4512"/>
              <p:cNvSpPr/>
              <p:nvPr/>
            </p:nvSpPr>
            <p:spPr bwMode="auto">
              <a:xfrm>
                <a:off x="7631" y="1571"/>
                <a:ext cx="83" cy="21"/>
              </a:xfrm>
              <a:custGeom>
                <a:gdLst>
                  <a:gd name="T0" fmla="*/ 3 w 35"/>
                  <a:gd name="T1" fmla="*/ 9 h 9"/>
                  <a:gd name="T2" fmla="*/ 0 w 35"/>
                  <a:gd name="T3" fmla="*/ 0 h 9"/>
                  <a:gd name="T4" fmla="*/ 35 w 35"/>
                  <a:gd name="T5" fmla="*/ 0 h 9"/>
                  <a:gd name="T6" fmla="*/ 3 w 35"/>
                  <a:gd name="T7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9">
                    <a:moveTo>
                      <a:pt x="3" y="9"/>
                    </a:moveTo>
                    <a:cubicBezTo>
                      <a:pt x="2" y="6"/>
                      <a:pt x="1" y="3"/>
                      <a:pt x="0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4" y="3"/>
                      <a:pt x="14" y="6"/>
                      <a:pt x="3" y="9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3" name="Freeform 4513"/>
              <p:cNvSpPr/>
              <p:nvPr/>
            </p:nvSpPr>
            <p:spPr bwMode="auto">
              <a:xfrm>
                <a:off x="7700" y="1725"/>
                <a:ext cx="170" cy="159"/>
              </a:xfrm>
              <a:custGeom>
                <a:gdLst>
                  <a:gd name="T0" fmla="*/ 19 w 72"/>
                  <a:gd name="T1" fmla="*/ 67 h 67"/>
                  <a:gd name="T2" fmla="*/ 10 w 72"/>
                  <a:gd name="T3" fmla="*/ 47 h 67"/>
                  <a:gd name="T4" fmla="*/ 0 w 72"/>
                  <a:gd name="T5" fmla="*/ 19 h 67"/>
                  <a:gd name="T6" fmla="*/ 56 w 72"/>
                  <a:gd name="T7" fmla="*/ 0 h 67"/>
                  <a:gd name="T8" fmla="*/ 59 w 72"/>
                  <a:gd name="T9" fmla="*/ 8 h 67"/>
                  <a:gd name="T10" fmla="*/ 66 w 72"/>
                  <a:gd name="T11" fmla="*/ 24 h 67"/>
                  <a:gd name="T12" fmla="*/ 66 w 72"/>
                  <a:gd name="T13" fmla="*/ 24 h 67"/>
                  <a:gd name="T14" fmla="*/ 36 w 72"/>
                  <a:gd name="T15" fmla="*/ 43 h 67"/>
                  <a:gd name="T16" fmla="*/ 23 w 72"/>
                  <a:gd name="T17" fmla="*/ 24 h 67"/>
                  <a:gd name="T18" fmla="*/ 42 w 72"/>
                  <a:gd name="T19" fmla="*/ 19 h 67"/>
                  <a:gd name="T20" fmla="*/ 40 w 72"/>
                  <a:gd name="T21" fmla="*/ 29 h 67"/>
                  <a:gd name="T22" fmla="*/ 40 w 72"/>
                  <a:gd name="T23" fmla="*/ 29 h 67"/>
                  <a:gd name="T24" fmla="*/ 40 w 72"/>
                  <a:gd name="T25" fmla="*/ 26 h 67"/>
                  <a:gd name="T26" fmla="*/ 33 w 72"/>
                  <a:gd name="T27" fmla="*/ 30 h 67"/>
                  <a:gd name="T28" fmla="*/ 46 w 72"/>
                  <a:gd name="T29" fmla="*/ 28 h 67"/>
                  <a:gd name="T30" fmla="*/ 39 w 72"/>
                  <a:gd name="T31" fmla="*/ 14 h 67"/>
                  <a:gd name="T32" fmla="*/ 19 w 72"/>
                  <a:gd name="T33" fmla="*/ 38 h 67"/>
                  <a:gd name="T34" fmla="*/ 68 w 72"/>
                  <a:gd name="T35" fmla="*/ 28 h 67"/>
                  <a:gd name="T36" fmla="*/ 72 w 72"/>
                  <a:gd name="T37" fmla="*/ 36 h 67"/>
                  <a:gd name="T38" fmla="*/ 45 w 72"/>
                  <a:gd name="T39" fmla="*/ 50 h 67"/>
                  <a:gd name="T40" fmla="*/ 19 w 72"/>
                  <a:gd name="T41" fmla="*/ 67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67">
                    <a:moveTo>
                      <a:pt x="19" y="67"/>
                    </a:moveTo>
                    <a:cubicBezTo>
                      <a:pt x="16" y="60"/>
                      <a:pt x="13" y="54"/>
                      <a:pt x="10" y="47"/>
                    </a:cubicBezTo>
                    <a:cubicBezTo>
                      <a:pt x="7" y="38"/>
                      <a:pt x="3" y="29"/>
                      <a:pt x="0" y="19"/>
                    </a:cubicBezTo>
                    <a:cubicBezTo>
                      <a:pt x="19" y="12"/>
                      <a:pt x="38" y="7"/>
                      <a:pt x="56" y="0"/>
                    </a:cubicBezTo>
                    <a:cubicBezTo>
                      <a:pt x="57" y="2"/>
                      <a:pt x="58" y="5"/>
                      <a:pt x="59" y="8"/>
                    </a:cubicBezTo>
                    <a:cubicBezTo>
                      <a:pt x="61" y="13"/>
                      <a:pt x="64" y="18"/>
                      <a:pt x="66" y="24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1" y="34"/>
                      <a:pt x="48" y="43"/>
                      <a:pt x="36" y="43"/>
                    </a:cubicBezTo>
                    <a:cubicBezTo>
                      <a:pt x="28" y="42"/>
                      <a:pt x="15" y="33"/>
                      <a:pt x="23" y="24"/>
                    </a:cubicBezTo>
                    <a:cubicBezTo>
                      <a:pt x="26" y="20"/>
                      <a:pt x="37" y="13"/>
                      <a:pt x="42" y="19"/>
                    </a:cubicBezTo>
                    <a:cubicBezTo>
                      <a:pt x="44" y="22"/>
                      <a:pt x="45" y="28"/>
                      <a:pt x="40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8"/>
                      <a:pt x="41" y="28"/>
                      <a:pt x="40" y="26"/>
                    </a:cubicBezTo>
                    <a:cubicBezTo>
                      <a:pt x="37" y="20"/>
                      <a:pt x="30" y="26"/>
                      <a:pt x="33" y="30"/>
                    </a:cubicBezTo>
                    <a:cubicBezTo>
                      <a:pt x="37" y="34"/>
                      <a:pt x="44" y="33"/>
                      <a:pt x="46" y="28"/>
                    </a:cubicBezTo>
                    <a:cubicBezTo>
                      <a:pt x="49" y="23"/>
                      <a:pt x="46" y="15"/>
                      <a:pt x="39" y="14"/>
                    </a:cubicBezTo>
                    <a:cubicBezTo>
                      <a:pt x="27" y="10"/>
                      <a:pt x="10" y="26"/>
                      <a:pt x="19" y="38"/>
                    </a:cubicBezTo>
                    <a:cubicBezTo>
                      <a:pt x="33" y="55"/>
                      <a:pt x="58" y="43"/>
                      <a:pt x="68" y="28"/>
                    </a:cubicBezTo>
                    <a:cubicBezTo>
                      <a:pt x="69" y="31"/>
                      <a:pt x="71" y="33"/>
                      <a:pt x="72" y="36"/>
                    </a:cubicBezTo>
                    <a:cubicBezTo>
                      <a:pt x="64" y="41"/>
                      <a:pt x="54" y="45"/>
                      <a:pt x="45" y="50"/>
                    </a:cubicBezTo>
                    <a:cubicBezTo>
                      <a:pt x="36" y="55"/>
                      <a:pt x="28" y="62"/>
                      <a:pt x="19" y="6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4" name="Freeform 4514"/>
              <p:cNvSpPr/>
              <p:nvPr/>
            </p:nvSpPr>
            <p:spPr bwMode="auto">
              <a:xfrm>
                <a:off x="7650" y="1587"/>
                <a:ext cx="171" cy="145"/>
              </a:xfrm>
              <a:custGeom>
                <a:gdLst>
                  <a:gd name="T0" fmla="*/ 13 w 72"/>
                  <a:gd name="T1" fmla="*/ 53 h 61"/>
                  <a:gd name="T2" fmla="*/ 19 w 72"/>
                  <a:gd name="T3" fmla="*/ 54 h 61"/>
                  <a:gd name="T4" fmla="*/ 48 w 72"/>
                  <a:gd name="T5" fmla="*/ 42 h 61"/>
                  <a:gd name="T6" fmla="*/ 48 w 72"/>
                  <a:gd name="T7" fmla="*/ 18 h 61"/>
                  <a:gd name="T8" fmla="*/ 24 w 72"/>
                  <a:gd name="T9" fmla="*/ 17 h 61"/>
                  <a:gd name="T10" fmla="*/ 26 w 72"/>
                  <a:gd name="T11" fmla="*/ 37 h 61"/>
                  <a:gd name="T12" fmla="*/ 36 w 72"/>
                  <a:gd name="T13" fmla="*/ 37 h 61"/>
                  <a:gd name="T14" fmla="*/ 36 w 72"/>
                  <a:gd name="T15" fmla="*/ 28 h 61"/>
                  <a:gd name="T16" fmla="*/ 35 w 72"/>
                  <a:gd name="T17" fmla="*/ 27 h 61"/>
                  <a:gd name="T18" fmla="*/ 32 w 72"/>
                  <a:gd name="T19" fmla="*/ 27 h 61"/>
                  <a:gd name="T20" fmla="*/ 31 w 72"/>
                  <a:gd name="T21" fmla="*/ 27 h 61"/>
                  <a:gd name="T22" fmla="*/ 33 w 72"/>
                  <a:gd name="T23" fmla="*/ 34 h 61"/>
                  <a:gd name="T24" fmla="*/ 29 w 72"/>
                  <a:gd name="T25" fmla="*/ 35 h 61"/>
                  <a:gd name="T26" fmla="*/ 24 w 72"/>
                  <a:gd name="T27" fmla="*/ 23 h 61"/>
                  <a:gd name="T28" fmla="*/ 47 w 72"/>
                  <a:gd name="T29" fmla="*/ 23 h 61"/>
                  <a:gd name="T30" fmla="*/ 39 w 72"/>
                  <a:gd name="T31" fmla="*/ 46 h 61"/>
                  <a:gd name="T32" fmla="*/ 12 w 72"/>
                  <a:gd name="T33" fmla="*/ 49 h 61"/>
                  <a:gd name="T34" fmla="*/ 11 w 72"/>
                  <a:gd name="T35" fmla="*/ 48 h 61"/>
                  <a:gd name="T36" fmla="*/ 0 w 72"/>
                  <a:gd name="T37" fmla="*/ 16 h 61"/>
                  <a:gd name="T38" fmla="*/ 29 w 72"/>
                  <a:gd name="T39" fmla="*/ 8 h 61"/>
                  <a:gd name="T40" fmla="*/ 59 w 72"/>
                  <a:gd name="T41" fmla="*/ 0 h 61"/>
                  <a:gd name="T42" fmla="*/ 72 w 72"/>
                  <a:gd name="T43" fmla="*/ 44 h 61"/>
                  <a:gd name="T44" fmla="*/ 16 w 72"/>
                  <a:gd name="T45" fmla="*/ 61 h 61"/>
                  <a:gd name="T46" fmla="*/ 13 w 72"/>
                  <a:gd name="T47" fmla="*/ 53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2" h="61">
                    <a:moveTo>
                      <a:pt x="13" y="53"/>
                    </a:moveTo>
                    <a:cubicBezTo>
                      <a:pt x="15" y="54"/>
                      <a:pt x="17" y="54"/>
                      <a:pt x="19" y="54"/>
                    </a:cubicBezTo>
                    <a:cubicBezTo>
                      <a:pt x="29" y="55"/>
                      <a:pt x="42" y="52"/>
                      <a:pt x="48" y="42"/>
                    </a:cubicBezTo>
                    <a:cubicBezTo>
                      <a:pt x="53" y="35"/>
                      <a:pt x="54" y="25"/>
                      <a:pt x="48" y="18"/>
                    </a:cubicBezTo>
                    <a:cubicBezTo>
                      <a:pt x="42" y="10"/>
                      <a:pt x="31" y="10"/>
                      <a:pt x="24" y="17"/>
                    </a:cubicBezTo>
                    <a:cubicBezTo>
                      <a:pt x="17" y="23"/>
                      <a:pt x="18" y="33"/>
                      <a:pt x="26" y="37"/>
                    </a:cubicBezTo>
                    <a:cubicBezTo>
                      <a:pt x="29" y="39"/>
                      <a:pt x="33" y="39"/>
                      <a:pt x="36" y="37"/>
                    </a:cubicBezTo>
                    <a:cubicBezTo>
                      <a:pt x="38" y="34"/>
                      <a:pt x="38" y="31"/>
                      <a:pt x="36" y="28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4" y="26"/>
                      <a:pt x="33" y="26"/>
                      <a:pt x="32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29" y="29"/>
                      <a:pt x="28" y="34"/>
                      <a:pt x="33" y="34"/>
                    </a:cubicBezTo>
                    <a:cubicBezTo>
                      <a:pt x="32" y="35"/>
                      <a:pt x="31" y="35"/>
                      <a:pt x="29" y="35"/>
                    </a:cubicBezTo>
                    <a:cubicBezTo>
                      <a:pt x="25" y="33"/>
                      <a:pt x="22" y="28"/>
                      <a:pt x="24" y="23"/>
                    </a:cubicBezTo>
                    <a:cubicBezTo>
                      <a:pt x="28" y="14"/>
                      <a:pt x="42" y="13"/>
                      <a:pt x="47" y="23"/>
                    </a:cubicBezTo>
                    <a:cubicBezTo>
                      <a:pt x="50" y="31"/>
                      <a:pt x="47" y="42"/>
                      <a:pt x="39" y="46"/>
                    </a:cubicBezTo>
                    <a:cubicBezTo>
                      <a:pt x="30" y="51"/>
                      <a:pt x="21" y="51"/>
                      <a:pt x="12" y="49"/>
                    </a:cubicBezTo>
                    <a:cubicBezTo>
                      <a:pt x="12" y="49"/>
                      <a:pt x="12" y="49"/>
                      <a:pt x="11" y="48"/>
                    </a:cubicBezTo>
                    <a:cubicBezTo>
                      <a:pt x="8" y="37"/>
                      <a:pt x="4" y="27"/>
                      <a:pt x="0" y="16"/>
                    </a:cubicBezTo>
                    <a:cubicBezTo>
                      <a:pt x="10" y="13"/>
                      <a:pt x="19" y="10"/>
                      <a:pt x="29" y="8"/>
                    </a:cubicBezTo>
                    <a:cubicBezTo>
                      <a:pt x="39" y="6"/>
                      <a:pt x="49" y="2"/>
                      <a:pt x="59" y="0"/>
                    </a:cubicBezTo>
                    <a:cubicBezTo>
                      <a:pt x="63" y="15"/>
                      <a:pt x="67" y="30"/>
                      <a:pt x="72" y="44"/>
                    </a:cubicBezTo>
                    <a:cubicBezTo>
                      <a:pt x="54" y="51"/>
                      <a:pt x="35" y="56"/>
                      <a:pt x="16" y="61"/>
                    </a:cubicBezTo>
                    <a:cubicBezTo>
                      <a:pt x="15" y="59"/>
                      <a:pt x="14" y="56"/>
                      <a:pt x="13" y="5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5" name="Freeform 4515"/>
              <p:cNvSpPr/>
              <p:nvPr/>
            </p:nvSpPr>
            <p:spPr bwMode="auto">
              <a:xfrm>
                <a:off x="8086" y="1599"/>
                <a:ext cx="127" cy="171"/>
              </a:xfrm>
              <a:custGeom>
                <a:gdLst>
                  <a:gd name="T0" fmla="*/ 3 w 54"/>
                  <a:gd name="T1" fmla="*/ 52 h 72"/>
                  <a:gd name="T2" fmla="*/ 3 w 54"/>
                  <a:gd name="T3" fmla="*/ 29 h 72"/>
                  <a:gd name="T4" fmla="*/ 41 w 54"/>
                  <a:gd name="T5" fmla="*/ 0 h 72"/>
                  <a:gd name="T6" fmla="*/ 54 w 54"/>
                  <a:gd name="T7" fmla="*/ 12 h 72"/>
                  <a:gd name="T8" fmla="*/ 23 w 54"/>
                  <a:gd name="T9" fmla="*/ 29 h 72"/>
                  <a:gd name="T10" fmla="*/ 24 w 54"/>
                  <a:gd name="T11" fmla="*/ 65 h 72"/>
                  <a:gd name="T12" fmla="*/ 19 w 54"/>
                  <a:gd name="T13" fmla="*/ 72 h 72"/>
                  <a:gd name="T14" fmla="*/ 3 w 54"/>
                  <a:gd name="T15" fmla="*/ 52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72">
                    <a:moveTo>
                      <a:pt x="3" y="52"/>
                    </a:moveTo>
                    <a:cubicBezTo>
                      <a:pt x="0" y="45"/>
                      <a:pt x="0" y="36"/>
                      <a:pt x="3" y="29"/>
                    </a:cubicBezTo>
                    <a:cubicBezTo>
                      <a:pt x="9" y="12"/>
                      <a:pt x="24" y="2"/>
                      <a:pt x="41" y="0"/>
                    </a:cubicBezTo>
                    <a:cubicBezTo>
                      <a:pt x="45" y="4"/>
                      <a:pt x="50" y="8"/>
                      <a:pt x="54" y="12"/>
                    </a:cubicBezTo>
                    <a:cubicBezTo>
                      <a:pt x="42" y="12"/>
                      <a:pt x="29" y="19"/>
                      <a:pt x="23" y="29"/>
                    </a:cubicBezTo>
                    <a:cubicBezTo>
                      <a:pt x="16" y="40"/>
                      <a:pt x="17" y="54"/>
                      <a:pt x="24" y="65"/>
                    </a:cubicBezTo>
                    <a:cubicBezTo>
                      <a:pt x="22" y="67"/>
                      <a:pt x="21" y="69"/>
                      <a:pt x="19" y="72"/>
                    </a:cubicBezTo>
                    <a:cubicBezTo>
                      <a:pt x="12" y="66"/>
                      <a:pt x="6" y="61"/>
                      <a:pt x="3" y="52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6" name="Freeform 4516"/>
              <p:cNvSpPr/>
              <p:nvPr/>
            </p:nvSpPr>
            <p:spPr bwMode="auto">
              <a:xfrm>
                <a:off x="7922" y="1806"/>
                <a:ext cx="64" cy="52"/>
              </a:xfrm>
              <a:custGeom>
                <a:gdLst>
                  <a:gd name="T0" fmla="*/ 7 w 27"/>
                  <a:gd name="T1" fmla="*/ 2 h 22"/>
                  <a:gd name="T2" fmla="*/ 17 w 27"/>
                  <a:gd name="T3" fmla="*/ 0 h 22"/>
                  <a:gd name="T4" fmla="*/ 17 w 27"/>
                  <a:gd name="T5" fmla="*/ 0 h 22"/>
                  <a:gd name="T6" fmla="*/ 27 w 27"/>
                  <a:gd name="T7" fmla="*/ 10 h 22"/>
                  <a:gd name="T8" fmla="*/ 26 w 27"/>
                  <a:gd name="T9" fmla="*/ 14 h 22"/>
                  <a:gd name="T10" fmla="*/ 9 w 27"/>
                  <a:gd name="T11" fmla="*/ 22 h 22"/>
                  <a:gd name="T12" fmla="*/ 5 w 27"/>
                  <a:gd name="T13" fmla="*/ 15 h 22"/>
                  <a:gd name="T14" fmla="*/ 0 w 27"/>
                  <a:gd name="T15" fmla="*/ 8 h 22"/>
                  <a:gd name="T16" fmla="*/ 7 w 27"/>
                  <a:gd name="T17" fmla="*/ 2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2">
                    <a:moveTo>
                      <a:pt x="7" y="2"/>
                    </a:moveTo>
                    <a:cubicBezTo>
                      <a:pt x="10" y="1"/>
                      <a:pt x="13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4"/>
                      <a:pt x="23" y="7"/>
                      <a:pt x="27" y="10"/>
                    </a:cubicBezTo>
                    <a:cubicBezTo>
                      <a:pt x="26" y="11"/>
                      <a:pt x="26" y="13"/>
                      <a:pt x="26" y="14"/>
                    </a:cubicBezTo>
                    <a:cubicBezTo>
                      <a:pt x="20" y="14"/>
                      <a:pt x="12" y="16"/>
                      <a:pt x="9" y="22"/>
                    </a:cubicBezTo>
                    <a:cubicBezTo>
                      <a:pt x="8" y="20"/>
                      <a:pt x="6" y="18"/>
                      <a:pt x="5" y="15"/>
                    </a:cubicBezTo>
                    <a:cubicBezTo>
                      <a:pt x="3" y="13"/>
                      <a:pt x="2" y="11"/>
                      <a:pt x="0" y="8"/>
                    </a:cubicBezTo>
                    <a:cubicBezTo>
                      <a:pt x="2" y="6"/>
                      <a:pt x="4" y="4"/>
                      <a:pt x="7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7" name="Freeform 4517"/>
              <p:cNvSpPr/>
              <p:nvPr/>
            </p:nvSpPr>
            <p:spPr bwMode="auto">
              <a:xfrm>
                <a:off x="7925" y="1571"/>
                <a:ext cx="52" cy="128"/>
              </a:xfrm>
              <a:custGeom>
                <a:gdLst>
                  <a:gd name="T0" fmla="*/ 19 w 22"/>
                  <a:gd name="T1" fmla="*/ 3 h 54"/>
                  <a:gd name="T2" fmla="*/ 19 w 22"/>
                  <a:gd name="T3" fmla="*/ 41 h 54"/>
                  <a:gd name="T4" fmla="*/ 15 w 22"/>
                  <a:gd name="T5" fmla="*/ 48 h 54"/>
                  <a:gd name="T6" fmla="*/ 12 w 22"/>
                  <a:gd name="T7" fmla="*/ 54 h 54"/>
                  <a:gd name="T8" fmla="*/ 9 w 22"/>
                  <a:gd name="T9" fmla="*/ 0 h 54"/>
                  <a:gd name="T10" fmla="*/ 22 w 22"/>
                  <a:gd name="T11" fmla="*/ 0 h 54"/>
                  <a:gd name="T12" fmla="*/ 19 w 22"/>
                  <a:gd name="T13" fmla="*/ 3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54">
                    <a:moveTo>
                      <a:pt x="19" y="3"/>
                    </a:moveTo>
                    <a:cubicBezTo>
                      <a:pt x="14" y="14"/>
                      <a:pt x="13" y="29"/>
                      <a:pt x="19" y="41"/>
                    </a:cubicBezTo>
                    <a:cubicBezTo>
                      <a:pt x="18" y="43"/>
                      <a:pt x="16" y="45"/>
                      <a:pt x="15" y="48"/>
                    </a:cubicBezTo>
                    <a:cubicBezTo>
                      <a:pt x="14" y="50"/>
                      <a:pt x="13" y="52"/>
                      <a:pt x="12" y="54"/>
                    </a:cubicBezTo>
                    <a:cubicBezTo>
                      <a:pt x="0" y="39"/>
                      <a:pt x="0" y="16"/>
                      <a:pt x="9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1"/>
                      <a:pt x="20" y="2"/>
                      <a:pt x="19" y="3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8" name="Freeform 4518"/>
              <p:cNvSpPr/>
              <p:nvPr/>
            </p:nvSpPr>
            <p:spPr bwMode="auto">
              <a:xfrm>
                <a:off x="7948" y="1846"/>
                <a:ext cx="36" cy="57"/>
              </a:xfrm>
              <a:custGeom>
                <a:gdLst>
                  <a:gd name="T0" fmla="*/ 14 w 15"/>
                  <a:gd name="T1" fmla="*/ 0 h 24"/>
                  <a:gd name="T2" fmla="*/ 15 w 15"/>
                  <a:gd name="T3" fmla="*/ 24 h 24"/>
                  <a:gd name="T4" fmla="*/ 0 w 15"/>
                  <a:gd name="T5" fmla="*/ 7 h 24"/>
                  <a:gd name="T6" fmla="*/ 14 w 15"/>
                  <a:gd name="T7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4">
                    <a:moveTo>
                      <a:pt x="14" y="0"/>
                    </a:moveTo>
                    <a:cubicBezTo>
                      <a:pt x="12" y="8"/>
                      <a:pt x="13" y="16"/>
                      <a:pt x="15" y="24"/>
                    </a:cubicBezTo>
                    <a:cubicBezTo>
                      <a:pt x="9" y="19"/>
                      <a:pt x="5" y="13"/>
                      <a:pt x="0" y="7"/>
                    </a:cubicBezTo>
                    <a:cubicBezTo>
                      <a:pt x="2" y="2"/>
                      <a:pt x="9" y="0"/>
                      <a:pt x="14" y="0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9" name="Freeform 4519"/>
              <p:cNvSpPr/>
              <p:nvPr/>
            </p:nvSpPr>
            <p:spPr bwMode="auto">
              <a:xfrm>
                <a:off x="7861" y="1649"/>
                <a:ext cx="71" cy="73"/>
              </a:xfrm>
              <a:custGeom>
                <a:gdLst>
                  <a:gd name="T0" fmla="*/ 4 w 30"/>
                  <a:gd name="T1" fmla="*/ 31 h 31"/>
                  <a:gd name="T2" fmla="*/ 0 w 30"/>
                  <a:gd name="T3" fmla="*/ 19 h 31"/>
                  <a:gd name="T4" fmla="*/ 0 w 30"/>
                  <a:gd name="T5" fmla="*/ 17 h 31"/>
                  <a:gd name="T6" fmla="*/ 27 w 30"/>
                  <a:gd name="T7" fmla="*/ 1 h 31"/>
                  <a:gd name="T8" fmla="*/ 30 w 30"/>
                  <a:gd name="T9" fmla="*/ 13 h 31"/>
                  <a:gd name="T10" fmla="*/ 4 w 30"/>
                  <a:gd name="T11" fmla="*/ 31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31">
                    <a:moveTo>
                      <a:pt x="4" y="31"/>
                    </a:moveTo>
                    <a:cubicBezTo>
                      <a:pt x="3" y="27"/>
                      <a:pt x="2" y="23"/>
                      <a:pt x="0" y="19"/>
                    </a:cubicBezTo>
                    <a:cubicBezTo>
                      <a:pt x="0" y="19"/>
                      <a:pt x="0" y="18"/>
                      <a:pt x="0" y="17"/>
                    </a:cubicBezTo>
                    <a:cubicBezTo>
                      <a:pt x="4" y="7"/>
                      <a:pt x="15" y="0"/>
                      <a:pt x="27" y="1"/>
                    </a:cubicBezTo>
                    <a:cubicBezTo>
                      <a:pt x="27" y="5"/>
                      <a:pt x="28" y="9"/>
                      <a:pt x="30" y="13"/>
                    </a:cubicBezTo>
                    <a:cubicBezTo>
                      <a:pt x="18" y="13"/>
                      <a:pt x="10" y="21"/>
                      <a:pt x="4" y="31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0" name="Freeform 4520"/>
              <p:cNvSpPr/>
              <p:nvPr/>
            </p:nvSpPr>
            <p:spPr bwMode="auto">
              <a:xfrm>
                <a:off x="7849" y="1571"/>
                <a:ext cx="90" cy="109"/>
              </a:xfrm>
              <a:custGeom>
                <a:gdLst>
                  <a:gd name="T0" fmla="*/ 35 w 38"/>
                  <a:gd name="T1" fmla="*/ 6 h 46"/>
                  <a:gd name="T2" fmla="*/ 15 w 38"/>
                  <a:gd name="T3" fmla="*/ 35 h 46"/>
                  <a:gd name="T4" fmla="*/ 3 w 38"/>
                  <a:gd name="T5" fmla="*/ 46 h 46"/>
                  <a:gd name="T6" fmla="*/ 0 w 38"/>
                  <a:gd name="T7" fmla="*/ 35 h 46"/>
                  <a:gd name="T8" fmla="*/ 13 w 38"/>
                  <a:gd name="T9" fmla="*/ 5 h 46"/>
                  <a:gd name="T10" fmla="*/ 21 w 38"/>
                  <a:gd name="T11" fmla="*/ 0 h 46"/>
                  <a:gd name="T12" fmla="*/ 38 w 38"/>
                  <a:gd name="T13" fmla="*/ 0 h 46"/>
                  <a:gd name="T14" fmla="*/ 35 w 38"/>
                  <a:gd name="T15" fmla="*/ 6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46">
                    <a:moveTo>
                      <a:pt x="35" y="6"/>
                    </a:moveTo>
                    <a:cubicBezTo>
                      <a:pt x="20" y="3"/>
                      <a:pt x="10" y="22"/>
                      <a:pt x="15" y="35"/>
                    </a:cubicBezTo>
                    <a:cubicBezTo>
                      <a:pt x="10" y="38"/>
                      <a:pt x="6" y="42"/>
                      <a:pt x="3" y="46"/>
                    </a:cubicBezTo>
                    <a:cubicBezTo>
                      <a:pt x="2" y="43"/>
                      <a:pt x="1" y="39"/>
                      <a:pt x="0" y="35"/>
                    </a:cubicBezTo>
                    <a:cubicBezTo>
                      <a:pt x="3" y="24"/>
                      <a:pt x="4" y="12"/>
                      <a:pt x="13" y="5"/>
                    </a:cubicBezTo>
                    <a:cubicBezTo>
                      <a:pt x="15" y="3"/>
                      <a:pt x="18" y="1"/>
                      <a:pt x="21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2"/>
                      <a:pt x="36" y="4"/>
                      <a:pt x="35" y="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1" name="Freeform 4521"/>
              <p:cNvSpPr/>
              <p:nvPr/>
            </p:nvSpPr>
            <p:spPr bwMode="auto">
              <a:xfrm>
                <a:off x="7773" y="2247"/>
                <a:ext cx="41" cy="40"/>
              </a:xfrm>
              <a:custGeom>
                <a:gdLst>
                  <a:gd name="T0" fmla="*/ 10 w 17"/>
                  <a:gd name="T1" fmla="*/ 0 h 17"/>
                  <a:gd name="T2" fmla="*/ 17 w 17"/>
                  <a:gd name="T3" fmla="*/ 1 h 17"/>
                  <a:gd name="T4" fmla="*/ 14 w 17"/>
                  <a:gd name="T5" fmla="*/ 16 h 17"/>
                  <a:gd name="T6" fmla="*/ 14 w 17"/>
                  <a:gd name="T7" fmla="*/ 16 h 17"/>
                  <a:gd name="T8" fmla="*/ 0 w 17"/>
                  <a:gd name="T9" fmla="*/ 16 h 17"/>
                  <a:gd name="T10" fmla="*/ 10 w 17"/>
                  <a:gd name="T11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10" y="0"/>
                    </a:moveTo>
                    <a:cubicBezTo>
                      <a:pt x="12" y="1"/>
                      <a:pt x="15" y="1"/>
                      <a:pt x="17" y="1"/>
                    </a:cubicBezTo>
                    <a:cubicBezTo>
                      <a:pt x="16" y="6"/>
                      <a:pt x="16" y="11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0" y="16"/>
                      <a:pt x="5" y="17"/>
                      <a:pt x="0" y="16"/>
                    </a:cubicBezTo>
                    <a:cubicBezTo>
                      <a:pt x="0" y="10"/>
                      <a:pt x="5" y="4"/>
                      <a:pt x="10" y="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2" name="Freeform 4522"/>
              <p:cNvSpPr/>
              <p:nvPr/>
            </p:nvSpPr>
            <p:spPr bwMode="auto">
              <a:xfrm>
                <a:off x="7816" y="2240"/>
                <a:ext cx="33" cy="43"/>
              </a:xfrm>
              <a:custGeom>
                <a:gdLst>
                  <a:gd name="T0" fmla="*/ 14 w 14"/>
                  <a:gd name="T1" fmla="*/ 0 h 18"/>
                  <a:gd name="T2" fmla="*/ 12 w 14"/>
                  <a:gd name="T3" fmla="*/ 14 h 18"/>
                  <a:gd name="T4" fmla="*/ 0 w 14"/>
                  <a:gd name="T5" fmla="*/ 18 h 18"/>
                  <a:gd name="T6" fmla="*/ 2 w 14"/>
                  <a:gd name="T7" fmla="*/ 3 h 18"/>
                  <a:gd name="T8" fmla="*/ 14 w 14"/>
                  <a:gd name="T9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14" y="0"/>
                    </a:moveTo>
                    <a:cubicBezTo>
                      <a:pt x="13" y="5"/>
                      <a:pt x="13" y="10"/>
                      <a:pt x="12" y="14"/>
                    </a:cubicBezTo>
                    <a:cubicBezTo>
                      <a:pt x="8" y="16"/>
                      <a:pt x="4" y="17"/>
                      <a:pt x="0" y="18"/>
                    </a:cubicBezTo>
                    <a:cubicBezTo>
                      <a:pt x="1" y="13"/>
                      <a:pt x="1" y="8"/>
                      <a:pt x="2" y="3"/>
                    </a:cubicBezTo>
                    <a:cubicBezTo>
                      <a:pt x="6" y="3"/>
                      <a:pt x="10" y="2"/>
                      <a:pt x="14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3" name="Freeform 4523"/>
              <p:cNvSpPr/>
              <p:nvPr/>
            </p:nvSpPr>
            <p:spPr bwMode="auto">
              <a:xfrm>
                <a:off x="7771" y="2242"/>
                <a:ext cx="14" cy="12"/>
              </a:xfrm>
              <a:custGeom>
                <a:gdLst>
                  <a:gd name="T0" fmla="*/ 0 w 6"/>
                  <a:gd name="T1" fmla="*/ 0 h 5"/>
                  <a:gd name="T2" fmla="*/ 2 w 6"/>
                  <a:gd name="T3" fmla="*/ 1 h 5"/>
                  <a:gd name="T4" fmla="*/ 6 w 6"/>
                  <a:gd name="T5" fmla="*/ 2 h 5"/>
                  <a:gd name="T6" fmla="*/ 3 w 6"/>
                  <a:gd name="T7" fmla="*/ 5 h 5"/>
                  <a:gd name="T8" fmla="*/ 0 w 6"/>
                  <a:gd name="T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3" y="1"/>
                      <a:pt x="5" y="1"/>
                      <a:pt x="6" y="2"/>
                    </a:cubicBezTo>
                    <a:cubicBezTo>
                      <a:pt x="5" y="3"/>
                      <a:pt x="4" y="4"/>
                      <a:pt x="3" y="5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4" name="Freeform 4524"/>
              <p:cNvSpPr/>
              <p:nvPr/>
            </p:nvSpPr>
            <p:spPr bwMode="auto">
              <a:xfrm>
                <a:off x="7887" y="2197"/>
                <a:ext cx="19" cy="24"/>
              </a:xfrm>
              <a:custGeom>
                <a:gdLst>
                  <a:gd name="T0" fmla="*/ 5 w 8"/>
                  <a:gd name="T1" fmla="*/ 2 h 10"/>
                  <a:gd name="T2" fmla="*/ 8 w 8"/>
                  <a:gd name="T3" fmla="*/ 7 h 10"/>
                  <a:gd name="T4" fmla="*/ 5 w 8"/>
                  <a:gd name="T5" fmla="*/ 10 h 10"/>
                  <a:gd name="T6" fmla="*/ 3 w 8"/>
                  <a:gd name="T7" fmla="*/ 7 h 10"/>
                  <a:gd name="T8" fmla="*/ 0 w 8"/>
                  <a:gd name="T9" fmla="*/ 4 h 10"/>
                  <a:gd name="T10" fmla="*/ 3 w 8"/>
                  <a:gd name="T11" fmla="*/ 0 h 10"/>
                  <a:gd name="T12" fmla="*/ 5 w 8"/>
                  <a:gd name="T13" fmla="*/ 2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6" y="4"/>
                      <a:pt x="7" y="5"/>
                      <a:pt x="8" y="7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5" y="9"/>
                      <a:pt x="4" y="8"/>
                      <a:pt x="3" y="7"/>
                    </a:cubicBezTo>
                    <a:cubicBezTo>
                      <a:pt x="2" y="6"/>
                      <a:pt x="1" y="5"/>
                      <a:pt x="0" y="4"/>
                    </a:cubicBezTo>
                    <a:cubicBezTo>
                      <a:pt x="1" y="3"/>
                      <a:pt x="2" y="1"/>
                      <a:pt x="3" y="0"/>
                    </a:cubicBezTo>
                    <a:cubicBezTo>
                      <a:pt x="3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5" name="Freeform 4525"/>
              <p:cNvSpPr/>
              <p:nvPr/>
            </p:nvSpPr>
            <p:spPr bwMode="auto">
              <a:xfrm>
                <a:off x="7901" y="2126"/>
                <a:ext cx="31" cy="50"/>
              </a:xfrm>
              <a:custGeom>
                <a:gdLst>
                  <a:gd name="T0" fmla="*/ 6 w 13"/>
                  <a:gd name="T1" fmla="*/ 21 h 21"/>
                  <a:gd name="T2" fmla="*/ 0 w 13"/>
                  <a:gd name="T3" fmla="*/ 21 h 21"/>
                  <a:gd name="T4" fmla="*/ 0 w 13"/>
                  <a:gd name="T5" fmla="*/ 9 h 21"/>
                  <a:gd name="T6" fmla="*/ 12 w 13"/>
                  <a:gd name="T7" fmla="*/ 0 h 21"/>
                  <a:gd name="T8" fmla="*/ 13 w 13"/>
                  <a:gd name="T9" fmla="*/ 13 h 21"/>
                  <a:gd name="T10" fmla="*/ 13 w 13"/>
                  <a:gd name="T11" fmla="*/ 15 h 21"/>
                  <a:gd name="T12" fmla="*/ 13 w 13"/>
                  <a:gd name="T13" fmla="*/ 15 h 21"/>
                  <a:gd name="T14" fmla="*/ 6 w 13"/>
                  <a:gd name="T15" fmla="*/ 21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1">
                    <a:moveTo>
                      <a:pt x="6" y="21"/>
                    </a:moveTo>
                    <a:cubicBezTo>
                      <a:pt x="4" y="21"/>
                      <a:pt x="2" y="21"/>
                      <a:pt x="0" y="21"/>
                    </a:cubicBezTo>
                    <a:cubicBezTo>
                      <a:pt x="0" y="17"/>
                      <a:pt x="1" y="13"/>
                      <a:pt x="0" y="9"/>
                    </a:cubicBezTo>
                    <a:cubicBezTo>
                      <a:pt x="4" y="7"/>
                      <a:pt x="9" y="4"/>
                      <a:pt x="12" y="0"/>
                    </a:cubicBezTo>
                    <a:cubicBezTo>
                      <a:pt x="13" y="5"/>
                      <a:pt x="13" y="9"/>
                      <a:pt x="13" y="13"/>
                    </a:cubicBezTo>
                    <a:cubicBezTo>
                      <a:pt x="13" y="14"/>
                      <a:pt x="13" y="14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8"/>
                      <a:pt x="9" y="20"/>
                      <a:pt x="6" y="21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6" name="Freeform 4526"/>
              <p:cNvSpPr/>
              <p:nvPr/>
            </p:nvSpPr>
            <p:spPr bwMode="auto">
              <a:xfrm>
                <a:off x="7851" y="2214"/>
                <a:ext cx="45" cy="57"/>
              </a:xfrm>
              <a:custGeom>
                <a:gdLst>
                  <a:gd name="T0" fmla="*/ 13 w 19"/>
                  <a:gd name="T1" fmla="*/ 0 h 24"/>
                  <a:gd name="T2" fmla="*/ 19 w 19"/>
                  <a:gd name="T3" fmla="*/ 6 h 24"/>
                  <a:gd name="T4" fmla="*/ 14 w 19"/>
                  <a:gd name="T5" fmla="*/ 15 h 24"/>
                  <a:gd name="T6" fmla="*/ 14 w 19"/>
                  <a:gd name="T7" fmla="*/ 16 h 24"/>
                  <a:gd name="T8" fmla="*/ 0 w 19"/>
                  <a:gd name="T9" fmla="*/ 24 h 24"/>
                  <a:gd name="T10" fmla="*/ 2 w 19"/>
                  <a:gd name="T11" fmla="*/ 10 h 24"/>
                  <a:gd name="T12" fmla="*/ 13 w 19"/>
                  <a:gd name="T13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4">
                    <a:moveTo>
                      <a:pt x="13" y="0"/>
                    </a:moveTo>
                    <a:cubicBezTo>
                      <a:pt x="15" y="2"/>
                      <a:pt x="17" y="4"/>
                      <a:pt x="19" y="6"/>
                    </a:cubicBezTo>
                    <a:cubicBezTo>
                      <a:pt x="17" y="9"/>
                      <a:pt x="15" y="12"/>
                      <a:pt x="14" y="15"/>
                    </a:cubicBezTo>
                    <a:cubicBezTo>
                      <a:pt x="14" y="15"/>
                      <a:pt x="14" y="15"/>
                      <a:pt x="14" y="16"/>
                    </a:cubicBezTo>
                    <a:cubicBezTo>
                      <a:pt x="10" y="19"/>
                      <a:pt x="5" y="22"/>
                      <a:pt x="0" y="24"/>
                    </a:cubicBezTo>
                    <a:cubicBezTo>
                      <a:pt x="1" y="19"/>
                      <a:pt x="2" y="14"/>
                      <a:pt x="2" y="10"/>
                    </a:cubicBezTo>
                    <a:cubicBezTo>
                      <a:pt x="7" y="7"/>
                      <a:pt x="10" y="4"/>
                      <a:pt x="13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7" name="Freeform 4527"/>
              <p:cNvSpPr/>
              <p:nvPr/>
            </p:nvSpPr>
            <p:spPr bwMode="auto">
              <a:xfrm>
                <a:off x="7899" y="2211"/>
                <a:ext cx="19" cy="26"/>
              </a:xfrm>
              <a:custGeom>
                <a:gdLst>
                  <a:gd name="T0" fmla="*/ 0 w 8"/>
                  <a:gd name="T1" fmla="*/ 11 h 11"/>
                  <a:gd name="T2" fmla="*/ 8 w 8"/>
                  <a:gd name="T3" fmla="*/ 0 h 11"/>
                  <a:gd name="T4" fmla="*/ 0 w 8"/>
                  <a:gd name="T5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2" y="7"/>
                      <a:pt x="5" y="3"/>
                      <a:pt x="8" y="0"/>
                    </a:cubicBezTo>
                    <a:cubicBezTo>
                      <a:pt x="6" y="4"/>
                      <a:pt x="3" y="8"/>
                      <a:pt x="0" y="11"/>
                    </a:cubicBezTo>
                    <a:close/>
                  </a:path>
                </a:pathLst>
              </a:custGeom>
              <a:solidFill>
                <a:srgbClr val="FF2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8" name="Freeform 4528"/>
              <p:cNvSpPr/>
              <p:nvPr/>
            </p:nvSpPr>
            <p:spPr bwMode="auto">
              <a:xfrm>
                <a:off x="7693" y="2197"/>
                <a:ext cx="52" cy="52"/>
              </a:xfrm>
              <a:custGeom>
                <a:gdLst>
                  <a:gd name="T0" fmla="*/ 15 w 22"/>
                  <a:gd name="T1" fmla="*/ 21 h 22"/>
                  <a:gd name="T2" fmla="*/ 5 w 22"/>
                  <a:gd name="T3" fmla="*/ 19 h 22"/>
                  <a:gd name="T4" fmla="*/ 0 w 22"/>
                  <a:gd name="T5" fmla="*/ 9 h 22"/>
                  <a:gd name="T6" fmla="*/ 6 w 22"/>
                  <a:gd name="T7" fmla="*/ 0 h 22"/>
                  <a:gd name="T8" fmla="*/ 22 w 22"/>
                  <a:gd name="T9" fmla="*/ 15 h 22"/>
                  <a:gd name="T10" fmla="*/ 15 w 22"/>
                  <a:gd name="T11" fmla="*/ 21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2">
                    <a:moveTo>
                      <a:pt x="15" y="21"/>
                    </a:moveTo>
                    <a:cubicBezTo>
                      <a:pt x="12" y="22"/>
                      <a:pt x="8" y="21"/>
                      <a:pt x="5" y="19"/>
                    </a:cubicBezTo>
                    <a:cubicBezTo>
                      <a:pt x="2" y="17"/>
                      <a:pt x="0" y="13"/>
                      <a:pt x="0" y="9"/>
                    </a:cubicBezTo>
                    <a:cubicBezTo>
                      <a:pt x="0" y="5"/>
                      <a:pt x="2" y="2"/>
                      <a:pt x="6" y="0"/>
                    </a:cubicBezTo>
                    <a:cubicBezTo>
                      <a:pt x="10" y="6"/>
                      <a:pt x="16" y="11"/>
                      <a:pt x="22" y="15"/>
                    </a:cubicBezTo>
                    <a:cubicBezTo>
                      <a:pt x="21" y="18"/>
                      <a:pt x="19" y="21"/>
                      <a:pt x="15" y="21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9" name="Freeform 4529"/>
              <p:cNvSpPr/>
              <p:nvPr/>
            </p:nvSpPr>
            <p:spPr bwMode="auto">
              <a:xfrm>
                <a:off x="7896" y="2176"/>
                <a:ext cx="33" cy="31"/>
              </a:xfrm>
              <a:custGeom>
                <a:gdLst>
                  <a:gd name="T0" fmla="*/ 3 w 14"/>
                  <a:gd name="T1" fmla="*/ 9 h 13"/>
                  <a:gd name="T2" fmla="*/ 0 w 14"/>
                  <a:gd name="T3" fmla="*/ 5 h 13"/>
                  <a:gd name="T4" fmla="*/ 1 w 14"/>
                  <a:gd name="T5" fmla="*/ 3 h 13"/>
                  <a:gd name="T6" fmla="*/ 14 w 14"/>
                  <a:gd name="T7" fmla="*/ 0 h 13"/>
                  <a:gd name="T8" fmla="*/ 12 w 14"/>
                  <a:gd name="T9" fmla="*/ 7 h 13"/>
                  <a:gd name="T10" fmla="*/ 6 w 14"/>
                  <a:gd name="T11" fmla="*/ 13 h 13"/>
                  <a:gd name="T12" fmla="*/ 3 w 14"/>
                  <a:gd name="T13" fmla="*/ 9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3" y="9"/>
                    </a:moveTo>
                    <a:cubicBezTo>
                      <a:pt x="2" y="8"/>
                      <a:pt x="1" y="6"/>
                      <a:pt x="0" y="5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6" y="4"/>
                      <a:pt x="11" y="3"/>
                      <a:pt x="14" y="0"/>
                    </a:cubicBezTo>
                    <a:cubicBezTo>
                      <a:pt x="14" y="2"/>
                      <a:pt x="13" y="5"/>
                      <a:pt x="12" y="7"/>
                    </a:cubicBezTo>
                    <a:cubicBezTo>
                      <a:pt x="10" y="9"/>
                      <a:pt x="8" y="11"/>
                      <a:pt x="6" y="13"/>
                    </a:cubicBezTo>
                    <a:cubicBezTo>
                      <a:pt x="5" y="12"/>
                      <a:pt x="4" y="10"/>
                      <a:pt x="3" y="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0" name="Freeform 4530"/>
              <p:cNvSpPr/>
              <p:nvPr/>
            </p:nvSpPr>
            <p:spPr bwMode="auto">
              <a:xfrm>
                <a:off x="7896" y="1931"/>
                <a:ext cx="76" cy="83"/>
              </a:xfrm>
              <a:custGeom>
                <a:gdLst>
                  <a:gd name="T0" fmla="*/ 10 w 32"/>
                  <a:gd name="T1" fmla="*/ 22 h 35"/>
                  <a:gd name="T2" fmla="*/ 28 w 32"/>
                  <a:gd name="T3" fmla="*/ 0 h 35"/>
                  <a:gd name="T4" fmla="*/ 32 w 32"/>
                  <a:gd name="T5" fmla="*/ 4 h 35"/>
                  <a:gd name="T6" fmla="*/ 6 w 32"/>
                  <a:gd name="T7" fmla="*/ 35 h 35"/>
                  <a:gd name="T8" fmla="*/ 0 w 32"/>
                  <a:gd name="T9" fmla="*/ 32 h 35"/>
                  <a:gd name="T10" fmla="*/ 10 w 32"/>
                  <a:gd name="T11" fmla="*/ 22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5">
                    <a:moveTo>
                      <a:pt x="10" y="22"/>
                    </a:moveTo>
                    <a:cubicBezTo>
                      <a:pt x="15" y="14"/>
                      <a:pt x="21" y="6"/>
                      <a:pt x="28" y="0"/>
                    </a:cubicBezTo>
                    <a:cubicBezTo>
                      <a:pt x="30" y="1"/>
                      <a:pt x="31" y="3"/>
                      <a:pt x="32" y="4"/>
                    </a:cubicBezTo>
                    <a:cubicBezTo>
                      <a:pt x="23" y="14"/>
                      <a:pt x="16" y="25"/>
                      <a:pt x="6" y="35"/>
                    </a:cubicBezTo>
                    <a:cubicBezTo>
                      <a:pt x="4" y="34"/>
                      <a:pt x="2" y="33"/>
                      <a:pt x="0" y="32"/>
                    </a:cubicBezTo>
                    <a:cubicBezTo>
                      <a:pt x="4" y="30"/>
                      <a:pt x="7" y="25"/>
                      <a:pt x="10" y="2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1" name="Freeform 4531"/>
              <p:cNvSpPr/>
              <p:nvPr/>
            </p:nvSpPr>
            <p:spPr bwMode="auto">
              <a:xfrm>
                <a:off x="7792" y="1571"/>
                <a:ext cx="251" cy="401"/>
              </a:xfrm>
              <a:custGeom>
                <a:gdLst>
                  <a:gd name="T0" fmla="*/ 29 w 106"/>
                  <a:gd name="T1" fmla="*/ 64 h 169"/>
                  <a:gd name="T2" fmla="*/ 61 w 106"/>
                  <a:gd name="T3" fmla="*/ 123 h 169"/>
                  <a:gd name="T4" fmla="*/ 106 w 106"/>
                  <a:gd name="T5" fmla="*/ 161 h 169"/>
                  <a:gd name="T6" fmla="*/ 101 w 106"/>
                  <a:gd name="T7" fmla="*/ 169 h 169"/>
                  <a:gd name="T8" fmla="*/ 54 w 106"/>
                  <a:gd name="T9" fmla="*/ 125 h 169"/>
                  <a:gd name="T10" fmla="*/ 20 w 106"/>
                  <a:gd name="T11" fmla="*/ 62 h 169"/>
                  <a:gd name="T12" fmla="*/ 0 w 106"/>
                  <a:gd name="T13" fmla="*/ 0 h 169"/>
                  <a:gd name="T14" fmla="*/ 9 w 106"/>
                  <a:gd name="T15" fmla="*/ 0 h 169"/>
                  <a:gd name="T16" fmla="*/ 29 w 106"/>
                  <a:gd name="T17" fmla="*/ 64 h 1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169">
                    <a:moveTo>
                      <a:pt x="29" y="64"/>
                    </a:moveTo>
                    <a:cubicBezTo>
                      <a:pt x="38" y="85"/>
                      <a:pt x="48" y="105"/>
                      <a:pt x="61" y="123"/>
                    </a:cubicBezTo>
                    <a:cubicBezTo>
                      <a:pt x="73" y="139"/>
                      <a:pt x="87" y="154"/>
                      <a:pt x="106" y="161"/>
                    </a:cubicBezTo>
                    <a:cubicBezTo>
                      <a:pt x="104" y="163"/>
                      <a:pt x="102" y="166"/>
                      <a:pt x="101" y="169"/>
                    </a:cubicBezTo>
                    <a:cubicBezTo>
                      <a:pt x="82" y="160"/>
                      <a:pt x="66" y="142"/>
                      <a:pt x="54" y="125"/>
                    </a:cubicBezTo>
                    <a:cubicBezTo>
                      <a:pt x="40" y="106"/>
                      <a:pt x="28" y="84"/>
                      <a:pt x="20" y="62"/>
                    </a:cubicBezTo>
                    <a:cubicBezTo>
                      <a:pt x="12" y="41"/>
                      <a:pt x="6" y="20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6" y="21"/>
                      <a:pt x="21" y="43"/>
                      <a:pt x="29" y="6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2" name="Freeform 4532"/>
              <p:cNvSpPr/>
              <p:nvPr/>
            </p:nvSpPr>
            <p:spPr bwMode="auto">
              <a:xfrm>
                <a:off x="7915" y="1946"/>
                <a:ext cx="114" cy="130"/>
              </a:xfrm>
              <a:custGeom>
                <a:gdLst>
                  <a:gd name="T0" fmla="*/ 26 w 48"/>
                  <a:gd name="T1" fmla="*/ 0 h 55"/>
                  <a:gd name="T2" fmla="*/ 48 w 48"/>
                  <a:gd name="T3" fmla="*/ 14 h 55"/>
                  <a:gd name="T4" fmla="*/ 46 w 48"/>
                  <a:gd name="T5" fmla="*/ 18 h 55"/>
                  <a:gd name="T6" fmla="*/ 45 w 48"/>
                  <a:gd name="T7" fmla="*/ 42 h 55"/>
                  <a:gd name="T8" fmla="*/ 24 w 48"/>
                  <a:gd name="T9" fmla="*/ 52 h 55"/>
                  <a:gd name="T10" fmla="*/ 11 w 48"/>
                  <a:gd name="T11" fmla="*/ 38 h 55"/>
                  <a:gd name="T12" fmla="*/ 11 w 48"/>
                  <a:gd name="T13" fmla="*/ 37 h 55"/>
                  <a:gd name="T14" fmla="*/ 26 w 48"/>
                  <a:gd name="T15" fmla="*/ 25 h 55"/>
                  <a:gd name="T16" fmla="*/ 30 w 48"/>
                  <a:gd name="T17" fmla="*/ 35 h 55"/>
                  <a:gd name="T18" fmla="*/ 30 w 48"/>
                  <a:gd name="T19" fmla="*/ 33 h 55"/>
                  <a:gd name="T20" fmla="*/ 30 w 48"/>
                  <a:gd name="T21" fmla="*/ 33 h 55"/>
                  <a:gd name="T22" fmla="*/ 29 w 48"/>
                  <a:gd name="T23" fmla="*/ 33 h 55"/>
                  <a:gd name="T24" fmla="*/ 23 w 48"/>
                  <a:gd name="T25" fmla="*/ 32 h 55"/>
                  <a:gd name="T26" fmla="*/ 23 w 48"/>
                  <a:gd name="T27" fmla="*/ 37 h 55"/>
                  <a:gd name="T28" fmla="*/ 25 w 48"/>
                  <a:gd name="T29" fmla="*/ 38 h 55"/>
                  <a:gd name="T30" fmla="*/ 35 w 48"/>
                  <a:gd name="T31" fmla="*/ 31 h 55"/>
                  <a:gd name="T32" fmla="*/ 8 w 48"/>
                  <a:gd name="T33" fmla="*/ 35 h 55"/>
                  <a:gd name="T34" fmla="*/ 0 w 48"/>
                  <a:gd name="T35" fmla="*/ 30 h 55"/>
                  <a:gd name="T36" fmla="*/ 26 w 48"/>
                  <a:gd name="T37" fmla="*/ 0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55">
                    <a:moveTo>
                      <a:pt x="26" y="0"/>
                    </a:moveTo>
                    <a:cubicBezTo>
                      <a:pt x="33" y="6"/>
                      <a:pt x="40" y="11"/>
                      <a:pt x="48" y="14"/>
                    </a:cubicBezTo>
                    <a:cubicBezTo>
                      <a:pt x="47" y="16"/>
                      <a:pt x="46" y="17"/>
                      <a:pt x="46" y="18"/>
                    </a:cubicBezTo>
                    <a:cubicBezTo>
                      <a:pt x="44" y="26"/>
                      <a:pt x="44" y="34"/>
                      <a:pt x="45" y="42"/>
                    </a:cubicBezTo>
                    <a:cubicBezTo>
                      <a:pt x="41" y="51"/>
                      <a:pt x="33" y="55"/>
                      <a:pt x="24" y="52"/>
                    </a:cubicBezTo>
                    <a:cubicBezTo>
                      <a:pt x="20" y="47"/>
                      <a:pt x="16" y="42"/>
                      <a:pt x="11" y="38"/>
                    </a:cubicBezTo>
                    <a:cubicBezTo>
                      <a:pt x="11" y="38"/>
                      <a:pt x="11" y="38"/>
                      <a:pt x="11" y="37"/>
                    </a:cubicBezTo>
                    <a:cubicBezTo>
                      <a:pt x="10" y="30"/>
                      <a:pt x="20" y="23"/>
                      <a:pt x="26" y="25"/>
                    </a:cubicBezTo>
                    <a:cubicBezTo>
                      <a:pt x="29" y="26"/>
                      <a:pt x="34" y="32"/>
                      <a:pt x="30" y="35"/>
                    </a:cubicBezTo>
                    <a:cubicBezTo>
                      <a:pt x="30" y="34"/>
                      <a:pt x="30" y="34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7" y="32"/>
                      <a:pt x="25" y="31"/>
                      <a:pt x="23" y="32"/>
                    </a:cubicBezTo>
                    <a:cubicBezTo>
                      <a:pt x="22" y="33"/>
                      <a:pt x="22" y="36"/>
                      <a:pt x="23" y="37"/>
                    </a:cubicBezTo>
                    <a:cubicBezTo>
                      <a:pt x="24" y="38"/>
                      <a:pt x="24" y="38"/>
                      <a:pt x="25" y="38"/>
                    </a:cubicBezTo>
                    <a:cubicBezTo>
                      <a:pt x="30" y="40"/>
                      <a:pt x="36" y="36"/>
                      <a:pt x="35" y="31"/>
                    </a:cubicBezTo>
                    <a:cubicBezTo>
                      <a:pt x="31" y="15"/>
                      <a:pt x="9" y="22"/>
                      <a:pt x="8" y="35"/>
                    </a:cubicBezTo>
                    <a:cubicBezTo>
                      <a:pt x="5" y="33"/>
                      <a:pt x="3" y="32"/>
                      <a:pt x="0" y="30"/>
                    </a:cubicBezTo>
                    <a:cubicBezTo>
                      <a:pt x="10" y="21"/>
                      <a:pt x="18" y="10"/>
                      <a:pt x="26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3" name="Freeform 4533"/>
              <p:cNvSpPr/>
              <p:nvPr/>
            </p:nvSpPr>
            <p:spPr bwMode="auto">
              <a:xfrm>
                <a:off x="7622" y="1915"/>
                <a:ext cx="52" cy="313"/>
              </a:xfrm>
              <a:custGeom>
                <a:gdLst>
                  <a:gd name="T0" fmla="*/ 9 w 22"/>
                  <a:gd name="T1" fmla="*/ 57 h 132"/>
                  <a:gd name="T2" fmla="*/ 6 w 22"/>
                  <a:gd name="T3" fmla="*/ 10 h 132"/>
                  <a:gd name="T4" fmla="*/ 18 w 22"/>
                  <a:gd name="T5" fmla="*/ 0 h 132"/>
                  <a:gd name="T6" fmla="*/ 21 w 22"/>
                  <a:gd name="T7" fmla="*/ 44 h 132"/>
                  <a:gd name="T8" fmla="*/ 17 w 22"/>
                  <a:gd name="T9" fmla="*/ 93 h 132"/>
                  <a:gd name="T10" fmla="*/ 11 w 22"/>
                  <a:gd name="T11" fmla="*/ 132 h 132"/>
                  <a:gd name="T12" fmla="*/ 3 w 22"/>
                  <a:gd name="T13" fmla="*/ 122 h 132"/>
                  <a:gd name="T14" fmla="*/ 9 w 22"/>
                  <a:gd name="T15" fmla="*/ 111 h 132"/>
                  <a:gd name="T16" fmla="*/ 0 w 22"/>
                  <a:gd name="T17" fmla="*/ 82 h 132"/>
                  <a:gd name="T18" fmla="*/ 9 w 22"/>
                  <a:gd name="T19" fmla="*/ 57 h 1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32">
                    <a:moveTo>
                      <a:pt x="9" y="57"/>
                    </a:moveTo>
                    <a:cubicBezTo>
                      <a:pt x="8" y="42"/>
                      <a:pt x="9" y="26"/>
                      <a:pt x="6" y="10"/>
                    </a:cubicBezTo>
                    <a:cubicBezTo>
                      <a:pt x="10" y="7"/>
                      <a:pt x="14" y="4"/>
                      <a:pt x="18" y="0"/>
                    </a:cubicBezTo>
                    <a:cubicBezTo>
                      <a:pt x="12" y="14"/>
                      <a:pt x="13" y="32"/>
                      <a:pt x="21" y="44"/>
                    </a:cubicBezTo>
                    <a:cubicBezTo>
                      <a:pt x="22" y="60"/>
                      <a:pt x="19" y="77"/>
                      <a:pt x="17" y="93"/>
                    </a:cubicBezTo>
                    <a:cubicBezTo>
                      <a:pt x="16" y="106"/>
                      <a:pt x="17" y="120"/>
                      <a:pt x="11" y="132"/>
                    </a:cubicBezTo>
                    <a:cubicBezTo>
                      <a:pt x="8" y="129"/>
                      <a:pt x="5" y="125"/>
                      <a:pt x="3" y="122"/>
                    </a:cubicBezTo>
                    <a:cubicBezTo>
                      <a:pt x="6" y="119"/>
                      <a:pt x="8" y="115"/>
                      <a:pt x="9" y="111"/>
                    </a:cubicBezTo>
                    <a:cubicBezTo>
                      <a:pt x="12" y="101"/>
                      <a:pt x="7" y="89"/>
                      <a:pt x="0" y="82"/>
                    </a:cubicBezTo>
                    <a:cubicBezTo>
                      <a:pt x="7" y="76"/>
                      <a:pt x="10" y="66"/>
                      <a:pt x="9" y="5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4" name="Freeform 4534"/>
              <p:cNvSpPr/>
              <p:nvPr/>
            </p:nvSpPr>
            <p:spPr bwMode="auto">
              <a:xfrm>
                <a:off x="7700" y="1924"/>
                <a:ext cx="76" cy="83"/>
              </a:xfrm>
              <a:custGeom>
                <a:gdLst>
                  <a:gd name="T0" fmla="*/ 3 w 32"/>
                  <a:gd name="T1" fmla="*/ 22 h 35"/>
                  <a:gd name="T2" fmla="*/ 7 w 32"/>
                  <a:gd name="T3" fmla="*/ 0 h 35"/>
                  <a:gd name="T4" fmla="*/ 32 w 32"/>
                  <a:gd name="T5" fmla="*/ 31 h 35"/>
                  <a:gd name="T6" fmla="*/ 22 w 32"/>
                  <a:gd name="T7" fmla="*/ 35 h 35"/>
                  <a:gd name="T8" fmla="*/ 3 w 32"/>
                  <a:gd name="T9" fmla="*/ 22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5">
                    <a:moveTo>
                      <a:pt x="3" y="22"/>
                    </a:moveTo>
                    <a:cubicBezTo>
                      <a:pt x="0" y="14"/>
                      <a:pt x="1" y="5"/>
                      <a:pt x="7" y="0"/>
                    </a:cubicBezTo>
                    <a:cubicBezTo>
                      <a:pt x="14" y="11"/>
                      <a:pt x="22" y="22"/>
                      <a:pt x="32" y="31"/>
                    </a:cubicBezTo>
                    <a:cubicBezTo>
                      <a:pt x="28" y="32"/>
                      <a:pt x="25" y="34"/>
                      <a:pt x="22" y="35"/>
                    </a:cubicBezTo>
                    <a:cubicBezTo>
                      <a:pt x="13" y="35"/>
                      <a:pt x="6" y="30"/>
                      <a:pt x="3" y="22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5" name="Freeform 4535"/>
              <p:cNvSpPr/>
              <p:nvPr/>
            </p:nvSpPr>
            <p:spPr bwMode="auto">
              <a:xfrm>
                <a:off x="7612" y="1943"/>
                <a:ext cx="22" cy="83"/>
              </a:xfrm>
              <a:custGeom>
                <a:gdLst>
                  <a:gd name="T0" fmla="*/ 4 w 9"/>
                  <a:gd name="T1" fmla="*/ 2 h 35"/>
                  <a:gd name="T2" fmla="*/ 7 w 9"/>
                  <a:gd name="T3" fmla="*/ 0 h 35"/>
                  <a:gd name="T4" fmla="*/ 9 w 9"/>
                  <a:gd name="T5" fmla="*/ 35 h 35"/>
                  <a:gd name="T6" fmla="*/ 0 w 9"/>
                  <a:gd name="T7" fmla="*/ 27 h 35"/>
                  <a:gd name="T8" fmla="*/ 4 w 9"/>
                  <a:gd name="T9" fmla="*/ 2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5">
                    <a:moveTo>
                      <a:pt x="4" y="2"/>
                    </a:moveTo>
                    <a:cubicBezTo>
                      <a:pt x="5" y="1"/>
                      <a:pt x="6" y="1"/>
                      <a:pt x="7" y="0"/>
                    </a:cubicBezTo>
                    <a:cubicBezTo>
                      <a:pt x="9" y="12"/>
                      <a:pt x="9" y="23"/>
                      <a:pt x="9" y="35"/>
                    </a:cubicBezTo>
                    <a:cubicBezTo>
                      <a:pt x="7" y="32"/>
                      <a:pt x="4" y="29"/>
                      <a:pt x="0" y="27"/>
                    </a:cubicBezTo>
                    <a:cubicBezTo>
                      <a:pt x="7" y="20"/>
                      <a:pt x="8" y="10"/>
                      <a:pt x="4" y="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6" name="Freeform 4536"/>
              <p:cNvSpPr/>
              <p:nvPr/>
            </p:nvSpPr>
            <p:spPr bwMode="auto">
              <a:xfrm>
                <a:off x="7646" y="1886"/>
                <a:ext cx="94" cy="154"/>
              </a:xfrm>
              <a:custGeom>
                <a:gdLst>
                  <a:gd name="T0" fmla="*/ 22 w 40"/>
                  <a:gd name="T1" fmla="*/ 0 h 65"/>
                  <a:gd name="T2" fmla="*/ 29 w 40"/>
                  <a:gd name="T3" fmla="*/ 13 h 65"/>
                  <a:gd name="T4" fmla="*/ 40 w 40"/>
                  <a:gd name="T5" fmla="*/ 54 h 65"/>
                  <a:gd name="T6" fmla="*/ 35 w 40"/>
                  <a:gd name="T7" fmla="*/ 59 h 65"/>
                  <a:gd name="T8" fmla="*/ 29 w 40"/>
                  <a:gd name="T9" fmla="*/ 65 h 65"/>
                  <a:gd name="T10" fmla="*/ 22 w 40"/>
                  <a:gd name="T11" fmla="*/ 0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65">
                    <a:moveTo>
                      <a:pt x="22" y="0"/>
                    </a:moveTo>
                    <a:cubicBezTo>
                      <a:pt x="24" y="4"/>
                      <a:pt x="26" y="8"/>
                      <a:pt x="29" y="13"/>
                    </a:cubicBezTo>
                    <a:cubicBezTo>
                      <a:pt x="14" y="24"/>
                      <a:pt x="22" y="53"/>
                      <a:pt x="40" y="54"/>
                    </a:cubicBezTo>
                    <a:cubicBezTo>
                      <a:pt x="39" y="56"/>
                      <a:pt x="37" y="57"/>
                      <a:pt x="35" y="59"/>
                    </a:cubicBezTo>
                    <a:cubicBezTo>
                      <a:pt x="33" y="61"/>
                      <a:pt x="31" y="63"/>
                      <a:pt x="29" y="65"/>
                    </a:cubicBezTo>
                    <a:cubicBezTo>
                      <a:pt x="3" y="54"/>
                      <a:pt x="0" y="17"/>
                      <a:pt x="22" y="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7" name="Freeform 4537"/>
              <p:cNvSpPr/>
              <p:nvPr/>
            </p:nvSpPr>
            <p:spPr bwMode="auto">
              <a:xfrm>
                <a:off x="7761" y="1844"/>
                <a:ext cx="197" cy="161"/>
              </a:xfrm>
              <a:custGeom>
                <a:gdLst>
                  <a:gd name="T0" fmla="*/ 55 w 83"/>
                  <a:gd name="T1" fmla="*/ 0 h 68"/>
                  <a:gd name="T2" fmla="*/ 69 w 83"/>
                  <a:gd name="T3" fmla="*/ 19 h 68"/>
                  <a:gd name="T4" fmla="*/ 83 w 83"/>
                  <a:gd name="T5" fmla="*/ 35 h 68"/>
                  <a:gd name="T6" fmla="*/ 66 w 83"/>
                  <a:gd name="T7" fmla="*/ 54 h 68"/>
                  <a:gd name="T8" fmla="*/ 53 w 83"/>
                  <a:gd name="T9" fmla="*/ 68 h 68"/>
                  <a:gd name="T10" fmla="*/ 46 w 83"/>
                  <a:gd name="T11" fmla="*/ 65 h 68"/>
                  <a:gd name="T12" fmla="*/ 45 w 83"/>
                  <a:gd name="T13" fmla="*/ 65 h 68"/>
                  <a:gd name="T14" fmla="*/ 55 w 83"/>
                  <a:gd name="T15" fmla="*/ 26 h 68"/>
                  <a:gd name="T16" fmla="*/ 33 w 83"/>
                  <a:gd name="T17" fmla="*/ 19 h 68"/>
                  <a:gd name="T18" fmla="*/ 24 w 83"/>
                  <a:gd name="T19" fmla="*/ 41 h 68"/>
                  <a:gd name="T20" fmla="*/ 42 w 83"/>
                  <a:gd name="T21" fmla="*/ 45 h 68"/>
                  <a:gd name="T22" fmla="*/ 43 w 83"/>
                  <a:gd name="T23" fmla="*/ 38 h 68"/>
                  <a:gd name="T24" fmla="*/ 37 w 83"/>
                  <a:gd name="T25" fmla="*/ 36 h 68"/>
                  <a:gd name="T26" fmla="*/ 37 w 83"/>
                  <a:gd name="T27" fmla="*/ 36 h 68"/>
                  <a:gd name="T28" fmla="*/ 35 w 83"/>
                  <a:gd name="T29" fmla="*/ 37 h 68"/>
                  <a:gd name="T30" fmla="*/ 39 w 83"/>
                  <a:gd name="T31" fmla="*/ 43 h 68"/>
                  <a:gd name="T32" fmla="*/ 36 w 83"/>
                  <a:gd name="T33" fmla="*/ 45 h 68"/>
                  <a:gd name="T34" fmla="*/ 29 w 83"/>
                  <a:gd name="T35" fmla="*/ 42 h 68"/>
                  <a:gd name="T36" fmla="*/ 28 w 83"/>
                  <a:gd name="T37" fmla="*/ 28 h 68"/>
                  <a:gd name="T38" fmla="*/ 51 w 83"/>
                  <a:gd name="T39" fmla="*/ 28 h 68"/>
                  <a:gd name="T40" fmla="*/ 40 w 83"/>
                  <a:gd name="T41" fmla="*/ 64 h 68"/>
                  <a:gd name="T42" fmla="*/ 22 w 83"/>
                  <a:gd name="T43" fmla="*/ 62 h 68"/>
                  <a:gd name="T44" fmla="*/ 0 w 83"/>
                  <a:gd name="T45" fmla="*/ 30 h 68"/>
                  <a:gd name="T46" fmla="*/ 55 w 83"/>
                  <a:gd name="T47" fmla="*/ 0 h 6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3" h="68">
                    <a:moveTo>
                      <a:pt x="55" y="0"/>
                    </a:moveTo>
                    <a:cubicBezTo>
                      <a:pt x="59" y="7"/>
                      <a:pt x="64" y="13"/>
                      <a:pt x="69" y="19"/>
                    </a:cubicBezTo>
                    <a:cubicBezTo>
                      <a:pt x="73" y="24"/>
                      <a:pt x="78" y="30"/>
                      <a:pt x="83" y="35"/>
                    </a:cubicBezTo>
                    <a:cubicBezTo>
                      <a:pt x="76" y="40"/>
                      <a:pt x="71" y="47"/>
                      <a:pt x="66" y="54"/>
                    </a:cubicBezTo>
                    <a:cubicBezTo>
                      <a:pt x="63" y="58"/>
                      <a:pt x="59" y="65"/>
                      <a:pt x="53" y="68"/>
                    </a:cubicBezTo>
                    <a:cubicBezTo>
                      <a:pt x="51" y="67"/>
                      <a:pt x="49" y="66"/>
                      <a:pt x="46" y="65"/>
                    </a:cubicBezTo>
                    <a:cubicBezTo>
                      <a:pt x="46" y="65"/>
                      <a:pt x="46" y="65"/>
                      <a:pt x="45" y="65"/>
                    </a:cubicBezTo>
                    <a:cubicBezTo>
                      <a:pt x="55" y="56"/>
                      <a:pt x="63" y="38"/>
                      <a:pt x="55" y="26"/>
                    </a:cubicBezTo>
                    <a:cubicBezTo>
                      <a:pt x="50" y="20"/>
                      <a:pt x="40" y="16"/>
                      <a:pt x="33" y="19"/>
                    </a:cubicBezTo>
                    <a:cubicBezTo>
                      <a:pt x="25" y="23"/>
                      <a:pt x="19" y="33"/>
                      <a:pt x="24" y="41"/>
                    </a:cubicBezTo>
                    <a:cubicBezTo>
                      <a:pt x="28" y="47"/>
                      <a:pt x="36" y="52"/>
                      <a:pt x="42" y="45"/>
                    </a:cubicBezTo>
                    <a:cubicBezTo>
                      <a:pt x="44" y="43"/>
                      <a:pt x="44" y="40"/>
                      <a:pt x="43" y="38"/>
                    </a:cubicBezTo>
                    <a:cubicBezTo>
                      <a:pt x="42" y="35"/>
                      <a:pt x="39" y="34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6" y="36"/>
                      <a:pt x="35" y="37"/>
                    </a:cubicBezTo>
                    <a:cubicBezTo>
                      <a:pt x="34" y="40"/>
                      <a:pt x="36" y="43"/>
                      <a:pt x="39" y="43"/>
                    </a:cubicBezTo>
                    <a:cubicBezTo>
                      <a:pt x="38" y="44"/>
                      <a:pt x="37" y="45"/>
                      <a:pt x="36" y="45"/>
                    </a:cubicBezTo>
                    <a:cubicBezTo>
                      <a:pt x="33" y="45"/>
                      <a:pt x="31" y="44"/>
                      <a:pt x="29" y="42"/>
                    </a:cubicBezTo>
                    <a:cubicBezTo>
                      <a:pt x="26" y="38"/>
                      <a:pt x="25" y="32"/>
                      <a:pt x="28" y="28"/>
                    </a:cubicBezTo>
                    <a:cubicBezTo>
                      <a:pt x="33" y="20"/>
                      <a:pt x="46" y="20"/>
                      <a:pt x="51" y="28"/>
                    </a:cubicBezTo>
                    <a:cubicBezTo>
                      <a:pt x="59" y="39"/>
                      <a:pt x="50" y="56"/>
                      <a:pt x="40" y="64"/>
                    </a:cubicBezTo>
                    <a:cubicBezTo>
                      <a:pt x="35" y="62"/>
                      <a:pt x="28" y="62"/>
                      <a:pt x="22" y="62"/>
                    </a:cubicBezTo>
                    <a:cubicBezTo>
                      <a:pt x="13" y="53"/>
                      <a:pt x="6" y="42"/>
                      <a:pt x="0" y="30"/>
                    </a:cubicBezTo>
                    <a:cubicBezTo>
                      <a:pt x="19" y="22"/>
                      <a:pt x="37" y="11"/>
                      <a:pt x="55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8" name="Freeform 4538"/>
              <p:cNvSpPr/>
              <p:nvPr/>
            </p:nvSpPr>
            <p:spPr bwMode="auto">
              <a:xfrm>
                <a:off x="7598" y="1571"/>
                <a:ext cx="208" cy="424"/>
              </a:xfrm>
              <a:custGeom>
                <a:gdLst>
                  <a:gd name="T0" fmla="*/ 32 w 88"/>
                  <a:gd name="T1" fmla="*/ 61 h 179"/>
                  <a:gd name="T2" fmla="*/ 52 w 88"/>
                  <a:gd name="T3" fmla="*/ 117 h 179"/>
                  <a:gd name="T4" fmla="*/ 88 w 88"/>
                  <a:gd name="T5" fmla="*/ 177 h 179"/>
                  <a:gd name="T6" fmla="*/ 78 w 88"/>
                  <a:gd name="T7" fmla="*/ 179 h 179"/>
                  <a:gd name="T8" fmla="*/ 19 w 88"/>
                  <a:gd name="T9" fmla="*/ 61 h 179"/>
                  <a:gd name="T10" fmla="*/ 0 w 88"/>
                  <a:gd name="T11" fmla="*/ 0 h 179"/>
                  <a:gd name="T12" fmla="*/ 10 w 88"/>
                  <a:gd name="T13" fmla="*/ 0 h 179"/>
                  <a:gd name="T14" fmla="*/ 32 w 88"/>
                  <a:gd name="T15" fmla="*/ 61 h 1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179">
                    <a:moveTo>
                      <a:pt x="32" y="61"/>
                    </a:moveTo>
                    <a:cubicBezTo>
                      <a:pt x="38" y="80"/>
                      <a:pt x="44" y="99"/>
                      <a:pt x="52" y="117"/>
                    </a:cubicBezTo>
                    <a:cubicBezTo>
                      <a:pt x="61" y="138"/>
                      <a:pt x="71" y="161"/>
                      <a:pt x="88" y="177"/>
                    </a:cubicBezTo>
                    <a:cubicBezTo>
                      <a:pt x="84" y="178"/>
                      <a:pt x="81" y="178"/>
                      <a:pt x="78" y="179"/>
                    </a:cubicBezTo>
                    <a:cubicBezTo>
                      <a:pt x="46" y="147"/>
                      <a:pt x="33" y="103"/>
                      <a:pt x="19" y="61"/>
                    </a:cubicBezTo>
                    <a:cubicBezTo>
                      <a:pt x="12" y="41"/>
                      <a:pt x="7" y="2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8" y="20"/>
                      <a:pt x="25" y="40"/>
                      <a:pt x="32" y="6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9" name="Freeform 4539"/>
              <p:cNvSpPr/>
              <p:nvPr/>
            </p:nvSpPr>
            <p:spPr bwMode="auto">
              <a:xfrm>
                <a:off x="7215" y="1571"/>
                <a:ext cx="85" cy="168"/>
              </a:xfrm>
              <a:custGeom>
                <a:gdLst>
                  <a:gd name="T0" fmla="*/ 36 w 36"/>
                  <a:gd name="T1" fmla="*/ 60 h 71"/>
                  <a:gd name="T2" fmla="*/ 18 w 36"/>
                  <a:gd name="T3" fmla="*/ 71 h 71"/>
                  <a:gd name="T4" fmla="*/ 17 w 36"/>
                  <a:gd name="T5" fmla="*/ 69 h 71"/>
                  <a:gd name="T6" fmla="*/ 17 w 36"/>
                  <a:gd name="T7" fmla="*/ 68 h 71"/>
                  <a:gd name="T8" fmla="*/ 12 w 36"/>
                  <a:gd name="T9" fmla="*/ 31 h 71"/>
                  <a:gd name="T10" fmla="*/ 0 w 36"/>
                  <a:gd name="T11" fmla="*/ 4 h 71"/>
                  <a:gd name="T12" fmla="*/ 7 w 36"/>
                  <a:gd name="T13" fmla="*/ 0 h 71"/>
                  <a:gd name="T14" fmla="*/ 15 w 36"/>
                  <a:gd name="T15" fmla="*/ 0 h 71"/>
                  <a:gd name="T16" fmla="*/ 36 w 36"/>
                  <a:gd name="T17" fmla="*/ 60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71">
                    <a:moveTo>
                      <a:pt x="36" y="60"/>
                    </a:moveTo>
                    <a:cubicBezTo>
                      <a:pt x="29" y="62"/>
                      <a:pt x="22" y="65"/>
                      <a:pt x="18" y="71"/>
                    </a:cubicBezTo>
                    <a:cubicBezTo>
                      <a:pt x="18" y="70"/>
                      <a:pt x="17" y="69"/>
                      <a:pt x="17" y="69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9" y="56"/>
                      <a:pt x="15" y="43"/>
                      <a:pt x="12" y="31"/>
                    </a:cubicBezTo>
                    <a:cubicBezTo>
                      <a:pt x="9" y="21"/>
                      <a:pt x="7" y="11"/>
                      <a:pt x="0" y="4"/>
                    </a:cubicBezTo>
                    <a:cubicBezTo>
                      <a:pt x="3" y="2"/>
                      <a:pt x="5" y="1"/>
                      <a:pt x="7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8" y="17"/>
                      <a:pt x="35" y="39"/>
                      <a:pt x="36" y="6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0" name="Freeform 4540"/>
              <p:cNvSpPr/>
              <p:nvPr/>
            </p:nvSpPr>
            <p:spPr bwMode="auto">
              <a:xfrm>
                <a:off x="7951" y="2271"/>
                <a:ext cx="61" cy="19"/>
              </a:xfrm>
              <a:custGeom>
                <a:gdLst>
                  <a:gd name="T0" fmla="*/ 5 w 26"/>
                  <a:gd name="T1" fmla="*/ 1 h 8"/>
                  <a:gd name="T2" fmla="*/ 23 w 26"/>
                  <a:gd name="T3" fmla="*/ 0 h 8"/>
                  <a:gd name="T4" fmla="*/ 23 w 26"/>
                  <a:gd name="T5" fmla="*/ 1 h 8"/>
                  <a:gd name="T6" fmla="*/ 26 w 26"/>
                  <a:gd name="T7" fmla="*/ 7 h 8"/>
                  <a:gd name="T8" fmla="*/ 19 w 26"/>
                  <a:gd name="T9" fmla="*/ 8 h 8"/>
                  <a:gd name="T10" fmla="*/ 0 w 26"/>
                  <a:gd name="T11" fmla="*/ 8 h 8"/>
                  <a:gd name="T12" fmla="*/ 5 w 26"/>
                  <a:gd name="T13" fmla="*/ 1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8">
                    <a:moveTo>
                      <a:pt x="5" y="1"/>
                    </a:moveTo>
                    <a:cubicBezTo>
                      <a:pt x="11" y="2"/>
                      <a:pt x="17" y="1"/>
                      <a:pt x="23" y="0"/>
                    </a:cubicBezTo>
                    <a:cubicBezTo>
                      <a:pt x="23" y="0"/>
                      <a:pt x="23" y="1"/>
                      <a:pt x="23" y="1"/>
                    </a:cubicBezTo>
                    <a:cubicBezTo>
                      <a:pt x="24" y="3"/>
                      <a:pt x="25" y="5"/>
                      <a:pt x="26" y="7"/>
                    </a:cubicBezTo>
                    <a:cubicBezTo>
                      <a:pt x="24" y="7"/>
                      <a:pt x="22" y="7"/>
                      <a:pt x="19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6"/>
                      <a:pt x="3" y="4"/>
                      <a:pt x="5" y="1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1" name="Freeform 4541"/>
              <p:cNvSpPr/>
              <p:nvPr/>
            </p:nvSpPr>
            <p:spPr bwMode="auto">
              <a:xfrm>
                <a:off x="7113" y="1703"/>
                <a:ext cx="530" cy="587"/>
              </a:xfrm>
              <a:custGeom>
                <a:gdLst>
                  <a:gd name="T0" fmla="*/ 136 w 224"/>
                  <a:gd name="T1" fmla="*/ 229 h 247"/>
                  <a:gd name="T2" fmla="*/ 154 w 224"/>
                  <a:gd name="T3" fmla="*/ 237 h 247"/>
                  <a:gd name="T4" fmla="*/ 175 w 224"/>
                  <a:gd name="T5" fmla="*/ 245 h 247"/>
                  <a:gd name="T6" fmla="*/ 198 w 224"/>
                  <a:gd name="T7" fmla="*/ 240 h 247"/>
                  <a:gd name="T8" fmla="*/ 186 w 224"/>
                  <a:gd name="T9" fmla="*/ 222 h 247"/>
                  <a:gd name="T10" fmla="*/ 150 w 224"/>
                  <a:gd name="T11" fmla="*/ 206 h 247"/>
                  <a:gd name="T12" fmla="*/ 185 w 224"/>
                  <a:gd name="T13" fmla="*/ 208 h 247"/>
                  <a:gd name="T14" fmla="*/ 213 w 224"/>
                  <a:gd name="T15" fmla="*/ 195 h 247"/>
                  <a:gd name="T16" fmla="*/ 192 w 224"/>
                  <a:gd name="T17" fmla="*/ 179 h 247"/>
                  <a:gd name="T18" fmla="*/ 169 w 224"/>
                  <a:gd name="T19" fmla="*/ 174 h 247"/>
                  <a:gd name="T20" fmla="*/ 158 w 224"/>
                  <a:gd name="T21" fmla="*/ 173 h 247"/>
                  <a:gd name="T22" fmla="*/ 191 w 224"/>
                  <a:gd name="T23" fmla="*/ 167 h 247"/>
                  <a:gd name="T24" fmla="*/ 212 w 224"/>
                  <a:gd name="T25" fmla="*/ 148 h 247"/>
                  <a:gd name="T26" fmla="*/ 182 w 224"/>
                  <a:gd name="T27" fmla="*/ 138 h 247"/>
                  <a:gd name="T28" fmla="*/ 155 w 224"/>
                  <a:gd name="T29" fmla="*/ 138 h 247"/>
                  <a:gd name="T30" fmla="*/ 188 w 224"/>
                  <a:gd name="T31" fmla="*/ 126 h 247"/>
                  <a:gd name="T32" fmla="*/ 202 w 224"/>
                  <a:gd name="T33" fmla="*/ 102 h 247"/>
                  <a:gd name="T34" fmla="*/ 172 w 224"/>
                  <a:gd name="T35" fmla="*/ 97 h 247"/>
                  <a:gd name="T36" fmla="*/ 147 w 224"/>
                  <a:gd name="T37" fmla="*/ 105 h 247"/>
                  <a:gd name="T38" fmla="*/ 169 w 224"/>
                  <a:gd name="T39" fmla="*/ 88 h 247"/>
                  <a:gd name="T40" fmla="*/ 170 w 224"/>
                  <a:gd name="T41" fmla="*/ 63 h 247"/>
                  <a:gd name="T42" fmla="*/ 141 w 224"/>
                  <a:gd name="T43" fmla="*/ 68 h 247"/>
                  <a:gd name="T44" fmla="*/ 114 w 224"/>
                  <a:gd name="T45" fmla="*/ 90 h 247"/>
                  <a:gd name="T46" fmla="*/ 129 w 224"/>
                  <a:gd name="T47" fmla="*/ 60 h 247"/>
                  <a:gd name="T48" fmla="*/ 126 w 224"/>
                  <a:gd name="T49" fmla="*/ 35 h 247"/>
                  <a:gd name="T50" fmla="*/ 103 w 224"/>
                  <a:gd name="T51" fmla="*/ 46 h 247"/>
                  <a:gd name="T52" fmla="*/ 89 w 224"/>
                  <a:gd name="T53" fmla="*/ 69 h 247"/>
                  <a:gd name="T54" fmla="*/ 97 w 224"/>
                  <a:gd name="T55" fmla="*/ 40 h 247"/>
                  <a:gd name="T56" fmla="*/ 88 w 224"/>
                  <a:gd name="T57" fmla="*/ 17 h 247"/>
                  <a:gd name="T58" fmla="*/ 67 w 224"/>
                  <a:gd name="T59" fmla="*/ 31 h 247"/>
                  <a:gd name="T60" fmla="*/ 57 w 224"/>
                  <a:gd name="T61" fmla="*/ 60 h 247"/>
                  <a:gd name="T62" fmla="*/ 49 w 224"/>
                  <a:gd name="T63" fmla="*/ 25 h 247"/>
                  <a:gd name="T64" fmla="*/ 32 w 224"/>
                  <a:gd name="T65" fmla="*/ 11 h 247"/>
                  <a:gd name="T66" fmla="*/ 22 w 224"/>
                  <a:gd name="T67" fmla="*/ 34 h 247"/>
                  <a:gd name="T68" fmla="*/ 27 w 224"/>
                  <a:gd name="T69" fmla="*/ 65 h 247"/>
                  <a:gd name="T70" fmla="*/ 0 w 224"/>
                  <a:gd name="T71" fmla="*/ 26 h 247"/>
                  <a:gd name="T72" fmla="*/ 9 w 224"/>
                  <a:gd name="T73" fmla="*/ 27 h 247"/>
                  <a:gd name="T74" fmla="*/ 12 w 224"/>
                  <a:gd name="T75" fmla="*/ 26 h 247"/>
                  <a:gd name="T76" fmla="*/ 32 w 224"/>
                  <a:gd name="T77" fmla="*/ 2 h 247"/>
                  <a:gd name="T78" fmla="*/ 60 w 224"/>
                  <a:gd name="T79" fmla="*/ 20 h 247"/>
                  <a:gd name="T80" fmla="*/ 63 w 224"/>
                  <a:gd name="T81" fmla="*/ 20 h 247"/>
                  <a:gd name="T82" fmla="*/ 89 w 224"/>
                  <a:gd name="T83" fmla="*/ 7 h 247"/>
                  <a:gd name="T84" fmla="*/ 109 w 224"/>
                  <a:gd name="T85" fmla="*/ 27 h 247"/>
                  <a:gd name="T86" fmla="*/ 112 w 224"/>
                  <a:gd name="T87" fmla="*/ 28 h 247"/>
                  <a:gd name="T88" fmla="*/ 138 w 224"/>
                  <a:gd name="T89" fmla="*/ 30 h 247"/>
                  <a:gd name="T90" fmla="*/ 146 w 224"/>
                  <a:gd name="T91" fmla="*/ 53 h 247"/>
                  <a:gd name="T92" fmla="*/ 149 w 224"/>
                  <a:gd name="T93" fmla="*/ 54 h 247"/>
                  <a:gd name="T94" fmla="*/ 187 w 224"/>
                  <a:gd name="T95" fmla="*/ 85 h 247"/>
                  <a:gd name="T96" fmla="*/ 188 w 224"/>
                  <a:gd name="T97" fmla="*/ 87 h 247"/>
                  <a:gd name="T98" fmla="*/ 206 w 224"/>
                  <a:gd name="T99" fmla="*/ 128 h 247"/>
                  <a:gd name="T100" fmla="*/ 207 w 224"/>
                  <a:gd name="T101" fmla="*/ 131 h 247"/>
                  <a:gd name="T102" fmla="*/ 212 w 224"/>
                  <a:gd name="T103" fmla="*/ 169 h 247"/>
                  <a:gd name="T104" fmla="*/ 211 w 224"/>
                  <a:gd name="T105" fmla="*/ 169 h 247"/>
                  <a:gd name="T106" fmla="*/ 211 w 224"/>
                  <a:gd name="T107" fmla="*/ 172 h 247"/>
                  <a:gd name="T108" fmla="*/ 220 w 224"/>
                  <a:gd name="T109" fmla="*/ 200 h 247"/>
                  <a:gd name="T110" fmla="*/ 199 w 224"/>
                  <a:gd name="T111" fmla="*/ 216 h 247"/>
                  <a:gd name="T112" fmla="*/ 199 w 224"/>
                  <a:gd name="T113" fmla="*/ 220 h 247"/>
                  <a:gd name="T114" fmla="*/ 206 w 224"/>
                  <a:gd name="T115" fmla="*/ 247 h 247"/>
                  <a:gd name="T116" fmla="*/ 155 w 224"/>
                  <a:gd name="T117" fmla="*/ 247 h 247"/>
                  <a:gd name="T118" fmla="*/ 136 w 224"/>
                  <a:gd name="T119" fmla="*/ 229 h 2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4" h="246">
                    <a:moveTo>
                      <a:pt x="136" y="229"/>
                    </a:moveTo>
                    <a:cubicBezTo>
                      <a:pt x="142" y="232"/>
                      <a:pt x="148" y="234"/>
                      <a:pt x="154" y="237"/>
                    </a:cubicBezTo>
                    <a:cubicBezTo>
                      <a:pt x="161" y="240"/>
                      <a:pt x="168" y="243"/>
                      <a:pt x="175" y="245"/>
                    </a:cubicBezTo>
                    <a:cubicBezTo>
                      <a:pt x="182" y="246"/>
                      <a:pt x="194" y="247"/>
                      <a:pt x="198" y="240"/>
                    </a:cubicBezTo>
                    <a:cubicBezTo>
                      <a:pt x="203" y="231"/>
                      <a:pt x="192" y="225"/>
                      <a:pt x="186" y="222"/>
                    </a:cubicBezTo>
                    <a:cubicBezTo>
                      <a:pt x="174" y="216"/>
                      <a:pt x="162" y="211"/>
                      <a:pt x="150" y="206"/>
                    </a:cubicBezTo>
                    <a:cubicBezTo>
                      <a:pt x="161" y="209"/>
                      <a:pt x="173" y="209"/>
                      <a:pt x="185" y="208"/>
                    </a:cubicBezTo>
                    <a:cubicBezTo>
                      <a:pt x="194" y="207"/>
                      <a:pt x="210" y="206"/>
                      <a:pt x="213" y="195"/>
                    </a:cubicBezTo>
                    <a:cubicBezTo>
                      <a:pt x="216" y="184"/>
                      <a:pt x="199" y="181"/>
                      <a:pt x="192" y="179"/>
                    </a:cubicBezTo>
                    <a:cubicBezTo>
                      <a:pt x="185" y="177"/>
                      <a:pt x="177" y="175"/>
                      <a:pt x="169" y="174"/>
                    </a:cubicBezTo>
                    <a:cubicBezTo>
                      <a:pt x="165" y="174"/>
                      <a:pt x="162" y="173"/>
                      <a:pt x="158" y="173"/>
                    </a:cubicBezTo>
                    <a:cubicBezTo>
                      <a:pt x="169" y="172"/>
                      <a:pt x="181" y="171"/>
                      <a:pt x="191" y="167"/>
                    </a:cubicBezTo>
                    <a:cubicBezTo>
                      <a:pt x="199" y="164"/>
                      <a:pt x="215" y="159"/>
                      <a:pt x="212" y="148"/>
                    </a:cubicBezTo>
                    <a:cubicBezTo>
                      <a:pt x="210" y="137"/>
                      <a:pt x="191" y="138"/>
                      <a:pt x="182" y="138"/>
                    </a:cubicBezTo>
                    <a:cubicBezTo>
                      <a:pt x="173" y="137"/>
                      <a:pt x="164" y="137"/>
                      <a:pt x="155" y="138"/>
                    </a:cubicBezTo>
                    <a:cubicBezTo>
                      <a:pt x="166" y="135"/>
                      <a:pt x="178" y="133"/>
                      <a:pt x="188" y="126"/>
                    </a:cubicBezTo>
                    <a:cubicBezTo>
                      <a:pt x="195" y="122"/>
                      <a:pt x="208" y="113"/>
                      <a:pt x="202" y="102"/>
                    </a:cubicBezTo>
                    <a:cubicBezTo>
                      <a:pt x="196" y="94"/>
                      <a:pt x="180" y="95"/>
                      <a:pt x="172" y="97"/>
                    </a:cubicBezTo>
                    <a:cubicBezTo>
                      <a:pt x="163" y="99"/>
                      <a:pt x="155" y="102"/>
                      <a:pt x="147" y="105"/>
                    </a:cubicBezTo>
                    <a:cubicBezTo>
                      <a:pt x="155" y="100"/>
                      <a:pt x="162" y="95"/>
                      <a:pt x="169" y="88"/>
                    </a:cubicBezTo>
                    <a:cubicBezTo>
                      <a:pt x="175" y="81"/>
                      <a:pt x="180" y="68"/>
                      <a:pt x="170" y="63"/>
                    </a:cubicBezTo>
                    <a:cubicBezTo>
                      <a:pt x="162" y="58"/>
                      <a:pt x="148" y="64"/>
                      <a:pt x="141" y="68"/>
                    </a:cubicBezTo>
                    <a:cubicBezTo>
                      <a:pt x="131" y="74"/>
                      <a:pt x="123" y="82"/>
                      <a:pt x="114" y="90"/>
                    </a:cubicBezTo>
                    <a:cubicBezTo>
                      <a:pt x="120" y="80"/>
                      <a:pt x="126" y="70"/>
                      <a:pt x="129" y="60"/>
                    </a:cubicBezTo>
                    <a:cubicBezTo>
                      <a:pt x="133" y="52"/>
                      <a:pt x="135" y="40"/>
                      <a:pt x="126" y="35"/>
                    </a:cubicBezTo>
                    <a:cubicBezTo>
                      <a:pt x="118" y="30"/>
                      <a:pt x="108" y="40"/>
                      <a:pt x="103" y="46"/>
                    </a:cubicBezTo>
                    <a:cubicBezTo>
                      <a:pt x="98" y="53"/>
                      <a:pt x="94" y="61"/>
                      <a:pt x="89" y="69"/>
                    </a:cubicBezTo>
                    <a:cubicBezTo>
                      <a:pt x="92" y="60"/>
                      <a:pt x="96" y="50"/>
                      <a:pt x="97" y="40"/>
                    </a:cubicBezTo>
                    <a:cubicBezTo>
                      <a:pt x="98" y="32"/>
                      <a:pt x="97" y="20"/>
                      <a:pt x="88" y="17"/>
                    </a:cubicBezTo>
                    <a:cubicBezTo>
                      <a:pt x="78" y="14"/>
                      <a:pt x="71" y="23"/>
                      <a:pt x="67" y="31"/>
                    </a:cubicBezTo>
                    <a:cubicBezTo>
                      <a:pt x="62" y="40"/>
                      <a:pt x="60" y="50"/>
                      <a:pt x="57" y="60"/>
                    </a:cubicBezTo>
                    <a:cubicBezTo>
                      <a:pt x="56" y="48"/>
                      <a:pt x="54" y="36"/>
                      <a:pt x="49" y="25"/>
                    </a:cubicBezTo>
                    <a:cubicBezTo>
                      <a:pt x="46" y="18"/>
                      <a:pt x="41" y="9"/>
                      <a:pt x="32" y="11"/>
                    </a:cubicBezTo>
                    <a:cubicBezTo>
                      <a:pt x="23" y="13"/>
                      <a:pt x="22" y="27"/>
                      <a:pt x="22" y="34"/>
                    </a:cubicBezTo>
                    <a:cubicBezTo>
                      <a:pt x="22" y="44"/>
                      <a:pt x="25" y="54"/>
                      <a:pt x="27" y="65"/>
                    </a:cubicBezTo>
                    <a:cubicBezTo>
                      <a:pt x="19" y="51"/>
                      <a:pt x="10" y="38"/>
                      <a:pt x="0" y="26"/>
                    </a:cubicBezTo>
                    <a:cubicBezTo>
                      <a:pt x="3" y="25"/>
                      <a:pt x="6" y="25"/>
                      <a:pt x="9" y="27"/>
                    </a:cubicBezTo>
                    <a:cubicBezTo>
                      <a:pt x="10" y="28"/>
                      <a:pt x="11" y="27"/>
                      <a:pt x="12" y="26"/>
                    </a:cubicBezTo>
                    <a:cubicBezTo>
                      <a:pt x="14" y="15"/>
                      <a:pt x="20" y="4"/>
                      <a:pt x="32" y="2"/>
                    </a:cubicBezTo>
                    <a:cubicBezTo>
                      <a:pt x="44" y="0"/>
                      <a:pt x="55" y="8"/>
                      <a:pt x="60" y="20"/>
                    </a:cubicBezTo>
                    <a:cubicBezTo>
                      <a:pt x="60" y="21"/>
                      <a:pt x="62" y="21"/>
                      <a:pt x="63" y="20"/>
                    </a:cubicBezTo>
                    <a:cubicBezTo>
                      <a:pt x="66" y="11"/>
                      <a:pt x="80" y="6"/>
                      <a:pt x="89" y="7"/>
                    </a:cubicBezTo>
                    <a:cubicBezTo>
                      <a:pt x="99" y="9"/>
                      <a:pt x="108" y="17"/>
                      <a:pt x="109" y="27"/>
                    </a:cubicBezTo>
                    <a:cubicBezTo>
                      <a:pt x="109" y="29"/>
                      <a:pt x="111" y="29"/>
                      <a:pt x="112" y="28"/>
                    </a:cubicBezTo>
                    <a:cubicBezTo>
                      <a:pt x="119" y="23"/>
                      <a:pt x="131" y="24"/>
                      <a:pt x="138" y="30"/>
                    </a:cubicBezTo>
                    <a:cubicBezTo>
                      <a:pt x="145" y="35"/>
                      <a:pt x="147" y="44"/>
                      <a:pt x="146" y="53"/>
                    </a:cubicBezTo>
                    <a:cubicBezTo>
                      <a:pt x="146" y="54"/>
                      <a:pt x="148" y="55"/>
                      <a:pt x="149" y="54"/>
                    </a:cubicBezTo>
                    <a:cubicBezTo>
                      <a:pt x="170" y="47"/>
                      <a:pt x="194" y="61"/>
                      <a:pt x="187" y="85"/>
                    </a:cubicBezTo>
                    <a:cubicBezTo>
                      <a:pt x="187" y="86"/>
                      <a:pt x="187" y="87"/>
                      <a:pt x="188" y="87"/>
                    </a:cubicBezTo>
                    <a:cubicBezTo>
                      <a:pt x="208" y="88"/>
                      <a:pt x="223" y="114"/>
                      <a:pt x="206" y="128"/>
                    </a:cubicBezTo>
                    <a:cubicBezTo>
                      <a:pt x="205" y="129"/>
                      <a:pt x="205" y="131"/>
                      <a:pt x="207" y="131"/>
                    </a:cubicBezTo>
                    <a:cubicBezTo>
                      <a:pt x="224" y="135"/>
                      <a:pt x="224" y="159"/>
                      <a:pt x="212" y="169"/>
                    </a:cubicBezTo>
                    <a:cubicBezTo>
                      <a:pt x="211" y="169"/>
                      <a:pt x="211" y="169"/>
                      <a:pt x="211" y="169"/>
                    </a:cubicBezTo>
                    <a:cubicBezTo>
                      <a:pt x="210" y="170"/>
                      <a:pt x="210" y="171"/>
                      <a:pt x="211" y="172"/>
                    </a:cubicBezTo>
                    <a:cubicBezTo>
                      <a:pt x="218" y="179"/>
                      <a:pt x="223" y="190"/>
                      <a:pt x="220" y="200"/>
                    </a:cubicBezTo>
                    <a:cubicBezTo>
                      <a:pt x="216" y="210"/>
                      <a:pt x="209" y="214"/>
                      <a:pt x="199" y="216"/>
                    </a:cubicBezTo>
                    <a:cubicBezTo>
                      <a:pt x="198" y="217"/>
                      <a:pt x="197" y="219"/>
                      <a:pt x="199" y="220"/>
                    </a:cubicBezTo>
                    <a:cubicBezTo>
                      <a:pt x="207" y="227"/>
                      <a:pt x="212" y="237"/>
                      <a:pt x="206" y="247"/>
                    </a:cubicBezTo>
                    <a:cubicBezTo>
                      <a:pt x="155" y="247"/>
                      <a:pt x="155" y="247"/>
                      <a:pt x="155" y="247"/>
                    </a:cubicBezTo>
                    <a:cubicBezTo>
                      <a:pt x="149" y="240"/>
                      <a:pt x="142" y="235"/>
                      <a:pt x="136" y="229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2" name="Freeform 4542"/>
              <p:cNvSpPr/>
              <p:nvPr/>
            </p:nvSpPr>
            <p:spPr bwMode="auto">
              <a:xfrm>
                <a:off x="7785" y="2154"/>
                <a:ext cx="52" cy="41"/>
              </a:xfrm>
              <a:custGeom>
                <a:gdLst>
                  <a:gd name="T0" fmla="*/ 6 w 22"/>
                  <a:gd name="T1" fmla="*/ 0 h 17"/>
                  <a:gd name="T2" fmla="*/ 22 w 22"/>
                  <a:gd name="T3" fmla="*/ 11 h 17"/>
                  <a:gd name="T4" fmla="*/ 6 w 22"/>
                  <a:gd name="T5" fmla="*/ 16 h 17"/>
                  <a:gd name="T6" fmla="*/ 0 w 22"/>
                  <a:gd name="T7" fmla="*/ 14 h 17"/>
                  <a:gd name="T8" fmla="*/ 6 w 22"/>
                  <a:gd name="T9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7">
                    <a:moveTo>
                      <a:pt x="6" y="0"/>
                    </a:moveTo>
                    <a:cubicBezTo>
                      <a:pt x="9" y="6"/>
                      <a:pt x="15" y="11"/>
                      <a:pt x="22" y="11"/>
                    </a:cubicBezTo>
                    <a:cubicBezTo>
                      <a:pt x="17" y="15"/>
                      <a:pt x="12" y="17"/>
                      <a:pt x="6" y="16"/>
                    </a:cubicBezTo>
                    <a:cubicBezTo>
                      <a:pt x="4" y="15"/>
                      <a:pt x="2" y="15"/>
                      <a:pt x="0" y="14"/>
                    </a:cubicBezTo>
                    <a:cubicBezTo>
                      <a:pt x="0" y="8"/>
                      <a:pt x="1" y="3"/>
                      <a:pt x="6" y="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3" name="Freeform 4543"/>
              <p:cNvSpPr/>
              <p:nvPr/>
            </p:nvSpPr>
            <p:spPr bwMode="auto">
              <a:xfrm>
                <a:off x="7750" y="2057"/>
                <a:ext cx="45" cy="67"/>
              </a:xfrm>
              <a:custGeom>
                <a:gdLst>
                  <a:gd name="T0" fmla="*/ 16 w 19"/>
                  <a:gd name="T1" fmla="*/ 8 h 28"/>
                  <a:gd name="T2" fmla="*/ 16 w 19"/>
                  <a:gd name="T3" fmla="*/ 8 h 28"/>
                  <a:gd name="T4" fmla="*/ 0 w 19"/>
                  <a:gd name="T5" fmla="*/ 28 h 28"/>
                  <a:gd name="T6" fmla="*/ 0 w 19"/>
                  <a:gd name="T7" fmla="*/ 26 h 28"/>
                  <a:gd name="T8" fmla="*/ 19 w 19"/>
                  <a:gd name="T9" fmla="*/ 0 h 28"/>
                  <a:gd name="T10" fmla="*/ 17 w 19"/>
                  <a:gd name="T11" fmla="*/ 7 h 28"/>
                  <a:gd name="T12" fmla="*/ 16 w 19"/>
                  <a:gd name="T13" fmla="*/ 8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8">
                    <a:moveTo>
                      <a:pt x="16" y="8"/>
                    </a:moveTo>
                    <a:cubicBezTo>
                      <a:pt x="16" y="8"/>
                      <a:pt x="16" y="8"/>
                      <a:pt x="16" y="8"/>
                    </a:cubicBezTo>
                    <a:cubicBezTo>
                      <a:pt x="13" y="16"/>
                      <a:pt x="7" y="23"/>
                      <a:pt x="0" y="28"/>
                    </a:cubicBezTo>
                    <a:cubicBezTo>
                      <a:pt x="0" y="27"/>
                      <a:pt x="0" y="27"/>
                      <a:pt x="0" y="26"/>
                    </a:cubicBezTo>
                    <a:cubicBezTo>
                      <a:pt x="1" y="14"/>
                      <a:pt x="8" y="4"/>
                      <a:pt x="19" y="0"/>
                    </a:cubicBezTo>
                    <a:cubicBezTo>
                      <a:pt x="18" y="2"/>
                      <a:pt x="18" y="5"/>
                      <a:pt x="17" y="7"/>
                    </a:cubicBezTo>
                    <a:cubicBezTo>
                      <a:pt x="16" y="8"/>
                      <a:pt x="16" y="8"/>
                      <a:pt x="16" y="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4" name="Freeform 4544"/>
              <p:cNvSpPr/>
              <p:nvPr/>
            </p:nvSpPr>
            <p:spPr bwMode="auto">
              <a:xfrm>
                <a:off x="7835" y="2074"/>
                <a:ext cx="90" cy="66"/>
              </a:xfrm>
              <a:custGeom>
                <a:gdLst>
                  <a:gd name="T0" fmla="*/ 13 w 38"/>
                  <a:gd name="T1" fmla="*/ 8 h 28"/>
                  <a:gd name="T2" fmla="*/ 38 w 38"/>
                  <a:gd name="T3" fmla="*/ 19 h 28"/>
                  <a:gd name="T4" fmla="*/ 27 w 38"/>
                  <a:gd name="T5" fmla="*/ 28 h 28"/>
                  <a:gd name="T6" fmla="*/ 21 w 38"/>
                  <a:gd name="T7" fmla="*/ 16 h 28"/>
                  <a:gd name="T8" fmla="*/ 0 w 38"/>
                  <a:gd name="T9" fmla="*/ 8 h 28"/>
                  <a:gd name="T10" fmla="*/ 2 w 38"/>
                  <a:gd name="T11" fmla="*/ 0 h 28"/>
                  <a:gd name="T12" fmla="*/ 13 w 38"/>
                  <a:gd name="T13" fmla="*/ 8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8">
                    <a:moveTo>
                      <a:pt x="13" y="8"/>
                    </a:moveTo>
                    <a:cubicBezTo>
                      <a:pt x="21" y="12"/>
                      <a:pt x="29" y="16"/>
                      <a:pt x="38" y="19"/>
                    </a:cubicBezTo>
                    <a:cubicBezTo>
                      <a:pt x="35" y="23"/>
                      <a:pt x="32" y="26"/>
                      <a:pt x="27" y="28"/>
                    </a:cubicBezTo>
                    <a:cubicBezTo>
                      <a:pt x="26" y="23"/>
                      <a:pt x="24" y="19"/>
                      <a:pt x="21" y="16"/>
                    </a:cubicBezTo>
                    <a:cubicBezTo>
                      <a:pt x="15" y="10"/>
                      <a:pt x="7" y="7"/>
                      <a:pt x="0" y="8"/>
                    </a:cubicBezTo>
                    <a:cubicBezTo>
                      <a:pt x="0" y="5"/>
                      <a:pt x="1" y="2"/>
                      <a:pt x="2" y="0"/>
                    </a:cubicBezTo>
                    <a:cubicBezTo>
                      <a:pt x="5" y="3"/>
                      <a:pt x="10" y="6"/>
                      <a:pt x="13" y="8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5" name="Freeform 4545"/>
              <p:cNvSpPr/>
              <p:nvPr/>
            </p:nvSpPr>
            <p:spPr bwMode="auto">
              <a:xfrm>
                <a:off x="7795" y="2050"/>
                <a:ext cx="37" cy="62"/>
              </a:xfrm>
              <a:custGeom>
                <a:gdLst>
                  <a:gd name="T0" fmla="*/ 13 w 16"/>
                  <a:gd name="T1" fmla="*/ 18 h 26"/>
                  <a:gd name="T2" fmla="*/ 11 w 16"/>
                  <a:gd name="T3" fmla="*/ 19 h 26"/>
                  <a:gd name="T4" fmla="*/ 3 w 16"/>
                  <a:gd name="T5" fmla="*/ 26 h 26"/>
                  <a:gd name="T6" fmla="*/ 1 w 16"/>
                  <a:gd name="T7" fmla="*/ 21 h 26"/>
                  <a:gd name="T8" fmla="*/ 0 w 16"/>
                  <a:gd name="T9" fmla="*/ 12 h 26"/>
                  <a:gd name="T10" fmla="*/ 4 w 16"/>
                  <a:gd name="T11" fmla="*/ 2 h 26"/>
                  <a:gd name="T12" fmla="*/ 5 w 16"/>
                  <a:gd name="T13" fmla="*/ 1 h 26"/>
                  <a:gd name="T14" fmla="*/ 10 w 16"/>
                  <a:gd name="T15" fmla="*/ 0 h 26"/>
                  <a:gd name="T16" fmla="*/ 16 w 16"/>
                  <a:gd name="T17" fmla="*/ 8 h 26"/>
                  <a:gd name="T18" fmla="*/ 13 w 16"/>
                  <a:gd name="T19" fmla="*/ 18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6">
                    <a:moveTo>
                      <a:pt x="13" y="18"/>
                    </a:moveTo>
                    <a:cubicBezTo>
                      <a:pt x="12" y="19"/>
                      <a:pt x="11" y="19"/>
                      <a:pt x="11" y="19"/>
                    </a:cubicBezTo>
                    <a:cubicBezTo>
                      <a:pt x="7" y="21"/>
                      <a:pt x="4" y="23"/>
                      <a:pt x="3" y="26"/>
                    </a:cubicBezTo>
                    <a:cubicBezTo>
                      <a:pt x="2" y="24"/>
                      <a:pt x="1" y="23"/>
                      <a:pt x="1" y="21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2" y="9"/>
                      <a:pt x="3" y="5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6" y="1"/>
                      <a:pt x="8" y="1"/>
                      <a:pt x="10" y="0"/>
                    </a:cubicBezTo>
                    <a:cubicBezTo>
                      <a:pt x="12" y="3"/>
                      <a:pt x="14" y="5"/>
                      <a:pt x="16" y="8"/>
                    </a:cubicBezTo>
                    <a:cubicBezTo>
                      <a:pt x="15" y="11"/>
                      <a:pt x="14" y="15"/>
                      <a:pt x="13" y="18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6" name="Freeform 4546"/>
              <p:cNvSpPr/>
              <p:nvPr/>
            </p:nvSpPr>
            <p:spPr bwMode="auto">
              <a:xfrm>
                <a:off x="7610" y="2283"/>
                <a:ext cx="7" cy="7"/>
              </a:xfrm>
              <a:custGeom>
                <a:gdLst>
                  <a:gd name="T0" fmla="*/ 1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1 w 3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1"/>
                      <a:pt x="2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7" name="Freeform 4547"/>
              <p:cNvSpPr/>
              <p:nvPr/>
            </p:nvSpPr>
            <p:spPr bwMode="auto">
              <a:xfrm>
                <a:off x="7686" y="2000"/>
                <a:ext cx="317" cy="290"/>
              </a:xfrm>
              <a:custGeom>
                <a:gdLst>
                  <a:gd name="T0" fmla="*/ 76 w 134"/>
                  <a:gd name="T1" fmla="*/ 116 h 122"/>
                  <a:gd name="T2" fmla="*/ 108 w 134"/>
                  <a:gd name="T3" fmla="*/ 57 h 122"/>
                  <a:gd name="T4" fmla="*/ 59 w 134"/>
                  <a:gd name="T5" fmla="*/ 17 h 122"/>
                  <a:gd name="T6" fmla="*/ 31 w 134"/>
                  <a:gd name="T7" fmla="*/ 29 h 122"/>
                  <a:gd name="T8" fmla="*/ 24 w 134"/>
                  <a:gd name="T9" fmla="*/ 61 h 122"/>
                  <a:gd name="T10" fmla="*/ 43 w 134"/>
                  <a:gd name="T11" fmla="*/ 84 h 122"/>
                  <a:gd name="T12" fmla="*/ 70 w 134"/>
                  <a:gd name="T13" fmla="*/ 75 h 122"/>
                  <a:gd name="T14" fmla="*/ 69 w 134"/>
                  <a:gd name="T15" fmla="*/ 72 h 122"/>
                  <a:gd name="T16" fmla="*/ 67 w 134"/>
                  <a:gd name="T17" fmla="*/ 72 h 122"/>
                  <a:gd name="T18" fmla="*/ 55 w 134"/>
                  <a:gd name="T19" fmla="*/ 68 h 122"/>
                  <a:gd name="T20" fmla="*/ 52 w 134"/>
                  <a:gd name="T21" fmla="*/ 48 h 122"/>
                  <a:gd name="T22" fmla="*/ 69 w 134"/>
                  <a:gd name="T23" fmla="*/ 43 h 122"/>
                  <a:gd name="T24" fmla="*/ 87 w 134"/>
                  <a:gd name="T25" fmla="*/ 74 h 122"/>
                  <a:gd name="T26" fmla="*/ 60 w 134"/>
                  <a:gd name="T27" fmla="*/ 100 h 122"/>
                  <a:gd name="T28" fmla="*/ 24 w 134"/>
                  <a:gd name="T29" fmla="*/ 92 h 122"/>
                  <a:gd name="T30" fmla="*/ 6 w 134"/>
                  <a:gd name="T31" fmla="*/ 37 h 122"/>
                  <a:gd name="T32" fmla="*/ 57 w 134"/>
                  <a:gd name="T33" fmla="*/ 0 h 122"/>
                  <a:gd name="T34" fmla="*/ 119 w 134"/>
                  <a:gd name="T35" fmla="*/ 33 h 122"/>
                  <a:gd name="T36" fmla="*/ 118 w 134"/>
                  <a:gd name="T37" fmla="*/ 107 h 122"/>
                  <a:gd name="T38" fmla="*/ 106 w 134"/>
                  <a:gd name="T39" fmla="*/ 122 h 122"/>
                  <a:gd name="T40" fmla="*/ 61 w 134"/>
                  <a:gd name="T41" fmla="*/ 122 h 122"/>
                  <a:gd name="T42" fmla="*/ 76 w 134"/>
                  <a:gd name="T43" fmla="*/ 116 h 1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4" h="122">
                    <a:moveTo>
                      <a:pt x="76" y="116"/>
                    </a:moveTo>
                    <a:cubicBezTo>
                      <a:pt x="97" y="104"/>
                      <a:pt x="112" y="82"/>
                      <a:pt x="108" y="57"/>
                    </a:cubicBezTo>
                    <a:cubicBezTo>
                      <a:pt x="103" y="33"/>
                      <a:pt x="83" y="16"/>
                      <a:pt x="59" y="17"/>
                    </a:cubicBezTo>
                    <a:cubicBezTo>
                      <a:pt x="49" y="18"/>
                      <a:pt x="37" y="21"/>
                      <a:pt x="31" y="29"/>
                    </a:cubicBezTo>
                    <a:cubicBezTo>
                      <a:pt x="24" y="38"/>
                      <a:pt x="22" y="50"/>
                      <a:pt x="24" y="61"/>
                    </a:cubicBezTo>
                    <a:cubicBezTo>
                      <a:pt x="27" y="70"/>
                      <a:pt x="33" y="80"/>
                      <a:pt x="43" y="84"/>
                    </a:cubicBezTo>
                    <a:cubicBezTo>
                      <a:pt x="54" y="87"/>
                      <a:pt x="63" y="84"/>
                      <a:pt x="70" y="75"/>
                    </a:cubicBezTo>
                    <a:cubicBezTo>
                      <a:pt x="71" y="74"/>
                      <a:pt x="70" y="73"/>
                      <a:pt x="69" y="72"/>
                    </a:cubicBezTo>
                    <a:cubicBezTo>
                      <a:pt x="68" y="72"/>
                      <a:pt x="68" y="72"/>
                      <a:pt x="67" y="72"/>
                    </a:cubicBezTo>
                    <a:cubicBezTo>
                      <a:pt x="63" y="74"/>
                      <a:pt x="58" y="71"/>
                      <a:pt x="55" y="68"/>
                    </a:cubicBezTo>
                    <a:cubicBezTo>
                      <a:pt x="50" y="63"/>
                      <a:pt x="47" y="54"/>
                      <a:pt x="52" y="48"/>
                    </a:cubicBezTo>
                    <a:cubicBezTo>
                      <a:pt x="56" y="43"/>
                      <a:pt x="63" y="42"/>
                      <a:pt x="69" y="43"/>
                    </a:cubicBezTo>
                    <a:cubicBezTo>
                      <a:pt x="83" y="45"/>
                      <a:pt x="91" y="61"/>
                      <a:pt x="87" y="74"/>
                    </a:cubicBezTo>
                    <a:cubicBezTo>
                      <a:pt x="83" y="87"/>
                      <a:pt x="73" y="98"/>
                      <a:pt x="60" y="100"/>
                    </a:cubicBezTo>
                    <a:cubicBezTo>
                      <a:pt x="47" y="102"/>
                      <a:pt x="34" y="99"/>
                      <a:pt x="24" y="92"/>
                    </a:cubicBezTo>
                    <a:cubicBezTo>
                      <a:pt x="6" y="80"/>
                      <a:pt x="0" y="57"/>
                      <a:pt x="6" y="37"/>
                    </a:cubicBezTo>
                    <a:cubicBezTo>
                      <a:pt x="14" y="15"/>
                      <a:pt x="34" y="0"/>
                      <a:pt x="57" y="0"/>
                    </a:cubicBezTo>
                    <a:cubicBezTo>
                      <a:pt x="81" y="0"/>
                      <a:pt x="105" y="13"/>
                      <a:pt x="119" y="33"/>
                    </a:cubicBezTo>
                    <a:cubicBezTo>
                      <a:pt x="134" y="55"/>
                      <a:pt x="132" y="85"/>
                      <a:pt x="118" y="107"/>
                    </a:cubicBezTo>
                    <a:cubicBezTo>
                      <a:pt x="114" y="112"/>
                      <a:pt x="110" y="117"/>
                      <a:pt x="106" y="122"/>
                    </a:cubicBezTo>
                    <a:cubicBezTo>
                      <a:pt x="61" y="122"/>
                      <a:pt x="61" y="122"/>
                      <a:pt x="61" y="122"/>
                    </a:cubicBezTo>
                    <a:cubicBezTo>
                      <a:pt x="66" y="120"/>
                      <a:pt x="71" y="118"/>
                      <a:pt x="76" y="11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8" name="Freeform 4548"/>
              <p:cNvSpPr/>
              <p:nvPr/>
            </p:nvSpPr>
            <p:spPr bwMode="auto">
              <a:xfrm>
                <a:off x="7596" y="2209"/>
                <a:ext cx="137" cy="81"/>
              </a:xfrm>
              <a:custGeom>
                <a:gdLst>
                  <a:gd name="T0" fmla="*/ 10 w 58"/>
                  <a:gd name="T1" fmla="*/ 27 h 34"/>
                  <a:gd name="T2" fmla="*/ 8 w 58"/>
                  <a:gd name="T3" fmla="*/ 26 h 34"/>
                  <a:gd name="T4" fmla="*/ 0 w 58"/>
                  <a:gd name="T5" fmla="*/ 6 h 34"/>
                  <a:gd name="T6" fmla="*/ 11 w 58"/>
                  <a:gd name="T7" fmla="*/ 0 h 34"/>
                  <a:gd name="T8" fmla="*/ 58 w 58"/>
                  <a:gd name="T9" fmla="*/ 34 h 34"/>
                  <a:gd name="T10" fmla="*/ 17 w 58"/>
                  <a:gd name="T11" fmla="*/ 34 h 34"/>
                  <a:gd name="T12" fmla="*/ 10 w 58"/>
                  <a:gd name="T13" fmla="*/ 27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34">
                    <a:moveTo>
                      <a:pt x="10" y="27"/>
                    </a:moveTo>
                    <a:cubicBezTo>
                      <a:pt x="9" y="27"/>
                      <a:pt x="9" y="26"/>
                      <a:pt x="8" y="26"/>
                    </a:cubicBezTo>
                    <a:cubicBezTo>
                      <a:pt x="9" y="19"/>
                      <a:pt x="6" y="12"/>
                      <a:pt x="0" y="6"/>
                    </a:cubicBezTo>
                    <a:cubicBezTo>
                      <a:pt x="4" y="5"/>
                      <a:pt x="8" y="3"/>
                      <a:pt x="11" y="0"/>
                    </a:cubicBezTo>
                    <a:cubicBezTo>
                      <a:pt x="21" y="17"/>
                      <a:pt x="39" y="29"/>
                      <a:pt x="58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5" y="32"/>
                      <a:pt x="12" y="29"/>
                      <a:pt x="10" y="2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9" name="Freeform 4549"/>
              <p:cNvSpPr/>
              <p:nvPr/>
            </p:nvSpPr>
            <p:spPr bwMode="auto">
              <a:xfrm>
                <a:off x="7828" y="2050"/>
                <a:ext cx="97" cy="62"/>
              </a:xfrm>
              <a:custGeom>
                <a:gdLst>
                  <a:gd name="T0" fmla="*/ 0 w 41"/>
                  <a:gd name="T1" fmla="*/ 0 h 26"/>
                  <a:gd name="T2" fmla="*/ 28 w 41"/>
                  <a:gd name="T3" fmla="*/ 9 h 26"/>
                  <a:gd name="T4" fmla="*/ 41 w 41"/>
                  <a:gd name="T5" fmla="*/ 26 h 26"/>
                  <a:gd name="T6" fmla="*/ 0 w 41"/>
                  <a:gd name="T7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26">
                    <a:moveTo>
                      <a:pt x="0" y="0"/>
                    </a:moveTo>
                    <a:cubicBezTo>
                      <a:pt x="10" y="0"/>
                      <a:pt x="20" y="2"/>
                      <a:pt x="28" y="9"/>
                    </a:cubicBezTo>
                    <a:cubicBezTo>
                      <a:pt x="33" y="13"/>
                      <a:pt x="38" y="19"/>
                      <a:pt x="41" y="26"/>
                    </a:cubicBezTo>
                    <a:cubicBezTo>
                      <a:pt x="25" y="20"/>
                      <a:pt x="11" y="13"/>
                      <a:pt x="0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0" name="Freeform 4550"/>
              <p:cNvSpPr/>
              <p:nvPr/>
            </p:nvSpPr>
            <p:spPr bwMode="auto">
              <a:xfrm>
                <a:off x="6912" y="1571"/>
                <a:ext cx="36" cy="33"/>
              </a:xfrm>
              <a:custGeom>
                <a:gdLst>
                  <a:gd name="T0" fmla="*/ 13 w 15"/>
                  <a:gd name="T1" fmla="*/ 14 h 14"/>
                  <a:gd name="T2" fmla="*/ 0 w 15"/>
                  <a:gd name="T3" fmla="*/ 3 h 14"/>
                  <a:gd name="T4" fmla="*/ 8 w 15"/>
                  <a:gd name="T5" fmla="*/ 0 h 14"/>
                  <a:gd name="T6" fmla="*/ 13 w 15"/>
                  <a:gd name="T7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4">
                    <a:moveTo>
                      <a:pt x="13" y="14"/>
                    </a:moveTo>
                    <a:cubicBezTo>
                      <a:pt x="11" y="9"/>
                      <a:pt x="5" y="5"/>
                      <a:pt x="0" y="3"/>
                    </a:cubicBezTo>
                    <a:cubicBezTo>
                      <a:pt x="3" y="3"/>
                      <a:pt x="6" y="2"/>
                      <a:pt x="8" y="0"/>
                    </a:cubicBezTo>
                    <a:cubicBezTo>
                      <a:pt x="12" y="4"/>
                      <a:pt x="15" y="9"/>
                      <a:pt x="13" y="14"/>
                    </a:cubicBez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1" name="Freeform 4551"/>
              <p:cNvSpPr/>
              <p:nvPr/>
            </p:nvSpPr>
            <p:spPr bwMode="auto">
              <a:xfrm>
                <a:off x="8000" y="1571"/>
                <a:ext cx="346" cy="719"/>
              </a:xfrm>
              <a:custGeom>
                <a:gdLst>
                  <a:gd name="T0" fmla="*/ 146 w 146"/>
                  <a:gd name="T1" fmla="*/ 16 h 303"/>
                  <a:gd name="T2" fmla="*/ 118 w 146"/>
                  <a:gd name="T3" fmla="*/ 15 h 303"/>
                  <a:gd name="T4" fmla="*/ 137 w 146"/>
                  <a:gd name="T5" fmla="*/ 52 h 303"/>
                  <a:gd name="T6" fmla="*/ 138 w 146"/>
                  <a:gd name="T7" fmla="*/ 70 h 303"/>
                  <a:gd name="T8" fmla="*/ 146 w 146"/>
                  <a:gd name="T9" fmla="*/ 96 h 303"/>
                  <a:gd name="T10" fmla="*/ 146 w 146"/>
                  <a:gd name="T11" fmla="*/ 103 h 303"/>
                  <a:gd name="T12" fmla="*/ 129 w 146"/>
                  <a:gd name="T13" fmla="*/ 106 h 303"/>
                  <a:gd name="T14" fmla="*/ 111 w 146"/>
                  <a:gd name="T15" fmla="*/ 105 h 303"/>
                  <a:gd name="T16" fmla="*/ 71 w 146"/>
                  <a:gd name="T17" fmla="*/ 90 h 303"/>
                  <a:gd name="T18" fmla="*/ 77 w 146"/>
                  <a:gd name="T19" fmla="*/ 118 h 303"/>
                  <a:gd name="T20" fmla="*/ 103 w 146"/>
                  <a:gd name="T21" fmla="*/ 117 h 303"/>
                  <a:gd name="T22" fmla="*/ 111 w 146"/>
                  <a:gd name="T23" fmla="*/ 126 h 303"/>
                  <a:gd name="T24" fmla="*/ 124 w 146"/>
                  <a:gd name="T25" fmla="*/ 155 h 303"/>
                  <a:gd name="T26" fmla="*/ 89 w 146"/>
                  <a:gd name="T27" fmla="*/ 162 h 303"/>
                  <a:gd name="T28" fmla="*/ 76 w 146"/>
                  <a:gd name="T29" fmla="*/ 170 h 303"/>
                  <a:gd name="T30" fmla="*/ 52 w 146"/>
                  <a:gd name="T31" fmla="*/ 162 h 303"/>
                  <a:gd name="T32" fmla="*/ 37 w 146"/>
                  <a:gd name="T33" fmla="*/ 187 h 303"/>
                  <a:gd name="T34" fmla="*/ 56 w 146"/>
                  <a:gd name="T35" fmla="*/ 210 h 303"/>
                  <a:gd name="T36" fmla="*/ 76 w 146"/>
                  <a:gd name="T37" fmla="*/ 205 h 303"/>
                  <a:gd name="T38" fmla="*/ 84 w 146"/>
                  <a:gd name="T39" fmla="*/ 219 h 303"/>
                  <a:gd name="T40" fmla="*/ 101 w 146"/>
                  <a:gd name="T41" fmla="*/ 247 h 303"/>
                  <a:gd name="T42" fmla="*/ 76 w 146"/>
                  <a:gd name="T43" fmla="*/ 263 h 303"/>
                  <a:gd name="T44" fmla="*/ 63 w 146"/>
                  <a:gd name="T45" fmla="*/ 268 h 303"/>
                  <a:gd name="T46" fmla="*/ 35 w 146"/>
                  <a:gd name="T47" fmla="*/ 255 h 303"/>
                  <a:gd name="T48" fmla="*/ 21 w 146"/>
                  <a:gd name="T49" fmla="*/ 277 h 303"/>
                  <a:gd name="T50" fmla="*/ 39 w 146"/>
                  <a:gd name="T51" fmla="*/ 298 h 303"/>
                  <a:gd name="T52" fmla="*/ 61 w 146"/>
                  <a:gd name="T53" fmla="*/ 286 h 303"/>
                  <a:gd name="T54" fmla="*/ 78 w 146"/>
                  <a:gd name="T55" fmla="*/ 301 h 303"/>
                  <a:gd name="T56" fmla="*/ 80 w 146"/>
                  <a:gd name="T57" fmla="*/ 303 h 303"/>
                  <a:gd name="T58" fmla="*/ 10 w 146"/>
                  <a:gd name="T59" fmla="*/ 303 h 303"/>
                  <a:gd name="T60" fmla="*/ 7 w 146"/>
                  <a:gd name="T61" fmla="*/ 298 h 303"/>
                  <a:gd name="T62" fmla="*/ 2 w 146"/>
                  <a:gd name="T63" fmla="*/ 270 h 303"/>
                  <a:gd name="T64" fmla="*/ 38 w 146"/>
                  <a:gd name="T65" fmla="*/ 235 h 303"/>
                  <a:gd name="T66" fmla="*/ 38 w 146"/>
                  <a:gd name="T67" fmla="*/ 231 h 303"/>
                  <a:gd name="T68" fmla="*/ 14 w 146"/>
                  <a:gd name="T69" fmla="*/ 176 h 303"/>
                  <a:gd name="T70" fmla="*/ 61 w 146"/>
                  <a:gd name="T71" fmla="*/ 143 h 303"/>
                  <a:gd name="T72" fmla="*/ 63 w 146"/>
                  <a:gd name="T73" fmla="*/ 142 h 303"/>
                  <a:gd name="T74" fmla="*/ 64 w 146"/>
                  <a:gd name="T75" fmla="*/ 140 h 303"/>
                  <a:gd name="T76" fmla="*/ 53 w 146"/>
                  <a:gd name="T77" fmla="*/ 118 h 303"/>
                  <a:gd name="T78" fmla="*/ 56 w 146"/>
                  <a:gd name="T79" fmla="*/ 90 h 303"/>
                  <a:gd name="T80" fmla="*/ 98 w 146"/>
                  <a:gd name="T81" fmla="*/ 62 h 303"/>
                  <a:gd name="T82" fmla="*/ 100 w 146"/>
                  <a:gd name="T83" fmla="*/ 60 h 303"/>
                  <a:gd name="T84" fmla="*/ 100 w 146"/>
                  <a:gd name="T85" fmla="*/ 59 h 303"/>
                  <a:gd name="T86" fmla="*/ 103 w 146"/>
                  <a:gd name="T87" fmla="*/ 10 h 303"/>
                  <a:gd name="T88" fmla="*/ 112 w 146"/>
                  <a:gd name="T89" fmla="*/ 0 h 303"/>
                  <a:gd name="T90" fmla="*/ 146 w 146"/>
                  <a:gd name="T91" fmla="*/ 0 h 303"/>
                  <a:gd name="T92" fmla="*/ 146 w 146"/>
                  <a:gd name="T93" fmla="*/ 16 h 3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6" h="303">
                    <a:moveTo>
                      <a:pt x="146" y="16"/>
                    </a:moveTo>
                    <a:cubicBezTo>
                      <a:pt x="139" y="9"/>
                      <a:pt x="126" y="8"/>
                      <a:pt x="118" y="15"/>
                    </a:cubicBezTo>
                    <a:cubicBezTo>
                      <a:pt x="103" y="30"/>
                      <a:pt x="118" y="52"/>
                      <a:pt x="137" y="52"/>
                    </a:cubicBezTo>
                    <a:cubicBezTo>
                      <a:pt x="137" y="58"/>
                      <a:pt x="137" y="64"/>
                      <a:pt x="138" y="70"/>
                    </a:cubicBezTo>
                    <a:cubicBezTo>
                      <a:pt x="139" y="79"/>
                      <a:pt x="141" y="88"/>
                      <a:pt x="146" y="96"/>
                    </a:cubicBezTo>
                    <a:cubicBezTo>
                      <a:pt x="146" y="103"/>
                      <a:pt x="146" y="103"/>
                      <a:pt x="146" y="103"/>
                    </a:cubicBezTo>
                    <a:cubicBezTo>
                      <a:pt x="140" y="104"/>
                      <a:pt x="135" y="106"/>
                      <a:pt x="129" y="106"/>
                    </a:cubicBezTo>
                    <a:cubicBezTo>
                      <a:pt x="123" y="106"/>
                      <a:pt x="117" y="106"/>
                      <a:pt x="111" y="105"/>
                    </a:cubicBezTo>
                    <a:cubicBezTo>
                      <a:pt x="115" y="86"/>
                      <a:pt x="80" y="72"/>
                      <a:pt x="71" y="90"/>
                    </a:cubicBezTo>
                    <a:cubicBezTo>
                      <a:pt x="66" y="99"/>
                      <a:pt x="68" y="112"/>
                      <a:pt x="77" y="118"/>
                    </a:cubicBezTo>
                    <a:cubicBezTo>
                      <a:pt x="85" y="123"/>
                      <a:pt x="97" y="125"/>
                      <a:pt x="103" y="117"/>
                    </a:cubicBezTo>
                    <a:cubicBezTo>
                      <a:pt x="106" y="120"/>
                      <a:pt x="109" y="123"/>
                      <a:pt x="111" y="126"/>
                    </a:cubicBezTo>
                    <a:cubicBezTo>
                      <a:pt x="117" y="135"/>
                      <a:pt x="120" y="145"/>
                      <a:pt x="124" y="155"/>
                    </a:cubicBezTo>
                    <a:cubicBezTo>
                      <a:pt x="112" y="152"/>
                      <a:pt x="100" y="155"/>
                      <a:pt x="89" y="162"/>
                    </a:cubicBezTo>
                    <a:cubicBezTo>
                      <a:pt x="85" y="164"/>
                      <a:pt x="81" y="167"/>
                      <a:pt x="76" y="170"/>
                    </a:cubicBezTo>
                    <a:cubicBezTo>
                      <a:pt x="71" y="162"/>
                      <a:pt x="61" y="158"/>
                      <a:pt x="52" y="162"/>
                    </a:cubicBezTo>
                    <a:cubicBezTo>
                      <a:pt x="42" y="165"/>
                      <a:pt x="36" y="177"/>
                      <a:pt x="37" y="187"/>
                    </a:cubicBezTo>
                    <a:cubicBezTo>
                      <a:pt x="38" y="198"/>
                      <a:pt x="45" y="207"/>
                      <a:pt x="56" y="210"/>
                    </a:cubicBezTo>
                    <a:cubicBezTo>
                      <a:pt x="62" y="211"/>
                      <a:pt x="72" y="211"/>
                      <a:pt x="76" y="205"/>
                    </a:cubicBezTo>
                    <a:cubicBezTo>
                      <a:pt x="79" y="209"/>
                      <a:pt x="82" y="214"/>
                      <a:pt x="84" y="219"/>
                    </a:cubicBezTo>
                    <a:cubicBezTo>
                      <a:pt x="88" y="229"/>
                      <a:pt x="91" y="242"/>
                      <a:pt x="101" y="247"/>
                    </a:cubicBezTo>
                    <a:cubicBezTo>
                      <a:pt x="93" y="253"/>
                      <a:pt x="85" y="258"/>
                      <a:pt x="76" y="263"/>
                    </a:cubicBezTo>
                    <a:cubicBezTo>
                      <a:pt x="72" y="265"/>
                      <a:pt x="68" y="267"/>
                      <a:pt x="63" y="268"/>
                    </a:cubicBezTo>
                    <a:cubicBezTo>
                      <a:pt x="59" y="257"/>
                      <a:pt x="46" y="250"/>
                      <a:pt x="35" y="255"/>
                    </a:cubicBezTo>
                    <a:cubicBezTo>
                      <a:pt x="26" y="259"/>
                      <a:pt x="21" y="268"/>
                      <a:pt x="21" y="277"/>
                    </a:cubicBezTo>
                    <a:cubicBezTo>
                      <a:pt x="22" y="287"/>
                      <a:pt x="29" y="297"/>
                      <a:pt x="39" y="298"/>
                    </a:cubicBezTo>
                    <a:cubicBezTo>
                      <a:pt x="49" y="299"/>
                      <a:pt x="58" y="295"/>
                      <a:pt x="61" y="286"/>
                    </a:cubicBezTo>
                    <a:cubicBezTo>
                      <a:pt x="68" y="290"/>
                      <a:pt x="73" y="296"/>
                      <a:pt x="78" y="301"/>
                    </a:cubicBezTo>
                    <a:cubicBezTo>
                      <a:pt x="79" y="301"/>
                      <a:pt x="80" y="302"/>
                      <a:pt x="80" y="303"/>
                    </a:cubicBezTo>
                    <a:cubicBezTo>
                      <a:pt x="10" y="303"/>
                      <a:pt x="10" y="303"/>
                      <a:pt x="10" y="303"/>
                    </a:cubicBezTo>
                    <a:cubicBezTo>
                      <a:pt x="9" y="301"/>
                      <a:pt x="8" y="300"/>
                      <a:pt x="7" y="298"/>
                    </a:cubicBezTo>
                    <a:cubicBezTo>
                      <a:pt x="3" y="289"/>
                      <a:pt x="0" y="279"/>
                      <a:pt x="2" y="270"/>
                    </a:cubicBezTo>
                    <a:cubicBezTo>
                      <a:pt x="4" y="252"/>
                      <a:pt x="20" y="238"/>
                      <a:pt x="38" y="235"/>
                    </a:cubicBezTo>
                    <a:cubicBezTo>
                      <a:pt x="40" y="234"/>
                      <a:pt x="40" y="232"/>
                      <a:pt x="38" y="231"/>
                    </a:cubicBezTo>
                    <a:cubicBezTo>
                      <a:pt x="18" y="221"/>
                      <a:pt x="6" y="198"/>
                      <a:pt x="14" y="176"/>
                    </a:cubicBezTo>
                    <a:cubicBezTo>
                      <a:pt x="21" y="158"/>
                      <a:pt x="41" y="141"/>
                      <a:pt x="61" y="143"/>
                    </a:cubicBezTo>
                    <a:cubicBezTo>
                      <a:pt x="62" y="143"/>
                      <a:pt x="63" y="143"/>
                      <a:pt x="63" y="142"/>
                    </a:cubicBezTo>
                    <a:cubicBezTo>
                      <a:pt x="64" y="142"/>
                      <a:pt x="64" y="141"/>
                      <a:pt x="64" y="140"/>
                    </a:cubicBezTo>
                    <a:cubicBezTo>
                      <a:pt x="59" y="133"/>
                      <a:pt x="54" y="127"/>
                      <a:pt x="53" y="118"/>
                    </a:cubicBezTo>
                    <a:cubicBezTo>
                      <a:pt x="51" y="109"/>
                      <a:pt x="52" y="99"/>
                      <a:pt x="56" y="90"/>
                    </a:cubicBezTo>
                    <a:cubicBezTo>
                      <a:pt x="64" y="74"/>
                      <a:pt x="80" y="63"/>
                      <a:pt x="98" y="62"/>
                    </a:cubicBezTo>
                    <a:cubicBezTo>
                      <a:pt x="99" y="61"/>
                      <a:pt x="99" y="61"/>
                      <a:pt x="100" y="60"/>
                    </a:cubicBezTo>
                    <a:cubicBezTo>
                      <a:pt x="100" y="60"/>
                      <a:pt x="100" y="59"/>
                      <a:pt x="100" y="59"/>
                    </a:cubicBezTo>
                    <a:cubicBezTo>
                      <a:pt x="92" y="43"/>
                      <a:pt x="93" y="24"/>
                      <a:pt x="103" y="10"/>
                    </a:cubicBezTo>
                    <a:cubicBezTo>
                      <a:pt x="106" y="6"/>
                      <a:pt x="109" y="3"/>
                      <a:pt x="112" y="0"/>
                    </a:cubicBezTo>
                    <a:cubicBezTo>
                      <a:pt x="146" y="0"/>
                      <a:pt x="146" y="0"/>
                      <a:pt x="146" y="0"/>
                    </a:cubicBezTo>
                    <a:lnTo>
                      <a:pt x="146" y="16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2" name="Freeform 4552"/>
              <p:cNvSpPr/>
              <p:nvPr/>
            </p:nvSpPr>
            <p:spPr bwMode="auto">
              <a:xfrm>
                <a:off x="6941" y="1571"/>
                <a:ext cx="71" cy="28"/>
              </a:xfrm>
              <a:custGeom>
                <a:gdLst>
                  <a:gd name="T0" fmla="*/ 21 w 30"/>
                  <a:gd name="T1" fmla="*/ 5 h 12"/>
                  <a:gd name="T2" fmla="*/ 4 w 30"/>
                  <a:gd name="T3" fmla="*/ 12 h 12"/>
                  <a:gd name="T4" fmla="*/ 0 w 30"/>
                  <a:gd name="T5" fmla="*/ 0 h 12"/>
                  <a:gd name="T6" fmla="*/ 30 w 30"/>
                  <a:gd name="T7" fmla="*/ 0 h 12"/>
                  <a:gd name="T8" fmla="*/ 25 w 30"/>
                  <a:gd name="T9" fmla="*/ 4 h 12"/>
                  <a:gd name="T10" fmla="*/ 21 w 30"/>
                  <a:gd name="T11" fmla="*/ 5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2">
                    <a:moveTo>
                      <a:pt x="21" y="5"/>
                    </a:moveTo>
                    <a:cubicBezTo>
                      <a:pt x="15" y="6"/>
                      <a:pt x="9" y="9"/>
                      <a:pt x="4" y="12"/>
                    </a:cubicBezTo>
                    <a:cubicBezTo>
                      <a:pt x="5" y="8"/>
                      <a:pt x="3" y="3"/>
                      <a:pt x="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8" y="1"/>
                      <a:pt x="26" y="3"/>
                      <a:pt x="25" y="4"/>
                    </a:cubicBezTo>
                    <a:cubicBezTo>
                      <a:pt x="23" y="5"/>
                      <a:pt x="22" y="5"/>
                      <a:pt x="21" y="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3" name="Freeform 4553"/>
              <p:cNvSpPr/>
              <p:nvPr/>
            </p:nvSpPr>
            <p:spPr bwMode="auto">
              <a:xfrm>
                <a:off x="6858" y="1606"/>
                <a:ext cx="66" cy="48"/>
              </a:xfrm>
              <a:custGeom>
                <a:gdLst>
                  <a:gd name="T0" fmla="*/ 27 w 28"/>
                  <a:gd name="T1" fmla="*/ 5 h 20"/>
                  <a:gd name="T2" fmla="*/ 28 w 28"/>
                  <a:gd name="T3" fmla="*/ 7 h 20"/>
                  <a:gd name="T4" fmla="*/ 17 w 28"/>
                  <a:gd name="T5" fmla="*/ 20 h 20"/>
                  <a:gd name="T6" fmla="*/ 16 w 28"/>
                  <a:gd name="T7" fmla="*/ 20 h 20"/>
                  <a:gd name="T8" fmla="*/ 9 w 28"/>
                  <a:gd name="T9" fmla="*/ 17 h 20"/>
                  <a:gd name="T10" fmla="*/ 6 w 28"/>
                  <a:gd name="T11" fmla="*/ 12 h 20"/>
                  <a:gd name="T12" fmla="*/ 0 w 28"/>
                  <a:gd name="T13" fmla="*/ 6 h 20"/>
                  <a:gd name="T14" fmla="*/ 17 w 28"/>
                  <a:gd name="T15" fmla="*/ 0 h 20"/>
                  <a:gd name="T16" fmla="*/ 26 w 28"/>
                  <a:gd name="T17" fmla="*/ 4 h 20"/>
                  <a:gd name="T18" fmla="*/ 27 w 28"/>
                  <a:gd name="T19" fmla="*/ 5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0">
                    <a:moveTo>
                      <a:pt x="27" y="5"/>
                    </a:moveTo>
                    <a:cubicBezTo>
                      <a:pt x="27" y="6"/>
                      <a:pt x="27" y="6"/>
                      <a:pt x="28" y="7"/>
                    </a:cubicBezTo>
                    <a:cubicBezTo>
                      <a:pt x="24" y="11"/>
                      <a:pt x="20" y="15"/>
                      <a:pt x="17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4" y="19"/>
                      <a:pt x="11" y="18"/>
                      <a:pt x="9" y="17"/>
                    </a:cubicBezTo>
                    <a:cubicBezTo>
                      <a:pt x="8" y="16"/>
                      <a:pt x="7" y="14"/>
                      <a:pt x="6" y="12"/>
                    </a:cubicBezTo>
                    <a:cubicBezTo>
                      <a:pt x="4" y="10"/>
                      <a:pt x="2" y="8"/>
                      <a:pt x="0" y="6"/>
                    </a:cubicBezTo>
                    <a:cubicBezTo>
                      <a:pt x="6" y="8"/>
                      <a:pt x="12" y="5"/>
                      <a:pt x="17" y="0"/>
                    </a:cubicBezTo>
                    <a:cubicBezTo>
                      <a:pt x="20" y="2"/>
                      <a:pt x="23" y="3"/>
                      <a:pt x="26" y="4"/>
                    </a:cubicBezTo>
                    <a:cubicBezTo>
                      <a:pt x="26" y="5"/>
                      <a:pt x="26" y="5"/>
                      <a:pt x="27" y="5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4" name="Freeform 4554"/>
              <p:cNvSpPr/>
              <p:nvPr/>
            </p:nvSpPr>
            <p:spPr bwMode="auto">
              <a:xfrm>
                <a:off x="6844" y="1630"/>
                <a:ext cx="7" cy="9"/>
              </a:xfrm>
              <a:custGeom>
                <a:gdLst>
                  <a:gd name="T0" fmla="*/ 3 w 3"/>
                  <a:gd name="T1" fmla="*/ 0 h 4"/>
                  <a:gd name="T2" fmla="*/ 3 w 3"/>
                  <a:gd name="T3" fmla="*/ 4 h 4"/>
                  <a:gd name="T4" fmla="*/ 0 w 3"/>
                  <a:gd name="T5" fmla="*/ 3 h 4"/>
                  <a:gd name="T6" fmla="*/ 3 w 3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1"/>
                      <a:pt x="3" y="3"/>
                      <a:pt x="3" y="4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5" name="Freeform 4555"/>
              <p:cNvSpPr/>
              <p:nvPr/>
            </p:nvSpPr>
            <p:spPr bwMode="auto">
              <a:xfrm>
                <a:off x="6903" y="1585"/>
                <a:ext cx="12" cy="19"/>
              </a:xfrm>
              <a:custGeom>
                <a:gdLst>
                  <a:gd name="T0" fmla="*/ 4 w 5"/>
                  <a:gd name="T1" fmla="*/ 7 h 8"/>
                  <a:gd name="T2" fmla="*/ 5 w 5"/>
                  <a:gd name="T3" fmla="*/ 8 h 8"/>
                  <a:gd name="T4" fmla="*/ 5 w 5"/>
                  <a:gd name="T5" fmla="*/ 8 h 8"/>
                  <a:gd name="T6" fmla="*/ 0 w 5"/>
                  <a:gd name="T7" fmla="*/ 6 h 8"/>
                  <a:gd name="T8" fmla="*/ 2 w 5"/>
                  <a:gd name="T9" fmla="*/ 0 h 8"/>
                  <a:gd name="T10" fmla="*/ 2 w 5"/>
                  <a:gd name="T11" fmla="*/ 0 h 8"/>
                  <a:gd name="T12" fmla="*/ 4 w 5"/>
                  <a:gd name="T13" fmla="*/ 7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4" y="7"/>
                    </a:moveTo>
                    <a:cubicBezTo>
                      <a:pt x="4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" y="7"/>
                      <a:pt x="0" y="6"/>
                    </a:cubicBezTo>
                    <a:cubicBezTo>
                      <a:pt x="1" y="4"/>
                      <a:pt x="2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3" y="5"/>
                      <a:pt x="4" y="7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6" name="Freeform 4556"/>
              <p:cNvSpPr/>
              <p:nvPr/>
            </p:nvSpPr>
            <p:spPr bwMode="auto">
              <a:xfrm>
                <a:off x="6387" y="2076"/>
                <a:ext cx="36" cy="31"/>
              </a:xfrm>
              <a:custGeom>
                <a:gdLst>
                  <a:gd name="T0" fmla="*/ 8 w 15"/>
                  <a:gd name="T1" fmla="*/ 13 h 13"/>
                  <a:gd name="T2" fmla="*/ 6 w 15"/>
                  <a:gd name="T3" fmla="*/ 12 h 13"/>
                  <a:gd name="T4" fmla="*/ 0 w 15"/>
                  <a:gd name="T5" fmla="*/ 9 h 13"/>
                  <a:gd name="T6" fmla="*/ 6 w 15"/>
                  <a:gd name="T7" fmla="*/ 6 h 13"/>
                  <a:gd name="T8" fmla="*/ 10 w 15"/>
                  <a:gd name="T9" fmla="*/ 0 h 13"/>
                  <a:gd name="T10" fmla="*/ 13 w 15"/>
                  <a:gd name="T11" fmla="*/ 6 h 13"/>
                  <a:gd name="T12" fmla="*/ 15 w 15"/>
                  <a:gd name="T13" fmla="*/ 9 h 13"/>
                  <a:gd name="T14" fmla="*/ 13 w 15"/>
                  <a:gd name="T15" fmla="*/ 10 h 13"/>
                  <a:gd name="T16" fmla="*/ 8 w 15"/>
                  <a:gd name="T17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3">
                    <a:moveTo>
                      <a:pt x="8" y="13"/>
                    </a:moveTo>
                    <a:cubicBezTo>
                      <a:pt x="7" y="13"/>
                      <a:pt x="6" y="13"/>
                      <a:pt x="6" y="12"/>
                    </a:cubicBezTo>
                    <a:cubicBezTo>
                      <a:pt x="4" y="11"/>
                      <a:pt x="2" y="10"/>
                      <a:pt x="0" y="9"/>
                    </a:cubicBezTo>
                    <a:cubicBezTo>
                      <a:pt x="2" y="9"/>
                      <a:pt x="4" y="8"/>
                      <a:pt x="6" y="6"/>
                    </a:cubicBezTo>
                    <a:cubicBezTo>
                      <a:pt x="8" y="4"/>
                      <a:pt x="9" y="2"/>
                      <a:pt x="10" y="0"/>
                    </a:cubicBezTo>
                    <a:cubicBezTo>
                      <a:pt x="10" y="2"/>
                      <a:pt x="12" y="4"/>
                      <a:pt x="13" y="6"/>
                    </a:cubicBezTo>
                    <a:cubicBezTo>
                      <a:pt x="13" y="7"/>
                      <a:pt x="14" y="8"/>
                      <a:pt x="15" y="9"/>
                    </a:cubicBezTo>
                    <a:cubicBezTo>
                      <a:pt x="14" y="9"/>
                      <a:pt x="13" y="9"/>
                      <a:pt x="13" y="10"/>
                    </a:cubicBezTo>
                    <a:cubicBezTo>
                      <a:pt x="11" y="11"/>
                      <a:pt x="9" y="12"/>
                      <a:pt x="8" y="13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7" name="Freeform 4557"/>
              <p:cNvSpPr/>
              <p:nvPr/>
            </p:nvSpPr>
            <p:spPr bwMode="auto">
              <a:xfrm>
                <a:off x="6418" y="2036"/>
                <a:ext cx="151" cy="163"/>
              </a:xfrm>
              <a:custGeom>
                <a:gdLst>
                  <a:gd name="T0" fmla="*/ 37 w 64"/>
                  <a:gd name="T1" fmla="*/ 9 h 69"/>
                  <a:gd name="T2" fmla="*/ 39 w 64"/>
                  <a:gd name="T3" fmla="*/ 5 h 69"/>
                  <a:gd name="T4" fmla="*/ 59 w 64"/>
                  <a:gd name="T5" fmla="*/ 24 h 69"/>
                  <a:gd name="T6" fmla="*/ 59 w 64"/>
                  <a:gd name="T7" fmla="*/ 55 h 69"/>
                  <a:gd name="T8" fmla="*/ 35 w 64"/>
                  <a:gd name="T9" fmla="*/ 67 h 69"/>
                  <a:gd name="T10" fmla="*/ 20 w 64"/>
                  <a:gd name="T11" fmla="*/ 48 h 69"/>
                  <a:gd name="T12" fmla="*/ 45 w 64"/>
                  <a:gd name="T13" fmla="*/ 37 h 69"/>
                  <a:gd name="T14" fmla="*/ 46 w 64"/>
                  <a:gd name="T15" fmla="*/ 37 h 69"/>
                  <a:gd name="T16" fmla="*/ 48 w 64"/>
                  <a:gd name="T17" fmla="*/ 34 h 69"/>
                  <a:gd name="T18" fmla="*/ 12 w 64"/>
                  <a:gd name="T19" fmla="*/ 22 h 69"/>
                  <a:gd name="T20" fmla="*/ 0 w 64"/>
                  <a:gd name="T21" fmla="*/ 15 h 69"/>
                  <a:gd name="T22" fmla="*/ 11 w 64"/>
                  <a:gd name="T23" fmla="*/ 11 h 69"/>
                  <a:gd name="T24" fmla="*/ 18 w 64"/>
                  <a:gd name="T25" fmla="*/ 0 h 69"/>
                  <a:gd name="T26" fmla="*/ 21 w 64"/>
                  <a:gd name="T27" fmla="*/ 1 h 69"/>
                  <a:gd name="T28" fmla="*/ 37 w 64"/>
                  <a:gd name="T29" fmla="*/ 9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69">
                    <a:moveTo>
                      <a:pt x="37" y="9"/>
                    </a:moveTo>
                    <a:cubicBezTo>
                      <a:pt x="39" y="8"/>
                      <a:pt x="39" y="7"/>
                      <a:pt x="39" y="5"/>
                    </a:cubicBezTo>
                    <a:cubicBezTo>
                      <a:pt x="48" y="9"/>
                      <a:pt x="56" y="15"/>
                      <a:pt x="59" y="24"/>
                    </a:cubicBezTo>
                    <a:cubicBezTo>
                      <a:pt x="64" y="34"/>
                      <a:pt x="64" y="45"/>
                      <a:pt x="59" y="55"/>
                    </a:cubicBezTo>
                    <a:cubicBezTo>
                      <a:pt x="54" y="63"/>
                      <a:pt x="45" y="69"/>
                      <a:pt x="35" y="67"/>
                    </a:cubicBezTo>
                    <a:cubicBezTo>
                      <a:pt x="26" y="66"/>
                      <a:pt x="19" y="57"/>
                      <a:pt x="20" y="48"/>
                    </a:cubicBezTo>
                    <a:cubicBezTo>
                      <a:pt x="21" y="35"/>
                      <a:pt x="35" y="32"/>
                      <a:pt x="45" y="37"/>
                    </a:cubicBezTo>
                    <a:cubicBezTo>
                      <a:pt x="45" y="37"/>
                      <a:pt x="46" y="37"/>
                      <a:pt x="46" y="37"/>
                    </a:cubicBezTo>
                    <a:cubicBezTo>
                      <a:pt x="47" y="37"/>
                      <a:pt x="49" y="35"/>
                      <a:pt x="48" y="34"/>
                    </a:cubicBezTo>
                    <a:cubicBezTo>
                      <a:pt x="38" y="22"/>
                      <a:pt x="25" y="18"/>
                      <a:pt x="12" y="22"/>
                    </a:cubicBezTo>
                    <a:cubicBezTo>
                      <a:pt x="8" y="19"/>
                      <a:pt x="4" y="18"/>
                      <a:pt x="0" y="15"/>
                    </a:cubicBezTo>
                    <a:cubicBezTo>
                      <a:pt x="4" y="15"/>
                      <a:pt x="8" y="14"/>
                      <a:pt x="11" y="11"/>
                    </a:cubicBezTo>
                    <a:cubicBezTo>
                      <a:pt x="15" y="8"/>
                      <a:pt x="17" y="5"/>
                      <a:pt x="18" y="0"/>
                    </a:cubicBezTo>
                    <a:cubicBezTo>
                      <a:pt x="19" y="0"/>
                      <a:pt x="20" y="1"/>
                      <a:pt x="21" y="1"/>
                    </a:cubicBezTo>
                    <a:cubicBezTo>
                      <a:pt x="25" y="7"/>
                      <a:pt x="32" y="14"/>
                      <a:pt x="37" y="9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8" name="Freeform 4558"/>
              <p:cNvSpPr/>
              <p:nvPr/>
            </p:nvSpPr>
            <p:spPr bwMode="auto">
              <a:xfrm>
                <a:off x="6340" y="2105"/>
                <a:ext cx="52" cy="61"/>
              </a:xfrm>
              <a:custGeom>
                <a:gdLst>
                  <a:gd name="T0" fmla="*/ 0 w 22"/>
                  <a:gd name="T1" fmla="*/ 20 h 26"/>
                  <a:gd name="T2" fmla="*/ 15 w 22"/>
                  <a:gd name="T3" fmla="*/ 12 h 26"/>
                  <a:gd name="T4" fmla="*/ 19 w 22"/>
                  <a:gd name="T5" fmla="*/ 0 h 26"/>
                  <a:gd name="T6" fmla="*/ 22 w 22"/>
                  <a:gd name="T7" fmla="*/ 7 h 26"/>
                  <a:gd name="T8" fmla="*/ 9 w 22"/>
                  <a:gd name="T9" fmla="*/ 26 h 26"/>
                  <a:gd name="T10" fmla="*/ 0 w 22"/>
                  <a:gd name="T11" fmla="*/ 2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6">
                    <a:moveTo>
                      <a:pt x="0" y="20"/>
                    </a:moveTo>
                    <a:cubicBezTo>
                      <a:pt x="6" y="19"/>
                      <a:pt x="11" y="17"/>
                      <a:pt x="15" y="12"/>
                    </a:cubicBezTo>
                    <a:cubicBezTo>
                      <a:pt x="17" y="9"/>
                      <a:pt x="19" y="5"/>
                      <a:pt x="19" y="0"/>
                    </a:cubicBezTo>
                    <a:cubicBezTo>
                      <a:pt x="20" y="3"/>
                      <a:pt x="21" y="5"/>
                      <a:pt x="22" y="7"/>
                    </a:cubicBezTo>
                    <a:cubicBezTo>
                      <a:pt x="17" y="13"/>
                      <a:pt x="13" y="19"/>
                      <a:pt x="9" y="26"/>
                    </a:cubicBezTo>
                    <a:cubicBezTo>
                      <a:pt x="7" y="23"/>
                      <a:pt x="3" y="21"/>
                      <a:pt x="0" y="2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9" name="Freeform 4559"/>
              <p:cNvSpPr/>
              <p:nvPr/>
            </p:nvSpPr>
            <p:spPr bwMode="auto">
              <a:xfrm>
                <a:off x="6267" y="2159"/>
                <a:ext cx="82" cy="131"/>
              </a:xfrm>
              <a:custGeom>
                <a:gdLst>
                  <a:gd name="T0" fmla="*/ 5 w 35"/>
                  <a:gd name="T1" fmla="*/ 26 h 55"/>
                  <a:gd name="T2" fmla="*/ 6 w 35"/>
                  <a:gd name="T3" fmla="*/ 33 h 55"/>
                  <a:gd name="T4" fmla="*/ 13 w 35"/>
                  <a:gd name="T5" fmla="*/ 40 h 55"/>
                  <a:gd name="T6" fmla="*/ 18 w 35"/>
                  <a:gd name="T7" fmla="*/ 29 h 55"/>
                  <a:gd name="T8" fmla="*/ 14 w 35"/>
                  <a:gd name="T9" fmla="*/ 21 h 55"/>
                  <a:gd name="T10" fmla="*/ 8 w 35"/>
                  <a:gd name="T11" fmla="*/ 15 h 55"/>
                  <a:gd name="T12" fmla="*/ 29 w 35"/>
                  <a:gd name="T13" fmla="*/ 0 h 55"/>
                  <a:gd name="T14" fmla="*/ 31 w 35"/>
                  <a:gd name="T15" fmla="*/ 7 h 55"/>
                  <a:gd name="T16" fmla="*/ 34 w 35"/>
                  <a:gd name="T17" fmla="*/ 14 h 55"/>
                  <a:gd name="T18" fmla="*/ 35 w 35"/>
                  <a:gd name="T19" fmla="*/ 15 h 55"/>
                  <a:gd name="T20" fmla="*/ 32 w 35"/>
                  <a:gd name="T21" fmla="*/ 24 h 55"/>
                  <a:gd name="T22" fmla="*/ 21 w 35"/>
                  <a:gd name="T23" fmla="*/ 55 h 55"/>
                  <a:gd name="T24" fmla="*/ 21 w 35"/>
                  <a:gd name="T25" fmla="*/ 55 h 55"/>
                  <a:gd name="T26" fmla="*/ 0 w 35"/>
                  <a:gd name="T27" fmla="*/ 55 h 55"/>
                  <a:gd name="T28" fmla="*/ 1 w 35"/>
                  <a:gd name="T29" fmla="*/ 52 h 55"/>
                  <a:gd name="T30" fmla="*/ 5 w 35"/>
                  <a:gd name="T31" fmla="*/ 48 h 55"/>
                  <a:gd name="T32" fmla="*/ 4 w 35"/>
                  <a:gd name="T33" fmla="*/ 43 h 55"/>
                  <a:gd name="T34" fmla="*/ 4 w 35"/>
                  <a:gd name="T35" fmla="*/ 20 h 55"/>
                  <a:gd name="T36" fmla="*/ 5 w 35"/>
                  <a:gd name="T37" fmla="*/ 19 h 55"/>
                  <a:gd name="T38" fmla="*/ 5 w 35"/>
                  <a:gd name="T39" fmla="*/ 26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55">
                    <a:moveTo>
                      <a:pt x="5" y="26"/>
                    </a:moveTo>
                    <a:cubicBezTo>
                      <a:pt x="5" y="28"/>
                      <a:pt x="5" y="31"/>
                      <a:pt x="6" y="33"/>
                    </a:cubicBezTo>
                    <a:cubicBezTo>
                      <a:pt x="6" y="36"/>
                      <a:pt x="8" y="41"/>
                      <a:pt x="13" y="40"/>
                    </a:cubicBezTo>
                    <a:cubicBezTo>
                      <a:pt x="18" y="38"/>
                      <a:pt x="19" y="34"/>
                      <a:pt x="18" y="29"/>
                    </a:cubicBezTo>
                    <a:cubicBezTo>
                      <a:pt x="17" y="26"/>
                      <a:pt x="16" y="24"/>
                      <a:pt x="14" y="21"/>
                    </a:cubicBezTo>
                    <a:cubicBezTo>
                      <a:pt x="12" y="19"/>
                      <a:pt x="10" y="17"/>
                      <a:pt x="8" y="15"/>
                    </a:cubicBezTo>
                    <a:cubicBezTo>
                      <a:pt x="17" y="17"/>
                      <a:pt x="28" y="9"/>
                      <a:pt x="29" y="0"/>
                    </a:cubicBezTo>
                    <a:cubicBezTo>
                      <a:pt x="30" y="2"/>
                      <a:pt x="30" y="5"/>
                      <a:pt x="31" y="7"/>
                    </a:cubicBezTo>
                    <a:cubicBezTo>
                      <a:pt x="32" y="10"/>
                      <a:pt x="33" y="12"/>
                      <a:pt x="34" y="14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4" y="18"/>
                      <a:pt x="33" y="21"/>
                      <a:pt x="32" y="24"/>
                    </a:cubicBezTo>
                    <a:cubicBezTo>
                      <a:pt x="28" y="34"/>
                      <a:pt x="25" y="45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1" y="54"/>
                      <a:pt x="1" y="53"/>
                      <a:pt x="1" y="52"/>
                    </a:cubicBezTo>
                    <a:cubicBezTo>
                      <a:pt x="3" y="52"/>
                      <a:pt x="4" y="50"/>
                      <a:pt x="5" y="48"/>
                    </a:cubicBezTo>
                    <a:cubicBezTo>
                      <a:pt x="5" y="46"/>
                      <a:pt x="5" y="44"/>
                      <a:pt x="4" y="43"/>
                    </a:cubicBezTo>
                    <a:cubicBezTo>
                      <a:pt x="5" y="36"/>
                      <a:pt x="5" y="28"/>
                      <a:pt x="4" y="20"/>
                    </a:cubicBezTo>
                    <a:cubicBezTo>
                      <a:pt x="4" y="20"/>
                      <a:pt x="5" y="20"/>
                      <a:pt x="5" y="19"/>
                    </a:cubicBezTo>
                    <a:cubicBezTo>
                      <a:pt x="5" y="22"/>
                      <a:pt x="5" y="24"/>
                      <a:pt x="5" y="26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0" name="Rectangle 4560"/>
              <p:cNvSpPr>
                <a:spLocks noChangeArrowheads="1"/>
              </p:cNvSpPr>
              <p:nvPr/>
            </p:nvSpPr>
            <p:spPr bwMode="auto">
              <a:xfrm>
                <a:off x="6316" y="2290"/>
                <a:ext cx="1" cy="1"/>
              </a:xfrm>
              <a:prstGeom prst="rect">
                <a:avLst/>
              </a:pr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1" name="Freeform 4561"/>
              <p:cNvSpPr/>
              <p:nvPr/>
            </p:nvSpPr>
            <p:spPr bwMode="auto">
              <a:xfrm>
                <a:off x="8334" y="2188"/>
                <a:ext cx="12" cy="78"/>
              </a:xfrm>
              <a:custGeom>
                <a:gdLst>
                  <a:gd name="T0" fmla="*/ 1 w 5"/>
                  <a:gd name="T1" fmla="*/ 12 h 33"/>
                  <a:gd name="T2" fmla="*/ 5 w 5"/>
                  <a:gd name="T3" fmla="*/ 0 h 33"/>
                  <a:gd name="T4" fmla="*/ 5 w 5"/>
                  <a:gd name="T5" fmla="*/ 33 h 33"/>
                  <a:gd name="T6" fmla="*/ 1 w 5"/>
                  <a:gd name="T7" fmla="*/ 12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3">
                    <a:moveTo>
                      <a:pt x="1" y="12"/>
                    </a:moveTo>
                    <a:cubicBezTo>
                      <a:pt x="2" y="8"/>
                      <a:pt x="3" y="4"/>
                      <a:pt x="5" y="0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2" y="27"/>
                      <a:pt x="0" y="19"/>
                      <a:pt x="1" y="1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2" name="Freeform 4562"/>
              <p:cNvSpPr/>
              <p:nvPr/>
            </p:nvSpPr>
            <p:spPr bwMode="auto">
              <a:xfrm>
                <a:off x="8147" y="1770"/>
                <a:ext cx="111" cy="104"/>
              </a:xfrm>
              <a:custGeom>
                <a:gdLst>
                  <a:gd name="T0" fmla="*/ 45 w 47"/>
                  <a:gd name="T1" fmla="*/ 20 h 44"/>
                  <a:gd name="T2" fmla="*/ 43 w 47"/>
                  <a:gd name="T3" fmla="*/ 20 h 44"/>
                  <a:gd name="T4" fmla="*/ 30 w 47"/>
                  <a:gd name="T5" fmla="*/ 16 h 44"/>
                  <a:gd name="T6" fmla="*/ 22 w 47"/>
                  <a:gd name="T7" fmla="*/ 13 h 44"/>
                  <a:gd name="T8" fmla="*/ 21 w 47"/>
                  <a:gd name="T9" fmla="*/ 13 h 44"/>
                  <a:gd name="T10" fmla="*/ 19 w 47"/>
                  <a:gd name="T11" fmla="*/ 16 h 44"/>
                  <a:gd name="T12" fmla="*/ 39 w 47"/>
                  <a:gd name="T13" fmla="*/ 31 h 44"/>
                  <a:gd name="T14" fmla="*/ 12 w 47"/>
                  <a:gd name="T15" fmla="*/ 7 h 44"/>
                  <a:gd name="T16" fmla="*/ 33 w 47"/>
                  <a:gd name="T17" fmla="*/ 4 h 44"/>
                  <a:gd name="T18" fmla="*/ 45 w 47"/>
                  <a:gd name="T19" fmla="*/ 20 h 44"/>
                  <a:gd name="T20" fmla="*/ 45 w 47"/>
                  <a:gd name="T21" fmla="*/ 20 h 4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44">
                    <a:moveTo>
                      <a:pt x="45" y="20"/>
                    </a:moveTo>
                    <a:cubicBezTo>
                      <a:pt x="44" y="20"/>
                      <a:pt x="44" y="20"/>
                      <a:pt x="43" y="20"/>
                    </a:cubicBezTo>
                    <a:cubicBezTo>
                      <a:pt x="39" y="19"/>
                      <a:pt x="34" y="18"/>
                      <a:pt x="30" y="16"/>
                    </a:cubicBezTo>
                    <a:cubicBezTo>
                      <a:pt x="27" y="15"/>
                      <a:pt x="25" y="14"/>
                      <a:pt x="22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19" y="12"/>
                      <a:pt x="17" y="15"/>
                      <a:pt x="19" y="16"/>
                    </a:cubicBezTo>
                    <a:cubicBezTo>
                      <a:pt x="26" y="20"/>
                      <a:pt x="33" y="25"/>
                      <a:pt x="39" y="31"/>
                    </a:cubicBezTo>
                    <a:cubicBezTo>
                      <a:pt x="26" y="44"/>
                      <a:pt x="0" y="23"/>
                      <a:pt x="12" y="7"/>
                    </a:cubicBezTo>
                    <a:cubicBezTo>
                      <a:pt x="17" y="0"/>
                      <a:pt x="26" y="1"/>
                      <a:pt x="33" y="4"/>
                    </a:cubicBezTo>
                    <a:cubicBezTo>
                      <a:pt x="40" y="6"/>
                      <a:pt x="47" y="12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3" name="Freeform 4563"/>
              <p:cNvSpPr/>
              <p:nvPr/>
            </p:nvSpPr>
            <p:spPr bwMode="auto">
              <a:xfrm>
                <a:off x="8060" y="2176"/>
                <a:ext cx="82" cy="109"/>
              </a:xfrm>
              <a:custGeom>
                <a:gdLst>
                  <a:gd name="T0" fmla="*/ 15 w 35"/>
                  <a:gd name="T1" fmla="*/ 25 h 46"/>
                  <a:gd name="T2" fmla="*/ 33 w 35"/>
                  <a:gd name="T3" fmla="*/ 29 h 46"/>
                  <a:gd name="T4" fmla="*/ 0 w 35"/>
                  <a:gd name="T5" fmla="*/ 21 h 46"/>
                  <a:gd name="T6" fmla="*/ 11 w 35"/>
                  <a:gd name="T7" fmla="*/ 4 h 46"/>
                  <a:gd name="T8" fmla="*/ 35 w 35"/>
                  <a:gd name="T9" fmla="*/ 14 h 46"/>
                  <a:gd name="T10" fmla="*/ 14 w 35"/>
                  <a:gd name="T11" fmla="*/ 21 h 46"/>
                  <a:gd name="T12" fmla="*/ 15 w 35"/>
                  <a:gd name="T13" fmla="*/ 25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46">
                    <a:moveTo>
                      <a:pt x="15" y="25"/>
                    </a:moveTo>
                    <a:cubicBezTo>
                      <a:pt x="22" y="24"/>
                      <a:pt x="28" y="26"/>
                      <a:pt x="33" y="29"/>
                    </a:cubicBezTo>
                    <a:cubicBezTo>
                      <a:pt x="26" y="46"/>
                      <a:pt x="0" y="40"/>
                      <a:pt x="0" y="21"/>
                    </a:cubicBezTo>
                    <a:cubicBezTo>
                      <a:pt x="0" y="14"/>
                      <a:pt x="4" y="7"/>
                      <a:pt x="11" y="4"/>
                    </a:cubicBezTo>
                    <a:cubicBezTo>
                      <a:pt x="20" y="0"/>
                      <a:pt x="31" y="5"/>
                      <a:pt x="35" y="14"/>
                    </a:cubicBezTo>
                    <a:cubicBezTo>
                      <a:pt x="28" y="17"/>
                      <a:pt x="21" y="18"/>
                      <a:pt x="14" y="21"/>
                    </a:cubicBezTo>
                    <a:cubicBezTo>
                      <a:pt x="12" y="22"/>
                      <a:pt x="14" y="25"/>
                      <a:pt x="15" y="25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4" name="Freeform 4564"/>
              <p:cNvSpPr/>
              <p:nvPr/>
            </p:nvSpPr>
            <p:spPr bwMode="auto">
              <a:xfrm>
                <a:off x="8095" y="1955"/>
                <a:ext cx="80" cy="109"/>
              </a:xfrm>
              <a:custGeom>
                <a:gdLst>
                  <a:gd name="T0" fmla="*/ 12 w 34"/>
                  <a:gd name="T1" fmla="*/ 21 h 46"/>
                  <a:gd name="T2" fmla="*/ 11 w 34"/>
                  <a:gd name="T3" fmla="*/ 25 h 46"/>
                  <a:gd name="T4" fmla="*/ 34 w 34"/>
                  <a:gd name="T5" fmla="*/ 40 h 46"/>
                  <a:gd name="T6" fmla="*/ 14 w 34"/>
                  <a:gd name="T7" fmla="*/ 43 h 46"/>
                  <a:gd name="T8" fmla="*/ 1 w 34"/>
                  <a:gd name="T9" fmla="*/ 23 h 46"/>
                  <a:gd name="T10" fmla="*/ 12 w 34"/>
                  <a:gd name="T11" fmla="*/ 4 h 46"/>
                  <a:gd name="T12" fmla="*/ 33 w 34"/>
                  <a:gd name="T13" fmla="*/ 10 h 46"/>
                  <a:gd name="T14" fmla="*/ 30 w 34"/>
                  <a:gd name="T15" fmla="*/ 13 h 46"/>
                  <a:gd name="T16" fmla="*/ 12 w 34"/>
                  <a:gd name="T17" fmla="*/ 21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46">
                    <a:moveTo>
                      <a:pt x="12" y="21"/>
                    </a:moveTo>
                    <a:cubicBezTo>
                      <a:pt x="10" y="21"/>
                      <a:pt x="10" y="24"/>
                      <a:pt x="11" y="25"/>
                    </a:cubicBezTo>
                    <a:cubicBezTo>
                      <a:pt x="20" y="28"/>
                      <a:pt x="28" y="33"/>
                      <a:pt x="34" y="40"/>
                    </a:cubicBezTo>
                    <a:cubicBezTo>
                      <a:pt x="30" y="46"/>
                      <a:pt x="19" y="45"/>
                      <a:pt x="14" y="43"/>
                    </a:cubicBezTo>
                    <a:cubicBezTo>
                      <a:pt x="6" y="40"/>
                      <a:pt x="0" y="32"/>
                      <a:pt x="1" y="23"/>
                    </a:cubicBezTo>
                    <a:cubicBezTo>
                      <a:pt x="1" y="16"/>
                      <a:pt x="4" y="7"/>
                      <a:pt x="12" y="4"/>
                    </a:cubicBezTo>
                    <a:cubicBezTo>
                      <a:pt x="20" y="0"/>
                      <a:pt x="29" y="3"/>
                      <a:pt x="33" y="10"/>
                    </a:cubicBezTo>
                    <a:cubicBezTo>
                      <a:pt x="32" y="11"/>
                      <a:pt x="31" y="12"/>
                      <a:pt x="30" y="13"/>
                    </a:cubicBezTo>
                    <a:cubicBezTo>
                      <a:pt x="24" y="16"/>
                      <a:pt x="18" y="20"/>
                      <a:pt x="12" y="21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5" name="Freeform 4565"/>
              <p:cNvSpPr/>
              <p:nvPr/>
            </p:nvSpPr>
            <p:spPr bwMode="auto">
              <a:xfrm>
                <a:off x="8138" y="1936"/>
                <a:ext cx="208" cy="216"/>
              </a:xfrm>
              <a:custGeom>
                <a:gdLst>
                  <a:gd name="T0" fmla="*/ 45 w 88"/>
                  <a:gd name="T1" fmla="*/ 91 h 91"/>
                  <a:gd name="T2" fmla="*/ 24 w 88"/>
                  <a:gd name="T3" fmla="*/ 53 h 91"/>
                  <a:gd name="T4" fmla="*/ 0 w 88"/>
                  <a:gd name="T5" fmla="*/ 31 h 91"/>
                  <a:gd name="T6" fmla="*/ 11 w 88"/>
                  <a:gd name="T7" fmla="*/ 25 h 91"/>
                  <a:gd name="T8" fmla="*/ 27 w 88"/>
                  <a:gd name="T9" fmla="*/ 15 h 91"/>
                  <a:gd name="T10" fmla="*/ 67 w 88"/>
                  <a:gd name="T11" fmla="*/ 5 h 91"/>
                  <a:gd name="T12" fmla="*/ 67 w 88"/>
                  <a:gd name="T13" fmla="*/ 5 h 91"/>
                  <a:gd name="T14" fmla="*/ 69 w 88"/>
                  <a:gd name="T15" fmla="*/ 10 h 91"/>
                  <a:gd name="T16" fmla="*/ 88 w 88"/>
                  <a:gd name="T17" fmla="*/ 45 h 91"/>
                  <a:gd name="T18" fmla="*/ 88 w 88"/>
                  <a:gd name="T19" fmla="*/ 68 h 91"/>
                  <a:gd name="T20" fmla="*/ 52 w 88"/>
                  <a:gd name="T21" fmla="*/ 85 h 91"/>
                  <a:gd name="T22" fmla="*/ 45 w 88"/>
                  <a:gd name="T23" fmla="*/ 91 h 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" h="91">
                    <a:moveTo>
                      <a:pt x="45" y="91"/>
                    </a:moveTo>
                    <a:cubicBezTo>
                      <a:pt x="32" y="83"/>
                      <a:pt x="32" y="65"/>
                      <a:pt x="24" y="53"/>
                    </a:cubicBezTo>
                    <a:cubicBezTo>
                      <a:pt x="18" y="44"/>
                      <a:pt x="10" y="36"/>
                      <a:pt x="0" y="31"/>
                    </a:cubicBezTo>
                    <a:cubicBezTo>
                      <a:pt x="4" y="30"/>
                      <a:pt x="7" y="28"/>
                      <a:pt x="11" y="25"/>
                    </a:cubicBezTo>
                    <a:cubicBezTo>
                      <a:pt x="16" y="22"/>
                      <a:pt x="21" y="19"/>
                      <a:pt x="27" y="15"/>
                    </a:cubicBezTo>
                    <a:cubicBezTo>
                      <a:pt x="39" y="7"/>
                      <a:pt x="52" y="0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8" y="7"/>
                      <a:pt x="68" y="9"/>
                      <a:pt x="69" y="10"/>
                    </a:cubicBezTo>
                    <a:cubicBezTo>
                      <a:pt x="74" y="22"/>
                      <a:pt x="80" y="35"/>
                      <a:pt x="88" y="45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75" y="71"/>
                      <a:pt x="64" y="76"/>
                      <a:pt x="52" y="85"/>
                    </a:cubicBezTo>
                    <a:cubicBezTo>
                      <a:pt x="50" y="87"/>
                      <a:pt x="48" y="89"/>
                      <a:pt x="45" y="9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6" name="Freeform 4566"/>
              <p:cNvSpPr/>
              <p:nvPr/>
            </p:nvSpPr>
            <p:spPr bwMode="auto">
              <a:xfrm>
                <a:off x="8270" y="1599"/>
                <a:ext cx="76" cy="88"/>
              </a:xfrm>
              <a:custGeom>
                <a:gdLst>
                  <a:gd name="T0" fmla="*/ 16 w 32"/>
                  <a:gd name="T1" fmla="*/ 19 h 37"/>
                  <a:gd name="T2" fmla="*/ 22 w 32"/>
                  <a:gd name="T3" fmla="*/ 37 h 37"/>
                  <a:gd name="T4" fmla="*/ 4 w 32"/>
                  <a:gd name="T5" fmla="*/ 26 h 37"/>
                  <a:gd name="T6" fmla="*/ 8 w 32"/>
                  <a:gd name="T7" fmla="*/ 5 h 37"/>
                  <a:gd name="T8" fmla="*/ 32 w 32"/>
                  <a:gd name="T9" fmla="*/ 9 h 37"/>
                  <a:gd name="T10" fmla="*/ 32 w 32"/>
                  <a:gd name="T11" fmla="*/ 19 h 37"/>
                  <a:gd name="T12" fmla="*/ 18 w 32"/>
                  <a:gd name="T13" fmla="*/ 16 h 37"/>
                  <a:gd name="T14" fmla="*/ 16 w 32"/>
                  <a:gd name="T15" fmla="*/ 19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7">
                    <a:moveTo>
                      <a:pt x="16" y="19"/>
                    </a:moveTo>
                    <a:cubicBezTo>
                      <a:pt x="20" y="24"/>
                      <a:pt x="22" y="31"/>
                      <a:pt x="22" y="37"/>
                    </a:cubicBezTo>
                    <a:cubicBezTo>
                      <a:pt x="15" y="37"/>
                      <a:pt x="7" y="33"/>
                      <a:pt x="4" y="26"/>
                    </a:cubicBezTo>
                    <a:cubicBezTo>
                      <a:pt x="0" y="19"/>
                      <a:pt x="1" y="10"/>
                      <a:pt x="8" y="5"/>
                    </a:cubicBezTo>
                    <a:cubicBezTo>
                      <a:pt x="15" y="0"/>
                      <a:pt x="27" y="2"/>
                      <a:pt x="32" y="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27" y="18"/>
                      <a:pt x="22" y="17"/>
                      <a:pt x="18" y="16"/>
                    </a:cubicBezTo>
                    <a:cubicBezTo>
                      <a:pt x="16" y="15"/>
                      <a:pt x="15" y="17"/>
                      <a:pt x="16" y="19"/>
                    </a:cubicBezTo>
                    <a:close/>
                  </a:path>
                </a:pathLst>
              </a:custGeom>
              <a:solidFill>
                <a:srgbClr val="7B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7" name="Freeform 4567"/>
              <p:cNvSpPr/>
              <p:nvPr/>
            </p:nvSpPr>
            <p:spPr bwMode="auto">
              <a:xfrm>
                <a:off x="8223" y="1817"/>
                <a:ext cx="123" cy="212"/>
              </a:xfrm>
              <a:custGeom>
                <a:gdLst>
                  <a:gd name="T0" fmla="*/ 16 w 52"/>
                  <a:gd name="T1" fmla="*/ 14 h 89"/>
                  <a:gd name="T2" fmla="*/ 0 w 52"/>
                  <a:gd name="T3" fmla="*/ 0 h 89"/>
                  <a:gd name="T4" fmla="*/ 28 w 52"/>
                  <a:gd name="T5" fmla="*/ 5 h 89"/>
                  <a:gd name="T6" fmla="*/ 52 w 52"/>
                  <a:gd name="T7" fmla="*/ 2 h 89"/>
                  <a:gd name="T8" fmla="*/ 52 w 52"/>
                  <a:gd name="T9" fmla="*/ 89 h 89"/>
                  <a:gd name="T10" fmla="*/ 32 w 52"/>
                  <a:gd name="T11" fmla="*/ 48 h 89"/>
                  <a:gd name="T12" fmla="*/ 16 w 52"/>
                  <a:gd name="T13" fmla="*/ 14 h 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9">
                    <a:moveTo>
                      <a:pt x="16" y="14"/>
                    </a:moveTo>
                    <a:cubicBezTo>
                      <a:pt x="11" y="9"/>
                      <a:pt x="6" y="4"/>
                      <a:pt x="0" y="0"/>
                    </a:cubicBezTo>
                    <a:cubicBezTo>
                      <a:pt x="9" y="3"/>
                      <a:pt x="18" y="5"/>
                      <a:pt x="28" y="5"/>
                    </a:cubicBezTo>
                    <a:cubicBezTo>
                      <a:pt x="36" y="5"/>
                      <a:pt x="44" y="4"/>
                      <a:pt x="52" y="2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43" y="77"/>
                      <a:pt x="37" y="62"/>
                      <a:pt x="32" y="48"/>
                    </a:cubicBezTo>
                    <a:cubicBezTo>
                      <a:pt x="28" y="36"/>
                      <a:pt x="24" y="24"/>
                      <a:pt x="16" y="1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8" name="Freeform 4568"/>
              <p:cNvSpPr/>
              <p:nvPr/>
            </p:nvSpPr>
            <p:spPr bwMode="auto">
              <a:xfrm>
                <a:off x="8320" y="1647"/>
                <a:ext cx="26" cy="137"/>
              </a:xfrm>
              <a:custGeom>
                <a:gdLst>
                  <a:gd name="T0" fmla="*/ 0 w 11"/>
                  <a:gd name="T1" fmla="*/ 0 h 58"/>
                  <a:gd name="T2" fmla="*/ 11 w 11"/>
                  <a:gd name="T3" fmla="*/ 2 h 58"/>
                  <a:gd name="T4" fmla="*/ 11 w 11"/>
                  <a:gd name="T5" fmla="*/ 58 h 58"/>
                  <a:gd name="T6" fmla="*/ 5 w 11"/>
                  <a:gd name="T7" fmla="*/ 28 h 58"/>
                  <a:gd name="T8" fmla="*/ 0 w 11"/>
                  <a:gd name="T9" fmla="*/ 0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7">
                    <a:moveTo>
                      <a:pt x="0" y="0"/>
                    </a:moveTo>
                    <a:cubicBezTo>
                      <a:pt x="4" y="1"/>
                      <a:pt x="8" y="2"/>
                      <a:pt x="11" y="2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7" y="49"/>
                      <a:pt x="6" y="38"/>
                      <a:pt x="5" y="28"/>
                    </a:cubicBezTo>
                    <a:cubicBezTo>
                      <a:pt x="5" y="18"/>
                      <a:pt x="5" y="9"/>
                      <a:pt x="0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9" name="Freeform 4569"/>
              <p:cNvSpPr/>
              <p:nvPr/>
            </p:nvSpPr>
            <p:spPr bwMode="auto">
              <a:xfrm>
                <a:off x="8116" y="2107"/>
                <a:ext cx="230" cy="183"/>
              </a:xfrm>
              <a:custGeom>
                <a:gdLst>
                  <a:gd name="T0" fmla="*/ 97 w 97"/>
                  <a:gd name="T1" fmla="*/ 74 h 77"/>
                  <a:gd name="T2" fmla="*/ 97 w 97"/>
                  <a:gd name="T3" fmla="*/ 77 h 77"/>
                  <a:gd name="T4" fmla="*/ 36 w 97"/>
                  <a:gd name="T5" fmla="*/ 77 h 77"/>
                  <a:gd name="T6" fmla="*/ 19 w 97"/>
                  <a:gd name="T7" fmla="*/ 61 h 77"/>
                  <a:gd name="T8" fmla="*/ 0 w 97"/>
                  <a:gd name="T9" fmla="*/ 51 h 77"/>
                  <a:gd name="T10" fmla="*/ 29 w 97"/>
                  <a:gd name="T11" fmla="*/ 40 h 77"/>
                  <a:gd name="T12" fmla="*/ 59 w 97"/>
                  <a:gd name="T13" fmla="*/ 20 h 77"/>
                  <a:gd name="T14" fmla="*/ 91 w 97"/>
                  <a:gd name="T15" fmla="*/ 1 h 77"/>
                  <a:gd name="T16" fmla="*/ 97 w 97"/>
                  <a:gd name="T17" fmla="*/ 0 h 77"/>
                  <a:gd name="T18" fmla="*/ 97 w 97"/>
                  <a:gd name="T19" fmla="*/ 27 h 77"/>
                  <a:gd name="T20" fmla="*/ 89 w 97"/>
                  <a:gd name="T21" fmla="*/ 47 h 77"/>
                  <a:gd name="T22" fmla="*/ 97 w 97"/>
                  <a:gd name="T23" fmla="*/ 74 h 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77">
                    <a:moveTo>
                      <a:pt x="97" y="74"/>
                    </a:moveTo>
                    <a:cubicBezTo>
                      <a:pt x="97" y="77"/>
                      <a:pt x="97" y="77"/>
                      <a:pt x="97" y="77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31" y="71"/>
                      <a:pt x="25" y="66"/>
                      <a:pt x="19" y="61"/>
                    </a:cubicBezTo>
                    <a:cubicBezTo>
                      <a:pt x="13" y="57"/>
                      <a:pt x="7" y="52"/>
                      <a:pt x="0" y="51"/>
                    </a:cubicBezTo>
                    <a:cubicBezTo>
                      <a:pt x="10" y="48"/>
                      <a:pt x="20" y="45"/>
                      <a:pt x="29" y="40"/>
                    </a:cubicBezTo>
                    <a:cubicBezTo>
                      <a:pt x="40" y="34"/>
                      <a:pt x="50" y="27"/>
                      <a:pt x="59" y="20"/>
                    </a:cubicBezTo>
                    <a:cubicBezTo>
                      <a:pt x="69" y="12"/>
                      <a:pt x="79" y="5"/>
                      <a:pt x="91" y="1"/>
                    </a:cubicBezTo>
                    <a:cubicBezTo>
                      <a:pt x="93" y="1"/>
                      <a:pt x="95" y="0"/>
                      <a:pt x="97" y="0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3" y="33"/>
                      <a:pt x="90" y="40"/>
                      <a:pt x="89" y="47"/>
                    </a:cubicBezTo>
                    <a:cubicBezTo>
                      <a:pt x="89" y="56"/>
                      <a:pt x="92" y="66"/>
                      <a:pt x="97" y="7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0" name="Freeform 4570"/>
              <p:cNvSpPr/>
              <p:nvPr/>
            </p:nvSpPr>
            <p:spPr bwMode="auto">
              <a:xfrm>
                <a:off x="6267" y="2207"/>
                <a:ext cx="11" cy="54"/>
              </a:xfrm>
              <a:custGeom>
                <a:gdLst>
                  <a:gd name="T0" fmla="*/ 4 w 5"/>
                  <a:gd name="T1" fmla="*/ 23 h 23"/>
                  <a:gd name="T2" fmla="*/ 0 w 5"/>
                  <a:gd name="T3" fmla="*/ 21 h 23"/>
                  <a:gd name="T4" fmla="*/ 1 w 5"/>
                  <a:gd name="T5" fmla="*/ 3 h 23"/>
                  <a:gd name="T6" fmla="*/ 4 w 5"/>
                  <a:gd name="T7" fmla="*/ 0 h 23"/>
                  <a:gd name="T8" fmla="*/ 4 w 5"/>
                  <a:gd name="T9" fmla="*/ 2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3">
                    <a:moveTo>
                      <a:pt x="4" y="23"/>
                    </a:moveTo>
                    <a:cubicBezTo>
                      <a:pt x="3" y="22"/>
                      <a:pt x="1" y="21"/>
                      <a:pt x="0" y="21"/>
                    </a:cubicBezTo>
                    <a:cubicBezTo>
                      <a:pt x="1" y="15"/>
                      <a:pt x="1" y="9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5" y="8"/>
                      <a:pt x="5" y="16"/>
                      <a:pt x="4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1" name="Freeform 4571"/>
              <p:cNvSpPr/>
              <p:nvPr/>
            </p:nvSpPr>
            <p:spPr bwMode="auto">
              <a:xfrm>
                <a:off x="6257" y="2283"/>
                <a:ext cx="12" cy="7"/>
              </a:xfrm>
              <a:custGeom>
                <a:gdLst>
                  <a:gd name="T0" fmla="*/ 5 w 5"/>
                  <a:gd name="T1" fmla="*/ 0 h 3"/>
                  <a:gd name="T2" fmla="*/ 4 w 5"/>
                  <a:gd name="T3" fmla="*/ 3 h 3"/>
                  <a:gd name="T4" fmla="*/ 0 w 5"/>
                  <a:gd name="T5" fmla="*/ 3 h 3"/>
                  <a:gd name="T6" fmla="*/ 1 w 5"/>
                  <a:gd name="T7" fmla="*/ 1 h 3"/>
                  <a:gd name="T8" fmla="*/ 5 w 5"/>
                  <a:gd name="T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1"/>
                      <a:pt x="5" y="2"/>
                      <a:pt x="4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2" y="1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2" name="Freeform 4572"/>
              <p:cNvSpPr/>
              <p:nvPr/>
            </p:nvSpPr>
            <p:spPr bwMode="auto">
              <a:xfrm>
                <a:off x="6366" y="2114"/>
                <a:ext cx="83" cy="176"/>
              </a:xfrm>
              <a:custGeom>
                <a:gdLst>
                  <a:gd name="T0" fmla="*/ 13 w 35"/>
                  <a:gd name="T1" fmla="*/ 42 h 74"/>
                  <a:gd name="T2" fmla="*/ 24 w 35"/>
                  <a:gd name="T3" fmla="*/ 15 h 74"/>
                  <a:gd name="T4" fmla="*/ 30 w 35"/>
                  <a:gd name="T5" fmla="*/ 3 h 74"/>
                  <a:gd name="T6" fmla="*/ 31 w 35"/>
                  <a:gd name="T7" fmla="*/ 0 h 74"/>
                  <a:gd name="T8" fmla="*/ 35 w 35"/>
                  <a:gd name="T9" fmla="*/ 0 h 74"/>
                  <a:gd name="T10" fmla="*/ 30 w 35"/>
                  <a:gd name="T11" fmla="*/ 11 h 74"/>
                  <a:gd name="T12" fmla="*/ 17 w 35"/>
                  <a:gd name="T13" fmla="*/ 39 h 74"/>
                  <a:gd name="T14" fmla="*/ 3 w 35"/>
                  <a:gd name="T15" fmla="*/ 74 h 74"/>
                  <a:gd name="T16" fmla="*/ 0 w 35"/>
                  <a:gd name="T17" fmla="*/ 74 h 74"/>
                  <a:gd name="T18" fmla="*/ 13 w 35"/>
                  <a:gd name="T19" fmla="*/ 42 h 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74">
                    <a:moveTo>
                      <a:pt x="13" y="42"/>
                    </a:moveTo>
                    <a:cubicBezTo>
                      <a:pt x="16" y="33"/>
                      <a:pt x="20" y="24"/>
                      <a:pt x="24" y="15"/>
                    </a:cubicBezTo>
                    <a:cubicBezTo>
                      <a:pt x="26" y="11"/>
                      <a:pt x="28" y="7"/>
                      <a:pt x="30" y="3"/>
                    </a:cubicBezTo>
                    <a:cubicBezTo>
                      <a:pt x="30" y="2"/>
                      <a:pt x="31" y="1"/>
                      <a:pt x="31" y="0"/>
                    </a:cubicBezTo>
                    <a:cubicBezTo>
                      <a:pt x="32" y="1"/>
                      <a:pt x="34" y="1"/>
                      <a:pt x="35" y="0"/>
                    </a:cubicBezTo>
                    <a:cubicBezTo>
                      <a:pt x="33" y="4"/>
                      <a:pt x="31" y="7"/>
                      <a:pt x="30" y="11"/>
                    </a:cubicBezTo>
                    <a:cubicBezTo>
                      <a:pt x="25" y="20"/>
                      <a:pt x="21" y="29"/>
                      <a:pt x="17" y="39"/>
                    </a:cubicBezTo>
                    <a:cubicBezTo>
                      <a:pt x="12" y="50"/>
                      <a:pt x="8" y="62"/>
                      <a:pt x="3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4" y="63"/>
                      <a:pt x="8" y="52"/>
                      <a:pt x="13" y="4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3" name="Freeform 4573"/>
              <p:cNvSpPr/>
              <p:nvPr/>
            </p:nvSpPr>
            <p:spPr bwMode="auto">
              <a:xfrm>
                <a:off x="6361" y="2121"/>
                <a:ext cx="36" cy="52"/>
              </a:xfrm>
              <a:custGeom>
                <a:gdLst>
                  <a:gd name="T0" fmla="*/ 3 w 15"/>
                  <a:gd name="T1" fmla="*/ 22 h 22"/>
                  <a:gd name="T2" fmla="*/ 0 w 15"/>
                  <a:gd name="T3" fmla="*/ 19 h 22"/>
                  <a:gd name="T4" fmla="*/ 13 w 15"/>
                  <a:gd name="T5" fmla="*/ 0 h 22"/>
                  <a:gd name="T6" fmla="*/ 15 w 15"/>
                  <a:gd name="T7" fmla="*/ 4 h 22"/>
                  <a:gd name="T8" fmla="*/ 3 w 15"/>
                  <a:gd name="T9" fmla="*/ 22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3" y="22"/>
                    </a:moveTo>
                    <a:cubicBezTo>
                      <a:pt x="3" y="21"/>
                      <a:pt x="1" y="20"/>
                      <a:pt x="0" y="19"/>
                    </a:cubicBezTo>
                    <a:cubicBezTo>
                      <a:pt x="4" y="12"/>
                      <a:pt x="8" y="6"/>
                      <a:pt x="13" y="0"/>
                    </a:cubicBezTo>
                    <a:cubicBezTo>
                      <a:pt x="13" y="1"/>
                      <a:pt x="14" y="3"/>
                      <a:pt x="15" y="4"/>
                    </a:cubicBezTo>
                    <a:cubicBezTo>
                      <a:pt x="10" y="10"/>
                      <a:pt x="6" y="16"/>
                      <a:pt x="3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4" name="Freeform 4574"/>
              <p:cNvSpPr/>
              <p:nvPr/>
            </p:nvSpPr>
            <p:spPr bwMode="auto">
              <a:xfrm>
                <a:off x="6316" y="2195"/>
                <a:ext cx="43" cy="95"/>
              </a:xfrm>
              <a:custGeom>
                <a:gdLst>
                  <a:gd name="T0" fmla="*/ 18 w 18"/>
                  <a:gd name="T1" fmla="*/ 2 h 40"/>
                  <a:gd name="T2" fmla="*/ 7 w 18"/>
                  <a:gd name="T3" fmla="*/ 32 h 40"/>
                  <a:gd name="T4" fmla="*/ 5 w 18"/>
                  <a:gd name="T5" fmla="*/ 40 h 40"/>
                  <a:gd name="T6" fmla="*/ 0 w 18"/>
                  <a:gd name="T7" fmla="*/ 40 h 40"/>
                  <a:gd name="T8" fmla="*/ 11 w 18"/>
                  <a:gd name="T9" fmla="*/ 9 h 40"/>
                  <a:gd name="T10" fmla="*/ 14 w 18"/>
                  <a:gd name="T11" fmla="*/ 0 h 40"/>
                  <a:gd name="T12" fmla="*/ 18 w 18"/>
                  <a:gd name="T13" fmla="*/ 2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40">
                    <a:moveTo>
                      <a:pt x="18" y="2"/>
                    </a:moveTo>
                    <a:cubicBezTo>
                      <a:pt x="14" y="12"/>
                      <a:pt x="11" y="22"/>
                      <a:pt x="7" y="32"/>
                    </a:cubicBezTo>
                    <a:cubicBezTo>
                      <a:pt x="7" y="35"/>
                      <a:pt x="6" y="37"/>
                      <a:pt x="5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4" y="30"/>
                      <a:pt x="7" y="19"/>
                      <a:pt x="11" y="9"/>
                    </a:cubicBezTo>
                    <a:cubicBezTo>
                      <a:pt x="12" y="6"/>
                      <a:pt x="13" y="3"/>
                      <a:pt x="14" y="0"/>
                    </a:cubicBezTo>
                    <a:cubicBezTo>
                      <a:pt x="15" y="1"/>
                      <a:pt x="16" y="2"/>
                      <a:pt x="18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5" name="Freeform 4575"/>
              <p:cNvSpPr/>
              <p:nvPr/>
            </p:nvSpPr>
            <p:spPr bwMode="auto">
              <a:xfrm>
                <a:off x="6406" y="2097"/>
                <a:ext cx="21" cy="17"/>
              </a:xfrm>
              <a:custGeom>
                <a:gdLst>
                  <a:gd name="T0" fmla="*/ 3 w 9"/>
                  <a:gd name="T1" fmla="*/ 7 h 7"/>
                  <a:gd name="T2" fmla="*/ 0 w 9"/>
                  <a:gd name="T3" fmla="*/ 4 h 7"/>
                  <a:gd name="T4" fmla="*/ 5 w 9"/>
                  <a:gd name="T5" fmla="*/ 1 h 7"/>
                  <a:gd name="T6" fmla="*/ 7 w 9"/>
                  <a:gd name="T7" fmla="*/ 0 h 7"/>
                  <a:gd name="T8" fmla="*/ 9 w 9"/>
                  <a:gd name="T9" fmla="*/ 3 h 7"/>
                  <a:gd name="T10" fmla="*/ 3 w 9"/>
                  <a:gd name="T11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3" y="7"/>
                    </a:moveTo>
                    <a:cubicBezTo>
                      <a:pt x="2" y="6"/>
                      <a:pt x="1" y="5"/>
                      <a:pt x="0" y="4"/>
                    </a:cubicBezTo>
                    <a:cubicBezTo>
                      <a:pt x="1" y="3"/>
                      <a:pt x="3" y="2"/>
                      <a:pt x="5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1"/>
                      <a:pt x="8" y="2"/>
                      <a:pt x="9" y="3"/>
                    </a:cubicBezTo>
                    <a:cubicBezTo>
                      <a:pt x="7" y="4"/>
                      <a:pt x="5" y="5"/>
                      <a:pt x="3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6" name="Freeform 4576"/>
              <p:cNvSpPr/>
              <p:nvPr/>
            </p:nvSpPr>
            <p:spPr bwMode="auto">
              <a:xfrm>
                <a:off x="6437" y="2036"/>
                <a:ext cx="149" cy="171"/>
              </a:xfrm>
              <a:custGeom>
                <a:gdLst>
                  <a:gd name="T0" fmla="*/ 4 w 63"/>
                  <a:gd name="T1" fmla="*/ 22 h 72"/>
                  <a:gd name="T2" fmla="*/ 40 w 63"/>
                  <a:gd name="T3" fmla="*/ 34 h 72"/>
                  <a:gd name="T4" fmla="*/ 38 w 63"/>
                  <a:gd name="T5" fmla="*/ 37 h 72"/>
                  <a:gd name="T6" fmla="*/ 37 w 63"/>
                  <a:gd name="T7" fmla="*/ 37 h 72"/>
                  <a:gd name="T8" fmla="*/ 12 w 63"/>
                  <a:gd name="T9" fmla="*/ 48 h 72"/>
                  <a:gd name="T10" fmla="*/ 27 w 63"/>
                  <a:gd name="T11" fmla="*/ 67 h 72"/>
                  <a:gd name="T12" fmla="*/ 51 w 63"/>
                  <a:gd name="T13" fmla="*/ 55 h 72"/>
                  <a:gd name="T14" fmla="*/ 51 w 63"/>
                  <a:gd name="T15" fmla="*/ 24 h 72"/>
                  <a:gd name="T16" fmla="*/ 31 w 63"/>
                  <a:gd name="T17" fmla="*/ 5 h 72"/>
                  <a:gd name="T18" fmla="*/ 29 w 63"/>
                  <a:gd name="T19" fmla="*/ 0 h 72"/>
                  <a:gd name="T20" fmla="*/ 27 w 63"/>
                  <a:gd name="T21" fmla="*/ 0 h 72"/>
                  <a:gd name="T22" fmla="*/ 57 w 63"/>
                  <a:gd name="T23" fmla="*/ 27 h 72"/>
                  <a:gd name="T24" fmla="*/ 28 w 63"/>
                  <a:gd name="T25" fmla="*/ 71 h 72"/>
                  <a:gd name="T26" fmla="*/ 18 w 63"/>
                  <a:gd name="T27" fmla="*/ 33 h 72"/>
                  <a:gd name="T28" fmla="*/ 32 w 63"/>
                  <a:gd name="T29" fmla="*/ 32 h 72"/>
                  <a:gd name="T30" fmla="*/ 8 w 63"/>
                  <a:gd name="T31" fmla="*/ 25 h 72"/>
                  <a:gd name="T32" fmla="*/ 7 w 63"/>
                  <a:gd name="T33" fmla="*/ 26 h 72"/>
                  <a:gd name="T34" fmla="*/ 6 w 63"/>
                  <a:gd name="T35" fmla="*/ 24 h 72"/>
                  <a:gd name="T36" fmla="*/ 4 w 63"/>
                  <a:gd name="T37" fmla="*/ 22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72">
                    <a:moveTo>
                      <a:pt x="4" y="22"/>
                    </a:moveTo>
                    <a:cubicBezTo>
                      <a:pt x="17" y="18"/>
                      <a:pt x="30" y="22"/>
                      <a:pt x="40" y="34"/>
                    </a:cubicBezTo>
                    <a:cubicBezTo>
                      <a:pt x="41" y="35"/>
                      <a:pt x="39" y="37"/>
                      <a:pt x="38" y="37"/>
                    </a:cubicBezTo>
                    <a:cubicBezTo>
                      <a:pt x="38" y="37"/>
                      <a:pt x="37" y="37"/>
                      <a:pt x="37" y="37"/>
                    </a:cubicBezTo>
                    <a:cubicBezTo>
                      <a:pt x="27" y="32"/>
                      <a:pt x="13" y="35"/>
                      <a:pt x="12" y="48"/>
                    </a:cubicBezTo>
                    <a:cubicBezTo>
                      <a:pt x="11" y="57"/>
                      <a:pt x="18" y="66"/>
                      <a:pt x="27" y="67"/>
                    </a:cubicBezTo>
                    <a:cubicBezTo>
                      <a:pt x="37" y="69"/>
                      <a:pt x="46" y="63"/>
                      <a:pt x="51" y="55"/>
                    </a:cubicBezTo>
                    <a:cubicBezTo>
                      <a:pt x="56" y="45"/>
                      <a:pt x="56" y="34"/>
                      <a:pt x="51" y="24"/>
                    </a:cubicBezTo>
                    <a:cubicBezTo>
                      <a:pt x="48" y="15"/>
                      <a:pt x="40" y="9"/>
                      <a:pt x="31" y="5"/>
                    </a:cubicBezTo>
                    <a:cubicBezTo>
                      <a:pt x="31" y="3"/>
                      <a:pt x="30" y="1"/>
                      <a:pt x="29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41" y="4"/>
                      <a:pt x="52" y="13"/>
                      <a:pt x="57" y="27"/>
                    </a:cubicBezTo>
                    <a:cubicBezTo>
                      <a:pt x="63" y="47"/>
                      <a:pt x="52" y="72"/>
                      <a:pt x="28" y="71"/>
                    </a:cubicBezTo>
                    <a:cubicBezTo>
                      <a:pt x="9" y="71"/>
                      <a:pt x="0" y="42"/>
                      <a:pt x="18" y="33"/>
                    </a:cubicBezTo>
                    <a:cubicBezTo>
                      <a:pt x="23" y="31"/>
                      <a:pt x="28" y="30"/>
                      <a:pt x="32" y="32"/>
                    </a:cubicBezTo>
                    <a:cubicBezTo>
                      <a:pt x="25" y="25"/>
                      <a:pt x="17" y="23"/>
                      <a:pt x="8" y="25"/>
                    </a:cubicBezTo>
                    <a:cubicBezTo>
                      <a:pt x="8" y="25"/>
                      <a:pt x="8" y="26"/>
                      <a:pt x="7" y="26"/>
                    </a:cubicBezTo>
                    <a:cubicBezTo>
                      <a:pt x="7" y="25"/>
                      <a:pt x="7" y="24"/>
                      <a:pt x="6" y="24"/>
                    </a:cubicBezTo>
                    <a:cubicBezTo>
                      <a:pt x="6" y="23"/>
                      <a:pt x="5" y="22"/>
                      <a:pt x="4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7" name="Freeform 4577"/>
              <p:cNvSpPr/>
              <p:nvPr/>
            </p:nvSpPr>
            <p:spPr bwMode="auto">
              <a:xfrm>
                <a:off x="6508" y="1974"/>
                <a:ext cx="2" cy="7"/>
              </a:xfrm>
              <a:custGeom>
                <a:gdLst>
                  <a:gd name="T0" fmla="*/ 0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0 w 1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8" name="Freeform 4578"/>
              <p:cNvSpPr/>
              <p:nvPr/>
            </p:nvSpPr>
            <p:spPr bwMode="auto">
              <a:xfrm>
                <a:off x="6477" y="2012"/>
                <a:ext cx="17" cy="17"/>
              </a:xfrm>
              <a:custGeom>
                <a:gdLst>
                  <a:gd name="T0" fmla="*/ 0 w 7"/>
                  <a:gd name="T1" fmla="*/ 6 h 7"/>
                  <a:gd name="T2" fmla="*/ 1 w 7"/>
                  <a:gd name="T3" fmla="*/ 4 h 7"/>
                  <a:gd name="T4" fmla="*/ 7 w 7"/>
                  <a:gd name="T5" fmla="*/ 0 h 7"/>
                  <a:gd name="T6" fmla="*/ 3 w 7"/>
                  <a:gd name="T7" fmla="*/ 7 h 7"/>
                  <a:gd name="T8" fmla="*/ 0 w 7"/>
                  <a:gd name="T9" fmla="*/ 6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1" y="5"/>
                      <a:pt x="1" y="5"/>
                      <a:pt x="1" y="4"/>
                    </a:cubicBezTo>
                    <a:cubicBezTo>
                      <a:pt x="3" y="3"/>
                      <a:pt x="5" y="2"/>
                      <a:pt x="7" y="0"/>
                    </a:cubicBezTo>
                    <a:cubicBezTo>
                      <a:pt x="6" y="2"/>
                      <a:pt x="5" y="5"/>
                      <a:pt x="3" y="7"/>
                    </a:cubicBezTo>
                    <a:cubicBezTo>
                      <a:pt x="2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9" name="Freeform 4579"/>
              <p:cNvSpPr/>
              <p:nvPr/>
            </p:nvSpPr>
            <p:spPr bwMode="auto">
              <a:xfrm>
                <a:off x="6461" y="2029"/>
                <a:ext cx="7" cy="9"/>
              </a:xfrm>
              <a:custGeom>
                <a:gdLst>
                  <a:gd name="T0" fmla="*/ 1 w 3"/>
                  <a:gd name="T1" fmla="*/ 0 h 4"/>
                  <a:gd name="T2" fmla="*/ 3 w 3"/>
                  <a:gd name="T3" fmla="*/ 4 h 4"/>
                  <a:gd name="T4" fmla="*/ 0 w 3"/>
                  <a:gd name="T5" fmla="*/ 3 h 4"/>
                  <a:gd name="T6" fmla="*/ 1 w 3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2" y="1"/>
                      <a:pt x="2" y="2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0" name="Freeform 4580"/>
              <p:cNvSpPr/>
              <p:nvPr/>
            </p:nvSpPr>
            <p:spPr bwMode="auto">
              <a:xfrm>
                <a:off x="6316" y="2290"/>
                <a:ext cx="12" cy="0"/>
              </a:xfrm>
              <a:custGeom>
                <a:gdLst>
                  <a:gd name="T0" fmla="*/ 0 w 12"/>
                  <a:gd name="T1" fmla="*/ 0 w 12"/>
                  <a:gd name="T2" fmla="*/ 12 w 12"/>
                  <a:gd name="T3" fmla="*/ 0 w 12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1" name="Freeform 4581"/>
              <p:cNvSpPr/>
              <p:nvPr/>
            </p:nvSpPr>
            <p:spPr bwMode="auto">
              <a:xfrm>
                <a:off x="6898" y="1599"/>
                <a:ext cx="21" cy="17"/>
              </a:xfrm>
              <a:custGeom>
                <a:gdLst>
                  <a:gd name="T0" fmla="*/ 7 w 9"/>
                  <a:gd name="T1" fmla="*/ 2 h 7"/>
                  <a:gd name="T2" fmla="*/ 7 w 9"/>
                  <a:gd name="T3" fmla="*/ 2 h 7"/>
                  <a:gd name="T4" fmla="*/ 9 w 9"/>
                  <a:gd name="T5" fmla="*/ 7 h 7"/>
                  <a:gd name="T6" fmla="*/ 0 w 9"/>
                  <a:gd name="T7" fmla="*/ 3 h 7"/>
                  <a:gd name="T8" fmla="*/ 2 w 9"/>
                  <a:gd name="T9" fmla="*/ 0 h 7"/>
                  <a:gd name="T10" fmla="*/ 7 w 9"/>
                  <a:gd name="T11" fmla="*/ 2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7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7" y="4"/>
                      <a:pt x="8" y="6"/>
                      <a:pt x="9" y="7"/>
                    </a:cubicBezTo>
                    <a:cubicBezTo>
                      <a:pt x="6" y="6"/>
                      <a:pt x="3" y="5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3" y="1"/>
                      <a:pt x="5" y="2"/>
                      <a:pt x="7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2" name="Freeform 4582"/>
              <p:cNvSpPr>
                <a:spLocks noEditPoints="1"/>
              </p:cNvSpPr>
              <p:nvPr/>
            </p:nvSpPr>
            <p:spPr bwMode="auto">
              <a:xfrm>
                <a:off x="6565" y="1571"/>
                <a:ext cx="1700" cy="719"/>
              </a:xfrm>
              <a:custGeom>
                <a:gdLst>
                  <a:gd name="T0" fmla="*/ 71 w 719"/>
                  <a:gd name="T1" fmla="*/ 260 h 303"/>
                  <a:gd name="T2" fmla="*/ 225 w 719"/>
                  <a:gd name="T3" fmla="*/ 281 h 303"/>
                  <a:gd name="T4" fmla="*/ 315 w 719"/>
                  <a:gd name="T5" fmla="*/ 283 h 303"/>
                  <a:gd name="T6" fmla="*/ 340 w 719"/>
                  <a:gd name="T7" fmla="*/ 303 h 303"/>
                  <a:gd name="T8" fmla="*/ 390 w 719"/>
                  <a:gd name="T9" fmla="*/ 229 h 303"/>
                  <a:gd name="T10" fmla="*/ 321 w 719"/>
                  <a:gd name="T11" fmla="*/ 125 h 303"/>
                  <a:gd name="T12" fmla="*/ 341 w 719"/>
                  <a:gd name="T13" fmla="*/ 83 h 303"/>
                  <a:gd name="T14" fmla="*/ 442 w 719"/>
                  <a:gd name="T15" fmla="*/ 303 h 303"/>
                  <a:gd name="T16" fmla="*/ 544 w 719"/>
                  <a:gd name="T17" fmla="*/ 256 h 303"/>
                  <a:gd name="T18" fmla="*/ 609 w 719"/>
                  <a:gd name="T19" fmla="*/ 295 h 303"/>
                  <a:gd name="T20" fmla="*/ 707 w 719"/>
                  <a:gd name="T21" fmla="*/ 60 h 303"/>
                  <a:gd name="T22" fmla="*/ 680 w 719"/>
                  <a:gd name="T23" fmla="*/ 9 h 303"/>
                  <a:gd name="T24" fmla="*/ 597 w 719"/>
                  <a:gd name="T25" fmla="*/ 0 h 303"/>
                  <a:gd name="T26" fmla="*/ 536 w 719"/>
                  <a:gd name="T27" fmla="*/ 13 h 303"/>
                  <a:gd name="T28" fmla="*/ 519 w 719"/>
                  <a:gd name="T29" fmla="*/ 0 h 303"/>
                  <a:gd name="T30" fmla="*/ 456 w 719"/>
                  <a:gd name="T31" fmla="*/ 61 h 303"/>
                  <a:gd name="T32" fmla="*/ 364 w 719"/>
                  <a:gd name="T33" fmla="*/ 0 h 303"/>
                  <a:gd name="T34" fmla="*/ 367 w 719"/>
                  <a:gd name="T35" fmla="*/ 49 h 303"/>
                  <a:gd name="T36" fmla="*/ 290 w 719"/>
                  <a:gd name="T37" fmla="*/ 0 h 303"/>
                  <a:gd name="T38" fmla="*/ 254 w 719"/>
                  <a:gd name="T39" fmla="*/ 0 h 303"/>
                  <a:gd name="T40" fmla="*/ 163 w 719"/>
                  <a:gd name="T41" fmla="*/ 12 h 303"/>
                  <a:gd name="T42" fmla="*/ 152 w 719"/>
                  <a:gd name="T43" fmla="*/ 22 h 303"/>
                  <a:gd name="T44" fmla="*/ 566 w 719"/>
                  <a:gd name="T45" fmla="*/ 93 h 303"/>
                  <a:gd name="T46" fmla="*/ 548 w 719"/>
                  <a:gd name="T47" fmla="*/ 52 h 303"/>
                  <a:gd name="T48" fmla="*/ 644 w 719"/>
                  <a:gd name="T49" fmla="*/ 36 h 303"/>
                  <a:gd name="T50" fmla="*/ 625 w 719"/>
                  <a:gd name="T51" fmla="*/ 85 h 303"/>
                  <a:gd name="T52" fmla="*/ 684 w 719"/>
                  <a:gd name="T53" fmla="*/ 12 h 303"/>
                  <a:gd name="T54" fmla="*/ 656 w 719"/>
                  <a:gd name="T55" fmla="*/ 118 h 303"/>
                  <a:gd name="T56" fmla="*/ 483 w 719"/>
                  <a:gd name="T57" fmla="*/ 24 h 303"/>
                  <a:gd name="T58" fmla="*/ 518 w 719"/>
                  <a:gd name="T59" fmla="*/ 7 h 303"/>
                  <a:gd name="T60" fmla="*/ 516 w 719"/>
                  <a:gd name="T61" fmla="*/ 108 h 303"/>
                  <a:gd name="T62" fmla="*/ 526 w 719"/>
                  <a:gd name="T63" fmla="*/ 118 h 303"/>
                  <a:gd name="T64" fmla="*/ 633 w 719"/>
                  <a:gd name="T65" fmla="*/ 234 h 303"/>
                  <a:gd name="T66" fmla="*/ 598 w 719"/>
                  <a:gd name="T67" fmla="*/ 214 h 303"/>
                  <a:gd name="T68" fmla="*/ 596 w 719"/>
                  <a:gd name="T69" fmla="*/ 196 h 303"/>
                  <a:gd name="T70" fmla="*/ 559 w 719"/>
                  <a:gd name="T71" fmla="*/ 183 h 303"/>
                  <a:gd name="T72" fmla="*/ 546 w 719"/>
                  <a:gd name="T73" fmla="*/ 179 h 303"/>
                  <a:gd name="T74" fmla="*/ 405 w 719"/>
                  <a:gd name="T75" fmla="*/ 25 h 303"/>
                  <a:gd name="T76" fmla="*/ 429 w 719"/>
                  <a:gd name="T77" fmla="*/ 70 h 303"/>
                  <a:gd name="T78" fmla="*/ 468 w 719"/>
                  <a:gd name="T79" fmla="*/ 130 h 303"/>
                  <a:gd name="T80" fmla="*/ 492 w 719"/>
                  <a:gd name="T81" fmla="*/ 285 h 303"/>
                  <a:gd name="T82" fmla="*/ 562 w 719"/>
                  <a:gd name="T83" fmla="*/ 264 h 303"/>
                  <a:gd name="T84" fmla="*/ 521 w 719"/>
                  <a:gd name="T85" fmla="*/ 243 h 303"/>
                  <a:gd name="T86" fmla="*/ 524 w 719"/>
                  <a:gd name="T87" fmla="*/ 204 h 303"/>
                  <a:gd name="T88" fmla="*/ 569 w 719"/>
                  <a:gd name="T89" fmla="*/ 268 h 303"/>
                  <a:gd name="T90" fmla="*/ 544 w 719"/>
                  <a:gd name="T91" fmla="*/ 295 h 303"/>
                  <a:gd name="T92" fmla="*/ 474 w 719"/>
                  <a:gd name="T93" fmla="*/ 243 h 303"/>
                  <a:gd name="T94" fmla="*/ 456 w 719"/>
                  <a:gd name="T95" fmla="*/ 256 h 303"/>
                  <a:gd name="T96" fmla="*/ 416 w 719"/>
                  <a:gd name="T97" fmla="*/ 80 h 303"/>
                  <a:gd name="T98" fmla="*/ 413 w 719"/>
                  <a:gd name="T99" fmla="*/ 111 h 303"/>
                  <a:gd name="T100" fmla="*/ 379 w 719"/>
                  <a:gd name="T101" fmla="*/ 232 h 303"/>
                  <a:gd name="T102" fmla="*/ 397 w 719"/>
                  <a:gd name="T103" fmla="*/ 121 h 303"/>
                  <a:gd name="T104" fmla="*/ 291 w 719"/>
                  <a:gd name="T105" fmla="*/ 123 h 303"/>
                  <a:gd name="T106" fmla="*/ 225 w 719"/>
                  <a:gd name="T107" fmla="*/ 42 h 303"/>
                  <a:gd name="T108" fmla="*/ 246 w 719"/>
                  <a:gd name="T109" fmla="*/ 147 h 303"/>
                  <a:gd name="T110" fmla="*/ 295 w 719"/>
                  <a:gd name="T111" fmla="*/ 141 h 303"/>
                  <a:gd name="T112" fmla="*/ 337 w 719"/>
                  <a:gd name="T113" fmla="*/ 181 h 303"/>
                  <a:gd name="T114" fmla="*/ 331 w 719"/>
                  <a:gd name="T115" fmla="*/ 267 h 303"/>
                  <a:gd name="T116" fmla="*/ 280 w 719"/>
                  <a:gd name="T117" fmla="*/ 166 h 303"/>
                  <a:gd name="T118" fmla="*/ 256 w 719"/>
                  <a:gd name="T119" fmla="*/ 185 h 303"/>
                  <a:gd name="T120" fmla="*/ 227 w 719"/>
                  <a:gd name="T121" fmla="*/ 278 h 3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19" h="303">
                    <a:moveTo>
                      <a:pt x="140" y="35"/>
                    </a:moveTo>
                    <a:cubicBezTo>
                      <a:pt x="138" y="34"/>
                      <a:pt x="135" y="33"/>
                      <a:pt x="133" y="32"/>
                    </a:cubicBezTo>
                    <a:cubicBezTo>
                      <a:pt x="133" y="33"/>
                      <a:pt x="134" y="34"/>
                      <a:pt x="134" y="35"/>
                    </a:cubicBezTo>
                    <a:cubicBezTo>
                      <a:pt x="134" y="36"/>
                      <a:pt x="134" y="36"/>
                      <a:pt x="134" y="37"/>
                    </a:cubicBezTo>
                    <a:cubicBezTo>
                      <a:pt x="136" y="37"/>
                      <a:pt x="137" y="38"/>
                      <a:pt x="138" y="38"/>
                    </a:cubicBezTo>
                    <a:cubicBezTo>
                      <a:pt x="136" y="42"/>
                      <a:pt x="133" y="46"/>
                      <a:pt x="131" y="50"/>
                    </a:cubicBezTo>
                    <a:cubicBezTo>
                      <a:pt x="131" y="50"/>
                      <a:pt x="131" y="50"/>
                      <a:pt x="131" y="50"/>
                    </a:cubicBezTo>
                    <a:cubicBezTo>
                      <a:pt x="130" y="50"/>
                      <a:pt x="129" y="50"/>
                      <a:pt x="127" y="49"/>
                    </a:cubicBezTo>
                    <a:cubicBezTo>
                      <a:pt x="124" y="49"/>
                      <a:pt x="121" y="48"/>
                      <a:pt x="118" y="48"/>
                    </a:cubicBezTo>
                    <a:cubicBezTo>
                      <a:pt x="119" y="48"/>
                      <a:pt x="121" y="50"/>
                      <a:pt x="121" y="52"/>
                    </a:cubicBezTo>
                    <a:cubicBezTo>
                      <a:pt x="130" y="53"/>
                      <a:pt x="139" y="57"/>
                      <a:pt x="147" y="61"/>
                    </a:cubicBezTo>
                    <a:cubicBezTo>
                      <a:pt x="173" y="73"/>
                      <a:pt x="189" y="95"/>
                      <a:pt x="191" y="124"/>
                    </a:cubicBezTo>
                    <a:cubicBezTo>
                      <a:pt x="194" y="156"/>
                      <a:pt x="183" y="186"/>
                      <a:pt x="163" y="210"/>
                    </a:cubicBezTo>
                    <a:cubicBezTo>
                      <a:pt x="141" y="235"/>
                      <a:pt x="115" y="256"/>
                      <a:pt x="90" y="278"/>
                    </a:cubicBezTo>
                    <a:cubicBezTo>
                      <a:pt x="90" y="278"/>
                      <a:pt x="90" y="278"/>
                      <a:pt x="90" y="278"/>
                    </a:cubicBezTo>
                    <a:cubicBezTo>
                      <a:pt x="85" y="271"/>
                      <a:pt x="78" y="265"/>
                      <a:pt x="71" y="260"/>
                    </a:cubicBezTo>
                    <a:cubicBezTo>
                      <a:pt x="54" y="249"/>
                      <a:pt x="28" y="246"/>
                      <a:pt x="12" y="263"/>
                    </a:cubicBezTo>
                    <a:cubicBezTo>
                      <a:pt x="5" y="270"/>
                      <a:pt x="0" y="280"/>
                      <a:pt x="2" y="290"/>
                    </a:cubicBezTo>
                    <a:cubicBezTo>
                      <a:pt x="3" y="295"/>
                      <a:pt x="6" y="299"/>
                      <a:pt x="9" y="303"/>
                    </a:cubicBezTo>
                    <a:cubicBezTo>
                      <a:pt x="17" y="303"/>
                      <a:pt x="17" y="303"/>
                      <a:pt x="17" y="303"/>
                    </a:cubicBezTo>
                    <a:cubicBezTo>
                      <a:pt x="12" y="301"/>
                      <a:pt x="9" y="297"/>
                      <a:pt x="7" y="292"/>
                    </a:cubicBezTo>
                    <a:cubicBezTo>
                      <a:pt x="3" y="281"/>
                      <a:pt x="9" y="269"/>
                      <a:pt x="18" y="262"/>
                    </a:cubicBezTo>
                    <a:cubicBezTo>
                      <a:pt x="27" y="256"/>
                      <a:pt x="39" y="254"/>
                      <a:pt x="50" y="256"/>
                    </a:cubicBezTo>
                    <a:cubicBezTo>
                      <a:pt x="72" y="259"/>
                      <a:pt x="93" y="280"/>
                      <a:pt x="96" y="303"/>
                    </a:cubicBezTo>
                    <a:cubicBezTo>
                      <a:pt x="100" y="303"/>
                      <a:pt x="100" y="303"/>
                      <a:pt x="100" y="303"/>
                    </a:cubicBezTo>
                    <a:cubicBezTo>
                      <a:pt x="99" y="298"/>
                      <a:pt x="98" y="293"/>
                      <a:pt x="96" y="288"/>
                    </a:cubicBezTo>
                    <a:cubicBezTo>
                      <a:pt x="95" y="286"/>
                      <a:pt x="93" y="284"/>
                      <a:pt x="92" y="281"/>
                    </a:cubicBezTo>
                    <a:cubicBezTo>
                      <a:pt x="108" y="267"/>
                      <a:pt x="125" y="253"/>
                      <a:pt x="141" y="238"/>
                    </a:cubicBezTo>
                    <a:cubicBezTo>
                      <a:pt x="156" y="224"/>
                      <a:pt x="171" y="209"/>
                      <a:pt x="181" y="191"/>
                    </a:cubicBezTo>
                    <a:cubicBezTo>
                      <a:pt x="181" y="191"/>
                      <a:pt x="181" y="190"/>
                      <a:pt x="181" y="190"/>
                    </a:cubicBezTo>
                    <a:cubicBezTo>
                      <a:pt x="180" y="211"/>
                      <a:pt x="185" y="233"/>
                      <a:pt x="197" y="251"/>
                    </a:cubicBezTo>
                    <a:cubicBezTo>
                      <a:pt x="205" y="263"/>
                      <a:pt x="214" y="274"/>
                      <a:pt x="225" y="281"/>
                    </a:cubicBezTo>
                    <a:cubicBezTo>
                      <a:pt x="231" y="285"/>
                      <a:pt x="237" y="289"/>
                      <a:pt x="244" y="291"/>
                    </a:cubicBezTo>
                    <a:cubicBezTo>
                      <a:pt x="250" y="293"/>
                      <a:pt x="257" y="294"/>
                      <a:pt x="263" y="296"/>
                    </a:cubicBezTo>
                    <a:cubicBezTo>
                      <a:pt x="262" y="299"/>
                      <a:pt x="262" y="301"/>
                      <a:pt x="262" y="303"/>
                    </a:cubicBezTo>
                    <a:cubicBezTo>
                      <a:pt x="266" y="303"/>
                      <a:pt x="266" y="303"/>
                      <a:pt x="266" y="303"/>
                    </a:cubicBezTo>
                    <a:cubicBezTo>
                      <a:pt x="268" y="289"/>
                      <a:pt x="269" y="275"/>
                      <a:pt x="269" y="262"/>
                    </a:cubicBezTo>
                    <a:cubicBezTo>
                      <a:pt x="275" y="262"/>
                      <a:pt x="281" y="262"/>
                      <a:pt x="287" y="260"/>
                    </a:cubicBezTo>
                    <a:cubicBezTo>
                      <a:pt x="288" y="260"/>
                      <a:pt x="289" y="259"/>
                      <a:pt x="290" y="259"/>
                    </a:cubicBezTo>
                    <a:cubicBezTo>
                      <a:pt x="289" y="271"/>
                      <a:pt x="290" y="283"/>
                      <a:pt x="289" y="295"/>
                    </a:cubicBezTo>
                    <a:cubicBezTo>
                      <a:pt x="288" y="297"/>
                      <a:pt x="288" y="300"/>
                      <a:pt x="288" y="303"/>
                    </a:cubicBezTo>
                    <a:cubicBezTo>
                      <a:pt x="292" y="303"/>
                      <a:pt x="292" y="303"/>
                      <a:pt x="292" y="303"/>
                    </a:cubicBezTo>
                    <a:cubicBezTo>
                      <a:pt x="292" y="299"/>
                      <a:pt x="292" y="296"/>
                      <a:pt x="293" y="293"/>
                    </a:cubicBezTo>
                    <a:cubicBezTo>
                      <a:pt x="295" y="292"/>
                      <a:pt x="297" y="292"/>
                      <a:pt x="299" y="291"/>
                    </a:cubicBezTo>
                    <a:cubicBezTo>
                      <a:pt x="302" y="295"/>
                      <a:pt x="304" y="299"/>
                      <a:pt x="305" y="303"/>
                    </a:cubicBezTo>
                    <a:cubicBezTo>
                      <a:pt x="309" y="303"/>
                      <a:pt x="309" y="303"/>
                      <a:pt x="309" y="303"/>
                    </a:cubicBezTo>
                    <a:cubicBezTo>
                      <a:pt x="307" y="298"/>
                      <a:pt x="305" y="294"/>
                      <a:pt x="302" y="290"/>
                    </a:cubicBezTo>
                    <a:cubicBezTo>
                      <a:pt x="307" y="288"/>
                      <a:pt x="311" y="285"/>
                      <a:pt x="315" y="283"/>
                    </a:cubicBezTo>
                    <a:cubicBezTo>
                      <a:pt x="319" y="289"/>
                      <a:pt x="324" y="294"/>
                      <a:pt x="328" y="299"/>
                    </a:cubicBezTo>
                    <a:cubicBezTo>
                      <a:pt x="327" y="300"/>
                      <a:pt x="325" y="302"/>
                      <a:pt x="323" y="303"/>
                    </a:cubicBezTo>
                    <a:cubicBezTo>
                      <a:pt x="330" y="303"/>
                      <a:pt x="330" y="303"/>
                      <a:pt x="330" y="303"/>
                    </a:cubicBezTo>
                    <a:cubicBezTo>
                      <a:pt x="336" y="298"/>
                      <a:pt x="342" y="292"/>
                      <a:pt x="347" y="287"/>
                    </a:cubicBezTo>
                    <a:cubicBezTo>
                      <a:pt x="362" y="268"/>
                      <a:pt x="371" y="246"/>
                      <a:pt x="368" y="222"/>
                    </a:cubicBezTo>
                    <a:cubicBezTo>
                      <a:pt x="363" y="173"/>
                      <a:pt x="318" y="129"/>
                      <a:pt x="266" y="135"/>
                    </a:cubicBezTo>
                    <a:cubicBezTo>
                      <a:pt x="266" y="134"/>
                      <a:pt x="265" y="133"/>
                      <a:pt x="265" y="132"/>
                    </a:cubicBezTo>
                    <a:cubicBezTo>
                      <a:pt x="264" y="130"/>
                      <a:pt x="263" y="128"/>
                      <a:pt x="262" y="127"/>
                    </a:cubicBezTo>
                    <a:cubicBezTo>
                      <a:pt x="280" y="122"/>
                      <a:pt x="300" y="128"/>
                      <a:pt x="317" y="137"/>
                    </a:cubicBezTo>
                    <a:cubicBezTo>
                      <a:pt x="317" y="137"/>
                      <a:pt x="317" y="137"/>
                      <a:pt x="317" y="137"/>
                    </a:cubicBezTo>
                    <a:cubicBezTo>
                      <a:pt x="323" y="141"/>
                      <a:pt x="329" y="144"/>
                      <a:pt x="334" y="148"/>
                    </a:cubicBezTo>
                    <a:cubicBezTo>
                      <a:pt x="355" y="164"/>
                      <a:pt x="371" y="186"/>
                      <a:pt x="374" y="213"/>
                    </a:cubicBezTo>
                    <a:cubicBezTo>
                      <a:pt x="377" y="236"/>
                      <a:pt x="373" y="260"/>
                      <a:pt x="361" y="279"/>
                    </a:cubicBezTo>
                    <a:cubicBezTo>
                      <a:pt x="360" y="280"/>
                      <a:pt x="360" y="280"/>
                      <a:pt x="360" y="281"/>
                    </a:cubicBezTo>
                    <a:cubicBezTo>
                      <a:pt x="358" y="284"/>
                      <a:pt x="356" y="286"/>
                      <a:pt x="354" y="289"/>
                    </a:cubicBezTo>
                    <a:cubicBezTo>
                      <a:pt x="350" y="294"/>
                      <a:pt x="345" y="299"/>
                      <a:pt x="340" y="303"/>
                    </a:cubicBezTo>
                    <a:cubicBezTo>
                      <a:pt x="345" y="303"/>
                      <a:pt x="345" y="303"/>
                      <a:pt x="345" y="303"/>
                    </a:cubicBezTo>
                    <a:cubicBezTo>
                      <a:pt x="345" y="303"/>
                      <a:pt x="345" y="303"/>
                      <a:pt x="345" y="303"/>
                    </a:cubicBezTo>
                    <a:cubicBezTo>
                      <a:pt x="351" y="297"/>
                      <a:pt x="357" y="291"/>
                      <a:pt x="362" y="284"/>
                    </a:cubicBezTo>
                    <a:cubicBezTo>
                      <a:pt x="368" y="291"/>
                      <a:pt x="375" y="296"/>
                      <a:pt x="382" y="303"/>
                    </a:cubicBezTo>
                    <a:cubicBezTo>
                      <a:pt x="387" y="303"/>
                      <a:pt x="387" y="303"/>
                      <a:pt x="387" y="303"/>
                    </a:cubicBezTo>
                    <a:cubicBezTo>
                      <a:pt x="381" y="296"/>
                      <a:pt x="374" y="291"/>
                      <a:pt x="368" y="285"/>
                    </a:cubicBezTo>
                    <a:cubicBezTo>
                      <a:pt x="374" y="288"/>
                      <a:pt x="380" y="290"/>
                      <a:pt x="386" y="293"/>
                    </a:cubicBezTo>
                    <a:cubicBezTo>
                      <a:pt x="393" y="296"/>
                      <a:pt x="400" y="299"/>
                      <a:pt x="407" y="301"/>
                    </a:cubicBezTo>
                    <a:cubicBezTo>
                      <a:pt x="414" y="302"/>
                      <a:pt x="426" y="303"/>
                      <a:pt x="430" y="296"/>
                    </a:cubicBezTo>
                    <a:cubicBezTo>
                      <a:pt x="435" y="287"/>
                      <a:pt x="424" y="281"/>
                      <a:pt x="418" y="278"/>
                    </a:cubicBezTo>
                    <a:cubicBezTo>
                      <a:pt x="406" y="272"/>
                      <a:pt x="394" y="267"/>
                      <a:pt x="382" y="262"/>
                    </a:cubicBezTo>
                    <a:cubicBezTo>
                      <a:pt x="393" y="265"/>
                      <a:pt x="405" y="265"/>
                      <a:pt x="417" y="264"/>
                    </a:cubicBezTo>
                    <a:cubicBezTo>
                      <a:pt x="426" y="263"/>
                      <a:pt x="442" y="262"/>
                      <a:pt x="445" y="251"/>
                    </a:cubicBezTo>
                    <a:cubicBezTo>
                      <a:pt x="448" y="240"/>
                      <a:pt x="431" y="237"/>
                      <a:pt x="424" y="235"/>
                    </a:cubicBezTo>
                    <a:cubicBezTo>
                      <a:pt x="417" y="233"/>
                      <a:pt x="409" y="231"/>
                      <a:pt x="401" y="230"/>
                    </a:cubicBezTo>
                    <a:cubicBezTo>
                      <a:pt x="397" y="230"/>
                      <a:pt x="394" y="229"/>
                      <a:pt x="390" y="229"/>
                    </a:cubicBezTo>
                    <a:cubicBezTo>
                      <a:pt x="401" y="228"/>
                      <a:pt x="413" y="227"/>
                      <a:pt x="423" y="223"/>
                    </a:cubicBezTo>
                    <a:cubicBezTo>
                      <a:pt x="431" y="220"/>
                      <a:pt x="447" y="215"/>
                      <a:pt x="444" y="204"/>
                    </a:cubicBezTo>
                    <a:cubicBezTo>
                      <a:pt x="442" y="193"/>
                      <a:pt x="423" y="194"/>
                      <a:pt x="414" y="194"/>
                    </a:cubicBezTo>
                    <a:cubicBezTo>
                      <a:pt x="405" y="193"/>
                      <a:pt x="396" y="193"/>
                      <a:pt x="387" y="194"/>
                    </a:cubicBezTo>
                    <a:cubicBezTo>
                      <a:pt x="398" y="191"/>
                      <a:pt x="410" y="189"/>
                      <a:pt x="420" y="182"/>
                    </a:cubicBezTo>
                    <a:cubicBezTo>
                      <a:pt x="427" y="178"/>
                      <a:pt x="440" y="169"/>
                      <a:pt x="434" y="158"/>
                    </a:cubicBezTo>
                    <a:cubicBezTo>
                      <a:pt x="428" y="150"/>
                      <a:pt x="412" y="151"/>
                      <a:pt x="404" y="153"/>
                    </a:cubicBezTo>
                    <a:cubicBezTo>
                      <a:pt x="395" y="155"/>
                      <a:pt x="387" y="158"/>
                      <a:pt x="379" y="161"/>
                    </a:cubicBezTo>
                    <a:cubicBezTo>
                      <a:pt x="387" y="156"/>
                      <a:pt x="394" y="151"/>
                      <a:pt x="401" y="144"/>
                    </a:cubicBezTo>
                    <a:cubicBezTo>
                      <a:pt x="407" y="137"/>
                      <a:pt x="412" y="124"/>
                      <a:pt x="402" y="119"/>
                    </a:cubicBezTo>
                    <a:cubicBezTo>
                      <a:pt x="394" y="114"/>
                      <a:pt x="380" y="120"/>
                      <a:pt x="373" y="124"/>
                    </a:cubicBezTo>
                    <a:cubicBezTo>
                      <a:pt x="363" y="130"/>
                      <a:pt x="355" y="138"/>
                      <a:pt x="346" y="146"/>
                    </a:cubicBezTo>
                    <a:cubicBezTo>
                      <a:pt x="352" y="136"/>
                      <a:pt x="358" y="126"/>
                      <a:pt x="361" y="116"/>
                    </a:cubicBezTo>
                    <a:cubicBezTo>
                      <a:pt x="365" y="108"/>
                      <a:pt x="367" y="96"/>
                      <a:pt x="358" y="91"/>
                    </a:cubicBezTo>
                    <a:cubicBezTo>
                      <a:pt x="350" y="86"/>
                      <a:pt x="340" y="96"/>
                      <a:pt x="335" y="102"/>
                    </a:cubicBezTo>
                    <a:cubicBezTo>
                      <a:pt x="330" y="109"/>
                      <a:pt x="326" y="117"/>
                      <a:pt x="321" y="125"/>
                    </a:cubicBezTo>
                    <a:cubicBezTo>
                      <a:pt x="324" y="116"/>
                      <a:pt x="328" y="106"/>
                      <a:pt x="329" y="96"/>
                    </a:cubicBezTo>
                    <a:cubicBezTo>
                      <a:pt x="330" y="88"/>
                      <a:pt x="329" y="76"/>
                      <a:pt x="320" y="73"/>
                    </a:cubicBezTo>
                    <a:cubicBezTo>
                      <a:pt x="310" y="70"/>
                      <a:pt x="303" y="79"/>
                      <a:pt x="299" y="87"/>
                    </a:cubicBezTo>
                    <a:cubicBezTo>
                      <a:pt x="294" y="96"/>
                      <a:pt x="292" y="106"/>
                      <a:pt x="289" y="116"/>
                    </a:cubicBezTo>
                    <a:cubicBezTo>
                      <a:pt x="288" y="104"/>
                      <a:pt x="286" y="92"/>
                      <a:pt x="281" y="81"/>
                    </a:cubicBezTo>
                    <a:cubicBezTo>
                      <a:pt x="278" y="74"/>
                      <a:pt x="273" y="65"/>
                      <a:pt x="264" y="67"/>
                    </a:cubicBezTo>
                    <a:cubicBezTo>
                      <a:pt x="255" y="69"/>
                      <a:pt x="254" y="83"/>
                      <a:pt x="254" y="90"/>
                    </a:cubicBezTo>
                    <a:cubicBezTo>
                      <a:pt x="254" y="100"/>
                      <a:pt x="257" y="110"/>
                      <a:pt x="259" y="121"/>
                    </a:cubicBezTo>
                    <a:cubicBezTo>
                      <a:pt x="251" y="107"/>
                      <a:pt x="242" y="94"/>
                      <a:pt x="232" y="82"/>
                    </a:cubicBezTo>
                    <a:cubicBezTo>
                      <a:pt x="235" y="81"/>
                      <a:pt x="238" y="81"/>
                      <a:pt x="241" y="83"/>
                    </a:cubicBezTo>
                    <a:cubicBezTo>
                      <a:pt x="242" y="84"/>
                      <a:pt x="243" y="83"/>
                      <a:pt x="244" y="82"/>
                    </a:cubicBezTo>
                    <a:cubicBezTo>
                      <a:pt x="246" y="71"/>
                      <a:pt x="252" y="60"/>
                      <a:pt x="264" y="58"/>
                    </a:cubicBezTo>
                    <a:cubicBezTo>
                      <a:pt x="276" y="56"/>
                      <a:pt x="287" y="64"/>
                      <a:pt x="292" y="76"/>
                    </a:cubicBezTo>
                    <a:cubicBezTo>
                      <a:pt x="292" y="77"/>
                      <a:pt x="294" y="77"/>
                      <a:pt x="295" y="76"/>
                    </a:cubicBezTo>
                    <a:cubicBezTo>
                      <a:pt x="298" y="67"/>
                      <a:pt x="312" y="62"/>
                      <a:pt x="321" y="63"/>
                    </a:cubicBezTo>
                    <a:cubicBezTo>
                      <a:pt x="331" y="65"/>
                      <a:pt x="340" y="73"/>
                      <a:pt x="341" y="83"/>
                    </a:cubicBezTo>
                    <a:cubicBezTo>
                      <a:pt x="341" y="85"/>
                      <a:pt x="343" y="85"/>
                      <a:pt x="344" y="84"/>
                    </a:cubicBezTo>
                    <a:cubicBezTo>
                      <a:pt x="351" y="79"/>
                      <a:pt x="363" y="80"/>
                      <a:pt x="370" y="86"/>
                    </a:cubicBezTo>
                    <a:cubicBezTo>
                      <a:pt x="377" y="91"/>
                      <a:pt x="379" y="100"/>
                      <a:pt x="378" y="109"/>
                    </a:cubicBezTo>
                    <a:cubicBezTo>
                      <a:pt x="378" y="110"/>
                      <a:pt x="380" y="111"/>
                      <a:pt x="381" y="110"/>
                    </a:cubicBezTo>
                    <a:cubicBezTo>
                      <a:pt x="402" y="103"/>
                      <a:pt x="426" y="117"/>
                      <a:pt x="419" y="141"/>
                    </a:cubicBezTo>
                    <a:cubicBezTo>
                      <a:pt x="419" y="142"/>
                      <a:pt x="419" y="143"/>
                      <a:pt x="420" y="143"/>
                    </a:cubicBezTo>
                    <a:cubicBezTo>
                      <a:pt x="440" y="144"/>
                      <a:pt x="455" y="170"/>
                      <a:pt x="438" y="184"/>
                    </a:cubicBezTo>
                    <a:cubicBezTo>
                      <a:pt x="437" y="185"/>
                      <a:pt x="437" y="187"/>
                      <a:pt x="439" y="187"/>
                    </a:cubicBezTo>
                    <a:cubicBezTo>
                      <a:pt x="456" y="191"/>
                      <a:pt x="456" y="215"/>
                      <a:pt x="444" y="225"/>
                    </a:cubicBezTo>
                    <a:cubicBezTo>
                      <a:pt x="443" y="225"/>
                      <a:pt x="443" y="225"/>
                      <a:pt x="443" y="225"/>
                    </a:cubicBezTo>
                    <a:cubicBezTo>
                      <a:pt x="442" y="226"/>
                      <a:pt x="442" y="227"/>
                      <a:pt x="443" y="228"/>
                    </a:cubicBezTo>
                    <a:cubicBezTo>
                      <a:pt x="450" y="235"/>
                      <a:pt x="455" y="246"/>
                      <a:pt x="452" y="256"/>
                    </a:cubicBezTo>
                    <a:cubicBezTo>
                      <a:pt x="448" y="266"/>
                      <a:pt x="441" y="270"/>
                      <a:pt x="431" y="272"/>
                    </a:cubicBezTo>
                    <a:cubicBezTo>
                      <a:pt x="430" y="273"/>
                      <a:pt x="429" y="275"/>
                      <a:pt x="431" y="276"/>
                    </a:cubicBezTo>
                    <a:cubicBezTo>
                      <a:pt x="439" y="283"/>
                      <a:pt x="444" y="293"/>
                      <a:pt x="438" y="303"/>
                    </a:cubicBezTo>
                    <a:cubicBezTo>
                      <a:pt x="442" y="303"/>
                      <a:pt x="442" y="303"/>
                      <a:pt x="442" y="303"/>
                    </a:cubicBezTo>
                    <a:cubicBezTo>
                      <a:pt x="442" y="302"/>
                      <a:pt x="443" y="301"/>
                      <a:pt x="443" y="300"/>
                    </a:cubicBezTo>
                    <a:cubicBezTo>
                      <a:pt x="444" y="301"/>
                      <a:pt x="444" y="302"/>
                      <a:pt x="445" y="303"/>
                    </a:cubicBezTo>
                    <a:cubicBezTo>
                      <a:pt x="453" y="303"/>
                      <a:pt x="453" y="303"/>
                      <a:pt x="453" y="303"/>
                    </a:cubicBezTo>
                    <a:cubicBezTo>
                      <a:pt x="451" y="301"/>
                      <a:pt x="448" y="298"/>
                      <a:pt x="446" y="296"/>
                    </a:cubicBezTo>
                    <a:cubicBezTo>
                      <a:pt x="445" y="296"/>
                      <a:pt x="445" y="295"/>
                      <a:pt x="444" y="295"/>
                    </a:cubicBezTo>
                    <a:cubicBezTo>
                      <a:pt x="445" y="288"/>
                      <a:pt x="442" y="281"/>
                      <a:pt x="436" y="275"/>
                    </a:cubicBezTo>
                    <a:cubicBezTo>
                      <a:pt x="440" y="274"/>
                      <a:pt x="444" y="272"/>
                      <a:pt x="447" y="269"/>
                    </a:cubicBezTo>
                    <a:cubicBezTo>
                      <a:pt x="457" y="286"/>
                      <a:pt x="475" y="298"/>
                      <a:pt x="494" y="303"/>
                    </a:cubicBezTo>
                    <a:cubicBezTo>
                      <a:pt x="535" y="303"/>
                      <a:pt x="535" y="303"/>
                      <a:pt x="535" y="303"/>
                    </a:cubicBezTo>
                    <a:cubicBezTo>
                      <a:pt x="540" y="301"/>
                      <a:pt x="545" y="299"/>
                      <a:pt x="550" y="297"/>
                    </a:cubicBezTo>
                    <a:cubicBezTo>
                      <a:pt x="571" y="285"/>
                      <a:pt x="586" y="263"/>
                      <a:pt x="582" y="238"/>
                    </a:cubicBezTo>
                    <a:cubicBezTo>
                      <a:pt x="577" y="214"/>
                      <a:pt x="557" y="197"/>
                      <a:pt x="533" y="198"/>
                    </a:cubicBezTo>
                    <a:cubicBezTo>
                      <a:pt x="523" y="199"/>
                      <a:pt x="511" y="202"/>
                      <a:pt x="505" y="210"/>
                    </a:cubicBezTo>
                    <a:cubicBezTo>
                      <a:pt x="498" y="219"/>
                      <a:pt x="496" y="231"/>
                      <a:pt x="498" y="242"/>
                    </a:cubicBezTo>
                    <a:cubicBezTo>
                      <a:pt x="501" y="251"/>
                      <a:pt x="507" y="261"/>
                      <a:pt x="517" y="265"/>
                    </a:cubicBezTo>
                    <a:cubicBezTo>
                      <a:pt x="528" y="268"/>
                      <a:pt x="537" y="265"/>
                      <a:pt x="544" y="256"/>
                    </a:cubicBezTo>
                    <a:cubicBezTo>
                      <a:pt x="545" y="255"/>
                      <a:pt x="544" y="254"/>
                      <a:pt x="543" y="253"/>
                    </a:cubicBezTo>
                    <a:cubicBezTo>
                      <a:pt x="542" y="253"/>
                      <a:pt x="542" y="253"/>
                      <a:pt x="541" y="253"/>
                    </a:cubicBezTo>
                    <a:cubicBezTo>
                      <a:pt x="537" y="255"/>
                      <a:pt x="532" y="252"/>
                      <a:pt x="529" y="249"/>
                    </a:cubicBezTo>
                    <a:cubicBezTo>
                      <a:pt x="524" y="244"/>
                      <a:pt x="521" y="235"/>
                      <a:pt x="526" y="229"/>
                    </a:cubicBezTo>
                    <a:cubicBezTo>
                      <a:pt x="530" y="224"/>
                      <a:pt x="537" y="223"/>
                      <a:pt x="543" y="224"/>
                    </a:cubicBezTo>
                    <a:cubicBezTo>
                      <a:pt x="557" y="226"/>
                      <a:pt x="565" y="242"/>
                      <a:pt x="561" y="255"/>
                    </a:cubicBezTo>
                    <a:cubicBezTo>
                      <a:pt x="557" y="268"/>
                      <a:pt x="547" y="279"/>
                      <a:pt x="534" y="281"/>
                    </a:cubicBezTo>
                    <a:cubicBezTo>
                      <a:pt x="521" y="283"/>
                      <a:pt x="508" y="280"/>
                      <a:pt x="498" y="273"/>
                    </a:cubicBezTo>
                    <a:cubicBezTo>
                      <a:pt x="480" y="261"/>
                      <a:pt x="474" y="238"/>
                      <a:pt x="480" y="218"/>
                    </a:cubicBezTo>
                    <a:cubicBezTo>
                      <a:pt x="488" y="196"/>
                      <a:pt x="508" y="181"/>
                      <a:pt x="531" y="181"/>
                    </a:cubicBezTo>
                    <a:cubicBezTo>
                      <a:pt x="555" y="181"/>
                      <a:pt x="579" y="194"/>
                      <a:pt x="593" y="214"/>
                    </a:cubicBezTo>
                    <a:cubicBezTo>
                      <a:pt x="608" y="236"/>
                      <a:pt x="606" y="266"/>
                      <a:pt x="592" y="288"/>
                    </a:cubicBezTo>
                    <a:cubicBezTo>
                      <a:pt x="588" y="293"/>
                      <a:pt x="584" y="298"/>
                      <a:pt x="580" y="303"/>
                    </a:cubicBezTo>
                    <a:cubicBezTo>
                      <a:pt x="586" y="303"/>
                      <a:pt x="586" y="303"/>
                      <a:pt x="586" y="303"/>
                    </a:cubicBezTo>
                    <a:cubicBezTo>
                      <a:pt x="587" y="301"/>
                      <a:pt x="589" y="299"/>
                      <a:pt x="591" y="296"/>
                    </a:cubicBezTo>
                    <a:cubicBezTo>
                      <a:pt x="597" y="297"/>
                      <a:pt x="603" y="296"/>
                      <a:pt x="609" y="295"/>
                    </a:cubicBezTo>
                    <a:cubicBezTo>
                      <a:pt x="609" y="295"/>
                      <a:pt x="609" y="296"/>
                      <a:pt x="609" y="296"/>
                    </a:cubicBezTo>
                    <a:cubicBezTo>
                      <a:pt x="610" y="298"/>
                      <a:pt x="611" y="300"/>
                      <a:pt x="612" y="302"/>
                    </a:cubicBezTo>
                    <a:cubicBezTo>
                      <a:pt x="610" y="302"/>
                      <a:pt x="608" y="302"/>
                      <a:pt x="605" y="303"/>
                    </a:cubicBezTo>
                    <a:cubicBezTo>
                      <a:pt x="617" y="303"/>
                      <a:pt x="617" y="303"/>
                      <a:pt x="617" y="303"/>
                    </a:cubicBezTo>
                    <a:cubicBezTo>
                      <a:pt x="616" y="301"/>
                      <a:pt x="615" y="300"/>
                      <a:pt x="614" y="298"/>
                    </a:cubicBezTo>
                    <a:cubicBezTo>
                      <a:pt x="610" y="289"/>
                      <a:pt x="607" y="279"/>
                      <a:pt x="609" y="270"/>
                    </a:cubicBezTo>
                    <a:cubicBezTo>
                      <a:pt x="611" y="252"/>
                      <a:pt x="627" y="238"/>
                      <a:pt x="645" y="235"/>
                    </a:cubicBezTo>
                    <a:cubicBezTo>
                      <a:pt x="647" y="234"/>
                      <a:pt x="647" y="232"/>
                      <a:pt x="645" y="231"/>
                    </a:cubicBezTo>
                    <a:cubicBezTo>
                      <a:pt x="625" y="221"/>
                      <a:pt x="613" y="198"/>
                      <a:pt x="621" y="176"/>
                    </a:cubicBezTo>
                    <a:cubicBezTo>
                      <a:pt x="628" y="158"/>
                      <a:pt x="648" y="141"/>
                      <a:pt x="668" y="143"/>
                    </a:cubicBezTo>
                    <a:cubicBezTo>
                      <a:pt x="669" y="143"/>
                      <a:pt x="670" y="143"/>
                      <a:pt x="670" y="142"/>
                    </a:cubicBezTo>
                    <a:cubicBezTo>
                      <a:pt x="671" y="142"/>
                      <a:pt x="671" y="141"/>
                      <a:pt x="671" y="140"/>
                    </a:cubicBezTo>
                    <a:cubicBezTo>
                      <a:pt x="666" y="133"/>
                      <a:pt x="661" y="127"/>
                      <a:pt x="660" y="118"/>
                    </a:cubicBezTo>
                    <a:cubicBezTo>
                      <a:pt x="658" y="109"/>
                      <a:pt x="659" y="99"/>
                      <a:pt x="663" y="90"/>
                    </a:cubicBezTo>
                    <a:cubicBezTo>
                      <a:pt x="671" y="74"/>
                      <a:pt x="687" y="63"/>
                      <a:pt x="705" y="62"/>
                    </a:cubicBezTo>
                    <a:cubicBezTo>
                      <a:pt x="706" y="61"/>
                      <a:pt x="706" y="61"/>
                      <a:pt x="707" y="60"/>
                    </a:cubicBezTo>
                    <a:cubicBezTo>
                      <a:pt x="707" y="60"/>
                      <a:pt x="707" y="59"/>
                      <a:pt x="707" y="59"/>
                    </a:cubicBezTo>
                    <a:cubicBezTo>
                      <a:pt x="699" y="43"/>
                      <a:pt x="700" y="24"/>
                      <a:pt x="710" y="10"/>
                    </a:cubicBezTo>
                    <a:cubicBezTo>
                      <a:pt x="713" y="6"/>
                      <a:pt x="716" y="3"/>
                      <a:pt x="719" y="0"/>
                    </a:cubicBezTo>
                    <a:cubicBezTo>
                      <a:pt x="714" y="0"/>
                      <a:pt x="714" y="0"/>
                      <a:pt x="714" y="0"/>
                    </a:cubicBezTo>
                    <a:cubicBezTo>
                      <a:pt x="712" y="2"/>
                      <a:pt x="710" y="4"/>
                      <a:pt x="708" y="6"/>
                    </a:cubicBezTo>
                    <a:cubicBezTo>
                      <a:pt x="707" y="9"/>
                      <a:pt x="705" y="11"/>
                      <a:pt x="704" y="13"/>
                    </a:cubicBezTo>
                    <a:cubicBezTo>
                      <a:pt x="701" y="8"/>
                      <a:pt x="697" y="4"/>
                      <a:pt x="692" y="0"/>
                    </a:cubicBezTo>
                    <a:cubicBezTo>
                      <a:pt x="687" y="0"/>
                      <a:pt x="687" y="0"/>
                      <a:pt x="687" y="0"/>
                    </a:cubicBezTo>
                    <a:cubicBezTo>
                      <a:pt x="693" y="5"/>
                      <a:pt x="698" y="10"/>
                      <a:pt x="703" y="17"/>
                    </a:cubicBezTo>
                    <a:cubicBezTo>
                      <a:pt x="703" y="17"/>
                      <a:pt x="703" y="17"/>
                      <a:pt x="703" y="17"/>
                    </a:cubicBezTo>
                    <a:cubicBezTo>
                      <a:pt x="702" y="19"/>
                      <a:pt x="701" y="21"/>
                      <a:pt x="700" y="24"/>
                    </a:cubicBezTo>
                    <a:cubicBezTo>
                      <a:pt x="696" y="19"/>
                      <a:pt x="691" y="14"/>
                      <a:pt x="686" y="9"/>
                    </a:cubicBezTo>
                    <a:cubicBezTo>
                      <a:pt x="685" y="9"/>
                      <a:pt x="685" y="9"/>
                      <a:pt x="685" y="9"/>
                    </a:cubicBezTo>
                    <a:cubicBezTo>
                      <a:pt x="681" y="6"/>
                      <a:pt x="677" y="3"/>
                      <a:pt x="674" y="0"/>
                    </a:cubicBezTo>
                    <a:cubicBezTo>
                      <a:pt x="668" y="0"/>
                      <a:pt x="668" y="0"/>
                      <a:pt x="668" y="0"/>
                    </a:cubicBezTo>
                    <a:cubicBezTo>
                      <a:pt x="672" y="3"/>
                      <a:pt x="677" y="6"/>
                      <a:pt x="680" y="9"/>
                    </a:cubicBezTo>
                    <a:cubicBezTo>
                      <a:pt x="674" y="10"/>
                      <a:pt x="668" y="12"/>
                      <a:pt x="662" y="16"/>
                    </a:cubicBezTo>
                    <a:cubicBezTo>
                      <a:pt x="660" y="11"/>
                      <a:pt x="659" y="5"/>
                      <a:pt x="660" y="0"/>
                    </a:cubicBezTo>
                    <a:cubicBezTo>
                      <a:pt x="657" y="0"/>
                      <a:pt x="657" y="0"/>
                      <a:pt x="657" y="0"/>
                    </a:cubicBezTo>
                    <a:cubicBezTo>
                      <a:pt x="655" y="6"/>
                      <a:pt x="656" y="12"/>
                      <a:pt x="660" y="17"/>
                    </a:cubicBezTo>
                    <a:cubicBezTo>
                      <a:pt x="657" y="19"/>
                      <a:pt x="654" y="22"/>
                      <a:pt x="652" y="24"/>
                    </a:cubicBezTo>
                    <a:cubicBezTo>
                      <a:pt x="647" y="17"/>
                      <a:pt x="644" y="8"/>
                      <a:pt x="645" y="0"/>
                    </a:cubicBezTo>
                    <a:cubicBezTo>
                      <a:pt x="642" y="0"/>
                      <a:pt x="642" y="0"/>
                      <a:pt x="642" y="0"/>
                    </a:cubicBezTo>
                    <a:cubicBezTo>
                      <a:pt x="641" y="8"/>
                      <a:pt x="643" y="16"/>
                      <a:pt x="647" y="23"/>
                    </a:cubicBezTo>
                    <a:cubicBezTo>
                      <a:pt x="642" y="22"/>
                      <a:pt x="637" y="21"/>
                      <a:pt x="633" y="21"/>
                    </a:cubicBezTo>
                    <a:cubicBezTo>
                      <a:pt x="630" y="14"/>
                      <a:pt x="628" y="7"/>
                      <a:pt x="628" y="0"/>
                    </a:cubicBezTo>
                    <a:cubicBezTo>
                      <a:pt x="623" y="0"/>
                      <a:pt x="623" y="0"/>
                      <a:pt x="623" y="0"/>
                    </a:cubicBezTo>
                    <a:cubicBezTo>
                      <a:pt x="610" y="1"/>
                      <a:pt x="601" y="18"/>
                      <a:pt x="606" y="29"/>
                    </a:cubicBezTo>
                    <a:cubicBezTo>
                      <a:pt x="603" y="32"/>
                      <a:pt x="599" y="35"/>
                      <a:pt x="596" y="38"/>
                    </a:cubicBezTo>
                    <a:cubicBezTo>
                      <a:pt x="593" y="27"/>
                      <a:pt x="591" y="15"/>
                      <a:pt x="597" y="4"/>
                    </a:cubicBezTo>
                    <a:cubicBezTo>
                      <a:pt x="598" y="3"/>
                      <a:pt x="599" y="1"/>
                      <a:pt x="601" y="0"/>
                    </a:cubicBezTo>
                    <a:cubicBezTo>
                      <a:pt x="597" y="0"/>
                      <a:pt x="597" y="0"/>
                      <a:pt x="597" y="0"/>
                    </a:cubicBezTo>
                    <a:cubicBezTo>
                      <a:pt x="596" y="1"/>
                      <a:pt x="595" y="2"/>
                      <a:pt x="594" y="3"/>
                    </a:cubicBezTo>
                    <a:cubicBezTo>
                      <a:pt x="589" y="14"/>
                      <a:pt x="588" y="29"/>
                      <a:pt x="594" y="41"/>
                    </a:cubicBezTo>
                    <a:cubicBezTo>
                      <a:pt x="593" y="43"/>
                      <a:pt x="591" y="45"/>
                      <a:pt x="590" y="48"/>
                    </a:cubicBezTo>
                    <a:cubicBezTo>
                      <a:pt x="589" y="50"/>
                      <a:pt x="588" y="52"/>
                      <a:pt x="587" y="54"/>
                    </a:cubicBezTo>
                    <a:cubicBezTo>
                      <a:pt x="575" y="39"/>
                      <a:pt x="575" y="16"/>
                      <a:pt x="584" y="0"/>
                    </a:cubicBezTo>
                    <a:cubicBezTo>
                      <a:pt x="581" y="0"/>
                      <a:pt x="581" y="0"/>
                      <a:pt x="581" y="0"/>
                    </a:cubicBezTo>
                    <a:cubicBezTo>
                      <a:pt x="580" y="2"/>
                      <a:pt x="579" y="4"/>
                      <a:pt x="578" y="6"/>
                    </a:cubicBezTo>
                    <a:cubicBezTo>
                      <a:pt x="563" y="3"/>
                      <a:pt x="553" y="22"/>
                      <a:pt x="558" y="35"/>
                    </a:cubicBezTo>
                    <a:cubicBezTo>
                      <a:pt x="553" y="38"/>
                      <a:pt x="549" y="42"/>
                      <a:pt x="546" y="46"/>
                    </a:cubicBezTo>
                    <a:cubicBezTo>
                      <a:pt x="545" y="43"/>
                      <a:pt x="544" y="39"/>
                      <a:pt x="543" y="35"/>
                    </a:cubicBezTo>
                    <a:cubicBezTo>
                      <a:pt x="546" y="24"/>
                      <a:pt x="547" y="12"/>
                      <a:pt x="556" y="5"/>
                    </a:cubicBezTo>
                    <a:cubicBezTo>
                      <a:pt x="558" y="3"/>
                      <a:pt x="561" y="1"/>
                      <a:pt x="564" y="0"/>
                    </a:cubicBezTo>
                    <a:cubicBezTo>
                      <a:pt x="557" y="0"/>
                      <a:pt x="557" y="0"/>
                      <a:pt x="557" y="0"/>
                    </a:cubicBezTo>
                    <a:cubicBezTo>
                      <a:pt x="556" y="0"/>
                      <a:pt x="555" y="1"/>
                      <a:pt x="554" y="2"/>
                    </a:cubicBezTo>
                    <a:cubicBezTo>
                      <a:pt x="546" y="9"/>
                      <a:pt x="543" y="19"/>
                      <a:pt x="541" y="29"/>
                    </a:cubicBezTo>
                    <a:cubicBezTo>
                      <a:pt x="539" y="24"/>
                      <a:pt x="538" y="18"/>
                      <a:pt x="536" y="13"/>
                    </a:cubicBezTo>
                    <a:cubicBezTo>
                      <a:pt x="539" y="9"/>
                      <a:pt x="541" y="4"/>
                      <a:pt x="544" y="0"/>
                    </a:cubicBezTo>
                    <a:cubicBezTo>
                      <a:pt x="541" y="0"/>
                      <a:pt x="541" y="0"/>
                      <a:pt x="541" y="0"/>
                    </a:cubicBezTo>
                    <a:cubicBezTo>
                      <a:pt x="540" y="0"/>
                      <a:pt x="540" y="1"/>
                      <a:pt x="539" y="1"/>
                    </a:cubicBezTo>
                    <a:cubicBezTo>
                      <a:pt x="539" y="1"/>
                      <a:pt x="539" y="0"/>
                      <a:pt x="539" y="0"/>
                    </a:cubicBezTo>
                    <a:cubicBezTo>
                      <a:pt x="535" y="0"/>
                      <a:pt x="535" y="0"/>
                      <a:pt x="535" y="0"/>
                    </a:cubicBezTo>
                    <a:cubicBezTo>
                      <a:pt x="536" y="1"/>
                      <a:pt x="537" y="3"/>
                      <a:pt x="538" y="4"/>
                    </a:cubicBezTo>
                    <a:cubicBezTo>
                      <a:pt x="537" y="6"/>
                      <a:pt x="536" y="7"/>
                      <a:pt x="535" y="9"/>
                    </a:cubicBezTo>
                    <a:cubicBezTo>
                      <a:pt x="534" y="6"/>
                      <a:pt x="533" y="3"/>
                      <a:pt x="532" y="0"/>
                    </a:cubicBezTo>
                    <a:cubicBezTo>
                      <a:pt x="528" y="0"/>
                      <a:pt x="528" y="0"/>
                      <a:pt x="528" y="0"/>
                    </a:cubicBezTo>
                    <a:cubicBezTo>
                      <a:pt x="535" y="21"/>
                      <a:pt x="540" y="43"/>
                      <a:pt x="548" y="64"/>
                    </a:cubicBezTo>
                    <a:cubicBezTo>
                      <a:pt x="557" y="85"/>
                      <a:pt x="567" y="105"/>
                      <a:pt x="580" y="123"/>
                    </a:cubicBezTo>
                    <a:cubicBezTo>
                      <a:pt x="592" y="139"/>
                      <a:pt x="606" y="154"/>
                      <a:pt x="625" y="161"/>
                    </a:cubicBezTo>
                    <a:cubicBezTo>
                      <a:pt x="623" y="163"/>
                      <a:pt x="621" y="166"/>
                      <a:pt x="620" y="169"/>
                    </a:cubicBezTo>
                    <a:cubicBezTo>
                      <a:pt x="601" y="160"/>
                      <a:pt x="585" y="142"/>
                      <a:pt x="573" y="125"/>
                    </a:cubicBezTo>
                    <a:cubicBezTo>
                      <a:pt x="559" y="106"/>
                      <a:pt x="547" y="84"/>
                      <a:pt x="539" y="62"/>
                    </a:cubicBezTo>
                    <a:cubicBezTo>
                      <a:pt x="531" y="41"/>
                      <a:pt x="525" y="20"/>
                      <a:pt x="519" y="0"/>
                    </a:cubicBezTo>
                    <a:cubicBezTo>
                      <a:pt x="516" y="0"/>
                      <a:pt x="516" y="0"/>
                      <a:pt x="516" y="0"/>
                    </a:cubicBezTo>
                    <a:cubicBezTo>
                      <a:pt x="516" y="1"/>
                      <a:pt x="516" y="2"/>
                      <a:pt x="516" y="3"/>
                    </a:cubicBezTo>
                    <a:cubicBezTo>
                      <a:pt x="517" y="3"/>
                      <a:pt x="517" y="4"/>
                      <a:pt x="517" y="4"/>
                    </a:cubicBezTo>
                    <a:cubicBezTo>
                      <a:pt x="506" y="6"/>
                      <a:pt x="496" y="10"/>
                      <a:pt x="485" y="12"/>
                    </a:cubicBezTo>
                    <a:cubicBezTo>
                      <a:pt x="476" y="15"/>
                      <a:pt x="467" y="17"/>
                      <a:pt x="458" y="20"/>
                    </a:cubicBezTo>
                    <a:cubicBezTo>
                      <a:pt x="457" y="18"/>
                      <a:pt x="456" y="15"/>
                      <a:pt x="455" y="12"/>
                    </a:cubicBezTo>
                    <a:cubicBezTo>
                      <a:pt x="469" y="8"/>
                      <a:pt x="483" y="4"/>
                      <a:pt x="497" y="0"/>
                    </a:cubicBezTo>
                    <a:cubicBezTo>
                      <a:pt x="486" y="0"/>
                      <a:pt x="486" y="0"/>
                      <a:pt x="486" y="0"/>
                    </a:cubicBezTo>
                    <a:cubicBezTo>
                      <a:pt x="475" y="3"/>
                      <a:pt x="465" y="6"/>
                      <a:pt x="454" y="9"/>
                    </a:cubicBezTo>
                    <a:cubicBezTo>
                      <a:pt x="453" y="6"/>
                      <a:pt x="452" y="3"/>
                      <a:pt x="451" y="0"/>
                    </a:cubicBezTo>
                    <a:cubicBezTo>
                      <a:pt x="447" y="0"/>
                      <a:pt x="447" y="0"/>
                      <a:pt x="447" y="0"/>
                    </a:cubicBezTo>
                    <a:cubicBezTo>
                      <a:pt x="455" y="20"/>
                      <a:pt x="462" y="40"/>
                      <a:pt x="469" y="61"/>
                    </a:cubicBezTo>
                    <a:cubicBezTo>
                      <a:pt x="475" y="80"/>
                      <a:pt x="481" y="99"/>
                      <a:pt x="489" y="117"/>
                    </a:cubicBezTo>
                    <a:cubicBezTo>
                      <a:pt x="498" y="138"/>
                      <a:pt x="508" y="161"/>
                      <a:pt x="525" y="177"/>
                    </a:cubicBezTo>
                    <a:cubicBezTo>
                      <a:pt x="521" y="178"/>
                      <a:pt x="518" y="178"/>
                      <a:pt x="515" y="179"/>
                    </a:cubicBezTo>
                    <a:cubicBezTo>
                      <a:pt x="483" y="147"/>
                      <a:pt x="470" y="103"/>
                      <a:pt x="456" y="61"/>
                    </a:cubicBezTo>
                    <a:cubicBezTo>
                      <a:pt x="449" y="41"/>
                      <a:pt x="444" y="20"/>
                      <a:pt x="437" y="0"/>
                    </a:cubicBezTo>
                    <a:cubicBezTo>
                      <a:pt x="434" y="0"/>
                      <a:pt x="434" y="0"/>
                      <a:pt x="434" y="0"/>
                    </a:cubicBezTo>
                    <a:cubicBezTo>
                      <a:pt x="438" y="11"/>
                      <a:pt x="441" y="23"/>
                      <a:pt x="445" y="35"/>
                    </a:cubicBezTo>
                    <a:cubicBezTo>
                      <a:pt x="436" y="33"/>
                      <a:pt x="429" y="29"/>
                      <a:pt x="426" y="20"/>
                    </a:cubicBezTo>
                    <a:cubicBezTo>
                      <a:pt x="425" y="13"/>
                      <a:pt x="426" y="6"/>
                      <a:pt x="430" y="0"/>
                    </a:cubicBezTo>
                    <a:cubicBezTo>
                      <a:pt x="426" y="0"/>
                      <a:pt x="426" y="0"/>
                      <a:pt x="426" y="0"/>
                    </a:cubicBezTo>
                    <a:cubicBezTo>
                      <a:pt x="422" y="7"/>
                      <a:pt x="421" y="15"/>
                      <a:pt x="423" y="22"/>
                    </a:cubicBezTo>
                    <a:cubicBezTo>
                      <a:pt x="427" y="32"/>
                      <a:pt x="435" y="38"/>
                      <a:pt x="446" y="38"/>
                    </a:cubicBezTo>
                    <a:cubicBezTo>
                      <a:pt x="447" y="42"/>
                      <a:pt x="448" y="46"/>
                      <a:pt x="449" y="50"/>
                    </a:cubicBezTo>
                    <a:cubicBezTo>
                      <a:pt x="433" y="49"/>
                      <a:pt x="413" y="39"/>
                      <a:pt x="408" y="23"/>
                    </a:cubicBezTo>
                    <a:cubicBezTo>
                      <a:pt x="406" y="15"/>
                      <a:pt x="408" y="7"/>
                      <a:pt x="411" y="0"/>
                    </a:cubicBezTo>
                    <a:cubicBezTo>
                      <a:pt x="398" y="0"/>
                      <a:pt x="398" y="0"/>
                      <a:pt x="398" y="0"/>
                    </a:cubicBezTo>
                    <a:cubicBezTo>
                      <a:pt x="395" y="3"/>
                      <a:pt x="392" y="5"/>
                      <a:pt x="388" y="8"/>
                    </a:cubicBezTo>
                    <a:cubicBezTo>
                      <a:pt x="383" y="11"/>
                      <a:pt x="378" y="15"/>
                      <a:pt x="372" y="16"/>
                    </a:cubicBezTo>
                    <a:cubicBezTo>
                      <a:pt x="366" y="17"/>
                      <a:pt x="359" y="16"/>
                      <a:pt x="360" y="8"/>
                    </a:cubicBezTo>
                    <a:cubicBezTo>
                      <a:pt x="360" y="5"/>
                      <a:pt x="362" y="2"/>
                      <a:pt x="364" y="0"/>
                    </a:cubicBezTo>
                    <a:cubicBezTo>
                      <a:pt x="359" y="0"/>
                      <a:pt x="359" y="0"/>
                      <a:pt x="359" y="0"/>
                    </a:cubicBezTo>
                    <a:cubicBezTo>
                      <a:pt x="356" y="4"/>
                      <a:pt x="354" y="9"/>
                      <a:pt x="357" y="14"/>
                    </a:cubicBezTo>
                    <a:cubicBezTo>
                      <a:pt x="360" y="21"/>
                      <a:pt x="368" y="21"/>
                      <a:pt x="374" y="19"/>
                    </a:cubicBezTo>
                    <a:cubicBezTo>
                      <a:pt x="382" y="32"/>
                      <a:pt x="387" y="46"/>
                      <a:pt x="391" y="61"/>
                    </a:cubicBezTo>
                    <a:cubicBezTo>
                      <a:pt x="391" y="61"/>
                      <a:pt x="391" y="61"/>
                      <a:pt x="391" y="61"/>
                    </a:cubicBezTo>
                    <a:cubicBezTo>
                      <a:pt x="386" y="66"/>
                      <a:pt x="384" y="73"/>
                      <a:pt x="388" y="80"/>
                    </a:cubicBezTo>
                    <a:cubicBezTo>
                      <a:pt x="390" y="84"/>
                      <a:pt x="394" y="86"/>
                      <a:pt x="398" y="86"/>
                    </a:cubicBezTo>
                    <a:cubicBezTo>
                      <a:pt x="398" y="86"/>
                      <a:pt x="398" y="86"/>
                      <a:pt x="398" y="86"/>
                    </a:cubicBezTo>
                    <a:cubicBezTo>
                      <a:pt x="401" y="93"/>
                      <a:pt x="401" y="99"/>
                      <a:pt x="402" y="106"/>
                    </a:cubicBezTo>
                    <a:cubicBezTo>
                      <a:pt x="397" y="104"/>
                      <a:pt x="391" y="104"/>
                      <a:pt x="386" y="105"/>
                    </a:cubicBezTo>
                    <a:cubicBezTo>
                      <a:pt x="384" y="85"/>
                      <a:pt x="377" y="65"/>
                      <a:pt x="369" y="46"/>
                    </a:cubicBezTo>
                    <a:cubicBezTo>
                      <a:pt x="365" y="35"/>
                      <a:pt x="359" y="24"/>
                      <a:pt x="355" y="14"/>
                    </a:cubicBezTo>
                    <a:cubicBezTo>
                      <a:pt x="352" y="9"/>
                      <a:pt x="350" y="4"/>
                      <a:pt x="348" y="0"/>
                    </a:cubicBezTo>
                    <a:cubicBezTo>
                      <a:pt x="344" y="0"/>
                      <a:pt x="344" y="0"/>
                      <a:pt x="344" y="0"/>
                    </a:cubicBezTo>
                    <a:cubicBezTo>
                      <a:pt x="348" y="6"/>
                      <a:pt x="350" y="12"/>
                      <a:pt x="353" y="18"/>
                    </a:cubicBezTo>
                    <a:cubicBezTo>
                      <a:pt x="358" y="29"/>
                      <a:pt x="363" y="39"/>
                      <a:pt x="367" y="49"/>
                    </a:cubicBezTo>
                    <a:cubicBezTo>
                      <a:pt x="375" y="67"/>
                      <a:pt x="380" y="86"/>
                      <a:pt x="383" y="106"/>
                    </a:cubicBezTo>
                    <a:cubicBezTo>
                      <a:pt x="383" y="106"/>
                      <a:pt x="382" y="106"/>
                      <a:pt x="382" y="106"/>
                    </a:cubicBezTo>
                    <a:cubicBezTo>
                      <a:pt x="382" y="96"/>
                      <a:pt x="379" y="86"/>
                      <a:pt x="369" y="81"/>
                    </a:cubicBezTo>
                    <a:cubicBezTo>
                      <a:pt x="365" y="79"/>
                      <a:pt x="361" y="77"/>
                      <a:pt x="357" y="77"/>
                    </a:cubicBezTo>
                    <a:cubicBezTo>
                      <a:pt x="350" y="51"/>
                      <a:pt x="344" y="23"/>
                      <a:pt x="329" y="0"/>
                    </a:cubicBezTo>
                    <a:cubicBezTo>
                      <a:pt x="326" y="0"/>
                      <a:pt x="326" y="0"/>
                      <a:pt x="326" y="0"/>
                    </a:cubicBezTo>
                    <a:cubicBezTo>
                      <a:pt x="341" y="23"/>
                      <a:pt x="347" y="51"/>
                      <a:pt x="353" y="77"/>
                    </a:cubicBezTo>
                    <a:cubicBezTo>
                      <a:pt x="350" y="78"/>
                      <a:pt x="347" y="79"/>
                      <a:pt x="344" y="80"/>
                    </a:cubicBezTo>
                    <a:cubicBezTo>
                      <a:pt x="343" y="74"/>
                      <a:pt x="339" y="68"/>
                      <a:pt x="333" y="64"/>
                    </a:cubicBezTo>
                    <a:cubicBezTo>
                      <a:pt x="330" y="42"/>
                      <a:pt x="324" y="19"/>
                      <a:pt x="313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19" y="19"/>
                      <a:pt x="326" y="40"/>
                      <a:pt x="330" y="62"/>
                    </a:cubicBezTo>
                    <a:cubicBezTo>
                      <a:pt x="327" y="60"/>
                      <a:pt x="323" y="60"/>
                      <a:pt x="320" y="59"/>
                    </a:cubicBezTo>
                    <a:cubicBezTo>
                      <a:pt x="318" y="59"/>
                      <a:pt x="316" y="59"/>
                      <a:pt x="314" y="60"/>
                    </a:cubicBezTo>
                    <a:cubicBezTo>
                      <a:pt x="313" y="39"/>
                      <a:pt x="307" y="16"/>
                      <a:pt x="294" y="0"/>
                    </a:cubicBezTo>
                    <a:cubicBezTo>
                      <a:pt x="290" y="0"/>
                      <a:pt x="290" y="0"/>
                      <a:pt x="290" y="0"/>
                    </a:cubicBezTo>
                    <a:cubicBezTo>
                      <a:pt x="303" y="17"/>
                      <a:pt x="310" y="39"/>
                      <a:pt x="311" y="60"/>
                    </a:cubicBezTo>
                    <a:cubicBezTo>
                      <a:pt x="304" y="62"/>
                      <a:pt x="297" y="65"/>
                      <a:pt x="293" y="71"/>
                    </a:cubicBezTo>
                    <a:cubicBezTo>
                      <a:pt x="293" y="70"/>
                      <a:pt x="292" y="69"/>
                      <a:pt x="292" y="69"/>
                    </a:cubicBezTo>
                    <a:cubicBezTo>
                      <a:pt x="292" y="68"/>
                      <a:pt x="292" y="68"/>
                      <a:pt x="292" y="68"/>
                    </a:cubicBezTo>
                    <a:cubicBezTo>
                      <a:pt x="294" y="56"/>
                      <a:pt x="290" y="43"/>
                      <a:pt x="287" y="31"/>
                    </a:cubicBezTo>
                    <a:cubicBezTo>
                      <a:pt x="284" y="21"/>
                      <a:pt x="282" y="11"/>
                      <a:pt x="275" y="4"/>
                    </a:cubicBezTo>
                    <a:cubicBezTo>
                      <a:pt x="278" y="2"/>
                      <a:pt x="280" y="1"/>
                      <a:pt x="282" y="0"/>
                    </a:cubicBezTo>
                    <a:cubicBezTo>
                      <a:pt x="276" y="0"/>
                      <a:pt x="276" y="0"/>
                      <a:pt x="276" y="0"/>
                    </a:cubicBezTo>
                    <a:cubicBezTo>
                      <a:pt x="275" y="0"/>
                      <a:pt x="274" y="1"/>
                      <a:pt x="273" y="2"/>
                    </a:cubicBezTo>
                    <a:cubicBezTo>
                      <a:pt x="272" y="2"/>
                      <a:pt x="272" y="2"/>
                      <a:pt x="272" y="2"/>
                    </a:cubicBezTo>
                    <a:cubicBezTo>
                      <a:pt x="269" y="4"/>
                      <a:pt x="267" y="6"/>
                      <a:pt x="264" y="8"/>
                    </a:cubicBezTo>
                    <a:cubicBezTo>
                      <a:pt x="251" y="17"/>
                      <a:pt x="237" y="26"/>
                      <a:pt x="225" y="38"/>
                    </a:cubicBezTo>
                    <a:cubicBezTo>
                      <a:pt x="225" y="35"/>
                      <a:pt x="225" y="32"/>
                      <a:pt x="224" y="29"/>
                    </a:cubicBezTo>
                    <a:cubicBezTo>
                      <a:pt x="223" y="28"/>
                      <a:pt x="223" y="26"/>
                      <a:pt x="222" y="25"/>
                    </a:cubicBezTo>
                    <a:cubicBezTo>
                      <a:pt x="234" y="16"/>
                      <a:pt x="247" y="8"/>
                      <a:pt x="259" y="0"/>
                    </a:cubicBezTo>
                    <a:cubicBezTo>
                      <a:pt x="254" y="0"/>
                      <a:pt x="254" y="0"/>
                      <a:pt x="254" y="0"/>
                    </a:cubicBezTo>
                    <a:cubicBezTo>
                      <a:pt x="254" y="0"/>
                      <a:pt x="254" y="0"/>
                      <a:pt x="254" y="0"/>
                    </a:cubicBezTo>
                    <a:cubicBezTo>
                      <a:pt x="249" y="3"/>
                      <a:pt x="243" y="7"/>
                      <a:pt x="238" y="10"/>
                    </a:cubicBezTo>
                    <a:cubicBezTo>
                      <a:pt x="236" y="6"/>
                      <a:pt x="233" y="3"/>
                      <a:pt x="230" y="0"/>
                    </a:cubicBezTo>
                    <a:cubicBezTo>
                      <a:pt x="226" y="0"/>
                      <a:pt x="226" y="0"/>
                      <a:pt x="226" y="0"/>
                    </a:cubicBezTo>
                    <a:cubicBezTo>
                      <a:pt x="229" y="3"/>
                      <a:pt x="233" y="7"/>
                      <a:pt x="236" y="12"/>
                    </a:cubicBezTo>
                    <a:cubicBezTo>
                      <a:pt x="231" y="15"/>
                      <a:pt x="225" y="18"/>
                      <a:pt x="221" y="22"/>
                    </a:cubicBezTo>
                    <a:cubicBezTo>
                      <a:pt x="217" y="16"/>
                      <a:pt x="211" y="11"/>
                      <a:pt x="205" y="8"/>
                    </a:cubicBezTo>
                    <a:cubicBezTo>
                      <a:pt x="209" y="6"/>
                      <a:pt x="212" y="3"/>
                      <a:pt x="216" y="0"/>
                    </a:cubicBezTo>
                    <a:cubicBezTo>
                      <a:pt x="211" y="0"/>
                      <a:pt x="211" y="0"/>
                      <a:pt x="211" y="0"/>
                    </a:cubicBezTo>
                    <a:cubicBezTo>
                      <a:pt x="208" y="2"/>
                      <a:pt x="205" y="5"/>
                      <a:pt x="202" y="7"/>
                    </a:cubicBezTo>
                    <a:cubicBezTo>
                      <a:pt x="197" y="5"/>
                      <a:pt x="193" y="4"/>
                      <a:pt x="188" y="4"/>
                    </a:cubicBezTo>
                    <a:cubicBezTo>
                      <a:pt x="190" y="3"/>
                      <a:pt x="192" y="1"/>
                      <a:pt x="194" y="0"/>
                    </a:cubicBezTo>
                    <a:cubicBezTo>
                      <a:pt x="189" y="0"/>
                      <a:pt x="189" y="0"/>
                      <a:pt x="189" y="0"/>
                    </a:cubicBezTo>
                    <a:cubicBezTo>
                      <a:pt x="187" y="1"/>
                      <a:pt x="185" y="3"/>
                      <a:pt x="184" y="4"/>
                    </a:cubicBezTo>
                    <a:cubicBezTo>
                      <a:pt x="182" y="5"/>
                      <a:pt x="181" y="5"/>
                      <a:pt x="180" y="5"/>
                    </a:cubicBezTo>
                    <a:cubicBezTo>
                      <a:pt x="174" y="6"/>
                      <a:pt x="168" y="9"/>
                      <a:pt x="163" y="12"/>
                    </a:cubicBezTo>
                    <a:cubicBezTo>
                      <a:pt x="164" y="8"/>
                      <a:pt x="162" y="3"/>
                      <a:pt x="159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0"/>
                      <a:pt x="156" y="0"/>
                      <a:pt x="155" y="0"/>
                    </a:cubicBezTo>
                    <a:cubicBezTo>
                      <a:pt x="159" y="4"/>
                      <a:pt x="162" y="9"/>
                      <a:pt x="160" y="14"/>
                    </a:cubicBezTo>
                    <a:cubicBezTo>
                      <a:pt x="161" y="15"/>
                      <a:pt x="161" y="17"/>
                      <a:pt x="161" y="18"/>
                    </a:cubicBezTo>
                    <a:cubicBezTo>
                      <a:pt x="166" y="14"/>
                      <a:pt x="172" y="10"/>
                      <a:pt x="179" y="9"/>
                    </a:cubicBezTo>
                    <a:cubicBezTo>
                      <a:pt x="196" y="5"/>
                      <a:pt x="218" y="15"/>
                      <a:pt x="221" y="34"/>
                    </a:cubicBezTo>
                    <a:cubicBezTo>
                      <a:pt x="223" y="47"/>
                      <a:pt x="216" y="61"/>
                      <a:pt x="208" y="71"/>
                    </a:cubicBezTo>
                    <a:cubicBezTo>
                      <a:pt x="205" y="74"/>
                      <a:pt x="203" y="78"/>
                      <a:pt x="200" y="81"/>
                    </a:cubicBezTo>
                    <a:cubicBezTo>
                      <a:pt x="199" y="81"/>
                      <a:pt x="199" y="82"/>
                      <a:pt x="198" y="83"/>
                    </a:cubicBezTo>
                    <a:cubicBezTo>
                      <a:pt x="195" y="86"/>
                      <a:pt x="191" y="90"/>
                      <a:pt x="187" y="92"/>
                    </a:cubicBezTo>
                    <a:cubicBezTo>
                      <a:pt x="186" y="91"/>
                      <a:pt x="185" y="90"/>
                      <a:pt x="185" y="89"/>
                    </a:cubicBezTo>
                    <a:cubicBezTo>
                      <a:pt x="173" y="70"/>
                      <a:pt x="154" y="57"/>
                      <a:pt x="133" y="51"/>
                    </a:cubicBezTo>
                    <a:cubicBezTo>
                      <a:pt x="139" y="42"/>
                      <a:pt x="146" y="33"/>
                      <a:pt x="154" y="25"/>
                    </a:cubicBezTo>
                    <a:cubicBezTo>
                      <a:pt x="154" y="24"/>
                      <a:pt x="155" y="24"/>
                      <a:pt x="155" y="23"/>
                    </a:cubicBezTo>
                    <a:cubicBezTo>
                      <a:pt x="154" y="23"/>
                      <a:pt x="153" y="23"/>
                      <a:pt x="152" y="22"/>
                    </a:cubicBezTo>
                    <a:cubicBezTo>
                      <a:pt x="148" y="26"/>
                      <a:pt x="144" y="30"/>
                      <a:pt x="141" y="35"/>
                    </a:cubicBezTo>
                    <a:cubicBezTo>
                      <a:pt x="140" y="35"/>
                      <a:pt x="140" y="35"/>
                      <a:pt x="140" y="35"/>
                    </a:cubicBezTo>
                    <a:close/>
                    <a:moveTo>
                      <a:pt x="585" y="123"/>
                    </a:moveTo>
                    <a:cubicBezTo>
                      <a:pt x="587" y="118"/>
                      <a:pt x="594" y="116"/>
                      <a:pt x="599" y="116"/>
                    </a:cubicBezTo>
                    <a:cubicBezTo>
                      <a:pt x="597" y="124"/>
                      <a:pt x="598" y="132"/>
                      <a:pt x="600" y="140"/>
                    </a:cubicBezTo>
                    <a:cubicBezTo>
                      <a:pt x="594" y="135"/>
                      <a:pt x="590" y="129"/>
                      <a:pt x="585" y="123"/>
                    </a:cubicBezTo>
                    <a:close/>
                    <a:moveTo>
                      <a:pt x="574" y="107"/>
                    </a:moveTo>
                    <a:cubicBezTo>
                      <a:pt x="576" y="105"/>
                      <a:pt x="578" y="103"/>
                      <a:pt x="581" y="101"/>
                    </a:cubicBezTo>
                    <a:cubicBezTo>
                      <a:pt x="584" y="100"/>
                      <a:pt x="587" y="99"/>
                      <a:pt x="591" y="99"/>
                    </a:cubicBezTo>
                    <a:cubicBezTo>
                      <a:pt x="591" y="99"/>
                      <a:pt x="591" y="99"/>
                      <a:pt x="591" y="99"/>
                    </a:cubicBezTo>
                    <a:cubicBezTo>
                      <a:pt x="594" y="103"/>
                      <a:pt x="597" y="106"/>
                      <a:pt x="601" y="109"/>
                    </a:cubicBezTo>
                    <a:cubicBezTo>
                      <a:pt x="600" y="110"/>
                      <a:pt x="600" y="112"/>
                      <a:pt x="600" y="113"/>
                    </a:cubicBezTo>
                    <a:cubicBezTo>
                      <a:pt x="594" y="113"/>
                      <a:pt x="586" y="115"/>
                      <a:pt x="583" y="121"/>
                    </a:cubicBezTo>
                    <a:cubicBezTo>
                      <a:pt x="582" y="119"/>
                      <a:pt x="580" y="117"/>
                      <a:pt x="579" y="114"/>
                    </a:cubicBezTo>
                    <a:cubicBezTo>
                      <a:pt x="577" y="112"/>
                      <a:pt x="576" y="110"/>
                      <a:pt x="574" y="107"/>
                    </a:cubicBezTo>
                    <a:close/>
                    <a:moveTo>
                      <a:pt x="566" y="93"/>
                    </a:moveTo>
                    <a:cubicBezTo>
                      <a:pt x="570" y="88"/>
                      <a:pt x="578" y="84"/>
                      <a:pt x="585" y="85"/>
                    </a:cubicBezTo>
                    <a:cubicBezTo>
                      <a:pt x="585" y="85"/>
                      <a:pt x="585" y="85"/>
                      <a:pt x="585" y="85"/>
                    </a:cubicBezTo>
                    <a:cubicBezTo>
                      <a:pt x="586" y="89"/>
                      <a:pt x="587" y="93"/>
                      <a:pt x="589" y="96"/>
                    </a:cubicBezTo>
                    <a:cubicBezTo>
                      <a:pt x="583" y="96"/>
                      <a:pt x="577" y="100"/>
                      <a:pt x="572" y="104"/>
                    </a:cubicBezTo>
                    <a:cubicBezTo>
                      <a:pt x="570" y="101"/>
                      <a:pt x="568" y="97"/>
                      <a:pt x="566" y="93"/>
                    </a:cubicBezTo>
                    <a:close/>
                    <a:moveTo>
                      <a:pt x="584" y="82"/>
                    </a:moveTo>
                    <a:cubicBezTo>
                      <a:pt x="579" y="81"/>
                      <a:pt x="573" y="83"/>
                      <a:pt x="569" y="86"/>
                    </a:cubicBezTo>
                    <a:cubicBezTo>
                      <a:pt x="562" y="75"/>
                      <a:pt x="572" y="61"/>
                      <a:pt x="585" y="62"/>
                    </a:cubicBezTo>
                    <a:cubicBezTo>
                      <a:pt x="583" y="69"/>
                      <a:pt x="583" y="75"/>
                      <a:pt x="584" y="82"/>
                    </a:cubicBezTo>
                    <a:close/>
                    <a:moveTo>
                      <a:pt x="577" y="10"/>
                    </a:moveTo>
                    <a:cubicBezTo>
                      <a:pt x="575" y="17"/>
                      <a:pt x="574" y="24"/>
                      <a:pt x="574" y="31"/>
                    </a:cubicBezTo>
                    <a:cubicBezTo>
                      <a:pt x="570" y="31"/>
                      <a:pt x="565" y="32"/>
                      <a:pt x="560" y="34"/>
                    </a:cubicBezTo>
                    <a:cubicBezTo>
                      <a:pt x="558" y="23"/>
                      <a:pt x="564" y="7"/>
                      <a:pt x="577" y="10"/>
                    </a:cubicBezTo>
                    <a:close/>
                    <a:moveTo>
                      <a:pt x="578" y="46"/>
                    </a:moveTo>
                    <a:cubicBezTo>
                      <a:pt x="566" y="46"/>
                      <a:pt x="558" y="54"/>
                      <a:pt x="552" y="64"/>
                    </a:cubicBezTo>
                    <a:cubicBezTo>
                      <a:pt x="551" y="60"/>
                      <a:pt x="550" y="56"/>
                      <a:pt x="548" y="52"/>
                    </a:cubicBezTo>
                    <a:cubicBezTo>
                      <a:pt x="548" y="52"/>
                      <a:pt x="548" y="51"/>
                      <a:pt x="548" y="50"/>
                    </a:cubicBezTo>
                    <a:cubicBezTo>
                      <a:pt x="552" y="40"/>
                      <a:pt x="563" y="33"/>
                      <a:pt x="575" y="34"/>
                    </a:cubicBezTo>
                    <a:cubicBezTo>
                      <a:pt x="575" y="38"/>
                      <a:pt x="576" y="42"/>
                      <a:pt x="578" y="46"/>
                    </a:cubicBezTo>
                    <a:close/>
                    <a:moveTo>
                      <a:pt x="586" y="57"/>
                    </a:moveTo>
                    <a:cubicBezTo>
                      <a:pt x="586" y="57"/>
                      <a:pt x="586" y="58"/>
                      <a:pt x="585" y="59"/>
                    </a:cubicBezTo>
                    <a:cubicBezTo>
                      <a:pt x="570" y="57"/>
                      <a:pt x="556" y="75"/>
                      <a:pt x="567" y="88"/>
                    </a:cubicBezTo>
                    <a:cubicBezTo>
                      <a:pt x="566" y="88"/>
                      <a:pt x="565" y="89"/>
                      <a:pt x="564" y="90"/>
                    </a:cubicBezTo>
                    <a:cubicBezTo>
                      <a:pt x="560" y="82"/>
                      <a:pt x="557" y="75"/>
                      <a:pt x="554" y="67"/>
                    </a:cubicBezTo>
                    <a:cubicBezTo>
                      <a:pt x="560" y="57"/>
                      <a:pt x="567" y="48"/>
                      <a:pt x="580" y="49"/>
                    </a:cubicBezTo>
                    <a:cubicBezTo>
                      <a:pt x="581" y="52"/>
                      <a:pt x="584" y="54"/>
                      <a:pt x="586" y="57"/>
                    </a:cubicBezTo>
                    <a:close/>
                    <a:moveTo>
                      <a:pt x="629" y="22"/>
                    </a:moveTo>
                    <a:cubicBezTo>
                      <a:pt x="622" y="22"/>
                      <a:pt x="615" y="24"/>
                      <a:pt x="609" y="28"/>
                    </a:cubicBezTo>
                    <a:cubicBezTo>
                      <a:pt x="606" y="17"/>
                      <a:pt x="612" y="3"/>
                      <a:pt x="625" y="3"/>
                    </a:cubicBezTo>
                    <a:cubicBezTo>
                      <a:pt x="625" y="10"/>
                      <a:pt x="627" y="16"/>
                      <a:pt x="629" y="22"/>
                    </a:cubicBezTo>
                    <a:close/>
                    <a:moveTo>
                      <a:pt x="649" y="27"/>
                    </a:moveTo>
                    <a:cubicBezTo>
                      <a:pt x="647" y="30"/>
                      <a:pt x="645" y="33"/>
                      <a:pt x="644" y="36"/>
                    </a:cubicBezTo>
                    <a:cubicBezTo>
                      <a:pt x="630" y="36"/>
                      <a:pt x="615" y="39"/>
                      <a:pt x="608" y="52"/>
                    </a:cubicBezTo>
                    <a:cubicBezTo>
                      <a:pt x="600" y="66"/>
                      <a:pt x="600" y="82"/>
                      <a:pt x="609" y="96"/>
                    </a:cubicBezTo>
                    <a:cubicBezTo>
                      <a:pt x="606" y="99"/>
                      <a:pt x="604" y="102"/>
                      <a:pt x="602" y="106"/>
                    </a:cubicBezTo>
                    <a:cubicBezTo>
                      <a:pt x="584" y="92"/>
                      <a:pt x="582" y="67"/>
                      <a:pt x="594" y="47"/>
                    </a:cubicBezTo>
                    <a:cubicBezTo>
                      <a:pt x="605" y="28"/>
                      <a:pt x="628" y="20"/>
                      <a:pt x="649" y="27"/>
                    </a:cubicBezTo>
                    <a:close/>
                    <a:moveTo>
                      <a:pt x="623" y="86"/>
                    </a:moveTo>
                    <a:cubicBezTo>
                      <a:pt x="619" y="87"/>
                      <a:pt x="616" y="89"/>
                      <a:pt x="613" y="92"/>
                    </a:cubicBezTo>
                    <a:cubicBezTo>
                      <a:pt x="612" y="92"/>
                      <a:pt x="611" y="93"/>
                      <a:pt x="611" y="94"/>
                    </a:cubicBezTo>
                    <a:cubicBezTo>
                      <a:pt x="605" y="80"/>
                      <a:pt x="602" y="65"/>
                      <a:pt x="611" y="52"/>
                    </a:cubicBezTo>
                    <a:cubicBezTo>
                      <a:pt x="618" y="42"/>
                      <a:pt x="630" y="40"/>
                      <a:pt x="643" y="40"/>
                    </a:cubicBezTo>
                    <a:cubicBezTo>
                      <a:pt x="642" y="40"/>
                      <a:pt x="642" y="41"/>
                      <a:pt x="642" y="42"/>
                    </a:cubicBezTo>
                    <a:cubicBezTo>
                      <a:pt x="641" y="46"/>
                      <a:pt x="641" y="49"/>
                      <a:pt x="641" y="53"/>
                    </a:cubicBezTo>
                    <a:cubicBezTo>
                      <a:pt x="624" y="54"/>
                      <a:pt x="612" y="72"/>
                      <a:pt x="623" y="86"/>
                    </a:cubicBezTo>
                    <a:close/>
                    <a:moveTo>
                      <a:pt x="641" y="56"/>
                    </a:moveTo>
                    <a:cubicBezTo>
                      <a:pt x="642" y="66"/>
                      <a:pt x="646" y="76"/>
                      <a:pt x="654" y="82"/>
                    </a:cubicBezTo>
                    <a:cubicBezTo>
                      <a:pt x="644" y="80"/>
                      <a:pt x="634" y="81"/>
                      <a:pt x="625" y="85"/>
                    </a:cubicBezTo>
                    <a:cubicBezTo>
                      <a:pt x="615" y="73"/>
                      <a:pt x="626" y="57"/>
                      <a:pt x="641" y="56"/>
                    </a:cubicBezTo>
                    <a:close/>
                    <a:moveTo>
                      <a:pt x="698" y="42"/>
                    </a:moveTo>
                    <a:cubicBezTo>
                      <a:pt x="698" y="42"/>
                      <a:pt x="699" y="42"/>
                      <a:pt x="699" y="42"/>
                    </a:cubicBezTo>
                    <a:cubicBezTo>
                      <a:pt x="699" y="47"/>
                      <a:pt x="701" y="53"/>
                      <a:pt x="703" y="58"/>
                    </a:cubicBezTo>
                    <a:cubicBezTo>
                      <a:pt x="695" y="59"/>
                      <a:pt x="688" y="62"/>
                      <a:pt x="681" y="65"/>
                    </a:cubicBezTo>
                    <a:cubicBezTo>
                      <a:pt x="681" y="54"/>
                      <a:pt x="685" y="43"/>
                      <a:pt x="698" y="42"/>
                    </a:cubicBezTo>
                    <a:close/>
                    <a:moveTo>
                      <a:pt x="669" y="75"/>
                    </a:moveTo>
                    <a:cubicBezTo>
                      <a:pt x="664" y="64"/>
                      <a:pt x="662" y="52"/>
                      <a:pt x="669" y="42"/>
                    </a:cubicBezTo>
                    <a:cubicBezTo>
                      <a:pt x="676" y="32"/>
                      <a:pt x="688" y="26"/>
                      <a:pt x="699" y="28"/>
                    </a:cubicBezTo>
                    <a:cubicBezTo>
                      <a:pt x="699" y="31"/>
                      <a:pt x="698" y="35"/>
                      <a:pt x="698" y="39"/>
                    </a:cubicBezTo>
                    <a:cubicBezTo>
                      <a:pt x="684" y="40"/>
                      <a:pt x="675" y="53"/>
                      <a:pt x="679" y="67"/>
                    </a:cubicBezTo>
                    <a:cubicBezTo>
                      <a:pt x="675" y="69"/>
                      <a:pt x="672" y="72"/>
                      <a:pt x="669" y="75"/>
                    </a:cubicBezTo>
                    <a:close/>
                    <a:moveTo>
                      <a:pt x="662" y="84"/>
                    </a:moveTo>
                    <a:cubicBezTo>
                      <a:pt x="655" y="78"/>
                      <a:pt x="649" y="73"/>
                      <a:pt x="646" y="64"/>
                    </a:cubicBezTo>
                    <a:cubicBezTo>
                      <a:pt x="643" y="57"/>
                      <a:pt x="643" y="48"/>
                      <a:pt x="646" y="41"/>
                    </a:cubicBezTo>
                    <a:cubicBezTo>
                      <a:pt x="652" y="24"/>
                      <a:pt x="667" y="14"/>
                      <a:pt x="684" y="12"/>
                    </a:cubicBezTo>
                    <a:cubicBezTo>
                      <a:pt x="688" y="16"/>
                      <a:pt x="693" y="20"/>
                      <a:pt x="697" y="24"/>
                    </a:cubicBezTo>
                    <a:cubicBezTo>
                      <a:pt x="685" y="24"/>
                      <a:pt x="672" y="31"/>
                      <a:pt x="666" y="41"/>
                    </a:cubicBezTo>
                    <a:cubicBezTo>
                      <a:pt x="659" y="52"/>
                      <a:pt x="660" y="66"/>
                      <a:pt x="667" y="77"/>
                    </a:cubicBezTo>
                    <a:cubicBezTo>
                      <a:pt x="665" y="79"/>
                      <a:pt x="664" y="81"/>
                      <a:pt x="662" y="84"/>
                    </a:cubicBezTo>
                    <a:close/>
                    <a:moveTo>
                      <a:pt x="657" y="95"/>
                    </a:moveTo>
                    <a:cubicBezTo>
                      <a:pt x="642" y="94"/>
                      <a:pt x="625" y="102"/>
                      <a:pt x="618" y="116"/>
                    </a:cubicBezTo>
                    <a:cubicBezTo>
                      <a:pt x="612" y="128"/>
                      <a:pt x="611" y="144"/>
                      <a:pt x="620" y="155"/>
                    </a:cubicBezTo>
                    <a:cubicBezTo>
                      <a:pt x="614" y="152"/>
                      <a:pt x="608" y="148"/>
                      <a:pt x="603" y="143"/>
                    </a:cubicBezTo>
                    <a:cubicBezTo>
                      <a:pt x="600" y="125"/>
                      <a:pt x="599" y="105"/>
                      <a:pt x="616" y="93"/>
                    </a:cubicBezTo>
                    <a:cubicBezTo>
                      <a:pt x="629" y="84"/>
                      <a:pt x="646" y="82"/>
                      <a:pt x="660" y="87"/>
                    </a:cubicBezTo>
                    <a:cubicBezTo>
                      <a:pt x="660" y="88"/>
                      <a:pt x="660" y="89"/>
                      <a:pt x="659" y="89"/>
                    </a:cubicBezTo>
                    <a:cubicBezTo>
                      <a:pt x="659" y="91"/>
                      <a:pt x="658" y="93"/>
                      <a:pt x="657" y="95"/>
                    </a:cubicBezTo>
                    <a:close/>
                    <a:moveTo>
                      <a:pt x="637" y="148"/>
                    </a:moveTo>
                    <a:cubicBezTo>
                      <a:pt x="634" y="141"/>
                      <a:pt x="633" y="134"/>
                      <a:pt x="638" y="127"/>
                    </a:cubicBezTo>
                    <a:cubicBezTo>
                      <a:pt x="642" y="121"/>
                      <a:pt x="648" y="116"/>
                      <a:pt x="656" y="114"/>
                    </a:cubicBezTo>
                    <a:cubicBezTo>
                      <a:pt x="656" y="116"/>
                      <a:pt x="656" y="117"/>
                      <a:pt x="656" y="118"/>
                    </a:cubicBezTo>
                    <a:cubicBezTo>
                      <a:pt x="657" y="123"/>
                      <a:pt x="659" y="128"/>
                      <a:pt x="661" y="132"/>
                    </a:cubicBezTo>
                    <a:cubicBezTo>
                      <a:pt x="663" y="134"/>
                      <a:pt x="665" y="137"/>
                      <a:pt x="666" y="139"/>
                    </a:cubicBezTo>
                    <a:cubicBezTo>
                      <a:pt x="656" y="138"/>
                      <a:pt x="646" y="142"/>
                      <a:pt x="637" y="148"/>
                    </a:cubicBezTo>
                    <a:close/>
                    <a:moveTo>
                      <a:pt x="622" y="115"/>
                    </a:moveTo>
                    <a:cubicBezTo>
                      <a:pt x="630" y="104"/>
                      <a:pt x="643" y="98"/>
                      <a:pt x="657" y="98"/>
                    </a:cubicBezTo>
                    <a:cubicBezTo>
                      <a:pt x="656" y="103"/>
                      <a:pt x="655" y="107"/>
                      <a:pt x="655" y="111"/>
                    </a:cubicBezTo>
                    <a:cubicBezTo>
                      <a:pt x="639" y="115"/>
                      <a:pt x="624" y="134"/>
                      <a:pt x="635" y="150"/>
                    </a:cubicBezTo>
                    <a:cubicBezTo>
                      <a:pt x="632" y="152"/>
                      <a:pt x="630" y="155"/>
                      <a:pt x="627" y="158"/>
                    </a:cubicBezTo>
                    <a:cubicBezTo>
                      <a:pt x="615" y="147"/>
                      <a:pt x="613" y="129"/>
                      <a:pt x="622" y="115"/>
                    </a:cubicBezTo>
                    <a:close/>
                    <a:moveTo>
                      <a:pt x="531" y="51"/>
                    </a:moveTo>
                    <a:cubicBezTo>
                      <a:pt x="513" y="58"/>
                      <a:pt x="494" y="63"/>
                      <a:pt x="475" y="68"/>
                    </a:cubicBezTo>
                    <a:cubicBezTo>
                      <a:pt x="474" y="66"/>
                      <a:pt x="473" y="63"/>
                      <a:pt x="472" y="60"/>
                    </a:cubicBezTo>
                    <a:cubicBezTo>
                      <a:pt x="474" y="61"/>
                      <a:pt x="476" y="61"/>
                      <a:pt x="478" y="61"/>
                    </a:cubicBezTo>
                    <a:cubicBezTo>
                      <a:pt x="488" y="62"/>
                      <a:pt x="501" y="59"/>
                      <a:pt x="507" y="49"/>
                    </a:cubicBezTo>
                    <a:cubicBezTo>
                      <a:pt x="512" y="42"/>
                      <a:pt x="513" y="32"/>
                      <a:pt x="507" y="25"/>
                    </a:cubicBezTo>
                    <a:cubicBezTo>
                      <a:pt x="501" y="17"/>
                      <a:pt x="490" y="17"/>
                      <a:pt x="483" y="24"/>
                    </a:cubicBezTo>
                    <a:cubicBezTo>
                      <a:pt x="476" y="30"/>
                      <a:pt x="477" y="40"/>
                      <a:pt x="485" y="44"/>
                    </a:cubicBezTo>
                    <a:cubicBezTo>
                      <a:pt x="488" y="46"/>
                      <a:pt x="492" y="46"/>
                      <a:pt x="495" y="44"/>
                    </a:cubicBezTo>
                    <a:cubicBezTo>
                      <a:pt x="497" y="41"/>
                      <a:pt x="497" y="38"/>
                      <a:pt x="495" y="35"/>
                    </a:cubicBezTo>
                    <a:cubicBezTo>
                      <a:pt x="494" y="34"/>
                      <a:pt x="494" y="34"/>
                      <a:pt x="494" y="34"/>
                    </a:cubicBezTo>
                    <a:cubicBezTo>
                      <a:pt x="493" y="33"/>
                      <a:pt x="492" y="33"/>
                      <a:pt x="491" y="34"/>
                    </a:cubicBezTo>
                    <a:cubicBezTo>
                      <a:pt x="490" y="34"/>
                      <a:pt x="490" y="34"/>
                      <a:pt x="490" y="34"/>
                    </a:cubicBezTo>
                    <a:cubicBezTo>
                      <a:pt x="488" y="36"/>
                      <a:pt x="487" y="41"/>
                      <a:pt x="492" y="41"/>
                    </a:cubicBezTo>
                    <a:cubicBezTo>
                      <a:pt x="491" y="42"/>
                      <a:pt x="490" y="42"/>
                      <a:pt x="488" y="42"/>
                    </a:cubicBezTo>
                    <a:cubicBezTo>
                      <a:pt x="484" y="40"/>
                      <a:pt x="481" y="35"/>
                      <a:pt x="483" y="30"/>
                    </a:cubicBezTo>
                    <a:cubicBezTo>
                      <a:pt x="487" y="21"/>
                      <a:pt x="501" y="20"/>
                      <a:pt x="506" y="30"/>
                    </a:cubicBezTo>
                    <a:cubicBezTo>
                      <a:pt x="509" y="38"/>
                      <a:pt x="506" y="49"/>
                      <a:pt x="498" y="53"/>
                    </a:cubicBezTo>
                    <a:cubicBezTo>
                      <a:pt x="489" y="58"/>
                      <a:pt x="480" y="58"/>
                      <a:pt x="471" y="56"/>
                    </a:cubicBezTo>
                    <a:cubicBezTo>
                      <a:pt x="471" y="56"/>
                      <a:pt x="471" y="56"/>
                      <a:pt x="470" y="55"/>
                    </a:cubicBezTo>
                    <a:cubicBezTo>
                      <a:pt x="467" y="44"/>
                      <a:pt x="463" y="34"/>
                      <a:pt x="459" y="23"/>
                    </a:cubicBezTo>
                    <a:cubicBezTo>
                      <a:pt x="469" y="20"/>
                      <a:pt x="478" y="17"/>
                      <a:pt x="488" y="15"/>
                    </a:cubicBezTo>
                    <a:cubicBezTo>
                      <a:pt x="498" y="13"/>
                      <a:pt x="508" y="9"/>
                      <a:pt x="518" y="7"/>
                    </a:cubicBezTo>
                    <a:cubicBezTo>
                      <a:pt x="522" y="22"/>
                      <a:pt x="526" y="37"/>
                      <a:pt x="531" y="51"/>
                    </a:cubicBezTo>
                    <a:close/>
                    <a:moveTo>
                      <a:pt x="535" y="61"/>
                    </a:moveTo>
                    <a:cubicBezTo>
                      <a:pt x="517" y="69"/>
                      <a:pt x="497" y="73"/>
                      <a:pt x="479" y="81"/>
                    </a:cubicBezTo>
                    <a:cubicBezTo>
                      <a:pt x="478" y="78"/>
                      <a:pt x="477" y="74"/>
                      <a:pt x="476" y="71"/>
                    </a:cubicBezTo>
                    <a:cubicBezTo>
                      <a:pt x="495" y="68"/>
                      <a:pt x="514" y="61"/>
                      <a:pt x="532" y="54"/>
                    </a:cubicBezTo>
                    <a:cubicBezTo>
                      <a:pt x="533" y="57"/>
                      <a:pt x="534" y="59"/>
                      <a:pt x="535" y="61"/>
                    </a:cubicBezTo>
                    <a:close/>
                    <a:moveTo>
                      <a:pt x="552" y="101"/>
                    </a:moveTo>
                    <a:cubicBezTo>
                      <a:pt x="544" y="106"/>
                      <a:pt x="534" y="110"/>
                      <a:pt x="525" y="115"/>
                    </a:cubicBezTo>
                    <a:cubicBezTo>
                      <a:pt x="516" y="120"/>
                      <a:pt x="508" y="127"/>
                      <a:pt x="499" y="132"/>
                    </a:cubicBezTo>
                    <a:cubicBezTo>
                      <a:pt x="496" y="125"/>
                      <a:pt x="493" y="119"/>
                      <a:pt x="490" y="112"/>
                    </a:cubicBezTo>
                    <a:cubicBezTo>
                      <a:pt x="487" y="103"/>
                      <a:pt x="483" y="94"/>
                      <a:pt x="480" y="84"/>
                    </a:cubicBezTo>
                    <a:cubicBezTo>
                      <a:pt x="499" y="77"/>
                      <a:pt x="518" y="72"/>
                      <a:pt x="536" y="65"/>
                    </a:cubicBezTo>
                    <a:cubicBezTo>
                      <a:pt x="537" y="67"/>
                      <a:pt x="538" y="70"/>
                      <a:pt x="539" y="73"/>
                    </a:cubicBezTo>
                    <a:cubicBezTo>
                      <a:pt x="541" y="78"/>
                      <a:pt x="544" y="83"/>
                      <a:pt x="546" y="89"/>
                    </a:cubicBezTo>
                    <a:cubicBezTo>
                      <a:pt x="546" y="89"/>
                      <a:pt x="546" y="89"/>
                      <a:pt x="546" y="89"/>
                    </a:cubicBezTo>
                    <a:cubicBezTo>
                      <a:pt x="541" y="99"/>
                      <a:pt x="528" y="108"/>
                      <a:pt x="516" y="108"/>
                    </a:cubicBezTo>
                    <a:cubicBezTo>
                      <a:pt x="508" y="107"/>
                      <a:pt x="495" y="98"/>
                      <a:pt x="503" y="89"/>
                    </a:cubicBezTo>
                    <a:cubicBezTo>
                      <a:pt x="506" y="85"/>
                      <a:pt x="517" y="78"/>
                      <a:pt x="522" y="84"/>
                    </a:cubicBezTo>
                    <a:cubicBezTo>
                      <a:pt x="524" y="87"/>
                      <a:pt x="525" y="93"/>
                      <a:pt x="520" y="94"/>
                    </a:cubicBezTo>
                    <a:cubicBezTo>
                      <a:pt x="520" y="94"/>
                      <a:pt x="520" y="94"/>
                      <a:pt x="520" y="94"/>
                    </a:cubicBezTo>
                    <a:cubicBezTo>
                      <a:pt x="520" y="93"/>
                      <a:pt x="521" y="93"/>
                      <a:pt x="520" y="91"/>
                    </a:cubicBezTo>
                    <a:cubicBezTo>
                      <a:pt x="517" y="85"/>
                      <a:pt x="510" y="91"/>
                      <a:pt x="513" y="95"/>
                    </a:cubicBezTo>
                    <a:cubicBezTo>
                      <a:pt x="517" y="99"/>
                      <a:pt x="524" y="98"/>
                      <a:pt x="526" y="93"/>
                    </a:cubicBezTo>
                    <a:cubicBezTo>
                      <a:pt x="529" y="88"/>
                      <a:pt x="526" y="80"/>
                      <a:pt x="519" y="79"/>
                    </a:cubicBezTo>
                    <a:cubicBezTo>
                      <a:pt x="507" y="75"/>
                      <a:pt x="490" y="91"/>
                      <a:pt x="499" y="103"/>
                    </a:cubicBezTo>
                    <a:cubicBezTo>
                      <a:pt x="513" y="120"/>
                      <a:pt x="538" y="108"/>
                      <a:pt x="548" y="93"/>
                    </a:cubicBezTo>
                    <a:cubicBezTo>
                      <a:pt x="549" y="96"/>
                      <a:pt x="551" y="98"/>
                      <a:pt x="552" y="101"/>
                    </a:cubicBezTo>
                    <a:close/>
                    <a:moveTo>
                      <a:pt x="559" y="113"/>
                    </a:moveTo>
                    <a:cubicBezTo>
                      <a:pt x="541" y="123"/>
                      <a:pt x="523" y="133"/>
                      <a:pt x="504" y="143"/>
                    </a:cubicBezTo>
                    <a:cubicBezTo>
                      <a:pt x="504" y="142"/>
                      <a:pt x="504" y="141"/>
                      <a:pt x="503" y="140"/>
                    </a:cubicBezTo>
                    <a:cubicBezTo>
                      <a:pt x="502" y="138"/>
                      <a:pt x="501" y="136"/>
                      <a:pt x="500" y="134"/>
                    </a:cubicBezTo>
                    <a:cubicBezTo>
                      <a:pt x="509" y="130"/>
                      <a:pt x="517" y="123"/>
                      <a:pt x="526" y="118"/>
                    </a:cubicBezTo>
                    <a:cubicBezTo>
                      <a:pt x="535" y="113"/>
                      <a:pt x="545" y="109"/>
                      <a:pt x="554" y="104"/>
                    </a:cubicBezTo>
                    <a:cubicBezTo>
                      <a:pt x="556" y="107"/>
                      <a:pt x="557" y="110"/>
                      <a:pt x="559" y="113"/>
                    </a:cubicBezTo>
                    <a:close/>
                    <a:moveTo>
                      <a:pt x="630" y="225"/>
                    </a:moveTo>
                    <a:cubicBezTo>
                      <a:pt x="630" y="227"/>
                      <a:pt x="629" y="229"/>
                      <a:pt x="628" y="231"/>
                    </a:cubicBezTo>
                    <a:cubicBezTo>
                      <a:pt x="625" y="231"/>
                      <a:pt x="621" y="231"/>
                      <a:pt x="618" y="230"/>
                    </a:cubicBezTo>
                    <a:cubicBezTo>
                      <a:pt x="620" y="226"/>
                      <a:pt x="621" y="221"/>
                      <a:pt x="623" y="216"/>
                    </a:cubicBezTo>
                    <a:cubicBezTo>
                      <a:pt x="625" y="219"/>
                      <a:pt x="627" y="222"/>
                      <a:pt x="630" y="225"/>
                    </a:cubicBezTo>
                    <a:close/>
                    <a:moveTo>
                      <a:pt x="638" y="231"/>
                    </a:moveTo>
                    <a:cubicBezTo>
                      <a:pt x="636" y="231"/>
                      <a:pt x="634" y="231"/>
                      <a:pt x="632" y="231"/>
                    </a:cubicBezTo>
                    <a:cubicBezTo>
                      <a:pt x="632" y="230"/>
                      <a:pt x="633" y="229"/>
                      <a:pt x="633" y="228"/>
                    </a:cubicBezTo>
                    <a:cubicBezTo>
                      <a:pt x="634" y="229"/>
                      <a:pt x="636" y="230"/>
                      <a:pt x="638" y="231"/>
                    </a:cubicBezTo>
                    <a:close/>
                    <a:moveTo>
                      <a:pt x="619" y="244"/>
                    </a:moveTo>
                    <a:cubicBezTo>
                      <a:pt x="616" y="244"/>
                      <a:pt x="614" y="243"/>
                      <a:pt x="612" y="243"/>
                    </a:cubicBezTo>
                    <a:cubicBezTo>
                      <a:pt x="610" y="242"/>
                      <a:pt x="609" y="242"/>
                      <a:pt x="608" y="242"/>
                    </a:cubicBezTo>
                    <a:cubicBezTo>
                      <a:pt x="607" y="238"/>
                      <a:pt x="607" y="234"/>
                      <a:pt x="606" y="231"/>
                    </a:cubicBezTo>
                    <a:cubicBezTo>
                      <a:pt x="614" y="234"/>
                      <a:pt x="624" y="234"/>
                      <a:pt x="633" y="234"/>
                    </a:cubicBezTo>
                    <a:cubicBezTo>
                      <a:pt x="628" y="237"/>
                      <a:pt x="623" y="240"/>
                      <a:pt x="619" y="244"/>
                    </a:cubicBezTo>
                    <a:close/>
                    <a:moveTo>
                      <a:pt x="608" y="245"/>
                    </a:moveTo>
                    <a:cubicBezTo>
                      <a:pt x="610" y="245"/>
                      <a:pt x="613" y="246"/>
                      <a:pt x="616" y="247"/>
                    </a:cubicBezTo>
                    <a:cubicBezTo>
                      <a:pt x="610" y="252"/>
                      <a:pt x="607" y="259"/>
                      <a:pt x="605" y="267"/>
                    </a:cubicBezTo>
                    <a:cubicBezTo>
                      <a:pt x="604" y="275"/>
                      <a:pt x="605" y="284"/>
                      <a:pt x="608" y="292"/>
                    </a:cubicBezTo>
                    <a:cubicBezTo>
                      <a:pt x="603" y="293"/>
                      <a:pt x="598" y="294"/>
                      <a:pt x="593" y="294"/>
                    </a:cubicBezTo>
                    <a:cubicBezTo>
                      <a:pt x="593" y="293"/>
                      <a:pt x="594" y="291"/>
                      <a:pt x="595" y="290"/>
                    </a:cubicBezTo>
                    <a:cubicBezTo>
                      <a:pt x="603" y="277"/>
                      <a:pt x="608" y="261"/>
                      <a:pt x="608" y="245"/>
                    </a:cubicBezTo>
                    <a:close/>
                    <a:moveTo>
                      <a:pt x="598" y="214"/>
                    </a:moveTo>
                    <a:cubicBezTo>
                      <a:pt x="605" y="215"/>
                      <a:pt x="613" y="211"/>
                      <a:pt x="618" y="205"/>
                    </a:cubicBezTo>
                    <a:cubicBezTo>
                      <a:pt x="618" y="207"/>
                      <a:pt x="619" y="210"/>
                      <a:pt x="620" y="212"/>
                    </a:cubicBezTo>
                    <a:cubicBezTo>
                      <a:pt x="618" y="218"/>
                      <a:pt x="618" y="224"/>
                      <a:pt x="615" y="230"/>
                    </a:cubicBezTo>
                    <a:cubicBezTo>
                      <a:pt x="615" y="230"/>
                      <a:pt x="615" y="230"/>
                      <a:pt x="615" y="230"/>
                    </a:cubicBezTo>
                    <a:cubicBezTo>
                      <a:pt x="611" y="229"/>
                      <a:pt x="608" y="228"/>
                      <a:pt x="604" y="227"/>
                    </a:cubicBezTo>
                    <a:cubicBezTo>
                      <a:pt x="604" y="225"/>
                      <a:pt x="603" y="224"/>
                      <a:pt x="602" y="222"/>
                    </a:cubicBezTo>
                    <a:cubicBezTo>
                      <a:pt x="601" y="219"/>
                      <a:pt x="599" y="216"/>
                      <a:pt x="598" y="214"/>
                    </a:cubicBezTo>
                    <a:close/>
                    <a:moveTo>
                      <a:pt x="571" y="188"/>
                    </a:moveTo>
                    <a:cubicBezTo>
                      <a:pt x="581" y="179"/>
                      <a:pt x="589" y="168"/>
                      <a:pt x="597" y="158"/>
                    </a:cubicBezTo>
                    <a:cubicBezTo>
                      <a:pt x="604" y="164"/>
                      <a:pt x="611" y="169"/>
                      <a:pt x="619" y="172"/>
                    </a:cubicBezTo>
                    <a:cubicBezTo>
                      <a:pt x="618" y="174"/>
                      <a:pt x="617" y="175"/>
                      <a:pt x="617" y="176"/>
                    </a:cubicBezTo>
                    <a:cubicBezTo>
                      <a:pt x="615" y="184"/>
                      <a:pt x="615" y="192"/>
                      <a:pt x="616" y="200"/>
                    </a:cubicBezTo>
                    <a:cubicBezTo>
                      <a:pt x="612" y="209"/>
                      <a:pt x="604" y="213"/>
                      <a:pt x="595" y="210"/>
                    </a:cubicBezTo>
                    <a:cubicBezTo>
                      <a:pt x="591" y="205"/>
                      <a:pt x="587" y="200"/>
                      <a:pt x="582" y="196"/>
                    </a:cubicBezTo>
                    <a:cubicBezTo>
                      <a:pt x="582" y="196"/>
                      <a:pt x="582" y="196"/>
                      <a:pt x="582" y="195"/>
                    </a:cubicBezTo>
                    <a:cubicBezTo>
                      <a:pt x="581" y="188"/>
                      <a:pt x="591" y="181"/>
                      <a:pt x="597" y="183"/>
                    </a:cubicBezTo>
                    <a:cubicBezTo>
                      <a:pt x="600" y="184"/>
                      <a:pt x="605" y="190"/>
                      <a:pt x="601" y="193"/>
                    </a:cubicBezTo>
                    <a:cubicBezTo>
                      <a:pt x="601" y="192"/>
                      <a:pt x="601" y="192"/>
                      <a:pt x="601" y="191"/>
                    </a:cubicBezTo>
                    <a:cubicBezTo>
                      <a:pt x="601" y="191"/>
                      <a:pt x="601" y="191"/>
                      <a:pt x="601" y="191"/>
                    </a:cubicBezTo>
                    <a:cubicBezTo>
                      <a:pt x="600" y="191"/>
                      <a:pt x="600" y="191"/>
                      <a:pt x="600" y="191"/>
                    </a:cubicBezTo>
                    <a:cubicBezTo>
                      <a:pt x="598" y="190"/>
                      <a:pt x="596" y="189"/>
                      <a:pt x="594" y="190"/>
                    </a:cubicBezTo>
                    <a:cubicBezTo>
                      <a:pt x="593" y="191"/>
                      <a:pt x="593" y="194"/>
                      <a:pt x="594" y="195"/>
                    </a:cubicBezTo>
                    <a:cubicBezTo>
                      <a:pt x="595" y="196"/>
                      <a:pt x="595" y="196"/>
                      <a:pt x="596" y="196"/>
                    </a:cubicBezTo>
                    <a:cubicBezTo>
                      <a:pt x="601" y="198"/>
                      <a:pt x="607" y="194"/>
                      <a:pt x="606" y="189"/>
                    </a:cubicBezTo>
                    <a:cubicBezTo>
                      <a:pt x="602" y="173"/>
                      <a:pt x="580" y="180"/>
                      <a:pt x="579" y="193"/>
                    </a:cubicBezTo>
                    <a:cubicBezTo>
                      <a:pt x="576" y="191"/>
                      <a:pt x="574" y="190"/>
                      <a:pt x="571" y="188"/>
                    </a:cubicBezTo>
                    <a:close/>
                    <a:moveTo>
                      <a:pt x="563" y="184"/>
                    </a:moveTo>
                    <a:cubicBezTo>
                      <a:pt x="567" y="182"/>
                      <a:pt x="570" y="177"/>
                      <a:pt x="573" y="174"/>
                    </a:cubicBezTo>
                    <a:cubicBezTo>
                      <a:pt x="578" y="166"/>
                      <a:pt x="584" y="158"/>
                      <a:pt x="591" y="152"/>
                    </a:cubicBezTo>
                    <a:cubicBezTo>
                      <a:pt x="593" y="153"/>
                      <a:pt x="594" y="155"/>
                      <a:pt x="595" y="156"/>
                    </a:cubicBezTo>
                    <a:cubicBezTo>
                      <a:pt x="586" y="166"/>
                      <a:pt x="579" y="177"/>
                      <a:pt x="569" y="187"/>
                    </a:cubicBezTo>
                    <a:cubicBezTo>
                      <a:pt x="567" y="186"/>
                      <a:pt x="565" y="185"/>
                      <a:pt x="563" y="184"/>
                    </a:cubicBezTo>
                    <a:close/>
                    <a:moveTo>
                      <a:pt x="528" y="177"/>
                    </a:moveTo>
                    <a:cubicBezTo>
                      <a:pt x="519" y="168"/>
                      <a:pt x="512" y="157"/>
                      <a:pt x="506" y="145"/>
                    </a:cubicBezTo>
                    <a:cubicBezTo>
                      <a:pt x="525" y="137"/>
                      <a:pt x="543" y="126"/>
                      <a:pt x="561" y="115"/>
                    </a:cubicBezTo>
                    <a:cubicBezTo>
                      <a:pt x="565" y="122"/>
                      <a:pt x="570" y="128"/>
                      <a:pt x="575" y="134"/>
                    </a:cubicBezTo>
                    <a:cubicBezTo>
                      <a:pt x="579" y="139"/>
                      <a:pt x="584" y="145"/>
                      <a:pt x="589" y="150"/>
                    </a:cubicBezTo>
                    <a:cubicBezTo>
                      <a:pt x="582" y="155"/>
                      <a:pt x="577" y="162"/>
                      <a:pt x="572" y="169"/>
                    </a:cubicBezTo>
                    <a:cubicBezTo>
                      <a:pt x="569" y="173"/>
                      <a:pt x="565" y="180"/>
                      <a:pt x="559" y="183"/>
                    </a:cubicBezTo>
                    <a:cubicBezTo>
                      <a:pt x="557" y="182"/>
                      <a:pt x="555" y="181"/>
                      <a:pt x="552" y="180"/>
                    </a:cubicBezTo>
                    <a:cubicBezTo>
                      <a:pt x="552" y="180"/>
                      <a:pt x="552" y="180"/>
                      <a:pt x="551" y="180"/>
                    </a:cubicBezTo>
                    <a:cubicBezTo>
                      <a:pt x="561" y="171"/>
                      <a:pt x="569" y="153"/>
                      <a:pt x="561" y="141"/>
                    </a:cubicBezTo>
                    <a:cubicBezTo>
                      <a:pt x="556" y="135"/>
                      <a:pt x="546" y="131"/>
                      <a:pt x="539" y="134"/>
                    </a:cubicBezTo>
                    <a:cubicBezTo>
                      <a:pt x="531" y="138"/>
                      <a:pt x="525" y="148"/>
                      <a:pt x="530" y="156"/>
                    </a:cubicBezTo>
                    <a:cubicBezTo>
                      <a:pt x="534" y="162"/>
                      <a:pt x="542" y="167"/>
                      <a:pt x="548" y="160"/>
                    </a:cubicBezTo>
                    <a:cubicBezTo>
                      <a:pt x="550" y="158"/>
                      <a:pt x="550" y="155"/>
                      <a:pt x="549" y="153"/>
                    </a:cubicBezTo>
                    <a:cubicBezTo>
                      <a:pt x="548" y="150"/>
                      <a:pt x="545" y="149"/>
                      <a:pt x="543" y="151"/>
                    </a:cubicBezTo>
                    <a:cubicBezTo>
                      <a:pt x="543" y="151"/>
                      <a:pt x="543" y="151"/>
                      <a:pt x="543" y="151"/>
                    </a:cubicBezTo>
                    <a:cubicBezTo>
                      <a:pt x="543" y="151"/>
                      <a:pt x="542" y="151"/>
                      <a:pt x="541" y="152"/>
                    </a:cubicBezTo>
                    <a:cubicBezTo>
                      <a:pt x="540" y="155"/>
                      <a:pt x="542" y="158"/>
                      <a:pt x="545" y="158"/>
                    </a:cubicBezTo>
                    <a:cubicBezTo>
                      <a:pt x="544" y="159"/>
                      <a:pt x="543" y="160"/>
                      <a:pt x="542" y="160"/>
                    </a:cubicBezTo>
                    <a:cubicBezTo>
                      <a:pt x="539" y="160"/>
                      <a:pt x="537" y="159"/>
                      <a:pt x="535" y="157"/>
                    </a:cubicBezTo>
                    <a:cubicBezTo>
                      <a:pt x="532" y="153"/>
                      <a:pt x="531" y="147"/>
                      <a:pt x="534" y="143"/>
                    </a:cubicBezTo>
                    <a:cubicBezTo>
                      <a:pt x="539" y="135"/>
                      <a:pt x="552" y="135"/>
                      <a:pt x="557" y="143"/>
                    </a:cubicBezTo>
                    <a:cubicBezTo>
                      <a:pt x="565" y="154"/>
                      <a:pt x="556" y="171"/>
                      <a:pt x="546" y="179"/>
                    </a:cubicBezTo>
                    <a:cubicBezTo>
                      <a:pt x="541" y="177"/>
                      <a:pt x="534" y="177"/>
                      <a:pt x="528" y="177"/>
                    </a:cubicBezTo>
                    <a:close/>
                    <a:moveTo>
                      <a:pt x="388" y="12"/>
                    </a:moveTo>
                    <a:cubicBezTo>
                      <a:pt x="396" y="25"/>
                      <a:pt x="399" y="40"/>
                      <a:pt x="404" y="55"/>
                    </a:cubicBezTo>
                    <a:cubicBezTo>
                      <a:pt x="403" y="55"/>
                      <a:pt x="401" y="55"/>
                      <a:pt x="399" y="56"/>
                    </a:cubicBezTo>
                    <a:cubicBezTo>
                      <a:pt x="397" y="57"/>
                      <a:pt x="395" y="58"/>
                      <a:pt x="394" y="59"/>
                    </a:cubicBezTo>
                    <a:cubicBezTo>
                      <a:pt x="390" y="45"/>
                      <a:pt x="385" y="30"/>
                      <a:pt x="377" y="18"/>
                    </a:cubicBezTo>
                    <a:cubicBezTo>
                      <a:pt x="380" y="17"/>
                      <a:pt x="382" y="16"/>
                      <a:pt x="384" y="15"/>
                    </a:cubicBezTo>
                    <a:cubicBezTo>
                      <a:pt x="385" y="14"/>
                      <a:pt x="387" y="13"/>
                      <a:pt x="388" y="12"/>
                    </a:cubicBezTo>
                    <a:close/>
                    <a:moveTo>
                      <a:pt x="422" y="53"/>
                    </a:moveTo>
                    <a:cubicBezTo>
                      <a:pt x="422" y="53"/>
                      <a:pt x="422" y="53"/>
                      <a:pt x="422" y="53"/>
                    </a:cubicBezTo>
                    <a:cubicBezTo>
                      <a:pt x="417" y="53"/>
                      <a:pt x="412" y="53"/>
                      <a:pt x="407" y="54"/>
                    </a:cubicBezTo>
                    <a:cubicBezTo>
                      <a:pt x="407" y="54"/>
                      <a:pt x="407" y="54"/>
                      <a:pt x="407" y="54"/>
                    </a:cubicBezTo>
                    <a:cubicBezTo>
                      <a:pt x="402" y="40"/>
                      <a:pt x="399" y="23"/>
                      <a:pt x="391" y="10"/>
                    </a:cubicBezTo>
                    <a:cubicBezTo>
                      <a:pt x="395" y="7"/>
                      <a:pt x="400" y="4"/>
                      <a:pt x="404" y="0"/>
                    </a:cubicBezTo>
                    <a:cubicBezTo>
                      <a:pt x="405" y="1"/>
                      <a:pt x="405" y="2"/>
                      <a:pt x="406" y="3"/>
                    </a:cubicBezTo>
                    <a:cubicBezTo>
                      <a:pt x="403" y="10"/>
                      <a:pt x="403" y="18"/>
                      <a:pt x="405" y="25"/>
                    </a:cubicBezTo>
                    <a:cubicBezTo>
                      <a:pt x="407" y="31"/>
                      <a:pt x="412" y="37"/>
                      <a:pt x="418" y="42"/>
                    </a:cubicBezTo>
                    <a:cubicBezTo>
                      <a:pt x="420" y="46"/>
                      <a:pt x="421" y="49"/>
                      <a:pt x="422" y="53"/>
                    </a:cubicBezTo>
                    <a:close/>
                    <a:moveTo>
                      <a:pt x="440" y="53"/>
                    </a:moveTo>
                    <a:cubicBezTo>
                      <a:pt x="435" y="53"/>
                      <a:pt x="430" y="53"/>
                      <a:pt x="425" y="53"/>
                    </a:cubicBezTo>
                    <a:cubicBezTo>
                      <a:pt x="425" y="50"/>
                      <a:pt x="424" y="48"/>
                      <a:pt x="423" y="46"/>
                    </a:cubicBezTo>
                    <a:cubicBezTo>
                      <a:pt x="428" y="49"/>
                      <a:pt x="434" y="51"/>
                      <a:pt x="440" y="53"/>
                    </a:cubicBezTo>
                    <a:close/>
                    <a:moveTo>
                      <a:pt x="440" y="56"/>
                    </a:moveTo>
                    <a:cubicBezTo>
                      <a:pt x="434" y="61"/>
                      <a:pt x="428" y="67"/>
                      <a:pt x="422" y="72"/>
                    </a:cubicBezTo>
                    <a:cubicBezTo>
                      <a:pt x="415" y="77"/>
                      <a:pt x="399" y="89"/>
                      <a:pt x="392" y="79"/>
                    </a:cubicBezTo>
                    <a:cubicBezTo>
                      <a:pt x="388" y="74"/>
                      <a:pt x="389" y="66"/>
                      <a:pt x="394" y="62"/>
                    </a:cubicBezTo>
                    <a:cubicBezTo>
                      <a:pt x="400" y="59"/>
                      <a:pt x="406" y="58"/>
                      <a:pt x="413" y="57"/>
                    </a:cubicBezTo>
                    <a:cubicBezTo>
                      <a:pt x="422" y="56"/>
                      <a:pt x="431" y="57"/>
                      <a:pt x="440" y="56"/>
                    </a:cubicBezTo>
                    <a:close/>
                    <a:moveTo>
                      <a:pt x="441" y="60"/>
                    </a:moveTo>
                    <a:cubicBezTo>
                      <a:pt x="437" y="65"/>
                      <a:pt x="434" y="71"/>
                      <a:pt x="432" y="77"/>
                    </a:cubicBezTo>
                    <a:cubicBezTo>
                      <a:pt x="431" y="76"/>
                      <a:pt x="431" y="75"/>
                      <a:pt x="431" y="75"/>
                    </a:cubicBezTo>
                    <a:cubicBezTo>
                      <a:pt x="430" y="73"/>
                      <a:pt x="430" y="72"/>
                      <a:pt x="429" y="70"/>
                    </a:cubicBezTo>
                    <a:cubicBezTo>
                      <a:pt x="433" y="67"/>
                      <a:pt x="437" y="63"/>
                      <a:pt x="441" y="60"/>
                    </a:cubicBezTo>
                    <a:close/>
                    <a:moveTo>
                      <a:pt x="470" y="113"/>
                    </a:moveTo>
                    <a:cubicBezTo>
                      <a:pt x="462" y="110"/>
                      <a:pt x="455" y="106"/>
                      <a:pt x="451" y="97"/>
                    </a:cubicBezTo>
                    <a:cubicBezTo>
                      <a:pt x="448" y="89"/>
                      <a:pt x="450" y="80"/>
                      <a:pt x="457" y="74"/>
                    </a:cubicBezTo>
                    <a:cubicBezTo>
                      <a:pt x="461" y="87"/>
                      <a:pt x="465" y="100"/>
                      <a:pt x="470" y="113"/>
                    </a:cubicBezTo>
                    <a:close/>
                    <a:moveTo>
                      <a:pt x="476" y="127"/>
                    </a:moveTo>
                    <a:cubicBezTo>
                      <a:pt x="466" y="126"/>
                      <a:pt x="456" y="125"/>
                      <a:pt x="447" y="119"/>
                    </a:cubicBezTo>
                    <a:cubicBezTo>
                      <a:pt x="439" y="113"/>
                      <a:pt x="433" y="105"/>
                      <a:pt x="432" y="96"/>
                    </a:cubicBezTo>
                    <a:cubicBezTo>
                      <a:pt x="432" y="88"/>
                      <a:pt x="434" y="79"/>
                      <a:pt x="438" y="72"/>
                    </a:cubicBezTo>
                    <a:cubicBezTo>
                      <a:pt x="441" y="67"/>
                      <a:pt x="445" y="60"/>
                      <a:pt x="451" y="56"/>
                    </a:cubicBezTo>
                    <a:cubicBezTo>
                      <a:pt x="452" y="60"/>
                      <a:pt x="453" y="64"/>
                      <a:pt x="455" y="68"/>
                    </a:cubicBezTo>
                    <a:cubicBezTo>
                      <a:pt x="455" y="69"/>
                      <a:pt x="455" y="70"/>
                      <a:pt x="456" y="71"/>
                    </a:cubicBezTo>
                    <a:cubicBezTo>
                      <a:pt x="447" y="77"/>
                      <a:pt x="444" y="87"/>
                      <a:pt x="448" y="98"/>
                    </a:cubicBezTo>
                    <a:cubicBezTo>
                      <a:pt x="452" y="107"/>
                      <a:pt x="461" y="116"/>
                      <a:pt x="472" y="116"/>
                    </a:cubicBezTo>
                    <a:cubicBezTo>
                      <a:pt x="473" y="120"/>
                      <a:pt x="475" y="124"/>
                      <a:pt x="476" y="127"/>
                    </a:cubicBezTo>
                    <a:close/>
                    <a:moveTo>
                      <a:pt x="468" y="130"/>
                    </a:moveTo>
                    <a:cubicBezTo>
                      <a:pt x="461" y="131"/>
                      <a:pt x="453" y="133"/>
                      <a:pt x="447" y="135"/>
                    </a:cubicBezTo>
                    <a:cubicBezTo>
                      <a:pt x="447" y="130"/>
                      <a:pt x="445" y="125"/>
                      <a:pt x="443" y="120"/>
                    </a:cubicBezTo>
                    <a:cubicBezTo>
                      <a:pt x="450" y="125"/>
                      <a:pt x="459" y="129"/>
                      <a:pt x="468" y="130"/>
                    </a:cubicBezTo>
                    <a:close/>
                    <a:moveTo>
                      <a:pt x="502" y="184"/>
                    </a:moveTo>
                    <a:cubicBezTo>
                      <a:pt x="493" y="184"/>
                      <a:pt x="486" y="179"/>
                      <a:pt x="483" y="171"/>
                    </a:cubicBezTo>
                    <a:cubicBezTo>
                      <a:pt x="480" y="163"/>
                      <a:pt x="481" y="154"/>
                      <a:pt x="487" y="149"/>
                    </a:cubicBezTo>
                    <a:cubicBezTo>
                      <a:pt x="494" y="160"/>
                      <a:pt x="502" y="171"/>
                      <a:pt x="512" y="180"/>
                    </a:cubicBezTo>
                    <a:cubicBezTo>
                      <a:pt x="508" y="181"/>
                      <a:pt x="505" y="183"/>
                      <a:pt x="502" y="184"/>
                    </a:cubicBezTo>
                    <a:close/>
                    <a:moveTo>
                      <a:pt x="486" y="198"/>
                    </a:moveTo>
                    <a:cubicBezTo>
                      <a:pt x="460" y="187"/>
                      <a:pt x="457" y="150"/>
                      <a:pt x="479" y="133"/>
                    </a:cubicBezTo>
                    <a:cubicBezTo>
                      <a:pt x="481" y="137"/>
                      <a:pt x="483" y="141"/>
                      <a:pt x="486" y="146"/>
                    </a:cubicBezTo>
                    <a:cubicBezTo>
                      <a:pt x="471" y="157"/>
                      <a:pt x="479" y="186"/>
                      <a:pt x="497" y="187"/>
                    </a:cubicBezTo>
                    <a:cubicBezTo>
                      <a:pt x="496" y="189"/>
                      <a:pt x="494" y="190"/>
                      <a:pt x="492" y="192"/>
                    </a:cubicBezTo>
                    <a:cubicBezTo>
                      <a:pt x="490" y="194"/>
                      <a:pt x="488" y="196"/>
                      <a:pt x="486" y="198"/>
                    </a:cubicBezTo>
                    <a:close/>
                    <a:moveTo>
                      <a:pt x="499" y="279"/>
                    </a:moveTo>
                    <a:cubicBezTo>
                      <a:pt x="498" y="282"/>
                      <a:pt x="496" y="285"/>
                      <a:pt x="492" y="285"/>
                    </a:cubicBezTo>
                    <a:cubicBezTo>
                      <a:pt x="489" y="286"/>
                      <a:pt x="485" y="285"/>
                      <a:pt x="482" y="283"/>
                    </a:cubicBezTo>
                    <a:cubicBezTo>
                      <a:pt x="479" y="281"/>
                      <a:pt x="477" y="277"/>
                      <a:pt x="477" y="273"/>
                    </a:cubicBezTo>
                    <a:cubicBezTo>
                      <a:pt x="477" y="269"/>
                      <a:pt x="479" y="266"/>
                      <a:pt x="483" y="264"/>
                    </a:cubicBezTo>
                    <a:cubicBezTo>
                      <a:pt x="487" y="270"/>
                      <a:pt x="493" y="275"/>
                      <a:pt x="499" y="279"/>
                    </a:cubicBezTo>
                    <a:close/>
                    <a:moveTo>
                      <a:pt x="516" y="285"/>
                    </a:moveTo>
                    <a:cubicBezTo>
                      <a:pt x="515" y="286"/>
                      <a:pt x="514" y="287"/>
                      <a:pt x="513" y="288"/>
                    </a:cubicBezTo>
                    <a:cubicBezTo>
                      <a:pt x="513" y="286"/>
                      <a:pt x="512" y="285"/>
                      <a:pt x="510" y="283"/>
                    </a:cubicBezTo>
                    <a:cubicBezTo>
                      <a:pt x="511" y="283"/>
                      <a:pt x="511" y="284"/>
                      <a:pt x="512" y="284"/>
                    </a:cubicBezTo>
                    <a:cubicBezTo>
                      <a:pt x="513" y="284"/>
                      <a:pt x="515" y="284"/>
                      <a:pt x="516" y="285"/>
                    </a:cubicBezTo>
                    <a:close/>
                    <a:moveTo>
                      <a:pt x="562" y="264"/>
                    </a:moveTo>
                    <a:cubicBezTo>
                      <a:pt x="562" y="265"/>
                      <a:pt x="563" y="265"/>
                      <a:pt x="564" y="266"/>
                    </a:cubicBezTo>
                    <a:cubicBezTo>
                      <a:pt x="565" y="268"/>
                      <a:pt x="566" y="269"/>
                      <a:pt x="567" y="271"/>
                    </a:cubicBezTo>
                    <a:cubicBezTo>
                      <a:pt x="566" y="272"/>
                      <a:pt x="565" y="273"/>
                      <a:pt x="564" y="274"/>
                    </a:cubicBezTo>
                    <a:cubicBezTo>
                      <a:pt x="564" y="273"/>
                      <a:pt x="563" y="272"/>
                      <a:pt x="562" y="271"/>
                    </a:cubicBezTo>
                    <a:cubicBezTo>
                      <a:pt x="561" y="270"/>
                      <a:pt x="560" y="269"/>
                      <a:pt x="559" y="268"/>
                    </a:cubicBezTo>
                    <a:cubicBezTo>
                      <a:pt x="560" y="267"/>
                      <a:pt x="561" y="265"/>
                      <a:pt x="562" y="264"/>
                    </a:cubicBezTo>
                    <a:close/>
                    <a:moveTo>
                      <a:pt x="537" y="220"/>
                    </a:moveTo>
                    <a:cubicBezTo>
                      <a:pt x="537" y="217"/>
                      <a:pt x="538" y="214"/>
                      <a:pt x="539" y="212"/>
                    </a:cubicBezTo>
                    <a:cubicBezTo>
                      <a:pt x="542" y="215"/>
                      <a:pt x="547" y="218"/>
                      <a:pt x="550" y="220"/>
                    </a:cubicBezTo>
                    <a:cubicBezTo>
                      <a:pt x="558" y="224"/>
                      <a:pt x="566" y="228"/>
                      <a:pt x="575" y="231"/>
                    </a:cubicBezTo>
                    <a:cubicBezTo>
                      <a:pt x="572" y="235"/>
                      <a:pt x="569" y="238"/>
                      <a:pt x="564" y="240"/>
                    </a:cubicBezTo>
                    <a:cubicBezTo>
                      <a:pt x="563" y="235"/>
                      <a:pt x="561" y="231"/>
                      <a:pt x="558" y="228"/>
                    </a:cubicBezTo>
                    <a:cubicBezTo>
                      <a:pt x="552" y="222"/>
                      <a:pt x="544" y="219"/>
                      <a:pt x="537" y="220"/>
                    </a:cubicBezTo>
                    <a:close/>
                    <a:moveTo>
                      <a:pt x="516" y="260"/>
                    </a:moveTo>
                    <a:cubicBezTo>
                      <a:pt x="516" y="254"/>
                      <a:pt x="517" y="249"/>
                      <a:pt x="522" y="246"/>
                    </a:cubicBezTo>
                    <a:cubicBezTo>
                      <a:pt x="525" y="252"/>
                      <a:pt x="531" y="257"/>
                      <a:pt x="538" y="257"/>
                    </a:cubicBezTo>
                    <a:cubicBezTo>
                      <a:pt x="533" y="261"/>
                      <a:pt x="528" y="263"/>
                      <a:pt x="522" y="262"/>
                    </a:cubicBezTo>
                    <a:cubicBezTo>
                      <a:pt x="520" y="261"/>
                      <a:pt x="518" y="261"/>
                      <a:pt x="516" y="260"/>
                    </a:cubicBezTo>
                    <a:close/>
                    <a:moveTo>
                      <a:pt x="501" y="236"/>
                    </a:moveTo>
                    <a:cubicBezTo>
                      <a:pt x="508" y="233"/>
                      <a:pt x="513" y="227"/>
                      <a:pt x="517" y="220"/>
                    </a:cubicBezTo>
                    <a:cubicBezTo>
                      <a:pt x="518" y="224"/>
                      <a:pt x="519" y="228"/>
                      <a:pt x="521" y="232"/>
                    </a:cubicBezTo>
                    <a:cubicBezTo>
                      <a:pt x="520" y="235"/>
                      <a:pt x="520" y="239"/>
                      <a:pt x="521" y="243"/>
                    </a:cubicBezTo>
                    <a:cubicBezTo>
                      <a:pt x="516" y="246"/>
                      <a:pt x="513" y="252"/>
                      <a:pt x="513" y="258"/>
                    </a:cubicBezTo>
                    <a:cubicBezTo>
                      <a:pt x="506" y="253"/>
                      <a:pt x="502" y="245"/>
                      <a:pt x="501" y="236"/>
                    </a:cubicBezTo>
                    <a:close/>
                    <a:moveTo>
                      <a:pt x="520" y="205"/>
                    </a:moveTo>
                    <a:cubicBezTo>
                      <a:pt x="519" y="207"/>
                      <a:pt x="519" y="210"/>
                      <a:pt x="518" y="212"/>
                    </a:cubicBezTo>
                    <a:cubicBezTo>
                      <a:pt x="517" y="213"/>
                      <a:pt x="517" y="213"/>
                      <a:pt x="517" y="213"/>
                    </a:cubicBezTo>
                    <a:cubicBezTo>
                      <a:pt x="517" y="213"/>
                      <a:pt x="517" y="213"/>
                      <a:pt x="517" y="213"/>
                    </a:cubicBezTo>
                    <a:cubicBezTo>
                      <a:pt x="514" y="221"/>
                      <a:pt x="508" y="228"/>
                      <a:pt x="501" y="233"/>
                    </a:cubicBezTo>
                    <a:cubicBezTo>
                      <a:pt x="501" y="232"/>
                      <a:pt x="501" y="232"/>
                      <a:pt x="501" y="231"/>
                    </a:cubicBezTo>
                    <a:cubicBezTo>
                      <a:pt x="502" y="219"/>
                      <a:pt x="509" y="209"/>
                      <a:pt x="520" y="205"/>
                    </a:cubicBezTo>
                    <a:close/>
                    <a:moveTo>
                      <a:pt x="536" y="210"/>
                    </a:moveTo>
                    <a:cubicBezTo>
                      <a:pt x="535" y="213"/>
                      <a:pt x="534" y="217"/>
                      <a:pt x="533" y="220"/>
                    </a:cubicBezTo>
                    <a:cubicBezTo>
                      <a:pt x="532" y="221"/>
                      <a:pt x="531" y="221"/>
                      <a:pt x="531" y="221"/>
                    </a:cubicBezTo>
                    <a:cubicBezTo>
                      <a:pt x="527" y="223"/>
                      <a:pt x="524" y="225"/>
                      <a:pt x="523" y="228"/>
                    </a:cubicBezTo>
                    <a:cubicBezTo>
                      <a:pt x="522" y="226"/>
                      <a:pt x="521" y="225"/>
                      <a:pt x="521" y="223"/>
                    </a:cubicBezTo>
                    <a:cubicBezTo>
                      <a:pt x="520" y="220"/>
                      <a:pt x="520" y="217"/>
                      <a:pt x="520" y="214"/>
                    </a:cubicBezTo>
                    <a:cubicBezTo>
                      <a:pt x="522" y="211"/>
                      <a:pt x="523" y="207"/>
                      <a:pt x="524" y="204"/>
                    </a:cubicBezTo>
                    <a:cubicBezTo>
                      <a:pt x="524" y="204"/>
                      <a:pt x="524" y="203"/>
                      <a:pt x="525" y="203"/>
                    </a:cubicBezTo>
                    <a:cubicBezTo>
                      <a:pt x="526" y="203"/>
                      <a:pt x="528" y="203"/>
                      <a:pt x="530" y="202"/>
                    </a:cubicBezTo>
                    <a:cubicBezTo>
                      <a:pt x="532" y="205"/>
                      <a:pt x="534" y="207"/>
                      <a:pt x="536" y="210"/>
                    </a:cubicBezTo>
                    <a:close/>
                    <a:moveTo>
                      <a:pt x="575" y="228"/>
                    </a:moveTo>
                    <a:cubicBezTo>
                      <a:pt x="559" y="222"/>
                      <a:pt x="545" y="215"/>
                      <a:pt x="534" y="202"/>
                    </a:cubicBezTo>
                    <a:cubicBezTo>
                      <a:pt x="544" y="202"/>
                      <a:pt x="554" y="204"/>
                      <a:pt x="562" y="211"/>
                    </a:cubicBezTo>
                    <a:cubicBezTo>
                      <a:pt x="567" y="215"/>
                      <a:pt x="572" y="221"/>
                      <a:pt x="575" y="228"/>
                    </a:cubicBezTo>
                    <a:close/>
                    <a:moveTo>
                      <a:pt x="578" y="249"/>
                    </a:moveTo>
                    <a:cubicBezTo>
                      <a:pt x="576" y="252"/>
                      <a:pt x="574" y="254"/>
                      <a:pt x="571" y="255"/>
                    </a:cubicBezTo>
                    <a:cubicBezTo>
                      <a:pt x="569" y="255"/>
                      <a:pt x="567" y="255"/>
                      <a:pt x="565" y="255"/>
                    </a:cubicBezTo>
                    <a:cubicBezTo>
                      <a:pt x="565" y="251"/>
                      <a:pt x="566" y="247"/>
                      <a:pt x="565" y="243"/>
                    </a:cubicBezTo>
                    <a:cubicBezTo>
                      <a:pt x="569" y="241"/>
                      <a:pt x="574" y="238"/>
                      <a:pt x="577" y="234"/>
                    </a:cubicBezTo>
                    <a:cubicBezTo>
                      <a:pt x="578" y="239"/>
                      <a:pt x="578" y="243"/>
                      <a:pt x="578" y="247"/>
                    </a:cubicBezTo>
                    <a:cubicBezTo>
                      <a:pt x="578" y="248"/>
                      <a:pt x="578" y="248"/>
                      <a:pt x="578" y="249"/>
                    </a:cubicBezTo>
                    <a:cubicBezTo>
                      <a:pt x="578" y="249"/>
                      <a:pt x="578" y="249"/>
                      <a:pt x="578" y="249"/>
                    </a:cubicBezTo>
                    <a:close/>
                    <a:moveTo>
                      <a:pt x="569" y="268"/>
                    </a:moveTo>
                    <a:cubicBezTo>
                      <a:pt x="568" y="267"/>
                      <a:pt x="567" y="265"/>
                      <a:pt x="566" y="264"/>
                    </a:cubicBezTo>
                    <a:cubicBezTo>
                      <a:pt x="565" y="263"/>
                      <a:pt x="564" y="261"/>
                      <a:pt x="563" y="260"/>
                    </a:cubicBezTo>
                    <a:cubicBezTo>
                      <a:pt x="563" y="260"/>
                      <a:pt x="564" y="259"/>
                      <a:pt x="564" y="258"/>
                    </a:cubicBezTo>
                    <a:cubicBezTo>
                      <a:pt x="569" y="259"/>
                      <a:pt x="574" y="258"/>
                      <a:pt x="577" y="255"/>
                    </a:cubicBezTo>
                    <a:cubicBezTo>
                      <a:pt x="577" y="257"/>
                      <a:pt x="576" y="260"/>
                      <a:pt x="575" y="262"/>
                    </a:cubicBezTo>
                    <a:cubicBezTo>
                      <a:pt x="573" y="264"/>
                      <a:pt x="571" y="266"/>
                      <a:pt x="569" y="268"/>
                    </a:cubicBezTo>
                    <a:close/>
                    <a:moveTo>
                      <a:pt x="564" y="281"/>
                    </a:moveTo>
                    <a:cubicBezTo>
                      <a:pt x="566" y="277"/>
                      <a:pt x="569" y="273"/>
                      <a:pt x="572" y="270"/>
                    </a:cubicBezTo>
                    <a:cubicBezTo>
                      <a:pt x="570" y="274"/>
                      <a:pt x="567" y="278"/>
                      <a:pt x="564" y="281"/>
                    </a:cubicBezTo>
                    <a:close/>
                    <a:moveTo>
                      <a:pt x="544" y="295"/>
                    </a:moveTo>
                    <a:cubicBezTo>
                      <a:pt x="545" y="290"/>
                      <a:pt x="546" y="285"/>
                      <a:pt x="546" y="281"/>
                    </a:cubicBezTo>
                    <a:cubicBezTo>
                      <a:pt x="551" y="278"/>
                      <a:pt x="554" y="275"/>
                      <a:pt x="557" y="271"/>
                    </a:cubicBezTo>
                    <a:cubicBezTo>
                      <a:pt x="559" y="273"/>
                      <a:pt x="561" y="275"/>
                      <a:pt x="563" y="277"/>
                    </a:cubicBezTo>
                    <a:cubicBezTo>
                      <a:pt x="561" y="280"/>
                      <a:pt x="559" y="283"/>
                      <a:pt x="558" y="286"/>
                    </a:cubicBezTo>
                    <a:cubicBezTo>
                      <a:pt x="558" y="286"/>
                      <a:pt x="558" y="286"/>
                      <a:pt x="558" y="287"/>
                    </a:cubicBezTo>
                    <a:cubicBezTo>
                      <a:pt x="554" y="290"/>
                      <a:pt x="549" y="293"/>
                      <a:pt x="544" y="295"/>
                    </a:cubicBezTo>
                    <a:close/>
                    <a:moveTo>
                      <a:pt x="529" y="300"/>
                    </a:moveTo>
                    <a:cubicBezTo>
                      <a:pt x="530" y="295"/>
                      <a:pt x="530" y="290"/>
                      <a:pt x="531" y="285"/>
                    </a:cubicBezTo>
                    <a:cubicBezTo>
                      <a:pt x="535" y="285"/>
                      <a:pt x="539" y="284"/>
                      <a:pt x="543" y="282"/>
                    </a:cubicBezTo>
                    <a:cubicBezTo>
                      <a:pt x="542" y="287"/>
                      <a:pt x="542" y="292"/>
                      <a:pt x="541" y="296"/>
                    </a:cubicBezTo>
                    <a:cubicBezTo>
                      <a:pt x="537" y="298"/>
                      <a:pt x="533" y="299"/>
                      <a:pt x="529" y="300"/>
                    </a:cubicBezTo>
                    <a:close/>
                    <a:moveTo>
                      <a:pt x="511" y="301"/>
                    </a:moveTo>
                    <a:cubicBezTo>
                      <a:pt x="511" y="295"/>
                      <a:pt x="516" y="289"/>
                      <a:pt x="521" y="285"/>
                    </a:cubicBezTo>
                    <a:cubicBezTo>
                      <a:pt x="523" y="286"/>
                      <a:pt x="526" y="286"/>
                      <a:pt x="528" y="286"/>
                    </a:cubicBezTo>
                    <a:cubicBezTo>
                      <a:pt x="527" y="291"/>
                      <a:pt x="527" y="296"/>
                      <a:pt x="525" y="301"/>
                    </a:cubicBezTo>
                    <a:cubicBezTo>
                      <a:pt x="525" y="301"/>
                      <a:pt x="525" y="301"/>
                      <a:pt x="525" y="301"/>
                    </a:cubicBezTo>
                    <a:cubicBezTo>
                      <a:pt x="521" y="301"/>
                      <a:pt x="516" y="302"/>
                      <a:pt x="511" y="301"/>
                    </a:cubicBezTo>
                    <a:close/>
                    <a:moveTo>
                      <a:pt x="460" y="279"/>
                    </a:moveTo>
                    <a:cubicBezTo>
                      <a:pt x="467" y="268"/>
                      <a:pt x="466" y="253"/>
                      <a:pt x="467" y="241"/>
                    </a:cubicBezTo>
                    <a:cubicBezTo>
                      <a:pt x="469" y="225"/>
                      <a:pt x="471" y="209"/>
                      <a:pt x="471" y="193"/>
                    </a:cubicBezTo>
                    <a:cubicBezTo>
                      <a:pt x="475" y="196"/>
                      <a:pt x="479" y="199"/>
                      <a:pt x="484" y="201"/>
                    </a:cubicBezTo>
                    <a:cubicBezTo>
                      <a:pt x="476" y="213"/>
                      <a:pt x="472" y="228"/>
                      <a:pt x="474" y="243"/>
                    </a:cubicBezTo>
                    <a:cubicBezTo>
                      <a:pt x="475" y="250"/>
                      <a:pt x="478" y="256"/>
                      <a:pt x="481" y="261"/>
                    </a:cubicBezTo>
                    <a:cubicBezTo>
                      <a:pt x="471" y="265"/>
                      <a:pt x="471" y="281"/>
                      <a:pt x="480" y="286"/>
                    </a:cubicBezTo>
                    <a:cubicBezTo>
                      <a:pt x="487" y="290"/>
                      <a:pt x="500" y="290"/>
                      <a:pt x="502" y="282"/>
                    </a:cubicBezTo>
                    <a:cubicBezTo>
                      <a:pt x="504" y="282"/>
                      <a:pt x="505" y="283"/>
                      <a:pt x="506" y="284"/>
                    </a:cubicBezTo>
                    <a:cubicBezTo>
                      <a:pt x="508" y="286"/>
                      <a:pt x="510" y="288"/>
                      <a:pt x="511" y="290"/>
                    </a:cubicBezTo>
                    <a:cubicBezTo>
                      <a:pt x="511" y="290"/>
                      <a:pt x="511" y="290"/>
                      <a:pt x="511" y="290"/>
                    </a:cubicBezTo>
                    <a:cubicBezTo>
                      <a:pt x="509" y="294"/>
                      <a:pt x="508" y="297"/>
                      <a:pt x="508" y="301"/>
                    </a:cubicBezTo>
                    <a:cubicBezTo>
                      <a:pt x="490" y="300"/>
                      <a:pt x="473" y="292"/>
                      <a:pt x="460" y="279"/>
                    </a:cubicBezTo>
                    <a:close/>
                    <a:moveTo>
                      <a:pt x="456" y="202"/>
                    </a:moveTo>
                    <a:cubicBezTo>
                      <a:pt x="455" y="187"/>
                      <a:pt x="456" y="171"/>
                      <a:pt x="453" y="155"/>
                    </a:cubicBezTo>
                    <a:cubicBezTo>
                      <a:pt x="457" y="152"/>
                      <a:pt x="461" y="149"/>
                      <a:pt x="465" y="145"/>
                    </a:cubicBezTo>
                    <a:cubicBezTo>
                      <a:pt x="459" y="159"/>
                      <a:pt x="460" y="177"/>
                      <a:pt x="468" y="189"/>
                    </a:cubicBezTo>
                    <a:cubicBezTo>
                      <a:pt x="469" y="205"/>
                      <a:pt x="466" y="222"/>
                      <a:pt x="464" y="238"/>
                    </a:cubicBezTo>
                    <a:cubicBezTo>
                      <a:pt x="463" y="251"/>
                      <a:pt x="464" y="265"/>
                      <a:pt x="458" y="277"/>
                    </a:cubicBezTo>
                    <a:cubicBezTo>
                      <a:pt x="455" y="274"/>
                      <a:pt x="452" y="270"/>
                      <a:pt x="450" y="267"/>
                    </a:cubicBezTo>
                    <a:cubicBezTo>
                      <a:pt x="453" y="264"/>
                      <a:pt x="455" y="260"/>
                      <a:pt x="456" y="256"/>
                    </a:cubicBezTo>
                    <a:cubicBezTo>
                      <a:pt x="459" y="246"/>
                      <a:pt x="454" y="234"/>
                      <a:pt x="447" y="227"/>
                    </a:cubicBezTo>
                    <a:cubicBezTo>
                      <a:pt x="454" y="221"/>
                      <a:pt x="457" y="211"/>
                      <a:pt x="456" y="202"/>
                    </a:cubicBezTo>
                    <a:close/>
                    <a:moveTo>
                      <a:pt x="447" y="159"/>
                    </a:moveTo>
                    <a:cubicBezTo>
                      <a:pt x="448" y="158"/>
                      <a:pt x="449" y="158"/>
                      <a:pt x="450" y="157"/>
                    </a:cubicBezTo>
                    <a:cubicBezTo>
                      <a:pt x="452" y="169"/>
                      <a:pt x="452" y="180"/>
                      <a:pt x="452" y="192"/>
                    </a:cubicBezTo>
                    <a:cubicBezTo>
                      <a:pt x="450" y="189"/>
                      <a:pt x="447" y="186"/>
                      <a:pt x="443" y="184"/>
                    </a:cubicBezTo>
                    <a:cubicBezTo>
                      <a:pt x="450" y="177"/>
                      <a:pt x="451" y="167"/>
                      <a:pt x="447" y="159"/>
                    </a:cubicBezTo>
                    <a:close/>
                    <a:moveTo>
                      <a:pt x="437" y="145"/>
                    </a:moveTo>
                    <a:cubicBezTo>
                      <a:pt x="447" y="136"/>
                      <a:pt x="459" y="135"/>
                      <a:pt x="472" y="133"/>
                    </a:cubicBezTo>
                    <a:cubicBezTo>
                      <a:pt x="464" y="141"/>
                      <a:pt x="456" y="149"/>
                      <a:pt x="446" y="155"/>
                    </a:cubicBezTo>
                    <a:cubicBezTo>
                      <a:pt x="444" y="152"/>
                      <a:pt x="441" y="148"/>
                      <a:pt x="437" y="145"/>
                    </a:cubicBezTo>
                    <a:close/>
                    <a:moveTo>
                      <a:pt x="430" y="141"/>
                    </a:moveTo>
                    <a:cubicBezTo>
                      <a:pt x="430" y="137"/>
                      <a:pt x="428" y="133"/>
                      <a:pt x="427" y="128"/>
                    </a:cubicBezTo>
                    <a:cubicBezTo>
                      <a:pt x="426" y="122"/>
                      <a:pt x="425" y="116"/>
                      <a:pt x="424" y="111"/>
                    </a:cubicBezTo>
                    <a:cubicBezTo>
                      <a:pt x="422" y="100"/>
                      <a:pt x="421" y="90"/>
                      <a:pt x="416" y="81"/>
                    </a:cubicBezTo>
                    <a:cubicBezTo>
                      <a:pt x="416" y="80"/>
                      <a:pt x="416" y="80"/>
                      <a:pt x="416" y="80"/>
                    </a:cubicBezTo>
                    <a:cubicBezTo>
                      <a:pt x="420" y="78"/>
                      <a:pt x="424" y="75"/>
                      <a:pt x="427" y="72"/>
                    </a:cubicBezTo>
                    <a:cubicBezTo>
                      <a:pt x="428" y="75"/>
                      <a:pt x="429" y="79"/>
                      <a:pt x="430" y="82"/>
                    </a:cubicBezTo>
                    <a:cubicBezTo>
                      <a:pt x="430" y="82"/>
                      <a:pt x="430" y="82"/>
                      <a:pt x="430" y="82"/>
                    </a:cubicBezTo>
                    <a:cubicBezTo>
                      <a:pt x="429" y="88"/>
                      <a:pt x="428" y="93"/>
                      <a:pt x="429" y="98"/>
                    </a:cubicBezTo>
                    <a:cubicBezTo>
                      <a:pt x="430" y="105"/>
                      <a:pt x="433" y="110"/>
                      <a:pt x="437" y="115"/>
                    </a:cubicBezTo>
                    <a:cubicBezTo>
                      <a:pt x="440" y="122"/>
                      <a:pt x="444" y="129"/>
                      <a:pt x="444" y="137"/>
                    </a:cubicBezTo>
                    <a:cubicBezTo>
                      <a:pt x="441" y="138"/>
                      <a:pt x="438" y="141"/>
                      <a:pt x="435" y="144"/>
                    </a:cubicBezTo>
                    <a:cubicBezTo>
                      <a:pt x="433" y="143"/>
                      <a:pt x="432" y="142"/>
                      <a:pt x="430" y="141"/>
                    </a:cubicBezTo>
                    <a:close/>
                    <a:moveTo>
                      <a:pt x="406" y="107"/>
                    </a:moveTo>
                    <a:cubicBezTo>
                      <a:pt x="404" y="100"/>
                      <a:pt x="404" y="92"/>
                      <a:pt x="401" y="86"/>
                    </a:cubicBezTo>
                    <a:cubicBezTo>
                      <a:pt x="405" y="86"/>
                      <a:pt x="410" y="84"/>
                      <a:pt x="413" y="82"/>
                    </a:cubicBezTo>
                    <a:cubicBezTo>
                      <a:pt x="418" y="91"/>
                      <a:pt x="419" y="101"/>
                      <a:pt x="421" y="111"/>
                    </a:cubicBezTo>
                    <a:cubicBezTo>
                      <a:pt x="422" y="117"/>
                      <a:pt x="423" y="123"/>
                      <a:pt x="425" y="129"/>
                    </a:cubicBezTo>
                    <a:cubicBezTo>
                      <a:pt x="426" y="133"/>
                      <a:pt x="427" y="136"/>
                      <a:pt x="427" y="140"/>
                    </a:cubicBezTo>
                    <a:cubicBezTo>
                      <a:pt x="426" y="140"/>
                      <a:pt x="424" y="140"/>
                      <a:pt x="423" y="140"/>
                    </a:cubicBezTo>
                    <a:cubicBezTo>
                      <a:pt x="425" y="129"/>
                      <a:pt x="423" y="118"/>
                      <a:pt x="413" y="111"/>
                    </a:cubicBezTo>
                    <a:cubicBezTo>
                      <a:pt x="411" y="109"/>
                      <a:pt x="408" y="108"/>
                      <a:pt x="406" y="107"/>
                    </a:cubicBezTo>
                    <a:close/>
                    <a:moveTo>
                      <a:pt x="379" y="226"/>
                    </a:moveTo>
                    <a:cubicBezTo>
                      <a:pt x="379" y="217"/>
                      <a:pt x="378" y="208"/>
                      <a:pt x="376" y="200"/>
                    </a:cubicBezTo>
                    <a:cubicBezTo>
                      <a:pt x="386" y="197"/>
                      <a:pt x="398" y="197"/>
                      <a:pt x="409" y="197"/>
                    </a:cubicBezTo>
                    <a:cubicBezTo>
                      <a:pt x="415" y="197"/>
                      <a:pt x="443" y="196"/>
                      <a:pt x="441" y="207"/>
                    </a:cubicBezTo>
                    <a:cubicBezTo>
                      <a:pt x="439" y="217"/>
                      <a:pt x="419" y="220"/>
                      <a:pt x="411" y="222"/>
                    </a:cubicBezTo>
                    <a:cubicBezTo>
                      <a:pt x="401" y="224"/>
                      <a:pt x="390" y="225"/>
                      <a:pt x="379" y="226"/>
                    </a:cubicBezTo>
                    <a:close/>
                    <a:moveTo>
                      <a:pt x="373" y="262"/>
                    </a:moveTo>
                    <a:cubicBezTo>
                      <a:pt x="386" y="267"/>
                      <a:pt x="398" y="273"/>
                      <a:pt x="411" y="279"/>
                    </a:cubicBezTo>
                    <a:cubicBezTo>
                      <a:pt x="415" y="281"/>
                      <a:pt x="419" y="282"/>
                      <a:pt x="423" y="285"/>
                    </a:cubicBezTo>
                    <a:cubicBezTo>
                      <a:pt x="426" y="287"/>
                      <a:pt x="430" y="294"/>
                      <a:pt x="424" y="297"/>
                    </a:cubicBezTo>
                    <a:cubicBezTo>
                      <a:pt x="416" y="301"/>
                      <a:pt x="406" y="298"/>
                      <a:pt x="398" y="295"/>
                    </a:cubicBezTo>
                    <a:cubicBezTo>
                      <a:pt x="387" y="290"/>
                      <a:pt x="376" y="284"/>
                      <a:pt x="364" y="280"/>
                    </a:cubicBezTo>
                    <a:cubicBezTo>
                      <a:pt x="366" y="277"/>
                      <a:pt x="368" y="274"/>
                      <a:pt x="369" y="271"/>
                    </a:cubicBezTo>
                    <a:cubicBezTo>
                      <a:pt x="370" y="268"/>
                      <a:pt x="371" y="265"/>
                      <a:pt x="373" y="262"/>
                    </a:cubicBezTo>
                    <a:close/>
                    <a:moveTo>
                      <a:pt x="379" y="232"/>
                    </a:moveTo>
                    <a:cubicBezTo>
                      <a:pt x="384" y="233"/>
                      <a:pt x="390" y="232"/>
                      <a:pt x="395" y="233"/>
                    </a:cubicBezTo>
                    <a:cubicBezTo>
                      <a:pt x="403" y="234"/>
                      <a:pt x="410" y="235"/>
                      <a:pt x="418" y="237"/>
                    </a:cubicBezTo>
                    <a:cubicBezTo>
                      <a:pt x="423" y="239"/>
                      <a:pt x="445" y="242"/>
                      <a:pt x="441" y="251"/>
                    </a:cubicBezTo>
                    <a:cubicBezTo>
                      <a:pt x="437" y="260"/>
                      <a:pt x="419" y="260"/>
                      <a:pt x="409" y="260"/>
                    </a:cubicBezTo>
                    <a:cubicBezTo>
                      <a:pt x="398" y="260"/>
                      <a:pt x="386" y="260"/>
                      <a:pt x="375" y="255"/>
                    </a:cubicBezTo>
                    <a:cubicBezTo>
                      <a:pt x="377" y="248"/>
                      <a:pt x="378" y="240"/>
                      <a:pt x="379" y="232"/>
                    </a:cubicBezTo>
                    <a:close/>
                    <a:moveTo>
                      <a:pt x="363" y="173"/>
                    </a:moveTo>
                    <a:cubicBezTo>
                      <a:pt x="374" y="167"/>
                      <a:pt x="385" y="161"/>
                      <a:pt x="397" y="158"/>
                    </a:cubicBezTo>
                    <a:cubicBezTo>
                      <a:pt x="403" y="156"/>
                      <a:pt x="409" y="155"/>
                      <a:pt x="415" y="156"/>
                    </a:cubicBezTo>
                    <a:cubicBezTo>
                      <a:pt x="420" y="156"/>
                      <a:pt x="427" y="156"/>
                      <a:pt x="430" y="160"/>
                    </a:cubicBezTo>
                    <a:cubicBezTo>
                      <a:pt x="438" y="170"/>
                      <a:pt x="415" y="181"/>
                      <a:pt x="408" y="183"/>
                    </a:cubicBezTo>
                    <a:cubicBezTo>
                      <a:pt x="397" y="188"/>
                      <a:pt x="385" y="190"/>
                      <a:pt x="374" y="195"/>
                    </a:cubicBezTo>
                    <a:cubicBezTo>
                      <a:pt x="371" y="187"/>
                      <a:pt x="367" y="179"/>
                      <a:pt x="363" y="173"/>
                    </a:cubicBezTo>
                    <a:close/>
                    <a:moveTo>
                      <a:pt x="344" y="151"/>
                    </a:moveTo>
                    <a:cubicBezTo>
                      <a:pt x="352" y="145"/>
                      <a:pt x="359" y="138"/>
                      <a:pt x="368" y="132"/>
                    </a:cubicBezTo>
                    <a:cubicBezTo>
                      <a:pt x="375" y="126"/>
                      <a:pt x="387" y="119"/>
                      <a:pt x="397" y="121"/>
                    </a:cubicBezTo>
                    <a:cubicBezTo>
                      <a:pt x="404" y="122"/>
                      <a:pt x="406" y="130"/>
                      <a:pt x="402" y="136"/>
                    </a:cubicBezTo>
                    <a:cubicBezTo>
                      <a:pt x="399" y="141"/>
                      <a:pt x="395" y="144"/>
                      <a:pt x="391" y="148"/>
                    </a:cubicBezTo>
                    <a:cubicBezTo>
                      <a:pt x="381" y="155"/>
                      <a:pt x="370" y="162"/>
                      <a:pt x="360" y="169"/>
                    </a:cubicBezTo>
                    <a:cubicBezTo>
                      <a:pt x="356" y="162"/>
                      <a:pt x="350" y="157"/>
                      <a:pt x="344" y="151"/>
                    </a:cubicBezTo>
                    <a:close/>
                    <a:moveTo>
                      <a:pt x="320" y="134"/>
                    </a:moveTo>
                    <a:cubicBezTo>
                      <a:pt x="324" y="127"/>
                      <a:pt x="328" y="119"/>
                      <a:pt x="332" y="112"/>
                    </a:cubicBezTo>
                    <a:cubicBezTo>
                      <a:pt x="336" y="106"/>
                      <a:pt x="345" y="91"/>
                      <a:pt x="355" y="93"/>
                    </a:cubicBezTo>
                    <a:cubicBezTo>
                      <a:pt x="374" y="97"/>
                      <a:pt x="347" y="139"/>
                      <a:pt x="340" y="148"/>
                    </a:cubicBezTo>
                    <a:cubicBezTo>
                      <a:pt x="337" y="145"/>
                      <a:pt x="333" y="142"/>
                      <a:pt x="330" y="140"/>
                    </a:cubicBezTo>
                    <a:cubicBezTo>
                      <a:pt x="327" y="138"/>
                      <a:pt x="323" y="136"/>
                      <a:pt x="320" y="134"/>
                    </a:cubicBezTo>
                    <a:close/>
                    <a:moveTo>
                      <a:pt x="291" y="123"/>
                    </a:moveTo>
                    <a:cubicBezTo>
                      <a:pt x="294" y="113"/>
                      <a:pt x="295" y="103"/>
                      <a:pt x="300" y="94"/>
                    </a:cubicBezTo>
                    <a:cubicBezTo>
                      <a:pt x="302" y="87"/>
                      <a:pt x="314" y="67"/>
                      <a:pt x="322" y="79"/>
                    </a:cubicBezTo>
                    <a:cubicBezTo>
                      <a:pt x="328" y="87"/>
                      <a:pt x="326" y="98"/>
                      <a:pt x="324" y="106"/>
                    </a:cubicBezTo>
                    <a:cubicBezTo>
                      <a:pt x="321" y="115"/>
                      <a:pt x="318" y="123"/>
                      <a:pt x="316" y="132"/>
                    </a:cubicBezTo>
                    <a:cubicBezTo>
                      <a:pt x="308" y="128"/>
                      <a:pt x="300" y="125"/>
                      <a:pt x="291" y="123"/>
                    </a:cubicBezTo>
                    <a:close/>
                    <a:moveTo>
                      <a:pt x="260" y="14"/>
                    </a:moveTo>
                    <a:cubicBezTo>
                      <a:pt x="263" y="12"/>
                      <a:pt x="266" y="10"/>
                      <a:pt x="269" y="8"/>
                    </a:cubicBezTo>
                    <a:cubicBezTo>
                      <a:pt x="271" y="7"/>
                      <a:pt x="272" y="6"/>
                      <a:pt x="273" y="5"/>
                    </a:cubicBezTo>
                    <a:cubicBezTo>
                      <a:pt x="279" y="13"/>
                      <a:pt x="282" y="23"/>
                      <a:pt x="284" y="32"/>
                    </a:cubicBezTo>
                    <a:cubicBezTo>
                      <a:pt x="287" y="43"/>
                      <a:pt x="290" y="54"/>
                      <a:pt x="289" y="65"/>
                    </a:cubicBezTo>
                    <a:cubicBezTo>
                      <a:pt x="284" y="59"/>
                      <a:pt x="277" y="55"/>
                      <a:pt x="270" y="54"/>
                    </a:cubicBezTo>
                    <a:cubicBezTo>
                      <a:pt x="270" y="41"/>
                      <a:pt x="268" y="25"/>
                      <a:pt x="260" y="14"/>
                    </a:cubicBezTo>
                    <a:close/>
                    <a:moveTo>
                      <a:pt x="252" y="60"/>
                    </a:moveTo>
                    <a:cubicBezTo>
                      <a:pt x="251" y="49"/>
                      <a:pt x="249" y="36"/>
                      <a:pt x="241" y="28"/>
                    </a:cubicBezTo>
                    <a:cubicBezTo>
                      <a:pt x="247" y="24"/>
                      <a:pt x="252" y="20"/>
                      <a:pt x="258" y="16"/>
                    </a:cubicBezTo>
                    <a:cubicBezTo>
                      <a:pt x="265" y="27"/>
                      <a:pt x="267" y="41"/>
                      <a:pt x="267" y="54"/>
                    </a:cubicBezTo>
                    <a:cubicBezTo>
                      <a:pt x="265" y="54"/>
                      <a:pt x="263" y="55"/>
                      <a:pt x="262" y="55"/>
                    </a:cubicBezTo>
                    <a:cubicBezTo>
                      <a:pt x="258" y="56"/>
                      <a:pt x="254" y="58"/>
                      <a:pt x="252" y="60"/>
                    </a:cubicBezTo>
                    <a:close/>
                    <a:moveTo>
                      <a:pt x="230" y="79"/>
                    </a:moveTo>
                    <a:cubicBezTo>
                      <a:pt x="225" y="74"/>
                      <a:pt x="221" y="70"/>
                      <a:pt x="216" y="66"/>
                    </a:cubicBezTo>
                    <a:cubicBezTo>
                      <a:pt x="221" y="59"/>
                      <a:pt x="224" y="50"/>
                      <a:pt x="225" y="42"/>
                    </a:cubicBezTo>
                    <a:cubicBezTo>
                      <a:pt x="230" y="38"/>
                      <a:pt x="234" y="34"/>
                      <a:pt x="239" y="30"/>
                    </a:cubicBezTo>
                    <a:cubicBezTo>
                      <a:pt x="246" y="38"/>
                      <a:pt x="249" y="52"/>
                      <a:pt x="249" y="63"/>
                    </a:cubicBezTo>
                    <a:cubicBezTo>
                      <a:pt x="249" y="63"/>
                      <a:pt x="249" y="63"/>
                      <a:pt x="249" y="63"/>
                    </a:cubicBezTo>
                    <a:cubicBezTo>
                      <a:pt x="245" y="67"/>
                      <a:pt x="242" y="73"/>
                      <a:pt x="241" y="79"/>
                    </a:cubicBezTo>
                    <a:cubicBezTo>
                      <a:pt x="237" y="78"/>
                      <a:pt x="233" y="78"/>
                      <a:pt x="230" y="79"/>
                    </a:cubicBezTo>
                    <a:close/>
                    <a:moveTo>
                      <a:pt x="262" y="123"/>
                    </a:moveTo>
                    <a:cubicBezTo>
                      <a:pt x="261" y="114"/>
                      <a:pt x="259" y="106"/>
                      <a:pt x="258" y="98"/>
                    </a:cubicBezTo>
                    <a:cubicBezTo>
                      <a:pt x="257" y="91"/>
                      <a:pt x="255" y="74"/>
                      <a:pt x="264" y="71"/>
                    </a:cubicBezTo>
                    <a:cubicBezTo>
                      <a:pt x="274" y="67"/>
                      <a:pt x="280" y="86"/>
                      <a:pt x="282" y="93"/>
                    </a:cubicBezTo>
                    <a:cubicBezTo>
                      <a:pt x="284" y="103"/>
                      <a:pt x="286" y="112"/>
                      <a:pt x="287" y="122"/>
                    </a:cubicBezTo>
                    <a:cubicBezTo>
                      <a:pt x="278" y="121"/>
                      <a:pt x="270" y="121"/>
                      <a:pt x="262" y="123"/>
                    </a:cubicBezTo>
                    <a:close/>
                    <a:moveTo>
                      <a:pt x="286" y="210"/>
                    </a:moveTo>
                    <a:cubicBezTo>
                      <a:pt x="279" y="209"/>
                      <a:pt x="272" y="212"/>
                      <a:pt x="267" y="216"/>
                    </a:cubicBezTo>
                    <a:cubicBezTo>
                      <a:pt x="267" y="211"/>
                      <a:pt x="265" y="207"/>
                      <a:pt x="264" y="202"/>
                    </a:cubicBezTo>
                    <a:cubicBezTo>
                      <a:pt x="262" y="197"/>
                      <a:pt x="261" y="190"/>
                      <a:pt x="259" y="184"/>
                    </a:cubicBezTo>
                    <a:cubicBezTo>
                      <a:pt x="255" y="172"/>
                      <a:pt x="251" y="159"/>
                      <a:pt x="246" y="147"/>
                    </a:cubicBezTo>
                    <a:cubicBezTo>
                      <a:pt x="235" y="123"/>
                      <a:pt x="221" y="102"/>
                      <a:pt x="203" y="83"/>
                    </a:cubicBezTo>
                    <a:cubicBezTo>
                      <a:pt x="207" y="79"/>
                      <a:pt x="210" y="75"/>
                      <a:pt x="213" y="71"/>
                    </a:cubicBezTo>
                    <a:cubicBezTo>
                      <a:pt x="214" y="70"/>
                      <a:pt x="214" y="70"/>
                      <a:pt x="214" y="69"/>
                    </a:cubicBezTo>
                    <a:cubicBezTo>
                      <a:pt x="235" y="87"/>
                      <a:pt x="250" y="111"/>
                      <a:pt x="262" y="135"/>
                    </a:cubicBezTo>
                    <a:cubicBezTo>
                      <a:pt x="274" y="159"/>
                      <a:pt x="282" y="184"/>
                      <a:pt x="286" y="210"/>
                    </a:cubicBezTo>
                    <a:close/>
                    <a:moveTo>
                      <a:pt x="259" y="198"/>
                    </a:moveTo>
                    <a:cubicBezTo>
                      <a:pt x="260" y="200"/>
                      <a:pt x="260" y="202"/>
                      <a:pt x="261" y="203"/>
                    </a:cubicBezTo>
                    <a:cubicBezTo>
                      <a:pt x="262" y="208"/>
                      <a:pt x="264" y="213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1" y="223"/>
                      <a:pt x="260" y="226"/>
                      <a:pt x="259" y="231"/>
                    </a:cubicBezTo>
                    <a:cubicBezTo>
                      <a:pt x="252" y="222"/>
                      <a:pt x="249" y="206"/>
                      <a:pt x="259" y="198"/>
                    </a:cubicBezTo>
                    <a:close/>
                    <a:moveTo>
                      <a:pt x="295" y="141"/>
                    </a:moveTo>
                    <a:cubicBezTo>
                      <a:pt x="294" y="149"/>
                      <a:pt x="293" y="156"/>
                      <a:pt x="290" y="164"/>
                    </a:cubicBezTo>
                    <a:cubicBezTo>
                      <a:pt x="286" y="163"/>
                      <a:pt x="282" y="162"/>
                      <a:pt x="278" y="162"/>
                    </a:cubicBezTo>
                    <a:cubicBezTo>
                      <a:pt x="275" y="154"/>
                      <a:pt x="272" y="147"/>
                      <a:pt x="268" y="139"/>
                    </a:cubicBezTo>
                    <a:cubicBezTo>
                      <a:pt x="278" y="138"/>
                      <a:pt x="287" y="139"/>
                      <a:pt x="295" y="141"/>
                    </a:cubicBezTo>
                    <a:close/>
                    <a:moveTo>
                      <a:pt x="318" y="151"/>
                    </a:moveTo>
                    <a:cubicBezTo>
                      <a:pt x="315" y="157"/>
                      <a:pt x="313" y="164"/>
                      <a:pt x="308" y="170"/>
                    </a:cubicBezTo>
                    <a:cubicBezTo>
                      <a:pt x="303" y="168"/>
                      <a:pt x="298" y="166"/>
                      <a:pt x="293" y="164"/>
                    </a:cubicBezTo>
                    <a:cubicBezTo>
                      <a:pt x="296" y="157"/>
                      <a:pt x="297" y="149"/>
                      <a:pt x="298" y="142"/>
                    </a:cubicBezTo>
                    <a:cubicBezTo>
                      <a:pt x="305" y="144"/>
                      <a:pt x="312" y="147"/>
                      <a:pt x="318" y="151"/>
                    </a:cubicBezTo>
                    <a:close/>
                    <a:moveTo>
                      <a:pt x="344" y="173"/>
                    </a:moveTo>
                    <a:cubicBezTo>
                      <a:pt x="340" y="176"/>
                      <a:pt x="337" y="177"/>
                      <a:pt x="333" y="180"/>
                    </a:cubicBezTo>
                    <a:cubicBezTo>
                      <a:pt x="331" y="181"/>
                      <a:pt x="329" y="182"/>
                      <a:pt x="327" y="184"/>
                    </a:cubicBezTo>
                    <a:cubicBezTo>
                      <a:pt x="325" y="182"/>
                      <a:pt x="323" y="180"/>
                      <a:pt x="321" y="178"/>
                    </a:cubicBezTo>
                    <a:cubicBezTo>
                      <a:pt x="318" y="176"/>
                      <a:pt x="315" y="173"/>
                      <a:pt x="311" y="171"/>
                    </a:cubicBezTo>
                    <a:cubicBezTo>
                      <a:pt x="315" y="166"/>
                      <a:pt x="318" y="159"/>
                      <a:pt x="321" y="152"/>
                    </a:cubicBezTo>
                    <a:cubicBezTo>
                      <a:pt x="330" y="158"/>
                      <a:pt x="337" y="165"/>
                      <a:pt x="344" y="173"/>
                    </a:cubicBezTo>
                    <a:close/>
                    <a:moveTo>
                      <a:pt x="360" y="202"/>
                    </a:moveTo>
                    <a:cubicBezTo>
                      <a:pt x="352" y="203"/>
                      <a:pt x="345" y="204"/>
                      <a:pt x="337" y="204"/>
                    </a:cubicBezTo>
                    <a:cubicBezTo>
                      <a:pt x="335" y="198"/>
                      <a:pt x="333" y="192"/>
                      <a:pt x="329" y="187"/>
                    </a:cubicBezTo>
                    <a:cubicBezTo>
                      <a:pt x="332" y="185"/>
                      <a:pt x="334" y="183"/>
                      <a:pt x="337" y="181"/>
                    </a:cubicBezTo>
                    <a:cubicBezTo>
                      <a:pt x="340" y="179"/>
                      <a:pt x="343" y="178"/>
                      <a:pt x="346" y="176"/>
                    </a:cubicBezTo>
                    <a:cubicBezTo>
                      <a:pt x="352" y="184"/>
                      <a:pt x="357" y="193"/>
                      <a:pt x="360" y="202"/>
                    </a:cubicBezTo>
                    <a:close/>
                    <a:moveTo>
                      <a:pt x="365" y="228"/>
                    </a:moveTo>
                    <a:cubicBezTo>
                      <a:pt x="357" y="228"/>
                      <a:pt x="348" y="229"/>
                      <a:pt x="341" y="227"/>
                    </a:cubicBezTo>
                    <a:cubicBezTo>
                      <a:pt x="341" y="224"/>
                      <a:pt x="341" y="221"/>
                      <a:pt x="340" y="218"/>
                    </a:cubicBezTo>
                    <a:cubicBezTo>
                      <a:pt x="340" y="215"/>
                      <a:pt x="339" y="211"/>
                      <a:pt x="338" y="207"/>
                    </a:cubicBezTo>
                    <a:cubicBezTo>
                      <a:pt x="346" y="207"/>
                      <a:pt x="354" y="207"/>
                      <a:pt x="361" y="205"/>
                    </a:cubicBezTo>
                    <a:cubicBezTo>
                      <a:pt x="363" y="211"/>
                      <a:pt x="364" y="217"/>
                      <a:pt x="364" y="223"/>
                    </a:cubicBezTo>
                    <a:cubicBezTo>
                      <a:pt x="364" y="225"/>
                      <a:pt x="365" y="226"/>
                      <a:pt x="365" y="228"/>
                    </a:cubicBezTo>
                    <a:close/>
                    <a:moveTo>
                      <a:pt x="361" y="255"/>
                    </a:moveTo>
                    <a:cubicBezTo>
                      <a:pt x="354" y="252"/>
                      <a:pt x="346" y="250"/>
                      <a:pt x="339" y="248"/>
                    </a:cubicBezTo>
                    <a:cubicBezTo>
                      <a:pt x="340" y="242"/>
                      <a:pt x="341" y="236"/>
                      <a:pt x="341" y="230"/>
                    </a:cubicBezTo>
                    <a:cubicBezTo>
                      <a:pt x="348" y="232"/>
                      <a:pt x="357" y="231"/>
                      <a:pt x="365" y="231"/>
                    </a:cubicBezTo>
                    <a:cubicBezTo>
                      <a:pt x="365" y="239"/>
                      <a:pt x="363" y="247"/>
                      <a:pt x="361" y="255"/>
                    </a:cubicBezTo>
                    <a:close/>
                    <a:moveTo>
                      <a:pt x="331" y="267"/>
                    </a:moveTo>
                    <a:cubicBezTo>
                      <a:pt x="331" y="267"/>
                      <a:pt x="331" y="267"/>
                      <a:pt x="331" y="267"/>
                    </a:cubicBezTo>
                    <a:cubicBezTo>
                      <a:pt x="334" y="262"/>
                      <a:pt x="336" y="256"/>
                      <a:pt x="338" y="251"/>
                    </a:cubicBezTo>
                    <a:cubicBezTo>
                      <a:pt x="345" y="253"/>
                      <a:pt x="352" y="256"/>
                      <a:pt x="360" y="258"/>
                    </a:cubicBezTo>
                    <a:cubicBezTo>
                      <a:pt x="357" y="265"/>
                      <a:pt x="353" y="272"/>
                      <a:pt x="349" y="278"/>
                    </a:cubicBezTo>
                    <a:cubicBezTo>
                      <a:pt x="342" y="275"/>
                      <a:pt x="337" y="270"/>
                      <a:pt x="331" y="267"/>
                    </a:cubicBezTo>
                    <a:close/>
                    <a:moveTo>
                      <a:pt x="318" y="281"/>
                    </a:moveTo>
                    <a:cubicBezTo>
                      <a:pt x="322" y="278"/>
                      <a:pt x="326" y="274"/>
                      <a:pt x="329" y="270"/>
                    </a:cubicBezTo>
                    <a:cubicBezTo>
                      <a:pt x="335" y="273"/>
                      <a:pt x="341" y="278"/>
                      <a:pt x="347" y="281"/>
                    </a:cubicBezTo>
                    <a:cubicBezTo>
                      <a:pt x="346" y="282"/>
                      <a:pt x="345" y="283"/>
                      <a:pt x="344" y="284"/>
                    </a:cubicBezTo>
                    <a:cubicBezTo>
                      <a:pt x="340" y="289"/>
                      <a:pt x="335" y="293"/>
                      <a:pt x="331" y="297"/>
                    </a:cubicBezTo>
                    <a:cubicBezTo>
                      <a:pt x="326" y="292"/>
                      <a:pt x="322" y="286"/>
                      <a:pt x="318" y="281"/>
                    </a:cubicBezTo>
                    <a:close/>
                    <a:moveTo>
                      <a:pt x="293" y="290"/>
                    </a:moveTo>
                    <a:cubicBezTo>
                      <a:pt x="293" y="283"/>
                      <a:pt x="293" y="276"/>
                      <a:pt x="293" y="269"/>
                    </a:cubicBezTo>
                    <a:cubicBezTo>
                      <a:pt x="313" y="263"/>
                      <a:pt x="322" y="244"/>
                      <a:pt x="321" y="224"/>
                    </a:cubicBezTo>
                    <a:cubicBezTo>
                      <a:pt x="319" y="205"/>
                      <a:pt x="306" y="187"/>
                      <a:pt x="285" y="186"/>
                    </a:cubicBezTo>
                    <a:cubicBezTo>
                      <a:pt x="285" y="186"/>
                      <a:pt x="285" y="186"/>
                      <a:pt x="285" y="186"/>
                    </a:cubicBezTo>
                    <a:cubicBezTo>
                      <a:pt x="284" y="179"/>
                      <a:pt x="282" y="172"/>
                      <a:pt x="280" y="166"/>
                    </a:cubicBezTo>
                    <a:cubicBezTo>
                      <a:pt x="293" y="167"/>
                      <a:pt x="308" y="172"/>
                      <a:pt x="318" y="181"/>
                    </a:cubicBezTo>
                    <a:cubicBezTo>
                      <a:pt x="329" y="190"/>
                      <a:pt x="335" y="205"/>
                      <a:pt x="337" y="219"/>
                    </a:cubicBezTo>
                    <a:cubicBezTo>
                      <a:pt x="339" y="235"/>
                      <a:pt x="336" y="253"/>
                      <a:pt x="327" y="266"/>
                    </a:cubicBezTo>
                    <a:cubicBezTo>
                      <a:pt x="319" y="278"/>
                      <a:pt x="306" y="285"/>
                      <a:pt x="293" y="290"/>
                    </a:cubicBezTo>
                    <a:close/>
                    <a:moveTo>
                      <a:pt x="299" y="217"/>
                    </a:moveTo>
                    <a:cubicBezTo>
                      <a:pt x="296" y="214"/>
                      <a:pt x="292" y="212"/>
                      <a:pt x="289" y="211"/>
                    </a:cubicBezTo>
                    <a:cubicBezTo>
                      <a:pt x="288" y="204"/>
                      <a:pt x="287" y="197"/>
                      <a:pt x="286" y="190"/>
                    </a:cubicBezTo>
                    <a:cubicBezTo>
                      <a:pt x="305" y="192"/>
                      <a:pt x="317" y="209"/>
                      <a:pt x="317" y="227"/>
                    </a:cubicBezTo>
                    <a:cubicBezTo>
                      <a:pt x="317" y="236"/>
                      <a:pt x="316" y="245"/>
                      <a:pt x="311" y="252"/>
                    </a:cubicBezTo>
                    <a:cubicBezTo>
                      <a:pt x="307" y="259"/>
                      <a:pt x="301" y="263"/>
                      <a:pt x="293" y="266"/>
                    </a:cubicBezTo>
                    <a:cubicBezTo>
                      <a:pt x="293" y="263"/>
                      <a:pt x="294" y="260"/>
                      <a:pt x="294" y="257"/>
                    </a:cubicBezTo>
                    <a:cubicBezTo>
                      <a:pt x="299" y="254"/>
                      <a:pt x="304" y="249"/>
                      <a:pt x="305" y="242"/>
                    </a:cubicBezTo>
                    <a:cubicBezTo>
                      <a:pt x="307" y="233"/>
                      <a:pt x="306" y="223"/>
                      <a:pt x="299" y="217"/>
                    </a:cubicBezTo>
                    <a:close/>
                    <a:moveTo>
                      <a:pt x="232" y="223"/>
                    </a:moveTo>
                    <a:cubicBezTo>
                      <a:pt x="226" y="202"/>
                      <a:pt x="234" y="184"/>
                      <a:pt x="252" y="173"/>
                    </a:cubicBezTo>
                    <a:cubicBezTo>
                      <a:pt x="253" y="177"/>
                      <a:pt x="254" y="181"/>
                      <a:pt x="256" y="185"/>
                    </a:cubicBezTo>
                    <a:cubicBezTo>
                      <a:pt x="256" y="188"/>
                      <a:pt x="257" y="192"/>
                      <a:pt x="258" y="195"/>
                    </a:cubicBezTo>
                    <a:cubicBezTo>
                      <a:pt x="246" y="203"/>
                      <a:pt x="246" y="228"/>
                      <a:pt x="260" y="235"/>
                    </a:cubicBezTo>
                    <a:cubicBezTo>
                      <a:pt x="260" y="237"/>
                      <a:pt x="263" y="236"/>
                      <a:pt x="263" y="235"/>
                    </a:cubicBezTo>
                    <a:cubicBezTo>
                      <a:pt x="263" y="225"/>
                      <a:pt x="269" y="215"/>
                      <a:pt x="280" y="214"/>
                    </a:cubicBezTo>
                    <a:cubicBezTo>
                      <a:pt x="290" y="213"/>
                      <a:pt x="299" y="219"/>
                      <a:pt x="301" y="229"/>
                    </a:cubicBezTo>
                    <a:cubicBezTo>
                      <a:pt x="303" y="236"/>
                      <a:pt x="301" y="246"/>
                      <a:pt x="295" y="251"/>
                    </a:cubicBezTo>
                    <a:cubicBezTo>
                      <a:pt x="289" y="257"/>
                      <a:pt x="278" y="259"/>
                      <a:pt x="269" y="257"/>
                    </a:cubicBezTo>
                    <a:cubicBezTo>
                      <a:pt x="251" y="255"/>
                      <a:pt x="237" y="240"/>
                      <a:pt x="232" y="223"/>
                    </a:cubicBezTo>
                    <a:close/>
                    <a:moveTo>
                      <a:pt x="196" y="130"/>
                    </a:moveTo>
                    <a:cubicBezTo>
                      <a:pt x="197" y="136"/>
                      <a:pt x="197" y="141"/>
                      <a:pt x="197" y="146"/>
                    </a:cubicBezTo>
                    <a:cubicBezTo>
                      <a:pt x="199" y="167"/>
                      <a:pt x="199" y="188"/>
                      <a:pt x="203" y="209"/>
                    </a:cubicBezTo>
                    <a:cubicBezTo>
                      <a:pt x="205" y="225"/>
                      <a:pt x="211" y="240"/>
                      <a:pt x="221" y="252"/>
                    </a:cubicBezTo>
                    <a:cubicBezTo>
                      <a:pt x="233" y="266"/>
                      <a:pt x="247" y="273"/>
                      <a:pt x="264" y="277"/>
                    </a:cubicBezTo>
                    <a:cubicBezTo>
                      <a:pt x="264" y="283"/>
                      <a:pt x="264" y="288"/>
                      <a:pt x="263" y="293"/>
                    </a:cubicBezTo>
                    <a:cubicBezTo>
                      <a:pt x="257" y="291"/>
                      <a:pt x="251" y="290"/>
                      <a:pt x="245" y="288"/>
                    </a:cubicBezTo>
                    <a:cubicBezTo>
                      <a:pt x="239" y="285"/>
                      <a:pt x="233" y="282"/>
                      <a:pt x="227" y="278"/>
                    </a:cubicBezTo>
                    <a:cubicBezTo>
                      <a:pt x="217" y="271"/>
                      <a:pt x="208" y="261"/>
                      <a:pt x="201" y="250"/>
                    </a:cubicBezTo>
                    <a:cubicBezTo>
                      <a:pt x="187" y="230"/>
                      <a:pt x="182" y="204"/>
                      <a:pt x="186" y="180"/>
                    </a:cubicBezTo>
                    <a:cubicBezTo>
                      <a:pt x="192" y="165"/>
                      <a:pt x="196" y="147"/>
                      <a:pt x="196" y="130"/>
                    </a:cubicBezTo>
                    <a:close/>
                    <a:moveTo>
                      <a:pt x="189" y="95"/>
                    </a:moveTo>
                    <a:cubicBezTo>
                      <a:pt x="193" y="93"/>
                      <a:pt x="197" y="89"/>
                      <a:pt x="201" y="86"/>
                    </a:cubicBezTo>
                    <a:cubicBezTo>
                      <a:pt x="218" y="104"/>
                      <a:pt x="232" y="125"/>
                      <a:pt x="242" y="148"/>
                    </a:cubicBezTo>
                    <a:cubicBezTo>
                      <a:pt x="245" y="155"/>
                      <a:pt x="248" y="162"/>
                      <a:pt x="250" y="169"/>
                    </a:cubicBezTo>
                    <a:cubicBezTo>
                      <a:pt x="246" y="172"/>
                      <a:pt x="242" y="174"/>
                      <a:pt x="238" y="178"/>
                    </a:cubicBezTo>
                    <a:cubicBezTo>
                      <a:pt x="223" y="194"/>
                      <a:pt x="222" y="219"/>
                      <a:pt x="234" y="237"/>
                    </a:cubicBezTo>
                    <a:cubicBezTo>
                      <a:pt x="241" y="249"/>
                      <a:pt x="252" y="257"/>
                      <a:pt x="265" y="261"/>
                    </a:cubicBezTo>
                    <a:cubicBezTo>
                      <a:pt x="265" y="265"/>
                      <a:pt x="265" y="270"/>
                      <a:pt x="265" y="274"/>
                    </a:cubicBezTo>
                    <a:cubicBezTo>
                      <a:pt x="247" y="269"/>
                      <a:pt x="231" y="261"/>
                      <a:pt x="220" y="245"/>
                    </a:cubicBezTo>
                    <a:cubicBezTo>
                      <a:pt x="210" y="230"/>
                      <a:pt x="206" y="212"/>
                      <a:pt x="205" y="194"/>
                    </a:cubicBezTo>
                    <a:cubicBezTo>
                      <a:pt x="203" y="175"/>
                      <a:pt x="202" y="155"/>
                      <a:pt x="200" y="136"/>
                    </a:cubicBezTo>
                    <a:cubicBezTo>
                      <a:pt x="199" y="122"/>
                      <a:pt x="197" y="107"/>
                      <a:pt x="189" y="9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3" name="Freeform 4583"/>
              <p:cNvSpPr/>
              <p:nvPr/>
            </p:nvSpPr>
            <p:spPr bwMode="auto">
              <a:xfrm>
                <a:off x="6794" y="1687"/>
                <a:ext cx="2" cy="2"/>
              </a:xfrm>
              <a:custGeom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4" name="Freeform 4584"/>
              <p:cNvSpPr/>
              <p:nvPr/>
            </p:nvSpPr>
            <p:spPr bwMode="auto">
              <a:xfrm flipH="1">
                <a:off x="6908" y="1585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5" name="Freeform 4585"/>
              <p:cNvSpPr/>
              <p:nvPr/>
            </p:nvSpPr>
            <p:spPr bwMode="auto">
              <a:xfrm>
                <a:off x="6834" y="1637"/>
                <a:ext cx="17" cy="12"/>
              </a:xfrm>
              <a:custGeom>
                <a:gdLst>
                  <a:gd name="T0" fmla="*/ 7 w 7"/>
                  <a:gd name="T1" fmla="*/ 5 h 5"/>
                  <a:gd name="T2" fmla="*/ 0 w 7"/>
                  <a:gd name="T3" fmla="*/ 3 h 5"/>
                  <a:gd name="T4" fmla="*/ 4 w 7"/>
                  <a:gd name="T5" fmla="*/ 0 h 5"/>
                  <a:gd name="T6" fmla="*/ 7 w 7"/>
                  <a:gd name="T7" fmla="*/ 1 h 5"/>
                  <a:gd name="T8" fmla="*/ 7 w 7"/>
                  <a:gd name="T9" fmla="*/ 4 h 5"/>
                  <a:gd name="T10" fmla="*/ 7 w 7"/>
                  <a:gd name="T11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cubicBezTo>
                      <a:pt x="5" y="4"/>
                      <a:pt x="2" y="3"/>
                      <a:pt x="0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6" name="Rectangle 4586"/>
              <p:cNvSpPr>
                <a:spLocks noChangeArrowheads="1"/>
              </p:cNvSpPr>
              <p:nvPr/>
            </p:nvSpPr>
            <p:spPr bwMode="auto">
              <a:xfrm>
                <a:off x="7381" y="2290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7" name="Freeform 4587"/>
              <p:cNvSpPr>
                <a:spLocks noEditPoints="1"/>
              </p:cNvSpPr>
              <p:nvPr/>
            </p:nvSpPr>
            <p:spPr bwMode="auto">
              <a:xfrm>
                <a:off x="8050" y="1741"/>
                <a:ext cx="296" cy="549"/>
              </a:xfrm>
              <a:custGeom>
                <a:gdLst>
                  <a:gd name="T0" fmla="*/ 125 w 125"/>
                  <a:gd name="T1" fmla="*/ 31 h 231"/>
                  <a:gd name="T2" fmla="*/ 90 w 125"/>
                  <a:gd name="T3" fmla="*/ 33 h 231"/>
                  <a:gd name="T4" fmla="*/ 56 w 125"/>
                  <a:gd name="T5" fmla="*/ 46 h 231"/>
                  <a:gd name="T6" fmla="*/ 90 w 125"/>
                  <a:gd name="T7" fmla="*/ 54 h 231"/>
                  <a:gd name="T8" fmla="*/ 68 w 125"/>
                  <a:gd name="T9" fmla="*/ 90 h 231"/>
                  <a:gd name="T10" fmla="*/ 31 w 125"/>
                  <a:gd name="T11" fmla="*/ 90 h 231"/>
                  <a:gd name="T12" fmla="*/ 35 w 125"/>
                  <a:gd name="T13" fmla="*/ 138 h 231"/>
                  <a:gd name="T14" fmla="*/ 63 w 125"/>
                  <a:gd name="T15" fmla="*/ 147 h 231"/>
                  <a:gd name="T16" fmla="*/ 55 w 125"/>
                  <a:gd name="T17" fmla="*/ 191 h 231"/>
                  <a:gd name="T18" fmla="*/ 14 w 125"/>
                  <a:gd name="T19" fmla="*/ 183 h 231"/>
                  <a:gd name="T20" fmla="*/ 18 w 125"/>
                  <a:gd name="T21" fmla="*/ 226 h 231"/>
                  <a:gd name="T22" fmla="*/ 57 w 125"/>
                  <a:gd name="T23" fmla="*/ 229 h 231"/>
                  <a:gd name="T24" fmla="*/ 64 w 125"/>
                  <a:gd name="T25" fmla="*/ 231 h 231"/>
                  <a:gd name="T26" fmla="*/ 28 w 125"/>
                  <a:gd name="T27" fmla="*/ 205 h 231"/>
                  <a:gd name="T28" fmla="*/ 87 w 125"/>
                  <a:gd name="T29" fmla="*/ 174 h 231"/>
                  <a:gd name="T30" fmla="*/ 125 w 125"/>
                  <a:gd name="T31" fmla="*/ 154 h 231"/>
                  <a:gd name="T32" fmla="*/ 89 w 125"/>
                  <a:gd name="T33" fmla="*/ 167 h 231"/>
                  <a:gd name="T34" fmla="*/ 61 w 125"/>
                  <a:gd name="T35" fmla="*/ 135 h 231"/>
                  <a:gd name="T36" fmla="*/ 48 w 125"/>
                  <a:gd name="T37" fmla="*/ 107 h 231"/>
                  <a:gd name="T38" fmla="*/ 104 w 125"/>
                  <a:gd name="T39" fmla="*/ 87 h 231"/>
                  <a:gd name="T40" fmla="*/ 106 w 125"/>
                  <a:gd name="T41" fmla="*/ 92 h 231"/>
                  <a:gd name="T42" fmla="*/ 125 w 125"/>
                  <a:gd name="T43" fmla="*/ 121 h 231"/>
                  <a:gd name="T44" fmla="*/ 89 w 125"/>
                  <a:gd name="T45" fmla="*/ 46 h 231"/>
                  <a:gd name="T46" fmla="*/ 101 w 125"/>
                  <a:gd name="T47" fmla="*/ 37 h 231"/>
                  <a:gd name="T48" fmla="*/ 39 w 125"/>
                  <a:gd name="T49" fmla="*/ 197 h 231"/>
                  <a:gd name="T50" fmla="*/ 19 w 125"/>
                  <a:gd name="T51" fmla="*/ 208 h 231"/>
                  <a:gd name="T52" fmla="*/ 4 w 125"/>
                  <a:gd name="T53" fmla="*/ 204 h 231"/>
                  <a:gd name="T54" fmla="*/ 39 w 125"/>
                  <a:gd name="T55" fmla="*/ 197 h 231"/>
                  <a:gd name="T56" fmla="*/ 49 w 125"/>
                  <a:gd name="T57" fmla="*/ 103 h 231"/>
                  <a:gd name="T58" fmla="*/ 30 w 125"/>
                  <a:gd name="T59" fmla="*/ 115 h 231"/>
                  <a:gd name="T60" fmla="*/ 33 w 125"/>
                  <a:gd name="T61" fmla="*/ 133 h 231"/>
                  <a:gd name="T62" fmla="*/ 31 w 125"/>
                  <a:gd name="T63" fmla="*/ 94 h 231"/>
                  <a:gd name="T64" fmla="*/ 86 w 125"/>
                  <a:gd name="T65" fmla="*/ 32 h 231"/>
                  <a:gd name="T66" fmla="*/ 84 w 125"/>
                  <a:gd name="T67" fmla="*/ 32 h 231"/>
                  <a:gd name="T68" fmla="*/ 63 w 125"/>
                  <a:gd name="T69" fmla="*/ 25 h 231"/>
                  <a:gd name="T70" fmla="*/ 60 w 125"/>
                  <a:gd name="T71" fmla="*/ 28 h 231"/>
                  <a:gd name="T72" fmla="*/ 53 w 125"/>
                  <a:gd name="T73" fmla="*/ 19 h 231"/>
                  <a:gd name="T74" fmla="*/ 86 w 125"/>
                  <a:gd name="T75" fmla="*/ 32 h 2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5" h="231">
                    <a:moveTo>
                      <a:pt x="125" y="34"/>
                    </a:moveTo>
                    <a:cubicBezTo>
                      <a:pt x="125" y="31"/>
                      <a:pt x="125" y="31"/>
                      <a:pt x="125" y="31"/>
                    </a:cubicBezTo>
                    <a:cubicBezTo>
                      <a:pt x="119" y="32"/>
                      <a:pt x="114" y="34"/>
                      <a:pt x="108" y="34"/>
                    </a:cubicBezTo>
                    <a:cubicBezTo>
                      <a:pt x="102" y="34"/>
                      <a:pt x="96" y="34"/>
                      <a:pt x="90" y="33"/>
                    </a:cubicBezTo>
                    <a:cubicBezTo>
                      <a:pt x="94" y="14"/>
                      <a:pt x="59" y="0"/>
                      <a:pt x="50" y="18"/>
                    </a:cubicBezTo>
                    <a:cubicBezTo>
                      <a:pt x="45" y="27"/>
                      <a:pt x="47" y="40"/>
                      <a:pt x="56" y="46"/>
                    </a:cubicBezTo>
                    <a:cubicBezTo>
                      <a:pt x="64" y="51"/>
                      <a:pt x="76" y="53"/>
                      <a:pt x="82" y="45"/>
                    </a:cubicBezTo>
                    <a:cubicBezTo>
                      <a:pt x="85" y="48"/>
                      <a:pt x="88" y="51"/>
                      <a:pt x="90" y="54"/>
                    </a:cubicBezTo>
                    <a:cubicBezTo>
                      <a:pt x="96" y="63"/>
                      <a:pt x="99" y="73"/>
                      <a:pt x="103" y="83"/>
                    </a:cubicBezTo>
                    <a:cubicBezTo>
                      <a:pt x="91" y="80"/>
                      <a:pt x="79" y="83"/>
                      <a:pt x="68" y="90"/>
                    </a:cubicBezTo>
                    <a:cubicBezTo>
                      <a:pt x="64" y="92"/>
                      <a:pt x="60" y="95"/>
                      <a:pt x="55" y="98"/>
                    </a:cubicBezTo>
                    <a:cubicBezTo>
                      <a:pt x="50" y="90"/>
                      <a:pt x="40" y="86"/>
                      <a:pt x="31" y="90"/>
                    </a:cubicBezTo>
                    <a:cubicBezTo>
                      <a:pt x="21" y="93"/>
                      <a:pt x="15" y="105"/>
                      <a:pt x="16" y="115"/>
                    </a:cubicBezTo>
                    <a:cubicBezTo>
                      <a:pt x="17" y="126"/>
                      <a:pt x="24" y="135"/>
                      <a:pt x="35" y="138"/>
                    </a:cubicBezTo>
                    <a:cubicBezTo>
                      <a:pt x="41" y="139"/>
                      <a:pt x="51" y="139"/>
                      <a:pt x="55" y="133"/>
                    </a:cubicBezTo>
                    <a:cubicBezTo>
                      <a:pt x="58" y="137"/>
                      <a:pt x="61" y="142"/>
                      <a:pt x="63" y="147"/>
                    </a:cubicBezTo>
                    <a:cubicBezTo>
                      <a:pt x="67" y="157"/>
                      <a:pt x="70" y="170"/>
                      <a:pt x="80" y="175"/>
                    </a:cubicBezTo>
                    <a:cubicBezTo>
                      <a:pt x="72" y="181"/>
                      <a:pt x="64" y="186"/>
                      <a:pt x="55" y="191"/>
                    </a:cubicBezTo>
                    <a:cubicBezTo>
                      <a:pt x="51" y="193"/>
                      <a:pt x="47" y="195"/>
                      <a:pt x="42" y="196"/>
                    </a:cubicBezTo>
                    <a:cubicBezTo>
                      <a:pt x="38" y="185"/>
                      <a:pt x="25" y="178"/>
                      <a:pt x="14" y="183"/>
                    </a:cubicBezTo>
                    <a:cubicBezTo>
                      <a:pt x="5" y="187"/>
                      <a:pt x="0" y="196"/>
                      <a:pt x="0" y="205"/>
                    </a:cubicBezTo>
                    <a:cubicBezTo>
                      <a:pt x="1" y="215"/>
                      <a:pt x="8" y="225"/>
                      <a:pt x="18" y="226"/>
                    </a:cubicBezTo>
                    <a:cubicBezTo>
                      <a:pt x="28" y="227"/>
                      <a:pt x="37" y="223"/>
                      <a:pt x="40" y="214"/>
                    </a:cubicBezTo>
                    <a:cubicBezTo>
                      <a:pt x="47" y="218"/>
                      <a:pt x="52" y="224"/>
                      <a:pt x="57" y="229"/>
                    </a:cubicBezTo>
                    <a:cubicBezTo>
                      <a:pt x="58" y="229"/>
                      <a:pt x="59" y="230"/>
                      <a:pt x="59" y="231"/>
                    </a:cubicBezTo>
                    <a:cubicBezTo>
                      <a:pt x="64" y="231"/>
                      <a:pt x="64" y="231"/>
                      <a:pt x="64" y="231"/>
                    </a:cubicBezTo>
                    <a:cubicBezTo>
                      <a:pt x="59" y="225"/>
                      <a:pt x="53" y="220"/>
                      <a:pt x="47" y="215"/>
                    </a:cubicBezTo>
                    <a:cubicBezTo>
                      <a:pt x="41" y="211"/>
                      <a:pt x="35" y="206"/>
                      <a:pt x="28" y="205"/>
                    </a:cubicBezTo>
                    <a:cubicBezTo>
                      <a:pt x="38" y="202"/>
                      <a:pt x="48" y="199"/>
                      <a:pt x="57" y="194"/>
                    </a:cubicBezTo>
                    <a:cubicBezTo>
                      <a:pt x="68" y="188"/>
                      <a:pt x="78" y="181"/>
                      <a:pt x="87" y="174"/>
                    </a:cubicBezTo>
                    <a:cubicBezTo>
                      <a:pt x="97" y="166"/>
                      <a:pt x="107" y="159"/>
                      <a:pt x="119" y="155"/>
                    </a:cubicBezTo>
                    <a:cubicBezTo>
                      <a:pt x="121" y="155"/>
                      <a:pt x="123" y="154"/>
                      <a:pt x="125" y="154"/>
                    </a:cubicBezTo>
                    <a:cubicBezTo>
                      <a:pt x="125" y="150"/>
                      <a:pt x="125" y="150"/>
                      <a:pt x="125" y="150"/>
                    </a:cubicBezTo>
                    <a:cubicBezTo>
                      <a:pt x="112" y="153"/>
                      <a:pt x="101" y="158"/>
                      <a:pt x="89" y="167"/>
                    </a:cubicBezTo>
                    <a:cubicBezTo>
                      <a:pt x="87" y="169"/>
                      <a:pt x="85" y="171"/>
                      <a:pt x="82" y="173"/>
                    </a:cubicBezTo>
                    <a:cubicBezTo>
                      <a:pt x="69" y="165"/>
                      <a:pt x="69" y="147"/>
                      <a:pt x="61" y="135"/>
                    </a:cubicBezTo>
                    <a:cubicBezTo>
                      <a:pt x="55" y="126"/>
                      <a:pt x="47" y="118"/>
                      <a:pt x="37" y="113"/>
                    </a:cubicBezTo>
                    <a:cubicBezTo>
                      <a:pt x="41" y="112"/>
                      <a:pt x="44" y="110"/>
                      <a:pt x="48" y="107"/>
                    </a:cubicBezTo>
                    <a:cubicBezTo>
                      <a:pt x="53" y="104"/>
                      <a:pt x="58" y="101"/>
                      <a:pt x="64" y="97"/>
                    </a:cubicBezTo>
                    <a:cubicBezTo>
                      <a:pt x="76" y="89"/>
                      <a:pt x="89" y="82"/>
                      <a:pt x="104" y="87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89"/>
                      <a:pt x="105" y="91"/>
                      <a:pt x="106" y="92"/>
                    </a:cubicBezTo>
                    <a:cubicBezTo>
                      <a:pt x="111" y="104"/>
                      <a:pt x="117" y="117"/>
                      <a:pt x="125" y="127"/>
                    </a:cubicBezTo>
                    <a:cubicBezTo>
                      <a:pt x="125" y="121"/>
                      <a:pt x="125" y="121"/>
                      <a:pt x="125" y="121"/>
                    </a:cubicBezTo>
                    <a:cubicBezTo>
                      <a:pt x="116" y="109"/>
                      <a:pt x="110" y="94"/>
                      <a:pt x="105" y="80"/>
                    </a:cubicBezTo>
                    <a:cubicBezTo>
                      <a:pt x="101" y="68"/>
                      <a:pt x="97" y="56"/>
                      <a:pt x="89" y="46"/>
                    </a:cubicBezTo>
                    <a:cubicBezTo>
                      <a:pt x="84" y="41"/>
                      <a:pt x="79" y="36"/>
                      <a:pt x="73" y="32"/>
                    </a:cubicBezTo>
                    <a:cubicBezTo>
                      <a:pt x="82" y="35"/>
                      <a:pt x="91" y="37"/>
                      <a:pt x="101" y="37"/>
                    </a:cubicBezTo>
                    <a:cubicBezTo>
                      <a:pt x="109" y="37"/>
                      <a:pt x="117" y="36"/>
                      <a:pt x="125" y="34"/>
                    </a:cubicBezTo>
                    <a:close/>
                    <a:moveTo>
                      <a:pt x="39" y="197"/>
                    </a:moveTo>
                    <a:cubicBezTo>
                      <a:pt x="32" y="200"/>
                      <a:pt x="25" y="201"/>
                      <a:pt x="18" y="204"/>
                    </a:cubicBezTo>
                    <a:cubicBezTo>
                      <a:pt x="16" y="205"/>
                      <a:pt x="18" y="208"/>
                      <a:pt x="19" y="208"/>
                    </a:cubicBezTo>
                    <a:cubicBezTo>
                      <a:pt x="26" y="207"/>
                      <a:pt x="32" y="209"/>
                      <a:pt x="37" y="212"/>
                    </a:cubicBezTo>
                    <a:cubicBezTo>
                      <a:pt x="30" y="229"/>
                      <a:pt x="4" y="223"/>
                      <a:pt x="4" y="204"/>
                    </a:cubicBezTo>
                    <a:cubicBezTo>
                      <a:pt x="4" y="197"/>
                      <a:pt x="8" y="190"/>
                      <a:pt x="15" y="187"/>
                    </a:cubicBezTo>
                    <a:cubicBezTo>
                      <a:pt x="24" y="183"/>
                      <a:pt x="35" y="188"/>
                      <a:pt x="39" y="197"/>
                    </a:cubicBezTo>
                    <a:close/>
                    <a:moveTo>
                      <a:pt x="52" y="100"/>
                    </a:moveTo>
                    <a:cubicBezTo>
                      <a:pt x="51" y="101"/>
                      <a:pt x="50" y="102"/>
                      <a:pt x="49" y="103"/>
                    </a:cubicBezTo>
                    <a:cubicBezTo>
                      <a:pt x="43" y="106"/>
                      <a:pt x="37" y="110"/>
                      <a:pt x="31" y="111"/>
                    </a:cubicBezTo>
                    <a:cubicBezTo>
                      <a:pt x="29" y="111"/>
                      <a:pt x="29" y="114"/>
                      <a:pt x="30" y="115"/>
                    </a:cubicBezTo>
                    <a:cubicBezTo>
                      <a:pt x="39" y="118"/>
                      <a:pt x="47" y="123"/>
                      <a:pt x="53" y="130"/>
                    </a:cubicBezTo>
                    <a:cubicBezTo>
                      <a:pt x="49" y="136"/>
                      <a:pt x="38" y="135"/>
                      <a:pt x="33" y="133"/>
                    </a:cubicBezTo>
                    <a:cubicBezTo>
                      <a:pt x="25" y="130"/>
                      <a:pt x="19" y="122"/>
                      <a:pt x="20" y="113"/>
                    </a:cubicBezTo>
                    <a:cubicBezTo>
                      <a:pt x="20" y="106"/>
                      <a:pt x="23" y="97"/>
                      <a:pt x="31" y="94"/>
                    </a:cubicBezTo>
                    <a:cubicBezTo>
                      <a:pt x="39" y="90"/>
                      <a:pt x="48" y="93"/>
                      <a:pt x="52" y="100"/>
                    </a:cubicBezTo>
                    <a:close/>
                    <a:moveTo>
                      <a:pt x="86" y="32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85" y="32"/>
                      <a:pt x="85" y="32"/>
                      <a:pt x="84" y="32"/>
                    </a:cubicBezTo>
                    <a:cubicBezTo>
                      <a:pt x="80" y="31"/>
                      <a:pt x="75" y="30"/>
                      <a:pt x="71" y="28"/>
                    </a:cubicBezTo>
                    <a:cubicBezTo>
                      <a:pt x="68" y="27"/>
                      <a:pt x="66" y="26"/>
                      <a:pt x="63" y="25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0" y="24"/>
                      <a:pt x="58" y="27"/>
                      <a:pt x="60" y="28"/>
                    </a:cubicBezTo>
                    <a:cubicBezTo>
                      <a:pt x="67" y="32"/>
                      <a:pt x="74" y="37"/>
                      <a:pt x="80" y="43"/>
                    </a:cubicBezTo>
                    <a:cubicBezTo>
                      <a:pt x="67" y="56"/>
                      <a:pt x="41" y="35"/>
                      <a:pt x="53" y="19"/>
                    </a:cubicBezTo>
                    <a:cubicBezTo>
                      <a:pt x="58" y="12"/>
                      <a:pt x="67" y="13"/>
                      <a:pt x="74" y="16"/>
                    </a:cubicBezTo>
                    <a:cubicBezTo>
                      <a:pt x="81" y="18"/>
                      <a:pt x="88" y="24"/>
                      <a:pt x="86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8" name="Freeform 4588"/>
              <p:cNvSpPr/>
              <p:nvPr/>
            </p:nvSpPr>
            <p:spPr bwMode="auto">
              <a:xfrm>
                <a:off x="8244" y="1590"/>
                <a:ext cx="102" cy="208"/>
              </a:xfrm>
              <a:custGeom>
                <a:gdLst>
                  <a:gd name="T0" fmla="*/ 19 w 43"/>
                  <a:gd name="T1" fmla="*/ 9 h 88"/>
                  <a:gd name="T2" fmla="*/ 15 w 43"/>
                  <a:gd name="T3" fmla="*/ 30 h 88"/>
                  <a:gd name="T4" fmla="*/ 33 w 43"/>
                  <a:gd name="T5" fmla="*/ 41 h 88"/>
                  <a:gd name="T6" fmla="*/ 27 w 43"/>
                  <a:gd name="T7" fmla="*/ 23 h 88"/>
                  <a:gd name="T8" fmla="*/ 29 w 43"/>
                  <a:gd name="T9" fmla="*/ 20 h 88"/>
                  <a:gd name="T10" fmla="*/ 43 w 43"/>
                  <a:gd name="T11" fmla="*/ 23 h 88"/>
                  <a:gd name="T12" fmla="*/ 43 w 43"/>
                  <a:gd name="T13" fmla="*/ 26 h 88"/>
                  <a:gd name="T14" fmla="*/ 32 w 43"/>
                  <a:gd name="T15" fmla="*/ 24 h 88"/>
                  <a:gd name="T16" fmla="*/ 37 w 43"/>
                  <a:gd name="T17" fmla="*/ 52 h 88"/>
                  <a:gd name="T18" fmla="*/ 43 w 43"/>
                  <a:gd name="T19" fmla="*/ 82 h 88"/>
                  <a:gd name="T20" fmla="*/ 43 w 43"/>
                  <a:gd name="T21" fmla="*/ 88 h 88"/>
                  <a:gd name="T22" fmla="*/ 35 w 43"/>
                  <a:gd name="T23" fmla="*/ 62 h 88"/>
                  <a:gd name="T24" fmla="*/ 34 w 43"/>
                  <a:gd name="T25" fmla="*/ 44 h 88"/>
                  <a:gd name="T26" fmla="*/ 15 w 43"/>
                  <a:gd name="T27" fmla="*/ 7 h 88"/>
                  <a:gd name="T28" fmla="*/ 43 w 43"/>
                  <a:gd name="T29" fmla="*/ 8 h 88"/>
                  <a:gd name="T30" fmla="*/ 43 w 43"/>
                  <a:gd name="T31" fmla="*/ 13 h 88"/>
                  <a:gd name="T32" fmla="*/ 19 w 43"/>
                  <a:gd name="T33" fmla="*/ 9 h 8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88">
                    <a:moveTo>
                      <a:pt x="19" y="9"/>
                    </a:moveTo>
                    <a:cubicBezTo>
                      <a:pt x="12" y="14"/>
                      <a:pt x="11" y="23"/>
                      <a:pt x="15" y="30"/>
                    </a:cubicBezTo>
                    <a:cubicBezTo>
                      <a:pt x="18" y="37"/>
                      <a:pt x="26" y="41"/>
                      <a:pt x="33" y="41"/>
                    </a:cubicBezTo>
                    <a:cubicBezTo>
                      <a:pt x="33" y="35"/>
                      <a:pt x="31" y="28"/>
                      <a:pt x="27" y="23"/>
                    </a:cubicBezTo>
                    <a:cubicBezTo>
                      <a:pt x="26" y="21"/>
                      <a:pt x="27" y="19"/>
                      <a:pt x="29" y="20"/>
                    </a:cubicBezTo>
                    <a:cubicBezTo>
                      <a:pt x="33" y="21"/>
                      <a:pt x="38" y="22"/>
                      <a:pt x="43" y="23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0" y="26"/>
                      <a:pt x="36" y="25"/>
                      <a:pt x="32" y="24"/>
                    </a:cubicBezTo>
                    <a:cubicBezTo>
                      <a:pt x="37" y="33"/>
                      <a:pt x="37" y="42"/>
                      <a:pt x="37" y="52"/>
                    </a:cubicBezTo>
                    <a:cubicBezTo>
                      <a:pt x="38" y="62"/>
                      <a:pt x="39" y="73"/>
                      <a:pt x="43" y="82"/>
                    </a:cubicBezTo>
                    <a:cubicBezTo>
                      <a:pt x="43" y="88"/>
                      <a:pt x="43" y="88"/>
                      <a:pt x="43" y="88"/>
                    </a:cubicBezTo>
                    <a:cubicBezTo>
                      <a:pt x="38" y="80"/>
                      <a:pt x="36" y="71"/>
                      <a:pt x="35" y="62"/>
                    </a:cubicBezTo>
                    <a:cubicBezTo>
                      <a:pt x="34" y="56"/>
                      <a:pt x="34" y="50"/>
                      <a:pt x="34" y="44"/>
                    </a:cubicBezTo>
                    <a:cubicBezTo>
                      <a:pt x="15" y="44"/>
                      <a:pt x="0" y="22"/>
                      <a:pt x="15" y="7"/>
                    </a:cubicBezTo>
                    <a:cubicBezTo>
                      <a:pt x="23" y="0"/>
                      <a:pt x="36" y="1"/>
                      <a:pt x="43" y="8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8" y="6"/>
                      <a:pt x="26" y="4"/>
                      <a:pt x="19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9" name="Freeform 4589"/>
              <p:cNvSpPr/>
              <p:nvPr/>
            </p:nvSpPr>
            <p:spPr bwMode="auto">
              <a:xfrm>
                <a:off x="8327" y="2171"/>
                <a:ext cx="19" cy="112"/>
              </a:xfrm>
              <a:custGeom>
                <a:gdLst>
                  <a:gd name="T0" fmla="*/ 8 w 8"/>
                  <a:gd name="T1" fmla="*/ 40 h 47"/>
                  <a:gd name="T2" fmla="*/ 8 w 8"/>
                  <a:gd name="T3" fmla="*/ 47 h 47"/>
                  <a:gd name="T4" fmla="*/ 0 w 8"/>
                  <a:gd name="T5" fmla="*/ 20 h 47"/>
                  <a:gd name="T6" fmla="*/ 8 w 8"/>
                  <a:gd name="T7" fmla="*/ 0 h 47"/>
                  <a:gd name="T8" fmla="*/ 8 w 8"/>
                  <a:gd name="T9" fmla="*/ 7 h 47"/>
                  <a:gd name="T10" fmla="*/ 4 w 8"/>
                  <a:gd name="T11" fmla="*/ 19 h 47"/>
                  <a:gd name="T12" fmla="*/ 8 w 8"/>
                  <a:gd name="T13" fmla="*/ 4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7">
                    <a:moveTo>
                      <a:pt x="8" y="40"/>
                    </a:moveTo>
                    <a:cubicBezTo>
                      <a:pt x="8" y="47"/>
                      <a:pt x="8" y="47"/>
                      <a:pt x="8" y="47"/>
                    </a:cubicBezTo>
                    <a:cubicBezTo>
                      <a:pt x="3" y="39"/>
                      <a:pt x="0" y="29"/>
                      <a:pt x="0" y="20"/>
                    </a:cubicBezTo>
                    <a:cubicBezTo>
                      <a:pt x="1" y="13"/>
                      <a:pt x="4" y="6"/>
                      <a:pt x="8" y="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11"/>
                      <a:pt x="5" y="15"/>
                      <a:pt x="4" y="19"/>
                    </a:cubicBezTo>
                    <a:cubicBezTo>
                      <a:pt x="3" y="26"/>
                      <a:pt x="5" y="34"/>
                      <a:pt x="8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0" name="Freeform 4590"/>
              <p:cNvSpPr/>
              <p:nvPr/>
            </p:nvSpPr>
            <p:spPr bwMode="auto">
              <a:xfrm>
                <a:off x="6636" y="2216"/>
                <a:ext cx="111" cy="74"/>
              </a:xfrm>
              <a:custGeom>
                <a:gdLst>
                  <a:gd name="T0" fmla="*/ 8 w 47"/>
                  <a:gd name="T1" fmla="*/ 5 h 31"/>
                  <a:gd name="T2" fmla="*/ 9 w 47"/>
                  <a:gd name="T3" fmla="*/ 2 h 31"/>
                  <a:gd name="T4" fmla="*/ 10 w 47"/>
                  <a:gd name="T5" fmla="*/ 2 h 31"/>
                  <a:gd name="T6" fmla="*/ 40 w 47"/>
                  <a:gd name="T7" fmla="*/ 13 h 31"/>
                  <a:gd name="T8" fmla="*/ 47 w 47"/>
                  <a:gd name="T9" fmla="*/ 31 h 31"/>
                  <a:gd name="T10" fmla="*/ 42 w 47"/>
                  <a:gd name="T11" fmla="*/ 31 h 31"/>
                  <a:gd name="T12" fmla="*/ 40 w 47"/>
                  <a:gd name="T13" fmla="*/ 21 h 31"/>
                  <a:gd name="T14" fmla="*/ 28 w 47"/>
                  <a:gd name="T15" fmla="*/ 31 h 31"/>
                  <a:gd name="T16" fmla="*/ 22 w 47"/>
                  <a:gd name="T17" fmla="*/ 31 h 31"/>
                  <a:gd name="T18" fmla="*/ 38 w 47"/>
                  <a:gd name="T19" fmla="*/ 18 h 31"/>
                  <a:gd name="T20" fmla="*/ 13 w 47"/>
                  <a:gd name="T21" fmla="*/ 5 h 31"/>
                  <a:gd name="T22" fmla="*/ 6 w 47"/>
                  <a:gd name="T23" fmla="*/ 31 h 31"/>
                  <a:gd name="T24" fmla="*/ 0 w 47"/>
                  <a:gd name="T25" fmla="*/ 31 h 31"/>
                  <a:gd name="T26" fmla="*/ 8 w 47"/>
                  <a:gd name="T27" fmla="*/ 5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31">
                    <a:moveTo>
                      <a:pt x="8" y="5"/>
                    </a:moveTo>
                    <a:cubicBezTo>
                      <a:pt x="8" y="4"/>
                      <a:pt x="8" y="3"/>
                      <a:pt x="9" y="2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21" y="0"/>
                      <a:pt x="32" y="3"/>
                      <a:pt x="40" y="13"/>
                    </a:cubicBezTo>
                    <a:cubicBezTo>
                      <a:pt x="43" y="18"/>
                      <a:pt x="46" y="24"/>
                      <a:pt x="47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27"/>
                      <a:pt x="41" y="24"/>
                      <a:pt x="40" y="21"/>
                    </a:cubicBezTo>
                    <a:cubicBezTo>
                      <a:pt x="36" y="25"/>
                      <a:pt x="32" y="28"/>
                      <a:pt x="28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7" y="27"/>
                      <a:pt x="33" y="22"/>
                      <a:pt x="38" y="18"/>
                    </a:cubicBezTo>
                    <a:cubicBezTo>
                      <a:pt x="33" y="10"/>
                      <a:pt x="24" y="4"/>
                      <a:pt x="13" y="5"/>
                    </a:cubicBezTo>
                    <a:cubicBezTo>
                      <a:pt x="18" y="14"/>
                      <a:pt x="14" y="25"/>
                      <a:pt x="6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0" y="27"/>
                      <a:pt x="16" y="13"/>
                      <a:pt x="8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1" name="Freeform 4591"/>
              <p:cNvSpPr/>
              <p:nvPr/>
            </p:nvSpPr>
            <p:spPr bwMode="auto">
              <a:xfrm>
                <a:off x="6879" y="1571"/>
                <a:ext cx="3" cy="0"/>
              </a:xfrm>
              <a:custGeom>
                <a:gdLst>
                  <a:gd name="T0" fmla="*/ 0 w 1"/>
                  <a:gd name="T1" fmla="*/ 1 w 1"/>
                  <a:gd name="T2" fmla="*/ 0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2" name="Freeform 4592"/>
              <p:cNvSpPr/>
              <p:nvPr/>
            </p:nvSpPr>
            <p:spPr bwMode="auto">
              <a:xfrm>
                <a:off x="6837" y="1571"/>
                <a:ext cx="21" cy="2"/>
              </a:xfrm>
              <a:custGeom>
                <a:gdLst>
                  <a:gd name="T0" fmla="*/ 0 w 9"/>
                  <a:gd name="T1" fmla="*/ 0 h 1"/>
                  <a:gd name="T2" fmla="*/ 9 w 9"/>
                  <a:gd name="T3" fmla="*/ 0 h 1"/>
                  <a:gd name="T4" fmla="*/ 0 w 9"/>
                  <a:gd name="T5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6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3" name="Freeform 4593"/>
              <p:cNvSpPr/>
              <p:nvPr/>
            </p:nvSpPr>
            <p:spPr bwMode="auto">
              <a:xfrm>
                <a:off x="6799" y="1597"/>
                <a:ext cx="28" cy="28"/>
              </a:xfrm>
              <a:custGeom>
                <a:gdLst>
                  <a:gd name="T0" fmla="*/ 0 w 12"/>
                  <a:gd name="T1" fmla="*/ 9 h 12"/>
                  <a:gd name="T2" fmla="*/ 6 w 12"/>
                  <a:gd name="T3" fmla="*/ 0 h 12"/>
                  <a:gd name="T4" fmla="*/ 6 w 12"/>
                  <a:gd name="T5" fmla="*/ 0 h 12"/>
                  <a:gd name="T6" fmla="*/ 7 w 12"/>
                  <a:gd name="T7" fmla="*/ 0 h 12"/>
                  <a:gd name="T8" fmla="*/ 12 w 12"/>
                  <a:gd name="T9" fmla="*/ 3 h 12"/>
                  <a:gd name="T10" fmla="*/ 3 w 12"/>
                  <a:gd name="T11" fmla="*/ 12 h 12"/>
                  <a:gd name="T12" fmla="*/ 0 w 12"/>
                  <a:gd name="T13" fmla="*/ 9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9"/>
                    </a:moveTo>
                    <a:cubicBezTo>
                      <a:pt x="3" y="7"/>
                      <a:pt x="5" y="4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8" y="2"/>
                      <a:pt x="10" y="3"/>
                      <a:pt x="12" y="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1"/>
                      <a:pt x="1" y="10"/>
                      <a:pt x="0" y="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4" name="Freeform 4594"/>
              <p:cNvSpPr/>
              <p:nvPr/>
            </p:nvSpPr>
            <p:spPr bwMode="auto">
              <a:xfrm>
                <a:off x="6806" y="1604"/>
                <a:ext cx="31" cy="21"/>
              </a:xfrm>
              <a:custGeom>
                <a:gdLst>
                  <a:gd name="T0" fmla="*/ 13 w 13"/>
                  <a:gd name="T1" fmla="*/ 0 h 9"/>
                  <a:gd name="T2" fmla="*/ 7 w 13"/>
                  <a:gd name="T3" fmla="*/ 9 h 9"/>
                  <a:gd name="T4" fmla="*/ 0 w 13"/>
                  <a:gd name="T5" fmla="*/ 9 h 9"/>
                  <a:gd name="T6" fmla="*/ 9 w 13"/>
                  <a:gd name="T7" fmla="*/ 0 h 9"/>
                  <a:gd name="T8" fmla="*/ 13 w 13"/>
                  <a:gd name="T9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3" y="0"/>
                    </a:moveTo>
                    <a:cubicBezTo>
                      <a:pt x="13" y="4"/>
                      <a:pt x="11" y="7"/>
                      <a:pt x="7" y="9"/>
                    </a:cubicBezTo>
                    <a:cubicBezTo>
                      <a:pt x="4" y="9"/>
                      <a:pt x="2" y="9"/>
                      <a:pt x="0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2" y="0"/>
                      <a:pt x="13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5" name="Freeform 4595"/>
              <p:cNvSpPr/>
              <p:nvPr/>
            </p:nvSpPr>
            <p:spPr bwMode="auto">
              <a:xfrm>
                <a:off x="6856" y="1649"/>
                <a:ext cx="23" cy="28"/>
              </a:xfrm>
              <a:custGeom>
                <a:gdLst>
                  <a:gd name="T0" fmla="*/ 6 w 10"/>
                  <a:gd name="T1" fmla="*/ 11 h 12"/>
                  <a:gd name="T2" fmla="*/ 0 w 10"/>
                  <a:gd name="T3" fmla="*/ 3 h 12"/>
                  <a:gd name="T4" fmla="*/ 0 w 10"/>
                  <a:gd name="T5" fmla="*/ 0 h 12"/>
                  <a:gd name="T6" fmla="*/ 9 w 10"/>
                  <a:gd name="T7" fmla="*/ 3 h 12"/>
                  <a:gd name="T8" fmla="*/ 6 w 10"/>
                  <a:gd name="T9" fmla="*/ 1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6" y="11"/>
                    </a:moveTo>
                    <a:cubicBezTo>
                      <a:pt x="1" y="12"/>
                      <a:pt x="0" y="6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3" y="1"/>
                      <a:pt x="6" y="2"/>
                      <a:pt x="9" y="3"/>
                    </a:cubicBezTo>
                    <a:cubicBezTo>
                      <a:pt x="10" y="7"/>
                      <a:pt x="10" y="10"/>
                      <a:pt x="6" y="1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6" name="Freeform 4596"/>
              <p:cNvSpPr/>
              <p:nvPr/>
            </p:nvSpPr>
            <p:spPr bwMode="auto">
              <a:xfrm>
                <a:off x="6853" y="1623"/>
                <a:ext cx="21" cy="24"/>
              </a:xfrm>
              <a:custGeom>
                <a:gdLst>
                  <a:gd name="T0" fmla="*/ 1 w 9"/>
                  <a:gd name="T1" fmla="*/ 0 h 10"/>
                  <a:gd name="T2" fmla="*/ 5 w 9"/>
                  <a:gd name="T3" fmla="*/ 4 h 10"/>
                  <a:gd name="T4" fmla="*/ 9 w 9"/>
                  <a:gd name="T5" fmla="*/ 10 h 10"/>
                  <a:gd name="T6" fmla="*/ 1 w 9"/>
                  <a:gd name="T7" fmla="*/ 7 h 10"/>
                  <a:gd name="T8" fmla="*/ 1 w 9"/>
                  <a:gd name="T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1" y="0"/>
                    </a:moveTo>
                    <a:cubicBezTo>
                      <a:pt x="2" y="1"/>
                      <a:pt x="4" y="3"/>
                      <a:pt x="5" y="4"/>
                    </a:cubicBezTo>
                    <a:cubicBezTo>
                      <a:pt x="6" y="6"/>
                      <a:pt x="8" y="8"/>
                      <a:pt x="9" y="10"/>
                    </a:cubicBezTo>
                    <a:cubicBezTo>
                      <a:pt x="6" y="9"/>
                      <a:pt x="3" y="8"/>
                      <a:pt x="1" y="7"/>
                    </a:cubicBezTo>
                    <a:cubicBezTo>
                      <a:pt x="1" y="5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7" name="Freeform 4597"/>
              <p:cNvSpPr/>
              <p:nvPr/>
            </p:nvSpPr>
            <p:spPr bwMode="auto">
              <a:xfrm>
                <a:off x="6856" y="1639"/>
                <a:ext cx="21" cy="17"/>
              </a:xfrm>
              <a:custGeom>
                <a:gdLst>
                  <a:gd name="T0" fmla="*/ 9 w 9"/>
                  <a:gd name="T1" fmla="*/ 7 h 7"/>
                  <a:gd name="T2" fmla="*/ 0 w 9"/>
                  <a:gd name="T3" fmla="*/ 4 h 7"/>
                  <a:gd name="T4" fmla="*/ 0 w 9"/>
                  <a:gd name="T5" fmla="*/ 2 h 7"/>
                  <a:gd name="T6" fmla="*/ 0 w 9"/>
                  <a:gd name="T7" fmla="*/ 0 h 7"/>
                  <a:gd name="T8" fmla="*/ 8 w 9"/>
                  <a:gd name="T9" fmla="*/ 3 h 7"/>
                  <a:gd name="T10" fmla="*/ 8 w 9"/>
                  <a:gd name="T11" fmla="*/ 4 h 7"/>
                  <a:gd name="T12" fmla="*/ 9 w 9"/>
                  <a:gd name="T13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9" y="7"/>
                    </a:moveTo>
                    <a:cubicBezTo>
                      <a:pt x="6" y="6"/>
                      <a:pt x="3" y="5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2" y="1"/>
                      <a:pt x="5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9" y="5"/>
                      <a:pt x="9" y="6"/>
                      <a:pt x="9" y="7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8" name="Freeform 4598"/>
              <p:cNvSpPr/>
              <p:nvPr/>
            </p:nvSpPr>
            <p:spPr bwMode="auto">
              <a:xfrm>
                <a:off x="6792" y="1620"/>
                <a:ext cx="12" cy="10"/>
              </a:xfrm>
              <a:custGeom>
                <a:gdLst>
                  <a:gd name="T0" fmla="*/ 0 w 5"/>
                  <a:gd name="T1" fmla="*/ 0 h 4"/>
                  <a:gd name="T2" fmla="*/ 1 w 5"/>
                  <a:gd name="T3" fmla="*/ 0 h 4"/>
                  <a:gd name="T4" fmla="*/ 1 w 5"/>
                  <a:gd name="T5" fmla="*/ 0 h 4"/>
                  <a:gd name="T6" fmla="*/ 5 w 5"/>
                  <a:gd name="T7" fmla="*/ 3 h 4"/>
                  <a:gd name="T8" fmla="*/ 4 w 5"/>
                  <a:gd name="T9" fmla="*/ 4 h 4"/>
                  <a:gd name="T10" fmla="*/ 0 w 5"/>
                  <a:gd name="T1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4" y="2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9" name="Freeform 4599"/>
              <p:cNvSpPr/>
              <p:nvPr/>
            </p:nvSpPr>
            <p:spPr bwMode="auto">
              <a:xfrm>
                <a:off x="6808" y="1637"/>
                <a:ext cx="19" cy="7"/>
              </a:xfrm>
              <a:custGeom>
                <a:gdLst>
                  <a:gd name="T0" fmla="*/ 0 w 8"/>
                  <a:gd name="T1" fmla="*/ 0 h 3"/>
                  <a:gd name="T2" fmla="*/ 8 w 8"/>
                  <a:gd name="T3" fmla="*/ 2 h 3"/>
                  <a:gd name="T4" fmla="*/ 3 w 8"/>
                  <a:gd name="T5" fmla="*/ 3 h 3"/>
                  <a:gd name="T6" fmla="*/ 0 w 8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3" y="1"/>
                      <a:pt x="6" y="1"/>
                      <a:pt x="8" y="2"/>
                    </a:cubicBezTo>
                    <a:cubicBezTo>
                      <a:pt x="7" y="3"/>
                      <a:pt x="5" y="3"/>
                      <a:pt x="3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0" name="Freeform 4600"/>
              <p:cNvSpPr/>
              <p:nvPr/>
            </p:nvSpPr>
            <p:spPr bwMode="auto">
              <a:xfrm>
                <a:off x="6903" y="1571"/>
                <a:ext cx="21" cy="2"/>
              </a:xfrm>
              <a:custGeom>
                <a:gdLst>
                  <a:gd name="T0" fmla="*/ 0 w 9"/>
                  <a:gd name="T1" fmla="*/ 0 h 1"/>
                  <a:gd name="T2" fmla="*/ 9 w 9"/>
                  <a:gd name="T3" fmla="*/ 0 h 1"/>
                  <a:gd name="T4" fmla="*/ 2 w 9"/>
                  <a:gd name="T5" fmla="*/ 1 h 1"/>
                  <a:gd name="T6" fmla="*/ 0 w 9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5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1" name="Freeform 4601"/>
              <p:cNvSpPr/>
              <p:nvPr/>
            </p:nvSpPr>
            <p:spPr bwMode="auto">
              <a:xfrm>
                <a:off x="6815" y="1599"/>
                <a:ext cx="78" cy="36"/>
              </a:xfrm>
              <a:custGeom>
                <a:gdLst>
                  <a:gd name="T0" fmla="*/ 17 w 33"/>
                  <a:gd name="T1" fmla="*/ 7 h 15"/>
                  <a:gd name="T2" fmla="*/ 15 w 33"/>
                  <a:gd name="T3" fmla="*/ 8 h 15"/>
                  <a:gd name="T4" fmla="*/ 10 w 33"/>
                  <a:gd name="T5" fmla="*/ 15 h 15"/>
                  <a:gd name="T6" fmla="*/ 0 w 33"/>
                  <a:gd name="T7" fmla="*/ 13 h 15"/>
                  <a:gd name="T8" fmla="*/ 4 w 33"/>
                  <a:gd name="T9" fmla="*/ 12 h 15"/>
                  <a:gd name="T10" fmla="*/ 10 w 33"/>
                  <a:gd name="T11" fmla="*/ 2 h 15"/>
                  <a:gd name="T12" fmla="*/ 12 w 33"/>
                  <a:gd name="T13" fmla="*/ 2 h 15"/>
                  <a:gd name="T14" fmla="*/ 14 w 33"/>
                  <a:gd name="T15" fmla="*/ 0 h 15"/>
                  <a:gd name="T16" fmla="*/ 26 w 33"/>
                  <a:gd name="T17" fmla="*/ 0 h 15"/>
                  <a:gd name="T18" fmla="*/ 27 w 33"/>
                  <a:gd name="T19" fmla="*/ 0 h 15"/>
                  <a:gd name="T20" fmla="*/ 33 w 33"/>
                  <a:gd name="T21" fmla="*/ 3 h 15"/>
                  <a:gd name="T22" fmla="*/ 17 w 33"/>
                  <a:gd name="T23" fmla="*/ 7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15">
                    <a:moveTo>
                      <a:pt x="17" y="7"/>
                    </a:moveTo>
                    <a:cubicBezTo>
                      <a:pt x="16" y="7"/>
                      <a:pt x="15" y="7"/>
                      <a:pt x="15" y="8"/>
                    </a:cubicBezTo>
                    <a:cubicBezTo>
                      <a:pt x="15" y="11"/>
                      <a:pt x="13" y="13"/>
                      <a:pt x="10" y="15"/>
                    </a:cubicBezTo>
                    <a:cubicBezTo>
                      <a:pt x="7" y="14"/>
                      <a:pt x="4" y="14"/>
                      <a:pt x="0" y="13"/>
                    </a:cubicBezTo>
                    <a:cubicBezTo>
                      <a:pt x="1" y="13"/>
                      <a:pt x="3" y="12"/>
                      <a:pt x="4" y="12"/>
                    </a:cubicBezTo>
                    <a:cubicBezTo>
                      <a:pt x="8" y="10"/>
                      <a:pt x="11" y="6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2" y="1"/>
                      <a:pt x="13" y="0"/>
                      <a:pt x="14" y="0"/>
                    </a:cubicBezTo>
                    <a:cubicBezTo>
                      <a:pt x="18" y="2"/>
                      <a:pt x="23" y="3"/>
                      <a:pt x="26" y="0"/>
                    </a:cubicBezTo>
                    <a:cubicBezTo>
                      <a:pt x="26" y="0"/>
                      <a:pt x="26" y="0"/>
                      <a:pt x="27" y="0"/>
                    </a:cubicBezTo>
                    <a:cubicBezTo>
                      <a:pt x="29" y="1"/>
                      <a:pt x="31" y="2"/>
                      <a:pt x="33" y="3"/>
                    </a:cubicBezTo>
                    <a:cubicBezTo>
                      <a:pt x="29" y="7"/>
                      <a:pt x="23" y="10"/>
                      <a:pt x="17" y="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2" name="Freeform 4602"/>
              <p:cNvSpPr/>
              <p:nvPr/>
            </p:nvSpPr>
            <p:spPr bwMode="auto">
              <a:xfrm>
                <a:off x="6884" y="1571"/>
                <a:ext cx="21" cy="28"/>
              </a:xfrm>
              <a:custGeom>
                <a:gdLst>
                  <a:gd name="T0" fmla="*/ 9 w 9"/>
                  <a:gd name="T1" fmla="*/ 4 h 12"/>
                  <a:gd name="T2" fmla="*/ 6 w 9"/>
                  <a:gd name="T3" fmla="*/ 12 h 12"/>
                  <a:gd name="T4" fmla="*/ 0 w 9"/>
                  <a:gd name="T5" fmla="*/ 9 h 12"/>
                  <a:gd name="T6" fmla="*/ 2 w 9"/>
                  <a:gd name="T7" fmla="*/ 1 h 12"/>
                  <a:gd name="T8" fmla="*/ 3 w 9"/>
                  <a:gd name="T9" fmla="*/ 0 h 12"/>
                  <a:gd name="T10" fmla="*/ 9 w 9"/>
                  <a:gd name="T11" fmla="*/ 4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2">
                    <a:moveTo>
                      <a:pt x="9" y="4"/>
                    </a:moveTo>
                    <a:cubicBezTo>
                      <a:pt x="8" y="7"/>
                      <a:pt x="8" y="9"/>
                      <a:pt x="6" y="12"/>
                    </a:cubicBezTo>
                    <a:cubicBezTo>
                      <a:pt x="4" y="11"/>
                      <a:pt x="2" y="10"/>
                      <a:pt x="0" y="9"/>
                    </a:cubicBezTo>
                    <a:cubicBezTo>
                      <a:pt x="2" y="7"/>
                      <a:pt x="2" y="4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5" y="1"/>
                      <a:pt x="7" y="3"/>
                      <a:pt x="9" y="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3" name="Freeform 4603"/>
              <p:cNvSpPr/>
              <p:nvPr/>
            </p:nvSpPr>
            <p:spPr bwMode="auto">
              <a:xfrm>
                <a:off x="6879" y="1592"/>
                <a:ext cx="19" cy="14"/>
              </a:xfrm>
              <a:custGeom>
                <a:gdLst>
                  <a:gd name="T0" fmla="*/ 2 w 8"/>
                  <a:gd name="T1" fmla="*/ 0 h 6"/>
                  <a:gd name="T2" fmla="*/ 8 w 8"/>
                  <a:gd name="T3" fmla="*/ 3 h 6"/>
                  <a:gd name="T4" fmla="*/ 6 w 8"/>
                  <a:gd name="T5" fmla="*/ 6 h 6"/>
                  <a:gd name="T6" fmla="*/ 0 w 8"/>
                  <a:gd name="T7" fmla="*/ 3 h 6"/>
                  <a:gd name="T8" fmla="*/ 2 w 8"/>
                  <a:gd name="T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cubicBezTo>
                      <a:pt x="4" y="1"/>
                      <a:pt x="6" y="2"/>
                      <a:pt x="8" y="3"/>
                    </a:cubicBezTo>
                    <a:cubicBezTo>
                      <a:pt x="7" y="4"/>
                      <a:pt x="7" y="5"/>
                      <a:pt x="6" y="6"/>
                    </a:cubicBezTo>
                    <a:cubicBezTo>
                      <a:pt x="4" y="5"/>
                      <a:pt x="2" y="4"/>
                      <a:pt x="0" y="3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4" name="Freeform 4604"/>
              <p:cNvSpPr/>
              <p:nvPr/>
            </p:nvSpPr>
            <p:spPr bwMode="auto">
              <a:xfrm>
                <a:off x="6801" y="1628"/>
                <a:ext cx="38" cy="14"/>
              </a:xfrm>
              <a:custGeom>
                <a:gdLst>
                  <a:gd name="T0" fmla="*/ 16 w 16"/>
                  <a:gd name="T1" fmla="*/ 3 h 6"/>
                  <a:gd name="T2" fmla="*/ 12 w 16"/>
                  <a:gd name="T3" fmla="*/ 6 h 6"/>
                  <a:gd name="T4" fmla="*/ 11 w 16"/>
                  <a:gd name="T5" fmla="*/ 6 h 6"/>
                  <a:gd name="T6" fmla="*/ 3 w 16"/>
                  <a:gd name="T7" fmla="*/ 4 h 6"/>
                  <a:gd name="T8" fmla="*/ 0 w 16"/>
                  <a:gd name="T9" fmla="*/ 1 h 6"/>
                  <a:gd name="T10" fmla="*/ 1 w 16"/>
                  <a:gd name="T11" fmla="*/ 0 h 6"/>
                  <a:gd name="T12" fmla="*/ 6 w 16"/>
                  <a:gd name="T13" fmla="*/ 1 h 6"/>
                  <a:gd name="T14" fmla="*/ 16 w 16"/>
                  <a:gd name="T15" fmla="*/ 3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6">
                    <a:moveTo>
                      <a:pt x="16" y="3"/>
                    </a:moveTo>
                    <a:cubicBezTo>
                      <a:pt x="15" y="4"/>
                      <a:pt x="14" y="5"/>
                      <a:pt x="12" y="6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9" y="5"/>
                      <a:pt x="6" y="5"/>
                      <a:pt x="3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1"/>
                      <a:pt x="4" y="1"/>
                      <a:pt x="6" y="1"/>
                    </a:cubicBezTo>
                    <a:cubicBezTo>
                      <a:pt x="10" y="2"/>
                      <a:pt x="13" y="2"/>
                      <a:pt x="16" y="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5" name="Freeform 4605"/>
              <p:cNvSpPr/>
              <p:nvPr/>
            </p:nvSpPr>
            <p:spPr bwMode="auto">
              <a:xfrm>
                <a:off x="6891" y="1571"/>
                <a:ext cx="17" cy="9"/>
              </a:xfrm>
              <a:custGeom>
                <a:gdLst>
                  <a:gd name="T0" fmla="*/ 7 w 7"/>
                  <a:gd name="T1" fmla="*/ 1 h 4"/>
                  <a:gd name="T2" fmla="*/ 6 w 7"/>
                  <a:gd name="T3" fmla="*/ 2 h 4"/>
                  <a:gd name="T4" fmla="*/ 6 w 7"/>
                  <a:gd name="T5" fmla="*/ 2 h 4"/>
                  <a:gd name="T6" fmla="*/ 6 w 7"/>
                  <a:gd name="T7" fmla="*/ 4 h 4"/>
                  <a:gd name="T8" fmla="*/ 0 w 7"/>
                  <a:gd name="T9" fmla="*/ 0 h 4"/>
                  <a:gd name="T10" fmla="*/ 1 w 7"/>
                  <a:gd name="T11" fmla="*/ 0 h 4"/>
                  <a:gd name="T12" fmla="*/ 5 w 7"/>
                  <a:gd name="T13" fmla="*/ 0 h 4"/>
                  <a:gd name="T14" fmla="*/ 7 w 7"/>
                  <a:gd name="T15" fmla="*/ 1 h 4"/>
                  <a:gd name="T16" fmla="*/ 7 w 7"/>
                  <a:gd name="T17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4" y="3"/>
                      <a:pt x="2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6" name="Freeform 4606"/>
              <p:cNvSpPr/>
              <p:nvPr/>
            </p:nvSpPr>
            <p:spPr bwMode="auto">
              <a:xfrm>
                <a:off x="6915" y="1582"/>
                <a:ext cx="26" cy="31"/>
              </a:xfrm>
              <a:custGeom>
                <a:gdLst>
                  <a:gd name="T0" fmla="*/ 3 w 11"/>
                  <a:gd name="T1" fmla="*/ 11 h 13"/>
                  <a:gd name="T2" fmla="*/ 0 w 11"/>
                  <a:gd name="T3" fmla="*/ 0 h 13"/>
                  <a:gd name="T4" fmla="*/ 7 w 11"/>
                  <a:gd name="T5" fmla="*/ 5 h 13"/>
                  <a:gd name="T6" fmla="*/ 11 w 11"/>
                  <a:gd name="T7" fmla="*/ 10 h 13"/>
                  <a:gd name="T8" fmla="*/ 8 w 11"/>
                  <a:gd name="T9" fmla="*/ 13 h 13"/>
                  <a:gd name="T10" fmla="*/ 3 w 11"/>
                  <a:gd name="T11" fmla="*/ 1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3" y="11"/>
                    </a:moveTo>
                    <a:cubicBezTo>
                      <a:pt x="3" y="7"/>
                      <a:pt x="2" y="3"/>
                      <a:pt x="0" y="0"/>
                    </a:cubicBezTo>
                    <a:cubicBezTo>
                      <a:pt x="3" y="1"/>
                      <a:pt x="5" y="3"/>
                      <a:pt x="7" y="5"/>
                    </a:cubicBezTo>
                    <a:cubicBezTo>
                      <a:pt x="8" y="6"/>
                      <a:pt x="10" y="8"/>
                      <a:pt x="11" y="10"/>
                    </a:cubicBezTo>
                    <a:cubicBezTo>
                      <a:pt x="10" y="11"/>
                      <a:pt x="9" y="12"/>
                      <a:pt x="8" y="13"/>
                    </a:cubicBezTo>
                    <a:cubicBezTo>
                      <a:pt x="6" y="12"/>
                      <a:pt x="4" y="12"/>
                      <a:pt x="3" y="1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7" name="Freeform 4607"/>
              <p:cNvSpPr/>
              <p:nvPr/>
            </p:nvSpPr>
            <p:spPr bwMode="auto">
              <a:xfrm>
                <a:off x="6912" y="1580"/>
                <a:ext cx="31" cy="50"/>
              </a:xfrm>
              <a:custGeom>
                <a:gdLst>
                  <a:gd name="T0" fmla="*/ 12 w 13"/>
                  <a:gd name="T1" fmla="*/ 16 h 21"/>
                  <a:gd name="T2" fmla="*/ 3 w 13"/>
                  <a:gd name="T3" fmla="*/ 11 h 21"/>
                  <a:gd name="T4" fmla="*/ 0 w 13"/>
                  <a:gd name="T5" fmla="*/ 0 h 21"/>
                  <a:gd name="T6" fmla="*/ 1 w 13"/>
                  <a:gd name="T7" fmla="*/ 1 h 21"/>
                  <a:gd name="T8" fmla="*/ 4 w 13"/>
                  <a:gd name="T9" fmla="*/ 12 h 21"/>
                  <a:gd name="T10" fmla="*/ 9 w 13"/>
                  <a:gd name="T11" fmla="*/ 14 h 21"/>
                  <a:gd name="T12" fmla="*/ 12 w 13"/>
                  <a:gd name="T13" fmla="*/ 11 h 21"/>
                  <a:gd name="T14" fmla="*/ 12 w 13"/>
                  <a:gd name="T15" fmla="*/ 16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1">
                    <a:moveTo>
                      <a:pt x="12" y="16"/>
                    </a:moveTo>
                    <a:cubicBezTo>
                      <a:pt x="8" y="21"/>
                      <a:pt x="4" y="14"/>
                      <a:pt x="3" y="11"/>
                    </a:cubicBezTo>
                    <a:cubicBezTo>
                      <a:pt x="1" y="7"/>
                      <a:pt x="1" y="3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3" y="4"/>
                      <a:pt x="4" y="8"/>
                      <a:pt x="4" y="12"/>
                    </a:cubicBezTo>
                    <a:cubicBezTo>
                      <a:pt x="5" y="13"/>
                      <a:pt x="7" y="13"/>
                      <a:pt x="9" y="14"/>
                    </a:cubicBezTo>
                    <a:cubicBezTo>
                      <a:pt x="10" y="13"/>
                      <a:pt x="11" y="12"/>
                      <a:pt x="12" y="11"/>
                    </a:cubicBezTo>
                    <a:cubicBezTo>
                      <a:pt x="13" y="13"/>
                      <a:pt x="13" y="14"/>
                      <a:pt x="12" y="1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8" name="Freeform 4608"/>
              <p:cNvSpPr/>
              <p:nvPr/>
            </p:nvSpPr>
            <p:spPr bwMode="auto">
              <a:xfrm>
                <a:off x="6773" y="1582"/>
                <a:ext cx="35" cy="34"/>
              </a:xfrm>
              <a:custGeom>
                <a:gdLst>
                  <a:gd name="T0" fmla="*/ 4 w 15"/>
                  <a:gd name="T1" fmla="*/ 0 h 14"/>
                  <a:gd name="T2" fmla="*/ 15 w 15"/>
                  <a:gd name="T3" fmla="*/ 7 h 14"/>
                  <a:gd name="T4" fmla="*/ 8 w 15"/>
                  <a:gd name="T5" fmla="*/ 14 h 14"/>
                  <a:gd name="T6" fmla="*/ 7 w 15"/>
                  <a:gd name="T7" fmla="*/ 14 h 14"/>
                  <a:gd name="T8" fmla="*/ 0 w 15"/>
                  <a:gd name="T9" fmla="*/ 8 h 14"/>
                  <a:gd name="T10" fmla="*/ 4 w 15"/>
                  <a:gd name="T11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4" y="0"/>
                    </a:moveTo>
                    <a:cubicBezTo>
                      <a:pt x="6" y="5"/>
                      <a:pt x="10" y="7"/>
                      <a:pt x="15" y="7"/>
                    </a:cubicBezTo>
                    <a:cubicBezTo>
                      <a:pt x="14" y="10"/>
                      <a:pt x="12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6"/>
                      <a:pt x="4" y="3"/>
                      <a:pt x="4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9" name="Freeform 4609"/>
              <p:cNvSpPr/>
              <p:nvPr/>
            </p:nvSpPr>
            <p:spPr bwMode="auto">
              <a:xfrm>
                <a:off x="6851" y="1590"/>
                <a:ext cx="23" cy="11"/>
              </a:xfrm>
              <a:custGeom>
                <a:gdLst>
                  <a:gd name="T0" fmla="*/ 10 w 10"/>
                  <a:gd name="T1" fmla="*/ 3 h 5"/>
                  <a:gd name="T2" fmla="*/ 0 w 10"/>
                  <a:gd name="T3" fmla="*/ 3 h 5"/>
                  <a:gd name="T4" fmla="*/ 2 w 10"/>
                  <a:gd name="T5" fmla="*/ 0 h 5"/>
                  <a:gd name="T6" fmla="*/ 3 w 10"/>
                  <a:gd name="T7" fmla="*/ 1 h 5"/>
                  <a:gd name="T8" fmla="*/ 10 w 10"/>
                  <a:gd name="T9" fmla="*/ 3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10" y="3"/>
                    </a:moveTo>
                    <a:cubicBezTo>
                      <a:pt x="7" y="5"/>
                      <a:pt x="3" y="5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5" y="2"/>
                      <a:pt x="8" y="2"/>
                      <a:pt x="10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0" name="Freeform 4610"/>
              <p:cNvSpPr/>
              <p:nvPr/>
            </p:nvSpPr>
            <p:spPr bwMode="auto">
              <a:xfrm>
                <a:off x="6858" y="1571"/>
                <a:ext cx="28" cy="21"/>
              </a:xfrm>
              <a:custGeom>
                <a:gdLst>
                  <a:gd name="T0" fmla="*/ 12 w 12"/>
                  <a:gd name="T1" fmla="*/ 1 h 9"/>
                  <a:gd name="T2" fmla="*/ 11 w 12"/>
                  <a:gd name="T3" fmla="*/ 6 h 9"/>
                  <a:gd name="T4" fmla="*/ 10 w 12"/>
                  <a:gd name="T5" fmla="*/ 9 h 9"/>
                  <a:gd name="T6" fmla="*/ 0 w 12"/>
                  <a:gd name="T7" fmla="*/ 5 h 9"/>
                  <a:gd name="T8" fmla="*/ 0 w 12"/>
                  <a:gd name="T9" fmla="*/ 2 h 9"/>
                  <a:gd name="T10" fmla="*/ 2 w 12"/>
                  <a:gd name="T11" fmla="*/ 0 h 9"/>
                  <a:gd name="T12" fmla="*/ 3 w 12"/>
                  <a:gd name="T13" fmla="*/ 0 h 9"/>
                  <a:gd name="T14" fmla="*/ 4 w 12"/>
                  <a:gd name="T15" fmla="*/ 0 h 9"/>
                  <a:gd name="T16" fmla="*/ 12 w 12"/>
                  <a:gd name="T17" fmla="*/ 1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9">
                    <a:moveTo>
                      <a:pt x="12" y="1"/>
                    </a:moveTo>
                    <a:cubicBezTo>
                      <a:pt x="12" y="3"/>
                      <a:pt x="12" y="4"/>
                      <a:pt x="11" y="6"/>
                    </a:cubicBezTo>
                    <a:cubicBezTo>
                      <a:pt x="11" y="7"/>
                      <a:pt x="10" y="8"/>
                      <a:pt x="10" y="9"/>
                    </a:cubicBezTo>
                    <a:cubicBezTo>
                      <a:pt x="7" y="8"/>
                      <a:pt x="3" y="6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1"/>
                      <a:pt x="9" y="2"/>
                      <a:pt x="12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1" name="Freeform 4611"/>
              <p:cNvSpPr/>
              <p:nvPr/>
            </p:nvSpPr>
            <p:spPr bwMode="auto">
              <a:xfrm>
                <a:off x="6856" y="1582"/>
                <a:ext cx="26" cy="15"/>
              </a:xfrm>
              <a:custGeom>
                <a:gdLst>
                  <a:gd name="T0" fmla="*/ 8 w 11"/>
                  <a:gd name="T1" fmla="*/ 6 h 6"/>
                  <a:gd name="T2" fmla="*/ 8 w 11"/>
                  <a:gd name="T3" fmla="*/ 6 h 6"/>
                  <a:gd name="T4" fmla="*/ 1 w 11"/>
                  <a:gd name="T5" fmla="*/ 4 h 6"/>
                  <a:gd name="T6" fmla="*/ 0 w 11"/>
                  <a:gd name="T7" fmla="*/ 3 h 6"/>
                  <a:gd name="T8" fmla="*/ 1 w 11"/>
                  <a:gd name="T9" fmla="*/ 0 h 6"/>
                  <a:gd name="T10" fmla="*/ 11 w 11"/>
                  <a:gd name="T11" fmla="*/ 4 h 6"/>
                  <a:gd name="T12" fmla="*/ 8 w 11"/>
                  <a:gd name="T13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8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5"/>
                      <a:pt x="3" y="5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4" y="1"/>
                      <a:pt x="8" y="3"/>
                      <a:pt x="11" y="4"/>
                    </a:cubicBezTo>
                    <a:cubicBezTo>
                      <a:pt x="10" y="5"/>
                      <a:pt x="9" y="5"/>
                      <a:pt x="8" y="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2" name="Freeform 4612"/>
              <p:cNvSpPr/>
              <p:nvPr/>
            </p:nvSpPr>
            <p:spPr bwMode="auto">
              <a:xfrm>
                <a:off x="6818" y="1571"/>
                <a:ext cx="38" cy="30"/>
              </a:xfrm>
              <a:custGeom>
                <a:gdLst>
                  <a:gd name="T0" fmla="*/ 16 w 16"/>
                  <a:gd name="T1" fmla="*/ 2 h 13"/>
                  <a:gd name="T2" fmla="*/ 16 w 16"/>
                  <a:gd name="T3" fmla="*/ 2 h 13"/>
                  <a:gd name="T4" fmla="*/ 14 w 16"/>
                  <a:gd name="T5" fmla="*/ 4 h 13"/>
                  <a:gd name="T6" fmla="*/ 11 w 16"/>
                  <a:gd name="T7" fmla="*/ 7 h 13"/>
                  <a:gd name="T8" fmla="*/ 5 w 16"/>
                  <a:gd name="T9" fmla="*/ 13 h 13"/>
                  <a:gd name="T10" fmla="*/ 0 w 16"/>
                  <a:gd name="T11" fmla="*/ 10 h 13"/>
                  <a:gd name="T12" fmla="*/ 0 w 16"/>
                  <a:gd name="T13" fmla="*/ 10 h 13"/>
                  <a:gd name="T14" fmla="*/ 5 w 16"/>
                  <a:gd name="T15" fmla="*/ 4 h 13"/>
                  <a:gd name="T16" fmla="*/ 5 w 16"/>
                  <a:gd name="T17" fmla="*/ 0 h 13"/>
                  <a:gd name="T18" fmla="*/ 6 w 16"/>
                  <a:gd name="T19" fmla="*/ 0 h 13"/>
                  <a:gd name="T20" fmla="*/ 16 w 16"/>
                  <a:gd name="T21" fmla="*/ 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6" y="2"/>
                      <a:pt x="16" y="2"/>
                      <a:pt x="16" y="2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3" y="13"/>
                      <a:pt x="2" y="12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8"/>
                      <a:pt x="4" y="6"/>
                      <a:pt x="5" y="4"/>
                    </a:cubicBezTo>
                    <a:cubicBezTo>
                      <a:pt x="5" y="3"/>
                      <a:pt x="5" y="1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2"/>
                      <a:pt x="12" y="3"/>
                      <a:pt x="16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3" name="Freeform 4613"/>
              <p:cNvSpPr/>
              <p:nvPr/>
            </p:nvSpPr>
            <p:spPr bwMode="auto">
              <a:xfrm>
                <a:off x="6830" y="1587"/>
                <a:ext cx="21" cy="14"/>
              </a:xfrm>
              <a:custGeom>
                <a:gdLst>
                  <a:gd name="T0" fmla="*/ 9 w 9"/>
                  <a:gd name="T1" fmla="*/ 1 h 6"/>
                  <a:gd name="T2" fmla="*/ 5 w 9"/>
                  <a:gd name="T3" fmla="*/ 5 h 6"/>
                  <a:gd name="T4" fmla="*/ 0 w 9"/>
                  <a:gd name="T5" fmla="*/ 6 h 6"/>
                  <a:gd name="T6" fmla="*/ 6 w 9"/>
                  <a:gd name="T7" fmla="*/ 0 h 6"/>
                  <a:gd name="T8" fmla="*/ 9 w 9"/>
                  <a:gd name="T9" fmla="*/ 1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1"/>
                    </a:moveTo>
                    <a:cubicBezTo>
                      <a:pt x="8" y="3"/>
                      <a:pt x="7" y="4"/>
                      <a:pt x="5" y="5"/>
                    </a:cubicBezTo>
                    <a:cubicBezTo>
                      <a:pt x="4" y="6"/>
                      <a:pt x="2" y="6"/>
                      <a:pt x="0" y="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4" name="Freeform 4614"/>
              <p:cNvSpPr/>
              <p:nvPr/>
            </p:nvSpPr>
            <p:spPr bwMode="auto">
              <a:xfrm>
                <a:off x="6851" y="1575"/>
                <a:ext cx="5" cy="7"/>
              </a:xfrm>
              <a:custGeom>
                <a:gdLst>
                  <a:gd name="T0" fmla="*/ 2 w 2"/>
                  <a:gd name="T1" fmla="*/ 0 h 3"/>
                  <a:gd name="T2" fmla="*/ 1 w 2"/>
                  <a:gd name="T3" fmla="*/ 3 h 3"/>
                  <a:gd name="T4" fmla="*/ 0 w 2"/>
                  <a:gd name="T5" fmla="*/ 2 h 3"/>
                  <a:gd name="T6" fmla="*/ 2 w 2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5" name="Freeform 4615"/>
              <p:cNvSpPr/>
              <p:nvPr/>
            </p:nvSpPr>
            <p:spPr bwMode="auto">
              <a:xfrm>
                <a:off x="6844" y="1580"/>
                <a:ext cx="9" cy="10"/>
              </a:xfrm>
              <a:custGeom>
                <a:gdLst>
                  <a:gd name="T0" fmla="*/ 0 w 4"/>
                  <a:gd name="T1" fmla="*/ 3 h 4"/>
                  <a:gd name="T2" fmla="*/ 3 w 4"/>
                  <a:gd name="T3" fmla="*/ 0 h 4"/>
                  <a:gd name="T4" fmla="*/ 4 w 4"/>
                  <a:gd name="T5" fmla="*/ 1 h 4"/>
                  <a:gd name="T6" fmla="*/ 3 w 4"/>
                  <a:gd name="T7" fmla="*/ 4 h 4"/>
                  <a:gd name="T8" fmla="*/ 0 w 4"/>
                  <a:gd name="T9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6" name="Freeform 4616"/>
              <p:cNvSpPr/>
              <p:nvPr/>
            </p:nvSpPr>
            <p:spPr bwMode="auto">
              <a:xfrm>
                <a:off x="6785" y="1571"/>
                <a:ext cx="42" cy="26"/>
              </a:xfrm>
              <a:custGeom>
                <a:gdLst>
                  <a:gd name="T0" fmla="*/ 16 w 18"/>
                  <a:gd name="T1" fmla="*/ 5 h 11"/>
                  <a:gd name="T2" fmla="*/ 10 w 18"/>
                  <a:gd name="T3" fmla="*/ 10 h 11"/>
                  <a:gd name="T4" fmla="*/ 0 w 18"/>
                  <a:gd name="T5" fmla="*/ 3 h 11"/>
                  <a:gd name="T6" fmla="*/ 11 w 18"/>
                  <a:gd name="T7" fmla="*/ 0 h 11"/>
                  <a:gd name="T8" fmla="*/ 18 w 18"/>
                  <a:gd name="T9" fmla="*/ 0 h 11"/>
                  <a:gd name="T10" fmla="*/ 16 w 18"/>
                  <a:gd name="T11" fmla="*/ 5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1">
                    <a:moveTo>
                      <a:pt x="16" y="5"/>
                    </a:moveTo>
                    <a:cubicBezTo>
                      <a:pt x="15" y="8"/>
                      <a:pt x="13" y="9"/>
                      <a:pt x="10" y="10"/>
                    </a:cubicBezTo>
                    <a:cubicBezTo>
                      <a:pt x="5" y="11"/>
                      <a:pt x="1" y="7"/>
                      <a:pt x="0" y="3"/>
                    </a:cubicBezTo>
                    <a:cubicBezTo>
                      <a:pt x="4" y="2"/>
                      <a:pt x="7" y="1"/>
                      <a:pt x="11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2"/>
                      <a:pt x="17" y="4"/>
                      <a:pt x="16" y="5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7" name="Freeform 4617"/>
              <p:cNvSpPr/>
              <p:nvPr/>
            </p:nvSpPr>
            <p:spPr bwMode="auto">
              <a:xfrm>
                <a:off x="6754" y="1578"/>
                <a:ext cx="26" cy="21"/>
              </a:xfrm>
              <a:custGeom>
                <a:gdLst>
                  <a:gd name="T0" fmla="*/ 11 w 11"/>
                  <a:gd name="T1" fmla="*/ 0 h 9"/>
                  <a:gd name="T2" fmla="*/ 7 w 11"/>
                  <a:gd name="T3" fmla="*/ 9 h 9"/>
                  <a:gd name="T4" fmla="*/ 0 w 11"/>
                  <a:gd name="T5" fmla="*/ 2 h 9"/>
                  <a:gd name="T6" fmla="*/ 11 w 11"/>
                  <a:gd name="T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9" y="7"/>
                      <a:pt x="7" y="9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1"/>
                      <a:pt x="7" y="1"/>
                      <a:pt x="11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8" name="Freeform 4618"/>
              <p:cNvSpPr/>
              <p:nvPr/>
            </p:nvSpPr>
            <p:spPr bwMode="auto">
              <a:xfrm>
                <a:off x="6742" y="1571"/>
                <a:ext cx="52" cy="7"/>
              </a:xfrm>
              <a:custGeom>
                <a:gdLst>
                  <a:gd name="T0" fmla="*/ 3 w 22"/>
                  <a:gd name="T1" fmla="*/ 3 h 3"/>
                  <a:gd name="T2" fmla="*/ 0 w 22"/>
                  <a:gd name="T3" fmla="*/ 0 h 3"/>
                  <a:gd name="T4" fmla="*/ 22 w 22"/>
                  <a:gd name="T5" fmla="*/ 0 h 3"/>
                  <a:gd name="T6" fmla="*/ 14 w 22"/>
                  <a:gd name="T7" fmla="*/ 2 h 3"/>
                  <a:gd name="T8" fmla="*/ 3 w 22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9" y="0"/>
                      <a:pt x="17" y="1"/>
                      <a:pt x="14" y="2"/>
                    </a:cubicBezTo>
                    <a:cubicBezTo>
                      <a:pt x="10" y="2"/>
                      <a:pt x="7" y="3"/>
                      <a:pt x="3" y="3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9" name="Freeform 4619"/>
              <p:cNvSpPr/>
              <p:nvPr/>
            </p:nvSpPr>
            <p:spPr bwMode="auto">
              <a:xfrm>
                <a:off x="6815" y="1642"/>
                <a:ext cx="19" cy="7"/>
              </a:xfrm>
              <a:custGeom>
                <a:gdLst>
                  <a:gd name="T0" fmla="*/ 7 w 8"/>
                  <a:gd name="T1" fmla="*/ 1 h 3"/>
                  <a:gd name="T2" fmla="*/ 2 w 8"/>
                  <a:gd name="T3" fmla="*/ 3 h 3"/>
                  <a:gd name="T4" fmla="*/ 0 w 8"/>
                  <a:gd name="T5" fmla="*/ 1 h 3"/>
                  <a:gd name="T6" fmla="*/ 5 w 8"/>
                  <a:gd name="T7" fmla="*/ 0 h 3"/>
                  <a:gd name="T8" fmla="*/ 8 w 8"/>
                  <a:gd name="T9" fmla="*/ 1 h 3"/>
                  <a:gd name="T10" fmla="*/ 7 w 8"/>
                  <a:gd name="T11" fmla="*/ 1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7" y="1"/>
                    </a:moveTo>
                    <a:cubicBezTo>
                      <a:pt x="6" y="2"/>
                      <a:pt x="4" y="2"/>
                      <a:pt x="2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0" name="Freeform 4620"/>
              <p:cNvSpPr/>
              <p:nvPr/>
            </p:nvSpPr>
            <p:spPr bwMode="auto">
              <a:xfrm>
                <a:off x="6851" y="1649"/>
                <a:ext cx="33" cy="33"/>
              </a:xfrm>
              <a:custGeom>
                <a:gdLst>
                  <a:gd name="T0" fmla="*/ 8 w 14"/>
                  <a:gd name="T1" fmla="*/ 13 h 14"/>
                  <a:gd name="T2" fmla="*/ 1 w 14"/>
                  <a:gd name="T3" fmla="*/ 6 h 14"/>
                  <a:gd name="T4" fmla="*/ 0 w 14"/>
                  <a:gd name="T5" fmla="*/ 0 h 14"/>
                  <a:gd name="T6" fmla="*/ 2 w 14"/>
                  <a:gd name="T7" fmla="*/ 0 h 14"/>
                  <a:gd name="T8" fmla="*/ 2 w 14"/>
                  <a:gd name="T9" fmla="*/ 3 h 14"/>
                  <a:gd name="T10" fmla="*/ 8 w 14"/>
                  <a:gd name="T11" fmla="*/ 11 h 14"/>
                  <a:gd name="T12" fmla="*/ 11 w 14"/>
                  <a:gd name="T13" fmla="*/ 3 h 14"/>
                  <a:gd name="T14" fmla="*/ 13 w 14"/>
                  <a:gd name="T15" fmla="*/ 4 h 14"/>
                  <a:gd name="T16" fmla="*/ 8 w 14"/>
                  <a:gd name="T17" fmla="*/ 1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4">
                    <a:moveTo>
                      <a:pt x="8" y="13"/>
                    </a:moveTo>
                    <a:cubicBezTo>
                      <a:pt x="4" y="14"/>
                      <a:pt x="1" y="9"/>
                      <a:pt x="1" y="6"/>
                    </a:cubicBezTo>
                    <a:cubicBezTo>
                      <a:pt x="0" y="4"/>
                      <a:pt x="0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6"/>
                      <a:pt x="3" y="12"/>
                      <a:pt x="8" y="11"/>
                    </a:cubicBezTo>
                    <a:cubicBezTo>
                      <a:pt x="12" y="10"/>
                      <a:pt x="12" y="7"/>
                      <a:pt x="11" y="3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4" y="8"/>
                      <a:pt x="12" y="11"/>
                      <a:pt x="8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1" name="Freeform 4621"/>
              <p:cNvSpPr/>
              <p:nvPr/>
            </p:nvSpPr>
            <p:spPr bwMode="auto">
              <a:xfrm>
                <a:off x="6931" y="1613"/>
                <a:ext cx="14" cy="12"/>
              </a:xfrm>
              <a:custGeom>
                <a:gdLst>
                  <a:gd name="T0" fmla="*/ 6 w 6"/>
                  <a:gd name="T1" fmla="*/ 0 h 5"/>
                  <a:gd name="T2" fmla="*/ 5 w 6"/>
                  <a:gd name="T3" fmla="*/ 3 h 5"/>
                  <a:gd name="T4" fmla="*/ 0 w 6"/>
                  <a:gd name="T5" fmla="*/ 5 h 5"/>
                  <a:gd name="T6" fmla="*/ 6 w 6"/>
                  <a:gd name="T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6" y="1"/>
                      <a:pt x="5" y="2"/>
                      <a:pt x="5" y="3"/>
                    </a:cubicBezTo>
                    <a:cubicBezTo>
                      <a:pt x="3" y="5"/>
                      <a:pt x="2" y="5"/>
                      <a:pt x="0" y="5"/>
                    </a:cubicBezTo>
                    <a:cubicBezTo>
                      <a:pt x="2" y="3"/>
                      <a:pt x="4" y="2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2" name="Freeform 4622"/>
              <p:cNvSpPr/>
              <p:nvPr/>
            </p:nvSpPr>
            <p:spPr bwMode="auto">
              <a:xfrm>
                <a:off x="6908" y="1571"/>
                <a:ext cx="35" cy="35"/>
              </a:xfrm>
              <a:custGeom>
                <a:gdLst>
                  <a:gd name="T0" fmla="*/ 10 w 15"/>
                  <a:gd name="T1" fmla="*/ 0 h 15"/>
                  <a:gd name="T2" fmla="*/ 2 w 15"/>
                  <a:gd name="T3" fmla="*/ 3 h 15"/>
                  <a:gd name="T4" fmla="*/ 15 w 15"/>
                  <a:gd name="T5" fmla="*/ 14 h 15"/>
                  <a:gd name="T6" fmla="*/ 15 w 15"/>
                  <a:gd name="T7" fmla="*/ 15 h 15"/>
                  <a:gd name="T8" fmla="*/ 14 w 15"/>
                  <a:gd name="T9" fmla="*/ 15 h 15"/>
                  <a:gd name="T10" fmla="*/ 10 w 15"/>
                  <a:gd name="T11" fmla="*/ 10 h 15"/>
                  <a:gd name="T12" fmla="*/ 3 w 15"/>
                  <a:gd name="T13" fmla="*/ 5 h 15"/>
                  <a:gd name="T14" fmla="*/ 0 w 15"/>
                  <a:gd name="T15" fmla="*/ 1 h 15"/>
                  <a:gd name="T16" fmla="*/ 7 w 15"/>
                  <a:gd name="T17" fmla="*/ 0 h 15"/>
                  <a:gd name="T18" fmla="*/ 10 w 15"/>
                  <a:gd name="T19" fmla="*/ 0 h 15"/>
                  <a:gd name="T20" fmla="*/ 10 w 15"/>
                  <a:gd name="T21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5">
                    <a:moveTo>
                      <a:pt x="10" y="0"/>
                    </a:moveTo>
                    <a:cubicBezTo>
                      <a:pt x="8" y="2"/>
                      <a:pt x="5" y="3"/>
                      <a:pt x="2" y="3"/>
                    </a:cubicBezTo>
                    <a:cubicBezTo>
                      <a:pt x="7" y="5"/>
                      <a:pt x="13" y="9"/>
                      <a:pt x="15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3"/>
                      <a:pt x="11" y="11"/>
                      <a:pt x="10" y="10"/>
                    </a:cubicBezTo>
                    <a:cubicBezTo>
                      <a:pt x="8" y="8"/>
                      <a:pt x="6" y="6"/>
                      <a:pt x="3" y="5"/>
                    </a:cubicBezTo>
                    <a:cubicBezTo>
                      <a:pt x="2" y="4"/>
                      <a:pt x="1" y="2"/>
                      <a:pt x="0" y="1"/>
                    </a:cubicBezTo>
                    <a:cubicBezTo>
                      <a:pt x="3" y="1"/>
                      <a:pt x="5" y="1"/>
                      <a:pt x="7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3" name="Freeform 4623"/>
              <p:cNvSpPr/>
              <p:nvPr/>
            </p:nvSpPr>
            <p:spPr bwMode="auto">
              <a:xfrm>
                <a:off x="6919" y="1616"/>
                <a:ext cx="8" cy="7"/>
              </a:xfrm>
              <a:custGeom>
                <a:gdLst>
                  <a:gd name="T0" fmla="*/ 3 w 3"/>
                  <a:gd name="T1" fmla="*/ 2 h 3"/>
                  <a:gd name="T2" fmla="*/ 2 w 3"/>
                  <a:gd name="T3" fmla="*/ 3 h 3"/>
                  <a:gd name="T4" fmla="*/ 1 w 3"/>
                  <a:gd name="T5" fmla="*/ 1 h 3"/>
                  <a:gd name="T6" fmla="*/ 0 w 3"/>
                  <a:gd name="T7" fmla="*/ 0 h 3"/>
                  <a:gd name="T8" fmla="*/ 3 w 3"/>
                  <a:gd name="T9" fmla="*/ 2 h 3"/>
                  <a:gd name="T10" fmla="*/ 3 w 3"/>
                  <a:gd name="T11" fmla="*/ 2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4" name="Freeform 4624"/>
              <p:cNvSpPr/>
              <p:nvPr/>
            </p:nvSpPr>
            <p:spPr bwMode="auto">
              <a:xfrm>
                <a:off x="6839" y="1606"/>
                <a:ext cx="59" cy="41"/>
              </a:xfrm>
              <a:custGeom>
                <a:gdLst>
                  <a:gd name="T0" fmla="*/ 5 w 25"/>
                  <a:gd name="T1" fmla="*/ 5 h 17"/>
                  <a:gd name="T2" fmla="*/ 7 w 25"/>
                  <a:gd name="T3" fmla="*/ 4 h 17"/>
                  <a:gd name="T4" fmla="*/ 23 w 25"/>
                  <a:gd name="T5" fmla="*/ 0 h 17"/>
                  <a:gd name="T6" fmla="*/ 25 w 25"/>
                  <a:gd name="T7" fmla="*/ 0 h 17"/>
                  <a:gd name="T8" fmla="*/ 8 w 25"/>
                  <a:gd name="T9" fmla="*/ 6 h 17"/>
                  <a:gd name="T10" fmla="*/ 14 w 25"/>
                  <a:gd name="T11" fmla="*/ 12 h 17"/>
                  <a:gd name="T12" fmla="*/ 17 w 25"/>
                  <a:gd name="T13" fmla="*/ 17 h 17"/>
                  <a:gd name="T14" fmla="*/ 15 w 25"/>
                  <a:gd name="T15" fmla="*/ 17 h 17"/>
                  <a:gd name="T16" fmla="*/ 11 w 25"/>
                  <a:gd name="T17" fmla="*/ 11 h 17"/>
                  <a:gd name="T18" fmla="*/ 7 w 25"/>
                  <a:gd name="T19" fmla="*/ 7 h 17"/>
                  <a:gd name="T20" fmla="*/ 7 w 25"/>
                  <a:gd name="T21" fmla="*/ 14 h 17"/>
                  <a:gd name="T22" fmla="*/ 5 w 25"/>
                  <a:gd name="T23" fmla="*/ 14 h 17"/>
                  <a:gd name="T24" fmla="*/ 5 w 25"/>
                  <a:gd name="T25" fmla="*/ 10 h 17"/>
                  <a:gd name="T26" fmla="*/ 2 w 25"/>
                  <a:gd name="T27" fmla="*/ 13 h 17"/>
                  <a:gd name="T28" fmla="*/ 0 w 25"/>
                  <a:gd name="T29" fmla="*/ 12 h 17"/>
                  <a:gd name="T30" fmla="*/ 5 w 25"/>
                  <a:gd name="T31" fmla="*/ 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17">
                    <a:moveTo>
                      <a:pt x="5" y="5"/>
                    </a:moveTo>
                    <a:cubicBezTo>
                      <a:pt x="5" y="4"/>
                      <a:pt x="6" y="4"/>
                      <a:pt x="7" y="4"/>
                    </a:cubicBezTo>
                    <a:cubicBezTo>
                      <a:pt x="13" y="7"/>
                      <a:pt x="19" y="4"/>
                      <a:pt x="23" y="0"/>
                    </a:cubicBezTo>
                    <a:cubicBezTo>
                      <a:pt x="24" y="0"/>
                      <a:pt x="24" y="0"/>
                      <a:pt x="25" y="0"/>
                    </a:cubicBezTo>
                    <a:cubicBezTo>
                      <a:pt x="20" y="5"/>
                      <a:pt x="14" y="8"/>
                      <a:pt x="8" y="6"/>
                    </a:cubicBezTo>
                    <a:cubicBezTo>
                      <a:pt x="10" y="8"/>
                      <a:pt x="12" y="10"/>
                      <a:pt x="14" y="12"/>
                    </a:cubicBezTo>
                    <a:cubicBezTo>
                      <a:pt x="15" y="14"/>
                      <a:pt x="16" y="16"/>
                      <a:pt x="17" y="17"/>
                    </a:cubicBezTo>
                    <a:cubicBezTo>
                      <a:pt x="16" y="17"/>
                      <a:pt x="15" y="17"/>
                      <a:pt x="15" y="17"/>
                    </a:cubicBezTo>
                    <a:cubicBezTo>
                      <a:pt x="14" y="15"/>
                      <a:pt x="12" y="13"/>
                      <a:pt x="11" y="11"/>
                    </a:cubicBezTo>
                    <a:cubicBezTo>
                      <a:pt x="10" y="10"/>
                      <a:pt x="8" y="8"/>
                      <a:pt x="7" y="7"/>
                    </a:cubicBezTo>
                    <a:cubicBezTo>
                      <a:pt x="6" y="9"/>
                      <a:pt x="7" y="12"/>
                      <a:pt x="7" y="14"/>
                    </a:cubicBezTo>
                    <a:cubicBezTo>
                      <a:pt x="6" y="14"/>
                      <a:pt x="6" y="14"/>
                      <a:pt x="5" y="14"/>
                    </a:cubicBezTo>
                    <a:cubicBezTo>
                      <a:pt x="5" y="13"/>
                      <a:pt x="5" y="11"/>
                      <a:pt x="5" y="10"/>
                    </a:cubicBezTo>
                    <a:cubicBezTo>
                      <a:pt x="4" y="11"/>
                      <a:pt x="3" y="12"/>
                      <a:pt x="2" y="13"/>
                    </a:cubicBezTo>
                    <a:cubicBezTo>
                      <a:pt x="2" y="13"/>
                      <a:pt x="1" y="13"/>
                      <a:pt x="0" y="12"/>
                    </a:cubicBezTo>
                    <a:cubicBezTo>
                      <a:pt x="3" y="10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5" name="Freeform 4625"/>
              <p:cNvSpPr/>
              <p:nvPr/>
            </p:nvSpPr>
            <p:spPr bwMode="auto">
              <a:xfrm>
                <a:off x="6908" y="1585"/>
                <a:ext cx="7" cy="19"/>
              </a:xfrm>
              <a:custGeom>
                <a:gdLst>
                  <a:gd name="T0" fmla="*/ 0 w 3"/>
                  <a:gd name="T1" fmla="*/ 0 h 8"/>
                  <a:gd name="T2" fmla="*/ 3 w 3"/>
                  <a:gd name="T3" fmla="*/ 8 h 8"/>
                  <a:gd name="T4" fmla="*/ 2 w 3"/>
                  <a:gd name="T5" fmla="*/ 7 h 8"/>
                  <a:gd name="T6" fmla="*/ 0 w 3"/>
                  <a:gd name="T7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cubicBezTo>
                      <a:pt x="2" y="3"/>
                      <a:pt x="3" y="5"/>
                      <a:pt x="3" y="8"/>
                    </a:cubicBezTo>
                    <a:cubicBezTo>
                      <a:pt x="3" y="8"/>
                      <a:pt x="2" y="8"/>
                      <a:pt x="2" y="7"/>
                    </a:cubicBezTo>
                    <a:cubicBezTo>
                      <a:pt x="1" y="5"/>
                      <a:pt x="1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6" name="Freeform 4626"/>
              <p:cNvSpPr/>
              <p:nvPr/>
            </p:nvSpPr>
            <p:spPr bwMode="auto">
              <a:xfrm>
                <a:off x="6898" y="1580"/>
                <a:ext cx="10" cy="19"/>
              </a:xfrm>
              <a:custGeom>
                <a:gdLst>
                  <a:gd name="T0" fmla="*/ 4 w 4"/>
                  <a:gd name="T1" fmla="*/ 2 h 8"/>
                  <a:gd name="T2" fmla="*/ 2 w 4"/>
                  <a:gd name="T3" fmla="*/ 8 h 8"/>
                  <a:gd name="T4" fmla="*/ 0 w 4"/>
                  <a:gd name="T5" fmla="*/ 8 h 8"/>
                  <a:gd name="T6" fmla="*/ 3 w 4"/>
                  <a:gd name="T7" fmla="*/ 0 h 8"/>
                  <a:gd name="T8" fmla="*/ 4 w 4"/>
                  <a:gd name="T9" fmla="*/ 2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4" y="2"/>
                    </a:moveTo>
                    <a:cubicBezTo>
                      <a:pt x="4" y="4"/>
                      <a:pt x="3" y="6"/>
                      <a:pt x="2" y="8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2" y="5"/>
                      <a:pt x="2" y="3"/>
                      <a:pt x="3" y="0"/>
                    </a:cubicBezTo>
                    <a:cubicBezTo>
                      <a:pt x="3" y="1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7" name="Freeform 4627"/>
              <p:cNvSpPr/>
              <p:nvPr/>
            </p:nvSpPr>
            <p:spPr bwMode="auto">
              <a:xfrm>
                <a:off x="6931" y="1571"/>
                <a:ext cx="3" cy="0"/>
              </a:xfrm>
              <a:custGeom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8" name="Freeform 4628"/>
              <p:cNvSpPr/>
              <p:nvPr/>
            </p:nvSpPr>
            <p:spPr bwMode="auto">
              <a:xfrm>
                <a:off x="6893" y="1599"/>
                <a:ext cx="10" cy="7"/>
              </a:xfrm>
              <a:custGeom>
                <a:gdLst>
                  <a:gd name="T0" fmla="*/ 2 w 4"/>
                  <a:gd name="T1" fmla="*/ 3 h 3"/>
                  <a:gd name="T2" fmla="*/ 0 w 4"/>
                  <a:gd name="T3" fmla="*/ 3 h 3"/>
                  <a:gd name="T4" fmla="*/ 2 w 4"/>
                  <a:gd name="T5" fmla="*/ 0 h 3"/>
                  <a:gd name="T6" fmla="*/ 4 w 4"/>
                  <a:gd name="T7" fmla="*/ 0 h 3"/>
                  <a:gd name="T8" fmla="*/ 2 w 4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3" y="1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9" name="Freeform 4629"/>
              <p:cNvSpPr/>
              <p:nvPr/>
            </p:nvSpPr>
            <p:spPr bwMode="auto">
              <a:xfrm>
                <a:off x="6874" y="1647"/>
                <a:ext cx="8" cy="11"/>
              </a:xfrm>
              <a:custGeom>
                <a:gdLst>
                  <a:gd name="T0" fmla="*/ 3 w 3"/>
                  <a:gd name="T1" fmla="*/ 5 h 5"/>
                  <a:gd name="T2" fmla="*/ 1 w 3"/>
                  <a:gd name="T3" fmla="*/ 4 h 5"/>
                  <a:gd name="T4" fmla="*/ 0 w 3"/>
                  <a:gd name="T5" fmla="*/ 1 h 5"/>
                  <a:gd name="T6" fmla="*/ 0 w 3"/>
                  <a:gd name="T7" fmla="*/ 0 h 5"/>
                  <a:gd name="T8" fmla="*/ 2 w 3"/>
                  <a:gd name="T9" fmla="*/ 0 h 5"/>
                  <a:gd name="T10" fmla="*/ 3 w 3"/>
                  <a:gd name="T11" fmla="*/ 3 h 5"/>
                  <a:gd name="T12" fmla="*/ 3 w 3"/>
                  <a:gd name="T13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5"/>
                      <a:pt x="2" y="4"/>
                      <a:pt x="1" y="4"/>
                    </a:cubicBezTo>
                    <a:cubicBezTo>
                      <a:pt x="1" y="3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3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0" name="Freeform 4630"/>
              <p:cNvSpPr/>
              <p:nvPr/>
            </p:nvSpPr>
            <p:spPr bwMode="auto">
              <a:xfrm>
                <a:off x="6905" y="1573"/>
                <a:ext cx="40" cy="57"/>
              </a:xfrm>
              <a:custGeom>
                <a:gdLst>
                  <a:gd name="T0" fmla="*/ 17 w 17"/>
                  <a:gd name="T1" fmla="*/ 17 h 24"/>
                  <a:gd name="T2" fmla="*/ 11 w 17"/>
                  <a:gd name="T3" fmla="*/ 22 h 24"/>
                  <a:gd name="T4" fmla="*/ 8 w 17"/>
                  <a:gd name="T5" fmla="*/ 21 h 24"/>
                  <a:gd name="T6" fmla="*/ 9 w 17"/>
                  <a:gd name="T7" fmla="*/ 20 h 24"/>
                  <a:gd name="T8" fmla="*/ 9 w 17"/>
                  <a:gd name="T9" fmla="*/ 20 h 24"/>
                  <a:gd name="T10" fmla="*/ 6 w 17"/>
                  <a:gd name="T11" fmla="*/ 18 h 24"/>
                  <a:gd name="T12" fmla="*/ 4 w 17"/>
                  <a:gd name="T13" fmla="*/ 13 h 24"/>
                  <a:gd name="T14" fmla="*/ 1 w 17"/>
                  <a:gd name="T15" fmla="*/ 5 h 24"/>
                  <a:gd name="T16" fmla="*/ 1 w 17"/>
                  <a:gd name="T17" fmla="*/ 5 h 24"/>
                  <a:gd name="T18" fmla="*/ 1 w 17"/>
                  <a:gd name="T19" fmla="*/ 5 h 24"/>
                  <a:gd name="T20" fmla="*/ 0 w 17"/>
                  <a:gd name="T21" fmla="*/ 3 h 24"/>
                  <a:gd name="T22" fmla="*/ 0 w 17"/>
                  <a:gd name="T23" fmla="*/ 1 h 24"/>
                  <a:gd name="T24" fmla="*/ 0 w 17"/>
                  <a:gd name="T25" fmla="*/ 1 h 24"/>
                  <a:gd name="T26" fmla="*/ 1 w 17"/>
                  <a:gd name="T27" fmla="*/ 0 h 24"/>
                  <a:gd name="T28" fmla="*/ 1 w 17"/>
                  <a:gd name="T29" fmla="*/ 0 h 24"/>
                  <a:gd name="T30" fmla="*/ 4 w 17"/>
                  <a:gd name="T31" fmla="*/ 4 h 24"/>
                  <a:gd name="T32" fmla="*/ 3 w 17"/>
                  <a:gd name="T33" fmla="*/ 3 h 24"/>
                  <a:gd name="T34" fmla="*/ 6 w 17"/>
                  <a:gd name="T35" fmla="*/ 14 h 24"/>
                  <a:gd name="T36" fmla="*/ 15 w 17"/>
                  <a:gd name="T37" fmla="*/ 19 h 24"/>
                  <a:gd name="T38" fmla="*/ 15 w 17"/>
                  <a:gd name="T39" fmla="*/ 14 h 24"/>
                  <a:gd name="T40" fmla="*/ 16 w 17"/>
                  <a:gd name="T41" fmla="*/ 14 h 24"/>
                  <a:gd name="T42" fmla="*/ 16 w 17"/>
                  <a:gd name="T43" fmla="*/ 13 h 24"/>
                  <a:gd name="T44" fmla="*/ 17 w 17"/>
                  <a:gd name="T45" fmla="*/ 1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24">
                    <a:moveTo>
                      <a:pt x="17" y="17"/>
                    </a:moveTo>
                    <a:cubicBezTo>
                      <a:pt x="15" y="19"/>
                      <a:pt x="13" y="20"/>
                      <a:pt x="11" y="22"/>
                    </a:cubicBezTo>
                    <a:cubicBezTo>
                      <a:pt x="10" y="22"/>
                      <a:pt x="9" y="22"/>
                      <a:pt x="8" y="21"/>
                    </a:cubicBezTo>
                    <a:cubicBezTo>
                      <a:pt x="8" y="20"/>
                      <a:pt x="8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8" y="19"/>
                      <a:pt x="7" y="19"/>
                      <a:pt x="6" y="18"/>
                    </a:cubicBezTo>
                    <a:cubicBezTo>
                      <a:pt x="5" y="17"/>
                      <a:pt x="4" y="15"/>
                      <a:pt x="4" y="13"/>
                    </a:cubicBezTo>
                    <a:cubicBezTo>
                      <a:pt x="4" y="10"/>
                      <a:pt x="3" y="8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4" y="6"/>
                      <a:pt x="4" y="10"/>
                      <a:pt x="6" y="14"/>
                    </a:cubicBezTo>
                    <a:cubicBezTo>
                      <a:pt x="7" y="17"/>
                      <a:pt x="11" y="24"/>
                      <a:pt x="15" y="19"/>
                    </a:cubicBezTo>
                    <a:cubicBezTo>
                      <a:pt x="16" y="17"/>
                      <a:pt x="16" y="16"/>
                      <a:pt x="15" y="14"/>
                    </a:cubicBezTo>
                    <a:cubicBezTo>
                      <a:pt x="15" y="14"/>
                      <a:pt x="15" y="14"/>
                      <a:pt x="16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4"/>
                      <a:pt x="17" y="16"/>
                      <a:pt x="17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1" name="Freeform 4631"/>
              <p:cNvSpPr/>
              <p:nvPr/>
            </p:nvSpPr>
            <p:spPr bwMode="auto">
              <a:xfrm>
                <a:off x="6827" y="1635"/>
                <a:ext cx="17" cy="9"/>
              </a:xfrm>
              <a:custGeom>
                <a:gdLst>
                  <a:gd name="T0" fmla="*/ 3 w 7"/>
                  <a:gd name="T1" fmla="*/ 4 h 4"/>
                  <a:gd name="T2" fmla="*/ 0 w 7"/>
                  <a:gd name="T3" fmla="*/ 3 h 4"/>
                  <a:gd name="T4" fmla="*/ 1 w 7"/>
                  <a:gd name="T5" fmla="*/ 3 h 4"/>
                  <a:gd name="T6" fmla="*/ 5 w 7"/>
                  <a:gd name="T7" fmla="*/ 0 h 4"/>
                  <a:gd name="T8" fmla="*/ 7 w 7"/>
                  <a:gd name="T9" fmla="*/ 1 h 4"/>
                  <a:gd name="T10" fmla="*/ 3 w 7"/>
                  <a:gd name="T11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3" y="4"/>
                    </a:moveTo>
                    <a:cubicBezTo>
                      <a:pt x="2" y="3"/>
                      <a:pt x="1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6" y="2"/>
                      <a:pt x="5" y="3"/>
                      <a:pt x="3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2" name="Freeform 4632"/>
              <p:cNvSpPr/>
              <p:nvPr/>
            </p:nvSpPr>
            <p:spPr bwMode="auto">
              <a:xfrm>
                <a:off x="6851" y="1639"/>
                <a:ext cx="5" cy="10"/>
              </a:xfrm>
              <a:custGeom>
                <a:gdLst>
                  <a:gd name="T0" fmla="*/ 2 w 2"/>
                  <a:gd name="T1" fmla="*/ 4 h 4"/>
                  <a:gd name="T2" fmla="*/ 0 w 2"/>
                  <a:gd name="T3" fmla="*/ 4 h 4"/>
                  <a:gd name="T4" fmla="*/ 0 w 2"/>
                  <a:gd name="T5" fmla="*/ 3 h 4"/>
                  <a:gd name="T6" fmla="*/ 0 w 2"/>
                  <a:gd name="T7" fmla="*/ 0 h 4"/>
                  <a:gd name="T8" fmla="*/ 2 w 2"/>
                  <a:gd name="T9" fmla="*/ 0 h 4"/>
                  <a:gd name="T10" fmla="*/ 2 w 2"/>
                  <a:gd name="T11" fmla="*/ 2 h 4"/>
                  <a:gd name="T12" fmla="*/ 2 w 2"/>
                  <a:gd name="T13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3" name="Freeform 4633"/>
              <p:cNvSpPr/>
              <p:nvPr/>
            </p:nvSpPr>
            <p:spPr bwMode="auto">
              <a:xfrm>
                <a:off x="6832" y="1571"/>
                <a:ext cx="28" cy="7"/>
              </a:xfrm>
              <a:custGeom>
                <a:gdLst>
                  <a:gd name="T0" fmla="*/ 10 w 12"/>
                  <a:gd name="T1" fmla="*/ 2 h 3"/>
                  <a:gd name="T2" fmla="*/ 0 w 12"/>
                  <a:gd name="T3" fmla="*/ 0 h 3"/>
                  <a:gd name="T4" fmla="*/ 2 w 12"/>
                  <a:gd name="T5" fmla="*/ 0 h 3"/>
                  <a:gd name="T6" fmla="*/ 11 w 12"/>
                  <a:gd name="T7" fmla="*/ 0 h 3"/>
                  <a:gd name="T8" fmla="*/ 12 w 12"/>
                  <a:gd name="T9" fmla="*/ 0 h 3"/>
                  <a:gd name="T10" fmla="*/ 10 w 12"/>
                  <a:gd name="T11" fmla="*/ 2 h 3"/>
                  <a:gd name="T12" fmla="*/ 10 w 12"/>
                  <a:gd name="T13" fmla="*/ 2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10" y="2"/>
                    </a:moveTo>
                    <a:cubicBezTo>
                      <a:pt x="6" y="3"/>
                      <a:pt x="2" y="2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5" y="1"/>
                      <a:pt x="8" y="1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4" name="Freeform 4634"/>
              <p:cNvSpPr/>
              <p:nvPr/>
            </p:nvSpPr>
            <p:spPr bwMode="auto">
              <a:xfrm>
                <a:off x="6749" y="1571"/>
                <a:ext cx="81" cy="57"/>
              </a:xfrm>
              <a:custGeom>
                <a:gdLst>
                  <a:gd name="T0" fmla="*/ 15 w 34"/>
                  <a:gd name="T1" fmla="*/ 3 h 24"/>
                  <a:gd name="T2" fmla="*/ 25 w 34"/>
                  <a:gd name="T3" fmla="*/ 10 h 24"/>
                  <a:gd name="T4" fmla="*/ 31 w 34"/>
                  <a:gd name="T5" fmla="*/ 5 h 24"/>
                  <a:gd name="T6" fmla="*/ 33 w 34"/>
                  <a:gd name="T7" fmla="*/ 0 h 24"/>
                  <a:gd name="T8" fmla="*/ 34 w 34"/>
                  <a:gd name="T9" fmla="*/ 0 h 24"/>
                  <a:gd name="T10" fmla="*/ 34 w 34"/>
                  <a:gd name="T11" fmla="*/ 4 h 24"/>
                  <a:gd name="T12" fmla="*/ 29 w 34"/>
                  <a:gd name="T13" fmla="*/ 10 h 24"/>
                  <a:gd name="T14" fmla="*/ 29 w 34"/>
                  <a:gd name="T15" fmla="*/ 10 h 24"/>
                  <a:gd name="T16" fmla="*/ 34 w 34"/>
                  <a:gd name="T17" fmla="*/ 13 h 24"/>
                  <a:gd name="T18" fmla="*/ 33 w 34"/>
                  <a:gd name="T19" fmla="*/ 14 h 24"/>
                  <a:gd name="T20" fmla="*/ 28 w 34"/>
                  <a:gd name="T21" fmla="*/ 11 h 24"/>
                  <a:gd name="T22" fmla="*/ 27 w 34"/>
                  <a:gd name="T23" fmla="*/ 11 h 24"/>
                  <a:gd name="T24" fmla="*/ 27 w 34"/>
                  <a:gd name="T25" fmla="*/ 11 h 24"/>
                  <a:gd name="T26" fmla="*/ 21 w 34"/>
                  <a:gd name="T27" fmla="*/ 20 h 24"/>
                  <a:gd name="T28" fmla="*/ 24 w 34"/>
                  <a:gd name="T29" fmla="*/ 23 h 24"/>
                  <a:gd name="T30" fmla="*/ 23 w 34"/>
                  <a:gd name="T31" fmla="*/ 24 h 24"/>
                  <a:gd name="T32" fmla="*/ 23 w 34"/>
                  <a:gd name="T33" fmla="*/ 24 h 24"/>
                  <a:gd name="T34" fmla="*/ 19 w 34"/>
                  <a:gd name="T35" fmla="*/ 21 h 24"/>
                  <a:gd name="T36" fmla="*/ 19 w 34"/>
                  <a:gd name="T37" fmla="*/ 21 h 24"/>
                  <a:gd name="T38" fmla="*/ 18 w 34"/>
                  <a:gd name="T39" fmla="*/ 21 h 24"/>
                  <a:gd name="T40" fmla="*/ 17 w 34"/>
                  <a:gd name="T41" fmla="*/ 19 h 24"/>
                  <a:gd name="T42" fmla="*/ 18 w 34"/>
                  <a:gd name="T43" fmla="*/ 19 h 24"/>
                  <a:gd name="T44" fmla="*/ 25 w 34"/>
                  <a:gd name="T45" fmla="*/ 12 h 24"/>
                  <a:gd name="T46" fmla="*/ 14 w 34"/>
                  <a:gd name="T47" fmla="*/ 5 h 24"/>
                  <a:gd name="T48" fmla="*/ 10 w 34"/>
                  <a:gd name="T49" fmla="*/ 13 h 24"/>
                  <a:gd name="T50" fmla="*/ 9 w 34"/>
                  <a:gd name="T51" fmla="*/ 12 h 24"/>
                  <a:gd name="T52" fmla="*/ 13 w 34"/>
                  <a:gd name="T53" fmla="*/ 3 h 24"/>
                  <a:gd name="T54" fmla="*/ 2 w 34"/>
                  <a:gd name="T55" fmla="*/ 5 h 24"/>
                  <a:gd name="T56" fmla="*/ 0 w 34"/>
                  <a:gd name="T57" fmla="*/ 3 h 24"/>
                  <a:gd name="T58" fmla="*/ 11 w 34"/>
                  <a:gd name="T59" fmla="*/ 2 h 24"/>
                  <a:gd name="T60" fmla="*/ 19 w 34"/>
                  <a:gd name="T61" fmla="*/ 0 h 24"/>
                  <a:gd name="T62" fmla="*/ 26 w 34"/>
                  <a:gd name="T63" fmla="*/ 0 h 24"/>
                  <a:gd name="T64" fmla="*/ 15 w 34"/>
                  <a:gd name="T65" fmla="*/ 3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24">
                    <a:moveTo>
                      <a:pt x="15" y="3"/>
                    </a:moveTo>
                    <a:cubicBezTo>
                      <a:pt x="16" y="7"/>
                      <a:pt x="20" y="11"/>
                      <a:pt x="25" y="10"/>
                    </a:cubicBezTo>
                    <a:cubicBezTo>
                      <a:pt x="28" y="9"/>
                      <a:pt x="30" y="8"/>
                      <a:pt x="31" y="5"/>
                    </a:cubicBezTo>
                    <a:cubicBezTo>
                      <a:pt x="32" y="4"/>
                      <a:pt x="33" y="2"/>
                      <a:pt x="33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1"/>
                      <a:pt x="34" y="3"/>
                      <a:pt x="34" y="4"/>
                    </a:cubicBezTo>
                    <a:cubicBezTo>
                      <a:pt x="33" y="6"/>
                      <a:pt x="31" y="8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1" y="12"/>
                      <a:pt x="32" y="13"/>
                      <a:pt x="34" y="13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14"/>
                      <a:pt x="29" y="13"/>
                      <a:pt x="28" y="11"/>
                    </a:cubicBezTo>
                    <a:cubicBezTo>
                      <a:pt x="28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6" y="15"/>
                      <a:pt x="24" y="18"/>
                      <a:pt x="21" y="20"/>
                    </a:cubicBezTo>
                    <a:cubicBezTo>
                      <a:pt x="22" y="21"/>
                      <a:pt x="23" y="22"/>
                      <a:pt x="24" y="23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2" y="23"/>
                      <a:pt x="20" y="22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1"/>
                      <a:pt x="19" y="21"/>
                      <a:pt x="18" y="2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8" y="19"/>
                    </a:cubicBezTo>
                    <a:cubicBezTo>
                      <a:pt x="22" y="19"/>
                      <a:pt x="24" y="15"/>
                      <a:pt x="25" y="12"/>
                    </a:cubicBezTo>
                    <a:cubicBezTo>
                      <a:pt x="20" y="12"/>
                      <a:pt x="16" y="10"/>
                      <a:pt x="14" y="5"/>
                    </a:cubicBezTo>
                    <a:cubicBezTo>
                      <a:pt x="14" y="8"/>
                      <a:pt x="12" y="11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1" y="10"/>
                      <a:pt x="13" y="6"/>
                      <a:pt x="13" y="3"/>
                    </a:cubicBezTo>
                    <a:cubicBezTo>
                      <a:pt x="9" y="4"/>
                      <a:pt x="6" y="4"/>
                      <a:pt x="2" y="5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7" y="2"/>
                      <a:pt x="11" y="2"/>
                    </a:cubicBezTo>
                    <a:cubicBezTo>
                      <a:pt x="14" y="1"/>
                      <a:pt x="16" y="0"/>
                      <a:pt x="19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2" y="1"/>
                      <a:pt x="19" y="2"/>
                      <a:pt x="1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5" name="Freeform 4635"/>
              <p:cNvSpPr/>
              <p:nvPr/>
            </p:nvSpPr>
            <p:spPr bwMode="auto">
              <a:xfrm>
                <a:off x="6804" y="1590"/>
                <a:ext cx="75" cy="40"/>
              </a:xfrm>
              <a:custGeom>
                <a:gdLst>
                  <a:gd name="T0" fmla="*/ 16 w 32"/>
                  <a:gd name="T1" fmla="*/ 4 h 17"/>
                  <a:gd name="T2" fmla="*/ 20 w 32"/>
                  <a:gd name="T3" fmla="*/ 0 h 17"/>
                  <a:gd name="T4" fmla="*/ 22 w 32"/>
                  <a:gd name="T5" fmla="*/ 0 h 17"/>
                  <a:gd name="T6" fmla="*/ 20 w 32"/>
                  <a:gd name="T7" fmla="*/ 3 h 17"/>
                  <a:gd name="T8" fmla="*/ 30 w 32"/>
                  <a:gd name="T9" fmla="*/ 3 h 17"/>
                  <a:gd name="T10" fmla="*/ 32 w 32"/>
                  <a:gd name="T11" fmla="*/ 4 h 17"/>
                  <a:gd name="T12" fmla="*/ 31 w 32"/>
                  <a:gd name="T13" fmla="*/ 4 h 17"/>
                  <a:gd name="T14" fmla="*/ 19 w 32"/>
                  <a:gd name="T15" fmla="*/ 4 h 17"/>
                  <a:gd name="T16" fmla="*/ 17 w 32"/>
                  <a:gd name="T17" fmla="*/ 6 h 17"/>
                  <a:gd name="T18" fmla="*/ 15 w 32"/>
                  <a:gd name="T19" fmla="*/ 6 h 17"/>
                  <a:gd name="T20" fmla="*/ 9 w 32"/>
                  <a:gd name="T21" fmla="*/ 16 h 17"/>
                  <a:gd name="T22" fmla="*/ 5 w 32"/>
                  <a:gd name="T23" fmla="*/ 17 h 17"/>
                  <a:gd name="T24" fmla="*/ 0 w 32"/>
                  <a:gd name="T25" fmla="*/ 16 h 17"/>
                  <a:gd name="T26" fmla="*/ 1 w 32"/>
                  <a:gd name="T27" fmla="*/ 15 h 17"/>
                  <a:gd name="T28" fmla="*/ 8 w 32"/>
                  <a:gd name="T29" fmla="*/ 15 h 17"/>
                  <a:gd name="T30" fmla="*/ 14 w 32"/>
                  <a:gd name="T31" fmla="*/ 6 h 17"/>
                  <a:gd name="T32" fmla="*/ 10 w 32"/>
                  <a:gd name="T33" fmla="*/ 6 h 17"/>
                  <a:gd name="T34" fmla="*/ 11 w 32"/>
                  <a:gd name="T35" fmla="*/ 5 h 17"/>
                  <a:gd name="T36" fmla="*/ 16 w 32"/>
                  <a:gd name="T37" fmla="*/ 4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7">
                    <a:moveTo>
                      <a:pt x="16" y="4"/>
                    </a:moveTo>
                    <a:cubicBezTo>
                      <a:pt x="18" y="3"/>
                      <a:pt x="19" y="2"/>
                      <a:pt x="20" y="0"/>
                    </a:cubicBezTo>
                    <a:cubicBezTo>
                      <a:pt x="21" y="0"/>
                      <a:pt x="21" y="0"/>
                      <a:pt x="22" y="0"/>
                    </a:cubicBezTo>
                    <a:cubicBezTo>
                      <a:pt x="21" y="1"/>
                      <a:pt x="21" y="2"/>
                      <a:pt x="20" y="3"/>
                    </a:cubicBezTo>
                    <a:cubicBezTo>
                      <a:pt x="23" y="5"/>
                      <a:pt x="27" y="5"/>
                      <a:pt x="30" y="3"/>
                    </a:cubicBezTo>
                    <a:cubicBezTo>
                      <a:pt x="30" y="4"/>
                      <a:pt x="31" y="4"/>
                      <a:pt x="32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28" y="7"/>
                      <a:pt x="23" y="6"/>
                      <a:pt x="19" y="4"/>
                    </a:cubicBezTo>
                    <a:cubicBezTo>
                      <a:pt x="18" y="4"/>
                      <a:pt x="17" y="5"/>
                      <a:pt x="17" y="6"/>
                    </a:cubicBezTo>
                    <a:cubicBezTo>
                      <a:pt x="16" y="6"/>
                      <a:pt x="16" y="6"/>
                      <a:pt x="15" y="6"/>
                    </a:cubicBezTo>
                    <a:cubicBezTo>
                      <a:pt x="16" y="10"/>
                      <a:pt x="13" y="14"/>
                      <a:pt x="9" y="16"/>
                    </a:cubicBezTo>
                    <a:cubicBezTo>
                      <a:pt x="8" y="16"/>
                      <a:pt x="6" y="17"/>
                      <a:pt x="5" y="17"/>
                    </a:cubicBezTo>
                    <a:cubicBezTo>
                      <a:pt x="4" y="16"/>
                      <a:pt x="2" y="16"/>
                      <a:pt x="0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3" y="15"/>
                      <a:pt x="5" y="15"/>
                      <a:pt x="8" y="15"/>
                    </a:cubicBezTo>
                    <a:cubicBezTo>
                      <a:pt x="12" y="13"/>
                      <a:pt x="14" y="10"/>
                      <a:pt x="14" y="6"/>
                    </a:cubicBezTo>
                    <a:cubicBezTo>
                      <a:pt x="13" y="6"/>
                      <a:pt x="11" y="6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3" y="5"/>
                      <a:pt x="15" y="5"/>
                      <a:pt x="16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6" name="Freeform 4636"/>
              <p:cNvSpPr/>
              <p:nvPr/>
            </p:nvSpPr>
            <p:spPr bwMode="auto">
              <a:xfrm>
                <a:off x="6853" y="1571"/>
                <a:ext cx="12" cy="11"/>
              </a:xfrm>
              <a:custGeom>
                <a:gdLst>
                  <a:gd name="T0" fmla="*/ 4 w 5"/>
                  <a:gd name="T1" fmla="*/ 0 h 5"/>
                  <a:gd name="T2" fmla="*/ 2 w 5"/>
                  <a:gd name="T3" fmla="*/ 2 h 5"/>
                  <a:gd name="T4" fmla="*/ 2 w 5"/>
                  <a:gd name="T5" fmla="*/ 5 h 5"/>
                  <a:gd name="T6" fmla="*/ 1 w 5"/>
                  <a:gd name="T7" fmla="*/ 5 h 5"/>
                  <a:gd name="T8" fmla="*/ 0 w 5"/>
                  <a:gd name="T9" fmla="*/ 5 h 5"/>
                  <a:gd name="T10" fmla="*/ 1 w 5"/>
                  <a:gd name="T11" fmla="*/ 2 h 5"/>
                  <a:gd name="T12" fmla="*/ 3 w 5"/>
                  <a:gd name="T13" fmla="*/ 0 h 5"/>
                  <a:gd name="T14" fmla="*/ 5 w 5"/>
                  <a:gd name="T15" fmla="*/ 0 h 5"/>
                  <a:gd name="T16" fmla="*/ 4 w 5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4" y="1"/>
                      <a:pt x="3" y="1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7" name="Freeform 4637"/>
              <p:cNvSpPr/>
              <p:nvPr/>
            </p:nvSpPr>
            <p:spPr bwMode="auto">
              <a:xfrm>
                <a:off x="6867" y="1571"/>
                <a:ext cx="24" cy="21"/>
              </a:xfrm>
              <a:custGeom>
                <a:gdLst>
                  <a:gd name="T0" fmla="*/ 10 w 10"/>
                  <a:gd name="T1" fmla="*/ 0 h 9"/>
                  <a:gd name="T2" fmla="*/ 9 w 10"/>
                  <a:gd name="T3" fmla="*/ 1 h 9"/>
                  <a:gd name="T4" fmla="*/ 7 w 10"/>
                  <a:gd name="T5" fmla="*/ 9 h 9"/>
                  <a:gd name="T6" fmla="*/ 6 w 10"/>
                  <a:gd name="T7" fmla="*/ 9 h 9"/>
                  <a:gd name="T8" fmla="*/ 7 w 10"/>
                  <a:gd name="T9" fmla="*/ 6 h 9"/>
                  <a:gd name="T10" fmla="*/ 8 w 10"/>
                  <a:gd name="T11" fmla="*/ 1 h 9"/>
                  <a:gd name="T12" fmla="*/ 0 w 10"/>
                  <a:gd name="T13" fmla="*/ 0 h 9"/>
                  <a:gd name="T14" fmla="*/ 5 w 10"/>
                  <a:gd name="T15" fmla="*/ 0 h 9"/>
                  <a:gd name="T16" fmla="*/ 6 w 10"/>
                  <a:gd name="T17" fmla="*/ 0 h 9"/>
                  <a:gd name="T18" fmla="*/ 9 w 10"/>
                  <a:gd name="T19" fmla="*/ 0 h 9"/>
                  <a:gd name="T20" fmla="*/ 10 w 10"/>
                  <a:gd name="T2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cubicBezTo>
                      <a:pt x="10" y="0"/>
                      <a:pt x="9" y="0"/>
                      <a:pt x="9" y="1"/>
                    </a:cubicBezTo>
                    <a:cubicBezTo>
                      <a:pt x="9" y="4"/>
                      <a:pt x="9" y="7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8" y="4"/>
                      <a:pt x="8" y="3"/>
                      <a:pt x="8" y="1"/>
                    </a:cubicBezTo>
                    <a:cubicBezTo>
                      <a:pt x="5" y="2"/>
                      <a:pt x="2" y="1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8" name="Freeform 4638"/>
              <p:cNvSpPr/>
              <p:nvPr/>
            </p:nvSpPr>
            <p:spPr bwMode="auto">
              <a:xfrm>
                <a:off x="6804" y="1628"/>
                <a:ext cx="11" cy="2"/>
              </a:xfrm>
              <a:custGeom>
                <a:gdLst>
                  <a:gd name="T0" fmla="*/ 0 w 5"/>
                  <a:gd name="T1" fmla="*/ 0 h 1"/>
                  <a:gd name="T2" fmla="*/ 0 w 5"/>
                  <a:gd name="T3" fmla="*/ 0 h 1"/>
                  <a:gd name="T4" fmla="*/ 5 w 5"/>
                  <a:gd name="T5" fmla="*/ 1 h 1"/>
                  <a:gd name="T6" fmla="*/ 0 w 5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9" name="Freeform 4639"/>
              <p:cNvSpPr/>
              <p:nvPr/>
            </p:nvSpPr>
            <p:spPr bwMode="auto">
              <a:xfrm>
                <a:off x="6851" y="1582"/>
                <a:ext cx="7" cy="8"/>
              </a:xfrm>
              <a:custGeom>
                <a:gdLst>
                  <a:gd name="T0" fmla="*/ 0 w 3"/>
                  <a:gd name="T1" fmla="*/ 3 h 3"/>
                  <a:gd name="T2" fmla="*/ 1 w 3"/>
                  <a:gd name="T3" fmla="*/ 0 h 3"/>
                  <a:gd name="T4" fmla="*/ 2 w 3"/>
                  <a:gd name="T5" fmla="*/ 0 h 3"/>
                  <a:gd name="T6" fmla="*/ 3 w 3"/>
                  <a:gd name="T7" fmla="*/ 0 h 3"/>
                  <a:gd name="T8" fmla="*/ 2 w 3"/>
                  <a:gd name="T9" fmla="*/ 3 h 3"/>
                  <a:gd name="T10" fmla="*/ 0 w 3"/>
                  <a:gd name="T11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2" y="3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0" name="Freeform 4640"/>
              <p:cNvSpPr/>
              <p:nvPr/>
            </p:nvSpPr>
            <p:spPr bwMode="auto">
              <a:xfrm>
                <a:off x="6889" y="1571"/>
                <a:ext cx="4" cy="0"/>
              </a:xfrm>
              <a:custGeom>
                <a:gdLst>
                  <a:gd name="T0" fmla="*/ 0 w 2"/>
                  <a:gd name="T1" fmla="*/ 2 w 2"/>
                  <a:gd name="T2" fmla="*/ 1 w 2"/>
                  <a:gd name="T3" fmla="*/ 0 w 2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1" name="Freeform 4641"/>
              <p:cNvSpPr/>
              <p:nvPr/>
            </p:nvSpPr>
            <p:spPr bwMode="auto">
              <a:xfrm>
                <a:off x="6874" y="1592"/>
                <a:ext cx="10" cy="7"/>
              </a:xfrm>
              <a:custGeom>
                <a:gdLst>
                  <a:gd name="T0" fmla="*/ 3 w 4"/>
                  <a:gd name="T1" fmla="*/ 0 h 3"/>
                  <a:gd name="T2" fmla="*/ 4 w 4"/>
                  <a:gd name="T3" fmla="*/ 0 h 3"/>
                  <a:gd name="T4" fmla="*/ 2 w 4"/>
                  <a:gd name="T5" fmla="*/ 3 h 3"/>
                  <a:gd name="T6" fmla="*/ 0 w 4"/>
                  <a:gd name="T7" fmla="*/ 2 h 3"/>
                  <a:gd name="T8" fmla="*/ 0 w 4"/>
                  <a:gd name="T9" fmla="*/ 2 h 3"/>
                  <a:gd name="T10" fmla="*/ 3 w 4"/>
                  <a:gd name="T11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4" y="1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2" name="Freeform 4642"/>
              <p:cNvSpPr/>
              <p:nvPr/>
            </p:nvSpPr>
            <p:spPr bwMode="auto">
              <a:xfrm>
                <a:off x="6576" y="1571"/>
                <a:ext cx="145" cy="132"/>
              </a:xfrm>
              <a:custGeom>
                <a:gdLst>
                  <a:gd name="T0" fmla="*/ 5 w 61"/>
                  <a:gd name="T1" fmla="*/ 56 h 56"/>
                  <a:gd name="T2" fmla="*/ 0 w 61"/>
                  <a:gd name="T3" fmla="*/ 50 h 56"/>
                  <a:gd name="T4" fmla="*/ 0 w 61"/>
                  <a:gd name="T5" fmla="*/ 50 h 56"/>
                  <a:gd name="T6" fmla="*/ 34 w 61"/>
                  <a:gd name="T7" fmla="*/ 4 h 56"/>
                  <a:gd name="T8" fmla="*/ 48 w 61"/>
                  <a:gd name="T9" fmla="*/ 0 h 56"/>
                  <a:gd name="T10" fmla="*/ 61 w 61"/>
                  <a:gd name="T11" fmla="*/ 0 h 56"/>
                  <a:gd name="T12" fmla="*/ 5 w 61"/>
                  <a:gd name="T13" fmla="*/ 56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6">
                    <a:moveTo>
                      <a:pt x="5" y="56"/>
                    </a:move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30"/>
                      <a:pt x="15" y="12"/>
                      <a:pt x="34" y="4"/>
                    </a:cubicBezTo>
                    <a:cubicBezTo>
                      <a:pt x="39" y="2"/>
                      <a:pt x="43" y="1"/>
                      <a:pt x="48" y="0"/>
                    </a:cubicBezTo>
                    <a:cubicBezTo>
                      <a:pt x="61" y="0"/>
                      <a:pt x="61" y="0"/>
                      <a:pt x="61" y="0"/>
                    </a:cubicBezTo>
                    <a:lnTo>
                      <a:pt x="5" y="56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3" name="Freeform 4643"/>
              <p:cNvSpPr/>
              <p:nvPr/>
            </p:nvSpPr>
            <p:spPr bwMode="auto">
              <a:xfrm>
                <a:off x="6527" y="1639"/>
                <a:ext cx="9" cy="10"/>
              </a:xfrm>
              <a:custGeom>
                <a:gdLst>
                  <a:gd name="T0" fmla="*/ 3 w 4"/>
                  <a:gd name="T1" fmla="*/ 0 h 4"/>
                  <a:gd name="T2" fmla="*/ 4 w 4"/>
                  <a:gd name="T3" fmla="*/ 4 h 4"/>
                  <a:gd name="T4" fmla="*/ 0 w 4"/>
                  <a:gd name="T5" fmla="*/ 1 h 4"/>
                  <a:gd name="T6" fmla="*/ 3 w 4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3" y="2"/>
                      <a:pt x="3" y="3"/>
                      <a:pt x="4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4" name="Freeform 4644"/>
              <p:cNvSpPr/>
              <p:nvPr/>
            </p:nvSpPr>
            <p:spPr bwMode="auto">
              <a:xfrm>
                <a:off x="6508" y="1611"/>
                <a:ext cx="23" cy="28"/>
              </a:xfrm>
              <a:custGeom>
                <a:gdLst>
                  <a:gd name="T0" fmla="*/ 0 w 10"/>
                  <a:gd name="T1" fmla="*/ 4 h 12"/>
                  <a:gd name="T2" fmla="*/ 7 w 10"/>
                  <a:gd name="T3" fmla="*/ 0 h 12"/>
                  <a:gd name="T4" fmla="*/ 10 w 10"/>
                  <a:gd name="T5" fmla="*/ 11 h 12"/>
                  <a:gd name="T6" fmla="*/ 7 w 10"/>
                  <a:gd name="T7" fmla="*/ 12 h 12"/>
                  <a:gd name="T8" fmla="*/ 7 w 10"/>
                  <a:gd name="T9" fmla="*/ 12 h 12"/>
                  <a:gd name="T10" fmla="*/ 0 w 10"/>
                  <a:gd name="T11" fmla="*/ 4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0" y="4"/>
                    </a:moveTo>
                    <a:cubicBezTo>
                      <a:pt x="1" y="2"/>
                      <a:pt x="4" y="0"/>
                      <a:pt x="7" y="0"/>
                    </a:cubicBezTo>
                    <a:cubicBezTo>
                      <a:pt x="6" y="4"/>
                      <a:pt x="7" y="8"/>
                      <a:pt x="10" y="11"/>
                    </a:cubicBezTo>
                    <a:cubicBezTo>
                      <a:pt x="9" y="11"/>
                      <a:pt x="8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5" name="Freeform 4645"/>
              <p:cNvSpPr/>
              <p:nvPr/>
            </p:nvSpPr>
            <p:spPr bwMode="auto">
              <a:xfrm>
                <a:off x="6536" y="1620"/>
                <a:ext cx="26" cy="38"/>
              </a:xfrm>
              <a:custGeom>
                <a:gdLst>
                  <a:gd name="T0" fmla="*/ 11 w 11"/>
                  <a:gd name="T1" fmla="*/ 2 h 16"/>
                  <a:gd name="T2" fmla="*/ 6 w 11"/>
                  <a:gd name="T3" fmla="*/ 16 h 16"/>
                  <a:gd name="T4" fmla="*/ 6 w 11"/>
                  <a:gd name="T5" fmla="*/ 16 h 16"/>
                  <a:gd name="T6" fmla="*/ 1 w 11"/>
                  <a:gd name="T7" fmla="*/ 6 h 16"/>
                  <a:gd name="T8" fmla="*/ 11 w 11"/>
                  <a:gd name="T9" fmla="*/ 2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11" y="2"/>
                    </a:moveTo>
                    <a:cubicBezTo>
                      <a:pt x="9" y="7"/>
                      <a:pt x="7" y="11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" y="16"/>
                      <a:pt x="0" y="9"/>
                      <a:pt x="1" y="6"/>
                    </a:cubicBezTo>
                    <a:cubicBezTo>
                      <a:pt x="3" y="2"/>
                      <a:pt x="8" y="0"/>
                      <a:pt x="11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104" name="Group 4847"/>
            <p:cNvGrpSpPr/>
            <p:nvPr/>
          </p:nvGrpSpPr>
          <p:grpSpPr>
            <a:xfrm>
              <a:off x="6172" y="1571"/>
              <a:ext cx="679" cy="541"/>
              <a:chOff x="6172" y="1571"/>
              <a:chExt cx="679" cy="541"/>
            </a:xfrm>
          </p:grpSpPr>
          <p:sp>
            <p:nvSpPr>
              <p:cNvPr id="6986" name="Freeform 4647"/>
              <p:cNvSpPr/>
              <p:nvPr/>
            </p:nvSpPr>
            <p:spPr bwMode="auto">
              <a:xfrm>
                <a:off x="6524" y="1592"/>
                <a:ext cx="36" cy="43"/>
              </a:xfrm>
              <a:custGeom>
                <a:gdLst>
                  <a:gd name="T0" fmla="*/ 12 w 15"/>
                  <a:gd name="T1" fmla="*/ 1 h 18"/>
                  <a:gd name="T2" fmla="*/ 12 w 15"/>
                  <a:gd name="T3" fmla="*/ 5 h 18"/>
                  <a:gd name="T4" fmla="*/ 15 w 15"/>
                  <a:gd name="T5" fmla="*/ 12 h 18"/>
                  <a:gd name="T6" fmla="*/ 5 w 15"/>
                  <a:gd name="T7" fmla="*/ 18 h 18"/>
                  <a:gd name="T8" fmla="*/ 3 w 15"/>
                  <a:gd name="T9" fmla="*/ 6 h 18"/>
                  <a:gd name="T10" fmla="*/ 12 w 15"/>
                  <a:gd name="T11" fmla="*/ 1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8">
                    <a:moveTo>
                      <a:pt x="12" y="1"/>
                    </a:moveTo>
                    <a:cubicBezTo>
                      <a:pt x="12" y="2"/>
                      <a:pt x="12" y="4"/>
                      <a:pt x="12" y="5"/>
                    </a:cubicBezTo>
                    <a:cubicBezTo>
                      <a:pt x="12" y="8"/>
                      <a:pt x="14" y="10"/>
                      <a:pt x="15" y="12"/>
                    </a:cubicBezTo>
                    <a:cubicBezTo>
                      <a:pt x="11" y="11"/>
                      <a:pt x="6" y="13"/>
                      <a:pt x="5" y="18"/>
                    </a:cubicBezTo>
                    <a:cubicBezTo>
                      <a:pt x="1" y="14"/>
                      <a:pt x="0" y="10"/>
                      <a:pt x="3" y="6"/>
                    </a:cubicBezTo>
                    <a:cubicBezTo>
                      <a:pt x="5" y="2"/>
                      <a:pt x="9" y="0"/>
                      <a:pt x="12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7" name="Freeform 4648"/>
              <p:cNvSpPr/>
              <p:nvPr/>
            </p:nvSpPr>
            <p:spPr bwMode="auto">
              <a:xfrm>
                <a:off x="6562" y="1571"/>
                <a:ext cx="31" cy="9"/>
              </a:xfrm>
              <a:custGeom>
                <a:gdLst>
                  <a:gd name="T0" fmla="*/ 13 w 13"/>
                  <a:gd name="T1" fmla="*/ 3 h 4"/>
                  <a:gd name="T2" fmla="*/ 1 w 13"/>
                  <a:gd name="T3" fmla="*/ 4 h 4"/>
                  <a:gd name="T4" fmla="*/ 1 w 13"/>
                  <a:gd name="T5" fmla="*/ 0 h 4"/>
                  <a:gd name="T6" fmla="*/ 12 w 13"/>
                  <a:gd name="T7" fmla="*/ 0 h 4"/>
                  <a:gd name="T8" fmla="*/ 13 w 13"/>
                  <a:gd name="T9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3" y="3"/>
                    </a:moveTo>
                    <a:cubicBezTo>
                      <a:pt x="9" y="1"/>
                      <a:pt x="4" y="2"/>
                      <a:pt x="1" y="4"/>
                    </a:cubicBezTo>
                    <a:cubicBezTo>
                      <a:pt x="0" y="3"/>
                      <a:pt x="0" y="1"/>
                      <a:pt x="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2"/>
                      <a:pt x="13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8" name="Freeform 4649"/>
              <p:cNvSpPr/>
              <p:nvPr/>
            </p:nvSpPr>
            <p:spPr bwMode="auto">
              <a:xfrm>
                <a:off x="6527" y="1571"/>
                <a:ext cx="35" cy="26"/>
              </a:xfrm>
              <a:custGeom>
                <a:gdLst>
                  <a:gd name="T0" fmla="*/ 15 w 15"/>
                  <a:gd name="T1" fmla="*/ 5 h 11"/>
                  <a:gd name="T2" fmla="*/ 14 w 15"/>
                  <a:gd name="T3" fmla="*/ 6 h 11"/>
                  <a:gd name="T4" fmla="*/ 12 w 15"/>
                  <a:gd name="T5" fmla="*/ 8 h 11"/>
                  <a:gd name="T6" fmla="*/ 2 w 15"/>
                  <a:gd name="T7" fmla="*/ 11 h 11"/>
                  <a:gd name="T8" fmla="*/ 4 w 15"/>
                  <a:gd name="T9" fmla="*/ 1 h 11"/>
                  <a:gd name="T10" fmla="*/ 6 w 15"/>
                  <a:gd name="T11" fmla="*/ 0 h 11"/>
                  <a:gd name="T12" fmla="*/ 14 w 15"/>
                  <a:gd name="T13" fmla="*/ 0 h 11"/>
                  <a:gd name="T14" fmla="*/ 15 w 15"/>
                  <a:gd name="T15" fmla="*/ 5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1">
                    <a:moveTo>
                      <a:pt x="15" y="5"/>
                    </a:moveTo>
                    <a:cubicBezTo>
                      <a:pt x="15" y="5"/>
                      <a:pt x="14" y="6"/>
                      <a:pt x="14" y="6"/>
                    </a:cubicBezTo>
                    <a:cubicBezTo>
                      <a:pt x="13" y="7"/>
                      <a:pt x="13" y="8"/>
                      <a:pt x="12" y="8"/>
                    </a:cubicBezTo>
                    <a:cubicBezTo>
                      <a:pt x="8" y="7"/>
                      <a:pt x="5" y="9"/>
                      <a:pt x="2" y="11"/>
                    </a:cubicBezTo>
                    <a:cubicBezTo>
                      <a:pt x="0" y="9"/>
                      <a:pt x="2" y="4"/>
                      <a:pt x="4" y="1"/>
                    </a:cubicBezTo>
                    <a:cubicBezTo>
                      <a:pt x="5" y="1"/>
                      <a:pt x="5" y="0"/>
                      <a:pt x="6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2"/>
                      <a:pt x="14" y="3"/>
                      <a:pt x="15" y="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9" name="Freeform 4650"/>
              <p:cNvSpPr/>
              <p:nvPr/>
            </p:nvSpPr>
            <p:spPr bwMode="auto">
              <a:xfrm>
                <a:off x="6558" y="1575"/>
                <a:ext cx="37" cy="45"/>
              </a:xfrm>
              <a:custGeom>
                <a:gdLst>
                  <a:gd name="T0" fmla="*/ 2 w 16"/>
                  <a:gd name="T1" fmla="*/ 5 h 19"/>
                  <a:gd name="T2" fmla="*/ 16 w 16"/>
                  <a:gd name="T3" fmla="*/ 4 h 19"/>
                  <a:gd name="T4" fmla="*/ 11 w 16"/>
                  <a:gd name="T5" fmla="*/ 8 h 19"/>
                  <a:gd name="T6" fmla="*/ 4 w 16"/>
                  <a:gd name="T7" fmla="*/ 19 h 19"/>
                  <a:gd name="T8" fmla="*/ 0 w 16"/>
                  <a:gd name="T9" fmla="*/ 12 h 19"/>
                  <a:gd name="T10" fmla="*/ 2 w 16"/>
                  <a:gd name="T11" fmla="*/ 5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9">
                    <a:moveTo>
                      <a:pt x="2" y="5"/>
                    </a:moveTo>
                    <a:cubicBezTo>
                      <a:pt x="6" y="2"/>
                      <a:pt x="12" y="0"/>
                      <a:pt x="16" y="4"/>
                    </a:cubicBezTo>
                    <a:cubicBezTo>
                      <a:pt x="14" y="5"/>
                      <a:pt x="13" y="7"/>
                      <a:pt x="11" y="8"/>
                    </a:cubicBezTo>
                    <a:cubicBezTo>
                      <a:pt x="8" y="11"/>
                      <a:pt x="6" y="15"/>
                      <a:pt x="4" y="19"/>
                    </a:cubicBezTo>
                    <a:cubicBezTo>
                      <a:pt x="2" y="17"/>
                      <a:pt x="0" y="15"/>
                      <a:pt x="0" y="12"/>
                    </a:cubicBezTo>
                    <a:cubicBezTo>
                      <a:pt x="0" y="9"/>
                      <a:pt x="1" y="7"/>
                      <a:pt x="2" y="5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0" name="Freeform 4651"/>
              <p:cNvSpPr/>
              <p:nvPr/>
            </p:nvSpPr>
            <p:spPr bwMode="auto">
              <a:xfrm>
                <a:off x="6595" y="1571"/>
                <a:ext cx="17" cy="9"/>
              </a:xfrm>
              <a:custGeom>
                <a:gdLst>
                  <a:gd name="T0" fmla="*/ 0 w 7"/>
                  <a:gd name="T1" fmla="*/ 0 h 4"/>
                  <a:gd name="T2" fmla="*/ 7 w 7"/>
                  <a:gd name="T3" fmla="*/ 0 h 4"/>
                  <a:gd name="T4" fmla="*/ 1 w 7"/>
                  <a:gd name="T5" fmla="*/ 4 h 4"/>
                  <a:gd name="T6" fmla="*/ 0 w 7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1"/>
                      <a:pt x="3" y="2"/>
                      <a:pt x="1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1" name="Freeform 4652"/>
              <p:cNvSpPr/>
              <p:nvPr/>
            </p:nvSpPr>
            <p:spPr bwMode="auto">
              <a:xfrm>
                <a:off x="6491" y="1571"/>
                <a:ext cx="45" cy="47"/>
              </a:xfrm>
              <a:custGeom>
                <a:gdLst>
                  <a:gd name="T0" fmla="*/ 16 w 19"/>
                  <a:gd name="T1" fmla="*/ 2 h 20"/>
                  <a:gd name="T2" fmla="*/ 15 w 19"/>
                  <a:gd name="T3" fmla="*/ 9 h 20"/>
                  <a:gd name="T4" fmla="*/ 16 w 19"/>
                  <a:gd name="T5" fmla="*/ 13 h 20"/>
                  <a:gd name="T6" fmla="*/ 15 w 19"/>
                  <a:gd name="T7" fmla="*/ 16 h 20"/>
                  <a:gd name="T8" fmla="*/ 15 w 19"/>
                  <a:gd name="T9" fmla="*/ 16 h 20"/>
                  <a:gd name="T10" fmla="*/ 6 w 19"/>
                  <a:gd name="T11" fmla="*/ 20 h 20"/>
                  <a:gd name="T12" fmla="*/ 0 w 19"/>
                  <a:gd name="T13" fmla="*/ 15 h 20"/>
                  <a:gd name="T14" fmla="*/ 2 w 19"/>
                  <a:gd name="T15" fmla="*/ 14 h 20"/>
                  <a:gd name="T16" fmla="*/ 8 w 19"/>
                  <a:gd name="T17" fmla="*/ 11 h 20"/>
                  <a:gd name="T18" fmla="*/ 9 w 19"/>
                  <a:gd name="T19" fmla="*/ 10 h 20"/>
                  <a:gd name="T20" fmla="*/ 10 w 19"/>
                  <a:gd name="T21" fmla="*/ 0 h 20"/>
                  <a:gd name="T22" fmla="*/ 19 w 19"/>
                  <a:gd name="T23" fmla="*/ 0 h 20"/>
                  <a:gd name="T24" fmla="*/ 16 w 19"/>
                  <a:gd name="T25" fmla="*/ 2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"/>
                    </a:moveTo>
                    <a:cubicBezTo>
                      <a:pt x="15" y="4"/>
                      <a:pt x="15" y="7"/>
                      <a:pt x="15" y="9"/>
                    </a:cubicBezTo>
                    <a:cubicBezTo>
                      <a:pt x="15" y="10"/>
                      <a:pt x="16" y="12"/>
                      <a:pt x="16" y="13"/>
                    </a:cubicBezTo>
                    <a:cubicBezTo>
                      <a:pt x="16" y="13"/>
                      <a:pt x="15" y="14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1" y="15"/>
                      <a:pt x="8" y="17"/>
                      <a:pt x="6" y="2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1" y="14"/>
                      <a:pt x="2" y="14"/>
                    </a:cubicBezTo>
                    <a:cubicBezTo>
                      <a:pt x="4" y="13"/>
                      <a:pt x="6" y="12"/>
                      <a:pt x="8" y="11"/>
                    </a:cubicBezTo>
                    <a:cubicBezTo>
                      <a:pt x="9" y="11"/>
                      <a:pt x="9" y="11"/>
                      <a:pt x="9" y="10"/>
                    </a:cubicBezTo>
                    <a:cubicBezTo>
                      <a:pt x="8" y="7"/>
                      <a:pt x="9" y="3"/>
                      <a:pt x="1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7" y="1"/>
                      <a:pt x="16" y="2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2" name="Freeform 4653"/>
              <p:cNvSpPr/>
              <p:nvPr/>
            </p:nvSpPr>
            <p:spPr bwMode="auto">
              <a:xfrm>
                <a:off x="6472" y="1571"/>
                <a:ext cx="33" cy="21"/>
              </a:xfrm>
              <a:custGeom>
                <a:gdLst>
                  <a:gd name="T0" fmla="*/ 14 w 14"/>
                  <a:gd name="T1" fmla="*/ 9 h 9"/>
                  <a:gd name="T2" fmla="*/ 4 w 14"/>
                  <a:gd name="T3" fmla="*/ 4 h 9"/>
                  <a:gd name="T4" fmla="*/ 0 w 14"/>
                  <a:gd name="T5" fmla="*/ 0 h 9"/>
                  <a:gd name="T6" fmla="*/ 10 w 14"/>
                  <a:gd name="T7" fmla="*/ 0 h 9"/>
                  <a:gd name="T8" fmla="*/ 14 w 14"/>
                  <a:gd name="T9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4" y="9"/>
                    </a:moveTo>
                    <a:cubicBezTo>
                      <a:pt x="10" y="8"/>
                      <a:pt x="7" y="5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3"/>
                      <a:pt x="13" y="7"/>
                      <a:pt x="14" y="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3" name="Freeform 4654"/>
              <p:cNvSpPr/>
              <p:nvPr/>
            </p:nvSpPr>
            <p:spPr bwMode="auto">
              <a:xfrm>
                <a:off x="6553" y="1571"/>
                <a:ext cx="120" cy="116"/>
              </a:xfrm>
              <a:custGeom>
                <a:gdLst>
                  <a:gd name="T0" fmla="*/ 14 w 51"/>
                  <a:gd name="T1" fmla="*/ 29 h 49"/>
                  <a:gd name="T2" fmla="*/ 8 w 51"/>
                  <a:gd name="T3" fmla="*/ 49 h 49"/>
                  <a:gd name="T4" fmla="*/ 0 w 51"/>
                  <a:gd name="T5" fmla="*/ 41 h 49"/>
                  <a:gd name="T6" fmla="*/ 18 w 51"/>
                  <a:gd name="T7" fmla="*/ 8 h 49"/>
                  <a:gd name="T8" fmla="*/ 29 w 51"/>
                  <a:gd name="T9" fmla="*/ 0 h 49"/>
                  <a:gd name="T10" fmla="*/ 51 w 51"/>
                  <a:gd name="T11" fmla="*/ 0 h 49"/>
                  <a:gd name="T12" fmla="*/ 14 w 51"/>
                  <a:gd name="T13" fmla="*/ 29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49">
                    <a:moveTo>
                      <a:pt x="14" y="29"/>
                    </a:moveTo>
                    <a:cubicBezTo>
                      <a:pt x="10" y="35"/>
                      <a:pt x="9" y="42"/>
                      <a:pt x="8" y="49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3" y="28"/>
                      <a:pt x="9" y="17"/>
                      <a:pt x="18" y="8"/>
                    </a:cubicBezTo>
                    <a:cubicBezTo>
                      <a:pt x="21" y="5"/>
                      <a:pt x="25" y="2"/>
                      <a:pt x="29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35" y="4"/>
                      <a:pt x="22" y="14"/>
                      <a:pt x="14" y="29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4" name="Freeform 4655"/>
              <p:cNvSpPr/>
              <p:nvPr/>
            </p:nvSpPr>
            <p:spPr bwMode="auto">
              <a:xfrm>
                <a:off x="6468" y="1571"/>
                <a:ext cx="47" cy="35"/>
              </a:xfrm>
              <a:custGeom>
                <a:gdLst>
                  <a:gd name="T0" fmla="*/ 19 w 20"/>
                  <a:gd name="T1" fmla="*/ 10 h 15"/>
                  <a:gd name="T2" fmla="*/ 18 w 20"/>
                  <a:gd name="T3" fmla="*/ 11 h 15"/>
                  <a:gd name="T4" fmla="*/ 12 w 20"/>
                  <a:gd name="T5" fmla="*/ 14 h 15"/>
                  <a:gd name="T6" fmla="*/ 10 w 20"/>
                  <a:gd name="T7" fmla="*/ 15 h 15"/>
                  <a:gd name="T8" fmla="*/ 9 w 20"/>
                  <a:gd name="T9" fmla="*/ 14 h 15"/>
                  <a:gd name="T10" fmla="*/ 15 w 20"/>
                  <a:gd name="T11" fmla="*/ 10 h 15"/>
                  <a:gd name="T12" fmla="*/ 10 w 20"/>
                  <a:gd name="T13" fmla="*/ 7 h 15"/>
                  <a:gd name="T14" fmla="*/ 3 w 20"/>
                  <a:gd name="T15" fmla="*/ 3 h 15"/>
                  <a:gd name="T16" fmla="*/ 0 w 20"/>
                  <a:gd name="T17" fmla="*/ 0 h 15"/>
                  <a:gd name="T18" fmla="*/ 2 w 20"/>
                  <a:gd name="T19" fmla="*/ 0 h 15"/>
                  <a:gd name="T20" fmla="*/ 6 w 20"/>
                  <a:gd name="T21" fmla="*/ 4 h 15"/>
                  <a:gd name="T22" fmla="*/ 16 w 20"/>
                  <a:gd name="T23" fmla="*/ 9 h 15"/>
                  <a:gd name="T24" fmla="*/ 12 w 20"/>
                  <a:gd name="T25" fmla="*/ 0 h 15"/>
                  <a:gd name="T26" fmla="*/ 13 w 20"/>
                  <a:gd name="T27" fmla="*/ 0 h 15"/>
                  <a:gd name="T28" fmla="*/ 17 w 20"/>
                  <a:gd name="T29" fmla="*/ 7 h 15"/>
                  <a:gd name="T30" fmla="*/ 18 w 20"/>
                  <a:gd name="T31" fmla="*/ 0 h 15"/>
                  <a:gd name="T32" fmla="*/ 20 w 20"/>
                  <a:gd name="T33" fmla="*/ 0 h 15"/>
                  <a:gd name="T34" fmla="*/ 19 w 20"/>
                  <a:gd name="T35" fmla="*/ 1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" h="15">
                    <a:moveTo>
                      <a:pt x="19" y="10"/>
                    </a:moveTo>
                    <a:cubicBezTo>
                      <a:pt x="19" y="11"/>
                      <a:pt x="19" y="11"/>
                      <a:pt x="18" y="11"/>
                    </a:cubicBezTo>
                    <a:cubicBezTo>
                      <a:pt x="16" y="12"/>
                      <a:pt x="14" y="13"/>
                      <a:pt x="12" y="14"/>
                    </a:cubicBezTo>
                    <a:cubicBezTo>
                      <a:pt x="11" y="14"/>
                      <a:pt x="11" y="15"/>
                      <a:pt x="10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2"/>
                      <a:pt x="13" y="11"/>
                      <a:pt x="15" y="10"/>
                    </a:cubicBezTo>
                    <a:cubicBezTo>
                      <a:pt x="13" y="10"/>
                      <a:pt x="11" y="9"/>
                      <a:pt x="10" y="7"/>
                    </a:cubicBezTo>
                    <a:cubicBezTo>
                      <a:pt x="7" y="6"/>
                      <a:pt x="5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5" y="3"/>
                      <a:pt x="6" y="4"/>
                    </a:cubicBezTo>
                    <a:cubicBezTo>
                      <a:pt x="9" y="5"/>
                      <a:pt x="12" y="8"/>
                      <a:pt x="16" y="9"/>
                    </a:cubicBezTo>
                    <a:cubicBezTo>
                      <a:pt x="15" y="7"/>
                      <a:pt x="13" y="3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2"/>
                      <a:pt x="15" y="5"/>
                      <a:pt x="17" y="7"/>
                    </a:cubicBezTo>
                    <a:cubicBezTo>
                      <a:pt x="17" y="5"/>
                      <a:pt x="17" y="2"/>
                      <a:pt x="18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3"/>
                      <a:pt x="18" y="7"/>
                      <a:pt x="19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5" name="Freeform 4656"/>
              <p:cNvSpPr/>
              <p:nvPr/>
            </p:nvSpPr>
            <p:spPr bwMode="auto">
              <a:xfrm>
                <a:off x="6572" y="1571"/>
                <a:ext cx="118" cy="118"/>
              </a:xfrm>
              <a:custGeom>
                <a:gdLst>
                  <a:gd name="T0" fmla="*/ 36 w 50"/>
                  <a:gd name="T1" fmla="*/ 4 h 50"/>
                  <a:gd name="T2" fmla="*/ 2 w 50"/>
                  <a:gd name="T3" fmla="*/ 50 h 50"/>
                  <a:gd name="T4" fmla="*/ 2 w 50"/>
                  <a:gd name="T5" fmla="*/ 50 h 50"/>
                  <a:gd name="T6" fmla="*/ 0 w 50"/>
                  <a:gd name="T7" fmla="*/ 49 h 50"/>
                  <a:gd name="T8" fmla="*/ 6 w 50"/>
                  <a:gd name="T9" fmla="*/ 29 h 50"/>
                  <a:gd name="T10" fmla="*/ 43 w 50"/>
                  <a:gd name="T11" fmla="*/ 0 h 50"/>
                  <a:gd name="T12" fmla="*/ 50 w 50"/>
                  <a:gd name="T13" fmla="*/ 0 h 50"/>
                  <a:gd name="T14" fmla="*/ 36 w 50"/>
                  <a:gd name="T15" fmla="*/ 4 h 5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50">
                    <a:moveTo>
                      <a:pt x="36" y="4"/>
                    </a:moveTo>
                    <a:cubicBezTo>
                      <a:pt x="17" y="12"/>
                      <a:pt x="3" y="3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42"/>
                      <a:pt x="2" y="35"/>
                      <a:pt x="6" y="29"/>
                    </a:cubicBezTo>
                    <a:cubicBezTo>
                      <a:pt x="14" y="14"/>
                      <a:pt x="27" y="4"/>
                      <a:pt x="43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45" y="1"/>
                      <a:pt x="41" y="2"/>
                      <a:pt x="36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6" name="Freeform 4657"/>
              <p:cNvSpPr>
                <a:spLocks noEditPoints="1"/>
              </p:cNvSpPr>
              <p:nvPr/>
            </p:nvSpPr>
            <p:spPr bwMode="auto">
              <a:xfrm>
                <a:off x="6505" y="1571"/>
                <a:ext cx="116" cy="97"/>
              </a:xfrm>
              <a:custGeom>
                <a:gdLst>
                  <a:gd name="T0" fmla="*/ 15 w 49"/>
                  <a:gd name="T1" fmla="*/ 0 h 41"/>
                  <a:gd name="T2" fmla="*/ 13 w 49"/>
                  <a:gd name="T3" fmla="*/ 0 h 41"/>
                  <a:gd name="T4" fmla="*/ 10 w 49"/>
                  <a:gd name="T5" fmla="*/ 2 h 41"/>
                  <a:gd name="T6" fmla="*/ 9 w 49"/>
                  <a:gd name="T7" fmla="*/ 9 h 41"/>
                  <a:gd name="T8" fmla="*/ 10 w 49"/>
                  <a:gd name="T9" fmla="*/ 13 h 41"/>
                  <a:gd name="T10" fmla="*/ 9 w 49"/>
                  <a:gd name="T11" fmla="*/ 16 h 41"/>
                  <a:gd name="T12" fmla="*/ 9 w 49"/>
                  <a:gd name="T13" fmla="*/ 16 h 41"/>
                  <a:gd name="T14" fmla="*/ 0 w 49"/>
                  <a:gd name="T15" fmla="*/ 20 h 41"/>
                  <a:gd name="T16" fmla="*/ 1 w 49"/>
                  <a:gd name="T17" fmla="*/ 21 h 41"/>
                  <a:gd name="T18" fmla="*/ 8 w 49"/>
                  <a:gd name="T19" fmla="*/ 17 h 41"/>
                  <a:gd name="T20" fmla="*/ 11 w 49"/>
                  <a:gd name="T21" fmla="*/ 28 h 41"/>
                  <a:gd name="T22" fmla="*/ 8 w 49"/>
                  <a:gd name="T23" fmla="*/ 29 h 41"/>
                  <a:gd name="T24" fmla="*/ 9 w 49"/>
                  <a:gd name="T25" fmla="*/ 30 h 41"/>
                  <a:gd name="T26" fmla="*/ 12 w 49"/>
                  <a:gd name="T27" fmla="*/ 29 h 41"/>
                  <a:gd name="T28" fmla="*/ 13 w 49"/>
                  <a:gd name="T29" fmla="*/ 33 h 41"/>
                  <a:gd name="T30" fmla="*/ 13 w 49"/>
                  <a:gd name="T31" fmla="*/ 34 h 41"/>
                  <a:gd name="T32" fmla="*/ 20 w 49"/>
                  <a:gd name="T33" fmla="*/ 41 h 41"/>
                  <a:gd name="T34" fmla="*/ 38 w 49"/>
                  <a:gd name="T35" fmla="*/ 8 h 41"/>
                  <a:gd name="T36" fmla="*/ 49 w 49"/>
                  <a:gd name="T37" fmla="*/ 0 h 41"/>
                  <a:gd name="T38" fmla="*/ 45 w 49"/>
                  <a:gd name="T39" fmla="*/ 0 h 41"/>
                  <a:gd name="T40" fmla="*/ 39 w 49"/>
                  <a:gd name="T41" fmla="*/ 4 h 41"/>
                  <a:gd name="T42" fmla="*/ 38 w 49"/>
                  <a:gd name="T43" fmla="*/ 0 h 41"/>
                  <a:gd name="T44" fmla="*/ 36 w 49"/>
                  <a:gd name="T45" fmla="*/ 0 h 41"/>
                  <a:gd name="T46" fmla="*/ 37 w 49"/>
                  <a:gd name="T47" fmla="*/ 3 h 41"/>
                  <a:gd name="T48" fmla="*/ 25 w 49"/>
                  <a:gd name="T49" fmla="*/ 4 h 41"/>
                  <a:gd name="T50" fmla="*/ 25 w 49"/>
                  <a:gd name="T51" fmla="*/ 0 h 41"/>
                  <a:gd name="T52" fmla="*/ 23 w 49"/>
                  <a:gd name="T53" fmla="*/ 0 h 41"/>
                  <a:gd name="T54" fmla="*/ 24 w 49"/>
                  <a:gd name="T55" fmla="*/ 5 h 41"/>
                  <a:gd name="T56" fmla="*/ 23 w 49"/>
                  <a:gd name="T57" fmla="*/ 6 h 41"/>
                  <a:gd name="T58" fmla="*/ 21 w 49"/>
                  <a:gd name="T59" fmla="*/ 8 h 41"/>
                  <a:gd name="T60" fmla="*/ 11 w 49"/>
                  <a:gd name="T61" fmla="*/ 11 h 41"/>
                  <a:gd name="T62" fmla="*/ 13 w 49"/>
                  <a:gd name="T63" fmla="*/ 1 h 41"/>
                  <a:gd name="T64" fmla="*/ 15 w 49"/>
                  <a:gd name="T65" fmla="*/ 0 h 41"/>
                  <a:gd name="T66" fmla="*/ 26 w 49"/>
                  <a:gd name="T67" fmla="*/ 21 h 41"/>
                  <a:gd name="T68" fmla="*/ 22 w 49"/>
                  <a:gd name="T69" fmla="*/ 14 h 41"/>
                  <a:gd name="T70" fmla="*/ 24 w 49"/>
                  <a:gd name="T71" fmla="*/ 7 h 41"/>
                  <a:gd name="T72" fmla="*/ 38 w 49"/>
                  <a:gd name="T73" fmla="*/ 6 h 41"/>
                  <a:gd name="T74" fmla="*/ 33 w 49"/>
                  <a:gd name="T75" fmla="*/ 10 h 41"/>
                  <a:gd name="T76" fmla="*/ 26 w 49"/>
                  <a:gd name="T77" fmla="*/ 21 h 41"/>
                  <a:gd name="T78" fmla="*/ 14 w 49"/>
                  <a:gd name="T79" fmla="*/ 27 h 41"/>
                  <a:gd name="T80" fmla="*/ 24 w 49"/>
                  <a:gd name="T81" fmla="*/ 23 h 41"/>
                  <a:gd name="T82" fmla="*/ 19 w 49"/>
                  <a:gd name="T83" fmla="*/ 37 h 41"/>
                  <a:gd name="T84" fmla="*/ 19 w 49"/>
                  <a:gd name="T85" fmla="*/ 37 h 41"/>
                  <a:gd name="T86" fmla="*/ 14 w 49"/>
                  <a:gd name="T87" fmla="*/ 27 h 41"/>
                  <a:gd name="T88" fmla="*/ 11 w 49"/>
                  <a:gd name="T89" fmla="*/ 15 h 41"/>
                  <a:gd name="T90" fmla="*/ 20 w 49"/>
                  <a:gd name="T91" fmla="*/ 10 h 41"/>
                  <a:gd name="T92" fmla="*/ 20 w 49"/>
                  <a:gd name="T93" fmla="*/ 14 h 41"/>
                  <a:gd name="T94" fmla="*/ 23 w 49"/>
                  <a:gd name="T95" fmla="*/ 21 h 41"/>
                  <a:gd name="T96" fmla="*/ 13 w 49"/>
                  <a:gd name="T97" fmla="*/ 27 h 41"/>
                  <a:gd name="T98" fmla="*/ 11 w 49"/>
                  <a:gd name="T99" fmla="*/ 15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9" h="41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0" y="2"/>
                    </a:cubicBezTo>
                    <a:cubicBezTo>
                      <a:pt x="9" y="4"/>
                      <a:pt x="9" y="7"/>
                      <a:pt x="9" y="9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10" y="13"/>
                      <a:pt x="9" y="14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5" y="15"/>
                      <a:pt x="2" y="17"/>
                      <a:pt x="0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19"/>
                      <a:pt x="5" y="17"/>
                      <a:pt x="8" y="17"/>
                    </a:cubicBezTo>
                    <a:cubicBezTo>
                      <a:pt x="7" y="21"/>
                      <a:pt x="8" y="25"/>
                      <a:pt x="11" y="28"/>
                    </a:cubicBezTo>
                    <a:cubicBezTo>
                      <a:pt x="10" y="28"/>
                      <a:pt x="9" y="28"/>
                      <a:pt x="8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0" y="30"/>
                      <a:pt x="11" y="29"/>
                      <a:pt x="12" y="29"/>
                    </a:cubicBezTo>
                    <a:cubicBezTo>
                      <a:pt x="12" y="31"/>
                      <a:pt x="12" y="32"/>
                      <a:pt x="13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3" y="28"/>
                      <a:pt x="29" y="17"/>
                      <a:pt x="38" y="8"/>
                    </a:cubicBezTo>
                    <a:cubicBezTo>
                      <a:pt x="41" y="5"/>
                      <a:pt x="45" y="2"/>
                      <a:pt x="49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3" y="1"/>
                      <a:pt x="41" y="2"/>
                      <a:pt x="39" y="4"/>
                    </a:cubicBezTo>
                    <a:cubicBezTo>
                      <a:pt x="38" y="3"/>
                      <a:pt x="38" y="1"/>
                      <a:pt x="38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1"/>
                      <a:pt x="36" y="2"/>
                      <a:pt x="37" y="3"/>
                    </a:cubicBezTo>
                    <a:cubicBezTo>
                      <a:pt x="33" y="1"/>
                      <a:pt x="28" y="2"/>
                      <a:pt x="25" y="4"/>
                    </a:cubicBezTo>
                    <a:cubicBezTo>
                      <a:pt x="24" y="3"/>
                      <a:pt x="24" y="1"/>
                      <a:pt x="25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2"/>
                      <a:pt x="23" y="3"/>
                      <a:pt x="24" y="5"/>
                    </a:cubicBezTo>
                    <a:cubicBezTo>
                      <a:pt x="24" y="5"/>
                      <a:pt x="23" y="6"/>
                      <a:pt x="23" y="6"/>
                    </a:cubicBezTo>
                    <a:cubicBezTo>
                      <a:pt x="22" y="7"/>
                      <a:pt x="22" y="8"/>
                      <a:pt x="21" y="8"/>
                    </a:cubicBezTo>
                    <a:cubicBezTo>
                      <a:pt x="17" y="7"/>
                      <a:pt x="14" y="9"/>
                      <a:pt x="11" y="11"/>
                    </a:cubicBezTo>
                    <a:cubicBezTo>
                      <a:pt x="9" y="9"/>
                      <a:pt x="11" y="4"/>
                      <a:pt x="13" y="1"/>
                    </a:cubicBezTo>
                    <a:cubicBezTo>
                      <a:pt x="14" y="1"/>
                      <a:pt x="14" y="0"/>
                      <a:pt x="15" y="0"/>
                    </a:cubicBezTo>
                    <a:close/>
                    <a:moveTo>
                      <a:pt x="26" y="21"/>
                    </a:moveTo>
                    <a:cubicBezTo>
                      <a:pt x="24" y="19"/>
                      <a:pt x="22" y="17"/>
                      <a:pt x="22" y="14"/>
                    </a:cubicBezTo>
                    <a:cubicBezTo>
                      <a:pt x="22" y="11"/>
                      <a:pt x="23" y="9"/>
                      <a:pt x="24" y="7"/>
                    </a:cubicBezTo>
                    <a:cubicBezTo>
                      <a:pt x="28" y="4"/>
                      <a:pt x="34" y="2"/>
                      <a:pt x="38" y="6"/>
                    </a:cubicBezTo>
                    <a:cubicBezTo>
                      <a:pt x="36" y="7"/>
                      <a:pt x="35" y="9"/>
                      <a:pt x="33" y="10"/>
                    </a:cubicBezTo>
                    <a:cubicBezTo>
                      <a:pt x="30" y="13"/>
                      <a:pt x="28" y="17"/>
                      <a:pt x="26" y="21"/>
                    </a:cubicBezTo>
                    <a:close/>
                    <a:moveTo>
                      <a:pt x="14" y="27"/>
                    </a:moveTo>
                    <a:cubicBezTo>
                      <a:pt x="16" y="23"/>
                      <a:pt x="21" y="21"/>
                      <a:pt x="24" y="23"/>
                    </a:cubicBezTo>
                    <a:cubicBezTo>
                      <a:pt x="22" y="28"/>
                      <a:pt x="20" y="32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4" y="37"/>
                      <a:pt x="13" y="30"/>
                      <a:pt x="14" y="27"/>
                    </a:cubicBezTo>
                    <a:close/>
                    <a:moveTo>
                      <a:pt x="11" y="15"/>
                    </a:moveTo>
                    <a:cubicBezTo>
                      <a:pt x="13" y="11"/>
                      <a:pt x="17" y="9"/>
                      <a:pt x="20" y="10"/>
                    </a:cubicBezTo>
                    <a:cubicBezTo>
                      <a:pt x="20" y="11"/>
                      <a:pt x="20" y="13"/>
                      <a:pt x="20" y="14"/>
                    </a:cubicBezTo>
                    <a:cubicBezTo>
                      <a:pt x="20" y="17"/>
                      <a:pt x="22" y="19"/>
                      <a:pt x="23" y="21"/>
                    </a:cubicBezTo>
                    <a:cubicBezTo>
                      <a:pt x="19" y="20"/>
                      <a:pt x="14" y="22"/>
                      <a:pt x="13" y="27"/>
                    </a:cubicBezTo>
                    <a:cubicBezTo>
                      <a:pt x="9" y="23"/>
                      <a:pt x="8" y="19"/>
                      <a:pt x="11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7" name="Freeform 4658"/>
              <p:cNvSpPr/>
              <p:nvPr/>
            </p:nvSpPr>
            <p:spPr bwMode="auto">
              <a:xfrm>
                <a:off x="6588" y="1571"/>
                <a:ext cx="137" cy="144"/>
              </a:xfrm>
              <a:custGeom>
                <a:gdLst>
                  <a:gd name="T0" fmla="*/ 6 w 58"/>
                  <a:gd name="T1" fmla="*/ 61 h 61"/>
                  <a:gd name="T2" fmla="*/ 6 w 58"/>
                  <a:gd name="T3" fmla="*/ 61 h 61"/>
                  <a:gd name="T4" fmla="*/ 0 w 58"/>
                  <a:gd name="T5" fmla="*/ 56 h 61"/>
                  <a:gd name="T6" fmla="*/ 0 w 58"/>
                  <a:gd name="T7" fmla="*/ 56 h 61"/>
                  <a:gd name="T8" fmla="*/ 56 w 58"/>
                  <a:gd name="T9" fmla="*/ 0 h 61"/>
                  <a:gd name="T10" fmla="*/ 58 w 58"/>
                  <a:gd name="T11" fmla="*/ 0 h 61"/>
                  <a:gd name="T12" fmla="*/ 52 w 58"/>
                  <a:gd name="T13" fmla="*/ 27 h 61"/>
                  <a:gd name="T14" fmla="*/ 6 w 58"/>
                  <a:gd name="T15" fmla="*/ 61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6" y="61"/>
                    </a:moveTo>
                    <a:cubicBezTo>
                      <a:pt x="6" y="61"/>
                      <a:pt x="6" y="61"/>
                      <a:pt x="6" y="61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9"/>
                      <a:pt x="56" y="18"/>
                      <a:pt x="52" y="27"/>
                    </a:cubicBezTo>
                    <a:cubicBezTo>
                      <a:pt x="44" y="46"/>
                      <a:pt x="26" y="60"/>
                      <a:pt x="6" y="6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8" name="Freeform 4659"/>
              <p:cNvSpPr/>
              <p:nvPr/>
            </p:nvSpPr>
            <p:spPr bwMode="auto">
              <a:xfrm>
                <a:off x="6588" y="1571"/>
                <a:ext cx="133" cy="132"/>
              </a:xfrm>
              <a:custGeom>
                <a:gdLst>
                  <a:gd name="T0" fmla="*/ 133 w 133"/>
                  <a:gd name="T1" fmla="*/ 0 h 132"/>
                  <a:gd name="T2" fmla="*/ 0 w 133"/>
                  <a:gd name="T3" fmla="*/ 132 h 132"/>
                  <a:gd name="T4" fmla="*/ 0 w 133"/>
                  <a:gd name="T5" fmla="*/ 132 h 132"/>
                  <a:gd name="T6" fmla="*/ 133 w 133"/>
                  <a:gd name="T7" fmla="*/ 0 h 132"/>
                  <a:gd name="T8" fmla="*/ 133 w 133"/>
                  <a:gd name="T9" fmla="*/ 0 h 1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132">
                    <a:moveTo>
                      <a:pt x="133" y="0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133" y="0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9" name="Freeform 4660"/>
              <p:cNvSpPr/>
              <p:nvPr/>
            </p:nvSpPr>
            <p:spPr bwMode="auto">
              <a:xfrm>
                <a:off x="6643" y="1756"/>
                <a:ext cx="9" cy="9"/>
              </a:xfrm>
              <a:custGeom>
                <a:gdLst>
                  <a:gd name="T0" fmla="*/ 4 w 4"/>
                  <a:gd name="T1" fmla="*/ 1 h 4"/>
                  <a:gd name="T2" fmla="*/ 3 w 4"/>
                  <a:gd name="T3" fmla="*/ 4 h 4"/>
                  <a:gd name="T4" fmla="*/ 0 w 4"/>
                  <a:gd name="T5" fmla="*/ 0 h 4"/>
                  <a:gd name="T6" fmla="*/ 4 w 4"/>
                  <a:gd name="T7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0" name="Freeform 4661"/>
              <p:cNvSpPr/>
              <p:nvPr/>
            </p:nvSpPr>
            <p:spPr bwMode="auto">
              <a:xfrm>
                <a:off x="6652" y="1760"/>
                <a:ext cx="12" cy="12"/>
              </a:xfrm>
              <a:custGeom>
                <a:gdLst>
                  <a:gd name="T0" fmla="*/ 0 w 5"/>
                  <a:gd name="T1" fmla="*/ 3 h 5"/>
                  <a:gd name="T2" fmla="*/ 1 w 5"/>
                  <a:gd name="T3" fmla="*/ 0 h 5"/>
                  <a:gd name="T4" fmla="*/ 5 w 5"/>
                  <a:gd name="T5" fmla="*/ 2 h 5"/>
                  <a:gd name="T6" fmla="*/ 3 w 5"/>
                  <a:gd name="T7" fmla="*/ 5 h 5"/>
                  <a:gd name="T8" fmla="*/ 0 w 5"/>
                  <a:gd name="T9" fmla="*/ 3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2" y="1"/>
                      <a:pt x="4" y="2"/>
                      <a:pt x="5" y="2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1" name="Freeform 4662"/>
              <p:cNvSpPr/>
              <p:nvPr/>
            </p:nvSpPr>
            <p:spPr bwMode="auto">
              <a:xfrm>
                <a:off x="6659" y="1765"/>
                <a:ext cx="22" cy="19"/>
              </a:xfrm>
              <a:custGeom>
                <a:gdLst>
                  <a:gd name="T0" fmla="*/ 9 w 9"/>
                  <a:gd name="T1" fmla="*/ 1 h 8"/>
                  <a:gd name="T2" fmla="*/ 5 w 9"/>
                  <a:gd name="T3" fmla="*/ 8 h 8"/>
                  <a:gd name="T4" fmla="*/ 0 w 9"/>
                  <a:gd name="T5" fmla="*/ 3 h 8"/>
                  <a:gd name="T6" fmla="*/ 2 w 9"/>
                  <a:gd name="T7" fmla="*/ 0 h 8"/>
                  <a:gd name="T8" fmla="*/ 9 w 9"/>
                  <a:gd name="T9" fmla="*/ 1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1"/>
                    </a:moveTo>
                    <a:cubicBezTo>
                      <a:pt x="9" y="4"/>
                      <a:pt x="7" y="7"/>
                      <a:pt x="5" y="8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5" y="1"/>
                      <a:pt x="7" y="1"/>
                      <a:pt x="9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2" name="Freeform 4663"/>
              <p:cNvSpPr/>
              <p:nvPr/>
            </p:nvSpPr>
            <p:spPr bwMode="auto">
              <a:xfrm>
                <a:off x="6633" y="1730"/>
                <a:ext cx="38" cy="26"/>
              </a:xfrm>
              <a:custGeom>
                <a:gdLst>
                  <a:gd name="T0" fmla="*/ 10 w 16"/>
                  <a:gd name="T1" fmla="*/ 10 h 11"/>
                  <a:gd name="T2" fmla="*/ 0 w 16"/>
                  <a:gd name="T3" fmla="*/ 5 h 11"/>
                  <a:gd name="T4" fmla="*/ 0 w 16"/>
                  <a:gd name="T5" fmla="*/ 5 h 11"/>
                  <a:gd name="T6" fmla="*/ 14 w 16"/>
                  <a:gd name="T7" fmla="*/ 0 h 11"/>
                  <a:gd name="T8" fmla="*/ 10 w 16"/>
                  <a:gd name="T9" fmla="*/ 1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1">
                    <a:moveTo>
                      <a:pt x="10" y="10"/>
                    </a:moveTo>
                    <a:cubicBezTo>
                      <a:pt x="7" y="11"/>
                      <a:pt x="0" y="10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4"/>
                      <a:pt x="10" y="2"/>
                      <a:pt x="14" y="0"/>
                    </a:cubicBezTo>
                    <a:cubicBezTo>
                      <a:pt x="16" y="3"/>
                      <a:pt x="14" y="8"/>
                      <a:pt x="10" y="1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3" name="Freeform 4664"/>
              <p:cNvSpPr/>
              <p:nvPr/>
            </p:nvSpPr>
            <p:spPr bwMode="auto">
              <a:xfrm>
                <a:off x="6657" y="1732"/>
                <a:ext cx="35" cy="31"/>
              </a:xfrm>
              <a:custGeom>
                <a:gdLst>
                  <a:gd name="T0" fmla="*/ 0 w 15"/>
                  <a:gd name="T1" fmla="*/ 11 h 13"/>
                  <a:gd name="T2" fmla="*/ 6 w 15"/>
                  <a:gd name="T3" fmla="*/ 0 h 13"/>
                  <a:gd name="T4" fmla="*/ 13 w 15"/>
                  <a:gd name="T5" fmla="*/ 3 h 13"/>
                  <a:gd name="T6" fmla="*/ 15 w 15"/>
                  <a:gd name="T7" fmla="*/ 3 h 13"/>
                  <a:gd name="T8" fmla="*/ 5 w 15"/>
                  <a:gd name="T9" fmla="*/ 13 h 13"/>
                  <a:gd name="T10" fmla="*/ 0 w 15"/>
                  <a:gd name="T11" fmla="*/ 1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3">
                    <a:moveTo>
                      <a:pt x="0" y="11"/>
                    </a:moveTo>
                    <a:cubicBezTo>
                      <a:pt x="5" y="9"/>
                      <a:pt x="7" y="4"/>
                      <a:pt x="6" y="0"/>
                    </a:cubicBezTo>
                    <a:cubicBezTo>
                      <a:pt x="8" y="1"/>
                      <a:pt x="10" y="3"/>
                      <a:pt x="13" y="3"/>
                    </a:cubicBezTo>
                    <a:cubicBezTo>
                      <a:pt x="14" y="3"/>
                      <a:pt x="14" y="3"/>
                      <a:pt x="15" y="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3" y="13"/>
                      <a:pt x="2" y="12"/>
                      <a:pt x="0" y="1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4" name="Freeform 4665"/>
              <p:cNvSpPr/>
              <p:nvPr/>
            </p:nvSpPr>
            <p:spPr bwMode="auto">
              <a:xfrm>
                <a:off x="6669" y="1739"/>
                <a:ext cx="30" cy="26"/>
              </a:xfrm>
              <a:custGeom>
                <a:gdLst>
                  <a:gd name="T0" fmla="*/ 8 w 13"/>
                  <a:gd name="T1" fmla="*/ 9 h 11"/>
                  <a:gd name="T2" fmla="*/ 0 w 13"/>
                  <a:gd name="T3" fmla="*/ 10 h 11"/>
                  <a:gd name="T4" fmla="*/ 10 w 13"/>
                  <a:gd name="T5" fmla="*/ 0 h 11"/>
                  <a:gd name="T6" fmla="*/ 12 w 13"/>
                  <a:gd name="T7" fmla="*/ 0 h 11"/>
                  <a:gd name="T8" fmla="*/ 8 w 13"/>
                  <a:gd name="T9" fmla="*/ 9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8" y="9"/>
                    </a:moveTo>
                    <a:cubicBezTo>
                      <a:pt x="5" y="11"/>
                      <a:pt x="2" y="11"/>
                      <a:pt x="0" y="1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2" y="0"/>
                    </a:cubicBezTo>
                    <a:cubicBezTo>
                      <a:pt x="13" y="3"/>
                      <a:pt x="11" y="7"/>
                      <a:pt x="8" y="9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5" name="Freeform 4666"/>
              <p:cNvSpPr/>
              <p:nvPr/>
            </p:nvSpPr>
            <p:spPr bwMode="auto">
              <a:xfrm>
                <a:off x="6714" y="1699"/>
                <a:ext cx="19" cy="16"/>
              </a:xfrm>
              <a:custGeom>
                <a:gdLst>
                  <a:gd name="T0" fmla="*/ 1 w 8"/>
                  <a:gd name="T1" fmla="*/ 7 h 7"/>
                  <a:gd name="T2" fmla="*/ 0 w 8"/>
                  <a:gd name="T3" fmla="*/ 0 h 7"/>
                  <a:gd name="T4" fmla="*/ 8 w 8"/>
                  <a:gd name="T5" fmla="*/ 0 h 7"/>
                  <a:gd name="T6" fmla="*/ 2 w 8"/>
                  <a:gd name="T7" fmla="*/ 6 h 7"/>
                  <a:gd name="T8" fmla="*/ 1 w 8"/>
                  <a:gd name="T9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1" y="7"/>
                    </a:moveTo>
                    <a:cubicBezTo>
                      <a:pt x="1" y="5"/>
                      <a:pt x="1" y="3"/>
                      <a:pt x="0" y="0"/>
                    </a:cubicBezTo>
                    <a:cubicBezTo>
                      <a:pt x="2" y="1"/>
                      <a:pt x="6" y="1"/>
                      <a:pt x="8" y="0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6" name="Freeform 4667"/>
              <p:cNvSpPr/>
              <p:nvPr/>
            </p:nvSpPr>
            <p:spPr bwMode="auto">
              <a:xfrm>
                <a:off x="6711" y="1701"/>
                <a:ext cx="31" cy="29"/>
              </a:xfrm>
              <a:custGeom>
                <a:gdLst>
                  <a:gd name="T0" fmla="*/ 11 w 13"/>
                  <a:gd name="T1" fmla="*/ 1 h 12"/>
                  <a:gd name="T2" fmla="*/ 13 w 13"/>
                  <a:gd name="T3" fmla="*/ 0 h 12"/>
                  <a:gd name="T4" fmla="*/ 11 w 13"/>
                  <a:gd name="T5" fmla="*/ 9 h 12"/>
                  <a:gd name="T6" fmla="*/ 0 w 13"/>
                  <a:gd name="T7" fmla="*/ 11 h 12"/>
                  <a:gd name="T8" fmla="*/ 2 w 13"/>
                  <a:gd name="T9" fmla="*/ 6 h 12"/>
                  <a:gd name="T10" fmla="*/ 3 w 13"/>
                  <a:gd name="T11" fmla="*/ 5 h 12"/>
                  <a:gd name="T12" fmla="*/ 11 w 13"/>
                  <a:gd name="T13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11" y="1"/>
                    </a:moveTo>
                    <a:cubicBezTo>
                      <a:pt x="12" y="1"/>
                      <a:pt x="12" y="1"/>
                      <a:pt x="13" y="0"/>
                    </a:cubicBezTo>
                    <a:cubicBezTo>
                      <a:pt x="13" y="3"/>
                      <a:pt x="13" y="6"/>
                      <a:pt x="11" y="9"/>
                    </a:cubicBezTo>
                    <a:cubicBezTo>
                      <a:pt x="8" y="12"/>
                      <a:pt x="3" y="12"/>
                      <a:pt x="0" y="11"/>
                    </a:cubicBezTo>
                    <a:cubicBezTo>
                      <a:pt x="1" y="10"/>
                      <a:pt x="1" y="8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4"/>
                      <a:pt x="8" y="2"/>
                      <a:pt x="11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7" name="Freeform 4668"/>
              <p:cNvSpPr/>
              <p:nvPr/>
            </p:nvSpPr>
            <p:spPr bwMode="auto">
              <a:xfrm>
                <a:off x="6718" y="1696"/>
                <a:ext cx="24" cy="17"/>
              </a:xfrm>
              <a:custGeom>
                <a:gdLst>
                  <a:gd name="T0" fmla="*/ 10 w 10"/>
                  <a:gd name="T1" fmla="*/ 2 h 7"/>
                  <a:gd name="T2" fmla="*/ 8 w 10"/>
                  <a:gd name="T3" fmla="*/ 3 h 7"/>
                  <a:gd name="T4" fmla="*/ 0 w 10"/>
                  <a:gd name="T5" fmla="*/ 7 h 7"/>
                  <a:gd name="T6" fmla="*/ 6 w 10"/>
                  <a:gd name="T7" fmla="*/ 1 h 7"/>
                  <a:gd name="T8" fmla="*/ 8 w 10"/>
                  <a:gd name="T9" fmla="*/ 0 h 7"/>
                  <a:gd name="T10" fmla="*/ 10 w 10"/>
                  <a:gd name="T11" fmla="*/ 2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cubicBezTo>
                      <a:pt x="9" y="3"/>
                      <a:pt x="9" y="3"/>
                      <a:pt x="8" y="3"/>
                    </a:cubicBezTo>
                    <a:cubicBezTo>
                      <a:pt x="5" y="4"/>
                      <a:pt x="3" y="6"/>
                      <a:pt x="0" y="7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8" name="Freeform 4669"/>
              <p:cNvSpPr/>
              <p:nvPr/>
            </p:nvSpPr>
            <p:spPr bwMode="auto">
              <a:xfrm>
                <a:off x="6695" y="1730"/>
                <a:ext cx="33" cy="35"/>
              </a:xfrm>
              <a:custGeom>
                <a:gdLst>
                  <a:gd name="T0" fmla="*/ 13 w 14"/>
                  <a:gd name="T1" fmla="*/ 1 h 15"/>
                  <a:gd name="T2" fmla="*/ 13 w 14"/>
                  <a:gd name="T3" fmla="*/ 1 h 15"/>
                  <a:gd name="T4" fmla="*/ 10 w 14"/>
                  <a:gd name="T5" fmla="*/ 11 h 15"/>
                  <a:gd name="T6" fmla="*/ 0 w 14"/>
                  <a:gd name="T7" fmla="*/ 13 h 15"/>
                  <a:gd name="T8" fmla="*/ 3 w 14"/>
                  <a:gd name="T9" fmla="*/ 3 h 15"/>
                  <a:gd name="T10" fmla="*/ 5 w 14"/>
                  <a:gd name="T11" fmla="*/ 1 h 15"/>
                  <a:gd name="T12" fmla="*/ 6 w 14"/>
                  <a:gd name="T13" fmla="*/ 0 h 15"/>
                  <a:gd name="T14" fmla="*/ 13 w 14"/>
                  <a:gd name="T15" fmla="*/ 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13" y="1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14" y="5"/>
                      <a:pt x="12" y="9"/>
                      <a:pt x="10" y="11"/>
                    </a:cubicBezTo>
                    <a:cubicBezTo>
                      <a:pt x="8" y="13"/>
                      <a:pt x="2" y="15"/>
                      <a:pt x="0" y="13"/>
                    </a:cubicBezTo>
                    <a:cubicBezTo>
                      <a:pt x="2" y="10"/>
                      <a:pt x="4" y="7"/>
                      <a:pt x="3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5" y="1"/>
                      <a:pt x="6" y="0"/>
                      <a:pt x="6" y="0"/>
                    </a:cubicBezTo>
                    <a:cubicBezTo>
                      <a:pt x="8" y="1"/>
                      <a:pt x="10" y="1"/>
                      <a:pt x="13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9" name="Freeform 4670"/>
              <p:cNvSpPr/>
              <p:nvPr/>
            </p:nvSpPr>
            <p:spPr bwMode="auto">
              <a:xfrm>
                <a:off x="6671" y="1696"/>
                <a:ext cx="43" cy="38"/>
              </a:xfrm>
              <a:custGeom>
                <a:gdLst>
                  <a:gd name="T0" fmla="*/ 7 w 18"/>
                  <a:gd name="T1" fmla="*/ 16 h 16"/>
                  <a:gd name="T2" fmla="*/ 0 w 18"/>
                  <a:gd name="T3" fmla="*/ 12 h 16"/>
                  <a:gd name="T4" fmla="*/ 11 w 18"/>
                  <a:gd name="T5" fmla="*/ 5 h 16"/>
                  <a:gd name="T6" fmla="*/ 16 w 18"/>
                  <a:gd name="T7" fmla="*/ 0 h 16"/>
                  <a:gd name="T8" fmla="*/ 15 w 18"/>
                  <a:gd name="T9" fmla="*/ 12 h 16"/>
                  <a:gd name="T10" fmla="*/ 12 w 18"/>
                  <a:gd name="T11" fmla="*/ 15 h 16"/>
                  <a:gd name="T12" fmla="*/ 7 w 18"/>
                  <a:gd name="T13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7" y="16"/>
                    </a:moveTo>
                    <a:cubicBezTo>
                      <a:pt x="4" y="16"/>
                      <a:pt x="2" y="14"/>
                      <a:pt x="0" y="12"/>
                    </a:cubicBezTo>
                    <a:cubicBezTo>
                      <a:pt x="4" y="10"/>
                      <a:pt x="8" y="8"/>
                      <a:pt x="11" y="5"/>
                    </a:cubicBezTo>
                    <a:cubicBezTo>
                      <a:pt x="13" y="3"/>
                      <a:pt x="14" y="2"/>
                      <a:pt x="16" y="0"/>
                    </a:cubicBezTo>
                    <a:cubicBezTo>
                      <a:pt x="18" y="4"/>
                      <a:pt x="17" y="8"/>
                      <a:pt x="15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0" y="16"/>
                      <a:pt x="9" y="16"/>
                      <a:pt x="7" y="1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0" name="Freeform 4671"/>
              <p:cNvSpPr/>
              <p:nvPr/>
            </p:nvSpPr>
            <p:spPr bwMode="auto">
              <a:xfrm>
                <a:off x="6699" y="1725"/>
                <a:ext cx="8" cy="7"/>
              </a:xfrm>
              <a:custGeom>
                <a:gdLst>
                  <a:gd name="T0" fmla="*/ 0 w 3"/>
                  <a:gd name="T1" fmla="*/ 3 h 3"/>
                  <a:gd name="T2" fmla="*/ 3 w 3"/>
                  <a:gd name="T3" fmla="*/ 0 h 3"/>
                  <a:gd name="T4" fmla="*/ 2 w 3"/>
                  <a:gd name="T5" fmla="*/ 2 h 3"/>
                  <a:gd name="T6" fmla="*/ 0 w 3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1" name="Freeform 4672"/>
              <p:cNvSpPr/>
              <p:nvPr/>
            </p:nvSpPr>
            <p:spPr bwMode="auto">
              <a:xfrm>
                <a:off x="6711" y="1658"/>
                <a:ext cx="38" cy="43"/>
              </a:xfrm>
              <a:custGeom>
                <a:gdLst>
                  <a:gd name="T0" fmla="*/ 13 w 16"/>
                  <a:gd name="T1" fmla="*/ 12 h 18"/>
                  <a:gd name="T2" fmla="*/ 0 w 16"/>
                  <a:gd name="T3" fmla="*/ 15 h 18"/>
                  <a:gd name="T4" fmla="*/ 10 w 16"/>
                  <a:gd name="T5" fmla="*/ 0 h 18"/>
                  <a:gd name="T6" fmla="*/ 13 w 16"/>
                  <a:gd name="T7" fmla="*/ 12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13" y="12"/>
                    </a:moveTo>
                    <a:cubicBezTo>
                      <a:pt x="11" y="15"/>
                      <a:pt x="3" y="18"/>
                      <a:pt x="0" y="15"/>
                    </a:cubicBezTo>
                    <a:cubicBezTo>
                      <a:pt x="4" y="10"/>
                      <a:pt x="7" y="5"/>
                      <a:pt x="10" y="0"/>
                    </a:cubicBezTo>
                    <a:cubicBezTo>
                      <a:pt x="14" y="2"/>
                      <a:pt x="16" y="8"/>
                      <a:pt x="13" y="1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2" name="Freeform 4673"/>
              <p:cNvSpPr/>
              <p:nvPr/>
            </p:nvSpPr>
            <p:spPr bwMode="auto">
              <a:xfrm>
                <a:off x="6768" y="1625"/>
                <a:ext cx="28" cy="31"/>
              </a:xfrm>
              <a:custGeom>
                <a:gdLst>
                  <a:gd name="T0" fmla="*/ 0 w 12"/>
                  <a:gd name="T1" fmla="*/ 8 h 13"/>
                  <a:gd name="T2" fmla="*/ 0 w 12"/>
                  <a:gd name="T3" fmla="*/ 6 h 13"/>
                  <a:gd name="T4" fmla="*/ 1 w 12"/>
                  <a:gd name="T5" fmla="*/ 6 h 13"/>
                  <a:gd name="T6" fmla="*/ 9 w 12"/>
                  <a:gd name="T7" fmla="*/ 0 h 13"/>
                  <a:gd name="T8" fmla="*/ 12 w 12"/>
                  <a:gd name="T9" fmla="*/ 4 h 13"/>
                  <a:gd name="T10" fmla="*/ 3 w 12"/>
                  <a:gd name="T11" fmla="*/ 13 h 13"/>
                  <a:gd name="T12" fmla="*/ 0 w 12"/>
                  <a:gd name="T13" fmla="*/ 8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3">
                    <a:moveTo>
                      <a:pt x="0" y="8"/>
                    </a:moveTo>
                    <a:cubicBezTo>
                      <a:pt x="0" y="7"/>
                      <a:pt x="0" y="7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4" y="6"/>
                      <a:pt x="7" y="3"/>
                      <a:pt x="9" y="0"/>
                    </a:cubicBezTo>
                    <a:cubicBezTo>
                      <a:pt x="10" y="1"/>
                      <a:pt x="11" y="3"/>
                      <a:pt x="12" y="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1"/>
                      <a:pt x="2" y="9"/>
                      <a:pt x="0" y="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3" name="Freeform 4674"/>
              <p:cNvSpPr/>
              <p:nvPr/>
            </p:nvSpPr>
            <p:spPr bwMode="auto">
              <a:xfrm>
                <a:off x="6775" y="1635"/>
                <a:ext cx="24" cy="31"/>
              </a:xfrm>
              <a:custGeom>
                <a:gdLst>
                  <a:gd name="T0" fmla="*/ 9 w 10"/>
                  <a:gd name="T1" fmla="*/ 6 h 13"/>
                  <a:gd name="T2" fmla="*/ 1 w 10"/>
                  <a:gd name="T3" fmla="*/ 13 h 13"/>
                  <a:gd name="T4" fmla="*/ 0 w 10"/>
                  <a:gd name="T5" fmla="*/ 9 h 13"/>
                  <a:gd name="T6" fmla="*/ 9 w 10"/>
                  <a:gd name="T7" fmla="*/ 0 h 13"/>
                  <a:gd name="T8" fmla="*/ 9 w 10"/>
                  <a:gd name="T9" fmla="*/ 6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9" y="6"/>
                    </a:moveTo>
                    <a:cubicBezTo>
                      <a:pt x="8" y="10"/>
                      <a:pt x="4" y="12"/>
                      <a:pt x="1" y="13"/>
                    </a:cubicBezTo>
                    <a:cubicBezTo>
                      <a:pt x="1" y="11"/>
                      <a:pt x="1" y="10"/>
                      <a:pt x="0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2"/>
                      <a:pt x="10" y="4"/>
                      <a:pt x="9" y="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4" name="Freeform 4675"/>
              <p:cNvSpPr/>
              <p:nvPr/>
            </p:nvSpPr>
            <p:spPr bwMode="auto">
              <a:xfrm>
                <a:off x="6801" y="1689"/>
                <a:ext cx="45" cy="22"/>
              </a:xfrm>
              <a:custGeom>
                <a:gdLst>
                  <a:gd name="T0" fmla="*/ 19 w 19"/>
                  <a:gd name="T1" fmla="*/ 3 h 9"/>
                  <a:gd name="T2" fmla="*/ 9 w 19"/>
                  <a:gd name="T3" fmla="*/ 6 h 9"/>
                  <a:gd name="T4" fmla="*/ 2 w 19"/>
                  <a:gd name="T5" fmla="*/ 2 h 9"/>
                  <a:gd name="T6" fmla="*/ 0 w 19"/>
                  <a:gd name="T7" fmla="*/ 0 h 9"/>
                  <a:gd name="T8" fmla="*/ 19 w 19"/>
                  <a:gd name="T9" fmla="*/ 1 h 9"/>
                  <a:gd name="T10" fmla="*/ 19 w 19"/>
                  <a:gd name="T11" fmla="*/ 3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9">
                    <a:moveTo>
                      <a:pt x="19" y="3"/>
                    </a:moveTo>
                    <a:cubicBezTo>
                      <a:pt x="18" y="9"/>
                      <a:pt x="12" y="8"/>
                      <a:pt x="9" y="6"/>
                    </a:cubicBezTo>
                    <a:cubicBezTo>
                      <a:pt x="6" y="5"/>
                      <a:pt x="4" y="4"/>
                      <a:pt x="2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6" y="0"/>
                      <a:pt x="13" y="0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5" name="Freeform 4676"/>
              <p:cNvSpPr/>
              <p:nvPr/>
            </p:nvSpPr>
            <p:spPr bwMode="auto">
              <a:xfrm>
                <a:off x="6794" y="1682"/>
                <a:ext cx="52" cy="10"/>
              </a:xfrm>
              <a:custGeom>
                <a:gdLst>
                  <a:gd name="T0" fmla="*/ 3 w 22"/>
                  <a:gd name="T1" fmla="*/ 3 h 4"/>
                  <a:gd name="T2" fmla="*/ 0 w 22"/>
                  <a:gd name="T3" fmla="*/ 1 h 4"/>
                  <a:gd name="T4" fmla="*/ 9 w 22"/>
                  <a:gd name="T5" fmla="*/ 0 h 4"/>
                  <a:gd name="T6" fmla="*/ 14 w 22"/>
                  <a:gd name="T7" fmla="*/ 1 h 4"/>
                  <a:gd name="T8" fmla="*/ 22 w 22"/>
                  <a:gd name="T9" fmla="*/ 4 h 4"/>
                  <a:gd name="T10" fmla="*/ 3 w 22"/>
                  <a:gd name="T11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4">
                    <a:moveTo>
                      <a:pt x="3" y="3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3" y="0"/>
                      <a:pt x="6" y="1"/>
                      <a:pt x="9" y="0"/>
                    </a:cubicBezTo>
                    <a:cubicBezTo>
                      <a:pt x="11" y="0"/>
                      <a:pt x="13" y="1"/>
                      <a:pt x="14" y="1"/>
                    </a:cubicBezTo>
                    <a:cubicBezTo>
                      <a:pt x="17" y="1"/>
                      <a:pt x="21" y="2"/>
                      <a:pt x="22" y="4"/>
                    </a:cubicBezTo>
                    <a:cubicBezTo>
                      <a:pt x="16" y="3"/>
                      <a:pt x="9" y="3"/>
                      <a:pt x="3" y="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6" name="Freeform 4677"/>
              <p:cNvSpPr/>
              <p:nvPr/>
            </p:nvSpPr>
            <p:spPr bwMode="auto">
              <a:xfrm>
                <a:off x="6792" y="1620"/>
                <a:ext cx="9" cy="12"/>
              </a:xfrm>
              <a:custGeom>
                <a:gdLst>
                  <a:gd name="T0" fmla="*/ 3 w 4"/>
                  <a:gd name="T1" fmla="*/ 5 h 5"/>
                  <a:gd name="T2" fmla="*/ 0 w 4"/>
                  <a:gd name="T3" fmla="*/ 1 h 5"/>
                  <a:gd name="T4" fmla="*/ 0 w 4"/>
                  <a:gd name="T5" fmla="*/ 1 h 5"/>
                  <a:gd name="T6" fmla="*/ 0 w 4"/>
                  <a:gd name="T7" fmla="*/ 0 h 5"/>
                  <a:gd name="T8" fmla="*/ 4 w 4"/>
                  <a:gd name="T9" fmla="*/ 4 h 5"/>
                  <a:gd name="T10" fmla="*/ 3 w 4"/>
                  <a:gd name="T11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2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7" name="Freeform 4678"/>
              <p:cNvSpPr/>
              <p:nvPr/>
            </p:nvSpPr>
            <p:spPr bwMode="auto">
              <a:xfrm>
                <a:off x="6770" y="1635"/>
                <a:ext cx="45" cy="50"/>
              </a:xfrm>
              <a:custGeom>
                <a:gdLst>
                  <a:gd name="T0" fmla="*/ 18 w 19"/>
                  <a:gd name="T1" fmla="*/ 10 h 21"/>
                  <a:gd name="T2" fmla="*/ 8 w 19"/>
                  <a:gd name="T3" fmla="*/ 19 h 21"/>
                  <a:gd name="T4" fmla="*/ 7 w 19"/>
                  <a:gd name="T5" fmla="*/ 20 h 21"/>
                  <a:gd name="T6" fmla="*/ 2 w 19"/>
                  <a:gd name="T7" fmla="*/ 21 h 21"/>
                  <a:gd name="T8" fmla="*/ 0 w 19"/>
                  <a:gd name="T9" fmla="*/ 18 h 21"/>
                  <a:gd name="T10" fmla="*/ 2 w 19"/>
                  <a:gd name="T11" fmla="*/ 15 h 21"/>
                  <a:gd name="T12" fmla="*/ 2 w 19"/>
                  <a:gd name="T13" fmla="*/ 14 h 21"/>
                  <a:gd name="T14" fmla="*/ 12 w 19"/>
                  <a:gd name="T15" fmla="*/ 7 h 21"/>
                  <a:gd name="T16" fmla="*/ 13 w 19"/>
                  <a:gd name="T17" fmla="*/ 0 h 21"/>
                  <a:gd name="T18" fmla="*/ 16 w 19"/>
                  <a:gd name="T19" fmla="*/ 1 h 21"/>
                  <a:gd name="T20" fmla="*/ 19 w 19"/>
                  <a:gd name="T21" fmla="*/ 4 h 21"/>
                  <a:gd name="T22" fmla="*/ 18 w 19"/>
                  <a:gd name="T23" fmla="*/ 1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21">
                    <a:moveTo>
                      <a:pt x="18" y="10"/>
                    </a:moveTo>
                    <a:cubicBezTo>
                      <a:pt x="16" y="14"/>
                      <a:pt x="13" y="19"/>
                      <a:pt x="8" y="19"/>
                    </a:cubicBezTo>
                    <a:cubicBezTo>
                      <a:pt x="8" y="19"/>
                      <a:pt x="7" y="19"/>
                      <a:pt x="7" y="20"/>
                    </a:cubicBezTo>
                    <a:cubicBezTo>
                      <a:pt x="5" y="20"/>
                      <a:pt x="4" y="20"/>
                      <a:pt x="2" y="21"/>
                    </a:cubicBezTo>
                    <a:cubicBezTo>
                      <a:pt x="1" y="20"/>
                      <a:pt x="1" y="19"/>
                      <a:pt x="0" y="18"/>
                    </a:cubicBezTo>
                    <a:cubicBezTo>
                      <a:pt x="1" y="17"/>
                      <a:pt x="1" y="16"/>
                      <a:pt x="2" y="15"/>
                    </a:cubicBezTo>
                    <a:cubicBezTo>
                      <a:pt x="2" y="15"/>
                      <a:pt x="2" y="14"/>
                      <a:pt x="2" y="14"/>
                    </a:cubicBezTo>
                    <a:cubicBezTo>
                      <a:pt x="7" y="15"/>
                      <a:pt x="11" y="11"/>
                      <a:pt x="12" y="7"/>
                    </a:cubicBezTo>
                    <a:cubicBezTo>
                      <a:pt x="13" y="5"/>
                      <a:pt x="13" y="2"/>
                      <a:pt x="13" y="0"/>
                    </a:cubicBezTo>
                    <a:cubicBezTo>
                      <a:pt x="14" y="0"/>
                      <a:pt x="15" y="1"/>
                      <a:pt x="16" y="1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6"/>
                      <a:pt x="19" y="8"/>
                      <a:pt x="18" y="1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8" name="Freeform 4679"/>
              <p:cNvSpPr/>
              <p:nvPr/>
            </p:nvSpPr>
            <p:spPr bwMode="auto">
              <a:xfrm>
                <a:off x="6673" y="1689"/>
                <a:ext cx="121" cy="112"/>
              </a:xfrm>
              <a:custGeom>
                <a:gdLst>
                  <a:gd name="T0" fmla="*/ 32 w 51"/>
                  <a:gd name="T1" fmla="*/ 19 h 47"/>
                  <a:gd name="T2" fmla="*/ 31 w 51"/>
                  <a:gd name="T3" fmla="*/ 19 h 47"/>
                  <a:gd name="T4" fmla="*/ 31 w 51"/>
                  <a:gd name="T5" fmla="*/ 20 h 47"/>
                  <a:gd name="T6" fmla="*/ 24 w 51"/>
                  <a:gd name="T7" fmla="*/ 35 h 47"/>
                  <a:gd name="T8" fmla="*/ 10 w 51"/>
                  <a:gd name="T9" fmla="*/ 38 h 47"/>
                  <a:gd name="T10" fmla="*/ 9 w 51"/>
                  <a:gd name="T11" fmla="*/ 39 h 47"/>
                  <a:gd name="T12" fmla="*/ 6 w 51"/>
                  <a:gd name="T13" fmla="*/ 45 h 47"/>
                  <a:gd name="T14" fmla="*/ 5 w 51"/>
                  <a:gd name="T15" fmla="*/ 47 h 47"/>
                  <a:gd name="T16" fmla="*/ 0 w 51"/>
                  <a:gd name="T17" fmla="*/ 42 h 47"/>
                  <a:gd name="T18" fmla="*/ 5 w 51"/>
                  <a:gd name="T19" fmla="*/ 33 h 47"/>
                  <a:gd name="T20" fmla="*/ 5 w 51"/>
                  <a:gd name="T21" fmla="*/ 32 h 47"/>
                  <a:gd name="T22" fmla="*/ 8 w 51"/>
                  <a:gd name="T23" fmla="*/ 31 h 47"/>
                  <a:gd name="T24" fmla="*/ 11 w 51"/>
                  <a:gd name="T25" fmla="*/ 32 h 47"/>
                  <a:gd name="T26" fmla="*/ 18 w 51"/>
                  <a:gd name="T27" fmla="*/ 31 h 47"/>
                  <a:gd name="T28" fmla="*/ 23 w 51"/>
                  <a:gd name="T29" fmla="*/ 18 h 47"/>
                  <a:gd name="T30" fmla="*/ 23 w 51"/>
                  <a:gd name="T31" fmla="*/ 18 h 47"/>
                  <a:gd name="T32" fmla="*/ 27 w 51"/>
                  <a:gd name="T33" fmla="*/ 15 h 47"/>
                  <a:gd name="T34" fmla="*/ 30 w 51"/>
                  <a:gd name="T35" fmla="*/ 12 h 47"/>
                  <a:gd name="T36" fmla="*/ 42 w 51"/>
                  <a:gd name="T37" fmla="*/ 7 h 47"/>
                  <a:gd name="T38" fmla="*/ 43 w 51"/>
                  <a:gd name="T39" fmla="*/ 1 h 47"/>
                  <a:gd name="T40" fmla="*/ 49 w 51"/>
                  <a:gd name="T41" fmla="*/ 0 h 47"/>
                  <a:gd name="T42" fmla="*/ 32 w 51"/>
                  <a:gd name="T43" fmla="*/ 19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47">
                    <a:moveTo>
                      <a:pt x="32" y="19"/>
                    </a:moveTo>
                    <a:cubicBezTo>
                      <a:pt x="32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20"/>
                    </a:cubicBezTo>
                    <a:cubicBezTo>
                      <a:pt x="30" y="25"/>
                      <a:pt x="28" y="31"/>
                      <a:pt x="24" y="35"/>
                    </a:cubicBezTo>
                    <a:cubicBezTo>
                      <a:pt x="20" y="38"/>
                      <a:pt x="14" y="39"/>
                      <a:pt x="10" y="38"/>
                    </a:cubicBezTo>
                    <a:cubicBezTo>
                      <a:pt x="10" y="38"/>
                      <a:pt x="9" y="38"/>
                      <a:pt x="9" y="39"/>
                    </a:cubicBezTo>
                    <a:cubicBezTo>
                      <a:pt x="8" y="41"/>
                      <a:pt x="7" y="43"/>
                      <a:pt x="6" y="45"/>
                    </a:cubicBezTo>
                    <a:cubicBezTo>
                      <a:pt x="6" y="46"/>
                      <a:pt x="5" y="46"/>
                      <a:pt x="5" y="47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3" y="39"/>
                      <a:pt x="5" y="36"/>
                      <a:pt x="5" y="33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6" y="32"/>
                      <a:pt x="7" y="31"/>
                      <a:pt x="8" y="31"/>
                    </a:cubicBezTo>
                    <a:cubicBezTo>
                      <a:pt x="8" y="32"/>
                      <a:pt x="10" y="32"/>
                      <a:pt x="11" y="32"/>
                    </a:cubicBezTo>
                    <a:cubicBezTo>
                      <a:pt x="13" y="32"/>
                      <a:pt x="16" y="32"/>
                      <a:pt x="18" y="31"/>
                    </a:cubicBezTo>
                    <a:cubicBezTo>
                      <a:pt x="22" y="28"/>
                      <a:pt x="25" y="22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5" y="17"/>
                      <a:pt x="26" y="16"/>
                      <a:pt x="27" y="15"/>
                    </a:cubicBezTo>
                    <a:cubicBezTo>
                      <a:pt x="28" y="14"/>
                      <a:pt x="29" y="13"/>
                      <a:pt x="30" y="12"/>
                    </a:cubicBezTo>
                    <a:cubicBezTo>
                      <a:pt x="35" y="12"/>
                      <a:pt x="39" y="11"/>
                      <a:pt x="42" y="7"/>
                    </a:cubicBezTo>
                    <a:cubicBezTo>
                      <a:pt x="43" y="5"/>
                      <a:pt x="43" y="3"/>
                      <a:pt x="43" y="1"/>
                    </a:cubicBezTo>
                    <a:cubicBezTo>
                      <a:pt x="45" y="1"/>
                      <a:pt x="47" y="1"/>
                      <a:pt x="49" y="0"/>
                    </a:cubicBezTo>
                    <a:cubicBezTo>
                      <a:pt x="51" y="10"/>
                      <a:pt x="41" y="19"/>
                      <a:pt x="32" y="19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9" name="Freeform 4680"/>
              <p:cNvSpPr/>
              <p:nvPr/>
            </p:nvSpPr>
            <p:spPr bwMode="auto">
              <a:xfrm>
                <a:off x="6799" y="1630"/>
                <a:ext cx="9" cy="7"/>
              </a:xfrm>
              <a:custGeom>
                <a:gdLst>
                  <a:gd name="T0" fmla="*/ 4 w 4"/>
                  <a:gd name="T1" fmla="*/ 3 h 3"/>
                  <a:gd name="T2" fmla="*/ 1 w 4"/>
                  <a:gd name="T3" fmla="*/ 2 h 3"/>
                  <a:gd name="T4" fmla="*/ 0 w 4"/>
                  <a:gd name="T5" fmla="*/ 1 h 3"/>
                  <a:gd name="T6" fmla="*/ 1 w 4"/>
                  <a:gd name="T7" fmla="*/ 0 h 3"/>
                  <a:gd name="T8" fmla="*/ 4 w 4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3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0" name="Freeform 4681"/>
              <p:cNvSpPr/>
              <p:nvPr/>
            </p:nvSpPr>
            <p:spPr bwMode="auto">
              <a:xfrm>
                <a:off x="6775" y="1682"/>
                <a:ext cx="14" cy="10"/>
              </a:xfrm>
              <a:custGeom>
                <a:gdLst>
                  <a:gd name="T0" fmla="*/ 5 w 6"/>
                  <a:gd name="T1" fmla="*/ 0 h 4"/>
                  <a:gd name="T2" fmla="*/ 6 w 6"/>
                  <a:gd name="T3" fmla="*/ 3 h 4"/>
                  <a:gd name="T4" fmla="*/ 0 w 6"/>
                  <a:gd name="T5" fmla="*/ 4 h 4"/>
                  <a:gd name="T6" fmla="*/ 0 w 6"/>
                  <a:gd name="T7" fmla="*/ 1 h 4"/>
                  <a:gd name="T8" fmla="*/ 5 w 6"/>
                  <a:gd name="T9" fmla="*/ 0 h 4"/>
                  <a:gd name="T10" fmla="*/ 5 w 6"/>
                  <a:gd name="T1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6" y="1"/>
                      <a:pt x="6" y="2"/>
                      <a:pt x="6" y="3"/>
                    </a:cubicBezTo>
                    <a:cubicBezTo>
                      <a:pt x="4" y="4"/>
                      <a:pt x="2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1" name="Freeform 4682"/>
              <p:cNvSpPr/>
              <p:nvPr/>
            </p:nvSpPr>
            <p:spPr bwMode="auto">
              <a:xfrm>
                <a:off x="6751" y="1739"/>
                <a:ext cx="50" cy="36"/>
              </a:xfrm>
              <a:custGeom>
                <a:gdLst>
                  <a:gd name="T0" fmla="*/ 16 w 21"/>
                  <a:gd name="T1" fmla="*/ 12 h 15"/>
                  <a:gd name="T2" fmla="*/ 7 w 21"/>
                  <a:gd name="T3" fmla="*/ 9 h 15"/>
                  <a:gd name="T4" fmla="*/ 0 w 21"/>
                  <a:gd name="T5" fmla="*/ 0 h 15"/>
                  <a:gd name="T6" fmla="*/ 11 w 21"/>
                  <a:gd name="T7" fmla="*/ 3 h 15"/>
                  <a:gd name="T8" fmla="*/ 16 w 21"/>
                  <a:gd name="T9" fmla="*/ 1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5">
                    <a:moveTo>
                      <a:pt x="16" y="12"/>
                    </a:moveTo>
                    <a:cubicBezTo>
                      <a:pt x="13" y="15"/>
                      <a:pt x="9" y="11"/>
                      <a:pt x="7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4" y="2"/>
                      <a:pt x="8" y="2"/>
                      <a:pt x="11" y="3"/>
                    </a:cubicBezTo>
                    <a:cubicBezTo>
                      <a:pt x="14" y="5"/>
                      <a:pt x="21" y="8"/>
                      <a:pt x="16" y="1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2" name="Freeform 4683"/>
              <p:cNvSpPr/>
              <p:nvPr/>
            </p:nvSpPr>
            <p:spPr bwMode="auto">
              <a:xfrm>
                <a:off x="6699" y="1787"/>
                <a:ext cx="45" cy="45"/>
              </a:xfrm>
              <a:custGeom>
                <a:gdLst>
                  <a:gd name="T0" fmla="*/ 16 w 19"/>
                  <a:gd name="T1" fmla="*/ 14 h 19"/>
                  <a:gd name="T2" fmla="*/ 6 w 19"/>
                  <a:gd name="T3" fmla="*/ 10 h 19"/>
                  <a:gd name="T4" fmla="*/ 0 w 19"/>
                  <a:gd name="T5" fmla="*/ 0 h 19"/>
                  <a:gd name="T6" fmla="*/ 16 w 19"/>
                  <a:gd name="T7" fmla="*/ 1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6" y="14"/>
                    </a:moveTo>
                    <a:cubicBezTo>
                      <a:pt x="13" y="19"/>
                      <a:pt x="7" y="12"/>
                      <a:pt x="6" y="10"/>
                    </a:cubicBezTo>
                    <a:cubicBezTo>
                      <a:pt x="4" y="7"/>
                      <a:pt x="1" y="4"/>
                      <a:pt x="0" y="0"/>
                    </a:cubicBezTo>
                    <a:cubicBezTo>
                      <a:pt x="6" y="3"/>
                      <a:pt x="19" y="7"/>
                      <a:pt x="16" y="1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3" name="Freeform 4684"/>
              <p:cNvSpPr/>
              <p:nvPr/>
            </p:nvSpPr>
            <p:spPr bwMode="auto">
              <a:xfrm>
                <a:off x="6756" y="1601"/>
                <a:ext cx="33" cy="36"/>
              </a:xfrm>
              <a:custGeom>
                <a:gdLst>
                  <a:gd name="T0" fmla="*/ 6 w 14"/>
                  <a:gd name="T1" fmla="*/ 15 h 15"/>
                  <a:gd name="T2" fmla="*/ 0 w 14"/>
                  <a:gd name="T3" fmla="*/ 4 h 15"/>
                  <a:gd name="T4" fmla="*/ 7 w 14"/>
                  <a:gd name="T5" fmla="*/ 0 h 15"/>
                  <a:gd name="T6" fmla="*/ 14 w 14"/>
                  <a:gd name="T7" fmla="*/ 6 h 15"/>
                  <a:gd name="T8" fmla="*/ 14 w 14"/>
                  <a:gd name="T9" fmla="*/ 7 h 15"/>
                  <a:gd name="T10" fmla="*/ 6 w 14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6" y="15"/>
                    </a:moveTo>
                    <a:cubicBezTo>
                      <a:pt x="7" y="10"/>
                      <a:pt x="4" y="6"/>
                      <a:pt x="0" y="4"/>
                    </a:cubicBezTo>
                    <a:cubicBezTo>
                      <a:pt x="2" y="4"/>
                      <a:pt x="5" y="2"/>
                      <a:pt x="7" y="0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12"/>
                      <a:pt x="9" y="13"/>
                      <a:pt x="6" y="1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4" name="Freeform 4685"/>
              <p:cNvSpPr/>
              <p:nvPr/>
            </p:nvSpPr>
            <p:spPr bwMode="auto">
              <a:xfrm>
                <a:off x="6742" y="1680"/>
                <a:ext cx="28" cy="14"/>
              </a:xfrm>
              <a:custGeom>
                <a:gdLst>
                  <a:gd name="T0" fmla="*/ 0 w 12"/>
                  <a:gd name="T1" fmla="*/ 5 h 6"/>
                  <a:gd name="T2" fmla="*/ 2 w 12"/>
                  <a:gd name="T3" fmla="*/ 3 h 6"/>
                  <a:gd name="T4" fmla="*/ 11 w 12"/>
                  <a:gd name="T5" fmla="*/ 0 h 6"/>
                  <a:gd name="T6" fmla="*/ 12 w 12"/>
                  <a:gd name="T7" fmla="*/ 2 h 6"/>
                  <a:gd name="T8" fmla="*/ 0 w 12"/>
                  <a:gd name="T9" fmla="*/ 6 h 6"/>
                  <a:gd name="T10" fmla="*/ 0 w 12"/>
                  <a:gd name="T11" fmla="*/ 5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6">
                    <a:moveTo>
                      <a:pt x="0" y="5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5" y="4"/>
                      <a:pt x="8" y="2"/>
                      <a:pt x="11" y="0"/>
                    </a:cubicBezTo>
                    <a:cubicBezTo>
                      <a:pt x="11" y="1"/>
                      <a:pt x="12" y="1"/>
                      <a:pt x="12" y="2"/>
                    </a:cubicBezTo>
                    <a:cubicBezTo>
                      <a:pt x="8" y="3"/>
                      <a:pt x="4" y="4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5" name="Freeform 4686"/>
              <p:cNvSpPr/>
              <p:nvPr/>
            </p:nvSpPr>
            <p:spPr bwMode="auto">
              <a:xfrm>
                <a:off x="6744" y="1694"/>
                <a:ext cx="29" cy="21"/>
              </a:xfrm>
              <a:custGeom>
                <a:gdLst>
                  <a:gd name="T0" fmla="*/ 10 w 12"/>
                  <a:gd name="T1" fmla="*/ 4 h 9"/>
                  <a:gd name="T2" fmla="*/ 5 w 12"/>
                  <a:gd name="T3" fmla="*/ 8 h 9"/>
                  <a:gd name="T4" fmla="*/ 0 w 12"/>
                  <a:gd name="T5" fmla="*/ 9 h 9"/>
                  <a:gd name="T6" fmla="*/ 0 w 12"/>
                  <a:gd name="T7" fmla="*/ 3 h 9"/>
                  <a:gd name="T8" fmla="*/ 12 w 12"/>
                  <a:gd name="T9" fmla="*/ 0 h 9"/>
                  <a:gd name="T10" fmla="*/ 10 w 12"/>
                  <a:gd name="T11" fmla="*/ 4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10" y="4"/>
                    </a:moveTo>
                    <a:cubicBezTo>
                      <a:pt x="9" y="6"/>
                      <a:pt x="7" y="7"/>
                      <a:pt x="5" y="8"/>
                    </a:cubicBezTo>
                    <a:cubicBezTo>
                      <a:pt x="4" y="9"/>
                      <a:pt x="2" y="8"/>
                      <a:pt x="0" y="9"/>
                    </a:cubicBezTo>
                    <a:cubicBezTo>
                      <a:pt x="1" y="7"/>
                      <a:pt x="1" y="5"/>
                      <a:pt x="0" y="3"/>
                    </a:cubicBezTo>
                    <a:cubicBezTo>
                      <a:pt x="4" y="1"/>
                      <a:pt x="8" y="0"/>
                      <a:pt x="12" y="0"/>
                    </a:cubicBezTo>
                    <a:cubicBezTo>
                      <a:pt x="12" y="1"/>
                      <a:pt x="11" y="3"/>
                      <a:pt x="10" y="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6" name="Freeform 4687"/>
              <p:cNvSpPr/>
              <p:nvPr/>
            </p:nvSpPr>
            <p:spPr bwMode="auto">
              <a:xfrm>
                <a:off x="6742" y="1685"/>
                <a:ext cx="31" cy="16"/>
              </a:xfrm>
              <a:custGeom>
                <a:gdLst>
                  <a:gd name="T0" fmla="*/ 13 w 13"/>
                  <a:gd name="T1" fmla="*/ 4 h 7"/>
                  <a:gd name="T2" fmla="*/ 1 w 13"/>
                  <a:gd name="T3" fmla="*/ 7 h 7"/>
                  <a:gd name="T4" fmla="*/ 0 w 13"/>
                  <a:gd name="T5" fmla="*/ 4 h 7"/>
                  <a:gd name="T6" fmla="*/ 0 w 13"/>
                  <a:gd name="T7" fmla="*/ 4 h 7"/>
                  <a:gd name="T8" fmla="*/ 12 w 13"/>
                  <a:gd name="T9" fmla="*/ 0 h 7"/>
                  <a:gd name="T10" fmla="*/ 13 w 13"/>
                  <a:gd name="T11" fmla="*/ 4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4"/>
                    </a:moveTo>
                    <a:cubicBezTo>
                      <a:pt x="9" y="4"/>
                      <a:pt x="5" y="5"/>
                      <a:pt x="1" y="7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2"/>
                      <a:pt x="8" y="1"/>
                      <a:pt x="12" y="0"/>
                    </a:cubicBezTo>
                    <a:cubicBezTo>
                      <a:pt x="13" y="1"/>
                      <a:pt x="13" y="2"/>
                      <a:pt x="13" y="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7" name="Freeform 4688"/>
              <p:cNvSpPr/>
              <p:nvPr/>
            </p:nvSpPr>
            <p:spPr bwMode="auto">
              <a:xfrm>
                <a:off x="6742" y="1647"/>
                <a:ext cx="31" cy="35"/>
              </a:xfrm>
              <a:custGeom>
                <a:gdLst>
                  <a:gd name="T0" fmla="*/ 3 w 13"/>
                  <a:gd name="T1" fmla="*/ 15 h 15"/>
                  <a:gd name="T2" fmla="*/ 0 w 13"/>
                  <a:gd name="T3" fmla="*/ 5 h 15"/>
                  <a:gd name="T4" fmla="*/ 4 w 13"/>
                  <a:gd name="T5" fmla="*/ 4 h 15"/>
                  <a:gd name="T6" fmla="*/ 10 w 13"/>
                  <a:gd name="T7" fmla="*/ 0 h 15"/>
                  <a:gd name="T8" fmla="*/ 10 w 13"/>
                  <a:gd name="T9" fmla="*/ 0 h 15"/>
                  <a:gd name="T10" fmla="*/ 13 w 13"/>
                  <a:gd name="T11" fmla="*/ 5 h 15"/>
                  <a:gd name="T12" fmla="*/ 3 w 13"/>
                  <a:gd name="T13" fmla="*/ 15 h 15"/>
                  <a:gd name="T14" fmla="*/ 3 w 13"/>
                  <a:gd name="T15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3" y="15"/>
                    </a:moveTo>
                    <a:cubicBezTo>
                      <a:pt x="4" y="12"/>
                      <a:pt x="3" y="8"/>
                      <a:pt x="0" y="5"/>
                    </a:cubicBezTo>
                    <a:cubicBezTo>
                      <a:pt x="1" y="5"/>
                      <a:pt x="3" y="5"/>
                      <a:pt x="4" y="4"/>
                    </a:cubicBezTo>
                    <a:cubicBezTo>
                      <a:pt x="7" y="3"/>
                      <a:pt x="9" y="2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8" name="Freeform 4689"/>
              <p:cNvSpPr/>
              <p:nvPr/>
            </p:nvSpPr>
            <p:spPr bwMode="auto">
              <a:xfrm>
                <a:off x="6749" y="1658"/>
                <a:ext cx="24" cy="27"/>
              </a:xfrm>
              <a:custGeom>
                <a:gdLst>
                  <a:gd name="T0" fmla="*/ 9 w 10"/>
                  <a:gd name="T1" fmla="*/ 5 h 11"/>
                  <a:gd name="T2" fmla="*/ 0 w 10"/>
                  <a:gd name="T3" fmla="*/ 10 h 11"/>
                  <a:gd name="T4" fmla="*/ 10 w 10"/>
                  <a:gd name="T5" fmla="*/ 0 h 11"/>
                  <a:gd name="T6" fmla="*/ 9 w 10"/>
                  <a:gd name="T7" fmla="*/ 5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9" y="5"/>
                    </a:moveTo>
                    <a:cubicBezTo>
                      <a:pt x="8" y="8"/>
                      <a:pt x="3" y="11"/>
                      <a:pt x="0" y="1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2"/>
                      <a:pt x="10" y="3"/>
                      <a:pt x="9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9" name="Freeform 4690"/>
              <p:cNvSpPr/>
              <p:nvPr/>
            </p:nvSpPr>
            <p:spPr bwMode="auto">
              <a:xfrm>
                <a:off x="6737" y="1613"/>
                <a:ext cx="31" cy="43"/>
              </a:xfrm>
              <a:custGeom>
                <a:gdLst>
                  <a:gd name="T0" fmla="*/ 5 w 13"/>
                  <a:gd name="T1" fmla="*/ 0 h 18"/>
                  <a:gd name="T2" fmla="*/ 12 w 13"/>
                  <a:gd name="T3" fmla="*/ 10 h 18"/>
                  <a:gd name="T4" fmla="*/ 8 w 13"/>
                  <a:gd name="T5" fmla="*/ 16 h 18"/>
                  <a:gd name="T6" fmla="*/ 0 w 13"/>
                  <a:gd name="T7" fmla="*/ 17 h 18"/>
                  <a:gd name="T8" fmla="*/ 5 w 13"/>
                  <a:gd name="T9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8">
                    <a:moveTo>
                      <a:pt x="5" y="0"/>
                    </a:moveTo>
                    <a:cubicBezTo>
                      <a:pt x="10" y="1"/>
                      <a:pt x="13" y="5"/>
                      <a:pt x="12" y="10"/>
                    </a:cubicBezTo>
                    <a:cubicBezTo>
                      <a:pt x="12" y="12"/>
                      <a:pt x="10" y="14"/>
                      <a:pt x="8" y="16"/>
                    </a:cubicBezTo>
                    <a:cubicBezTo>
                      <a:pt x="6" y="17"/>
                      <a:pt x="2" y="18"/>
                      <a:pt x="0" y="17"/>
                    </a:cubicBezTo>
                    <a:cubicBezTo>
                      <a:pt x="2" y="11"/>
                      <a:pt x="4" y="6"/>
                      <a:pt x="5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0" name="Freeform 4691"/>
              <p:cNvSpPr/>
              <p:nvPr/>
            </p:nvSpPr>
            <p:spPr bwMode="auto">
              <a:xfrm>
                <a:off x="6751" y="1582"/>
                <a:ext cx="19" cy="24"/>
              </a:xfrm>
              <a:custGeom>
                <a:gdLst>
                  <a:gd name="T0" fmla="*/ 1 w 8"/>
                  <a:gd name="T1" fmla="*/ 0 h 10"/>
                  <a:gd name="T2" fmla="*/ 8 w 8"/>
                  <a:gd name="T3" fmla="*/ 7 h 10"/>
                  <a:gd name="T4" fmla="*/ 0 w 8"/>
                  <a:gd name="T5" fmla="*/ 10 h 10"/>
                  <a:gd name="T6" fmla="*/ 1 w 8"/>
                  <a:gd name="T7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9"/>
                      <a:pt x="3" y="10"/>
                      <a:pt x="0" y="10"/>
                    </a:cubicBezTo>
                    <a:cubicBezTo>
                      <a:pt x="0" y="7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1" name="Freeform 4692"/>
              <p:cNvSpPr/>
              <p:nvPr/>
            </p:nvSpPr>
            <p:spPr bwMode="auto">
              <a:xfrm>
                <a:off x="6605" y="1571"/>
                <a:ext cx="144" cy="168"/>
              </a:xfrm>
              <a:custGeom>
                <a:gdLst>
                  <a:gd name="T0" fmla="*/ 60 w 61"/>
                  <a:gd name="T1" fmla="*/ 13 h 71"/>
                  <a:gd name="T2" fmla="*/ 41 w 61"/>
                  <a:gd name="T3" fmla="*/ 53 h 71"/>
                  <a:gd name="T4" fmla="*/ 8 w 61"/>
                  <a:gd name="T5" fmla="*/ 71 h 71"/>
                  <a:gd name="T6" fmla="*/ 0 w 61"/>
                  <a:gd name="T7" fmla="*/ 63 h 71"/>
                  <a:gd name="T8" fmla="*/ 20 w 61"/>
                  <a:gd name="T9" fmla="*/ 57 h 71"/>
                  <a:gd name="T10" fmla="*/ 53 w 61"/>
                  <a:gd name="T11" fmla="*/ 0 h 71"/>
                  <a:gd name="T12" fmla="*/ 58 w 61"/>
                  <a:gd name="T13" fmla="*/ 0 h 71"/>
                  <a:gd name="T14" fmla="*/ 61 w 61"/>
                  <a:gd name="T15" fmla="*/ 3 h 71"/>
                  <a:gd name="T16" fmla="*/ 60 w 61"/>
                  <a:gd name="T17" fmla="*/ 13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71">
                    <a:moveTo>
                      <a:pt x="60" y="13"/>
                    </a:moveTo>
                    <a:cubicBezTo>
                      <a:pt x="57" y="28"/>
                      <a:pt x="52" y="42"/>
                      <a:pt x="41" y="53"/>
                    </a:cubicBezTo>
                    <a:cubicBezTo>
                      <a:pt x="32" y="62"/>
                      <a:pt x="21" y="68"/>
                      <a:pt x="8" y="71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14" y="61"/>
                      <a:pt x="20" y="57"/>
                    </a:cubicBezTo>
                    <a:cubicBezTo>
                      <a:pt x="42" y="46"/>
                      <a:pt x="52" y="23"/>
                      <a:pt x="53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6"/>
                      <a:pt x="60" y="10"/>
                      <a:pt x="60" y="13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2" name="Freeform 4693"/>
              <p:cNvSpPr/>
              <p:nvPr/>
            </p:nvSpPr>
            <p:spPr bwMode="auto">
              <a:xfrm>
                <a:off x="6787" y="1644"/>
                <a:ext cx="57" cy="41"/>
              </a:xfrm>
              <a:custGeom>
                <a:gdLst>
                  <a:gd name="T0" fmla="*/ 7 w 24"/>
                  <a:gd name="T1" fmla="*/ 15 h 17"/>
                  <a:gd name="T2" fmla="*/ 14 w 24"/>
                  <a:gd name="T3" fmla="*/ 15 h 17"/>
                  <a:gd name="T4" fmla="*/ 20 w 24"/>
                  <a:gd name="T5" fmla="*/ 15 h 17"/>
                  <a:gd name="T6" fmla="*/ 24 w 24"/>
                  <a:gd name="T7" fmla="*/ 17 h 17"/>
                  <a:gd name="T8" fmla="*/ 0 w 24"/>
                  <a:gd name="T9" fmla="*/ 16 h 17"/>
                  <a:gd name="T10" fmla="*/ 1 w 24"/>
                  <a:gd name="T11" fmla="*/ 15 h 17"/>
                  <a:gd name="T12" fmla="*/ 11 w 24"/>
                  <a:gd name="T13" fmla="*/ 6 h 17"/>
                  <a:gd name="T14" fmla="*/ 12 w 24"/>
                  <a:gd name="T15" fmla="*/ 0 h 17"/>
                  <a:gd name="T16" fmla="*/ 14 w 24"/>
                  <a:gd name="T17" fmla="*/ 2 h 17"/>
                  <a:gd name="T18" fmla="*/ 13 w 24"/>
                  <a:gd name="T19" fmla="*/ 7 h 17"/>
                  <a:gd name="T20" fmla="*/ 7 w 24"/>
                  <a:gd name="T21" fmla="*/ 1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17">
                    <a:moveTo>
                      <a:pt x="7" y="15"/>
                    </a:moveTo>
                    <a:cubicBezTo>
                      <a:pt x="9" y="15"/>
                      <a:pt x="11" y="15"/>
                      <a:pt x="14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23" y="16"/>
                      <a:pt x="24" y="17"/>
                    </a:cubicBezTo>
                    <a:cubicBezTo>
                      <a:pt x="16" y="15"/>
                      <a:pt x="8" y="15"/>
                      <a:pt x="0" y="16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6" y="15"/>
                      <a:pt x="9" y="10"/>
                      <a:pt x="11" y="6"/>
                    </a:cubicBezTo>
                    <a:cubicBezTo>
                      <a:pt x="12" y="4"/>
                      <a:pt x="12" y="2"/>
                      <a:pt x="12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3" y="5"/>
                      <a:pt x="13" y="7"/>
                    </a:cubicBezTo>
                    <a:cubicBezTo>
                      <a:pt x="11" y="10"/>
                      <a:pt x="9" y="13"/>
                      <a:pt x="7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3" name="Freeform 4694"/>
              <p:cNvSpPr/>
              <p:nvPr/>
            </p:nvSpPr>
            <p:spPr bwMode="auto">
              <a:xfrm>
                <a:off x="6796" y="1689"/>
                <a:ext cx="55" cy="24"/>
              </a:xfrm>
              <a:custGeom>
                <a:gdLst>
                  <a:gd name="T0" fmla="*/ 23 w 23"/>
                  <a:gd name="T1" fmla="*/ 4 h 10"/>
                  <a:gd name="T2" fmla="*/ 13 w 23"/>
                  <a:gd name="T3" fmla="*/ 9 h 10"/>
                  <a:gd name="T4" fmla="*/ 5 w 23"/>
                  <a:gd name="T5" fmla="*/ 5 h 10"/>
                  <a:gd name="T6" fmla="*/ 0 w 23"/>
                  <a:gd name="T7" fmla="*/ 0 h 10"/>
                  <a:gd name="T8" fmla="*/ 2 w 23"/>
                  <a:gd name="T9" fmla="*/ 0 h 10"/>
                  <a:gd name="T10" fmla="*/ 4 w 23"/>
                  <a:gd name="T11" fmla="*/ 2 h 10"/>
                  <a:gd name="T12" fmla="*/ 11 w 23"/>
                  <a:gd name="T13" fmla="*/ 6 h 10"/>
                  <a:gd name="T14" fmla="*/ 21 w 23"/>
                  <a:gd name="T15" fmla="*/ 3 h 10"/>
                  <a:gd name="T16" fmla="*/ 21 w 23"/>
                  <a:gd name="T17" fmla="*/ 1 h 10"/>
                  <a:gd name="T18" fmla="*/ 23 w 23"/>
                  <a:gd name="T19" fmla="*/ 2 h 10"/>
                  <a:gd name="T20" fmla="*/ 23 w 23"/>
                  <a:gd name="T21" fmla="*/ 4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0">
                    <a:moveTo>
                      <a:pt x="23" y="4"/>
                    </a:moveTo>
                    <a:cubicBezTo>
                      <a:pt x="22" y="9"/>
                      <a:pt x="17" y="10"/>
                      <a:pt x="13" y="9"/>
                    </a:cubicBezTo>
                    <a:cubicBezTo>
                      <a:pt x="10" y="8"/>
                      <a:pt x="7" y="6"/>
                      <a:pt x="5" y="5"/>
                    </a:cubicBezTo>
                    <a:cubicBezTo>
                      <a:pt x="3" y="3"/>
                      <a:pt x="1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6" y="4"/>
                      <a:pt x="8" y="5"/>
                      <a:pt x="11" y="6"/>
                    </a:cubicBezTo>
                    <a:cubicBezTo>
                      <a:pt x="14" y="8"/>
                      <a:pt x="20" y="9"/>
                      <a:pt x="21" y="3"/>
                    </a:cubicBezTo>
                    <a:cubicBezTo>
                      <a:pt x="21" y="3"/>
                      <a:pt x="21" y="2"/>
                      <a:pt x="21" y="1"/>
                    </a:cubicBezTo>
                    <a:cubicBezTo>
                      <a:pt x="22" y="1"/>
                      <a:pt x="22" y="2"/>
                      <a:pt x="23" y="2"/>
                    </a:cubicBezTo>
                    <a:cubicBezTo>
                      <a:pt x="23" y="2"/>
                      <a:pt x="23" y="3"/>
                      <a:pt x="23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4" name="Freeform 4695"/>
              <p:cNvSpPr>
                <a:spLocks noEditPoints="1"/>
              </p:cNvSpPr>
              <p:nvPr/>
            </p:nvSpPr>
            <p:spPr bwMode="auto">
              <a:xfrm>
                <a:off x="6685" y="1689"/>
                <a:ext cx="116" cy="145"/>
              </a:xfrm>
              <a:custGeom>
                <a:gdLst>
                  <a:gd name="T0" fmla="*/ 46 w 49"/>
                  <a:gd name="T1" fmla="*/ 0 h 61"/>
                  <a:gd name="T2" fmla="*/ 44 w 49"/>
                  <a:gd name="T3" fmla="*/ 0 h 61"/>
                  <a:gd name="T4" fmla="*/ 27 w 49"/>
                  <a:gd name="T5" fmla="*/ 19 h 61"/>
                  <a:gd name="T6" fmla="*/ 26 w 49"/>
                  <a:gd name="T7" fmla="*/ 19 h 61"/>
                  <a:gd name="T8" fmla="*/ 26 w 49"/>
                  <a:gd name="T9" fmla="*/ 20 h 61"/>
                  <a:gd name="T10" fmla="*/ 19 w 49"/>
                  <a:gd name="T11" fmla="*/ 35 h 61"/>
                  <a:gd name="T12" fmla="*/ 5 w 49"/>
                  <a:gd name="T13" fmla="*/ 38 h 61"/>
                  <a:gd name="T14" fmla="*/ 4 w 49"/>
                  <a:gd name="T15" fmla="*/ 39 h 61"/>
                  <a:gd name="T16" fmla="*/ 1 w 49"/>
                  <a:gd name="T17" fmla="*/ 45 h 61"/>
                  <a:gd name="T18" fmla="*/ 0 w 49"/>
                  <a:gd name="T19" fmla="*/ 47 h 61"/>
                  <a:gd name="T20" fmla="*/ 1 w 49"/>
                  <a:gd name="T21" fmla="*/ 48 h 61"/>
                  <a:gd name="T22" fmla="*/ 5 w 49"/>
                  <a:gd name="T23" fmla="*/ 42 h 61"/>
                  <a:gd name="T24" fmla="*/ 8 w 49"/>
                  <a:gd name="T25" fmla="*/ 48 h 61"/>
                  <a:gd name="T26" fmla="*/ 12 w 49"/>
                  <a:gd name="T27" fmla="*/ 54 h 61"/>
                  <a:gd name="T28" fmla="*/ 22 w 49"/>
                  <a:gd name="T29" fmla="*/ 57 h 61"/>
                  <a:gd name="T30" fmla="*/ 22 w 49"/>
                  <a:gd name="T31" fmla="*/ 49 h 61"/>
                  <a:gd name="T32" fmla="*/ 8 w 49"/>
                  <a:gd name="T33" fmla="*/ 40 h 61"/>
                  <a:gd name="T34" fmla="*/ 19 w 49"/>
                  <a:gd name="T35" fmla="*/ 36 h 61"/>
                  <a:gd name="T36" fmla="*/ 27 w 49"/>
                  <a:gd name="T37" fmla="*/ 22 h 61"/>
                  <a:gd name="T38" fmla="*/ 45 w 49"/>
                  <a:gd name="T39" fmla="*/ 34 h 61"/>
                  <a:gd name="T40" fmla="*/ 45 w 49"/>
                  <a:gd name="T41" fmla="*/ 25 h 61"/>
                  <a:gd name="T42" fmla="*/ 38 w 49"/>
                  <a:gd name="T43" fmla="*/ 22 h 61"/>
                  <a:gd name="T44" fmla="*/ 30 w 49"/>
                  <a:gd name="T45" fmla="*/ 20 h 61"/>
                  <a:gd name="T46" fmla="*/ 46 w 49"/>
                  <a:gd name="T47" fmla="*/ 0 h 61"/>
                  <a:gd name="T48" fmla="*/ 22 w 49"/>
                  <a:gd name="T49" fmla="*/ 55 h 61"/>
                  <a:gd name="T50" fmla="*/ 12 w 49"/>
                  <a:gd name="T51" fmla="*/ 51 h 61"/>
                  <a:gd name="T52" fmla="*/ 6 w 49"/>
                  <a:gd name="T53" fmla="*/ 41 h 61"/>
                  <a:gd name="T54" fmla="*/ 22 w 49"/>
                  <a:gd name="T55" fmla="*/ 55 h 61"/>
                  <a:gd name="T56" fmla="*/ 28 w 49"/>
                  <a:gd name="T57" fmla="*/ 21 h 61"/>
                  <a:gd name="T58" fmla="*/ 39 w 49"/>
                  <a:gd name="T59" fmla="*/ 24 h 61"/>
                  <a:gd name="T60" fmla="*/ 44 w 49"/>
                  <a:gd name="T61" fmla="*/ 33 h 61"/>
                  <a:gd name="T62" fmla="*/ 35 w 49"/>
                  <a:gd name="T63" fmla="*/ 30 h 61"/>
                  <a:gd name="T64" fmla="*/ 28 w 49"/>
                  <a:gd name="T65" fmla="*/ 21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61">
                    <a:moveTo>
                      <a:pt x="46" y="0"/>
                    </a:moveTo>
                    <a:cubicBezTo>
                      <a:pt x="45" y="0"/>
                      <a:pt x="45" y="0"/>
                      <a:pt x="44" y="0"/>
                    </a:cubicBezTo>
                    <a:cubicBezTo>
                      <a:pt x="46" y="10"/>
                      <a:pt x="36" y="19"/>
                      <a:pt x="27" y="19"/>
                    </a:cubicBezTo>
                    <a:cubicBezTo>
                      <a:pt x="27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20"/>
                    </a:cubicBezTo>
                    <a:cubicBezTo>
                      <a:pt x="25" y="25"/>
                      <a:pt x="23" y="31"/>
                      <a:pt x="19" y="35"/>
                    </a:cubicBezTo>
                    <a:cubicBezTo>
                      <a:pt x="15" y="38"/>
                      <a:pt x="9" y="39"/>
                      <a:pt x="5" y="38"/>
                    </a:cubicBezTo>
                    <a:cubicBezTo>
                      <a:pt x="5" y="38"/>
                      <a:pt x="4" y="38"/>
                      <a:pt x="4" y="39"/>
                    </a:cubicBezTo>
                    <a:cubicBezTo>
                      <a:pt x="3" y="41"/>
                      <a:pt x="2" y="43"/>
                      <a:pt x="1" y="45"/>
                    </a:cubicBezTo>
                    <a:cubicBezTo>
                      <a:pt x="1" y="46"/>
                      <a:pt x="0" y="46"/>
                      <a:pt x="0" y="4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3" y="46"/>
                      <a:pt x="4" y="44"/>
                      <a:pt x="5" y="42"/>
                    </a:cubicBezTo>
                    <a:cubicBezTo>
                      <a:pt x="5" y="44"/>
                      <a:pt x="7" y="46"/>
                      <a:pt x="8" y="48"/>
                    </a:cubicBezTo>
                    <a:cubicBezTo>
                      <a:pt x="9" y="50"/>
                      <a:pt x="10" y="52"/>
                      <a:pt x="12" y="54"/>
                    </a:cubicBezTo>
                    <a:cubicBezTo>
                      <a:pt x="14" y="57"/>
                      <a:pt x="19" y="61"/>
                      <a:pt x="22" y="57"/>
                    </a:cubicBezTo>
                    <a:cubicBezTo>
                      <a:pt x="24" y="55"/>
                      <a:pt x="24" y="51"/>
                      <a:pt x="22" y="49"/>
                    </a:cubicBezTo>
                    <a:cubicBezTo>
                      <a:pt x="18" y="44"/>
                      <a:pt x="13" y="43"/>
                      <a:pt x="8" y="40"/>
                    </a:cubicBezTo>
                    <a:cubicBezTo>
                      <a:pt x="12" y="40"/>
                      <a:pt x="16" y="39"/>
                      <a:pt x="19" y="36"/>
                    </a:cubicBezTo>
                    <a:cubicBezTo>
                      <a:pt x="24" y="33"/>
                      <a:pt x="26" y="28"/>
                      <a:pt x="27" y="22"/>
                    </a:cubicBezTo>
                    <a:cubicBezTo>
                      <a:pt x="30" y="29"/>
                      <a:pt x="39" y="40"/>
                      <a:pt x="45" y="34"/>
                    </a:cubicBezTo>
                    <a:cubicBezTo>
                      <a:pt x="49" y="32"/>
                      <a:pt x="48" y="27"/>
                      <a:pt x="45" y="25"/>
                    </a:cubicBezTo>
                    <a:cubicBezTo>
                      <a:pt x="42" y="24"/>
                      <a:pt x="40" y="23"/>
                      <a:pt x="38" y="22"/>
                    </a:cubicBezTo>
                    <a:cubicBezTo>
                      <a:pt x="35" y="21"/>
                      <a:pt x="32" y="21"/>
                      <a:pt x="30" y="20"/>
                    </a:cubicBezTo>
                    <a:cubicBezTo>
                      <a:pt x="39" y="19"/>
                      <a:pt x="47" y="9"/>
                      <a:pt x="46" y="0"/>
                    </a:cubicBezTo>
                    <a:close/>
                    <a:moveTo>
                      <a:pt x="22" y="55"/>
                    </a:moveTo>
                    <a:cubicBezTo>
                      <a:pt x="19" y="60"/>
                      <a:pt x="13" y="53"/>
                      <a:pt x="12" y="51"/>
                    </a:cubicBezTo>
                    <a:cubicBezTo>
                      <a:pt x="10" y="48"/>
                      <a:pt x="7" y="45"/>
                      <a:pt x="6" y="41"/>
                    </a:cubicBezTo>
                    <a:cubicBezTo>
                      <a:pt x="12" y="44"/>
                      <a:pt x="25" y="48"/>
                      <a:pt x="22" y="55"/>
                    </a:cubicBezTo>
                    <a:close/>
                    <a:moveTo>
                      <a:pt x="28" y="21"/>
                    </a:moveTo>
                    <a:cubicBezTo>
                      <a:pt x="32" y="23"/>
                      <a:pt x="36" y="23"/>
                      <a:pt x="39" y="24"/>
                    </a:cubicBezTo>
                    <a:cubicBezTo>
                      <a:pt x="42" y="26"/>
                      <a:pt x="49" y="29"/>
                      <a:pt x="44" y="33"/>
                    </a:cubicBezTo>
                    <a:cubicBezTo>
                      <a:pt x="41" y="36"/>
                      <a:pt x="37" y="32"/>
                      <a:pt x="35" y="30"/>
                    </a:cubicBezTo>
                    <a:cubicBezTo>
                      <a:pt x="32" y="27"/>
                      <a:pt x="30" y="24"/>
                      <a:pt x="28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5" name="Freeform 4696"/>
              <p:cNvSpPr/>
              <p:nvPr/>
            </p:nvSpPr>
            <p:spPr bwMode="auto">
              <a:xfrm>
                <a:off x="6787" y="1680"/>
                <a:ext cx="64" cy="14"/>
              </a:xfrm>
              <a:custGeom>
                <a:gdLst>
                  <a:gd name="T0" fmla="*/ 24 w 27"/>
                  <a:gd name="T1" fmla="*/ 2 h 6"/>
                  <a:gd name="T2" fmla="*/ 27 w 27"/>
                  <a:gd name="T3" fmla="*/ 6 h 6"/>
                  <a:gd name="T4" fmla="*/ 25 w 27"/>
                  <a:gd name="T5" fmla="*/ 5 h 6"/>
                  <a:gd name="T6" fmla="*/ 17 w 27"/>
                  <a:gd name="T7" fmla="*/ 2 h 6"/>
                  <a:gd name="T8" fmla="*/ 12 w 27"/>
                  <a:gd name="T9" fmla="*/ 1 h 6"/>
                  <a:gd name="T10" fmla="*/ 3 w 27"/>
                  <a:gd name="T11" fmla="*/ 2 h 6"/>
                  <a:gd name="T12" fmla="*/ 6 w 27"/>
                  <a:gd name="T13" fmla="*/ 4 h 6"/>
                  <a:gd name="T14" fmla="*/ 4 w 27"/>
                  <a:gd name="T15" fmla="*/ 4 h 6"/>
                  <a:gd name="T16" fmla="*/ 3 w 27"/>
                  <a:gd name="T17" fmla="*/ 3 h 6"/>
                  <a:gd name="T18" fmla="*/ 3 w 27"/>
                  <a:gd name="T19" fmla="*/ 4 h 6"/>
                  <a:gd name="T20" fmla="*/ 1 w 27"/>
                  <a:gd name="T21" fmla="*/ 4 h 6"/>
                  <a:gd name="T22" fmla="*/ 0 w 27"/>
                  <a:gd name="T23" fmla="*/ 1 h 6"/>
                  <a:gd name="T24" fmla="*/ 0 w 27"/>
                  <a:gd name="T25" fmla="*/ 1 h 6"/>
                  <a:gd name="T26" fmla="*/ 24 w 27"/>
                  <a:gd name="T27" fmla="*/ 2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6">
                    <a:moveTo>
                      <a:pt x="24" y="2"/>
                    </a:moveTo>
                    <a:cubicBezTo>
                      <a:pt x="25" y="2"/>
                      <a:pt x="27" y="4"/>
                      <a:pt x="27" y="6"/>
                    </a:cubicBezTo>
                    <a:cubicBezTo>
                      <a:pt x="26" y="6"/>
                      <a:pt x="26" y="5"/>
                      <a:pt x="25" y="5"/>
                    </a:cubicBezTo>
                    <a:cubicBezTo>
                      <a:pt x="24" y="3"/>
                      <a:pt x="20" y="2"/>
                      <a:pt x="17" y="2"/>
                    </a:cubicBezTo>
                    <a:cubicBezTo>
                      <a:pt x="16" y="2"/>
                      <a:pt x="14" y="1"/>
                      <a:pt x="12" y="1"/>
                    </a:cubicBezTo>
                    <a:cubicBezTo>
                      <a:pt x="9" y="2"/>
                      <a:pt x="6" y="1"/>
                      <a:pt x="3" y="2"/>
                    </a:cubicBezTo>
                    <a:cubicBezTo>
                      <a:pt x="4" y="2"/>
                      <a:pt x="5" y="3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8" y="0"/>
                      <a:pt x="16" y="0"/>
                      <a:pt x="2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6" name="Freeform 4697"/>
              <p:cNvSpPr/>
              <p:nvPr/>
            </p:nvSpPr>
            <p:spPr bwMode="auto">
              <a:xfrm>
                <a:off x="6602" y="1571"/>
                <a:ext cx="128" cy="149"/>
              </a:xfrm>
              <a:custGeom>
                <a:gdLst>
                  <a:gd name="T0" fmla="*/ 21 w 54"/>
                  <a:gd name="T1" fmla="*/ 57 h 63"/>
                  <a:gd name="T2" fmla="*/ 1 w 54"/>
                  <a:gd name="T3" fmla="*/ 63 h 63"/>
                  <a:gd name="T4" fmla="*/ 0 w 54"/>
                  <a:gd name="T5" fmla="*/ 61 h 63"/>
                  <a:gd name="T6" fmla="*/ 46 w 54"/>
                  <a:gd name="T7" fmla="*/ 27 h 63"/>
                  <a:gd name="T8" fmla="*/ 52 w 54"/>
                  <a:gd name="T9" fmla="*/ 0 h 63"/>
                  <a:gd name="T10" fmla="*/ 54 w 54"/>
                  <a:gd name="T11" fmla="*/ 0 h 63"/>
                  <a:gd name="T12" fmla="*/ 21 w 54"/>
                  <a:gd name="T13" fmla="*/ 57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2">
                    <a:moveTo>
                      <a:pt x="21" y="57"/>
                    </a:moveTo>
                    <a:cubicBezTo>
                      <a:pt x="15" y="61"/>
                      <a:pt x="8" y="63"/>
                      <a:pt x="1" y="63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20" y="60"/>
                      <a:pt x="38" y="46"/>
                      <a:pt x="46" y="27"/>
                    </a:cubicBezTo>
                    <a:cubicBezTo>
                      <a:pt x="50" y="18"/>
                      <a:pt x="52" y="9"/>
                      <a:pt x="52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3" y="23"/>
                      <a:pt x="43" y="46"/>
                      <a:pt x="21" y="5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7" name="Freeform 4698"/>
              <p:cNvSpPr>
                <a:spLocks noEditPoints="1"/>
              </p:cNvSpPr>
              <p:nvPr/>
            </p:nvSpPr>
            <p:spPr bwMode="auto">
              <a:xfrm>
                <a:off x="6624" y="1578"/>
                <a:ext cx="175" cy="190"/>
              </a:xfrm>
              <a:custGeom>
                <a:gdLst>
                  <a:gd name="T0" fmla="*/ 0 w 74"/>
                  <a:gd name="T1" fmla="*/ 68 h 80"/>
                  <a:gd name="T2" fmla="*/ 12 w 74"/>
                  <a:gd name="T3" fmla="*/ 76 h 80"/>
                  <a:gd name="T4" fmla="*/ 12 w 74"/>
                  <a:gd name="T5" fmla="*/ 80 h 80"/>
                  <a:gd name="T6" fmla="*/ 17 w 74"/>
                  <a:gd name="T7" fmla="*/ 79 h 80"/>
                  <a:gd name="T8" fmla="*/ 14 w 74"/>
                  <a:gd name="T9" fmla="*/ 76 h 80"/>
                  <a:gd name="T10" fmla="*/ 27 w 74"/>
                  <a:gd name="T11" fmla="*/ 68 h 80"/>
                  <a:gd name="T12" fmla="*/ 32 w 74"/>
                  <a:gd name="T13" fmla="*/ 65 h 80"/>
                  <a:gd name="T14" fmla="*/ 20 w 74"/>
                  <a:gd name="T15" fmla="*/ 62 h 80"/>
                  <a:gd name="T16" fmla="*/ 36 w 74"/>
                  <a:gd name="T17" fmla="*/ 50 h 80"/>
                  <a:gd name="T18" fmla="*/ 39 w 74"/>
                  <a:gd name="T19" fmla="*/ 58 h 80"/>
                  <a:gd name="T20" fmla="*/ 46 w 74"/>
                  <a:gd name="T21" fmla="*/ 51 h 80"/>
                  <a:gd name="T22" fmla="*/ 53 w 74"/>
                  <a:gd name="T23" fmla="*/ 44 h 80"/>
                  <a:gd name="T24" fmla="*/ 50 w 74"/>
                  <a:gd name="T25" fmla="*/ 34 h 80"/>
                  <a:gd name="T26" fmla="*/ 60 w 74"/>
                  <a:gd name="T27" fmla="*/ 29 h 80"/>
                  <a:gd name="T28" fmla="*/ 63 w 74"/>
                  <a:gd name="T29" fmla="*/ 34 h 80"/>
                  <a:gd name="T30" fmla="*/ 61 w 74"/>
                  <a:gd name="T31" fmla="*/ 28 h 80"/>
                  <a:gd name="T32" fmla="*/ 62 w 74"/>
                  <a:gd name="T33" fmla="*/ 26 h 80"/>
                  <a:gd name="T34" fmla="*/ 73 w 74"/>
                  <a:gd name="T35" fmla="*/ 24 h 80"/>
                  <a:gd name="T36" fmla="*/ 74 w 74"/>
                  <a:gd name="T37" fmla="*/ 23 h 80"/>
                  <a:gd name="T38" fmla="*/ 71 w 74"/>
                  <a:gd name="T39" fmla="*/ 19 h 80"/>
                  <a:gd name="T40" fmla="*/ 70 w 74"/>
                  <a:gd name="T41" fmla="*/ 16 h 80"/>
                  <a:gd name="T42" fmla="*/ 62 w 74"/>
                  <a:gd name="T43" fmla="*/ 25 h 80"/>
                  <a:gd name="T44" fmla="*/ 63 w 74"/>
                  <a:gd name="T45" fmla="*/ 10 h 80"/>
                  <a:gd name="T46" fmla="*/ 54 w 74"/>
                  <a:gd name="T47" fmla="*/ 12 h 80"/>
                  <a:gd name="T48" fmla="*/ 53 w 74"/>
                  <a:gd name="T49" fmla="*/ 0 h 80"/>
                  <a:gd name="T50" fmla="*/ 33 w 74"/>
                  <a:gd name="T51" fmla="*/ 50 h 80"/>
                  <a:gd name="T52" fmla="*/ 53 w 74"/>
                  <a:gd name="T53" fmla="*/ 15 h 80"/>
                  <a:gd name="T54" fmla="*/ 56 w 74"/>
                  <a:gd name="T55" fmla="*/ 31 h 80"/>
                  <a:gd name="T56" fmla="*/ 37 w 74"/>
                  <a:gd name="T57" fmla="*/ 49 h 80"/>
                  <a:gd name="T58" fmla="*/ 50 w 74"/>
                  <a:gd name="T59" fmla="*/ 46 h 80"/>
                  <a:gd name="T60" fmla="*/ 14 w 74"/>
                  <a:gd name="T61" fmla="*/ 74 h 80"/>
                  <a:gd name="T62" fmla="*/ 4 w 74"/>
                  <a:gd name="T63" fmla="*/ 69 h 80"/>
                  <a:gd name="T64" fmla="*/ 14 w 74"/>
                  <a:gd name="T65" fmla="*/ 74 h 8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80">
                    <a:moveTo>
                      <a:pt x="33" y="50"/>
                    </a:moveTo>
                    <a:cubicBezTo>
                      <a:pt x="24" y="59"/>
                      <a:pt x="13" y="65"/>
                      <a:pt x="0" y="68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9" y="76"/>
                      <a:pt x="10" y="76"/>
                      <a:pt x="12" y="76"/>
                    </a:cubicBezTo>
                    <a:cubicBezTo>
                      <a:pt x="12" y="77"/>
                      <a:pt x="11" y="78"/>
                      <a:pt x="11" y="79"/>
                    </a:cubicBezTo>
                    <a:cubicBezTo>
                      <a:pt x="12" y="80"/>
                      <a:pt x="12" y="80"/>
                      <a:pt x="12" y="80"/>
                    </a:cubicBezTo>
                    <a:cubicBezTo>
                      <a:pt x="13" y="79"/>
                      <a:pt x="13" y="78"/>
                      <a:pt x="13" y="77"/>
                    </a:cubicBezTo>
                    <a:cubicBezTo>
                      <a:pt x="14" y="78"/>
                      <a:pt x="16" y="79"/>
                      <a:pt x="17" y="79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7" y="78"/>
                      <a:pt x="16" y="77"/>
                      <a:pt x="14" y="76"/>
                    </a:cubicBezTo>
                    <a:cubicBezTo>
                      <a:pt x="19" y="74"/>
                      <a:pt x="21" y="69"/>
                      <a:pt x="20" y="65"/>
                    </a:cubicBezTo>
                    <a:cubicBezTo>
                      <a:pt x="22" y="66"/>
                      <a:pt x="24" y="68"/>
                      <a:pt x="27" y="68"/>
                    </a:cubicBezTo>
                    <a:cubicBezTo>
                      <a:pt x="28" y="68"/>
                      <a:pt x="28" y="68"/>
                      <a:pt x="29" y="68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0" y="66"/>
                      <a:pt x="29" y="66"/>
                      <a:pt x="27" y="66"/>
                    </a:cubicBezTo>
                    <a:cubicBezTo>
                      <a:pt x="24" y="66"/>
                      <a:pt x="22" y="64"/>
                      <a:pt x="20" y="62"/>
                    </a:cubicBezTo>
                    <a:cubicBezTo>
                      <a:pt x="24" y="60"/>
                      <a:pt x="28" y="58"/>
                      <a:pt x="31" y="55"/>
                    </a:cubicBezTo>
                    <a:cubicBezTo>
                      <a:pt x="33" y="53"/>
                      <a:pt x="34" y="52"/>
                      <a:pt x="36" y="50"/>
                    </a:cubicBezTo>
                    <a:cubicBezTo>
                      <a:pt x="38" y="54"/>
                      <a:pt x="37" y="58"/>
                      <a:pt x="35" y="62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6"/>
                      <a:pt x="39" y="54"/>
                      <a:pt x="38" y="51"/>
                    </a:cubicBezTo>
                    <a:cubicBezTo>
                      <a:pt x="40" y="52"/>
                      <a:pt x="44" y="52"/>
                      <a:pt x="46" y="51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4" y="41"/>
                      <a:pt x="53" y="37"/>
                      <a:pt x="50" y="34"/>
                    </a:cubicBezTo>
                    <a:cubicBezTo>
                      <a:pt x="51" y="34"/>
                      <a:pt x="53" y="34"/>
                      <a:pt x="54" y="33"/>
                    </a:cubicBezTo>
                    <a:cubicBezTo>
                      <a:pt x="57" y="32"/>
                      <a:pt x="59" y="31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2" y="30"/>
                      <a:pt x="63" y="32"/>
                      <a:pt x="63" y="34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4" y="31"/>
                      <a:pt x="63" y="29"/>
                      <a:pt x="61" y="28"/>
                    </a:cubicBezTo>
                    <a:cubicBezTo>
                      <a:pt x="61" y="27"/>
                      <a:pt x="61" y="27"/>
                      <a:pt x="61" y="26"/>
                    </a:cubicBezTo>
                    <a:cubicBezTo>
                      <a:pt x="61" y="26"/>
                      <a:pt x="61" y="26"/>
                      <a:pt x="62" y="26"/>
                    </a:cubicBezTo>
                    <a:cubicBezTo>
                      <a:pt x="65" y="26"/>
                      <a:pt x="68" y="23"/>
                      <a:pt x="70" y="20"/>
                    </a:cubicBezTo>
                    <a:cubicBezTo>
                      <a:pt x="71" y="21"/>
                      <a:pt x="72" y="23"/>
                      <a:pt x="73" y="24"/>
                    </a:cubicBezTo>
                    <a:cubicBezTo>
                      <a:pt x="73" y="24"/>
                      <a:pt x="73" y="24"/>
                      <a:pt x="73" y="24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3" y="21"/>
                      <a:pt x="72" y="20"/>
                      <a:pt x="71" y="19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1" y="19"/>
                      <a:pt x="71" y="18"/>
                      <a:pt x="71" y="18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69" y="22"/>
                      <a:pt x="65" y="23"/>
                      <a:pt x="62" y="25"/>
                    </a:cubicBezTo>
                    <a:cubicBezTo>
                      <a:pt x="63" y="20"/>
                      <a:pt x="60" y="16"/>
                      <a:pt x="56" y="14"/>
                    </a:cubicBezTo>
                    <a:cubicBezTo>
                      <a:pt x="58" y="14"/>
                      <a:pt x="61" y="12"/>
                      <a:pt x="63" y="10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0" y="11"/>
                      <a:pt x="57" y="12"/>
                      <a:pt x="54" y="12"/>
                    </a:cubicBezTo>
                    <a:cubicBezTo>
                      <a:pt x="54" y="9"/>
                      <a:pt x="55" y="5"/>
                      <a:pt x="55" y="2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3"/>
                      <a:pt x="52" y="7"/>
                      <a:pt x="52" y="10"/>
                    </a:cubicBezTo>
                    <a:cubicBezTo>
                      <a:pt x="49" y="25"/>
                      <a:pt x="44" y="39"/>
                      <a:pt x="33" y="50"/>
                    </a:cubicBezTo>
                    <a:close/>
                    <a:moveTo>
                      <a:pt x="48" y="32"/>
                    </a:moveTo>
                    <a:cubicBezTo>
                      <a:pt x="50" y="26"/>
                      <a:pt x="52" y="21"/>
                      <a:pt x="53" y="15"/>
                    </a:cubicBezTo>
                    <a:cubicBezTo>
                      <a:pt x="58" y="16"/>
                      <a:pt x="61" y="20"/>
                      <a:pt x="60" y="25"/>
                    </a:cubicBezTo>
                    <a:cubicBezTo>
                      <a:pt x="60" y="27"/>
                      <a:pt x="58" y="29"/>
                      <a:pt x="56" y="31"/>
                    </a:cubicBezTo>
                    <a:cubicBezTo>
                      <a:pt x="54" y="32"/>
                      <a:pt x="50" y="33"/>
                      <a:pt x="48" y="32"/>
                    </a:cubicBezTo>
                    <a:close/>
                    <a:moveTo>
                      <a:pt x="37" y="49"/>
                    </a:moveTo>
                    <a:cubicBezTo>
                      <a:pt x="41" y="44"/>
                      <a:pt x="44" y="39"/>
                      <a:pt x="47" y="34"/>
                    </a:cubicBezTo>
                    <a:cubicBezTo>
                      <a:pt x="51" y="36"/>
                      <a:pt x="53" y="42"/>
                      <a:pt x="50" y="46"/>
                    </a:cubicBezTo>
                    <a:cubicBezTo>
                      <a:pt x="48" y="49"/>
                      <a:pt x="40" y="52"/>
                      <a:pt x="37" y="49"/>
                    </a:cubicBezTo>
                    <a:close/>
                    <a:moveTo>
                      <a:pt x="14" y="74"/>
                    </a:moveTo>
                    <a:cubicBezTo>
                      <a:pt x="11" y="75"/>
                      <a:pt x="4" y="74"/>
                      <a:pt x="4" y="69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9" y="68"/>
                      <a:pt x="14" y="66"/>
                      <a:pt x="18" y="64"/>
                    </a:cubicBezTo>
                    <a:cubicBezTo>
                      <a:pt x="20" y="67"/>
                      <a:pt x="18" y="72"/>
                      <a:pt x="14" y="7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8" name="Freeform 4699"/>
              <p:cNvSpPr/>
              <p:nvPr/>
            </p:nvSpPr>
            <p:spPr bwMode="auto">
              <a:xfrm>
                <a:off x="6737" y="1635"/>
                <a:ext cx="64" cy="59"/>
              </a:xfrm>
              <a:custGeom>
                <a:gdLst>
                  <a:gd name="T0" fmla="*/ 26 w 27"/>
                  <a:gd name="T1" fmla="*/ 7 h 25"/>
                  <a:gd name="T2" fmla="*/ 16 w 27"/>
                  <a:gd name="T3" fmla="*/ 14 h 25"/>
                  <a:gd name="T4" fmla="*/ 16 w 27"/>
                  <a:gd name="T5" fmla="*/ 15 h 25"/>
                  <a:gd name="T6" fmla="*/ 14 w 27"/>
                  <a:gd name="T7" fmla="*/ 18 h 25"/>
                  <a:gd name="T8" fmla="*/ 16 w 27"/>
                  <a:gd name="T9" fmla="*/ 21 h 25"/>
                  <a:gd name="T10" fmla="*/ 14 w 27"/>
                  <a:gd name="T11" fmla="*/ 21 h 25"/>
                  <a:gd name="T12" fmla="*/ 13 w 27"/>
                  <a:gd name="T13" fmla="*/ 19 h 25"/>
                  <a:gd name="T14" fmla="*/ 4 w 27"/>
                  <a:gd name="T15" fmla="*/ 22 h 25"/>
                  <a:gd name="T16" fmla="*/ 2 w 27"/>
                  <a:gd name="T17" fmla="*/ 24 h 25"/>
                  <a:gd name="T18" fmla="*/ 2 w 27"/>
                  <a:gd name="T19" fmla="*/ 25 h 25"/>
                  <a:gd name="T20" fmla="*/ 0 w 27"/>
                  <a:gd name="T21" fmla="*/ 25 h 25"/>
                  <a:gd name="T22" fmla="*/ 0 w 27"/>
                  <a:gd name="T23" fmla="*/ 25 h 25"/>
                  <a:gd name="T24" fmla="*/ 5 w 27"/>
                  <a:gd name="T25" fmla="*/ 20 h 25"/>
                  <a:gd name="T26" fmla="*/ 14 w 27"/>
                  <a:gd name="T27" fmla="*/ 15 h 25"/>
                  <a:gd name="T28" fmla="*/ 15 w 27"/>
                  <a:gd name="T29" fmla="*/ 10 h 25"/>
                  <a:gd name="T30" fmla="*/ 16 w 27"/>
                  <a:gd name="T31" fmla="*/ 9 h 25"/>
                  <a:gd name="T32" fmla="*/ 17 w 27"/>
                  <a:gd name="T33" fmla="*/ 13 h 25"/>
                  <a:gd name="T34" fmla="*/ 25 w 27"/>
                  <a:gd name="T35" fmla="*/ 6 h 25"/>
                  <a:gd name="T36" fmla="*/ 25 w 27"/>
                  <a:gd name="T37" fmla="*/ 0 h 25"/>
                  <a:gd name="T38" fmla="*/ 25 w 27"/>
                  <a:gd name="T39" fmla="*/ 0 h 25"/>
                  <a:gd name="T40" fmla="*/ 27 w 27"/>
                  <a:gd name="T41" fmla="*/ 0 h 25"/>
                  <a:gd name="T42" fmla="*/ 26 w 27"/>
                  <a:gd name="T43" fmla="*/ 7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25">
                    <a:moveTo>
                      <a:pt x="26" y="7"/>
                    </a:moveTo>
                    <a:cubicBezTo>
                      <a:pt x="25" y="11"/>
                      <a:pt x="21" y="15"/>
                      <a:pt x="16" y="14"/>
                    </a:cubicBezTo>
                    <a:cubicBezTo>
                      <a:pt x="16" y="14"/>
                      <a:pt x="16" y="15"/>
                      <a:pt x="16" y="15"/>
                    </a:cubicBezTo>
                    <a:cubicBezTo>
                      <a:pt x="15" y="16"/>
                      <a:pt x="15" y="17"/>
                      <a:pt x="14" y="18"/>
                    </a:cubicBezTo>
                    <a:cubicBezTo>
                      <a:pt x="15" y="19"/>
                      <a:pt x="15" y="20"/>
                      <a:pt x="16" y="21"/>
                    </a:cubicBezTo>
                    <a:cubicBezTo>
                      <a:pt x="15" y="21"/>
                      <a:pt x="15" y="21"/>
                      <a:pt x="14" y="21"/>
                    </a:cubicBezTo>
                    <a:cubicBezTo>
                      <a:pt x="14" y="20"/>
                      <a:pt x="13" y="20"/>
                      <a:pt x="13" y="19"/>
                    </a:cubicBezTo>
                    <a:cubicBezTo>
                      <a:pt x="10" y="21"/>
                      <a:pt x="7" y="23"/>
                      <a:pt x="4" y="22"/>
                    </a:cubicBezTo>
                    <a:cubicBezTo>
                      <a:pt x="4" y="22"/>
                      <a:pt x="3" y="23"/>
                      <a:pt x="2" y="24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1" y="25"/>
                      <a:pt x="1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8" y="21"/>
                      <a:pt x="13" y="18"/>
                      <a:pt x="14" y="15"/>
                    </a:cubicBezTo>
                    <a:cubicBezTo>
                      <a:pt x="15" y="13"/>
                      <a:pt x="15" y="12"/>
                      <a:pt x="15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7" y="13"/>
                    </a:cubicBezTo>
                    <a:cubicBezTo>
                      <a:pt x="20" y="12"/>
                      <a:pt x="24" y="10"/>
                      <a:pt x="25" y="6"/>
                    </a:cubicBezTo>
                    <a:cubicBezTo>
                      <a:pt x="26" y="4"/>
                      <a:pt x="26" y="2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6" y="0"/>
                      <a:pt x="26" y="0"/>
                      <a:pt x="27" y="0"/>
                    </a:cubicBezTo>
                    <a:cubicBezTo>
                      <a:pt x="27" y="2"/>
                      <a:pt x="27" y="5"/>
                      <a:pt x="2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9" name="Freeform 4700"/>
              <p:cNvSpPr>
                <a:spLocks noEditPoints="1"/>
              </p:cNvSpPr>
              <p:nvPr/>
            </p:nvSpPr>
            <p:spPr bwMode="auto">
              <a:xfrm>
                <a:off x="6664" y="1692"/>
                <a:ext cx="111" cy="97"/>
              </a:xfrm>
              <a:custGeom>
                <a:gdLst>
                  <a:gd name="T0" fmla="*/ 20 w 47"/>
                  <a:gd name="T1" fmla="*/ 15 h 41"/>
                  <a:gd name="T2" fmla="*/ 22 w 47"/>
                  <a:gd name="T3" fmla="*/ 10 h 41"/>
                  <a:gd name="T4" fmla="*/ 18 w 47"/>
                  <a:gd name="T5" fmla="*/ 14 h 41"/>
                  <a:gd name="T6" fmla="*/ 17 w 47"/>
                  <a:gd name="T7" fmla="*/ 16 h 41"/>
                  <a:gd name="T8" fmla="*/ 15 w 47"/>
                  <a:gd name="T9" fmla="*/ 17 h 41"/>
                  <a:gd name="T10" fmla="*/ 12 w 47"/>
                  <a:gd name="T11" fmla="*/ 20 h 41"/>
                  <a:gd name="T12" fmla="*/ 14 w 47"/>
                  <a:gd name="T13" fmla="*/ 20 h 41"/>
                  <a:gd name="T14" fmla="*/ 10 w 47"/>
                  <a:gd name="T15" fmla="*/ 29 h 41"/>
                  <a:gd name="T16" fmla="*/ 2 w 47"/>
                  <a:gd name="T17" fmla="*/ 30 h 41"/>
                  <a:gd name="T18" fmla="*/ 0 w 47"/>
                  <a:gd name="T19" fmla="*/ 31 h 41"/>
                  <a:gd name="T20" fmla="*/ 7 w 47"/>
                  <a:gd name="T21" fmla="*/ 32 h 41"/>
                  <a:gd name="T22" fmla="*/ 3 w 47"/>
                  <a:gd name="T23" fmla="*/ 39 h 41"/>
                  <a:gd name="T24" fmla="*/ 4 w 47"/>
                  <a:gd name="T25" fmla="*/ 41 h 41"/>
                  <a:gd name="T26" fmla="*/ 9 w 47"/>
                  <a:gd name="T27" fmla="*/ 32 h 41"/>
                  <a:gd name="T28" fmla="*/ 9 w 47"/>
                  <a:gd name="T29" fmla="*/ 31 h 41"/>
                  <a:gd name="T30" fmla="*/ 12 w 47"/>
                  <a:gd name="T31" fmla="*/ 30 h 41"/>
                  <a:gd name="T32" fmla="*/ 15 w 47"/>
                  <a:gd name="T33" fmla="*/ 31 h 41"/>
                  <a:gd name="T34" fmla="*/ 22 w 47"/>
                  <a:gd name="T35" fmla="*/ 30 h 41"/>
                  <a:gd name="T36" fmla="*/ 27 w 47"/>
                  <a:gd name="T37" fmla="*/ 17 h 41"/>
                  <a:gd name="T38" fmla="*/ 27 w 47"/>
                  <a:gd name="T39" fmla="*/ 17 h 41"/>
                  <a:gd name="T40" fmla="*/ 31 w 47"/>
                  <a:gd name="T41" fmla="*/ 14 h 41"/>
                  <a:gd name="T42" fmla="*/ 34 w 47"/>
                  <a:gd name="T43" fmla="*/ 11 h 41"/>
                  <a:gd name="T44" fmla="*/ 46 w 47"/>
                  <a:gd name="T45" fmla="*/ 6 h 41"/>
                  <a:gd name="T46" fmla="*/ 47 w 47"/>
                  <a:gd name="T47" fmla="*/ 0 h 41"/>
                  <a:gd name="T48" fmla="*/ 46 w 47"/>
                  <a:gd name="T49" fmla="*/ 1 h 41"/>
                  <a:gd name="T50" fmla="*/ 44 w 47"/>
                  <a:gd name="T51" fmla="*/ 5 h 41"/>
                  <a:gd name="T52" fmla="*/ 39 w 47"/>
                  <a:gd name="T53" fmla="*/ 9 h 41"/>
                  <a:gd name="T54" fmla="*/ 34 w 47"/>
                  <a:gd name="T55" fmla="*/ 10 h 41"/>
                  <a:gd name="T56" fmla="*/ 34 w 47"/>
                  <a:gd name="T57" fmla="*/ 4 h 41"/>
                  <a:gd name="T58" fmla="*/ 33 w 47"/>
                  <a:gd name="T59" fmla="*/ 4 h 41"/>
                  <a:gd name="T60" fmla="*/ 31 w 47"/>
                  <a:gd name="T61" fmla="*/ 13 h 41"/>
                  <a:gd name="T62" fmla="*/ 20 w 47"/>
                  <a:gd name="T63" fmla="*/ 15 h 41"/>
                  <a:gd name="T64" fmla="*/ 19 w 47"/>
                  <a:gd name="T65" fmla="*/ 16 h 41"/>
                  <a:gd name="T66" fmla="*/ 26 w 47"/>
                  <a:gd name="T67" fmla="*/ 17 h 41"/>
                  <a:gd name="T68" fmla="*/ 26 w 47"/>
                  <a:gd name="T69" fmla="*/ 17 h 41"/>
                  <a:gd name="T70" fmla="*/ 23 w 47"/>
                  <a:gd name="T71" fmla="*/ 27 h 41"/>
                  <a:gd name="T72" fmla="*/ 13 w 47"/>
                  <a:gd name="T73" fmla="*/ 29 h 41"/>
                  <a:gd name="T74" fmla="*/ 16 w 47"/>
                  <a:gd name="T75" fmla="*/ 19 h 41"/>
                  <a:gd name="T76" fmla="*/ 18 w 47"/>
                  <a:gd name="T77" fmla="*/ 17 h 41"/>
                  <a:gd name="T78" fmla="*/ 19 w 47"/>
                  <a:gd name="T79" fmla="*/ 16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7" h="41">
                    <a:moveTo>
                      <a:pt x="20" y="15"/>
                    </a:moveTo>
                    <a:cubicBezTo>
                      <a:pt x="21" y="14"/>
                      <a:pt x="21" y="12"/>
                      <a:pt x="22" y="10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7" y="15"/>
                      <a:pt x="17" y="16"/>
                    </a:cubicBezTo>
                    <a:cubicBezTo>
                      <a:pt x="16" y="16"/>
                      <a:pt x="16" y="17"/>
                      <a:pt x="15" y="17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3" y="20"/>
                      <a:pt x="14" y="20"/>
                    </a:cubicBezTo>
                    <a:cubicBezTo>
                      <a:pt x="15" y="23"/>
                      <a:pt x="13" y="27"/>
                      <a:pt x="10" y="29"/>
                    </a:cubicBezTo>
                    <a:cubicBezTo>
                      <a:pt x="7" y="31"/>
                      <a:pt x="4" y="31"/>
                      <a:pt x="2" y="3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3" y="32"/>
                      <a:pt x="5" y="32"/>
                      <a:pt x="7" y="32"/>
                    </a:cubicBezTo>
                    <a:cubicBezTo>
                      <a:pt x="7" y="35"/>
                      <a:pt x="5" y="38"/>
                      <a:pt x="3" y="39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7" y="38"/>
                      <a:pt x="9" y="35"/>
                      <a:pt x="9" y="32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10" y="31"/>
                      <a:pt x="11" y="30"/>
                      <a:pt x="12" y="30"/>
                    </a:cubicBezTo>
                    <a:cubicBezTo>
                      <a:pt x="12" y="31"/>
                      <a:pt x="14" y="31"/>
                      <a:pt x="15" y="31"/>
                    </a:cubicBezTo>
                    <a:cubicBezTo>
                      <a:pt x="17" y="31"/>
                      <a:pt x="20" y="31"/>
                      <a:pt x="22" y="30"/>
                    </a:cubicBezTo>
                    <a:cubicBezTo>
                      <a:pt x="26" y="27"/>
                      <a:pt x="29" y="21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9" y="16"/>
                      <a:pt x="30" y="15"/>
                      <a:pt x="31" y="14"/>
                    </a:cubicBezTo>
                    <a:cubicBezTo>
                      <a:pt x="32" y="13"/>
                      <a:pt x="33" y="12"/>
                      <a:pt x="34" y="11"/>
                    </a:cubicBezTo>
                    <a:cubicBezTo>
                      <a:pt x="39" y="11"/>
                      <a:pt x="43" y="10"/>
                      <a:pt x="46" y="6"/>
                    </a:cubicBezTo>
                    <a:cubicBezTo>
                      <a:pt x="47" y="4"/>
                      <a:pt x="47" y="2"/>
                      <a:pt x="47" y="0"/>
                    </a:cubicBezTo>
                    <a:cubicBezTo>
                      <a:pt x="47" y="0"/>
                      <a:pt x="46" y="0"/>
                      <a:pt x="46" y="1"/>
                    </a:cubicBezTo>
                    <a:cubicBezTo>
                      <a:pt x="46" y="2"/>
                      <a:pt x="45" y="4"/>
                      <a:pt x="44" y="5"/>
                    </a:cubicBezTo>
                    <a:cubicBezTo>
                      <a:pt x="43" y="7"/>
                      <a:pt x="41" y="8"/>
                      <a:pt x="39" y="9"/>
                    </a:cubicBezTo>
                    <a:cubicBezTo>
                      <a:pt x="38" y="10"/>
                      <a:pt x="36" y="9"/>
                      <a:pt x="34" y="10"/>
                    </a:cubicBezTo>
                    <a:cubicBezTo>
                      <a:pt x="35" y="8"/>
                      <a:pt x="35" y="6"/>
                      <a:pt x="34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3" y="7"/>
                      <a:pt x="33" y="10"/>
                      <a:pt x="31" y="13"/>
                    </a:cubicBezTo>
                    <a:cubicBezTo>
                      <a:pt x="28" y="16"/>
                      <a:pt x="23" y="16"/>
                      <a:pt x="20" y="15"/>
                    </a:cubicBezTo>
                    <a:close/>
                    <a:moveTo>
                      <a:pt x="19" y="16"/>
                    </a:moveTo>
                    <a:cubicBezTo>
                      <a:pt x="21" y="17"/>
                      <a:pt x="23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7" y="21"/>
                      <a:pt x="25" y="25"/>
                      <a:pt x="23" y="27"/>
                    </a:cubicBezTo>
                    <a:cubicBezTo>
                      <a:pt x="21" y="29"/>
                      <a:pt x="15" y="31"/>
                      <a:pt x="13" y="29"/>
                    </a:cubicBezTo>
                    <a:cubicBezTo>
                      <a:pt x="15" y="26"/>
                      <a:pt x="17" y="23"/>
                      <a:pt x="16" y="19"/>
                    </a:cubicBezTo>
                    <a:cubicBezTo>
                      <a:pt x="17" y="18"/>
                      <a:pt x="17" y="18"/>
                      <a:pt x="18" y="17"/>
                    </a:cubicBezTo>
                    <a:cubicBezTo>
                      <a:pt x="18" y="17"/>
                      <a:pt x="19" y="16"/>
                      <a:pt x="19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0" name="Freeform 4701"/>
              <p:cNvSpPr/>
              <p:nvPr/>
            </p:nvSpPr>
            <p:spPr bwMode="auto">
              <a:xfrm>
                <a:off x="6796" y="1632"/>
                <a:ext cx="5" cy="3"/>
              </a:xfrm>
              <a:custGeom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1" name="Freeform 4702"/>
              <p:cNvSpPr/>
              <p:nvPr/>
            </p:nvSpPr>
            <p:spPr bwMode="auto">
              <a:xfrm>
                <a:off x="6733" y="1694"/>
                <a:ext cx="11" cy="7"/>
              </a:xfrm>
              <a:custGeom>
                <a:gdLst>
                  <a:gd name="T0" fmla="*/ 4 w 5"/>
                  <a:gd name="T1" fmla="*/ 0 h 3"/>
                  <a:gd name="T2" fmla="*/ 4 w 5"/>
                  <a:gd name="T3" fmla="*/ 0 h 3"/>
                  <a:gd name="T4" fmla="*/ 5 w 5"/>
                  <a:gd name="T5" fmla="*/ 3 h 3"/>
                  <a:gd name="T6" fmla="*/ 4 w 5"/>
                  <a:gd name="T7" fmla="*/ 3 h 3"/>
                  <a:gd name="T8" fmla="*/ 2 w 5"/>
                  <a:gd name="T9" fmla="*/ 1 h 3"/>
                  <a:gd name="T10" fmla="*/ 0 w 5"/>
                  <a:gd name="T11" fmla="*/ 2 h 3"/>
                  <a:gd name="T12" fmla="*/ 2 w 5"/>
                  <a:gd name="T13" fmla="*/ 0 h 3"/>
                  <a:gd name="T14" fmla="*/ 2 w 5"/>
                  <a:gd name="T15" fmla="*/ 0 h 3"/>
                  <a:gd name="T16" fmla="*/ 4 w 5"/>
                  <a:gd name="T1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2" name="Freeform 4703"/>
              <p:cNvSpPr/>
              <p:nvPr/>
            </p:nvSpPr>
            <p:spPr bwMode="auto">
              <a:xfrm>
                <a:off x="6770" y="1685"/>
                <a:ext cx="5" cy="9"/>
              </a:xfrm>
              <a:custGeom>
                <a:gdLst>
                  <a:gd name="T0" fmla="*/ 2 w 2"/>
                  <a:gd name="T1" fmla="*/ 3 h 4"/>
                  <a:gd name="T2" fmla="*/ 1 w 2"/>
                  <a:gd name="T3" fmla="*/ 4 h 4"/>
                  <a:gd name="T4" fmla="*/ 0 w 2"/>
                  <a:gd name="T5" fmla="*/ 0 h 4"/>
                  <a:gd name="T6" fmla="*/ 2 w 2"/>
                  <a:gd name="T7" fmla="*/ 0 h 4"/>
                  <a:gd name="T8" fmla="*/ 2 w 2"/>
                  <a:gd name="T9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1" y="3"/>
                      <a:pt x="1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3" name="Freeform 4704"/>
              <p:cNvSpPr/>
              <p:nvPr/>
            </p:nvSpPr>
            <p:spPr bwMode="auto">
              <a:xfrm>
                <a:off x="6451" y="1689"/>
                <a:ext cx="137" cy="152"/>
              </a:xfrm>
              <a:custGeom>
                <a:gdLst>
                  <a:gd name="T0" fmla="*/ 0 w 58"/>
                  <a:gd name="T1" fmla="*/ 64 h 64"/>
                  <a:gd name="T2" fmla="*/ 6 w 58"/>
                  <a:gd name="T3" fmla="*/ 35 h 64"/>
                  <a:gd name="T4" fmla="*/ 53 w 58"/>
                  <a:gd name="T5" fmla="*/ 0 h 64"/>
                  <a:gd name="T6" fmla="*/ 53 w 58"/>
                  <a:gd name="T7" fmla="*/ 0 h 64"/>
                  <a:gd name="T8" fmla="*/ 58 w 58"/>
                  <a:gd name="T9" fmla="*/ 6 h 64"/>
                  <a:gd name="T10" fmla="*/ 0 w 58"/>
                  <a:gd name="T11" fmla="*/ 64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4">
                    <a:moveTo>
                      <a:pt x="0" y="64"/>
                    </a:moveTo>
                    <a:cubicBezTo>
                      <a:pt x="1" y="54"/>
                      <a:pt x="2" y="44"/>
                      <a:pt x="6" y="35"/>
                    </a:cubicBezTo>
                    <a:cubicBezTo>
                      <a:pt x="15" y="16"/>
                      <a:pt x="32" y="2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8" y="6"/>
                      <a:pt x="58" y="6"/>
                      <a:pt x="58" y="6"/>
                    </a:cubicBez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4" name="Freeform 4705"/>
              <p:cNvSpPr/>
              <p:nvPr/>
            </p:nvSpPr>
            <p:spPr bwMode="auto">
              <a:xfrm>
                <a:off x="6576" y="1689"/>
                <a:ext cx="12" cy="14"/>
              </a:xfrm>
              <a:custGeom>
                <a:gdLst>
                  <a:gd name="T0" fmla="*/ 12 w 12"/>
                  <a:gd name="T1" fmla="*/ 14 h 14"/>
                  <a:gd name="T2" fmla="*/ 0 w 12"/>
                  <a:gd name="T3" fmla="*/ 0 h 14"/>
                  <a:gd name="T4" fmla="*/ 0 w 12"/>
                  <a:gd name="T5" fmla="*/ 0 h 14"/>
                  <a:gd name="T6" fmla="*/ 12 w 12"/>
                  <a:gd name="T7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4">
                    <a:moveTo>
                      <a:pt x="12" y="1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" y="14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5" name="Freeform 4706"/>
              <p:cNvSpPr/>
              <p:nvPr/>
            </p:nvSpPr>
            <p:spPr bwMode="auto">
              <a:xfrm>
                <a:off x="6527" y="1642"/>
                <a:ext cx="9" cy="9"/>
              </a:xfrm>
              <a:custGeom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3 h 4"/>
                  <a:gd name="T6" fmla="*/ 0 w 4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6" name="Freeform 4707"/>
              <p:cNvSpPr/>
              <p:nvPr/>
            </p:nvSpPr>
            <p:spPr bwMode="auto">
              <a:xfrm>
                <a:off x="6527" y="1642"/>
                <a:ext cx="9" cy="9"/>
              </a:xfrm>
              <a:custGeom>
                <a:gdLst>
                  <a:gd name="T0" fmla="*/ 9 w 9"/>
                  <a:gd name="T1" fmla="*/ 7 h 9"/>
                  <a:gd name="T2" fmla="*/ 9 w 9"/>
                  <a:gd name="T3" fmla="*/ 9 h 9"/>
                  <a:gd name="T4" fmla="*/ 0 w 9"/>
                  <a:gd name="T5" fmla="*/ 0 h 9"/>
                  <a:gd name="T6" fmla="*/ 9 w 9"/>
                  <a:gd name="T7" fmla="*/ 7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9" y="7"/>
                    </a:moveTo>
                    <a:lnTo>
                      <a:pt x="9" y="9"/>
                    </a:lnTo>
                    <a:lnTo>
                      <a:pt x="0" y="0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7" name="Freeform 4708"/>
              <p:cNvSpPr/>
              <p:nvPr/>
            </p:nvSpPr>
            <p:spPr bwMode="auto">
              <a:xfrm>
                <a:off x="6496" y="1620"/>
                <a:ext cx="28" cy="27"/>
              </a:xfrm>
              <a:custGeom>
                <a:gdLst>
                  <a:gd name="T0" fmla="*/ 0 w 12"/>
                  <a:gd name="T1" fmla="*/ 8 h 11"/>
                  <a:gd name="T2" fmla="*/ 5 w 12"/>
                  <a:gd name="T3" fmla="*/ 0 h 11"/>
                  <a:gd name="T4" fmla="*/ 12 w 12"/>
                  <a:gd name="T5" fmla="*/ 8 h 11"/>
                  <a:gd name="T6" fmla="*/ 11 w 12"/>
                  <a:gd name="T7" fmla="*/ 11 h 11"/>
                  <a:gd name="T8" fmla="*/ 0 w 12"/>
                  <a:gd name="T9" fmla="*/ 8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0" y="5"/>
                      <a:pt x="2" y="2"/>
                      <a:pt x="5" y="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9"/>
                      <a:pt x="11" y="10"/>
                      <a:pt x="11" y="11"/>
                    </a:cubicBezTo>
                    <a:cubicBezTo>
                      <a:pt x="8" y="8"/>
                      <a:pt x="4" y="7"/>
                      <a:pt x="0" y="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8" name="Freeform 4709"/>
              <p:cNvSpPr/>
              <p:nvPr/>
            </p:nvSpPr>
            <p:spPr bwMode="auto">
              <a:xfrm>
                <a:off x="6508" y="1620"/>
                <a:ext cx="16" cy="19"/>
              </a:xfrm>
              <a:custGeom>
                <a:gdLst>
                  <a:gd name="T0" fmla="*/ 16 w 16"/>
                  <a:gd name="T1" fmla="*/ 19 h 19"/>
                  <a:gd name="T2" fmla="*/ 16 w 16"/>
                  <a:gd name="T3" fmla="*/ 19 h 19"/>
                  <a:gd name="T4" fmla="*/ 0 w 16"/>
                  <a:gd name="T5" fmla="*/ 0 h 19"/>
                  <a:gd name="T6" fmla="*/ 16 w 16"/>
                  <a:gd name="T7" fmla="*/ 1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9">
                    <a:moveTo>
                      <a:pt x="16" y="19"/>
                    </a:moveTo>
                    <a:lnTo>
                      <a:pt x="16" y="19"/>
                    </a:lnTo>
                    <a:lnTo>
                      <a:pt x="0" y="0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9" name="Freeform 4710"/>
              <p:cNvSpPr/>
              <p:nvPr/>
            </p:nvSpPr>
            <p:spPr bwMode="auto">
              <a:xfrm>
                <a:off x="6508" y="1649"/>
                <a:ext cx="38" cy="28"/>
              </a:xfrm>
              <a:custGeom>
                <a:gdLst>
                  <a:gd name="T0" fmla="*/ 5 w 16"/>
                  <a:gd name="T1" fmla="*/ 2 h 12"/>
                  <a:gd name="T2" fmla="*/ 16 w 16"/>
                  <a:gd name="T3" fmla="*/ 6 h 12"/>
                  <a:gd name="T4" fmla="*/ 16 w 16"/>
                  <a:gd name="T5" fmla="*/ 7 h 12"/>
                  <a:gd name="T6" fmla="*/ 1 w 16"/>
                  <a:gd name="T7" fmla="*/ 12 h 12"/>
                  <a:gd name="T8" fmla="*/ 5 w 16"/>
                  <a:gd name="T9" fmla="*/ 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5" y="2"/>
                    </a:moveTo>
                    <a:cubicBezTo>
                      <a:pt x="9" y="0"/>
                      <a:pt x="15" y="2"/>
                      <a:pt x="16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1" y="8"/>
                      <a:pt x="6" y="10"/>
                      <a:pt x="1" y="12"/>
                    </a:cubicBezTo>
                    <a:cubicBezTo>
                      <a:pt x="0" y="8"/>
                      <a:pt x="1" y="3"/>
                      <a:pt x="5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0" name="Freeform 4711"/>
              <p:cNvSpPr/>
              <p:nvPr/>
            </p:nvSpPr>
            <p:spPr bwMode="auto">
              <a:xfrm>
                <a:off x="6477" y="1639"/>
                <a:ext cx="43" cy="36"/>
              </a:xfrm>
              <a:custGeom>
                <a:gdLst>
                  <a:gd name="T0" fmla="*/ 18 w 18"/>
                  <a:gd name="T1" fmla="*/ 4 h 15"/>
                  <a:gd name="T2" fmla="*/ 12 w 18"/>
                  <a:gd name="T3" fmla="*/ 15 h 15"/>
                  <a:gd name="T4" fmla="*/ 5 w 18"/>
                  <a:gd name="T5" fmla="*/ 12 h 15"/>
                  <a:gd name="T6" fmla="*/ 1 w 18"/>
                  <a:gd name="T7" fmla="*/ 12 h 15"/>
                  <a:gd name="T8" fmla="*/ 6 w 18"/>
                  <a:gd name="T9" fmla="*/ 3 h 15"/>
                  <a:gd name="T10" fmla="*/ 18 w 18"/>
                  <a:gd name="T11" fmla="*/ 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18" y="4"/>
                    </a:moveTo>
                    <a:cubicBezTo>
                      <a:pt x="14" y="6"/>
                      <a:pt x="11" y="11"/>
                      <a:pt x="12" y="15"/>
                    </a:cubicBezTo>
                    <a:cubicBezTo>
                      <a:pt x="10" y="13"/>
                      <a:pt x="8" y="12"/>
                      <a:pt x="5" y="12"/>
                    </a:cubicBezTo>
                    <a:cubicBezTo>
                      <a:pt x="4" y="12"/>
                      <a:pt x="3" y="12"/>
                      <a:pt x="1" y="12"/>
                    </a:cubicBezTo>
                    <a:cubicBezTo>
                      <a:pt x="0" y="8"/>
                      <a:pt x="3" y="5"/>
                      <a:pt x="6" y="3"/>
                    </a:cubicBezTo>
                    <a:cubicBezTo>
                      <a:pt x="10" y="0"/>
                      <a:pt x="15" y="1"/>
                      <a:pt x="18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1" name="Freeform 4712"/>
              <p:cNvSpPr/>
              <p:nvPr/>
            </p:nvSpPr>
            <p:spPr bwMode="auto">
              <a:xfrm>
                <a:off x="6432" y="1675"/>
                <a:ext cx="36" cy="36"/>
              </a:xfrm>
              <a:custGeom>
                <a:gdLst>
                  <a:gd name="T0" fmla="*/ 15 w 15"/>
                  <a:gd name="T1" fmla="*/ 2 h 15"/>
                  <a:gd name="T2" fmla="*/ 13 w 15"/>
                  <a:gd name="T3" fmla="*/ 13 h 15"/>
                  <a:gd name="T4" fmla="*/ 3 w 15"/>
                  <a:gd name="T5" fmla="*/ 15 h 15"/>
                  <a:gd name="T6" fmla="*/ 4 w 15"/>
                  <a:gd name="T7" fmla="*/ 4 h 15"/>
                  <a:gd name="T8" fmla="*/ 15 w 15"/>
                  <a:gd name="T9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5" y="2"/>
                    </a:moveTo>
                    <a:cubicBezTo>
                      <a:pt x="12" y="5"/>
                      <a:pt x="12" y="10"/>
                      <a:pt x="13" y="13"/>
                    </a:cubicBezTo>
                    <a:cubicBezTo>
                      <a:pt x="10" y="12"/>
                      <a:pt x="6" y="14"/>
                      <a:pt x="3" y="15"/>
                    </a:cubicBezTo>
                    <a:cubicBezTo>
                      <a:pt x="1" y="11"/>
                      <a:pt x="0" y="7"/>
                      <a:pt x="4" y="4"/>
                    </a:cubicBezTo>
                    <a:cubicBezTo>
                      <a:pt x="7" y="1"/>
                      <a:pt x="11" y="0"/>
                      <a:pt x="15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2" name="Freeform 4713"/>
              <p:cNvSpPr/>
              <p:nvPr/>
            </p:nvSpPr>
            <p:spPr bwMode="auto">
              <a:xfrm>
                <a:off x="6449" y="1642"/>
                <a:ext cx="35" cy="35"/>
              </a:xfrm>
              <a:custGeom>
                <a:gdLst>
                  <a:gd name="T0" fmla="*/ 12 w 15"/>
                  <a:gd name="T1" fmla="*/ 12 h 15"/>
                  <a:gd name="T2" fmla="*/ 9 w 15"/>
                  <a:gd name="T3" fmla="*/ 14 h 15"/>
                  <a:gd name="T4" fmla="*/ 8 w 15"/>
                  <a:gd name="T5" fmla="*/ 15 h 15"/>
                  <a:gd name="T6" fmla="*/ 2 w 15"/>
                  <a:gd name="T7" fmla="*/ 14 h 15"/>
                  <a:gd name="T8" fmla="*/ 2 w 15"/>
                  <a:gd name="T9" fmla="*/ 14 h 15"/>
                  <a:gd name="T10" fmla="*/ 5 w 15"/>
                  <a:gd name="T11" fmla="*/ 4 h 15"/>
                  <a:gd name="T12" fmla="*/ 15 w 15"/>
                  <a:gd name="T13" fmla="*/ 2 h 15"/>
                  <a:gd name="T14" fmla="*/ 12 w 15"/>
                  <a:gd name="T15" fmla="*/ 1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5">
                    <a:moveTo>
                      <a:pt x="12" y="12"/>
                    </a:moveTo>
                    <a:cubicBezTo>
                      <a:pt x="11" y="12"/>
                      <a:pt x="10" y="13"/>
                      <a:pt x="9" y="14"/>
                    </a:cubicBezTo>
                    <a:cubicBezTo>
                      <a:pt x="9" y="14"/>
                      <a:pt x="9" y="14"/>
                      <a:pt x="8" y="15"/>
                    </a:cubicBezTo>
                    <a:cubicBezTo>
                      <a:pt x="6" y="14"/>
                      <a:pt x="4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0" y="10"/>
                      <a:pt x="2" y="6"/>
                      <a:pt x="5" y="4"/>
                    </a:cubicBezTo>
                    <a:cubicBezTo>
                      <a:pt x="7" y="2"/>
                      <a:pt x="12" y="0"/>
                      <a:pt x="15" y="2"/>
                    </a:cubicBezTo>
                    <a:cubicBezTo>
                      <a:pt x="12" y="4"/>
                      <a:pt x="11" y="8"/>
                      <a:pt x="12" y="1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3" name="Freeform 4714"/>
              <p:cNvSpPr/>
              <p:nvPr/>
            </p:nvSpPr>
            <p:spPr bwMode="auto">
              <a:xfrm>
                <a:off x="6463" y="1670"/>
                <a:ext cx="42" cy="38"/>
              </a:xfrm>
              <a:custGeom>
                <a:gdLst>
                  <a:gd name="T0" fmla="*/ 5 w 18"/>
                  <a:gd name="T1" fmla="*/ 3 h 16"/>
                  <a:gd name="T2" fmla="*/ 11 w 18"/>
                  <a:gd name="T3" fmla="*/ 1 h 16"/>
                  <a:gd name="T4" fmla="*/ 18 w 18"/>
                  <a:gd name="T5" fmla="*/ 4 h 16"/>
                  <a:gd name="T6" fmla="*/ 7 w 18"/>
                  <a:gd name="T7" fmla="*/ 12 h 16"/>
                  <a:gd name="T8" fmla="*/ 3 w 18"/>
                  <a:gd name="T9" fmla="*/ 16 h 16"/>
                  <a:gd name="T10" fmla="*/ 5 w 18"/>
                  <a:gd name="T11" fmla="*/ 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6">
                    <a:moveTo>
                      <a:pt x="5" y="3"/>
                    </a:moveTo>
                    <a:cubicBezTo>
                      <a:pt x="6" y="1"/>
                      <a:pt x="9" y="0"/>
                      <a:pt x="11" y="1"/>
                    </a:cubicBezTo>
                    <a:cubicBezTo>
                      <a:pt x="14" y="1"/>
                      <a:pt x="16" y="3"/>
                      <a:pt x="18" y="4"/>
                    </a:cubicBezTo>
                    <a:cubicBezTo>
                      <a:pt x="14" y="7"/>
                      <a:pt x="11" y="9"/>
                      <a:pt x="7" y="12"/>
                    </a:cubicBezTo>
                    <a:cubicBezTo>
                      <a:pt x="6" y="13"/>
                      <a:pt x="4" y="15"/>
                      <a:pt x="3" y="16"/>
                    </a:cubicBezTo>
                    <a:cubicBezTo>
                      <a:pt x="0" y="12"/>
                      <a:pt x="1" y="6"/>
                      <a:pt x="5" y="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4" name="Freeform 4715"/>
              <p:cNvSpPr/>
              <p:nvPr/>
            </p:nvSpPr>
            <p:spPr bwMode="auto">
              <a:xfrm>
                <a:off x="6430" y="1706"/>
                <a:ext cx="35" cy="43"/>
              </a:xfrm>
              <a:custGeom>
                <a:gdLst>
                  <a:gd name="T0" fmla="*/ 3 w 15"/>
                  <a:gd name="T1" fmla="*/ 6 h 18"/>
                  <a:gd name="T2" fmla="*/ 15 w 15"/>
                  <a:gd name="T3" fmla="*/ 3 h 18"/>
                  <a:gd name="T4" fmla="*/ 6 w 15"/>
                  <a:gd name="T5" fmla="*/ 18 h 18"/>
                  <a:gd name="T6" fmla="*/ 3 w 15"/>
                  <a:gd name="T7" fmla="*/ 6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8">
                    <a:moveTo>
                      <a:pt x="3" y="6"/>
                    </a:moveTo>
                    <a:cubicBezTo>
                      <a:pt x="5" y="2"/>
                      <a:pt x="12" y="0"/>
                      <a:pt x="15" y="3"/>
                    </a:cubicBezTo>
                    <a:cubicBezTo>
                      <a:pt x="11" y="8"/>
                      <a:pt x="8" y="13"/>
                      <a:pt x="6" y="18"/>
                    </a:cubicBezTo>
                    <a:cubicBezTo>
                      <a:pt x="1" y="16"/>
                      <a:pt x="0" y="10"/>
                      <a:pt x="3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5" name="Freeform 4716"/>
              <p:cNvSpPr/>
              <p:nvPr/>
            </p:nvSpPr>
            <p:spPr bwMode="auto">
              <a:xfrm>
                <a:off x="6378" y="1741"/>
                <a:ext cx="30" cy="38"/>
              </a:xfrm>
              <a:custGeom>
                <a:gdLst>
                  <a:gd name="T0" fmla="*/ 13 w 13"/>
                  <a:gd name="T1" fmla="*/ 9 h 16"/>
                  <a:gd name="T2" fmla="*/ 13 w 13"/>
                  <a:gd name="T3" fmla="*/ 10 h 16"/>
                  <a:gd name="T4" fmla="*/ 13 w 13"/>
                  <a:gd name="T5" fmla="*/ 11 h 16"/>
                  <a:gd name="T6" fmla="*/ 4 w 13"/>
                  <a:gd name="T7" fmla="*/ 16 h 16"/>
                  <a:gd name="T8" fmla="*/ 1 w 13"/>
                  <a:gd name="T9" fmla="*/ 6 h 16"/>
                  <a:gd name="T10" fmla="*/ 10 w 13"/>
                  <a:gd name="T11" fmla="*/ 0 h 16"/>
                  <a:gd name="T12" fmla="*/ 13 w 13"/>
                  <a:gd name="T13" fmla="*/ 9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6">
                    <a:moveTo>
                      <a:pt x="13" y="9"/>
                    </a:move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9" y="11"/>
                      <a:pt x="6" y="13"/>
                      <a:pt x="4" y="16"/>
                    </a:cubicBezTo>
                    <a:cubicBezTo>
                      <a:pt x="1" y="14"/>
                      <a:pt x="0" y="10"/>
                      <a:pt x="1" y="6"/>
                    </a:cubicBezTo>
                    <a:cubicBezTo>
                      <a:pt x="3" y="2"/>
                      <a:pt x="6" y="1"/>
                      <a:pt x="10" y="0"/>
                    </a:cubicBezTo>
                    <a:cubicBezTo>
                      <a:pt x="9" y="4"/>
                      <a:pt x="10" y="7"/>
                      <a:pt x="13" y="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6" name="Freeform 4717"/>
              <p:cNvSpPr/>
              <p:nvPr/>
            </p:nvSpPr>
            <p:spPr bwMode="auto">
              <a:xfrm>
                <a:off x="6328" y="1696"/>
                <a:ext cx="54" cy="29"/>
              </a:xfrm>
              <a:custGeom>
                <a:gdLst>
                  <a:gd name="T0" fmla="*/ 14 w 23"/>
                  <a:gd name="T1" fmla="*/ 11 h 12"/>
                  <a:gd name="T2" fmla="*/ 9 w 23"/>
                  <a:gd name="T3" fmla="*/ 11 h 12"/>
                  <a:gd name="T4" fmla="*/ 1 w 23"/>
                  <a:gd name="T5" fmla="*/ 5 h 12"/>
                  <a:gd name="T6" fmla="*/ 12 w 23"/>
                  <a:gd name="T7" fmla="*/ 3 h 12"/>
                  <a:gd name="T8" fmla="*/ 19 w 23"/>
                  <a:gd name="T9" fmla="*/ 7 h 12"/>
                  <a:gd name="T10" fmla="*/ 23 w 23"/>
                  <a:gd name="T11" fmla="*/ 11 h 12"/>
                  <a:gd name="T12" fmla="*/ 14 w 23"/>
                  <a:gd name="T13" fmla="*/ 1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2">
                    <a:moveTo>
                      <a:pt x="14" y="11"/>
                    </a:moveTo>
                    <a:cubicBezTo>
                      <a:pt x="12" y="11"/>
                      <a:pt x="11" y="11"/>
                      <a:pt x="9" y="11"/>
                    </a:cubicBezTo>
                    <a:cubicBezTo>
                      <a:pt x="6" y="11"/>
                      <a:pt x="0" y="10"/>
                      <a:pt x="1" y="5"/>
                    </a:cubicBezTo>
                    <a:cubicBezTo>
                      <a:pt x="2" y="0"/>
                      <a:pt x="8" y="1"/>
                      <a:pt x="12" y="3"/>
                    </a:cubicBezTo>
                    <a:cubicBezTo>
                      <a:pt x="14" y="4"/>
                      <a:pt x="17" y="5"/>
                      <a:pt x="19" y="7"/>
                    </a:cubicBezTo>
                    <a:cubicBezTo>
                      <a:pt x="20" y="8"/>
                      <a:pt x="22" y="10"/>
                      <a:pt x="23" y="11"/>
                    </a:cubicBezTo>
                    <a:cubicBezTo>
                      <a:pt x="20" y="12"/>
                      <a:pt x="17" y="11"/>
                      <a:pt x="14" y="1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7" name="Freeform 4718"/>
              <p:cNvSpPr/>
              <p:nvPr/>
            </p:nvSpPr>
            <p:spPr bwMode="auto">
              <a:xfrm>
                <a:off x="6361" y="1606"/>
                <a:ext cx="144" cy="181"/>
              </a:xfrm>
              <a:custGeom>
                <a:gdLst>
                  <a:gd name="T0" fmla="*/ 56 w 61"/>
                  <a:gd name="T1" fmla="*/ 14 h 76"/>
                  <a:gd name="T2" fmla="*/ 56 w 61"/>
                  <a:gd name="T3" fmla="*/ 14 h 76"/>
                  <a:gd name="T4" fmla="*/ 53 w 61"/>
                  <a:gd name="T5" fmla="*/ 16 h 76"/>
                  <a:gd name="T6" fmla="*/ 49 w 61"/>
                  <a:gd name="T7" fmla="*/ 15 h 76"/>
                  <a:gd name="T8" fmla="*/ 43 w 61"/>
                  <a:gd name="T9" fmla="*/ 16 h 76"/>
                  <a:gd name="T10" fmla="*/ 37 w 61"/>
                  <a:gd name="T11" fmla="*/ 29 h 76"/>
                  <a:gd name="T12" fmla="*/ 37 w 61"/>
                  <a:gd name="T13" fmla="*/ 29 h 76"/>
                  <a:gd name="T14" fmla="*/ 33 w 61"/>
                  <a:gd name="T15" fmla="*/ 31 h 76"/>
                  <a:gd name="T16" fmla="*/ 30 w 61"/>
                  <a:gd name="T17" fmla="*/ 35 h 76"/>
                  <a:gd name="T18" fmla="*/ 19 w 61"/>
                  <a:gd name="T19" fmla="*/ 40 h 76"/>
                  <a:gd name="T20" fmla="*/ 19 w 61"/>
                  <a:gd name="T21" fmla="*/ 52 h 76"/>
                  <a:gd name="T22" fmla="*/ 18 w 61"/>
                  <a:gd name="T23" fmla="*/ 55 h 76"/>
                  <a:gd name="T24" fmla="*/ 17 w 61"/>
                  <a:gd name="T25" fmla="*/ 56 h 76"/>
                  <a:gd name="T26" fmla="*/ 7 w 61"/>
                  <a:gd name="T27" fmla="*/ 62 h 76"/>
                  <a:gd name="T28" fmla="*/ 10 w 61"/>
                  <a:gd name="T29" fmla="*/ 75 h 76"/>
                  <a:gd name="T30" fmla="*/ 11 w 61"/>
                  <a:gd name="T31" fmla="*/ 75 h 76"/>
                  <a:gd name="T32" fmla="*/ 10 w 61"/>
                  <a:gd name="T33" fmla="*/ 76 h 76"/>
                  <a:gd name="T34" fmla="*/ 0 w 61"/>
                  <a:gd name="T35" fmla="*/ 66 h 76"/>
                  <a:gd name="T36" fmla="*/ 1 w 61"/>
                  <a:gd name="T37" fmla="*/ 60 h 76"/>
                  <a:gd name="T38" fmla="*/ 11 w 61"/>
                  <a:gd name="T39" fmla="*/ 51 h 76"/>
                  <a:gd name="T40" fmla="*/ 12 w 61"/>
                  <a:gd name="T41" fmla="*/ 49 h 76"/>
                  <a:gd name="T42" fmla="*/ 29 w 61"/>
                  <a:gd name="T43" fmla="*/ 28 h 76"/>
                  <a:gd name="T44" fmla="*/ 29 w 61"/>
                  <a:gd name="T45" fmla="*/ 28 h 76"/>
                  <a:gd name="T46" fmla="*/ 30 w 61"/>
                  <a:gd name="T47" fmla="*/ 27 h 76"/>
                  <a:gd name="T48" fmla="*/ 37 w 61"/>
                  <a:gd name="T49" fmla="*/ 12 h 76"/>
                  <a:gd name="T50" fmla="*/ 50 w 61"/>
                  <a:gd name="T51" fmla="*/ 8 h 76"/>
                  <a:gd name="T52" fmla="*/ 51 w 61"/>
                  <a:gd name="T53" fmla="*/ 8 h 76"/>
                  <a:gd name="T54" fmla="*/ 54 w 61"/>
                  <a:gd name="T55" fmla="*/ 1 h 76"/>
                  <a:gd name="T56" fmla="*/ 55 w 61"/>
                  <a:gd name="T57" fmla="*/ 0 h 76"/>
                  <a:gd name="T58" fmla="*/ 61 w 61"/>
                  <a:gd name="T59" fmla="*/ 5 h 76"/>
                  <a:gd name="T60" fmla="*/ 56 w 61"/>
                  <a:gd name="T61" fmla="*/ 14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1" h="76">
                    <a:moveTo>
                      <a:pt x="56" y="14"/>
                    </a:moveTo>
                    <a:cubicBezTo>
                      <a:pt x="56" y="14"/>
                      <a:pt x="56" y="14"/>
                      <a:pt x="56" y="14"/>
                    </a:cubicBezTo>
                    <a:cubicBezTo>
                      <a:pt x="55" y="15"/>
                      <a:pt x="54" y="15"/>
                      <a:pt x="53" y="16"/>
                    </a:cubicBezTo>
                    <a:cubicBezTo>
                      <a:pt x="52" y="15"/>
                      <a:pt x="50" y="15"/>
                      <a:pt x="49" y="15"/>
                    </a:cubicBezTo>
                    <a:cubicBezTo>
                      <a:pt x="47" y="14"/>
                      <a:pt x="45" y="15"/>
                      <a:pt x="43" y="16"/>
                    </a:cubicBezTo>
                    <a:cubicBezTo>
                      <a:pt x="38" y="18"/>
                      <a:pt x="36" y="25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6" y="30"/>
                      <a:pt x="34" y="30"/>
                      <a:pt x="33" y="31"/>
                    </a:cubicBezTo>
                    <a:cubicBezTo>
                      <a:pt x="32" y="32"/>
                      <a:pt x="31" y="34"/>
                      <a:pt x="30" y="35"/>
                    </a:cubicBezTo>
                    <a:cubicBezTo>
                      <a:pt x="26" y="35"/>
                      <a:pt x="22" y="36"/>
                      <a:pt x="19" y="40"/>
                    </a:cubicBezTo>
                    <a:cubicBezTo>
                      <a:pt x="16" y="44"/>
                      <a:pt x="17" y="49"/>
                      <a:pt x="19" y="52"/>
                    </a:cubicBezTo>
                    <a:cubicBezTo>
                      <a:pt x="19" y="53"/>
                      <a:pt x="18" y="54"/>
                      <a:pt x="18" y="55"/>
                    </a:cubicBezTo>
                    <a:cubicBezTo>
                      <a:pt x="17" y="55"/>
                      <a:pt x="17" y="55"/>
                      <a:pt x="17" y="56"/>
                    </a:cubicBezTo>
                    <a:cubicBezTo>
                      <a:pt x="13" y="55"/>
                      <a:pt x="9" y="59"/>
                      <a:pt x="7" y="62"/>
                    </a:cubicBezTo>
                    <a:cubicBezTo>
                      <a:pt x="5" y="67"/>
                      <a:pt x="7" y="72"/>
                      <a:pt x="10" y="75"/>
                    </a:cubicBezTo>
                    <a:cubicBezTo>
                      <a:pt x="10" y="75"/>
                      <a:pt x="11" y="75"/>
                      <a:pt x="11" y="75"/>
                    </a:cubicBezTo>
                    <a:cubicBezTo>
                      <a:pt x="10" y="75"/>
                      <a:pt x="10" y="76"/>
                      <a:pt x="10" y="7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4"/>
                      <a:pt x="0" y="62"/>
                      <a:pt x="1" y="60"/>
                    </a:cubicBezTo>
                    <a:cubicBezTo>
                      <a:pt x="3" y="56"/>
                      <a:pt x="7" y="51"/>
                      <a:pt x="11" y="51"/>
                    </a:cubicBezTo>
                    <a:cubicBezTo>
                      <a:pt x="12" y="51"/>
                      <a:pt x="12" y="50"/>
                      <a:pt x="12" y="49"/>
                    </a:cubicBezTo>
                    <a:cubicBezTo>
                      <a:pt x="7" y="39"/>
                      <a:pt x="1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8"/>
                      <a:pt x="30" y="28"/>
                      <a:pt x="30" y="27"/>
                    </a:cubicBezTo>
                    <a:cubicBezTo>
                      <a:pt x="30" y="21"/>
                      <a:pt x="32" y="16"/>
                      <a:pt x="37" y="12"/>
                    </a:cubicBezTo>
                    <a:cubicBezTo>
                      <a:pt x="40" y="9"/>
                      <a:pt x="46" y="8"/>
                      <a:pt x="50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2" y="6"/>
                      <a:pt x="53" y="3"/>
                      <a:pt x="54" y="1"/>
                    </a:cubicBezTo>
                    <a:cubicBezTo>
                      <a:pt x="55" y="1"/>
                      <a:pt x="55" y="1"/>
                      <a:pt x="55" y="0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58" y="7"/>
                      <a:pt x="56" y="11"/>
                      <a:pt x="56" y="1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8" name="Freeform 4719"/>
              <p:cNvSpPr/>
              <p:nvPr/>
            </p:nvSpPr>
            <p:spPr bwMode="auto">
              <a:xfrm>
                <a:off x="6491" y="1606"/>
                <a:ext cx="14" cy="12"/>
              </a:xfrm>
              <a:custGeom>
                <a:gdLst>
                  <a:gd name="T0" fmla="*/ 0 w 14"/>
                  <a:gd name="T1" fmla="*/ 0 h 12"/>
                  <a:gd name="T2" fmla="*/ 0 w 14"/>
                  <a:gd name="T3" fmla="*/ 0 h 12"/>
                  <a:gd name="T4" fmla="*/ 14 w 14"/>
                  <a:gd name="T5" fmla="*/ 12 h 12"/>
                  <a:gd name="T6" fmla="*/ 0 w 14"/>
                  <a:gd name="T7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0" y="0"/>
                    </a:moveTo>
                    <a:lnTo>
                      <a:pt x="0" y="0"/>
                    </a:lnTo>
                    <a:lnTo>
                      <a:pt x="1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9" name="Freeform 4720"/>
              <p:cNvSpPr/>
              <p:nvPr/>
            </p:nvSpPr>
            <p:spPr bwMode="auto">
              <a:xfrm>
                <a:off x="6375" y="1632"/>
                <a:ext cx="50" cy="36"/>
              </a:xfrm>
              <a:custGeom>
                <a:gdLst>
                  <a:gd name="T0" fmla="*/ 5 w 21"/>
                  <a:gd name="T1" fmla="*/ 2 h 15"/>
                  <a:gd name="T2" fmla="*/ 15 w 21"/>
                  <a:gd name="T3" fmla="*/ 6 h 15"/>
                  <a:gd name="T4" fmla="*/ 21 w 21"/>
                  <a:gd name="T5" fmla="*/ 15 h 15"/>
                  <a:gd name="T6" fmla="*/ 10 w 21"/>
                  <a:gd name="T7" fmla="*/ 12 h 15"/>
                  <a:gd name="T8" fmla="*/ 5 w 21"/>
                  <a:gd name="T9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5">
                    <a:moveTo>
                      <a:pt x="5" y="2"/>
                    </a:moveTo>
                    <a:cubicBezTo>
                      <a:pt x="8" y="0"/>
                      <a:pt x="13" y="4"/>
                      <a:pt x="15" y="6"/>
                    </a:cubicBezTo>
                    <a:cubicBezTo>
                      <a:pt x="17" y="8"/>
                      <a:pt x="19" y="11"/>
                      <a:pt x="21" y="15"/>
                    </a:cubicBezTo>
                    <a:cubicBezTo>
                      <a:pt x="18" y="13"/>
                      <a:pt x="14" y="13"/>
                      <a:pt x="10" y="12"/>
                    </a:cubicBezTo>
                    <a:cubicBezTo>
                      <a:pt x="7" y="10"/>
                      <a:pt x="0" y="7"/>
                      <a:pt x="5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0" name="Freeform 4721"/>
              <p:cNvSpPr/>
              <p:nvPr/>
            </p:nvSpPr>
            <p:spPr bwMode="auto">
              <a:xfrm>
                <a:off x="6432" y="1573"/>
                <a:ext cx="45" cy="45"/>
              </a:xfrm>
              <a:custGeom>
                <a:gdLst>
                  <a:gd name="T0" fmla="*/ 4 w 19"/>
                  <a:gd name="T1" fmla="*/ 5 h 19"/>
                  <a:gd name="T2" fmla="*/ 14 w 19"/>
                  <a:gd name="T3" fmla="*/ 10 h 19"/>
                  <a:gd name="T4" fmla="*/ 19 w 19"/>
                  <a:gd name="T5" fmla="*/ 19 h 19"/>
                  <a:gd name="T6" fmla="*/ 4 w 19"/>
                  <a:gd name="T7" fmla="*/ 5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4" y="5"/>
                    </a:moveTo>
                    <a:cubicBezTo>
                      <a:pt x="6" y="0"/>
                      <a:pt x="12" y="8"/>
                      <a:pt x="14" y="10"/>
                    </a:cubicBezTo>
                    <a:cubicBezTo>
                      <a:pt x="16" y="13"/>
                      <a:pt x="18" y="16"/>
                      <a:pt x="19" y="19"/>
                    </a:cubicBezTo>
                    <a:cubicBezTo>
                      <a:pt x="14" y="17"/>
                      <a:pt x="0" y="13"/>
                      <a:pt x="4" y="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1" name="Freeform 4722"/>
              <p:cNvSpPr/>
              <p:nvPr/>
            </p:nvSpPr>
            <p:spPr bwMode="auto">
              <a:xfrm>
                <a:off x="6390" y="1770"/>
                <a:ext cx="33" cy="36"/>
              </a:xfrm>
              <a:custGeom>
                <a:gdLst>
                  <a:gd name="T0" fmla="*/ 0 w 14"/>
                  <a:gd name="T1" fmla="*/ 7 h 15"/>
                  <a:gd name="T2" fmla="*/ 8 w 14"/>
                  <a:gd name="T3" fmla="*/ 0 h 15"/>
                  <a:gd name="T4" fmla="*/ 14 w 14"/>
                  <a:gd name="T5" fmla="*/ 11 h 15"/>
                  <a:gd name="T6" fmla="*/ 6 w 14"/>
                  <a:gd name="T7" fmla="*/ 15 h 15"/>
                  <a:gd name="T8" fmla="*/ 0 w 14"/>
                  <a:gd name="T9" fmla="*/ 8 h 15"/>
                  <a:gd name="T10" fmla="*/ 0 w 14"/>
                  <a:gd name="T11" fmla="*/ 7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0" y="7"/>
                    </a:moveTo>
                    <a:cubicBezTo>
                      <a:pt x="0" y="3"/>
                      <a:pt x="4" y="1"/>
                      <a:pt x="8" y="0"/>
                    </a:cubicBezTo>
                    <a:cubicBezTo>
                      <a:pt x="7" y="5"/>
                      <a:pt x="9" y="9"/>
                      <a:pt x="14" y="11"/>
                    </a:cubicBezTo>
                    <a:cubicBezTo>
                      <a:pt x="11" y="11"/>
                      <a:pt x="8" y="13"/>
                      <a:pt x="6" y="1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2" name="Freeform 4723"/>
              <p:cNvSpPr/>
              <p:nvPr/>
            </p:nvSpPr>
            <p:spPr bwMode="auto">
              <a:xfrm>
                <a:off x="6404" y="1692"/>
                <a:ext cx="33" cy="35"/>
              </a:xfrm>
              <a:custGeom>
                <a:gdLst>
                  <a:gd name="T0" fmla="*/ 13 w 14"/>
                  <a:gd name="T1" fmla="*/ 10 h 15"/>
                  <a:gd name="T2" fmla="*/ 11 w 14"/>
                  <a:gd name="T3" fmla="*/ 12 h 15"/>
                  <a:gd name="T4" fmla="*/ 2 w 14"/>
                  <a:gd name="T5" fmla="*/ 15 h 15"/>
                  <a:gd name="T6" fmla="*/ 2 w 14"/>
                  <a:gd name="T7" fmla="*/ 5 h 15"/>
                  <a:gd name="T8" fmla="*/ 7 w 14"/>
                  <a:gd name="T9" fmla="*/ 1 h 15"/>
                  <a:gd name="T10" fmla="*/ 12 w 14"/>
                  <a:gd name="T11" fmla="*/ 0 h 15"/>
                  <a:gd name="T12" fmla="*/ 14 w 14"/>
                  <a:gd name="T13" fmla="*/ 9 h 15"/>
                  <a:gd name="T14" fmla="*/ 13 w 14"/>
                  <a:gd name="T15" fmla="*/ 1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13" y="10"/>
                    </a:moveTo>
                    <a:cubicBezTo>
                      <a:pt x="12" y="10"/>
                      <a:pt x="12" y="11"/>
                      <a:pt x="11" y="12"/>
                    </a:cubicBezTo>
                    <a:cubicBezTo>
                      <a:pt x="8" y="11"/>
                      <a:pt x="5" y="13"/>
                      <a:pt x="2" y="15"/>
                    </a:cubicBezTo>
                    <a:cubicBezTo>
                      <a:pt x="0" y="12"/>
                      <a:pt x="0" y="8"/>
                      <a:pt x="2" y="5"/>
                    </a:cubicBezTo>
                    <a:cubicBezTo>
                      <a:pt x="3" y="3"/>
                      <a:pt x="5" y="2"/>
                      <a:pt x="7" y="1"/>
                    </a:cubicBezTo>
                    <a:cubicBezTo>
                      <a:pt x="9" y="0"/>
                      <a:pt x="10" y="0"/>
                      <a:pt x="12" y="0"/>
                    </a:cubicBezTo>
                    <a:cubicBezTo>
                      <a:pt x="11" y="3"/>
                      <a:pt x="12" y="6"/>
                      <a:pt x="14" y="9"/>
                    </a:cubicBezTo>
                    <a:cubicBezTo>
                      <a:pt x="13" y="9"/>
                      <a:pt x="13" y="10"/>
                      <a:pt x="13" y="1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3" name="Freeform 4724"/>
              <p:cNvSpPr/>
              <p:nvPr/>
            </p:nvSpPr>
            <p:spPr bwMode="auto">
              <a:xfrm>
                <a:off x="6404" y="1722"/>
                <a:ext cx="33" cy="38"/>
              </a:xfrm>
              <a:custGeom>
                <a:gdLst>
                  <a:gd name="T0" fmla="*/ 11 w 14"/>
                  <a:gd name="T1" fmla="*/ 1 h 16"/>
                  <a:gd name="T2" fmla="*/ 14 w 14"/>
                  <a:gd name="T3" fmla="*/ 11 h 16"/>
                  <a:gd name="T4" fmla="*/ 9 w 14"/>
                  <a:gd name="T5" fmla="*/ 12 h 16"/>
                  <a:gd name="T6" fmla="*/ 3 w 14"/>
                  <a:gd name="T7" fmla="*/ 16 h 16"/>
                  <a:gd name="T8" fmla="*/ 3 w 14"/>
                  <a:gd name="T9" fmla="*/ 16 h 16"/>
                  <a:gd name="T10" fmla="*/ 1 w 14"/>
                  <a:gd name="T11" fmla="*/ 6 h 16"/>
                  <a:gd name="T12" fmla="*/ 11 w 14"/>
                  <a:gd name="T13" fmla="*/ 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1" y="1"/>
                    </a:moveTo>
                    <a:cubicBezTo>
                      <a:pt x="10" y="4"/>
                      <a:pt x="11" y="8"/>
                      <a:pt x="14" y="11"/>
                    </a:cubicBezTo>
                    <a:cubicBezTo>
                      <a:pt x="12" y="11"/>
                      <a:pt x="10" y="11"/>
                      <a:pt x="9" y="12"/>
                    </a:cubicBezTo>
                    <a:cubicBezTo>
                      <a:pt x="7" y="12"/>
                      <a:pt x="5" y="14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0" y="14"/>
                      <a:pt x="0" y="9"/>
                      <a:pt x="1" y="6"/>
                    </a:cubicBezTo>
                    <a:cubicBezTo>
                      <a:pt x="3" y="2"/>
                      <a:pt x="7" y="0"/>
                      <a:pt x="11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4" name="Freeform 4725"/>
              <p:cNvSpPr/>
              <p:nvPr/>
            </p:nvSpPr>
            <p:spPr bwMode="auto">
              <a:xfrm>
                <a:off x="6408" y="1751"/>
                <a:ext cx="34" cy="43"/>
              </a:xfrm>
              <a:custGeom>
                <a:gdLst>
                  <a:gd name="T0" fmla="*/ 6 w 14"/>
                  <a:gd name="T1" fmla="*/ 2 h 18"/>
                  <a:gd name="T2" fmla="*/ 14 w 14"/>
                  <a:gd name="T3" fmla="*/ 1 h 18"/>
                  <a:gd name="T4" fmla="*/ 8 w 14"/>
                  <a:gd name="T5" fmla="*/ 18 h 18"/>
                  <a:gd name="T6" fmla="*/ 1 w 14"/>
                  <a:gd name="T7" fmla="*/ 8 h 18"/>
                  <a:gd name="T8" fmla="*/ 6 w 14"/>
                  <a:gd name="T9" fmla="*/ 2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6" y="2"/>
                    </a:moveTo>
                    <a:cubicBezTo>
                      <a:pt x="8" y="1"/>
                      <a:pt x="11" y="0"/>
                      <a:pt x="14" y="1"/>
                    </a:cubicBezTo>
                    <a:cubicBezTo>
                      <a:pt x="11" y="6"/>
                      <a:pt x="9" y="12"/>
                      <a:pt x="8" y="18"/>
                    </a:cubicBezTo>
                    <a:cubicBezTo>
                      <a:pt x="4" y="17"/>
                      <a:pt x="0" y="13"/>
                      <a:pt x="1" y="8"/>
                    </a:cubicBezTo>
                    <a:cubicBezTo>
                      <a:pt x="2" y="5"/>
                      <a:pt x="3" y="3"/>
                      <a:pt x="6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5" name="Freeform 4726"/>
              <p:cNvSpPr/>
              <p:nvPr/>
            </p:nvSpPr>
            <p:spPr bwMode="auto">
              <a:xfrm>
                <a:off x="6406" y="1798"/>
                <a:ext cx="21" cy="27"/>
              </a:xfrm>
              <a:custGeom>
                <a:gdLst>
                  <a:gd name="T0" fmla="*/ 9 w 9"/>
                  <a:gd name="T1" fmla="*/ 0 h 11"/>
                  <a:gd name="T2" fmla="*/ 7 w 9"/>
                  <a:gd name="T3" fmla="*/ 11 h 11"/>
                  <a:gd name="T4" fmla="*/ 0 w 9"/>
                  <a:gd name="T5" fmla="*/ 4 h 11"/>
                  <a:gd name="T6" fmla="*/ 9 w 9"/>
                  <a:gd name="T7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9" y="0"/>
                    </a:moveTo>
                    <a:cubicBezTo>
                      <a:pt x="8" y="4"/>
                      <a:pt x="8" y="7"/>
                      <a:pt x="7" y="1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2"/>
                      <a:pt x="6" y="0"/>
                      <a:pt x="9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6" name="Freeform 4727"/>
              <p:cNvSpPr/>
              <p:nvPr/>
            </p:nvSpPr>
            <p:spPr bwMode="auto">
              <a:xfrm>
                <a:off x="6427" y="1668"/>
                <a:ext cx="145" cy="178"/>
              </a:xfrm>
              <a:custGeom>
                <a:gdLst>
                  <a:gd name="T0" fmla="*/ 41 w 61"/>
                  <a:gd name="T1" fmla="*/ 14 h 75"/>
                  <a:gd name="T2" fmla="*/ 9 w 61"/>
                  <a:gd name="T3" fmla="*/ 71 h 75"/>
                  <a:gd name="T4" fmla="*/ 9 w 61"/>
                  <a:gd name="T5" fmla="*/ 74 h 75"/>
                  <a:gd name="T6" fmla="*/ 8 w 61"/>
                  <a:gd name="T7" fmla="*/ 75 h 75"/>
                  <a:gd name="T8" fmla="*/ 0 w 61"/>
                  <a:gd name="T9" fmla="*/ 68 h 75"/>
                  <a:gd name="T10" fmla="*/ 2 w 61"/>
                  <a:gd name="T11" fmla="*/ 57 h 75"/>
                  <a:gd name="T12" fmla="*/ 20 w 61"/>
                  <a:gd name="T13" fmla="*/ 18 h 75"/>
                  <a:gd name="T14" fmla="*/ 53 w 61"/>
                  <a:gd name="T15" fmla="*/ 0 h 75"/>
                  <a:gd name="T16" fmla="*/ 61 w 61"/>
                  <a:gd name="T17" fmla="*/ 8 h 75"/>
                  <a:gd name="T18" fmla="*/ 41 w 61"/>
                  <a:gd name="T19" fmla="*/ 14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75">
                    <a:moveTo>
                      <a:pt x="41" y="14"/>
                    </a:moveTo>
                    <a:cubicBezTo>
                      <a:pt x="20" y="25"/>
                      <a:pt x="9" y="48"/>
                      <a:pt x="9" y="71"/>
                    </a:cubicBezTo>
                    <a:cubicBezTo>
                      <a:pt x="9" y="72"/>
                      <a:pt x="9" y="73"/>
                      <a:pt x="9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4"/>
                      <a:pt x="1" y="61"/>
                      <a:pt x="2" y="57"/>
                    </a:cubicBezTo>
                    <a:cubicBezTo>
                      <a:pt x="4" y="43"/>
                      <a:pt x="10" y="28"/>
                      <a:pt x="20" y="18"/>
                    </a:cubicBezTo>
                    <a:cubicBezTo>
                      <a:pt x="29" y="9"/>
                      <a:pt x="41" y="2"/>
                      <a:pt x="53" y="0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54" y="8"/>
                      <a:pt x="47" y="10"/>
                      <a:pt x="41" y="14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7" name="Freeform 4728"/>
              <p:cNvSpPr/>
              <p:nvPr/>
            </p:nvSpPr>
            <p:spPr bwMode="auto">
              <a:xfrm>
                <a:off x="6553" y="1668"/>
                <a:ext cx="19" cy="19"/>
              </a:xfrm>
              <a:custGeom>
                <a:gdLst>
                  <a:gd name="T0" fmla="*/ 0 w 19"/>
                  <a:gd name="T1" fmla="*/ 0 h 19"/>
                  <a:gd name="T2" fmla="*/ 0 w 19"/>
                  <a:gd name="T3" fmla="*/ 0 h 19"/>
                  <a:gd name="T4" fmla="*/ 19 w 19"/>
                  <a:gd name="T5" fmla="*/ 19 h 19"/>
                  <a:gd name="T6" fmla="*/ 0 w 19"/>
                  <a:gd name="T7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0" y="0"/>
                    </a:moveTo>
                    <a:lnTo>
                      <a:pt x="0" y="0"/>
                    </a:lnTo>
                    <a:lnTo>
                      <a:pt x="19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8" name="Freeform 4729"/>
              <p:cNvSpPr>
                <a:spLocks noEditPoints="1"/>
              </p:cNvSpPr>
              <p:nvPr/>
            </p:nvSpPr>
            <p:spPr bwMode="auto">
              <a:xfrm>
                <a:off x="6323" y="1573"/>
                <a:ext cx="168" cy="190"/>
              </a:xfrm>
              <a:custGeom>
                <a:gdLst>
                  <a:gd name="T0" fmla="*/ 71 w 71"/>
                  <a:gd name="T1" fmla="*/ 14 h 80"/>
                  <a:gd name="T2" fmla="*/ 70 w 71"/>
                  <a:gd name="T3" fmla="*/ 13 h 80"/>
                  <a:gd name="T4" fmla="*/ 67 w 71"/>
                  <a:gd name="T5" fmla="*/ 19 h 80"/>
                  <a:gd name="T6" fmla="*/ 64 w 71"/>
                  <a:gd name="T7" fmla="*/ 13 h 80"/>
                  <a:gd name="T8" fmla="*/ 59 w 71"/>
                  <a:gd name="T9" fmla="*/ 6 h 80"/>
                  <a:gd name="T10" fmla="*/ 49 w 71"/>
                  <a:gd name="T11" fmla="*/ 3 h 80"/>
                  <a:gd name="T12" fmla="*/ 49 w 71"/>
                  <a:gd name="T13" fmla="*/ 12 h 80"/>
                  <a:gd name="T14" fmla="*/ 64 w 71"/>
                  <a:gd name="T15" fmla="*/ 20 h 80"/>
                  <a:gd name="T16" fmla="*/ 52 w 71"/>
                  <a:gd name="T17" fmla="*/ 25 h 80"/>
                  <a:gd name="T18" fmla="*/ 44 w 71"/>
                  <a:gd name="T19" fmla="*/ 39 h 80"/>
                  <a:gd name="T20" fmla="*/ 26 w 71"/>
                  <a:gd name="T21" fmla="*/ 27 h 80"/>
                  <a:gd name="T22" fmla="*/ 27 w 71"/>
                  <a:gd name="T23" fmla="*/ 36 h 80"/>
                  <a:gd name="T24" fmla="*/ 34 w 71"/>
                  <a:gd name="T25" fmla="*/ 39 h 80"/>
                  <a:gd name="T26" fmla="*/ 41 w 71"/>
                  <a:gd name="T27" fmla="*/ 41 h 80"/>
                  <a:gd name="T28" fmla="*/ 26 w 71"/>
                  <a:gd name="T29" fmla="*/ 62 h 80"/>
                  <a:gd name="T30" fmla="*/ 20 w 71"/>
                  <a:gd name="T31" fmla="*/ 56 h 80"/>
                  <a:gd name="T32" fmla="*/ 12 w 71"/>
                  <a:gd name="T33" fmla="*/ 52 h 80"/>
                  <a:gd name="T34" fmla="*/ 2 w 71"/>
                  <a:gd name="T35" fmla="*/ 57 h 80"/>
                  <a:gd name="T36" fmla="*/ 8 w 71"/>
                  <a:gd name="T37" fmla="*/ 64 h 80"/>
                  <a:gd name="T38" fmla="*/ 15 w 71"/>
                  <a:gd name="T39" fmla="*/ 65 h 80"/>
                  <a:gd name="T40" fmla="*/ 22 w 71"/>
                  <a:gd name="T41" fmla="*/ 65 h 80"/>
                  <a:gd name="T42" fmla="*/ 16 w 71"/>
                  <a:gd name="T43" fmla="*/ 73 h 80"/>
                  <a:gd name="T44" fmla="*/ 14 w 71"/>
                  <a:gd name="T45" fmla="*/ 78 h 80"/>
                  <a:gd name="T46" fmla="*/ 16 w 71"/>
                  <a:gd name="T47" fmla="*/ 80 h 80"/>
                  <a:gd name="T48" fmla="*/ 17 w 71"/>
                  <a:gd name="T49" fmla="*/ 74 h 80"/>
                  <a:gd name="T50" fmla="*/ 27 w 71"/>
                  <a:gd name="T51" fmla="*/ 65 h 80"/>
                  <a:gd name="T52" fmla="*/ 28 w 71"/>
                  <a:gd name="T53" fmla="*/ 63 h 80"/>
                  <a:gd name="T54" fmla="*/ 45 w 71"/>
                  <a:gd name="T55" fmla="*/ 42 h 80"/>
                  <a:gd name="T56" fmla="*/ 45 w 71"/>
                  <a:gd name="T57" fmla="*/ 42 h 80"/>
                  <a:gd name="T58" fmla="*/ 46 w 71"/>
                  <a:gd name="T59" fmla="*/ 41 h 80"/>
                  <a:gd name="T60" fmla="*/ 53 w 71"/>
                  <a:gd name="T61" fmla="*/ 26 h 80"/>
                  <a:gd name="T62" fmla="*/ 66 w 71"/>
                  <a:gd name="T63" fmla="*/ 22 h 80"/>
                  <a:gd name="T64" fmla="*/ 67 w 71"/>
                  <a:gd name="T65" fmla="*/ 22 h 80"/>
                  <a:gd name="T66" fmla="*/ 70 w 71"/>
                  <a:gd name="T67" fmla="*/ 15 h 80"/>
                  <a:gd name="T68" fmla="*/ 71 w 71"/>
                  <a:gd name="T69" fmla="*/ 14 h 80"/>
                  <a:gd name="T70" fmla="*/ 25 w 71"/>
                  <a:gd name="T71" fmla="*/ 63 h 80"/>
                  <a:gd name="T72" fmla="*/ 16 w 71"/>
                  <a:gd name="T73" fmla="*/ 63 h 80"/>
                  <a:gd name="T74" fmla="*/ 11 w 71"/>
                  <a:gd name="T75" fmla="*/ 63 h 80"/>
                  <a:gd name="T76" fmla="*/ 3 w 71"/>
                  <a:gd name="T77" fmla="*/ 57 h 80"/>
                  <a:gd name="T78" fmla="*/ 14 w 71"/>
                  <a:gd name="T79" fmla="*/ 55 h 80"/>
                  <a:gd name="T80" fmla="*/ 21 w 71"/>
                  <a:gd name="T81" fmla="*/ 59 h 80"/>
                  <a:gd name="T82" fmla="*/ 25 w 71"/>
                  <a:gd name="T83" fmla="*/ 63 h 80"/>
                  <a:gd name="T84" fmla="*/ 43 w 71"/>
                  <a:gd name="T85" fmla="*/ 40 h 80"/>
                  <a:gd name="T86" fmla="*/ 32 w 71"/>
                  <a:gd name="T87" fmla="*/ 37 h 80"/>
                  <a:gd name="T88" fmla="*/ 27 w 71"/>
                  <a:gd name="T89" fmla="*/ 27 h 80"/>
                  <a:gd name="T90" fmla="*/ 37 w 71"/>
                  <a:gd name="T91" fmla="*/ 31 h 80"/>
                  <a:gd name="T92" fmla="*/ 43 w 71"/>
                  <a:gd name="T93" fmla="*/ 40 h 80"/>
                  <a:gd name="T94" fmla="*/ 65 w 71"/>
                  <a:gd name="T95" fmla="*/ 19 h 80"/>
                  <a:gd name="T96" fmla="*/ 50 w 71"/>
                  <a:gd name="T97" fmla="*/ 5 h 80"/>
                  <a:gd name="T98" fmla="*/ 60 w 71"/>
                  <a:gd name="T99" fmla="*/ 10 h 80"/>
                  <a:gd name="T100" fmla="*/ 65 w 71"/>
                  <a:gd name="T101" fmla="*/ 19 h 8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1" h="80">
                    <a:moveTo>
                      <a:pt x="71" y="14"/>
                    </a:moveTo>
                    <a:cubicBezTo>
                      <a:pt x="70" y="13"/>
                      <a:pt x="70" y="13"/>
                      <a:pt x="70" y="13"/>
                    </a:cubicBezTo>
                    <a:cubicBezTo>
                      <a:pt x="68" y="15"/>
                      <a:pt x="68" y="17"/>
                      <a:pt x="67" y="19"/>
                    </a:cubicBezTo>
                    <a:cubicBezTo>
                      <a:pt x="66" y="17"/>
                      <a:pt x="65" y="15"/>
                      <a:pt x="64" y="13"/>
                    </a:cubicBezTo>
                    <a:cubicBezTo>
                      <a:pt x="62" y="11"/>
                      <a:pt x="61" y="8"/>
                      <a:pt x="59" y="6"/>
                    </a:cubicBezTo>
                    <a:cubicBezTo>
                      <a:pt x="57" y="4"/>
                      <a:pt x="53" y="0"/>
                      <a:pt x="49" y="3"/>
                    </a:cubicBezTo>
                    <a:cubicBezTo>
                      <a:pt x="47" y="6"/>
                      <a:pt x="47" y="10"/>
                      <a:pt x="49" y="12"/>
                    </a:cubicBezTo>
                    <a:cubicBezTo>
                      <a:pt x="53" y="17"/>
                      <a:pt x="59" y="18"/>
                      <a:pt x="64" y="20"/>
                    </a:cubicBezTo>
                    <a:cubicBezTo>
                      <a:pt x="59" y="21"/>
                      <a:pt x="55" y="22"/>
                      <a:pt x="52" y="25"/>
                    </a:cubicBezTo>
                    <a:cubicBezTo>
                      <a:pt x="48" y="28"/>
                      <a:pt x="45" y="33"/>
                      <a:pt x="44" y="39"/>
                    </a:cubicBezTo>
                    <a:cubicBezTo>
                      <a:pt x="41" y="32"/>
                      <a:pt x="33" y="21"/>
                      <a:pt x="26" y="27"/>
                    </a:cubicBezTo>
                    <a:cubicBezTo>
                      <a:pt x="23" y="29"/>
                      <a:pt x="24" y="33"/>
                      <a:pt x="27" y="36"/>
                    </a:cubicBezTo>
                    <a:cubicBezTo>
                      <a:pt x="29" y="37"/>
                      <a:pt x="31" y="38"/>
                      <a:pt x="34" y="39"/>
                    </a:cubicBezTo>
                    <a:cubicBezTo>
                      <a:pt x="36" y="40"/>
                      <a:pt x="39" y="40"/>
                      <a:pt x="41" y="41"/>
                    </a:cubicBezTo>
                    <a:cubicBezTo>
                      <a:pt x="32" y="42"/>
                      <a:pt x="24" y="53"/>
                      <a:pt x="26" y="62"/>
                    </a:cubicBezTo>
                    <a:cubicBezTo>
                      <a:pt x="24" y="60"/>
                      <a:pt x="22" y="58"/>
                      <a:pt x="20" y="56"/>
                    </a:cubicBezTo>
                    <a:cubicBezTo>
                      <a:pt x="17" y="54"/>
                      <a:pt x="15" y="53"/>
                      <a:pt x="12" y="52"/>
                    </a:cubicBezTo>
                    <a:cubicBezTo>
                      <a:pt x="7" y="51"/>
                      <a:pt x="3" y="52"/>
                      <a:pt x="2" y="57"/>
                    </a:cubicBezTo>
                    <a:cubicBezTo>
                      <a:pt x="0" y="62"/>
                      <a:pt x="5" y="64"/>
                      <a:pt x="8" y="64"/>
                    </a:cubicBezTo>
                    <a:cubicBezTo>
                      <a:pt x="10" y="65"/>
                      <a:pt x="13" y="65"/>
                      <a:pt x="15" y="65"/>
                    </a:cubicBezTo>
                    <a:cubicBezTo>
                      <a:pt x="17" y="65"/>
                      <a:pt x="19" y="65"/>
                      <a:pt x="22" y="65"/>
                    </a:cubicBezTo>
                    <a:cubicBezTo>
                      <a:pt x="19" y="67"/>
                      <a:pt x="17" y="70"/>
                      <a:pt x="16" y="73"/>
                    </a:cubicBezTo>
                    <a:cubicBezTo>
                      <a:pt x="15" y="75"/>
                      <a:pt x="15" y="76"/>
                      <a:pt x="14" y="78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78"/>
                      <a:pt x="16" y="76"/>
                      <a:pt x="17" y="74"/>
                    </a:cubicBezTo>
                    <a:cubicBezTo>
                      <a:pt x="19" y="70"/>
                      <a:pt x="23" y="65"/>
                      <a:pt x="27" y="65"/>
                    </a:cubicBezTo>
                    <a:cubicBezTo>
                      <a:pt x="28" y="65"/>
                      <a:pt x="28" y="64"/>
                      <a:pt x="28" y="63"/>
                    </a:cubicBezTo>
                    <a:cubicBezTo>
                      <a:pt x="23" y="53"/>
                      <a:pt x="35" y="42"/>
                      <a:pt x="45" y="42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2"/>
                      <a:pt x="46" y="42"/>
                      <a:pt x="46" y="41"/>
                    </a:cubicBezTo>
                    <a:cubicBezTo>
                      <a:pt x="46" y="35"/>
                      <a:pt x="48" y="30"/>
                      <a:pt x="53" y="26"/>
                    </a:cubicBezTo>
                    <a:cubicBezTo>
                      <a:pt x="56" y="23"/>
                      <a:pt x="62" y="22"/>
                      <a:pt x="66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8" y="20"/>
                      <a:pt x="69" y="17"/>
                      <a:pt x="70" y="15"/>
                    </a:cubicBezTo>
                    <a:cubicBezTo>
                      <a:pt x="71" y="15"/>
                      <a:pt x="71" y="15"/>
                      <a:pt x="71" y="14"/>
                    </a:cubicBezTo>
                    <a:close/>
                    <a:moveTo>
                      <a:pt x="25" y="63"/>
                    </a:moveTo>
                    <a:cubicBezTo>
                      <a:pt x="22" y="64"/>
                      <a:pt x="19" y="63"/>
                      <a:pt x="16" y="63"/>
                    </a:cubicBezTo>
                    <a:cubicBezTo>
                      <a:pt x="14" y="63"/>
                      <a:pt x="13" y="63"/>
                      <a:pt x="11" y="63"/>
                    </a:cubicBezTo>
                    <a:cubicBezTo>
                      <a:pt x="8" y="63"/>
                      <a:pt x="2" y="62"/>
                      <a:pt x="3" y="57"/>
                    </a:cubicBezTo>
                    <a:cubicBezTo>
                      <a:pt x="4" y="52"/>
                      <a:pt x="10" y="53"/>
                      <a:pt x="14" y="55"/>
                    </a:cubicBezTo>
                    <a:cubicBezTo>
                      <a:pt x="16" y="56"/>
                      <a:pt x="19" y="57"/>
                      <a:pt x="21" y="59"/>
                    </a:cubicBezTo>
                    <a:cubicBezTo>
                      <a:pt x="22" y="60"/>
                      <a:pt x="24" y="62"/>
                      <a:pt x="25" y="63"/>
                    </a:cubicBezTo>
                    <a:close/>
                    <a:moveTo>
                      <a:pt x="43" y="40"/>
                    </a:moveTo>
                    <a:cubicBezTo>
                      <a:pt x="40" y="38"/>
                      <a:pt x="36" y="38"/>
                      <a:pt x="32" y="37"/>
                    </a:cubicBezTo>
                    <a:cubicBezTo>
                      <a:pt x="29" y="35"/>
                      <a:pt x="22" y="32"/>
                      <a:pt x="27" y="27"/>
                    </a:cubicBezTo>
                    <a:cubicBezTo>
                      <a:pt x="30" y="25"/>
                      <a:pt x="35" y="29"/>
                      <a:pt x="37" y="31"/>
                    </a:cubicBezTo>
                    <a:cubicBezTo>
                      <a:pt x="39" y="33"/>
                      <a:pt x="41" y="36"/>
                      <a:pt x="43" y="40"/>
                    </a:cubicBezTo>
                    <a:close/>
                    <a:moveTo>
                      <a:pt x="65" y="19"/>
                    </a:moveTo>
                    <a:cubicBezTo>
                      <a:pt x="60" y="17"/>
                      <a:pt x="46" y="13"/>
                      <a:pt x="50" y="5"/>
                    </a:cubicBezTo>
                    <a:cubicBezTo>
                      <a:pt x="52" y="0"/>
                      <a:pt x="58" y="8"/>
                      <a:pt x="60" y="10"/>
                    </a:cubicBezTo>
                    <a:cubicBezTo>
                      <a:pt x="62" y="13"/>
                      <a:pt x="64" y="16"/>
                      <a:pt x="65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9" name="Freeform 4730"/>
              <p:cNvSpPr/>
              <p:nvPr/>
            </p:nvSpPr>
            <p:spPr bwMode="auto">
              <a:xfrm>
                <a:off x="6489" y="1604"/>
                <a:ext cx="2" cy="2"/>
              </a:xfrm>
              <a:custGeom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0" name="Freeform 4731"/>
              <p:cNvSpPr/>
              <p:nvPr/>
            </p:nvSpPr>
            <p:spPr bwMode="auto">
              <a:xfrm>
                <a:off x="6449" y="1687"/>
                <a:ext cx="127" cy="157"/>
              </a:xfrm>
              <a:custGeom>
                <a:gdLst>
                  <a:gd name="T0" fmla="*/ 7 w 54"/>
                  <a:gd name="T1" fmla="*/ 36 h 66"/>
                  <a:gd name="T2" fmla="*/ 1 w 54"/>
                  <a:gd name="T3" fmla="*/ 65 h 66"/>
                  <a:gd name="T4" fmla="*/ 0 w 54"/>
                  <a:gd name="T5" fmla="*/ 66 h 66"/>
                  <a:gd name="T6" fmla="*/ 0 w 54"/>
                  <a:gd name="T7" fmla="*/ 63 h 66"/>
                  <a:gd name="T8" fmla="*/ 32 w 54"/>
                  <a:gd name="T9" fmla="*/ 6 h 66"/>
                  <a:gd name="T10" fmla="*/ 52 w 54"/>
                  <a:gd name="T11" fmla="*/ 0 h 66"/>
                  <a:gd name="T12" fmla="*/ 54 w 54"/>
                  <a:gd name="T13" fmla="*/ 1 h 66"/>
                  <a:gd name="T14" fmla="*/ 7 w 54"/>
                  <a:gd name="T15" fmla="*/ 36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66">
                    <a:moveTo>
                      <a:pt x="7" y="36"/>
                    </a:moveTo>
                    <a:cubicBezTo>
                      <a:pt x="3" y="45"/>
                      <a:pt x="2" y="55"/>
                      <a:pt x="1" y="65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5"/>
                      <a:pt x="0" y="64"/>
                      <a:pt x="0" y="63"/>
                    </a:cubicBezTo>
                    <a:cubicBezTo>
                      <a:pt x="0" y="40"/>
                      <a:pt x="11" y="17"/>
                      <a:pt x="32" y="6"/>
                    </a:cubicBezTo>
                    <a:cubicBezTo>
                      <a:pt x="38" y="2"/>
                      <a:pt x="45" y="0"/>
                      <a:pt x="52" y="0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33" y="3"/>
                      <a:pt x="16" y="17"/>
                      <a:pt x="7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1" name="Freeform 4732"/>
              <p:cNvSpPr/>
              <p:nvPr/>
            </p:nvSpPr>
            <p:spPr bwMode="auto">
              <a:xfrm flipH="1">
                <a:off x="6576" y="1689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2" name="Freeform 4733"/>
              <p:cNvSpPr/>
              <p:nvPr/>
            </p:nvSpPr>
            <p:spPr bwMode="auto">
              <a:xfrm>
                <a:off x="6572" y="1687"/>
                <a:ext cx="4" cy="2"/>
              </a:xfrm>
              <a:custGeom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3" name="Freeform 4734"/>
              <p:cNvSpPr>
                <a:spLocks noEditPoints="1"/>
              </p:cNvSpPr>
              <p:nvPr/>
            </p:nvSpPr>
            <p:spPr bwMode="auto">
              <a:xfrm>
                <a:off x="6373" y="1618"/>
                <a:ext cx="180" cy="211"/>
              </a:xfrm>
              <a:custGeom>
                <a:gdLst>
                  <a:gd name="T0" fmla="*/ 56 w 76"/>
                  <a:gd name="T1" fmla="*/ 0 h 89"/>
                  <a:gd name="T2" fmla="*/ 51 w 76"/>
                  <a:gd name="T3" fmla="*/ 9 h 89"/>
                  <a:gd name="T4" fmla="*/ 44 w 76"/>
                  <a:gd name="T5" fmla="*/ 10 h 89"/>
                  <a:gd name="T6" fmla="*/ 32 w 76"/>
                  <a:gd name="T7" fmla="*/ 24 h 89"/>
                  <a:gd name="T8" fmla="*/ 28 w 76"/>
                  <a:gd name="T9" fmla="*/ 26 h 89"/>
                  <a:gd name="T10" fmla="*/ 14 w 76"/>
                  <a:gd name="T11" fmla="*/ 35 h 89"/>
                  <a:gd name="T12" fmla="*/ 13 w 76"/>
                  <a:gd name="T13" fmla="*/ 50 h 89"/>
                  <a:gd name="T14" fmla="*/ 2 w 76"/>
                  <a:gd name="T15" fmla="*/ 57 h 89"/>
                  <a:gd name="T16" fmla="*/ 6 w 76"/>
                  <a:gd name="T17" fmla="*/ 70 h 89"/>
                  <a:gd name="T18" fmla="*/ 7 w 76"/>
                  <a:gd name="T19" fmla="*/ 72 h 89"/>
                  <a:gd name="T20" fmla="*/ 15 w 76"/>
                  <a:gd name="T21" fmla="*/ 64 h 89"/>
                  <a:gd name="T22" fmla="*/ 13 w 76"/>
                  <a:gd name="T23" fmla="*/ 79 h 89"/>
                  <a:gd name="T24" fmla="*/ 23 w 76"/>
                  <a:gd name="T25" fmla="*/ 76 h 89"/>
                  <a:gd name="T26" fmla="*/ 23 w 76"/>
                  <a:gd name="T27" fmla="*/ 89 h 89"/>
                  <a:gd name="T28" fmla="*/ 43 w 76"/>
                  <a:gd name="T29" fmla="*/ 39 h 89"/>
                  <a:gd name="T30" fmla="*/ 69 w 76"/>
                  <a:gd name="T31" fmla="*/ 14 h 89"/>
                  <a:gd name="T32" fmla="*/ 65 w 76"/>
                  <a:gd name="T33" fmla="*/ 10 h 89"/>
                  <a:gd name="T34" fmla="*/ 63 w 76"/>
                  <a:gd name="T35" fmla="*/ 12 h 89"/>
                  <a:gd name="T36" fmla="*/ 57 w 76"/>
                  <a:gd name="T37" fmla="*/ 1 h 89"/>
                  <a:gd name="T38" fmla="*/ 73 w 76"/>
                  <a:gd name="T39" fmla="*/ 19 h 89"/>
                  <a:gd name="T40" fmla="*/ 58 w 76"/>
                  <a:gd name="T41" fmla="*/ 25 h 89"/>
                  <a:gd name="T42" fmla="*/ 41 w 76"/>
                  <a:gd name="T43" fmla="*/ 38 h 89"/>
                  <a:gd name="T44" fmla="*/ 49 w 76"/>
                  <a:gd name="T45" fmla="*/ 23 h 89"/>
                  <a:gd name="T46" fmla="*/ 45 w 76"/>
                  <a:gd name="T47" fmla="*/ 34 h 89"/>
                  <a:gd name="T48" fmla="*/ 30 w 76"/>
                  <a:gd name="T49" fmla="*/ 55 h 89"/>
                  <a:gd name="T50" fmla="*/ 39 w 76"/>
                  <a:gd name="T51" fmla="*/ 40 h 89"/>
                  <a:gd name="T52" fmla="*/ 16 w 76"/>
                  <a:gd name="T53" fmla="*/ 64 h 89"/>
                  <a:gd name="T54" fmla="*/ 29 w 76"/>
                  <a:gd name="T55" fmla="*/ 57 h 89"/>
                  <a:gd name="T56" fmla="*/ 16 w 76"/>
                  <a:gd name="T57" fmla="*/ 64 h 89"/>
                  <a:gd name="T58" fmla="*/ 15 w 76"/>
                  <a:gd name="T59" fmla="*/ 62 h 89"/>
                  <a:gd name="T60" fmla="*/ 6 w 76"/>
                  <a:gd name="T61" fmla="*/ 68 h 89"/>
                  <a:gd name="T62" fmla="*/ 12 w 76"/>
                  <a:gd name="T63" fmla="*/ 52 h 89"/>
                  <a:gd name="T64" fmla="*/ 24 w 76"/>
                  <a:gd name="T65" fmla="*/ 45 h 89"/>
                  <a:gd name="T66" fmla="*/ 22 w 76"/>
                  <a:gd name="T67" fmla="*/ 56 h 89"/>
                  <a:gd name="T68" fmla="*/ 16 w 76"/>
                  <a:gd name="T69" fmla="*/ 60 h 89"/>
                  <a:gd name="T70" fmla="*/ 24 w 76"/>
                  <a:gd name="T71" fmla="*/ 45 h 89"/>
                  <a:gd name="T72" fmla="*/ 26 w 76"/>
                  <a:gd name="T73" fmla="*/ 41 h 89"/>
                  <a:gd name="T74" fmla="*/ 15 w 76"/>
                  <a:gd name="T75" fmla="*/ 46 h 89"/>
                  <a:gd name="T76" fmla="*/ 20 w 76"/>
                  <a:gd name="T77" fmla="*/ 32 h 89"/>
                  <a:gd name="T78" fmla="*/ 27 w 76"/>
                  <a:gd name="T79" fmla="*/ 40 h 89"/>
                  <a:gd name="T80" fmla="*/ 38 w 76"/>
                  <a:gd name="T81" fmla="*/ 37 h 89"/>
                  <a:gd name="T82" fmla="*/ 29 w 76"/>
                  <a:gd name="T83" fmla="*/ 28 h 89"/>
                  <a:gd name="T84" fmla="*/ 47 w 76"/>
                  <a:gd name="T85" fmla="*/ 12 h 89"/>
                  <a:gd name="T86" fmla="*/ 41 w 76"/>
                  <a:gd name="T87" fmla="*/ 24 h 89"/>
                  <a:gd name="T88" fmla="*/ 34 w 76"/>
                  <a:gd name="T89" fmla="*/ 24 h 89"/>
                  <a:gd name="T90" fmla="*/ 37 w 76"/>
                  <a:gd name="T91" fmla="*/ 14 h 89"/>
                  <a:gd name="T92" fmla="*/ 62 w 76"/>
                  <a:gd name="T93" fmla="*/ 13 h 89"/>
                  <a:gd name="T94" fmla="*/ 49 w 76"/>
                  <a:gd name="T95" fmla="*/ 21 h 89"/>
                  <a:gd name="T96" fmla="*/ 50 w 76"/>
                  <a:gd name="T97" fmla="*/ 12 h 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6" h="89">
                    <a:moveTo>
                      <a:pt x="57" y="1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3" y="2"/>
                      <a:pt x="51" y="6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0" y="10"/>
                      <a:pt x="49" y="10"/>
                      <a:pt x="48" y="11"/>
                    </a:cubicBezTo>
                    <a:cubicBezTo>
                      <a:pt x="47" y="10"/>
                      <a:pt x="45" y="10"/>
                      <a:pt x="44" y="10"/>
                    </a:cubicBezTo>
                    <a:cubicBezTo>
                      <a:pt x="42" y="9"/>
                      <a:pt x="40" y="10"/>
                      <a:pt x="38" y="11"/>
                    </a:cubicBezTo>
                    <a:cubicBezTo>
                      <a:pt x="33" y="13"/>
                      <a:pt x="31" y="20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1" y="25"/>
                      <a:pt x="29" y="25"/>
                      <a:pt x="28" y="26"/>
                    </a:cubicBezTo>
                    <a:cubicBezTo>
                      <a:pt x="27" y="27"/>
                      <a:pt x="26" y="29"/>
                      <a:pt x="25" y="30"/>
                    </a:cubicBezTo>
                    <a:cubicBezTo>
                      <a:pt x="21" y="30"/>
                      <a:pt x="17" y="31"/>
                      <a:pt x="14" y="35"/>
                    </a:cubicBezTo>
                    <a:cubicBezTo>
                      <a:pt x="11" y="39"/>
                      <a:pt x="12" y="44"/>
                      <a:pt x="14" y="47"/>
                    </a:cubicBezTo>
                    <a:cubicBezTo>
                      <a:pt x="14" y="48"/>
                      <a:pt x="13" y="49"/>
                      <a:pt x="13" y="50"/>
                    </a:cubicBezTo>
                    <a:cubicBezTo>
                      <a:pt x="12" y="50"/>
                      <a:pt x="12" y="50"/>
                      <a:pt x="12" y="51"/>
                    </a:cubicBezTo>
                    <a:cubicBezTo>
                      <a:pt x="8" y="50"/>
                      <a:pt x="4" y="54"/>
                      <a:pt x="2" y="57"/>
                    </a:cubicBezTo>
                    <a:cubicBezTo>
                      <a:pt x="0" y="62"/>
                      <a:pt x="2" y="67"/>
                      <a:pt x="5" y="70"/>
                    </a:cubicBezTo>
                    <a:cubicBezTo>
                      <a:pt x="5" y="70"/>
                      <a:pt x="6" y="70"/>
                      <a:pt x="6" y="70"/>
                    </a:cubicBezTo>
                    <a:cubicBezTo>
                      <a:pt x="5" y="70"/>
                      <a:pt x="5" y="71"/>
                      <a:pt x="5" y="71"/>
                    </a:cubicBezTo>
                    <a:cubicBezTo>
                      <a:pt x="7" y="72"/>
                      <a:pt x="7" y="72"/>
                      <a:pt x="7" y="72"/>
                    </a:cubicBezTo>
                    <a:cubicBezTo>
                      <a:pt x="7" y="72"/>
                      <a:pt x="7" y="72"/>
                      <a:pt x="7" y="71"/>
                    </a:cubicBezTo>
                    <a:cubicBezTo>
                      <a:pt x="7" y="67"/>
                      <a:pt x="11" y="65"/>
                      <a:pt x="15" y="64"/>
                    </a:cubicBezTo>
                    <a:cubicBezTo>
                      <a:pt x="14" y="69"/>
                      <a:pt x="16" y="73"/>
                      <a:pt x="21" y="75"/>
                    </a:cubicBezTo>
                    <a:cubicBezTo>
                      <a:pt x="18" y="75"/>
                      <a:pt x="15" y="77"/>
                      <a:pt x="13" y="79"/>
                    </a:cubicBezTo>
                    <a:cubicBezTo>
                      <a:pt x="14" y="80"/>
                      <a:pt x="14" y="80"/>
                      <a:pt x="14" y="80"/>
                    </a:cubicBezTo>
                    <a:cubicBezTo>
                      <a:pt x="16" y="78"/>
                      <a:pt x="20" y="76"/>
                      <a:pt x="23" y="76"/>
                    </a:cubicBezTo>
                    <a:cubicBezTo>
                      <a:pt x="22" y="80"/>
                      <a:pt x="22" y="83"/>
                      <a:pt x="21" y="87"/>
                    </a:cubicBezTo>
                    <a:cubicBezTo>
                      <a:pt x="23" y="89"/>
                      <a:pt x="23" y="89"/>
                      <a:pt x="23" y="89"/>
                    </a:cubicBezTo>
                    <a:cubicBezTo>
                      <a:pt x="23" y="85"/>
                      <a:pt x="24" y="82"/>
                      <a:pt x="25" y="78"/>
                    </a:cubicBezTo>
                    <a:cubicBezTo>
                      <a:pt x="27" y="64"/>
                      <a:pt x="33" y="49"/>
                      <a:pt x="43" y="39"/>
                    </a:cubicBezTo>
                    <a:cubicBezTo>
                      <a:pt x="52" y="30"/>
                      <a:pt x="64" y="23"/>
                      <a:pt x="76" y="21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7" y="13"/>
                      <a:pt x="66" y="13"/>
                      <a:pt x="65" y="13"/>
                    </a:cubicBezTo>
                    <a:cubicBezTo>
                      <a:pt x="65" y="12"/>
                      <a:pt x="65" y="11"/>
                      <a:pt x="65" y="10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10"/>
                      <a:pt x="63" y="11"/>
                      <a:pt x="63" y="12"/>
                    </a:cubicBezTo>
                    <a:cubicBezTo>
                      <a:pt x="60" y="9"/>
                      <a:pt x="56" y="8"/>
                      <a:pt x="52" y="9"/>
                    </a:cubicBezTo>
                    <a:cubicBezTo>
                      <a:pt x="52" y="6"/>
                      <a:pt x="54" y="3"/>
                      <a:pt x="57" y="1"/>
                    </a:cubicBezTo>
                    <a:close/>
                    <a:moveTo>
                      <a:pt x="62" y="15"/>
                    </a:moveTo>
                    <a:cubicBezTo>
                      <a:pt x="66" y="13"/>
                      <a:pt x="72" y="15"/>
                      <a:pt x="73" y="19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68" y="21"/>
                      <a:pt x="63" y="23"/>
                      <a:pt x="58" y="25"/>
                    </a:cubicBezTo>
                    <a:cubicBezTo>
                      <a:pt x="57" y="21"/>
                      <a:pt x="58" y="16"/>
                      <a:pt x="62" y="15"/>
                    </a:cubicBezTo>
                    <a:close/>
                    <a:moveTo>
                      <a:pt x="41" y="38"/>
                    </a:moveTo>
                    <a:cubicBezTo>
                      <a:pt x="38" y="34"/>
                      <a:pt x="39" y="28"/>
                      <a:pt x="43" y="25"/>
                    </a:cubicBezTo>
                    <a:cubicBezTo>
                      <a:pt x="44" y="23"/>
                      <a:pt x="47" y="22"/>
                      <a:pt x="49" y="23"/>
                    </a:cubicBezTo>
                    <a:cubicBezTo>
                      <a:pt x="52" y="23"/>
                      <a:pt x="54" y="25"/>
                      <a:pt x="56" y="26"/>
                    </a:cubicBezTo>
                    <a:cubicBezTo>
                      <a:pt x="52" y="29"/>
                      <a:pt x="49" y="31"/>
                      <a:pt x="45" y="34"/>
                    </a:cubicBezTo>
                    <a:cubicBezTo>
                      <a:pt x="44" y="35"/>
                      <a:pt x="42" y="37"/>
                      <a:pt x="41" y="38"/>
                    </a:cubicBezTo>
                    <a:close/>
                    <a:moveTo>
                      <a:pt x="30" y="55"/>
                    </a:moveTo>
                    <a:cubicBezTo>
                      <a:pt x="25" y="53"/>
                      <a:pt x="24" y="47"/>
                      <a:pt x="27" y="43"/>
                    </a:cubicBezTo>
                    <a:cubicBezTo>
                      <a:pt x="29" y="39"/>
                      <a:pt x="36" y="37"/>
                      <a:pt x="39" y="40"/>
                    </a:cubicBezTo>
                    <a:cubicBezTo>
                      <a:pt x="35" y="45"/>
                      <a:pt x="32" y="50"/>
                      <a:pt x="30" y="55"/>
                    </a:cubicBezTo>
                    <a:close/>
                    <a:moveTo>
                      <a:pt x="16" y="64"/>
                    </a:moveTo>
                    <a:cubicBezTo>
                      <a:pt x="17" y="61"/>
                      <a:pt x="18" y="59"/>
                      <a:pt x="21" y="58"/>
                    </a:cubicBezTo>
                    <a:cubicBezTo>
                      <a:pt x="23" y="57"/>
                      <a:pt x="26" y="56"/>
                      <a:pt x="29" y="57"/>
                    </a:cubicBezTo>
                    <a:cubicBezTo>
                      <a:pt x="26" y="62"/>
                      <a:pt x="24" y="68"/>
                      <a:pt x="23" y="74"/>
                    </a:cubicBezTo>
                    <a:cubicBezTo>
                      <a:pt x="19" y="73"/>
                      <a:pt x="15" y="69"/>
                      <a:pt x="16" y="64"/>
                    </a:cubicBezTo>
                    <a:close/>
                    <a:moveTo>
                      <a:pt x="15" y="61"/>
                    </a:moveTo>
                    <a:cubicBezTo>
                      <a:pt x="15" y="61"/>
                      <a:pt x="15" y="62"/>
                      <a:pt x="15" y="62"/>
                    </a:cubicBezTo>
                    <a:cubicBezTo>
                      <a:pt x="15" y="62"/>
                      <a:pt x="15" y="63"/>
                      <a:pt x="15" y="63"/>
                    </a:cubicBezTo>
                    <a:cubicBezTo>
                      <a:pt x="11" y="63"/>
                      <a:pt x="8" y="65"/>
                      <a:pt x="6" y="68"/>
                    </a:cubicBezTo>
                    <a:cubicBezTo>
                      <a:pt x="3" y="66"/>
                      <a:pt x="2" y="62"/>
                      <a:pt x="3" y="58"/>
                    </a:cubicBezTo>
                    <a:cubicBezTo>
                      <a:pt x="5" y="54"/>
                      <a:pt x="8" y="53"/>
                      <a:pt x="12" y="52"/>
                    </a:cubicBezTo>
                    <a:cubicBezTo>
                      <a:pt x="11" y="56"/>
                      <a:pt x="12" y="59"/>
                      <a:pt x="15" y="61"/>
                    </a:cubicBezTo>
                    <a:close/>
                    <a:moveTo>
                      <a:pt x="24" y="45"/>
                    </a:moveTo>
                    <a:cubicBezTo>
                      <a:pt x="23" y="48"/>
                      <a:pt x="24" y="52"/>
                      <a:pt x="27" y="55"/>
                    </a:cubicBezTo>
                    <a:cubicBezTo>
                      <a:pt x="25" y="55"/>
                      <a:pt x="23" y="55"/>
                      <a:pt x="22" y="56"/>
                    </a:cubicBezTo>
                    <a:cubicBezTo>
                      <a:pt x="20" y="56"/>
                      <a:pt x="18" y="58"/>
                      <a:pt x="16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3" y="58"/>
                      <a:pt x="13" y="53"/>
                      <a:pt x="14" y="50"/>
                    </a:cubicBezTo>
                    <a:cubicBezTo>
                      <a:pt x="16" y="46"/>
                      <a:pt x="20" y="44"/>
                      <a:pt x="24" y="45"/>
                    </a:cubicBezTo>
                    <a:close/>
                    <a:moveTo>
                      <a:pt x="27" y="40"/>
                    </a:moveTo>
                    <a:cubicBezTo>
                      <a:pt x="26" y="40"/>
                      <a:pt x="26" y="41"/>
                      <a:pt x="26" y="41"/>
                    </a:cubicBezTo>
                    <a:cubicBezTo>
                      <a:pt x="25" y="41"/>
                      <a:pt x="25" y="42"/>
                      <a:pt x="24" y="43"/>
                    </a:cubicBezTo>
                    <a:cubicBezTo>
                      <a:pt x="21" y="42"/>
                      <a:pt x="18" y="44"/>
                      <a:pt x="15" y="46"/>
                    </a:cubicBezTo>
                    <a:cubicBezTo>
                      <a:pt x="13" y="43"/>
                      <a:pt x="13" y="39"/>
                      <a:pt x="15" y="36"/>
                    </a:cubicBezTo>
                    <a:cubicBezTo>
                      <a:pt x="16" y="34"/>
                      <a:pt x="18" y="33"/>
                      <a:pt x="20" y="32"/>
                    </a:cubicBezTo>
                    <a:cubicBezTo>
                      <a:pt x="22" y="31"/>
                      <a:pt x="23" y="31"/>
                      <a:pt x="25" y="31"/>
                    </a:cubicBezTo>
                    <a:cubicBezTo>
                      <a:pt x="24" y="34"/>
                      <a:pt x="25" y="37"/>
                      <a:pt x="27" y="40"/>
                    </a:cubicBezTo>
                    <a:close/>
                    <a:moveTo>
                      <a:pt x="40" y="26"/>
                    </a:moveTo>
                    <a:cubicBezTo>
                      <a:pt x="37" y="29"/>
                      <a:pt x="37" y="34"/>
                      <a:pt x="38" y="37"/>
                    </a:cubicBezTo>
                    <a:cubicBezTo>
                      <a:pt x="35" y="36"/>
                      <a:pt x="31" y="38"/>
                      <a:pt x="28" y="39"/>
                    </a:cubicBezTo>
                    <a:cubicBezTo>
                      <a:pt x="26" y="35"/>
                      <a:pt x="25" y="31"/>
                      <a:pt x="29" y="28"/>
                    </a:cubicBezTo>
                    <a:cubicBezTo>
                      <a:pt x="32" y="25"/>
                      <a:pt x="36" y="24"/>
                      <a:pt x="40" y="26"/>
                    </a:cubicBezTo>
                    <a:close/>
                    <a:moveTo>
                      <a:pt x="47" y="12"/>
                    </a:moveTo>
                    <a:cubicBezTo>
                      <a:pt x="44" y="14"/>
                      <a:pt x="43" y="18"/>
                      <a:pt x="44" y="22"/>
                    </a:cubicBezTo>
                    <a:cubicBezTo>
                      <a:pt x="43" y="22"/>
                      <a:pt x="42" y="23"/>
                      <a:pt x="41" y="24"/>
                    </a:cubicBezTo>
                    <a:cubicBezTo>
                      <a:pt x="41" y="24"/>
                      <a:pt x="41" y="24"/>
                      <a:pt x="40" y="25"/>
                    </a:cubicBezTo>
                    <a:cubicBezTo>
                      <a:pt x="38" y="24"/>
                      <a:pt x="36" y="23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2" y="20"/>
                      <a:pt x="34" y="16"/>
                      <a:pt x="37" y="14"/>
                    </a:cubicBezTo>
                    <a:cubicBezTo>
                      <a:pt x="39" y="12"/>
                      <a:pt x="44" y="10"/>
                      <a:pt x="47" y="12"/>
                    </a:cubicBezTo>
                    <a:close/>
                    <a:moveTo>
                      <a:pt x="62" y="13"/>
                    </a:moveTo>
                    <a:cubicBezTo>
                      <a:pt x="58" y="15"/>
                      <a:pt x="55" y="20"/>
                      <a:pt x="56" y="24"/>
                    </a:cubicBezTo>
                    <a:cubicBezTo>
                      <a:pt x="54" y="22"/>
                      <a:pt x="52" y="21"/>
                      <a:pt x="49" y="21"/>
                    </a:cubicBezTo>
                    <a:cubicBezTo>
                      <a:pt x="48" y="21"/>
                      <a:pt x="47" y="21"/>
                      <a:pt x="45" y="21"/>
                    </a:cubicBezTo>
                    <a:cubicBezTo>
                      <a:pt x="44" y="17"/>
                      <a:pt x="47" y="14"/>
                      <a:pt x="50" y="12"/>
                    </a:cubicBezTo>
                    <a:cubicBezTo>
                      <a:pt x="54" y="9"/>
                      <a:pt x="59" y="10"/>
                      <a:pt x="62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4" name="Freeform 4735"/>
              <p:cNvSpPr/>
              <p:nvPr/>
            </p:nvSpPr>
            <p:spPr bwMode="auto">
              <a:xfrm>
                <a:off x="6536" y="1651"/>
                <a:ext cx="17" cy="17"/>
              </a:xfrm>
              <a:custGeom>
                <a:gdLst>
                  <a:gd name="T0" fmla="*/ 0 w 17"/>
                  <a:gd name="T1" fmla="*/ 0 h 17"/>
                  <a:gd name="T2" fmla="*/ 17 w 17"/>
                  <a:gd name="T3" fmla="*/ 17 h 17"/>
                  <a:gd name="T4" fmla="*/ 17 w 17"/>
                  <a:gd name="T5" fmla="*/ 17 h 17"/>
                  <a:gd name="T6" fmla="*/ 0 w 17"/>
                  <a:gd name="T7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7">
                    <a:moveTo>
                      <a:pt x="0" y="0"/>
                    </a:moveTo>
                    <a:lnTo>
                      <a:pt x="17" y="17"/>
                    </a:lnTo>
                    <a:lnTo>
                      <a:pt x="17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5" name="Freeform 4736"/>
              <p:cNvSpPr/>
              <p:nvPr/>
            </p:nvSpPr>
            <p:spPr bwMode="auto">
              <a:xfrm>
                <a:off x="6451" y="1703"/>
                <a:ext cx="151" cy="138"/>
              </a:xfrm>
              <a:custGeom>
                <a:gdLst>
                  <a:gd name="T0" fmla="*/ 64 w 64"/>
                  <a:gd name="T1" fmla="*/ 5 h 58"/>
                  <a:gd name="T2" fmla="*/ 29 w 64"/>
                  <a:gd name="T3" fmla="*/ 52 h 58"/>
                  <a:gd name="T4" fmla="*/ 0 w 64"/>
                  <a:gd name="T5" fmla="*/ 58 h 58"/>
                  <a:gd name="T6" fmla="*/ 58 w 64"/>
                  <a:gd name="T7" fmla="*/ 0 h 58"/>
                  <a:gd name="T8" fmla="*/ 64 w 64"/>
                  <a:gd name="T9" fmla="*/ 5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57">
                    <a:moveTo>
                      <a:pt x="64" y="5"/>
                    </a:moveTo>
                    <a:cubicBezTo>
                      <a:pt x="62" y="26"/>
                      <a:pt x="48" y="44"/>
                      <a:pt x="29" y="52"/>
                    </a:cubicBezTo>
                    <a:cubicBezTo>
                      <a:pt x="20" y="56"/>
                      <a:pt x="10" y="57"/>
                      <a:pt x="0" y="58"/>
                    </a:cubicBezTo>
                    <a:cubicBezTo>
                      <a:pt x="58" y="0"/>
                      <a:pt x="58" y="0"/>
                      <a:pt x="58" y="0"/>
                    </a:cubicBezTo>
                    <a:lnTo>
                      <a:pt x="64" y="5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6" name="Freeform 4737"/>
              <p:cNvSpPr/>
              <p:nvPr/>
            </p:nvSpPr>
            <p:spPr bwMode="auto">
              <a:xfrm>
                <a:off x="6643" y="1756"/>
                <a:ext cx="7" cy="9"/>
              </a:xfrm>
              <a:custGeom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4 h 4"/>
                  <a:gd name="T6" fmla="*/ 0 w 3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7" name="Freeform 4738"/>
              <p:cNvSpPr/>
              <p:nvPr/>
            </p:nvSpPr>
            <p:spPr bwMode="auto">
              <a:xfrm>
                <a:off x="6645" y="1768"/>
                <a:ext cx="14" cy="11"/>
              </a:xfrm>
              <a:custGeom>
                <a:gdLst>
                  <a:gd name="T0" fmla="*/ 3 w 6"/>
                  <a:gd name="T1" fmla="*/ 5 h 5"/>
                  <a:gd name="T2" fmla="*/ 0 w 6"/>
                  <a:gd name="T3" fmla="*/ 1 h 5"/>
                  <a:gd name="T4" fmla="*/ 3 w 6"/>
                  <a:gd name="T5" fmla="*/ 0 h 5"/>
                  <a:gd name="T6" fmla="*/ 6 w 6"/>
                  <a:gd name="T7" fmla="*/ 2 h 5"/>
                  <a:gd name="T8" fmla="*/ 3 w 6"/>
                  <a:gd name="T9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4"/>
                      <a:pt x="1" y="2"/>
                      <a:pt x="0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6" y="2"/>
                      <a:pt x="6" y="2"/>
                      <a:pt x="6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8" name="Freeform 4739"/>
              <p:cNvSpPr/>
              <p:nvPr/>
            </p:nvSpPr>
            <p:spPr bwMode="auto">
              <a:xfrm>
                <a:off x="6652" y="1772"/>
                <a:ext cx="19" cy="24"/>
              </a:xfrm>
              <a:custGeom>
                <a:gdLst>
                  <a:gd name="T0" fmla="*/ 8 w 8"/>
                  <a:gd name="T1" fmla="*/ 5 h 10"/>
                  <a:gd name="T2" fmla="*/ 0 w 8"/>
                  <a:gd name="T3" fmla="*/ 10 h 10"/>
                  <a:gd name="T4" fmla="*/ 0 w 8"/>
                  <a:gd name="T5" fmla="*/ 3 h 10"/>
                  <a:gd name="T6" fmla="*/ 3 w 8"/>
                  <a:gd name="T7" fmla="*/ 0 h 10"/>
                  <a:gd name="T8" fmla="*/ 8 w 8"/>
                  <a:gd name="T9" fmla="*/ 5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8" y="5"/>
                    </a:moveTo>
                    <a:cubicBezTo>
                      <a:pt x="6" y="8"/>
                      <a:pt x="3" y="10"/>
                      <a:pt x="0" y="10"/>
                    </a:cubicBezTo>
                    <a:cubicBezTo>
                      <a:pt x="1" y="7"/>
                      <a:pt x="1" y="5"/>
                      <a:pt x="0" y="3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9" name="Freeform 4740"/>
              <p:cNvSpPr/>
              <p:nvPr/>
            </p:nvSpPr>
            <p:spPr bwMode="auto">
              <a:xfrm>
                <a:off x="6614" y="1746"/>
                <a:ext cx="29" cy="38"/>
              </a:xfrm>
              <a:custGeom>
                <a:gdLst>
                  <a:gd name="T0" fmla="*/ 0 w 12"/>
                  <a:gd name="T1" fmla="*/ 15 h 16"/>
                  <a:gd name="T2" fmla="*/ 5 w 12"/>
                  <a:gd name="T3" fmla="*/ 0 h 16"/>
                  <a:gd name="T4" fmla="*/ 6 w 12"/>
                  <a:gd name="T5" fmla="*/ 1 h 16"/>
                  <a:gd name="T6" fmla="*/ 10 w 12"/>
                  <a:gd name="T7" fmla="*/ 11 h 16"/>
                  <a:gd name="T8" fmla="*/ 0 w 12"/>
                  <a:gd name="T9" fmla="*/ 1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0" y="15"/>
                    </a:moveTo>
                    <a:cubicBezTo>
                      <a:pt x="2" y="10"/>
                      <a:pt x="4" y="5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0" y="1"/>
                      <a:pt x="12" y="7"/>
                      <a:pt x="10" y="11"/>
                    </a:cubicBezTo>
                    <a:cubicBezTo>
                      <a:pt x="9" y="15"/>
                      <a:pt x="4" y="16"/>
                      <a:pt x="0" y="15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0" name="Freeform 4741"/>
              <p:cNvSpPr/>
              <p:nvPr/>
            </p:nvSpPr>
            <p:spPr bwMode="auto">
              <a:xfrm>
                <a:off x="6617" y="1772"/>
                <a:ext cx="30" cy="36"/>
              </a:xfrm>
              <a:custGeom>
                <a:gdLst>
                  <a:gd name="T0" fmla="*/ 3 w 13"/>
                  <a:gd name="T1" fmla="*/ 13 h 15"/>
                  <a:gd name="T2" fmla="*/ 0 w 13"/>
                  <a:gd name="T3" fmla="*/ 6 h 15"/>
                  <a:gd name="T4" fmla="*/ 11 w 13"/>
                  <a:gd name="T5" fmla="*/ 0 h 15"/>
                  <a:gd name="T6" fmla="*/ 13 w 13"/>
                  <a:gd name="T7" fmla="*/ 4 h 15"/>
                  <a:gd name="T8" fmla="*/ 3 w 13"/>
                  <a:gd name="T9" fmla="*/ 15 h 15"/>
                  <a:gd name="T10" fmla="*/ 3 w 13"/>
                  <a:gd name="T11" fmla="*/ 13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3" y="13"/>
                    </a:moveTo>
                    <a:cubicBezTo>
                      <a:pt x="3" y="10"/>
                      <a:pt x="2" y="8"/>
                      <a:pt x="0" y="6"/>
                    </a:cubicBezTo>
                    <a:cubicBezTo>
                      <a:pt x="4" y="7"/>
                      <a:pt x="10" y="4"/>
                      <a:pt x="11" y="0"/>
                    </a:cubicBezTo>
                    <a:cubicBezTo>
                      <a:pt x="12" y="1"/>
                      <a:pt x="13" y="3"/>
                      <a:pt x="13" y="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3"/>
                      <a:pt x="3" y="1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1" name="Freeform 4742"/>
              <p:cNvSpPr/>
              <p:nvPr/>
            </p:nvSpPr>
            <p:spPr bwMode="auto">
              <a:xfrm>
                <a:off x="6624" y="1782"/>
                <a:ext cx="26" cy="33"/>
              </a:xfrm>
              <a:custGeom>
                <a:gdLst>
                  <a:gd name="T0" fmla="*/ 9 w 11"/>
                  <a:gd name="T1" fmla="*/ 8 h 14"/>
                  <a:gd name="T2" fmla="*/ 0 w 11"/>
                  <a:gd name="T3" fmla="*/ 13 h 14"/>
                  <a:gd name="T4" fmla="*/ 0 w 11"/>
                  <a:gd name="T5" fmla="*/ 11 h 14"/>
                  <a:gd name="T6" fmla="*/ 10 w 11"/>
                  <a:gd name="T7" fmla="*/ 0 h 14"/>
                  <a:gd name="T8" fmla="*/ 9 w 11"/>
                  <a:gd name="T9" fmla="*/ 8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4">
                    <a:moveTo>
                      <a:pt x="9" y="8"/>
                    </a:moveTo>
                    <a:cubicBezTo>
                      <a:pt x="7" y="11"/>
                      <a:pt x="4" y="14"/>
                      <a:pt x="0" y="13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3"/>
                      <a:pt x="11" y="6"/>
                      <a:pt x="9" y="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2" name="Freeform 4743"/>
              <p:cNvSpPr/>
              <p:nvPr/>
            </p:nvSpPr>
            <p:spPr bwMode="auto">
              <a:xfrm>
                <a:off x="6584" y="1829"/>
                <a:ext cx="18" cy="19"/>
              </a:xfrm>
              <a:custGeom>
                <a:gdLst>
                  <a:gd name="T0" fmla="*/ 0 w 8"/>
                  <a:gd name="T1" fmla="*/ 8 h 8"/>
                  <a:gd name="T2" fmla="*/ 1 w 8"/>
                  <a:gd name="T3" fmla="*/ 0 h 8"/>
                  <a:gd name="T4" fmla="*/ 8 w 8"/>
                  <a:gd name="T5" fmla="*/ 0 h 8"/>
                  <a:gd name="T6" fmla="*/ 0 w 8"/>
                  <a:gd name="T7" fmla="*/ 7 h 8"/>
                  <a:gd name="T8" fmla="*/ 0 w 8"/>
                  <a:gd name="T9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5"/>
                      <a:pt x="2" y="2"/>
                      <a:pt x="1" y="0"/>
                    </a:cubicBezTo>
                    <a:cubicBezTo>
                      <a:pt x="3" y="1"/>
                      <a:pt x="5" y="1"/>
                      <a:pt x="8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3" name="Freeform 4744"/>
              <p:cNvSpPr/>
              <p:nvPr/>
            </p:nvSpPr>
            <p:spPr bwMode="auto">
              <a:xfrm>
                <a:off x="6581" y="1827"/>
                <a:ext cx="36" cy="33"/>
              </a:xfrm>
              <a:custGeom>
                <a:gdLst>
                  <a:gd name="T0" fmla="*/ 11 w 15"/>
                  <a:gd name="T1" fmla="*/ 10 h 14"/>
                  <a:gd name="T2" fmla="*/ 0 w 15"/>
                  <a:gd name="T3" fmla="*/ 11 h 14"/>
                  <a:gd name="T4" fmla="*/ 0 w 15"/>
                  <a:gd name="T5" fmla="*/ 10 h 14"/>
                  <a:gd name="T6" fmla="*/ 1 w 15"/>
                  <a:gd name="T7" fmla="*/ 8 h 14"/>
                  <a:gd name="T8" fmla="*/ 9 w 15"/>
                  <a:gd name="T9" fmla="*/ 1 h 14"/>
                  <a:gd name="T10" fmla="*/ 13 w 15"/>
                  <a:gd name="T11" fmla="*/ 0 h 14"/>
                  <a:gd name="T12" fmla="*/ 11 w 15"/>
                  <a:gd name="T13" fmla="*/ 1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11" y="10"/>
                    </a:moveTo>
                    <a:cubicBezTo>
                      <a:pt x="8" y="14"/>
                      <a:pt x="4" y="13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2" y="0"/>
                      <a:pt x="13" y="0"/>
                    </a:cubicBezTo>
                    <a:cubicBezTo>
                      <a:pt x="15" y="3"/>
                      <a:pt x="14" y="8"/>
                      <a:pt x="11" y="1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4" name="Freeform 4745"/>
              <p:cNvSpPr/>
              <p:nvPr/>
            </p:nvSpPr>
            <p:spPr bwMode="auto">
              <a:xfrm>
                <a:off x="6581" y="1846"/>
                <a:ext cx="3" cy="5"/>
              </a:xfrm>
              <a:custGeom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5" name="Freeform 4746"/>
              <p:cNvSpPr/>
              <p:nvPr/>
            </p:nvSpPr>
            <p:spPr bwMode="auto">
              <a:xfrm>
                <a:off x="6614" y="1808"/>
                <a:ext cx="36" cy="36"/>
              </a:xfrm>
              <a:custGeom>
                <a:gdLst>
                  <a:gd name="T0" fmla="*/ 1 w 15"/>
                  <a:gd name="T1" fmla="*/ 13 h 15"/>
                  <a:gd name="T2" fmla="*/ 1 w 15"/>
                  <a:gd name="T3" fmla="*/ 13 h 15"/>
                  <a:gd name="T4" fmla="*/ 0 w 15"/>
                  <a:gd name="T5" fmla="*/ 7 h 15"/>
                  <a:gd name="T6" fmla="*/ 1 w 15"/>
                  <a:gd name="T7" fmla="*/ 6 h 15"/>
                  <a:gd name="T8" fmla="*/ 3 w 15"/>
                  <a:gd name="T9" fmla="*/ 3 h 15"/>
                  <a:gd name="T10" fmla="*/ 13 w 15"/>
                  <a:gd name="T11" fmla="*/ 0 h 15"/>
                  <a:gd name="T12" fmla="*/ 11 w 15"/>
                  <a:gd name="T13" fmla="*/ 10 h 15"/>
                  <a:gd name="T14" fmla="*/ 1 w 15"/>
                  <a:gd name="T15" fmla="*/ 13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5">
                    <a:moveTo>
                      <a:pt x="1" y="13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2" y="11"/>
                      <a:pt x="2" y="9"/>
                      <a:pt x="0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7" y="5"/>
                      <a:pt x="11" y="3"/>
                      <a:pt x="13" y="0"/>
                    </a:cubicBezTo>
                    <a:cubicBezTo>
                      <a:pt x="15" y="3"/>
                      <a:pt x="14" y="8"/>
                      <a:pt x="11" y="10"/>
                    </a:cubicBezTo>
                    <a:cubicBezTo>
                      <a:pt x="9" y="13"/>
                      <a:pt x="5" y="15"/>
                      <a:pt x="1" y="1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6" name="Freeform 4747"/>
              <p:cNvSpPr/>
              <p:nvPr/>
            </p:nvSpPr>
            <p:spPr bwMode="auto">
              <a:xfrm>
                <a:off x="6584" y="1787"/>
                <a:ext cx="37" cy="42"/>
              </a:xfrm>
              <a:custGeom>
                <a:gdLst>
                  <a:gd name="T0" fmla="*/ 0 w 16"/>
                  <a:gd name="T1" fmla="*/ 15 h 18"/>
                  <a:gd name="T2" fmla="*/ 4 w 16"/>
                  <a:gd name="T3" fmla="*/ 11 h 18"/>
                  <a:gd name="T4" fmla="*/ 12 w 16"/>
                  <a:gd name="T5" fmla="*/ 0 h 18"/>
                  <a:gd name="T6" fmla="*/ 16 w 16"/>
                  <a:gd name="T7" fmla="*/ 7 h 18"/>
                  <a:gd name="T8" fmla="*/ 14 w 16"/>
                  <a:gd name="T9" fmla="*/ 11 h 18"/>
                  <a:gd name="T10" fmla="*/ 11 w 16"/>
                  <a:gd name="T11" fmla="*/ 15 h 18"/>
                  <a:gd name="T12" fmla="*/ 0 w 16"/>
                  <a:gd name="T13" fmla="*/ 15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8">
                    <a:moveTo>
                      <a:pt x="0" y="15"/>
                    </a:moveTo>
                    <a:cubicBezTo>
                      <a:pt x="1" y="14"/>
                      <a:pt x="3" y="12"/>
                      <a:pt x="4" y="11"/>
                    </a:cubicBezTo>
                    <a:cubicBezTo>
                      <a:pt x="7" y="7"/>
                      <a:pt x="10" y="4"/>
                      <a:pt x="12" y="0"/>
                    </a:cubicBezTo>
                    <a:cubicBezTo>
                      <a:pt x="13" y="2"/>
                      <a:pt x="15" y="4"/>
                      <a:pt x="16" y="7"/>
                    </a:cubicBezTo>
                    <a:cubicBezTo>
                      <a:pt x="16" y="8"/>
                      <a:pt x="15" y="10"/>
                      <a:pt x="14" y="11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7" y="17"/>
                      <a:pt x="3" y="18"/>
                      <a:pt x="0" y="15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7" name="Freeform 4748"/>
              <p:cNvSpPr/>
              <p:nvPr/>
            </p:nvSpPr>
            <p:spPr bwMode="auto">
              <a:xfrm>
                <a:off x="6610" y="1813"/>
                <a:ext cx="7" cy="9"/>
              </a:xfrm>
              <a:custGeom>
                <a:gdLst>
                  <a:gd name="T0" fmla="*/ 0 w 3"/>
                  <a:gd name="T1" fmla="*/ 4 h 4"/>
                  <a:gd name="T2" fmla="*/ 3 w 3"/>
                  <a:gd name="T3" fmla="*/ 0 h 4"/>
                  <a:gd name="T4" fmla="*/ 2 w 3"/>
                  <a:gd name="T5" fmla="*/ 3 h 4"/>
                  <a:gd name="T6" fmla="*/ 0 w 3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1" y="3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8" name="Freeform 4749"/>
              <p:cNvSpPr/>
              <p:nvPr/>
            </p:nvSpPr>
            <p:spPr bwMode="auto">
              <a:xfrm>
                <a:off x="6543" y="1827"/>
                <a:ext cx="43" cy="35"/>
              </a:xfrm>
              <a:custGeom>
                <a:gdLst>
                  <a:gd name="T0" fmla="*/ 12 w 18"/>
                  <a:gd name="T1" fmla="*/ 12 h 15"/>
                  <a:gd name="T2" fmla="*/ 0 w 18"/>
                  <a:gd name="T3" fmla="*/ 9 h 15"/>
                  <a:gd name="T4" fmla="*/ 15 w 18"/>
                  <a:gd name="T5" fmla="*/ 0 h 15"/>
                  <a:gd name="T6" fmla="*/ 12 w 18"/>
                  <a:gd name="T7" fmla="*/ 1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5">
                    <a:moveTo>
                      <a:pt x="12" y="12"/>
                    </a:moveTo>
                    <a:cubicBezTo>
                      <a:pt x="8" y="15"/>
                      <a:pt x="3" y="14"/>
                      <a:pt x="0" y="9"/>
                    </a:cubicBezTo>
                    <a:cubicBezTo>
                      <a:pt x="5" y="7"/>
                      <a:pt x="10" y="4"/>
                      <a:pt x="15" y="0"/>
                    </a:cubicBezTo>
                    <a:cubicBezTo>
                      <a:pt x="18" y="3"/>
                      <a:pt x="16" y="10"/>
                      <a:pt x="12" y="1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9" name="Freeform 4750"/>
              <p:cNvSpPr/>
              <p:nvPr/>
            </p:nvSpPr>
            <p:spPr bwMode="auto">
              <a:xfrm>
                <a:off x="6513" y="1884"/>
                <a:ext cx="28" cy="28"/>
              </a:xfrm>
              <a:custGeom>
                <a:gdLst>
                  <a:gd name="T0" fmla="*/ 0 w 12"/>
                  <a:gd name="T1" fmla="*/ 9 h 12"/>
                  <a:gd name="T2" fmla="*/ 5 w 12"/>
                  <a:gd name="T3" fmla="*/ 0 h 12"/>
                  <a:gd name="T4" fmla="*/ 6 w 12"/>
                  <a:gd name="T5" fmla="*/ 0 h 12"/>
                  <a:gd name="T6" fmla="*/ 7 w 12"/>
                  <a:gd name="T7" fmla="*/ 0 h 12"/>
                  <a:gd name="T8" fmla="*/ 12 w 12"/>
                  <a:gd name="T9" fmla="*/ 3 h 12"/>
                  <a:gd name="T10" fmla="*/ 3 w 12"/>
                  <a:gd name="T11" fmla="*/ 12 h 12"/>
                  <a:gd name="T12" fmla="*/ 0 w 12"/>
                  <a:gd name="T13" fmla="*/ 9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9"/>
                    </a:moveTo>
                    <a:cubicBezTo>
                      <a:pt x="3" y="7"/>
                      <a:pt x="5" y="4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8" y="2"/>
                      <a:pt x="10" y="3"/>
                      <a:pt x="12" y="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1"/>
                      <a:pt x="1" y="10"/>
                      <a:pt x="0" y="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0" name="Freeform 4751"/>
              <p:cNvSpPr/>
              <p:nvPr/>
            </p:nvSpPr>
            <p:spPr bwMode="auto">
              <a:xfrm>
                <a:off x="6520" y="1891"/>
                <a:ext cx="26" cy="21"/>
              </a:xfrm>
              <a:custGeom>
                <a:gdLst>
                  <a:gd name="T0" fmla="*/ 11 w 11"/>
                  <a:gd name="T1" fmla="*/ 0 h 9"/>
                  <a:gd name="T2" fmla="*/ 6 w 11"/>
                  <a:gd name="T3" fmla="*/ 9 h 9"/>
                  <a:gd name="T4" fmla="*/ 0 w 11"/>
                  <a:gd name="T5" fmla="*/ 9 h 9"/>
                  <a:gd name="T6" fmla="*/ 9 w 11"/>
                  <a:gd name="T7" fmla="*/ 0 h 9"/>
                  <a:gd name="T8" fmla="*/ 11 w 11"/>
                  <a:gd name="T9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9" y="3"/>
                      <a:pt x="7" y="6"/>
                      <a:pt x="6" y="9"/>
                    </a:cubicBezTo>
                    <a:cubicBezTo>
                      <a:pt x="4" y="9"/>
                      <a:pt x="2" y="9"/>
                      <a:pt x="0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1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1" name="Freeform 4752"/>
              <p:cNvSpPr/>
              <p:nvPr/>
            </p:nvSpPr>
            <p:spPr bwMode="auto">
              <a:xfrm>
                <a:off x="6534" y="1891"/>
                <a:ext cx="16" cy="21"/>
              </a:xfrm>
              <a:custGeom>
                <a:gdLst>
                  <a:gd name="T0" fmla="*/ 1 w 7"/>
                  <a:gd name="T1" fmla="*/ 9 h 9"/>
                  <a:gd name="T2" fmla="*/ 0 w 7"/>
                  <a:gd name="T3" fmla="*/ 9 h 9"/>
                  <a:gd name="T4" fmla="*/ 5 w 7"/>
                  <a:gd name="T5" fmla="*/ 0 h 9"/>
                  <a:gd name="T6" fmla="*/ 7 w 7"/>
                  <a:gd name="T7" fmla="*/ 0 h 9"/>
                  <a:gd name="T8" fmla="*/ 1 w 7"/>
                  <a:gd name="T9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1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6"/>
                      <a:pt x="3" y="3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6" y="4"/>
                      <a:pt x="5" y="7"/>
                      <a:pt x="1" y="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2" name="Freeform 4753"/>
              <p:cNvSpPr/>
              <p:nvPr/>
            </p:nvSpPr>
            <p:spPr bwMode="auto">
              <a:xfrm>
                <a:off x="6567" y="1910"/>
                <a:ext cx="28" cy="55"/>
              </a:xfrm>
              <a:custGeom>
                <a:gdLst>
                  <a:gd name="T0" fmla="*/ 9 w 12"/>
                  <a:gd name="T1" fmla="*/ 11 h 23"/>
                  <a:gd name="T2" fmla="*/ 7 w 12"/>
                  <a:gd name="T3" fmla="*/ 22 h 23"/>
                  <a:gd name="T4" fmla="*/ 1 w 12"/>
                  <a:gd name="T5" fmla="*/ 14 h 23"/>
                  <a:gd name="T6" fmla="*/ 1 w 12"/>
                  <a:gd name="T7" fmla="*/ 9 h 23"/>
                  <a:gd name="T8" fmla="*/ 1 w 12"/>
                  <a:gd name="T9" fmla="*/ 0 h 23"/>
                  <a:gd name="T10" fmla="*/ 5 w 12"/>
                  <a:gd name="T11" fmla="*/ 4 h 23"/>
                  <a:gd name="T12" fmla="*/ 9 w 12"/>
                  <a:gd name="T13" fmla="*/ 11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3">
                    <a:moveTo>
                      <a:pt x="9" y="11"/>
                    </a:moveTo>
                    <a:cubicBezTo>
                      <a:pt x="11" y="15"/>
                      <a:pt x="12" y="21"/>
                      <a:pt x="7" y="22"/>
                    </a:cubicBezTo>
                    <a:cubicBezTo>
                      <a:pt x="2" y="23"/>
                      <a:pt x="1" y="17"/>
                      <a:pt x="1" y="14"/>
                    </a:cubicBezTo>
                    <a:cubicBezTo>
                      <a:pt x="1" y="12"/>
                      <a:pt x="1" y="11"/>
                      <a:pt x="1" y="9"/>
                    </a:cubicBezTo>
                    <a:cubicBezTo>
                      <a:pt x="1" y="6"/>
                      <a:pt x="0" y="3"/>
                      <a:pt x="1" y="0"/>
                    </a:cubicBezTo>
                    <a:cubicBezTo>
                      <a:pt x="2" y="1"/>
                      <a:pt x="4" y="3"/>
                      <a:pt x="5" y="4"/>
                    </a:cubicBezTo>
                    <a:cubicBezTo>
                      <a:pt x="7" y="6"/>
                      <a:pt x="8" y="9"/>
                      <a:pt x="9" y="1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3" name="Freeform 4754"/>
              <p:cNvSpPr/>
              <p:nvPr/>
            </p:nvSpPr>
            <p:spPr bwMode="auto">
              <a:xfrm>
                <a:off x="6505" y="1908"/>
                <a:ext cx="12" cy="9"/>
              </a:xfrm>
              <a:custGeom>
                <a:gdLst>
                  <a:gd name="T0" fmla="*/ 0 w 5"/>
                  <a:gd name="T1" fmla="*/ 0 h 4"/>
                  <a:gd name="T2" fmla="*/ 1 w 5"/>
                  <a:gd name="T3" fmla="*/ 0 h 4"/>
                  <a:gd name="T4" fmla="*/ 1 w 5"/>
                  <a:gd name="T5" fmla="*/ 0 h 4"/>
                  <a:gd name="T6" fmla="*/ 5 w 5"/>
                  <a:gd name="T7" fmla="*/ 3 h 4"/>
                  <a:gd name="T8" fmla="*/ 4 w 5"/>
                  <a:gd name="T9" fmla="*/ 4 h 4"/>
                  <a:gd name="T10" fmla="*/ 0 w 5"/>
                  <a:gd name="T1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4" y="2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4" name="Freeform 4755"/>
              <p:cNvSpPr/>
              <p:nvPr/>
            </p:nvSpPr>
            <p:spPr bwMode="auto">
              <a:xfrm>
                <a:off x="6515" y="1915"/>
                <a:ext cx="16" cy="12"/>
              </a:xfrm>
              <a:custGeom>
                <a:gdLst>
                  <a:gd name="T0" fmla="*/ 7 w 7"/>
                  <a:gd name="T1" fmla="*/ 1 h 5"/>
                  <a:gd name="T2" fmla="*/ 4 w 7"/>
                  <a:gd name="T3" fmla="*/ 5 h 5"/>
                  <a:gd name="T4" fmla="*/ 0 w 7"/>
                  <a:gd name="T5" fmla="*/ 1 h 5"/>
                  <a:gd name="T6" fmla="*/ 1 w 7"/>
                  <a:gd name="T7" fmla="*/ 0 h 5"/>
                  <a:gd name="T8" fmla="*/ 7 w 7"/>
                  <a:gd name="T9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1"/>
                    </a:moveTo>
                    <a:cubicBezTo>
                      <a:pt x="6" y="2"/>
                      <a:pt x="5" y="4"/>
                      <a:pt x="4" y="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1"/>
                      <a:pt x="5" y="1"/>
                      <a:pt x="7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5" name="Freeform 4756"/>
              <p:cNvSpPr/>
              <p:nvPr/>
            </p:nvSpPr>
            <p:spPr bwMode="auto">
              <a:xfrm>
                <a:off x="6531" y="1789"/>
                <a:ext cx="154" cy="142"/>
              </a:xfrm>
              <a:custGeom>
                <a:gdLst>
                  <a:gd name="T0" fmla="*/ 64 w 65"/>
                  <a:gd name="T1" fmla="*/ 6 h 60"/>
                  <a:gd name="T2" fmla="*/ 57 w 65"/>
                  <a:gd name="T3" fmla="*/ 9 h 60"/>
                  <a:gd name="T4" fmla="*/ 57 w 65"/>
                  <a:gd name="T5" fmla="*/ 10 h 60"/>
                  <a:gd name="T6" fmla="*/ 53 w 65"/>
                  <a:gd name="T7" fmla="*/ 23 h 60"/>
                  <a:gd name="T8" fmla="*/ 38 w 65"/>
                  <a:gd name="T9" fmla="*/ 30 h 60"/>
                  <a:gd name="T10" fmla="*/ 37 w 65"/>
                  <a:gd name="T11" fmla="*/ 31 h 60"/>
                  <a:gd name="T12" fmla="*/ 37 w 65"/>
                  <a:gd name="T13" fmla="*/ 31 h 60"/>
                  <a:gd name="T14" fmla="*/ 16 w 65"/>
                  <a:gd name="T15" fmla="*/ 48 h 60"/>
                  <a:gd name="T16" fmla="*/ 14 w 65"/>
                  <a:gd name="T17" fmla="*/ 49 h 60"/>
                  <a:gd name="T18" fmla="*/ 5 w 65"/>
                  <a:gd name="T19" fmla="*/ 59 h 60"/>
                  <a:gd name="T20" fmla="*/ 0 w 65"/>
                  <a:gd name="T21" fmla="*/ 60 h 60"/>
                  <a:gd name="T22" fmla="*/ 1 w 65"/>
                  <a:gd name="T23" fmla="*/ 59 h 60"/>
                  <a:gd name="T24" fmla="*/ 5 w 65"/>
                  <a:gd name="T25" fmla="*/ 52 h 60"/>
                  <a:gd name="T26" fmla="*/ 9 w 65"/>
                  <a:gd name="T27" fmla="*/ 44 h 60"/>
                  <a:gd name="T28" fmla="*/ 10 w 65"/>
                  <a:gd name="T29" fmla="*/ 43 h 60"/>
                  <a:gd name="T30" fmla="*/ 13 w 65"/>
                  <a:gd name="T31" fmla="*/ 41 h 60"/>
                  <a:gd name="T32" fmla="*/ 25 w 65"/>
                  <a:gd name="T33" fmla="*/ 41 h 60"/>
                  <a:gd name="T34" fmla="*/ 30 w 65"/>
                  <a:gd name="T35" fmla="*/ 30 h 60"/>
                  <a:gd name="T36" fmla="*/ 34 w 65"/>
                  <a:gd name="T37" fmla="*/ 27 h 60"/>
                  <a:gd name="T38" fmla="*/ 36 w 65"/>
                  <a:gd name="T39" fmla="*/ 23 h 60"/>
                  <a:gd name="T40" fmla="*/ 36 w 65"/>
                  <a:gd name="T41" fmla="*/ 23 h 60"/>
                  <a:gd name="T42" fmla="*/ 49 w 65"/>
                  <a:gd name="T43" fmla="*/ 18 h 60"/>
                  <a:gd name="T44" fmla="*/ 50 w 65"/>
                  <a:gd name="T45" fmla="*/ 11 h 60"/>
                  <a:gd name="T46" fmla="*/ 49 w 65"/>
                  <a:gd name="T47" fmla="*/ 7 h 60"/>
                  <a:gd name="T48" fmla="*/ 51 w 65"/>
                  <a:gd name="T49" fmla="*/ 4 h 60"/>
                  <a:gd name="T50" fmla="*/ 51 w 65"/>
                  <a:gd name="T51" fmla="*/ 4 h 60"/>
                  <a:gd name="T52" fmla="*/ 60 w 65"/>
                  <a:gd name="T53" fmla="*/ 0 h 60"/>
                  <a:gd name="T54" fmla="*/ 65 w 65"/>
                  <a:gd name="T55" fmla="*/ 5 h 60"/>
                  <a:gd name="T56" fmla="*/ 64 w 65"/>
                  <a:gd name="T57" fmla="*/ 6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5" h="60">
                    <a:moveTo>
                      <a:pt x="64" y="6"/>
                    </a:moveTo>
                    <a:cubicBezTo>
                      <a:pt x="62" y="7"/>
                      <a:pt x="59" y="8"/>
                      <a:pt x="57" y="9"/>
                    </a:cubicBezTo>
                    <a:cubicBezTo>
                      <a:pt x="57" y="9"/>
                      <a:pt x="57" y="9"/>
                      <a:pt x="57" y="10"/>
                    </a:cubicBezTo>
                    <a:cubicBezTo>
                      <a:pt x="57" y="14"/>
                      <a:pt x="56" y="20"/>
                      <a:pt x="53" y="23"/>
                    </a:cubicBezTo>
                    <a:cubicBezTo>
                      <a:pt x="49" y="28"/>
                      <a:pt x="44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41"/>
                      <a:pt x="26" y="53"/>
                      <a:pt x="16" y="48"/>
                    </a:cubicBezTo>
                    <a:cubicBezTo>
                      <a:pt x="15" y="48"/>
                      <a:pt x="14" y="48"/>
                      <a:pt x="14" y="49"/>
                    </a:cubicBezTo>
                    <a:cubicBezTo>
                      <a:pt x="14" y="53"/>
                      <a:pt x="9" y="57"/>
                      <a:pt x="5" y="59"/>
                    </a:cubicBezTo>
                    <a:cubicBezTo>
                      <a:pt x="4" y="59"/>
                      <a:pt x="2" y="60"/>
                      <a:pt x="0" y="60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2" y="56"/>
                      <a:pt x="4" y="54"/>
                      <a:pt x="5" y="52"/>
                    </a:cubicBezTo>
                    <a:cubicBezTo>
                      <a:pt x="7" y="50"/>
                      <a:pt x="9" y="47"/>
                      <a:pt x="9" y="44"/>
                    </a:cubicBezTo>
                    <a:cubicBezTo>
                      <a:pt x="10" y="44"/>
                      <a:pt x="10" y="43"/>
                      <a:pt x="10" y="43"/>
                    </a:cubicBezTo>
                    <a:cubicBezTo>
                      <a:pt x="11" y="42"/>
                      <a:pt x="12" y="42"/>
                      <a:pt x="13" y="41"/>
                    </a:cubicBezTo>
                    <a:cubicBezTo>
                      <a:pt x="16" y="43"/>
                      <a:pt x="22" y="44"/>
                      <a:pt x="25" y="41"/>
                    </a:cubicBezTo>
                    <a:cubicBezTo>
                      <a:pt x="29" y="39"/>
                      <a:pt x="31" y="34"/>
                      <a:pt x="30" y="30"/>
                    </a:cubicBezTo>
                    <a:cubicBezTo>
                      <a:pt x="31" y="29"/>
                      <a:pt x="33" y="28"/>
                      <a:pt x="34" y="27"/>
                    </a:cubicBezTo>
                    <a:cubicBezTo>
                      <a:pt x="35" y="26"/>
                      <a:pt x="35" y="24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41" y="24"/>
                      <a:pt x="47" y="22"/>
                      <a:pt x="49" y="18"/>
                    </a:cubicBezTo>
                    <a:cubicBezTo>
                      <a:pt x="50" y="15"/>
                      <a:pt x="51" y="13"/>
                      <a:pt x="50" y="11"/>
                    </a:cubicBezTo>
                    <a:cubicBezTo>
                      <a:pt x="50" y="10"/>
                      <a:pt x="50" y="8"/>
                      <a:pt x="49" y="7"/>
                    </a:cubicBezTo>
                    <a:cubicBezTo>
                      <a:pt x="50" y="6"/>
                      <a:pt x="50" y="5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4" y="4"/>
                      <a:pt x="58" y="2"/>
                      <a:pt x="60" y="0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4" y="5"/>
                      <a:pt x="64" y="6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6" name="Freeform 4757"/>
              <p:cNvSpPr/>
              <p:nvPr/>
            </p:nvSpPr>
            <p:spPr bwMode="auto">
              <a:xfrm>
                <a:off x="6553" y="1891"/>
                <a:ext cx="2" cy="2"/>
              </a:xfrm>
              <a:custGeom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  <a:gd name="T8" fmla="*/ 0 w 1"/>
                  <a:gd name="T9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7" name="Freeform 4758"/>
              <p:cNvSpPr/>
              <p:nvPr/>
            </p:nvSpPr>
            <p:spPr bwMode="auto">
              <a:xfrm>
                <a:off x="6524" y="1912"/>
                <a:ext cx="19" cy="19"/>
              </a:xfrm>
              <a:custGeom>
                <a:gdLst>
                  <a:gd name="T0" fmla="*/ 8 w 8"/>
                  <a:gd name="T1" fmla="*/ 0 h 8"/>
                  <a:gd name="T2" fmla="*/ 4 w 8"/>
                  <a:gd name="T3" fmla="*/ 7 h 8"/>
                  <a:gd name="T4" fmla="*/ 3 w 8"/>
                  <a:gd name="T5" fmla="*/ 8 h 8"/>
                  <a:gd name="T6" fmla="*/ 2 w 8"/>
                  <a:gd name="T7" fmla="*/ 8 h 8"/>
                  <a:gd name="T8" fmla="*/ 0 w 8"/>
                  <a:gd name="T9" fmla="*/ 6 h 8"/>
                  <a:gd name="T10" fmla="*/ 3 w 8"/>
                  <a:gd name="T11" fmla="*/ 2 h 8"/>
                  <a:gd name="T12" fmla="*/ 6 w 8"/>
                  <a:gd name="T13" fmla="*/ 1 h 8"/>
                  <a:gd name="T14" fmla="*/ 8 w 8"/>
                  <a:gd name="T15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7" y="2"/>
                      <a:pt x="5" y="4"/>
                      <a:pt x="4" y="7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3" y="8"/>
                      <a:pt x="3" y="8"/>
                      <a:pt x="2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2" y="3"/>
                      <a:pt x="3" y="2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6" y="1"/>
                      <a:pt x="7" y="0"/>
                      <a:pt x="8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8" name="Freeform 4759"/>
              <p:cNvSpPr/>
              <p:nvPr/>
            </p:nvSpPr>
            <p:spPr bwMode="auto">
              <a:xfrm>
                <a:off x="6626" y="1867"/>
                <a:ext cx="33" cy="50"/>
              </a:xfrm>
              <a:custGeom>
                <a:gdLst>
                  <a:gd name="T0" fmla="*/ 12 w 14"/>
                  <a:gd name="T1" fmla="*/ 16 h 21"/>
                  <a:gd name="T2" fmla="*/ 2 w 14"/>
                  <a:gd name="T3" fmla="*/ 11 h 21"/>
                  <a:gd name="T4" fmla="*/ 0 w 14"/>
                  <a:gd name="T5" fmla="*/ 0 h 21"/>
                  <a:gd name="T6" fmla="*/ 8 w 14"/>
                  <a:gd name="T7" fmla="*/ 6 h 21"/>
                  <a:gd name="T8" fmla="*/ 12 w 14"/>
                  <a:gd name="T9" fmla="*/ 16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1">
                    <a:moveTo>
                      <a:pt x="12" y="16"/>
                    </a:moveTo>
                    <a:cubicBezTo>
                      <a:pt x="7" y="21"/>
                      <a:pt x="4" y="14"/>
                      <a:pt x="2" y="11"/>
                    </a:cubicBezTo>
                    <a:cubicBezTo>
                      <a:pt x="1" y="7"/>
                      <a:pt x="1" y="3"/>
                      <a:pt x="0" y="0"/>
                    </a:cubicBezTo>
                    <a:cubicBezTo>
                      <a:pt x="3" y="2"/>
                      <a:pt x="6" y="4"/>
                      <a:pt x="8" y="6"/>
                    </a:cubicBezTo>
                    <a:cubicBezTo>
                      <a:pt x="10" y="8"/>
                      <a:pt x="14" y="13"/>
                      <a:pt x="12" y="1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9" name="Freeform 4760"/>
              <p:cNvSpPr/>
              <p:nvPr/>
            </p:nvSpPr>
            <p:spPr bwMode="auto">
              <a:xfrm>
                <a:off x="6673" y="1815"/>
                <a:ext cx="45" cy="45"/>
              </a:xfrm>
              <a:custGeom>
                <a:gdLst>
                  <a:gd name="T0" fmla="*/ 14 w 19"/>
                  <a:gd name="T1" fmla="*/ 15 h 19"/>
                  <a:gd name="T2" fmla="*/ 0 w 19"/>
                  <a:gd name="T3" fmla="*/ 0 h 19"/>
                  <a:gd name="T4" fmla="*/ 9 w 19"/>
                  <a:gd name="T5" fmla="*/ 5 h 19"/>
                  <a:gd name="T6" fmla="*/ 14 w 19"/>
                  <a:gd name="T7" fmla="*/ 15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4" y="15"/>
                    </a:moveTo>
                    <a:cubicBezTo>
                      <a:pt x="6" y="19"/>
                      <a:pt x="2" y="5"/>
                      <a:pt x="0" y="0"/>
                    </a:cubicBezTo>
                    <a:cubicBezTo>
                      <a:pt x="3" y="1"/>
                      <a:pt x="6" y="3"/>
                      <a:pt x="9" y="5"/>
                    </a:cubicBezTo>
                    <a:cubicBezTo>
                      <a:pt x="11" y="7"/>
                      <a:pt x="19" y="13"/>
                      <a:pt x="14" y="1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0" name="Freeform 4761"/>
              <p:cNvSpPr/>
              <p:nvPr/>
            </p:nvSpPr>
            <p:spPr bwMode="auto">
              <a:xfrm>
                <a:off x="6487" y="1870"/>
                <a:ext cx="35" cy="35"/>
              </a:xfrm>
              <a:custGeom>
                <a:gdLst>
                  <a:gd name="T0" fmla="*/ 4 w 15"/>
                  <a:gd name="T1" fmla="*/ 0 h 15"/>
                  <a:gd name="T2" fmla="*/ 15 w 15"/>
                  <a:gd name="T3" fmla="*/ 7 h 15"/>
                  <a:gd name="T4" fmla="*/ 8 w 15"/>
                  <a:gd name="T5" fmla="*/ 14 h 15"/>
                  <a:gd name="T6" fmla="*/ 7 w 15"/>
                  <a:gd name="T7" fmla="*/ 15 h 15"/>
                  <a:gd name="T8" fmla="*/ 0 w 15"/>
                  <a:gd name="T9" fmla="*/ 8 h 15"/>
                  <a:gd name="T10" fmla="*/ 4 w 15"/>
                  <a:gd name="T11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4" y="0"/>
                    </a:moveTo>
                    <a:cubicBezTo>
                      <a:pt x="6" y="5"/>
                      <a:pt x="10" y="7"/>
                      <a:pt x="15" y="7"/>
                    </a:cubicBezTo>
                    <a:cubicBezTo>
                      <a:pt x="14" y="10"/>
                      <a:pt x="12" y="14"/>
                      <a:pt x="8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6"/>
                      <a:pt x="4" y="3"/>
                      <a:pt x="4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1" name="Freeform 4762"/>
              <p:cNvSpPr/>
              <p:nvPr/>
            </p:nvSpPr>
            <p:spPr bwMode="auto">
              <a:xfrm>
                <a:off x="6565" y="1855"/>
                <a:ext cx="35" cy="34"/>
              </a:xfrm>
              <a:custGeom>
                <a:gdLst>
                  <a:gd name="T0" fmla="*/ 6 w 15"/>
                  <a:gd name="T1" fmla="*/ 0 h 14"/>
                  <a:gd name="T2" fmla="*/ 15 w 15"/>
                  <a:gd name="T3" fmla="*/ 2 h 14"/>
                  <a:gd name="T4" fmla="*/ 14 w 15"/>
                  <a:gd name="T5" fmla="*/ 7 h 14"/>
                  <a:gd name="T6" fmla="*/ 10 w 15"/>
                  <a:gd name="T7" fmla="*/ 12 h 14"/>
                  <a:gd name="T8" fmla="*/ 0 w 15"/>
                  <a:gd name="T9" fmla="*/ 12 h 14"/>
                  <a:gd name="T10" fmla="*/ 3 w 15"/>
                  <a:gd name="T11" fmla="*/ 4 h 14"/>
                  <a:gd name="T12" fmla="*/ 5 w 15"/>
                  <a:gd name="T13" fmla="*/ 1 h 14"/>
                  <a:gd name="T14" fmla="*/ 6 w 15"/>
                  <a:gd name="T15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4">
                    <a:moveTo>
                      <a:pt x="6" y="0"/>
                    </a:moveTo>
                    <a:cubicBezTo>
                      <a:pt x="9" y="2"/>
                      <a:pt x="12" y="3"/>
                      <a:pt x="15" y="2"/>
                    </a:cubicBezTo>
                    <a:cubicBezTo>
                      <a:pt x="15" y="4"/>
                      <a:pt x="15" y="5"/>
                      <a:pt x="14" y="7"/>
                    </a:cubicBezTo>
                    <a:cubicBezTo>
                      <a:pt x="14" y="9"/>
                      <a:pt x="12" y="11"/>
                      <a:pt x="10" y="12"/>
                    </a:cubicBezTo>
                    <a:cubicBezTo>
                      <a:pt x="7" y="14"/>
                      <a:pt x="3" y="14"/>
                      <a:pt x="0" y="12"/>
                    </a:cubicBezTo>
                    <a:cubicBezTo>
                      <a:pt x="2" y="10"/>
                      <a:pt x="3" y="7"/>
                      <a:pt x="3" y="4"/>
                    </a:cubicBezTo>
                    <a:cubicBezTo>
                      <a:pt x="4" y="3"/>
                      <a:pt x="5" y="2"/>
                      <a:pt x="5" y="1"/>
                    </a:cubicBezTo>
                    <a:cubicBezTo>
                      <a:pt x="6" y="1"/>
                      <a:pt x="6" y="1"/>
                      <a:pt x="6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2" name="Freeform 4763"/>
              <p:cNvSpPr/>
              <p:nvPr/>
            </p:nvSpPr>
            <p:spPr bwMode="auto">
              <a:xfrm>
                <a:off x="6572" y="1858"/>
                <a:ext cx="4" cy="7"/>
              </a:xfrm>
              <a:custGeom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2 h 3"/>
                  <a:gd name="T8" fmla="*/ 2 w 2"/>
                  <a:gd name="T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3" name="Freeform 4764"/>
              <p:cNvSpPr/>
              <p:nvPr/>
            </p:nvSpPr>
            <p:spPr bwMode="auto">
              <a:xfrm>
                <a:off x="6531" y="1855"/>
                <a:ext cx="38" cy="34"/>
              </a:xfrm>
              <a:custGeom>
                <a:gdLst>
                  <a:gd name="T0" fmla="*/ 5 w 16"/>
                  <a:gd name="T1" fmla="*/ 14 h 14"/>
                  <a:gd name="T2" fmla="*/ 0 w 16"/>
                  <a:gd name="T3" fmla="*/ 11 h 14"/>
                  <a:gd name="T4" fmla="*/ 0 w 16"/>
                  <a:gd name="T5" fmla="*/ 11 h 14"/>
                  <a:gd name="T6" fmla="*/ 4 w 16"/>
                  <a:gd name="T7" fmla="*/ 5 h 14"/>
                  <a:gd name="T8" fmla="*/ 5 w 16"/>
                  <a:gd name="T9" fmla="*/ 0 h 14"/>
                  <a:gd name="T10" fmla="*/ 16 w 16"/>
                  <a:gd name="T11" fmla="*/ 3 h 14"/>
                  <a:gd name="T12" fmla="*/ 16 w 16"/>
                  <a:gd name="T13" fmla="*/ 3 h 14"/>
                  <a:gd name="T14" fmla="*/ 9 w 16"/>
                  <a:gd name="T15" fmla="*/ 10 h 14"/>
                  <a:gd name="T16" fmla="*/ 5 w 16"/>
                  <a:gd name="T17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4">
                    <a:moveTo>
                      <a:pt x="5" y="14"/>
                    </a:moveTo>
                    <a:cubicBezTo>
                      <a:pt x="3" y="14"/>
                      <a:pt x="1" y="13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9"/>
                      <a:pt x="4" y="7"/>
                      <a:pt x="4" y="5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8" y="3"/>
                      <a:pt x="12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9" y="10"/>
                      <a:pt x="9" y="10"/>
                      <a:pt x="9" y="10"/>
                    </a:cubicBez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4" name="Freeform 4765"/>
              <p:cNvSpPr/>
              <p:nvPr/>
            </p:nvSpPr>
            <p:spPr bwMode="auto">
              <a:xfrm>
                <a:off x="6543" y="1879"/>
                <a:ext cx="10" cy="10"/>
              </a:xfrm>
              <a:custGeom>
                <a:gdLst>
                  <a:gd name="T0" fmla="*/ 2 w 4"/>
                  <a:gd name="T1" fmla="*/ 4 h 4"/>
                  <a:gd name="T2" fmla="*/ 0 w 4"/>
                  <a:gd name="T3" fmla="*/ 4 h 4"/>
                  <a:gd name="T4" fmla="*/ 4 w 4"/>
                  <a:gd name="T5" fmla="*/ 0 h 4"/>
                  <a:gd name="T6" fmla="*/ 2 w 4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1" y="4"/>
                      <a:pt x="0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2"/>
                      <a:pt x="2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5" name="Freeform 4766"/>
              <p:cNvSpPr/>
              <p:nvPr/>
            </p:nvSpPr>
            <p:spPr bwMode="auto">
              <a:xfrm>
                <a:off x="6562" y="1874"/>
                <a:ext cx="5" cy="7"/>
              </a:xfrm>
              <a:custGeom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6" name="Freeform 4767"/>
              <p:cNvSpPr/>
              <p:nvPr/>
            </p:nvSpPr>
            <p:spPr bwMode="auto">
              <a:xfrm>
                <a:off x="6548" y="1862"/>
                <a:ext cx="21" cy="27"/>
              </a:xfrm>
              <a:custGeom>
                <a:gdLst>
                  <a:gd name="T0" fmla="*/ 8 w 9"/>
                  <a:gd name="T1" fmla="*/ 5 h 11"/>
                  <a:gd name="T2" fmla="*/ 6 w 9"/>
                  <a:gd name="T3" fmla="*/ 8 h 11"/>
                  <a:gd name="T4" fmla="*/ 3 w 9"/>
                  <a:gd name="T5" fmla="*/ 10 h 11"/>
                  <a:gd name="T6" fmla="*/ 0 w 9"/>
                  <a:gd name="T7" fmla="*/ 11 h 11"/>
                  <a:gd name="T8" fmla="*/ 2 w 9"/>
                  <a:gd name="T9" fmla="*/ 7 h 11"/>
                  <a:gd name="T10" fmla="*/ 9 w 9"/>
                  <a:gd name="T11" fmla="*/ 0 h 11"/>
                  <a:gd name="T12" fmla="*/ 8 w 9"/>
                  <a:gd name="T13" fmla="*/ 5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8" y="5"/>
                    </a:moveTo>
                    <a:cubicBezTo>
                      <a:pt x="7" y="6"/>
                      <a:pt x="6" y="7"/>
                      <a:pt x="6" y="8"/>
                    </a:cubicBezTo>
                    <a:cubicBezTo>
                      <a:pt x="5" y="9"/>
                      <a:pt x="4" y="10"/>
                      <a:pt x="3" y="10"/>
                    </a:cubicBezTo>
                    <a:cubicBezTo>
                      <a:pt x="2" y="10"/>
                      <a:pt x="1" y="11"/>
                      <a:pt x="0" y="11"/>
                    </a:cubicBezTo>
                    <a:cubicBezTo>
                      <a:pt x="1" y="9"/>
                      <a:pt x="1" y="8"/>
                      <a:pt x="2" y="7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2"/>
                      <a:pt x="8" y="3"/>
                      <a:pt x="8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7" name="Freeform 4768"/>
              <p:cNvSpPr/>
              <p:nvPr/>
            </p:nvSpPr>
            <p:spPr bwMode="auto">
              <a:xfrm>
                <a:off x="6498" y="1851"/>
                <a:ext cx="45" cy="33"/>
              </a:xfrm>
              <a:custGeom>
                <a:gdLst>
                  <a:gd name="T0" fmla="*/ 10 w 19"/>
                  <a:gd name="T1" fmla="*/ 13 h 14"/>
                  <a:gd name="T2" fmla="*/ 0 w 19"/>
                  <a:gd name="T3" fmla="*/ 6 h 14"/>
                  <a:gd name="T4" fmla="*/ 17 w 19"/>
                  <a:gd name="T5" fmla="*/ 0 h 14"/>
                  <a:gd name="T6" fmla="*/ 16 w 19"/>
                  <a:gd name="T7" fmla="*/ 8 h 14"/>
                  <a:gd name="T8" fmla="*/ 10 w 19"/>
                  <a:gd name="T9" fmla="*/ 1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4">
                    <a:moveTo>
                      <a:pt x="10" y="13"/>
                    </a:moveTo>
                    <a:cubicBezTo>
                      <a:pt x="5" y="14"/>
                      <a:pt x="1" y="10"/>
                      <a:pt x="0" y="6"/>
                    </a:cubicBezTo>
                    <a:cubicBezTo>
                      <a:pt x="6" y="5"/>
                      <a:pt x="12" y="3"/>
                      <a:pt x="17" y="0"/>
                    </a:cubicBezTo>
                    <a:cubicBezTo>
                      <a:pt x="19" y="3"/>
                      <a:pt x="17" y="6"/>
                      <a:pt x="16" y="8"/>
                    </a:cubicBezTo>
                    <a:cubicBezTo>
                      <a:pt x="15" y="11"/>
                      <a:pt x="13" y="13"/>
                      <a:pt x="10" y="1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8" name="Freeform 4769"/>
              <p:cNvSpPr/>
              <p:nvPr/>
            </p:nvSpPr>
            <p:spPr bwMode="auto">
              <a:xfrm>
                <a:off x="6468" y="1865"/>
                <a:ext cx="26" cy="21"/>
              </a:xfrm>
              <a:custGeom>
                <a:gdLst>
                  <a:gd name="T0" fmla="*/ 11 w 11"/>
                  <a:gd name="T1" fmla="*/ 0 h 9"/>
                  <a:gd name="T2" fmla="*/ 7 w 11"/>
                  <a:gd name="T3" fmla="*/ 9 h 9"/>
                  <a:gd name="T4" fmla="*/ 0 w 11"/>
                  <a:gd name="T5" fmla="*/ 2 h 9"/>
                  <a:gd name="T6" fmla="*/ 11 w 11"/>
                  <a:gd name="T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9" y="7"/>
                      <a:pt x="7" y="9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2"/>
                      <a:pt x="7" y="1"/>
                      <a:pt x="11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9" name="Freeform 4770"/>
              <p:cNvSpPr/>
              <p:nvPr/>
            </p:nvSpPr>
            <p:spPr bwMode="auto">
              <a:xfrm>
                <a:off x="6446" y="1720"/>
                <a:ext cx="178" cy="145"/>
              </a:xfrm>
              <a:custGeom>
                <a:gdLst>
                  <a:gd name="T0" fmla="*/ 62 w 75"/>
                  <a:gd name="T1" fmla="*/ 20 h 61"/>
                  <a:gd name="T2" fmla="*/ 67 w 75"/>
                  <a:gd name="T3" fmla="*/ 0 h 61"/>
                  <a:gd name="T4" fmla="*/ 75 w 75"/>
                  <a:gd name="T5" fmla="*/ 8 h 61"/>
                  <a:gd name="T6" fmla="*/ 57 w 75"/>
                  <a:gd name="T7" fmla="*/ 41 h 61"/>
                  <a:gd name="T8" fmla="*/ 18 w 75"/>
                  <a:gd name="T9" fmla="*/ 60 h 61"/>
                  <a:gd name="T10" fmla="*/ 7 w 75"/>
                  <a:gd name="T11" fmla="*/ 61 h 61"/>
                  <a:gd name="T12" fmla="*/ 0 w 75"/>
                  <a:gd name="T13" fmla="*/ 53 h 61"/>
                  <a:gd name="T14" fmla="*/ 1 w 75"/>
                  <a:gd name="T15" fmla="*/ 52 h 61"/>
                  <a:gd name="T16" fmla="*/ 4 w 75"/>
                  <a:gd name="T17" fmla="*/ 52 h 61"/>
                  <a:gd name="T18" fmla="*/ 62 w 75"/>
                  <a:gd name="T19" fmla="*/ 20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61">
                    <a:moveTo>
                      <a:pt x="62" y="20"/>
                    </a:moveTo>
                    <a:cubicBezTo>
                      <a:pt x="65" y="14"/>
                      <a:pt x="67" y="7"/>
                      <a:pt x="67" y="0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3" y="20"/>
                      <a:pt x="67" y="32"/>
                      <a:pt x="57" y="41"/>
                    </a:cubicBezTo>
                    <a:cubicBezTo>
                      <a:pt x="47" y="51"/>
                      <a:pt x="33" y="57"/>
                      <a:pt x="18" y="60"/>
                    </a:cubicBezTo>
                    <a:cubicBezTo>
                      <a:pt x="14" y="60"/>
                      <a:pt x="11" y="61"/>
                      <a:pt x="7" y="61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2" y="52"/>
                      <a:pt x="3" y="52"/>
                      <a:pt x="4" y="52"/>
                    </a:cubicBezTo>
                    <a:cubicBezTo>
                      <a:pt x="27" y="52"/>
                      <a:pt x="50" y="41"/>
                      <a:pt x="62" y="2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0" name="Freeform 4771"/>
              <p:cNvSpPr>
                <a:spLocks noEditPoints="1"/>
              </p:cNvSpPr>
              <p:nvPr/>
            </p:nvSpPr>
            <p:spPr bwMode="auto">
              <a:xfrm>
                <a:off x="6531" y="1801"/>
                <a:ext cx="187" cy="168"/>
              </a:xfrm>
              <a:custGeom>
                <a:gdLst>
                  <a:gd name="T0" fmla="*/ 66 w 79"/>
                  <a:gd name="T1" fmla="*/ 1 h 71"/>
                  <a:gd name="T2" fmla="*/ 65 w 79"/>
                  <a:gd name="T3" fmla="*/ 0 h 71"/>
                  <a:gd name="T4" fmla="*/ 64 w 79"/>
                  <a:gd name="T5" fmla="*/ 1 h 71"/>
                  <a:gd name="T6" fmla="*/ 57 w 79"/>
                  <a:gd name="T7" fmla="*/ 4 h 71"/>
                  <a:gd name="T8" fmla="*/ 57 w 79"/>
                  <a:gd name="T9" fmla="*/ 5 h 71"/>
                  <a:gd name="T10" fmla="*/ 53 w 79"/>
                  <a:gd name="T11" fmla="*/ 18 h 71"/>
                  <a:gd name="T12" fmla="*/ 38 w 79"/>
                  <a:gd name="T13" fmla="*/ 25 h 71"/>
                  <a:gd name="T14" fmla="*/ 37 w 79"/>
                  <a:gd name="T15" fmla="*/ 26 h 71"/>
                  <a:gd name="T16" fmla="*/ 37 w 79"/>
                  <a:gd name="T17" fmla="*/ 26 h 71"/>
                  <a:gd name="T18" fmla="*/ 16 w 79"/>
                  <a:gd name="T19" fmla="*/ 43 h 71"/>
                  <a:gd name="T20" fmla="*/ 14 w 79"/>
                  <a:gd name="T21" fmla="*/ 44 h 71"/>
                  <a:gd name="T22" fmla="*/ 5 w 79"/>
                  <a:gd name="T23" fmla="*/ 54 h 71"/>
                  <a:gd name="T24" fmla="*/ 0 w 79"/>
                  <a:gd name="T25" fmla="*/ 55 h 71"/>
                  <a:gd name="T26" fmla="*/ 0 w 79"/>
                  <a:gd name="T27" fmla="*/ 56 h 71"/>
                  <a:gd name="T28" fmla="*/ 1 w 79"/>
                  <a:gd name="T29" fmla="*/ 57 h 71"/>
                  <a:gd name="T30" fmla="*/ 6 w 79"/>
                  <a:gd name="T31" fmla="*/ 55 h 71"/>
                  <a:gd name="T32" fmla="*/ 14 w 79"/>
                  <a:gd name="T33" fmla="*/ 49 h 71"/>
                  <a:gd name="T34" fmla="*/ 14 w 79"/>
                  <a:gd name="T35" fmla="*/ 56 h 71"/>
                  <a:gd name="T36" fmla="*/ 15 w 79"/>
                  <a:gd name="T37" fmla="*/ 63 h 71"/>
                  <a:gd name="T38" fmla="*/ 22 w 79"/>
                  <a:gd name="T39" fmla="*/ 70 h 71"/>
                  <a:gd name="T40" fmla="*/ 27 w 79"/>
                  <a:gd name="T41" fmla="*/ 59 h 71"/>
                  <a:gd name="T42" fmla="*/ 23 w 79"/>
                  <a:gd name="T43" fmla="*/ 51 h 71"/>
                  <a:gd name="T44" fmla="*/ 17 w 79"/>
                  <a:gd name="T45" fmla="*/ 45 h 71"/>
                  <a:gd name="T46" fmla="*/ 38 w 79"/>
                  <a:gd name="T47" fmla="*/ 30 h 71"/>
                  <a:gd name="T48" fmla="*/ 40 w 79"/>
                  <a:gd name="T49" fmla="*/ 37 h 71"/>
                  <a:gd name="T50" fmla="*/ 44 w 79"/>
                  <a:gd name="T51" fmla="*/ 44 h 71"/>
                  <a:gd name="T52" fmla="*/ 53 w 79"/>
                  <a:gd name="T53" fmla="*/ 45 h 71"/>
                  <a:gd name="T54" fmla="*/ 40 w 79"/>
                  <a:gd name="T55" fmla="*/ 27 h 71"/>
                  <a:gd name="T56" fmla="*/ 55 w 79"/>
                  <a:gd name="T57" fmla="*/ 19 h 71"/>
                  <a:gd name="T58" fmla="*/ 59 w 79"/>
                  <a:gd name="T59" fmla="*/ 7 h 71"/>
                  <a:gd name="T60" fmla="*/ 67 w 79"/>
                  <a:gd name="T61" fmla="*/ 22 h 71"/>
                  <a:gd name="T62" fmla="*/ 76 w 79"/>
                  <a:gd name="T63" fmla="*/ 22 h 71"/>
                  <a:gd name="T64" fmla="*/ 73 w 79"/>
                  <a:gd name="T65" fmla="*/ 12 h 71"/>
                  <a:gd name="T66" fmla="*/ 66 w 79"/>
                  <a:gd name="T67" fmla="*/ 7 h 71"/>
                  <a:gd name="T68" fmla="*/ 60 w 79"/>
                  <a:gd name="T69" fmla="*/ 4 h 71"/>
                  <a:gd name="T70" fmla="*/ 66 w 79"/>
                  <a:gd name="T71" fmla="*/ 1 h 71"/>
                  <a:gd name="T72" fmla="*/ 16 w 79"/>
                  <a:gd name="T73" fmla="*/ 46 h 71"/>
                  <a:gd name="T74" fmla="*/ 20 w 79"/>
                  <a:gd name="T75" fmla="*/ 50 h 71"/>
                  <a:gd name="T76" fmla="*/ 24 w 79"/>
                  <a:gd name="T77" fmla="*/ 57 h 71"/>
                  <a:gd name="T78" fmla="*/ 22 w 79"/>
                  <a:gd name="T79" fmla="*/ 68 h 71"/>
                  <a:gd name="T80" fmla="*/ 16 w 79"/>
                  <a:gd name="T81" fmla="*/ 60 h 71"/>
                  <a:gd name="T82" fmla="*/ 16 w 79"/>
                  <a:gd name="T83" fmla="*/ 55 h 71"/>
                  <a:gd name="T84" fmla="*/ 16 w 79"/>
                  <a:gd name="T85" fmla="*/ 46 h 71"/>
                  <a:gd name="T86" fmla="*/ 40 w 79"/>
                  <a:gd name="T87" fmla="*/ 28 h 71"/>
                  <a:gd name="T88" fmla="*/ 48 w 79"/>
                  <a:gd name="T89" fmla="*/ 34 h 71"/>
                  <a:gd name="T90" fmla="*/ 52 w 79"/>
                  <a:gd name="T91" fmla="*/ 44 h 71"/>
                  <a:gd name="T92" fmla="*/ 42 w 79"/>
                  <a:gd name="T93" fmla="*/ 39 h 71"/>
                  <a:gd name="T94" fmla="*/ 40 w 79"/>
                  <a:gd name="T95" fmla="*/ 28 h 71"/>
                  <a:gd name="T96" fmla="*/ 60 w 79"/>
                  <a:gd name="T97" fmla="*/ 6 h 71"/>
                  <a:gd name="T98" fmla="*/ 69 w 79"/>
                  <a:gd name="T99" fmla="*/ 11 h 71"/>
                  <a:gd name="T100" fmla="*/ 74 w 79"/>
                  <a:gd name="T101" fmla="*/ 21 h 71"/>
                  <a:gd name="T102" fmla="*/ 60 w 79"/>
                  <a:gd name="T103" fmla="*/ 6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9" h="71">
                    <a:moveTo>
                      <a:pt x="66" y="1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4" y="0"/>
                      <a:pt x="64" y="1"/>
                    </a:cubicBezTo>
                    <a:cubicBezTo>
                      <a:pt x="62" y="2"/>
                      <a:pt x="59" y="3"/>
                      <a:pt x="57" y="4"/>
                    </a:cubicBezTo>
                    <a:cubicBezTo>
                      <a:pt x="57" y="4"/>
                      <a:pt x="57" y="4"/>
                      <a:pt x="57" y="5"/>
                    </a:cubicBezTo>
                    <a:cubicBezTo>
                      <a:pt x="57" y="9"/>
                      <a:pt x="56" y="15"/>
                      <a:pt x="53" y="18"/>
                    </a:cubicBezTo>
                    <a:cubicBezTo>
                      <a:pt x="49" y="23"/>
                      <a:pt x="44" y="25"/>
                      <a:pt x="38" y="25"/>
                    </a:cubicBezTo>
                    <a:cubicBezTo>
                      <a:pt x="37" y="25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36"/>
                      <a:pt x="26" y="48"/>
                      <a:pt x="16" y="43"/>
                    </a:cubicBezTo>
                    <a:cubicBezTo>
                      <a:pt x="15" y="43"/>
                      <a:pt x="14" y="43"/>
                      <a:pt x="14" y="44"/>
                    </a:cubicBezTo>
                    <a:cubicBezTo>
                      <a:pt x="14" y="48"/>
                      <a:pt x="9" y="52"/>
                      <a:pt x="5" y="54"/>
                    </a:cubicBezTo>
                    <a:cubicBezTo>
                      <a:pt x="4" y="54"/>
                      <a:pt x="2" y="55"/>
                      <a:pt x="0" y="55"/>
                    </a:cubicBezTo>
                    <a:cubicBezTo>
                      <a:pt x="0" y="55"/>
                      <a:pt x="0" y="55"/>
                      <a:pt x="0" y="56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3" y="57"/>
                      <a:pt x="4" y="56"/>
                      <a:pt x="6" y="55"/>
                    </a:cubicBezTo>
                    <a:cubicBezTo>
                      <a:pt x="9" y="54"/>
                      <a:pt x="12" y="52"/>
                      <a:pt x="14" y="49"/>
                    </a:cubicBezTo>
                    <a:cubicBezTo>
                      <a:pt x="14" y="52"/>
                      <a:pt x="14" y="54"/>
                      <a:pt x="14" y="56"/>
                    </a:cubicBezTo>
                    <a:cubicBezTo>
                      <a:pt x="14" y="58"/>
                      <a:pt x="14" y="61"/>
                      <a:pt x="15" y="63"/>
                    </a:cubicBezTo>
                    <a:cubicBezTo>
                      <a:pt x="15" y="66"/>
                      <a:pt x="17" y="71"/>
                      <a:pt x="22" y="70"/>
                    </a:cubicBezTo>
                    <a:cubicBezTo>
                      <a:pt x="27" y="68"/>
                      <a:pt x="28" y="64"/>
                      <a:pt x="27" y="59"/>
                    </a:cubicBezTo>
                    <a:cubicBezTo>
                      <a:pt x="26" y="56"/>
                      <a:pt x="25" y="54"/>
                      <a:pt x="23" y="51"/>
                    </a:cubicBezTo>
                    <a:cubicBezTo>
                      <a:pt x="21" y="49"/>
                      <a:pt x="19" y="47"/>
                      <a:pt x="17" y="45"/>
                    </a:cubicBezTo>
                    <a:cubicBezTo>
                      <a:pt x="27" y="47"/>
                      <a:pt x="37" y="39"/>
                      <a:pt x="38" y="30"/>
                    </a:cubicBezTo>
                    <a:cubicBezTo>
                      <a:pt x="39" y="32"/>
                      <a:pt x="39" y="35"/>
                      <a:pt x="40" y="37"/>
                    </a:cubicBezTo>
                    <a:cubicBezTo>
                      <a:pt x="41" y="40"/>
                      <a:pt x="42" y="42"/>
                      <a:pt x="44" y="44"/>
                    </a:cubicBezTo>
                    <a:cubicBezTo>
                      <a:pt x="46" y="47"/>
                      <a:pt x="50" y="48"/>
                      <a:pt x="53" y="45"/>
                    </a:cubicBezTo>
                    <a:cubicBezTo>
                      <a:pt x="58" y="38"/>
                      <a:pt x="47" y="30"/>
                      <a:pt x="40" y="27"/>
                    </a:cubicBezTo>
                    <a:cubicBezTo>
                      <a:pt x="46" y="26"/>
                      <a:pt x="51" y="24"/>
                      <a:pt x="55" y="19"/>
                    </a:cubicBezTo>
                    <a:cubicBezTo>
                      <a:pt x="57" y="16"/>
                      <a:pt x="59" y="12"/>
                      <a:pt x="59" y="7"/>
                    </a:cubicBezTo>
                    <a:cubicBezTo>
                      <a:pt x="61" y="12"/>
                      <a:pt x="63" y="18"/>
                      <a:pt x="67" y="22"/>
                    </a:cubicBezTo>
                    <a:cubicBezTo>
                      <a:pt x="69" y="24"/>
                      <a:pt x="73" y="24"/>
                      <a:pt x="76" y="22"/>
                    </a:cubicBezTo>
                    <a:cubicBezTo>
                      <a:pt x="79" y="19"/>
                      <a:pt x="75" y="14"/>
                      <a:pt x="73" y="12"/>
                    </a:cubicBezTo>
                    <a:cubicBezTo>
                      <a:pt x="71" y="10"/>
                      <a:pt x="68" y="9"/>
                      <a:pt x="66" y="7"/>
                    </a:cubicBezTo>
                    <a:cubicBezTo>
                      <a:pt x="64" y="6"/>
                      <a:pt x="62" y="5"/>
                      <a:pt x="60" y="4"/>
                    </a:cubicBezTo>
                    <a:cubicBezTo>
                      <a:pt x="62" y="4"/>
                      <a:pt x="64" y="3"/>
                      <a:pt x="66" y="1"/>
                    </a:cubicBezTo>
                    <a:close/>
                    <a:moveTo>
                      <a:pt x="16" y="46"/>
                    </a:moveTo>
                    <a:cubicBezTo>
                      <a:pt x="17" y="47"/>
                      <a:pt x="19" y="49"/>
                      <a:pt x="20" y="50"/>
                    </a:cubicBezTo>
                    <a:cubicBezTo>
                      <a:pt x="22" y="52"/>
                      <a:pt x="23" y="55"/>
                      <a:pt x="24" y="57"/>
                    </a:cubicBezTo>
                    <a:cubicBezTo>
                      <a:pt x="26" y="61"/>
                      <a:pt x="27" y="67"/>
                      <a:pt x="22" y="68"/>
                    </a:cubicBezTo>
                    <a:cubicBezTo>
                      <a:pt x="17" y="69"/>
                      <a:pt x="16" y="63"/>
                      <a:pt x="16" y="60"/>
                    </a:cubicBezTo>
                    <a:cubicBezTo>
                      <a:pt x="16" y="58"/>
                      <a:pt x="16" y="57"/>
                      <a:pt x="16" y="55"/>
                    </a:cubicBezTo>
                    <a:cubicBezTo>
                      <a:pt x="16" y="52"/>
                      <a:pt x="15" y="49"/>
                      <a:pt x="16" y="46"/>
                    </a:cubicBezTo>
                    <a:close/>
                    <a:moveTo>
                      <a:pt x="40" y="28"/>
                    </a:moveTo>
                    <a:cubicBezTo>
                      <a:pt x="43" y="30"/>
                      <a:pt x="46" y="32"/>
                      <a:pt x="48" y="34"/>
                    </a:cubicBezTo>
                    <a:cubicBezTo>
                      <a:pt x="50" y="36"/>
                      <a:pt x="54" y="41"/>
                      <a:pt x="52" y="44"/>
                    </a:cubicBezTo>
                    <a:cubicBezTo>
                      <a:pt x="47" y="49"/>
                      <a:pt x="44" y="42"/>
                      <a:pt x="42" y="39"/>
                    </a:cubicBezTo>
                    <a:cubicBezTo>
                      <a:pt x="41" y="35"/>
                      <a:pt x="41" y="31"/>
                      <a:pt x="40" y="28"/>
                    </a:cubicBezTo>
                    <a:close/>
                    <a:moveTo>
                      <a:pt x="60" y="6"/>
                    </a:moveTo>
                    <a:cubicBezTo>
                      <a:pt x="63" y="7"/>
                      <a:pt x="66" y="9"/>
                      <a:pt x="69" y="11"/>
                    </a:cubicBezTo>
                    <a:cubicBezTo>
                      <a:pt x="71" y="13"/>
                      <a:pt x="79" y="19"/>
                      <a:pt x="74" y="21"/>
                    </a:cubicBezTo>
                    <a:cubicBezTo>
                      <a:pt x="66" y="25"/>
                      <a:pt x="62" y="11"/>
                      <a:pt x="6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1" name="Freeform 4772"/>
              <p:cNvSpPr/>
              <p:nvPr/>
            </p:nvSpPr>
            <p:spPr bwMode="auto">
              <a:xfrm>
                <a:off x="6529" y="1931"/>
                <a:ext cx="2" cy="3"/>
              </a:xfrm>
              <a:custGeom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2" name="Freeform 4773"/>
              <p:cNvSpPr/>
              <p:nvPr/>
            </p:nvSpPr>
            <p:spPr bwMode="auto">
              <a:xfrm>
                <a:off x="6449" y="1715"/>
                <a:ext cx="156" cy="129"/>
              </a:xfrm>
              <a:custGeom>
                <a:gdLst>
                  <a:gd name="T0" fmla="*/ 30 w 66"/>
                  <a:gd name="T1" fmla="*/ 47 h 54"/>
                  <a:gd name="T2" fmla="*/ 65 w 66"/>
                  <a:gd name="T3" fmla="*/ 0 h 54"/>
                  <a:gd name="T4" fmla="*/ 66 w 66"/>
                  <a:gd name="T5" fmla="*/ 2 h 54"/>
                  <a:gd name="T6" fmla="*/ 61 w 66"/>
                  <a:gd name="T7" fmla="*/ 22 h 54"/>
                  <a:gd name="T8" fmla="*/ 3 w 66"/>
                  <a:gd name="T9" fmla="*/ 54 h 54"/>
                  <a:gd name="T10" fmla="*/ 0 w 66"/>
                  <a:gd name="T11" fmla="*/ 54 h 54"/>
                  <a:gd name="T12" fmla="*/ 1 w 66"/>
                  <a:gd name="T13" fmla="*/ 53 h 54"/>
                  <a:gd name="T14" fmla="*/ 30 w 66"/>
                  <a:gd name="T15" fmla="*/ 47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54">
                    <a:moveTo>
                      <a:pt x="30" y="47"/>
                    </a:moveTo>
                    <a:cubicBezTo>
                      <a:pt x="49" y="39"/>
                      <a:pt x="63" y="21"/>
                      <a:pt x="65" y="0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9"/>
                      <a:pt x="64" y="16"/>
                      <a:pt x="61" y="22"/>
                    </a:cubicBezTo>
                    <a:cubicBezTo>
                      <a:pt x="49" y="43"/>
                      <a:pt x="26" y="54"/>
                      <a:pt x="3" y="54"/>
                    </a:cubicBezTo>
                    <a:cubicBezTo>
                      <a:pt x="2" y="54"/>
                      <a:pt x="1" y="54"/>
                      <a:pt x="0" y="54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1" y="52"/>
                      <a:pt x="21" y="51"/>
                      <a:pt x="30" y="4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3" name="Freeform 4774"/>
              <p:cNvSpPr/>
              <p:nvPr/>
            </p:nvSpPr>
            <p:spPr bwMode="auto">
              <a:xfrm>
                <a:off x="6602" y="1715"/>
                <a:ext cx="3" cy="5"/>
              </a:xfrm>
              <a:custGeom>
                <a:gdLst>
                  <a:gd name="T0" fmla="*/ 3 w 3"/>
                  <a:gd name="T1" fmla="*/ 5 h 5"/>
                  <a:gd name="T2" fmla="*/ 0 w 3"/>
                  <a:gd name="T3" fmla="*/ 0 h 5"/>
                  <a:gd name="T4" fmla="*/ 0 w 3"/>
                  <a:gd name="T5" fmla="*/ 0 h 5"/>
                  <a:gd name="T6" fmla="*/ 3 w 3"/>
                  <a:gd name="T7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4" name="Freeform 4775"/>
              <p:cNvSpPr>
                <a:spLocks noEditPoints="1"/>
              </p:cNvSpPr>
              <p:nvPr/>
            </p:nvSpPr>
            <p:spPr bwMode="auto">
              <a:xfrm>
                <a:off x="6463" y="1739"/>
                <a:ext cx="189" cy="176"/>
              </a:xfrm>
              <a:custGeom>
                <a:gdLst>
                  <a:gd name="T0" fmla="*/ 68 w 80"/>
                  <a:gd name="T1" fmla="*/ 0 h 74"/>
                  <a:gd name="T2" fmla="*/ 11 w 80"/>
                  <a:gd name="T3" fmla="*/ 52 h 74"/>
                  <a:gd name="T4" fmla="*/ 2 w 80"/>
                  <a:gd name="T5" fmla="*/ 55 h 74"/>
                  <a:gd name="T6" fmla="*/ 9 w 80"/>
                  <a:gd name="T7" fmla="*/ 62 h 74"/>
                  <a:gd name="T8" fmla="*/ 14 w 80"/>
                  <a:gd name="T9" fmla="*/ 55 h 74"/>
                  <a:gd name="T10" fmla="*/ 18 w 80"/>
                  <a:gd name="T11" fmla="*/ 69 h 74"/>
                  <a:gd name="T12" fmla="*/ 18 w 80"/>
                  <a:gd name="T13" fmla="*/ 71 h 74"/>
                  <a:gd name="T14" fmla="*/ 19 w 80"/>
                  <a:gd name="T15" fmla="*/ 71 h 74"/>
                  <a:gd name="T16" fmla="*/ 24 w 80"/>
                  <a:gd name="T17" fmla="*/ 73 h 74"/>
                  <a:gd name="T18" fmla="*/ 26 w 80"/>
                  <a:gd name="T19" fmla="*/ 61 h 74"/>
                  <a:gd name="T20" fmla="*/ 28 w 80"/>
                  <a:gd name="T21" fmla="*/ 61 h 74"/>
                  <a:gd name="T22" fmla="*/ 34 w 80"/>
                  <a:gd name="T23" fmla="*/ 63 h 74"/>
                  <a:gd name="T24" fmla="*/ 29 w 80"/>
                  <a:gd name="T25" fmla="*/ 60 h 74"/>
                  <a:gd name="T26" fmla="*/ 34 w 80"/>
                  <a:gd name="T27" fmla="*/ 49 h 74"/>
                  <a:gd name="T28" fmla="*/ 45 w 80"/>
                  <a:gd name="T29" fmla="*/ 52 h 74"/>
                  <a:gd name="T30" fmla="*/ 52 w 80"/>
                  <a:gd name="T31" fmla="*/ 38 h 74"/>
                  <a:gd name="T32" fmla="*/ 62 w 80"/>
                  <a:gd name="T33" fmla="*/ 35 h 74"/>
                  <a:gd name="T34" fmla="*/ 55 w 80"/>
                  <a:gd name="T35" fmla="*/ 31 h 74"/>
                  <a:gd name="T36" fmla="*/ 67 w 80"/>
                  <a:gd name="T37" fmla="*/ 27 h 74"/>
                  <a:gd name="T38" fmla="*/ 68 w 80"/>
                  <a:gd name="T39" fmla="*/ 29 h 74"/>
                  <a:gd name="T40" fmla="*/ 65 w 80"/>
                  <a:gd name="T41" fmla="*/ 20 h 74"/>
                  <a:gd name="T42" fmla="*/ 78 w 80"/>
                  <a:gd name="T43" fmla="*/ 18 h 74"/>
                  <a:gd name="T44" fmla="*/ 77 w 80"/>
                  <a:gd name="T45" fmla="*/ 13 h 74"/>
                  <a:gd name="T46" fmla="*/ 79 w 80"/>
                  <a:gd name="T47" fmla="*/ 11 h 74"/>
                  <a:gd name="T48" fmla="*/ 76 w 80"/>
                  <a:gd name="T49" fmla="*/ 7 h 74"/>
                  <a:gd name="T50" fmla="*/ 25 w 80"/>
                  <a:gd name="T51" fmla="*/ 60 h 74"/>
                  <a:gd name="T52" fmla="*/ 32 w 80"/>
                  <a:gd name="T53" fmla="*/ 47 h 74"/>
                  <a:gd name="T54" fmla="*/ 46 w 80"/>
                  <a:gd name="T55" fmla="*/ 49 h 74"/>
                  <a:gd name="T56" fmla="*/ 49 w 80"/>
                  <a:gd name="T57" fmla="*/ 37 h 74"/>
                  <a:gd name="T58" fmla="*/ 74 w 80"/>
                  <a:gd name="T59" fmla="*/ 14 h 74"/>
                  <a:gd name="T60" fmla="*/ 69 w 80"/>
                  <a:gd name="T61" fmla="*/ 3 h 74"/>
                  <a:gd name="T62" fmla="*/ 74 w 80"/>
                  <a:gd name="T63" fmla="*/ 14 h 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0" h="74">
                    <a:moveTo>
                      <a:pt x="76" y="7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66" y="12"/>
                      <a:pt x="60" y="24"/>
                      <a:pt x="50" y="33"/>
                    </a:cubicBezTo>
                    <a:cubicBezTo>
                      <a:pt x="40" y="43"/>
                      <a:pt x="26" y="49"/>
                      <a:pt x="11" y="52"/>
                    </a:cubicBezTo>
                    <a:cubicBezTo>
                      <a:pt x="7" y="52"/>
                      <a:pt x="4" y="53"/>
                      <a:pt x="0" y="53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6" y="55"/>
                      <a:pt x="9" y="54"/>
                      <a:pt x="13" y="53"/>
                    </a:cubicBezTo>
                    <a:cubicBezTo>
                      <a:pt x="13" y="56"/>
                      <a:pt x="11" y="60"/>
                      <a:pt x="9" y="62"/>
                    </a:cubicBezTo>
                    <a:cubicBezTo>
                      <a:pt x="10" y="63"/>
                      <a:pt x="10" y="63"/>
                      <a:pt x="10" y="63"/>
                    </a:cubicBezTo>
                    <a:cubicBezTo>
                      <a:pt x="12" y="61"/>
                      <a:pt x="14" y="58"/>
                      <a:pt x="14" y="55"/>
                    </a:cubicBezTo>
                    <a:cubicBezTo>
                      <a:pt x="16" y="60"/>
                      <a:pt x="20" y="62"/>
                      <a:pt x="25" y="62"/>
                    </a:cubicBezTo>
                    <a:cubicBezTo>
                      <a:pt x="24" y="65"/>
                      <a:pt x="22" y="69"/>
                      <a:pt x="18" y="69"/>
                    </a:cubicBezTo>
                    <a:cubicBezTo>
                      <a:pt x="17" y="69"/>
                      <a:pt x="17" y="69"/>
                      <a:pt x="17" y="70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20" y="72"/>
                      <a:pt x="22" y="73"/>
                      <a:pt x="23" y="74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3" y="72"/>
                      <a:pt x="22" y="71"/>
                      <a:pt x="21" y="70"/>
                    </a:cubicBezTo>
                    <a:cubicBezTo>
                      <a:pt x="24" y="68"/>
                      <a:pt x="26" y="65"/>
                      <a:pt x="26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8" y="61"/>
                      <a:pt x="28" y="61"/>
                    </a:cubicBezTo>
                    <a:cubicBezTo>
                      <a:pt x="29" y="63"/>
                      <a:pt x="31" y="64"/>
                      <a:pt x="33" y="64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2" y="63"/>
                      <a:pt x="30" y="62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31" y="58"/>
                      <a:pt x="33" y="56"/>
                      <a:pt x="33" y="54"/>
                    </a:cubicBezTo>
                    <a:cubicBezTo>
                      <a:pt x="34" y="53"/>
                      <a:pt x="34" y="51"/>
                      <a:pt x="34" y="49"/>
                    </a:cubicBezTo>
                    <a:cubicBezTo>
                      <a:pt x="37" y="52"/>
                      <a:pt x="41" y="53"/>
                      <a:pt x="45" y="52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52" y="43"/>
                      <a:pt x="53" y="40"/>
                      <a:pt x="52" y="38"/>
                    </a:cubicBezTo>
                    <a:cubicBezTo>
                      <a:pt x="54" y="39"/>
                      <a:pt x="56" y="39"/>
                      <a:pt x="59" y="38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58" y="37"/>
                      <a:pt x="54" y="38"/>
                      <a:pt x="51" y="35"/>
                    </a:cubicBezTo>
                    <a:cubicBezTo>
                      <a:pt x="52" y="34"/>
                      <a:pt x="54" y="32"/>
                      <a:pt x="55" y="31"/>
                    </a:cubicBezTo>
                    <a:cubicBezTo>
                      <a:pt x="58" y="27"/>
                      <a:pt x="61" y="24"/>
                      <a:pt x="63" y="20"/>
                    </a:cubicBezTo>
                    <a:cubicBezTo>
                      <a:pt x="64" y="22"/>
                      <a:pt x="66" y="24"/>
                      <a:pt x="67" y="27"/>
                    </a:cubicBezTo>
                    <a:cubicBezTo>
                      <a:pt x="67" y="28"/>
                      <a:pt x="66" y="30"/>
                      <a:pt x="65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8"/>
                      <a:pt x="68" y="27"/>
                      <a:pt x="68" y="27"/>
                    </a:cubicBezTo>
                    <a:cubicBezTo>
                      <a:pt x="68" y="24"/>
                      <a:pt x="67" y="22"/>
                      <a:pt x="65" y="20"/>
                    </a:cubicBezTo>
                    <a:cubicBezTo>
                      <a:pt x="69" y="21"/>
                      <a:pt x="75" y="18"/>
                      <a:pt x="76" y="14"/>
                    </a:cubicBezTo>
                    <a:cubicBezTo>
                      <a:pt x="77" y="15"/>
                      <a:pt x="78" y="17"/>
                      <a:pt x="78" y="18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9" y="16"/>
                      <a:pt x="78" y="14"/>
                      <a:pt x="77" y="13"/>
                    </a:cubicBezTo>
                    <a:cubicBezTo>
                      <a:pt x="78" y="13"/>
                      <a:pt x="79" y="13"/>
                      <a:pt x="80" y="12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8" y="11"/>
                      <a:pt x="77" y="11"/>
                      <a:pt x="76" y="11"/>
                    </a:cubicBezTo>
                    <a:cubicBezTo>
                      <a:pt x="76" y="10"/>
                      <a:pt x="76" y="9"/>
                      <a:pt x="76" y="7"/>
                    </a:cubicBezTo>
                    <a:close/>
                    <a:moveTo>
                      <a:pt x="31" y="55"/>
                    </a:moveTo>
                    <a:cubicBezTo>
                      <a:pt x="30" y="58"/>
                      <a:pt x="28" y="60"/>
                      <a:pt x="25" y="60"/>
                    </a:cubicBezTo>
                    <a:cubicBezTo>
                      <a:pt x="20" y="61"/>
                      <a:pt x="16" y="57"/>
                      <a:pt x="15" y="53"/>
                    </a:cubicBezTo>
                    <a:cubicBezTo>
                      <a:pt x="21" y="52"/>
                      <a:pt x="27" y="50"/>
                      <a:pt x="32" y="47"/>
                    </a:cubicBezTo>
                    <a:cubicBezTo>
                      <a:pt x="34" y="50"/>
                      <a:pt x="32" y="53"/>
                      <a:pt x="31" y="55"/>
                    </a:cubicBezTo>
                    <a:close/>
                    <a:moveTo>
                      <a:pt x="46" y="49"/>
                    </a:moveTo>
                    <a:cubicBezTo>
                      <a:pt x="42" y="52"/>
                      <a:pt x="37" y="51"/>
                      <a:pt x="34" y="46"/>
                    </a:cubicBezTo>
                    <a:cubicBezTo>
                      <a:pt x="39" y="44"/>
                      <a:pt x="44" y="41"/>
                      <a:pt x="49" y="37"/>
                    </a:cubicBezTo>
                    <a:cubicBezTo>
                      <a:pt x="52" y="40"/>
                      <a:pt x="50" y="47"/>
                      <a:pt x="46" y="49"/>
                    </a:cubicBezTo>
                    <a:close/>
                    <a:moveTo>
                      <a:pt x="74" y="14"/>
                    </a:moveTo>
                    <a:cubicBezTo>
                      <a:pt x="73" y="18"/>
                      <a:pt x="68" y="19"/>
                      <a:pt x="64" y="18"/>
                    </a:cubicBezTo>
                    <a:cubicBezTo>
                      <a:pt x="66" y="13"/>
                      <a:pt x="68" y="8"/>
                      <a:pt x="69" y="3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4"/>
                      <a:pt x="76" y="10"/>
                      <a:pt x="74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5" name="Freeform 4776"/>
              <p:cNvSpPr/>
              <p:nvPr/>
            </p:nvSpPr>
            <p:spPr bwMode="auto">
              <a:xfrm>
                <a:off x="6541" y="1889"/>
                <a:ext cx="7" cy="2"/>
              </a:xfrm>
              <a:custGeom>
                <a:gdLst>
                  <a:gd name="T0" fmla="*/ 3 w 3"/>
                  <a:gd name="T1" fmla="*/ 0 h 1"/>
                  <a:gd name="T2" fmla="*/ 2 w 3"/>
                  <a:gd name="T3" fmla="*/ 1 h 1"/>
                  <a:gd name="T4" fmla="*/ 0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6" name="Freeform 4777"/>
              <p:cNvSpPr/>
              <p:nvPr/>
            </p:nvSpPr>
            <p:spPr bwMode="auto">
              <a:xfrm>
                <a:off x="6517" y="1912"/>
                <a:ext cx="17" cy="5"/>
              </a:xfrm>
              <a:custGeom>
                <a:gdLst>
                  <a:gd name="T0" fmla="*/ 7 w 7"/>
                  <a:gd name="T1" fmla="*/ 0 h 2"/>
                  <a:gd name="T2" fmla="*/ 6 w 7"/>
                  <a:gd name="T3" fmla="*/ 2 h 2"/>
                  <a:gd name="T4" fmla="*/ 0 w 7"/>
                  <a:gd name="T5" fmla="*/ 1 h 2"/>
                  <a:gd name="T6" fmla="*/ 1 w 7"/>
                  <a:gd name="T7" fmla="*/ 0 h 2"/>
                  <a:gd name="T8" fmla="*/ 7 w 7"/>
                  <a:gd name="T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2" y="2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5" y="0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7" name="Freeform 4778"/>
              <p:cNvSpPr>
                <a:spLocks noEditPoints="1"/>
              </p:cNvSpPr>
              <p:nvPr/>
            </p:nvSpPr>
            <p:spPr bwMode="auto">
              <a:xfrm>
                <a:off x="6555" y="1779"/>
                <a:ext cx="118" cy="114"/>
              </a:xfrm>
              <a:custGeom>
                <a:gdLst>
                  <a:gd name="T0" fmla="*/ 41 w 50"/>
                  <a:gd name="T1" fmla="*/ 0 h 48"/>
                  <a:gd name="T2" fmla="*/ 39 w 50"/>
                  <a:gd name="T3" fmla="*/ 1 h 48"/>
                  <a:gd name="T4" fmla="*/ 38 w 50"/>
                  <a:gd name="T5" fmla="*/ 9 h 48"/>
                  <a:gd name="T6" fmla="*/ 29 w 50"/>
                  <a:gd name="T7" fmla="*/ 14 h 48"/>
                  <a:gd name="T8" fmla="*/ 29 w 50"/>
                  <a:gd name="T9" fmla="*/ 12 h 48"/>
                  <a:gd name="T10" fmla="*/ 26 w 50"/>
                  <a:gd name="T11" fmla="*/ 14 h 48"/>
                  <a:gd name="T12" fmla="*/ 25 w 50"/>
                  <a:gd name="T13" fmla="*/ 17 h 48"/>
                  <a:gd name="T14" fmla="*/ 23 w 50"/>
                  <a:gd name="T15" fmla="*/ 18 h 48"/>
                  <a:gd name="T16" fmla="*/ 20 w 50"/>
                  <a:gd name="T17" fmla="*/ 21 h 48"/>
                  <a:gd name="T18" fmla="*/ 24 w 50"/>
                  <a:gd name="T19" fmla="*/ 20 h 48"/>
                  <a:gd name="T20" fmla="*/ 22 w 50"/>
                  <a:gd name="T21" fmla="*/ 30 h 48"/>
                  <a:gd name="T22" fmla="*/ 11 w 50"/>
                  <a:gd name="T23" fmla="*/ 31 h 48"/>
                  <a:gd name="T24" fmla="*/ 11 w 50"/>
                  <a:gd name="T25" fmla="*/ 30 h 48"/>
                  <a:gd name="T26" fmla="*/ 9 w 50"/>
                  <a:gd name="T27" fmla="*/ 33 h 48"/>
                  <a:gd name="T28" fmla="*/ 10 w 50"/>
                  <a:gd name="T29" fmla="*/ 32 h 48"/>
                  <a:gd name="T30" fmla="*/ 19 w 50"/>
                  <a:gd name="T31" fmla="*/ 34 h 48"/>
                  <a:gd name="T32" fmla="*/ 18 w 50"/>
                  <a:gd name="T33" fmla="*/ 39 h 48"/>
                  <a:gd name="T34" fmla="*/ 14 w 50"/>
                  <a:gd name="T35" fmla="*/ 44 h 48"/>
                  <a:gd name="T36" fmla="*/ 4 w 50"/>
                  <a:gd name="T37" fmla="*/ 44 h 48"/>
                  <a:gd name="T38" fmla="*/ 7 w 50"/>
                  <a:gd name="T39" fmla="*/ 36 h 48"/>
                  <a:gd name="T40" fmla="*/ 5 w 50"/>
                  <a:gd name="T41" fmla="*/ 40 h 48"/>
                  <a:gd name="T42" fmla="*/ 3 w 50"/>
                  <a:gd name="T43" fmla="*/ 43 h 48"/>
                  <a:gd name="T44" fmla="*/ 0 w 50"/>
                  <a:gd name="T45" fmla="*/ 47 h 48"/>
                  <a:gd name="T46" fmla="*/ 3 w 50"/>
                  <a:gd name="T47" fmla="*/ 45 h 48"/>
                  <a:gd name="T48" fmla="*/ 15 w 50"/>
                  <a:gd name="T49" fmla="*/ 45 h 48"/>
                  <a:gd name="T50" fmla="*/ 20 w 50"/>
                  <a:gd name="T51" fmla="*/ 34 h 48"/>
                  <a:gd name="T52" fmla="*/ 24 w 50"/>
                  <a:gd name="T53" fmla="*/ 31 h 48"/>
                  <a:gd name="T54" fmla="*/ 26 w 50"/>
                  <a:gd name="T55" fmla="*/ 27 h 48"/>
                  <a:gd name="T56" fmla="*/ 26 w 50"/>
                  <a:gd name="T57" fmla="*/ 27 h 48"/>
                  <a:gd name="T58" fmla="*/ 39 w 50"/>
                  <a:gd name="T59" fmla="*/ 22 h 48"/>
                  <a:gd name="T60" fmla="*/ 40 w 50"/>
                  <a:gd name="T61" fmla="*/ 15 h 48"/>
                  <a:gd name="T62" fmla="*/ 39 w 50"/>
                  <a:gd name="T63" fmla="*/ 11 h 48"/>
                  <a:gd name="T64" fmla="*/ 41 w 50"/>
                  <a:gd name="T65" fmla="*/ 8 h 48"/>
                  <a:gd name="T66" fmla="*/ 41 w 50"/>
                  <a:gd name="T67" fmla="*/ 8 h 48"/>
                  <a:gd name="T68" fmla="*/ 50 w 50"/>
                  <a:gd name="T69" fmla="*/ 4 h 48"/>
                  <a:gd name="T70" fmla="*/ 49 w 50"/>
                  <a:gd name="T71" fmla="*/ 2 h 48"/>
                  <a:gd name="T72" fmla="*/ 41 w 50"/>
                  <a:gd name="T73" fmla="*/ 7 h 48"/>
                  <a:gd name="T74" fmla="*/ 41 w 50"/>
                  <a:gd name="T75" fmla="*/ 0 h 48"/>
                  <a:gd name="T76" fmla="*/ 36 w 50"/>
                  <a:gd name="T77" fmla="*/ 22 h 48"/>
                  <a:gd name="T78" fmla="*/ 26 w 50"/>
                  <a:gd name="T79" fmla="*/ 25 h 48"/>
                  <a:gd name="T80" fmla="*/ 26 w 50"/>
                  <a:gd name="T81" fmla="*/ 25 h 48"/>
                  <a:gd name="T82" fmla="*/ 25 w 50"/>
                  <a:gd name="T83" fmla="*/ 19 h 48"/>
                  <a:gd name="T84" fmla="*/ 26 w 50"/>
                  <a:gd name="T85" fmla="*/ 18 h 48"/>
                  <a:gd name="T86" fmla="*/ 28 w 50"/>
                  <a:gd name="T87" fmla="*/ 15 h 48"/>
                  <a:gd name="T88" fmla="*/ 38 w 50"/>
                  <a:gd name="T89" fmla="*/ 12 h 48"/>
                  <a:gd name="T90" fmla="*/ 36 w 50"/>
                  <a:gd name="T91" fmla="*/ 22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0" h="48">
                    <a:moveTo>
                      <a:pt x="41" y="0"/>
                    </a:moveTo>
                    <a:cubicBezTo>
                      <a:pt x="39" y="1"/>
                      <a:pt x="39" y="1"/>
                      <a:pt x="39" y="1"/>
                    </a:cubicBezTo>
                    <a:cubicBezTo>
                      <a:pt x="40" y="4"/>
                      <a:pt x="40" y="7"/>
                      <a:pt x="38" y="9"/>
                    </a:cubicBezTo>
                    <a:cubicBezTo>
                      <a:pt x="36" y="12"/>
                      <a:pt x="33" y="15"/>
                      <a:pt x="29" y="14"/>
                    </a:cubicBezTo>
                    <a:cubicBezTo>
                      <a:pt x="29" y="13"/>
                      <a:pt x="29" y="12"/>
                      <a:pt x="29" y="12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5"/>
                      <a:pt x="26" y="16"/>
                      <a:pt x="25" y="17"/>
                    </a:cubicBezTo>
                    <a:cubicBezTo>
                      <a:pt x="24" y="17"/>
                      <a:pt x="24" y="18"/>
                      <a:pt x="23" y="18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1" y="21"/>
                      <a:pt x="23" y="20"/>
                      <a:pt x="24" y="20"/>
                    </a:cubicBezTo>
                    <a:cubicBezTo>
                      <a:pt x="26" y="23"/>
                      <a:pt x="25" y="28"/>
                      <a:pt x="22" y="30"/>
                    </a:cubicBezTo>
                    <a:cubicBezTo>
                      <a:pt x="19" y="34"/>
                      <a:pt x="15" y="33"/>
                      <a:pt x="11" y="31"/>
                    </a:cubicBezTo>
                    <a:cubicBezTo>
                      <a:pt x="11" y="31"/>
                      <a:pt x="11" y="30"/>
                      <a:pt x="11" y="30"/>
                    </a:cubicBezTo>
                    <a:cubicBezTo>
                      <a:pt x="11" y="31"/>
                      <a:pt x="10" y="32"/>
                      <a:pt x="9" y="33"/>
                    </a:cubicBezTo>
                    <a:cubicBezTo>
                      <a:pt x="10" y="33"/>
                      <a:pt x="10" y="33"/>
                      <a:pt x="10" y="32"/>
                    </a:cubicBezTo>
                    <a:cubicBezTo>
                      <a:pt x="13" y="34"/>
                      <a:pt x="16" y="35"/>
                      <a:pt x="19" y="34"/>
                    </a:cubicBezTo>
                    <a:cubicBezTo>
                      <a:pt x="19" y="36"/>
                      <a:pt x="19" y="37"/>
                      <a:pt x="18" y="39"/>
                    </a:cubicBezTo>
                    <a:cubicBezTo>
                      <a:pt x="18" y="41"/>
                      <a:pt x="16" y="43"/>
                      <a:pt x="14" y="44"/>
                    </a:cubicBezTo>
                    <a:cubicBezTo>
                      <a:pt x="11" y="46"/>
                      <a:pt x="7" y="46"/>
                      <a:pt x="4" y="44"/>
                    </a:cubicBezTo>
                    <a:cubicBezTo>
                      <a:pt x="6" y="42"/>
                      <a:pt x="7" y="39"/>
                      <a:pt x="7" y="36"/>
                    </a:cubicBezTo>
                    <a:cubicBezTo>
                      <a:pt x="6" y="37"/>
                      <a:pt x="6" y="39"/>
                      <a:pt x="5" y="40"/>
                    </a:cubicBezTo>
                    <a:cubicBezTo>
                      <a:pt x="4" y="41"/>
                      <a:pt x="4" y="42"/>
                      <a:pt x="3" y="43"/>
                    </a:cubicBezTo>
                    <a:cubicBezTo>
                      <a:pt x="2" y="44"/>
                      <a:pt x="1" y="45"/>
                      <a:pt x="0" y="47"/>
                    </a:cubicBezTo>
                    <a:cubicBezTo>
                      <a:pt x="1" y="46"/>
                      <a:pt x="2" y="46"/>
                      <a:pt x="3" y="45"/>
                    </a:cubicBezTo>
                    <a:cubicBezTo>
                      <a:pt x="6" y="47"/>
                      <a:pt x="12" y="48"/>
                      <a:pt x="15" y="45"/>
                    </a:cubicBezTo>
                    <a:cubicBezTo>
                      <a:pt x="19" y="43"/>
                      <a:pt x="21" y="38"/>
                      <a:pt x="20" y="34"/>
                    </a:cubicBezTo>
                    <a:cubicBezTo>
                      <a:pt x="21" y="33"/>
                      <a:pt x="23" y="32"/>
                      <a:pt x="24" y="31"/>
                    </a:cubicBezTo>
                    <a:cubicBezTo>
                      <a:pt x="25" y="30"/>
                      <a:pt x="25" y="28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31" y="28"/>
                      <a:pt x="37" y="26"/>
                      <a:pt x="39" y="22"/>
                    </a:cubicBezTo>
                    <a:cubicBezTo>
                      <a:pt x="40" y="19"/>
                      <a:pt x="41" y="17"/>
                      <a:pt x="40" y="15"/>
                    </a:cubicBezTo>
                    <a:cubicBezTo>
                      <a:pt x="40" y="14"/>
                      <a:pt x="40" y="12"/>
                      <a:pt x="39" y="11"/>
                    </a:cubicBezTo>
                    <a:cubicBezTo>
                      <a:pt x="40" y="10"/>
                      <a:pt x="40" y="9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4" y="8"/>
                      <a:pt x="48" y="6"/>
                      <a:pt x="50" y="4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7" y="5"/>
                      <a:pt x="44" y="7"/>
                      <a:pt x="41" y="7"/>
                    </a:cubicBezTo>
                    <a:cubicBezTo>
                      <a:pt x="42" y="4"/>
                      <a:pt x="42" y="2"/>
                      <a:pt x="41" y="0"/>
                    </a:cubicBezTo>
                    <a:close/>
                    <a:moveTo>
                      <a:pt x="36" y="22"/>
                    </a:moveTo>
                    <a:cubicBezTo>
                      <a:pt x="34" y="25"/>
                      <a:pt x="30" y="27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7" y="23"/>
                      <a:pt x="27" y="21"/>
                      <a:pt x="25" y="19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7"/>
                      <a:pt x="28" y="16"/>
                      <a:pt x="28" y="15"/>
                    </a:cubicBezTo>
                    <a:cubicBezTo>
                      <a:pt x="32" y="17"/>
                      <a:pt x="36" y="15"/>
                      <a:pt x="38" y="12"/>
                    </a:cubicBezTo>
                    <a:cubicBezTo>
                      <a:pt x="40" y="15"/>
                      <a:pt x="39" y="20"/>
                      <a:pt x="36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8" name="Freeform 4779"/>
              <p:cNvSpPr/>
              <p:nvPr/>
            </p:nvSpPr>
            <p:spPr bwMode="auto">
              <a:xfrm>
                <a:off x="6543" y="1893"/>
                <a:ext cx="10" cy="19"/>
              </a:xfrm>
              <a:custGeom>
                <a:gdLst>
                  <a:gd name="T0" fmla="*/ 0 w 4"/>
                  <a:gd name="T1" fmla="*/ 8 h 8"/>
                  <a:gd name="T2" fmla="*/ 4 w 4"/>
                  <a:gd name="T3" fmla="*/ 0 h 8"/>
                  <a:gd name="T4" fmla="*/ 0 w 4"/>
                  <a:gd name="T5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0" y="8"/>
                    </a:moveTo>
                    <a:cubicBezTo>
                      <a:pt x="1" y="5"/>
                      <a:pt x="3" y="3"/>
                      <a:pt x="4" y="0"/>
                    </a:cubicBezTo>
                    <a:cubicBezTo>
                      <a:pt x="4" y="3"/>
                      <a:pt x="2" y="6"/>
                      <a:pt x="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9" name="Freeform 4780"/>
              <p:cNvSpPr/>
              <p:nvPr/>
            </p:nvSpPr>
            <p:spPr bwMode="auto">
              <a:xfrm>
                <a:off x="6567" y="1848"/>
                <a:ext cx="17" cy="26"/>
              </a:xfrm>
              <a:custGeom>
                <a:gdLst>
                  <a:gd name="T0" fmla="*/ 4 w 7"/>
                  <a:gd name="T1" fmla="*/ 4 h 11"/>
                  <a:gd name="T2" fmla="*/ 4 w 7"/>
                  <a:gd name="T3" fmla="*/ 4 h 11"/>
                  <a:gd name="T4" fmla="*/ 2 w 7"/>
                  <a:gd name="T5" fmla="*/ 6 h 11"/>
                  <a:gd name="T6" fmla="*/ 2 w 7"/>
                  <a:gd name="T7" fmla="*/ 7 h 11"/>
                  <a:gd name="T8" fmla="*/ 0 w 7"/>
                  <a:gd name="T9" fmla="*/ 11 h 11"/>
                  <a:gd name="T10" fmla="*/ 1 w 7"/>
                  <a:gd name="T11" fmla="*/ 6 h 11"/>
                  <a:gd name="T12" fmla="*/ 7 w 7"/>
                  <a:gd name="T13" fmla="*/ 0 h 11"/>
                  <a:gd name="T14" fmla="*/ 6 w 7"/>
                  <a:gd name="T15" fmla="*/ 1 h 11"/>
                  <a:gd name="T16" fmla="*/ 4 w 7"/>
                  <a:gd name="T17" fmla="*/ 4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4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8"/>
                      <a:pt x="1" y="10"/>
                      <a:pt x="0" y="11"/>
                    </a:cubicBezTo>
                    <a:cubicBezTo>
                      <a:pt x="0" y="9"/>
                      <a:pt x="1" y="8"/>
                      <a:pt x="1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2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0" name="Freeform 4781"/>
              <p:cNvSpPr/>
              <p:nvPr/>
            </p:nvSpPr>
            <p:spPr bwMode="auto">
              <a:xfrm>
                <a:off x="6531" y="1881"/>
                <a:ext cx="31" cy="36"/>
              </a:xfrm>
              <a:custGeom>
                <a:gdLst>
                  <a:gd name="T0" fmla="*/ 9 w 13"/>
                  <a:gd name="T1" fmla="*/ 4 h 15"/>
                  <a:gd name="T2" fmla="*/ 9 w 13"/>
                  <a:gd name="T3" fmla="*/ 5 h 15"/>
                  <a:gd name="T4" fmla="*/ 5 w 13"/>
                  <a:gd name="T5" fmla="*/ 13 h 15"/>
                  <a:gd name="T6" fmla="*/ 3 w 13"/>
                  <a:gd name="T7" fmla="*/ 14 h 15"/>
                  <a:gd name="T8" fmla="*/ 0 w 13"/>
                  <a:gd name="T9" fmla="*/ 15 h 15"/>
                  <a:gd name="T10" fmla="*/ 1 w 13"/>
                  <a:gd name="T11" fmla="*/ 13 h 15"/>
                  <a:gd name="T12" fmla="*/ 2 w 13"/>
                  <a:gd name="T13" fmla="*/ 13 h 15"/>
                  <a:gd name="T14" fmla="*/ 8 w 13"/>
                  <a:gd name="T15" fmla="*/ 4 h 15"/>
                  <a:gd name="T16" fmla="*/ 6 w 13"/>
                  <a:gd name="T17" fmla="*/ 4 h 15"/>
                  <a:gd name="T18" fmla="*/ 7 w 13"/>
                  <a:gd name="T19" fmla="*/ 3 h 15"/>
                  <a:gd name="T20" fmla="*/ 10 w 13"/>
                  <a:gd name="T21" fmla="*/ 2 h 15"/>
                  <a:gd name="T22" fmla="*/ 13 w 13"/>
                  <a:gd name="T23" fmla="*/ 0 h 15"/>
                  <a:gd name="T24" fmla="*/ 10 w 13"/>
                  <a:gd name="T25" fmla="*/ 4 h 15"/>
                  <a:gd name="T26" fmla="*/ 10 w 13"/>
                  <a:gd name="T27" fmla="*/ 4 h 15"/>
                  <a:gd name="T28" fmla="*/ 9 w 13"/>
                  <a:gd name="T29" fmla="*/ 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15">
                    <a:moveTo>
                      <a:pt x="9" y="4"/>
                    </a:moveTo>
                    <a:cubicBezTo>
                      <a:pt x="9" y="4"/>
                      <a:pt x="9" y="5"/>
                      <a:pt x="9" y="5"/>
                    </a:cubicBezTo>
                    <a:cubicBezTo>
                      <a:pt x="8" y="8"/>
                      <a:pt x="6" y="10"/>
                      <a:pt x="5" y="13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2" y="14"/>
                      <a:pt x="1" y="15"/>
                      <a:pt x="0" y="15"/>
                    </a:cubicBezTo>
                    <a:cubicBezTo>
                      <a:pt x="0" y="14"/>
                      <a:pt x="0" y="13"/>
                      <a:pt x="1" y="13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6" y="11"/>
                      <a:pt x="7" y="8"/>
                      <a:pt x="8" y="4"/>
                    </a:cubicBezTo>
                    <a:cubicBezTo>
                      <a:pt x="7" y="4"/>
                      <a:pt x="7" y="4"/>
                      <a:pt x="6" y="4"/>
                    </a:cubicBezTo>
                    <a:cubicBezTo>
                      <a:pt x="6" y="4"/>
                      <a:pt x="6" y="3"/>
                      <a:pt x="7" y="3"/>
                    </a:cubicBezTo>
                    <a:cubicBezTo>
                      <a:pt x="8" y="3"/>
                      <a:pt x="9" y="2"/>
                      <a:pt x="10" y="2"/>
                    </a:cubicBezTo>
                    <a:cubicBezTo>
                      <a:pt x="11" y="2"/>
                      <a:pt x="12" y="1"/>
                      <a:pt x="13" y="0"/>
                    </a:cubicBezTo>
                    <a:cubicBezTo>
                      <a:pt x="12" y="1"/>
                      <a:pt x="11" y="2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9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1" name="Freeform 4782"/>
              <p:cNvSpPr/>
              <p:nvPr/>
            </p:nvSpPr>
            <p:spPr bwMode="auto">
              <a:xfrm>
                <a:off x="6290" y="1853"/>
                <a:ext cx="149" cy="138"/>
              </a:xfrm>
              <a:custGeom>
                <a:gdLst>
                  <a:gd name="T0" fmla="*/ 0 w 63"/>
                  <a:gd name="T1" fmla="*/ 52 h 58"/>
                  <a:gd name="T2" fmla="*/ 34 w 63"/>
                  <a:gd name="T3" fmla="*/ 6 h 58"/>
                  <a:gd name="T4" fmla="*/ 63 w 63"/>
                  <a:gd name="T5" fmla="*/ 0 h 58"/>
                  <a:gd name="T6" fmla="*/ 5 w 63"/>
                  <a:gd name="T7" fmla="*/ 58 h 58"/>
                  <a:gd name="T8" fmla="*/ 0 w 63"/>
                  <a:gd name="T9" fmla="*/ 52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7">
                    <a:moveTo>
                      <a:pt x="0" y="52"/>
                    </a:moveTo>
                    <a:cubicBezTo>
                      <a:pt x="1" y="32"/>
                      <a:pt x="15" y="14"/>
                      <a:pt x="34" y="6"/>
                    </a:cubicBezTo>
                    <a:cubicBezTo>
                      <a:pt x="43" y="2"/>
                      <a:pt x="53" y="0"/>
                      <a:pt x="63" y="0"/>
                    </a:cubicBezTo>
                    <a:cubicBezTo>
                      <a:pt x="5" y="58"/>
                      <a:pt x="5" y="58"/>
                      <a:pt x="5" y="58"/>
                    </a:cubicBez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2" name="Freeform 4783"/>
              <p:cNvSpPr/>
              <p:nvPr/>
            </p:nvSpPr>
            <p:spPr bwMode="auto">
              <a:xfrm>
                <a:off x="6241" y="1927"/>
                <a:ext cx="9" cy="11"/>
              </a:xfrm>
              <a:custGeom>
                <a:gdLst>
                  <a:gd name="T0" fmla="*/ 3 w 4"/>
                  <a:gd name="T1" fmla="*/ 0 h 5"/>
                  <a:gd name="T2" fmla="*/ 4 w 4"/>
                  <a:gd name="T3" fmla="*/ 5 h 5"/>
                  <a:gd name="T4" fmla="*/ 0 w 4"/>
                  <a:gd name="T5" fmla="*/ 1 h 5"/>
                  <a:gd name="T6" fmla="*/ 3 w 4"/>
                  <a:gd name="T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3" y="2"/>
                      <a:pt x="3" y="3"/>
                      <a:pt x="4" y="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3" name="Freeform 4784"/>
              <p:cNvSpPr/>
              <p:nvPr/>
            </p:nvSpPr>
            <p:spPr bwMode="auto">
              <a:xfrm>
                <a:off x="6222" y="1898"/>
                <a:ext cx="23" cy="29"/>
              </a:xfrm>
              <a:custGeom>
                <a:gdLst>
                  <a:gd name="T0" fmla="*/ 0 w 10"/>
                  <a:gd name="T1" fmla="*/ 4 h 12"/>
                  <a:gd name="T2" fmla="*/ 7 w 10"/>
                  <a:gd name="T3" fmla="*/ 0 h 12"/>
                  <a:gd name="T4" fmla="*/ 10 w 10"/>
                  <a:gd name="T5" fmla="*/ 11 h 12"/>
                  <a:gd name="T6" fmla="*/ 7 w 10"/>
                  <a:gd name="T7" fmla="*/ 12 h 12"/>
                  <a:gd name="T8" fmla="*/ 7 w 10"/>
                  <a:gd name="T9" fmla="*/ 12 h 12"/>
                  <a:gd name="T10" fmla="*/ 0 w 10"/>
                  <a:gd name="T11" fmla="*/ 4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0" y="4"/>
                    </a:moveTo>
                    <a:cubicBezTo>
                      <a:pt x="1" y="2"/>
                      <a:pt x="4" y="0"/>
                      <a:pt x="7" y="0"/>
                    </a:cubicBezTo>
                    <a:cubicBezTo>
                      <a:pt x="6" y="4"/>
                      <a:pt x="7" y="8"/>
                      <a:pt x="10" y="11"/>
                    </a:cubicBezTo>
                    <a:cubicBezTo>
                      <a:pt x="9" y="11"/>
                      <a:pt x="8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4" name="Freeform 4785"/>
              <p:cNvSpPr/>
              <p:nvPr/>
            </p:nvSpPr>
            <p:spPr bwMode="auto">
              <a:xfrm>
                <a:off x="6250" y="1908"/>
                <a:ext cx="26" cy="38"/>
              </a:xfrm>
              <a:custGeom>
                <a:gdLst>
                  <a:gd name="T0" fmla="*/ 11 w 11"/>
                  <a:gd name="T1" fmla="*/ 2 h 16"/>
                  <a:gd name="T2" fmla="*/ 6 w 11"/>
                  <a:gd name="T3" fmla="*/ 16 h 16"/>
                  <a:gd name="T4" fmla="*/ 6 w 11"/>
                  <a:gd name="T5" fmla="*/ 16 h 16"/>
                  <a:gd name="T6" fmla="*/ 1 w 11"/>
                  <a:gd name="T7" fmla="*/ 6 h 16"/>
                  <a:gd name="T8" fmla="*/ 11 w 11"/>
                  <a:gd name="T9" fmla="*/ 2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11" y="2"/>
                    </a:moveTo>
                    <a:cubicBezTo>
                      <a:pt x="9" y="7"/>
                      <a:pt x="7" y="11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" y="16"/>
                      <a:pt x="0" y="9"/>
                      <a:pt x="1" y="6"/>
                    </a:cubicBezTo>
                    <a:cubicBezTo>
                      <a:pt x="3" y="2"/>
                      <a:pt x="8" y="0"/>
                      <a:pt x="11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5" name="Freeform 4786"/>
              <p:cNvSpPr/>
              <p:nvPr/>
            </p:nvSpPr>
            <p:spPr bwMode="auto">
              <a:xfrm>
                <a:off x="6238" y="1879"/>
                <a:ext cx="36" cy="43"/>
              </a:xfrm>
              <a:custGeom>
                <a:gdLst>
                  <a:gd name="T0" fmla="*/ 12 w 15"/>
                  <a:gd name="T1" fmla="*/ 1 h 18"/>
                  <a:gd name="T2" fmla="*/ 12 w 15"/>
                  <a:gd name="T3" fmla="*/ 5 h 18"/>
                  <a:gd name="T4" fmla="*/ 15 w 15"/>
                  <a:gd name="T5" fmla="*/ 12 h 18"/>
                  <a:gd name="T6" fmla="*/ 4 w 15"/>
                  <a:gd name="T7" fmla="*/ 18 h 18"/>
                  <a:gd name="T8" fmla="*/ 3 w 15"/>
                  <a:gd name="T9" fmla="*/ 6 h 18"/>
                  <a:gd name="T10" fmla="*/ 12 w 15"/>
                  <a:gd name="T11" fmla="*/ 1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8">
                    <a:moveTo>
                      <a:pt x="12" y="1"/>
                    </a:moveTo>
                    <a:cubicBezTo>
                      <a:pt x="12" y="2"/>
                      <a:pt x="12" y="4"/>
                      <a:pt x="12" y="5"/>
                    </a:cubicBezTo>
                    <a:cubicBezTo>
                      <a:pt x="12" y="8"/>
                      <a:pt x="14" y="10"/>
                      <a:pt x="15" y="12"/>
                    </a:cubicBezTo>
                    <a:cubicBezTo>
                      <a:pt x="11" y="11"/>
                      <a:pt x="6" y="13"/>
                      <a:pt x="4" y="18"/>
                    </a:cubicBezTo>
                    <a:cubicBezTo>
                      <a:pt x="1" y="14"/>
                      <a:pt x="0" y="10"/>
                      <a:pt x="3" y="6"/>
                    </a:cubicBezTo>
                    <a:cubicBezTo>
                      <a:pt x="5" y="3"/>
                      <a:pt x="9" y="0"/>
                      <a:pt x="12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6" name="Freeform 4787"/>
              <p:cNvSpPr/>
              <p:nvPr/>
            </p:nvSpPr>
            <p:spPr bwMode="auto">
              <a:xfrm>
                <a:off x="6276" y="1834"/>
                <a:ext cx="36" cy="33"/>
              </a:xfrm>
              <a:custGeom>
                <a:gdLst>
                  <a:gd name="T0" fmla="*/ 15 w 15"/>
                  <a:gd name="T1" fmla="*/ 3 h 14"/>
                  <a:gd name="T2" fmla="*/ 13 w 15"/>
                  <a:gd name="T3" fmla="*/ 13 h 14"/>
                  <a:gd name="T4" fmla="*/ 1 w 15"/>
                  <a:gd name="T5" fmla="*/ 14 h 14"/>
                  <a:gd name="T6" fmla="*/ 3 w 15"/>
                  <a:gd name="T7" fmla="*/ 3 h 14"/>
                  <a:gd name="T8" fmla="*/ 15 w 15"/>
                  <a:gd name="T9" fmla="*/ 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15" y="3"/>
                    </a:moveTo>
                    <a:cubicBezTo>
                      <a:pt x="13" y="6"/>
                      <a:pt x="12" y="10"/>
                      <a:pt x="13" y="13"/>
                    </a:cubicBezTo>
                    <a:cubicBezTo>
                      <a:pt x="9" y="11"/>
                      <a:pt x="4" y="12"/>
                      <a:pt x="1" y="14"/>
                    </a:cubicBezTo>
                    <a:cubicBezTo>
                      <a:pt x="0" y="11"/>
                      <a:pt x="0" y="6"/>
                      <a:pt x="3" y="3"/>
                    </a:cubicBezTo>
                    <a:cubicBezTo>
                      <a:pt x="7" y="0"/>
                      <a:pt x="11" y="1"/>
                      <a:pt x="15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7" name="Freeform 4788"/>
              <p:cNvSpPr/>
              <p:nvPr/>
            </p:nvSpPr>
            <p:spPr bwMode="auto">
              <a:xfrm>
                <a:off x="6241" y="1851"/>
                <a:ext cx="35" cy="33"/>
              </a:xfrm>
              <a:custGeom>
                <a:gdLst>
                  <a:gd name="T0" fmla="*/ 12 w 15"/>
                  <a:gd name="T1" fmla="*/ 11 h 14"/>
                  <a:gd name="T2" fmla="*/ 2 w 15"/>
                  <a:gd name="T3" fmla="*/ 14 h 14"/>
                  <a:gd name="T4" fmla="*/ 4 w 15"/>
                  <a:gd name="T5" fmla="*/ 5 h 14"/>
                  <a:gd name="T6" fmla="*/ 14 w 15"/>
                  <a:gd name="T7" fmla="*/ 1 h 14"/>
                  <a:gd name="T8" fmla="*/ 14 w 15"/>
                  <a:gd name="T9" fmla="*/ 2 h 14"/>
                  <a:gd name="T10" fmla="*/ 15 w 15"/>
                  <a:gd name="T11" fmla="*/ 8 h 14"/>
                  <a:gd name="T12" fmla="*/ 14 w 15"/>
                  <a:gd name="T13" fmla="*/ 9 h 14"/>
                  <a:gd name="T14" fmla="*/ 12 w 15"/>
                  <a:gd name="T15" fmla="*/ 1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4">
                    <a:moveTo>
                      <a:pt x="12" y="11"/>
                    </a:moveTo>
                    <a:cubicBezTo>
                      <a:pt x="8" y="10"/>
                      <a:pt x="5" y="12"/>
                      <a:pt x="2" y="14"/>
                    </a:cubicBezTo>
                    <a:cubicBezTo>
                      <a:pt x="0" y="12"/>
                      <a:pt x="2" y="7"/>
                      <a:pt x="4" y="5"/>
                    </a:cubicBezTo>
                    <a:cubicBezTo>
                      <a:pt x="7" y="2"/>
                      <a:pt x="10" y="0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4"/>
                      <a:pt x="14" y="6"/>
                      <a:pt x="15" y="8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10"/>
                      <a:pt x="13" y="11"/>
                      <a:pt x="12" y="1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8" name="Freeform 4789"/>
              <p:cNvSpPr/>
              <p:nvPr/>
            </p:nvSpPr>
            <p:spPr bwMode="auto">
              <a:xfrm>
                <a:off x="6271" y="1865"/>
                <a:ext cx="38" cy="43"/>
              </a:xfrm>
              <a:custGeom>
                <a:gdLst>
                  <a:gd name="T0" fmla="*/ 16 w 16"/>
                  <a:gd name="T1" fmla="*/ 3 h 18"/>
                  <a:gd name="T2" fmla="*/ 11 w 16"/>
                  <a:gd name="T3" fmla="*/ 7 h 18"/>
                  <a:gd name="T4" fmla="*/ 4 w 16"/>
                  <a:gd name="T5" fmla="*/ 18 h 18"/>
                  <a:gd name="T6" fmla="*/ 0 w 16"/>
                  <a:gd name="T7" fmla="*/ 11 h 18"/>
                  <a:gd name="T8" fmla="*/ 2 w 16"/>
                  <a:gd name="T9" fmla="*/ 4 h 18"/>
                  <a:gd name="T10" fmla="*/ 16 w 16"/>
                  <a:gd name="T11" fmla="*/ 3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8">
                    <a:moveTo>
                      <a:pt x="16" y="3"/>
                    </a:moveTo>
                    <a:cubicBezTo>
                      <a:pt x="14" y="4"/>
                      <a:pt x="13" y="6"/>
                      <a:pt x="11" y="7"/>
                    </a:cubicBezTo>
                    <a:cubicBezTo>
                      <a:pt x="8" y="10"/>
                      <a:pt x="6" y="14"/>
                      <a:pt x="4" y="18"/>
                    </a:cubicBezTo>
                    <a:cubicBezTo>
                      <a:pt x="2" y="16"/>
                      <a:pt x="0" y="14"/>
                      <a:pt x="0" y="11"/>
                    </a:cubicBezTo>
                    <a:cubicBezTo>
                      <a:pt x="0" y="9"/>
                      <a:pt x="0" y="6"/>
                      <a:pt x="2" y="4"/>
                    </a:cubicBezTo>
                    <a:cubicBezTo>
                      <a:pt x="6" y="1"/>
                      <a:pt x="12" y="0"/>
                      <a:pt x="16" y="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9" name="Freeform 4790"/>
              <p:cNvSpPr/>
              <p:nvPr/>
            </p:nvSpPr>
            <p:spPr bwMode="auto">
              <a:xfrm>
                <a:off x="6304" y="1829"/>
                <a:ext cx="43" cy="38"/>
              </a:xfrm>
              <a:custGeom>
                <a:gdLst>
                  <a:gd name="T0" fmla="*/ 6 w 18"/>
                  <a:gd name="T1" fmla="*/ 3 h 16"/>
                  <a:gd name="T2" fmla="*/ 18 w 18"/>
                  <a:gd name="T3" fmla="*/ 6 h 16"/>
                  <a:gd name="T4" fmla="*/ 3 w 18"/>
                  <a:gd name="T5" fmla="*/ 16 h 16"/>
                  <a:gd name="T6" fmla="*/ 6 w 18"/>
                  <a:gd name="T7" fmla="*/ 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6">
                    <a:moveTo>
                      <a:pt x="6" y="3"/>
                    </a:moveTo>
                    <a:cubicBezTo>
                      <a:pt x="11" y="0"/>
                      <a:pt x="16" y="2"/>
                      <a:pt x="18" y="6"/>
                    </a:cubicBezTo>
                    <a:cubicBezTo>
                      <a:pt x="13" y="9"/>
                      <a:pt x="8" y="12"/>
                      <a:pt x="3" y="16"/>
                    </a:cubicBezTo>
                    <a:cubicBezTo>
                      <a:pt x="0" y="13"/>
                      <a:pt x="3" y="5"/>
                      <a:pt x="6" y="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0" name="Freeform 4791"/>
              <p:cNvSpPr/>
              <p:nvPr/>
            </p:nvSpPr>
            <p:spPr bwMode="auto">
              <a:xfrm>
                <a:off x="6340" y="1779"/>
                <a:ext cx="40" cy="31"/>
              </a:xfrm>
              <a:custGeom>
                <a:gdLst>
                  <a:gd name="T0" fmla="*/ 11 w 17"/>
                  <a:gd name="T1" fmla="*/ 13 h 13"/>
                  <a:gd name="T2" fmla="*/ 9 w 17"/>
                  <a:gd name="T3" fmla="*/ 13 h 13"/>
                  <a:gd name="T4" fmla="*/ 0 w 17"/>
                  <a:gd name="T5" fmla="*/ 10 h 13"/>
                  <a:gd name="T6" fmla="*/ 7 w 17"/>
                  <a:gd name="T7" fmla="*/ 1 h 13"/>
                  <a:gd name="T8" fmla="*/ 17 w 17"/>
                  <a:gd name="T9" fmla="*/ 4 h 13"/>
                  <a:gd name="T10" fmla="*/ 11 w 17"/>
                  <a:gd name="T11" fmla="*/ 13 h 13"/>
                  <a:gd name="T12" fmla="*/ 11 w 17"/>
                  <a:gd name="T13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11" y="13"/>
                    </a:moveTo>
                    <a:cubicBezTo>
                      <a:pt x="10" y="13"/>
                      <a:pt x="10" y="13"/>
                      <a:pt x="9" y="13"/>
                    </a:cubicBezTo>
                    <a:cubicBezTo>
                      <a:pt x="7" y="10"/>
                      <a:pt x="4" y="9"/>
                      <a:pt x="0" y="10"/>
                    </a:cubicBezTo>
                    <a:cubicBezTo>
                      <a:pt x="1" y="6"/>
                      <a:pt x="3" y="2"/>
                      <a:pt x="7" y="1"/>
                    </a:cubicBezTo>
                    <a:cubicBezTo>
                      <a:pt x="10" y="0"/>
                      <a:pt x="14" y="1"/>
                      <a:pt x="17" y="4"/>
                    </a:cubicBezTo>
                    <a:cubicBezTo>
                      <a:pt x="14" y="6"/>
                      <a:pt x="11" y="9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1" name="Freeform 4792"/>
              <p:cNvSpPr/>
              <p:nvPr/>
            </p:nvSpPr>
            <p:spPr bwMode="auto">
              <a:xfrm>
                <a:off x="6295" y="1730"/>
                <a:ext cx="28" cy="54"/>
              </a:xfrm>
              <a:custGeom>
                <a:gdLst>
                  <a:gd name="T0" fmla="*/ 7 w 12"/>
                  <a:gd name="T1" fmla="*/ 18 h 23"/>
                  <a:gd name="T2" fmla="*/ 3 w 12"/>
                  <a:gd name="T3" fmla="*/ 12 h 23"/>
                  <a:gd name="T4" fmla="*/ 6 w 12"/>
                  <a:gd name="T5" fmla="*/ 1 h 23"/>
                  <a:gd name="T6" fmla="*/ 11 w 12"/>
                  <a:gd name="T7" fmla="*/ 9 h 23"/>
                  <a:gd name="T8" fmla="*/ 12 w 12"/>
                  <a:gd name="T9" fmla="*/ 14 h 23"/>
                  <a:gd name="T10" fmla="*/ 11 w 12"/>
                  <a:gd name="T11" fmla="*/ 23 h 23"/>
                  <a:gd name="T12" fmla="*/ 7 w 12"/>
                  <a:gd name="T13" fmla="*/ 18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3">
                    <a:moveTo>
                      <a:pt x="7" y="18"/>
                    </a:moveTo>
                    <a:cubicBezTo>
                      <a:pt x="6" y="16"/>
                      <a:pt x="4" y="14"/>
                      <a:pt x="3" y="12"/>
                    </a:cubicBezTo>
                    <a:cubicBezTo>
                      <a:pt x="1" y="8"/>
                      <a:pt x="0" y="2"/>
                      <a:pt x="6" y="1"/>
                    </a:cubicBezTo>
                    <a:cubicBezTo>
                      <a:pt x="10" y="0"/>
                      <a:pt x="11" y="5"/>
                      <a:pt x="11" y="9"/>
                    </a:cubicBezTo>
                    <a:cubicBezTo>
                      <a:pt x="12" y="10"/>
                      <a:pt x="12" y="12"/>
                      <a:pt x="12" y="14"/>
                    </a:cubicBezTo>
                    <a:cubicBezTo>
                      <a:pt x="12" y="17"/>
                      <a:pt x="12" y="20"/>
                      <a:pt x="11" y="23"/>
                    </a:cubicBezTo>
                    <a:cubicBezTo>
                      <a:pt x="10" y="21"/>
                      <a:pt x="9" y="20"/>
                      <a:pt x="7" y="1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2" name="Freeform 4793"/>
              <p:cNvSpPr/>
              <p:nvPr/>
            </p:nvSpPr>
            <p:spPr bwMode="auto">
              <a:xfrm>
                <a:off x="6205" y="1763"/>
                <a:ext cx="180" cy="142"/>
              </a:xfrm>
              <a:custGeom>
                <a:gdLst>
                  <a:gd name="T0" fmla="*/ 75 w 76"/>
                  <a:gd name="T1" fmla="*/ 10 h 60"/>
                  <a:gd name="T2" fmla="*/ 75 w 76"/>
                  <a:gd name="T3" fmla="*/ 10 h 60"/>
                  <a:gd name="T4" fmla="*/ 63 w 76"/>
                  <a:gd name="T5" fmla="*/ 7 h 60"/>
                  <a:gd name="T6" fmla="*/ 56 w 76"/>
                  <a:gd name="T7" fmla="*/ 17 h 60"/>
                  <a:gd name="T8" fmla="*/ 55 w 76"/>
                  <a:gd name="T9" fmla="*/ 17 h 60"/>
                  <a:gd name="T10" fmla="*/ 52 w 76"/>
                  <a:gd name="T11" fmla="*/ 19 h 60"/>
                  <a:gd name="T12" fmla="*/ 40 w 76"/>
                  <a:gd name="T13" fmla="*/ 18 h 60"/>
                  <a:gd name="T14" fmla="*/ 35 w 76"/>
                  <a:gd name="T15" fmla="*/ 30 h 60"/>
                  <a:gd name="T16" fmla="*/ 32 w 76"/>
                  <a:gd name="T17" fmla="*/ 33 h 60"/>
                  <a:gd name="T18" fmla="*/ 29 w 76"/>
                  <a:gd name="T19" fmla="*/ 37 h 60"/>
                  <a:gd name="T20" fmla="*/ 29 w 76"/>
                  <a:gd name="T21" fmla="*/ 37 h 60"/>
                  <a:gd name="T22" fmla="*/ 16 w 76"/>
                  <a:gd name="T23" fmla="*/ 42 h 60"/>
                  <a:gd name="T24" fmla="*/ 15 w 76"/>
                  <a:gd name="T25" fmla="*/ 49 h 60"/>
                  <a:gd name="T26" fmla="*/ 16 w 76"/>
                  <a:gd name="T27" fmla="*/ 53 h 60"/>
                  <a:gd name="T28" fmla="*/ 15 w 76"/>
                  <a:gd name="T29" fmla="*/ 56 h 60"/>
                  <a:gd name="T30" fmla="*/ 15 w 76"/>
                  <a:gd name="T31" fmla="*/ 56 h 60"/>
                  <a:gd name="T32" fmla="*/ 6 w 76"/>
                  <a:gd name="T33" fmla="*/ 60 h 60"/>
                  <a:gd name="T34" fmla="*/ 0 w 76"/>
                  <a:gd name="T35" fmla="*/ 55 h 60"/>
                  <a:gd name="T36" fmla="*/ 2 w 76"/>
                  <a:gd name="T37" fmla="*/ 54 h 60"/>
                  <a:gd name="T38" fmla="*/ 8 w 76"/>
                  <a:gd name="T39" fmla="*/ 51 h 60"/>
                  <a:gd name="T40" fmla="*/ 9 w 76"/>
                  <a:gd name="T41" fmla="*/ 50 h 60"/>
                  <a:gd name="T42" fmla="*/ 12 w 76"/>
                  <a:gd name="T43" fmla="*/ 36 h 60"/>
                  <a:gd name="T44" fmla="*/ 27 w 76"/>
                  <a:gd name="T45" fmla="*/ 29 h 60"/>
                  <a:gd name="T46" fmla="*/ 28 w 76"/>
                  <a:gd name="T47" fmla="*/ 29 h 60"/>
                  <a:gd name="T48" fmla="*/ 28 w 76"/>
                  <a:gd name="T49" fmla="*/ 28 h 60"/>
                  <a:gd name="T50" fmla="*/ 50 w 76"/>
                  <a:gd name="T51" fmla="*/ 12 h 60"/>
                  <a:gd name="T52" fmla="*/ 51 w 76"/>
                  <a:gd name="T53" fmla="*/ 11 h 60"/>
                  <a:gd name="T54" fmla="*/ 60 w 76"/>
                  <a:gd name="T55" fmla="*/ 1 h 60"/>
                  <a:gd name="T56" fmla="*/ 66 w 76"/>
                  <a:gd name="T57" fmla="*/ 0 h 60"/>
                  <a:gd name="T58" fmla="*/ 76 w 76"/>
                  <a:gd name="T59" fmla="*/ 10 h 60"/>
                  <a:gd name="T60" fmla="*/ 75 w 76"/>
                  <a:gd name="T61" fmla="*/ 10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6" h="60">
                    <a:moveTo>
                      <a:pt x="75" y="1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2" y="6"/>
                      <a:pt x="67" y="5"/>
                      <a:pt x="63" y="7"/>
                    </a:cubicBezTo>
                    <a:cubicBezTo>
                      <a:pt x="59" y="8"/>
                      <a:pt x="55" y="12"/>
                      <a:pt x="56" y="17"/>
                    </a:cubicBezTo>
                    <a:cubicBezTo>
                      <a:pt x="56" y="17"/>
                      <a:pt x="55" y="17"/>
                      <a:pt x="55" y="17"/>
                    </a:cubicBezTo>
                    <a:cubicBezTo>
                      <a:pt x="54" y="18"/>
                      <a:pt x="53" y="18"/>
                      <a:pt x="52" y="19"/>
                    </a:cubicBezTo>
                    <a:cubicBezTo>
                      <a:pt x="49" y="16"/>
                      <a:pt x="44" y="16"/>
                      <a:pt x="40" y="18"/>
                    </a:cubicBezTo>
                    <a:cubicBezTo>
                      <a:pt x="36" y="21"/>
                      <a:pt x="35" y="25"/>
                      <a:pt x="35" y="30"/>
                    </a:cubicBezTo>
                    <a:cubicBezTo>
                      <a:pt x="34" y="31"/>
                      <a:pt x="33" y="32"/>
                      <a:pt x="32" y="33"/>
                    </a:cubicBezTo>
                    <a:cubicBezTo>
                      <a:pt x="31" y="34"/>
                      <a:pt x="30" y="35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5" y="35"/>
                      <a:pt x="19" y="38"/>
                      <a:pt x="16" y="42"/>
                    </a:cubicBezTo>
                    <a:cubicBezTo>
                      <a:pt x="15" y="44"/>
                      <a:pt x="15" y="47"/>
                      <a:pt x="15" y="49"/>
                    </a:cubicBezTo>
                    <a:cubicBezTo>
                      <a:pt x="15" y="50"/>
                      <a:pt x="15" y="52"/>
                      <a:pt x="16" y="53"/>
                    </a:cubicBezTo>
                    <a:cubicBezTo>
                      <a:pt x="16" y="54"/>
                      <a:pt x="15" y="55"/>
                      <a:pt x="15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1" y="55"/>
                      <a:pt x="8" y="57"/>
                      <a:pt x="6" y="6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2" y="54"/>
                    </a:cubicBezTo>
                    <a:cubicBezTo>
                      <a:pt x="4" y="53"/>
                      <a:pt x="6" y="52"/>
                      <a:pt x="8" y="51"/>
                    </a:cubicBezTo>
                    <a:cubicBezTo>
                      <a:pt x="9" y="51"/>
                      <a:pt x="9" y="51"/>
                      <a:pt x="9" y="50"/>
                    </a:cubicBezTo>
                    <a:cubicBezTo>
                      <a:pt x="8" y="46"/>
                      <a:pt x="10" y="40"/>
                      <a:pt x="12" y="36"/>
                    </a:cubicBezTo>
                    <a:cubicBezTo>
                      <a:pt x="16" y="32"/>
                      <a:pt x="22" y="30"/>
                      <a:pt x="27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8"/>
                    </a:cubicBezTo>
                    <a:cubicBezTo>
                      <a:pt x="28" y="18"/>
                      <a:pt x="39" y="7"/>
                      <a:pt x="50" y="12"/>
                    </a:cubicBezTo>
                    <a:cubicBezTo>
                      <a:pt x="50" y="12"/>
                      <a:pt x="51" y="12"/>
                      <a:pt x="51" y="11"/>
                    </a:cubicBezTo>
                    <a:cubicBezTo>
                      <a:pt x="51" y="6"/>
                      <a:pt x="56" y="3"/>
                      <a:pt x="60" y="1"/>
                    </a:cubicBezTo>
                    <a:cubicBezTo>
                      <a:pt x="62" y="0"/>
                      <a:pt x="64" y="0"/>
                      <a:pt x="66" y="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5" y="1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3" name="Freeform 4794"/>
              <p:cNvSpPr/>
              <p:nvPr/>
            </p:nvSpPr>
            <p:spPr bwMode="auto">
              <a:xfrm>
                <a:off x="6231" y="1777"/>
                <a:ext cx="36" cy="50"/>
              </a:xfrm>
              <a:custGeom>
                <a:gdLst>
                  <a:gd name="T0" fmla="*/ 3 w 15"/>
                  <a:gd name="T1" fmla="*/ 5 h 21"/>
                  <a:gd name="T2" fmla="*/ 12 w 15"/>
                  <a:gd name="T3" fmla="*/ 10 h 21"/>
                  <a:gd name="T4" fmla="*/ 15 w 15"/>
                  <a:gd name="T5" fmla="*/ 21 h 21"/>
                  <a:gd name="T6" fmla="*/ 6 w 15"/>
                  <a:gd name="T7" fmla="*/ 15 h 21"/>
                  <a:gd name="T8" fmla="*/ 3 w 15"/>
                  <a:gd name="T9" fmla="*/ 5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1">
                    <a:moveTo>
                      <a:pt x="3" y="5"/>
                    </a:moveTo>
                    <a:cubicBezTo>
                      <a:pt x="7" y="0"/>
                      <a:pt x="10" y="7"/>
                      <a:pt x="12" y="10"/>
                    </a:cubicBezTo>
                    <a:cubicBezTo>
                      <a:pt x="13" y="14"/>
                      <a:pt x="13" y="17"/>
                      <a:pt x="15" y="21"/>
                    </a:cubicBezTo>
                    <a:cubicBezTo>
                      <a:pt x="12" y="19"/>
                      <a:pt x="9" y="17"/>
                      <a:pt x="6" y="15"/>
                    </a:cubicBezTo>
                    <a:cubicBezTo>
                      <a:pt x="4" y="12"/>
                      <a:pt x="0" y="8"/>
                      <a:pt x="3" y="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4" name="Freeform 4795"/>
              <p:cNvSpPr/>
              <p:nvPr/>
            </p:nvSpPr>
            <p:spPr bwMode="auto">
              <a:xfrm>
                <a:off x="6174" y="1834"/>
                <a:ext cx="45" cy="45"/>
              </a:xfrm>
              <a:custGeom>
                <a:gdLst>
                  <a:gd name="T0" fmla="*/ 5 w 19"/>
                  <a:gd name="T1" fmla="*/ 4 h 19"/>
                  <a:gd name="T2" fmla="*/ 19 w 19"/>
                  <a:gd name="T3" fmla="*/ 19 h 19"/>
                  <a:gd name="T4" fmla="*/ 9 w 19"/>
                  <a:gd name="T5" fmla="*/ 14 h 19"/>
                  <a:gd name="T6" fmla="*/ 5 w 19"/>
                  <a:gd name="T7" fmla="*/ 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5" y="4"/>
                    </a:moveTo>
                    <a:cubicBezTo>
                      <a:pt x="12" y="0"/>
                      <a:pt x="16" y="14"/>
                      <a:pt x="19" y="19"/>
                    </a:cubicBezTo>
                    <a:cubicBezTo>
                      <a:pt x="15" y="18"/>
                      <a:pt x="12" y="15"/>
                      <a:pt x="9" y="14"/>
                    </a:cubicBezTo>
                    <a:cubicBezTo>
                      <a:pt x="7" y="12"/>
                      <a:pt x="0" y="6"/>
                      <a:pt x="5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5" name="Freeform 4796"/>
              <p:cNvSpPr/>
              <p:nvPr/>
            </p:nvSpPr>
            <p:spPr bwMode="auto">
              <a:xfrm>
                <a:off x="6368" y="1789"/>
                <a:ext cx="36" cy="36"/>
              </a:xfrm>
              <a:custGeom>
                <a:gdLst>
                  <a:gd name="T0" fmla="*/ 11 w 15"/>
                  <a:gd name="T1" fmla="*/ 15 h 15"/>
                  <a:gd name="T2" fmla="*/ 0 w 15"/>
                  <a:gd name="T3" fmla="*/ 8 h 15"/>
                  <a:gd name="T4" fmla="*/ 8 w 15"/>
                  <a:gd name="T5" fmla="*/ 0 h 15"/>
                  <a:gd name="T6" fmla="*/ 9 w 15"/>
                  <a:gd name="T7" fmla="*/ 0 h 15"/>
                  <a:gd name="T8" fmla="*/ 15 w 15"/>
                  <a:gd name="T9" fmla="*/ 7 h 15"/>
                  <a:gd name="T10" fmla="*/ 11 w 15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11" y="15"/>
                    </a:moveTo>
                    <a:cubicBezTo>
                      <a:pt x="9" y="10"/>
                      <a:pt x="5" y="7"/>
                      <a:pt x="0" y="8"/>
                    </a:cubicBezTo>
                    <a:cubicBezTo>
                      <a:pt x="2" y="5"/>
                      <a:pt x="3" y="1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9"/>
                      <a:pt x="12" y="12"/>
                      <a:pt x="11" y="1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6" name="Freeform 4797"/>
              <p:cNvSpPr/>
              <p:nvPr/>
            </p:nvSpPr>
            <p:spPr bwMode="auto">
              <a:xfrm>
                <a:off x="6290" y="1806"/>
                <a:ext cx="36" cy="30"/>
              </a:xfrm>
              <a:custGeom>
                <a:gdLst>
                  <a:gd name="T0" fmla="*/ 12 w 15"/>
                  <a:gd name="T1" fmla="*/ 11 h 13"/>
                  <a:gd name="T2" fmla="*/ 10 w 15"/>
                  <a:gd name="T3" fmla="*/ 13 h 13"/>
                  <a:gd name="T4" fmla="*/ 9 w 15"/>
                  <a:gd name="T5" fmla="*/ 13 h 13"/>
                  <a:gd name="T6" fmla="*/ 0 w 15"/>
                  <a:gd name="T7" fmla="*/ 12 h 13"/>
                  <a:gd name="T8" fmla="*/ 1 w 15"/>
                  <a:gd name="T9" fmla="*/ 7 h 13"/>
                  <a:gd name="T10" fmla="*/ 5 w 15"/>
                  <a:gd name="T11" fmla="*/ 2 h 13"/>
                  <a:gd name="T12" fmla="*/ 15 w 15"/>
                  <a:gd name="T13" fmla="*/ 2 h 13"/>
                  <a:gd name="T14" fmla="*/ 12 w 15"/>
                  <a:gd name="T15" fmla="*/ 1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2" y="11"/>
                    </a:moveTo>
                    <a:cubicBezTo>
                      <a:pt x="12" y="12"/>
                      <a:pt x="11" y="12"/>
                      <a:pt x="10" y="13"/>
                    </a:cubicBezTo>
                    <a:cubicBezTo>
                      <a:pt x="10" y="13"/>
                      <a:pt x="10" y="13"/>
                      <a:pt x="9" y="13"/>
                    </a:cubicBezTo>
                    <a:cubicBezTo>
                      <a:pt x="6" y="12"/>
                      <a:pt x="3" y="11"/>
                      <a:pt x="0" y="12"/>
                    </a:cubicBezTo>
                    <a:cubicBezTo>
                      <a:pt x="1" y="10"/>
                      <a:pt x="0" y="8"/>
                      <a:pt x="1" y="7"/>
                    </a:cubicBezTo>
                    <a:cubicBezTo>
                      <a:pt x="2" y="5"/>
                      <a:pt x="3" y="3"/>
                      <a:pt x="5" y="2"/>
                    </a:cubicBezTo>
                    <a:cubicBezTo>
                      <a:pt x="8" y="0"/>
                      <a:pt x="12" y="0"/>
                      <a:pt x="15" y="2"/>
                    </a:cubicBezTo>
                    <a:cubicBezTo>
                      <a:pt x="13" y="5"/>
                      <a:pt x="11" y="8"/>
                      <a:pt x="12" y="1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7" name="Freeform 4798"/>
              <p:cNvSpPr/>
              <p:nvPr/>
            </p:nvSpPr>
            <p:spPr bwMode="auto">
              <a:xfrm>
                <a:off x="6321" y="1803"/>
                <a:ext cx="38" cy="33"/>
              </a:xfrm>
              <a:custGeom>
                <a:gdLst>
                  <a:gd name="T0" fmla="*/ 16 w 16"/>
                  <a:gd name="T1" fmla="*/ 4 h 14"/>
                  <a:gd name="T2" fmla="*/ 16 w 16"/>
                  <a:gd name="T3" fmla="*/ 4 h 14"/>
                  <a:gd name="T4" fmla="*/ 12 w 16"/>
                  <a:gd name="T5" fmla="*/ 10 h 14"/>
                  <a:gd name="T6" fmla="*/ 11 w 16"/>
                  <a:gd name="T7" fmla="*/ 14 h 14"/>
                  <a:gd name="T8" fmla="*/ 1 w 16"/>
                  <a:gd name="T9" fmla="*/ 12 h 14"/>
                  <a:gd name="T10" fmla="*/ 6 w 16"/>
                  <a:gd name="T11" fmla="*/ 2 h 14"/>
                  <a:gd name="T12" fmla="*/ 16 w 16"/>
                  <a:gd name="T13" fmla="*/ 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16" y="4"/>
                    </a:moveTo>
                    <a:cubicBezTo>
                      <a:pt x="16" y="4"/>
                      <a:pt x="16" y="4"/>
                      <a:pt x="16" y="4"/>
                    </a:cubicBezTo>
                    <a:cubicBezTo>
                      <a:pt x="14" y="5"/>
                      <a:pt x="13" y="8"/>
                      <a:pt x="12" y="10"/>
                    </a:cubicBezTo>
                    <a:cubicBezTo>
                      <a:pt x="11" y="11"/>
                      <a:pt x="11" y="13"/>
                      <a:pt x="11" y="14"/>
                    </a:cubicBezTo>
                    <a:cubicBezTo>
                      <a:pt x="8" y="12"/>
                      <a:pt x="4" y="10"/>
                      <a:pt x="1" y="12"/>
                    </a:cubicBezTo>
                    <a:cubicBezTo>
                      <a:pt x="0" y="8"/>
                      <a:pt x="3" y="3"/>
                      <a:pt x="6" y="2"/>
                    </a:cubicBezTo>
                    <a:cubicBezTo>
                      <a:pt x="9" y="0"/>
                      <a:pt x="14" y="1"/>
                      <a:pt x="16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8" name="Freeform 4799"/>
              <p:cNvSpPr/>
              <p:nvPr/>
            </p:nvSpPr>
            <p:spPr bwMode="auto">
              <a:xfrm>
                <a:off x="6349" y="1810"/>
                <a:ext cx="43" cy="31"/>
              </a:xfrm>
              <a:custGeom>
                <a:gdLst>
                  <a:gd name="T0" fmla="*/ 2 w 18"/>
                  <a:gd name="T1" fmla="*/ 5 h 13"/>
                  <a:gd name="T2" fmla="*/ 8 w 18"/>
                  <a:gd name="T3" fmla="*/ 1 h 13"/>
                  <a:gd name="T4" fmla="*/ 18 w 18"/>
                  <a:gd name="T5" fmla="*/ 8 h 13"/>
                  <a:gd name="T6" fmla="*/ 1 w 18"/>
                  <a:gd name="T7" fmla="*/ 13 h 13"/>
                  <a:gd name="T8" fmla="*/ 2 w 18"/>
                  <a:gd name="T9" fmla="*/ 5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3">
                    <a:moveTo>
                      <a:pt x="2" y="5"/>
                    </a:moveTo>
                    <a:cubicBezTo>
                      <a:pt x="4" y="3"/>
                      <a:pt x="6" y="1"/>
                      <a:pt x="8" y="1"/>
                    </a:cubicBezTo>
                    <a:cubicBezTo>
                      <a:pt x="14" y="0"/>
                      <a:pt x="17" y="3"/>
                      <a:pt x="18" y="8"/>
                    </a:cubicBezTo>
                    <a:cubicBezTo>
                      <a:pt x="12" y="9"/>
                      <a:pt x="7" y="11"/>
                      <a:pt x="1" y="13"/>
                    </a:cubicBezTo>
                    <a:cubicBezTo>
                      <a:pt x="0" y="11"/>
                      <a:pt x="1" y="7"/>
                      <a:pt x="2" y="5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9" name="Freeform 4800"/>
              <p:cNvSpPr/>
              <p:nvPr/>
            </p:nvSpPr>
            <p:spPr bwMode="auto">
              <a:xfrm>
                <a:off x="6399" y="1808"/>
                <a:ext cx="24" cy="19"/>
              </a:xfrm>
              <a:custGeom>
                <a:gdLst>
                  <a:gd name="T0" fmla="*/ 3 w 10"/>
                  <a:gd name="T1" fmla="*/ 0 h 8"/>
                  <a:gd name="T2" fmla="*/ 10 w 10"/>
                  <a:gd name="T3" fmla="*/ 7 h 8"/>
                  <a:gd name="T4" fmla="*/ 0 w 10"/>
                  <a:gd name="T5" fmla="*/ 8 h 8"/>
                  <a:gd name="T6" fmla="*/ 3 w 10"/>
                  <a:gd name="T7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3" y="0"/>
                    </a:moveTo>
                    <a:cubicBezTo>
                      <a:pt x="10" y="7"/>
                      <a:pt x="10" y="7"/>
                      <a:pt x="10" y="7"/>
                    </a:cubicBezTo>
                    <a:cubicBezTo>
                      <a:pt x="7" y="7"/>
                      <a:pt x="3" y="8"/>
                      <a:pt x="0" y="8"/>
                    </a:cubicBezTo>
                    <a:cubicBezTo>
                      <a:pt x="0" y="5"/>
                      <a:pt x="1" y="2"/>
                      <a:pt x="3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0" name="Freeform 4801"/>
              <p:cNvSpPr/>
              <p:nvPr/>
            </p:nvSpPr>
            <p:spPr bwMode="auto">
              <a:xfrm>
                <a:off x="6267" y="1829"/>
                <a:ext cx="179" cy="145"/>
              </a:xfrm>
              <a:custGeom>
                <a:gdLst>
                  <a:gd name="T0" fmla="*/ 75 w 76"/>
                  <a:gd name="T1" fmla="*/ 8 h 61"/>
                  <a:gd name="T2" fmla="*/ 75 w 76"/>
                  <a:gd name="T3" fmla="*/ 8 h 61"/>
                  <a:gd name="T4" fmla="*/ 72 w 76"/>
                  <a:gd name="T5" fmla="*/ 8 h 61"/>
                  <a:gd name="T6" fmla="*/ 14 w 76"/>
                  <a:gd name="T7" fmla="*/ 41 h 61"/>
                  <a:gd name="T8" fmla="*/ 8 w 76"/>
                  <a:gd name="T9" fmla="*/ 61 h 61"/>
                  <a:gd name="T10" fmla="*/ 0 w 76"/>
                  <a:gd name="T11" fmla="*/ 53 h 61"/>
                  <a:gd name="T12" fmla="*/ 18 w 76"/>
                  <a:gd name="T13" fmla="*/ 20 h 61"/>
                  <a:gd name="T14" fmla="*/ 58 w 76"/>
                  <a:gd name="T15" fmla="*/ 1 h 61"/>
                  <a:gd name="T16" fmla="*/ 68 w 76"/>
                  <a:gd name="T17" fmla="*/ 0 h 61"/>
                  <a:gd name="T18" fmla="*/ 76 w 76"/>
                  <a:gd name="T19" fmla="*/ 7 h 61"/>
                  <a:gd name="T20" fmla="*/ 75 w 76"/>
                  <a:gd name="T21" fmla="*/ 8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61">
                    <a:moveTo>
                      <a:pt x="75" y="8"/>
                    </a:moveTo>
                    <a:cubicBezTo>
                      <a:pt x="75" y="8"/>
                      <a:pt x="75" y="8"/>
                      <a:pt x="75" y="8"/>
                    </a:cubicBezTo>
                    <a:cubicBezTo>
                      <a:pt x="74" y="8"/>
                      <a:pt x="73" y="8"/>
                      <a:pt x="72" y="8"/>
                    </a:cubicBezTo>
                    <a:cubicBezTo>
                      <a:pt x="49" y="9"/>
                      <a:pt x="25" y="20"/>
                      <a:pt x="14" y="41"/>
                    </a:cubicBezTo>
                    <a:cubicBezTo>
                      <a:pt x="10" y="47"/>
                      <a:pt x="9" y="54"/>
                      <a:pt x="8" y="61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3" y="40"/>
                      <a:pt x="9" y="29"/>
                      <a:pt x="18" y="20"/>
                    </a:cubicBezTo>
                    <a:cubicBezTo>
                      <a:pt x="29" y="9"/>
                      <a:pt x="43" y="4"/>
                      <a:pt x="58" y="1"/>
                    </a:cubicBezTo>
                    <a:cubicBezTo>
                      <a:pt x="61" y="1"/>
                      <a:pt x="65" y="0"/>
                      <a:pt x="68" y="0"/>
                    </a:cubicBezTo>
                    <a:cubicBezTo>
                      <a:pt x="76" y="7"/>
                      <a:pt x="76" y="7"/>
                      <a:pt x="76" y="7"/>
                    </a:cubicBezTo>
                    <a:lnTo>
                      <a:pt x="75" y="8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1" name="Freeform 4802"/>
              <p:cNvSpPr>
                <a:spLocks noEditPoints="1"/>
              </p:cNvSpPr>
              <p:nvPr/>
            </p:nvSpPr>
            <p:spPr bwMode="auto">
              <a:xfrm>
                <a:off x="6172" y="1725"/>
                <a:ext cx="189" cy="168"/>
              </a:xfrm>
              <a:custGeom>
                <a:gdLst>
                  <a:gd name="T0" fmla="*/ 80 w 80"/>
                  <a:gd name="T1" fmla="*/ 16 h 71"/>
                  <a:gd name="T2" fmla="*/ 78 w 80"/>
                  <a:gd name="T3" fmla="*/ 14 h 71"/>
                  <a:gd name="T4" fmla="*/ 73 w 80"/>
                  <a:gd name="T5" fmla="*/ 16 h 71"/>
                  <a:gd name="T6" fmla="*/ 65 w 80"/>
                  <a:gd name="T7" fmla="*/ 22 h 71"/>
                  <a:gd name="T8" fmla="*/ 65 w 80"/>
                  <a:gd name="T9" fmla="*/ 15 h 71"/>
                  <a:gd name="T10" fmla="*/ 65 w 80"/>
                  <a:gd name="T11" fmla="*/ 8 h 71"/>
                  <a:gd name="T12" fmla="*/ 57 w 80"/>
                  <a:gd name="T13" fmla="*/ 1 h 71"/>
                  <a:gd name="T14" fmla="*/ 53 w 80"/>
                  <a:gd name="T15" fmla="*/ 12 h 71"/>
                  <a:gd name="T16" fmla="*/ 56 w 80"/>
                  <a:gd name="T17" fmla="*/ 19 h 71"/>
                  <a:gd name="T18" fmla="*/ 62 w 80"/>
                  <a:gd name="T19" fmla="*/ 25 h 71"/>
                  <a:gd name="T20" fmla="*/ 41 w 80"/>
                  <a:gd name="T21" fmla="*/ 41 h 71"/>
                  <a:gd name="T22" fmla="*/ 39 w 80"/>
                  <a:gd name="T23" fmla="*/ 33 h 71"/>
                  <a:gd name="T24" fmla="*/ 36 w 80"/>
                  <a:gd name="T25" fmla="*/ 27 h 71"/>
                  <a:gd name="T26" fmla="*/ 27 w 80"/>
                  <a:gd name="T27" fmla="*/ 26 h 71"/>
                  <a:gd name="T28" fmla="*/ 39 w 80"/>
                  <a:gd name="T29" fmla="*/ 44 h 71"/>
                  <a:gd name="T30" fmla="*/ 25 w 80"/>
                  <a:gd name="T31" fmla="*/ 52 h 71"/>
                  <a:gd name="T32" fmla="*/ 21 w 80"/>
                  <a:gd name="T33" fmla="*/ 63 h 71"/>
                  <a:gd name="T34" fmla="*/ 12 w 80"/>
                  <a:gd name="T35" fmla="*/ 49 h 71"/>
                  <a:gd name="T36" fmla="*/ 4 w 80"/>
                  <a:gd name="T37" fmla="*/ 49 h 71"/>
                  <a:gd name="T38" fmla="*/ 7 w 80"/>
                  <a:gd name="T39" fmla="*/ 59 h 71"/>
                  <a:gd name="T40" fmla="*/ 14 w 80"/>
                  <a:gd name="T41" fmla="*/ 63 h 71"/>
                  <a:gd name="T42" fmla="*/ 19 w 80"/>
                  <a:gd name="T43" fmla="*/ 66 h 71"/>
                  <a:gd name="T44" fmla="*/ 13 w 80"/>
                  <a:gd name="T45" fmla="*/ 70 h 71"/>
                  <a:gd name="T46" fmla="*/ 14 w 80"/>
                  <a:gd name="T47" fmla="*/ 71 h 71"/>
                  <a:gd name="T48" fmla="*/ 16 w 80"/>
                  <a:gd name="T49" fmla="*/ 70 h 71"/>
                  <a:gd name="T50" fmla="*/ 22 w 80"/>
                  <a:gd name="T51" fmla="*/ 67 h 71"/>
                  <a:gd name="T52" fmla="*/ 23 w 80"/>
                  <a:gd name="T53" fmla="*/ 66 h 71"/>
                  <a:gd name="T54" fmla="*/ 26 w 80"/>
                  <a:gd name="T55" fmla="*/ 52 h 71"/>
                  <a:gd name="T56" fmla="*/ 41 w 80"/>
                  <a:gd name="T57" fmla="*/ 45 h 71"/>
                  <a:gd name="T58" fmla="*/ 42 w 80"/>
                  <a:gd name="T59" fmla="*/ 45 h 71"/>
                  <a:gd name="T60" fmla="*/ 42 w 80"/>
                  <a:gd name="T61" fmla="*/ 44 h 71"/>
                  <a:gd name="T62" fmla="*/ 64 w 80"/>
                  <a:gd name="T63" fmla="*/ 28 h 71"/>
                  <a:gd name="T64" fmla="*/ 65 w 80"/>
                  <a:gd name="T65" fmla="*/ 27 h 71"/>
                  <a:gd name="T66" fmla="*/ 74 w 80"/>
                  <a:gd name="T67" fmla="*/ 17 h 71"/>
                  <a:gd name="T68" fmla="*/ 80 w 80"/>
                  <a:gd name="T69" fmla="*/ 16 h 71"/>
                  <a:gd name="T70" fmla="*/ 20 w 80"/>
                  <a:gd name="T71" fmla="*/ 65 h 71"/>
                  <a:gd name="T72" fmla="*/ 10 w 80"/>
                  <a:gd name="T73" fmla="*/ 60 h 71"/>
                  <a:gd name="T74" fmla="*/ 6 w 80"/>
                  <a:gd name="T75" fmla="*/ 50 h 71"/>
                  <a:gd name="T76" fmla="*/ 20 w 80"/>
                  <a:gd name="T77" fmla="*/ 65 h 71"/>
                  <a:gd name="T78" fmla="*/ 40 w 80"/>
                  <a:gd name="T79" fmla="*/ 43 h 71"/>
                  <a:gd name="T80" fmla="*/ 31 w 80"/>
                  <a:gd name="T81" fmla="*/ 37 h 71"/>
                  <a:gd name="T82" fmla="*/ 28 w 80"/>
                  <a:gd name="T83" fmla="*/ 27 h 71"/>
                  <a:gd name="T84" fmla="*/ 37 w 80"/>
                  <a:gd name="T85" fmla="*/ 32 h 71"/>
                  <a:gd name="T86" fmla="*/ 40 w 80"/>
                  <a:gd name="T87" fmla="*/ 43 h 71"/>
                  <a:gd name="T88" fmla="*/ 63 w 80"/>
                  <a:gd name="T89" fmla="*/ 25 h 71"/>
                  <a:gd name="T90" fmla="*/ 59 w 80"/>
                  <a:gd name="T91" fmla="*/ 20 h 71"/>
                  <a:gd name="T92" fmla="*/ 55 w 80"/>
                  <a:gd name="T93" fmla="*/ 14 h 71"/>
                  <a:gd name="T94" fmla="*/ 58 w 80"/>
                  <a:gd name="T95" fmla="*/ 3 h 71"/>
                  <a:gd name="T96" fmla="*/ 63 w 80"/>
                  <a:gd name="T97" fmla="*/ 11 h 71"/>
                  <a:gd name="T98" fmla="*/ 64 w 80"/>
                  <a:gd name="T99" fmla="*/ 16 h 71"/>
                  <a:gd name="T100" fmla="*/ 63 w 80"/>
                  <a:gd name="T101" fmla="*/ 25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0" h="71">
                    <a:moveTo>
                      <a:pt x="80" y="16"/>
                    </a:moveTo>
                    <a:cubicBezTo>
                      <a:pt x="78" y="14"/>
                      <a:pt x="78" y="14"/>
                      <a:pt x="78" y="14"/>
                    </a:cubicBezTo>
                    <a:cubicBezTo>
                      <a:pt x="77" y="14"/>
                      <a:pt x="75" y="15"/>
                      <a:pt x="73" y="16"/>
                    </a:cubicBezTo>
                    <a:cubicBezTo>
                      <a:pt x="70" y="17"/>
                      <a:pt x="67" y="19"/>
                      <a:pt x="65" y="22"/>
                    </a:cubicBezTo>
                    <a:cubicBezTo>
                      <a:pt x="65" y="19"/>
                      <a:pt x="65" y="17"/>
                      <a:pt x="65" y="15"/>
                    </a:cubicBezTo>
                    <a:cubicBezTo>
                      <a:pt x="65" y="12"/>
                      <a:pt x="65" y="10"/>
                      <a:pt x="65" y="8"/>
                    </a:cubicBezTo>
                    <a:cubicBezTo>
                      <a:pt x="64" y="4"/>
                      <a:pt x="62" y="0"/>
                      <a:pt x="57" y="1"/>
                    </a:cubicBezTo>
                    <a:cubicBezTo>
                      <a:pt x="52" y="2"/>
                      <a:pt x="51" y="7"/>
                      <a:pt x="53" y="12"/>
                    </a:cubicBezTo>
                    <a:cubicBezTo>
                      <a:pt x="53" y="14"/>
                      <a:pt x="55" y="17"/>
                      <a:pt x="56" y="19"/>
                    </a:cubicBezTo>
                    <a:cubicBezTo>
                      <a:pt x="58" y="22"/>
                      <a:pt x="60" y="23"/>
                      <a:pt x="62" y="25"/>
                    </a:cubicBezTo>
                    <a:cubicBezTo>
                      <a:pt x="53" y="23"/>
                      <a:pt x="42" y="32"/>
                      <a:pt x="41" y="41"/>
                    </a:cubicBezTo>
                    <a:cubicBezTo>
                      <a:pt x="40" y="39"/>
                      <a:pt x="40" y="36"/>
                      <a:pt x="39" y="33"/>
                    </a:cubicBezTo>
                    <a:cubicBezTo>
                      <a:pt x="38" y="31"/>
                      <a:pt x="37" y="29"/>
                      <a:pt x="36" y="27"/>
                    </a:cubicBezTo>
                    <a:cubicBezTo>
                      <a:pt x="34" y="23"/>
                      <a:pt x="29" y="22"/>
                      <a:pt x="27" y="26"/>
                    </a:cubicBezTo>
                    <a:cubicBezTo>
                      <a:pt x="21" y="32"/>
                      <a:pt x="32" y="41"/>
                      <a:pt x="39" y="44"/>
                    </a:cubicBezTo>
                    <a:cubicBezTo>
                      <a:pt x="33" y="45"/>
                      <a:pt x="28" y="47"/>
                      <a:pt x="25" y="52"/>
                    </a:cubicBezTo>
                    <a:cubicBezTo>
                      <a:pt x="22" y="55"/>
                      <a:pt x="21" y="59"/>
                      <a:pt x="21" y="63"/>
                    </a:cubicBezTo>
                    <a:cubicBezTo>
                      <a:pt x="18" y="58"/>
                      <a:pt x="17" y="53"/>
                      <a:pt x="12" y="49"/>
                    </a:cubicBezTo>
                    <a:cubicBezTo>
                      <a:pt x="10" y="47"/>
                      <a:pt x="6" y="47"/>
                      <a:pt x="4" y="49"/>
                    </a:cubicBezTo>
                    <a:cubicBezTo>
                      <a:pt x="0" y="52"/>
                      <a:pt x="4" y="57"/>
                      <a:pt x="7" y="59"/>
                    </a:cubicBezTo>
                    <a:cubicBezTo>
                      <a:pt x="9" y="61"/>
                      <a:pt x="11" y="62"/>
                      <a:pt x="14" y="63"/>
                    </a:cubicBezTo>
                    <a:cubicBezTo>
                      <a:pt x="15" y="65"/>
                      <a:pt x="17" y="66"/>
                      <a:pt x="19" y="66"/>
                    </a:cubicBezTo>
                    <a:cubicBezTo>
                      <a:pt x="17" y="67"/>
                      <a:pt x="15" y="68"/>
                      <a:pt x="13" y="70"/>
                    </a:cubicBezTo>
                    <a:cubicBezTo>
                      <a:pt x="14" y="71"/>
                      <a:pt x="14" y="71"/>
                      <a:pt x="14" y="71"/>
                    </a:cubicBezTo>
                    <a:cubicBezTo>
                      <a:pt x="15" y="71"/>
                      <a:pt x="15" y="71"/>
                      <a:pt x="16" y="70"/>
                    </a:cubicBezTo>
                    <a:cubicBezTo>
                      <a:pt x="18" y="69"/>
                      <a:pt x="20" y="68"/>
                      <a:pt x="22" y="67"/>
                    </a:cubicBezTo>
                    <a:cubicBezTo>
                      <a:pt x="23" y="67"/>
                      <a:pt x="23" y="67"/>
                      <a:pt x="23" y="66"/>
                    </a:cubicBezTo>
                    <a:cubicBezTo>
                      <a:pt x="22" y="62"/>
                      <a:pt x="24" y="56"/>
                      <a:pt x="26" y="52"/>
                    </a:cubicBezTo>
                    <a:cubicBezTo>
                      <a:pt x="30" y="48"/>
                      <a:pt x="36" y="46"/>
                      <a:pt x="41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4"/>
                    </a:cubicBezTo>
                    <a:cubicBezTo>
                      <a:pt x="42" y="34"/>
                      <a:pt x="53" y="23"/>
                      <a:pt x="64" y="28"/>
                    </a:cubicBezTo>
                    <a:cubicBezTo>
                      <a:pt x="64" y="28"/>
                      <a:pt x="65" y="28"/>
                      <a:pt x="65" y="27"/>
                    </a:cubicBezTo>
                    <a:cubicBezTo>
                      <a:pt x="65" y="22"/>
                      <a:pt x="70" y="19"/>
                      <a:pt x="74" y="17"/>
                    </a:cubicBezTo>
                    <a:cubicBezTo>
                      <a:pt x="76" y="16"/>
                      <a:pt x="78" y="16"/>
                      <a:pt x="80" y="16"/>
                    </a:cubicBezTo>
                    <a:close/>
                    <a:moveTo>
                      <a:pt x="20" y="65"/>
                    </a:moveTo>
                    <a:cubicBezTo>
                      <a:pt x="16" y="64"/>
                      <a:pt x="13" y="61"/>
                      <a:pt x="10" y="60"/>
                    </a:cubicBezTo>
                    <a:cubicBezTo>
                      <a:pt x="8" y="58"/>
                      <a:pt x="1" y="52"/>
                      <a:pt x="6" y="50"/>
                    </a:cubicBezTo>
                    <a:cubicBezTo>
                      <a:pt x="13" y="46"/>
                      <a:pt x="17" y="60"/>
                      <a:pt x="20" y="65"/>
                    </a:cubicBezTo>
                    <a:close/>
                    <a:moveTo>
                      <a:pt x="40" y="43"/>
                    </a:moveTo>
                    <a:cubicBezTo>
                      <a:pt x="37" y="41"/>
                      <a:pt x="34" y="39"/>
                      <a:pt x="31" y="37"/>
                    </a:cubicBezTo>
                    <a:cubicBezTo>
                      <a:pt x="29" y="34"/>
                      <a:pt x="25" y="30"/>
                      <a:pt x="28" y="27"/>
                    </a:cubicBezTo>
                    <a:cubicBezTo>
                      <a:pt x="32" y="22"/>
                      <a:pt x="35" y="29"/>
                      <a:pt x="37" y="32"/>
                    </a:cubicBezTo>
                    <a:cubicBezTo>
                      <a:pt x="38" y="36"/>
                      <a:pt x="38" y="39"/>
                      <a:pt x="40" y="43"/>
                    </a:cubicBezTo>
                    <a:close/>
                    <a:moveTo>
                      <a:pt x="63" y="25"/>
                    </a:moveTo>
                    <a:cubicBezTo>
                      <a:pt x="62" y="23"/>
                      <a:pt x="61" y="22"/>
                      <a:pt x="59" y="20"/>
                    </a:cubicBezTo>
                    <a:cubicBezTo>
                      <a:pt x="58" y="18"/>
                      <a:pt x="56" y="16"/>
                      <a:pt x="55" y="14"/>
                    </a:cubicBezTo>
                    <a:cubicBezTo>
                      <a:pt x="53" y="10"/>
                      <a:pt x="52" y="4"/>
                      <a:pt x="58" y="3"/>
                    </a:cubicBezTo>
                    <a:cubicBezTo>
                      <a:pt x="62" y="2"/>
                      <a:pt x="63" y="7"/>
                      <a:pt x="63" y="11"/>
                    </a:cubicBezTo>
                    <a:cubicBezTo>
                      <a:pt x="64" y="12"/>
                      <a:pt x="64" y="14"/>
                      <a:pt x="64" y="16"/>
                    </a:cubicBezTo>
                    <a:cubicBezTo>
                      <a:pt x="64" y="19"/>
                      <a:pt x="64" y="22"/>
                      <a:pt x="63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2" name="Freeform 4803"/>
              <p:cNvSpPr/>
              <p:nvPr/>
            </p:nvSpPr>
            <p:spPr bwMode="auto">
              <a:xfrm>
                <a:off x="6285" y="1848"/>
                <a:ext cx="159" cy="128"/>
              </a:xfrm>
              <a:custGeom>
                <a:gdLst>
                  <a:gd name="T0" fmla="*/ 36 w 67"/>
                  <a:gd name="T1" fmla="*/ 8 h 54"/>
                  <a:gd name="T2" fmla="*/ 2 w 67"/>
                  <a:gd name="T3" fmla="*/ 54 h 54"/>
                  <a:gd name="T4" fmla="*/ 2 w 67"/>
                  <a:gd name="T5" fmla="*/ 54 h 54"/>
                  <a:gd name="T6" fmla="*/ 0 w 67"/>
                  <a:gd name="T7" fmla="*/ 53 h 54"/>
                  <a:gd name="T8" fmla="*/ 6 w 67"/>
                  <a:gd name="T9" fmla="*/ 33 h 54"/>
                  <a:gd name="T10" fmla="*/ 64 w 67"/>
                  <a:gd name="T11" fmla="*/ 0 h 54"/>
                  <a:gd name="T12" fmla="*/ 67 w 67"/>
                  <a:gd name="T13" fmla="*/ 0 h 54"/>
                  <a:gd name="T14" fmla="*/ 65 w 67"/>
                  <a:gd name="T15" fmla="*/ 2 h 54"/>
                  <a:gd name="T16" fmla="*/ 36 w 67"/>
                  <a:gd name="T17" fmla="*/ 8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54">
                    <a:moveTo>
                      <a:pt x="36" y="8"/>
                    </a:moveTo>
                    <a:cubicBezTo>
                      <a:pt x="17" y="16"/>
                      <a:pt x="3" y="34"/>
                      <a:pt x="2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" y="46"/>
                      <a:pt x="2" y="39"/>
                      <a:pt x="6" y="33"/>
                    </a:cubicBezTo>
                    <a:cubicBezTo>
                      <a:pt x="17" y="12"/>
                      <a:pt x="41" y="1"/>
                      <a:pt x="64" y="0"/>
                    </a:cubicBezTo>
                    <a:cubicBezTo>
                      <a:pt x="65" y="0"/>
                      <a:pt x="66" y="0"/>
                      <a:pt x="67" y="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55" y="2"/>
                      <a:pt x="45" y="4"/>
                      <a:pt x="3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3" name="Freeform 4804"/>
              <p:cNvSpPr>
                <a:spLocks noEditPoints="1"/>
              </p:cNvSpPr>
              <p:nvPr/>
            </p:nvSpPr>
            <p:spPr bwMode="auto">
              <a:xfrm>
                <a:off x="6219" y="1775"/>
                <a:ext cx="208" cy="180"/>
              </a:xfrm>
              <a:custGeom>
                <a:gdLst>
                  <a:gd name="T0" fmla="*/ 88 w 88"/>
                  <a:gd name="T1" fmla="*/ 23 h 76"/>
                  <a:gd name="T2" fmla="*/ 76 w 88"/>
                  <a:gd name="T3" fmla="*/ 22 h 76"/>
                  <a:gd name="T4" fmla="*/ 78 w 88"/>
                  <a:gd name="T5" fmla="*/ 13 h 76"/>
                  <a:gd name="T6" fmla="*/ 63 w 88"/>
                  <a:gd name="T7" fmla="*/ 14 h 76"/>
                  <a:gd name="T8" fmla="*/ 72 w 88"/>
                  <a:gd name="T9" fmla="*/ 6 h 76"/>
                  <a:gd name="T10" fmla="*/ 69 w 88"/>
                  <a:gd name="T11" fmla="*/ 5 h 76"/>
                  <a:gd name="T12" fmla="*/ 57 w 88"/>
                  <a:gd name="T13" fmla="*/ 2 h 76"/>
                  <a:gd name="T14" fmla="*/ 49 w 88"/>
                  <a:gd name="T15" fmla="*/ 12 h 76"/>
                  <a:gd name="T16" fmla="*/ 34 w 88"/>
                  <a:gd name="T17" fmla="*/ 13 h 76"/>
                  <a:gd name="T18" fmla="*/ 26 w 88"/>
                  <a:gd name="T19" fmla="*/ 28 h 76"/>
                  <a:gd name="T20" fmla="*/ 23 w 88"/>
                  <a:gd name="T21" fmla="*/ 32 h 76"/>
                  <a:gd name="T22" fmla="*/ 9 w 88"/>
                  <a:gd name="T23" fmla="*/ 44 h 76"/>
                  <a:gd name="T24" fmla="*/ 9 w 88"/>
                  <a:gd name="T25" fmla="*/ 51 h 76"/>
                  <a:gd name="T26" fmla="*/ 0 w 88"/>
                  <a:gd name="T27" fmla="*/ 55 h 76"/>
                  <a:gd name="T28" fmla="*/ 8 w 88"/>
                  <a:gd name="T29" fmla="*/ 52 h 76"/>
                  <a:gd name="T30" fmla="*/ 8 w 88"/>
                  <a:gd name="T31" fmla="*/ 64 h 76"/>
                  <a:gd name="T32" fmla="*/ 12 w 88"/>
                  <a:gd name="T33" fmla="*/ 64 h 76"/>
                  <a:gd name="T34" fmla="*/ 13 w 88"/>
                  <a:gd name="T35" fmla="*/ 69 h 76"/>
                  <a:gd name="T36" fmla="*/ 38 w 88"/>
                  <a:gd name="T37" fmla="*/ 43 h 76"/>
                  <a:gd name="T38" fmla="*/ 42 w 88"/>
                  <a:gd name="T39" fmla="*/ 26 h 76"/>
                  <a:gd name="T40" fmla="*/ 39 w 88"/>
                  <a:gd name="T41" fmla="*/ 39 h 76"/>
                  <a:gd name="T42" fmla="*/ 14 w 88"/>
                  <a:gd name="T43" fmla="*/ 62 h 76"/>
                  <a:gd name="T44" fmla="*/ 19 w 88"/>
                  <a:gd name="T45" fmla="*/ 72 h 76"/>
                  <a:gd name="T46" fmla="*/ 14 w 88"/>
                  <a:gd name="T47" fmla="*/ 62 h 76"/>
                  <a:gd name="T48" fmla="*/ 20 w 88"/>
                  <a:gd name="T49" fmla="*/ 45 h 76"/>
                  <a:gd name="T50" fmla="*/ 23 w 88"/>
                  <a:gd name="T51" fmla="*/ 56 h 76"/>
                  <a:gd name="T52" fmla="*/ 11 w 88"/>
                  <a:gd name="T53" fmla="*/ 50 h 76"/>
                  <a:gd name="T54" fmla="*/ 23 w 88"/>
                  <a:gd name="T55" fmla="*/ 41 h 76"/>
                  <a:gd name="T56" fmla="*/ 11 w 88"/>
                  <a:gd name="T57" fmla="*/ 46 h 76"/>
                  <a:gd name="T58" fmla="*/ 23 w 88"/>
                  <a:gd name="T59" fmla="*/ 33 h 76"/>
                  <a:gd name="T60" fmla="*/ 24 w 88"/>
                  <a:gd name="T61" fmla="*/ 40 h 76"/>
                  <a:gd name="T62" fmla="*/ 38 w 88"/>
                  <a:gd name="T63" fmla="*/ 41 h 76"/>
                  <a:gd name="T64" fmla="*/ 26 w 88"/>
                  <a:gd name="T65" fmla="*/ 56 h 76"/>
                  <a:gd name="T66" fmla="*/ 24 w 88"/>
                  <a:gd name="T67" fmla="*/ 42 h 76"/>
                  <a:gd name="T68" fmla="*/ 37 w 88"/>
                  <a:gd name="T69" fmla="*/ 38 h 76"/>
                  <a:gd name="T70" fmla="*/ 27 w 88"/>
                  <a:gd name="T71" fmla="*/ 28 h 76"/>
                  <a:gd name="T72" fmla="*/ 45 w 88"/>
                  <a:gd name="T73" fmla="*/ 15 h 76"/>
                  <a:gd name="T74" fmla="*/ 40 w 88"/>
                  <a:gd name="T75" fmla="*/ 26 h 76"/>
                  <a:gd name="T76" fmla="*/ 30 w 88"/>
                  <a:gd name="T77" fmla="*/ 25 h 76"/>
                  <a:gd name="T78" fmla="*/ 35 w 88"/>
                  <a:gd name="T79" fmla="*/ 15 h 76"/>
                  <a:gd name="T80" fmla="*/ 59 w 88"/>
                  <a:gd name="T81" fmla="*/ 16 h 76"/>
                  <a:gd name="T82" fmla="*/ 55 w 88"/>
                  <a:gd name="T83" fmla="*/ 22 h 76"/>
                  <a:gd name="T84" fmla="*/ 44 w 88"/>
                  <a:gd name="T85" fmla="*/ 24 h 76"/>
                  <a:gd name="T86" fmla="*/ 59 w 88"/>
                  <a:gd name="T87" fmla="*/ 16 h 76"/>
                  <a:gd name="T88" fmla="*/ 62 w 88"/>
                  <a:gd name="T89" fmla="*/ 15 h 76"/>
                  <a:gd name="T90" fmla="*/ 51 w 88"/>
                  <a:gd name="T91" fmla="*/ 12 h 76"/>
                  <a:gd name="T92" fmla="*/ 68 w 88"/>
                  <a:gd name="T93" fmla="*/ 6 h 76"/>
                  <a:gd name="T94" fmla="*/ 73 w 88"/>
                  <a:gd name="T95" fmla="*/ 23 h 76"/>
                  <a:gd name="T96" fmla="*/ 57 w 88"/>
                  <a:gd name="T97" fmla="*/ 20 h 76"/>
                  <a:gd name="T98" fmla="*/ 73 w 88"/>
                  <a:gd name="T99" fmla="*/ 23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8" h="76">
                    <a:moveTo>
                      <a:pt x="78" y="24"/>
                    </a:moveTo>
                    <a:cubicBezTo>
                      <a:pt x="81" y="24"/>
                      <a:pt x="85" y="23"/>
                      <a:pt x="88" y="23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3" y="21"/>
                      <a:pt x="79" y="22"/>
                      <a:pt x="76" y="22"/>
                    </a:cubicBezTo>
                    <a:cubicBezTo>
                      <a:pt x="76" y="19"/>
                      <a:pt x="77" y="16"/>
                      <a:pt x="79" y="14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6" y="15"/>
                      <a:pt x="75" y="18"/>
                      <a:pt x="74" y="21"/>
                    </a:cubicBezTo>
                    <a:cubicBezTo>
                      <a:pt x="72" y="16"/>
                      <a:pt x="68" y="13"/>
                      <a:pt x="63" y="14"/>
                    </a:cubicBezTo>
                    <a:cubicBezTo>
                      <a:pt x="65" y="11"/>
                      <a:pt x="66" y="7"/>
                      <a:pt x="71" y="6"/>
                    </a:cubicBezTo>
                    <a:cubicBezTo>
                      <a:pt x="71" y="6"/>
                      <a:pt x="71" y="6"/>
                      <a:pt x="72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6" y="1"/>
                      <a:pt x="61" y="0"/>
                      <a:pt x="57" y="2"/>
                    </a:cubicBezTo>
                    <a:cubicBezTo>
                      <a:pt x="53" y="3"/>
                      <a:pt x="49" y="7"/>
                      <a:pt x="50" y="12"/>
                    </a:cubicBezTo>
                    <a:cubicBezTo>
                      <a:pt x="50" y="12"/>
                      <a:pt x="49" y="12"/>
                      <a:pt x="49" y="12"/>
                    </a:cubicBezTo>
                    <a:cubicBezTo>
                      <a:pt x="48" y="13"/>
                      <a:pt x="47" y="13"/>
                      <a:pt x="46" y="14"/>
                    </a:cubicBezTo>
                    <a:cubicBezTo>
                      <a:pt x="43" y="11"/>
                      <a:pt x="38" y="11"/>
                      <a:pt x="34" y="13"/>
                    </a:cubicBezTo>
                    <a:cubicBezTo>
                      <a:pt x="30" y="16"/>
                      <a:pt x="29" y="20"/>
                      <a:pt x="29" y="25"/>
                    </a:cubicBezTo>
                    <a:cubicBezTo>
                      <a:pt x="28" y="26"/>
                      <a:pt x="27" y="27"/>
                      <a:pt x="26" y="28"/>
                    </a:cubicBezTo>
                    <a:cubicBezTo>
                      <a:pt x="25" y="29"/>
                      <a:pt x="24" y="30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19" y="30"/>
                      <a:pt x="13" y="33"/>
                      <a:pt x="10" y="37"/>
                    </a:cubicBezTo>
                    <a:cubicBezTo>
                      <a:pt x="9" y="39"/>
                      <a:pt x="9" y="42"/>
                      <a:pt x="9" y="44"/>
                    </a:cubicBezTo>
                    <a:cubicBezTo>
                      <a:pt x="9" y="45"/>
                      <a:pt x="9" y="47"/>
                      <a:pt x="10" y="48"/>
                    </a:cubicBezTo>
                    <a:cubicBezTo>
                      <a:pt x="10" y="49"/>
                      <a:pt x="9" y="50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5" y="50"/>
                      <a:pt x="2" y="52"/>
                      <a:pt x="0" y="55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2" y="54"/>
                      <a:pt x="5" y="52"/>
                      <a:pt x="8" y="52"/>
                    </a:cubicBezTo>
                    <a:cubicBezTo>
                      <a:pt x="7" y="56"/>
                      <a:pt x="8" y="60"/>
                      <a:pt x="11" y="63"/>
                    </a:cubicBezTo>
                    <a:cubicBezTo>
                      <a:pt x="10" y="63"/>
                      <a:pt x="9" y="63"/>
                      <a:pt x="8" y="64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10" y="65"/>
                      <a:pt x="11" y="64"/>
                      <a:pt x="12" y="64"/>
                    </a:cubicBezTo>
                    <a:cubicBezTo>
                      <a:pt x="12" y="66"/>
                      <a:pt x="12" y="67"/>
                      <a:pt x="13" y="69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3" y="63"/>
                      <a:pt x="29" y="52"/>
                      <a:pt x="38" y="43"/>
                    </a:cubicBezTo>
                    <a:cubicBezTo>
                      <a:pt x="49" y="32"/>
                      <a:pt x="63" y="27"/>
                      <a:pt x="78" y="24"/>
                    </a:cubicBezTo>
                    <a:close/>
                    <a:moveTo>
                      <a:pt x="42" y="26"/>
                    </a:moveTo>
                    <a:cubicBezTo>
                      <a:pt x="47" y="23"/>
                      <a:pt x="52" y="25"/>
                      <a:pt x="54" y="29"/>
                    </a:cubicBezTo>
                    <a:cubicBezTo>
                      <a:pt x="49" y="32"/>
                      <a:pt x="44" y="35"/>
                      <a:pt x="39" y="39"/>
                    </a:cubicBezTo>
                    <a:cubicBezTo>
                      <a:pt x="36" y="36"/>
                      <a:pt x="39" y="28"/>
                      <a:pt x="42" y="26"/>
                    </a:cubicBezTo>
                    <a:close/>
                    <a:moveTo>
                      <a:pt x="14" y="62"/>
                    </a:moveTo>
                    <a:cubicBezTo>
                      <a:pt x="16" y="58"/>
                      <a:pt x="21" y="56"/>
                      <a:pt x="24" y="58"/>
                    </a:cubicBezTo>
                    <a:cubicBezTo>
                      <a:pt x="22" y="63"/>
                      <a:pt x="20" y="67"/>
                      <a:pt x="19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4" y="72"/>
                      <a:pt x="13" y="65"/>
                      <a:pt x="14" y="62"/>
                    </a:cubicBezTo>
                    <a:close/>
                    <a:moveTo>
                      <a:pt x="11" y="50"/>
                    </a:moveTo>
                    <a:cubicBezTo>
                      <a:pt x="13" y="47"/>
                      <a:pt x="17" y="44"/>
                      <a:pt x="20" y="45"/>
                    </a:cubicBezTo>
                    <a:cubicBezTo>
                      <a:pt x="20" y="46"/>
                      <a:pt x="20" y="48"/>
                      <a:pt x="20" y="49"/>
                    </a:cubicBezTo>
                    <a:cubicBezTo>
                      <a:pt x="20" y="52"/>
                      <a:pt x="22" y="54"/>
                      <a:pt x="23" y="56"/>
                    </a:cubicBezTo>
                    <a:cubicBezTo>
                      <a:pt x="19" y="55"/>
                      <a:pt x="14" y="57"/>
                      <a:pt x="12" y="62"/>
                    </a:cubicBezTo>
                    <a:cubicBezTo>
                      <a:pt x="9" y="58"/>
                      <a:pt x="8" y="54"/>
                      <a:pt x="11" y="50"/>
                    </a:cubicBezTo>
                    <a:close/>
                    <a:moveTo>
                      <a:pt x="24" y="40"/>
                    </a:moveTo>
                    <a:cubicBezTo>
                      <a:pt x="24" y="40"/>
                      <a:pt x="23" y="41"/>
                      <a:pt x="23" y="41"/>
                    </a:cubicBezTo>
                    <a:cubicBezTo>
                      <a:pt x="22" y="42"/>
                      <a:pt x="22" y="43"/>
                      <a:pt x="21" y="43"/>
                    </a:cubicBezTo>
                    <a:cubicBezTo>
                      <a:pt x="17" y="42"/>
                      <a:pt x="14" y="44"/>
                      <a:pt x="11" y="46"/>
                    </a:cubicBezTo>
                    <a:cubicBezTo>
                      <a:pt x="9" y="44"/>
                      <a:pt x="11" y="39"/>
                      <a:pt x="13" y="37"/>
                    </a:cubicBezTo>
                    <a:cubicBezTo>
                      <a:pt x="16" y="34"/>
                      <a:pt x="19" y="32"/>
                      <a:pt x="23" y="33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6"/>
                      <a:pt x="23" y="38"/>
                      <a:pt x="24" y="40"/>
                    </a:cubicBezTo>
                    <a:close/>
                    <a:moveTo>
                      <a:pt x="24" y="42"/>
                    </a:moveTo>
                    <a:cubicBezTo>
                      <a:pt x="28" y="39"/>
                      <a:pt x="34" y="38"/>
                      <a:pt x="38" y="41"/>
                    </a:cubicBezTo>
                    <a:cubicBezTo>
                      <a:pt x="36" y="42"/>
                      <a:pt x="35" y="44"/>
                      <a:pt x="33" y="45"/>
                    </a:cubicBezTo>
                    <a:cubicBezTo>
                      <a:pt x="30" y="48"/>
                      <a:pt x="28" y="52"/>
                      <a:pt x="26" y="56"/>
                    </a:cubicBezTo>
                    <a:cubicBezTo>
                      <a:pt x="24" y="54"/>
                      <a:pt x="22" y="52"/>
                      <a:pt x="22" y="49"/>
                    </a:cubicBezTo>
                    <a:cubicBezTo>
                      <a:pt x="22" y="47"/>
                      <a:pt x="22" y="44"/>
                      <a:pt x="24" y="42"/>
                    </a:cubicBezTo>
                    <a:close/>
                    <a:moveTo>
                      <a:pt x="39" y="28"/>
                    </a:moveTo>
                    <a:cubicBezTo>
                      <a:pt x="37" y="31"/>
                      <a:pt x="36" y="35"/>
                      <a:pt x="37" y="38"/>
                    </a:cubicBezTo>
                    <a:cubicBezTo>
                      <a:pt x="33" y="36"/>
                      <a:pt x="28" y="37"/>
                      <a:pt x="25" y="39"/>
                    </a:cubicBezTo>
                    <a:cubicBezTo>
                      <a:pt x="24" y="36"/>
                      <a:pt x="24" y="31"/>
                      <a:pt x="27" y="28"/>
                    </a:cubicBezTo>
                    <a:cubicBezTo>
                      <a:pt x="31" y="25"/>
                      <a:pt x="35" y="26"/>
                      <a:pt x="39" y="28"/>
                    </a:cubicBezTo>
                    <a:close/>
                    <a:moveTo>
                      <a:pt x="45" y="15"/>
                    </a:moveTo>
                    <a:cubicBezTo>
                      <a:pt x="43" y="18"/>
                      <a:pt x="41" y="21"/>
                      <a:pt x="42" y="24"/>
                    </a:cubicBezTo>
                    <a:cubicBezTo>
                      <a:pt x="42" y="25"/>
                      <a:pt x="41" y="25"/>
                      <a:pt x="40" y="26"/>
                    </a:cubicBezTo>
                    <a:cubicBezTo>
                      <a:pt x="40" y="26"/>
                      <a:pt x="40" y="26"/>
                      <a:pt x="39" y="26"/>
                    </a:cubicBezTo>
                    <a:cubicBezTo>
                      <a:pt x="36" y="25"/>
                      <a:pt x="33" y="24"/>
                      <a:pt x="30" y="25"/>
                    </a:cubicBezTo>
                    <a:cubicBezTo>
                      <a:pt x="31" y="23"/>
                      <a:pt x="30" y="21"/>
                      <a:pt x="31" y="20"/>
                    </a:cubicBezTo>
                    <a:cubicBezTo>
                      <a:pt x="32" y="18"/>
                      <a:pt x="33" y="16"/>
                      <a:pt x="35" y="15"/>
                    </a:cubicBezTo>
                    <a:cubicBezTo>
                      <a:pt x="38" y="13"/>
                      <a:pt x="42" y="13"/>
                      <a:pt x="45" y="15"/>
                    </a:cubicBezTo>
                    <a:close/>
                    <a:moveTo>
                      <a:pt x="59" y="16"/>
                    </a:moveTo>
                    <a:cubicBezTo>
                      <a:pt x="59" y="16"/>
                      <a:pt x="59" y="16"/>
                      <a:pt x="59" y="16"/>
                    </a:cubicBezTo>
                    <a:cubicBezTo>
                      <a:pt x="57" y="17"/>
                      <a:pt x="56" y="20"/>
                      <a:pt x="55" y="22"/>
                    </a:cubicBezTo>
                    <a:cubicBezTo>
                      <a:pt x="54" y="23"/>
                      <a:pt x="54" y="25"/>
                      <a:pt x="54" y="26"/>
                    </a:cubicBezTo>
                    <a:cubicBezTo>
                      <a:pt x="51" y="24"/>
                      <a:pt x="47" y="22"/>
                      <a:pt x="44" y="24"/>
                    </a:cubicBezTo>
                    <a:cubicBezTo>
                      <a:pt x="43" y="20"/>
                      <a:pt x="46" y="15"/>
                      <a:pt x="49" y="14"/>
                    </a:cubicBezTo>
                    <a:cubicBezTo>
                      <a:pt x="52" y="12"/>
                      <a:pt x="57" y="13"/>
                      <a:pt x="59" y="16"/>
                    </a:cubicBezTo>
                    <a:close/>
                    <a:moveTo>
                      <a:pt x="62" y="15"/>
                    </a:moveTo>
                    <a:cubicBezTo>
                      <a:pt x="62" y="15"/>
                      <a:pt x="62" y="15"/>
                      <a:pt x="62" y="15"/>
                    </a:cubicBezTo>
                    <a:cubicBezTo>
                      <a:pt x="61" y="15"/>
                      <a:pt x="61" y="15"/>
                      <a:pt x="60" y="15"/>
                    </a:cubicBezTo>
                    <a:cubicBezTo>
                      <a:pt x="58" y="12"/>
                      <a:pt x="55" y="11"/>
                      <a:pt x="51" y="12"/>
                    </a:cubicBezTo>
                    <a:cubicBezTo>
                      <a:pt x="52" y="8"/>
                      <a:pt x="54" y="4"/>
                      <a:pt x="58" y="3"/>
                    </a:cubicBezTo>
                    <a:cubicBezTo>
                      <a:pt x="61" y="2"/>
                      <a:pt x="65" y="3"/>
                      <a:pt x="68" y="6"/>
                    </a:cubicBezTo>
                    <a:cubicBezTo>
                      <a:pt x="65" y="8"/>
                      <a:pt x="62" y="11"/>
                      <a:pt x="62" y="15"/>
                    </a:cubicBezTo>
                    <a:close/>
                    <a:moveTo>
                      <a:pt x="73" y="23"/>
                    </a:moveTo>
                    <a:cubicBezTo>
                      <a:pt x="67" y="24"/>
                      <a:pt x="62" y="26"/>
                      <a:pt x="56" y="28"/>
                    </a:cubicBezTo>
                    <a:cubicBezTo>
                      <a:pt x="55" y="26"/>
                      <a:pt x="56" y="22"/>
                      <a:pt x="57" y="20"/>
                    </a:cubicBezTo>
                    <a:cubicBezTo>
                      <a:pt x="59" y="18"/>
                      <a:pt x="61" y="16"/>
                      <a:pt x="63" y="16"/>
                    </a:cubicBezTo>
                    <a:cubicBezTo>
                      <a:pt x="69" y="15"/>
                      <a:pt x="72" y="18"/>
                      <a:pt x="7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4" name="Freeform 4805"/>
              <p:cNvSpPr/>
              <p:nvPr/>
            </p:nvSpPr>
            <p:spPr bwMode="auto">
              <a:xfrm>
                <a:off x="6302" y="1853"/>
                <a:ext cx="137" cy="150"/>
              </a:xfrm>
              <a:custGeom>
                <a:gdLst>
                  <a:gd name="T0" fmla="*/ 0 w 58"/>
                  <a:gd name="T1" fmla="*/ 58 h 63"/>
                  <a:gd name="T2" fmla="*/ 58 w 58"/>
                  <a:gd name="T3" fmla="*/ 0 h 63"/>
                  <a:gd name="T4" fmla="*/ 52 w 58"/>
                  <a:gd name="T5" fmla="*/ 29 h 63"/>
                  <a:gd name="T6" fmla="*/ 6 w 58"/>
                  <a:gd name="T7" fmla="*/ 63 h 63"/>
                  <a:gd name="T8" fmla="*/ 6 w 58"/>
                  <a:gd name="T9" fmla="*/ 63 h 63"/>
                  <a:gd name="T10" fmla="*/ 0 w 58"/>
                  <a:gd name="T11" fmla="*/ 58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2">
                    <a:moveTo>
                      <a:pt x="0" y="58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10"/>
                      <a:pt x="56" y="20"/>
                      <a:pt x="52" y="29"/>
                    </a:cubicBezTo>
                    <a:cubicBezTo>
                      <a:pt x="44" y="48"/>
                      <a:pt x="26" y="62"/>
                      <a:pt x="6" y="63"/>
                    </a:cubicBezTo>
                    <a:cubicBezTo>
                      <a:pt x="6" y="63"/>
                      <a:pt x="6" y="63"/>
                      <a:pt x="6" y="63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5" name="Freeform 4806"/>
              <p:cNvSpPr/>
              <p:nvPr/>
            </p:nvSpPr>
            <p:spPr bwMode="auto">
              <a:xfrm>
                <a:off x="6356" y="2043"/>
                <a:ext cx="10" cy="9"/>
              </a:xfrm>
              <a:custGeom>
                <a:gdLst>
                  <a:gd name="T0" fmla="*/ 4 w 4"/>
                  <a:gd name="T1" fmla="*/ 1 h 4"/>
                  <a:gd name="T2" fmla="*/ 3 w 4"/>
                  <a:gd name="T3" fmla="*/ 4 h 4"/>
                  <a:gd name="T4" fmla="*/ 0 w 4"/>
                  <a:gd name="T5" fmla="*/ 0 h 4"/>
                  <a:gd name="T6" fmla="*/ 4 w 4"/>
                  <a:gd name="T7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3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6" name="Freeform 4807"/>
              <p:cNvSpPr/>
              <p:nvPr/>
            </p:nvSpPr>
            <p:spPr bwMode="auto">
              <a:xfrm>
                <a:off x="6366" y="2048"/>
                <a:ext cx="12" cy="11"/>
              </a:xfrm>
              <a:custGeom>
                <a:gdLst>
                  <a:gd name="T0" fmla="*/ 0 w 5"/>
                  <a:gd name="T1" fmla="*/ 3 h 5"/>
                  <a:gd name="T2" fmla="*/ 1 w 5"/>
                  <a:gd name="T3" fmla="*/ 0 h 5"/>
                  <a:gd name="T4" fmla="*/ 5 w 5"/>
                  <a:gd name="T5" fmla="*/ 3 h 5"/>
                  <a:gd name="T6" fmla="*/ 3 w 5"/>
                  <a:gd name="T7" fmla="*/ 5 h 5"/>
                  <a:gd name="T8" fmla="*/ 0 w 5"/>
                  <a:gd name="T9" fmla="*/ 3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2" y="1"/>
                      <a:pt x="4" y="2"/>
                      <a:pt x="5" y="3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7" name="Freeform 4808"/>
              <p:cNvSpPr/>
              <p:nvPr/>
            </p:nvSpPr>
            <p:spPr bwMode="auto">
              <a:xfrm>
                <a:off x="6378" y="2055"/>
                <a:ext cx="16" cy="16"/>
              </a:xfrm>
              <a:custGeom>
                <a:gdLst>
                  <a:gd name="T0" fmla="*/ 3 w 7"/>
                  <a:gd name="T1" fmla="*/ 7 h 7"/>
                  <a:gd name="T2" fmla="*/ 0 w 7"/>
                  <a:gd name="T3" fmla="*/ 5 h 7"/>
                  <a:gd name="T4" fmla="*/ 6 w 7"/>
                  <a:gd name="T5" fmla="*/ 0 h 7"/>
                  <a:gd name="T6" fmla="*/ 7 w 7"/>
                  <a:gd name="T7" fmla="*/ 0 h 7"/>
                  <a:gd name="T8" fmla="*/ 3 w 7"/>
                  <a:gd name="T9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3"/>
                      <a:pt x="4" y="1"/>
                      <a:pt x="6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3"/>
                      <a:pt x="5" y="6"/>
                      <a:pt x="3" y="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8" name="Freeform 4809"/>
              <p:cNvSpPr/>
              <p:nvPr/>
            </p:nvSpPr>
            <p:spPr bwMode="auto">
              <a:xfrm>
                <a:off x="6373" y="2055"/>
                <a:ext cx="19" cy="12"/>
              </a:xfrm>
              <a:custGeom>
                <a:gdLst>
                  <a:gd name="T0" fmla="*/ 8 w 8"/>
                  <a:gd name="T1" fmla="*/ 0 h 5"/>
                  <a:gd name="T2" fmla="*/ 2 w 8"/>
                  <a:gd name="T3" fmla="*/ 5 h 5"/>
                  <a:gd name="T4" fmla="*/ 0 w 8"/>
                  <a:gd name="T5" fmla="*/ 2 h 5"/>
                  <a:gd name="T6" fmla="*/ 2 w 8"/>
                  <a:gd name="T7" fmla="*/ 0 h 5"/>
                  <a:gd name="T8" fmla="*/ 8 w 8"/>
                  <a:gd name="T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cubicBezTo>
                      <a:pt x="6" y="1"/>
                      <a:pt x="4" y="3"/>
                      <a:pt x="2" y="5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6" y="0"/>
                      <a:pt x="8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9" name="Freeform 4810"/>
              <p:cNvSpPr/>
              <p:nvPr/>
            </p:nvSpPr>
            <p:spPr bwMode="auto">
              <a:xfrm>
                <a:off x="6347" y="2017"/>
                <a:ext cx="38" cy="26"/>
              </a:xfrm>
              <a:custGeom>
                <a:gdLst>
                  <a:gd name="T0" fmla="*/ 10 w 16"/>
                  <a:gd name="T1" fmla="*/ 10 h 11"/>
                  <a:gd name="T2" fmla="*/ 0 w 16"/>
                  <a:gd name="T3" fmla="*/ 5 h 11"/>
                  <a:gd name="T4" fmla="*/ 0 w 16"/>
                  <a:gd name="T5" fmla="*/ 5 h 11"/>
                  <a:gd name="T6" fmla="*/ 14 w 16"/>
                  <a:gd name="T7" fmla="*/ 0 h 11"/>
                  <a:gd name="T8" fmla="*/ 10 w 16"/>
                  <a:gd name="T9" fmla="*/ 1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1">
                    <a:moveTo>
                      <a:pt x="10" y="10"/>
                    </a:moveTo>
                    <a:cubicBezTo>
                      <a:pt x="7" y="11"/>
                      <a:pt x="0" y="10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4"/>
                      <a:pt x="10" y="2"/>
                      <a:pt x="14" y="0"/>
                    </a:cubicBezTo>
                    <a:cubicBezTo>
                      <a:pt x="16" y="3"/>
                      <a:pt x="14" y="8"/>
                      <a:pt x="10" y="1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0" name="Freeform 4811"/>
              <p:cNvSpPr/>
              <p:nvPr/>
            </p:nvSpPr>
            <p:spPr bwMode="auto">
              <a:xfrm>
                <a:off x="6371" y="2019"/>
                <a:ext cx="35" cy="31"/>
              </a:xfrm>
              <a:custGeom>
                <a:gdLst>
                  <a:gd name="T0" fmla="*/ 0 w 15"/>
                  <a:gd name="T1" fmla="*/ 11 h 13"/>
                  <a:gd name="T2" fmla="*/ 6 w 15"/>
                  <a:gd name="T3" fmla="*/ 0 h 13"/>
                  <a:gd name="T4" fmla="*/ 13 w 15"/>
                  <a:gd name="T5" fmla="*/ 3 h 13"/>
                  <a:gd name="T6" fmla="*/ 15 w 15"/>
                  <a:gd name="T7" fmla="*/ 3 h 13"/>
                  <a:gd name="T8" fmla="*/ 5 w 15"/>
                  <a:gd name="T9" fmla="*/ 13 h 13"/>
                  <a:gd name="T10" fmla="*/ 0 w 15"/>
                  <a:gd name="T11" fmla="*/ 1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3">
                    <a:moveTo>
                      <a:pt x="0" y="11"/>
                    </a:moveTo>
                    <a:cubicBezTo>
                      <a:pt x="5" y="9"/>
                      <a:pt x="7" y="4"/>
                      <a:pt x="6" y="0"/>
                    </a:cubicBezTo>
                    <a:cubicBezTo>
                      <a:pt x="8" y="1"/>
                      <a:pt x="10" y="3"/>
                      <a:pt x="13" y="3"/>
                    </a:cubicBezTo>
                    <a:cubicBezTo>
                      <a:pt x="14" y="3"/>
                      <a:pt x="14" y="3"/>
                      <a:pt x="15" y="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3" y="13"/>
                      <a:pt x="2" y="12"/>
                      <a:pt x="0" y="1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1" name="Freeform 4812"/>
              <p:cNvSpPr/>
              <p:nvPr/>
            </p:nvSpPr>
            <p:spPr bwMode="auto">
              <a:xfrm>
                <a:off x="6382" y="2026"/>
                <a:ext cx="29" cy="24"/>
              </a:xfrm>
              <a:custGeom>
                <a:gdLst>
                  <a:gd name="T0" fmla="*/ 12 w 12"/>
                  <a:gd name="T1" fmla="*/ 4 h 10"/>
                  <a:gd name="T2" fmla="*/ 0 w 12"/>
                  <a:gd name="T3" fmla="*/ 10 h 10"/>
                  <a:gd name="T4" fmla="*/ 0 w 12"/>
                  <a:gd name="T5" fmla="*/ 10 h 10"/>
                  <a:gd name="T6" fmla="*/ 10 w 12"/>
                  <a:gd name="T7" fmla="*/ 0 h 10"/>
                  <a:gd name="T8" fmla="*/ 12 w 12"/>
                  <a:gd name="T9" fmla="*/ 0 h 10"/>
                  <a:gd name="T10" fmla="*/ 12 w 12"/>
                  <a:gd name="T11" fmla="*/ 4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12" y="4"/>
                    </a:moveTo>
                    <a:cubicBezTo>
                      <a:pt x="8" y="5"/>
                      <a:pt x="3" y="8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2" y="0"/>
                    </a:cubicBezTo>
                    <a:cubicBezTo>
                      <a:pt x="12" y="1"/>
                      <a:pt x="12" y="2"/>
                      <a:pt x="12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2" name="Freeform 4813"/>
              <p:cNvSpPr/>
              <p:nvPr/>
            </p:nvSpPr>
            <p:spPr bwMode="auto">
              <a:xfrm>
                <a:off x="6382" y="2036"/>
                <a:ext cx="29" cy="16"/>
              </a:xfrm>
              <a:custGeom>
                <a:gdLst>
                  <a:gd name="T0" fmla="*/ 8 w 12"/>
                  <a:gd name="T1" fmla="*/ 5 h 7"/>
                  <a:gd name="T2" fmla="*/ 0 w 12"/>
                  <a:gd name="T3" fmla="*/ 6 h 7"/>
                  <a:gd name="T4" fmla="*/ 12 w 12"/>
                  <a:gd name="T5" fmla="*/ 0 h 7"/>
                  <a:gd name="T6" fmla="*/ 8 w 12"/>
                  <a:gd name="T7" fmla="*/ 5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8" y="5"/>
                    </a:moveTo>
                    <a:cubicBezTo>
                      <a:pt x="5" y="7"/>
                      <a:pt x="2" y="7"/>
                      <a:pt x="0" y="6"/>
                    </a:cubicBezTo>
                    <a:cubicBezTo>
                      <a:pt x="3" y="4"/>
                      <a:pt x="8" y="1"/>
                      <a:pt x="12" y="0"/>
                    </a:cubicBezTo>
                    <a:cubicBezTo>
                      <a:pt x="11" y="2"/>
                      <a:pt x="9" y="4"/>
                      <a:pt x="8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3" name="Freeform 4814"/>
              <p:cNvSpPr/>
              <p:nvPr/>
            </p:nvSpPr>
            <p:spPr bwMode="auto">
              <a:xfrm>
                <a:off x="6427" y="1986"/>
                <a:ext cx="19" cy="17"/>
              </a:xfrm>
              <a:custGeom>
                <a:gdLst>
                  <a:gd name="T0" fmla="*/ 0 w 8"/>
                  <a:gd name="T1" fmla="*/ 0 h 7"/>
                  <a:gd name="T2" fmla="*/ 8 w 8"/>
                  <a:gd name="T3" fmla="*/ 0 h 7"/>
                  <a:gd name="T4" fmla="*/ 1 w 8"/>
                  <a:gd name="T5" fmla="*/ 7 h 7"/>
                  <a:gd name="T6" fmla="*/ 0 w 8"/>
                  <a:gd name="T7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2" y="1"/>
                      <a:pt x="6" y="1"/>
                      <a:pt x="8" y="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5"/>
                      <a:pt x="1" y="3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4" name="Freeform 4815"/>
              <p:cNvSpPr/>
              <p:nvPr/>
            </p:nvSpPr>
            <p:spPr bwMode="auto">
              <a:xfrm>
                <a:off x="6425" y="1984"/>
                <a:ext cx="33" cy="35"/>
              </a:xfrm>
              <a:custGeom>
                <a:gdLst>
                  <a:gd name="T0" fmla="*/ 11 w 14"/>
                  <a:gd name="T1" fmla="*/ 11 h 15"/>
                  <a:gd name="T2" fmla="*/ 0 w 14"/>
                  <a:gd name="T3" fmla="*/ 13 h 15"/>
                  <a:gd name="T4" fmla="*/ 2 w 14"/>
                  <a:gd name="T5" fmla="*/ 8 h 15"/>
                  <a:gd name="T6" fmla="*/ 9 w 14"/>
                  <a:gd name="T7" fmla="*/ 1 h 15"/>
                  <a:gd name="T8" fmla="*/ 11 w 14"/>
                  <a:gd name="T9" fmla="*/ 0 h 15"/>
                  <a:gd name="T10" fmla="*/ 11 w 14"/>
                  <a:gd name="T11" fmla="*/ 1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11" y="11"/>
                    </a:moveTo>
                    <a:cubicBezTo>
                      <a:pt x="8" y="14"/>
                      <a:pt x="3" y="15"/>
                      <a:pt x="0" y="13"/>
                    </a:cubicBezTo>
                    <a:cubicBezTo>
                      <a:pt x="1" y="12"/>
                      <a:pt x="1" y="10"/>
                      <a:pt x="2" y="8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3" y="3"/>
                      <a:pt x="14" y="8"/>
                      <a:pt x="11" y="1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5" name="Freeform 4816"/>
              <p:cNvSpPr/>
              <p:nvPr/>
            </p:nvSpPr>
            <p:spPr bwMode="auto">
              <a:xfrm>
                <a:off x="6416" y="2017"/>
                <a:ext cx="23" cy="16"/>
              </a:xfrm>
              <a:custGeom>
                <a:gdLst>
                  <a:gd name="T0" fmla="*/ 0 w 10"/>
                  <a:gd name="T1" fmla="*/ 3 h 7"/>
                  <a:gd name="T2" fmla="*/ 2 w 10"/>
                  <a:gd name="T3" fmla="*/ 1 h 7"/>
                  <a:gd name="T4" fmla="*/ 3 w 10"/>
                  <a:gd name="T5" fmla="*/ 0 h 7"/>
                  <a:gd name="T6" fmla="*/ 10 w 10"/>
                  <a:gd name="T7" fmla="*/ 1 h 7"/>
                  <a:gd name="T8" fmla="*/ 10 w 10"/>
                  <a:gd name="T9" fmla="*/ 1 h 7"/>
                  <a:gd name="T10" fmla="*/ 10 w 10"/>
                  <a:gd name="T11" fmla="*/ 5 h 7"/>
                  <a:gd name="T12" fmla="*/ 0 w 10"/>
                  <a:gd name="T13" fmla="*/ 7 h 7"/>
                  <a:gd name="T14" fmla="*/ 0 w 10"/>
                  <a:gd name="T15" fmla="*/ 3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7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5" y="1"/>
                      <a:pt x="7" y="2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4"/>
                      <a:pt x="10" y="5"/>
                    </a:cubicBezTo>
                    <a:cubicBezTo>
                      <a:pt x="6" y="5"/>
                      <a:pt x="3" y="6"/>
                      <a:pt x="0" y="7"/>
                    </a:cubicBezTo>
                    <a:cubicBezTo>
                      <a:pt x="0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6" name="Freeform 4817"/>
              <p:cNvSpPr/>
              <p:nvPr/>
            </p:nvSpPr>
            <p:spPr bwMode="auto">
              <a:xfrm>
                <a:off x="6408" y="2038"/>
                <a:ext cx="27" cy="14"/>
              </a:xfrm>
              <a:custGeom>
                <a:gdLst>
                  <a:gd name="T0" fmla="*/ 11 w 11"/>
                  <a:gd name="T1" fmla="*/ 0 h 6"/>
                  <a:gd name="T2" fmla="*/ 10 w 11"/>
                  <a:gd name="T3" fmla="*/ 2 h 6"/>
                  <a:gd name="T4" fmla="*/ 0 w 11"/>
                  <a:gd name="T5" fmla="*/ 4 h 6"/>
                  <a:gd name="T6" fmla="*/ 1 w 11"/>
                  <a:gd name="T7" fmla="*/ 3 h 6"/>
                  <a:gd name="T8" fmla="*/ 11 w 11"/>
                  <a:gd name="T9" fmla="*/ 0 h 6"/>
                  <a:gd name="T10" fmla="*/ 11 w 11"/>
                  <a:gd name="T1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11" y="0"/>
                    </a:moveTo>
                    <a:cubicBezTo>
                      <a:pt x="11" y="1"/>
                      <a:pt x="10" y="1"/>
                      <a:pt x="10" y="2"/>
                    </a:cubicBezTo>
                    <a:cubicBezTo>
                      <a:pt x="7" y="4"/>
                      <a:pt x="2" y="6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4" y="1"/>
                      <a:pt x="7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7" name="Freeform 4818"/>
              <p:cNvSpPr/>
              <p:nvPr/>
            </p:nvSpPr>
            <p:spPr bwMode="auto">
              <a:xfrm>
                <a:off x="6411" y="2029"/>
                <a:ext cx="28" cy="16"/>
              </a:xfrm>
              <a:custGeom>
                <a:gdLst>
                  <a:gd name="T0" fmla="*/ 10 w 12"/>
                  <a:gd name="T1" fmla="*/ 4 h 7"/>
                  <a:gd name="T2" fmla="*/ 0 w 12"/>
                  <a:gd name="T3" fmla="*/ 7 h 7"/>
                  <a:gd name="T4" fmla="*/ 2 w 12"/>
                  <a:gd name="T5" fmla="*/ 2 h 7"/>
                  <a:gd name="T6" fmla="*/ 12 w 12"/>
                  <a:gd name="T7" fmla="*/ 0 h 7"/>
                  <a:gd name="T8" fmla="*/ 10 w 12"/>
                  <a:gd name="T9" fmla="*/ 4 h 7"/>
                  <a:gd name="T10" fmla="*/ 10 w 12"/>
                  <a:gd name="T11" fmla="*/ 4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7">
                    <a:moveTo>
                      <a:pt x="10" y="4"/>
                    </a:moveTo>
                    <a:cubicBezTo>
                      <a:pt x="6" y="4"/>
                      <a:pt x="3" y="5"/>
                      <a:pt x="0" y="7"/>
                    </a:cubicBezTo>
                    <a:cubicBezTo>
                      <a:pt x="1" y="5"/>
                      <a:pt x="2" y="4"/>
                      <a:pt x="2" y="2"/>
                    </a:cubicBezTo>
                    <a:cubicBezTo>
                      <a:pt x="5" y="1"/>
                      <a:pt x="8" y="0"/>
                      <a:pt x="12" y="0"/>
                    </a:cubicBezTo>
                    <a:cubicBezTo>
                      <a:pt x="12" y="1"/>
                      <a:pt x="11" y="3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8" name="Freeform 4819"/>
              <p:cNvSpPr/>
              <p:nvPr/>
            </p:nvSpPr>
            <p:spPr bwMode="auto">
              <a:xfrm>
                <a:off x="6385" y="1986"/>
                <a:ext cx="42" cy="35"/>
              </a:xfrm>
              <a:custGeom>
                <a:gdLst>
                  <a:gd name="T0" fmla="*/ 7 w 18"/>
                  <a:gd name="T1" fmla="*/ 15 h 15"/>
                  <a:gd name="T2" fmla="*/ 0 w 18"/>
                  <a:gd name="T3" fmla="*/ 11 h 15"/>
                  <a:gd name="T4" fmla="*/ 11 w 18"/>
                  <a:gd name="T5" fmla="*/ 4 h 15"/>
                  <a:gd name="T6" fmla="*/ 15 w 18"/>
                  <a:gd name="T7" fmla="*/ 0 h 15"/>
                  <a:gd name="T8" fmla="*/ 15 w 18"/>
                  <a:gd name="T9" fmla="*/ 11 h 15"/>
                  <a:gd name="T10" fmla="*/ 12 w 18"/>
                  <a:gd name="T11" fmla="*/ 14 h 15"/>
                  <a:gd name="T12" fmla="*/ 7 w 18"/>
                  <a:gd name="T13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5">
                    <a:moveTo>
                      <a:pt x="7" y="15"/>
                    </a:moveTo>
                    <a:cubicBezTo>
                      <a:pt x="4" y="15"/>
                      <a:pt x="2" y="13"/>
                      <a:pt x="0" y="11"/>
                    </a:cubicBezTo>
                    <a:cubicBezTo>
                      <a:pt x="4" y="9"/>
                      <a:pt x="8" y="7"/>
                      <a:pt x="11" y="4"/>
                    </a:cubicBezTo>
                    <a:cubicBezTo>
                      <a:pt x="13" y="2"/>
                      <a:pt x="14" y="1"/>
                      <a:pt x="15" y="0"/>
                    </a:cubicBezTo>
                    <a:cubicBezTo>
                      <a:pt x="18" y="3"/>
                      <a:pt x="17" y="7"/>
                      <a:pt x="15" y="11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0" y="15"/>
                      <a:pt x="9" y="15"/>
                      <a:pt x="7" y="15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9" name="Freeform 4820"/>
              <p:cNvSpPr/>
              <p:nvPr/>
            </p:nvSpPr>
            <p:spPr bwMode="auto">
              <a:xfrm>
                <a:off x="6413" y="2012"/>
                <a:ext cx="7" cy="7"/>
              </a:xfrm>
              <a:custGeom>
                <a:gdLst>
                  <a:gd name="T0" fmla="*/ 0 w 3"/>
                  <a:gd name="T1" fmla="*/ 3 h 3"/>
                  <a:gd name="T2" fmla="*/ 3 w 3"/>
                  <a:gd name="T3" fmla="*/ 0 h 3"/>
                  <a:gd name="T4" fmla="*/ 2 w 3"/>
                  <a:gd name="T5" fmla="*/ 2 h 3"/>
                  <a:gd name="T6" fmla="*/ 0 w 3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0" name="Freeform 4821"/>
              <p:cNvSpPr/>
              <p:nvPr/>
            </p:nvSpPr>
            <p:spPr bwMode="auto">
              <a:xfrm>
                <a:off x="6425" y="1946"/>
                <a:ext cx="38" cy="42"/>
              </a:xfrm>
              <a:custGeom>
                <a:gdLst>
                  <a:gd name="T0" fmla="*/ 13 w 16"/>
                  <a:gd name="T1" fmla="*/ 12 h 18"/>
                  <a:gd name="T2" fmla="*/ 0 w 16"/>
                  <a:gd name="T3" fmla="*/ 15 h 18"/>
                  <a:gd name="T4" fmla="*/ 10 w 16"/>
                  <a:gd name="T5" fmla="*/ 0 h 18"/>
                  <a:gd name="T6" fmla="*/ 13 w 16"/>
                  <a:gd name="T7" fmla="*/ 12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13" y="12"/>
                    </a:moveTo>
                    <a:cubicBezTo>
                      <a:pt x="11" y="15"/>
                      <a:pt x="3" y="18"/>
                      <a:pt x="0" y="15"/>
                    </a:cubicBezTo>
                    <a:cubicBezTo>
                      <a:pt x="4" y="10"/>
                      <a:pt x="7" y="5"/>
                      <a:pt x="10" y="0"/>
                    </a:cubicBezTo>
                    <a:cubicBezTo>
                      <a:pt x="14" y="2"/>
                      <a:pt x="16" y="8"/>
                      <a:pt x="13" y="1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1" name="Freeform 4822"/>
              <p:cNvSpPr/>
              <p:nvPr/>
            </p:nvSpPr>
            <p:spPr bwMode="auto">
              <a:xfrm>
                <a:off x="6482" y="1912"/>
                <a:ext cx="28" cy="31"/>
              </a:xfrm>
              <a:custGeom>
                <a:gdLst>
                  <a:gd name="T0" fmla="*/ 0 w 12"/>
                  <a:gd name="T1" fmla="*/ 8 h 13"/>
                  <a:gd name="T2" fmla="*/ 0 w 12"/>
                  <a:gd name="T3" fmla="*/ 6 h 13"/>
                  <a:gd name="T4" fmla="*/ 0 w 12"/>
                  <a:gd name="T5" fmla="*/ 6 h 13"/>
                  <a:gd name="T6" fmla="*/ 9 w 12"/>
                  <a:gd name="T7" fmla="*/ 0 h 13"/>
                  <a:gd name="T8" fmla="*/ 12 w 12"/>
                  <a:gd name="T9" fmla="*/ 4 h 13"/>
                  <a:gd name="T10" fmla="*/ 3 w 12"/>
                  <a:gd name="T11" fmla="*/ 13 h 13"/>
                  <a:gd name="T12" fmla="*/ 0 w 12"/>
                  <a:gd name="T13" fmla="*/ 8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3">
                    <a:moveTo>
                      <a:pt x="0" y="8"/>
                    </a:moveTo>
                    <a:cubicBezTo>
                      <a:pt x="0" y="7"/>
                      <a:pt x="0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6"/>
                      <a:pt x="7" y="4"/>
                      <a:pt x="9" y="0"/>
                    </a:cubicBezTo>
                    <a:cubicBezTo>
                      <a:pt x="10" y="1"/>
                      <a:pt x="11" y="3"/>
                      <a:pt x="12" y="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1"/>
                      <a:pt x="2" y="9"/>
                      <a:pt x="0" y="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2" name="Freeform 4823"/>
              <p:cNvSpPr/>
              <p:nvPr/>
            </p:nvSpPr>
            <p:spPr bwMode="auto">
              <a:xfrm>
                <a:off x="6489" y="1922"/>
                <a:ext cx="24" cy="31"/>
              </a:xfrm>
              <a:custGeom>
                <a:gdLst>
                  <a:gd name="T0" fmla="*/ 9 w 10"/>
                  <a:gd name="T1" fmla="*/ 6 h 13"/>
                  <a:gd name="T2" fmla="*/ 1 w 10"/>
                  <a:gd name="T3" fmla="*/ 13 h 13"/>
                  <a:gd name="T4" fmla="*/ 0 w 10"/>
                  <a:gd name="T5" fmla="*/ 9 h 13"/>
                  <a:gd name="T6" fmla="*/ 9 w 10"/>
                  <a:gd name="T7" fmla="*/ 0 h 13"/>
                  <a:gd name="T8" fmla="*/ 9 w 10"/>
                  <a:gd name="T9" fmla="*/ 6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9" y="6"/>
                    </a:moveTo>
                    <a:cubicBezTo>
                      <a:pt x="8" y="10"/>
                      <a:pt x="4" y="12"/>
                      <a:pt x="1" y="13"/>
                    </a:cubicBezTo>
                    <a:cubicBezTo>
                      <a:pt x="1" y="11"/>
                      <a:pt x="1" y="10"/>
                      <a:pt x="0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2"/>
                      <a:pt x="10" y="4"/>
                      <a:pt x="9" y="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3" name="Freeform 4824"/>
              <p:cNvSpPr/>
              <p:nvPr/>
            </p:nvSpPr>
            <p:spPr bwMode="auto">
              <a:xfrm>
                <a:off x="6510" y="1969"/>
                <a:ext cx="52" cy="29"/>
              </a:xfrm>
              <a:custGeom>
                <a:gdLst>
                  <a:gd name="T0" fmla="*/ 8 w 22"/>
                  <a:gd name="T1" fmla="*/ 1 h 12"/>
                  <a:gd name="T2" fmla="*/ 13 w 22"/>
                  <a:gd name="T3" fmla="*/ 1 h 12"/>
                  <a:gd name="T4" fmla="*/ 21 w 22"/>
                  <a:gd name="T5" fmla="*/ 6 h 12"/>
                  <a:gd name="T6" fmla="*/ 11 w 22"/>
                  <a:gd name="T7" fmla="*/ 9 h 12"/>
                  <a:gd name="T8" fmla="*/ 4 w 22"/>
                  <a:gd name="T9" fmla="*/ 5 h 12"/>
                  <a:gd name="T10" fmla="*/ 0 w 22"/>
                  <a:gd name="T11" fmla="*/ 2 h 12"/>
                  <a:gd name="T12" fmla="*/ 1 w 22"/>
                  <a:gd name="T13" fmla="*/ 0 h 12"/>
                  <a:gd name="T14" fmla="*/ 8 w 22"/>
                  <a:gd name="T15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2">
                    <a:moveTo>
                      <a:pt x="8" y="1"/>
                    </a:moveTo>
                    <a:cubicBezTo>
                      <a:pt x="10" y="1"/>
                      <a:pt x="12" y="1"/>
                      <a:pt x="13" y="1"/>
                    </a:cubicBezTo>
                    <a:cubicBezTo>
                      <a:pt x="17" y="1"/>
                      <a:pt x="22" y="2"/>
                      <a:pt x="21" y="6"/>
                    </a:cubicBezTo>
                    <a:cubicBezTo>
                      <a:pt x="20" y="12"/>
                      <a:pt x="14" y="11"/>
                      <a:pt x="11" y="9"/>
                    </a:cubicBezTo>
                    <a:cubicBezTo>
                      <a:pt x="8" y="8"/>
                      <a:pt x="6" y="7"/>
                      <a:pt x="4" y="5"/>
                    </a:cubicBezTo>
                    <a:cubicBezTo>
                      <a:pt x="3" y="4"/>
                      <a:pt x="2" y="3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4" y="0"/>
                      <a:pt x="6" y="1"/>
                      <a:pt x="8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4" name="Freeform 4825"/>
              <p:cNvSpPr/>
              <p:nvPr/>
            </p:nvSpPr>
            <p:spPr bwMode="auto">
              <a:xfrm>
                <a:off x="6508" y="1969"/>
                <a:ext cx="5" cy="5"/>
              </a:xfrm>
              <a:custGeom>
                <a:gdLst>
                  <a:gd name="T0" fmla="*/ 0 w 2"/>
                  <a:gd name="T1" fmla="*/ 1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5" name="Freeform 4826"/>
              <p:cNvSpPr/>
              <p:nvPr/>
            </p:nvSpPr>
            <p:spPr bwMode="auto">
              <a:xfrm>
                <a:off x="6505" y="1908"/>
                <a:ext cx="10" cy="11"/>
              </a:xfrm>
              <a:custGeom>
                <a:gdLst>
                  <a:gd name="T0" fmla="*/ 3 w 4"/>
                  <a:gd name="T1" fmla="*/ 5 h 5"/>
                  <a:gd name="T2" fmla="*/ 0 w 4"/>
                  <a:gd name="T3" fmla="*/ 1 h 5"/>
                  <a:gd name="T4" fmla="*/ 0 w 4"/>
                  <a:gd name="T5" fmla="*/ 1 h 5"/>
                  <a:gd name="T6" fmla="*/ 0 w 4"/>
                  <a:gd name="T7" fmla="*/ 0 h 5"/>
                  <a:gd name="T8" fmla="*/ 4 w 4"/>
                  <a:gd name="T9" fmla="*/ 4 h 5"/>
                  <a:gd name="T10" fmla="*/ 3 w 4"/>
                  <a:gd name="T11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2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6" name="Freeform 4827"/>
              <p:cNvSpPr/>
              <p:nvPr/>
            </p:nvSpPr>
            <p:spPr bwMode="auto">
              <a:xfrm>
                <a:off x="6442" y="1917"/>
                <a:ext cx="82" cy="109"/>
              </a:xfrm>
              <a:custGeom>
                <a:gdLst>
                  <a:gd name="T0" fmla="*/ 35 w 35"/>
                  <a:gd name="T1" fmla="*/ 4 h 46"/>
                  <a:gd name="T2" fmla="*/ 34 w 35"/>
                  <a:gd name="T3" fmla="*/ 6 h 46"/>
                  <a:gd name="T4" fmla="*/ 27 w 35"/>
                  <a:gd name="T5" fmla="*/ 21 h 46"/>
                  <a:gd name="T6" fmla="*/ 26 w 35"/>
                  <a:gd name="T7" fmla="*/ 21 h 46"/>
                  <a:gd name="T8" fmla="*/ 25 w 35"/>
                  <a:gd name="T9" fmla="*/ 22 h 46"/>
                  <a:gd name="T10" fmla="*/ 26 w 35"/>
                  <a:gd name="T11" fmla="*/ 24 h 46"/>
                  <a:gd name="T12" fmla="*/ 18 w 35"/>
                  <a:gd name="T13" fmla="*/ 41 h 46"/>
                  <a:gd name="T14" fmla="*/ 9 w 35"/>
                  <a:gd name="T15" fmla="*/ 44 h 46"/>
                  <a:gd name="T16" fmla="*/ 8 w 35"/>
                  <a:gd name="T17" fmla="*/ 44 h 46"/>
                  <a:gd name="T18" fmla="*/ 8 w 35"/>
                  <a:gd name="T19" fmla="*/ 45 h 46"/>
                  <a:gd name="T20" fmla="*/ 7 w 35"/>
                  <a:gd name="T21" fmla="*/ 46 h 46"/>
                  <a:gd name="T22" fmla="*/ 1 w 35"/>
                  <a:gd name="T23" fmla="*/ 46 h 46"/>
                  <a:gd name="T24" fmla="*/ 0 w 35"/>
                  <a:gd name="T25" fmla="*/ 43 h 46"/>
                  <a:gd name="T26" fmla="*/ 0 w 35"/>
                  <a:gd name="T27" fmla="*/ 43 h 46"/>
                  <a:gd name="T28" fmla="*/ 4 w 35"/>
                  <a:gd name="T29" fmla="*/ 40 h 46"/>
                  <a:gd name="T30" fmla="*/ 7 w 35"/>
                  <a:gd name="T31" fmla="*/ 37 h 46"/>
                  <a:gd name="T32" fmla="*/ 19 w 35"/>
                  <a:gd name="T33" fmla="*/ 32 h 46"/>
                  <a:gd name="T34" fmla="*/ 18 w 35"/>
                  <a:gd name="T35" fmla="*/ 20 h 46"/>
                  <a:gd name="T36" fmla="*/ 20 w 35"/>
                  <a:gd name="T37" fmla="*/ 17 h 46"/>
                  <a:gd name="T38" fmla="*/ 20 w 35"/>
                  <a:gd name="T39" fmla="*/ 16 h 46"/>
                  <a:gd name="T40" fmla="*/ 30 w 35"/>
                  <a:gd name="T41" fmla="*/ 9 h 46"/>
                  <a:gd name="T42" fmla="*/ 30 w 35"/>
                  <a:gd name="T43" fmla="*/ 1 h 46"/>
                  <a:gd name="T44" fmla="*/ 31 w 35"/>
                  <a:gd name="T45" fmla="*/ 0 h 46"/>
                  <a:gd name="T46" fmla="*/ 35 w 35"/>
                  <a:gd name="T47" fmla="*/ 4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" h="46">
                    <a:moveTo>
                      <a:pt x="35" y="4"/>
                    </a:moveTo>
                    <a:cubicBezTo>
                      <a:pt x="35" y="5"/>
                      <a:pt x="35" y="6"/>
                      <a:pt x="34" y="6"/>
                    </a:cubicBezTo>
                    <a:cubicBezTo>
                      <a:pt x="32" y="11"/>
                      <a:pt x="29" y="16"/>
                      <a:pt x="27" y="21"/>
                    </a:cubicBezTo>
                    <a:cubicBezTo>
                      <a:pt x="27" y="21"/>
                      <a:pt x="26" y="21"/>
                      <a:pt x="26" y="21"/>
                    </a:cubicBezTo>
                    <a:cubicBezTo>
                      <a:pt x="25" y="21"/>
                      <a:pt x="25" y="22"/>
                      <a:pt x="25" y="22"/>
                    </a:cubicBezTo>
                    <a:cubicBezTo>
                      <a:pt x="25" y="23"/>
                      <a:pt x="26" y="23"/>
                      <a:pt x="26" y="24"/>
                    </a:cubicBezTo>
                    <a:cubicBezTo>
                      <a:pt x="23" y="29"/>
                      <a:pt x="20" y="35"/>
                      <a:pt x="18" y="41"/>
                    </a:cubicBezTo>
                    <a:cubicBezTo>
                      <a:pt x="15" y="43"/>
                      <a:pt x="12" y="44"/>
                      <a:pt x="9" y="44"/>
                    </a:cubicBezTo>
                    <a:cubicBezTo>
                      <a:pt x="9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8" y="45"/>
                      <a:pt x="8" y="46"/>
                      <a:pt x="7" y="46"/>
                    </a:cubicBezTo>
                    <a:cubicBezTo>
                      <a:pt x="5" y="46"/>
                      <a:pt x="3" y="46"/>
                      <a:pt x="1" y="46"/>
                    </a:cubicBezTo>
                    <a:cubicBezTo>
                      <a:pt x="1" y="45"/>
                      <a:pt x="1" y="44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42"/>
                      <a:pt x="3" y="41"/>
                      <a:pt x="4" y="40"/>
                    </a:cubicBezTo>
                    <a:cubicBezTo>
                      <a:pt x="5" y="39"/>
                      <a:pt x="6" y="38"/>
                      <a:pt x="7" y="37"/>
                    </a:cubicBezTo>
                    <a:cubicBezTo>
                      <a:pt x="12" y="37"/>
                      <a:pt x="16" y="36"/>
                      <a:pt x="19" y="32"/>
                    </a:cubicBezTo>
                    <a:cubicBezTo>
                      <a:pt x="21" y="28"/>
                      <a:pt x="21" y="23"/>
                      <a:pt x="18" y="20"/>
                    </a:cubicBezTo>
                    <a:cubicBezTo>
                      <a:pt x="19" y="19"/>
                      <a:pt x="19" y="18"/>
                      <a:pt x="20" y="17"/>
                    </a:cubicBezTo>
                    <a:cubicBezTo>
                      <a:pt x="20" y="17"/>
                      <a:pt x="20" y="17"/>
                      <a:pt x="20" y="16"/>
                    </a:cubicBezTo>
                    <a:cubicBezTo>
                      <a:pt x="25" y="17"/>
                      <a:pt x="29" y="13"/>
                      <a:pt x="30" y="9"/>
                    </a:cubicBezTo>
                    <a:cubicBezTo>
                      <a:pt x="31" y="7"/>
                      <a:pt x="31" y="3"/>
                      <a:pt x="30" y="1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35" y="4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7" name="Freeform 4828"/>
              <p:cNvSpPr/>
              <p:nvPr/>
            </p:nvSpPr>
            <p:spPr bwMode="auto">
              <a:xfrm>
                <a:off x="6520" y="1938"/>
                <a:ext cx="9" cy="19"/>
              </a:xfrm>
              <a:custGeom>
                <a:gdLst>
                  <a:gd name="T0" fmla="*/ 0 w 4"/>
                  <a:gd name="T1" fmla="*/ 8 h 8"/>
                  <a:gd name="T2" fmla="*/ 4 w 4"/>
                  <a:gd name="T3" fmla="*/ 0 h 8"/>
                  <a:gd name="T4" fmla="*/ 3 w 4"/>
                  <a:gd name="T5" fmla="*/ 3 h 8"/>
                  <a:gd name="T6" fmla="*/ 0 w 4"/>
                  <a:gd name="T7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0" y="8"/>
                    </a:moveTo>
                    <a:cubicBezTo>
                      <a:pt x="1" y="5"/>
                      <a:pt x="2" y="3"/>
                      <a:pt x="4" y="0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8" name="Freeform 4829"/>
              <p:cNvSpPr/>
              <p:nvPr/>
            </p:nvSpPr>
            <p:spPr bwMode="auto">
              <a:xfrm>
                <a:off x="6387" y="2036"/>
                <a:ext cx="71" cy="52"/>
              </a:xfrm>
              <a:custGeom>
                <a:gdLst>
                  <a:gd name="T0" fmla="*/ 10 w 30"/>
                  <a:gd name="T1" fmla="*/ 13 h 22"/>
                  <a:gd name="T2" fmla="*/ 9 w 30"/>
                  <a:gd name="T3" fmla="*/ 14 h 22"/>
                  <a:gd name="T4" fmla="*/ 6 w 30"/>
                  <a:gd name="T5" fmla="*/ 21 h 22"/>
                  <a:gd name="T6" fmla="*/ 5 w 30"/>
                  <a:gd name="T7" fmla="*/ 22 h 22"/>
                  <a:gd name="T8" fmla="*/ 0 w 30"/>
                  <a:gd name="T9" fmla="*/ 17 h 22"/>
                  <a:gd name="T10" fmla="*/ 5 w 30"/>
                  <a:gd name="T11" fmla="*/ 8 h 22"/>
                  <a:gd name="T12" fmla="*/ 4 w 30"/>
                  <a:gd name="T13" fmla="*/ 7 h 22"/>
                  <a:gd name="T14" fmla="*/ 8 w 30"/>
                  <a:gd name="T15" fmla="*/ 6 h 22"/>
                  <a:gd name="T16" fmla="*/ 11 w 30"/>
                  <a:gd name="T17" fmla="*/ 7 h 22"/>
                  <a:gd name="T18" fmla="*/ 18 w 30"/>
                  <a:gd name="T19" fmla="*/ 6 h 22"/>
                  <a:gd name="T20" fmla="*/ 22 w 30"/>
                  <a:gd name="T21" fmla="*/ 1 h 22"/>
                  <a:gd name="T22" fmla="*/ 30 w 30"/>
                  <a:gd name="T23" fmla="*/ 0 h 22"/>
                  <a:gd name="T24" fmla="*/ 24 w 30"/>
                  <a:gd name="T25" fmla="*/ 10 h 22"/>
                  <a:gd name="T26" fmla="*/ 10 w 30"/>
                  <a:gd name="T27" fmla="*/ 13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22">
                    <a:moveTo>
                      <a:pt x="10" y="13"/>
                    </a:moveTo>
                    <a:cubicBezTo>
                      <a:pt x="10" y="13"/>
                      <a:pt x="9" y="13"/>
                      <a:pt x="9" y="14"/>
                    </a:cubicBezTo>
                    <a:cubicBezTo>
                      <a:pt x="8" y="16"/>
                      <a:pt x="7" y="19"/>
                      <a:pt x="6" y="21"/>
                    </a:cubicBezTo>
                    <a:cubicBezTo>
                      <a:pt x="6" y="21"/>
                      <a:pt x="5" y="21"/>
                      <a:pt x="5" y="2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4"/>
                      <a:pt x="5" y="11"/>
                      <a:pt x="5" y="8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6" y="7"/>
                      <a:pt x="7" y="6"/>
                      <a:pt x="8" y="6"/>
                    </a:cubicBezTo>
                    <a:cubicBezTo>
                      <a:pt x="8" y="7"/>
                      <a:pt x="10" y="7"/>
                      <a:pt x="11" y="7"/>
                    </a:cubicBezTo>
                    <a:cubicBezTo>
                      <a:pt x="13" y="7"/>
                      <a:pt x="16" y="7"/>
                      <a:pt x="18" y="6"/>
                    </a:cubicBezTo>
                    <a:cubicBezTo>
                      <a:pt x="20" y="5"/>
                      <a:pt x="21" y="3"/>
                      <a:pt x="22" y="1"/>
                    </a:cubicBezTo>
                    <a:cubicBezTo>
                      <a:pt x="25" y="0"/>
                      <a:pt x="27" y="0"/>
                      <a:pt x="30" y="0"/>
                    </a:cubicBezTo>
                    <a:cubicBezTo>
                      <a:pt x="28" y="4"/>
                      <a:pt x="27" y="7"/>
                      <a:pt x="24" y="10"/>
                    </a:cubicBezTo>
                    <a:cubicBezTo>
                      <a:pt x="20" y="13"/>
                      <a:pt x="14" y="14"/>
                      <a:pt x="10" y="1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9" name="Freeform 4830"/>
              <p:cNvSpPr/>
              <p:nvPr/>
            </p:nvSpPr>
            <p:spPr bwMode="auto">
              <a:xfrm>
                <a:off x="6439" y="2026"/>
                <a:ext cx="19" cy="12"/>
              </a:xfrm>
              <a:custGeom>
                <a:gdLst>
                  <a:gd name="T0" fmla="*/ 0 w 8"/>
                  <a:gd name="T1" fmla="*/ 5 h 5"/>
                  <a:gd name="T2" fmla="*/ 2 w 8"/>
                  <a:gd name="T3" fmla="*/ 0 h 5"/>
                  <a:gd name="T4" fmla="*/ 8 w 8"/>
                  <a:gd name="T5" fmla="*/ 0 h 5"/>
                  <a:gd name="T6" fmla="*/ 8 w 8"/>
                  <a:gd name="T7" fmla="*/ 4 h 5"/>
                  <a:gd name="T8" fmla="*/ 0 w 8"/>
                  <a:gd name="T9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1" y="3"/>
                      <a:pt x="1" y="2"/>
                      <a:pt x="2" y="0"/>
                    </a:cubicBezTo>
                    <a:cubicBezTo>
                      <a:pt x="4" y="0"/>
                      <a:pt x="6" y="0"/>
                      <a:pt x="8" y="0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5" y="4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0" name="Freeform 4831"/>
              <p:cNvSpPr/>
              <p:nvPr/>
            </p:nvSpPr>
            <p:spPr bwMode="auto">
              <a:xfrm>
                <a:off x="6484" y="1974"/>
                <a:ext cx="24" cy="40"/>
              </a:xfrm>
              <a:custGeom>
                <a:gdLst>
                  <a:gd name="T0" fmla="*/ 0 w 10"/>
                  <a:gd name="T1" fmla="*/ 17 h 17"/>
                  <a:gd name="T2" fmla="*/ 8 w 10"/>
                  <a:gd name="T3" fmla="*/ 0 h 17"/>
                  <a:gd name="T4" fmla="*/ 0 w 10"/>
                  <a:gd name="T5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7">
                    <a:moveTo>
                      <a:pt x="0" y="17"/>
                    </a:moveTo>
                    <a:cubicBezTo>
                      <a:pt x="2" y="11"/>
                      <a:pt x="5" y="5"/>
                      <a:pt x="8" y="0"/>
                    </a:cubicBezTo>
                    <a:cubicBezTo>
                      <a:pt x="10" y="7"/>
                      <a:pt x="6" y="13"/>
                      <a:pt x="0" y="1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1" name="Freeform 4832"/>
              <p:cNvSpPr/>
              <p:nvPr/>
            </p:nvSpPr>
            <p:spPr bwMode="auto">
              <a:xfrm>
                <a:off x="6505" y="1927"/>
                <a:ext cx="24" cy="40"/>
              </a:xfrm>
              <a:custGeom>
                <a:gdLst>
                  <a:gd name="T0" fmla="*/ 10 w 10"/>
                  <a:gd name="T1" fmla="*/ 5 h 17"/>
                  <a:gd name="T2" fmla="*/ 6 w 10"/>
                  <a:gd name="T3" fmla="*/ 13 h 17"/>
                  <a:gd name="T4" fmla="*/ 0 w 10"/>
                  <a:gd name="T5" fmla="*/ 17 h 17"/>
                  <a:gd name="T6" fmla="*/ 7 w 10"/>
                  <a:gd name="T7" fmla="*/ 2 h 17"/>
                  <a:gd name="T8" fmla="*/ 8 w 10"/>
                  <a:gd name="T9" fmla="*/ 0 h 17"/>
                  <a:gd name="T10" fmla="*/ 10 w 10"/>
                  <a:gd name="T11" fmla="*/ 2 h 17"/>
                  <a:gd name="T12" fmla="*/ 10 w 10"/>
                  <a:gd name="T13" fmla="*/ 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7">
                    <a:moveTo>
                      <a:pt x="10" y="5"/>
                    </a:moveTo>
                    <a:cubicBezTo>
                      <a:pt x="8" y="8"/>
                      <a:pt x="7" y="10"/>
                      <a:pt x="6" y="13"/>
                    </a:cubicBezTo>
                    <a:cubicBezTo>
                      <a:pt x="4" y="15"/>
                      <a:pt x="2" y="16"/>
                      <a:pt x="0" y="17"/>
                    </a:cubicBezTo>
                    <a:cubicBezTo>
                      <a:pt x="2" y="12"/>
                      <a:pt x="5" y="7"/>
                      <a:pt x="7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4"/>
                      <a:pt x="10" y="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2" name="Freeform 4833"/>
              <p:cNvSpPr/>
              <p:nvPr/>
            </p:nvSpPr>
            <p:spPr bwMode="auto">
              <a:xfrm>
                <a:off x="6465" y="2026"/>
                <a:ext cx="5" cy="3"/>
              </a:xfrm>
              <a:custGeom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3" name="Freeform 4834"/>
              <p:cNvSpPr/>
              <p:nvPr/>
            </p:nvSpPr>
            <p:spPr bwMode="auto">
              <a:xfrm>
                <a:off x="6472" y="2038"/>
                <a:ext cx="36" cy="24"/>
              </a:xfrm>
              <a:custGeom>
                <a:gdLst>
                  <a:gd name="T0" fmla="*/ 13 w 15"/>
                  <a:gd name="T1" fmla="*/ 7 h 10"/>
                  <a:gd name="T2" fmla="*/ 4 w 15"/>
                  <a:gd name="T3" fmla="*/ 4 h 10"/>
                  <a:gd name="T4" fmla="*/ 0 w 15"/>
                  <a:gd name="T5" fmla="*/ 0 h 10"/>
                  <a:gd name="T6" fmla="*/ 15 w 15"/>
                  <a:gd name="T7" fmla="*/ 4 h 10"/>
                  <a:gd name="T8" fmla="*/ 13 w 15"/>
                  <a:gd name="T9" fmla="*/ 7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13" y="7"/>
                    </a:moveTo>
                    <a:cubicBezTo>
                      <a:pt x="10" y="10"/>
                      <a:pt x="6" y="6"/>
                      <a:pt x="4" y="4"/>
                    </a:cubicBezTo>
                    <a:cubicBezTo>
                      <a:pt x="2" y="3"/>
                      <a:pt x="1" y="1"/>
                      <a:pt x="0" y="0"/>
                    </a:cubicBezTo>
                    <a:cubicBezTo>
                      <a:pt x="5" y="0"/>
                      <a:pt x="10" y="2"/>
                      <a:pt x="15" y="4"/>
                    </a:cubicBezTo>
                    <a:cubicBezTo>
                      <a:pt x="15" y="5"/>
                      <a:pt x="15" y="6"/>
                      <a:pt x="13" y="7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4" name="Freeform 4835"/>
              <p:cNvSpPr/>
              <p:nvPr/>
            </p:nvSpPr>
            <p:spPr bwMode="auto">
              <a:xfrm>
                <a:off x="6468" y="2029"/>
                <a:ext cx="40" cy="19"/>
              </a:xfrm>
              <a:custGeom>
                <a:gdLst>
                  <a:gd name="T0" fmla="*/ 17 w 17"/>
                  <a:gd name="T1" fmla="*/ 8 h 8"/>
                  <a:gd name="T2" fmla="*/ 2 w 17"/>
                  <a:gd name="T3" fmla="*/ 4 h 8"/>
                  <a:gd name="T4" fmla="*/ 0 w 17"/>
                  <a:gd name="T5" fmla="*/ 0 h 8"/>
                  <a:gd name="T6" fmla="*/ 1 w 17"/>
                  <a:gd name="T7" fmla="*/ 0 h 8"/>
                  <a:gd name="T8" fmla="*/ 10 w 17"/>
                  <a:gd name="T9" fmla="*/ 2 h 8"/>
                  <a:gd name="T10" fmla="*/ 17 w 17"/>
                  <a:gd name="T11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8">
                    <a:moveTo>
                      <a:pt x="17" y="8"/>
                    </a:moveTo>
                    <a:cubicBezTo>
                      <a:pt x="12" y="6"/>
                      <a:pt x="7" y="4"/>
                      <a:pt x="2" y="4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" y="1"/>
                      <a:pt x="7" y="1"/>
                      <a:pt x="10" y="2"/>
                    </a:cubicBezTo>
                    <a:cubicBezTo>
                      <a:pt x="12" y="3"/>
                      <a:pt x="16" y="5"/>
                      <a:pt x="17" y="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5" name="Freeform 4836"/>
              <p:cNvSpPr/>
              <p:nvPr/>
            </p:nvSpPr>
            <p:spPr bwMode="auto">
              <a:xfrm>
                <a:off x="6430" y="2097"/>
                <a:ext cx="16" cy="15"/>
              </a:xfrm>
              <a:custGeom>
                <a:gdLst>
                  <a:gd name="T0" fmla="*/ 0 w 7"/>
                  <a:gd name="T1" fmla="*/ 2 h 6"/>
                  <a:gd name="T2" fmla="*/ 1 w 7"/>
                  <a:gd name="T3" fmla="*/ 2 h 6"/>
                  <a:gd name="T4" fmla="*/ 7 w 7"/>
                  <a:gd name="T5" fmla="*/ 0 h 6"/>
                  <a:gd name="T6" fmla="*/ 5 w 7"/>
                  <a:gd name="T7" fmla="*/ 6 h 6"/>
                  <a:gd name="T8" fmla="*/ 0 w 7"/>
                  <a:gd name="T9" fmla="*/ 2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7" y="2"/>
                      <a:pt x="6" y="4"/>
                      <a:pt x="5" y="6"/>
                    </a:cubicBezTo>
                    <a:cubicBezTo>
                      <a:pt x="3" y="5"/>
                      <a:pt x="2" y="4"/>
                      <a:pt x="0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6" name="Freeform 4837"/>
              <p:cNvSpPr/>
              <p:nvPr/>
            </p:nvSpPr>
            <p:spPr bwMode="auto">
              <a:xfrm>
                <a:off x="6413" y="2074"/>
                <a:ext cx="29" cy="21"/>
              </a:xfrm>
              <a:custGeom>
                <a:gdLst>
                  <a:gd name="T0" fmla="*/ 0 w 12"/>
                  <a:gd name="T1" fmla="*/ 0 h 9"/>
                  <a:gd name="T2" fmla="*/ 12 w 12"/>
                  <a:gd name="T3" fmla="*/ 6 h 9"/>
                  <a:gd name="T4" fmla="*/ 5 w 12"/>
                  <a:gd name="T5" fmla="*/ 9 h 9"/>
                  <a:gd name="T6" fmla="*/ 0 w 12"/>
                  <a:gd name="T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0" y="0"/>
                    </a:moveTo>
                    <a:cubicBezTo>
                      <a:pt x="3" y="2"/>
                      <a:pt x="8" y="4"/>
                      <a:pt x="12" y="6"/>
                    </a:cubicBezTo>
                    <a:cubicBezTo>
                      <a:pt x="10" y="7"/>
                      <a:pt x="7" y="8"/>
                      <a:pt x="5" y="9"/>
                    </a:cubicBezTo>
                    <a:cubicBezTo>
                      <a:pt x="3" y="6"/>
                      <a:pt x="1" y="3"/>
                      <a:pt x="0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7" name="Freeform 4838"/>
              <p:cNvSpPr/>
              <p:nvPr/>
            </p:nvSpPr>
            <p:spPr bwMode="auto">
              <a:xfrm>
                <a:off x="6425" y="2088"/>
                <a:ext cx="28" cy="24"/>
              </a:xfrm>
              <a:custGeom>
                <a:gdLst>
                  <a:gd name="T0" fmla="*/ 10 w 12"/>
                  <a:gd name="T1" fmla="*/ 8 h 10"/>
                  <a:gd name="T2" fmla="*/ 7 w 12"/>
                  <a:gd name="T3" fmla="*/ 10 h 10"/>
                  <a:gd name="T4" fmla="*/ 9 w 12"/>
                  <a:gd name="T5" fmla="*/ 4 h 10"/>
                  <a:gd name="T6" fmla="*/ 3 w 12"/>
                  <a:gd name="T7" fmla="*/ 6 h 10"/>
                  <a:gd name="T8" fmla="*/ 2 w 12"/>
                  <a:gd name="T9" fmla="*/ 6 h 10"/>
                  <a:gd name="T10" fmla="*/ 1 w 12"/>
                  <a:gd name="T11" fmla="*/ 4 h 10"/>
                  <a:gd name="T12" fmla="*/ 0 w 12"/>
                  <a:gd name="T13" fmla="*/ 3 h 10"/>
                  <a:gd name="T14" fmla="*/ 7 w 12"/>
                  <a:gd name="T15" fmla="*/ 0 h 10"/>
                  <a:gd name="T16" fmla="*/ 10 w 12"/>
                  <a:gd name="T17" fmla="*/ 8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0">
                    <a:moveTo>
                      <a:pt x="10" y="8"/>
                    </a:moveTo>
                    <a:cubicBezTo>
                      <a:pt x="10" y="10"/>
                      <a:pt x="8" y="10"/>
                      <a:pt x="7" y="10"/>
                    </a:cubicBezTo>
                    <a:cubicBezTo>
                      <a:pt x="8" y="8"/>
                      <a:pt x="9" y="6"/>
                      <a:pt x="9" y="4"/>
                    </a:cubicBezTo>
                    <a:cubicBezTo>
                      <a:pt x="7" y="4"/>
                      <a:pt x="5" y="5"/>
                      <a:pt x="3" y="6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2"/>
                      <a:pt x="5" y="1"/>
                      <a:pt x="7" y="0"/>
                    </a:cubicBezTo>
                    <a:cubicBezTo>
                      <a:pt x="10" y="2"/>
                      <a:pt x="12" y="5"/>
                      <a:pt x="10" y="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8" name="Freeform 4839"/>
              <p:cNvSpPr/>
              <p:nvPr/>
            </p:nvSpPr>
            <p:spPr bwMode="auto">
              <a:xfrm>
                <a:off x="6470" y="1889"/>
                <a:ext cx="33" cy="35"/>
              </a:xfrm>
              <a:custGeom>
                <a:gdLst>
                  <a:gd name="T0" fmla="*/ 6 w 14"/>
                  <a:gd name="T1" fmla="*/ 15 h 15"/>
                  <a:gd name="T2" fmla="*/ 0 w 14"/>
                  <a:gd name="T3" fmla="*/ 4 h 15"/>
                  <a:gd name="T4" fmla="*/ 7 w 14"/>
                  <a:gd name="T5" fmla="*/ 0 h 15"/>
                  <a:gd name="T6" fmla="*/ 14 w 14"/>
                  <a:gd name="T7" fmla="*/ 7 h 15"/>
                  <a:gd name="T8" fmla="*/ 14 w 14"/>
                  <a:gd name="T9" fmla="*/ 8 h 15"/>
                  <a:gd name="T10" fmla="*/ 6 w 14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6" y="15"/>
                    </a:moveTo>
                    <a:cubicBezTo>
                      <a:pt x="7" y="10"/>
                      <a:pt x="4" y="6"/>
                      <a:pt x="0" y="4"/>
                    </a:cubicBezTo>
                    <a:cubicBezTo>
                      <a:pt x="2" y="4"/>
                      <a:pt x="5" y="2"/>
                      <a:pt x="7" y="0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12"/>
                      <a:pt x="9" y="13"/>
                      <a:pt x="6" y="1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9" name="Freeform 4840"/>
              <p:cNvSpPr/>
              <p:nvPr/>
            </p:nvSpPr>
            <p:spPr bwMode="auto">
              <a:xfrm>
                <a:off x="6456" y="1967"/>
                <a:ext cx="31" cy="36"/>
              </a:xfrm>
              <a:custGeom>
                <a:gdLst>
                  <a:gd name="T0" fmla="*/ 11 w 13"/>
                  <a:gd name="T1" fmla="*/ 10 h 15"/>
                  <a:gd name="T2" fmla="*/ 6 w 13"/>
                  <a:gd name="T3" fmla="*/ 14 h 15"/>
                  <a:gd name="T4" fmla="*/ 1 w 13"/>
                  <a:gd name="T5" fmla="*/ 15 h 15"/>
                  <a:gd name="T6" fmla="*/ 0 w 13"/>
                  <a:gd name="T7" fmla="*/ 6 h 15"/>
                  <a:gd name="T8" fmla="*/ 0 w 13"/>
                  <a:gd name="T9" fmla="*/ 5 h 15"/>
                  <a:gd name="T10" fmla="*/ 2 w 13"/>
                  <a:gd name="T11" fmla="*/ 3 h 15"/>
                  <a:gd name="T12" fmla="*/ 11 w 13"/>
                  <a:gd name="T13" fmla="*/ 0 h 15"/>
                  <a:gd name="T14" fmla="*/ 11 w 13"/>
                  <a:gd name="T15" fmla="*/ 1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11" y="10"/>
                    </a:moveTo>
                    <a:cubicBezTo>
                      <a:pt x="10" y="12"/>
                      <a:pt x="8" y="13"/>
                      <a:pt x="6" y="14"/>
                    </a:cubicBezTo>
                    <a:cubicBezTo>
                      <a:pt x="5" y="15"/>
                      <a:pt x="3" y="15"/>
                      <a:pt x="1" y="15"/>
                    </a:cubicBezTo>
                    <a:cubicBezTo>
                      <a:pt x="2" y="12"/>
                      <a:pt x="1" y="9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5" y="4"/>
                      <a:pt x="8" y="2"/>
                      <a:pt x="11" y="0"/>
                    </a:cubicBezTo>
                    <a:cubicBezTo>
                      <a:pt x="13" y="3"/>
                      <a:pt x="13" y="7"/>
                      <a:pt x="11" y="1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0" name="Freeform 4841"/>
              <p:cNvSpPr/>
              <p:nvPr/>
            </p:nvSpPr>
            <p:spPr bwMode="auto">
              <a:xfrm>
                <a:off x="6456" y="1934"/>
                <a:ext cx="31" cy="35"/>
              </a:xfrm>
              <a:custGeom>
                <a:gdLst>
                  <a:gd name="T0" fmla="*/ 3 w 13"/>
                  <a:gd name="T1" fmla="*/ 15 h 15"/>
                  <a:gd name="T2" fmla="*/ 0 w 13"/>
                  <a:gd name="T3" fmla="*/ 5 h 15"/>
                  <a:gd name="T4" fmla="*/ 4 w 13"/>
                  <a:gd name="T5" fmla="*/ 4 h 15"/>
                  <a:gd name="T6" fmla="*/ 10 w 13"/>
                  <a:gd name="T7" fmla="*/ 0 h 15"/>
                  <a:gd name="T8" fmla="*/ 10 w 13"/>
                  <a:gd name="T9" fmla="*/ 0 h 15"/>
                  <a:gd name="T10" fmla="*/ 13 w 13"/>
                  <a:gd name="T11" fmla="*/ 5 h 15"/>
                  <a:gd name="T12" fmla="*/ 3 w 13"/>
                  <a:gd name="T13" fmla="*/ 15 h 15"/>
                  <a:gd name="T14" fmla="*/ 3 w 13"/>
                  <a:gd name="T15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3" y="15"/>
                    </a:moveTo>
                    <a:cubicBezTo>
                      <a:pt x="4" y="12"/>
                      <a:pt x="3" y="8"/>
                      <a:pt x="0" y="5"/>
                    </a:cubicBezTo>
                    <a:cubicBezTo>
                      <a:pt x="1" y="5"/>
                      <a:pt x="3" y="5"/>
                      <a:pt x="4" y="4"/>
                    </a:cubicBezTo>
                    <a:cubicBezTo>
                      <a:pt x="7" y="4"/>
                      <a:pt x="9" y="2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1" name="Freeform 4842"/>
              <p:cNvSpPr/>
              <p:nvPr/>
            </p:nvSpPr>
            <p:spPr bwMode="auto">
              <a:xfrm>
                <a:off x="6463" y="1946"/>
                <a:ext cx="24" cy="26"/>
              </a:xfrm>
              <a:custGeom>
                <a:gdLst>
                  <a:gd name="T0" fmla="*/ 9 w 10"/>
                  <a:gd name="T1" fmla="*/ 5 h 11"/>
                  <a:gd name="T2" fmla="*/ 0 w 10"/>
                  <a:gd name="T3" fmla="*/ 10 h 11"/>
                  <a:gd name="T4" fmla="*/ 10 w 10"/>
                  <a:gd name="T5" fmla="*/ 0 h 11"/>
                  <a:gd name="T6" fmla="*/ 9 w 10"/>
                  <a:gd name="T7" fmla="*/ 5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9" y="5"/>
                    </a:moveTo>
                    <a:cubicBezTo>
                      <a:pt x="8" y="8"/>
                      <a:pt x="3" y="11"/>
                      <a:pt x="0" y="1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2"/>
                      <a:pt x="10" y="3"/>
                      <a:pt x="9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2" name="Freeform 4843"/>
              <p:cNvSpPr/>
              <p:nvPr/>
            </p:nvSpPr>
            <p:spPr bwMode="auto">
              <a:xfrm>
                <a:off x="6451" y="1900"/>
                <a:ext cx="31" cy="43"/>
              </a:xfrm>
              <a:custGeom>
                <a:gdLst>
                  <a:gd name="T0" fmla="*/ 12 w 13"/>
                  <a:gd name="T1" fmla="*/ 10 h 18"/>
                  <a:gd name="T2" fmla="*/ 8 w 13"/>
                  <a:gd name="T3" fmla="*/ 16 h 18"/>
                  <a:gd name="T4" fmla="*/ 0 w 13"/>
                  <a:gd name="T5" fmla="*/ 17 h 18"/>
                  <a:gd name="T6" fmla="*/ 5 w 13"/>
                  <a:gd name="T7" fmla="*/ 0 h 18"/>
                  <a:gd name="T8" fmla="*/ 12 w 13"/>
                  <a:gd name="T9" fmla="*/ 1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8">
                    <a:moveTo>
                      <a:pt x="12" y="10"/>
                    </a:moveTo>
                    <a:cubicBezTo>
                      <a:pt x="12" y="12"/>
                      <a:pt x="10" y="14"/>
                      <a:pt x="8" y="16"/>
                    </a:cubicBezTo>
                    <a:cubicBezTo>
                      <a:pt x="6" y="17"/>
                      <a:pt x="2" y="18"/>
                      <a:pt x="0" y="17"/>
                    </a:cubicBezTo>
                    <a:cubicBezTo>
                      <a:pt x="2" y="11"/>
                      <a:pt x="4" y="6"/>
                      <a:pt x="5" y="0"/>
                    </a:cubicBezTo>
                    <a:cubicBezTo>
                      <a:pt x="10" y="1"/>
                      <a:pt x="13" y="5"/>
                      <a:pt x="12" y="1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3" name="Freeform 4844"/>
              <p:cNvSpPr/>
              <p:nvPr/>
            </p:nvSpPr>
            <p:spPr bwMode="auto">
              <a:xfrm>
                <a:off x="6465" y="1870"/>
                <a:ext cx="19" cy="23"/>
              </a:xfrm>
              <a:custGeom>
                <a:gdLst>
                  <a:gd name="T0" fmla="*/ 1 w 8"/>
                  <a:gd name="T1" fmla="*/ 0 h 10"/>
                  <a:gd name="T2" fmla="*/ 8 w 8"/>
                  <a:gd name="T3" fmla="*/ 7 h 10"/>
                  <a:gd name="T4" fmla="*/ 0 w 8"/>
                  <a:gd name="T5" fmla="*/ 10 h 10"/>
                  <a:gd name="T6" fmla="*/ 1 w 8"/>
                  <a:gd name="T7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9"/>
                      <a:pt x="3" y="10"/>
                      <a:pt x="0" y="10"/>
                    </a:cubicBezTo>
                    <a:cubicBezTo>
                      <a:pt x="0" y="7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4" name="Freeform 4845"/>
              <p:cNvSpPr/>
              <p:nvPr/>
            </p:nvSpPr>
            <p:spPr bwMode="auto">
              <a:xfrm>
                <a:off x="6319" y="1846"/>
                <a:ext cx="144" cy="180"/>
              </a:xfrm>
              <a:custGeom>
                <a:gdLst>
                  <a:gd name="T0" fmla="*/ 60 w 61"/>
                  <a:gd name="T1" fmla="*/ 18 h 76"/>
                  <a:gd name="T2" fmla="*/ 41 w 61"/>
                  <a:gd name="T3" fmla="*/ 58 h 76"/>
                  <a:gd name="T4" fmla="*/ 8 w 61"/>
                  <a:gd name="T5" fmla="*/ 76 h 76"/>
                  <a:gd name="T6" fmla="*/ 0 w 61"/>
                  <a:gd name="T7" fmla="*/ 68 h 76"/>
                  <a:gd name="T8" fmla="*/ 20 w 61"/>
                  <a:gd name="T9" fmla="*/ 62 h 76"/>
                  <a:gd name="T10" fmla="*/ 53 w 61"/>
                  <a:gd name="T11" fmla="*/ 5 h 76"/>
                  <a:gd name="T12" fmla="*/ 53 w 61"/>
                  <a:gd name="T13" fmla="*/ 1 h 76"/>
                  <a:gd name="T14" fmla="*/ 53 w 61"/>
                  <a:gd name="T15" fmla="*/ 1 h 76"/>
                  <a:gd name="T16" fmla="*/ 54 w 61"/>
                  <a:gd name="T17" fmla="*/ 0 h 76"/>
                  <a:gd name="T18" fmla="*/ 61 w 61"/>
                  <a:gd name="T19" fmla="*/ 8 h 76"/>
                  <a:gd name="T20" fmla="*/ 60 w 61"/>
                  <a:gd name="T21" fmla="*/ 18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76">
                    <a:moveTo>
                      <a:pt x="60" y="18"/>
                    </a:moveTo>
                    <a:cubicBezTo>
                      <a:pt x="57" y="33"/>
                      <a:pt x="52" y="47"/>
                      <a:pt x="41" y="58"/>
                    </a:cubicBezTo>
                    <a:cubicBezTo>
                      <a:pt x="32" y="67"/>
                      <a:pt x="21" y="73"/>
                      <a:pt x="8" y="76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7" y="68"/>
                      <a:pt x="14" y="66"/>
                      <a:pt x="20" y="62"/>
                    </a:cubicBezTo>
                    <a:cubicBezTo>
                      <a:pt x="42" y="51"/>
                      <a:pt x="52" y="28"/>
                      <a:pt x="53" y="5"/>
                    </a:cubicBezTo>
                    <a:cubicBezTo>
                      <a:pt x="53" y="3"/>
                      <a:pt x="53" y="2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11"/>
                      <a:pt x="60" y="15"/>
                      <a:pt x="60" y="18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5" name="Freeform 4846"/>
              <p:cNvSpPr/>
              <p:nvPr/>
            </p:nvSpPr>
            <p:spPr bwMode="auto">
              <a:xfrm>
                <a:off x="6501" y="1967"/>
                <a:ext cx="4" cy="7"/>
              </a:xfrm>
              <a:custGeom>
                <a:gdLst>
                  <a:gd name="T0" fmla="*/ 0 w 2"/>
                  <a:gd name="T1" fmla="*/ 1 h 3"/>
                  <a:gd name="T2" fmla="*/ 1 w 2"/>
                  <a:gd name="T3" fmla="*/ 0 h 3"/>
                  <a:gd name="T4" fmla="*/ 2 w 2"/>
                  <a:gd name="T5" fmla="*/ 0 h 3"/>
                  <a:gd name="T6" fmla="*/ 1 w 2"/>
                  <a:gd name="T7" fmla="*/ 3 h 3"/>
                  <a:gd name="T8" fmla="*/ 0 w 2"/>
                  <a:gd name="T9" fmla="*/ 1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105" name="Group 5048"/>
            <p:cNvGrpSpPr/>
            <p:nvPr/>
          </p:nvGrpSpPr>
          <p:grpSpPr>
            <a:xfrm>
              <a:off x="5753" y="1848"/>
              <a:ext cx="814" cy="442"/>
              <a:chOff x="5753" y="1848"/>
              <a:chExt cx="814" cy="442"/>
            </a:xfrm>
          </p:grpSpPr>
          <p:sp>
            <p:nvSpPr>
              <p:cNvPr id="6786" name="Freeform 4848"/>
              <p:cNvSpPr/>
              <p:nvPr/>
            </p:nvSpPr>
            <p:spPr bwMode="auto">
              <a:xfrm>
                <a:off x="6458" y="2014"/>
                <a:ext cx="26" cy="15"/>
              </a:xfrm>
              <a:custGeom>
                <a:gdLst>
                  <a:gd name="T0" fmla="*/ 5 w 11"/>
                  <a:gd name="T1" fmla="*/ 4 h 6"/>
                  <a:gd name="T2" fmla="*/ 8 w 11"/>
                  <a:gd name="T3" fmla="*/ 5 h 6"/>
                  <a:gd name="T4" fmla="*/ 8 w 11"/>
                  <a:gd name="T5" fmla="*/ 6 h 6"/>
                  <a:gd name="T6" fmla="*/ 5 w 11"/>
                  <a:gd name="T7" fmla="*/ 6 h 6"/>
                  <a:gd name="T8" fmla="*/ 3 w 11"/>
                  <a:gd name="T9" fmla="*/ 5 h 6"/>
                  <a:gd name="T10" fmla="*/ 4 w 11"/>
                  <a:gd name="T11" fmla="*/ 6 h 6"/>
                  <a:gd name="T12" fmla="*/ 0 w 11"/>
                  <a:gd name="T13" fmla="*/ 5 h 6"/>
                  <a:gd name="T14" fmla="*/ 1 w 11"/>
                  <a:gd name="T15" fmla="*/ 4 h 6"/>
                  <a:gd name="T16" fmla="*/ 1 w 11"/>
                  <a:gd name="T17" fmla="*/ 3 h 6"/>
                  <a:gd name="T18" fmla="*/ 2 w 11"/>
                  <a:gd name="T19" fmla="*/ 3 h 6"/>
                  <a:gd name="T20" fmla="*/ 11 w 11"/>
                  <a:gd name="T21" fmla="*/ 0 h 6"/>
                  <a:gd name="T22" fmla="*/ 9 w 11"/>
                  <a:gd name="T23" fmla="*/ 3 h 6"/>
                  <a:gd name="T24" fmla="*/ 5 w 11"/>
                  <a:gd name="T25" fmla="*/ 4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6">
                    <a:moveTo>
                      <a:pt x="5" y="4"/>
                    </a:moveTo>
                    <a:cubicBezTo>
                      <a:pt x="6" y="4"/>
                      <a:pt x="7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6"/>
                      <a:pt x="6" y="6"/>
                      <a:pt x="5" y="6"/>
                    </a:cubicBezTo>
                    <a:cubicBezTo>
                      <a:pt x="4" y="6"/>
                      <a:pt x="4" y="5"/>
                      <a:pt x="3" y="5"/>
                    </a:cubicBezTo>
                    <a:cubicBezTo>
                      <a:pt x="3" y="5"/>
                      <a:pt x="3" y="5"/>
                      <a:pt x="4" y="6"/>
                    </a:cubicBezTo>
                    <a:cubicBezTo>
                      <a:pt x="3" y="5"/>
                      <a:pt x="1" y="5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5" y="3"/>
                      <a:pt x="8" y="2"/>
                      <a:pt x="11" y="0"/>
                    </a:cubicBezTo>
                    <a:cubicBezTo>
                      <a:pt x="10" y="1"/>
                      <a:pt x="10" y="2"/>
                      <a:pt x="9" y="3"/>
                    </a:cubicBezTo>
                    <a:cubicBezTo>
                      <a:pt x="8" y="3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7" name="Freeform 4849"/>
              <p:cNvSpPr/>
              <p:nvPr/>
            </p:nvSpPr>
            <p:spPr bwMode="auto">
              <a:xfrm>
                <a:off x="6427" y="2102"/>
                <a:ext cx="15" cy="12"/>
              </a:xfrm>
              <a:custGeom>
                <a:gdLst>
                  <a:gd name="T0" fmla="*/ 0 w 6"/>
                  <a:gd name="T1" fmla="*/ 1 h 5"/>
                  <a:gd name="T2" fmla="*/ 0 w 6"/>
                  <a:gd name="T3" fmla="*/ 1 h 5"/>
                  <a:gd name="T4" fmla="*/ 1 w 6"/>
                  <a:gd name="T5" fmla="*/ 0 h 5"/>
                  <a:gd name="T6" fmla="*/ 6 w 6"/>
                  <a:gd name="T7" fmla="*/ 4 h 5"/>
                  <a:gd name="T8" fmla="*/ 5 w 6"/>
                  <a:gd name="T9" fmla="*/ 5 h 5"/>
                  <a:gd name="T10" fmla="*/ 0 w 6"/>
                  <a:gd name="T11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3" y="2"/>
                      <a:pt x="4" y="3"/>
                      <a:pt x="6" y="4"/>
                    </a:cubicBezTo>
                    <a:cubicBezTo>
                      <a:pt x="6" y="4"/>
                      <a:pt x="5" y="5"/>
                      <a:pt x="5" y="5"/>
                    </a:cubicBezTo>
                    <a:cubicBezTo>
                      <a:pt x="3" y="4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8" name="Freeform 4850"/>
              <p:cNvSpPr/>
              <p:nvPr/>
            </p:nvSpPr>
            <p:spPr bwMode="auto">
              <a:xfrm>
                <a:off x="6510" y="1934"/>
                <a:ext cx="57" cy="66"/>
              </a:xfrm>
              <a:custGeom>
                <a:gdLst>
                  <a:gd name="T0" fmla="*/ 10 w 24"/>
                  <a:gd name="T1" fmla="*/ 1 h 28"/>
                  <a:gd name="T2" fmla="*/ 9 w 24"/>
                  <a:gd name="T3" fmla="*/ 6 h 28"/>
                  <a:gd name="T4" fmla="*/ 3 w 24"/>
                  <a:gd name="T5" fmla="*/ 14 h 28"/>
                  <a:gd name="T6" fmla="*/ 10 w 24"/>
                  <a:gd name="T7" fmla="*/ 14 h 28"/>
                  <a:gd name="T8" fmla="*/ 16 w 24"/>
                  <a:gd name="T9" fmla="*/ 14 h 28"/>
                  <a:gd name="T10" fmla="*/ 23 w 24"/>
                  <a:gd name="T11" fmla="*/ 22 h 28"/>
                  <a:gd name="T12" fmla="*/ 12 w 24"/>
                  <a:gd name="T13" fmla="*/ 27 h 28"/>
                  <a:gd name="T14" fmla="*/ 5 w 24"/>
                  <a:gd name="T15" fmla="*/ 23 h 28"/>
                  <a:gd name="T16" fmla="*/ 0 w 24"/>
                  <a:gd name="T17" fmla="*/ 18 h 28"/>
                  <a:gd name="T18" fmla="*/ 0 w 24"/>
                  <a:gd name="T19" fmla="*/ 17 h 28"/>
                  <a:gd name="T20" fmla="*/ 4 w 24"/>
                  <a:gd name="T21" fmla="*/ 20 h 28"/>
                  <a:gd name="T22" fmla="*/ 11 w 24"/>
                  <a:gd name="T23" fmla="*/ 24 h 28"/>
                  <a:gd name="T24" fmla="*/ 21 w 24"/>
                  <a:gd name="T25" fmla="*/ 21 h 28"/>
                  <a:gd name="T26" fmla="*/ 13 w 24"/>
                  <a:gd name="T27" fmla="*/ 16 h 28"/>
                  <a:gd name="T28" fmla="*/ 8 w 24"/>
                  <a:gd name="T29" fmla="*/ 16 h 28"/>
                  <a:gd name="T30" fmla="*/ 1 w 24"/>
                  <a:gd name="T31" fmla="*/ 15 h 28"/>
                  <a:gd name="T32" fmla="*/ 4 w 24"/>
                  <a:gd name="T33" fmla="*/ 10 h 28"/>
                  <a:gd name="T34" fmla="*/ 7 w 24"/>
                  <a:gd name="T35" fmla="*/ 5 h 28"/>
                  <a:gd name="T36" fmla="*/ 8 w 24"/>
                  <a:gd name="T37" fmla="*/ 2 h 28"/>
                  <a:gd name="T38" fmla="*/ 9 w 24"/>
                  <a:gd name="T39" fmla="*/ 0 h 28"/>
                  <a:gd name="T40" fmla="*/ 10 w 24"/>
                  <a:gd name="T41" fmla="*/ 1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8">
                    <a:moveTo>
                      <a:pt x="10" y="1"/>
                    </a:moveTo>
                    <a:cubicBezTo>
                      <a:pt x="10" y="2"/>
                      <a:pt x="9" y="4"/>
                      <a:pt x="9" y="6"/>
                    </a:cubicBezTo>
                    <a:cubicBezTo>
                      <a:pt x="7" y="9"/>
                      <a:pt x="5" y="12"/>
                      <a:pt x="3" y="14"/>
                    </a:cubicBezTo>
                    <a:cubicBezTo>
                      <a:pt x="5" y="14"/>
                      <a:pt x="7" y="14"/>
                      <a:pt x="10" y="14"/>
                    </a:cubicBezTo>
                    <a:cubicBezTo>
                      <a:pt x="12" y="14"/>
                      <a:pt x="14" y="14"/>
                      <a:pt x="16" y="14"/>
                    </a:cubicBezTo>
                    <a:cubicBezTo>
                      <a:pt x="20" y="15"/>
                      <a:pt x="24" y="17"/>
                      <a:pt x="23" y="22"/>
                    </a:cubicBezTo>
                    <a:cubicBezTo>
                      <a:pt x="22" y="27"/>
                      <a:pt x="17" y="28"/>
                      <a:pt x="12" y="27"/>
                    </a:cubicBezTo>
                    <a:cubicBezTo>
                      <a:pt x="10" y="26"/>
                      <a:pt x="7" y="24"/>
                      <a:pt x="5" y="23"/>
                    </a:cubicBezTo>
                    <a:cubicBezTo>
                      <a:pt x="3" y="21"/>
                      <a:pt x="1" y="20"/>
                      <a:pt x="0" y="18"/>
                    </a:cubicBezTo>
                    <a:cubicBezTo>
                      <a:pt x="0" y="18"/>
                      <a:pt x="0" y="17"/>
                      <a:pt x="0" y="17"/>
                    </a:cubicBezTo>
                    <a:cubicBezTo>
                      <a:pt x="2" y="18"/>
                      <a:pt x="3" y="19"/>
                      <a:pt x="4" y="20"/>
                    </a:cubicBezTo>
                    <a:cubicBezTo>
                      <a:pt x="6" y="22"/>
                      <a:pt x="8" y="23"/>
                      <a:pt x="11" y="24"/>
                    </a:cubicBezTo>
                    <a:cubicBezTo>
                      <a:pt x="14" y="26"/>
                      <a:pt x="20" y="27"/>
                      <a:pt x="21" y="21"/>
                    </a:cubicBezTo>
                    <a:cubicBezTo>
                      <a:pt x="22" y="17"/>
                      <a:pt x="17" y="16"/>
                      <a:pt x="13" y="16"/>
                    </a:cubicBezTo>
                    <a:cubicBezTo>
                      <a:pt x="12" y="16"/>
                      <a:pt x="10" y="16"/>
                      <a:pt x="8" y="16"/>
                    </a:cubicBezTo>
                    <a:cubicBezTo>
                      <a:pt x="6" y="16"/>
                      <a:pt x="4" y="15"/>
                      <a:pt x="1" y="15"/>
                    </a:cubicBezTo>
                    <a:cubicBezTo>
                      <a:pt x="2" y="14"/>
                      <a:pt x="3" y="12"/>
                      <a:pt x="4" y="10"/>
                    </a:cubicBezTo>
                    <a:cubicBezTo>
                      <a:pt x="5" y="9"/>
                      <a:pt x="6" y="7"/>
                      <a:pt x="7" y="5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9" y="0"/>
                      <a:pt x="9" y="0"/>
                    </a:cubicBez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9" name="Freeform 4851"/>
              <p:cNvSpPr/>
              <p:nvPr/>
            </p:nvSpPr>
            <p:spPr bwMode="auto">
              <a:xfrm>
                <a:off x="6494" y="1981"/>
                <a:ext cx="14" cy="31"/>
              </a:xfrm>
              <a:custGeom>
                <a:gdLst>
                  <a:gd name="T0" fmla="*/ 0 w 6"/>
                  <a:gd name="T1" fmla="*/ 13 h 13"/>
                  <a:gd name="T2" fmla="*/ 6 w 6"/>
                  <a:gd name="T3" fmla="*/ 0 h 13"/>
                  <a:gd name="T4" fmla="*/ 0 w 6"/>
                  <a:gd name="T5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3">
                    <a:moveTo>
                      <a:pt x="0" y="13"/>
                    </a:moveTo>
                    <a:cubicBezTo>
                      <a:pt x="2" y="9"/>
                      <a:pt x="4" y="5"/>
                      <a:pt x="6" y="0"/>
                    </a:cubicBezTo>
                    <a:cubicBezTo>
                      <a:pt x="6" y="5"/>
                      <a:pt x="3" y="10"/>
                      <a:pt x="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0" name="Freeform 4852"/>
              <p:cNvSpPr/>
              <p:nvPr/>
            </p:nvSpPr>
            <p:spPr bwMode="auto">
              <a:xfrm>
                <a:off x="6449" y="2097"/>
                <a:ext cx="7" cy="17"/>
              </a:xfrm>
              <a:custGeom>
                <a:gdLst>
                  <a:gd name="T0" fmla="*/ 1 w 3"/>
                  <a:gd name="T1" fmla="*/ 6 h 7"/>
                  <a:gd name="T2" fmla="*/ 0 w 3"/>
                  <a:gd name="T3" fmla="*/ 7 h 7"/>
                  <a:gd name="T4" fmla="*/ 2 w 3"/>
                  <a:gd name="T5" fmla="*/ 0 h 7"/>
                  <a:gd name="T6" fmla="*/ 1 w 3"/>
                  <a:gd name="T7" fmla="*/ 6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1" y="6"/>
                    </a:moveTo>
                    <a:cubicBezTo>
                      <a:pt x="1" y="7"/>
                      <a:pt x="0" y="7"/>
                      <a:pt x="0" y="7"/>
                    </a:cubicBezTo>
                    <a:cubicBezTo>
                      <a:pt x="1" y="5"/>
                      <a:pt x="2" y="3"/>
                      <a:pt x="2" y="0"/>
                    </a:cubicBezTo>
                    <a:cubicBezTo>
                      <a:pt x="3" y="2"/>
                      <a:pt x="3" y="5"/>
                      <a:pt x="1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1" name="Freeform 4853"/>
              <p:cNvSpPr/>
              <p:nvPr/>
            </p:nvSpPr>
            <p:spPr bwMode="auto">
              <a:xfrm>
                <a:off x="6484" y="2029"/>
                <a:ext cx="17" cy="7"/>
              </a:xfrm>
              <a:custGeom>
                <a:gdLst>
                  <a:gd name="T0" fmla="*/ 0 w 7"/>
                  <a:gd name="T1" fmla="*/ 0 h 3"/>
                  <a:gd name="T2" fmla="*/ 2 w 7"/>
                  <a:gd name="T3" fmla="*/ 0 h 3"/>
                  <a:gd name="T4" fmla="*/ 7 w 7"/>
                  <a:gd name="T5" fmla="*/ 3 h 3"/>
                  <a:gd name="T6" fmla="*/ 0 w 7"/>
                  <a:gd name="T7" fmla="*/ 1 h 3"/>
                  <a:gd name="T8" fmla="*/ 0 w 7"/>
                  <a:gd name="T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4" y="1"/>
                      <a:pt x="5" y="2"/>
                      <a:pt x="7" y="3"/>
                    </a:cubicBezTo>
                    <a:cubicBezTo>
                      <a:pt x="5" y="2"/>
                      <a:pt x="2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2" name="Freeform 4854"/>
              <p:cNvSpPr/>
              <p:nvPr/>
            </p:nvSpPr>
            <p:spPr bwMode="auto">
              <a:xfrm>
                <a:off x="6399" y="2036"/>
                <a:ext cx="62" cy="61"/>
              </a:xfrm>
              <a:custGeom>
                <a:gdLst>
                  <a:gd name="T0" fmla="*/ 19 w 26"/>
                  <a:gd name="T1" fmla="*/ 11 h 26"/>
                  <a:gd name="T2" fmla="*/ 8 w 26"/>
                  <a:gd name="T3" fmla="*/ 15 h 26"/>
                  <a:gd name="T4" fmla="*/ 20 w 26"/>
                  <a:gd name="T5" fmla="*/ 22 h 26"/>
                  <a:gd name="T6" fmla="*/ 18 w 26"/>
                  <a:gd name="T7" fmla="*/ 22 h 26"/>
                  <a:gd name="T8" fmla="*/ 6 w 26"/>
                  <a:gd name="T9" fmla="*/ 16 h 26"/>
                  <a:gd name="T10" fmla="*/ 11 w 26"/>
                  <a:gd name="T11" fmla="*/ 25 h 26"/>
                  <a:gd name="T12" fmla="*/ 10 w 26"/>
                  <a:gd name="T13" fmla="*/ 26 h 26"/>
                  <a:gd name="T14" fmla="*/ 8 w 26"/>
                  <a:gd name="T15" fmla="*/ 23 h 26"/>
                  <a:gd name="T16" fmla="*/ 5 w 26"/>
                  <a:gd name="T17" fmla="*/ 17 h 26"/>
                  <a:gd name="T18" fmla="*/ 1 w 26"/>
                  <a:gd name="T19" fmla="*/ 23 h 26"/>
                  <a:gd name="T20" fmla="*/ 0 w 26"/>
                  <a:gd name="T21" fmla="*/ 22 h 26"/>
                  <a:gd name="T22" fmla="*/ 1 w 26"/>
                  <a:gd name="T23" fmla="*/ 21 h 26"/>
                  <a:gd name="T24" fmla="*/ 4 w 26"/>
                  <a:gd name="T25" fmla="*/ 14 h 26"/>
                  <a:gd name="T26" fmla="*/ 5 w 26"/>
                  <a:gd name="T27" fmla="*/ 13 h 26"/>
                  <a:gd name="T28" fmla="*/ 19 w 26"/>
                  <a:gd name="T29" fmla="*/ 10 h 26"/>
                  <a:gd name="T30" fmla="*/ 25 w 26"/>
                  <a:gd name="T31" fmla="*/ 0 h 26"/>
                  <a:gd name="T32" fmla="*/ 26 w 26"/>
                  <a:gd name="T33" fmla="*/ 0 h 26"/>
                  <a:gd name="T34" fmla="*/ 19 w 26"/>
                  <a:gd name="T35" fmla="*/ 11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" h="26">
                    <a:moveTo>
                      <a:pt x="19" y="11"/>
                    </a:moveTo>
                    <a:cubicBezTo>
                      <a:pt x="16" y="14"/>
                      <a:pt x="12" y="15"/>
                      <a:pt x="8" y="15"/>
                    </a:cubicBezTo>
                    <a:cubicBezTo>
                      <a:pt x="12" y="18"/>
                      <a:pt x="16" y="19"/>
                      <a:pt x="20" y="22"/>
                    </a:cubicBezTo>
                    <a:cubicBezTo>
                      <a:pt x="19" y="22"/>
                      <a:pt x="19" y="22"/>
                      <a:pt x="18" y="22"/>
                    </a:cubicBezTo>
                    <a:cubicBezTo>
                      <a:pt x="14" y="20"/>
                      <a:pt x="9" y="18"/>
                      <a:pt x="6" y="16"/>
                    </a:cubicBezTo>
                    <a:cubicBezTo>
                      <a:pt x="7" y="19"/>
                      <a:pt x="9" y="22"/>
                      <a:pt x="11" y="25"/>
                    </a:cubicBezTo>
                    <a:cubicBezTo>
                      <a:pt x="10" y="25"/>
                      <a:pt x="10" y="25"/>
                      <a:pt x="10" y="26"/>
                    </a:cubicBezTo>
                    <a:cubicBezTo>
                      <a:pt x="9" y="25"/>
                      <a:pt x="8" y="24"/>
                      <a:pt x="8" y="23"/>
                    </a:cubicBezTo>
                    <a:cubicBezTo>
                      <a:pt x="7" y="21"/>
                      <a:pt x="5" y="19"/>
                      <a:pt x="5" y="17"/>
                    </a:cubicBezTo>
                    <a:cubicBezTo>
                      <a:pt x="4" y="19"/>
                      <a:pt x="3" y="21"/>
                      <a:pt x="1" y="2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1"/>
                      <a:pt x="1" y="21"/>
                      <a:pt x="1" y="21"/>
                    </a:cubicBezTo>
                    <a:cubicBezTo>
                      <a:pt x="2" y="19"/>
                      <a:pt x="3" y="16"/>
                      <a:pt x="4" y="14"/>
                    </a:cubicBezTo>
                    <a:cubicBezTo>
                      <a:pt x="4" y="13"/>
                      <a:pt x="5" y="13"/>
                      <a:pt x="5" y="13"/>
                    </a:cubicBezTo>
                    <a:cubicBezTo>
                      <a:pt x="9" y="14"/>
                      <a:pt x="15" y="13"/>
                      <a:pt x="19" y="10"/>
                    </a:cubicBezTo>
                    <a:cubicBezTo>
                      <a:pt x="22" y="7"/>
                      <a:pt x="23" y="4"/>
                      <a:pt x="25" y="0"/>
                    </a:cubicBezTo>
                    <a:cubicBezTo>
                      <a:pt x="25" y="0"/>
                      <a:pt x="26" y="0"/>
                      <a:pt x="26" y="0"/>
                    </a:cubicBezTo>
                    <a:cubicBezTo>
                      <a:pt x="25" y="5"/>
                      <a:pt x="23" y="8"/>
                      <a:pt x="19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3" name="Freeform 4855"/>
              <p:cNvSpPr/>
              <p:nvPr/>
            </p:nvSpPr>
            <p:spPr bwMode="auto">
              <a:xfrm>
                <a:off x="6468" y="2038"/>
                <a:ext cx="42" cy="31"/>
              </a:xfrm>
              <a:custGeom>
                <a:gdLst>
                  <a:gd name="T0" fmla="*/ 15 w 18"/>
                  <a:gd name="T1" fmla="*/ 7 h 13"/>
                  <a:gd name="T2" fmla="*/ 17 w 18"/>
                  <a:gd name="T3" fmla="*/ 4 h 13"/>
                  <a:gd name="T4" fmla="*/ 18 w 18"/>
                  <a:gd name="T5" fmla="*/ 4 h 13"/>
                  <a:gd name="T6" fmla="*/ 16 w 18"/>
                  <a:gd name="T7" fmla="*/ 8 h 13"/>
                  <a:gd name="T8" fmla="*/ 0 w 18"/>
                  <a:gd name="T9" fmla="*/ 0 h 13"/>
                  <a:gd name="T10" fmla="*/ 2 w 18"/>
                  <a:gd name="T11" fmla="*/ 0 h 13"/>
                  <a:gd name="T12" fmla="*/ 6 w 18"/>
                  <a:gd name="T13" fmla="*/ 4 h 13"/>
                  <a:gd name="T14" fmla="*/ 15 w 18"/>
                  <a:gd name="T15" fmla="*/ 7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3">
                    <a:moveTo>
                      <a:pt x="15" y="7"/>
                    </a:moveTo>
                    <a:cubicBezTo>
                      <a:pt x="17" y="6"/>
                      <a:pt x="17" y="5"/>
                      <a:pt x="17" y="4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6"/>
                      <a:pt x="18" y="7"/>
                      <a:pt x="16" y="8"/>
                    </a:cubicBezTo>
                    <a:cubicBezTo>
                      <a:pt x="11" y="13"/>
                      <a:pt x="4" y="6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4" y="3"/>
                      <a:pt x="6" y="4"/>
                    </a:cubicBezTo>
                    <a:cubicBezTo>
                      <a:pt x="8" y="6"/>
                      <a:pt x="12" y="10"/>
                      <a:pt x="15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4" name="Freeform 4856"/>
              <p:cNvSpPr/>
              <p:nvPr/>
            </p:nvSpPr>
            <p:spPr bwMode="auto">
              <a:xfrm>
                <a:off x="6479" y="1957"/>
                <a:ext cx="41" cy="64"/>
              </a:xfrm>
              <a:custGeom>
                <a:gdLst>
                  <a:gd name="T0" fmla="*/ 17 w 17"/>
                  <a:gd name="T1" fmla="*/ 0 h 27"/>
                  <a:gd name="T2" fmla="*/ 14 w 17"/>
                  <a:gd name="T3" fmla="*/ 5 h 27"/>
                  <a:gd name="T4" fmla="*/ 12 w 17"/>
                  <a:gd name="T5" fmla="*/ 6 h 27"/>
                  <a:gd name="T6" fmla="*/ 13 w 17"/>
                  <a:gd name="T7" fmla="*/ 7 h 27"/>
                  <a:gd name="T8" fmla="*/ 13 w 17"/>
                  <a:gd name="T9" fmla="*/ 8 h 27"/>
                  <a:gd name="T10" fmla="*/ 12 w 17"/>
                  <a:gd name="T11" fmla="*/ 7 h 27"/>
                  <a:gd name="T12" fmla="*/ 12 w 17"/>
                  <a:gd name="T13" fmla="*/ 10 h 27"/>
                  <a:gd name="T14" fmla="*/ 6 w 17"/>
                  <a:gd name="T15" fmla="*/ 23 h 27"/>
                  <a:gd name="T16" fmla="*/ 0 w 17"/>
                  <a:gd name="T17" fmla="*/ 27 h 27"/>
                  <a:gd name="T18" fmla="*/ 2 w 17"/>
                  <a:gd name="T19" fmla="*/ 24 h 27"/>
                  <a:gd name="T20" fmla="*/ 10 w 17"/>
                  <a:gd name="T21" fmla="*/ 7 h 27"/>
                  <a:gd name="T22" fmla="*/ 11 w 17"/>
                  <a:gd name="T23" fmla="*/ 4 h 27"/>
                  <a:gd name="T24" fmla="*/ 17 w 17"/>
                  <a:gd name="T25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7">
                    <a:moveTo>
                      <a:pt x="17" y="0"/>
                    </a:moveTo>
                    <a:cubicBezTo>
                      <a:pt x="16" y="2"/>
                      <a:pt x="15" y="4"/>
                      <a:pt x="14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8"/>
                      <a:pt x="13" y="8"/>
                    </a:cubicBezTo>
                    <a:cubicBezTo>
                      <a:pt x="12" y="8"/>
                      <a:pt x="12" y="7"/>
                      <a:pt x="12" y="7"/>
                    </a:cubicBezTo>
                    <a:cubicBezTo>
                      <a:pt x="12" y="8"/>
                      <a:pt x="12" y="9"/>
                      <a:pt x="12" y="10"/>
                    </a:cubicBezTo>
                    <a:cubicBezTo>
                      <a:pt x="10" y="15"/>
                      <a:pt x="8" y="19"/>
                      <a:pt x="6" y="23"/>
                    </a:cubicBezTo>
                    <a:cubicBezTo>
                      <a:pt x="4" y="25"/>
                      <a:pt x="2" y="26"/>
                      <a:pt x="0" y="27"/>
                    </a:cubicBezTo>
                    <a:cubicBezTo>
                      <a:pt x="1" y="26"/>
                      <a:pt x="1" y="25"/>
                      <a:pt x="2" y="24"/>
                    </a:cubicBezTo>
                    <a:cubicBezTo>
                      <a:pt x="8" y="20"/>
                      <a:pt x="12" y="14"/>
                      <a:pt x="10" y="7"/>
                    </a:cubicBezTo>
                    <a:cubicBezTo>
                      <a:pt x="10" y="6"/>
                      <a:pt x="11" y="5"/>
                      <a:pt x="11" y="4"/>
                    </a:cubicBezTo>
                    <a:cubicBezTo>
                      <a:pt x="13" y="3"/>
                      <a:pt x="15" y="2"/>
                      <a:pt x="1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5" name="Freeform 4857"/>
              <p:cNvSpPr/>
              <p:nvPr/>
            </p:nvSpPr>
            <p:spPr bwMode="auto">
              <a:xfrm>
                <a:off x="6529" y="1931"/>
                <a:ext cx="2" cy="7"/>
              </a:xfrm>
              <a:custGeom>
                <a:gdLst>
                  <a:gd name="T0" fmla="*/ 0 w 1"/>
                  <a:gd name="T1" fmla="*/ 3 h 3"/>
                  <a:gd name="T2" fmla="*/ 0 w 1"/>
                  <a:gd name="T3" fmla="*/ 0 h 3"/>
                  <a:gd name="T4" fmla="*/ 1 w 1"/>
                  <a:gd name="T5" fmla="*/ 1 h 3"/>
                  <a:gd name="T6" fmla="*/ 0 w 1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6" name="Freeform 4858"/>
              <p:cNvSpPr/>
              <p:nvPr/>
            </p:nvSpPr>
            <p:spPr bwMode="auto">
              <a:xfrm>
                <a:off x="6423" y="2095"/>
                <a:ext cx="7" cy="10"/>
              </a:xfrm>
              <a:custGeom>
                <a:gdLst>
                  <a:gd name="T0" fmla="*/ 3 w 3"/>
                  <a:gd name="T1" fmla="*/ 3 h 4"/>
                  <a:gd name="T2" fmla="*/ 2 w 3"/>
                  <a:gd name="T3" fmla="*/ 4 h 4"/>
                  <a:gd name="T4" fmla="*/ 0 w 3"/>
                  <a:gd name="T5" fmla="*/ 1 h 4"/>
                  <a:gd name="T6" fmla="*/ 1 w 3"/>
                  <a:gd name="T7" fmla="*/ 0 h 4"/>
                  <a:gd name="T8" fmla="*/ 2 w 3"/>
                  <a:gd name="T9" fmla="*/ 1 h 4"/>
                  <a:gd name="T10" fmla="*/ 3 w 3"/>
                  <a:gd name="T11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cubicBezTo>
                      <a:pt x="3" y="4"/>
                      <a:pt x="2" y="4"/>
                      <a:pt x="2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7" name="Freeform 4859"/>
              <p:cNvSpPr/>
              <p:nvPr/>
            </p:nvSpPr>
            <p:spPr bwMode="auto">
              <a:xfrm>
                <a:off x="6458" y="2026"/>
                <a:ext cx="14" cy="12"/>
              </a:xfrm>
              <a:custGeom>
                <a:gdLst>
                  <a:gd name="T0" fmla="*/ 4 w 6"/>
                  <a:gd name="T1" fmla="*/ 1 h 5"/>
                  <a:gd name="T2" fmla="*/ 6 w 6"/>
                  <a:gd name="T3" fmla="*/ 5 h 5"/>
                  <a:gd name="T4" fmla="*/ 4 w 6"/>
                  <a:gd name="T5" fmla="*/ 5 h 5"/>
                  <a:gd name="T6" fmla="*/ 2 w 6"/>
                  <a:gd name="T7" fmla="*/ 1 h 5"/>
                  <a:gd name="T8" fmla="*/ 1 w 6"/>
                  <a:gd name="T9" fmla="*/ 4 h 5"/>
                  <a:gd name="T10" fmla="*/ 0 w 6"/>
                  <a:gd name="T11" fmla="*/ 4 h 5"/>
                  <a:gd name="T12" fmla="*/ 0 w 6"/>
                  <a:gd name="T13" fmla="*/ 0 h 5"/>
                  <a:gd name="T14" fmla="*/ 4 w 6"/>
                  <a:gd name="T15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4" y="1"/>
                    </a:moveTo>
                    <a:cubicBezTo>
                      <a:pt x="4" y="2"/>
                      <a:pt x="5" y="3"/>
                      <a:pt x="6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1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8" name="Freeform 4860"/>
              <p:cNvSpPr/>
              <p:nvPr/>
            </p:nvSpPr>
            <p:spPr bwMode="auto">
              <a:xfrm>
                <a:off x="6439" y="2088"/>
                <a:ext cx="14" cy="28"/>
              </a:xfrm>
              <a:custGeom>
                <a:gdLst>
                  <a:gd name="T0" fmla="*/ 0 w 6"/>
                  <a:gd name="T1" fmla="*/ 11 h 12"/>
                  <a:gd name="T2" fmla="*/ 1 w 6"/>
                  <a:gd name="T3" fmla="*/ 10 h 12"/>
                  <a:gd name="T4" fmla="*/ 4 w 6"/>
                  <a:gd name="T5" fmla="*/ 8 h 12"/>
                  <a:gd name="T6" fmla="*/ 1 w 6"/>
                  <a:gd name="T7" fmla="*/ 0 h 12"/>
                  <a:gd name="T8" fmla="*/ 3 w 6"/>
                  <a:gd name="T9" fmla="*/ 0 h 12"/>
                  <a:gd name="T10" fmla="*/ 5 w 6"/>
                  <a:gd name="T11" fmla="*/ 2 h 12"/>
                  <a:gd name="T12" fmla="*/ 6 w 6"/>
                  <a:gd name="T13" fmla="*/ 4 h 12"/>
                  <a:gd name="T14" fmla="*/ 4 w 6"/>
                  <a:gd name="T15" fmla="*/ 11 h 12"/>
                  <a:gd name="T16" fmla="*/ 0 w 6"/>
                  <a:gd name="T17" fmla="*/ 1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2">
                    <a:moveTo>
                      <a:pt x="0" y="11"/>
                    </a:moveTo>
                    <a:cubicBezTo>
                      <a:pt x="0" y="11"/>
                      <a:pt x="1" y="10"/>
                      <a:pt x="1" y="10"/>
                    </a:cubicBezTo>
                    <a:cubicBezTo>
                      <a:pt x="2" y="10"/>
                      <a:pt x="4" y="10"/>
                      <a:pt x="4" y="8"/>
                    </a:cubicBezTo>
                    <a:cubicBezTo>
                      <a:pt x="6" y="5"/>
                      <a:pt x="4" y="2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7"/>
                      <a:pt x="5" y="9"/>
                      <a:pt x="4" y="11"/>
                    </a:cubicBezTo>
                    <a:cubicBezTo>
                      <a:pt x="3" y="12"/>
                      <a:pt x="1" y="12"/>
                      <a:pt x="0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9" name="Freeform 4861"/>
              <p:cNvSpPr/>
              <p:nvPr/>
            </p:nvSpPr>
            <p:spPr bwMode="auto">
              <a:xfrm>
                <a:off x="6470" y="2026"/>
                <a:ext cx="40" cy="22"/>
              </a:xfrm>
              <a:custGeom>
                <a:gdLst>
                  <a:gd name="T0" fmla="*/ 6 w 17"/>
                  <a:gd name="T1" fmla="*/ 2 h 9"/>
                  <a:gd name="T2" fmla="*/ 13 w 17"/>
                  <a:gd name="T3" fmla="*/ 4 h 9"/>
                  <a:gd name="T4" fmla="*/ 15 w 17"/>
                  <a:gd name="T5" fmla="*/ 4 h 9"/>
                  <a:gd name="T6" fmla="*/ 17 w 17"/>
                  <a:gd name="T7" fmla="*/ 9 h 9"/>
                  <a:gd name="T8" fmla="*/ 16 w 17"/>
                  <a:gd name="T9" fmla="*/ 9 h 9"/>
                  <a:gd name="T10" fmla="*/ 9 w 17"/>
                  <a:gd name="T11" fmla="*/ 3 h 9"/>
                  <a:gd name="T12" fmla="*/ 0 w 17"/>
                  <a:gd name="T13" fmla="*/ 1 h 9"/>
                  <a:gd name="T14" fmla="*/ 3 w 17"/>
                  <a:gd name="T15" fmla="*/ 1 h 9"/>
                  <a:gd name="T16" fmla="*/ 3 w 17"/>
                  <a:gd name="T17" fmla="*/ 0 h 9"/>
                  <a:gd name="T18" fmla="*/ 6 w 17"/>
                  <a:gd name="T19" fmla="*/ 1 h 9"/>
                  <a:gd name="T20" fmla="*/ 6 w 17"/>
                  <a:gd name="T21" fmla="*/ 2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9">
                    <a:moveTo>
                      <a:pt x="6" y="2"/>
                    </a:moveTo>
                    <a:cubicBezTo>
                      <a:pt x="8" y="2"/>
                      <a:pt x="11" y="3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6" y="5"/>
                      <a:pt x="17" y="7"/>
                      <a:pt x="17" y="9"/>
                    </a:cubicBezTo>
                    <a:cubicBezTo>
                      <a:pt x="17" y="9"/>
                      <a:pt x="16" y="9"/>
                      <a:pt x="16" y="9"/>
                    </a:cubicBezTo>
                    <a:cubicBezTo>
                      <a:pt x="15" y="6"/>
                      <a:pt x="11" y="4"/>
                      <a:pt x="9" y="3"/>
                    </a:cubicBezTo>
                    <a:cubicBezTo>
                      <a:pt x="6" y="2"/>
                      <a:pt x="3" y="2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0" name="Freeform 4862"/>
              <p:cNvSpPr/>
              <p:nvPr/>
            </p:nvSpPr>
            <p:spPr bwMode="auto">
              <a:xfrm>
                <a:off x="6316" y="1848"/>
                <a:ext cx="128" cy="159"/>
              </a:xfrm>
              <a:custGeom>
                <a:gdLst>
                  <a:gd name="T0" fmla="*/ 21 w 54"/>
                  <a:gd name="T1" fmla="*/ 61 h 67"/>
                  <a:gd name="T2" fmla="*/ 1 w 54"/>
                  <a:gd name="T3" fmla="*/ 67 h 67"/>
                  <a:gd name="T4" fmla="*/ 0 w 54"/>
                  <a:gd name="T5" fmla="*/ 65 h 67"/>
                  <a:gd name="T6" fmla="*/ 46 w 54"/>
                  <a:gd name="T7" fmla="*/ 31 h 67"/>
                  <a:gd name="T8" fmla="*/ 52 w 54"/>
                  <a:gd name="T9" fmla="*/ 2 h 67"/>
                  <a:gd name="T10" fmla="*/ 54 w 54"/>
                  <a:gd name="T11" fmla="*/ 0 h 67"/>
                  <a:gd name="T12" fmla="*/ 54 w 54"/>
                  <a:gd name="T13" fmla="*/ 4 h 67"/>
                  <a:gd name="T14" fmla="*/ 21 w 54"/>
                  <a:gd name="T15" fmla="*/ 61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67">
                    <a:moveTo>
                      <a:pt x="21" y="61"/>
                    </a:moveTo>
                    <a:cubicBezTo>
                      <a:pt x="15" y="65"/>
                      <a:pt x="8" y="67"/>
                      <a:pt x="1" y="67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20" y="64"/>
                      <a:pt x="38" y="50"/>
                      <a:pt x="46" y="31"/>
                    </a:cubicBezTo>
                    <a:cubicBezTo>
                      <a:pt x="50" y="22"/>
                      <a:pt x="52" y="12"/>
                      <a:pt x="52" y="2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1"/>
                      <a:pt x="54" y="2"/>
                      <a:pt x="54" y="4"/>
                    </a:cubicBezTo>
                    <a:cubicBezTo>
                      <a:pt x="53" y="27"/>
                      <a:pt x="43" y="50"/>
                      <a:pt x="21" y="6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1" name="Freeform 4863"/>
              <p:cNvSpPr>
                <a:spLocks noEditPoints="1"/>
              </p:cNvSpPr>
              <p:nvPr/>
            </p:nvSpPr>
            <p:spPr bwMode="auto">
              <a:xfrm>
                <a:off x="6338" y="1865"/>
                <a:ext cx="175" cy="190"/>
              </a:xfrm>
              <a:custGeom>
                <a:gdLst>
                  <a:gd name="T0" fmla="*/ 53 w 74"/>
                  <a:gd name="T1" fmla="*/ 0 h 80"/>
                  <a:gd name="T2" fmla="*/ 33 w 74"/>
                  <a:gd name="T3" fmla="*/ 50 h 80"/>
                  <a:gd name="T4" fmla="*/ 8 w 74"/>
                  <a:gd name="T5" fmla="*/ 75 h 80"/>
                  <a:gd name="T6" fmla="*/ 11 w 74"/>
                  <a:gd name="T7" fmla="*/ 79 h 80"/>
                  <a:gd name="T8" fmla="*/ 13 w 74"/>
                  <a:gd name="T9" fmla="*/ 77 h 80"/>
                  <a:gd name="T10" fmla="*/ 19 w 74"/>
                  <a:gd name="T11" fmla="*/ 78 h 80"/>
                  <a:gd name="T12" fmla="*/ 14 w 74"/>
                  <a:gd name="T13" fmla="*/ 76 h 80"/>
                  <a:gd name="T14" fmla="*/ 27 w 74"/>
                  <a:gd name="T15" fmla="*/ 68 h 80"/>
                  <a:gd name="T16" fmla="*/ 32 w 74"/>
                  <a:gd name="T17" fmla="*/ 65 h 80"/>
                  <a:gd name="T18" fmla="*/ 20 w 74"/>
                  <a:gd name="T19" fmla="*/ 62 h 80"/>
                  <a:gd name="T20" fmla="*/ 35 w 74"/>
                  <a:gd name="T21" fmla="*/ 51 h 80"/>
                  <a:gd name="T22" fmla="*/ 39 w 74"/>
                  <a:gd name="T23" fmla="*/ 58 h 80"/>
                  <a:gd name="T24" fmla="*/ 46 w 74"/>
                  <a:gd name="T25" fmla="*/ 51 h 80"/>
                  <a:gd name="T26" fmla="*/ 53 w 74"/>
                  <a:gd name="T27" fmla="*/ 44 h 80"/>
                  <a:gd name="T28" fmla="*/ 54 w 74"/>
                  <a:gd name="T29" fmla="*/ 33 h 80"/>
                  <a:gd name="T30" fmla="*/ 60 w 74"/>
                  <a:gd name="T31" fmla="*/ 29 h 80"/>
                  <a:gd name="T32" fmla="*/ 64 w 74"/>
                  <a:gd name="T33" fmla="*/ 33 h 80"/>
                  <a:gd name="T34" fmla="*/ 61 w 74"/>
                  <a:gd name="T35" fmla="*/ 26 h 80"/>
                  <a:gd name="T36" fmla="*/ 70 w 74"/>
                  <a:gd name="T37" fmla="*/ 20 h 80"/>
                  <a:gd name="T38" fmla="*/ 74 w 74"/>
                  <a:gd name="T39" fmla="*/ 23 h 80"/>
                  <a:gd name="T40" fmla="*/ 71 w 74"/>
                  <a:gd name="T41" fmla="*/ 19 h 80"/>
                  <a:gd name="T42" fmla="*/ 70 w 74"/>
                  <a:gd name="T43" fmla="*/ 17 h 80"/>
                  <a:gd name="T44" fmla="*/ 62 w 74"/>
                  <a:gd name="T45" fmla="*/ 25 h 80"/>
                  <a:gd name="T46" fmla="*/ 63 w 74"/>
                  <a:gd name="T47" fmla="*/ 10 h 80"/>
                  <a:gd name="T48" fmla="*/ 54 w 74"/>
                  <a:gd name="T49" fmla="*/ 12 h 80"/>
                  <a:gd name="T50" fmla="*/ 14 w 74"/>
                  <a:gd name="T51" fmla="*/ 74 h 80"/>
                  <a:gd name="T52" fmla="*/ 4 w 74"/>
                  <a:gd name="T53" fmla="*/ 69 h 80"/>
                  <a:gd name="T54" fmla="*/ 14 w 74"/>
                  <a:gd name="T55" fmla="*/ 74 h 80"/>
                  <a:gd name="T56" fmla="*/ 50 w 74"/>
                  <a:gd name="T57" fmla="*/ 46 h 80"/>
                  <a:gd name="T58" fmla="*/ 47 w 74"/>
                  <a:gd name="T59" fmla="*/ 34 h 80"/>
                  <a:gd name="T60" fmla="*/ 56 w 74"/>
                  <a:gd name="T61" fmla="*/ 31 h 80"/>
                  <a:gd name="T62" fmla="*/ 53 w 74"/>
                  <a:gd name="T63" fmla="*/ 15 h 8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4" h="80">
                    <a:moveTo>
                      <a:pt x="55" y="2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3" y="3"/>
                      <a:pt x="52" y="7"/>
                      <a:pt x="52" y="10"/>
                    </a:cubicBezTo>
                    <a:cubicBezTo>
                      <a:pt x="49" y="25"/>
                      <a:pt x="44" y="39"/>
                      <a:pt x="33" y="50"/>
                    </a:cubicBezTo>
                    <a:cubicBezTo>
                      <a:pt x="24" y="59"/>
                      <a:pt x="13" y="65"/>
                      <a:pt x="0" y="68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9" y="76"/>
                      <a:pt x="10" y="76"/>
                      <a:pt x="12" y="76"/>
                    </a:cubicBezTo>
                    <a:cubicBezTo>
                      <a:pt x="12" y="77"/>
                      <a:pt x="11" y="78"/>
                      <a:pt x="11" y="79"/>
                    </a:cubicBezTo>
                    <a:cubicBezTo>
                      <a:pt x="12" y="80"/>
                      <a:pt x="12" y="80"/>
                      <a:pt x="12" y="80"/>
                    </a:cubicBezTo>
                    <a:cubicBezTo>
                      <a:pt x="13" y="79"/>
                      <a:pt x="13" y="78"/>
                      <a:pt x="13" y="77"/>
                    </a:cubicBezTo>
                    <a:cubicBezTo>
                      <a:pt x="14" y="78"/>
                      <a:pt x="16" y="79"/>
                      <a:pt x="17" y="80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7" y="78"/>
                      <a:pt x="16" y="77"/>
                      <a:pt x="14" y="76"/>
                    </a:cubicBezTo>
                    <a:cubicBezTo>
                      <a:pt x="19" y="74"/>
                      <a:pt x="21" y="69"/>
                      <a:pt x="20" y="65"/>
                    </a:cubicBezTo>
                    <a:cubicBezTo>
                      <a:pt x="22" y="66"/>
                      <a:pt x="24" y="68"/>
                      <a:pt x="27" y="68"/>
                    </a:cubicBezTo>
                    <a:cubicBezTo>
                      <a:pt x="28" y="68"/>
                      <a:pt x="28" y="68"/>
                      <a:pt x="29" y="68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0" y="66"/>
                      <a:pt x="29" y="66"/>
                      <a:pt x="27" y="66"/>
                    </a:cubicBezTo>
                    <a:cubicBezTo>
                      <a:pt x="24" y="66"/>
                      <a:pt x="22" y="64"/>
                      <a:pt x="20" y="62"/>
                    </a:cubicBezTo>
                    <a:cubicBezTo>
                      <a:pt x="24" y="60"/>
                      <a:pt x="28" y="58"/>
                      <a:pt x="31" y="55"/>
                    </a:cubicBezTo>
                    <a:cubicBezTo>
                      <a:pt x="33" y="53"/>
                      <a:pt x="34" y="52"/>
                      <a:pt x="35" y="51"/>
                    </a:cubicBezTo>
                    <a:cubicBezTo>
                      <a:pt x="38" y="54"/>
                      <a:pt x="37" y="58"/>
                      <a:pt x="35" y="62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6"/>
                      <a:pt x="39" y="54"/>
                      <a:pt x="38" y="51"/>
                    </a:cubicBezTo>
                    <a:cubicBezTo>
                      <a:pt x="40" y="52"/>
                      <a:pt x="44" y="52"/>
                      <a:pt x="46" y="51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4" y="41"/>
                      <a:pt x="53" y="37"/>
                      <a:pt x="50" y="34"/>
                    </a:cubicBezTo>
                    <a:cubicBezTo>
                      <a:pt x="51" y="34"/>
                      <a:pt x="53" y="34"/>
                      <a:pt x="54" y="33"/>
                    </a:cubicBezTo>
                    <a:cubicBezTo>
                      <a:pt x="57" y="33"/>
                      <a:pt x="59" y="31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2" y="30"/>
                      <a:pt x="63" y="32"/>
                      <a:pt x="63" y="34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4" y="31"/>
                      <a:pt x="63" y="29"/>
                      <a:pt x="61" y="28"/>
                    </a:cubicBezTo>
                    <a:cubicBezTo>
                      <a:pt x="61" y="27"/>
                      <a:pt x="61" y="27"/>
                      <a:pt x="61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5" y="26"/>
                      <a:pt x="68" y="24"/>
                      <a:pt x="70" y="20"/>
                    </a:cubicBezTo>
                    <a:cubicBezTo>
                      <a:pt x="71" y="21"/>
                      <a:pt x="72" y="23"/>
                      <a:pt x="73" y="24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3" y="21"/>
                      <a:pt x="72" y="20"/>
                      <a:pt x="71" y="19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1" y="19"/>
                      <a:pt x="71" y="18"/>
                      <a:pt x="71" y="18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8"/>
                    </a:cubicBezTo>
                    <a:cubicBezTo>
                      <a:pt x="69" y="22"/>
                      <a:pt x="65" y="23"/>
                      <a:pt x="62" y="25"/>
                    </a:cubicBezTo>
                    <a:cubicBezTo>
                      <a:pt x="63" y="20"/>
                      <a:pt x="60" y="16"/>
                      <a:pt x="56" y="14"/>
                    </a:cubicBezTo>
                    <a:cubicBezTo>
                      <a:pt x="58" y="14"/>
                      <a:pt x="61" y="12"/>
                      <a:pt x="63" y="10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0" y="11"/>
                      <a:pt x="57" y="12"/>
                      <a:pt x="54" y="12"/>
                    </a:cubicBezTo>
                    <a:cubicBezTo>
                      <a:pt x="54" y="9"/>
                      <a:pt x="55" y="5"/>
                      <a:pt x="55" y="2"/>
                    </a:cubicBezTo>
                    <a:close/>
                    <a:moveTo>
                      <a:pt x="14" y="74"/>
                    </a:moveTo>
                    <a:cubicBezTo>
                      <a:pt x="11" y="75"/>
                      <a:pt x="4" y="74"/>
                      <a:pt x="4" y="69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9" y="68"/>
                      <a:pt x="14" y="66"/>
                      <a:pt x="18" y="64"/>
                    </a:cubicBezTo>
                    <a:cubicBezTo>
                      <a:pt x="20" y="67"/>
                      <a:pt x="18" y="72"/>
                      <a:pt x="14" y="74"/>
                    </a:cubicBezTo>
                    <a:close/>
                    <a:moveTo>
                      <a:pt x="47" y="34"/>
                    </a:moveTo>
                    <a:cubicBezTo>
                      <a:pt x="51" y="36"/>
                      <a:pt x="53" y="42"/>
                      <a:pt x="50" y="46"/>
                    </a:cubicBezTo>
                    <a:cubicBezTo>
                      <a:pt x="48" y="49"/>
                      <a:pt x="40" y="52"/>
                      <a:pt x="37" y="49"/>
                    </a:cubicBezTo>
                    <a:cubicBezTo>
                      <a:pt x="41" y="44"/>
                      <a:pt x="44" y="39"/>
                      <a:pt x="47" y="34"/>
                    </a:cubicBezTo>
                    <a:close/>
                    <a:moveTo>
                      <a:pt x="60" y="25"/>
                    </a:moveTo>
                    <a:cubicBezTo>
                      <a:pt x="60" y="27"/>
                      <a:pt x="58" y="29"/>
                      <a:pt x="56" y="31"/>
                    </a:cubicBezTo>
                    <a:cubicBezTo>
                      <a:pt x="54" y="32"/>
                      <a:pt x="50" y="33"/>
                      <a:pt x="48" y="32"/>
                    </a:cubicBezTo>
                    <a:cubicBezTo>
                      <a:pt x="50" y="26"/>
                      <a:pt x="52" y="21"/>
                      <a:pt x="53" y="15"/>
                    </a:cubicBezTo>
                    <a:cubicBezTo>
                      <a:pt x="58" y="16"/>
                      <a:pt x="61" y="20"/>
                      <a:pt x="60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2" name="Freeform 4864"/>
              <p:cNvSpPr>
                <a:spLocks noEditPoints="1"/>
              </p:cNvSpPr>
              <p:nvPr/>
            </p:nvSpPr>
            <p:spPr bwMode="auto">
              <a:xfrm>
                <a:off x="6406" y="1919"/>
                <a:ext cx="109" cy="117"/>
              </a:xfrm>
              <a:custGeom>
                <a:gdLst>
                  <a:gd name="T0" fmla="*/ 45 w 46"/>
                  <a:gd name="T1" fmla="*/ 0 h 49"/>
                  <a:gd name="T2" fmla="*/ 44 w 46"/>
                  <a:gd name="T3" fmla="*/ 1 h 49"/>
                  <a:gd name="T4" fmla="*/ 44 w 46"/>
                  <a:gd name="T5" fmla="*/ 7 h 49"/>
                  <a:gd name="T6" fmla="*/ 36 w 46"/>
                  <a:gd name="T7" fmla="*/ 14 h 49"/>
                  <a:gd name="T8" fmla="*/ 35 w 46"/>
                  <a:gd name="T9" fmla="*/ 10 h 49"/>
                  <a:gd name="T10" fmla="*/ 34 w 46"/>
                  <a:gd name="T11" fmla="*/ 11 h 49"/>
                  <a:gd name="T12" fmla="*/ 33 w 46"/>
                  <a:gd name="T13" fmla="*/ 16 h 49"/>
                  <a:gd name="T14" fmla="*/ 24 w 46"/>
                  <a:gd name="T15" fmla="*/ 21 h 49"/>
                  <a:gd name="T16" fmla="*/ 17 w 46"/>
                  <a:gd name="T17" fmla="*/ 28 h 49"/>
                  <a:gd name="T18" fmla="*/ 19 w 46"/>
                  <a:gd name="T19" fmla="*/ 27 h 49"/>
                  <a:gd name="T20" fmla="*/ 19 w 46"/>
                  <a:gd name="T21" fmla="*/ 38 h 49"/>
                  <a:gd name="T22" fmla="*/ 8 w 46"/>
                  <a:gd name="T23" fmla="*/ 40 h 49"/>
                  <a:gd name="T24" fmla="*/ 10 w 46"/>
                  <a:gd name="T25" fmla="*/ 35 h 49"/>
                  <a:gd name="T26" fmla="*/ 6 w 46"/>
                  <a:gd name="T27" fmla="*/ 39 h 49"/>
                  <a:gd name="T28" fmla="*/ 5 w 46"/>
                  <a:gd name="T29" fmla="*/ 41 h 49"/>
                  <a:gd name="T30" fmla="*/ 3 w 46"/>
                  <a:gd name="T31" fmla="*/ 42 h 49"/>
                  <a:gd name="T32" fmla="*/ 0 w 46"/>
                  <a:gd name="T33" fmla="*/ 45 h 49"/>
                  <a:gd name="T34" fmla="*/ 2 w 46"/>
                  <a:gd name="T35" fmla="*/ 45 h 49"/>
                  <a:gd name="T36" fmla="*/ 2 w 46"/>
                  <a:gd name="T37" fmla="*/ 49 h 49"/>
                  <a:gd name="T38" fmla="*/ 4 w 46"/>
                  <a:gd name="T39" fmla="*/ 48 h 49"/>
                  <a:gd name="T40" fmla="*/ 4 w 46"/>
                  <a:gd name="T41" fmla="*/ 44 h 49"/>
                  <a:gd name="T42" fmla="*/ 6 w 46"/>
                  <a:gd name="T43" fmla="*/ 42 h 49"/>
                  <a:gd name="T44" fmla="*/ 7 w 46"/>
                  <a:gd name="T45" fmla="*/ 41 h 49"/>
                  <a:gd name="T46" fmla="*/ 14 w 46"/>
                  <a:gd name="T47" fmla="*/ 42 h 49"/>
                  <a:gd name="T48" fmla="*/ 14 w 46"/>
                  <a:gd name="T49" fmla="*/ 42 h 49"/>
                  <a:gd name="T50" fmla="*/ 14 w 46"/>
                  <a:gd name="T51" fmla="*/ 46 h 49"/>
                  <a:gd name="T52" fmla="*/ 15 w 46"/>
                  <a:gd name="T53" fmla="*/ 45 h 49"/>
                  <a:gd name="T54" fmla="*/ 16 w 46"/>
                  <a:gd name="T55" fmla="*/ 45 h 49"/>
                  <a:gd name="T56" fmla="*/ 15 w 46"/>
                  <a:gd name="T57" fmla="*/ 42 h 49"/>
                  <a:gd name="T58" fmla="*/ 15 w 46"/>
                  <a:gd name="T59" fmla="*/ 42 h 49"/>
                  <a:gd name="T60" fmla="*/ 19 w 46"/>
                  <a:gd name="T61" fmla="*/ 39 h 49"/>
                  <a:gd name="T62" fmla="*/ 22 w 46"/>
                  <a:gd name="T63" fmla="*/ 36 h 49"/>
                  <a:gd name="T64" fmla="*/ 34 w 46"/>
                  <a:gd name="T65" fmla="*/ 31 h 49"/>
                  <a:gd name="T66" fmla="*/ 33 w 46"/>
                  <a:gd name="T67" fmla="*/ 19 h 49"/>
                  <a:gd name="T68" fmla="*/ 35 w 46"/>
                  <a:gd name="T69" fmla="*/ 16 h 49"/>
                  <a:gd name="T70" fmla="*/ 35 w 46"/>
                  <a:gd name="T71" fmla="*/ 15 h 49"/>
                  <a:gd name="T72" fmla="*/ 45 w 46"/>
                  <a:gd name="T73" fmla="*/ 8 h 49"/>
                  <a:gd name="T74" fmla="*/ 45 w 46"/>
                  <a:gd name="T75" fmla="*/ 0 h 49"/>
                  <a:gd name="T76" fmla="*/ 32 w 46"/>
                  <a:gd name="T77" fmla="*/ 20 h 49"/>
                  <a:gd name="T78" fmla="*/ 32 w 46"/>
                  <a:gd name="T79" fmla="*/ 30 h 49"/>
                  <a:gd name="T80" fmla="*/ 27 w 46"/>
                  <a:gd name="T81" fmla="*/ 34 h 49"/>
                  <a:gd name="T82" fmla="*/ 22 w 46"/>
                  <a:gd name="T83" fmla="*/ 35 h 49"/>
                  <a:gd name="T84" fmla="*/ 21 w 46"/>
                  <a:gd name="T85" fmla="*/ 26 h 49"/>
                  <a:gd name="T86" fmla="*/ 21 w 46"/>
                  <a:gd name="T87" fmla="*/ 25 h 49"/>
                  <a:gd name="T88" fmla="*/ 23 w 46"/>
                  <a:gd name="T89" fmla="*/ 23 h 49"/>
                  <a:gd name="T90" fmla="*/ 32 w 46"/>
                  <a:gd name="T91" fmla="*/ 2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9">
                    <a:moveTo>
                      <a:pt x="45" y="0"/>
                    </a:moveTo>
                    <a:cubicBezTo>
                      <a:pt x="44" y="1"/>
                      <a:pt x="44" y="1"/>
                      <a:pt x="44" y="1"/>
                    </a:cubicBezTo>
                    <a:cubicBezTo>
                      <a:pt x="45" y="3"/>
                      <a:pt x="45" y="5"/>
                      <a:pt x="44" y="7"/>
                    </a:cubicBezTo>
                    <a:cubicBezTo>
                      <a:pt x="43" y="11"/>
                      <a:pt x="39" y="13"/>
                      <a:pt x="36" y="14"/>
                    </a:cubicBezTo>
                    <a:cubicBezTo>
                      <a:pt x="36" y="12"/>
                      <a:pt x="36" y="11"/>
                      <a:pt x="35" y="10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3"/>
                      <a:pt x="34" y="14"/>
                      <a:pt x="33" y="16"/>
                    </a:cubicBezTo>
                    <a:cubicBezTo>
                      <a:pt x="32" y="19"/>
                      <a:pt x="27" y="22"/>
                      <a:pt x="24" y="21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7"/>
                      <a:pt x="19" y="27"/>
                      <a:pt x="19" y="27"/>
                    </a:cubicBezTo>
                    <a:cubicBezTo>
                      <a:pt x="21" y="30"/>
                      <a:pt x="22" y="35"/>
                      <a:pt x="19" y="38"/>
                    </a:cubicBezTo>
                    <a:cubicBezTo>
                      <a:pt x="16" y="41"/>
                      <a:pt x="11" y="42"/>
                      <a:pt x="8" y="40"/>
                    </a:cubicBezTo>
                    <a:cubicBezTo>
                      <a:pt x="9" y="39"/>
                      <a:pt x="9" y="37"/>
                      <a:pt x="10" y="35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5" y="40"/>
                      <a:pt x="5" y="41"/>
                    </a:cubicBezTo>
                    <a:cubicBezTo>
                      <a:pt x="4" y="41"/>
                      <a:pt x="3" y="42"/>
                      <a:pt x="3" y="4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5"/>
                      <a:pt x="1" y="45"/>
                      <a:pt x="2" y="45"/>
                    </a:cubicBezTo>
                    <a:cubicBezTo>
                      <a:pt x="2" y="46"/>
                      <a:pt x="2" y="47"/>
                      <a:pt x="2" y="49"/>
                    </a:cubicBezTo>
                    <a:cubicBezTo>
                      <a:pt x="3" y="48"/>
                      <a:pt x="3" y="48"/>
                      <a:pt x="4" y="48"/>
                    </a:cubicBezTo>
                    <a:cubicBezTo>
                      <a:pt x="4" y="47"/>
                      <a:pt x="4" y="45"/>
                      <a:pt x="4" y="44"/>
                    </a:cubicBezTo>
                    <a:cubicBezTo>
                      <a:pt x="5" y="43"/>
                      <a:pt x="5" y="43"/>
                      <a:pt x="6" y="42"/>
                    </a:cubicBezTo>
                    <a:cubicBezTo>
                      <a:pt x="6" y="42"/>
                      <a:pt x="7" y="41"/>
                      <a:pt x="7" y="41"/>
                    </a:cubicBezTo>
                    <a:cubicBezTo>
                      <a:pt x="9" y="42"/>
                      <a:pt x="11" y="43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3"/>
                      <a:pt x="14" y="45"/>
                      <a:pt x="14" y="46"/>
                    </a:cubicBezTo>
                    <a:cubicBezTo>
                      <a:pt x="14" y="46"/>
                      <a:pt x="15" y="46"/>
                      <a:pt x="15" y="45"/>
                    </a:cubicBezTo>
                    <a:cubicBezTo>
                      <a:pt x="15" y="45"/>
                      <a:pt x="15" y="45"/>
                      <a:pt x="16" y="45"/>
                    </a:cubicBezTo>
                    <a:cubicBezTo>
                      <a:pt x="16" y="44"/>
                      <a:pt x="16" y="43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19" y="39"/>
                    </a:cubicBezTo>
                    <a:cubicBezTo>
                      <a:pt x="20" y="38"/>
                      <a:pt x="21" y="37"/>
                      <a:pt x="22" y="36"/>
                    </a:cubicBezTo>
                    <a:cubicBezTo>
                      <a:pt x="27" y="36"/>
                      <a:pt x="31" y="35"/>
                      <a:pt x="34" y="31"/>
                    </a:cubicBezTo>
                    <a:cubicBezTo>
                      <a:pt x="36" y="27"/>
                      <a:pt x="36" y="22"/>
                      <a:pt x="33" y="19"/>
                    </a:cubicBezTo>
                    <a:cubicBezTo>
                      <a:pt x="34" y="18"/>
                      <a:pt x="34" y="17"/>
                      <a:pt x="35" y="16"/>
                    </a:cubicBezTo>
                    <a:cubicBezTo>
                      <a:pt x="35" y="16"/>
                      <a:pt x="35" y="16"/>
                      <a:pt x="35" y="15"/>
                    </a:cubicBezTo>
                    <a:cubicBezTo>
                      <a:pt x="40" y="16"/>
                      <a:pt x="44" y="12"/>
                      <a:pt x="45" y="8"/>
                    </a:cubicBezTo>
                    <a:cubicBezTo>
                      <a:pt x="46" y="6"/>
                      <a:pt x="46" y="2"/>
                      <a:pt x="45" y="0"/>
                    </a:cubicBezTo>
                    <a:close/>
                    <a:moveTo>
                      <a:pt x="32" y="20"/>
                    </a:moveTo>
                    <a:cubicBezTo>
                      <a:pt x="34" y="23"/>
                      <a:pt x="34" y="27"/>
                      <a:pt x="32" y="30"/>
                    </a:cubicBezTo>
                    <a:cubicBezTo>
                      <a:pt x="31" y="32"/>
                      <a:pt x="29" y="33"/>
                      <a:pt x="27" y="34"/>
                    </a:cubicBezTo>
                    <a:cubicBezTo>
                      <a:pt x="26" y="35"/>
                      <a:pt x="24" y="35"/>
                      <a:pt x="22" y="35"/>
                    </a:cubicBezTo>
                    <a:cubicBezTo>
                      <a:pt x="23" y="32"/>
                      <a:pt x="22" y="29"/>
                      <a:pt x="21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24"/>
                      <a:pt x="23" y="23"/>
                      <a:pt x="23" y="23"/>
                    </a:cubicBezTo>
                    <a:cubicBezTo>
                      <a:pt x="26" y="24"/>
                      <a:pt x="29" y="22"/>
                      <a:pt x="32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3" name="Freeform 4865"/>
              <p:cNvSpPr/>
              <p:nvPr/>
            </p:nvSpPr>
            <p:spPr bwMode="auto">
              <a:xfrm flipH="1">
                <a:off x="6382" y="2050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4" name="Freeform 4866"/>
              <p:cNvSpPr/>
              <p:nvPr/>
            </p:nvSpPr>
            <p:spPr bwMode="auto">
              <a:xfrm>
                <a:off x="6385" y="2038"/>
                <a:ext cx="54" cy="38"/>
              </a:xfrm>
              <a:custGeom>
                <a:gdLst>
                  <a:gd name="T0" fmla="*/ 20 w 23"/>
                  <a:gd name="T1" fmla="*/ 2 h 16"/>
                  <a:gd name="T2" fmla="*/ 21 w 23"/>
                  <a:gd name="T3" fmla="*/ 0 h 16"/>
                  <a:gd name="T4" fmla="*/ 23 w 23"/>
                  <a:gd name="T5" fmla="*/ 0 h 16"/>
                  <a:gd name="T6" fmla="*/ 19 w 23"/>
                  <a:gd name="T7" fmla="*/ 5 h 16"/>
                  <a:gd name="T8" fmla="*/ 12 w 23"/>
                  <a:gd name="T9" fmla="*/ 6 h 16"/>
                  <a:gd name="T10" fmla="*/ 9 w 23"/>
                  <a:gd name="T11" fmla="*/ 5 h 16"/>
                  <a:gd name="T12" fmla="*/ 5 w 23"/>
                  <a:gd name="T13" fmla="*/ 6 h 16"/>
                  <a:gd name="T14" fmla="*/ 6 w 23"/>
                  <a:gd name="T15" fmla="*/ 7 h 16"/>
                  <a:gd name="T16" fmla="*/ 1 w 23"/>
                  <a:gd name="T17" fmla="*/ 16 h 16"/>
                  <a:gd name="T18" fmla="*/ 0 w 23"/>
                  <a:gd name="T19" fmla="*/ 14 h 16"/>
                  <a:gd name="T20" fmla="*/ 4 w 23"/>
                  <a:gd name="T21" fmla="*/ 7 h 16"/>
                  <a:gd name="T22" fmla="*/ 3 w 23"/>
                  <a:gd name="T23" fmla="*/ 7 h 16"/>
                  <a:gd name="T24" fmla="*/ 11 w 23"/>
                  <a:gd name="T25" fmla="*/ 3 h 16"/>
                  <a:gd name="T26" fmla="*/ 10 w 23"/>
                  <a:gd name="T27" fmla="*/ 4 h 16"/>
                  <a:gd name="T28" fmla="*/ 20 w 23"/>
                  <a:gd name="T29" fmla="*/ 2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16">
                    <a:moveTo>
                      <a:pt x="20" y="2"/>
                    </a:moveTo>
                    <a:cubicBezTo>
                      <a:pt x="20" y="1"/>
                      <a:pt x="21" y="1"/>
                      <a:pt x="21" y="0"/>
                    </a:cubicBezTo>
                    <a:cubicBezTo>
                      <a:pt x="22" y="0"/>
                      <a:pt x="23" y="0"/>
                      <a:pt x="23" y="0"/>
                    </a:cubicBezTo>
                    <a:cubicBezTo>
                      <a:pt x="22" y="2"/>
                      <a:pt x="21" y="4"/>
                      <a:pt x="19" y="5"/>
                    </a:cubicBezTo>
                    <a:cubicBezTo>
                      <a:pt x="17" y="6"/>
                      <a:pt x="14" y="6"/>
                      <a:pt x="12" y="6"/>
                    </a:cubicBezTo>
                    <a:cubicBezTo>
                      <a:pt x="11" y="6"/>
                      <a:pt x="9" y="6"/>
                      <a:pt x="9" y="5"/>
                    </a:cubicBezTo>
                    <a:cubicBezTo>
                      <a:pt x="8" y="5"/>
                      <a:pt x="7" y="6"/>
                      <a:pt x="5" y="6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10"/>
                      <a:pt x="4" y="13"/>
                      <a:pt x="1" y="16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" y="13"/>
                      <a:pt x="4" y="10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5"/>
                      <a:pt x="8" y="4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2" y="6"/>
                      <a:pt x="17" y="4"/>
                      <a:pt x="2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5" name="Freeform 4867"/>
              <p:cNvSpPr/>
              <p:nvPr/>
            </p:nvSpPr>
            <p:spPr bwMode="auto">
              <a:xfrm>
                <a:off x="6435" y="2026"/>
                <a:ext cx="9" cy="12"/>
              </a:xfrm>
              <a:custGeom>
                <a:gdLst>
                  <a:gd name="T0" fmla="*/ 0 w 4"/>
                  <a:gd name="T1" fmla="*/ 5 h 5"/>
                  <a:gd name="T2" fmla="*/ 2 w 4"/>
                  <a:gd name="T3" fmla="*/ 1 h 5"/>
                  <a:gd name="T4" fmla="*/ 3 w 4"/>
                  <a:gd name="T5" fmla="*/ 0 h 5"/>
                  <a:gd name="T6" fmla="*/ 4 w 4"/>
                  <a:gd name="T7" fmla="*/ 0 h 5"/>
                  <a:gd name="T8" fmla="*/ 2 w 4"/>
                  <a:gd name="T9" fmla="*/ 5 h 5"/>
                  <a:gd name="T10" fmla="*/ 0 w 4"/>
                  <a:gd name="T11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4"/>
                      <a:pt x="2" y="2"/>
                      <a:pt x="2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3" y="2"/>
                      <a:pt x="3" y="3"/>
                      <a:pt x="2" y="5"/>
                    </a:cubicBezTo>
                    <a:cubicBezTo>
                      <a:pt x="2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6" name="Freeform 4868"/>
              <p:cNvSpPr/>
              <p:nvPr/>
            </p:nvSpPr>
            <p:spPr bwMode="auto">
              <a:xfrm>
                <a:off x="6378" y="2033"/>
                <a:ext cx="38" cy="22"/>
              </a:xfrm>
              <a:custGeom>
                <a:gdLst>
                  <a:gd name="T0" fmla="*/ 10 w 16"/>
                  <a:gd name="T1" fmla="*/ 6 h 9"/>
                  <a:gd name="T2" fmla="*/ 14 w 16"/>
                  <a:gd name="T3" fmla="*/ 1 h 9"/>
                  <a:gd name="T4" fmla="*/ 16 w 16"/>
                  <a:gd name="T5" fmla="*/ 0 h 9"/>
                  <a:gd name="T6" fmla="*/ 14 w 16"/>
                  <a:gd name="T7" fmla="*/ 5 h 9"/>
                  <a:gd name="T8" fmla="*/ 6 w 16"/>
                  <a:gd name="T9" fmla="*/ 9 h 9"/>
                  <a:gd name="T10" fmla="*/ 0 w 16"/>
                  <a:gd name="T11" fmla="*/ 9 h 9"/>
                  <a:gd name="T12" fmla="*/ 2 w 16"/>
                  <a:gd name="T13" fmla="*/ 7 h 9"/>
                  <a:gd name="T14" fmla="*/ 2 w 16"/>
                  <a:gd name="T15" fmla="*/ 7 h 9"/>
                  <a:gd name="T16" fmla="*/ 10 w 16"/>
                  <a:gd name="T17" fmla="*/ 6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9">
                    <a:moveTo>
                      <a:pt x="10" y="6"/>
                    </a:moveTo>
                    <a:cubicBezTo>
                      <a:pt x="11" y="5"/>
                      <a:pt x="13" y="3"/>
                      <a:pt x="14" y="1"/>
                    </a:cubicBezTo>
                    <a:cubicBezTo>
                      <a:pt x="15" y="0"/>
                      <a:pt x="15" y="0"/>
                      <a:pt x="16" y="0"/>
                    </a:cubicBezTo>
                    <a:cubicBezTo>
                      <a:pt x="16" y="2"/>
                      <a:pt x="15" y="3"/>
                      <a:pt x="14" y="5"/>
                    </a:cubicBezTo>
                    <a:cubicBezTo>
                      <a:pt x="11" y="6"/>
                      <a:pt x="8" y="7"/>
                      <a:pt x="6" y="9"/>
                    </a:cubicBezTo>
                    <a:cubicBezTo>
                      <a:pt x="4" y="9"/>
                      <a:pt x="2" y="9"/>
                      <a:pt x="0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1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7" name="Freeform 4869"/>
              <p:cNvSpPr/>
              <p:nvPr/>
            </p:nvSpPr>
            <p:spPr bwMode="auto">
              <a:xfrm>
                <a:off x="6165" y="1976"/>
                <a:ext cx="137" cy="152"/>
              </a:xfrm>
              <a:custGeom>
                <a:gdLst>
                  <a:gd name="T0" fmla="*/ 0 w 58"/>
                  <a:gd name="T1" fmla="*/ 64 h 64"/>
                  <a:gd name="T2" fmla="*/ 6 w 58"/>
                  <a:gd name="T3" fmla="*/ 35 h 64"/>
                  <a:gd name="T4" fmla="*/ 53 w 58"/>
                  <a:gd name="T5" fmla="*/ 0 h 64"/>
                  <a:gd name="T6" fmla="*/ 53 w 58"/>
                  <a:gd name="T7" fmla="*/ 0 h 64"/>
                  <a:gd name="T8" fmla="*/ 58 w 58"/>
                  <a:gd name="T9" fmla="*/ 6 h 64"/>
                  <a:gd name="T10" fmla="*/ 0 w 58"/>
                  <a:gd name="T11" fmla="*/ 64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4">
                    <a:moveTo>
                      <a:pt x="0" y="64"/>
                    </a:moveTo>
                    <a:cubicBezTo>
                      <a:pt x="1" y="54"/>
                      <a:pt x="2" y="44"/>
                      <a:pt x="6" y="35"/>
                    </a:cubicBezTo>
                    <a:cubicBezTo>
                      <a:pt x="14" y="16"/>
                      <a:pt x="32" y="2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8" y="6"/>
                      <a:pt x="58" y="6"/>
                      <a:pt x="58" y="6"/>
                    </a:cubicBez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8" name="Freeform 4870"/>
              <p:cNvSpPr/>
              <p:nvPr/>
            </p:nvSpPr>
            <p:spPr bwMode="auto">
              <a:xfrm>
                <a:off x="6241" y="1929"/>
                <a:ext cx="9" cy="9"/>
              </a:xfrm>
              <a:custGeom>
                <a:gdLst>
                  <a:gd name="T0" fmla="*/ 0 w 4"/>
                  <a:gd name="T1" fmla="*/ 0 h 4"/>
                  <a:gd name="T2" fmla="*/ 4 w 4"/>
                  <a:gd name="T3" fmla="*/ 4 h 4"/>
                  <a:gd name="T4" fmla="*/ 4 w 4"/>
                  <a:gd name="T5" fmla="*/ 4 h 4"/>
                  <a:gd name="T6" fmla="*/ 0 w 4"/>
                  <a:gd name="T7" fmla="*/ 3 h 4"/>
                  <a:gd name="T8" fmla="*/ 0 w 4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9" name="Freeform 4871"/>
              <p:cNvSpPr/>
              <p:nvPr/>
            </p:nvSpPr>
            <p:spPr bwMode="auto">
              <a:xfrm>
                <a:off x="6241" y="1929"/>
                <a:ext cx="9" cy="9"/>
              </a:xfrm>
              <a:custGeom>
                <a:gdLst>
                  <a:gd name="T0" fmla="*/ 0 w 9"/>
                  <a:gd name="T1" fmla="*/ 0 h 9"/>
                  <a:gd name="T2" fmla="*/ 9 w 9"/>
                  <a:gd name="T3" fmla="*/ 9 h 9"/>
                  <a:gd name="T4" fmla="*/ 9 w 9"/>
                  <a:gd name="T5" fmla="*/ 9 h 9"/>
                  <a:gd name="T6" fmla="*/ 0 w 9"/>
                  <a:gd name="T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lnTo>
                      <a:pt x="9" y="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0" name="Rectangle 4872"/>
              <p:cNvSpPr>
                <a:spLocks noChangeArrowheads="1"/>
              </p:cNvSpPr>
              <p:nvPr/>
            </p:nvSpPr>
            <p:spPr bwMode="auto">
              <a:xfrm>
                <a:off x="6250" y="1938"/>
                <a:ext cx="1" cy="1"/>
              </a:xfrm>
              <a:prstGeom prst="rect">
                <a:avLst/>
              </a:pr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1" name="Freeform 4873"/>
              <p:cNvSpPr/>
              <p:nvPr/>
            </p:nvSpPr>
            <p:spPr bwMode="auto">
              <a:xfrm>
                <a:off x="6210" y="1908"/>
                <a:ext cx="28" cy="26"/>
              </a:xfrm>
              <a:custGeom>
                <a:gdLst>
                  <a:gd name="T0" fmla="*/ 0 w 12"/>
                  <a:gd name="T1" fmla="*/ 8 h 11"/>
                  <a:gd name="T2" fmla="*/ 5 w 12"/>
                  <a:gd name="T3" fmla="*/ 0 h 11"/>
                  <a:gd name="T4" fmla="*/ 12 w 12"/>
                  <a:gd name="T5" fmla="*/ 8 h 11"/>
                  <a:gd name="T6" fmla="*/ 11 w 12"/>
                  <a:gd name="T7" fmla="*/ 11 h 11"/>
                  <a:gd name="T8" fmla="*/ 0 w 12"/>
                  <a:gd name="T9" fmla="*/ 8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0" y="5"/>
                      <a:pt x="2" y="2"/>
                      <a:pt x="5" y="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9"/>
                      <a:pt x="11" y="10"/>
                      <a:pt x="11" y="11"/>
                    </a:cubicBezTo>
                    <a:cubicBezTo>
                      <a:pt x="8" y="8"/>
                      <a:pt x="4" y="7"/>
                      <a:pt x="0" y="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2" name="Freeform 4874"/>
              <p:cNvSpPr/>
              <p:nvPr/>
            </p:nvSpPr>
            <p:spPr bwMode="auto">
              <a:xfrm>
                <a:off x="6222" y="1908"/>
                <a:ext cx="16" cy="19"/>
              </a:xfrm>
              <a:custGeom>
                <a:gdLst>
                  <a:gd name="T0" fmla="*/ 16 w 16"/>
                  <a:gd name="T1" fmla="*/ 19 h 19"/>
                  <a:gd name="T2" fmla="*/ 16 w 16"/>
                  <a:gd name="T3" fmla="*/ 19 h 19"/>
                  <a:gd name="T4" fmla="*/ 0 w 16"/>
                  <a:gd name="T5" fmla="*/ 0 h 19"/>
                  <a:gd name="T6" fmla="*/ 16 w 16"/>
                  <a:gd name="T7" fmla="*/ 1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9">
                    <a:moveTo>
                      <a:pt x="16" y="19"/>
                    </a:moveTo>
                    <a:lnTo>
                      <a:pt x="16" y="19"/>
                    </a:lnTo>
                    <a:lnTo>
                      <a:pt x="0" y="0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3" name="Freeform 4875"/>
              <p:cNvSpPr/>
              <p:nvPr/>
            </p:nvSpPr>
            <p:spPr bwMode="auto">
              <a:xfrm>
                <a:off x="6222" y="1936"/>
                <a:ext cx="37" cy="29"/>
              </a:xfrm>
              <a:custGeom>
                <a:gdLst>
                  <a:gd name="T0" fmla="*/ 5 w 16"/>
                  <a:gd name="T1" fmla="*/ 2 h 12"/>
                  <a:gd name="T2" fmla="*/ 16 w 16"/>
                  <a:gd name="T3" fmla="*/ 7 h 12"/>
                  <a:gd name="T4" fmla="*/ 16 w 16"/>
                  <a:gd name="T5" fmla="*/ 7 h 12"/>
                  <a:gd name="T6" fmla="*/ 1 w 16"/>
                  <a:gd name="T7" fmla="*/ 12 h 12"/>
                  <a:gd name="T8" fmla="*/ 5 w 16"/>
                  <a:gd name="T9" fmla="*/ 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5" y="2"/>
                    </a:moveTo>
                    <a:cubicBezTo>
                      <a:pt x="9" y="0"/>
                      <a:pt x="15" y="2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1" y="8"/>
                      <a:pt x="6" y="10"/>
                      <a:pt x="1" y="12"/>
                    </a:cubicBezTo>
                    <a:cubicBezTo>
                      <a:pt x="0" y="8"/>
                      <a:pt x="1" y="3"/>
                      <a:pt x="5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4" name="Freeform 4876"/>
              <p:cNvSpPr/>
              <p:nvPr/>
            </p:nvSpPr>
            <p:spPr bwMode="auto">
              <a:xfrm>
                <a:off x="6191" y="1927"/>
                <a:ext cx="42" cy="35"/>
              </a:xfrm>
              <a:custGeom>
                <a:gdLst>
                  <a:gd name="T0" fmla="*/ 18 w 18"/>
                  <a:gd name="T1" fmla="*/ 4 h 15"/>
                  <a:gd name="T2" fmla="*/ 12 w 18"/>
                  <a:gd name="T3" fmla="*/ 15 h 15"/>
                  <a:gd name="T4" fmla="*/ 5 w 18"/>
                  <a:gd name="T5" fmla="*/ 12 h 15"/>
                  <a:gd name="T6" fmla="*/ 1 w 18"/>
                  <a:gd name="T7" fmla="*/ 12 h 15"/>
                  <a:gd name="T8" fmla="*/ 6 w 18"/>
                  <a:gd name="T9" fmla="*/ 3 h 15"/>
                  <a:gd name="T10" fmla="*/ 18 w 18"/>
                  <a:gd name="T11" fmla="*/ 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18" y="4"/>
                    </a:moveTo>
                    <a:cubicBezTo>
                      <a:pt x="14" y="6"/>
                      <a:pt x="11" y="11"/>
                      <a:pt x="12" y="15"/>
                    </a:cubicBezTo>
                    <a:cubicBezTo>
                      <a:pt x="10" y="13"/>
                      <a:pt x="8" y="12"/>
                      <a:pt x="5" y="12"/>
                    </a:cubicBezTo>
                    <a:cubicBezTo>
                      <a:pt x="4" y="12"/>
                      <a:pt x="3" y="12"/>
                      <a:pt x="1" y="12"/>
                    </a:cubicBezTo>
                    <a:cubicBezTo>
                      <a:pt x="0" y="8"/>
                      <a:pt x="3" y="5"/>
                      <a:pt x="6" y="3"/>
                    </a:cubicBezTo>
                    <a:cubicBezTo>
                      <a:pt x="10" y="0"/>
                      <a:pt x="15" y="1"/>
                      <a:pt x="18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5" name="Freeform 4877"/>
              <p:cNvSpPr/>
              <p:nvPr/>
            </p:nvSpPr>
            <p:spPr bwMode="auto">
              <a:xfrm>
                <a:off x="6146" y="1962"/>
                <a:ext cx="35" cy="36"/>
              </a:xfrm>
              <a:custGeom>
                <a:gdLst>
                  <a:gd name="T0" fmla="*/ 15 w 15"/>
                  <a:gd name="T1" fmla="*/ 2 h 15"/>
                  <a:gd name="T2" fmla="*/ 13 w 15"/>
                  <a:gd name="T3" fmla="*/ 13 h 15"/>
                  <a:gd name="T4" fmla="*/ 3 w 15"/>
                  <a:gd name="T5" fmla="*/ 15 h 15"/>
                  <a:gd name="T6" fmla="*/ 4 w 15"/>
                  <a:gd name="T7" fmla="*/ 4 h 15"/>
                  <a:gd name="T8" fmla="*/ 15 w 15"/>
                  <a:gd name="T9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5" y="2"/>
                    </a:moveTo>
                    <a:cubicBezTo>
                      <a:pt x="12" y="5"/>
                      <a:pt x="12" y="10"/>
                      <a:pt x="13" y="13"/>
                    </a:cubicBezTo>
                    <a:cubicBezTo>
                      <a:pt x="10" y="12"/>
                      <a:pt x="6" y="14"/>
                      <a:pt x="3" y="15"/>
                    </a:cubicBezTo>
                    <a:cubicBezTo>
                      <a:pt x="1" y="11"/>
                      <a:pt x="0" y="7"/>
                      <a:pt x="4" y="4"/>
                    </a:cubicBezTo>
                    <a:cubicBezTo>
                      <a:pt x="7" y="1"/>
                      <a:pt x="11" y="0"/>
                      <a:pt x="15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6" name="Freeform 4878"/>
              <p:cNvSpPr/>
              <p:nvPr/>
            </p:nvSpPr>
            <p:spPr bwMode="auto">
              <a:xfrm>
                <a:off x="6162" y="1929"/>
                <a:ext cx="36" cy="36"/>
              </a:xfrm>
              <a:custGeom>
                <a:gdLst>
                  <a:gd name="T0" fmla="*/ 12 w 15"/>
                  <a:gd name="T1" fmla="*/ 12 h 15"/>
                  <a:gd name="T2" fmla="*/ 9 w 15"/>
                  <a:gd name="T3" fmla="*/ 14 h 15"/>
                  <a:gd name="T4" fmla="*/ 8 w 15"/>
                  <a:gd name="T5" fmla="*/ 15 h 15"/>
                  <a:gd name="T6" fmla="*/ 2 w 15"/>
                  <a:gd name="T7" fmla="*/ 14 h 15"/>
                  <a:gd name="T8" fmla="*/ 2 w 15"/>
                  <a:gd name="T9" fmla="*/ 14 h 15"/>
                  <a:gd name="T10" fmla="*/ 5 w 15"/>
                  <a:gd name="T11" fmla="*/ 4 h 15"/>
                  <a:gd name="T12" fmla="*/ 15 w 15"/>
                  <a:gd name="T13" fmla="*/ 2 h 15"/>
                  <a:gd name="T14" fmla="*/ 12 w 15"/>
                  <a:gd name="T15" fmla="*/ 1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5">
                    <a:moveTo>
                      <a:pt x="12" y="12"/>
                    </a:moveTo>
                    <a:cubicBezTo>
                      <a:pt x="11" y="12"/>
                      <a:pt x="10" y="13"/>
                      <a:pt x="9" y="14"/>
                    </a:cubicBezTo>
                    <a:cubicBezTo>
                      <a:pt x="9" y="14"/>
                      <a:pt x="9" y="14"/>
                      <a:pt x="8" y="15"/>
                    </a:cubicBezTo>
                    <a:cubicBezTo>
                      <a:pt x="6" y="14"/>
                      <a:pt x="4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0" y="10"/>
                      <a:pt x="2" y="6"/>
                      <a:pt x="5" y="4"/>
                    </a:cubicBezTo>
                    <a:cubicBezTo>
                      <a:pt x="7" y="2"/>
                      <a:pt x="12" y="0"/>
                      <a:pt x="15" y="2"/>
                    </a:cubicBezTo>
                    <a:cubicBezTo>
                      <a:pt x="12" y="4"/>
                      <a:pt x="10" y="8"/>
                      <a:pt x="12" y="1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7" name="Freeform 4879"/>
              <p:cNvSpPr/>
              <p:nvPr/>
            </p:nvSpPr>
            <p:spPr bwMode="auto">
              <a:xfrm>
                <a:off x="6177" y="1960"/>
                <a:ext cx="42" cy="35"/>
              </a:xfrm>
              <a:custGeom>
                <a:gdLst>
                  <a:gd name="T0" fmla="*/ 5 w 18"/>
                  <a:gd name="T1" fmla="*/ 2 h 15"/>
                  <a:gd name="T2" fmla="*/ 11 w 18"/>
                  <a:gd name="T3" fmla="*/ 0 h 15"/>
                  <a:gd name="T4" fmla="*/ 18 w 18"/>
                  <a:gd name="T5" fmla="*/ 3 h 15"/>
                  <a:gd name="T6" fmla="*/ 7 w 18"/>
                  <a:gd name="T7" fmla="*/ 11 h 15"/>
                  <a:gd name="T8" fmla="*/ 3 w 18"/>
                  <a:gd name="T9" fmla="*/ 15 h 15"/>
                  <a:gd name="T10" fmla="*/ 5 w 18"/>
                  <a:gd name="T11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5" y="2"/>
                    </a:moveTo>
                    <a:cubicBezTo>
                      <a:pt x="6" y="0"/>
                      <a:pt x="9" y="0"/>
                      <a:pt x="11" y="0"/>
                    </a:cubicBezTo>
                    <a:cubicBezTo>
                      <a:pt x="14" y="0"/>
                      <a:pt x="16" y="2"/>
                      <a:pt x="18" y="3"/>
                    </a:cubicBezTo>
                    <a:cubicBezTo>
                      <a:pt x="14" y="6"/>
                      <a:pt x="11" y="8"/>
                      <a:pt x="7" y="11"/>
                    </a:cubicBezTo>
                    <a:cubicBezTo>
                      <a:pt x="6" y="12"/>
                      <a:pt x="4" y="14"/>
                      <a:pt x="3" y="15"/>
                    </a:cubicBezTo>
                    <a:cubicBezTo>
                      <a:pt x="0" y="11"/>
                      <a:pt x="1" y="5"/>
                      <a:pt x="5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8" name="Freeform 4880"/>
              <p:cNvSpPr/>
              <p:nvPr/>
            </p:nvSpPr>
            <p:spPr bwMode="auto">
              <a:xfrm>
                <a:off x="6144" y="1993"/>
                <a:ext cx="35" cy="43"/>
              </a:xfrm>
              <a:custGeom>
                <a:gdLst>
                  <a:gd name="T0" fmla="*/ 3 w 15"/>
                  <a:gd name="T1" fmla="*/ 6 h 18"/>
                  <a:gd name="T2" fmla="*/ 15 w 15"/>
                  <a:gd name="T3" fmla="*/ 3 h 18"/>
                  <a:gd name="T4" fmla="*/ 6 w 15"/>
                  <a:gd name="T5" fmla="*/ 18 h 18"/>
                  <a:gd name="T6" fmla="*/ 3 w 15"/>
                  <a:gd name="T7" fmla="*/ 6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8">
                    <a:moveTo>
                      <a:pt x="3" y="6"/>
                    </a:moveTo>
                    <a:cubicBezTo>
                      <a:pt x="5" y="2"/>
                      <a:pt x="12" y="0"/>
                      <a:pt x="15" y="3"/>
                    </a:cubicBezTo>
                    <a:cubicBezTo>
                      <a:pt x="11" y="8"/>
                      <a:pt x="8" y="13"/>
                      <a:pt x="6" y="18"/>
                    </a:cubicBezTo>
                    <a:cubicBezTo>
                      <a:pt x="1" y="16"/>
                      <a:pt x="0" y="10"/>
                      <a:pt x="3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9" name="Freeform 4881"/>
              <p:cNvSpPr/>
              <p:nvPr/>
            </p:nvSpPr>
            <p:spPr bwMode="auto">
              <a:xfrm>
                <a:off x="6092" y="2029"/>
                <a:ext cx="30" cy="40"/>
              </a:xfrm>
              <a:custGeom>
                <a:gdLst>
                  <a:gd name="T0" fmla="*/ 13 w 13"/>
                  <a:gd name="T1" fmla="*/ 9 h 17"/>
                  <a:gd name="T2" fmla="*/ 13 w 13"/>
                  <a:gd name="T3" fmla="*/ 10 h 17"/>
                  <a:gd name="T4" fmla="*/ 13 w 13"/>
                  <a:gd name="T5" fmla="*/ 11 h 17"/>
                  <a:gd name="T6" fmla="*/ 4 w 13"/>
                  <a:gd name="T7" fmla="*/ 17 h 17"/>
                  <a:gd name="T8" fmla="*/ 1 w 13"/>
                  <a:gd name="T9" fmla="*/ 6 h 17"/>
                  <a:gd name="T10" fmla="*/ 10 w 13"/>
                  <a:gd name="T11" fmla="*/ 0 h 17"/>
                  <a:gd name="T12" fmla="*/ 13 w 13"/>
                  <a:gd name="T13" fmla="*/ 9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7">
                    <a:moveTo>
                      <a:pt x="13" y="9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9" y="11"/>
                      <a:pt x="6" y="13"/>
                      <a:pt x="4" y="17"/>
                    </a:cubicBezTo>
                    <a:cubicBezTo>
                      <a:pt x="1" y="14"/>
                      <a:pt x="0" y="10"/>
                      <a:pt x="1" y="6"/>
                    </a:cubicBezTo>
                    <a:cubicBezTo>
                      <a:pt x="3" y="2"/>
                      <a:pt x="6" y="1"/>
                      <a:pt x="10" y="0"/>
                    </a:cubicBezTo>
                    <a:cubicBezTo>
                      <a:pt x="9" y="4"/>
                      <a:pt x="10" y="7"/>
                      <a:pt x="13" y="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0" name="Freeform 4882"/>
              <p:cNvSpPr/>
              <p:nvPr/>
            </p:nvSpPr>
            <p:spPr bwMode="auto">
              <a:xfrm>
                <a:off x="6042" y="1984"/>
                <a:ext cx="54" cy="28"/>
              </a:xfrm>
              <a:custGeom>
                <a:gdLst>
                  <a:gd name="T0" fmla="*/ 14 w 23"/>
                  <a:gd name="T1" fmla="*/ 11 h 12"/>
                  <a:gd name="T2" fmla="*/ 9 w 23"/>
                  <a:gd name="T3" fmla="*/ 11 h 12"/>
                  <a:gd name="T4" fmla="*/ 1 w 23"/>
                  <a:gd name="T5" fmla="*/ 6 h 12"/>
                  <a:gd name="T6" fmla="*/ 12 w 23"/>
                  <a:gd name="T7" fmla="*/ 3 h 12"/>
                  <a:gd name="T8" fmla="*/ 19 w 23"/>
                  <a:gd name="T9" fmla="*/ 7 h 12"/>
                  <a:gd name="T10" fmla="*/ 23 w 23"/>
                  <a:gd name="T11" fmla="*/ 11 h 12"/>
                  <a:gd name="T12" fmla="*/ 14 w 23"/>
                  <a:gd name="T13" fmla="*/ 1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2">
                    <a:moveTo>
                      <a:pt x="14" y="11"/>
                    </a:moveTo>
                    <a:cubicBezTo>
                      <a:pt x="12" y="11"/>
                      <a:pt x="11" y="11"/>
                      <a:pt x="9" y="11"/>
                    </a:cubicBezTo>
                    <a:cubicBezTo>
                      <a:pt x="6" y="11"/>
                      <a:pt x="0" y="10"/>
                      <a:pt x="1" y="6"/>
                    </a:cubicBezTo>
                    <a:cubicBezTo>
                      <a:pt x="2" y="0"/>
                      <a:pt x="8" y="1"/>
                      <a:pt x="12" y="3"/>
                    </a:cubicBezTo>
                    <a:cubicBezTo>
                      <a:pt x="14" y="4"/>
                      <a:pt x="17" y="5"/>
                      <a:pt x="19" y="7"/>
                    </a:cubicBezTo>
                    <a:cubicBezTo>
                      <a:pt x="20" y="8"/>
                      <a:pt x="22" y="10"/>
                      <a:pt x="23" y="11"/>
                    </a:cubicBezTo>
                    <a:cubicBezTo>
                      <a:pt x="20" y="12"/>
                      <a:pt x="17" y="11"/>
                      <a:pt x="14" y="1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1" name="Freeform 4883"/>
              <p:cNvSpPr/>
              <p:nvPr/>
            </p:nvSpPr>
            <p:spPr bwMode="auto">
              <a:xfrm>
                <a:off x="6075" y="1893"/>
                <a:ext cx="144" cy="181"/>
              </a:xfrm>
              <a:custGeom>
                <a:gdLst>
                  <a:gd name="T0" fmla="*/ 56 w 61"/>
                  <a:gd name="T1" fmla="*/ 14 h 76"/>
                  <a:gd name="T2" fmla="*/ 56 w 61"/>
                  <a:gd name="T3" fmla="*/ 15 h 76"/>
                  <a:gd name="T4" fmla="*/ 53 w 61"/>
                  <a:gd name="T5" fmla="*/ 16 h 76"/>
                  <a:gd name="T6" fmla="*/ 49 w 61"/>
                  <a:gd name="T7" fmla="*/ 15 h 76"/>
                  <a:gd name="T8" fmla="*/ 43 w 61"/>
                  <a:gd name="T9" fmla="*/ 16 h 76"/>
                  <a:gd name="T10" fmla="*/ 37 w 61"/>
                  <a:gd name="T11" fmla="*/ 29 h 76"/>
                  <a:gd name="T12" fmla="*/ 37 w 61"/>
                  <a:gd name="T13" fmla="*/ 29 h 76"/>
                  <a:gd name="T14" fmla="*/ 33 w 61"/>
                  <a:gd name="T15" fmla="*/ 31 h 76"/>
                  <a:gd name="T16" fmla="*/ 30 w 61"/>
                  <a:gd name="T17" fmla="*/ 35 h 76"/>
                  <a:gd name="T18" fmla="*/ 19 w 61"/>
                  <a:gd name="T19" fmla="*/ 40 h 76"/>
                  <a:gd name="T20" fmla="*/ 19 w 61"/>
                  <a:gd name="T21" fmla="*/ 52 h 76"/>
                  <a:gd name="T22" fmla="*/ 18 w 61"/>
                  <a:gd name="T23" fmla="*/ 55 h 76"/>
                  <a:gd name="T24" fmla="*/ 17 w 61"/>
                  <a:gd name="T25" fmla="*/ 56 h 76"/>
                  <a:gd name="T26" fmla="*/ 7 w 61"/>
                  <a:gd name="T27" fmla="*/ 62 h 76"/>
                  <a:gd name="T28" fmla="*/ 10 w 61"/>
                  <a:gd name="T29" fmla="*/ 75 h 76"/>
                  <a:gd name="T30" fmla="*/ 10 w 61"/>
                  <a:gd name="T31" fmla="*/ 75 h 76"/>
                  <a:gd name="T32" fmla="*/ 10 w 61"/>
                  <a:gd name="T33" fmla="*/ 76 h 76"/>
                  <a:gd name="T34" fmla="*/ 0 w 61"/>
                  <a:gd name="T35" fmla="*/ 66 h 76"/>
                  <a:gd name="T36" fmla="*/ 1 w 61"/>
                  <a:gd name="T37" fmla="*/ 60 h 76"/>
                  <a:gd name="T38" fmla="*/ 11 w 61"/>
                  <a:gd name="T39" fmla="*/ 51 h 76"/>
                  <a:gd name="T40" fmla="*/ 12 w 61"/>
                  <a:gd name="T41" fmla="*/ 49 h 76"/>
                  <a:gd name="T42" fmla="*/ 29 w 61"/>
                  <a:gd name="T43" fmla="*/ 28 h 76"/>
                  <a:gd name="T44" fmla="*/ 29 w 61"/>
                  <a:gd name="T45" fmla="*/ 28 h 76"/>
                  <a:gd name="T46" fmla="*/ 30 w 61"/>
                  <a:gd name="T47" fmla="*/ 27 h 76"/>
                  <a:gd name="T48" fmla="*/ 37 w 61"/>
                  <a:gd name="T49" fmla="*/ 12 h 76"/>
                  <a:gd name="T50" fmla="*/ 50 w 61"/>
                  <a:gd name="T51" fmla="*/ 8 h 76"/>
                  <a:gd name="T52" fmla="*/ 51 w 61"/>
                  <a:gd name="T53" fmla="*/ 8 h 76"/>
                  <a:gd name="T54" fmla="*/ 54 w 61"/>
                  <a:gd name="T55" fmla="*/ 1 h 76"/>
                  <a:gd name="T56" fmla="*/ 55 w 61"/>
                  <a:gd name="T57" fmla="*/ 0 h 76"/>
                  <a:gd name="T58" fmla="*/ 61 w 61"/>
                  <a:gd name="T59" fmla="*/ 5 h 76"/>
                  <a:gd name="T60" fmla="*/ 56 w 61"/>
                  <a:gd name="T61" fmla="*/ 14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1" h="76">
                    <a:moveTo>
                      <a:pt x="56" y="14"/>
                    </a:moveTo>
                    <a:cubicBezTo>
                      <a:pt x="56" y="14"/>
                      <a:pt x="56" y="14"/>
                      <a:pt x="56" y="15"/>
                    </a:cubicBezTo>
                    <a:cubicBezTo>
                      <a:pt x="55" y="15"/>
                      <a:pt x="54" y="15"/>
                      <a:pt x="53" y="16"/>
                    </a:cubicBezTo>
                    <a:cubicBezTo>
                      <a:pt x="52" y="15"/>
                      <a:pt x="50" y="15"/>
                      <a:pt x="49" y="15"/>
                    </a:cubicBezTo>
                    <a:cubicBezTo>
                      <a:pt x="47" y="14"/>
                      <a:pt x="45" y="15"/>
                      <a:pt x="43" y="16"/>
                    </a:cubicBezTo>
                    <a:cubicBezTo>
                      <a:pt x="38" y="18"/>
                      <a:pt x="36" y="25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6" y="30"/>
                      <a:pt x="34" y="30"/>
                      <a:pt x="33" y="31"/>
                    </a:cubicBezTo>
                    <a:cubicBezTo>
                      <a:pt x="32" y="33"/>
                      <a:pt x="31" y="34"/>
                      <a:pt x="30" y="35"/>
                    </a:cubicBezTo>
                    <a:cubicBezTo>
                      <a:pt x="26" y="35"/>
                      <a:pt x="21" y="36"/>
                      <a:pt x="19" y="40"/>
                    </a:cubicBezTo>
                    <a:cubicBezTo>
                      <a:pt x="16" y="44"/>
                      <a:pt x="17" y="49"/>
                      <a:pt x="19" y="52"/>
                    </a:cubicBezTo>
                    <a:cubicBezTo>
                      <a:pt x="19" y="53"/>
                      <a:pt x="18" y="54"/>
                      <a:pt x="18" y="55"/>
                    </a:cubicBezTo>
                    <a:cubicBezTo>
                      <a:pt x="17" y="55"/>
                      <a:pt x="17" y="55"/>
                      <a:pt x="17" y="56"/>
                    </a:cubicBezTo>
                    <a:cubicBezTo>
                      <a:pt x="13" y="55"/>
                      <a:pt x="9" y="59"/>
                      <a:pt x="7" y="62"/>
                    </a:cubicBezTo>
                    <a:cubicBezTo>
                      <a:pt x="5" y="67"/>
                      <a:pt x="7" y="72"/>
                      <a:pt x="10" y="75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10" y="75"/>
                      <a:pt x="10" y="76"/>
                      <a:pt x="10" y="7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4"/>
                      <a:pt x="0" y="62"/>
                      <a:pt x="1" y="60"/>
                    </a:cubicBezTo>
                    <a:cubicBezTo>
                      <a:pt x="3" y="56"/>
                      <a:pt x="7" y="51"/>
                      <a:pt x="11" y="51"/>
                    </a:cubicBezTo>
                    <a:cubicBezTo>
                      <a:pt x="12" y="51"/>
                      <a:pt x="12" y="50"/>
                      <a:pt x="12" y="49"/>
                    </a:cubicBezTo>
                    <a:cubicBezTo>
                      <a:pt x="7" y="39"/>
                      <a:pt x="1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8"/>
                      <a:pt x="30" y="28"/>
                      <a:pt x="30" y="27"/>
                    </a:cubicBezTo>
                    <a:cubicBezTo>
                      <a:pt x="30" y="21"/>
                      <a:pt x="32" y="16"/>
                      <a:pt x="37" y="12"/>
                    </a:cubicBezTo>
                    <a:cubicBezTo>
                      <a:pt x="40" y="9"/>
                      <a:pt x="46" y="8"/>
                      <a:pt x="50" y="8"/>
                    </a:cubicBezTo>
                    <a:cubicBezTo>
                      <a:pt x="51" y="9"/>
                      <a:pt x="51" y="8"/>
                      <a:pt x="51" y="8"/>
                    </a:cubicBezTo>
                    <a:cubicBezTo>
                      <a:pt x="52" y="6"/>
                      <a:pt x="53" y="3"/>
                      <a:pt x="54" y="1"/>
                    </a:cubicBezTo>
                    <a:cubicBezTo>
                      <a:pt x="55" y="1"/>
                      <a:pt x="55" y="1"/>
                      <a:pt x="55" y="0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58" y="7"/>
                      <a:pt x="56" y="11"/>
                      <a:pt x="56" y="1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2" name="Freeform 4884"/>
              <p:cNvSpPr/>
              <p:nvPr/>
            </p:nvSpPr>
            <p:spPr bwMode="auto">
              <a:xfrm>
                <a:off x="6089" y="1919"/>
                <a:ext cx="50" cy="36"/>
              </a:xfrm>
              <a:custGeom>
                <a:gdLst>
                  <a:gd name="T0" fmla="*/ 5 w 21"/>
                  <a:gd name="T1" fmla="*/ 3 h 15"/>
                  <a:gd name="T2" fmla="*/ 15 w 21"/>
                  <a:gd name="T3" fmla="*/ 6 h 15"/>
                  <a:gd name="T4" fmla="*/ 21 w 21"/>
                  <a:gd name="T5" fmla="*/ 15 h 15"/>
                  <a:gd name="T6" fmla="*/ 10 w 21"/>
                  <a:gd name="T7" fmla="*/ 12 h 15"/>
                  <a:gd name="T8" fmla="*/ 5 w 21"/>
                  <a:gd name="T9" fmla="*/ 3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5">
                    <a:moveTo>
                      <a:pt x="5" y="3"/>
                    </a:moveTo>
                    <a:cubicBezTo>
                      <a:pt x="8" y="0"/>
                      <a:pt x="13" y="4"/>
                      <a:pt x="15" y="6"/>
                    </a:cubicBezTo>
                    <a:cubicBezTo>
                      <a:pt x="17" y="9"/>
                      <a:pt x="19" y="11"/>
                      <a:pt x="21" y="15"/>
                    </a:cubicBezTo>
                    <a:cubicBezTo>
                      <a:pt x="18" y="13"/>
                      <a:pt x="14" y="13"/>
                      <a:pt x="10" y="12"/>
                    </a:cubicBezTo>
                    <a:cubicBezTo>
                      <a:pt x="7" y="10"/>
                      <a:pt x="0" y="7"/>
                      <a:pt x="5" y="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3" name="Freeform 4885"/>
              <p:cNvSpPr/>
              <p:nvPr/>
            </p:nvSpPr>
            <p:spPr bwMode="auto">
              <a:xfrm>
                <a:off x="6146" y="1860"/>
                <a:ext cx="45" cy="48"/>
              </a:xfrm>
              <a:custGeom>
                <a:gdLst>
                  <a:gd name="T0" fmla="*/ 4 w 19"/>
                  <a:gd name="T1" fmla="*/ 5 h 20"/>
                  <a:gd name="T2" fmla="*/ 14 w 19"/>
                  <a:gd name="T3" fmla="*/ 10 h 20"/>
                  <a:gd name="T4" fmla="*/ 19 w 19"/>
                  <a:gd name="T5" fmla="*/ 20 h 20"/>
                  <a:gd name="T6" fmla="*/ 4 w 19"/>
                  <a:gd name="T7" fmla="*/ 5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4" y="5"/>
                    </a:moveTo>
                    <a:cubicBezTo>
                      <a:pt x="6" y="0"/>
                      <a:pt x="12" y="8"/>
                      <a:pt x="14" y="10"/>
                    </a:cubicBezTo>
                    <a:cubicBezTo>
                      <a:pt x="16" y="13"/>
                      <a:pt x="18" y="16"/>
                      <a:pt x="19" y="20"/>
                    </a:cubicBezTo>
                    <a:cubicBezTo>
                      <a:pt x="14" y="17"/>
                      <a:pt x="0" y="13"/>
                      <a:pt x="4" y="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4" name="Freeform 4886"/>
              <p:cNvSpPr/>
              <p:nvPr/>
            </p:nvSpPr>
            <p:spPr bwMode="auto">
              <a:xfrm>
                <a:off x="6103" y="2057"/>
                <a:ext cx="33" cy="36"/>
              </a:xfrm>
              <a:custGeom>
                <a:gdLst>
                  <a:gd name="T0" fmla="*/ 0 w 14"/>
                  <a:gd name="T1" fmla="*/ 7 h 15"/>
                  <a:gd name="T2" fmla="*/ 7 w 14"/>
                  <a:gd name="T3" fmla="*/ 0 h 15"/>
                  <a:gd name="T4" fmla="*/ 14 w 14"/>
                  <a:gd name="T5" fmla="*/ 11 h 15"/>
                  <a:gd name="T6" fmla="*/ 6 w 14"/>
                  <a:gd name="T7" fmla="*/ 15 h 15"/>
                  <a:gd name="T8" fmla="*/ 0 w 14"/>
                  <a:gd name="T9" fmla="*/ 8 h 15"/>
                  <a:gd name="T10" fmla="*/ 0 w 14"/>
                  <a:gd name="T11" fmla="*/ 7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0" y="7"/>
                    </a:moveTo>
                    <a:cubicBezTo>
                      <a:pt x="0" y="3"/>
                      <a:pt x="4" y="1"/>
                      <a:pt x="7" y="0"/>
                    </a:cubicBezTo>
                    <a:cubicBezTo>
                      <a:pt x="7" y="5"/>
                      <a:pt x="9" y="9"/>
                      <a:pt x="14" y="11"/>
                    </a:cubicBezTo>
                    <a:cubicBezTo>
                      <a:pt x="11" y="11"/>
                      <a:pt x="8" y="13"/>
                      <a:pt x="6" y="1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5" name="Freeform 4887"/>
              <p:cNvSpPr/>
              <p:nvPr/>
            </p:nvSpPr>
            <p:spPr bwMode="auto">
              <a:xfrm>
                <a:off x="6118" y="1979"/>
                <a:ext cx="33" cy="35"/>
              </a:xfrm>
              <a:custGeom>
                <a:gdLst>
                  <a:gd name="T0" fmla="*/ 13 w 14"/>
                  <a:gd name="T1" fmla="*/ 10 h 15"/>
                  <a:gd name="T2" fmla="*/ 11 w 14"/>
                  <a:gd name="T3" fmla="*/ 12 h 15"/>
                  <a:gd name="T4" fmla="*/ 2 w 14"/>
                  <a:gd name="T5" fmla="*/ 15 h 15"/>
                  <a:gd name="T6" fmla="*/ 2 w 14"/>
                  <a:gd name="T7" fmla="*/ 5 h 15"/>
                  <a:gd name="T8" fmla="*/ 7 w 14"/>
                  <a:gd name="T9" fmla="*/ 1 h 15"/>
                  <a:gd name="T10" fmla="*/ 12 w 14"/>
                  <a:gd name="T11" fmla="*/ 0 h 15"/>
                  <a:gd name="T12" fmla="*/ 14 w 14"/>
                  <a:gd name="T13" fmla="*/ 9 h 15"/>
                  <a:gd name="T14" fmla="*/ 13 w 14"/>
                  <a:gd name="T15" fmla="*/ 1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13" y="10"/>
                    </a:moveTo>
                    <a:cubicBezTo>
                      <a:pt x="12" y="11"/>
                      <a:pt x="12" y="11"/>
                      <a:pt x="11" y="12"/>
                    </a:cubicBezTo>
                    <a:cubicBezTo>
                      <a:pt x="8" y="11"/>
                      <a:pt x="5" y="13"/>
                      <a:pt x="2" y="15"/>
                    </a:cubicBezTo>
                    <a:cubicBezTo>
                      <a:pt x="0" y="12"/>
                      <a:pt x="0" y="8"/>
                      <a:pt x="2" y="5"/>
                    </a:cubicBezTo>
                    <a:cubicBezTo>
                      <a:pt x="3" y="3"/>
                      <a:pt x="5" y="2"/>
                      <a:pt x="7" y="1"/>
                    </a:cubicBezTo>
                    <a:cubicBezTo>
                      <a:pt x="9" y="0"/>
                      <a:pt x="10" y="0"/>
                      <a:pt x="12" y="0"/>
                    </a:cubicBezTo>
                    <a:cubicBezTo>
                      <a:pt x="11" y="3"/>
                      <a:pt x="12" y="6"/>
                      <a:pt x="14" y="9"/>
                    </a:cubicBezTo>
                    <a:cubicBezTo>
                      <a:pt x="13" y="9"/>
                      <a:pt x="13" y="10"/>
                      <a:pt x="13" y="1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6" name="Freeform 4888"/>
              <p:cNvSpPr/>
              <p:nvPr/>
            </p:nvSpPr>
            <p:spPr bwMode="auto">
              <a:xfrm>
                <a:off x="6118" y="2010"/>
                <a:ext cx="33" cy="38"/>
              </a:xfrm>
              <a:custGeom>
                <a:gdLst>
                  <a:gd name="T0" fmla="*/ 11 w 14"/>
                  <a:gd name="T1" fmla="*/ 1 h 16"/>
                  <a:gd name="T2" fmla="*/ 14 w 14"/>
                  <a:gd name="T3" fmla="*/ 11 h 16"/>
                  <a:gd name="T4" fmla="*/ 9 w 14"/>
                  <a:gd name="T5" fmla="*/ 12 h 16"/>
                  <a:gd name="T6" fmla="*/ 3 w 14"/>
                  <a:gd name="T7" fmla="*/ 16 h 16"/>
                  <a:gd name="T8" fmla="*/ 3 w 14"/>
                  <a:gd name="T9" fmla="*/ 16 h 16"/>
                  <a:gd name="T10" fmla="*/ 1 w 14"/>
                  <a:gd name="T11" fmla="*/ 6 h 16"/>
                  <a:gd name="T12" fmla="*/ 11 w 14"/>
                  <a:gd name="T13" fmla="*/ 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1" y="1"/>
                    </a:moveTo>
                    <a:cubicBezTo>
                      <a:pt x="10" y="4"/>
                      <a:pt x="11" y="8"/>
                      <a:pt x="14" y="11"/>
                    </a:cubicBezTo>
                    <a:cubicBezTo>
                      <a:pt x="12" y="11"/>
                      <a:pt x="10" y="11"/>
                      <a:pt x="9" y="12"/>
                    </a:cubicBezTo>
                    <a:cubicBezTo>
                      <a:pt x="7" y="12"/>
                      <a:pt x="5" y="14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0" y="14"/>
                      <a:pt x="0" y="9"/>
                      <a:pt x="1" y="6"/>
                    </a:cubicBezTo>
                    <a:cubicBezTo>
                      <a:pt x="3" y="2"/>
                      <a:pt x="7" y="0"/>
                      <a:pt x="11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7" name="Freeform 4889"/>
              <p:cNvSpPr/>
              <p:nvPr/>
            </p:nvSpPr>
            <p:spPr bwMode="auto">
              <a:xfrm>
                <a:off x="6122" y="2038"/>
                <a:ext cx="33" cy="43"/>
              </a:xfrm>
              <a:custGeom>
                <a:gdLst>
                  <a:gd name="T0" fmla="*/ 6 w 14"/>
                  <a:gd name="T1" fmla="*/ 2 h 18"/>
                  <a:gd name="T2" fmla="*/ 14 w 14"/>
                  <a:gd name="T3" fmla="*/ 1 h 18"/>
                  <a:gd name="T4" fmla="*/ 8 w 14"/>
                  <a:gd name="T5" fmla="*/ 18 h 18"/>
                  <a:gd name="T6" fmla="*/ 1 w 14"/>
                  <a:gd name="T7" fmla="*/ 8 h 18"/>
                  <a:gd name="T8" fmla="*/ 6 w 14"/>
                  <a:gd name="T9" fmla="*/ 2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6" y="2"/>
                    </a:moveTo>
                    <a:cubicBezTo>
                      <a:pt x="8" y="1"/>
                      <a:pt x="11" y="0"/>
                      <a:pt x="14" y="1"/>
                    </a:cubicBezTo>
                    <a:cubicBezTo>
                      <a:pt x="11" y="6"/>
                      <a:pt x="9" y="12"/>
                      <a:pt x="8" y="18"/>
                    </a:cubicBezTo>
                    <a:cubicBezTo>
                      <a:pt x="4" y="17"/>
                      <a:pt x="0" y="13"/>
                      <a:pt x="1" y="8"/>
                    </a:cubicBezTo>
                    <a:cubicBezTo>
                      <a:pt x="2" y="5"/>
                      <a:pt x="3" y="3"/>
                      <a:pt x="6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8" name="Freeform 4890"/>
              <p:cNvSpPr/>
              <p:nvPr/>
            </p:nvSpPr>
            <p:spPr bwMode="auto">
              <a:xfrm>
                <a:off x="6120" y="2086"/>
                <a:ext cx="21" cy="26"/>
              </a:xfrm>
              <a:custGeom>
                <a:gdLst>
                  <a:gd name="T0" fmla="*/ 9 w 9"/>
                  <a:gd name="T1" fmla="*/ 0 h 11"/>
                  <a:gd name="T2" fmla="*/ 7 w 9"/>
                  <a:gd name="T3" fmla="*/ 11 h 11"/>
                  <a:gd name="T4" fmla="*/ 0 w 9"/>
                  <a:gd name="T5" fmla="*/ 4 h 11"/>
                  <a:gd name="T6" fmla="*/ 9 w 9"/>
                  <a:gd name="T7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9" y="0"/>
                    </a:moveTo>
                    <a:cubicBezTo>
                      <a:pt x="8" y="4"/>
                      <a:pt x="8" y="7"/>
                      <a:pt x="7" y="1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2"/>
                      <a:pt x="6" y="0"/>
                      <a:pt x="9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9" name="Freeform 4891"/>
              <p:cNvSpPr/>
              <p:nvPr/>
            </p:nvSpPr>
            <p:spPr bwMode="auto">
              <a:xfrm>
                <a:off x="6141" y="1955"/>
                <a:ext cx="144" cy="178"/>
              </a:xfrm>
              <a:custGeom>
                <a:gdLst>
                  <a:gd name="T0" fmla="*/ 9 w 61"/>
                  <a:gd name="T1" fmla="*/ 71 h 75"/>
                  <a:gd name="T2" fmla="*/ 9 w 61"/>
                  <a:gd name="T3" fmla="*/ 74 h 75"/>
                  <a:gd name="T4" fmla="*/ 9 w 61"/>
                  <a:gd name="T5" fmla="*/ 74 h 75"/>
                  <a:gd name="T6" fmla="*/ 8 w 61"/>
                  <a:gd name="T7" fmla="*/ 75 h 75"/>
                  <a:gd name="T8" fmla="*/ 0 w 61"/>
                  <a:gd name="T9" fmla="*/ 68 h 75"/>
                  <a:gd name="T10" fmla="*/ 1 w 61"/>
                  <a:gd name="T11" fmla="*/ 57 h 75"/>
                  <a:gd name="T12" fmla="*/ 20 w 61"/>
                  <a:gd name="T13" fmla="*/ 18 h 75"/>
                  <a:gd name="T14" fmla="*/ 53 w 61"/>
                  <a:gd name="T15" fmla="*/ 0 h 75"/>
                  <a:gd name="T16" fmla="*/ 61 w 61"/>
                  <a:gd name="T17" fmla="*/ 8 h 75"/>
                  <a:gd name="T18" fmla="*/ 41 w 61"/>
                  <a:gd name="T19" fmla="*/ 14 h 75"/>
                  <a:gd name="T20" fmla="*/ 9 w 61"/>
                  <a:gd name="T21" fmla="*/ 71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75">
                    <a:moveTo>
                      <a:pt x="9" y="71"/>
                    </a:moveTo>
                    <a:cubicBezTo>
                      <a:pt x="9" y="72"/>
                      <a:pt x="9" y="73"/>
                      <a:pt x="9" y="74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4"/>
                      <a:pt x="1" y="61"/>
                      <a:pt x="1" y="57"/>
                    </a:cubicBezTo>
                    <a:cubicBezTo>
                      <a:pt x="4" y="43"/>
                      <a:pt x="10" y="28"/>
                      <a:pt x="20" y="18"/>
                    </a:cubicBezTo>
                    <a:cubicBezTo>
                      <a:pt x="29" y="9"/>
                      <a:pt x="41" y="2"/>
                      <a:pt x="53" y="0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54" y="8"/>
                      <a:pt x="47" y="10"/>
                      <a:pt x="41" y="14"/>
                    </a:cubicBezTo>
                    <a:cubicBezTo>
                      <a:pt x="20" y="25"/>
                      <a:pt x="9" y="48"/>
                      <a:pt x="9" y="71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0" name="Freeform 4892"/>
              <p:cNvSpPr>
                <a:spLocks noEditPoints="1"/>
              </p:cNvSpPr>
              <p:nvPr/>
            </p:nvSpPr>
            <p:spPr bwMode="auto">
              <a:xfrm>
                <a:off x="6037" y="1860"/>
                <a:ext cx="168" cy="190"/>
              </a:xfrm>
              <a:custGeom>
                <a:gdLst>
                  <a:gd name="T0" fmla="*/ 71 w 71"/>
                  <a:gd name="T1" fmla="*/ 14 h 80"/>
                  <a:gd name="T2" fmla="*/ 70 w 71"/>
                  <a:gd name="T3" fmla="*/ 13 h 80"/>
                  <a:gd name="T4" fmla="*/ 67 w 71"/>
                  <a:gd name="T5" fmla="*/ 19 h 80"/>
                  <a:gd name="T6" fmla="*/ 64 w 71"/>
                  <a:gd name="T7" fmla="*/ 13 h 80"/>
                  <a:gd name="T8" fmla="*/ 59 w 71"/>
                  <a:gd name="T9" fmla="*/ 6 h 80"/>
                  <a:gd name="T10" fmla="*/ 49 w 71"/>
                  <a:gd name="T11" fmla="*/ 3 h 80"/>
                  <a:gd name="T12" fmla="*/ 49 w 71"/>
                  <a:gd name="T13" fmla="*/ 12 h 80"/>
                  <a:gd name="T14" fmla="*/ 64 w 71"/>
                  <a:gd name="T15" fmla="*/ 20 h 80"/>
                  <a:gd name="T16" fmla="*/ 52 w 71"/>
                  <a:gd name="T17" fmla="*/ 25 h 80"/>
                  <a:gd name="T18" fmla="*/ 44 w 71"/>
                  <a:gd name="T19" fmla="*/ 39 h 80"/>
                  <a:gd name="T20" fmla="*/ 26 w 71"/>
                  <a:gd name="T21" fmla="*/ 27 h 80"/>
                  <a:gd name="T22" fmla="*/ 27 w 71"/>
                  <a:gd name="T23" fmla="*/ 36 h 80"/>
                  <a:gd name="T24" fmla="*/ 34 w 71"/>
                  <a:gd name="T25" fmla="*/ 39 h 80"/>
                  <a:gd name="T26" fmla="*/ 41 w 71"/>
                  <a:gd name="T27" fmla="*/ 41 h 80"/>
                  <a:gd name="T28" fmla="*/ 26 w 71"/>
                  <a:gd name="T29" fmla="*/ 62 h 80"/>
                  <a:gd name="T30" fmla="*/ 20 w 71"/>
                  <a:gd name="T31" fmla="*/ 56 h 80"/>
                  <a:gd name="T32" fmla="*/ 12 w 71"/>
                  <a:gd name="T33" fmla="*/ 52 h 80"/>
                  <a:gd name="T34" fmla="*/ 1 w 71"/>
                  <a:gd name="T35" fmla="*/ 57 h 80"/>
                  <a:gd name="T36" fmla="*/ 8 w 71"/>
                  <a:gd name="T37" fmla="*/ 65 h 80"/>
                  <a:gd name="T38" fmla="*/ 15 w 71"/>
                  <a:gd name="T39" fmla="*/ 65 h 80"/>
                  <a:gd name="T40" fmla="*/ 22 w 71"/>
                  <a:gd name="T41" fmla="*/ 65 h 80"/>
                  <a:gd name="T42" fmla="*/ 16 w 71"/>
                  <a:gd name="T43" fmla="*/ 73 h 80"/>
                  <a:gd name="T44" fmla="*/ 14 w 71"/>
                  <a:gd name="T45" fmla="*/ 78 h 80"/>
                  <a:gd name="T46" fmla="*/ 16 w 71"/>
                  <a:gd name="T47" fmla="*/ 80 h 80"/>
                  <a:gd name="T48" fmla="*/ 17 w 71"/>
                  <a:gd name="T49" fmla="*/ 74 h 80"/>
                  <a:gd name="T50" fmla="*/ 27 w 71"/>
                  <a:gd name="T51" fmla="*/ 65 h 80"/>
                  <a:gd name="T52" fmla="*/ 28 w 71"/>
                  <a:gd name="T53" fmla="*/ 63 h 80"/>
                  <a:gd name="T54" fmla="*/ 45 w 71"/>
                  <a:gd name="T55" fmla="*/ 42 h 80"/>
                  <a:gd name="T56" fmla="*/ 45 w 71"/>
                  <a:gd name="T57" fmla="*/ 42 h 80"/>
                  <a:gd name="T58" fmla="*/ 46 w 71"/>
                  <a:gd name="T59" fmla="*/ 41 h 80"/>
                  <a:gd name="T60" fmla="*/ 53 w 71"/>
                  <a:gd name="T61" fmla="*/ 26 h 80"/>
                  <a:gd name="T62" fmla="*/ 66 w 71"/>
                  <a:gd name="T63" fmla="*/ 22 h 80"/>
                  <a:gd name="T64" fmla="*/ 67 w 71"/>
                  <a:gd name="T65" fmla="*/ 22 h 80"/>
                  <a:gd name="T66" fmla="*/ 70 w 71"/>
                  <a:gd name="T67" fmla="*/ 15 h 80"/>
                  <a:gd name="T68" fmla="*/ 71 w 71"/>
                  <a:gd name="T69" fmla="*/ 14 h 80"/>
                  <a:gd name="T70" fmla="*/ 25 w 71"/>
                  <a:gd name="T71" fmla="*/ 63 h 80"/>
                  <a:gd name="T72" fmla="*/ 16 w 71"/>
                  <a:gd name="T73" fmla="*/ 63 h 80"/>
                  <a:gd name="T74" fmla="*/ 11 w 71"/>
                  <a:gd name="T75" fmla="*/ 63 h 80"/>
                  <a:gd name="T76" fmla="*/ 3 w 71"/>
                  <a:gd name="T77" fmla="*/ 58 h 80"/>
                  <a:gd name="T78" fmla="*/ 14 w 71"/>
                  <a:gd name="T79" fmla="*/ 55 h 80"/>
                  <a:gd name="T80" fmla="*/ 21 w 71"/>
                  <a:gd name="T81" fmla="*/ 59 h 80"/>
                  <a:gd name="T82" fmla="*/ 25 w 71"/>
                  <a:gd name="T83" fmla="*/ 63 h 80"/>
                  <a:gd name="T84" fmla="*/ 43 w 71"/>
                  <a:gd name="T85" fmla="*/ 40 h 80"/>
                  <a:gd name="T86" fmla="*/ 32 w 71"/>
                  <a:gd name="T87" fmla="*/ 37 h 80"/>
                  <a:gd name="T88" fmla="*/ 27 w 71"/>
                  <a:gd name="T89" fmla="*/ 28 h 80"/>
                  <a:gd name="T90" fmla="*/ 37 w 71"/>
                  <a:gd name="T91" fmla="*/ 31 h 80"/>
                  <a:gd name="T92" fmla="*/ 43 w 71"/>
                  <a:gd name="T93" fmla="*/ 40 h 80"/>
                  <a:gd name="T94" fmla="*/ 65 w 71"/>
                  <a:gd name="T95" fmla="*/ 20 h 80"/>
                  <a:gd name="T96" fmla="*/ 50 w 71"/>
                  <a:gd name="T97" fmla="*/ 5 h 80"/>
                  <a:gd name="T98" fmla="*/ 60 w 71"/>
                  <a:gd name="T99" fmla="*/ 10 h 80"/>
                  <a:gd name="T100" fmla="*/ 65 w 71"/>
                  <a:gd name="T101" fmla="*/ 20 h 8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1" h="80">
                    <a:moveTo>
                      <a:pt x="71" y="14"/>
                    </a:moveTo>
                    <a:cubicBezTo>
                      <a:pt x="70" y="13"/>
                      <a:pt x="70" y="13"/>
                      <a:pt x="70" y="13"/>
                    </a:cubicBezTo>
                    <a:cubicBezTo>
                      <a:pt x="68" y="15"/>
                      <a:pt x="68" y="17"/>
                      <a:pt x="67" y="19"/>
                    </a:cubicBezTo>
                    <a:cubicBezTo>
                      <a:pt x="66" y="17"/>
                      <a:pt x="65" y="15"/>
                      <a:pt x="64" y="13"/>
                    </a:cubicBezTo>
                    <a:cubicBezTo>
                      <a:pt x="62" y="11"/>
                      <a:pt x="61" y="9"/>
                      <a:pt x="59" y="6"/>
                    </a:cubicBezTo>
                    <a:cubicBezTo>
                      <a:pt x="57" y="4"/>
                      <a:pt x="53" y="0"/>
                      <a:pt x="49" y="3"/>
                    </a:cubicBezTo>
                    <a:cubicBezTo>
                      <a:pt x="47" y="6"/>
                      <a:pt x="47" y="10"/>
                      <a:pt x="49" y="12"/>
                    </a:cubicBezTo>
                    <a:cubicBezTo>
                      <a:pt x="53" y="17"/>
                      <a:pt x="59" y="18"/>
                      <a:pt x="64" y="20"/>
                    </a:cubicBezTo>
                    <a:cubicBezTo>
                      <a:pt x="59" y="21"/>
                      <a:pt x="55" y="22"/>
                      <a:pt x="52" y="25"/>
                    </a:cubicBezTo>
                    <a:cubicBezTo>
                      <a:pt x="47" y="28"/>
                      <a:pt x="45" y="33"/>
                      <a:pt x="44" y="39"/>
                    </a:cubicBezTo>
                    <a:cubicBezTo>
                      <a:pt x="41" y="32"/>
                      <a:pt x="33" y="21"/>
                      <a:pt x="26" y="27"/>
                    </a:cubicBezTo>
                    <a:cubicBezTo>
                      <a:pt x="23" y="29"/>
                      <a:pt x="24" y="34"/>
                      <a:pt x="27" y="36"/>
                    </a:cubicBezTo>
                    <a:cubicBezTo>
                      <a:pt x="29" y="37"/>
                      <a:pt x="31" y="38"/>
                      <a:pt x="34" y="39"/>
                    </a:cubicBezTo>
                    <a:cubicBezTo>
                      <a:pt x="36" y="40"/>
                      <a:pt x="39" y="40"/>
                      <a:pt x="41" y="41"/>
                    </a:cubicBezTo>
                    <a:cubicBezTo>
                      <a:pt x="32" y="42"/>
                      <a:pt x="24" y="53"/>
                      <a:pt x="26" y="62"/>
                    </a:cubicBezTo>
                    <a:cubicBezTo>
                      <a:pt x="24" y="60"/>
                      <a:pt x="22" y="58"/>
                      <a:pt x="20" y="56"/>
                    </a:cubicBezTo>
                    <a:cubicBezTo>
                      <a:pt x="17" y="54"/>
                      <a:pt x="15" y="53"/>
                      <a:pt x="12" y="52"/>
                    </a:cubicBezTo>
                    <a:cubicBezTo>
                      <a:pt x="7" y="51"/>
                      <a:pt x="3" y="52"/>
                      <a:pt x="1" y="57"/>
                    </a:cubicBezTo>
                    <a:cubicBezTo>
                      <a:pt x="0" y="62"/>
                      <a:pt x="5" y="64"/>
                      <a:pt x="8" y="65"/>
                    </a:cubicBezTo>
                    <a:cubicBezTo>
                      <a:pt x="10" y="65"/>
                      <a:pt x="13" y="65"/>
                      <a:pt x="15" y="65"/>
                    </a:cubicBezTo>
                    <a:cubicBezTo>
                      <a:pt x="17" y="65"/>
                      <a:pt x="19" y="65"/>
                      <a:pt x="22" y="65"/>
                    </a:cubicBezTo>
                    <a:cubicBezTo>
                      <a:pt x="19" y="67"/>
                      <a:pt x="17" y="70"/>
                      <a:pt x="16" y="73"/>
                    </a:cubicBezTo>
                    <a:cubicBezTo>
                      <a:pt x="15" y="75"/>
                      <a:pt x="15" y="76"/>
                      <a:pt x="14" y="78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78"/>
                      <a:pt x="16" y="76"/>
                      <a:pt x="17" y="74"/>
                    </a:cubicBezTo>
                    <a:cubicBezTo>
                      <a:pt x="19" y="70"/>
                      <a:pt x="23" y="65"/>
                      <a:pt x="27" y="65"/>
                    </a:cubicBezTo>
                    <a:cubicBezTo>
                      <a:pt x="28" y="65"/>
                      <a:pt x="28" y="64"/>
                      <a:pt x="28" y="63"/>
                    </a:cubicBezTo>
                    <a:cubicBezTo>
                      <a:pt x="23" y="53"/>
                      <a:pt x="35" y="42"/>
                      <a:pt x="45" y="42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2"/>
                      <a:pt x="46" y="42"/>
                      <a:pt x="46" y="41"/>
                    </a:cubicBezTo>
                    <a:cubicBezTo>
                      <a:pt x="46" y="35"/>
                      <a:pt x="48" y="30"/>
                      <a:pt x="53" y="26"/>
                    </a:cubicBezTo>
                    <a:cubicBezTo>
                      <a:pt x="56" y="23"/>
                      <a:pt x="62" y="22"/>
                      <a:pt x="66" y="22"/>
                    </a:cubicBezTo>
                    <a:cubicBezTo>
                      <a:pt x="67" y="23"/>
                      <a:pt x="67" y="22"/>
                      <a:pt x="67" y="22"/>
                    </a:cubicBezTo>
                    <a:cubicBezTo>
                      <a:pt x="68" y="20"/>
                      <a:pt x="69" y="17"/>
                      <a:pt x="70" y="15"/>
                    </a:cubicBezTo>
                    <a:cubicBezTo>
                      <a:pt x="71" y="15"/>
                      <a:pt x="71" y="15"/>
                      <a:pt x="71" y="14"/>
                    </a:cubicBezTo>
                    <a:close/>
                    <a:moveTo>
                      <a:pt x="25" y="63"/>
                    </a:moveTo>
                    <a:cubicBezTo>
                      <a:pt x="22" y="64"/>
                      <a:pt x="19" y="63"/>
                      <a:pt x="16" y="63"/>
                    </a:cubicBezTo>
                    <a:cubicBezTo>
                      <a:pt x="14" y="63"/>
                      <a:pt x="13" y="63"/>
                      <a:pt x="11" y="63"/>
                    </a:cubicBezTo>
                    <a:cubicBezTo>
                      <a:pt x="8" y="63"/>
                      <a:pt x="2" y="62"/>
                      <a:pt x="3" y="58"/>
                    </a:cubicBezTo>
                    <a:cubicBezTo>
                      <a:pt x="4" y="52"/>
                      <a:pt x="10" y="53"/>
                      <a:pt x="14" y="55"/>
                    </a:cubicBezTo>
                    <a:cubicBezTo>
                      <a:pt x="16" y="56"/>
                      <a:pt x="19" y="57"/>
                      <a:pt x="21" y="59"/>
                    </a:cubicBezTo>
                    <a:cubicBezTo>
                      <a:pt x="22" y="60"/>
                      <a:pt x="24" y="62"/>
                      <a:pt x="25" y="63"/>
                    </a:cubicBezTo>
                    <a:close/>
                    <a:moveTo>
                      <a:pt x="43" y="40"/>
                    </a:moveTo>
                    <a:cubicBezTo>
                      <a:pt x="40" y="38"/>
                      <a:pt x="36" y="38"/>
                      <a:pt x="32" y="37"/>
                    </a:cubicBezTo>
                    <a:cubicBezTo>
                      <a:pt x="29" y="35"/>
                      <a:pt x="22" y="32"/>
                      <a:pt x="27" y="28"/>
                    </a:cubicBezTo>
                    <a:cubicBezTo>
                      <a:pt x="30" y="25"/>
                      <a:pt x="35" y="29"/>
                      <a:pt x="37" y="31"/>
                    </a:cubicBezTo>
                    <a:cubicBezTo>
                      <a:pt x="39" y="34"/>
                      <a:pt x="41" y="36"/>
                      <a:pt x="43" y="40"/>
                    </a:cubicBezTo>
                    <a:close/>
                    <a:moveTo>
                      <a:pt x="65" y="20"/>
                    </a:moveTo>
                    <a:cubicBezTo>
                      <a:pt x="60" y="17"/>
                      <a:pt x="46" y="13"/>
                      <a:pt x="50" y="5"/>
                    </a:cubicBezTo>
                    <a:cubicBezTo>
                      <a:pt x="52" y="0"/>
                      <a:pt x="58" y="8"/>
                      <a:pt x="60" y="10"/>
                    </a:cubicBezTo>
                    <a:cubicBezTo>
                      <a:pt x="62" y="13"/>
                      <a:pt x="64" y="16"/>
                      <a:pt x="65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1" name="Freeform 4893"/>
              <p:cNvSpPr/>
              <p:nvPr/>
            </p:nvSpPr>
            <p:spPr bwMode="auto">
              <a:xfrm>
                <a:off x="6162" y="1974"/>
                <a:ext cx="128" cy="157"/>
              </a:xfrm>
              <a:custGeom>
                <a:gdLst>
                  <a:gd name="T0" fmla="*/ 7 w 54"/>
                  <a:gd name="T1" fmla="*/ 36 h 66"/>
                  <a:gd name="T2" fmla="*/ 1 w 54"/>
                  <a:gd name="T3" fmla="*/ 65 h 66"/>
                  <a:gd name="T4" fmla="*/ 0 w 54"/>
                  <a:gd name="T5" fmla="*/ 66 h 66"/>
                  <a:gd name="T6" fmla="*/ 0 w 54"/>
                  <a:gd name="T7" fmla="*/ 63 h 66"/>
                  <a:gd name="T8" fmla="*/ 32 w 54"/>
                  <a:gd name="T9" fmla="*/ 6 h 66"/>
                  <a:gd name="T10" fmla="*/ 52 w 54"/>
                  <a:gd name="T11" fmla="*/ 0 h 66"/>
                  <a:gd name="T12" fmla="*/ 54 w 54"/>
                  <a:gd name="T13" fmla="*/ 1 h 66"/>
                  <a:gd name="T14" fmla="*/ 7 w 54"/>
                  <a:gd name="T15" fmla="*/ 36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66">
                    <a:moveTo>
                      <a:pt x="7" y="36"/>
                    </a:moveTo>
                    <a:cubicBezTo>
                      <a:pt x="3" y="45"/>
                      <a:pt x="2" y="55"/>
                      <a:pt x="1" y="65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5"/>
                      <a:pt x="0" y="64"/>
                      <a:pt x="0" y="63"/>
                    </a:cubicBezTo>
                    <a:cubicBezTo>
                      <a:pt x="0" y="40"/>
                      <a:pt x="11" y="17"/>
                      <a:pt x="32" y="6"/>
                    </a:cubicBezTo>
                    <a:cubicBezTo>
                      <a:pt x="38" y="2"/>
                      <a:pt x="45" y="0"/>
                      <a:pt x="52" y="0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33" y="3"/>
                      <a:pt x="15" y="17"/>
                      <a:pt x="7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2" name="Freeform 4894"/>
              <p:cNvSpPr/>
              <p:nvPr/>
            </p:nvSpPr>
            <p:spPr bwMode="auto">
              <a:xfrm flipH="1">
                <a:off x="6290" y="1976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3" name="Freeform 4895"/>
              <p:cNvSpPr/>
              <p:nvPr/>
            </p:nvSpPr>
            <p:spPr bwMode="auto">
              <a:xfrm>
                <a:off x="6285" y="1974"/>
                <a:ext cx="5" cy="2"/>
              </a:xfrm>
              <a:custGeom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4" name="Freeform 4896"/>
              <p:cNvSpPr>
                <a:spLocks noEditPoints="1"/>
              </p:cNvSpPr>
              <p:nvPr/>
            </p:nvSpPr>
            <p:spPr bwMode="auto">
              <a:xfrm>
                <a:off x="6087" y="1905"/>
                <a:ext cx="180" cy="211"/>
              </a:xfrm>
              <a:custGeom>
                <a:gdLst>
                  <a:gd name="T0" fmla="*/ 56 w 76"/>
                  <a:gd name="T1" fmla="*/ 0 h 89"/>
                  <a:gd name="T2" fmla="*/ 51 w 76"/>
                  <a:gd name="T3" fmla="*/ 10 h 89"/>
                  <a:gd name="T4" fmla="*/ 44 w 76"/>
                  <a:gd name="T5" fmla="*/ 10 h 89"/>
                  <a:gd name="T6" fmla="*/ 32 w 76"/>
                  <a:gd name="T7" fmla="*/ 24 h 89"/>
                  <a:gd name="T8" fmla="*/ 28 w 76"/>
                  <a:gd name="T9" fmla="*/ 26 h 89"/>
                  <a:gd name="T10" fmla="*/ 14 w 76"/>
                  <a:gd name="T11" fmla="*/ 35 h 89"/>
                  <a:gd name="T12" fmla="*/ 13 w 76"/>
                  <a:gd name="T13" fmla="*/ 50 h 89"/>
                  <a:gd name="T14" fmla="*/ 2 w 76"/>
                  <a:gd name="T15" fmla="*/ 57 h 89"/>
                  <a:gd name="T16" fmla="*/ 5 w 76"/>
                  <a:gd name="T17" fmla="*/ 70 h 89"/>
                  <a:gd name="T18" fmla="*/ 7 w 76"/>
                  <a:gd name="T19" fmla="*/ 72 h 89"/>
                  <a:gd name="T20" fmla="*/ 14 w 76"/>
                  <a:gd name="T21" fmla="*/ 64 h 89"/>
                  <a:gd name="T22" fmla="*/ 13 w 76"/>
                  <a:gd name="T23" fmla="*/ 79 h 89"/>
                  <a:gd name="T24" fmla="*/ 23 w 76"/>
                  <a:gd name="T25" fmla="*/ 76 h 89"/>
                  <a:gd name="T26" fmla="*/ 23 w 76"/>
                  <a:gd name="T27" fmla="*/ 89 h 89"/>
                  <a:gd name="T28" fmla="*/ 43 w 76"/>
                  <a:gd name="T29" fmla="*/ 39 h 89"/>
                  <a:gd name="T30" fmla="*/ 69 w 76"/>
                  <a:gd name="T31" fmla="*/ 14 h 89"/>
                  <a:gd name="T32" fmla="*/ 65 w 76"/>
                  <a:gd name="T33" fmla="*/ 10 h 89"/>
                  <a:gd name="T34" fmla="*/ 63 w 76"/>
                  <a:gd name="T35" fmla="*/ 12 h 89"/>
                  <a:gd name="T36" fmla="*/ 57 w 76"/>
                  <a:gd name="T37" fmla="*/ 1 h 89"/>
                  <a:gd name="T38" fmla="*/ 73 w 76"/>
                  <a:gd name="T39" fmla="*/ 20 h 89"/>
                  <a:gd name="T40" fmla="*/ 58 w 76"/>
                  <a:gd name="T41" fmla="*/ 25 h 89"/>
                  <a:gd name="T42" fmla="*/ 41 w 76"/>
                  <a:gd name="T43" fmla="*/ 38 h 89"/>
                  <a:gd name="T44" fmla="*/ 49 w 76"/>
                  <a:gd name="T45" fmla="*/ 23 h 89"/>
                  <a:gd name="T46" fmla="*/ 45 w 76"/>
                  <a:gd name="T47" fmla="*/ 34 h 89"/>
                  <a:gd name="T48" fmla="*/ 30 w 76"/>
                  <a:gd name="T49" fmla="*/ 55 h 89"/>
                  <a:gd name="T50" fmla="*/ 39 w 76"/>
                  <a:gd name="T51" fmla="*/ 40 h 89"/>
                  <a:gd name="T52" fmla="*/ 16 w 76"/>
                  <a:gd name="T53" fmla="*/ 64 h 89"/>
                  <a:gd name="T54" fmla="*/ 29 w 76"/>
                  <a:gd name="T55" fmla="*/ 57 h 89"/>
                  <a:gd name="T56" fmla="*/ 16 w 76"/>
                  <a:gd name="T57" fmla="*/ 64 h 89"/>
                  <a:gd name="T58" fmla="*/ 15 w 76"/>
                  <a:gd name="T59" fmla="*/ 62 h 89"/>
                  <a:gd name="T60" fmla="*/ 6 w 76"/>
                  <a:gd name="T61" fmla="*/ 69 h 89"/>
                  <a:gd name="T62" fmla="*/ 12 w 76"/>
                  <a:gd name="T63" fmla="*/ 52 h 89"/>
                  <a:gd name="T64" fmla="*/ 24 w 76"/>
                  <a:gd name="T65" fmla="*/ 45 h 89"/>
                  <a:gd name="T66" fmla="*/ 22 w 76"/>
                  <a:gd name="T67" fmla="*/ 56 h 89"/>
                  <a:gd name="T68" fmla="*/ 16 w 76"/>
                  <a:gd name="T69" fmla="*/ 60 h 89"/>
                  <a:gd name="T70" fmla="*/ 24 w 76"/>
                  <a:gd name="T71" fmla="*/ 45 h 89"/>
                  <a:gd name="T72" fmla="*/ 26 w 76"/>
                  <a:gd name="T73" fmla="*/ 41 h 89"/>
                  <a:gd name="T74" fmla="*/ 15 w 76"/>
                  <a:gd name="T75" fmla="*/ 46 h 89"/>
                  <a:gd name="T76" fmla="*/ 20 w 76"/>
                  <a:gd name="T77" fmla="*/ 32 h 89"/>
                  <a:gd name="T78" fmla="*/ 27 w 76"/>
                  <a:gd name="T79" fmla="*/ 40 h 89"/>
                  <a:gd name="T80" fmla="*/ 38 w 76"/>
                  <a:gd name="T81" fmla="*/ 37 h 89"/>
                  <a:gd name="T82" fmla="*/ 29 w 76"/>
                  <a:gd name="T83" fmla="*/ 28 h 89"/>
                  <a:gd name="T84" fmla="*/ 47 w 76"/>
                  <a:gd name="T85" fmla="*/ 12 h 89"/>
                  <a:gd name="T86" fmla="*/ 41 w 76"/>
                  <a:gd name="T87" fmla="*/ 24 h 89"/>
                  <a:gd name="T88" fmla="*/ 34 w 76"/>
                  <a:gd name="T89" fmla="*/ 24 h 89"/>
                  <a:gd name="T90" fmla="*/ 37 w 76"/>
                  <a:gd name="T91" fmla="*/ 14 h 89"/>
                  <a:gd name="T92" fmla="*/ 62 w 76"/>
                  <a:gd name="T93" fmla="*/ 13 h 89"/>
                  <a:gd name="T94" fmla="*/ 49 w 76"/>
                  <a:gd name="T95" fmla="*/ 21 h 89"/>
                  <a:gd name="T96" fmla="*/ 50 w 76"/>
                  <a:gd name="T97" fmla="*/ 12 h 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6" h="89">
                    <a:moveTo>
                      <a:pt x="57" y="1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3" y="2"/>
                      <a:pt x="51" y="6"/>
                      <a:pt x="51" y="9"/>
                    </a:cubicBezTo>
                    <a:cubicBezTo>
                      <a:pt x="51" y="9"/>
                      <a:pt x="51" y="9"/>
                      <a:pt x="51" y="10"/>
                    </a:cubicBezTo>
                    <a:cubicBezTo>
                      <a:pt x="50" y="10"/>
                      <a:pt x="49" y="10"/>
                      <a:pt x="48" y="11"/>
                    </a:cubicBezTo>
                    <a:cubicBezTo>
                      <a:pt x="47" y="10"/>
                      <a:pt x="45" y="10"/>
                      <a:pt x="44" y="10"/>
                    </a:cubicBezTo>
                    <a:cubicBezTo>
                      <a:pt x="42" y="9"/>
                      <a:pt x="40" y="10"/>
                      <a:pt x="38" y="11"/>
                    </a:cubicBezTo>
                    <a:cubicBezTo>
                      <a:pt x="33" y="13"/>
                      <a:pt x="31" y="20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1" y="25"/>
                      <a:pt x="29" y="25"/>
                      <a:pt x="28" y="26"/>
                    </a:cubicBezTo>
                    <a:cubicBezTo>
                      <a:pt x="27" y="28"/>
                      <a:pt x="26" y="29"/>
                      <a:pt x="25" y="30"/>
                    </a:cubicBezTo>
                    <a:cubicBezTo>
                      <a:pt x="21" y="30"/>
                      <a:pt x="16" y="31"/>
                      <a:pt x="14" y="35"/>
                    </a:cubicBezTo>
                    <a:cubicBezTo>
                      <a:pt x="11" y="39"/>
                      <a:pt x="12" y="44"/>
                      <a:pt x="14" y="47"/>
                    </a:cubicBezTo>
                    <a:cubicBezTo>
                      <a:pt x="14" y="48"/>
                      <a:pt x="13" y="49"/>
                      <a:pt x="13" y="50"/>
                    </a:cubicBezTo>
                    <a:cubicBezTo>
                      <a:pt x="12" y="50"/>
                      <a:pt x="12" y="50"/>
                      <a:pt x="12" y="51"/>
                    </a:cubicBezTo>
                    <a:cubicBezTo>
                      <a:pt x="8" y="50"/>
                      <a:pt x="4" y="54"/>
                      <a:pt x="2" y="57"/>
                    </a:cubicBezTo>
                    <a:cubicBezTo>
                      <a:pt x="0" y="62"/>
                      <a:pt x="2" y="67"/>
                      <a:pt x="5" y="70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5" y="70"/>
                      <a:pt x="5" y="71"/>
                      <a:pt x="5" y="71"/>
                    </a:cubicBezTo>
                    <a:cubicBezTo>
                      <a:pt x="7" y="72"/>
                      <a:pt x="7" y="72"/>
                      <a:pt x="7" y="72"/>
                    </a:cubicBezTo>
                    <a:cubicBezTo>
                      <a:pt x="7" y="72"/>
                      <a:pt x="7" y="72"/>
                      <a:pt x="7" y="71"/>
                    </a:cubicBezTo>
                    <a:cubicBezTo>
                      <a:pt x="7" y="67"/>
                      <a:pt x="11" y="65"/>
                      <a:pt x="14" y="64"/>
                    </a:cubicBezTo>
                    <a:cubicBezTo>
                      <a:pt x="14" y="69"/>
                      <a:pt x="16" y="73"/>
                      <a:pt x="21" y="75"/>
                    </a:cubicBezTo>
                    <a:cubicBezTo>
                      <a:pt x="18" y="75"/>
                      <a:pt x="15" y="77"/>
                      <a:pt x="13" y="79"/>
                    </a:cubicBezTo>
                    <a:cubicBezTo>
                      <a:pt x="14" y="80"/>
                      <a:pt x="14" y="80"/>
                      <a:pt x="14" y="80"/>
                    </a:cubicBezTo>
                    <a:cubicBezTo>
                      <a:pt x="16" y="78"/>
                      <a:pt x="20" y="76"/>
                      <a:pt x="23" y="76"/>
                    </a:cubicBezTo>
                    <a:cubicBezTo>
                      <a:pt x="22" y="80"/>
                      <a:pt x="22" y="83"/>
                      <a:pt x="21" y="87"/>
                    </a:cubicBezTo>
                    <a:cubicBezTo>
                      <a:pt x="23" y="89"/>
                      <a:pt x="23" y="89"/>
                      <a:pt x="23" y="89"/>
                    </a:cubicBezTo>
                    <a:cubicBezTo>
                      <a:pt x="23" y="85"/>
                      <a:pt x="24" y="82"/>
                      <a:pt x="24" y="78"/>
                    </a:cubicBezTo>
                    <a:cubicBezTo>
                      <a:pt x="27" y="64"/>
                      <a:pt x="33" y="49"/>
                      <a:pt x="43" y="39"/>
                    </a:cubicBezTo>
                    <a:cubicBezTo>
                      <a:pt x="52" y="30"/>
                      <a:pt x="64" y="23"/>
                      <a:pt x="76" y="21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7" y="13"/>
                      <a:pt x="66" y="13"/>
                      <a:pt x="65" y="13"/>
                    </a:cubicBezTo>
                    <a:cubicBezTo>
                      <a:pt x="65" y="12"/>
                      <a:pt x="65" y="11"/>
                      <a:pt x="65" y="10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10"/>
                      <a:pt x="63" y="11"/>
                      <a:pt x="63" y="12"/>
                    </a:cubicBezTo>
                    <a:cubicBezTo>
                      <a:pt x="60" y="9"/>
                      <a:pt x="56" y="8"/>
                      <a:pt x="52" y="9"/>
                    </a:cubicBezTo>
                    <a:cubicBezTo>
                      <a:pt x="52" y="6"/>
                      <a:pt x="54" y="3"/>
                      <a:pt x="57" y="1"/>
                    </a:cubicBezTo>
                    <a:close/>
                    <a:moveTo>
                      <a:pt x="62" y="15"/>
                    </a:moveTo>
                    <a:cubicBezTo>
                      <a:pt x="66" y="13"/>
                      <a:pt x="72" y="15"/>
                      <a:pt x="73" y="20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68" y="21"/>
                      <a:pt x="63" y="23"/>
                      <a:pt x="58" y="25"/>
                    </a:cubicBezTo>
                    <a:cubicBezTo>
                      <a:pt x="57" y="21"/>
                      <a:pt x="58" y="16"/>
                      <a:pt x="62" y="15"/>
                    </a:cubicBezTo>
                    <a:close/>
                    <a:moveTo>
                      <a:pt x="41" y="38"/>
                    </a:moveTo>
                    <a:cubicBezTo>
                      <a:pt x="38" y="34"/>
                      <a:pt x="39" y="28"/>
                      <a:pt x="43" y="25"/>
                    </a:cubicBezTo>
                    <a:cubicBezTo>
                      <a:pt x="44" y="23"/>
                      <a:pt x="47" y="23"/>
                      <a:pt x="49" y="23"/>
                    </a:cubicBezTo>
                    <a:cubicBezTo>
                      <a:pt x="52" y="23"/>
                      <a:pt x="54" y="25"/>
                      <a:pt x="56" y="26"/>
                    </a:cubicBezTo>
                    <a:cubicBezTo>
                      <a:pt x="52" y="29"/>
                      <a:pt x="49" y="31"/>
                      <a:pt x="45" y="34"/>
                    </a:cubicBezTo>
                    <a:cubicBezTo>
                      <a:pt x="44" y="35"/>
                      <a:pt x="42" y="37"/>
                      <a:pt x="41" y="38"/>
                    </a:cubicBezTo>
                    <a:close/>
                    <a:moveTo>
                      <a:pt x="30" y="55"/>
                    </a:moveTo>
                    <a:cubicBezTo>
                      <a:pt x="25" y="53"/>
                      <a:pt x="24" y="47"/>
                      <a:pt x="27" y="43"/>
                    </a:cubicBezTo>
                    <a:cubicBezTo>
                      <a:pt x="29" y="39"/>
                      <a:pt x="36" y="37"/>
                      <a:pt x="39" y="40"/>
                    </a:cubicBezTo>
                    <a:cubicBezTo>
                      <a:pt x="35" y="45"/>
                      <a:pt x="32" y="50"/>
                      <a:pt x="30" y="55"/>
                    </a:cubicBezTo>
                    <a:close/>
                    <a:moveTo>
                      <a:pt x="16" y="64"/>
                    </a:moveTo>
                    <a:cubicBezTo>
                      <a:pt x="17" y="61"/>
                      <a:pt x="18" y="59"/>
                      <a:pt x="21" y="58"/>
                    </a:cubicBezTo>
                    <a:cubicBezTo>
                      <a:pt x="23" y="57"/>
                      <a:pt x="26" y="56"/>
                      <a:pt x="29" y="57"/>
                    </a:cubicBezTo>
                    <a:cubicBezTo>
                      <a:pt x="26" y="62"/>
                      <a:pt x="24" y="68"/>
                      <a:pt x="23" y="74"/>
                    </a:cubicBezTo>
                    <a:cubicBezTo>
                      <a:pt x="19" y="73"/>
                      <a:pt x="15" y="69"/>
                      <a:pt x="16" y="64"/>
                    </a:cubicBezTo>
                    <a:close/>
                    <a:moveTo>
                      <a:pt x="15" y="61"/>
                    </a:move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3"/>
                      <a:pt x="15" y="63"/>
                    </a:cubicBezTo>
                    <a:cubicBezTo>
                      <a:pt x="11" y="63"/>
                      <a:pt x="8" y="65"/>
                      <a:pt x="6" y="69"/>
                    </a:cubicBezTo>
                    <a:cubicBezTo>
                      <a:pt x="3" y="66"/>
                      <a:pt x="2" y="62"/>
                      <a:pt x="3" y="58"/>
                    </a:cubicBezTo>
                    <a:cubicBezTo>
                      <a:pt x="5" y="54"/>
                      <a:pt x="8" y="53"/>
                      <a:pt x="12" y="52"/>
                    </a:cubicBezTo>
                    <a:cubicBezTo>
                      <a:pt x="11" y="56"/>
                      <a:pt x="12" y="59"/>
                      <a:pt x="15" y="61"/>
                    </a:cubicBezTo>
                    <a:close/>
                    <a:moveTo>
                      <a:pt x="24" y="45"/>
                    </a:moveTo>
                    <a:cubicBezTo>
                      <a:pt x="23" y="48"/>
                      <a:pt x="24" y="52"/>
                      <a:pt x="27" y="55"/>
                    </a:cubicBezTo>
                    <a:cubicBezTo>
                      <a:pt x="25" y="55"/>
                      <a:pt x="23" y="55"/>
                      <a:pt x="22" y="56"/>
                    </a:cubicBezTo>
                    <a:cubicBezTo>
                      <a:pt x="20" y="56"/>
                      <a:pt x="18" y="58"/>
                      <a:pt x="16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3" y="58"/>
                      <a:pt x="13" y="53"/>
                      <a:pt x="14" y="50"/>
                    </a:cubicBezTo>
                    <a:cubicBezTo>
                      <a:pt x="16" y="46"/>
                      <a:pt x="20" y="44"/>
                      <a:pt x="24" y="45"/>
                    </a:cubicBezTo>
                    <a:close/>
                    <a:moveTo>
                      <a:pt x="27" y="40"/>
                    </a:moveTo>
                    <a:cubicBezTo>
                      <a:pt x="26" y="40"/>
                      <a:pt x="26" y="41"/>
                      <a:pt x="26" y="41"/>
                    </a:cubicBezTo>
                    <a:cubicBezTo>
                      <a:pt x="25" y="42"/>
                      <a:pt x="25" y="42"/>
                      <a:pt x="24" y="43"/>
                    </a:cubicBezTo>
                    <a:cubicBezTo>
                      <a:pt x="21" y="42"/>
                      <a:pt x="18" y="44"/>
                      <a:pt x="15" y="46"/>
                    </a:cubicBezTo>
                    <a:cubicBezTo>
                      <a:pt x="13" y="43"/>
                      <a:pt x="13" y="39"/>
                      <a:pt x="15" y="36"/>
                    </a:cubicBezTo>
                    <a:cubicBezTo>
                      <a:pt x="16" y="34"/>
                      <a:pt x="18" y="33"/>
                      <a:pt x="20" y="32"/>
                    </a:cubicBezTo>
                    <a:cubicBezTo>
                      <a:pt x="22" y="31"/>
                      <a:pt x="23" y="31"/>
                      <a:pt x="25" y="31"/>
                    </a:cubicBezTo>
                    <a:cubicBezTo>
                      <a:pt x="24" y="34"/>
                      <a:pt x="25" y="37"/>
                      <a:pt x="27" y="40"/>
                    </a:cubicBezTo>
                    <a:close/>
                    <a:moveTo>
                      <a:pt x="40" y="26"/>
                    </a:moveTo>
                    <a:cubicBezTo>
                      <a:pt x="37" y="29"/>
                      <a:pt x="37" y="34"/>
                      <a:pt x="38" y="37"/>
                    </a:cubicBezTo>
                    <a:cubicBezTo>
                      <a:pt x="35" y="36"/>
                      <a:pt x="31" y="38"/>
                      <a:pt x="28" y="39"/>
                    </a:cubicBezTo>
                    <a:cubicBezTo>
                      <a:pt x="26" y="35"/>
                      <a:pt x="25" y="31"/>
                      <a:pt x="29" y="28"/>
                    </a:cubicBezTo>
                    <a:cubicBezTo>
                      <a:pt x="32" y="25"/>
                      <a:pt x="36" y="24"/>
                      <a:pt x="40" y="26"/>
                    </a:cubicBezTo>
                    <a:close/>
                    <a:moveTo>
                      <a:pt x="47" y="12"/>
                    </a:moveTo>
                    <a:cubicBezTo>
                      <a:pt x="44" y="14"/>
                      <a:pt x="42" y="18"/>
                      <a:pt x="44" y="22"/>
                    </a:cubicBezTo>
                    <a:cubicBezTo>
                      <a:pt x="43" y="22"/>
                      <a:pt x="42" y="23"/>
                      <a:pt x="41" y="24"/>
                    </a:cubicBezTo>
                    <a:cubicBezTo>
                      <a:pt x="41" y="24"/>
                      <a:pt x="41" y="24"/>
                      <a:pt x="40" y="25"/>
                    </a:cubicBezTo>
                    <a:cubicBezTo>
                      <a:pt x="38" y="24"/>
                      <a:pt x="36" y="23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2" y="20"/>
                      <a:pt x="34" y="16"/>
                      <a:pt x="37" y="14"/>
                    </a:cubicBezTo>
                    <a:cubicBezTo>
                      <a:pt x="39" y="12"/>
                      <a:pt x="44" y="10"/>
                      <a:pt x="47" y="12"/>
                    </a:cubicBezTo>
                    <a:close/>
                    <a:moveTo>
                      <a:pt x="62" y="13"/>
                    </a:moveTo>
                    <a:cubicBezTo>
                      <a:pt x="58" y="15"/>
                      <a:pt x="55" y="20"/>
                      <a:pt x="56" y="24"/>
                    </a:cubicBezTo>
                    <a:cubicBezTo>
                      <a:pt x="54" y="22"/>
                      <a:pt x="52" y="21"/>
                      <a:pt x="49" y="21"/>
                    </a:cubicBezTo>
                    <a:cubicBezTo>
                      <a:pt x="48" y="21"/>
                      <a:pt x="47" y="21"/>
                      <a:pt x="45" y="21"/>
                    </a:cubicBezTo>
                    <a:cubicBezTo>
                      <a:pt x="44" y="17"/>
                      <a:pt x="47" y="14"/>
                      <a:pt x="50" y="12"/>
                    </a:cubicBezTo>
                    <a:cubicBezTo>
                      <a:pt x="54" y="9"/>
                      <a:pt x="59" y="10"/>
                      <a:pt x="62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5" name="Freeform 4897"/>
              <p:cNvSpPr/>
              <p:nvPr/>
            </p:nvSpPr>
            <p:spPr bwMode="auto">
              <a:xfrm>
                <a:off x="6165" y="1991"/>
                <a:ext cx="151" cy="137"/>
              </a:xfrm>
              <a:custGeom>
                <a:gdLst>
                  <a:gd name="T0" fmla="*/ 64 w 64"/>
                  <a:gd name="T1" fmla="*/ 5 h 58"/>
                  <a:gd name="T2" fmla="*/ 29 w 64"/>
                  <a:gd name="T3" fmla="*/ 52 h 58"/>
                  <a:gd name="T4" fmla="*/ 0 w 64"/>
                  <a:gd name="T5" fmla="*/ 58 h 58"/>
                  <a:gd name="T6" fmla="*/ 58 w 64"/>
                  <a:gd name="T7" fmla="*/ 0 h 58"/>
                  <a:gd name="T8" fmla="*/ 64 w 64"/>
                  <a:gd name="T9" fmla="*/ 5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57">
                    <a:moveTo>
                      <a:pt x="64" y="5"/>
                    </a:moveTo>
                    <a:cubicBezTo>
                      <a:pt x="62" y="26"/>
                      <a:pt x="48" y="44"/>
                      <a:pt x="29" y="52"/>
                    </a:cubicBezTo>
                    <a:cubicBezTo>
                      <a:pt x="20" y="56"/>
                      <a:pt x="10" y="58"/>
                      <a:pt x="0" y="58"/>
                    </a:cubicBezTo>
                    <a:cubicBezTo>
                      <a:pt x="58" y="0"/>
                      <a:pt x="58" y="0"/>
                      <a:pt x="58" y="0"/>
                    </a:cubicBezTo>
                    <a:lnTo>
                      <a:pt x="64" y="5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6" name="Freeform 4898"/>
              <p:cNvSpPr/>
              <p:nvPr/>
            </p:nvSpPr>
            <p:spPr bwMode="auto">
              <a:xfrm>
                <a:off x="6356" y="2043"/>
                <a:ext cx="8" cy="9"/>
              </a:xfrm>
              <a:custGeom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4 h 4"/>
                  <a:gd name="T6" fmla="*/ 0 w 3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7" name="Freeform 4899"/>
              <p:cNvSpPr/>
              <p:nvPr/>
            </p:nvSpPr>
            <p:spPr bwMode="auto">
              <a:xfrm>
                <a:off x="6359" y="2055"/>
                <a:ext cx="14" cy="12"/>
              </a:xfrm>
              <a:custGeom>
                <a:gdLst>
                  <a:gd name="T0" fmla="*/ 3 w 6"/>
                  <a:gd name="T1" fmla="*/ 5 h 5"/>
                  <a:gd name="T2" fmla="*/ 0 w 6"/>
                  <a:gd name="T3" fmla="*/ 1 h 5"/>
                  <a:gd name="T4" fmla="*/ 3 w 6"/>
                  <a:gd name="T5" fmla="*/ 0 h 5"/>
                  <a:gd name="T6" fmla="*/ 6 w 6"/>
                  <a:gd name="T7" fmla="*/ 2 h 5"/>
                  <a:gd name="T8" fmla="*/ 3 w 6"/>
                  <a:gd name="T9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4"/>
                      <a:pt x="1" y="2"/>
                      <a:pt x="0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6" y="2"/>
                      <a:pt x="6" y="2"/>
                      <a:pt x="6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8" name="Freeform 4900"/>
              <p:cNvSpPr/>
              <p:nvPr/>
            </p:nvSpPr>
            <p:spPr bwMode="auto">
              <a:xfrm>
                <a:off x="6366" y="2067"/>
                <a:ext cx="19" cy="16"/>
              </a:xfrm>
              <a:custGeom>
                <a:gdLst>
                  <a:gd name="T0" fmla="*/ 0 w 8"/>
                  <a:gd name="T1" fmla="*/ 7 h 7"/>
                  <a:gd name="T2" fmla="*/ 0 w 8"/>
                  <a:gd name="T3" fmla="*/ 4 h 7"/>
                  <a:gd name="T4" fmla="*/ 5 w 8"/>
                  <a:gd name="T5" fmla="*/ 0 h 7"/>
                  <a:gd name="T6" fmla="*/ 8 w 8"/>
                  <a:gd name="T7" fmla="*/ 2 h 7"/>
                  <a:gd name="T8" fmla="*/ 0 w 8"/>
                  <a:gd name="T9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2" y="3"/>
                      <a:pt x="3" y="1"/>
                      <a:pt x="5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5"/>
                      <a:pt x="3" y="7"/>
                      <a:pt x="0" y="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9" name="Freeform 4901"/>
              <p:cNvSpPr/>
              <p:nvPr/>
            </p:nvSpPr>
            <p:spPr bwMode="auto">
              <a:xfrm>
                <a:off x="6366" y="2059"/>
                <a:ext cx="12" cy="17"/>
              </a:xfrm>
              <a:custGeom>
                <a:gdLst>
                  <a:gd name="T0" fmla="*/ 5 w 5"/>
                  <a:gd name="T1" fmla="*/ 3 h 7"/>
                  <a:gd name="T2" fmla="*/ 0 w 5"/>
                  <a:gd name="T3" fmla="*/ 7 h 7"/>
                  <a:gd name="T4" fmla="*/ 0 w 5"/>
                  <a:gd name="T5" fmla="*/ 3 h 7"/>
                  <a:gd name="T6" fmla="*/ 3 w 5"/>
                  <a:gd name="T7" fmla="*/ 0 h 7"/>
                  <a:gd name="T8" fmla="*/ 5 w 5"/>
                  <a:gd name="T9" fmla="*/ 3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3"/>
                    </a:moveTo>
                    <a:cubicBezTo>
                      <a:pt x="3" y="4"/>
                      <a:pt x="2" y="6"/>
                      <a:pt x="0" y="7"/>
                    </a:cubicBezTo>
                    <a:cubicBezTo>
                      <a:pt x="0" y="6"/>
                      <a:pt x="0" y="4"/>
                      <a:pt x="0" y="3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0" name="Freeform 4902"/>
              <p:cNvSpPr/>
              <p:nvPr/>
            </p:nvSpPr>
            <p:spPr bwMode="auto">
              <a:xfrm>
                <a:off x="6328" y="2036"/>
                <a:ext cx="28" cy="35"/>
              </a:xfrm>
              <a:custGeom>
                <a:gdLst>
                  <a:gd name="T0" fmla="*/ 0 w 12"/>
                  <a:gd name="T1" fmla="*/ 14 h 15"/>
                  <a:gd name="T2" fmla="*/ 5 w 12"/>
                  <a:gd name="T3" fmla="*/ 0 h 15"/>
                  <a:gd name="T4" fmla="*/ 6 w 12"/>
                  <a:gd name="T5" fmla="*/ 0 h 15"/>
                  <a:gd name="T6" fmla="*/ 10 w 12"/>
                  <a:gd name="T7" fmla="*/ 10 h 15"/>
                  <a:gd name="T8" fmla="*/ 0 w 12"/>
                  <a:gd name="T9" fmla="*/ 1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0" y="14"/>
                    </a:moveTo>
                    <a:cubicBezTo>
                      <a:pt x="2" y="9"/>
                      <a:pt x="4" y="4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10" y="0"/>
                      <a:pt x="12" y="6"/>
                      <a:pt x="10" y="10"/>
                    </a:cubicBezTo>
                    <a:cubicBezTo>
                      <a:pt x="9" y="14"/>
                      <a:pt x="4" y="15"/>
                      <a:pt x="0" y="1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1" name="Freeform 4903"/>
              <p:cNvSpPr/>
              <p:nvPr/>
            </p:nvSpPr>
            <p:spPr bwMode="auto">
              <a:xfrm>
                <a:off x="6330" y="2059"/>
                <a:ext cx="31" cy="36"/>
              </a:xfrm>
              <a:custGeom>
                <a:gdLst>
                  <a:gd name="T0" fmla="*/ 3 w 13"/>
                  <a:gd name="T1" fmla="*/ 15 h 15"/>
                  <a:gd name="T2" fmla="*/ 3 w 13"/>
                  <a:gd name="T3" fmla="*/ 13 h 15"/>
                  <a:gd name="T4" fmla="*/ 0 w 13"/>
                  <a:gd name="T5" fmla="*/ 6 h 15"/>
                  <a:gd name="T6" fmla="*/ 11 w 13"/>
                  <a:gd name="T7" fmla="*/ 0 h 15"/>
                  <a:gd name="T8" fmla="*/ 13 w 13"/>
                  <a:gd name="T9" fmla="*/ 4 h 15"/>
                  <a:gd name="T10" fmla="*/ 8 w 13"/>
                  <a:gd name="T11" fmla="*/ 10 h 15"/>
                  <a:gd name="T12" fmla="*/ 3 w 13"/>
                  <a:gd name="T13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3" y="15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0"/>
                      <a:pt x="2" y="8"/>
                      <a:pt x="0" y="6"/>
                    </a:cubicBezTo>
                    <a:cubicBezTo>
                      <a:pt x="4" y="7"/>
                      <a:pt x="10" y="5"/>
                      <a:pt x="11" y="0"/>
                    </a:cubicBezTo>
                    <a:cubicBezTo>
                      <a:pt x="12" y="1"/>
                      <a:pt x="13" y="3"/>
                      <a:pt x="13" y="4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2" name="Freeform 4904"/>
              <p:cNvSpPr/>
              <p:nvPr/>
            </p:nvSpPr>
            <p:spPr bwMode="auto">
              <a:xfrm>
                <a:off x="6338" y="2083"/>
                <a:ext cx="11" cy="17"/>
              </a:xfrm>
              <a:custGeom>
                <a:gdLst>
                  <a:gd name="T0" fmla="*/ 1 w 5"/>
                  <a:gd name="T1" fmla="*/ 7 h 7"/>
                  <a:gd name="T2" fmla="*/ 0 w 5"/>
                  <a:gd name="T3" fmla="*/ 7 h 7"/>
                  <a:gd name="T4" fmla="*/ 0 w 5"/>
                  <a:gd name="T5" fmla="*/ 5 h 7"/>
                  <a:gd name="T6" fmla="*/ 5 w 5"/>
                  <a:gd name="T7" fmla="*/ 0 h 7"/>
                  <a:gd name="T8" fmla="*/ 1 w 5"/>
                  <a:gd name="T9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1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2" y="4"/>
                      <a:pt x="1" y="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3" name="Freeform 4905"/>
              <p:cNvSpPr/>
              <p:nvPr/>
            </p:nvSpPr>
            <p:spPr bwMode="auto">
              <a:xfrm>
                <a:off x="6352" y="2081"/>
                <a:ext cx="12" cy="16"/>
              </a:xfrm>
              <a:custGeom>
                <a:gdLst>
                  <a:gd name="T0" fmla="*/ 0 w 5"/>
                  <a:gd name="T1" fmla="*/ 7 h 7"/>
                  <a:gd name="T2" fmla="*/ 5 w 5"/>
                  <a:gd name="T3" fmla="*/ 0 h 7"/>
                  <a:gd name="T4" fmla="*/ 3 w 5"/>
                  <a:gd name="T5" fmla="*/ 3 h 7"/>
                  <a:gd name="T6" fmla="*/ 0 w 5"/>
                  <a:gd name="T7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1" y="4"/>
                      <a:pt x="3" y="2"/>
                      <a:pt x="5" y="0"/>
                    </a:cubicBezTo>
                    <a:cubicBezTo>
                      <a:pt x="5" y="1"/>
                      <a:pt x="4" y="2"/>
                      <a:pt x="3" y="3"/>
                    </a:cubicBezTo>
                    <a:cubicBezTo>
                      <a:pt x="3" y="5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4" name="Freeform 4906"/>
              <p:cNvSpPr/>
              <p:nvPr/>
            </p:nvSpPr>
            <p:spPr bwMode="auto">
              <a:xfrm>
                <a:off x="6340" y="2069"/>
                <a:ext cx="24" cy="31"/>
              </a:xfrm>
              <a:custGeom>
                <a:gdLst>
                  <a:gd name="T0" fmla="*/ 10 w 10"/>
                  <a:gd name="T1" fmla="*/ 5 h 13"/>
                  <a:gd name="T2" fmla="*/ 5 w 10"/>
                  <a:gd name="T3" fmla="*/ 12 h 13"/>
                  <a:gd name="T4" fmla="*/ 0 w 10"/>
                  <a:gd name="T5" fmla="*/ 13 h 13"/>
                  <a:gd name="T6" fmla="*/ 4 w 10"/>
                  <a:gd name="T7" fmla="*/ 6 h 13"/>
                  <a:gd name="T8" fmla="*/ 9 w 10"/>
                  <a:gd name="T9" fmla="*/ 0 h 13"/>
                  <a:gd name="T10" fmla="*/ 10 w 10"/>
                  <a:gd name="T11" fmla="*/ 5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3">
                    <a:moveTo>
                      <a:pt x="10" y="5"/>
                    </a:moveTo>
                    <a:cubicBezTo>
                      <a:pt x="8" y="7"/>
                      <a:pt x="6" y="9"/>
                      <a:pt x="5" y="12"/>
                    </a:cubicBezTo>
                    <a:cubicBezTo>
                      <a:pt x="3" y="13"/>
                      <a:pt x="2" y="13"/>
                      <a:pt x="0" y="13"/>
                    </a:cubicBezTo>
                    <a:cubicBezTo>
                      <a:pt x="1" y="10"/>
                      <a:pt x="3" y="8"/>
                      <a:pt x="4" y="6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2"/>
                      <a:pt x="10" y="3"/>
                      <a:pt x="10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5" name="Freeform 4907"/>
              <p:cNvSpPr/>
              <p:nvPr/>
            </p:nvSpPr>
            <p:spPr bwMode="auto">
              <a:xfrm>
                <a:off x="6297" y="2116"/>
                <a:ext cx="19" cy="19"/>
              </a:xfrm>
              <a:custGeom>
                <a:gdLst>
                  <a:gd name="T0" fmla="*/ 0 w 8"/>
                  <a:gd name="T1" fmla="*/ 8 h 8"/>
                  <a:gd name="T2" fmla="*/ 1 w 8"/>
                  <a:gd name="T3" fmla="*/ 0 h 8"/>
                  <a:gd name="T4" fmla="*/ 8 w 8"/>
                  <a:gd name="T5" fmla="*/ 0 h 8"/>
                  <a:gd name="T6" fmla="*/ 5 w 8"/>
                  <a:gd name="T7" fmla="*/ 3 h 8"/>
                  <a:gd name="T8" fmla="*/ 0 w 8"/>
                  <a:gd name="T9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5"/>
                      <a:pt x="2" y="2"/>
                      <a:pt x="1" y="0"/>
                    </a:cubicBezTo>
                    <a:cubicBezTo>
                      <a:pt x="3" y="1"/>
                      <a:pt x="5" y="1"/>
                      <a:pt x="8" y="0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6" name="Freeform 4908"/>
              <p:cNvSpPr/>
              <p:nvPr/>
            </p:nvSpPr>
            <p:spPr bwMode="auto">
              <a:xfrm>
                <a:off x="6295" y="2124"/>
                <a:ext cx="21" cy="21"/>
              </a:xfrm>
              <a:custGeom>
                <a:gdLst>
                  <a:gd name="T0" fmla="*/ 9 w 9"/>
                  <a:gd name="T1" fmla="*/ 8 h 9"/>
                  <a:gd name="T2" fmla="*/ 0 w 9"/>
                  <a:gd name="T3" fmla="*/ 7 h 9"/>
                  <a:gd name="T4" fmla="*/ 1 w 9"/>
                  <a:gd name="T5" fmla="*/ 5 h 9"/>
                  <a:gd name="T6" fmla="*/ 6 w 9"/>
                  <a:gd name="T7" fmla="*/ 0 h 9"/>
                  <a:gd name="T8" fmla="*/ 9 w 9"/>
                  <a:gd name="T9" fmla="*/ 8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9" y="8"/>
                    </a:moveTo>
                    <a:cubicBezTo>
                      <a:pt x="6" y="9"/>
                      <a:pt x="3" y="9"/>
                      <a:pt x="0" y="7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3"/>
                      <a:pt x="8" y="5"/>
                      <a:pt x="9" y="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7" name="Freeform 4909"/>
              <p:cNvSpPr/>
              <p:nvPr/>
            </p:nvSpPr>
            <p:spPr bwMode="auto">
              <a:xfrm>
                <a:off x="6309" y="2114"/>
                <a:ext cx="21" cy="29"/>
              </a:xfrm>
              <a:custGeom>
                <a:gdLst>
                  <a:gd name="T0" fmla="*/ 5 w 9"/>
                  <a:gd name="T1" fmla="*/ 10 h 12"/>
                  <a:gd name="T2" fmla="*/ 3 w 9"/>
                  <a:gd name="T3" fmla="*/ 12 h 12"/>
                  <a:gd name="T4" fmla="*/ 0 w 9"/>
                  <a:gd name="T5" fmla="*/ 4 h 12"/>
                  <a:gd name="T6" fmla="*/ 3 w 9"/>
                  <a:gd name="T7" fmla="*/ 1 h 12"/>
                  <a:gd name="T8" fmla="*/ 7 w 9"/>
                  <a:gd name="T9" fmla="*/ 0 h 12"/>
                  <a:gd name="T10" fmla="*/ 5 w 9"/>
                  <a:gd name="T11" fmla="*/ 1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2">
                    <a:moveTo>
                      <a:pt x="5" y="10"/>
                    </a:moveTo>
                    <a:cubicBezTo>
                      <a:pt x="4" y="11"/>
                      <a:pt x="4" y="12"/>
                      <a:pt x="3" y="12"/>
                    </a:cubicBezTo>
                    <a:cubicBezTo>
                      <a:pt x="2" y="9"/>
                      <a:pt x="1" y="7"/>
                      <a:pt x="0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6" y="0"/>
                      <a:pt x="7" y="0"/>
                    </a:cubicBezTo>
                    <a:cubicBezTo>
                      <a:pt x="9" y="3"/>
                      <a:pt x="8" y="8"/>
                      <a:pt x="5" y="1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8" name="Freeform 4910"/>
              <p:cNvSpPr/>
              <p:nvPr/>
            </p:nvSpPr>
            <p:spPr bwMode="auto">
              <a:xfrm>
                <a:off x="6333" y="2102"/>
                <a:ext cx="5" cy="10"/>
              </a:xfrm>
              <a:custGeom>
                <a:gdLst>
                  <a:gd name="T0" fmla="*/ 0 w 2"/>
                  <a:gd name="T1" fmla="*/ 2 h 4"/>
                  <a:gd name="T2" fmla="*/ 1 w 2"/>
                  <a:gd name="T3" fmla="*/ 0 h 4"/>
                  <a:gd name="T4" fmla="*/ 2 w 2"/>
                  <a:gd name="T5" fmla="*/ 1 h 4"/>
                  <a:gd name="T6" fmla="*/ 0 w 2"/>
                  <a:gd name="T7" fmla="*/ 4 h 4"/>
                  <a:gd name="T8" fmla="*/ 0 w 2"/>
                  <a:gd name="T9" fmla="*/ 2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9" name="Freeform 4911"/>
              <p:cNvSpPr/>
              <p:nvPr/>
            </p:nvSpPr>
            <p:spPr bwMode="auto">
              <a:xfrm>
                <a:off x="6335" y="2095"/>
                <a:ext cx="29" cy="33"/>
              </a:xfrm>
              <a:custGeom>
                <a:gdLst>
                  <a:gd name="T0" fmla="*/ 10 w 12"/>
                  <a:gd name="T1" fmla="*/ 0 h 14"/>
                  <a:gd name="T2" fmla="*/ 8 w 12"/>
                  <a:gd name="T3" fmla="*/ 10 h 14"/>
                  <a:gd name="T4" fmla="*/ 0 w 12"/>
                  <a:gd name="T5" fmla="*/ 14 h 14"/>
                  <a:gd name="T6" fmla="*/ 5 w 12"/>
                  <a:gd name="T7" fmla="*/ 3 h 14"/>
                  <a:gd name="T8" fmla="*/ 10 w 12"/>
                  <a:gd name="T9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0" y="0"/>
                    </a:moveTo>
                    <a:cubicBezTo>
                      <a:pt x="12" y="3"/>
                      <a:pt x="10" y="8"/>
                      <a:pt x="8" y="10"/>
                    </a:cubicBezTo>
                    <a:cubicBezTo>
                      <a:pt x="6" y="12"/>
                      <a:pt x="3" y="14"/>
                      <a:pt x="0" y="14"/>
                    </a:cubicBezTo>
                    <a:cubicBezTo>
                      <a:pt x="2" y="10"/>
                      <a:pt x="3" y="7"/>
                      <a:pt x="5" y="3"/>
                    </a:cubicBezTo>
                    <a:cubicBezTo>
                      <a:pt x="7" y="3"/>
                      <a:pt x="9" y="2"/>
                      <a:pt x="10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0" name="Freeform 4912"/>
              <p:cNvSpPr/>
              <p:nvPr/>
            </p:nvSpPr>
            <p:spPr bwMode="auto">
              <a:xfrm>
                <a:off x="6328" y="2102"/>
                <a:ext cx="19" cy="26"/>
              </a:xfrm>
              <a:custGeom>
                <a:gdLst>
                  <a:gd name="T0" fmla="*/ 8 w 8"/>
                  <a:gd name="T1" fmla="*/ 0 h 11"/>
                  <a:gd name="T2" fmla="*/ 3 w 8"/>
                  <a:gd name="T3" fmla="*/ 11 h 11"/>
                  <a:gd name="T4" fmla="*/ 1 w 8"/>
                  <a:gd name="T5" fmla="*/ 10 h 11"/>
                  <a:gd name="T6" fmla="*/ 1 w 8"/>
                  <a:gd name="T7" fmla="*/ 10 h 11"/>
                  <a:gd name="T8" fmla="*/ 0 w 8"/>
                  <a:gd name="T9" fmla="*/ 4 h 11"/>
                  <a:gd name="T10" fmla="*/ 1 w 8"/>
                  <a:gd name="T11" fmla="*/ 3 h 11"/>
                  <a:gd name="T12" fmla="*/ 2 w 8"/>
                  <a:gd name="T13" fmla="*/ 2 h 11"/>
                  <a:gd name="T14" fmla="*/ 2 w 8"/>
                  <a:gd name="T15" fmla="*/ 4 h 11"/>
                  <a:gd name="T16" fmla="*/ 4 w 8"/>
                  <a:gd name="T17" fmla="*/ 1 h 11"/>
                  <a:gd name="T18" fmla="*/ 8 w 8"/>
                  <a:gd name="T19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1">
                    <a:moveTo>
                      <a:pt x="8" y="0"/>
                    </a:moveTo>
                    <a:cubicBezTo>
                      <a:pt x="6" y="4"/>
                      <a:pt x="5" y="7"/>
                      <a:pt x="3" y="11"/>
                    </a:cubicBezTo>
                    <a:cubicBezTo>
                      <a:pt x="3" y="11"/>
                      <a:pt x="2" y="11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2" y="6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1" name="Freeform 4913"/>
              <p:cNvSpPr/>
              <p:nvPr/>
            </p:nvSpPr>
            <p:spPr bwMode="auto">
              <a:xfrm>
                <a:off x="6297" y="2074"/>
                <a:ext cx="38" cy="42"/>
              </a:xfrm>
              <a:custGeom>
                <a:gdLst>
                  <a:gd name="T0" fmla="*/ 0 w 16"/>
                  <a:gd name="T1" fmla="*/ 15 h 18"/>
                  <a:gd name="T2" fmla="*/ 4 w 16"/>
                  <a:gd name="T3" fmla="*/ 11 h 18"/>
                  <a:gd name="T4" fmla="*/ 12 w 16"/>
                  <a:gd name="T5" fmla="*/ 0 h 18"/>
                  <a:gd name="T6" fmla="*/ 15 w 16"/>
                  <a:gd name="T7" fmla="*/ 7 h 18"/>
                  <a:gd name="T8" fmla="*/ 14 w 16"/>
                  <a:gd name="T9" fmla="*/ 11 h 18"/>
                  <a:gd name="T10" fmla="*/ 11 w 16"/>
                  <a:gd name="T11" fmla="*/ 15 h 18"/>
                  <a:gd name="T12" fmla="*/ 0 w 16"/>
                  <a:gd name="T13" fmla="*/ 15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8">
                    <a:moveTo>
                      <a:pt x="0" y="15"/>
                    </a:moveTo>
                    <a:cubicBezTo>
                      <a:pt x="1" y="14"/>
                      <a:pt x="3" y="12"/>
                      <a:pt x="4" y="11"/>
                    </a:cubicBezTo>
                    <a:cubicBezTo>
                      <a:pt x="7" y="7"/>
                      <a:pt x="10" y="4"/>
                      <a:pt x="12" y="0"/>
                    </a:cubicBezTo>
                    <a:cubicBezTo>
                      <a:pt x="13" y="2"/>
                      <a:pt x="15" y="4"/>
                      <a:pt x="15" y="7"/>
                    </a:cubicBezTo>
                    <a:cubicBezTo>
                      <a:pt x="16" y="8"/>
                      <a:pt x="15" y="10"/>
                      <a:pt x="14" y="11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7" y="17"/>
                      <a:pt x="3" y="18"/>
                      <a:pt x="0" y="15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2" name="Freeform 4914"/>
              <p:cNvSpPr/>
              <p:nvPr/>
            </p:nvSpPr>
            <p:spPr bwMode="auto">
              <a:xfrm>
                <a:off x="6323" y="2100"/>
                <a:ext cx="7" cy="9"/>
              </a:xfrm>
              <a:custGeom>
                <a:gdLst>
                  <a:gd name="T0" fmla="*/ 0 w 3"/>
                  <a:gd name="T1" fmla="*/ 4 h 4"/>
                  <a:gd name="T2" fmla="*/ 3 w 3"/>
                  <a:gd name="T3" fmla="*/ 0 h 4"/>
                  <a:gd name="T4" fmla="*/ 2 w 3"/>
                  <a:gd name="T5" fmla="*/ 3 h 4"/>
                  <a:gd name="T6" fmla="*/ 0 w 3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1" y="3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3" name="Freeform 4915"/>
              <p:cNvSpPr/>
              <p:nvPr/>
            </p:nvSpPr>
            <p:spPr bwMode="auto">
              <a:xfrm>
                <a:off x="6257" y="2114"/>
                <a:ext cx="43" cy="36"/>
              </a:xfrm>
              <a:custGeom>
                <a:gdLst>
                  <a:gd name="T0" fmla="*/ 12 w 18"/>
                  <a:gd name="T1" fmla="*/ 12 h 15"/>
                  <a:gd name="T2" fmla="*/ 0 w 18"/>
                  <a:gd name="T3" fmla="*/ 9 h 15"/>
                  <a:gd name="T4" fmla="*/ 15 w 18"/>
                  <a:gd name="T5" fmla="*/ 0 h 15"/>
                  <a:gd name="T6" fmla="*/ 12 w 18"/>
                  <a:gd name="T7" fmla="*/ 1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5">
                    <a:moveTo>
                      <a:pt x="12" y="12"/>
                    </a:moveTo>
                    <a:cubicBezTo>
                      <a:pt x="8" y="15"/>
                      <a:pt x="3" y="14"/>
                      <a:pt x="0" y="9"/>
                    </a:cubicBezTo>
                    <a:cubicBezTo>
                      <a:pt x="5" y="7"/>
                      <a:pt x="10" y="4"/>
                      <a:pt x="15" y="0"/>
                    </a:cubicBezTo>
                    <a:cubicBezTo>
                      <a:pt x="18" y="3"/>
                      <a:pt x="16" y="10"/>
                      <a:pt x="12" y="1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4" name="Freeform 4916"/>
              <p:cNvSpPr/>
              <p:nvPr/>
            </p:nvSpPr>
            <p:spPr bwMode="auto">
              <a:xfrm>
                <a:off x="6226" y="2171"/>
                <a:ext cx="29" cy="28"/>
              </a:xfrm>
              <a:custGeom>
                <a:gdLst>
                  <a:gd name="T0" fmla="*/ 0 w 12"/>
                  <a:gd name="T1" fmla="*/ 9 h 12"/>
                  <a:gd name="T2" fmla="*/ 5 w 12"/>
                  <a:gd name="T3" fmla="*/ 0 h 12"/>
                  <a:gd name="T4" fmla="*/ 6 w 12"/>
                  <a:gd name="T5" fmla="*/ 0 h 12"/>
                  <a:gd name="T6" fmla="*/ 7 w 12"/>
                  <a:gd name="T7" fmla="*/ 0 h 12"/>
                  <a:gd name="T8" fmla="*/ 12 w 12"/>
                  <a:gd name="T9" fmla="*/ 3 h 12"/>
                  <a:gd name="T10" fmla="*/ 3 w 12"/>
                  <a:gd name="T11" fmla="*/ 12 h 12"/>
                  <a:gd name="T12" fmla="*/ 0 w 12"/>
                  <a:gd name="T13" fmla="*/ 9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9"/>
                    </a:moveTo>
                    <a:cubicBezTo>
                      <a:pt x="3" y="7"/>
                      <a:pt x="5" y="4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8" y="2"/>
                      <a:pt x="10" y="3"/>
                      <a:pt x="12" y="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1"/>
                      <a:pt x="1" y="10"/>
                      <a:pt x="0" y="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5" name="Freeform 4917"/>
              <p:cNvSpPr/>
              <p:nvPr/>
            </p:nvSpPr>
            <p:spPr bwMode="auto">
              <a:xfrm>
                <a:off x="6233" y="2178"/>
                <a:ext cx="29" cy="21"/>
              </a:xfrm>
              <a:custGeom>
                <a:gdLst>
                  <a:gd name="T0" fmla="*/ 12 w 12"/>
                  <a:gd name="T1" fmla="*/ 0 h 9"/>
                  <a:gd name="T2" fmla="*/ 12 w 12"/>
                  <a:gd name="T3" fmla="*/ 3 h 9"/>
                  <a:gd name="T4" fmla="*/ 7 w 12"/>
                  <a:gd name="T5" fmla="*/ 9 h 9"/>
                  <a:gd name="T6" fmla="*/ 0 w 12"/>
                  <a:gd name="T7" fmla="*/ 9 h 9"/>
                  <a:gd name="T8" fmla="*/ 9 w 12"/>
                  <a:gd name="T9" fmla="*/ 0 h 9"/>
                  <a:gd name="T10" fmla="*/ 12 w 12"/>
                  <a:gd name="T1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12" y="0"/>
                    </a:moveTo>
                    <a:cubicBezTo>
                      <a:pt x="12" y="1"/>
                      <a:pt x="12" y="2"/>
                      <a:pt x="12" y="3"/>
                    </a:cubicBezTo>
                    <a:cubicBezTo>
                      <a:pt x="11" y="6"/>
                      <a:pt x="10" y="8"/>
                      <a:pt x="7" y="9"/>
                    </a:cubicBezTo>
                    <a:cubicBezTo>
                      <a:pt x="4" y="9"/>
                      <a:pt x="2" y="9"/>
                      <a:pt x="0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6" name="Freeform 4918"/>
              <p:cNvSpPr/>
              <p:nvPr/>
            </p:nvSpPr>
            <p:spPr bwMode="auto">
              <a:xfrm>
                <a:off x="6262" y="2178"/>
                <a:ext cx="2" cy="7"/>
              </a:xfrm>
              <a:custGeom>
                <a:gdLst>
                  <a:gd name="T0" fmla="*/ 0 w 1"/>
                  <a:gd name="T1" fmla="*/ 3 h 3"/>
                  <a:gd name="T2" fmla="*/ 0 w 1"/>
                  <a:gd name="T3" fmla="*/ 0 h 3"/>
                  <a:gd name="T4" fmla="*/ 1 w 1"/>
                  <a:gd name="T5" fmla="*/ 0 h 3"/>
                  <a:gd name="T6" fmla="*/ 0 w 1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7" name="Freeform 4919"/>
              <p:cNvSpPr/>
              <p:nvPr/>
            </p:nvSpPr>
            <p:spPr bwMode="auto">
              <a:xfrm>
                <a:off x="6281" y="2197"/>
                <a:ext cx="28" cy="55"/>
              </a:xfrm>
              <a:custGeom>
                <a:gdLst>
                  <a:gd name="T0" fmla="*/ 9 w 12"/>
                  <a:gd name="T1" fmla="*/ 11 h 23"/>
                  <a:gd name="T2" fmla="*/ 7 w 12"/>
                  <a:gd name="T3" fmla="*/ 22 h 23"/>
                  <a:gd name="T4" fmla="*/ 1 w 12"/>
                  <a:gd name="T5" fmla="*/ 14 h 23"/>
                  <a:gd name="T6" fmla="*/ 1 w 12"/>
                  <a:gd name="T7" fmla="*/ 9 h 23"/>
                  <a:gd name="T8" fmla="*/ 1 w 12"/>
                  <a:gd name="T9" fmla="*/ 0 h 23"/>
                  <a:gd name="T10" fmla="*/ 5 w 12"/>
                  <a:gd name="T11" fmla="*/ 4 h 23"/>
                  <a:gd name="T12" fmla="*/ 9 w 12"/>
                  <a:gd name="T13" fmla="*/ 11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3">
                    <a:moveTo>
                      <a:pt x="9" y="11"/>
                    </a:moveTo>
                    <a:cubicBezTo>
                      <a:pt x="11" y="15"/>
                      <a:pt x="12" y="21"/>
                      <a:pt x="7" y="22"/>
                    </a:cubicBezTo>
                    <a:cubicBezTo>
                      <a:pt x="2" y="23"/>
                      <a:pt x="1" y="17"/>
                      <a:pt x="1" y="14"/>
                    </a:cubicBezTo>
                    <a:cubicBezTo>
                      <a:pt x="1" y="12"/>
                      <a:pt x="1" y="11"/>
                      <a:pt x="1" y="9"/>
                    </a:cubicBezTo>
                    <a:cubicBezTo>
                      <a:pt x="1" y="6"/>
                      <a:pt x="0" y="3"/>
                      <a:pt x="1" y="0"/>
                    </a:cubicBezTo>
                    <a:cubicBezTo>
                      <a:pt x="2" y="2"/>
                      <a:pt x="4" y="3"/>
                      <a:pt x="5" y="4"/>
                    </a:cubicBezTo>
                    <a:cubicBezTo>
                      <a:pt x="7" y="6"/>
                      <a:pt x="8" y="9"/>
                      <a:pt x="9" y="1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8" name="Freeform 4920"/>
              <p:cNvSpPr/>
              <p:nvPr/>
            </p:nvSpPr>
            <p:spPr bwMode="auto">
              <a:xfrm>
                <a:off x="6219" y="2195"/>
                <a:ext cx="12" cy="9"/>
              </a:xfrm>
              <a:custGeom>
                <a:gdLst>
                  <a:gd name="T0" fmla="*/ 0 w 5"/>
                  <a:gd name="T1" fmla="*/ 0 h 4"/>
                  <a:gd name="T2" fmla="*/ 1 w 5"/>
                  <a:gd name="T3" fmla="*/ 0 h 4"/>
                  <a:gd name="T4" fmla="*/ 1 w 5"/>
                  <a:gd name="T5" fmla="*/ 0 h 4"/>
                  <a:gd name="T6" fmla="*/ 5 w 5"/>
                  <a:gd name="T7" fmla="*/ 3 h 4"/>
                  <a:gd name="T8" fmla="*/ 4 w 5"/>
                  <a:gd name="T9" fmla="*/ 4 h 4"/>
                  <a:gd name="T10" fmla="*/ 0 w 5"/>
                  <a:gd name="T1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4" y="2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9" name="Freeform 4921"/>
              <p:cNvSpPr/>
              <p:nvPr/>
            </p:nvSpPr>
            <p:spPr bwMode="auto">
              <a:xfrm>
                <a:off x="6229" y="2190"/>
                <a:ext cx="38" cy="28"/>
              </a:xfrm>
              <a:custGeom>
                <a:gdLst>
                  <a:gd name="T0" fmla="*/ 10 w 16"/>
                  <a:gd name="T1" fmla="*/ 5 h 12"/>
                  <a:gd name="T2" fmla="*/ 15 w 16"/>
                  <a:gd name="T3" fmla="*/ 0 h 12"/>
                  <a:gd name="T4" fmla="*/ 16 w 16"/>
                  <a:gd name="T5" fmla="*/ 8 h 12"/>
                  <a:gd name="T6" fmla="*/ 12 w 16"/>
                  <a:gd name="T7" fmla="*/ 11 h 12"/>
                  <a:gd name="T8" fmla="*/ 6 w 16"/>
                  <a:gd name="T9" fmla="*/ 12 h 12"/>
                  <a:gd name="T10" fmla="*/ 0 w 16"/>
                  <a:gd name="T11" fmla="*/ 6 h 12"/>
                  <a:gd name="T12" fmla="*/ 1 w 16"/>
                  <a:gd name="T13" fmla="*/ 5 h 12"/>
                  <a:gd name="T14" fmla="*/ 10 w 16"/>
                  <a:gd name="T15" fmla="*/ 5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0" y="5"/>
                    </a:moveTo>
                    <a:cubicBezTo>
                      <a:pt x="12" y="4"/>
                      <a:pt x="14" y="2"/>
                      <a:pt x="15" y="0"/>
                    </a:cubicBezTo>
                    <a:cubicBezTo>
                      <a:pt x="16" y="3"/>
                      <a:pt x="16" y="6"/>
                      <a:pt x="16" y="8"/>
                    </a:cubicBezTo>
                    <a:cubicBezTo>
                      <a:pt x="15" y="9"/>
                      <a:pt x="14" y="10"/>
                      <a:pt x="12" y="11"/>
                    </a:cubicBezTo>
                    <a:cubicBezTo>
                      <a:pt x="10" y="12"/>
                      <a:pt x="8" y="12"/>
                      <a:pt x="6" y="1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6"/>
                      <a:pt x="7" y="6"/>
                      <a:pt x="10" y="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0" name="Freeform 4922"/>
              <p:cNvSpPr/>
              <p:nvPr/>
            </p:nvSpPr>
            <p:spPr bwMode="auto">
              <a:xfrm>
                <a:off x="6271" y="2076"/>
                <a:ext cx="128" cy="126"/>
              </a:xfrm>
              <a:custGeom>
                <a:gdLst>
                  <a:gd name="T0" fmla="*/ 38 w 54"/>
                  <a:gd name="T1" fmla="*/ 18 h 53"/>
                  <a:gd name="T2" fmla="*/ 39 w 54"/>
                  <a:gd name="T3" fmla="*/ 11 h 53"/>
                  <a:gd name="T4" fmla="*/ 38 w 54"/>
                  <a:gd name="T5" fmla="*/ 7 h 53"/>
                  <a:gd name="T6" fmla="*/ 40 w 54"/>
                  <a:gd name="T7" fmla="*/ 4 h 53"/>
                  <a:gd name="T8" fmla="*/ 40 w 54"/>
                  <a:gd name="T9" fmla="*/ 4 h 53"/>
                  <a:gd name="T10" fmla="*/ 49 w 54"/>
                  <a:gd name="T11" fmla="*/ 0 h 53"/>
                  <a:gd name="T12" fmla="*/ 54 w 54"/>
                  <a:gd name="T13" fmla="*/ 5 h 53"/>
                  <a:gd name="T14" fmla="*/ 53 w 54"/>
                  <a:gd name="T15" fmla="*/ 6 h 53"/>
                  <a:gd name="T16" fmla="*/ 46 w 54"/>
                  <a:gd name="T17" fmla="*/ 9 h 53"/>
                  <a:gd name="T18" fmla="*/ 46 w 54"/>
                  <a:gd name="T19" fmla="*/ 10 h 53"/>
                  <a:gd name="T20" fmla="*/ 42 w 54"/>
                  <a:gd name="T21" fmla="*/ 23 h 53"/>
                  <a:gd name="T22" fmla="*/ 27 w 54"/>
                  <a:gd name="T23" fmla="*/ 30 h 53"/>
                  <a:gd name="T24" fmla="*/ 26 w 54"/>
                  <a:gd name="T25" fmla="*/ 31 h 53"/>
                  <a:gd name="T26" fmla="*/ 26 w 54"/>
                  <a:gd name="T27" fmla="*/ 31 h 53"/>
                  <a:gd name="T28" fmla="*/ 5 w 54"/>
                  <a:gd name="T29" fmla="*/ 48 h 53"/>
                  <a:gd name="T30" fmla="*/ 3 w 54"/>
                  <a:gd name="T31" fmla="*/ 49 h 53"/>
                  <a:gd name="T32" fmla="*/ 2 w 54"/>
                  <a:gd name="T33" fmla="*/ 53 h 53"/>
                  <a:gd name="T34" fmla="*/ 0 w 54"/>
                  <a:gd name="T35" fmla="*/ 44 h 53"/>
                  <a:gd name="T36" fmla="*/ 0 w 54"/>
                  <a:gd name="T37" fmla="*/ 43 h 53"/>
                  <a:gd name="T38" fmla="*/ 2 w 54"/>
                  <a:gd name="T39" fmla="*/ 41 h 53"/>
                  <a:gd name="T40" fmla="*/ 14 w 54"/>
                  <a:gd name="T41" fmla="*/ 41 h 53"/>
                  <a:gd name="T42" fmla="*/ 19 w 54"/>
                  <a:gd name="T43" fmla="*/ 30 h 53"/>
                  <a:gd name="T44" fmla="*/ 20 w 54"/>
                  <a:gd name="T45" fmla="*/ 29 h 53"/>
                  <a:gd name="T46" fmla="*/ 21 w 54"/>
                  <a:gd name="T47" fmla="*/ 30 h 53"/>
                  <a:gd name="T48" fmla="*/ 24 w 54"/>
                  <a:gd name="T49" fmla="*/ 30 h 53"/>
                  <a:gd name="T50" fmla="*/ 27 w 54"/>
                  <a:gd name="T51" fmla="*/ 23 h 53"/>
                  <a:gd name="T52" fmla="*/ 38 w 54"/>
                  <a:gd name="T53" fmla="*/ 18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4" h="52">
                    <a:moveTo>
                      <a:pt x="38" y="18"/>
                    </a:moveTo>
                    <a:cubicBezTo>
                      <a:pt x="39" y="15"/>
                      <a:pt x="40" y="13"/>
                      <a:pt x="39" y="11"/>
                    </a:cubicBezTo>
                    <a:cubicBezTo>
                      <a:pt x="39" y="10"/>
                      <a:pt x="39" y="8"/>
                      <a:pt x="38" y="7"/>
                    </a:cubicBezTo>
                    <a:cubicBezTo>
                      <a:pt x="39" y="6"/>
                      <a:pt x="39" y="5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3" y="4"/>
                      <a:pt x="47" y="2"/>
                      <a:pt x="49" y="0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3" y="5"/>
                      <a:pt x="53" y="6"/>
                    </a:cubicBezTo>
                    <a:cubicBezTo>
                      <a:pt x="51" y="7"/>
                      <a:pt x="48" y="8"/>
                      <a:pt x="46" y="9"/>
                    </a:cubicBezTo>
                    <a:cubicBezTo>
                      <a:pt x="46" y="9"/>
                      <a:pt x="46" y="9"/>
                      <a:pt x="46" y="10"/>
                    </a:cubicBezTo>
                    <a:cubicBezTo>
                      <a:pt x="46" y="14"/>
                      <a:pt x="45" y="20"/>
                      <a:pt x="42" y="23"/>
                    </a:cubicBezTo>
                    <a:cubicBezTo>
                      <a:pt x="38" y="28"/>
                      <a:pt x="33" y="30"/>
                      <a:pt x="27" y="30"/>
                    </a:cubicBezTo>
                    <a:cubicBezTo>
                      <a:pt x="26" y="30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42"/>
                      <a:pt x="15" y="53"/>
                      <a:pt x="5" y="48"/>
                    </a:cubicBezTo>
                    <a:cubicBezTo>
                      <a:pt x="4" y="48"/>
                      <a:pt x="3" y="48"/>
                      <a:pt x="3" y="49"/>
                    </a:cubicBezTo>
                    <a:cubicBezTo>
                      <a:pt x="3" y="50"/>
                      <a:pt x="3" y="51"/>
                      <a:pt x="2" y="53"/>
                    </a:cubicBezTo>
                    <a:cubicBezTo>
                      <a:pt x="1" y="50"/>
                      <a:pt x="1" y="47"/>
                      <a:pt x="0" y="44"/>
                    </a:cubicBezTo>
                    <a:cubicBezTo>
                      <a:pt x="0" y="44"/>
                      <a:pt x="0" y="43"/>
                      <a:pt x="0" y="43"/>
                    </a:cubicBezTo>
                    <a:cubicBezTo>
                      <a:pt x="0" y="42"/>
                      <a:pt x="1" y="42"/>
                      <a:pt x="2" y="41"/>
                    </a:cubicBezTo>
                    <a:cubicBezTo>
                      <a:pt x="5" y="43"/>
                      <a:pt x="10" y="44"/>
                      <a:pt x="14" y="41"/>
                    </a:cubicBezTo>
                    <a:cubicBezTo>
                      <a:pt x="18" y="39"/>
                      <a:pt x="19" y="34"/>
                      <a:pt x="19" y="30"/>
                    </a:cubicBezTo>
                    <a:cubicBezTo>
                      <a:pt x="19" y="30"/>
                      <a:pt x="19" y="29"/>
                      <a:pt x="20" y="29"/>
                    </a:cubicBezTo>
                    <a:cubicBezTo>
                      <a:pt x="20" y="30"/>
                      <a:pt x="20" y="30"/>
                      <a:pt x="21" y="30"/>
                    </a:cubicBezTo>
                    <a:cubicBezTo>
                      <a:pt x="21" y="32"/>
                      <a:pt x="24" y="32"/>
                      <a:pt x="24" y="30"/>
                    </a:cubicBezTo>
                    <a:cubicBezTo>
                      <a:pt x="25" y="28"/>
                      <a:pt x="26" y="26"/>
                      <a:pt x="27" y="23"/>
                    </a:cubicBezTo>
                    <a:cubicBezTo>
                      <a:pt x="31" y="24"/>
                      <a:pt x="36" y="21"/>
                      <a:pt x="38" y="1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1" name="Freeform 4923"/>
              <p:cNvSpPr/>
              <p:nvPr/>
            </p:nvSpPr>
            <p:spPr bwMode="auto">
              <a:xfrm>
                <a:off x="6264" y="2178"/>
                <a:ext cx="12" cy="31"/>
              </a:xfrm>
              <a:custGeom>
                <a:gdLst>
                  <a:gd name="T0" fmla="*/ 5 w 5"/>
                  <a:gd name="T1" fmla="*/ 10 h 13"/>
                  <a:gd name="T2" fmla="*/ 1 w 5"/>
                  <a:gd name="T3" fmla="*/ 13 h 13"/>
                  <a:gd name="T4" fmla="*/ 0 w 5"/>
                  <a:gd name="T5" fmla="*/ 5 h 13"/>
                  <a:gd name="T6" fmla="*/ 1 w 5"/>
                  <a:gd name="T7" fmla="*/ 0 h 13"/>
                  <a:gd name="T8" fmla="*/ 2 w 5"/>
                  <a:gd name="T9" fmla="*/ 0 h 13"/>
                  <a:gd name="T10" fmla="*/ 3 w 5"/>
                  <a:gd name="T11" fmla="*/ 0 h 13"/>
                  <a:gd name="T12" fmla="*/ 3 w 5"/>
                  <a:gd name="T13" fmla="*/ 1 h 13"/>
                  <a:gd name="T14" fmla="*/ 5 w 5"/>
                  <a:gd name="T15" fmla="*/ 1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3">
                    <a:moveTo>
                      <a:pt x="5" y="10"/>
                    </a:moveTo>
                    <a:cubicBezTo>
                      <a:pt x="4" y="11"/>
                      <a:pt x="3" y="12"/>
                      <a:pt x="1" y="13"/>
                    </a:cubicBezTo>
                    <a:cubicBezTo>
                      <a:pt x="1" y="11"/>
                      <a:pt x="1" y="8"/>
                      <a:pt x="0" y="5"/>
                    </a:cubicBezTo>
                    <a:cubicBezTo>
                      <a:pt x="1" y="4"/>
                      <a:pt x="2" y="2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4"/>
                      <a:pt x="4" y="7"/>
                      <a:pt x="5" y="1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2" name="Freeform 4924"/>
              <p:cNvSpPr/>
              <p:nvPr/>
            </p:nvSpPr>
            <p:spPr bwMode="auto">
              <a:xfrm>
                <a:off x="6319" y="2131"/>
                <a:ext cx="16" cy="21"/>
              </a:xfrm>
              <a:custGeom>
                <a:gdLst>
                  <a:gd name="T0" fmla="*/ 1 w 7"/>
                  <a:gd name="T1" fmla="*/ 7 h 9"/>
                  <a:gd name="T2" fmla="*/ 0 w 7"/>
                  <a:gd name="T3" fmla="*/ 6 h 9"/>
                  <a:gd name="T4" fmla="*/ 3 w 7"/>
                  <a:gd name="T5" fmla="*/ 4 h 9"/>
                  <a:gd name="T6" fmla="*/ 5 w 7"/>
                  <a:gd name="T7" fmla="*/ 0 h 9"/>
                  <a:gd name="T8" fmla="*/ 5 w 7"/>
                  <a:gd name="T9" fmla="*/ 0 h 9"/>
                  <a:gd name="T10" fmla="*/ 7 w 7"/>
                  <a:gd name="T11" fmla="*/ 0 h 9"/>
                  <a:gd name="T12" fmla="*/ 4 w 7"/>
                  <a:gd name="T13" fmla="*/ 7 h 9"/>
                  <a:gd name="T14" fmla="*/ 1 w 7"/>
                  <a:gd name="T15" fmla="*/ 7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1" y="7"/>
                    </a:moveTo>
                    <a:cubicBezTo>
                      <a:pt x="0" y="7"/>
                      <a:pt x="0" y="7"/>
                      <a:pt x="0" y="6"/>
                    </a:cubicBezTo>
                    <a:cubicBezTo>
                      <a:pt x="1" y="6"/>
                      <a:pt x="2" y="5"/>
                      <a:pt x="3" y="4"/>
                    </a:cubicBezTo>
                    <a:cubicBezTo>
                      <a:pt x="4" y="3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6" y="3"/>
                      <a:pt x="5" y="5"/>
                      <a:pt x="4" y="7"/>
                    </a:cubicBezTo>
                    <a:cubicBezTo>
                      <a:pt x="4" y="9"/>
                      <a:pt x="1" y="9"/>
                      <a:pt x="1" y="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3" name="Freeform 4925"/>
              <p:cNvSpPr/>
              <p:nvPr/>
            </p:nvSpPr>
            <p:spPr bwMode="auto">
              <a:xfrm>
                <a:off x="6359" y="2178"/>
                <a:ext cx="12" cy="19"/>
              </a:xfrm>
              <a:custGeom>
                <a:gdLst>
                  <a:gd name="T0" fmla="*/ 4 w 5"/>
                  <a:gd name="T1" fmla="*/ 6 h 8"/>
                  <a:gd name="T2" fmla="*/ 0 w 5"/>
                  <a:gd name="T3" fmla="*/ 8 h 8"/>
                  <a:gd name="T4" fmla="*/ 3 w 5"/>
                  <a:gd name="T5" fmla="*/ 1 h 8"/>
                  <a:gd name="T6" fmla="*/ 3 w 5"/>
                  <a:gd name="T7" fmla="*/ 0 h 8"/>
                  <a:gd name="T8" fmla="*/ 4 w 5"/>
                  <a:gd name="T9" fmla="*/ 6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4" y="6"/>
                    </a:moveTo>
                    <a:cubicBezTo>
                      <a:pt x="2" y="7"/>
                      <a:pt x="1" y="8"/>
                      <a:pt x="0" y="8"/>
                    </a:cubicBezTo>
                    <a:cubicBezTo>
                      <a:pt x="1" y="6"/>
                      <a:pt x="2" y="3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4" y="2"/>
                      <a:pt x="5" y="4"/>
                      <a:pt x="4" y="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4" name="Freeform 4926"/>
              <p:cNvSpPr/>
              <p:nvPr/>
            </p:nvSpPr>
            <p:spPr bwMode="auto">
              <a:xfrm>
                <a:off x="6338" y="2154"/>
                <a:ext cx="21" cy="36"/>
              </a:xfrm>
              <a:custGeom>
                <a:gdLst>
                  <a:gd name="T0" fmla="*/ 3 w 9"/>
                  <a:gd name="T1" fmla="*/ 11 h 15"/>
                  <a:gd name="T2" fmla="*/ 0 w 9"/>
                  <a:gd name="T3" fmla="*/ 0 h 15"/>
                  <a:gd name="T4" fmla="*/ 9 w 9"/>
                  <a:gd name="T5" fmla="*/ 6 h 15"/>
                  <a:gd name="T6" fmla="*/ 9 w 9"/>
                  <a:gd name="T7" fmla="*/ 7 h 15"/>
                  <a:gd name="T8" fmla="*/ 6 w 9"/>
                  <a:gd name="T9" fmla="*/ 15 h 15"/>
                  <a:gd name="T10" fmla="*/ 3 w 9"/>
                  <a:gd name="T11" fmla="*/ 1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3" y="11"/>
                    </a:moveTo>
                    <a:cubicBezTo>
                      <a:pt x="2" y="7"/>
                      <a:pt x="2" y="3"/>
                      <a:pt x="0" y="0"/>
                    </a:cubicBezTo>
                    <a:cubicBezTo>
                      <a:pt x="4" y="2"/>
                      <a:pt x="7" y="4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8" y="9"/>
                      <a:pt x="7" y="12"/>
                      <a:pt x="6" y="15"/>
                    </a:cubicBezTo>
                    <a:cubicBezTo>
                      <a:pt x="5" y="14"/>
                      <a:pt x="4" y="12"/>
                      <a:pt x="3" y="1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5" name="Freeform 4927"/>
              <p:cNvSpPr/>
              <p:nvPr/>
            </p:nvSpPr>
            <p:spPr bwMode="auto">
              <a:xfrm>
                <a:off x="6352" y="2171"/>
                <a:ext cx="14" cy="26"/>
              </a:xfrm>
              <a:custGeom>
                <a:gdLst>
                  <a:gd name="T0" fmla="*/ 6 w 6"/>
                  <a:gd name="T1" fmla="*/ 4 h 11"/>
                  <a:gd name="T2" fmla="*/ 3 w 6"/>
                  <a:gd name="T3" fmla="*/ 11 h 11"/>
                  <a:gd name="T4" fmla="*/ 0 w 6"/>
                  <a:gd name="T5" fmla="*/ 8 h 11"/>
                  <a:gd name="T6" fmla="*/ 3 w 6"/>
                  <a:gd name="T7" fmla="*/ 0 h 11"/>
                  <a:gd name="T8" fmla="*/ 6 w 6"/>
                  <a:gd name="T9" fmla="*/ 3 h 11"/>
                  <a:gd name="T10" fmla="*/ 6 w 6"/>
                  <a:gd name="T11" fmla="*/ 4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">
                    <a:moveTo>
                      <a:pt x="6" y="4"/>
                    </a:moveTo>
                    <a:cubicBezTo>
                      <a:pt x="5" y="6"/>
                      <a:pt x="4" y="9"/>
                      <a:pt x="3" y="11"/>
                    </a:cubicBezTo>
                    <a:cubicBezTo>
                      <a:pt x="2" y="11"/>
                      <a:pt x="1" y="10"/>
                      <a:pt x="0" y="8"/>
                    </a:cubicBezTo>
                    <a:cubicBezTo>
                      <a:pt x="1" y="5"/>
                      <a:pt x="2" y="2"/>
                      <a:pt x="3" y="0"/>
                    </a:cubicBezTo>
                    <a:cubicBezTo>
                      <a:pt x="4" y="1"/>
                      <a:pt x="6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6" name="Freeform 4928"/>
              <p:cNvSpPr/>
              <p:nvPr/>
            </p:nvSpPr>
            <p:spPr bwMode="auto">
              <a:xfrm>
                <a:off x="6399" y="2116"/>
                <a:ext cx="31" cy="27"/>
              </a:xfrm>
              <a:custGeom>
                <a:gdLst>
                  <a:gd name="T0" fmla="*/ 9 w 13"/>
                  <a:gd name="T1" fmla="*/ 9 h 11"/>
                  <a:gd name="T2" fmla="*/ 0 w 13"/>
                  <a:gd name="T3" fmla="*/ 5 h 11"/>
                  <a:gd name="T4" fmla="*/ 5 w 13"/>
                  <a:gd name="T5" fmla="*/ 0 h 11"/>
                  <a:gd name="T6" fmla="*/ 9 w 13"/>
                  <a:gd name="T7" fmla="*/ 9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9" y="9"/>
                    </a:moveTo>
                    <a:cubicBezTo>
                      <a:pt x="5" y="11"/>
                      <a:pt x="2" y="9"/>
                      <a:pt x="0" y="5"/>
                    </a:cubicBezTo>
                    <a:cubicBezTo>
                      <a:pt x="1" y="3"/>
                      <a:pt x="3" y="1"/>
                      <a:pt x="5" y="0"/>
                    </a:cubicBezTo>
                    <a:cubicBezTo>
                      <a:pt x="8" y="2"/>
                      <a:pt x="13" y="7"/>
                      <a:pt x="9" y="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7" name="Freeform 4929"/>
              <p:cNvSpPr/>
              <p:nvPr/>
            </p:nvSpPr>
            <p:spPr bwMode="auto">
              <a:xfrm>
                <a:off x="6387" y="2102"/>
                <a:ext cx="14" cy="17"/>
              </a:xfrm>
              <a:custGeom>
                <a:gdLst>
                  <a:gd name="T0" fmla="*/ 3 w 6"/>
                  <a:gd name="T1" fmla="*/ 7 h 7"/>
                  <a:gd name="T2" fmla="*/ 0 w 6"/>
                  <a:gd name="T3" fmla="*/ 0 h 7"/>
                  <a:gd name="T4" fmla="*/ 6 w 6"/>
                  <a:gd name="T5" fmla="*/ 3 h 7"/>
                  <a:gd name="T6" fmla="*/ 3 w 6"/>
                  <a:gd name="T7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7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4" y="2"/>
                      <a:pt x="6" y="3"/>
                    </a:cubicBezTo>
                    <a:cubicBezTo>
                      <a:pt x="5" y="5"/>
                      <a:pt x="4" y="6"/>
                      <a:pt x="3" y="7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8" name="Freeform 4930"/>
              <p:cNvSpPr/>
              <p:nvPr/>
            </p:nvSpPr>
            <p:spPr bwMode="auto">
              <a:xfrm>
                <a:off x="6394" y="2109"/>
                <a:ext cx="17" cy="19"/>
              </a:xfrm>
              <a:custGeom>
                <a:gdLst>
                  <a:gd name="T0" fmla="*/ 7 w 7"/>
                  <a:gd name="T1" fmla="*/ 3 h 8"/>
                  <a:gd name="T2" fmla="*/ 2 w 7"/>
                  <a:gd name="T3" fmla="*/ 8 h 8"/>
                  <a:gd name="T4" fmla="*/ 0 w 7"/>
                  <a:gd name="T5" fmla="*/ 4 h 8"/>
                  <a:gd name="T6" fmla="*/ 3 w 7"/>
                  <a:gd name="T7" fmla="*/ 0 h 8"/>
                  <a:gd name="T8" fmla="*/ 6 w 7"/>
                  <a:gd name="T9" fmla="*/ 2 h 8"/>
                  <a:gd name="T10" fmla="*/ 7 w 7"/>
                  <a:gd name="T11" fmla="*/ 3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3"/>
                    </a:moveTo>
                    <a:cubicBezTo>
                      <a:pt x="5" y="4"/>
                      <a:pt x="3" y="6"/>
                      <a:pt x="2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1" y="3"/>
                      <a:pt x="2" y="2"/>
                      <a:pt x="3" y="0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9" name="Freeform 4931"/>
              <p:cNvSpPr/>
              <p:nvPr/>
            </p:nvSpPr>
            <p:spPr bwMode="auto">
              <a:xfrm>
                <a:off x="6200" y="2157"/>
                <a:ext cx="36" cy="35"/>
              </a:xfrm>
              <a:custGeom>
                <a:gdLst>
                  <a:gd name="T0" fmla="*/ 4 w 15"/>
                  <a:gd name="T1" fmla="*/ 0 h 15"/>
                  <a:gd name="T2" fmla="*/ 15 w 15"/>
                  <a:gd name="T3" fmla="*/ 7 h 15"/>
                  <a:gd name="T4" fmla="*/ 8 w 15"/>
                  <a:gd name="T5" fmla="*/ 14 h 15"/>
                  <a:gd name="T6" fmla="*/ 7 w 15"/>
                  <a:gd name="T7" fmla="*/ 15 h 15"/>
                  <a:gd name="T8" fmla="*/ 0 w 15"/>
                  <a:gd name="T9" fmla="*/ 8 h 15"/>
                  <a:gd name="T10" fmla="*/ 4 w 15"/>
                  <a:gd name="T11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4" y="0"/>
                    </a:moveTo>
                    <a:cubicBezTo>
                      <a:pt x="6" y="5"/>
                      <a:pt x="10" y="7"/>
                      <a:pt x="15" y="7"/>
                    </a:cubicBezTo>
                    <a:cubicBezTo>
                      <a:pt x="14" y="10"/>
                      <a:pt x="12" y="14"/>
                      <a:pt x="8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6"/>
                      <a:pt x="4" y="3"/>
                      <a:pt x="4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0" name="Freeform 4932"/>
              <p:cNvSpPr/>
              <p:nvPr/>
            </p:nvSpPr>
            <p:spPr bwMode="auto">
              <a:xfrm>
                <a:off x="6278" y="2143"/>
                <a:ext cx="36" cy="33"/>
              </a:xfrm>
              <a:custGeom>
                <a:gdLst>
                  <a:gd name="T0" fmla="*/ 15 w 15"/>
                  <a:gd name="T1" fmla="*/ 2 h 14"/>
                  <a:gd name="T2" fmla="*/ 14 w 15"/>
                  <a:gd name="T3" fmla="*/ 7 h 14"/>
                  <a:gd name="T4" fmla="*/ 10 w 15"/>
                  <a:gd name="T5" fmla="*/ 12 h 14"/>
                  <a:gd name="T6" fmla="*/ 0 w 15"/>
                  <a:gd name="T7" fmla="*/ 12 h 14"/>
                  <a:gd name="T8" fmla="*/ 3 w 15"/>
                  <a:gd name="T9" fmla="*/ 3 h 14"/>
                  <a:gd name="T10" fmla="*/ 5 w 15"/>
                  <a:gd name="T11" fmla="*/ 1 h 14"/>
                  <a:gd name="T12" fmla="*/ 6 w 15"/>
                  <a:gd name="T13" fmla="*/ 0 h 14"/>
                  <a:gd name="T14" fmla="*/ 15 w 15"/>
                  <a:gd name="T15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4">
                    <a:moveTo>
                      <a:pt x="15" y="2"/>
                    </a:moveTo>
                    <a:cubicBezTo>
                      <a:pt x="15" y="4"/>
                      <a:pt x="15" y="5"/>
                      <a:pt x="14" y="7"/>
                    </a:cubicBezTo>
                    <a:cubicBezTo>
                      <a:pt x="14" y="9"/>
                      <a:pt x="12" y="11"/>
                      <a:pt x="10" y="12"/>
                    </a:cubicBezTo>
                    <a:cubicBezTo>
                      <a:pt x="7" y="14"/>
                      <a:pt x="3" y="14"/>
                      <a:pt x="0" y="12"/>
                    </a:cubicBezTo>
                    <a:cubicBezTo>
                      <a:pt x="3" y="9"/>
                      <a:pt x="4" y="6"/>
                      <a:pt x="3" y="3"/>
                    </a:cubicBezTo>
                    <a:cubicBezTo>
                      <a:pt x="4" y="2"/>
                      <a:pt x="5" y="2"/>
                      <a:pt x="5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9" y="2"/>
                      <a:pt x="12" y="3"/>
                      <a:pt x="15" y="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1" name="Freeform 4933"/>
              <p:cNvSpPr/>
              <p:nvPr/>
            </p:nvSpPr>
            <p:spPr bwMode="auto">
              <a:xfrm>
                <a:off x="6245" y="2145"/>
                <a:ext cx="38" cy="31"/>
              </a:xfrm>
              <a:custGeom>
                <a:gdLst>
                  <a:gd name="T0" fmla="*/ 6 w 16"/>
                  <a:gd name="T1" fmla="*/ 12 h 13"/>
                  <a:gd name="T2" fmla="*/ 5 w 16"/>
                  <a:gd name="T3" fmla="*/ 13 h 13"/>
                  <a:gd name="T4" fmla="*/ 0 w 16"/>
                  <a:gd name="T5" fmla="*/ 10 h 13"/>
                  <a:gd name="T6" fmla="*/ 0 w 16"/>
                  <a:gd name="T7" fmla="*/ 10 h 13"/>
                  <a:gd name="T8" fmla="*/ 4 w 16"/>
                  <a:gd name="T9" fmla="*/ 4 h 13"/>
                  <a:gd name="T10" fmla="*/ 5 w 16"/>
                  <a:gd name="T11" fmla="*/ 0 h 13"/>
                  <a:gd name="T12" fmla="*/ 16 w 16"/>
                  <a:gd name="T13" fmla="*/ 2 h 13"/>
                  <a:gd name="T14" fmla="*/ 16 w 16"/>
                  <a:gd name="T15" fmla="*/ 2 h 13"/>
                  <a:gd name="T16" fmla="*/ 9 w 16"/>
                  <a:gd name="T17" fmla="*/ 9 h 13"/>
                  <a:gd name="T18" fmla="*/ 6 w 16"/>
                  <a:gd name="T19" fmla="*/ 1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3">
                    <a:moveTo>
                      <a:pt x="6" y="12"/>
                    </a:moveTo>
                    <a:cubicBezTo>
                      <a:pt x="5" y="13"/>
                      <a:pt x="5" y="13"/>
                      <a:pt x="5" y="13"/>
                    </a:cubicBezTo>
                    <a:cubicBezTo>
                      <a:pt x="3" y="13"/>
                      <a:pt x="1" y="12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8"/>
                      <a:pt x="4" y="6"/>
                      <a:pt x="4" y="4"/>
                    </a:cubicBezTo>
                    <a:cubicBezTo>
                      <a:pt x="5" y="3"/>
                      <a:pt x="5" y="1"/>
                      <a:pt x="5" y="0"/>
                    </a:cubicBezTo>
                    <a:cubicBezTo>
                      <a:pt x="8" y="2"/>
                      <a:pt x="12" y="3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9" y="9"/>
                      <a:pt x="9" y="9"/>
                      <a:pt x="9" y="9"/>
                    </a:cubicBezTo>
                    <a:lnTo>
                      <a:pt x="6" y="12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2" name="Freeform 4934"/>
              <p:cNvSpPr/>
              <p:nvPr/>
            </p:nvSpPr>
            <p:spPr bwMode="auto">
              <a:xfrm>
                <a:off x="6257" y="2173"/>
                <a:ext cx="2" cy="3"/>
              </a:xfrm>
              <a:custGeom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3" name="Freeform 4935"/>
              <p:cNvSpPr/>
              <p:nvPr/>
            </p:nvSpPr>
            <p:spPr bwMode="auto">
              <a:xfrm>
                <a:off x="6267" y="2150"/>
                <a:ext cx="16" cy="23"/>
              </a:xfrm>
              <a:custGeom>
                <a:gdLst>
                  <a:gd name="T0" fmla="*/ 1 w 7"/>
                  <a:gd name="T1" fmla="*/ 10 h 10"/>
                  <a:gd name="T2" fmla="*/ 1 w 7"/>
                  <a:gd name="T3" fmla="*/ 10 h 10"/>
                  <a:gd name="T4" fmla="*/ 0 w 7"/>
                  <a:gd name="T5" fmla="*/ 7 h 10"/>
                  <a:gd name="T6" fmla="*/ 7 w 7"/>
                  <a:gd name="T7" fmla="*/ 0 h 10"/>
                  <a:gd name="T8" fmla="*/ 1 w 7"/>
                  <a:gd name="T9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4"/>
                      <a:pt x="5" y="8"/>
                      <a:pt x="1" y="1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4" name="Freeform 4936"/>
              <p:cNvSpPr/>
              <p:nvPr/>
            </p:nvSpPr>
            <p:spPr bwMode="auto">
              <a:xfrm>
                <a:off x="6259" y="2166"/>
                <a:ext cx="10" cy="10"/>
              </a:xfrm>
              <a:custGeom>
                <a:gdLst>
                  <a:gd name="T0" fmla="*/ 0 w 4"/>
                  <a:gd name="T1" fmla="*/ 3 h 4"/>
                  <a:gd name="T2" fmla="*/ 3 w 4"/>
                  <a:gd name="T3" fmla="*/ 0 h 4"/>
                  <a:gd name="T4" fmla="*/ 4 w 4"/>
                  <a:gd name="T5" fmla="*/ 3 h 4"/>
                  <a:gd name="T6" fmla="*/ 0 w 4"/>
                  <a:gd name="T7" fmla="*/ 4 h 4"/>
                  <a:gd name="T8" fmla="*/ 0 w 4"/>
                  <a:gd name="T9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3"/>
                      <a:pt x="2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5" name="Freeform 4937"/>
              <p:cNvSpPr/>
              <p:nvPr/>
            </p:nvSpPr>
            <p:spPr bwMode="auto">
              <a:xfrm>
                <a:off x="6212" y="2138"/>
                <a:ext cx="43" cy="33"/>
              </a:xfrm>
              <a:custGeom>
                <a:gdLst>
                  <a:gd name="T0" fmla="*/ 10 w 18"/>
                  <a:gd name="T1" fmla="*/ 13 h 14"/>
                  <a:gd name="T2" fmla="*/ 0 w 18"/>
                  <a:gd name="T3" fmla="*/ 6 h 14"/>
                  <a:gd name="T4" fmla="*/ 17 w 18"/>
                  <a:gd name="T5" fmla="*/ 0 h 14"/>
                  <a:gd name="T6" fmla="*/ 16 w 18"/>
                  <a:gd name="T7" fmla="*/ 8 h 14"/>
                  <a:gd name="T8" fmla="*/ 10 w 18"/>
                  <a:gd name="T9" fmla="*/ 1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10" y="13"/>
                    </a:moveTo>
                    <a:cubicBezTo>
                      <a:pt x="5" y="14"/>
                      <a:pt x="1" y="11"/>
                      <a:pt x="0" y="6"/>
                    </a:cubicBezTo>
                    <a:cubicBezTo>
                      <a:pt x="6" y="5"/>
                      <a:pt x="12" y="3"/>
                      <a:pt x="17" y="0"/>
                    </a:cubicBezTo>
                    <a:cubicBezTo>
                      <a:pt x="18" y="3"/>
                      <a:pt x="17" y="6"/>
                      <a:pt x="16" y="8"/>
                    </a:cubicBezTo>
                    <a:cubicBezTo>
                      <a:pt x="15" y="11"/>
                      <a:pt x="13" y="13"/>
                      <a:pt x="10" y="1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6" name="Freeform 4938"/>
              <p:cNvSpPr/>
              <p:nvPr/>
            </p:nvSpPr>
            <p:spPr bwMode="auto">
              <a:xfrm>
                <a:off x="6181" y="2152"/>
                <a:ext cx="26" cy="21"/>
              </a:xfrm>
              <a:custGeom>
                <a:gdLst>
                  <a:gd name="T0" fmla="*/ 11 w 11"/>
                  <a:gd name="T1" fmla="*/ 0 h 9"/>
                  <a:gd name="T2" fmla="*/ 7 w 11"/>
                  <a:gd name="T3" fmla="*/ 9 h 9"/>
                  <a:gd name="T4" fmla="*/ 0 w 11"/>
                  <a:gd name="T5" fmla="*/ 2 h 9"/>
                  <a:gd name="T6" fmla="*/ 11 w 11"/>
                  <a:gd name="T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9" y="7"/>
                      <a:pt x="7" y="9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2"/>
                      <a:pt x="7" y="1"/>
                      <a:pt x="11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7" name="Freeform 4939"/>
              <p:cNvSpPr/>
              <p:nvPr/>
            </p:nvSpPr>
            <p:spPr bwMode="auto">
              <a:xfrm>
                <a:off x="6160" y="2007"/>
                <a:ext cx="178" cy="145"/>
              </a:xfrm>
              <a:custGeom>
                <a:gdLst>
                  <a:gd name="T0" fmla="*/ 18 w 75"/>
                  <a:gd name="T1" fmla="*/ 60 h 61"/>
                  <a:gd name="T2" fmla="*/ 7 w 75"/>
                  <a:gd name="T3" fmla="*/ 61 h 61"/>
                  <a:gd name="T4" fmla="*/ 0 w 75"/>
                  <a:gd name="T5" fmla="*/ 53 h 61"/>
                  <a:gd name="T6" fmla="*/ 1 w 75"/>
                  <a:gd name="T7" fmla="*/ 52 h 61"/>
                  <a:gd name="T8" fmla="*/ 4 w 75"/>
                  <a:gd name="T9" fmla="*/ 52 h 61"/>
                  <a:gd name="T10" fmla="*/ 62 w 75"/>
                  <a:gd name="T11" fmla="*/ 20 h 61"/>
                  <a:gd name="T12" fmla="*/ 67 w 75"/>
                  <a:gd name="T13" fmla="*/ 0 h 61"/>
                  <a:gd name="T14" fmla="*/ 75 w 75"/>
                  <a:gd name="T15" fmla="*/ 8 h 61"/>
                  <a:gd name="T16" fmla="*/ 57 w 75"/>
                  <a:gd name="T17" fmla="*/ 41 h 61"/>
                  <a:gd name="T18" fmla="*/ 18 w 75"/>
                  <a:gd name="T19" fmla="*/ 60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61">
                    <a:moveTo>
                      <a:pt x="18" y="60"/>
                    </a:moveTo>
                    <a:cubicBezTo>
                      <a:pt x="14" y="60"/>
                      <a:pt x="11" y="61"/>
                      <a:pt x="7" y="61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2" y="52"/>
                      <a:pt x="3" y="52"/>
                      <a:pt x="4" y="52"/>
                    </a:cubicBezTo>
                    <a:cubicBezTo>
                      <a:pt x="27" y="52"/>
                      <a:pt x="50" y="41"/>
                      <a:pt x="62" y="20"/>
                    </a:cubicBezTo>
                    <a:cubicBezTo>
                      <a:pt x="65" y="14"/>
                      <a:pt x="67" y="7"/>
                      <a:pt x="67" y="0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3" y="20"/>
                      <a:pt x="67" y="32"/>
                      <a:pt x="57" y="41"/>
                    </a:cubicBezTo>
                    <a:cubicBezTo>
                      <a:pt x="47" y="51"/>
                      <a:pt x="32" y="57"/>
                      <a:pt x="18" y="6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8" name="Freeform 4940"/>
              <p:cNvSpPr/>
              <p:nvPr/>
            </p:nvSpPr>
            <p:spPr bwMode="auto">
              <a:xfrm>
                <a:off x="6243" y="2209"/>
                <a:ext cx="26" cy="14"/>
              </a:xfrm>
              <a:custGeom>
                <a:gdLst>
                  <a:gd name="T0" fmla="*/ 7 w 11"/>
                  <a:gd name="T1" fmla="*/ 4 h 6"/>
                  <a:gd name="T2" fmla="*/ 2 w 11"/>
                  <a:gd name="T3" fmla="*/ 6 h 6"/>
                  <a:gd name="T4" fmla="*/ 0 w 11"/>
                  <a:gd name="T5" fmla="*/ 4 h 6"/>
                  <a:gd name="T6" fmla="*/ 6 w 11"/>
                  <a:gd name="T7" fmla="*/ 3 h 6"/>
                  <a:gd name="T8" fmla="*/ 10 w 11"/>
                  <a:gd name="T9" fmla="*/ 0 h 6"/>
                  <a:gd name="T10" fmla="*/ 11 w 11"/>
                  <a:gd name="T11" fmla="*/ 2 h 6"/>
                  <a:gd name="T12" fmla="*/ 7 w 11"/>
                  <a:gd name="T13" fmla="*/ 4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7" y="4"/>
                    </a:moveTo>
                    <a:cubicBezTo>
                      <a:pt x="5" y="5"/>
                      <a:pt x="4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4" y="4"/>
                      <a:pt x="6" y="3"/>
                    </a:cubicBezTo>
                    <a:cubicBezTo>
                      <a:pt x="8" y="2"/>
                      <a:pt x="9" y="1"/>
                      <a:pt x="10" y="0"/>
                    </a:cubicBezTo>
                    <a:cubicBezTo>
                      <a:pt x="10" y="1"/>
                      <a:pt x="10" y="2"/>
                      <a:pt x="11" y="2"/>
                    </a:cubicBezTo>
                    <a:cubicBezTo>
                      <a:pt x="9" y="3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9" name="Freeform 4941"/>
              <p:cNvSpPr/>
              <p:nvPr/>
            </p:nvSpPr>
            <p:spPr bwMode="auto">
              <a:xfrm>
                <a:off x="6397" y="2114"/>
                <a:ext cx="35" cy="31"/>
              </a:xfrm>
              <a:custGeom>
                <a:gdLst>
                  <a:gd name="T0" fmla="*/ 12 w 15"/>
                  <a:gd name="T1" fmla="*/ 11 h 13"/>
                  <a:gd name="T2" fmla="*/ 3 w 15"/>
                  <a:gd name="T3" fmla="*/ 11 h 13"/>
                  <a:gd name="T4" fmla="*/ 0 w 15"/>
                  <a:gd name="T5" fmla="*/ 7 h 13"/>
                  <a:gd name="T6" fmla="*/ 1 w 15"/>
                  <a:gd name="T7" fmla="*/ 6 h 13"/>
                  <a:gd name="T8" fmla="*/ 10 w 15"/>
                  <a:gd name="T9" fmla="*/ 10 h 13"/>
                  <a:gd name="T10" fmla="*/ 6 w 15"/>
                  <a:gd name="T11" fmla="*/ 1 h 13"/>
                  <a:gd name="T12" fmla="*/ 7 w 15"/>
                  <a:gd name="T13" fmla="*/ 0 h 13"/>
                  <a:gd name="T14" fmla="*/ 9 w 15"/>
                  <a:gd name="T15" fmla="*/ 1 h 13"/>
                  <a:gd name="T16" fmla="*/ 12 w 15"/>
                  <a:gd name="T17" fmla="*/ 1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3">
                    <a:moveTo>
                      <a:pt x="12" y="11"/>
                    </a:moveTo>
                    <a:cubicBezTo>
                      <a:pt x="9" y="13"/>
                      <a:pt x="5" y="13"/>
                      <a:pt x="3" y="11"/>
                    </a:cubicBezTo>
                    <a:cubicBezTo>
                      <a:pt x="2" y="10"/>
                      <a:pt x="1" y="9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3" y="10"/>
                      <a:pt x="6" y="12"/>
                      <a:pt x="10" y="10"/>
                    </a:cubicBezTo>
                    <a:cubicBezTo>
                      <a:pt x="14" y="8"/>
                      <a:pt x="9" y="3"/>
                      <a:pt x="6" y="1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9" y="1"/>
                    </a:cubicBezTo>
                    <a:cubicBezTo>
                      <a:pt x="11" y="3"/>
                      <a:pt x="15" y="8"/>
                      <a:pt x="12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0" name="Freeform 4942"/>
              <p:cNvSpPr/>
              <p:nvPr/>
            </p:nvSpPr>
            <p:spPr bwMode="auto">
              <a:xfrm>
                <a:off x="6359" y="2173"/>
                <a:ext cx="16" cy="26"/>
              </a:xfrm>
              <a:custGeom>
                <a:gdLst>
                  <a:gd name="T0" fmla="*/ 5 w 7"/>
                  <a:gd name="T1" fmla="*/ 9 h 11"/>
                  <a:gd name="T2" fmla="*/ 0 w 7"/>
                  <a:gd name="T3" fmla="*/ 11 h 11"/>
                  <a:gd name="T4" fmla="*/ 0 w 7"/>
                  <a:gd name="T5" fmla="*/ 10 h 11"/>
                  <a:gd name="T6" fmla="*/ 4 w 7"/>
                  <a:gd name="T7" fmla="*/ 8 h 11"/>
                  <a:gd name="T8" fmla="*/ 3 w 7"/>
                  <a:gd name="T9" fmla="*/ 2 h 11"/>
                  <a:gd name="T10" fmla="*/ 4 w 7"/>
                  <a:gd name="T11" fmla="*/ 0 h 11"/>
                  <a:gd name="T12" fmla="*/ 5 w 7"/>
                  <a:gd name="T13" fmla="*/ 9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">
                    <a:moveTo>
                      <a:pt x="5" y="9"/>
                    </a:moveTo>
                    <a:cubicBezTo>
                      <a:pt x="3" y="11"/>
                      <a:pt x="1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1" y="10"/>
                      <a:pt x="2" y="9"/>
                      <a:pt x="4" y="8"/>
                    </a:cubicBezTo>
                    <a:cubicBezTo>
                      <a:pt x="5" y="6"/>
                      <a:pt x="4" y="4"/>
                      <a:pt x="3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6" y="3"/>
                      <a:pt x="7" y="6"/>
                      <a:pt x="5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1" name="Freeform 4943"/>
              <p:cNvSpPr>
                <a:spLocks noEditPoints="1"/>
              </p:cNvSpPr>
              <p:nvPr/>
            </p:nvSpPr>
            <p:spPr bwMode="auto">
              <a:xfrm>
                <a:off x="6276" y="2088"/>
                <a:ext cx="130" cy="168"/>
              </a:xfrm>
              <a:custGeom>
                <a:gdLst>
                  <a:gd name="T0" fmla="*/ 53 w 55"/>
                  <a:gd name="T1" fmla="*/ 1 h 71"/>
                  <a:gd name="T2" fmla="*/ 52 w 55"/>
                  <a:gd name="T3" fmla="*/ 0 h 71"/>
                  <a:gd name="T4" fmla="*/ 51 w 55"/>
                  <a:gd name="T5" fmla="*/ 1 h 71"/>
                  <a:gd name="T6" fmla="*/ 44 w 55"/>
                  <a:gd name="T7" fmla="*/ 4 h 71"/>
                  <a:gd name="T8" fmla="*/ 44 w 55"/>
                  <a:gd name="T9" fmla="*/ 5 h 71"/>
                  <a:gd name="T10" fmla="*/ 40 w 55"/>
                  <a:gd name="T11" fmla="*/ 18 h 71"/>
                  <a:gd name="T12" fmla="*/ 25 w 55"/>
                  <a:gd name="T13" fmla="*/ 25 h 71"/>
                  <a:gd name="T14" fmla="*/ 24 w 55"/>
                  <a:gd name="T15" fmla="*/ 26 h 71"/>
                  <a:gd name="T16" fmla="*/ 24 w 55"/>
                  <a:gd name="T17" fmla="*/ 26 h 71"/>
                  <a:gd name="T18" fmla="*/ 3 w 55"/>
                  <a:gd name="T19" fmla="*/ 43 h 71"/>
                  <a:gd name="T20" fmla="*/ 1 w 55"/>
                  <a:gd name="T21" fmla="*/ 44 h 71"/>
                  <a:gd name="T22" fmla="*/ 0 w 55"/>
                  <a:gd name="T23" fmla="*/ 48 h 71"/>
                  <a:gd name="T24" fmla="*/ 0 w 55"/>
                  <a:gd name="T25" fmla="*/ 50 h 71"/>
                  <a:gd name="T26" fmla="*/ 1 w 55"/>
                  <a:gd name="T27" fmla="*/ 49 h 71"/>
                  <a:gd name="T28" fmla="*/ 1 w 55"/>
                  <a:gd name="T29" fmla="*/ 56 h 71"/>
                  <a:gd name="T30" fmla="*/ 2 w 55"/>
                  <a:gd name="T31" fmla="*/ 63 h 71"/>
                  <a:gd name="T32" fmla="*/ 9 w 55"/>
                  <a:gd name="T33" fmla="*/ 70 h 71"/>
                  <a:gd name="T34" fmla="*/ 14 w 55"/>
                  <a:gd name="T35" fmla="*/ 59 h 71"/>
                  <a:gd name="T36" fmla="*/ 10 w 55"/>
                  <a:gd name="T37" fmla="*/ 51 h 71"/>
                  <a:gd name="T38" fmla="*/ 4 w 55"/>
                  <a:gd name="T39" fmla="*/ 45 h 71"/>
                  <a:gd name="T40" fmla="*/ 25 w 55"/>
                  <a:gd name="T41" fmla="*/ 30 h 71"/>
                  <a:gd name="T42" fmla="*/ 27 w 55"/>
                  <a:gd name="T43" fmla="*/ 37 h 71"/>
                  <a:gd name="T44" fmla="*/ 30 w 55"/>
                  <a:gd name="T45" fmla="*/ 44 h 71"/>
                  <a:gd name="T46" fmla="*/ 31 w 55"/>
                  <a:gd name="T47" fmla="*/ 45 h 71"/>
                  <a:gd name="T48" fmla="*/ 32 w 55"/>
                  <a:gd name="T49" fmla="*/ 43 h 71"/>
                  <a:gd name="T50" fmla="*/ 29 w 55"/>
                  <a:gd name="T51" fmla="*/ 39 h 71"/>
                  <a:gd name="T52" fmla="*/ 26 w 55"/>
                  <a:gd name="T53" fmla="*/ 28 h 71"/>
                  <a:gd name="T54" fmla="*/ 35 w 55"/>
                  <a:gd name="T55" fmla="*/ 34 h 71"/>
                  <a:gd name="T56" fmla="*/ 35 w 55"/>
                  <a:gd name="T57" fmla="*/ 35 h 71"/>
                  <a:gd name="T58" fmla="*/ 36 w 55"/>
                  <a:gd name="T59" fmla="*/ 33 h 71"/>
                  <a:gd name="T60" fmla="*/ 27 w 55"/>
                  <a:gd name="T61" fmla="*/ 27 h 71"/>
                  <a:gd name="T62" fmla="*/ 42 w 55"/>
                  <a:gd name="T63" fmla="*/ 19 h 71"/>
                  <a:gd name="T64" fmla="*/ 46 w 55"/>
                  <a:gd name="T65" fmla="*/ 7 h 71"/>
                  <a:gd name="T66" fmla="*/ 49 w 55"/>
                  <a:gd name="T67" fmla="*/ 14 h 71"/>
                  <a:gd name="T68" fmla="*/ 50 w 55"/>
                  <a:gd name="T69" fmla="*/ 13 h 71"/>
                  <a:gd name="T70" fmla="*/ 47 w 55"/>
                  <a:gd name="T71" fmla="*/ 6 h 71"/>
                  <a:gd name="T72" fmla="*/ 53 w 55"/>
                  <a:gd name="T73" fmla="*/ 9 h 71"/>
                  <a:gd name="T74" fmla="*/ 55 w 55"/>
                  <a:gd name="T75" fmla="*/ 8 h 71"/>
                  <a:gd name="T76" fmla="*/ 53 w 55"/>
                  <a:gd name="T77" fmla="*/ 7 h 71"/>
                  <a:gd name="T78" fmla="*/ 47 w 55"/>
                  <a:gd name="T79" fmla="*/ 4 h 71"/>
                  <a:gd name="T80" fmla="*/ 53 w 55"/>
                  <a:gd name="T81" fmla="*/ 1 h 71"/>
                  <a:gd name="T82" fmla="*/ 3 w 55"/>
                  <a:gd name="T83" fmla="*/ 46 h 71"/>
                  <a:gd name="T84" fmla="*/ 7 w 55"/>
                  <a:gd name="T85" fmla="*/ 50 h 71"/>
                  <a:gd name="T86" fmla="*/ 11 w 55"/>
                  <a:gd name="T87" fmla="*/ 57 h 71"/>
                  <a:gd name="T88" fmla="*/ 9 w 55"/>
                  <a:gd name="T89" fmla="*/ 68 h 71"/>
                  <a:gd name="T90" fmla="*/ 3 w 55"/>
                  <a:gd name="T91" fmla="*/ 60 h 71"/>
                  <a:gd name="T92" fmla="*/ 3 w 55"/>
                  <a:gd name="T93" fmla="*/ 55 h 71"/>
                  <a:gd name="T94" fmla="*/ 3 w 55"/>
                  <a:gd name="T95" fmla="*/ 46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5" h="71">
                    <a:moveTo>
                      <a:pt x="53" y="1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1" y="0"/>
                      <a:pt x="51" y="1"/>
                    </a:cubicBezTo>
                    <a:cubicBezTo>
                      <a:pt x="49" y="2"/>
                      <a:pt x="46" y="3"/>
                      <a:pt x="44" y="4"/>
                    </a:cubicBezTo>
                    <a:cubicBezTo>
                      <a:pt x="44" y="4"/>
                      <a:pt x="44" y="4"/>
                      <a:pt x="44" y="5"/>
                    </a:cubicBezTo>
                    <a:cubicBezTo>
                      <a:pt x="44" y="9"/>
                      <a:pt x="43" y="15"/>
                      <a:pt x="40" y="18"/>
                    </a:cubicBezTo>
                    <a:cubicBezTo>
                      <a:pt x="36" y="23"/>
                      <a:pt x="31" y="25"/>
                      <a:pt x="25" y="25"/>
                    </a:cubicBezTo>
                    <a:cubicBezTo>
                      <a:pt x="24" y="25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37"/>
                      <a:pt x="13" y="48"/>
                      <a:pt x="3" y="43"/>
                    </a:cubicBezTo>
                    <a:cubicBezTo>
                      <a:pt x="2" y="43"/>
                      <a:pt x="1" y="43"/>
                      <a:pt x="1" y="44"/>
                    </a:cubicBezTo>
                    <a:cubicBezTo>
                      <a:pt x="1" y="45"/>
                      <a:pt x="1" y="46"/>
                      <a:pt x="0" y="48"/>
                    </a:cubicBezTo>
                    <a:cubicBezTo>
                      <a:pt x="0" y="48"/>
                      <a:pt x="0" y="49"/>
                      <a:pt x="0" y="50"/>
                    </a:cubicBezTo>
                    <a:cubicBezTo>
                      <a:pt x="0" y="50"/>
                      <a:pt x="1" y="50"/>
                      <a:pt x="1" y="49"/>
                    </a:cubicBezTo>
                    <a:cubicBezTo>
                      <a:pt x="1" y="52"/>
                      <a:pt x="1" y="54"/>
                      <a:pt x="1" y="56"/>
                    </a:cubicBezTo>
                    <a:cubicBezTo>
                      <a:pt x="1" y="58"/>
                      <a:pt x="1" y="61"/>
                      <a:pt x="2" y="63"/>
                    </a:cubicBezTo>
                    <a:cubicBezTo>
                      <a:pt x="2" y="66"/>
                      <a:pt x="4" y="71"/>
                      <a:pt x="9" y="70"/>
                    </a:cubicBezTo>
                    <a:cubicBezTo>
                      <a:pt x="14" y="68"/>
                      <a:pt x="15" y="64"/>
                      <a:pt x="14" y="59"/>
                    </a:cubicBezTo>
                    <a:cubicBezTo>
                      <a:pt x="13" y="56"/>
                      <a:pt x="12" y="54"/>
                      <a:pt x="10" y="51"/>
                    </a:cubicBezTo>
                    <a:cubicBezTo>
                      <a:pt x="8" y="49"/>
                      <a:pt x="6" y="47"/>
                      <a:pt x="4" y="45"/>
                    </a:cubicBezTo>
                    <a:cubicBezTo>
                      <a:pt x="13" y="47"/>
                      <a:pt x="24" y="39"/>
                      <a:pt x="25" y="30"/>
                    </a:cubicBezTo>
                    <a:cubicBezTo>
                      <a:pt x="26" y="32"/>
                      <a:pt x="26" y="35"/>
                      <a:pt x="27" y="37"/>
                    </a:cubicBezTo>
                    <a:cubicBezTo>
                      <a:pt x="28" y="40"/>
                      <a:pt x="29" y="42"/>
                      <a:pt x="30" y="44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4"/>
                      <a:pt x="32" y="44"/>
                      <a:pt x="32" y="43"/>
                    </a:cubicBezTo>
                    <a:cubicBezTo>
                      <a:pt x="31" y="42"/>
                      <a:pt x="30" y="40"/>
                      <a:pt x="29" y="39"/>
                    </a:cubicBezTo>
                    <a:cubicBezTo>
                      <a:pt x="28" y="35"/>
                      <a:pt x="28" y="31"/>
                      <a:pt x="26" y="28"/>
                    </a:cubicBezTo>
                    <a:cubicBezTo>
                      <a:pt x="30" y="30"/>
                      <a:pt x="33" y="32"/>
                      <a:pt x="35" y="34"/>
                    </a:cubicBezTo>
                    <a:cubicBezTo>
                      <a:pt x="35" y="34"/>
                      <a:pt x="35" y="35"/>
                      <a:pt x="35" y="35"/>
                    </a:cubicBezTo>
                    <a:cubicBezTo>
                      <a:pt x="36" y="34"/>
                      <a:pt x="36" y="34"/>
                      <a:pt x="36" y="33"/>
                    </a:cubicBezTo>
                    <a:cubicBezTo>
                      <a:pt x="34" y="30"/>
                      <a:pt x="30" y="28"/>
                      <a:pt x="27" y="27"/>
                    </a:cubicBezTo>
                    <a:cubicBezTo>
                      <a:pt x="33" y="26"/>
                      <a:pt x="38" y="24"/>
                      <a:pt x="42" y="19"/>
                    </a:cubicBezTo>
                    <a:cubicBezTo>
                      <a:pt x="44" y="16"/>
                      <a:pt x="46" y="12"/>
                      <a:pt x="46" y="7"/>
                    </a:cubicBezTo>
                    <a:cubicBezTo>
                      <a:pt x="47" y="10"/>
                      <a:pt x="48" y="12"/>
                      <a:pt x="49" y="14"/>
                    </a:cubicBezTo>
                    <a:cubicBezTo>
                      <a:pt x="49" y="14"/>
                      <a:pt x="49" y="13"/>
                      <a:pt x="50" y="13"/>
                    </a:cubicBezTo>
                    <a:cubicBezTo>
                      <a:pt x="48" y="10"/>
                      <a:pt x="47" y="8"/>
                      <a:pt x="47" y="6"/>
                    </a:cubicBezTo>
                    <a:cubicBezTo>
                      <a:pt x="49" y="7"/>
                      <a:pt x="51" y="8"/>
                      <a:pt x="53" y="9"/>
                    </a:cubicBezTo>
                    <a:cubicBezTo>
                      <a:pt x="54" y="9"/>
                      <a:pt x="54" y="9"/>
                      <a:pt x="55" y="8"/>
                    </a:cubicBezTo>
                    <a:cubicBezTo>
                      <a:pt x="54" y="8"/>
                      <a:pt x="53" y="8"/>
                      <a:pt x="53" y="7"/>
                    </a:cubicBezTo>
                    <a:cubicBezTo>
                      <a:pt x="51" y="6"/>
                      <a:pt x="49" y="5"/>
                      <a:pt x="47" y="4"/>
                    </a:cubicBezTo>
                    <a:cubicBezTo>
                      <a:pt x="49" y="4"/>
                      <a:pt x="51" y="3"/>
                      <a:pt x="53" y="1"/>
                    </a:cubicBezTo>
                    <a:close/>
                    <a:moveTo>
                      <a:pt x="3" y="46"/>
                    </a:moveTo>
                    <a:cubicBezTo>
                      <a:pt x="4" y="48"/>
                      <a:pt x="6" y="49"/>
                      <a:pt x="7" y="50"/>
                    </a:cubicBezTo>
                    <a:cubicBezTo>
                      <a:pt x="9" y="52"/>
                      <a:pt x="10" y="55"/>
                      <a:pt x="11" y="57"/>
                    </a:cubicBezTo>
                    <a:cubicBezTo>
                      <a:pt x="13" y="61"/>
                      <a:pt x="14" y="67"/>
                      <a:pt x="9" y="68"/>
                    </a:cubicBezTo>
                    <a:cubicBezTo>
                      <a:pt x="4" y="69"/>
                      <a:pt x="3" y="63"/>
                      <a:pt x="3" y="60"/>
                    </a:cubicBezTo>
                    <a:cubicBezTo>
                      <a:pt x="3" y="58"/>
                      <a:pt x="3" y="57"/>
                      <a:pt x="3" y="55"/>
                    </a:cubicBezTo>
                    <a:cubicBezTo>
                      <a:pt x="3" y="52"/>
                      <a:pt x="2" y="49"/>
                      <a:pt x="3" y="4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2" name="Freeform 4944"/>
              <p:cNvSpPr/>
              <p:nvPr/>
            </p:nvSpPr>
            <p:spPr bwMode="auto">
              <a:xfrm>
                <a:off x="6267" y="2202"/>
                <a:ext cx="9" cy="12"/>
              </a:xfrm>
              <a:custGeom>
                <a:gdLst>
                  <a:gd name="T0" fmla="*/ 4 w 4"/>
                  <a:gd name="T1" fmla="*/ 0 h 5"/>
                  <a:gd name="T2" fmla="*/ 4 w 4"/>
                  <a:gd name="T3" fmla="*/ 2 h 5"/>
                  <a:gd name="T4" fmla="*/ 1 w 4"/>
                  <a:gd name="T5" fmla="*/ 5 h 5"/>
                  <a:gd name="T6" fmla="*/ 0 w 4"/>
                  <a:gd name="T7" fmla="*/ 3 h 5"/>
                  <a:gd name="T8" fmla="*/ 4 w 4"/>
                  <a:gd name="T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4" y="0"/>
                      <a:pt x="4" y="1"/>
                      <a:pt x="4" y="2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3" name="Freeform 4945"/>
              <p:cNvSpPr/>
              <p:nvPr/>
            </p:nvSpPr>
            <p:spPr bwMode="auto">
              <a:xfrm>
                <a:off x="6392" y="2119"/>
                <a:ext cx="7" cy="12"/>
              </a:xfrm>
              <a:custGeom>
                <a:gdLst>
                  <a:gd name="T0" fmla="*/ 2 w 3"/>
                  <a:gd name="T1" fmla="*/ 5 h 5"/>
                  <a:gd name="T2" fmla="*/ 0 w 3"/>
                  <a:gd name="T3" fmla="*/ 1 h 5"/>
                  <a:gd name="T4" fmla="*/ 1 w 3"/>
                  <a:gd name="T5" fmla="*/ 0 h 5"/>
                  <a:gd name="T6" fmla="*/ 3 w 3"/>
                  <a:gd name="T7" fmla="*/ 4 h 5"/>
                  <a:gd name="T8" fmla="*/ 2 w 3"/>
                  <a:gd name="T9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1" y="4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3"/>
                      <a:pt x="3" y="4"/>
                    </a:cubicBezTo>
                    <a:cubicBezTo>
                      <a:pt x="2" y="4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4" name="Freeform 4946"/>
              <p:cNvSpPr/>
              <p:nvPr/>
            </p:nvSpPr>
            <p:spPr bwMode="auto">
              <a:xfrm>
                <a:off x="6349" y="2190"/>
                <a:ext cx="10" cy="9"/>
              </a:xfrm>
              <a:custGeom>
                <a:gdLst>
                  <a:gd name="T0" fmla="*/ 4 w 4"/>
                  <a:gd name="T1" fmla="*/ 3 h 4"/>
                  <a:gd name="T2" fmla="*/ 4 w 4"/>
                  <a:gd name="T3" fmla="*/ 4 h 4"/>
                  <a:gd name="T4" fmla="*/ 0 w 4"/>
                  <a:gd name="T5" fmla="*/ 2 h 4"/>
                  <a:gd name="T6" fmla="*/ 1 w 4"/>
                  <a:gd name="T7" fmla="*/ 0 h 4"/>
                  <a:gd name="T8" fmla="*/ 4 w 4"/>
                  <a:gd name="T9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2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5" name="Freeform 4947"/>
              <p:cNvSpPr/>
              <p:nvPr/>
            </p:nvSpPr>
            <p:spPr bwMode="auto">
              <a:xfrm>
                <a:off x="6401" y="2107"/>
                <a:ext cx="12" cy="9"/>
              </a:xfrm>
              <a:custGeom>
                <a:gdLst>
                  <a:gd name="T0" fmla="*/ 4 w 5"/>
                  <a:gd name="T1" fmla="*/ 4 h 4"/>
                  <a:gd name="T2" fmla="*/ 3 w 5"/>
                  <a:gd name="T3" fmla="*/ 3 h 4"/>
                  <a:gd name="T4" fmla="*/ 0 w 5"/>
                  <a:gd name="T5" fmla="*/ 1 h 4"/>
                  <a:gd name="T6" fmla="*/ 2 w 5"/>
                  <a:gd name="T7" fmla="*/ 0 h 4"/>
                  <a:gd name="T8" fmla="*/ 5 w 5"/>
                  <a:gd name="T9" fmla="*/ 3 h 4"/>
                  <a:gd name="T10" fmla="*/ 4 w 5"/>
                  <a:gd name="T11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cubicBezTo>
                      <a:pt x="4" y="4"/>
                      <a:pt x="3" y="3"/>
                      <a:pt x="3" y="3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6" name="Freeform 4948"/>
              <p:cNvSpPr/>
              <p:nvPr/>
            </p:nvSpPr>
            <p:spPr bwMode="auto">
              <a:xfrm>
                <a:off x="6359" y="2166"/>
                <a:ext cx="9" cy="12"/>
              </a:xfrm>
              <a:custGeom>
                <a:gdLst>
                  <a:gd name="T0" fmla="*/ 4 w 4"/>
                  <a:gd name="T1" fmla="*/ 3 h 5"/>
                  <a:gd name="T2" fmla="*/ 3 w 4"/>
                  <a:gd name="T3" fmla="*/ 5 h 5"/>
                  <a:gd name="T4" fmla="*/ 0 w 4"/>
                  <a:gd name="T5" fmla="*/ 2 h 5"/>
                  <a:gd name="T6" fmla="*/ 1 w 4"/>
                  <a:gd name="T7" fmla="*/ 0 h 5"/>
                  <a:gd name="T8" fmla="*/ 4 w 4"/>
                  <a:gd name="T9" fmla="*/ 3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4"/>
                      <a:pt x="4" y="5"/>
                      <a:pt x="3" y="5"/>
                    </a:cubicBezTo>
                    <a:cubicBezTo>
                      <a:pt x="3" y="4"/>
                      <a:pt x="1" y="3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2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7" name="Freeform 4949"/>
              <p:cNvSpPr/>
              <p:nvPr/>
            </p:nvSpPr>
            <p:spPr bwMode="auto">
              <a:xfrm>
                <a:off x="6162" y="2003"/>
                <a:ext cx="157" cy="128"/>
              </a:xfrm>
              <a:custGeom>
                <a:gdLst>
                  <a:gd name="T0" fmla="*/ 3 w 66"/>
                  <a:gd name="T1" fmla="*/ 54 h 54"/>
                  <a:gd name="T2" fmla="*/ 0 w 66"/>
                  <a:gd name="T3" fmla="*/ 54 h 54"/>
                  <a:gd name="T4" fmla="*/ 0 w 66"/>
                  <a:gd name="T5" fmla="*/ 54 h 54"/>
                  <a:gd name="T6" fmla="*/ 1 w 66"/>
                  <a:gd name="T7" fmla="*/ 53 h 54"/>
                  <a:gd name="T8" fmla="*/ 30 w 66"/>
                  <a:gd name="T9" fmla="*/ 47 h 54"/>
                  <a:gd name="T10" fmla="*/ 65 w 66"/>
                  <a:gd name="T11" fmla="*/ 0 h 54"/>
                  <a:gd name="T12" fmla="*/ 66 w 66"/>
                  <a:gd name="T13" fmla="*/ 2 h 54"/>
                  <a:gd name="T14" fmla="*/ 61 w 66"/>
                  <a:gd name="T15" fmla="*/ 22 h 54"/>
                  <a:gd name="T16" fmla="*/ 3 w 66"/>
                  <a:gd name="T17" fmla="*/ 54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54">
                    <a:moveTo>
                      <a:pt x="3" y="54"/>
                    </a:moveTo>
                    <a:cubicBezTo>
                      <a:pt x="2" y="54"/>
                      <a:pt x="1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1" y="53"/>
                      <a:pt x="21" y="51"/>
                      <a:pt x="30" y="47"/>
                    </a:cubicBezTo>
                    <a:cubicBezTo>
                      <a:pt x="49" y="39"/>
                      <a:pt x="63" y="21"/>
                      <a:pt x="65" y="0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9"/>
                      <a:pt x="64" y="16"/>
                      <a:pt x="61" y="22"/>
                    </a:cubicBezTo>
                    <a:cubicBezTo>
                      <a:pt x="49" y="43"/>
                      <a:pt x="26" y="54"/>
                      <a:pt x="3" y="5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8" name="Freeform 4950"/>
              <p:cNvSpPr/>
              <p:nvPr/>
            </p:nvSpPr>
            <p:spPr bwMode="auto">
              <a:xfrm>
                <a:off x="6316" y="2003"/>
                <a:ext cx="3" cy="4"/>
              </a:xfrm>
              <a:custGeom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  <a:gd name="T6" fmla="*/ 0 w 3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9" name="Rectangle 4951"/>
              <p:cNvSpPr>
                <a:spLocks noChangeArrowheads="1"/>
              </p:cNvSpPr>
              <p:nvPr/>
            </p:nvSpPr>
            <p:spPr bwMode="auto">
              <a:xfrm>
                <a:off x="6162" y="2131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0" name="Freeform 4952"/>
              <p:cNvSpPr/>
              <p:nvPr/>
            </p:nvSpPr>
            <p:spPr bwMode="auto">
              <a:xfrm>
                <a:off x="6162" y="2128"/>
                <a:ext cx="3" cy="3"/>
              </a:xfrm>
              <a:custGeom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  <a:gd name="T6" fmla="*/ 0 w 3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1" name="Freeform 4953"/>
              <p:cNvSpPr>
                <a:spLocks noEditPoints="1"/>
              </p:cNvSpPr>
              <p:nvPr/>
            </p:nvSpPr>
            <p:spPr bwMode="auto">
              <a:xfrm>
                <a:off x="6177" y="2026"/>
                <a:ext cx="189" cy="176"/>
              </a:xfrm>
              <a:custGeom>
                <a:gdLst>
                  <a:gd name="T0" fmla="*/ 68 w 80"/>
                  <a:gd name="T1" fmla="*/ 0 h 74"/>
                  <a:gd name="T2" fmla="*/ 11 w 80"/>
                  <a:gd name="T3" fmla="*/ 52 h 74"/>
                  <a:gd name="T4" fmla="*/ 2 w 80"/>
                  <a:gd name="T5" fmla="*/ 55 h 74"/>
                  <a:gd name="T6" fmla="*/ 9 w 80"/>
                  <a:gd name="T7" fmla="*/ 62 h 74"/>
                  <a:gd name="T8" fmla="*/ 14 w 80"/>
                  <a:gd name="T9" fmla="*/ 55 h 74"/>
                  <a:gd name="T10" fmla="*/ 18 w 80"/>
                  <a:gd name="T11" fmla="*/ 69 h 74"/>
                  <a:gd name="T12" fmla="*/ 18 w 80"/>
                  <a:gd name="T13" fmla="*/ 71 h 74"/>
                  <a:gd name="T14" fmla="*/ 19 w 80"/>
                  <a:gd name="T15" fmla="*/ 71 h 74"/>
                  <a:gd name="T16" fmla="*/ 24 w 80"/>
                  <a:gd name="T17" fmla="*/ 73 h 74"/>
                  <a:gd name="T18" fmla="*/ 26 w 80"/>
                  <a:gd name="T19" fmla="*/ 61 h 74"/>
                  <a:gd name="T20" fmla="*/ 28 w 80"/>
                  <a:gd name="T21" fmla="*/ 61 h 74"/>
                  <a:gd name="T22" fmla="*/ 34 w 80"/>
                  <a:gd name="T23" fmla="*/ 63 h 74"/>
                  <a:gd name="T24" fmla="*/ 29 w 80"/>
                  <a:gd name="T25" fmla="*/ 60 h 74"/>
                  <a:gd name="T26" fmla="*/ 34 w 80"/>
                  <a:gd name="T27" fmla="*/ 50 h 74"/>
                  <a:gd name="T28" fmla="*/ 45 w 80"/>
                  <a:gd name="T29" fmla="*/ 52 h 74"/>
                  <a:gd name="T30" fmla="*/ 52 w 80"/>
                  <a:gd name="T31" fmla="*/ 38 h 74"/>
                  <a:gd name="T32" fmla="*/ 61 w 80"/>
                  <a:gd name="T33" fmla="*/ 36 h 74"/>
                  <a:gd name="T34" fmla="*/ 62 w 80"/>
                  <a:gd name="T35" fmla="*/ 35 h 74"/>
                  <a:gd name="T36" fmla="*/ 55 w 80"/>
                  <a:gd name="T37" fmla="*/ 31 h 74"/>
                  <a:gd name="T38" fmla="*/ 66 w 80"/>
                  <a:gd name="T39" fmla="*/ 27 h 74"/>
                  <a:gd name="T40" fmla="*/ 66 w 80"/>
                  <a:gd name="T41" fmla="*/ 31 h 74"/>
                  <a:gd name="T42" fmla="*/ 68 w 80"/>
                  <a:gd name="T43" fmla="*/ 27 h 74"/>
                  <a:gd name="T44" fmla="*/ 76 w 80"/>
                  <a:gd name="T45" fmla="*/ 14 h 74"/>
                  <a:gd name="T46" fmla="*/ 80 w 80"/>
                  <a:gd name="T47" fmla="*/ 17 h 74"/>
                  <a:gd name="T48" fmla="*/ 80 w 80"/>
                  <a:gd name="T49" fmla="*/ 12 h 74"/>
                  <a:gd name="T50" fmla="*/ 76 w 80"/>
                  <a:gd name="T51" fmla="*/ 11 h 74"/>
                  <a:gd name="T52" fmla="*/ 31 w 80"/>
                  <a:gd name="T53" fmla="*/ 55 h 74"/>
                  <a:gd name="T54" fmla="*/ 15 w 80"/>
                  <a:gd name="T55" fmla="*/ 53 h 74"/>
                  <a:gd name="T56" fmla="*/ 31 w 80"/>
                  <a:gd name="T57" fmla="*/ 55 h 74"/>
                  <a:gd name="T58" fmla="*/ 34 w 80"/>
                  <a:gd name="T59" fmla="*/ 46 h 74"/>
                  <a:gd name="T60" fmla="*/ 46 w 80"/>
                  <a:gd name="T61" fmla="*/ 49 h 74"/>
                  <a:gd name="T62" fmla="*/ 64 w 80"/>
                  <a:gd name="T63" fmla="*/ 18 h 74"/>
                  <a:gd name="T64" fmla="*/ 70 w 80"/>
                  <a:gd name="T65" fmla="*/ 4 h 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74">
                    <a:moveTo>
                      <a:pt x="76" y="7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66" y="12"/>
                      <a:pt x="60" y="24"/>
                      <a:pt x="50" y="33"/>
                    </a:cubicBezTo>
                    <a:cubicBezTo>
                      <a:pt x="40" y="43"/>
                      <a:pt x="25" y="49"/>
                      <a:pt x="11" y="52"/>
                    </a:cubicBezTo>
                    <a:cubicBezTo>
                      <a:pt x="7" y="52"/>
                      <a:pt x="4" y="53"/>
                      <a:pt x="0" y="53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6" y="55"/>
                      <a:pt x="9" y="54"/>
                      <a:pt x="13" y="53"/>
                    </a:cubicBezTo>
                    <a:cubicBezTo>
                      <a:pt x="13" y="56"/>
                      <a:pt x="11" y="60"/>
                      <a:pt x="9" y="62"/>
                    </a:cubicBezTo>
                    <a:cubicBezTo>
                      <a:pt x="10" y="63"/>
                      <a:pt x="10" y="63"/>
                      <a:pt x="10" y="63"/>
                    </a:cubicBezTo>
                    <a:cubicBezTo>
                      <a:pt x="12" y="61"/>
                      <a:pt x="14" y="58"/>
                      <a:pt x="14" y="55"/>
                    </a:cubicBezTo>
                    <a:cubicBezTo>
                      <a:pt x="16" y="60"/>
                      <a:pt x="20" y="62"/>
                      <a:pt x="25" y="62"/>
                    </a:cubicBezTo>
                    <a:cubicBezTo>
                      <a:pt x="24" y="65"/>
                      <a:pt x="22" y="69"/>
                      <a:pt x="18" y="69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20" y="72"/>
                      <a:pt x="22" y="73"/>
                      <a:pt x="23" y="74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3" y="72"/>
                      <a:pt x="22" y="71"/>
                      <a:pt x="21" y="70"/>
                    </a:cubicBezTo>
                    <a:cubicBezTo>
                      <a:pt x="24" y="68"/>
                      <a:pt x="26" y="65"/>
                      <a:pt x="26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8" y="61"/>
                      <a:pt x="28" y="61"/>
                    </a:cubicBezTo>
                    <a:cubicBezTo>
                      <a:pt x="29" y="63"/>
                      <a:pt x="31" y="64"/>
                      <a:pt x="33" y="64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2" y="63"/>
                      <a:pt x="30" y="62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31" y="58"/>
                      <a:pt x="33" y="56"/>
                      <a:pt x="33" y="54"/>
                    </a:cubicBezTo>
                    <a:cubicBezTo>
                      <a:pt x="34" y="53"/>
                      <a:pt x="34" y="51"/>
                      <a:pt x="34" y="50"/>
                    </a:cubicBezTo>
                    <a:cubicBezTo>
                      <a:pt x="37" y="52"/>
                      <a:pt x="41" y="53"/>
                      <a:pt x="45" y="52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52" y="43"/>
                      <a:pt x="53" y="40"/>
                      <a:pt x="52" y="38"/>
                    </a:cubicBezTo>
                    <a:cubicBezTo>
                      <a:pt x="54" y="39"/>
                      <a:pt x="56" y="39"/>
                      <a:pt x="59" y="38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58" y="37"/>
                      <a:pt x="54" y="38"/>
                      <a:pt x="51" y="35"/>
                    </a:cubicBezTo>
                    <a:cubicBezTo>
                      <a:pt x="52" y="34"/>
                      <a:pt x="54" y="32"/>
                      <a:pt x="55" y="31"/>
                    </a:cubicBezTo>
                    <a:cubicBezTo>
                      <a:pt x="58" y="27"/>
                      <a:pt x="61" y="24"/>
                      <a:pt x="63" y="20"/>
                    </a:cubicBezTo>
                    <a:cubicBezTo>
                      <a:pt x="64" y="22"/>
                      <a:pt x="66" y="24"/>
                      <a:pt x="66" y="27"/>
                    </a:cubicBezTo>
                    <a:cubicBezTo>
                      <a:pt x="67" y="28"/>
                      <a:pt x="66" y="30"/>
                      <a:pt x="65" y="31"/>
                    </a:cubicBezTo>
                    <a:cubicBezTo>
                      <a:pt x="66" y="31"/>
                      <a:pt x="66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8"/>
                      <a:pt x="68" y="27"/>
                      <a:pt x="68" y="27"/>
                    </a:cubicBezTo>
                    <a:cubicBezTo>
                      <a:pt x="68" y="24"/>
                      <a:pt x="67" y="22"/>
                      <a:pt x="65" y="20"/>
                    </a:cubicBezTo>
                    <a:cubicBezTo>
                      <a:pt x="69" y="21"/>
                      <a:pt x="75" y="19"/>
                      <a:pt x="76" y="14"/>
                    </a:cubicBezTo>
                    <a:cubicBezTo>
                      <a:pt x="77" y="15"/>
                      <a:pt x="78" y="17"/>
                      <a:pt x="78" y="18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9" y="16"/>
                      <a:pt x="78" y="14"/>
                      <a:pt x="77" y="13"/>
                    </a:cubicBezTo>
                    <a:cubicBezTo>
                      <a:pt x="78" y="13"/>
                      <a:pt x="79" y="13"/>
                      <a:pt x="80" y="12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8" y="11"/>
                      <a:pt x="77" y="11"/>
                      <a:pt x="76" y="11"/>
                    </a:cubicBezTo>
                    <a:cubicBezTo>
                      <a:pt x="76" y="10"/>
                      <a:pt x="76" y="9"/>
                      <a:pt x="76" y="7"/>
                    </a:cubicBezTo>
                    <a:close/>
                    <a:moveTo>
                      <a:pt x="31" y="55"/>
                    </a:moveTo>
                    <a:cubicBezTo>
                      <a:pt x="30" y="58"/>
                      <a:pt x="28" y="60"/>
                      <a:pt x="25" y="60"/>
                    </a:cubicBezTo>
                    <a:cubicBezTo>
                      <a:pt x="20" y="61"/>
                      <a:pt x="16" y="58"/>
                      <a:pt x="15" y="53"/>
                    </a:cubicBezTo>
                    <a:cubicBezTo>
                      <a:pt x="21" y="52"/>
                      <a:pt x="27" y="50"/>
                      <a:pt x="32" y="47"/>
                    </a:cubicBezTo>
                    <a:cubicBezTo>
                      <a:pt x="33" y="50"/>
                      <a:pt x="32" y="53"/>
                      <a:pt x="31" y="55"/>
                    </a:cubicBezTo>
                    <a:close/>
                    <a:moveTo>
                      <a:pt x="46" y="49"/>
                    </a:moveTo>
                    <a:cubicBezTo>
                      <a:pt x="42" y="52"/>
                      <a:pt x="37" y="51"/>
                      <a:pt x="34" y="46"/>
                    </a:cubicBezTo>
                    <a:cubicBezTo>
                      <a:pt x="39" y="44"/>
                      <a:pt x="44" y="41"/>
                      <a:pt x="49" y="37"/>
                    </a:cubicBezTo>
                    <a:cubicBezTo>
                      <a:pt x="52" y="40"/>
                      <a:pt x="50" y="47"/>
                      <a:pt x="46" y="49"/>
                    </a:cubicBezTo>
                    <a:close/>
                    <a:moveTo>
                      <a:pt x="74" y="14"/>
                    </a:moveTo>
                    <a:cubicBezTo>
                      <a:pt x="73" y="18"/>
                      <a:pt x="68" y="19"/>
                      <a:pt x="64" y="18"/>
                    </a:cubicBezTo>
                    <a:cubicBezTo>
                      <a:pt x="66" y="13"/>
                      <a:pt x="68" y="8"/>
                      <a:pt x="69" y="4"/>
                    </a:cubicBezTo>
                    <a:cubicBezTo>
                      <a:pt x="69" y="4"/>
                      <a:pt x="70" y="4"/>
                      <a:pt x="70" y="4"/>
                    </a:cubicBezTo>
                    <a:cubicBezTo>
                      <a:pt x="74" y="4"/>
                      <a:pt x="76" y="10"/>
                      <a:pt x="74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2" name="Freeform 4954"/>
              <p:cNvSpPr/>
              <p:nvPr/>
            </p:nvSpPr>
            <p:spPr bwMode="auto">
              <a:xfrm>
                <a:off x="6231" y="2185"/>
                <a:ext cx="33" cy="19"/>
              </a:xfrm>
              <a:custGeom>
                <a:gdLst>
                  <a:gd name="T0" fmla="*/ 8 w 14"/>
                  <a:gd name="T1" fmla="*/ 6 h 8"/>
                  <a:gd name="T2" fmla="*/ 13 w 14"/>
                  <a:gd name="T3" fmla="*/ 0 h 8"/>
                  <a:gd name="T4" fmla="*/ 14 w 14"/>
                  <a:gd name="T5" fmla="*/ 2 h 8"/>
                  <a:gd name="T6" fmla="*/ 9 w 14"/>
                  <a:gd name="T7" fmla="*/ 7 h 8"/>
                  <a:gd name="T8" fmla="*/ 0 w 14"/>
                  <a:gd name="T9" fmla="*/ 7 h 8"/>
                  <a:gd name="T10" fmla="*/ 1 w 14"/>
                  <a:gd name="T11" fmla="*/ 6 h 8"/>
                  <a:gd name="T12" fmla="*/ 8 w 14"/>
                  <a:gd name="T13" fmla="*/ 6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6"/>
                    </a:moveTo>
                    <a:cubicBezTo>
                      <a:pt x="11" y="5"/>
                      <a:pt x="12" y="3"/>
                      <a:pt x="13" y="0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3" y="4"/>
                      <a:pt x="11" y="6"/>
                      <a:pt x="9" y="7"/>
                    </a:cubicBezTo>
                    <a:cubicBezTo>
                      <a:pt x="6" y="8"/>
                      <a:pt x="3" y="8"/>
                      <a:pt x="0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6"/>
                      <a:pt x="5" y="6"/>
                      <a:pt x="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3" name="Freeform 4955"/>
              <p:cNvSpPr/>
              <p:nvPr/>
            </p:nvSpPr>
            <p:spPr bwMode="auto">
              <a:xfrm>
                <a:off x="6255" y="2176"/>
                <a:ext cx="7" cy="2"/>
              </a:xfrm>
              <a:custGeom>
                <a:gdLst>
                  <a:gd name="T0" fmla="*/ 2 w 3"/>
                  <a:gd name="T1" fmla="*/ 0 h 1"/>
                  <a:gd name="T2" fmla="*/ 3 w 3"/>
                  <a:gd name="T3" fmla="*/ 1 h 1"/>
                  <a:gd name="T4" fmla="*/ 0 w 3"/>
                  <a:gd name="T5" fmla="*/ 1 h 1"/>
                  <a:gd name="T6" fmla="*/ 1 w 3"/>
                  <a:gd name="T7" fmla="*/ 0 h 1"/>
                  <a:gd name="T8" fmla="*/ 2 w 3"/>
                  <a:gd name="T9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4" name="Freeform 4956"/>
              <p:cNvSpPr/>
              <p:nvPr/>
            </p:nvSpPr>
            <p:spPr bwMode="auto">
              <a:xfrm>
                <a:off x="6333" y="2095"/>
                <a:ext cx="7" cy="12"/>
              </a:xfrm>
              <a:custGeom>
                <a:gdLst>
                  <a:gd name="T0" fmla="*/ 3 w 3"/>
                  <a:gd name="T1" fmla="*/ 2 h 5"/>
                  <a:gd name="T2" fmla="*/ 2 w 3"/>
                  <a:gd name="T3" fmla="*/ 4 h 5"/>
                  <a:gd name="T4" fmla="*/ 1 w 3"/>
                  <a:gd name="T5" fmla="*/ 3 h 5"/>
                  <a:gd name="T6" fmla="*/ 0 w 3"/>
                  <a:gd name="T7" fmla="*/ 5 h 5"/>
                  <a:gd name="T8" fmla="*/ 0 w 3"/>
                  <a:gd name="T9" fmla="*/ 2 h 5"/>
                  <a:gd name="T10" fmla="*/ 2 w 3"/>
                  <a:gd name="T11" fmla="*/ 0 h 5"/>
                  <a:gd name="T12" fmla="*/ 2 w 3"/>
                  <a:gd name="T13" fmla="*/ 2 h 5"/>
                  <a:gd name="T14" fmla="*/ 3 w 3"/>
                  <a:gd name="T15" fmla="*/ 2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2" y="2"/>
                      <a:pt x="2" y="3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5" name="Freeform 4957"/>
              <p:cNvSpPr/>
              <p:nvPr/>
            </p:nvSpPr>
            <p:spPr bwMode="auto">
              <a:xfrm>
                <a:off x="6321" y="2109"/>
                <a:ext cx="2" cy="3"/>
              </a:xfrm>
              <a:custGeom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6" name="Freeform 4958"/>
              <p:cNvSpPr/>
              <p:nvPr/>
            </p:nvSpPr>
            <p:spPr bwMode="auto">
              <a:xfrm>
                <a:off x="6335" y="2071"/>
                <a:ext cx="52" cy="62"/>
              </a:xfrm>
              <a:custGeom>
                <a:gdLst>
                  <a:gd name="T0" fmla="*/ 21 w 22"/>
                  <a:gd name="T1" fmla="*/ 0 h 26"/>
                  <a:gd name="T2" fmla="*/ 22 w 22"/>
                  <a:gd name="T3" fmla="*/ 2 h 26"/>
                  <a:gd name="T4" fmla="*/ 13 w 22"/>
                  <a:gd name="T5" fmla="*/ 6 h 26"/>
                  <a:gd name="T6" fmla="*/ 13 w 22"/>
                  <a:gd name="T7" fmla="*/ 6 h 26"/>
                  <a:gd name="T8" fmla="*/ 11 w 22"/>
                  <a:gd name="T9" fmla="*/ 9 h 26"/>
                  <a:gd name="T10" fmla="*/ 12 w 22"/>
                  <a:gd name="T11" fmla="*/ 13 h 26"/>
                  <a:gd name="T12" fmla="*/ 11 w 22"/>
                  <a:gd name="T13" fmla="*/ 20 h 26"/>
                  <a:gd name="T14" fmla="*/ 0 w 22"/>
                  <a:gd name="T15" fmla="*/ 25 h 26"/>
                  <a:gd name="T16" fmla="*/ 0 w 22"/>
                  <a:gd name="T17" fmla="*/ 24 h 26"/>
                  <a:gd name="T18" fmla="*/ 8 w 22"/>
                  <a:gd name="T19" fmla="*/ 20 h 26"/>
                  <a:gd name="T20" fmla="*/ 10 w 22"/>
                  <a:gd name="T21" fmla="*/ 10 h 26"/>
                  <a:gd name="T22" fmla="*/ 5 w 22"/>
                  <a:gd name="T23" fmla="*/ 13 h 26"/>
                  <a:gd name="T24" fmla="*/ 7 w 22"/>
                  <a:gd name="T25" fmla="*/ 11 h 26"/>
                  <a:gd name="T26" fmla="*/ 10 w 22"/>
                  <a:gd name="T27" fmla="*/ 7 h 26"/>
                  <a:gd name="T28" fmla="*/ 12 w 22"/>
                  <a:gd name="T29" fmla="*/ 4 h 26"/>
                  <a:gd name="T30" fmla="*/ 13 w 22"/>
                  <a:gd name="T31" fmla="*/ 2 h 26"/>
                  <a:gd name="T32" fmla="*/ 13 w 22"/>
                  <a:gd name="T33" fmla="*/ 5 h 26"/>
                  <a:gd name="T34" fmla="*/ 21 w 22"/>
                  <a:gd name="T35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" h="26">
                    <a:moveTo>
                      <a:pt x="21" y="0"/>
                    </a:moveTo>
                    <a:cubicBezTo>
                      <a:pt x="22" y="2"/>
                      <a:pt x="22" y="2"/>
                      <a:pt x="22" y="2"/>
                    </a:cubicBezTo>
                    <a:cubicBezTo>
                      <a:pt x="20" y="4"/>
                      <a:pt x="16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7"/>
                      <a:pt x="12" y="8"/>
                      <a:pt x="11" y="9"/>
                    </a:cubicBezTo>
                    <a:cubicBezTo>
                      <a:pt x="12" y="10"/>
                      <a:pt x="12" y="12"/>
                      <a:pt x="12" y="13"/>
                    </a:cubicBezTo>
                    <a:cubicBezTo>
                      <a:pt x="13" y="15"/>
                      <a:pt x="12" y="17"/>
                      <a:pt x="11" y="20"/>
                    </a:cubicBezTo>
                    <a:cubicBezTo>
                      <a:pt x="9" y="23"/>
                      <a:pt x="4" y="26"/>
                      <a:pt x="0" y="25"/>
                    </a:cubicBezTo>
                    <a:cubicBezTo>
                      <a:pt x="0" y="25"/>
                      <a:pt x="0" y="24"/>
                      <a:pt x="0" y="24"/>
                    </a:cubicBezTo>
                    <a:cubicBezTo>
                      <a:pt x="3" y="24"/>
                      <a:pt x="6" y="22"/>
                      <a:pt x="8" y="20"/>
                    </a:cubicBezTo>
                    <a:cubicBezTo>
                      <a:pt x="10" y="18"/>
                      <a:pt x="12" y="13"/>
                      <a:pt x="10" y="10"/>
                    </a:cubicBezTo>
                    <a:cubicBezTo>
                      <a:pt x="9" y="12"/>
                      <a:pt x="7" y="13"/>
                      <a:pt x="5" y="13"/>
                    </a:cubicBezTo>
                    <a:cubicBezTo>
                      <a:pt x="6" y="12"/>
                      <a:pt x="6" y="12"/>
                      <a:pt x="7" y="11"/>
                    </a:cubicBezTo>
                    <a:cubicBezTo>
                      <a:pt x="8" y="10"/>
                      <a:pt x="10" y="9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3"/>
                      <a:pt x="13" y="3"/>
                      <a:pt x="13" y="2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6" y="5"/>
                      <a:pt x="19" y="3"/>
                      <a:pt x="2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7" name="Freeform 4959"/>
              <p:cNvSpPr>
                <a:spLocks noEditPoints="1"/>
              </p:cNvSpPr>
              <p:nvPr/>
            </p:nvSpPr>
            <p:spPr bwMode="auto">
              <a:xfrm>
                <a:off x="6269" y="2135"/>
                <a:ext cx="50" cy="45"/>
              </a:xfrm>
              <a:custGeom>
                <a:gdLst>
                  <a:gd name="T0" fmla="*/ 11 w 21"/>
                  <a:gd name="T1" fmla="*/ 2 h 19"/>
                  <a:gd name="T2" fmla="*/ 12 w 21"/>
                  <a:gd name="T3" fmla="*/ 0 h 19"/>
                  <a:gd name="T4" fmla="*/ 6 w 21"/>
                  <a:gd name="T5" fmla="*/ 6 h 19"/>
                  <a:gd name="T6" fmla="*/ 0 w 21"/>
                  <a:gd name="T7" fmla="*/ 16 h 19"/>
                  <a:gd name="T8" fmla="*/ 0 w 21"/>
                  <a:gd name="T9" fmla="*/ 16 h 19"/>
                  <a:gd name="T10" fmla="*/ 1 w 21"/>
                  <a:gd name="T11" fmla="*/ 18 h 19"/>
                  <a:gd name="T12" fmla="*/ 3 w 21"/>
                  <a:gd name="T13" fmla="*/ 16 h 19"/>
                  <a:gd name="T14" fmla="*/ 15 w 21"/>
                  <a:gd name="T15" fmla="*/ 16 h 19"/>
                  <a:gd name="T16" fmla="*/ 20 w 21"/>
                  <a:gd name="T17" fmla="*/ 5 h 19"/>
                  <a:gd name="T18" fmla="*/ 21 w 21"/>
                  <a:gd name="T19" fmla="*/ 4 h 19"/>
                  <a:gd name="T20" fmla="*/ 20 w 21"/>
                  <a:gd name="T21" fmla="*/ 4 h 19"/>
                  <a:gd name="T22" fmla="*/ 20 w 21"/>
                  <a:gd name="T23" fmla="*/ 3 h 19"/>
                  <a:gd name="T24" fmla="*/ 11 w 21"/>
                  <a:gd name="T25" fmla="*/ 2 h 19"/>
                  <a:gd name="T26" fmla="*/ 10 w 21"/>
                  <a:gd name="T27" fmla="*/ 3 h 19"/>
                  <a:gd name="T28" fmla="*/ 19 w 21"/>
                  <a:gd name="T29" fmla="*/ 5 h 19"/>
                  <a:gd name="T30" fmla="*/ 18 w 21"/>
                  <a:gd name="T31" fmla="*/ 10 h 19"/>
                  <a:gd name="T32" fmla="*/ 14 w 21"/>
                  <a:gd name="T33" fmla="*/ 15 h 19"/>
                  <a:gd name="T34" fmla="*/ 4 w 21"/>
                  <a:gd name="T35" fmla="*/ 15 h 19"/>
                  <a:gd name="T36" fmla="*/ 7 w 21"/>
                  <a:gd name="T37" fmla="*/ 6 h 19"/>
                  <a:gd name="T38" fmla="*/ 9 w 21"/>
                  <a:gd name="T39" fmla="*/ 4 h 19"/>
                  <a:gd name="T40" fmla="*/ 10 w 21"/>
                  <a:gd name="T41" fmla="*/ 3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19">
                    <a:moveTo>
                      <a:pt x="11" y="2"/>
                    </a:moveTo>
                    <a:cubicBezTo>
                      <a:pt x="11" y="2"/>
                      <a:pt x="11" y="1"/>
                      <a:pt x="12" y="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10"/>
                      <a:pt x="4" y="1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7"/>
                      <a:pt x="1" y="18"/>
                    </a:cubicBezTo>
                    <a:cubicBezTo>
                      <a:pt x="1" y="17"/>
                      <a:pt x="2" y="17"/>
                      <a:pt x="3" y="16"/>
                    </a:cubicBezTo>
                    <a:cubicBezTo>
                      <a:pt x="6" y="18"/>
                      <a:pt x="11" y="19"/>
                      <a:pt x="15" y="16"/>
                    </a:cubicBezTo>
                    <a:cubicBezTo>
                      <a:pt x="19" y="14"/>
                      <a:pt x="20" y="9"/>
                      <a:pt x="20" y="5"/>
                    </a:cubicBezTo>
                    <a:cubicBezTo>
                      <a:pt x="20" y="5"/>
                      <a:pt x="20" y="4"/>
                      <a:pt x="21" y="4"/>
                    </a:cubicBezTo>
                    <a:cubicBezTo>
                      <a:pt x="21" y="4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3"/>
                    </a:cubicBezTo>
                    <a:cubicBezTo>
                      <a:pt x="17" y="4"/>
                      <a:pt x="14" y="4"/>
                      <a:pt x="11" y="2"/>
                    </a:cubicBezTo>
                    <a:close/>
                    <a:moveTo>
                      <a:pt x="10" y="3"/>
                    </a:moveTo>
                    <a:cubicBezTo>
                      <a:pt x="13" y="5"/>
                      <a:pt x="16" y="6"/>
                      <a:pt x="19" y="5"/>
                    </a:cubicBezTo>
                    <a:cubicBezTo>
                      <a:pt x="19" y="7"/>
                      <a:pt x="19" y="8"/>
                      <a:pt x="18" y="10"/>
                    </a:cubicBezTo>
                    <a:cubicBezTo>
                      <a:pt x="18" y="12"/>
                      <a:pt x="16" y="14"/>
                      <a:pt x="14" y="15"/>
                    </a:cubicBezTo>
                    <a:cubicBezTo>
                      <a:pt x="11" y="17"/>
                      <a:pt x="7" y="17"/>
                      <a:pt x="4" y="15"/>
                    </a:cubicBezTo>
                    <a:cubicBezTo>
                      <a:pt x="7" y="12"/>
                      <a:pt x="8" y="9"/>
                      <a:pt x="7" y="6"/>
                    </a:cubicBezTo>
                    <a:cubicBezTo>
                      <a:pt x="8" y="5"/>
                      <a:pt x="9" y="5"/>
                      <a:pt x="9" y="4"/>
                    </a:cubicBezTo>
                    <a:cubicBezTo>
                      <a:pt x="10" y="4"/>
                      <a:pt x="10" y="4"/>
                      <a:pt x="1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8" name="Freeform 4960"/>
              <p:cNvSpPr/>
              <p:nvPr/>
            </p:nvSpPr>
            <p:spPr bwMode="auto">
              <a:xfrm>
                <a:off x="6259" y="2173"/>
                <a:ext cx="12" cy="17"/>
              </a:xfrm>
              <a:custGeom>
                <a:gdLst>
                  <a:gd name="T0" fmla="*/ 3 w 5"/>
                  <a:gd name="T1" fmla="*/ 2 h 7"/>
                  <a:gd name="T2" fmla="*/ 2 w 5"/>
                  <a:gd name="T3" fmla="*/ 7 h 7"/>
                  <a:gd name="T4" fmla="*/ 1 w 5"/>
                  <a:gd name="T5" fmla="*/ 5 h 7"/>
                  <a:gd name="T6" fmla="*/ 2 w 5"/>
                  <a:gd name="T7" fmla="*/ 2 h 7"/>
                  <a:gd name="T8" fmla="*/ 1 w 5"/>
                  <a:gd name="T9" fmla="*/ 2 h 7"/>
                  <a:gd name="T10" fmla="*/ 0 w 5"/>
                  <a:gd name="T11" fmla="*/ 1 h 7"/>
                  <a:gd name="T12" fmla="*/ 4 w 5"/>
                  <a:gd name="T13" fmla="*/ 0 h 7"/>
                  <a:gd name="T14" fmla="*/ 5 w 5"/>
                  <a:gd name="T15" fmla="*/ 2 h 7"/>
                  <a:gd name="T16" fmla="*/ 4 w 5"/>
                  <a:gd name="T17" fmla="*/ 2 h 7"/>
                  <a:gd name="T18" fmla="*/ 3 w 5"/>
                  <a:gd name="T19" fmla="*/ 2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3" y="2"/>
                    </a:moveTo>
                    <a:cubicBezTo>
                      <a:pt x="4" y="4"/>
                      <a:pt x="3" y="6"/>
                      <a:pt x="2" y="7"/>
                    </a:cubicBezTo>
                    <a:cubicBezTo>
                      <a:pt x="2" y="7"/>
                      <a:pt x="2" y="6"/>
                      <a:pt x="1" y="5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1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9" name="Freeform 4961"/>
              <p:cNvSpPr/>
              <p:nvPr/>
            </p:nvSpPr>
            <p:spPr bwMode="auto">
              <a:xfrm>
                <a:off x="6361" y="2067"/>
                <a:ext cx="5" cy="14"/>
              </a:xfrm>
              <a:custGeom>
                <a:gdLst>
                  <a:gd name="T0" fmla="*/ 2 w 2"/>
                  <a:gd name="T1" fmla="*/ 4 h 6"/>
                  <a:gd name="T2" fmla="*/ 1 w 2"/>
                  <a:gd name="T3" fmla="*/ 6 h 6"/>
                  <a:gd name="T4" fmla="*/ 0 w 2"/>
                  <a:gd name="T5" fmla="*/ 1 h 6"/>
                  <a:gd name="T6" fmla="*/ 2 w 2"/>
                  <a:gd name="T7" fmla="*/ 0 h 6"/>
                  <a:gd name="T8" fmla="*/ 2 w 2"/>
                  <a:gd name="T9" fmla="*/ 4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2" y="4"/>
                    </a:moveTo>
                    <a:cubicBezTo>
                      <a:pt x="2" y="5"/>
                      <a:pt x="1" y="5"/>
                      <a:pt x="1" y="6"/>
                    </a:cubicBezTo>
                    <a:cubicBezTo>
                      <a:pt x="1" y="4"/>
                      <a:pt x="1" y="3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0" name="Freeform 4962"/>
              <p:cNvSpPr/>
              <p:nvPr/>
            </p:nvSpPr>
            <p:spPr bwMode="auto">
              <a:xfrm>
                <a:off x="6316" y="2100"/>
                <a:ext cx="19" cy="45"/>
              </a:xfrm>
              <a:custGeom>
                <a:gdLst>
                  <a:gd name="T0" fmla="*/ 6 w 8"/>
                  <a:gd name="T1" fmla="*/ 4 h 19"/>
                  <a:gd name="T2" fmla="*/ 5 w 8"/>
                  <a:gd name="T3" fmla="*/ 5 h 19"/>
                  <a:gd name="T4" fmla="*/ 6 w 8"/>
                  <a:gd name="T5" fmla="*/ 11 h 19"/>
                  <a:gd name="T6" fmla="*/ 6 w 8"/>
                  <a:gd name="T7" fmla="*/ 11 h 19"/>
                  <a:gd name="T8" fmla="*/ 8 w 8"/>
                  <a:gd name="T9" fmla="*/ 12 h 19"/>
                  <a:gd name="T10" fmla="*/ 8 w 8"/>
                  <a:gd name="T11" fmla="*/ 13 h 19"/>
                  <a:gd name="T12" fmla="*/ 6 w 8"/>
                  <a:gd name="T13" fmla="*/ 13 h 19"/>
                  <a:gd name="T14" fmla="*/ 6 w 8"/>
                  <a:gd name="T15" fmla="*/ 13 h 19"/>
                  <a:gd name="T16" fmla="*/ 4 w 8"/>
                  <a:gd name="T17" fmla="*/ 17 h 19"/>
                  <a:gd name="T18" fmla="*/ 1 w 8"/>
                  <a:gd name="T19" fmla="*/ 19 h 19"/>
                  <a:gd name="T20" fmla="*/ 0 w 8"/>
                  <a:gd name="T21" fmla="*/ 19 h 19"/>
                  <a:gd name="T22" fmla="*/ 0 w 8"/>
                  <a:gd name="T23" fmla="*/ 18 h 19"/>
                  <a:gd name="T24" fmla="*/ 2 w 8"/>
                  <a:gd name="T25" fmla="*/ 16 h 19"/>
                  <a:gd name="T26" fmla="*/ 4 w 8"/>
                  <a:gd name="T27" fmla="*/ 6 h 19"/>
                  <a:gd name="T28" fmla="*/ 0 w 8"/>
                  <a:gd name="T29" fmla="*/ 7 h 19"/>
                  <a:gd name="T30" fmla="*/ 2 w 8"/>
                  <a:gd name="T31" fmla="*/ 5 h 19"/>
                  <a:gd name="T32" fmla="*/ 2 w 8"/>
                  <a:gd name="T33" fmla="*/ 5 h 19"/>
                  <a:gd name="T34" fmla="*/ 3 w 8"/>
                  <a:gd name="T35" fmla="*/ 4 h 19"/>
                  <a:gd name="T36" fmla="*/ 3 w 8"/>
                  <a:gd name="T37" fmla="*/ 4 h 19"/>
                  <a:gd name="T38" fmla="*/ 5 w 8"/>
                  <a:gd name="T39" fmla="*/ 3 h 19"/>
                  <a:gd name="T40" fmla="*/ 6 w 8"/>
                  <a:gd name="T41" fmla="*/ 0 h 19"/>
                  <a:gd name="T42" fmla="*/ 7 w 8"/>
                  <a:gd name="T43" fmla="*/ 0 h 19"/>
                  <a:gd name="T44" fmla="*/ 7 w 8"/>
                  <a:gd name="T45" fmla="*/ 3 h 19"/>
                  <a:gd name="T46" fmla="*/ 6 w 8"/>
                  <a:gd name="T47" fmla="*/ 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19">
                    <a:moveTo>
                      <a:pt x="6" y="4"/>
                    </a:moveTo>
                    <a:cubicBezTo>
                      <a:pt x="6" y="4"/>
                      <a:pt x="6" y="4"/>
                      <a:pt x="5" y="5"/>
                    </a:cubicBezTo>
                    <a:cubicBezTo>
                      <a:pt x="7" y="7"/>
                      <a:pt x="7" y="9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4"/>
                      <a:pt x="5" y="16"/>
                      <a:pt x="4" y="17"/>
                    </a:cubicBezTo>
                    <a:cubicBezTo>
                      <a:pt x="3" y="18"/>
                      <a:pt x="2" y="19"/>
                      <a:pt x="1" y="19"/>
                    </a:cubicBezTo>
                    <a:cubicBezTo>
                      <a:pt x="1" y="19"/>
                      <a:pt x="0" y="19"/>
                      <a:pt x="0" y="19"/>
                    </a:cubicBezTo>
                    <a:cubicBezTo>
                      <a:pt x="0" y="19"/>
                      <a:pt x="0" y="18"/>
                      <a:pt x="0" y="18"/>
                    </a:cubicBezTo>
                    <a:cubicBezTo>
                      <a:pt x="1" y="18"/>
                      <a:pt x="1" y="17"/>
                      <a:pt x="2" y="16"/>
                    </a:cubicBezTo>
                    <a:cubicBezTo>
                      <a:pt x="5" y="14"/>
                      <a:pt x="6" y="9"/>
                      <a:pt x="4" y="6"/>
                    </a:cubicBezTo>
                    <a:cubicBezTo>
                      <a:pt x="3" y="6"/>
                      <a:pt x="1" y="7"/>
                      <a:pt x="0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2"/>
                      <a:pt x="6" y="1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1" name="Freeform 4963"/>
              <p:cNvSpPr/>
              <p:nvPr/>
            </p:nvSpPr>
            <p:spPr bwMode="auto">
              <a:xfrm>
                <a:off x="6338" y="2097"/>
                <a:ext cx="14" cy="8"/>
              </a:xfrm>
              <a:custGeom>
                <a:gdLst>
                  <a:gd name="T0" fmla="*/ 0 w 6"/>
                  <a:gd name="T1" fmla="*/ 3 h 3"/>
                  <a:gd name="T2" fmla="*/ 1 w 6"/>
                  <a:gd name="T3" fmla="*/ 1 h 3"/>
                  <a:gd name="T4" fmla="*/ 6 w 6"/>
                  <a:gd name="T5" fmla="*/ 0 h 3"/>
                  <a:gd name="T6" fmla="*/ 4 w 6"/>
                  <a:gd name="T7" fmla="*/ 2 h 3"/>
                  <a:gd name="T8" fmla="*/ 0 w 6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3" y="1"/>
                      <a:pt x="4" y="1"/>
                      <a:pt x="6" y="0"/>
                    </a:cubicBezTo>
                    <a:cubicBezTo>
                      <a:pt x="5" y="1"/>
                      <a:pt x="5" y="1"/>
                      <a:pt x="4" y="2"/>
                    </a:cubicBezTo>
                    <a:cubicBezTo>
                      <a:pt x="3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2" name="Freeform 4964"/>
              <p:cNvSpPr/>
              <p:nvPr/>
            </p:nvSpPr>
            <p:spPr bwMode="auto">
              <a:xfrm>
                <a:off x="6004" y="2140"/>
                <a:ext cx="149" cy="138"/>
              </a:xfrm>
              <a:custGeom>
                <a:gdLst>
                  <a:gd name="T0" fmla="*/ 0 w 63"/>
                  <a:gd name="T1" fmla="*/ 52 h 58"/>
                  <a:gd name="T2" fmla="*/ 34 w 63"/>
                  <a:gd name="T3" fmla="*/ 6 h 58"/>
                  <a:gd name="T4" fmla="*/ 63 w 63"/>
                  <a:gd name="T5" fmla="*/ 0 h 58"/>
                  <a:gd name="T6" fmla="*/ 5 w 63"/>
                  <a:gd name="T7" fmla="*/ 58 h 58"/>
                  <a:gd name="T8" fmla="*/ 0 w 63"/>
                  <a:gd name="T9" fmla="*/ 52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7">
                    <a:moveTo>
                      <a:pt x="0" y="52"/>
                    </a:moveTo>
                    <a:cubicBezTo>
                      <a:pt x="1" y="32"/>
                      <a:pt x="15" y="14"/>
                      <a:pt x="34" y="6"/>
                    </a:cubicBezTo>
                    <a:cubicBezTo>
                      <a:pt x="43" y="2"/>
                      <a:pt x="53" y="0"/>
                      <a:pt x="63" y="0"/>
                    </a:cubicBezTo>
                    <a:cubicBezTo>
                      <a:pt x="5" y="58"/>
                      <a:pt x="5" y="58"/>
                      <a:pt x="5" y="58"/>
                    </a:cubicBez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3" name="Freeform 4965"/>
              <p:cNvSpPr/>
              <p:nvPr/>
            </p:nvSpPr>
            <p:spPr bwMode="auto">
              <a:xfrm>
                <a:off x="5954" y="2216"/>
                <a:ext cx="10" cy="10"/>
              </a:xfrm>
              <a:custGeom>
                <a:gdLst>
                  <a:gd name="T0" fmla="*/ 3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  <a:gd name="T6" fmla="*/ 3 w 4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3" y="1"/>
                      <a:pt x="3" y="2"/>
                      <a:pt x="4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4" name="Freeform 4966"/>
              <p:cNvSpPr/>
              <p:nvPr/>
            </p:nvSpPr>
            <p:spPr bwMode="auto">
              <a:xfrm>
                <a:off x="5935" y="2185"/>
                <a:ext cx="24" cy="29"/>
              </a:xfrm>
              <a:custGeom>
                <a:gdLst>
                  <a:gd name="T0" fmla="*/ 7 w 10"/>
                  <a:gd name="T1" fmla="*/ 0 h 12"/>
                  <a:gd name="T2" fmla="*/ 10 w 10"/>
                  <a:gd name="T3" fmla="*/ 11 h 12"/>
                  <a:gd name="T4" fmla="*/ 7 w 10"/>
                  <a:gd name="T5" fmla="*/ 12 h 12"/>
                  <a:gd name="T6" fmla="*/ 0 w 10"/>
                  <a:gd name="T7" fmla="*/ 4 h 12"/>
                  <a:gd name="T8" fmla="*/ 7 w 10"/>
                  <a:gd name="T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7" y="0"/>
                    </a:moveTo>
                    <a:cubicBezTo>
                      <a:pt x="6" y="4"/>
                      <a:pt x="7" y="8"/>
                      <a:pt x="10" y="11"/>
                    </a:cubicBezTo>
                    <a:cubicBezTo>
                      <a:pt x="9" y="11"/>
                      <a:pt x="8" y="11"/>
                      <a:pt x="7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4" y="0"/>
                      <a:pt x="7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5" name="Freeform 4967"/>
              <p:cNvSpPr/>
              <p:nvPr/>
            </p:nvSpPr>
            <p:spPr bwMode="auto">
              <a:xfrm>
                <a:off x="5964" y="2195"/>
                <a:ext cx="26" cy="38"/>
              </a:xfrm>
              <a:custGeom>
                <a:gdLst>
                  <a:gd name="T0" fmla="*/ 11 w 11"/>
                  <a:gd name="T1" fmla="*/ 2 h 16"/>
                  <a:gd name="T2" fmla="*/ 6 w 11"/>
                  <a:gd name="T3" fmla="*/ 16 h 16"/>
                  <a:gd name="T4" fmla="*/ 6 w 11"/>
                  <a:gd name="T5" fmla="*/ 16 h 16"/>
                  <a:gd name="T6" fmla="*/ 1 w 11"/>
                  <a:gd name="T7" fmla="*/ 6 h 16"/>
                  <a:gd name="T8" fmla="*/ 11 w 11"/>
                  <a:gd name="T9" fmla="*/ 2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11" y="2"/>
                    </a:moveTo>
                    <a:cubicBezTo>
                      <a:pt x="9" y="7"/>
                      <a:pt x="7" y="11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" y="16"/>
                      <a:pt x="0" y="10"/>
                      <a:pt x="1" y="6"/>
                    </a:cubicBezTo>
                    <a:cubicBezTo>
                      <a:pt x="3" y="2"/>
                      <a:pt x="8" y="0"/>
                      <a:pt x="11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6" name="Freeform 4968"/>
              <p:cNvSpPr/>
              <p:nvPr/>
            </p:nvSpPr>
            <p:spPr bwMode="auto">
              <a:xfrm>
                <a:off x="5952" y="2166"/>
                <a:ext cx="35" cy="43"/>
              </a:xfrm>
              <a:custGeom>
                <a:gdLst>
                  <a:gd name="T0" fmla="*/ 12 w 15"/>
                  <a:gd name="T1" fmla="*/ 1 h 18"/>
                  <a:gd name="T2" fmla="*/ 12 w 15"/>
                  <a:gd name="T3" fmla="*/ 5 h 18"/>
                  <a:gd name="T4" fmla="*/ 15 w 15"/>
                  <a:gd name="T5" fmla="*/ 12 h 18"/>
                  <a:gd name="T6" fmla="*/ 4 w 15"/>
                  <a:gd name="T7" fmla="*/ 18 h 18"/>
                  <a:gd name="T8" fmla="*/ 3 w 15"/>
                  <a:gd name="T9" fmla="*/ 6 h 18"/>
                  <a:gd name="T10" fmla="*/ 12 w 15"/>
                  <a:gd name="T11" fmla="*/ 1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8">
                    <a:moveTo>
                      <a:pt x="12" y="1"/>
                    </a:moveTo>
                    <a:cubicBezTo>
                      <a:pt x="12" y="2"/>
                      <a:pt x="12" y="4"/>
                      <a:pt x="12" y="5"/>
                    </a:cubicBezTo>
                    <a:cubicBezTo>
                      <a:pt x="12" y="8"/>
                      <a:pt x="14" y="10"/>
                      <a:pt x="15" y="12"/>
                    </a:cubicBezTo>
                    <a:cubicBezTo>
                      <a:pt x="11" y="11"/>
                      <a:pt x="6" y="13"/>
                      <a:pt x="4" y="18"/>
                    </a:cubicBezTo>
                    <a:cubicBezTo>
                      <a:pt x="1" y="14"/>
                      <a:pt x="0" y="10"/>
                      <a:pt x="3" y="6"/>
                    </a:cubicBezTo>
                    <a:cubicBezTo>
                      <a:pt x="5" y="3"/>
                      <a:pt x="9" y="0"/>
                      <a:pt x="12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7" name="Freeform 4969"/>
              <p:cNvSpPr/>
              <p:nvPr/>
            </p:nvSpPr>
            <p:spPr bwMode="auto">
              <a:xfrm>
                <a:off x="5990" y="2121"/>
                <a:ext cx="35" cy="33"/>
              </a:xfrm>
              <a:custGeom>
                <a:gdLst>
                  <a:gd name="T0" fmla="*/ 15 w 15"/>
                  <a:gd name="T1" fmla="*/ 3 h 14"/>
                  <a:gd name="T2" fmla="*/ 13 w 15"/>
                  <a:gd name="T3" fmla="*/ 13 h 14"/>
                  <a:gd name="T4" fmla="*/ 1 w 15"/>
                  <a:gd name="T5" fmla="*/ 14 h 14"/>
                  <a:gd name="T6" fmla="*/ 3 w 15"/>
                  <a:gd name="T7" fmla="*/ 4 h 14"/>
                  <a:gd name="T8" fmla="*/ 15 w 15"/>
                  <a:gd name="T9" fmla="*/ 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15" y="3"/>
                    </a:moveTo>
                    <a:cubicBezTo>
                      <a:pt x="13" y="6"/>
                      <a:pt x="11" y="10"/>
                      <a:pt x="13" y="13"/>
                    </a:cubicBezTo>
                    <a:cubicBezTo>
                      <a:pt x="9" y="11"/>
                      <a:pt x="4" y="12"/>
                      <a:pt x="1" y="14"/>
                    </a:cubicBezTo>
                    <a:cubicBezTo>
                      <a:pt x="0" y="11"/>
                      <a:pt x="0" y="6"/>
                      <a:pt x="3" y="4"/>
                    </a:cubicBezTo>
                    <a:cubicBezTo>
                      <a:pt x="6" y="0"/>
                      <a:pt x="11" y="1"/>
                      <a:pt x="15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8" name="Freeform 4970"/>
              <p:cNvSpPr/>
              <p:nvPr/>
            </p:nvSpPr>
            <p:spPr bwMode="auto">
              <a:xfrm>
                <a:off x="5954" y="2138"/>
                <a:ext cx="36" cy="33"/>
              </a:xfrm>
              <a:custGeom>
                <a:gdLst>
                  <a:gd name="T0" fmla="*/ 12 w 15"/>
                  <a:gd name="T1" fmla="*/ 12 h 14"/>
                  <a:gd name="T2" fmla="*/ 2 w 15"/>
                  <a:gd name="T3" fmla="*/ 14 h 14"/>
                  <a:gd name="T4" fmla="*/ 4 w 15"/>
                  <a:gd name="T5" fmla="*/ 5 h 14"/>
                  <a:gd name="T6" fmla="*/ 14 w 15"/>
                  <a:gd name="T7" fmla="*/ 2 h 14"/>
                  <a:gd name="T8" fmla="*/ 14 w 15"/>
                  <a:gd name="T9" fmla="*/ 2 h 14"/>
                  <a:gd name="T10" fmla="*/ 15 w 15"/>
                  <a:gd name="T11" fmla="*/ 8 h 14"/>
                  <a:gd name="T12" fmla="*/ 14 w 15"/>
                  <a:gd name="T13" fmla="*/ 9 h 14"/>
                  <a:gd name="T14" fmla="*/ 12 w 15"/>
                  <a:gd name="T15" fmla="*/ 1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4">
                    <a:moveTo>
                      <a:pt x="12" y="12"/>
                    </a:moveTo>
                    <a:cubicBezTo>
                      <a:pt x="8" y="10"/>
                      <a:pt x="5" y="12"/>
                      <a:pt x="2" y="14"/>
                    </a:cubicBezTo>
                    <a:cubicBezTo>
                      <a:pt x="0" y="12"/>
                      <a:pt x="2" y="7"/>
                      <a:pt x="4" y="5"/>
                    </a:cubicBezTo>
                    <a:cubicBezTo>
                      <a:pt x="6" y="2"/>
                      <a:pt x="10" y="0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4"/>
                      <a:pt x="14" y="6"/>
                      <a:pt x="15" y="8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10"/>
                      <a:pt x="13" y="11"/>
                      <a:pt x="12" y="1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9" name="Freeform 4971"/>
              <p:cNvSpPr/>
              <p:nvPr/>
            </p:nvSpPr>
            <p:spPr bwMode="auto">
              <a:xfrm>
                <a:off x="5985" y="2152"/>
                <a:ext cx="38" cy="43"/>
              </a:xfrm>
              <a:custGeom>
                <a:gdLst>
                  <a:gd name="T0" fmla="*/ 16 w 16"/>
                  <a:gd name="T1" fmla="*/ 3 h 18"/>
                  <a:gd name="T2" fmla="*/ 11 w 16"/>
                  <a:gd name="T3" fmla="*/ 7 h 18"/>
                  <a:gd name="T4" fmla="*/ 4 w 16"/>
                  <a:gd name="T5" fmla="*/ 18 h 18"/>
                  <a:gd name="T6" fmla="*/ 0 w 16"/>
                  <a:gd name="T7" fmla="*/ 11 h 18"/>
                  <a:gd name="T8" fmla="*/ 2 w 16"/>
                  <a:gd name="T9" fmla="*/ 4 h 18"/>
                  <a:gd name="T10" fmla="*/ 16 w 16"/>
                  <a:gd name="T11" fmla="*/ 3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8">
                    <a:moveTo>
                      <a:pt x="16" y="3"/>
                    </a:moveTo>
                    <a:cubicBezTo>
                      <a:pt x="14" y="4"/>
                      <a:pt x="13" y="6"/>
                      <a:pt x="11" y="7"/>
                    </a:cubicBezTo>
                    <a:cubicBezTo>
                      <a:pt x="8" y="11"/>
                      <a:pt x="6" y="14"/>
                      <a:pt x="4" y="18"/>
                    </a:cubicBezTo>
                    <a:cubicBezTo>
                      <a:pt x="2" y="16"/>
                      <a:pt x="0" y="14"/>
                      <a:pt x="0" y="11"/>
                    </a:cubicBezTo>
                    <a:cubicBezTo>
                      <a:pt x="0" y="9"/>
                      <a:pt x="0" y="6"/>
                      <a:pt x="2" y="4"/>
                    </a:cubicBezTo>
                    <a:cubicBezTo>
                      <a:pt x="6" y="1"/>
                      <a:pt x="12" y="0"/>
                      <a:pt x="16" y="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0" name="Freeform 4972"/>
              <p:cNvSpPr/>
              <p:nvPr/>
            </p:nvSpPr>
            <p:spPr bwMode="auto">
              <a:xfrm>
                <a:off x="6018" y="2116"/>
                <a:ext cx="43" cy="38"/>
              </a:xfrm>
              <a:custGeom>
                <a:gdLst>
                  <a:gd name="T0" fmla="*/ 6 w 18"/>
                  <a:gd name="T1" fmla="*/ 3 h 16"/>
                  <a:gd name="T2" fmla="*/ 18 w 18"/>
                  <a:gd name="T3" fmla="*/ 6 h 16"/>
                  <a:gd name="T4" fmla="*/ 3 w 18"/>
                  <a:gd name="T5" fmla="*/ 16 h 16"/>
                  <a:gd name="T6" fmla="*/ 6 w 18"/>
                  <a:gd name="T7" fmla="*/ 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6">
                    <a:moveTo>
                      <a:pt x="6" y="3"/>
                    </a:moveTo>
                    <a:cubicBezTo>
                      <a:pt x="10" y="0"/>
                      <a:pt x="16" y="2"/>
                      <a:pt x="18" y="6"/>
                    </a:cubicBezTo>
                    <a:cubicBezTo>
                      <a:pt x="13" y="9"/>
                      <a:pt x="8" y="12"/>
                      <a:pt x="3" y="16"/>
                    </a:cubicBezTo>
                    <a:cubicBezTo>
                      <a:pt x="0" y="13"/>
                      <a:pt x="3" y="5"/>
                      <a:pt x="6" y="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1" name="Freeform 4973"/>
              <p:cNvSpPr/>
              <p:nvPr/>
            </p:nvSpPr>
            <p:spPr bwMode="auto">
              <a:xfrm>
                <a:off x="6054" y="2067"/>
                <a:ext cx="40" cy="30"/>
              </a:xfrm>
              <a:custGeom>
                <a:gdLst>
                  <a:gd name="T0" fmla="*/ 11 w 17"/>
                  <a:gd name="T1" fmla="*/ 13 h 13"/>
                  <a:gd name="T2" fmla="*/ 11 w 17"/>
                  <a:gd name="T3" fmla="*/ 13 h 13"/>
                  <a:gd name="T4" fmla="*/ 9 w 17"/>
                  <a:gd name="T5" fmla="*/ 13 h 13"/>
                  <a:gd name="T6" fmla="*/ 0 w 17"/>
                  <a:gd name="T7" fmla="*/ 10 h 13"/>
                  <a:gd name="T8" fmla="*/ 7 w 17"/>
                  <a:gd name="T9" fmla="*/ 1 h 13"/>
                  <a:gd name="T10" fmla="*/ 17 w 17"/>
                  <a:gd name="T11" fmla="*/ 4 h 13"/>
                  <a:gd name="T12" fmla="*/ 11 w 17"/>
                  <a:gd name="T13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11" y="13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3"/>
                      <a:pt x="10" y="13"/>
                      <a:pt x="9" y="13"/>
                    </a:cubicBezTo>
                    <a:cubicBezTo>
                      <a:pt x="7" y="10"/>
                      <a:pt x="4" y="9"/>
                      <a:pt x="0" y="10"/>
                    </a:cubicBezTo>
                    <a:cubicBezTo>
                      <a:pt x="1" y="6"/>
                      <a:pt x="3" y="2"/>
                      <a:pt x="7" y="1"/>
                    </a:cubicBezTo>
                    <a:cubicBezTo>
                      <a:pt x="10" y="0"/>
                      <a:pt x="14" y="1"/>
                      <a:pt x="17" y="4"/>
                    </a:cubicBezTo>
                    <a:cubicBezTo>
                      <a:pt x="14" y="6"/>
                      <a:pt x="11" y="9"/>
                      <a:pt x="11" y="1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2" name="Freeform 4974"/>
              <p:cNvSpPr/>
              <p:nvPr/>
            </p:nvSpPr>
            <p:spPr bwMode="auto">
              <a:xfrm>
                <a:off x="6009" y="2017"/>
                <a:ext cx="28" cy="54"/>
              </a:xfrm>
              <a:custGeom>
                <a:gdLst>
                  <a:gd name="T0" fmla="*/ 7 w 12"/>
                  <a:gd name="T1" fmla="*/ 19 h 23"/>
                  <a:gd name="T2" fmla="*/ 3 w 12"/>
                  <a:gd name="T3" fmla="*/ 12 h 23"/>
                  <a:gd name="T4" fmla="*/ 6 w 12"/>
                  <a:gd name="T5" fmla="*/ 1 h 23"/>
                  <a:gd name="T6" fmla="*/ 11 w 12"/>
                  <a:gd name="T7" fmla="*/ 9 h 23"/>
                  <a:gd name="T8" fmla="*/ 12 w 12"/>
                  <a:gd name="T9" fmla="*/ 14 h 23"/>
                  <a:gd name="T10" fmla="*/ 11 w 12"/>
                  <a:gd name="T11" fmla="*/ 23 h 23"/>
                  <a:gd name="T12" fmla="*/ 7 w 12"/>
                  <a:gd name="T13" fmla="*/ 19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3">
                    <a:moveTo>
                      <a:pt x="7" y="19"/>
                    </a:moveTo>
                    <a:cubicBezTo>
                      <a:pt x="6" y="16"/>
                      <a:pt x="4" y="14"/>
                      <a:pt x="3" y="12"/>
                    </a:cubicBezTo>
                    <a:cubicBezTo>
                      <a:pt x="1" y="8"/>
                      <a:pt x="0" y="2"/>
                      <a:pt x="6" y="1"/>
                    </a:cubicBezTo>
                    <a:cubicBezTo>
                      <a:pt x="10" y="0"/>
                      <a:pt x="11" y="6"/>
                      <a:pt x="11" y="9"/>
                    </a:cubicBezTo>
                    <a:cubicBezTo>
                      <a:pt x="11" y="11"/>
                      <a:pt x="12" y="12"/>
                      <a:pt x="12" y="14"/>
                    </a:cubicBezTo>
                    <a:cubicBezTo>
                      <a:pt x="12" y="17"/>
                      <a:pt x="12" y="20"/>
                      <a:pt x="11" y="23"/>
                    </a:cubicBezTo>
                    <a:cubicBezTo>
                      <a:pt x="10" y="21"/>
                      <a:pt x="9" y="20"/>
                      <a:pt x="7" y="1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3" name="Freeform 4975"/>
              <p:cNvSpPr/>
              <p:nvPr/>
            </p:nvSpPr>
            <p:spPr bwMode="auto">
              <a:xfrm>
                <a:off x="5919" y="2050"/>
                <a:ext cx="180" cy="142"/>
              </a:xfrm>
              <a:custGeom>
                <a:gdLst>
                  <a:gd name="T0" fmla="*/ 75 w 76"/>
                  <a:gd name="T1" fmla="*/ 10 h 60"/>
                  <a:gd name="T2" fmla="*/ 75 w 76"/>
                  <a:gd name="T3" fmla="*/ 10 h 60"/>
                  <a:gd name="T4" fmla="*/ 63 w 76"/>
                  <a:gd name="T5" fmla="*/ 7 h 60"/>
                  <a:gd name="T6" fmla="*/ 56 w 76"/>
                  <a:gd name="T7" fmla="*/ 17 h 60"/>
                  <a:gd name="T8" fmla="*/ 55 w 76"/>
                  <a:gd name="T9" fmla="*/ 17 h 60"/>
                  <a:gd name="T10" fmla="*/ 52 w 76"/>
                  <a:gd name="T11" fmla="*/ 19 h 60"/>
                  <a:gd name="T12" fmla="*/ 40 w 76"/>
                  <a:gd name="T13" fmla="*/ 18 h 60"/>
                  <a:gd name="T14" fmla="*/ 35 w 76"/>
                  <a:gd name="T15" fmla="*/ 30 h 60"/>
                  <a:gd name="T16" fmla="*/ 32 w 76"/>
                  <a:gd name="T17" fmla="*/ 33 h 60"/>
                  <a:gd name="T18" fmla="*/ 29 w 76"/>
                  <a:gd name="T19" fmla="*/ 37 h 60"/>
                  <a:gd name="T20" fmla="*/ 29 w 76"/>
                  <a:gd name="T21" fmla="*/ 37 h 60"/>
                  <a:gd name="T22" fmla="*/ 16 w 76"/>
                  <a:gd name="T23" fmla="*/ 42 h 60"/>
                  <a:gd name="T24" fmla="*/ 15 w 76"/>
                  <a:gd name="T25" fmla="*/ 49 h 60"/>
                  <a:gd name="T26" fmla="*/ 16 w 76"/>
                  <a:gd name="T27" fmla="*/ 53 h 60"/>
                  <a:gd name="T28" fmla="*/ 15 w 76"/>
                  <a:gd name="T29" fmla="*/ 56 h 60"/>
                  <a:gd name="T30" fmla="*/ 14 w 76"/>
                  <a:gd name="T31" fmla="*/ 56 h 60"/>
                  <a:gd name="T32" fmla="*/ 5 w 76"/>
                  <a:gd name="T33" fmla="*/ 60 h 60"/>
                  <a:gd name="T34" fmla="*/ 0 w 76"/>
                  <a:gd name="T35" fmla="*/ 55 h 60"/>
                  <a:gd name="T36" fmla="*/ 2 w 76"/>
                  <a:gd name="T37" fmla="*/ 54 h 60"/>
                  <a:gd name="T38" fmla="*/ 8 w 76"/>
                  <a:gd name="T39" fmla="*/ 51 h 60"/>
                  <a:gd name="T40" fmla="*/ 9 w 76"/>
                  <a:gd name="T41" fmla="*/ 50 h 60"/>
                  <a:gd name="T42" fmla="*/ 12 w 76"/>
                  <a:gd name="T43" fmla="*/ 36 h 60"/>
                  <a:gd name="T44" fmla="*/ 27 w 76"/>
                  <a:gd name="T45" fmla="*/ 29 h 60"/>
                  <a:gd name="T46" fmla="*/ 28 w 76"/>
                  <a:gd name="T47" fmla="*/ 29 h 60"/>
                  <a:gd name="T48" fmla="*/ 28 w 76"/>
                  <a:gd name="T49" fmla="*/ 28 h 60"/>
                  <a:gd name="T50" fmla="*/ 50 w 76"/>
                  <a:gd name="T51" fmla="*/ 12 h 60"/>
                  <a:gd name="T52" fmla="*/ 51 w 76"/>
                  <a:gd name="T53" fmla="*/ 11 h 60"/>
                  <a:gd name="T54" fmla="*/ 60 w 76"/>
                  <a:gd name="T55" fmla="*/ 1 h 60"/>
                  <a:gd name="T56" fmla="*/ 66 w 76"/>
                  <a:gd name="T57" fmla="*/ 0 h 60"/>
                  <a:gd name="T58" fmla="*/ 76 w 76"/>
                  <a:gd name="T59" fmla="*/ 10 h 60"/>
                  <a:gd name="T60" fmla="*/ 75 w 76"/>
                  <a:gd name="T61" fmla="*/ 10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6" h="60">
                    <a:moveTo>
                      <a:pt x="75" y="1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2" y="6"/>
                      <a:pt x="67" y="5"/>
                      <a:pt x="63" y="7"/>
                    </a:cubicBezTo>
                    <a:cubicBezTo>
                      <a:pt x="59" y="9"/>
                      <a:pt x="55" y="12"/>
                      <a:pt x="56" y="17"/>
                    </a:cubicBezTo>
                    <a:cubicBezTo>
                      <a:pt x="56" y="17"/>
                      <a:pt x="55" y="17"/>
                      <a:pt x="55" y="17"/>
                    </a:cubicBezTo>
                    <a:cubicBezTo>
                      <a:pt x="54" y="18"/>
                      <a:pt x="53" y="18"/>
                      <a:pt x="52" y="19"/>
                    </a:cubicBezTo>
                    <a:cubicBezTo>
                      <a:pt x="49" y="16"/>
                      <a:pt x="44" y="16"/>
                      <a:pt x="40" y="18"/>
                    </a:cubicBezTo>
                    <a:cubicBezTo>
                      <a:pt x="36" y="21"/>
                      <a:pt x="35" y="25"/>
                      <a:pt x="35" y="30"/>
                    </a:cubicBezTo>
                    <a:cubicBezTo>
                      <a:pt x="34" y="31"/>
                      <a:pt x="33" y="32"/>
                      <a:pt x="32" y="33"/>
                    </a:cubicBezTo>
                    <a:cubicBezTo>
                      <a:pt x="31" y="34"/>
                      <a:pt x="30" y="35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5" y="35"/>
                      <a:pt x="19" y="38"/>
                      <a:pt x="16" y="42"/>
                    </a:cubicBezTo>
                    <a:cubicBezTo>
                      <a:pt x="15" y="44"/>
                      <a:pt x="15" y="47"/>
                      <a:pt x="15" y="49"/>
                    </a:cubicBezTo>
                    <a:cubicBezTo>
                      <a:pt x="15" y="50"/>
                      <a:pt x="15" y="52"/>
                      <a:pt x="16" y="53"/>
                    </a:cubicBezTo>
                    <a:cubicBezTo>
                      <a:pt x="16" y="54"/>
                      <a:pt x="15" y="55"/>
                      <a:pt x="15" y="56"/>
                    </a:cubicBezTo>
                    <a:cubicBezTo>
                      <a:pt x="15" y="56"/>
                      <a:pt x="15" y="56"/>
                      <a:pt x="14" y="56"/>
                    </a:cubicBezTo>
                    <a:cubicBezTo>
                      <a:pt x="11" y="55"/>
                      <a:pt x="8" y="57"/>
                      <a:pt x="5" y="6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2" y="54"/>
                    </a:cubicBezTo>
                    <a:cubicBezTo>
                      <a:pt x="4" y="53"/>
                      <a:pt x="6" y="52"/>
                      <a:pt x="8" y="51"/>
                    </a:cubicBezTo>
                    <a:cubicBezTo>
                      <a:pt x="9" y="51"/>
                      <a:pt x="9" y="51"/>
                      <a:pt x="9" y="50"/>
                    </a:cubicBezTo>
                    <a:cubicBezTo>
                      <a:pt x="8" y="46"/>
                      <a:pt x="10" y="40"/>
                      <a:pt x="12" y="36"/>
                    </a:cubicBezTo>
                    <a:cubicBezTo>
                      <a:pt x="16" y="32"/>
                      <a:pt x="22" y="30"/>
                      <a:pt x="27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8"/>
                    </a:cubicBezTo>
                    <a:cubicBezTo>
                      <a:pt x="28" y="18"/>
                      <a:pt x="39" y="7"/>
                      <a:pt x="50" y="12"/>
                    </a:cubicBezTo>
                    <a:cubicBezTo>
                      <a:pt x="50" y="12"/>
                      <a:pt x="51" y="12"/>
                      <a:pt x="51" y="11"/>
                    </a:cubicBezTo>
                    <a:cubicBezTo>
                      <a:pt x="51" y="7"/>
                      <a:pt x="56" y="3"/>
                      <a:pt x="60" y="1"/>
                    </a:cubicBezTo>
                    <a:cubicBezTo>
                      <a:pt x="62" y="0"/>
                      <a:pt x="64" y="0"/>
                      <a:pt x="66" y="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5" y="10"/>
                      <a:pt x="75" y="1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4" name="Freeform 4976"/>
              <p:cNvSpPr/>
              <p:nvPr/>
            </p:nvSpPr>
            <p:spPr bwMode="auto">
              <a:xfrm>
                <a:off x="5945" y="2064"/>
                <a:ext cx="35" cy="50"/>
              </a:xfrm>
              <a:custGeom>
                <a:gdLst>
                  <a:gd name="T0" fmla="*/ 3 w 15"/>
                  <a:gd name="T1" fmla="*/ 5 h 21"/>
                  <a:gd name="T2" fmla="*/ 12 w 15"/>
                  <a:gd name="T3" fmla="*/ 10 h 21"/>
                  <a:gd name="T4" fmla="*/ 15 w 15"/>
                  <a:gd name="T5" fmla="*/ 21 h 21"/>
                  <a:gd name="T6" fmla="*/ 6 w 15"/>
                  <a:gd name="T7" fmla="*/ 15 h 21"/>
                  <a:gd name="T8" fmla="*/ 3 w 15"/>
                  <a:gd name="T9" fmla="*/ 5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1">
                    <a:moveTo>
                      <a:pt x="3" y="5"/>
                    </a:moveTo>
                    <a:cubicBezTo>
                      <a:pt x="7" y="0"/>
                      <a:pt x="10" y="7"/>
                      <a:pt x="12" y="10"/>
                    </a:cubicBezTo>
                    <a:cubicBezTo>
                      <a:pt x="13" y="14"/>
                      <a:pt x="13" y="17"/>
                      <a:pt x="15" y="21"/>
                    </a:cubicBezTo>
                    <a:cubicBezTo>
                      <a:pt x="12" y="19"/>
                      <a:pt x="9" y="17"/>
                      <a:pt x="6" y="15"/>
                    </a:cubicBezTo>
                    <a:cubicBezTo>
                      <a:pt x="4" y="12"/>
                      <a:pt x="0" y="8"/>
                      <a:pt x="3" y="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5" name="Freeform 4977"/>
              <p:cNvSpPr/>
              <p:nvPr/>
            </p:nvSpPr>
            <p:spPr bwMode="auto">
              <a:xfrm>
                <a:off x="5888" y="2121"/>
                <a:ext cx="45" cy="45"/>
              </a:xfrm>
              <a:custGeom>
                <a:gdLst>
                  <a:gd name="T0" fmla="*/ 5 w 19"/>
                  <a:gd name="T1" fmla="*/ 4 h 19"/>
                  <a:gd name="T2" fmla="*/ 19 w 19"/>
                  <a:gd name="T3" fmla="*/ 19 h 19"/>
                  <a:gd name="T4" fmla="*/ 9 w 19"/>
                  <a:gd name="T5" fmla="*/ 14 h 19"/>
                  <a:gd name="T6" fmla="*/ 5 w 19"/>
                  <a:gd name="T7" fmla="*/ 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5" y="4"/>
                    </a:moveTo>
                    <a:cubicBezTo>
                      <a:pt x="12" y="0"/>
                      <a:pt x="16" y="14"/>
                      <a:pt x="19" y="19"/>
                    </a:cubicBezTo>
                    <a:cubicBezTo>
                      <a:pt x="15" y="18"/>
                      <a:pt x="12" y="16"/>
                      <a:pt x="9" y="14"/>
                    </a:cubicBezTo>
                    <a:cubicBezTo>
                      <a:pt x="7" y="12"/>
                      <a:pt x="0" y="6"/>
                      <a:pt x="5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6" name="Freeform 4978"/>
              <p:cNvSpPr/>
              <p:nvPr/>
            </p:nvSpPr>
            <p:spPr bwMode="auto">
              <a:xfrm>
                <a:off x="6082" y="2076"/>
                <a:ext cx="36" cy="36"/>
              </a:xfrm>
              <a:custGeom>
                <a:gdLst>
                  <a:gd name="T0" fmla="*/ 11 w 15"/>
                  <a:gd name="T1" fmla="*/ 15 h 15"/>
                  <a:gd name="T2" fmla="*/ 0 w 15"/>
                  <a:gd name="T3" fmla="*/ 8 h 15"/>
                  <a:gd name="T4" fmla="*/ 8 w 15"/>
                  <a:gd name="T5" fmla="*/ 0 h 15"/>
                  <a:gd name="T6" fmla="*/ 9 w 15"/>
                  <a:gd name="T7" fmla="*/ 0 h 15"/>
                  <a:gd name="T8" fmla="*/ 15 w 15"/>
                  <a:gd name="T9" fmla="*/ 7 h 15"/>
                  <a:gd name="T10" fmla="*/ 11 w 15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11" y="15"/>
                    </a:moveTo>
                    <a:cubicBezTo>
                      <a:pt x="9" y="10"/>
                      <a:pt x="5" y="8"/>
                      <a:pt x="0" y="8"/>
                    </a:cubicBezTo>
                    <a:cubicBezTo>
                      <a:pt x="2" y="5"/>
                      <a:pt x="3" y="1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9"/>
                      <a:pt x="11" y="12"/>
                      <a:pt x="11" y="1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7" name="Freeform 4979"/>
              <p:cNvSpPr/>
              <p:nvPr/>
            </p:nvSpPr>
            <p:spPr bwMode="auto">
              <a:xfrm>
                <a:off x="6004" y="2093"/>
                <a:ext cx="35" cy="31"/>
              </a:xfrm>
              <a:custGeom>
                <a:gdLst>
                  <a:gd name="T0" fmla="*/ 12 w 15"/>
                  <a:gd name="T1" fmla="*/ 11 h 13"/>
                  <a:gd name="T2" fmla="*/ 10 w 15"/>
                  <a:gd name="T3" fmla="*/ 13 h 13"/>
                  <a:gd name="T4" fmla="*/ 9 w 15"/>
                  <a:gd name="T5" fmla="*/ 13 h 13"/>
                  <a:gd name="T6" fmla="*/ 0 w 15"/>
                  <a:gd name="T7" fmla="*/ 12 h 13"/>
                  <a:gd name="T8" fmla="*/ 1 w 15"/>
                  <a:gd name="T9" fmla="*/ 7 h 13"/>
                  <a:gd name="T10" fmla="*/ 5 w 15"/>
                  <a:gd name="T11" fmla="*/ 2 h 13"/>
                  <a:gd name="T12" fmla="*/ 15 w 15"/>
                  <a:gd name="T13" fmla="*/ 2 h 13"/>
                  <a:gd name="T14" fmla="*/ 12 w 15"/>
                  <a:gd name="T15" fmla="*/ 11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2" y="11"/>
                    </a:moveTo>
                    <a:cubicBezTo>
                      <a:pt x="12" y="12"/>
                      <a:pt x="11" y="12"/>
                      <a:pt x="10" y="13"/>
                    </a:cubicBezTo>
                    <a:cubicBezTo>
                      <a:pt x="10" y="13"/>
                      <a:pt x="10" y="13"/>
                      <a:pt x="9" y="13"/>
                    </a:cubicBezTo>
                    <a:cubicBezTo>
                      <a:pt x="6" y="12"/>
                      <a:pt x="3" y="11"/>
                      <a:pt x="0" y="12"/>
                    </a:cubicBezTo>
                    <a:cubicBezTo>
                      <a:pt x="1" y="10"/>
                      <a:pt x="0" y="8"/>
                      <a:pt x="1" y="7"/>
                    </a:cubicBezTo>
                    <a:cubicBezTo>
                      <a:pt x="2" y="5"/>
                      <a:pt x="3" y="3"/>
                      <a:pt x="5" y="2"/>
                    </a:cubicBezTo>
                    <a:cubicBezTo>
                      <a:pt x="8" y="0"/>
                      <a:pt x="12" y="0"/>
                      <a:pt x="15" y="2"/>
                    </a:cubicBezTo>
                    <a:cubicBezTo>
                      <a:pt x="13" y="5"/>
                      <a:pt x="11" y="8"/>
                      <a:pt x="12" y="1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8" name="Freeform 4980"/>
              <p:cNvSpPr/>
              <p:nvPr/>
            </p:nvSpPr>
            <p:spPr bwMode="auto">
              <a:xfrm>
                <a:off x="6035" y="2093"/>
                <a:ext cx="38" cy="31"/>
              </a:xfrm>
              <a:custGeom>
                <a:gdLst>
                  <a:gd name="T0" fmla="*/ 16 w 16"/>
                  <a:gd name="T1" fmla="*/ 3 h 13"/>
                  <a:gd name="T2" fmla="*/ 16 w 16"/>
                  <a:gd name="T3" fmla="*/ 3 h 13"/>
                  <a:gd name="T4" fmla="*/ 12 w 16"/>
                  <a:gd name="T5" fmla="*/ 9 h 13"/>
                  <a:gd name="T6" fmla="*/ 11 w 16"/>
                  <a:gd name="T7" fmla="*/ 13 h 13"/>
                  <a:gd name="T8" fmla="*/ 1 w 16"/>
                  <a:gd name="T9" fmla="*/ 11 h 13"/>
                  <a:gd name="T10" fmla="*/ 6 w 16"/>
                  <a:gd name="T11" fmla="*/ 1 h 13"/>
                  <a:gd name="T12" fmla="*/ 16 w 16"/>
                  <a:gd name="T13" fmla="*/ 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3"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4" y="4"/>
                      <a:pt x="13" y="7"/>
                      <a:pt x="12" y="9"/>
                    </a:cubicBezTo>
                    <a:cubicBezTo>
                      <a:pt x="11" y="10"/>
                      <a:pt x="11" y="12"/>
                      <a:pt x="11" y="13"/>
                    </a:cubicBezTo>
                    <a:cubicBezTo>
                      <a:pt x="8" y="11"/>
                      <a:pt x="4" y="9"/>
                      <a:pt x="1" y="11"/>
                    </a:cubicBezTo>
                    <a:cubicBezTo>
                      <a:pt x="0" y="7"/>
                      <a:pt x="3" y="2"/>
                      <a:pt x="6" y="1"/>
                    </a:cubicBezTo>
                    <a:cubicBezTo>
                      <a:pt x="9" y="0"/>
                      <a:pt x="14" y="0"/>
                      <a:pt x="16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9" name="Freeform 4981"/>
              <p:cNvSpPr/>
              <p:nvPr/>
            </p:nvSpPr>
            <p:spPr bwMode="auto">
              <a:xfrm>
                <a:off x="6063" y="2097"/>
                <a:ext cx="43" cy="34"/>
              </a:xfrm>
              <a:custGeom>
                <a:gdLst>
                  <a:gd name="T0" fmla="*/ 8 w 18"/>
                  <a:gd name="T1" fmla="*/ 1 h 14"/>
                  <a:gd name="T2" fmla="*/ 18 w 18"/>
                  <a:gd name="T3" fmla="*/ 8 h 14"/>
                  <a:gd name="T4" fmla="*/ 1 w 18"/>
                  <a:gd name="T5" fmla="*/ 14 h 14"/>
                  <a:gd name="T6" fmla="*/ 2 w 18"/>
                  <a:gd name="T7" fmla="*/ 5 h 14"/>
                  <a:gd name="T8" fmla="*/ 8 w 18"/>
                  <a:gd name="T9" fmla="*/ 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8" y="1"/>
                    </a:moveTo>
                    <a:cubicBezTo>
                      <a:pt x="13" y="0"/>
                      <a:pt x="17" y="3"/>
                      <a:pt x="18" y="8"/>
                    </a:cubicBezTo>
                    <a:cubicBezTo>
                      <a:pt x="12" y="9"/>
                      <a:pt x="7" y="11"/>
                      <a:pt x="1" y="14"/>
                    </a:cubicBezTo>
                    <a:cubicBezTo>
                      <a:pt x="0" y="11"/>
                      <a:pt x="1" y="7"/>
                      <a:pt x="2" y="5"/>
                    </a:cubicBezTo>
                    <a:cubicBezTo>
                      <a:pt x="4" y="3"/>
                      <a:pt x="6" y="1"/>
                      <a:pt x="8" y="1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0" name="Freeform 4982"/>
              <p:cNvSpPr/>
              <p:nvPr/>
            </p:nvSpPr>
            <p:spPr bwMode="auto">
              <a:xfrm>
                <a:off x="6113" y="2095"/>
                <a:ext cx="23" cy="21"/>
              </a:xfrm>
              <a:custGeom>
                <a:gdLst>
                  <a:gd name="T0" fmla="*/ 3 w 10"/>
                  <a:gd name="T1" fmla="*/ 0 h 9"/>
                  <a:gd name="T2" fmla="*/ 10 w 10"/>
                  <a:gd name="T3" fmla="*/ 7 h 9"/>
                  <a:gd name="T4" fmla="*/ 0 w 10"/>
                  <a:gd name="T5" fmla="*/ 9 h 9"/>
                  <a:gd name="T6" fmla="*/ 3 w 10"/>
                  <a:gd name="T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3" y="0"/>
                    </a:moveTo>
                    <a:cubicBezTo>
                      <a:pt x="10" y="7"/>
                      <a:pt x="10" y="7"/>
                      <a:pt x="10" y="7"/>
                    </a:cubicBezTo>
                    <a:cubicBezTo>
                      <a:pt x="7" y="7"/>
                      <a:pt x="3" y="8"/>
                      <a:pt x="0" y="9"/>
                    </a:cubicBezTo>
                    <a:cubicBezTo>
                      <a:pt x="0" y="6"/>
                      <a:pt x="1" y="2"/>
                      <a:pt x="3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1" name="Freeform 4983"/>
              <p:cNvSpPr/>
              <p:nvPr/>
            </p:nvSpPr>
            <p:spPr bwMode="auto">
              <a:xfrm>
                <a:off x="5980" y="2116"/>
                <a:ext cx="180" cy="145"/>
              </a:xfrm>
              <a:custGeom>
                <a:gdLst>
                  <a:gd name="T0" fmla="*/ 75 w 76"/>
                  <a:gd name="T1" fmla="*/ 8 h 61"/>
                  <a:gd name="T2" fmla="*/ 72 w 76"/>
                  <a:gd name="T3" fmla="*/ 8 h 61"/>
                  <a:gd name="T4" fmla="*/ 14 w 76"/>
                  <a:gd name="T5" fmla="*/ 41 h 61"/>
                  <a:gd name="T6" fmla="*/ 8 w 76"/>
                  <a:gd name="T7" fmla="*/ 61 h 61"/>
                  <a:gd name="T8" fmla="*/ 0 w 76"/>
                  <a:gd name="T9" fmla="*/ 53 h 61"/>
                  <a:gd name="T10" fmla="*/ 18 w 76"/>
                  <a:gd name="T11" fmla="*/ 20 h 61"/>
                  <a:gd name="T12" fmla="*/ 58 w 76"/>
                  <a:gd name="T13" fmla="*/ 1 h 61"/>
                  <a:gd name="T14" fmla="*/ 68 w 76"/>
                  <a:gd name="T15" fmla="*/ 0 h 61"/>
                  <a:gd name="T16" fmla="*/ 76 w 76"/>
                  <a:gd name="T17" fmla="*/ 7 h 61"/>
                  <a:gd name="T18" fmla="*/ 75 w 76"/>
                  <a:gd name="T19" fmla="*/ 8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61">
                    <a:moveTo>
                      <a:pt x="75" y="8"/>
                    </a:moveTo>
                    <a:cubicBezTo>
                      <a:pt x="74" y="8"/>
                      <a:pt x="73" y="8"/>
                      <a:pt x="72" y="8"/>
                    </a:cubicBezTo>
                    <a:cubicBezTo>
                      <a:pt x="48" y="9"/>
                      <a:pt x="25" y="20"/>
                      <a:pt x="14" y="41"/>
                    </a:cubicBezTo>
                    <a:cubicBezTo>
                      <a:pt x="10" y="47"/>
                      <a:pt x="8" y="54"/>
                      <a:pt x="8" y="61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3" y="40"/>
                      <a:pt x="9" y="29"/>
                      <a:pt x="18" y="20"/>
                    </a:cubicBezTo>
                    <a:cubicBezTo>
                      <a:pt x="29" y="10"/>
                      <a:pt x="43" y="4"/>
                      <a:pt x="58" y="1"/>
                    </a:cubicBezTo>
                    <a:cubicBezTo>
                      <a:pt x="61" y="1"/>
                      <a:pt x="65" y="0"/>
                      <a:pt x="68" y="0"/>
                    </a:cubicBezTo>
                    <a:cubicBezTo>
                      <a:pt x="76" y="7"/>
                      <a:pt x="76" y="7"/>
                      <a:pt x="76" y="7"/>
                    </a:cubicBezTo>
                    <a:lnTo>
                      <a:pt x="75" y="8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2" name="Freeform 4984"/>
              <p:cNvSpPr>
                <a:spLocks noEditPoints="1"/>
              </p:cNvSpPr>
              <p:nvPr/>
            </p:nvSpPr>
            <p:spPr bwMode="auto">
              <a:xfrm>
                <a:off x="5886" y="2012"/>
                <a:ext cx="189" cy="168"/>
              </a:xfrm>
              <a:custGeom>
                <a:gdLst>
                  <a:gd name="T0" fmla="*/ 80 w 80"/>
                  <a:gd name="T1" fmla="*/ 16 h 71"/>
                  <a:gd name="T2" fmla="*/ 78 w 80"/>
                  <a:gd name="T3" fmla="*/ 14 h 71"/>
                  <a:gd name="T4" fmla="*/ 73 w 80"/>
                  <a:gd name="T5" fmla="*/ 16 h 71"/>
                  <a:gd name="T6" fmla="*/ 65 w 80"/>
                  <a:gd name="T7" fmla="*/ 22 h 71"/>
                  <a:gd name="T8" fmla="*/ 65 w 80"/>
                  <a:gd name="T9" fmla="*/ 15 h 71"/>
                  <a:gd name="T10" fmla="*/ 65 w 80"/>
                  <a:gd name="T11" fmla="*/ 8 h 71"/>
                  <a:gd name="T12" fmla="*/ 57 w 80"/>
                  <a:gd name="T13" fmla="*/ 1 h 71"/>
                  <a:gd name="T14" fmla="*/ 53 w 80"/>
                  <a:gd name="T15" fmla="*/ 12 h 71"/>
                  <a:gd name="T16" fmla="*/ 56 w 80"/>
                  <a:gd name="T17" fmla="*/ 19 h 71"/>
                  <a:gd name="T18" fmla="*/ 62 w 80"/>
                  <a:gd name="T19" fmla="*/ 25 h 71"/>
                  <a:gd name="T20" fmla="*/ 41 w 80"/>
                  <a:gd name="T21" fmla="*/ 41 h 71"/>
                  <a:gd name="T22" fmla="*/ 39 w 80"/>
                  <a:gd name="T23" fmla="*/ 34 h 71"/>
                  <a:gd name="T24" fmla="*/ 36 w 80"/>
                  <a:gd name="T25" fmla="*/ 27 h 71"/>
                  <a:gd name="T26" fmla="*/ 27 w 80"/>
                  <a:gd name="T27" fmla="*/ 26 h 71"/>
                  <a:gd name="T28" fmla="*/ 39 w 80"/>
                  <a:gd name="T29" fmla="*/ 44 h 71"/>
                  <a:gd name="T30" fmla="*/ 25 w 80"/>
                  <a:gd name="T31" fmla="*/ 52 h 71"/>
                  <a:gd name="T32" fmla="*/ 21 w 80"/>
                  <a:gd name="T33" fmla="*/ 63 h 71"/>
                  <a:gd name="T34" fmla="*/ 12 w 80"/>
                  <a:gd name="T35" fmla="*/ 49 h 71"/>
                  <a:gd name="T36" fmla="*/ 4 w 80"/>
                  <a:gd name="T37" fmla="*/ 49 h 71"/>
                  <a:gd name="T38" fmla="*/ 7 w 80"/>
                  <a:gd name="T39" fmla="*/ 59 h 71"/>
                  <a:gd name="T40" fmla="*/ 13 w 80"/>
                  <a:gd name="T41" fmla="*/ 63 h 71"/>
                  <a:gd name="T42" fmla="*/ 19 w 80"/>
                  <a:gd name="T43" fmla="*/ 66 h 71"/>
                  <a:gd name="T44" fmla="*/ 13 w 80"/>
                  <a:gd name="T45" fmla="*/ 70 h 71"/>
                  <a:gd name="T46" fmla="*/ 14 w 80"/>
                  <a:gd name="T47" fmla="*/ 71 h 71"/>
                  <a:gd name="T48" fmla="*/ 16 w 80"/>
                  <a:gd name="T49" fmla="*/ 70 h 71"/>
                  <a:gd name="T50" fmla="*/ 22 w 80"/>
                  <a:gd name="T51" fmla="*/ 67 h 71"/>
                  <a:gd name="T52" fmla="*/ 23 w 80"/>
                  <a:gd name="T53" fmla="*/ 66 h 71"/>
                  <a:gd name="T54" fmla="*/ 26 w 80"/>
                  <a:gd name="T55" fmla="*/ 52 h 71"/>
                  <a:gd name="T56" fmla="*/ 41 w 80"/>
                  <a:gd name="T57" fmla="*/ 45 h 71"/>
                  <a:gd name="T58" fmla="*/ 42 w 80"/>
                  <a:gd name="T59" fmla="*/ 45 h 71"/>
                  <a:gd name="T60" fmla="*/ 42 w 80"/>
                  <a:gd name="T61" fmla="*/ 44 h 71"/>
                  <a:gd name="T62" fmla="*/ 64 w 80"/>
                  <a:gd name="T63" fmla="*/ 28 h 71"/>
                  <a:gd name="T64" fmla="*/ 65 w 80"/>
                  <a:gd name="T65" fmla="*/ 27 h 71"/>
                  <a:gd name="T66" fmla="*/ 74 w 80"/>
                  <a:gd name="T67" fmla="*/ 17 h 71"/>
                  <a:gd name="T68" fmla="*/ 80 w 80"/>
                  <a:gd name="T69" fmla="*/ 16 h 71"/>
                  <a:gd name="T70" fmla="*/ 20 w 80"/>
                  <a:gd name="T71" fmla="*/ 65 h 71"/>
                  <a:gd name="T72" fmla="*/ 10 w 80"/>
                  <a:gd name="T73" fmla="*/ 60 h 71"/>
                  <a:gd name="T74" fmla="*/ 6 w 80"/>
                  <a:gd name="T75" fmla="*/ 50 h 71"/>
                  <a:gd name="T76" fmla="*/ 20 w 80"/>
                  <a:gd name="T77" fmla="*/ 65 h 71"/>
                  <a:gd name="T78" fmla="*/ 40 w 80"/>
                  <a:gd name="T79" fmla="*/ 43 h 71"/>
                  <a:gd name="T80" fmla="*/ 31 w 80"/>
                  <a:gd name="T81" fmla="*/ 37 h 71"/>
                  <a:gd name="T82" fmla="*/ 28 w 80"/>
                  <a:gd name="T83" fmla="*/ 27 h 71"/>
                  <a:gd name="T84" fmla="*/ 37 w 80"/>
                  <a:gd name="T85" fmla="*/ 32 h 71"/>
                  <a:gd name="T86" fmla="*/ 40 w 80"/>
                  <a:gd name="T87" fmla="*/ 43 h 71"/>
                  <a:gd name="T88" fmla="*/ 63 w 80"/>
                  <a:gd name="T89" fmla="*/ 25 h 71"/>
                  <a:gd name="T90" fmla="*/ 59 w 80"/>
                  <a:gd name="T91" fmla="*/ 21 h 71"/>
                  <a:gd name="T92" fmla="*/ 55 w 80"/>
                  <a:gd name="T93" fmla="*/ 14 h 71"/>
                  <a:gd name="T94" fmla="*/ 58 w 80"/>
                  <a:gd name="T95" fmla="*/ 3 h 71"/>
                  <a:gd name="T96" fmla="*/ 63 w 80"/>
                  <a:gd name="T97" fmla="*/ 11 h 71"/>
                  <a:gd name="T98" fmla="*/ 64 w 80"/>
                  <a:gd name="T99" fmla="*/ 16 h 71"/>
                  <a:gd name="T100" fmla="*/ 63 w 80"/>
                  <a:gd name="T101" fmla="*/ 25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0" h="71">
                    <a:moveTo>
                      <a:pt x="80" y="16"/>
                    </a:moveTo>
                    <a:cubicBezTo>
                      <a:pt x="78" y="14"/>
                      <a:pt x="78" y="14"/>
                      <a:pt x="78" y="14"/>
                    </a:cubicBezTo>
                    <a:cubicBezTo>
                      <a:pt x="77" y="14"/>
                      <a:pt x="75" y="15"/>
                      <a:pt x="73" y="16"/>
                    </a:cubicBezTo>
                    <a:cubicBezTo>
                      <a:pt x="70" y="17"/>
                      <a:pt x="67" y="19"/>
                      <a:pt x="65" y="22"/>
                    </a:cubicBezTo>
                    <a:cubicBezTo>
                      <a:pt x="65" y="19"/>
                      <a:pt x="65" y="17"/>
                      <a:pt x="65" y="15"/>
                    </a:cubicBezTo>
                    <a:cubicBezTo>
                      <a:pt x="65" y="12"/>
                      <a:pt x="65" y="10"/>
                      <a:pt x="65" y="8"/>
                    </a:cubicBezTo>
                    <a:cubicBezTo>
                      <a:pt x="64" y="4"/>
                      <a:pt x="62" y="0"/>
                      <a:pt x="57" y="1"/>
                    </a:cubicBezTo>
                    <a:cubicBezTo>
                      <a:pt x="52" y="2"/>
                      <a:pt x="51" y="7"/>
                      <a:pt x="53" y="12"/>
                    </a:cubicBezTo>
                    <a:cubicBezTo>
                      <a:pt x="53" y="14"/>
                      <a:pt x="55" y="17"/>
                      <a:pt x="56" y="19"/>
                    </a:cubicBezTo>
                    <a:cubicBezTo>
                      <a:pt x="58" y="22"/>
                      <a:pt x="60" y="23"/>
                      <a:pt x="62" y="25"/>
                    </a:cubicBezTo>
                    <a:cubicBezTo>
                      <a:pt x="53" y="23"/>
                      <a:pt x="42" y="32"/>
                      <a:pt x="41" y="41"/>
                    </a:cubicBezTo>
                    <a:cubicBezTo>
                      <a:pt x="40" y="39"/>
                      <a:pt x="40" y="36"/>
                      <a:pt x="39" y="34"/>
                    </a:cubicBezTo>
                    <a:cubicBezTo>
                      <a:pt x="38" y="31"/>
                      <a:pt x="37" y="29"/>
                      <a:pt x="36" y="27"/>
                    </a:cubicBezTo>
                    <a:cubicBezTo>
                      <a:pt x="34" y="23"/>
                      <a:pt x="29" y="22"/>
                      <a:pt x="27" y="26"/>
                    </a:cubicBezTo>
                    <a:cubicBezTo>
                      <a:pt x="21" y="33"/>
                      <a:pt x="32" y="41"/>
                      <a:pt x="39" y="44"/>
                    </a:cubicBezTo>
                    <a:cubicBezTo>
                      <a:pt x="33" y="45"/>
                      <a:pt x="28" y="47"/>
                      <a:pt x="25" y="52"/>
                    </a:cubicBezTo>
                    <a:cubicBezTo>
                      <a:pt x="22" y="55"/>
                      <a:pt x="21" y="59"/>
                      <a:pt x="21" y="63"/>
                    </a:cubicBezTo>
                    <a:cubicBezTo>
                      <a:pt x="18" y="58"/>
                      <a:pt x="17" y="53"/>
                      <a:pt x="12" y="49"/>
                    </a:cubicBezTo>
                    <a:cubicBezTo>
                      <a:pt x="10" y="47"/>
                      <a:pt x="6" y="47"/>
                      <a:pt x="4" y="49"/>
                    </a:cubicBezTo>
                    <a:cubicBezTo>
                      <a:pt x="0" y="52"/>
                      <a:pt x="4" y="57"/>
                      <a:pt x="7" y="59"/>
                    </a:cubicBezTo>
                    <a:cubicBezTo>
                      <a:pt x="9" y="61"/>
                      <a:pt x="11" y="62"/>
                      <a:pt x="13" y="63"/>
                    </a:cubicBezTo>
                    <a:cubicBezTo>
                      <a:pt x="15" y="65"/>
                      <a:pt x="17" y="66"/>
                      <a:pt x="19" y="66"/>
                    </a:cubicBezTo>
                    <a:cubicBezTo>
                      <a:pt x="17" y="67"/>
                      <a:pt x="15" y="68"/>
                      <a:pt x="13" y="70"/>
                    </a:cubicBezTo>
                    <a:cubicBezTo>
                      <a:pt x="14" y="71"/>
                      <a:pt x="14" y="71"/>
                      <a:pt x="14" y="71"/>
                    </a:cubicBezTo>
                    <a:cubicBezTo>
                      <a:pt x="15" y="71"/>
                      <a:pt x="15" y="71"/>
                      <a:pt x="16" y="70"/>
                    </a:cubicBezTo>
                    <a:cubicBezTo>
                      <a:pt x="18" y="69"/>
                      <a:pt x="20" y="68"/>
                      <a:pt x="22" y="67"/>
                    </a:cubicBezTo>
                    <a:cubicBezTo>
                      <a:pt x="23" y="67"/>
                      <a:pt x="23" y="67"/>
                      <a:pt x="23" y="66"/>
                    </a:cubicBezTo>
                    <a:cubicBezTo>
                      <a:pt x="22" y="62"/>
                      <a:pt x="24" y="56"/>
                      <a:pt x="26" y="52"/>
                    </a:cubicBezTo>
                    <a:cubicBezTo>
                      <a:pt x="30" y="48"/>
                      <a:pt x="36" y="46"/>
                      <a:pt x="41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4"/>
                    </a:cubicBezTo>
                    <a:cubicBezTo>
                      <a:pt x="42" y="34"/>
                      <a:pt x="53" y="23"/>
                      <a:pt x="64" y="28"/>
                    </a:cubicBezTo>
                    <a:cubicBezTo>
                      <a:pt x="64" y="28"/>
                      <a:pt x="65" y="28"/>
                      <a:pt x="65" y="27"/>
                    </a:cubicBezTo>
                    <a:cubicBezTo>
                      <a:pt x="65" y="23"/>
                      <a:pt x="70" y="19"/>
                      <a:pt x="74" y="17"/>
                    </a:cubicBezTo>
                    <a:cubicBezTo>
                      <a:pt x="76" y="16"/>
                      <a:pt x="78" y="16"/>
                      <a:pt x="80" y="16"/>
                    </a:cubicBezTo>
                    <a:close/>
                    <a:moveTo>
                      <a:pt x="20" y="65"/>
                    </a:moveTo>
                    <a:cubicBezTo>
                      <a:pt x="16" y="64"/>
                      <a:pt x="13" y="62"/>
                      <a:pt x="10" y="60"/>
                    </a:cubicBezTo>
                    <a:cubicBezTo>
                      <a:pt x="8" y="58"/>
                      <a:pt x="1" y="52"/>
                      <a:pt x="6" y="50"/>
                    </a:cubicBezTo>
                    <a:cubicBezTo>
                      <a:pt x="13" y="46"/>
                      <a:pt x="17" y="60"/>
                      <a:pt x="20" y="65"/>
                    </a:cubicBezTo>
                    <a:close/>
                    <a:moveTo>
                      <a:pt x="40" y="43"/>
                    </a:moveTo>
                    <a:cubicBezTo>
                      <a:pt x="37" y="41"/>
                      <a:pt x="34" y="39"/>
                      <a:pt x="31" y="37"/>
                    </a:cubicBezTo>
                    <a:cubicBezTo>
                      <a:pt x="29" y="34"/>
                      <a:pt x="25" y="30"/>
                      <a:pt x="28" y="27"/>
                    </a:cubicBezTo>
                    <a:cubicBezTo>
                      <a:pt x="32" y="22"/>
                      <a:pt x="35" y="29"/>
                      <a:pt x="37" y="32"/>
                    </a:cubicBezTo>
                    <a:cubicBezTo>
                      <a:pt x="38" y="36"/>
                      <a:pt x="38" y="39"/>
                      <a:pt x="40" y="43"/>
                    </a:cubicBezTo>
                    <a:close/>
                    <a:moveTo>
                      <a:pt x="63" y="25"/>
                    </a:moveTo>
                    <a:cubicBezTo>
                      <a:pt x="62" y="23"/>
                      <a:pt x="61" y="22"/>
                      <a:pt x="59" y="21"/>
                    </a:cubicBezTo>
                    <a:cubicBezTo>
                      <a:pt x="58" y="18"/>
                      <a:pt x="56" y="16"/>
                      <a:pt x="55" y="14"/>
                    </a:cubicBezTo>
                    <a:cubicBezTo>
                      <a:pt x="53" y="10"/>
                      <a:pt x="52" y="4"/>
                      <a:pt x="58" y="3"/>
                    </a:cubicBezTo>
                    <a:cubicBezTo>
                      <a:pt x="62" y="2"/>
                      <a:pt x="63" y="8"/>
                      <a:pt x="63" y="11"/>
                    </a:cubicBezTo>
                    <a:cubicBezTo>
                      <a:pt x="63" y="13"/>
                      <a:pt x="64" y="14"/>
                      <a:pt x="64" y="16"/>
                    </a:cubicBezTo>
                    <a:cubicBezTo>
                      <a:pt x="64" y="19"/>
                      <a:pt x="64" y="22"/>
                      <a:pt x="63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3" name="Freeform 4985"/>
              <p:cNvSpPr/>
              <p:nvPr/>
            </p:nvSpPr>
            <p:spPr bwMode="auto">
              <a:xfrm>
                <a:off x="5999" y="2135"/>
                <a:ext cx="159" cy="129"/>
              </a:xfrm>
              <a:custGeom>
                <a:gdLst>
                  <a:gd name="T0" fmla="*/ 36 w 67"/>
                  <a:gd name="T1" fmla="*/ 8 h 54"/>
                  <a:gd name="T2" fmla="*/ 2 w 67"/>
                  <a:gd name="T3" fmla="*/ 54 h 54"/>
                  <a:gd name="T4" fmla="*/ 2 w 67"/>
                  <a:gd name="T5" fmla="*/ 54 h 54"/>
                  <a:gd name="T6" fmla="*/ 0 w 67"/>
                  <a:gd name="T7" fmla="*/ 53 h 54"/>
                  <a:gd name="T8" fmla="*/ 6 w 67"/>
                  <a:gd name="T9" fmla="*/ 33 h 54"/>
                  <a:gd name="T10" fmla="*/ 64 w 67"/>
                  <a:gd name="T11" fmla="*/ 0 h 54"/>
                  <a:gd name="T12" fmla="*/ 67 w 67"/>
                  <a:gd name="T13" fmla="*/ 0 h 54"/>
                  <a:gd name="T14" fmla="*/ 65 w 67"/>
                  <a:gd name="T15" fmla="*/ 2 h 54"/>
                  <a:gd name="T16" fmla="*/ 36 w 67"/>
                  <a:gd name="T17" fmla="*/ 8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54">
                    <a:moveTo>
                      <a:pt x="36" y="8"/>
                    </a:moveTo>
                    <a:cubicBezTo>
                      <a:pt x="17" y="16"/>
                      <a:pt x="3" y="34"/>
                      <a:pt x="2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46"/>
                      <a:pt x="2" y="39"/>
                      <a:pt x="6" y="33"/>
                    </a:cubicBezTo>
                    <a:cubicBezTo>
                      <a:pt x="17" y="12"/>
                      <a:pt x="40" y="1"/>
                      <a:pt x="64" y="0"/>
                    </a:cubicBezTo>
                    <a:cubicBezTo>
                      <a:pt x="65" y="0"/>
                      <a:pt x="66" y="0"/>
                      <a:pt x="67" y="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55" y="2"/>
                      <a:pt x="45" y="4"/>
                      <a:pt x="3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4" name="Freeform 4986"/>
              <p:cNvSpPr>
                <a:spLocks noEditPoints="1"/>
              </p:cNvSpPr>
              <p:nvPr/>
            </p:nvSpPr>
            <p:spPr bwMode="auto">
              <a:xfrm>
                <a:off x="5931" y="2062"/>
                <a:ext cx="210" cy="180"/>
              </a:xfrm>
              <a:custGeom>
                <a:gdLst>
                  <a:gd name="T0" fmla="*/ 71 w 89"/>
                  <a:gd name="T1" fmla="*/ 5 h 76"/>
                  <a:gd name="T2" fmla="*/ 70 w 89"/>
                  <a:gd name="T3" fmla="*/ 5 h 76"/>
                  <a:gd name="T4" fmla="*/ 51 w 89"/>
                  <a:gd name="T5" fmla="*/ 12 h 76"/>
                  <a:gd name="T6" fmla="*/ 47 w 89"/>
                  <a:gd name="T7" fmla="*/ 14 h 76"/>
                  <a:gd name="T8" fmla="*/ 30 w 89"/>
                  <a:gd name="T9" fmla="*/ 25 h 76"/>
                  <a:gd name="T10" fmla="*/ 24 w 89"/>
                  <a:gd name="T11" fmla="*/ 32 h 76"/>
                  <a:gd name="T12" fmla="*/ 11 w 89"/>
                  <a:gd name="T13" fmla="*/ 37 h 76"/>
                  <a:gd name="T14" fmla="*/ 11 w 89"/>
                  <a:gd name="T15" fmla="*/ 48 h 76"/>
                  <a:gd name="T16" fmla="*/ 9 w 89"/>
                  <a:gd name="T17" fmla="*/ 51 h 76"/>
                  <a:gd name="T18" fmla="*/ 2 w 89"/>
                  <a:gd name="T19" fmla="*/ 56 h 76"/>
                  <a:gd name="T20" fmla="*/ 12 w 89"/>
                  <a:gd name="T21" fmla="*/ 63 h 76"/>
                  <a:gd name="T22" fmla="*/ 10 w 89"/>
                  <a:gd name="T23" fmla="*/ 65 h 76"/>
                  <a:gd name="T24" fmla="*/ 14 w 89"/>
                  <a:gd name="T25" fmla="*/ 69 h 76"/>
                  <a:gd name="T26" fmla="*/ 21 w 89"/>
                  <a:gd name="T27" fmla="*/ 76 h 76"/>
                  <a:gd name="T28" fmla="*/ 79 w 89"/>
                  <a:gd name="T29" fmla="*/ 24 h 76"/>
                  <a:gd name="T30" fmla="*/ 87 w 89"/>
                  <a:gd name="T31" fmla="*/ 21 h 76"/>
                  <a:gd name="T32" fmla="*/ 80 w 89"/>
                  <a:gd name="T33" fmla="*/ 14 h 76"/>
                  <a:gd name="T34" fmla="*/ 75 w 89"/>
                  <a:gd name="T35" fmla="*/ 21 h 76"/>
                  <a:gd name="T36" fmla="*/ 72 w 89"/>
                  <a:gd name="T37" fmla="*/ 6 h 76"/>
                  <a:gd name="T38" fmla="*/ 58 w 89"/>
                  <a:gd name="T39" fmla="*/ 20 h 76"/>
                  <a:gd name="T40" fmla="*/ 74 w 89"/>
                  <a:gd name="T41" fmla="*/ 23 h 76"/>
                  <a:gd name="T42" fmla="*/ 58 w 89"/>
                  <a:gd name="T43" fmla="*/ 20 h 76"/>
                  <a:gd name="T44" fmla="*/ 55 w 89"/>
                  <a:gd name="T45" fmla="*/ 29 h 76"/>
                  <a:gd name="T46" fmla="*/ 43 w 89"/>
                  <a:gd name="T47" fmla="*/ 26 h 76"/>
                  <a:gd name="T48" fmla="*/ 25 w 89"/>
                  <a:gd name="T49" fmla="*/ 58 h 76"/>
                  <a:gd name="T50" fmla="*/ 20 w 89"/>
                  <a:gd name="T51" fmla="*/ 72 h 76"/>
                  <a:gd name="T52" fmla="*/ 12 w 89"/>
                  <a:gd name="T53" fmla="*/ 50 h 76"/>
                  <a:gd name="T54" fmla="*/ 21 w 89"/>
                  <a:gd name="T55" fmla="*/ 49 h 76"/>
                  <a:gd name="T56" fmla="*/ 13 w 89"/>
                  <a:gd name="T57" fmla="*/ 62 h 76"/>
                  <a:gd name="T58" fmla="*/ 25 w 89"/>
                  <a:gd name="T59" fmla="*/ 40 h 76"/>
                  <a:gd name="T60" fmla="*/ 22 w 89"/>
                  <a:gd name="T61" fmla="*/ 44 h 76"/>
                  <a:gd name="T62" fmla="*/ 14 w 89"/>
                  <a:gd name="T63" fmla="*/ 37 h 76"/>
                  <a:gd name="T64" fmla="*/ 24 w 89"/>
                  <a:gd name="T65" fmla="*/ 34 h 76"/>
                  <a:gd name="T66" fmla="*/ 25 w 89"/>
                  <a:gd name="T67" fmla="*/ 42 h 76"/>
                  <a:gd name="T68" fmla="*/ 34 w 89"/>
                  <a:gd name="T69" fmla="*/ 45 h 76"/>
                  <a:gd name="T70" fmla="*/ 23 w 89"/>
                  <a:gd name="T71" fmla="*/ 49 h 76"/>
                  <a:gd name="T72" fmla="*/ 40 w 89"/>
                  <a:gd name="T73" fmla="*/ 28 h 76"/>
                  <a:gd name="T74" fmla="*/ 26 w 89"/>
                  <a:gd name="T75" fmla="*/ 39 h 76"/>
                  <a:gd name="T76" fmla="*/ 40 w 89"/>
                  <a:gd name="T77" fmla="*/ 28 h 76"/>
                  <a:gd name="T78" fmla="*/ 43 w 89"/>
                  <a:gd name="T79" fmla="*/ 24 h 76"/>
                  <a:gd name="T80" fmla="*/ 40 w 89"/>
                  <a:gd name="T81" fmla="*/ 26 h 76"/>
                  <a:gd name="T82" fmla="*/ 32 w 89"/>
                  <a:gd name="T83" fmla="*/ 20 h 76"/>
                  <a:gd name="T84" fmla="*/ 46 w 89"/>
                  <a:gd name="T85" fmla="*/ 15 h 76"/>
                  <a:gd name="T86" fmla="*/ 60 w 89"/>
                  <a:gd name="T87" fmla="*/ 16 h 76"/>
                  <a:gd name="T88" fmla="*/ 55 w 89"/>
                  <a:gd name="T89" fmla="*/ 26 h 76"/>
                  <a:gd name="T90" fmla="*/ 50 w 89"/>
                  <a:gd name="T91" fmla="*/ 14 h 76"/>
                  <a:gd name="T92" fmla="*/ 69 w 89"/>
                  <a:gd name="T93" fmla="*/ 6 h 76"/>
                  <a:gd name="T94" fmla="*/ 63 w 89"/>
                  <a:gd name="T95" fmla="*/ 15 h 76"/>
                  <a:gd name="T96" fmla="*/ 52 w 89"/>
                  <a:gd name="T97" fmla="*/ 12 h 76"/>
                  <a:gd name="T98" fmla="*/ 69 w 89"/>
                  <a:gd name="T99" fmla="*/ 6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9" h="76">
                    <a:moveTo>
                      <a:pt x="73" y="6"/>
                    </a:moveTo>
                    <a:cubicBezTo>
                      <a:pt x="71" y="5"/>
                      <a:pt x="71" y="5"/>
                      <a:pt x="71" y="5"/>
                    </a:cubicBezTo>
                    <a:cubicBezTo>
                      <a:pt x="71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7" y="1"/>
                      <a:pt x="62" y="0"/>
                      <a:pt x="58" y="2"/>
                    </a:cubicBezTo>
                    <a:cubicBezTo>
                      <a:pt x="54" y="4"/>
                      <a:pt x="50" y="7"/>
                      <a:pt x="51" y="12"/>
                    </a:cubicBezTo>
                    <a:cubicBezTo>
                      <a:pt x="51" y="12"/>
                      <a:pt x="50" y="12"/>
                      <a:pt x="50" y="12"/>
                    </a:cubicBezTo>
                    <a:cubicBezTo>
                      <a:pt x="49" y="13"/>
                      <a:pt x="48" y="13"/>
                      <a:pt x="47" y="14"/>
                    </a:cubicBezTo>
                    <a:cubicBezTo>
                      <a:pt x="44" y="11"/>
                      <a:pt x="39" y="11"/>
                      <a:pt x="35" y="13"/>
                    </a:cubicBezTo>
                    <a:cubicBezTo>
                      <a:pt x="31" y="16"/>
                      <a:pt x="30" y="20"/>
                      <a:pt x="30" y="25"/>
                    </a:cubicBezTo>
                    <a:cubicBezTo>
                      <a:pt x="29" y="26"/>
                      <a:pt x="28" y="27"/>
                      <a:pt x="27" y="28"/>
                    </a:cubicBezTo>
                    <a:cubicBezTo>
                      <a:pt x="26" y="29"/>
                      <a:pt x="25" y="30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0"/>
                      <a:pt x="14" y="33"/>
                      <a:pt x="11" y="37"/>
                    </a:cubicBezTo>
                    <a:cubicBezTo>
                      <a:pt x="10" y="39"/>
                      <a:pt x="10" y="42"/>
                      <a:pt x="10" y="44"/>
                    </a:cubicBezTo>
                    <a:cubicBezTo>
                      <a:pt x="10" y="45"/>
                      <a:pt x="10" y="47"/>
                      <a:pt x="11" y="48"/>
                    </a:cubicBezTo>
                    <a:cubicBezTo>
                      <a:pt x="11" y="49"/>
                      <a:pt x="10" y="50"/>
                      <a:pt x="10" y="51"/>
                    </a:cubicBezTo>
                    <a:cubicBezTo>
                      <a:pt x="10" y="51"/>
                      <a:pt x="10" y="51"/>
                      <a:pt x="9" y="51"/>
                    </a:cubicBezTo>
                    <a:cubicBezTo>
                      <a:pt x="6" y="50"/>
                      <a:pt x="3" y="52"/>
                      <a:pt x="0" y="55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3" y="54"/>
                      <a:pt x="6" y="52"/>
                      <a:pt x="9" y="52"/>
                    </a:cubicBezTo>
                    <a:cubicBezTo>
                      <a:pt x="8" y="56"/>
                      <a:pt x="9" y="60"/>
                      <a:pt x="12" y="63"/>
                    </a:cubicBezTo>
                    <a:cubicBezTo>
                      <a:pt x="11" y="63"/>
                      <a:pt x="10" y="63"/>
                      <a:pt x="9" y="64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1" y="65"/>
                      <a:pt x="12" y="65"/>
                      <a:pt x="13" y="65"/>
                    </a:cubicBezTo>
                    <a:cubicBezTo>
                      <a:pt x="13" y="66"/>
                      <a:pt x="13" y="67"/>
                      <a:pt x="14" y="69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24" y="63"/>
                      <a:pt x="30" y="52"/>
                      <a:pt x="39" y="43"/>
                    </a:cubicBezTo>
                    <a:cubicBezTo>
                      <a:pt x="50" y="33"/>
                      <a:pt x="64" y="27"/>
                      <a:pt x="79" y="24"/>
                    </a:cubicBezTo>
                    <a:cubicBezTo>
                      <a:pt x="82" y="24"/>
                      <a:pt x="86" y="23"/>
                      <a:pt x="89" y="23"/>
                    </a:cubicBezTo>
                    <a:cubicBezTo>
                      <a:pt x="87" y="21"/>
                      <a:pt x="87" y="21"/>
                      <a:pt x="87" y="21"/>
                    </a:cubicBezTo>
                    <a:cubicBezTo>
                      <a:pt x="84" y="21"/>
                      <a:pt x="80" y="22"/>
                      <a:pt x="77" y="23"/>
                    </a:cubicBezTo>
                    <a:cubicBezTo>
                      <a:pt x="77" y="20"/>
                      <a:pt x="78" y="16"/>
                      <a:pt x="80" y="14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7" y="15"/>
                      <a:pt x="75" y="18"/>
                      <a:pt x="75" y="21"/>
                    </a:cubicBezTo>
                    <a:cubicBezTo>
                      <a:pt x="73" y="16"/>
                      <a:pt x="69" y="14"/>
                      <a:pt x="64" y="14"/>
                    </a:cubicBezTo>
                    <a:cubicBezTo>
                      <a:pt x="66" y="11"/>
                      <a:pt x="67" y="7"/>
                      <a:pt x="72" y="6"/>
                    </a:cubicBezTo>
                    <a:cubicBezTo>
                      <a:pt x="72" y="6"/>
                      <a:pt x="72" y="6"/>
                      <a:pt x="73" y="6"/>
                    </a:cubicBezTo>
                    <a:close/>
                    <a:moveTo>
                      <a:pt x="58" y="20"/>
                    </a:moveTo>
                    <a:cubicBezTo>
                      <a:pt x="60" y="18"/>
                      <a:pt x="62" y="16"/>
                      <a:pt x="64" y="16"/>
                    </a:cubicBezTo>
                    <a:cubicBezTo>
                      <a:pt x="69" y="15"/>
                      <a:pt x="73" y="18"/>
                      <a:pt x="74" y="23"/>
                    </a:cubicBezTo>
                    <a:cubicBezTo>
                      <a:pt x="68" y="24"/>
                      <a:pt x="63" y="26"/>
                      <a:pt x="57" y="29"/>
                    </a:cubicBezTo>
                    <a:cubicBezTo>
                      <a:pt x="56" y="26"/>
                      <a:pt x="57" y="22"/>
                      <a:pt x="58" y="20"/>
                    </a:cubicBezTo>
                    <a:close/>
                    <a:moveTo>
                      <a:pt x="43" y="26"/>
                    </a:moveTo>
                    <a:cubicBezTo>
                      <a:pt x="47" y="23"/>
                      <a:pt x="53" y="25"/>
                      <a:pt x="55" y="29"/>
                    </a:cubicBezTo>
                    <a:cubicBezTo>
                      <a:pt x="50" y="32"/>
                      <a:pt x="45" y="35"/>
                      <a:pt x="40" y="39"/>
                    </a:cubicBezTo>
                    <a:cubicBezTo>
                      <a:pt x="37" y="36"/>
                      <a:pt x="40" y="28"/>
                      <a:pt x="43" y="26"/>
                    </a:cubicBezTo>
                    <a:close/>
                    <a:moveTo>
                      <a:pt x="15" y="62"/>
                    </a:moveTo>
                    <a:cubicBezTo>
                      <a:pt x="17" y="58"/>
                      <a:pt x="22" y="56"/>
                      <a:pt x="25" y="58"/>
                    </a:cubicBezTo>
                    <a:cubicBezTo>
                      <a:pt x="23" y="63"/>
                      <a:pt x="21" y="67"/>
                      <a:pt x="20" y="72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15" y="72"/>
                      <a:pt x="14" y="66"/>
                      <a:pt x="15" y="62"/>
                    </a:cubicBezTo>
                    <a:close/>
                    <a:moveTo>
                      <a:pt x="12" y="50"/>
                    </a:moveTo>
                    <a:cubicBezTo>
                      <a:pt x="14" y="47"/>
                      <a:pt x="18" y="44"/>
                      <a:pt x="21" y="45"/>
                    </a:cubicBezTo>
                    <a:cubicBezTo>
                      <a:pt x="21" y="46"/>
                      <a:pt x="21" y="48"/>
                      <a:pt x="21" y="49"/>
                    </a:cubicBezTo>
                    <a:cubicBezTo>
                      <a:pt x="21" y="52"/>
                      <a:pt x="23" y="54"/>
                      <a:pt x="24" y="56"/>
                    </a:cubicBezTo>
                    <a:cubicBezTo>
                      <a:pt x="20" y="55"/>
                      <a:pt x="15" y="57"/>
                      <a:pt x="13" y="62"/>
                    </a:cubicBezTo>
                    <a:cubicBezTo>
                      <a:pt x="10" y="58"/>
                      <a:pt x="9" y="54"/>
                      <a:pt x="12" y="50"/>
                    </a:cubicBezTo>
                    <a:close/>
                    <a:moveTo>
                      <a:pt x="25" y="40"/>
                    </a:moveTo>
                    <a:cubicBezTo>
                      <a:pt x="25" y="40"/>
                      <a:pt x="24" y="41"/>
                      <a:pt x="24" y="41"/>
                    </a:cubicBezTo>
                    <a:cubicBezTo>
                      <a:pt x="23" y="42"/>
                      <a:pt x="23" y="43"/>
                      <a:pt x="22" y="44"/>
                    </a:cubicBezTo>
                    <a:cubicBezTo>
                      <a:pt x="18" y="42"/>
                      <a:pt x="15" y="44"/>
                      <a:pt x="12" y="46"/>
                    </a:cubicBezTo>
                    <a:cubicBezTo>
                      <a:pt x="10" y="44"/>
                      <a:pt x="12" y="39"/>
                      <a:pt x="14" y="37"/>
                    </a:cubicBezTo>
                    <a:cubicBezTo>
                      <a:pt x="16" y="34"/>
                      <a:pt x="20" y="32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6"/>
                      <a:pt x="24" y="38"/>
                      <a:pt x="25" y="40"/>
                    </a:cubicBezTo>
                    <a:close/>
                    <a:moveTo>
                      <a:pt x="25" y="42"/>
                    </a:moveTo>
                    <a:cubicBezTo>
                      <a:pt x="29" y="39"/>
                      <a:pt x="35" y="38"/>
                      <a:pt x="39" y="41"/>
                    </a:cubicBezTo>
                    <a:cubicBezTo>
                      <a:pt x="37" y="42"/>
                      <a:pt x="36" y="44"/>
                      <a:pt x="34" y="45"/>
                    </a:cubicBezTo>
                    <a:cubicBezTo>
                      <a:pt x="31" y="49"/>
                      <a:pt x="29" y="52"/>
                      <a:pt x="27" y="56"/>
                    </a:cubicBezTo>
                    <a:cubicBezTo>
                      <a:pt x="25" y="54"/>
                      <a:pt x="23" y="52"/>
                      <a:pt x="23" y="49"/>
                    </a:cubicBezTo>
                    <a:cubicBezTo>
                      <a:pt x="23" y="47"/>
                      <a:pt x="23" y="44"/>
                      <a:pt x="25" y="42"/>
                    </a:cubicBezTo>
                    <a:close/>
                    <a:moveTo>
                      <a:pt x="40" y="28"/>
                    </a:moveTo>
                    <a:cubicBezTo>
                      <a:pt x="38" y="31"/>
                      <a:pt x="36" y="35"/>
                      <a:pt x="38" y="38"/>
                    </a:cubicBezTo>
                    <a:cubicBezTo>
                      <a:pt x="34" y="36"/>
                      <a:pt x="29" y="37"/>
                      <a:pt x="26" y="39"/>
                    </a:cubicBezTo>
                    <a:cubicBezTo>
                      <a:pt x="25" y="36"/>
                      <a:pt x="25" y="31"/>
                      <a:pt x="28" y="29"/>
                    </a:cubicBezTo>
                    <a:cubicBezTo>
                      <a:pt x="31" y="25"/>
                      <a:pt x="36" y="26"/>
                      <a:pt x="40" y="28"/>
                    </a:cubicBezTo>
                    <a:close/>
                    <a:moveTo>
                      <a:pt x="46" y="15"/>
                    </a:moveTo>
                    <a:cubicBezTo>
                      <a:pt x="44" y="18"/>
                      <a:pt x="42" y="21"/>
                      <a:pt x="43" y="24"/>
                    </a:cubicBezTo>
                    <a:cubicBezTo>
                      <a:pt x="43" y="25"/>
                      <a:pt x="42" y="25"/>
                      <a:pt x="41" y="26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37" y="25"/>
                      <a:pt x="34" y="24"/>
                      <a:pt x="31" y="25"/>
                    </a:cubicBezTo>
                    <a:cubicBezTo>
                      <a:pt x="32" y="23"/>
                      <a:pt x="31" y="21"/>
                      <a:pt x="32" y="20"/>
                    </a:cubicBezTo>
                    <a:cubicBezTo>
                      <a:pt x="33" y="18"/>
                      <a:pt x="34" y="16"/>
                      <a:pt x="36" y="15"/>
                    </a:cubicBezTo>
                    <a:cubicBezTo>
                      <a:pt x="39" y="13"/>
                      <a:pt x="43" y="13"/>
                      <a:pt x="46" y="15"/>
                    </a:cubicBezTo>
                    <a:close/>
                    <a:moveTo>
                      <a:pt x="60" y="16"/>
                    </a:moveTo>
                    <a:cubicBezTo>
                      <a:pt x="60" y="16"/>
                      <a:pt x="60" y="16"/>
                      <a:pt x="60" y="16"/>
                    </a:cubicBezTo>
                    <a:cubicBezTo>
                      <a:pt x="58" y="17"/>
                      <a:pt x="57" y="20"/>
                      <a:pt x="56" y="22"/>
                    </a:cubicBezTo>
                    <a:cubicBezTo>
                      <a:pt x="55" y="23"/>
                      <a:pt x="55" y="25"/>
                      <a:pt x="55" y="26"/>
                    </a:cubicBezTo>
                    <a:cubicBezTo>
                      <a:pt x="52" y="24"/>
                      <a:pt x="48" y="22"/>
                      <a:pt x="45" y="24"/>
                    </a:cubicBezTo>
                    <a:cubicBezTo>
                      <a:pt x="44" y="20"/>
                      <a:pt x="47" y="15"/>
                      <a:pt x="50" y="14"/>
                    </a:cubicBezTo>
                    <a:cubicBezTo>
                      <a:pt x="53" y="13"/>
                      <a:pt x="58" y="13"/>
                      <a:pt x="60" y="16"/>
                    </a:cubicBezTo>
                    <a:close/>
                    <a:moveTo>
                      <a:pt x="69" y="6"/>
                    </a:moveTo>
                    <a:cubicBezTo>
                      <a:pt x="66" y="8"/>
                      <a:pt x="63" y="11"/>
                      <a:pt x="63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2" y="15"/>
                      <a:pt x="62" y="15"/>
                      <a:pt x="61" y="15"/>
                    </a:cubicBezTo>
                    <a:cubicBezTo>
                      <a:pt x="59" y="12"/>
                      <a:pt x="56" y="11"/>
                      <a:pt x="52" y="12"/>
                    </a:cubicBezTo>
                    <a:cubicBezTo>
                      <a:pt x="53" y="8"/>
                      <a:pt x="55" y="4"/>
                      <a:pt x="59" y="3"/>
                    </a:cubicBezTo>
                    <a:cubicBezTo>
                      <a:pt x="62" y="2"/>
                      <a:pt x="66" y="3"/>
                      <a:pt x="69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5" name="Freeform 4987"/>
              <p:cNvSpPr/>
              <p:nvPr/>
            </p:nvSpPr>
            <p:spPr bwMode="auto">
              <a:xfrm>
                <a:off x="6016" y="2140"/>
                <a:ext cx="137" cy="150"/>
              </a:xfrm>
              <a:custGeom>
                <a:gdLst>
                  <a:gd name="T0" fmla="*/ 0 w 58"/>
                  <a:gd name="T1" fmla="*/ 58 h 63"/>
                  <a:gd name="T2" fmla="*/ 58 w 58"/>
                  <a:gd name="T3" fmla="*/ 0 h 63"/>
                  <a:gd name="T4" fmla="*/ 52 w 58"/>
                  <a:gd name="T5" fmla="*/ 29 h 63"/>
                  <a:gd name="T6" fmla="*/ 12 w 58"/>
                  <a:gd name="T7" fmla="*/ 63 h 63"/>
                  <a:gd name="T8" fmla="*/ 5 w 58"/>
                  <a:gd name="T9" fmla="*/ 63 h 63"/>
                  <a:gd name="T10" fmla="*/ 0 w 58"/>
                  <a:gd name="T11" fmla="*/ 58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2">
                    <a:moveTo>
                      <a:pt x="0" y="58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10"/>
                      <a:pt x="56" y="20"/>
                      <a:pt x="52" y="29"/>
                    </a:cubicBezTo>
                    <a:cubicBezTo>
                      <a:pt x="45" y="46"/>
                      <a:pt x="30" y="59"/>
                      <a:pt x="12" y="63"/>
                    </a:cubicBezTo>
                    <a:cubicBezTo>
                      <a:pt x="5" y="63"/>
                      <a:pt x="5" y="63"/>
                      <a:pt x="5" y="63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6" name="Freeform 4988"/>
              <p:cNvSpPr/>
              <p:nvPr/>
            </p:nvSpPr>
            <p:spPr bwMode="auto">
              <a:xfrm>
                <a:off x="6141" y="2273"/>
                <a:ext cx="19" cy="17"/>
              </a:xfrm>
              <a:custGeom>
                <a:gdLst>
                  <a:gd name="T0" fmla="*/ 1 w 8"/>
                  <a:gd name="T1" fmla="*/ 7 h 7"/>
                  <a:gd name="T2" fmla="*/ 0 w 8"/>
                  <a:gd name="T3" fmla="*/ 0 h 7"/>
                  <a:gd name="T4" fmla="*/ 8 w 8"/>
                  <a:gd name="T5" fmla="*/ 0 h 7"/>
                  <a:gd name="T6" fmla="*/ 1 w 8"/>
                  <a:gd name="T7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1" y="7"/>
                    </a:moveTo>
                    <a:cubicBezTo>
                      <a:pt x="1" y="5"/>
                      <a:pt x="1" y="2"/>
                      <a:pt x="0" y="0"/>
                    </a:cubicBezTo>
                    <a:cubicBezTo>
                      <a:pt x="2" y="1"/>
                      <a:pt x="6" y="1"/>
                      <a:pt x="8" y="0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7" name="Freeform 4989"/>
              <p:cNvSpPr/>
              <p:nvPr/>
            </p:nvSpPr>
            <p:spPr bwMode="auto">
              <a:xfrm>
                <a:off x="6167" y="2287"/>
                <a:ext cx="3" cy="3"/>
              </a:xfrm>
              <a:custGeom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8" name="Freeform 4990"/>
              <p:cNvSpPr/>
              <p:nvPr/>
            </p:nvSpPr>
            <p:spPr bwMode="auto">
              <a:xfrm>
                <a:off x="6144" y="2271"/>
                <a:ext cx="23" cy="19"/>
              </a:xfrm>
              <a:custGeom>
                <a:gdLst>
                  <a:gd name="T0" fmla="*/ 10 w 10"/>
                  <a:gd name="T1" fmla="*/ 2 h 8"/>
                  <a:gd name="T2" fmla="*/ 4 w 10"/>
                  <a:gd name="T3" fmla="*/ 8 h 8"/>
                  <a:gd name="T4" fmla="*/ 0 w 10"/>
                  <a:gd name="T5" fmla="*/ 8 h 8"/>
                  <a:gd name="T6" fmla="*/ 7 w 10"/>
                  <a:gd name="T7" fmla="*/ 1 h 8"/>
                  <a:gd name="T8" fmla="*/ 9 w 10"/>
                  <a:gd name="T9" fmla="*/ 0 h 8"/>
                  <a:gd name="T10" fmla="*/ 10 w 10"/>
                  <a:gd name="T11" fmla="*/ 2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8" y="4"/>
                      <a:pt x="6" y="6"/>
                      <a:pt x="4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10" y="0"/>
                      <a:pt x="10" y="1"/>
                      <a:pt x="10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9" name="Freeform 4991"/>
              <p:cNvSpPr/>
              <p:nvPr/>
            </p:nvSpPr>
            <p:spPr bwMode="auto">
              <a:xfrm>
                <a:off x="6153" y="2275"/>
                <a:ext cx="17" cy="15"/>
              </a:xfrm>
              <a:custGeom>
                <a:gdLst>
                  <a:gd name="T0" fmla="*/ 7 w 7"/>
                  <a:gd name="T1" fmla="*/ 5 h 6"/>
                  <a:gd name="T2" fmla="*/ 6 w 7"/>
                  <a:gd name="T3" fmla="*/ 6 h 6"/>
                  <a:gd name="T4" fmla="*/ 0 w 7"/>
                  <a:gd name="T5" fmla="*/ 6 h 6"/>
                  <a:gd name="T6" fmla="*/ 6 w 7"/>
                  <a:gd name="T7" fmla="*/ 0 h 6"/>
                  <a:gd name="T8" fmla="*/ 7 w 7"/>
                  <a:gd name="T9" fmla="*/ 5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5"/>
                    </a:moveTo>
                    <a:cubicBezTo>
                      <a:pt x="7" y="5"/>
                      <a:pt x="6" y="5"/>
                      <a:pt x="6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4"/>
                      <a:pt x="4" y="2"/>
                      <a:pt x="6" y="0"/>
                    </a:cubicBezTo>
                    <a:cubicBezTo>
                      <a:pt x="7" y="2"/>
                      <a:pt x="7" y="3"/>
                      <a:pt x="7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0" name="Freeform 4992"/>
              <p:cNvSpPr/>
              <p:nvPr/>
            </p:nvSpPr>
            <p:spPr bwMode="auto">
              <a:xfrm>
                <a:off x="6115" y="2273"/>
                <a:ext cx="24" cy="17"/>
              </a:xfrm>
              <a:custGeom>
                <a:gdLst>
                  <a:gd name="T0" fmla="*/ 4 w 10"/>
                  <a:gd name="T1" fmla="*/ 4 h 7"/>
                  <a:gd name="T2" fmla="*/ 8 w 10"/>
                  <a:gd name="T3" fmla="*/ 0 h 7"/>
                  <a:gd name="T4" fmla="*/ 10 w 10"/>
                  <a:gd name="T5" fmla="*/ 7 h 7"/>
                  <a:gd name="T6" fmla="*/ 0 w 10"/>
                  <a:gd name="T7" fmla="*/ 7 h 7"/>
                  <a:gd name="T8" fmla="*/ 4 w 10"/>
                  <a:gd name="T9" fmla="*/ 4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4" y="4"/>
                    </a:moveTo>
                    <a:cubicBezTo>
                      <a:pt x="6" y="3"/>
                      <a:pt x="7" y="1"/>
                      <a:pt x="8" y="0"/>
                    </a:cubicBezTo>
                    <a:cubicBezTo>
                      <a:pt x="10" y="2"/>
                      <a:pt x="10" y="4"/>
                      <a:pt x="1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1" name="Freeform 4993"/>
              <p:cNvSpPr/>
              <p:nvPr/>
            </p:nvSpPr>
            <p:spPr bwMode="auto">
              <a:xfrm>
                <a:off x="6139" y="2233"/>
                <a:ext cx="38" cy="42"/>
              </a:xfrm>
              <a:custGeom>
                <a:gdLst>
                  <a:gd name="T0" fmla="*/ 13 w 16"/>
                  <a:gd name="T1" fmla="*/ 12 h 18"/>
                  <a:gd name="T2" fmla="*/ 0 w 16"/>
                  <a:gd name="T3" fmla="*/ 15 h 18"/>
                  <a:gd name="T4" fmla="*/ 10 w 16"/>
                  <a:gd name="T5" fmla="*/ 0 h 18"/>
                  <a:gd name="T6" fmla="*/ 13 w 16"/>
                  <a:gd name="T7" fmla="*/ 12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13" y="12"/>
                    </a:moveTo>
                    <a:cubicBezTo>
                      <a:pt x="11" y="15"/>
                      <a:pt x="3" y="18"/>
                      <a:pt x="0" y="15"/>
                    </a:cubicBezTo>
                    <a:cubicBezTo>
                      <a:pt x="4" y="10"/>
                      <a:pt x="7" y="5"/>
                      <a:pt x="10" y="0"/>
                    </a:cubicBezTo>
                    <a:cubicBezTo>
                      <a:pt x="14" y="2"/>
                      <a:pt x="16" y="8"/>
                      <a:pt x="13" y="1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2" name="Freeform 4994"/>
              <p:cNvSpPr/>
              <p:nvPr/>
            </p:nvSpPr>
            <p:spPr bwMode="auto">
              <a:xfrm>
                <a:off x="6196" y="2199"/>
                <a:ext cx="28" cy="31"/>
              </a:xfrm>
              <a:custGeom>
                <a:gdLst>
                  <a:gd name="T0" fmla="*/ 0 w 12"/>
                  <a:gd name="T1" fmla="*/ 8 h 13"/>
                  <a:gd name="T2" fmla="*/ 0 w 12"/>
                  <a:gd name="T3" fmla="*/ 6 h 13"/>
                  <a:gd name="T4" fmla="*/ 0 w 12"/>
                  <a:gd name="T5" fmla="*/ 6 h 13"/>
                  <a:gd name="T6" fmla="*/ 9 w 12"/>
                  <a:gd name="T7" fmla="*/ 0 h 13"/>
                  <a:gd name="T8" fmla="*/ 12 w 12"/>
                  <a:gd name="T9" fmla="*/ 4 h 13"/>
                  <a:gd name="T10" fmla="*/ 3 w 12"/>
                  <a:gd name="T11" fmla="*/ 13 h 13"/>
                  <a:gd name="T12" fmla="*/ 0 w 12"/>
                  <a:gd name="T13" fmla="*/ 8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3">
                    <a:moveTo>
                      <a:pt x="0" y="8"/>
                    </a:moveTo>
                    <a:cubicBezTo>
                      <a:pt x="0" y="7"/>
                      <a:pt x="0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6"/>
                      <a:pt x="7" y="4"/>
                      <a:pt x="9" y="0"/>
                    </a:cubicBezTo>
                    <a:cubicBezTo>
                      <a:pt x="10" y="1"/>
                      <a:pt x="11" y="3"/>
                      <a:pt x="12" y="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1"/>
                      <a:pt x="2" y="9"/>
                      <a:pt x="0" y="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3" name="Freeform 4995"/>
              <p:cNvSpPr/>
              <p:nvPr/>
            </p:nvSpPr>
            <p:spPr bwMode="auto">
              <a:xfrm>
                <a:off x="6203" y="2209"/>
                <a:ext cx="23" cy="31"/>
              </a:xfrm>
              <a:custGeom>
                <a:gdLst>
                  <a:gd name="T0" fmla="*/ 9 w 10"/>
                  <a:gd name="T1" fmla="*/ 6 h 13"/>
                  <a:gd name="T2" fmla="*/ 0 w 10"/>
                  <a:gd name="T3" fmla="*/ 13 h 13"/>
                  <a:gd name="T4" fmla="*/ 0 w 10"/>
                  <a:gd name="T5" fmla="*/ 9 h 13"/>
                  <a:gd name="T6" fmla="*/ 9 w 10"/>
                  <a:gd name="T7" fmla="*/ 0 h 13"/>
                  <a:gd name="T8" fmla="*/ 9 w 10"/>
                  <a:gd name="T9" fmla="*/ 6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9" y="6"/>
                    </a:moveTo>
                    <a:cubicBezTo>
                      <a:pt x="8" y="10"/>
                      <a:pt x="4" y="12"/>
                      <a:pt x="0" y="13"/>
                    </a:cubicBezTo>
                    <a:cubicBezTo>
                      <a:pt x="1" y="11"/>
                      <a:pt x="1" y="10"/>
                      <a:pt x="0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2"/>
                      <a:pt x="10" y="4"/>
                      <a:pt x="9" y="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4" name="Freeform 4996"/>
              <p:cNvSpPr/>
              <p:nvPr/>
            </p:nvSpPr>
            <p:spPr bwMode="auto">
              <a:xfrm>
                <a:off x="6222" y="2256"/>
                <a:ext cx="45" cy="24"/>
              </a:xfrm>
              <a:custGeom>
                <a:gdLst>
                  <a:gd name="T0" fmla="*/ 11 w 19"/>
                  <a:gd name="T1" fmla="*/ 9 h 10"/>
                  <a:gd name="T2" fmla="*/ 5 w 19"/>
                  <a:gd name="T3" fmla="*/ 5 h 10"/>
                  <a:gd name="T4" fmla="*/ 0 w 19"/>
                  <a:gd name="T5" fmla="*/ 1 h 10"/>
                  <a:gd name="T6" fmla="*/ 9 w 19"/>
                  <a:gd name="T7" fmla="*/ 1 h 10"/>
                  <a:gd name="T8" fmla="*/ 14 w 19"/>
                  <a:gd name="T9" fmla="*/ 1 h 10"/>
                  <a:gd name="T10" fmla="*/ 19 w 19"/>
                  <a:gd name="T11" fmla="*/ 2 h 10"/>
                  <a:gd name="T12" fmla="*/ 16 w 19"/>
                  <a:gd name="T13" fmla="*/ 10 h 10"/>
                  <a:gd name="T14" fmla="*/ 11 w 19"/>
                  <a:gd name="T15" fmla="*/ 9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0">
                    <a:moveTo>
                      <a:pt x="11" y="9"/>
                    </a:moveTo>
                    <a:cubicBezTo>
                      <a:pt x="9" y="8"/>
                      <a:pt x="7" y="7"/>
                      <a:pt x="5" y="5"/>
                    </a:cubicBezTo>
                    <a:cubicBezTo>
                      <a:pt x="3" y="4"/>
                      <a:pt x="2" y="2"/>
                      <a:pt x="0" y="1"/>
                    </a:cubicBezTo>
                    <a:cubicBezTo>
                      <a:pt x="3" y="0"/>
                      <a:pt x="6" y="1"/>
                      <a:pt x="9" y="1"/>
                    </a:cubicBezTo>
                    <a:cubicBezTo>
                      <a:pt x="11" y="1"/>
                      <a:pt x="13" y="1"/>
                      <a:pt x="14" y="1"/>
                    </a:cubicBezTo>
                    <a:cubicBezTo>
                      <a:pt x="16" y="1"/>
                      <a:pt x="17" y="1"/>
                      <a:pt x="19" y="2"/>
                    </a:cubicBezTo>
                    <a:cubicBezTo>
                      <a:pt x="18" y="5"/>
                      <a:pt x="17" y="7"/>
                      <a:pt x="16" y="10"/>
                    </a:cubicBezTo>
                    <a:cubicBezTo>
                      <a:pt x="15" y="10"/>
                      <a:pt x="13" y="10"/>
                      <a:pt x="11" y="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5" name="Freeform 4997"/>
              <p:cNvSpPr/>
              <p:nvPr/>
            </p:nvSpPr>
            <p:spPr bwMode="auto">
              <a:xfrm>
                <a:off x="6271" y="2266"/>
                <a:ext cx="3" cy="12"/>
              </a:xfrm>
              <a:custGeom>
                <a:gdLst>
                  <a:gd name="T0" fmla="*/ 1 w 1"/>
                  <a:gd name="T1" fmla="*/ 2 h 5"/>
                  <a:gd name="T2" fmla="*/ 0 w 1"/>
                  <a:gd name="T3" fmla="*/ 5 h 5"/>
                  <a:gd name="T4" fmla="*/ 1 w 1"/>
                  <a:gd name="T5" fmla="*/ 0 h 5"/>
                  <a:gd name="T6" fmla="*/ 1 w 1"/>
                  <a:gd name="T7" fmla="*/ 2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2"/>
                    </a:moveTo>
                    <a:cubicBezTo>
                      <a:pt x="1" y="4"/>
                      <a:pt x="1" y="4"/>
                      <a:pt x="0" y="5"/>
                    </a:cubicBezTo>
                    <a:cubicBezTo>
                      <a:pt x="0" y="3"/>
                      <a:pt x="1" y="2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6" name="Freeform 4998"/>
              <p:cNvSpPr/>
              <p:nvPr/>
            </p:nvSpPr>
            <p:spPr bwMode="auto">
              <a:xfrm>
                <a:off x="6259" y="2261"/>
                <a:ext cx="15" cy="19"/>
              </a:xfrm>
              <a:custGeom>
                <a:gdLst>
                  <a:gd name="T0" fmla="*/ 6 w 6"/>
                  <a:gd name="T1" fmla="*/ 2 h 8"/>
                  <a:gd name="T2" fmla="*/ 5 w 6"/>
                  <a:gd name="T3" fmla="*/ 7 h 8"/>
                  <a:gd name="T4" fmla="*/ 0 w 6"/>
                  <a:gd name="T5" fmla="*/ 8 h 8"/>
                  <a:gd name="T6" fmla="*/ 3 w 6"/>
                  <a:gd name="T7" fmla="*/ 0 h 8"/>
                  <a:gd name="T8" fmla="*/ 6 w 6"/>
                  <a:gd name="T9" fmla="*/ 2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6" y="2"/>
                    </a:moveTo>
                    <a:cubicBezTo>
                      <a:pt x="6" y="4"/>
                      <a:pt x="5" y="5"/>
                      <a:pt x="5" y="7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1" y="5"/>
                      <a:pt x="2" y="3"/>
                      <a:pt x="3" y="0"/>
                    </a:cubicBezTo>
                    <a:cubicBezTo>
                      <a:pt x="4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7" name="Freeform 4999"/>
              <p:cNvSpPr/>
              <p:nvPr/>
            </p:nvSpPr>
            <p:spPr bwMode="auto">
              <a:xfrm>
                <a:off x="6219" y="2195"/>
                <a:ext cx="10" cy="12"/>
              </a:xfrm>
              <a:custGeom>
                <a:gdLst>
                  <a:gd name="T0" fmla="*/ 3 w 4"/>
                  <a:gd name="T1" fmla="*/ 5 h 5"/>
                  <a:gd name="T2" fmla="*/ 0 w 4"/>
                  <a:gd name="T3" fmla="*/ 1 h 5"/>
                  <a:gd name="T4" fmla="*/ 0 w 4"/>
                  <a:gd name="T5" fmla="*/ 1 h 5"/>
                  <a:gd name="T6" fmla="*/ 0 w 4"/>
                  <a:gd name="T7" fmla="*/ 0 h 5"/>
                  <a:gd name="T8" fmla="*/ 4 w 4"/>
                  <a:gd name="T9" fmla="*/ 4 h 5"/>
                  <a:gd name="T10" fmla="*/ 3 w 4"/>
                  <a:gd name="T11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2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8" name="Freeform 5000"/>
              <p:cNvSpPr/>
              <p:nvPr/>
            </p:nvSpPr>
            <p:spPr bwMode="auto">
              <a:xfrm>
                <a:off x="6189" y="2204"/>
                <a:ext cx="54" cy="86"/>
              </a:xfrm>
              <a:custGeom>
                <a:gdLst>
                  <a:gd name="T0" fmla="*/ 23 w 23"/>
                  <a:gd name="T1" fmla="*/ 6 h 36"/>
                  <a:gd name="T2" fmla="*/ 22 w 23"/>
                  <a:gd name="T3" fmla="*/ 12 h 36"/>
                  <a:gd name="T4" fmla="*/ 12 w 23"/>
                  <a:gd name="T5" fmla="*/ 21 h 36"/>
                  <a:gd name="T6" fmla="*/ 11 w 23"/>
                  <a:gd name="T7" fmla="*/ 22 h 36"/>
                  <a:gd name="T8" fmla="*/ 9 w 23"/>
                  <a:gd name="T9" fmla="*/ 36 h 36"/>
                  <a:gd name="T10" fmla="*/ 0 w 23"/>
                  <a:gd name="T11" fmla="*/ 36 h 36"/>
                  <a:gd name="T12" fmla="*/ 5 w 23"/>
                  <a:gd name="T13" fmla="*/ 32 h 36"/>
                  <a:gd name="T14" fmla="*/ 4 w 23"/>
                  <a:gd name="T15" fmla="*/ 20 h 36"/>
                  <a:gd name="T16" fmla="*/ 6 w 23"/>
                  <a:gd name="T17" fmla="*/ 17 h 36"/>
                  <a:gd name="T18" fmla="*/ 6 w 23"/>
                  <a:gd name="T19" fmla="*/ 16 h 36"/>
                  <a:gd name="T20" fmla="*/ 16 w 23"/>
                  <a:gd name="T21" fmla="*/ 9 h 36"/>
                  <a:gd name="T22" fmla="*/ 16 w 23"/>
                  <a:gd name="T23" fmla="*/ 1 h 36"/>
                  <a:gd name="T24" fmla="*/ 17 w 23"/>
                  <a:gd name="T25" fmla="*/ 0 h 36"/>
                  <a:gd name="T26" fmla="*/ 23 w 23"/>
                  <a:gd name="T27" fmla="*/ 6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36">
                    <a:moveTo>
                      <a:pt x="23" y="6"/>
                    </a:moveTo>
                    <a:cubicBezTo>
                      <a:pt x="23" y="8"/>
                      <a:pt x="23" y="10"/>
                      <a:pt x="22" y="12"/>
                    </a:cubicBezTo>
                    <a:cubicBezTo>
                      <a:pt x="20" y="16"/>
                      <a:pt x="17" y="21"/>
                      <a:pt x="12" y="21"/>
                    </a:cubicBezTo>
                    <a:cubicBezTo>
                      <a:pt x="11" y="21"/>
                      <a:pt x="11" y="22"/>
                      <a:pt x="11" y="22"/>
                    </a:cubicBezTo>
                    <a:cubicBezTo>
                      <a:pt x="13" y="27"/>
                      <a:pt x="12" y="32"/>
                      <a:pt x="9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2" y="35"/>
                      <a:pt x="3" y="34"/>
                      <a:pt x="5" y="32"/>
                    </a:cubicBezTo>
                    <a:cubicBezTo>
                      <a:pt x="7" y="28"/>
                      <a:pt x="7" y="23"/>
                      <a:pt x="4" y="20"/>
                    </a:cubicBezTo>
                    <a:cubicBezTo>
                      <a:pt x="5" y="19"/>
                      <a:pt x="5" y="18"/>
                      <a:pt x="6" y="17"/>
                    </a:cubicBezTo>
                    <a:cubicBezTo>
                      <a:pt x="6" y="17"/>
                      <a:pt x="6" y="17"/>
                      <a:pt x="6" y="16"/>
                    </a:cubicBezTo>
                    <a:cubicBezTo>
                      <a:pt x="11" y="17"/>
                      <a:pt x="15" y="13"/>
                      <a:pt x="16" y="9"/>
                    </a:cubicBezTo>
                    <a:cubicBezTo>
                      <a:pt x="17" y="7"/>
                      <a:pt x="17" y="4"/>
                      <a:pt x="16" y="1"/>
                    </a:cubicBezTo>
                    <a:cubicBezTo>
                      <a:pt x="17" y="0"/>
                      <a:pt x="17" y="0"/>
                      <a:pt x="17" y="0"/>
                    </a:cubicBezTo>
                    <a:lnTo>
                      <a:pt x="23" y="6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9" name="Freeform 5001"/>
              <p:cNvSpPr/>
              <p:nvPr/>
            </p:nvSpPr>
            <p:spPr bwMode="auto">
              <a:xfrm>
                <a:off x="6184" y="2176"/>
                <a:ext cx="33" cy="35"/>
              </a:xfrm>
              <a:custGeom>
                <a:gdLst>
                  <a:gd name="T0" fmla="*/ 6 w 14"/>
                  <a:gd name="T1" fmla="*/ 15 h 15"/>
                  <a:gd name="T2" fmla="*/ 0 w 14"/>
                  <a:gd name="T3" fmla="*/ 4 h 15"/>
                  <a:gd name="T4" fmla="*/ 7 w 14"/>
                  <a:gd name="T5" fmla="*/ 0 h 15"/>
                  <a:gd name="T6" fmla="*/ 14 w 14"/>
                  <a:gd name="T7" fmla="*/ 7 h 15"/>
                  <a:gd name="T8" fmla="*/ 14 w 14"/>
                  <a:gd name="T9" fmla="*/ 8 h 15"/>
                  <a:gd name="T10" fmla="*/ 6 w 14"/>
                  <a:gd name="T11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6" y="15"/>
                    </a:moveTo>
                    <a:cubicBezTo>
                      <a:pt x="7" y="10"/>
                      <a:pt x="4" y="6"/>
                      <a:pt x="0" y="4"/>
                    </a:cubicBezTo>
                    <a:cubicBezTo>
                      <a:pt x="2" y="4"/>
                      <a:pt x="5" y="2"/>
                      <a:pt x="7" y="0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12"/>
                      <a:pt x="9" y="13"/>
                      <a:pt x="6" y="1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0" name="Freeform 5002"/>
              <p:cNvSpPr/>
              <p:nvPr/>
            </p:nvSpPr>
            <p:spPr bwMode="auto">
              <a:xfrm>
                <a:off x="6172" y="2254"/>
                <a:ext cx="28" cy="36"/>
              </a:xfrm>
              <a:custGeom>
                <a:gdLst>
                  <a:gd name="T0" fmla="*/ 1 w 12"/>
                  <a:gd name="T1" fmla="*/ 12 h 15"/>
                  <a:gd name="T2" fmla="*/ 8 w 12"/>
                  <a:gd name="T3" fmla="*/ 2 h 15"/>
                  <a:gd name="T4" fmla="*/ 10 w 12"/>
                  <a:gd name="T5" fmla="*/ 0 h 15"/>
                  <a:gd name="T6" fmla="*/ 10 w 12"/>
                  <a:gd name="T7" fmla="*/ 10 h 15"/>
                  <a:gd name="T8" fmla="*/ 5 w 12"/>
                  <a:gd name="T9" fmla="*/ 14 h 15"/>
                  <a:gd name="T10" fmla="*/ 0 w 12"/>
                  <a:gd name="T11" fmla="*/ 15 h 15"/>
                  <a:gd name="T12" fmla="*/ 1 w 12"/>
                  <a:gd name="T13" fmla="*/ 1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5">
                    <a:moveTo>
                      <a:pt x="1" y="12"/>
                    </a:moveTo>
                    <a:cubicBezTo>
                      <a:pt x="4" y="9"/>
                      <a:pt x="6" y="6"/>
                      <a:pt x="8" y="2"/>
                    </a:cubicBezTo>
                    <a:cubicBezTo>
                      <a:pt x="8" y="1"/>
                      <a:pt x="9" y="1"/>
                      <a:pt x="10" y="0"/>
                    </a:cubicBezTo>
                    <a:cubicBezTo>
                      <a:pt x="12" y="3"/>
                      <a:pt x="12" y="7"/>
                      <a:pt x="10" y="10"/>
                    </a:cubicBezTo>
                    <a:cubicBezTo>
                      <a:pt x="9" y="12"/>
                      <a:pt x="7" y="13"/>
                      <a:pt x="5" y="14"/>
                    </a:cubicBezTo>
                    <a:cubicBezTo>
                      <a:pt x="4" y="15"/>
                      <a:pt x="2" y="15"/>
                      <a:pt x="0" y="15"/>
                    </a:cubicBezTo>
                    <a:cubicBezTo>
                      <a:pt x="0" y="14"/>
                      <a:pt x="1" y="13"/>
                      <a:pt x="1" y="1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1" name="Freeform 5003"/>
              <p:cNvSpPr/>
              <p:nvPr/>
            </p:nvSpPr>
            <p:spPr bwMode="auto">
              <a:xfrm>
                <a:off x="6170" y="2261"/>
                <a:ext cx="9" cy="12"/>
              </a:xfrm>
              <a:custGeom>
                <a:gdLst>
                  <a:gd name="T0" fmla="*/ 0 w 4"/>
                  <a:gd name="T1" fmla="*/ 3 h 5"/>
                  <a:gd name="T2" fmla="*/ 0 w 4"/>
                  <a:gd name="T3" fmla="*/ 2 h 5"/>
                  <a:gd name="T4" fmla="*/ 2 w 4"/>
                  <a:gd name="T5" fmla="*/ 0 h 5"/>
                  <a:gd name="T6" fmla="*/ 4 w 4"/>
                  <a:gd name="T7" fmla="*/ 0 h 5"/>
                  <a:gd name="T8" fmla="*/ 1 w 4"/>
                  <a:gd name="T9" fmla="*/ 5 h 5"/>
                  <a:gd name="T10" fmla="*/ 0 w 4"/>
                  <a:gd name="T11" fmla="*/ 3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3" y="2"/>
                      <a:pt x="2" y="3"/>
                      <a:pt x="1" y="5"/>
                    </a:cubicBezTo>
                    <a:cubicBezTo>
                      <a:pt x="0" y="4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2" name="Freeform 5004"/>
              <p:cNvSpPr/>
              <p:nvPr/>
            </p:nvSpPr>
            <p:spPr bwMode="auto">
              <a:xfrm>
                <a:off x="6172" y="2259"/>
                <a:ext cx="19" cy="24"/>
              </a:xfrm>
              <a:custGeom>
                <a:gdLst>
                  <a:gd name="T0" fmla="*/ 1 w 8"/>
                  <a:gd name="T1" fmla="*/ 10 h 10"/>
                  <a:gd name="T2" fmla="*/ 0 w 8"/>
                  <a:gd name="T3" fmla="*/ 6 h 10"/>
                  <a:gd name="T4" fmla="*/ 3 w 8"/>
                  <a:gd name="T5" fmla="*/ 1 h 10"/>
                  <a:gd name="T6" fmla="*/ 8 w 8"/>
                  <a:gd name="T7" fmla="*/ 0 h 10"/>
                  <a:gd name="T8" fmla="*/ 1 w 8"/>
                  <a:gd name="T9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1" y="10"/>
                    </a:moveTo>
                    <a:cubicBezTo>
                      <a:pt x="1" y="9"/>
                      <a:pt x="0" y="7"/>
                      <a:pt x="0" y="6"/>
                    </a:cubicBezTo>
                    <a:cubicBezTo>
                      <a:pt x="1" y="4"/>
                      <a:pt x="2" y="3"/>
                      <a:pt x="3" y="1"/>
                    </a:cubicBezTo>
                    <a:cubicBezTo>
                      <a:pt x="4" y="1"/>
                      <a:pt x="6" y="1"/>
                      <a:pt x="8" y="0"/>
                    </a:cubicBezTo>
                    <a:cubicBezTo>
                      <a:pt x="6" y="4"/>
                      <a:pt x="4" y="7"/>
                      <a:pt x="1" y="1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3" name="Freeform 5005"/>
              <p:cNvSpPr/>
              <p:nvPr/>
            </p:nvSpPr>
            <p:spPr bwMode="auto">
              <a:xfrm>
                <a:off x="6170" y="2221"/>
                <a:ext cx="30" cy="35"/>
              </a:xfrm>
              <a:custGeom>
                <a:gdLst>
                  <a:gd name="T0" fmla="*/ 6 w 13"/>
                  <a:gd name="T1" fmla="*/ 12 h 15"/>
                  <a:gd name="T2" fmla="*/ 3 w 13"/>
                  <a:gd name="T3" fmla="*/ 15 h 15"/>
                  <a:gd name="T4" fmla="*/ 3 w 13"/>
                  <a:gd name="T5" fmla="*/ 15 h 15"/>
                  <a:gd name="T6" fmla="*/ 0 w 13"/>
                  <a:gd name="T7" fmla="*/ 5 h 15"/>
                  <a:gd name="T8" fmla="*/ 4 w 13"/>
                  <a:gd name="T9" fmla="*/ 4 h 15"/>
                  <a:gd name="T10" fmla="*/ 10 w 13"/>
                  <a:gd name="T11" fmla="*/ 0 h 15"/>
                  <a:gd name="T12" fmla="*/ 10 w 13"/>
                  <a:gd name="T13" fmla="*/ 0 h 15"/>
                  <a:gd name="T14" fmla="*/ 13 w 13"/>
                  <a:gd name="T15" fmla="*/ 5 h 15"/>
                  <a:gd name="T16" fmla="*/ 11 w 13"/>
                  <a:gd name="T17" fmla="*/ 7 h 15"/>
                  <a:gd name="T18" fmla="*/ 6 w 13"/>
                  <a:gd name="T19" fmla="*/ 1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5">
                    <a:moveTo>
                      <a:pt x="6" y="12"/>
                    </a:move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2"/>
                      <a:pt x="3" y="8"/>
                      <a:pt x="0" y="5"/>
                    </a:cubicBezTo>
                    <a:cubicBezTo>
                      <a:pt x="1" y="5"/>
                      <a:pt x="3" y="5"/>
                      <a:pt x="4" y="4"/>
                    </a:cubicBezTo>
                    <a:cubicBezTo>
                      <a:pt x="6" y="4"/>
                      <a:pt x="9" y="2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2" y="1"/>
                      <a:pt x="13" y="3"/>
                      <a:pt x="13" y="5"/>
                    </a:cubicBezTo>
                    <a:cubicBezTo>
                      <a:pt x="11" y="7"/>
                      <a:pt x="11" y="7"/>
                      <a:pt x="11" y="7"/>
                    </a:cubicBezTo>
                    <a:lnTo>
                      <a:pt x="6" y="12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4" name="Freeform 5006"/>
              <p:cNvSpPr/>
              <p:nvPr/>
            </p:nvSpPr>
            <p:spPr bwMode="auto">
              <a:xfrm>
                <a:off x="6191" y="2233"/>
                <a:ext cx="9" cy="19"/>
              </a:xfrm>
              <a:custGeom>
                <a:gdLst>
                  <a:gd name="T0" fmla="*/ 3 w 4"/>
                  <a:gd name="T1" fmla="*/ 5 h 8"/>
                  <a:gd name="T2" fmla="*/ 0 w 4"/>
                  <a:gd name="T3" fmla="*/ 8 h 8"/>
                  <a:gd name="T4" fmla="*/ 2 w 4"/>
                  <a:gd name="T5" fmla="*/ 2 h 8"/>
                  <a:gd name="T6" fmla="*/ 4 w 4"/>
                  <a:gd name="T7" fmla="*/ 0 h 8"/>
                  <a:gd name="T8" fmla="*/ 3 w 4"/>
                  <a:gd name="T9" fmla="*/ 5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6"/>
                      <a:pt x="2" y="7"/>
                      <a:pt x="0" y="8"/>
                    </a:cubicBezTo>
                    <a:cubicBezTo>
                      <a:pt x="1" y="6"/>
                      <a:pt x="1" y="4"/>
                      <a:pt x="2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2"/>
                      <a:pt x="4" y="3"/>
                      <a:pt x="3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5" name="Freeform 5007"/>
              <p:cNvSpPr/>
              <p:nvPr/>
            </p:nvSpPr>
            <p:spPr bwMode="auto">
              <a:xfrm>
                <a:off x="6177" y="2249"/>
                <a:ext cx="7" cy="7"/>
              </a:xfrm>
              <a:custGeom>
                <a:gdLst>
                  <a:gd name="T0" fmla="*/ 3 w 3"/>
                  <a:gd name="T1" fmla="*/ 1 h 3"/>
                  <a:gd name="T2" fmla="*/ 2 w 3"/>
                  <a:gd name="T3" fmla="*/ 3 h 3"/>
                  <a:gd name="T4" fmla="*/ 0 w 3"/>
                  <a:gd name="T5" fmla="*/ 3 h 3"/>
                  <a:gd name="T6" fmla="*/ 3 w 3"/>
                  <a:gd name="T7" fmla="*/ 0 h 3"/>
                  <a:gd name="T8" fmla="*/ 3 w 3"/>
                  <a:gd name="T9" fmla="*/ 1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6" name="Freeform 5008"/>
              <p:cNvSpPr/>
              <p:nvPr/>
            </p:nvSpPr>
            <p:spPr bwMode="auto">
              <a:xfrm>
                <a:off x="6181" y="2237"/>
                <a:ext cx="15" cy="19"/>
              </a:xfrm>
              <a:custGeom>
                <a:gdLst>
                  <a:gd name="T0" fmla="*/ 1 w 6"/>
                  <a:gd name="T1" fmla="*/ 6 h 8"/>
                  <a:gd name="T2" fmla="*/ 1 w 6"/>
                  <a:gd name="T3" fmla="*/ 5 h 8"/>
                  <a:gd name="T4" fmla="*/ 6 w 6"/>
                  <a:gd name="T5" fmla="*/ 0 h 8"/>
                  <a:gd name="T6" fmla="*/ 4 w 6"/>
                  <a:gd name="T7" fmla="*/ 6 h 8"/>
                  <a:gd name="T8" fmla="*/ 0 w 6"/>
                  <a:gd name="T9" fmla="*/ 8 h 8"/>
                  <a:gd name="T10" fmla="*/ 1 w 6"/>
                  <a:gd name="T11" fmla="*/ 6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1" y="6"/>
                    </a:moveTo>
                    <a:cubicBezTo>
                      <a:pt x="1" y="6"/>
                      <a:pt x="1" y="5"/>
                      <a:pt x="1" y="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2"/>
                      <a:pt x="5" y="4"/>
                      <a:pt x="4" y="6"/>
                    </a:cubicBezTo>
                    <a:cubicBezTo>
                      <a:pt x="3" y="7"/>
                      <a:pt x="1" y="8"/>
                      <a:pt x="0" y="8"/>
                    </a:cubicBezTo>
                    <a:cubicBezTo>
                      <a:pt x="0" y="8"/>
                      <a:pt x="0" y="7"/>
                      <a:pt x="1" y="6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7" name="Freeform 5009"/>
              <p:cNvSpPr/>
              <p:nvPr/>
            </p:nvSpPr>
            <p:spPr bwMode="auto">
              <a:xfrm>
                <a:off x="6165" y="2188"/>
                <a:ext cx="31" cy="42"/>
              </a:xfrm>
              <a:custGeom>
                <a:gdLst>
                  <a:gd name="T0" fmla="*/ 5 w 13"/>
                  <a:gd name="T1" fmla="*/ 0 h 18"/>
                  <a:gd name="T2" fmla="*/ 12 w 13"/>
                  <a:gd name="T3" fmla="*/ 10 h 18"/>
                  <a:gd name="T4" fmla="*/ 8 w 13"/>
                  <a:gd name="T5" fmla="*/ 16 h 18"/>
                  <a:gd name="T6" fmla="*/ 0 w 13"/>
                  <a:gd name="T7" fmla="*/ 17 h 18"/>
                  <a:gd name="T8" fmla="*/ 5 w 13"/>
                  <a:gd name="T9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8">
                    <a:moveTo>
                      <a:pt x="5" y="0"/>
                    </a:moveTo>
                    <a:cubicBezTo>
                      <a:pt x="10" y="1"/>
                      <a:pt x="13" y="5"/>
                      <a:pt x="12" y="10"/>
                    </a:cubicBezTo>
                    <a:cubicBezTo>
                      <a:pt x="12" y="12"/>
                      <a:pt x="10" y="15"/>
                      <a:pt x="8" y="16"/>
                    </a:cubicBezTo>
                    <a:cubicBezTo>
                      <a:pt x="6" y="17"/>
                      <a:pt x="2" y="18"/>
                      <a:pt x="0" y="17"/>
                    </a:cubicBezTo>
                    <a:cubicBezTo>
                      <a:pt x="2" y="11"/>
                      <a:pt x="4" y="6"/>
                      <a:pt x="5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8" name="Freeform 5010"/>
              <p:cNvSpPr/>
              <p:nvPr/>
            </p:nvSpPr>
            <p:spPr bwMode="auto">
              <a:xfrm>
                <a:off x="6179" y="2157"/>
                <a:ext cx="19" cy="23"/>
              </a:xfrm>
              <a:custGeom>
                <a:gdLst>
                  <a:gd name="T0" fmla="*/ 1 w 8"/>
                  <a:gd name="T1" fmla="*/ 0 h 10"/>
                  <a:gd name="T2" fmla="*/ 8 w 8"/>
                  <a:gd name="T3" fmla="*/ 7 h 10"/>
                  <a:gd name="T4" fmla="*/ 0 w 8"/>
                  <a:gd name="T5" fmla="*/ 10 h 10"/>
                  <a:gd name="T6" fmla="*/ 1 w 8"/>
                  <a:gd name="T7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9"/>
                      <a:pt x="3" y="10"/>
                      <a:pt x="0" y="10"/>
                    </a:cubicBezTo>
                    <a:cubicBezTo>
                      <a:pt x="0" y="7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9" name="Freeform 5011"/>
              <p:cNvSpPr/>
              <p:nvPr/>
            </p:nvSpPr>
            <p:spPr bwMode="auto">
              <a:xfrm>
                <a:off x="6063" y="2133"/>
                <a:ext cx="114" cy="157"/>
              </a:xfrm>
              <a:custGeom>
                <a:gdLst>
                  <a:gd name="T0" fmla="*/ 47 w 48"/>
                  <a:gd name="T1" fmla="*/ 19 h 66"/>
                  <a:gd name="T2" fmla="*/ 28 w 48"/>
                  <a:gd name="T3" fmla="*/ 58 h 66"/>
                  <a:gd name="T4" fmla="*/ 19 w 48"/>
                  <a:gd name="T5" fmla="*/ 66 h 66"/>
                  <a:gd name="T6" fmla="*/ 0 w 48"/>
                  <a:gd name="T7" fmla="*/ 66 h 66"/>
                  <a:gd name="T8" fmla="*/ 7 w 48"/>
                  <a:gd name="T9" fmla="*/ 62 h 66"/>
                  <a:gd name="T10" fmla="*/ 40 w 48"/>
                  <a:gd name="T11" fmla="*/ 5 h 66"/>
                  <a:gd name="T12" fmla="*/ 40 w 48"/>
                  <a:gd name="T13" fmla="*/ 1 h 66"/>
                  <a:gd name="T14" fmla="*/ 41 w 48"/>
                  <a:gd name="T15" fmla="*/ 0 h 66"/>
                  <a:gd name="T16" fmla="*/ 48 w 48"/>
                  <a:gd name="T17" fmla="*/ 8 h 66"/>
                  <a:gd name="T18" fmla="*/ 47 w 48"/>
                  <a:gd name="T19" fmla="*/ 19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66">
                    <a:moveTo>
                      <a:pt x="47" y="19"/>
                    </a:moveTo>
                    <a:cubicBezTo>
                      <a:pt x="44" y="33"/>
                      <a:pt x="39" y="47"/>
                      <a:pt x="28" y="58"/>
                    </a:cubicBezTo>
                    <a:cubicBezTo>
                      <a:pt x="25" y="61"/>
                      <a:pt x="22" y="63"/>
                      <a:pt x="19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2" y="65"/>
                      <a:pt x="5" y="64"/>
                      <a:pt x="7" y="62"/>
                    </a:cubicBezTo>
                    <a:cubicBezTo>
                      <a:pt x="29" y="51"/>
                      <a:pt x="39" y="28"/>
                      <a:pt x="40" y="5"/>
                    </a:cubicBezTo>
                    <a:cubicBezTo>
                      <a:pt x="40" y="4"/>
                      <a:pt x="40" y="2"/>
                      <a:pt x="40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12"/>
                      <a:pt x="47" y="15"/>
                      <a:pt x="47" y="19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0" name="Freeform 5012"/>
              <p:cNvSpPr/>
              <p:nvPr/>
            </p:nvSpPr>
            <p:spPr bwMode="auto">
              <a:xfrm>
                <a:off x="6210" y="2218"/>
                <a:ext cx="57" cy="72"/>
              </a:xfrm>
              <a:custGeom>
                <a:gdLst>
                  <a:gd name="T0" fmla="*/ 14 w 24"/>
                  <a:gd name="T1" fmla="*/ 7 h 30"/>
                  <a:gd name="T2" fmla="*/ 9 w 24"/>
                  <a:gd name="T3" fmla="*/ 15 h 30"/>
                  <a:gd name="T4" fmla="*/ 16 w 24"/>
                  <a:gd name="T5" fmla="*/ 15 h 30"/>
                  <a:gd name="T6" fmla="*/ 22 w 24"/>
                  <a:gd name="T7" fmla="*/ 15 h 30"/>
                  <a:gd name="T8" fmla="*/ 24 w 24"/>
                  <a:gd name="T9" fmla="*/ 16 h 30"/>
                  <a:gd name="T10" fmla="*/ 24 w 24"/>
                  <a:gd name="T11" fmla="*/ 18 h 30"/>
                  <a:gd name="T12" fmla="*/ 19 w 24"/>
                  <a:gd name="T13" fmla="*/ 17 h 30"/>
                  <a:gd name="T14" fmla="*/ 14 w 24"/>
                  <a:gd name="T15" fmla="*/ 17 h 30"/>
                  <a:gd name="T16" fmla="*/ 5 w 24"/>
                  <a:gd name="T17" fmla="*/ 17 h 30"/>
                  <a:gd name="T18" fmla="*/ 10 w 24"/>
                  <a:gd name="T19" fmla="*/ 21 h 30"/>
                  <a:gd name="T20" fmla="*/ 16 w 24"/>
                  <a:gd name="T21" fmla="*/ 25 h 30"/>
                  <a:gd name="T22" fmla="*/ 21 w 24"/>
                  <a:gd name="T23" fmla="*/ 26 h 30"/>
                  <a:gd name="T24" fmla="*/ 21 w 24"/>
                  <a:gd name="T25" fmla="*/ 28 h 30"/>
                  <a:gd name="T26" fmla="*/ 18 w 24"/>
                  <a:gd name="T27" fmla="*/ 28 h 30"/>
                  <a:gd name="T28" fmla="*/ 11 w 24"/>
                  <a:gd name="T29" fmla="*/ 24 h 30"/>
                  <a:gd name="T30" fmla="*/ 5 w 24"/>
                  <a:gd name="T31" fmla="*/ 18 h 30"/>
                  <a:gd name="T32" fmla="*/ 2 w 24"/>
                  <a:gd name="T33" fmla="*/ 30 h 30"/>
                  <a:gd name="T34" fmla="*/ 0 w 24"/>
                  <a:gd name="T35" fmla="*/ 30 h 30"/>
                  <a:gd name="T36" fmla="*/ 2 w 24"/>
                  <a:gd name="T37" fmla="*/ 16 h 30"/>
                  <a:gd name="T38" fmla="*/ 3 w 24"/>
                  <a:gd name="T39" fmla="*/ 15 h 30"/>
                  <a:gd name="T40" fmla="*/ 13 w 24"/>
                  <a:gd name="T41" fmla="*/ 6 h 30"/>
                  <a:gd name="T42" fmla="*/ 14 w 24"/>
                  <a:gd name="T43" fmla="*/ 0 h 30"/>
                  <a:gd name="T44" fmla="*/ 16 w 24"/>
                  <a:gd name="T45" fmla="*/ 2 h 30"/>
                  <a:gd name="T46" fmla="*/ 14 w 24"/>
                  <a:gd name="T47" fmla="*/ 7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" h="30">
                    <a:moveTo>
                      <a:pt x="14" y="7"/>
                    </a:moveTo>
                    <a:cubicBezTo>
                      <a:pt x="13" y="10"/>
                      <a:pt x="11" y="13"/>
                      <a:pt x="9" y="15"/>
                    </a:cubicBezTo>
                    <a:cubicBezTo>
                      <a:pt x="11" y="15"/>
                      <a:pt x="13" y="15"/>
                      <a:pt x="16" y="15"/>
                    </a:cubicBezTo>
                    <a:cubicBezTo>
                      <a:pt x="18" y="15"/>
                      <a:pt x="20" y="15"/>
                      <a:pt x="22" y="15"/>
                    </a:cubicBezTo>
                    <a:cubicBezTo>
                      <a:pt x="23" y="16"/>
                      <a:pt x="23" y="16"/>
                      <a:pt x="24" y="16"/>
                    </a:cubicBezTo>
                    <a:cubicBezTo>
                      <a:pt x="24" y="16"/>
                      <a:pt x="24" y="17"/>
                      <a:pt x="24" y="18"/>
                    </a:cubicBezTo>
                    <a:cubicBezTo>
                      <a:pt x="22" y="17"/>
                      <a:pt x="21" y="17"/>
                      <a:pt x="19" y="17"/>
                    </a:cubicBezTo>
                    <a:cubicBezTo>
                      <a:pt x="18" y="17"/>
                      <a:pt x="16" y="17"/>
                      <a:pt x="14" y="17"/>
                    </a:cubicBezTo>
                    <a:cubicBezTo>
                      <a:pt x="11" y="17"/>
                      <a:pt x="8" y="16"/>
                      <a:pt x="5" y="17"/>
                    </a:cubicBezTo>
                    <a:cubicBezTo>
                      <a:pt x="7" y="18"/>
                      <a:pt x="8" y="20"/>
                      <a:pt x="10" y="21"/>
                    </a:cubicBezTo>
                    <a:cubicBezTo>
                      <a:pt x="12" y="23"/>
                      <a:pt x="14" y="24"/>
                      <a:pt x="16" y="25"/>
                    </a:cubicBezTo>
                    <a:cubicBezTo>
                      <a:pt x="18" y="26"/>
                      <a:pt x="20" y="26"/>
                      <a:pt x="21" y="26"/>
                    </a:cubicBezTo>
                    <a:cubicBezTo>
                      <a:pt x="21" y="27"/>
                      <a:pt x="21" y="27"/>
                      <a:pt x="21" y="28"/>
                    </a:cubicBezTo>
                    <a:cubicBezTo>
                      <a:pt x="20" y="28"/>
                      <a:pt x="19" y="28"/>
                      <a:pt x="18" y="28"/>
                    </a:cubicBezTo>
                    <a:cubicBezTo>
                      <a:pt x="16" y="27"/>
                      <a:pt x="13" y="25"/>
                      <a:pt x="11" y="24"/>
                    </a:cubicBezTo>
                    <a:cubicBezTo>
                      <a:pt x="8" y="22"/>
                      <a:pt x="7" y="20"/>
                      <a:pt x="5" y="18"/>
                    </a:cubicBezTo>
                    <a:cubicBezTo>
                      <a:pt x="5" y="22"/>
                      <a:pt x="4" y="26"/>
                      <a:pt x="2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3" y="26"/>
                      <a:pt x="4" y="21"/>
                      <a:pt x="2" y="16"/>
                    </a:cubicBezTo>
                    <a:cubicBezTo>
                      <a:pt x="2" y="16"/>
                      <a:pt x="2" y="15"/>
                      <a:pt x="3" y="15"/>
                    </a:cubicBezTo>
                    <a:cubicBezTo>
                      <a:pt x="8" y="15"/>
                      <a:pt x="11" y="10"/>
                      <a:pt x="13" y="6"/>
                    </a:cubicBezTo>
                    <a:cubicBezTo>
                      <a:pt x="14" y="4"/>
                      <a:pt x="14" y="2"/>
                      <a:pt x="14" y="0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5" y="5"/>
                      <a:pt x="14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1" name="Freeform 5013"/>
              <p:cNvSpPr/>
              <p:nvPr/>
            </p:nvSpPr>
            <p:spPr bwMode="auto">
              <a:xfrm>
                <a:off x="6269" y="2261"/>
                <a:ext cx="9" cy="22"/>
              </a:xfrm>
              <a:custGeom>
                <a:gdLst>
                  <a:gd name="T0" fmla="*/ 2 w 4"/>
                  <a:gd name="T1" fmla="*/ 4 h 9"/>
                  <a:gd name="T2" fmla="*/ 2 w 4"/>
                  <a:gd name="T3" fmla="*/ 2 h 9"/>
                  <a:gd name="T4" fmla="*/ 3 w 4"/>
                  <a:gd name="T5" fmla="*/ 0 h 9"/>
                  <a:gd name="T6" fmla="*/ 4 w 4"/>
                  <a:gd name="T7" fmla="*/ 5 h 9"/>
                  <a:gd name="T8" fmla="*/ 0 w 4"/>
                  <a:gd name="T9" fmla="*/ 9 h 9"/>
                  <a:gd name="T10" fmla="*/ 1 w 4"/>
                  <a:gd name="T11" fmla="*/ 7 h 9"/>
                  <a:gd name="T12" fmla="*/ 2 w 4"/>
                  <a:gd name="T13" fmla="*/ 4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4" y="1"/>
                      <a:pt x="4" y="3"/>
                      <a:pt x="4" y="5"/>
                    </a:cubicBezTo>
                    <a:cubicBezTo>
                      <a:pt x="3" y="7"/>
                      <a:pt x="2" y="9"/>
                      <a:pt x="0" y="9"/>
                    </a:cubicBezTo>
                    <a:cubicBezTo>
                      <a:pt x="0" y="9"/>
                      <a:pt x="1" y="8"/>
                      <a:pt x="1" y="7"/>
                    </a:cubicBezTo>
                    <a:cubicBezTo>
                      <a:pt x="2" y="6"/>
                      <a:pt x="2" y="6"/>
                      <a:pt x="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2" name="Freeform 5014"/>
              <p:cNvSpPr/>
              <p:nvPr/>
            </p:nvSpPr>
            <p:spPr bwMode="auto">
              <a:xfrm>
                <a:off x="6267" y="2256"/>
                <a:ext cx="9" cy="10"/>
              </a:xfrm>
              <a:custGeom>
                <a:gdLst>
                  <a:gd name="T0" fmla="*/ 4 w 4"/>
                  <a:gd name="T1" fmla="*/ 2 h 4"/>
                  <a:gd name="T2" fmla="*/ 3 w 4"/>
                  <a:gd name="T3" fmla="*/ 4 h 4"/>
                  <a:gd name="T4" fmla="*/ 0 w 4"/>
                  <a:gd name="T5" fmla="*/ 2 h 4"/>
                  <a:gd name="T6" fmla="*/ 0 w 4"/>
                  <a:gd name="T7" fmla="*/ 0 h 4"/>
                  <a:gd name="T8" fmla="*/ 4 w 4"/>
                  <a:gd name="T9" fmla="*/ 2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1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3" name="Freeform 5015"/>
              <p:cNvSpPr/>
              <p:nvPr/>
            </p:nvSpPr>
            <p:spPr bwMode="auto">
              <a:xfrm>
                <a:off x="6259" y="2278"/>
                <a:ext cx="12" cy="7"/>
              </a:xfrm>
              <a:custGeom>
                <a:gdLst>
                  <a:gd name="T0" fmla="*/ 5 w 5"/>
                  <a:gd name="T1" fmla="*/ 0 h 3"/>
                  <a:gd name="T2" fmla="*/ 4 w 5"/>
                  <a:gd name="T3" fmla="*/ 2 h 3"/>
                  <a:gd name="T4" fmla="*/ 0 w 5"/>
                  <a:gd name="T5" fmla="*/ 3 h 3"/>
                  <a:gd name="T6" fmla="*/ 0 w 5"/>
                  <a:gd name="T7" fmla="*/ 1 h 3"/>
                  <a:gd name="T8" fmla="*/ 5 w 5"/>
                  <a:gd name="T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1"/>
                      <a:pt x="4" y="2"/>
                      <a:pt x="4" y="2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2" y="1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4" name="Freeform 5016"/>
              <p:cNvSpPr/>
              <p:nvPr/>
            </p:nvSpPr>
            <p:spPr bwMode="auto">
              <a:xfrm>
                <a:off x="6044" y="2135"/>
                <a:ext cx="114" cy="155"/>
              </a:xfrm>
              <a:custGeom>
                <a:gdLst>
                  <a:gd name="T0" fmla="*/ 15 w 48"/>
                  <a:gd name="T1" fmla="*/ 61 h 65"/>
                  <a:gd name="T2" fmla="*/ 8 w 48"/>
                  <a:gd name="T3" fmla="*/ 65 h 65"/>
                  <a:gd name="T4" fmla="*/ 0 w 48"/>
                  <a:gd name="T5" fmla="*/ 65 h 65"/>
                  <a:gd name="T6" fmla="*/ 40 w 48"/>
                  <a:gd name="T7" fmla="*/ 31 h 65"/>
                  <a:gd name="T8" fmla="*/ 46 w 48"/>
                  <a:gd name="T9" fmla="*/ 2 h 65"/>
                  <a:gd name="T10" fmla="*/ 48 w 48"/>
                  <a:gd name="T11" fmla="*/ 0 h 65"/>
                  <a:gd name="T12" fmla="*/ 48 w 48"/>
                  <a:gd name="T13" fmla="*/ 4 h 65"/>
                  <a:gd name="T14" fmla="*/ 15 w 48"/>
                  <a:gd name="T15" fmla="*/ 61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65">
                    <a:moveTo>
                      <a:pt x="15" y="61"/>
                    </a:moveTo>
                    <a:cubicBezTo>
                      <a:pt x="13" y="63"/>
                      <a:pt x="10" y="64"/>
                      <a:pt x="8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18" y="61"/>
                      <a:pt x="33" y="48"/>
                      <a:pt x="40" y="31"/>
                    </a:cubicBezTo>
                    <a:cubicBezTo>
                      <a:pt x="44" y="22"/>
                      <a:pt x="46" y="12"/>
                      <a:pt x="46" y="2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1"/>
                      <a:pt x="48" y="3"/>
                      <a:pt x="48" y="4"/>
                    </a:cubicBezTo>
                    <a:cubicBezTo>
                      <a:pt x="47" y="27"/>
                      <a:pt x="37" y="50"/>
                      <a:pt x="15" y="6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5" name="Freeform 5017"/>
              <p:cNvSpPr>
                <a:spLocks noEditPoints="1"/>
              </p:cNvSpPr>
              <p:nvPr/>
            </p:nvSpPr>
            <p:spPr bwMode="auto">
              <a:xfrm>
                <a:off x="6108" y="2152"/>
                <a:ext cx="118" cy="138"/>
              </a:xfrm>
              <a:custGeom>
                <a:gdLst>
                  <a:gd name="T0" fmla="*/ 9 w 50"/>
                  <a:gd name="T1" fmla="*/ 50 h 58"/>
                  <a:gd name="T2" fmla="*/ 0 w 50"/>
                  <a:gd name="T3" fmla="*/ 58 h 58"/>
                  <a:gd name="T4" fmla="*/ 3 w 50"/>
                  <a:gd name="T5" fmla="*/ 58 h 58"/>
                  <a:gd name="T6" fmla="*/ 7 w 50"/>
                  <a:gd name="T7" fmla="*/ 55 h 58"/>
                  <a:gd name="T8" fmla="*/ 11 w 50"/>
                  <a:gd name="T9" fmla="*/ 51 h 58"/>
                  <a:gd name="T10" fmla="*/ 13 w 50"/>
                  <a:gd name="T11" fmla="*/ 58 h 58"/>
                  <a:gd name="T12" fmla="*/ 15 w 50"/>
                  <a:gd name="T13" fmla="*/ 58 h 58"/>
                  <a:gd name="T14" fmla="*/ 14 w 50"/>
                  <a:gd name="T15" fmla="*/ 51 h 58"/>
                  <a:gd name="T16" fmla="*/ 22 w 50"/>
                  <a:gd name="T17" fmla="*/ 51 h 58"/>
                  <a:gd name="T18" fmla="*/ 29 w 50"/>
                  <a:gd name="T19" fmla="*/ 44 h 58"/>
                  <a:gd name="T20" fmla="*/ 29 w 50"/>
                  <a:gd name="T21" fmla="*/ 44 h 58"/>
                  <a:gd name="T22" fmla="*/ 26 w 50"/>
                  <a:gd name="T23" fmla="*/ 34 h 58"/>
                  <a:gd name="T24" fmla="*/ 30 w 50"/>
                  <a:gd name="T25" fmla="*/ 33 h 58"/>
                  <a:gd name="T26" fmla="*/ 36 w 50"/>
                  <a:gd name="T27" fmla="*/ 29 h 58"/>
                  <a:gd name="T28" fmla="*/ 36 w 50"/>
                  <a:gd name="T29" fmla="*/ 29 h 58"/>
                  <a:gd name="T30" fmla="*/ 39 w 50"/>
                  <a:gd name="T31" fmla="*/ 34 h 58"/>
                  <a:gd name="T32" fmla="*/ 40 w 50"/>
                  <a:gd name="T33" fmla="*/ 33 h 58"/>
                  <a:gd name="T34" fmla="*/ 37 w 50"/>
                  <a:gd name="T35" fmla="*/ 28 h 58"/>
                  <a:gd name="T36" fmla="*/ 37 w 50"/>
                  <a:gd name="T37" fmla="*/ 26 h 58"/>
                  <a:gd name="T38" fmla="*/ 37 w 50"/>
                  <a:gd name="T39" fmla="*/ 26 h 58"/>
                  <a:gd name="T40" fmla="*/ 46 w 50"/>
                  <a:gd name="T41" fmla="*/ 20 h 58"/>
                  <a:gd name="T42" fmla="*/ 49 w 50"/>
                  <a:gd name="T43" fmla="*/ 24 h 58"/>
                  <a:gd name="T44" fmla="*/ 50 w 50"/>
                  <a:gd name="T45" fmla="*/ 23 h 58"/>
                  <a:gd name="T46" fmla="*/ 47 w 50"/>
                  <a:gd name="T47" fmla="*/ 19 h 58"/>
                  <a:gd name="T48" fmla="*/ 47 w 50"/>
                  <a:gd name="T49" fmla="*/ 19 h 58"/>
                  <a:gd name="T50" fmla="*/ 47 w 50"/>
                  <a:gd name="T51" fmla="*/ 18 h 58"/>
                  <a:gd name="T52" fmla="*/ 46 w 50"/>
                  <a:gd name="T53" fmla="*/ 17 h 58"/>
                  <a:gd name="T54" fmla="*/ 46 w 50"/>
                  <a:gd name="T55" fmla="*/ 18 h 58"/>
                  <a:gd name="T56" fmla="*/ 38 w 50"/>
                  <a:gd name="T57" fmla="*/ 25 h 58"/>
                  <a:gd name="T58" fmla="*/ 32 w 50"/>
                  <a:gd name="T59" fmla="*/ 14 h 58"/>
                  <a:gd name="T60" fmla="*/ 39 w 50"/>
                  <a:gd name="T61" fmla="*/ 10 h 58"/>
                  <a:gd name="T62" fmla="*/ 38 w 50"/>
                  <a:gd name="T63" fmla="*/ 9 h 58"/>
                  <a:gd name="T64" fmla="*/ 30 w 50"/>
                  <a:gd name="T65" fmla="*/ 12 h 58"/>
                  <a:gd name="T66" fmla="*/ 31 w 50"/>
                  <a:gd name="T67" fmla="*/ 2 h 58"/>
                  <a:gd name="T68" fmla="*/ 29 w 50"/>
                  <a:gd name="T69" fmla="*/ 0 h 58"/>
                  <a:gd name="T70" fmla="*/ 28 w 50"/>
                  <a:gd name="T71" fmla="*/ 11 h 58"/>
                  <a:gd name="T72" fmla="*/ 9 w 50"/>
                  <a:gd name="T73" fmla="*/ 50 h 58"/>
                  <a:gd name="T74" fmla="*/ 24 w 50"/>
                  <a:gd name="T75" fmla="*/ 32 h 58"/>
                  <a:gd name="T76" fmla="*/ 29 w 50"/>
                  <a:gd name="T77" fmla="*/ 15 h 58"/>
                  <a:gd name="T78" fmla="*/ 36 w 50"/>
                  <a:gd name="T79" fmla="*/ 25 h 58"/>
                  <a:gd name="T80" fmla="*/ 32 w 50"/>
                  <a:gd name="T81" fmla="*/ 31 h 58"/>
                  <a:gd name="T82" fmla="*/ 24 w 50"/>
                  <a:gd name="T83" fmla="*/ 32 h 58"/>
                  <a:gd name="T84" fmla="*/ 13 w 50"/>
                  <a:gd name="T85" fmla="*/ 49 h 58"/>
                  <a:gd name="T86" fmla="*/ 23 w 50"/>
                  <a:gd name="T87" fmla="*/ 34 h 58"/>
                  <a:gd name="T88" fmla="*/ 26 w 50"/>
                  <a:gd name="T89" fmla="*/ 46 h 58"/>
                  <a:gd name="T90" fmla="*/ 13 w 50"/>
                  <a:gd name="T91" fmla="*/ 49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0" h="57">
                    <a:moveTo>
                      <a:pt x="9" y="50"/>
                    </a:moveTo>
                    <a:cubicBezTo>
                      <a:pt x="6" y="53"/>
                      <a:pt x="3" y="55"/>
                      <a:pt x="0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5" y="57"/>
                      <a:pt x="6" y="56"/>
                      <a:pt x="7" y="55"/>
                    </a:cubicBezTo>
                    <a:cubicBezTo>
                      <a:pt x="9" y="54"/>
                      <a:pt x="10" y="52"/>
                      <a:pt x="11" y="51"/>
                    </a:cubicBezTo>
                    <a:cubicBezTo>
                      <a:pt x="13" y="53"/>
                      <a:pt x="13" y="55"/>
                      <a:pt x="13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56"/>
                      <a:pt x="15" y="53"/>
                      <a:pt x="14" y="51"/>
                    </a:cubicBezTo>
                    <a:cubicBezTo>
                      <a:pt x="16" y="52"/>
                      <a:pt x="20" y="52"/>
                      <a:pt x="22" y="51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30" y="41"/>
                      <a:pt x="29" y="37"/>
                      <a:pt x="26" y="34"/>
                    </a:cubicBezTo>
                    <a:cubicBezTo>
                      <a:pt x="27" y="34"/>
                      <a:pt x="29" y="34"/>
                      <a:pt x="30" y="33"/>
                    </a:cubicBezTo>
                    <a:cubicBezTo>
                      <a:pt x="32" y="33"/>
                      <a:pt x="35" y="31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8" y="30"/>
                      <a:pt x="39" y="32"/>
                      <a:pt x="39" y="34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1"/>
                      <a:pt x="39" y="29"/>
                      <a:pt x="37" y="28"/>
                    </a:cubicBezTo>
                    <a:cubicBezTo>
                      <a:pt x="37" y="27"/>
                      <a:pt x="37" y="27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1" y="26"/>
                      <a:pt x="44" y="24"/>
                      <a:pt x="46" y="20"/>
                    </a:cubicBezTo>
                    <a:cubicBezTo>
                      <a:pt x="47" y="21"/>
                      <a:pt x="48" y="23"/>
                      <a:pt x="49" y="24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49" y="21"/>
                      <a:pt x="48" y="20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9"/>
                      <a:pt x="47" y="18"/>
                      <a:pt x="47" y="18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8"/>
                    </a:cubicBezTo>
                    <a:cubicBezTo>
                      <a:pt x="45" y="22"/>
                      <a:pt x="41" y="23"/>
                      <a:pt x="38" y="25"/>
                    </a:cubicBezTo>
                    <a:cubicBezTo>
                      <a:pt x="39" y="20"/>
                      <a:pt x="36" y="16"/>
                      <a:pt x="32" y="14"/>
                    </a:cubicBezTo>
                    <a:cubicBezTo>
                      <a:pt x="34" y="14"/>
                      <a:pt x="37" y="12"/>
                      <a:pt x="39" y="10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6" y="11"/>
                      <a:pt x="33" y="12"/>
                      <a:pt x="30" y="12"/>
                    </a:cubicBezTo>
                    <a:cubicBezTo>
                      <a:pt x="30" y="9"/>
                      <a:pt x="31" y="5"/>
                      <a:pt x="31" y="2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4"/>
                      <a:pt x="28" y="7"/>
                      <a:pt x="28" y="11"/>
                    </a:cubicBezTo>
                    <a:cubicBezTo>
                      <a:pt x="25" y="25"/>
                      <a:pt x="20" y="39"/>
                      <a:pt x="9" y="50"/>
                    </a:cubicBezTo>
                    <a:close/>
                    <a:moveTo>
                      <a:pt x="24" y="32"/>
                    </a:moveTo>
                    <a:cubicBezTo>
                      <a:pt x="26" y="26"/>
                      <a:pt x="28" y="21"/>
                      <a:pt x="29" y="15"/>
                    </a:cubicBezTo>
                    <a:cubicBezTo>
                      <a:pt x="34" y="16"/>
                      <a:pt x="37" y="20"/>
                      <a:pt x="36" y="25"/>
                    </a:cubicBezTo>
                    <a:cubicBezTo>
                      <a:pt x="36" y="27"/>
                      <a:pt x="34" y="30"/>
                      <a:pt x="32" y="31"/>
                    </a:cubicBezTo>
                    <a:cubicBezTo>
                      <a:pt x="30" y="32"/>
                      <a:pt x="26" y="33"/>
                      <a:pt x="24" y="32"/>
                    </a:cubicBezTo>
                    <a:close/>
                    <a:moveTo>
                      <a:pt x="13" y="49"/>
                    </a:moveTo>
                    <a:cubicBezTo>
                      <a:pt x="17" y="44"/>
                      <a:pt x="20" y="39"/>
                      <a:pt x="23" y="34"/>
                    </a:cubicBezTo>
                    <a:cubicBezTo>
                      <a:pt x="27" y="36"/>
                      <a:pt x="29" y="42"/>
                      <a:pt x="26" y="46"/>
                    </a:cubicBezTo>
                    <a:cubicBezTo>
                      <a:pt x="24" y="49"/>
                      <a:pt x="16" y="52"/>
                      <a:pt x="13" y="4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6" name="Freeform 5018"/>
              <p:cNvSpPr/>
              <p:nvPr/>
            </p:nvSpPr>
            <p:spPr bwMode="auto">
              <a:xfrm>
                <a:off x="6172" y="2207"/>
                <a:ext cx="57" cy="83"/>
              </a:xfrm>
              <a:custGeom>
                <a:gdLst>
                  <a:gd name="T0" fmla="*/ 23 w 24"/>
                  <a:gd name="T1" fmla="*/ 8 h 35"/>
                  <a:gd name="T2" fmla="*/ 13 w 24"/>
                  <a:gd name="T3" fmla="*/ 15 h 35"/>
                  <a:gd name="T4" fmla="*/ 13 w 24"/>
                  <a:gd name="T5" fmla="*/ 16 h 35"/>
                  <a:gd name="T6" fmla="*/ 11 w 24"/>
                  <a:gd name="T7" fmla="*/ 19 h 35"/>
                  <a:gd name="T8" fmla="*/ 12 w 24"/>
                  <a:gd name="T9" fmla="*/ 31 h 35"/>
                  <a:gd name="T10" fmla="*/ 7 w 24"/>
                  <a:gd name="T11" fmla="*/ 35 h 35"/>
                  <a:gd name="T12" fmla="*/ 0 w 24"/>
                  <a:gd name="T13" fmla="*/ 35 h 35"/>
                  <a:gd name="T14" fmla="*/ 5 w 24"/>
                  <a:gd name="T15" fmla="*/ 34 h 35"/>
                  <a:gd name="T16" fmla="*/ 10 w 24"/>
                  <a:gd name="T17" fmla="*/ 30 h 35"/>
                  <a:gd name="T18" fmla="*/ 10 w 24"/>
                  <a:gd name="T19" fmla="*/ 20 h 35"/>
                  <a:gd name="T20" fmla="*/ 8 w 24"/>
                  <a:gd name="T21" fmla="*/ 22 h 35"/>
                  <a:gd name="T22" fmla="*/ 8 w 24"/>
                  <a:gd name="T23" fmla="*/ 20 h 35"/>
                  <a:gd name="T24" fmla="*/ 8 w 24"/>
                  <a:gd name="T25" fmla="*/ 19 h 35"/>
                  <a:gd name="T26" fmla="*/ 11 w 24"/>
                  <a:gd name="T27" fmla="*/ 16 h 35"/>
                  <a:gd name="T28" fmla="*/ 12 w 24"/>
                  <a:gd name="T29" fmla="*/ 11 h 35"/>
                  <a:gd name="T30" fmla="*/ 13 w 24"/>
                  <a:gd name="T31" fmla="*/ 10 h 35"/>
                  <a:gd name="T32" fmla="*/ 13 w 24"/>
                  <a:gd name="T33" fmla="*/ 14 h 35"/>
                  <a:gd name="T34" fmla="*/ 22 w 24"/>
                  <a:gd name="T35" fmla="*/ 7 h 35"/>
                  <a:gd name="T36" fmla="*/ 22 w 24"/>
                  <a:gd name="T37" fmla="*/ 1 h 35"/>
                  <a:gd name="T38" fmla="*/ 23 w 24"/>
                  <a:gd name="T39" fmla="*/ 0 h 35"/>
                  <a:gd name="T40" fmla="*/ 23 w 24"/>
                  <a:gd name="T41" fmla="*/ 8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35">
                    <a:moveTo>
                      <a:pt x="23" y="8"/>
                    </a:moveTo>
                    <a:cubicBezTo>
                      <a:pt x="22" y="12"/>
                      <a:pt x="18" y="16"/>
                      <a:pt x="13" y="15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4" y="22"/>
                      <a:pt x="14" y="27"/>
                      <a:pt x="12" y="31"/>
                    </a:cubicBezTo>
                    <a:cubicBezTo>
                      <a:pt x="10" y="33"/>
                      <a:pt x="9" y="34"/>
                      <a:pt x="7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" y="35"/>
                      <a:pt x="4" y="35"/>
                      <a:pt x="5" y="34"/>
                    </a:cubicBezTo>
                    <a:cubicBezTo>
                      <a:pt x="7" y="33"/>
                      <a:pt x="9" y="32"/>
                      <a:pt x="10" y="30"/>
                    </a:cubicBezTo>
                    <a:cubicBezTo>
                      <a:pt x="12" y="27"/>
                      <a:pt x="12" y="23"/>
                      <a:pt x="10" y="20"/>
                    </a:cubicBezTo>
                    <a:cubicBezTo>
                      <a:pt x="9" y="21"/>
                      <a:pt x="8" y="21"/>
                      <a:pt x="8" y="22"/>
                    </a:cubicBezTo>
                    <a:cubicBezTo>
                      <a:pt x="8" y="21"/>
                      <a:pt x="8" y="21"/>
                      <a:pt x="8" y="20"/>
                    </a:cubicBezTo>
                    <a:cubicBezTo>
                      <a:pt x="8" y="20"/>
                      <a:pt x="8" y="20"/>
                      <a:pt x="8" y="19"/>
                    </a:cubicBezTo>
                    <a:cubicBezTo>
                      <a:pt x="10" y="18"/>
                      <a:pt x="11" y="17"/>
                      <a:pt x="11" y="16"/>
                    </a:cubicBezTo>
                    <a:cubicBezTo>
                      <a:pt x="12" y="14"/>
                      <a:pt x="12" y="13"/>
                      <a:pt x="12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1"/>
                      <a:pt x="14" y="12"/>
                      <a:pt x="13" y="14"/>
                    </a:cubicBezTo>
                    <a:cubicBezTo>
                      <a:pt x="17" y="13"/>
                      <a:pt x="21" y="11"/>
                      <a:pt x="22" y="7"/>
                    </a:cubicBezTo>
                    <a:cubicBezTo>
                      <a:pt x="23" y="5"/>
                      <a:pt x="23" y="3"/>
                      <a:pt x="22" y="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4" y="6"/>
                      <a:pt x="23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7" name="Freeform 5019"/>
              <p:cNvSpPr/>
              <p:nvPr/>
            </p:nvSpPr>
            <p:spPr bwMode="auto">
              <a:xfrm>
                <a:off x="6170" y="2283"/>
                <a:ext cx="4" cy="7"/>
              </a:xfrm>
              <a:custGeom>
                <a:gdLst>
                  <a:gd name="T0" fmla="*/ 0 w 2"/>
                  <a:gd name="T1" fmla="*/ 2 h 3"/>
                  <a:gd name="T2" fmla="*/ 2 w 2"/>
                  <a:gd name="T3" fmla="*/ 0 h 3"/>
                  <a:gd name="T4" fmla="*/ 1 w 2"/>
                  <a:gd name="T5" fmla="*/ 3 h 3"/>
                  <a:gd name="T6" fmla="*/ 0 w 2"/>
                  <a:gd name="T7" fmla="*/ 3 h 3"/>
                  <a:gd name="T8" fmla="*/ 0 w 2"/>
                  <a:gd name="T9" fmla="*/ 2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8" name="Freeform 5020"/>
              <p:cNvSpPr/>
              <p:nvPr/>
            </p:nvSpPr>
            <p:spPr bwMode="auto">
              <a:xfrm>
                <a:off x="6160" y="2256"/>
                <a:ext cx="21" cy="19"/>
              </a:xfrm>
              <a:custGeom>
                <a:gdLst>
                  <a:gd name="T0" fmla="*/ 9 w 9"/>
                  <a:gd name="T1" fmla="*/ 0 h 8"/>
                  <a:gd name="T2" fmla="*/ 8 w 9"/>
                  <a:gd name="T3" fmla="*/ 2 h 8"/>
                  <a:gd name="T4" fmla="*/ 6 w 9"/>
                  <a:gd name="T5" fmla="*/ 2 h 8"/>
                  <a:gd name="T6" fmla="*/ 4 w 9"/>
                  <a:gd name="T7" fmla="*/ 4 h 8"/>
                  <a:gd name="T8" fmla="*/ 4 w 9"/>
                  <a:gd name="T9" fmla="*/ 5 h 8"/>
                  <a:gd name="T10" fmla="*/ 5 w 9"/>
                  <a:gd name="T11" fmla="*/ 7 h 8"/>
                  <a:gd name="T12" fmla="*/ 3 w 9"/>
                  <a:gd name="T13" fmla="*/ 8 h 8"/>
                  <a:gd name="T14" fmla="*/ 2 w 9"/>
                  <a:gd name="T15" fmla="*/ 6 h 8"/>
                  <a:gd name="T16" fmla="*/ 0 w 9"/>
                  <a:gd name="T17" fmla="*/ 7 h 8"/>
                  <a:gd name="T18" fmla="*/ 7 w 9"/>
                  <a:gd name="T19" fmla="*/ 0 h 8"/>
                  <a:gd name="T20" fmla="*/ 9 w 9"/>
                  <a:gd name="T2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8" y="1"/>
                      <a:pt x="8" y="1"/>
                      <a:pt x="8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7"/>
                      <a:pt x="4" y="8"/>
                      <a:pt x="3" y="8"/>
                    </a:cubicBezTo>
                    <a:cubicBezTo>
                      <a:pt x="3" y="7"/>
                      <a:pt x="3" y="6"/>
                      <a:pt x="2" y="6"/>
                    </a:cubicBezTo>
                    <a:cubicBezTo>
                      <a:pt x="2" y="6"/>
                      <a:pt x="1" y="6"/>
                      <a:pt x="0" y="7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9" name="Freeform 5021"/>
              <p:cNvSpPr/>
              <p:nvPr/>
            </p:nvSpPr>
            <p:spPr bwMode="auto">
              <a:xfrm>
                <a:off x="6179" y="2252"/>
                <a:ext cx="12" cy="9"/>
              </a:xfrm>
              <a:custGeom>
                <a:gdLst>
                  <a:gd name="T0" fmla="*/ 0 w 5"/>
                  <a:gd name="T1" fmla="*/ 4 h 4"/>
                  <a:gd name="T2" fmla="*/ 1 w 5"/>
                  <a:gd name="T3" fmla="*/ 2 h 4"/>
                  <a:gd name="T4" fmla="*/ 5 w 5"/>
                  <a:gd name="T5" fmla="*/ 0 h 4"/>
                  <a:gd name="T6" fmla="*/ 5 w 5"/>
                  <a:gd name="T7" fmla="*/ 1 h 4"/>
                  <a:gd name="T8" fmla="*/ 5 w 5"/>
                  <a:gd name="T9" fmla="*/ 3 h 4"/>
                  <a:gd name="T10" fmla="*/ 0 w 5"/>
                  <a:gd name="T11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0" y="3"/>
                      <a:pt x="0" y="3"/>
                      <a:pt x="1" y="2"/>
                    </a:cubicBezTo>
                    <a:cubicBezTo>
                      <a:pt x="2" y="2"/>
                      <a:pt x="4" y="1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3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0" name="Freeform 5022"/>
              <p:cNvSpPr/>
              <p:nvPr/>
            </p:nvSpPr>
            <p:spPr bwMode="auto">
              <a:xfrm>
                <a:off x="6167" y="2273"/>
                <a:ext cx="7" cy="14"/>
              </a:xfrm>
              <a:custGeom>
                <a:gdLst>
                  <a:gd name="T0" fmla="*/ 1 w 3"/>
                  <a:gd name="T1" fmla="*/ 6 h 6"/>
                  <a:gd name="T2" fmla="*/ 0 w 3"/>
                  <a:gd name="T3" fmla="*/ 1 h 6"/>
                  <a:gd name="T4" fmla="*/ 2 w 3"/>
                  <a:gd name="T5" fmla="*/ 0 h 6"/>
                  <a:gd name="T6" fmla="*/ 3 w 3"/>
                  <a:gd name="T7" fmla="*/ 4 h 6"/>
                  <a:gd name="T8" fmla="*/ 1 w 3"/>
                  <a:gd name="T9" fmla="*/ 6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4"/>
                      <a:pt x="1" y="3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3" y="3"/>
                      <a:pt x="3" y="4"/>
                    </a:cubicBezTo>
                    <a:cubicBezTo>
                      <a:pt x="2" y="5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1" name="Freeform 5023"/>
              <p:cNvSpPr/>
              <p:nvPr/>
            </p:nvSpPr>
            <p:spPr bwMode="auto">
              <a:xfrm>
                <a:off x="5938" y="2264"/>
                <a:ext cx="78" cy="26"/>
              </a:xfrm>
              <a:custGeom>
                <a:gdLst>
                  <a:gd name="T0" fmla="*/ 28 w 33"/>
                  <a:gd name="T1" fmla="*/ 0 h 11"/>
                  <a:gd name="T2" fmla="*/ 33 w 33"/>
                  <a:gd name="T3" fmla="*/ 6 h 11"/>
                  <a:gd name="T4" fmla="*/ 28 w 33"/>
                  <a:gd name="T5" fmla="*/ 11 h 11"/>
                  <a:gd name="T6" fmla="*/ 0 w 33"/>
                  <a:gd name="T7" fmla="*/ 11 h 11"/>
                  <a:gd name="T8" fmla="*/ 28 w 33"/>
                  <a:gd name="T9" fmla="*/ 0 h 11"/>
                  <a:gd name="T10" fmla="*/ 28 w 33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1">
                    <a:moveTo>
                      <a:pt x="28" y="0"/>
                    </a:moveTo>
                    <a:cubicBezTo>
                      <a:pt x="33" y="6"/>
                      <a:pt x="33" y="6"/>
                      <a:pt x="33" y="6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8" y="5"/>
                      <a:pt x="18" y="1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2" name="Freeform 5024"/>
              <p:cNvSpPr/>
              <p:nvPr/>
            </p:nvSpPr>
            <p:spPr bwMode="auto">
              <a:xfrm>
                <a:off x="6004" y="2264"/>
                <a:ext cx="12" cy="14"/>
              </a:xfrm>
              <a:custGeom>
                <a:gdLst>
                  <a:gd name="T0" fmla="*/ 12 w 12"/>
                  <a:gd name="T1" fmla="*/ 14 h 14"/>
                  <a:gd name="T2" fmla="*/ 0 w 12"/>
                  <a:gd name="T3" fmla="*/ 0 h 14"/>
                  <a:gd name="T4" fmla="*/ 0 w 12"/>
                  <a:gd name="T5" fmla="*/ 0 h 14"/>
                  <a:gd name="T6" fmla="*/ 12 w 12"/>
                  <a:gd name="T7" fmla="*/ 14 h 14"/>
                  <a:gd name="T8" fmla="*/ 12 w 12"/>
                  <a:gd name="T9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2" y="1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" y="14"/>
                    </a:lnTo>
                    <a:lnTo>
                      <a:pt x="12" y="14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3" name="Rectangle 5025"/>
              <p:cNvSpPr>
                <a:spLocks noChangeArrowheads="1"/>
              </p:cNvSpPr>
              <p:nvPr/>
            </p:nvSpPr>
            <p:spPr bwMode="auto">
              <a:xfrm>
                <a:off x="6004" y="2264"/>
                <a:ext cx="1" cy="1"/>
              </a:xfrm>
              <a:prstGeom prst="rect">
                <a:avLst/>
              </a:pr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4" name="Freeform 5026"/>
              <p:cNvSpPr/>
              <p:nvPr/>
            </p:nvSpPr>
            <p:spPr bwMode="auto">
              <a:xfrm>
                <a:off x="5954" y="2216"/>
                <a:ext cx="10" cy="10"/>
              </a:xfrm>
              <a:custGeom>
                <a:gdLst>
                  <a:gd name="T0" fmla="*/ 0 w 4"/>
                  <a:gd name="T1" fmla="*/ 0 h 4"/>
                  <a:gd name="T2" fmla="*/ 4 w 4"/>
                  <a:gd name="T3" fmla="*/ 4 h 4"/>
                  <a:gd name="T4" fmla="*/ 4 w 4"/>
                  <a:gd name="T5" fmla="*/ 4 h 4"/>
                  <a:gd name="T6" fmla="*/ 0 w 4"/>
                  <a:gd name="T7" fmla="*/ 3 h 4"/>
                  <a:gd name="T8" fmla="*/ 0 w 4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5" name="Freeform 5027"/>
              <p:cNvSpPr/>
              <p:nvPr/>
            </p:nvSpPr>
            <p:spPr bwMode="auto">
              <a:xfrm>
                <a:off x="5924" y="2195"/>
                <a:ext cx="28" cy="26"/>
              </a:xfrm>
              <a:custGeom>
                <a:gdLst>
                  <a:gd name="T0" fmla="*/ 0 w 12"/>
                  <a:gd name="T1" fmla="*/ 8 h 11"/>
                  <a:gd name="T2" fmla="*/ 5 w 12"/>
                  <a:gd name="T3" fmla="*/ 0 h 11"/>
                  <a:gd name="T4" fmla="*/ 12 w 12"/>
                  <a:gd name="T5" fmla="*/ 8 h 11"/>
                  <a:gd name="T6" fmla="*/ 12 w 12"/>
                  <a:gd name="T7" fmla="*/ 8 h 11"/>
                  <a:gd name="T8" fmla="*/ 11 w 12"/>
                  <a:gd name="T9" fmla="*/ 11 h 11"/>
                  <a:gd name="T10" fmla="*/ 0 w 12"/>
                  <a:gd name="T11" fmla="*/ 8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0" y="5"/>
                      <a:pt x="2" y="2"/>
                      <a:pt x="5" y="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10"/>
                      <a:pt x="11" y="11"/>
                    </a:cubicBezTo>
                    <a:cubicBezTo>
                      <a:pt x="8" y="8"/>
                      <a:pt x="4" y="7"/>
                      <a:pt x="0" y="8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6" name="Freeform 5028"/>
              <p:cNvSpPr/>
              <p:nvPr/>
            </p:nvSpPr>
            <p:spPr bwMode="auto">
              <a:xfrm>
                <a:off x="5935" y="2195"/>
                <a:ext cx="17" cy="19"/>
              </a:xfrm>
              <a:custGeom>
                <a:gdLst>
                  <a:gd name="T0" fmla="*/ 0 w 17"/>
                  <a:gd name="T1" fmla="*/ 0 h 19"/>
                  <a:gd name="T2" fmla="*/ 17 w 17"/>
                  <a:gd name="T3" fmla="*/ 19 h 19"/>
                  <a:gd name="T4" fmla="*/ 17 w 17"/>
                  <a:gd name="T5" fmla="*/ 19 h 19"/>
                  <a:gd name="T6" fmla="*/ 0 w 17"/>
                  <a:gd name="T7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9">
                    <a:moveTo>
                      <a:pt x="0" y="0"/>
                    </a:moveTo>
                    <a:lnTo>
                      <a:pt x="17" y="19"/>
                    </a:lnTo>
                    <a:lnTo>
                      <a:pt x="17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7" name="Freeform 5029"/>
              <p:cNvSpPr/>
              <p:nvPr/>
            </p:nvSpPr>
            <p:spPr bwMode="auto">
              <a:xfrm>
                <a:off x="5935" y="2226"/>
                <a:ext cx="38" cy="26"/>
              </a:xfrm>
              <a:custGeom>
                <a:gdLst>
                  <a:gd name="T0" fmla="*/ 5 w 16"/>
                  <a:gd name="T1" fmla="*/ 1 h 11"/>
                  <a:gd name="T2" fmla="*/ 15 w 16"/>
                  <a:gd name="T3" fmla="*/ 6 h 11"/>
                  <a:gd name="T4" fmla="*/ 16 w 16"/>
                  <a:gd name="T5" fmla="*/ 6 h 11"/>
                  <a:gd name="T6" fmla="*/ 1 w 16"/>
                  <a:gd name="T7" fmla="*/ 11 h 11"/>
                  <a:gd name="T8" fmla="*/ 5 w 16"/>
                  <a:gd name="T9" fmla="*/ 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1">
                    <a:moveTo>
                      <a:pt x="5" y="1"/>
                    </a:moveTo>
                    <a:cubicBezTo>
                      <a:pt x="9" y="0"/>
                      <a:pt x="15" y="1"/>
                      <a:pt x="15" y="6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1" y="7"/>
                      <a:pt x="6" y="9"/>
                      <a:pt x="1" y="11"/>
                    </a:cubicBezTo>
                    <a:cubicBezTo>
                      <a:pt x="0" y="7"/>
                      <a:pt x="1" y="2"/>
                      <a:pt x="5" y="1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8" name="Freeform 5030"/>
              <p:cNvSpPr/>
              <p:nvPr/>
            </p:nvSpPr>
            <p:spPr bwMode="auto">
              <a:xfrm>
                <a:off x="5905" y="2214"/>
                <a:ext cx="42" cy="35"/>
              </a:xfrm>
              <a:custGeom>
                <a:gdLst>
                  <a:gd name="T0" fmla="*/ 18 w 18"/>
                  <a:gd name="T1" fmla="*/ 4 h 15"/>
                  <a:gd name="T2" fmla="*/ 12 w 18"/>
                  <a:gd name="T3" fmla="*/ 15 h 15"/>
                  <a:gd name="T4" fmla="*/ 5 w 18"/>
                  <a:gd name="T5" fmla="*/ 12 h 15"/>
                  <a:gd name="T6" fmla="*/ 1 w 18"/>
                  <a:gd name="T7" fmla="*/ 12 h 15"/>
                  <a:gd name="T8" fmla="*/ 6 w 18"/>
                  <a:gd name="T9" fmla="*/ 3 h 15"/>
                  <a:gd name="T10" fmla="*/ 18 w 18"/>
                  <a:gd name="T11" fmla="*/ 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18" y="4"/>
                    </a:moveTo>
                    <a:cubicBezTo>
                      <a:pt x="14" y="6"/>
                      <a:pt x="11" y="11"/>
                      <a:pt x="12" y="15"/>
                    </a:cubicBezTo>
                    <a:cubicBezTo>
                      <a:pt x="10" y="13"/>
                      <a:pt x="8" y="12"/>
                      <a:pt x="5" y="12"/>
                    </a:cubicBezTo>
                    <a:cubicBezTo>
                      <a:pt x="4" y="12"/>
                      <a:pt x="2" y="12"/>
                      <a:pt x="1" y="12"/>
                    </a:cubicBezTo>
                    <a:cubicBezTo>
                      <a:pt x="0" y="9"/>
                      <a:pt x="3" y="5"/>
                      <a:pt x="6" y="3"/>
                    </a:cubicBezTo>
                    <a:cubicBezTo>
                      <a:pt x="10" y="0"/>
                      <a:pt x="15" y="1"/>
                      <a:pt x="18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9" name="Freeform 5031"/>
              <p:cNvSpPr/>
              <p:nvPr/>
            </p:nvSpPr>
            <p:spPr bwMode="auto">
              <a:xfrm>
                <a:off x="5860" y="2249"/>
                <a:ext cx="33" cy="36"/>
              </a:xfrm>
              <a:custGeom>
                <a:gdLst>
                  <a:gd name="T0" fmla="*/ 14 w 14"/>
                  <a:gd name="T1" fmla="*/ 2 h 15"/>
                  <a:gd name="T2" fmla="*/ 13 w 14"/>
                  <a:gd name="T3" fmla="*/ 13 h 15"/>
                  <a:gd name="T4" fmla="*/ 3 w 14"/>
                  <a:gd name="T5" fmla="*/ 15 h 15"/>
                  <a:gd name="T6" fmla="*/ 4 w 14"/>
                  <a:gd name="T7" fmla="*/ 4 h 15"/>
                  <a:gd name="T8" fmla="*/ 14 w 14"/>
                  <a:gd name="T9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14" y="2"/>
                    </a:moveTo>
                    <a:cubicBezTo>
                      <a:pt x="12" y="5"/>
                      <a:pt x="12" y="10"/>
                      <a:pt x="13" y="13"/>
                    </a:cubicBezTo>
                    <a:cubicBezTo>
                      <a:pt x="10" y="12"/>
                      <a:pt x="6" y="14"/>
                      <a:pt x="3" y="15"/>
                    </a:cubicBezTo>
                    <a:cubicBezTo>
                      <a:pt x="1" y="11"/>
                      <a:pt x="0" y="7"/>
                      <a:pt x="4" y="4"/>
                    </a:cubicBezTo>
                    <a:cubicBezTo>
                      <a:pt x="6" y="1"/>
                      <a:pt x="11" y="0"/>
                      <a:pt x="14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0" name="Freeform 5032"/>
              <p:cNvSpPr/>
              <p:nvPr/>
            </p:nvSpPr>
            <p:spPr bwMode="auto">
              <a:xfrm>
                <a:off x="5876" y="2216"/>
                <a:ext cx="36" cy="36"/>
              </a:xfrm>
              <a:custGeom>
                <a:gdLst>
                  <a:gd name="T0" fmla="*/ 12 w 15"/>
                  <a:gd name="T1" fmla="*/ 12 h 15"/>
                  <a:gd name="T2" fmla="*/ 9 w 15"/>
                  <a:gd name="T3" fmla="*/ 14 h 15"/>
                  <a:gd name="T4" fmla="*/ 8 w 15"/>
                  <a:gd name="T5" fmla="*/ 15 h 15"/>
                  <a:gd name="T6" fmla="*/ 2 w 15"/>
                  <a:gd name="T7" fmla="*/ 14 h 15"/>
                  <a:gd name="T8" fmla="*/ 2 w 15"/>
                  <a:gd name="T9" fmla="*/ 14 h 15"/>
                  <a:gd name="T10" fmla="*/ 5 w 15"/>
                  <a:gd name="T11" fmla="*/ 4 h 15"/>
                  <a:gd name="T12" fmla="*/ 15 w 15"/>
                  <a:gd name="T13" fmla="*/ 2 h 15"/>
                  <a:gd name="T14" fmla="*/ 12 w 15"/>
                  <a:gd name="T15" fmla="*/ 1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5">
                    <a:moveTo>
                      <a:pt x="12" y="12"/>
                    </a:moveTo>
                    <a:cubicBezTo>
                      <a:pt x="11" y="12"/>
                      <a:pt x="10" y="13"/>
                      <a:pt x="9" y="14"/>
                    </a:cubicBezTo>
                    <a:cubicBezTo>
                      <a:pt x="9" y="14"/>
                      <a:pt x="9" y="14"/>
                      <a:pt x="8" y="15"/>
                    </a:cubicBezTo>
                    <a:cubicBezTo>
                      <a:pt x="6" y="14"/>
                      <a:pt x="4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0" y="10"/>
                      <a:pt x="2" y="6"/>
                      <a:pt x="5" y="4"/>
                    </a:cubicBezTo>
                    <a:cubicBezTo>
                      <a:pt x="7" y="2"/>
                      <a:pt x="12" y="0"/>
                      <a:pt x="15" y="2"/>
                    </a:cubicBezTo>
                    <a:cubicBezTo>
                      <a:pt x="12" y="4"/>
                      <a:pt x="10" y="8"/>
                      <a:pt x="12" y="1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1" name="Freeform 5033"/>
              <p:cNvSpPr/>
              <p:nvPr/>
            </p:nvSpPr>
            <p:spPr bwMode="auto">
              <a:xfrm>
                <a:off x="5890" y="2247"/>
                <a:ext cx="43" cy="36"/>
              </a:xfrm>
              <a:custGeom>
                <a:gdLst>
                  <a:gd name="T0" fmla="*/ 11 w 18"/>
                  <a:gd name="T1" fmla="*/ 0 h 15"/>
                  <a:gd name="T2" fmla="*/ 18 w 18"/>
                  <a:gd name="T3" fmla="*/ 3 h 15"/>
                  <a:gd name="T4" fmla="*/ 7 w 18"/>
                  <a:gd name="T5" fmla="*/ 11 h 15"/>
                  <a:gd name="T6" fmla="*/ 3 w 18"/>
                  <a:gd name="T7" fmla="*/ 15 h 15"/>
                  <a:gd name="T8" fmla="*/ 4 w 18"/>
                  <a:gd name="T9" fmla="*/ 2 h 15"/>
                  <a:gd name="T10" fmla="*/ 11 w 18"/>
                  <a:gd name="T11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11" y="0"/>
                    </a:moveTo>
                    <a:cubicBezTo>
                      <a:pt x="14" y="0"/>
                      <a:pt x="16" y="2"/>
                      <a:pt x="18" y="3"/>
                    </a:cubicBezTo>
                    <a:cubicBezTo>
                      <a:pt x="14" y="6"/>
                      <a:pt x="11" y="8"/>
                      <a:pt x="7" y="11"/>
                    </a:cubicBezTo>
                    <a:cubicBezTo>
                      <a:pt x="6" y="12"/>
                      <a:pt x="4" y="14"/>
                      <a:pt x="3" y="15"/>
                    </a:cubicBezTo>
                    <a:cubicBezTo>
                      <a:pt x="0" y="11"/>
                      <a:pt x="1" y="6"/>
                      <a:pt x="4" y="2"/>
                    </a:cubicBezTo>
                    <a:cubicBezTo>
                      <a:pt x="6" y="0"/>
                      <a:pt x="9" y="0"/>
                      <a:pt x="11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2" name="Freeform 5034"/>
              <p:cNvSpPr/>
              <p:nvPr/>
            </p:nvSpPr>
            <p:spPr bwMode="auto">
              <a:xfrm>
                <a:off x="5869" y="2283"/>
                <a:ext cx="24" cy="7"/>
              </a:xfrm>
              <a:custGeom>
                <a:gdLst>
                  <a:gd name="T0" fmla="*/ 10 w 10"/>
                  <a:gd name="T1" fmla="*/ 2 h 3"/>
                  <a:gd name="T2" fmla="*/ 10 w 10"/>
                  <a:gd name="T3" fmla="*/ 3 h 3"/>
                  <a:gd name="T4" fmla="*/ 0 w 10"/>
                  <a:gd name="T5" fmla="*/ 3 h 3"/>
                  <a:gd name="T6" fmla="*/ 10 w 10"/>
                  <a:gd name="T7" fmla="*/ 2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10" y="2"/>
                    </a:moveTo>
                    <a:cubicBezTo>
                      <a:pt x="10" y="2"/>
                      <a:pt x="10" y="2"/>
                      <a:pt x="1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1"/>
                      <a:pt x="8" y="0"/>
                      <a:pt x="10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3" name="Freeform 5035"/>
              <p:cNvSpPr/>
              <p:nvPr/>
            </p:nvSpPr>
            <p:spPr bwMode="auto">
              <a:xfrm>
                <a:off x="5758" y="2271"/>
                <a:ext cx="43" cy="19"/>
              </a:xfrm>
              <a:custGeom>
                <a:gdLst>
                  <a:gd name="T0" fmla="*/ 0 w 18"/>
                  <a:gd name="T1" fmla="*/ 6 h 8"/>
                  <a:gd name="T2" fmla="*/ 11 w 18"/>
                  <a:gd name="T3" fmla="*/ 3 h 8"/>
                  <a:gd name="T4" fmla="*/ 18 w 18"/>
                  <a:gd name="T5" fmla="*/ 7 h 8"/>
                  <a:gd name="T6" fmla="*/ 18 w 18"/>
                  <a:gd name="T7" fmla="*/ 8 h 8"/>
                  <a:gd name="T8" fmla="*/ 0 w 18"/>
                  <a:gd name="T9" fmla="*/ 8 h 8"/>
                  <a:gd name="T10" fmla="*/ 0 w 18"/>
                  <a:gd name="T11" fmla="*/ 6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8">
                    <a:moveTo>
                      <a:pt x="0" y="6"/>
                    </a:moveTo>
                    <a:cubicBezTo>
                      <a:pt x="1" y="0"/>
                      <a:pt x="7" y="1"/>
                      <a:pt x="11" y="3"/>
                    </a:cubicBezTo>
                    <a:cubicBezTo>
                      <a:pt x="13" y="4"/>
                      <a:pt x="16" y="5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4" name="Freeform 5036"/>
              <p:cNvSpPr/>
              <p:nvPr/>
            </p:nvSpPr>
            <p:spPr bwMode="auto">
              <a:xfrm>
                <a:off x="5812" y="2180"/>
                <a:ext cx="119" cy="110"/>
              </a:xfrm>
              <a:custGeom>
                <a:gdLst>
                  <a:gd name="T0" fmla="*/ 46 w 50"/>
                  <a:gd name="T1" fmla="*/ 14 h 46"/>
                  <a:gd name="T2" fmla="*/ 46 w 50"/>
                  <a:gd name="T3" fmla="*/ 15 h 46"/>
                  <a:gd name="T4" fmla="*/ 43 w 50"/>
                  <a:gd name="T5" fmla="*/ 16 h 46"/>
                  <a:gd name="T6" fmla="*/ 39 w 50"/>
                  <a:gd name="T7" fmla="*/ 15 h 46"/>
                  <a:gd name="T8" fmla="*/ 32 w 50"/>
                  <a:gd name="T9" fmla="*/ 16 h 46"/>
                  <a:gd name="T10" fmla="*/ 27 w 50"/>
                  <a:gd name="T11" fmla="*/ 29 h 46"/>
                  <a:gd name="T12" fmla="*/ 27 w 50"/>
                  <a:gd name="T13" fmla="*/ 29 h 46"/>
                  <a:gd name="T14" fmla="*/ 23 w 50"/>
                  <a:gd name="T15" fmla="*/ 31 h 46"/>
                  <a:gd name="T16" fmla="*/ 20 w 50"/>
                  <a:gd name="T17" fmla="*/ 35 h 46"/>
                  <a:gd name="T18" fmla="*/ 9 w 50"/>
                  <a:gd name="T19" fmla="*/ 40 h 46"/>
                  <a:gd name="T20" fmla="*/ 7 w 50"/>
                  <a:gd name="T21" fmla="*/ 46 h 46"/>
                  <a:gd name="T22" fmla="*/ 1 w 50"/>
                  <a:gd name="T23" fmla="*/ 46 h 46"/>
                  <a:gd name="T24" fmla="*/ 19 w 50"/>
                  <a:gd name="T25" fmla="*/ 28 h 46"/>
                  <a:gd name="T26" fmla="*/ 19 w 50"/>
                  <a:gd name="T27" fmla="*/ 28 h 46"/>
                  <a:gd name="T28" fmla="*/ 20 w 50"/>
                  <a:gd name="T29" fmla="*/ 27 h 46"/>
                  <a:gd name="T30" fmla="*/ 27 w 50"/>
                  <a:gd name="T31" fmla="*/ 12 h 46"/>
                  <a:gd name="T32" fmla="*/ 40 w 50"/>
                  <a:gd name="T33" fmla="*/ 8 h 46"/>
                  <a:gd name="T34" fmla="*/ 41 w 50"/>
                  <a:gd name="T35" fmla="*/ 8 h 46"/>
                  <a:gd name="T36" fmla="*/ 44 w 50"/>
                  <a:gd name="T37" fmla="*/ 1 h 46"/>
                  <a:gd name="T38" fmla="*/ 45 w 50"/>
                  <a:gd name="T39" fmla="*/ 0 h 46"/>
                  <a:gd name="T40" fmla="*/ 50 w 50"/>
                  <a:gd name="T41" fmla="*/ 5 h 46"/>
                  <a:gd name="T42" fmla="*/ 46 w 50"/>
                  <a:gd name="T43" fmla="*/ 14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0" h="46">
                    <a:moveTo>
                      <a:pt x="46" y="14"/>
                    </a:moveTo>
                    <a:cubicBezTo>
                      <a:pt x="46" y="14"/>
                      <a:pt x="46" y="14"/>
                      <a:pt x="46" y="15"/>
                    </a:cubicBezTo>
                    <a:cubicBezTo>
                      <a:pt x="45" y="15"/>
                      <a:pt x="44" y="15"/>
                      <a:pt x="43" y="16"/>
                    </a:cubicBezTo>
                    <a:cubicBezTo>
                      <a:pt x="42" y="15"/>
                      <a:pt x="40" y="15"/>
                      <a:pt x="39" y="15"/>
                    </a:cubicBezTo>
                    <a:cubicBezTo>
                      <a:pt x="37" y="14"/>
                      <a:pt x="35" y="15"/>
                      <a:pt x="32" y="16"/>
                    </a:cubicBezTo>
                    <a:cubicBezTo>
                      <a:pt x="28" y="18"/>
                      <a:pt x="26" y="25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6" y="30"/>
                      <a:pt x="24" y="31"/>
                      <a:pt x="23" y="31"/>
                    </a:cubicBezTo>
                    <a:cubicBezTo>
                      <a:pt x="22" y="33"/>
                      <a:pt x="21" y="34"/>
                      <a:pt x="20" y="35"/>
                    </a:cubicBezTo>
                    <a:cubicBezTo>
                      <a:pt x="16" y="35"/>
                      <a:pt x="11" y="36"/>
                      <a:pt x="9" y="40"/>
                    </a:cubicBezTo>
                    <a:cubicBezTo>
                      <a:pt x="7" y="42"/>
                      <a:pt x="7" y="44"/>
                      <a:pt x="7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37"/>
                      <a:pt x="10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20" y="28"/>
                      <a:pt x="20" y="27"/>
                    </a:cubicBezTo>
                    <a:cubicBezTo>
                      <a:pt x="20" y="21"/>
                      <a:pt x="22" y="16"/>
                      <a:pt x="27" y="12"/>
                    </a:cubicBezTo>
                    <a:cubicBezTo>
                      <a:pt x="30" y="9"/>
                      <a:pt x="36" y="8"/>
                      <a:pt x="40" y="8"/>
                    </a:cubicBezTo>
                    <a:cubicBezTo>
                      <a:pt x="41" y="9"/>
                      <a:pt x="41" y="8"/>
                      <a:pt x="41" y="8"/>
                    </a:cubicBezTo>
                    <a:cubicBezTo>
                      <a:pt x="42" y="6"/>
                      <a:pt x="43" y="3"/>
                      <a:pt x="44" y="1"/>
                    </a:cubicBezTo>
                    <a:cubicBezTo>
                      <a:pt x="45" y="1"/>
                      <a:pt x="45" y="1"/>
                      <a:pt x="45" y="0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48" y="8"/>
                      <a:pt x="46" y="11"/>
                      <a:pt x="46" y="1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5" name="Freeform 5037"/>
              <p:cNvSpPr/>
              <p:nvPr/>
            </p:nvSpPr>
            <p:spPr bwMode="auto">
              <a:xfrm>
                <a:off x="5919" y="2180"/>
                <a:ext cx="12" cy="12"/>
              </a:xfrm>
              <a:custGeom>
                <a:gdLst>
                  <a:gd name="T0" fmla="*/ 0 w 12"/>
                  <a:gd name="T1" fmla="*/ 0 h 12"/>
                  <a:gd name="T2" fmla="*/ 0 w 12"/>
                  <a:gd name="T3" fmla="*/ 0 h 12"/>
                  <a:gd name="T4" fmla="*/ 12 w 12"/>
                  <a:gd name="T5" fmla="*/ 12 h 12"/>
                  <a:gd name="T6" fmla="*/ 0 w 12"/>
                  <a:gd name="T7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lnTo>
                      <a:pt x="0" y="0"/>
                    </a:lnTo>
                    <a:lnTo>
                      <a:pt x="12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6" name="Freeform 5038"/>
              <p:cNvSpPr/>
              <p:nvPr/>
            </p:nvSpPr>
            <p:spPr bwMode="auto">
              <a:xfrm>
                <a:off x="5803" y="2207"/>
                <a:ext cx="50" cy="35"/>
              </a:xfrm>
              <a:custGeom>
                <a:gdLst>
                  <a:gd name="T0" fmla="*/ 5 w 21"/>
                  <a:gd name="T1" fmla="*/ 3 h 15"/>
                  <a:gd name="T2" fmla="*/ 15 w 21"/>
                  <a:gd name="T3" fmla="*/ 6 h 15"/>
                  <a:gd name="T4" fmla="*/ 21 w 21"/>
                  <a:gd name="T5" fmla="*/ 15 h 15"/>
                  <a:gd name="T6" fmla="*/ 10 w 21"/>
                  <a:gd name="T7" fmla="*/ 12 h 15"/>
                  <a:gd name="T8" fmla="*/ 5 w 21"/>
                  <a:gd name="T9" fmla="*/ 3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5">
                    <a:moveTo>
                      <a:pt x="5" y="3"/>
                    </a:moveTo>
                    <a:cubicBezTo>
                      <a:pt x="8" y="0"/>
                      <a:pt x="13" y="4"/>
                      <a:pt x="15" y="6"/>
                    </a:cubicBezTo>
                    <a:cubicBezTo>
                      <a:pt x="17" y="9"/>
                      <a:pt x="19" y="11"/>
                      <a:pt x="21" y="15"/>
                    </a:cubicBezTo>
                    <a:cubicBezTo>
                      <a:pt x="18" y="13"/>
                      <a:pt x="14" y="13"/>
                      <a:pt x="10" y="12"/>
                    </a:cubicBezTo>
                    <a:cubicBezTo>
                      <a:pt x="7" y="10"/>
                      <a:pt x="0" y="7"/>
                      <a:pt x="5" y="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7" name="Freeform 5039"/>
              <p:cNvSpPr/>
              <p:nvPr/>
            </p:nvSpPr>
            <p:spPr bwMode="auto">
              <a:xfrm>
                <a:off x="5860" y="2147"/>
                <a:ext cx="45" cy="48"/>
              </a:xfrm>
              <a:custGeom>
                <a:gdLst>
                  <a:gd name="T0" fmla="*/ 4 w 19"/>
                  <a:gd name="T1" fmla="*/ 5 h 20"/>
                  <a:gd name="T2" fmla="*/ 14 w 19"/>
                  <a:gd name="T3" fmla="*/ 10 h 20"/>
                  <a:gd name="T4" fmla="*/ 19 w 19"/>
                  <a:gd name="T5" fmla="*/ 20 h 20"/>
                  <a:gd name="T6" fmla="*/ 4 w 19"/>
                  <a:gd name="T7" fmla="*/ 5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4" y="5"/>
                    </a:moveTo>
                    <a:cubicBezTo>
                      <a:pt x="6" y="0"/>
                      <a:pt x="12" y="8"/>
                      <a:pt x="14" y="10"/>
                    </a:cubicBezTo>
                    <a:cubicBezTo>
                      <a:pt x="16" y="13"/>
                      <a:pt x="18" y="16"/>
                      <a:pt x="19" y="20"/>
                    </a:cubicBezTo>
                    <a:cubicBezTo>
                      <a:pt x="14" y="17"/>
                      <a:pt x="0" y="13"/>
                      <a:pt x="4" y="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8" name="Freeform 5040"/>
              <p:cNvSpPr/>
              <p:nvPr/>
            </p:nvSpPr>
            <p:spPr bwMode="auto">
              <a:xfrm>
                <a:off x="5834" y="2266"/>
                <a:ext cx="30" cy="24"/>
              </a:xfrm>
              <a:custGeom>
                <a:gdLst>
                  <a:gd name="T0" fmla="*/ 1 w 13"/>
                  <a:gd name="T1" fmla="*/ 5 h 10"/>
                  <a:gd name="T2" fmla="*/ 6 w 13"/>
                  <a:gd name="T3" fmla="*/ 1 h 10"/>
                  <a:gd name="T4" fmla="*/ 11 w 13"/>
                  <a:gd name="T5" fmla="*/ 0 h 10"/>
                  <a:gd name="T6" fmla="*/ 13 w 13"/>
                  <a:gd name="T7" fmla="*/ 9 h 10"/>
                  <a:gd name="T8" fmla="*/ 12 w 13"/>
                  <a:gd name="T9" fmla="*/ 10 h 10"/>
                  <a:gd name="T10" fmla="*/ 0 w 13"/>
                  <a:gd name="T11" fmla="*/ 10 h 10"/>
                  <a:gd name="T12" fmla="*/ 1 w 13"/>
                  <a:gd name="T13" fmla="*/ 5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0">
                    <a:moveTo>
                      <a:pt x="1" y="5"/>
                    </a:moveTo>
                    <a:cubicBezTo>
                      <a:pt x="2" y="3"/>
                      <a:pt x="4" y="2"/>
                      <a:pt x="6" y="1"/>
                    </a:cubicBezTo>
                    <a:cubicBezTo>
                      <a:pt x="8" y="0"/>
                      <a:pt x="9" y="0"/>
                      <a:pt x="11" y="0"/>
                    </a:cubicBezTo>
                    <a:cubicBezTo>
                      <a:pt x="10" y="3"/>
                      <a:pt x="11" y="6"/>
                      <a:pt x="13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9" name="Freeform 5041"/>
              <p:cNvSpPr/>
              <p:nvPr/>
            </p:nvSpPr>
            <p:spPr bwMode="auto">
              <a:xfrm>
                <a:off x="5898" y="2242"/>
                <a:ext cx="101" cy="48"/>
              </a:xfrm>
              <a:custGeom>
                <a:gdLst>
                  <a:gd name="T0" fmla="*/ 23 w 43"/>
                  <a:gd name="T1" fmla="*/ 14 h 20"/>
                  <a:gd name="T2" fmla="*/ 14 w 43"/>
                  <a:gd name="T3" fmla="*/ 20 h 20"/>
                  <a:gd name="T4" fmla="*/ 0 w 43"/>
                  <a:gd name="T5" fmla="*/ 20 h 20"/>
                  <a:gd name="T6" fmla="*/ 2 w 43"/>
                  <a:gd name="T7" fmla="*/ 18 h 20"/>
                  <a:gd name="T8" fmla="*/ 35 w 43"/>
                  <a:gd name="T9" fmla="*/ 0 h 20"/>
                  <a:gd name="T10" fmla="*/ 43 w 43"/>
                  <a:gd name="T11" fmla="*/ 8 h 20"/>
                  <a:gd name="T12" fmla="*/ 23 w 43"/>
                  <a:gd name="T13" fmla="*/ 1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20">
                    <a:moveTo>
                      <a:pt x="23" y="14"/>
                    </a:moveTo>
                    <a:cubicBezTo>
                      <a:pt x="20" y="15"/>
                      <a:pt x="17" y="17"/>
                      <a:pt x="1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19"/>
                      <a:pt x="2" y="18"/>
                      <a:pt x="2" y="18"/>
                    </a:cubicBezTo>
                    <a:cubicBezTo>
                      <a:pt x="11" y="9"/>
                      <a:pt x="23" y="2"/>
                      <a:pt x="35" y="0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36" y="8"/>
                      <a:pt x="29" y="10"/>
                      <a:pt x="23" y="14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0" name="Freeform 5042"/>
              <p:cNvSpPr>
                <a:spLocks noEditPoints="1"/>
              </p:cNvSpPr>
              <p:nvPr/>
            </p:nvSpPr>
            <p:spPr bwMode="auto">
              <a:xfrm>
                <a:off x="5803" y="2147"/>
                <a:ext cx="116" cy="143"/>
              </a:xfrm>
              <a:custGeom>
                <a:gdLst>
                  <a:gd name="T0" fmla="*/ 49 w 49"/>
                  <a:gd name="T1" fmla="*/ 14 h 60"/>
                  <a:gd name="T2" fmla="*/ 48 w 49"/>
                  <a:gd name="T3" fmla="*/ 13 h 60"/>
                  <a:gd name="T4" fmla="*/ 45 w 49"/>
                  <a:gd name="T5" fmla="*/ 19 h 60"/>
                  <a:gd name="T6" fmla="*/ 42 w 49"/>
                  <a:gd name="T7" fmla="*/ 13 h 60"/>
                  <a:gd name="T8" fmla="*/ 37 w 49"/>
                  <a:gd name="T9" fmla="*/ 6 h 60"/>
                  <a:gd name="T10" fmla="*/ 27 w 49"/>
                  <a:gd name="T11" fmla="*/ 3 h 60"/>
                  <a:gd name="T12" fmla="*/ 27 w 49"/>
                  <a:gd name="T13" fmla="*/ 12 h 60"/>
                  <a:gd name="T14" fmla="*/ 42 w 49"/>
                  <a:gd name="T15" fmla="*/ 20 h 60"/>
                  <a:gd name="T16" fmla="*/ 30 w 49"/>
                  <a:gd name="T17" fmla="*/ 25 h 60"/>
                  <a:gd name="T18" fmla="*/ 22 w 49"/>
                  <a:gd name="T19" fmla="*/ 39 h 60"/>
                  <a:gd name="T20" fmla="*/ 4 w 49"/>
                  <a:gd name="T21" fmla="*/ 27 h 60"/>
                  <a:gd name="T22" fmla="*/ 5 w 49"/>
                  <a:gd name="T23" fmla="*/ 36 h 60"/>
                  <a:gd name="T24" fmla="*/ 12 w 49"/>
                  <a:gd name="T25" fmla="*/ 39 h 60"/>
                  <a:gd name="T26" fmla="*/ 19 w 49"/>
                  <a:gd name="T27" fmla="*/ 41 h 60"/>
                  <a:gd name="T28" fmla="*/ 3 w 49"/>
                  <a:gd name="T29" fmla="*/ 60 h 60"/>
                  <a:gd name="T30" fmla="*/ 5 w 49"/>
                  <a:gd name="T31" fmla="*/ 60 h 60"/>
                  <a:gd name="T32" fmla="*/ 23 w 49"/>
                  <a:gd name="T33" fmla="*/ 42 h 60"/>
                  <a:gd name="T34" fmla="*/ 23 w 49"/>
                  <a:gd name="T35" fmla="*/ 42 h 60"/>
                  <a:gd name="T36" fmla="*/ 24 w 49"/>
                  <a:gd name="T37" fmla="*/ 41 h 60"/>
                  <a:gd name="T38" fmla="*/ 31 w 49"/>
                  <a:gd name="T39" fmla="*/ 26 h 60"/>
                  <a:gd name="T40" fmla="*/ 44 w 49"/>
                  <a:gd name="T41" fmla="*/ 22 h 60"/>
                  <a:gd name="T42" fmla="*/ 45 w 49"/>
                  <a:gd name="T43" fmla="*/ 22 h 60"/>
                  <a:gd name="T44" fmla="*/ 48 w 49"/>
                  <a:gd name="T45" fmla="*/ 15 h 60"/>
                  <a:gd name="T46" fmla="*/ 49 w 49"/>
                  <a:gd name="T47" fmla="*/ 14 h 60"/>
                  <a:gd name="T48" fmla="*/ 21 w 49"/>
                  <a:gd name="T49" fmla="*/ 40 h 60"/>
                  <a:gd name="T50" fmla="*/ 10 w 49"/>
                  <a:gd name="T51" fmla="*/ 37 h 60"/>
                  <a:gd name="T52" fmla="*/ 5 w 49"/>
                  <a:gd name="T53" fmla="*/ 28 h 60"/>
                  <a:gd name="T54" fmla="*/ 15 w 49"/>
                  <a:gd name="T55" fmla="*/ 31 h 60"/>
                  <a:gd name="T56" fmla="*/ 21 w 49"/>
                  <a:gd name="T57" fmla="*/ 40 h 60"/>
                  <a:gd name="T58" fmla="*/ 43 w 49"/>
                  <a:gd name="T59" fmla="*/ 20 h 60"/>
                  <a:gd name="T60" fmla="*/ 28 w 49"/>
                  <a:gd name="T61" fmla="*/ 5 h 60"/>
                  <a:gd name="T62" fmla="*/ 38 w 49"/>
                  <a:gd name="T63" fmla="*/ 10 h 60"/>
                  <a:gd name="T64" fmla="*/ 43 w 49"/>
                  <a:gd name="T65" fmla="*/ 20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60">
                    <a:moveTo>
                      <a:pt x="49" y="14"/>
                    </a:move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5"/>
                      <a:pt x="45" y="17"/>
                      <a:pt x="45" y="19"/>
                    </a:cubicBezTo>
                    <a:cubicBezTo>
                      <a:pt x="44" y="17"/>
                      <a:pt x="43" y="15"/>
                      <a:pt x="42" y="13"/>
                    </a:cubicBezTo>
                    <a:cubicBezTo>
                      <a:pt x="40" y="11"/>
                      <a:pt x="39" y="9"/>
                      <a:pt x="37" y="6"/>
                    </a:cubicBezTo>
                    <a:cubicBezTo>
                      <a:pt x="35" y="4"/>
                      <a:pt x="30" y="0"/>
                      <a:pt x="27" y="3"/>
                    </a:cubicBezTo>
                    <a:cubicBezTo>
                      <a:pt x="25" y="6"/>
                      <a:pt x="25" y="10"/>
                      <a:pt x="27" y="12"/>
                    </a:cubicBezTo>
                    <a:cubicBezTo>
                      <a:pt x="31" y="17"/>
                      <a:pt x="37" y="18"/>
                      <a:pt x="42" y="20"/>
                    </a:cubicBezTo>
                    <a:cubicBezTo>
                      <a:pt x="37" y="21"/>
                      <a:pt x="33" y="22"/>
                      <a:pt x="30" y="25"/>
                    </a:cubicBezTo>
                    <a:cubicBezTo>
                      <a:pt x="25" y="28"/>
                      <a:pt x="23" y="33"/>
                      <a:pt x="22" y="39"/>
                    </a:cubicBezTo>
                    <a:cubicBezTo>
                      <a:pt x="19" y="32"/>
                      <a:pt x="11" y="21"/>
                      <a:pt x="4" y="27"/>
                    </a:cubicBezTo>
                    <a:cubicBezTo>
                      <a:pt x="1" y="29"/>
                      <a:pt x="2" y="34"/>
                      <a:pt x="5" y="36"/>
                    </a:cubicBezTo>
                    <a:cubicBezTo>
                      <a:pt x="7" y="37"/>
                      <a:pt x="9" y="38"/>
                      <a:pt x="12" y="39"/>
                    </a:cubicBezTo>
                    <a:cubicBezTo>
                      <a:pt x="14" y="40"/>
                      <a:pt x="17" y="40"/>
                      <a:pt x="19" y="41"/>
                    </a:cubicBezTo>
                    <a:cubicBezTo>
                      <a:pt x="11" y="42"/>
                      <a:pt x="3" y="51"/>
                      <a:pt x="3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4" y="51"/>
                      <a:pt x="14" y="42"/>
                      <a:pt x="23" y="42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3" y="42"/>
                      <a:pt x="24" y="42"/>
                      <a:pt x="24" y="41"/>
                    </a:cubicBezTo>
                    <a:cubicBezTo>
                      <a:pt x="24" y="35"/>
                      <a:pt x="26" y="30"/>
                      <a:pt x="31" y="26"/>
                    </a:cubicBezTo>
                    <a:cubicBezTo>
                      <a:pt x="34" y="23"/>
                      <a:pt x="40" y="22"/>
                      <a:pt x="44" y="22"/>
                    </a:cubicBezTo>
                    <a:cubicBezTo>
                      <a:pt x="45" y="23"/>
                      <a:pt x="45" y="22"/>
                      <a:pt x="45" y="22"/>
                    </a:cubicBezTo>
                    <a:cubicBezTo>
                      <a:pt x="46" y="20"/>
                      <a:pt x="47" y="17"/>
                      <a:pt x="48" y="15"/>
                    </a:cubicBezTo>
                    <a:cubicBezTo>
                      <a:pt x="49" y="15"/>
                      <a:pt x="49" y="15"/>
                      <a:pt x="49" y="14"/>
                    </a:cubicBezTo>
                    <a:close/>
                    <a:moveTo>
                      <a:pt x="21" y="40"/>
                    </a:moveTo>
                    <a:cubicBezTo>
                      <a:pt x="18" y="38"/>
                      <a:pt x="14" y="38"/>
                      <a:pt x="10" y="37"/>
                    </a:cubicBezTo>
                    <a:cubicBezTo>
                      <a:pt x="7" y="35"/>
                      <a:pt x="0" y="32"/>
                      <a:pt x="5" y="28"/>
                    </a:cubicBezTo>
                    <a:cubicBezTo>
                      <a:pt x="8" y="25"/>
                      <a:pt x="13" y="29"/>
                      <a:pt x="15" y="31"/>
                    </a:cubicBezTo>
                    <a:cubicBezTo>
                      <a:pt x="17" y="34"/>
                      <a:pt x="19" y="36"/>
                      <a:pt x="21" y="40"/>
                    </a:cubicBezTo>
                    <a:close/>
                    <a:moveTo>
                      <a:pt x="43" y="20"/>
                    </a:moveTo>
                    <a:cubicBezTo>
                      <a:pt x="38" y="17"/>
                      <a:pt x="24" y="13"/>
                      <a:pt x="28" y="5"/>
                    </a:cubicBezTo>
                    <a:cubicBezTo>
                      <a:pt x="30" y="0"/>
                      <a:pt x="36" y="8"/>
                      <a:pt x="38" y="10"/>
                    </a:cubicBezTo>
                    <a:cubicBezTo>
                      <a:pt x="40" y="13"/>
                      <a:pt x="42" y="16"/>
                      <a:pt x="43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1" name="Freeform 5043"/>
              <p:cNvSpPr/>
              <p:nvPr/>
            </p:nvSpPr>
            <p:spPr bwMode="auto">
              <a:xfrm>
                <a:off x="5753" y="2268"/>
                <a:ext cx="52" cy="22"/>
              </a:xfrm>
              <a:custGeom>
                <a:gdLst>
                  <a:gd name="T0" fmla="*/ 20 w 22"/>
                  <a:gd name="T1" fmla="*/ 8 h 9"/>
                  <a:gd name="T2" fmla="*/ 13 w 22"/>
                  <a:gd name="T3" fmla="*/ 4 h 9"/>
                  <a:gd name="T4" fmla="*/ 2 w 22"/>
                  <a:gd name="T5" fmla="*/ 7 h 9"/>
                  <a:gd name="T6" fmla="*/ 2 w 22"/>
                  <a:gd name="T7" fmla="*/ 9 h 9"/>
                  <a:gd name="T8" fmla="*/ 0 w 22"/>
                  <a:gd name="T9" fmla="*/ 9 h 9"/>
                  <a:gd name="T10" fmla="*/ 0 w 22"/>
                  <a:gd name="T11" fmla="*/ 6 h 9"/>
                  <a:gd name="T12" fmla="*/ 11 w 22"/>
                  <a:gd name="T13" fmla="*/ 1 h 9"/>
                  <a:gd name="T14" fmla="*/ 19 w 22"/>
                  <a:gd name="T15" fmla="*/ 5 h 9"/>
                  <a:gd name="T16" fmla="*/ 22 w 22"/>
                  <a:gd name="T17" fmla="*/ 9 h 9"/>
                  <a:gd name="T18" fmla="*/ 20 w 22"/>
                  <a:gd name="T19" fmla="*/ 9 h 9"/>
                  <a:gd name="T20" fmla="*/ 20 w 22"/>
                  <a:gd name="T21" fmla="*/ 8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9">
                    <a:moveTo>
                      <a:pt x="20" y="8"/>
                    </a:moveTo>
                    <a:cubicBezTo>
                      <a:pt x="18" y="6"/>
                      <a:pt x="15" y="5"/>
                      <a:pt x="13" y="4"/>
                    </a:cubicBezTo>
                    <a:cubicBezTo>
                      <a:pt x="9" y="2"/>
                      <a:pt x="3" y="1"/>
                      <a:pt x="2" y="7"/>
                    </a:cubicBezTo>
                    <a:cubicBezTo>
                      <a:pt x="2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2" y="1"/>
                      <a:pt x="6" y="0"/>
                      <a:pt x="11" y="1"/>
                    </a:cubicBezTo>
                    <a:cubicBezTo>
                      <a:pt x="14" y="2"/>
                      <a:pt x="16" y="4"/>
                      <a:pt x="19" y="5"/>
                    </a:cubicBezTo>
                    <a:cubicBezTo>
                      <a:pt x="20" y="6"/>
                      <a:pt x="21" y="7"/>
                      <a:pt x="22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8"/>
                      <a:pt x="20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2" name="Freeform 5044"/>
              <p:cNvSpPr/>
              <p:nvPr/>
            </p:nvSpPr>
            <p:spPr bwMode="auto">
              <a:xfrm>
                <a:off x="5916" y="2178"/>
                <a:ext cx="3" cy="2"/>
              </a:xfrm>
              <a:custGeom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3" name="Freeform 5045"/>
              <p:cNvSpPr/>
              <p:nvPr/>
            </p:nvSpPr>
            <p:spPr bwMode="auto">
              <a:xfrm>
                <a:off x="5931" y="2261"/>
                <a:ext cx="73" cy="29"/>
              </a:xfrm>
              <a:custGeom>
                <a:gdLst>
                  <a:gd name="T0" fmla="*/ 3 w 31"/>
                  <a:gd name="T1" fmla="*/ 12 h 12"/>
                  <a:gd name="T2" fmla="*/ 0 w 31"/>
                  <a:gd name="T3" fmla="*/ 12 h 12"/>
                  <a:gd name="T4" fmla="*/ 9 w 31"/>
                  <a:gd name="T5" fmla="*/ 6 h 12"/>
                  <a:gd name="T6" fmla="*/ 29 w 31"/>
                  <a:gd name="T7" fmla="*/ 0 h 12"/>
                  <a:gd name="T8" fmla="*/ 31 w 31"/>
                  <a:gd name="T9" fmla="*/ 1 h 12"/>
                  <a:gd name="T10" fmla="*/ 3 w 31"/>
                  <a:gd name="T11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2">
                    <a:moveTo>
                      <a:pt x="3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3" y="9"/>
                      <a:pt x="6" y="7"/>
                      <a:pt x="9" y="6"/>
                    </a:cubicBezTo>
                    <a:cubicBezTo>
                      <a:pt x="15" y="2"/>
                      <a:pt x="22" y="0"/>
                      <a:pt x="29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1" y="2"/>
                      <a:pt x="11" y="6"/>
                      <a:pt x="3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4" name="Freeform 5046"/>
              <p:cNvSpPr/>
              <p:nvPr/>
            </p:nvSpPr>
            <p:spPr bwMode="auto">
              <a:xfrm flipH="1">
                <a:off x="6004" y="2264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5" name="Freeform 5047"/>
              <p:cNvSpPr/>
              <p:nvPr/>
            </p:nvSpPr>
            <p:spPr bwMode="auto">
              <a:xfrm flipH="1">
                <a:off x="6004" y="2264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106" name="Group 5249"/>
            <p:cNvGrpSpPr/>
            <p:nvPr/>
          </p:nvGrpSpPr>
          <p:grpSpPr>
            <a:xfrm>
              <a:off x="5829" y="2192"/>
              <a:ext cx="1116" cy="817"/>
              <a:chOff x="5829" y="2192"/>
              <a:chExt cx="1116" cy="817"/>
            </a:xfrm>
          </p:grpSpPr>
          <p:sp>
            <p:nvSpPr>
              <p:cNvPr id="6586" name="Freeform 5049"/>
              <p:cNvSpPr/>
              <p:nvPr/>
            </p:nvSpPr>
            <p:spPr bwMode="auto">
              <a:xfrm>
                <a:off x="5999" y="2261"/>
                <a:ext cx="5" cy="3"/>
              </a:xfrm>
              <a:custGeom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7" name="Freeform 5050"/>
              <p:cNvSpPr>
                <a:spLocks noEditPoints="1"/>
              </p:cNvSpPr>
              <p:nvPr/>
            </p:nvSpPr>
            <p:spPr bwMode="auto">
              <a:xfrm>
                <a:off x="5829" y="2192"/>
                <a:ext cx="151" cy="98"/>
              </a:xfrm>
              <a:custGeom>
                <a:gdLst>
                  <a:gd name="T0" fmla="*/ 45 w 64"/>
                  <a:gd name="T1" fmla="*/ 1 h 41"/>
                  <a:gd name="T2" fmla="*/ 43 w 64"/>
                  <a:gd name="T3" fmla="*/ 0 h 41"/>
                  <a:gd name="T4" fmla="*/ 39 w 64"/>
                  <a:gd name="T5" fmla="*/ 9 h 41"/>
                  <a:gd name="T6" fmla="*/ 39 w 64"/>
                  <a:gd name="T7" fmla="*/ 10 h 41"/>
                  <a:gd name="T8" fmla="*/ 36 w 64"/>
                  <a:gd name="T9" fmla="*/ 11 h 41"/>
                  <a:gd name="T10" fmla="*/ 32 w 64"/>
                  <a:gd name="T11" fmla="*/ 10 h 41"/>
                  <a:gd name="T12" fmla="*/ 25 w 64"/>
                  <a:gd name="T13" fmla="*/ 11 h 41"/>
                  <a:gd name="T14" fmla="*/ 20 w 64"/>
                  <a:gd name="T15" fmla="*/ 24 h 41"/>
                  <a:gd name="T16" fmla="*/ 20 w 64"/>
                  <a:gd name="T17" fmla="*/ 24 h 41"/>
                  <a:gd name="T18" fmla="*/ 16 w 64"/>
                  <a:gd name="T19" fmla="*/ 26 h 41"/>
                  <a:gd name="T20" fmla="*/ 13 w 64"/>
                  <a:gd name="T21" fmla="*/ 30 h 41"/>
                  <a:gd name="T22" fmla="*/ 2 w 64"/>
                  <a:gd name="T23" fmla="*/ 35 h 41"/>
                  <a:gd name="T24" fmla="*/ 0 w 64"/>
                  <a:gd name="T25" fmla="*/ 41 h 41"/>
                  <a:gd name="T26" fmla="*/ 2 w 64"/>
                  <a:gd name="T27" fmla="*/ 41 h 41"/>
                  <a:gd name="T28" fmla="*/ 3 w 64"/>
                  <a:gd name="T29" fmla="*/ 36 h 41"/>
                  <a:gd name="T30" fmla="*/ 8 w 64"/>
                  <a:gd name="T31" fmla="*/ 32 h 41"/>
                  <a:gd name="T32" fmla="*/ 13 w 64"/>
                  <a:gd name="T33" fmla="*/ 31 h 41"/>
                  <a:gd name="T34" fmla="*/ 15 w 64"/>
                  <a:gd name="T35" fmla="*/ 40 h 41"/>
                  <a:gd name="T36" fmla="*/ 14 w 64"/>
                  <a:gd name="T37" fmla="*/ 41 h 41"/>
                  <a:gd name="T38" fmla="*/ 17 w 64"/>
                  <a:gd name="T39" fmla="*/ 41 h 41"/>
                  <a:gd name="T40" fmla="*/ 27 w 64"/>
                  <a:gd name="T41" fmla="*/ 40 h 41"/>
                  <a:gd name="T42" fmla="*/ 27 w 64"/>
                  <a:gd name="T43" fmla="*/ 41 h 41"/>
                  <a:gd name="T44" fmla="*/ 29 w 64"/>
                  <a:gd name="T45" fmla="*/ 41 h 41"/>
                  <a:gd name="T46" fmla="*/ 31 w 64"/>
                  <a:gd name="T47" fmla="*/ 39 h 41"/>
                  <a:gd name="T48" fmla="*/ 64 w 64"/>
                  <a:gd name="T49" fmla="*/ 21 h 41"/>
                  <a:gd name="T50" fmla="*/ 57 w 64"/>
                  <a:gd name="T51" fmla="*/ 14 h 41"/>
                  <a:gd name="T52" fmla="*/ 53 w 64"/>
                  <a:gd name="T53" fmla="*/ 13 h 41"/>
                  <a:gd name="T54" fmla="*/ 53 w 64"/>
                  <a:gd name="T55" fmla="*/ 10 h 41"/>
                  <a:gd name="T56" fmla="*/ 52 w 64"/>
                  <a:gd name="T57" fmla="*/ 9 h 41"/>
                  <a:gd name="T58" fmla="*/ 51 w 64"/>
                  <a:gd name="T59" fmla="*/ 12 h 41"/>
                  <a:gd name="T60" fmla="*/ 40 w 64"/>
                  <a:gd name="T61" fmla="*/ 9 h 41"/>
                  <a:gd name="T62" fmla="*/ 45 w 64"/>
                  <a:gd name="T63" fmla="*/ 1 h 41"/>
                  <a:gd name="T64" fmla="*/ 50 w 64"/>
                  <a:gd name="T65" fmla="*/ 15 h 41"/>
                  <a:gd name="T66" fmla="*/ 60 w 64"/>
                  <a:gd name="T67" fmla="*/ 20 h 41"/>
                  <a:gd name="T68" fmla="*/ 61 w 64"/>
                  <a:gd name="T69" fmla="*/ 20 h 41"/>
                  <a:gd name="T70" fmla="*/ 46 w 64"/>
                  <a:gd name="T71" fmla="*/ 25 h 41"/>
                  <a:gd name="T72" fmla="*/ 50 w 64"/>
                  <a:gd name="T73" fmla="*/ 15 h 41"/>
                  <a:gd name="T74" fmla="*/ 30 w 64"/>
                  <a:gd name="T75" fmla="*/ 25 h 41"/>
                  <a:gd name="T76" fmla="*/ 37 w 64"/>
                  <a:gd name="T77" fmla="*/ 23 h 41"/>
                  <a:gd name="T78" fmla="*/ 44 w 64"/>
                  <a:gd name="T79" fmla="*/ 26 h 41"/>
                  <a:gd name="T80" fmla="*/ 33 w 64"/>
                  <a:gd name="T81" fmla="*/ 34 h 41"/>
                  <a:gd name="T82" fmla="*/ 29 w 64"/>
                  <a:gd name="T83" fmla="*/ 38 h 41"/>
                  <a:gd name="T84" fmla="*/ 30 w 64"/>
                  <a:gd name="T85" fmla="*/ 25 h 41"/>
                  <a:gd name="T86" fmla="*/ 27 w 64"/>
                  <a:gd name="T87" fmla="*/ 26 h 41"/>
                  <a:gd name="T88" fmla="*/ 26 w 64"/>
                  <a:gd name="T89" fmla="*/ 37 h 41"/>
                  <a:gd name="T90" fmla="*/ 16 w 64"/>
                  <a:gd name="T91" fmla="*/ 39 h 41"/>
                  <a:gd name="T92" fmla="*/ 17 w 64"/>
                  <a:gd name="T93" fmla="*/ 28 h 41"/>
                  <a:gd name="T94" fmla="*/ 27 w 64"/>
                  <a:gd name="T95" fmla="*/ 26 h 41"/>
                  <a:gd name="T96" fmla="*/ 35 w 64"/>
                  <a:gd name="T97" fmla="*/ 12 h 41"/>
                  <a:gd name="T98" fmla="*/ 32 w 64"/>
                  <a:gd name="T99" fmla="*/ 22 h 41"/>
                  <a:gd name="T100" fmla="*/ 29 w 64"/>
                  <a:gd name="T101" fmla="*/ 24 h 41"/>
                  <a:gd name="T102" fmla="*/ 28 w 64"/>
                  <a:gd name="T103" fmla="*/ 25 h 41"/>
                  <a:gd name="T104" fmla="*/ 22 w 64"/>
                  <a:gd name="T105" fmla="*/ 24 h 41"/>
                  <a:gd name="T106" fmla="*/ 22 w 64"/>
                  <a:gd name="T107" fmla="*/ 24 h 41"/>
                  <a:gd name="T108" fmla="*/ 25 w 64"/>
                  <a:gd name="T109" fmla="*/ 14 h 41"/>
                  <a:gd name="T110" fmla="*/ 35 w 64"/>
                  <a:gd name="T111" fmla="*/ 12 h 41"/>
                  <a:gd name="T112" fmla="*/ 50 w 64"/>
                  <a:gd name="T113" fmla="*/ 13 h 41"/>
                  <a:gd name="T114" fmla="*/ 44 w 64"/>
                  <a:gd name="T115" fmla="*/ 24 h 41"/>
                  <a:gd name="T116" fmla="*/ 37 w 64"/>
                  <a:gd name="T117" fmla="*/ 21 h 41"/>
                  <a:gd name="T118" fmla="*/ 33 w 64"/>
                  <a:gd name="T119" fmla="*/ 21 h 41"/>
                  <a:gd name="T120" fmla="*/ 38 w 64"/>
                  <a:gd name="T121" fmla="*/ 12 h 41"/>
                  <a:gd name="T122" fmla="*/ 50 w 64"/>
                  <a:gd name="T123" fmla="*/ 13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4" h="41">
                    <a:moveTo>
                      <a:pt x="45" y="1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41" y="3"/>
                      <a:pt x="39" y="6"/>
                      <a:pt x="39" y="9"/>
                    </a:cubicBezTo>
                    <a:cubicBezTo>
                      <a:pt x="39" y="9"/>
                      <a:pt x="39" y="9"/>
                      <a:pt x="39" y="10"/>
                    </a:cubicBezTo>
                    <a:cubicBezTo>
                      <a:pt x="38" y="10"/>
                      <a:pt x="37" y="10"/>
                      <a:pt x="36" y="11"/>
                    </a:cubicBezTo>
                    <a:cubicBezTo>
                      <a:pt x="35" y="10"/>
                      <a:pt x="33" y="10"/>
                      <a:pt x="32" y="10"/>
                    </a:cubicBezTo>
                    <a:cubicBezTo>
                      <a:pt x="30" y="9"/>
                      <a:pt x="28" y="10"/>
                      <a:pt x="25" y="11"/>
                    </a:cubicBezTo>
                    <a:cubicBezTo>
                      <a:pt x="21" y="13"/>
                      <a:pt x="19" y="20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5"/>
                      <a:pt x="17" y="26"/>
                      <a:pt x="16" y="26"/>
                    </a:cubicBezTo>
                    <a:cubicBezTo>
                      <a:pt x="15" y="28"/>
                      <a:pt x="14" y="29"/>
                      <a:pt x="13" y="30"/>
                    </a:cubicBezTo>
                    <a:cubicBezTo>
                      <a:pt x="9" y="30"/>
                      <a:pt x="4" y="31"/>
                      <a:pt x="2" y="35"/>
                    </a:cubicBezTo>
                    <a:cubicBezTo>
                      <a:pt x="0" y="37"/>
                      <a:pt x="0" y="39"/>
                      <a:pt x="0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39"/>
                      <a:pt x="2" y="37"/>
                      <a:pt x="3" y="36"/>
                    </a:cubicBezTo>
                    <a:cubicBezTo>
                      <a:pt x="4" y="34"/>
                      <a:pt x="6" y="33"/>
                      <a:pt x="8" y="32"/>
                    </a:cubicBezTo>
                    <a:cubicBezTo>
                      <a:pt x="10" y="31"/>
                      <a:pt x="11" y="31"/>
                      <a:pt x="13" y="31"/>
                    </a:cubicBezTo>
                    <a:cubicBezTo>
                      <a:pt x="12" y="34"/>
                      <a:pt x="13" y="37"/>
                      <a:pt x="15" y="40"/>
                    </a:cubicBezTo>
                    <a:cubicBezTo>
                      <a:pt x="14" y="40"/>
                      <a:pt x="14" y="41"/>
                      <a:pt x="14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20" y="39"/>
                      <a:pt x="25" y="38"/>
                      <a:pt x="27" y="40"/>
                    </a:cubicBezTo>
                    <a:cubicBezTo>
                      <a:pt x="27" y="40"/>
                      <a:pt x="27" y="40"/>
                      <a:pt x="27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30" y="40"/>
                      <a:pt x="31" y="39"/>
                      <a:pt x="31" y="39"/>
                    </a:cubicBezTo>
                    <a:cubicBezTo>
                      <a:pt x="40" y="30"/>
                      <a:pt x="52" y="23"/>
                      <a:pt x="64" y="21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5" y="13"/>
                      <a:pt x="54" y="13"/>
                      <a:pt x="53" y="13"/>
                    </a:cubicBezTo>
                    <a:cubicBezTo>
                      <a:pt x="53" y="12"/>
                      <a:pt x="53" y="11"/>
                      <a:pt x="53" y="10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1" y="10"/>
                      <a:pt x="51" y="11"/>
                      <a:pt x="51" y="12"/>
                    </a:cubicBezTo>
                    <a:cubicBezTo>
                      <a:pt x="48" y="9"/>
                      <a:pt x="44" y="8"/>
                      <a:pt x="40" y="9"/>
                    </a:cubicBezTo>
                    <a:cubicBezTo>
                      <a:pt x="40" y="6"/>
                      <a:pt x="42" y="3"/>
                      <a:pt x="45" y="1"/>
                    </a:cubicBezTo>
                    <a:close/>
                    <a:moveTo>
                      <a:pt x="50" y="15"/>
                    </a:moveTo>
                    <a:cubicBezTo>
                      <a:pt x="54" y="14"/>
                      <a:pt x="60" y="15"/>
                      <a:pt x="60" y="20"/>
                    </a:cubicBezTo>
                    <a:cubicBezTo>
                      <a:pt x="60" y="20"/>
                      <a:pt x="60" y="20"/>
                      <a:pt x="61" y="20"/>
                    </a:cubicBezTo>
                    <a:cubicBezTo>
                      <a:pt x="56" y="21"/>
                      <a:pt x="51" y="23"/>
                      <a:pt x="46" y="25"/>
                    </a:cubicBezTo>
                    <a:cubicBezTo>
                      <a:pt x="45" y="21"/>
                      <a:pt x="46" y="16"/>
                      <a:pt x="50" y="15"/>
                    </a:cubicBezTo>
                    <a:close/>
                    <a:moveTo>
                      <a:pt x="30" y="25"/>
                    </a:moveTo>
                    <a:cubicBezTo>
                      <a:pt x="32" y="23"/>
                      <a:pt x="35" y="23"/>
                      <a:pt x="37" y="23"/>
                    </a:cubicBezTo>
                    <a:cubicBezTo>
                      <a:pt x="40" y="23"/>
                      <a:pt x="42" y="25"/>
                      <a:pt x="44" y="26"/>
                    </a:cubicBezTo>
                    <a:cubicBezTo>
                      <a:pt x="40" y="29"/>
                      <a:pt x="37" y="31"/>
                      <a:pt x="33" y="34"/>
                    </a:cubicBezTo>
                    <a:cubicBezTo>
                      <a:pt x="32" y="35"/>
                      <a:pt x="30" y="37"/>
                      <a:pt x="29" y="38"/>
                    </a:cubicBezTo>
                    <a:cubicBezTo>
                      <a:pt x="26" y="34"/>
                      <a:pt x="27" y="29"/>
                      <a:pt x="30" y="25"/>
                    </a:cubicBezTo>
                    <a:close/>
                    <a:moveTo>
                      <a:pt x="27" y="26"/>
                    </a:moveTo>
                    <a:cubicBezTo>
                      <a:pt x="25" y="29"/>
                      <a:pt x="25" y="34"/>
                      <a:pt x="26" y="37"/>
                    </a:cubicBezTo>
                    <a:cubicBezTo>
                      <a:pt x="23" y="36"/>
                      <a:pt x="19" y="38"/>
                      <a:pt x="16" y="39"/>
                    </a:cubicBezTo>
                    <a:cubicBezTo>
                      <a:pt x="14" y="35"/>
                      <a:pt x="13" y="31"/>
                      <a:pt x="17" y="28"/>
                    </a:cubicBezTo>
                    <a:cubicBezTo>
                      <a:pt x="19" y="25"/>
                      <a:pt x="24" y="24"/>
                      <a:pt x="27" y="26"/>
                    </a:cubicBezTo>
                    <a:close/>
                    <a:moveTo>
                      <a:pt x="35" y="12"/>
                    </a:moveTo>
                    <a:cubicBezTo>
                      <a:pt x="32" y="14"/>
                      <a:pt x="30" y="18"/>
                      <a:pt x="32" y="22"/>
                    </a:cubicBezTo>
                    <a:cubicBezTo>
                      <a:pt x="31" y="22"/>
                      <a:pt x="30" y="23"/>
                      <a:pt x="29" y="24"/>
                    </a:cubicBezTo>
                    <a:cubicBezTo>
                      <a:pt x="29" y="24"/>
                      <a:pt x="29" y="24"/>
                      <a:pt x="28" y="25"/>
                    </a:cubicBezTo>
                    <a:cubicBezTo>
                      <a:pt x="26" y="24"/>
                      <a:pt x="24" y="23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0"/>
                      <a:pt x="22" y="16"/>
                      <a:pt x="25" y="14"/>
                    </a:cubicBezTo>
                    <a:cubicBezTo>
                      <a:pt x="27" y="12"/>
                      <a:pt x="32" y="10"/>
                      <a:pt x="35" y="12"/>
                    </a:cubicBezTo>
                    <a:close/>
                    <a:moveTo>
                      <a:pt x="50" y="13"/>
                    </a:moveTo>
                    <a:cubicBezTo>
                      <a:pt x="46" y="15"/>
                      <a:pt x="43" y="20"/>
                      <a:pt x="44" y="24"/>
                    </a:cubicBezTo>
                    <a:cubicBezTo>
                      <a:pt x="42" y="22"/>
                      <a:pt x="40" y="21"/>
                      <a:pt x="37" y="21"/>
                    </a:cubicBezTo>
                    <a:cubicBezTo>
                      <a:pt x="36" y="21"/>
                      <a:pt x="34" y="21"/>
                      <a:pt x="33" y="21"/>
                    </a:cubicBezTo>
                    <a:cubicBezTo>
                      <a:pt x="32" y="18"/>
                      <a:pt x="35" y="14"/>
                      <a:pt x="38" y="12"/>
                    </a:cubicBezTo>
                    <a:cubicBezTo>
                      <a:pt x="42" y="9"/>
                      <a:pt x="47" y="10"/>
                      <a:pt x="5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8" name="Freeform 5051"/>
              <p:cNvSpPr/>
              <p:nvPr/>
            </p:nvSpPr>
            <p:spPr bwMode="auto">
              <a:xfrm>
                <a:off x="6004" y="2278"/>
                <a:ext cx="24" cy="12"/>
              </a:xfrm>
              <a:custGeom>
                <a:gdLst>
                  <a:gd name="T0" fmla="*/ 24 w 24"/>
                  <a:gd name="T1" fmla="*/ 12 h 12"/>
                  <a:gd name="T2" fmla="*/ 0 w 24"/>
                  <a:gd name="T3" fmla="*/ 12 h 12"/>
                  <a:gd name="T4" fmla="*/ 12 w 24"/>
                  <a:gd name="T5" fmla="*/ 0 h 12"/>
                  <a:gd name="T6" fmla="*/ 12 w 24"/>
                  <a:gd name="T7" fmla="*/ 0 h 12"/>
                  <a:gd name="T8" fmla="*/ 24 w 24"/>
                  <a:gd name="T9" fmla="*/ 12 h 12"/>
                  <a:gd name="T10" fmla="*/ 24 w 24"/>
                  <a:gd name="T11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2">
                    <a:moveTo>
                      <a:pt x="24" y="12"/>
                    </a:moveTo>
                    <a:lnTo>
                      <a:pt x="0" y="1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24" y="12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9" name="Freeform 5052"/>
              <p:cNvSpPr/>
              <p:nvPr/>
            </p:nvSpPr>
            <p:spPr bwMode="auto">
              <a:xfrm>
                <a:off x="6016" y="2278"/>
                <a:ext cx="12" cy="12"/>
              </a:xfrm>
              <a:custGeom>
                <a:gdLst>
                  <a:gd name="T0" fmla="*/ 0 w 12"/>
                  <a:gd name="T1" fmla="*/ 0 h 12"/>
                  <a:gd name="T2" fmla="*/ 12 w 12"/>
                  <a:gd name="T3" fmla="*/ 12 h 12"/>
                  <a:gd name="T4" fmla="*/ 12 w 12"/>
                  <a:gd name="T5" fmla="*/ 12 h 12"/>
                  <a:gd name="T6" fmla="*/ 0 w 12"/>
                  <a:gd name="T7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lnTo>
                      <a:pt x="12" y="12"/>
                    </a:lnTo>
                    <a:lnTo>
                      <a:pt x="12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0" name="Freeform 5053"/>
              <p:cNvSpPr/>
              <p:nvPr/>
            </p:nvSpPr>
            <p:spPr bwMode="auto">
              <a:xfrm>
                <a:off x="6879" y="3009"/>
                <a:ext cx="3" cy="0"/>
              </a:xfrm>
              <a:custGeom>
                <a:gdLst>
                  <a:gd name="T0" fmla="*/ 1 w 1"/>
                  <a:gd name="T1" fmla="*/ 0 w 1"/>
                  <a:gd name="T2" fmla="*/ 1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1" name="Freeform 5054"/>
              <p:cNvSpPr/>
              <p:nvPr/>
            </p:nvSpPr>
            <p:spPr bwMode="auto">
              <a:xfrm>
                <a:off x="6837" y="3004"/>
                <a:ext cx="21" cy="5"/>
              </a:xfrm>
              <a:custGeom>
                <a:gdLst>
                  <a:gd name="T0" fmla="*/ 9 w 9"/>
                  <a:gd name="T1" fmla="*/ 2 h 2"/>
                  <a:gd name="T2" fmla="*/ 0 w 9"/>
                  <a:gd name="T3" fmla="*/ 2 h 2"/>
                  <a:gd name="T4" fmla="*/ 9 w 9"/>
                  <a:gd name="T5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2">
                    <a:moveTo>
                      <a:pt x="9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0"/>
                      <a:pt x="6" y="0"/>
                      <a:pt x="9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2" name="Freeform 5055"/>
              <p:cNvSpPr/>
              <p:nvPr/>
            </p:nvSpPr>
            <p:spPr bwMode="auto">
              <a:xfrm>
                <a:off x="6799" y="2954"/>
                <a:ext cx="28" cy="29"/>
              </a:xfrm>
              <a:custGeom>
                <a:gdLst>
                  <a:gd name="T0" fmla="*/ 7 w 12"/>
                  <a:gd name="T1" fmla="*/ 12 h 12"/>
                  <a:gd name="T2" fmla="*/ 6 w 12"/>
                  <a:gd name="T3" fmla="*/ 11 h 12"/>
                  <a:gd name="T4" fmla="*/ 6 w 12"/>
                  <a:gd name="T5" fmla="*/ 11 h 12"/>
                  <a:gd name="T6" fmla="*/ 0 w 12"/>
                  <a:gd name="T7" fmla="*/ 2 h 12"/>
                  <a:gd name="T8" fmla="*/ 3 w 12"/>
                  <a:gd name="T9" fmla="*/ 0 h 12"/>
                  <a:gd name="T10" fmla="*/ 12 w 12"/>
                  <a:gd name="T11" fmla="*/ 8 h 12"/>
                  <a:gd name="T12" fmla="*/ 7 w 12"/>
                  <a:gd name="T13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7" y="12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7"/>
                      <a:pt x="3" y="4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9"/>
                      <a:pt x="8" y="10"/>
                      <a:pt x="7" y="1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3" name="Freeform 5056"/>
              <p:cNvSpPr/>
              <p:nvPr/>
            </p:nvSpPr>
            <p:spPr bwMode="auto">
              <a:xfrm>
                <a:off x="6806" y="2952"/>
                <a:ext cx="31" cy="21"/>
              </a:xfrm>
              <a:custGeom>
                <a:gdLst>
                  <a:gd name="T0" fmla="*/ 7 w 13"/>
                  <a:gd name="T1" fmla="*/ 1 h 9"/>
                  <a:gd name="T2" fmla="*/ 13 w 13"/>
                  <a:gd name="T3" fmla="*/ 9 h 9"/>
                  <a:gd name="T4" fmla="*/ 9 w 13"/>
                  <a:gd name="T5" fmla="*/ 9 h 9"/>
                  <a:gd name="T6" fmla="*/ 0 w 13"/>
                  <a:gd name="T7" fmla="*/ 1 h 9"/>
                  <a:gd name="T8" fmla="*/ 7 w 13"/>
                  <a:gd name="T9" fmla="*/ 1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7" y="1"/>
                    </a:moveTo>
                    <a:cubicBezTo>
                      <a:pt x="11" y="2"/>
                      <a:pt x="13" y="5"/>
                      <a:pt x="13" y="9"/>
                    </a:cubicBezTo>
                    <a:cubicBezTo>
                      <a:pt x="12" y="9"/>
                      <a:pt x="10" y="9"/>
                      <a:pt x="9" y="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4" y="0"/>
                      <a:pt x="7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4" name="Freeform 5057"/>
              <p:cNvSpPr/>
              <p:nvPr/>
            </p:nvSpPr>
            <p:spPr bwMode="auto">
              <a:xfrm>
                <a:off x="6856" y="2902"/>
                <a:ext cx="23" cy="26"/>
              </a:xfrm>
              <a:custGeom>
                <a:gdLst>
                  <a:gd name="T0" fmla="*/ 6 w 10"/>
                  <a:gd name="T1" fmla="*/ 0 h 11"/>
                  <a:gd name="T2" fmla="*/ 9 w 10"/>
                  <a:gd name="T3" fmla="*/ 8 h 11"/>
                  <a:gd name="T4" fmla="*/ 0 w 10"/>
                  <a:gd name="T5" fmla="*/ 11 h 11"/>
                  <a:gd name="T6" fmla="*/ 0 w 10"/>
                  <a:gd name="T7" fmla="*/ 8 h 11"/>
                  <a:gd name="T8" fmla="*/ 6 w 10"/>
                  <a:gd name="T9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6" y="0"/>
                    </a:moveTo>
                    <a:cubicBezTo>
                      <a:pt x="10" y="1"/>
                      <a:pt x="10" y="5"/>
                      <a:pt x="9" y="8"/>
                    </a:cubicBezTo>
                    <a:cubicBezTo>
                      <a:pt x="6" y="9"/>
                      <a:pt x="3" y="10"/>
                      <a:pt x="0" y="11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5"/>
                      <a:pt x="1" y="0"/>
                      <a:pt x="6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5" name="Freeform 5058"/>
              <p:cNvSpPr/>
              <p:nvPr/>
            </p:nvSpPr>
            <p:spPr bwMode="auto">
              <a:xfrm>
                <a:off x="6853" y="2933"/>
                <a:ext cx="21" cy="21"/>
              </a:xfrm>
              <a:custGeom>
                <a:gdLst>
                  <a:gd name="T0" fmla="*/ 5 w 9"/>
                  <a:gd name="T1" fmla="*/ 5 h 9"/>
                  <a:gd name="T2" fmla="*/ 1 w 9"/>
                  <a:gd name="T3" fmla="*/ 9 h 9"/>
                  <a:gd name="T4" fmla="*/ 1 w 9"/>
                  <a:gd name="T5" fmla="*/ 2 h 9"/>
                  <a:gd name="T6" fmla="*/ 9 w 9"/>
                  <a:gd name="T7" fmla="*/ 0 h 9"/>
                  <a:gd name="T8" fmla="*/ 5 w 9"/>
                  <a:gd name="T9" fmla="*/ 5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5"/>
                    </a:moveTo>
                    <a:cubicBezTo>
                      <a:pt x="4" y="7"/>
                      <a:pt x="2" y="8"/>
                      <a:pt x="1" y="9"/>
                    </a:cubicBezTo>
                    <a:cubicBezTo>
                      <a:pt x="0" y="7"/>
                      <a:pt x="1" y="4"/>
                      <a:pt x="1" y="2"/>
                    </a:cubicBezTo>
                    <a:cubicBezTo>
                      <a:pt x="3" y="1"/>
                      <a:pt x="6" y="0"/>
                      <a:pt x="9" y="0"/>
                    </a:cubicBezTo>
                    <a:cubicBezTo>
                      <a:pt x="8" y="2"/>
                      <a:pt x="6" y="3"/>
                      <a:pt x="5" y="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6" name="Freeform 5059"/>
              <p:cNvSpPr/>
              <p:nvPr/>
            </p:nvSpPr>
            <p:spPr bwMode="auto">
              <a:xfrm>
                <a:off x="6856" y="2921"/>
                <a:ext cx="21" cy="17"/>
              </a:xfrm>
              <a:custGeom>
                <a:gdLst>
                  <a:gd name="T0" fmla="*/ 0 w 9"/>
                  <a:gd name="T1" fmla="*/ 3 h 7"/>
                  <a:gd name="T2" fmla="*/ 9 w 9"/>
                  <a:gd name="T3" fmla="*/ 0 h 7"/>
                  <a:gd name="T4" fmla="*/ 8 w 9"/>
                  <a:gd name="T5" fmla="*/ 3 h 7"/>
                  <a:gd name="T6" fmla="*/ 8 w 9"/>
                  <a:gd name="T7" fmla="*/ 5 h 7"/>
                  <a:gd name="T8" fmla="*/ 0 w 9"/>
                  <a:gd name="T9" fmla="*/ 7 h 7"/>
                  <a:gd name="T10" fmla="*/ 0 w 9"/>
                  <a:gd name="T11" fmla="*/ 5 h 7"/>
                  <a:gd name="T12" fmla="*/ 0 w 9"/>
                  <a:gd name="T13" fmla="*/ 3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3" y="2"/>
                      <a:pt x="6" y="1"/>
                      <a:pt x="9" y="0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5" y="5"/>
                      <a:pt x="2" y="6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7" name="Freeform 5060"/>
              <p:cNvSpPr/>
              <p:nvPr/>
            </p:nvSpPr>
            <p:spPr bwMode="auto">
              <a:xfrm>
                <a:off x="6792" y="2949"/>
                <a:ext cx="12" cy="10"/>
              </a:xfrm>
              <a:custGeom>
                <a:gdLst>
                  <a:gd name="T0" fmla="*/ 5 w 5"/>
                  <a:gd name="T1" fmla="*/ 1 h 4"/>
                  <a:gd name="T2" fmla="*/ 1 w 5"/>
                  <a:gd name="T3" fmla="*/ 4 h 4"/>
                  <a:gd name="T4" fmla="*/ 1 w 5"/>
                  <a:gd name="T5" fmla="*/ 4 h 4"/>
                  <a:gd name="T6" fmla="*/ 0 w 5"/>
                  <a:gd name="T7" fmla="*/ 3 h 4"/>
                  <a:gd name="T8" fmla="*/ 4 w 5"/>
                  <a:gd name="T9" fmla="*/ 0 h 4"/>
                  <a:gd name="T10" fmla="*/ 5 w 5"/>
                  <a:gd name="T11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1"/>
                      <a:pt x="2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8" name="Freeform 5061"/>
              <p:cNvSpPr/>
              <p:nvPr/>
            </p:nvSpPr>
            <p:spPr bwMode="auto">
              <a:xfrm>
                <a:off x="6808" y="2933"/>
                <a:ext cx="19" cy="7"/>
              </a:xfrm>
              <a:custGeom>
                <a:gdLst>
                  <a:gd name="T0" fmla="*/ 8 w 8"/>
                  <a:gd name="T1" fmla="*/ 1 h 3"/>
                  <a:gd name="T2" fmla="*/ 0 w 8"/>
                  <a:gd name="T3" fmla="*/ 3 h 3"/>
                  <a:gd name="T4" fmla="*/ 3 w 8"/>
                  <a:gd name="T5" fmla="*/ 0 h 3"/>
                  <a:gd name="T6" fmla="*/ 8 w 8"/>
                  <a:gd name="T7" fmla="*/ 1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6" y="2"/>
                      <a:pt x="3" y="3"/>
                      <a:pt x="0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7" y="1"/>
                      <a:pt x="8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9" name="Freeform 5062"/>
              <p:cNvSpPr/>
              <p:nvPr/>
            </p:nvSpPr>
            <p:spPr bwMode="auto">
              <a:xfrm>
                <a:off x="6903" y="3004"/>
                <a:ext cx="21" cy="5"/>
              </a:xfrm>
              <a:custGeom>
                <a:gdLst>
                  <a:gd name="T0" fmla="*/ 9 w 9"/>
                  <a:gd name="T1" fmla="*/ 2 h 2"/>
                  <a:gd name="T2" fmla="*/ 0 w 9"/>
                  <a:gd name="T3" fmla="*/ 2 h 2"/>
                  <a:gd name="T4" fmla="*/ 2 w 9"/>
                  <a:gd name="T5" fmla="*/ 0 h 2"/>
                  <a:gd name="T6" fmla="*/ 9 w 9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9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5" y="0"/>
                      <a:pt x="7" y="1"/>
                      <a:pt x="9" y="2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0" name="Freeform 5063"/>
              <p:cNvSpPr/>
              <p:nvPr/>
            </p:nvSpPr>
            <p:spPr bwMode="auto">
              <a:xfrm>
                <a:off x="6815" y="2942"/>
                <a:ext cx="78" cy="38"/>
              </a:xfrm>
              <a:custGeom>
                <a:gdLst>
                  <a:gd name="T0" fmla="*/ 15 w 33"/>
                  <a:gd name="T1" fmla="*/ 8 h 16"/>
                  <a:gd name="T2" fmla="*/ 17 w 33"/>
                  <a:gd name="T3" fmla="*/ 8 h 16"/>
                  <a:gd name="T4" fmla="*/ 33 w 33"/>
                  <a:gd name="T5" fmla="*/ 13 h 16"/>
                  <a:gd name="T6" fmla="*/ 27 w 33"/>
                  <a:gd name="T7" fmla="*/ 15 h 16"/>
                  <a:gd name="T8" fmla="*/ 26 w 33"/>
                  <a:gd name="T9" fmla="*/ 15 h 16"/>
                  <a:gd name="T10" fmla="*/ 14 w 33"/>
                  <a:gd name="T11" fmla="*/ 16 h 16"/>
                  <a:gd name="T12" fmla="*/ 12 w 33"/>
                  <a:gd name="T13" fmla="*/ 14 h 16"/>
                  <a:gd name="T14" fmla="*/ 10 w 33"/>
                  <a:gd name="T15" fmla="*/ 13 h 16"/>
                  <a:gd name="T16" fmla="*/ 4 w 33"/>
                  <a:gd name="T17" fmla="*/ 3 h 16"/>
                  <a:gd name="T18" fmla="*/ 0 w 33"/>
                  <a:gd name="T19" fmla="*/ 3 h 16"/>
                  <a:gd name="T20" fmla="*/ 10 w 33"/>
                  <a:gd name="T21" fmla="*/ 0 h 16"/>
                  <a:gd name="T22" fmla="*/ 15 w 33"/>
                  <a:gd name="T23" fmla="*/ 8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16">
                    <a:moveTo>
                      <a:pt x="15" y="8"/>
                    </a:moveTo>
                    <a:cubicBezTo>
                      <a:pt x="15" y="8"/>
                      <a:pt x="16" y="9"/>
                      <a:pt x="17" y="8"/>
                    </a:cubicBezTo>
                    <a:cubicBezTo>
                      <a:pt x="23" y="6"/>
                      <a:pt x="29" y="8"/>
                      <a:pt x="33" y="13"/>
                    </a:cubicBezTo>
                    <a:cubicBezTo>
                      <a:pt x="31" y="14"/>
                      <a:pt x="29" y="15"/>
                      <a:pt x="27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3" y="13"/>
                      <a:pt x="18" y="13"/>
                      <a:pt x="14" y="16"/>
                    </a:cubicBezTo>
                    <a:cubicBezTo>
                      <a:pt x="13" y="15"/>
                      <a:pt x="12" y="14"/>
                      <a:pt x="12" y="14"/>
                    </a:cubicBezTo>
                    <a:cubicBezTo>
                      <a:pt x="11" y="14"/>
                      <a:pt x="11" y="14"/>
                      <a:pt x="10" y="13"/>
                    </a:cubicBezTo>
                    <a:cubicBezTo>
                      <a:pt x="11" y="9"/>
                      <a:pt x="8" y="5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4" y="2"/>
                      <a:pt x="7" y="1"/>
                      <a:pt x="10" y="0"/>
                    </a:cubicBezTo>
                    <a:cubicBezTo>
                      <a:pt x="13" y="2"/>
                      <a:pt x="15" y="5"/>
                      <a:pt x="15" y="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1" name="Freeform 5064"/>
              <p:cNvSpPr/>
              <p:nvPr/>
            </p:nvSpPr>
            <p:spPr bwMode="auto">
              <a:xfrm>
                <a:off x="6884" y="2980"/>
                <a:ext cx="21" cy="26"/>
              </a:xfrm>
              <a:custGeom>
                <a:gdLst>
                  <a:gd name="T0" fmla="*/ 3 w 9"/>
                  <a:gd name="T1" fmla="*/ 11 h 11"/>
                  <a:gd name="T2" fmla="*/ 2 w 9"/>
                  <a:gd name="T3" fmla="*/ 11 h 11"/>
                  <a:gd name="T4" fmla="*/ 0 w 9"/>
                  <a:gd name="T5" fmla="*/ 2 h 11"/>
                  <a:gd name="T6" fmla="*/ 6 w 9"/>
                  <a:gd name="T7" fmla="*/ 0 h 11"/>
                  <a:gd name="T8" fmla="*/ 9 w 9"/>
                  <a:gd name="T9" fmla="*/ 7 h 11"/>
                  <a:gd name="T10" fmla="*/ 3 w 9"/>
                  <a:gd name="T11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3" y="11"/>
                    </a:moveTo>
                    <a:cubicBezTo>
                      <a:pt x="3" y="11"/>
                      <a:pt x="3" y="11"/>
                      <a:pt x="2" y="11"/>
                    </a:cubicBezTo>
                    <a:cubicBezTo>
                      <a:pt x="2" y="7"/>
                      <a:pt x="2" y="4"/>
                      <a:pt x="0" y="2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8" y="2"/>
                      <a:pt x="8" y="4"/>
                      <a:pt x="9" y="7"/>
                    </a:cubicBezTo>
                    <a:cubicBezTo>
                      <a:pt x="7" y="9"/>
                      <a:pt x="5" y="10"/>
                      <a:pt x="3" y="1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2" name="Freeform 5065"/>
              <p:cNvSpPr/>
              <p:nvPr/>
            </p:nvSpPr>
            <p:spPr bwMode="auto">
              <a:xfrm>
                <a:off x="6891" y="2997"/>
                <a:ext cx="17" cy="12"/>
              </a:xfrm>
              <a:custGeom>
                <a:gdLst>
                  <a:gd name="T0" fmla="*/ 6 w 7"/>
                  <a:gd name="T1" fmla="*/ 0 h 5"/>
                  <a:gd name="T2" fmla="*/ 6 w 7"/>
                  <a:gd name="T3" fmla="*/ 2 h 5"/>
                  <a:gd name="T4" fmla="*/ 6 w 7"/>
                  <a:gd name="T5" fmla="*/ 2 h 5"/>
                  <a:gd name="T6" fmla="*/ 7 w 7"/>
                  <a:gd name="T7" fmla="*/ 3 h 5"/>
                  <a:gd name="T8" fmla="*/ 7 w 7"/>
                  <a:gd name="T9" fmla="*/ 3 h 5"/>
                  <a:gd name="T10" fmla="*/ 5 w 7"/>
                  <a:gd name="T11" fmla="*/ 5 h 5"/>
                  <a:gd name="T12" fmla="*/ 1 w 7"/>
                  <a:gd name="T13" fmla="*/ 5 h 5"/>
                  <a:gd name="T14" fmla="*/ 0 w 7"/>
                  <a:gd name="T15" fmla="*/ 4 h 5"/>
                  <a:gd name="T16" fmla="*/ 6 w 7"/>
                  <a:gd name="T1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2" y="3"/>
                      <a:pt x="4" y="2"/>
                      <a:pt x="6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3" name="Freeform 5066"/>
              <p:cNvSpPr/>
              <p:nvPr/>
            </p:nvSpPr>
            <p:spPr bwMode="auto">
              <a:xfrm>
                <a:off x="6879" y="2973"/>
                <a:ext cx="19" cy="12"/>
              </a:xfrm>
              <a:custGeom>
                <a:gdLst>
                  <a:gd name="T0" fmla="*/ 8 w 8"/>
                  <a:gd name="T1" fmla="*/ 3 h 5"/>
                  <a:gd name="T2" fmla="*/ 2 w 8"/>
                  <a:gd name="T3" fmla="*/ 5 h 5"/>
                  <a:gd name="T4" fmla="*/ 0 w 8"/>
                  <a:gd name="T5" fmla="*/ 2 h 5"/>
                  <a:gd name="T6" fmla="*/ 6 w 8"/>
                  <a:gd name="T7" fmla="*/ 0 h 5"/>
                  <a:gd name="T8" fmla="*/ 8 w 8"/>
                  <a:gd name="T9" fmla="*/ 3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8" y="3"/>
                    </a:moveTo>
                    <a:cubicBezTo>
                      <a:pt x="6" y="3"/>
                      <a:pt x="4" y="4"/>
                      <a:pt x="2" y="5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2" y="2"/>
                      <a:pt x="4" y="1"/>
                      <a:pt x="6" y="0"/>
                    </a:cubicBezTo>
                    <a:cubicBezTo>
                      <a:pt x="7" y="1"/>
                      <a:pt x="7" y="2"/>
                      <a:pt x="8" y="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4" name="Freeform 5067"/>
              <p:cNvSpPr/>
              <p:nvPr/>
            </p:nvSpPr>
            <p:spPr bwMode="auto">
              <a:xfrm>
                <a:off x="6801" y="2935"/>
                <a:ext cx="38" cy="17"/>
              </a:xfrm>
              <a:custGeom>
                <a:gdLst>
                  <a:gd name="T0" fmla="*/ 3 w 16"/>
                  <a:gd name="T1" fmla="*/ 2 h 7"/>
                  <a:gd name="T2" fmla="*/ 11 w 16"/>
                  <a:gd name="T3" fmla="*/ 0 h 7"/>
                  <a:gd name="T4" fmla="*/ 12 w 16"/>
                  <a:gd name="T5" fmla="*/ 1 h 7"/>
                  <a:gd name="T6" fmla="*/ 16 w 16"/>
                  <a:gd name="T7" fmla="*/ 3 h 7"/>
                  <a:gd name="T8" fmla="*/ 6 w 16"/>
                  <a:gd name="T9" fmla="*/ 6 h 7"/>
                  <a:gd name="T10" fmla="*/ 1 w 16"/>
                  <a:gd name="T11" fmla="*/ 7 h 7"/>
                  <a:gd name="T12" fmla="*/ 0 w 16"/>
                  <a:gd name="T13" fmla="*/ 6 h 7"/>
                  <a:gd name="T14" fmla="*/ 3 w 16"/>
                  <a:gd name="T15" fmla="*/ 2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3" y="2"/>
                    </a:moveTo>
                    <a:cubicBezTo>
                      <a:pt x="6" y="2"/>
                      <a:pt x="9" y="1"/>
                      <a:pt x="11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4" y="1"/>
                      <a:pt x="15" y="2"/>
                      <a:pt x="16" y="3"/>
                    </a:cubicBezTo>
                    <a:cubicBezTo>
                      <a:pt x="13" y="4"/>
                      <a:pt x="10" y="5"/>
                      <a:pt x="6" y="6"/>
                    </a:cubicBezTo>
                    <a:cubicBezTo>
                      <a:pt x="4" y="5"/>
                      <a:pt x="3" y="6"/>
                      <a:pt x="1" y="7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5" name="Freeform 5068"/>
              <p:cNvSpPr/>
              <p:nvPr/>
            </p:nvSpPr>
            <p:spPr bwMode="auto">
              <a:xfrm>
                <a:off x="6915" y="2964"/>
                <a:ext cx="26" cy="30"/>
              </a:xfrm>
              <a:custGeom>
                <a:gdLst>
                  <a:gd name="T0" fmla="*/ 3 w 11"/>
                  <a:gd name="T1" fmla="*/ 2 h 13"/>
                  <a:gd name="T2" fmla="*/ 8 w 11"/>
                  <a:gd name="T3" fmla="*/ 0 h 13"/>
                  <a:gd name="T4" fmla="*/ 11 w 11"/>
                  <a:gd name="T5" fmla="*/ 3 h 13"/>
                  <a:gd name="T6" fmla="*/ 7 w 11"/>
                  <a:gd name="T7" fmla="*/ 8 h 13"/>
                  <a:gd name="T8" fmla="*/ 0 w 11"/>
                  <a:gd name="T9" fmla="*/ 13 h 13"/>
                  <a:gd name="T10" fmla="*/ 3 w 11"/>
                  <a:gd name="T11" fmla="*/ 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3" y="2"/>
                    </a:moveTo>
                    <a:cubicBezTo>
                      <a:pt x="4" y="2"/>
                      <a:pt x="6" y="1"/>
                      <a:pt x="8" y="0"/>
                    </a:cubicBezTo>
                    <a:cubicBezTo>
                      <a:pt x="9" y="1"/>
                      <a:pt x="10" y="2"/>
                      <a:pt x="11" y="3"/>
                    </a:cubicBezTo>
                    <a:cubicBezTo>
                      <a:pt x="10" y="5"/>
                      <a:pt x="8" y="7"/>
                      <a:pt x="7" y="8"/>
                    </a:cubicBezTo>
                    <a:cubicBezTo>
                      <a:pt x="5" y="10"/>
                      <a:pt x="3" y="12"/>
                      <a:pt x="0" y="13"/>
                    </a:cubicBezTo>
                    <a:cubicBezTo>
                      <a:pt x="2" y="10"/>
                      <a:pt x="3" y="7"/>
                      <a:pt x="3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6" name="Freeform 5069"/>
              <p:cNvSpPr/>
              <p:nvPr/>
            </p:nvSpPr>
            <p:spPr bwMode="auto">
              <a:xfrm>
                <a:off x="6912" y="2947"/>
                <a:ext cx="31" cy="50"/>
              </a:xfrm>
              <a:custGeom>
                <a:gdLst>
                  <a:gd name="T0" fmla="*/ 3 w 13"/>
                  <a:gd name="T1" fmla="*/ 11 h 21"/>
                  <a:gd name="T2" fmla="*/ 12 w 13"/>
                  <a:gd name="T3" fmla="*/ 6 h 21"/>
                  <a:gd name="T4" fmla="*/ 12 w 13"/>
                  <a:gd name="T5" fmla="*/ 10 h 21"/>
                  <a:gd name="T6" fmla="*/ 9 w 13"/>
                  <a:gd name="T7" fmla="*/ 7 h 21"/>
                  <a:gd name="T8" fmla="*/ 4 w 13"/>
                  <a:gd name="T9" fmla="*/ 9 h 21"/>
                  <a:gd name="T10" fmla="*/ 1 w 13"/>
                  <a:gd name="T11" fmla="*/ 20 h 21"/>
                  <a:gd name="T12" fmla="*/ 0 w 13"/>
                  <a:gd name="T13" fmla="*/ 21 h 21"/>
                  <a:gd name="T14" fmla="*/ 3 w 13"/>
                  <a:gd name="T15" fmla="*/ 11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1">
                    <a:moveTo>
                      <a:pt x="3" y="11"/>
                    </a:moveTo>
                    <a:cubicBezTo>
                      <a:pt x="4" y="7"/>
                      <a:pt x="8" y="0"/>
                      <a:pt x="12" y="6"/>
                    </a:cubicBezTo>
                    <a:cubicBezTo>
                      <a:pt x="13" y="7"/>
                      <a:pt x="13" y="9"/>
                      <a:pt x="12" y="10"/>
                    </a:cubicBezTo>
                    <a:cubicBezTo>
                      <a:pt x="11" y="9"/>
                      <a:pt x="10" y="8"/>
                      <a:pt x="9" y="7"/>
                    </a:cubicBezTo>
                    <a:cubicBezTo>
                      <a:pt x="7" y="8"/>
                      <a:pt x="5" y="9"/>
                      <a:pt x="4" y="9"/>
                    </a:cubicBezTo>
                    <a:cubicBezTo>
                      <a:pt x="4" y="14"/>
                      <a:pt x="3" y="17"/>
                      <a:pt x="1" y="20"/>
                    </a:cubicBezTo>
                    <a:cubicBezTo>
                      <a:pt x="1" y="21"/>
                      <a:pt x="0" y="21"/>
                      <a:pt x="0" y="21"/>
                    </a:cubicBezTo>
                    <a:cubicBezTo>
                      <a:pt x="1" y="18"/>
                      <a:pt x="1" y="14"/>
                      <a:pt x="3" y="1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7" name="Freeform 5070"/>
              <p:cNvSpPr/>
              <p:nvPr/>
            </p:nvSpPr>
            <p:spPr bwMode="auto">
              <a:xfrm>
                <a:off x="6773" y="2961"/>
                <a:ext cx="35" cy="33"/>
              </a:xfrm>
              <a:custGeom>
                <a:gdLst>
                  <a:gd name="T0" fmla="*/ 15 w 15"/>
                  <a:gd name="T1" fmla="*/ 8 h 14"/>
                  <a:gd name="T2" fmla="*/ 4 w 15"/>
                  <a:gd name="T3" fmla="*/ 14 h 14"/>
                  <a:gd name="T4" fmla="*/ 0 w 15"/>
                  <a:gd name="T5" fmla="*/ 7 h 14"/>
                  <a:gd name="T6" fmla="*/ 7 w 15"/>
                  <a:gd name="T7" fmla="*/ 0 h 14"/>
                  <a:gd name="T8" fmla="*/ 8 w 15"/>
                  <a:gd name="T9" fmla="*/ 0 h 14"/>
                  <a:gd name="T10" fmla="*/ 15 w 15"/>
                  <a:gd name="T11" fmla="*/ 8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15" y="8"/>
                    </a:moveTo>
                    <a:cubicBezTo>
                      <a:pt x="10" y="7"/>
                      <a:pt x="6" y="10"/>
                      <a:pt x="4" y="14"/>
                    </a:cubicBezTo>
                    <a:cubicBezTo>
                      <a:pt x="4" y="11"/>
                      <a:pt x="2" y="8"/>
                      <a:pt x="0" y="7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12" y="1"/>
                      <a:pt x="14" y="4"/>
                      <a:pt x="15" y="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8" name="Freeform 5071"/>
              <p:cNvSpPr/>
              <p:nvPr/>
            </p:nvSpPr>
            <p:spPr bwMode="auto">
              <a:xfrm>
                <a:off x="6851" y="2975"/>
                <a:ext cx="23" cy="12"/>
              </a:xfrm>
              <a:custGeom>
                <a:gdLst>
                  <a:gd name="T0" fmla="*/ 2 w 10"/>
                  <a:gd name="T1" fmla="*/ 5 h 5"/>
                  <a:gd name="T2" fmla="*/ 0 w 10"/>
                  <a:gd name="T3" fmla="*/ 3 h 5"/>
                  <a:gd name="T4" fmla="*/ 10 w 10"/>
                  <a:gd name="T5" fmla="*/ 2 h 5"/>
                  <a:gd name="T6" fmla="*/ 3 w 10"/>
                  <a:gd name="T7" fmla="*/ 4 h 5"/>
                  <a:gd name="T8" fmla="*/ 2 w 10"/>
                  <a:gd name="T9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2" y="5"/>
                    </a:moveTo>
                    <a:cubicBezTo>
                      <a:pt x="1" y="4"/>
                      <a:pt x="1" y="3"/>
                      <a:pt x="0" y="3"/>
                    </a:cubicBezTo>
                    <a:cubicBezTo>
                      <a:pt x="3" y="0"/>
                      <a:pt x="7" y="1"/>
                      <a:pt x="10" y="2"/>
                    </a:cubicBezTo>
                    <a:cubicBezTo>
                      <a:pt x="8" y="3"/>
                      <a:pt x="5" y="4"/>
                      <a:pt x="3" y="4"/>
                    </a:cubicBezTo>
                    <a:cubicBezTo>
                      <a:pt x="3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9" name="Freeform 5072"/>
              <p:cNvSpPr/>
              <p:nvPr/>
            </p:nvSpPr>
            <p:spPr bwMode="auto">
              <a:xfrm>
                <a:off x="6858" y="2987"/>
                <a:ext cx="28" cy="22"/>
              </a:xfrm>
              <a:custGeom>
                <a:gdLst>
                  <a:gd name="T0" fmla="*/ 11 w 12"/>
                  <a:gd name="T1" fmla="*/ 2 h 9"/>
                  <a:gd name="T2" fmla="*/ 12 w 12"/>
                  <a:gd name="T3" fmla="*/ 7 h 9"/>
                  <a:gd name="T4" fmla="*/ 4 w 12"/>
                  <a:gd name="T5" fmla="*/ 9 h 9"/>
                  <a:gd name="T6" fmla="*/ 3 w 12"/>
                  <a:gd name="T7" fmla="*/ 9 h 9"/>
                  <a:gd name="T8" fmla="*/ 2 w 12"/>
                  <a:gd name="T9" fmla="*/ 8 h 9"/>
                  <a:gd name="T10" fmla="*/ 0 w 12"/>
                  <a:gd name="T11" fmla="*/ 7 h 9"/>
                  <a:gd name="T12" fmla="*/ 0 w 12"/>
                  <a:gd name="T13" fmla="*/ 3 h 9"/>
                  <a:gd name="T14" fmla="*/ 10 w 12"/>
                  <a:gd name="T15" fmla="*/ 0 h 9"/>
                  <a:gd name="T16" fmla="*/ 11 w 12"/>
                  <a:gd name="T17" fmla="*/ 2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9">
                    <a:moveTo>
                      <a:pt x="11" y="2"/>
                    </a:moveTo>
                    <a:cubicBezTo>
                      <a:pt x="12" y="4"/>
                      <a:pt x="12" y="6"/>
                      <a:pt x="12" y="7"/>
                    </a:cubicBezTo>
                    <a:cubicBezTo>
                      <a:pt x="9" y="7"/>
                      <a:pt x="6" y="7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1" y="7"/>
                      <a:pt x="0" y="7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3" y="2"/>
                      <a:pt x="7" y="1"/>
                      <a:pt x="10" y="0"/>
                    </a:cubicBezTo>
                    <a:cubicBezTo>
                      <a:pt x="10" y="0"/>
                      <a:pt x="11" y="1"/>
                      <a:pt x="11" y="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0" name="Freeform 5073"/>
              <p:cNvSpPr/>
              <p:nvPr/>
            </p:nvSpPr>
            <p:spPr bwMode="auto">
              <a:xfrm>
                <a:off x="6856" y="2980"/>
                <a:ext cx="26" cy="14"/>
              </a:xfrm>
              <a:custGeom>
                <a:gdLst>
                  <a:gd name="T0" fmla="*/ 11 w 11"/>
                  <a:gd name="T1" fmla="*/ 3 h 6"/>
                  <a:gd name="T2" fmla="*/ 1 w 11"/>
                  <a:gd name="T3" fmla="*/ 6 h 6"/>
                  <a:gd name="T4" fmla="*/ 0 w 11"/>
                  <a:gd name="T5" fmla="*/ 3 h 6"/>
                  <a:gd name="T6" fmla="*/ 1 w 11"/>
                  <a:gd name="T7" fmla="*/ 2 h 6"/>
                  <a:gd name="T8" fmla="*/ 8 w 11"/>
                  <a:gd name="T9" fmla="*/ 0 h 6"/>
                  <a:gd name="T10" fmla="*/ 8 w 11"/>
                  <a:gd name="T11" fmla="*/ 0 h 6"/>
                  <a:gd name="T12" fmla="*/ 11 w 11"/>
                  <a:gd name="T13" fmla="*/ 3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11" y="3"/>
                    </a:moveTo>
                    <a:cubicBezTo>
                      <a:pt x="8" y="4"/>
                      <a:pt x="4" y="5"/>
                      <a:pt x="1" y="6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3" y="2"/>
                      <a:pt x="6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1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1" name="Freeform 5074"/>
              <p:cNvSpPr/>
              <p:nvPr/>
            </p:nvSpPr>
            <p:spPr bwMode="auto">
              <a:xfrm>
                <a:off x="6818" y="2978"/>
                <a:ext cx="38" cy="31"/>
              </a:xfrm>
              <a:custGeom>
                <a:gdLst>
                  <a:gd name="T0" fmla="*/ 14 w 16"/>
                  <a:gd name="T1" fmla="*/ 8 h 13"/>
                  <a:gd name="T2" fmla="*/ 16 w 16"/>
                  <a:gd name="T3" fmla="*/ 10 h 13"/>
                  <a:gd name="T4" fmla="*/ 16 w 16"/>
                  <a:gd name="T5" fmla="*/ 10 h 13"/>
                  <a:gd name="T6" fmla="*/ 6 w 16"/>
                  <a:gd name="T7" fmla="*/ 13 h 13"/>
                  <a:gd name="T8" fmla="*/ 5 w 16"/>
                  <a:gd name="T9" fmla="*/ 13 h 13"/>
                  <a:gd name="T10" fmla="*/ 5 w 16"/>
                  <a:gd name="T11" fmla="*/ 8 h 13"/>
                  <a:gd name="T12" fmla="*/ 0 w 16"/>
                  <a:gd name="T13" fmla="*/ 3 h 13"/>
                  <a:gd name="T14" fmla="*/ 0 w 16"/>
                  <a:gd name="T15" fmla="*/ 3 h 13"/>
                  <a:gd name="T16" fmla="*/ 5 w 16"/>
                  <a:gd name="T17" fmla="*/ 0 h 13"/>
                  <a:gd name="T18" fmla="*/ 11 w 16"/>
                  <a:gd name="T19" fmla="*/ 5 h 13"/>
                  <a:gd name="T20" fmla="*/ 14 w 16"/>
                  <a:gd name="T21" fmla="*/ 8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3">
                    <a:moveTo>
                      <a:pt x="14" y="8"/>
                    </a:move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9"/>
                      <a:pt x="8" y="10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5" y="10"/>
                      <a:pt x="5" y="8"/>
                    </a:cubicBezTo>
                    <a:cubicBezTo>
                      <a:pt x="4" y="6"/>
                      <a:pt x="2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11" y="5"/>
                      <a:pt x="11" y="5"/>
                      <a:pt x="11" y="5"/>
                    </a:cubicBez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2" name="Freeform 5075"/>
              <p:cNvSpPr/>
              <p:nvPr/>
            </p:nvSpPr>
            <p:spPr bwMode="auto">
              <a:xfrm>
                <a:off x="6830" y="2975"/>
                <a:ext cx="21" cy="15"/>
              </a:xfrm>
              <a:custGeom>
                <a:gdLst>
                  <a:gd name="T0" fmla="*/ 5 w 9"/>
                  <a:gd name="T1" fmla="*/ 1 h 6"/>
                  <a:gd name="T2" fmla="*/ 9 w 9"/>
                  <a:gd name="T3" fmla="*/ 5 h 6"/>
                  <a:gd name="T4" fmla="*/ 6 w 9"/>
                  <a:gd name="T5" fmla="*/ 6 h 6"/>
                  <a:gd name="T6" fmla="*/ 0 w 9"/>
                  <a:gd name="T7" fmla="*/ 1 h 6"/>
                  <a:gd name="T8" fmla="*/ 5 w 9"/>
                  <a:gd name="T9" fmla="*/ 1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5" y="1"/>
                    </a:moveTo>
                    <a:cubicBezTo>
                      <a:pt x="7" y="2"/>
                      <a:pt x="8" y="4"/>
                      <a:pt x="9" y="5"/>
                    </a:cubicBezTo>
                    <a:cubicBezTo>
                      <a:pt x="8" y="6"/>
                      <a:pt x="7" y="6"/>
                      <a:pt x="6" y="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3" name="Freeform 5076"/>
              <p:cNvSpPr/>
              <p:nvPr/>
            </p:nvSpPr>
            <p:spPr bwMode="auto">
              <a:xfrm>
                <a:off x="6851" y="2994"/>
                <a:ext cx="5" cy="8"/>
              </a:xfrm>
              <a:custGeom>
                <a:gdLst>
                  <a:gd name="T0" fmla="*/ 2 w 2"/>
                  <a:gd name="T1" fmla="*/ 3 h 3"/>
                  <a:gd name="T2" fmla="*/ 0 w 2"/>
                  <a:gd name="T3" fmla="*/ 1 h 3"/>
                  <a:gd name="T4" fmla="*/ 1 w 2"/>
                  <a:gd name="T5" fmla="*/ 0 h 3"/>
                  <a:gd name="T6" fmla="*/ 2 w 2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4" name="Freeform 5077"/>
              <p:cNvSpPr/>
              <p:nvPr/>
            </p:nvSpPr>
            <p:spPr bwMode="auto">
              <a:xfrm>
                <a:off x="6844" y="2987"/>
                <a:ext cx="9" cy="10"/>
              </a:xfrm>
              <a:custGeom>
                <a:gdLst>
                  <a:gd name="T0" fmla="*/ 3 w 4"/>
                  <a:gd name="T1" fmla="*/ 4 h 4"/>
                  <a:gd name="T2" fmla="*/ 0 w 4"/>
                  <a:gd name="T3" fmla="*/ 1 h 4"/>
                  <a:gd name="T4" fmla="*/ 3 w 4"/>
                  <a:gd name="T5" fmla="*/ 0 h 4"/>
                  <a:gd name="T6" fmla="*/ 4 w 4"/>
                  <a:gd name="T7" fmla="*/ 3 h 4"/>
                  <a:gd name="T8" fmla="*/ 3 w 4"/>
                  <a:gd name="T9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5" name="Freeform 5078"/>
              <p:cNvSpPr/>
              <p:nvPr/>
            </p:nvSpPr>
            <p:spPr bwMode="auto">
              <a:xfrm>
                <a:off x="6785" y="2983"/>
                <a:ext cx="42" cy="26"/>
              </a:xfrm>
              <a:custGeom>
                <a:gdLst>
                  <a:gd name="T0" fmla="*/ 0 w 18"/>
                  <a:gd name="T1" fmla="*/ 7 h 11"/>
                  <a:gd name="T2" fmla="*/ 10 w 18"/>
                  <a:gd name="T3" fmla="*/ 0 h 11"/>
                  <a:gd name="T4" fmla="*/ 16 w 18"/>
                  <a:gd name="T5" fmla="*/ 5 h 11"/>
                  <a:gd name="T6" fmla="*/ 18 w 18"/>
                  <a:gd name="T7" fmla="*/ 11 h 11"/>
                  <a:gd name="T8" fmla="*/ 11 w 18"/>
                  <a:gd name="T9" fmla="*/ 11 h 11"/>
                  <a:gd name="T10" fmla="*/ 0 w 18"/>
                  <a:gd name="T11" fmla="*/ 7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1">
                    <a:moveTo>
                      <a:pt x="0" y="7"/>
                    </a:moveTo>
                    <a:cubicBezTo>
                      <a:pt x="1" y="3"/>
                      <a:pt x="5" y="0"/>
                      <a:pt x="10" y="0"/>
                    </a:cubicBezTo>
                    <a:cubicBezTo>
                      <a:pt x="13" y="1"/>
                      <a:pt x="15" y="3"/>
                      <a:pt x="16" y="5"/>
                    </a:cubicBezTo>
                    <a:cubicBezTo>
                      <a:pt x="17" y="6"/>
                      <a:pt x="18" y="9"/>
                      <a:pt x="18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7" y="9"/>
                      <a:pt x="4" y="8"/>
                      <a:pt x="0" y="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6" name="Freeform 5079"/>
              <p:cNvSpPr/>
              <p:nvPr/>
            </p:nvSpPr>
            <p:spPr bwMode="auto">
              <a:xfrm>
                <a:off x="6754" y="2980"/>
                <a:ext cx="26" cy="19"/>
              </a:xfrm>
              <a:custGeom>
                <a:gdLst>
                  <a:gd name="T0" fmla="*/ 0 w 11"/>
                  <a:gd name="T1" fmla="*/ 6 h 8"/>
                  <a:gd name="T2" fmla="*/ 7 w 11"/>
                  <a:gd name="T3" fmla="*/ 0 h 8"/>
                  <a:gd name="T4" fmla="*/ 11 w 11"/>
                  <a:gd name="T5" fmla="*/ 8 h 8"/>
                  <a:gd name="T6" fmla="*/ 0 w 11"/>
                  <a:gd name="T7" fmla="*/ 6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0" y="6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2"/>
                      <a:pt x="11" y="5"/>
                      <a:pt x="11" y="8"/>
                    </a:cubicBezTo>
                    <a:cubicBezTo>
                      <a:pt x="7" y="7"/>
                      <a:pt x="4" y="7"/>
                      <a:pt x="0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7" name="Freeform 5080"/>
              <p:cNvSpPr/>
              <p:nvPr/>
            </p:nvSpPr>
            <p:spPr bwMode="auto">
              <a:xfrm>
                <a:off x="6742" y="2999"/>
                <a:ext cx="52" cy="10"/>
              </a:xfrm>
              <a:custGeom>
                <a:gdLst>
                  <a:gd name="T0" fmla="*/ 14 w 22"/>
                  <a:gd name="T1" fmla="*/ 2 h 4"/>
                  <a:gd name="T2" fmla="*/ 22 w 22"/>
                  <a:gd name="T3" fmla="*/ 4 h 4"/>
                  <a:gd name="T4" fmla="*/ 0 w 22"/>
                  <a:gd name="T5" fmla="*/ 4 h 4"/>
                  <a:gd name="T6" fmla="*/ 3 w 22"/>
                  <a:gd name="T7" fmla="*/ 0 h 4"/>
                  <a:gd name="T8" fmla="*/ 14 w 22"/>
                  <a:gd name="T9" fmla="*/ 2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">
                    <a:moveTo>
                      <a:pt x="14" y="2"/>
                    </a:moveTo>
                    <a:cubicBezTo>
                      <a:pt x="17" y="2"/>
                      <a:pt x="19" y="3"/>
                      <a:pt x="2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7" y="1"/>
                      <a:pt x="10" y="1"/>
                      <a:pt x="14" y="2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8" name="Freeform 5081"/>
              <p:cNvSpPr/>
              <p:nvPr/>
            </p:nvSpPr>
            <p:spPr bwMode="auto">
              <a:xfrm>
                <a:off x="6815" y="2930"/>
                <a:ext cx="19" cy="5"/>
              </a:xfrm>
              <a:custGeom>
                <a:gdLst>
                  <a:gd name="T0" fmla="*/ 2 w 8"/>
                  <a:gd name="T1" fmla="*/ 0 h 2"/>
                  <a:gd name="T2" fmla="*/ 7 w 8"/>
                  <a:gd name="T3" fmla="*/ 1 h 2"/>
                  <a:gd name="T4" fmla="*/ 8 w 8"/>
                  <a:gd name="T5" fmla="*/ 2 h 2"/>
                  <a:gd name="T6" fmla="*/ 5 w 8"/>
                  <a:gd name="T7" fmla="*/ 2 h 2"/>
                  <a:gd name="T8" fmla="*/ 0 w 8"/>
                  <a:gd name="T9" fmla="*/ 1 h 2"/>
                  <a:gd name="T10" fmla="*/ 2 w 8"/>
                  <a:gd name="T11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">
                    <a:moveTo>
                      <a:pt x="2" y="0"/>
                    </a:moveTo>
                    <a:cubicBezTo>
                      <a:pt x="4" y="0"/>
                      <a:pt x="6" y="0"/>
                      <a:pt x="7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4" y="2"/>
                      <a:pt x="2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9" name="Freeform 5082"/>
              <p:cNvSpPr/>
              <p:nvPr/>
            </p:nvSpPr>
            <p:spPr bwMode="auto">
              <a:xfrm>
                <a:off x="6851" y="2897"/>
                <a:ext cx="33" cy="33"/>
              </a:xfrm>
              <a:custGeom>
                <a:gdLst>
                  <a:gd name="T0" fmla="*/ 8 w 14"/>
                  <a:gd name="T1" fmla="*/ 2 h 14"/>
                  <a:gd name="T2" fmla="*/ 2 w 14"/>
                  <a:gd name="T3" fmla="*/ 10 h 14"/>
                  <a:gd name="T4" fmla="*/ 2 w 14"/>
                  <a:gd name="T5" fmla="*/ 13 h 14"/>
                  <a:gd name="T6" fmla="*/ 0 w 14"/>
                  <a:gd name="T7" fmla="*/ 14 h 14"/>
                  <a:gd name="T8" fmla="*/ 1 w 14"/>
                  <a:gd name="T9" fmla="*/ 8 h 14"/>
                  <a:gd name="T10" fmla="*/ 8 w 14"/>
                  <a:gd name="T11" fmla="*/ 1 h 14"/>
                  <a:gd name="T12" fmla="*/ 13 w 14"/>
                  <a:gd name="T13" fmla="*/ 10 h 14"/>
                  <a:gd name="T14" fmla="*/ 11 w 14"/>
                  <a:gd name="T15" fmla="*/ 10 h 14"/>
                  <a:gd name="T16" fmla="*/ 8 w 14"/>
                  <a:gd name="T17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4">
                    <a:moveTo>
                      <a:pt x="8" y="2"/>
                    </a:moveTo>
                    <a:cubicBezTo>
                      <a:pt x="3" y="2"/>
                      <a:pt x="2" y="7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2"/>
                      <a:pt x="0" y="10"/>
                      <a:pt x="1" y="8"/>
                    </a:cubicBezTo>
                    <a:cubicBezTo>
                      <a:pt x="1" y="4"/>
                      <a:pt x="4" y="0"/>
                      <a:pt x="8" y="1"/>
                    </a:cubicBezTo>
                    <a:cubicBezTo>
                      <a:pt x="12" y="2"/>
                      <a:pt x="14" y="6"/>
                      <a:pt x="13" y="10"/>
                    </a:cubicBezTo>
                    <a:cubicBezTo>
                      <a:pt x="13" y="10"/>
                      <a:pt x="12" y="10"/>
                      <a:pt x="11" y="10"/>
                    </a:cubicBezTo>
                    <a:cubicBezTo>
                      <a:pt x="12" y="7"/>
                      <a:pt x="12" y="3"/>
                      <a:pt x="8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0" name="Freeform 5083"/>
              <p:cNvSpPr/>
              <p:nvPr/>
            </p:nvSpPr>
            <p:spPr bwMode="auto">
              <a:xfrm>
                <a:off x="6931" y="2952"/>
                <a:ext cx="14" cy="12"/>
              </a:xfrm>
              <a:custGeom>
                <a:gdLst>
                  <a:gd name="T0" fmla="*/ 0 w 6"/>
                  <a:gd name="T1" fmla="*/ 0 h 5"/>
                  <a:gd name="T2" fmla="*/ 5 w 6"/>
                  <a:gd name="T3" fmla="*/ 2 h 5"/>
                  <a:gd name="T4" fmla="*/ 6 w 6"/>
                  <a:gd name="T5" fmla="*/ 5 h 5"/>
                  <a:gd name="T6" fmla="*/ 0 w 6"/>
                  <a:gd name="T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2" y="0"/>
                      <a:pt x="3" y="1"/>
                      <a:pt x="5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4" y="4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1" name="Freeform 5084"/>
              <p:cNvSpPr/>
              <p:nvPr/>
            </p:nvSpPr>
            <p:spPr bwMode="auto">
              <a:xfrm>
                <a:off x="6908" y="2971"/>
                <a:ext cx="35" cy="38"/>
              </a:xfrm>
              <a:custGeom>
                <a:gdLst>
                  <a:gd name="T0" fmla="*/ 3 w 15"/>
                  <a:gd name="T1" fmla="*/ 10 h 16"/>
                  <a:gd name="T2" fmla="*/ 10 w 15"/>
                  <a:gd name="T3" fmla="*/ 5 h 16"/>
                  <a:gd name="T4" fmla="*/ 14 w 15"/>
                  <a:gd name="T5" fmla="*/ 0 h 16"/>
                  <a:gd name="T6" fmla="*/ 15 w 15"/>
                  <a:gd name="T7" fmla="*/ 1 h 16"/>
                  <a:gd name="T8" fmla="*/ 15 w 15"/>
                  <a:gd name="T9" fmla="*/ 2 h 16"/>
                  <a:gd name="T10" fmla="*/ 2 w 15"/>
                  <a:gd name="T11" fmla="*/ 12 h 16"/>
                  <a:gd name="T12" fmla="*/ 10 w 15"/>
                  <a:gd name="T13" fmla="*/ 15 h 16"/>
                  <a:gd name="T14" fmla="*/ 10 w 15"/>
                  <a:gd name="T15" fmla="*/ 16 h 16"/>
                  <a:gd name="T16" fmla="*/ 7 w 15"/>
                  <a:gd name="T17" fmla="*/ 16 h 16"/>
                  <a:gd name="T18" fmla="*/ 0 w 15"/>
                  <a:gd name="T19" fmla="*/ 14 h 16"/>
                  <a:gd name="T20" fmla="*/ 3 w 15"/>
                  <a:gd name="T21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6">
                    <a:moveTo>
                      <a:pt x="3" y="10"/>
                    </a:moveTo>
                    <a:cubicBezTo>
                      <a:pt x="6" y="9"/>
                      <a:pt x="8" y="7"/>
                      <a:pt x="10" y="5"/>
                    </a:cubicBezTo>
                    <a:cubicBezTo>
                      <a:pt x="11" y="4"/>
                      <a:pt x="13" y="2"/>
                      <a:pt x="14" y="0"/>
                    </a:cubicBezTo>
                    <a:cubicBezTo>
                      <a:pt x="14" y="0"/>
                      <a:pt x="14" y="1"/>
                      <a:pt x="15" y="1"/>
                    </a:cubicBezTo>
                    <a:cubicBezTo>
                      <a:pt x="15" y="1"/>
                      <a:pt x="15" y="1"/>
                      <a:pt x="15" y="2"/>
                    </a:cubicBezTo>
                    <a:cubicBezTo>
                      <a:pt x="13" y="6"/>
                      <a:pt x="7" y="10"/>
                      <a:pt x="2" y="12"/>
                    </a:cubicBezTo>
                    <a:cubicBezTo>
                      <a:pt x="5" y="13"/>
                      <a:pt x="8" y="14"/>
                      <a:pt x="10" y="15"/>
                    </a:cubicBezTo>
                    <a:cubicBezTo>
                      <a:pt x="10" y="15"/>
                      <a:pt x="10" y="15"/>
                      <a:pt x="10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5" y="15"/>
                      <a:pt x="3" y="14"/>
                      <a:pt x="0" y="14"/>
                    </a:cubicBezTo>
                    <a:cubicBezTo>
                      <a:pt x="1" y="13"/>
                      <a:pt x="2" y="12"/>
                      <a:pt x="3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2" name="Freeform 5085"/>
              <p:cNvSpPr/>
              <p:nvPr/>
            </p:nvSpPr>
            <p:spPr bwMode="auto">
              <a:xfrm>
                <a:off x="6839" y="2930"/>
                <a:ext cx="59" cy="43"/>
              </a:xfrm>
              <a:custGeom>
                <a:gdLst>
                  <a:gd name="T0" fmla="*/ 5 w 25"/>
                  <a:gd name="T1" fmla="*/ 7 h 18"/>
                  <a:gd name="T2" fmla="*/ 5 w 25"/>
                  <a:gd name="T3" fmla="*/ 4 h 18"/>
                  <a:gd name="T4" fmla="*/ 7 w 25"/>
                  <a:gd name="T5" fmla="*/ 3 h 18"/>
                  <a:gd name="T6" fmla="*/ 7 w 25"/>
                  <a:gd name="T7" fmla="*/ 10 h 18"/>
                  <a:gd name="T8" fmla="*/ 11 w 25"/>
                  <a:gd name="T9" fmla="*/ 6 h 18"/>
                  <a:gd name="T10" fmla="*/ 15 w 25"/>
                  <a:gd name="T11" fmla="*/ 1 h 18"/>
                  <a:gd name="T12" fmla="*/ 17 w 25"/>
                  <a:gd name="T13" fmla="*/ 0 h 18"/>
                  <a:gd name="T14" fmla="*/ 14 w 25"/>
                  <a:gd name="T15" fmla="*/ 5 h 18"/>
                  <a:gd name="T16" fmla="*/ 8 w 25"/>
                  <a:gd name="T17" fmla="*/ 11 h 18"/>
                  <a:gd name="T18" fmla="*/ 25 w 25"/>
                  <a:gd name="T19" fmla="*/ 17 h 18"/>
                  <a:gd name="T20" fmla="*/ 23 w 25"/>
                  <a:gd name="T21" fmla="*/ 18 h 18"/>
                  <a:gd name="T22" fmla="*/ 7 w 25"/>
                  <a:gd name="T23" fmla="*/ 13 h 18"/>
                  <a:gd name="T24" fmla="*/ 5 w 25"/>
                  <a:gd name="T25" fmla="*/ 13 h 18"/>
                  <a:gd name="T26" fmla="*/ 0 w 25"/>
                  <a:gd name="T27" fmla="*/ 5 h 18"/>
                  <a:gd name="T28" fmla="*/ 2 w 25"/>
                  <a:gd name="T29" fmla="*/ 4 h 18"/>
                  <a:gd name="T30" fmla="*/ 5 w 25"/>
                  <a:gd name="T31" fmla="*/ 7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18">
                    <a:moveTo>
                      <a:pt x="5" y="7"/>
                    </a:moveTo>
                    <a:cubicBezTo>
                      <a:pt x="5" y="6"/>
                      <a:pt x="5" y="5"/>
                      <a:pt x="5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5"/>
                      <a:pt x="6" y="8"/>
                      <a:pt x="7" y="10"/>
                    </a:cubicBezTo>
                    <a:cubicBezTo>
                      <a:pt x="8" y="9"/>
                      <a:pt x="10" y="8"/>
                      <a:pt x="11" y="6"/>
                    </a:cubicBezTo>
                    <a:cubicBezTo>
                      <a:pt x="12" y="4"/>
                      <a:pt x="14" y="3"/>
                      <a:pt x="15" y="1"/>
                    </a:cubicBezTo>
                    <a:cubicBezTo>
                      <a:pt x="15" y="0"/>
                      <a:pt x="16" y="0"/>
                      <a:pt x="17" y="0"/>
                    </a:cubicBezTo>
                    <a:cubicBezTo>
                      <a:pt x="16" y="2"/>
                      <a:pt x="15" y="3"/>
                      <a:pt x="14" y="5"/>
                    </a:cubicBezTo>
                    <a:cubicBezTo>
                      <a:pt x="12" y="7"/>
                      <a:pt x="10" y="9"/>
                      <a:pt x="8" y="11"/>
                    </a:cubicBezTo>
                    <a:cubicBezTo>
                      <a:pt x="14" y="10"/>
                      <a:pt x="20" y="13"/>
                      <a:pt x="25" y="17"/>
                    </a:cubicBezTo>
                    <a:cubicBezTo>
                      <a:pt x="24" y="17"/>
                      <a:pt x="24" y="18"/>
                      <a:pt x="23" y="18"/>
                    </a:cubicBezTo>
                    <a:cubicBezTo>
                      <a:pt x="19" y="13"/>
                      <a:pt x="13" y="11"/>
                      <a:pt x="7" y="13"/>
                    </a:cubicBezTo>
                    <a:cubicBezTo>
                      <a:pt x="6" y="14"/>
                      <a:pt x="5" y="13"/>
                      <a:pt x="5" y="13"/>
                    </a:cubicBezTo>
                    <a:cubicBezTo>
                      <a:pt x="5" y="10"/>
                      <a:pt x="3" y="7"/>
                      <a:pt x="0" y="5"/>
                    </a:cubicBezTo>
                    <a:cubicBezTo>
                      <a:pt x="1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3" name="Freeform 5086"/>
              <p:cNvSpPr/>
              <p:nvPr/>
            </p:nvSpPr>
            <p:spPr bwMode="auto">
              <a:xfrm>
                <a:off x="6919" y="2957"/>
                <a:ext cx="8" cy="4"/>
              </a:xfrm>
              <a:custGeom>
                <a:gdLst>
                  <a:gd name="T0" fmla="*/ 3 w 3"/>
                  <a:gd name="T1" fmla="*/ 1 h 2"/>
                  <a:gd name="T2" fmla="*/ 0 w 3"/>
                  <a:gd name="T3" fmla="*/ 2 h 2"/>
                  <a:gd name="T4" fmla="*/ 1 w 3"/>
                  <a:gd name="T5" fmla="*/ 1 h 2"/>
                  <a:gd name="T6" fmla="*/ 2 w 3"/>
                  <a:gd name="T7" fmla="*/ 0 h 2"/>
                  <a:gd name="T8" fmla="*/ 3 w 3"/>
                  <a:gd name="T9" fmla="*/ 0 h 2"/>
                  <a:gd name="T10" fmla="*/ 3 w 3"/>
                  <a:gd name="T11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4" name="Freeform 5087"/>
              <p:cNvSpPr/>
              <p:nvPr/>
            </p:nvSpPr>
            <p:spPr bwMode="auto">
              <a:xfrm>
                <a:off x="6908" y="2973"/>
                <a:ext cx="7" cy="19"/>
              </a:xfrm>
              <a:custGeom>
                <a:gdLst>
                  <a:gd name="T0" fmla="*/ 0 w 3"/>
                  <a:gd name="T1" fmla="*/ 8 h 8"/>
                  <a:gd name="T2" fmla="*/ 2 w 3"/>
                  <a:gd name="T3" fmla="*/ 1 h 8"/>
                  <a:gd name="T4" fmla="*/ 3 w 3"/>
                  <a:gd name="T5" fmla="*/ 0 h 8"/>
                  <a:gd name="T6" fmla="*/ 0 w 3"/>
                  <a:gd name="T7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0" y="8"/>
                    </a:moveTo>
                    <a:cubicBezTo>
                      <a:pt x="1" y="6"/>
                      <a:pt x="1" y="3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3"/>
                      <a:pt x="2" y="6"/>
                      <a:pt x="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5" name="Freeform 5088"/>
              <p:cNvSpPr/>
              <p:nvPr/>
            </p:nvSpPr>
            <p:spPr bwMode="auto">
              <a:xfrm>
                <a:off x="6898" y="2978"/>
                <a:ext cx="10" cy="19"/>
              </a:xfrm>
              <a:custGeom>
                <a:gdLst>
                  <a:gd name="T0" fmla="*/ 4 w 4"/>
                  <a:gd name="T1" fmla="*/ 6 h 8"/>
                  <a:gd name="T2" fmla="*/ 3 w 4"/>
                  <a:gd name="T3" fmla="*/ 8 h 8"/>
                  <a:gd name="T4" fmla="*/ 0 w 4"/>
                  <a:gd name="T5" fmla="*/ 1 h 8"/>
                  <a:gd name="T6" fmla="*/ 2 w 4"/>
                  <a:gd name="T7" fmla="*/ 0 h 8"/>
                  <a:gd name="T8" fmla="*/ 4 w 4"/>
                  <a:gd name="T9" fmla="*/ 6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4" y="6"/>
                    </a:moveTo>
                    <a:cubicBezTo>
                      <a:pt x="4" y="7"/>
                      <a:pt x="3" y="7"/>
                      <a:pt x="3" y="8"/>
                    </a:cubicBezTo>
                    <a:cubicBezTo>
                      <a:pt x="2" y="5"/>
                      <a:pt x="2" y="3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2"/>
                      <a:pt x="4" y="4"/>
                      <a:pt x="4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6" name="Freeform 5089"/>
              <p:cNvSpPr/>
              <p:nvPr/>
            </p:nvSpPr>
            <p:spPr bwMode="auto">
              <a:xfrm>
                <a:off x="6851" y="2928"/>
                <a:ext cx="5" cy="12"/>
              </a:xfrm>
              <a:custGeom>
                <a:gdLst>
                  <a:gd name="T0" fmla="*/ 0 w 2"/>
                  <a:gd name="T1" fmla="*/ 1 h 5"/>
                  <a:gd name="T2" fmla="*/ 2 w 2"/>
                  <a:gd name="T3" fmla="*/ 0 h 5"/>
                  <a:gd name="T4" fmla="*/ 2 w 2"/>
                  <a:gd name="T5" fmla="*/ 2 h 5"/>
                  <a:gd name="T6" fmla="*/ 2 w 2"/>
                  <a:gd name="T7" fmla="*/ 4 h 5"/>
                  <a:gd name="T8" fmla="*/ 0 w 2"/>
                  <a:gd name="T9" fmla="*/ 5 h 5"/>
                  <a:gd name="T10" fmla="*/ 0 w 2"/>
                  <a:gd name="T11" fmla="*/ 1 h 5"/>
                  <a:gd name="T12" fmla="*/ 0 w 2"/>
                  <a:gd name="T13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7" name="Freeform 5090"/>
              <p:cNvSpPr/>
              <p:nvPr/>
            </p:nvSpPr>
            <p:spPr bwMode="auto">
              <a:xfrm>
                <a:off x="6905" y="2947"/>
                <a:ext cx="40" cy="57"/>
              </a:xfrm>
              <a:custGeom>
                <a:gdLst>
                  <a:gd name="T0" fmla="*/ 15 w 17"/>
                  <a:gd name="T1" fmla="*/ 10 h 24"/>
                  <a:gd name="T2" fmla="*/ 15 w 17"/>
                  <a:gd name="T3" fmla="*/ 6 h 24"/>
                  <a:gd name="T4" fmla="*/ 6 w 17"/>
                  <a:gd name="T5" fmla="*/ 11 h 24"/>
                  <a:gd name="T6" fmla="*/ 3 w 17"/>
                  <a:gd name="T7" fmla="*/ 21 h 24"/>
                  <a:gd name="T8" fmla="*/ 4 w 17"/>
                  <a:gd name="T9" fmla="*/ 20 h 24"/>
                  <a:gd name="T10" fmla="*/ 1 w 17"/>
                  <a:gd name="T11" fmla="*/ 24 h 24"/>
                  <a:gd name="T12" fmla="*/ 1 w 17"/>
                  <a:gd name="T13" fmla="*/ 24 h 24"/>
                  <a:gd name="T14" fmla="*/ 0 w 17"/>
                  <a:gd name="T15" fmla="*/ 23 h 24"/>
                  <a:gd name="T16" fmla="*/ 0 w 17"/>
                  <a:gd name="T17" fmla="*/ 23 h 24"/>
                  <a:gd name="T18" fmla="*/ 0 w 17"/>
                  <a:gd name="T19" fmla="*/ 21 h 24"/>
                  <a:gd name="T20" fmla="*/ 1 w 17"/>
                  <a:gd name="T21" fmla="*/ 19 h 24"/>
                  <a:gd name="T22" fmla="*/ 1 w 17"/>
                  <a:gd name="T23" fmla="*/ 20 h 24"/>
                  <a:gd name="T24" fmla="*/ 1 w 17"/>
                  <a:gd name="T25" fmla="*/ 19 h 24"/>
                  <a:gd name="T26" fmla="*/ 4 w 17"/>
                  <a:gd name="T27" fmla="*/ 11 h 24"/>
                  <a:gd name="T28" fmla="*/ 6 w 17"/>
                  <a:gd name="T29" fmla="*/ 6 h 24"/>
                  <a:gd name="T30" fmla="*/ 9 w 17"/>
                  <a:gd name="T31" fmla="*/ 5 h 24"/>
                  <a:gd name="T32" fmla="*/ 9 w 17"/>
                  <a:gd name="T33" fmla="*/ 4 h 24"/>
                  <a:gd name="T34" fmla="*/ 8 w 17"/>
                  <a:gd name="T35" fmla="*/ 4 h 24"/>
                  <a:gd name="T36" fmla="*/ 11 w 17"/>
                  <a:gd name="T37" fmla="*/ 2 h 24"/>
                  <a:gd name="T38" fmla="*/ 17 w 17"/>
                  <a:gd name="T39" fmla="*/ 7 h 24"/>
                  <a:gd name="T40" fmla="*/ 16 w 17"/>
                  <a:gd name="T41" fmla="*/ 12 h 24"/>
                  <a:gd name="T42" fmla="*/ 16 w 17"/>
                  <a:gd name="T43" fmla="*/ 11 h 24"/>
                  <a:gd name="T44" fmla="*/ 15 w 17"/>
                  <a:gd name="T45" fmla="*/ 1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24">
                    <a:moveTo>
                      <a:pt x="15" y="10"/>
                    </a:moveTo>
                    <a:cubicBezTo>
                      <a:pt x="16" y="9"/>
                      <a:pt x="16" y="7"/>
                      <a:pt x="15" y="6"/>
                    </a:cubicBezTo>
                    <a:cubicBezTo>
                      <a:pt x="11" y="0"/>
                      <a:pt x="7" y="7"/>
                      <a:pt x="6" y="11"/>
                    </a:cubicBezTo>
                    <a:cubicBezTo>
                      <a:pt x="4" y="14"/>
                      <a:pt x="4" y="18"/>
                      <a:pt x="3" y="21"/>
                    </a:cubicBezTo>
                    <a:cubicBezTo>
                      <a:pt x="3" y="21"/>
                      <a:pt x="4" y="21"/>
                      <a:pt x="4" y="20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4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2"/>
                      <a:pt x="0" y="22"/>
                      <a:pt x="0" y="21"/>
                    </a:cubicBezTo>
                    <a:cubicBezTo>
                      <a:pt x="0" y="20"/>
                      <a:pt x="1" y="20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19"/>
                      <a:pt x="1" y="19"/>
                    </a:cubicBezTo>
                    <a:cubicBezTo>
                      <a:pt x="3" y="17"/>
                      <a:pt x="4" y="14"/>
                      <a:pt x="4" y="11"/>
                    </a:cubicBezTo>
                    <a:cubicBezTo>
                      <a:pt x="4" y="9"/>
                      <a:pt x="5" y="8"/>
                      <a:pt x="6" y="6"/>
                    </a:cubicBezTo>
                    <a:cubicBezTo>
                      <a:pt x="7" y="6"/>
                      <a:pt x="8" y="5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10" y="2"/>
                      <a:pt x="11" y="2"/>
                    </a:cubicBezTo>
                    <a:cubicBezTo>
                      <a:pt x="13" y="4"/>
                      <a:pt x="15" y="6"/>
                      <a:pt x="17" y="7"/>
                    </a:cubicBezTo>
                    <a:cubicBezTo>
                      <a:pt x="17" y="9"/>
                      <a:pt x="17" y="10"/>
                      <a:pt x="16" y="1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1"/>
                      <a:pt x="15" y="10"/>
                      <a:pt x="15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8" name="Freeform 5091"/>
              <p:cNvSpPr/>
              <p:nvPr/>
            </p:nvSpPr>
            <p:spPr bwMode="auto">
              <a:xfrm>
                <a:off x="6893" y="2971"/>
                <a:ext cx="10" cy="9"/>
              </a:xfrm>
              <a:custGeom>
                <a:gdLst>
                  <a:gd name="T0" fmla="*/ 2 w 4"/>
                  <a:gd name="T1" fmla="*/ 4 h 4"/>
                  <a:gd name="T2" fmla="*/ 0 w 4"/>
                  <a:gd name="T3" fmla="*/ 1 h 4"/>
                  <a:gd name="T4" fmla="*/ 2 w 4"/>
                  <a:gd name="T5" fmla="*/ 0 h 4"/>
                  <a:gd name="T6" fmla="*/ 4 w 4"/>
                  <a:gd name="T7" fmla="*/ 3 h 4"/>
                  <a:gd name="T8" fmla="*/ 2 w 4"/>
                  <a:gd name="T9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1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3" y="2"/>
                      <a:pt x="4" y="3"/>
                    </a:cubicBezTo>
                    <a:cubicBezTo>
                      <a:pt x="3" y="3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9" name="Freeform 5092"/>
              <p:cNvSpPr/>
              <p:nvPr/>
            </p:nvSpPr>
            <p:spPr bwMode="auto">
              <a:xfrm>
                <a:off x="6827" y="2935"/>
                <a:ext cx="17" cy="7"/>
              </a:xfrm>
              <a:custGeom>
                <a:gdLst>
                  <a:gd name="T0" fmla="*/ 7 w 7"/>
                  <a:gd name="T1" fmla="*/ 2 h 3"/>
                  <a:gd name="T2" fmla="*/ 5 w 7"/>
                  <a:gd name="T3" fmla="*/ 3 h 3"/>
                  <a:gd name="T4" fmla="*/ 1 w 7"/>
                  <a:gd name="T5" fmla="*/ 1 h 3"/>
                  <a:gd name="T6" fmla="*/ 0 w 7"/>
                  <a:gd name="T7" fmla="*/ 0 h 3"/>
                  <a:gd name="T8" fmla="*/ 3 w 7"/>
                  <a:gd name="T9" fmla="*/ 0 h 3"/>
                  <a:gd name="T10" fmla="*/ 7 w 7"/>
                  <a:gd name="T11" fmla="*/ 2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2"/>
                    </a:moveTo>
                    <a:cubicBezTo>
                      <a:pt x="7" y="3"/>
                      <a:pt x="6" y="3"/>
                      <a:pt x="5" y="3"/>
                    </a:cubicBezTo>
                    <a:cubicBezTo>
                      <a:pt x="4" y="2"/>
                      <a:pt x="3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0" name="Freeform 5093"/>
              <p:cNvSpPr/>
              <p:nvPr/>
            </p:nvSpPr>
            <p:spPr bwMode="auto">
              <a:xfrm>
                <a:off x="6874" y="2921"/>
                <a:ext cx="8" cy="12"/>
              </a:xfrm>
              <a:custGeom>
                <a:gdLst>
                  <a:gd name="T0" fmla="*/ 1 w 3"/>
                  <a:gd name="T1" fmla="*/ 0 h 5"/>
                  <a:gd name="T2" fmla="*/ 3 w 3"/>
                  <a:gd name="T3" fmla="*/ 0 h 5"/>
                  <a:gd name="T4" fmla="*/ 3 w 3"/>
                  <a:gd name="T5" fmla="*/ 1 h 5"/>
                  <a:gd name="T6" fmla="*/ 2 w 3"/>
                  <a:gd name="T7" fmla="*/ 4 h 5"/>
                  <a:gd name="T8" fmla="*/ 0 w 3"/>
                  <a:gd name="T9" fmla="*/ 5 h 5"/>
                  <a:gd name="T10" fmla="*/ 0 w 3"/>
                  <a:gd name="T11" fmla="*/ 3 h 5"/>
                  <a:gd name="T12" fmla="*/ 1 w 3"/>
                  <a:gd name="T13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2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1" name="Freeform 5094"/>
              <p:cNvSpPr/>
              <p:nvPr/>
            </p:nvSpPr>
            <p:spPr bwMode="auto">
              <a:xfrm>
                <a:off x="6931" y="3006"/>
                <a:ext cx="3" cy="3"/>
              </a:xfrm>
              <a:custGeom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2" name="Freeform 5095"/>
              <p:cNvSpPr/>
              <p:nvPr/>
            </p:nvSpPr>
            <p:spPr bwMode="auto">
              <a:xfrm>
                <a:off x="6832" y="2999"/>
                <a:ext cx="28" cy="10"/>
              </a:xfrm>
              <a:custGeom>
                <a:gdLst>
                  <a:gd name="T0" fmla="*/ 10 w 12"/>
                  <a:gd name="T1" fmla="*/ 1 h 4"/>
                  <a:gd name="T2" fmla="*/ 10 w 12"/>
                  <a:gd name="T3" fmla="*/ 1 h 4"/>
                  <a:gd name="T4" fmla="*/ 12 w 12"/>
                  <a:gd name="T5" fmla="*/ 4 h 4"/>
                  <a:gd name="T6" fmla="*/ 11 w 12"/>
                  <a:gd name="T7" fmla="*/ 4 h 4"/>
                  <a:gd name="T8" fmla="*/ 2 w 12"/>
                  <a:gd name="T9" fmla="*/ 4 h 4"/>
                  <a:gd name="T10" fmla="*/ 0 w 12"/>
                  <a:gd name="T11" fmla="*/ 4 h 4"/>
                  <a:gd name="T12" fmla="*/ 10 w 12"/>
                  <a:gd name="T13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10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8" y="2"/>
                      <a:pt x="5" y="2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1"/>
                      <a:pt x="6" y="0"/>
                      <a:pt x="1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3" name="Freeform 5096"/>
              <p:cNvSpPr/>
              <p:nvPr/>
            </p:nvSpPr>
            <p:spPr bwMode="auto">
              <a:xfrm>
                <a:off x="6749" y="2952"/>
                <a:ext cx="81" cy="57"/>
              </a:xfrm>
              <a:custGeom>
                <a:gdLst>
                  <a:gd name="T0" fmla="*/ 0 w 34"/>
                  <a:gd name="T1" fmla="*/ 20 h 24"/>
                  <a:gd name="T2" fmla="*/ 2 w 34"/>
                  <a:gd name="T3" fmla="*/ 18 h 24"/>
                  <a:gd name="T4" fmla="*/ 13 w 34"/>
                  <a:gd name="T5" fmla="*/ 20 h 24"/>
                  <a:gd name="T6" fmla="*/ 9 w 34"/>
                  <a:gd name="T7" fmla="*/ 12 h 24"/>
                  <a:gd name="T8" fmla="*/ 10 w 34"/>
                  <a:gd name="T9" fmla="*/ 11 h 24"/>
                  <a:gd name="T10" fmla="*/ 14 w 34"/>
                  <a:gd name="T11" fmla="*/ 18 h 24"/>
                  <a:gd name="T12" fmla="*/ 25 w 34"/>
                  <a:gd name="T13" fmla="*/ 12 h 24"/>
                  <a:gd name="T14" fmla="*/ 18 w 34"/>
                  <a:gd name="T15" fmla="*/ 4 h 24"/>
                  <a:gd name="T16" fmla="*/ 17 w 34"/>
                  <a:gd name="T17" fmla="*/ 4 h 24"/>
                  <a:gd name="T18" fmla="*/ 18 w 34"/>
                  <a:gd name="T19" fmla="*/ 2 h 24"/>
                  <a:gd name="T20" fmla="*/ 19 w 34"/>
                  <a:gd name="T21" fmla="*/ 3 h 24"/>
                  <a:gd name="T22" fmla="*/ 19 w 34"/>
                  <a:gd name="T23" fmla="*/ 3 h 24"/>
                  <a:gd name="T24" fmla="*/ 23 w 34"/>
                  <a:gd name="T25" fmla="*/ 0 h 24"/>
                  <a:gd name="T26" fmla="*/ 23 w 34"/>
                  <a:gd name="T27" fmla="*/ 0 h 24"/>
                  <a:gd name="T28" fmla="*/ 24 w 34"/>
                  <a:gd name="T29" fmla="*/ 1 h 24"/>
                  <a:gd name="T30" fmla="*/ 21 w 34"/>
                  <a:gd name="T31" fmla="*/ 3 h 24"/>
                  <a:gd name="T32" fmla="*/ 27 w 34"/>
                  <a:gd name="T33" fmla="*/ 12 h 24"/>
                  <a:gd name="T34" fmla="*/ 27 w 34"/>
                  <a:gd name="T35" fmla="*/ 12 h 24"/>
                  <a:gd name="T36" fmla="*/ 28 w 34"/>
                  <a:gd name="T37" fmla="*/ 13 h 24"/>
                  <a:gd name="T38" fmla="*/ 33 w 34"/>
                  <a:gd name="T39" fmla="*/ 9 h 24"/>
                  <a:gd name="T40" fmla="*/ 34 w 34"/>
                  <a:gd name="T41" fmla="*/ 11 h 24"/>
                  <a:gd name="T42" fmla="*/ 29 w 34"/>
                  <a:gd name="T43" fmla="*/ 14 h 24"/>
                  <a:gd name="T44" fmla="*/ 29 w 34"/>
                  <a:gd name="T45" fmla="*/ 14 h 24"/>
                  <a:gd name="T46" fmla="*/ 34 w 34"/>
                  <a:gd name="T47" fmla="*/ 19 h 24"/>
                  <a:gd name="T48" fmla="*/ 34 w 34"/>
                  <a:gd name="T49" fmla="*/ 24 h 24"/>
                  <a:gd name="T50" fmla="*/ 33 w 34"/>
                  <a:gd name="T51" fmla="*/ 24 h 24"/>
                  <a:gd name="T52" fmla="*/ 31 w 34"/>
                  <a:gd name="T53" fmla="*/ 18 h 24"/>
                  <a:gd name="T54" fmla="*/ 25 w 34"/>
                  <a:gd name="T55" fmla="*/ 13 h 24"/>
                  <a:gd name="T56" fmla="*/ 15 w 34"/>
                  <a:gd name="T57" fmla="*/ 20 h 24"/>
                  <a:gd name="T58" fmla="*/ 26 w 34"/>
                  <a:gd name="T59" fmla="*/ 24 h 24"/>
                  <a:gd name="T60" fmla="*/ 19 w 34"/>
                  <a:gd name="T61" fmla="*/ 24 h 24"/>
                  <a:gd name="T62" fmla="*/ 11 w 34"/>
                  <a:gd name="T63" fmla="*/ 22 h 24"/>
                  <a:gd name="T64" fmla="*/ 0 w 34"/>
                  <a:gd name="T65" fmla="*/ 2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24">
                    <a:moveTo>
                      <a:pt x="0" y="20"/>
                    </a:moveTo>
                    <a:cubicBezTo>
                      <a:pt x="2" y="18"/>
                      <a:pt x="2" y="18"/>
                      <a:pt x="2" y="18"/>
                    </a:cubicBezTo>
                    <a:cubicBezTo>
                      <a:pt x="6" y="19"/>
                      <a:pt x="9" y="19"/>
                      <a:pt x="13" y="20"/>
                    </a:cubicBezTo>
                    <a:cubicBezTo>
                      <a:pt x="13" y="17"/>
                      <a:pt x="11" y="14"/>
                      <a:pt x="9" y="12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12"/>
                      <a:pt x="14" y="15"/>
                      <a:pt x="14" y="18"/>
                    </a:cubicBezTo>
                    <a:cubicBezTo>
                      <a:pt x="16" y="14"/>
                      <a:pt x="20" y="11"/>
                      <a:pt x="25" y="12"/>
                    </a:cubicBezTo>
                    <a:cubicBezTo>
                      <a:pt x="24" y="8"/>
                      <a:pt x="22" y="5"/>
                      <a:pt x="18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1"/>
                      <a:pt x="22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2" y="2"/>
                      <a:pt x="21" y="3"/>
                    </a:cubicBezTo>
                    <a:cubicBezTo>
                      <a:pt x="24" y="5"/>
                      <a:pt x="26" y="8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8" y="13"/>
                      <a:pt x="28" y="13"/>
                    </a:cubicBezTo>
                    <a:cubicBezTo>
                      <a:pt x="29" y="11"/>
                      <a:pt x="31" y="10"/>
                      <a:pt x="33" y="9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2" y="11"/>
                      <a:pt x="31" y="12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31" y="15"/>
                      <a:pt x="33" y="17"/>
                      <a:pt x="34" y="19"/>
                    </a:cubicBezTo>
                    <a:cubicBezTo>
                      <a:pt x="34" y="21"/>
                      <a:pt x="34" y="22"/>
                      <a:pt x="34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2"/>
                      <a:pt x="32" y="19"/>
                      <a:pt x="31" y="18"/>
                    </a:cubicBezTo>
                    <a:cubicBezTo>
                      <a:pt x="30" y="16"/>
                      <a:pt x="28" y="14"/>
                      <a:pt x="25" y="13"/>
                    </a:cubicBezTo>
                    <a:cubicBezTo>
                      <a:pt x="20" y="13"/>
                      <a:pt x="16" y="16"/>
                      <a:pt x="15" y="20"/>
                    </a:cubicBezTo>
                    <a:cubicBezTo>
                      <a:pt x="19" y="21"/>
                      <a:pt x="22" y="22"/>
                      <a:pt x="26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6" y="23"/>
                      <a:pt x="14" y="22"/>
                      <a:pt x="11" y="22"/>
                    </a:cubicBezTo>
                    <a:cubicBezTo>
                      <a:pt x="7" y="21"/>
                      <a:pt x="4" y="21"/>
                      <a:pt x="0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4" name="Freeform 5097"/>
              <p:cNvSpPr/>
              <p:nvPr/>
            </p:nvSpPr>
            <p:spPr bwMode="auto">
              <a:xfrm>
                <a:off x="6804" y="2949"/>
                <a:ext cx="75" cy="38"/>
              </a:xfrm>
              <a:custGeom>
                <a:gdLst>
                  <a:gd name="T0" fmla="*/ 9 w 32"/>
                  <a:gd name="T1" fmla="*/ 0 h 16"/>
                  <a:gd name="T2" fmla="*/ 15 w 32"/>
                  <a:gd name="T3" fmla="*/ 10 h 16"/>
                  <a:gd name="T4" fmla="*/ 17 w 32"/>
                  <a:gd name="T5" fmla="*/ 11 h 16"/>
                  <a:gd name="T6" fmla="*/ 19 w 32"/>
                  <a:gd name="T7" fmla="*/ 13 h 16"/>
                  <a:gd name="T8" fmla="*/ 31 w 32"/>
                  <a:gd name="T9" fmla="*/ 12 h 16"/>
                  <a:gd name="T10" fmla="*/ 32 w 32"/>
                  <a:gd name="T11" fmla="*/ 12 h 16"/>
                  <a:gd name="T12" fmla="*/ 30 w 32"/>
                  <a:gd name="T13" fmla="*/ 13 h 16"/>
                  <a:gd name="T14" fmla="*/ 20 w 32"/>
                  <a:gd name="T15" fmla="*/ 14 h 16"/>
                  <a:gd name="T16" fmla="*/ 22 w 32"/>
                  <a:gd name="T17" fmla="*/ 16 h 16"/>
                  <a:gd name="T18" fmla="*/ 20 w 32"/>
                  <a:gd name="T19" fmla="*/ 16 h 16"/>
                  <a:gd name="T20" fmla="*/ 16 w 32"/>
                  <a:gd name="T21" fmla="*/ 12 h 16"/>
                  <a:gd name="T22" fmla="*/ 11 w 32"/>
                  <a:gd name="T23" fmla="*/ 12 h 16"/>
                  <a:gd name="T24" fmla="*/ 10 w 32"/>
                  <a:gd name="T25" fmla="*/ 10 h 16"/>
                  <a:gd name="T26" fmla="*/ 14 w 32"/>
                  <a:gd name="T27" fmla="*/ 10 h 16"/>
                  <a:gd name="T28" fmla="*/ 8 w 32"/>
                  <a:gd name="T29" fmla="*/ 2 h 16"/>
                  <a:gd name="T30" fmla="*/ 1 w 32"/>
                  <a:gd name="T31" fmla="*/ 2 h 16"/>
                  <a:gd name="T32" fmla="*/ 0 w 32"/>
                  <a:gd name="T33" fmla="*/ 1 h 16"/>
                  <a:gd name="T34" fmla="*/ 5 w 32"/>
                  <a:gd name="T35" fmla="*/ 0 h 16"/>
                  <a:gd name="T36" fmla="*/ 9 w 32"/>
                  <a:gd name="T37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6">
                    <a:moveTo>
                      <a:pt x="9" y="0"/>
                    </a:moveTo>
                    <a:cubicBezTo>
                      <a:pt x="13" y="2"/>
                      <a:pt x="16" y="6"/>
                      <a:pt x="15" y="10"/>
                    </a:cubicBezTo>
                    <a:cubicBezTo>
                      <a:pt x="16" y="11"/>
                      <a:pt x="16" y="11"/>
                      <a:pt x="17" y="11"/>
                    </a:cubicBezTo>
                    <a:cubicBezTo>
                      <a:pt x="17" y="11"/>
                      <a:pt x="18" y="12"/>
                      <a:pt x="19" y="13"/>
                    </a:cubicBezTo>
                    <a:cubicBezTo>
                      <a:pt x="23" y="10"/>
                      <a:pt x="28" y="10"/>
                      <a:pt x="31" y="12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1" y="13"/>
                      <a:pt x="30" y="13"/>
                      <a:pt x="30" y="13"/>
                    </a:cubicBezTo>
                    <a:cubicBezTo>
                      <a:pt x="27" y="12"/>
                      <a:pt x="23" y="11"/>
                      <a:pt x="20" y="14"/>
                    </a:cubicBezTo>
                    <a:cubicBezTo>
                      <a:pt x="21" y="14"/>
                      <a:pt x="21" y="15"/>
                      <a:pt x="22" y="16"/>
                    </a:cubicBezTo>
                    <a:cubicBezTo>
                      <a:pt x="21" y="16"/>
                      <a:pt x="21" y="16"/>
                      <a:pt x="20" y="16"/>
                    </a:cubicBezTo>
                    <a:cubicBezTo>
                      <a:pt x="19" y="15"/>
                      <a:pt x="18" y="13"/>
                      <a:pt x="16" y="12"/>
                    </a:cubicBezTo>
                    <a:cubicBezTo>
                      <a:pt x="15" y="12"/>
                      <a:pt x="13" y="11"/>
                      <a:pt x="11" y="12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3" y="10"/>
                      <a:pt x="14" y="10"/>
                    </a:cubicBezTo>
                    <a:cubicBezTo>
                      <a:pt x="14" y="6"/>
                      <a:pt x="12" y="3"/>
                      <a:pt x="8" y="2"/>
                    </a:cubicBezTo>
                    <a:cubicBezTo>
                      <a:pt x="5" y="1"/>
                      <a:pt x="3" y="1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0"/>
                      <a:pt x="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5" name="Freeform 5098"/>
              <p:cNvSpPr/>
              <p:nvPr/>
            </p:nvSpPr>
            <p:spPr bwMode="auto">
              <a:xfrm>
                <a:off x="6853" y="2994"/>
                <a:ext cx="12" cy="15"/>
              </a:xfrm>
              <a:custGeom>
                <a:gdLst>
                  <a:gd name="T0" fmla="*/ 0 w 5"/>
                  <a:gd name="T1" fmla="*/ 0 h 6"/>
                  <a:gd name="T2" fmla="*/ 1 w 5"/>
                  <a:gd name="T3" fmla="*/ 0 h 6"/>
                  <a:gd name="T4" fmla="*/ 2 w 5"/>
                  <a:gd name="T5" fmla="*/ 0 h 6"/>
                  <a:gd name="T6" fmla="*/ 2 w 5"/>
                  <a:gd name="T7" fmla="*/ 4 h 6"/>
                  <a:gd name="T8" fmla="*/ 4 w 5"/>
                  <a:gd name="T9" fmla="*/ 5 h 6"/>
                  <a:gd name="T10" fmla="*/ 5 w 5"/>
                  <a:gd name="T11" fmla="*/ 6 h 6"/>
                  <a:gd name="T12" fmla="*/ 3 w 5"/>
                  <a:gd name="T13" fmla="*/ 6 h 6"/>
                  <a:gd name="T14" fmla="*/ 1 w 5"/>
                  <a:gd name="T15" fmla="*/ 3 h 6"/>
                  <a:gd name="T16" fmla="*/ 0 w 5"/>
                  <a:gd name="T1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4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6" name="Freeform 5099"/>
              <p:cNvSpPr/>
              <p:nvPr/>
            </p:nvSpPr>
            <p:spPr bwMode="auto">
              <a:xfrm>
                <a:off x="6867" y="2985"/>
                <a:ext cx="24" cy="24"/>
              </a:xfrm>
              <a:custGeom>
                <a:gdLst>
                  <a:gd name="T0" fmla="*/ 8 w 10"/>
                  <a:gd name="T1" fmla="*/ 8 h 10"/>
                  <a:gd name="T2" fmla="*/ 7 w 10"/>
                  <a:gd name="T3" fmla="*/ 3 h 10"/>
                  <a:gd name="T4" fmla="*/ 6 w 10"/>
                  <a:gd name="T5" fmla="*/ 1 h 10"/>
                  <a:gd name="T6" fmla="*/ 7 w 10"/>
                  <a:gd name="T7" fmla="*/ 0 h 10"/>
                  <a:gd name="T8" fmla="*/ 9 w 10"/>
                  <a:gd name="T9" fmla="*/ 9 h 10"/>
                  <a:gd name="T10" fmla="*/ 10 w 10"/>
                  <a:gd name="T11" fmla="*/ 9 h 10"/>
                  <a:gd name="T12" fmla="*/ 9 w 10"/>
                  <a:gd name="T13" fmla="*/ 10 h 10"/>
                  <a:gd name="T14" fmla="*/ 6 w 10"/>
                  <a:gd name="T15" fmla="*/ 10 h 10"/>
                  <a:gd name="T16" fmla="*/ 5 w 10"/>
                  <a:gd name="T17" fmla="*/ 10 h 10"/>
                  <a:gd name="T18" fmla="*/ 0 w 10"/>
                  <a:gd name="T19" fmla="*/ 10 h 10"/>
                  <a:gd name="T20" fmla="*/ 8 w 10"/>
                  <a:gd name="T21" fmla="*/ 8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0">
                    <a:moveTo>
                      <a:pt x="8" y="8"/>
                    </a:moveTo>
                    <a:cubicBezTo>
                      <a:pt x="8" y="7"/>
                      <a:pt x="8" y="5"/>
                      <a:pt x="7" y="3"/>
                    </a:cubicBezTo>
                    <a:cubicBezTo>
                      <a:pt x="7" y="2"/>
                      <a:pt x="6" y="1"/>
                      <a:pt x="6" y="1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9" y="2"/>
                      <a:pt x="9" y="5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8"/>
                      <a:pt x="5" y="8"/>
                      <a:pt x="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7" name="Freeform 5100"/>
              <p:cNvSpPr/>
              <p:nvPr/>
            </p:nvSpPr>
            <p:spPr bwMode="auto">
              <a:xfrm>
                <a:off x="6889" y="3006"/>
                <a:ext cx="4" cy="3"/>
              </a:xfrm>
              <a:custGeom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8" name="Freeform 5101"/>
              <p:cNvSpPr/>
              <p:nvPr/>
            </p:nvSpPr>
            <p:spPr bwMode="auto">
              <a:xfrm>
                <a:off x="6874" y="2978"/>
                <a:ext cx="10" cy="9"/>
              </a:xfrm>
              <a:custGeom>
                <a:gdLst>
                  <a:gd name="T0" fmla="*/ 4 w 4"/>
                  <a:gd name="T1" fmla="*/ 3 h 4"/>
                  <a:gd name="T2" fmla="*/ 3 w 4"/>
                  <a:gd name="T3" fmla="*/ 4 h 4"/>
                  <a:gd name="T4" fmla="*/ 0 w 4"/>
                  <a:gd name="T5" fmla="*/ 1 h 4"/>
                  <a:gd name="T6" fmla="*/ 0 w 4"/>
                  <a:gd name="T7" fmla="*/ 1 h 4"/>
                  <a:gd name="T8" fmla="*/ 2 w 4"/>
                  <a:gd name="T9" fmla="*/ 0 h 4"/>
                  <a:gd name="T10" fmla="*/ 4 w 4"/>
                  <a:gd name="T11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3" y="3"/>
                      <a:pt x="3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9" name="Freeform 5102"/>
              <p:cNvSpPr/>
              <p:nvPr/>
            </p:nvSpPr>
            <p:spPr bwMode="auto">
              <a:xfrm>
                <a:off x="6851" y="2987"/>
                <a:ext cx="7" cy="7"/>
              </a:xfrm>
              <a:custGeom>
                <a:gdLst>
                  <a:gd name="T0" fmla="*/ 2 w 3"/>
                  <a:gd name="T1" fmla="*/ 3 h 3"/>
                  <a:gd name="T2" fmla="*/ 1 w 3"/>
                  <a:gd name="T3" fmla="*/ 3 h 3"/>
                  <a:gd name="T4" fmla="*/ 0 w 3"/>
                  <a:gd name="T5" fmla="*/ 0 h 3"/>
                  <a:gd name="T6" fmla="*/ 2 w 3"/>
                  <a:gd name="T7" fmla="*/ 0 h 3"/>
                  <a:gd name="T8" fmla="*/ 3 w 3"/>
                  <a:gd name="T9" fmla="*/ 3 h 3"/>
                  <a:gd name="T10" fmla="*/ 2 w 3"/>
                  <a:gd name="T11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2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0" name="Freeform 5103"/>
              <p:cNvSpPr/>
              <p:nvPr/>
            </p:nvSpPr>
            <p:spPr bwMode="auto">
              <a:xfrm>
                <a:off x="6804" y="2947"/>
                <a:ext cx="11" cy="5"/>
              </a:xfrm>
              <a:custGeom>
                <a:gdLst>
                  <a:gd name="T0" fmla="*/ 0 w 5"/>
                  <a:gd name="T1" fmla="*/ 2 h 2"/>
                  <a:gd name="T2" fmla="*/ 0 w 5"/>
                  <a:gd name="T3" fmla="*/ 2 h 2"/>
                  <a:gd name="T4" fmla="*/ 5 w 5"/>
                  <a:gd name="T5" fmla="*/ 1 h 2"/>
                  <a:gd name="T6" fmla="*/ 0 w 5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4" y="1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1" name="Freeform 5104"/>
              <p:cNvSpPr/>
              <p:nvPr/>
            </p:nvSpPr>
            <p:spPr bwMode="auto">
              <a:xfrm>
                <a:off x="6576" y="2873"/>
                <a:ext cx="145" cy="136"/>
              </a:xfrm>
              <a:custGeom>
                <a:gdLst>
                  <a:gd name="T0" fmla="*/ 61 w 61"/>
                  <a:gd name="T1" fmla="*/ 57 h 57"/>
                  <a:gd name="T2" fmla="*/ 48 w 61"/>
                  <a:gd name="T3" fmla="*/ 57 h 57"/>
                  <a:gd name="T4" fmla="*/ 34 w 61"/>
                  <a:gd name="T5" fmla="*/ 52 h 57"/>
                  <a:gd name="T6" fmla="*/ 0 w 61"/>
                  <a:gd name="T7" fmla="*/ 6 h 57"/>
                  <a:gd name="T8" fmla="*/ 5 w 61"/>
                  <a:gd name="T9" fmla="*/ 0 h 57"/>
                  <a:gd name="T10" fmla="*/ 61 w 61"/>
                  <a:gd name="T11" fmla="*/ 57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57">
                    <a:moveTo>
                      <a:pt x="61" y="57"/>
                    </a:moveTo>
                    <a:cubicBezTo>
                      <a:pt x="48" y="57"/>
                      <a:pt x="48" y="57"/>
                      <a:pt x="48" y="57"/>
                    </a:cubicBezTo>
                    <a:cubicBezTo>
                      <a:pt x="43" y="56"/>
                      <a:pt x="39" y="54"/>
                      <a:pt x="34" y="52"/>
                    </a:cubicBezTo>
                    <a:cubicBezTo>
                      <a:pt x="15" y="44"/>
                      <a:pt x="1" y="26"/>
                      <a:pt x="0" y="6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1" y="57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2" name="Freeform 5105"/>
              <p:cNvSpPr/>
              <p:nvPr/>
            </p:nvSpPr>
            <p:spPr bwMode="auto">
              <a:xfrm>
                <a:off x="6527" y="2928"/>
                <a:ext cx="9" cy="10"/>
              </a:xfrm>
              <a:custGeom>
                <a:gdLst>
                  <a:gd name="T0" fmla="*/ 0 w 4"/>
                  <a:gd name="T1" fmla="*/ 3 h 4"/>
                  <a:gd name="T2" fmla="*/ 4 w 4"/>
                  <a:gd name="T3" fmla="*/ 0 h 4"/>
                  <a:gd name="T4" fmla="*/ 3 w 4"/>
                  <a:gd name="T5" fmla="*/ 4 h 4"/>
                  <a:gd name="T6" fmla="*/ 0 w 4"/>
                  <a:gd name="T7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3" name="Freeform 5106"/>
              <p:cNvSpPr/>
              <p:nvPr/>
            </p:nvSpPr>
            <p:spPr bwMode="auto">
              <a:xfrm>
                <a:off x="6508" y="2940"/>
                <a:ext cx="23" cy="26"/>
              </a:xfrm>
              <a:custGeom>
                <a:gdLst>
                  <a:gd name="T0" fmla="*/ 7 w 10"/>
                  <a:gd name="T1" fmla="*/ 11 h 11"/>
                  <a:gd name="T2" fmla="*/ 0 w 10"/>
                  <a:gd name="T3" fmla="*/ 7 h 11"/>
                  <a:gd name="T4" fmla="*/ 7 w 10"/>
                  <a:gd name="T5" fmla="*/ 0 h 11"/>
                  <a:gd name="T6" fmla="*/ 10 w 10"/>
                  <a:gd name="T7" fmla="*/ 1 h 11"/>
                  <a:gd name="T8" fmla="*/ 7 w 10"/>
                  <a:gd name="T9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7" y="11"/>
                    </a:moveTo>
                    <a:cubicBezTo>
                      <a:pt x="4" y="11"/>
                      <a:pt x="1" y="9"/>
                      <a:pt x="0" y="7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7" y="3"/>
                      <a:pt x="6" y="7"/>
                      <a:pt x="7" y="1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4" name="Freeform 5107"/>
              <p:cNvSpPr/>
              <p:nvPr/>
            </p:nvSpPr>
            <p:spPr bwMode="auto">
              <a:xfrm>
                <a:off x="6536" y="2919"/>
                <a:ext cx="26" cy="38"/>
              </a:xfrm>
              <a:custGeom>
                <a:gdLst>
                  <a:gd name="T0" fmla="*/ 1 w 11"/>
                  <a:gd name="T1" fmla="*/ 10 h 16"/>
                  <a:gd name="T2" fmla="*/ 6 w 11"/>
                  <a:gd name="T3" fmla="*/ 0 h 16"/>
                  <a:gd name="T4" fmla="*/ 6 w 11"/>
                  <a:gd name="T5" fmla="*/ 0 h 16"/>
                  <a:gd name="T6" fmla="*/ 11 w 11"/>
                  <a:gd name="T7" fmla="*/ 14 h 16"/>
                  <a:gd name="T8" fmla="*/ 1 w 11"/>
                  <a:gd name="T9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1" y="10"/>
                    </a:moveTo>
                    <a:cubicBezTo>
                      <a:pt x="0" y="7"/>
                      <a:pt x="1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5"/>
                      <a:pt x="9" y="10"/>
                      <a:pt x="11" y="14"/>
                    </a:cubicBezTo>
                    <a:cubicBezTo>
                      <a:pt x="8" y="16"/>
                      <a:pt x="3" y="14"/>
                      <a:pt x="1" y="1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5" name="Freeform 5108"/>
              <p:cNvSpPr/>
              <p:nvPr/>
            </p:nvSpPr>
            <p:spPr bwMode="auto">
              <a:xfrm>
                <a:off x="6524" y="2945"/>
                <a:ext cx="36" cy="40"/>
              </a:xfrm>
              <a:custGeom>
                <a:gdLst>
                  <a:gd name="T0" fmla="*/ 15 w 15"/>
                  <a:gd name="T1" fmla="*/ 5 h 17"/>
                  <a:gd name="T2" fmla="*/ 12 w 15"/>
                  <a:gd name="T3" fmla="*/ 12 h 17"/>
                  <a:gd name="T4" fmla="*/ 12 w 15"/>
                  <a:gd name="T5" fmla="*/ 16 h 17"/>
                  <a:gd name="T6" fmla="*/ 3 w 15"/>
                  <a:gd name="T7" fmla="*/ 12 h 17"/>
                  <a:gd name="T8" fmla="*/ 5 w 15"/>
                  <a:gd name="T9" fmla="*/ 0 h 17"/>
                  <a:gd name="T10" fmla="*/ 15 w 15"/>
                  <a:gd name="T11" fmla="*/ 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7">
                    <a:moveTo>
                      <a:pt x="15" y="5"/>
                    </a:moveTo>
                    <a:cubicBezTo>
                      <a:pt x="14" y="7"/>
                      <a:pt x="12" y="10"/>
                      <a:pt x="12" y="12"/>
                    </a:cubicBezTo>
                    <a:cubicBezTo>
                      <a:pt x="12" y="14"/>
                      <a:pt x="12" y="15"/>
                      <a:pt x="12" y="16"/>
                    </a:cubicBezTo>
                    <a:cubicBezTo>
                      <a:pt x="9" y="17"/>
                      <a:pt x="5" y="15"/>
                      <a:pt x="3" y="12"/>
                    </a:cubicBezTo>
                    <a:cubicBezTo>
                      <a:pt x="0" y="8"/>
                      <a:pt x="1" y="3"/>
                      <a:pt x="5" y="0"/>
                    </a:cubicBezTo>
                    <a:cubicBezTo>
                      <a:pt x="6" y="4"/>
                      <a:pt x="11" y="6"/>
                      <a:pt x="15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6" name="Freeform 5109"/>
              <p:cNvSpPr/>
              <p:nvPr/>
            </p:nvSpPr>
            <p:spPr bwMode="auto">
              <a:xfrm>
                <a:off x="6562" y="2997"/>
                <a:ext cx="31" cy="12"/>
              </a:xfrm>
              <a:custGeom>
                <a:gdLst>
                  <a:gd name="T0" fmla="*/ 1 w 13"/>
                  <a:gd name="T1" fmla="*/ 0 h 5"/>
                  <a:gd name="T2" fmla="*/ 13 w 13"/>
                  <a:gd name="T3" fmla="*/ 1 h 5"/>
                  <a:gd name="T4" fmla="*/ 12 w 13"/>
                  <a:gd name="T5" fmla="*/ 5 h 5"/>
                  <a:gd name="T6" fmla="*/ 1 w 13"/>
                  <a:gd name="T7" fmla="*/ 5 h 5"/>
                  <a:gd name="T8" fmla="*/ 1 w 13"/>
                  <a:gd name="T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1" y="0"/>
                    </a:moveTo>
                    <a:cubicBezTo>
                      <a:pt x="4" y="2"/>
                      <a:pt x="9" y="3"/>
                      <a:pt x="13" y="1"/>
                    </a:cubicBezTo>
                    <a:cubicBezTo>
                      <a:pt x="12" y="2"/>
                      <a:pt x="12" y="3"/>
                      <a:pt x="1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7" name="Freeform 5110"/>
              <p:cNvSpPr/>
              <p:nvPr/>
            </p:nvSpPr>
            <p:spPr bwMode="auto">
              <a:xfrm>
                <a:off x="6527" y="2980"/>
                <a:ext cx="35" cy="29"/>
              </a:xfrm>
              <a:custGeom>
                <a:gdLst>
                  <a:gd name="T0" fmla="*/ 4 w 15"/>
                  <a:gd name="T1" fmla="*/ 10 h 12"/>
                  <a:gd name="T2" fmla="*/ 2 w 15"/>
                  <a:gd name="T3" fmla="*/ 0 h 12"/>
                  <a:gd name="T4" fmla="*/ 12 w 15"/>
                  <a:gd name="T5" fmla="*/ 3 h 12"/>
                  <a:gd name="T6" fmla="*/ 14 w 15"/>
                  <a:gd name="T7" fmla="*/ 5 h 12"/>
                  <a:gd name="T8" fmla="*/ 15 w 15"/>
                  <a:gd name="T9" fmla="*/ 6 h 12"/>
                  <a:gd name="T10" fmla="*/ 14 w 15"/>
                  <a:gd name="T11" fmla="*/ 12 h 12"/>
                  <a:gd name="T12" fmla="*/ 6 w 15"/>
                  <a:gd name="T13" fmla="*/ 12 h 12"/>
                  <a:gd name="T14" fmla="*/ 4 w 15"/>
                  <a:gd name="T15" fmla="*/ 1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4" y="10"/>
                    </a:moveTo>
                    <a:cubicBezTo>
                      <a:pt x="2" y="8"/>
                      <a:pt x="0" y="3"/>
                      <a:pt x="2" y="0"/>
                    </a:cubicBezTo>
                    <a:cubicBezTo>
                      <a:pt x="5" y="3"/>
                      <a:pt x="8" y="4"/>
                      <a:pt x="12" y="3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4" y="6"/>
                      <a:pt x="15" y="6"/>
                      <a:pt x="15" y="6"/>
                    </a:cubicBezTo>
                    <a:cubicBezTo>
                      <a:pt x="14" y="8"/>
                      <a:pt x="14" y="10"/>
                      <a:pt x="14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1"/>
                      <a:pt x="5" y="11"/>
                      <a:pt x="4" y="1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8" name="Freeform 5111"/>
              <p:cNvSpPr/>
              <p:nvPr/>
            </p:nvSpPr>
            <p:spPr bwMode="auto">
              <a:xfrm>
                <a:off x="6558" y="2959"/>
                <a:ext cx="37" cy="43"/>
              </a:xfrm>
              <a:custGeom>
                <a:gdLst>
                  <a:gd name="T0" fmla="*/ 11 w 16"/>
                  <a:gd name="T1" fmla="*/ 10 h 18"/>
                  <a:gd name="T2" fmla="*/ 16 w 16"/>
                  <a:gd name="T3" fmla="*/ 15 h 18"/>
                  <a:gd name="T4" fmla="*/ 2 w 16"/>
                  <a:gd name="T5" fmla="*/ 13 h 18"/>
                  <a:gd name="T6" fmla="*/ 0 w 16"/>
                  <a:gd name="T7" fmla="*/ 6 h 18"/>
                  <a:gd name="T8" fmla="*/ 4 w 16"/>
                  <a:gd name="T9" fmla="*/ 0 h 18"/>
                  <a:gd name="T10" fmla="*/ 11 w 16"/>
                  <a:gd name="T11" fmla="*/ 1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8">
                    <a:moveTo>
                      <a:pt x="11" y="10"/>
                    </a:moveTo>
                    <a:cubicBezTo>
                      <a:pt x="13" y="12"/>
                      <a:pt x="14" y="13"/>
                      <a:pt x="16" y="15"/>
                    </a:cubicBezTo>
                    <a:cubicBezTo>
                      <a:pt x="12" y="18"/>
                      <a:pt x="6" y="16"/>
                      <a:pt x="2" y="13"/>
                    </a:cubicBezTo>
                    <a:cubicBezTo>
                      <a:pt x="1" y="11"/>
                      <a:pt x="0" y="9"/>
                      <a:pt x="0" y="6"/>
                    </a:cubicBezTo>
                    <a:cubicBezTo>
                      <a:pt x="0" y="4"/>
                      <a:pt x="2" y="2"/>
                      <a:pt x="4" y="0"/>
                    </a:cubicBezTo>
                    <a:cubicBezTo>
                      <a:pt x="6" y="3"/>
                      <a:pt x="8" y="7"/>
                      <a:pt x="11" y="1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9" name="Freeform 5112"/>
              <p:cNvSpPr/>
              <p:nvPr/>
            </p:nvSpPr>
            <p:spPr bwMode="auto">
              <a:xfrm>
                <a:off x="6595" y="2997"/>
                <a:ext cx="17" cy="12"/>
              </a:xfrm>
              <a:custGeom>
                <a:gdLst>
                  <a:gd name="T0" fmla="*/ 1 w 7"/>
                  <a:gd name="T1" fmla="*/ 0 h 5"/>
                  <a:gd name="T2" fmla="*/ 7 w 7"/>
                  <a:gd name="T3" fmla="*/ 5 h 5"/>
                  <a:gd name="T4" fmla="*/ 0 w 7"/>
                  <a:gd name="T5" fmla="*/ 5 h 5"/>
                  <a:gd name="T6" fmla="*/ 1 w 7"/>
                  <a:gd name="T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3" y="2"/>
                      <a:pt x="5" y="3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0" name="Freeform 5113"/>
              <p:cNvSpPr/>
              <p:nvPr/>
            </p:nvSpPr>
            <p:spPr bwMode="auto">
              <a:xfrm>
                <a:off x="6491" y="2959"/>
                <a:ext cx="45" cy="50"/>
              </a:xfrm>
              <a:custGeom>
                <a:gdLst>
                  <a:gd name="T0" fmla="*/ 15 w 19"/>
                  <a:gd name="T1" fmla="*/ 5 h 21"/>
                  <a:gd name="T2" fmla="*/ 15 w 19"/>
                  <a:gd name="T3" fmla="*/ 5 h 21"/>
                  <a:gd name="T4" fmla="*/ 16 w 19"/>
                  <a:gd name="T5" fmla="*/ 8 h 21"/>
                  <a:gd name="T6" fmla="*/ 15 w 19"/>
                  <a:gd name="T7" fmla="*/ 11 h 21"/>
                  <a:gd name="T8" fmla="*/ 16 w 19"/>
                  <a:gd name="T9" fmla="*/ 18 h 21"/>
                  <a:gd name="T10" fmla="*/ 19 w 19"/>
                  <a:gd name="T11" fmla="*/ 21 h 21"/>
                  <a:gd name="T12" fmla="*/ 10 w 19"/>
                  <a:gd name="T13" fmla="*/ 21 h 21"/>
                  <a:gd name="T14" fmla="*/ 9 w 19"/>
                  <a:gd name="T15" fmla="*/ 10 h 21"/>
                  <a:gd name="T16" fmla="*/ 8 w 19"/>
                  <a:gd name="T17" fmla="*/ 9 h 21"/>
                  <a:gd name="T18" fmla="*/ 2 w 19"/>
                  <a:gd name="T19" fmla="*/ 6 h 21"/>
                  <a:gd name="T20" fmla="*/ 0 w 19"/>
                  <a:gd name="T21" fmla="*/ 5 h 21"/>
                  <a:gd name="T22" fmla="*/ 6 w 19"/>
                  <a:gd name="T23" fmla="*/ 0 h 21"/>
                  <a:gd name="T24" fmla="*/ 15 w 19"/>
                  <a:gd name="T25" fmla="*/ 5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21">
                    <a:moveTo>
                      <a:pt x="15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5" y="6"/>
                      <a:pt x="16" y="7"/>
                      <a:pt x="16" y="8"/>
                    </a:cubicBezTo>
                    <a:cubicBezTo>
                      <a:pt x="16" y="9"/>
                      <a:pt x="15" y="10"/>
                      <a:pt x="15" y="11"/>
                    </a:cubicBezTo>
                    <a:cubicBezTo>
                      <a:pt x="15" y="14"/>
                      <a:pt x="15" y="16"/>
                      <a:pt x="16" y="18"/>
                    </a:cubicBezTo>
                    <a:cubicBezTo>
                      <a:pt x="17" y="19"/>
                      <a:pt x="18" y="20"/>
                      <a:pt x="19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7"/>
                      <a:pt x="8" y="13"/>
                      <a:pt x="9" y="10"/>
                    </a:cubicBezTo>
                    <a:cubicBezTo>
                      <a:pt x="9" y="10"/>
                      <a:pt x="9" y="9"/>
                      <a:pt x="8" y="9"/>
                    </a:cubicBezTo>
                    <a:cubicBezTo>
                      <a:pt x="6" y="8"/>
                      <a:pt x="4" y="8"/>
                      <a:pt x="2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3"/>
                      <a:pt x="11" y="5"/>
                      <a:pt x="15" y="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1" name="Freeform 5114"/>
              <p:cNvSpPr/>
              <p:nvPr/>
            </p:nvSpPr>
            <p:spPr bwMode="auto">
              <a:xfrm>
                <a:off x="6472" y="2985"/>
                <a:ext cx="33" cy="24"/>
              </a:xfrm>
              <a:custGeom>
                <a:gdLst>
                  <a:gd name="T0" fmla="*/ 4 w 14"/>
                  <a:gd name="T1" fmla="*/ 6 h 10"/>
                  <a:gd name="T2" fmla="*/ 14 w 14"/>
                  <a:gd name="T3" fmla="*/ 0 h 10"/>
                  <a:gd name="T4" fmla="*/ 10 w 14"/>
                  <a:gd name="T5" fmla="*/ 10 h 10"/>
                  <a:gd name="T6" fmla="*/ 0 w 14"/>
                  <a:gd name="T7" fmla="*/ 10 h 10"/>
                  <a:gd name="T8" fmla="*/ 4 w 14"/>
                  <a:gd name="T9" fmla="*/ 6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4" y="6"/>
                    </a:moveTo>
                    <a:cubicBezTo>
                      <a:pt x="7" y="4"/>
                      <a:pt x="10" y="2"/>
                      <a:pt x="14" y="0"/>
                    </a:cubicBezTo>
                    <a:cubicBezTo>
                      <a:pt x="13" y="3"/>
                      <a:pt x="11" y="6"/>
                      <a:pt x="1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8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2" name="Freeform 5115"/>
              <p:cNvSpPr/>
              <p:nvPr/>
            </p:nvSpPr>
            <p:spPr bwMode="auto">
              <a:xfrm>
                <a:off x="6553" y="2892"/>
                <a:ext cx="120" cy="117"/>
              </a:xfrm>
              <a:custGeom>
                <a:gdLst>
                  <a:gd name="T0" fmla="*/ 14 w 51"/>
                  <a:gd name="T1" fmla="*/ 20 h 49"/>
                  <a:gd name="T2" fmla="*/ 51 w 51"/>
                  <a:gd name="T3" fmla="*/ 49 h 49"/>
                  <a:gd name="T4" fmla="*/ 29 w 51"/>
                  <a:gd name="T5" fmla="*/ 49 h 49"/>
                  <a:gd name="T6" fmla="*/ 18 w 51"/>
                  <a:gd name="T7" fmla="*/ 40 h 49"/>
                  <a:gd name="T8" fmla="*/ 0 w 51"/>
                  <a:gd name="T9" fmla="*/ 8 h 49"/>
                  <a:gd name="T10" fmla="*/ 8 w 51"/>
                  <a:gd name="T11" fmla="*/ 0 h 49"/>
                  <a:gd name="T12" fmla="*/ 14 w 51"/>
                  <a:gd name="T13" fmla="*/ 2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49">
                    <a:moveTo>
                      <a:pt x="14" y="20"/>
                    </a:moveTo>
                    <a:cubicBezTo>
                      <a:pt x="22" y="34"/>
                      <a:pt x="35" y="44"/>
                      <a:pt x="51" y="49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5" y="46"/>
                      <a:pt x="21" y="44"/>
                      <a:pt x="18" y="40"/>
                    </a:cubicBezTo>
                    <a:cubicBezTo>
                      <a:pt x="9" y="31"/>
                      <a:pt x="3" y="20"/>
                      <a:pt x="0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7"/>
                      <a:pt x="11" y="13"/>
                      <a:pt x="14" y="2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3" name="Freeform 5116"/>
              <p:cNvSpPr/>
              <p:nvPr/>
            </p:nvSpPr>
            <p:spPr bwMode="auto">
              <a:xfrm>
                <a:off x="6468" y="2971"/>
                <a:ext cx="47" cy="38"/>
              </a:xfrm>
              <a:custGeom>
                <a:gdLst>
                  <a:gd name="T0" fmla="*/ 3 w 20"/>
                  <a:gd name="T1" fmla="*/ 12 h 16"/>
                  <a:gd name="T2" fmla="*/ 10 w 20"/>
                  <a:gd name="T3" fmla="*/ 8 h 16"/>
                  <a:gd name="T4" fmla="*/ 15 w 20"/>
                  <a:gd name="T5" fmla="*/ 5 h 16"/>
                  <a:gd name="T6" fmla="*/ 9 w 20"/>
                  <a:gd name="T7" fmla="*/ 1 h 16"/>
                  <a:gd name="T8" fmla="*/ 10 w 20"/>
                  <a:gd name="T9" fmla="*/ 0 h 16"/>
                  <a:gd name="T10" fmla="*/ 12 w 20"/>
                  <a:gd name="T11" fmla="*/ 1 h 16"/>
                  <a:gd name="T12" fmla="*/ 18 w 20"/>
                  <a:gd name="T13" fmla="*/ 4 h 16"/>
                  <a:gd name="T14" fmla="*/ 19 w 20"/>
                  <a:gd name="T15" fmla="*/ 5 h 16"/>
                  <a:gd name="T16" fmla="*/ 20 w 20"/>
                  <a:gd name="T17" fmla="*/ 16 h 16"/>
                  <a:gd name="T18" fmla="*/ 18 w 20"/>
                  <a:gd name="T19" fmla="*/ 16 h 16"/>
                  <a:gd name="T20" fmla="*/ 17 w 20"/>
                  <a:gd name="T21" fmla="*/ 8 h 16"/>
                  <a:gd name="T22" fmla="*/ 13 w 20"/>
                  <a:gd name="T23" fmla="*/ 16 h 16"/>
                  <a:gd name="T24" fmla="*/ 12 w 20"/>
                  <a:gd name="T25" fmla="*/ 16 h 16"/>
                  <a:gd name="T26" fmla="*/ 16 w 20"/>
                  <a:gd name="T27" fmla="*/ 6 h 16"/>
                  <a:gd name="T28" fmla="*/ 6 w 20"/>
                  <a:gd name="T29" fmla="*/ 12 h 16"/>
                  <a:gd name="T30" fmla="*/ 2 w 20"/>
                  <a:gd name="T31" fmla="*/ 16 h 16"/>
                  <a:gd name="T32" fmla="*/ 0 w 20"/>
                  <a:gd name="T33" fmla="*/ 16 h 16"/>
                  <a:gd name="T34" fmla="*/ 3 w 20"/>
                  <a:gd name="T35" fmla="*/ 12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" h="16">
                    <a:moveTo>
                      <a:pt x="3" y="12"/>
                    </a:moveTo>
                    <a:cubicBezTo>
                      <a:pt x="5" y="11"/>
                      <a:pt x="7" y="9"/>
                      <a:pt x="10" y="8"/>
                    </a:cubicBezTo>
                    <a:cubicBezTo>
                      <a:pt x="11" y="7"/>
                      <a:pt x="13" y="6"/>
                      <a:pt x="15" y="5"/>
                    </a:cubicBezTo>
                    <a:cubicBezTo>
                      <a:pt x="13" y="4"/>
                      <a:pt x="11" y="3"/>
                      <a:pt x="9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4" y="3"/>
                      <a:pt x="16" y="3"/>
                      <a:pt x="18" y="4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8" y="8"/>
                      <a:pt x="19" y="12"/>
                      <a:pt x="20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3"/>
                      <a:pt x="17" y="11"/>
                      <a:pt x="17" y="8"/>
                    </a:cubicBezTo>
                    <a:cubicBezTo>
                      <a:pt x="15" y="10"/>
                      <a:pt x="14" y="13"/>
                      <a:pt x="13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2"/>
                      <a:pt x="15" y="9"/>
                      <a:pt x="16" y="6"/>
                    </a:cubicBezTo>
                    <a:cubicBezTo>
                      <a:pt x="12" y="8"/>
                      <a:pt x="9" y="10"/>
                      <a:pt x="6" y="12"/>
                    </a:cubicBezTo>
                    <a:cubicBezTo>
                      <a:pt x="5" y="12"/>
                      <a:pt x="3" y="14"/>
                      <a:pt x="2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4"/>
                      <a:pt x="2" y="13"/>
                      <a:pt x="3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4" name="Freeform 5117"/>
              <p:cNvSpPr/>
              <p:nvPr/>
            </p:nvSpPr>
            <p:spPr bwMode="auto">
              <a:xfrm>
                <a:off x="6572" y="2888"/>
                <a:ext cx="118" cy="121"/>
              </a:xfrm>
              <a:custGeom>
                <a:gdLst>
                  <a:gd name="T0" fmla="*/ 36 w 50"/>
                  <a:gd name="T1" fmla="*/ 46 h 51"/>
                  <a:gd name="T2" fmla="*/ 50 w 50"/>
                  <a:gd name="T3" fmla="*/ 51 h 51"/>
                  <a:gd name="T4" fmla="*/ 43 w 50"/>
                  <a:gd name="T5" fmla="*/ 51 h 51"/>
                  <a:gd name="T6" fmla="*/ 6 w 50"/>
                  <a:gd name="T7" fmla="*/ 22 h 51"/>
                  <a:gd name="T8" fmla="*/ 0 w 50"/>
                  <a:gd name="T9" fmla="*/ 2 h 51"/>
                  <a:gd name="T10" fmla="*/ 2 w 50"/>
                  <a:gd name="T11" fmla="*/ 0 h 51"/>
                  <a:gd name="T12" fmla="*/ 36 w 50"/>
                  <a:gd name="T13" fmla="*/ 46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51">
                    <a:moveTo>
                      <a:pt x="36" y="46"/>
                    </a:moveTo>
                    <a:cubicBezTo>
                      <a:pt x="41" y="48"/>
                      <a:pt x="45" y="50"/>
                      <a:pt x="50" y="51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27" y="46"/>
                      <a:pt x="14" y="36"/>
                      <a:pt x="6" y="22"/>
                    </a:cubicBezTo>
                    <a:cubicBezTo>
                      <a:pt x="3" y="15"/>
                      <a:pt x="1" y="9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20"/>
                      <a:pt x="17" y="38"/>
                      <a:pt x="36" y="4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5" name="Freeform 5118"/>
              <p:cNvSpPr>
                <a:spLocks noEditPoints="1"/>
              </p:cNvSpPr>
              <p:nvPr/>
            </p:nvSpPr>
            <p:spPr bwMode="auto">
              <a:xfrm>
                <a:off x="6505" y="2911"/>
                <a:ext cx="116" cy="98"/>
              </a:xfrm>
              <a:custGeom>
                <a:gdLst>
                  <a:gd name="T0" fmla="*/ 1 w 49"/>
                  <a:gd name="T1" fmla="*/ 19 h 41"/>
                  <a:gd name="T2" fmla="*/ 0 w 49"/>
                  <a:gd name="T3" fmla="*/ 20 h 41"/>
                  <a:gd name="T4" fmla="*/ 9 w 49"/>
                  <a:gd name="T5" fmla="*/ 25 h 41"/>
                  <a:gd name="T6" fmla="*/ 9 w 49"/>
                  <a:gd name="T7" fmla="*/ 25 h 41"/>
                  <a:gd name="T8" fmla="*/ 10 w 49"/>
                  <a:gd name="T9" fmla="*/ 28 h 41"/>
                  <a:gd name="T10" fmla="*/ 9 w 49"/>
                  <a:gd name="T11" fmla="*/ 31 h 41"/>
                  <a:gd name="T12" fmla="*/ 10 w 49"/>
                  <a:gd name="T13" fmla="*/ 38 h 41"/>
                  <a:gd name="T14" fmla="*/ 13 w 49"/>
                  <a:gd name="T15" fmla="*/ 41 h 41"/>
                  <a:gd name="T16" fmla="*/ 15 w 49"/>
                  <a:gd name="T17" fmla="*/ 41 h 41"/>
                  <a:gd name="T18" fmla="*/ 13 w 49"/>
                  <a:gd name="T19" fmla="*/ 39 h 41"/>
                  <a:gd name="T20" fmla="*/ 11 w 49"/>
                  <a:gd name="T21" fmla="*/ 29 h 41"/>
                  <a:gd name="T22" fmla="*/ 21 w 49"/>
                  <a:gd name="T23" fmla="*/ 32 h 41"/>
                  <a:gd name="T24" fmla="*/ 23 w 49"/>
                  <a:gd name="T25" fmla="*/ 34 h 41"/>
                  <a:gd name="T26" fmla="*/ 24 w 49"/>
                  <a:gd name="T27" fmla="*/ 35 h 41"/>
                  <a:gd name="T28" fmla="*/ 23 w 49"/>
                  <a:gd name="T29" fmla="*/ 41 h 41"/>
                  <a:gd name="T30" fmla="*/ 25 w 49"/>
                  <a:gd name="T31" fmla="*/ 41 h 41"/>
                  <a:gd name="T32" fmla="*/ 25 w 49"/>
                  <a:gd name="T33" fmla="*/ 36 h 41"/>
                  <a:gd name="T34" fmla="*/ 37 w 49"/>
                  <a:gd name="T35" fmla="*/ 37 h 41"/>
                  <a:gd name="T36" fmla="*/ 36 w 49"/>
                  <a:gd name="T37" fmla="*/ 41 h 41"/>
                  <a:gd name="T38" fmla="*/ 38 w 49"/>
                  <a:gd name="T39" fmla="*/ 41 h 41"/>
                  <a:gd name="T40" fmla="*/ 39 w 49"/>
                  <a:gd name="T41" fmla="*/ 36 h 41"/>
                  <a:gd name="T42" fmla="*/ 45 w 49"/>
                  <a:gd name="T43" fmla="*/ 41 h 41"/>
                  <a:gd name="T44" fmla="*/ 49 w 49"/>
                  <a:gd name="T45" fmla="*/ 41 h 41"/>
                  <a:gd name="T46" fmla="*/ 38 w 49"/>
                  <a:gd name="T47" fmla="*/ 32 h 41"/>
                  <a:gd name="T48" fmla="*/ 20 w 49"/>
                  <a:gd name="T49" fmla="*/ 0 h 41"/>
                  <a:gd name="T50" fmla="*/ 13 w 49"/>
                  <a:gd name="T51" fmla="*/ 7 h 41"/>
                  <a:gd name="T52" fmla="*/ 12 w 49"/>
                  <a:gd name="T53" fmla="*/ 11 h 41"/>
                  <a:gd name="T54" fmla="*/ 9 w 49"/>
                  <a:gd name="T55" fmla="*/ 10 h 41"/>
                  <a:gd name="T56" fmla="*/ 8 w 49"/>
                  <a:gd name="T57" fmla="*/ 12 h 41"/>
                  <a:gd name="T58" fmla="*/ 11 w 49"/>
                  <a:gd name="T59" fmla="*/ 13 h 41"/>
                  <a:gd name="T60" fmla="*/ 8 w 49"/>
                  <a:gd name="T61" fmla="*/ 23 h 41"/>
                  <a:gd name="T62" fmla="*/ 1 w 49"/>
                  <a:gd name="T63" fmla="*/ 19 h 41"/>
                  <a:gd name="T64" fmla="*/ 24 w 49"/>
                  <a:gd name="T65" fmla="*/ 17 h 41"/>
                  <a:gd name="T66" fmla="*/ 14 w 49"/>
                  <a:gd name="T67" fmla="*/ 13 h 41"/>
                  <a:gd name="T68" fmla="*/ 19 w 49"/>
                  <a:gd name="T69" fmla="*/ 3 h 41"/>
                  <a:gd name="T70" fmla="*/ 19 w 49"/>
                  <a:gd name="T71" fmla="*/ 3 h 41"/>
                  <a:gd name="T72" fmla="*/ 24 w 49"/>
                  <a:gd name="T73" fmla="*/ 17 h 41"/>
                  <a:gd name="T74" fmla="*/ 22 w 49"/>
                  <a:gd name="T75" fmla="*/ 26 h 41"/>
                  <a:gd name="T76" fmla="*/ 26 w 49"/>
                  <a:gd name="T77" fmla="*/ 20 h 41"/>
                  <a:gd name="T78" fmla="*/ 33 w 49"/>
                  <a:gd name="T79" fmla="*/ 30 h 41"/>
                  <a:gd name="T80" fmla="*/ 38 w 49"/>
                  <a:gd name="T81" fmla="*/ 35 h 41"/>
                  <a:gd name="T82" fmla="*/ 24 w 49"/>
                  <a:gd name="T83" fmla="*/ 33 h 41"/>
                  <a:gd name="T84" fmla="*/ 22 w 49"/>
                  <a:gd name="T85" fmla="*/ 26 h 41"/>
                  <a:gd name="T86" fmla="*/ 13 w 49"/>
                  <a:gd name="T87" fmla="*/ 14 h 41"/>
                  <a:gd name="T88" fmla="*/ 23 w 49"/>
                  <a:gd name="T89" fmla="*/ 19 h 41"/>
                  <a:gd name="T90" fmla="*/ 20 w 49"/>
                  <a:gd name="T91" fmla="*/ 26 h 41"/>
                  <a:gd name="T92" fmla="*/ 20 w 49"/>
                  <a:gd name="T93" fmla="*/ 30 h 41"/>
                  <a:gd name="T94" fmla="*/ 11 w 49"/>
                  <a:gd name="T95" fmla="*/ 26 h 41"/>
                  <a:gd name="T96" fmla="*/ 13 w 49"/>
                  <a:gd name="T97" fmla="*/ 14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41">
                    <a:moveTo>
                      <a:pt x="1" y="19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2" y="23"/>
                      <a:pt x="5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6"/>
                      <a:pt x="10" y="27"/>
                      <a:pt x="10" y="28"/>
                    </a:cubicBezTo>
                    <a:cubicBezTo>
                      <a:pt x="10" y="29"/>
                      <a:pt x="9" y="30"/>
                      <a:pt x="9" y="31"/>
                    </a:cubicBezTo>
                    <a:cubicBezTo>
                      <a:pt x="9" y="34"/>
                      <a:pt x="9" y="36"/>
                      <a:pt x="10" y="38"/>
                    </a:cubicBezTo>
                    <a:cubicBezTo>
                      <a:pt x="11" y="39"/>
                      <a:pt x="12" y="40"/>
                      <a:pt x="13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0"/>
                      <a:pt x="14" y="40"/>
                      <a:pt x="13" y="39"/>
                    </a:cubicBezTo>
                    <a:cubicBezTo>
                      <a:pt x="11" y="37"/>
                      <a:pt x="9" y="32"/>
                      <a:pt x="11" y="29"/>
                    </a:cubicBezTo>
                    <a:cubicBezTo>
                      <a:pt x="14" y="32"/>
                      <a:pt x="17" y="33"/>
                      <a:pt x="21" y="32"/>
                    </a:cubicBezTo>
                    <a:cubicBezTo>
                      <a:pt x="22" y="33"/>
                      <a:pt x="22" y="34"/>
                      <a:pt x="23" y="34"/>
                    </a:cubicBezTo>
                    <a:cubicBezTo>
                      <a:pt x="23" y="35"/>
                      <a:pt x="24" y="35"/>
                      <a:pt x="24" y="35"/>
                    </a:cubicBezTo>
                    <a:cubicBezTo>
                      <a:pt x="23" y="37"/>
                      <a:pt x="23" y="39"/>
                      <a:pt x="23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4" y="39"/>
                      <a:pt x="24" y="37"/>
                      <a:pt x="25" y="36"/>
                    </a:cubicBezTo>
                    <a:cubicBezTo>
                      <a:pt x="28" y="38"/>
                      <a:pt x="33" y="39"/>
                      <a:pt x="37" y="37"/>
                    </a:cubicBezTo>
                    <a:cubicBezTo>
                      <a:pt x="36" y="38"/>
                      <a:pt x="36" y="39"/>
                      <a:pt x="36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39"/>
                      <a:pt x="38" y="37"/>
                      <a:pt x="39" y="36"/>
                    </a:cubicBezTo>
                    <a:cubicBezTo>
                      <a:pt x="41" y="38"/>
                      <a:pt x="43" y="39"/>
                      <a:pt x="45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5" y="38"/>
                      <a:pt x="41" y="36"/>
                      <a:pt x="38" y="32"/>
                    </a:cubicBezTo>
                    <a:cubicBezTo>
                      <a:pt x="29" y="23"/>
                      <a:pt x="23" y="12"/>
                      <a:pt x="20" y="0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8"/>
                      <a:pt x="12" y="10"/>
                      <a:pt x="12" y="11"/>
                    </a:cubicBezTo>
                    <a:cubicBezTo>
                      <a:pt x="11" y="11"/>
                      <a:pt x="10" y="11"/>
                      <a:pt x="9" y="10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10" y="12"/>
                      <a:pt x="11" y="13"/>
                    </a:cubicBezTo>
                    <a:cubicBezTo>
                      <a:pt x="8" y="15"/>
                      <a:pt x="7" y="19"/>
                      <a:pt x="8" y="23"/>
                    </a:cubicBezTo>
                    <a:cubicBezTo>
                      <a:pt x="5" y="23"/>
                      <a:pt x="2" y="21"/>
                      <a:pt x="1" y="19"/>
                    </a:cubicBezTo>
                    <a:close/>
                    <a:moveTo>
                      <a:pt x="24" y="17"/>
                    </a:moveTo>
                    <a:cubicBezTo>
                      <a:pt x="21" y="19"/>
                      <a:pt x="16" y="17"/>
                      <a:pt x="14" y="13"/>
                    </a:cubicBezTo>
                    <a:cubicBezTo>
                      <a:pt x="13" y="10"/>
                      <a:pt x="14" y="4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8"/>
                      <a:pt x="22" y="13"/>
                      <a:pt x="24" y="17"/>
                    </a:cubicBezTo>
                    <a:close/>
                    <a:moveTo>
                      <a:pt x="22" y="26"/>
                    </a:moveTo>
                    <a:cubicBezTo>
                      <a:pt x="22" y="24"/>
                      <a:pt x="24" y="22"/>
                      <a:pt x="26" y="20"/>
                    </a:cubicBezTo>
                    <a:cubicBezTo>
                      <a:pt x="28" y="23"/>
                      <a:pt x="30" y="27"/>
                      <a:pt x="33" y="30"/>
                    </a:cubicBezTo>
                    <a:cubicBezTo>
                      <a:pt x="35" y="32"/>
                      <a:pt x="36" y="33"/>
                      <a:pt x="38" y="35"/>
                    </a:cubicBezTo>
                    <a:cubicBezTo>
                      <a:pt x="34" y="38"/>
                      <a:pt x="28" y="36"/>
                      <a:pt x="24" y="33"/>
                    </a:cubicBezTo>
                    <a:cubicBezTo>
                      <a:pt x="23" y="31"/>
                      <a:pt x="22" y="29"/>
                      <a:pt x="22" y="26"/>
                    </a:cubicBezTo>
                    <a:close/>
                    <a:moveTo>
                      <a:pt x="13" y="14"/>
                    </a:moveTo>
                    <a:cubicBezTo>
                      <a:pt x="14" y="18"/>
                      <a:pt x="19" y="20"/>
                      <a:pt x="23" y="19"/>
                    </a:cubicBezTo>
                    <a:cubicBezTo>
                      <a:pt x="22" y="21"/>
                      <a:pt x="20" y="24"/>
                      <a:pt x="20" y="26"/>
                    </a:cubicBezTo>
                    <a:cubicBezTo>
                      <a:pt x="20" y="28"/>
                      <a:pt x="20" y="29"/>
                      <a:pt x="20" y="30"/>
                    </a:cubicBezTo>
                    <a:cubicBezTo>
                      <a:pt x="17" y="31"/>
                      <a:pt x="13" y="29"/>
                      <a:pt x="11" y="26"/>
                    </a:cubicBezTo>
                    <a:cubicBezTo>
                      <a:pt x="8" y="22"/>
                      <a:pt x="9" y="17"/>
                      <a:pt x="13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6" name="Freeform 5119"/>
              <p:cNvSpPr/>
              <p:nvPr/>
            </p:nvSpPr>
            <p:spPr bwMode="auto">
              <a:xfrm>
                <a:off x="6588" y="2862"/>
                <a:ext cx="137" cy="147"/>
              </a:xfrm>
              <a:custGeom>
                <a:gdLst>
                  <a:gd name="T0" fmla="*/ 52 w 58"/>
                  <a:gd name="T1" fmla="*/ 34 h 62"/>
                  <a:gd name="T2" fmla="*/ 58 w 58"/>
                  <a:gd name="T3" fmla="*/ 62 h 62"/>
                  <a:gd name="T4" fmla="*/ 56 w 58"/>
                  <a:gd name="T5" fmla="*/ 62 h 62"/>
                  <a:gd name="T6" fmla="*/ 0 w 58"/>
                  <a:gd name="T7" fmla="*/ 5 h 62"/>
                  <a:gd name="T8" fmla="*/ 6 w 58"/>
                  <a:gd name="T9" fmla="*/ 0 h 62"/>
                  <a:gd name="T10" fmla="*/ 6 w 58"/>
                  <a:gd name="T11" fmla="*/ 0 h 62"/>
                  <a:gd name="T12" fmla="*/ 52 w 58"/>
                  <a:gd name="T13" fmla="*/ 34 h 6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52" y="34"/>
                    </a:moveTo>
                    <a:cubicBezTo>
                      <a:pt x="56" y="43"/>
                      <a:pt x="58" y="52"/>
                      <a:pt x="58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6" y="1"/>
                      <a:pt x="44" y="15"/>
                      <a:pt x="52" y="3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7" name="Freeform 5120"/>
              <p:cNvSpPr/>
              <p:nvPr/>
            </p:nvSpPr>
            <p:spPr bwMode="auto">
              <a:xfrm>
                <a:off x="6643" y="2814"/>
                <a:ext cx="9" cy="7"/>
              </a:xfrm>
              <a:custGeom>
                <a:gdLst>
                  <a:gd name="T0" fmla="*/ 0 w 4"/>
                  <a:gd name="T1" fmla="*/ 3 h 3"/>
                  <a:gd name="T2" fmla="*/ 3 w 4"/>
                  <a:gd name="T3" fmla="*/ 0 h 3"/>
                  <a:gd name="T4" fmla="*/ 4 w 4"/>
                  <a:gd name="T5" fmla="*/ 2 h 3"/>
                  <a:gd name="T6" fmla="*/ 0 w 4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2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8" name="Freeform 5121"/>
              <p:cNvSpPr/>
              <p:nvPr/>
            </p:nvSpPr>
            <p:spPr bwMode="auto">
              <a:xfrm>
                <a:off x="6652" y="2805"/>
                <a:ext cx="12" cy="14"/>
              </a:xfrm>
              <a:custGeom>
                <a:gdLst>
                  <a:gd name="T0" fmla="*/ 3 w 5"/>
                  <a:gd name="T1" fmla="*/ 0 h 6"/>
                  <a:gd name="T2" fmla="*/ 5 w 5"/>
                  <a:gd name="T3" fmla="*/ 3 h 6"/>
                  <a:gd name="T4" fmla="*/ 1 w 5"/>
                  <a:gd name="T5" fmla="*/ 6 h 6"/>
                  <a:gd name="T6" fmla="*/ 0 w 5"/>
                  <a:gd name="T7" fmla="*/ 2 h 6"/>
                  <a:gd name="T8" fmla="*/ 0 w 5"/>
                  <a:gd name="T9" fmla="*/ 2 h 6"/>
                  <a:gd name="T10" fmla="*/ 3 w 5"/>
                  <a:gd name="T11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2" y="4"/>
                      <a:pt x="1" y="6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9" name="Freeform 5122"/>
              <p:cNvSpPr/>
              <p:nvPr/>
            </p:nvSpPr>
            <p:spPr bwMode="auto">
              <a:xfrm>
                <a:off x="6659" y="2793"/>
                <a:ext cx="22" cy="19"/>
              </a:xfrm>
              <a:custGeom>
                <a:gdLst>
                  <a:gd name="T0" fmla="*/ 5 w 9"/>
                  <a:gd name="T1" fmla="*/ 0 h 8"/>
                  <a:gd name="T2" fmla="*/ 9 w 9"/>
                  <a:gd name="T3" fmla="*/ 8 h 8"/>
                  <a:gd name="T4" fmla="*/ 2 w 9"/>
                  <a:gd name="T5" fmla="*/ 8 h 8"/>
                  <a:gd name="T6" fmla="*/ 0 w 9"/>
                  <a:gd name="T7" fmla="*/ 5 h 8"/>
                  <a:gd name="T8" fmla="*/ 5 w 9"/>
                  <a:gd name="T9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7" y="2"/>
                      <a:pt x="9" y="4"/>
                      <a:pt x="9" y="8"/>
                    </a:cubicBezTo>
                    <a:cubicBezTo>
                      <a:pt x="7" y="7"/>
                      <a:pt x="4" y="7"/>
                      <a:pt x="2" y="8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0" name="Freeform 5123"/>
              <p:cNvSpPr/>
              <p:nvPr/>
            </p:nvSpPr>
            <p:spPr bwMode="auto">
              <a:xfrm>
                <a:off x="6633" y="2821"/>
                <a:ext cx="38" cy="29"/>
              </a:xfrm>
              <a:custGeom>
                <a:gdLst>
                  <a:gd name="T0" fmla="*/ 10 w 16"/>
                  <a:gd name="T1" fmla="*/ 1 h 12"/>
                  <a:gd name="T2" fmla="*/ 14 w 16"/>
                  <a:gd name="T3" fmla="*/ 12 h 12"/>
                  <a:gd name="T4" fmla="*/ 0 w 16"/>
                  <a:gd name="T5" fmla="*/ 6 h 12"/>
                  <a:gd name="T6" fmla="*/ 0 w 16"/>
                  <a:gd name="T7" fmla="*/ 6 h 12"/>
                  <a:gd name="T8" fmla="*/ 10 w 16"/>
                  <a:gd name="T9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10" y="1"/>
                    </a:moveTo>
                    <a:cubicBezTo>
                      <a:pt x="14" y="3"/>
                      <a:pt x="16" y="8"/>
                      <a:pt x="14" y="12"/>
                    </a:cubicBezTo>
                    <a:cubicBezTo>
                      <a:pt x="10" y="9"/>
                      <a:pt x="5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7" y="0"/>
                      <a:pt x="10" y="1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1" name="Freeform 5124"/>
              <p:cNvSpPr/>
              <p:nvPr/>
            </p:nvSpPr>
            <p:spPr bwMode="auto">
              <a:xfrm>
                <a:off x="6657" y="2814"/>
                <a:ext cx="35" cy="33"/>
              </a:xfrm>
              <a:custGeom>
                <a:gdLst>
                  <a:gd name="T0" fmla="*/ 13 w 15"/>
                  <a:gd name="T1" fmla="*/ 10 h 14"/>
                  <a:gd name="T2" fmla="*/ 6 w 15"/>
                  <a:gd name="T3" fmla="*/ 14 h 14"/>
                  <a:gd name="T4" fmla="*/ 0 w 15"/>
                  <a:gd name="T5" fmla="*/ 3 h 14"/>
                  <a:gd name="T6" fmla="*/ 5 w 15"/>
                  <a:gd name="T7" fmla="*/ 0 h 14"/>
                  <a:gd name="T8" fmla="*/ 15 w 15"/>
                  <a:gd name="T9" fmla="*/ 10 h 14"/>
                  <a:gd name="T10" fmla="*/ 13 w 15"/>
                  <a:gd name="T11" fmla="*/ 1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13" y="10"/>
                    </a:moveTo>
                    <a:cubicBezTo>
                      <a:pt x="10" y="11"/>
                      <a:pt x="8" y="12"/>
                      <a:pt x="6" y="14"/>
                    </a:cubicBezTo>
                    <a:cubicBezTo>
                      <a:pt x="7" y="9"/>
                      <a:pt x="5" y="4"/>
                      <a:pt x="0" y="3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10"/>
                      <a:pt x="14" y="10"/>
                      <a:pt x="13" y="1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2" name="Freeform 5125"/>
              <p:cNvSpPr/>
              <p:nvPr/>
            </p:nvSpPr>
            <p:spPr bwMode="auto">
              <a:xfrm>
                <a:off x="6669" y="2812"/>
                <a:ext cx="30" cy="28"/>
              </a:xfrm>
              <a:custGeom>
                <a:gdLst>
                  <a:gd name="T0" fmla="*/ 8 w 13"/>
                  <a:gd name="T1" fmla="*/ 2 h 12"/>
                  <a:gd name="T2" fmla="*/ 12 w 13"/>
                  <a:gd name="T3" fmla="*/ 12 h 12"/>
                  <a:gd name="T4" fmla="*/ 10 w 13"/>
                  <a:gd name="T5" fmla="*/ 11 h 12"/>
                  <a:gd name="T6" fmla="*/ 0 w 13"/>
                  <a:gd name="T7" fmla="*/ 1 h 12"/>
                  <a:gd name="T8" fmla="*/ 8 w 13"/>
                  <a:gd name="T9" fmla="*/ 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8" y="2"/>
                    </a:moveTo>
                    <a:cubicBezTo>
                      <a:pt x="11" y="4"/>
                      <a:pt x="13" y="8"/>
                      <a:pt x="12" y="12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5" y="0"/>
                      <a:pt x="8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3" name="Freeform 5126"/>
              <p:cNvSpPr/>
              <p:nvPr/>
            </p:nvSpPr>
            <p:spPr bwMode="auto">
              <a:xfrm>
                <a:off x="6714" y="2862"/>
                <a:ext cx="19" cy="19"/>
              </a:xfrm>
              <a:custGeom>
                <a:gdLst>
                  <a:gd name="T0" fmla="*/ 8 w 8"/>
                  <a:gd name="T1" fmla="*/ 8 h 8"/>
                  <a:gd name="T2" fmla="*/ 0 w 8"/>
                  <a:gd name="T3" fmla="*/ 7 h 8"/>
                  <a:gd name="T4" fmla="*/ 1 w 8"/>
                  <a:gd name="T5" fmla="*/ 0 h 8"/>
                  <a:gd name="T6" fmla="*/ 2 w 8"/>
                  <a:gd name="T7" fmla="*/ 1 h 8"/>
                  <a:gd name="T8" fmla="*/ 8 w 8"/>
                  <a:gd name="T9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6" y="7"/>
                      <a:pt x="2" y="6"/>
                      <a:pt x="0" y="7"/>
                    </a:cubicBezTo>
                    <a:cubicBezTo>
                      <a:pt x="1" y="5"/>
                      <a:pt x="1" y="2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4" name="Freeform 5127"/>
              <p:cNvSpPr/>
              <p:nvPr/>
            </p:nvSpPr>
            <p:spPr bwMode="auto">
              <a:xfrm>
                <a:off x="6711" y="2847"/>
                <a:ext cx="31" cy="29"/>
              </a:xfrm>
              <a:custGeom>
                <a:gdLst>
                  <a:gd name="T0" fmla="*/ 11 w 13"/>
                  <a:gd name="T1" fmla="*/ 3 h 12"/>
                  <a:gd name="T2" fmla="*/ 13 w 13"/>
                  <a:gd name="T3" fmla="*/ 12 h 12"/>
                  <a:gd name="T4" fmla="*/ 11 w 13"/>
                  <a:gd name="T5" fmla="*/ 11 h 12"/>
                  <a:gd name="T6" fmla="*/ 3 w 13"/>
                  <a:gd name="T7" fmla="*/ 7 h 12"/>
                  <a:gd name="T8" fmla="*/ 2 w 13"/>
                  <a:gd name="T9" fmla="*/ 6 h 12"/>
                  <a:gd name="T10" fmla="*/ 0 w 13"/>
                  <a:gd name="T11" fmla="*/ 1 h 12"/>
                  <a:gd name="T12" fmla="*/ 11 w 13"/>
                  <a:gd name="T13" fmla="*/ 3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11" y="3"/>
                    </a:moveTo>
                    <a:cubicBezTo>
                      <a:pt x="13" y="6"/>
                      <a:pt x="13" y="9"/>
                      <a:pt x="13" y="12"/>
                    </a:cubicBezTo>
                    <a:cubicBezTo>
                      <a:pt x="12" y="12"/>
                      <a:pt x="12" y="12"/>
                      <a:pt x="11" y="11"/>
                    </a:cubicBezTo>
                    <a:cubicBezTo>
                      <a:pt x="8" y="10"/>
                      <a:pt x="6" y="9"/>
                      <a:pt x="3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3"/>
                      <a:pt x="0" y="1"/>
                    </a:cubicBezTo>
                    <a:cubicBezTo>
                      <a:pt x="3" y="0"/>
                      <a:pt x="8" y="1"/>
                      <a:pt x="11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5" name="Freeform 5128"/>
              <p:cNvSpPr/>
              <p:nvPr/>
            </p:nvSpPr>
            <p:spPr bwMode="auto">
              <a:xfrm>
                <a:off x="6718" y="2864"/>
                <a:ext cx="24" cy="19"/>
              </a:xfrm>
              <a:custGeom>
                <a:gdLst>
                  <a:gd name="T0" fmla="*/ 8 w 10"/>
                  <a:gd name="T1" fmla="*/ 4 h 8"/>
                  <a:gd name="T2" fmla="*/ 10 w 10"/>
                  <a:gd name="T3" fmla="*/ 5 h 8"/>
                  <a:gd name="T4" fmla="*/ 8 w 10"/>
                  <a:gd name="T5" fmla="*/ 8 h 8"/>
                  <a:gd name="T6" fmla="*/ 6 w 10"/>
                  <a:gd name="T7" fmla="*/ 7 h 8"/>
                  <a:gd name="T8" fmla="*/ 0 w 10"/>
                  <a:gd name="T9" fmla="*/ 0 h 8"/>
                  <a:gd name="T10" fmla="*/ 8 w 10"/>
                  <a:gd name="T11" fmla="*/ 4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9" y="5"/>
                      <a:pt x="9" y="5"/>
                      <a:pt x="10" y="5"/>
                    </a:cubicBezTo>
                    <a:cubicBezTo>
                      <a:pt x="9" y="6"/>
                      <a:pt x="9" y="7"/>
                      <a:pt x="8" y="8"/>
                    </a:cubicBezTo>
                    <a:cubicBezTo>
                      <a:pt x="8" y="7"/>
                      <a:pt x="7" y="7"/>
                      <a:pt x="6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5" y="3"/>
                      <a:pt x="8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6" name="Freeform 5129"/>
              <p:cNvSpPr/>
              <p:nvPr/>
            </p:nvSpPr>
            <p:spPr bwMode="auto">
              <a:xfrm>
                <a:off x="6695" y="2814"/>
                <a:ext cx="33" cy="33"/>
              </a:xfrm>
              <a:custGeom>
                <a:gdLst>
                  <a:gd name="T0" fmla="*/ 10 w 14"/>
                  <a:gd name="T1" fmla="*/ 3 h 14"/>
                  <a:gd name="T2" fmla="*/ 13 w 14"/>
                  <a:gd name="T3" fmla="*/ 13 h 14"/>
                  <a:gd name="T4" fmla="*/ 13 w 14"/>
                  <a:gd name="T5" fmla="*/ 13 h 14"/>
                  <a:gd name="T6" fmla="*/ 6 w 14"/>
                  <a:gd name="T7" fmla="*/ 14 h 14"/>
                  <a:gd name="T8" fmla="*/ 5 w 14"/>
                  <a:gd name="T9" fmla="*/ 13 h 14"/>
                  <a:gd name="T10" fmla="*/ 3 w 14"/>
                  <a:gd name="T11" fmla="*/ 11 h 14"/>
                  <a:gd name="T12" fmla="*/ 0 w 14"/>
                  <a:gd name="T13" fmla="*/ 1 h 14"/>
                  <a:gd name="T14" fmla="*/ 10 w 14"/>
                  <a:gd name="T15" fmla="*/ 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10" y="3"/>
                    </a:moveTo>
                    <a:cubicBezTo>
                      <a:pt x="12" y="6"/>
                      <a:pt x="14" y="10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0" y="13"/>
                      <a:pt x="8" y="13"/>
                      <a:pt x="6" y="14"/>
                    </a:cubicBezTo>
                    <a:cubicBezTo>
                      <a:pt x="6" y="14"/>
                      <a:pt x="5" y="14"/>
                      <a:pt x="5" y="13"/>
                    </a:cubicBezTo>
                    <a:cubicBezTo>
                      <a:pt x="4" y="13"/>
                      <a:pt x="4" y="12"/>
                      <a:pt x="3" y="11"/>
                    </a:cubicBezTo>
                    <a:cubicBezTo>
                      <a:pt x="4" y="7"/>
                      <a:pt x="2" y="4"/>
                      <a:pt x="0" y="1"/>
                    </a:cubicBezTo>
                    <a:cubicBezTo>
                      <a:pt x="2" y="0"/>
                      <a:pt x="8" y="1"/>
                      <a:pt x="10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7" name="Freeform 5130"/>
              <p:cNvSpPr/>
              <p:nvPr/>
            </p:nvSpPr>
            <p:spPr bwMode="auto">
              <a:xfrm>
                <a:off x="6671" y="2843"/>
                <a:ext cx="43" cy="38"/>
              </a:xfrm>
              <a:custGeom>
                <a:gdLst>
                  <a:gd name="T0" fmla="*/ 15 w 18"/>
                  <a:gd name="T1" fmla="*/ 16 h 16"/>
                  <a:gd name="T2" fmla="*/ 11 w 18"/>
                  <a:gd name="T3" fmla="*/ 11 h 16"/>
                  <a:gd name="T4" fmla="*/ 0 w 18"/>
                  <a:gd name="T5" fmla="*/ 4 h 16"/>
                  <a:gd name="T6" fmla="*/ 7 w 18"/>
                  <a:gd name="T7" fmla="*/ 0 h 16"/>
                  <a:gd name="T8" fmla="*/ 12 w 18"/>
                  <a:gd name="T9" fmla="*/ 1 h 16"/>
                  <a:gd name="T10" fmla="*/ 15 w 18"/>
                  <a:gd name="T11" fmla="*/ 5 h 16"/>
                  <a:gd name="T12" fmla="*/ 15 w 18"/>
                  <a:gd name="T13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15" y="16"/>
                    </a:moveTo>
                    <a:cubicBezTo>
                      <a:pt x="14" y="14"/>
                      <a:pt x="13" y="13"/>
                      <a:pt x="11" y="11"/>
                    </a:cubicBezTo>
                    <a:cubicBezTo>
                      <a:pt x="8" y="9"/>
                      <a:pt x="4" y="6"/>
                      <a:pt x="0" y="4"/>
                    </a:cubicBezTo>
                    <a:cubicBezTo>
                      <a:pt x="2" y="2"/>
                      <a:pt x="4" y="0"/>
                      <a:pt x="7" y="0"/>
                    </a:cubicBezTo>
                    <a:cubicBezTo>
                      <a:pt x="9" y="0"/>
                      <a:pt x="10" y="0"/>
                      <a:pt x="12" y="1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7" y="8"/>
                      <a:pt x="18" y="13"/>
                      <a:pt x="15" y="1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8" name="Freeform 5131"/>
              <p:cNvSpPr/>
              <p:nvPr/>
            </p:nvSpPr>
            <p:spPr bwMode="auto">
              <a:xfrm>
                <a:off x="6699" y="2845"/>
                <a:ext cx="8" cy="9"/>
              </a:xfrm>
              <a:custGeom>
                <a:gdLst>
                  <a:gd name="T0" fmla="*/ 3 w 3"/>
                  <a:gd name="T1" fmla="*/ 4 h 4"/>
                  <a:gd name="T2" fmla="*/ 0 w 3"/>
                  <a:gd name="T3" fmla="*/ 0 h 4"/>
                  <a:gd name="T4" fmla="*/ 2 w 3"/>
                  <a:gd name="T5" fmla="*/ 2 h 4"/>
                  <a:gd name="T6" fmla="*/ 3 w 3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ubicBezTo>
                      <a:pt x="2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9" name="Freeform 5132"/>
              <p:cNvSpPr/>
              <p:nvPr/>
            </p:nvSpPr>
            <p:spPr bwMode="auto">
              <a:xfrm>
                <a:off x="6711" y="2876"/>
                <a:ext cx="38" cy="45"/>
              </a:xfrm>
              <a:custGeom>
                <a:gdLst>
                  <a:gd name="T0" fmla="*/ 13 w 16"/>
                  <a:gd name="T1" fmla="*/ 6 h 19"/>
                  <a:gd name="T2" fmla="*/ 10 w 16"/>
                  <a:gd name="T3" fmla="*/ 19 h 19"/>
                  <a:gd name="T4" fmla="*/ 0 w 16"/>
                  <a:gd name="T5" fmla="*/ 4 h 19"/>
                  <a:gd name="T6" fmla="*/ 13 w 16"/>
                  <a:gd name="T7" fmla="*/ 6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9">
                    <a:moveTo>
                      <a:pt x="13" y="6"/>
                    </a:moveTo>
                    <a:cubicBezTo>
                      <a:pt x="16" y="11"/>
                      <a:pt x="14" y="16"/>
                      <a:pt x="10" y="19"/>
                    </a:cubicBezTo>
                    <a:cubicBezTo>
                      <a:pt x="7" y="13"/>
                      <a:pt x="4" y="8"/>
                      <a:pt x="0" y="4"/>
                    </a:cubicBezTo>
                    <a:cubicBezTo>
                      <a:pt x="3" y="0"/>
                      <a:pt x="11" y="3"/>
                      <a:pt x="13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0" name="Freeform 5133"/>
              <p:cNvSpPr/>
              <p:nvPr/>
            </p:nvSpPr>
            <p:spPr bwMode="auto">
              <a:xfrm>
                <a:off x="6768" y="2923"/>
                <a:ext cx="28" cy="29"/>
              </a:xfrm>
              <a:custGeom>
                <a:gdLst>
                  <a:gd name="T0" fmla="*/ 9 w 12"/>
                  <a:gd name="T1" fmla="*/ 12 h 12"/>
                  <a:gd name="T2" fmla="*/ 1 w 12"/>
                  <a:gd name="T3" fmla="*/ 6 h 12"/>
                  <a:gd name="T4" fmla="*/ 0 w 12"/>
                  <a:gd name="T5" fmla="*/ 6 h 12"/>
                  <a:gd name="T6" fmla="*/ 0 w 12"/>
                  <a:gd name="T7" fmla="*/ 5 h 12"/>
                  <a:gd name="T8" fmla="*/ 3 w 12"/>
                  <a:gd name="T9" fmla="*/ 0 h 12"/>
                  <a:gd name="T10" fmla="*/ 12 w 12"/>
                  <a:gd name="T11" fmla="*/ 8 h 12"/>
                  <a:gd name="T12" fmla="*/ 9 w 12"/>
                  <a:gd name="T13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9" y="12"/>
                    </a:moveTo>
                    <a:cubicBezTo>
                      <a:pt x="7" y="9"/>
                      <a:pt x="4" y="7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3" y="2"/>
                      <a:pt x="3" y="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10"/>
                      <a:pt x="10" y="11"/>
                      <a:pt x="9" y="1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1" name="Freeform 5134"/>
              <p:cNvSpPr/>
              <p:nvPr/>
            </p:nvSpPr>
            <p:spPr bwMode="auto">
              <a:xfrm>
                <a:off x="6775" y="2914"/>
                <a:ext cx="24" cy="28"/>
              </a:xfrm>
              <a:custGeom>
                <a:gdLst>
                  <a:gd name="T0" fmla="*/ 1 w 10"/>
                  <a:gd name="T1" fmla="*/ 0 h 12"/>
                  <a:gd name="T2" fmla="*/ 9 w 10"/>
                  <a:gd name="T3" fmla="*/ 6 h 12"/>
                  <a:gd name="T4" fmla="*/ 9 w 10"/>
                  <a:gd name="T5" fmla="*/ 12 h 12"/>
                  <a:gd name="T6" fmla="*/ 0 w 10"/>
                  <a:gd name="T7" fmla="*/ 4 h 12"/>
                  <a:gd name="T8" fmla="*/ 1 w 10"/>
                  <a:gd name="T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1" y="0"/>
                    </a:moveTo>
                    <a:cubicBezTo>
                      <a:pt x="4" y="0"/>
                      <a:pt x="8" y="2"/>
                      <a:pt x="9" y="6"/>
                    </a:cubicBezTo>
                    <a:cubicBezTo>
                      <a:pt x="10" y="8"/>
                      <a:pt x="10" y="10"/>
                      <a:pt x="9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2" name="Freeform 5135"/>
              <p:cNvSpPr/>
              <p:nvPr/>
            </p:nvSpPr>
            <p:spPr bwMode="auto">
              <a:xfrm>
                <a:off x="6801" y="2869"/>
                <a:ext cx="45" cy="21"/>
              </a:xfrm>
              <a:custGeom>
                <a:gdLst>
                  <a:gd name="T0" fmla="*/ 9 w 19"/>
                  <a:gd name="T1" fmla="*/ 2 h 9"/>
                  <a:gd name="T2" fmla="*/ 19 w 19"/>
                  <a:gd name="T3" fmla="*/ 5 h 9"/>
                  <a:gd name="T4" fmla="*/ 19 w 19"/>
                  <a:gd name="T5" fmla="*/ 7 h 9"/>
                  <a:gd name="T6" fmla="*/ 0 w 19"/>
                  <a:gd name="T7" fmla="*/ 8 h 9"/>
                  <a:gd name="T8" fmla="*/ 2 w 19"/>
                  <a:gd name="T9" fmla="*/ 7 h 9"/>
                  <a:gd name="T10" fmla="*/ 9 w 19"/>
                  <a:gd name="T11" fmla="*/ 2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9">
                    <a:moveTo>
                      <a:pt x="9" y="2"/>
                    </a:moveTo>
                    <a:cubicBezTo>
                      <a:pt x="12" y="1"/>
                      <a:pt x="18" y="0"/>
                      <a:pt x="19" y="5"/>
                    </a:cubicBezTo>
                    <a:cubicBezTo>
                      <a:pt x="19" y="6"/>
                      <a:pt x="19" y="6"/>
                      <a:pt x="19" y="7"/>
                    </a:cubicBezTo>
                    <a:cubicBezTo>
                      <a:pt x="13" y="8"/>
                      <a:pt x="6" y="9"/>
                      <a:pt x="0" y="8"/>
                    </a:cubicBezTo>
                    <a:cubicBezTo>
                      <a:pt x="0" y="8"/>
                      <a:pt x="1" y="7"/>
                      <a:pt x="2" y="7"/>
                    </a:cubicBezTo>
                    <a:cubicBezTo>
                      <a:pt x="4" y="5"/>
                      <a:pt x="6" y="3"/>
                      <a:pt x="9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3" name="Freeform 5136"/>
              <p:cNvSpPr/>
              <p:nvPr/>
            </p:nvSpPr>
            <p:spPr bwMode="auto">
              <a:xfrm>
                <a:off x="6794" y="2885"/>
                <a:ext cx="52" cy="10"/>
              </a:xfrm>
              <a:custGeom>
                <a:gdLst>
                  <a:gd name="T0" fmla="*/ 22 w 22"/>
                  <a:gd name="T1" fmla="*/ 0 h 4"/>
                  <a:gd name="T2" fmla="*/ 14 w 22"/>
                  <a:gd name="T3" fmla="*/ 4 h 4"/>
                  <a:gd name="T4" fmla="*/ 9 w 22"/>
                  <a:gd name="T5" fmla="*/ 4 h 4"/>
                  <a:gd name="T6" fmla="*/ 0 w 22"/>
                  <a:gd name="T7" fmla="*/ 4 h 4"/>
                  <a:gd name="T8" fmla="*/ 3 w 22"/>
                  <a:gd name="T9" fmla="*/ 1 h 4"/>
                  <a:gd name="T10" fmla="*/ 22 w 22"/>
                  <a:gd name="T1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4">
                    <a:moveTo>
                      <a:pt x="22" y="0"/>
                    </a:moveTo>
                    <a:cubicBezTo>
                      <a:pt x="21" y="3"/>
                      <a:pt x="17" y="3"/>
                      <a:pt x="14" y="4"/>
                    </a:cubicBezTo>
                    <a:cubicBezTo>
                      <a:pt x="13" y="4"/>
                      <a:pt x="11" y="4"/>
                      <a:pt x="9" y="4"/>
                    </a:cubicBezTo>
                    <a:cubicBezTo>
                      <a:pt x="6" y="4"/>
                      <a:pt x="3" y="4"/>
                      <a:pt x="0" y="4"/>
                    </a:cubicBezTo>
                    <a:cubicBezTo>
                      <a:pt x="1" y="3"/>
                      <a:pt x="2" y="2"/>
                      <a:pt x="3" y="1"/>
                    </a:cubicBezTo>
                    <a:cubicBezTo>
                      <a:pt x="9" y="2"/>
                      <a:pt x="16" y="1"/>
                      <a:pt x="22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4" name="Freeform 5137"/>
              <p:cNvSpPr/>
              <p:nvPr/>
            </p:nvSpPr>
            <p:spPr bwMode="auto">
              <a:xfrm>
                <a:off x="6792" y="2945"/>
                <a:ext cx="9" cy="12"/>
              </a:xfrm>
              <a:custGeom>
                <a:gdLst>
                  <a:gd name="T0" fmla="*/ 0 w 4"/>
                  <a:gd name="T1" fmla="*/ 5 h 5"/>
                  <a:gd name="T2" fmla="*/ 0 w 4"/>
                  <a:gd name="T3" fmla="*/ 4 h 5"/>
                  <a:gd name="T4" fmla="*/ 0 w 4"/>
                  <a:gd name="T5" fmla="*/ 4 h 5"/>
                  <a:gd name="T6" fmla="*/ 3 w 4"/>
                  <a:gd name="T7" fmla="*/ 0 h 5"/>
                  <a:gd name="T8" fmla="*/ 4 w 4"/>
                  <a:gd name="T9" fmla="*/ 2 h 5"/>
                  <a:gd name="T10" fmla="*/ 0 w 4"/>
                  <a:gd name="T11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2"/>
                      <a:pt x="3" y="0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5" name="Freeform 5138"/>
              <p:cNvSpPr/>
              <p:nvPr/>
            </p:nvSpPr>
            <p:spPr bwMode="auto">
              <a:xfrm>
                <a:off x="6770" y="2895"/>
                <a:ext cx="45" cy="47"/>
              </a:xfrm>
              <a:custGeom>
                <a:gdLst>
                  <a:gd name="T0" fmla="*/ 8 w 19"/>
                  <a:gd name="T1" fmla="*/ 1 h 20"/>
                  <a:gd name="T2" fmla="*/ 18 w 19"/>
                  <a:gd name="T3" fmla="*/ 10 h 20"/>
                  <a:gd name="T4" fmla="*/ 19 w 19"/>
                  <a:gd name="T5" fmla="*/ 16 h 20"/>
                  <a:gd name="T6" fmla="*/ 16 w 19"/>
                  <a:gd name="T7" fmla="*/ 19 h 20"/>
                  <a:gd name="T8" fmla="*/ 13 w 19"/>
                  <a:gd name="T9" fmla="*/ 20 h 20"/>
                  <a:gd name="T10" fmla="*/ 12 w 19"/>
                  <a:gd name="T11" fmla="*/ 13 h 20"/>
                  <a:gd name="T12" fmla="*/ 2 w 19"/>
                  <a:gd name="T13" fmla="*/ 6 h 20"/>
                  <a:gd name="T14" fmla="*/ 2 w 19"/>
                  <a:gd name="T15" fmla="*/ 5 h 20"/>
                  <a:gd name="T16" fmla="*/ 0 w 19"/>
                  <a:gd name="T17" fmla="*/ 2 h 20"/>
                  <a:gd name="T18" fmla="*/ 2 w 19"/>
                  <a:gd name="T19" fmla="*/ 0 h 20"/>
                  <a:gd name="T20" fmla="*/ 7 w 19"/>
                  <a:gd name="T21" fmla="*/ 0 h 20"/>
                  <a:gd name="T22" fmla="*/ 8 w 19"/>
                  <a:gd name="T23" fmla="*/ 1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20">
                    <a:moveTo>
                      <a:pt x="8" y="1"/>
                    </a:moveTo>
                    <a:cubicBezTo>
                      <a:pt x="13" y="2"/>
                      <a:pt x="16" y="6"/>
                      <a:pt x="18" y="10"/>
                    </a:cubicBezTo>
                    <a:cubicBezTo>
                      <a:pt x="19" y="12"/>
                      <a:pt x="19" y="14"/>
                      <a:pt x="19" y="16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5" y="20"/>
                      <a:pt x="14" y="20"/>
                      <a:pt x="13" y="20"/>
                    </a:cubicBezTo>
                    <a:cubicBezTo>
                      <a:pt x="13" y="18"/>
                      <a:pt x="13" y="15"/>
                      <a:pt x="12" y="13"/>
                    </a:cubicBezTo>
                    <a:cubicBezTo>
                      <a:pt x="11" y="9"/>
                      <a:pt x="7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4" y="0"/>
                      <a:pt x="5" y="0"/>
                      <a:pt x="7" y="0"/>
                    </a:cubicBezTo>
                    <a:cubicBezTo>
                      <a:pt x="7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6" name="Freeform 5139"/>
              <p:cNvSpPr/>
              <p:nvPr/>
            </p:nvSpPr>
            <p:spPr bwMode="auto">
              <a:xfrm>
                <a:off x="6673" y="2779"/>
                <a:ext cx="121" cy="109"/>
              </a:xfrm>
              <a:custGeom>
                <a:gdLst>
                  <a:gd name="T0" fmla="*/ 6 w 51"/>
                  <a:gd name="T1" fmla="*/ 1 h 46"/>
                  <a:gd name="T2" fmla="*/ 9 w 51"/>
                  <a:gd name="T3" fmla="*/ 8 h 46"/>
                  <a:gd name="T4" fmla="*/ 10 w 51"/>
                  <a:gd name="T5" fmla="*/ 8 h 46"/>
                  <a:gd name="T6" fmla="*/ 24 w 51"/>
                  <a:gd name="T7" fmla="*/ 12 h 46"/>
                  <a:gd name="T8" fmla="*/ 31 w 51"/>
                  <a:gd name="T9" fmla="*/ 27 h 46"/>
                  <a:gd name="T10" fmla="*/ 31 w 51"/>
                  <a:gd name="T11" fmla="*/ 28 h 46"/>
                  <a:gd name="T12" fmla="*/ 32 w 51"/>
                  <a:gd name="T13" fmla="*/ 28 h 46"/>
                  <a:gd name="T14" fmla="*/ 49 w 51"/>
                  <a:gd name="T15" fmla="*/ 46 h 46"/>
                  <a:gd name="T16" fmla="*/ 43 w 51"/>
                  <a:gd name="T17" fmla="*/ 45 h 46"/>
                  <a:gd name="T18" fmla="*/ 42 w 51"/>
                  <a:gd name="T19" fmla="*/ 39 h 46"/>
                  <a:gd name="T20" fmla="*/ 30 w 51"/>
                  <a:gd name="T21" fmla="*/ 34 h 46"/>
                  <a:gd name="T22" fmla="*/ 27 w 51"/>
                  <a:gd name="T23" fmla="*/ 31 h 46"/>
                  <a:gd name="T24" fmla="*/ 23 w 51"/>
                  <a:gd name="T25" fmla="*/ 29 h 46"/>
                  <a:gd name="T26" fmla="*/ 23 w 51"/>
                  <a:gd name="T27" fmla="*/ 29 h 46"/>
                  <a:gd name="T28" fmla="*/ 18 w 51"/>
                  <a:gd name="T29" fmla="*/ 16 h 46"/>
                  <a:gd name="T30" fmla="*/ 11 w 51"/>
                  <a:gd name="T31" fmla="*/ 14 h 46"/>
                  <a:gd name="T32" fmla="*/ 8 w 51"/>
                  <a:gd name="T33" fmla="*/ 16 h 46"/>
                  <a:gd name="T34" fmla="*/ 5 w 51"/>
                  <a:gd name="T35" fmla="*/ 14 h 46"/>
                  <a:gd name="T36" fmla="*/ 5 w 51"/>
                  <a:gd name="T37" fmla="*/ 14 h 46"/>
                  <a:gd name="T38" fmla="*/ 0 w 51"/>
                  <a:gd name="T39" fmla="*/ 5 h 46"/>
                  <a:gd name="T40" fmla="*/ 5 w 51"/>
                  <a:gd name="T41" fmla="*/ 0 h 46"/>
                  <a:gd name="T42" fmla="*/ 6 w 51"/>
                  <a:gd name="T43" fmla="*/ 1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46">
                    <a:moveTo>
                      <a:pt x="6" y="1"/>
                    </a:moveTo>
                    <a:cubicBezTo>
                      <a:pt x="7" y="3"/>
                      <a:pt x="8" y="5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4" y="7"/>
                      <a:pt x="20" y="9"/>
                      <a:pt x="24" y="12"/>
                    </a:cubicBezTo>
                    <a:cubicBezTo>
                      <a:pt x="28" y="16"/>
                      <a:pt x="30" y="21"/>
                      <a:pt x="31" y="27"/>
                    </a:cubicBezTo>
                    <a:cubicBezTo>
                      <a:pt x="31" y="27"/>
                      <a:pt x="31" y="27"/>
                      <a:pt x="31" y="28"/>
                    </a:cubicBezTo>
                    <a:cubicBezTo>
                      <a:pt x="31" y="28"/>
                      <a:pt x="32" y="28"/>
                      <a:pt x="32" y="28"/>
                    </a:cubicBezTo>
                    <a:cubicBezTo>
                      <a:pt x="41" y="28"/>
                      <a:pt x="51" y="37"/>
                      <a:pt x="49" y="46"/>
                    </a:cubicBezTo>
                    <a:cubicBezTo>
                      <a:pt x="47" y="46"/>
                      <a:pt x="45" y="45"/>
                      <a:pt x="43" y="45"/>
                    </a:cubicBezTo>
                    <a:cubicBezTo>
                      <a:pt x="43" y="43"/>
                      <a:pt x="43" y="41"/>
                      <a:pt x="42" y="39"/>
                    </a:cubicBezTo>
                    <a:cubicBezTo>
                      <a:pt x="39" y="35"/>
                      <a:pt x="35" y="34"/>
                      <a:pt x="30" y="34"/>
                    </a:cubicBezTo>
                    <a:cubicBezTo>
                      <a:pt x="29" y="33"/>
                      <a:pt x="28" y="32"/>
                      <a:pt x="27" y="31"/>
                    </a:cubicBezTo>
                    <a:cubicBezTo>
                      <a:pt x="26" y="30"/>
                      <a:pt x="25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5" y="24"/>
                      <a:pt x="22" y="18"/>
                      <a:pt x="18" y="16"/>
                    </a:cubicBezTo>
                    <a:cubicBezTo>
                      <a:pt x="16" y="15"/>
                      <a:pt x="13" y="14"/>
                      <a:pt x="11" y="14"/>
                    </a:cubicBezTo>
                    <a:cubicBezTo>
                      <a:pt x="10" y="15"/>
                      <a:pt x="8" y="15"/>
                      <a:pt x="8" y="16"/>
                    </a:cubicBezTo>
                    <a:cubicBezTo>
                      <a:pt x="7" y="15"/>
                      <a:pt x="6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0"/>
                      <a:pt x="3" y="7"/>
                      <a:pt x="0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7" name="Freeform 5140"/>
              <p:cNvSpPr/>
              <p:nvPr/>
            </p:nvSpPr>
            <p:spPr bwMode="auto">
              <a:xfrm>
                <a:off x="6799" y="2940"/>
                <a:ext cx="9" cy="9"/>
              </a:xfrm>
              <a:custGeom>
                <a:gdLst>
                  <a:gd name="T0" fmla="*/ 4 w 4"/>
                  <a:gd name="T1" fmla="*/ 0 h 4"/>
                  <a:gd name="T2" fmla="*/ 1 w 4"/>
                  <a:gd name="T3" fmla="*/ 4 h 4"/>
                  <a:gd name="T4" fmla="*/ 0 w 4"/>
                  <a:gd name="T5" fmla="*/ 2 h 4"/>
                  <a:gd name="T6" fmla="*/ 1 w 4"/>
                  <a:gd name="T7" fmla="*/ 1 h 4"/>
                  <a:gd name="T8" fmla="*/ 4 w 4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8" name="Freeform 5141"/>
              <p:cNvSpPr/>
              <p:nvPr/>
            </p:nvSpPr>
            <p:spPr bwMode="auto">
              <a:xfrm>
                <a:off x="6775" y="2885"/>
                <a:ext cx="14" cy="10"/>
              </a:xfrm>
              <a:custGeom>
                <a:gdLst>
                  <a:gd name="T0" fmla="*/ 5 w 6"/>
                  <a:gd name="T1" fmla="*/ 4 h 4"/>
                  <a:gd name="T2" fmla="*/ 5 w 6"/>
                  <a:gd name="T3" fmla="*/ 4 h 4"/>
                  <a:gd name="T4" fmla="*/ 0 w 6"/>
                  <a:gd name="T5" fmla="*/ 4 h 4"/>
                  <a:gd name="T6" fmla="*/ 0 w 6"/>
                  <a:gd name="T7" fmla="*/ 0 h 4"/>
                  <a:gd name="T8" fmla="*/ 6 w 6"/>
                  <a:gd name="T9" fmla="*/ 1 h 4"/>
                  <a:gd name="T10" fmla="*/ 5 w 6"/>
                  <a:gd name="T11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2" y="4"/>
                      <a:pt x="0" y="4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2" y="0"/>
                      <a:pt x="4" y="1"/>
                      <a:pt x="6" y="1"/>
                    </a:cubicBezTo>
                    <a:cubicBezTo>
                      <a:pt x="6" y="2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9" name="Freeform 5142"/>
              <p:cNvSpPr/>
              <p:nvPr/>
            </p:nvSpPr>
            <p:spPr bwMode="auto">
              <a:xfrm>
                <a:off x="6751" y="2805"/>
                <a:ext cx="50" cy="33"/>
              </a:xfrm>
              <a:custGeom>
                <a:gdLst>
                  <a:gd name="T0" fmla="*/ 16 w 21"/>
                  <a:gd name="T1" fmla="*/ 2 h 14"/>
                  <a:gd name="T2" fmla="*/ 11 w 21"/>
                  <a:gd name="T3" fmla="*/ 11 h 14"/>
                  <a:gd name="T4" fmla="*/ 0 w 21"/>
                  <a:gd name="T5" fmla="*/ 14 h 14"/>
                  <a:gd name="T6" fmla="*/ 7 w 21"/>
                  <a:gd name="T7" fmla="*/ 5 h 14"/>
                  <a:gd name="T8" fmla="*/ 16 w 21"/>
                  <a:gd name="T9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4">
                    <a:moveTo>
                      <a:pt x="16" y="2"/>
                    </a:moveTo>
                    <a:cubicBezTo>
                      <a:pt x="21" y="6"/>
                      <a:pt x="14" y="10"/>
                      <a:pt x="11" y="11"/>
                    </a:cubicBezTo>
                    <a:cubicBezTo>
                      <a:pt x="8" y="12"/>
                      <a:pt x="4" y="13"/>
                      <a:pt x="0" y="14"/>
                    </a:cubicBezTo>
                    <a:cubicBezTo>
                      <a:pt x="2" y="11"/>
                      <a:pt x="4" y="8"/>
                      <a:pt x="7" y="5"/>
                    </a:cubicBezTo>
                    <a:cubicBezTo>
                      <a:pt x="9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0" name="Freeform 5143"/>
              <p:cNvSpPr/>
              <p:nvPr/>
            </p:nvSpPr>
            <p:spPr bwMode="auto">
              <a:xfrm>
                <a:off x="6699" y="2745"/>
                <a:ext cx="45" cy="45"/>
              </a:xfrm>
              <a:custGeom>
                <a:gdLst>
                  <a:gd name="T0" fmla="*/ 16 w 19"/>
                  <a:gd name="T1" fmla="*/ 5 h 19"/>
                  <a:gd name="T2" fmla="*/ 0 w 19"/>
                  <a:gd name="T3" fmla="*/ 19 h 19"/>
                  <a:gd name="T4" fmla="*/ 6 w 19"/>
                  <a:gd name="T5" fmla="*/ 9 h 19"/>
                  <a:gd name="T6" fmla="*/ 16 w 19"/>
                  <a:gd name="T7" fmla="*/ 5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6" y="5"/>
                    </a:moveTo>
                    <a:cubicBezTo>
                      <a:pt x="19" y="13"/>
                      <a:pt x="6" y="16"/>
                      <a:pt x="0" y="19"/>
                    </a:cubicBezTo>
                    <a:cubicBezTo>
                      <a:pt x="1" y="16"/>
                      <a:pt x="4" y="12"/>
                      <a:pt x="6" y="9"/>
                    </a:cubicBezTo>
                    <a:cubicBezTo>
                      <a:pt x="7" y="7"/>
                      <a:pt x="13" y="0"/>
                      <a:pt x="16" y="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1" name="Freeform 5144"/>
              <p:cNvSpPr/>
              <p:nvPr/>
            </p:nvSpPr>
            <p:spPr bwMode="auto">
              <a:xfrm>
                <a:off x="6756" y="2942"/>
                <a:ext cx="33" cy="36"/>
              </a:xfrm>
              <a:custGeom>
                <a:gdLst>
                  <a:gd name="T0" fmla="*/ 0 w 14"/>
                  <a:gd name="T1" fmla="*/ 11 h 15"/>
                  <a:gd name="T2" fmla="*/ 6 w 14"/>
                  <a:gd name="T3" fmla="*/ 0 h 15"/>
                  <a:gd name="T4" fmla="*/ 14 w 14"/>
                  <a:gd name="T5" fmla="*/ 7 h 15"/>
                  <a:gd name="T6" fmla="*/ 14 w 14"/>
                  <a:gd name="T7" fmla="*/ 8 h 15"/>
                  <a:gd name="T8" fmla="*/ 7 w 14"/>
                  <a:gd name="T9" fmla="*/ 15 h 15"/>
                  <a:gd name="T10" fmla="*/ 0 w 14"/>
                  <a:gd name="T11" fmla="*/ 1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0" y="11"/>
                    </a:moveTo>
                    <a:cubicBezTo>
                      <a:pt x="4" y="9"/>
                      <a:pt x="7" y="5"/>
                      <a:pt x="6" y="0"/>
                    </a:cubicBezTo>
                    <a:cubicBezTo>
                      <a:pt x="9" y="1"/>
                      <a:pt x="13" y="3"/>
                      <a:pt x="14" y="7"/>
                    </a:cubicBezTo>
                    <a:cubicBezTo>
                      <a:pt x="14" y="7"/>
                      <a:pt x="14" y="8"/>
                      <a:pt x="14" y="8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5" y="12"/>
                      <a:pt x="2" y="11"/>
                      <a:pt x="0" y="1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2" name="Freeform 5145"/>
              <p:cNvSpPr/>
              <p:nvPr/>
            </p:nvSpPr>
            <p:spPr bwMode="auto">
              <a:xfrm>
                <a:off x="6742" y="2885"/>
                <a:ext cx="28" cy="12"/>
              </a:xfrm>
              <a:custGeom>
                <a:gdLst>
                  <a:gd name="T0" fmla="*/ 11 w 12"/>
                  <a:gd name="T1" fmla="*/ 5 h 5"/>
                  <a:gd name="T2" fmla="*/ 2 w 12"/>
                  <a:gd name="T3" fmla="*/ 3 h 5"/>
                  <a:gd name="T4" fmla="*/ 0 w 12"/>
                  <a:gd name="T5" fmla="*/ 0 h 5"/>
                  <a:gd name="T6" fmla="*/ 0 w 12"/>
                  <a:gd name="T7" fmla="*/ 0 h 5"/>
                  <a:gd name="T8" fmla="*/ 12 w 12"/>
                  <a:gd name="T9" fmla="*/ 3 h 5"/>
                  <a:gd name="T10" fmla="*/ 11 w 12"/>
                  <a:gd name="T11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11" y="5"/>
                    </a:moveTo>
                    <a:cubicBezTo>
                      <a:pt x="8" y="3"/>
                      <a:pt x="5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1"/>
                      <a:pt x="8" y="2"/>
                      <a:pt x="12" y="3"/>
                    </a:cubicBezTo>
                    <a:cubicBezTo>
                      <a:pt x="12" y="4"/>
                      <a:pt x="11" y="5"/>
                      <a:pt x="11" y="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3" name="Freeform 5146"/>
              <p:cNvSpPr/>
              <p:nvPr/>
            </p:nvSpPr>
            <p:spPr bwMode="auto">
              <a:xfrm>
                <a:off x="6744" y="2864"/>
                <a:ext cx="29" cy="21"/>
              </a:xfrm>
              <a:custGeom>
                <a:gdLst>
                  <a:gd name="T0" fmla="*/ 0 w 12"/>
                  <a:gd name="T1" fmla="*/ 0 h 9"/>
                  <a:gd name="T2" fmla="*/ 5 w 12"/>
                  <a:gd name="T3" fmla="*/ 0 h 9"/>
                  <a:gd name="T4" fmla="*/ 10 w 12"/>
                  <a:gd name="T5" fmla="*/ 4 h 9"/>
                  <a:gd name="T6" fmla="*/ 12 w 12"/>
                  <a:gd name="T7" fmla="*/ 9 h 9"/>
                  <a:gd name="T8" fmla="*/ 0 w 12"/>
                  <a:gd name="T9" fmla="*/ 5 h 9"/>
                  <a:gd name="T10" fmla="*/ 0 w 12"/>
                  <a:gd name="T1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0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9" y="2"/>
                      <a:pt x="10" y="4"/>
                    </a:cubicBezTo>
                    <a:cubicBezTo>
                      <a:pt x="11" y="6"/>
                      <a:pt x="12" y="7"/>
                      <a:pt x="12" y="9"/>
                    </a:cubicBezTo>
                    <a:cubicBezTo>
                      <a:pt x="8" y="8"/>
                      <a:pt x="4" y="7"/>
                      <a:pt x="0" y="5"/>
                    </a:cubicBezTo>
                    <a:cubicBezTo>
                      <a:pt x="1" y="4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4" name="Freeform 5147"/>
              <p:cNvSpPr/>
              <p:nvPr/>
            </p:nvSpPr>
            <p:spPr bwMode="auto">
              <a:xfrm>
                <a:off x="6742" y="2876"/>
                <a:ext cx="31" cy="16"/>
              </a:xfrm>
              <a:custGeom>
                <a:gdLst>
                  <a:gd name="T0" fmla="*/ 12 w 13"/>
                  <a:gd name="T1" fmla="*/ 7 h 7"/>
                  <a:gd name="T2" fmla="*/ 0 w 13"/>
                  <a:gd name="T3" fmla="*/ 4 h 7"/>
                  <a:gd name="T4" fmla="*/ 0 w 13"/>
                  <a:gd name="T5" fmla="*/ 4 h 7"/>
                  <a:gd name="T6" fmla="*/ 1 w 13"/>
                  <a:gd name="T7" fmla="*/ 0 h 7"/>
                  <a:gd name="T8" fmla="*/ 13 w 13"/>
                  <a:gd name="T9" fmla="*/ 4 h 7"/>
                  <a:gd name="T10" fmla="*/ 12 w 13"/>
                  <a:gd name="T11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2" y="7"/>
                    </a:moveTo>
                    <a:cubicBezTo>
                      <a:pt x="8" y="6"/>
                      <a:pt x="4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2"/>
                      <a:pt x="1" y="0"/>
                    </a:cubicBezTo>
                    <a:cubicBezTo>
                      <a:pt x="5" y="2"/>
                      <a:pt x="9" y="3"/>
                      <a:pt x="13" y="4"/>
                    </a:cubicBezTo>
                    <a:cubicBezTo>
                      <a:pt x="13" y="5"/>
                      <a:pt x="13" y="6"/>
                      <a:pt x="12" y="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5" name="Freeform 5148"/>
              <p:cNvSpPr/>
              <p:nvPr/>
            </p:nvSpPr>
            <p:spPr bwMode="auto">
              <a:xfrm>
                <a:off x="6742" y="2895"/>
                <a:ext cx="31" cy="35"/>
              </a:xfrm>
              <a:custGeom>
                <a:gdLst>
                  <a:gd name="T0" fmla="*/ 10 w 13"/>
                  <a:gd name="T1" fmla="*/ 15 h 15"/>
                  <a:gd name="T2" fmla="*/ 10 w 13"/>
                  <a:gd name="T3" fmla="*/ 15 h 15"/>
                  <a:gd name="T4" fmla="*/ 4 w 13"/>
                  <a:gd name="T5" fmla="*/ 11 h 15"/>
                  <a:gd name="T6" fmla="*/ 0 w 13"/>
                  <a:gd name="T7" fmla="*/ 10 h 15"/>
                  <a:gd name="T8" fmla="*/ 3 w 13"/>
                  <a:gd name="T9" fmla="*/ 0 h 15"/>
                  <a:gd name="T10" fmla="*/ 3 w 13"/>
                  <a:gd name="T11" fmla="*/ 0 h 15"/>
                  <a:gd name="T12" fmla="*/ 13 w 13"/>
                  <a:gd name="T13" fmla="*/ 10 h 15"/>
                  <a:gd name="T14" fmla="*/ 10 w 13"/>
                  <a:gd name="T15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10" y="15"/>
                    </a:move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3"/>
                      <a:pt x="7" y="12"/>
                      <a:pt x="4" y="11"/>
                    </a:cubicBezTo>
                    <a:cubicBezTo>
                      <a:pt x="3" y="11"/>
                      <a:pt x="1" y="10"/>
                      <a:pt x="0" y="10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2"/>
                      <a:pt x="12" y="14"/>
                      <a:pt x="10" y="1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6" name="Freeform 5149"/>
              <p:cNvSpPr/>
              <p:nvPr/>
            </p:nvSpPr>
            <p:spPr bwMode="auto">
              <a:xfrm>
                <a:off x="6749" y="2895"/>
                <a:ext cx="24" cy="24"/>
              </a:xfrm>
              <a:custGeom>
                <a:gdLst>
                  <a:gd name="T0" fmla="*/ 9 w 10"/>
                  <a:gd name="T1" fmla="*/ 5 h 10"/>
                  <a:gd name="T2" fmla="*/ 10 w 10"/>
                  <a:gd name="T3" fmla="*/ 10 h 10"/>
                  <a:gd name="T4" fmla="*/ 0 w 10"/>
                  <a:gd name="T5" fmla="*/ 0 h 10"/>
                  <a:gd name="T6" fmla="*/ 9 w 10"/>
                  <a:gd name="T7" fmla="*/ 5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9" y="5"/>
                    </a:moveTo>
                    <a:cubicBezTo>
                      <a:pt x="10" y="7"/>
                      <a:pt x="10" y="9"/>
                      <a:pt x="1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8" y="2"/>
                      <a:pt x="9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7" name="Freeform 5150"/>
              <p:cNvSpPr/>
              <p:nvPr/>
            </p:nvSpPr>
            <p:spPr bwMode="auto">
              <a:xfrm>
                <a:off x="6737" y="2921"/>
                <a:ext cx="31" cy="45"/>
              </a:xfrm>
              <a:custGeom>
                <a:gdLst>
                  <a:gd name="T0" fmla="*/ 8 w 13"/>
                  <a:gd name="T1" fmla="*/ 2 h 19"/>
                  <a:gd name="T2" fmla="*/ 12 w 13"/>
                  <a:gd name="T3" fmla="*/ 9 h 19"/>
                  <a:gd name="T4" fmla="*/ 5 w 13"/>
                  <a:gd name="T5" fmla="*/ 19 h 19"/>
                  <a:gd name="T6" fmla="*/ 0 w 13"/>
                  <a:gd name="T7" fmla="*/ 1 h 19"/>
                  <a:gd name="T8" fmla="*/ 8 w 13"/>
                  <a:gd name="T9" fmla="*/ 2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9">
                    <a:moveTo>
                      <a:pt x="8" y="2"/>
                    </a:moveTo>
                    <a:cubicBezTo>
                      <a:pt x="10" y="4"/>
                      <a:pt x="12" y="6"/>
                      <a:pt x="12" y="9"/>
                    </a:cubicBezTo>
                    <a:cubicBezTo>
                      <a:pt x="13" y="14"/>
                      <a:pt x="10" y="17"/>
                      <a:pt x="5" y="19"/>
                    </a:cubicBezTo>
                    <a:cubicBezTo>
                      <a:pt x="4" y="13"/>
                      <a:pt x="2" y="7"/>
                      <a:pt x="0" y="1"/>
                    </a:cubicBezTo>
                    <a:cubicBezTo>
                      <a:pt x="2" y="0"/>
                      <a:pt x="6" y="1"/>
                      <a:pt x="8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8" name="Freeform 5151"/>
              <p:cNvSpPr/>
              <p:nvPr/>
            </p:nvSpPr>
            <p:spPr bwMode="auto">
              <a:xfrm>
                <a:off x="6751" y="2971"/>
                <a:ext cx="19" cy="23"/>
              </a:xfrm>
              <a:custGeom>
                <a:gdLst>
                  <a:gd name="T0" fmla="*/ 0 w 8"/>
                  <a:gd name="T1" fmla="*/ 0 h 10"/>
                  <a:gd name="T2" fmla="*/ 8 w 8"/>
                  <a:gd name="T3" fmla="*/ 4 h 10"/>
                  <a:gd name="T4" fmla="*/ 1 w 8"/>
                  <a:gd name="T5" fmla="*/ 10 h 10"/>
                  <a:gd name="T6" fmla="*/ 0 w 8"/>
                  <a:gd name="T7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3" y="0"/>
                      <a:pt x="6" y="1"/>
                      <a:pt x="8" y="4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7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9" name="Freeform 5152"/>
              <p:cNvSpPr/>
              <p:nvPr/>
            </p:nvSpPr>
            <p:spPr bwMode="auto">
              <a:xfrm>
                <a:off x="6605" y="2838"/>
                <a:ext cx="144" cy="171"/>
              </a:xfrm>
              <a:custGeom>
                <a:gdLst>
                  <a:gd name="T0" fmla="*/ 60 w 61"/>
                  <a:gd name="T1" fmla="*/ 58 h 72"/>
                  <a:gd name="T2" fmla="*/ 61 w 61"/>
                  <a:gd name="T3" fmla="*/ 68 h 72"/>
                  <a:gd name="T4" fmla="*/ 58 w 61"/>
                  <a:gd name="T5" fmla="*/ 72 h 72"/>
                  <a:gd name="T6" fmla="*/ 53 w 61"/>
                  <a:gd name="T7" fmla="*/ 72 h 72"/>
                  <a:gd name="T8" fmla="*/ 20 w 61"/>
                  <a:gd name="T9" fmla="*/ 14 h 72"/>
                  <a:gd name="T10" fmla="*/ 0 w 61"/>
                  <a:gd name="T11" fmla="*/ 8 h 72"/>
                  <a:gd name="T12" fmla="*/ 8 w 61"/>
                  <a:gd name="T13" fmla="*/ 0 h 72"/>
                  <a:gd name="T14" fmla="*/ 41 w 61"/>
                  <a:gd name="T15" fmla="*/ 18 h 72"/>
                  <a:gd name="T16" fmla="*/ 60 w 61"/>
                  <a:gd name="T17" fmla="*/ 58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72">
                    <a:moveTo>
                      <a:pt x="60" y="58"/>
                    </a:moveTo>
                    <a:cubicBezTo>
                      <a:pt x="60" y="61"/>
                      <a:pt x="61" y="65"/>
                      <a:pt x="61" y="68"/>
                    </a:cubicBezTo>
                    <a:cubicBezTo>
                      <a:pt x="58" y="72"/>
                      <a:pt x="58" y="72"/>
                      <a:pt x="58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2" y="49"/>
                      <a:pt x="42" y="25"/>
                      <a:pt x="20" y="14"/>
                    </a:cubicBezTo>
                    <a:cubicBezTo>
                      <a:pt x="14" y="11"/>
                      <a:pt x="7" y="9"/>
                      <a:pt x="0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1" y="3"/>
                      <a:pt x="32" y="9"/>
                      <a:pt x="41" y="18"/>
                    </a:cubicBezTo>
                    <a:cubicBezTo>
                      <a:pt x="52" y="29"/>
                      <a:pt x="57" y="43"/>
                      <a:pt x="60" y="58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0" name="Freeform 5153"/>
              <p:cNvSpPr/>
              <p:nvPr/>
            </p:nvSpPr>
            <p:spPr bwMode="auto">
              <a:xfrm>
                <a:off x="6787" y="2895"/>
                <a:ext cx="57" cy="38"/>
              </a:xfrm>
              <a:custGeom>
                <a:gdLst>
                  <a:gd name="T0" fmla="*/ 24 w 24"/>
                  <a:gd name="T1" fmla="*/ 0 h 16"/>
                  <a:gd name="T2" fmla="*/ 20 w 24"/>
                  <a:gd name="T3" fmla="*/ 1 h 16"/>
                  <a:gd name="T4" fmla="*/ 14 w 24"/>
                  <a:gd name="T5" fmla="*/ 1 h 16"/>
                  <a:gd name="T6" fmla="*/ 7 w 24"/>
                  <a:gd name="T7" fmla="*/ 2 h 16"/>
                  <a:gd name="T8" fmla="*/ 13 w 24"/>
                  <a:gd name="T9" fmla="*/ 9 h 16"/>
                  <a:gd name="T10" fmla="*/ 14 w 24"/>
                  <a:gd name="T11" fmla="*/ 15 h 16"/>
                  <a:gd name="T12" fmla="*/ 12 w 24"/>
                  <a:gd name="T13" fmla="*/ 16 h 16"/>
                  <a:gd name="T14" fmla="*/ 11 w 24"/>
                  <a:gd name="T15" fmla="*/ 10 h 16"/>
                  <a:gd name="T16" fmla="*/ 1 w 24"/>
                  <a:gd name="T17" fmla="*/ 1 h 16"/>
                  <a:gd name="T18" fmla="*/ 0 w 24"/>
                  <a:gd name="T19" fmla="*/ 0 h 16"/>
                  <a:gd name="T20" fmla="*/ 24 w 24"/>
                  <a:gd name="T21" fmla="*/ 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16">
                    <a:moveTo>
                      <a:pt x="24" y="0"/>
                    </a:moveTo>
                    <a:cubicBezTo>
                      <a:pt x="23" y="0"/>
                      <a:pt x="21" y="1"/>
                      <a:pt x="20" y="1"/>
                    </a:cubicBezTo>
                    <a:cubicBezTo>
                      <a:pt x="18" y="1"/>
                      <a:pt x="16" y="1"/>
                      <a:pt x="14" y="1"/>
                    </a:cubicBezTo>
                    <a:cubicBezTo>
                      <a:pt x="11" y="2"/>
                      <a:pt x="9" y="2"/>
                      <a:pt x="7" y="2"/>
                    </a:cubicBezTo>
                    <a:cubicBezTo>
                      <a:pt x="9" y="4"/>
                      <a:pt x="11" y="7"/>
                      <a:pt x="13" y="9"/>
                    </a:cubicBezTo>
                    <a:cubicBezTo>
                      <a:pt x="13" y="11"/>
                      <a:pt x="14" y="13"/>
                      <a:pt x="14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4"/>
                      <a:pt x="12" y="12"/>
                      <a:pt x="11" y="10"/>
                    </a:cubicBezTo>
                    <a:cubicBezTo>
                      <a:pt x="9" y="6"/>
                      <a:pt x="6" y="2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8" y="1"/>
                      <a:pt x="16" y="1"/>
                      <a:pt x="2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1" name="Freeform 5154"/>
              <p:cNvSpPr>
                <a:spLocks noEditPoints="1"/>
              </p:cNvSpPr>
              <p:nvPr/>
            </p:nvSpPr>
            <p:spPr bwMode="auto">
              <a:xfrm>
                <a:off x="6685" y="2745"/>
                <a:ext cx="116" cy="143"/>
              </a:xfrm>
              <a:custGeom>
                <a:gdLst>
                  <a:gd name="T0" fmla="*/ 1 w 49"/>
                  <a:gd name="T1" fmla="*/ 12 h 60"/>
                  <a:gd name="T2" fmla="*/ 0 w 49"/>
                  <a:gd name="T3" fmla="*/ 14 h 60"/>
                  <a:gd name="T4" fmla="*/ 1 w 49"/>
                  <a:gd name="T5" fmla="*/ 15 h 60"/>
                  <a:gd name="T6" fmla="*/ 4 w 49"/>
                  <a:gd name="T7" fmla="*/ 22 h 60"/>
                  <a:gd name="T8" fmla="*/ 5 w 49"/>
                  <a:gd name="T9" fmla="*/ 22 h 60"/>
                  <a:gd name="T10" fmla="*/ 19 w 49"/>
                  <a:gd name="T11" fmla="*/ 26 h 60"/>
                  <a:gd name="T12" fmla="*/ 26 w 49"/>
                  <a:gd name="T13" fmla="*/ 41 h 60"/>
                  <a:gd name="T14" fmla="*/ 26 w 49"/>
                  <a:gd name="T15" fmla="*/ 42 h 60"/>
                  <a:gd name="T16" fmla="*/ 27 w 49"/>
                  <a:gd name="T17" fmla="*/ 42 h 60"/>
                  <a:gd name="T18" fmla="*/ 44 w 49"/>
                  <a:gd name="T19" fmla="*/ 60 h 60"/>
                  <a:gd name="T20" fmla="*/ 46 w 49"/>
                  <a:gd name="T21" fmla="*/ 60 h 60"/>
                  <a:gd name="T22" fmla="*/ 30 w 49"/>
                  <a:gd name="T23" fmla="*/ 40 h 60"/>
                  <a:gd name="T24" fmla="*/ 38 w 49"/>
                  <a:gd name="T25" fmla="*/ 38 h 60"/>
                  <a:gd name="T26" fmla="*/ 45 w 49"/>
                  <a:gd name="T27" fmla="*/ 35 h 60"/>
                  <a:gd name="T28" fmla="*/ 45 w 49"/>
                  <a:gd name="T29" fmla="*/ 26 h 60"/>
                  <a:gd name="T30" fmla="*/ 27 w 49"/>
                  <a:gd name="T31" fmla="*/ 38 h 60"/>
                  <a:gd name="T32" fmla="*/ 19 w 49"/>
                  <a:gd name="T33" fmla="*/ 24 h 60"/>
                  <a:gd name="T34" fmla="*/ 8 w 49"/>
                  <a:gd name="T35" fmla="*/ 20 h 60"/>
                  <a:gd name="T36" fmla="*/ 22 w 49"/>
                  <a:gd name="T37" fmla="*/ 12 h 60"/>
                  <a:gd name="T38" fmla="*/ 22 w 49"/>
                  <a:gd name="T39" fmla="*/ 3 h 60"/>
                  <a:gd name="T40" fmla="*/ 12 w 49"/>
                  <a:gd name="T41" fmla="*/ 6 h 60"/>
                  <a:gd name="T42" fmla="*/ 8 w 49"/>
                  <a:gd name="T43" fmla="*/ 13 h 60"/>
                  <a:gd name="T44" fmla="*/ 5 w 49"/>
                  <a:gd name="T45" fmla="*/ 19 h 60"/>
                  <a:gd name="T46" fmla="*/ 1 w 49"/>
                  <a:gd name="T47" fmla="*/ 12 h 60"/>
                  <a:gd name="T48" fmla="*/ 28 w 49"/>
                  <a:gd name="T49" fmla="*/ 39 h 60"/>
                  <a:gd name="T50" fmla="*/ 35 w 49"/>
                  <a:gd name="T51" fmla="*/ 30 h 60"/>
                  <a:gd name="T52" fmla="*/ 44 w 49"/>
                  <a:gd name="T53" fmla="*/ 27 h 60"/>
                  <a:gd name="T54" fmla="*/ 39 w 49"/>
                  <a:gd name="T55" fmla="*/ 36 h 60"/>
                  <a:gd name="T56" fmla="*/ 28 w 49"/>
                  <a:gd name="T57" fmla="*/ 39 h 60"/>
                  <a:gd name="T58" fmla="*/ 6 w 49"/>
                  <a:gd name="T59" fmla="*/ 19 h 60"/>
                  <a:gd name="T60" fmla="*/ 12 w 49"/>
                  <a:gd name="T61" fmla="*/ 9 h 60"/>
                  <a:gd name="T62" fmla="*/ 22 w 49"/>
                  <a:gd name="T63" fmla="*/ 5 h 60"/>
                  <a:gd name="T64" fmla="*/ 6 w 49"/>
                  <a:gd name="T65" fmla="*/ 19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60">
                    <a:moveTo>
                      <a:pt x="1" y="12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5"/>
                    </a:cubicBezTo>
                    <a:cubicBezTo>
                      <a:pt x="2" y="17"/>
                      <a:pt x="3" y="19"/>
                      <a:pt x="4" y="22"/>
                    </a:cubicBezTo>
                    <a:cubicBezTo>
                      <a:pt x="4" y="22"/>
                      <a:pt x="5" y="22"/>
                      <a:pt x="5" y="22"/>
                    </a:cubicBezTo>
                    <a:cubicBezTo>
                      <a:pt x="9" y="21"/>
                      <a:pt x="15" y="23"/>
                      <a:pt x="19" y="26"/>
                    </a:cubicBezTo>
                    <a:cubicBezTo>
                      <a:pt x="23" y="30"/>
                      <a:pt x="25" y="35"/>
                      <a:pt x="26" y="41"/>
                    </a:cubicBezTo>
                    <a:cubicBezTo>
                      <a:pt x="26" y="41"/>
                      <a:pt x="26" y="41"/>
                      <a:pt x="26" y="42"/>
                    </a:cubicBezTo>
                    <a:cubicBezTo>
                      <a:pt x="26" y="42"/>
                      <a:pt x="27" y="42"/>
                      <a:pt x="27" y="42"/>
                    </a:cubicBezTo>
                    <a:cubicBezTo>
                      <a:pt x="36" y="42"/>
                      <a:pt x="46" y="51"/>
                      <a:pt x="44" y="60"/>
                    </a:cubicBezTo>
                    <a:cubicBezTo>
                      <a:pt x="45" y="60"/>
                      <a:pt x="45" y="60"/>
                      <a:pt x="46" y="60"/>
                    </a:cubicBezTo>
                    <a:cubicBezTo>
                      <a:pt x="47" y="51"/>
                      <a:pt x="39" y="41"/>
                      <a:pt x="30" y="40"/>
                    </a:cubicBezTo>
                    <a:cubicBezTo>
                      <a:pt x="32" y="40"/>
                      <a:pt x="35" y="39"/>
                      <a:pt x="38" y="38"/>
                    </a:cubicBezTo>
                    <a:cubicBezTo>
                      <a:pt x="40" y="38"/>
                      <a:pt x="42" y="37"/>
                      <a:pt x="45" y="35"/>
                    </a:cubicBezTo>
                    <a:cubicBezTo>
                      <a:pt x="48" y="33"/>
                      <a:pt x="49" y="29"/>
                      <a:pt x="45" y="26"/>
                    </a:cubicBezTo>
                    <a:cubicBezTo>
                      <a:pt x="39" y="21"/>
                      <a:pt x="30" y="32"/>
                      <a:pt x="27" y="38"/>
                    </a:cubicBezTo>
                    <a:cubicBezTo>
                      <a:pt x="26" y="33"/>
                      <a:pt x="24" y="28"/>
                      <a:pt x="19" y="24"/>
                    </a:cubicBezTo>
                    <a:cubicBezTo>
                      <a:pt x="16" y="22"/>
                      <a:pt x="12" y="20"/>
                      <a:pt x="8" y="20"/>
                    </a:cubicBezTo>
                    <a:cubicBezTo>
                      <a:pt x="13" y="17"/>
                      <a:pt x="18" y="16"/>
                      <a:pt x="22" y="12"/>
                    </a:cubicBezTo>
                    <a:cubicBezTo>
                      <a:pt x="24" y="9"/>
                      <a:pt x="24" y="5"/>
                      <a:pt x="22" y="3"/>
                    </a:cubicBezTo>
                    <a:cubicBezTo>
                      <a:pt x="19" y="0"/>
                      <a:pt x="14" y="3"/>
                      <a:pt x="12" y="6"/>
                    </a:cubicBezTo>
                    <a:cubicBezTo>
                      <a:pt x="10" y="8"/>
                      <a:pt x="9" y="10"/>
                      <a:pt x="8" y="13"/>
                    </a:cubicBezTo>
                    <a:cubicBezTo>
                      <a:pt x="7" y="15"/>
                      <a:pt x="5" y="17"/>
                      <a:pt x="5" y="19"/>
                    </a:cubicBezTo>
                    <a:cubicBezTo>
                      <a:pt x="4" y="16"/>
                      <a:pt x="3" y="14"/>
                      <a:pt x="1" y="12"/>
                    </a:cubicBezTo>
                    <a:close/>
                    <a:moveTo>
                      <a:pt x="28" y="39"/>
                    </a:moveTo>
                    <a:cubicBezTo>
                      <a:pt x="30" y="36"/>
                      <a:pt x="32" y="33"/>
                      <a:pt x="35" y="30"/>
                    </a:cubicBezTo>
                    <a:cubicBezTo>
                      <a:pt x="37" y="28"/>
                      <a:pt x="41" y="25"/>
                      <a:pt x="44" y="27"/>
                    </a:cubicBezTo>
                    <a:cubicBezTo>
                      <a:pt x="49" y="31"/>
                      <a:pt x="42" y="35"/>
                      <a:pt x="39" y="36"/>
                    </a:cubicBezTo>
                    <a:cubicBezTo>
                      <a:pt x="36" y="37"/>
                      <a:pt x="32" y="38"/>
                      <a:pt x="28" y="39"/>
                    </a:cubicBezTo>
                    <a:close/>
                    <a:moveTo>
                      <a:pt x="6" y="19"/>
                    </a:moveTo>
                    <a:cubicBezTo>
                      <a:pt x="7" y="16"/>
                      <a:pt x="10" y="12"/>
                      <a:pt x="12" y="9"/>
                    </a:cubicBezTo>
                    <a:cubicBezTo>
                      <a:pt x="13" y="7"/>
                      <a:pt x="19" y="0"/>
                      <a:pt x="22" y="5"/>
                    </a:cubicBezTo>
                    <a:cubicBezTo>
                      <a:pt x="25" y="13"/>
                      <a:pt x="12" y="16"/>
                      <a:pt x="6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2" name="Freeform 5155"/>
              <p:cNvSpPr/>
              <p:nvPr/>
            </p:nvSpPr>
            <p:spPr bwMode="auto">
              <a:xfrm>
                <a:off x="6796" y="2866"/>
                <a:ext cx="55" cy="22"/>
              </a:xfrm>
              <a:custGeom>
                <a:gdLst>
                  <a:gd name="T0" fmla="*/ 21 w 23"/>
                  <a:gd name="T1" fmla="*/ 6 h 9"/>
                  <a:gd name="T2" fmla="*/ 11 w 23"/>
                  <a:gd name="T3" fmla="*/ 3 h 9"/>
                  <a:gd name="T4" fmla="*/ 4 w 23"/>
                  <a:gd name="T5" fmla="*/ 8 h 9"/>
                  <a:gd name="T6" fmla="*/ 2 w 23"/>
                  <a:gd name="T7" fmla="*/ 9 h 9"/>
                  <a:gd name="T8" fmla="*/ 0 w 23"/>
                  <a:gd name="T9" fmla="*/ 9 h 9"/>
                  <a:gd name="T10" fmla="*/ 5 w 23"/>
                  <a:gd name="T11" fmla="*/ 5 h 9"/>
                  <a:gd name="T12" fmla="*/ 13 w 23"/>
                  <a:gd name="T13" fmla="*/ 1 h 9"/>
                  <a:gd name="T14" fmla="*/ 23 w 23"/>
                  <a:gd name="T15" fmla="*/ 6 h 9"/>
                  <a:gd name="T16" fmla="*/ 23 w 23"/>
                  <a:gd name="T17" fmla="*/ 8 h 9"/>
                  <a:gd name="T18" fmla="*/ 21 w 23"/>
                  <a:gd name="T19" fmla="*/ 8 h 9"/>
                  <a:gd name="T20" fmla="*/ 21 w 23"/>
                  <a:gd name="T21" fmla="*/ 6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9">
                    <a:moveTo>
                      <a:pt x="21" y="6"/>
                    </a:moveTo>
                    <a:cubicBezTo>
                      <a:pt x="20" y="1"/>
                      <a:pt x="14" y="2"/>
                      <a:pt x="11" y="3"/>
                    </a:cubicBezTo>
                    <a:cubicBezTo>
                      <a:pt x="8" y="4"/>
                      <a:pt x="6" y="6"/>
                      <a:pt x="4" y="8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1" y="8"/>
                      <a:pt x="3" y="6"/>
                      <a:pt x="5" y="5"/>
                    </a:cubicBezTo>
                    <a:cubicBezTo>
                      <a:pt x="7" y="3"/>
                      <a:pt x="10" y="2"/>
                      <a:pt x="13" y="1"/>
                    </a:cubicBezTo>
                    <a:cubicBezTo>
                      <a:pt x="17" y="0"/>
                      <a:pt x="22" y="1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21" y="7"/>
                      <a:pt x="21" y="7"/>
                      <a:pt x="21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3" name="Freeform 5156"/>
              <p:cNvSpPr/>
              <p:nvPr/>
            </p:nvSpPr>
            <p:spPr bwMode="auto">
              <a:xfrm>
                <a:off x="6787" y="2885"/>
                <a:ext cx="64" cy="12"/>
              </a:xfrm>
              <a:custGeom>
                <a:gdLst>
                  <a:gd name="T0" fmla="*/ 3 w 27"/>
                  <a:gd name="T1" fmla="*/ 2 h 5"/>
                  <a:gd name="T2" fmla="*/ 4 w 27"/>
                  <a:gd name="T3" fmla="*/ 1 h 5"/>
                  <a:gd name="T4" fmla="*/ 6 w 27"/>
                  <a:gd name="T5" fmla="*/ 1 h 5"/>
                  <a:gd name="T6" fmla="*/ 3 w 27"/>
                  <a:gd name="T7" fmla="*/ 4 h 5"/>
                  <a:gd name="T8" fmla="*/ 12 w 27"/>
                  <a:gd name="T9" fmla="*/ 4 h 5"/>
                  <a:gd name="T10" fmla="*/ 17 w 27"/>
                  <a:gd name="T11" fmla="*/ 4 h 5"/>
                  <a:gd name="T12" fmla="*/ 25 w 27"/>
                  <a:gd name="T13" fmla="*/ 0 h 5"/>
                  <a:gd name="T14" fmla="*/ 27 w 27"/>
                  <a:gd name="T15" fmla="*/ 0 h 5"/>
                  <a:gd name="T16" fmla="*/ 24 w 27"/>
                  <a:gd name="T17" fmla="*/ 4 h 5"/>
                  <a:gd name="T18" fmla="*/ 0 w 27"/>
                  <a:gd name="T19" fmla="*/ 4 h 5"/>
                  <a:gd name="T20" fmla="*/ 0 w 27"/>
                  <a:gd name="T21" fmla="*/ 4 h 5"/>
                  <a:gd name="T22" fmla="*/ 1 w 27"/>
                  <a:gd name="T23" fmla="*/ 1 h 5"/>
                  <a:gd name="T24" fmla="*/ 3 w 27"/>
                  <a:gd name="T25" fmla="*/ 1 h 5"/>
                  <a:gd name="T26" fmla="*/ 3 w 27"/>
                  <a:gd name="T27" fmla="*/ 2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5">
                    <a:moveTo>
                      <a:pt x="3" y="2"/>
                    </a:moveTo>
                    <a:cubicBezTo>
                      <a:pt x="3" y="2"/>
                      <a:pt x="3" y="2"/>
                      <a:pt x="4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2"/>
                      <a:pt x="4" y="3"/>
                      <a:pt x="3" y="4"/>
                    </a:cubicBezTo>
                    <a:cubicBezTo>
                      <a:pt x="6" y="4"/>
                      <a:pt x="9" y="4"/>
                      <a:pt x="12" y="4"/>
                    </a:cubicBezTo>
                    <a:cubicBezTo>
                      <a:pt x="14" y="4"/>
                      <a:pt x="16" y="4"/>
                      <a:pt x="17" y="4"/>
                    </a:cubicBezTo>
                    <a:cubicBezTo>
                      <a:pt x="20" y="3"/>
                      <a:pt x="24" y="3"/>
                      <a:pt x="25" y="0"/>
                    </a:cubicBezTo>
                    <a:cubicBezTo>
                      <a:pt x="26" y="0"/>
                      <a:pt x="26" y="0"/>
                      <a:pt x="27" y="0"/>
                    </a:cubicBezTo>
                    <a:cubicBezTo>
                      <a:pt x="27" y="2"/>
                      <a:pt x="25" y="3"/>
                      <a:pt x="24" y="4"/>
                    </a:cubicBezTo>
                    <a:cubicBezTo>
                      <a:pt x="16" y="5"/>
                      <a:pt x="8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4" name="Freeform 5157"/>
              <p:cNvSpPr/>
              <p:nvPr/>
            </p:nvSpPr>
            <p:spPr bwMode="auto">
              <a:xfrm>
                <a:off x="6602" y="2857"/>
                <a:ext cx="128" cy="152"/>
              </a:xfrm>
              <a:custGeom>
                <a:gdLst>
                  <a:gd name="T0" fmla="*/ 54 w 54"/>
                  <a:gd name="T1" fmla="*/ 64 h 64"/>
                  <a:gd name="T2" fmla="*/ 52 w 54"/>
                  <a:gd name="T3" fmla="*/ 64 h 64"/>
                  <a:gd name="T4" fmla="*/ 46 w 54"/>
                  <a:gd name="T5" fmla="*/ 36 h 64"/>
                  <a:gd name="T6" fmla="*/ 0 w 54"/>
                  <a:gd name="T7" fmla="*/ 2 h 64"/>
                  <a:gd name="T8" fmla="*/ 1 w 54"/>
                  <a:gd name="T9" fmla="*/ 0 h 64"/>
                  <a:gd name="T10" fmla="*/ 21 w 54"/>
                  <a:gd name="T11" fmla="*/ 6 h 64"/>
                  <a:gd name="T12" fmla="*/ 54 w 54"/>
                  <a:gd name="T13" fmla="*/ 64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64">
                    <a:moveTo>
                      <a:pt x="54" y="64"/>
                    </a:moveTo>
                    <a:cubicBezTo>
                      <a:pt x="52" y="64"/>
                      <a:pt x="52" y="64"/>
                      <a:pt x="52" y="64"/>
                    </a:cubicBezTo>
                    <a:cubicBezTo>
                      <a:pt x="52" y="54"/>
                      <a:pt x="50" y="45"/>
                      <a:pt x="46" y="36"/>
                    </a:cubicBezTo>
                    <a:cubicBezTo>
                      <a:pt x="38" y="17"/>
                      <a:pt x="20" y="3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8" y="1"/>
                      <a:pt x="15" y="3"/>
                      <a:pt x="21" y="6"/>
                    </a:cubicBezTo>
                    <a:cubicBezTo>
                      <a:pt x="43" y="17"/>
                      <a:pt x="53" y="41"/>
                      <a:pt x="54" y="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5" name="Freeform 5158"/>
              <p:cNvSpPr>
                <a:spLocks noEditPoints="1"/>
              </p:cNvSpPr>
              <p:nvPr/>
            </p:nvSpPr>
            <p:spPr bwMode="auto">
              <a:xfrm>
                <a:off x="6624" y="2809"/>
                <a:ext cx="175" cy="190"/>
              </a:xfrm>
              <a:custGeom>
                <a:gdLst>
                  <a:gd name="T0" fmla="*/ 0 w 74"/>
                  <a:gd name="T1" fmla="*/ 12 h 80"/>
                  <a:gd name="T2" fmla="*/ 52 w 74"/>
                  <a:gd name="T3" fmla="*/ 70 h 80"/>
                  <a:gd name="T4" fmla="*/ 55 w 74"/>
                  <a:gd name="T5" fmla="*/ 78 h 80"/>
                  <a:gd name="T6" fmla="*/ 62 w 74"/>
                  <a:gd name="T7" fmla="*/ 72 h 80"/>
                  <a:gd name="T8" fmla="*/ 56 w 74"/>
                  <a:gd name="T9" fmla="*/ 67 h 80"/>
                  <a:gd name="T10" fmla="*/ 70 w 74"/>
                  <a:gd name="T11" fmla="*/ 63 h 80"/>
                  <a:gd name="T12" fmla="*/ 71 w 74"/>
                  <a:gd name="T13" fmla="*/ 62 h 80"/>
                  <a:gd name="T14" fmla="*/ 71 w 74"/>
                  <a:gd name="T15" fmla="*/ 61 h 80"/>
                  <a:gd name="T16" fmla="*/ 73 w 74"/>
                  <a:gd name="T17" fmla="*/ 57 h 80"/>
                  <a:gd name="T18" fmla="*/ 70 w 74"/>
                  <a:gd name="T19" fmla="*/ 60 h 80"/>
                  <a:gd name="T20" fmla="*/ 61 w 74"/>
                  <a:gd name="T21" fmla="*/ 54 h 80"/>
                  <a:gd name="T22" fmla="*/ 64 w 74"/>
                  <a:gd name="T23" fmla="*/ 48 h 80"/>
                  <a:gd name="T24" fmla="*/ 60 w 74"/>
                  <a:gd name="T25" fmla="*/ 51 h 80"/>
                  <a:gd name="T26" fmla="*/ 54 w 74"/>
                  <a:gd name="T27" fmla="*/ 47 h 80"/>
                  <a:gd name="T28" fmla="*/ 53 w 74"/>
                  <a:gd name="T29" fmla="*/ 36 h 80"/>
                  <a:gd name="T30" fmla="*/ 48 w 74"/>
                  <a:gd name="T31" fmla="*/ 31 h 80"/>
                  <a:gd name="T32" fmla="*/ 38 w 74"/>
                  <a:gd name="T33" fmla="*/ 29 h 80"/>
                  <a:gd name="T34" fmla="*/ 35 w 74"/>
                  <a:gd name="T35" fmla="*/ 19 h 80"/>
                  <a:gd name="T36" fmla="*/ 31 w 74"/>
                  <a:gd name="T37" fmla="*/ 25 h 80"/>
                  <a:gd name="T38" fmla="*/ 27 w 74"/>
                  <a:gd name="T39" fmla="*/ 14 h 80"/>
                  <a:gd name="T40" fmla="*/ 29 w 74"/>
                  <a:gd name="T41" fmla="*/ 12 h 80"/>
                  <a:gd name="T42" fmla="*/ 20 w 74"/>
                  <a:gd name="T43" fmla="*/ 16 h 80"/>
                  <a:gd name="T44" fmla="*/ 19 w 74"/>
                  <a:gd name="T45" fmla="*/ 2 h 80"/>
                  <a:gd name="T46" fmla="*/ 13 w 74"/>
                  <a:gd name="T47" fmla="*/ 4 h 80"/>
                  <a:gd name="T48" fmla="*/ 11 w 74"/>
                  <a:gd name="T49" fmla="*/ 2 h 80"/>
                  <a:gd name="T50" fmla="*/ 8 w 74"/>
                  <a:gd name="T51" fmla="*/ 5 h 80"/>
                  <a:gd name="T52" fmla="*/ 56 w 74"/>
                  <a:gd name="T53" fmla="*/ 49 h 80"/>
                  <a:gd name="T54" fmla="*/ 53 w 74"/>
                  <a:gd name="T55" fmla="*/ 66 h 80"/>
                  <a:gd name="T56" fmla="*/ 37 w 74"/>
                  <a:gd name="T57" fmla="*/ 32 h 80"/>
                  <a:gd name="T58" fmla="*/ 47 w 74"/>
                  <a:gd name="T59" fmla="*/ 47 h 80"/>
                  <a:gd name="T60" fmla="*/ 14 w 74"/>
                  <a:gd name="T61" fmla="*/ 6 h 80"/>
                  <a:gd name="T62" fmla="*/ 4 w 74"/>
                  <a:gd name="T63" fmla="*/ 11 h 80"/>
                  <a:gd name="T64" fmla="*/ 14 w 74"/>
                  <a:gd name="T65" fmla="*/ 6 h 8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80">
                    <a:moveTo>
                      <a:pt x="8" y="5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3" y="15"/>
                      <a:pt x="24" y="21"/>
                      <a:pt x="33" y="30"/>
                    </a:cubicBezTo>
                    <a:cubicBezTo>
                      <a:pt x="44" y="41"/>
                      <a:pt x="49" y="55"/>
                      <a:pt x="52" y="70"/>
                    </a:cubicBezTo>
                    <a:cubicBezTo>
                      <a:pt x="52" y="73"/>
                      <a:pt x="53" y="77"/>
                      <a:pt x="53" y="80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5" y="75"/>
                      <a:pt x="54" y="71"/>
                      <a:pt x="54" y="68"/>
                    </a:cubicBezTo>
                    <a:cubicBezTo>
                      <a:pt x="57" y="68"/>
                      <a:pt x="60" y="69"/>
                      <a:pt x="62" y="72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61" y="68"/>
                      <a:pt x="58" y="67"/>
                      <a:pt x="56" y="67"/>
                    </a:cubicBezTo>
                    <a:cubicBezTo>
                      <a:pt x="60" y="65"/>
                      <a:pt x="63" y="61"/>
                      <a:pt x="62" y="56"/>
                    </a:cubicBezTo>
                    <a:cubicBezTo>
                      <a:pt x="65" y="57"/>
                      <a:pt x="69" y="59"/>
                      <a:pt x="70" y="63"/>
                    </a:cubicBezTo>
                    <a:cubicBezTo>
                      <a:pt x="70" y="63"/>
                      <a:pt x="70" y="64"/>
                      <a:pt x="70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1" y="62"/>
                      <a:pt x="71" y="62"/>
                      <a:pt x="71" y="61"/>
                    </a:cubicBezTo>
                    <a:cubicBezTo>
                      <a:pt x="71" y="61"/>
                      <a:pt x="71" y="61"/>
                      <a:pt x="71" y="61"/>
                    </a:cubicBezTo>
                    <a:cubicBezTo>
                      <a:pt x="72" y="60"/>
                      <a:pt x="73" y="59"/>
                      <a:pt x="74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2" y="58"/>
                      <a:pt x="71" y="59"/>
                      <a:pt x="70" y="60"/>
                    </a:cubicBezTo>
                    <a:cubicBezTo>
                      <a:pt x="68" y="57"/>
                      <a:pt x="65" y="55"/>
                      <a:pt x="62" y="54"/>
                    </a:cubicBezTo>
                    <a:cubicBezTo>
                      <a:pt x="62" y="54"/>
                      <a:pt x="61" y="54"/>
                      <a:pt x="61" y="54"/>
                    </a:cubicBezTo>
                    <a:cubicBezTo>
                      <a:pt x="61" y="53"/>
                      <a:pt x="61" y="53"/>
                      <a:pt x="61" y="53"/>
                    </a:cubicBezTo>
                    <a:cubicBezTo>
                      <a:pt x="63" y="52"/>
                      <a:pt x="64" y="50"/>
                      <a:pt x="64" y="48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63" y="48"/>
                      <a:pt x="62" y="50"/>
                      <a:pt x="60" y="51"/>
                    </a:cubicBezTo>
                    <a:cubicBezTo>
                      <a:pt x="60" y="51"/>
                      <a:pt x="60" y="51"/>
                      <a:pt x="60" y="51"/>
                    </a:cubicBezTo>
                    <a:cubicBezTo>
                      <a:pt x="59" y="49"/>
                      <a:pt x="57" y="48"/>
                      <a:pt x="54" y="47"/>
                    </a:cubicBezTo>
                    <a:cubicBezTo>
                      <a:pt x="53" y="47"/>
                      <a:pt x="51" y="46"/>
                      <a:pt x="50" y="46"/>
                    </a:cubicBezTo>
                    <a:cubicBezTo>
                      <a:pt x="53" y="44"/>
                      <a:pt x="54" y="40"/>
                      <a:pt x="53" y="36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4" y="29"/>
                      <a:pt x="40" y="28"/>
                      <a:pt x="38" y="29"/>
                    </a:cubicBezTo>
                    <a:cubicBezTo>
                      <a:pt x="39" y="27"/>
                      <a:pt x="39" y="24"/>
                      <a:pt x="39" y="22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7" y="22"/>
                      <a:pt x="38" y="27"/>
                      <a:pt x="35" y="30"/>
                    </a:cubicBezTo>
                    <a:cubicBezTo>
                      <a:pt x="34" y="28"/>
                      <a:pt x="33" y="27"/>
                      <a:pt x="31" y="25"/>
                    </a:cubicBezTo>
                    <a:cubicBezTo>
                      <a:pt x="28" y="23"/>
                      <a:pt x="24" y="20"/>
                      <a:pt x="20" y="18"/>
                    </a:cubicBezTo>
                    <a:cubicBezTo>
                      <a:pt x="22" y="16"/>
                      <a:pt x="24" y="14"/>
                      <a:pt x="27" y="14"/>
                    </a:cubicBezTo>
                    <a:cubicBezTo>
                      <a:pt x="29" y="14"/>
                      <a:pt x="30" y="14"/>
                      <a:pt x="32" y="15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8" y="12"/>
                      <a:pt x="28" y="12"/>
                      <a:pt x="27" y="12"/>
                    </a:cubicBezTo>
                    <a:cubicBezTo>
                      <a:pt x="24" y="13"/>
                      <a:pt x="22" y="14"/>
                      <a:pt x="20" y="16"/>
                    </a:cubicBezTo>
                    <a:cubicBezTo>
                      <a:pt x="21" y="11"/>
                      <a:pt x="19" y="6"/>
                      <a:pt x="14" y="5"/>
                    </a:cubicBezTo>
                    <a:cubicBezTo>
                      <a:pt x="16" y="4"/>
                      <a:pt x="17" y="3"/>
                      <a:pt x="19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4" y="2"/>
                      <a:pt x="13" y="4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3"/>
                      <a:pt x="12" y="4"/>
                    </a:cubicBezTo>
                    <a:cubicBezTo>
                      <a:pt x="10" y="4"/>
                      <a:pt x="9" y="5"/>
                      <a:pt x="8" y="5"/>
                    </a:cubicBezTo>
                    <a:close/>
                    <a:moveTo>
                      <a:pt x="48" y="48"/>
                    </a:moveTo>
                    <a:cubicBezTo>
                      <a:pt x="50" y="47"/>
                      <a:pt x="54" y="48"/>
                      <a:pt x="56" y="49"/>
                    </a:cubicBezTo>
                    <a:cubicBezTo>
                      <a:pt x="58" y="51"/>
                      <a:pt x="60" y="53"/>
                      <a:pt x="60" y="56"/>
                    </a:cubicBezTo>
                    <a:cubicBezTo>
                      <a:pt x="61" y="61"/>
                      <a:pt x="58" y="64"/>
                      <a:pt x="53" y="66"/>
                    </a:cubicBezTo>
                    <a:cubicBezTo>
                      <a:pt x="52" y="60"/>
                      <a:pt x="50" y="54"/>
                      <a:pt x="48" y="48"/>
                    </a:cubicBezTo>
                    <a:close/>
                    <a:moveTo>
                      <a:pt x="37" y="32"/>
                    </a:moveTo>
                    <a:cubicBezTo>
                      <a:pt x="40" y="28"/>
                      <a:pt x="48" y="31"/>
                      <a:pt x="50" y="34"/>
                    </a:cubicBezTo>
                    <a:cubicBezTo>
                      <a:pt x="53" y="39"/>
                      <a:pt x="51" y="44"/>
                      <a:pt x="47" y="47"/>
                    </a:cubicBezTo>
                    <a:cubicBezTo>
                      <a:pt x="44" y="41"/>
                      <a:pt x="41" y="36"/>
                      <a:pt x="37" y="32"/>
                    </a:cubicBezTo>
                    <a:close/>
                    <a:moveTo>
                      <a:pt x="14" y="6"/>
                    </a:moveTo>
                    <a:cubicBezTo>
                      <a:pt x="18" y="8"/>
                      <a:pt x="20" y="13"/>
                      <a:pt x="18" y="17"/>
                    </a:cubicBezTo>
                    <a:cubicBezTo>
                      <a:pt x="14" y="14"/>
                      <a:pt x="9" y="12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7"/>
                      <a:pt x="11" y="5"/>
                      <a:pt x="14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6" name="Freeform 5159"/>
              <p:cNvSpPr/>
              <p:nvPr/>
            </p:nvSpPr>
            <p:spPr bwMode="auto">
              <a:xfrm>
                <a:off x="6737" y="2883"/>
                <a:ext cx="64" cy="62"/>
              </a:xfrm>
              <a:custGeom>
                <a:gdLst>
                  <a:gd name="T0" fmla="*/ 2 w 27"/>
                  <a:gd name="T1" fmla="*/ 1 h 26"/>
                  <a:gd name="T2" fmla="*/ 2 w 27"/>
                  <a:gd name="T3" fmla="*/ 1 h 26"/>
                  <a:gd name="T4" fmla="*/ 4 w 27"/>
                  <a:gd name="T5" fmla="*/ 4 h 26"/>
                  <a:gd name="T6" fmla="*/ 13 w 27"/>
                  <a:gd name="T7" fmla="*/ 6 h 26"/>
                  <a:gd name="T8" fmla="*/ 14 w 27"/>
                  <a:gd name="T9" fmla="*/ 4 h 26"/>
                  <a:gd name="T10" fmla="*/ 16 w 27"/>
                  <a:gd name="T11" fmla="*/ 5 h 26"/>
                  <a:gd name="T12" fmla="*/ 14 w 27"/>
                  <a:gd name="T13" fmla="*/ 7 h 26"/>
                  <a:gd name="T14" fmla="*/ 16 w 27"/>
                  <a:gd name="T15" fmla="*/ 10 h 26"/>
                  <a:gd name="T16" fmla="*/ 16 w 27"/>
                  <a:gd name="T17" fmla="*/ 11 h 26"/>
                  <a:gd name="T18" fmla="*/ 26 w 27"/>
                  <a:gd name="T19" fmla="*/ 18 h 26"/>
                  <a:gd name="T20" fmla="*/ 27 w 27"/>
                  <a:gd name="T21" fmla="*/ 25 h 26"/>
                  <a:gd name="T22" fmla="*/ 25 w 27"/>
                  <a:gd name="T23" fmla="*/ 26 h 26"/>
                  <a:gd name="T24" fmla="*/ 25 w 27"/>
                  <a:gd name="T25" fmla="*/ 25 h 26"/>
                  <a:gd name="T26" fmla="*/ 25 w 27"/>
                  <a:gd name="T27" fmla="*/ 19 h 26"/>
                  <a:gd name="T28" fmla="*/ 17 w 27"/>
                  <a:gd name="T29" fmla="*/ 13 h 26"/>
                  <a:gd name="T30" fmla="*/ 16 w 27"/>
                  <a:gd name="T31" fmla="*/ 17 h 26"/>
                  <a:gd name="T32" fmla="*/ 15 w 27"/>
                  <a:gd name="T33" fmla="*/ 15 h 26"/>
                  <a:gd name="T34" fmla="*/ 14 w 27"/>
                  <a:gd name="T35" fmla="*/ 10 h 26"/>
                  <a:gd name="T36" fmla="*/ 5 w 27"/>
                  <a:gd name="T37" fmla="*/ 5 h 26"/>
                  <a:gd name="T38" fmla="*/ 0 w 27"/>
                  <a:gd name="T39" fmla="*/ 0 h 26"/>
                  <a:gd name="T40" fmla="*/ 0 w 27"/>
                  <a:gd name="T41" fmla="*/ 0 h 26"/>
                  <a:gd name="T42" fmla="*/ 2 w 27"/>
                  <a:gd name="T43" fmla="*/ 1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26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4" y="3"/>
                      <a:pt x="4" y="4"/>
                    </a:cubicBezTo>
                    <a:cubicBezTo>
                      <a:pt x="7" y="3"/>
                      <a:pt x="10" y="4"/>
                      <a:pt x="13" y="6"/>
                    </a:cubicBezTo>
                    <a:cubicBezTo>
                      <a:pt x="13" y="6"/>
                      <a:pt x="14" y="5"/>
                      <a:pt x="14" y="4"/>
                    </a:cubicBezTo>
                    <a:cubicBezTo>
                      <a:pt x="15" y="4"/>
                      <a:pt x="15" y="4"/>
                      <a:pt x="16" y="5"/>
                    </a:cubicBezTo>
                    <a:cubicBezTo>
                      <a:pt x="15" y="6"/>
                      <a:pt x="15" y="7"/>
                      <a:pt x="14" y="7"/>
                    </a:cubicBezTo>
                    <a:cubicBezTo>
                      <a:pt x="15" y="8"/>
                      <a:pt x="15" y="9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21" y="11"/>
                      <a:pt x="25" y="14"/>
                      <a:pt x="26" y="18"/>
                    </a:cubicBezTo>
                    <a:cubicBezTo>
                      <a:pt x="27" y="20"/>
                      <a:pt x="27" y="23"/>
                      <a:pt x="27" y="25"/>
                    </a:cubicBezTo>
                    <a:cubicBezTo>
                      <a:pt x="26" y="25"/>
                      <a:pt x="26" y="26"/>
                      <a:pt x="25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6" y="23"/>
                      <a:pt x="26" y="21"/>
                      <a:pt x="25" y="19"/>
                    </a:cubicBezTo>
                    <a:cubicBezTo>
                      <a:pt x="24" y="15"/>
                      <a:pt x="20" y="13"/>
                      <a:pt x="17" y="13"/>
                    </a:cubicBezTo>
                    <a:cubicBezTo>
                      <a:pt x="17" y="14"/>
                      <a:pt x="17" y="15"/>
                      <a:pt x="16" y="17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4"/>
                      <a:pt x="15" y="12"/>
                      <a:pt x="14" y="10"/>
                    </a:cubicBezTo>
                    <a:cubicBezTo>
                      <a:pt x="13" y="7"/>
                      <a:pt x="8" y="5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7" name="Freeform 5160"/>
              <p:cNvSpPr>
                <a:spLocks noEditPoints="1"/>
              </p:cNvSpPr>
              <p:nvPr/>
            </p:nvSpPr>
            <p:spPr bwMode="auto">
              <a:xfrm>
                <a:off x="6664" y="2790"/>
                <a:ext cx="111" cy="95"/>
              </a:xfrm>
              <a:custGeom>
                <a:gdLst>
                  <a:gd name="T0" fmla="*/ 0 w 47"/>
                  <a:gd name="T1" fmla="*/ 9 h 40"/>
                  <a:gd name="T2" fmla="*/ 2 w 47"/>
                  <a:gd name="T3" fmla="*/ 10 h 40"/>
                  <a:gd name="T4" fmla="*/ 10 w 47"/>
                  <a:gd name="T5" fmla="*/ 11 h 40"/>
                  <a:gd name="T6" fmla="*/ 14 w 47"/>
                  <a:gd name="T7" fmla="*/ 21 h 40"/>
                  <a:gd name="T8" fmla="*/ 12 w 47"/>
                  <a:gd name="T9" fmla="*/ 20 h 40"/>
                  <a:gd name="T10" fmla="*/ 15 w 47"/>
                  <a:gd name="T11" fmla="*/ 23 h 40"/>
                  <a:gd name="T12" fmla="*/ 17 w 47"/>
                  <a:gd name="T13" fmla="*/ 25 h 40"/>
                  <a:gd name="T14" fmla="*/ 18 w 47"/>
                  <a:gd name="T15" fmla="*/ 27 h 40"/>
                  <a:gd name="T16" fmla="*/ 22 w 47"/>
                  <a:gd name="T17" fmla="*/ 30 h 40"/>
                  <a:gd name="T18" fmla="*/ 20 w 47"/>
                  <a:gd name="T19" fmla="*/ 25 h 40"/>
                  <a:gd name="T20" fmla="*/ 31 w 47"/>
                  <a:gd name="T21" fmla="*/ 27 h 40"/>
                  <a:gd name="T22" fmla="*/ 33 w 47"/>
                  <a:gd name="T23" fmla="*/ 36 h 40"/>
                  <a:gd name="T24" fmla="*/ 34 w 47"/>
                  <a:gd name="T25" fmla="*/ 36 h 40"/>
                  <a:gd name="T26" fmla="*/ 34 w 47"/>
                  <a:gd name="T27" fmla="*/ 31 h 40"/>
                  <a:gd name="T28" fmla="*/ 39 w 47"/>
                  <a:gd name="T29" fmla="*/ 31 h 40"/>
                  <a:gd name="T30" fmla="*/ 44 w 47"/>
                  <a:gd name="T31" fmla="*/ 35 h 40"/>
                  <a:gd name="T32" fmla="*/ 46 w 47"/>
                  <a:gd name="T33" fmla="*/ 40 h 40"/>
                  <a:gd name="T34" fmla="*/ 47 w 47"/>
                  <a:gd name="T35" fmla="*/ 40 h 40"/>
                  <a:gd name="T36" fmla="*/ 46 w 47"/>
                  <a:gd name="T37" fmla="*/ 34 h 40"/>
                  <a:gd name="T38" fmla="*/ 34 w 47"/>
                  <a:gd name="T39" fmla="*/ 29 h 40"/>
                  <a:gd name="T40" fmla="*/ 31 w 47"/>
                  <a:gd name="T41" fmla="*/ 26 h 40"/>
                  <a:gd name="T42" fmla="*/ 27 w 47"/>
                  <a:gd name="T43" fmla="*/ 24 h 40"/>
                  <a:gd name="T44" fmla="*/ 27 w 47"/>
                  <a:gd name="T45" fmla="*/ 24 h 40"/>
                  <a:gd name="T46" fmla="*/ 22 w 47"/>
                  <a:gd name="T47" fmla="*/ 11 h 40"/>
                  <a:gd name="T48" fmla="*/ 15 w 47"/>
                  <a:gd name="T49" fmla="*/ 9 h 40"/>
                  <a:gd name="T50" fmla="*/ 12 w 47"/>
                  <a:gd name="T51" fmla="*/ 11 h 40"/>
                  <a:gd name="T52" fmla="*/ 9 w 47"/>
                  <a:gd name="T53" fmla="*/ 9 h 40"/>
                  <a:gd name="T54" fmla="*/ 9 w 47"/>
                  <a:gd name="T55" fmla="*/ 9 h 40"/>
                  <a:gd name="T56" fmla="*/ 4 w 47"/>
                  <a:gd name="T57" fmla="*/ 0 h 40"/>
                  <a:gd name="T58" fmla="*/ 3 w 47"/>
                  <a:gd name="T59" fmla="*/ 1 h 40"/>
                  <a:gd name="T60" fmla="*/ 7 w 47"/>
                  <a:gd name="T61" fmla="*/ 9 h 40"/>
                  <a:gd name="T62" fmla="*/ 0 w 47"/>
                  <a:gd name="T63" fmla="*/ 9 h 40"/>
                  <a:gd name="T64" fmla="*/ 13 w 47"/>
                  <a:gd name="T65" fmla="*/ 11 h 40"/>
                  <a:gd name="T66" fmla="*/ 23 w 47"/>
                  <a:gd name="T67" fmla="*/ 13 h 40"/>
                  <a:gd name="T68" fmla="*/ 26 w 47"/>
                  <a:gd name="T69" fmla="*/ 23 h 40"/>
                  <a:gd name="T70" fmla="*/ 26 w 47"/>
                  <a:gd name="T71" fmla="*/ 23 h 40"/>
                  <a:gd name="T72" fmla="*/ 19 w 47"/>
                  <a:gd name="T73" fmla="*/ 24 h 40"/>
                  <a:gd name="T74" fmla="*/ 18 w 47"/>
                  <a:gd name="T75" fmla="*/ 23 h 40"/>
                  <a:gd name="T76" fmla="*/ 16 w 47"/>
                  <a:gd name="T77" fmla="*/ 21 h 40"/>
                  <a:gd name="T78" fmla="*/ 13 w 47"/>
                  <a:gd name="T79" fmla="*/ 11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7" h="40">
                    <a:moveTo>
                      <a:pt x="0" y="9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7" y="9"/>
                      <a:pt x="10" y="11"/>
                    </a:cubicBezTo>
                    <a:cubicBezTo>
                      <a:pt x="13" y="13"/>
                      <a:pt x="15" y="17"/>
                      <a:pt x="14" y="21"/>
                    </a:cubicBezTo>
                    <a:cubicBezTo>
                      <a:pt x="13" y="20"/>
                      <a:pt x="13" y="20"/>
                      <a:pt x="12" y="20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6" y="24"/>
                      <a:pt x="17" y="25"/>
                    </a:cubicBezTo>
                    <a:cubicBezTo>
                      <a:pt x="17" y="25"/>
                      <a:pt x="18" y="26"/>
                      <a:pt x="18" y="27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1" y="28"/>
                      <a:pt x="21" y="27"/>
                      <a:pt x="20" y="25"/>
                    </a:cubicBezTo>
                    <a:cubicBezTo>
                      <a:pt x="23" y="24"/>
                      <a:pt x="28" y="25"/>
                      <a:pt x="31" y="27"/>
                    </a:cubicBezTo>
                    <a:cubicBezTo>
                      <a:pt x="33" y="30"/>
                      <a:pt x="33" y="33"/>
                      <a:pt x="33" y="36"/>
                    </a:cubicBezTo>
                    <a:cubicBezTo>
                      <a:pt x="33" y="36"/>
                      <a:pt x="34" y="36"/>
                      <a:pt x="34" y="36"/>
                    </a:cubicBezTo>
                    <a:cubicBezTo>
                      <a:pt x="35" y="35"/>
                      <a:pt x="35" y="33"/>
                      <a:pt x="34" y="31"/>
                    </a:cubicBezTo>
                    <a:cubicBezTo>
                      <a:pt x="36" y="31"/>
                      <a:pt x="38" y="31"/>
                      <a:pt x="39" y="31"/>
                    </a:cubicBezTo>
                    <a:cubicBezTo>
                      <a:pt x="41" y="32"/>
                      <a:pt x="43" y="33"/>
                      <a:pt x="44" y="35"/>
                    </a:cubicBezTo>
                    <a:cubicBezTo>
                      <a:pt x="45" y="37"/>
                      <a:pt x="46" y="38"/>
                      <a:pt x="46" y="40"/>
                    </a:cubicBezTo>
                    <a:cubicBezTo>
                      <a:pt x="46" y="40"/>
                      <a:pt x="47" y="40"/>
                      <a:pt x="47" y="40"/>
                    </a:cubicBezTo>
                    <a:cubicBezTo>
                      <a:pt x="47" y="38"/>
                      <a:pt x="47" y="36"/>
                      <a:pt x="46" y="34"/>
                    </a:cubicBezTo>
                    <a:cubicBezTo>
                      <a:pt x="43" y="30"/>
                      <a:pt x="39" y="29"/>
                      <a:pt x="34" y="29"/>
                    </a:cubicBezTo>
                    <a:cubicBezTo>
                      <a:pt x="33" y="28"/>
                      <a:pt x="32" y="27"/>
                      <a:pt x="31" y="26"/>
                    </a:cubicBezTo>
                    <a:cubicBezTo>
                      <a:pt x="30" y="25"/>
                      <a:pt x="29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9" y="19"/>
                      <a:pt x="26" y="13"/>
                      <a:pt x="22" y="11"/>
                    </a:cubicBezTo>
                    <a:cubicBezTo>
                      <a:pt x="20" y="10"/>
                      <a:pt x="17" y="9"/>
                      <a:pt x="15" y="9"/>
                    </a:cubicBezTo>
                    <a:cubicBezTo>
                      <a:pt x="14" y="10"/>
                      <a:pt x="12" y="10"/>
                      <a:pt x="12" y="11"/>
                    </a:cubicBezTo>
                    <a:cubicBezTo>
                      <a:pt x="11" y="10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5"/>
                      <a:pt x="7" y="2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3"/>
                      <a:pt x="7" y="5"/>
                      <a:pt x="7" y="9"/>
                    </a:cubicBezTo>
                    <a:cubicBezTo>
                      <a:pt x="5" y="8"/>
                      <a:pt x="2" y="8"/>
                      <a:pt x="0" y="9"/>
                    </a:cubicBezTo>
                    <a:close/>
                    <a:moveTo>
                      <a:pt x="13" y="11"/>
                    </a:moveTo>
                    <a:cubicBezTo>
                      <a:pt x="15" y="10"/>
                      <a:pt x="21" y="11"/>
                      <a:pt x="23" y="13"/>
                    </a:cubicBezTo>
                    <a:cubicBezTo>
                      <a:pt x="25" y="16"/>
                      <a:pt x="27" y="20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1" y="23"/>
                      <a:pt x="19" y="24"/>
                    </a:cubicBezTo>
                    <a:cubicBezTo>
                      <a:pt x="19" y="24"/>
                      <a:pt x="18" y="24"/>
                      <a:pt x="18" y="23"/>
                    </a:cubicBezTo>
                    <a:cubicBezTo>
                      <a:pt x="17" y="23"/>
                      <a:pt x="17" y="22"/>
                      <a:pt x="16" y="21"/>
                    </a:cubicBezTo>
                    <a:cubicBezTo>
                      <a:pt x="17" y="17"/>
                      <a:pt x="15" y="14"/>
                      <a:pt x="13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8" name="Freeform 5161"/>
              <p:cNvSpPr/>
              <p:nvPr/>
            </p:nvSpPr>
            <p:spPr bwMode="auto">
              <a:xfrm>
                <a:off x="6733" y="2876"/>
                <a:ext cx="11" cy="9"/>
              </a:xfrm>
              <a:custGeom>
                <a:gdLst>
                  <a:gd name="T0" fmla="*/ 4 w 5"/>
                  <a:gd name="T1" fmla="*/ 0 h 4"/>
                  <a:gd name="T2" fmla="*/ 5 w 5"/>
                  <a:gd name="T3" fmla="*/ 0 h 4"/>
                  <a:gd name="T4" fmla="*/ 4 w 5"/>
                  <a:gd name="T5" fmla="*/ 4 h 4"/>
                  <a:gd name="T6" fmla="*/ 4 w 5"/>
                  <a:gd name="T7" fmla="*/ 4 h 4"/>
                  <a:gd name="T8" fmla="*/ 2 w 5"/>
                  <a:gd name="T9" fmla="*/ 3 h 4"/>
                  <a:gd name="T10" fmla="*/ 2 w 5"/>
                  <a:gd name="T11" fmla="*/ 3 h 4"/>
                  <a:gd name="T12" fmla="*/ 0 w 5"/>
                  <a:gd name="T13" fmla="*/ 2 h 4"/>
                  <a:gd name="T14" fmla="*/ 2 w 5"/>
                  <a:gd name="T15" fmla="*/ 3 h 4"/>
                  <a:gd name="T16" fmla="*/ 4 w 5"/>
                  <a:gd name="T1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9" name="Freeform 5162"/>
              <p:cNvSpPr/>
              <p:nvPr/>
            </p:nvSpPr>
            <p:spPr bwMode="auto">
              <a:xfrm>
                <a:off x="6770" y="2885"/>
                <a:ext cx="5" cy="10"/>
              </a:xfrm>
              <a:custGeom>
                <a:gdLst>
                  <a:gd name="T0" fmla="*/ 2 w 2"/>
                  <a:gd name="T1" fmla="*/ 4 h 4"/>
                  <a:gd name="T2" fmla="*/ 0 w 2"/>
                  <a:gd name="T3" fmla="*/ 3 h 4"/>
                  <a:gd name="T4" fmla="*/ 1 w 2"/>
                  <a:gd name="T5" fmla="*/ 0 h 4"/>
                  <a:gd name="T6" fmla="*/ 2 w 2"/>
                  <a:gd name="T7" fmla="*/ 0 h 4"/>
                  <a:gd name="T8" fmla="*/ 2 w 2"/>
                  <a:gd name="T9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0" name="Freeform 5163"/>
              <p:cNvSpPr/>
              <p:nvPr/>
            </p:nvSpPr>
            <p:spPr bwMode="auto">
              <a:xfrm>
                <a:off x="6796" y="2942"/>
                <a:ext cx="5" cy="3"/>
              </a:xfrm>
              <a:custGeom>
                <a:gdLst>
                  <a:gd name="T0" fmla="*/ 1 w 2"/>
                  <a:gd name="T1" fmla="*/ 1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1" name="Freeform 5164"/>
              <p:cNvSpPr/>
              <p:nvPr/>
            </p:nvSpPr>
            <p:spPr bwMode="auto">
              <a:xfrm>
                <a:off x="6451" y="2738"/>
                <a:ext cx="137" cy="150"/>
              </a:xfrm>
              <a:custGeom>
                <a:gdLst>
                  <a:gd name="T0" fmla="*/ 53 w 58"/>
                  <a:gd name="T1" fmla="*/ 63 h 63"/>
                  <a:gd name="T2" fmla="*/ 6 w 58"/>
                  <a:gd name="T3" fmla="*/ 29 h 63"/>
                  <a:gd name="T4" fmla="*/ 0 w 58"/>
                  <a:gd name="T5" fmla="*/ 0 h 63"/>
                  <a:gd name="T6" fmla="*/ 58 w 58"/>
                  <a:gd name="T7" fmla="*/ 57 h 63"/>
                  <a:gd name="T8" fmla="*/ 53 w 58"/>
                  <a:gd name="T9" fmla="*/ 63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62">
                    <a:moveTo>
                      <a:pt x="53" y="63"/>
                    </a:moveTo>
                    <a:cubicBezTo>
                      <a:pt x="32" y="62"/>
                      <a:pt x="14" y="48"/>
                      <a:pt x="6" y="29"/>
                    </a:cubicBezTo>
                    <a:cubicBezTo>
                      <a:pt x="2" y="19"/>
                      <a:pt x="1" y="10"/>
                      <a:pt x="0" y="0"/>
                    </a:cubicBezTo>
                    <a:cubicBezTo>
                      <a:pt x="58" y="57"/>
                      <a:pt x="58" y="57"/>
                      <a:pt x="58" y="57"/>
                    </a:cubicBezTo>
                    <a:lnTo>
                      <a:pt x="53" y="63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2" name="Freeform 5165"/>
              <p:cNvSpPr/>
              <p:nvPr/>
            </p:nvSpPr>
            <p:spPr bwMode="auto">
              <a:xfrm>
                <a:off x="6527" y="2928"/>
                <a:ext cx="9" cy="7"/>
              </a:xfrm>
              <a:custGeom>
                <a:gdLst>
                  <a:gd name="T0" fmla="*/ 0 w 4"/>
                  <a:gd name="T1" fmla="*/ 1 h 3"/>
                  <a:gd name="T2" fmla="*/ 4 w 4"/>
                  <a:gd name="T3" fmla="*/ 0 h 3"/>
                  <a:gd name="T4" fmla="*/ 0 w 4"/>
                  <a:gd name="T5" fmla="*/ 3 h 3"/>
                  <a:gd name="T6" fmla="*/ 0 w 4"/>
                  <a:gd name="T7" fmla="*/ 1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3" name="Freeform 5166"/>
              <p:cNvSpPr/>
              <p:nvPr/>
            </p:nvSpPr>
            <p:spPr bwMode="auto">
              <a:xfrm>
                <a:off x="6496" y="2930"/>
                <a:ext cx="28" cy="27"/>
              </a:xfrm>
              <a:custGeom>
                <a:gdLst>
                  <a:gd name="T0" fmla="*/ 5 w 12"/>
                  <a:gd name="T1" fmla="*/ 11 h 11"/>
                  <a:gd name="T2" fmla="*/ 0 w 12"/>
                  <a:gd name="T3" fmla="*/ 3 h 11"/>
                  <a:gd name="T4" fmla="*/ 11 w 12"/>
                  <a:gd name="T5" fmla="*/ 0 h 11"/>
                  <a:gd name="T6" fmla="*/ 12 w 12"/>
                  <a:gd name="T7" fmla="*/ 4 h 11"/>
                  <a:gd name="T8" fmla="*/ 5 w 12"/>
                  <a:gd name="T9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5" y="11"/>
                    </a:moveTo>
                    <a:cubicBezTo>
                      <a:pt x="2" y="9"/>
                      <a:pt x="0" y="7"/>
                      <a:pt x="0" y="3"/>
                    </a:cubicBezTo>
                    <a:cubicBezTo>
                      <a:pt x="4" y="4"/>
                      <a:pt x="8" y="3"/>
                      <a:pt x="11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5" y="11"/>
                      <a:pt x="5" y="11"/>
                      <a:pt x="5" y="1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4" name="Freeform 5167"/>
              <p:cNvSpPr/>
              <p:nvPr/>
            </p:nvSpPr>
            <p:spPr bwMode="auto">
              <a:xfrm>
                <a:off x="6508" y="2940"/>
                <a:ext cx="16" cy="17"/>
              </a:xfrm>
              <a:custGeom>
                <a:gdLst>
                  <a:gd name="T0" fmla="*/ 0 w 16"/>
                  <a:gd name="T1" fmla="*/ 17 h 17"/>
                  <a:gd name="T2" fmla="*/ 16 w 16"/>
                  <a:gd name="T3" fmla="*/ 0 h 17"/>
                  <a:gd name="T4" fmla="*/ 0 w 16"/>
                  <a:gd name="T5" fmla="*/ 17 h 17"/>
                  <a:gd name="T6" fmla="*/ 0 w 16"/>
                  <a:gd name="T7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7">
                    <a:moveTo>
                      <a:pt x="0" y="17"/>
                    </a:moveTo>
                    <a:lnTo>
                      <a:pt x="16" y="0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5" name="Freeform 5168"/>
              <p:cNvSpPr/>
              <p:nvPr/>
            </p:nvSpPr>
            <p:spPr bwMode="auto">
              <a:xfrm>
                <a:off x="6508" y="2900"/>
                <a:ext cx="38" cy="28"/>
              </a:xfrm>
              <a:custGeom>
                <a:gdLst>
                  <a:gd name="T0" fmla="*/ 1 w 16"/>
                  <a:gd name="T1" fmla="*/ 0 h 12"/>
                  <a:gd name="T2" fmla="*/ 16 w 16"/>
                  <a:gd name="T3" fmla="*/ 6 h 12"/>
                  <a:gd name="T4" fmla="*/ 16 w 16"/>
                  <a:gd name="T5" fmla="*/ 6 h 12"/>
                  <a:gd name="T6" fmla="*/ 5 w 16"/>
                  <a:gd name="T7" fmla="*/ 11 h 12"/>
                  <a:gd name="T8" fmla="*/ 1 w 16"/>
                  <a:gd name="T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1" y="0"/>
                    </a:moveTo>
                    <a:cubicBezTo>
                      <a:pt x="6" y="3"/>
                      <a:pt x="11" y="4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10"/>
                      <a:pt x="9" y="12"/>
                      <a:pt x="5" y="11"/>
                    </a:cubicBezTo>
                    <a:cubicBezTo>
                      <a:pt x="1" y="9"/>
                      <a:pt x="0" y="4"/>
                      <a:pt x="1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6" name="Freeform 5169"/>
              <p:cNvSpPr/>
              <p:nvPr/>
            </p:nvSpPr>
            <p:spPr bwMode="auto">
              <a:xfrm>
                <a:off x="6477" y="2902"/>
                <a:ext cx="43" cy="38"/>
              </a:xfrm>
              <a:custGeom>
                <a:gdLst>
                  <a:gd name="T0" fmla="*/ 1 w 18"/>
                  <a:gd name="T1" fmla="*/ 3 h 16"/>
                  <a:gd name="T2" fmla="*/ 5 w 18"/>
                  <a:gd name="T3" fmla="*/ 4 h 16"/>
                  <a:gd name="T4" fmla="*/ 12 w 18"/>
                  <a:gd name="T5" fmla="*/ 0 h 16"/>
                  <a:gd name="T6" fmla="*/ 18 w 18"/>
                  <a:gd name="T7" fmla="*/ 11 h 16"/>
                  <a:gd name="T8" fmla="*/ 6 w 18"/>
                  <a:gd name="T9" fmla="*/ 13 h 16"/>
                  <a:gd name="T10" fmla="*/ 1 w 18"/>
                  <a:gd name="T11" fmla="*/ 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6">
                    <a:moveTo>
                      <a:pt x="1" y="3"/>
                    </a:moveTo>
                    <a:cubicBezTo>
                      <a:pt x="3" y="4"/>
                      <a:pt x="4" y="4"/>
                      <a:pt x="5" y="4"/>
                    </a:cubicBezTo>
                    <a:cubicBezTo>
                      <a:pt x="8" y="3"/>
                      <a:pt x="10" y="2"/>
                      <a:pt x="12" y="0"/>
                    </a:cubicBezTo>
                    <a:cubicBezTo>
                      <a:pt x="11" y="4"/>
                      <a:pt x="14" y="10"/>
                      <a:pt x="18" y="11"/>
                    </a:cubicBezTo>
                    <a:cubicBezTo>
                      <a:pt x="15" y="14"/>
                      <a:pt x="10" y="16"/>
                      <a:pt x="6" y="13"/>
                    </a:cubicBezTo>
                    <a:cubicBezTo>
                      <a:pt x="3" y="11"/>
                      <a:pt x="0" y="7"/>
                      <a:pt x="1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7" name="Freeform 5170"/>
              <p:cNvSpPr/>
              <p:nvPr/>
            </p:nvSpPr>
            <p:spPr bwMode="auto">
              <a:xfrm>
                <a:off x="6432" y="2866"/>
                <a:ext cx="36" cy="36"/>
              </a:xfrm>
              <a:custGeom>
                <a:gdLst>
                  <a:gd name="T0" fmla="*/ 13 w 15"/>
                  <a:gd name="T1" fmla="*/ 2 h 15"/>
                  <a:gd name="T2" fmla="*/ 15 w 15"/>
                  <a:gd name="T3" fmla="*/ 14 h 15"/>
                  <a:gd name="T4" fmla="*/ 4 w 15"/>
                  <a:gd name="T5" fmla="*/ 11 h 15"/>
                  <a:gd name="T6" fmla="*/ 3 w 15"/>
                  <a:gd name="T7" fmla="*/ 0 h 15"/>
                  <a:gd name="T8" fmla="*/ 13 w 15"/>
                  <a:gd name="T9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3" y="2"/>
                    </a:moveTo>
                    <a:cubicBezTo>
                      <a:pt x="12" y="6"/>
                      <a:pt x="12" y="10"/>
                      <a:pt x="15" y="14"/>
                    </a:cubicBezTo>
                    <a:cubicBezTo>
                      <a:pt x="11" y="15"/>
                      <a:pt x="7" y="14"/>
                      <a:pt x="4" y="11"/>
                    </a:cubicBezTo>
                    <a:cubicBezTo>
                      <a:pt x="0" y="8"/>
                      <a:pt x="1" y="4"/>
                      <a:pt x="3" y="0"/>
                    </a:cubicBezTo>
                    <a:cubicBezTo>
                      <a:pt x="6" y="2"/>
                      <a:pt x="10" y="3"/>
                      <a:pt x="13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8" name="Freeform 5171"/>
              <p:cNvSpPr/>
              <p:nvPr/>
            </p:nvSpPr>
            <p:spPr bwMode="auto">
              <a:xfrm>
                <a:off x="6449" y="2902"/>
                <a:ext cx="35" cy="33"/>
              </a:xfrm>
              <a:custGeom>
                <a:gdLst>
                  <a:gd name="T0" fmla="*/ 2 w 15"/>
                  <a:gd name="T1" fmla="*/ 1 h 14"/>
                  <a:gd name="T2" fmla="*/ 8 w 15"/>
                  <a:gd name="T3" fmla="*/ 0 h 14"/>
                  <a:gd name="T4" fmla="*/ 9 w 15"/>
                  <a:gd name="T5" fmla="*/ 1 h 14"/>
                  <a:gd name="T6" fmla="*/ 12 w 15"/>
                  <a:gd name="T7" fmla="*/ 2 h 14"/>
                  <a:gd name="T8" fmla="*/ 15 w 15"/>
                  <a:gd name="T9" fmla="*/ 12 h 14"/>
                  <a:gd name="T10" fmla="*/ 5 w 15"/>
                  <a:gd name="T11" fmla="*/ 11 h 14"/>
                  <a:gd name="T12" fmla="*/ 2 w 15"/>
                  <a:gd name="T13" fmla="*/ 1 h 14"/>
                  <a:gd name="T14" fmla="*/ 2 w 15"/>
                  <a:gd name="T15" fmla="*/ 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4">
                    <a:moveTo>
                      <a:pt x="2" y="1"/>
                    </a:moveTo>
                    <a:cubicBezTo>
                      <a:pt x="4" y="1"/>
                      <a:pt x="6" y="1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10" y="1"/>
                      <a:pt x="11" y="2"/>
                      <a:pt x="12" y="2"/>
                    </a:cubicBezTo>
                    <a:cubicBezTo>
                      <a:pt x="11" y="6"/>
                      <a:pt x="12" y="10"/>
                      <a:pt x="15" y="12"/>
                    </a:cubicBezTo>
                    <a:cubicBezTo>
                      <a:pt x="12" y="14"/>
                      <a:pt x="7" y="13"/>
                      <a:pt x="5" y="11"/>
                    </a:cubicBezTo>
                    <a:cubicBezTo>
                      <a:pt x="2" y="8"/>
                      <a:pt x="0" y="4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9" name="Freeform 5172"/>
              <p:cNvSpPr/>
              <p:nvPr/>
            </p:nvSpPr>
            <p:spPr bwMode="auto">
              <a:xfrm>
                <a:off x="6463" y="2869"/>
                <a:ext cx="42" cy="38"/>
              </a:xfrm>
              <a:custGeom>
                <a:gdLst>
                  <a:gd name="T0" fmla="*/ 5 w 18"/>
                  <a:gd name="T1" fmla="*/ 13 h 16"/>
                  <a:gd name="T2" fmla="*/ 3 w 18"/>
                  <a:gd name="T3" fmla="*/ 0 h 16"/>
                  <a:gd name="T4" fmla="*/ 7 w 18"/>
                  <a:gd name="T5" fmla="*/ 4 h 16"/>
                  <a:gd name="T6" fmla="*/ 18 w 18"/>
                  <a:gd name="T7" fmla="*/ 12 h 16"/>
                  <a:gd name="T8" fmla="*/ 11 w 18"/>
                  <a:gd name="T9" fmla="*/ 16 h 16"/>
                  <a:gd name="T10" fmla="*/ 5 w 18"/>
                  <a:gd name="T11" fmla="*/ 1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6">
                    <a:moveTo>
                      <a:pt x="5" y="13"/>
                    </a:moveTo>
                    <a:cubicBezTo>
                      <a:pt x="1" y="10"/>
                      <a:pt x="0" y="4"/>
                      <a:pt x="3" y="0"/>
                    </a:cubicBezTo>
                    <a:cubicBezTo>
                      <a:pt x="4" y="2"/>
                      <a:pt x="6" y="3"/>
                      <a:pt x="7" y="4"/>
                    </a:cubicBezTo>
                    <a:cubicBezTo>
                      <a:pt x="11" y="7"/>
                      <a:pt x="14" y="10"/>
                      <a:pt x="18" y="12"/>
                    </a:cubicBezTo>
                    <a:cubicBezTo>
                      <a:pt x="16" y="14"/>
                      <a:pt x="14" y="16"/>
                      <a:pt x="11" y="16"/>
                    </a:cubicBezTo>
                    <a:cubicBezTo>
                      <a:pt x="9" y="16"/>
                      <a:pt x="6" y="15"/>
                      <a:pt x="5" y="1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0" name="Freeform 5173"/>
              <p:cNvSpPr/>
              <p:nvPr/>
            </p:nvSpPr>
            <p:spPr bwMode="auto">
              <a:xfrm>
                <a:off x="6430" y="2828"/>
                <a:ext cx="35" cy="43"/>
              </a:xfrm>
              <a:custGeom>
                <a:gdLst>
                  <a:gd name="T0" fmla="*/ 3 w 15"/>
                  <a:gd name="T1" fmla="*/ 13 h 18"/>
                  <a:gd name="T2" fmla="*/ 6 w 15"/>
                  <a:gd name="T3" fmla="*/ 0 h 18"/>
                  <a:gd name="T4" fmla="*/ 15 w 15"/>
                  <a:gd name="T5" fmla="*/ 15 h 18"/>
                  <a:gd name="T6" fmla="*/ 3 w 15"/>
                  <a:gd name="T7" fmla="*/ 13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8">
                    <a:moveTo>
                      <a:pt x="3" y="13"/>
                    </a:moveTo>
                    <a:cubicBezTo>
                      <a:pt x="0" y="8"/>
                      <a:pt x="1" y="3"/>
                      <a:pt x="6" y="0"/>
                    </a:cubicBezTo>
                    <a:cubicBezTo>
                      <a:pt x="8" y="6"/>
                      <a:pt x="11" y="11"/>
                      <a:pt x="15" y="15"/>
                    </a:cubicBezTo>
                    <a:cubicBezTo>
                      <a:pt x="12" y="18"/>
                      <a:pt x="5" y="16"/>
                      <a:pt x="3" y="1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1" name="Freeform 5174"/>
              <p:cNvSpPr/>
              <p:nvPr/>
            </p:nvSpPr>
            <p:spPr bwMode="auto">
              <a:xfrm>
                <a:off x="6378" y="2798"/>
                <a:ext cx="30" cy="37"/>
              </a:xfrm>
              <a:custGeom>
                <a:gdLst>
                  <a:gd name="T0" fmla="*/ 13 w 13"/>
                  <a:gd name="T1" fmla="*/ 6 h 16"/>
                  <a:gd name="T2" fmla="*/ 13 w 13"/>
                  <a:gd name="T3" fmla="*/ 6 h 16"/>
                  <a:gd name="T4" fmla="*/ 13 w 13"/>
                  <a:gd name="T5" fmla="*/ 7 h 16"/>
                  <a:gd name="T6" fmla="*/ 10 w 13"/>
                  <a:gd name="T7" fmla="*/ 16 h 16"/>
                  <a:gd name="T8" fmla="*/ 1 w 13"/>
                  <a:gd name="T9" fmla="*/ 10 h 16"/>
                  <a:gd name="T10" fmla="*/ 4 w 13"/>
                  <a:gd name="T11" fmla="*/ 0 h 16"/>
                  <a:gd name="T12" fmla="*/ 13 w 13"/>
                  <a:gd name="T13" fmla="*/ 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6">
                    <a:moveTo>
                      <a:pt x="13" y="6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0" y="9"/>
                      <a:pt x="9" y="13"/>
                      <a:pt x="10" y="16"/>
                    </a:cubicBezTo>
                    <a:cubicBezTo>
                      <a:pt x="6" y="16"/>
                      <a:pt x="3" y="14"/>
                      <a:pt x="1" y="10"/>
                    </a:cubicBezTo>
                    <a:cubicBezTo>
                      <a:pt x="0" y="6"/>
                      <a:pt x="1" y="2"/>
                      <a:pt x="4" y="0"/>
                    </a:cubicBezTo>
                    <a:cubicBezTo>
                      <a:pt x="6" y="3"/>
                      <a:pt x="9" y="5"/>
                      <a:pt x="13" y="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2" name="Freeform 5175"/>
              <p:cNvSpPr/>
              <p:nvPr/>
            </p:nvSpPr>
            <p:spPr bwMode="auto">
              <a:xfrm>
                <a:off x="6328" y="2852"/>
                <a:ext cx="54" cy="29"/>
              </a:xfrm>
              <a:custGeom>
                <a:gdLst>
                  <a:gd name="T0" fmla="*/ 23 w 23"/>
                  <a:gd name="T1" fmla="*/ 1 h 12"/>
                  <a:gd name="T2" fmla="*/ 19 w 23"/>
                  <a:gd name="T3" fmla="*/ 5 h 12"/>
                  <a:gd name="T4" fmla="*/ 12 w 23"/>
                  <a:gd name="T5" fmla="*/ 10 h 12"/>
                  <a:gd name="T6" fmla="*/ 1 w 23"/>
                  <a:gd name="T7" fmla="*/ 7 h 12"/>
                  <a:gd name="T8" fmla="*/ 9 w 23"/>
                  <a:gd name="T9" fmla="*/ 1 h 12"/>
                  <a:gd name="T10" fmla="*/ 14 w 23"/>
                  <a:gd name="T11" fmla="*/ 1 h 12"/>
                  <a:gd name="T12" fmla="*/ 23 w 23"/>
                  <a:gd name="T13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2">
                    <a:moveTo>
                      <a:pt x="23" y="1"/>
                    </a:moveTo>
                    <a:cubicBezTo>
                      <a:pt x="22" y="2"/>
                      <a:pt x="20" y="4"/>
                      <a:pt x="19" y="5"/>
                    </a:cubicBezTo>
                    <a:cubicBezTo>
                      <a:pt x="17" y="7"/>
                      <a:pt x="14" y="9"/>
                      <a:pt x="12" y="10"/>
                    </a:cubicBezTo>
                    <a:cubicBezTo>
                      <a:pt x="8" y="11"/>
                      <a:pt x="2" y="12"/>
                      <a:pt x="1" y="7"/>
                    </a:cubicBezTo>
                    <a:cubicBezTo>
                      <a:pt x="0" y="2"/>
                      <a:pt x="6" y="1"/>
                      <a:pt x="9" y="1"/>
                    </a:cubicBezTo>
                    <a:cubicBezTo>
                      <a:pt x="11" y="1"/>
                      <a:pt x="12" y="1"/>
                      <a:pt x="14" y="1"/>
                    </a:cubicBezTo>
                    <a:cubicBezTo>
                      <a:pt x="17" y="1"/>
                      <a:pt x="20" y="0"/>
                      <a:pt x="23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3" name="Freeform 5176"/>
              <p:cNvSpPr/>
              <p:nvPr/>
            </p:nvSpPr>
            <p:spPr bwMode="auto">
              <a:xfrm>
                <a:off x="6361" y="2790"/>
                <a:ext cx="144" cy="181"/>
              </a:xfrm>
              <a:custGeom>
                <a:gdLst>
                  <a:gd name="T0" fmla="*/ 51 w 61"/>
                  <a:gd name="T1" fmla="*/ 68 h 76"/>
                  <a:gd name="T2" fmla="*/ 50 w 61"/>
                  <a:gd name="T3" fmla="*/ 68 h 76"/>
                  <a:gd name="T4" fmla="*/ 37 w 61"/>
                  <a:gd name="T5" fmla="*/ 64 h 76"/>
                  <a:gd name="T6" fmla="*/ 30 w 61"/>
                  <a:gd name="T7" fmla="*/ 49 h 76"/>
                  <a:gd name="T8" fmla="*/ 29 w 61"/>
                  <a:gd name="T9" fmla="*/ 48 h 76"/>
                  <a:gd name="T10" fmla="*/ 29 w 61"/>
                  <a:gd name="T11" fmla="*/ 48 h 76"/>
                  <a:gd name="T12" fmla="*/ 12 w 61"/>
                  <a:gd name="T13" fmla="*/ 27 h 76"/>
                  <a:gd name="T14" fmla="*/ 11 w 61"/>
                  <a:gd name="T15" fmla="*/ 26 h 76"/>
                  <a:gd name="T16" fmla="*/ 1 w 61"/>
                  <a:gd name="T17" fmla="*/ 17 h 76"/>
                  <a:gd name="T18" fmla="*/ 0 w 61"/>
                  <a:gd name="T19" fmla="*/ 10 h 76"/>
                  <a:gd name="T20" fmla="*/ 10 w 61"/>
                  <a:gd name="T21" fmla="*/ 0 h 76"/>
                  <a:gd name="T22" fmla="*/ 11 w 61"/>
                  <a:gd name="T23" fmla="*/ 1 h 76"/>
                  <a:gd name="T24" fmla="*/ 10 w 61"/>
                  <a:gd name="T25" fmla="*/ 1 h 76"/>
                  <a:gd name="T26" fmla="*/ 7 w 61"/>
                  <a:gd name="T27" fmla="*/ 14 h 76"/>
                  <a:gd name="T28" fmla="*/ 17 w 61"/>
                  <a:gd name="T29" fmla="*/ 21 h 76"/>
                  <a:gd name="T30" fmla="*/ 18 w 61"/>
                  <a:gd name="T31" fmla="*/ 22 h 76"/>
                  <a:gd name="T32" fmla="*/ 19 w 61"/>
                  <a:gd name="T33" fmla="*/ 24 h 76"/>
                  <a:gd name="T34" fmla="*/ 19 w 61"/>
                  <a:gd name="T35" fmla="*/ 36 h 76"/>
                  <a:gd name="T36" fmla="*/ 30 w 61"/>
                  <a:gd name="T37" fmla="*/ 41 h 76"/>
                  <a:gd name="T38" fmla="*/ 33 w 61"/>
                  <a:gd name="T39" fmla="*/ 45 h 76"/>
                  <a:gd name="T40" fmla="*/ 37 w 61"/>
                  <a:gd name="T41" fmla="*/ 47 h 76"/>
                  <a:gd name="T42" fmla="*/ 37 w 61"/>
                  <a:gd name="T43" fmla="*/ 47 h 76"/>
                  <a:gd name="T44" fmla="*/ 43 w 61"/>
                  <a:gd name="T45" fmla="*/ 60 h 76"/>
                  <a:gd name="T46" fmla="*/ 49 w 61"/>
                  <a:gd name="T47" fmla="*/ 62 h 76"/>
                  <a:gd name="T48" fmla="*/ 53 w 61"/>
                  <a:gd name="T49" fmla="*/ 60 h 76"/>
                  <a:gd name="T50" fmla="*/ 56 w 61"/>
                  <a:gd name="T51" fmla="*/ 62 h 76"/>
                  <a:gd name="T52" fmla="*/ 56 w 61"/>
                  <a:gd name="T53" fmla="*/ 62 h 76"/>
                  <a:gd name="T54" fmla="*/ 61 w 61"/>
                  <a:gd name="T55" fmla="*/ 71 h 76"/>
                  <a:gd name="T56" fmla="*/ 55 w 61"/>
                  <a:gd name="T57" fmla="*/ 76 h 76"/>
                  <a:gd name="T58" fmla="*/ 54 w 61"/>
                  <a:gd name="T59" fmla="*/ 75 h 76"/>
                  <a:gd name="T60" fmla="*/ 51 w 61"/>
                  <a:gd name="T61" fmla="*/ 68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1" h="76">
                    <a:moveTo>
                      <a:pt x="51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6" y="69"/>
                      <a:pt x="40" y="67"/>
                      <a:pt x="37" y="64"/>
                    </a:cubicBezTo>
                    <a:cubicBezTo>
                      <a:pt x="32" y="60"/>
                      <a:pt x="30" y="55"/>
                      <a:pt x="30" y="49"/>
                    </a:cubicBezTo>
                    <a:cubicBezTo>
                      <a:pt x="30" y="49"/>
                      <a:pt x="29" y="48"/>
                      <a:pt x="29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19" y="48"/>
                      <a:pt x="7" y="37"/>
                      <a:pt x="12" y="27"/>
                    </a:cubicBezTo>
                    <a:cubicBezTo>
                      <a:pt x="12" y="26"/>
                      <a:pt x="12" y="26"/>
                      <a:pt x="11" y="26"/>
                    </a:cubicBezTo>
                    <a:cubicBezTo>
                      <a:pt x="7" y="25"/>
                      <a:pt x="3" y="21"/>
                      <a:pt x="1" y="17"/>
                    </a:cubicBezTo>
                    <a:cubicBezTo>
                      <a:pt x="0" y="15"/>
                      <a:pt x="0" y="12"/>
                      <a:pt x="0" y="1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7" y="4"/>
                      <a:pt x="5" y="9"/>
                      <a:pt x="7" y="14"/>
                    </a:cubicBezTo>
                    <a:cubicBezTo>
                      <a:pt x="9" y="18"/>
                      <a:pt x="13" y="21"/>
                      <a:pt x="17" y="21"/>
                    </a:cubicBezTo>
                    <a:cubicBezTo>
                      <a:pt x="17" y="21"/>
                      <a:pt x="17" y="21"/>
                      <a:pt x="18" y="22"/>
                    </a:cubicBezTo>
                    <a:cubicBezTo>
                      <a:pt x="18" y="23"/>
                      <a:pt x="19" y="24"/>
                      <a:pt x="19" y="24"/>
                    </a:cubicBezTo>
                    <a:cubicBezTo>
                      <a:pt x="17" y="28"/>
                      <a:pt x="16" y="33"/>
                      <a:pt x="19" y="36"/>
                    </a:cubicBezTo>
                    <a:cubicBezTo>
                      <a:pt x="22" y="41"/>
                      <a:pt x="26" y="42"/>
                      <a:pt x="30" y="41"/>
                    </a:cubicBezTo>
                    <a:cubicBezTo>
                      <a:pt x="31" y="43"/>
                      <a:pt x="32" y="44"/>
                      <a:pt x="33" y="45"/>
                    </a:cubicBezTo>
                    <a:cubicBezTo>
                      <a:pt x="34" y="46"/>
                      <a:pt x="36" y="47"/>
                      <a:pt x="37" y="47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6" y="52"/>
                      <a:pt x="38" y="58"/>
                      <a:pt x="43" y="60"/>
                    </a:cubicBezTo>
                    <a:cubicBezTo>
                      <a:pt x="45" y="61"/>
                      <a:pt x="47" y="62"/>
                      <a:pt x="49" y="62"/>
                    </a:cubicBezTo>
                    <a:cubicBezTo>
                      <a:pt x="50" y="61"/>
                      <a:pt x="52" y="61"/>
                      <a:pt x="53" y="60"/>
                    </a:cubicBezTo>
                    <a:cubicBezTo>
                      <a:pt x="54" y="61"/>
                      <a:pt x="55" y="61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6"/>
                      <a:pt x="58" y="69"/>
                      <a:pt x="61" y="71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5" y="76"/>
                      <a:pt x="55" y="75"/>
                      <a:pt x="54" y="75"/>
                    </a:cubicBezTo>
                    <a:cubicBezTo>
                      <a:pt x="53" y="73"/>
                      <a:pt x="52" y="71"/>
                      <a:pt x="51" y="6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4" name="Freeform 5177"/>
              <p:cNvSpPr/>
              <p:nvPr/>
            </p:nvSpPr>
            <p:spPr bwMode="auto">
              <a:xfrm>
                <a:off x="6375" y="2911"/>
                <a:ext cx="50" cy="34"/>
              </a:xfrm>
              <a:custGeom>
                <a:gdLst>
                  <a:gd name="T0" fmla="*/ 15 w 21"/>
                  <a:gd name="T1" fmla="*/ 8 h 14"/>
                  <a:gd name="T2" fmla="*/ 5 w 21"/>
                  <a:gd name="T3" fmla="*/ 12 h 14"/>
                  <a:gd name="T4" fmla="*/ 10 w 21"/>
                  <a:gd name="T5" fmla="*/ 3 h 14"/>
                  <a:gd name="T6" fmla="*/ 21 w 21"/>
                  <a:gd name="T7" fmla="*/ 0 h 14"/>
                  <a:gd name="T8" fmla="*/ 15 w 21"/>
                  <a:gd name="T9" fmla="*/ 8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4">
                    <a:moveTo>
                      <a:pt x="15" y="8"/>
                    </a:moveTo>
                    <a:cubicBezTo>
                      <a:pt x="13" y="11"/>
                      <a:pt x="8" y="14"/>
                      <a:pt x="5" y="12"/>
                    </a:cubicBezTo>
                    <a:cubicBezTo>
                      <a:pt x="0" y="8"/>
                      <a:pt x="7" y="4"/>
                      <a:pt x="10" y="3"/>
                    </a:cubicBezTo>
                    <a:cubicBezTo>
                      <a:pt x="14" y="1"/>
                      <a:pt x="18" y="1"/>
                      <a:pt x="21" y="0"/>
                    </a:cubicBezTo>
                    <a:cubicBezTo>
                      <a:pt x="19" y="3"/>
                      <a:pt x="17" y="6"/>
                      <a:pt x="15" y="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5" name="Freeform 5178"/>
              <p:cNvSpPr/>
              <p:nvPr/>
            </p:nvSpPr>
            <p:spPr bwMode="auto">
              <a:xfrm>
                <a:off x="6432" y="2959"/>
                <a:ext cx="45" cy="45"/>
              </a:xfrm>
              <a:custGeom>
                <a:gdLst>
                  <a:gd name="T0" fmla="*/ 14 w 19"/>
                  <a:gd name="T1" fmla="*/ 9 h 19"/>
                  <a:gd name="T2" fmla="*/ 4 w 19"/>
                  <a:gd name="T3" fmla="*/ 14 h 19"/>
                  <a:gd name="T4" fmla="*/ 19 w 19"/>
                  <a:gd name="T5" fmla="*/ 0 h 19"/>
                  <a:gd name="T6" fmla="*/ 14 w 19"/>
                  <a:gd name="T7" fmla="*/ 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4" y="9"/>
                    </a:moveTo>
                    <a:cubicBezTo>
                      <a:pt x="12" y="12"/>
                      <a:pt x="6" y="19"/>
                      <a:pt x="4" y="14"/>
                    </a:cubicBezTo>
                    <a:cubicBezTo>
                      <a:pt x="0" y="6"/>
                      <a:pt x="14" y="3"/>
                      <a:pt x="19" y="0"/>
                    </a:cubicBezTo>
                    <a:cubicBezTo>
                      <a:pt x="18" y="3"/>
                      <a:pt x="16" y="6"/>
                      <a:pt x="14" y="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6" name="Freeform 5179"/>
              <p:cNvSpPr/>
              <p:nvPr/>
            </p:nvSpPr>
            <p:spPr bwMode="auto">
              <a:xfrm>
                <a:off x="6390" y="2771"/>
                <a:ext cx="33" cy="36"/>
              </a:xfrm>
              <a:custGeom>
                <a:gdLst>
                  <a:gd name="T0" fmla="*/ 14 w 14"/>
                  <a:gd name="T1" fmla="*/ 4 h 15"/>
                  <a:gd name="T2" fmla="*/ 8 w 14"/>
                  <a:gd name="T3" fmla="*/ 15 h 15"/>
                  <a:gd name="T4" fmla="*/ 0 w 14"/>
                  <a:gd name="T5" fmla="*/ 8 h 15"/>
                  <a:gd name="T6" fmla="*/ 0 w 14"/>
                  <a:gd name="T7" fmla="*/ 7 h 15"/>
                  <a:gd name="T8" fmla="*/ 6 w 14"/>
                  <a:gd name="T9" fmla="*/ 0 h 15"/>
                  <a:gd name="T10" fmla="*/ 14 w 14"/>
                  <a:gd name="T11" fmla="*/ 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14" y="4"/>
                    </a:moveTo>
                    <a:cubicBezTo>
                      <a:pt x="9" y="6"/>
                      <a:pt x="7" y="10"/>
                      <a:pt x="8" y="15"/>
                    </a:cubicBezTo>
                    <a:cubicBezTo>
                      <a:pt x="4" y="14"/>
                      <a:pt x="0" y="12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3"/>
                      <a:pt x="11" y="4"/>
                      <a:pt x="14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7" name="Freeform 5180"/>
              <p:cNvSpPr/>
              <p:nvPr/>
            </p:nvSpPr>
            <p:spPr bwMode="auto">
              <a:xfrm>
                <a:off x="6404" y="2852"/>
                <a:ext cx="33" cy="33"/>
              </a:xfrm>
              <a:custGeom>
                <a:gdLst>
                  <a:gd name="T0" fmla="*/ 11 w 14"/>
                  <a:gd name="T1" fmla="*/ 2 h 14"/>
                  <a:gd name="T2" fmla="*/ 13 w 14"/>
                  <a:gd name="T3" fmla="*/ 5 h 14"/>
                  <a:gd name="T4" fmla="*/ 14 w 14"/>
                  <a:gd name="T5" fmla="*/ 5 h 14"/>
                  <a:gd name="T6" fmla="*/ 12 w 14"/>
                  <a:gd name="T7" fmla="*/ 14 h 14"/>
                  <a:gd name="T8" fmla="*/ 7 w 14"/>
                  <a:gd name="T9" fmla="*/ 14 h 14"/>
                  <a:gd name="T10" fmla="*/ 2 w 14"/>
                  <a:gd name="T11" fmla="*/ 10 h 14"/>
                  <a:gd name="T12" fmla="*/ 2 w 14"/>
                  <a:gd name="T13" fmla="*/ 0 h 14"/>
                  <a:gd name="T14" fmla="*/ 11 w 14"/>
                  <a:gd name="T15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11" y="2"/>
                    </a:moveTo>
                    <a:cubicBezTo>
                      <a:pt x="12" y="3"/>
                      <a:pt x="12" y="4"/>
                      <a:pt x="13" y="5"/>
                    </a:cubicBezTo>
                    <a:cubicBezTo>
                      <a:pt x="13" y="5"/>
                      <a:pt x="13" y="5"/>
                      <a:pt x="14" y="5"/>
                    </a:cubicBezTo>
                    <a:cubicBezTo>
                      <a:pt x="12" y="8"/>
                      <a:pt x="11" y="11"/>
                      <a:pt x="12" y="14"/>
                    </a:cubicBezTo>
                    <a:cubicBezTo>
                      <a:pt x="10" y="14"/>
                      <a:pt x="9" y="14"/>
                      <a:pt x="7" y="14"/>
                    </a:cubicBezTo>
                    <a:cubicBezTo>
                      <a:pt x="5" y="13"/>
                      <a:pt x="3" y="12"/>
                      <a:pt x="2" y="10"/>
                    </a:cubicBezTo>
                    <a:cubicBezTo>
                      <a:pt x="0" y="6"/>
                      <a:pt x="0" y="2"/>
                      <a:pt x="2" y="0"/>
                    </a:cubicBezTo>
                    <a:cubicBezTo>
                      <a:pt x="5" y="2"/>
                      <a:pt x="8" y="3"/>
                      <a:pt x="11" y="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8" name="Freeform 5181"/>
              <p:cNvSpPr/>
              <p:nvPr/>
            </p:nvSpPr>
            <p:spPr bwMode="auto">
              <a:xfrm>
                <a:off x="6404" y="2819"/>
                <a:ext cx="33" cy="35"/>
              </a:xfrm>
              <a:custGeom>
                <a:gdLst>
                  <a:gd name="T0" fmla="*/ 3 w 14"/>
                  <a:gd name="T1" fmla="*/ 0 h 15"/>
                  <a:gd name="T2" fmla="*/ 3 w 14"/>
                  <a:gd name="T3" fmla="*/ 0 h 15"/>
                  <a:gd name="T4" fmla="*/ 9 w 14"/>
                  <a:gd name="T5" fmla="*/ 4 h 15"/>
                  <a:gd name="T6" fmla="*/ 14 w 14"/>
                  <a:gd name="T7" fmla="*/ 4 h 15"/>
                  <a:gd name="T8" fmla="*/ 11 w 14"/>
                  <a:gd name="T9" fmla="*/ 15 h 15"/>
                  <a:gd name="T10" fmla="*/ 1 w 14"/>
                  <a:gd name="T11" fmla="*/ 9 h 15"/>
                  <a:gd name="T12" fmla="*/ 3 w 14"/>
                  <a:gd name="T13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2"/>
                      <a:pt x="7" y="3"/>
                      <a:pt x="9" y="4"/>
                    </a:cubicBezTo>
                    <a:cubicBezTo>
                      <a:pt x="10" y="4"/>
                      <a:pt x="12" y="5"/>
                      <a:pt x="14" y="4"/>
                    </a:cubicBezTo>
                    <a:cubicBezTo>
                      <a:pt x="11" y="7"/>
                      <a:pt x="10" y="11"/>
                      <a:pt x="11" y="15"/>
                    </a:cubicBezTo>
                    <a:cubicBezTo>
                      <a:pt x="7" y="15"/>
                      <a:pt x="3" y="13"/>
                      <a:pt x="1" y="9"/>
                    </a:cubicBezTo>
                    <a:cubicBezTo>
                      <a:pt x="0" y="6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9" name="Freeform 5182"/>
              <p:cNvSpPr/>
              <p:nvPr/>
            </p:nvSpPr>
            <p:spPr bwMode="auto">
              <a:xfrm>
                <a:off x="6408" y="2783"/>
                <a:ext cx="34" cy="45"/>
              </a:xfrm>
              <a:custGeom>
                <a:gdLst>
                  <a:gd name="T0" fmla="*/ 6 w 14"/>
                  <a:gd name="T1" fmla="*/ 16 h 19"/>
                  <a:gd name="T2" fmla="*/ 1 w 14"/>
                  <a:gd name="T3" fmla="*/ 10 h 19"/>
                  <a:gd name="T4" fmla="*/ 8 w 14"/>
                  <a:gd name="T5" fmla="*/ 0 h 19"/>
                  <a:gd name="T6" fmla="*/ 14 w 14"/>
                  <a:gd name="T7" fmla="*/ 17 h 19"/>
                  <a:gd name="T8" fmla="*/ 6 w 14"/>
                  <a:gd name="T9" fmla="*/ 16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9">
                    <a:moveTo>
                      <a:pt x="6" y="16"/>
                    </a:moveTo>
                    <a:cubicBezTo>
                      <a:pt x="3" y="15"/>
                      <a:pt x="2" y="13"/>
                      <a:pt x="1" y="10"/>
                    </a:cubicBezTo>
                    <a:cubicBezTo>
                      <a:pt x="0" y="5"/>
                      <a:pt x="4" y="2"/>
                      <a:pt x="8" y="0"/>
                    </a:cubicBezTo>
                    <a:cubicBezTo>
                      <a:pt x="9" y="6"/>
                      <a:pt x="11" y="12"/>
                      <a:pt x="14" y="17"/>
                    </a:cubicBezTo>
                    <a:cubicBezTo>
                      <a:pt x="11" y="19"/>
                      <a:pt x="8" y="18"/>
                      <a:pt x="6" y="1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0" name="Freeform 5183"/>
              <p:cNvSpPr/>
              <p:nvPr/>
            </p:nvSpPr>
            <p:spPr bwMode="auto">
              <a:xfrm>
                <a:off x="6406" y="2752"/>
                <a:ext cx="21" cy="27"/>
              </a:xfrm>
              <a:custGeom>
                <a:gdLst>
                  <a:gd name="T0" fmla="*/ 0 w 9"/>
                  <a:gd name="T1" fmla="*/ 7 h 11"/>
                  <a:gd name="T2" fmla="*/ 7 w 9"/>
                  <a:gd name="T3" fmla="*/ 0 h 11"/>
                  <a:gd name="T4" fmla="*/ 9 w 9"/>
                  <a:gd name="T5" fmla="*/ 11 h 11"/>
                  <a:gd name="T6" fmla="*/ 0 w 9"/>
                  <a:gd name="T7" fmla="*/ 7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0" y="7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8" y="4"/>
                      <a:pt x="8" y="7"/>
                      <a:pt x="9" y="11"/>
                    </a:cubicBezTo>
                    <a:cubicBezTo>
                      <a:pt x="6" y="11"/>
                      <a:pt x="2" y="10"/>
                      <a:pt x="0" y="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1" name="Freeform 5184"/>
              <p:cNvSpPr/>
              <p:nvPr/>
            </p:nvSpPr>
            <p:spPr bwMode="auto">
              <a:xfrm>
                <a:off x="6427" y="2731"/>
                <a:ext cx="145" cy="180"/>
              </a:xfrm>
              <a:custGeom>
                <a:gdLst>
                  <a:gd name="T0" fmla="*/ 9 w 61"/>
                  <a:gd name="T1" fmla="*/ 1 h 76"/>
                  <a:gd name="T2" fmla="*/ 9 w 61"/>
                  <a:gd name="T3" fmla="*/ 1 h 76"/>
                  <a:gd name="T4" fmla="*/ 9 w 61"/>
                  <a:gd name="T5" fmla="*/ 4 h 76"/>
                  <a:gd name="T6" fmla="*/ 41 w 61"/>
                  <a:gd name="T7" fmla="*/ 62 h 76"/>
                  <a:gd name="T8" fmla="*/ 61 w 61"/>
                  <a:gd name="T9" fmla="*/ 68 h 76"/>
                  <a:gd name="T10" fmla="*/ 53 w 61"/>
                  <a:gd name="T11" fmla="*/ 76 h 76"/>
                  <a:gd name="T12" fmla="*/ 20 w 61"/>
                  <a:gd name="T13" fmla="*/ 58 h 76"/>
                  <a:gd name="T14" fmla="*/ 2 w 61"/>
                  <a:gd name="T15" fmla="*/ 18 h 76"/>
                  <a:gd name="T16" fmla="*/ 0 w 61"/>
                  <a:gd name="T17" fmla="*/ 7 h 76"/>
                  <a:gd name="T18" fmla="*/ 8 w 61"/>
                  <a:gd name="T19" fmla="*/ 0 h 76"/>
                  <a:gd name="T20" fmla="*/ 9 w 61"/>
                  <a:gd name="T21" fmla="*/ 1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76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27"/>
                      <a:pt x="20" y="51"/>
                      <a:pt x="41" y="62"/>
                    </a:cubicBezTo>
                    <a:cubicBezTo>
                      <a:pt x="47" y="65"/>
                      <a:pt x="54" y="67"/>
                      <a:pt x="61" y="68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41" y="73"/>
                      <a:pt x="29" y="67"/>
                      <a:pt x="20" y="58"/>
                    </a:cubicBezTo>
                    <a:cubicBezTo>
                      <a:pt x="10" y="47"/>
                      <a:pt x="4" y="33"/>
                      <a:pt x="2" y="18"/>
                    </a:cubicBezTo>
                    <a:cubicBezTo>
                      <a:pt x="1" y="15"/>
                      <a:pt x="0" y="11"/>
                      <a:pt x="0" y="7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2" name="Freeform 5185"/>
              <p:cNvSpPr>
                <a:spLocks noEditPoints="1"/>
              </p:cNvSpPr>
              <p:nvPr/>
            </p:nvSpPr>
            <p:spPr bwMode="auto">
              <a:xfrm>
                <a:off x="6323" y="2814"/>
                <a:ext cx="168" cy="190"/>
              </a:xfrm>
              <a:custGeom>
                <a:gdLst>
                  <a:gd name="T0" fmla="*/ 16 w 71"/>
                  <a:gd name="T1" fmla="*/ 0 h 80"/>
                  <a:gd name="T2" fmla="*/ 14 w 71"/>
                  <a:gd name="T3" fmla="*/ 2 h 80"/>
                  <a:gd name="T4" fmla="*/ 16 w 71"/>
                  <a:gd name="T5" fmla="*/ 7 h 80"/>
                  <a:gd name="T6" fmla="*/ 22 w 71"/>
                  <a:gd name="T7" fmla="*/ 15 h 80"/>
                  <a:gd name="T8" fmla="*/ 15 w 71"/>
                  <a:gd name="T9" fmla="*/ 15 h 80"/>
                  <a:gd name="T10" fmla="*/ 8 w 71"/>
                  <a:gd name="T11" fmla="*/ 16 h 80"/>
                  <a:gd name="T12" fmla="*/ 2 w 71"/>
                  <a:gd name="T13" fmla="*/ 23 h 80"/>
                  <a:gd name="T14" fmla="*/ 12 w 71"/>
                  <a:gd name="T15" fmla="*/ 28 h 80"/>
                  <a:gd name="T16" fmla="*/ 20 w 71"/>
                  <a:gd name="T17" fmla="*/ 24 h 80"/>
                  <a:gd name="T18" fmla="*/ 26 w 71"/>
                  <a:gd name="T19" fmla="*/ 19 h 80"/>
                  <a:gd name="T20" fmla="*/ 41 w 71"/>
                  <a:gd name="T21" fmla="*/ 40 h 80"/>
                  <a:gd name="T22" fmla="*/ 34 w 71"/>
                  <a:gd name="T23" fmla="*/ 41 h 80"/>
                  <a:gd name="T24" fmla="*/ 27 w 71"/>
                  <a:gd name="T25" fmla="*/ 45 h 80"/>
                  <a:gd name="T26" fmla="*/ 26 w 71"/>
                  <a:gd name="T27" fmla="*/ 54 h 80"/>
                  <a:gd name="T28" fmla="*/ 44 w 71"/>
                  <a:gd name="T29" fmla="*/ 42 h 80"/>
                  <a:gd name="T30" fmla="*/ 52 w 71"/>
                  <a:gd name="T31" fmla="*/ 56 h 80"/>
                  <a:gd name="T32" fmla="*/ 64 w 71"/>
                  <a:gd name="T33" fmla="*/ 60 h 80"/>
                  <a:gd name="T34" fmla="*/ 49 w 71"/>
                  <a:gd name="T35" fmla="*/ 68 h 80"/>
                  <a:gd name="T36" fmla="*/ 49 w 71"/>
                  <a:gd name="T37" fmla="*/ 77 h 80"/>
                  <a:gd name="T38" fmla="*/ 59 w 71"/>
                  <a:gd name="T39" fmla="*/ 74 h 80"/>
                  <a:gd name="T40" fmla="*/ 64 w 71"/>
                  <a:gd name="T41" fmla="*/ 67 h 80"/>
                  <a:gd name="T42" fmla="*/ 67 w 71"/>
                  <a:gd name="T43" fmla="*/ 61 h 80"/>
                  <a:gd name="T44" fmla="*/ 70 w 71"/>
                  <a:gd name="T45" fmla="*/ 67 h 80"/>
                  <a:gd name="T46" fmla="*/ 71 w 71"/>
                  <a:gd name="T47" fmla="*/ 66 h 80"/>
                  <a:gd name="T48" fmla="*/ 70 w 71"/>
                  <a:gd name="T49" fmla="*/ 65 h 80"/>
                  <a:gd name="T50" fmla="*/ 67 w 71"/>
                  <a:gd name="T51" fmla="*/ 58 h 80"/>
                  <a:gd name="T52" fmla="*/ 66 w 71"/>
                  <a:gd name="T53" fmla="*/ 58 h 80"/>
                  <a:gd name="T54" fmla="*/ 53 w 71"/>
                  <a:gd name="T55" fmla="*/ 54 h 80"/>
                  <a:gd name="T56" fmla="*/ 46 w 71"/>
                  <a:gd name="T57" fmla="*/ 39 h 80"/>
                  <a:gd name="T58" fmla="*/ 45 w 71"/>
                  <a:gd name="T59" fmla="*/ 38 h 80"/>
                  <a:gd name="T60" fmla="*/ 45 w 71"/>
                  <a:gd name="T61" fmla="*/ 38 h 80"/>
                  <a:gd name="T62" fmla="*/ 28 w 71"/>
                  <a:gd name="T63" fmla="*/ 17 h 80"/>
                  <a:gd name="T64" fmla="*/ 27 w 71"/>
                  <a:gd name="T65" fmla="*/ 16 h 80"/>
                  <a:gd name="T66" fmla="*/ 17 w 71"/>
                  <a:gd name="T67" fmla="*/ 7 h 80"/>
                  <a:gd name="T68" fmla="*/ 16 w 71"/>
                  <a:gd name="T69" fmla="*/ 0 h 80"/>
                  <a:gd name="T70" fmla="*/ 65 w 71"/>
                  <a:gd name="T71" fmla="*/ 61 h 80"/>
                  <a:gd name="T72" fmla="*/ 60 w 71"/>
                  <a:gd name="T73" fmla="*/ 70 h 80"/>
                  <a:gd name="T74" fmla="*/ 50 w 71"/>
                  <a:gd name="T75" fmla="*/ 75 h 80"/>
                  <a:gd name="T76" fmla="*/ 65 w 71"/>
                  <a:gd name="T77" fmla="*/ 61 h 80"/>
                  <a:gd name="T78" fmla="*/ 43 w 71"/>
                  <a:gd name="T79" fmla="*/ 41 h 80"/>
                  <a:gd name="T80" fmla="*/ 37 w 71"/>
                  <a:gd name="T81" fmla="*/ 49 h 80"/>
                  <a:gd name="T82" fmla="*/ 27 w 71"/>
                  <a:gd name="T83" fmla="*/ 53 h 80"/>
                  <a:gd name="T84" fmla="*/ 32 w 71"/>
                  <a:gd name="T85" fmla="*/ 44 h 80"/>
                  <a:gd name="T86" fmla="*/ 43 w 71"/>
                  <a:gd name="T87" fmla="*/ 41 h 80"/>
                  <a:gd name="T88" fmla="*/ 25 w 71"/>
                  <a:gd name="T89" fmla="*/ 17 h 80"/>
                  <a:gd name="T90" fmla="*/ 21 w 71"/>
                  <a:gd name="T91" fmla="*/ 21 h 80"/>
                  <a:gd name="T92" fmla="*/ 14 w 71"/>
                  <a:gd name="T93" fmla="*/ 26 h 80"/>
                  <a:gd name="T94" fmla="*/ 3 w 71"/>
                  <a:gd name="T95" fmla="*/ 23 h 80"/>
                  <a:gd name="T96" fmla="*/ 11 w 71"/>
                  <a:gd name="T97" fmla="*/ 17 h 80"/>
                  <a:gd name="T98" fmla="*/ 16 w 71"/>
                  <a:gd name="T99" fmla="*/ 17 h 80"/>
                  <a:gd name="T100" fmla="*/ 25 w 71"/>
                  <a:gd name="T101" fmla="*/ 17 h 8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1" h="80">
                    <a:moveTo>
                      <a:pt x="16" y="0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5" y="4"/>
                      <a:pt x="15" y="6"/>
                      <a:pt x="16" y="7"/>
                    </a:cubicBezTo>
                    <a:cubicBezTo>
                      <a:pt x="17" y="10"/>
                      <a:pt x="19" y="13"/>
                      <a:pt x="22" y="15"/>
                    </a:cubicBezTo>
                    <a:cubicBezTo>
                      <a:pt x="19" y="15"/>
                      <a:pt x="17" y="15"/>
                      <a:pt x="15" y="15"/>
                    </a:cubicBezTo>
                    <a:cubicBezTo>
                      <a:pt x="13" y="15"/>
                      <a:pt x="11" y="15"/>
                      <a:pt x="8" y="16"/>
                    </a:cubicBezTo>
                    <a:cubicBezTo>
                      <a:pt x="5" y="17"/>
                      <a:pt x="0" y="19"/>
                      <a:pt x="2" y="23"/>
                    </a:cubicBezTo>
                    <a:cubicBezTo>
                      <a:pt x="3" y="28"/>
                      <a:pt x="7" y="29"/>
                      <a:pt x="12" y="28"/>
                    </a:cubicBezTo>
                    <a:cubicBezTo>
                      <a:pt x="15" y="27"/>
                      <a:pt x="17" y="26"/>
                      <a:pt x="20" y="24"/>
                    </a:cubicBezTo>
                    <a:cubicBezTo>
                      <a:pt x="22" y="23"/>
                      <a:pt x="24" y="20"/>
                      <a:pt x="26" y="19"/>
                    </a:cubicBezTo>
                    <a:cubicBezTo>
                      <a:pt x="24" y="28"/>
                      <a:pt x="32" y="39"/>
                      <a:pt x="41" y="40"/>
                    </a:cubicBezTo>
                    <a:cubicBezTo>
                      <a:pt x="39" y="40"/>
                      <a:pt x="36" y="41"/>
                      <a:pt x="34" y="41"/>
                    </a:cubicBezTo>
                    <a:cubicBezTo>
                      <a:pt x="31" y="42"/>
                      <a:pt x="29" y="43"/>
                      <a:pt x="27" y="45"/>
                    </a:cubicBezTo>
                    <a:cubicBezTo>
                      <a:pt x="24" y="47"/>
                      <a:pt x="23" y="51"/>
                      <a:pt x="26" y="54"/>
                    </a:cubicBezTo>
                    <a:cubicBezTo>
                      <a:pt x="33" y="59"/>
                      <a:pt x="41" y="48"/>
                      <a:pt x="44" y="42"/>
                    </a:cubicBezTo>
                    <a:cubicBezTo>
                      <a:pt x="45" y="47"/>
                      <a:pt x="47" y="52"/>
                      <a:pt x="52" y="56"/>
                    </a:cubicBezTo>
                    <a:cubicBezTo>
                      <a:pt x="55" y="58"/>
                      <a:pt x="59" y="60"/>
                      <a:pt x="64" y="60"/>
                    </a:cubicBezTo>
                    <a:cubicBezTo>
                      <a:pt x="59" y="63"/>
                      <a:pt x="53" y="64"/>
                      <a:pt x="49" y="68"/>
                    </a:cubicBezTo>
                    <a:cubicBezTo>
                      <a:pt x="47" y="71"/>
                      <a:pt x="47" y="75"/>
                      <a:pt x="49" y="77"/>
                    </a:cubicBezTo>
                    <a:cubicBezTo>
                      <a:pt x="53" y="80"/>
                      <a:pt x="57" y="77"/>
                      <a:pt x="59" y="74"/>
                    </a:cubicBezTo>
                    <a:cubicBezTo>
                      <a:pt x="61" y="72"/>
                      <a:pt x="62" y="69"/>
                      <a:pt x="64" y="67"/>
                    </a:cubicBezTo>
                    <a:cubicBezTo>
                      <a:pt x="65" y="65"/>
                      <a:pt x="66" y="63"/>
                      <a:pt x="67" y="61"/>
                    </a:cubicBezTo>
                    <a:cubicBezTo>
                      <a:pt x="68" y="64"/>
                      <a:pt x="68" y="66"/>
                      <a:pt x="70" y="67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1" y="65"/>
                      <a:pt x="70" y="65"/>
                    </a:cubicBezTo>
                    <a:cubicBezTo>
                      <a:pt x="69" y="63"/>
                      <a:pt x="68" y="61"/>
                      <a:pt x="67" y="58"/>
                    </a:cubicBezTo>
                    <a:cubicBezTo>
                      <a:pt x="67" y="58"/>
                      <a:pt x="67" y="58"/>
                      <a:pt x="66" y="58"/>
                    </a:cubicBezTo>
                    <a:cubicBezTo>
                      <a:pt x="62" y="59"/>
                      <a:pt x="56" y="57"/>
                      <a:pt x="53" y="54"/>
                    </a:cubicBezTo>
                    <a:cubicBezTo>
                      <a:pt x="48" y="50"/>
                      <a:pt x="46" y="45"/>
                      <a:pt x="46" y="39"/>
                    </a:cubicBezTo>
                    <a:cubicBezTo>
                      <a:pt x="46" y="39"/>
                      <a:pt x="45" y="38"/>
                      <a:pt x="45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35" y="38"/>
                      <a:pt x="23" y="27"/>
                      <a:pt x="28" y="17"/>
                    </a:cubicBezTo>
                    <a:cubicBezTo>
                      <a:pt x="28" y="16"/>
                      <a:pt x="28" y="16"/>
                      <a:pt x="27" y="16"/>
                    </a:cubicBezTo>
                    <a:cubicBezTo>
                      <a:pt x="23" y="15"/>
                      <a:pt x="19" y="11"/>
                      <a:pt x="17" y="7"/>
                    </a:cubicBezTo>
                    <a:cubicBezTo>
                      <a:pt x="16" y="5"/>
                      <a:pt x="16" y="2"/>
                      <a:pt x="16" y="0"/>
                    </a:cubicBezTo>
                    <a:close/>
                    <a:moveTo>
                      <a:pt x="65" y="61"/>
                    </a:moveTo>
                    <a:cubicBezTo>
                      <a:pt x="64" y="64"/>
                      <a:pt x="62" y="67"/>
                      <a:pt x="60" y="70"/>
                    </a:cubicBezTo>
                    <a:cubicBezTo>
                      <a:pt x="58" y="73"/>
                      <a:pt x="52" y="80"/>
                      <a:pt x="50" y="75"/>
                    </a:cubicBezTo>
                    <a:cubicBezTo>
                      <a:pt x="46" y="67"/>
                      <a:pt x="60" y="64"/>
                      <a:pt x="65" y="61"/>
                    </a:cubicBezTo>
                    <a:close/>
                    <a:moveTo>
                      <a:pt x="43" y="41"/>
                    </a:moveTo>
                    <a:cubicBezTo>
                      <a:pt x="41" y="44"/>
                      <a:pt x="39" y="47"/>
                      <a:pt x="37" y="49"/>
                    </a:cubicBezTo>
                    <a:cubicBezTo>
                      <a:pt x="35" y="52"/>
                      <a:pt x="30" y="55"/>
                      <a:pt x="27" y="53"/>
                    </a:cubicBezTo>
                    <a:cubicBezTo>
                      <a:pt x="22" y="49"/>
                      <a:pt x="29" y="45"/>
                      <a:pt x="32" y="44"/>
                    </a:cubicBezTo>
                    <a:cubicBezTo>
                      <a:pt x="36" y="42"/>
                      <a:pt x="40" y="42"/>
                      <a:pt x="43" y="41"/>
                    </a:cubicBezTo>
                    <a:close/>
                    <a:moveTo>
                      <a:pt x="25" y="17"/>
                    </a:moveTo>
                    <a:cubicBezTo>
                      <a:pt x="24" y="18"/>
                      <a:pt x="22" y="20"/>
                      <a:pt x="21" y="21"/>
                    </a:cubicBezTo>
                    <a:cubicBezTo>
                      <a:pt x="19" y="23"/>
                      <a:pt x="16" y="25"/>
                      <a:pt x="14" y="26"/>
                    </a:cubicBezTo>
                    <a:cubicBezTo>
                      <a:pt x="10" y="27"/>
                      <a:pt x="4" y="28"/>
                      <a:pt x="3" y="23"/>
                    </a:cubicBezTo>
                    <a:cubicBezTo>
                      <a:pt x="2" y="18"/>
                      <a:pt x="8" y="17"/>
                      <a:pt x="11" y="17"/>
                    </a:cubicBezTo>
                    <a:cubicBezTo>
                      <a:pt x="13" y="17"/>
                      <a:pt x="14" y="17"/>
                      <a:pt x="16" y="17"/>
                    </a:cubicBezTo>
                    <a:cubicBezTo>
                      <a:pt x="19" y="17"/>
                      <a:pt x="22" y="16"/>
                      <a:pt x="2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3" name="Freeform 5186"/>
              <p:cNvSpPr/>
              <p:nvPr/>
            </p:nvSpPr>
            <p:spPr bwMode="auto">
              <a:xfrm>
                <a:off x="6449" y="2733"/>
                <a:ext cx="127" cy="159"/>
              </a:xfrm>
              <a:custGeom>
                <a:gdLst>
                  <a:gd name="T0" fmla="*/ 7 w 54"/>
                  <a:gd name="T1" fmla="*/ 31 h 67"/>
                  <a:gd name="T2" fmla="*/ 54 w 54"/>
                  <a:gd name="T3" fmla="*/ 65 h 67"/>
                  <a:gd name="T4" fmla="*/ 52 w 54"/>
                  <a:gd name="T5" fmla="*/ 67 h 67"/>
                  <a:gd name="T6" fmla="*/ 32 w 54"/>
                  <a:gd name="T7" fmla="*/ 61 h 67"/>
                  <a:gd name="T8" fmla="*/ 0 w 54"/>
                  <a:gd name="T9" fmla="*/ 3 h 67"/>
                  <a:gd name="T10" fmla="*/ 0 w 54"/>
                  <a:gd name="T11" fmla="*/ 0 h 67"/>
                  <a:gd name="T12" fmla="*/ 1 w 54"/>
                  <a:gd name="T13" fmla="*/ 2 h 67"/>
                  <a:gd name="T14" fmla="*/ 7 w 54"/>
                  <a:gd name="T15" fmla="*/ 31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67">
                    <a:moveTo>
                      <a:pt x="7" y="31"/>
                    </a:moveTo>
                    <a:cubicBezTo>
                      <a:pt x="15" y="50"/>
                      <a:pt x="33" y="64"/>
                      <a:pt x="54" y="65"/>
                    </a:cubicBezTo>
                    <a:cubicBezTo>
                      <a:pt x="52" y="67"/>
                      <a:pt x="52" y="67"/>
                      <a:pt x="52" y="67"/>
                    </a:cubicBezTo>
                    <a:cubicBezTo>
                      <a:pt x="45" y="66"/>
                      <a:pt x="38" y="64"/>
                      <a:pt x="32" y="61"/>
                    </a:cubicBezTo>
                    <a:cubicBezTo>
                      <a:pt x="11" y="50"/>
                      <a:pt x="0" y="26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2"/>
                      <a:pt x="3" y="21"/>
                      <a:pt x="7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4" name="Freeform 5187"/>
              <p:cNvSpPr>
                <a:spLocks noEditPoints="1"/>
              </p:cNvSpPr>
              <p:nvPr/>
            </p:nvSpPr>
            <p:spPr bwMode="auto">
              <a:xfrm>
                <a:off x="6373" y="2748"/>
                <a:ext cx="180" cy="211"/>
              </a:xfrm>
              <a:custGeom>
                <a:gdLst>
                  <a:gd name="T0" fmla="*/ 5 w 76"/>
                  <a:gd name="T1" fmla="*/ 18 h 89"/>
                  <a:gd name="T2" fmla="*/ 5 w 76"/>
                  <a:gd name="T3" fmla="*/ 19 h 89"/>
                  <a:gd name="T4" fmla="*/ 12 w 76"/>
                  <a:gd name="T5" fmla="*/ 39 h 89"/>
                  <a:gd name="T6" fmla="*/ 14 w 76"/>
                  <a:gd name="T7" fmla="*/ 42 h 89"/>
                  <a:gd name="T8" fmla="*/ 25 w 76"/>
                  <a:gd name="T9" fmla="*/ 59 h 89"/>
                  <a:gd name="T10" fmla="*/ 32 w 76"/>
                  <a:gd name="T11" fmla="*/ 65 h 89"/>
                  <a:gd name="T12" fmla="*/ 38 w 76"/>
                  <a:gd name="T13" fmla="*/ 78 h 89"/>
                  <a:gd name="T14" fmla="*/ 48 w 76"/>
                  <a:gd name="T15" fmla="*/ 78 h 89"/>
                  <a:gd name="T16" fmla="*/ 51 w 76"/>
                  <a:gd name="T17" fmla="*/ 80 h 89"/>
                  <a:gd name="T18" fmla="*/ 57 w 76"/>
                  <a:gd name="T19" fmla="*/ 88 h 89"/>
                  <a:gd name="T20" fmla="*/ 63 w 76"/>
                  <a:gd name="T21" fmla="*/ 77 h 89"/>
                  <a:gd name="T22" fmla="*/ 65 w 76"/>
                  <a:gd name="T23" fmla="*/ 79 h 89"/>
                  <a:gd name="T24" fmla="*/ 69 w 76"/>
                  <a:gd name="T25" fmla="*/ 76 h 89"/>
                  <a:gd name="T26" fmla="*/ 43 w 76"/>
                  <a:gd name="T27" fmla="*/ 51 h 89"/>
                  <a:gd name="T28" fmla="*/ 23 w 76"/>
                  <a:gd name="T29" fmla="*/ 0 h 89"/>
                  <a:gd name="T30" fmla="*/ 23 w 76"/>
                  <a:gd name="T31" fmla="*/ 13 h 89"/>
                  <a:gd name="T32" fmla="*/ 13 w 76"/>
                  <a:gd name="T33" fmla="*/ 10 h 89"/>
                  <a:gd name="T34" fmla="*/ 15 w 76"/>
                  <a:gd name="T35" fmla="*/ 25 h 89"/>
                  <a:gd name="T36" fmla="*/ 7 w 76"/>
                  <a:gd name="T37" fmla="*/ 17 h 89"/>
                  <a:gd name="T38" fmla="*/ 21 w 76"/>
                  <a:gd name="T39" fmla="*/ 31 h 89"/>
                  <a:gd name="T40" fmla="*/ 23 w 76"/>
                  <a:gd name="T41" fmla="*/ 15 h 89"/>
                  <a:gd name="T42" fmla="*/ 39 w 76"/>
                  <a:gd name="T43" fmla="*/ 49 h 89"/>
                  <a:gd name="T44" fmla="*/ 30 w 76"/>
                  <a:gd name="T45" fmla="*/ 34 h 89"/>
                  <a:gd name="T46" fmla="*/ 56 w 76"/>
                  <a:gd name="T47" fmla="*/ 63 h 89"/>
                  <a:gd name="T48" fmla="*/ 43 w 76"/>
                  <a:gd name="T49" fmla="*/ 64 h 89"/>
                  <a:gd name="T50" fmla="*/ 45 w 76"/>
                  <a:gd name="T51" fmla="*/ 55 h 89"/>
                  <a:gd name="T52" fmla="*/ 62 w 76"/>
                  <a:gd name="T53" fmla="*/ 75 h 89"/>
                  <a:gd name="T54" fmla="*/ 73 w 76"/>
                  <a:gd name="T55" fmla="*/ 70 h 89"/>
                  <a:gd name="T56" fmla="*/ 62 w 76"/>
                  <a:gd name="T57" fmla="*/ 75 h 89"/>
                  <a:gd name="T58" fmla="*/ 49 w 76"/>
                  <a:gd name="T59" fmla="*/ 69 h 89"/>
                  <a:gd name="T60" fmla="*/ 62 w 76"/>
                  <a:gd name="T61" fmla="*/ 76 h 89"/>
                  <a:gd name="T62" fmla="*/ 45 w 76"/>
                  <a:gd name="T63" fmla="*/ 68 h 89"/>
                  <a:gd name="T64" fmla="*/ 34 w 76"/>
                  <a:gd name="T65" fmla="*/ 66 h 89"/>
                  <a:gd name="T66" fmla="*/ 41 w 76"/>
                  <a:gd name="T67" fmla="*/ 66 h 89"/>
                  <a:gd name="T68" fmla="*/ 47 w 76"/>
                  <a:gd name="T69" fmla="*/ 77 h 89"/>
                  <a:gd name="T70" fmla="*/ 34 w 76"/>
                  <a:gd name="T71" fmla="*/ 66 h 89"/>
                  <a:gd name="T72" fmla="*/ 38 w 76"/>
                  <a:gd name="T73" fmla="*/ 52 h 89"/>
                  <a:gd name="T74" fmla="*/ 29 w 76"/>
                  <a:gd name="T75" fmla="*/ 61 h 89"/>
                  <a:gd name="T76" fmla="*/ 15 w 76"/>
                  <a:gd name="T77" fmla="*/ 44 h 89"/>
                  <a:gd name="T78" fmla="*/ 26 w 76"/>
                  <a:gd name="T79" fmla="*/ 49 h 89"/>
                  <a:gd name="T80" fmla="*/ 25 w 76"/>
                  <a:gd name="T81" fmla="*/ 58 h 89"/>
                  <a:gd name="T82" fmla="*/ 15 w 76"/>
                  <a:gd name="T83" fmla="*/ 54 h 89"/>
                  <a:gd name="T84" fmla="*/ 16 w 76"/>
                  <a:gd name="T85" fmla="*/ 30 h 89"/>
                  <a:gd name="T86" fmla="*/ 22 w 76"/>
                  <a:gd name="T87" fmla="*/ 34 h 89"/>
                  <a:gd name="T88" fmla="*/ 24 w 76"/>
                  <a:gd name="T89" fmla="*/ 45 h 89"/>
                  <a:gd name="T90" fmla="*/ 16 w 76"/>
                  <a:gd name="T91" fmla="*/ 30 h 89"/>
                  <a:gd name="T92" fmla="*/ 15 w 76"/>
                  <a:gd name="T93" fmla="*/ 27 h 89"/>
                  <a:gd name="T94" fmla="*/ 15 w 76"/>
                  <a:gd name="T95" fmla="*/ 28 h 89"/>
                  <a:gd name="T96" fmla="*/ 3 w 76"/>
                  <a:gd name="T97" fmla="*/ 31 h 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6" h="89">
                    <a:moveTo>
                      <a:pt x="7" y="17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19"/>
                      <a:pt x="5" y="19"/>
                      <a:pt x="6" y="19"/>
                    </a:cubicBezTo>
                    <a:cubicBezTo>
                      <a:pt x="6" y="19"/>
                      <a:pt x="5" y="19"/>
                      <a:pt x="5" y="19"/>
                    </a:cubicBezTo>
                    <a:cubicBezTo>
                      <a:pt x="2" y="22"/>
                      <a:pt x="0" y="27"/>
                      <a:pt x="2" y="32"/>
                    </a:cubicBezTo>
                    <a:cubicBezTo>
                      <a:pt x="4" y="36"/>
                      <a:pt x="8" y="39"/>
                      <a:pt x="12" y="39"/>
                    </a:cubicBezTo>
                    <a:cubicBezTo>
                      <a:pt x="12" y="39"/>
                      <a:pt x="12" y="39"/>
                      <a:pt x="13" y="40"/>
                    </a:cubicBezTo>
                    <a:cubicBezTo>
                      <a:pt x="13" y="41"/>
                      <a:pt x="14" y="42"/>
                      <a:pt x="14" y="42"/>
                    </a:cubicBezTo>
                    <a:cubicBezTo>
                      <a:pt x="12" y="46"/>
                      <a:pt x="11" y="51"/>
                      <a:pt x="14" y="54"/>
                    </a:cubicBezTo>
                    <a:cubicBezTo>
                      <a:pt x="17" y="59"/>
                      <a:pt x="21" y="60"/>
                      <a:pt x="25" y="59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9" y="64"/>
                      <a:pt x="31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1" y="70"/>
                      <a:pt x="33" y="76"/>
                      <a:pt x="38" y="78"/>
                    </a:cubicBezTo>
                    <a:cubicBezTo>
                      <a:pt x="40" y="79"/>
                      <a:pt x="42" y="80"/>
                      <a:pt x="44" y="80"/>
                    </a:cubicBezTo>
                    <a:cubicBezTo>
                      <a:pt x="45" y="79"/>
                      <a:pt x="47" y="79"/>
                      <a:pt x="48" y="78"/>
                    </a:cubicBezTo>
                    <a:cubicBezTo>
                      <a:pt x="49" y="79"/>
                      <a:pt x="50" y="79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4"/>
                      <a:pt x="53" y="87"/>
                      <a:pt x="56" y="89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4" y="86"/>
                      <a:pt x="52" y="84"/>
                      <a:pt x="52" y="80"/>
                    </a:cubicBezTo>
                    <a:cubicBezTo>
                      <a:pt x="56" y="81"/>
                      <a:pt x="60" y="80"/>
                      <a:pt x="63" y="77"/>
                    </a:cubicBezTo>
                    <a:cubicBezTo>
                      <a:pt x="63" y="78"/>
                      <a:pt x="64" y="80"/>
                      <a:pt x="64" y="81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5" y="78"/>
                      <a:pt x="65" y="77"/>
                      <a:pt x="65" y="77"/>
                    </a:cubicBezTo>
                    <a:cubicBezTo>
                      <a:pt x="66" y="77"/>
                      <a:pt x="67" y="76"/>
                      <a:pt x="69" y="76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64" y="66"/>
                      <a:pt x="52" y="60"/>
                      <a:pt x="43" y="51"/>
                    </a:cubicBezTo>
                    <a:cubicBezTo>
                      <a:pt x="33" y="40"/>
                      <a:pt x="27" y="26"/>
                      <a:pt x="25" y="11"/>
                    </a:cubicBezTo>
                    <a:cubicBezTo>
                      <a:pt x="24" y="8"/>
                      <a:pt x="23" y="4"/>
                      <a:pt x="2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6"/>
                      <a:pt x="22" y="9"/>
                      <a:pt x="23" y="13"/>
                    </a:cubicBezTo>
                    <a:cubicBezTo>
                      <a:pt x="20" y="13"/>
                      <a:pt x="16" y="12"/>
                      <a:pt x="14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5" y="13"/>
                      <a:pt x="18" y="14"/>
                      <a:pt x="21" y="14"/>
                    </a:cubicBezTo>
                    <a:cubicBezTo>
                      <a:pt x="16" y="16"/>
                      <a:pt x="14" y="20"/>
                      <a:pt x="15" y="25"/>
                    </a:cubicBezTo>
                    <a:cubicBezTo>
                      <a:pt x="11" y="24"/>
                      <a:pt x="7" y="22"/>
                      <a:pt x="7" y="18"/>
                    </a:cubicBezTo>
                    <a:cubicBezTo>
                      <a:pt x="7" y="18"/>
                      <a:pt x="7" y="17"/>
                      <a:pt x="7" y="17"/>
                    </a:cubicBezTo>
                    <a:close/>
                    <a:moveTo>
                      <a:pt x="29" y="32"/>
                    </a:moveTo>
                    <a:cubicBezTo>
                      <a:pt x="26" y="34"/>
                      <a:pt x="23" y="33"/>
                      <a:pt x="21" y="31"/>
                    </a:cubicBezTo>
                    <a:cubicBezTo>
                      <a:pt x="18" y="30"/>
                      <a:pt x="17" y="28"/>
                      <a:pt x="16" y="25"/>
                    </a:cubicBezTo>
                    <a:cubicBezTo>
                      <a:pt x="15" y="20"/>
                      <a:pt x="19" y="17"/>
                      <a:pt x="23" y="15"/>
                    </a:cubicBezTo>
                    <a:cubicBezTo>
                      <a:pt x="24" y="21"/>
                      <a:pt x="26" y="27"/>
                      <a:pt x="29" y="32"/>
                    </a:cubicBezTo>
                    <a:close/>
                    <a:moveTo>
                      <a:pt x="39" y="49"/>
                    </a:moveTo>
                    <a:cubicBezTo>
                      <a:pt x="36" y="52"/>
                      <a:pt x="29" y="50"/>
                      <a:pt x="27" y="47"/>
                    </a:cubicBezTo>
                    <a:cubicBezTo>
                      <a:pt x="24" y="42"/>
                      <a:pt x="25" y="37"/>
                      <a:pt x="30" y="34"/>
                    </a:cubicBezTo>
                    <a:cubicBezTo>
                      <a:pt x="32" y="40"/>
                      <a:pt x="35" y="45"/>
                      <a:pt x="39" y="49"/>
                    </a:cubicBezTo>
                    <a:close/>
                    <a:moveTo>
                      <a:pt x="56" y="63"/>
                    </a:moveTo>
                    <a:cubicBezTo>
                      <a:pt x="54" y="65"/>
                      <a:pt x="52" y="67"/>
                      <a:pt x="49" y="67"/>
                    </a:cubicBezTo>
                    <a:cubicBezTo>
                      <a:pt x="47" y="67"/>
                      <a:pt x="44" y="66"/>
                      <a:pt x="43" y="64"/>
                    </a:cubicBezTo>
                    <a:cubicBezTo>
                      <a:pt x="39" y="61"/>
                      <a:pt x="38" y="55"/>
                      <a:pt x="41" y="51"/>
                    </a:cubicBezTo>
                    <a:cubicBezTo>
                      <a:pt x="42" y="53"/>
                      <a:pt x="44" y="54"/>
                      <a:pt x="45" y="55"/>
                    </a:cubicBezTo>
                    <a:cubicBezTo>
                      <a:pt x="49" y="58"/>
                      <a:pt x="52" y="61"/>
                      <a:pt x="56" y="63"/>
                    </a:cubicBezTo>
                    <a:close/>
                    <a:moveTo>
                      <a:pt x="62" y="75"/>
                    </a:moveTo>
                    <a:cubicBezTo>
                      <a:pt x="58" y="73"/>
                      <a:pt x="57" y="68"/>
                      <a:pt x="58" y="64"/>
                    </a:cubicBezTo>
                    <a:cubicBezTo>
                      <a:pt x="63" y="67"/>
                      <a:pt x="68" y="68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2" y="74"/>
                      <a:pt x="66" y="76"/>
                      <a:pt x="62" y="75"/>
                    </a:cubicBezTo>
                    <a:close/>
                    <a:moveTo>
                      <a:pt x="45" y="68"/>
                    </a:moveTo>
                    <a:cubicBezTo>
                      <a:pt x="47" y="69"/>
                      <a:pt x="48" y="69"/>
                      <a:pt x="49" y="69"/>
                    </a:cubicBezTo>
                    <a:cubicBezTo>
                      <a:pt x="52" y="68"/>
                      <a:pt x="54" y="67"/>
                      <a:pt x="56" y="65"/>
                    </a:cubicBezTo>
                    <a:cubicBezTo>
                      <a:pt x="55" y="69"/>
                      <a:pt x="58" y="75"/>
                      <a:pt x="62" y="76"/>
                    </a:cubicBezTo>
                    <a:cubicBezTo>
                      <a:pt x="59" y="79"/>
                      <a:pt x="54" y="81"/>
                      <a:pt x="50" y="78"/>
                    </a:cubicBezTo>
                    <a:cubicBezTo>
                      <a:pt x="47" y="76"/>
                      <a:pt x="44" y="72"/>
                      <a:pt x="45" y="68"/>
                    </a:cubicBezTo>
                    <a:close/>
                    <a:moveTo>
                      <a:pt x="34" y="66"/>
                    </a:moveTo>
                    <a:cubicBezTo>
                      <a:pt x="34" y="66"/>
                      <a:pt x="34" y="66"/>
                      <a:pt x="34" y="66"/>
                    </a:cubicBezTo>
                    <a:cubicBezTo>
                      <a:pt x="36" y="66"/>
                      <a:pt x="38" y="66"/>
                      <a:pt x="40" y="65"/>
                    </a:cubicBezTo>
                    <a:cubicBezTo>
                      <a:pt x="41" y="65"/>
                      <a:pt x="41" y="65"/>
                      <a:pt x="41" y="66"/>
                    </a:cubicBezTo>
                    <a:cubicBezTo>
                      <a:pt x="42" y="66"/>
                      <a:pt x="43" y="67"/>
                      <a:pt x="44" y="67"/>
                    </a:cubicBezTo>
                    <a:cubicBezTo>
                      <a:pt x="43" y="71"/>
                      <a:pt x="44" y="75"/>
                      <a:pt x="47" y="77"/>
                    </a:cubicBezTo>
                    <a:cubicBezTo>
                      <a:pt x="44" y="79"/>
                      <a:pt x="39" y="78"/>
                      <a:pt x="37" y="76"/>
                    </a:cubicBezTo>
                    <a:cubicBezTo>
                      <a:pt x="34" y="73"/>
                      <a:pt x="32" y="69"/>
                      <a:pt x="34" y="66"/>
                    </a:cubicBezTo>
                    <a:close/>
                    <a:moveTo>
                      <a:pt x="28" y="50"/>
                    </a:moveTo>
                    <a:cubicBezTo>
                      <a:pt x="31" y="52"/>
                      <a:pt x="35" y="53"/>
                      <a:pt x="38" y="52"/>
                    </a:cubicBezTo>
                    <a:cubicBezTo>
                      <a:pt x="37" y="56"/>
                      <a:pt x="37" y="60"/>
                      <a:pt x="40" y="64"/>
                    </a:cubicBezTo>
                    <a:cubicBezTo>
                      <a:pt x="36" y="65"/>
                      <a:pt x="32" y="64"/>
                      <a:pt x="29" y="61"/>
                    </a:cubicBezTo>
                    <a:cubicBezTo>
                      <a:pt x="25" y="58"/>
                      <a:pt x="26" y="54"/>
                      <a:pt x="28" y="50"/>
                    </a:cubicBezTo>
                    <a:close/>
                    <a:moveTo>
                      <a:pt x="15" y="44"/>
                    </a:moveTo>
                    <a:cubicBezTo>
                      <a:pt x="18" y="46"/>
                      <a:pt x="21" y="47"/>
                      <a:pt x="24" y="46"/>
                    </a:cubicBezTo>
                    <a:cubicBezTo>
                      <a:pt x="25" y="47"/>
                      <a:pt x="25" y="48"/>
                      <a:pt x="26" y="49"/>
                    </a:cubicBezTo>
                    <a:cubicBezTo>
                      <a:pt x="26" y="49"/>
                      <a:pt x="26" y="49"/>
                      <a:pt x="27" y="49"/>
                    </a:cubicBezTo>
                    <a:cubicBezTo>
                      <a:pt x="25" y="52"/>
                      <a:pt x="24" y="55"/>
                      <a:pt x="25" y="58"/>
                    </a:cubicBezTo>
                    <a:cubicBezTo>
                      <a:pt x="23" y="58"/>
                      <a:pt x="22" y="58"/>
                      <a:pt x="20" y="58"/>
                    </a:cubicBezTo>
                    <a:cubicBezTo>
                      <a:pt x="18" y="57"/>
                      <a:pt x="16" y="56"/>
                      <a:pt x="15" y="54"/>
                    </a:cubicBezTo>
                    <a:cubicBezTo>
                      <a:pt x="13" y="50"/>
                      <a:pt x="13" y="46"/>
                      <a:pt x="15" y="44"/>
                    </a:cubicBezTo>
                    <a:close/>
                    <a:moveTo>
                      <a:pt x="16" y="30"/>
                    </a:moveTo>
                    <a:cubicBezTo>
                      <a:pt x="16" y="30"/>
                      <a:pt x="16" y="30"/>
                      <a:pt x="16" y="30"/>
                    </a:cubicBezTo>
                    <a:cubicBezTo>
                      <a:pt x="18" y="32"/>
                      <a:pt x="20" y="33"/>
                      <a:pt x="22" y="34"/>
                    </a:cubicBezTo>
                    <a:cubicBezTo>
                      <a:pt x="23" y="34"/>
                      <a:pt x="25" y="35"/>
                      <a:pt x="27" y="34"/>
                    </a:cubicBezTo>
                    <a:cubicBezTo>
                      <a:pt x="24" y="37"/>
                      <a:pt x="23" y="41"/>
                      <a:pt x="24" y="45"/>
                    </a:cubicBezTo>
                    <a:cubicBezTo>
                      <a:pt x="20" y="45"/>
                      <a:pt x="16" y="43"/>
                      <a:pt x="14" y="39"/>
                    </a:cubicBezTo>
                    <a:cubicBezTo>
                      <a:pt x="13" y="36"/>
                      <a:pt x="13" y="32"/>
                      <a:pt x="16" y="30"/>
                    </a:cubicBezTo>
                    <a:close/>
                    <a:moveTo>
                      <a:pt x="6" y="21"/>
                    </a:moveTo>
                    <a:cubicBezTo>
                      <a:pt x="8" y="24"/>
                      <a:pt x="11" y="26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8"/>
                      <a:pt x="15" y="28"/>
                    </a:cubicBezTo>
                    <a:cubicBezTo>
                      <a:pt x="12" y="30"/>
                      <a:pt x="11" y="34"/>
                      <a:pt x="12" y="37"/>
                    </a:cubicBezTo>
                    <a:cubicBezTo>
                      <a:pt x="8" y="37"/>
                      <a:pt x="5" y="35"/>
                      <a:pt x="3" y="31"/>
                    </a:cubicBezTo>
                    <a:cubicBezTo>
                      <a:pt x="2" y="27"/>
                      <a:pt x="3" y="23"/>
                      <a:pt x="6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5" name="Freeform 5188"/>
              <p:cNvSpPr/>
              <p:nvPr/>
            </p:nvSpPr>
            <p:spPr bwMode="auto">
              <a:xfrm>
                <a:off x="6451" y="2738"/>
                <a:ext cx="151" cy="135"/>
              </a:xfrm>
              <a:custGeom>
                <a:gdLst>
                  <a:gd name="T0" fmla="*/ 0 w 64"/>
                  <a:gd name="T1" fmla="*/ 0 h 57"/>
                  <a:gd name="T2" fmla="*/ 29 w 64"/>
                  <a:gd name="T3" fmla="*/ 6 h 57"/>
                  <a:gd name="T4" fmla="*/ 64 w 64"/>
                  <a:gd name="T5" fmla="*/ 52 h 57"/>
                  <a:gd name="T6" fmla="*/ 58 w 64"/>
                  <a:gd name="T7" fmla="*/ 57 h 57"/>
                  <a:gd name="T8" fmla="*/ 0 w 64"/>
                  <a:gd name="T9" fmla="*/ 0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57">
                    <a:moveTo>
                      <a:pt x="0" y="0"/>
                    </a:moveTo>
                    <a:cubicBezTo>
                      <a:pt x="10" y="0"/>
                      <a:pt x="20" y="2"/>
                      <a:pt x="29" y="6"/>
                    </a:cubicBezTo>
                    <a:cubicBezTo>
                      <a:pt x="48" y="14"/>
                      <a:pt x="62" y="31"/>
                      <a:pt x="64" y="52"/>
                    </a:cubicBezTo>
                    <a:cubicBezTo>
                      <a:pt x="58" y="57"/>
                      <a:pt x="58" y="57"/>
                      <a:pt x="58" y="5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6" name="Freeform 5189"/>
              <p:cNvSpPr/>
              <p:nvPr/>
            </p:nvSpPr>
            <p:spPr bwMode="auto">
              <a:xfrm>
                <a:off x="6643" y="2812"/>
                <a:ext cx="7" cy="9"/>
              </a:xfrm>
              <a:custGeom>
                <a:gdLst>
                  <a:gd name="T0" fmla="*/ 0 w 3"/>
                  <a:gd name="T1" fmla="*/ 0 h 4"/>
                  <a:gd name="T2" fmla="*/ 3 w 3"/>
                  <a:gd name="T3" fmla="*/ 1 h 4"/>
                  <a:gd name="T4" fmla="*/ 0 w 3"/>
                  <a:gd name="T5" fmla="*/ 4 h 4"/>
                  <a:gd name="T6" fmla="*/ 0 w 3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7" name="Freeform 5190"/>
              <p:cNvSpPr/>
              <p:nvPr/>
            </p:nvSpPr>
            <p:spPr bwMode="auto">
              <a:xfrm>
                <a:off x="6645" y="2798"/>
                <a:ext cx="14" cy="11"/>
              </a:xfrm>
              <a:custGeom>
                <a:gdLst>
                  <a:gd name="T0" fmla="*/ 3 w 6"/>
                  <a:gd name="T1" fmla="*/ 5 h 5"/>
                  <a:gd name="T2" fmla="*/ 0 w 6"/>
                  <a:gd name="T3" fmla="*/ 4 h 5"/>
                  <a:gd name="T4" fmla="*/ 3 w 6"/>
                  <a:gd name="T5" fmla="*/ 0 h 5"/>
                  <a:gd name="T6" fmla="*/ 6 w 6"/>
                  <a:gd name="T7" fmla="*/ 3 h 5"/>
                  <a:gd name="T8" fmla="*/ 3 w 6"/>
                  <a:gd name="T9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5"/>
                      <a:pt x="1" y="4"/>
                      <a:pt x="0" y="4"/>
                    </a:cubicBezTo>
                    <a:cubicBezTo>
                      <a:pt x="1" y="3"/>
                      <a:pt x="2" y="2"/>
                      <a:pt x="3" y="0"/>
                    </a:cubicBezTo>
                    <a:cubicBezTo>
                      <a:pt x="6" y="3"/>
                      <a:pt x="6" y="3"/>
                      <a:pt x="6" y="3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8" name="Freeform 5191"/>
              <p:cNvSpPr/>
              <p:nvPr/>
            </p:nvSpPr>
            <p:spPr bwMode="auto">
              <a:xfrm>
                <a:off x="6652" y="2783"/>
                <a:ext cx="19" cy="22"/>
              </a:xfrm>
              <a:custGeom>
                <a:gdLst>
                  <a:gd name="T0" fmla="*/ 0 w 8"/>
                  <a:gd name="T1" fmla="*/ 0 h 9"/>
                  <a:gd name="T2" fmla="*/ 8 w 8"/>
                  <a:gd name="T3" fmla="*/ 4 h 9"/>
                  <a:gd name="T4" fmla="*/ 3 w 8"/>
                  <a:gd name="T5" fmla="*/ 9 h 9"/>
                  <a:gd name="T6" fmla="*/ 0 w 8"/>
                  <a:gd name="T7" fmla="*/ 6 h 9"/>
                  <a:gd name="T8" fmla="*/ 0 w 8"/>
                  <a:gd name="T9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cubicBezTo>
                      <a:pt x="3" y="0"/>
                      <a:pt x="6" y="1"/>
                      <a:pt x="8" y="4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4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9" name="Freeform 5192"/>
              <p:cNvSpPr/>
              <p:nvPr/>
            </p:nvSpPr>
            <p:spPr bwMode="auto">
              <a:xfrm>
                <a:off x="6652" y="2805"/>
                <a:ext cx="7" cy="4"/>
              </a:xfrm>
              <a:custGeom>
                <a:gdLst>
                  <a:gd name="T0" fmla="*/ 7 w 7"/>
                  <a:gd name="T1" fmla="*/ 0 h 4"/>
                  <a:gd name="T2" fmla="*/ 0 w 7"/>
                  <a:gd name="T3" fmla="*/ 4 h 4"/>
                  <a:gd name="T4" fmla="*/ 0 w 7"/>
                  <a:gd name="T5" fmla="*/ 4 h 4"/>
                  <a:gd name="T6" fmla="*/ 7 w 7"/>
                  <a:gd name="T7" fmla="*/ 0 h 4"/>
                  <a:gd name="T8" fmla="*/ 7 w 7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0" name="Freeform 5193"/>
              <p:cNvSpPr/>
              <p:nvPr/>
            </p:nvSpPr>
            <p:spPr bwMode="auto">
              <a:xfrm>
                <a:off x="6659" y="2793"/>
                <a:ext cx="12" cy="12"/>
              </a:xfrm>
              <a:custGeom>
                <a:gdLst>
                  <a:gd name="T0" fmla="*/ 0 w 12"/>
                  <a:gd name="T1" fmla="*/ 12 h 12"/>
                  <a:gd name="T2" fmla="*/ 12 w 12"/>
                  <a:gd name="T3" fmla="*/ 0 h 12"/>
                  <a:gd name="T4" fmla="*/ 0 w 12"/>
                  <a:gd name="T5" fmla="*/ 12 h 12"/>
                  <a:gd name="T6" fmla="*/ 0 w 12"/>
                  <a:gd name="T7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12"/>
                    </a:move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1" name="Freeform 5194"/>
              <p:cNvSpPr/>
              <p:nvPr/>
            </p:nvSpPr>
            <p:spPr bwMode="auto">
              <a:xfrm>
                <a:off x="6614" y="2793"/>
                <a:ext cx="29" cy="38"/>
              </a:xfrm>
              <a:custGeom>
                <a:gdLst>
                  <a:gd name="T0" fmla="*/ 10 w 12"/>
                  <a:gd name="T1" fmla="*/ 6 h 16"/>
                  <a:gd name="T2" fmla="*/ 6 w 12"/>
                  <a:gd name="T3" fmla="*/ 16 h 16"/>
                  <a:gd name="T4" fmla="*/ 5 w 12"/>
                  <a:gd name="T5" fmla="*/ 16 h 16"/>
                  <a:gd name="T6" fmla="*/ 0 w 12"/>
                  <a:gd name="T7" fmla="*/ 1 h 16"/>
                  <a:gd name="T8" fmla="*/ 10 w 12"/>
                  <a:gd name="T9" fmla="*/ 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10" y="6"/>
                    </a:moveTo>
                    <a:cubicBezTo>
                      <a:pt x="12" y="9"/>
                      <a:pt x="10" y="15"/>
                      <a:pt x="6" y="16"/>
                    </a:cubicBezTo>
                    <a:cubicBezTo>
                      <a:pt x="6" y="16"/>
                      <a:pt x="6" y="16"/>
                      <a:pt x="5" y="16"/>
                    </a:cubicBezTo>
                    <a:cubicBezTo>
                      <a:pt x="4" y="11"/>
                      <a:pt x="2" y="6"/>
                      <a:pt x="0" y="1"/>
                    </a:cubicBezTo>
                    <a:cubicBezTo>
                      <a:pt x="4" y="0"/>
                      <a:pt x="9" y="1"/>
                      <a:pt x="10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2" name="Freeform 5195"/>
              <p:cNvSpPr/>
              <p:nvPr/>
            </p:nvSpPr>
            <p:spPr bwMode="auto">
              <a:xfrm>
                <a:off x="6617" y="2771"/>
                <a:ext cx="30" cy="34"/>
              </a:xfrm>
              <a:custGeom>
                <a:gdLst>
                  <a:gd name="T0" fmla="*/ 11 w 13"/>
                  <a:gd name="T1" fmla="*/ 14 h 14"/>
                  <a:gd name="T2" fmla="*/ 0 w 13"/>
                  <a:gd name="T3" fmla="*/ 9 h 14"/>
                  <a:gd name="T4" fmla="*/ 3 w 13"/>
                  <a:gd name="T5" fmla="*/ 1 h 14"/>
                  <a:gd name="T6" fmla="*/ 3 w 13"/>
                  <a:gd name="T7" fmla="*/ 0 h 14"/>
                  <a:gd name="T8" fmla="*/ 13 w 13"/>
                  <a:gd name="T9" fmla="*/ 10 h 14"/>
                  <a:gd name="T10" fmla="*/ 11 w 13"/>
                  <a:gd name="T11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11" y="14"/>
                    </a:moveTo>
                    <a:cubicBezTo>
                      <a:pt x="10" y="10"/>
                      <a:pt x="4" y="7"/>
                      <a:pt x="0" y="9"/>
                    </a:cubicBezTo>
                    <a:cubicBezTo>
                      <a:pt x="2" y="7"/>
                      <a:pt x="3" y="4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1"/>
                      <a:pt x="12" y="13"/>
                      <a:pt x="11" y="1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3" name="Freeform 5196"/>
              <p:cNvSpPr/>
              <p:nvPr/>
            </p:nvSpPr>
            <p:spPr bwMode="auto">
              <a:xfrm>
                <a:off x="6624" y="2764"/>
                <a:ext cx="26" cy="31"/>
              </a:xfrm>
              <a:custGeom>
                <a:gdLst>
                  <a:gd name="T0" fmla="*/ 9 w 11"/>
                  <a:gd name="T1" fmla="*/ 5 h 13"/>
                  <a:gd name="T2" fmla="*/ 10 w 11"/>
                  <a:gd name="T3" fmla="*/ 13 h 13"/>
                  <a:gd name="T4" fmla="*/ 0 w 11"/>
                  <a:gd name="T5" fmla="*/ 3 h 13"/>
                  <a:gd name="T6" fmla="*/ 0 w 11"/>
                  <a:gd name="T7" fmla="*/ 1 h 13"/>
                  <a:gd name="T8" fmla="*/ 9 w 11"/>
                  <a:gd name="T9" fmla="*/ 5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11" y="8"/>
                      <a:pt x="11" y="10"/>
                      <a:pt x="10" y="1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4" y="0"/>
                      <a:pt x="7" y="2"/>
                      <a:pt x="9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4" name="Freeform 5197"/>
              <p:cNvSpPr/>
              <p:nvPr/>
            </p:nvSpPr>
            <p:spPr bwMode="auto">
              <a:xfrm>
                <a:off x="6584" y="2729"/>
                <a:ext cx="18" cy="19"/>
              </a:xfrm>
              <a:custGeom>
                <a:gdLst>
                  <a:gd name="T0" fmla="*/ 8 w 8"/>
                  <a:gd name="T1" fmla="*/ 8 h 8"/>
                  <a:gd name="T2" fmla="*/ 1 w 8"/>
                  <a:gd name="T3" fmla="*/ 8 h 8"/>
                  <a:gd name="T4" fmla="*/ 0 w 8"/>
                  <a:gd name="T5" fmla="*/ 0 h 8"/>
                  <a:gd name="T6" fmla="*/ 0 w 8"/>
                  <a:gd name="T7" fmla="*/ 1 h 8"/>
                  <a:gd name="T8" fmla="*/ 8 w 8"/>
                  <a:gd name="T9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5" y="8"/>
                      <a:pt x="3" y="8"/>
                      <a:pt x="1" y="8"/>
                    </a:cubicBezTo>
                    <a:cubicBezTo>
                      <a:pt x="2" y="6"/>
                      <a:pt x="1" y="3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5" name="Freeform 5198"/>
              <p:cNvSpPr/>
              <p:nvPr/>
            </p:nvSpPr>
            <p:spPr bwMode="auto">
              <a:xfrm>
                <a:off x="6581" y="2719"/>
                <a:ext cx="36" cy="33"/>
              </a:xfrm>
              <a:custGeom>
                <a:gdLst>
                  <a:gd name="T0" fmla="*/ 0 w 15"/>
                  <a:gd name="T1" fmla="*/ 3 h 14"/>
                  <a:gd name="T2" fmla="*/ 0 w 15"/>
                  <a:gd name="T3" fmla="*/ 2 h 14"/>
                  <a:gd name="T4" fmla="*/ 11 w 15"/>
                  <a:gd name="T5" fmla="*/ 3 h 14"/>
                  <a:gd name="T6" fmla="*/ 13 w 15"/>
                  <a:gd name="T7" fmla="*/ 14 h 14"/>
                  <a:gd name="T8" fmla="*/ 9 w 15"/>
                  <a:gd name="T9" fmla="*/ 12 h 14"/>
                  <a:gd name="T10" fmla="*/ 1 w 15"/>
                  <a:gd name="T11" fmla="*/ 5 h 14"/>
                  <a:gd name="T12" fmla="*/ 0 w 15"/>
                  <a:gd name="T13" fmla="*/ 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0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4" y="0"/>
                      <a:pt x="8" y="0"/>
                      <a:pt x="11" y="3"/>
                    </a:cubicBezTo>
                    <a:cubicBezTo>
                      <a:pt x="14" y="6"/>
                      <a:pt x="15" y="10"/>
                      <a:pt x="13" y="14"/>
                    </a:cubicBezTo>
                    <a:cubicBezTo>
                      <a:pt x="12" y="13"/>
                      <a:pt x="10" y="12"/>
                      <a:pt x="9" y="1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6" name="Freeform 5199"/>
              <p:cNvSpPr/>
              <p:nvPr/>
            </p:nvSpPr>
            <p:spPr bwMode="auto">
              <a:xfrm>
                <a:off x="6581" y="2726"/>
                <a:ext cx="3" cy="5"/>
              </a:xfrm>
              <a:custGeom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7" name="Freeform 5200"/>
              <p:cNvSpPr/>
              <p:nvPr/>
            </p:nvSpPr>
            <p:spPr bwMode="auto">
              <a:xfrm>
                <a:off x="6614" y="2736"/>
                <a:ext cx="36" cy="33"/>
              </a:xfrm>
              <a:custGeom>
                <a:gdLst>
                  <a:gd name="T0" fmla="*/ 1 w 15"/>
                  <a:gd name="T1" fmla="*/ 1 h 14"/>
                  <a:gd name="T2" fmla="*/ 1 w 15"/>
                  <a:gd name="T3" fmla="*/ 1 h 14"/>
                  <a:gd name="T4" fmla="*/ 11 w 15"/>
                  <a:gd name="T5" fmla="*/ 4 h 14"/>
                  <a:gd name="T6" fmla="*/ 13 w 15"/>
                  <a:gd name="T7" fmla="*/ 14 h 14"/>
                  <a:gd name="T8" fmla="*/ 3 w 15"/>
                  <a:gd name="T9" fmla="*/ 11 h 14"/>
                  <a:gd name="T10" fmla="*/ 1 w 15"/>
                  <a:gd name="T11" fmla="*/ 8 h 14"/>
                  <a:gd name="T12" fmla="*/ 0 w 15"/>
                  <a:gd name="T13" fmla="*/ 8 h 14"/>
                  <a:gd name="T14" fmla="*/ 1 w 15"/>
                  <a:gd name="T15" fmla="*/ 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9" y="2"/>
                      <a:pt x="11" y="4"/>
                    </a:cubicBezTo>
                    <a:cubicBezTo>
                      <a:pt x="14" y="6"/>
                      <a:pt x="15" y="11"/>
                      <a:pt x="13" y="14"/>
                    </a:cubicBezTo>
                    <a:cubicBezTo>
                      <a:pt x="11" y="11"/>
                      <a:pt x="7" y="10"/>
                      <a:pt x="3" y="11"/>
                    </a:cubicBezTo>
                    <a:cubicBezTo>
                      <a:pt x="3" y="10"/>
                      <a:pt x="2" y="9"/>
                      <a:pt x="1" y="8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2" y="6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8" name="Freeform 5201"/>
              <p:cNvSpPr/>
              <p:nvPr/>
            </p:nvSpPr>
            <p:spPr bwMode="auto">
              <a:xfrm>
                <a:off x="6584" y="2750"/>
                <a:ext cx="37" cy="40"/>
              </a:xfrm>
              <a:custGeom>
                <a:gdLst>
                  <a:gd name="T0" fmla="*/ 16 w 16"/>
                  <a:gd name="T1" fmla="*/ 11 h 17"/>
                  <a:gd name="T2" fmla="*/ 12 w 16"/>
                  <a:gd name="T3" fmla="*/ 17 h 17"/>
                  <a:gd name="T4" fmla="*/ 4 w 16"/>
                  <a:gd name="T5" fmla="*/ 7 h 17"/>
                  <a:gd name="T6" fmla="*/ 0 w 16"/>
                  <a:gd name="T7" fmla="*/ 2 h 17"/>
                  <a:gd name="T8" fmla="*/ 11 w 16"/>
                  <a:gd name="T9" fmla="*/ 2 h 17"/>
                  <a:gd name="T10" fmla="*/ 14 w 16"/>
                  <a:gd name="T11" fmla="*/ 6 h 17"/>
                  <a:gd name="T12" fmla="*/ 16 w 16"/>
                  <a:gd name="T13" fmla="*/ 11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16" y="11"/>
                    </a:moveTo>
                    <a:cubicBezTo>
                      <a:pt x="15" y="13"/>
                      <a:pt x="13" y="15"/>
                      <a:pt x="12" y="17"/>
                    </a:cubicBezTo>
                    <a:cubicBezTo>
                      <a:pt x="10" y="14"/>
                      <a:pt x="7" y="10"/>
                      <a:pt x="4" y="7"/>
                    </a:cubicBezTo>
                    <a:cubicBezTo>
                      <a:pt x="3" y="5"/>
                      <a:pt x="1" y="4"/>
                      <a:pt x="0" y="2"/>
                    </a:cubicBezTo>
                    <a:cubicBezTo>
                      <a:pt x="3" y="0"/>
                      <a:pt x="7" y="0"/>
                      <a:pt x="11" y="2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5" y="7"/>
                      <a:pt x="16" y="9"/>
                      <a:pt x="16" y="11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9" name="Freeform 5202"/>
              <p:cNvSpPr/>
              <p:nvPr/>
            </p:nvSpPr>
            <p:spPr bwMode="auto">
              <a:xfrm>
                <a:off x="6610" y="2755"/>
                <a:ext cx="7" cy="9"/>
              </a:xfrm>
              <a:custGeom>
                <a:gdLst>
                  <a:gd name="T0" fmla="*/ 3 w 3"/>
                  <a:gd name="T1" fmla="*/ 4 h 4"/>
                  <a:gd name="T2" fmla="*/ 0 w 3"/>
                  <a:gd name="T3" fmla="*/ 0 h 4"/>
                  <a:gd name="T4" fmla="*/ 2 w 3"/>
                  <a:gd name="T5" fmla="*/ 2 h 4"/>
                  <a:gd name="T6" fmla="*/ 3 w 3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0" name="Freeform 5203"/>
              <p:cNvSpPr/>
              <p:nvPr/>
            </p:nvSpPr>
            <p:spPr bwMode="auto">
              <a:xfrm>
                <a:off x="6543" y="2714"/>
                <a:ext cx="43" cy="38"/>
              </a:xfrm>
              <a:custGeom>
                <a:gdLst>
                  <a:gd name="T0" fmla="*/ 12 w 18"/>
                  <a:gd name="T1" fmla="*/ 3 h 16"/>
                  <a:gd name="T2" fmla="*/ 15 w 18"/>
                  <a:gd name="T3" fmla="*/ 16 h 16"/>
                  <a:gd name="T4" fmla="*/ 0 w 18"/>
                  <a:gd name="T5" fmla="*/ 6 h 16"/>
                  <a:gd name="T6" fmla="*/ 12 w 18"/>
                  <a:gd name="T7" fmla="*/ 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6">
                    <a:moveTo>
                      <a:pt x="12" y="3"/>
                    </a:moveTo>
                    <a:cubicBezTo>
                      <a:pt x="16" y="5"/>
                      <a:pt x="18" y="13"/>
                      <a:pt x="15" y="16"/>
                    </a:cubicBezTo>
                    <a:cubicBezTo>
                      <a:pt x="10" y="12"/>
                      <a:pt x="5" y="8"/>
                      <a:pt x="0" y="6"/>
                    </a:cubicBezTo>
                    <a:cubicBezTo>
                      <a:pt x="3" y="1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1" name="Freeform 5204"/>
              <p:cNvSpPr/>
              <p:nvPr/>
            </p:nvSpPr>
            <p:spPr bwMode="auto">
              <a:xfrm>
                <a:off x="6513" y="2667"/>
                <a:ext cx="28" cy="28"/>
              </a:xfrm>
              <a:custGeom>
                <a:gdLst>
                  <a:gd name="T0" fmla="*/ 7 w 12"/>
                  <a:gd name="T1" fmla="*/ 12 h 12"/>
                  <a:gd name="T2" fmla="*/ 6 w 12"/>
                  <a:gd name="T3" fmla="*/ 11 h 12"/>
                  <a:gd name="T4" fmla="*/ 5 w 12"/>
                  <a:gd name="T5" fmla="*/ 11 h 12"/>
                  <a:gd name="T6" fmla="*/ 0 w 12"/>
                  <a:gd name="T7" fmla="*/ 2 h 12"/>
                  <a:gd name="T8" fmla="*/ 3 w 12"/>
                  <a:gd name="T9" fmla="*/ 0 h 12"/>
                  <a:gd name="T10" fmla="*/ 12 w 12"/>
                  <a:gd name="T11" fmla="*/ 8 h 12"/>
                  <a:gd name="T12" fmla="*/ 7 w 12"/>
                  <a:gd name="T13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7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5" y="11"/>
                    </a:cubicBezTo>
                    <a:cubicBezTo>
                      <a:pt x="5" y="7"/>
                      <a:pt x="3" y="4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9"/>
                      <a:pt x="8" y="10"/>
                      <a:pt x="7" y="1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2" name="Freeform 5205"/>
              <p:cNvSpPr/>
              <p:nvPr/>
            </p:nvSpPr>
            <p:spPr bwMode="auto">
              <a:xfrm>
                <a:off x="6520" y="2665"/>
                <a:ext cx="26" cy="21"/>
              </a:xfrm>
              <a:custGeom>
                <a:gdLst>
                  <a:gd name="T0" fmla="*/ 6 w 11"/>
                  <a:gd name="T1" fmla="*/ 0 h 9"/>
                  <a:gd name="T2" fmla="*/ 11 w 11"/>
                  <a:gd name="T3" fmla="*/ 9 h 9"/>
                  <a:gd name="T4" fmla="*/ 9 w 11"/>
                  <a:gd name="T5" fmla="*/ 9 h 9"/>
                  <a:gd name="T6" fmla="*/ 0 w 11"/>
                  <a:gd name="T7" fmla="*/ 1 h 9"/>
                  <a:gd name="T8" fmla="*/ 6 w 11"/>
                  <a:gd name="T9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7" y="3"/>
                      <a:pt x="9" y="6"/>
                      <a:pt x="11" y="9"/>
                    </a:cubicBezTo>
                    <a:cubicBezTo>
                      <a:pt x="10" y="9"/>
                      <a:pt x="10" y="9"/>
                      <a:pt x="9" y="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3" name="Freeform 5206"/>
              <p:cNvSpPr/>
              <p:nvPr/>
            </p:nvSpPr>
            <p:spPr bwMode="auto">
              <a:xfrm>
                <a:off x="6534" y="2665"/>
                <a:ext cx="16" cy="21"/>
              </a:xfrm>
              <a:custGeom>
                <a:gdLst>
                  <a:gd name="T0" fmla="*/ 7 w 7"/>
                  <a:gd name="T1" fmla="*/ 9 h 9"/>
                  <a:gd name="T2" fmla="*/ 5 w 7"/>
                  <a:gd name="T3" fmla="*/ 9 h 9"/>
                  <a:gd name="T4" fmla="*/ 0 w 7"/>
                  <a:gd name="T5" fmla="*/ 0 h 9"/>
                  <a:gd name="T6" fmla="*/ 1 w 7"/>
                  <a:gd name="T7" fmla="*/ 1 h 9"/>
                  <a:gd name="T8" fmla="*/ 7 w 7"/>
                  <a:gd name="T9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9"/>
                    </a:moveTo>
                    <a:cubicBezTo>
                      <a:pt x="6" y="9"/>
                      <a:pt x="6" y="9"/>
                      <a:pt x="5" y="9"/>
                    </a:cubicBezTo>
                    <a:cubicBezTo>
                      <a:pt x="3" y="6"/>
                      <a:pt x="1" y="3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5" y="2"/>
                      <a:pt x="6" y="5"/>
                      <a:pt x="7" y="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4" name="Freeform 5207"/>
              <p:cNvSpPr/>
              <p:nvPr/>
            </p:nvSpPr>
            <p:spPr bwMode="auto">
              <a:xfrm>
                <a:off x="6567" y="2615"/>
                <a:ext cx="28" cy="52"/>
              </a:xfrm>
              <a:custGeom>
                <a:gdLst>
                  <a:gd name="T0" fmla="*/ 1 w 12"/>
                  <a:gd name="T1" fmla="*/ 8 h 22"/>
                  <a:gd name="T2" fmla="*/ 7 w 12"/>
                  <a:gd name="T3" fmla="*/ 0 h 22"/>
                  <a:gd name="T4" fmla="*/ 9 w 12"/>
                  <a:gd name="T5" fmla="*/ 11 h 22"/>
                  <a:gd name="T6" fmla="*/ 5 w 12"/>
                  <a:gd name="T7" fmla="*/ 18 h 22"/>
                  <a:gd name="T8" fmla="*/ 1 w 12"/>
                  <a:gd name="T9" fmla="*/ 22 h 22"/>
                  <a:gd name="T10" fmla="*/ 1 w 12"/>
                  <a:gd name="T11" fmla="*/ 13 h 22"/>
                  <a:gd name="T12" fmla="*/ 1 w 12"/>
                  <a:gd name="T13" fmla="*/ 8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2">
                    <a:moveTo>
                      <a:pt x="1" y="8"/>
                    </a:moveTo>
                    <a:cubicBezTo>
                      <a:pt x="1" y="5"/>
                      <a:pt x="2" y="0"/>
                      <a:pt x="7" y="0"/>
                    </a:cubicBezTo>
                    <a:cubicBezTo>
                      <a:pt x="12" y="1"/>
                      <a:pt x="11" y="7"/>
                      <a:pt x="9" y="11"/>
                    </a:cubicBezTo>
                    <a:cubicBezTo>
                      <a:pt x="8" y="14"/>
                      <a:pt x="7" y="16"/>
                      <a:pt x="5" y="18"/>
                    </a:cubicBezTo>
                    <a:cubicBezTo>
                      <a:pt x="4" y="20"/>
                      <a:pt x="2" y="21"/>
                      <a:pt x="1" y="22"/>
                    </a:cubicBezTo>
                    <a:cubicBezTo>
                      <a:pt x="0" y="20"/>
                      <a:pt x="1" y="16"/>
                      <a:pt x="1" y="13"/>
                    </a:cubicBezTo>
                    <a:cubicBezTo>
                      <a:pt x="1" y="12"/>
                      <a:pt x="1" y="10"/>
                      <a:pt x="1" y="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5" name="Freeform 5208"/>
              <p:cNvSpPr/>
              <p:nvPr/>
            </p:nvSpPr>
            <p:spPr bwMode="auto">
              <a:xfrm>
                <a:off x="6505" y="2660"/>
                <a:ext cx="12" cy="12"/>
              </a:xfrm>
              <a:custGeom>
                <a:gdLst>
                  <a:gd name="T0" fmla="*/ 5 w 5"/>
                  <a:gd name="T1" fmla="*/ 2 h 5"/>
                  <a:gd name="T2" fmla="*/ 1 w 5"/>
                  <a:gd name="T3" fmla="*/ 5 h 5"/>
                  <a:gd name="T4" fmla="*/ 1 w 5"/>
                  <a:gd name="T5" fmla="*/ 5 h 5"/>
                  <a:gd name="T6" fmla="*/ 0 w 5"/>
                  <a:gd name="T7" fmla="*/ 4 h 5"/>
                  <a:gd name="T8" fmla="*/ 4 w 5"/>
                  <a:gd name="T9" fmla="*/ 0 h 5"/>
                  <a:gd name="T10" fmla="*/ 5 w 5"/>
                  <a:gd name="T11" fmla="*/ 2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2"/>
                      <a:pt x="2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6" name="Freeform 5209"/>
              <p:cNvSpPr/>
              <p:nvPr/>
            </p:nvSpPr>
            <p:spPr bwMode="auto">
              <a:xfrm>
                <a:off x="6515" y="2650"/>
                <a:ext cx="16" cy="15"/>
              </a:xfrm>
              <a:custGeom>
                <a:gdLst>
                  <a:gd name="T0" fmla="*/ 4 w 7"/>
                  <a:gd name="T1" fmla="*/ 0 h 6"/>
                  <a:gd name="T2" fmla="*/ 7 w 7"/>
                  <a:gd name="T3" fmla="*/ 5 h 6"/>
                  <a:gd name="T4" fmla="*/ 1 w 7"/>
                  <a:gd name="T5" fmla="*/ 6 h 6"/>
                  <a:gd name="T6" fmla="*/ 0 w 7"/>
                  <a:gd name="T7" fmla="*/ 4 h 6"/>
                  <a:gd name="T8" fmla="*/ 4 w 7"/>
                  <a:gd name="T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5" y="2"/>
                      <a:pt x="6" y="3"/>
                      <a:pt x="7" y="5"/>
                    </a:cubicBezTo>
                    <a:cubicBezTo>
                      <a:pt x="5" y="4"/>
                      <a:pt x="3" y="5"/>
                      <a:pt x="1" y="6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7" name="Freeform 5210"/>
              <p:cNvSpPr/>
              <p:nvPr/>
            </p:nvSpPr>
            <p:spPr bwMode="auto">
              <a:xfrm>
                <a:off x="6531" y="2648"/>
                <a:ext cx="154" cy="142"/>
              </a:xfrm>
              <a:custGeom>
                <a:gdLst>
                  <a:gd name="T0" fmla="*/ 5 w 65"/>
                  <a:gd name="T1" fmla="*/ 8 h 60"/>
                  <a:gd name="T2" fmla="*/ 1 w 65"/>
                  <a:gd name="T3" fmla="*/ 1 h 60"/>
                  <a:gd name="T4" fmla="*/ 0 w 65"/>
                  <a:gd name="T5" fmla="*/ 0 h 60"/>
                  <a:gd name="T6" fmla="*/ 5 w 65"/>
                  <a:gd name="T7" fmla="*/ 1 h 60"/>
                  <a:gd name="T8" fmla="*/ 14 w 65"/>
                  <a:gd name="T9" fmla="*/ 11 h 60"/>
                  <a:gd name="T10" fmla="*/ 16 w 65"/>
                  <a:gd name="T11" fmla="*/ 11 h 60"/>
                  <a:gd name="T12" fmla="*/ 37 w 65"/>
                  <a:gd name="T13" fmla="*/ 28 h 60"/>
                  <a:gd name="T14" fmla="*/ 37 w 65"/>
                  <a:gd name="T15" fmla="*/ 28 h 60"/>
                  <a:gd name="T16" fmla="*/ 38 w 65"/>
                  <a:gd name="T17" fmla="*/ 29 h 60"/>
                  <a:gd name="T18" fmla="*/ 53 w 65"/>
                  <a:gd name="T19" fmla="*/ 36 h 60"/>
                  <a:gd name="T20" fmla="*/ 57 w 65"/>
                  <a:gd name="T21" fmla="*/ 50 h 60"/>
                  <a:gd name="T22" fmla="*/ 57 w 65"/>
                  <a:gd name="T23" fmla="*/ 51 h 60"/>
                  <a:gd name="T24" fmla="*/ 64 w 65"/>
                  <a:gd name="T25" fmla="*/ 54 h 60"/>
                  <a:gd name="T26" fmla="*/ 65 w 65"/>
                  <a:gd name="T27" fmla="*/ 55 h 60"/>
                  <a:gd name="T28" fmla="*/ 60 w 65"/>
                  <a:gd name="T29" fmla="*/ 60 h 60"/>
                  <a:gd name="T30" fmla="*/ 51 w 65"/>
                  <a:gd name="T31" fmla="*/ 55 h 60"/>
                  <a:gd name="T32" fmla="*/ 51 w 65"/>
                  <a:gd name="T33" fmla="*/ 55 h 60"/>
                  <a:gd name="T34" fmla="*/ 49 w 65"/>
                  <a:gd name="T35" fmla="*/ 52 h 60"/>
                  <a:gd name="T36" fmla="*/ 50 w 65"/>
                  <a:gd name="T37" fmla="*/ 49 h 60"/>
                  <a:gd name="T38" fmla="*/ 49 w 65"/>
                  <a:gd name="T39" fmla="*/ 42 h 60"/>
                  <a:gd name="T40" fmla="*/ 36 w 65"/>
                  <a:gd name="T41" fmla="*/ 36 h 60"/>
                  <a:gd name="T42" fmla="*/ 36 w 65"/>
                  <a:gd name="T43" fmla="*/ 36 h 60"/>
                  <a:gd name="T44" fmla="*/ 34 w 65"/>
                  <a:gd name="T45" fmla="*/ 32 h 60"/>
                  <a:gd name="T46" fmla="*/ 30 w 65"/>
                  <a:gd name="T47" fmla="*/ 30 h 60"/>
                  <a:gd name="T48" fmla="*/ 25 w 65"/>
                  <a:gd name="T49" fmla="*/ 18 h 60"/>
                  <a:gd name="T50" fmla="*/ 13 w 65"/>
                  <a:gd name="T51" fmla="*/ 19 h 60"/>
                  <a:gd name="T52" fmla="*/ 10 w 65"/>
                  <a:gd name="T53" fmla="*/ 17 h 60"/>
                  <a:gd name="T54" fmla="*/ 9 w 65"/>
                  <a:gd name="T55" fmla="*/ 15 h 60"/>
                  <a:gd name="T56" fmla="*/ 5 w 65"/>
                  <a:gd name="T57" fmla="*/ 8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5" h="60">
                    <a:moveTo>
                      <a:pt x="5" y="8"/>
                    </a:moveTo>
                    <a:cubicBezTo>
                      <a:pt x="4" y="5"/>
                      <a:pt x="2" y="3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9" y="2"/>
                      <a:pt x="14" y="6"/>
                      <a:pt x="14" y="11"/>
                    </a:cubicBezTo>
                    <a:cubicBezTo>
                      <a:pt x="14" y="11"/>
                      <a:pt x="15" y="12"/>
                      <a:pt x="16" y="11"/>
                    </a:cubicBezTo>
                    <a:cubicBezTo>
                      <a:pt x="26" y="7"/>
                      <a:pt x="37" y="18"/>
                      <a:pt x="37" y="28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7" y="29"/>
                      <a:pt x="37" y="29"/>
                      <a:pt x="38" y="29"/>
                    </a:cubicBezTo>
                    <a:cubicBezTo>
                      <a:pt x="44" y="29"/>
                      <a:pt x="49" y="32"/>
                      <a:pt x="53" y="36"/>
                    </a:cubicBezTo>
                    <a:cubicBezTo>
                      <a:pt x="56" y="39"/>
                      <a:pt x="57" y="45"/>
                      <a:pt x="57" y="50"/>
                    </a:cubicBezTo>
                    <a:cubicBezTo>
                      <a:pt x="57" y="50"/>
                      <a:pt x="57" y="51"/>
                      <a:pt x="57" y="51"/>
                    </a:cubicBezTo>
                    <a:cubicBezTo>
                      <a:pt x="59" y="52"/>
                      <a:pt x="62" y="52"/>
                      <a:pt x="64" y="54"/>
                    </a:cubicBezTo>
                    <a:cubicBezTo>
                      <a:pt x="64" y="54"/>
                      <a:pt x="65" y="54"/>
                      <a:pt x="65" y="55"/>
                    </a:cubicBezTo>
                    <a:cubicBezTo>
                      <a:pt x="60" y="60"/>
                      <a:pt x="60" y="60"/>
                      <a:pt x="60" y="60"/>
                    </a:cubicBezTo>
                    <a:cubicBezTo>
                      <a:pt x="58" y="57"/>
                      <a:pt x="54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0" y="54"/>
                      <a:pt x="50" y="53"/>
                      <a:pt x="49" y="52"/>
                    </a:cubicBezTo>
                    <a:cubicBezTo>
                      <a:pt x="50" y="51"/>
                      <a:pt x="50" y="50"/>
                      <a:pt x="50" y="49"/>
                    </a:cubicBezTo>
                    <a:cubicBezTo>
                      <a:pt x="51" y="46"/>
                      <a:pt x="50" y="44"/>
                      <a:pt x="49" y="42"/>
                    </a:cubicBezTo>
                    <a:cubicBezTo>
                      <a:pt x="47" y="38"/>
                      <a:pt x="41" y="35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5"/>
                      <a:pt x="35" y="34"/>
                      <a:pt x="34" y="32"/>
                    </a:cubicBezTo>
                    <a:cubicBezTo>
                      <a:pt x="33" y="31"/>
                      <a:pt x="31" y="30"/>
                      <a:pt x="30" y="30"/>
                    </a:cubicBezTo>
                    <a:cubicBezTo>
                      <a:pt x="31" y="25"/>
                      <a:pt x="29" y="21"/>
                      <a:pt x="25" y="18"/>
                    </a:cubicBezTo>
                    <a:cubicBezTo>
                      <a:pt x="22" y="15"/>
                      <a:pt x="16" y="16"/>
                      <a:pt x="13" y="19"/>
                    </a:cubicBezTo>
                    <a:cubicBezTo>
                      <a:pt x="12" y="18"/>
                      <a:pt x="11" y="17"/>
                      <a:pt x="10" y="17"/>
                    </a:cubicBezTo>
                    <a:cubicBezTo>
                      <a:pt x="10" y="16"/>
                      <a:pt x="10" y="16"/>
                      <a:pt x="9" y="15"/>
                    </a:cubicBezTo>
                    <a:cubicBezTo>
                      <a:pt x="9" y="12"/>
                      <a:pt x="7" y="9"/>
                      <a:pt x="5" y="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8" name="Freeform 5211"/>
              <p:cNvSpPr/>
              <p:nvPr/>
            </p:nvSpPr>
            <p:spPr bwMode="auto">
              <a:xfrm>
                <a:off x="6524" y="2646"/>
                <a:ext cx="19" cy="21"/>
              </a:xfrm>
              <a:custGeom>
                <a:gdLst>
                  <a:gd name="T0" fmla="*/ 3 w 8"/>
                  <a:gd name="T1" fmla="*/ 1 h 9"/>
                  <a:gd name="T2" fmla="*/ 4 w 8"/>
                  <a:gd name="T3" fmla="*/ 2 h 9"/>
                  <a:gd name="T4" fmla="*/ 8 w 8"/>
                  <a:gd name="T5" fmla="*/ 9 h 9"/>
                  <a:gd name="T6" fmla="*/ 6 w 8"/>
                  <a:gd name="T7" fmla="*/ 7 h 9"/>
                  <a:gd name="T8" fmla="*/ 3 w 8"/>
                  <a:gd name="T9" fmla="*/ 7 h 9"/>
                  <a:gd name="T10" fmla="*/ 0 w 8"/>
                  <a:gd name="T11" fmla="*/ 2 h 9"/>
                  <a:gd name="T12" fmla="*/ 2 w 8"/>
                  <a:gd name="T13" fmla="*/ 0 h 9"/>
                  <a:gd name="T14" fmla="*/ 3 w 8"/>
                  <a:gd name="T15" fmla="*/ 1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3" y="1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5" y="4"/>
                      <a:pt x="7" y="6"/>
                      <a:pt x="8" y="9"/>
                    </a:cubicBezTo>
                    <a:cubicBezTo>
                      <a:pt x="7" y="8"/>
                      <a:pt x="6" y="8"/>
                      <a:pt x="6" y="7"/>
                    </a:cubicBezTo>
                    <a:cubicBezTo>
                      <a:pt x="5" y="7"/>
                      <a:pt x="4" y="7"/>
                      <a:pt x="3" y="7"/>
                    </a:cubicBezTo>
                    <a:cubicBezTo>
                      <a:pt x="2" y="5"/>
                      <a:pt x="1" y="4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9" name="Freeform 5212"/>
              <p:cNvSpPr/>
              <p:nvPr/>
            </p:nvSpPr>
            <p:spPr bwMode="auto">
              <a:xfrm>
                <a:off x="6553" y="2684"/>
                <a:ext cx="2" cy="4"/>
              </a:xfrm>
              <a:custGeom>
                <a:gdLst>
                  <a:gd name="T0" fmla="*/ 0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1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0" name="Freeform 5213"/>
              <p:cNvSpPr/>
              <p:nvPr/>
            </p:nvSpPr>
            <p:spPr bwMode="auto">
              <a:xfrm>
                <a:off x="6626" y="2660"/>
                <a:ext cx="33" cy="50"/>
              </a:xfrm>
              <a:custGeom>
                <a:gdLst>
                  <a:gd name="T0" fmla="*/ 12 w 14"/>
                  <a:gd name="T1" fmla="*/ 6 h 21"/>
                  <a:gd name="T2" fmla="*/ 8 w 14"/>
                  <a:gd name="T3" fmla="*/ 15 h 21"/>
                  <a:gd name="T4" fmla="*/ 0 w 14"/>
                  <a:gd name="T5" fmla="*/ 21 h 21"/>
                  <a:gd name="T6" fmla="*/ 2 w 14"/>
                  <a:gd name="T7" fmla="*/ 11 h 21"/>
                  <a:gd name="T8" fmla="*/ 12 w 14"/>
                  <a:gd name="T9" fmla="*/ 6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1">
                    <a:moveTo>
                      <a:pt x="12" y="6"/>
                    </a:moveTo>
                    <a:cubicBezTo>
                      <a:pt x="14" y="9"/>
                      <a:pt x="10" y="13"/>
                      <a:pt x="8" y="15"/>
                    </a:cubicBezTo>
                    <a:cubicBezTo>
                      <a:pt x="6" y="18"/>
                      <a:pt x="3" y="20"/>
                      <a:pt x="0" y="21"/>
                    </a:cubicBezTo>
                    <a:cubicBezTo>
                      <a:pt x="1" y="18"/>
                      <a:pt x="1" y="14"/>
                      <a:pt x="2" y="11"/>
                    </a:cubicBezTo>
                    <a:cubicBezTo>
                      <a:pt x="4" y="7"/>
                      <a:pt x="7" y="0"/>
                      <a:pt x="12" y="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1" name="Freeform 5214"/>
              <p:cNvSpPr/>
              <p:nvPr/>
            </p:nvSpPr>
            <p:spPr bwMode="auto">
              <a:xfrm>
                <a:off x="6673" y="2717"/>
                <a:ext cx="45" cy="47"/>
              </a:xfrm>
              <a:custGeom>
                <a:gdLst>
                  <a:gd name="T0" fmla="*/ 14 w 19"/>
                  <a:gd name="T1" fmla="*/ 4 h 20"/>
                  <a:gd name="T2" fmla="*/ 9 w 19"/>
                  <a:gd name="T3" fmla="*/ 14 h 20"/>
                  <a:gd name="T4" fmla="*/ 0 w 19"/>
                  <a:gd name="T5" fmla="*/ 20 h 20"/>
                  <a:gd name="T6" fmla="*/ 14 w 19"/>
                  <a:gd name="T7" fmla="*/ 4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14" y="4"/>
                    </a:moveTo>
                    <a:cubicBezTo>
                      <a:pt x="19" y="7"/>
                      <a:pt x="11" y="13"/>
                      <a:pt x="9" y="14"/>
                    </a:cubicBezTo>
                    <a:cubicBezTo>
                      <a:pt x="6" y="16"/>
                      <a:pt x="3" y="18"/>
                      <a:pt x="0" y="20"/>
                    </a:cubicBezTo>
                    <a:cubicBezTo>
                      <a:pt x="2" y="14"/>
                      <a:pt x="6" y="0"/>
                      <a:pt x="14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2" name="Freeform 5215"/>
              <p:cNvSpPr/>
              <p:nvPr/>
            </p:nvSpPr>
            <p:spPr bwMode="auto">
              <a:xfrm>
                <a:off x="6487" y="2674"/>
                <a:ext cx="35" cy="33"/>
              </a:xfrm>
              <a:custGeom>
                <a:gdLst>
                  <a:gd name="T0" fmla="*/ 15 w 15"/>
                  <a:gd name="T1" fmla="*/ 8 h 14"/>
                  <a:gd name="T2" fmla="*/ 4 w 15"/>
                  <a:gd name="T3" fmla="*/ 14 h 14"/>
                  <a:gd name="T4" fmla="*/ 0 w 15"/>
                  <a:gd name="T5" fmla="*/ 7 h 14"/>
                  <a:gd name="T6" fmla="*/ 7 w 15"/>
                  <a:gd name="T7" fmla="*/ 0 h 14"/>
                  <a:gd name="T8" fmla="*/ 8 w 15"/>
                  <a:gd name="T9" fmla="*/ 0 h 14"/>
                  <a:gd name="T10" fmla="*/ 15 w 15"/>
                  <a:gd name="T11" fmla="*/ 8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15" y="8"/>
                    </a:moveTo>
                    <a:cubicBezTo>
                      <a:pt x="10" y="7"/>
                      <a:pt x="6" y="10"/>
                      <a:pt x="4" y="14"/>
                    </a:cubicBezTo>
                    <a:cubicBezTo>
                      <a:pt x="4" y="11"/>
                      <a:pt x="2" y="8"/>
                      <a:pt x="0" y="7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12" y="1"/>
                      <a:pt x="14" y="4"/>
                      <a:pt x="15" y="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3" name="Freeform 5216"/>
              <p:cNvSpPr/>
              <p:nvPr/>
            </p:nvSpPr>
            <p:spPr bwMode="auto">
              <a:xfrm>
                <a:off x="6565" y="2688"/>
                <a:ext cx="35" cy="34"/>
              </a:xfrm>
              <a:custGeom>
                <a:gdLst>
                  <a:gd name="T0" fmla="*/ 0 w 15"/>
                  <a:gd name="T1" fmla="*/ 3 h 14"/>
                  <a:gd name="T2" fmla="*/ 10 w 15"/>
                  <a:gd name="T3" fmla="*/ 2 h 14"/>
                  <a:gd name="T4" fmla="*/ 14 w 15"/>
                  <a:gd name="T5" fmla="*/ 7 h 14"/>
                  <a:gd name="T6" fmla="*/ 15 w 15"/>
                  <a:gd name="T7" fmla="*/ 12 h 14"/>
                  <a:gd name="T8" fmla="*/ 6 w 15"/>
                  <a:gd name="T9" fmla="*/ 14 h 14"/>
                  <a:gd name="T10" fmla="*/ 5 w 15"/>
                  <a:gd name="T11" fmla="*/ 13 h 14"/>
                  <a:gd name="T12" fmla="*/ 3 w 15"/>
                  <a:gd name="T13" fmla="*/ 10 h 14"/>
                  <a:gd name="T14" fmla="*/ 0 w 15"/>
                  <a:gd name="T15" fmla="*/ 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4">
                    <a:moveTo>
                      <a:pt x="0" y="3"/>
                    </a:moveTo>
                    <a:cubicBezTo>
                      <a:pt x="3" y="0"/>
                      <a:pt x="7" y="1"/>
                      <a:pt x="10" y="2"/>
                    </a:cubicBezTo>
                    <a:cubicBezTo>
                      <a:pt x="12" y="3"/>
                      <a:pt x="14" y="5"/>
                      <a:pt x="14" y="7"/>
                    </a:cubicBezTo>
                    <a:cubicBezTo>
                      <a:pt x="15" y="9"/>
                      <a:pt x="15" y="11"/>
                      <a:pt x="15" y="12"/>
                    </a:cubicBezTo>
                    <a:cubicBezTo>
                      <a:pt x="12" y="12"/>
                      <a:pt x="9" y="12"/>
                      <a:pt x="6" y="14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2"/>
                      <a:pt x="4" y="11"/>
                      <a:pt x="3" y="10"/>
                    </a:cubicBezTo>
                    <a:cubicBezTo>
                      <a:pt x="4" y="8"/>
                      <a:pt x="2" y="5"/>
                      <a:pt x="0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4" name="Freeform 5217"/>
              <p:cNvSpPr/>
              <p:nvPr/>
            </p:nvSpPr>
            <p:spPr bwMode="auto">
              <a:xfrm>
                <a:off x="6572" y="2712"/>
                <a:ext cx="4" cy="7"/>
              </a:xfrm>
              <a:custGeom>
                <a:gdLst>
                  <a:gd name="T0" fmla="*/ 2 w 2"/>
                  <a:gd name="T1" fmla="*/ 3 h 3"/>
                  <a:gd name="T2" fmla="*/ 0 w 2"/>
                  <a:gd name="T3" fmla="*/ 2 h 3"/>
                  <a:gd name="T4" fmla="*/ 0 w 2"/>
                  <a:gd name="T5" fmla="*/ 0 h 3"/>
                  <a:gd name="T6" fmla="*/ 2 w 2"/>
                  <a:gd name="T7" fmla="*/ 3 h 3"/>
                  <a:gd name="T8" fmla="*/ 2 w 2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5" name="Freeform 5218"/>
              <p:cNvSpPr/>
              <p:nvPr/>
            </p:nvSpPr>
            <p:spPr bwMode="auto">
              <a:xfrm>
                <a:off x="6531" y="2691"/>
                <a:ext cx="38" cy="31"/>
              </a:xfrm>
              <a:custGeom>
                <a:gdLst>
                  <a:gd name="T0" fmla="*/ 16 w 16"/>
                  <a:gd name="T1" fmla="*/ 10 h 13"/>
                  <a:gd name="T2" fmla="*/ 16 w 16"/>
                  <a:gd name="T3" fmla="*/ 10 h 13"/>
                  <a:gd name="T4" fmla="*/ 5 w 16"/>
                  <a:gd name="T5" fmla="*/ 13 h 13"/>
                  <a:gd name="T6" fmla="*/ 4 w 16"/>
                  <a:gd name="T7" fmla="*/ 8 h 13"/>
                  <a:gd name="T8" fmla="*/ 0 w 16"/>
                  <a:gd name="T9" fmla="*/ 3 h 13"/>
                  <a:gd name="T10" fmla="*/ 0 w 16"/>
                  <a:gd name="T11" fmla="*/ 3 h 13"/>
                  <a:gd name="T12" fmla="*/ 5 w 16"/>
                  <a:gd name="T13" fmla="*/ 0 h 13"/>
                  <a:gd name="T14" fmla="*/ 9 w 16"/>
                  <a:gd name="T15" fmla="*/ 4 h 13"/>
                  <a:gd name="T16" fmla="*/ 16 w 16"/>
                  <a:gd name="T17" fmla="*/ 1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3">
                    <a:moveTo>
                      <a:pt x="16" y="10"/>
                    </a:move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9"/>
                      <a:pt x="8" y="10"/>
                      <a:pt x="5" y="13"/>
                    </a:cubicBezTo>
                    <a:cubicBezTo>
                      <a:pt x="5" y="11"/>
                      <a:pt x="5" y="10"/>
                      <a:pt x="4" y="8"/>
                    </a:cubicBezTo>
                    <a:cubicBezTo>
                      <a:pt x="4" y="6"/>
                      <a:pt x="2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9" y="4"/>
                      <a:pt x="9" y="4"/>
                      <a:pt x="9" y="4"/>
                    </a:cubicBezTo>
                    <a:lnTo>
                      <a:pt x="16" y="10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6" name="Freeform 5219"/>
              <p:cNvSpPr/>
              <p:nvPr/>
            </p:nvSpPr>
            <p:spPr bwMode="auto">
              <a:xfrm>
                <a:off x="6543" y="2691"/>
                <a:ext cx="10" cy="9"/>
              </a:xfrm>
              <a:custGeom>
                <a:gdLst>
                  <a:gd name="T0" fmla="*/ 2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  <a:gd name="T6" fmla="*/ 2 w 4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1"/>
                      <a:pt x="3" y="2"/>
                      <a:pt x="4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7" name="Freeform 5220"/>
              <p:cNvSpPr/>
              <p:nvPr/>
            </p:nvSpPr>
            <p:spPr bwMode="auto">
              <a:xfrm>
                <a:off x="6560" y="2695"/>
                <a:ext cx="7" cy="10"/>
              </a:xfrm>
              <a:custGeom>
                <a:gdLst>
                  <a:gd name="T0" fmla="*/ 3 w 3"/>
                  <a:gd name="T1" fmla="*/ 4 h 4"/>
                  <a:gd name="T2" fmla="*/ 0 w 3"/>
                  <a:gd name="T3" fmla="*/ 0 h 4"/>
                  <a:gd name="T4" fmla="*/ 3 w 3"/>
                  <a:gd name="T5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2" y="1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8" name="Freeform 5221"/>
              <p:cNvSpPr/>
              <p:nvPr/>
            </p:nvSpPr>
            <p:spPr bwMode="auto">
              <a:xfrm>
                <a:off x="6548" y="2691"/>
                <a:ext cx="21" cy="23"/>
              </a:xfrm>
              <a:custGeom>
                <a:gdLst>
                  <a:gd name="T0" fmla="*/ 0 w 9"/>
                  <a:gd name="T1" fmla="*/ 0 h 10"/>
                  <a:gd name="T2" fmla="*/ 3 w 9"/>
                  <a:gd name="T3" fmla="*/ 0 h 10"/>
                  <a:gd name="T4" fmla="*/ 5 w 9"/>
                  <a:gd name="T5" fmla="*/ 2 h 10"/>
                  <a:gd name="T6" fmla="*/ 8 w 9"/>
                  <a:gd name="T7" fmla="*/ 6 h 10"/>
                  <a:gd name="T8" fmla="*/ 9 w 9"/>
                  <a:gd name="T9" fmla="*/ 10 h 10"/>
                  <a:gd name="T10" fmla="*/ 2 w 9"/>
                  <a:gd name="T11" fmla="*/ 4 h 10"/>
                  <a:gd name="T12" fmla="*/ 0 w 9"/>
                  <a:gd name="T13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1"/>
                      <a:pt x="5" y="2"/>
                    </a:cubicBezTo>
                    <a:cubicBezTo>
                      <a:pt x="6" y="3"/>
                      <a:pt x="7" y="4"/>
                      <a:pt x="8" y="6"/>
                    </a:cubicBezTo>
                    <a:cubicBezTo>
                      <a:pt x="8" y="7"/>
                      <a:pt x="9" y="9"/>
                      <a:pt x="9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9" name="Freeform 5222"/>
              <p:cNvSpPr/>
              <p:nvPr/>
            </p:nvSpPr>
            <p:spPr bwMode="auto">
              <a:xfrm>
                <a:off x="6498" y="2693"/>
                <a:ext cx="45" cy="33"/>
              </a:xfrm>
              <a:custGeom>
                <a:gdLst>
                  <a:gd name="T0" fmla="*/ 10 w 19"/>
                  <a:gd name="T1" fmla="*/ 1 h 14"/>
                  <a:gd name="T2" fmla="*/ 16 w 19"/>
                  <a:gd name="T3" fmla="*/ 6 h 14"/>
                  <a:gd name="T4" fmla="*/ 17 w 19"/>
                  <a:gd name="T5" fmla="*/ 14 h 14"/>
                  <a:gd name="T6" fmla="*/ 0 w 19"/>
                  <a:gd name="T7" fmla="*/ 8 h 14"/>
                  <a:gd name="T8" fmla="*/ 10 w 19"/>
                  <a:gd name="T9" fmla="*/ 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4">
                    <a:moveTo>
                      <a:pt x="10" y="1"/>
                    </a:moveTo>
                    <a:cubicBezTo>
                      <a:pt x="13" y="2"/>
                      <a:pt x="15" y="4"/>
                      <a:pt x="16" y="6"/>
                    </a:cubicBezTo>
                    <a:cubicBezTo>
                      <a:pt x="17" y="8"/>
                      <a:pt x="19" y="12"/>
                      <a:pt x="17" y="14"/>
                    </a:cubicBezTo>
                    <a:cubicBezTo>
                      <a:pt x="12" y="12"/>
                      <a:pt x="6" y="10"/>
                      <a:pt x="0" y="8"/>
                    </a:cubicBezTo>
                    <a:cubicBezTo>
                      <a:pt x="1" y="4"/>
                      <a:pt x="5" y="0"/>
                      <a:pt x="10" y="1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0" name="Freeform 5223"/>
              <p:cNvSpPr/>
              <p:nvPr/>
            </p:nvSpPr>
            <p:spPr bwMode="auto">
              <a:xfrm>
                <a:off x="6468" y="2693"/>
                <a:ext cx="26" cy="19"/>
              </a:xfrm>
              <a:custGeom>
                <a:gdLst>
                  <a:gd name="T0" fmla="*/ 0 w 11"/>
                  <a:gd name="T1" fmla="*/ 6 h 8"/>
                  <a:gd name="T2" fmla="*/ 7 w 11"/>
                  <a:gd name="T3" fmla="*/ 0 h 8"/>
                  <a:gd name="T4" fmla="*/ 11 w 11"/>
                  <a:gd name="T5" fmla="*/ 8 h 8"/>
                  <a:gd name="T6" fmla="*/ 0 w 11"/>
                  <a:gd name="T7" fmla="*/ 6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0" y="6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2"/>
                      <a:pt x="11" y="5"/>
                      <a:pt x="11" y="8"/>
                    </a:cubicBezTo>
                    <a:cubicBezTo>
                      <a:pt x="7" y="7"/>
                      <a:pt x="4" y="7"/>
                      <a:pt x="0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1" name="Freeform 5224"/>
              <p:cNvSpPr/>
              <p:nvPr/>
            </p:nvSpPr>
            <p:spPr bwMode="auto">
              <a:xfrm>
                <a:off x="6446" y="2712"/>
                <a:ext cx="178" cy="145"/>
              </a:xfrm>
              <a:custGeom>
                <a:gdLst>
                  <a:gd name="T0" fmla="*/ 18 w 75"/>
                  <a:gd name="T1" fmla="*/ 2 h 61"/>
                  <a:gd name="T2" fmla="*/ 57 w 75"/>
                  <a:gd name="T3" fmla="*/ 21 h 61"/>
                  <a:gd name="T4" fmla="*/ 75 w 75"/>
                  <a:gd name="T5" fmla="*/ 53 h 61"/>
                  <a:gd name="T6" fmla="*/ 67 w 75"/>
                  <a:gd name="T7" fmla="*/ 61 h 61"/>
                  <a:gd name="T8" fmla="*/ 62 w 75"/>
                  <a:gd name="T9" fmla="*/ 41 h 61"/>
                  <a:gd name="T10" fmla="*/ 4 w 75"/>
                  <a:gd name="T11" fmla="*/ 9 h 61"/>
                  <a:gd name="T12" fmla="*/ 1 w 75"/>
                  <a:gd name="T13" fmla="*/ 9 h 61"/>
                  <a:gd name="T14" fmla="*/ 1 w 75"/>
                  <a:gd name="T15" fmla="*/ 9 h 61"/>
                  <a:gd name="T16" fmla="*/ 0 w 75"/>
                  <a:gd name="T17" fmla="*/ 8 h 61"/>
                  <a:gd name="T18" fmla="*/ 7 w 75"/>
                  <a:gd name="T19" fmla="*/ 0 h 61"/>
                  <a:gd name="T20" fmla="*/ 18 w 75"/>
                  <a:gd name="T21" fmla="*/ 2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61">
                    <a:moveTo>
                      <a:pt x="18" y="2"/>
                    </a:moveTo>
                    <a:cubicBezTo>
                      <a:pt x="33" y="4"/>
                      <a:pt x="47" y="10"/>
                      <a:pt x="57" y="21"/>
                    </a:cubicBezTo>
                    <a:cubicBezTo>
                      <a:pt x="67" y="29"/>
                      <a:pt x="73" y="41"/>
                      <a:pt x="75" y="53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7" y="54"/>
                      <a:pt x="65" y="47"/>
                      <a:pt x="62" y="41"/>
                    </a:cubicBezTo>
                    <a:cubicBezTo>
                      <a:pt x="50" y="20"/>
                      <a:pt x="27" y="9"/>
                      <a:pt x="4" y="9"/>
                    </a:cubicBezTo>
                    <a:cubicBezTo>
                      <a:pt x="3" y="9"/>
                      <a:pt x="2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"/>
                      <a:pt x="14" y="1"/>
                      <a:pt x="18" y="2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2" name="Freeform 5225"/>
              <p:cNvSpPr>
                <a:spLocks noEditPoints="1"/>
              </p:cNvSpPr>
              <p:nvPr/>
            </p:nvSpPr>
            <p:spPr bwMode="auto">
              <a:xfrm>
                <a:off x="6531" y="2610"/>
                <a:ext cx="187" cy="169"/>
              </a:xfrm>
              <a:custGeom>
                <a:gdLst>
                  <a:gd name="T0" fmla="*/ 0 w 79"/>
                  <a:gd name="T1" fmla="*/ 15 h 71"/>
                  <a:gd name="T2" fmla="*/ 0 w 79"/>
                  <a:gd name="T3" fmla="*/ 16 h 71"/>
                  <a:gd name="T4" fmla="*/ 5 w 79"/>
                  <a:gd name="T5" fmla="*/ 17 h 71"/>
                  <a:gd name="T6" fmla="*/ 14 w 79"/>
                  <a:gd name="T7" fmla="*/ 27 h 71"/>
                  <a:gd name="T8" fmla="*/ 16 w 79"/>
                  <a:gd name="T9" fmla="*/ 27 h 71"/>
                  <a:gd name="T10" fmla="*/ 37 w 79"/>
                  <a:gd name="T11" fmla="*/ 44 h 71"/>
                  <a:gd name="T12" fmla="*/ 37 w 79"/>
                  <a:gd name="T13" fmla="*/ 44 h 71"/>
                  <a:gd name="T14" fmla="*/ 38 w 79"/>
                  <a:gd name="T15" fmla="*/ 45 h 71"/>
                  <a:gd name="T16" fmla="*/ 53 w 79"/>
                  <a:gd name="T17" fmla="*/ 52 h 71"/>
                  <a:gd name="T18" fmla="*/ 57 w 79"/>
                  <a:gd name="T19" fmla="*/ 66 h 71"/>
                  <a:gd name="T20" fmla="*/ 57 w 79"/>
                  <a:gd name="T21" fmla="*/ 67 h 71"/>
                  <a:gd name="T22" fmla="*/ 64 w 79"/>
                  <a:gd name="T23" fmla="*/ 70 h 71"/>
                  <a:gd name="T24" fmla="*/ 65 w 79"/>
                  <a:gd name="T25" fmla="*/ 71 h 71"/>
                  <a:gd name="T26" fmla="*/ 66 w 79"/>
                  <a:gd name="T27" fmla="*/ 69 h 71"/>
                  <a:gd name="T28" fmla="*/ 60 w 79"/>
                  <a:gd name="T29" fmla="*/ 66 h 71"/>
                  <a:gd name="T30" fmla="*/ 66 w 79"/>
                  <a:gd name="T31" fmla="*/ 63 h 71"/>
                  <a:gd name="T32" fmla="*/ 73 w 79"/>
                  <a:gd name="T33" fmla="*/ 59 h 71"/>
                  <a:gd name="T34" fmla="*/ 76 w 79"/>
                  <a:gd name="T35" fmla="*/ 49 h 71"/>
                  <a:gd name="T36" fmla="*/ 67 w 79"/>
                  <a:gd name="T37" fmla="*/ 48 h 71"/>
                  <a:gd name="T38" fmla="*/ 59 w 79"/>
                  <a:gd name="T39" fmla="*/ 63 h 71"/>
                  <a:gd name="T40" fmla="*/ 55 w 79"/>
                  <a:gd name="T41" fmla="*/ 51 h 71"/>
                  <a:gd name="T42" fmla="*/ 40 w 79"/>
                  <a:gd name="T43" fmla="*/ 43 h 71"/>
                  <a:gd name="T44" fmla="*/ 53 w 79"/>
                  <a:gd name="T45" fmla="*/ 25 h 71"/>
                  <a:gd name="T46" fmla="*/ 44 w 79"/>
                  <a:gd name="T47" fmla="*/ 26 h 71"/>
                  <a:gd name="T48" fmla="*/ 40 w 79"/>
                  <a:gd name="T49" fmla="*/ 33 h 71"/>
                  <a:gd name="T50" fmla="*/ 38 w 79"/>
                  <a:gd name="T51" fmla="*/ 41 h 71"/>
                  <a:gd name="T52" fmla="*/ 17 w 79"/>
                  <a:gd name="T53" fmla="*/ 25 h 71"/>
                  <a:gd name="T54" fmla="*/ 23 w 79"/>
                  <a:gd name="T55" fmla="*/ 19 h 71"/>
                  <a:gd name="T56" fmla="*/ 27 w 79"/>
                  <a:gd name="T57" fmla="*/ 11 h 71"/>
                  <a:gd name="T58" fmla="*/ 22 w 79"/>
                  <a:gd name="T59" fmla="*/ 1 h 71"/>
                  <a:gd name="T60" fmla="*/ 15 w 79"/>
                  <a:gd name="T61" fmla="*/ 8 h 71"/>
                  <a:gd name="T62" fmla="*/ 14 w 79"/>
                  <a:gd name="T63" fmla="*/ 14 h 71"/>
                  <a:gd name="T64" fmla="*/ 14 w 79"/>
                  <a:gd name="T65" fmla="*/ 21 h 71"/>
                  <a:gd name="T66" fmla="*/ 6 w 79"/>
                  <a:gd name="T67" fmla="*/ 15 h 71"/>
                  <a:gd name="T68" fmla="*/ 1 w 79"/>
                  <a:gd name="T69" fmla="*/ 14 h 71"/>
                  <a:gd name="T70" fmla="*/ 0 w 79"/>
                  <a:gd name="T71" fmla="*/ 15 h 71"/>
                  <a:gd name="T72" fmla="*/ 60 w 79"/>
                  <a:gd name="T73" fmla="*/ 65 h 71"/>
                  <a:gd name="T74" fmla="*/ 74 w 79"/>
                  <a:gd name="T75" fmla="*/ 49 h 71"/>
                  <a:gd name="T76" fmla="*/ 69 w 79"/>
                  <a:gd name="T77" fmla="*/ 59 h 71"/>
                  <a:gd name="T78" fmla="*/ 60 w 79"/>
                  <a:gd name="T79" fmla="*/ 65 h 71"/>
                  <a:gd name="T80" fmla="*/ 40 w 79"/>
                  <a:gd name="T81" fmla="*/ 42 h 71"/>
                  <a:gd name="T82" fmla="*/ 42 w 79"/>
                  <a:gd name="T83" fmla="*/ 32 h 71"/>
                  <a:gd name="T84" fmla="*/ 52 w 79"/>
                  <a:gd name="T85" fmla="*/ 27 h 71"/>
                  <a:gd name="T86" fmla="*/ 48 w 79"/>
                  <a:gd name="T87" fmla="*/ 36 h 71"/>
                  <a:gd name="T88" fmla="*/ 40 w 79"/>
                  <a:gd name="T89" fmla="*/ 42 h 71"/>
                  <a:gd name="T90" fmla="*/ 16 w 79"/>
                  <a:gd name="T91" fmla="*/ 15 h 71"/>
                  <a:gd name="T92" fmla="*/ 16 w 79"/>
                  <a:gd name="T93" fmla="*/ 10 h 71"/>
                  <a:gd name="T94" fmla="*/ 22 w 79"/>
                  <a:gd name="T95" fmla="*/ 2 h 71"/>
                  <a:gd name="T96" fmla="*/ 24 w 79"/>
                  <a:gd name="T97" fmla="*/ 13 h 71"/>
                  <a:gd name="T98" fmla="*/ 20 w 79"/>
                  <a:gd name="T99" fmla="*/ 20 h 71"/>
                  <a:gd name="T100" fmla="*/ 16 w 79"/>
                  <a:gd name="T101" fmla="*/ 24 h 71"/>
                  <a:gd name="T102" fmla="*/ 16 w 79"/>
                  <a:gd name="T103" fmla="*/ 15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9" h="71">
                    <a:moveTo>
                      <a:pt x="0" y="15"/>
                    </a:moveTo>
                    <a:cubicBezTo>
                      <a:pt x="0" y="15"/>
                      <a:pt x="0" y="15"/>
                      <a:pt x="0" y="16"/>
                    </a:cubicBezTo>
                    <a:cubicBezTo>
                      <a:pt x="2" y="16"/>
                      <a:pt x="4" y="16"/>
                      <a:pt x="5" y="17"/>
                    </a:cubicBezTo>
                    <a:cubicBezTo>
                      <a:pt x="9" y="18"/>
                      <a:pt x="14" y="22"/>
                      <a:pt x="14" y="27"/>
                    </a:cubicBezTo>
                    <a:cubicBezTo>
                      <a:pt x="14" y="27"/>
                      <a:pt x="15" y="28"/>
                      <a:pt x="16" y="27"/>
                    </a:cubicBezTo>
                    <a:cubicBezTo>
                      <a:pt x="26" y="23"/>
                      <a:pt x="37" y="34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5"/>
                      <a:pt x="37" y="45"/>
                      <a:pt x="38" y="45"/>
                    </a:cubicBezTo>
                    <a:cubicBezTo>
                      <a:pt x="44" y="45"/>
                      <a:pt x="49" y="48"/>
                      <a:pt x="53" y="52"/>
                    </a:cubicBezTo>
                    <a:cubicBezTo>
                      <a:pt x="56" y="55"/>
                      <a:pt x="57" y="61"/>
                      <a:pt x="57" y="66"/>
                    </a:cubicBezTo>
                    <a:cubicBezTo>
                      <a:pt x="57" y="66"/>
                      <a:pt x="57" y="67"/>
                      <a:pt x="57" y="67"/>
                    </a:cubicBezTo>
                    <a:cubicBezTo>
                      <a:pt x="59" y="68"/>
                      <a:pt x="62" y="68"/>
                      <a:pt x="64" y="70"/>
                    </a:cubicBezTo>
                    <a:cubicBezTo>
                      <a:pt x="64" y="70"/>
                      <a:pt x="65" y="70"/>
                      <a:pt x="65" y="71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4" y="68"/>
                      <a:pt x="62" y="67"/>
                      <a:pt x="60" y="66"/>
                    </a:cubicBezTo>
                    <a:cubicBezTo>
                      <a:pt x="62" y="65"/>
                      <a:pt x="64" y="64"/>
                      <a:pt x="66" y="63"/>
                    </a:cubicBezTo>
                    <a:cubicBezTo>
                      <a:pt x="68" y="62"/>
                      <a:pt x="71" y="60"/>
                      <a:pt x="73" y="59"/>
                    </a:cubicBezTo>
                    <a:cubicBezTo>
                      <a:pt x="75" y="56"/>
                      <a:pt x="79" y="52"/>
                      <a:pt x="76" y="49"/>
                    </a:cubicBezTo>
                    <a:cubicBezTo>
                      <a:pt x="73" y="46"/>
                      <a:pt x="69" y="46"/>
                      <a:pt x="67" y="48"/>
                    </a:cubicBezTo>
                    <a:cubicBezTo>
                      <a:pt x="63" y="52"/>
                      <a:pt x="61" y="58"/>
                      <a:pt x="59" y="63"/>
                    </a:cubicBezTo>
                    <a:cubicBezTo>
                      <a:pt x="59" y="59"/>
                      <a:pt x="57" y="54"/>
                      <a:pt x="55" y="51"/>
                    </a:cubicBezTo>
                    <a:cubicBezTo>
                      <a:pt x="51" y="47"/>
                      <a:pt x="46" y="44"/>
                      <a:pt x="40" y="43"/>
                    </a:cubicBezTo>
                    <a:cubicBezTo>
                      <a:pt x="47" y="40"/>
                      <a:pt x="58" y="32"/>
                      <a:pt x="53" y="25"/>
                    </a:cubicBezTo>
                    <a:cubicBezTo>
                      <a:pt x="50" y="22"/>
                      <a:pt x="46" y="23"/>
                      <a:pt x="44" y="26"/>
                    </a:cubicBezTo>
                    <a:cubicBezTo>
                      <a:pt x="42" y="28"/>
                      <a:pt x="41" y="31"/>
                      <a:pt x="40" y="33"/>
                    </a:cubicBezTo>
                    <a:cubicBezTo>
                      <a:pt x="39" y="35"/>
                      <a:pt x="39" y="38"/>
                      <a:pt x="38" y="41"/>
                    </a:cubicBezTo>
                    <a:cubicBezTo>
                      <a:pt x="37" y="31"/>
                      <a:pt x="27" y="23"/>
                      <a:pt x="17" y="25"/>
                    </a:cubicBezTo>
                    <a:cubicBezTo>
                      <a:pt x="19" y="23"/>
                      <a:pt x="21" y="21"/>
                      <a:pt x="23" y="19"/>
                    </a:cubicBezTo>
                    <a:cubicBezTo>
                      <a:pt x="25" y="16"/>
                      <a:pt x="26" y="14"/>
                      <a:pt x="27" y="11"/>
                    </a:cubicBezTo>
                    <a:cubicBezTo>
                      <a:pt x="28" y="7"/>
                      <a:pt x="27" y="2"/>
                      <a:pt x="22" y="1"/>
                    </a:cubicBezTo>
                    <a:cubicBezTo>
                      <a:pt x="17" y="0"/>
                      <a:pt x="15" y="4"/>
                      <a:pt x="15" y="8"/>
                    </a:cubicBezTo>
                    <a:cubicBezTo>
                      <a:pt x="14" y="10"/>
                      <a:pt x="14" y="12"/>
                      <a:pt x="14" y="14"/>
                    </a:cubicBezTo>
                    <a:cubicBezTo>
                      <a:pt x="14" y="16"/>
                      <a:pt x="14" y="19"/>
                      <a:pt x="14" y="21"/>
                    </a:cubicBezTo>
                    <a:cubicBezTo>
                      <a:pt x="12" y="18"/>
                      <a:pt x="9" y="16"/>
                      <a:pt x="6" y="15"/>
                    </a:cubicBezTo>
                    <a:cubicBezTo>
                      <a:pt x="4" y="14"/>
                      <a:pt x="3" y="14"/>
                      <a:pt x="1" y="14"/>
                    </a:cubicBezTo>
                    <a:lnTo>
                      <a:pt x="0" y="15"/>
                    </a:lnTo>
                    <a:close/>
                    <a:moveTo>
                      <a:pt x="60" y="65"/>
                    </a:moveTo>
                    <a:cubicBezTo>
                      <a:pt x="62" y="59"/>
                      <a:pt x="66" y="45"/>
                      <a:pt x="74" y="49"/>
                    </a:cubicBezTo>
                    <a:cubicBezTo>
                      <a:pt x="79" y="52"/>
                      <a:pt x="71" y="58"/>
                      <a:pt x="69" y="59"/>
                    </a:cubicBezTo>
                    <a:cubicBezTo>
                      <a:pt x="66" y="61"/>
                      <a:pt x="63" y="63"/>
                      <a:pt x="60" y="65"/>
                    </a:cubicBezTo>
                    <a:close/>
                    <a:moveTo>
                      <a:pt x="40" y="42"/>
                    </a:moveTo>
                    <a:cubicBezTo>
                      <a:pt x="41" y="39"/>
                      <a:pt x="41" y="35"/>
                      <a:pt x="42" y="32"/>
                    </a:cubicBezTo>
                    <a:cubicBezTo>
                      <a:pt x="44" y="28"/>
                      <a:pt x="47" y="21"/>
                      <a:pt x="52" y="27"/>
                    </a:cubicBezTo>
                    <a:cubicBezTo>
                      <a:pt x="54" y="30"/>
                      <a:pt x="50" y="34"/>
                      <a:pt x="48" y="36"/>
                    </a:cubicBezTo>
                    <a:cubicBezTo>
                      <a:pt x="46" y="39"/>
                      <a:pt x="43" y="41"/>
                      <a:pt x="40" y="42"/>
                    </a:cubicBezTo>
                    <a:close/>
                    <a:moveTo>
                      <a:pt x="16" y="15"/>
                    </a:moveTo>
                    <a:cubicBezTo>
                      <a:pt x="16" y="14"/>
                      <a:pt x="16" y="12"/>
                      <a:pt x="16" y="10"/>
                    </a:cubicBezTo>
                    <a:cubicBezTo>
                      <a:pt x="16" y="7"/>
                      <a:pt x="17" y="2"/>
                      <a:pt x="22" y="2"/>
                    </a:cubicBezTo>
                    <a:cubicBezTo>
                      <a:pt x="27" y="3"/>
                      <a:pt x="26" y="9"/>
                      <a:pt x="24" y="13"/>
                    </a:cubicBezTo>
                    <a:cubicBezTo>
                      <a:pt x="23" y="16"/>
                      <a:pt x="22" y="18"/>
                      <a:pt x="20" y="20"/>
                    </a:cubicBezTo>
                    <a:cubicBezTo>
                      <a:pt x="19" y="22"/>
                      <a:pt x="17" y="23"/>
                      <a:pt x="16" y="24"/>
                    </a:cubicBezTo>
                    <a:cubicBezTo>
                      <a:pt x="15" y="22"/>
                      <a:pt x="16" y="18"/>
                      <a:pt x="16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3" name="Freeform 5226"/>
              <p:cNvSpPr/>
              <p:nvPr/>
            </p:nvSpPr>
            <p:spPr bwMode="auto">
              <a:xfrm>
                <a:off x="6529" y="2646"/>
                <a:ext cx="2" cy="2"/>
              </a:xfrm>
              <a:custGeom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4" name="Freeform 5227"/>
              <p:cNvSpPr/>
              <p:nvPr/>
            </p:nvSpPr>
            <p:spPr bwMode="auto">
              <a:xfrm>
                <a:off x="6449" y="2733"/>
                <a:ext cx="156" cy="129"/>
              </a:xfrm>
              <a:custGeom>
                <a:gdLst>
                  <a:gd name="T0" fmla="*/ 61 w 66"/>
                  <a:gd name="T1" fmla="*/ 32 h 54"/>
                  <a:gd name="T2" fmla="*/ 66 w 66"/>
                  <a:gd name="T3" fmla="*/ 52 h 54"/>
                  <a:gd name="T4" fmla="*/ 65 w 66"/>
                  <a:gd name="T5" fmla="*/ 54 h 54"/>
                  <a:gd name="T6" fmla="*/ 30 w 66"/>
                  <a:gd name="T7" fmla="*/ 8 h 54"/>
                  <a:gd name="T8" fmla="*/ 1 w 66"/>
                  <a:gd name="T9" fmla="*/ 2 h 54"/>
                  <a:gd name="T10" fmla="*/ 0 w 66"/>
                  <a:gd name="T11" fmla="*/ 0 h 54"/>
                  <a:gd name="T12" fmla="*/ 3 w 66"/>
                  <a:gd name="T13" fmla="*/ 0 h 54"/>
                  <a:gd name="T14" fmla="*/ 61 w 66"/>
                  <a:gd name="T15" fmla="*/ 32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54">
                    <a:moveTo>
                      <a:pt x="61" y="32"/>
                    </a:moveTo>
                    <a:cubicBezTo>
                      <a:pt x="64" y="38"/>
                      <a:pt x="66" y="45"/>
                      <a:pt x="66" y="52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3" y="33"/>
                      <a:pt x="49" y="16"/>
                      <a:pt x="30" y="8"/>
                    </a:cubicBezTo>
                    <a:cubicBezTo>
                      <a:pt x="21" y="4"/>
                      <a:pt x="1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26" y="0"/>
                      <a:pt x="49" y="11"/>
                      <a:pt x="61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5" name="Freeform 5228"/>
              <p:cNvSpPr/>
              <p:nvPr/>
            </p:nvSpPr>
            <p:spPr bwMode="auto">
              <a:xfrm>
                <a:off x="6602" y="2857"/>
                <a:ext cx="3" cy="5"/>
              </a:xfrm>
              <a:custGeom>
                <a:gdLst>
                  <a:gd name="T0" fmla="*/ 0 w 3"/>
                  <a:gd name="T1" fmla="*/ 5 h 5"/>
                  <a:gd name="T2" fmla="*/ 3 w 3"/>
                  <a:gd name="T3" fmla="*/ 0 h 5"/>
                  <a:gd name="T4" fmla="*/ 0 w 3"/>
                  <a:gd name="T5" fmla="*/ 5 h 5"/>
                  <a:gd name="T6" fmla="*/ 0 w 3"/>
                  <a:gd name="T7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6" name="Freeform 5229"/>
              <p:cNvSpPr>
                <a:spLocks noEditPoints="1"/>
              </p:cNvSpPr>
              <p:nvPr/>
            </p:nvSpPr>
            <p:spPr bwMode="auto">
              <a:xfrm>
                <a:off x="6463" y="2665"/>
                <a:ext cx="189" cy="173"/>
              </a:xfrm>
              <a:custGeom>
                <a:gdLst>
                  <a:gd name="T0" fmla="*/ 0 w 80"/>
                  <a:gd name="T1" fmla="*/ 20 h 73"/>
                  <a:gd name="T2" fmla="*/ 50 w 80"/>
                  <a:gd name="T3" fmla="*/ 41 h 73"/>
                  <a:gd name="T4" fmla="*/ 76 w 80"/>
                  <a:gd name="T5" fmla="*/ 66 h 73"/>
                  <a:gd name="T6" fmla="*/ 79 w 80"/>
                  <a:gd name="T7" fmla="*/ 63 h 73"/>
                  <a:gd name="T8" fmla="*/ 77 w 80"/>
                  <a:gd name="T9" fmla="*/ 60 h 73"/>
                  <a:gd name="T10" fmla="*/ 78 w 80"/>
                  <a:gd name="T11" fmla="*/ 55 h 73"/>
                  <a:gd name="T12" fmla="*/ 65 w 80"/>
                  <a:gd name="T13" fmla="*/ 54 h 73"/>
                  <a:gd name="T14" fmla="*/ 68 w 80"/>
                  <a:gd name="T15" fmla="*/ 45 h 73"/>
                  <a:gd name="T16" fmla="*/ 67 w 80"/>
                  <a:gd name="T17" fmla="*/ 47 h 73"/>
                  <a:gd name="T18" fmla="*/ 55 w 80"/>
                  <a:gd name="T19" fmla="*/ 43 h 73"/>
                  <a:gd name="T20" fmla="*/ 62 w 80"/>
                  <a:gd name="T21" fmla="*/ 38 h 73"/>
                  <a:gd name="T22" fmla="*/ 52 w 80"/>
                  <a:gd name="T23" fmla="*/ 35 h 73"/>
                  <a:gd name="T24" fmla="*/ 45 w 80"/>
                  <a:gd name="T25" fmla="*/ 21 h 73"/>
                  <a:gd name="T26" fmla="*/ 34 w 80"/>
                  <a:gd name="T27" fmla="*/ 24 h 73"/>
                  <a:gd name="T28" fmla="*/ 29 w 80"/>
                  <a:gd name="T29" fmla="*/ 14 h 73"/>
                  <a:gd name="T30" fmla="*/ 34 w 80"/>
                  <a:gd name="T31" fmla="*/ 11 h 73"/>
                  <a:gd name="T32" fmla="*/ 28 w 80"/>
                  <a:gd name="T33" fmla="*/ 13 h 73"/>
                  <a:gd name="T34" fmla="*/ 26 w 80"/>
                  <a:gd name="T35" fmla="*/ 12 h 73"/>
                  <a:gd name="T36" fmla="*/ 24 w 80"/>
                  <a:gd name="T37" fmla="*/ 1 h 73"/>
                  <a:gd name="T38" fmla="*/ 19 w 80"/>
                  <a:gd name="T39" fmla="*/ 3 h 73"/>
                  <a:gd name="T40" fmla="*/ 18 w 80"/>
                  <a:gd name="T41" fmla="*/ 2 h 73"/>
                  <a:gd name="T42" fmla="*/ 18 w 80"/>
                  <a:gd name="T43" fmla="*/ 4 h 73"/>
                  <a:gd name="T44" fmla="*/ 14 w 80"/>
                  <a:gd name="T45" fmla="*/ 18 h 73"/>
                  <a:gd name="T46" fmla="*/ 9 w 80"/>
                  <a:gd name="T47" fmla="*/ 12 h 73"/>
                  <a:gd name="T48" fmla="*/ 2 w 80"/>
                  <a:gd name="T49" fmla="*/ 18 h 73"/>
                  <a:gd name="T50" fmla="*/ 74 w 80"/>
                  <a:gd name="T51" fmla="*/ 60 h 73"/>
                  <a:gd name="T52" fmla="*/ 69 w 80"/>
                  <a:gd name="T53" fmla="*/ 70 h 73"/>
                  <a:gd name="T54" fmla="*/ 34 w 80"/>
                  <a:gd name="T55" fmla="*/ 27 h 73"/>
                  <a:gd name="T56" fmla="*/ 49 w 80"/>
                  <a:gd name="T57" fmla="*/ 37 h 73"/>
                  <a:gd name="T58" fmla="*/ 15 w 80"/>
                  <a:gd name="T59" fmla="*/ 20 h 73"/>
                  <a:gd name="T60" fmla="*/ 31 w 80"/>
                  <a:gd name="T61" fmla="*/ 18 h 73"/>
                  <a:gd name="T62" fmla="*/ 15 w 80"/>
                  <a:gd name="T63" fmla="*/ 20 h 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0" h="73">
                    <a:moveTo>
                      <a:pt x="2" y="18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4" y="21"/>
                      <a:pt x="7" y="21"/>
                      <a:pt x="11" y="22"/>
                    </a:cubicBezTo>
                    <a:cubicBezTo>
                      <a:pt x="26" y="24"/>
                      <a:pt x="40" y="30"/>
                      <a:pt x="50" y="41"/>
                    </a:cubicBezTo>
                    <a:cubicBezTo>
                      <a:pt x="60" y="49"/>
                      <a:pt x="66" y="61"/>
                      <a:pt x="68" y="73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5"/>
                      <a:pt x="76" y="63"/>
                      <a:pt x="76" y="62"/>
                    </a:cubicBezTo>
                    <a:cubicBezTo>
                      <a:pt x="77" y="62"/>
                      <a:pt x="78" y="62"/>
                      <a:pt x="79" y="63"/>
                    </a:cubicBezTo>
                    <a:cubicBezTo>
                      <a:pt x="80" y="61"/>
                      <a:pt x="80" y="61"/>
                      <a:pt x="80" y="61"/>
                    </a:cubicBezTo>
                    <a:cubicBezTo>
                      <a:pt x="79" y="61"/>
                      <a:pt x="78" y="60"/>
                      <a:pt x="77" y="60"/>
                    </a:cubicBezTo>
                    <a:cubicBezTo>
                      <a:pt x="78" y="59"/>
                      <a:pt x="79" y="58"/>
                      <a:pt x="80" y="56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8" y="56"/>
                      <a:pt x="77" y="58"/>
                      <a:pt x="76" y="59"/>
                    </a:cubicBezTo>
                    <a:cubicBezTo>
                      <a:pt x="75" y="55"/>
                      <a:pt x="69" y="52"/>
                      <a:pt x="65" y="54"/>
                    </a:cubicBezTo>
                    <a:cubicBezTo>
                      <a:pt x="67" y="52"/>
                      <a:pt x="68" y="49"/>
                      <a:pt x="68" y="46"/>
                    </a:cubicBezTo>
                    <a:cubicBezTo>
                      <a:pt x="68" y="46"/>
                      <a:pt x="68" y="45"/>
                      <a:pt x="68" y="45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6" y="43"/>
                      <a:pt x="67" y="45"/>
                      <a:pt x="67" y="47"/>
                    </a:cubicBezTo>
                    <a:cubicBezTo>
                      <a:pt x="66" y="49"/>
                      <a:pt x="64" y="51"/>
                      <a:pt x="63" y="53"/>
                    </a:cubicBezTo>
                    <a:cubicBezTo>
                      <a:pt x="61" y="50"/>
                      <a:pt x="58" y="46"/>
                      <a:pt x="55" y="43"/>
                    </a:cubicBezTo>
                    <a:cubicBezTo>
                      <a:pt x="54" y="41"/>
                      <a:pt x="52" y="40"/>
                      <a:pt x="51" y="38"/>
                    </a:cubicBezTo>
                    <a:cubicBezTo>
                      <a:pt x="54" y="36"/>
                      <a:pt x="58" y="36"/>
                      <a:pt x="62" y="38"/>
                    </a:cubicBezTo>
                    <a:cubicBezTo>
                      <a:pt x="59" y="35"/>
                      <a:pt x="59" y="35"/>
                      <a:pt x="59" y="35"/>
                    </a:cubicBezTo>
                    <a:cubicBezTo>
                      <a:pt x="56" y="35"/>
                      <a:pt x="54" y="35"/>
                      <a:pt x="52" y="35"/>
                    </a:cubicBezTo>
                    <a:cubicBezTo>
                      <a:pt x="53" y="33"/>
                      <a:pt x="52" y="30"/>
                      <a:pt x="51" y="27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1" y="20"/>
                      <a:pt x="37" y="21"/>
                      <a:pt x="34" y="24"/>
                    </a:cubicBezTo>
                    <a:cubicBezTo>
                      <a:pt x="34" y="22"/>
                      <a:pt x="34" y="21"/>
                      <a:pt x="33" y="19"/>
                    </a:cubicBezTo>
                    <a:cubicBezTo>
                      <a:pt x="33" y="17"/>
                      <a:pt x="31" y="15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30" y="12"/>
                      <a:pt x="32" y="11"/>
                      <a:pt x="34" y="11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1" y="10"/>
                      <a:pt x="29" y="11"/>
                      <a:pt x="28" y="13"/>
                    </a:cubicBezTo>
                    <a:cubicBezTo>
                      <a:pt x="28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6" y="12"/>
                    </a:cubicBezTo>
                    <a:cubicBezTo>
                      <a:pt x="26" y="8"/>
                      <a:pt x="24" y="5"/>
                      <a:pt x="21" y="3"/>
                    </a:cubicBezTo>
                    <a:cubicBezTo>
                      <a:pt x="22" y="2"/>
                      <a:pt x="23" y="1"/>
                      <a:pt x="24" y="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0" y="1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8" y="3"/>
                      <a:pt x="18" y="2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22" y="5"/>
                      <a:pt x="24" y="8"/>
                      <a:pt x="25" y="12"/>
                    </a:cubicBezTo>
                    <a:cubicBezTo>
                      <a:pt x="20" y="11"/>
                      <a:pt x="16" y="14"/>
                      <a:pt x="14" y="18"/>
                    </a:cubicBezTo>
                    <a:cubicBezTo>
                      <a:pt x="14" y="15"/>
                      <a:pt x="12" y="12"/>
                      <a:pt x="10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1" y="14"/>
                      <a:pt x="13" y="17"/>
                      <a:pt x="13" y="20"/>
                    </a:cubicBezTo>
                    <a:cubicBezTo>
                      <a:pt x="9" y="19"/>
                      <a:pt x="6" y="19"/>
                      <a:pt x="2" y="18"/>
                    </a:cubicBezTo>
                    <a:close/>
                    <a:moveTo>
                      <a:pt x="64" y="55"/>
                    </a:moveTo>
                    <a:cubicBezTo>
                      <a:pt x="68" y="54"/>
                      <a:pt x="73" y="55"/>
                      <a:pt x="74" y="60"/>
                    </a:cubicBezTo>
                    <a:cubicBezTo>
                      <a:pt x="76" y="63"/>
                      <a:pt x="74" y="69"/>
                      <a:pt x="70" y="70"/>
                    </a:cubicBezTo>
                    <a:cubicBezTo>
                      <a:pt x="70" y="70"/>
                      <a:pt x="70" y="70"/>
                      <a:pt x="69" y="70"/>
                    </a:cubicBezTo>
                    <a:cubicBezTo>
                      <a:pt x="68" y="65"/>
                      <a:pt x="66" y="60"/>
                      <a:pt x="64" y="55"/>
                    </a:cubicBezTo>
                    <a:close/>
                    <a:moveTo>
                      <a:pt x="34" y="27"/>
                    </a:moveTo>
                    <a:cubicBezTo>
                      <a:pt x="37" y="22"/>
                      <a:pt x="42" y="21"/>
                      <a:pt x="46" y="24"/>
                    </a:cubicBezTo>
                    <a:cubicBezTo>
                      <a:pt x="50" y="26"/>
                      <a:pt x="52" y="34"/>
                      <a:pt x="49" y="37"/>
                    </a:cubicBezTo>
                    <a:cubicBezTo>
                      <a:pt x="44" y="33"/>
                      <a:pt x="39" y="29"/>
                      <a:pt x="34" y="27"/>
                    </a:cubicBezTo>
                    <a:close/>
                    <a:moveTo>
                      <a:pt x="15" y="20"/>
                    </a:moveTo>
                    <a:cubicBezTo>
                      <a:pt x="16" y="16"/>
                      <a:pt x="20" y="12"/>
                      <a:pt x="25" y="13"/>
                    </a:cubicBezTo>
                    <a:cubicBezTo>
                      <a:pt x="28" y="14"/>
                      <a:pt x="30" y="16"/>
                      <a:pt x="31" y="18"/>
                    </a:cubicBezTo>
                    <a:cubicBezTo>
                      <a:pt x="32" y="20"/>
                      <a:pt x="34" y="24"/>
                      <a:pt x="32" y="26"/>
                    </a:cubicBezTo>
                    <a:cubicBezTo>
                      <a:pt x="27" y="24"/>
                      <a:pt x="21" y="22"/>
                      <a:pt x="15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7" name="Freeform 5230"/>
              <p:cNvSpPr/>
              <p:nvPr/>
            </p:nvSpPr>
            <p:spPr bwMode="auto">
              <a:xfrm>
                <a:off x="6541" y="2686"/>
                <a:ext cx="7" cy="5"/>
              </a:xfrm>
              <a:custGeom>
                <a:gdLst>
                  <a:gd name="T0" fmla="*/ 2 w 3"/>
                  <a:gd name="T1" fmla="*/ 0 h 2"/>
                  <a:gd name="T2" fmla="*/ 3 w 3"/>
                  <a:gd name="T3" fmla="*/ 2 h 2"/>
                  <a:gd name="T4" fmla="*/ 1 w 3"/>
                  <a:gd name="T5" fmla="*/ 2 h 2"/>
                  <a:gd name="T6" fmla="*/ 0 w 3"/>
                  <a:gd name="T7" fmla="*/ 0 h 2"/>
                  <a:gd name="T8" fmla="*/ 2 w 3"/>
                  <a:gd name="T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8" name="Freeform 5231"/>
              <p:cNvSpPr/>
              <p:nvPr/>
            </p:nvSpPr>
            <p:spPr bwMode="auto">
              <a:xfrm>
                <a:off x="6517" y="2660"/>
                <a:ext cx="17" cy="7"/>
              </a:xfrm>
              <a:custGeom>
                <a:gdLst>
                  <a:gd name="T0" fmla="*/ 6 w 7"/>
                  <a:gd name="T1" fmla="*/ 1 h 3"/>
                  <a:gd name="T2" fmla="*/ 7 w 7"/>
                  <a:gd name="T3" fmla="*/ 2 h 3"/>
                  <a:gd name="T4" fmla="*/ 1 w 7"/>
                  <a:gd name="T5" fmla="*/ 3 h 3"/>
                  <a:gd name="T6" fmla="*/ 0 w 7"/>
                  <a:gd name="T7" fmla="*/ 2 h 3"/>
                  <a:gd name="T8" fmla="*/ 6 w 7"/>
                  <a:gd name="T9" fmla="*/ 1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6" y="1"/>
                    </a:moveTo>
                    <a:cubicBezTo>
                      <a:pt x="6" y="1"/>
                      <a:pt x="6" y="2"/>
                      <a:pt x="7" y="2"/>
                    </a:cubicBezTo>
                    <a:cubicBezTo>
                      <a:pt x="5" y="2"/>
                      <a:pt x="3" y="2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4" y="0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9" name="Freeform 5232"/>
              <p:cNvSpPr>
                <a:spLocks noEditPoints="1"/>
              </p:cNvSpPr>
              <p:nvPr/>
            </p:nvSpPr>
            <p:spPr bwMode="auto">
              <a:xfrm>
                <a:off x="6555" y="2684"/>
                <a:ext cx="118" cy="114"/>
              </a:xfrm>
              <a:custGeom>
                <a:gdLst>
                  <a:gd name="T0" fmla="*/ 24 w 50"/>
                  <a:gd name="T1" fmla="*/ 29 h 48"/>
                  <a:gd name="T2" fmla="*/ 20 w 50"/>
                  <a:gd name="T3" fmla="*/ 27 h 48"/>
                  <a:gd name="T4" fmla="*/ 23 w 50"/>
                  <a:gd name="T5" fmla="*/ 30 h 48"/>
                  <a:gd name="T6" fmla="*/ 25 w 50"/>
                  <a:gd name="T7" fmla="*/ 32 h 48"/>
                  <a:gd name="T8" fmla="*/ 26 w 50"/>
                  <a:gd name="T9" fmla="*/ 34 h 48"/>
                  <a:gd name="T10" fmla="*/ 29 w 50"/>
                  <a:gd name="T11" fmla="*/ 37 h 48"/>
                  <a:gd name="T12" fmla="*/ 29 w 50"/>
                  <a:gd name="T13" fmla="*/ 35 h 48"/>
                  <a:gd name="T14" fmla="*/ 38 w 50"/>
                  <a:gd name="T15" fmla="*/ 39 h 48"/>
                  <a:gd name="T16" fmla="*/ 39 w 50"/>
                  <a:gd name="T17" fmla="*/ 47 h 48"/>
                  <a:gd name="T18" fmla="*/ 41 w 50"/>
                  <a:gd name="T19" fmla="*/ 48 h 48"/>
                  <a:gd name="T20" fmla="*/ 41 w 50"/>
                  <a:gd name="T21" fmla="*/ 42 h 48"/>
                  <a:gd name="T22" fmla="*/ 49 w 50"/>
                  <a:gd name="T23" fmla="*/ 46 h 48"/>
                  <a:gd name="T24" fmla="*/ 50 w 50"/>
                  <a:gd name="T25" fmla="*/ 45 h 48"/>
                  <a:gd name="T26" fmla="*/ 41 w 50"/>
                  <a:gd name="T27" fmla="*/ 40 h 48"/>
                  <a:gd name="T28" fmla="*/ 41 w 50"/>
                  <a:gd name="T29" fmla="*/ 40 h 48"/>
                  <a:gd name="T30" fmla="*/ 39 w 50"/>
                  <a:gd name="T31" fmla="*/ 37 h 48"/>
                  <a:gd name="T32" fmla="*/ 40 w 50"/>
                  <a:gd name="T33" fmla="*/ 34 h 48"/>
                  <a:gd name="T34" fmla="*/ 39 w 50"/>
                  <a:gd name="T35" fmla="*/ 27 h 48"/>
                  <a:gd name="T36" fmla="*/ 26 w 50"/>
                  <a:gd name="T37" fmla="*/ 21 h 48"/>
                  <a:gd name="T38" fmla="*/ 26 w 50"/>
                  <a:gd name="T39" fmla="*/ 21 h 48"/>
                  <a:gd name="T40" fmla="*/ 24 w 50"/>
                  <a:gd name="T41" fmla="*/ 17 h 48"/>
                  <a:gd name="T42" fmla="*/ 20 w 50"/>
                  <a:gd name="T43" fmla="*/ 15 h 48"/>
                  <a:gd name="T44" fmla="*/ 15 w 50"/>
                  <a:gd name="T45" fmla="*/ 3 h 48"/>
                  <a:gd name="T46" fmla="*/ 3 w 50"/>
                  <a:gd name="T47" fmla="*/ 4 h 48"/>
                  <a:gd name="T48" fmla="*/ 0 w 50"/>
                  <a:gd name="T49" fmla="*/ 2 h 48"/>
                  <a:gd name="T50" fmla="*/ 2 w 50"/>
                  <a:gd name="T51" fmla="*/ 5 h 48"/>
                  <a:gd name="T52" fmla="*/ 5 w 50"/>
                  <a:gd name="T53" fmla="*/ 9 h 48"/>
                  <a:gd name="T54" fmla="*/ 7 w 50"/>
                  <a:gd name="T55" fmla="*/ 12 h 48"/>
                  <a:gd name="T56" fmla="*/ 4 w 50"/>
                  <a:gd name="T57" fmla="*/ 5 h 48"/>
                  <a:gd name="T58" fmla="*/ 14 w 50"/>
                  <a:gd name="T59" fmla="*/ 4 h 48"/>
                  <a:gd name="T60" fmla="*/ 18 w 50"/>
                  <a:gd name="T61" fmla="*/ 9 h 48"/>
                  <a:gd name="T62" fmla="*/ 19 w 50"/>
                  <a:gd name="T63" fmla="*/ 14 h 48"/>
                  <a:gd name="T64" fmla="*/ 10 w 50"/>
                  <a:gd name="T65" fmla="*/ 16 h 48"/>
                  <a:gd name="T66" fmla="*/ 9 w 50"/>
                  <a:gd name="T67" fmla="*/ 15 h 48"/>
                  <a:gd name="T68" fmla="*/ 11 w 50"/>
                  <a:gd name="T69" fmla="*/ 18 h 48"/>
                  <a:gd name="T70" fmla="*/ 11 w 50"/>
                  <a:gd name="T71" fmla="*/ 17 h 48"/>
                  <a:gd name="T72" fmla="*/ 22 w 50"/>
                  <a:gd name="T73" fmla="*/ 18 h 48"/>
                  <a:gd name="T74" fmla="*/ 24 w 50"/>
                  <a:gd name="T75" fmla="*/ 29 h 48"/>
                  <a:gd name="T76" fmla="*/ 25 w 50"/>
                  <a:gd name="T77" fmla="*/ 30 h 48"/>
                  <a:gd name="T78" fmla="*/ 26 w 50"/>
                  <a:gd name="T79" fmla="*/ 23 h 48"/>
                  <a:gd name="T80" fmla="*/ 26 w 50"/>
                  <a:gd name="T81" fmla="*/ 23 h 48"/>
                  <a:gd name="T82" fmla="*/ 36 w 50"/>
                  <a:gd name="T83" fmla="*/ 26 h 48"/>
                  <a:gd name="T84" fmla="*/ 38 w 50"/>
                  <a:gd name="T85" fmla="*/ 36 h 48"/>
                  <a:gd name="T86" fmla="*/ 28 w 50"/>
                  <a:gd name="T87" fmla="*/ 33 h 48"/>
                  <a:gd name="T88" fmla="*/ 26 w 50"/>
                  <a:gd name="T89" fmla="*/ 30 h 48"/>
                  <a:gd name="T90" fmla="*/ 25 w 50"/>
                  <a:gd name="T91" fmla="*/ 3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0" h="48">
                    <a:moveTo>
                      <a:pt x="24" y="29"/>
                    </a:moveTo>
                    <a:cubicBezTo>
                      <a:pt x="23" y="28"/>
                      <a:pt x="21" y="27"/>
                      <a:pt x="20" y="27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1"/>
                      <a:pt x="24" y="31"/>
                      <a:pt x="25" y="32"/>
                    </a:cubicBezTo>
                    <a:cubicBezTo>
                      <a:pt x="26" y="32"/>
                      <a:pt x="26" y="33"/>
                      <a:pt x="26" y="34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6"/>
                      <a:pt x="29" y="35"/>
                      <a:pt x="29" y="35"/>
                    </a:cubicBezTo>
                    <a:cubicBezTo>
                      <a:pt x="33" y="34"/>
                      <a:pt x="36" y="36"/>
                      <a:pt x="38" y="39"/>
                    </a:cubicBezTo>
                    <a:cubicBezTo>
                      <a:pt x="40" y="42"/>
                      <a:pt x="40" y="44"/>
                      <a:pt x="39" y="47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1" y="46"/>
                      <a:pt x="42" y="44"/>
                      <a:pt x="41" y="42"/>
                    </a:cubicBezTo>
                    <a:cubicBezTo>
                      <a:pt x="44" y="42"/>
                      <a:pt x="47" y="43"/>
                      <a:pt x="49" y="46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48" y="42"/>
                      <a:pt x="44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0" y="39"/>
                      <a:pt x="40" y="38"/>
                      <a:pt x="39" y="37"/>
                    </a:cubicBezTo>
                    <a:cubicBezTo>
                      <a:pt x="40" y="36"/>
                      <a:pt x="40" y="35"/>
                      <a:pt x="40" y="34"/>
                    </a:cubicBezTo>
                    <a:cubicBezTo>
                      <a:pt x="41" y="31"/>
                      <a:pt x="40" y="29"/>
                      <a:pt x="39" y="27"/>
                    </a:cubicBezTo>
                    <a:cubicBezTo>
                      <a:pt x="37" y="23"/>
                      <a:pt x="31" y="20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5" y="20"/>
                      <a:pt x="25" y="19"/>
                      <a:pt x="24" y="17"/>
                    </a:cubicBezTo>
                    <a:cubicBezTo>
                      <a:pt x="23" y="16"/>
                      <a:pt x="21" y="15"/>
                      <a:pt x="20" y="15"/>
                    </a:cubicBezTo>
                    <a:cubicBezTo>
                      <a:pt x="21" y="10"/>
                      <a:pt x="19" y="6"/>
                      <a:pt x="15" y="3"/>
                    </a:cubicBezTo>
                    <a:cubicBezTo>
                      <a:pt x="12" y="0"/>
                      <a:pt x="6" y="1"/>
                      <a:pt x="3" y="4"/>
                    </a:cubicBezTo>
                    <a:cubicBezTo>
                      <a:pt x="2" y="3"/>
                      <a:pt x="1" y="2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4" y="6"/>
                      <a:pt x="4" y="7"/>
                      <a:pt x="5" y="9"/>
                    </a:cubicBezTo>
                    <a:cubicBezTo>
                      <a:pt x="6" y="10"/>
                      <a:pt x="6" y="11"/>
                      <a:pt x="7" y="12"/>
                    </a:cubicBezTo>
                    <a:cubicBezTo>
                      <a:pt x="8" y="10"/>
                      <a:pt x="6" y="7"/>
                      <a:pt x="4" y="5"/>
                    </a:cubicBezTo>
                    <a:cubicBezTo>
                      <a:pt x="7" y="2"/>
                      <a:pt x="11" y="3"/>
                      <a:pt x="14" y="4"/>
                    </a:cubicBezTo>
                    <a:cubicBezTo>
                      <a:pt x="16" y="5"/>
                      <a:pt x="18" y="7"/>
                      <a:pt x="18" y="9"/>
                    </a:cubicBezTo>
                    <a:cubicBezTo>
                      <a:pt x="19" y="11"/>
                      <a:pt x="19" y="13"/>
                      <a:pt x="19" y="14"/>
                    </a:cubicBezTo>
                    <a:cubicBezTo>
                      <a:pt x="16" y="14"/>
                      <a:pt x="13" y="14"/>
                      <a:pt x="10" y="16"/>
                    </a:cubicBezTo>
                    <a:cubicBezTo>
                      <a:pt x="10" y="16"/>
                      <a:pt x="10" y="16"/>
                      <a:pt x="9" y="15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1" y="18"/>
                      <a:pt x="11" y="18"/>
                      <a:pt x="11" y="17"/>
                    </a:cubicBezTo>
                    <a:cubicBezTo>
                      <a:pt x="15" y="15"/>
                      <a:pt x="19" y="15"/>
                      <a:pt x="22" y="18"/>
                    </a:cubicBezTo>
                    <a:cubicBezTo>
                      <a:pt x="25" y="21"/>
                      <a:pt x="26" y="25"/>
                      <a:pt x="24" y="29"/>
                    </a:cubicBezTo>
                    <a:close/>
                    <a:moveTo>
                      <a:pt x="25" y="30"/>
                    </a:moveTo>
                    <a:cubicBezTo>
                      <a:pt x="27" y="28"/>
                      <a:pt x="27" y="25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30" y="22"/>
                      <a:pt x="34" y="24"/>
                      <a:pt x="36" y="26"/>
                    </a:cubicBezTo>
                    <a:cubicBezTo>
                      <a:pt x="39" y="28"/>
                      <a:pt x="40" y="33"/>
                      <a:pt x="38" y="36"/>
                    </a:cubicBezTo>
                    <a:cubicBezTo>
                      <a:pt x="36" y="33"/>
                      <a:pt x="32" y="32"/>
                      <a:pt x="28" y="33"/>
                    </a:cubicBezTo>
                    <a:cubicBezTo>
                      <a:pt x="28" y="32"/>
                      <a:pt x="27" y="31"/>
                      <a:pt x="26" y="30"/>
                    </a:cubicBezTo>
                    <a:cubicBezTo>
                      <a:pt x="26" y="30"/>
                      <a:pt x="26" y="30"/>
                      <a:pt x="25" y="3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0" name="Freeform 5233"/>
              <p:cNvSpPr/>
              <p:nvPr/>
            </p:nvSpPr>
            <p:spPr bwMode="auto">
              <a:xfrm>
                <a:off x="6543" y="2667"/>
                <a:ext cx="10" cy="17"/>
              </a:xfrm>
              <a:custGeom>
                <a:gdLst>
                  <a:gd name="T0" fmla="*/ 4 w 4"/>
                  <a:gd name="T1" fmla="*/ 7 h 7"/>
                  <a:gd name="T2" fmla="*/ 0 w 4"/>
                  <a:gd name="T3" fmla="*/ 0 h 7"/>
                  <a:gd name="T4" fmla="*/ 4 w 4"/>
                  <a:gd name="T5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cubicBezTo>
                      <a:pt x="3" y="5"/>
                      <a:pt x="1" y="2"/>
                      <a:pt x="0" y="0"/>
                    </a:cubicBezTo>
                    <a:cubicBezTo>
                      <a:pt x="2" y="1"/>
                      <a:pt x="4" y="4"/>
                      <a:pt x="4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1" name="Freeform 5234"/>
              <p:cNvSpPr/>
              <p:nvPr/>
            </p:nvSpPr>
            <p:spPr bwMode="auto">
              <a:xfrm>
                <a:off x="6531" y="2662"/>
                <a:ext cx="29" cy="33"/>
              </a:xfrm>
              <a:custGeom>
                <a:gdLst>
                  <a:gd name="T0" fmla="*/ 5 w 12"/>
                  <a:gd name="T1" fmla="*/ 2 h 14"/>
                  <a:gd name="T2" fmla="*/ 9 w 12"/>
                  <a:gd name="T3" fmla="*/ 9 h 14"/>
                  <a:gd name="T4" fmla="*/ 9 w 12"/>
                  <a:gd name="T5" fmla="*/ 10 h 14"/>
                  <a:gd name="T6" fmla="*/ 10 w 12"/>
                  <a:gd name="T7" fmla="*/ 11 h 14"/>
                  <a:gd name="T8" fmla="*/ 10 w 12"/>
                  <a:gd name="T9" fmla="*/ 11 h 14"/>
                  <a:gd name="T10" fmla="*/ 12 w 12"/>
                  <a:gd name="T11" fmla="*/ 14 h 14"/>
                  <a:gd name="T12" fmla="*/ 10 w 12"/>
                  <a:gd name="T13" fmla="*/ 12 h 14"/>
                  <a:gd name="T14" fmla="*/ 7 w 12"/>
                  <a:gd name="T15" fmla="*/ 12 h 14"/>
                  <a:gd name="T16" fmla="*/ 6 w 12"/>
                  <a:gd name="T17" fmla="*/ 10 h 14"/>
                  <a:gd name="T18" fmla="*/ 8 w 12"/>
                  <a:gd name="T19" fmla="*/ 10 h 14"/>
                  <a:gd name="T20" fmla="*/ 2 w 12"/>
                  <a:gd name="T21" fmla="*/ 2 h 14"/>
                  <a:gd name="T22" fmla="*/ 1 w 12"/>
                  <a:gd name="T23" fmla="*/ 1 h 14"/>
                  <a:gd name="T24" fmla="*/ 0 w 12"/>
                  <a:gd name="T25" fmla="*/ 0 h 14"/>
                  <a:gd name="T26" fmla="*/ 3 w 12"/>
                  <a:gd name="T27" fmla="*/ 0 h 14"/>
                  <a:gd name="T28" fmla="*/ 5 w 12"/>
                  <a:gd name="T29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4">
                    <a:moveTo>
                      <a:pt x="5" y="2"/>
                    </a:moveTo>
                    <a:cubicBezTo>
                      <a:pt x="6" y="4"/>
                      <a:pt x="8" y="7"/>
                      <a:pt x="9" y="9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2"/>
                      <a:pt x="12" y="13"/>
                      <a:pt x="12" y="14"/>
                    </a:cubicBezTo>
                    <a:cubicBezTo>
                      <a:pt x="12" y="13"/>
                      <a:pt x="11" y="13"/>
                      <a:pt x="10" y="12"/>
                    </a:cubicBezTo>
                    <a:cubicBezTo>
                      <a:pt x="9" y="12"/>
                      <a:pt x="8" y="12"/>
                      <a:pt x="7" y="12"/>
                    </a:cubicBezTo>
                    <a:cubicBezTo>
                      <a:pt x="6" y="11"/>
                      <a:pt x="6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7" y="6"/>
                      <a:pt x="6" y="3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2" name="Freeform 5235"/>
              <p:cNvSpPr/>
              <p:nvPr/>
            </p:nvSpPr>
            <p:spPr bwMode="auto">
              <a:xfrm>
                <a:off x="6567" y="2705"/>
                <a:ext cx="17" cy="24"/>
              </a:xfrm>
              <a:custGeom>
                <a:gdLst>
                  <a:gd name="T0" fmla="*/ 0 w 7"/>
                  <a:gd name="T1" fmla="*/ 0 h 10"/>
                  <a:gd name="T2" fmla="*/ 2 w 7"/>
                  <a:gd name="T3" fmla="*/ 3 h 10"/>
                  <a:gd name="T4" fmla="*/ 2 w 7"/>
                  <a:gd name="T5" fmla="*/ 5 h 10"/>
                  <a:gd name="T6" fmla="*/ 4 w 7"/>
                  <a:gd name="T7" fmla="*/ 6 h 10"/>
                  <a:gd name="T8" fmla="*/ 4 w 7"/>
                  <a:gd name="T9" fmla="*/ 6 h 10"/>
                  <a:gd name="T10" fmla="*/ 6 w 7"/>
                  <a:gd name="T11" fmla="*/ 9 h 10"/>
                  <a:gd name="T12" fmla="*/ 7 w 7"/>
                  <a:gd name="T13" fmla="*/ 10 h 10"/>
                  <a:gd name="T14" fmla="*/ 1 w 7"/>
                  <a:gd name="T15" fmla="*/ 4 h 10"/>
                  <a:gd name="T16" fmla="*/ 0 w 7"/>
                  <a:gd name="T17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0">
                    <a:moveTo>
                      <a:pt x="0" y="0"/>
                    </a:moveTo>
                    <a:cubicBezTo>
                      <a:pt x="1" y="1"/>
                      <a:pt x="1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3" name="Freeform 5236"/>
              <p:cNvSpPr/>
              <p:nvPr/>
            </p:nvSpPr>
            <p:spPr bwMode="auto">
              <a:xfrm>
                <a:off x="6290" y="2586"/>
                <a:ext cx="149" cy="138"/>
              </a:xfrm>
              <a:custGeom>
                <a:gdLst>
                  <a:gd name="T0" fmla="*/ 63 w 63"/>
                  <a:gd name="T1" fmla="*/ 58 h 58"/>
                  <a:gd name="T2" fmla="*/ 34 w 63"/>
                  <a:gd name="T3" fmla="*/ 52 h 58"/>
                  <a:gd name="T4" fmla="*/ 0 w 63"/>
                  <a:gd name="T5" fmla="*/ 6 h 58"/>
                  <a:gd name="T6" fmla="*/ 5 w 63"/>
                  <a:gd name="T7" fmla="*/ 0 h 58"/>
                  <a:gd name="T8" fmla="*/ 63 w 63"/>
                  <a:gd name="T9" fmla="*/ 58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7">
                    <a:moveTo>
                      <a:pt x="63" y="58"/>
                    </a:moveTo>
                    <a:cubicBezTo>
                      <a:pt x="53" y="58"/>
                      <a:pt x="43" y="56"/>
                      <a:pt x="34" y="52"/>
                    </a:cubicBezTo>
                    <a:cubicBezTo>
                      <a:pt x="15" y="44"/>
                      <a:pt x="1" y="26"/>
                      <a:pt x="0" y="6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3" y="58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4" name="Freeform 5237"/>
              <p:cNvSpPr/>
              <p:nvPr/>
            </p:nvSpPr>
            <p:spPr bwMode="auto">
              <a:xfrm>
                <a:off x="6241" y="2641"/>
                <a:ext cx="9" cy="9"/>
              </a:xfrm>
              <a:custGeom>
                <a:gdLst>
                  <a:gd name="T0" fmla="*/ 3 w 4"/>
                  <a:gd name="T1" fmla="*/ 4 h 4"/>
                  <a:gd name="T2" fmla="*/ 0 w 4"/>
                  <a:gd name="T3" fmla="*/ 3 h 4"/>
                  <a:gd name="T4" fmla="*/ 4 w 4"/>
                  <a:gd name="T5" fmla="*/ 0 h 4"/>
                  <a:gd name="T6" fmla="*/ 3 w 4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2" y="4"/>
                      <a:pt x="1" y="4"/>
                      <a:pt x="0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5" name="Freeform 5238"/>
              <p:cNvSpPr/>
              <p:nvPr/>
            </p:nvSpPr>
            <p:spPr bwMode="auto">
              <a:xfrm>
                <a:off x="6222" y="2653"/>
                <a:ext cx="23" cy="26"/>
              </a:xfrm>
              <a:custGeom>
                <a:gdLst>
                  <a:gd name="T0" fmla="*/ 7 w 10"/>
                  <a:gd name="T1" fmla="*/ 0 h 11"/>
                  <a:gd name="T2" fmla="*/ 10 w 10"/>
                  <a:gd name="T3" fmla="*/ 1 h 11"/>
                  <a:gd name="T4" fmla="*/ 7 w 10"/>
                  <a:gd name="T5" fmla="*/ 11 h 11"/>
                  <a:gd name="T6" fmla="*/ 0 w 10"/>
                  <a:gd name="T7" fmla="*/ 7 h 11"/>
                  <a:gd name="T8" fmla="*/ 0 w 10"/>
                  <a:gd name="T9" fmla="*/ 7 h 11"/>
                  <a:gd name="T10" fmla="*/ 7 w 10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7" y="0"/>
                    </a:moveTo>
                    <a:cubicBezTo>
                      <a:pt x="8" y="0"/>
                      <a:pt x="9" y="0"/>
                      <a:pt x="10" y="1"/>
                    </a:cubicBezTo>
                    <a:cubicBezTo>
                      <a:pt x="7" y="3"/>
                      <a:pt x="6" y="7"/>
                      <a:pt x="7" y="11"/>
                    </a:cubicBezTo>
                    <a:cubicBezTo>
                      <a:pt x="4" y="11"/>
                      <a:pt x="1" y="9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6" name="Freeform 5239"/>
              <p:cNvSpPr/>
              <p:nvPr/>
            </p:nvSpPr>
            <p:spPr bwMode="auto">
              <a:xfrm>
                <a:off x="6250" y="2631"/>
                <a:ext cx="26" cy="38"/>
              </a:xfrm>
              <a:custGeom>
                <a:gdLst>
                  <a:gd name="T0" fmla="*/ 1 w 11"/>
                  <a:gd name="T1" fmla="*/ 10 h 16"/>
                  <a:gd name="T2" fmla="*/ 6 w 11"/>
                  <a:gd name="T3" fmla="*/ 0 h 16"/>
                  <a:gd name="T4" fmla="*/ 6 w 11"/>
                  <a:gd name="T5" fmla="*/ 0 h 16"/>
                  <a:gd name="T6" fmla="*/ 11 w 11"/>
                  <a:gd name="T7" fmla="*/ 14 h 16"/>
                  <a:gd name="T8" fmla="*/ 1 w 11"/>
                  <a:gd name="T9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1" y="10"/>
                    </a:moveTo>
                    <a:cubicBezTo>
                      <a:pt x="0" y="7"/>
                      <a:pt x="1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5"/>
                      <a:pt x="9" y="10"/>
                      <a:pt x="11" y="14"/>
                    </a:cubicBezTo>
                    <a:cubicBezTo>
                      <a:pt x="8" y="16"/>
                      <a:pt x="3" y="14"/>
                      <a:pt x="1" y="1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7" name="Freeform 5240"/>
              <p:cNvSpPr/>
              <p:nvPr/>
            </p:nvSpPr>
            <p:spPr bwMode="auto">
              <a:xfrm>
                <a:off x="6238" y="2657"/>
                <a:ext cx="36" cy="41"/>
              </a:xfrm>
              <a:custGeom>
                <a:gdLst>
                  <a:gd name="T0" fmla="*/ 15 w 15"/>
                  <a:gd name="T1" fmla="*/ 5 h 17"/>
                  <a:gd name="T2" fmla="*/ 12 w 15"/>
                  <a:gd name="T3" fmla="*/ 12 h 17"/>
                  <a:gd name="T4" fmla="*/ 12 w 15"/>
                  <a:gd name="T5" fmla="*/ 16 h 17"/>
                  <a:gd name="T6" fmla="*/ 3 w 15"/>
                  <a:gd name="T7" fmla="*/ 12 h 17"/>
                  <a:gd name="T8" fmla="*/ 4 w 15"/>
                  <a:gd name="T9" fmla="*/ 0 h 17"/>
                  <a:gd name="T10" fmla="*/ 15 w 15"/>
                  <a:gd name="T11" fmla="*/ 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7">
                    <a:moveTo>
                      <a:pt x="15" y="5"/>
                    </a:moveTo>
                    <a:cubicBezTo>
                      <a:pt x="14" y="7"/>
                      <a:pt x="12" y="10"/>
                      <a:pt x="12" y="12"/>
                    </a:cubicBezTo>
                    <a:cubicBezTo>
                      <a:pt x="12" y="14"/>
                      <a:pt x="12" y="15"/>
                      <a:pt x="12" y="16"/>
                    </a:cubicBezTo>
                    <a:cubicBezTo>
                      <a:pt x="9" y="17"/>
                      <a:pt x="5" y="15"/>
                      <a:pt x="3" y="12"/>
                    </a:cubicBezTo>
                    <a:cubicBezTo>
                      <a:pt x="0" y="8"/>
                      <a:pt x="1" y="3"/>
                      <a:pt x="4" y="0"/>
                    </a:cubicBezTo>
                    <a:cubicBezTo>
                      <a:pt x="6" y="4"/>
                      <a:pt x="11" y="6"/>
                      <a:pt x="15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8" name="Freeform 5241"/>
              <p:cNvSpPr/>
              <p:nvPr/>
            </p:nvSpPr>
            <p:spPr bwMode="auto">
              <a:xfrm>
                <a:off x="6276" y="2710"/>
                <a:ext cx="36" cy="33"/>
              </a:xfrm>
              <a:custGeom>
                <a:gdLst>
                  <a:gd name="T0" fmla="*/ 3 w 15"/>
                  <a:gd name="T1" fmla="*/ 11 h 14"/>
                  <a:gd name="T2" fmla="*/ 1 w 15"/>
                  <a:gd name="T3" fmla="*/ 0 h 14"/>
                  <a:gd name="T4" fmla="*/ 13 w 15"/>
                  <a:gd name="T5" fmla="*/ 1 h 14"/>
                  <a:gd name="T6" fmla="*/ 15 w 15"/>
                  <a:gd name="T7" fmla="*/ 12 h 14"/>
                  <a:gd name="T8" fmla="*/ 3 w 15"/>
                  <a:gd name="T9" fmla="*/ 1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3" y="11"/>
                    </a:moveTo>
                    <a:cubicBezTo>
                      <a:pt x="0" y="8"/>
                      <a:pt x="0" y="4"/>
                      <a:pt x="1" y="0"/>
                    </a:cubicBezTo>
                    <a:cubicBezTo>
                      <a:pt x="4" y="2"/>
                      <a:pt x="9" y="3"/>
                      <a:pt x="13" y="1"/>
                    </a:cubicBezTo>
                    <a:cubicBezTo>
                      <a:pt x="12" y="4"/>
                      <a:pt x="13" y="9"/>
                      <a:pt x="15" y="12"/>
                    </a:cubicBezTo>
                    <a:cubicBezTo>
                      <a:pt x="11" y="14"/>
                      <a:pt x="7" y="14"/>
                      <a:pt x="3" y="1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9" name="Freeform 5242"/>
              <p:cNvSpPr/>
              <p:nvPr/>
            </p:nvSpPr>
            <p:spPr bwMode="auto">
              <a:xfrm>
                <a:off x="6241" y="2693"/>
                <a:ext cx="35" cy="33"/>
              </a:xfrm>
              <a:custGeom>
                <a:gdLst>
                  <a:gd name="T0" fmla="*/ 12 w 15"/>
                  <a:gd name="T1" fmla="*/ 3 h 14"/>
                  <a:gd name="T2" fmla="*/ 14 w 15"/>
                  <a:gd name="T3" fmla="*/ 5 h 14"/>
                  <a:gd name="T4" fmla="*/ 15 w 15"/>
                  <a:gd name="T5" fmla="*/ 6 h 14"/>
                  <a:gd name="T6" fmla="*/ 14 w 15"/>
                  <a:gd name="T7" fmla="*/ 13 h 14"/>
                  <a:gd name="T8" fmla="*/ 14 w 15"/>
                  <a:gd name="T9" fmla="*/ 13 h 14"/>
                  <a:gd name="T10" fmla="*/ 4 w 15"/>
                  <a:gd name="T11" fmla="*/ 10 h 14"/>
                  <a:gd name="T12" fmla="*/ 2 w 15"/>
                  <a:gd name="T13" fmla="*/ 0 h 14"/>
                  <a:gd name="T14" fmla="*/ 12 w 15"/>
                  <a:gd name="T15" fmla="*/ 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4">
                    <a:moveTo>
                      <a:pt x="12" y="3"/>
                    </a:moveTo>
                    <a:cubicBezTo>
                      <a:pt x="13" y="4"/>
                      <a:pt x="13" y="5"/>
                      <a:pt x="14" y="5"/>
                    </a:cubicBezTo>
                    <a:cubicBezTo>
                      <a:pt x="14" y="6"/>
                      <a:pt x="15" y="6"/>
                      <a:pt x="15" y="6"/>
                    </a:cubicBezTo>
                    <a:cubicBezTo>
                      <a:pt x="14" y="8"/>
                      <a:pt x="14" y="11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0" y="14"/>
                      <a:pt x="7" y="12"/>
                      <a:pt x="4" y="10"/>
                    </a:cubicBezTo>
                    <a:cubicBezTo>
                      <a:pt x="2" y="8"/>
                      <a:pt x="0" y="3"/>
                      <a:pt x="2" y="0"/>
                    </a:cubicBezTo>
                    <a:cubicBezTo>
                      <a:pt x="5" y="3"/>
                      <a:pt x="8" y="4"/>
                      <a:pt x="12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0" name="Freeform 5243"/>
              <p:cNvSpPr/>
              <p:nvPr/>
            </p:nvSpPr>
            <p:spPr bwMode="auto">
              <a:xfrm>
                <a:off x="6271" y="2669"/>
                <a:ext cx="38" cy="45"/>
              </a:xfrm>
              <a:custGeom>
                <a:gdLst>
                  <a:gd name="T0" fmla="*/ 2 w 16"/>
                  <a:gd name="T1" fmla="*/ 14 h 19"/>
                  <a:gd name="T2" fmla="*/ 0 w 16"/>
                  <a:gd name="T3" fmla="*/ 7 h 19"/>
                  <a:gd name="T4" fmla="*/ 4 w 16"/>
                  <a:gd name="T5" fmla="*/ 0 h 19"/>
                  <a:gd name="T6" fmla="*/ 11 w 16"/>
                  <a:gd name="T7" fmla="*/ 11 h 19"/>
                  <a:gd name="T8" fmla="*/ 16 w 16"/>
                  <a:gd name="T9" fmla="*/ 16 h 19"/>
                  <a:gd name="T10" fmla="*/ 2 w 16"/>
                  <a:gd name="T11" fmla="*/ 1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9">
                    <a:moveTo>
                      <a:pt x="2" y="14"/>
                    </a:moveTo>
                    <a:cubicBezTo>
                      <a:pt x="0" y="12"/>
                      <a:pt x="0" y="10"/>
                      <a:pt x="0" y="7"/>
                    </a:cubicBezTo>
                    <a:cubicBezTo>
                      <a:pt x="0" y="5"/>
                      <a:pt x="2" y="3"/>
                      <a:pt x="4" y="0"/>
                    </a:cubicBezTo>
                    <a:cubicBezTo>
                      <a:pt x="6" y="4"/>
                      <a:pt x="8" y="8"/>
                      <a:pt x="11" y="11"/>
                    </a:cubicBezTo>
                    <a:cubicBezTo>
                      <a:pt x="13" y="13"/>
                      <a:pt x="14" y="14"/>
                      <a:pt x="16" y="16"/>
                    </a:cubicBezTo>
                    <a:cubicBezTo>
                      <a:pt x="12" y="19"/>
                      <a:pt x="6" y="17"/>
                      <a:pt x="2" y="1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1" name="Freeform 5244"/>
              <p:cNvSpPr/>
              <p:nvPr/>
            </p:nvSpPr>
            <p:spPr bwMode="auto">
              <a:xfrm>
                <a:off x="6304" y="2710"/>
                <a:ext cx="43" cy="38"/>
              </a:xfrm>
              <a:custGeom>
                <a:gdLst>
                  <a:gd name="T0" fmla="*/ 6 w 18"/>
                  <a:gd name="T1" fmla="*/ 13 h 16"/>
                  <a:gd name="T2" fmla="*/ 3 w 18"/>
                  <a:gd name="T3" fmla="*/ 0 h 16"/>
                  <a:gd name="T4" fmla="*/ 18 w 18"/>
                  <a:gd name="T5" fmla="*/ 10 h 16"/>
                  <a:gd name="T6" fmla="*/ 6 w 18"/>
                  <a:gd name="T7" fmla="*/ 1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6">
                    <a:moveTo>
                      <a:pt x="6" y="13"/>
                    </a:moveTo>
                    <a:cubicBezTo>
                      <a:pt x="3" y="11"/>
                      <a:pt x="0" y="3"/>
                      <a:pt x="3" y="0"/>
                    </a:cubicBezTo>
                    <a:cubicBezTo>
                      <a:pt x="8" y="4"/>
                      <a:pt x="13" y="7"/>
                      <a:pt x="18" y="10"/>
                    </a:cubicBezTo>
                    <a:cubicBezTo>
                      <a:pt x="16" y="15"/>
                      <a:pt x="11" y="16"/>
                      <a:pt x="6" y="1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2" name="Freeform 5245"/>
              <p:cNvSpPr/>
              <p:nvPr/>
            </p:nvSpPr>
            <p:spPr bwMode="auto">
              <a:xfrm>
                <a:off x="6340" y="2767"/>
                <a:ext cx="40" cy="31"/>
              </a:xfrm>
              <a:custGeom>
                <a:gdLst>
                  <a:gd name="T0" fmla="*/ 7 w 17"/>
                  <a:gd name="T1" fmla="*/ 12 h 13"/>
                  <a:gd name="T2" fmla="*/ 0 w 17"/>
                  <a:gd name="T3" fmla="*/ 4 h 13"/>
                  <a:gd name="T4" fmla="*/ 9 w 17"/>
                  <a:gd name="T5" fmla="*/ 0 h 13"/>
                  <a:gd name="T6" fmla="*/ 11 w 17"/>
                  <a:gd name="T7" fmla="*/ 1 h 13"/>
                  <a:gd name="T8" fmla="*/ 11 w 17"/>
                  <a:gd name="T9" fmla="*/ 1 h 13"/>
                  <a:gd name="T10" fmla="*/ 17 w 17"/>
                  <a:gd name="T11" fmla="*/ 9 h 13"/>
                  <a:gd name="T12" fmla="*/ 7 w 17"/>
                  <a:gd name="T13" fmla="*/ 12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7" y="12"/>
                    </a:moveTo>
                    <a:cubicBezTo>
                      <a:pt x="3" y="11"/>
                      <a:pt x="1" y="8"/>
                      <a:pt x="0" y="4"/>
                    </a:cubicBezTo>
                    <a:cubicBezTo>
                      <a:pt x="4" y="4"/>
                      <a:pt x="7" y="3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4"/>
                      <a:pt x="14" y="8"/>
                      <a:pt x="17" y="9"/>
                    </a:cubicBezTo>
                    <a:cubicBezTo>
                      <a:pt x="14" y="13"/>
                      <a:pt x="10" y="13"/>
                      <a:pt x="7" y="1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3" name="Freeform 5246"/>
              <p:cNvSpPr/>
              <p:nvPr/>
            </p:nvSpPr>
            <p:spPr bwMode="auto">
              <a:xfrm>
                <a:off x="6295" y="2793"/>
                <a:ext cx="28" cy="54"/>
              </a:xfrm>
              <a:custGeom>
                <a:gdLst>
                  <a:gd name="T0" fmla="*/ 12 w 12"/>
                  <a:gd name="T1" fmla="*/ 10 h 23"/>
                  <a:gd name="T2" fmla="*/ 11 w 12"/>
                  <a:gd name="T3" fmla="*/ 14 h 23"/>
                  <a:gd name="T4" fmla="*/ 6 w 12"/>
                  <a:gd name="T5" fmla="*/ 22 h 23"/>
                  <a:gd name="T6" fmla="*/ 3 w 12"/>
                  <a:gd name="T7" fmla="*/ 12 h 23"/>
                  <a:gd name="T8" fmla="*/ 7 w 12"/>
                  <a:gd name="T9" fmla="*/ 5 h 23"/>
                  <a:gd name="T10" fmla="*/ 11 w 12"/>
                  <a:gd name="T11" fmla="*/ 0 h 23"/>
                  <a:gd name="T12" fmla="*/ 12 w 12"/>
                  <a:gd name="T13" fmla="*/ 1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3">
                    <a:moveTo>
                      <a:pt x="12" y="10"/>
                    </a:moveTo>
                    <a:cubicBezTo>
                      <a:pt x="12" y="11"/>
                      <a:pt x="12" y="13"/>
                      <a:pt x="11" y="14"/>
                    </a:cubicBezTo>
                    <a:cubicBezTo>
                      <a:pt x="11" y="18"/>
                      <a:pt x="10" y="23"/>
                      <a:pt x="6" y="22"/>
                    </a:cubicBezTo>
                    <a:cubicBezTo>
                      <a:pt x="0" y="22"/>
                      <a:pt x="1" y="15"/>
                      <a:pt x="3" y="12"/>
                    </a:cubicBezTo>
                    <a:cubicBezTo>
                      <a:pt x="4" y="9"/>
                      <a:pt x="6" y="7"/>
                      <a:pt x="7" y="5"/>
                    </a:cubicBezTo>
                    <a:cubicBezTo>
                      <a:pt x="9" y="3"/>
                      <a:pt x="10" y="2"/>
                      <a:pt x="11" y="0"/>
                    </a:cubicBezTo>
                    <a:cubicBezTo>
                      <a:pt x="12" y="3"/>
                      <a:pt x="12" y="7"/>
                      <a:pt x="12" y="1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4" name="Freeform 5247"/>
              <p:cNvSpPr/>
              <p:nvPr/>
            </p:nvSpPr>
            <p:spPr bwMode="auto">
              <a:xfrm>
                <a:off x="6205" y="2672"/>
                <a:ext cx="180" cy="142"/>
              </a:xfrm>
              <a:custGeom>
                <a:gdLst>
                  <a:gd name="T0" fmla="*/ 14 w 76"/>
                  <a:gd name="T1" fmla="*/ 5 h 60"/>
                  <a:gd name="T2" fmla="*/ 15 w 76"/>
                  <a:gd name="T3" fmla="*/ 5 h 60"/>
                  <a:gd name="T4" fmla="*/ 16 w 76"/>
                  <a:gd name="T5" fmla="*/ 8 h 60"/>
                  <a:gd name="T6" fmla="*/ 15 w 76"/>
                  <a:gd name="T7" fmla="*/ 11 h 60"/>
                  <a:gd name="T8" fmla="*/ 16 w 76"/>
                  <a:gd name="T9" fmla="*/ 18 h 60"/>
                  <a:gd name="T10" fmla="*/ 29 w 76"/>
                  <a:gd name="T11" fmla="*/ 23 h 60"/>
                  <a:gd name="T12" fmla="*/ 29 w 76"/>
                  <a:gd name="T13" fmla="*/ 23 h 60"/>
                  <a:gd name="T14" fmla="*/ 32 w 76"/>
                  <a:gd name="T15" fmla="*/ 27 h 60"/>
                  <a:gd name="T16" fmla="*/ 35 w 76"/>
                  <a:gd name="T17" fmla="*/ 30 h 60"/>
                  <a:gd name="T18" fmla="*/ 40 w 76"/>
                  <a:gd name="T19" fmla="*/ 42 h 60"/>
                  <a:gd name="T20" fmla="*/ 52 w 76"/>
                  <a:gd name="T21" fmla="*/ 41 h 60"/>
                  <a:gd name="T22" fmla="*/ 55 w 76"/>
                  <a:gd name="T23" fmla="*/ 43 h 60"/>
                  <a:gd name="T24" fmla="*/ 56 w 76"/>
                  <a:gd name="T25" fmla="*/ 43 h 60"/>
                  <a:gd name="T26" fmla="*/ 63 w 76"/>
                  <a:gd name="T27" fmla="*/ 53 h 60"/>
                  <a:gd name="T28" fmla="*/ 75 w 76"/>
                  <a:gd name="T29" fmla="*/ 50 h 60"/>
                  <a:gd name="T30" fmla="*/ 75 w 76"/>
                  <a:gd name="T31" fmla="*/ 50 h 60"/>
                  <a:gd name="T32" fmla="*/ 76 w 76"/>
                  <a:gd name="T33" fmla="*/ 50 h 60"/>
                  <a:gd name="T34" fmla="*/ 66 w 76"/>
                  <a:gd name="T35" fmla="*/ 60 h 60"/>
                  <a:gd name="T36" fmla="*/ 60 w 76"/>
                  <a:gd name="T37" fmla="*/ 59 h 60"/>
                  <a:gd name="T38" fmla="*/ 51 w 76"/>
                  <a:gd name="T39" fmla="*/ 49 h 60"/>
                  <a:gd name="T40" fmla="*/ 50 w 76"/>
                  <a:gd name="T41" fmla="*/ 49 h 60"/>
                  <a:gd name="T42" fmla="*/ 28 w 76"/>
                  <a:gd name="T43" fmla="*/ 32 h 60"/>
                  <a:gd name="T44" fmla="*/ 28 w 76"/>
                  <a:gd name="T45" fmla="*/ 32 h 60"/>
                  <a:gd name="T46" fmla="*/ 27 w 76"/>
                  <a:gd name="T47" fmla="*/ 31 h 60"/>
                  <a:gd name="T48" fmla="*/ 12 w 76"/>
                  <a:gd name="T49" fmla="*/ 24 h 60"/>
                  <a:gd name="T50" fmla="*/ 9 w 76"/>
                  <a:gd name="T51" fmla="*/ 10 h 60"/>
                  <a:gd name="T52" fmla="*/ 8 w 76"/>
                  <a:gd name="T53" fmla="*/ 9 h 60"/>
                  <a:gd name="T54" fmla="*/ 2 w 76"/>
                  <a:gd name="T55" fmla="*/ 6 h 60"/>
                  <a:gd name="T56" fmla="*/ 0 w 76"/>
                  <a:gd name="T57" fmla="*/ 5 h 60"/>
                  <a:gd name="T58" fmla="*/ 6 w 76"/>
                  <a:gd name="T59" fmla="*/ 0 h 60"/>
                  <a:gd name="T60" fmla="*/ 14 w 76"/>
                  <a:gd name="T61" fmla="*/ 5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6" h="60"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5" y="6"/>
                      <a:pt x="16" y="7"/>
                      <a:pt x="16" y="8"/>
                    </a:cubicBezTo>
                    <a:cubicBezTo>
                      <a:pt x="15" y="9"/>
                      <a:pt x="15" y="10"/>
                      <a:pt x="15" y="11"/>
                    </a:cubicBezTo>
                    <a:cubicBezTo>
                      <a:pt x="15" y="14"/>
                      <a:pt x="15" y="16"/>
                      <a:pt x="16" y="18"/>
                    </a:cubicBezTo>
                    <a:cubicBezTo>
                      <a:pt x="19" y="22"/>
                      <a:pt x="25" y="25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0" y="25"/>
                      <a:pt x="31" y="26"/>
                      <a:pt x="32" y="27"/>
                    </a:cubicBezTo>
                    <a:cubicBezTo>
                      <a:pt x="33" y="29"/>
                      <a:pt x="34" y="30"/>
                      <a:pt x="35" y="30"/>
                    </a:cubicBezTo>
                    <a:cubicBezTo>
                      <a:pt x="35" y="35"/>
                      <a:pt x="36" y="39"/>
                      <a:pt x="40" y="42"/>
                    </a:cubicBezTo>
                    <a:cubicBezTo>
                      <a:pt x="44" y="44"/>
                      <a:pt x="49" y="44"/>
                      <a:pt x="52" y="41"/>
                    </a:cubicBezTo>
                    <a:cubicBezTo>
                      <a:pt x="53" y="42"/>
                      <a:pt x="54" y="43"/>
                      <a:pt x="55" y="43"/>
                    </a:cubicBezTo>
                    <a:cubicBezTo>
                      <a:pt x="55" y="43"/>
                      <a:pt x="56" y="43"/>
                      <a:pt x="56" y="43"/>
                    </a:cubicBezTo>
                    <a:cubicBezTo>
                      <a:pt x="55" y="48"/>
                      <a:pt x="59" y="52"/>
                      <a:pt x="63" y="53"/>
                    </a:cubicBezTo>
                    <a:cubicBezTo>
                      <a:pt x="67" y="55"/>
                      <a:pt x="72" y="54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6" y="50"/>
                      <a:pt x="76" y="5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4" y="60"/>
                      <a:pt x="62" y="60"/>
                      <a:pt x="60" y="59"/>
                    </a:cubicBezTo>
                    <a:cubicBezTo>
                      <a:pt x="56" y="57"/>
                      <a:pt x="51" y="54"/>
                      <a:pt x="51" y="49"/>
                    </a:cubicBezTo>
                    <a:cubicBezTo>
                      <a:pt x="51" y="49"/>
                      <a:pt x="50" y="48"/>
                      <a:pt x="50" y="49"/>
                    </a:cubicBezTo>
                    <a:cubicBezTo>
                      <a:pt x="39" y="53"/>
                      <a:pt x="28" y="4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1"/>
                      <a:pt x="28" y="31"/>
                      <a:pt x="27" y="31"/>
                    </a:cubicBezTo>
                    <a:cubicBezTo>
                      <a:pt x="22" y="31"/>
                      <a:pt x="16" y="28"/>
                      <a:pt x="12" y="24"/>
                    </a:cubicBezTo>
                    <a:cubicBezTo>
                      <a:pt x="10" y="21"/>
                      <a:pt x="8" y="14"/>
                      <a:pt x="9" y="10"/>
                    </a:cubicBezTo>
                    <a:cubicBezTo>
                      <a:pt x="9" y="10"/>
                      <a:pt x="9" y="9"/>
                      <a:pt x="8" y="9"/>
                    </a:cubicBezTo>
                    <a:cubicBezTo>
                      <a:pt x="6" y="8"/>
                      <a:pt x="4" y="8"/>
                      <a:pt x="2" y="6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3"/>
                      <a:pt x="11" y="5"/>
                      <a:pt x="14" y="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5" name="Freeform 5248"/>
              <p:cNvSpPr/>
              <p:nvPr/>
            </p:nvSpPr>
            <p:spPr bwMode="auto">
              <a:xfrm>
                <a:off x="6231" y="2752"/>
                <a:ext cx="36" cy="48"/>
              </a:xfrm>
              <a:custGeom>
                <a:gdLst>
                  <a:gd name="T0" fmla="*/ 12 w 15"/>
                  <a:gd name="T1" fmla="*/ 10 h 20"/>
                  <a:gd name="T2" fmla="*/ 3 w 15"/>
                  <a:gd name="T3" fmla="*/ 15 h 20"/>
                  <a:gd name="T4" fmla="*/ 6 w 15"/>
                  <a:gd name="T5" fmla="*/ 6 h 20"/>
                  <a:gd name="T6" fmla="*/ 15 w 15"/>
                  <a:gd name="T7" fmla="*/ 0 h 20"/>
                  <a:gd name="T8" fmla="*/ 12 w 15"/>
                  <a:gd name="T9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0">
                    <a:moveTo>
                      <a:pt x="12" y="10"/>
                    </a:moveTo>
                    <a:cubicBezTo>
                      <a:pt x="10" y="14"/>
                      <a:pt x="7" y="20"/>
                      <a:pt x="3" y="15"/>
                    </a:cubicBezTo>
                    <a:cubicBezTo>
                      <a:pt x="0" y="12"/>
                      <a:pt x="4" y="8"/>
                      <a:pt x="6" y="6"/>
                    </a:cubicBezTo>
                    <a:cubicBezTo>
                      <a:pt x="9" y="3"/>
                      <a:pt x="12" y="1"/>
                      <a:pt x="15" y="0"/>
                    </a:cubicBezTo>
                    <a:cubicBezTo>
                      <a:pt x="13" y="3"/>
                      <a:pt x="13" y="7"/>
                      <a:pt x="12" y="1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107" name="Group 5450"/>
            <p:cNvGrpSpPr/>
            <p:nvPr/>
          </p:nvGrpSpPr>
          <p:grpSpPr>
            <a:xfrm>
              <a:off x="5886" y="2290"/>
              <a:ext cx="681" cy="562"/>
              <a:chOff x="5886" y="2290"/>
              <a:chExt cx="681" cy="562"/>
            </a:xfrm>
          </p:grpSpPr>
          <p:sp>
            <p:nvSpPr>
              <p:cNvPr id="6386" name="Freeform 5250"/>
              <p:cNvSpPr/>
              <p:nvPr/>
            </p:nvSpPr>
            <p:spPr bwMode="auto">
              <a:xfrm>
                <a:off x="6174" y="2698"/>
                <a:ext cx="45" cy="47"/>
              </a:xfrm>
              <a:custGeom>
                <a:gdLst>
                  <a:gd name="T0" fmla="*/ 5 w 19"/>
                  <a:gd name="T1" fmla="*/ 16 h 20"/>
                  <a:gd name="T2" fmla="*/ 9 w 19"/>
                  <a:gd name="T3" fmla="*/ 6 h 20"/>
                  <a:gd name="T4" fmla="*/ 19 w 19"/>
                  <a:gd name="T5" fmla="*/ 0 h 20"/>
                  <a:gd name="T6" fmla="*/ 5 w 19"/>
                  <a:gd name="T7" fmla="*/ 16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5" y="16"/>
                    </a:moveTo>
                    <a:cubicBezTo>
                      <a:pt x="0" y="13"/>
                      <a:pt x="7" y="7"/>
                      <a:pt x="9" y="6"/>
                    </a:cubicBezTo>
                    <a:cubicBezTo>
                      <a:pt x="12" y="4"/>
                      <a:pt x="15" y="2"/>
                      <a:pt x="19" y="0"/>
                    </a:cubicBezTo>
                    <a:cubicBezTo>
                      <a:pt x="16" y="6"/>
                      <a:pt x="12" y="20"/>
                      <a:pt x="5" y="1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7" name="Freeform 5251"/>
              <p:cNvSpPr/>
              <p:nvPr/>
            </p:nvSpPr>
            <p:spPr bwMode="auto">
              <a:xfrm>
                <a:off x="6368" y="2755"/>
                <a:ext cx="36" cy="33"/>
              </a:xfrm>
              <a:custGeom>
                <a:gdLst>
                  <a:gd name="T0" fmla="*/ 8 w 15"/>
                  <a:gd name="T1" fmla="*/ 14 h 14"/>
                  <a:gd name="T2" fmla="*/ 0 w 15"/>
                  <a:gd name="T3" fmla="*/ 6 h 14"/>
                  <a:gd name="T4" fmla="*/ 11 w 15"/>
                  <a:gd name="T5" fmla="*/ 0 h 14"/>
                  <a:gd name="T6" fmla="*/ 15 w 15"/>
                  <a:gd name="T7" fmla="*/ 7 h 14"/>
                  <a:gd name="T8" fmla="*/ 9 w 15"/>
                  <a:gd name="T9" fmla="*/ 14 h 14"/>
                  <a:gd name="T10" fmla="*/ 8 w 15"/>
                  <a:gd name="T11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8" y="14"/>
                    </a:moveTo>
                    <a:cubicBezTo>
                      <a:pt x="3" y="13"/>
                      <a:pt x="2" y="10"/>
                      <a:pt x="0" y="6"/>
                    </a:cubicBezTo>
                    <a:cubicBezTo>
                      <a:pt x="5" y="7"/>
                      <a:pt x="9" y="4"/>
                      <a:pt x="11" y="0"/>
                    </a:cubicBezTo>
                    <a:cubicBezTo>
                      <a:pt x="12" y="3"/>
                      <a:pt x="13" y="5"/>
                      <a:pt x="15" y="7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8" y="14"/>
                      <a:pt x="8" y="1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8" name="Freeform 5252"/>
              <p:cNvSpPr/>
              <p:nvPr/>
            </p:nvSpPr>
            <p:spPr bwMode="auto">
              <a:xfrm>
                <a:off x="6290" y="2741"/>
                <a:ext cx="36" cy="33"/>
              </a:xfrm>
              <a:custGeom>
                <a:gdLst>
                  <a:gd name="T0" fmla="*/ 9 w 15"/>
                  <a:gd name="T1" fmla="*/ 0 h 14"/>
                  <a:gd name="T2" fmla="*/ 10 w 15"/>
                  <a:gd name="T3" fmla="*/ 0 h 14"/>
                  <a:gd name="T4" fmla="*/ 12 w 15"/>
                  <a:gd name="T5" fmla="*/ 2 h 14"/>
                  <a:gd name="T6" fmla="*/ 15 w 15"/>
                  <a:gd name="T7" fmla="*/ 11 h 14"/>
                  <a:gd name="T8" fmla="*/ 5 w 15"/>
                  <a:gd name="T9" fmla="*/ 12 h 14"/>
                  <a:gd name="T10" fmla="*/ 1 w 15"/>
                  <a:gd name="T11" fmla="*/ 7 h 14"/>
                  <a:gd name="T12" fmla="*/ 0 w 15"/>
                  <a:gd name="T13" fmla="*/ 2 h 14"/>
                  <a:gd name="T14" fmla="*/ 9 w 15"/>
                  <a:gd name="T15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4">
                    <a:moveTo>
                      <a:pt x="9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2"/>
                    </a:cubicBezTo>
                    <a:cubicBezTo>
                      <a:pt x="11" y="5"/>
                      <a:pt x="13" y="9"/>
                      <a:pt x="15" y="11"/>
                    </a:cubicBezTo>
                    <a:cubicBezTo>
                      <a:pt x="12" y="14"/>
                      <a:pt x="8" y="13"/>
                      <a:pt x="5" y="12"/>
                    </a:cubicBezTo>
                    <a:cubicBezTo>
                      <a:pt x="3" y="11"/>
                      <a:pt x="2" y="9"/>
                      <a:pt x="1" y="7"/>
                    </a:cubicBezTo>
                    <a:cubicBezTo>
                      <a:pt x="0" y="5"/>
                      <a:pt x="1" y="3"/>
                      <a:pt x="0" y="2"/>
                    </a:cubicBezTo>
                    <a:cubicBezTo>
                      <a:pt x="3" y="2"/>
                      <a:pt x="6" y="1"/>
                      <a:pt x="9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9" name="Freeform 5253"/>
              <p:cNvSpPr/>
              <p:nvPr/>
            </p:nvSpPr>
            <p:spPr bwMode="auto">
              <a:xfrm>
                <a:off x="6321" y="2741"/>
                <a:ext cx="38" cy="33"/>
              </a:xfrm>
              <a:custGeom>
                <a:gdLst>
                  <a:gd name="T0" fmla="*/ 16 w 16"/>
                  <a:gd name="T1" fmla="*/ 10 h 14"/>
                  <a:gd name="T2" fmla="*/ 16 w 16"/>
                  <a:gd name="T3" fmla="*/ 10 h 14"/>
                  <a:gd name="T4" fmla="*/ 6 w 16"/>
                  <a:gd name="T5" fmla="*/ 12 h 14"/>
                  <a:gd name="T6" fmla="*/ 1 w 16"/>
                  <a:gd name="T7" fmla="*/ 3 h 14"/>
                  <a:gd name="T8" fmla="*/ 11 w 16"/>
                  <a:gd name="T9" fmla="*/ 0 h 14"/>
                  <a:gd name="T10" fmla="*/ 12 w 16"/>
                  <a:gd name="T11" fmla="*/ 5 h 14"/>
                  <a:gd name="T12" fmla="*/ 16 w 16"/>
                  <a:gd name="T13" fmla="*/ 1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16" y="10"/>
                    </a:move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4"/>
                      <a:pt x="9" y="14"/>
                      <a:pt x="6" y="12"/>
                    </a:cubicBezTo>
                    <a:cubicBezTo>
                      <a:pt x="3" y="11"/>
                      <a:pt x="0" y="6"/>
                      <a:pt x="1" y="3"/>
                    </a:cubicBezTo>
                    <a:cubicBezTo>
                      <a:pt x="4" y="4"/>
                      <a:pt x="8" y="3"/>
                      <a:pt x="11" y="0"/>
                    </a:cubicBezTo>
                    <a:cubicBezTo>
                      <a:pt x="11" y="2"/>
                      <a:pt x="11" y="3"/>
                      <a:pt x="12" y="5"/>
                    </a:cubicBezTo>
                    <a:cubicBezTo>
                      <a:pt x="13" y="7"/>
                      <a:pt x="14" y="9"/>
                      <a:pt x="16" y="1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0" name="Freeform 5254"/>
              <p:cNvSpPr/>
              <p:nvPr/>
            </p:nvSpPr>
            <p:spPr bwMode="auto">
              <a:xfrm>
                <a:off x="6349" y="2736"/>
                <a:ext cx="43" cy="31"/>
              </a:xfrm>
              <a:custGeom>
                <a:gdLst>
                  <a:gd name="T0" fmla="*/ 2 w 18"/>
                  <a:gd name="T1" fmla="*/ 8 h 13"/>
                  <a:gd name="T2" fmla="*/ 1 w 18"/>
                  <a:gd name="T3" fmla="*/ 0 h 13"/>
                  <a:gd name="T4" fmla="*/ 18 w 18"/>
                  <a:gd name="T5" fmla="*/ 5 h 13"/>
                  <a:gd name="T6" fmla="*/ 8 w 18"/>
                  <a:gd name="T7" fmla="*/ 12 h 13"/>
                  <a:gd name="T8" fmla="*/ 2 w 18"/>
                  <a:gd name="T9" fmla="*/ 8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3">
                    <a:moveTo>
                      <a:pt x="2" y="8"/>
                    </a:moveTo>
                    <a:cubicBezTo>
                      <a:pt x="1" y="6"/>
                      <a:pt x="0" y="2"/>
                      <a:pt x="1" y="0"/>
                    </a:cubicBezTo>
                    <a:cubicBezTo>
                      <a:pt x="7" y="2"/>
                      <a:pt x="13" y="4"/>
                      <a:pt x="18" y="5"/>
                    </a:cubicBezTo>
                    <a:cubicBezTo>
                      <a:pt x="17" y="10"/>
                      <a:pt x="14" y="13"/>
                      <a:pt x="8" y="12"/>
                    </a:cubicBezTo>
                    <a:cubicBezTo>
                      <a:pt x="6" y="12"/>
                      <a:pt x="4" y="10"/>
                      <a:pt x="2" y="8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1" name="Freeform 5255"/>
              <p:cNvSpPr/>
              <p:nvPr/>
            </p:nvSpPr>
            <p:spPr bwMode="auto">
              <a:xfrm>
                <a:off x="6399" y="2750"/>
                <a:ext cx="24" cy="19"/>
              </a:xfrm>
              <a:custGeom>
                <a:gdLst>
                  <a:gd name="T0" fmla="*/ 0 w 10"/>
                  <a:gd name="T1" fmla="*/ 0 h 8"/>
                  <a:gd name="T2" fmla="*/ 10 w 10"/>
                  <a:gd name="T3" fmla="*/ 1 h 8"/>
                  <a:gd name="T4" fmla="*/ 3 w 10"/>
                  <a:gd name="T5" fmla="*/ 8 h 8"/>
                  <a:gd name="T6" fmla="*/ 0 w 10"/>
                  <a:gd name="T7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0"/>
                    </a:moveTo>
                    <a:cubicBezTo>
                      <a:pt x="3" y="1"/>
                      <a:pt x="7" y="1"/>
                      <a:pt x="10" y="1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6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2" name="Freeform 5256"/>
              <p:cNvSpPr/>
              <p:nvPr/>
            </p:nvSpPr>
            <p:spPr bwMode="auto">
              <a:xfrm>
                <a:off x="6267" y="2605"/>
                <a:ext cx="179" cy="143"/>
              </a:xfrm>
              <a:custGeom>
                <a:gdLst>
                  <a:gd name="T0" fmla="*/ 14 w 76"/>
                  <a:gd name="T1" fmla="*/ 20 h 60"/>
                  <a:gd name="T2" fmla="*/ 72 w 76"/>
                  <a:gd name="T3" fmla="*/ 52 h 60"/>
                  <a:gd name="T4" fmla="*/ 75 w 76"/>
                  <a:gd name="T5" fmla="*/ 52 h 60"/>
                  <a:gd name="T6" fmla="*/ 75 w 76"/>
                  <a:gd name="T7" fmla="*/ 52 h 60"/>
                  <a:gd name="T8" fmla="*/ 76 w 76"/>
                  <a:gd name="T9" fmla="*/ 53 h 60"/>
                  <a:gd name="T10" fmla="*/ 68 w 76"/>
                  <a:gd name="T11" fmla="*/ 60 h 60"/>
                  <a:gd name="T12" fmla="*/ 58 w 76"/>
                  <a:gd name="T13" fmla="*/ 59 h 60"/>
                  <a:gd name="T14" fmla="*/ 18 w 76"/>
                  <a:gd name="T15" fmla="*/ 40 h 60"/>
                  <a:gd name="T16" fmla="*/ 0 w 76"/>
                  <a:gd name="T17" fmla="*/ 8 h 60"/>
                  <a:gd name="T18" fmla="*/ 8 w 76"/>
                  <a:gd name="T19" fmla="*/ 0 h 60"/>
                  <a:gd name="T20" fmla="*/ 14 w 76"/>
                  <a:gd name="T21" fmla="*/ 20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60">
                    <a:moveTo>
                      <a:pt x="14" y="20"/>
                    </a:moveTo>
                    <a:cubicBezTo>
                      <a:pt x="25" y="41"/>
                      <a:pt x="49" y="51"/>
                      <a:pt x="72" y="52"/>
                    </a:cubicBezTo>
                    <a:cubicBezTo>
                      <a:pt x="73" y="52"/>
                      <a:pt x="74" y="52"/>
                      <a:pt x="75" y="52"/>
                    </a:cubicBezTo>
                    <a:cubicBezTo>
                      <a:pt x="75" y="52"/>
                      <a:pt x="75" y="52"/>
                      <a:pt x="75" y="52"/>
                    </a:cubicBezTo>
                    <a:cubicBezTo>
                      <a:pt x="76" y="53"/>
                      <a:pt x="76" y="53"/>
                      <a:pt x="76" y="53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5" y="60"/>
                      <a:pt x="61" y="60"/>
                      <a:pt x="58" y="59"/>
                    </a:cubicBezTo>
                    <a:cubicBezTo>
                      <a:pt x="43" y="57"/>
                      <a:pt x="29" y="51"/>
                      <a:pt x="18" y="40"/>
                    </a:cubicBezTo>
                    <a:cubicBezTo>
                      <a:pt x="9" y="31"/>
                      <a:pt x="3" y="20"/>
                      <a:pt x="0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7"/>
                      <a:pt x="10" y="13"/>
                      <a:pt x="14" y="2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3" name="Freeform 5257"/>
              <p:cNvSpPr>
                <a:spLocks noEditPoints="1"/>
              </p:cNvSpPr>
              <p:nvPr/>
            </p:nvSpPr>
            <p:spPr bwMode="auto">
              <a:xfrm>
                <a:off x="6172" y="2684"/>
                <a:ext cx="189" cy="168"/>
              </a:xfrm>
              <a:custGeom>
                <a:gdLst>
                  <a:gd name="T0" fmla="*/ 14 w 80"/>
                  <a:gd name="T1" fmla="*/ 0 h 71"/>
                  <a:gd name="T2" fmla="*/ 13 w 80"/>
                  <a:gd name="T3" fmla="*/ 1 h 71"/>
                  <a:gd name="T4" fmla="*/ 19 w 80"/>
                  <a:gd name="T5" fmla="*/ 5 h 71"/>
                  <a:gd name="T6" fmla="*/ 14 w 80"/>
                  <a:gd name="T7" fmla="*/ 8 h 71"/>
                  <a:gd name="T8" fmla="*/ 7 w 80"/>
                  <a:gd name="T9" fmla="*/ 12 h 71"/>
                  <a:gd name="T10" fmla="*/ 4 w 80"/>
                  <a:gd name="T11" fmla="*/ 22 h 71"/>
                  <a:gd name="T12" fmla="*/ 12 w 80"/>
                  <a:gd name="T13" fmla="*/ 22 h 71"/>
                  <a:gd name="T14" fmla="*/ 21 w 80"/>
                  <a:gd name="T15" fmla="*/ 8 h 71"/>
                  <a:gd name="T16" fmla="*/ 25 w 80"/>
                  <a:gd name="T17" fmla="*/ 20 h 71"/>
                  <a:gd name="T18" fmla="*/ 39 w 80"/>
                  <a:gd name="T19" fmla="*/ 27 h 71"/>
                  <a:gd name="T20" fmla="*/ 27 w 80"/>
                  <a:gd name="T21" fmla="*/ 46 h 71"/>
                  <a:gd name="T22" fmla="*/ 36 w 80"/>
                  <a:gd name="T23" fmla="*/ 45 h 71"/>
                  <a:gd name="T24" fmla="*/ 39 w 80"/>
                  <a:gd name="T25" fmla="*/ 38 h 71"/>
                  <a:gd name="T26" fmla="*/ 41 w 80"/>
                  <a:gd name="T27" fmla="*/ 30 h 71"/>
                  <a:gd name="T28" fmla="*/ 62 w 80"/>
                  <a:gd name="T29" fmla="*/ 46 h 71"/>
                  <a:gd name="T30" fmla="*/ 56 w 80"/>
                  <a:gd name="T31" fmla="*/ 52 h 71"/>
                  <a:gd name="T32" fmla="*/ 53 w 80"/>
                  <a:gd name="T33" fmla="*/ 60 h 71"/>
                  <a:gd name="T34" fmla="*/ 57 w 80"/>
                  <a:gd name="T35" fmla="*/ 70 h 71"/>
                  <a:gd name="T36" fmla="*/ 65 w 80"/>
                  <a:gd name="T37" fmla="*/ 63 h 71"/>
                  <a:gd name="T38" fmla="*/ 65 w 80"/>
                  <a:gd name="T39" fmla="*/ 57 h 71"/>
                  <a:gd name="T40" fmla="*/ 65 w 80"/>
                  <a:gd name="T41" fmla="*/ 50 h 71"/>
                  <a:gd name="T42" fmla="*/ 73 w 80"/>
                  <a:gd name="T43" fmla="*/ 56 h 71"/>
                  <a:gd name="T44" fmla="*/ 78 w 80"/>
                  <a:gd name="T45" fmla="*/ 57 h 71"/>
                  <a:gd name="T46" fmla="*/ 80 w 80"/>
                  <a:gd name="T47" fmla="*/ 55 h 71"/>
                  <a:gd name="T48" fmla="*/ 74 w 80"/>
                  <a:gd name="T49" fmla="*/ 54 h 71"/>
                  <a:gd name="T50" fmla="*/ 65 w 80"/>
                  <a:gd name="T51" fmla="*/ 44 h 71"/>
                  <a:gd name="T52" fmla="*/ 64 w 80"/>
                  <a:gd name="T53" fmla="*/ 44 h 71"/>
                  <a:gd name="T54" fmla="*/ 42 w 80"/>
                  <a:gd name="T55" fmla="*/ 27 h 71"/>
                  <a:gd name="T56" fmla="*/ 42 w 80"/>
                  <a:gd name="T57" fmla="*/ 27 h 71"/>
                  <a:gd name="T58" fmla="*/ 41 w 80"/>
                  <a:gd name="T59" fmla="*/ 26 h 71"/>
                  <a:gd name="T60" fmla="*/ 26 w 80"/>
                  <a:gd name="T61" fmla="*/ 19 h 71"/>
                  <a:gd name="T62" fmla="*/ 23 w 80"/>
                  <a:gd name="T63" fmla="*/ 5 h 71"/>
                  <a:gd name="T64" fmla="*/ 22 w 80"/>
                  <a:gd name="T65" fmla="*/ 4 h 71"/>
                  <a:gd name="T66" fmla="*/ 16 w 80"/>
                  <a:gd name="T67" fmla="*/ 1 h 71"/>
                  <a:gd name="T68" fmla="*/ 14 w 80"/>
                  <a:gd name="T69" fmla="*/ 0 h 71"/>
                  <a:gd name="T70" fmla="*/ 63 w 80"/>
                  <a:gd name="T71" fmla="*/ 46 h 71"/>
                  <a:gd name="T72" fmla="*/ 64 w 80"/>
                  <a:gd name="T73" fmla="*/ 56 h 71"/>
                  <a:gd name="T74" fmla="*/ 63 w 80"/>
                  <a:gd name="T75" fmla="*/ 60 h 71"/>
                  <a:gd name="T76" fmla="*/ 58 w 80"/>
                  <a:gd name="T77" fmla="*/ 68 h 71"/>
                  <a:gd name="T78" fmla="*/ 55 w 80"/>
                  <a:gd name="T79" fmla="*/ 58 h 71"/>
                  <a:gd name="T80" fmla="*/ 59 w 80"/>
                  <a:gd name="T81" fmla="*/ 51 h 71"/>
                  <a:gd name="T82" fmla="*/ 63 w 80"/>
                  <a:gd name="T83" fmla="*/ 46 h 71"/>
                  <a:gd name="T84" fmla="*/ 40 w 80"/>
                  <a:gd name="T85" fmla="*/ 29 h 71"/>
                  <a:gd name="T86" fmla="*/ 37 w 80"/>
                  <a:gd name="T87" fmla="*/ 39 h 71"/>
                  <a:gd name="T88" fmla="*/ 28 w 80"/>
                  <a:gd name="T89" fmla="*/ 44 h 71"/>
                  <a:gd name="T90" fmla="*/ 31 w 80"/>
                  <a:gd name="T91" fmla="*/ 35 h 71"/>
                  <a:gd name="T92" fmla="*/ 40 w 80"/>
                  <a:gd name="T93" fmla="*/ 29 h 71"/>
                  <a:gd name="T94" fmla="*/ 20 w 80"/>
                  <a:gd name="T95" fmla="*/ 6 h 71"/>
                  <a:gd name="T96" fmla="*/ 6 w 80"/>
                  <a:gd name="T97" fmla="*/ 22 h 71"/>
                  <a:gd name="T98" fmla="*/ 10 w 80"/>
                  <a:gd name="T99" fmla="*/ 12 h 71"/>
                  <a:gd name="T100" fmla="*/ 20 w 80"/>
                  <a:gd name="T101" fmla="*/ 6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0" h="71">
                    <a:moveTo>
                      <a:pt x="14" y="0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15" y="3"/>
                      <a:pt x="17" y="4"/>
                      <a:pt x="19" y="5"/>
                    </a:cubicBezTo>
                    <a:cubicBezTo>
                      <a:pt x="17" y="6"/>
                      <a:pt x="15" y="7"/>
                      <a:pt x="14" y="8"/>
                    </a:cubicBezTo>
                    <a:cubicBezTo>
                      <a:pt x="11" y="9"/>
                      <a:pt x="9" y="11"/>
                      <a:pt x="7" y="12"/>
                    </a:cubicBezTo>
                    <a:cubicBezTo>
                      <a:pt x="4" y="14"/>
                      <a:pt x="0" y="19"/>
                      <a:pt x="4" y="22"/>
                    </a:cubicBezTo>
                    <a:cubicBezTo>
                      <a:pt x="6" y="25"/>
                      <a:pt x="10" y="25"/>
                      <a:pt x="12" y="22"/>
                    </a:cubicBezTo>
                    <a:cubicBezTo>
                      <a:pt x="17" y="19"/>
                      <a:pt x="18" y="13"/>
                      <a:pt x="21" y="8"/>
                    </a:cubicBezTo>
                    <a:cubicBezTo>
                      <a:pt x="21" y="12"/>
                      <a:pt x="22" y="17"/>
                      <a:pt x="25" y="20"/>
                    </a:cubicBezTo>
                    <a:cubicBezTo>
                      <a:pt x="28" y="24"/>
                      <a:pt x="33" y="27"/>
                      <a:pt x="39" y="27"/>
                    </a:cubicBezTo>
                    <a:cubicBezTo>
                      <a:pt x="32" y="30"/>
                      <a:pt x="21" y="39"/>
                      <a:pt x="27" y="46"/>
                    </a:cubicBezTo>
                    <a:cubicBezTo>
                      <a:pt x="29" y="49"/>
                      <a:pt x="34" y="48"/>
                      <a:pt x="36" y="45"/>
                    </a:cubicBezTo>
                    <a:cubicBezTo>
                      <a:pt x="37" y="43"/>
                      <a:pt x="38" y="40"/>
                      <a:pt x="39" y="38"/>
                    </a:cubicBezTo>
                    <a:cubicBezTo>
                      <a:pt x="40" y="35"/>
                      <a:pt x="40" y="33"/>
                      <a:pt x="41" y="30"/>
                    </a:cubicBezTo>
                    <a:cubicBezTo>
                      <a:pt x="42" y="40"/>
                      <a:pt x="53" y="48"/>
                      <a:pt x="62" y="46"/>
                    </a:cubicBezTo>
                    <a:cubicBezTo>
                      <a:pt x="60" y="48"/>
                      <a:pt x="58" y="50"/>
                      <a:pt x="56" y="52"/>
                    </a:cubicBezTo>
                    <a:cubicBezTo>
                      <a:pt x="55" y="54"/>
                      <a:pt x="53" y="57"/>
                      <a:pt x="53" y="60"/>
                    </a:cubicBezTo>
                    <a:cubicBezTo>
                      <a:pt x="51" y="64"/>
                      <a:pt x="52" y="69"/>
                      <a:pt x="57" y="70"/>
                    </a:cubicBezTo>
                    <a:cubicBezTo>
                      <a:pt x="62" y="71"/>
                      <a:pt x="64" y="67"/>
                      <a:pt x="65" y="63"/>
                    </a:cubicBezTo>
                    <a:cubicBezTo>
                      <a:pt x="65" y="61"/>
                      <a:pt x="65" y="59"/>
                      <a:pt x="65" y="57"/>
                    </a:cubicBezTo>
                    <a:cubicBezTo>
                      <a:pt x="65" y="55"/>
                      <a:pt x="65" y="52"/>
                      <a:pt x="65" y="50"/>
                    </a:cubicBezTo>
                    <a:cubicBezTo>
                      <a:pt x="67" y="52"/>
                      <a:pt x="70" y="54"/>
                      <a:pt x="73" y="56"/>
                    </a:cubicBezTo>
                    <a:cubicBezTo>
                      <a:pt x="75" y="57"/>
                      <a:pt x="77" y="57"/>
                      <a:pt x="78" y="57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78" y="55"/>
                      <a:pt x="76" y="55"/>
                      <a:pt x="74" y="54"/>
                    </a:cubicBezTo>
                    <a:cubicBezTo>
                      <a:pt x="70" y="52"/>
                      <a:pt x="65" y="49"/>
                      <a:pt x="65" y="44"/>
                    </a:cubicBezTo>
                    <a:cubicBezTo>
                      <a:pt x="65" y="44"/>
                      <a:pt x="64" y="43"/>
                      <a:pt x="64" y="44"/>
                    </a:cubicBezTo>
                    <a:cubicBezTo>
                      <a:pt x="53" y="48"/>
                      <a:pt x="42" y="3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6"/>
                      <a:pt x="42" y="26"/>
                      <a:pt x="41" y="26"/>
                    </a:cubicBezTo>
                    <a:cubicBezTo>
                      <a:pt x="36" y="26"/>
                      <a:pt x="30" y="23"/>
                      <a:pt x="26" y="19"/>
                    </a:cubicBezTo>
                    <a:cubicBezTo>
                      <a:pt x="24" y="16"/>
                      <a:pt x="22" y="9"/>
                      <a:pt x="23" y="5"/>
                    </a:cubicBezTo>
                    <a:cubicBezTo>
                      <a:pt x="23" y="5"/>
                      <a:pt x="23" y="4"/>
                      <a:pt x="22" y="4"/>
                    </a:cubicBezTo>
                    <a:cubicBezTo>
                      <a:pt x="20" y="3"/>
                      <a:pt x="18" y="3"/>
                      <a:pt x="16" y="1"/>
                    </a:cubicBezTo>
                    <a:cubicBezTo>
                      <a:pt x="15" y="1"/>
                      <a:pt x="15" y="0"/>
                      <a:pt x="14" y="0"/>
                    </a:cubicBezTo>
                    <a:close/>
                    <a:moveTo>
                      <a:pt x="63" y="46"/>
                    </a:moveTo>
                    <a:cubicBezTo>
                      <a:pt x="64" y="49"/>
                      <a:pt x="64" y="53"/>
                      <a:pt x="64" y="56"/>
                    </a:cubicBezTo>
                    <a:cubicBezTo>
                      <a:pt x="64" y="57"/>
                      <a:pt x="64" y="59"/>
                      <a:pt x="63" y="60"/>
                    </a:cubicBezTo>
                    <a:cubicBezTo>
                      <a:pt x="63" y="64"/>
                      <a:pt x="62" y="69"/>
                      <a:pt x="58" y="68"/>
                    </a:cubicBezTo>
                    <a:cubicBezTo>
                      <a:pt x="52" y="68"/>
                      <a:pt x="53" y="61"/>
                      <a:pt x="55" y="58"/>
                    </a:cubicBezTo>
                    <a:cubicBezTo>
                      <a:pt x="56" y="55"/>
                      <a:pt x="58" y="53"/>
                      <a:pt x="59" y="51"/>
                    </a:cubicBezTo>
                    <a:cubicBezTo>
                      <a:pt x="61" y="49"/>
                      <a:pt x="62" y="48"/>
                      <a:pt x="63" y="46"/>
                    </a:cubicBezTo>
                    <a:close/>
                    <a:moveTo>
                      <a:pt x="40" y="29"/>
                    </a:moveTo>
                    <a:cubicBezTo>
                      <a:pt x="38" y="32"/>
                      <a:pt x="38" y="36"/>
                      <a:pt x="37" y="39"/>
                    </a:cubicBezTo>
                    <a:cubicBezTo>
                      <a:pt x="35" y="43"/>
                      <a:pt x="32" y="49"/>
                      <a:pt x="28" y="44"/>
                    </a:cubicBezTo>
                    <a:cubicBezTo>
                      <a:pt x="25" y="41"/>
                      <a:pt x="29" y="37"/>
                      <a:pt x="31" y="35"/>
                    </a:cubicBezTo>
                    <a:cubicBezTo>
                      <a:pt x="34" y="32"/>
                      <a:pt x="37" y="30"/>
                      <a:pt x="40" y="29"/>
                    </a:cubicBezTo>
                    <a:close/>
                    <a:moveTo>
                      <a:pt x="20" y="6"/>
                    </a:moveTo>
                    <a:cubicBezTo>
                      <a:pt x="17" y="12"/>
                      <a:pt x="13" y="26"/>
                      <a:pt x="6" y="22"/>
                    </a:cubicBezTo>
                    <a:cubicBezTo>
                      <a:pt x="1" y="19"/>
                      <a:pt x="8" y="13"/>
                      <a:pt x="10" y="12"/>
                    </a:cubicBezTo>
                    <a:cubicBezTo>
                      <a:pt x="13" y="10"/>
                      <a:pt x="16" y="8"/>
                      <a:pt x="2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4" name="Freeform 5258"/>
              <p:cNvSpPr/>
              <p:nvPr/>
            </p:nvSpPr>
            <p:spPr bwMode="auto">
              <a:xfrm>
                <a:off x="6285" y="2601"/>
                <a:ext cx="159" cy="128"/>
              </a:xfrm>
              <a:custGeom>
                <a:gdLst>
                  <a:gd name="T0" fmla="*/ 36 w 67"/>
                  <a:gd name="T1" fmla="*/ 46 h 54"/>
                  <a:gd name="T2" fmla="*/ 65 w 67"/>
                  <a:gd name="T3" fmla="*/ 52 h 54"/>
                  <a:gd name="T4" fmla="*/ 65 w 67"/>
                  <a:gd name="T5" fmla="*/ 52 h 54"/>
                  <a:gd name="T6" fmla="*/ 67 w 67"/>
                  <a:gd name="T7" fmla="*/ 54 h 54"/>
                  <a:gd name="T8" fmla="*/ 64 w 67"/>
                  <a:gd name="T9" fmla="*/ 54 h 54"/>
                  <a:gd name="T10" fmla="*/ 6 w 67"/>
                  <a:gd name="T11" fmla="*/ 22 h 54"/>
                  <a:gd name="T12" fmla="*/ 0 w 67"/>
                  <a:gd name="T13" fmla="*/ 2 h 54"/>
                  <a:gd name="T14" fmla="*/ 2 w 67"/>
                  <a:gd name="T15" fmla="*/ 0 h 54"/>
                  <a:gd name="T16" fmla="*/ 36 w 67"/>
                  <a:gd name="T17" fmla="*/ 46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54">
                    <a:moveTo>
                      <a:pt x="36" y="46"/>
                    </a:moveTo>
                    <a:cubicBezTo>
                      <a:pt x="45" y="50"/>
                      <a:pt x="55" y="52"/>
                      <a:pt x="65" y="52"/>
                    </a:cubicBezTo>
                    <a:cubicBezTo>
                      <a:pt x="65" y="52"/>
                      <a:pt x="65" y="52"/>
                      <a:pt x="65" y="52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6" y="54"/>
                      <a:pt x="65" y="54"/>
                      <a:pt x="64" y="54"/>
                    </a:cubicBezTo>
                    <a:cubicBezTo>
                      <a:pt x="41" y="53"/>
                      <a:pt x="17" y="43"/>
                      <a:pt x="6" y="22"/>
                    </a:cubicBezTo>
                    <a:cubicBezTo>
                      <a:pt x="2" y="15"/>
                      <a:pt x="1" y="9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20"/>
                      <a:pt x="17" y="38"/>
                      <a:pt x="36" y="4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5" name="Freeform 5259"/>
              <p:cNvSpPr>
                <a:spLocks noEditPoints="1"/>
              </p:cNvSpPr>
              <p:nvPr/>
            </p:nvSpPr>
            <p:spPr bwMode="auto">
              <a:xfrm>
                <a:off x="6219" y="2624"/>
                <a:ext cx="208" cy="178"/>
              </a:xfrm>
              <a:custGeom>
                <a:gdLst>
                  <a:gd name="T0" fmla="*/ 70 w 88"/>
                  <a:gd name="T1" fmla="*/ 70 h 75"/>
                  <a:gd name="T2" fmla="*/ 71 w 88"/>
                  <a:gd name="T3" fmla="*/ 69 h 75"/>
                  <a:gd name="T4" fmla="*/ 74 w 88"/>
                  <a:gd name="T5" fmla="*/ 55 h 75"/>
                  <a:gd name="T6" fmla="*/ 79 w 88"/>
                  <a:gd name="T7" fmla="*/ 61 h 75"/>
                  <a:gd name="T8" fmla="*/ 86 w 88"/>
                  <a:gd name="T9" fmla="*/ 54 h 75"/>
                  <a:gd name="T10" fmla="*/ 78 w 88"/>
                  <a:gd name="T11" fmla="*/ 51 h 75"/>
                  <a:gd name="T12" fmla="*/ 20 w 88"/>
                  <a:gd name="T13" fmla="*/ 0 h 75"/>
                  <a:gd name="T14" fmla="*/ 12 w 88"/>
                  <a:gd name="T15" fmla="*/ 11 h 75"/>
                  <a:gd name="T16" fmla="*/ 8 w 88"/>
                  <a:gd name="T17" fmla="*/ 12 h 75"/>
                  <a:gd name="T18" fmla="*/ 8 w 88"/>
                  <a:gd name="T19" fmla="*/ 23 h 75"/>
                  <a:gd name="T20" fmla="*/ 0 w 88"/>
                  <a:gd name="T21" fmla="*/ 20 h 75"/>
                  <a:gd name="T22" fmla="*/ 9 w 88"/>
                  <a:gd name="T23" fmla="*/ 25 h 75"/>
                  <a:gd name="T24" fmla="*/ 9 w 88"/>
                  <a:gd name="T25" fmla="*/ 31 h 75"/>
                  <a:gd name="T26" fmla="*/ 23 w 88"/>
                  <a:gd name="T27" fmla="*/ 43 h 75"/>
                  <a:gd name="T28" fmla="*/ 26 w 88"/>
                  <a:gd name="T29" fmla="*/ 47 h 75"/>
                  <a:gd name="T30" fmla="*/ 34 w 88"/>
                  <a:gd name="T31" fmla="*/ 62 h 75"/>
                  <a:gd name="T32" fmla="*/ 49 w 88"/>
                  <a:gd name="T33" fmla="*/ 63 h 75"/>
                  <a:gd name="T34" fmla="*/ 57 w 88"/>
                  <a:gd name="T35" fmla="*/ 73 h 75"/>
                  <a:gd name="T36" fmla="*/ 69 w 88"/>
                  <a:gd name="T37" fmla="*/ 70 h 75"/>
                  <a:gd name="T38" fmla="*/ 39 w 88"/>
                  <a:gd name="T39" fmla="*/ 49 h 75"/>
                  <a:gd name="T40" fmla="*/ 42 w 88"/>
                  <a:gd name="T41" fmla="*/ 51 h 75"/>
                  <a:gd name="T42" fmla="*/ 35 w 88"/>
                  <a:gd name="T43" fmla="*/ 61 h 75"/>
                  <a:gd name="T44" fmla="*/ 30 w 88"/>
                  <a:gd name="T45" fmla="*/ 51 h 75"/>
                  <a:gd name="T46" fmla="*/ 21 w 88"/>
                  <a:gd name="T47" fmla="*/ 32 h 75"/>
                  <a:gd name="T48" fmla="*/ 24 w 88"/>
                  <a:gd name="T49" fmla="*/ 35 h 75"/>
                  <a:gd name="T50" fmla="*/ 23 w 88"/>
                  <a:gd name="T51" fmla="*/ 42 h 75"/>
                  <a:gd name="T52" fmla="*/ 11 w 88"/>
                  <a:gd name="T53" fmla="*/ 29 h 75"/>
                  <a:gd name="T54" fmla="*/ 20 w 88"/>
                  <a:gd name="T55" fmla="*/ 26 h 75"/>
                  <a:gd name="T56" fmla="*/ 11 w 88"/>
                  <a:gd name="T57" fmla="*/ 26 h 75"/>
                  <a:gd name="T58" fmla="*/ 23 w 88"/>
                  <a:gd name="T59" fmla="*/ 19 h 75"/>
                  <a:gd name="T60" fmla="*/ 14 w 88"/>
                  <a:gd name="T61" fmla="*/ 13 h 75"/>
                  <a:gd name="T62" fmla="*/ 19 w 88"/>
                  <a:gd name="T63" fmla="*/ 3 h 75"/>
                  <a:gd name="T64" fmla="*/ 38 w 88"/>
                  <a:gd name="T65" fmla="*/ 35 h 75"/>
                  <a:gd name="T66" fmla="*/ 22 w 88"/>
                  <a:gd name="T67" fmla="*/ 26 h 75"/>
                  <a:gd name="T68" fmla="*/ 33 w 88"/>
                  <a:gd name="T69" fmla="*/ 30 h 75"/>
                  <a:gd name="T70" fmla="*/ 39 w 88"/>
                  <a:gd name="T71" fmla="*/ 48 h 75"/>
                  <a:gd name="T72" fmla="*/ 25 w 88"/>
                  <a:gd name="T73" fmla="*/ 36 h 75"/>
                  <a:gd name="T74" fmla="*/ 39 w 88"/>
                  <a:gd name="T75" fmla="*/ 48 h 75"/>
                  <a:gd name="T76" fmla="*/ 42 w 88"/>
                  <a:gd name="T77" fmla="*/ 49 h 75"/>
                  <a:gd name="T78" fmla="*/ 54 w 88"/>
                  <a:gd name="T79" fmla="*/ 46 h 75"/>
                  <a:gd name="T80" fmla="*/ 59 w 88"/>
                  <a:gd name="T81" fmla="*/ 59 h 75"/>
                  <a:gd name="T82" fmla="*/ 49 w 88"/>
                  <a:gd name="T83" fmla="*/ 61 h 75"/>
                  <a:gd name="T84" fmla="*/ 54 w 88"/>
                  <a:gd name="T85" fmla="*/ 49 h 75"/>
                  <a:gd name="T86" fmla="*/ 57 w 88"/>
                  <a:gd name="T87" fmla="*/ 55 h 75"/>
                  <a:gd name="T88" fmla="*/ 73 w 88"/>
                  <a:gd name="T89" fmla="*/ 52 h 75"/>
                  <a:gd name="T90" fmla="*/ 57 w 88"/>
                  <a:gd name="T91" fmla="*/ 55 h 75"/>
                  <a:gd name="T92" fmla="*/ 58 w 88"/>
                  <a:gd name="T93" fmla="*/ 72 h 75"/>
                  <a:gd name="T94" fmla="*/ 60 w 88"/>
                  <a:gd name="T95" fmla="*/ 60 h 75"/>
                  <a:gd name="T96" fmla="*/ 62 w 88"/>
                  <a:gd name="T97" fmla="*/ 61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8" h="75">
                    <a:moveTo>
                      <a:pt x="69" y="70"/>
                    </a:moveTo>
                    <a:cubicBezTo>
                      <a:pt x="69" y="70"/>
                      <a:pt x="70" y="70"/>
                      <a:pt x="70" y="70"/>
                    </a:cubicBezTo>
                    <a:cubicBezTo>
                      <a:pt x="72" y="69"/>
                      <a:pt x="72" y="69"/>
                      <a:pt x="72" y="69"/>
                    </a:cubicBezTo>
                    <a:cubicBezTo>
                      <a:pt x="71" y="69"/>
                      <a:pt x="71" y="69"/>
                      <a:pt x="71" y="69"/>
                    </a:cubicBezTo>
                    <a:cubicBezTo>
                      <a:pt x="66" y="68"/>
                      <a:pt x="65" y="65"/>
                      <a:pt x="63" y="61"/>
                    </a:cubicBezTo>
                    <a:cubicBezTo>
                      <a:pt x="68" y="62"/>
                      <a:pt x="72" y="59"/>
                      <a:pt x="74" y="55"/>
                    </a:cubicBezTo>
                    <a:cubicBezTo>
                      <a:pt x="75" y="58"/>
                      <a:pt x="76" y="60"/>
                      <a:pt x="78" y="62"/>
                    </a:cubicBezTo>
                    <a:cubicBezTo>
                      <a:pt x="79" y="61"/>
                      <a:pt x="79" y="61"/>
                      <a:pt x="79" y="61"/>
                    </a:cubicBezTo>
                    <a:cubicBezTo>
                      <a:pt x="77" y="59"/>
                      <a:pt x="76" y="56"/>
                      <a:pt x="76" y="53"/>
                    </a:cubicBezTo>
                    <a:cubicBezTo>
                      <a:pt x="79" y="54"/>
                      <a:pt x="83" y="54"/>
                      <a:pt x="86" y="54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5" y="52"/>
                      <a:pt x="81" y="52"/>
                      <a:pt x="78" y="51"/>
                    </a:cubicBezTo>
                    <a:cubicBezTo>
                      <a:pt x="63" y="49"/>
                      <a:pt x="49" y="43"/>
                      <a:pt x="38" y="32"/>
                    </a:cubicBezTo>
                    <a:cubicBezTo>
                      <a:pt x="29" y="23"/>
                      <a:pt x="23" y="12"/>
                      <a:pt x="20" y="0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8"/>
                      <a:pt x="12" y="9"/>
                      <a:pt x="12" y="11"/>
                    </a:cubicBezTo>
                    <a:cubicBezTo>
                      <a:pt x="11" y="11"/>
                      <a:pt x="10" y="11"/>
                      <a:pt x="9" y="10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10" y="12"/>
                      <a:pt x="11" y="13"/>
                    </a:cubicBezTo>
                    <a:cubicBezTo>
                      <a:pt x="8" y="15"/>
                      <a:pt x="7" y="19"/>
                      <a:pt x="8" y="23"/>
                    </a:cubicBezTo>
                    <a:cubicBezTo>
                      <a:pt x="5" y="23"/>
                      <a:pt x="2" y="21"/>
                      <a:pt x="1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3"/>
                      <a:pt x="5" y="25"/>
                      <a:pt x="8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6"/>
                      <a:pt x="10" y="27"/>
                      <a:pt x="10" y="28"/>
                    </a:cubicBezTo>
                    <a:cubicBezTo>
                      <a:pt x="9" y="29"/>
                      <a:pt x="9" y="30"/>
                      <a:pt x="9" y="31"/>
                    </a:cubicBezTo>
                    <a:cubicBezTo>
                      <a:pt x="9" y="34"/>
                      <a:pt x="9" y="36"/>
                      <a:pt x="10" y="38"/>
                    </a:cubicBezTo>
                    <a:cubicBezTo>
                      <a:pt x="13" y="42"/>
                      <a:pt x="19" y="45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4" y="45"/>
                      <a:pt x="25" y="46"/>
                      <a:pt x="26" y="47"/>
                    </a:cubicBezTo>
                    <a:cubicBezTo>
                      <a:pt x="27" y="49"/>
                      <a:pt x="28" y="50"/>
                      <a:pt x="29" y="50"/>
                    </a:cubicBezTo>
                    <a:cubicBezTo>
                      <a:pt x="29" y="55"/>
                      <a:pt x="30" y="59"/>
                      <a:pt x="34" y="62"/>
                    </a:cubicBezTo>
                    <a:cubicBezTo>
                      <a:pt x="38" y="64"/>
                      <a:pt x="43" y="64"/>
                      <a:pt x="46" y="61"/>
                    </a:cubicBezTo>
                    <a:cubicBezTo>
                      <a:pt x="47" y="62"/>
                      <a:pt x="48" y="63"/>
                      <a:pt x="49" y="63"/>
                    </a:cubicBezTo>
                    <a:cubicBezTo>
                      <a:pt x="49" y="63"/>
                      <a:pt x="50" y="63"/>
                      <a:pt x="50" y="63"/>
                    </a:cubicBezTo>
                    <a:cubicBezTo>
                      <a:pt x="49" y="68"/>
                      <a:pt x="53" y="72"/>
                      <a:pt x="57" y="73"/>
                    </a:cubicBezTo>
                    <a:cubicBezTo>
                      <a:pt x="61" y="75"/>
                      <a:pt x="66" y="74"/>
                      <a:pt x="69" y="70"/>
                    </a:cubicBezTo>
                    <a:cubicBezTo>
                      <a:pt x="69" y="70"/>
                      <a:pt x="69" y="70"/>
                      <a:pt x="69" y="70"/>
                    </a:cubicBezTo>
                    <a:close/>
                    <a:moveTo>
                      <a:pt x="30" y="51"/>
                    </a:moveTo>
                    <a:cubicBezTo>
                      <a:pt x="33" y="51"/>
                      <a:pt x="36" y="50"/>
                      <a:pt x="39" y="49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41" y="50"/>
                      <a:pt x="42" y="51"/>
                      <a:pt x="42" y="51"/>
                    </a:cubicBezTo>
                    <a:cubicBezTo>
                      <a:pt x="41" y="54"/>
                      <a:pt x="43" y="58"/>
                      <a:pt x="45" y="60"/>
                    </a:cubicBezTo>
                    <a:cubicBezTo>
                      <a:pt x="42" y="63"/>
                      <a:pt x="38" y="62"/>
                      <a:pt x="35" y="61"/>
                    </a:cubicBezTo>
                    <a:cubicBezTo>
                      <a:pt x="33" y="60"/>
                      <a:pt x="32" y="58"/>
                      <a:pt x="31" y="56"/>
                    </a:cubicBezTo>
                    <a:cubicBezTo>
                      <a:pt x="30" y="54"/>
                      <a:pt x="31" y="52"/>
                      <a:pt x="30" y="51"/>
                    </a:cubicBezTo>
                    <a:close/>
                    <a:moveTo>
                      <a:pt x="11" y="29"/>
                    </a:moveTo>
                    <a:cubicBezTo>
                      <a:pt x="14" y="32"/>
                      <a:pt x="17" y="33"/>
                      <a:pt x="21" y="32"/>
                    </a:cubicBezTo>
                    <a:cubicBezTo>
                      <a:pt x="22" y="33"/>
                      <a:pt x="22" y="34"/>
                      <a:pt x="23" y="34"/>
                    </a:cubicBezTo>
                    <a:cubicBezTo>
                      <a:pt x="23" y="35"/>
                      <a:pt x="24" y="35"/>
                      <a:pt x="24" y="35"/>
                    </a:cubicBezTo>
                    <a:cubicBezTo>
                      <a:pt x="23" y="37"/>
                      <a:pt x="23" y="40"/>
                      <a:pt x="23" y="42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19" y="43"/>
                      <a:pt x="16" y="41"/>
                      <a:pt x="13" y="39"/>
                    </a:cubicBezTo>
                    <a:cubicBezTo>
                      <a:pt x="11" y="37"/>
                      <a:pt x="9" y="32"/>
                      <a:pt x="11" y="29"/>
                    </a:cubicBezTo>
                    <a:close/>
                    <a:moveTo>
                      <a:pt x="23" y="19"/>
                    </a:moveTo>
                    <a:cubicBezTo>
                      <a:pt x="22" y="21"/>
                      <a:pt x="20" y="24"/>
                      <a:pt x="20" y="26"/>
                    </a:cubicBezTo>
                    <a:cubicBezTo>
                      <a:pt x="20" y="28"/>
                      <a:pt x="20" y="29"/>
                      <a:pt x="20" y="30"/>
                    </a:cubicBezTo>
                    <a:cubicBezTo>
                      <a:pt x="17" y="31"/>
                      <a:pt x="13" y="29"/>
                      <a:pt x="11" y="26"/>
                    </a:cubicBezTo>
                    <a:cubicBezTo>
                      <a:pt x="8" y="22"/>
                      <a:pt x="9" y="17"/>
                      <a:pt x="12" y="14"/>
                    </a:cubicBezTo>
                    <a:cubicBezTo>
                      <a:pt x="14" y="18"/>
                      <a:pt x="19" y="20"/>
                      <a:pt x="23" y="19"/>
                    </a:cubicBezTo>
                    <a:close/>
                    <a:moveTo>
                      <a:pt x="24" y="17"/>
                    </a:moveTo>
                    <a:cubicBezTo>
                      <a:pt x="21" y="19"/>
                      <a:pt x="16" y="17"/>
                      <a:pt x="14" y="13"/>
                    </a:cubicBezTo>
                    <a:cubicBezTo>
                      <a:pt x="13" y="10"/>
                      <a:pt x="14" y="4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8"/>
                      <a:pt x="22" y="13"/>
                      <a:pt x="24" y="17"/>
                    </a:cubicBezTo>
                    <a:close/>
                    <a:moveTo>
                      <a:pt x="38" y="35"/>
                    </a:moveTo>
                    <a:cubicBezTo>
                      <a:pt x="34" y="38"/>
                      <a:pt x="28" y="36"/>
                      <a:pt x="24" y="33"/>
                    </a:cubicBezTo>
                    <a:cubicBezTo>
                      <a:pt x="22" y="31"/>
                      <a:pt x="22" y="29"/>
                      <a:pt x="22" y="26"/>
                    </a:cubicBezTo>
                    <a:cubicBezTo>
                      <a:pt x="22" y="24"/>
                      <a:pt x="24" y="22"/>
                      <a:pt x="26" y="19"/>
                    </a:cubicBezTo>
                    <a:cubicBezTo>
                      <a:pt x="28" y="23"/>
                      <a:pt x="30" y="27"/>
                      <a:pt x="33" y="30"/>
                    </a:cubicBezTo>
                    <a:cubicBezTo>
                      <a:pt x="35" y="32"/>
                      <a:pt x="36" y="33"/>
                      <a:pt x="38" y="35"/>
                    </a:cubicBezTo>
                    <a:close/>
                    <a:moveTo>
                      <a:pt x="39" y="48"/>
                    </a:moveTo>
                    <a:cubicBezTo>
                      <a:pt x="35" y="50"/>
                      <a:pt x="31" y="50"/>
                      <a:pt x="27" y="47"/>
                    </a:cubicBezTo>
                    <a:cubicBezTo>
                      <a:pt x="24" y="44"/>
                      <a:pt x="24" y="40"/>
                      <a:pt x="25" y="36"/>
                    </a:cubicBezTo>
                    <a:cubicBezTo>
                      <a:pt x="28" y="38"/>
                      <a:pt x="33" y="39"/>
                      <a:pt x="37" y="37"/>
                    </a:cubicBezTo>
                    <a:cubicBezTo>
                      <a:pt x="36" y="40"/>
                      <a:pt x="37" y="45"/>
                      <a:pt x="39" y="48"/>
                    </a:cubicBezTo>
                    <a:close/>
                    <a:moveTo>
                      <a:pt x="54" y="46"/>
                    </a:moveTo>
                    <a:cubicBezTo>
                      <a:pt x="52" y="51"/>
                      <a:pt x="47" y="52"/>
                      <a:pt x="42" y="49"/>
                    </a:cubicBezTo>
                    <a:cubicBezTo>
                      <a:pt x="39" y="47"/>
                      <a:pt x="36" y="39"/>
                      <a:pt x="39" y="36"/>
                    </a:cubicBezTo>
                    <a:cubicBezTo>
                      <a:pt x="44" y="40"/>
                      <a:pt x="49" y="43"/>
                      <a:pt x="54" y="46"/>
                    </a:cubicBezTo>
                    <a:close/>
                    <a:moveTo>
                      <a:pt x="55" y="54"/>
                    </a:moveTo>
                    <a:cubicBezTo>
                      <a:pt x="56" y="56"/>
                      <a:pt x="57" y="58"/>
                      <a:pt x="59" y="59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7" y="63"/>
                      <a:pt x="52" y="63"/>
                      <a:pt x="49" y="61"/>
                    </a:cubicBezTo>
                    <a:cubicBezTo>
                      <a:pt x="46" y="60"/>
                      <a:pt x="43" y="55"/>
                      <a:pt x="44" y="52"/>
                    </a:cubicBezTo>
                    <a:cubicBezTo>
                      <a:pt x="47" y="53"/>
                      <a:pt x="51" y="52"/>
                      <a:pt x="54" y="49"/>
                    </a:cubicBezTo>
                    <a:cubicBezTo>
                      <a:pt x="54" y="51"/>
                      <a:pt x="54" y="52"/>
                      <a:pt x="55" y="54"/>
                    </a:cubicBezTo>
                    <a:close/>
                    <a:moveTo>
                      <a:pt x="57" y="55"/>
                    </a:moveTo>
                    <a:cubicBezTo>
                      <a:pt x="56" y="53"/>
                      <a:pt x="55" y="49"/>
                      <a:pt x="56" y="47"/>
                    </a:cubicBezTo>
                    <a:cubicBezTo>
                      <a:pt x="62" y="49"/>
                      <a:pt x="68" y="51"/>
                      <a:pt x="73" y="52"/>
                    </a:cubicBezTo>
                    <a:cubicBezTo>
                      <a:pt x="72" y="57"/>
                      <a:pt x="69" y="60"/>
                      <a:pt x="63" y="59"/>
                    </a:cubicBezTo>
                    <a:cubicBezTo>
                      <a:pt x="61" y="59"/>
                      <a:pt x="59" y="57"/>
                      <a:pt x="57" y="55"/>
                    </a:cubicBezTo>
                    <a:close/>
                    <a:moveTo>
                      <a:pt x="68" y="69"/>
                    </a:moveTo>
                    <a:cubicBezTo>
                      <a:pt x="65" y="73"/>
                      <a:pt x="61" y="73"/>
                      <a:pt x="58" y="72"/>
                    </a:cubicBezTo>
                    <a:cubicBezTo>
                      <a:pt x="54" y="71"/>
                      <a:pt x="52" y="68"/>
                      <a:pt x="51" y="64"/>
                    </a:cubicBezTo>
                    <a:cubicBezTo>
                      <a:pt x="55" y="64"/>
                      <a:pt x="58" y="63"/>
                      <a:pt x="60" y="60"/>
                    </a:cubicBezTo>
                    <a:cubicBezTo>
                      <a:pt x="61" y="60"/>
                      <a:pt x="61" y="61"/>
                      <a:pt x="62" y="61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2" y="64"/>
                      <a:pt x="65" y="68"/>
                      <a:pt x="68" y="6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6" name="Freeform 5260"/>
              <p:cNvSpPr/>
              <p:nvPr/>
            </p:nvSpPr>
            <p:spPr bwMode="auto">
              <a:xfrm>
                <a:off x="6302" y="2574"/>
                <a:ext cx="137" cy="150"/>
              </a:xfrm>
              <a:custGeom>
                <a:gdLst>
                  <a:gd name="T0" fmla="*/ 52 w 58"/>
                  <a:gd name="T1" fmla="*/ 34 h 63"/>
                  <a:gd name="T2" fmla="*/ 58 w 58"/>
                  <a:gd name="T3" fmla="*/ 63 h 63"/>
                  <a:gd name="T4" fmla="*/ 0 w 58"/>
                  <a:gd name="T5" fmla="*/ 5 h 63"/>
                  <a:gd name="T6" fmla="*/ 6 w 58"/>
                  <a:gd name="T7" fmla="*/ 0 h 63"/>
                  <a:gd name="T8" fmla="*/ 6 w 58"/>
                  <a:gd name="T9" fmla="*/ 0 h 63"/>
                  <a:gd name="T10" fmla="*/ 52 w 58"/>
                  <a:gd name="T11" fmla="*/ 34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2">
                    <a:moveTo>
                      <a:pt x="52" y="34"/>
                    </a:moveTo>
                    <a:cubicBezTo>
                      <a:pt x="56" y="43"/>
                      <a:pt x="58" y="53"/>
                      <a:pt x="58" y="6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6" y="1"/>
                      <a:pt x="44" y="15"/>
                      <a:pt x="52" y="3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7" name="Freeform 5261"/>
              <p:cNvSpPr/>
              <p:nvPr/>
            </p:nvSpPr>
            <p:spPr bwMode="auto">
              <a:xfrm>
                <a:off x="6356" y="2527"/>
                <a:ext cx="10" cy="7"/>
              </a:xfrm>
              <a:custGeom>
                <a:gdLst>
                  <a:gd name="T0" fmla="*/ 0 w 4"/>
                  <a:gd name="T1" fmla="*/ 3 h 3"/>
                  <a:gd name="T2" fmla="*/ 3 w 4"/>
                  <a:gd name="T3" fmla="*/ 0 h 3"/>
                  <a:gd name="T4" fmla="*/ 4 w 4"/>
                  <a:gd name="T5" fmla="*/ 2 h 3"/>
                  <a:gd name="T6" fmla="*/ 0 w 4"/>
                  <a:gd name="T7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2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8" name="Freeform 5262"/>
              <p:cNvSpPr/>
              <p:nvPr/>
            </p:nvSpPr>
            <p:spPr bwMode="auto">
              <a:xfrm>
                <a:off x="6366" y="2517"/>
                <a:ext cx="12" cy="15"/>
              </a:xfrm>
              <a:custGeom>
                <a:gdLst>
                  <a:gd name="T0" fmla="*/ 5 w 5"/>
                  <a:gd name="T1" fmla="*/ 3 h 6"/>
                  <a:gd name="T2" fmla="*/ 1 w 5"/>
                  <a:gd name="T3" fmla="*/ 6 h 6"/>
                  <a:gd name="T4" fmla="*/ 0 w 5"/>
                  <a:gd name="T5" fmla="*/ 2 h 6"/>
                  <a:gd name="T6" fmla="*/ 3 w 5"/>
                  <a:gd name="T7" fmla="*/ 0 h 6"/>
                  <a:gd name="T8" fmla="*/ 5 w 5"/>
                  <a:gd name="T9" fmla="*/ 3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2" y="4"/>
                      <a:pt x="1" y="6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9" name="Freeform 5263"/>
              <p:cNvSpPr/>
              <p:nvPr/>
            </p:nvSpPr>
            <p:spPr bwMode="auto">
              <a:xfrm>
                <a:off x="6378" y="2506"/>
                <a:ext cx="16" cy="16"/>
              </a:xfrm>
              <a:custGeom>
                <a:gdLst>
                  <a:gd name="T0" fmla="*/ 7 w 7"/>
                  <a:gd name="T1" fmla="*/ 7 h 7"/>
                  <a:gd name="T2" fmla="*/ 6 w 7"/>
                  <a:gd name="T3" fmla="*/ 7 h 7"/>
                  <a:gd name="T4" fmla="*/ 0 w 7"/>
                  <a:gd name="T5" fmla="*/ 3 h 7"/>
                  <a:gd name="T6" fmla="*/ 3 w 7"/>
                  <a:gd name="T7" fmla="*/ 0 h 7"/>
                  <a:gd name="T8" fmla="*/ 7 w 7"/>
                  <a:gd name="T9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4" y="6"/>
                      <a:pt x="2" y="4"/>
                      <a:pt x="0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2"/>
                      <a:pt x="7" y="4"/>
                      <a:pt x="7" y="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0" name="Freeform 5264"/>
              <p:cNvSpPr/>
              <p:nvPr/>
            </p:nvSpPr>
            <p:spPr bwMode="auto">
              <a:xfrm>
                <a:off x="6373" y="2513"/>
                <a:ext cx="19" cy="12"/>
              </a:xfrm>
              <a:custGeom>
                <a:gdLst>
                  <a:gd name="T0" fmla="*/ 2 w 8"/>
                  <a:gd name="T1" fmla="*/ 0 h 5"/>
                  <a:gd name="T2" fmla="*/ 8 w 8"/>
                  <a:gd name="T3" fmla="*/ 4 h 5"/>
                  <a:gd name="T4" fmla="*/ 2 w 8"/>
                  <a:gd name="T5" fmla="*/ 5 h 5"/>
                  <a:gd name="T6" fmla="*/ 0 w 8"/>
                  <a:gd name="T7" fmla="*/ 2 h 5"/>
                  <a:gd name="T8" fmla="*/ 2 w 8"/>
                  <a:gd name="T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2" y="0"/>
                    </a:moveTo>
                    <a:cubicBezTo>
                      <a:pt x="4" y="1"/>
                      <a:pt x="6" y="3"/>
                      <a:pt x="8" y="4"/>
                    </a:cubicBezTo>
                    <a:cubicBezTo>
                      <a:pt x="6" y="4"/>
                      <a:pt x="4" y="4"/>
                      <a:pt x="2" y="5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1" name="Freeform 5265"/>
              <p:cNvSpPr/>
              <p:nvPr/>
            </p:nvSpPr>
            <p:spPr bwMode="auto">
              <a:xfrm>
                <a:off x="6347" y="2534"/>
                <a:ext cx="38" cy="29"/>
              </a:xfrm>
              <a:custGeom>
                <a:gdLst>
                  <a:gd name="T0" fmla="*/ 10 w 16"/>
                  <a:gd name="T1" fmla="*/ 1 h 12"/>
                  <a:gd name="T2" fmla="*/ 14 w 16"/>
                  <a:gd name="T3" fmla="*/ 12 h 12"/>
                  <a:gd name="T4" fmla="*/ 0 w 16"/>
                  <a:gd name="T5" fmla="*/ 6 h 12"/>
                  <a:gd name="T6" fmla="*/ 0 w 16"/>
                  <a:gd name="T7" fmla="*/ 6 h 12"/>
                  <a:gd name="T8" fmla="*/ 10 w 16"/>
                  <a:gd name="T9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10" y="1"/>
                    </a:moveTo>
                    <a:cubicBezTo>
                      <a:pt x="14" y="3"/>
                      <a:pt x="16" y="8"/>
                      <a:pt x="14" y="12"/>
                    </a:cubicBezTo>
                    <a:cubicBezTo>
                      <a:pt x="10" y="9"/>
                      <a:pt x="5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7" y="0"/>
                      <a:pt x="10" y="1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2" name="Freeform 5266"/>
              <p:cNvSpPr/>
              <p:nvPr/>
            </p:nvSpPr>
            <p:spPr bwMode="auto">
              <a:xfrm>
                <a:off x="6371" y="2527"/>
                <a:ext cx="35" cy="33"/>
              </a:xfrm>
              <a:custGeom>
                <a:gdLst>
                  <a:gd name="T0" fmla="*/ 13 w 15"/>
                  <a:gd name="T1" fmla="*/ 10 h 14"/>
                  <a:gd name="T2" fmla="*/ 6 w 15"/>
                  <a:gd name="T3" fmla="*/ 14 h 14"/>
                  <a:gd name="T4" fmla="*/ 0 w 15"/>
                  <a:gd name="T5" fmla="*/ 3 h 14"/>
                  <a:gd name="T6" fmla="*/ 5 w 15"/>
                  <a:gd name="T7" fmla="*/ 0 h 14"/>
                  <a:gd name="T8" fmla="*/ 15 w 15"/>
                  <a:gd name="T9" fmla="*/ 10 h 14"/>
                  <a:gd name="T10" fmla="*/ 13 w 15"/>
                  <a:gd name="T11" fmla="*/ 1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13" y="10"/>
                    </a:moveTo>
                    <a:cubicBezTo>
                      <a:pt x="10" y="10"/>
                      <a:pt x="8" y="12"/>
                      <a:pt x="6" y="14"/>
                    </a:cubicBezTo>
                    <a:cubicBezTo>
                      <a:pt x="7" y="9"/>
                      <a:pt x="5" y="4"/>
                      <a:pt x="0" y="3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10"/>
                      <a:pt x="14" y="10"/>
                      <a:pt x="13" y="1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3" name="Freeform 5267"/>
              <p:cNvSpPr/>
              <p:nvPr/>
            </p:nvSpPr>
            <p:spPr bwMode="auto">
              <a:xfrm>
                <a:off x="6382" y="2527"/>
                <a:ext cx="29" cy="26"/>
              </a:xfrm>
              <a:custGeom>
                <a:gdLst>
                  <a:gd name="T0" fmla="*/ 12 w 12"/>
                  <a:gd name="T1" fmla="*/ 7 h 11"/>
                  <a:gd name="T2" fmla="*/ 12 w 12"/>
                  <a:gd name="T3" fmla="*/ 11 h 11"/>
                  <a:gd name="T4" fmla="*/ 10 w 12"/>
                  <a:gd name="T5" fmla="*/ 10 h 11"/>
                  <a:gd name="T6" fmla="*/ 0 w 12"/>
                  <a:gd name="T7" fmla="*/ 0 h 11"/>
                  <a:gd name="T8" fmla="*/ 0 w 12"/>
                  <a:gd name="T9" fmla="*/ 0 h 11"/>
                  <a:gd name="T10" fmla="*/ 12 w 12"/>
                  <a:gd name="T11" fmla="*/ 7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12" y="7"/>
                    </a:moveTo>
                    <a:cubicBezTo>
                      <a:pt x="12" y="8"/>
                      <a:pt x="12" y="9"/>
                      <a:pt x="12" y="11"/>
                    </a:cubicBezTo>
                    <a:cubicBezTo>
                      <a:pt x="11" y="10"/>
                      <a:pt x="11" y="10"/>
                      <a:pt x="1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3"/>
                      <a:pt x="8" y="5"/>
                      <a:pt x="12" y="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4" name="Freeform 5268"/>
              <p:cNvSpPr/>
              <p:nvPr/>
            </p:nvSpPr>
            <p:spPr bwMode="auto">
              <a:xfrm>
                <a:off x="6382" y="2525"/>
                <a:ext cx="29" cy="19"/>
              </a:xfrm>
              <a:custGeom>
                <a:gdLst>
                  <a:gd name="T0" fmla="*/ 8 w 12"/>
                  <a:gd name="T1" fmla="*/ 2 h 8"/>
                  <a:gd name="T2" fmla="*/ 12 w 12"/>
                  <a:gd name="T3" fmla="*/ 8 h 8"/>
                  <a:gd name="T4" fmla="*/ 0 w 12"/>
                  <a:gd name="T5" fmla="*/ 1 h 8"/>
                  <a:gd name="T6" fmla="*/ 8 w 12"/>
                  <a:gd name="T7" fmla="*/ 2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8" y="2"/>
                    </a:moveTo>
                    <a:cubicBezTo>
                      <a:pt x="9" y="3"/>
                      <a:pt x="11" y="5"/>
                      <a:pt x="12" y="8"/>
                    </a:cubicBezTo>
                    <a:cubicBezTo>
                      <a:pt x="8" y="6"/>
                      <a:pt x="3" y="4"/>
                      <a:pt x="0" y="1"/>
                    </a:cubicBezTo>
                    <a:cubicBezTo>
                      <a:pt x="2" y="0"/>
                      <a:pt x="5" y="0"/>
                      <a:pt x="8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5" name="Freeform 5269"/>
              <p:cNvSpPr/>
              <p:nvPr/>
            </p:nvSpPr>
            <p:spPr bwMode="auto">
              <a:xfrm>
                <a:off x="6427" y="2574"/>
                <a:ext cx="19" cy="19"/>
              </a:xfrm>
              <a:custGeom>
                <a:gdLst>
                  <a:gd name="T0" fmla="*/ 0 w 8"/>
                  <a:gd name="T1" fmla="*/ 7 h 8"/>
                  <a:gd name="T2" fmla="*/ 1 w 8"/>
                  <a:gd name="T3" fmla="*/ 0 h 8"/>
                  <a:gd name="T4" fmla="*/ 8 w 8"/>
                  <a:gd name="T5" fmla="*/ 8 h 8"/>
                  <a:gd name="T6" fmla="*/ 0 w 8"/>
                  <a:gd name="T7" fmla="*/ 7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0" y="7"/>
                    </a:moveTo>
                    <a:cubicBezTo>
                      <a:pt x="1" y="5"/>
                      <a:pt x="1" y="2"/>
                      <a:pt x="1" y="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2" y="6"/>
                      <a:pt x="0" y="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6" name="Freeform 5270"/>
              <p:cNvSpPr/>
              <p:nvPr/>
            </p:nvSpPr>
            <p:spPr bwMode="auto">
              <a:xfrm>
                <a:off x="6425" y="2560"/>
                <a:ext cx="33" cy="36"/>
              </a:xfrm>
              <a:custGeom>
                <a:gdLst>
                  <a:gd name="T0" fmla="*/ 11 w 14"/>
                  <a:gd name="T1" fmla="*/ 3 h 15"/>
                  <a:gd name="T2" fmla="*/ 11 w 14"/>
                  <a:gd name="T3" fmla="*/ 15 h 15"/>
                  <a:gd name="T4" fmla="*/ 9 w 14"/>
                  <a:gd name="T5" fmla="*/ 14 h 15"/>
                  <a:gd name="T6" fmla="*/ 2 w 14"/>
                  <a:gd name="T7" fmla="*/ 6 h 15"/>
                  <a:gd name="T8" fmla="*/ 0 w 14"/>
                  <a:gd name="T9" fmla="*/ 1 h 15"/>
                  <a:gd name="T10" fmla="*/ 11 w 14"/>
                  <a:gd name="T11" fmla="*/ 3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11" y="3"/>
                    </a:moveTo>
                    <a:cubicBezTo>
                      <a:pt x="14" y="7"/>
                      <a:pt x="13" y="11"/>
                      <a:pt x="11" y="15"/>
                    </a:cubicBezTo>
                    <a:cubicBezTo>
                      <a:pt x="11" y="14"/>
                      <a:pt x="10" y="14"/>
                      <a:pt x="9" y="1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3"/>
                      <a:pt x="0" y="1"/>
                    </a:cubicBezTo>
                    <a:cubicBezTo>
                      <a:pt x="3" y="0"/>
                      <a:pt x="8" y="1"/>
                      <a:pt x="11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7" name="Freeform 5271"/>
              <p:cNvSpPr/>
              <p:nvPr/>
            </p:nvSpPr>
            <p:spPr bwMode="auto">
              <a:xfrm>
                <a:off x="6416" y="2544"/>
                <a:ext cx="23" cy="16"/>
              </a:xfrm>
              <a:custGeom>
                <a:gdLst>
                  <a:gd name="T0" fmla="*/ 10 w 10"/>
                  <a:gd name="T1" fmla="*/ 6 h 7"/>
                  <a:gd name="T2" fmla="*/ 10 w 10"/>
                  <a:gd name="T3" fmla="*/ 6 h 7"/>
                  <a:gd name="T4" fmla="*/ 3 w 10"/>
                  <a:gd name="T5" fmla="*/ 7 h 7"/>
                  <a:gd name="T6" fmla="*/ 2 w 10"/>
                  <a:gd name="T7" fmla="*/ 6 h 7"/>
                  <a:gd name="T8" fmla="*/ 0 w 10"/>
                  <a:gd name="T9" fmla="*/ 4 h 7"/>
                  <a:gd name="T10" fmla="*/ 0 w 10"/>
                  <a:gd name="T11" fmla="*/ 0 h 7"/>
                  <a:gd name="T12" fmla="*/ 10 w 10"/>
                  <a:gd name="T13" fmla="*/ 3 h 7"/>
                  <a:gd name="T14" fmla="*/ 10 w 10"/>
                  <a:gd name="T15" fmla="*/ 6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7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7" y="6"/>
                      <a:pt x="5" y="6"/>
                      <a:pt x="3" y="7"/>
                    </a:cubicBezTo>
                    <a:cubicBezTo>
                      <a:pt x="3" y="7"/>
                      <a:pt x="2" y="7"/>
                      <a:pt x="2" y="6"/>
                    </a:cubicBezTo>
                    <a:cubicBezTo>
                      <a:pt x="1" y="6"/>
                      <a:pt x="1" y="5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3" y="2"/>
                      <a:pt x="6" y="2"/>
                      <a:pt x="10" y="3"/>
                    </a:cubicBezTo>
                    <a:cubicBezTo>
                      <a:pt x="10" y="4"/>
                      <a:pt x="10" y="5"/>
                      <a:pt x="10" y="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8" name="Freeform 5272"/>
              <p:cNvSpPr/>
              <p:nvPr/>
            </p:nvSpPr>
            <p:spPr bwMode="auto">
              <a:xfrm>
                <a:off x="6408" y="2527"/>
                <a:ext cx="27" cy="14"/>
              </a:xfrm>
              <a:custGeom>
                <a:gdLst>
                  <a:gd name="T0" fmla="*/ 10 w 11"/>
                  <a:gd name="T1" fmla="*/ 3 h 6"/>
                  <a:gd name="T2" fmla="*/ 11 w 11"/>
                  <a:gd name="T3" fmla="*/ 6 h 6"/>
                  <a:gd name="T4" fmla="*/ 11 w 11"/>
                  <a:gd name="T5" fmla="*/ 5 h 6"/>
                  <a:gd name="T6" fmla="*/ 1 w 11"/>
                  <a:gd name="T7" fmla="*/ 3 h 6"/>
                  <a:gd name="T8" fmla="*/ 0 w 11"/>
                  <a:gd name="T9" fmla="*/ 1 h 6"/>
                  <a:gd name="T10" fmla="*/ 10 w 11"/>
                  <a:gd name="T11" fmla="*/ 3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10" y="3"/>
                    </a:moveTo>
                    <a:cubicBezTo>
                      <a:pt x="10" y="4"/>
                      <a:pt x="11" y="5"/>
                      <a:pt x="11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7" y="5"/>
                      <a:pt x="4" y="4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2" y="0"/>
                      <a:pt x="7" y="1"/>
                      <a:pt x="10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9" name="Freeform 5273"/>
              <p:cNvSpPr/>
              <p:nvPr/>
            </p:nvSpPr>
            <p:spPr bwMode="auto">
              <a:xfrm>
                <a:off x="6411" y="2534"/>
                <a:ext cx="28" cy="17"/>
              </a:xfrm>
              <a:custGeom>
                <a:gdLst>
                  <a:gd name="T0" fmla="*/ 10 w 12"/>
                  <a:gd name="T1" fmla="*/ 3 h 7"/>
                  <a:gd name="T2" fmla="*/ 12 w 12"/>
                  <a:gd name="T3" fmla="*/ 7 h 7"/>
                  <a:gd name="T4" fmla="*/ 2 w 12"/>
                  <a:gd name="T5" fmla="*/ 4 h 7"/>
                  <a:gd name="T6" fmla="*/ 0 w 12"/>
                  <a:gd name="T7" fmla="*/ 0 h 7"/>
                  <a:gd name="T8" fmla="*/ 10 w 12"/>
                  <a:gd name="T9" fmla="*/ 2 h 7"/>
                  <a:gd name="T10" fmla="*/ 10 w 12"/>
                  <a:gd name="T11" fmla="*/ 3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7">
                    <a:moveTo>
                      <a:pt x="10" y="3"/>
                    </a:moveTo>
                    <a:cubicBezTo>
                      <a:pt x="11" y="4"/>
                      <a:pt x="12" y="5"/>
                      <a:pt x="12" y="7"/>
                    </a:cubicBezTo>
                    <a:cubicBezTo>
                      <a:pt x="8" y="6"/>
                      <a:pt x="5" y="6"/>
                      <a:pt x="2" y="4"/>
                    </a:cubicBezTo>
                    <a:cubicBezTo>
                      <a:pt x="2" y="3"/>
                      <a:pt x="1" y="1"/>
                      <a:pt x="0" y="0"/>
                    </a:cubicBezTo>
                    <a:cubicBezTo>
                      <a:pt x="3" y="1"/>
                      <a:pt x="6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0" name="Freeform 5274"/>
              <p:cNvSpPr/>
              <p:nvPr/>
            </p:nvSpPr>
            <p:spPr bwMode="auto">
              <a:xfrm>
                <a:off x="6385" y="2555"/>
                <a:ext cx="42" cy="38"/>
              </a:xfrm>
              <a:custGeom>
                <a:gdLst>
                  <a:gd name="T0" fmla="*/ 15 w 18"/>
                  <a:gd name="T1" fmla="*/ 16 h 16"/>
                  <a:gd name="T2" fmla="*/ 11 w 18"/>
                  <a:gd name="T3" fmla="*/ 11 h 16"/>
                  <a:gd name="T4" fmla="*/ 0 w 18"/>
                  <a:gd name="T5" fmla="*/ 4 h 16"/>
                  <a:gd name="T6" fmla="*/ 7 w 18"/>
                  <a:gd name="T7" fmla="*/ 0 h 16"/>
                  <a:gd name="T8" fmla="*/ 12 w 18"/>
                  <a:gd name="T9" fmla="*/ 1 h 16"/>
                  <a:gd name="T10" fmla="*/ 15 w 18"/>
                  <a:gd name="T11" fmla="*/ 5 h 16"/>
                  <a:gd name="T12" fmla="*/ 15 w 18"/>
                  <a:gd name="T13" fmla="*/ 1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15" y="16"/>
                    </a:moveTo>
                    <a:cubicBezTo>
                      <a:pt x="14" y="14"/>
                      <a:pt x="13" y="13"/>
                      <a:pt x="11" y="11"/>
                    </a:cubicBezTo>
                    <a:cubicBezTo>
                      <a:pt x="8" y="9"/>
                      <a:pt x="4" y="6"/>
                      <a:pt x="0" y="4"/>
                    </a:cubicBezTo>
                    <a:cubicBezTo>
                      <a:pt x="2" y="2"/>
                      <a:pt x="4" y="0"/>
                      <a:pt x="7" y="0"/>
                    </a:cubicBezTo>
                    <a:cubicBezTo>
                      <a:pt x="9" y="0"/>
                      <a:pt x="10" y="0"/>
                      <a:pt x="12" y="1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7" y="8"/>
                      <a:pt x="18" y="13"/>
                      <a:pt x="15" y="1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1" name="Freeform 5275"/>
              <p:cNvSpPr/>
              <p:nvPr/>
            </p:nvSpPr>
            <p:spPr bwMode="auto">
              <a:xfrm>
                <a:off x="6413" y="2558"/>
                <a:ext cx="7" cy="9"/>
              </a:xfrm>
              <a:custGeom>
                <a:gdLst>
                  <a:gd name="T0" fmla="*/ 3 w 3"/>
                  <a:gd name="T1" fmla="*/ 4 h 4"/>
                  <a:gd name="T2" fmla="*/ 0 w 3"/>
                  <a:gd name="T3" fmla="*/ 0 h 4"/>
                  <a:gd name="T4" fmla="*/ 2 w 3"/>
                  <a:gd name="T5" fmla="*/ 2 h 4"/>
                  <a:gd name="T6" fmla="*/ 3 w 3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ubicBezTo>
                      <a:pt x="2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2" name="Freeform 5276"/>
              <p:cNvSpPr/>
              <p:nvPr/>
            </p:nvSpPr>
            <p:spPr bwMode="auto">
              <a:xfrm>
                <a:off x="6425" y="2589"/>
                <a:ext cx="38" cy="45"/>
              </a:xfrm>
              <a:custGeom>
                <a:gdLst>
                  <a:gd name="T0" fmla="*/ 13 w 16"/>
                  <a:gd name="T1" fmla="*/ 6 h 19"/>
                  <a:gd name="T2" fmla="*/ 10 w 16"/>
                  <a:gd name="T3" fmla="*/ 19 h 19"/>
                  <a:gd name="T4" fmla="*/ 0 w 16"/>
                  <a:gd name="T5" fmla="*/ 4 h 19"/>
                  <a:gd name="T6" fmla="*/ 13 w 16"/>
                  <a:gd name="T7" fmla="*/ 6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9">
                    <a:moveTo>
                      <a:pt x="13" y="6"/>
                    </a:moveTo>
                    <a:cubicBezTo>
                      <a:pt x="16" y="11"/>
                      <a:pt x="14" y="16"/>
                      <a:pt x="10" y="19"/>
                    </a:cubicBezTo>
                    <a:cubicBezTo>
                      <a:pt x="7" y="13"/>
                      <a:pt x="4" y="8"/>
                      <a:pt x="0" y="4"/>
                    </a:cubicBezTo>
                    <a:cubicBezTo>
                      <a:pt x="3" y="0"/>
                      <a:pt x="11" y="3"/>
                      <a:pt x="13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3" name="Freeform 5277"/>
              <p:cNvSpPr/>
              <p:nvPr/>
            </p:nvSpPr>
            <p:spPr bwMode="auto">
              <a:xfrm>
                <a:off x="6482" y="2636"/>
                <a:ext cx="28" cy="29"/>
              </a:xfrm>
              <a:custGeom>
                <a:gdLst>
                  <a:gd name="T0" fmla="*/ 9 w 12"/>
                  <a:gd name="T1" fmla="*/ 12 h 12"/>
                  <a:gd name="T2" fmla="*/ 0 w 12"/>
                  <a:gd name="T3" fmla="*/ 6 h 12"/>
                  <a:gd name="T4" fmla="*/ 0 w 12"/>
                  <a:gd name="T5" fmla="*/ 6 h 12"/>
                  <a:gd name="T6" fmla="*/ 0 w 12"/>
                  <a:gd name="T7" fmla="*/ 5 h 12"/>
                  <a:gd name="T8" fmla="*/ 3 w 12"/>
                  <a:gd name="T9" fmla="*/ 0 h 12"/>
                  <a:gd name="T10" fmla="*/ 12 w 12"/>
                  <a:gd name="T11" fmla="*/ 8 h 12"/>
                  <a:gd name="T12" fmla="*/ 9 w 12"/>
                  <a:gd name="T13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9" y="12"/>
                    </a:moveTo>
                    <a:cubicBezTo>
                      <a:pt x="7" y="9"/>
                      <a:pt x="4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3"/>
                      <a:pt x="3" y="2"/>
                      <a:pt x="3" y="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10"/>
                      <a:pt x="10" y="11"/>
                      <a:pt x="9" y="1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4" name="Freeform 5278"/>
              <p:cNvSpPr/>
              <p:nvPr/>
            </p:nvSpPr>
            <p:spPr bwMode="auto">
              <a:xfrm>
                <a:off x="6489" y="2627"/>
                <a:ext cx="24" cy="28"/>
              </a:xfrm>
              <a:custGeom>
                <a:gdLst>
                  <a:gd name="T0" fmla="*/ 1 w 10"/>
                  <a:gd name="T1" fmla="*/ 0 h 12"/>
                  <a:gd name="T2" fmla="*/ 9 w 10"/>
                  <a:gd name="T3" fmla="*/ 6 h 12"/>
                  <a:gd name="T4" fmla="*/ 9 w 10"/>
                  <a:gd name="T5" fmla="*/ 12 h 12"/>
                  <a:gd name="T6" fmla="*/ 0 w 10"/>
                  <a:gd name="T7" fmla="*/ 4 h 12"/>
                  <a:gd name="T8" fmla="*/ 1 w 10"/>
                  <a:gd name="T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1" y="0"/>
                    </a:moveTo>
                    <a:cubicBezTo>
                      <a:pt x="4" y="0"/>
                      <a:pt x="8" y="2"/>
                      <a:pt x="9" y="6"/>
                    </a:cubicBezTo>
                    <a:cubicBezTo>
                      <a:pt x="10" y="8"/>
                      <a:pt x="10" y="10"/>
                      <a:pt x="9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5" name="Freeform 5279"/>
              <p:cNvSpPr/>
              <p:nvPr/>
            </p:nvSpPr>
            <p:spPr bwMode="auto">
              <a:xfrm>
                <a:off x="6510" y="2582"/>
                <a:ext cx="52" cy="26"/>
              </a:xfrm>
              <a:custGeom>
                <a:gdLst>
                  <a:gd name="T0" fmla="*/ 11 w 22"/>
                  <a:gd name="T1" fmla="*/ 2 h 11"/>
                  <a:gd name="T2" fmla="*/ 21 w 22"/>
                  <a:gd name="T3" fmla="*/ 5 h 11"/>
                  <a:gd name="T4" fmla="*/ 13 w 22"/>
                  <a:gd name="T5" fmla="*/ 11 h 11"/>
                  <a:gd name="T6" fmla="*/ 8 w 22"/>
                  <a:gd name="T7" fmla="*/ 11 h 11"/>
                  <a:gd name="T8" fmla="*/ 1 w 22"/>
                  <a:gd name="T9" fmla="*/ 11 h 11"/>
                  <a:gd name="T10" fmla="*/ 0 w 22"/>
                  <a:gd name="T11" fmla="*/ 10 h 11"/>
                  <a:gd name="T12" fmla="*/ 4 w 22"/>
                  <a:gd name="T13" fmla="*/ 7 h 11"/>
                  <a:gd name="T14" fmla="*/ 11 w 22"/>
                  <a:gd name="T15" fmla="*/ 2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1">
                    <a:moveTo>
                      <a:pt x="11" y="2"/>
                    </a:moveTo>
                    <a:cubicBezTo>
                      <a:pt x="14" y="1"/>
                      <a:pt x="20" y="0"/>
                      <a:pt x="21" y="5"/>
                    </a:cubicBezTo>
                    <a:cubicBezTo>
                      <a:pt x="22" y="9"/>
                      <a:pt x="17" y="10"/>
                      <a:pt x="13" y="11"/>
                    </a:cubicBezTo>
                    <a:cubicBezTo>
                      <a:pt x="12" y="11"/>
                      <a:pt x="10" y="11"/>
                      <a:pt x="8" y="11"/>
                    </a:cubicBezTo>
                    <a:cubicBezTo>
                      <a:pt x="6" y="11"/>
                      <a:pt x="3" y="11"/>
                      <a:pt x="1" y="11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1" y="9"/>
                      <a:pt x="2" y="7"/>
                      <a:pt x="4" y="7"/>
                    </a:cubicBezTo>
                    <a:cubicBezTo>
                      <a:pt x="6" y="5"/>
                      <a:pt x="8" y="3"/>
                      <a:pt x="11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6" name="Freeform 5280"/>
              <p:cNvSpPr/>
              <p:nvPr/>
            </p:nvSpPr>
            <p:spPr bwMode="auto">
              <a:xfrm>
                <a:off x="6508" y="2605"/>
                <a:ext cx="5" cy="3"/>
              </a:xfrm>
              <a:custGeom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7" name="Freeform 5281"/>
              <p:cNvSpPr/>
              <p:nvPr/>
            </p:nvSpPr>
            <p:spPr bwMode="auto">
              <a:xfrm>
                <a:off x="6505" y="2657"/>
                <a:ext cx="10" cy="12"/>
              </a:xfrm>
              <a:custGeom>
                <a:gdLst>
                  <a:gd name="T0" fmla="*/ 0 w 4"/>
                  <a:gd name="T1" fmla="*/ 5 h 5"/>
                  <a:gd name="T2" fmla="*/ 0 w 4"/>
                  <a:gd name="T3" fmla="*/ 4 h 5"/>
                  <a:gd name="T4" fmla="*/ 0 w 4"/>
                  <a:gd name="T5" fmla="*/ 4 h 5"/>
                  <a:gd name="T6" fmla="*/ 3 w 4"/>
                  <a:gd name="T7" fmla="*/ 0 h 5"/>
                  <a:gd name="T8" fmla="*/ 4 w 4"/>
                  <a:gd name="T9" fmla="*/ 1 h 5"/>
                  <a:gd name="T10" fmla="*/ 0 w 4"/>
                  <a:gd name="T11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2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8" name="Freeform 5282"/>
              <p:cNvSpPr/>
              <p:nvPr/>
            </p:nvSpPr>
            <p:spPr bwMode="auto">
              <a:xfrm>
                <a:off x="6442" y="2551"/>
                <a:ext cx="82" cy="109"/>
              </a:xfrm>
              <a:custGeom>
                <a:gdLst>
                  <a:gd name="T0" fmla="*/ 30 w 35"/>
                  <a:gd name="T1" fmla="*/ 37 h 46"/>
                  <a:gd name="T2" fmla="*/ 20 w 35"/>
                  <a:gd name="T3" fmla="*/ 30 h 46"/>
                  <a:gd name="T4" fmla="*/ 20 w 35"/>
                  <a:gd name="T5" fmla="*/ 29 h 46"/>
                  <a:gd name="T6" fmla="*/ 18 w 35"/>
                  <a:gd name="T7" fmla="*/ 26 h 46"/>
                  <a:gd name="T8" fmla="*/ 19 w 35"/>
                  <a:gd name="T9" fmla="*/ 14 h 46"/>
                  <a:gd name="T10" fmla="*/ 7 w 35"/>
                  <a:gd name="T11" fmla="*/ 9 h 46"/>
                  <a:gd name="T12" fmla="*/ 4 w 35"/>
                  <a:gd name="T13" fmla="*/ 6 h 46"/>
                  <a:gd name="T14" fmla="*/ 0 w 35"/>
                  <a:gd name="T15" fmla="*/ 4 h 46"/>
                  <a:gd name="T16" fmla="*/ 0 w 35"/>
                  <a:gd name="T17" fmla="*/ 4 h 46"/>
                  <a:gd name="T18" fmla="*/ 1 w 35"/>
                  <a:gd name="T19" fmla="*/ 0 h 46"/>
                  <a:gd name="T20" fmla="*/ 7 w 35"/>
                  <a:gd name="T21" fmla="*/ 0 h 46"/>
                  <a:gd name="T22" fmla="*/ 8 w 35"/>
                  <a:gd name="T23" fmla="*/ 2 h 46"/>
                  <a:gd name="T24" fmla="*/ 8 w 35"/>
                  <a:gd name="T25" fmla="*/ 3 h 46"/>
                  <a:gd name="T26" fmla="*/ 9 w 35"/>
                  <a:gd name="T27" fmla="*/ 3 h 46"/>
                  <a:gd name="T28" fmla="*/ 18 w 35"/>
                  <a:gd name="T29" fmla="*/ 5 h 46"/>
                  <a:gd name="T30" fmla="*/ 26 w 35"/>
                  <a:gd name="T31" fmla="*/ 23 h 46"/>
                  <a:gd name="T32" fmla="*/ 25 w 35"/>
                  <a:gd name="T33" fmla="*/ 24 h 46"/>
                  <a:gd name="T34" fmla="*/ 26 w 35"/>
                  <a:gd name="T35" fmla="*/ 25 h 46"/>
                  <a:gd name="T36" fmla="*/ 27 w 35"/>
                  <a:gd name="T37" fmla="*/ 26 h 46"/>
                  <a:gd name="T38" fmla="*/ 34 w 35"/>
                  <a:gd name="T39" fmla="*/ 40 h 46"/>
                  <a:gd name="T40" fmla="*/ 35 w 35"/>
                  <a:gd name="T41" fmla="*/ 42 h 46"/>
                  <a:gd name="T42" fmla="*/ 31 w 35"/>
                  <a:gd name="T43" fmla="*/ 46 h 46"/>
                  <a:gd name="T44" fmla="*/ 30 w 35"/>
                  <a:gd name="T45" fmla="*/ 45 h 46"/>
                  <a:gd name="T46" fmla="*/ 30 w 35"/>
                  <a:gd name="T47" fmla="*/ 37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" h="46">
                    <a:moveTo>
                      <a:pt x="30" y="37"/>
                    </a:moveTo>
                    <a:cubicBezTo>
                      <a:pt x="29" y="33"/>
                      <a:pt x="25" y="30"/>
                      <a:pt x="20" y="30"/>
                    </a:cubicBezTo>
                    <a:cubicBezTo>
                      <a:pt x="20" y="30"/>
                      <a:pt x="20" y="29"/>
                      <a:pt x="20" y="29"/>
                    </a:cubicBezTo>
                    <a:cubicBezTo>
                      <a:pt x="19" y="28"/>
                      <a:pt x="19" y="27"/>
                      <a:pt x="18" y="26"/>
                    </a:cubicBezTo>
                    <a:cubicBezTo>
                      <a:pt x="21" y="23"/>
                      <a:pt x="21" y="18"/>
                      <a:pt x="19" y="14"/>
                    </a:cubicBezTo>
                    <a:cubicBezTo>
                      <a:pt x="16" y="10"/>
                      <a:pt x="12" y="9"/>
                      <a:pt x="7" y="9"/>
                    </a:cubicBezTo>
                    <a:cubicBezTo>
                      <a:pt x="6" y="8"/>
                      <a:pt x="5" y="7"/>
                      <a:pt x="4" y="6"/>
                    </a:cubicBezTo>
                    <a:cubicBezTo>
                      <a:pt x="3" y="5"/>
                      <a:pt x="2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12" y="3"/>
                      <a:pt x="15" y="4"/>
                      <a:pt x="18" y="5"/>
                    </a:cubicBezTo>
                    <a:cubicBezTo>
                      <a:pt x="20" y="11"/>
                      <a:pt x="23" y="17"/>
                      <a:pt x="26" y="23"/>
                    </a:cubicBezTo>
                    <a:cubicBezTo>
                      <a:pt x="26" y="23"/>
                      <a:pt x="25" y="24"/>
                      <a:pt x="25" y="24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6" y="25"/>
                      <a:pt x="27" y="25"/>
                      <a:pt x="27" y="26"/>
                    </a:cubicBezTo>
                    <a:cubicBezTo>
                      <a:pt x="29" y="30"/>
                      <a:pt x="32" y="35"/>
                      <a:pt x="34" y="40"/>
                    </a:cubicBezTo>
                    <a:cubicBezTo>
                      <a:pt x="35" y="41"/>
                      <a:pt x="35" y="41"/>
                      <a:pt x="35" y="42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1" y="43"/>
                      <a:pt x="31" y="40"/>
                      <a:pt x="30" y="3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9" name="Freeform 5283"/>
              <p:cNvSpPr/>
              <p:nvPr/>
            </p:nvSpPr>
            <p:spPr bwMode="auto">
              <a:xfrm>
                <a:off x="6520" y="2620"/>
                <a:ext cx="9" cy="21"/>
              </a:xfrm>
              <a:custGeom>
                <a:gdLst>
                  <a:gd name="T0" fmla="*/ 4 w 4"/>
                  <a:gd name="T1" fmla="*/ 9 h 9"/>
                  <a:gd name="T2" fmla="*/ 0 w 4"/>
                  <a:gd name="T3" fmla="*/ 0 h 9"/>
                  <a:gd name="T4" fmla="*/ 3 w 4"/>
                  <a:gd name="T5" fmla="*/ 5 h 9"/>
                  <a:gd name="T6" fmla="*/ 4 w 4"/>
                  <a:gd name="T7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cubicBezTo>
                      <a:pt x="2" y="6"/>
                      <a:pt x="1" y="3"/>
                      <a:pt x="0" y="0"/>
                    </a:cubicBezTo>
                    <a:cubicBezTo>
                      <a:pt x="1" y="2"/>
                      <a:pt x="2" y="3"/>
                      <a:pt x="3" y="5"/>
                    </a:cubicBezTo>
                    <a:cubicBezTo>
                      <a:pt x="3" y="6"/>
                      <a:pt x="4" y="8"/>
                      <a:pt x="4" y="9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0" name="Freeform 5284"/>
              <p:cNvSpPr/>
              <p:nvPr/>
            </p:nvSpPr>
            <p:spPr bwMode="auto">
              <a:xfrm>
                <a:off x="6387" y="2491"/>
                <a:ext cx="71" cy="50"/>
              </a:xfrm>
              <a:custGeom>
                <a:gdLst>
                  <a:gd name="T0" fmla="*/ 9 w 30"/>
                  <a:gd name="T1" fmla="*/ 7 h 21"/>
                  <a:gd name="T2" fmla="*/ 10 w 30"/>
                  <a:gd name="T3" fmla="*/ 8 h 21"/>
                  <a:gd name="T4" fmla="*/ 24 w 30"/>
                  <a:gd name="T5" fmla="*/ 12 h 21"/>
                  <a:gd name="T6" fmla="*/ 30 w 30"/>
                  <a:gd name="T7" fmla="*/ 21 h 21"/>
                  <a:gd name="T8" fmla="*/ 22 w 30"/>
                  <a:gd name="T9" fmla="*/ 21 h 21"/>
                  <a:gd name="T10" fmla="*/ 18 w 30"/>
                  <a:gd name="T11" fmla="*/ 16 h 21"/>
                  <a:gd name="T12" fmla="*/ 11 w 30"/>
                  <a:gd name="T13" fmla="*/ 14 h 21"/>
                  <a:gd name="T14" fmla="*/ 8 w 30"/>
                  <a:gd name="T15" fmla="*/ 16 h 21"/>
                  <a:gd name="T16" fmla="*/ 4 w 30"/>
                  <a:gd name="T17" fmla="*/ 14 h 21"/>
                  <a:gd name="T18" fmla="*/ 5 w 30"/>
                  <a:gd name="T19" fmla="*/ 14 h 21"/>
                  <a:gd name="T20" fmla="*/ 0 w 30"/>
                  <a:gd name="T21" fmla="*/ 5 h 21"/>
                  <a:gd name="T22" fmla="*/ 5 w 30"/>
                  <a:gd name="T23" fmla="*/ 0 h 21"/>
                  <a:gd name="T24" fmla="*/ 6 w 30"/>
                  <a:gd name="T25" fmla="*/ 1 h 21"/>
                  <a:gd name="T26" fmla="*/ 9 w 30"/>
                  <a:gd name="T27" fmla="*/ 7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21">
                    <a:moveTo>
                      <a:pt x="9" y="7"/>
                    </a:moveTo>
                    <a:cubicBezTo>
                      <a:pt x="9" y="8"/>
                      <a:pt x="10" y="8"/>
                      <a:pt x="10" y="8"/>
                    </a:cubicBezTo>
                    <a:cubicBezTo>
                      <a:pt x="14" y="7"/>
                      <a:pt x="20" y="9"/>
                      <a:pt x="24" y="12"/>
                    </a:cubicBezTo>
                    <a:cubicBezTo>
                      <a:pt x="27" y="14"/>
                      <a:pt x="28" y="17"/>
                      <a:pt x="30" y="21"/>
                    </a:cubicBezTo>
                    <a:cubicBezTo>
                      <a:pt x="27" y="21"/>
                      <a:pt x="25" y="21"/>
                      <a:pt x="22" y="21"/>
                    </a:cubicBezTo>
                    <a:cubicBezTo>
                      <a:pt x="21" y="19"/>
                      <a:pt x="20" y="17"/>
                      <a:pt x="18" y="16"/>
                    </a:cubicBezTo>
                    <a:cubicBezTo>
                      <a:pt x="16" y="14"/>
                      <a:pt x="13" y="14"/>
                      <a:pt x="11" y="14"/>
                    </a:cubicBezTo>
                    <a:cubicBezTo>
                      <a:pt x="10" y="14"/>
                      <a:pt x="8" y="15"/>
                      <a:pt x="8" y="16"/>
                    </a:cubicBezTo>
                    <a:cubicBezTo>
                      <a:pt x="7" y="15"/>
                      <a:pt x="6" y="14"/>
                      <a:pt x="4" y="14"/>
                    </a:cubicBezTo>
                    <a:cubicBezTo>
                      <a:pt x="4" y="14"/>
                      <a:pt x="5" y="14"/>
                      <a:pt x="5" y="14"/>
                    </a:cubicBezTo>
                    <a:cubicBezTo>
                      <a:pt x="5" y="10"/>
                      <a:pt x="3" y="7"/>
                      <a:pt x="0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3"/>
                      <a:pt x="8" y="5"/>
                      <a:pt x="9" y="7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1" name="Freeform 5285"/>
              <p:cNvSpPr/>
              <p:nvPr/>
            </p:nvSpPr>
            <p:spPr bwMode="auto">
              <a:xfrm>
                <a:off x="6505" y="2612"/>
                <a:ext cx="24" cy="38"/>
              </a:xfrm>
              <a:custGeom>
                <a:gdLst>
                  <a:gd name="T0" fmla="*/ 6 w 10"/>
                  <a:gd name="T1" fmla="*/ 3 h 16"/>
                  <a:gd name="T2" fmla="*/ 10 w 10"/>
                  <a:gd name="T3" fmla="*/ 12 h 16"/>
                  <a:gd name="T4" fmla="*/ 10 w 10"/>
                  <a:gd name="T5" fmla="*/ 14 h 16"/>
                  <a:gd name="T6" fmla="*/ 8 w 10"/>
                  <a:gd name="T7" fmla="*/ 16 h 16"/>
                  <a:gd name="T8" fmla="*/ 7 w 10"/>
                  <a:gd name="T9" fmla="*/ 14 h 16"/>
                  <a:gd name="T10" fmla="*/ 0 w 10"/>
                  <a:gd name="T11" fmla="*/ 0 h 16"/>
                  <a:gd name="T12" fmla="*/ 6 w 10"/>
                  <a:gd name="T13" fmla="*/ 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6" y="3"/>
                    </a:moveTo>
                    <a:cubicBezTo>
                      <a:pt x="7" y="6"/>
                      <a:pt x="8" y="9"/>
                      <a:pt x="10" y="12"/>
                    </a:cubicBezTo>
                    <a:cubicBezTo>
                      <a:pt x="10" y="13"/>
                      <a:pt x="10" y="14"/>
                      <a:pt x="10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8" y="15"/>
                      <a:pt x="7" y="14"/>
                    </a:cubicBezTo>
                    <a:cubicBezTo>
                      <a:pt x="5" y="9"/>
                      <a:pt x="2" y="4"/>
                      <a:pt x="0" y="0"/>
                    </a:cubicBezTo>
                    <a:cubicBezTo>
                      <a:pt x="2" y="0"/>
                      <a:pt x="4" y="1"/>
                      <a:pt x="6" y="3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2" name="Freeform 5286"/>
              <p:cNvSpPr/>
              <p:nvPr/>
            </p:nvSpPr>
            <p:spPr bwMode="auto">
              <a:xfrm>
                <a:off x="6439" y="2541"/>
                <a:ext cx="19" cy="10"/>
              </a:xfrm>
              <a:custGeom>
                <a:gdLst>
                  <a:gd name="T0" fmla="*/ 8 w 8"/>
                  <a:gd name="T1" fmla="*/ 0 h 4"/>
                  <a:gd name="T2" fmla="*/ 8 w 8"/>
                  <a:gd name="T3" fmla="*/ 4 h 4"/>
                  <a:gd name="T4" fmla="*/ 2 w 8"/>
                  <a:gd name="T5" fmla="*/ 4 h 4"/>
                  <a:gd name="T6" fmla="*/ 0 w 8"/>
                  <a:gd name="T7" fmla="*/ 0 h 4"/>
                  <a:gd name="T8" fmla="*/ 8 w 8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cubicBezTo>
                      <a:pt x="8" y="1"/>
                      <a:pt x="8" y="3"/>
                      <a:pt x="8" y="4"/>
                    </a:cubicBezTo>
                    <a:cubicBezTo>
                      <a:pt x="6" y="4"/>
                      <a:pt x="4" y="4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3" y="0"/>
                      <a:pt x="5" y="0"/>
                      <a:pt x="8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3" name="Freeform 5287"/>
              <p:cNvSpPr/>
              <p:nvPr/>
            </p:nvSpPr>
            <p:spPr bwMode="auto">
              <a:xfrm>
                <a:off x="6484" y="2563"/>
                <a:ext cx="24" cy="42"/>
              </a:xfrm>
              <a:custGeom>
                <a:gdLst>
                  <a:gd name="T0" fmla="*/ 8 w 10"/>
                  <a:gd name="T1" fmla="*/ 18 h 18"/>
                  <a:gd name="T2" fmla="*/ 0 w 10"/>
                  <a:gd name="T3" fmla="*/ 0 h 18"/>
                  <a:gd name="T4" fmla="*/ 8 w 10"/>
                  <a:gd name="T5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8">
                    <a:moveTo>
                      <a:pt x="8" y="18"/>
                    </a:moveTo>
                    <a:cubicBezTo>
                      <a:pt x="5" y="12"/>
                      <a:pt x="2" y="6"/>
                      <a:pt x="0" y="0"/>
                    </a:cubicBezTo>
                    <a:cubicBezTo>
                      <a:pt x="6" y="4"/>
                      <a:pt x="10" y="11"/>
                      <a:pt x="8" y="1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4" name="Freeform 5288"/>
              <p:cNvSpPr/>
              <p:nvPr/>
            </p:nvSpPr>
            <p:spPr bwMode="auto">
              <a:xfrm>
                <a:off x="6465" y="2551"/>
                <a:ext cx="5" cy="0"/>
              </a:xfrm>
              <a:custGeom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5" name="Freeform 5289"/>
              <p:cNvSpPr/>
              <p:nvPr/>
            </p:nvSpPr>
            <p:spPr bwMode="auto">
              <a:xfrm>
                <a:off x="6472" y="2517"/>
                <a:ext cx="36" cy="24"/>
              </a:xfrm>
              <a:custGeom>
                <a:gdLst>
                  <a:gd name="T0" fmla="*/ 13 w 15"/>
                  <a:gd name="T1" fmla="*/ 2 h 10"/>
                  <a:gd name="T2" fmla="*/ 15 w 15"/>
                  <a:gd name="T3" fmla="*/ 6 h 10"/>
                  <a:gd name="T4" fmla="*/ 0 w 15"/>
                  <a:gd name="T5" fmla="*/ 10 h 10"/>
                  <a:gd name="T6" fmla="*/ 4 w 15"/>
                  <a:gd name="T7" fmla="*/ 5 h 10"/>
                  <a:gd name="T8" fmla="*/ 13 w 15"/>
                  <a:gd name="T9" fmla="*/ 2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13" y="2"/>
                    </a:moveTo>
                    <a:cubicBezTo>
                      <a:pt x="15" y="3"/>
                      <a:pt x="15" y="5"/>
                      <a:pt x="15" y="6"/>
                    </a:cubicBezTo>
                    <a:cubicBezTo>
                      <a:pt x="10" y="8"/>
                      <a:pt x="5" y="9"/>
                      <a:pt x="0" y="10"/>
                    </a:cubicBezTo>
                    <a:cubicBezTo>
                      <a:pt x="1" y="8"/>
                      <a:pt x="2" y="7"/>
                      <a:pt x="4" y="5"/>
                    </a:cubicBezTo>
                    <a:cubicBezTo>
                      <a:pt x="6" y="3"/>
                      <a:pt x="10" y="0"/>
                      <a:pt x="13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6" name="Freeform 5290"/>
              <p:cNvSpPr/>
              <p:nvPr/>
            </p:nvSpPr>
            <p:spPr bwMode="auto">
              <a:xfrm>
                <a:off x="6468" y="2532"/>
                <a:ext cx="40" cy="19"/>
              </a:xfrm>
              <a:custGeom>
                <a:gdLst>
                  <a:gd name="T0" fmla="*/ 10 w 17"/>
                  <a:gd name="T1" fmla="*/ 5 h 8"/>
                  <a:gd name="T2" fmla="*/ 1 w 17"/>
                  <a:gd name="T3" fmla="*/ 8 h 8"/>
                  <a:gd name="T4" fmla="*/ 0 w 17"/>
                  <a:gd name="T5" fmla="*/ 8 h 8"/>
                  <a:gd name="T6" fmla="*/ 2 w 17"/>
                  <a:gd name="T7" fmla="*/ 4 h 8"/>
                  <a:gd name="T8" fmla="*/ 17 w 17"/>
                  <a:gd name="T9" fmla="*/ 0 h 8"/>
                  <a:gd name="T10" fmla="*/ 10 w 17"/>
                  <a:gd name="T11" fmla="*/ 5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8">
                    <a:moveTo>
                      <a:pt x="10" y="5"/>
                    </a:moveTo>
                    <a:cubicBezTo>
                      <a:pt x="7" y="6"/>
                      <a:pt x="4" y="7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6"/>
                      <a:pt x="1" y="5"/>
                      <a:pt x="2" y="4"/>
                    </a:cubicBezTo>
                    <a:cubicBezTo>
                      <a:pt x="7" y="3"/>
                      <a:pt x="12" y="2"/>
                      <a:pt x="17" y="0"/>
                    </a:cubicBezTo>
                    <a:cubicBezTo>
                      <a:pt x="16" y="2"/>
                      <a:pt x="12" y="4"/>
                      <a:pt x="10" y="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7" name="Freeform 5291"/>
              <p:cNvSpPr/>
              <p:nvPr/>
            </p:nvSpPr>
            <p:spPr bwMode="auto">
              <a:xfrm>
                <a:off x="6430" y="2465"/>
                <a:ext cx="19" cy="17"/>
              </a:xfrm>
              <a:custGeom>
                <a:gdLst>
                  <a:gd name="T0" fmla="*/ 5 w 8"/>
                  <a:gd name="T1" fmla="*/ 0 h 7"/>
                  <a:gd name="T2" fmla="*/ 8 w 8"/>
                  <a:gd name="T3" fmla="*/ 7 h 7"/>
                  <a:gd name="T4" fmla="*/ 1 w 8"/>
                  <a:gd name="T5" fmla="*/ 5 h 7"/>
                  <a:gd name="T6" fmla="*/ 0 w 8"/>
                  <a:gd name="T7" fmla="*/ 4 h 7"/>
                  <a:gd name="T8" fmla="*/ 5 w 8"/>
                  <a:gd name="T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6" y="3"/>
                      <a:pt x="7" y="5"/>
                      <a:pt x="8" y="7"/>
                    </a:cubicBezTo>
                    <a:cubicBezTo>
                      <a:pt x="5" y="6"/>
                      <a:pt x="3" y="5"/>
                      <a:pt x="1" y="5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3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8" name="Freeform 5292"/>
              <p:cNvSpPr/>
              <p:nvPr/>
            </p:nvSpPr>
            <p:spPr bwMode="auto">
              <a:xfrm>
                <a:off x="6413" y="2482"/>
                <a:ext cx="29" cy="21"/>
              </a:xfrm>
              <a:custGeom>
                <a:gdLst>
                  <a:gd name="T0" fmla="*/ 0 w 12"/>
                  <a:gd name="T1" fmla="*/ 9 h 9"/>
                  <a:gd name="T2" fmla="*/ 5 w 12"/>
                  <a:gd name="T3" fmla="*/ 0 h 9"/>
                  <a:gd name="T4" fmla="*/ 12 w 12"/>
                  <a:gd name="T5" fmla="*/ 3 h 9"/>
                  <a:gd name="T6" fmla="*/ 0 w 12"/>
                  <a:gd name="T7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0" y="9"/>
                    </a:moveTo>
                    <a:cubicBezTo>
                      <a:pt x="1" y="6"/>
                      <a:pt x="3" y="3"/>
                      <a:pt x="5" y="0"/>
                    </a:cubicBezTo>
                    <a:cubicBezTo>
                      <a:pt x="7" y="2"/>
                      <a:pt x="10" y="2"/>
                      <a:pt x="12" y="3"/>
                    </a:cubicBezTo>
                    <a:cubicBezTo>
                      <a:pt x="8" y="6"/>
                      <a:pt x="3" y="7"/>
                      <a:pt x="0" y="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9" name="Freeform 5293"/>
              <p:cNvSpPr/>
              <p:nvPr/>
            </p:nvSpPr>
            <p:spPr bwMode="auto">
              <a:xfrm>
                <a:off x="6425" y="2465"/>
                <a:ext cx="28" cy="24"/>
              </a:xfrm>
              <a:custGeom>
                <a:gdLst>
                  <a:gd name="T0" fmla="*/ 2 w 12"/>
                  <a:gd name="T1" fmla="*/ 4 h 10"/>
                  <a:gd name="T2" fmla="*/ 3 w 12"/>
                  <a:gd name="T3" fmla="*/ 5 h 10"/>
                  <a:gd name="T4" fmla="*/ 10 w 12"/>
                  <a:gd name="T5" fmla="*/ 7 h 10"/>
                  <a:gd name="T6" fmla="*/ 7 w 12"/>
                  <a:gd name="T7" fmla="*/ 0 h 10"/>
                  <a:gd name="T8" fmla="*/ 10 w 12"/>
                  <a:gd name="T9" fmla="*/ 2 h 10"/>
                  <a:gd name="T10" fmla="*/ 7 w 12"/>
                  <a:gd name="T11" fmla="*/ 10 h 10"/>
                  <a:gd name="T12" fmla="*/ 0 w 12"/>
                  <a:gd name="T13" fmla="*/ 7 h 10"/>
                  <a:gd name="T14" fmla="*/ 1 w 12"/>
                  <a:gd name="T15" fmla="*/ 6 h 10"/>
                  <a:gd name="T16" fmla="*/ 2 w 12"/>
                  <a:gd name="T17" fmla="*/ 4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0">
                    <a:moveTo>
                      <a:pt x="2" y="4"/>
                    </a:moveTo>
                    <a:cubicBezTo>
                      <a:pt x="3" y="4"/>
                      <a:pt x="3" y="4"/>
                      <a:pt x="3" y="5"/>
                    </a:cubicBezTo>
                    <a:cubicBezTo>
                      <a:pt x="5" y="5"/>
                      <a:pt x="7" y="6"/>
                      <a:pt x="10" y="7"/>
                    </a:cubicBezTo>
                    <a:cubicBezTo>
                      <a:pt x="9" y="5"/>
                      <a:pt x="8" y="3"/>
                      <a:pt x="7" y="0"/>
                    </a:cubicBezTo>
                    <a:cubicBezTo>
                      <a:pt x="8" y="0"/>
                      <a:pt x="10" y="0"/>
                      <a:pt x="10" y="2"/>
                    </a:cubicBezTo>
                    <a:cubicBezTo>
                      <a:pt x="12" y="5"/>
                      <a:pt x="10" y="8"/>
                      <a:pt x="7" y="10"/>
                    </a:cubicBezTo>
                    <a:cubicBezTo>
                      <a:pt x="5" y="9"/>
                      <a:pt x="2" y="9"/>
                      <a:pt x="0" y="7"/>
                    </a:cubicBezTo>
                    <a:cubicBezTo>
                      <a:pt x="0" y="7"/>
                      <a:pt x="0" y="7"/>
                      <a:pt x="1" y="6"/>
                    </a:cubicBezTo>
                    <a:cubicBezTo>
                      <a:pt x="1" y="6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0" name="Freeform 5294"/>
              <p:cNvSpPr/>
              <p:nvPr/>
            </p:nvSpPr>
            <p:spPr bwMode="auto">
              <a:xfrm>
                <a:off x="6470" y="2655"/>
                <a:ext cx="33" cy="36"/>
              </a:xfrm>
              <a:custGeom>
                <a:gdLst>
                  <a:gd name="T0" fmla="*/ 0 w 14"/>
                  <a:gd name="T1" fmla="*/ 11 h 15"/>
                  <a:gd name="T2" fmla="*/ 6 w 14"/>
                  <a:gd name="T3" fmla="*/ 0 h 15"/>
                  <a:gd name="T4" fmla="*/ 14 w 14"/>
                  <a:gd name="T5" fmla="*/ 7 h 15"/>
                  <a:gd name="T6" fmla="*/ 14 w 14"/>
                  <a:gd name="T7" fmla="*/ 8 h 15"/>
                  <a:gd name="T8" fmla="*/ 7 w 14"/>
                  <a:gd name="T9" fmla="*/ 15 h 15"/>
                  <a:gd name="T10" fmla="*/ 0 w 14"/>
                  <a:gd name="T11" fmla="*/ 1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0" y="11"/>
                    </a:moveTo>
                    <a:cubicBezTo>
                      <a:pt x="4" y="8"/>
                      <a:pt x="7" y="4"/>
                      <a:pt x="6" y="0"/>
                    </a:cubicBezTo>
                    <a:cubicBezTo>
                      <a:pt x="9" y="1"/>
                      <a:pt x="13" y="3"/>
                      <a:pt x="14" y="7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5" y="12"/>
                      <a:pt x="2" y="11"/>
                      <a:pt x="0" y="1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1" name="Freeform 5295"/>
              <p:cNvSpPr/>
              <p:nvPr/>
            </p:nvSpPr>
            <p:spPr bwMode="auto">
              <a:xfrm>
                <a:off x="6456" y="2577"/>
                <a:ext cx="31" cy="33"/>
              </a:xfrm>
              <a:custGeom>
                <a:gdLst>
                  <a:gd name="T0" fmla="*/ 1 w 13"/>
                  <a:gd name="T1" fmla="*/ 0 h 14"/>
                  <a:gd name="T2" fmla="*/ 6 w 13"/>
                  <a:gd name="T3" fmla="*/ 0 h 14"/>
                  <a:gd name="T4" fmla="*/ 11 w 13"/>
                  <a:gd name="T5" fmla="*/ 4 h 14"/>
                  <a:gd name="T6" fmla="*/ 11 w 13"/>
                  <a:gd name="T7" fmla="*/ 14 h 14"/>
                  <a:gd name="T8" fmla="*/ 2 w 13"/>
                  <a:gd name="T9" fmla="*/ 12 h 14"/>
                  <a:gd name="T10" fmla="*/ 0 w 13"/>
                  <a:gd name="T11" fmla="*/ 9 h 14"/>
                  <a:gd name="T12" fmla="*/ 0 w 13"/>
                  <a:gd name="T13" fmla="*/ 9 h 14"/>
                  <a:gd name="T14" fmla="*/ 1 w 13"/>
                  <a:gd name="T15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4">
                    <a:moveTo>
                      <a:pt x="1" y="0"/>
                    </a:moveTo>
                    <a:cubicBezTo>
                      <a:pt x="3" y="0"/>
                      <a:pt x="5" y="0"/>
                      <a:pt x="6" y="0"/>
                    </a:cubicBezTo>
                    <a:cubicBezTo>
                      <a:pt x="8" y="1"/>
                      <a:pt x="10" y="2"/>
                      <a:pt x="11" y="4"/>
                    </a:cubicBezTo>
                    <a:cubicBezTo>
                      <a:pt x="13" y="7"/>
                      <a:pt x="13" y="11"/>
                      <a:pt x="11" y="14"/>
                    </a:cubicBezTo>
                    <a:cubicBezTo>
                      <a:pt x="8" y="12"/>
                      <a:pt x="5" y="11"/>
                      <a:pt x="2" y="12"/>
                    </a:cubicBezTo>
                    <a:cubicBezTo>
                      <a:pt x="2" y="11"/>
                      <a:pt x="1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6"/>
                      <a:pt x="2" y="3"/>
                      <a:pt x="1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2" name="Freeform 5296"/>
              <p:cNvSpPr/>
              <p:nvPr/>
            </p:nvSpPr>
            <p:spPr bwMode="auto">
              <a:xfrm>
                <a:off x="6456" y="2608"/>
                <a:ext cx="31" cy="35"/>
              </a:xfrm>
              <a:custGeom>
                <a:gdLst>
                  <a:gd name="T0" fmla="*/ 10 w 13"/>
                  <a:gd name="T1" fmla="*/ 15 h 15"/>
                  <a:gd name="T2" fmla="*/ 10 w 13"/>
                  <a:gd name="T3" fmla="*/ 15 h 15"/>
                  <a:gd name="T4" fmla="*/ 4 w 13"/>
                  <a:gd name="T5" fmla="*/ 11 h 15"/>
                  <a:gd name="T6" fmla="*/ 0 w 13"/>
                  <a:gd name="T7" fmla="*/ 10 h 15"/>
                  <a:gd name="T8" fmla="*/ 3 w 13"/>
                  <a:gd name="T9" fmla="*/ 0 h 15"/>
                  <a:gd name="T10" fmla="*/ 3 w 13"/>
                  <a:gd name="T11" fmla="*/ 0 h 15"/>
                  <a:gd name="T12" fmla="*/ 13 w 13"/>
                  <a:gd name="T13" fmla="*/ 10 h 15"/>
                  <a:gd name="T14" fmla="*/ 10 w 13"/>
                  <a:gd name="T15" fmla="*/ 15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10" y="15"/>
                    </a:move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3"/>
                      <a:pt x="7" y="12"/>
                      <a:pt x="4" y="11"/>
                    </a:cubicBezTo>
                    <a:cubicBezTo>
                      <a:pt x="3" y="11"/>
                      <a:pt x="1" y="10"/>
                      <a:pt x="0" y="10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2"/>
                      <a:pt x="12" y="14"/>
                      <a:pt x="10" y="1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3" name="Freeform 5297"/>
              <p:cNvSpPr/>
              <p:nvPr/>
            </p:nvSpPr>
            <p:spPr bwMode="auto">
              <a:xfrm>
                <a:off x="6463" y="2608"/>
                <a:ext cx="24" cy="23"/>
              </a:xfrm>
              <a:custGeom>
                <a:gdLst>
                  <a:gd name="T0" fmla="*/ 9 w 10"/>
                  <a:gd name="T1" fmla="*/ 5 h 10"/>
                  <a:gd name="T2" fmla="*/ 10 w 10"/>
                  <a:gd name="T3" fmla="*/ 10 h 10"/>
                  <a:gd name="T4" fmla="*/ 0 w 10"/>
                  <a:gd name="T5" fmla="*/ 0 h 10"/>
                  <a:gd name="T6" fmla="*/ 9 w 10"/>
                  <a:gd name="T7" fmla="*/ 5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9" y="5"/>
                    </a:moveTo>
                    <a:cubicBezTo>
                      <a:pt x="10" y="7"/>
                      <a:pt x="10" y="9"/>
                      <a:pt x="1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8" y="2"/>
                      <a:pt x="9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4" name="Freeform 5298"/>
              <p:cNvSpPr/>
              <p:nvPr/>
            </p:nvSpPr>
            <p:spPr bwMode="auto">
              <a:xfrm>
                <a:off x="6451" y="2634"/>
                <a:ext cx="31" cy="45"/>
              </a:xfrm>
              <a:custGeom>
                <a:gdLst>
                  <a:gd name="T0" fmla="*/ 8 w 13"/>
                  <a:gd name="T1" fmla="*/ 2 h 19"/>
                  <a:gd name="T2" fmla="*/ 12 w 13"/>
                  <a:gd name="T3" fmla="*/ 9 h 19"/>
                  <a:gd name="T4" fmla="*/ 5 w 13"/>
                  <a:gd name="T5" fmla="*/ 19 h 19"/>
                  <a:gd name="T6" fmla="*/ 0 w 13"/>
                  <a:gd name="T7" fmla="*/ 1 h 19"/>
                  <a:gd name="T8" fmla="*/ 8 w 13"/>
                  <a:gd name="T9" fmla="*/ 2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9">
                    <a:moveTo>
                      <a:pt x="8" y="2"/>
                    </a:moveTo>
                    <a:cubicBezTo>
                      <a:pt x="10" y="4"/>
                      <a:pt x="12" y="6"/>
                      <a:pt x="12" y="9"/>
                    </a:cubicBezTo>
                    <a:cubicBezTo>
                      <a:pt x="13" y="14"/>
                      <a:pt x="10" y="17"/>
                      <a:pt x="5" y="19"/>
                    </a:cubicBezTo>
                    <a:cubicBezTo>
                      <a:pt x="4" y="13"/>
                      <a:pt x="2" y="7"/>
                      <a:pt x="0" y="1"/>
                    </a:cubicBezTo>
                    <a:cubicBezTo>
                      <a:pt x="2" y="0"/>
                      <a:pt x="6" y="1"/>
                      <a:pt x="8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5" name="Freeform 5299"/>
              <p:cNvSpPr/>
              <p:nvPr/>
            </p:nvSpPr>
            <p:spPr bwMode="auto">
              <a:xfrm>
                <a:off x="6465" y="2684"/>
                <a:ext cx="19" cy="23"/>
              </a:xfrm>
              <a:custGeom>
                <a:gdLst>
                  <a:gd name="T0" fmla="*/ 0 w 8"/>
                  <a:gd name="T1" fmla="*/ 0 h 10"/>
                  <a:gd name="T2" fmla="*/ 8 w 8"/>
                  <a:gd name="T3" fmla="*/ 4 h 10"/>
                  <a:gd name="T4" fmla="*/ 1 w 8"/>
                  <a:gd name="T5" fmla="*/ 10 h 10"/>
                  <a:gd name="T6" fmla="*/ 0 w 8"/>
                  <a:gd name="T7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3" y="0"/>
                      <a:pt x="6" y="1"/>
                      <a:pt x="8" y="4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7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6" name="Freeform 5300"/>
              <p:cNvSpPr/>
              <p:nvPr/>
            </p:nvSpPr>
            <p:spPr bwMode="auto">
              <a:xfrm>
                <a:off x="6319" y="2551"/>
                <a:ext cx="144" cy="180"/>
              </a:xfrm>
              <a:custGeom>
                <a:gdLst>
                  <a:gd name="T0" fmla="*/ 20 w 61"/>
                  <a:gd name="T1" fmla="*/ 14 h 76"/>
                  <a:gd name="T2" fmla="*/ 0 w 61"/>
                  <a:gd name="T3" fmla="*/ 8 h 76"/>
                  <a:gd name="T4" fmla="*/ 8 w 61"/>
                  <a:gd name="T5" fmla="*/ 0 h 76"/>
                  <a:gd name="T6" fmla="*/ 41 w 61"/>
                  <a:gd name="T7" fmla="*/ 18 h 76"/>
                  <a:gd name="T8" fmla="*/ 60 w 61"/>
                  <a:gd name="T9" fmla="*/ 58 h 76"/>
                  <a:gd name="T10" fmla="*/ 61 w 61"/>
                  <a:gd name="T11" fmla="*/ 68 h 76"/>
                  <a:gd name="T12" fmla="*/ 54 w 61"/>
                  <a:gd name="T13" fmla="*/ 76 h 76"/>
                  <a:gd name="T14" fmla="*/ 53 w 61"/>
                  <a:gd name="T15" fmla="*/ 75 h 76"/>
                  <a:gd name="T16" fmla="*/ 53 w 61"/>
                  <a:gd name="T17" fmla="*/ 75 h 76"/>
                  <a:gd name="T18" fmla="*/ 53 w 61"/>
                  <a:gd name="T19" fmla="*/ 72 h 76"/>
                  <a:gd name="T20" fmla="*/ 20 w 61"/>
                  <a:gd name="T21" fmla="*/ 14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76">
                    <a:moveTo>
                      <a:pt x="20" y="14"/>
                    </a:moveTo>
                    <a:cubicBezTo>
                      <a:pt x="14" y="11"/>
                      <a:pt x="7" y="9"/>
                      <a:pt x="0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1" y="3"/>
                      <a:pt x="32" y="9"/>
                      <a:pt x="41" y="18"/>
                    </a:cubicBezTo>
                    <a:cubicBezTo>
                      <a:pt x="52" y="29"/>
                      <a:pt x="57" y="43"/>
                      <a:pt x="60" y="58"/>
                    </a:cubicBezTo>
                    <a:cubicBezTo>
                      <a:pt x="60" y="61"/>
                      <a:pt x="61" y="65"/>
                      <a:pt x="61" y="68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3" y="75"/>
                      <a:pt x="53" y="75"/>
                      <a:pt x="53" y="75"/>
                    </a:cubicBezTo>
                    <a:cubicBezTo>
                      <a:pt x="53" y="75"/>
                      <a:pt x="53" y="75"/>
                      <a:pt x="53" y="75"/>
                    </a:cubicBezTo>
                    <a:cubicBezTo>
                      <a:pt x="53" y="74"/>
                      <a:pt x="53" y="73"/>
                      <a:pt x="53" y="72"/>
                    </a:cubicBezTo>
                    <a:cubicBezTo>
                      <a:pt x="52" y="49"/>
                      <a:pt x="42" y="25"/>
                      <a:pt x="20" y="14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7" name="Freeform 5301"/>
              <p:cNvSpPr/>
              <p:nvPr/>
            </p:nvSpPr>
            <p:spPr bwMode="auto">
              <a:xfrm>
                <a:off x="6501" y="2605"/>
                <a:ext cx="4" cy="7"/>
              </a:xfrm>
              <a:custGeom>
                <a:gdLst>
                  <a:gd name="T0" fmla="*/ 1 w 2"/>
                  <a:gd name="T1" fmla="*/ 2 h 3"/>
                  <a:gd name="T2" fmla="*/ 0 w 2"/>
                  <a:gd name="T3" fmla="*/ 1 h 3"/>
                  <a:gd name="T4" fmla="*/ 1 w 2"/>
                  <a:gd name="T5" fmla="*/ 0 h 3"/>
                  <a:gd name="T6" fmla="*/ 2 w 2"/>
                  <a:gd name="T7" fmla="*/ 3 h 3"/>
                  <a:gd name="T8" fmla="*/ 1 w 2"/>
                  <a:gd name="T9" fmla="*/ 2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8" name="Freeform 5302"/>
              <p:cNvSpPr/>
              <p:nvPr/>
            </p:nvSpPr>
            <p:spPr bwMode="auto">
              <a:xfrm>
                <a:off x="6458" y="2548"/>
                <a:ext cx="26" cy="15"/>
              </a:xfrm>
              <a:custGeom>
                <a:gdLst>
                  <a:gd name="T0" fmla="*/ 4 w 11"/>
                  <a:gd name="T1" fmla="*/ 1 h 6"/>
                  <a:gd name="T2" fmla="*/ 3 w 11"/>
                  <a:gd name="T3" fmla="*/ 1 h 6"/>
                  <a:gd name="T4" fmla="*/ 5 w 11"/>
                  <a:gd name="T5" fmla="*/ 1 h 6"/>
                  <a:gd name="T6" fmla="*/ 8 w 11"/>
                  <a:gd name="T7" fmla="*/ 0 h 6"/>
                  <a:gd name="T8" fmla="*/ 8 w 11"/>
                  <a:gd name="T9" fmla="*/ 1 h 6"/>
                  <a:gd name="T10" fmla="*/ 5 w 11"/>
                  <a:gd name="T11" fmla="*/ 2 h 6"/>
                  <a:gd name="T12" fmla="*/ 9 w 11"/>
                  <a:gd name="T13" fmla="*/ 3 h 6"/>
                  <a:gd name="T14" fmla="*/ 11 w 11"/>
                  <a:gd name="T15" fmla="*/ 6 h 6"/>
                  <a:gd name="T16" fmla="*/ 2 w 11"/>
                  <a:gd name="T17" fmla="*/ 4 h 6"/>
                  <a:gd name="T18" fmla="*/ 1 w 11"/>
                  <a:gd name="T19" fmla="*/ 4 h 6"/>
                  <a:gd name="T20" fmla="*/ 1 w 11"/>
                  <a:gd name="T21" fmla="*/ 3 h 6"/>
                  <a:gd name="T22" fmla="*/ 0 w 11"/>
                  <a:gd name="T23" fmla="*/ 1 h 6"/>
                  <a:gd name="T24" fmla="*/ 4 w 11"/>
                  <a:gd name="T25" fmla="*/ 1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6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1"/>
                      <a:pt x="7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6" y="2"/>
                      <a:pt x="8" y="3"/>
                      <a:pt x="9" y="3"/>
                    </a:cubicBezTo>
                    <a:cubicBezTo>
                      <a:pt x="10" y="4"/>
                      <a:pt x="10" y="5"/>
                      <a:pt x="11" y="6"/>
                    </a:cubicBezTo>
                    <a:cubicBezTo>
                      <a:pt x="8" y="5"/>
                      <a:pt x="5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9" name="Freeform 5303"/>
              <p:cNvSpPr/>
              <p:nvPr/>
            </p:nvSpPr>
            <p:spPr bwMode="auto">
              <a:xfrm>
                <a:off x="6427" y="2463"/>
                <a:ext cx="15" cy="12"/>
              </a:xfrm>
              <a:custGeom>
                <a:gdLst>
                  <a:gd name="T0" fmla="*/ 5 w 6"/>
                  <a:gd name="T1" fmla="*/ 0 h 5"/>
                  <a:gd name="T2" fmla="*/ 6 w 6"/>
                  <a:gd name="T3" fmla="*/ 1 h 5"/>
                  <a:gd name="T4" fmla="*/ 1 w 6"/>
                  <a:gd name="T5" fmla="*/ 5 h 5"/>
                  <a:gd name="T6" fmla="*/ 0 w 6"/>
                  <a:gd name="T7" fmla="*/ 4 h 5"/>
                  <a:gd name="T8" fmla="*/ 0 w 6"/>
                  <a:gd name="T9" fmla="*/ 4 h 5"/>
                  <a:gd name="T10" fmla="*/ 5 w 6"/>
                  <a:gd name="T11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5" y="1"/>
                      <a:pt x="5" y="1"/>
                      <a:pt x="6" y="1"/>
                    </a:cubicBezTo>
                    <a:cubicBezTo>
                      <a:pt x="4" y="2"/>
                      <a:pt x="3" y="4"/>
                      <a:pt x="1" y="5"/>
                    </a:cubicBezTo>
                    <a:cubicBezTo>
                      <a:pt x="1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0" name="Freeform 5304"/>
              <p:cNvSpPr/>
              <p:nvPr/>
            </p:nvSpPr>
            <p:spPr bwMode="auto">
              <a:xfrm>
                <a:off x="6510" y="2577"/>
                <a:ext cx="57" cy="69"/>
              </a:xfrm>
              <a:custGeom>
                <a:gdLst>
                  <a:gd name="T0" fmla="*/ 12 w 24"/>
                  <a:gd name="T1" fmla="*/ 2 h 29"/>
                  <a:gd name="T2" fmla="*/ 23 w 24"/>
                  <a:gd name="T3" fmla="*/ 7 h 29"/>
                  <a:gd name="T4" fmla="*/ 16 w 24"/>
                  <a:gd name="T5" fmla="*/ 14 h 29"/>
                  <a:gd name="T6" fmla="*/ 10 w 24"/>
                  <a:gd name="T7" fmla="*/ 14 h 29"/>
                  <a:gd name="T8" fmla="*/ 3 w 24"/>
                  <a:gd name="T9" fmla="*/ 15 h 29"/>
                  <a:gd name="T10" fmla="*/ 8 w 24"/>
                  <a:gd name="T11" fmla="*/ 22 h 29"/>
                  <a:gd name="T12" fmla="*/ 10 w 24"/>
                  <a:gd name="T13" fmla="*/ 28 h 29"/>
                  <a:gd name="T14" fmla="*/ 9 w 24"/>
                  <a:gd name="T15" fmla="*/ 29 h 29"/>
                  <a:gd name="T16" fmla="*/ 8 w 24"/>
                  <a:gd name="T17" fmla="*/ 27 h 29"/>
                  <a:gd name="T18" fmla="*/ 7 w 24"/>
                  <a:gd name="T19" fmla="*/ 23 h 29"/>
                  <a:gd name="T20" fmla="*/ 4 w 24"/>
                  <a:gd name="T21" fmla="*/ 18 h 29"/>
                  <a:gd name="T22" fmla="*/ 1 w 24"/>
                  <a:gd name="T23" fmla="*/ 13 h 29"/>
                  <a:gd name="T24" fmla="*/ 8 w 24"/>
                  <a:gd name="T25" fmla="*/ 13 h 29"/>
                  <a:gd name="T26" fmla="*/ 13 w 24"/>
                  <a:gd name="T27" fmla="*/ 13 h 29"/>
                  <a:gd name="T28" fmla="*/ 21 w 24"/>
                  <a:gd name="T29" fmla="*/ 7 h 29"/>
                  <a:gd name="T30" fmla="*/ 11 w 24"/>
                  <a:gd name="T31" fmla="*/ 4 h 29"/>
                  <a:gd name="T32" fmla="*/ 4 w 24"/>
                  <a:gd name="T33" fmla="*/ 9 h 29"/>
                  <a:gd name="T34" fmla="*/ 0 w 24"/>
                  <a:gd name="T35" fmla="*/ 12 h 29"/>
                  <a:gd name="T36" fmla="*/ 0 w 24"/>
                  <a:gd name="T37" fmla="*/ 10 h 29"/>
                  <a:gd name="T38" fmla="*/ 5 w 24"/>
                  <a:gd name="T39" fmla="*/ 6 h 29"/>
                  <a:gd name="T40" fmla="*/ 12 w 24"/>
                  <a:gd name="T41" fmla="*/ 2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8">
                    <a:moveTo>
                      <a:pt x="12" y="2"/>
                    </a:moveTo>
                    <a:cubicBezTo>
                      <a:pt x="17" y="0"/>
                      <a:pt x="22" y="2"/>
                      <a:pt x="23" y="7"/>
                    </a:cubicBezTo>
                    <a:cubicBezTo>
                      <a:pt x="24" y="11"/>
                      <a:pt x="20" y="13"/>
                      <a:pt x="16" y="14"/>
                    </a:cubicBezTo>
                    <a:cubicBezTo>
                      <a:pt x="14" y="14"/>
                      <a:pt x="12" y="14"/>
                      <a:pt x="10" y="14"/>
                    </a:cubicBezTo>
                    <a:cubicBezTo>
                      <a:pt x="7" y="14"/>
                      <a:pt x="5" y="15"/>
                      <a:pt x="3" y="15"/>
                    </a:cubicBezTo>
                    <a:cubicBezTo>
                      <a:pt x="5" y="17"/>
                      <a:pt x="7" y="20"/>
                      <a:pt x="8" y="22"/>
                    </a:cubicBezTo>
                    <a:cubicBezTo>
                      <a:pt x="9" y="24"/>
                      <a:pt x="10" y="26"/>
                      <a:pt x="10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8"/>
                      <a:pt x="8" y="27"/>
                      <a:pt x="8" y="27"/>
                    </a:cubicBezTo>
                    <a:cubicBezTo>
                      <a:pt x="8" y="26"/>
                      <a:pt x="7" y="24"/>
                      <a:pt x="7" y="23"/>
                    </a:cubicBezTo>
                    <a:cubicBezTo>
                      <a:pt x="6" y="21"/>
                      <a:pt x="5" y="20"/>
                      <a:pt x="4" y="18"/>
                    </a:cubicBezTo>
                    <a:cubicBezTo>
                      <a:pt x="3" y="16"/>
                      <a:pt x="2" y="15"/>
                      <a:pt x="1" y="13"/>
                    </a:cubicBezTo>
                    <a:cubicBezTo>
                      <a:pt x="3" y="13"/>
                      <a:pt x="6" y="13"/>
                      <a:pt x="8" y="13"/>
                    </a:cubicBezTo>
                    <a:cubicBezTo>
                      <a:pt x="10" y="13"/>
                      <a:pt x="12" y="13"/>
                      <a:pt x="13" y="13"/>
                    </a:cubicBezTo>
                    <a:cubicBezTo>
                      <a:pt x="17" y="12"/>
                      <a:pt x="22" y="11"/>
                      <a:pt x="21" y="7"/>
                    </a:cubicBezTo>
                    <a:cubicBezTo>
                      <a:pt x="20" y="2"/>
                      <a:pt x="14" y="3"/>
                      <a:pt x="11" y="4"/>
                    </a:cubicBezTo>
                    <a:cubicBezTo>
                      <a:pt x="8" y="5"/>
                      <a:pt x="6" y="7"/>
                      <a:pt x="4" y="9"/>
                    </a:cubicBezTo>
                    <a:cubicBezTo>
                      <a:pt x="2" y="9"/>
                      <a:pt x="1" y="11"/>
                      <a:pt x="0" y="12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1" y="9"/>
                      <a:pt x="3" y="7"/>
                      <a:pt x="5" y="6"/>
                    </a:cubicBezTo>
                    <a:cubicBezTo>
                      <a:pt x="7" y="4"/>
                      <a:pt x="10" y="3"/>
                      <a:pt x="1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1" name="Freeform 5305"/>
              <p:cNvSpPr/>
              <p:nvPr/>
            </p:nvSpPr>
            <p:spPr bwMode="auto">
              <a:xfrm>
                <a:off x="6449" y="2463"/>
                <a:ext cx="7" cy="17"/>
              </a:xfrm>
              <a:custGeom>
                <a:gdLst>
                  <a:gd name="T0" fmla="*/ 1 w 3"/>
                  <a:gd name="T1" fmla="*/ 1 h 7"/>
                  <a:gd name="T2" fmla="*/ 2 w 3"/>
                  <a:gd name="T3" fmla="*/ 7 h 7"/>
                  <a:gd name="T4" fmla="*/ 0 w 3"/>
                  <a:gd name="T5" fmla="*/ 0 h 7"/>
                  <a:gd name="T6" fmla="*/ 1 w 3"/>
                  <a:gd name="T7" fmla="*/ 1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1" y="1"/>
                    </a:moveTo>
                    <a:cubicBezTo>
                      <a:pt x="3" y="2"/>
                      <a:pt x="3" y="5"/>
                      <a:pt x="2" y="7"/>
                    </a:cubicBezTo>
                    <a:cubicBezTo>
                      <a:pt x="2" y="5"/>
                      <a:pt x="1" y="2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2" name="Freeform 5306"/>
              <p:cNvSpPr/>
              <p:nvPr/>
            </p:nvSpPr>
            <p:spPr bwMode="auto">
              <a:xfrm>
                <a:off x="6494" y="2565"/>
                <a:ext cx="14" cy="31"/>
              </a:xfrm>
              <a:custGeom>
                <a:gdLst>
                  <a:gd name="T0" fmla="*/ 6 w 6"/>
                  <a:gd name="T1" fmla="*/ 13 h 13"/>
                  <a:gd name="T2" fmla="*/ 0 w 6"/>
                  <a:gd name="T3" fmla="*/ 0 h 13"/>
                  <a:gd name="T4" fmla="*/ 6 w 6"/>
                  <a:gd name="T5" fmla="*/ 1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3">
                    <a:moveTo>
                      <a:pt x="6" y="13"/>
                    </a:moveTo>
                    <a:cubicBezTo>
                      <a:pt x="4" y="9"/>
                      <a:pt x="2" y="4"/>
                      <a:pt x="0" y="0"/>
                    </a:cubicBezTo>
                    <a:cubicBezTo>
                      <a:pt x="3" y="3"/>
                      <a:pt x="6" y="8"/>
                      <a:pt x="6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3" name="Freeform 5307"/>
              <p:cNvSpPr/>
              <p:nvPr/>
            </p:nvSpPr>
            <p:spPr bwMode="auto">
              <a:xfrm>
                <a:off x="6484" y="2544"/>
                <a:ext cx="17" cy="7"/>
              </a:xfrm>
              <a:custGeom>
                <a:gdLst>
                  <a:gd name="T0" fmla="*/ 0 w 7"/>
                  <a:gd name="T1" fmla="*/ 3 h 3"/>
                  <a:gd name="T2" fmla="*/ 0 w 7"/>
                  <a:gd name="T3" fmla="*/ 2 h 3"/>
                  <a:gd name="T4" fmla="*/ 7 w 7"/>
                  <a:gd name="T5" fmla="*/ 0 h 3"/>
                  <a:gd name="T6" fmla="*/ 2 w 7"/>
                  <a:gd name="T7" fmla="*/ 2 h 3"/>
                  <a:gd name="T8" fmla="*/ 0 w 7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5" y="1"/>
                      <a:pt x="7" y="0"/>
                    </a:cubicBezTo>
                    <a:cubicBezTo>
                      <a:pt x="5" y="1"/>
                      <a:pt x="4" y="2"/>
                      <a:pt x="2" y="2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4" name="Freeform 5308"/>
              <p:cNvSpPr/>
              <p:nvPr/>
            </p:nvSpPr>
            <p:spPr bwMode="auto">
              <a:xfrm>
                <a:off x="6399" y="2482"/>
                <a:ext cx="62" cy="59"/>
              </a:xfrm>
              <a:custGeom>
                <a:gdLst>
                  <a:gd name="T0" fmla="*/ 5 w 26"/>
                  <a:gd name="T1" fmla="*/ 9 h 25"/>
                  <a:gd name="T2" fmla="*/ 8 w 26"/>
                  <a:gd name="T3" fmla="*/ 3 h 25"/>
                  <a:gd name="T4" fmla="*/ 10 w 26"/>
                  <a:gd name="T5" fmla="*/ 0 h 25"/>
                  <a:gd name="T6" fmla="*/ 11 w 26"/>
                  <a:gd name="T7" fmla="*/ 0 h 25"/>
                  <a:gd name="T8" fmla="*/ 6 w 26"/>
                  <a:gd name="T9" fmla="*/ 9 h 25"/>
                  <a:gd name="T10" fmla="*/ 18 w 26"/>
                  <a:gd name="T11" fmla="*/ 3 h 25"/>
                  <a:gd name="T12" fmla="*/ 20 w 26"/>
                  <a:gd name="T13" fmla="*/ 4 h 25"/>
                  <a:gd name="T14" fmla="*/ 8 w 26"/>
                  <a:gd name="T15" fmla="*/ 10 h 25"/>
                  <a:gd name="T16" fmla="*/ 19 w 26"/>
                  <a:gd name="T17" fmla="*/ 14 h 25"/>
                  <a:gd name="T18" fmla="*/ 26 w 26"/>
                  <a:gd name="T19" fmla="*/ 25 h 25"/>
                  <a:gd name="T20" fmla="*/ 25 w 26"/>
                  <a:gd name="T21" fmla="*/ 25 h 25"/>
                  <a:gd name="T22" fmla="*/ 19 w 26"/>
                  <a:gd name="T23" fmla="*/ 16 h 25"/>
                  <a:gd name="T24" fmla="*/ 5 w 26"/>
                  <a:gd name="T25" fmla="*/ 12 h 25"/>
                  <a:gd name="T26" fmla="*/ 4 w 26"/>
                  <a:gd name="T27" fmla="*/ 11 h 25"/>
                  <a:gd name="T28" fmla="*/ 1 w 26"/>
                  <a:gd name="T29" fmla="*/ 5 h 25"/>
                  <a:gd name="T30" fmla="*/ 0 w 26"/>
                  <a:gd name="T31" fmla="*/ 4 h 25"/>
                  <a:gd name="T32" fmla="*/ 1 w 26"/>
                  <a:gd name="T33" fmla="*/ 2 h 25"/>
                  <a:gd name="T34" fmla="*/ 5 w 26"/>
                  <a:gd name="T35" fmla="*/ 9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" h="25">
                    <a:moveTo>
                      <a:pt x="5" y="9"/>
                    </a:moveTo>
                    <a:cubicBezTo>
                      <a:pt x="5" y="6"/>
                      <a:pt x="7" y="5"/>
                      <a:pt x="8" y="3"/>
                    </a:cubicBezTo>
                    <a:cubicBezTo>
                      <a:pt x="8" y="2"/>
                      <a:pt x="9" y="1"/>
                      <a:pt x="10" y="0"/>
                    </a:cubicBezTo>
                    <a:cubicBezTo>
                      <a:pt x="10" y="0"/>
                      <a:pt x="10" y="0"/>
                      <a:pt x="11" y="0"/>
                    </a:cubicBezTo>
                    <a:cubicBezTo>
                      <a:pt x="9" y="3"/>
                      <a:pt x="7" y="6"/>
                      <a:pt x="6" y="9"/>
                    </a:cubicBezTo>
                    <a:cubicBezTo>
                      <a:pt x="9" y="7"/>
                      <a:pt x="14" y="6"/>
                      <a:pt x="18" y="3"/>
                    </a:cubicBezTo>
                    <a:cubicBezTo>
                      <a:pt x="19" y="3"/>
                      <a:pt x="19" y="4"/>
                      <a:pt x="20" y="4"/>
                    </a:cubicBezTo>
                    <a:cubicBezTo>
                      <a:pt x="16" y="7"/>
                      <a:pt x="12" y="8"/>
                      <a:pt x="8" y="10"/>
                    </a:cubicBezTo>
                    <a:cubicBezTo>
                      <a:pt x="12" y="10"/>
                      <a:pt x="16" y="12"/>
                      <a:pt x="19" y="14"/>
                    </a:cubicBezTo>
                    <a:cubicBezTo>
                      <a:pt x="23" y="17"/>
                      <a:pt x="25" y="21"/>
                      <a:pt x="26" y="25"/>
                    </a:cubicBezTo>
                    <a:cubicBezTo>
                      <a:pt x="26" y="25"/>
                      <a:pt x="25" y="25"/>
                      <a:pt x="25" y="25"/>
                    </a:cubicBezTo>
                    <a:cubicBezTo>
                      <a:pt x="23" y="21"/>
                      <a:pt x="22" y="18"/>
                      <a:pt x="19" y="16"/>
                    </a:cubicBezTo>
                    <a:cubicBezTo>
                      <a:pt x="15" y="13"/>
                      <a:pt x="9" y="11"/>
                      <a:pt x="5" y="12"/>
                    </a:cubicBezTo>
                    <a:cubicBezTo>
                      <a:pt x="5" y="12"/>
                      <a:pt x="4" y="12"/>
                      <a:pt x="4" y="11"/>
                    </a:cubicBezTo>
                    <a:cubicBezTo>
                      <a:pt x="3" y="9"/>
                      <a:pt x="2" y="7"/>
                      <a:pt x="1" y="5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4"/>
                      <a:pt x="4" y="6"/>
                      <a:pt x="5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5" name="Freeform 5309"/>
              <p:cNvSpPr/>
              <p:nvPr/>
            </p:nvSpPr>
            <p:spPr bwMode="auto">
              <a:xfrm>
                <a:off x="6468" y="2508"/>
                <a:ext cx="42" cy="33"/>
              </a:xfrm>
              <a:custGeom>
                <a:gdLst>
                  <a:gd name="T0" fmla="*/ 16 w 18"/>
                  <a:gd name="T1" fmla="*/ 5 h 14"/>
                  <a:gd name="T2" fmla="*/ 18 w 18"/>
                  <a:gd name="T3" fmla="*/ 9 h 14"/>
                  <a:gd name="T4" fmla="*/ 17 w 18"/>
                  <a:gd name="T5" fmla="*/ 10 h 14"/>
                  <a:gd name="T6" fmla="*/ 15 w 18"/>
                  <a:gd name="T7" fmla="*/ 6 h 14"/>
                  <a:gd name="T8" fmla="*/ 6 w 18"/>
                  <a:gd name="T9" fmla="*/ 9 h 14"/>
                  <a:gd name="T10" fmla="*/ 2 w 18"/>
                  <a:gd name="T11" fmla="*/ 14 h 14"/>
                  <a:gd name="T12" fmla="*/ 0 w 18"/>
                  <a:gd name="T13" fmla="*/ 14 h 14"/>
                  <a:gd name="T14" fmla="*/ 16 w 18"/>
                  <a:gd name="T15" fmla="*/ 5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4">
                    <a:moveTo>
                      <a:pt x="16" y="5"/>
                    </a:moveTo>
                    <a:cubicBezTo>
                      <a:pt x="18" y="6"/>
                      <a:pt x="18" y="8"/>
                      <a:pt x="18" y="9"/>
                    </a:cubicBezTo>
                    <a:cubicBezTo>
                      <a:pt x="18" y="9"/>
                      <a:pt x="17" y="10"/>
                      <a:pt x="17" y="10"/>
                    </a:cubicBezTo>
                    <a:cubicBezTo>
                      <a:pt x="17" y="9"/>
                      <a:pt x="17" y="7"/>
                      <a:pt x="15" y="6"/>
                    </a:cubicBezTo>
                    <a:cubicBezTo>
                      <a:pt x="12" y="4"/>
                      <a:pt x="8" y="7"/>
                      <a:pt x="6" y="9"/>
                    </a:cubicBezTo>
                    <a:cubicBezTo>
                      <a:pt x="4" y="11"/>
                      <a:pt x="3" y="12"/>
                      <a:pt x="2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4" y="8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6" name="Freeform 5310"/>
              <p:cNvSpPr/>
              <p:nvPr/>
            </p:nvSpPr>
            <p:spPr bwMode="auto">
              <a:xfrm>
                <a:off x="6479" y="2555"/>
                <a:ext cx="41" cy="65"/>
              </a:xfrm>
              <a:custGeom>
                <a:gdLst>
                  <a:gd name="T0" fmla="*/ 6 w 17"/>
                  <a:gd name="T1" fmla="*/ 4 h 27"/>
                  <a:gd name="T2" fmla="*/ 12 w 17"/>
                  <a:gd name="T3" fmla="*/ 17 h 27"/>
                  <a:gd name="T4" fmla="*/ 12 w 17"/>
                  <a:gd name="T5" fmla="*/ 20 h 27"/>
                  <a:gd name="T6" fmla="*/ 13 w 17"/>
                  <a:gd name="T7" fmla="*/ 19 h 27"/>
                  <a:gd name="T8" fmla="*/ 13 w 17"/>
                  <a:gd name="T9" fmla="*/ 21 h 27"/>
                  <a:gd name="T10" fmla="*/ 12 w 17"/>
                  <a:gd name="T11" fmla="*/ 22 h 27"/>
                  <a:gd name="T12" fmla="*/ 14 w 17"/>
                  <a:gd name="T13" fmla="*/ 22 h 27"/>
                  <a:gd name="T14" fmla="*/ 17 w 17"/>
                  <a:gd name="T15" fmla="*/ 27 h 27"/>
                  <a:gd name="T16" fmla="*/ 11 w 17"/>
                  <a:gd name="T17" fmla="*/ 24 h 27"/>
                  <a:gd name="T18" fmla="*/ 10 w 17"/>
                  <a:gd name="T19" fmla="*/ 21 h 27"/>
                  <a:gd name="T20" fmla="*/ 2 w 17"/>
                  <a:gd name="T21" fmla="*/ 3 h 27"/>
                  <a:gd name="T22" fmla="*/ 0 w 17"/>
                  <a:gd name="T23" fmla="*/ 0 h 27"/>
                  <a:gd name="T24" fmla="*/ 6 w 17"/>
                  <a:gd name="T25" fmla="*/ 4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7">
                    <a:moveTo>
                      <a:pt x="6" y="4"/>
                    </a:moveTo>
                    <a:cubicBezTo>
                      <a:pt x="8" y="8"/>
                      <a:pt x="10" y="13"/>
                      <a:pt x="12" y="17"/>
                    </a:cubicBezTo>
                    <a:cubicBezTo>
                      <a:pt x="12" y="18"/>
                      <a:pt x="12" y="19"/>
                      <a:pt x="12" y="20"/>
                    </a:cubicBezTo>
                    <a:cubicBezTo>
                      <a:pt x="12" y="20"/>
                      <a:pt x="12" y="20"/>
                      <a:pt x="13" y="19"/>
                    </a:cubicBezTo>
                    <a:cubicBezTo>
                      <a:pt x="13" y="20"/>
                      <a:pt x="13" y="20"/>
                      <a:pt x="13" y="21"/>
                    </a:cubicBezTo>
                    <a:cubicBezTo>
                      <a:pt x="13" y="21"/>
                      <a:pt x="13" y="21"/>
                      <a:pt x="12" y="22"/>
                    </a:cubicBezTo>
                    <a:cubicBezTo>
                      <a:pt x="13" y="22"/>
                      <a:pt x="13" y="22"/>
                      <a:pt x="14" y="22"/>
                    </a:cubicBezTo>
                    <a:cubicBezTo>
                      <a:pt x="15" y="24"/>
                      <a:pt x="16" y="25"/>
                      <a:pt x="17" y="27"/>
                    </a:cubicBezTo>
                    <a:cubicBezTo>
                      <a:pt x="15" y="25"/>
                      <a:pt x="13" y="24"/>
                      <a:pt x="11" y="24"/>
                    </a:cubicBezTo>
                    <a:cubicBezTo>
                      <a:pt x="11" y="23"/>
                      <a:pt x="10" y="22"/>
                      <a:pt x="10" y="21"/>
                    </a:cubicBezTo>
                    <a:cubicBezTo>
                      <a:pt x="12" y="14"/>
                      <a:pt x="8" y="7"/>
                      <a:pt x="2" y="3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2" y="1"/>
                      <a:pt x="4" y="3"/>
                      <a:pt x="6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7" name="Freeform 5311"/>
              <p:cNvSpPr/>
              <p:nvPr/>
            </p:nvSpPr>
            <p:spPr bwMode="auto">
              <a:xfrm>
                <a:off x="6470" y="2529"/>
                <a:ext cx="40" cy="22"/>
              </a:xfrm>
              <a:custGeom>
                <a:gdLst>
                  <a:gd name="T0" fmla="*/ 16 w 17"/>
                  <a:gd name="T1" fmla="*/ 1 h 9"/>
                  <a:gd name="T2" fmla="*/ 17 w 17"/>
                  <a:gd name="T3" fmla="*/ 0 h 9"/>
                  <a:gd name="T4" fmla="*/ 15 w 17"/>
                  <a:gd name="T5" fmla="*/ 5 h 9"/>
                  <a:gd name="T6" fmla="*/ 13 w 17"/>
                  <a:gd name="T7" fmla="*/ 6 h 9"/>
                  <a:gd name="T8" fmla="*/ 6 w 17"/>
                  <a:gd name="T9" fmla="*/ 8 h 9"/>
                  <a:gd name="T10" fmla="*/ 6 w 17"/>
                  <a:gd name="T11" fmla="*/ 9 h 9"/>
                  <a:gd name="T12" fmla="*/ 3 w 17"/>
                  <a:gd name="T13" fmla="*/ 9 h 9"/>
                  <a:gd name="T14" fmla="*/ 3 w 17"/>
                  <a:gd name="T15" fmla="*/ 8 h 9"/>
                  <a:gd name="T16" fmla="*/ 0 w 17"/>
                  <a:gd name="T17" fmla="*/ 9 h 9"/>
                  <a:gd name="T18" fmla="*/ 9 w 17"/>
                  <a:gd name="T19" fmla="*/ 6 h 9"/>
                  <a:gd name="T20" fmla="*/ 16 w 17"/>
                  <a:gd name="T21" fmla="*/ 1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9">
                    <a:moveTo>
                      <a:pt x="16" y="1"/>
                    </a:moveTo>
                    <a:cubicBezTo>
                      <a:pt x="16" y="1"/>
                      <a:pt x="17" y="0"/>
                      <a:pt x="17" y="0"/>
                    </a:cubicBezTo>
                    <a:cubicBezTo>
                      <a:pt x="17" y="2"/>
                      <a:pt x="16" y="4"/>
                      <a:pt x="15" y="5"/>
                    </a:cubicBezTo>
                    <a:cubicBezTo>
                      <a:pt x="14" y="5"/>
                      <a:pt x="14" y="6"/>
                      <a:pt x="13" y="6"/>
                    </a:cubicBezTo>
                    <a:cubicBezTo>
                      <a:pt x="11" y="7"/>
                      <a:pt x="8" y="7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3" y="8"/>
                      <a:pt x="6" y="7"/>
                      <a:pt x="9" y="6"/>
                    </a:cubicBezTo>
                    <a:cubicBezTo>
                      <a:pt x="11" y="5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8" name="Freeform 5312"/>
              <p:cNvSpPr/>
              <p:nvPr/>
            </p:nvSpPr>
            <p:spPr bwMode="auto">
              <a:xfrm>
                <a:off x="6439" y="2461"/>
                <a:ext cx="14" cy="30"/>
              </a:xfrm>
              <a:custGeom>
                <a:gdLst>
                  <a:gd name="T0" fmla="*/ 4 w 6"/>
                  <a:gd name="T1" fmla="*/ 4 h 13"/>
                  <a:gd name="T2" fmla="*/ 1 w 6"/>
                  <a:gd name="T3" fmla="*/ 2 h 13"/>
                  <a:gd name="T4" fmla="*/ 0 w 6"/>
                  <a:gd name="T5" fmla="*/ 1 h 13"/>
                  <a:gd name="T6" fmla="*/ 4 w 6"/>
                  <a:gd name="T7" fmla="*/ 1 h 13"/>
                  <a:gd name="T8" fmla="*/ 6 w 6"/>
                  <a:gd name="T9" fmla="*/ 8 h 13"/>
                  <a:gd name="T10" fmla="*/ 5 w 6"/>
                  <a:gd name="T11" fmla="*/ 11 h 13"/>
                  <a:gd name="T12" fmla="*/ 3 w 6"/>
                  <a:gd name="T13" fmla="*/ 13 h 13"/>
                  <a:gd name="T14" fmla="*/ 1 w 6"/>
                  <a:gd name="T15" fmla="*/ 12 h 13"/>
                  <a:gd name="T16" fmla="*/ 4 w 6"/>
                  <a:gd name="T17" fmla="*/ 4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3">
                    <a:moveTo>
                      <a:pt x="4" y="4"/>
                    </a:moveTo>
                    <a:cubicBezTo>
                      <a:pt x="4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3"/>
                      <a:pt x="6" y="6"/>
                      <a:pt x="6" y="8"/>
                    </a:cubicBezTo>
                    <a:cubicBezTo>
                      <a:pt x="6" y="9"/>
                      <a:pt x="6" y="10"/>
                      <a:pt x="5" y="11"/>
                    </a:cubicBezTo>
                    <a:cubicBezTo>
                      <a:pt x="5" y="11"/>
                      <a:pt x="4" y="12"/>
                      <a:pt x="3" y="13"/>
                    </a:cubicBezTo>
                    <a:cubicBezTo>
                      <a:pt x="2" y="13"/>
                      <a:pt x="2" y="12"/>
                      <a:pt x="1" y="12"/>
                    </a:cubicBezTo>
                    <a:cubicBezTo>
                      <a:pt x="4" y="10"/>
                      <a:pt x="6" y="7"/>
                      <a:pt x="4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9" name="Freeform 5313"/>
              <p:cNvSpPr/>
              <p:nvPr/>
            </p:nvSpPr>
            <p:spPr bwMode="auto">
              <a:xfrm>
                <a:off x="6458" y="2541"/>
                <a:ext cx="14" cy="10"/>
              </a:xfrm>
              <a:custGeom>
                <a:gdLst>
                  <a:gd name="T0" fmla="*/ 1 w 6"/>
                  <a:gd name="T1" fmla="*/ 0 h 4"/>
                  <a:gd name="T2" fmla="*/ 2 w 6"/>
                  <a:gd name="T3" fmla="*/ 3 h 4"/>
                  <a:gd name="T4" fmla="*/ 4 w 6"/>
                  <a:gd name="T5" fmla="*/ 0 h 4"/>
                  <a:gd name="T6" fmla="*/ 6 w 6"/>
                  <a:gd name="T7" fmla="*/ 0 h 4"/>
                  <a:gd name="T8" fmla="*/ 4 w 6"/>
                  <a:gd name="T9" fmla="*/ 4 h 4"/>
                  <a:gd name="T10" fmla="*/ 0 w 6"/>
                  <a:gd name="T11" fmla="*/ 4 h 4"/>
                  <a:gd name="T12" fmla="*/ 0 w 6"/>
                  <a:gd name="T13" fmla="*/ 0 h 4"/>
                  <a:gd name="T14" fmla="*/ 1 w 6"/>
                  <a:gd name="T15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5" y="1"/>
                      <a:pt x="4" y="2"/>
                      <a:pt x="4" y="4"/>
                    </a:cubicBezTo>
                    <a:cubicBezTo>
                      <a:pt x="3" y="4"/>
                      <a:pt x="1" y="4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0" name="Freeform 5314"/>
              <p:cNvSpPr/>
              <p:nvPr/>
            </p:nvSpPr>
            <p:spPr bwMode="auto">
              <a:xfrm>
                <a:off x="6529" y="2641"/>
                <a:ext cx="2" cy="5"/>
              </a:xfrm>
              <a:custGeom>
                <a:gdLst>
                  <a:gd name="T0" fmla="*/ 0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0 w 1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1" name="Freeform 5315"/>
              <p:cNvSpPr/>
              <p:nvPr/>
            </p:nvSpPr>
            <p:spPr bwMode="auto">
              <a:xfrm>
                <a:off x="6423" y="2472"/>
                <a:ext cx="7" cy="10"/>
              </a:xfrm>
              <a:custGeom>
                <a:gdLst>
                  <a:gd name="T0" fmla="*/ 3 w 3"/>
                  <a:gd name="T1" fmla="*/ 1 h 4"/>
                  <a:gd name="T2" fmla="*/ 2 w 3"/>
                  <a:gd name="T3" fmla="*/ 3 h 4"/>
                  <a:gd name="T4" fmla="*/ 1 w 3"/>
                  <a:gd name="T5" fmla="*/ 4 h 4"/>
                  <a:gd name="T6" fmla="*/ 0 w 3"/>
                  <a:gd name="T7" fmla="*/ 4 h 4"/>
                  <a:gd name="T8" fmla="*/ 2 w 3"/>
                  <a:gd name="T9" fmla="*/ 0 h 4"/>
                  <a:gd name="T10" fmla="*/ 3 w 3"/>
                  <a:gd name="T11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2" name="Freeform 5316"/>
              <p:cNvSpPr/>
              <p:nvPr/>
            </p:nvSpPr>
            <p:spPr bwMode="auto">
              <a:xfrm>
                <a:off x="6316" y="2570"/>
                <a:ext cx="128" cy="159"/>
              </a:xfrm>
              <a:custGeom>
                <a:gdLst>
                  <a:gd name="T0" fmla="*/ 46 w 54"/>
                  <a:gd name="T1" fmla="*/ 36 h 67"/>
                  <a:gd name="T2" fmla="*/ 0 w 54"/>
                  <a:gd name="T3" fmla="*/ 2 h 67"/>
                  <a:gd name="T4" fmla="*/ 1 w 54"/>
                  <a:gd name="T5" fmla="*/ 0 h 67"/>
                  <a:gd name="T6" fmla="*/ 21 w 54"/>
                  <a:gd name="T7" fmla="*/ 6 h 67"/>
                  <a:gd name="T8" fmla="*/ 54 w 54"/>
                  <a:gd name="T9" fmla="*/ 64 h 67"/>
                  <a:gd name="T10" fmla="*/ 54 w 54"/>
                  <a:gd name="T11" fmla="*/ 67 h 67"/>
                  <a:gd name="T12" fmla="*/ 52 w 54"/>
                  <a:gd name="T13" fmla="*/ 65 h 67"/>
                  <a:gd name="T14" fmla="*/ 46 w 54"/>
                  <a:gd name="T15" fmla="*/ 36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67">
                    <a:moveTo>
                      <a:pt x="46" y="36"/>
                    </a:moveTo>
                    <a:cubicBezTo>
                      <a:pt x="38" y="17"/>
                      <a:pt x="20" y="3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8" y="1"/>
                      <a:pt x="15" y="3"/>
                      <a:pt x="21" y="6"/>
                    </a:cubicBezTo>
                    <a:cubicBezTo>
                      <a:pt x="43" y="17"/>
                      <a:pt x="53" y="41"/>
                      <a:pt x="54" y="64"/>
                    </a:cubicBezTo>
                    <a:cubicBezTo>
                      <a:pt x="54" y="65"/>
                      <a:pt x="54" y="66"/>
                      <a:pt x="54" y="67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2" y="55"/>
                      <a:pt x="50" y="45"/>
                      <a:pt x="46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3" name="Freeform 5317"/>
              <p:cNvSpPr/>
              <p:nvPr/>
            </p:nvSpPr>
            <p:spPr bwMode="auto">
              <a:xfrm>
                <a:off x="6439" y="2724"/>
                <a:ext cx="5" cy="5"/>
              </a:xfrm>
              <a:custGeom>
                <a:gdLst>
                  <a:gd name="T0" fmla="*/ 0 w 5"/>
                  <a:gd name="T1" fmla="*/ 0 h 5"/>
                  <a:gd name="T2" fmla="*/ 5 w 5"/>
                  <a:gd name="T3" fmla="*/ 5 h 5"/>
                  <a:gd name="T4" fmla="*/ 0 w 5"/>
                  <a:gd name="T5" fmla="*/ 0 h 5"/>
                  <a:gd name="T6" fmla="*/ 0 w 5"/>
                  <a:gd name="T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5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4" name="Freeform 5318"/>
              <p:cNvSpPr>
                <a:spLocks noEditPoints="1"/>
              </p:cNvSpPr>
              <p:nvPr/>
            </p:nvSpPr>
            <p:spPr bwMode="auto">
              <a:xfrm>
                <a:off x="6338" y="2522"/>
                <a:ext cx="175" cy="190"/>
              </a:xfrm>
              <a:custGeom>
                <a:gdLst>
                  <a:gd name="T0" fmla="*/ 0 w 74"/>
                  <a:gd name="T1" fmla="*/ 12 h 80"/>
                  <a:gd name="T2" fmla="*/ 52 w 74"/>
                  <a:gd name="T3" fmla="*/ 70 h 80"/>
                  <a:gd name="T4" fmla="*/ 55 w 74"/>
                  <a:gd name="T5" fmla="*/ 78 h 80"/>
                  <a:gd name="T6" fmla="*/ 62 w 74"/>
                  <a:gd name="T7" fmla="*/ 72 h 80"/>
                  <a:gd name="T8" fmla="*/ 56 w 74"/>
                  <a:gd name="T9" fmla="*/ 67 h 80"/>
                  <a:gd name="T10" fmla="*/ 70 w 74"/>
                  <a:gd name="T11" fmla="*/ 63 h 80"/>
                  <a:gd name="T12" fmla="*/ 71 w 74"/>
                  <a:gd name="T13" fmla="*/ 62 h 80"/>
                  <a:gd name="T14" fmla="*/ 71 w 74"/>
                  <a:gd name="T15" fmla="*/ 61 h 80"/>
                  <a:gd name="T16" fmla="*/ 73 w 74"/>
                  <a:gd name="T17" fmla="*/ 56 h 80"/>
                  <a:gd name="T18" fmla="*/ 61 w 74"/>
                  <a:gd name="T19" fmla="*/ 54 h 80"/>
                  <a:gd name="T20" fmla="*/ 61 w 74"/>
                  <a:gd name="T21" fmla="*/ 53 h 80"/>
                  <a:gd name="T22" fmla="*/ 63 w 74"/>
                  <a:gd name="T23" fmla="*/ 46 h 80"/>
                  <a:gd name="T24" fmla="*/ 60 w 74"/>
                  <a:gd name="T25" fmla="*/ 51 h 80"/>
                  <a:gd name="T26" fmla="*/ 50 w 74"/>
                  <a:gd name="T27" fmla="*/ 46 h 80"/>
                  <a:gd name="T28" fmla="*/ 53 w 74"/>
                  <a:gd name="T29" fmla="*/ 36 h 80"/>
                  <a:gd name="T30" fmla="*/ 38 w 74"/>
                  <a:gd name="T31" fmla="*/ 29 h 80"/>
                  <a:gd name="T32" fmla="*/ 35 w 74"/>
                  <a:gd name="T33" fmla="*/ 19 h 80"/>
                  <a:gd name="T34" fmla="*/ 31 w 74"/>
                  <a:gd name="T35" fmla="*/ 25 h 80"/>
                  <a:gd name="T36" fmla="*/ 27 w 74"/>
                  <a:gd name="T37" fmla="*/ 14 h 80"/>
                  <a:gd name="T38" fmla="*/ 29 w 74"/>
                  <a:gd name="T39" fmla="*/ 12 h 80"/>
                  <a:gd name="T40" fmla="*/ 20 w 74"/>
                  <a:gd name="T41" fmla="*/ 16 h 80"/>
                  <a:gd name="T42" fmla="*/ 19 w 74"/>
                  <a:gd name="T43" fmla="*/ 2 h 80"/>
                  <a:gd name="T44" fmla="*/ 17 w 74"/>
                  <a:gd name="T45" fmla="*/ 1 h 80"/>
                  <a:gd name="T46" fmla="*/ 12 w 74"/>
                  <a:gd name="T47" fmla="*/ 0 h 80"/>
                  <a:gd name="T48" fmla="*/ 12 w 74"/>
                  <a:gd name="T49" fmla="*/ 4 h 80"/>
                  <a:gd name="T50" fmla="*/ 48 w 74"/>
                  <a:gd name="T51" fmla="*/ 48 h 80"/>
                  <a:gd name="T52" fmla="*/ 60 w 74"/>
                  <a:gd name="T53" fmla="*/ 56 h 80"/>
                  <a:gd name="T54" fmla="*/ 48 w 74"/>
                  <a:gd name="T55" fmla="*/ 48 h 80"/>
                  <a:gd name="T56" fmla="*/ 50 w 74"/>
                  <a:gd name="T57" fmla="*/ 34 h 80"/>
                  <a:gd name="T58" fmla="*/ 37 w 74"/>
                  <a:gd name="T59" fmla="*/ 32 h 80"/>
                  <a:gd name="T60" fmla="*/ 18 w 74"/>
                  <a:gd name="T61" fmla="*/ 17 h 80"/>
                  <a:gd name="T62" fmla="*/ 4 w 74"/>
                  <a:gd name="T63" fmla="*/ 11 h 8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4" h="80">
                    <a:moveTo>
                      <a:pt x="8" y="5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3" y="15"/>
                      <a:pt x="24" y="21"/>
                      <a:pt x="33" y="30"/>
                    </a:cubicBezTo>
                    <a:cubicBezTo>
                      <a:pt x="44" y="41"/>
                      <a:pt x="49" y="55"/>
                      <a:pt x="52" y="70"/>
                    </a:cubicBezTo>
                    <a:cubicBezTo>
                      <a:pt x="52" y="73"/>
                      <a:pt x="53" y="77"/>
                      <a:pt x="53" y="80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5" y="75"/>
                      <a:pt x="54" y="71"/>
                      <a:pt x="54" y="68"/>
                    </a:cubicBezTo>
                    <a:cubicBezTo>
                      <a:pt x="57" y="68"/>
                      <a:pt x="60" y="69"/>
                      <a:pt x="62" y="72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61" y="68"/>
                      <a:pt x="58" y="67"/>
                      <a:pt x="56" y="67"/>
                    </a:cubicBezTo>
                    <a:cubicBezTo>
                      <a:pt x="60" y="64"/>
                      <a:pt x="63" y="60"/>
                      <a:pt x="62" y="56"/>
                    </a:cubicBezTo>
                    <a:cubicBezTo>
                      <a:pt x="65" y="57"/>
                      <a:pt x="69" y="59"/>
                      <a:pt x="70" y="63"/>
                    </a:cubicBezTo>
                    <a:cubicBezTo>
                      <a:pt x="70" y="63"/>
                      <a:pt x="70" y="63"/>
                      <a:pt x="70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1" y="62"/>
                      <a:pt x="71" y="62"/>
                      <a:pt x="71" y="61"/>
                    </a:cubicBezTo>
                    <a:cubicBezTo>
                      <a:pt x="71" y="61"/>
                      <a:pt x="71" y="61"/>
                      <a:pt x="71" y="61"/>
                    </a:cubicBezTo>
                    <a:cubicBezTo>
                      <a:pt x="72" y="60"/>
                      <a:pt x="73" y="59"/>
                      <a:pt x="74" y="57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2" y="58"/>
                      <a:pt x="71" y="59"/>
                      <a:pt x="70" y="60"/>
                    </a:cubicBezTo>
                    <a:cubicBezTo>
                      <a:pt x="68" y="57"/>
                      <a:pt x="65" y="55"/>
                      <a:pt x="61" y="54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61" y="53"/>
                      <a:pt x="61" y="53"/>
                      <a:pt x="61" y="53"/>
                    </a:cubicBezTo>
                    <a:cubicBezTo>
                      <a:pt x="63" y="51"/>
                      <a:pt x="64" y="50"/>
                      <a:pt x="64" y="48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63" y="48"/>
                      <a:pt x="62" y="50"/>
                      <a:pt x="60" y="51"/>
                    </a:cubicBezTo>
                    <a:cubicBezTo>
                      <a:pt x="60" y="51"/>
                      <a:pt x="60" y="51"/>
                      <a:pt x="60" y="51"/>
                    </a:cubicBezTo>
                    <a:cubicBezTo>
                      <a:pt x="59" y="49"/>
                      <a:pt x="57" y="48"/>
                      <a:pt x="54" y="47"/>
                    </a:cubicBezTo>
                    <a:cubicBezTo>
                      <a:pt x="53" y="47"/>
                      <a:pt x="51" y="46"/>
                      <a:pt x="50" y="46"/>
                    </a:cubicBezTo>
                    <a:cubicBezTo>
                      <a:pt x="53" y="44"/>
                      <a:pt x="54" y="40"/>
                      <a:pt x="53" y="36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4" y="29"/>
                      <a:pt x="40" y="28"/>
                      <a:pt x="38" y="29"/>
                    </a:cubicBezTo>
                    <a:cubicBezTo>
                      <a:pt x="39" y="27"/>
                      <a:pt x="39" y="24"/>
                      <a:pt x="39" y="22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7" y="22"/>
                      <a:pt x="38" y="27"/>
                      <a:pt x="35" y="30"/>
                    </a:cubicBezTo>
                    <a:cubicBezTo>
                      <a:pt x="34" y="28"/>
                      <a:pt x="33" y="27"/>
                      <a:pt x="31" y="25"/>
                    </a:cubicBezTo>
                    <a:cubicBezTo>
                      <a:pt x="28" y="23"/>
                      <a:pt x="24" y="20"/>
                      <a:pt x="20" y="18"/>
                    </a:cubicBezTo>
                    <a:cubicBezTo>
                      <a:pt x="22" y="16"/>
                      <a:pt x="24" y="14"/>
                      <a:pt x="27" y="14"/>
                    </a:cubicBezTo>
                    <a:cubicBezTo>
                      <a:pt x="29" y="14"/>
                      <a:pt x="30" y="14"/>
                      <a:pt x="32" y="15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8" y="12"/>
                      <a:pt x="28" y="12"/>
                      <a:pt x="27" y="12"/>
                    </a:cubicBezTo>
                    <a:cubicBezTo>
                      <a:pt x="24" y="12"/>
                      <a:pt x="22" y="14"/>
                      <a:pt x="20" y="16"/>
                    </a:cubicBezTo>
                    <a:cubicBezTo>
                      <a:pt x="21" y="11"/>
                      <a:pt x="19" y="6"/>
                      <a:pt x="14" y="5"/>
                    </a:cubicBezTo>
                    <a:cubicBezTo>
                      <a:pt x="16" y="4"/>
                      <a:pt x="17" y="3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4" y="2"/>
                      <a:pt x="13" y="4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3"/>
                      <a:pt x="12" y="4"/>
                    </a:cubicBezTo>
                    <a:cubicBezTo>
                      <a:pt x="10" y="4"/>
                      <a:pt x="9" y="5"/>
                      <a:pt x="8" y="5"/>
                    </a:cubicBezTo>
                    <a:close/>
                    <a:moveTo>
                      <a:pt x="48" y="48"/>
                    </a:moveTo>
                    <a:cubicBezTo>
                      <a:pt x="50" y="47"/>
                      <a:pt x="54" y="48"/>
                      <a:pt x="56" y="49"/>
                    </a:cubicBezTo>
                    <a:cubicBezTo>
                      <a:pt x="58" y="51"/>
                      <a:pt x="60" y="53"/>
                      <a:pt x="60" y="56"/>
                    </a:cubicBezTo>
                    <a:cubicBezTo>
                      <a:pt x="61" y="61"/>
                      <a:pt x="58" y="64"/>
                      <a:pt x="53" y="66"/>
                    </a:cubicBezTo>
                    <a:cubicBezTo>
                      <a:pt x="52" y="60"/>
                      <a:pt x="50" y="54"/>
                      <a:pt x="48" y="48"/>
                    </a:cubicBezTo>
                    <a:close/>
                    <a:moveTo>
                      <a:pt x="37" y="32"/>
                    </a:moveTo>
                    <a:cubicBezTo>
                      <a:pt x="40" y="28"/>
                      <a:pt x="48" y="31"/>
                      <a:pt x="50" y="34"/>
                    </a:cubicBezTo>
                    <a:cubicBezTo>
                      <a:pt x="53" y="39"/>
                      <a:pt x="51" y="44"/>
                      <a:pt x="47" y="47"/>
                    </a:cubicBezTo>
                    <a:cubicBezTo>
                      <a:pt x="44" y="41"/>
                      <a:pt x="41" y="36"/>
                      <a:pt x="37" y="32"/>
                    </a:cubicBezTo>
                    <a:close/>
                    <a:moveTo>
                      <a:pt x="14" y="6"/>
                    </a:moveTo>
                    <a:cubicBezTo>
                      <a:pt x="18" y="8"/>
                      <a:pt x="20" y="13"/>
                      <a:pt x="18" y="17"/>
                    </a:cubicBezTo>
                    <a:cubicBezTo>
                      <a:pt x="14" y="14"/>
                      <a:pt x="9" y="12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7"/>
                      <a:pt x="11" y="5"/>
                      <a:pt x="14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5" name="Freeform 5319"/>
              <p:cNvSpPr>
                <a:spLocks noEditPoints="1"/>
              </p:cNvSpPr>
              <p:nvPr/>
            </p:nvSpPr>
            <p:spPr bwMode="auto">
              <a:xfrm>
                <a:off x="6406" y="2544"/>
                <a:ext cx="109" cy="113"/>
              </a:xfrm>
              <a:custGeom>
                <a:gdLst>
                  <a:gd name="T0" fmla="*/ 2 w 46"/>
                  <a:gd name="T1" fmla="*/ 4 h 48"/>
                  <a:gd name="T2" fmla="*/ 0 w 46"/>
                  <a:gd name="T3" fmla="*/ 3 h 48"/>
                  <a:gd name="T4" fmla="*/ 3 w 46"/>
                  <a:gd name="T5" fmla="*/ 6 h 48"/>
                  <a:gd name="T6" fmla="*/ 5 w 46"/>
                  <a:gd name="T7" fmla="*/ 8 h 48"/>
                  <a:gd name="T8" fmla="*/ 6 w 46"/>
                  <a:gd name="T9" fmla="*/ 10 h 48"/>
                  <a:gd name="T10" fmla="*/ 10 w 46"/>
                  <a:gd name="T11" fmla="*/ 13 h 48"/>
                  <a:gd name="T12" fmla="*/ 8 w 46"/>
                  <a:gd name="T13" fmla="*/ 8 h 48"/>
                  <a:gd name="T14" fmla="*/ 19 w 46"/>
                  <a:gd name="T15" fmla="*/ 10 h 48"/>
                  <a:gd name="T16" fmla="*/ 19 w 46"/>
                  <a:gd name="T17" fmla="*/ 22 h 48"/>
                  <a:gd name="T18" fmla="*/ 17 w 46"/>
                  <a:gd name="T19" fmla="*/ 21 h 48"/>
                  <a:gd name="T20" fmla="*/ 24 w 46"/>
                  <a:gd name="T21" fmla="*/ 27 h 48"/>
                  <a:gd name="T22" fmla="*/ 33 w 46"/>
                  <a:gd name="T23" fmla="*/ 32 h 48"/>
                  <a:gd name="T24" fmla="*/ 34 w 46"/>
                  <a:gd name="T25" fmla="*/ 37 h 48"/>
                  <a:gd name="T26" fmla="*/ 35 w 46"/>
                  <a:gd name="T27" fmla="*/ 39 h 48"/>
                  <a:gd name="T28" fmla="*/ 36 w 46"/>
                  <a:gd name="T29" fmla="*/ 35 h 48"/>
                  <a:gd name="T30" fmla="*/ 44 w 46"/>
                  <a:gd name="T31" fmla="*/ 41 h 48"/>
                  <a:gd name="T32" fmla="*/ 44 w 46"/>
                  <a:gd name="T33" fmla="*/ 47 h 48"/>
                  <a:gd name="T34" fmla="*/ 45 w 46"/>
                  <a:gd name="T35" fmla="*/ 48 h 48"/>
                  <a:gd name="T36" fmla="*/ 45 w 46"/>
                  <a:gd name="T37" fmla="*/ 40 h 48"/>
                  <a:gd name="T38" fmla="*/ 35 w 46"/>
                  <a:gd name="T39" fmla="*/ 33 h 48"/>
                  <a:gd name="T40" fmla="*/ 35 w 46"/>
                  <a:gd name="T41" fmla="*/ 32 h 48"/>
                  <a:gd name="T42" fmla="*/ 33 w 46"/>
                  <a:gd name="T43" fmla="*/ 29 h 48"/>
                  <a:gd name="T44" fmla="*/ 34 w 46"/>
                  <a:gd name="T45" fmla="*/ 17 h 48"/>
                  <a:gd name="T46" fmla="*/ 22 w 46"/>
                  <a:gd name="T47" fmla="*/ 12 h 48"/>
                  <a:gd name="T48" fmla="*/ 19 w 46"/>
                  <a:gd name="T49" fmla="*/ 9 h 48"/>
                  <a:gd name="T50" fmla="*/ 15 w 46"/>
                  <a:gd name="T51" fmla="*/ 7 h 48"/>
                  <a:gd name="T52" fmla="*/ 15 w 46"/>
                  <a:gd name="T53" fmla="*/ 7 h 48"/>
                  <a:gd name="T54" fmla="*/ 16 w 46"/>
                  <a:gd name="T55" fmla="*/ 3 h 48"/>
                  <a:gd name="T56" fmla="*/ 15 w 46"/>
                  <a:gd name="T57" fmla="*/ 3 h 48"/>
                  <a:gd name="T58" fmla="*/ 14 w 46"/>
                  <a:gd name="T59" fmla="*/ 3 h 48"/>
                  <a:gd name="T60" fmla="*/ 14 w 46"/>
                  <a:gd name="T61" fmla="*/ 6 h 48"/>
                  <a:gd name="T62" fmla="*/ 14 w 46"/>
                  <a:gd name="T63" fmla="*/ 6 h 48"/>
                  <a:gd name="T64" fmla="*/ 7 w 46"/>
                  <a:gd name="T65" fmla="*/ 7 h 48"/>
                  <a:gd name="T66" fmla="*/ 6 w 46"/>
                  <a:gd name="T67" fmla="*/ 6 h 48"/>
                  <a:gd name="T68" fmla="*/ 4 w 46"/>
                  <a:gd name="T69" fmla="*/ 4 h 48"/>
                  <a:gd name="T70" fmla="*/ 4 w 46"/>
                  <a:gd name="T71" fmla="*/ 0 h 48"/>
                  <a:gd name="T72" fmla="*/ 2 w 46"/>
                  <a:gd name="T73" fmla="*/ 0 h 48"/>
                  <a:gd name="T74" fmla="*/ 2 w 46"/>
                  <a:gd name="T75" fmla="*/ 4 h 48"/>
                  <a:gd name="T76" fmla="*/ 22 w 46"/>
                  <a:gd name="T77" fmla="*/ 14 h 48"/>
                  <a:gd name="T78" fmla="*/ 27 w 46"/>
                  <a:gd name="T79" fmla="*/ 14 h 48"/>
                  <a:gd name="T80" fmla="*/ 32 w 46"/>
                  <a:gd name="T81" fmla="*/ 18 h 48"/>
                  <a:gd name="T82" fmla="*/ 32 w 46"/>
                  <a:gd name="T83" fmla="*/ 28 h 48"/>
                  <a:gd name="T84" fmla="*/ 23 w 46"/>
                  <a:gd name="T85" fmla="*/ 26 h 48"/>
                  <a:gd name="T86" fmla="*/ 21 w 46"/>
                  <a:gd name="T87" fmla="*/ 23 h 48"/>
                  <a:gd name="T88" fmla="*/ 21 w 46"/>
                  <a:gd name="T89" fmla="*/ 23 h 48"/>
                  <a:gd name="T90" fmla="*/ 22 w 46"/>
                  <a:gd name="T91" fmla="*/ 14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8">
                    <a:moveTo>
                      <a:pt x="2" y="4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5" y="8"/>
                    </a:cubicBezTo>
                    <a:cubicBezTo>
                      <a:pt x="5" y="8"/>
                      <a:pt x="6" y="9"/>
                      <a:pt x="6" y="1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1"/>
                      <a:pt x="9" y="10"/>
                      <a:pt x="8" y="8"/>
                    </a:cubicBezTo>
                    <a:cubicBezTo>
                      <a:pt x="11" y="7"/>
                      <a:pt x="16" y="8"/>
                      <a:pt x="19" y="10"/>
                    </a:cubicBezTo>
                    <a:cubicBezTo>
                      <a:pt x="22" y="14"/>
                      <a:pt x="21" y="18"/>
                      <a:pt x="19" y="22"/>
                    </a:cubicBezTo>
                    <a:cubicBezTo>
                      <a:pt x="19" y="21"/>
                      <a:pt x="18" y="21"/>
                      <a:pt x="17" y="21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7" y="27"/>
                      <a:pt x="32" y="29"/>
                      <a:pt x="33" y="32"/>
                    </a:cubicBezTo>
                    <a:cubicBezTo>
                      <a:pt x="34" y="34"/>
                      <a:pt x="34" y="36"/>
                      <a:pt x="34" y="37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9" y="35"/>
                      <a:pt x="43" y="37"/>
                      <a:pt x="44" y="41"/>
                    </a:cubicBezTo>
                    <a:cubicBezTo>
                      <a:pt x="45" y="43"/>
                      <a:pt x="45" y="45"/>
                      <a:pt x="44" y="47"/>
                    </a:cubicBezTo>
                    <a:cubicBezTo>
                      <a:pt x="45" y="48"/>
                      <a:pt x="45" y="48"/>
                      <a:pt x="45" y="48"/>
                    </a:cubicBezTo>
                    <a:cubicBezTo>
                      <a:pt x="46" y="46"/>
                      <a:pt x="46" y="43"/>
                      <a:pt x="45" y="40"/>
                    </a:cubicBezTo>
                    <a:cubicBezTo>
                      <a:pt x="44" y="36"/>
                      <a:pt x="40" y="33"/>
                      <a:pt x="35" y="33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4" y="31"/>
                      <a:pt x="34" y="30"/>
                      <a:pt x="33" y="29"/>
                    </a:cubicBezTo>
                    <a:cubicBezTo>
                      <a:pt x="36" y="26"/>
                      <a:pt x="36" y="21"/>
                      <a:pt x="34" y="17"/>
                    </a:cubicBezTo>
                    <a:cubicBezTo>
                      <a:pt x="31" y="13"/>
                      <a:pt x="27" y="12"/>
                      <a:pt x="22" y="12"/>
                    </a:cubicBezTo>
                    <a:cubicBezTo>
                      <a:pt x="21" y="11"/>
                      <a:pt x="20" y="10"/>
                      <a:pt x="19" y="9"/>
                    </a:cubicBezTo>
                    <a:cubicBezTo>
                      <a:pt x="18" y="8"/>
                      <a:pt x="17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5"/>
                      <a:pt x="16" y="4"/>
                      <a:pt x="16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4" y="3"/>
                      <a:pt x="14" y="3"/>
                    </a:cubicBezTo>
                    <a:cubicBezTo>
                      <a:pt x="14" y="4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1" y="6"/>
                      <a:pt x="9" y="6"/>
                      <a:pt x="7" y="7"/>
                    </a:cubicBezTo>
                    <a:cubicBezTo>
                      <a:pt x="7" y="7"/>
                      <a:pt x="6" y="7"/>
                      <a:pt x="6" y="6"/>
                    </a:cubicBezTo>
                    <a:cubicBezTo>
                      <a:pt x="5" y="6"/>
                      <a:pt x="5" y="5"/>
                      <a:pt x="4" y="4"/>
                    </a:cubicBezTo>
                    <a:cubicBezTo>
                      <a:pt x="4" y="3"/>
                      <a:pt x="4" y="2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  <a:moveTo>
                      <a:pt x="22" y="14"/>
                    </a:moveTo>
                    <a:cubicBezTo>
                      <a:pt x="24" y="14"/>
                      <a:pt x="26" y="14"/>
                      <a:pt x="27" y="14"/>
                    </a:cubicBezTo>
                    <a:cubicBezTo>
                      <a:pt x="29" y="15"/>
                      <a:pt x="31" y="16"/>
                      <a:pt x="32" y="18"/>
                    </a:cubicBezTo>
                    <a:cubicBezTo>
                      <a:pt x="34" y="21"/>
                      <a:pt x="34" y="25"/>
                      <a:pt x="32" y="28"/>
                    </a:cubicBezTo>
                    <a:cubicBezTo>
                      <a:pt x="29" y="26"/>
                      <a:pt x="26" y="25"/>
                      <a:pt x="23" y="26"/>
                    </a:cubicBezTo>
                    <a:cubicBezTo>
                      <a:pt x="23" y="25"/>
                      <a:pt x="22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0"/>
                      <a:pt x="23" y="17"/>
                      <a:pt x="22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6" name="Freeform 5320"/>
              <p:cNvSpPr/>
              <p:nvPr/>
            </p:nvSpPr>
            <p:spPr bwMode="auto">
              <a:xfrm flipH="1">
                <a:off x="6382" y="2527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7" name="Freeform 5321"/>
              <p:cNvSpPr/>
              <p:nvPr/>
            </p:nvSpPr>
            <p:spPr bwMode="auto">
              <a:xfrm>
                <a:off x="6385" y="2503"/>
                <a:ext cx="54" cy="38"/>
              </a:xfrm>
              <a:custGeom>
                <a:gdLst>
                  <a:gd name="T0" fmla="*/ 0 w 23"/>
                  <a:gd name="T1" fmla="*/ 1 h 16"/>
                  <a:gd name="T2" fmla="*/ 1 w 23"/>
                  <a:gd name="T3" fmla="*/ 0 h 16"/>
                  <a:gd name="T4" fmla="*/ 6 w 23"/>
                  <a:gd name="T5" fmla="*/ 9 h 16"/>
                  <a:gd name="T6" fmla="*/ 5 w 23"/>
                  <a:gd name="T7" fmla="*/ 9 h 16"/>
                  <a:gd name="T8" fmla="*/ 9 w 23"/>
                  <a:gd name="T9" fmla="*/ 11 h 16"/>
                  <a:gd name="T10" fmla="*/ 12 w 23"/>
                  <a:gd name="T11" fmla="*/ 9 h 16"/>
                  <a:gd name="T12" fmla="*/ 19 w 23"/>
                  <a:gd name="T13" fmla="*/ 11 h 16"/>
                  <a:gd name="T14" fmla="*/ 23 w 23"/>
                  <a:gd name="T15" fmla="*/ 16 h 16"/>
                  <a:gd name="T16" fmla="*/ 21 w 23"/>
                  <a:gd name="T17" fmla="*/ 16 h 16"/>
                  <a:gd name="T18" fmla="*/ 20 w 23"/>
                  <a:gd name="T19" fmla="*/ 13 h 16"/>
                  <a:gd name="T20" fmla="*/ 10 w 23"/>
                  <a:gd name="T21" fmla="*/ 11 h 16"/>
                  <a:gd name="T22" fmla="*/ 11 w 23"/>
                  <a:gd name="T23" fmla="*/ 13 h 16"/>
                  <a:gd name="T24" fmla="*/ 3 w 23"/>
                  <a:gd name="T25" fmla="*/ 8 h 16"/>
                  <a:gd name="T26" fmla="*/ 4 w 23"/>
                  <a:gd name="T27" fmla="*/ 8 h 16"/>
                  <a:gd name="T28" fmla="*/ 0 w 23"/>
                  <a:gd name="T29" fmla="*/ 1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16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4" y="2"/>
                      <a:pt x="6" y="5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7" y="9"/>
                      <a:pt x="8" y="10"/>
                      <a:pt x="9" y="11"/>
                    </a:cubicBezTo>
                    <a:cubicBezTo>
                      <a:pt x="9" y="10"/>
                      <a:pt x="11" y="9"/>
                      <a:pt x="12" y="9"/>
                    </a:cubicBezTo>
                    <a:cubicBezTo>
                      <a:pt x="14" y="9"/>
                      <a:pt x="17" y="9"/>
                      <a:pt x="19" y="11"/>
                    </a:cubicBezTo>
                    <a:cubicBezTo>
                      <a:pt x="21" y="12"/>
                      <a:pt x="22" y="14"/>
                      <a:pt x="23" y="16"/>
                    </a:cubicBezTo>
                    <a:cubicBezTo>
                      <a:pt x="23" y="16"/>
                      <a:pt x="22" y="16"/>
                      <a:pt x="21" y="16"/>
                    </a:cubicBezTo>
                    <a:cubicBezTo>
                      <a:pt x="21" y="15"/>
                      <a:pt x="20" y="14"/>
                      <a:pt x="20" y="13"/>
                    </a:cubicBezTo>
                    <a:cubicBezTo>
                      <a:pt x="17" y="11"/>
                      <a:pt x="12" y="10"/>
                      <a:pt x="10" y="11"/>
                    </a:cubicBezTo>
                    <a:cubicBezTo>
                      <a:pt x="10" y="12"/>
                      <a:pt x="10" y="12"/>
                      <a:pt x="11" y="13"/>
                    </a:cubicBezTo>
                    <a:cubicBezTo>
                      <a:pt x="8" y="11"/>
                      <a:pt x="5" y="10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5"/>
                      <a:pt x="2" y="3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8" name="Freeform 5322"/>
              <p:cNvSpPr/>
              <p:nvPr/>
            </p:nvSpPr>
            <p:spPr bwMode="auto">
              <a:xfrm>
                <a:off x="6378" y="2522"/>
                <a:ext cx="38" cy="22"/>
              </a:xfrm>
              <a:custGeom>
                <a:gdLst>
                  <a:gd name="T0" fmla="*/ 6 w 16"/>
                  <a:gd name="T1" fmla="*/ 0 h 9"/>
                  <a:gd name="T2" fmla="*/ 14 w 16"/>
                  <a:gd name="T3" fmla="*/ 5 h 9"/>
                  <a:gd name="T4" fmla="*/ 16 w 16"/>
                  <a:gd name="T5" fmla="*/ 9 h 9"/>
                  <a:gd name="T6" fmla="*/ 14 w 16"/>
                  <a:gd name="T7" fmla="*/ 9 h 9"/>
                  <a:gd name="T8" fmla="*/ 10 w 16"/>
                  <a:gd name="T9" fmla="*/ 3 h 9"/>
                  <a:gd name="T10" fmla="*/ 2 w 16"/>
                  <a:gd name="T11" fmla="*/ 2 h 9"/>
                  <a:gd name="T12" fmla="*/ 2 w 16"/>
                  <a:gd name="T13" fmla="*/ 2 h 9"/>
                  <a:gd name="T14" fmla="*/ 0 w 16"/>
                  <a:gd name="T15" fmla="*/ 1 h 9"/>
                  <a:gd name="T16" fmla="*/ 6 w 16"/>
                  <a:gd name="T1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9">
                    <a:moveTo>
                      <a:pt x="6" y="0"/>
                    </a:moveTo>
                    <a:cubicBezTo>
                      <a:pt x="8" y="2"/>
                      <a:pt x="11" y="3"/>
                      <a:pt x="14" y="5"/>
                    </a:cubicBezTo>
                    <a:cubicBezTo>
                      <a:pt x="15" y="6"/>
                      <a:pt x="16" y="8"/>
                      <a:pt x="16" y="9"/>
                    </a:cubicBezTo>
                    <a:cubicBezTo>
                      <a:pt x="15" y="9"/>
                      <a:pt x="15" y="9"/>
                      <a:pt x="14" y="9"/>
                    </a:cubicBezTo>
                    <a:cubicBezTo>
                      <a:pt x="13" y="6"/>
                      <a:pt x="11" y="4"/>
                      <a:pt x="10" y="3"/>
                    </a:cubicBezTo>
                    <a:cubicBezTo>
                      <a:pt x="7" y="1"/>
                      <a:pt x="4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9" name="Freeform 5323"/>
              <p:cNvSpPr/>
              <p:nvPr/>
            </p:nvSpPr>
            <p:spPr bwMode="auto">
              <a:xfrm>
                <a:off x="6435" y="2541"/>
                <a:ext cx="9" cy="10"/>
              </a:xfrm>
              <a:custGeom>
                <a:gdLst>
                  <a:gd name="T0" fmla="*/ 2 w 4"/>
                  <a:gd name="T1" fmla="*/ 0 h 4"/>
                  <a:gd name="T2" fmla="*/ 4 w 4"/>
                  <a:gd name="T3" fmla="*/ 4 h 4"/>
                  <a:gd name="T4" fmla="*/ 3 w 4"/>
                  <a:gd name="T5" fmla="*/ 4 h 4"/>
                  <a:gd name="T6" fmla="*/ 2 w 4"/>
                  <a:gd name="T7" fmla="*/ 4 h 4"/>
                  <a:gd name="T8" fmla="*/ 0 w 4"/>
                  <a:gd name="T9" fmla="*/ 0 h 4"/>
                  <a:gd name="T10" fmla="*/ 2 w 4"/>
                  <a:gd name="T11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1"/>
                      <a:pt x="3" y="2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0" name="Freeform 5324"/>
              <p:cNvSpPr/>
              <p:nvPr/>
            </p:nvSpPr>
            <p:spPr bwMode="auto">
              <a:xfrm>
                <a:off x="6165" y="2451"/>
                <a:ext cx="137" cy="150"/>
              </a:xfrm>
              <a:custGeom>
                <a:gdLst>
                  <a:gd name="T0" fmla="*/ 53 w 58"/>
                  <a:gd name="T1" fmla="*/ 63 h 63"/>
                  <a:gd name="T2" fmla="*/ 6 w 58"/>
                  <a:gd name="T3" fmla="*/ 29 h 63"/>
                  <a:gd name="T4" fmla="*/ 0 w 58"/>
                  <a:gd name="T5" fmla="*/ 0 h 63"/>
                  <a:gd name="T6" fmla="*/ 58 w 58"/>
                  <a:gd name="T7" fmla="*/ 57 h 63"/>
                  <a:gd name="T8" fmla="*/ 53 w 58"/>
                  <a:gd name="T9" fmla="*/ 63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62">
                    <a:moveTo>
                      <a:pt x="53" y="63"/>
                    </a:moveTo>
                    <a:cubicBezTo>
                      <a:pt x="32" y="62"/>
                      <a:pt x="14" y="48"/>
                      <a:pt x="6" y="29"/>
                    </a:cubicBezTo>
                    <a:cubicBezTo>
                      <a:pt x="2" y="19"/>
                      <a:pt x="1" y="10"/>
                      <a:pt x="0" y="0"/>
                    </a:cubicBezTo>
                    <a:cubicBezTo>
                      <a:pt x="58" y="57"/>
                      <a:pt x="58" y="57"/>
                      <a:pt x="58" y="57"/>
                    </a:cubicBezTo>
                    <a:lnTo>
                      <a:pt x="53" y="63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1" name="Freeform 5325"/>
              <p:cNvSpPr/>
              <p:nvPr/>
            </p:nvSpPr>
            <p:spPr bwMode="auto">
              <a:xfrm>
                <a:off x="6241" y="2641"/>
                <a:ext cx="9" cy="7"/>
              </a:xfrm>
              <a:custGeom>
                <a:gdLst>
                  <a:gd name="T0" fmla="*/ 4 w 4"/>
                  <a:gd name="T1" fmla="*/ 0 h 3"/>
                  <a:gd name="T2" fmla="*/ 0 w 4"/>
                  <a:gd name="T3" fmla="*/ 3 h 3"/>
                  <a:gd name="T4" fmla="*/ 0 w 4"/>
                  <a:gd name="T5" fmla="*/ 0 h 3"/>
                  <a:gd name="T6" fmla="*/ 4 w 4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2" name="Freeform 5326"/>
              <p:cNvSpPr/>
              <p:nvPr/>
            </p:nvSpPr>
            <p:spPr bwMode="auto">
              <a:xfrm>
                <a:off x="6210" y="2643"/>
                <a:ext cx="28" cy="26"/>
              </a:xfrm>
              <a:custGeom>
                <a:gdLst>
                  <a:gd name="T0" fmla="*/ 0 w 12"/>
                  <a:gd name="T1" fmla="*/ 3 h 11"/>
                  <a:gd name="T2" fmla="*/ 11 w 12"/>
                  <a:gd name="T3" fmla="*/ 0 h 11"/>
                  <a:gd name="T4" fmla="*/ 12 w 12"/>
                  <a:gd name="T5" fmla="*/ 4 h 11"/>
                  <a:gd name="T6" fmla="*/ 5 w 12"/>
                  <a:gd name="T7" fmla="*/ 11 h 11"/>
                  <a:gd name="T8" fmla="*/ 5 w 12"/>
                  <a:gd name="T9" fmla="*/ 11 h 11"/>
                  <a:gd name="T10" fmla="*/ 0 w 12"/>
                  <a:gd name="T11" fmla="*/ 3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3"/>
                    </a:moveTo>
                    <a:cubicBezTo>
                      <a:pt x="4" y="4"/>
                      <a:pt x="8" y="3"/>
                      <a:pt x="11" y="0"/>
                    </a:cubicBezTo>
                    <a:cubicBezTo>
                      <a:pt x="11" y="1"/>
                      <a:pt x="11" y="2"/>
                      <a:pt x="12" y="4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2" y="9"/>
                      <a:pt x="0" y="7"/>
                      <a:pt x="0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3" name="Freeform 5327"/>
              <p:cNvSpPr/>
              <p:nvPr/>
            </p:nvSpPr>
            <p:spPr bwMode="auto">
              <a:xfrm>
                <a:off x="6222" y="2612"/>
                <a:ext cx="37" cy="29"/>
              </a:xfrm>
              <a:custGeom>
                <a:gdLst>
                  <a:gd name="T0" fmla="*/ 1 w 16"/>
                  <a:gd name="T1" fmla="*/ 0 h 12"/>
                  <a:gd name="T2" fmla="*/ 16 w 16"/>
                  <a:gd name="T3" fmla="*/ 6 h 12"/>
                  <a:gd name="T4" fmla="*/ 16 w 16"/>
                  <a:gd name="T5" fmla="*/ 6 h 12"/>
                  <a:gd name="T6" fmla="*/ 5 w 16"/>
                  <a:gd name="T7" fmla="*/ 10 h 12"/>
                  <a:gd name="T8" fmla="*/ 1 w 16"/>
                  <a:gd name="T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1" y="0"/>
                    </a:moveTo>
                    <a:cubicBezTo>
                      <a:pt x="6" y="3"/>
                      <a:pt x="11" y="4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10"/>
                      <a:pt x="9" y="12"/>
                      <a:pt x="5" y="10"/>
                    </a:cubicBezTo>
                    <a:cubicBezTo>
                      <a:pt x="1" y="9"/>
                      <a:pt x="0" y="4"/>
                      <a:pt x="1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4" name="Freeform 5328"/>
              <p:cNvSpPr/>
              <p:nvPr/>
            </p:nvSpPr>
            <p:spPr bwMode="auto">
              <a:xfrm>
                <a:off x="6191" y="2615"/>
                <a:ext cx="42" cy="35"/>
              </a:xfrm>
              <a:custGeom>
                <a:gdLst>
                  <a:gd name="T0" fmla="*/ 1 w 18"/>
                  <a:gd name="T1" fmla="*/ 3 h 15"/>
                  <a:gd name="T2" fmla="*/ 5 w 18"/>
                  <a:gd name="T3" fmla="*/ 4 h 15"/>
                  <a:gd name="T4" fmla="*/ 12 w 18"/>
                  <a:gd name="T5" fmla="*/ 0 h 15"/>
                  <a:gd name="T6" fmla="*/ 18 w 18"/>
                  <a:gd name="T7" fmla="*/ 11 h 15"/>
                  <a:gd name="T8" fmla="*/ 6 w 18"/>
                  <a:gd name="T9" fmla="*/ 13 h 15"/>
                  <a:gd name="T10" fmla="*/ 1 w 18"/>
                  <a:gd name="T11" fmla="*/ 3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1" y="3"/>
                    </a:moveTo>
                    <a:cubicBezTo>
                      <a:pt x="3" y="4"/>
                      <a:pt x="4" y="4"/>
                      <a:pt x="5" y="4"/>
                    </a:cubicBezTo>
                    <a:cubicBezTo>
                      <a:pt x="8" y="3"/>
                      <a:pt x="10" y="2"/>
                      <a:pt x="12" y="0"/>
                    </a:cubicBezTo>
                    <a:cubicBezTo>
                      <a:pt x="11" y="4"/>
                      <a:pt x="14" y="10"/>
                      <a:pt x="18" y="11"/>
                    </a:cubicBezTo>
                    <a:cubicBezTo>
                      <a:pt x="15" y="14"/>
                      <a:pt x="10" y="15"/>
                      <a:pt x="6" y="13"/>
                    </a:cubicBezTo>
                    <a:cubicBezTo>
                      <a:pt x="3" y="11"/>
                      <a:pt x="0" y="7"/>
                      <a:pt x="1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5" name="Freeform 5329"/>
              <p:cNvSpPr/>
              <p:nvPr/>
            </p:nvSpPr>
            <p:spPr bwMode="auto">
              <a:xfrm>
                <a:off x="6146" y="2579"/>
                <a:ext cx="35" cy="36"/>
              </a:xfrm>
              <a:custGeom>
                <a:gdLst>
                  <a:gd name="T0" fmla="*/ 13 w 15"/>
                  <a:gd name="T1" fmla="*/ 2 h 15"/>
                  <a:gd name="T2" fmla="*/ 15 w 15"/>
                  <a:gd name="T3" fmla="*/ 14 h 15"/>
                  <a:gd name="T4" fmla="*/ 4 w 15"/>
                  <a:gd name="T5" fmla="*/ 11 h 15"/>
                  <a:gd name="T6" fmla="*/ 3 w 15"/>
                  <a:gd name="T7" fmla="*/ 0 h 15"/>
                  <a:gd name="T8" fmla="*/ 13 w 15"/>
                  <a:gd name="T9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3" y="2"/>
                    </a:moveTo>
                    <a:cubicBezTo>
                      <a:pt x="12" y="6"/>
                      <a:pt x="12" y="10"/>
                      <a:pt x="15" y="14"/>
                    </a:cubicBezTo>
                    <a:cubicBezTo>
                      <a:pt x="11" y="15"/>
                      <a:pt x="6" y="14"/>
                      <a:pt x="4" y="11"/>
                    </a:cubicBezTo>
                    <a:cubicBezTo>
                      <a:pt x="0" y="8"/>
                      <a:pt x="1" y="4"/>
                      <a:pt x="3" y="0"/>
                    </a:cubicBezTo>
                    <a:cubicBezTo>
                      <a:pt x="6" y="2"/>
                      <a:pt x="10" y="3"/>
                      <a:pt x="13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6" name="Freeform 5330"/>
              <p:cNvSpPr/>
              <p:nvPr/>
            </p:nvSpPr>
            <p:spPr bwMode="auto">
              <a:xfrm>
                <a:off x="6162" y="2615"/>
                <a:ext cx="36" cy="33"/>
              </a:xfrm>
              <a:custGeom>
                <a:gdLst>
                  <a:gd name="T0" fmla="*/ 2 w 15"/>
                  <a:gd name="T1" fmla="*/ 1 h 14"/>
                  <a:gd name="T2" fmla="*/ 8 w 15"/>
                  <a:gd name="T3" fmla="*/ 0 h 14"/>
                  <a:gd name="T4" fmla="*/ 9 w 15"/>
                  <a:gd name="T5" fmla="*/ 1 h 14"/>
                  <a:gd name="T6" fmla="*/ 12 w 15"/>
                  <a:gd name="T7" fmla="*/ 2 h 14"/>
                  <a:gd name="T8" fmla="*/ 15 w 15"/>
                  <a:gd name="T9" fmla="*/ 12 h 14"/>
                  <a:gd name="T10" fmla="*/ 5 w 15"/>
                  <a:gd name="T11" fmla="*/ 11 h 14"/>
                  <a:gd name="T12" fmla="*/ 2 w 15"/>
                  <a:gd name="T13" fmla="*/ 1 h 14"/>
                  <a:gd name="T14" fmla="*/ 2 w 15"/>
                  <a:gd name="T15" fmla="*/ 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4">
                    <a:moveTo>
                      <a:pt x="2" y="1"/>
                    </a:moveTo>
                    <a:cubicBezTo>
                      <a:pt x="4" y="1"/>
                      <a:pt x="6" y="1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10" y="1"/>
                      <a:pt x="11" y="2"/>
                      <a:pt x="12" y="2"/>
                    </a:cubicBezTo>
                    <a:cubicBezTo>
                      <a:pt x="10" y="6"/>
                      <a:pt x="12" y="10"/>
                      <a:pt x="15" y="12"/>
                    </a:cubicBezTo>
                    <a:cubicBezTo>
                      <a:pt x="12" y="14"/>
                      <a:pt x="7" y="13"/>
                      <a:pt x="5" y="11"/>
                    </a:cubicBezTo>
                    <a:cubicBezTo>
                      <a:pt x="2" y="8"/>
                      <a:pt x="0" y="4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7" name="Freeform 5331"/>
              <p:cNvSpPr/>
              <p:nvPr/>
            </p:nvSpPr>
            <p:spPr bwMode="auto">
              <a:xfrm>
                <a:off x="6177" y="2582"/>
                <a:ext cx="42" cy="38"/>
              </a:xfrm>
              <a:custGeom>
                <a:gdLst>
                  <a:gd name="T0" fmla="*/ 5 w 18"/>
                  <a:gd name="T1" fmla="*/ 13 h 16"/>
                  <a:gd name="T2" fmla="*/ 3 w 18"/>
                  <a:gd name="T3" fmla="*/ 0 h 16"/>
                  <a:gd name="T4" fmla="*/ 7 w 18"/>
                  <a:gd name="T5" fmla="*/ 4 h 16"/>
                  <a:gd name="T6" fmla="*/ 18 w 18"/>
                  <a:gd name="T7" fmla="*/ 12 h 16"/>
                  <a:gd name="T8" fmla="*/ 11 w 18"/>
                  <a:gd name="T9" fmla="*/ 16 h 16"/>
                  <a:gd name="T10" fmla="*/ 5 w 18"/>
                  <a:gd name="T11" fmla="*/ 1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6">
                    <a:moveTo>
                      <a:pt x="5" y="13"/>
                    </a:moveTo>
                    <a:cubicBezTo>
                      <a:pt x="1" y="10"/>
                      <a:pt x="0" y="4"/>
                      <a:pt x="3" y="0"/>
                    </a:cubicBezTo>
                    <a:cubicBezTo>
                      <a:pt x="4" y="1"/>
                      <a:pt x="6" y="3"/>
                      <a:pt x="7" y="4"/>
                    </a:cubicBezTo>
                    <a:cubicBezTo>
                      <a:pt x="11" y="7"/>
                      <a:pt x="14" y="10"/>
                      <a:pt x="18" y="12"/>
                    </a:cubicBezTo>
                    <a:cubicBezTo>
                      <a:pt x="16" y="14"/>
                      <a:pt x="14" y="16"/>
                      <a:pt x="11" y="16"/>
                    </a:cubicBezTo>
                    <a:cubicBezTo>
                      <a:pt x="9" y="16"/>
                      <a:pt x="6" y="15"/>
                      <a:pt x="5" y="1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8" name="Freeform 5332"/>
              <p:cNvSpPr/>
              <p:nvPr/>
            </p:nvSpPr>
            <p:spPr bwMode="auto">
              <a:xfrm>
                <a:off x="6144" y="2541"/>
                <a:ext cx="35" cy="43"/>
              </a:xfrm>
              <a:custGeom>
                <a:gdLst>
                  <a:gd name="T0" fmla="*/ 3 w 15"/>
                  <a:gd name="T1" fmla="*/ 13 h 18"/>
                  <a:gd name="T2" fmla="*/ 6 w 15"/>
                  <a:gd name="T3" fmla="*/ 0 h 18"/>
                  <a:gd name="T4" fmla="*/ 15 w 15"/>
                  <a:gd name="T5" fmla="*/ 15 h 18"/>
                  <a:gd name="T6" fmla="*/ 3 w 15"/>
                  <a:gd name="T7" fmla="*/ 13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8">
                    <a:moveTo>
                      <a:pt x="3" y="13"/>
                    </a:moveTo>
                    <a:cubicBezTo>
                      <a:pt x="0" y="8"/>
                      <a:pt x="1" y="3"/>
                      <a:pt x="6" y="0"/>
                    </a:cubicBezTo>
                    <a:cubicBezTo>
                      <a:pt x="8" y="6"/>
                      <a:pt x="11" y="11"/>
                      <a:pt x="15" y="15"/>
                    </a:cubicBezTo>
                    <a:cubicBezTo>
                      <a:pt x="12" y="18"/>
                      <a:pt x="5" y="16"/>
                      <a:pt x="3" y="1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9" name="Freeform 5333"/>
              <p:cNvSpPr/>
              <p:nvPr/>
            </p:nvSpPr>
            <p:spPr bwMode="auto">
              <a:xfrm>
                <a:off x="6092" y="2510"/>
                <a:ext cx="30" cy="38"/>
              </a:xfrm>
              <a:custGeom>
                <a:gdLst>
                  <a:gd name="T0" fmla="*/ 13 w 13"/>
                  <a:gd name="T1" fmla="*/ 6 h 16"/>
                  <a:gd name="T2" fmla="*/ 13 w 13"/>
                  <a:gd name="T3" fmla="*/ 6 h 16"/>
                  <a:gd name="T4" fmla="*/ 13 w 13"/>
                  <a:gd name="T5" fmla="*/ 7 h 16"/>
                  <a:gd name="T6" fmla="*/ 10 w 13"/>
                  <a:gd name="T7" fmla="*/ 16 h 16"/>
                  <a:gd name="T8" fmla="*/ 1 w 13"/>
                  <a:gd name="T9" fmla="*/ 10 h 16"/>
                  <a:gd name="T10" fmla="*/ 4 w 13"/>
                  <a:gd name="T11" fmla="*/ 0 h 16"/>
                  <a:gd name="T12" fmla="*/ 13 w 13"/>
                  <a:gd name="T13" fmla="*/ 6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6">
                    <a:moveTo>
                      <a:pt x="13" y="6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0" y="9"/>
                      <a:pt x="9" y="13"/>
                      <a:pt x="10" y="16"/>
                    </a:cubicBezTo>
                    <a:cubicBezTo>
                      <a:pt x="6" y="16"/>
                      <a:pt x="3" y="14"/>
                      <a:pt x="1" y="10"/>
                    </a:cubicBezTo>
                    <a:cubicBezTo>
                      <a:pt x="0" y="6"/>
                      <a:pt x="1" y="2"/>
                      <a:pt x="4" y="0"/>
                    </a:cubicBezTo>
                    <a:cubicBezTo>
                      <a:pt x="6" y="3"/>
                      <a:pt x="9" y="5"/>
                      <a:pt x="13" y="6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0" name="Freeform 5334"/>
              <p:cNvSpPr/>
              <p:nvPr/>
            </p:nvSpPr>
            <p:spPr bwMode="auto">
              <a:xfrm>
                <a:off x="6042" y="2565"/>
                <a:ext cx="54" cy="28"/>
              </a:xfrm>
              <a:custGeom>
                <a:gdLst>
                  <a:gd name="T0" fmla="*/ 23 w 23"/>
                  <a:gd name="T1" fmla="*/ 1 h 12"/>
                  <a:gd name="T2" fmla="*/ 19 w 23"/>
                  <a:gd name="T3" fmla="*/ 5 h 12"/>
                  <a:gd name="T4" fmla="*/ 12 w 23"/>
                  <a:gd name="T5" fmla="*/ 10 h 12"/>
                  <a:gd name="T6" fmla="*/ 1 w 23"/>
                  <a:gd name="T7" fmla="*/ 7 h 12"/>
                  <a:gd name="T8" fmla="*/ 9 w 23"/>
                  <a:gd name="T9" fmla="*/ 1 h 12"/>
                  <a:gd name="T10" fmla="*/ 14 w 23"/>
                  <a:gd name="T11" fmla="*/ 1 h 12"/>
                  <a:gd name="T12" fmla="*/ 23 w 23"/>
                  <a:gd name="T13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2">
                    <a:moveTo>
                      <a:pt x="23" y="1"/>
                    </a:moveTo>
                    <a:cubicBezTo>
                      <a:pt x="22" y="2"/>
                      <a:pt x="20" y="4"/>
                      <a:pt x="19" y="5"/>
                    </a:cubicBezTo>
                    <a:cubicBezTo>
                      <a:pt x="17" y="7"/>
                      <a:pt x="14" y="9"/>
                      <a:pt x="12" y="10"/>
                    </a:cubicBezTo>
                    <a:cubicBezTo>
                      <a:pt x="8" y="11"/>
                      <a:pt x="2" y="12"/>
                      <a:pt x="1" y="7"/>
                    </a:cubicBezTo>
                    <a:cubicBezTo>
                      <a:pt x="0" y="2"/>
                      <a:pt x="6" y="1"/>
                      <a:pt x="9" y="1"/>
                    </a:cubicBezTo>
                    <a:cubicBezTo>
                      <a:pt x="11" y="1"/>
                      <a:pt x="12" y="1"/>
                      <a:pt x="14" y="1"/>
                    </a:cubicBezTo>
                    <a:cubicBezTo>
                      <a:pt x="17" y="1"/>
                      <a:pt x="20" y="0"/>
                      <a:pt x="23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1" name="Freeform 5335"/>
              <p:cNvSpPr/>
              <p:nvPr/>
            </p:nvSpPr>
            <p:spPr bwMode="auto">
              <a:xfrm>
                <a:off x="6075" y="2503"/>
                <a:ext cx="144" cy="181"/>
              </a:xfrm>
              <a:custGeom>
                <a:gdLst>
                  <a:gd name="T0" fmla="*/ 10 w 61"/>
                  <a:gd name="T1" fmla="*/ 1 h 76"/>
                  <a:gd name="T2" fmla="*/ 10 w 61"/>
                  <a:gd name="T3" fmla="*/ 1 h 76"/>
                  <a:gd name="T4" fmla="*/ 7 w 61"/>
                  <a:gd name="T5" fmla="*/ 14 h 76"/>
                  <a:gd name="T6" fmla="*/ 17 w 61"/>
                  <a:gd name="T7" fmla="*/ 21 h 76"/>
                  <a:gd name="T8" fmla="*/ 18 w 61"/>
                  <a:gd name="T9" fmla="*/ 22 h 76"/>
                  <a:gd name="T10" fmla="*/ 19 w 61"/>
                  <a:gd name="T11" fmla="*/ 24 h 76"/>
                  <a:gd name="T12" fmla="*/ 19 w 61"/>
                  <a:gd name="T13" fmla="*/ 36 h 76"/>
                  <a:gd name="T14" fmla="*/ 30 w 61"/>
                  <a:gd name="T15" fmla="*/ 41 h 76"/>
                  <a:gd name="T16" fmla="*/ 33 w 61"/>
                  <a:gd name="T17" fmla="*/ 45 h 76"/>
                  <a:gd name="T18" fmla="*/ 37 w 61"/>
                  <a:gd name="T19" fmla="*/ 47 h 76"/>
                  <a:gd name="T20" fmla="*/ 37 w 61"/>
                  <a:gd name="T21" fmla="*/ 47 h 76"/>
                  <a:gd name="T22" fmla="*/ 43 w 61"/>
                  <a:gd name="T23" fmla="*/ 60 h 76"/>
                  <a:gd name="T24" fmla="*/ 49 w 61"/>
                  <a:gd name="T25" fmla="*/ 62 h 76"/>
                  <a:gd name="T26" fmla="*/ 53 w 61"/>
                  <a:gd name="T27" fmla="*/ 60 h 76"/>
                  <a:gd name="T28" fmla="*/ 56 w 61"/>
                  <a:gd name="T29" fmla="*/ 62 h 76"/>
                  <a:gd name="T30" fmla="*/ 56 w 61"/>
                  <a:gd name="T31" fmla="*/ 62 h 76"/>
                  <a:gd name="T32" fmla="*/ 61 w 61"/>
                  <a:gd name="T33" fmla="*/ 71 h 76"/>
                  <a:gd name="T34" fmla="*/ 55 w 61"/>
                  <a:gd name="T35" fmla="*/ 76 h 76"/>
                  <a:gd name="T36" fmla="*/ 54 w 61"/>
                  <a:gd name="T37" fmla="*/ 75 h 76"/>
                  <a:gd name="T38" fmla="*/ 51 w 61"/>
                  <a:gd name="T39" fmla="*/ 68 h 76"/>
                  <a:gd name="T40" fmla="*/ 50 w 61"/>
                  <a:gd name="T41" fmla="*/ 68 h 76"/>
                  <a:gd name="T42" fmla="*/ 37 w 61"/>
                  <a:gd name="T43" fmla="*/ 64 h 76"/>
                  <a:gd name="T44" fmla="*/ 30 w 61"/>
                  <a:gd name="T45" fmla="*/ 49 h 76"/>
                  <a:gd name="T46" fmla="*/ 29 w 61"/>
                  <a:gd name="T47" fmla="*/ 48 h 76"/>
                  <a:gd name="T48" fmla="*/ 29 w 61"/>
                  <a:gd name="T49" fmla="*/ 48 h 76"/>
                  <a:gd name="T50" fmla="*/ 12 w 61"/>
                  <a:gd name="T51" fmla="*/ 27 h 76"/>
                  <a:gd name="T52" fmla="*/ 11 w 61"/>
                  <a:gd name="T53" fmla="*/ 26 h 76"/>
                  <a:gd name="T54" fmla="*/ 1 w 61"/>
                  <a:gd name="T55" fmla="*/ 17 h 76"/>
                  <a:gd name="T56" fmla="*/ 0 w 61"/>
                  <a:gd name="T57" fmla="*/ 10 h 76"/>
                  <a:gd name="T58" fmla="*/ 10 w 61"/>
                  <a:gd name="T59" fmla="*/ 0 h 76"/>
                  <a:gd name="T60" fmla="*/ 10 w 61"/>
                  <a:gd name="T61" fmla="*/ 1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1" h="76">
                    <a:moveTo>
                      <a:pt x="10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7" y="4"/>
                      <a:pt x="5" y="9"/>
                      <a:pt x="7" y="14"/>
                    </a:cubicBezTo>
                    <a:cubicBezTo>
                      <a:pt x="9" y="18"/>
                      <a:pt x="13" y="21"/>
                      <a:pt x="17" y="21"/>
                    </a:cubicBezTo>
                    <a:cubicBezTo>
                      <a:pt x="17" y="21"/>
                      <a:pt x="17" y="21"/>
                      <a:pt x="18" y="22"/>
                    </a:cubicBezTo>
                    <a:cubicBezTo>
                      <a:pt x="18" y="23"/>
                      <a:pt x="18" y="24"/>
                      <a:pt x="19" y="24"/>
                    </a:cubicBezTo>
                    <a:cubicBezTo>
                      <a:pt x="17" y="28"/>
                      <a:pt x="16" y="33"/>
                      <a:pt x="19" y="36"/>
                    </a:cubicBezTo>
                    <a:cubicBezTo>
                      <a:pt x="21" y="41"/>
                      <a:pt x="26" y="42"/>
                      <a:pt x="30" y="41"/>
                    </a:cubicBezTo>
                    <a:cubicBezTo>
                      <a:pt x="31" y="43"/>
                      <a:pt x="32" y="44"/>
                      <a:pt x="33" y="45"/>
                    </a:cubicBezTo>
                    <a:cubicBezTo>
                      <a:pt x="34" y="46"/>
                      <a:pt x="36" y="47"/>
                      <a:pt x="37" y="47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6" y="52"/>
                      <a:pt x="38" y="58"/>
                      <a:pt x="43" y="60"/>
                    </a:cubicBezTo>
                    <a:cubicBezTo>
                      <a:pt x="45" y="61"/>
                      <a:pt x="47" y="62"/>
                      <a:pt x="49" y="62"/>
                    </a:cubicBezTo>
                    <a:cubicBezTo>
                      <a:pt x="50" y="61"/>
                      <a:pt x="52" y="61"/>
                      <a:pt x="53" y="60"/>
                    </a:cubicBezTo>
                    <a:cubicBezTo>
                      <a:pt x="54" y="61"/>
                      <a:pt x="55" y="61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6"/>
                      <a:pt x="58" y="69"/>
                      <a:pt x="61" y="71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5" y="76"/>
                      <a:pt x="55" y="75"/>
                      <a:pt x="54" y="75"/>
                    </a:cubicBezTo>
                    <a:cubicBezTo>
                      <a:pt x="53" y="73"/>
                      <a:pt x="52" y="71"/>
                      <a:pt x="51" y="68"/>
                    </a:cubicBezTo>
                    <a:cubicBezTo>
                      <a:pt x="51" y="68"/>
                      <a:pt x="51" y="68"/>
                      <a:pt x="50" y="68"/>
                    </a:cubicBezTo>
                    <a:cubicBezTo>
                      <a:pt x="46" y="69"/>
                      <a:pt x="40" y="67"/>
                      <a:pt x="37" y="64"/>
                    </a:cubicBezTo>
                    <a:cubicBezTo>
                      <a:pt x="32" y="60"/>
                      <a:pt x="30" y="55"/>
                      <a:pt x="30" y="49"/>
                    </a:cubicBezTo>
                    <a:cubicBezTo>
                      <a:pt x="30" y="49"/>
                      <a:pt x="29" y="48"/>
                      <a:pt x="29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19" y="48"/>
                      <a:pt x="7" y="37"/>
                      <a:pt x="12" y="27"/>
                    </a:cubicBezTo>
                    <a:cubicBezTo>
                      <a:pt x="12" y="26"/>
                      <a:pt x="12" y="26"/>
                      <a:pt x="11" y="26"/>
                    </a:cubicBezTo>
                    <a:cubicBezTo>
                      <a:pt x="7" y="25"/>
                      <a:pt x="3" y="20"/>
                      <a:pt x="1" y="17"/>
                    </a:cubicBezTo>
                    <a:cubicBezTo>
                      <a:pt x="0" y="14"/>
                      <a:pt x="0" y="12"/>
                      <a:pt x="0" y="1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2" name="Freeform 5336"/>
              <p:cNvSpPr/>
              <p:nvPr/>
            </p:nvSpPr>
            <p:spPr bwMode="auto">
              <a:xfrm>
                <a:off x="6089" y="2624"/>
                <a:ext cx="50" cy="33"/>
              </a:xfrm>
              <a:custGeom>
                <a:gdLst>
                  <a:gd name="T0" fmla="*/ 15 w 21"/>
                  <a:gd name="T1" fmla="*/ 8 h 14"/>
                  <a:gd name="T2" fmla="*/ 5 w 21"/>
                  <a:gd name="T3" fmla="*/ 12 h 14"/>
                  <a:gd name="T4" fmla="*/ 10 w 21"/>
                  <a:gd name="T5" fmla="*/ 3 h 14"/>
                  <a:gd name="T6" fmla="*/ 21 w 21"/>
                  <a:gd name="T7" fmla="*/ 0 h 14"/>
                  <a:gd name="T8" fmla="*/ 15 w 21"/>
                  <a:gd name="T9" fmla="*/ 8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4">
                    <a:moveTo>
                      <a:pt x="15" y="8"/>
                    </a:moveTo>
                    <a:cubicBezTo>
                      <a:pt x="13" y="10"/>
                      <a:pt x="8" y="14"/>
                      <a:pt x="5" y="12"/>
                    </a:cubicBezTo>
                    <a:cubicBezTo>
                      <a:pt x="0" y="8"/>
                      <a:pt x="7" y="4"/>
                      <a:pt x="10" y="3"/>
                    </a:cubicBezTo>
                    <a:cubicBezTo>
                      <a:pt x="14" y="1"/>
                      <a:pt x="18" y="1"/>
                      <a:pt x="21" y="0"/>
                    </a:cubicBezTo>
                    <a:cubicBezTo>
                      <a:pt x="19" y="3"/>
                      <a:pt x="17" y="6"/>
                      <a:pt x="15" y="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3" name="Freeform 5337"/>
              <p:cNvSpPr/>
              <p:nvPr/>
            </p:nvSpPr>
            <p:spPr bwMode="auto">
              <a:xfrm>
                <a:off x="6146" y="2672"/>
                <a:ext cx="45" cy="45"/>
              </a:xfrm>
              <a:custGeom>
                <a:gdLst>
                  <a:gd name="T0" fmla="*/ 14 w 19"/>
                  <a:gd name="T1" fmla="*/ 9 h 19"/>
                  <a:gd name="T2" fmla="*/ 4 w 19"/>
                  <a:gd name="T3" fmla="*/ 14 h 19"/>
                  <a:gd name="T4" fmla="*/ 19 w 19"/>
                  <a:gd name="T5" fmla="*/ 0 h 19"/>
                  <a:gd name="T6" fmla="*/ 14 w 19"/>
                  <a:gd name="T7" fmla="*/ 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4" y="9"/>
                    </a:moveTo>
                    <a:cubicBezTo>
                      <a:pt x="12" y="12"/>
                      <a:pt x="6" y="19"/>
                      <a:pt x="4" y="14"/>
                    </a:cubicBezTo>
                    <a:cubicBezTo>
                      <a:pt x="0" y="6"/>
                      <a:pt x="14" y="3"/>
                      <a:pt x="19" y="0"/>
                    </a:cubicBezTo>
                    <a:cubicBezTo>
                      <a:pt x="18" y="3"/>
                      <a:pt x="16" y="6"/>
                      <a:pt x="14" y="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4" name="Freeform 5338"/>
              <p:cNvSpPr/>
              <p:nvPr/>
            </p:nvSpPr>
            <p:spPr bwMode="auto">
              <a:xfrm>
                <a:off x="6103" y="2484"/>
                <a:ext cx="33" cy="36"/>
              </a:xfrm>
              <a:custGeom>
                <a:gdLst>
                  <a:gd name="T0" fmla="*/ 14 w 14"/>
                  <a:gd name="T1" fmla="*/ 4 h 15"/>
                  <a:gd name="T2" fmla="*/ 7 w 14"/>
                  <a:gd name="T3" fmla="*/ 15 h 15"/>
                  <a:gd name="T4" fmla="*/ 0 w 14"/>
                  <a:gd name="T5" fmla="*/ 8 h 15"/>
                  <a:gd name="T6" fmla="*/ 0 w 14"/>
                  <a:gd name="T7" fmla="*/ 7 h 15"/>
                  <a:gd name="T8" fmla="*/ 6 w 14"/>
                  <a:gd name="T9" fmla="*/ 0 h 15"/>
                  <a:gd name="T10" fmla="*/ 14 w 14"/>
                  <a:gd name="T11" fmla="*/ 4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14" y="4"/>
                    </a:moveTo>
                    <a:cubicBezTo>
                      <a:pt x="9" y="6"/>
                      <a:pt x="7" y="10"/>
                      <a:pt x="7" y="15"/>
                    </a:cubicBezTo>
                    <a:cubicBezTo>
                      <a:pt x="4" y="14"/>
                      <a:pt x="0" y="12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2"/>
                      <a:pt x="11" y="4"/>
                      <a:pt x="14" y="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5" name="Freeform 5339"/>
              <p:cNvSpPr/>
              <p:nvPr/>
            </p:nvSpPr>
            <p:spPr bwMode="auto">
              <a:xfrm>
                <a:off x="6118" y="2563"/>
                <a:ext cx="33" cy="35"/>
              </a:xfrm>
              <a:custGeom>
                <a:gdLst>
                  <a:gd name="T0" fmla="*/ 11 w 14"/>
                  <a:gd name="T1" fmla="*/ 3 h 15"/>
                  <a:gd name="T2" fmla="*/ 13 w 14"/>
                  <a:gd name="T3" fmla="*/ 6 h 15"/>
                  <a:gd name="T4" fmla="*/ 14 w 14"/>
                  <a:gd name="T5" fmla="*/ 6 h 15"/>
                  <a:gd name="T6" fmla="*/ 12 w 14"/>
                  <a:gd name="T7" fmla="*/ 15 h 15"/>
                  <a:gd name="T8" fmla="*/ 7 w 14"/>
                  <a:gd name="T9" fmla="*/ 15 h 15"/>
                  <a:gd name="T10" fmla="*/ 2 w 14"/>
                  <a:gd name="T11" fmla="*/ 11 h 15"/>
                  <a:gd name="T12" fmla="*/ 2 w 14"/>
                  <a:gd name="T13" fmla="*/ 0 h 15"/>
                  <a:gd name="T14" fmla="*/ 11 w 14"/>
                  <a:gd name="T15" fmla="*/ 3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11" y="3"/>
                    </a:moveTo>
                    <a:cubicBezTo>
                      <a:pt x="12" y="4"/>
                      <a:pt x="12" y="5"/>
                      <a:pt x="13" y="6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2" y="9"/>
                      <a:pt x="11" y="12"/>
                      <a:pt x="12" y="15"/>
                    </a:cubicBezTo>
                    <a:cubicBezTo>
                      <a:pt x="10" y="15"/>
                      <a:pt x="9" y="15"/>
                      <a:pt x="7" y="15"/>
                    </a:cubicBezTo>
                    <a:cubicBezTo>
                      <a:pt x="5" y="14"/>
                      <a:pt x="3" y="12"/>
                      <a:pt x="2" y="11"/>
                    </a:cubicBezTo>
                    <a:cubicBezTo>
                      <a:pt x="0" y="7"/>
                      <a:pt x="0" y="3"/>
                      <a:pt x="2" y="0"/>
                    </a:cubicBezTo>
                    <a:cubicBezTo>
                      <a:pt x="5" y="3"/>
                      <a:pt x="8" y="4"/>
                      <a:pt x="11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6" name="Freeform 5340"/>
              <p:cNvSpPr/>
              <p:nvPr/>
            </p:nvSpPr>
            <p:spPr bwMode="auto">
              <a:xfrm>
                <a:off x="6118" y="2532"/>
                <a:ext cx="33" cy="35"/>
              </a:xfrm>
              <a:custGeom>
                <a:gdLst>
                  <a:gd name="T0" fmla="*/ 3 w 14"/>
                  <a:gd name="T1" fmla="*/ 0 h 15"/>
                  <a:gd name="T2" fmla="*/ 3 w 14"/>
                  <a:gd name="T3" fmla="*/ 0 h 15"/>
                  <a:gd name="T4" fmla="*/ 9 w 14"/>
                  <a:gd name="T5" fmla="*/ 4 h 15"/>
                  <a:gd name="T6" fmla="*/ 14 w 14"/>
                  <a:gd name="T7" fmla="*/ 4 h 15"/>
                  <a:gd name="T8" fmla="*/ 11 w 14"/>
                  <a:gd name="T9" fmla="*/ 15 h 15"/>
                  <a:gd name="T10" fmla="*/ 1 w 14"/>
                  <a:gd name="T11" fmla="*/ 9 h 15"/>
                  <a:gd name="T12" fmla="*/ 3 w 14"/>
                  <a:gd name="T13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2"/>
                      <a:pt x="7" y="3"/>
                      <a:pt x="9" y="4"/>
                    </a:cubicBezTo>
                    <a:cubicBezTo>
                      <a:pt x="10" y="4"/>
                      <a:pt x="12" y="5"/>
                      <a:pt x="14" y="4"/>
                    </a:cubicBezTo>
                    <a:cubicBezTo>
                      <a:pt x="11" y="7"/>
                      <a:pt x="10" y="11"/>
                      <a:pt x="11" y="15"/>
                    </a:cubicBezTo>
                    <a:cubicBezTo>
                      <a:pt x="7" y="15"/>
                      <a:pt x="3" y="13"/>
                      <a:pt x="1" y="9"/>
                    </a:cubicBezTo>
                    <a:cubicBezTo>
                      <a:pt x="0" y="6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7" name="Freeform 5341"/>
              <p:cNvSpPr/>
              <p:nvPr/>
            </p:nvSpPr>
            <p:spPr bwMode="auto">
              <a:xfrm>
                <a:off x="6122" y="2496"/>
                <a:ext cx="33" cy="45"/>
              </a:xfrm>
              <a:custGeom>
                <a:gdLst>
                  <a:gd name="T0" fmla="*/ 6 w 14"/>
                  <a:gd name="T1" fmla="*/ 16 h 19"/>
                  <a:gd name="T2" fmla="*/ 1 w 14"/>
                  <a:gd name="T3" fmla="*/ 10 h 19"/>
                  <a:gd name="T4" fmla="*/ 8 w 14"/>
                  <a:gd name="T5" fmla="*/ 0 h 19"/>
                  <a:gd name="T6" fmla="*/ 14 w 14"/>
                  <a:gd name="T7" fmla="*/ 17 h 19"/>
                  <a:gd name="T8" fmla="*/ 6 w 14"/>
                  <a:gd name="T9" fmla="*/ 16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9">
                    <a:moveTo>
                      <a:pt x="6" y="16"/>
                    </a:moveTo>
                    <a:cubicBezTo>
                      <a:pt x="3" y="15"/>
                      <a:pt x="2" y="13"/>
                      <a:pt x="1" y="10"/>
                    </a:cubicBezTo>
                    <a:cubicBezTo>
                      <a:pt x="0" y="5"/>
                      <a:pt x="4" y="1"/>
                      <a:pt x="8" y="0"/>
                    </a:cubicBezTo>
                    <a:cubicBezTo>
                      <a:pt x="9" y="6"/>
                      <a:pt x="11" y="12"/>
                      <a:pt x="14" y="17"/>
                    </a:cubicBezTo>
                    <a:cubicBezTo>
                      <a:pt x="11" y="19"/>
                      <a:pt x="8" y="18"/>
                      <a:pt x="6" y="1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8" name="Freeform 5342"/>
              <p:cNvSpPr/>
              <p:nvPr/>
            </p:nvSpPr>
            <p:spPr bwMode="auto">
              <a:xfrm>
                <a:off x="6120" y="2465"/>
                <a:ext cx="21" cy="26"/>
              </a:xfrm>
              <a:custGeom>
                <a:gdLst>
                  <a:gd name="T0" fmla="*/ 0 w 9"/>
                  <a:gd name="T1" fmla="*/ 7 h 11"/>
                  <a:gd name="T2" fmla="*/ 7 w 9"/>
                  <a:gd name="T3" fmla="*/ 0 h 11"/>
                  <a:gd name="T4" fmla="*/ 9 w 9"/>
                  <a:gd name="T5" fmla="*/ 11 h 11"/>
                  <a:gd name="T6" fmla="*/ 0 w 9"/>
                  <a:gd name="T7" fmla="*/ 7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0" y="7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8" y="4"/>
                      <a:pt x="8" y="7"/>
                      <a:pt x="9" y="11"/>
                    </a:cubicBezTo>
                    <a:cubicBezTo>
                      <a:pt x="6" y="11"/>
                      <a:pt x="2" y="10"/>
                      <a:pt x="0" y="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9" name="Freeform 5343"/>
              <p:cNvSpPr/>
              <p:nvPr/>
            </p:nvSpPr>
            <p:spPr bwMode="auto">
              <a:xfrm>
                <a:off x="6141" y="2444"/>
                <a:ext cx="144" cy="180"/>
              </a:xfrm>
              <a:custGeom>
                <a:gdLst>
                  <a:gd name="T0" fmla="*/ 1 w 61"/>
                  <a:gd name="T1" fmla="*/ 18 h 76"/>
                  <a:gd name="T2" fmla="*/ 0 w 61"/>
                  <a:gd name="T3" fmla="*/ 7 h 76"/>
                  <a:gd name="T4" fmla="*/ 8 w 61"/>
                  <a:gd name="T5" fmla="*/ 0 h 76"/>
                  <a:gd name="T6" fmla="*/ 9 w 61"/>
                  <a:gd name="T7" fmla="*/ 1 h 76"/>
                  <a:gd name="T8" fmla="*/ 9 w 61"/>
                  <a:gd name="T9" fmla="*/ 4 h 76"/>
                  <a:gd name="T10" fmla="*/ 41 w 61"/>
                  <a:gd name="T11" fmla="*/ 62 h 76"/>
                  <a:gd name="T12" fmla="*/ 61 w 61"/>
                  <a:gd name="T13" fmla="*/ 68 h 76"/>
                  <a:gd name="T14" fmla="*/ 53 w 61"/>
                  <a:gd name="T15" fmla="*/ 76 h 76"/>
                  <a:gd name="T16" fmla="*/ 20 w 61"/>
                  <a:gd name="T17" fmla="*/ 58 h 76"/>
                  <a:gd name="T18" fmla="*/ 1 w 61"/>
                  <a:gd name="T19" fmla="*/ 18 h 7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76">
                    <a:moveTo>
                      <a:pt x="1" y="18"/>
                    </a:moveTo>
                    <a:cubicBezTo>
                      <a:pt x="1" y="14"/>
                      <a:pt x="0" y="11"/>
                      <a:pt x="0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27"/>
                      <a:pt x="20" y="51"/>
                      <a:pt x="41" y="62"/>
                    </a:cubicBezTo>
                    <a:cubicBezTo>
                      <a:pt x="47" y="65"/>
                      <a:pt x="54" y="67"/>
                      <a:pt x="61" y="68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41" y="73"/>
                      <a:pt x="29" y="67"/>
                      <a:pt x="20" y="58"/>
                    </a:cubicBezTo>
                    <a:cubicBezTo>
                      <a:pt x="10" y="47"/>
                      <a:pt x="4" y="33"/>
                      <a:pt x="1" y="18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0" name="Freeform 5344"/>
              <p:cNvSpPr>
                <a:spLocks noEditPoints="1"/>
              </p:cNvSpPr>
              <p:nvPr/>
            </p:nvSpPr>
            <p:spPr bwMode="auto">
              <a:xfrm>
                <a:off x="6037" y="2527"/>
                <a:ext cx="168" cy="190"/>
              </a:xfrm>
              <a:custGeom>
                <a:gdLst>
                  <a:gd name="T0" fmla="*/ 16 w 71"/>
                  <a:gd name="T1" fmla="*/ 0 h 80"/>
                  <a:gd name="T2" fmla="*/ 14 w 71"/>
                  <a:gd name="T3" fmla="*/ 2 h 80"/>
                  <a:gd name="T4" fmla="*/ 16 w 71"/>
                  <a:gd name="T5" fmla="*/ 7 h 80"/>
                  <a:gd name="T6" fmla="*/ 22 w 71"/>
                  <a:gd name="T7" fmla="*/ 15 h 80"/>
                  <a:gd name="T8" fmla="*/ 15 w 71"/>
                  <a:gd name="T9" fmla="*/ 15 h 80"/>
                  <a:gd name="T10" fmla="*/ 8 w 71"/>
                  <a:gd name="T11" fmla="*/ 16 h 80"/>
                  <a:gd name="T12" fmla="*/ 1 w 71"/>
                  <a:gd name="T13" fmla="*/ 23 h 80"/>
                  <a:gd name="T14" fmla="*/ 12 w 71"/>
                  <a:gd name="T15" fmla="*/ 28 h 80"/>
                  <a:gd name="T16" fmla="*/ 20 w 71"/>
                  <a:gd name="T17" fmla="*/ 24 h 80"/>
                  <a:gd name="T18" fmla="*/ 26 w 71"/>
                  <a:gd name="T19" fmla="*/ 18 h 80"/>
                  <a:gd name="T20" fmla="*/ 41 w 71"/>
                  <a:gd name="T21" fmla="*/ 39 h 80"/>
                  <a:gd name="T22" fmla="*/ 34 w 71"/>
                  <a:gd name="T23" fmla="*/ 41 h 80"/>
                  <a:gd name="T24" fmla="*/ 27 w 71"/>
                  <a:gd name="T25" fmla="*/ 45 h 80"/>
                  <a:gd name="T26" fmla="*/ 26 w 71"/>
                  <a:gd name="T27" fmla="*/ 54 h 80"/>
                  <a:gd name="T28" fmla="*/ 44 w 71"/>
                  <a:gd name="T29" fmla="*/ 42 h 80"/>
                  <a:gd name="T30" fmla="*/ 52 w 71"/>
                  <a:gd name="T31" fmla="*/ 56 h 80"/>
                  <a:gd name="T32" fmla="*/ 64 w 71"/>
                  <a:gd name="T33" fmla="*/ 60 h 80"/>
                  <a:gd name="T34" fmla="*/ 49 w 71"/>
                  <a:gd name="T35" fmla="*/ 68 h 80"/>
                  <a:gd name="T36" fmla="*/ 49 w 71"/>
                  <a:gd name="T37" fmla="*/ 77 h 80"/>
                  <a:gd name="T38" fmla="*/ 59 w 71"/>
                  <a:gd name="T39" fmla="*/ 74 h 80"/>
                  <a:gd name="T40" fmla="*/ 64 w 71"/>
                  <a:gd name="T41" fmla="*/ 67 h 80"/>
                  <a:gd name="T42" fmla="*/ 67 w 71"/>
                  <a:gd name="T43" fmla="*/ 61 h 80"/>
                  <a:gd name="T44" fmla="*/ 70 w 71"/>
                  <a:gd name="T45" fmla="*/ 67 h 80"/>
                  <a:gd name="T46" fmla="*/ 71 w 71"/>
                  <a:gd name="T47" fmla="*/ 66 h 80"/>
                  <a:gd name="T48" fmla="*/ 70 w 71"/>
                  <a:gd name="T49" fmla="*/ 65 h 80"/>
                  <a:gd name="T50" fmla="*/ 67 w 71"/>
                  <a:gd name="T51" fmla="*/ 58 h 80"/>
                  <a:gd name="T52" fmla="*/ 66 w 71"/>
                  <a:gd name="T53" fmla="*/ 58 h 80"/>
                  <a:gd name="T54" fmla="*/ 53 w 71"/>
                  <a:gd name="T55" fmla="*/ 54 h 80"/>
                  <a:gd name="T56" fmla="*/ 46 w 71"/>
                  <a:gd name="T57" fmla="*/ 39 h 80"/>
                  <a:gd name="T58" fmla="*/ 45 w 71"/>
                  <a:gd name="T59" fmla="*/ 38 h 80"/>
                  <a:gd name="T60" fmla="*/ 45 w 71"/>
                  <a:gd name="T61" fmla="*/ 38 h 80"/>
                  <a:gd name="T62" fmla="*/ 28 w 71"/>
                  <a:gd name="T63" fmla="*/ 17 h 80"/>
                  <a:gd name="T64" fmla="*/ 27 w 71"/>
                  <a:gd name="T65" fmla="*/ 16 h 80"/>
                  <a:gd name="T66" fmla="*/ 17 w 71"/>
                  <a:gd name="T67" fmla="*/ 7 h 80"/>
                  <a:gd name="T68" fmla="*/ 16 w 71"/>
                  <a:gd name="T69" fmla="*/ 0 h 80"/>
                  <a:gd name="T70" fmla="*/ 65 w 71"/>
                  <a:gd name="T71" fmla="*/ 61 h 80"/>
                  <a:gd name="T72" fmla="*/ 60 w 71"/>
                  <a:gd name="T73" fmla="*/ 70 h 80"/>
                  <a:gd name="T74" fmla="*/ 50 w 71"/>
                  <a:gd name="T75" fmla="*/ 75 h 80"/>
                  <a:gd name="T76" fmla="*/ 65 w 71"/>
                  <a:gd name="T77" fmla="*/ 61 h 80"/>
                  <a:gd name="T78" fmla="*/ 43 w 71"/>
                  <a:gd name="T79" fmla="*/ 41 h 80"/>
                  <a:gd name="T80" fmla="*/ 37 w 71"/>
                  <a:gd name="T81" fmla="*/ 49 h 80"/>
                  <a:gd name="T82" fmla="*/ 27 w 71"/>
                  <a:gd name="T83" fmla="*/ 53 h 80"/>
                  <a:gd name="T84" fmla="*/ 32 w 71"/>
                  <a:gd name="T85" fmla="*/ 44 h 80"/>
                  <a:gd name="T86" fmla="*/ 43 w 71"/>
                  <a:gd name="T87" fmla="*/ 41 h 80"/>
                  <a:gd name="T88" fmla="*/ 25 w 71"/>
                  <a:gd name="T89" fmla="*/ 17 h 80"/>
                  <a:gd name="T90" fmla="*/ 21 w 71"/>
                  <a:gd name="T91" fmla="*/ 21 h 80"/>
                  <a:gd name="T92" fmla="*/ 14 w 71"/>
                  <a:gd name="T93" fmla="*/ 26 h 80"/>
                  <a:gd name="T94" fmla="*/ 3 w 71"/>
                  <a:gd name="T95" fmla="*/ 23 h 80"/>
                  <a:gd name="T96" fmla="*/ 11 w 71"/>
                  <a:gd name="T97" fmla="*/ 17 h 80"/>
                  <a:gd name="T98" fmla="*/ 16 w 71"/>
                  <a:gd name="T99" fmla="*/ 17 h 80"/>
                  <a:gd name="T100" fmla="*/ 25 w 71"/>
                  <a:gd name="T101" fmla="*/ 17 h 8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1" h="80">
                    <a:moveTo>
                      <a:pt x="16" y="0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5" y="4"/>
                      <a:pt x="15" y="6"/>
                      <a:pt x="16" y="7"/>
                    </a:cubicBezTo>
                    <a:cubicBezTo>
                      <a:pt x="17" y="10"/>
                      <a:pt x="19" y="13"/>
                      <a:pt x="22" y="15"/>
                    </a:cubicBezTo>
                    <a:cubicBezTo>
                      <a:pt x="19" y="15"/>
                      <a:pt x="17" y="15"/>
                      <a:pt x="15" y="15"/>
                    </a:cubicBezTo>
                    <a:cubicBezTo>
                      <a:pt x="13" y="15"/>
                      <a:pt x="10" y="15"/>
                      <a:pt x="8" y="16"/>
                    </a:cubicBezTo>
                    <a:cubicBezTo>
                      <a:pt x="5" y="17"/>
                      <a:pt x="0" y="19"/>
                      <a:pt x="1" y="23"/>
                    </a:cubicBezTo>
                    <a:cubicBezTo>
                      <a:pt x="3" y="28"/>
                      <a:pt x="7" y="29"/>
                      <a:pt x="12" y="28"/>
                    </a:cubicBezTo>
                    <a:cubicBezTo>
                      <a:pt x="15" y="27"/>
                      <a:pt x="17" y="26"/>
                      <a:pt x="20" y="24"/>
                    </a:cubicBezTo>
                    <a:cubicBezTo>
                      <a:pt x="22" y="22"/>
                      <a:pt x="24" y="20"/>
                      <a:pt x="26" y="18"/>
                    </a:cubicBezTo>
                    <a:cubicBezTo>
                      <a:pt x="24" y="28"/>
                      <a:pt x="32" y="39"/>
                      <a:pt x="41" y="39"/>
                    </a:cubicBezTo>
                    <a:cubicBezTo>
                      <a:pt x="39" y="40"/>
                      <a:pt x="36" y="41"/>
                      <a:pt x="34" y="41"/>
                    </a:cubicBezTo>
                    <a:cubicBezTo>
                      <a:pt x="31" y="42"/>
                      <a:pt x="29" y="43"/>
                      <a:pt x="27" y="45"/>
                    </a:cubicBezTo>
                    <a:cubicBezTo>
                      <a:pt x="24" y="47"/>
                      <a:pt x="23" y="51"/>
                      <a:pt x="26" y="54"/>
                    </a:cubicBezTo>
                    <a:cubicBezTo>
                      <a:pt x="33" y="59"/>
                      <a:pt x="41" y="48"/>
                      <a:pt x="44" y="42"/>
                    </a:cubicBezTo>
                    <a:cubicBezTo>
                      <a:pt x="45" y="47"/>
                      <a:pt x="47" y="52"/>
                      <a:pt x="52" y="56"/>
                    </a:cubicBezTo>
                    <a:cubicBezTo>
                      <a:pt x="55" y="58"/>
                      <a:pt x="59" y="60"/>
                      <a:pt x="64" y="60"/>
                    </a:cubicBezTo>
                    <a:cubicBezTo>
                      <a:pt x="59" y="63"/>
                      <a:pt x="53" y="64"/>
                      <a:pt x="49" y="68"/>
                    </a:cubicBezTo>
                    <a:cubicBezTo>
                      <a:pt x="47" y="71"/>
                      <a:pt x="47" y="75"/>
                      <a:pt x="49" y="77"/>
                    </a:cubicBezTo>
                    <a:cubicBezTo>
                      <a:pt x="53" y="80"/>
                      <a:pt x="57" y="76"/>
                      <a:pt x="59" y="74"/>
                    </a:cubicBezTo>
                    <a:cubicBezTo>
                      <a:pt x="61" y="72"/>
                      <a:pt x="62" y="69"/>
                      <a:pt x="64" y="67"/>
                    </a:cubicBezTo>
                    <a:cubicBezTo>
                      <a:pt x="65" y="65"/>
                      <a:pt x="66" y="63"/>
                      <a:pt x="67" y="61"/>
                    </a:cubicBezTo>
                    <a:cubicBezTo>
                      <a:pt x="68" y="63"/>
                      <a:pt x="68" y="66"/>
                      <a:pt x="70" y="67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1" y="65"/>
                      <a:pt x="70" y="65"/>
                    </a:cubicBezTo>
                    <a:cubicBezTo>
                      <a:pt x="69" y="63"/>
                      <a:pt x="68" y="61"/>
                      <a:pt x="67" y="58"/>
                    </a:cubicBezTo>
                    <a:cubicBezTo>
                      <a:pt x="67" y="58"/>
                      <a:pt x="67" y="58"/>
                      <a:pt x="66" y="58"/>
                    </a:cubicBezTo>
                    <a:cubicBezTo>
                      <a:pt x="62" y="59"/>
                      <a:pt x="56" y="57"/>
                      <a:pt x="53" y="54"/>
                    </a:cubicBezTo>
                    <a:cubicBezTo>
                      <a:pt x="48" y="50"/>
                      <a:pt x="46" y="45"/>
                      <a:pt x="46" y="39"/>
                    </a:cubicBezTo>
                    <a:cubicBezTo>
                      <a:pt x="46" y="39"/>
                      <a:pt x="45" y="38"/>
                      <a:pt x="45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35" y="38"/>
                      <a:pt x="23" y="27"/>
                      <a:pt x="28" y="17"/>
                    </a:cubicBezTo>
                    <a:cubicBezTo>
                      <a:pt x="28" y="16"/>
                      <a:pt x="28" y="16"/>
                      <a:pt x="27" y="16"/>
                    </a:cubicBezTo>
                    <a:cubicBezTo>
                      <a:pt x="23" y="15"/>
                      <a:pt x="19" y="10"/>
                      <a:pt x="17" y="7"/>
                    </a:cubicBezTo>
                    <a:cubicBezTo>
                      <a:pt x="16" y="4"/>
                      <a:pt x="16" y="2"/>
                      <a:pt x="16" y="0"/>
                    </a:cubicBezTo>
                    <a:close/>
                    <a:moveTo>
                      <a:pt x="65" y="61"/>
                    </a:moveTo>
                    <a:cubicBezTo>
                      <a:pt x="64" y="64"/>
                      <a:pt x="62" y="67"/>
                      <a:pt x="60" y="70"/>
                    </a:cubicBezTo>
                    <a:cubicBezTo>
                      <a:pt x="58" y="73"/>
                      <a:pt x="52" y="80"/>
                      <a:pt x="50" y="75"/>
                    </a:cubicBezTo>
                    <a:cubicBezTo>
                      <a:pt x="46" y="67"/>
                      <a:pt x="60" y="64"/>
                      <a:pt x="65" y="61"/>
                    </a:cubicBezTo>
                    <a:close/>
                    <a:moveTo>
                      <a:pt x="43" y="41"/>
                    </a:moveTo>
                    <a:cubicBezTo>
                      <a:pt x="41" y="44"/>
                      <a:pt x="39" y="47"/>
                      <a:pt x="37" y="49"/>
                    </a:cubicBezTo>
                    <a:cubicBezTo>
                      <a:pt x="35" y="51"/>
                      <a:pt x="30" y="55"/>
                      <a:pt x="27" y="53"/>
                    </a:cubicBezTo>
                    <a:cubicBezTo>
                      <a:pt x="22" y="49"/>
                      <a:pt x="29" y="45"/>
                      <a:pt x="32" y="44"/>
                    </a:cubicBezTo>
                    <a:cubicBezTo>
                      <a:pt x="36" y="42"/>
                      <a:pt x="40" y="42"/>
                      <a:pt x="43" y="41"/>
                    </a:cubicBezTo>
                    <a:close/>
                    <a:moveTo>
                      <a:pt x="25" y="17"/>
                    </a:moveTo>
                    <a:cubicBezTo>
                      <a:pt x="24" y="18"/>
                      <a:pt x="22" y="20"/>
                      <a:pt x="21" y="21"/>
                    </a:cubicBezTo>
                    <a:cubicBezTo>
                      <a:pt x="19" y="23"/>
                      <a:pt x="16" y="25"/>
                      <a:pt x="14" y="26"/>
                    </a:cubicBezTo>
                    <a:cubicBezTo>
                      <a:pt x="10" y="27"/>
                      <a:pt x="4" y="28"/>
                      <a:pt x="3" y="23"/>
                    </a:cubicBezTo>
                    <a:cubicBezTo>
                      <a:pt x="2" y="18"/>
                      <a:pt x="8" y="17"/>
                      <a:pt x="11" y="17"/>
                    </a:cubicBezTo>
                    <a:cubicBezTo>
                      <a:pt x="13" y="17"/>
                      <a:pt x="14" y="17"/>
                      <a:pt x="16" y="17"/>
                    </a:cubicBezTo>
                    <a:cubicBezTo>
                      <a:pt x="19" y="17"/>
                      <a:pt x="22" y="16"/>
                      <a:pt x="2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1" name="Freeform 5345"/>
              <p:cNvSpPr/>
              <p:nvPr/>
            </p:nvSpPr>
            <p:spPr bwMode="auto">
              <a:xfrm>
                <a:off x="6162" y="2446"/>
                <a:ext cx="128" cy="159"/>
              </a:xfrm>
              <a:custGeom>
                <a:gdLst>
                  <a:gd name="T0" fmla="*/ 7 w 54"/>
                  <a:gd name="T1" fmla="*/ 31 h 67"/>
                  <a:gd name="T2" fmla="*/ 54 w 54"/>
                  <a:gd name="T3" fmla="*/ 65 h 67"/>
                  <a:gd name="T4" fmla="*/ 52 w 54"/>
                  <a:gd name="T5" fmla="*/ 67 h 67"/>
                  <a:gd name="T6" fmla="*/ 32 w 54"/>
                  <a:gd name="T7" fmla="*/ 61 h 67"/>
                  <a:gd name="T8" fmla="*/ 0 w 54"/>
                  <a:gd name="T9" fmla="*/ 3 h 67"/>
                  <a:gd name="T10" fmla="*/ 0 w 54"/>
                  <a:gd name="T11" fmla="*/ 0 h 67"/>
                  <a:gd name="T12" fmla="*/ 1 w 54"/>
                  <a:gd name="T13" fmla="*/ 2 h 67"/>
                  <a:gd name="T14" fmla="*/ 7 w 54"/>
                  <a:gd name="T15" fmla="*/ 31 h 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67">
                    <a:moveTo>
                      <a:pt x="7" y="31"/>
                    </a:moveTo>
                    <a:cubicBezTo>
                      <a:pt x="15" y="50"/>
                      <a:pt x="33" y="64"/>
                      <a:pt x="54" y="65"/>
                    </a:cubicBezTo>
                    <a:cubicBezTo>
                      <a:pt x="52" y="67"/>
                      <a:pt x="52" y="67"/>
                      <a:pt x="52" y="67"/>
                    </a:cubicBezTo>
                    <a:cubicBezTo>
                      <a:pt x="45" y="66"/>
                      <a:pt x="38" y="64"/>
                      <a:pt x="32" y="61"/>
                    </a:cubicBezTo>
                    <a:cubicBezTo>
                      <a:pt x="11" y="50"/>
                      <a:pt x="0" y="26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2"/>
                      <a:pt x="3" y="21"/>
                      <a:pt x="7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2" name="Freeform 5346"/>
              <p:cNvSpPr>
                <a:spLocks noEditPoints="1"/>
              </p:cNvSpPr>
              <p:nvPr/>
            </p:nvSpPr>
            <p:spPr bwMode="auto">
              <a:xfrm>
                <a:off x="6087" y="2461"/>
                <a:ext cx="180" cy="211"/>
              </a:xfrm>
              <a:custGeom>
                <a:gdLst>
                  <a:gd name="T0" fmla="*/ 5 w 76"/>
                  <a:gd name="T1" fmla="*/ 18 h 89"/>
                  <a:gd name="T2" fmla="*/ 5 w 76"/>
                  <a:gd name="T3" fmla="*/ 19 h 89"/>
                  <a:gd name="T4" fmla="*/ 12 w 76"/>
                  <a:gd name="T5" fmla="*/ 39 h 89"/>
                  <a:gd name="T6" fmla="*/ 14 w 76"/>
                  <a:gd name="T7" fmla="*/ 42 h 89"/>
                  <a:gd name="T8" fmla="*/ 25 w 76"/>
                  <a:gd name="T9" fmla="*/ 59 h 89"/>
                  <a:gd name="T10" fmla="*/ 32 w 76"/>
                  <a:gd name="T11" fmla="*/ 65 h 89"/>
                  <a:gd name="T12" fmla="*/ 38 w 76"/>
                  <a:gd name="T13" fmla="*/ 78 h 89"/>
                  <a:gd name="T14" fmla="*/ 48 w 76"/>
                  <a:gd name="T15" fmla="*/ 78 h 89"/>
                  <a:gd name="T16" fmla="*/ 51 w 76"/>
                  <a:gd name="T17" fmla="*/ 80 h 89"/>
                  <a:gd name="T18" fmla="*/ 57 w 76"/>
                  <a:gd name="T19" fmla="*/ 88 h 89"/>
                  <a:gd name="T20" fmla="*/ 63 w 76"/>
                  <a:gd name="T21" fmla="*/ 77 h 89"/>
                  <a:gd name="T22" fmla="*/ 65 w 76"/>
                  <a:gd name="T23" fmla="*/ 79 h 89"/>
                  <a:gd name="T24" fmla="*/ 69 w 76"/>
                  <a:gd name="T25" fmla="*/ 76 h 89"/>
                  <a:gd name="T26" fmla="*/ 43 w 76"/>
                  <a:gd name="T27" fmla="*/ 51 h 89"/>
                  <a:gd name="T28" fmla="*/ 23 w 76"/>
                  <a:gd name="T29" fmla="*/ 0 h 89"/>
                  <a:gd name="T30" fmla="*/ 23 w 76"/>
                  <a:gd name="T31" fmla="*/ 13 h 89"/>
                  <a:gd name="T32" fmla="*/ 13 w 76"/>
                  <a:gd name="T33" fmla="*/ 10 h 89"/>
                  <a:gd name="T34" fmla="*/ 14 w 76"/>
                  <a:gd name="T35" fmla="*/ 25 h 89"/>
                  <a:gd name="T36" fmla="*/ 7 w 76"/>
                  <a:gd name="T37" fmla="*/ 17 h 89"/>
                  <a:gd name="T38" fmla="*/ 21 w 76"/>
                  <a:gd name="T39" fmla="*/ 31 h 89"/>
                  <a:gd name="T40" fmla="*/ 23 w 76"/>
                  <a:gd name="T41" fmla="*/ 15 h 89"/>
                  <a:gd name="T42" fmla="*/ 39 w 76"/>
                  <a:gd name="T43" fmla="*/ 49 h 89"/>
                  <a:gd name="T44" fmla="*/ 30 w 76"/>
                  <a:gd name="T45" fmla="*/ 34 h 89"/>
                  <a:gd name="T46" fmla="*/ 56 w 76"/>
                  <a:gd name="T47" fmla="*/ 63 h 89"/>
                  <a:gd name="T48" fmla="*/ 43 w 76"/>
                  <a:gd name="T49" fmla="*/ 64 h 89"/>
                  <a:gd name="T50" fmla="*/ 45 w 76"/>
                  <a:gd name="T51" fmla="*/ 55 h 89"/>
                  <a:gd name="T52" fmla="*/ 58 w 76"/>
                  <a:gd name="T53" fmla="*/ 64 h 89"/>
                  <a:gd name="T54" fmla="*/ 73 w 76"/>
                  <a:gd name="T55" fmla="*/ 70 h 89"/>
                  <a:gd name="T56" fmla="*/ 58 w 76"/>
                  <a:gd name="T57" fmla="*/ 64 h 89"/>
                  <a:gd name="T58" fmla="*/ 49 w 76"/>
                  <a:gd name="T59" fmla="*/ 69 h 89"/>
                  <a:gd name="T60" fmla="*/ 62 w 76"/>
                  <a:gd name="T61" fmla="*/ 76 h 89"/>
                  <a:gd name="T62" fmla="*/ 45 w 76"/>
                  <a:gd name="T63" fmla="*/ 68 h 89"/>
                  <a:gd name="T64" fmla="*/ 34 w 76"/>
                  <a:gd name="T65" fmla="*/ 66 h 89"/>
                  <a:gd name="T66" fmla="*/ 41 w 76"/>
                  <a:gd name="T67" fmla="*/ 66 h 89"/>
                  <a:gd name="T68" fmla="*/ 47 w 76"/>
                  <a:gd name="T69" fmla="*/ 77 h 89"/>
                  <a:gd name="T70" fmla="*/ 34 w 76"/>
                  <a:gd name="T71" fmla="*/ 66 h 89"/>
                  <a:gd name="T72" fmla="*/ 38 w 76"/>
                  <a:gd name="T73" fmla="*/ 52 h 89"/>
                  <a:gd name="T74" fmla="*/ 29 w 76"/>
                  <a:gd name="T75" fmla="*/ 61 h 89"/>
                  <a:gd name="T76" fmla="*/ 15 w 76"/>
                  <a:gd name="T77" fmla="*/ 43 h 89"/>
                  <a:gd name="T78" fmla="*/ 26 w 76"/>
                  <a:gd name="T79" fmla="*/ 49 h 89"/>
                  <a:gd name="T80" fmla="*/ 25 w 76"/>
                  <a:gd name="T81" fmla="*/ 58 h 89"/>
                  <a:gd name="T82" fmla="*/ 15 w 76"/>
                  <a:gd name="T83" fmla="*/ 54 h 89"/>
                  <a:gd name="T84" fmla="*/ 16 w 76"/>
                  <a:gd name="T85" fmla="*/ 30 h 89"/>
                  <a:gd name="T86" fmla="*/ 22 w 76"/>
                  <a:gd name="T87" fmla="*/ 34 h 89"/>
                  <a:gd name="T88" fmla="*/ 24 w 76"/>
                  <a:gd name="T89" fmla="*/ 45 h 89"/>
                  <a:gd name="T90" fmla="*/ 16 w 76"/>
                  <a:gd name="T91" fmla="*/ 30 h 89"/>
                  <a:gd name="T92" fmla="*/ 15 w 76"/>
                  <a:gd name="T93" fmla="*/ 27 h 89"/>
                  <a:gd name="T94" fmla="*/ 15 w 76"/>
                  <a:gd name="T95" fmla="*/ 28 h 89"/>
                  <a:gd name="T96" fmla="*/ 3 w 76"/>
                  <a:gd name="T97" fmla="*/ 31 h 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6" h="89">
                    <a:moveTo>
                      <a:pt x="7" y="17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2" y="22"/>
                      <a:pt x="0" y="27"/>
                      <a:pt x="2" y="32"/>
                    </a:cubicBezTo>
                    <a:cubicBezTo>
                      <a:pt x="4" y="36"/>
                      <a:pt x="8" y="39"/>
                      <a:pt x="12" y="39"/>
                    </a:cubicBezTo>
                    <a:cubicBezTo>
                      <a:pt x="12" y="39"/>
                      <a:pt x="12" y="39"/>
                      <a:pt x="13" y="40"/>
                    </a:cubicBezTo>
                    <a:cubicBezTo>
                      <a:pt x="13" y="41"/>
                      <a:pt x="13" y="42"/>
                      <a:pt x="14" y="42"/>
                    </a:cubicBezTo>
                    <a:cubicBezTo>
                      <a:pt x="12" y="46"/>
                      <a:pt x="11" y="51"/>
                      <a:pt x="14" y="54"/>
                    </a:cubicBezTo>
                    <a:cubicBezTo>
                      <a:pt x="16" y="59"/>
                      <a:pt x="21" y="60"/>
                      <a:pt x="25" y="59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9" y="64"/>
                      <a:pt x="31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1" y="70"/>
                      <a:pt x="33" y="76"/>
                      <a:pt x="38" y="78"/>
                    </a:cubicBezTo>
                    <a:cubicBezTo>
                      <a:pt x="40" y="79"/>
                      <a:pt x="42" y="80"/>
                      <a:pt x="44" y="80"/>
                    </a:cubicBezTo>
                    <a:cubicBezTo>
                      <a:pt x="45" y="79"/>
                      <a:pt x="47" y="79"/>
                      <a:pt x="48" y="78"/>
                    </a:cubicBezTo>
                    <a:cubicBezTo>
                      <a:pt x="49" y="79"/>
                      <a:pt x="50" y="79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4"/>
                      <a:pt x="53" y="87"/>
                      <a:pt x="56" y="89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4" y="86"/>
                      <a:pt x="52" y="84"/>
                      <a:pt x="52" y="80"/>
                    </a:cubicBezTo>
                    <a:cubicBezTo>
                      <a:pt x="56" y="81"/>
                      <a:pt x="60" y="80"/>
                      <a:pt x="63" y="77"/>
                    </a:cubicBezTo>
                    <a:cubicBezTo>
                      <a:pt x="63" y="78"/>
                      <a:pt x="63" y="79"/>
                      <a:pt x="64" y="81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5" y="78"/>
                      <a:pt x="65" y="77"/>
                      <a:pt x="65" y="76"/>
                    </a:cubicBezTo>
                    <a:cubicBezTo>
                      <a:pt x="66" y="76"/>
                      <a:pt x="67" y="76"/>
                      <a:pt x="69" y="76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64" y="66"/>
                      <a:pt x="52" y="60"/>
                      <a:pt x="43" y="51"/>
                    </a:cubicBezTo>
                    <a:cubicBezTo>
                      <a:pt x="33" y="40"/>
                      <a:pt x="27" y="26"/>
                      <a:pt x="24" y="11"/>
                    </a:cubicBezTo>
                    <a:cubicBezTo>
                      <a:pt x="24" y="7"/>
                      <a:pt x="23" y="4"/>
                      <a:pt x="23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6"/>
                      <a:pt x="22" y="9"/>
                      <a:pt x="23" y="13"/>
                    </a:cubicBezTo>
                    <a:cubicBezTo>
                      <a:pt x="20" y="13"/>
                      <a:pt x="16" y="12"/>
                      <a:pt x="14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5" y="12"/>
                      <a:pt x="18" y="14"/>
                      <a:pt x="21" y="14"/>
                    </a:cubicBezTo>
                    <a:cubicBezTo>
                      <a:pt x="16" y="16"/>
                      <a:pt x="14" y="20"/>
                      <a:pt x="14" y="25"/>
                    </a:cubicBezTo>
                    <a:cubicBezTo>
                      <a:pt x="11" y="24"/>
                      <a:pt x="7" y="22"/>
                      <a:pt x="7" y="18"/>
                    </a:cubicBezTo>
                    <a:cubicBezTo>
                      <a:pt x="7" y="18"/>
                      <a:pt x="7" y="17"/>
                      <a:pt x="7" y="17"/>
                    </a:cubicBezTo>
                    <a:close/>
                    <a:moveTo>
                      <a:pt x="29" y="32"/>
                    </a:moveTo>
                    <a:cubicBezTo>
                      <a:pt x="26" y="34"/>
                      <a:pt x="23" y="33"/>
                      <a:pt x="21" y="31"/>
                    </a:cubicBezTo>
                    <a:cubicBezTo>
                      <a:pt x="18" y="30"/>
                      <a:pt x="17" y="28"/>
                      <a:pt x="16" y="25"/>
                    </a:cubicBezTo>
                    <a:cubicBezTo>
                      <a:pt x="15" y="20"/>
                      <a:pt x="19" y="16"/>
                      <a:pt x="23" y="15"/>
                    </a:cubicBezTo>
                    <a:cubicBezTo>
                      <a:pt x="24" y="21"/>
                      <a:pt x="26" y="27"/>
                      <a:pt x="29" y="32"/>
                    </a:cubicBezTo>
                    <a:close/>
                    <a:moveTo>
                      <a:pt x="39" y="49"/>
                    </a:moveTo>
                    <a:cubicBezTo>
                      <a:pt x="36" y="52"/>
                      <a:pt x="29" y="50"/>
                      <a:pt x="27" y="47"/>
                    </a:cubicBezTo>
                    <a:cubicBezTo>
                      <a:pt x="24" y="42"/>
                      <a:pt x="25" y="37"/>
                      <a:pt x="30" y="34"/>
                    </a:cubicBezTo>
                    <a:cubicBezTo>
                      <a:pt x="32" y="40"/>
                      <a:pt x="35" y="45"/>
                      <a:pt x="39" y="49"/>
                    </a:cubicBezTo>
                    <a:close/>
                    <a:moveTo>
                      <a:pt x="56" y="63"/>
                    </a:moveTo>
                    <a:cubicBezTo>
                      <a:pt x="54" y="65"/>
                      <a:pt x="52" y="67"/>
                      <a:pt x="49" y="67"/>
                    </a:cubicBezTo>
                    <a:cubicBezTo>
                      <a:pt x="47" y="67"/>
                      <a:pt x="44" y="66"/>
                      <a:pt x="43" y="64"/>
                    </a:cubicBezTo>
                    <a:cubicBezTo>
                      <a:pt x="39" y="61"/>
                      <a:pt x="38" y="55"/>
                      <a:pt x="41" y="51"/>
                    </a:cubicBezTo>
                    <a:cubicBezTo>
                      <a:pt x="42" y="52"/>
                      <a:pt x="44" y="54"/>
                      <a:pt x="45" y="55"/>
                    </a:cubicBezTo>
                    <a:cubicBezTo>
                      <a:pt x="49" y="58"/>
                      <a:pt x="52" y="61"/>
                      <a:pt x="56" y="63"/>
                    </a:cubicBezTo>
                    <a:close/>
                    <a:moveTo>
                      <a:pt x="58" y="64"/>
                    </a:moveTo>
                    <a:cubicBezTo>
                      <a:pt x="63" y="67"/>
                      <a:pt x="68" y="68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2" y="74"/>
                      <a:pt x="66" y="76"/>
                      <a:pt x="62" y="74"/>
                    </a:cubicBezTo>
                    <a:cubicBezTo>
                      <a:pt x="58" y="73"/>
                      <a:pt x="57" y="68"/>
                      <a:pt x="58" y="64"/>
                    </a:cubicBezTo>
                    <a:close/>
                    <a:moveTo>
                      <a:pt x="45" y="68"/>
                    </a:moveTo>
                    <a:cubicBezTo>
                      <a:pt x="47" y="69"/>
                      <a:pt x="48" y="69"/>
                      <a:pt x="49" y="69"/>
                    </a:cubicBezTo>
                    <a:cubicBezTo>
                      <a:pt x="52" y="68"/>
                      <a:pt x="54" y="67"/>
                      <a:pt x="56" y="65"/>
                    </a:cubicBezTo>
                    <a:cubicBezTo>
                      <a:pt x="55" y="69"/>
                      <a:pt x="58" y="75"/>
                      <a:pt x="62" y="76"/>
                    </a:cubicBezTo>
                    <a:cubicBezTo>
                      <a:pt x="59" y="79"/>
                      <a:pt x="54" y="80"/>
                      <a:pt x="50" y="78"/>
                    </a:cubicBezTo>
                    <a:cubicBezTo>
                      <a:pt x="47" y="76"/>
                      <a:pt x="44" y="72"/>
                      <a:pt x="45" y="68"/>
                    </a:cubicBezTo>
                    <a:close/>
                    <a:moveTo>
                      <a:pt x="34" y="66"/>
                    </a:moveTo>
                    <a:cubicBezTo>
                      <a:pt x="34" y="66"/>
                      <a:pt x="34" y="66"/>
                      <a:pt x="34" y="66"/>
                    </a:cubicBezTo>
                    <a:cubicBezTo>
                      <a:pt x="36" y="66"/>
                      <a:pt x="38" y="66"/>
                      <a:pt x="40" y="65"/>
                    </a:cubicBezTo>
                    <a:cubicBezTo>
                      <a:pt x="41" y="65"/>
                      <a:pt x="41" y="65"/>
                      <a:pt x="41" y="66"/>
                    </a:cubicBezTo>
                    <a:cubicBezTo>
                      <a:pt x="42" y="66"/>
                      <a:pt x="43" y="67"/>
                      <a:pt x="44" y="67"/>
                    </a:cubicBezTo>
                    <a:cubicBezTo>
                      <a:pt x="42" y="71"/>
                      <a:pt x="44" y="75"/>
                      <a:pt x="47" y="77"/>
                    </a:cubicBezTo>
                    <a:cubicBezTo>
                      <a:pt x="44" y="79"/>
                      <a:pt x="39" y="78"/>
                      <a:pt x="37" y="76"/>
                    </a:cubicBezTo>
                    <a:cubicBezTo>
                      <a:pt x="34" y="73"/>
                      <a:pt x="32" y="69"/>
                      <a:pt x="34" y="66"/>
                    </a:cubicBezTo>
                    <a:close/>
                    <a:moveTo>
                      <a:pt x="28" y="50"/>
                    </a:moveTo>
                    <a:cubicBezTo>
                      <a:pt x="31" y="52"/>
                      <a:pt x="35" y="53"/>
                      <a:pt x="38" y="52"/>
                    </a:cubicBezTo>
                    <a:cubicBezTo>
                      <a:pt x="37" y="56"/>
                      <a:pt x="37" y="60"/>
                      <a:pt x="40" y="64"/>
                    </a:cubicBezTo>
                    <a:cubicBezTo>
                      <a:pt x="36" y="65"/>
                      <a:pt x="31" y="64"/>
                      <a:pt x="29" y="61"/>
                    </a:cubicBezTo>
                    <a:cubicBezTo>
                      <a:pt x="25" y="58"/>
                      <a:pt x="26" y="54"/>
                      <a:pt x="28" y="50"/>
                    </a:cubicBezTo>
                    <a:close/>
                    <a:moveTo>
                      <a:pt x="15" y="43"/>
                    </a:moveTo>
                    <a:cubicBezTo>
                      <a:pt x="18" y="46"/>
                      <a:pt x="21" y="47"/>
                      <a:pt x="24" y="46"/>
                    </a:cubicBezTo>
                    <a:cubicBezTo>
                      <a:pt x="25" y="47"/>
                      <a:pt x="25" y="48"/>
                      <a:pt x="26" y="49"/>
                    </a:cubicBezTo>
                    <a:cubicBezTo>
                      <a:pt x="26" y="49"/>
                      <a:pt x="26" y="49"/>
                      <a:pt x="27" y="49"/>
                    </a:cubicBezTo>
                    <a:cubicBezTo>
                      <a:pt x="25" y="52"/>
                      <a:pt x="24" y="55"/>
                      <a:pt x="25" y="58"/>
                    </a:cubicBezTo>
                    <a:cubicBezTo>
                      <a:pt x="23" y="58"/>
                      <a:pt x="22" y="58"/>
                      <a:pt x="20" y="58"/>
                    </a:cubicBezTo>
                    <a:cubicBezTo>
                      <a:pt x="18" y="57"/>
                      <a:pt x="16" y="55"/>
                      <a:pt x="15" y="54"/>
                    </a:cubicBezTo>
                    <a:cubicBezTo>
                      <a:pt x="13" y="50"/>
                      <a:pt x="13" y="46"/>
                      <a:pt x="15" y="43"/>
                    </a:cubicBezTo>
                    <a:close/>
                    <a:moveTo>
                      <a:pt x="16" y="30"/>
                    </a:moveTo>
                    <a:cubicBezTo>
                      <a:pt x="16" y="30"/>
                      <a:pt x="16" y="30"/>
                      <a:pt x="16" y="30"/>
                    </a:cubicBezTo>
                    <a:cubicBezTo>
                      <a:pt x="18" y="32"/>
                      <a:pt x="20" y="33"/>
                      <a:pt x="22" y="34"/>
                    </a:cubicBezTo>
                    <a:cubicBezTo>
                      <a:pt x="23" y="34"/>
                      <a:pt x="25" y="35"/>
                      <a:pt x="27" y="34"/>
                    </a:cubicBezTo>
                    <a:cubicBezTo>
                      <a:pt x="24" y="37"/>
                      <a:pt x="23" y="41"/>
                      <a:pt x="24" y="45"/>
                    </a:cubicBezTo>
                    <a:cubicBezTo>
                      <a:pt x="20" y="45"/>
                      <a:pt x="16" y="43"/>
                      <a:pt x="14" y="39"/>
                    </a:cubicBezTo>
                    <a:cubicBezTo>
                      <a:pt x="13" y="36"/>
                      <a:pt x="13" y="32"/>
                      <a:pt x="16" y="30"/>
                    </a:cubicBezTo>
                    <a:close/>
                    <a:moveTo>
                      <a:pt x="6" y="21"/>
                    </a:moveTo>
                    <a:cubicBezTo>
                      <a:pt x="8" y="24"/>
                      <a:pt x="11" y="26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8"/>
                      <a:pt x="15" y="28"/>
                    </a:cubicBezTo>
                    <a:cubicBezTo>
                      <a:pt x="12" y="30"/>
                      <a:pt x="11" y="34"/>
                      <a:pt x="12" y="37"/>
                    </a:cubicBezTo>
                    <a:cubicBezTo>
                      <a:pt x="8" y="37"/>
                      <a:pt x="5" y="35"/>
                      <a:pt x="3" y="31"/>
                    </a:cubicBezTo>
                    <a:cubicBezTo>
                      <a:pt x="2" y="27"/>
                      <a:pt x="3" y="23"/>
                      <a:pt x="6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3" name="Freeform 5347"/>
              <p:cNvSpPr/>
              <p:nvPr/>
            </p:nvSpPr>
            <p:spPr bwMode="auto">
              <a:xfrm>
                <a:off x="6165" y="2451"/>
                <a:ext cx="151" cy="135"/>
              </a:xfrm>
              <a:custGeom>
                <a:gdLst>
                  <a:gd name="T0" fmla="*/ 0 w 64"/>
                  <a:gd name="T1" fmla="*/ 0 h 57"/>
                  <a:gd name="T2" fmla="*/ 29 w 64"/>
                  <a:gd name="T3" fmla="*/ 5 h 57"/>
                  <a:gd name="T4" fmla="*/ 64 w 64"/>
                  <a:gd name="T5" fmla="*/ 52 h 57"/>
                  <a:gd name="T6" fmla="*/ 58 w 64"/>
                  <a:gd name="T7" fmla="*/ 57 h 57"/>
                  <a:gd name="T8" fmla="*/ 0 w 64"/>
                  <a:gd name="T9" fmla="*/ 0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57">
                    <a:moveTo>
                      <a:pt x="0" y="0"/>
                    </a:moveTo>
                    <a:cubicBezTo>
                      <a:pt x="10" y="0"/>
                      <a:pt x="20" y="2"/>
                      <a:pt x="29" y="5"/>
                    </a:cubicBezTo>
                    <a:cubicBezTo>
                      <a:pt x="48" y="14"/>
                      <a:pt x="62" y="31"/>
                      <a:pt x="64" y="52"/>
                    </a:cubicBezTo>
                    <a:cubicBezTo>
                      <a:pt x="58" y="57"/>
                      <a:pt x="58" y="57"/>
                      <a:pt x="58" y="5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4" name="Freeform 5348"/>
              <p:cNvSpPr/>
              <p:nvPr/>
            </p:nvSpPr>
            <p:spPr bwMode="auto">
              <a:xfrm>
                <a:off x="6356" y="2525"/>
                <a:ext cx="8" cy="9"/>
              </a:xfrm>
              <a:custGeom>
                <a:gdLst>
                  <a:gd name="T0" fmla="*/ 0 w 3"/>
                  <a:gd name="T1" fmla="*/ 0 h 4"/>
                  <a:gd name="T2" fmla="*/ 3 w 3"/>
                  <a:gd name="T3" fmla="*/ 1 h 4"/>
                  <a:gd name="T4" fmla="*/ 0 w 3"/>
                  <a:gd name="T5" fmla="*/ 4 h 4"/>
                  <a:gd name="T6" fmla="*/ 0 w 3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5" name="Freeform 5349"/>
              <p:cNvSpPr/>
              <p:nvPr/>
            </p:nvSpPr>
            <p:spPr bwMode="auto">
              <a:xfrm>
                <a:off x="6359" y="2510"/>
                <a:ext cx="14" cy="12"/>
              </a:xfrm>
              <a:custGeom>
                <a:gdLst>
                  <a:gd name="T0" fmla="*/ 3 w 6"/>
                  <a:gd name="T1" fmla="*/ 5 h 5"/>
                  <a:gd name="T2" fmla="*/ 3 w 6"/>
                  <a:gd name="T3" fmla="*/ 5 h 5"/>
                  <a:gd name="T4" fmla="*/ 0 w 6"/>
                  <a:gd name="T5" fmla="*/ 4 h 5"/>
                  <a:gd name="T6" fmla="*/ 3 w 6"/>
                  <a:gd name="T7" fmla="*/ 0 h 5"/>
                  <a:gd name="T8" fmla="*/ 6 w 6"/>
                  <a:gd name="T9" fmla="*/ 3 h 5"/>
                  <a:gd name="T10" fmla="*/ 3 w 6"/>
                  <a:gd name="T11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4"/>
                    </a:cubicBezTo>
                    <a:cubicBezTo>
                      <a:pt x="1" y="3"/>
                      <a:pt x="2" y="2"/>
                      <a:pt x="3" y="0"/>
                    </a:cubicBezTo>
                    <a:cubicBezTo>
                      <a:pt x="6" y="3"/>
                      <a:pt x="6" y="3"/>
                      <a:pt x="6" y="3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6" name="Freeform 5350"/>
              <p:cNvSpPr/>
              <p:nvPr/>
            </p:nvSpPr>
            <p:spPr bwMode="auto">
              <a:xfrm>
                <a:off x="6366" y="2496"/>
                <a:ext cx="19" cy="17"/>
              </a:xfrm>
              <a:custGeom>
                <a:gdLst>
                  <a:gd name="T0" fmla="*/ 8 w 8"/>
                  <a:gd name="T1" fmla="*/ 4 h 7"/>
                  <a:gd name="T2" fmla="*/ 5 w 8"/>
                  <a:gd name="T3" fmla="*/ 7 h 7"/>
                  <a:gd name="T4" fmla="*/ 0 w 8"/>
                  <a:gd name="T5" fmla="*/ 2 h 7"/>
                  <a:gd name="T6" fmla="*/ 0 w 8"/>
                  <a:gd name="T7" fmla="*/ 0 h 7"/>
                  <a:gd name="T8" fmla="*/ 8 w 8"/>
                  <a:gd name="T9" fmla="*/ 4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4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6" y="1"/>
                      <a:pt x="8" y="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7" name="Freeform 5351"/>
              <p:cNvSpPr/>
              <p:nvPr/>
            </p:nvSpPr>
            <p:spPr bwMode="auto">
              <a:xfrm>
                <a:off x="6366" y="2501"/>
                <a:ext cx="12" cy="16"/>
              </a:xfrm>
              <a:custGeom>
                <a:gdLst>
                  <a:gd name="T0" fmla="*/ 0 w 5"/>
                  <a:gd name="T1" fmla="*/ 0 h 7"/>
                  <a:gd name="T2" fmla="*/ 5 w 5"/>
                  <a:gd name="T3" fmla="*/ 5 h 7"/>
                  <a:gd name="T4" fmla="*/ 3 w 5"/>
                  <a:gd name="T5" fmla="*/ 7 h 7"/>
                  <a:gd name="T6" fmla="*/ 0 w 5"/>
                  <a:gd name="T7" fmla="*/ 4 h 7"/>
                  <a:gd name="T8" fmla="*/ 0 w 5"/>
                  <a:gd name="T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2" y="2"/>
                      <a:pt x="3" y="3"/>
                      <a:pt x="5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8" name="Freeform 5352"/>
              <p:cNvSpPr/>
              <p:nvPr/>
            </p:nvSpPr>
            <p:spPr bwMode="auto">
              <a:xfrm>
                <a:off x="6366" y="2517"/>
                <a:ext cx="7" cy="5"/>
              </a:xfrm>
              <a:custGeom>
                <a:gdLst>
                  <a:gd name="T0" fmla="*/ 7 w 7"/>
                  <a:gd name="T1" fmla="*/ 0 h 5"/>
                  <a:gd name="T2" fmla="*/ 7 w 7"/>
                  <a:gd name="T3" fmla="*/ 0 h 5"/>
                  <a:gd name="T4" fmla="*/ 0 w 7"/>
                  <a:gd name="T5" fmla="*/ 5 h 5"/>
                  <a:gd name="T6" fmla="*/ 0 w 7"/>
                  <a:gd name="T7" fmla="*/ 5 h 5"/>
                  <a:gd name="T8" fmla="*/ 7 w 7"/>
                  <a:gd name="T9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7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9" name="Freeform 5353"/>
              <p:cNvSpPr/>
              <p:nvPr/>
            </p:nvSpPr>
            <p:spPr bwMode="auto">
              <a:xfrm>
                <a:off x="6378" y="2506"/>
                <a:ext cx="7" cy="7"/>
              </a:xfrm>
              <a:custGeom>
                <a:gdLst>
                  <a:gd name="T0" fmla="*/ 0 w 7"/>
                  <a:gd name="T1" fmla="*/ 7 h 7"/>
                  <a:gd name="T2" fmla="*/ 0 w 7"/>
                  <a:gd name="T3" fmla="*/ 7 h 7"/>
                  <a:gd name="T4" fmla="*/ 7 w 7"/>
                  <a:gd name="T5" fmla="*/ 0 h 7"/>
                  <a:gd name="T6" fmla="*/ 0 w 7"/>
                  <a:gd name="T7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0" name="Freeform 5354"/>
              <p:cNvSpPr/>
              <p:nvPr/>
            </p:nvSpPr>
            <p:spPr bwMode="auto">
              <a:xfrm>
                <a:off x="6373" y="2513"/>
                <a:ext cx="5" cy="4"/>
              </a:xfrm>
              <a:custGeom>
                <a:gdLst>
                  <a:gd name="T0" fmla="*/ 0 w 5"/>
                  <a:gd name="T1" fmla="*/ 4 h 4"/>
                  <a:gd name="T2" fmla="*/ 0 w 5"/>
                  <a:gd name="T3" fmla="*/ 4 h 4"/>
                  <a:gd name="T4" fmla="*/ 5 w 5"/>
                  <a:gd name="T5" fmla="*/ 0 h 4"/>
                  <a:gd name="T6" fmla="*/ 5 w 5"/>
                  <a:gd name="T7" fmla="*/ 0 h 4"/>
                  <a:gd name="T8" fmla="*/ 0 w 5"/>
                  <a:gd name="T9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1" name="Freeform 5355"/>
              <p:cNvSpPr/>
              <p:nvPr/>
            </p:nvSpPr>
            <p:spPr bwMode="auto">
              <a:xfrm>
                <a:off x="6328" y="2506"/>
                <a:ext cx="28" cy="38"/>
              </a:xfrm>
              <a:custGeom>
                <a:gdLst>
                  <a:gd name="T0" fmla="*/ 10 w 12"/>
                  <a:gd name="T1" fmla="*/ 5 h 16"/>
                  <a:gd name="T2" fmla="*/ 6 w 12"/>
                  <a:gd name="T3" fmla="*/ 16 h 16"/>
                  <a:gd name="T4" fmla="*/ 5 w 12"/>
                  <a:gd name="T5" fmla="*/ 16 h 16"/>
                  <a:gd name="T6" fmla="*/ 0 w 12"/>
                  <a:gd name="T7" fmla="*/ 1 h 16"/>
                  <a:gd name="T8" fmla="*/ 10 w 12"/>
                  <a:gd name="T9" fmla="*/ 5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10" y="5"/>
                    </a:moveTo>
                    <a:cubicBezTo>
                      <a:pt x="12" y="9"/>
                      <a:pt x="10" y="15"/>
                      <a:pt x="6" y="16"/>
                    </a:cubicBezTo>
                    <a:cubicBezTo>
                      <a:pt x="6" y="16"/>
                      <a:pt x="5" y="16"/>
                      <a:pt x="5" y="16"/>
                    </a:cubicBezTo>
                    <a:cubicBezTo>
                      <a:pt x="4" y="11"/>
                      <a:pt x="2" y="6"/>
                      <a:pt x="0" y="1"/>
                    </a:cubicBezTo>
                    <a:cubicBezTo>
                      <a:pt x="4" y="0"/>
                      <a:pt x="9" y="1"/>
                      <a:pt x="10" y="5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2" name="Freeform 5356"/>
              <p:cNvSpPr/>
              <p:nvPr/>
            </p:nvSpPr>
            <p:spPr bwMode="auto">
              <a:xfrm>
                <a:off x="6330" y="2484"/>
                <a:ext cx="31" cy="33"/>
              </a:xfrm>
              <a:custGeom>
                <a:gdLst>
                  <a:gd name="T0" fmla="*/ 13 w 13"/>
                  <a:gd name="T1" fmla="*/ 10 h 14"/>
                  <a:gd name="T2" fmla="*/ 11 w 13"/>
                  <a:gd name="T3" fmla="*/ 14 h 14"/>
                  <a:gd name="T4" fmla="*/ 0 w 13"/>
                  <a:gd name="T5" fmla="*/ 8 h 14"/>
                  <a:gd name="T6" fmla="*/ 3 w 13"/>
                  <a:gd name="T7" fmla="*/ 1 h 14"/>
                  <a:gd name="T8" fmla="*/ 3 w 13"/>
                  <a:gd name="T9" fmla="*/ 0 h 14"/>
                  <a:gd name="T10" fmla="*/ 8 w 13"/>
                  <a:gd name="T11" fmla="*/ 5 h 14"/>
                  <a:gd name="T12" fmla="*/ 13 w 13"/>
                  <a:gd name="T13" fmla="*/ 1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4">
                    <a:moveTo>
                      <a:pt x="13" y="10"/>
                    </a:moveTo>
                    <a:cubicBezTo>
                      <a:pt x="13" y="11"/>
                      <a:pt x="12" y="13"/>
                      <a:pt x="11" y="14"/>
                    </a:cubicBezTo>
                    <a:cubicBezTo>
                      <a:pt x="10" y="10"/>
                      <a:pt x="4" y="7"/>
                      <a:pt x="0" y="8"/>
                    </a:cubicBezTo>
                    <a:cubicBezTo>
                      <a:pt x="2" y="7"/>
                      <a:pt x="3" y="4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8" y="5"/>
                      <a:pt x="8" y="5"/>
                      <a:pt x="8" y="5"/>
                    </a:cubicBezTo>
                    <a:lnTo>
                      <a:pt x="13" y="10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3" name="Freeform 5357"/>
              <p:cNvSpPr/>
              <p:nvPr/>
            </p:nvSpPr>
            <p:spPr bwMode="auto">
              <a:xfrm>
                <a:off x="6338" y="2477"/>
                <a:ext cx="11" cy="19"/>
              </a:xfrm>
              <a:custGeom>
                <a:gdLst>
                  <a:gd name="T0" fmla="*/ 1 w 5"/>
                  <a:gd name="T1" fmla="*/ 0 h 8"/>
                  <a:gd name="T2" fmla="*/ 5 w 5"/>
                  <a:gd name="T3" fmla="*/ 8 h 8"/>
                  <a:gd name="T4" fmla="*/ 0 w 5"/>
                  <a:gd name="T5" fmla="*/ 3 h 8"/>
                  <a:gd name="T6" fmla="*/ 0 w 5"/>
                  <a:gd name="T7" fmla="*/ 1 h 8"/>
                  <a:gd name="T8" fmla="*/ 1 w 5"/>
                  <a:gd name="T9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1" y="0"/>
                    </a:moveTo>
                    <a:cubicBezTo>
                      <a:pt x="2" y="3"/>
                      <a:pt x="4" y="5"/>
                      <a:pt x="5" y="8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4" name="Freeform 5358"/>
              <p:cNvSpPr/>
              <p:nvPr/>
            </p:nvSpPr>
            <p:spPr bwMode="auto">
              <a:xfrm>
                <a:off x="6352" y="2482"/>
                <a:ext cx="12" cy="14"/>
              </a:xfrm>
              <a:custGeom>
                <a:gdLst>
                  <a:gd name="T0" fmla="*/ 3 w 5"/>
                  <a:gd name="T1" fmla="*/ 3 h 6"/>
                  <a:gd name="T2" fmla="*/ 5 w 5"/>
                  <a:gd name="T3" fmla="*/ 6 h 6"/>
                  <a:gd name="T4" fmla="*/ 0 w 5"/>
                  <a:gd name="T5" fmla="*/ 0 h 6"/>
                  <a:gd name="T6" fmla="*/ 3 w 5"/>
                  <a:gd name="T7" fmla="*/ 3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4" y="4"/>
                      <a:pt x="5" y="5"/>
                      <a:pt x="5" y="6"/>
                    </a:cubicBezTo>
                    <a:cubicBezTo>
                      <a:pt x="3" y="4"/>
                      <a:pt x="1" y="2"/>
                      <a:pt x="0" y="0"/>
                    </a:cubicBezTo>
                    <a:cubicBezTo>
                      <a:pt x="1" y="1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5" name="Freeform 5359"/>
              <p:cNvSpPr/>
              <p:nvPr/>
            </p:nvSpPr>
            <p:spPr bwMode="auto">
              <a:xfrm>
                <a:off x="6340" y="2477"/>
                <a:ext cx="24" cy="31"/>
              </a:xfrm>
              <a:custGeom>
                <a:gdLst>
                  <a:gd name="T0" fmla="*/ 0 w 10"/>
                  <a:gd name="T1" fmla="*/ 0 h 13"/>
                  <a:gd name="T2" fmla="*/ 5 w 10"/>
                  <a:gd name="T3" fmla="*/ 2 h 13"/>
                  <a:gd name="T4" fmla="*/ 10 w 10"/>
                  <a:gd name="T5" fmla="*/ 8 h 13"/>
                  <a:gd name="T6" fmla="*/ 9 w 10"/>
                  <a:gd name="T7" fmla="*/ 13 h 13"/>
                  <a:gd name="T8" fmla="*/ 4 w 10"/>
                  <a:gd name="T9" fmla="*/ 8 h 13"/>
                  <a:gd name="T10" fmla="*/ 0 w 10"/>
                  <a:gd name="T11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3">
                    <a:moveTo>
                      <a:pt x="0" y="0"/>
                    </a:moveTo>
                    <a:cubicBezTo>
                      <a:pt x="2" y="0"/>
                      <a:pt x="3" y="1"/>
                      <a:pt x="5" y="2"/>
                    </a:cubicBezTo>
                    <a:cubicBezTo>
                      <a:pt x="6" y="4"/>
                      <a:pt x="8" y="6"/>
                      <a:pt x="10" y="8"/>
                    </a:cubicBezTo>
                    <a:cubicBezTo>
                      <a:pt x="10" y="10"/>
                      <a:pt x="10" y="11"/>
                      <a:pt x="9" y="13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5"/>
                      <a:pt x="1" y="3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6" name="Freeform 5360"/>
              <p:cNvSpPr/>
              <p:nvPr/>
            </p:nvSpPr>
            <p:spPr bwMode="auto">
              <a:xfrm>
                <a:off x="6297" y="2442"/>
                <a:ext cx="19" cy="19"/>
              </a:xfrm>
              <a:custGeom>
                <a:gdLst>
                  <a:gd name="T0" fmla="*/ 8 w 8"/>
                  <a:gd name="T1" fmla="*/ 8 h 8"/>
                  <a:gd name="T2" fmla="*/ 1 w 8"/>
                  <a:gd name="T3" fmla="*/ 8 h 8"/>
                  <a:gd name="T4" fmla="*/ 0 w 8"/>
                  <a:gd name="T5" fmla="*/ 0 h 8"/>
                  <a:gd name="T6" fmla="*/ 5 w 8"/>
                  <a:gd name="T7" fmla="*/ 5 h 8"/>
                  <a:gd name="T8" fmla="*/ 8 w 8"/>
                  <a:gd name="T9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5" y="7"/>
                      <a:pt x="3" y="8"/>
                      <a:pt x="1" y="8"/>
                    </a:cubicBezTo>
                    <a:cubicBezTo>
                      <a:pt x="2" y="6"/>
                      <a:pt x="1" y="3"/>
                      <a:pt x="0" y="0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7" name="Freeform 5361"/>
              <p:cNvSpPr/>
              <p:nvPr/>
            </p:nvSpPr>
            <p:spPr bwMode="auto">
              <a:xfrm>
                <a:off x="6295" y="2432"/>
                <a:ext cx="21" cy="21"/>
              </a:xfrm>
              <a:custGeom>
                <a:gdLst>
                  <a:gd name="T0" fmla="*/ 9 w 9"/>
                  <a:gd name="T1" fmla="*/ 1 h 9"/>
                  <a:gd name="T2" fmla="*/ 6 w 9"/>
                  <a:gd name="T3" fmla="*/ 9 h 9"/>
                  <a:gd name="T4" fmla="*/ 1 w 9"/>
                  <a:gd name="T5" fmla="*/ 4 h 9"/>
                  <a:gd name="T6" fmla="*/ 0 w 9"/>
                  <a:gd name="T7" fmla="*/ 2 h 9"/>
                  <a:gd name="T8" fmla="*/ 9 w 9"/>
                  <a:gd name="T9" fmla="*/ 1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9" y="1"/>
                    </a:moveTo>
                    <a:cubicBezTo>
                      <a:pt x="8" y="4"/>
                      <a:pt x="7" y="7"/>
                      <a:pt x="6" y="9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3" y="1"/>
                      <a:pt x="6" y="0"/>
                      <a:pt x="9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8" name="Freeform 5362"/>
              <p:cNvSpPr/>
              <p:nvPr/>
            </p:nvSpPr>
            <p:spPr bwMode="auto">
              <a:xfrm>
                <a:off x="6309" y="2434"/>
                <a:ext cx="21" cy="31"/>
              </a:xfrm>
              <a:custGeom>
                <a:gdLst>
                  <a:gd name="T0" fmla="*/ 3 w 9"/>
                  <a:gd name="T1" fmla="*/ 0 h 13"/>
                  <a:gd name="T2" fmla="*/ 5 w 9"/>
                  <a:gd name="T3" fmla="*/ 2 h 13"/>
                  <a:gd name="T4" fmla="*/ 7 w 9"/>
                  <a:gd name="T5" fmla="*/ 13 h 13"/>
                  <a:gd name="T6" fmla="*/ 3 w 9"/>
                  <a:gd name="T7" fmla="*/ 11 h 13"/>
                  <a:gd name="T8" fmla="*/ 0 w 9"/>
                  <a:gd name="T9" fmla="*/ 8 h 13"/>
                  <a:gd name="T10" fmla="*/ 3 w 9"/>
                  <a:gd name="T11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3" y="0"/>
                    </a:moveTo>
                    <a:cubicBezTo>
                      <a:pt x="4" y="1"/>
                      <a:pt x="4" y="1"/>
                      <a:pt x="5" y="2"/>
                    </a:cubicBezTo>
                    <a:cubicBezTo>
                      <a:pt x="8" y="5"/>
                      <a:pt x="9" y="9"/>
                      <a:pt x="7" y="13"/>
                    </a:cubicBezTo>
                    <a:cubicBezTo>
                      <a:pt x="6" y="12"/>
                      <a:pt x="4" y="11"/>
                      <a:pt x="3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6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9" name="Freeform 5363"/>
              <p:cNvSpPr/>
              <p:nvPr/>
            </p:nvSpPr>
            <p:spPr bwMode="auto">
              <a:xfrm>
                <a:off x="6333" y="2465"/>
                <a:ext cx="5" cy="10"/>
              </a:xfrm>
              <a:custGeom>
                <a:gdLst>
                  <a:gd name="T0" fmla="*/ 2 w 2"/>
                  <a:gd name="T1" fmla="*/ 4 h 4"/>
                  <a:gd name="T2" fmla="*/ 1 w 2"/>
                  <a:gd name="T3" fmla="*/ 4 h 4"/>
                  <a:gd name="T4" fmla="*/ 0 w 2"/>
                  <a:gd name="T5" fmla="*/ 2 h 4"/>
                  <a:gd name="T6" fmla="*/ 0 w 2"/>
                  <a:gd name="T7" fmla="*/ 0 h 4"/>
                  <a:gd name="T8" fmla="*/ 2 w 2"/>
                  <a:gd name="T9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1" y="4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0" name="Freeform 5364"/>
              <p:cNvSpPr/>
              <p:nvPr/>
            </p:nvSpPr>
            <p:spPr bwMode="auto">
              <a:xfrm>
                <a:off x="6335" y="2449"/>
                <a:ext cx="29" cy="33"/>
              </a:xfrm>
              <a:custGeom>
                <a:gdLst>
                  <a:gd name="T0" fmla="*/ 8 w 12"/>
                  <a:gd name="T1" fmla="*/ 4 h 14"/>
                  <a:gd name="T2" fmla="*/ 10 w 12"/>
                  <a:gd name="T3" fmla="*/ 14 h 14"/>
                  <a:gd name="T4" fmla="*/ 5 w 12"/>
                  <a:gd name="T5" fmla="*/ 11 h 14"/>
                  <a:gd name="T6" fmla="*/ 0 w 12"/>
                  <a:gd name="T7" fmla="*/ 1 h 14"/>
                  <a:gd name="T8" fmla="*/ 8 w 12"/>
                  <a:gd name="T9" fmla="*/ 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8" y="4"/>
                    </a:moveTo>
                    <a:cubicBezTo>
                      <a:pt x="10" y="6"/>
                      <a:pt x="12" y="11"/>
                      <a:pt x="10" y="14"/>
                    </a:cubicBezTo>
                    <a:cubicBezTo>
                      <a:pt x="9" y="12"/>
                      <a:pt x="7" y="11"/>
                      <a:pt x="5" y="11"/>
                    </a:cubicBezTo>
                    <a:cubicBezTo>
                      <a:pt x="3" y="8"/>
                      <a:pt x="2" y="4"/>
                      <a:pt x="0" y="1"/>
                    </a:cubicBezTo>
                    <a:cubicBezTo>
                      <a:pt x="3" y="0"/>
                      <a:pt x="6" y="2"/>
                      <a:pt x="8" y="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1" name="Freeform 5365"/>
              <p:cNvSpPr/>
              <p:nvPr/>
            </p:nvSpPr>
            <p:spPr bwMode="auto">
              <a:xfrm>
                <a:off x="6328" y="2451"/>
                <a:ext cx="19" cy="24"/>
              </a:xfrm>
              <a:custGeom>
                <a:gdLst>
                  <a:gd name="T0" fmla="*/ 4 w 8"/>
                  <a:gd name="T1" fmla="*/ 10 h 10"/>
                  <a:gd name="T2" fmla="*/ 2 w 8"/>
                  <a:gd name="T3" fmla="*/ 6 h 10"/>
                  <a:gd name="T4" fmla="*/ 2 w 8"/>
                  <a:gd name="T5" fmla="*/ 8 h 10"/>
                  <a:gd name="T6" fmla="*/ 1 w 8"/>
                  <a:gd name="T7" fmla="*/ 7 h 10"/>
                  <a:gd name="T8" fmla="*/ 0 w 8"/>
                  <a:gd name="T9" fmla="*/ 7 h 10"/>
                  <a:gd name="T10" fmla="*/ 1 w 8"/>
                  <a:gd name="T11" fmla="*/ 0 h 10"/>
                  <a:gd name="T12" fmla="*/ 1 w 8"/>
                  <a:gd name="T13" fmla="*/ 0 h 10"/>
                  <a:gd name="T14" fmla="*/ 3 w 8"/>
                  <a:gd name="T15" fmla="*/ 0 h 10"/>
                  <a:gd name="T16" fmla="*/ 8 w 8"/>
                  <a:gd name="T17" fmla="*/ 10 h 10"/>
                  <a:gd name="T18" fmla="*/ 4 w 8"/>
                  <a:gd name="T19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4" y="10"/>
                    </a:moveTo>
                    <a:cubicBezTo>
                      <a:pt x="3" y="9"/>
                      <a:pt x="2" y="7"/>
                      <a:pt x="2" y="6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1" y="8"/>
                      <a:pt x="1" y="7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2" y="5"/>
                      <a:pt x="2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5" y="3"/>
                      <a:pt x="6" y="7"/>
                      <a:pt x="8" y="10"/>
                    </a:cubicBezTo>
                    <a:cubicBezTo>
                      <a:pt x="7" y="9"/>
                      <a:pt x="5" y="9"/>
                      <a:pt x="4" y="1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2" name="Freeform 5366"/>
              <p:cNvSpPr/>
              <p:nvPr/>
            </p:nvSpPr>
            <p:spPr bwMode="auto">
              <a:xfrm>
                <a:off x="6297" y="2463"/>
                <a:ext cx="38" cy="40"/>
              </a:xfrm>
              <a:custGeom>
                <a:gdLst>
                  <a:gd name="T0" fmla="*/ 15 w 16"/>
                  <a:gd name="T1" fmla="*/ 10 h 17"/>
                  <a:gd name="T2" fmla="*/ 12 w 16"/>
                  <a:gd name="T3" fmla="*/ 17 h 17"/>
                  <a:gd name="T4" fmla="*/ 4 w 16"/>
                  <a:gd name="T5" fmla="*/ 7 h 17"/>
                  <a:gd name="T6" fmla="*/ 0 w 16"/>
                  <a:gd name="T7" fmla="*/ 2 h 17"/>
                  <a:gd name="T8" fmla="*/ 11 w 16"/>
                  <a:gd name="T9" fmla="*/ 2 h 17"/>
                  <a:gd name="T10" fmla="*/ 14 w 16"/>
                  <a:gd name="T11" fmla="*/ 6 h 17"/>
                  <a:gd name="T12" fmla="*/ 15 w 16"/>
                  <a:gd name="T13" fmla="*/ 1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15" y="10"/>
                    </a:moveTo>
                    <a:cubicBezTo>
                      <a:pt x="15" y="13"/>
                      <a:pt x="13" y="15"/>
                      <a:pt x="12" y="17"/>
                    </a:cubicBezTo>
                    <a:cubicBezTo>
                      <a:pt x="10" y="14"/>
                      <a:pt x="7" y="10"/>
                      <a:pt x="4" y="7"/>
                    </a:cubicBezTo>
                    <a:cubicBezTo>
                      <a:pt x="3" y="5"/>
                      <a:pt x="1" y="4"/>
                      <a:pt x="0" y="2"/>
                    </a:cubicBezTo>
                    <a:cubicBezTo>
                      <a:pt x="3" y="0"/>
                      <a:pt x="7" y="0"/>
                      <a:pt x="11" y="2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5" y="7"/>
                      <a:pt x="16" y="9"/>
                      <a:pt x="15" y="1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3" name="Freeform 5367"/>
              <p:cNvSpPr/>
              <p:nvPr/>
            </p:nvSpPr>
            <p:spPr bwMode="auto">
              <a:xfrm>
                <a:off x="6323" y="2468"/>
                <a:ext cx="7" cy="9"/>
              </a:xfrm>
              <a:custGeom>
                <a:gdLst>
                  <a:gd name="T0" fmla="*/ 3 w 3"/>
                  <a:gd name="T1" fmla="*/ 4 h 4"/>
                  <a:gd name="T2" fmla="*/ 0 w 3"/>
                  <a:gd name="T3" fmla="*/ 0 h 4"/>
                  <a:gd name="T4" fmla="*/ 2 w 3"/>
                  <a:gd name="T5" fmla="*/ 2 h 4"/>
                  <a:gd name="T6" fmla="*/ 3 w 3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4" name="Freeform 5368"/>
              <p:cNvSpPr/>
              <p:nvPr/>
            </p:nvSpPr>
            <p:spPr bwMode="auto">
              <a:xfrm>
                <a:off x="6257" y="2427"/>
                <a:ext cx="43" cy="38"/>
              </a:xfrm>
              <a:custGeom>
                <a:gdLst>
                  <a:gd name="T0" fmla="*/ 12 w 18"/>
                  <a:gd name="T1" fmla="*/ 3 h 16"/>
                  <a:gd name="T2" fmla="*/ 15 w 18"/>
                  <a:gd name="T3" fmla="*/ 16 h 16"/>
                  <a:gd name="T4" fmla="*/ 0 w 18"/>
                  <a:gd name="T5" fmla="*/ 6 h 16"/>
                  <a:gd name="T6" fmla="*/ 12 w 18"/>
                  <a:gd name="T7" fmla="*/ 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6">
                    <a:moveTo>
                      <a:pt x="12" y="3"/>
                    </a:moveTo>
                    <a:cubicBezTo>
                      <a:pt x="16" y="5"/>
                      <a:pt x="18" y="13"/>
                      <a:pt x="15" y="16"/>
                    </a:cubicBezTo>
                    <a:cubicBezTo>
                      <a:pt x="10" y="12"/>
                      <a:pt x="5" y="8"/>
                      <a:pt x="0" y="6"/>
                    </a:cubicBezTo>
                    <a:cubicBezTo>
                      <a:pt x="3" y="1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5" name="Freeform 5369"/>
              <p:cNvSpPr/>
              <p:nvPr/>
            </p:nvSpPr>
            <p:spPr bwMode="auto">
              <a:xfrm>
                <a:off x="6226" y="2380"/>
                <a:ext cx="29" cy="28"/>
              </a:xfrm>
              <a:custGeom>
                <a:gdLst>
                  <a:gd name="T0" fmla="*/ 7 w 12"/>
                  <a:gd name="T1" fmla="*/ 12 h 12"/>
                  <a:gd name="T2" fmla="*/ 6 w 12"/>
                  <a:gd name="T3" fmla="*/ 11 h 12"/>
                  <a:gd name="T4" fmla="*/ 5 w 12"/>
                  <a:gd name="T5" fmla="*/ 11 h 12"/>
                  <a:gd name="T6" fmla="*/ 0 w 12"/>
                  <a:gd name="T7" fmla="*/ 2 h 12"/>
                  <a:gd name="T8" fmla="*/ 3 w 12"/>
                  <a:gd name="T9" fmla="*/ 0 h 12"/>
                  <a:gd name="T10" fmla="*/ 12 w 12"/>
                  <a:gd name="T11" fmla="*/ 8 h 12"/>
                  <a:gd name="T12" fmla="*/ 7 w 12"/>
                  <a:gd name="T13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7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5" y="11"/>
                    </a:cubicBezTo>
                    <a:cubicBezTo>
                      <a:pt x="5" y="7"/>
                      <a:pt x="3" y="4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9"/>
                      <a:pt x="8" y="10"/>
                      <a:pt x="7" y="1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6" name="Freeform 5370"/>
              <p:cNvSpPr/>
              <p:nvPr/>
            </p:nvSpPr>
            <p:spPr bwMode="auto">
              <a:xfrm>
                <a:off x="6233" y="2377"/>
                <a:ext cx="29" cy="22"/>
              </a:xfrm>
              <a:custGeom>
                <a:gdLst>
                  <a:gd name="T0" fmla="*/ 7 w 12"/>
                  <a:gd name="T1" fmla="*/ 1 h 9"/>
                  <a:gd name="T2" fmla="*/ 12 w 12"/>
                  <a:gd name="T3" fmla="*/ 7 h 9"/>
                  <a:gd name="T4" fmla="*/ 12 w 12"/>
                  <a:gd name="T5" fmla="*/ 9 h 9"/>
                  <a:gd name="T6" fmla="*/ 9 w 12"/>
                  <a:gd name="T7" fmla="*/ 9 h 9"/>
                  <a:gd name="T8" fmla="*/ 0 w 12"/>
                  <a:gd name="T9" fmla="*/ 1 h 9"/>
                  <a:gd name="T10" fmla="*/ 7 w 12"/>
                  <a:gd name="T11" fmla="*/ 1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7" y="1"/>
                    </a:moveTo>
                    <a:cubicBezTo>
                      <a:pt x="10" y="2"/>
                      <a:pt x="11" y="4"/>
                      <a:pt x="12" y="7"/>
                    </a:cubicBezTo>
                    <a:cubicBezTo>
                      <a:pt x="12" y="7"/>
                      <a:pt x="12" y="8"/>
                      <a:pt x="12" y="9"/>
                    </a:cubicBezTo>
                    <a:cubicBezTo>
                      <a:pt x="11" y="9"/>
                      <a:pt x="10" y="9"/>
                      <a:pt x="9" y="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4" y="0"/>
                      <a:pt x="7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7" name="Freeform 5371"/>
              <p:cNvSpPr/>
              <p:nvPr/>
            </p:nvSpPr>
            <p:spPr bwMode="auto">
              <a:xfrm>
                <a:off x="6262" y="2394"/>
                <a:ext cx="2" cy="5"/>
              </a:xfrm>
              <a:custGeom>
                <a:gdLst>
                  <a:gd name="T0" fmla="*/ 0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0 w 1"/>
                  <a:gd name="T7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8" name="Freeform 5372"/>
              <p:cNvSpPr/>
              <p:nvPr/>
            </p:nvSpPr>
            <p:spPr bwMode="auto">
              <a:xfrm>
                <a:off x="6281" y="2328"/>
                <a:ext cx="28" cy="52"/>
              </a:xfrm>
              <a:custGeom>
                <a:gdLst>
                  <a:gd name="T0" fmla="*/ 1 w 12"/>
                  <a:gd name="T1" fmla="*/ 8 h 22"/>
                  <a:gd name="T2" fmla="*/ 7 w 12"/>
                  <a:gd name="T3" fmla="*/ 0 h 22"/>
                  <a:gd name="T4" fmla="*/ 9 w 12"/>
                  <a:gd name="T5" fmla="*/ 11 h 22"/>
                  <a:gd name="T6" fmla="*/ 5 w 12"/>
                  <a:gd name="T7" fmla="*/ 18 h 22"/>
                  <a:gd name="T8" fmla="*/ 1 w 12"/>
                  <a:gd name="T9" fmla="*/ 22 h 22"/>
                  <a:gd name="T10" fmla="*/ 1 w 12"/>
                  <a:gd name="T11" fmla="*/ 13 h 22"/>
                  <a:gd name="T12" fmla="*/ 1 w 12"/>
                  <a:gd name="T13" fmla="*/ 8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2">
                    <a:moveTo>
                      <a:pt x="1" y="8"/>
                    </a:moveTo>
                    <a:cubicBezTo>
                      <a:pt x="1" y="5"/>
                      <a:pt x="2" y="0"/>
                      <a:pt x="7" y="0"/>
                    </a:cubicBezTo>
                    <a:cubicBezTo>
                      <a:pt x="12" y="1"/>
                      <a:pt x="11" y="7"/>
                      <a:pt x="9" y="11"/>
                    </a:cubicBezTo>
                    <a:cubicBezTo>
                      <a:pt x="8" y="14"/>
                      <a:pt x="7" y="16"/>
                      <a:pt x="5" y="18"/>
                    </a:cubicBezTo>
                    <a:cubicBezTo>
                      <a:pt x="4" y="19"/>
                      <a:pt x="2" y="21"/>
                      <a:pt x="1" y="22"/>
                    </a:cubicBezTo>
                    <a:cubicBezTo>
                      <a:pt x="0" y="20"/>
                      <a:pt x="1" y="16"/>
                      <a:pt x="1" y="13"/>
                    </a:cubicBezTo>
                    <a:cubicBezTo>
                      <a:pt x="1" y="12"/>
                      <a:pt x="1" y="10"/>
                      <a:pt x="1" y="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9" name="Freeform 5373"/>
              <p:cNvSpPr/>
              <p:nvPr/>
            </p:nvSpPr>
            <p:spPr bwMode="auto">
              <a:xfrm>
                <a:off x="6219" y="2373"/>
                <a:ext cx="12" cy="12"/>
              </a:xfrm>
              <a:custGeom>
                <a:gdLst>
                  <a:gd name="T0" fmla="*/ 5 w 5"/>
                  <a:gd name="T1" fmla="*/ 1 h 5"/>
                  <a:gd name="T2" fmla="*/ 1 w 5"/>
                  <a:gd name="T3" fmla="*/ 5 h 5"/>
                  <a:gd name="T4" fmla="*/ 1 w 5"/>
                  <a:gd name="T5" fmla="*/ 5 h 5"/>
                  <a:gd name="T6" fmla="*/ 0 w 5"/>
                  <a:gd name="T7" fmla="*/ 4 h 5"/>
                  <a:gd name="T8" fmla="*/ 4 w 5"/>
                  <a:gd name="T9" fmla="*/ 0 h 5"/>
                  <a:gd name="T10" fmla="*/ 5 w 5"/>
                  <a:gd name="T11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4" y="2"/>
                      <a:pt x="2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4"/>
                      <a:pt x="0" y="4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0" name="Freeform 5374"/>
              <p:cNvSpPr/>
              <p:nvPr/>
            </p:nvSpPr>
            <p:spPr bwMode="auto">
              <a:xfrm>
                <a:off x="6229" y="2358"/>
                <a:ext cx="38" cy="29"/>
              </a:xfrm>
              <a:custGeom>
                <a:gdLst>
                  <a:gd name="T0" fmla="*/ 6 w 16"/>
                  <a:gd name="T1" fmla="*/ 0 h 12"/>
                  <a:gd name="T2" fmla="*/ 12 w 16"/>
                  <a:gd name="T3" fmla="*/ 2 h 12"/>
                  <a:gd name="T4" fmla="*/ 16 w 16"/>
                  <a:gd name="T5" fmla="*/ 4 h 12"/>
                  <a:gd name="T6" fmla="*/ 15 w 16"/>
                  <a:gd name="T7" fmla="*/ 12 h 12"/>
                  <a:gd name="T8" fmla="*/ 10 w 16"/>
                  <a:gd name="T9" fmla="*/ 7 h 12"/>
                  <a:gd name="T10" fmla="*/ 1 w 16"/>
                  <a:gd name="T11" fmla="*/ 7 h 12"/>
                  <a:gd name="T12" fmla="*/ 0 w 16"/>
                  <a:gd name="T13" fmla="*/ 6 h 12"/>
                  <a:gd name="T14" fmla="*/ 6 w 16"/>
                  <a:gd name="T15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6" y="0"/>
                    </a:moveTo>
                    <a:cubicBezTo>
                      <a:pt x="8" y="0"/>
                      <a:pt x="10" y="1"/>
                      <a:pt x="12" y="2"/>
                    </a:cubicBezTo>
                    <a:cubicBezTo>
                      <a:pt x="14" y="2"/>
                      <a:pt x="15" y="3"/>
                      <a:pt x="16" y="4"/>
                    </a:cubicBezTo>
                    <a:cubicBezTo>
                      <a:pt x="16" y="7"/>
                      <a:pt x="16" y="9"/>
                      <a:pt x="15" y="12"/>
                    </a:cubicBezTo>
                    <a:cubicBezTo>
                      <a:pt x="14" y="10"/>
                      <a:pt x="12" y="8"/>
                      <a:pt x="10" y="7"/>
                    </a:cubicBezTo>
                    <a:cubicBezTo>
                      <a:pt x="7" y="6"/>
                      <a:pt x="4" y="6"/>
                      <a:pt x="1" y="7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1" name="Freeform 5375"/>
              <p:cNvSpPr/>
              <p:nvPr/>
            </p:nvSpPr>
            <p:spPr bwMode="auto">
              <a:xfrm>
                <a:off x="6271" y="2377"/>
                <a:ext cx="128" cy="126"/>
              </a:xfrm>
              <a:custGeom>
                <a:gdLst>
                  <a:gd name="T0" fmla="*/ 2 w 54"/>
                  <a:gd name="T1" fmla="*/ 0 h 53"/>
                  <a:gd name="T2" fmla="*/ 3 w 54"/>
                  <a:gd name="T3" fmla="*/ 4 h 53"/>
                  <a:gd name="T4" fmla="*/ 5 w 54"/>
                  <a:gd name="T5" fmla="*/ 4 h 53"/>
                  <a:gd name="T6" fmla="*/ 26 w 54"/>
                  <a:gd name="T7" fmla="*/ 21 h 53"/>
                  <a:gd name="T8" fmla="*/ 26 w 54"/>
                  <a:gd name="T9" fmla="*/ 21 h 53"/>
                  <a:gd name="T10" fmla="*/ 27 w 54"/>
                  <a:gd name="T11" fmla="*/ 22 h 53"/>
                  <a:gd name="T12" fmla="*/ 42 w 54"/>
                  <a:gd name="T13" fmla="*/ 29 h 53"/>
                  <a:gd name="T14" fmla="*/ 46 w 54"/>
                  <a:gd name="T15" fmla="*/ 43 h 53"/>
                  <a:gd name="T16" fmla="*/ 46 w 54"/>
                  <a:gd name="T17" fmla="*/ 44 h 53"/>
                  <a:gd name="T18" fmla="*/ 53 w 54"/>
                  <a:gd name="T19" fmla="*/ 47 h 53"/>
                  <a:gd name="T20" fmla="*/ 54 w 54"/>
                  <a:gd name="T21" fmla="*/ 48 h 53"/>
                  <a:gd name="T22" fmla="*/ 49 w 54"/>
                  <a:gd name="T23" fmla="*/ 53 h 53"/>
                  <a:gd name="T24" fmla="*/ 40 w 54"/>
                  <a:gd name="T25" fmla="*/ 48 h 53"/>
                  <a:gd name="T26" fmla="*/ 40 w 54"/>
                  <a:gd name="T27" fmla="*/ 48 h 53"/>
                  <a:gd name="T28" fmla="*/ 38 w 54"/>
                  <a:gd name="T29" fmla="*/ 45 h 53"/>
                  <a:gd name="T30" fmla="*/ 39 w 54"/>
                  <a:gd name="T31" fmla="*/ 42 h 53"/>
                  <a:gd name="T32" fmla="*/ 38 w 54"/>
                  <a:gd name="T33" fmla="*/ 35 h 53"/>
                  <a:gd name="T34" fmla="*/ 27 w 54"/>
                  <a:gd name="T35" fmla="*/ 29 h 53"/>
                  <a:gd name="T36" fmla="*/ 24 w 54"/>
                  <a:gd name="T37" fmla="*/ 22 h 53"/>
                  <a:gd name="T38" fmla="*/ 21 w 54"/>
                  <a:gd name="T39" fmla="*/ 22 h 53"/>
                  <a:gd name="T40" fmla="*/ 20 w 54"/>
                  <a:gd name="T41" fmla="*/ 23 h 53"/>
                  <a:gd name="T42" fmla="*/ 19 w 54"/>
                  <a:gd name="T43" fmla="*/ 23 h 53"/>
                  <a:gd name="T44" fmla="*/ 14 w 54"/>
                  <a:gd name="T45" fmla="*/ 11 h 53"/>
                  <a:gd name="T46" fmla="*/ 2 w 54"/>
                  <a:gd name="T47" fmla="*/ 11 h 53"/>
                  <a:gd name="T48" fmla="*/ 0 w 54"/>
                  <a:gd name="T49" fmla="*/ 10 h 53"/>
                  <a:gd name="T50" fmla="*/ 0 w 54"/>
                  <a:gd name="T51" fmla="*/ 8 h 53"/>
                  <a:gd name="T52" fmla="*/ 2 w 54"/>
                  <a:gd name="T53" fmla="*/ 0 h 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4" h="52">
                    <a:moveTo>
                      <a:pt x="2" y="0"/>
                    </a:moveTo>
                    <a:cubicBezTo>
                      <a:pt x="3" y="1"/>
                      <a:pt x="3" y="2"/>
                      <a:pt x="3" y="4"/>
                    </a:cubicBezTo>
                    <a:cubicBezTo>
                      <a:pt x="3" y="4"/>
                      <a:pt x="4" y="5"/>
                      <a:pt x="5" y="4"/>
                    </a:cubicBezTo>
                    <a:cubicBezTo>
                      <a:pt x="15" y="0"/>
                      <a:pt x="26" y="1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2"/>
                      <a:pt x="26" y="22"/>
                      <a:pt x="27" y="22"/>
                    </a:cubicBezTo>
                    <a:cubicBezTo>
                      <a:pt x="33" y="22"/>
                      <a:pt x="38" y="25"/>
                      <a:pt x="42" y="29"/>
                    </a:cubicBezTo>
                    <a:cubicBezTo>
                      <a:pt x="45" y="32"/>
                      <a:pt x="46" y="38"/>
                      <a:pt x="46" y="43"/>
                    </a:cubicBezTo>
                    <a:cubicBezTo>
                      <a:pt x="46" y="43"/>
                      <a:pt x="46" y="44"/>
                      <a:pt x="46" y="44"/>
                    </a:cubicBezTo>
                    <a:cubicBezTo>
                      <a:pt x="48" y="45"/>
                      <a:pt x="51" y="45"/>
                      <a:pt x="53" y="47"/>
                    </a:cubicBezTo>
                    <a:cubicBezTo>
                      <a:pt x="53" y="47"/>
                      <a:pt x="54" y="47"/>
                      <a:pt x="54" y="48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7" y="50"/>
                      <a:pt x="43" y="48"/>
                      <a:pt x="40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9" y="47"/>
                      <a:pt x="39" y="46"/>
                      <a:pt x="38" y="45"/>
                    </a:cubicBezTo>
                    <a:cubicBezTo>
                      <a:pt x="39" y="44"/>
                      <a:pt x="39" y="43"/>
                      <a:pt x="39" y="42"/>
                    </a:cubicBezTo>
                    <a:cubicBezTo>
                      <a:pt x="40" y="39"/>
                      <a:pt x="39" y="37"/>
                      <a:pt x="38" y="35"/>
                    </a:cubicBezTo>
                    <a:cubicBezTo>
                      <a:pt x="36" y="31"/>
                      <a:pt x="31" y="29"/>
                      <a:pt x="27" y="29"/>
                    </a:cubicBezTo>
                    <a:cubicBezTo>
                      <a:pt x="26" y="27"/>
                      <a:pt x="25" y="24"/>
                      <a:pt x="24" y="22"/>
                    </a:cubicBezTo>
                    <a:cubicBezTo>
                      <a:pt x="24" y="20"/>
                      <a:pt x="21" y="20"/>
                      <a:pt x="21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18"/>
                      <a:pt x="18" y="14"/>
                      <a:pt x="14" y="11"/>
                    </a:cubicBezTo>
                    <a:cubicBezTo>
                      <a:pt x="10" y="8"/>
                      <a:pt x="5" y="9"/>
                      <a:pt x="2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1" y="5"/>
                      <a:pt x="1" y="3"/>
                      <a:pt x="2" y="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2" name="Freeform 5376"/>
              <p:cNvSpPr/>
              <p:nvPr/>
            </p:nvSpPr>
            <p:spPr bwMode="auto">
              <a:xfrm>
                <a:off x="6264" y="2368"/>
                <a:ext cx="12" cy="33"/>
              </a:xfrm>
              <a:custGeom>
                <a:gdLst>
                  <a:gd name="T0" fmla="*/ 5 w 5"/>
                  <a:gd name="T1" fmla="*/ 4 h 14"/>
                  <a:gd name="T2" fmla="*/ 3 w 5"/>
                  <a:gd name="T3" fmla="*/ 12 h 14"/>
                  <a:gd name="T4" fmla="*/ 3 w 5"/>
                  <a:gd name="T5" fmla="*/ 14 h 14"/>
                  <a:gd name="T6" fmla="*/ 2 w 5"/>
                  <a:gd name="T7" fmla="*/ 14 h 14"/>
                  <a:gd name="T8" fmla="*/ 1 w 5"/>
                  <a:gd name="T9" fmla="*/ 13 h 14"/>
                  <a:gd name="T10" fmla="*/ 0 w 5"/>
                  <a:gd name="T11" fmla="*/ 8 h 14"/>
                  <a:gd name="T12" fmla="*/ 1 w 5"/>
                  <a:gd name="T13" fmla="*/ 0 h 14"/>
                  <a:gd name="T14" fmla="*/ 5 w 5"/>
                  <a:gd name="T15" fmla="*/ 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4">
                    <a:moveTo>
                      <a:pt x="5" y="4"/>
                    </a:moveTo>
                    <a:cubicBezTo>
                      <a:pt x="4" y="7"/>
                      <a:pt x="4" y="9"/>
                      <a:pt x="3" y="12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1" y="13"/>
                    </a:cubicBezTo>
                    <a:cubicBezTo>
                      <a:pt x="2" y="11"/>
                      <a:pt x="1" y="10"/>
                      <a:pt x="0" y="8"/>
                    </a:cubicBezTo>
                    <a:cubicBezTo>
                      <a:pt x="1" y="5"/>
                      <a:pt x="1" y="3"/>
                      <a:pt x="1" y="0"/>
                    </a:cubicBezTo>
                    <a:cubicBezTo>
                      <a:pt x="3" y="1"/>
                      <a:pt x="4" y="2"/>
                      <a:pt x="5" y="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3" name="Freeform 5377"/>
              <p:cNvSpPr/>
              <p:nvPr/>
            </p:nvSpPr>
            <p:spPr bwMode="auto">
              <a:xfrm>
                <a:off x="6319" y="2425"/>
                <a:ext cx="16" cy="21"/>
              </a:xfrm>
              <a:custGeom>
                <a:gdLst>
                  <a:gd name="T0" fmla="*/ 1 w 7"/>
                  <a:gd name="T1" fmla="*/ 2 h 9"/>
                  <a:gd name="T2" fmla="*/ 4 w 7"/>
                  <a:gd name="T3" fmla="*/ 2 h 9"/>
                  <a:gd name="T4" fmla="*/ 7 w 7"/>
                  <a:gd name="T5" fmla="*/ 9 h 9"/>
                  <a:gd name="T6" fmla="*/ 5 w 7"/>
                  <a:gd name="T7" fmla="*/ 9 h 9"/>
                  <a:gd name="T8" fmla="*/ 5 w 7"/>
                  <a:gd name="T9" fmla="*/ 9 h 9"/>
                  <a:gd name="T10" fmla="*/ 3 w 7"/>
                  <a:gd name="T11" fmla="*/ 5 h 9"/>
                  <a:gd name="T12" fmla="*/ 0 w 7"/>
                  <a:gd name="T13" fmla="*/ 3 h 9"/>
                  <a:gd name="T14" fmla="*/ 1 w 7"/>
                  <a:gd name="T15" fmla="*/ 2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1" y="2"/>
                    </a:moveTo>
                    <a:cubicBezTo>
                      <a:pt x="1" y="0"/>
                      <a:pt x="4" y="0"/>
                      <a:pt x="4" y="2"/>
                    </a:cubicBezTo>
                    <a:cubicBezTo>
                      <a:pt x="5" y="4"/>
                      <a:pt x="6" y="7"/>
                      <a:pt x="7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8"/>
                      <a:pt x="4" y="6"/>
                      <a:pt x="3" y="5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4" name="Freeform 5378"/>
              <p:cNvSpPr/>
              <p:nvPr/>
            </p:nvSpPr>
            <p:spPr bwMode="auto">
              <a:xfrm>
                <a:off x="6359" y="2382"/>
                <a:ext cx="12" cy="17"/>
              </a:xfrm>
              <a:custGeom>
                <a:gdLst>
                  <a:gd name="T0" fmla="*/ 4 w 5"/>
                  <a:gd name="T1" fmla="*/ 2 h 7"/>
                  <a:gd name="T2" fmla="*/ 3 w 5"/>
                  <a:gd name="T3" fmla="*/ 7 h 7"/>
                  <a:gd name="T4" fmla="*/ 3 w 5"/>
                  <a:gd name="T5" fmla="*/ 6 h 7"/>
                  <a:gd name="T6" fmla="*/ 0 w 5"/>
                  <a:gd name="T7" fmla="*/ 0 h 7"/>
                  <a:gd name="T8" fmla="*/ 4 w 5"/>
                  <a:gd name="T9" fmla="*/ 2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4" y="2"/>
                    </a:moveTo>
                    <a:cubicBezTo>
                      <a:pt x="5" y="3"/>
                      <a:pt x="4" y="5"/>
                      <a:pt x="3" y="7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2" y="4"/>
                      <a:pt x="1" y="2"/>
                      <a:pt x="0" y="0"/>
                    </a:cubicBezTo>
                    <a:cubicBezTo>
                      <a:pt x="1" y="0"/>
                      <a:pt x="2" y="0"/>
                      <a:pt x="4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5" name="Freeform 5379"/>
              <p:cNvSpPr/>
              <p:nvPr/>
            </p:nvSpPr>
            <p:spPr bwMode="auto">
              <a:xfrm>
                <a:off x="6338" y="2387"/>
                <a:ext cx="21" cy="36"/>
              </a:xfrm>
              <a:custGeom>
                <a:gdLst>
                  <a:gd name="T0" fmla="*/ 9 w 9"/>
                  <a:gd name="T1" fmla="*/ 9 h 15"/>
                  <a:gd name="T2" fmla="*/ 0 w 9"/>
                  <a:gd name="T3" fmla="*/ 15 h 15"/>
                  <a:gd name="T4" fmla="*/ 3 w 9"/>
                  <a:gd name="T5" fmla="*/ 5 h 15"/>
                  <a:gd name="T6" fmla="*/ 6 w 9"/>
                  <a:gd name="T7" fmla="*/ 0 h 15"/>
                  <a:gd name="T8" fmla="*/ 9 w 9"/>
                  <a:gd name="T9" fmla="*/ 9 h 15"/>
                  <a:gd name="T10" fmla="*/ 9 w 9"/>
                  <a:gd name="T11" fmla="*/ 9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9" y="9"/>
                    </a:moveTo>
                    <a:cubicBezTo>
                      <a:pt x="7" y="12"/>
                      <a:pt x="4" y="14"/>
                      <a:pt x="0" y="15"/>
                    </a:cubicBezTo>
                    <a:cubicBezTo>
                      <a:pt x="2" y="12"/>
                      <a:pt x="2" y="8"/>
                      <a:pt x="3" y="5"/>
                    </a:cubicBezTo>
                    <a:cubicBezTo>
                      <a:pt x="4" y="3"/>
                      <a:pt x="5" y="2"/>
                      <a:pt x="6" y="0"/>
                    </a:cubicBezTo>
                    <a:cubicBezTo>
                      <a:pt x="7" y="3"/>
                      <a:pt x="8" y="6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6" name="Freeform 5380"/>
              <p:cNvSpPr/>
              <p:nvPr/>
            </p:nvSpPr>
            <p:spPr bwMode="auto">
              <a:xfrm>
                <a:off x="6352" y="2382"/>
                <a:ext cx="14" cy="26"/>
              </a:xfrm>
              <a:custGeom>
                <a:gdLst>
                  <a:gd name="T0" fmla="*/ 3 w 6"/>
                  <a:gd name="T1" fmla="*/ 0 h 11"/>
                  <a:gd name="T2" fmla="*/ 6 w 6"/>
                  <a:gd name="T3" fmla="*/ 6 h 11"/>
                  <a:gd name="T4" fmla="*/ 6 w 6"/>
                  <a:gd name="T5" fmla="*/ 7 h 11"/>
                  <a:gd name="T6" fmla="*/ 3 w 6"/>
                  <a:gd name="T7" fmla="*/ 11 h 11"/>
                  <a:gd name="T8" fmla="*/ 0 w 6"/>
                  <a:gd name="T9" fmla="*/ 2 h 11"/>
                  <a:gd name="T10" fmla="*/ 3 w 6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">
                    <a:moveTo>
                      <a:pt x="3" y="0"/>
                    </a:moveTo>
                    <a:cubicBezTo>
                      <a:pt x="4" y="2"/>
                      <a:pt x="5" y="4"/>
                      <a:pt x="6" y="6"/>
                    </a:cubicBezTo>
                    <a:cubicBezTo>
                      <a:pt x="6" y="6"/>
                      <a:pt x="6" y="7"/>
                      <a:pt x="6" y="7"/>
                    </a:cubicBezTo>
                    <a:cubicBezTo>
                      <a:pt x="6" y="8"/>
                      <a:pt x="4" y="10"/>
                      <a:pt x="3" y="11"/>
                    </a:cubicBezTo>
                    <a:cubicBezTo>
                      <a:pt x="2" y="8"/>
                      <a:pt x="1" y="5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7" name="Freeform 5381"/>
              <p:cNvSpPr/>
              <p:nvPr/>
            </p:nvSpPr>
            <p:spPr bwMode="auto">
              <a:xfrm>
                <a:off x="6399" y="2434"/>
                <a:ext cx="31" cy="29"/>
              </a:xfrm>
              <a:custGeom>
                <a:gdLst>
                  <a:gd name="T0" fmla="*/ 9 w 13"/>
                  <a:gd name="T1" fmla="*/ 2 h 12"/>
                  <a:gd name="T2" fmla="*/ 5 w 13"/>
                  <a:gd name="T3" fmla="*/ 12 h 12"/>
                  <a:gd name="T4" fmla="*/ 0 w 13"/>
                  <a:gd name="T5" fmla="*/ 6 h 12"/>
                  <a:gd name="T6" fmla="*/ 9 w 13"/>
                  <a:gd name="T7" fmla="*/ 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9" y="2"/>
                    </a:moveTo>
                    <a:cubicBezTo>
                      <a:pt x="13" y="4"/>
                      <a:pt x="8" y="10"/>
                      <a:pt x="5" y="12"/>
                    </a:cubicBezTo>
                    <a:cubicBezTo>
                      <a:pt x="3" y="10"/>
                      <a:pt x="1" y="8"/>
                      <a:pt x="0" y="6"/>
                    </a:cubicBezTo>
                    <a:cubicBezTo>
                      <a:pt x="2" y="3"/>
                      <a:pt x="5" y="0"/>
                      <a:pt x="9" y="2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8" name="Freeform 5382"/>
              <p:cNvSpPr/>
              <p:nvPr/>
            </p:nvSpPr>
            <p:spPr bwMode="auto">
              <a:xfrm>
                <a:off x="6387" y="2458"/>
                <a:ext cx="14" cy="17"/>
              </a:xfrm>
              <a:custGeom>
                <a:gdLst>
                  <a:gd name="T0" fmla="*/ 6 w 6"/>
                  <a:gd name="T1" fmla="*/ 4 h 7"/>
                  <a:gd name="T2" fmla="*/ 0 w 6"/>
                  <a:gd name="T3" fmla="*/ 7 h 7"/>
                  <a:gd name="T4" fmla="*/ 3 w 6"/>
                  <a:gd name="T5" fmla="*/ 0 h 7"/>
                  <a:gd name="T6" fmla="*/ 6 w 6"/>
                  <a:gd name="T7" fmla="*/ 4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4" y="5"/>
                      <a:pt x="2" y="7"/>
                      <a:pt x="0" y="7"/>
                    </a:cubicBezTo>
                    <a:cubicBezTo>
                      <a:pt x="0" y="6"/>
                      <a:pt x="1" y="3"/>
                      <a:pt x="3" y="0"/>
                    </a:cubicBezTo>
                    <a:cubicBezTo>
                      <a:pt x="4" y="2"/>
                      <a:pt x="5" y="3"/>
                      <a:pt x="6" y="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9" name="Freeform 5383"/>
              <p:cNvSpPr/>
              <p:nvPr/>
            </p:nvSpPr>
            <p:spPr bwMode="auto">
              <a:xfrm>
                <a:off x="6394" y="2449"/>
                <a:ext cx="17" cy="19"/>
              </a:xfrm>
              <a:custGeom>
                <a:gdLst>
                  <a:gd name="T0" fmla="*/ 7 w 7"/>
                  <a:gd name="T1" fmla="*/ 6 h 8"/>
                  <a:gd name="T2" fmla="*/ 6 w 7"/>
                  <a:gd name="T3" fmla="*/ 6 h 8"/>
                  <a:gd name="T4" fmla="*/ 3 w 7"/>
                  <a:gd name="T5" fmla="*/ 8 h 8"/>
                  <a:gd name="T6" fmla="*/ 0 w 7"/>
                  <a:gd name="T7" fmla="*/ 4 h 8"/>
                  <a:gd name="T8" fmla="*/ 2 w 7"/>
                  <a:gd name="T9" fmla="*/ 0 h 8"/>
                  <a:gd name="T10" fmla="*/ 7 w 7"/>
                  <a:gd name="T11" fmla="*/ 6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6"/>
                    </a:moveTo>
                    <a:cubicBezTo>
                      <a:pt x="7" y="6"/>
                      <a:pt x="6" y="6"/>
                      <a:pt x="6" y="6"/>
                    </a:cubicBezTo>
                    <a:cubicBezTo>
                      <a:pt x="5" y="7"/>
                      <a:pt x="4" y="7"/>
                      <a:pt x="3" y="8"/>
                    </a:cubicBezTo>
                    <a:cubicBezTo>
                      <a:pt x="2" y="7"/>
                      <a:pt x="1" y="6"/>
                      <a:pt x="0" y="4"/>
                    </a:cubicBezTo>
                    <a:cubicBezTo>
                      <a:pt x="0" y="3"/>
                      <a:pt x="1" y="2"/>
                      <a:pt x="2" y="0"/>
                    </a:cubicBezTo>
                    <a:cubicBezTo>
                      <a:pt x="3" y="2"/>
                      <a:pt x="5" y="4"/>
                      <a:pt x="7" y="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0" name="Freeform 5384"/>
              <p:cNvSpPr/>
              <p:nvPr/>
            </p:nvSpPr>
            <p:spPr bwMode="auto">
              <a:xfrm>
                <a:off x="6200" y="2387"/>
                <a:ext cx="36" cy="33"/>
              </a:xfrm>
              <a:custGeom>
                <a:gdLst>
                  <a:gd name="T0" fmla="*/ 15 w 15"/>
                  <a:gd name="T1" fmla="*/ 8 h 14"/>
                  <a:gd name="T2" fmla="*/ 4 w 15"/>
                  <a:gd name="T3" fmla="*/ 14 h 14"/>
                  <a:gd name="T4" fmla="*/ 0 w 15"/>
                  <a:gd name="T5" fmla="*/ 7 h 14"/>
                  <a:gd name="T6" fmla="*/ 7 w 15"/>
                  <a:gd name="T7" fmla="*/ 0 h 14"/>
                  <a:gd name="T8" fmla="*/ 8 w 15"/>
                  <a:gd name="T9" fmla="*/ 0 h 14"/>
                  <a:gd name="T10" fmla="*/ 15 w 15"/>
                  <a:gd name="T11" fmla="*/ 8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15" y="8"/>
                    </a:moveTo>
                    <a:cubicBezTo>
                      <a:pt x="10" y="7"/>
                      <a:pt x="6" y="10"/>
                      <a:pt x="4" y="14"/>
                    </a:cubicBezTo>
                    <a:cubicBezTo>
                      <a:pt x="4" y="11"/>
                      <a:pt x="2" y="8"/>
                      <a:pt x="0" y="7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12" y="1"/>
                      <a:pt x="14" y="4"/>
                      <a:pt x="15" y="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1" name="Freeform 5385"/>
              <p:cNvSpPr/>
              <p:nvPr/>
            </p:nvSpPr>
            <p:spPr bwMode="auto">
              <a:xfrm>
                <a:off x="6278" y="2401"/>
                <a:ext cx="36" cy="33"/>
              </a:xfrm>
              <a:custGeom>
                <a:gdLst>
                  <a:gd name="T0" fmla="*/ 0 w 15"/>
                  <a:gd name="T1" fmla="*/ 3 h 14"/>
                  <a:gd name="T2" fmla="*/ 10 w 15"/>
                  <a:gd name="T3" fmla="*/ 2 h 14"/>
                  <a:gd name="T4" fmla="*/ 14 w 15"/>
                  <a:gd name="T5" fmla="*/ 7 h 14"/>
                  <a:gd name="T6" fmla="*/ 15 w 15"/>
                  <a:gd name="T7" fmla="*/ 12 h 14"/>
                  <a:gd name="T8" fmla="*/ 6 w 15"/>
                  <a:gd name="T9" fmla="*/ 14 h 14"/>
                  <a:gd name="T10" fmla="*/ 5 w 15"/>
                  <a:gd name="T11" fmla="*/ 13 h 14"/>
                  <a:gd name="T12" fmla="*/ 3 w 15"/>
                  <a:gd name="T13" fmla="*/ 12 h 14"/>
                  <a:gd name="T14" fmla="*/ 0 w 15"/>
                  <a:gd name="T15" fmla="*/ 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4">
                    <a:moveTo>
                      <a:pt x="0" y="3"/>
                    </a:moveTo>
                    <a:cubicBezTo>
                      <a:pt x="3" y="0"/>
                      <a:pt x="7" y="1"/>
                      <a:pt x="10" y="2"/>
                    </a:cubicBezTo>
                    <a:cubicBezTo>
                      <a:pt x="12" y="3"/>
                      <a:pt x="14" y="5"/>
                      <a:pt x="14" y="7"/>
                    </a:cubicBezTo>
                    <a:cubicBezTo>
                      <a:pt x="15" y="9"/>
                      <a:pt x="15" y="11"/>
                      <a:pt x="15" y="12"/>
                    </a:cubicBezTo>
                    <a:cubicBezTo>
                      <a:pt x="12" y="12"/>
                      <a:pt x="9" y="12"/>
                      <a:pt x="6" y="14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5" y="13"/>
                      <a:pt x="4" y="12"/>
                      <a:pt x="3" y="12"/>
                    </a:cubicBezTo>
                    <a:cubicBezTo>
                      <a:pt x="4" y="9"/>
                      <a:pt x="2" y="5"/>
                      <a:pt x="0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2" name="Freeform 5386"/>
              <p:cNvSpPr/>
              <p:nvPr/>
            </p:nvSpPr>
            <p:spPr bwMode="auto">
              <a:xfrm>
                <a:off x="6245" y="2404"/>
                <a:ext cx="38" cy="30"/>
              </a:xfrm>
              <a:custGeom>
                <a:gdLst>
                  <a:gd name="T0" fmla="*/ 9 w 16"/>
                  <a:gd name="T1" fmla="*/ 3 h 13"/>
                  <a:gd name="T2" fmla="*/ 16 w 16"/>
                  <a:gd name="T3" fmla="*/ 10 h 13"/>
                  <a:gd name="T4" fmla="*/ 16 w 16"/>
                  <a:gd name="T5" fmla="*/ 10 h 13"/>
                  <a:gd name="T6" fmla="*/ 5 w 16"/>
                  <a:gd name="T7" fmla="*/ 13 h 13"/>
                  <a:gd name="T8" fmla="*/ 4 w 16"/>
                  <a:gd name="T9" fmla="*/ 8 h 13"/>
                  <a:gd name="T10" fmla="*/ 0 w 16"/>
                  <a:gd name="T11" fmla="*/ 2 h 13"/>
                  <a:gd name="T12" fmla="*/ 0 w 16"/>
                  <a:gd name="T13" fmla="*/ 2 h 13"/>
                  <a:gd name="T14" fmla="*/ 5 w 16"/>
                  <a:gd name="T15" fmla="*/ 0 h 13"/>
                  <a:gd name="T16" fmla="*/ 6 w 16"/>
                  <a:gd name="T17" fmla="*/ 0 h 13"/>
                  <a:gd name="T18" fmla="*/ 9 w 16"/>
                  <a:gd name="T19" fmla="*/ 3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3">
                    <a:moveTo>
                      <a:pt x="9" y="3"/>
                    </a:move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9"/>
                      <a:pt x="8" y="10"/>
                      <a:pt x="5" y="13"/>
                    </a:cubicBezTo>
                    <a:cubicBezTo>
                      <a:pt x="5" y="11"/>
                      <a:pt x="5" y="10"/>
                      <a:pt x="4" y="8"/>
                    </a:cubicBezTo>
                    <a:cubicBezTo>
                      <a:pt x="4" y="6"/>
                      <a:pt x="2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3" name="Freeform 5387"/>
              <p:cNvSpPr/>
              <p:nvPr/>
            </p:nvSpPr>
            <p:spPr bwMode="auto">
              <a:xfrm>
                <a:off x="6257" y="2404"/>
                <a:ext cx="2" cy="0"/>
              </a:xfrm>
              <a:custGeom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4" name="Freeform 5388"/>
              <p:cNvSpPr/>
              <p:nvPr/>
            </p:nvSpPr>
            <p:spPr bwMode="auto">
              <a:xfrm>
                <a:off x="6267" y="2404"/>
                <a:ext cx="16" cy="23"/>
              </a:xfrm>
              <a:custGeom>
                <a:gdLst>
                  <a:gd name="T0" fmla="*/ 1 w 7"/>
                  <a:gd name="T1" fmla="*/ 0 h 10"/>
                  <a:gd name="T2" fmla="*/ 1 w 7"/>
                  <a:gd name="T3" fmla="*/ 0 h 10"/>
                  <a:gd name="T4" fmla="*/ 7 w 7"/>
                  <a:gd name="T5" fmla="*/ 10 h 10"/>
                  <a:gd name="T6" fmla="*/ 0 w 7"/>
                  <a:gd name="T7" fmla="*/ 3 h 10"/>
                  <a:gd name="T8" fmla="*/ 1 w 7"/>
                  <a:gd name="T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5" y="2"/>
                      <a:pt x="7" y="6"/>
                      <a:pt x="7" y="1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5" name="Freeform 5389"/>
              <p:cNvSpPr/>
              <p:nvPr/>
            </p:nvSpPr>
            <p:spPr bwMode="auto">
              <a:xfrm>
                <a:off x="6259" y="2404"/>
                <a:ext cx="10" cy="7"/>
              </a:xfrm>
              <a:custGeom>
                <a:gdLst>
                  <a:gd name="T0" fmla="*/ 3 w 4"/>
                  <a:gd name="T1" fmla="*/ 3 h 3"/>
                  <a:gd name="T2" fmla="*/ 0 w 4"/>
                  <a:gd name="T3" fmla="*/ 0 h 3"/>
                  <a:gd name="T4" fmla="*/ 0 w 4"/>
                  <a:gd name="T5" fmla="*/ 0 h 3"/>
                  <a:gd name="T6" fmla="*/ 4 w 4"/>
                  <a:gd name="T7" fmla="*/ 0 h 3"/>
                  <a:gd name="T8" fmla="*/ 3 w 4"/>
                  <a:gd name="T9" fmla="*/ 3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1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6" name="Freeform 5390"/>
              <p:cNvSpPr/>
              <p:nvPr/>
            </p:nvSpPr>
            <p:spPr bwMode="auto">
              <a:xfrm>
                <a:off x="6212" y="2406"/>
                <a:ext cx="43" cy="33"/>
              </a:xfrm>
              <a:custGeom>
                <a:gdLst>
                  <a:gd name="T0" fmla="*/ 10 w 18"/>
                  <a:gd name="T1" fmla="*/ 1 h 14"/>
                  <a:gd name="T2" fmla="*/ 16 w 18"/>
                  <a:gd name="T3" fmla="*/ 6 h 14"/>
                  <a:gd name="T4" fmla="*/ 17 w 18"/>
                  <a:gd name="T5" fmla="*/ 14 h 14"/>
                  <a:gd name="T6" fmla="*/ 0 w 18"/>
                  <a:gd name="T7" fmla="*/ 8 h 14"/>
                  <a:gd name="T8" fmla="*/ 10 w 18"/>
                  <a:gd name="T9" fmla="*/ 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10" y="1"/>
                    </a:moveTo>
                    <a:cubicBezTo>
                      <a:pt x="13" y="2"/>
                      <a:pt x="15" y="4"/>
                      <a:pt x="16" y="6"/>
                    </a:cubicBezTo>
                    <a:cubicBezTo>
                      <a:pt x="17" y="8"/>
                      <a:pt x="18" y="12"/>
                      <a:pt x="17" y="14"/>
                    </a:cubicBezTo>
                    <a:cubicBezTo>
                      <a:pt x="12" y="12"/>
                      <a:pt x="6" y="10"/>
                      <a:pt x="0" y="8"/>
                    </a:cubicBezTo>
                    <a:cubicBezTo>
                      <a:pt x="1" y="4"/>
                      <a:pt x="5" y="0"/>
                      <a:pt x="10" y="1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7" name="Freeform 5391"/>
              <p:cNvSpPr/>
              <p:nvPr/>
            </p:nvSpPr>
            <p:spPr bwMode="auto">
              <a:xfrm>
                <a:off x="6181" y="2406"/>
                <a:ext cx="26" cy="19"/>
              </a:xfrm>
              <a:custGeom>
                <a:gdLst>
                  <a:gd name="T0" fmla="*/ 0 w 11"/>
                  <a:gd name="T1" fmla="*/ 6 h 8"/>
                  <a:gd name="T2" fmla="*/ 7 w 11"/>
                  <a:gd name="T3" fmla="*/ 0 h 8"/>
                  <a:gd name="T4" fmla="*/ 11 w 11"/>
                  <a:gd name="T5" fmla="*/ 8 h 8"/>
                  <a:gd name="T6" fmla="*/ 0 w 11"/>
                  <a:gd name="T7" fmla="*/ 6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0" y="6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1"/>
                      <a:pt x="11" y="5"/>
                      <a:pt x="11" y="8"/>
                    </a:cubicBezTo>
                    <a:cubicBezTo>
                      <a:pt x="7" y="7"/>
                      <a:pt x="4" y="7"/>
                      <a:pt x="0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8" name="Freeform 5392"/>
              <p:cNvSpPr/>
              <p:nvPr/>
            </p:nvSpPr>
            <p:spPr bwMode="auto">
              <a:xfrm>
                <a:off x="6160" y="2425"/>
                <a:ext cx="178" cy="145"/>
              </a:xfrm>
              <a:custGeom>
                <a:gdLst>
                  <a:gd name="T0" fmla="*/ 18 w 75"/>
                  <a:gd name="T1" fmla="*/ 2 h 61"/>
                  <a:gd name="T2" fmla="*/ 57 w 75"/>
                  <a:gd name="T3" fmla="*/ 20 h 61"/>
                  <a:gd name="T4" fmla="*/ 75 w 75"/>
                  <a:gd name="T5" fmla="*/ 53 h 61"/>
                  <a:gd name="T6" fmla="*/ 67 w 75"/>
                  <a:gd name="T7" fmla="*/ 61 h 61"/>
                  <a:gd name="T8" fmla="*/ 62 w 75"/>
                  <a:gd name="T9" fmla="*/ 41 h 61"/>
                  <a:gd name="T10" fmla="*/ 4 w 75"/>
                  <a:gd name="T11" fmla="*/ 9 h 61"/>
                  <a:gd name="T12" fmla="*/ 1 w 75"/>
                  <a:gd name="T13" fmla="*/ 9 h 61"/>
                  <a:gd name="T14" fmla="*/ 0 w 75"/>
                  <a:gd name="T15" fmla="*/ 8 h 61"/>
                  <a:gd name="T16" fmla="*/ 7 w 75"/>
                  <a:gd name="T17" fmla="*/ 0 h 61"/>
                  <a:gd name="T18" fmla="*/ 18 w 75"/>
                  <a:gd name="T19" fmla="*/ 2 h 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61">
                    <a:moveTo>
                      <a:pt x="18" y="2"/>
                    </a:moveTo>
                    <a:cubicBezTo>
                      <a:pt x="32" y="4"/>
                      <a:pt x="47" y="10"/>
                      <a:pt x="57" y="20"/>
                    </a:cubicBezTo>
                    <a:cubicBezTo>
                      <a:pt x="67" y="29"/>
                      <a:pt x="73" y="41"/>
                      <a:pt x="75" y="53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7" y="54"/>
                      <a:pt x="65" y="47"/>
                      <a:pt x="62" y="41"/>
                    </a:cubicBezTo>
                    <a:cubicBezTo>
                      <a:pt x="50" y="20"/>
                      <a:pt x="27" y="9"/>
                      <a:pt x="4" y="9"/>
                    </a:cubicBezTo>
                    <a:cubicBezTo>
                      <a:pt x="3" y="9"/>
                      <a:pt x="2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"/>
                      <a:pt x="14" y="1"/>
                      <a:pt x="18" y="2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9" name="Freeform 5393"/>
              <p:cNvSpPr/>
              <p:nvPr/>
            </p:nvSpPr>
            <p:spPr bwMode="auto">
              <a:xfrm>
                <a:off x="6243" y="2356"/>
                <a:ext cx="26" cy="12"/>
              </a:xfrm>
              <a:custGeom>
                <a:gdLst>
                  <a:gd name="T0" fmla="*/ 7 w 11"/>
                  <a:gd name="T1" fmla="*/ 1 h 5"/>
                  <a:gd name="T2" fmla="*/ 11 w 11"/>
                  <a:gd name="T3" fmla="*/ 3 h 5"/>
                  <a:gd name="T4" fmla="*/ 10 w 11"/>
                  <a:gd name="T5" fmla="*/ 5 h 5"/>
                  <a:gd name="T6" fmla="*/ 6 w 11"/>
                  <a:gd name="T7" fmla="*/ 3 h 5"/>
                  <a:gd name="T8" fmla="*/ 0 w 11"/>
                  <a:gd name="T9" fmla="*/ 1 h 5"/>
                  <a:gd name="T10" fmla="*/ 2 w 11"/>
                  <a:gd name="T11" fmla="*/ 0 h 5"/>
                  <a:gd name="T12" fmla="*/ 7 w 11"/>
                  <a:gd name="T13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7" y="1"/>
                    </a:moveTo>
                    <a:cubicBezTo>
                      <a:pt x="8" y="2"/>
                      <a:pt x="9" y="2"/>
                      <a:pt x="11" y="3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4"/>
                      <a:pt x="8" y="3"/>
                      <a:pt x="6" y="3"/>
                    </a:cubicBezTo>
                    <a:cubicBezTo>
                      <a:pt x="4" y="2"/>
                      <a:pt x="2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5" y="0"/>
                      <a:pt x="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0" name="Freeform 5394"/>
              <p:cNvSpPr/>
              <p:nvPr/>
            </p:nvSpPr>
            <p:spPr bwMode="auto">
              <a:xfrm>
                <a:off x="6359" y="2377"/>
                <a:ext cx="16" cy="27"/>
              </a:xfrm>
              <a:custGeom>
                <a:gdLst>
                  <a:gd name="T0" fmla="*/ 5 w 7"/>
                  <a:gd name="T1" fmla="*/ 2 h 11"/>
                  <a:gd name="T2" fmla="*/ 4 w 7"/>
                  <a:gd name="T3" fmla="*/ 11 h 11"/>
                  <a:gd name="T4" fmla="*/ 3 w 7"/>
                  <a:gd name="T5" fmla="*/ 9 h 11"/>
                  <a:gd name="T6" fmla="*/ 4 w 7"/>
                  <a:gd name="T7" fmla="*/ 4 h 11"/>
                  <a:gd name="T8" fmla="*/ 0 w 7"/>
                  <a:gd name="T9" fmla="*/ 2 h 11"/>
                  <a:gd name="T10" fmla="*/ 0 w 7"/>
                  <a:gd name="T11" fmla="*/ 0 h 11"/>
                  <a:gd name="T12" fmla="*/ 5 w 7"/>
                  <a:gd name="T13" fmla="*/ 2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">
                    <a:moveTo>
                      <a:pt x="5" y="2"/>
                    </a:moveTo>
                    <a:cubicBezTo>
                      <a:pt x="7" y="5"/>
                      <a:pt x="6" y="8"/>
                      <a:pt x="4" y="11"/>
                    </a:cubicBezTo>
                    <a:cubicBezTo>
                      <a:pt x="4" y="10"/>
                      <a:pt x="4" y="10"/>
                      <a:pt x="3" y="9"/>
                    </a:cubicBezTo>
                    <a:cubicBezTo>
                      <a:pt x="4" y="7"/>
                      <a:pt x="5" y="5"/>
                      <a:pt x="4" y="4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3" y="0"/>
                      <a:pt x="5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1" name="Freeform 5395"/>
              <p:cNvSpPr/>
              <p:nvPr/>
            </p:nvSpPr>
            <p:spPr bwMode="auto">
              <a:xfrm>
                <a:off x="6397" y="2432"/>
                <a:ext cx="35" cy="33"/>
              </a:xfrm>
              <a:custGeom>
                <a:gdLst>
                  <a:gd name="T0" fmla="*/ 3 w 15"/>
                  <a:gd name="T1" fmla="*/ 2 h 14"/>
                  <a:gd name="T2" fmla="*/ 12 w 15"/>
                  <a:gd name="T3" fmla="*/ 3 h 14"/>
                  <a:gd name="T4" fmla="*/ 9 w 15"/>
                  <a:gd name="T5" fmla="*/ 13 h 14"/>
                  <a:gd name="T6" fmla="*/ 7 w 15"/>
                  <a:gd name="T7" fmla="*/ 14 h 14"/>
                  <a:gd name="T8" fmla="*/ 6 w 15"/>
                  <a:gd name="T9" fmla="*/ 13 h 14"/>
                  <a:gd name="T10" fmla="*/ 10 w 15"/>
                  <a:gd name="T11" fmla="*/ 3 h 14"/>
                  <a:gd name="T12" fmla="*/ 1 w 15"/>
                  <a:gd name="T13" fmla="*/ 7 h 14"/>
                  <a:gd name="T14" fmla="*/ 0 w 15"/>
                  <a:gd name="T15" fmla="*/ 6 h 14"/>
                  <a:gd name="T16" fmla="*/ 3 w 15"/>
                  <a:gd name="T17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4">
                    <a:moveTo>
                      <a:pt x="3" y="2"/>
                    </a:moveTo>
                    <a:cubicBezTo>
                      <a:pt x="5" y="0"/>
                      <a:pt x="9" y="0"/>
                      <a:pt x="12" y="3"/>
                    </a:cubicBezTo>
                    <a:cubicBezTo>
                      <a:pt x="15" y="6"/>
                      <a:pt x="11" y="10"/>
                      <a:pt x="9" y="13"/>
                    </a:cubicBezTo>
                    <a:cubicBezTo>
                      <a:pt x="8" y="13"/>
                      <a:pt x="8" y="13"/>
                      <a:pt x="7" y="14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9" y="11"/>
                      <a:pt x="14" y="5"/>
                      <a:pt x="10" y="3"/>
                    </a:cubicBezTo>
                    <a:cubicBezTo>
                      <a:pt x="6" y="1"/>
                      <a:pt x="3" y="4"/>
                      <a:pt x="1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1" y="5"/>
                      <a:pt x="2" y="3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2" name="Freeform 5396"/>
              <p:cNvSpPr>
                <a:spLocks noEditPoints="1"/>
              </p:cNvSpPr>
              <p:nvPr/>
            </p:nvSpPr>
            <p:spPr bwMode="auto">
              <a:xfrm>
                <a:off x="6276" y="2323"/>
                <a:ext cx="130" cy="168"/>
              </a:xfrm>
              <a:custGeom>
                <a:gdLst>
                  <a:gd name="T0" fmla="*/ 1 w 55"/>
                  <a:gd name="T1" fmla="*/ 21 h 71"/>
                  <a:gd name="T2" fmla="*/ 0 w 55"/>
                  <a:gd name="T3" fmla="*/ 20 h 71"/>
                  <a:gd name="T4" fmla="*/ 0 w 55"/>
                  <a:gd name="T5" fmla="*/ 23 h 71"/>
                  <a:gd name="T6" fmla="*/ 1 w 55"/>
                  <a:gd name="T7" fmla="*/ 27 h 71"/>
                  <a:gd name="T8" fmla="*/ 3 w 55"/>
                  <a:gd name="T9" fmla="*/ 27 h 71"/>
                  <a:gd name="T10" fmla="*/ 24 w 55"/>
                  <a:gd name="T11" fmla="*/ 44 h 71"/>
                  <a:gd name="T12" fmla="*/ 24 w 55"/>
                  <a:gd name="T13" fmla="*/ 44 h 71"/>
                  <a:gd name="T14" fmla="*/ 25 w 55"/>
                  <a:gd name="T15" fmla="*/ 45 h 71"/>
                  <a:gd name="T16" fmla="*/ 40 w 55"/>
                  <a:gd name="T17" fmla="*/ 52 h 71"/>
                  <a:gd name="T18" fmla="*/ 44 w 55"/>
                  <a:gd name="T19" fmla="*/ 66 h 71"/>
                  <a:gd name="T20" fmla="*/ 44 w 55"/>
                  <a:gd name="T21" fmla="*/ 67 h 71"/>
                  <a:gd name="T22" fmla="*/ 51 w 55"/>
                  <a:gd name="T23" fmla="*/ 70 h 71"/>
                  <a:gd name="T24" fmla="*/ 52 w 55"/>
                  <a:gd name="T25" fmla="*/ 71 h 71"/>
                  <a:gd name="T26" fmla="*/ 53 w 55"/>
                  <a:gd name="T27" fmla="*/ 69 h 71"/>
                  <a:gd name="T28" fmla="*/ 47 w 55"/>
                  <a:gd name="T29" fmla="*/ 66 h 71"/>
                  <a:gd name="T30" fmla="*/ 53 w 55"/>
                  <a:gd name="T31" fmla="*/ 63 h 71"/>
                  <a:gd name="T32" fmla="*/ 55 w 55"/>
                  <a:gd name="T33" fmla="*/ 62 h 71"/>
                  <a:gd name="T34" fmla="*/ 53 w 55"/>
                  <a:gd name="T35" fmla="*/ 61 h 71"/>
                  <a:gd name="T36" fmla="*/ 47 w 55"/>
                  <a:gd name="T37" fmla="*/ 64 h 71"/>
                  <a:gd name="T38" fmla="*/ 50 w 55"/>
                  <a:gd name="T39" fmla="*/ 57 h 71"/>
                  <a:gd name="T40" fmla="*/ 49 w 55"/>
                  <a:gd name="T41" fmla="*/ 56 h 71"/>
                  <a:gd name="T42" fmla="*/ 46 w 55"/>
                  <a:gd name="T43" fmla="*/ 63 h 71"/>
                  <a:gd name="T44" fmla="*/ 42 w 55"/>
                  <a:gd name="T45" fmla="*/ 51 h 71"/>
                  <a:gd name="T46" fmla="*/ 27 w 55"/>
                  <a:gd name="T47" fmla="*/ 43 h 71"/>
                  <a:gd name="T48" fmla="*/ 36 w 55"/>
                  <a:gd name="T49" fmla="*/ 37 h 71"/>
                  <a:gd name="T50" fmla="*/ 35 w 55"/>
                  <a:gd name="T51" fmla="*/ 36 h 71"/>
                  <a:gd name="T52" fmla="*/ 35 w 55"/>
                  <a:gd name="T53" fmla="*/ 36 h 71"/>
                  <a:gd name="T54" fmla="*/ 26 w 55"/>
                  <a:gd name="T55" fmla="*/ 42 h 71"/>
                  <a:gd name="T56" fmla="*/ 29 w 55"/>
                  <a:gd name="T57" fmla="*/ 32 h 71"/>
                  <a:gd name="T58" fmla="*/ 32 w 55"/>
                  <a:gd name="T59" fmla="*/ 27 h 71"/>
                  <a:gd name="T60" fmla="*/ 31 w 55"/>
                  <a:gd name="T61" fmla="*/ 25 h 71"/>
                  <a:gd name="T62" fmla="*/ 30 w 55"/>
                  <a:gd name="T63" fmla="*/ 26 h 71"/>
                  <a:gd name="T64" fmla="*/ 27 w 55"/>
                  <a:gd name="T65" fmla="*/ 33 h 71"/>
                  <a:gd name="T66" fmla="*/ 25 w 55"/>
                  <a:gd name="T67" fmla="*/ 41 h 71"/>
                  <a:gd name="T68" fmla="*/ 4 w 55"/>
                  <a:gd name="T69" fmla="*/ 25 h 71"/>
                  <a:gd name="T70" fmla="*/ 10 w 55"/>
                  <a:gd name="T71" fmla="*/ 19 h 71"/>
                  <a:gd name="T72" fmla="*/ 14 w 55"/>
                  <a:gd name="T73" fmla="*/ 11 h 71"/>
                  <a:gd name="T74" fmla="*/ 9 w 55"/>
                  <a:gd name="T75" fmla="*/ 1 h 71"/>
                  <a:gd name="T76" fmla="*/ 2 w 55"/>
                  <a:gd name="T77" fmla="*/ 8 h 71"/>
                  <a:gd name="T78" fmla="*/ 1 w 55"/>
                  <a:gd name="T79" fmla="*/ 14 h 71"/>
                  <a:gd name="T80" fmla="*/ 1 w 55"/>
                  <a:gd name="T81" fmla="*/ 21 h 71"/>
                  <a:gd name="T82" fmla="*/ 3 w 55"/>
                  <a:gd name="T83" fmla="*/ 15 h 71"/>
                  <a:gd name="T84" fmla="*/ 3 w 55"/>
                  <a:gd name="T85" fmla="*/ 10 h 71"/>
                  <a:gd name="T86" fmla="*/ 9 w 55"/>
                  <a:gd name="T87" fmla="*/ 2 h 71"/>
                  <a:gd name="T88" fmla="*/ 11 w 55"/>
                  <a:gd name="T89" fmla="*/ 13 h 71"/>
                  <a:gd name="T90" fmla="*/ 7 w 55"/>
                  <a:gd name="T91" fmla="*/ 20 h 71"/>
                  <a:gd name="T92" fmla="*/ 3 w 55"/>
                  <a:gd name="T93" fmla="*/ 24 h 71"/>
                  <a:gd name="T94" fmla="*/ 3 w 55"/>
                  <a:gd name="T95" fmla="*/ 15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5" h="71">
                    <a:moveTo>
                      <a:pt x="1" y="21"/>
                    </a:moveTo>
                    <a:cubicBezTo>
                      <a:pt x="1" y="21"/>
                      <a:pt x="0" y="21"/>
                      <a:pt x="0" y="20"/>
                    </a:cubicBezTo>
                    <a:cubicBezTo>
                      <a:pt x="0" y="21"/>
                      <a:pt x="0" y="22"/>
                      <a:pt x="0" y="23"/>
                    </a:cubicBezTo>
                    <a:cubicBezTo>
                      <a:pt x="1" y="24"/>
                      <a:pt x="1" y="25"/>
                      <a:pt x="1" y="27"/>
                    </a:cubicBezTo>
                    <a:cubicBezTo>
                      <a:pt x="1" y="27"/>
                      <a:pt x="2" y="28"/>
                      <a:pt x="3" y="27"/>
                    </a:cubicBezTo>
                    <a:cubicBezTo>
                      <a:pt x="13" y="23"/>
                      <a:pt x="24" y="3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5"/>
                      <a:pt x="24" y="45"/>
                      <a:pt x="25" y="45"/>
                    </a:cubicBezTo>
                    <a:cubicBezTo>
                      <a:pt x="31" y="45"/>
                      <a:pt x="36" y="48"/>
                      <a:pt x="40" y="52"/>
                    </a:cubicBezTo>
                    <a:cubicBezTo>
                      <a:pt x="43" y="55"/>
                      <a:pt x="44" y="61"/>
                      <a:pt x="44" y="66"/>
                    </a:cubicBezTo>
                    <a:cubicBezTo>
                      <a:pt x="44" y="66"/>
                      <a:pt x="44" y="67"/>
                      <a:pt x="44" y="67"/>
                    </a:cubicBezTo>
                    <a:cubicBezTo>
                      <a:pt x="46" y="68"/>
                      <a:pt x="49" y="68"/>
                      <a:pt x="51" y="70"/>
                    </a:cubicBezTo>
                    <a:cubicBezTo>
                      <a:pt x="51" y="70"/>
                      <a:pt x="52" y="70"/>
                      <a:pt x="52" y="71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68"/>
                      <a:pt x="49" y="67"/>
                      <a:pt x="47" y="66"/>
                    </a:cubicBezTo>
                    <a:cubicBezTo>
                      <a:pt x="49" y="65"/>
                      <a:pt x="51" y="64"/>
                      <a:pt x="53" y="63"/>
                    </a:cubicBezTo>
                    <a:cubicBezTo>
                      <a:pt x="53" y="63"/>
                      <a:pt x="54" y="62"/>
                      <a:pt x="55" y="62"/>
                    </a:cubicBezTo>
                    <a:cubicBezTo>
                      <a:pt x="54" y="62"/>
                      <a:pt x="54" y="61"/>
                      <a:pt x="53" y="61"/>
                    </a:cubicBezTo>
                    <a:cubicBezTo>
                      <a:pt x="51" y="62"/>
                      <a:pt x="49" y="64"/>
                      <a:pt x="47" y="64"/>
                    </a:cubicBezTo>
                    <a:cubicBezTo>
                      <a:pt x="47" y="63"/>
                      <a:pt x="48" y="60"/>
                      <a:pt x="50" y="57"/>
                    </a:cubicBezTo>
                    <a:cubicBezTo>
                      <a:pt x="49" y="57"/>
                      <a:pt x="49" y="57"/>
                      <a:pt x="49" y="56"/>
                    </a:cubicBezTo>
                    <a:cubicBezTo>
                      <a:pt x="48" y="59"/>
                      <a:pt x="47" y="61"/>
                      <a:pt x="46" y="63"/>
                    </a:cubicBezTo>
                    <a:cubicBezTo>
                      <a:pt x="46" y="59"/>
                      <a:pt x="44" y="54"/>
                      <a:pt x="42" y="51"/>
                    </a:cubicBezTo>
                    <a:cubicBezTo>
                      <a:pt x="38" y="47"/>
                      <a:pt x="33" y="44"/>
                      <a:pt x="27" y="43"/>
                    </a:cubicBezTo>
                    <a:cubicBezTo>
                      <a:pt x="30" y="42"/>
                      <a:pt x="34" y="40"/>
                      <a:pt x="36" y="37"/>
                    </a:cubicBezTo>
                    <a:cubicBezTo>
                      <a:pt x="36" y="37"/>
                      <a:pt x="36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3" y="39"/>
                      <a:pt x="30" y="41"/>
                      <a:pt x="26" y="42"/>
                    </a:cubicBezTo>
                    <a:cubicBezTo>
                      <a:pt x="28" y="39"/>
                      <a:pt x="28" y="35"/>
                      <a:pt x="29" y="32"/>
                    </a:cubicBezTo>
                    <a:cubicBezTo>
                      <a:pt x="30" y="30"/>
                      <a:pt x="31" y="29"/>
                      <a:pt x="32" y="27"/>
                    </a:cubicBezTo>
                    <a:cubicBezTo>
                      <a:pt x="32" y="27"/>
                      <a:pt x="31" y="26"/>
                      <a:pt x="31" y="25"/>
                    </a:cubicBezTo>
                    <a:cubicBezTo>
                      <a:pt x="31" y="25"/>
                      <a:pt x="31" y="26"/>
                      <a:pt x="30" y="26"/>
                    </a:cubicBezTo>
                    <a:cubicBezTo>
                      <a:pt x="29" y="28"/>
                      <a:pt x="28" y="31"/>
                      <a:pt x="27" y="33"/>
                    </a:cubicBezTo>
                    <a:cubicBezTo>
                      <a:pt x="26" y="35"/>
                      <a:pt x="26" y="38"/>
                      <a:pt x="25" y="41"/>
                    </a:cubicBezTo>
                    <a:cubicBezTo>
                      <a:pt x="24" y="31"/>
                      <a:pt x="13" y="23"/>
                      <a:pt x="4" y="25"/>
                    </a:cubicBezTo>
                    <a:cubicBezTo>
                      <a:pt x="6" y="23"/>
                      <a:pt x="8" y="21"/>
                      <a:pt x="10" y="19"/>
                    </a:cubicBezTo>
                    <a:cubicBezTo>
                      <a:pt x="12" y="16"/>
                      <a:pt x="13" y="14"/>
                      <a:pt x="14" y="11"/>
                    </a:cubicBezTo>
                    <a:cubicBezTo>
                      <a:pt x="15" y="7"/>
                      <a:pt x="14" y="2"/>
                      <a:pt x="9" y="1"/>
                    </a:cubicBezTo>
                    <a:cubicBezTo>
                      <a:pt x="4" y="0"/>
                      <a:pt x="2" y="4"/>
                      <a:pt x="2" y="8"/>
                    </a:cubicBezTo>
                    <a:cubicBezTo>
                      <a:pt x="1" y="10"/>
                      <a:pt x="1" y="12"/>
                      <a:pt x="1" y="14"/>
                    </a:cubicBezTo>
                    <a:cubicBezTo>
                      <a:pt x="1" y="16"/>
                      <a:pt x="1" y="19"/>
                      <a:pt x="1" y="21"/>
                    </a:cubicBezTo>
                    <a:close/>
                    <a:moveTo>
                      <a:pt x="3" y="15"/>
                    </a:moveTo>
                    <a:cubicBezTo>
                      <a:pt x="3" y="14"/>
                      <a:pt x="3" y="12"/>
                      <a:pt x="3" y="10"/>
                    </a:cubicBezTo>
                    <a:cubicBezTo>
                      <a:pt x="3" y="7"/>
                      <a:pt x="4" y="2"/>
                      <a:pt x="9" y="2"/>
                    </a:cubicBezTo>
                    <a:cubicBezTo>
                      <a:pt x="14" y="3"/>
                      <a:pt x="13" y="9"/>
                      <a:pt x="11" y="13"/>
                    </a:cubicBezTo>
                    <a:cubicBezTo>
                      <a:pt x="10" y="16"/>
                      <a:pt x="9" y="18"/>
                      <a:pt x="7" y="20"/>
                    </a:cubicBezTo>
                    <a:cubicBezTo>
                      <a:pt x="6" y="21"/>
                      <a:pt x="4" y="23"/>
                      <a:pt x="3" y="24"/>
                    </a:cubicBezTo>
                    <a:cubicBezTo>
                      <a:pt x="2" y="22"/>
                      <a:pt x="3" y="18"/>
                      <a:pt x="3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3" name="Freeform 5397"/>
              <p:cNvSpPr/>
              <p:nvPr/>
            </p:nvSpPr>
            <p:spPr bwMode="auto">
              <a:xfrm>
                <a:off x="6267" y="2363"/>
                <a:ext cx="9" cy="14"/>
              </a:xfrm>
              <a:custGeom>
                <a:gdLst>
                  <a:gd name="T0" fmla="*/ 4 w 4"/>
                  <a:gd name="T1" fmla="*/ 3 h 6"/>
                  <a:gd name="T2" fmla="*/ 4 w 4"/>
                  <a:gd name="T3" fmla="*/ 6 h 6"/>
                  <a:gd name="T4" fmla="*/ 0 w 4"/>
                  <a:gd name="T5" fmla="*/ 2 h 6"/>
                  <a:gd name="T6" fmla="*/ 1 w 4"/>
                  <a:gd name="T7" fmla="*/ 0 h 6"/>
                  <a:gd name="T8" fmla="*/ 4 w 4"/>
                  <a:gd name="T9" fmla="*/ 3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4"/>
                      <a:pt x="4" y="5"/>
                      <a:pt x="4" y="6"/>
                    </a:cubicBezTo>
                    <a:cubicBezTo>
                      <a:pt x="3" y="4"/>
                      <a:pt x="2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1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4" name="Freeform 5398"/>
              <p:cNvSpPr/>
              <p:nvPr/>
            </p:nvSpPr>
            <p:spPr bwMode="auto">
              <a:xfrm>
                <a:off x="6359" y="2399"/>
                <a:ext cx="9" cy="12"/>
              </a:xfrm>
              <a:custGeom>
                <a:gdLst>
                  <a:gd name="T0" fmla="*/ 4 w 4"/>
                  <a:gd name="T1" fmla="*/ 2 h 5"/>
                  <a:gd name="T2" fmla="*/ 1 w 4"/>
                  <a:gd name="T3" fmla="*/ 5 h 5"/>
                  <a:gd name="T4" fmla="*/ 0 w 4"/>
                  <a:gd name="T5" fmla="*/ 4 h 5"/>
                  <a:gd name="T6" fmla="*/ 3 w 4"/>
                  <a:gd name="T7" fmla="*/ 0 h 5"/>
                  <a:gd name="T8" fmla="*/ 4 w 4"/>
                  <a:gd name="T9" fmla="*/ 2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3" y="3"/>
                      <a:pt x="2" y="4"/>
                      <a:pt x="1" y="5"/>
                    </a:cubicBezTo>
                    <a:cubicBezTo>
                      <a:pt x="1" y="5"/>
                      <a:pt x="1" y="4"/>
                      <a:pt x="0" y="4"/>
                    </a:cubicBezTo>
                    <a:cubicBezTo>
                      <a:pt x="1" y="3"/>
                      <a:pt x="3" y="1"/>
                      <a:pt x="3" y="0"/>
                    </a:cubicBezTo>
                    <a:cubicBezTo>
                      <a:pt x="4" y="1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5" name="Freeform 5399"/>
              <p:cNvSpPr/>
              <p:nvPr/>
            </p:nvSpPr>
            <p:spPr bwMode="auto">
              <a:xfrm>
                <a:off x="6401" y="2463"/>
                <a:ext cx="12" cy="7"/>
              </a:xfrm>
              <a:custGeom>
                <a:gdLst>
                  <a:gd name="T0" fmla="*/ 4 w 5"/>
                  <a:gd name="T1" fmla="*/ 0 h 3"/>
                  <a:gd name="T2" fmla="*/ 5 w 5"/>
                  <a:gd name="T3" fmla="*/ 1 h 3"/>
                  <a:gd name="T4" fmla="*/ 2 w 5"/>
                  <a:gd name="T5" fmla="*/ 3 h 3"/>
                  <a:gd name="T6" fmla="*/ 0 w 5"/>
                  <a:gd name="T7" fmla="*/ 2 h 3"/>
                  <a:gd name="T8" fmla="*/ 3 w 5"/>
                  <a:gd name="T9" fmla="*/ 0 h 3"/>
                  <a:gd name="T10" fmla="*/ 4 w 5"/>
                  <a:gd name="T11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4" y="1"/>
                      <a:pt x="3" y="2"/>
                      <a:pt x="2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6" name="Freeform 5400"/>
              <p:cNvSpPr/>
              <p:nvPr/>
            </p:nvSpPr>
            <p:spPr bwMode="auto">
              <a:xfrm>
                <a:off x="6392" y="2446"/>
                <a:ext cx="7" cy="12"/>
              </a:xfrm>
              <a:custGeom>
                <a:gdLst>
                  <a:gd name="T0" fmla="*/ 3 w 3"/>
                  <a:gd name="T1" fmla="*/ 1 h 5"/>
                  <a:gd name="T2" fmla="*/ 1 w 3"/>
                  <a:gd name="T3" fmla="*/ 5 h 5"/>
                  <a:gd name="T4" fmla="*/ 0 w 3"/>
                  <a:gd name="T5" fmla="*/ 4 h 5"/>
                  <a:gd name="T6" fmla="*/ 2 w 3"/>
                  <a:gd name="T7" fmla="*/ 0 h 5"/>
                  <a:gd name="T8" fmla="*/ 3 w 3"/>
                  <a:gd name="T9" fmla="*/ 1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2" y="3"/>
                      <a:pt x="1" y="4"/>
                      <a:pt x="1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3"/>
                      <a:pt x="1" y="2"/>
                      <a:pt x="2" y="0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7" name="Freeform 5401"/>
              <p:cNvSpPr/>
              <p:nvPr/>
            </p:nvSpPr>
            <p:spPr bwMode="auto">
              <a:xfrm>
                <a:off x="6349" y="2377"/>
                <a:ext cx="10" cy="10"/>
              </a:xfrm>
              <a:custGeom>
                <a:gdLst>
                  <a:gd name="T0" fmla="*/ 4 w 4"/>
                  <a:gd name="T1" fmla="*/ 0 h 4"/>
                  <a:gd name="T2" fmla="*/ 4 w 4"/>
                  <a:gd name="T3" fmla="*/ 2 h 4"/>
                  <a:gd name="T4" fmla="*/ 1 w 4"/>
                  <a:gd name="T5" fmla="*/ 4 h 4"/>
                  <a:gd name="T6" fmla="*/ 0 w 4"/>
                  <a:gd name="T7" fmla="*/ 2 h 4"/>
                  <a:gd name="T8" fmla="*/ 4 w 4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3" y="2"/>
                      <a:pt x="2" y="3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8" name="Freeform 5402"/>
              <p:cNvSpPr/>
              <p:nvPr/>
            </p:nvSpPr>
            <p:spPr bwMode="auto">
              <a:xfrm>
                <a:off x="6162" y="2446"/>
                <a:ext cx="157" cy="128"/>
              </a:xfrm>
              <a:custGeom>
                <a:gdLst>
                  <a:gd name="T0" fmla="*/ 61 w 66"/>
                  <a:gd name="T1" fmla="*/ 32 h 54"/>
                  <a:gd name="T2" fmla="*/ 66 w 66"/>
                  <a:gd name="T3" fmla="*/ 52 h 54"/>
                  <a:gd name="T4" fmla="*/ 65 w 66"/>
                  <a:gd name="T5" fmla="*/ 54 h 54"/>
                  <a:gd name="T6" fmla="*/ 30 w 66"/>
                  <a:gd name="T7" fmla="*/ 7 h 54"/>
                  <a:gd name="T8" fmla="*/ 1 w 66"/>
                  <a:gd name="T9" fmla="*/ 2 h 54"/>
                  <a:gd name="T10" fmla="*/ 0 w 66"/>
                  <a:gd name="T11" fmla="*/ 0 h 54"/>
                  <a:gd name="T12" fmla="*/ 3 w 66"/>
                  <a:gd name="T13" fmla="*/ 0 h 54"/>
                  <a:gd name="T14" fmla="*/ 61 w 66"/>
                  <a:gd name="T15" fmla="*/ 32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54">
                    <a:moveTo>
                      <a:pt x="61" y="32"/>
                    </a:moveTo>
                    <a:cubicBezTo>
                      <a:pt x="64" y="38"/>
                      <a:pt x="66" y="45"/>
                      <a:pt x="66" y="52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3" y="33"/>
                      <a:pt x="49" y="16"/>
                      <a:pt x="30" y="7"/>
                    </a:cubicBezTo>
                    <a:cubicBezTo>
                      <a:pt x="21" y="4"/>
                      <a:pt x="1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26" y="0"/>
                      <a:pt x="49" y="11"/>
                      <a:pt x="61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9" name="Freeform 5403"/>
              <p:cNvSpPr/>
              <p:nvPr/>
            </p:nvSpPr>
            <p:spPr bwMode="auto">
              <a:xfrm>
                <a:off x="6316" y="2570"/>
                <a:ext cx="3" cy="4"/>
              </a:xfrm>
              <a:custGeom>
                <a:gdLst>
                  <a:gd name="T0" fmla="*/ 0 w 3"/>
                  <a:gd name="T1" fmla="*/ 4 h 4"/>
                  <a:gd name="T2" fmla="*/ 3 w 3"/>
                  <a:gd name="T3" fmla="*/ 0 h 4"/>
                  <a:gd name="T4" fmla="*/ 0 w 3"/>
                  <a:gd name="T5" fmla="*/ 4 h 4"/>
                  <a:gd name="T6" fmla="*/ 0 w 3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0" name="Freeform 5404"/>
              <p:cNvSpPr>
                <a:spLocks noEditPoints="1"/>
              </p:cNvSpPr>
              <p:nvPr/>
            </p:nvSpPr>
            <p:spPr bwMode="auto">
              <a:xfrm>
                <a:off x="6177" y="2375"/>
                <a:ext cx="189" cy="176"/>
              </a:xfrm>
              <a:custGeom>
                <a:gdLst>
                  <a:gd name="T0" fmla="*/ 0 w 80"/>
                  <a:gd name="T1" fmla="*/ 21 h 74"/>
                  <a:gd name="T2" fmla="*/ 50 w 80"/>
                  <a:gd name="T3" fmla="*/ 41 h 74"/>
                  <a:gd name="T4" fmla="*/ 76 w 80"/>
                  <a:gd name="T5" fmla="*/ 67 h 74"/>
                  <a:gd name="T6" fmla="*/ 79 w 80"/>
                  <a:gd name="T7" fmla="*/ 64 h 74"/>
                  <a:gd name="T8" fmla="*/ 77 w 80"/>
                  <a:gd name="T9" fmla="*/ 61 h 74"/>
                  <a:gd name="T10" fmla="*/ 78 w 80"/>
                  <a:gd name="T11" fmla="*/ 56 h 74"/>
                  <a:gd name="T12" fmla="*/ 65 w 80"/>
                  <a:gd name="T13" fmla="*/ 54 h 74"/>
                  <a:gd name="T14" fmla="*/ 68 w 80"/>
                  <a:gd name="T15" fmla="*/ 46 h 74"/>
                  <a:gd name="T16" fmla="*/ 65 w 80"/>
                  <a:gd name="T17" fmla="*/ 43 h 74"/>
                  <a:gd name="T18" fmla="*/ 63 w 80"/>
                  <a:gd name="T19" fmla="*/ 54 h 74"/>
                  <a:gd name="T20" fmla="*/ 51 w 80"/>
                  <a:gd name="T21" fmla="*/ 39 h 74"/>
                  <a:gd name="T22" fmla="*/ 62 w 80"/>
                  <a:gd name="T23" fmla="*/ 39 h 74"/>
                  <a:gd name="T24" fmla="*/ 59 w 80"/>
                  <a:gd name="T25" fmla="*/ 36 h 74"/>
                  <a:gd name="T26" fmla="*/ 51 w 80"/>
                  <a:gd name="T27" fmla="*/ 28 h 74"/>
                  <a:gd name="T28" fmla="*/ 45 w 80"/>
                  <a:gd name="T29" fmla="*/ 22 h 74"/>
                  <a:gd name="T30" fmla="*/ 33 w 80"/>
                  <a:gd name="T31" fmla="*/ 20 h 74"/>
                  <a:gd name="T32" fmla="*/ 29 w 80"/>
                  <a:gd name="T33" fmla="*/ 14 h 74"/>
                  <a:gd name="T34" fmla="*/ 33 w 80"/>
                  <a:gd name="T35" fmla="*/ 10 h 74"/>
                  <a:gd name="T36" fmla="*/ 27 w 80"/>
                  <a:gd name="T37" fmla="*/ 13 h 74"/>
                  <a:gd name="T38" fmla="*/ 21 w 80"/>
                  <a:gd name="T39" fmla="*/ 4 h 74"/>
                  <a:gd name="T40" fmla="*/ 23 w 80"/>
                  <a:gd name="T41" fmla="*/ 0 h 74"/>
                  <a:gd name="T42" fmla="*/ 19 w 80"/>
                  <a:gd name="T43" fmla="*/ 4 h 74"/>
                  <a:gd name="T44" fmla="*/ 17 w 80"/>
                  <a:gd name="T45" fmla="*/ 5 h 74"/>
                  <a:gd name="T46" fmla="*/ 25 w 80"/>
                  <a:gd name="T47" fmla="*/ 13 h 74"/>
                  <a:gd name="T48" fmla="*/ 10 w 80"/>
                  <a:gd name="T49" fmla="*/ 12 h 74"/>
                  <a:gd name="T50" fmla="*/ 13 w 80"/>
                  <a:gd name="T51" fmla="*/ 21 h 74"/>
                  <a:gd name="T52" fmla="*/ 64 w 80"/>
                  <a:gd name="T53" fmla="*/ 56 h 74"/>
                  <a:gd name="T54" fmla="*/ 70 w 80"/>
                  <a:gd name="T55" fmla="*/ 71 h 74"/>
                  <a:gd name="T56" fmla="*/ 64 w 80"/>
                  <a:gd name="T57" fmla="*/ 56 h 74"/>
                  <a:gd name="T58" fmla="*/ 46 w 80"/>
                  <a:gd name="T59" fmla="*/ 25 h 74"/>
                  <a:gd name="T60" fmla="*/ 34 w 80"/>
                  <a:gd name="T61" fmla="*/ 28 h 74"/>
                  <a:gd name="T62" fmla="*/ 25 w 80"/>
                  <a:gd name="T63" fmla="*/ 14 h 74"/>
                  <a:gd name="T64" fmla="*/ 32 w 80"/>
                  <a:gd name="T65" fmla="*/ 27 h 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74">
                    <a:moveTo>
                      <a:pt x="2" y="19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4" y="22"/>
                      <a:pt x="7" y="22"/>
                      <a:pt x="11" y="23"/>
                    </a:cubicBezTo>
                    <a:cubicBezTo>
                      <a:pt x="25" y="25"/>
                      <a:pt x="40" y="31"/>
                      <a:pt x="50" y="41"/>
                    </a:cubicBezTo>
                    <a:cubicBezTo>
                      <a:pt x="60" y="50"/>
                      <a:pt x="66" y="62"/>
                      <a:pt x="68" y="74"/>
                    </a:cubicBezTo>
                    <a:cubicBezTo>
                      <a:pt x="76" y="67"/>
                      <a:pt x="76" y="67"/>
                      <a:pt x="76" y="67"/>
                    </a:cubicBezTo>
                    <a:cubicBezTo>
                      <a:pt x="76" y="66"/>
                      <a:pt x="76" y="64"/>
                      <a:pt x="76" y="63"/>
                    </a:cubicBezTo>
                    <a:cubicBezTo>
                      <a:pt x="77" y="63"/>
                      <a:pt x="78" y="63"/>
                      <a:pt x="79" y="64"/>
                    </a:cubicBezTo>
                    <a:cubicBezTo>
                      <a:pt x="80" y="62"/>
                      <a:pt x="80" y="62"/>
                      <a:pt x="80" y="62"/>
                    </a:cubicBezTo>
                    <a:cubicBezTo>
                      <a:pt x="79" y="62"/>
                      <a:pt x="78" y="61"/>
                      <a:pt x="77" y="61"/>
                    </a:cubicBezTo>
                    <a:cubicBezTo>
                      <a:pt x="78" y="60"/>
                      <a:pt x="79" y="59"/>
                      <a:pt x="80" y="57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8" y="57"/>
                      <a:pt x="77" y="59"/>
                      <a:pt x="76" y="60"/>
                    </a:cubicBezTo>
                    <a:cubicBezTo>
                      <a:pt x="75" y="56"/>
                      <a:pt x="69" y="53"/>
                      <a:pt x="65" y="54"/>
                    </a:cubicBezTo>
                    <a:cubicBezTo>
                      <a:pt x="67" y="53"/>
                      <a:pt x="68" y="50"/>
                      <a:pt x="68" y="47"/>
                    </a:cubicBezTo>
                    <a:cubicBezTo>
                      <a:pt x="68" y="47"/>
                      <a:pt x="68" y="46"/>
                      <a:pt x="68" y="46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5" y="43"/>
                      <a:pt x="65" y="43"/>
                      <a:pt x="65" y="43"/>
                    </a:cubicBezTo>
                    <a:cubicBezTo>
                      <a:pt x="66" y="44"/>
                      <a:pt x="67" y="46"/>
                      <a:pt x="66" y="47"/>
                    </a:cubicBezTo>
                    <a:cubicBezTo>
                      <a:pt x="66" y="50"/>
                      <a:pt x="64" y="52"/>
                      <a:pt x="63" y="54"/>
                    </a:cubicBezTo>
                    <a:cubicBezTo>
                      <a:pt x="61" y="51"/>
                      <a:pt x="58" y="47"/>
                      <a:pt x="55" y="44"/>
                    </a:cubicBezTo>
                    <a:cubicBezTo>
                      <a:pt x="54" y="42"/>
                      <a:pt x="52" y="41"/>
                      <a:pt x="51" y="39"/>
                    </a:cubicBezTo>
                    <a:cubicBezTo>
                      <a:pt x="54" y="37"/>
                      <a:pt x="58" y="37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59" y="36"/>
                      <a:pt x="59" y="36"/>
                      <a:pt x="59" y="36"/>
                    </a:cubicBezTo>
                    <a:cubicBezTo>
                      <a:pt x="56" y="35"/>
                      <a:pt x="54" y="36"/>
                      <a:pt x="52" y="36"/>
                    </a:cubicBezTo>
                    <a:cubicBezTo>
                      <a:pt x="53" y="34"/>
                      <a:pt x="52" y="31"/>
                      <a:pt x="51" y="28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1" y="21"/>
                      <a:pt x="37" y="22"/>
                      <a:pt x="34" y="25"/>
                    </a:cubicBezTo>
                    <a:cubicBezTo>
                      <a:pt x="34" y="23"/>
                      <a:pt x="34" y="22"/>
                      <a:pt x="33" y="20"/>
                    </a:cubicBezTo>
                    <a:cubicBezTo>
                      <a:pt x="33" y="18"/>
                      <a:pt x="31" y="16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30" y="13"/>
                      <a:pt x="32" y="12"/>
                      <a:pt x="34" y="12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1" y="11"/>
                      <a:pt x="29" y="12"/>
                      <a:pt x="28" y="14"/>
                    </a:cubicBezTo>
                    <a:cubicBezTo>
                      <a:pt x="28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6" y="13"/>
                    </a:cubicBezTo>
                    <a:cubicBezTo>
                      <a:pt x="26" y="9"/>
                      <a:pt x="24" y="6"/>
                      <a:pt x="21" y="4"/>
                    </a:cubicBezTo>
                    <a:cubicBezTo>
                      <a:pt x="22" y="3"/>
                      <a:pt x="23" y="2"/>
                      <a:pt x="24" y="2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1"/>
                      <a:pt x="20" y="2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3"/>
                      <a:pt x="18" y="3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22" y="6"/>
                      <a:pt x="24" y="9"/>
                      <a:pt x="25" y="13"/>
                    </a:cubicBezTo>
                    <a:cubicBezTo>
                      <a:pt x="20" y="12"/>
                      <a:pt x="16" y="15"/>
                      <a:pt x="14" y="19"/>
                    </a:cubicBezTo>
                    <a:cubicBezTo>
                      <a:pt x="14" y="16"/>
                      <a:pt x="12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4"/>
                      <a:pt x="13" y="18"/>
                      <a:pt x="13" y="21"/>
                    </a:cubicBezTo>
                    <a:cubicBezTo>
                      <a:pt x="9" y="20"/>
                      <a:pt x="6" y="20"/>
                      <a:pt x="2" y="19"/>
                    </a:cubicBezTo>
                    <a:close/>
                    <a:moveTo>
                      <a:pt x="64" y="56"/>
                    </a:moveTo>
                    <a:cubicBezTo>
                      <a:pt x="68" y="55"/>
                      <a:pt x="73" y="56"/>
                      <a:pt x="74" y="60"/>
                    </a:cubicBezTo>
                    <a:cubicBezTo>
                      <a:pt x="76" y="64"/>
                      <a:pt x="74" y="70"/>
                      <a:pt x="70" y="71"/>
                    </a:cubicBezTo>
                    <a:cubicBezTo>
                      <a:pt x="70" y="71"/>
                      <a:pt x="69" y="71"/>
                      <a:pt x="69" y="71"/>
                    </a:cubicBezTo>
                    <a:cubicBezTo>
                      <a:pt x="68" y="66"/>
                      <a:pt x="66" y="61"/>
                      <a:pt x="64" y="56"/>
                    </a:cubicBezTo>
                    <a:close/>
                    <a:moveTo>
                      <a:pt x="34" y="28"/>
                    </a:moveTo>
                    <a:cubicBezTo>
                      <a:pt x="37" y="23"/>
                      <a:pt x="42" y="22"/>
                      <a:pt x="46" y="25"/>
                    </a:cubicBezTo>
                    <a:cubicBezTo>
                      <a:pt x="50" y="27"/>
                      <a:pt x="52" y="35"/>
                      <a:pt x="49" y="38"/>
                    </a:cubicBezTo>
                    <a:cubicBezTo>
                      <a:pt x="44" y="34"/>
                      <a:pt x="39" y="30"/>
                      <a:pt x="34" y="28"/>
                    </a:cubicBezTo>
                    <a:close/>
                    <a:moveTo>
                      <a:pt x="15" y="21"/>
                    </a:moveTo>
                    <a:cubicBezTo>
                      <a:pt x="16" y="17"/>
                      <a:pt x="20" y="13"/>
                      <a:pt x="25" y="14"/>
                    </a:cubicBezTo>
                    <a:cubicBezTo>
                      <a:pt x="28" y="15"/>
                      <a:pt x="30" y="17"/>
                      <a:pt x="31" y="19"/>
                    </a:cubicBezTo>
                    <a:cubicBezTo>
                      <a:pt x="32" y="21"/>
                      <a:pt x="33" y="25"/>
                      <a:pt x="32" y="27"/>
                    </a:cubicBezTo>
                    <a:cubicBezTo>
                      <a:pt x="27" y="25"/>
                      <a:pt x="21" y="23"/>
                      <a:pt x="15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1" name="Freeform 5405"/>
              <p:cNvSpPr/>
              <p:nvPr/>
            </p:nvSpPr>
            <p:spPr bwMode="auto">
              <a:xfrm>
                <a:off x="6231" y="2373"/>
                <a:ext cx="33" cy="21"/>
              </a:xfrm>
              <a:custGeom>
                <a:gdLst>
                  <a:gd name="T0" fmla="*/ 9 w 14"/>
                  <a:gd name="T1" fmla="*/ 1 h 9"/>
                  <a:gd name="T2" fmla="*/ 14 w 14"/>
                  <a:gd name="T3" fmla="*/ 6 h 9"/>
                  <a:gd name="T4" fmla="*/ 13 w 14"/>
                  <a:gd name="T5" fmla="*/ 9 h 9"/>
                  <a:gd name="T6" fmla="*/ 8 w 14"/>
                  <a:gd name="T7" fmla="*/ 3 h 9"/>
                  <a:gd name="T8" fmla="*/ 1 w 14"/>
                  <a:gd name="T9" fmla="*/ 3 h 9"/>
                  <a:gd name="T10" fmla="*/ 0 w 14"/>
                  <a:gd name="T11" fmla="*/ 1 h 9"/>
                  <a:gd name="T12" fmla="*/ 9 w 14"/>
                  <a:gd name="T13" fmla="*/ 1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9">
                    <a:moveTo>
                      <a:pt x="9" y="1"/>
                    </a:moveTo>
                    <a:cubicBezTo>
                      <a:pt x="11" y="2"/>
                      <a:pt x="13" y="4"/>
                      <a:pt x="14" y="6"/>
                    </a:cubicBezTo>
                    <a:cubicBezTo>
                      <a:pt x="14" y="7"/>
                      <a:pt x="14" y="8"/>
                      <a:pt x="13" y="9"/>
                    </a:cubicBezTo>
                    <a:cubicBezTo>
                      <a:pt x="12" y="6"/>
                      <a:pt x="11" y="4"/>
                      <a:pt x="8" y="3"/>
                    </a:cubicBezTo>
                    <a:cubicBezTo>
                      <a:pt x="5" y="2"/>
                      <a:pt x="3" y="2"/>
                      <a:pt x="1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2" name="Freeform 5406"/>
              <p:cNvSpPr/>
              <p:nvPr/>
            </p:nvSpPr>
            <p:spPr bwMode="auto">
              <a:xfrm>
                <a:off x="6255" y="2399"/>
                <a:ext cx="7" cy="5"/>
              </a:xfrm>
              <a:custGeom>
                <a:gdLst>
                  <a:gd name="T0" fmla="*/ 3 w 3"/>
                  <a:gd name="T1" fmla="*/ 0 h 2"/>
                  <a:gd name="T2" fmla="*/ 2 w 3"/>
                  <a:gd name="T3" fmla="*/ 2 h 2"/>
                  <a:gd name="T4" fmla="*/ 1 w 3"/>
                  <a:gd name="T5" fmla="*/ 2 h 2"/>
                  <a:gd name="T6" fmla="*/ 0 w 3"/>
                  <a:gd name="T7" fmla="*/ 0 h 2"/>
                  <a:gd name="T8" fmla="*/ 3 w 3"/>
                  <a:gd name="T9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3" name="Freeform 5407"/>
              <p:cNvSpPr/>
              <p:nvPr/>
            </p:nvSpPr>
            <p:spPr bwMode="auto">
              <a:xfrm>
                <a:off x="6333" y="2470"/>
                <a:ext cx="7" cy="14"/>
              </a:xfrm>
              <a:custGeom>
                <a:gdLst>
                  <a:gd name="T0" fmla="*/ 1 w 3"/>
                  <a:gd name="T1" fmla="*/ 2 h 6"/>
                  <a:gd name="T2" fmla="*/ 2 w 3"/>
                  <a:gd name="T3" fmla="*/ 2 h 6"/>
                  <a:gd name="T4" fmla="*/ 3 w 3"/>
                  <a:gd name="T5" fmla="*/ 3 h 6"/>
                  <a:gd name="T6" fmla="*/ 2 w 3"/>
                  <a:gd name="T7" fmla="*/ 4 h 6"/>
                  <a:gd name="T8" fmla="*/ 2 w 3"/>
                  <a:gd name="T9" fmla="*/ 6 h 6"/>
                  <a:gd name="T10" fmla="*/ 0 w 3"/>
                  <a:gd name="T11" fmla="*/ 4 h 6"/>
                  <a:gd name="T12" fmla="*/ 0 w 3"/>
                  <a:gd name="T13" fmla="*/ 0 h 6"/>
                  <a:gd name="T14" fmla="*/ 1 w 3"/>
                  <a:gd name="T15" fmla="*/ 2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4" name="Freeform 5408"/>
              <p:cNvSpPr/>
              <p:nvPr/>
            </p:nvSpPr>
            <p:spPr bwMode="auto">
              <a:xfrm>
                <a:off x="6321" y="2465"/>
                <a:ext cx="2" cy="3"/>
              </a:xfrm>
              <a:custGeom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5" name="Freeform 5409"/>
              <p:cNvSpPr>
                <a:spLocks noEditPoints="1"/>
              </p:cNvSpPr>
              <p:nvPr/>
            </p:nvSpPr>
            <p:spPr bwMode="auto">
              <a:xfrm>
                <a:off x="6269" y="2396"/>
                <a:ext cx="50" cy="46"/>
              </a:xfrm>
              <a:custGeom>
                <a:gdLst>
                  <a:gd name="T0" fmla="*/ 6 w 21"/>
                  <a:gd name="T1" fmla="*/ 13 h 19"/>
                  <a:gd name="T2" fmla="*/ 12 w 21"/>
                  <a:gd name="T3" fmla="*/ 19 h 19"/>
                  <a:gd name="T4" fmla="*/ 11 w 21"/>
                  <a:gd name="T5" fmla="*/ 17 h 19"/>
                  <a:gd name="T6" fmla="*/ 20 w 21"/>
                  <a:gd name="T7" fmla="*/ 16 h 19"/>
                  <a:gd name="T8" fmla="*/ 20 w 21"/>
                  <a:gd name="T9" fmla="*/ 15 h 19"/>
                  <a:gd name="T10" fmla="*/ 21 w 21"/>
                  <a:gd name="T11" fmla="*/ 15 h 19"/>
                  <a:gd name="T12" fmla="*/ 20 w 21"/>
                  <a:gd name="T13" fmla="*/ 15 h 19"/>
                  <a:gd name="T14" fmla="*/ 15 w 21"/>
                  <a:gd name="T15" fmla="*/ 3 h 19"/>
                  <a:gd name="T16" fmla="*/ 3 w 21"/>
                  <a:gd name="T17" fmla="*/ 3 h 19"/>
                  <a:gd name="T18" fmla="*/ 1 w 21"/>
                  <a:gd name="T19" fmla="*/ 2 h 19"/>
                  <a:gd name="T20" fmla="*/ 0 w 21"/>
                  <a:gd name="T21" fmla="*/ 3 h 19"/>
                  <a:gd name="T22" fmla="*/ 0 w 21"/>
                  <a:gd name="T23" fmla="*/ 3 h 19"/>
                  <a:gd name="T24" fmla="*/ 6 w 21"/>
                  <a:gd name="T25" fmla="*/ 13 h 19"/>
                  <a:gd name="T26" fmla="*/ 7 w 21"/>
                  <a:gd name="T27" fmla="*/ 14 h 19"/>
                  <a:gd name="T28" fmla="*/ 4 w 21"/>
                  <a:gd name="T29" fmla="*/ 5 h 19"/>
                  <a:gd name="T30" fmla="*/ 14 w 21"/>
                  <a:gd name="T31" fmla="*/ 4 h 19"/>
                  <a:gd name="T32" fmla="*/ 18 w 21"/>
                  <a:gd name="T33" fmla="*/ 9 h 19"/>
                  <a:gd name="T34" fmla="*/ 19 w 21"/>
                  <a:gd name="T35" fmla="*/ 14 h 19"/>
                  <a:gd name="T36" fmla="*/ 10 w 21"/>
                  <a:gd name="T37" fmla="*/ 16 h 19"/>
                  <a:gd name="T38" fmla="*/ 9 w 21"/>
                  <a:gd name="T39" fmla="*/ 15 h 19"/>
                  <a:gd name="T40" fmla="*/ 7 w 21"/>
                  <a:gd name="T41" fmla="*/ 14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19">
                    <a:moveTo>
                      <a:pt x="6" y="13"/>
                    </a:moveTo>
                    <a:cubicBezTo>
                      <a:pt x="12" y="19"/>
                      <a:pt x="12" y="19"/>
                      <a:pt x="12" y="19"/>
                    </a:cubicBezTo>
                    <a:cubicBezTo>
                      <a:pt x="11" y="18"/>
                      <a:pt x="11" y="18"/>
                      <a:pt x="11" y="17"/>
                    </a:cubicBezTo>
                    <a:cubicBezTo>
                      <a:pt x="14" y="16"/>
                      <a:pt x="17" y="15"/>
                      <a:pt x="20" y="16"/>
                    </a:cubicBezTo>
                    <a:cubicBezTo>
                      <a:pt x="20" y="16"/>
                      <a:pt x="20" y="16"/>
                      <a:pt x="20" y="15"/>
                    </a:cubicBezTo>
                    <a:cubicBezTo>
                      <a:pt x="20" y="15"/>
                      <a:pt x="21" y="15"/>
                      <a:pt x="21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0"/>
                      <a:pt x="19" y="6"/>
                      <a:pt x="15" y="3"/>
                    </a:cubicBezTo>
                    <a:cubicBezTo>
                      <a:pt x="11" y="0"/>
                      <a:pt x="6" y="1"/>
                      <a:pt x="3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5"/>
                      <a:pt x="6" y="9"/>
                      <a:pt x="6" y="13"/>
                    </a:cubicBezTo>
                    <a:close/>
                    <a:moveTo>
                      <a:pt x="7" y="14"/>
                    </a:moveTo>
                    <a:cubicBezTo>
                      <a:pt x="8" y="11"/>
                      <a:pt x="6" y="7"/>
                      <a:pt x="4" y="5"/>
                    </a:cubicBezTo>
                    <a:cubicBezTo>
                      <a:pt x="7" y="2"/>
                      <a:pt x="11" y="3"/>
                      <a:pt x="14" y="4"/>
                    </a:cubicBezTo>
                    <a:cubicBezTo>
                      <a:pt x="16" y="5"/>
                      <a:pt x="18" y="7"/>
                      <a:pt x="18" y="9"/>
                    </a:cubicBezTo>
                    <a:cubicBezTo>
                      <a:pt x="19" y="11"/>
                      <a:pt x="19" y="13"/>
                      <a:pt x="19" y="14"/>
                    </a:cubicBezTo>
                    <a:cubicBezTo>
                      <a:pt x="16" y="14"/>
                      <a:pt x="13" y="14"/>
                      <a:pt x="10" y="16"/>
                    </a:cubicBezTo>
                    <a:cubicBezTo>
                      <a:pt x="10" y="16"/>
                      <a:pt x="10" y="15"/>
                      <a:pt x="9" y="15"/>
                    </a:cubicBezTo>
                    <a:cubicBezTo>
                      <a:pt x="9" y="15"/>
                      <a:pt x="8" y="14"/>
                      <a:pt x="7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6" name="Freeform 5410"/>
              <p:cNvSpPr/>
              <p:nvPr/>
            </p:nvSpPr>
            <p:spPr bwMode="auto">
              <a:xfrm>
                <a:off x="6335" y="2446"/>
                <a:ext cx="52" cy="60"/>
              </a:xfrm>
              <a:custGeom>
                <a:gdLst>
                  <a:gd name="T0" fmla="*/ 11 w 22"/>
                  <a:gd name="T1" fmla="*/ 6 h 25"/>
                  <a:gd name="T2" fmla="*/ 12 w 22"/>
                  <a:gd name="T3" fmla="*/ 13 h 25"/>
                  <a:gd name="T4" fmla="*/ 11 w 22"/>
                  <a:gd name="T5" fmla="*/ 16 h 25"/>
                  <a:gd name="T6" fmla="*/ 13 w 22"/>
                  <a:gd name="T7" fmla="*/ 19 h 25"/>
                  <a:gd name="T8" fmla="*/ 13 w 22"/>
                  <a:gd name="T9" fmla="*/ 19 h 25"/>
                  <a:gd name="T10" fmla="*/ 22 w 22"/>
                  <a:gd name="T11" fmla="*/ 24 h 25"/>
                  <a:gd name="T12" fmla="*/ 21 w 22"/>
                  <a:gd name="T13" fmla="*/ 25 h 25"/>
                  <a:gd name="T14" fmla="*/ 13 w 22"/>
                  <a:gd name="T15" fmla="*/ 21 h 25"/>
                  <a:gd name="T16" fmla="*/ 13 w 22"/>
                  <a:gd name="T17" fmla="*/ 23 h 25"/>
                  <a:gd name="T18" fmla="*/ 12 w 22"/>
                  <a:gd name="T19" fmla="*/ 21 h 25"/>
                  <a:gd name="T20" fmla="*/ 10 w 22"/>
                  <a:gd name="T21" fmla="*/ 18 h 25"/>
                  <a:gd name="T22" fmla="*/ 7 w 22"/>
                  <a:gd name="T23" fmla="*/ 15 h 25"/>
                  <a:gd name="T24" fmla="*/ 5 w 22"/>
                  <a:gd name="T25" fmla="*/ 12 h 25"/>
                  <a:gd name="T26" fmla="*/ 10 w 22"/>
                  <a:gd name="T27" fmla="*/ 15 h 25"/>
                  <a:gd name="T28" fmla="*/ 8 w 22"/>
                  <a:gd name="T29" fmla="*/ 5 h 25"/>
                  <a:gd name="T30" fmla="*/ 0 w 22"/>
                  <a:gd name="T31" fmla="*/ 2 h 25"/>
                  <a:gd name="T32" fmla="*/ 0 w 22"/>
                  <a:gd name="T33" fmla="*/ 0 h 25"/>
                  <a:gd name="T34" fmla="*/ 11 w 22"/>
                  <a:gd name="T35" fmla="*/ 6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" h="25">
                    <a:moveTo>
                      <a:pt x="11" y="6"/>
                    </a:moveTo>
                    <a:cubicBezTo>
                      <a:pt x="12" y="8"/>
                      <a:pt x="13" y="10"/>
                      <a:pt x="12" y="13"/>
                    </a:cubicBezTo>
                    <a:cubicBezTo>
                      <a:pt x="12" y="14"/>
                      <a:pt x="12" y="15"/>
                      <a:pt x="11" y="16"/>
                    </a:cubicBezTo>
                    <a:cubicBezTo>
                      <a:pt x="12" y="17"/>
                      <a:pt x="12" y="18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6" y="19"/>
                      <a:pt x="20" y="21"/>
                      <a:pt x="22" y="24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19" y="22"/>
                      <a:pt x="16" y="21"/>
                      <a:pt x="13" y="21"/>
                    </a:cubicBezTo>
                    <a:cubicBezTo>
                      <a:pt x="13" y="22"/>
                      <a:pt x="13" y="22"/>
                      <a:pt x="13" y="23"/>
                    </a:cubicBezTo>
                    <a:cubicBezTo>
                      <a:pt x="13" y="23"/>
                      <a:pt x="12" y="22"/>
                      <a:pt x="12" y="21"/>
                    </a:cubicBezTo>
                    <a:cubicBezTo>
                      <a:pt x="12" y="20"/>
                      <a:pt x="11" y="19"/>
                      <a:pt x="10" y="18"/>
                    </a:cubicBezTo>
                    <a:cubicBezTo>
                      <a:pt x="10" y="17"/>
                      <a:pt x="8" y="16"/>
                      <a:pt x="7" y="15"/>
                    </a:cubicBezTo>
                    <a:cubicBezTo>
                      <a:pt x="6" y="14"/>
                      <a:pt x="6" y="13"/>
                      <a:pt x="5" y="12"/>
                    </a:cubicBezTo>
                    <a:cubicBezTo>
                      <a:pt x="7" y="12"/>
                      <a:pt x="9" y="13"/>
                      <a:pt x="10" y="15"/>
                    </a:cubicBezTo>
                    <a:cubicBezTo>
                      <a:pt x="12" y="12"/>
                      <a:pt x="10" y="7"/>
                      <a:pt x="8" y="5"/>
                    </a:cubicBezTo>
                    <a:cubicBezTo>
                      <a:pt x="6" y="3"/>
                      <a:pt x="3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0"/>
                      <a:pt x="9" y="2"/>
                      <a:pt x="11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7" name="Freeform 5411"/>
              <p:cNvSpPr/>
              <p:nvPr/>
            </p:nvSpPr>
            <p:spPr bwMode="auto">
              <a:xfrm>
                <a:off x="6259" y="2387"/>
                <a:ext cx="12" cy="17"/>
              </a:xfrm>
              <a:custGeom>
                <a:gdLst>
                  <a:gd name="T0" fmla="*/ 3 w 5"/>
                  <a:gd name="T1" fmla="*/ 5 h 7"/>
                  <a:gd name="T2" fmla="*/ 4 w 5"/>
                  <a:gd name="T3" fmla="*/ 6 h 7"/>
                  <a:gd name="T4" fmla="*/ 5 w 5"/>
                  <a:gd name="T5" fmla="*/ 6 h 7"/>
                  <a:gd name="T6" fmla="*/ 4 w 5"/>
                  <a:gd name="T7" fmla="*/ 7 h 7"/>
                  <a:gd name="T8" fmla="*/ 0 w 5"/>
                  <a:gd name="T9" fmla="*/ 7 h 7"/>
                  <a:gd name="T10" fmla="*/ 1 w 5"/>
                  <a:gd name="T11" fmla="*/ 5 h 7"/>
                  <a:gd name="T12" fmla="*/ 2 w 5"/>
                  <a:gd name="T13" fmla="*/ 5 h 7"/>
                  <a:gd name="T14" fmla="*/ 1 w 5"/>
                  <a:gd name="T15" fmla="*/ 3 h 7"/>
                  <a:gd name="T16" fmla="*/ 2 w 5"/>
                  <a:gd name="T17" fmla="*/ 0 h 7"/>
                  <a:gd name="T18" fmla="*/ 3 w 5"/>
                  <a:gd name="T19" fmla="*/ 5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3" y="5"/>
                    </a:move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3" y="7"/>
                      <a:pt x="2" y="7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3" y="2"/>
                      <a:pt x="4" y="3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8" name="Freeform 5412"/>
              <p:cNvSpPr/>
              <p:nvPr/>
            </p:nvSpPr>
            <p:spPr bwMode="auto">
              <a:xfrm>
                <a:off x="6338" y="2472"/>
                <a:ext cx="14" cy="10"/>
              </a:xfrm>
              <a:custGeom>
                <a:gdLst>
                  <a:gd name="T0" fmla="*/ 4 w 6"/>
                  <a:gd name="T1" fmla="*/ 1 h 4"/>
                  <a:gd name="T2" fmla="*/ 6 w 6"/>
                  <a:gd name="T3" fmla="*/ 4 h 4"/>
                  <a:gd name="T4" fmla="*/ 1 w 6"/>
                  <a:gd name="T5" fmla="*/ 2 h 4"/>
                  <a:gd name="T6" fmla="*/ 0 w 6"/>
                  <a:gd name="T7" fmla="*/ 1 h 4"/>
                  <a:gd name="T8" fmla="*/ 4 w 6"/>
                  <a:gd name="T9" fmla="*/ 1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5" y="2"/>
                      <a:pt x="5" y="3"/>
                      <a:pt x="6" y="4"/>
                    </a:cubicBezTo>
                    <a:cubicBezTo>
                      <a:pt x="4" y="3"/>
                      <a:pt x="3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9" name="Freeform 5413"/>
              <p:cNvSpPr/>
              <p:nvPr/>
            </p:nvSpPr>
            <p:spPr bwMode="auto">
              <a:xfrm>
                <a:off x="6316" y="2432"/>
                <a:ext cx="19" cy="48"/>
              </a:xfrm>
              <a:custGeom>
                <a:gdLst>
                  <a:gd name="T0" fmla="*/ 2 w 8"/>
                  <a:gd name="T1" fmla="*/ 3 h 20"/>
                  <a:gd name="T2" fmla="*/ 0 w 8"/>
                  <a:gd name="T3" fmla="*/ 1 h 20"/>
                  <a:gd name="T4" fmla="*/ 0 w 8"/>
                  <a:gd name="T5" fmla="*/ 0 h 20"/>
                  <a:gd name="T6" fmla="*/ 1 w 8"/>
                  <a:gd name="T7" fmla="*/ 0 h 20"/>
                  <a:gd name="T8" fmla="*/ 4 w 8"/>
                  <a:gd name="T9" fmla="*/ 2 h 20"/>
                  <a:gd name="T10" fmla="*/ 6 w 8"/>
                  <a:gd name="T11" fmla="*/ 6 h 20"/>
                  <a:gd name="T12" fmla="*/ 6 w 8"/>
                  <a:gd name="T13" fmla="*/ 6 h 20"/>
                  <a:gd name="T14" fmla="*/ 8 w 8"/>
                  <a:gd name="T15" fmla="*/ 6 h 20"/>
                  <a:gd name="T16" fmla="*/ 8 w 8"/>
                  <a:gd name="T17" fmla="*/ 8 h 20"/>
                  <a:gd name="T18" fmla="*/ 6 w 8"/>
                  <a:gd name="T19" fmla="*/ 8 h 20"/>
                  <a:gd name="T20" fmla="*/ 6 w 8"/>
                  <a:gd name="T21" fmla="*/ 8 h 20"/>
                  <a:gd name="T22" fmla="*/ 5 w 8"/>
                  <a:gd name="T23" fmla="*/ 15 h 20"/>
                  <a:gd name="T24" fmla="*/ 6 w 8"/>
                  <a:gd name="T25" fmla="*/ 15 h 20"/>
                  <a:gd name="T26" fmla="*/ 7 w 8"/>
                  <a:gd name="T27" fmla="*/ 16 h 20"/>
                  <a:gd name="T28" fmla="*/ 7 w 8"/>
                  <a:gd name="T29" fmla="*/ 20 h 20"/>
                  <a:gd name="T30" fmla="*/ 6 w 8"/>
                  <a:gd name="T31" fmla="*/ 19 h 20"/>
                  <a:gd name="T32" fmla="*/ 5 w 8"/>
                  <a:gd name="T33" fmla="*/ 17 h 20"/>
                  <a:gd name="T34" fmla="*/ 3 w 8"/>
                  <a:gd name="T35" fmla="*/ 15 h 20"/>
                  <a:gd name="T36" fmla="*/ 3 w 8"/>
                  <a:gd name="T37" fmla="*/ 15 h 20"/>
                  <a:gd name="T38" fmla="*/ 2 w 8"/>
                  <a:gd name="T39" fmla="*/ 14 h 20"/>
                  <a:gd name="T40" fmla="*/ 2 w 8"/>
                  <a:gd name="T41" fmla="*/ 15 h 20"/>
                  <a:gd name="T42" fmla="*/ 0 w 8"/>
                  <a:gd name="T43" fmla="*/ 12 h 20"/>
                  <a:gd name="T44" fmla="*/ 4 w 8"/>
                  <a:gd name="T45" fmla="*/ 14 h 20"/>
                  <a:gd name="T46" fmla="*/ 2 w 8"/>
                  <a:gd name="T47" fmla="*/ 3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20">
                    <a:moveTo>
                      <a:pt x="2" y="3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10"/>
                      <a:pt x="7" y="13"/>
                      <a:pt x="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7"/>
                      <a:pt x="7" y="18"/>
                      <a:pt x="7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8"/>
                      <a:pt x="6" y="17"/>
                      <a:pt x="5" y="17"/>
                    </a:cubicBezTo>
                    <a:cubicBezTo>
                      <a:pt x="4" y="16"/>
                      <a:pt x="4" y="16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3" y="13"/>
                      <a:pt x="4" y="14"/>
                    </a:cubicBezTo>
                    <a:cubicBezTo>
                      <a:pt x="6" y="10"/>
                      <a:pt x="5" y="6"/>
                      <a:pt x="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0" name="Freeform 5414"/>
              <p:cNvSpPr/>
              <p:nvPr/>
            </p:nvSpPr>
            <p:spPr bwMode="auto">
              <a:xfrm>
                <a:off x="6361" y="2496"/>
                <a:ext cx="5" cy="14"/>
              </a:xfrm>
              <a:custGeom>
                <a:gdLst>
                  <a:gd name="T0" fmla="*/ 1 w 2"/>
                  <a:gd name="T1" fmla="*/ 0 h 6"/>
                  <a:gd name="T2" fmla="*/ 2 w 2"/>
                  <a:gd name="T3" fmla="*/ 2 h 6"/>
                  <a:gd name="T4" fmla="*/ 2 w 2"/>
                  <a:gd name="T5" fmla="*/ 6 h 6"/>
                  <a:gd name="T6" fmla="*/ 0 w 2"/>
                  <a:gd name="T7" fmla="*/ 5 h 6"/>
                  <a:gd name="T8" fmla="*/ 1 w 2"/>
                  <a:gd name="T9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1"/>
                      <a:pt x="2" y="2"/>
                      <a:pt x="2" y="2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1" name="Freeform 5415"/>
              <p:cNvSpPr/>
              <p:nvPr/>
            </p:nvSpPr>
            <p:spPr bwMode="auto">
              <a:xfrm>
                <a:off x="6004" y="2299"/>
                <a:ext cx="149" cy="138"/>
              </a:xfrm>
              <a:custGeom>
                <a:gdLst>
                  <a:gd name="T0" fmla="*/ 63 w 63"/>
                  <a:gd name="T1" fmla="*/ 58 h 58"/>
                  <a:gd name="T2" fmla="*/ 34 w 63"/>
                  <a:gd name="T3" fmla="*/ 52 h 58"/>
                  <a:gd name="T4" fmla="*/ 0 w 63"/>
                  <a:gd name="T5" fmla="*/ 6 h 58"/>
                  <a:gd name="T6" fmla="*/ 5 w 63"/>
                  <a:gd name="T7" fmla="*/ 0 h 58"/>
                  <a:gd name="T8" fmla="*/ 63 w 63"/>
                  <a:gd name="T9" fmla="*/ 58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7">
                    <a:moveTo>
                      <a:pt x="63" y="58"/>
                    </a:moveTo>
                    <a:cubicBezTo>
                      <a:pt x="53" y="58"/>
                      <a:pt x="43" y="56"/>
                      <a:pt x="34" y="52"/>
                    </a:cubicBezTo>
                    <a:cubicBezTo>
                      <a:pt x="15" y="44"/>
                      <a:pt x="1" y="26"/>
                      <a:pt x="0" y="6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3" y="58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2" name="Freeform 5416"/>
              <p:cNvSpPr/>
              <p:nvPr/>
            </p:nvSpPr>
            <p:spPr bwMode="auto">
              <a:xfrm>
                <a:off x="5954" y="2354"/>
                <a:ext cx="10" cy="9"/>
              </a:xfrm>
              <a:custGeom>
                <a:gdLst>
                  <a:gd name="T0" fmla="*/ 0 w 4"/>
                  <a:gd name="T1" fmla="*/ 3 h 4"/>
                  <a:gd name="T2" fmla="*/ 4 w 4"/>
                  <a:gd name="T3" fmla="*/ 0 h 4"/>
                  <a:gd name="T4" fmla="*/ 3 w 4"/>
                  <a:gd name="T5" fmla="*/ 4 h 4"/>
                  <a:gd name="T6" fmla="*/ 0 w 4"/>
                  <a:gd name="T7" fmla="*/ 3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2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3" name="Freeform 5417"/>
              <p:cNvSpPr/>
              <p:nvPr/>
            </p:nvSpPr>
            <p:spPr bwMode="auto">
              <a:xfrm>
                <a:off x="5935" y="2363"/>
                <a:ext cx="24" cy="29"/>
              </a:xfrm>
              <a:custGeom>
                <a:gdLst>
                  <a:gd name="T0" fmla="*/ 7 w 10"/>
                  <a:gd name="T1" fmla="*/ 12 h 12"/>
                  <a:gd name="T2" fmla="*/ 0 w 10"/>
                  <a:gd name="T3" fmla="*/ 8 h 12"/>
                  <a:gd name="T4" fmla="*/ 7 w 10"/>
                  <a:gd name="T5" fmla="*/ 0 h 12"/>
                  <a:gd name="T6" fmla="*/ 10 w 10"/>
                  <a:gd name="T7" fmla="*/ 2 h 12"/>
                  <a:gd name="T8" fmla="*/ 7 w 10"/>
                  <a:gd name="T9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7" y="12"/>
                    </a:moveTo>
                    <a:cubicBezTo>
                      <a:pt x="4" y="12"/>
                      <a:pt x="1" y="10"/>
                      <a:pt x="0" y="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1"/>
                      <a:pt x="9" y="1"/>
                      <a:pt x="10" y="2"/>
                    </a:cubicBezTo>
                    <a:cubicBezTo>
                      <a:pt x="7" y="4"/>
                      <a:pt x="6" y="8"/>
                      <a:pt x="7" y="1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4" name="Freeform 5418"/>
              <p:cNvSpPr/>
              <p:nvPr/>
            </p:nvSpPr>
            <p:spPr bwMode="auto">
              <a:xfrm>
                <a:off x="5964" y="2344"/>
                <a:ext cx="26" cy="38"/>
              </a:xfrm>
              <a:custGeom>
                <a:gdLst>
                  <a:gd name="T0" fmla="*/ 1 w 11"/>
                  <a:gd name="T1" fmla="*/ 10 h 16"/>
                  <a:gd name="T2" fmla="*/ 6 w 11"/>
                  <a:gd name="T3" fmla="*/ 0 h 16"/>
                  <a:gd name="T4" fmla="*/ 6 w 11"/>
                  <a:gd name="T5" fmla="*/ 0 h 16"/>
                  <a:gd name="T6" fmla="*/ 11 w 11"/>
                  <a:gd name="T7" fmla="*/ 14 h 16"/>
                  <a:gd name="T8" fmla="*/ 1 w 11"/>
                  <a:gd name="T9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1" y="10"/>
                    </a:moveTo>
                    <a:cubicBezTo>
                      <a:pt x="0" y="7"/>
                      <a:pt x="1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5"/>
                      <a:pt x="9" y="10"/>
                      <a:pt x="11" y="14"/>
                    </a:cubicBezTo>
                    <a:cubicBezTo>
                      <a:pt x="8" y="16"/>
                      <a:pt x="3" y="14"/>
                      <a:pt x="1" y="1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5" name="Freeform 5419"/>
              <p:cNvSpPr/>
              <p:nvPr/>
            </p:nvSpPr>
            <p:spPr bwMode="auto">
              <a:xfrm>
                <a:off x="5952" y="2370"/>
                <a:ext cx="35" cy="41"/>
              </a:xfrm>
              <a:custGeom>
                <a:gdLst>
                  <a:gd name="T0" fmla="*/ 15 w 15"/>
                  <a:gd name="T1" fmla="*/ 5 h 17"/>
                  <a:gd name="T2" fmla="*/ 12 w 15"/>
                  <a:gd name="T3" fmla="*/ 12 h 17"/>
                  <a:gd name="T4" fmla="*/ 12 w 15"/>
                  <a:gd name="T5" fmla="*/ 16 h 17"/>
                  <a:gd name="T6" fmla="*/ 3 w 15"/>
                  <a:gd name="T7" fmla="*/ 12 h 17"/>
                  <a:gd name="T8" fmla="*/ 4 w 15"/>
                  <a:gd name="T9" fmla="*/ 0 h 17"/>
                  <a:gd name="T10" fmla="*/ 15 w 15"/>
                  <a:gd name="T11" fmla="*/ 5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7">
                    <a:moveTo>
                      <a:pt x="15" y="5"/>
                    </a:moveTo>
                    <a:cubicBezTo>
                      <a:pt x="14" y="7"/>
                      <a:pt x="12" y="9"/>
                      <a:pt x="12" y="12"/>
                    </a:cubicBezTo>
                    <a:cubicBezTo>
                      <a:pt x="12" y="14"/>
                      <a:pt x="12" y="15"/>
                      <a:pt x="12" y="16"/>
                    </a:cubicBezTo>
                    <a:cubicBezTo>
                      <a:pt x="9" y="17"/>
                      <a:pt x="5" y="15"/>
                      <a:pt x="3" y="12"/>
                    </a:cubicBezTo>
                    <a:cubicBezTo>
                      <a:pt x="0" y="8"/>
                      <a:pt x="1" y="3"/>
                      <a:pt x="4" y="0"/>
                    </a:cubicBezTo>
                    <a:cubicBezTo>
                      <a:pt x="6" y="4"/>
                      <a:pt x="11" y="6"/>
                      <a:pt x="15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6" name="Freeform 5420"/>
              <p:cNvSpPr/>
              <p:nvPr/>
            </p:nvSpPr>
            <p:spPr bwMode="auto">
              <a:xfrm>
                <a:off x="5990" y="2423"/>
                <a:ext cx="35" cy="33"/>
              </a:xfrm>
              <a:custGeom>
                <a:gdLst>
                  <a:gd name="T0" fmla="*/ 13 w 15"/>
                  <a:gd name="T1" fmla="*/ 1 h 14"/>
                  <a:gd name="T2" fmla="*/ 15 w 15"/>
                  <a:gd name="T3" fmla="*/ 12 h 14"/>
                  <a:gd name="T4" fmla="*/ 3 w 15"/>
                  <a:gd name="T5" fmla="*/ 11 h 14"/>
                  <a:gd name="T6" fmla="*/ 1 w 15"/>
                  <a:gd name="T7" fmla="*/ 0 h 14"/>
                  <a:gd name="T8" fmla="*/ 13 w 15"/>
                  <a:gd name="T9" fmla="*/ 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13" y="1"/>
                    </a:moveTo>
                    <a:cubicBezTo>
                      <a:pt x="11" y="4"/>
                      <a:pt x="13" y="9"/>
                      <a:pt x="15" y="12"/>
                    </a:cubicBezTo>
                    <a:cubicBezTo>
                      <a:pt x="11" y="14"/>
                      <a:pt x="6" y="14"/>
                      <a:pt x="3" y="11"/>
                    </a:cubicBezTo>
                    <a:cubicBezTo>
                      <a:pt x="0" y="8"/>
                      <a:pt x="0" y="4"/>
                      <a:pt x="1" y="0"/>
                    </a:cubicBezTo>
                    <a:cubicBezTo>
                      <a:pt x="4" y="2"/>
                      <a:pt x="9" y="3"/>
                      <a:pt x="13" y="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7" name="Freeform 5421"/>
              <p:cNvSpPr/>
              <p:nvPr/>
            </p:nvSpPr>
            <p:spPr bwMode="auto">
              <a:xfrm>
                <a:off x="5954" y="2406"/>
                <a:ext cx="36" cy="33"/>
              </a:xfrm>
              <a:custGeom>
                <a:gdLst>
                  <a:gd name="T0" fmla="*/ 12 w 15"/>
                  <a:gd name="T1" fmla="*/ 3 h 14"/>
                  <a:gd name="T2" fmla="*/ 14 w 15"/>
                  <a:gd name="T3" fmla="*/ 5 h 14"/>
                  <a:gd name="T4" fmla="*/ 15 w 15"/>
                  <a:gd name="T5" fmla="*/ 6 h 14"/>
                  <a:gd name="T6" fmla="*/ 14 w 15"/>
                  <a:gd name="T7" fmla="*/ 13 h 14"/>
                  <a:gd name="T8" fmla="*/ 14 w 15"/>
                  <a:gd name="T9" fmla="*/ 13 h 14"/>
                  <a:gd name="T10" fmla="*/ 4 w 15"/>
                  <a:gd name="T11" fmla="*/ 10 h 14"/>
                  <a:gd name="T12" fmla="*/ 2 w 15"/>
                  <a:gd name="T13" fmla="*/ 0 h 14"/>
                  <a:gd name="T14" fmla="*/ 12 w 15"/>
                  <a:gd name="T15" fmla="*/ 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4">
                    <a:moveTo>
                      <a:pt x="12" y="3"/>
                    </a:moveTo>
                    <a:cubicBezTo>
                      <a:pt x="13" y="4"/>
                      <a:pt x="13" y="5"/>
                      <a:pt x="14" y="5"/>
                    </a:cubicBezTo>
                    <a:cubicBezTo>
                      <a:pt x="14" y="6"/>
                      <a:pt x="15" y="6"/>
                      <a:pt x="15" y="6"/>
                    </a:cubicBezTo>
                    <a:cubicBezTo>
                      <a:pt x="14" y="8"/>
                      <a:pt x="14" y="10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0" y="14"/>
                      <a:pt x="6" y="12"/>
                      <a:pt x="4" y="10"/>
                    </a:cubicBezTo>
                    <a:cubicBezTo>
                      <a:pt x="2" y="8"/>
                      <a:pt x="0" y="3"/>
                      <a:pt x="2" y="0"/>
                    </a:cubicBezTo>
                    <a:cubicBezTo>
                      <a:pt x="5" y="3"/>
                      <a:pt x="8" y="4"/>
                      <a:pt x="12" y="3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8" name="Freeform 5422"/>
              <p:cNvSpPr/>
              <p:nvPr/>
            </p:nvSpPr>
            <p:spPr bwMode="auto">
              <a:xfrm>
                <a:off x="5985" y="2382"/>
                <a:ext cx="38" cy="45"/>
              </a:xfrm>
              <a:custGeom>
                <a:gdLst>
                  <a:gd name="T0" fmla="*/ 4 w 16"/>
                  <a:gd name="T1" fmla="*/ 0 h 19"/>
                  <a:gd name="T2" fmla="*/ 11 w 16"/>
                  <a:gd name="T3" fmla="*/ 11 h 19"/>
                  <a:gd name="T4" fmla="*/ 16 w 16"/>
                  <a:gd name="T5" fmla="*/ 16 h 19"/>
                  <a:gd name="T6" fmla="*/ 2 w 16"/>
                  <a:gd name="T7" fmla="*/ 14 h 19"/>
                  <a:gd name="T8" fmla="*/ 0 w 16"/>
                  <a:gd name="T9" fmla="*/ 7 h 19"/>
                  <a:gd name="T10" fmla="*/ 4 w 16"/>
                  <a:gd name="T11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9">
                    <a:moveTo>
                      <a:pt x="4" y="0"/>
                    </a:moveTo>
                    <a:cubicBezTo>
                      <a:pt x="6" y="4"/>
                      <a:pt x="8" y="8"/>
                      <a:pt x="11" y="11"/>
                    </a:cubicBezTo>
                    <a:cubicBezTo>
                      <a:pt x="13" y="13"/>
                      <a:pt x="14" y="14"/>
                      <a:pt x="16" y="16"/>
                    </a:cubicBezTo>
                    <a:cubicBezTo>
                      <a:pt x="12" y="19"/>
                      <a:pt x="6" y="17"/>
                      <a:pt x="2" y="14"/>
                    </a:cubicBezTo>
                    <a:cubicBezTo>
                      <a:pt x="0" y="12"/>
                      <a:pt x="0" y="10"/>
                      <a:pt x="0" y="7"/>
                    </a:cubicBezTo>
                    <a:cubicBezTo>
                      <a:pt x="0" y="4"/>
                      <a:pt x="2" y="3"/>
                      <a:pt x="4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9" name="Freeform 5423"/>
              <p:cNvSpPr/>
              <p:nvPr/>
            </p:nvSpPr>
            <p:spPr bwMode="auto">
              <a:xfrm>
                <a:off x="6018" y="2423"/>
                <a:ext cx="43" cy="38"/>
              </a:xfrm>
              <a:custGeom>
                <a:gdLst>
                  <a:gd name="T0" fmla="*/ 6 w 18"/>
                  <a:gd name="T1" fmla="*/ 13 h 16"/>
                  <a:gd name="T2" fmla="*/ 3 w 18"/>
                  <a:gd name="T3" fmla="*/ 0 h 16"/>
                  <a:gd name="T4" fmla="*/ 18 w 18"/>
                  <a:gd name="T5" fmla="*/ 10 h 16"/>
                  <a:gd name="T6" fmla="*/ 6 w 18"/>
                  <a:gd name="T7" fmla="*/ 1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6">
                    <a:moveTo>
                      <a:pt x="6" y="13"/>
                    </a:moveTo>
                    <a:cubicBezTo>
                      <a:pt x="3" y="11"/>
                      <a:pt x="0" y="3"/>
                      <a:pt x="3" y="0"/>
                    </a:cubicBezTo>
                    <a:cubicBezTo>
                      <a:pt x="8" y="4"/>
                      <a:pt x="13" y="7"/>
                      <a:pt x="18" y="10"/>
                    </a:cubicBezTo>
                    <a:cubicBezTo>
                      <a:pt x="16" y="15"/>
                      <a:pt x="10" y="16"/>
                      <a:pt x="6" y="1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0" name="Freeform 5424"/>
              <p:cNvSpPr/>
              <p:nvPr/>
            </p:nvSpPr>
            <p:spPr bwMode="auto">
              <a:xfrm>
                <a:off x="6054" y="2480"/>
                <a:ext cx="40" cy="30"/>
              </a:xfrm>
              <a:custGeom>
                <a:gdLst>
                  <a:gd name="T0" fmla="*/ 9 w 17"/>
                  <a:gd name="T1" fmla="*/ 0 h 13"/>
                  <a:gd name="T2" fmla="*/ 11 w 17"/>
                  <a:gd name="T3" fmla="*/ 1 h 13"/>
                  <a:gd name="T4" fmla="*/ 11 w 17"/>
                  <a:gd name="T5" fmla="*/ 1 h 13"/>
                  <a:gd name="T6" fmla="*/ 17 w 17"/>
                  <a:gd name="T7" fmla="*/ 9 h 13"/>
                  <a:gd name="T8" fmla="*/ 7 w 17"/>
                  <a:gd name="T9" fmla="*/ 12 h 13"/>
                  <a:gd name="T10" fmla="*/ 0 w 17"/>
                  <a:gd name="T11" fmla="*/ 4 h 13"/>
                  <a:gd name="T12" fmla="*/ 9 w 17"/>
                  <a:gd name="T13" fmla="*/ 0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9" y="0"/>
                    </a:move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4"/>
                      <a:pt x="14" y="8"/>
                      <a:pt x="17" y="9"/>
                    </a:cubicBezTo>
                    <a:cubicBezTo>
                      <a:pt x="14" y="12"/>
                      <a:pt x="10" y="13"/>
                      <a:pt x="7" y="12"/>
                    </a:cubicBezTo>
                    <a:cubicBezTo>
                      <a:pt x="3" y="11"/>
                      <a:pt x="1" y="8"/>
                      <a:pt x="0" y="4"/>
                    </a:cubicBezTo>
                    <a:cubicBezTo>
                      <a:pt x="4" y="4"/>
                      <a:pt x="7" y="3"/>
                      <a:pt x="9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1" name="Freeform 5425"/>
              <p:cNvSpPr/>
              <p:nvPr/>
            </p:nvSpPr>
            <p:spPr bwMode="auto">
              <a:xfrm>
                <a:off x="6009" y="2506"/>
                <a:ext cx="28" cy="54"/>
              </a:xfrm>
              <a:custGeom>
                <a:gdLst>
                  <a:gd name="T0" fmla="*/ 12 w 12"/>
                  <a:gd name="T1" fmla="*/ 10 h 23"/>
                  <a:gd name="T2" fmla="*/ 11 w 12"/>
                  <a:gd name="T3" fmla="*/ 14 h 23"/>
                  <a:gd name="T4" fmla="*/ 6 w 12"/>
                  <a:gd name="T5" fmla="*/ 22 h 23"/>
                  <a:gd name="T6" fmla="*/ 3 w 12"/>
                  <a:gd name="T7" fmla="*/ 12 h 23"/>
                  <a:gd name="T8" fmla="*/ 7 w 12"/>
                  <a:gd name="T9" fmla="*/ 5 h 23"/>
                  <a:gd name="T10" fmla="*/ 11 w 12"/>
                  <a:gd name="T11" fmla="*/ 0 h 23"/>
                  <a:gd name="T12" fmla="*/ 12 w 12"/>
                  <a:gd name="T13" fmla="*/ 1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3">
                    <a:moveTo>
                      <a:pt x="12" y="10"/>
                    </a:moveTo>
                    <a:cubicBezTo>
                      <a:pt x="12" y="11"/>
                      <a:pt x="11" y="13"/>
                      <a:pt x="11" y="14"/>
                    </a:cubicBezTo>
                    <a:cubicBezTo>
                      <a:pt x="11" y="18"/>
                      <a:pt x="10" y="23"/>
                      <a:pt x="6" y="22"/>
                    </a:cubicBezTo>
                    <a:cubicBezTo>
                      <a:pt x="0" y="22"/>
                      <a:pt x="1" y="15"/>
                      <a:pt x="3" y="12"/>
                    </a:cubicBezTo>
                    <a:cubicBezTo>
                      <a:pt x="4" y="9"/>
                      <a:pt x="6" y="7"/>
                      <a:pt x="7" y="5"/>
                    </a:cubicBezTo>
                    <a:cubicBezTo>
                      <a:pt x="9" y="3"/>
                      <a:pt x="10" y="2"/>
                      <a:pt x="11" y="0"/>
                    </a:cubicBezTo>
                    <a:cubicBezTo>
                      <a:pt x="12" y="3"/>
                      <a:pt x="12" y="7"/>
                      <a:pt x="12" y="1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2" name="Freeform 5426"/>
              <p:cNvSpPr/>
              <p:nvPr/>
            </p:nvSpPr>
            <p:spPr bwMode="auto">
              <a:xfrm>
                <a:off x="5919" y="2385"/>
                <a:ext cx="180" cy="142"/>
              </a:xfrm>
              <a:custGeom>
                <a:gdLst>
                  <a:gd name="T0" fmla="*/ 14 w 76"/>
                  <a:gd name="T1" fmla="*/ 5 h 60"/>
                  <a:gd name="T2" fmla="*/ 15 w 76"/>
                  <a:gd name="T3" fmla="*/ 5 h 60"/>
                  <a:gd name="T4" fmla="*/ 16 w 76"/>
                  <a:gd name="T5" fmla="*/ 8 h 60"/>
                  <a:gd name="T6" fmla="*/ 15 w 76"/>
                  <a:gd name="T7" fmla="*/ 11 h 60"/>
                  <a:gd name="T8" fmla="*/ 16 w 76"/>
                  <a:gd name="T9" fmla="*/ 18 h 60"/>
                  <a:gd name="T10" fmla="*/ 29 w 76"/>
                  <a:gd name="T11" fmla="*/ 23 h 60"/>
                  <a:gd name="T12" fmla="*/ 29 w 76"/>
                  <a:gd name="T13" fmla="*/ 23 h 60"/>
                  <a:gd name="T14" fmla="*/ 32 w 76"/>
                  <a:gd name="T15" fmla="*/ 27 h 60"/>
                  <a:gd name="T16" fmla="*/ 35 w 76"/>
                  <a:gd name="T17" fmla="*/ 30 h 60"/>
                  <a:gd name="T18" fmla="*/ 40 w 76"/>
                  <a:gd name="T19" fmla="*/ 42 h 60"/>
                  <a:gd name="T20" fmla="*/ 52 w 76"/>
                  <a:gd name="T21" fmla="*/ 41 h 60"/>
                  <a:gd name="T22" fmla="*/ 55 w 76"/>
                  <a:gd name="T23" fmla="*/ 43 h 60"/>
                  <a:gd name="T24" fmla="*/ 56 w 76"/>
                  <a:gd name="T25" fmla="*/ 43 h 60"/>
                  <a:gd name="T26" fmla="*/ 63 w 76"/>
                  <a:gd name="T27" fmla="*/ 53 h 60"/>
                  <a:gd name="T28" fmla="*/ 75 w 76"/>
                  <a:gd name="T29" fmla="*/ 50 h 60"/>
                  <a:gd name="T30" fmla="*/ 75 w 76"/>
                  <a:gd name="T31" fmla="*/ 50 h 60"/>
                  <a:gd name="T32" fmla="*/ 76 w 76"/>
                  <a:gd name="T33" fmla="*/ 50 h 60"/>
                  <a:gd name="T34" fmla="*/ 66 w 76"/>
                  <a:gd name="T35" fmla="*/ 60 h 60"/>
                  <a:gd name="T36" fmla="*/ 60 w 76"/>
                  <a:gd name="T37" fmla="*/ 59 h 60"/>
                  <a:gd name="T38" fmla="*/ 51 w 76"/>
                  <a:gd name="T39" fmla="*/ 49 h 60"/>
                  <a:gd name="T40" fmla="*/ 50 w 76"/>
                  <a:gd name="T41" fmla="*/ 49 h 60"/>
                  <a:gd name="T42" fmla="*/ 28 w 76"/>
                  <a:gd name="T43" fmla="*/ 32 h 60"/>
                  <a:gd name="T44" fmla="*/ 28 w 76"/>
                  <a:gd name="T45" fmla="*/ 32 h 60"/>
                  <a:gd name="T46" fmla="*/ 27 w 76"/>
                  <a:gd name="T47" fmla="*/ 31 h 60"/>
                  <a:gd name="T48" fmla="*/ 12 w 76"/>
                  <a:gd name="T49" fmla="*/ 24 h 60"/>
                  <a:gd name="T50" fmla="*/ 9 w 76"/>
                  <a:gd name="T51" fmla="*/ 10 h 60"/>
                  <a:gd name="T52" fmla="*/ 8 w 76"/>
                  <a:gd name="T53" fmla="*/ 9 h 60"/>
                  <a:gd name="T54" fmla="*/ 2 w 76"/>
                  <a:gd name="T55" fmla="*/ 6 h 60"/>
                  <a:gd name="T56" fmla="*/ 0 w 76"/>
                  <a:gd name="T57" fmla="*/ 5 h 60"/>
                  <a:gd name="T58" fmla="*/ 6 w 76"/>
                  <a:gd name="T59" fmla="*/ 0 h 60"/>
                  <a:gd name="T60" fmla="*/ 14 w 76"/>
                  <a:gd name="T61" fmla="*/ 5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6" h="60"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5" y="6"/>
                      <a:pt x="16" y="7"/>
                      <a:pt x="16" y="8"/>
                    </a:cubicBezTo>
                    <a:cubicBezTo>
                      <a:pt x="15" y="9"/>
                      <a:pt x="15" y="10"/>
                      <a:pt x="15" y="11"/>
                    </a:cubicBezTo>
                    <a:cubicBezTo>
                      <a:pt x="15" y="14"/>
                      <a:pt x="15" y="16"/>
                      <a:pt x="16" y="18"/>
                    </a:cubicBezTo>
                    <a:cubicBezTo>
                      <a:pt x="19" y="22"/>
                      <a:pt x="25" y="25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0" y="25"/>
                      <a:pt x="31" y="26"/>
                      <a:pt x="32" y="27"/>
                    </a:cubicBezTo>
                    <a:cubicBezTo>
                      <a:pt x="33" y="29"/>
                      <a:pt x="34" y="30"/>
                      <a:pt x="35" y="30"/>
                    </a:cubicBezTo>
                    <a:cubicBezTo>
                      <a:pt x="35" y="35"/>
                      <a:pt x="36" y="39"/>
                      <a:pt x="40" y="42"/>
                    </a:cubicBezTo>
                    <a:cubicBezTo>
                      <a:pt x="44" y="44"/>
                      <a:pt x="49" y="44"/>
                      <a:pt x="52" y="41"/>
                    </a:cubicBezTo>
                    <a:cubicBezTo>
                      <a:pt x="53" y="42"/>
                      <a:pt x="54" y="43"/>
                      <a:pt x="55" y="43"/>
                    </a:cubicBezTo>
                    <a:cubicBezTo>
                      <a:pt x="55" y="43"/>
                      <a:pt x="56" y="43"/>
                      <a:pt x="56" y="43"/>
                    </a:cubicBezTo>
                    <a:cubicBezTo>
                      <a:pt x="55" y="48"/>
                      <a:pt x="59" y="52"/>
                      <a:pt x="63" y="53"/>
                    </a:cubicBezTo>
                    <a:cubicBezTo>
                      <a:pt x="67" y="55"/>
                      <a:pt x="72" y="54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6" y="50"/>
                      <a:pt x="76" y="5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4" y="60"/>
                      <a:pt x="62" y="60"/>
                      <a:pt x="60" y="59"/>
                    </a:cubicBezTo>
                    <a:cubicBezTo>
                      <a:pt x="56" y="57"/>
                      <a:pt x="51" y="54"/>
                      <a:pt x="51" y="49"/>
                    </a:cubicBezTo>
                    <a:cubicBezTo>
                      <a:pt x="51" y="49"/>
                      <a:pt x="50" y="48"/>
                      <a:pt x="50" y="49"/>
                    </a:cubicBezTo>
                    <a:cubicBezTo>
                      <a:pt x="39" y="53"/>
                      <a:pt x="28" y="4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1"/>
                      <a:pt x="28" y="31"/>
                      <a:pt x="27" y="31"/>
                    </a:cubicBezTo>
                    <a:cubicBezTo>
                      <a:pt x="22" y="31"/>
                      <a:pt x="16" y="28"/>
                      <a:pt x="12" y="24"/>
                    </a:cubicBezTo>
                    <a:cubicBezTo>
                      <a:pt x="10" y="21"/>
                      <a:pt x="8" y="14"/>
                      <a:pt x="9" y="10"/>
                    </a:cubicBezTo>
                    <a:cubicBezTo>
                      <a:pt x="9" y="10"/>
                      <a:pt x="9" y="9"/>
                      <a:pt x="8" y="9"/>
                    </a:cubicBezTo>
                    <a:cubicBezTo>
                      <a:pt x="6" y="8"/>
                      <a:pt x="4" y="8"/>
                      <a:pt x="2" y="6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3"/>
                      <a:pt x="11" y="5"/>
                      <a:pt x="14" y="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3" name="Freeform 5427"/>
              <p:cNvSpPr/>
              <p:nvPr/>
            </p:nvSpPr>
            <p:spPr bwMode="auto">
              <a:xfrm>
                <a:off x="5945" y="2465"/>
                <a:ext cx="35" cy="48"/>
              </a:xfrm>
              <a:custGeom>
                <a:gdLst>
                  <a:gd name="T0" fmla="*/ 12 w 15"/>
                  <a:gd name="T1" fmla="*/ 10 h 20"/>
                  <a:gd name="T2" fmla="*/ 3 w 15"/>
                  <a:gd name="T3" fmla="*/ 15 h 20"/>
                  <a:gd name="T4" fmla="*/ 6 w 15"/>
                  <a:gd name="T5" fmla="*/ 6 h 20"/>
                  <a:gd name="T6" fmla="*/ 15 w 15"/>
                  <a:gd name="T7" fmla="*/ 0 h 20"/>
                  <a:gd name="T8" fmla="*/ 12 w 15"/>
                  <a:gd name="T9" fmla="*/ 1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0">
                    <a:moveTo>
                      <a:pt x="12" y="10"/>
                    </a:moveTo>
                    <a:cubicBezTo>
                      <a:pt x="10" y="13"/>
                      <a:pt x="7" y="20"/>
                      <a:pt x="3" y="15"/>
                    </a:cubicBezTo>
                    <a:cubicBezTo>
                      <a:pt x="0" y="12"/>
                      <a:pt x="4" y="8"/>
                      <a:pt x="6" y="6"/>
                    </a:cubicBezTo>
                    <a:cubicBezTo>
                      <a:pt x="9" y="3"/>
                      <a:pt x="12" y="1"/>
                      <a:pt x="15" y="0"/>
                    </a:cubicBezTo>
                    <a:cubicBezTo>
                      <a:pt x="13" y="3"/>
                      <a:pt x="13" y="7"/>
                      <a:pt x="12" y="1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4" name="Freeform 5428"/>
              <p:cNvSpPr/>
              <p:nvPr/>
            </p:nvSpPr>
            <p:spPr bwMode="auto">
              <a:xfrm>
                <a:off x="5888" y="2411"/>
                <a:ext cx="45" cy="47"/>
              </a:xfrm>
              <a:custGeom>
                <a:gdLst>
                  <a:gd name="T0" fmla="*/ 5 w 19"/>
                  <a:gd name="T1" fmla="*/ 16 h 20"/>
                  <a:gd name="T2" fmla="*/ 9 w 19"/>
                  <a:gd name="T3" fmla="*/ 6 h 20"/>
                  <a:gd name="T4" fmla="*/ 19 w 19"/>
                  <a:gd name="T5" fmla="*/ 0 h 20"/>
                  <a:gd name="T6" fmla="*/ 5 w 19"/>
                  <a:gd name="T7" fmla="*/ 16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5" y="16"/>
                    </a:moveTo>
                    <a:cubicBezTo>
                      <a:pt x="0" y="13"/>
                      <a:pt x="7" y="7"/>
                      <a:pt x="9" y="6"/>
                    </a:cubicBezTo>
                    <a:cubicBezTo>
                      <a:pt x="12" y="4"/>
                      <a:pt x="15" y="2"/>
                      <a:pt x="19" y="0"/>
                    </a:cubicBezTo>
                    <a:cubicBezTo>
                      <a:pt x="16" y="6"/>
                      <a:pt x="12" y="20"/>
                      <a:pt x="5" y="1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5" name="Freeform 5429"/>
              <p:cNvSpPr/>
              <p:nvPr/>
            </p:nvSpPr>
            <p:spPr bwMode="auto">
              <a:xfrm>
                <a:off x="6082" y="2468"/>
                <a:ext cx="36" cy="33"/>
              </a:xfrm>
              <a:custGeom>
                <a:gdLst>
                  <a:gd name="T0" fmla="*/ 8 w 15"/>
                  <a:gd name="T1" fmla="*/ 14 h 14"/>
                  <a:gd name="T2" fmla="*/ 0 w 15"/>
                  <a:gd name="T3" fmla="*/ 6 h 14"/>
                  <a:gd name="T4" fmla="*/ 11 w 15"/>
                  <a:gd name="T5" fmla="*/ 0 h 14"/>
                  <a:gd name="T6" fmla="*/ 15 w 15"/>
                  <a:gd name="T7" fmla="*/ 7 h 14"/>
                  <a:gd name="T8" fmla="*/ 9 w 15"/>
                  <a:gd name="T9" fmla="*/ 14 h 14"/>
                  <a:gd name="T10" fmla="*/ 8 w 15"/>
                  <a:gd name="T11" fmla="*/ 14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8" y="14"/>
                    </a:moveTo>
                    <a:cubicBezTo>
                      <a:pt x="3" y="13"/>
                      <a:pt x="2" y="10"/>
                      <a:pt x="0" y="6"/>
                    </a:cubicBezTo>
                    <a:cubicBezTo>
                      <a:pt x="5" y="7"/>
                      <a:pt x="9" y="4"/>
                      <a:pt x="11" y="0"/>
                    </a:cubicBezTo>
                    <a:cubicBezTo>
                      <a:pt x="11" y="3"/>
                      <a:pt x="13" y="5"/>
                      <a:pt x="15" y="7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8" y="14"/>
                      <a:pt x="8" y="1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6" name="Freeform 5430"/>
              <p:cNvSpPr/>
              <p:nvPr/>
            </p:nvSpPr>
            <p:spPr bwMode="auto">
              <a:xfrm>
                <a:off x="6004" y="2453"/>
                <a:ext cx="35" cy="34"/>
              </a:xfrm>
              <a:custGeom>
                <a:gdLst>
                  <a:gd name="T0" fmla="*/ 9 w 15"/>
                  <a:gd name="T1" fmla="*/ 0 h 14"/>
                  <a:gd name="T2" fmla="*/ 10 w 15"/>
                  <a:gd name="T3" fmla="*/ 0 h 14"/>
                  <a:gd name="T4" fmla="*/ 12 w 15"/>
                  <a:gd name="T5" fmla="*/ 2 h 14"/>
                  <a:gd name="T6" fmla="*/ 15 w 15"/>
                  <a:gd name="T7" fmla="*/ 11 h 14"/>
                  <a:gd name="T8" fmla="*/ 5 w 15"/>
                  <a:gd name="T9" fmla="*/ 12 h 14"/>
                  <a:gd name="T10" fmla="*/ 1 w 15"/>
                  <a:gd name="T11" fmla="*/ 7 h 14"/>
                  <a:gd name="T12" fmla="*/ 0 w 15"/>
                  <a:gd name="T13" fmla="*/ 2 h 14"/>
                  <a:gd name="T14" fmla="*/ 9 w 15"/>
                  <a:gd name="T15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4">
                    <a:moveTo>
                      <a:pt x="9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1"/>
                      <a:pt x="12" y="2"/>
                      <a:pt x="12" y="2"/>
                    </a:cubicBezTo>
                    <a:cubicBezTo>
                      <a:pt x="11" y="5"/>
                      <a:pt x="13" y="9"/>
                      <a:pt x="15" y="11"/>
                    </a:cubicBezTo>
                    <a:cubicBezTo>
                      <a:pt x="12" y="14"/>
                      <a:pt x="8" y="13"/>
                      <a:pt x="5" y="12"/>
                    </a:cubicBezTo>
                    <a:cubicBezTo>
                      <a:pt x="3" y="10"/>
                      <a:pt x="2" y="8"/>
                      <a:pt x="1" y="7"/>
                    </a:cubicBezTo>
                    <a:cubicBezTo>
                      <a:pt x="0" y="5"/>
                      <a:pt x="1" y="3"/>
                      <a:pt x="0" y="2"/>
                    </a:cubicBezTo>
                    <a:cubicBezTo>
                      <a:pt x="3" y="2"/>
                      <a:pt x="6" y="1"/>
                      <a:pt x="9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7" name="Freeform 5431"/>
              <p:cNvSpPr/>
              <p:nvPr/>
            </p:nvSpPr>
            <p:spPr bwMode="auto">
              <a:xfrm>
                <a:off x="6035" y="2453"/>
                <a:ext cx="38" cy="34"/>
              </a:xfrm>
              <a:custGeom>
                <a:gdLst>
                  <a:gd name="T0" fmla="*/ 1 w 16"/>
                  <a:gd name="T1" fmla="*/ 3 h 14"/>
                  <a:gd name="T2" fmla="*/ 11 w 16"/>
                  <a:gd name="T3" fmla="*/ 0 h 14"/>
                  <a:gd name="T4" fmla="*/ 12 w 16"/>
                  <a:gd name="T5" fmla="*/ 5 h 14"/>
                  <a:gd name="T6" fmla="*/ 16 w 16"/>
                  <a:gd name="T7" fmla="*/ 10 h 14"/>
                  <a:gd name="T8" fmla="*/ 16 w 16"/>
                  <a:gd name="T9" fmla="*/ 10 h 14"/>
                  <a:gd name="T10" fmla="*/ 6 w 16"/>
                  <a:gd name="T11" fmla="*/ 12 h 14"/>
                  <a:gd name="T12" fmla="*/ 1 w 16"/>
                  <a:gd name="T13" fmla="*/ 3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1" y="3"/>
                    </a:moveTo>
                    <a:cubicBezTo>
                      <a:pt x="4" y="4"/>
                      <a:pt x="8" y="3"/>
                      <a:pt x="11" y="0"/>
                    </a:cubicBezTo>
                    <a:cubicBezTo>
                      <a:pt x="11" y="2"/>
                      <a:pt x="11" y="3"/>
                      <a:pt x="12" y="5"/>
                    </a:cubicBezTo>
                    <a:cubicBezTo>
                      <a:pt x="13" y="7"/>
                      <a:pt x="14" y="9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4"/>
                      <a:pt x="9" y="14"/>
                      <a:pt x="6" y="12"/>
                    </a:cubicBezTo>
                    <a:cubicBezTo>
                      <a:pt x="3" y="11"/>
                      <a:pt x="0" y="6"/>
                      <a:pt x="1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8" name="Freeform 5432"/>
              <p:cNvSpPr/>
              <p:nvPr/>
            </p:nvSpPr>
            <p:spPr bwMode="auto">
              <a:xfrm>
                <a:off x="6063" y="2449"/>
                <a:ext cx="43" cy="31"/>
              </a:xfrm>
              <a:custGeom>
                <a:gdLst>
                  <a:gd name="T0" fmla="*/ 2 w 18"/>
                  <a:gd name="T1" fmla="*/ 8 h 13"/>
                  <a:gd name="T2" fmla="*/ 1 w 18"/>
                  <a:gd name="T3" fmla="*/ 0 h 13"/>
                  <a:gd name="T4" fmla="*/ 18 w 18"/>
                  <a:gd name="T5" fmla="*/ 5 h 13"/>
                  <a:gd name="T6" fmla="*/ 8 w 18"/>
                  <a:gd name="T7" fmla="*/ 12 h 13"/>
                  <a:gd name="T8" fmla="*/ 2 w 18"/>
                  <a:gd name="T9" fmla="*/ 8 h 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3">
                    <a:moveTo>
                      <a:pt x="2" y="8"/>
                    </a:moveTo>
                    <a:cubicBezTo>
                      <a:pt x="1" y="6"/>
                      <a:pt x="0" y="2"/>
                      <a:pt x="1" y="0"/>
                    </a:cubicBezTo>
                    <a:cubicBezTo>
                      <a:pt x="7" y="2"/>
                      <a:pt x="12" y="4"/>
                      <a:pt x="18" y="5"/>
                    </a:cubicBezTo>
                    <a:cubicBezTo>
                      <a:pt x="17" y="10"/>
                      <a:pt x="13" y="13"/>
                      <a:pt x="8" y="12"/>
                    </a:cubicBezTo>
                    <a:cubicBezTo>
                      <a:pt x="6" y="12"/>
                      <a:pt x="4" y="10"/>
                      <a:pt x="2" y="8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9" name="Freeform 5433"/>
              <p:cNvSpPr/>
              <p:nvPr/>
            </p:nvSpPr>
            <p:spPr bwMode="auto">
              <a:xfrm>
                <a:off x="6113" y="2463"/>
                <a:ext cx="23" cy="19"/>
              </a:xfrm>
              <a:custGeom>
                <a:gdLst>
                  <a:gd name="T0" fmla="*/ 0 w 10"/>
                  <a:gd name="T1" fmla="*/ 0 h 8"/>
                  <a:gd name="T2" fmla="*/ 10 w 10"/>
                  <a:gd name="T3" fmla="*/ 1 h 8"/>
                  <a:gd name="T4" fmla="*/ 3 w 10"/>
                  <a:gd name="T5" fmla="*/ 8 h 8"/>
                  <a:gd name="T6" fmla="*/ 0 w 10"/>
                  <a:gd name="T7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0"/>
                    </a:moveTo>
                    <a:cubicBezTo>
                      <a:pt x="3" y="0"/>
                      <a:pt x="7" y="1"/>
                      <a:pt x="10" y="1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6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0" name="Freeform 5434"/>
              <p:cNvSpPr/>
              <p:nvPr/>
            </p:nvSpPr>
            <p:spPr bwMode="auto">
              <a:xfrm>
                <a:off x="5980" y="2318"/>
                <a:ext cx="180" cy="143"/>
              </a:xfrm>
              <a:custGeom>
                <a:gdLst>
                  <a:gd name="T0" fmla="*/ 14 w 76"/>
                  <a:gd name="T1" fmla="*/ 20 h 60"/>
                  <a:gd name="T2" fmla="*/ 72 w 76"/>
                  <a:gd name="T3" fmla="*/ 52 h 60"/>
                  <a:gd name="T4" fmla="*/ 75 w 76"/>
                  <a:gd name="T5" fmla="*/ 52 h 60"/>
                  <a:gd name="T6" fmla="*/ 76 w 76"/>
                  <a:gd name="T7" fmla="*/ 53 h 60"/>
                  <a:gd name="T8" fmla="*/ 68 w 76"/>
                  <a:gd name="T9" fmla="*/ 60 h 60"/>
                  <a:gd name="T10" fmla="*/ 58 w 76"/>
                  <a:gd name="T11" fmla="*/ 59 h 60"/>
                  <a:gd name="T12" fmla="*/ 18 w 76"/>
                  <a:gd name="T13" fmla="*/ 40 h 60"/>
                  <a:gd name="T14" fmla="*/ 0 w 76"/>
                  <a:gd name="T15" fmla="*/ 8 h 60"/>
                  <a:gd name="T16" fmla="*/ 8 w 76"/>
                  <a:gd name="T17" fmla="*/ 0 h 60"/>
                  <a:gd name="T18" fmla="*/ 14 w 76"/>
                  <a:gd name="T19" fmla="*/ 20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60">
                    <a:moveTo>
                      <a:pt x="14" y="20"/>
                    </a:moveTo>
                    <a:cubicBezTo>
                      <a:pt x="25" y="41"/>
                      <a:pt x="48" y="51"/>
                      <a:pt x="72" y="52"/>
                    </a:cubicBezTo>
                    <a:cubicBezTo>
                      <a:pt x="73" y="52"/>
                      <a:pt x="74" y="52"/>
                      <a:pt x="75" y="52"/>
                    </a:cubicBezTo>
                    <a:cubicBezTo>
                      <a:pt x="76" y="53"/>
                      <a:pt x="76" y="53"/>
                      <a:pt x="76" y="53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5" y="60"/>
                      <a:pt x="61" y="60"/>
                      <a:pt x="58" y="59"/>
                    </a:cubicBezTo>
                    <a:cubicBezTo>
                      <a:pt x="43" y="57"/>
                      <a:pt x="29" y="51"/>
                      <a:pt x="18" y="40"/>
                    </a:cubicBezTo>
                    <a:cubicBezTo>
                      <a:pt x="9" y="31"/>
                      <a:pt x="3" y="20"/>
                      <a:pt x="0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7"/>
                      <a:pt x="10" y="13"/>
                      <a:pt x="14" y="2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1" name="Freeform 5435"/>
              <p:cNvSpPr>
                <a:spLocks noEditPoints="1"/>
              </p:cNvSpPr>
              <p:nvPr/>
            </p:nvSpPr>
            <p:spPr bwMode="auto">
              <a:xfrm>
                <a:off x="5886" y="2396"/>
                <a:ext cx="189" cy="169"/>
              </a:xfrm>
              <a:custGeom>
                <a:gdLst>
                  <a:gd name="T0" fmla="*/ 14 w 80"/>
                  <a:gd name="T1" fmla="*/ 0 h 71"/>
                  <a:gd name="T2" fmla="*/ 13 w 80"/>
                  <a:gd name="T3" fmla="*/ 1 h 71"/>
                  <a:gd name="T4" fmla="*/ 19 w 80"/>
                  <a:gd name="T5" fmla="*/ 5 h 71"/>
                  <a:gd name="T6" fmla="*/ 13 w 80"/>
                  <a:gd name="T7" fmla="*/ 8 h 71"/>
                  <a:gd name="T8" fmla="*/ 7 w 80"/>
                  <a:gd name="T9" fmla="*/ 12 h 71"/>
                  <a:gd name="T10" fmla="*/ 4 w 80"/>
                  <a:gd name="T11" fmla="*/ 22 h 71"/>
                  <a:gd name="T12" fmla="*/ 12 w 80"/>
                  <a:gd name="T13" fmla="*/ 22 h 71"/>
                  <a:gd name="T14" fmla="*/ 21 w 80"/>
                  <a:gd name="T15" fmla="*/ 8 h 71"/>
                  <a:gd name="T16" fmla="*/ 25 w 80"/>
                  <a:gd name="T17" fmla="*/ 20 h 71"/>
                  <a:gd name="T18" fmla="*/ 39 w 80"/>
                  <a:gd name="T19" fmla="*/ 27 h 71"/>
                  <a:gd name="T20" fmla="*/ 27 w 80"/>
                  <a:gd name="T21" fmla="*/ 46 h 71"/>
                  <a:gd name="T22" fmla="*/ 36 w 80"/>
                  <a:gd name="T23" fmla="*/ 45 h 71"/>
                  <a:gd name="T24" fmla="*/ 39 w 80"/>
                  <a:gd name="T25" fmla="*/ 38 h 71"/>
                  <a:gd name="T26" fmla="*/ 41 w 80"/>
                  <a:gd name="T27" fmla="*/ 30 h 71"/>
                  <a:gd name="T28" fmla="*/ 62 w 80"/>
                  <a:gd name="T29" fmla="*/ 46 h 71"/>
                  <a:gd name="T30" fmla="*/ 56 w 80"/>
                  <a:gd name="T31" fmla="*/ 52 h 71"/>
                  <a:gd name="T32" fmla="*/ 52 w 80"/>
                  <a:gd name="T33" fmla="*/ 60 h 71"/>
                  <a:gd name="T34" fmla="*/ 57 w 80"/>
                  <a:gd name="T35" fmla="*/ 70 h 71"/>
                  <a:gd name="T36" fmla="*/ 65 w 80"/>
                  <a:gd name="T37" fmla="*/ 63 h 71"/>
                  <a:gd name="T38" fmla="*/ 65 w 80"/>
                  <a:gd name="T39" fmla="*/ 57 h 71"/>
                  <a:gd name="T40" fmla="*/ 65 w 80"/>
                  <a:gd name="T41" fmla="*/ 50 h 71"/>
                  <a:gd name="T42" fmla="*/ 73 w 80"/>
                  <a:gd name="T43" fmla="*/ 56 h 71"/>
                  <a:gd name="T44" fmla="*/ 78 w 80"/>
                  <a:gd name="T45" fmla="*/ 57 h 71"/>
                  <a:gd name="T46" fmla="*/ 80 w 80"/>
                  <a:gd name="T47" fmla="*/ 55 h 71"/>
                  <a:gd name="T48" fmla="*/ 74 w 80"/>
                  <a:gd name="T49" fmla="*/ 54 h 71"/>
                  <a:gd name="T50" fmla="*/ 65 w 80"/>
                  <a:gd name="T51" fmla="*/ 44 h 71"/>
                  <a:gd name="T52" fmla="*/ 64 w 80"/>
                  <a:gd name="T53" fmla="*/ 44 h 71"/>
                  <a:gd name="T54" fmla="*/ 42 w 80"/>
                  <a:gd name="T55" fmla="*/ 27 h 71"/>
                  <a:gd name="T56" fmla="*/ 42 w 80"/>
                  <a:gd name="T57" fmla="*/ 27 h 71"/>
                  <a:gd name="T58" fmla="*/ 41 w 80"/>
                  <a:gd name="T59" fmla="*/ 26 h 71"/>
                  <a:gd name="T60" fmla="*/ 26 w 80"/>
                  <a:gd name="T61" fmla="*/ 19 h 71"/>
                  <a:gd name="T62" fmla="*/ 23 w 80"/>
                  <a:gd name="T63" fmla="*/ 5 h 71"/>
                  <a:gd name="T64" fmla="*/ 22 w 80"/>
                  <a:gd name="T65" fmla="*/ 4 h 71"/>
                  <a:gd name="T66" fmla="*/ 16 w 80"/>
                  <a:gd name="T67" fmla="*/ 1 h 71"/>
                  <a:gd name="T68" fmla="*/ 14 w 80"/>
                  <a:gd name="T69" fmla="*/ 0 h 71"/>
                  <a:gd name="T70" fmla="*/ 63 w 80"/>
                  <a:gd name="T71" fmla="*/ 46 h 71"/>
                  <a:gd name="T72" fmla="*/ 64 w 80"/>
                  <a:gd name="T73" fmla="*/ 56 h 71"/>
                  <a:gd name="T74" fmla="*/ 63 w 80"/>
                  <a:gd name="T75" fmla="*/ 60 h 71"/>
                  <a:gd name="T76" fmla="*/ 58 w 80"/>
                  <a:gd name="T77" fmla="*/ 68 h 71"/>
                  <a:gd name="T78" fmla="*/ 55 w 80"/>
                  <a:gd name="T79" fmla="*/ 58 h 71"/>
                  <a:gd name="T80" fmla="*/ 59 w 80"/>
                  <a:gd name="T81" fmla="*/ 51 h 71"/>
                  <a:gd name="T82" fmla="*/ 63 w 80"/>
                  <a:gd name="T83" fmla="*/ 46 h 71"/>
                  <a:gd name="T84" fmla="*/ 40 w 80"/>
                  <a:gd name="T85" fmla="*/ 29 h 71"/>
                  <a:gd name="T86" fmla="*/ 37 w 80"/>
                  <a:gd name="T87" fmla="*/ 39 h 71"/>
                  <a:gd name="T88" fmla="*/ 28 w 80"/>
                  <a:gd name="T89" fmla="*/ 44 h 71"/>
                  <a:gd name="T90" fmla="*/ 31 w 80"/>
                  <a:gd name="T91" fmla="*/ 35 h 71"/>
                  <a:gd name="T92" fmla="*/ 40 w 80"/>
                  <a:gd name="T93" fmla="*/ 29 h 71"/>
                  <a:gd name="T94" fmla="*/ 20 w 80"/>
                  <a:gd name="T95" fmla="*/ 6 h 71"/>
                  <a:gd name="T96" fmla="*/ 6 w 80"/>
                  <a:gd name="T97" fmla="*/ 22 h 71"/>
                  <a:gd name="T98" fmla="*/ 10 w 80"/>
                  <a:gd name="T99" fmla="*/ 12 h 71"/>
                  <a:gd name="T100" fmla="*/ 20 w 80"/>
                  <a:gd name="T101" fmla="*/ 6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0" h="71">
                    <a:moveTo>
                      <a:pt x="14" y="0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15" y="3"/>
                      <a:pt x="17" y="4"/>
                      <a:pt x="19" y="5"/>
                    </a:cubicBezTo>
                    <a:cubicBezTo>
                      <a:pt x="17" y="6"/>
                      <a:pt x="15" y="7"/>
                      <a:pt x="13" y="8"/>
                    </a:cubicBezTo>
                    <a:cubicBezTo>
                      <a:pt x="11" y="9"/>
                      <a:pt x="9" y="10"/>
                      <a:pt x="7" y="12"/>
                    </a:cubicBezTo>
                    <a:cubicBezTo>
                      <a:pt x="4" y="14"/>
                      <a:pt x="0" y="19"/>
                      <a:pt x="4" y="22"/>
                    </a:cubicBezTo>
                    <a:cubicBezTo>
                      <a:pt x="6" y="24"/>
                      <a:pt x="10" y="25"/>
                      <a:pt x="12" y="22"/>
                    </a:cubicBezTo>
                    <a:cubicBezTo>
                      <a:pt x="17" y="19"/>
                      <a:pt x="18" y="13"/>
                      <a:pt x="21" y="8"/>
                    </a:cubicBezTo>
                    <a:cubicBezTo>
                      <a:pt x="21" y="12"/>
                      <a:pt x="22" y="17"/>
                      <a:pt x="25" y="20"/>
                    </a:cubicBezTo>
                    <a:cubicBezTo>
                      <a:pt x="28" y="24"/>
                      <a:pt x="33" y="27"/>
                      <a:pt x="39" y="27"/>
                    </a:cubicBezTo>
                    <a:cubicBezTo>
                      <a:pt x="32" y="30"/>
                      <a:pt x="21" y="39"/>
                      <a:pt x="27" y="46"/>
                    </a:cubicBezTo>
                    <a:cubicBezTo>
                      <a:pt x="29" y="49"/>
                      <a:pt x="34" y="48"/>
                      <a:pt x="36" y="45"/>
                    </a:cubicBezTo>
                    <a:cubicBezTo>
                      <a:pt x="37" y="43"/>
                      <a:pt x="38" y="40"/>
                      <a:pt x="39" y="38"/>
                    </a:cubicBezTo>
                    <a:cubicBezTo>
                      <a:pt x="40" y="35"/>
                      <a:pt x="40" y="33"/>
                      <a:pt x="41" y="30"/>
                    </a:cubicBezTo>
                    <a:cubicBezTo>
                      <a:pt x="42" y="40"/>
                      <a:pt x="53" y="48"/>
                      <a:pt x="62" y="46"/>
                    </a:cubicBezTo>
                    <a:cubicBezTo>
                      <a:pt x="60" y="48"/>
                      <a:pt x="58" y="50"/>
                      <a:pt x="56" y="52"/>
                    </a:cubicBezTo>
                    <a:cubicBezTo>
                      <a:pt x="55" y="54"/>
                      <a:pt x="53" y="57"/>
                      <a:pt x="52" y="60"/>
                    </a:cubicBezTo>
                    <a:cubicBezTo>
                      <a:pt x="51" y="64"/>
                      <a:pt x="52" y="69"/>
                      <a:pt x="57" y="70"/>
                    </a:cubicBezTo>
                    <a:cubicBezTo>
                      <a:pt x="62" y="71"/>
                      <a:pt x="64" y="67"/>
                      <a:pt x="65" y="63"/>
                    </a:cubicBezTo>
                    <a:cubicBezTo>
                      <a:pt x="65" y="61"/>
                      <a:pt x="65" y="59"/>
                      <a:pt x="65" y="57"/>
                    </a:cubicBezTo>
                    <a:cubicBezTo>
                      <a:pt x="65" y="55"/>
                      <a:pt x="65" y="52"/>
                      <a:pt x="65" y="50"/>
                    </a:cubicBezTo>
                    <a:cubicBezTo>
                      <a:pt x="67" y="52"/>
                      <a:pt x="70" y="54"/>
                      <a:pt x="73" y="56"/>
                    </a:cubicBezTo>
                    <a:cubicBezTo>
                      <a:pt x="75" y="57"/>
                      <a:pt x="77" y="57"/>
                      <a:pt x="78" y="57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78" y="55"/>
                      <a:pt x="76" y="55"/>
                      <a:pt x="74" y="54"/>
                    </a:cubicBezTo>
                    <a:cubicBezTo>
                      <a:pt x="70" y="52"/>
                      <a:pt x="65" y="49"/>
                      <a:pt x="65" y="44"/>
                    </a:cubicBezTo>
                    <a:cubicBezTo>
                      <a:pt x="65" y="44"/>
                      <a:pt x="64" y="43"/>
                      <a:pt x="64" y="44"/>
                    </a:cubicBezTo>
                    <a:cubicBezTo>
                      <a:pt x="53" y="48"/>
                      <a:pt x="42" y="3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6"/>
                      <a:pt x="42" y="26"/>
                      <a:pt x="41" y="26"/>
                    </a:cubicBezTo>
                    <a:cubicBezTo>
                      <a:pt x="36" y="26"/>
                      <a:pt x="30" y="23"/>
                      <a:pt x="26" y="19"/>
                    </a:cubicBezTo>
                    <a:cubicBezTo>
                      <a:pt x="24" y="16"/>
                      <a:pt x="22" y="9"/>
                      <a:pt x="23" y="5"/>
                    </a:cubicBezTo>
                    <a:cubicBezTo>
                      <a:pt x="23" y="5"/>
                      <a:pt x="23" y="4"/>
                      <a:pt x="22" y="4"/>
                    </a:cubicBezTo>
                    <a:cubicBezTo>
                      <a:pt x="20" y="3"/>
                      <a:pt x="18" y="3"/>
                      <a:pt x="16" y="1"/>
                    </a:cubicBezTo>
                    <a:cubicBezTo>
                      <a:pt x="15" y="1"/>
                      <a:pt x="15" y="0"/>
                      <a:pt x="14" y="0"/>
                    </a:cubicBezTo>
                    <a:close/>
                    <a:moveTo>
                      <a:pt x="63" y="46"/>
                    </a:moveTo>
                    <a:cubicBezTo>
                      <a:pt x="64" y="49"/>
                      <a:pt x="64" y="53"/>
                      <a:pt x="64" y="56"/>
                    </a:cubicBezTo>
                    <a:cubicBezTo>
                      <a:pt x="64" y="57"/>
                      <a:pt x="63" y="59"/>
                      <a:pt x="63" y="60"/>
                    </a:cubicBezTo>
                    <a:cubicBezTo>
                      <a:pt x="63" y="64"/>
                      <a:pt x="62" y="69"/>
                      <a:pt x="58" y="68"/>
                    </a:cubicBezTo>
                    <a:cubicBezTo>
                      <a:pt x="52" y="68"/>
                      <a:pt x="53" y="61"/>
                      <a:pt x="55" y="58"/>
                    </a:cubicBezTo>
                    <a:cubicBezTo>
                      <a:pt x="56" y="55"/>
                      <a:pt x="58" y="53"/>
                      <a:pt x="59" y="51"/>
                    </a:cubicBezTo>
                    <a:cubicBezTo>
                      <a:pt x="61" y="49"/>
                      <a:pt x="62" y="48"/>
                      <a:pt x="63" y="46"/>
                    </a:cubicBezTo>
                    <a:close/>
                    <a:moveTo>
                      <a:pt x="40" y="29"/>
                    </a:moveTo>
                    <a:cubicBezTo>
                      <a:pt x="38" y="32"/>
                      <a:pt x="38" y="36"/>
                      <a:pt x="37" y="39"/>
                    </a:cubicBezTo>
                    <a:cubicBezTo>
                      <a:pt x="35" y="42"/>
                      <a:pt x="32" y="49"/>
                      <a:pt x="28" y="44"/>
                    </a:cubicBezTo>
                    <a:cubicBezTo>
                      <a:pt x="25" y="41"/>
                      <a:pt x="29" y="37"/>
                      <a:pt x="31" y="35"/>
                    </a:cubicBezTo>
                    <a:cubicBezTo>
                      <a:pt x="34" y="32"/>
                      <a:pt x="37" y="30"/>
                      <a:pt x="40" y="29"/>
                    </a:cubicBezTo>
                    <a:close/>
                    <a:moveTo>
                      <a:pt x="20" y="6"/>
                    </a:moveTo>
                    <a:cubicBezTo>
                      <a:pt x="17" y="12"/>
                      <a:pt x="13" y="26"/>
                      <a:pt x="6" y="22"/>
                    </a:cubicBezTo>
                    <a:cubicBezTo>
                      <a:pt x="1" y="19"/>
                      <a:pt x="8" y="13"/>
                      <a:pt x="10" y="12"/>
                    </a:cubicBezTo>
                    <a:cubicBezTo>
                      <a:pt x="13" y="10"/>
                      <a:pt x="16" y="8"/>
                      <a:pt x="2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2" name="Freeform 5436"/>
              <p:cNvSpPr/>
              <p:nvPr/>
            </p:nvSpPr>
            <p:spPr bwMode="auto">
              <a:xfrm>
                <a:off x="5999" y="2313"/>
                <a:ext cx="159" cy="129"/>
              </a:xfrm>
              <a:custGeom>
                <a:gdLst>
                  <a:gd name="T0" fmla="*/ 36 w 67"/>
                  <a:gd name="T1" fmla="*/ 46 h 54"/>
                  <a:gd name="T2" fmla="*/ 65 w 67"/>
                  <a:gd name="T3" fmla="*/ 52 h 54"/>
                  <a:gd name="T4" fmla="*/ 67 w 67"/>
                  <a:gd name="T5" fmla="*/ 54 h 54"/>
                  <a:gd name="T6" fmla="*/ 64 w 67"/>
                  <a:gd name="T7" fmla="*/ 54 h 54"/>
                  <a:gd name="T8" fmla="*/ 6 w 67"/>
                  <a:gd name="T9" fmla="*/ 22 h 54"/>
                  <a:gd name="T10" fmla="*/ 0 w 67"/>
                  <a:gd name="T11" fmla="*/ 2 h 54"/>
                  <a:gd name="T12" fmla="*/ 2 w 67"/>
                  <a:gd name="T13" fmla="*/ 0 h 54"/>
                  <a:gd name="T14" fmla="*/ 36 w 67"/>
                  <a:gd name="T15" fmla="*/ 46 h 5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54">
                    <a:moveTo>
                      <a:pt x="36" y="46"/>
                    </a:moveTo>
                    <a:cubicBezTo>
                      <a:pt x="45" y="50"/>
                      <a:pt x="55" y="52"/>
                      <a:pt x="65" y="52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6" y="54"/>
                      <a:pt x="65" y="54"/>
                      <a:pt x="64" y="54"/>
                    </a:cubicBezTo>
                    <a:cubicBezTo>
                      <a:pt x="40" y="53"/>
                      <a:pt x="17" y="43"/>
                      <a:pt x="6" y="22"/>
                    </a:cubicBezTo>
                    <a:cubicBezTo>
                      <a:pt x="2" y="15"/>
                      <a:pt x="0" y="9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20"/>
                      <a:pt x="17" y="38"/>
                      <a:pt x="36" y="4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3" name="Freeform 5437"/>
              <p:cNvSpPr>
                <a:spLocks noEditPoints="1"/>
              </p:cNvSpPr>
              <p:nvPr/>
            </p:nvSpPr>
            <p:spPr bwMode="auto">
              <a:xfrm>
                <a:off x="5933" y="2337"/>
                <a:ext cx="208" cy="178"/>
              </a:xfrm>
              <a:custGeom>
                <a:gdLst>
                  <a:gd name="T0" fmla="*/ 0 w 88"/>
                  <a:gd name="T1" fmla="*/ 20 h 75"/>
                  <a:gd name="T2" fmla="*/ 9 w 88"/>
                  <a:gd name="T3" fmla="*/ 25 h 75"/>
                  <a:gd name="T4" fmla="*/ 9 w 88"/>
                  <a:gd name="T5" fmla="*/ 31 h 75"/>
                  <a:gd name="T6" fmla="*/ 23 w 88"/>
                  <a:gd name="T7" fmla="*/ 43 h 75"/>
                  <a:gd name="T8" fmla="*/ 26 w 88"/>
                  <a:gd name="T9" fmla="*/ 47 h 75"/>
                  <a:gd name="T10" fmla="*/ 34 w 88"/>
                  <a:gd name="T11" fmla="*/ 62 h 75"/>
                  <a:gd name="T12" fmla="*/ 49 w 88"/>
                  <a:gd name="T13" fmla="*/ 63 h 75"/>
                  <a:gd name="T14" fmla="*/ 57 w 88"/>
                  <a:gd name="T15" fmla="*/ 73 h 75"/>
                  <a:gd name="T16" fmla="*/ 69 w 88"/>
                  <a:gd name="T17" fmla="*/ 70 h 75"/>
                  <a:gd name="T18" fmla="*/ 72 w 88"/>
                  <a:gd name="T19" fmla="*/ 69 h 75"/>
                  <a:gd name="T20" fmla="*/ 63 w 88"/>
                  <a:gd name="T21" fmla="*/ 61 h 75"/>
                  <a:gd name="T22" fmla="*/ 78 w 88"/>
                  <a:gd name="T23" fmla="*/ 62 h 75"/>
                  <a:gd name="T24" fmla="*/ 76 w 88"/>
                  <a:gd name="T25" fmla="*/ 53 h 75"/>
                  <a:gd name="T26" fmla="*/ 88 w 88"/>
                  <a:gd name="T27" fmla="*/ 52 h 75"/>
                  <a:gd name="T28" fmla="*/ 38 w 88"/>
                  <a:gd name="T29" fmla="*/ 32 h 75"/>
                  <a:gd name="T30" fmla="*/ 13 w 88"/>
                  <a:gd name="T31" fmla="*/ 7 h 75"/>
                  <a:gd name="T32" fmla="*/ 9 w 88"/>
                  <a:gd name="T33" fmla="*/ 10 h 75"/>
                  <a:gd name="T34" fmla="*/ 11 w 88"/>
                  <a:gd name="T35" fmla="*/ 13 h 75"/>
                  <a:gd name="T36" fmla="*/ 1 w 88"/>
                  <a:gd name="T37" fmla="*/ 19 h 75"/>
                  <a:gd name="T38" fmla="*/ 14 w 88"/>
                  <a:gd name="T39" fmla="*/ 13 h 75"/>
                  <a:gd name="T40" fmla="*/ 19 w 88"/>
                  <a:gd name="T41" fmla="*/ 3 h 75"/>
                  <a:gd name="T42" fmla="*/ 54 w 88"/>
                  <a:gd name="T43" fmla="*/ 46 h 75"/>
                  <a:gd name="T44" fmla="*/ 39 w 88"/>
                  <a:gd name="T45" fmla="*/ 36 h 75"/>
                  <a:gd name="T46" fmla="*/ 57 w 88"/>
                  <a:gd name="T47" fmla="*/ 55 h 75"/>
                  <a:gd name="T48" fmla="*/ 73 w 88"/>
                  <a:gd name="T49" fmla="*/ 52 h 75"/>
                  <a:gd name="T50" fmla="*/ 57 w 88"/>
                  <a:gd name="T51" fmla="*/ 55 h 75"/>
                  <a:gd name="T52" fmla="*/ 60 w 88"/>
                  <a:gd name="T53" fmla="*/ 60 h 75"/>
                  <a:gd name="T54" fmla="*/ 62 w 88"/>
                  <a:gd name="T55" fmla="*/ 61 h 75"/>
                  <a:gd name="T56" fmla="*/ 58 w 88"/>
                  <a:gd name="T57" fmla="*/ 72 h 75"/>
                  <a:gd name="T58" fmla="*/ 44 w 88"/>
                  <a:gd name="T59" fmla="*/ 52 h 75"/>
                  <a:gd name="T60" fmla="*/ 55 w 88"/>
                  <a:gd name="T61" fmla="*/ 54 h 75"/>
                  <a:gd name="T62" fmla="*/ 59 w 88"/>
                  <a:gd name="T63" fmla="*/ 59 h 75"/>
                  <a:gd name="T64" fmla="*/ 44 w 88"/>
                  <a:gd name="T65" fmla="*/ 52 h 75"/>
                  <a:gd name="T66" fmla="*/ 39 w 88"/>
                  <a:gd name="T67" fmla="*/ 49 h 75"/>
                  <a:gd name="T68" fmla="*/ 42 w 88"/>
                  <a:gd name="T69" fmla="*/ 51 h 75"/>
                  <a:gd name="T70" fmla="*/ 35 w 88"/>
                  <a:gd name="T71" fmla="*/ 61 h 75"/>
                  <a:gd name="T72" fmla="*/ 30 w 88"/>
                  <a:gd name="T73" fmla="*/ 51 h 75"/>
                  <a:gd name="T74" fmla="*/ 37 w 88"/>
                  <a:gd name="T75" fmla="*/ 37 h 75"/>
                  <a:gd name="T76" fmla="*/ 27 w 88"/>
                  <a:gd name="T77" fmla="*/ 47 h 75"/>
                  <a:gd name="T78" fmla="*/ 24 w 88"/>
                  <a:gd name="T79" fmla="*/ 33 h 75"/>
                  <a:gd name="T80" fmla="*/ 26 w 88"/>
                  <a:gd name="T81" fmla="*/ 19 h 75"/>
                  <a:gd name="T82" fmla="*/ 38 w 88"/>
                  <a:gd name="T83" fmla="*/ 35 h 75"/>
                  <a:gd name="T84" fmla="*/ 11 w 88"/>
                  <a:gd name="T85" fmla="*/ 29 h 75"/>
                  <a:gd name="T86" fmla="*/ 23 w 88"/>
                  <a:gd name="T87" fmla="*/ 34 h 75"/>
                  <a:gd name="T88" fmla="*/ 23 w 88"/>
                  <a:gd name="T89" fmla="*/ 42 h 75"/>
                  <a:gd name="T90" fmla="*/ 13 w 88"/>
                  <a:gd name="T91" fmla="*/ 39 h 75"/>
                  <a:gd name="T92" fmla="*/ 12 w 88"/>
                  <a:gd name="T93" fmla="*/ 14 h 75"/>
                  <a:gd name="T94" fmla="*/ 20 w 88"/>
                  <a:gd name="T95" fmla="*/ 26 h 75"/>
                  <a:gd name="T96" fmla="*/ 11 w 88"/>
                  <a:gd name="T97" fmla="*/ 26 h 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8" h="75">
                    <a:moveTo>
                      <a:pt x="1" y="19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2" y="23"/>
                      <a:pt x="5" y="25"/>
                      <a:pt x="8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6"/>
                      <a:pt x="10" y="27"/>
                      <a:pt x="10" y="28"/>
                    </a:cubicBezTo>
                    <a:cubicBezTo>
                      <a:pt x="9" y="29"/>
                      <a:pt x="9" y="30"/>
                      <a:pt x="9" y="31"/>
                    </a:cubicBezTo>
                    <a:cubicBezTo>
                      <a:pt x="9" y="34"/>
                      <a:pt x="9" y="36"/>
                      <a:pt x="10" y="38"/>
                    </a:cubicBezTo>
                    <a:cubicBezTo>
                      <a:pt x="13" y="42"/>
                      <a:pt x="19" y="45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4" y="45"/>
                      <a:pt x="25" y="46"/>
                      <a:pt x="26" y="47"/>
                    </a:cubicBezTo>
                    <a:cubicBezTo>
                      <a:pt x="27" y="49"/>
                      <a:pt x="28" y="50"/>
                      <a:pt x="29" y="50"/>
                    </a:cubicBezTo>
                    <a:cubicBezTo>
                      <a:pt x="29" y="55"/>
                      <a:pt x="30" y="59"/>
                      <a:pt x="34" y="62"/>
                    </a:cubicBezTo>
                    <a:cubicBezTo>
                      <a:pt x="38" y="64"/>
                      <a:pt x="43" y="64"/>
                      <a:pt x="46" y="61"/>
                    </a:cubicBezTo>
                    <a:cubicBezTo>
                      <a:pt x="47" y="62"/>
                      <a:pt x="48" y="63"/>
                      <a:pt x="49" y="63"/>
                    </a:cubicBezTo>
                    <a:cubicBezTo>
                      <a:pt x="49" y="63"/>
                      <a:pt x="50" y="63"/>
                      <a:pt x="50" y="63"/>
                    </a:cubicBezTo>
                    <a:cubicBezTo>
                      <a:pt x="49" y="68"/>
                      <a:pt x="53" y="72"/>
                      <a:pt x="57" y="73"/>
                    </a:cubicBezTo>
                    <a:cubicBezTo>
                      <a:pt x="61" y="75"/>
                      <a:pt x="66" y="74"/>
                      <a:pt x="69" y="70"/>
                    </a:cubicBezTo>
                    <a:cubicBezTo>
                      <a:pt x="69" y="70"/>
                      <a:pt x="69" y="70"/>
                      <a:pt x="69" y="70"/>
                    </a:cubicBezTo>
                    <a:cubicBezTo>
                      <a:pt x="69" y="70"/>
                      <a:pt x="70" y="70"/>
                      <a:pt x="70" y="70"/>
                    </a:cubicBezTo>
                    <a:cubicBezTo>
                      <a:pt x="72" y="69"/>
                      <a:pt x="72" y="69"/>
                      <a:pt x="72" y="69"/>
                    </a:cubicBezTo>
                    <a:cubicBezTo>
                      <a:pt x="71" y="69"/>
                      <a:pt x="71" y="69"/>
                      <a:pt x="71" y="69"/>
                    </a:cubicBezTo>
                    <a:cubicBezTo>
                      <a:pt x="66" y="68"/>
                      <a:pt x="65" y="65"/>
                      <a:pt x="63" y="61"/>
                    </a:cubicBezTo>
                    <a:cubicBezTo>
                      <a:pt x="68" y="62"/>
                      <a:pt x="72" y="59"/>
                      <a:pt x="74" y="55"/>
                    </a:cubicBezTo>
                    <a:cubicBezTo>
                      <a:pt x="74" y="58"/>
                      <a:pt x="76" y="60"/>
                      <a:pt x="78" y="62"/>
                    </a:cubicBezTo>
                    <a:cubicBezTo>
                      <a:pt x="79" y="61"/>
                      <a:pt x="79" y="61"/>
                      <a:pt x="79" y="61"/>
                    </a:cubicBezTo>
                    <a:cubicBezTo>
                      <a:pt x="77" y="59"/>
                      <a:pt x="76" y="56"/>
                      <a:pt x="76" y="53"/>
                    </a:cubicBezTo>
                    <a:cubicBezTo>
                      <a:pt x="79" y="53"/>
                      <a:pt x="83" y="54"/>
                      <a:pt x="86" y="54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5" y="52"/>
                      <a:pt x="81" y="52"/>
                      <a:pt x="78" y="51"/>
                    </a:cubicBezTo>
                    <a:cubicBezTo>
                      <a:pt x="63" y="49"/>
                      <a:pt x="49" y="43"/>
                      <a:pt x="38" y="32"/>
                    </a:cubicBezTo>
                    <a:cubicBezTo>
                      <a:pt x="29" y="23"/>
                      <a:pt x="23" y="12"/>
                      <a:pt x="20" y="0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8"/>
                      <a:pt x="12" y="9"/>
                      <a:pt x="12" y="11"/>
                    </a:cubicBezTo>
                    <a:cubicBezTo>
                      <a:pt x="11" y="11"/>
                      <a:pt x="10" y="11"/>
                      <a:pt x="9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10" y="12"/>
                      <a:pt x="11" y="13"/>
                    </a:cubicBezTo>
                    <a:cubicBezTo>
                      <a:pt x="8" y="15"/>
                      <a:pt x="7" y="19"/>
                      <a:pt x="8" y="23"/>
                    </a:cubicBezTo>
                    <a:cubicBezTo>
                      <a:pt x="5" y="23"/>
                      <a:pt x="2" y="21"/>
                      <a:pt x="1" y="19"/>
                    </a:cubicBezTo>
                    <a:close/>
                    <a:moveTo>
                      <a:pt x="24" y="17"/>
                    </a:moveTo>
                    <a:cubicBezTo>
                      <a:pt x="21" y="19"/>
                      <a:pt x="16" y="17"/>
                      <a:pt x="14" y="13"/>
                    </a:cubicBezTo>
                    <a:cubicBezTo>
                      <a:pt x="13" y="10"/>
                      <a:pt x="14" y="4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8"/>
                      <a:pt x="22" y="13"/>
                      <a:pt x="24" y="17"/>
                    </a:cubicBezTo>
                    <a:close/>
                    <a:moveTo>
                      <a:pt x="54" y="46"/>
                    </a:moveTo>
                    <a:cubicBezTo>
                      <a:pt x="52" y="51"/>
                      <a:pt x="46" y="52"/>
                      <a:pt x="42" y="49"/>
                    </a:cubicBezTo>
                    <a:cubicBezTo>
                      <a:pt x="39" y="47"/>
                      <a:pt x="36" y="39"/>
                      <a:pt x="39" y="36"/>
                    </a:cubicBezTo>
                    <a:cubicBezTo>
                      <a:pt x="44" y="40"/>
                      <a:pt x="49" y="43"/>
                      <a:pt x="54" y="46"/>
                    </a:cubicBezTo>
                    <a:close/>
                    <a:moveTo>
                      <a:pt x="57" y="55"/>
                    </a:moveTo>
                    <a:cubicBezTo>
                      <a:pt x="56" y="53"/>
                      <a:pt x="55" y="49"/>
                      <a:pt x="56" y="47"/>
                    </a:cubicBezTo>
                    <a:cubicBezTo>
                      <a:pt x="62" y="49"/>
                      <a:pt x="67" y="51"/>
                      <a:pt x="73" y="52"/>
                    </a:cubicBezTo>
                    <a:cubicBezTo>
                      <a:pt x="72" y="57"/>
                      <a:pt x="68" y="60"/>
                      <a:pt x="63" y="59"/>
                    </a:cubicBezTo>
                    <a:cubicBezTo>
                      <a:pt x="61" y="59"/>
                      <a:pt x="59" y="57"/>
                      <a:pt x="57" y="55"/>
                    </a:cubicBezTo>
                    <a:close/>
                    <a:moveTo>
                      <a:pt x="51" y="64"/>
                    </a:moveTo>
                    <a:cubicBezTo>
                      <a:pt x="55" y="64"/>
                      <a:pt x="58" y="63"/>
                      <a:pt x="60" y="60"/>
                    </a:cubicBezTo>
                    <a:cubicBezTo>
                      <a:pt x="61" y="60"/>
                      <a:pt x="61" y="61"/>
                      <a:pt x="62" y="61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2" y="64"/>
                      <a:pt x="65" y="68"/>
                      <a:pt x="68" y="69"/>
                    </a:cubicBezTo>
                    <a:cubicBezTo>
                      <a:pt x="65" y="72"/>
                      <a:pt x="61" y="73"/>
                      <a:pt x="58" y="72"/>
                    </a:cubicBezTo>
                    <a:cubicBezTo>
                      <a:pt x="54" y="71"/>
                      <a:pt x="52" y="68"/>
                      <a:pt x="51" y="64"/>
                    </a:cubicBezTo>
                    <a:close/>
                    <a:moveTo>
                      <a:pt x="44" y="52"/>
                    </a:moveTo>
                    <a:cubicBezTo>
                      <a:pt x="47" y="53"/>
                      <a:pt x="51" y="52"/>
                      <a:pt x="54" y="49"/>
                    </a:cubicBezTo>
                    <a:cubicBezTo>
                      <a:pt x="54" y="51"/>
                      <a:pt x="54" y="52"/>
                      <a:pt x="55" y="54"/>
                    </a:cubicBezTo>
                    <a:cubicBezTo>
                      <a:pt x="56" y="56"/>
                      <a:pt x="57" y="58"/>
                      <a:pt x="59" y="59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7" y="63"/>
                      <a:pt x="52" y="63"/>
                      <a:pt x="49" y="61"/>
                    </a:cubicBezTo>
                    <a:cubicBezTo>
                      <a:pt x="46" y="60"/>
                      <a:pt x="43" y="55"/>
                      <a:pt x="44" y="52"/>
                    </a:cubicBezTo>
                    <a:close/>
                    <a:moveTo>
                      <a:pt x="30" y="51"/>
                    </a:moveTo>
                    <a:cubicBezTo>
                      <a:pt x="33" y="51"/>
                      <a:pt x="36" y="50"/>
                      <a:pt x="39" y="49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41" y="50"/>
                      <a:pt x="42" y="51"/>
                      <a:pt x="42" y="51"/>
                    </a:cubicBezTo>
                    <a:cubicBezTo>
                      <a:pt x="41" y="54"/>
                      <a:pt x="43" y="58"/>
                      <a:pt x="45" y="60"/>
                    </a:cubicBezTo>
                    <a:cubicBezTo>
                      <a:pt x="42" y="63"/>
                      <a:pt x="38" y="62"/>
                      <a:pt x="35" y="61"/>
                    </a:cubicBezTo>
                    <a:cubicBezTo>
                      <a:pt x="33" y="59"/>
                      <a:pt x="32" y="57"/>
                      <a:pt x="31" y="56"/>
                    </a:cubicBezTo>
                    <a:cubicBezTo>
                      <a:pt x="30" y="54"/>
                      <a:pt x="31" y="52"/>
                      <a:pt x="30" y="51"/>
                    </a:cubicBezTo>
                    <a:close/>
                    <a:moveTo>
                      <a:pt x="25" y="36"/>
                    </a:moveTo>
                    <a:cubicBezTo>
                      <a:pt x="28" y="38"/>
                      <a:pt x="33" y="39"/>
                      <a:pt x="37" y="37"/>
                    </a:cubicBezTo>
                    <a:cubicBezTo>
                      <a:pt x="35" y="40"/>
                      <a:pt x="37" y="45"/>
                      <a:pt x="39" y="48"/>
                    </a:cubicBezTo>
                    <a:cubicBezTo>
                      <a:pt x="35" y="50"/>
                      <a:pt x="30" y="50"/>
                      <a:pt x="27" y="47"/>
                    </a:cubicBezTo>
                    <a:cubicBezTo>
                      <a:pt x="24" y="44"/>
                      <a:pt x="24" y="40"/>
                      <a:pt x="25" y="36"/>
                    </a:cubicBezTo>
                    <a:close/>
                    <a:moveTo>
                      <a:pt x="24" y="33"/>
                    </a:moveTo>
                    <a:cubicBezTo>
                      <a:pt x="22" y="31"/>
                      <a:pt x="22" y="29"/>
                      <a:pt x="22" y="26"/>
                    </a:cubicBezTo>
                    <a:cubicBezTo>
                      <a:pt x="22" y="23"/>
                      <a:pt x="24" y="22"/>
                      <a:pt x="26" y="19"/>
                    </a:cubicBezTo>
                    <a:cubicBezTo>
                      <a:pt x="28" y="23"/>
                      <a:pt x="30" y="27"/>
                      <a:pt x="33" y="30"/>
                    </a:cubicBezTo>
                    <a:cubicBezTo>
                      <a:pt x="35" y="32"/>
                      <a:pt x="36" y="33"/>
                      <a:pt x="38" y="35"/>
                    </a:cubicBezTo>
                    <a:cubicBezTo>
                      <a:pt x="34" y="38"/>
                      <a:pt x="28" y="36"/>
                      <a:pt x="24" y="33"/>
                    </a:cubicBezTo>
                    <a:close/>
                    <a:moveTo>
                      <a:pt x="11" y="29"/>
                    </a:moveTo>
                    <a:cubicBezTo>
                      <a:pt x="14" y="32"/>
                      <a:pt x="17" y="33"/>
                      <a:pt x="21" y="32"/>
                    </a:cubicBezTo>
                    <a:cubicBezTo>
                      <a:pt x="22" y="33"/>
                      <a:pt x="22" y="34"/>
                      <a:pt x="23" y="34"/>
                    </a:cubicBezTo>
                    <a:cubicBezTo>
                      <a:pt x="23" y="35"/>
                      <a:pt x="24" y="35"/>
                      <a:pt x="24" y="35"/>
                    </a:cubicBezTo>
                    <a:cubicBezTo>
                      <a:pt x="23" y="37"/>
                      <a:pt x="23" y="39"/>
                      <a:pt x="23" y="42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19" y="43"/>
                      <a:pt x="15" y="41"/>
                      <a:pt x="13" y="39"/>
                    </a:cubicBezTo>
                    <a:cubicBezTo>
                      <a:pt x="11" y="37"/>
                      <a:pt x="9" y="32"/>
                      <a:pt x="11" y="29"/>
                    </a:cubicBezTo>
                    <a:close/>
                    <a:moveTo>
                      <a:pt x="12" y="14"/>
                    </a:moveTo>
                    <a:cubicBezTo>
                      <a:pt x="14" y="18"/>
                      <a:pt x="19" y="20"/>
                      <a:pt x="23" y="19"/>
                    </a:cubicBezTo>
                    <a:cubicBezTo>
                      <a:pt x="22" y="21"/>
                      <a:pt x="20" y="23"/>
                      <a:pt x="20" y="26"/>
                    </a:cubicBezTo>
                    <a:cubicBezTo>
                      <a:pt x="20" y="28"/>
                      <a:pt x="20" y="29"/>
                      <a:pt x="20" y="30"/>
                    </a:cubicBezTo>
                    <a:cubicBezTo>
                      <a:pt x="17" y="31"/>
                      <a:pt x="13" y="29"/>
                      <a:pt x="11" y="26"/>
                    </a:cubicBezTo>
                    <a:cubicBezTo>
                      <a:pt x="8" y="22"/>
                      <a:pt x="9" y="17"/>
                      <a:pt x="12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4" name="Freeform 5438"/>
              <p:cNvSpPr/>
              <p:nvPr/>
            </p:nvSpPr>
            <p:spPr bwMode="auto">
              <a:xfrm>
                <a:off x="6016" y="2290"/>
                <a:ext cx="137" cy="147"/>
              </a:xfrm>
              <a:custGeom>
                <a:gdLst>
                  <a:gd name="T0" fmla="*/ 52 w 58"/>
                  <a:gd name="T1" fmla="*/ 33 h 62"/>
                  <a:gd name="T2" fmla="*/ 58 w 58"/>
                  <a:gd name="T3" fmla="*/ 62 h 62"/>
                  <a:gd name="T4" fmla="*/ 0 w 58"/>
                  <a:gd name="T5" fmla="*/ 4 h 62"/>
                  <a:gd name="T6" fmla="*/ 5 w 58"/>
                  <a:gd name="T7" fmla="*/ 0 h 62"/>
                  <a:gd name="T8" fmla="*/ 5 w 58"/>
                  <a:gd name="T9" fmla="*/ 0 h 62"/>
                  <a:gd name="T10" fmla="*/ 12 w 58"/>
                  <a:gd name="T11" fmla="*/ 0 h 62"/>
                  <a:gd name="T12" fmla="*/ 52 w 58"/>
                  <a:gd name="T13" fmla="*/ 33 h 6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52" y="33"/>
                    </a:moveTo>
                    <a:cubicBezTo>
                      <a:pt x="56" y="42"/>
                      <a:pt x="58" y="52"/>
                      <a:pt x="58" y="6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30" y="3"/>
                      <a:pt x="45" y="16"/>
                      <a:pt x="52" y="3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5" name="Freeform 5439"/>
              <p:cNvSpPr/>
              <p:nvPr/>
            </p:nvSpPr>
            <p:spPr bwMode="auto">
              <a:xfrm>
                <a:off x="6141" y="2290"/>
                <a:ext cx="26" cy="16"/>
              </a:xfrm>
              <a:custGeom>
                <a:gdLst>
                  <a:gd name="T0" fmla="*/ 1 w 11"/>
                  <a:gd name="T1" fmla="*/ 0 h 7"/>
                  <a:gd name="T2" fmla="*/ 5 w 11"/>
                  <a:gd name="T3" fmla="*/ 0 h 7"/>
                  <a:gd name="T4" fmla="*/ 11 w 11"/>
                  <a:gd name="T5" fmla="*/ 0 h 7"/>
                  <a:gd name="T6" fmla="*/ 5 w 11"/>
                  <a:gd name="T7" fmla="*/ 0 h 7"/>
                  <a:gd name="T8" fmla="*/ 1 w 11"/>
                  <a:gd name="T9" fmla="*/ 0 h 7"/>
                  <a:gd name="T10" fmla="*/ 8 w 11"/>
                  <a:gd name="T11" fmla="*/ 7 h 7"/>
                  <a:gd name="T12" fmla="*/ 0 w 11"/>
                  <a:gd name="T13" fmla="*/ 6 h 7"/>
                  <a:gd name="T14" fmla="*/ 1 w 11"/>
                  <a:gd name="T15" fmla="*/ 0 h 7"/>
                  <a:gd name="T16" fmla="*/ 1 w 11"/>
                  <a:gd name="T17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7">
                    <a:moveTo>
                      <a:pt x="1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2" y="5"/>
                      <a:pt x="0" y="6"/>
                    </a:cubicBezTo>
                    <a:cubicBezTo>
                      <a:pt x="1" y="4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6" name="Freeform 5440"/>
              <p:cNvSpPr/>
              <p:nvPr/>
            </p:nvSpPr>
            <p:spPr bwMode="auto">
              <a:xfrm>
                <a:off x="6167" y="2290"/>
                <a:ext cx="3" cy="0"/>
              </a:xfrm>
              <a:custGeom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7" name="Freeform 5441"/>
              <p:cNvSpPr/>
              <p:nvPr/>
            </p:nvSpPr>
            <p:spPr bwMode="auto">
              <a:xfrm>
                <a:off x="6144" y="2290"/>
                <a:ext cx="23" cy="19"/>
              </a:xfrm>
              <a:custGeom>
                <a:gdLst>
                  <a:gd name="T0" fmla="*/ 4 w 10"/>
                  <a:gd name="T1" fmla="*/ 0 h 8"/>
                  <a:gd name="T2" fmla="*/ 10 w 10"/>
                  <a:gd name="T3" fmla="*/ 5 h 8"/>
                  <a:gd name="T4" fmla="*/ 9 w 10"/>
                  <a:gd name="T5" fmla="*/ 8 h 8"/>
                  <a:gd name="T6" fmla="*/ 7 w 10"/>
                  <a:gd name="T7" fmla="*/ 7 h 8"/>
                  <a:gd name="T8" fmla="*/ 0 w 10"/>
                  <a:gd name="T9" fmla="*/ 0 h 8"/>
                  <a:gd name="T10" fmla="*/ 4 w 10"/>
                  <a:gd name="T1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4" y="0"/>
                    </a:moveTo>
                    <a:cubicBezTo>
                      <a:pt x="6" y="1"/>
                      <a:pt x="8" y="3"/>
                      <a:pt x="10" y="5"/>
                    </a:cubicBezTo>
                    <a:cubicBezTo>
                      <a:pt x="10" y="6"/>
                      <a:pt x="10" y="7"/>
                      <a:pt x="9" y="8"/>
                    </a:cubicBezTo>
                    <a:cubicBezTo>
                      <a:pt x="9" y="7"/>
                      <a:pt x="8" y="7"/>
                      <a:pt x="7" y="7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8" name="Freeform 5442"/>
              <p:cNvSpPr/>
              <p:nvPr/>
            </p:nvSpPr>
            <p:spPr bwMode="auto">
              <a:xfrm>
                <a:off x="6153" y="2290"/>
                <a:ext cx="17" cy="12"/>
              </a:xfrm>
              <a:custGeom>
                <a:gdLst>
                  <a:gd name="T0" fmla="*/ 6 w 7"/>
                  <a:gd name="T1" fmla="*/ 5 h 5"/>
                  <a:gd name="T2" fmla="*/ 0 w 7"/>
                  <a:gd name="T3" fmla="*/ 0 h 5"/>
                  <a:gd name="T4" fmla="*/ 6 w 7"/>
                  <a:gd name="T5" fmla="*/ 0 h 5"/>
                  <a:gd name="T6" fmla="*/ 7 w 7"/>
                  <a:gd name="T7" fmla="*/ 0 h 5"/>
                  <a:gd name="T8" fmla="*/ 6 w 7"/>
                  <a:gd name="T9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6" y="5"/>
                    </a:moveTo>
                    <a:cubicBezTo>
                      <a:pt x="4" y="3"/>
                      <a:pt x="2" y="1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7" y="2"/>
                      <a:pt x="7" y="4"/>
                      <a:pt x="6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9" name="Freeform 5443"/>
              <p:cNvSpPr/>
              <p:nvPr/>
            </p:nvSpPr>
            <p:spPr bwMode="auto">
              <a:xfrm>
                <a:off x="6167" y="2290"/>
                <a:ext cx="3" cy="0"/>
              </a:xfrm>
              <a:custGeom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0" name="Rectangle 5444"/>
              <p:cNvSpPr>
                <a:spLocks noChangeArrowheads="1"/>
              </p:cNvSpPr>
              <p:nvPr/>
            </p:nvSpPr>
            <p:spPr bwMode="auto">
              <a:xfrm>
                <a:off x="6144" y="2290"/>
                <a:ext cx="9" cy="1"/>
              </a:xfrm>
              <a:prstGeom prst="rect">
                <a:avLst/>
              </a:pr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1" name="Freeform 5445"/>
              <p:cNvSpPr/>
              <p:nvPr/>
            </p:nvSpPr>
            <p:spPr bwMode="auto">
              <a:xfrm>
                <a:off x="6153" y="2290"/>
                <a:ext cx="14" cy="0"/>
              </a:xfrm>
              <a:custGeom>
                <a:gdLst>
                  <a:gd name="T0" fmla="*/ 6 w 6"/>
                  <a:gd name="T1" fmla="*/ 0 w 6"/>
                  <a:gd name="T2" fmla="*/ 0 w 6"/>
                  <a:gd name="T3" fmla="*/ 6 w 6"/>
                  <a:gd name="T4" fmla="*/ 6 w 6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2" name="Freeform 5446"/>
              <p:cNvSpPr/>
              <p:nvPr/>
            </p:nvSpPr>
            <p:spPr bwMode="auto">
              <a:xfrm>
                <a:off x="6115" y="2290"/>
                <a:ext cx="24" cy="16"/>
              </a:xfrm>
              <a:custGeom>
                <a:gdLst>
                  <a:gd name="T0" fmla="*/ 8 w 10"/>
                  <a:gd name="T1" fmla="*/ 7 h 7"/>
                  <a:gd name="T2" fmla="*/ 4 w 10"/>
                  <a:gd name="T3" fmla="*/ 2 h 7"/>
                  <a:gd name="T4" fmla="*/ 0 w 10"/>
                  <a:gd name="T5" fmla="*/ 0 h 7"/>
                  <a:gd name="T6" fmla="*/ 10 w 10"/>
                  <a:gd name="T7" fmla="*/ 0 h 7"/>
                  <a:gd name="T8" fmla="*/ 8 w 10"/>
                  <a:gd name="T9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8" y="7"/>
                    </a:moveTo>
                    <a:cubicBezTo>
                      <a:pt x="7" y="5"/>
                      <a:pt x="6" y="4"/>
                      <a:pt x="4" y="2"/>
                    </a:cubicBezTo>
                    <a:cubicBezTo>
                      <a:pt x="3" y="1"/>
                      <a:pt x="2" y="1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2"/>
                      <a:pt x="10" y="5"/>
                      <a:pt x="8" y="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3" name="Freeform 5447"/>
              <p:cNvSpPr/>
              <p:nvPr/>
            </p:nvSpPr>
            <p:spPr bwMode="auto">
              <a:xfrm>
                <a:off x="6139" y="2302"/>
                <a:ext cx="38" cy="45"/>
              </a:xfrm>
              <a:custGeom>
                <a:gdLst>
                  <a:gd name="T0" fmla="*/ 13 w 16"/>
                  <a:gd name="T1" fmla="*/ 6 h 19"/>
                  <a:gd name="T2" fmla="*/ 10 w 16"/>
                  <a:gd name="T3" fmla="*/ 19 h 19"/>
                  <a:gd name="T4" fmla="*/ 0 w 16"/>
                  <a:gd name="T5" fmla="*/ 4 h 19"/>
                  <a:gd name="T6" fmla="*/ 13 w 16"/>
                  <a:gd name="T7" fmla="*/ 6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9">
                    <a:moveTo>
                      <a:pt x="13" y="6"/>
                    </a:moveTo>
                    <a:cubicBezTo>
                      <a:pt x="16" y="11"/>
                      <a:pt x="14" y="16"/>
                      <a:pt x="10" y="19"/>
                    </a:cubicBezTo>
                    <a:cubicBezTo>
                      <a:pt x="7" y="13"/>
                      <a:pt x="4" y="8"/>
                      <a:pt x="0" y="4"/>
                    </a:cubicBezTo>
                    <a:cubicBezTo>
                      <a:pt x="3" y="0"/>
                      <a:pt x="11" y="3"/>
                      <a:pt x="13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4" name="Freeform 5448"/>
              <p:cNvSpPr/>
              <p:nvPr/>
            </p:nvSpPr>
            <p:spPr bwMode="auto">
              <a:xfrm>
                <a:off x="6196" y="2349"/>
                <a:ext cx="28" cy="28"/>
              </a:xfrm>
              <a:custGeom>
                <a:gdLst>
                  <a:gd name="T0" fmla="*/ 9 w 12"/>
                  <a:gd name="T1" fmla="*/ 12 h 12"/>
                  <a:gd name="T2" fmla="*/ 0 w 12"/>
                  <a:gd name="T3" fmla="*/ 6 h 12"/>
                  <a:gd name="T4" fmla="*/ 0 w 12"/>
                  <a:gd name="T5" fmla="*/ 6 h 12"/>
                  <a:gd name="T6" fmla="*/ 0 w 12"/>
                  <a:gd name="T7" fmla="*/ 5 h 12"/>
                  <a:gd name="T8" fmla="*/ 3 w 12"/>
                  <a:gd name="T9" fmla="*/ 0 h 12"/>
                  <a:gd name="T10" fmla="*/ 12 w 12"/>
                  <a:gd name="T11" fmla="*/ 8 h 12"/>
                  <a:gd name="T12" fmla="*/ 9 w 12"/>
                  <a:gd name="T13" fmla="*/ 12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9" y="12"/>
                    </a:moveTo>
                    <a:cubicBezTo>
                      <a:pt x="7" y="9"/>
                      <a:pt x="4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3"/>
                      <a:pt x="3" y="2"/>
                      <a:pt x="3" y="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10"/>
                      <a:pt x="10" y="11"/>
                      <a:pt x="9" y="1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5" name="Freeform 5449"/>
              <p:cNvSpPr/>
              <p:nvPr/>
            </p:nvSpPr>
            <p:spPr bwMode="auto">
              <a:xfrm>
                <a:off x="6203" y="2339"/>
                <a:ext cx="23" cy="29"/>
              </a:xfrm>
              <a:custGeom>
                <a:gdLst>
                  <a:gd name="T0" fmla="*/ 0 w 10"/>
                  <a:gd name="T1" fmla="*/ 0 h 12"/>
                  <a:gd name="T2" fmla="*/ 9 w 10"/>
                  <a:gd name="T3" fmla="*/ 6 h 12"/>
                  <a:gd name="T4" fmla="*/ 9 w 10"/>
                  <a:gd name="T5" fmla="*/ 12 h 12"/>
                  <a:gd name="T6" fmla="*/ 0 w 10"/>
                  <a:gd name="T7" fmla="*/ 4 h 12"/>
                  <a:gd name="T8" fmla="*/ 0 w 10"/>
                  <a:gd name="T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0" y="0"/>
                    </a:moveTo>
                    <a:cubicBezTo>
                      <a:pt x="4" y="0"/>
                      <a:pt x="8" y="2"/>
                      <a:pt x="9" y="6"/>
                    </a:cubicBezTo>
                    <a:cubicBezTo>
                      <a:pt x="10" y="8"/>
                      <a:pt x="10" y="10"/>
                      <a:pt x="9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108" name="Group 5651"/>
            <p:cNvGrpSpPr/>
            <p:nvPr/>
          </p:nvGrpSpPr>
          <p:grpSpPr>
            <a:xfrm>
              <a:off x="3691" y="1571"/>
              <a:ext cx="2587" cy="1438"/>
              <a:chOff x="3691" y="1571"/>
              <a:chExt cx="2587" cy="1438"/>
            </a:xfrm>
          </p:grpSpPr>
          <p:sp>
            <p:nvSpPr>
              <p:cNvPr id="6186" name="Freeform 5451"/>
              <p:cNvSpPr/>
              <p:nvPr/>
            </p:nvSpPr>
            <p:spPr bwMode="auto">
              <a:xfrm>
                <a:off x="6222" y="2297"/>
                <a:ext cx="45" cy="24"/>
              </a:xfrm>
              <a:custGeom>
                <a:gdLst>
                  <a:gd name="T0" fmla="*/ 14 w 19"/>
                  <a:gd name="T1" fmla="*/ 10 h 10"/>
                  <a:gd name="T2" fmla="*/ 9 w 19"/>
                  <a:gd name="T3" fmla="*/ 10 h 10"/>
                  <a:gd name="T4" fmla="*/ 0 w 19"/>
                  <a:gd name="T5" fmla="*/ 10 h 10"/>
                  <a:gd name="T6" fmla="*/ 5 w 19"/>
                  <a:gd name="T7" fmla="*/ 5 h 10"/>
                  <a:gd name="T8" fmla="*/ 11 w 19"/>
                  <a:gd name="T9" fmla="*/ 1 h 10"/>
                  <a:gd name="T10" fmla="*/ 16 w 19"/>
                  <a:gd name="T11" fmla="*/ 0 h 10"/>
                  <a:gd name="T12" fmla="*/ 19 w 19"/>
                  <a:gd name="T13" fmla="*/ 9 h 10"/>
                  <a:gd name="T14" fmla="*/ 14 w 19"/>
                  <a:gd name="T15" fmla="*/ 1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0">
                    <a:moveTo>
                      <a:pt x="14" y="10"/>
                    </a:moveTo>
                    <a:cubicBezTo>
                      <a:pt x="13" y="10"/>
                      <a:pt x="11" y="10"/>
                      <a:pt x="9" y="10"/>
                    </a:cubicBezTo>
                    <a:cubicBezTo>
                      <a:pt x="6" y="10"/>
                      <a:pt x="3" y="10"/>
                      <a:pt x="0" y="10"/>
                    </a:cubicBezTo>
                    <a:cubicBezTo>
                      <a:pt x="2" y="8"/>
                      <a:pt x="3" y="7"/>
                      <a:pt x="5" y="5"/>
                    </a:cubicBezTo>
                    <a:cubicBezTo>
                      <a:pt x="7" y="4"/>
                      <a:pt x="9" y="2"/>
                      <a:pt x="11" y="1"/>
                    </a:cubicBezTo>
                    <a:cubicBezTo>
                      <a:pt x="13" y="1"/>
                      <a:pt x="15" y="0"/>
                      <a:pt x="16" y="0"/>
                    </a:cubicBezTo>
                    <a:cubicBezTo>
                      <a:pt x="17" y="3"/>
                      <a:pt x="18" y="6"/>
                      <a:pt x="19" y="9"/>
                    </a:cubicBezTo>
                    <a:cubicBezTo>
                      <a:pt x="17" y="9"/>
                      <a:pt x="16" y="10"/>
                      <a:pt x="14" y="1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7" name="Freeform 5452"/>
              <p:cNvSpPr/>
              <p:nvPr/>
            </p:nvSpPr>
            <p:spPr bwMode="auto">
              <a:xfrm>
                <a:off x="6271" y="2299"/>
                <a:ext cx="3" cy="12"/>
              </a:xfrm>
              <a:custGeom>
                <a:gdLst>
                  <a:gd name="T0" fmla="*/ 1 w 1"/>
                  <a:gd name="T1" fmla="*/ 5 h 5"/>
                  <a:gd name="T2" fmla="*/ 0 w 1"/>
                  <a:gd name="T3" fmla="*/ 0 h 5"/>
                  <a:gd name="T4" fmla="*/ 1 w 1"/>
                  <a:gd name="T5" fmla="*/ 3 h 5"/>
                  <a:gd name="T6" fmla="*/ 1 w 1"/>
                  <a:gd name="T7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8" name="Freeform 5453"/>
              <p:cNvSpPr/>
              <p:nvPr/>
            </p:nvSpPr>
            <p:spPr bwMode="auto">
              <a:xfrm>
                <a:off x="6259" y="2297"/>
                <a:ext cx="15" cy="21"/>
              </a:xfrm>
              <a:custGeom>
                <a:gdLst>
                  <a:gd name="T0" fmla="*/ 5 w 6"/>
                  <a:gd name="T1" fmla="*/ 1 h 9"/>
                  <a:gd name="T2" fmla="*/ 6 w 6"/>
                  <a:gd name="T3" fmla="*/ 6 h 9"/>
                  <a:gd name="T4" fmla="*/ 3 w 6"/>
                  <a:gd name="T5" fmla="*/ 9 h 9"/>
                  <a:gd name="T6" fmla="*/ 0 w 6"/>
                  <a:gd name="T7" fmla="*/ 0 h 9"/>
                  <a:gd name="T8" fmla="*/ 5 w 6"/>
                  <a:gd name="T9" fmla="*/ 1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5" y="1"/>
                    </a:moveTo>
                    <a:cubicBezTo>
                      <a:pt x="5" y="3"/>
                      <a:pt x="6" y="4"/>
                      <a:pt x="6" y="6"/>
                    </a:cubicBezTo>
                    <a:cubicBezTo>
                      <a:pt x="6" y="7"/>
                      <a:pt x="4" y="8"/>
                      <a:pt x="3" y="9"/>
                    </a:cubicBezTo>
                    <a:cubicBezTo>
                      <a:pt x="2" y="6"/>
                      <a:pt x="1" y="3"/>
                      <a:pt x="0" y="0"/>
                    </a:cubicBezTo>
                    <a:cubicBezTo>
                      <a:pt x="2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9" name="Freeform 5454"/>
              <p:cNvSpPr/>
              <p:nvPr/>
            </p:nvSpPr>
            <p:spPr bwMode="auto">
              <a:xfrm>
                <a:off x="6219" y="2370"/>
                <a:ext cx="10" cy="12"/>
              </a:xfrm>
              <a:custGeom>
                <a:gdLst>
                  <a:gd name="T0" fmla="*/ 0 w 4"/>
                  <a:gd name="T1" fmla="*/ 5 h 5"/>
                  <a:gd name="T2" fmla="*/ 0 w 4"/>
                  <a:gd name="T3" fmla="*/ 4 h 5"/>
                  <a:gd name="T4" fmla="*/ 0 w 4"/>
                  <a:gd name="T5" fmla="*/ 4 h 5"/>
                  <a:gd name="T6" fmla="*/ 3 w 4"/>
                  <a:gd name="T7" fmla="*/ 0 h 5"/>
                  <a:gd name="T8" fmla="*/ 4 w 4"/>
                  <a:gd name="T9" fmla="*/ 1 h 5"/>
                  <a:gd name="T10" fmla="*/ 0 w 4"/>
                  <a:gd name="T11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2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0" name="Freeform 5455"/>
              <p:cNvSpPr/>
              <p:nvPr/>
            </p:nvSpPr>
            <p:spPr bwMode="auto">
              <a:xfrm>
                <a:off x="6189" y="2290"/>
                <a:ext cx="54" cy="83"/>
              </a:xfrm>
              <a:custGeom>
                <a:gdLst>
                  <a:gd name="T0" fmla="*/ 16 w 23"/>
                  <a:gd name="T1" fmla="*/ 26 h 35"/>
                  <a:gd name="T2" fmla="*/ 6 w 23"/>
                  <a:gd name="T3" fmla="*/ 19 h 35"/>
                  <a:gd name="T4" fmla="*/ 6 w 23"/>
                  <a:gd name="T5" fmla="*/ 18 h 35"/>
                  <a:gd name="T6" fmla="*/ 4 w 23"/>
                  <a:gd name="T7" fmla="*/ 15 h 35"/>
                  <a:gd name="T8" fmla="*/ 5 w 23"/>
                  <a:gd name="T9" fmla="*/ 3 h 35"/>
                  <a:gd name="T10" fmla="*/ 0 w 23"/>
                  <a:gd name="T11" fmla="*/ 0 h 35"/>
                  <a:gd name="T12" fmla="*/ 9 w 23"/>
                  <a:gd name="T13" fmla="*/ 0 h 35"/>
                  <a:gd name="T14" fmla="*/ 11 w 23"/>
                  <a:gd name="T15" fmla="*/ 13 h 35"/>
                  <a:gd name="T16" fmla="*/ 12 w 23"/>
                  <a:gd name="T17" fmla="*/ 14 h 35"/>
                  <a:gd name="T18" fmla="*/ 22 w 23"/>
                  <a:gd name="T19" fmla="*/ 23 h 35"/>
                  <a:gd name="T20" fmla="*/ 23 w 23"/>
                  <a:gd name="T21" fmla="*/ 29 h 35"/>
                  <a:gd name="T22" fmla="*/ 17 w 23"/>
                  <a:gd name="T23" fmla="*/ 35 h 35"/>
                  <a:gd name="T24" fmla="*/ 16 w 23"/>
                  <a:gd name="T25" fmla="*/ 34 h 35"/>
                  <a:gd name="T26" fmla="*/ 16 w 23"/>
                  <a:gd name="T27" fmla="*/ 26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35">
                    <a:moveTo>
                      <a:pt x="16" y="26"/>
                    </a:moveTo>
                    <a:cubicBezTo>
                      <a:pt x="15" y="22"/>
                      <a:pt x="11" y="19"/>
                      <a:pt x="6" y="19"/>
                    </a:cubicBezTo>
                    <a:cubicBezTo>
                      <a:pt x="6" y="19"/>
                      <a:pt x="6" y="18"/>
                      <a:pt x="6" y="18"/>
                    </a:cubicBezTo>
                    <a:cubicBezTo>
                      <a:pt x="5" y="17"/>
                      <a:pt x="5" y="16"/>
                      <a:pt x="4" y="15"/>
                    </a:cubicBezTo>
                    <a:cubicBezTo>
                      <a:pt x="7" y="12"/>
                      <a:pt x="7" y="7"/>
                      <a:pt x="5" y="3"/>
                    </a:cubicBezTo>
                    <a:cubicBezTo>
                      <a:pt x="3" y="2"/>
                      <a:pt x="2" y="0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2" y="4"/>
                      <a:pt x="13" y="8"/>
                      <a:pt x="11" y="13"/>
                    </a:cubicBezTo>
                    <a:cubicBezTo>
                      <a:pt x="11" y="14"/>
                      <a:pt x="11" y="14"/>
                      <a:pt x="12" y="14"/>
                    </a:cubicBezTo>
                    <a:cubicBezTo>
                      <a:pt x="17" y="15"/>
                      <a:pt x="20" y="19"/>
                      <a:pt x="22" y="23"/>
                    </a:cubicBezTo>
                    <a:cubicBezTo>
                      <a:pt x="23" y="25"/>
                      <a:pt x="23" y="27"/>
                      <a:pt x="23" y="29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7" y="32"/>
                      <a:pt x="17" y="29"/>
                      <a:pt x="16" y="26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1" name="Freeform 5456"/>
              <p:cNvSpPr/>
              <p:nvPr/>
            </p:nvSpPr>
            <p:spPr bwMode="auto">
              <a:xfrm>
                <a:off x="6189" y="2290"/>
                <a:ext cx="21" cy="0"/>
              </a:xfrm>
              <a:custGeom>
                <a:gdLst>
                  <a:gd name="T0" fmla="*/ 0 w 9"/>
                  <a:gd name="T1" fmla="*/ 0 w 9"/>
                  <a:gd name="T2" fmla="*/ 9 w 9"/>
                  <a:gd name="T3" fmla="*/ 9 w 9"/>
                  <a:gd name="T4" fmla="*/ 0 w 9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2" name="Freeform 5457"/>
              <p:cNvSpPr/>
              <p:nvPr/>
            </p:nvSpPr>
            <p:spPr bwMode="auto">
              <a:xfrm>
                <a:off x="6181" y="2368"/>
                <a:ext cx="36" cy="36"/>
              </a:xfrm>
              <a:custGeom>
                <a:gdLst>
                  <a:gd name="T0" fmla="*/ 0 w 15"/>
                  <a:gd name="T1" fmla="*/ 11 h 15"/>
                  <a:gd name="T2" fmla="*/ 7 w 15"/>
                  <a:gd name="T3" fmla="*/ 0 h 15"/>
                  <a:gd name="T4" fmla="*/ 15 w 15"/>
                  <a:gd name="T5" fmla="*/ 7 h 15"/>
                  <a:gd name="T6" fmla="*/ 15 w 15"/>
                  <a:gd name="T7" fmla="*/ 8 h 15"/>
                  <a:gd name="T8" fmla="*/ 8 w 15"/>
                  <a:gd name="T9" fmla="*/ 15 h 15"/>
                  <a:gd name="T10" fmla="*/ 0 w 15"/>
                  <a:gd name="T11" fmla="*/ 11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0" y="11"/>
                    </a:moveTo>
                    <a:cubicBezTo>
                      <a:pt x="5" y="8"/>
                      <a:pt x="8" y="4"/>
                      <a:pt x="7" y="0"/>
                    </a:cubicBezTo>
                    <a:cubicBezTo>
                      <a:pt x="10" y="1"/>
                      <a:pt x="14" y="3"/>
                      <a:pt x="15" y="7"/>
                    </a:cubicBezTo>
                    <a:cubicBezTo>
                      <a:pt x="15" y="7"/>
                      <a:pt x="15" y="7"/>
                      <a:pt x="15" y="8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6" y="12"/>
                      <a:pt x="3" y="11"/>
                      <a:pt x="0" y="11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3" name="Freeform 5458"/>
              <p:cNvSpPr/>
              <p:nvPr/>
            </p:nvSpPr>
            <p:spPr bwMode="auto">
              <a:xfrm>
                <a:off x="6172" y="2290"/>
                <a:ext cx="28" cy="33"/>
              </a:xfrm>
              <a:custGeom>
                <a:gdLst>
                  <a:gd name="T0" fmla="*/ 1 w 12"/>
                  <a:gd name="T1" fmla="*/ 2 h 14"/>
                  <a:gd name="T2" fmla="*/ 0 w 12"/>
                  <a:gd name="T3" fmla="*/ 0 h 14"/>
                  <a:gd name="T4" fmla="*/ 1 w 12"/>
                  <a:gd name="T5" fmla="*/ 0 h 14"/>
                  <a:gd name="T6" fmla="*/ 5 w 12"/>
                  <a:gd name="T7" fmla="*/ 0 h 14"/>
                  <a:gd name="T8" fmla="*/ 10 w 12"/>
                  <a:gd name="T9" fmla="*/ 4 h 14"/>
                  <a:gd name="T10" fmla="*/ 10 w 12"/>
                  <a:gd name="T11" fmla="*/ 14 h 14"/>
                  <a:gd name="T12" fmla="*/ 8 w 12"/>
                  <a:gd name="T13" fmla="*/ 13 h 14"/>
                  <a:gd name="T14" fmla="*/ 1 w 12"/>
                  <a:gd name="T15" fmla="*/ 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4">
                    <a:moveTo>
                      <a:pt x="1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9" y="2"/>
                      <a:pt x="10" y="4"/>
                    </a:cubicBezTo>
                    <a:cubicBezTo>
                      <a:pt x="12" y="7"/>
                      <a:pt x="12" y="11"/>
                      <a:pt x="10" y="14"/>
                    </a:cubicBezTo>
                    <a:cubicBezTo>
                      <a:pt x="9" y="14"/>
                      <a:pt x="8" y="13"/>
                      <a:pt x="8" y="13"/>
                    </a:cubicBezTo>
                    <a:cubicBezTo>
                      <a:pt x="6" y="9"/>
                      <a:pt x="4" y="5"/>
                      <a:pt x="1" y="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4" name="Freeform 5459"/>
              <p:cNvSpPr/>
              <p:nvPr/>
            </p:nvSpPr>
            <p:spPr bwMode="auto">
              <a:xfrm>
                <a:off x="6170" y="2306"/>
                <a:ext cx="9" cy="12"/>
              </a:xfrm>
              <a:custGeom>
                <a:gdLst>
                  <a:gd name="T0" fmla="*/ 2 w 4"/>
                  <a:gd name="T1" fmla="*/ 5 h 5"/>
                  <a:gd name="T2" fmla="*/ 0 w 4"/>
                  <a:gd name="T3" fmla="*/ 2 h 5"/>
                  <a:gd name="T4" fmla="*/ 0 w 4"/>
                  <a:gd name="T5" fmla="*/ 2 h 5"/>
                  <a:gd name="T6" fmla="*/ 1 w 4"/>
                  <a:gd name="T7" fmla="*/ 0 h 5"/>
                  <a:gd name="T8" fmla="*/ 4 w 4"/>
                  <a:gd name="T9" fmla="*/ 4 h 5"/>
                  <a:gd name="T10" fmla="*/ 2 w 4"/>
                  <a:gd name="T11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1"/>
                      <a:pt x="3" y="3"/>
                      <a:pt x="4" y="4"/>
                    </a:cubicBezTo>
                    <a:cubicBezTo>
                      <a:pt x="3" y="4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5" name="Freeform 5460"/>
              <p:cNvSpPr/>
              <p:nvPr/>
            </p:nvSpPr>
            <p:spPr bwMode="auto">
              <a:xfrm>
                <a:off x="6172" y="2294"/>
                <a:ext cx="19" cy="27"/>
              </a:xfrm>
              <a:custGeom>
                <a:gdLst>
                  <a:gd name="T0" fmla="*/ 8 w 8"/>
                  <a:gd name="T1" fmla="*/ 11 h 11"/>
                  <a:gd name="T2" fmla="*/ 3 w 8"/>
                  <a:gd name="T3" fmla="*/ 9 h 11"/>
                  <a:gd name="T4" fmla="*/ 0 w 8"/>
                  <a:gd name="T5" fmla="*/ 5 h 11"/>
                  <a:gd name="T6" fmla="*/ 1 w 8"/>
                  <a:gd name="T7" fmla="*/ 0 h 11"/>
                  <a:gd name="T8" fmla="*/ 8 w 8"/>
                  <a:gd name="T9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8" y="11"/>
                    </a:moveTo>
                    <a:cubicBezTo>
                      <a:pt x="6" y="10"/>
                      <a:pt x="4" y="9"/>
                      <a:pt x="3" y="9"/>
                    </a:cubicBezTo>
                    <a:cubicBezTo>
                      <a:pt x="2" y="8"/>
                      <a:pt x="1" y="6"/>
                      <a:pt x="0" y="5"/>
                    </a:cubicBezTo>
                    <a:cubicBezTo>
                      <a:pt x="0" y="3"/>
                      <a:pt x="0" y="2"/>
                      <a:pt x="1" y="0"/>
                    </a:cubicBezTo>
                    <a:cubicBezTo>
                      <a:pt x="4" y="3"/>
                      <a:pt x="6" y="7"/>
                      <a:pt x="8" y="1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6" name="Freeform 5461"/>
              <p:cNvSpPr/>
              <p:nvPr/>
            </p:nvSpPr>
            <p:spPr bwMode="auto">
              <a:xfrm>
                <a:off x="6172" y="2290"/>
                <a:ext cx="2" cy="0"/>
              </a:xfrm>
              <a:custGeom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7" name="Freeform 5462"/>
              <p:cNvSpPr/>
              <p:nvPr/>
            </p:nvSpPr>
            <p:spPr bwMode="auto">
              <a:xfrm>
                <a:off x="6170" y="2321"/>
                <a:ext cx="30" cy="35"/>
              </a:xfrm>
              <a:custGeom>
                <a:gdLst>
                  <a:gd name="T0" fmla="*/ 11 w 13"/>
                  <a:gd name="T1" fmla="*/ 8 h 15"/>
                  <a:gd name="T2" fmla="*/ 13 w 13"/>
                  <a:gd name="T3" fmla="*/ 10 h 15"/>
                  <a:gd name="T4" fmla="*/ 10 w 13"/>
                  <a:gd name="T5" fmla="*/ 15 h 15"/>
                  <a:gd name="T6" fmla="*/ 10 w 13"/>
                  <a:gd name="T7" fmla="*/ 15 h 15"/>
                  <a:gd name="T8" fmla="*/ 4 w 13"/>
                  <a:gd name="T9" fmla="*/ 11 h 15"/>
                  <a:gd name="T10" fmla="*/ 0 w 13"/>
                  <a:gd name="T11" fmla="*/ 10 h 15"/>
                  <a:gd name="T12" fmla="*/ 2 w 13"/>
                  <a:gd name="T13" fmla="*/ 0 h 15"/>
                  <a:gd name="T14" fmla="*/ 3 w 13"/>
                  <a:gd name="T15" fmla="*/ 0 h 15"/>
                  <a:gd name="T16" fmla="*/ 6 w 13"/>
                  <a:gd name="T17" fmla="*/ 3 h 15"/>
                  <a:gd name="T18" fmla="*/ 11 w 13"/>
                  <a:gd name="T19" fmla="*/ 8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5">
                    <a:moveTo>
                      <a:pt x="11" y="8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2"/>
                      <a:pt x="12" y="14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3"/>
                      <a:pt x="6" y="12"/>
                      <a:pt x="4" y="11"/>
                    </a:cubicBezTo>
                    <a:cubicBezTo>
                      <a:pt x="3" y="11"/>
                      <a:pt x="1" y="10"/>
                      <a:pt x="0" y="10"/>
                    </a:cubicBezTo>
                    <a:cubicBezTo>
                      <a:pt x="3" y="8"/>
                      <a:pt x="4" y="4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3"/>
                      <a:pt x="6" y="3"/>
                      <a:pt x="6" y="3"/>
                    </a:cubicBez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8" name="Freeform 5463"/>
              <p:cNvSpPr/>
              <p:nvPr/>
            </p:nvSpPr>
            <p:spPr bwMode="auto">
              <a:xfrm>
                <a:off x="6191" y="2325"/>
                <a:ext cx="9" cy="19"/>
              </a:xfrm>
              <a:custGeom>
                <a:gdLst>
                  <a:gd name="T0" fmla="*/ 0 w 4"/>
                  <a:gd name="T1" fmla="*/ 0 h 8"/>
                  <a:gd name="T2" fmla="*/ 3 w 4"/>
                  <a:gd name="T3" fmla="*/ 3 h 8"/>
                  <a:gd name="T4" fmla="*/ 4 w 4"/>
                  <a:gd name="T5" fmla="*/ 8 h 8"/>
                  <a:gd name="T6" fmla="*/ 2 w 4"/>
                  <a:gd name="T7" fmla="*/ 6 h 8"/>
                  <a:gd name="T8" fmla="*/ 0 w 4"/>
                  <a:gd name="T9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2" y="1"/>
                      <a:pt x="3" y="2"/>
                      <a:pt x="3" y="3"/>
                    </a:cubicBezTo>
                    <a:cubicBezTo>
                      <a:pt x="4" y="5"/>
                      <a:pt x="4" y="7"/>
                      <a:pt x="4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9" name="Freeform 5464"/>
              <p:cNvSpPr/>
              <p:nvPr/>
            </p:nvSpPr>
            <p:spPr bwMode="auto">
              <a:xfrm>
                <a:off x="6177" y="2321"/>
                <a:ext cx="7" cy="7"/>
              </a:xfrm>
              <a:custGeom>
                <a:gdLst>
                  <a:gd name="T0" fmla="*/ 2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0 w 3"/>
                  <a:gd name="T7" fmla="*/ 0 h 3"/>
                  <a:gd name="T8" fmla="*/ 2 w 3"/>
                  <a:gd name="T9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0" name="Freeform 5465"/>
              <p:cNvSpPr/>
              <p:nvPr/>
            </p:nvSpPr>
            <p:spPr bwMode="auto">
              <a:xfrm>
                <a:off x="6181" y="2321"/>
                <a:ext cx="15" cy="18"/>
              </a:xfrm>
              <a:custGeom>
                <a:gdLst>
                  <a:gd name="T0" fmla="*/ 6 w 6"/>
                  <a:gd name="T1" fmla="*/ 8 h 8"/>
                  <a:gd name="T2" fmla="*/ 1 w 6"/>
                  <a:gd name="T3" fmla="*/ 3 h 8"/>
                  <a:gd name="T4" fmla="*/ 1 w 6"/>
                  <a:gd name="T5" fmla="*/ 2 h 8"/>
                  <a:gd name="T6" fmla="*/ 0 w 6"/>
                  <a:gd name="T7" fmla="*/ 0 h 8"/>
                  <a:gd name="T8" fmla="*/ 4 w 6"/>
                  <a:gd name="T9" fmla="*/ 2 h 8"/>
                  <a:gd name="T10" fmla="*/ 6 w 6"/>
                  <a:gd name="T11" fmla="*/ 8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6" y="8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3" y="1"/>
                      <a:pt x="4" y="2"/>
                    </a:cubicBezTo>
                    <a:cubicBezTo>
                      <a:pt x="5" y="4"/>
                      <a:pt x="5" y="6"/>
                      <a:pt x="6" y="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1" name="Freeform 5466"/>
              <p:cNvSpPr/>
              <p:nvPr/>
            </p:nvSpPr>
            <p:spPr bwMode="auto">
              <a:xfrm>
                <a:off x="6165" y="2347"/>
                <a:ext cx="31" cy="45"/>
              </a:xfrm>
              <a:custGeom>
                <a:gdLst>
                  <a:gd name="T0" fmla="*/ 8 w 13"/>
                  <a:gd name="T1" fmla="*/ 2 h 19"/>
                  <a:gd name="T2" fmla="*/ 12 w 13"/>
                  <a:gd name="T3" fmla="*/ 9 h 19"/>
                  <a:gd name="T4" fmla="*/ 5 w 13"/>
                  <a:gd name="T5" fmla="*/ 19 h 19"/>
                  <a:gd name="T6" fmla="*/ 0 w 13"/>
                  <a:gd name="T7" fmla="*/ 1 h 19"/>
                  <a:gd name="T8" fmla="*/ 8 w 13"/>
                  <a:gd name="T9" fmla="*/ 2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9">
                    <a:moveTo>
                      <a:pt x="8" y="2"/>
                    </a:moveTo>
                    <a:cubicBezTo>
                      <a:pt x="10" y="4"/>
                      <a:pt x="12" y="6"/>
                      <a:pt x="12" y="9"/>
                    </a:cubicBezTo>
                    <a:cubicBezTo>
                      <a:pt x="13" y="14"/>
                      <a:pt x="10" y="17"/>
                      <a:pt x="5" y="19"/>
                    </a:cubicBezTo>
                    <a:cubicBezTo>
                      <a:pt x="4" y="13"/>
                      <a:pt x="2" y="7"/>
                      <a:pt x="0" y="1"/>
                    </a:cubicBezTo>
                    <a:cubicBezTo>
                      <a:pt x="2" y="0"/>
                      <a:pt x="6" y="1"/>
                      <a:pt x="8" y="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2" name="Freeform 5467"/>
              <p:cNvSpPr/>
              <p:nvPr/>
            </p:nvSpPr>
            <p:spPr bwMode="auto">
              <a:xfrm>
                <a:off x="6179" y="2396"/>
                <a:ext cx="19" cy="24"/>
              </a:xfrm>
              <a:custGeom>
                <a:gdLst>
                  <a:gd name="T0" fmla="*/ 0 w 8"/>
                  <a:gd name="T1" fmla="*/ 0 h 10"/>
                  <a:gd name="T2" fmla="*/ 8 w 8"/>
                  <a:gd name="T3" fmla="*/ 4 h 10"/>
                  <a:gd name="T4" fmla="*/ 1 w 8"/>
                  <a:gd name="T5" fmla="*/ 10 h 10"/>
                  <a:gd name="T6" fmla="*/ 0 w 8"/>
                  <a:gd name="T7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3" y="0"/>
                      <a:pt x="6" y="1"/>
                      <a:pt x="8" y="4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7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3" name="Freeform 5468"/>
              <p:cNvSpPr/>
              <p:nvPr/>
            </p:nvSpPr>
            <p:spPr bwMode="auto">
              <a:xfrm>
                <a:off x="6063" y="2290"/>
                <a:ext cx="114" cy="154"/>
              </a:xfrm>
              <a:custGeom>
                <a:gdLst>
                  <a:gd name="T0" fmla="*/ 40 w 48"/>
                  <a:gd name="T1" fmla="*/ 61 h 65"/>
                  <a:gd name="T2" fmla="*/ 7 w 48"/>
                  <a:gd name="T3" fmla="*/ 3 h 65"/>
                  <a:gd name="T4" fmla="*/ 0 w 48"/>
                  <a:gd name="T5" fmla="*/ 0 h 65"/>
                  <a:gd name="T6" fmla="*/ 19 w 48"/>
                  <a:gd name="T7" fmla="*/ 0 h 65"/>
                  <a:gd name="T8" fmla="*/ 28 w 48"/>
                  <a:gd name="T9" fmla="*/ 7 h 65"/>
                  <a:gd name="T10" fmla="*/ 47 w 48"/>
                  <a:gd name="T11" fmla="*/ 47 h 65"/>
                  <a:gd name="T12" fmla="*/ 48 w 48"/>
                  <a:gd name="T13" fmla="*/ 57 h 65"/>
                  <a:gd name="T14" fmla="*/ 41 w 48"/>
                  <a:gd name="T15" fmla="*/ 65 h 65"/>
                  <a:gd name="T16" fmla="*/ 40 w 48"/>
                  <a:gd name="T17" fmla="*/ 64 h 65"/>
                  <a:gd name="T18" fmla="*/ 40 w 48"/>
                  <a:gd name="T19" fmla="*/ 61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65">
                    <a:moveTo>
                      <a:pt x="40" y="61"/>
                    </a:moveTo>
                    <a:cubicBezTo>
                      <a:pt x="39" y="38"/>
                      <a:pt x="29" y="14"/>
                      <a:pt x="7" y="3"/>
                    </a:cubicBezTo>
                    <a:cubicBezTo>
                      <a:pt x="5" y="2"/>
                      <a:pt x="2" y="1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2" y="2"/>
                      <a:pt x="25" y="4"/>
                      <a:pt x="28" y="7"/>
                    </a:cubicBezTo>
                    <a:cubicBezTo>
                      <a:pt x="39" y="18"/>
                      <a:pt x="44" y="32"/>
                      <a:pt x="47" y="47"/>
                    </a:cubicBezTo>
                    <a:cubicBezTo>
                      <a:pt x="47" y="50"/>
                      <a:pt x="48" y="54"/>
                      <a:pt x="48" y="57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0" y="63"/>
                      <a:pt x="40" y="62"/>
                      <a:pt x="40" y="61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4" name="Freeform 5469"/>
              <p:cNvSpPr/>
              <p:nvPr/>
            </p:nvSpPr>
            <p:spPr bwMode="auto">
              <a:xfrm>
                <a:off x="6210" y="2290"/>
                <a:ext cx="57" cy="68"/>
              </a:xfrm>
              <a:custGeom>
                <a:gdLst>
                  <a:gd name="T0" fmla="*/ 5 w 24"/>
                  <a:gd name="T1" fmla="*/ 11 h 29"/>
                  <a:gd name="T2" fmla="*/ 11 w 24"/>
                  <a:gd name="T3" fmla="*/ 6 h 29"/>
                  <a:gd name="T4" fmla="*/ 18 w 24"/>
                  <a:gd name="T5" fmla="*/ 2 h 29"/>
                  <a:gd name="T6" fmla="*/ 21 w 24"/>
                  <a:gd name="T7" fmla="*/ 1 h 29"/>
                  <a:gd name="T8" fmla="*/ 21 w 24"/>
                  <a:gd name="T9" fmla="*/ 3 h 29"/>
                  <a:gd name="T10" fmla="*/ 16 w 24"/>
                  <a:gd name="T11" fmla="*/ 4 h 29"/>
                  <a:gd name="T12" fmla="*/ 10 w 24"/>
                  <a:gd name="T13" fmla="*/ 8 h 29"/>
                  <a:gd name="T14" fmla="*/ 5 w 24"/>
                  <a:gd name="T15" fmla="*/ 13 h 29"/>
                  <a:gd name="T16" fmla="*/ 14 w 24"/>
                  <a:gd name="T17" fmla="*/ 13 h 29"/>
                  <a:gd name="T18" fmla="*/ 19 w 24"/>
                  <a:gd name="T19" fmla="*/ 13 h 29"/>
                  <a:gd name="T20" fmla="*/ 24 w 24"/>
                  <a:gd name="T21" fmla="*/ 12 h 29"/>
                  <a:gd name="T22" fmla="*/ 24 w 24"/>
                  <a:gd name="T23" fmla="*/ 13 h 29"/>
                  <a:gd name="T24" fmla="*/ 22 w 24"/>
                  <a:gd name="T25" fmla="*/ 14 h 29"/>
                  <a:gd name="T26" fmla="*/ 16 w 24"/>
                  <a:gd name="T27" fmla="*/ 14 h 29"/>
                  <a:gd name="T28" fmla="*/ 9 w 24"/>
                  <a:gd name="T29" fmla="*/ 15 h 29"/>
                  <a:gd name="T30" fmla="*/ 14 w 24"/>
                  <a:gd name="T31" fmla="*/ 22 h 29"/>
                  <a:gd name="T32" fmla="*/ 16 w 24"/>
                  <a:gd name="T33" fmla="*/ 28 h 29"/>
                  <a:gd name="T34" fmla="*/ 14 w 24"/>
                  <a:gd name="T35" fmla="*/ 29 h 29"/>
                  <a:gd name="T36" fmla="*/ 13 w 24"/>
                  <a:gd name="T37" fmla="*/ 23 h 29"/>
                  <a:gd name="T38" fmla="*/ 3 w 24"/>
                  <a:gd name="T39" fmla="*/ 14 h 29"/>
                  <a:gd name="T40" fmla="*/ 2 w 24"/>
                  <a:gd name="T41" fmla="*/ 13 h 29"/>
                  <a:gd name="T42" fmla="*/ 0 w 24"/>
                  <a:gd name="T43" fmla="*/ 0 h 29"/>
                  <a:gd name="T44" fmla="*/ 2 w 24"/>
                  <a:gd name="T45" fmla="*/ 0 h 29"/>
                  <a:gd name="T46" fmla="*/ 5 w 24"/>
                  <a:gd name="T47" fmla="*/ 11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" h="28">
                    <a:moveTo>
                      <a:pt x="5" y="11"/>
                    </a:moveTo>
                    <a:cubicBezTo>
                      <a:pt x="7" y="9"/>
                      <a:pt x="8" y="7"/>
                      <a:pt x="11" y="6"/>
                    </a:cubicBezTo>
                    <a:cubicBezTo>
                      <a:pt x="13" y="4"/>
                      <a:pt x="16" y="3"/>
                      <a:pt x="18" y="2"/>
                    </a:cubicBezTo>
                    <a:cubicBezTo>
                      <a:pt x="19" y="2"/>
                      <a:pt x="20" y="1"/>
                      <a:pt x="21" y="1"/>
                    </a:cubicBezTo>
                    <a:cubicBezTo>
                      <a:pt x="21" y="2"/>
                      <a:pt x="21" y="2"/>
                      <a:pt x="21" y="3"/>
                    </a:cubicBezTo>
                    <a:cubicBezTo>
                      <a:pt x="20" y="3"/>
                      <a:pt x="18" y="4"/>
                      <a:pt x="16" y="4"/>
                    </a:cubicBezTo>
                    <a:cubicBezTo>
                      <a:pt x="14" y="5"/>
                      <a:pt x="12" y="7"/>
                      <a:pt x="10" y="8"/>
                    </a:cubicBezTo>
                    <a:cubicBezTo>
                      <a:pt x="8" y="10"/>
                      <a:pt x="7" y="11"/>
                      <a:pt x="5" y="13"/>
                    </a:cubicBezTo>
                    <a:cubicBezTo>
                      <a:pt x="8" y="13"/>
                      <a:pt x="11" y="13"/>
                      <a:pt x="14" y="13"/>
                    </a:cubicBezTo>
                    <a:cubicBezTo>
                      <a:pt x="16" y="13"/>
                      <a:pt x="18" y="13"/>
                      <a:pt x="19" y="13"/>
                    </a:cubicBezTo>
                    <a:cubicBezTo>
                      <a:pt x="21" y="13"/>
                      <a:pt x="22" y="12"/>
                      <a:pt x="24" y="12"/>
                    </a:cubicBezTo>
                    <a:cubicBezTo>
                      <a:pt x="24" y="12"/>
                      <a:pt x="24" y="13"/>
                      <a:pt x="24" y="13"/>
                    </a:cubicBezTo>
                    <a:cubicBezTo>
                      <a:pt x="23" y="14"/>
                      <a:pt x="23" y="14"/>
                      <a:pt x="22" y="14"/>
                    </a:cubicBezTo>
                    <a:cubicBezTo>
                      <a:pt x="20" y="14"/>
                      <a:pt x="18" y="14"/>
                      <a:pt x="16" y="14"/>
                    </a:cubicBezTo>
                    <a:cubicBezTo>
                      <a:pt x="13" y="14"/>
                      <a:pt x="11" y="15"/>
                      <a:pt x="9" y="15"/>
                    </a:cubicBezTo>
                    <a:cubicBezTo>
                      <a:pt x="11" y="17"/>
                      <a:pt x="13" y="20"/>
                      <a:pt x="14" y="22"/>
                    </a:cubicBezTo>
                    <a:cubicBezTo>
                      <a:pt x="15" y="24"/>
                      <a:pt x="16" y="26"/>
                      <a:pt x="16" y="28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7"/>
                      <a:pt x="14" y="25"/>
                      <a:pt x="13" y="23"/>
                    </a:cubicBezTo>
                    <a:cubicBezTo>
                      <a:pt x="11" y="19"/>
                      <a:pt x="8" y="15"/>
                      <a:pt x="3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4" y="8"/>
                      <a:pt x="3" y="4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3"/>
                      <a:pt x="5" y="7"/>
                      <a:pt x="5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5" name="Freeform 5470"/>
              <p:cNvSpPr/>
              <p:nvPr/>
            </p:nvSpPr>
            <p:spPr bwMode="auto">
              <a:xfrm>
                <a:off x="6269" y="2294"/>
                <a:ext cx="9" cy="22"/>
              </a:xfrm>
              <a:custGeom>
                <a:gdLst>
                  <a:gd name="T0" fmla="*/ 4 w 4"/>
                  <a:gd name="T1" fmla="*/ 5 h 9"/>
                  <a:gd name="T2" fmla="*/ 3 w 4"/>
                  <a:gd name="T3" fmla="*/ 9 h 9"/>
                  <a:gd name="T4" fmla="*/ 2 w 4"/>
                  <a:gd name="T5" fmla="*/ 7 h 9"/>
                  <a:gd name="T6" fmla="*/ 2 w 4"/>
                  <a:gd name="T7" fmla="*/ 5 h 9"/>
                  <a:gd name="T8" fmla="*/ 1 w 4"/>
                  <a:gd name="T9" fmla="*/ 2 h 9"/>
                  <a:gd name="T10" fmla="*/ 0 w 4"/>
                  <a:gd name="T11" fmla="*/ 0 h 9"/>
                  <a:gd name="T12" fmla="*/ 4 w 4"/>
                  <a:gd name="T13" fmla="*/ 5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9">
                    <a:moveTo>
                      <a:pt x="4" y="5"/>
                    </a:moveTo>
                    <a:cubicBezTo>
                      <a:pt x="4" y="7"/>
                      <a:pt x="4" y="8"/>
                      <a:pt x="3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2" y="1"/>
                      <a:pt x="3" y="2"/>
                      <a:pt x="4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6" name="Freeform 5471"/>
              <p:cNvSpPr/>
              <p:nvPr/>
            </p:nvSpPr>
            <p:spPr bwMode="auto">
              <a:xfrm>
                <a:off x="6267" y="2311"/>
                <a:ext cx="9" cy="10"/>
              </a:xfrm>
              <a:custGeom>
                <a:gdLst>
                  <a:gd name="T0" fmla="*/ 3 w 4"/>
                  <a:gd name="T1" fmla="*/ 0 h 4"/>
                  <a:gd name="T2" fmla="*/ 4 w 4"/>
                  <a:gd name="T3" fmla="*/ 2 h 4"/>
                  <a:gd name="T4" fmla="*/ 0 w 4"/>
                  <a:gd name="T5" fmla="*/ 4 h 4"/>
                  <a:gd name="T6" fmla="*/ 0 w 4"/>
                  <a:gd name="T7" fmla="*/ 3 h 4"/>
                  <a:gd name="T8" fmla="*/ 3 w 4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3" y="1"/>
                      <a:pt x="3" y="1"/>
                      <a:pt x="4" y="2"/>
                    </a:cubicBezTo>
                    <a:cubicBezTo>
                      <a:pt x="3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2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7" name="Freeform 5472"/>
              <p:cNvSpPr/>
              <p:nvPr/>
            </p:nvSpPr>
            <p:spPr bwMode="auto">
              <a:xfrm>
                <a:off x="6259" y="2292"/>
                <a:ext cx="12" cy="7"/>
              </a:xfrm>
              <a:custGeom>
                <a:gdLst>
                  <a:gd name="T0" fmla="*/ 4 w 5"/>
                  <a:gd name="T1" fmla="*/ 1 h 3"/>
                  <a:gd name="T2" fmla="*/ 5 w 5"/>
                  <a:gd name="T3" fmla="*/ 3 h 3"/>
                  <a:gd name="T4" fmla="*/ 0 w 5"/>
                  <a:gd name="T5" fmla="*/ 2 h 3"/>
                  <a:gd name="T6" fmla="*/ 0 w 5"/>
                  <a:gd name="T7" fmla="*/ 0 h 3"/>
                  <a:gd name="T8" fmla="*/ 4 w 5"/>
                  <a:gd name="T9" fmla="*/ 1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4" y="1"/>
                    </a:moveTo>
                    <a:cubicBezTo>
                      <a:pt x="4" y="2"/>
                      <a:pt x="5" y="3"/>
                      <a:pt x="5" y="3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8" name="Freeform 5473"/>
              <p:cNvSpPr/>
              <p:nvPr/>
            </p:nvSpPr>
            <p:spPr bwMode="auto">
              <a:xfrm>
                <a:off x="6210" y="2290"/>
                <a:ext cx="5" cy="0"/>
              </a:xfrm>
              <a:custGeom>
                <a:gdLst>
                  <a:gd name="T0" fmla="*/ 2 w 2"/>
                  <a:gd name="T1" fmla="*/ 0 w 2"/>
                  <a:gd name="T2" fmla="*/ 0 w 2"/>
                  <a:gd name="T3" fmla="*/ 2 w 2"/>
                  <a:gd name="T4" fmla="*/ 2 w 2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9" name="Freeform 5474"/>
              <p:cNvSpPr/>
              <p:nvPr/>
            </p:nvSpPr>
            <p:spPr bwMode="auto">
              <a:xfrm>
                <a:off x="6044" y="2290"/>
                <a:ext cx="114" cy="152"/>
              </a:xfrm>
              <a:custGeom>
                <a:gdLst>
                  <a:gd name="T0" fmla="*/ 40 w 48"/>
                  <a:gd name="T1" fmla="*/ 33 h 64"/>
                  <a:gd name="T2" fmla="*/ 0 w 48"/>
                  <a:gd name="T3" fmla="*/ 0 h 64"/>
                  <a:gd name="T4" fmla="*/ 8 w 48"/>
                  <a:gd name="T5" fmla="*/ 0 h 64"/>
                  <a:gd name="T6" fmla="*/ 15 w 48"/>
                  <a:gd name="T7" fmla="*/ 3 h 64"/>
                  <a:gd name="T8" fmla="*/ 48 w 48"/>
                  <a:gd name="T9" fmla="*/ 61 h 64"/>
                  <a:gd name="T10" fmla="*/ 48 w 48"/>
                  <a:gd name="T11" fmla="*/ 64 h 64"/>
                  <a:gd name="T12" fmla="*/ 46 w 48"/>
                  <a:gd name="T13" fmla="*/ 62 h 64"/>
                  <a:gd name="T14" fmla="*/ 40 w 48"/>
                  <a:gd name="T15" fmla="*/ 33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64">
                    <a:moveTo>
                      <a:pt x="40" y="33"/>
                    </a:moveTo>
                    <a:cubicBezTo>
                      <a:pt x="33" y="16"/>
                      <a:pt x="18" y="3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1"/>
                      <a:pt x="13" y="2"/>
                      <a:pt x="15" y="3"/>
                    </a:cubicBezTo>
                    <a:cubicBezTo>
                      <a:pt x="37" y="14"/>
                      <a:pt x="47" y="38"/>
                      <a:pt x="48" y="61"/>
                    </a:cubicBezTo>
                    <a:cubicBezTo>
                      <a:pt x="48" y="62"/>
                      <a:pt x="48" y="63"/>
                      <a:pt x="48" y="64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52"/>
                      <a:pt x="44" y="42"/>
                      <a:pt x="40" y="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0" name="Freeform 5475"/>
              <p:cNvSpPr>
                <a:spLocks noEditPoints="1"/>
              </p:cNvSpPr>
              <p:nvPr/>
            </p:nvSpPr>
            <p:spPr bwMode="auto">
              <a:xfrm>
                <a:off x="6108" y="2290"/>
                <a:ext cx="118" cy="135"/>
              </a:xfrm>
              <a:custGeom>
                <a:gdLst>
                  <a:gd name="T0" fmla="*/ 3 w 50"/>
                  <a:gd name="T1" fmla="*/ 0 h 57"/>
                  <a:gd name="T2" fmla="*/ 0 w 50"/>
                  <a:gd name="T3" fmla="*/ 0 h 57"/>
                  <a:gd name="T4" fmla="*/ 9 w 50"/>
                  <a:gd name="T5" fmla="*/ 7 h 57"/>
                  <a:gd name="T6" fmla="*/ 28 w 50"/>
                  <a:gd name="T7" fmla="*/ 47 h 57"/>
                  <a:gd name="T8" fmla="*/ 29 w 50"/>
                  <a:gd name="T9" fmla="*/ 57 h 57"/>
                  <a:gd name="T10" fmla="*/ 31 w 50"/>
                  <a:gd name="T11" fmla="*/ 55 h 57"/>
                  <a:gd name="T12" fmla="*/ 30 w 50"/>
                  <a:gd name="T13" fmla="*/ 45 h 57"/>
                  <a:gd name="T14" fmla="*/ 38 w 50"/>
                  <a:gd name="T15" fmla="*/ 49 h 57"/>
                  <a:gd name="T16" fmla="*/ 39 w 50"/>
                  <a:gd name="T17" fmla="*/ 48 h 57"/>
                  <a:gd name="T18" fmla="*/ 31 w 50"/>
                  <a:gd name="T19" fmla="*/ 44 h 57"/>
                  <a:gd name="T20" fmla="*/ 38 w 50"/>
                  <a:gd name="T21" fmla="*/ 33 h 57"/>
                  <a:gd name="T22" fmla="*/ 46 w 50"/>
                  <a:gd name="T23" fmla="*/ 40 h 57"/>
                  <a:gd name="T24" fmla="*/ 46 w 50"/>
                  <a:gd name="T25" fmla="*/ 41 h 57"/>
                  <a:gd name="T26" fmla="*/ 47 w 50"/>
                  <a:gd name="T27" fmla="*/ 39 h 57"/>
                  <a:gd name="T28" fmla="*/ 47 w 50"/>
                  <a:gd name="T29" fmla="*/ 38 h 57"/>
                  <a:gd name="T30" fmla="*/ 47 w 50"/>
                  <a:gd name="T31" fmla="*/ 38 h 57"/>
                  <a:gd name="T32" fmla="*/ 50 w 50"/>
                  <a:gd name="T33" fmla="*/ 34 h 57"/>
                  <a:gd name="T34" fmla="*/ 49 w 50"/>
                  <a:gd name="T35" fmla="*/ 33 h 57"/>
                  <a:gd name="T36" fmla="*/ 46 w 50"/>
                  <a:gd name="T37" fmla="*/ 37 h 57"/>
                  <a:gd name="T38" fmla="*/ 37 w 50"/>
                  <a:gd name="T39" fmla="*/ 31 h 57"/>
                  <a:gd name="T40" fmla="*/ 37 w 50"/>
                  <a:gd name="T41" fmla="*/ 31 h 57"/>
                  <a:gd name="T42" fmla="*/ 37 w 50"/>
                  <a:gd name="T43" fmla="*/ 30 h 57"/>
                  <a:gd name="T44" fmla="*/ 40 w 50"/>
                  <a:gd name="T45" fmla="*/ 25 h 57"/>
                  <a:gd name="T46" fmla="*/ 39 w 50"/>
                  <a:gd name="T47" fmla="*/ 23 h 57"/>
                  <a:gd name="T48" fmla="*/ 36 w 50"/>
                  <a:gd name="T49" fmla="*/ 28 h 57"/>
                  <a:gd name="T50" fmla="*/ 36 w 50"/>
                  <a:gd name="T51" fmla="*/ 28 h 57"/>
                  <a:gd name="T52" fmla="*/ 30 w 50"/>
                  <a:gd name="T53" fmla="*/ 24 h 57"/>
                  <a:gd name="T54" fmla="*/ 26 w 50"/>
                  <a:gd name="T55" fmla="*/ 23 h 57"/>
                  <a:gd name="T56" fmla="*/ 28 w 50"/>
                  <a:gd name="T57" fmla="*/ 13 h 57"/>
                  <a:gd name="T58" fmla="*/ 29 w 50"/>
                  <a:gd name="T59" fmla="*/ 13 h 57"/>
                  <a:gd name="T60" fmla="*/ 22 w 50"/>
                  <a:gd name="T61" fmla="*/ 7 h 57"/>
                  <a:gd name="T62" fmla="*/ 14 w 50"/>
                  <a:gd name="T63" fmla="*/ 6 h 57"/>
                  <a:gd name="T64" fmla="*/ 15 w 50"/>
                  <a:gd name="T65" fmla="*/ 0 h 57"/>
                  <a:gd name="T66" fmla="*/ 13 w 50"/>
                  <a:gd name="T67" fmla="*/ 0 h 57"/>
                  <a:gd name="T68" fmla="*/ 11 w 50"/>
                  <a:gd name="T69" fmla="*/ 7 h 57"/>
                  <a:gd name="T70" fmla="*/ 7 w 50"/>
                  <a:gd name="T71" fmla="*/ 2 h 57"/>
                  <a:gd name="T72" fmla="*/ 3 w 50"/>
                  <a:gd name="T73" fmla="*/ 0 h 57"/>
                  <a:gd name="T74" fmla="*/ 24 w 50"/>
                  <a:gd name="T75" fmla="*/ 25 h 57"/>
                  <a:gd name="T76" fmla="*/ 32 w 50"/>
                  <a:gd name="T77" fmla="*/ 26 h 57"/>
                  <a:gd name="T78" fmla="*/ 36 w 50"/>
                  <a:gd name="T79" fmla="*/ 33 h 57"/>
                  <a:gd name="T80" fmla="*/ 29 w 50"/>
                  <a:gd name="T81" fmla="*/ 43 h 57"/>
                  <a:gd name="T82" fmla="*/ 24 w 50"/>
                  <a:gd name="T83" fmla="*/ 25 h 57"/>
                  <a:gd name="T84" fmla="*/ 13 w 50"/>
                  <a:gd name="T85" fmla="*/ 9 h 57"/>
                  <a:gd name="T86" fmla="*/ 26 w 50"/>
                  <a:gd name="T87" fmla="*/ 11 h 57"/>
                  <a:gd name="T88" fmla="*/ 23 w 50"/>
                  <a:gd name="T89" fmla="*/ 24 h 57"/>
                  <a:gd name="T90" fmla="*/ 13 w 50"/>
                  <a:gd name="T91" fmla="*/ 9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0" h="57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6" y="4"/>
                      <a:pt x="9" y="7"/>
                    </a:cubicBezTo>
                    <a:cubicBezTo>
                      <a:pt x="20" y="18"/>
                      <a:pt x="25" y="32"/>
                      <a:pt x="28" y="47"/>
                    </a:cubicBezTo>
                    <a:cubicBezTo>
                      <a:pt x="28" y="50"/>
                      <a:pt x="29" y="54"/>
                      <a:pt x="29" y="57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2"/>
                      <a:pt x="30" y="48"/>
                      <a:pt x="30" y="45"/>
                    </a:cubicBezTo>
                    <a:cubicBezTo>
                      <a:pt x="33" y="45"/>
                      <a:pt x="36" y="46"/>
                      <a:pt x="38" y="49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7" y="45"/>
                      <a:pt x="34" y="44"/>
                      <a:pt x="31" y="44"/>
                    </a:cubicBezTo>
                    <a:cubicBezTo>
                      <a:pt x="36" y="41"/>
                      <a:pt x="39" y="37"/>
                      <a:pt x="38" y="33"/>
                    </a:cubicBezTo>
                    <a:cubicBezTo>
                      <a:pt x="41" y="34"/>
                      <a:pt x="45" y="36"/>
                      <a:pt x="46" y="40"/>
                    </a:cubicBezTo>
                    <a:cubicBezTo>
                      <a:pt x="46" y="40"/>
                      <a:pt x="46" y="40"/>
                      <a:pt x="46" y="41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7"/>
                      <a:pt x="49" y="36"/>
                      <a:pt x="50" y="34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8" y="35"/>
                      <a:pt x="47" y="36"/>
                      <a:pt x="46" y="37"/>
                    </a:cubicBezTo>
                    <a:cubicBezTo>
                      <a:pt x="44" y="34"/>
                      <a:pt x="41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9" y="28"/>
                      <a:pt x="40" y="27"/>
                      <a:pt x="40" y="25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5"/>
                      <a:pt x="38" y="27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5" y="26"/>
                      <a:pt x="32" y="25"/>
                      <a:pt x="30" y="24"/>
                    </a:cubicBezTo>
                    <a:cubicBezTo>
                      <a:pt x="29" y="24"/>
                      <a:pt x="27" y="23"/>
                      <a:pt x="26" y="23"/>
                    </a:cubicBezTo>
                    <a:cubicBezTo>
                      <a:pt x="29" y="21"/>
                      <a:pt x="30" y="17"/>
                      <a:pt x="28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0" y="6"/>
                      <a:pt x="16" y="5"/>
                      <a:pt x="14" y="6"/>
                    </a:cubicBezTo>
                    <a:cubicBezTo>
                      <a:pt x="15" y="4"/>
                      <a:pt x="15" y="2"/>
                      <a:pt x="15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2"/>
                      <a:pt x="13" y="5"/>
                      <a:pt x="11" y="7"/>
                    </a:cubicBezTo>
                    <a:cubicBezTo>
                      <a:pt x="10" y="5"/>
                      <a:pt x="9" y="4"/>
                      <a:pt x="7" y="2"/>
                    </a:cubicBezTo>
                    <a:cubicBezTo>
                      <a:pt x="6" y="1"/>
                      <a:pt x="5" y="1"/>
                      <a:pt x="3" y="0"/>
                    </a:cubicBezTo>
                    <a:close/>
                    <a:moveTo>
                      <a:pt x="24" y="25"/>
                    </a:moveTo>
                    <a:cubicBezTo>
                      <a:pt x="26" y="24"/>
                      <a:pt x="30" y="25"/>
                      <a:pt x="32" y="26"/>
                    </a:cubicBezTo>
                    <a:cubicBezTo>
                      <a:pt x="34" y="28"/>
                      <a:pt x="36" y="30"/>
                      <a:pt x="36" y="33"/>
                    </a:cubicBezTo>
                    <a:cubicBezTo>
                      <a:pt x="37" y="38"/>
                      <a:pt x="34" y="41"/>
                      <a:pt x="29" y="43"/>
                    </a:cubicBezTo>
                    <a:cubicBezTo>
                      <a:pt x="28" y="37"/>
                      <a:pt x="26" y="31"/>
                      <a:pt x="24" y="25"/>
                    </a:cubicBezTo>
                    <a:close/>
                    <a:moveTo>
                      <a:pt x="13" y="9"/>
                    </a:moveTo>
                    <a:cubicBezTo>
                      <a:pt x="16" y="5"/>
                      <a:pt x="24" y="8"/>
                      <a:pt x="26" y="11"/>
                    </a:cubicBezTo>
                    <a:cubicBezTo>
                      <a:pt x="29" y="16"/>
                      <a:pt x="27" y="21"/>
                      <a:pt x="23" y="24"/>
                    </a:cubicBezTo>
                    <a:cubicBezTo>
                      <a:pt x="20" y="18"/>
                      <a:pt x="17" y="13"/>
                      <a:pt x="13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1" name="Freeform 5476"/>
              <p:cNvSpPr/>
              <p:nvPr/>
            </p:nvSpPr>
            <p:spPr bwMode="auto">
              <a:xfrm>
                <a:off x="6170" y="2290"/>
                <a:ext cx="4" cy="4"/>
              </a:xfrm>
              <a:custGeom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2" name="Freeform 5477"/>
              <p:cNvSpPr/>
              <p:nvPr/>
            </p:nvSpPr>
            <p:spPr bwMode="auto">
              <a:xfrm>
                <a:off x="6174" y="2290"/>
                <a:ext cx="55" cy="80"/>
              </a:xfrm>
              <a:custGeom>
                <a:gdLst>
                  <a:gd name="T0" fmla="*/ 10 w 23"/>
                  <a:gd name="T1" fmla="*/ 18 h 34"/>
                  <a:gd name="T2" fmla="*/ 7 w 23"/>
                  <a:gd name="T3" fmla="*/ 15 h 34"/>
                  <a:gd name="T4" fmla="*/ 7 w 23"/>
                  <a:gd name="T5" fmla="*/ 14 h 34"/>
                  <a:gd name="T6" fmla="*/ 7 w 23"/>
                  <a:gd name="T7" fmla="*/ 13 h 34"/>
                  <a:gd name="T8" fmla="*/ 9 w 23"/>
                  <a:gd name="T9" fmla="*/ 14 h 34"/>
                  <a:gd name="T10" fmla="*/ 9 w 23"/>
                  <a:gd name="T11" fmla="*/ 4 h 34"/>
                  <a:gd name="T12" fmla="*/ 4 w 23"/>
                  <a:gd name="T13" fmla="*/ 0 h 34"/>
                  <a:gd name="T14" fmla="*/ 0 w 23"/>
                  <a:gd name="T15" fmla="*/ 0 h 34"/>
                  <a:gd name="T16" fmla="*/ 6 w 23"/>
                  <a:gd name="T17" fmla="*/ 0 h 34"/>
                  <a:gd name="T18" fmla="*/ 11 w 23"/>
                  <a:gd name="T19" fmla="*/ 3 h 34"/>
                  <a:gd name="T20" fmla="*/ 10 w 23"/>
                  <a:gd name="T21" fmla="*/ 15 h 34"/>
                  <a:gd name="T22" fmla="*/ 12 w 23"/>
                  <a:gd name="T23" fmla="*/ 18 h 34"/>
                  <a:gd name="T24" fmla="*/ 12 w 23"/>
                  <a:gd name="T25" fmla="*/ 19 h 34"/>
                  <a:gd name="T26" fmla="*/ 22 w 23"/>
                  <a:gd name="T27" fmla="*/ 26 h 34"/>
                  <a:gd name="T28" fmla="*/ 22 w 23"/>
                  <a:gd name="T29" fmla="*/ 34 h 34"/>
                  <a:gd name="T30" fmla="*/ 21 w 23"/>
                  <a:gd name="T31" fmla="*/ 33 h 34"/>
                  <a:gd name="T32" fmla="*/ 21 w 23"/>
                  <a:gd name="T33" fmla="*/ 27 h 34"/>
                  <a:gd name="T34" fmla="*/ 12 w 23"/>
                  <a:gd name="T35" fmla="*/ 21 h 34"/>
                  <a:gd name="T36" fmla="*/ 12 w 23"/>
                  <a:gd name="T37" fmla="*/ 25 h 34"/>
                  <a:gd name="T38" fmla="*/ 11 w 23"/>
                  <a:gd name="T39" fmla="*/ 23 h 34"/>
                  <a:gd name="T40" fmla="*/ 10 w 23"/>
                  <a:gd name="T41" fmla="*/ 18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34">
                    <a:moveTo>
                      <a:pt x="10" y="18"/>
                    </a:moveTo>
                    <a:cubicBezTo>
                      <a:pt x="10" y="17"/>
                      <a:pt x="9" y="16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7" y="13"/>
                      <a:pt x="8" y="14"/>
                      <a:pt x="9" y="14"/>
                    </a:cubicBezTo>
                    <a:cubicBezTo>
                      <a:pt x="11" y="11"/>
                      <a:pt x="11" y="7"/>
                      <a:pt x="9" y="4"/>
                    </a:cubicBezTo>
                    <a:cubicBezTo>
                      <a:pt x="8" y="2"/>
                      <a:pt x="6" y="1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9" y="2"/>
                      <a:pt x="11" y="3"/>
                    </a:cubicBezTo>
                    <a:cubicBezTo>
                      <a:pt x="13" y="7"/>
                      <a:pt x="13" y="12"/>
                      <a:pt x="10" y="15"/>
                    </a:cubicBezTo>
                    <a:cubicBezTo>
                      <a:pt x="11" y="16"/>
                      <a:pt x="11" y="17"/>
                      <a:pt x="12" y="18"/>
                    </a:cubicBezTo>
                    <a:cubicBezTo>
                      <a:pt x="12" y="18"/>
                      <a:pt x="12" y="19"/>
                      <a:pt x="12" y="19"/>
                    </a:cubicBezTo>
                    <a:cubicBezTo>
                      <a:pt x="17" y="19"/>
                      <a:pt x="21" y="22"/>
                      <a:pt x="22" y="26"/>
                    </a:cubicBezTo>
                    <a:cubicBezTo>
                      <a:pt x="23" y="29"/>
                      <a:pt x="23" y="32"/>
                      <a:pt x="22" y="34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2" y="31"/>
                      <a:pt x="22" y="29"/>
                      <a:pt x="21" y="27"/>
                    </a:cubicBezTo>
                    <a:cubicBezTo>
                      <a:pt x="20" y="23"/>
                      <a:pt x="16" y="21"/>
                      <a:pt x="12" y="21"/>
                    </a:cubicBezTo>
                    <a:cubicBezTo>
                      <a:pt x="13" y="22"/>
                      <a:pt x="13" y="23"/>
                      <a:pt x="12" y="25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2"/>
                      <a:pt x="11" y="20"/>
                      <a:pt x="10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3" name="Freeform 5478"/>
              <p:cNvSpPr/>
              <p:nvPr/>
            </p:nvSpPr>
            <p:spPr bwMode="auto">
              <a:xfrm>
                <a:off x="6160" y="2302"/>
                <a:ext cx="21" cy="19"/>
              </a:xfrm>
              <a:custGeom>
                <a:gdLst>
                  <a:gd name="T0" fmla="*/ 3 w 9"/>
                  <a:gd name="T1" fmla="*/ 0 h 8"/>
                  <a:gd name="T2" fmla="*/ 5 w 9"/>
                  <a:gd name="T3" fmla="*/ 2 h 8"/>
                  <a:gd name="T4" fmla="*/ 4 w 9"/>
                  <a:gd name="T5" fmla="*/ 4 h 8"/>
                  <a:gd name="T6" fmla="*/ 4 w 9"/>
                  <a:gd name="T7" fmla="*/ 4 h 8"/>
                  <a:gd name="T8" fmla="*/ 6 w 9"/>
                  <a:gd name="T9" fmla="*/ 7 h 8"/>
                  <a:gd name="T10" fmla="*/ 8 w 9"/>
                  <a:gd name="T11" fmla="*/ 6 h 8"/>
                  <a:gd name="T12" fmla="*/ 9 w 9"/>
                  <a:gd name="T13" fmla="*/ 8 h 8"/>
                  <a:gd name="T14" fmla="*/ 7 w 9"/>
                  <a:gd name="T15" fmla="*/ 8 h 8"/>
                  <a:gd name="T16" fmla="*/ 0 w 9"/>
                  <a:gd name="T17" fmla="*/ 2 h 8"/>
                  <a:gd name="T18" fmla="*/ 2 w 9"/>
                  <a:gd name="T19" fmla="*/ 3 h 8"/>
                  <a:gd name="T20" fmla="*/ 3 w 9"/>
                  <a:gd name="T21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4" y="1"/>
                      <a:pt x="4" y="1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3" y="2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4" name="Freeform 5479"/>
              <p:cNvSpPr/>
              <p:nvPr/>
            </p:nvSpPr>
            <p:spPr bwMode="auto">
              <a:xfrm>
                <a:off x="6167" y="2290"/>
                <a:ext cx="7" cy="16"/>
              </a:xfrm>
              <a:custGeom>
                <a:gdLst>
                  <a:gd name="T0" fmla="*/ 1 w 3"/>
                  <a:gd name="T1" fmla="*/ 0 h 7"/>
                  <a:gd name="T2" fmla="*/ 3 w 3"/>
                  <a:gd name="T3" fmla="*/ 2 h 7"/>
                  <a:gd name="T4" fmla="*/ 2 w 3"/>
                  <a:gd name="T5" fmla="*/ 7 h 7"/>
                  <a:gd name="T6" fmla="*/ 0 w 3"/>
                  <a:gd name="T7" fmla="*/ 5 h 7"/>
                  <a:gd name="T8" fmla="*/ 1 w 3"/>
                  <a:gd name="T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1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1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5" name="Freeform 5480"/>
              <p:cNvSpPr/>
              <p:nvPr/>
            </p:nvSpPr>
            <p:spPr bwMode="auto">
              <a:xfrm>
                <a:off x="6179" y="2316"/>
                <a:ext cx="12" cy="9"/>
              </a:xfrm>
              <a:custGeom>
                <a:gdLst>
                  <a:gd name="T0" fmla="*/ 5 w 5"/>
                  <a:gd name="T1" fmla="*/ 2 h 4"/>
                  <a:gd name="T2" fmla="*/ 5 w 5"/>
                  <a:gd name="T3" fmla="*/ 3 h 4"/>
                  <a:gd name="T4" fmla="*/ 5 w 5"/>
                  <a:gd name="T5" fmla="*/ 4 h 4"/>
                  <a:gd name="T6" fmla="*/ 1 w 5"/>
                  <a:gd name="T7" fmla="*/ 2 h 4"/>
                  <a:gd name="T8" fmla="*/ 0 w 5"/>
                  <a:gd name="T9" fmla="*/ 0 h 4"/>
                  <a:gd name="T10" fmla="*/ 5 w 5"/>
                  <a:gd name="T11" fmla="*/ 2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4" y="3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6" name="Freeform 5481"/>
              <p:cNvSpPr/>
              <p:nvPr/>
            </p:nvSpPr>
            <p:spPr bwMode="auto">
              <a:xfrm>
                <a:off x="6170" y="2290"/>
                <a:ext cx="2" cy="0"/>
              </a:xfrm>
              <a:custGeom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7" name="Freeform 5482"/>
              <p:cNvSpPr/>
              <p:nvPr/>
            </p:nvSpPr>
            <p:spPr bwMode="auto">
              <a:xfrm>
                <a:off x="6172" y="2290"/>
                <a:ext cx="17" cy="0"/>
              </a:xfrm>
              <a:custGeom>
                <a:gdLst>
                  <a:gd name="T0" fmla="*/ 1 w 7"/>
                  <a:gd name="T1" fmla="*/ 0 w 7"/>
                  <a:gd name="T2" fmla="*/ 7 w 7"/>
                  <a:gd name="T3" fmla="*/ 7 w 7"/>
                  <a:gd name="T4" fmla="*/ 1 w 7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8" name="Freeform 5483"/>
              <p:cNvSpPr/>
              <p:nvPr/>
            </p:nvSpPr>
            <p:spPr bwMode="auto">
              <a:xfrm>
                <a:off x="5938" y="2290"/>
                <a:ext cx="78" cy="23"/>
              </a:xfrm>
              <a:custGeom>
                <a:gdLst>
                  <a:gd name="T0" fmla="*/ 33 w 33"/>
                  <a:gd name="T1" fmla="*/ 4 h 10"/>
                  <a:gd name="T2" fmla="*/ 28 w 33"/>
                  <a:gd name="T3" fmla="*/ 10 h 10"/>
                  <a:gd name="T4" fmla="*/ 0 w 33"/>
                  <a:gd name="T5" fmla="*/ 0 h 10"/>
                  <a:gd name="T6" fmla="*/ 28 w 33"/>
                  <a:gd name="T7" fmla="*/ 0 h 10"/>
                  <a:gd name="T8" fmla="*/ 33 w 33"/>
                  <a:gd name="T9" fmla="*/ 4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0">
                    <a:moveTo>
                      <a:pt x="33" y="4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18" y="9"/>
                      <a:pt x="8" y="6"/>
                      <a:pt x="0" y="0"/>
                    </a:cubicBezTo>
                    <a:cubicBezTo>
                      <a:pt x="28" y="0"/>
                      <a:pt x="28" y="0"/>
                      <a:pt x="28" y="0"/>
                    </a:cubicBez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9" name="Freeform 5484"/>
              <p:cNvSpPr/>
              <p:nvPr/>
            </p:nvSpPr>
            <p:spPr bwMode="auto">
              <a:xfrm>
                <a:off x="6004" y="2299"/>
                <a:ext cx="12" cy="14"/>
              </a:xfrm>
              <a:custGeom>
                <a:gdLst>
                  <a:gd name="T0" fmla="*/ 12 w 12"/>
                  <a:gd name="T1" fmla="*/ 0 h 14"/>
                  <a:gd name="T2" fmla="*/ 0 w 12"/>
                  <a:gd name="T3" fmla="*/ 14 h 14"/>
                  <a:gd name="T4" fmla="*/ 12 w 12"/>
                  <a:gd name="T5" fmla="*/ 0 h 14"/>
                  <a:gd name="T6" fmla="*/ 12 w 12"/>
                  <a:gd name="T7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4">
                    <a:moveTo>
                      <a:pt x="12" y="0"/>
                    </a:moveTo>
                    <a:lnTo>
                      <a:pt x="0" y="14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0" name="Freeform 5485"/>
              <p:cNvSpPr/>
              <p:nvPr/>
            </p:nvSpPr>
            <p:spPr bwMode="auto">
              <a:xfrm>
                <a:off x="5954" y="2354"/>
                <a:ext cx="10" cy="7"/>
              </a:xfrm>
              <a:custGeom>
                <a:gdLst>
                  <a:gd name="T0" fmla="*/ 0 w 4"/>
                  <a:gd name="T1" fmla="*/ 0 h 3"/>
                  <a:gd name="T2" fmla="*/ 4 w 4"/>
                  <a:gd name="T3" fmla="*/ 0 h 3"/>
                  <a:gd name="T4" fmla="*/ 0 w 4"/>
                  <a:gd name="T5" fmla="*/ 3 h 3"/>
                  <a:gd name="T6" fmla="*/ 0 w 4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1" name="Freeform 5486"/>
              <p:cNvSpPr/>
              <p:nvPr/>
            </p:nvSpPr>
            <p:spPr bwMode="auto">
              <a:xfrm>
                <a:off x="5924" y="2356"/>
                <a:ext cx="28" cy="26"/>
              </a:xfrm>
              <a:custGeom>
                <a:gdLst>
                  <a:gd name="T0" fmla="*/ 5 w 12"/>
                  <a:gd name="T1" fmla="*/ 11 h 11"/>
                  <a:gd name="T2" fmla="*/ 0 w 12"/>
                  <a:gd name="T3" fmla="*/ 3 h 11"/>
                  <a:gd name="T4" fmla="*/ 11 w 12"/>
                  <a:gd name="T5" fmla="*/ 0 h 11"/>
                  <a:gd name="T6" fmla="*/ 12 w 12"/>
                  <a:gd name="T7" fmla="*/ 3 h 11"/>
                  <a:gd name="T8" fmla="*/ 5 w 12"/>
                  <a:gd name="T9" fmla="*/ 11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5" y="11"/>
                    </a:moveTo>
                    <a:cubicBezTo>
                      <a:pt x="2" y="9"/>
                      <a:pt x="0" y="7"/>
                      <a:pt x="0" y="3"/>
                    </a:cubicBezTo>
                    <a:cubicBezTo>
                      <a:pt x="4" y="4"/>
                      <a:pt x="8" y="3"/>
                      <a:pt x="11" y="0"/>
                    </a:cubicBezTo>
                    <a:cubicBezTo>
                      <a:pt x="11" y="1"/>
                      <a:pt x="11" y="2"/>
                      <a:pt x="12" y="3"/>
                    </a:cubicBezTo>
                    <a:cubicBezTo>
                      <a:pt x="5" y="11"/>
                      <a:pt x="5" y="11"/>
                      <a:pt x="5" y="1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2" name="Freeform 5487"/>
              <p:cNvSpPr/>
              <p:nvPr/>
            </p:nvSpPr>
            <p:spPr bwMode="auto">
              <a:xfrm>
                <a:off x="5935" y="2363"/>
                <a:ext cx="17" cy="19"/>
              </a:xfrm>
              <a:custGeom>
                <a:gdLst>
                  <a:gd name="T0" fmla="*/ 0 w 17"/>
                  <a:gd name="T1" fmla="*/ 19 h 19"/>
                  <a:gd name="T2" fmla="*/ 17 w 17"/>
                  <a:gd name="T3" fmla="*/ 0 h 19"/>
                  <a:gd name="T4" fmla="*/ 0 w 17"/>
                  <a:gd name="T5" fmla="*/ 19 h 19"/>
                  <a:gd name="T6" fmla="*/ 0 w 17"/>
                  <a:gd name="T7" fmla="*/ 1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9">
                    <a:moveTo>
                      <a:pt x="0" y="19"/>
                    </a:moveTo>
                    <a:lnTo>
                      <a:pt x="17" y="0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3" name="Freeform 5488"/>
              <p:cNvSpPr/>
              <p:nvPr/>
            </p:nvSpPr>
            <p:spPr bwMode="auto">
              <a:xfrm>
                <a:off x="5935" y="2325"/>
                <a:ext cx="38" cy="29"/>
              </a:xfrm>
              <a:custGeom>
                <a:gdLst>
                  <a:gd name="T0" fmla="*/ 1 w 16"/>
                  <a:gd name="T1" fmla="*/ 0 h 12"/>
                  <a:gd name="T2" fmla="*/ 16 w 16"/>
                  <a:gd name="T3" fmla="*/ 6 h 12"/>
                  <a:gd name="T4" fmla="*/ 15 w 16"/>
                  <a:gd name="T5" fmla="*/ 6 h 12"/>
                  <a:gd name="T6" fmla="*/ 5 w 16"/>
                  <a:gd name="T7" fmla="*/ 10 h 12"/>
                  <a:gd name="T8" fmla="*/ 1 w 16"/>
                  <a:gd name="T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1" y="0"/>
                    </a:moveTo>
                    <a:cubicBezTo>
                      <a:pt x="6" y="2"/>
                      <a:pt x="11" y="4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10"/>
                      <a:pt x="9" y="12"/>
                      <a:pt x="5" y="10"/>
                    </a:cubicBezTo>
                    <a:cubicBezTo>
                      <a:pt x="1" y="9"/>
                      <a:pt x="0" y="4"/>
                      <a:pt x="1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4" name="Freeform 5489"/>
              <p:cNvSpPr/>
              <p:nvPr/>
            </p:nvSpPr>
            <p:spPr bwMode="auto">
              <a:xfrm>
                <a:off x="5905" y="2328"/>
                <a:ext cx="42" cy="35"/>
              </a:xfrm>
              <a:custGeom>
                <a:gdLst>
                  <a:gd name="T0" fmla="*/ 1 w 18"/>
                  <a:gd name="T1" fmla="*/ 3 h 15"/>
                  <a:gd name="T2" fmla="*/ 5 w 18"/>
                  <a:gd name="T3" fmla="*/ 4 h 15"/>
                  <a:gd name="T4" fmla="*/ 12 w 18"/>
                  <a:gd name="T5" fmla="*/ 0 h 15"/>
                  <a:gd name="T6" fmla="*/ 18 w 18"/>
                  <a:gd name="T7" fmla="*/ 11 h 15"/>
                  <a:gd name="T8" fmla="*/ 6 w 18"/>
                  <a:gd name="T9" fmla="*/ 13 h 15"/>
                  <a:gd name="T10" fmla="*/ 1 w 18"/>
                  <a:gd name="T11" fmla="*/ 3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1" y="3"/>
                    </a:moveTo>
                    <a:cubicBezTo>
                      <a:pt x="2" y="4"/>
                      <a:pt x="4" y="4"/>
                      <a:pt x="5" y="4"/>
                    </a:cubicBezTo>
                    <a:cubicBezTo>
                      <a:pt x="8" y="3"/>
                      <a:pt x="10" y="2"/>
                      <a:pt x="12" y="0"/>
                    </a:cubicBezTo>
                    <a:cubicBezTo>
                      <a:pt x="11" y="4"/>
                      <a:pt x="14" y="10"/>
                      <a:pt x="18" y="11"/>
                    </a:cubicBezTo>
                    <a:cubicBezTo>
                      <a:pt x="15" y="14"/>
                      <a:pt x="10" y="15"/>
                      <a:pt x="6" y="13"/>
                    </a:cubicBezTo>
                    <a:cubicBezTo>
                      <a:pt x="3" y="11"/>
                      <a:pt x="0" y="7"/>
                      <a:pt x="1" y="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5" name="Freeform 5490"/>
              <p:cNvSpPr/>
              <p:nvPr/>
            </p:nvSpPr>
            <p:spPr bwMode="auto">
              <a:xfrm>
                <a:off x="5860" y="2292"/>
                <a:ext cx="33" cy="36"/>
              </a:xfrm>
              <a:custGeom>
                <a:gdLst>
                  <a:gd name="T0" fmla="*/ 13 w 14"/>
                  <a:gd name="T1" fmla="*/ 2 h 15"/>
                  <a:gd name="T2" fmla="*/ 14 w 14"/>
                  <a:gd name="T3" fmla="*/ 13 h 15"/>
                  <a:gd name="T4" fmla="*/ 4 w 14"/>
                  <a:gd name="T5" fmla="*/ 11 h 15"/>
                  <a:gd name="T6" fmla="*/ 3 w 14"/>
                  <a:gd name="T7" fmla="*/ 0 h 15"/>
                  <a:gd name="T8" fmla="*/ 13 w 14"/>
                  <a:gd name="T9" fmla="*/ 2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13" y="2"/>
                    </a:moveTo>
                    <a:cubicBezTo>
                      <a:pt x="12" y="6"/>
                      <a:pt x="12" y="10"/>
                      <a:pt x="14" y="13"/>
                    </a:cubicBezTo>
                    <a:cubicBezTo>
                      <a:pt x="11" y="15"/>
                      <a:pt x="6" y="14"/>
                      <a:pt x="4" y="11"/>
                    </a:cubicBezTo>
                    <a:cubicBezTo>
                      <a:pt x="0" y="8"/>
                      <a:pt x="1" y="4"/>
                      <a:pt x="3" y="0"/>
                    </a:cubicBezTo>
                    <a:cubicBezTo>
                      <a:pt x="6" y="2"/>
                      <a:pt x="10" y="3"/>
                      <a:pt x="13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6" name="Freeform 5491"/>
              <p:cNvSpPr/>
              <p:nvPr/>
            </p:nvSpPr>
            <p:spPr bwMode="auto">
              <a:xfrm>
                <a:off x="5876" y="2328"/>
                <a:ext cx="36" cy="33"/>
              </a:xfrm>
              <a:custGeom>
                <a:gdLst>
                  <a:gd name="T0" fmla="*/ 2 w 15"/>
                  <a:gd name="T1" fmla="*/ 1 h 14"/>
                  <a:gd name="T2" fmla="*/ 8 w 15"/>
                  <a:gd name="T3" fmla="*/ 0 h 14"/>
                  <a:gd name="T4" fmla="*/ 9 w 15"/>
                  <a:gd name="T5" fmla="*/ 0 h 14"/>
                  <a:gd name="T6" fmla="*/ 12 w 15"/>
                  <a:gd name="T7" fmla="*/ 2 h 14"/>
                  <a:gd name="T8" fmla="*/ 15 w 15"/>
                  <a:gd name="T9" fmla="*/ 12 h 14"/>
                  <a:gd name="T10" fmla="*/ 5 w 15"/>
                  <a:gd name="T11" fmla="*/ 11 h 14"/>
                  <a:gd name="T12" fmla="*/ 2 w 15"/>
                  <a:gd name="T13" fmla="*/ 1 h 14"/>
                  <a:gd name="T14" fmla="*/ 2 w 15"/>
                  <a:gd name="T15" fmla="*/ 1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4">
                    <a:moveTo>
                      <a:pt x="2" y="1"/>
                    </a:moveTo>
                    <a:cubicBezTo>
                      <a:pt x="4" y="1"/>
                      <a:pt x="6" y="1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11" y="2"/>
                      <a:pt x="12" y="2"/>
                    </a:cubicBezTo>
                    <a:cubicBezTo>
                      <a:pt x="10" y="6"/>
                      <a:pt x="12" y="10"/>
                      <a:pt x="15" y="12"/>
                    </a:cubicBezTo>
                    <a:cubicBezTo>
                      <a:pt x="12" y="14"/>
                      <a:pt x="7" y="13"/>
                      <a:pt x="5" y="11"/>
                    </a:cubicBezTo>
                    <a:cubicBezTo>
                      <a:pt x="2" y="8"/>
                      <a:pt x="0" y="4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7" name="Freeform 5492"/>
              <p:cNvSpPr/>
              <p:nvPr/>
            </p:nvSpPr>
            <p:spPr bwMode="auto">
              <a:xfrm>
                <a:off x="5890" y="2294"/>
                <a:ext cx="43" cy="38"/>
              </a:xfrm>
              <a:custGeom>
                <a:gdLst>
                  <a:gd name="T0" fmla="*/ 5 w 18"/>
                  <a:gd name="T1" fmla="*/ 13 h 16"/>
                  <a:gd name="T2" fmla="*/ 3 w 18"/>
                  <a:gd name="T3" fmla="*/ 0 h 16"/>
                  <a:gd name="T4" fmla="*/ 7 w 18"/>
                  <a:gd name="T5" fmla="*/ 4 h 16"/>
                  <a:gd name="T6" fmla="*/ 18 w 18"/>
                  <a:gd name="T7" fmla="*/ 12 h 16"/>
                  <a:gd name="T8" fmla="*/ 11 w 18"/>
                  <a:gd name="T9" fmla="*/ 16 h 16"/>
                  <a:gd name="T10" fmla="*/ 5 w 18"/>
                  <a:gd name="T11" fmla="*/ 13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6">
                    <a:moveTo>
                      <a:pt x="5" y="13"/>
                    </a:moveTo>
                    <a:cubicBezTo>
                      <a:pt x="1" y="10"/>
                      <a:pt x="0" y="4"/>
                      <a:pt x="3" y="0"/>
                    </a:cubicBezTo>
                    <a:cubicBezTo>
                      <a:pt x="4" y="1"/>
                      <a:pt x="6" y="3"/>
                      <a:pt x="7" y="4"/>
                    </a:cubicBezTo>
                    <a:cubicBezTo>
                      <a:pt x="11" y="7"/>
                      <a:pt x="14" y="10"/>
                      <a:pt x="18" y="12"/>
                    </a:cubicBezTo>
                    <a:cubicBezTo>
                      <a:pt x="16" y="14"/>
                      <a:pt x="14" y="16"/>
                      <a:pt x="11" y="16"/>
                    </a:cubicBezTo>
                    <a:cubicBezTo>
                      <a:pt x="9" y="16"/>
                      <a:pt x="6" y="15"/>
                      <a:pt x="5" y="1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8" name="Freeform 5493"/>
              <p:cNvSpPr/>
              <p:nvPr/>
            </p:nvSpPr>
            <p:spPr bwMode="auto">
              <a:xfrm>
                <a:off x="5869" y="2290"/>
                <a:ext cx="24" cy="7"/>
              </a:xfrm>
              <a:custGeom>
                <a:gdLst>
                  <a:gd name="T0" fmla="*/ 0 w 10"/>
                  <a:gd name="T1" fmla="*/ 0 h 3"/>
                  <a:gd name="T2" fmla="*/ 10 w 10"/>
                  <a:gd name="T3" fmla="*/ 0 h 3"/>
                  <a:gd name="T4" fmla="*/ 10 w 10"/>
                  <a:gd name="T5" fmla="*/ 0 h 3"/>
                  <a:gd name="T6" fmla="*/ 0 w 10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9" name="Freeform 5494"/>
              <p:cNvSpPr/>
              <p:nvPr/>
            </p:nvSpPr>
            <p:spPr bwMode="auto">
              <a:xfrm>
                <a:off x="5758" y="2290"/>
                <a:ext cx="43" cy="16"/>
              </a:xfrm>
              <a:custGeom>
                <a:gdLst>
                  <a:gd name="T0" fmla="*/ 18 w 18"/>
                  <a:gd name="T1" fmla="*/ 0 h 7"/>
                  <a:gd name="T2" fmla="*/ 11 w 18"/>
                  <a:gd name="T3" fmla="*/ 5 h 7"/>
                  <a:gd name="T4" fmla="*/ 0 w 18"/>
                  <a:gd name="T5" fmla="*/ 2 h 7"/>
                  <a:gd name="T6" fmla="*/ 0 w 18"/>
                  <a:gd name="T7" fmla="*/ 0 h 7"/>
                  <a:gd name="T8" fmla="*/ 18 w 18"/>
                  <a:gd name="T9" fmla="*/ 0 h 7"/>
                  <a:gd name="T10" fmla="*/ 18 w 18"/>
                  <a:gd name="T11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7">
                    <a:moveTo>
                      <a:pt x="18" y="0"/>
                    </a:moveTo>
                    <a:cubicBezTo>
                      <a:pt x="16" y="2"/>
                      <a:pt x="13" y="4"/>
                      <a:pt x="11" y="5"/>
                    </a:cubicBezTo>
                    <a:cubicBezTo>
                      <a:pt x="7" y="6"/>
                      <a:pt x="1" y="7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0" name="Freeform 5495"/>
              <p:cNvSpPr/>
              <p:nvPr/>
            </p:nvSpPr>
            <p:spPr bwMode="auto">
              <a:xfrm>
                <a:off x="5812" y="2290"/>
                <a:ext cx="121" cy="106"/>
              </a:xfrm>
              <a:custGeom>
                <a:gdLst>
                  <a:gd name="T0" fmla="*/ 9 w 51"/>
                  <a:gd name="T1" fmla="*/ 5 h 45"/>
                  <a:gd name="T2" fmla="*/ 20 w 51"/>
                  <a:gd name="T3" fmla="*/ 10 h 45"/>
                  <a:gd name="T4" fmla="*/ 23 w 51"/>
                  <a:gd name="T5" fmla="*/ 14 h 45"/>
                  <a:gd name="T6" fmla="*/ 27 w 51"/>
                  <a:gd name="T7" fmla="*/ 16 h 45"/>
                  <a:gd name="T8" fmla="*/ 27 w 51"/>
                  <a:gd name="T9" fmla="*/ 16 h 45"/>
                  <a:gd name="T10" fmla="*/ 32 w 51"/>
                  <a:gd name="T11" fmla="*/ 29 h 45"/>
                  <a:gd name="T12" fmla="*/ 39 w 51"/>
                  <a:gd name="T13" fmla="*/ 30 h 45"/>
                  <a:gd name="T14" fmla="*/ 43 w 51"/>
                  <a:gd name="T15" fmla="*/ 29 h 45"/>
                  <a:gd name="T16" fmla="*/ 46 w 51"/>
                  <a:gd name="T17" fmla="*/ 31 h 45"/>
                  <a:gd name="T18" fmla="*/ 46 w 51"/>
                  <a:gd name="T19" fmla="*/ 31 h 45"/>
                  <a:gd name="T20" fmla="*/ 51 w 51"/>
                  <a:gd name="T21" fmla="*/ 40 h 45"/>
                  <a:gd name="T22" fmla="*/ 45 w 51"/>
                  <a:gd name="T23" fmla="*/ 45 h 45"/>
                  <a:gd name="T24" fmla="*/ 44 w 51"/>
                  <a:gd name="T25" fmla="*/ 44 h 45"/>
                  <a:gd name="T26" fmla="*/ 41 w 51"/>
                  <a:gd name="T27" fmla="*/ 37 h 45"/>
                  <a:gd name="T28" fmla="*/ 40 w 51"/>
                  <a:gd name="T29" fmla="*/ 37 h 45"/>
                  <a:gd name="T30" fmla="*/ 27 w 51"/>
                  <a:gd name="T31" fmla="*/ 33 h 45"/>
                  <a:gd name="T32" fmla="*/ 20 w 51"/>
                  <a:gd name="T33" fmla="*/ 18 h 45"/>
                  <a:gd name="T34" fmla="*/ 19 w 51"/>
                  <a:gd name="T35" fmla="*/ 17 h 45"/>
                  <a:gd name="T36" fmla="*/ 19 w 51"/>
                  <a:gd name="T37" fmla="*/ 17 h 45"/>
                  <a:gd name="T38" fmla="*/ 1 w 51"/>
                  <a:gd name="T39" fmla="*/ 0 h 45"/>
                  <a:gd name="T40" fmla="*/ 7 w 51"/>
                  <a:gd name="T41" fmla="*/ 0 h 45"/>
                  <a:gd name="T42" fmla="*/ 9 w 51"/>
                  <a:gd name="T43" fmla="*/ 5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45">
                    <a:moveTo>
                      <a:pt x="9" y="5"/>
                    </a:moveTo>
                    <a:cubicBezTo>
                      <a:pt x="11" y="10"/>
                      <a:pt x="16" y="11"/>
                      <a:pt x="20" y="10"/>
                    </a:cubicBezTo>
                    <a:cubicBezTo>
                      <a:pt x="21" y="12"/>
                      <a:pt x="22" y="13"/>
                      <a:pt x="23" y="14"/>
                    </a:cubicBezTo>
                    <a:cubicBezTo>
                      <a:pt x="24" y="15"/>
                      <a:pt x="26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6" y="21"/>
                      <a:pt x="28" y="27"/>
                      <a:pt x="32" y="29"/>
                    </a:cubicBezTo>
                    <a:cubicBezTo>
                      <a:pt x="35" y="30"/>
                      <a:pt x="37" y="31"/>
                      <a:pt x="39" y="30"/>
                    </a:cubicBezTo>
                    <a:cubicBezTo>
                      <a:pt x="40" y="30"/>
                      <a:pt x="42" y="30"/>
                      <a:pt x="43" y="29"/>
                    </a:cubicBezTo>
                    <a:cubicBezTo>
                      <a:pt x="44" y="30"/>
                      <a:pt x="45" y="30"/>
                      <a:pt x="46" y="31"/>
                    </a:cubicBezTo>
                    <a:cubicBezTo>
                      <a:pt x="46" y="31"/>
                      <a:pt x="46" y="31"/>
                      <a:pt x="46" y="31"/>
                    </a:cubicBezTo>
                    <a:cubicBezTo>
                      <a:pt x="46" y="35"/>
                      <a:pt x="48" y="38"/>
                      <a:pt x="51" y="40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4"/>
                      <a:pt x="44" y="44"/>
                    </a:cubicBezTo>
                    <a:cubicBezTo>
                      <a:pt x="43" y="42"/>
                      <a:pt x="42" y="40"/>
                      <a:pt x="41" y="37"/>
                    </a:cubicBezTo>
                    <a:cubicBezTo>
                      <a:pt x="41" y="37"/>
                      <a:pt x="41" y="37"/>
                      <a:pt x="40" y="37"/>
                    </a:cubicBezTo>
                    <a:cubicBezTo>
                      <a:pt x="36" y="38"/>
                      <a:pt x="30" y="36"/>
                      <a:pt x="27" y="33"/>
                    </a:cubicBezTo>
                    <a:cubicBezTo>
                      <a:pt x="22" y="29"/>
                      <a:pt x="20" y="24"/>
                      <a:pt x="20" y="18"/>
                    </a:cubicBezTo>
                    <a:cubicBezTo>
                      <a:pt x="20" y="18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0" y="17"/>
                      <a:pt x="0" y="9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7" y="4"/>
                      <a:pt x="9" y="5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1" name="Freeform 5496"/>
              <p:cNvSpPr/>
              <p:nvPr/>
            </p:nvSpPr>
            <p:spPr bwMode="auto">
              <a:xfrm>
                <a:off x="5803" y="2337"/>
                <a:ext cx="50" cy="33"/>
              </a:xfrm>
              <a:custGeom>
                <a:gdLst>
                  <a:gd name="T0" fmla="*/ 15 w 21"/>
                  <a:gd name="T1" fmla="*/ 8 h 14"/>
                  <a:gd name="T2" fmla="*/ 5 w 21"/>
                  <a:gd name="T3" fmla="*/ 12 h 14"/>
                  <a:gd name="T4" fmla="*/ 10 w 21"/>
                  <a:gd name="T5" fmla="*/ 3 h 14"/>
                  <a:gd name="T6" fmla="*/ 21 w 21"/>
                  <a:gd name="T7" fmla="*/ 0 h 14"/>
                  <a:gd name="T8" fmla="*/ 15 w 21"/>
                  <a:gd name="T9" fmla="*/ 8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4">
                    <a:moveTo>
                      <a:pt x="15" y="8"/>
                    </a:moveTo>
                    <a:cubicBezTo>
                      <a:pt x="13" y="10"/>
                      <a:pt x="8" y="14"/>
                      <a:pt x="5" y="12"/>
                    </a:cubicBezTo>
                    <a:cubicBezTo>
                      <a:pt x="0" y="8"/>
                      <a:pt x="7" y="4"/>
                      <a:pt x="10" y="3"/>
                    </a:cubicBezTo>
                    <a:cubicBezTo>
                      <a:pt x="14" y="1"/>
                      <a:pt x="18" y="1"/>
                      <a:pt x="21" y="0"/>
                    </a:cubicBezTo>
                    <a:cubicBezTo>
                      <a:pt x="19" y="3"/>
                      <a:pt x="17" y="6"/>
                      <a:pt x="15" y="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2" name="Freeform 5497"/>
              <p:cNvSpPr/>
              <p:nvPr/>
            </p:nvSpPr>
            <p:spPr bwMode="auto">
              <a:xfrm>
                <a:off x="5860" y="2385"/>
                <a:ext cx="45" cy="45"/>
              </a:xfrm>
              <a:custGeom>
                <a:gdLst>
                  <a:gd name="T0" fmla="*/ 14 w 19"/>
                  <a:gd name="T1" fmla="*/ 9 h 19"/>
                  <a:gd name="T2" fmla="*/ 4 w 19"/>
                  <a:gd name="T3" fmla="*/ 14 h 19"/>
                  <a:gd name="T4" fmla="*/ 19 w 19"/>
                  <a:gd name="T5" fmla="*/ 0 h 19"/>
                  <a:gd name="T6" fmla="*/ 14 w 19"/>
                  <a:gd name="T7" fmla="*/ 9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4" y="9"/>
                    </a:moveTo>
                    <a:cubicBezTo>
                      <a:pt x="12" y="12"/>
                      <a:pt x="6" y="19"/>
                      <a:pt x="4" y="14"/>
                    </a:cubicBezTo>
                    <a:cubicBezTo>
                      <a:pt x="0" y="6"/>
                      <a:pt x="14" y="3"/>
                      <a:pt x="19" y="0"/>
                    </a:cubicBezTo>
                    <a:cubicBezTo>
                      <a:pt x="18" y="3"/>
                      <a:pt x="16" y="6"/>
                      <a:pt x="14" y="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3" name="Freeform 5498"/>
              <p:cNvSpPr/>
              <p:nvPr/>
            </p:nvSpPr>
            <p:spPr bwMode="auto">
              <a:xfrm>
                <a:off x="5834" y="2290"/>
                <a:ext cx="30" cy="21"/>
              </a:xfrm>
              <a:custGeom>
                <a:gdLst>
                  <a:gd name="T0" fmla="*/ 11 w 13"/>
                  <a:gd name="T1" fmla="*/ 9 h 9"/>
                  <a:gd name="T2" fmla="*/ 6 w 13"/>
                  <a:gd name="T3" fmla="*/ 9 h 9"/>
                  <a:gd name="T4" fmla="*/ 1 w 13"/>
                  <a:gd name="T5" fmla="*/ 5 h 9"/>
                  <a:gd name="T6" fmla="*/ 0 w 13"/>
                  <a:gd name="T7" fmla="*/ 0 h 9"/>
                  <a:gd name="T8" fmla="*/ 12 w 13"/>
                  <a:gd name="T9" fmla="*/ 0 h 9"/>
                  <a:gd name="T10" fmla="*/ 13 w 13"/>
                  <a:gd name="T11" fmla="*/ 0 h 9"/>
                  <a:gd name="T12" fmla="*/ 11 w 13"/>
                  <a:gd name="T13" fmla="*/ 9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11" y="9"/>
                    </a:moveTo>
                    <a:cubicBezTo>
                      <a:pt x="9" y="9"/>
                      <a:pt x="8" y="9"/>
                      <a:pt x="6" y="9"/>
                    </a:cubicBezTo>
                    <a:cubicBezTo>
                      <a:pt x="4" y="8"/>
                      <a:pt x="2" y="6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3" y="0"/>
                    </a:cubicBezTo>
                    <a:cubicBezTo>
                      <a:pt x="11" y="3"/>
                      <a:pt x="10" y="6"/>
                      <a:pt x="11" y="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4" name="Freeform 5499"/>
              <p:cNvSpPr/>
              <p:nvPr/>
            </p:nvSpPr>
            <p:spPr bwMode="auto">
              <a:xfrm>
                <a:off x="5898" y="2290"/>
                <a:ext cx="101" cy="47"/>
              </a:xfrm>
              <a:custGeom>
                <a:gdLst>
                  <a:gd name="T0" fmla="*/ 23 w 43"/>
                  <a:gd name="T1" fmla="*/ 6 h 20"/>
                  <a:gd name="T2" fmla="*/ 43 w 43"/>
                  <a:gd name="T3" fmla="*/ 12 h 20"/>
                  <a:gd name="T4" fmla="*/ 35 w 43"/>
                  <a:gd name="T5" fmla="*/ 20 h 20"/>
                  <a:gd name="T6" fmla="*/ 2 w 43"/>
                  <a:gd name="T7" fmla="*/ 2 h 20"/>
                  <a:gd name="T8" fmla="*/ 0 w 43"/>
                  <a:gd name="T9" fmla="*/ 0 h 20"/>
                  <a:gd name="T10" fmla="*/ 14 w 43"/>
                  <a:gd name="T11" fmla="*/ 0 h 20"/>
                  <a:gd name="T12" fmla="*/ 23 w 43"/>
                  <a:gd name="T13" fmla="*/ 6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20">
                    <a:moveTo>
                      <a:pt x="23" y="6"/>
                    </a:moveTo>
                    <a:cubicBezTo>
                      <a:pt x="29" y="9"/>
                      <a:pt x="36" y="11"/>
                      <a:pt x="43" y="12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23" y="17"/>
                      <a:pt x="11" y="11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7" y="2"/>
                      <a:pt x="20" y="4"/>
                      <a:pt x="23" y="6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5" name="Freeform 5500"/>
              <p:cNvSpPr>
                <a:spLocks noEditPoints="1"/>
              </p:cNvSpPr>
              <p:nvPr/>
            </p:nvSpPr>
            <p:spPr bwMode="auto">
              <a:xfrm>
                <a:off x="5803" y="2290"/>
                <a:ext cx="116" cy="140"/>
              </a:xfrm>
              <a:custGeom>
                <a:gdLst>
                  <a:gd name="T0" fmla="*/ 5 w 49"/>
                  <a:gd name="T1" fmla="*/ 0 h 59"/>
                  <a:gd name="T2" fmla="*/ 3 w 49"/>
                  <a:gd name="T3" fmla="*/ 0 h 59"/>
                  <a:gd name="T4" fmla="*/ 19 w 49"/>
                  <a:gd name="T5" fmla="*/ 18 h 59"/>
                  <a:gd name="T6" fmla="*/ 12 w 49"/>
                  <a:gd name="T7" fmla="*/ 20 h 59"/>
                  <a:gd name="T8" fmla="*/ 5 w 49"/>
                  <a:gd name="T9" fmla="*/ 24 h 59"/>
                  <a:gd name="T10" fmla="*/ 4 w 49"/>
                  <a:gd name="T11" fmla="*/ 33 h 59"/>
                  <a:gd name="T12" fmla="*/ 22 w 49"/>
                  <a:gd name="T13" fmla="*/ 21 h 59"/>
                  <a:gd name="T14" fmla="*/ 30 w 49"/>
                  <a:gd name="T15" fmla="*/ 35 h 59"/>
                  <a:gd name="T16" fmla="*/ 42 w 49"/>
                  <a:gd name="T17" fmla="*/ 39 h 59"/>
                  <a:gd name="T18" fmla="*/ 27 w 49"/>
                  <a:gd name="T19" fmla="*/ 47 h 59"/>
                  <a:gd name="T20" fmla="*/ 27 w 49"/>
                  <a:gd name="T21" fmla="*/ 56 h 59"/>
                  <a:gd name="T22" fmla="*/ 37 w 49"/>
                  <a:gd name="T23" fmla="*/ 53 h 59"/>
                  <a:gd name="T24" fmla="*/ 42 w 49"/>
                  <a:gd name="T25" fmla="*/ 46 h 59"/>
                  <a:gd name="T26" fmla="*/ 45 w 49"/>
                  <a:gd name="T27" fmla="*/ 40 h 59"/>
                  <a:gd name="T28" fmla="*/ 48 w 49"/>
                  <a:gd name="T29" fmla="*/ 46 h 59"/>
                  <a:gd name="T30" fmla="*/ 49 w 49"/>
                  <a:gd name="T31" fmla="*/ 45 h 59"/>
                  <a:gd name="T32" fmla="*/ 48 w 49"/>
                  <a:gd name="T33" fmla="*/ 44 h 59"/>
                  <a:gd name="T34" fmla="*/ 45 w 49"/>
                  <a:gd name="T35" fmla="*/ 37 h 59"/>
                  <a:gd name="T36" fmla="*/ 44 w 49"/>
                  <a:gd name="T37" fmla="*/ 37 h 59"/>
                  <a:gd name="T38" fmla="*/ 31 w 49"/>
                  <a:gd name="T39" fmla="*/ 33 h 59"/>
                  <a:gd name="T40" fmla="*/ 24 w 49"/>
                  <a:gd name="T41" fmla="*/ 18 h 59"/>
                  <a:gd name="T42" fmla="*/ 23 w 49"/>
                  <a:gd name="T43" fmla="*/ 17 h 59"/>
                  <a:gd name="T44" fmla="*/ 23 w 49"/>
                  <a:gd name="T45" fmla="*/ 17 h 59"/>
                  <a:gd name="T46" fmla="*/ 5 w 49"/>
                  <a:gd name="T47" fmla="*/ 0 h 59"/>
                  <a:gd name="T48" fmla="*/ 43 w 49"/>
                  <a:gd name="T49" fmla="*/ 40 h 59"/>
                  <a:gd name="T50" fmla="*/ 38 w 49"/>
                  <a:gd name="T51" fmla="*/ 49 h 59"/>
                  <a:gd name="T52" fmla="*/ 28 w 49"/>
                  <a:gd name="T53" fmla="*/ 54 h 59"/>
                  <a:gd name="T54" fmla="*/ 43 w 49"/>
                  <a:gd name="T55" fmla="*/ 40 h 59"/>
                  <a:gd name="T56" fmla="*/ 21 w 49"/>
                  <a:gd name="T57" fmla="*/ 20 h 59"/>
                  <a:gd name="T58" fmla="*/ 15 w 49"/>
                  <a:gd name="T59" fmla="*/ 28 h 59"/>
                  <a:gd name="T60" fmla="*/ 5 w 49"/>
                  <a:gd name="T61" fmla="*/ 32 h 59"/>
                  <a:gd name="T62" fmla="*/ 10 w 49"/>
                  <a:gd name="T63" fmla="*/ 23 h 59"/>
                  <a:gd name="T64" fmla="*/ 21 w 49"/>
                  <a:gd name="T65" fmla="*/ 20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59">
                    <a:moveTo>
                      <a:pt x="5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8"/>
                      <a:pt x="11" y="18"/>
                      <a:pt x="19" y="18"/>
                    </a:cubicBezTo>
                    <a:cubicBezTo>
                      <a:pt x="17" y="19"/>
                      <a:pt x="14" y="20"/>
                      <a:pt x="12" y="20"/>
                    </a:cubicBezTo>
                    <a:cubicBezTo>
                      <a:pt x="9" y="21"/>
                      <a:pt x="7" y="22"/>
                      <a:pt x="5" y="24"/>
                    </a:cubicBezTo>
                    <a:cubicBezTo>
                      <a:pt x="2" y="26"/>
                      <a:pt x="1" y="30"/>
                      <a:pt x="4" y="33"/>
                    </a:cubicBezTo>
                    <a:cubicBezTo>
                      <a:pt x="11" y="38"/>
                      <a:pt x="19" y="27"/>
                      <a:pt x="22" y="21"/>
                    </a:cubicBezTo>
                    <a:cubicBezTo>
                      <a:pt x="23" y="26"/>
                      <a:pt x="25" y="31"/>
                      <a:pt x="30" y="35"/>
                    </a:cubicBezTo>
                    <a:cubicBezTo>
                      <a:pt x="33" y="37"/>
                      <a:pt x="37" y="39"/>
                      <a:pt x="42" y="39"/>
                    </a:cubicBezTo>
                    <a:cubicBezTo>
                      <a:pt x="37" y="42"/>
                      <a:pt x="31" y="43"/>
                      <a:pt x="27" y="47"/>
                    </a:cubicBezTo>
                    <a:cubicBezTo>
                      <a:pt x="25" y="50"/>
                      <a:pt x="25" y="54"/>
                      <a:pt x="27" y="56"/>
                    </a:cubicBezTo>
                    <a:cubicBezTo>
                      <a:pt x="31" y="59"/>
                      <a:pt x="35" y="55"/>
                      <a:pt x="37" y="53"/>
                    </a:cubicBezTo>
                    <a:cubicBezTo>
                      <a:pt x="39" y="51"/>
                      <a:pt x="40" y="48"/>
                      <a:pt x="42" y="46"/>
                    </a:cubicBezTo>
                    <a:cubicBezTo>
                      <a:pt x="43" y="44"/>
                      <a:pt x="44" y="42"/>
                      <a:pt x="45" y="40"/>
                    </a:cubicBezTo>
                    <a:cubicBezTo>
                      <a:pt x="45" y="42"/>
                      <a:pt x="46" y="45"/>
                      <a:pt x="48" y="46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49" y="44"/>
                      <a:pt x="48" y="44"/>
                    </a:cubicBezTo>
                    <a:cubicBezTo>
                      <a:pt x="47" y="42"/>
                      <a:pt x="46" y="40"/>
                      <a:pt x="45" y="37"/>
                    </a:cubicBezTo>
                    <a:cubicBezTo>
                      <a:pt x="45" y="37"/>
                      <a:pt x="45" y="37"/>
                      <a:pt x="44" y="37"/>
                    </a:cubicBezTo>
                    <a:cubicBezTo>
                      <a:pt x="40" y="38"/>
                      <a:pt x="34" y="36"/>
                      <a:pt x="31" y="33"/>
                    </a:cubicBezTo>
                    <a:cubicBezTo>
                      <a:pt x="26" y="29"/>
                      <a:pt x="24" y="24"/>
                      <a:pt x="24" y="18"/>
                    </a:cubicBezTo>
                    <a:cubicBezTo>
                      <a:pt x="24" y="18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14" y="17"/>
                      <a:pt x="4" y="9"/>
                      <a:pt x="5" y="0"/>
                    </a:cubicBezTo>
                    <a:close/>
                    <a:moveTo>
                      <a:pt x="43" y="40"/>
                    </a:moveTo>
                    <a:cubicBezTo>
                      <a:pt x="42" y="43"/>
                      <a:pt x="40" y="46"/>
                      <a:pt x="38" y="49"/>
                    </a:cubicBezTo>
                    <a:cubicBezTo>
                      <a:pt x="36" y="52"/>
                      <a:pt x="30" y="59"/>
                      <a:pt x="28" y="54"/>
                    </a:cubicBezTo>
                    <a:cubicBezTo>
                      <a:pt x="24" y="46"/>
                      <a:pt x="38" y="43"/>
                      <a:pt x="43" y="40"/>
                    </a:cubicBezTo>
                    <a:close/>
                    <a:moveTo>
                      <a:pt x="21" y="20"/>
                    </a:moveTo>
                    <a:cubicBezTo>
                      <a:pt x="19" y="23"/>
                      <a:pt x="17" y="26"/>
                      <a:pt x="15" y="28"/>
                    </a:cubicBezTo>
                    <a:cubicBezTo>
                      <a:pt x="13" y="30"/>
                      <a:pt x="8" y="34"/>
                      <a:pt x="5" y="32"/>
                    </a:cubicBezTo>
                    <a:cubicBezTo>
                      <a:pt x="0" y="28"/>
                      <a:pt x="7" y="24"/>
                      <a:pt x="10" y="23"/>
                    </a:cubicBezTo>
                    <a:cubicBezTo>
                      <a:pt x="14" y="21"/>
                      <a:pt x="18" y="21"/>
                      <a:pt x="2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6" name="Freeform 5501"/>
              <p:cNvSpPr/>
              <p:nvPr/>
            </p:nvSpPr>
            <p:spPr bwMode="auto">
              <a:xfrm>
                <a:off x="5753" y="2290"/>
                <a:ext cx="52" cy="19"/>
              </a:xfrm>
              <a:custGeom>
                <a:gdLst>
                  <a:gd name="T0" fmla="*/ 11 w 22"/>
                  <a:gd name="T1" fmla="*/ 7 h 8"/>
                  <a:gd name="T2" fmla="*/ 0 w 22"/>
                  <a:gd name="T3" fmla="*/ 2 h 8"/>
                  <a:gd name="T4" fmla="*/ 0 w 22"/>
                  <a:gd name="T5" fmla="*/ 0 h 8"/>
                  <a:gd name="T6" fmla="*/ 2 w 22"/>
                  <a:gd name="T7" fmla="*/ 0 h 8"/>
                  <a:gd name="T8" fmla="*/ 2 w 22"/>
                  <a:gd name="T9" fmla="*/ 2 h 8"/>
                  <a:gd name="T10" fmla="*/ 13 w 22"/>
                  <a:gd name="T11" fmla="*/ 5 h 8"/>
                  <a:gd name="T12" fmla="*/ 20 w 22"/>
                  <a:gd name="T13" fmla="*/ 0 h 8"/>
                  <a:gd name="T14" fmla="*/ 20 w 22"/>
                  <a:gd name="T15" fmla="*/ 0 h 8"/>
                  <a:gd name="T16" fmla="*/ 22 w 22"/>
                  <a:gd name="T17" fmla="*/ 0 h 8"/>
                  <a:gd name="T18" fmla="*/ 19 w 22"/>
                  <a:gd name="T19" fmla="*/ 3 h 8"/>
                  <a:gd name="T20" fmla="*/ 11 w 22"/>
                  <a:gd name="T21" fmla="*/ 7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8">
                    <a:moveTo>
                      <a:pt x="11" y="7"/>
                    </a:moveTo>
                    <a:cubicBezTo>
                      <a:pt x="6" y="8"/>
                      <a:pt x="2" y="7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3" y="7"/>
                      <a:pt x="9" y="6"/>
                      <a:pt x="13" y="5"/>
                    </a:cubicBezTo>
                    <a:cubicBezTo>
                      <a:pt x="15" y="4"/>
                      <a:pt x="18" y="2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1"/>
                      <a:pt x="20" y="2"/>
                      <a:pt x="19" y="3"/>
                    </a:cubicBezTo>
                    <a:cubicBezTo>
                      <a:pt x="16" y="5"/>
                      <a:pt x="14" y="6"/>
                      <a:pt x="11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7" name="Freeform 5502"/>
              <p:cNvSpPr/>
              <p:nvPr/>
            </p:nvSpPr>
            <p:spPr bwMode="auto">
              <a:xfrm>
                <a:off x="5931" y="2290"/>
                <a:ext cx="73" cy="28"/>
              </a:xfrm>
              <a:custGeom>
                <a:gdLst>
                  <a:gd name="T0" fmla="*/ 31 w 31"/>
                  <a:gd name="T1" fmla="*/ 10 h 12"/>
                  <a:gd name="T2" fmla="*/ 29 w 31"/>
                  <a:gd name="T3" fmla="*/ 12 h 12"/>
                  <a:gd name="T4" fmla="*/ 9 w 31"/>
                  <a:gd name="T5" fmla="*/ 6 h 12"/>
                  <a:gd name="T6" fmla="*/ 0 w 31"/>
                  <a:gd name="T7" fmla="*/ 0 h 12"/>
                  <a:gd name="T8" fmla="*/ 3 w 31"/>
                  <a:gd name="T9" fmla="*/ 0 h 12"/>
                  <a:gd name="T10" fmla="*/ 31 w 31"/>
                  <a:gd name="T11" fmla="*/ 1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2">
                    <a:moveTo>
                      <a:pt x="31" y="10"/>
                    </a:moveTo>
                    <a:cubicBezTo>
                      <a:pt x="29" y="12"/>
                      <a:pt x="29" y="12"/>
                      <a:pt x="29" y="12"/>
                    </a:cubicBezTo>
                    <a:cubicBezTo>
                      <a:pt x="22" y="11"/>
                      <a:pt x="15" y="9"/>
                      <a:pt x="9" y="6"/>
                    </a:cubicBezTo>
                    <a:cubicBezTo>
                      <a:pt x="6" y="4"/>
                      <a:pt x="3" y="2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1" y="6"/>
                      <a:pt x="21" y="9"/>
                      <a:pt x="31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8" name="Freeform 5503"/>
              <p:cNvSpPr>
                <a:spLocks noEditPoints="1"/>
              </p:cNvSpPr>
              <p:nvPr/>
            </p:nvSpPr>
            <p:spPr bwMode="auto">
              <a:xfrm>
                <a:off x="5829" y="2290"/>
                <a:ext cx="151" cy="95"/>
              </a:xfrm>
              <a:custGeom>
                <a:gdLst>
                  <a:gd name="T0" fmla="*/ 2 w 64"/>
                  <a:gd name="T1" fmla="*/ 0 h 40"/>
                  <a:gd name="T2" fmla="*/ 0 w 64"/>
                  <a:gd name="T3" fmla="*/ 0 h 40"/>
                  <a:gd name="T4" fmla="*/ 2 w 64"/>
                  <a:gd name="T5" fmla="*/ 5 h 40"/>
                  <a:gd name="T6" fmla="*/ 13 w 64"/>
                  <a:gd name="T7" fmla="*/ 10 h 40"/>
                  <a:gd name="T8" fmla="*/ 16 w 64"/>
                  <a:gd name="T9" fmla="*/ 14 h 40"/>
                  <a:gd name="T10" fmla="*/ 20 w 64"/>
                  <a:gd name="T11" fmla="*/ 16 h 40"/>
                  <a:gd name="T12" fmla="*/ 20 w 64"/>
                  <a:gd name="T13" fmla="*/ 16 h 40"/>
                  <a:gd name="T14" fmla="*/ 25 w 64"/>
                  <a:gd name="T15" fmla="*/ 29 h 40"/>
                  <a:gd name="T16" fmla="*/ 32 w 64"/>
                  <a:gd name="T17" fmla="*/ 30 h 40"/>
                  <a:gd name="T18" fmla="*/ 36 w 64"/>
                  <a:gd name="T19" fmla="*/ 29 h 40"/>
                  <a:gd name="T20" fmla="*/ 39 w 64"/>
                  <a:gd name="T21" fmla="*/ 31 h 40"/>
                  <a:gd name="T22" fmla="*/ 39 w 64"/>
                  <a:gd name="T23" fmla="*/ 31 h 40"/>
                  <a:gd name="T24" fmla="*/ 44 w 64"/>
                  <a:gd name="T25" fmla="*/ 40 h 40"/>
                  <a:gd name="T26" fmla="*/ 45 w 64"/>
                  <a:gd name="T27" fmla="*/ 39 h 40"/>
                  <a:gd name="T28" fmla="*/ 40 w 64"/>
                  <a:gd name="T29" fmla="*/ 31 h 40"/>
                  <a:gd name="T30" fmla="*/ 51 w 64"/>
                  <a:gd name="T31" fmla="*/ 28 h 40"/>
                  <a:gd name="T32" fmla="*/ 52 w 64"/>
                  <a:gd name="T33" fmla="*/ 31 h 40"/>
                  <a:gd name="T34" fmla="*/ 53 w 64"/>
                  <a:gd name="T35" fmla="*/ 30 h 40"/>
                  <a:gd name="T36" fmla="*/ 53 w 64"/>
                  <a:gd name="T37" fmla="*/ 27 h 40"/>
                  <a:gd name="T38" fmla="*/ 57 w 64"/>
                  <a:gd name="T39" fmla="*/ 27 h 40"/>
                  <a:gd name="T40" fmla="*/ 64 w 64"/>
                  <a:gd name="T41" fmla="*/ 20 h 40"/>
                  <a:gd name="T42" fmla="*/ 31 w 64"/>
                  <a:gd name="T43" fmla="*/ 2 h 40"/>
                  <a:gd name="T44" fmla="*/ 29 w 64"/>
                  <a:gd name="T45" fmla="*/ 0 h 40"/>
                  <a:gd name="T46" fmla="*/ 27 w 64"/>
                  <a:gd name="T47" fmla="*/ 0 h 40"/>
                  <a:gd name="T48" fmla="*/ 27 w 64"/>
                  <a:gd name="T49" fmla="*/ 0 h 40"/>
                  <a:gd name="T50" fmla="*/ 17 w 64"/>
                  <a:gd name="T51" fmla="*/ 0 h 40"/>
                  <a:gd name="T52" fmla="*/ 14 w 64"/>
                  <a:gd name="T53" fmla="*/ 0 h 40"/>
                  <a:gd name="T54" fmla="*/ 15 w 64"/>
                  <a:gd name="T55" fmla="*/ 0 h 40"/>
                  <a:gd name="T56" fmla="*/ 13 w 64"/>
                  <a:gd name="T57" fmla="*/ 9 h 40"/>
                  <a:gd name="T58" fmla="*/ 8 w 64"/>
                  <a:gd name="T59" fmla="*/ 9 h 40"/>
                  <a:gd name="T60" fmla="*/ 3 w 64"/>
                  <a:gd name="T61" fmla="*/ 5 h 40"/>
                  <a:gd name="T62" fmla="*/ 2 w 64"/>
                  <a:gd name="T63" fmla="*/ 0 h 40"/>
                  <a:gd name="T64" fmla="*/ 44 w 64"/>
                  <a:gd name="T65" fmla="*/ 14 h 40"/>
                  <a:gd name="T66" fmla="*/ 37 w 64"/>
                  <a:gd name="T67" fmla="*/ 18 h 40"/>
                  <a:gd name="T68" fmla="*/ 31 w 64"/>
                  <a:gd name="T69" fmla="*/ 15 h 40"/>
                  <a:gd name="T70" fmla="*/ 29 w 64"/>
                  <a:gd name="T71" fmla="*/ 2 h 40"/>
                  <a:gd name="T72" fmla="*/ 33 w 64"/>
                  <a:gd name="T73" fmla="*/ 6 h 40"/>
                  <a:gd name="T74" fmla="*/ 44 w 64"/>
                  <a:gd name="T75" fmla="*/ 14 h 40"/>
                  <a:gd name="T76" fmla="*/ 46 w 64"/>
                  <a:gd name="T77" fmla="*/ 15 h 40"/>
                  <a:gd name="T78" fmla="*/ 61 w 64"/>
                  <a:gd name="T79" fmla="*/ 21 h 40"/>
                  <a:gd name="T80" fmla="*/ 60 w 64"/>
                  <a:gd name="T81" fmla="*/ 21 h 40"/>
                  <a:gd name="T82" fmla="*/ 50 w 64"/>
                  <a:gd name="T83" fmla="*/ 25 h 40"/>
                  <a:gd name="T84" fmla="*/ 46 w 64"/>
                  <a:gd name="T85" fmla="*/ 15 h 40"/>
                  <a:gd name="T86" fmla="*/ 33 w 64"/>
                  <a:gd name="T87" fmla="*/ 19 h 40"/>
                  <a:gd name="T88" fmla="*/ 37 w 64"/>
                  <a:gd name="T89" fmla="*/ 20 h 40"/>
                  <a:gd name="T90" fmla="*/ 44 w 64"/>
                  <a:gd name="T91" fmla="*/ 16 h 40"/>
                  <a:gd name="T92" fmla="*/ 50 w 64"/>
                  <a:gd name="T93" fmla="*/ 27 h 40"/>
                  <a:gd name="T94" fmla="*/ 38 w 64"/>
                  <a:gd name="T95" fmla="*/ 29 h 40"/>
                  <a:gd name="T96" fmla="*/ 33 w 64"/>
                  <a:gd name="T97" fmla="*/ 19 h 40"/>
                  <a:gd name="T98" fmla="*/ 22 w 64"/>
                  <a:gd name="T99" fmla="*/ 17 h 40"/>
                  <a:gd name="T100" fmla="*/ 22 w 64"/>
                  <a:gd name="T101" fmla="*/ 17 h 40"/>
                  <a:gd name="T102" fmla="*/ 28 w 64"/>
                  <a:gd name="T103" fmla="*/ 16 h 40"/>
                  <a:gd name="T104" fmla="*/ 29 w 64"/>
                  <a:gd name="T105" fmla="*/ 16 h 40"/>
                  <a:gd name="T106" fmla="*/ 32 w 64"/>
                  <a:gd name="T107" fmla="*/ 18 h 40"/>
                  <a:gd name="T108" fmla="*/ 35 w 64"/>
                  <a:gd name="T109" fmla="*/ 28 h 40"/>
                  <a:gd name="T110" fmla="*/ 25 w 64"/>
                  <a:gd name="T111" fmla="*/ 27 h 40"/>
                  <a:gd name="T112" fmla="*/ 22 w 64"/>
                  <a:gd name="T113" fmla="*/ 17 h 40"/>
                  <a:gd name="T114" fmla="*/ 16 w 64"/>
                  <a:gd name="T115" fmla="*/ 1 h 40"/>
                  <a:gd name="T116" fmla="*/ 26 w 64"/>
                  <a:gd name="T117" fmla="*/ 3 h 40"/>
                  <a:gd name="T118" fmla="*/ 27 w 64"/>
                  <a:gd name="T119" fmla="*/ 14 h 40"/>
                  <a:gd name="T120" fmla="*/ 17 w 64"/>
                  <a:gd name="T121" fmla="*/ 12 h 40"/>
                  <a:gd name="T122" fmla="*/ 16 w 64"/>
                  <a:gd name="T123" fmla="*/ 1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4" h="40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4" y="10"/>
                      <a:pt x="9" y="11"/>
                      <a:pt x="13" y="10"/>
                    </a:cubicBezTo>
                    <a:cubicBezTo>
                      <a:pt x="14" y="12"/>
                      <a:pt x="15" y="13"/>
                      <a:pt x="16" y="14"/>
                    </a:cubicBezTo>
                    <a:cubicBezTo>
                      <a:pt x="17" y="15"/>
                      <a:pt x="19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19" y="21"/>
                      <a:pt x="21" y="27"/>
                      <a:pt x="25" y="29"/>
                    </a:cubicBezTo>
                    <a:cubicBezTo>
                      <a:pt x="28" y="30"/>
                      <a:pt x="30" y="31"/>
                      <a:pt x="32" y="30"/>
                    </a:cubicBezTo>
                    <a:cubicBezTo>
                      <a:pt x="33" y="30"/>
                      <a:pt x="35" y="30"/>
                      <a:pt x="36" y="29"/>
                    </a:cubicBezTo>
                    <a:cubicBezTo>
                      <a:pt x="37" y="30"/>
                      <a:pt x="38" y="30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5"/>
                      <a:pt x="41" y="38"/>
                      <a:pt x="44" y="40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2" y="37"/>
                      <a:pt x="40" y="35"/>
                      <a:pt x="40" y="31"/>
                    </a:cubicBezTo>
                    <a:cubicBezTo>
                      <a:pt x="44" y="32"/>
                      <a:pt x="48" y="31"/>
                      <a:pt x="51" y="28"/>
                    </a:cubicBezTo>
                    <a:cubicBezTo>
                      <a:pt x="51" y="29"/>
                      <a:pt x="51" y="30"/>
                      <a:pt x="52" y="31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3" y="29"/>
                      <a:pt x="53" y="28"/>
                      <a:pt x="53" y="27"/>
                    </a:cubicBezTo>
                    <a:cubicBezTo>
                      <a:pt x="54" y="27"/>
                      <a:pt x="55" y="27"/>
                      <a:pt x="57" y="27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52" y="17"/>
                      <a:pt x="40" y="11"/>
                      <a:pt x="31" y="2"/>
                    </a:cubicBezTo>
                    <a:cubicBezTo>
                      <a:pt x="31" y="1"/>
                      <a:pt x="30" y="0"/>
                      <a:pt x="29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5" y="3"/>
                      <a:pt x="20" y="2"/>
                      <a:pt x="17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5" y="0"/>
                    </a:cubicBezTo>
                    <a:cubicBezTo>
                      <a:pt x="13" y="3"/>
                      <a:pt x="12" y="6"/>
                      <a:pt x="13" y="9"/>
                    </a:cubicBezTo>
                    <a:cubicBezTo>
                      <a:pt x="11" y="9"/>
                      <a:pt x="10" y="9"/>
                      <a:pt x="8" y="9"/>
                    </a:cubicBezTo>
                    <a:cubicBezTo>
                      <a:pt x="6" y="8"/>
                      <a:pt x="4" y="6"/>
                      <a:pt x="3" y="5"/>
                    </a:cubicBezTo>
                    <a:cubicBezTo>
                      <a:pt x="2" y="3"/>
                      <a:pt x="2" y="1"/>
                      <a:pt x="2" y="0"/>
                    </a:cubicBezTo>
                    <a:close/>
                    <a:moveTo>
                      <a:pt x="44" y="14"/>
                    </a:moveTo>
                    <a:cubicBezTo>
                      <a:pt x="42" y="16"/>
                      <a:pt x="40" y="18"/>
                      <a:pt x="37" y="18"/>
                    </a:cubicBezTo>
                    <a:cubicBezTo>
                      <a:pt x="35" y="18"/>
                      <a:pt x="32" y="17"/>
                      <a:pt x="31" y="15"/>
                    </a:cubicBezTo>
                    <a:cubicBezTo>
                      <a:pt x="27" y="12"/>
                      <a:pt x="26" y="6"/>
                      <a:pt x="29" y="2"/>
                    </a:cubicBezTo>
                    <a:cubicBezTo>
                      <a:pt x="30" y="3"/>
                      <a:pt x="32" y="5"/>
                      <a:pt x="33" y="6"/>
                    </a:cubicBezTo>
                    <a:cubicBezTo>
                      <a:pt x="37" y="9"/>
                      <a:pt x="40" y="12"/>
                      <a:pt x="44" y="14"/>
                    </a:cubicBezTo>
                    <a:close/>
                    <a:moveTo>
                      <a:pt x="46" y="15"/>
                    </a:moveTo>
                    <a:cubicBezTo>
                      <a:pt x="51" y="17"/>
                      <a:pt x="56" y="19"/>
                      <a:pt x="61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5"/>
                      <a:pt x="54" y="27"/>
                      <a:pt x="50" y="25"/>
                    </a:cubicBezTo>
                    <a:cubicBezTo>
                      <a:pt x="46" y="24"/>
                      <a:pt x="45" y="19"/>
                      <a:pt x="46" y="15"/>
                    </a:cubicBezTo>
                    <a:close/>
                    <a:moveTo>
                      <a:pt x="33" y="19"/>
                    </a:moveTo>
                    <a:cubicBezTo>
                      <a:pt x="34" y="20"/>
                      <a:pt x="36" y="20"/>
                      <a:pt x="37" y="20"/>
                    </a:cubicBezTo>
                    <a:cubicBezTo>
                      <a:pt x="40" y="19"/>
                      <a:pt x="42" y="18"/>
                      <a:pt x="44" y="16"/>
                    </a:cubicBezTo>
                    <a:cubicBezTo>
                      <a:pt x="43" y="20"/>
                      <a:pt x="46" y="26"/>
                      <a:pt x="50" y="27"/>
                    </a:cubicBezTo>
                    <a:cubicBezTo>
                      <a:pt x="47" y="30"/>
                      <a:pt x="42" y="31"/>
                      <a:pt x="38" y="29"/>
                    </a:cubicBezTo>
                    <a:cubicBezTo>
                      <a:pt x="35" y="27"/>
                      <a:pt x="32" y="23"/>
                      <a:pt x="33" y="19"/>
                    </a:cubicBezTo>
                    <a:close/>
                    <a:moveTo>
                      <a:pt x="22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7"/>
                      <a:pt x="26" y="17"/>
                      <a:pt x="28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0" y="17"/>
                      <a:pt x="31" y="18"/>
                      <a:pt x="32" y="18"/>
                    </a:cubicBezTo>
                    <a:cubicBezTo>
                      <a:pt x="30" y="22"/>
                      <a:pt x="32" y="26"/>
                      <a:pt x="35" y="28"/>
                    </a:cubicBezTo>
                    <a:cubicBezTo>
                      <a:pt x="32" y="30"/>
                      <a:pt x="27" y="29"/>
                      <a:pt x="25" y="27"/>
                    </a:cubicBezTo>
                    <a:cubicBezTo>
                      <a:pt x="22" y="24"/>
                      <a:pt x="20" y="20"/>
                      <a:pt x="22" y="17"/>
                    </a:cubicBezTo>
                    <a:close/>
                    <a:moveTo>
                      <a:pt x="16" y="1"/>
                    </a:moveTo>
                    <a:cubicBezTo>
                      <a:pt x="19" y="3"/>
                      <a:pt x="23" y="4"/>
                      <a:pt x="26" y="3"/>
                    </a:cubicBezTo>
                    <a:cubicBezTo>
                      <a:pt x="25" y="7"/>
                      <a:pt x="25" y="11"/>
                      <a:pt x="27" y="14"/>
                    </a:cubicBezTo>
                    <a:cubicBezTo>
                      <a:pt x="24" y="16"/>
                      <a:pt x="19" y="15"/>
                      <a:pt x="17" y="12"/>
                    </a:cubicBezTo>
                    <a:cubicBezTo>
                      <a:pt x="13" y="9"/>
                      <a:pt x="14" y="5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9" name="Freeform 5504"/>
              <p:cNvSpPr/>
              <p:nvPr/>
            </p:nvSpPr>
            <p:spPr bwMode="auto">
              <a:xfrm>
                <a:off x="6004" y="2290"/>
                <a:ext cx="24" cy="9"/>
              </a:xfrm>
              <a:custGeom>
                <a:gdLst>
                  <a:gd name="T0" fmla="*/ 0 w 24"/>
                  <a:gd name="T1" fmla="*/ 0 h 9"/>
                  <a:gd name="T2" fmla="*/ 24 w 24"/>
                  <a:gd name="T3" fmla="*/ 0 h 9"/>
                  <a:gd name="T4" fmla="*/ 12 w 24"/>
                  <a:gd name="T5" fmla="*/ 9 h 9"/>
                  <a:gd name="T6" fmla="*/ 12 w 24"/>
                  <a:gd name="T7" fmla="*/ 9 h 9"/>
                  <a:gd name="T8" fmla="*/ 0 w 24"/>
                  <a:gd name="T9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9">
                    <a:moveTo>
                      <a:pt x="0" y="0"/>
                    </a:moveTo>
                    <a:lnTo>
                      <a:pt x="24" y="0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0" name="Rectangle 5505"/>
              <p:cNvSpPr>
                <a:spLocks noChangeArrowheads="1"/>
              </p:cNvSpPr>
              <p:nvPr/>
            </p:nvSpPr>
            <p:spPr bwMode="auto">
              <a:xfrm>
                <a:off x="6028" y="2290"/>
                <a:ext cx="1" cy="1"/>
              </a:xfrm>
              <a:prstGeom prst="rect">
                <a:avLst/>
              </a:pr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1" name="Rectangle 5506"/>
              <p:cNvSpPr>
                <a:spLocks noChangeArrowheads="1"/>
              </p:cNvSpPr>
              <p:nvPr/>
            </p:nvSpPr>
            <p:spPr bwMode="auto">
              <a:xfrm>
                <a:off x="6028" y="2290"/>
                <a:ext cx="1" cy="1"/>
              </a:xfrm>
              <a:prstGeom prst="rect">
                <a:avLst/>
              </a:pr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2" name="Freeform 5507"/>
              <p:cNvSpPr/>
              <p:nvPr/>
            </p:nvSpPr>
            <p:spPr bwMode="auto">
              <a:xfrm>
                <a:off x="6016" y="2290"/>
                <a:ext cx="12" cy="9"/>
              </a:xfrm>
              <a:custGeom>
                <a:gdLst>
                  <a:gd name="T0" fmla="*/ 12 w 12"/>
                  <a:gd name="T1" fmla="*/ 0 h 9"/>
                  <a:gd name="T2" fmla="*/ 0 w 12"/>
                  <a:gd name="T3" fmla="*/ 9 h 9"/>
                  <a:gd name="T4" fmla="*/ 12 w 12"/>
                  <a:gd name="T5" fmla="*/ 0 h 9"/>
                  <a:gd name="T6" fmla="*/ 12 w 12"/>
                  <a:gd name="T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12" y="0"/>
                    </a:moveTo>
                    <a:lnTo>
                      <a:pt x="0" y="9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3" name="Freeform 5508"/>
              <p:cNvSpPr/>
              <p:nvPr/>
            </p:nvSpPr>
            <p:spPr bwMode="auto">
              <a:xfrm>
                <a:off x="4677" y="2980"/>
                <a:ext cx="47" cy="29"/>
              </a:xfrm>
              <a:custGeom>
                <a:gdLst>
                  <a:gd name="T0" fmla="*/ 12 w 20"/>
                  <a:gd name="T1" fmla="*/ 1 h 12"/>
                  <a:gd name="T2" fmla="*/ 0 w 20"/>
                  <a:gd name="T3" fmla="*/ 12 h 12"/>
                  <a:gd name="T4" fmla="*/ 20 w 20"/>
                  <a:gd name="T5" fmla="*/ 12 h 12"/>
                  <a:gd name="T6" fmla="*/ 12 w 20"/>
                  <a:gd name="T7" fmla="*/ 1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12" y="1"/>
                    </a:moveTo>
                    <a:cubicBezTo>
                      <a:pt x="5" y="0"/>
                      <a:pt x="2" y="6"/>
                      <a:pt x="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7"/>
                      <a:pt x="18" y="2"/>
                      <a:pt x="12" y="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4" name="Freeform 5509"/>
              <p:cNvSpPr/>
              <p:nvPr/>
            </p:nvSpPr>
            <p:spPr bwMode="auto">
              <a:xfrm>
                <a:off x="4670" y="2968"/>
                <a:ext cx="64" cy="41"/>
              </a:xfrm>
              <a:custGeom>
                <a:gdLst>
                  <a:gd name="T0" fmla="*/ 15 w 27"/>
                  <a:gd name="T1" fmla="*/ 3 h 17"/>
                  <a:gd name="T2" fmla="*/ 0 w 27"/>
                  <a:gd name="T3" fmla="*/ 17 h 17"/>
                  <a:gd name="T4" fmla="*/ 3 w 27"/>
                  <a:gd name="T5" fmla="*/ 17 h 17"/>
                  <a:gd name="T6" fmla="*/ 15 w 27"/>
                  <a:gd name="T7" fmla="*/ 6 h 17"/>
                  <a:gd name="T8" fmla="*/ 23 w 27"/>
                  <a:gd name="T9" fmla="*/ 17 h 17"/>
                  <a:gd name="T10" fmla="*/ 27 w 27"/>
                  <a:gd name="T11" fmla="*/ 17 h 17"/>
                  <a:gd name="T12" fmla="*/ 15 w 27"/>
                  <a:gd name="T13" fmla="*/ 3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7">
                    <a:moveTo>
                      <a:pt x="15" y="3"/>
                    </a:moveTo>
                    <a:cubicBezTo>
                      <a:pt x="6" y="0"/>
                      <a:pt x="2" y="9"/>
                      <a:pt x="0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8" y="5"/>
                      <a:pt x="15" y="6"/>
                    </a:cubicBezTo>
                    <a:cubicBezTo>
                      <a:pt x="21" y="7"/>
                      <a:pt x="23" y="12"/>
                      <a:pt x="23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0"/>
                      <a:pt x="23" y="5"/>
                      <a:pt x="1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5" name="Freeform 5510"/>
              <p:cNvSpPr/>
              <p:nvPr/>
            </p:nvSpPr>
            <p:spPr bwMode="auto">
              <a:xfrm>
                <a:off x="4081" y="2923"/>
                <a:ext cx="114" cy="86"/>
              </a:xfrm>
              <a:custGeom>
                <a:gdLst>
                  <a:gd name="T0" fmla="*/ 12 w 48"/>
                  <a:gd name="T1" fmla="*/ 0 h 36"/>
                  <a:gd name="T2" fmla="*/ 0 w 48"/>
                  <a:gd name="T3" fmla="*/ 11 h 36"/>
                  <a:gd name="T4" fmla="*/ 5 w 48"/>
                  <a:gd name="T5" fmla="*/ 36 h 36"/>
                  <a:gd name="T6" fmla="*/ 48 w 48"/>
                  <a:gd name="T7" fmla="*/ 36 h 36"/>
                  <a:gd name="T8" fmla="*/ 12 w 48"/>
                  <a:gd name="T9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6">
                    <a:moveTo>
                      <a:pt x="12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" y="20"/>
                      <a:pt x="2" y="28"/>
                      <a:pt x="5" y="36"/>
                    </a:cubicBezTo>
                    <a:cubicBezTo>
                      <a:pt x="48" y="36"/>
                      <a:pt x="48" y="36"/>
                      <a:pt x="48" y="36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6" name="Freeform 5511"/>
              <p:cNvSpPr/>
              <p:nvPr/>
            </p:nvSpPr>
            <p:spPr bwMode="auto">
              <a:xfrm>
                <a:off x="4034" y="2959"/>
                <a:ext cx="47" cy="50"/>
              </a:xfrm>
              <a:custGeom>
                <a:gdLst>
                  <a:gd name="T0" fmla="*/ 17 w 20"/>
                  <a:gd name="T1" fmla="*/ 0 h 21"/>
                  <a:gd name="T2" fmla="*/ 0 w 20"/>
                  <a:gd name="T3" fmla="*/ 17 h 21"/>
                  <a:gd name="T4" fmla="*/ 1 w 20"/>
                  <a:gd name="T5" fmla="*/ 21 h 21"/>
                  <a:gd name="T6" fmla="*/ 20 w 20"/>
                  <a:gd name="T7" fmla="*/ 21 h 21"/>
                  <a:gd name="T8" fmla="*/ 17 w 20"/>
                  <a:gd name="T9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1">
                    <a:moveTo>
                      <a:pt x="17" y="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9"/>
                      <a:pt x="1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9" y="14"/>
                      <a:pt x="17" y="7"/>
                      <a:pt x="17" y="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7" name="Freeform 5512"/>
              <p:cNvSpPr/>
              <p:nvPr/>
            </p:nvSpPr>
            <p:spPr bwMode="auto">
              <a:xfrm>
                <a:off x="4074" y="2949"/>
                <a:ext cx="19" cy="60"/>
              </a:xfrm>
              <a:custGeom>
                <a:gdLst>
                  <a:gd name="T0" fmla="*/ 3 w 8"/>
                  <a:gd name="T1" fmla="*/ 0 h 25"/>
                  <a:gd name="T2" fmla="*/ 0 w 8"/>
                  <a:gd name="T3" fmla="*/ 4 h 25"/>
                  <a:gd name="T4" fmla="*/ 3 w 8"/>
                  <a:gd name="T5" fmla="*/ 25 h 25"/>
                  <a:gd name="T6" fmla="*/ 8 w 8"/>
                  <a:gd name="T7" fmla="*/ 25 h 25"/>
                  <a:gd name="T8" fmla="*/ 3 w 8"/>
                  <a:gd name="T9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5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11"/>
                      <a:pt x="2" y="18"/>
                      <a:pt x="3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7"/>
                      <a:pt x="4" y="9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8" name="Freeform 5513"/>
              <p:cNvSpPr/>
              <p:nvPr/>
            </p:nvSpPr>
            <p:spPr bwMode="auto">
              <a:xfrm>
                <a:off x="4024" y="2999"/>
                <a:ext cx="12" cy="10"/>
              </a:xfrm>
              <a:custGeom>
                <a:gdLst>
                  <a:gd name="T0" fmla="*/ 0 w 5"/>
                  <a:gd name="T1" fmla="*/ 4 h 4"/>
                  <a:gd name="T2" fmla="*/ 5 w 5"/>
                  <a:gd name="T3" fmla="*/ 4 h 4"/>
                  <a:gd name="T4" fmla="*/ 4 w 5"/>
                  <a:gd name="T5" fmla="*/ 0 h 4"/>
                  <a:gd name="T6" fmla="*/ 0 w 5"/>
                  <a:gd name="T7" fmla="*/ 4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4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9" name="Freeform 5514"/>
              <p:cNvSpPr/>
              <p:nvPr/>
            </p:nvSpPr>
            <p:spPr bwMode="auto">
              <a:xfrm>
                <a:off x="4109" y="2895"/>
                <a:ext cx="227" cy="114"/>
              </a:xfrm>
              <a:custGeom>
                <a:gdLst>
                  <a:gd name="T0" fmla="*/ 12 w 96"/>
                  <a:gd name="T1" fmla="*/ 0 h 48"/>
                  <a:gd name="T2" fmla="*/ 12 w 96"/>
                  <a:gd name="T3" fmla="*/ 0 h 48"/>
                  <a:gd name="T4" fmla="*/ 0 w 96"/>
                  <a:gd name="T5" fmla="*/ 12 h 48"/>
                  <a:gd name="T6" fmla="*/ 36 w 96"/>
                  <a:gd name="T7" fmla="*/ 48 h 48"/>
                  <a:gd name="T8" fmla="*/ 96 w 96"/>
                  <a:gd name="T9" fmla="*/ 48 h 48"/>
                  <a:gd name="T10" fmla="*/ 12 w 96"/>
                  <a:gd name="T11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48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96" y="48"/>
                      <a:pt x="96" y="48"/>
                      <a:pt x="96" y="48"/>
                    </a:cubicBezTo>
                    <a:cubicBezTo>
                      <a:pt x="76" y="21"/>
                      <a:pt x="46" y="2"/>
                      <a:pt x="12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0" name="Freeform 5515"/>
              <p:cNvSpPr/>
              <p:nvPr/>
            </p:nvSpPr>
            <p:spPr bwMode="auto">
              <a:xfrm>
                <a:off x="4109" y="2923"/>
                <a:ext cx="86" cy="86"/>
              </a:xfrm>
              <a:custGeom>
                <a:gdLst>
                  <a:gd name="T0" fmla="*/ 0 w 86"/>
                  <a:gd name="T1" fmla="*/ 0 h 86"/>
                  <a:gd name="T2" fmla="*/ 86 w 86"/>
                  <a:gd name="T3" fmla="*/ 86 h 86"/>
                  <a:gd name="T4" fmla="*/ 86 w 86"/>
                  <a:gd name="T5" fmla="*/ 86 h 86"/>
                  <a:gd name="T6" fmla="*/ 0 w 86"/>
                  <a:gd name="T7" fmla="*/ 0 h 86"/>
                  <a:gd name="T8" fmla="*/ 0 w 86"/>
                  <a:gd name="T9" fmla="*/ 0 h 8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6">
                    <a:moveTo>
                      <a:pt x="0" y="0"/>
                    </a:moveTo>
                    <a:lnTo>
                      <a:pt x="86" y="86"/>
                    </a:lnTo>
                    <a:lnTo>
                      <a:pt x="86" y="8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1" name="Freeform 5516"/>
              <p:cNvSpPr/>
              <p:nvPr/>
            </p:nvSpPr>
            <p:spPr bwMode="auto">
              <a:xfrm>
                <a:off x="4223" y="2793"/>
                <a:ext cx="19" cy="16"/>
              </a:xfrm>
              <a:custGeom>
                <a:gdLst>
                  <a:gd name="T0" fmla="*/ 7 w 8"/>
                  <a:gd name="T1" fmla="*/ 0 h 7"/>
                  <a:gd name="T2" fmla="*/ 0 w 8"/>
                  <a:gd name="T3" fmla="*/ 7 h 7"/>
                  <a:gd name="T4" fmla="*/ 8 w 8"/>
                  <a:gd name="T5" fmla="*/ 6 h 7"/>
                  <a:gd name="T6" fmla="*/ 7 w 8"/>
                  <a:gd name="T7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2" y="6"/>
                      <a:pt x="5" y="6"/>
                      <a:pt x="8" y="6"/>
                    </a:cubicBezTo>
                    <a:cubicBezTo>
                      <a:pt x="8" y="4"/>
                      <a:pt x="8" y="2"/>
                      <a:pt x="7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2" name="Freeform 5517"/>
              <p:cNvSpPr/>
              <p:nvPr/>
            </p:nvSpPr>
            <p:spPr bwMode="auto">
              <a:xfrm>
                <a:off x="4247" y="2748"/>
                <a:ext cx="56" cy="54"/>
              </a:xfrm>
              <a:custGeom>
                <a:gdLst>
                  <a:gd name="T0" fmla="*/ 24 w 24"/>
                  <a:gd name="T1" fmla="*/ 17 h 23"/>
                  <a:gd name="T2" fmla="*/ 15 w 24"/>
                  <a:gd name="T3" fmla="*/ 0 h 23"/>
                  <a:gd name="T4" fmla="*/ 0 w 24"/>
                  <a:gd name="T5" fmla="*/ 16 h 23"/>
                  <a:gd name="T6" fmla="*/ 0 w 24"/>
                  <a:gd name="T7" fmla="*/ 16 h 23"/>
                  <a:gd name="T8" fmla="*/ 2 w 24"/>
                  <a:gd name="T9" fmla="*/ 23 h 23"/>
                  <a:gd name="T10" fmla="*/ 24 w 24"/>
                  <a:gd name="T11" fmla="*/ 17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3">
                    <a:moveTo>
                      <a:pt x="24" y="17"/>
                    </a:moveTo>
                    <a:cubicBezTo>
                      <a:pt x="24" y="10"/>
                      <a:pt x="21" y="4"/>
                      <a:pt x="15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8"/>
                      <a:pt x="2" y="21"/>
                      <a:pt x="2" y="23"/>
                    </a:cubicBezTo>
                    <a:cubicBezTo>
                      <a:pt x="8" y="16"/>
                      <a:pt x="16" y="15"/>
                      <a:pt x="24" y="1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3" name="Freeform 5518"/>
              <p:cNvSpPr/>
              <p:nvPr/>
            </p:nvSpPr>
            <p:spPr bwMode="auto">
              <a:xfrm>
                <a:off x="4204" y="2809"/>
                <a:ext cx="78" cy="60"/>
              </a:xfrm>
              <a:custGeom>
                <a:gdLst>
                  <a:gd name="T0" fmla="*/ 21 w 33"/>
                  <a:gd name="T1" fmla="*/ 3 h 25"/>
                  <a:gd name="T2" fmla="*/ 0 w 33"/>
                  <a:gd name="T3" fmla="*/ 13 h 25"/>
                  <a:gd name="T4" fmla="*/ 0 w 33"/>
                  <a:gd name="T5" fmla="*/ 13 h 25"/>
                  <a:gd name="T6" fmla="*/ 30 w 33"/>
                  <a:gd name="T7" fmla="*/ 25 h 25"/>
                  <a:gd name="T8" fmla="*/ 21 w 33"/>
                  <a:gd name="T9" fmla="*/ 3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5">
                    <a:moveTo>
                      <a:pt x="21" y="3"/>
                    </a:moveTo>
                    <a:cubicBezTo>
                      <a:pt x="14" y="0"/>
                      <a:pt x="1" y="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0" y="16"/>
                      <a:pt x="20" y="20"/>
                      <a:pt x="30" y="25"/>
                    </a:cubicBezTo>
                    <a:cubicBezTo>
                      <a:pt x="33" y="17"/>
                      <a:pt x="30" y="6"/>
                      <a:pt x="21" y="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4" name="Freeform 5519"/>
              <p:cNvSpPr/>
              <p:nvPr/>
            </p:nvSpPr>
            <p:spPr bwMode="auto">
              <a:xfrm>
                <a:off x="4256" y="2786"/>
                <a:ext cx="90" cy="78"/>
              </a:xfrm>
              <a:custGeom>
                <a:gdLst>
                  <a:gd name="T0" fmla="*/ 27 w 38"/>
                  <a:gd name="T1" fmla="*/ 25 h 33"/>
                  <a:gd name="T2" fmla="*/ 35 w 38"/>
                  <a:gd name="T3" fmla="*/ 26 h 33"/>
                  <a:gd name="T4" fmla="*/ 26 w 38"/>
                  <a:gd name="T5" fmla="*/ 6 h 33"/>
                  <a:gd name="T6" fmla="*/ 0 w 38"/>
                  <a:gd name="T7" fmla="*/ 10 h 33"/>
                  <a:gd name="T8" fmla="*/ 12 w 38"/>
                  <a:gd name="T9" fmla="*/ 33 h 33"/>
                  <a:gd name="T10" fmla="*/ 27 w 38"/>
                  <a:gd name="T11" fmla="*/ 25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3">
                    <a:moveTo>
                      <a:pt x="27" y="25"/>
                    </a:moveTo>
                    <a:cubicBezTo>
                      <a:pt x="30" y="25"/>
                      <a:pt x="33" y="26"/>
                      <a:pt x="35" y="26"/>
                    </a:cubicBezTo>
                    <a:cubicBezTo>
                      <a:pt x="38" y="18"/>
                      <a:pt x="32" y="11"/>
                      <a:pt x="26" y="6"/>
                    </a:cubicBezTo>
                    <a:cubicBezTo>
                      <a:pt x="17" y="0"/>
                      <a:pt x="7" y="3"/>
                      <a:pt x="0" y="10"/>
                    </a:cubicBezTo>
                    <a:cubicBezTo>
                      <a:pt x="9" y="12"/>
                      <a:pt x="14" y="24"/>
                      <a:pt x="12" y="33"/>
                    </a:cubicBezTo>
                    <a:cubicBezTo>
                      <a:pt x="16" y="29"/>
                      <a:pt x="21" y="26"/>
                      <a:pt x="27" y="2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5" name="Freeform 5520"/>
              <p:cNvSpPr/>
              <p:nvPr/>
            </p:nvSpPr>
            <p:spPr bwMode="auto">
              <a:xfrm>
                <a:off x="4370" y="2864"/>
                <a:ext cx="71" cy="76"/>
              </a:xfrm>
              <a:custGeom>
                <a:gdLst>
                  <a:gd name="T0" fmla="*/ 23 w 30"/>
                  <a:gd name="T1" fmla="*/ 8 h 32"/>
                  <a:gd name="T2" fmla="*/ 0 w 30"/>
                  <a:gd name="T3" fmla="*/ 3 h 32"/>
                  <a:gd name="T4" fmla="*/ 2 w 30"/>
                  <a:gd name="T5" fmla="*/ 28 h 32"/>
                  <a:gd name="T6" fmla="*/ 24 w 30"/>
                  <a:gd name="T7" fmla="*/ 32 h 32"/>
                  <a:gd name="T8" fmla="*/ 23 w 30"/>
                  <a:gd name="T9" fmla="*/ 8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2">
                    <a:moveTo>
                      <a:pt x="23" y="8"/>
                    </a:moveTo>
                    <a:cubicBezTo>
                      <a:pt x="17" y="2"/>
                      <a:pt x="7" y="0"/>
                      <a:pt x="0" y="3"/>
                    </a:cubicBezTo>
                    <a:cubicBezTo>
                      <a:pt x="4" y="10"/>
                      <a:pt x="6" y="20"/>
                      <a:pt x="2" y="28"/>
                    </a:cubicBezTo>
                    <a:cubicBezTo>
                      <a:pt x="9" y="25"/>
                      <a:pt x="18" y="28"/>
                      <a:pt x="24" y="32"/>
                    </a:cubicBezTo>
                    <a:cubicBezTo>
                      <a:pt x="29" y="24"/>
                      <a:pt x="30" y="15"/>
                      <a:pt x="23" y="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6" name="Freeform 5521"/>
              <p:cNvSpPr/>
              <p:nvPr/>
            </p:nvSpPr>
            <p:spPr bwMode="auto">
              <a:xfrm>
                <a:off x="4334" y="2793"/>
                <a:ext cx="71" cy="73"/>
              </a:xfrm>
              <a:custGeom>
                <a:gdLst>
                  <a:gd name="T0" fmla="*/ 6 w 30"/>
                  <a:gd name="T1" fmla="*/ 25 h 31"/>
                  <a:gd name="T2" fmla="*/ 11 w 30"/>
                  <a:gd name="T3" fmla="*/ 29 h 31"/>
                  <a:gd name="T4" fmla="*/ 13 w 30"/>
                  <a:gd name="T5" fmla="*/ 31 h 31"/>
                  <a:gd name="T6" fmla="*/ 27 w 30"/>
                  <a:gd name="T7" fmla="*/ 29 h 31"/>
                  <a:gd name="T8" fmla="*/ 27 w 30"/>
                  <a:gd name="T9" fmla="*/ 29 h 31"/>
                  <a:gd name="T10" fmla="*/ 21 w 30"/>
                  <a:gd name="T11" fmla="*/ 8 h 31"/>
                  <a:gd name="T12" fmla="*/ 0 w 30"/>
                  <a:gd name="T13" fmla="*/ 4 h 31"/>
                  <a:gd name="T14" fmla="*/ 6 w 30"/>
                  <a:gd name="T15" fmla="*/ 25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1">
                    <a:moveTo>
                      <a:pt x="6" y="25"/>
                    </a:moveTo>
                    <a:cubicBezTo>
                      <a:pt x="8" y="26"/>
                      <a:pt x="10" y="27"/>
                      <a:pt x="11" y="29"/>
                    </a:cubicBezTo>
                    <a:cubicBezTo>
                      <a:pt x="12" y="30"/>
                      <a:pt x="12" y="30"/>
                      <a:pt x="13" y="31"/>
                    </a:cubicBezTo>
                    <a:cubicBezTo>
                      <a:pt x="17" y="28"/>
                      <a:pt x="22" y="28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30" y="21"/>
                      <a:pt x="26" y="13"/>
                      <a:pt x="21" y="8"/>
                    </a:cubicBezTo>
                    <a:cubicBezTo>
                      <a:pt x="16" y="3"/>
                      <a:pt x="6" y="0"/>
                      <a:pt x="0" y="4"/>
                    </a:cubicBezTo>
                    <a:cubicBezTo>
                      <a:pt x="5" y="9"/>
                      <a:pt x="8" y="17"/>
                      <a:pt x="6" y="2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7" name="Freeform 5522"/>
              <p:cNvSpPr/>
              <p:nvPr/>
            </p:nvSpPr>
            <p:spPr bwMode="auto">
              <a:xfrm>
                <a:off x="4287" y="2854"/>
                <a:ext cx="92" cy="81"/>
              </a:xfrm>
              <a:custGeom>
                <a:gdLst>
                  <a:gd name="T0" fmla="*/ 14 w 39"/>
                  <a:gd name="T1" fmla="*/ 0 h 34"/>
                  <a:gd name="T2" fmla="*/ 0 w 39"/>
                  <a:gd name="T3" fmla="*/ 8 h 34"/>
                  <a:gd name="T4" fmla="*/ 22 w 39"/>
                  <a:gd name="T5" fmla="*/ 25 h 34"/>
                  <a:gd name="T6" fmla="*/ 32 w 39"/>
                  <a:gd name="T7" fmla="*/ 34 h 34"/>
                  <a:gd name="T8" fmla="*/ 28 w 39"/>
                  <a:gd name="T9" fmla="*/ 6 h 34"/>
                  <a:gd name="T10" fmla="*/ 14 w 39"/>
                  <a:gd name="T11" fmla="*/ 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4">
                    <a:moveTo>
                      <a:pt x="14" y="0"/>
                    </a:moveTo>
                    <a:cubicBezTo>
                      <a:pt x="8" y="1"/>
                      <a:pt x="4" y="5"/>
                      <a:pt x="0" y="8"/>
                    </a:cubicBezTo>
                    <a:cubicBezTo>
                      <a:pt x="8" y="13"/>
                      <a:pt x="15" y="18"/>
                      <a:pt x="22" y="25"/>
                    </a:cubicBezTo>
                    <a:cubicBezTo>
                      <a:pt x="26" y="28"/>
                      <a:pt x="29" y="31"/>
                      <a:pt x="32" y="34"/>
                    </a:cubicBezTo>
                    <a:cubicBezTo>
                      <a:pt x="39" y="26"/>
                      <a:pt x="35" y="13"/>
                      <a:pt x="28" y="6"/>
                    </a:cubicBezTo>
                    <a:cubicBezTo>
                      <a:pt x="25" y="2"/>
                      <a:pt x="19" y="0"/>
                      <a:pt x="14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8" name="Freeform 5523"/>
              <p:cNvSpPr/>
              <p:nvPr/>
            </p:nvSpPr>
            <p:spPr bwMode="auto">
              <a:xfrm>
                <a:off x="4370" y="2928"/>
                <a:ext cx="75" cy="81"/>
              </a:xfrm>
              <a:custGeom>
                <a:gdLst>
                  <a:gd name="T0" fmla="*/ 27 w 32"/>
                  <a:gd name="T1" fmla="*/ 12 h 34"/>
                  <a:gd name="T2" fmla="*/ 0 w 32"/>
                  <a:gd name="T3" fmla="*/ 7 h 34"/>
                  <a:gd name="T4" fmla="*/ 18 w 32"/>
                  <a:gd name="T5" fmla="*/ 34 h 34"/>
                  <a:gd name="T6" fmla="*/ 27 w 32"/>
                  <a:gd name="T7" fmla="*/ 34 h 34"/>
                  <a:gd name="T8" fmla="*/ 27 w 32"/>
                  <a:gd name="T9" fmla="*/ 12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4">
                    <a:moveTo>
                      <a:pt x="27" y="12"/>
                    </a:moveTo>
                    <a:cubicBezTo>
                      <a:pt x="23" y="5"/>
                      <a:pt x="7" y="0"/>
                      <a:pt x="0" y="7"/>
                    </a:cubicBezTo>
                    <a:cubicBezTo>
                      <a:pt x="7" y="15"/>
                      <a:pt x="13" y="24"/>
                      <a:pt x="1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2" y="28"/>
                      <a:pt x="32" y="19"/>
                      <a:pt x="27" y="1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9" name="Freeform 5524"/>
              <p:cNvSpPr/>
              <p:nvPr/>
            </p:nvSpPr>
            <p:spPr bwMode="auto">
              <a:xfrm>
                <a:off x="4509" y="3004"/>
                <a:ext cx="14" cy="5"/>
              </a:xfrm>
              <a:custGeom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1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0" name="Freeform 5525"/>
              <p:cNvSpPr/>
              <p:nvPr/>
            </p:nvSpPr>
            <p:spPr bwMode="auto">
              <a:xfrm>
                <a:off x="4547" y="2909"/>
                <a:ext cx="113" cy="59"/>
              </a:xfrm>
              <a:custGeom>
                <a:gdLst>
                  <a:gd name="T0" fmla="*/ 19 w 48"/>
                  <a:gd name="T1" fmla="*/ 24 h 25"/>
                  <a:gd name="T2" fmla="*/ 30 w 48"/>
                  <a:gd name="T3" fmla="*/ 23 h 25"/>
                  <a:gd name="T4" fmla="*/ 47 w 48"/>
                  <a:gd name="T5" fmla="*/ 11 h 25"/>
                  <a:gd name="T6" fmla="*/ 24 w 48"/>
                  <a:gd name="T7" fmla="*/ 5 h 25"/>
                  <a:gd name="T8" fmla="*/ 9 w 48"/>
                  <a:gd name="T9" fmla="*/ 14 h 25"/>
                  <a:gd name="T10" fmla="*/ 0 w 48"/>
                  <a:gd name="T11" fmla="*/ 23 h 25"/>
                  <a:gd name="T12" fmla="*/ 19 w 48"/>
                  <a:gd name="T13" fmla="*/ 24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25">
                    <a:moveTo>
                      <a:pt x="19" y="24"/>
                    </a:moveTo>
                    <a:cubicBezTo>
                      <a:pt x="23" y="24"/>
                      <a:pt x="26" y="24"/>
                      <a:pt x="30" y="23"/>
                    </a:cubicBezTo>
                    <a:cubicBezTo>
                      <a:pt x="37" y="23"/>
                      <a:pt x="48" y="21"/>
                      <a:pt x="47" y="11"/>
                    </a:cubicBezTo>
                    <a:cubicBezTo>
                      <a:pt x="45" y="0"/>
                      <a:pt x="32" y="2"/>
                      <a:pt x="24" y="5"/>
                    </a:cubicBezTo>
                    <a:cubicBezTo>
                      <a:pt x="19" y="7"/>
                      <a:pt x="14" y="11"/>
                      <a:pt x="9" y="14"/>
                    </a:cubicBezTo>
                    <a:cubicBezTo>
                      <a:pt x="6" y="17"/>
                      <a:pt x="3" y="21"/>
                      <a:pt x="0" y="23"/>
                    </a:cubicBezTo>
                    <a:cubicBezTo>
                      <a:pt x="6" y="25"/>
                      <a:pt x="13" y="24"/>
                      <a:pt x="19" y="24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1" name="Freeform 5526"/>
              <p:cNvSpPr/>
              <p:nvPr/>
            </p:nvSpPr>
            <p:spPr bwMode="auto">
              <a:xfrm>
                <a:off x="4289" y="2717"/>
                <a:ext cx="291" cy="292"/>
              </a:xfrm>
              <a:custGeom>
                <a:gdLst>
                  <a:gd name="T0" fmla="*/ 10 w 123"/>
                  <a:gd name="T1" fmla="*/ 30 h 123"/>
                  <a:gd name="T2" fmla="*/ 10 w 123"/>
                  <a:gd name="T3" fmla="*/ 31 h 123"/>
                  <a:gd name="T4" fmla="*/ 16 w 123"/>
                  <a:gd name="T5" fmla="*/ 34 h 123"/>
                  <a:gd name="T6" fmla="*/ 24 w 123"/>
                  <a:gd name="T7" fmla="*/ 31 h 123"/>
                  <a:gd name="T8" fmla="*/ 38 w 123"/>
                  <a:gd name="T9" fmla="*/ 34 h 123"/>
                  <a:gd name="T10" fmla="*/ 49 w 123"/>
                  <a:gd name="T11" fmla="*/ 62 h 123"/>
                  <a:gd name="T12" fmla="*/ 49 w 123"/>
                  <a:gd name="T13" fmla="*/ 62 h 123"/>
                  <a:gd name="T14" fmla="*/ 58 w 123"/>
                  <a:gd name="T15" fmla="*/ 67 h 123"/>
                  <a:gd name="T16" fmla="*/ 64 w 123"/>
                  <a:gd name="T17" fmla="*/ 74 h 123"/>
                  <a:gd name="T18" fmla="*/ 89 w 123"/>
                  <a:gd name="T19" fmla="*/ 85 h 123"/>
                  <a:gd name="T20" fmla="*/ 87 w 123"/>
                  <a:gd name="T21" fmla="*/ 110 h 123"/>
                  <a:gd name="T22" fmla="*/ 91 w 123"/>
                  <a:gd name="T23" fmla="*/ 116 h 123"/>
                  <a:gd name="T24" fmla="*/ 92 w 123"/>
                  <a:gd name="T25" fmla="*/ 118 h 123"/>
                  <a:gd name="T26" fmla="*/ 106 w 123"/>
                  <a:gd name="T27" fmla="*/ 123 h 123"/>
                  <a:gd name="T28" fmla="*/ 123 w 123"/>
                  <a:gd name="T29" fmla="*/ 123 h 123"/>
                  <a:gd name="T30" fmla="*/ 104 w 123"/>
                  <a:gd name="T31" fmla="*/ 108 h 123"/>
                  <a:gd name="T32" fmla="*/ 103 w 123"/>
                  <a:gd name="T33" fmla="*/ 105 h 123"/>
                  <a:gd name="T34" fmla="*/ 68 w 123"/>
                  <a:gd name="T35" fmla="*/ 60 h 123"/>
                  <a:gd name="T36" fmla="*/ 67 w 123"/>
                  <a:gd name="T37" fmla="*/ 59 h 123"/>
                  <a:gd name="T38" fmla="*/ 65 w 123"/>
                  <a:gd name="T39" fmla="*/ 58 h 123"/>
                  <a:gd name="T40" fmla="*/ 51 w 123"/>
                  <a:gd name="T41" fmla="*/ 26 h 123"/>
                  <a:gd name="T42" fmla="*/ 21 w 123"/>
                  <a:gd name="T43" fmla="*/ 18 h 123"/>
                  <a:gd name="T44" fmla="*/ 19 w 123"/>
                  <a:gd name="T45" fmla="*/ 17 h 123"/>
                  <a:gd name="T46" fmla="*/ 13 w 123"/>
                  <a:gd name="T47" fmla="*/ 3 h 123"/>
                  <a:gd name="T48" fmla="*/ 11 w 123"/>
                  <a:gd name="T49" fmla="*/ 0 h 123"/>
                  <a:gd name="T50" fmla="*/ 0 w 123"/>
                  <a:gd name="T51" fmla="*/ 11 h 123"/>
                  <a:gd name="T52" fmla="*/ 10 w 123"/>
                  <a:gd name="T53" fmla="*/ 30 h 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3" h="123">
                    <a:moveTo>
                      <a:pt x="10" y="30"/>
                    </a:moveTo>
                    <a:cubicBezTo>
                      <a:pt x="10" y="30"/>
                      <a:pt x="10" y="30"/>
                      <a:pt x="10" y="31"/>
                    </a:cubicBezTo>
                    <a:cubicBezTo>
                      <a:pt x="12" y="31"/>
                      <a:pt x="14" y="33"/>
                      <a:pt x="16" y="34"/>
                    </a:cubicBezTo>
                    <a:cubicBezTo>
                      <a:pt x="18" y="32"/>
                      <a:pt x="21" y="32"/>
                      <a:pt x="24" y="31"/>
                    </a:cubicBezTo>
                    <a:cubicBezTo>
                      <a:pt x="29" y="30"/>
                      <a:pt x="34" y="32"/>
                      <a:pt x="38" y="34"/>
                    </a:cubicBezTo>
                    <a:cubicBezTo>
                      <a:pt x="47" y="39"/>
                      <a:pt x="53" y="52"/>
                      <a:pt x="49" y="62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53" y="63"/>
                      <a:pt x="56" y="65"/>
                      <a:pt x="58" y="67"/>
                    </a:cubicBezTo>
                    <a:cubicBezTo>
                      <a:pt x="61" y="69"/>
                      <a:pt x="62" y="71"/>
                      <a:pt x="64" y="74"/>
                    </a:cubicBezTo>
                    <a:cubicBezTo>
                      <a:pt x="74" y="73"/>
                      <a:pt x="83" y="76"/>
                      <a:pt x="89" y="85"/>
                    </a:cubicBezTo>
                    <a:cubicBezTo>
                      <a:pt x="94" y="92"/>
                      <a:pt x="93" y="103"/>
                      <a:pt x="87" y="110"/>
                    </a:cubicBezTo>
                    <a:cubicBezTo>
                      <a:pt x="89" y="112"/>
                      <a:pt x="90" y="114"/>
                      <a:pt x="91" y="116"/>
                    </a:cubicBezTo>
                    <a:cubicBezTo>
                      <a:pt x="91" y="117"/>
                      <a:pt x="92" y="117"/>
                      <a:pt x="92" y="118"/>
                    </a:cubicBezTo>
                    <a:cubicBezTo>
                      <a:pt x="97" y="118"/>
                      <a:pt x="102" y="119"/>
                      <a:pt x="106" y="123"/>
                    </a:cubicBezTo>
                    <a:cubicBezTo>
                      <a:pt x="123" y="123"/>
                      <a:pt x="123" y="123"/>
                      <a:pt x="123" y="123"/>
                    </a:cubicBezTo>
                    <a:cubicBezTo>
                      <a:pt x="119" y="115"/>
                      <a:pt x="112" y="108"/>
                      <a:pt x="104" y="108"/>
                    </a:cubicBezTo>
                    <a:cubicBezTo>
                      <a:pt x="103" y="108"/>
                      <a:pt x="102" y="106"/>
                      <a:pt x="103" y="105"/>
                    </a:cubicBezTo>
                    <a:cubicBezTo>
                      <a:pt x="113" y="83"/>
                      <a:pt x="89" y="59"/>
                      <a:pt x="68" y="60"/>
                    </a:cubicBezTo>
                    <a:cubicBezTo>
                      <a:pt x="67" y="60"/>
                      <a:pt x="67" y="60"/>
                      <a:pt x="67" y="59"/>
                    </a:cubicBezTo>
                    <a:cubicBezTo>
                      <a:pt x="66" y="59"/>
                      <a:pt x="65" y="59"/>
                      <a:pt x="65" y="58"/>
                    </a:cubicBezTo>
                    <a:cubicBezTo>
                      <a:pt x="65" y="45"/>
                      <a:pt x="60" y="34"/>
                      <a:pt x="51" y="26"/>
                    </a:cubicBezTo>
                    <a:cubicBezTo>
                      <a:pt x="43" y="20"/>
                      <a:pt x="30" y="16"/>
                      <a:pt x="21" y="18"/>
                    </a:cubicBezTo>
                    <a:cubicBezTo>
                      <a:pt x="20" y="18"/>
                      <a:pt x="19" y="18"/>
                      <a:pt x="19" y="17"/>
                    </a:cubicBezTo>
                    <a:cubicBezTo>
                      <a:pt x="17" y="12"/>
                      <a:pt x="16" y="7"/>
                      <a:pt x="13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6" y="16"/>
                      <a:pt x="10" y="22"/>
                      <a:pt x="10" y="30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2" name="Freeform 5527"/>
              <p:cNvSpPr/>
              <p:nvPr/>
            </p:nvSpPr>
            <p:spPr bwMode="auto">
              <a:xfrm>
                <a:off x="4457" y="2771"/>
                <a:ext cx="104" cy="74"/>
              </a:xfrm>
              <a:custGeom>
                <a:gdLst>
                  <a:gd name="T0" fmla="*/ 33 w 44"/>
                  <a:gd name="T1" fmla="*/ 6 h 31"/>
                  <a:gd name="T2" fmla="*/ 13 w 44"/>
                  <a:gd name="T3" fmla="*/ 13 h 31"/>
                  <a:gd name="T4" fmla="*/ 0 w 44"/>
                  <a:gd name="T5" fmla="*/ 31 h 31"/>
                  <a:gd name="T6" fmla="*/ 22 w 44"/>
                  <a:gd name="T7" fmla="*/ 25 h 31"/>
                  <a:gd name="T8" fmla="*/ 33 w 44"/>
                  <a:gd name="T9" fmla="*/ 6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31">
                    <a:moveTo>
                      <a:pt x="33" y="6"/>
                    </a:moveTo>
                    <a:cubicBezTo>
                      <a:pt x="27" y="0"/>
                      <a:pt x="18" y="8"/>
                      <a:pt x="13" y="13"/>
                    </a:cubicBezTo>
                    <a:cubicBezTo>
                      <a:pt x="8" y="18"/>
                      <a:pt x="4" y="24"/>
                      <a:pt x="0" y="31"/>
                    </a:cubicBezTo>
                    <a:cubicBezTo>
                      <a:pt x="7" y="28"/>
                      <a:pt x="15" y="28"/>
                      <a:pt x="22" y="25"/>
                    </a:cubicBezTo>
                    <a:cubicBezTo>
                      <a:pt x="30" y="22"/>
                      <a:pt x="44" y="14"/>
                      <a:pt x="33" y="6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3" name="Freeform 5528"/>
              <p:cNvSpPr/>
              <p:nvPr/>
            </p:nvSpPr>
            <p:spPr bwMode="auto">
              <a:xfrm>
                <a:off x="4346" y="2648"/>
                <a:ext cx="97" cy="97"/>
              </a:xfrm>
              <a:custGeom>
                <a:gdLst>
                  <a:gd name="T0" fmla="*/ 32 w 41"/>
                  <a:gd name="T1" fmla="*/ 11 h 41"/>
                  <a:gd name="T2" fmla="*/ 11 w 41"/>
                  <a:gd name="T3" fmla="*/ 20 h 41"/>
                  <a:gd name="T4" fmla="*/ 0 w 41"/>
                  <a:gd name="T5" fmla="*/ 41 h 41"/>
                  <a:gd name="T6" fmla="*/ 32 w 41"/>
                  <a:gd name="T7" fmla="*/ 11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1">
                    <a:moveTo>
                      <a:pt x="32" y="11"/>
                    </a:moveTo>
                    <a:cubicBezTo>
                      <a:pt x="27" y="0"/>
                      <a:pt x="14" y="15"/>
                      <a:pt x="11" y="20"/>
                    </a:cubicBezTo>
                    <a:cubicBezTo>
                      <a:pt x="7" y="26"/>
                      <a:pt x="2" y="33"/>
                      <a:pt x="0" y="41"/>
                    </a:cubicBezTo>
                    <a:cubicBezTo>
                      <a:pt x="11" y="34"/>
                      <a:pt x="41" y="27"/>
                      <a:pt x="32" y="1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4" name="Freeform 5529"/>
              <p:cNvSpPr/>
              <p:nvPr/>
            </p:nvSpPr>
            <p:spPr bwMode="auto">
              <a:xfrm>
                <a:off x="4433" y="2897"/>
                <a:ext cx="69" cy="76"/>
              </a:xfrm>
              <a:custGeom>
                <a:gdLst>
                  <a:gd name="T0" fmla="*/ 25 w 29"/>
                  <a:gd name="T1" fmla="*/ 10 h 32"/>
                  <a:gd name="T2" fmla="*/ 14 w 29"/>
                  <a:gd name="T3" fmla="*/ 2 h 32"/>
                  <a:gd name="T4" fmla="*/ 4 w 29"/>
                  <a:gd name="T5" fmla="*/ 1 h 32"/>
                  <a:gd name="T6" fmla="*/ 0 w 29"/>
                  <a:gd name="T7" fmla="*/ 20 h 32"/>
                  <a:gd name="T8" fmla="*/ 1 w 29"/>
                  <a:gd name="T9" fmla="*/ 21 h 32"/>
                  <a:gd name="T10" fmla="*/ 5 w 29"/>
                  <a:gd name="T11" fmla="*/ 26 h 32"/>
                  <a:gd name="T12" fmla="*/ 24 w 29"/>
                  <a:gd name="T13" fmla="*/ 32 h 32"/>
                  <a:gd name="T14" fmla="*/ 25 w 29"/>
                  <a:gd name="T15" fmla="*/ 1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2">
                    <a:moveTo>
                      <a:pt x="25" y="10"/>
                    </a:moveTo>
                    <a:cubicBezTo>
                      <a:pt x="23" y="6"/>
                      <a:pt x="18" y="4"/>
                      <a:pt x="14" y="2"/>
                    </a:cubicBezTo>
                    <a:cubicBezTo>
                      <a:pt x="11" y="0"/>
                      <a:pt x="7" y="1"/>
                      <a:pt x="4" y="1"/>
                    </a:cubicBezTo>
                    <a:cubicBezTo>
                      <a:pt x="5" y="7"/>
                      <a:pt x="3" y="14"/>
                      <a:pt x="0" y="20"/>
                    </a:cubicBezTo>
                    <a:cubicBezTo>
                      <a:pt x="1" y="20"/>
                      <a:pt x="1" y="21"/>
                      <a:pt x="1" y="21"/>
                    </a:cubicBezTo>
                    <a:cubicBezTo>
                      <a:pt x="3" y="23"/>
                      <a:pt x="4" y="24"/>
                      <a:pt x="5" y="26"/>
                    </a:cubicBezTo>
                    <a:cubicBezTo>
                      <a:pt x="11" y="24"/>
                      <a:pt x="19" y="27"/>
                      <a:pt x="24" y="32"/>
                    </a:cubicBezTo>
                    <a:cubicBezTo>
                      <a:pt x="29" y="25"/>
                      <a:pt x="29" y="17"/>
                      <a:pt x="25" y="1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5" name="Freeform 5530"/>
              <p:cNvSpPr/>
              <p:nvPr/>
            </p:nvSpPr>
            <p:spPr bwMode="auto">
              <a:xfrm>
                <a:off x="4443" y="2964"/>
                <a:ext cx="57" cy="45"/>
              </a:xfrm>
              <a:custGeom>
                <a:gdLst>
                  <a:gd name="T0" fmla="*/ 23 w 24"/>
                  <a:gd name="T1" fmla="*/ 12 h 19"/>
                  <a:gd name="T2" fmla="*/ 2 w 24"/>
                  <a:gd name="T3" fmla="*/ 1 h 19"/>
                  <a:gd name="T4" fmla="*/ 0 w 24"/>
                  <a:gd name="T5" fmla="*/ 19 h 19"/>
                  <a:gd name="T6" fmla="*/ 24 w 24"/>
                  <a:gd name="T7" fmla="*/ 19 h 19"/>
                  <a:gd name="T8" fmla="*/ 23 w 24"/>
                  <a:gd name="T9" fmla="*/ 12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9">
                    <a:moveTo>
                      <a:pt x="23" y="12"/>
                    </a:moveTo>
                    <a:cubicBezTo>
                      <a:pt x="19" y="5"/>
                      <a:pt x="10" y="0"/>
                      <a:pt x="2" y="1"/>
                    </a:cubicBezTo>
                    <a:cubicBezTo>
                      <a:pt x="4" y="7"/>
                      <a:pt x="3" y="13"/>
                      <a:pt x="0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6"/>
                      <a:pt x="23" y="14"/>
                      <a:pt x="23" y="1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6" name="Freeform 5531"/>
              <p:cNvSpPr/>
              <p:nvPr/>
            </p:nvSpPr>
            <p:spPr bwMode="auto">
              <a:xfrm>
                <a:off x="4145" y="2845"/>
                <a:ext cx="258" cy="164"/>
              </a:xfrm>
              <a:custGeom>
                <a:gdLst>
                  <a:gd name="T0" fmla="*/ 17 w 109"/>
                  <a:gd name="T1" fmla="*/ 0 h 69"/>
                  <a:gd name="T2" fmla="*/ 17 w 109"/>
                  <a:gd name="T3" fmla="*/ 0 h 69"/>
                  <a:gd name="T4" fmla="*/ 0 w 109"/>
                  <a:gd name="T5" fmla="*/ 17 h 69"/>
                  <a:gd name="T6" fmla="*/ 43 w 109"/>
                  <a:gd name="T7" fmla="*/ 30 h 69"/>
                  <a:gd name="T8" fmla="*/ 86 w 109"/>
                  <a:gd name="T9" fmla="*/ 69 h 69"/>
                  <a:gd name="T10" fmla="*/ 109 w 109"/>
                  <a:gd name="T11" fmla="*/ 69 h 69"/>
                  <a:gd name="T12" fmla="*/ 87 w 109"/>
                  <a:gd name="T13" fmla="*/ 38 h 69"/>
                  <a:gd name="T14" fmla="*/ 17 w 109"/>
                  <a:gd name="T15" fmla="*/ 0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69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5" y="19"/>
                      <a:pt x="30" y="23"/>
                      <a:pt x="43" y="30"/>
                    </a:cubicBezTo>
                    <a:cubicBezTo>
                      <a:pt x="61" y="39"/>
                      <a:pt x="75" y="53"/>
                      <a:pt x="86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03" y="58"/>
                      <a:pt x="96" y="48"/>
                      <a:pt x="87" y="38"/>
                    </a:cubicBezTo>
                    <a:cubicBezTo>
                      <a:pt x="68" y="19"/>
                      <a:pt x="44" y="6"/>
                      <a:pt x="17" y="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7" name="Freeform 5532"/>
              <p:cNvSpPr>
                <a:spLocks noEditPoints="1"/>
              </p:cNvSpPr>
              <p:nvPr/>
            </p:nvSpPr>
            <p:spPr bwMode="auto">
              <a:xfrm>
                <a:off x="4315" y="2646"/>
                <a:ext cx="355" cy="363"/>
              </a:xfrm>
              <a:custGeom>
                <a:gdLst>
                  <a:gd name="T0" fmla="*/ 2 w 150"/>
                  <a:gd name="T1" fmla="*/ 33 h 153"/>
                  <a:gd name="T2" fmla="*/ 8 w 150"/>
                  <a:gd name="T3" fmla="*/ 47 h 153"/>
                  <a:gd name="T4" fmla="*/ 10 w 150"/>
                  <a:gd name="T5" fmla="*/ 48 h 153"/>
                  <a:gd name="T6" fmla="*/ 40 w 150"/>
                  <a:gd name="T7" fmla="*/ 56 h 153"/>
                  <a:gd name="T8" fmla="*/ 54 w 150"/>
                  <a:gd name="T9" fmla="*/ 88 h 153"/>
                  <a:gd name="T10" fmla="*/ 56 w 150"/>
                  <a:gd name="T11" fmla="*/ 89 h 153"/>
                  <a:gd name="T12" fmla="*/ 57 w 150"/>
                  <a:gd name="T13" fmla="*/ 90 h 153"/>
                  <a:gd name="T14" fmla="*/ 92 w 150"/>
                  <a:gd name="T15" fmla="*/ 135 h 153"/>
                  <a:gd name="T16" fmla="*/ 93 w 150"/>
                  <a:gd name="T17" fmla="*/ 138 h 153"/>
                  <a:gd name="T18" fmla="*/ 112 w 150"/>
                  <a:gd name="T19" fmla="*/ 153 h 153"/>
                  <a:gd name="T20" fmla="*/ 116 w 150"/>
                  <a:gd name="T21" fmla="*/ 153 h 153"/>
                  <a:gd name="T22" fmla="*/ 105 w 150"/>
                  <a:gd name="T23" fmla="*/ 139 h 153"/>
                  <a:gd name="T24" fmla="*/ 120 w 150"/>
                  <a:gd name="T25" fmla="*/ 138 h 153"/>
                  <a:gd name="T26" fmla="*/ 134 w 150"/>
                  <a:gd name="T27" fmla="*/ 137 h 153"/>
                  <a:gd name="T28" fmla="*/ 148 w 150"/>
                  <a:gd name="T29" fmla="*/ 121 h 153"/>
                  <a:gd name="T30" fmla="*/ 126 w 150"/>
                  <a:gd name="T31" fmla="*/ 111 h 153"/>
                  <a:gd name="T32" fmla="*/ 110 w 150"/>
                  <a:gd name="T33" fmla="*/ 119 h 153"/>
                  <a:gd name="T34" fmla="*/ 97 w 150"/>
                  <a:gd name="T35" fmla="*/ 131 h 153"/>
                  <a:gd name="T36" fmla="*/ 63 w 150"/>
                  <a:gd name="T37" fmla="*/ 87 h 153"/>
                  <a:gd name="T38" fmla="*/ 80 w 150"/>
                  <a:gd name="T39" fmla="*/ 83 h 153"/>
                  <a:gd name="T40" fmla="*/ 94 w 150"/>
                  <a:gd name="T41" fmla="*/ 76 h 153"/>
                  <a:gd name="T42" fmla="*/ 96 w 150"/>
                  <a:gd name="T43" fmla="*/ 56 h 153"/>
                  <a:gd name="T44" fmla="*/ 58 w 150"/>
                  <a:gd name="T45" fmla="*/ 82 h 153"/>
                  <a:gd name="T46" fmla="*/ 41 w 150"/>
                  <a:gd name="T47" fmla="*/ 52 h 153"/>
                  <a:gd name="T48" fmla="*/ 16 w 150"/>
                  <a:gd name="T49" fmla="*/ 44 h 153"/>
                  <a:gd name="T50" fmla="*/ 47 w 150"/>
                  <a:gd name="T51" fmla="*/ 26 h 153"/>
                  <a:gd name="T52" fmla="*/ 47 w 150"/>
                  <a:gd name="T53" fmla="*/ 7 h 153"/>
                  <a:gd name="T54" fmla="*/ 25 w 150"/>
                  <a:gd name="T55" fmla="*/ 14 h 153"/>
                  <a:gd name="T56" fmla="*/ 16 w 150"/>
                  <a:gd name="T57" fmla="*/ 28 h 153"/>
                  <a:gd name="T58" fmla="*/ 10 w 150"/>
                  <a:gd name="T59" fmla="*/ 41 h 153"/>
                  <a:gd name="T60" fmla="*/ 2 w 150"/>
                  <a:gd name="T61" fmla="*/ 28 h 153"/>
                  <a:gd name="T62" fmla="*/ 0 w 150"/>
                  <a:gd name="T63" fmla="*/ 30 h 153"/>
                  <a:gd name="T64" fmla="*/ 2 w 150"/>
                  <a:gd name="T65" fmla="*/ 33 h 153"/>
                  <a:gd name="T66" fmla="*/ 107 w 150"/>
                  <a:gd name="T67" fmla="*/ 125 h 153"/>
                  <a:gd name="T68" fmla="*/ 122 w 150"/>
                  <a:gd name="T69" fmla="*/ 116 h 153"/>
                  <a:gd name="T70" fmla="*/ 145 w 150"/>
                  <a:gd name="T71" fmla="*/ 122 h 153"/>
                  <a:gd name="T72" fmla="*/ 128 w 150"/>
                  <a:gd name="T73" fmla="*/ 134 h 153"/>
                  <a:gd name="T74" fmla="*/ 117 w 150"/>
                  <a:gd name="T75" fmla="*/ 135 h 153"/>
                  <a:gd name="T76" fmla="*/ 98 w 150"/>
                  <a:gd name="T77" fmla="*/ 134 h 153"/>
                  <a:gd name="T78" fmla="*/ 107 w 150"/>
                  <a:gd name="T79" fmla="*/ 125 h 153"/>
                  <a:gd name="T80" fmla="*/ 73 w 150"/>
                  <a:gd name="T81" fmla="*/ 66 h 153"/>
                  <a:gd name="T82" fmla="*/ 93 w 150"/>
                  <a:gd name="T83" fmla="*/ 59 h 153"/>
                  <a:gd name="T84" fmla="*/ 82 w 150"/>
                  <a:gd name="T85" fmla="*/ 78 h 153"/>
                  <a:gd name="T86" fmla="*/ 60 w 150"/>
                  <a:gd name="T87" fmla="*/ 84 h 153"/>
                  <a:gd name="T88" fmla="*/ 73 w 150"/>
                  <a:gd name="T89" fmla="*/ 66 h 153"/>
                  <a:gd name="T90" fmla="*/ 24 w 150"/>
                  <a:gd name="T91" fmla="*/ 21 h 153"/>
                  <a:gd name="T92" fmla="*/ 45 w 150"/>
                  <a:gd name="T93" fmla="*/ 12 h 153"/>
                  <a:gd name="T94" fmla="*/ 13 w 150"/>
                  <a:gd name="T95" fmla="*/ 42 h 153"/>
                  <a:gd name="T96" fmla="*/ 24 w 150"/>
                  <a:gd name="T97" fmla="*/ 21 h 1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0" h="153">
                    <a:moveTo>
                      <a:pt x="2" y="33"/>
                    </a:moveTo>
                    <a:cubicBezTo>
                      <a:pt x="5" y="37"/>
                      <a:pt x="6" y="42"/>
                      <a:pt x="8" y="47"/>
                    </a:cubicBezTo>
                    <a:cubicBezTo>
                      <a:pt x="8" y="48"/>
                      <a:pt x="9" y="48"/>
                      <a:pt x="10" y="48"/>
                    </a:cubicBezTo>
                    <a:cubicBezTo>
                      <a:pt x="19" y="46"/>
                      <a:pt x="32" y="50"/>
                      <a:pt x="40" y="56"/>
                    </a:cubicBezTo>
                    <a:cubicBezTo>
                      <a:pt x="49" y="64"/>
                      <a:pt x="54" y="75"/>
                      <a:pt x="54" y="88"/>
                    </a:cubicBezTo>
                    <a:cubicBezTo>
                      <a:pt x="54" y="89"/>
                      <a:pt x="55" y="89"/>
                      <a:pt x="56" y="89"/>
                    </a:cubicBezTo>
                    <a:cubicBezTo>
                      <a:pt x="56" y="90"/>
                      <a:pt x="56" y="90"/>
                      <a:pt x="57" y="90"/>
                    </a:cubicBezTo>
                    <a:cubicBezTo>
                      <a:pt x="78" y="89"/>
                      <a:pt x="102" y="113"/>
                      <a:pt x="92" y="135"/>
                    </a:cubicBezTo>
                    <a:cubicBezTo>
                      <a:pt x="91" y="136"/>
                      <a:pt x="92" y="138"/>
                      <a:pt x="93" y="138"/>
                    </a:cubicBezTo>
                    <a:cubicBezTo>
                      <a:pt x="101" y="138"/>
                      <a:pt x="108" y="145"/>
                      <a:pt x="112" y="153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14" y="147"/>
                      <a:pt x="110" y="142"/>
                      <a:pt x="105" y="139"/>
                    </a:cubicBezTo>
                    <a:cubicBezTo>
                      <a:pt x="110" y="139"/>
                      <a:pt x="115" y="138"/>
                      <a:pt x="120" y="138"/>
                    </a:cubicBezTo>
                    <a:cubicBezTo>
                      <a:pt x="124" y="138"/>
                      <a:pt x="129" y="138"/>
                      <a:pt x="134" y="137"/>
                    </a:cubicBezTo>
                    <a:cubicBezTo>
                      <a:pt x="141" y="136"/>
                      <a:pt x="150" y="131"/>
                      <a:pt x="148" y="121"/>
                    </a:cubicBezTo>
                    <a:cubicBezTo>
                      <a:pt x="146" y="111"/>
                      <a:pt x="136" y="108"/>
                      <a:pt x="126" y="111"/>
                    </a:cubicBezTo>
                    <a:cubicBezTo>
                      <a:pt x="120" y="113"/>
                      <a:pt x="115" y="116"/>
                      <a:pt x="110" y="119"/>
                    </a:cubicBezTo>
                    <a:cubicBezTo>
                      <a:pt x="105" y="123"/>
                      <a:pt x="101" y="127"/>
                      <a:pt x="97" y="131"/>
                    </a:cubicBezTo>
                    <a:cubicBezTo>
                      <a:pt x="101" y="112"/>
                      <a:pt x="83" y="89"/>
                      <a:pt x="63" y="87"/>
                    </a:cubicBezTo>
                    <a:cubicBezTo>
                      <a:pt x="69" y="85"/>
                      <a:pt x="75" y="84"/>
                      <a:pt x="80" y="83"/>
                    </a:cubicBezTo>
                    <a:cubicBezTo>
                      <a:pt x="85" y="81"/>
                      <a:pt x="90" y="79"/>
                      <a:pt x="94" y="76"/>
                    </a:cubicBezTo>
                    <a:cubicBezTo>
                      <a:pt x="101" y="71"/>
                      <a:pt x="103" y="62"/>
                      <a:pt x="96" y="56"/>
                    </a:cubicBezTo>
                    <a:cubicBezTo>
                      <a:pt x="82" y="45"/>
                      <a:pt x="64" y="68"/>
                      <a:pt x="58" y="82"/>
                    </a:cubicBezTo>
                    <a:cubicBezTo>
                      <a:pt x="56" y="71"/>
                      <a:pt x="50" y="60"/>
                      <a:pt x="41" y="52"/>
                    </a:cubicBezTo>
                    <a:cubicBezTo>
                      <a:pt x="35" y="47"/>
                      <a:pt x="25" y="44"/>
                      <a:pt x="16" y="44"/>
                    </a:cubicBezTo>
                    <a:cubicBezTo>
                      <a:pt x="27" y="38"/>
                      <a:pt x="39" y="35"/>
                      <a:pt x="47" y="26"/>
                    </a:cubicBezTo>
                    <a:cubicBezTo>
                      <a:pt x="51" y="21"/>
                      <a:pt x="51" y="12"/>
                      <a:pt x="47" y="7"/>
                    </a:cubicBezTo>
                    <a:cubicBezTo>
                      <a:pt x="40" y="0"/>
                      <a:pt x="30" y="8"/>
                      <a:pt x="25" y="14"/>
                    </a:cubicBezTo>
                    <a:cubicBezTo>
                      <a:pt x="22" y="18"/>
                      <a:pt x="19" y="23"/>
                      <a:pt x="16" y="28"/>
                    </a:cubicBezTo>
                    <a:cubicBezTo>
                      <a:pt x="14" y="32"/>
                      <a:pt x="11" y="36"/>
                      <a:pt x="10" y="41"/>
                    </a:cubicBezTo>
                    <a:cubicBezTo>
                      <a:pt x="8" y="36"/>
                      <a:pt x="6" y="31"/>
                      <a:pt x="2" y="28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1"/>
                      <a:pt x="1" y="32"/>
                      <a:pt x="2" y="33"/>
                    </a:cubicBezTo>
                    <a:close/>
                    <a:moveTo>
                      <a:pt x="107" y="125"/>
                    </a:moveTo>
                    <a:cubicBezTo>
                      <a:pt x="112" y="122"/>
                      <a:pt x="117" y="118"/>
                      <a:pt x="122" y="116"/>
                    </a:cubicBezTo>
                    <a:cubicBezTo>
                      <a:pt x="130" y="113"/>
                      <a:pt x="143" y="111"/>
                      <a:pt x="145" y="122"/>
                    </a:cubicBezTo>
                    <a:cubicBezTo>
                      <a:pt x="146" y="132"/>
                      <a:pt x="135" y="134"/>
                      <a:pt x="128" y="134"/>
                    </a:cubicBezTo>
                    <a:cubicBezTo>
                      <a:pt x="124" y="135"/>
                      <a:pt x="121" y="135"/>
                      <a:pt x="117" y="135"/>
                    </a:cubicBezTo>
                    <a:cubicBezTo>
                      <a:pt x="111" y="135"/>
                      <a:pt x="104" y="136"/>
                      <a:pt x="98" y="134"/>
                    </a:cubicBezTo>
                    <a:cubicBezTo>
                      <a:pt x="101" y="132"/>
                      <a:pt x="104" y="128"/>
                      <a:pt x="107" y="125"/>
                    </a:cubicBezTo>
                    <a:close/>
                    <a:moveTo>
                      <a:pt x="73" y="66"/>
                    </a:moveTo>
                    <a:cubicBezTo>
                      <a:pt x="78" y="61"/>
                      <a:pt x="87" y="53"/>
                      <a:pt x="93" y="59"/>
                    </a:cubicBezTo>
                    <a:cubicBezTo>
                      <a:pt x="104" y="67"/>
                      <a:pt x="90" y="75"/>
                      <a:pt x="82" y="78"/>
                    </a:cubicBezTo>
                    <a:cubicBezTo>
                      <a:pt x="75" y="81"/>
                      <a:pt x="67" y="81"/>
                      <a:pt x="60" y="84"/>
                    </a:cubicBezTo>
                    <a:cubicBezTo>
                      <a:pt x="64" y="77"/>
                      <a:pt x="68" y="71"/>
                      <a:pt x="73" y="66"/>
                    </a:cubicBezTo>
                    <a:close/>
                    <a:moveTo>
                      <a:pt x="24" y="21"/>
                    </a:moveTo>
                    <a:cubicBezTo>
                      <a:pt x="27" y="16"/>
                      <a:pt x="40" y="1"/>
                      <a:pt x="45" y="12"/>
                    </a:cubicBezTo>
                    <a:cubicBezTo>
                      <a:pt x="54" y="28"/>
                      <a:pt x="24" y="35"/>
                      <a:pt x="13" y="42"/>
                    </a:cubicBezTo>
                    <a:cubicBezTo>
                      <a:pt x="15" y="34"/>
                      <a:pt x="20" y="27"/>
                      <a:pt x="24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8" name="Freeform 5533"/>
              <p:cNvSpPr/>
              <p:nvPr/>
            </p:nvSpPr>
            <p:spPr bwMode="auto">
              <a:xfrm>
                <a:off x="4138" y="2885"/>
                <a:ext cx="210" cy="124"/>
              </a:xfrm>
              <a:custGeom>
                <a:gdLst>
                  <a:gd name="T0" fmla="*/ 46 w 89"/>
                  <a:gd name="T1" fmla="*/ 13 h 52"/>
                  <a:gd name="T2" fmla="*/ 3 w 89"/>
                  <a:gd name="T3" fmla="*/ 0 h 52"/>
                  <a:gd name="T4" fmla="*/ 0 w 89"/>
                  <a:gd name="T5" fmla="*/ 4 h 52"/>
                  <a:gd name="T6" fmla="*/ 84 w 89"/>
                  <a:gd name="T7" fmla="*/ 52 h 52"/>
                  <a:gd name="T8" fmla="*/ 89 w 89"/>
                  <a:gd name="T9" fmla="*/ 52 h 52"/>
                  <a:gd name="T10" fmla="*/ 46 w 89"/>
                  <a:gd name="T11" fmla="*/ 13 h 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52">
                    <a:moveTo>
                      <a:pt x="46" y="13"/>
                    </a:moveTo>
                    <a:cubicBezTo>
                      <a:pt x="33" y="6"/>
                      <a:pt x="18" y="2"/>
                      <a:pt x="3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4" y="6"/>
                      <a:pt x="64" y="25"/>
                      <a:pt x="84" y="52"/>
                    </a:cubicBezTo>
                    <a:cubicBezTo>
                      <a:pt x="89" y="52"/>
                      <a:pt x="89" y="52"/>
                      <a:pt x="89" y="52"/>
                    </a:cubicBezTo>
                    <a:cubicBezTo>
                      <a:pt x="78" y="36"/>
                      <a:pt x="64" y="22"/>
                      <a:pt x="46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9" name="Freeform 5534"/>
              <p:cNvSpPr>
                <a:spLocks noEditPoints="1"/>
              </p:cNvSpPr>
              <p:nvPr/>
            </p:nvSpPr>
            <p:spPr bwMode="auto">
              <a:xfrm>
                <a:off x="4185" y="2743"/>
                <a:ext cx="355" cy="266"/>
              </a:xfrm>
              <a:custGeom>
                <a:gdLst>
                  <a:gd name="T0" fmla="*/ 135 w 150"/>
                  <a:gd name="T1" fmla="*/ 105 h 112"/>
                  <a:gd name="T2" fmla="*/ 133 w 150"/>
                  <a:gd name="T3" fmla="*/ 74 h 112"/>
                  <a:gd name="T4" fmla="*/ 102 w 150"/>
                  <a:gd name="T5" fmla="*/ 56 h 112"/>
                  <a:gd name="T6" fmla="*/ 93 w 150"/>
                  <a:gd name="T7" fmla="*/ 51 h 112"/>
                  <a:gd name="T8" fmla="*/ 68 w 150"/>
                  <a:gd name="T9" fmla="*/ 20 h 112"/>
                  <a:gd name="T10" fmla="*/ 54 w 150"/>
                  <a:gd name="T11" fmla="*/ 20 h 112"/>
                  <a:gd name="T12" fmla="*/ 44 w 150"/>
                  <a:gd name="T13" fmla="*/ 0 h 112"/>
                  <a:gd name="T14" fmla="*/ 50 w 150"/>
                  <a:gd name="T15" fmla="*/ 19 h 112"/>
                  <a:gd name="T16" fmla="*/ 26 w 150"/>
                  <a:gd name="T17" fmla="*/ 18 h 112"/>
                  <a:gd name="T18" fmla="*/ 23 w 150"/>
                  <a:gd name="T19" fmla="*/ 21 h 112"/>
                  <a:gd name="T20" fmla="*/ 16 w 150"/>
                  <a:gd name="T21" fmla="*/ 28 h 112"/>
                  <a:gd name="T22" fmla="*/ 70 w 150"/>
                  <a:gd name="T23" fmla="*/ 81 h 112"/>
                  <a:gd name="T24" fmla="*/ 96 w 150"/>
                  <a:gd name="T25" fmla="*/ 112 h 112"/>
                  <a:gd name="T26" fmla="*/ 105 w 150"/>
                  <a:gd name="T27" fmla="*/ 90 h 112"/>
                  <a:gd name="T28" fmla="*/ 109 w 150"/>
                  <a:gd name="T29" fmla="*/ 112 h 112"/>
                  <a:gd name="T30" fmla="*/ 132 w 150"/>
                  <a:gd name="T31" fmla="*/ 105 h 112"/>
                  <a:gd name="T32" fmla="*/ 137 w 150"/>
                  <a:gd name="T33" fmla="*/ 112 h 112"/>
                  <a:gd name="T34" fmla="*/ 143 w 150"/>
                  <a:gd name="T35" fmla="*/ 112 h 112"/>
                  <a:gd name="T36" fmla="*/ 136 w 150"/>
                  <a:gd name="T37" fmla="*/ 107 h 112"/>
                  <a:gd name="T38" fmla="*/ 90 w 150"/>
                  <a:gd name="T39" fmla="*/ 50 h 112"/>
                  <a:gd name="T40" fmla="*/ 76 w 150"/>
                  <a:gd name="T41" fmla="*/ 52 h 112"/>
                  <a:gd name="T42" fmla="*/ 69 w 150"/>
                  <a:gd name="T43" fmla="*/ 46 h 112"/>
                  <a:gd name="T44" fmla="*/ 84 w 150"/>
                  <a:gd name="T45" fmla="*/ 29 h 112"/>
                  <a:gd name="T46" fmla="*/ 8 w 150"/>
                  <a:gd name="T47" fmla="*/ 41 h 112"/>
                  <a:gd name="T48" fmla="*/ 29 w 150"/>
                  <a:gd name="T49" fmla="*/ 31 h 112"/>
                  <a:gd name="T50" fmla="*/ 30 w 150"/>
                  <a:gd name="T51" fmla="*/ 28 h 112"/>
                  <a:gd name="T52" fmla="*/ 65 w 150"/>
                  <a:gd name="T53" fmla="*/ 44 h 112"/>
                  <a:gd name="T54" fmla="*/ 42 w 150"/>
                  <a:gd name="T55" fmla="*/ 51 h 112"/>
                  <a:gd name="T56" fmla="*/ 75 w 150"/>
                  <a:gd name="T57" fmla="*/ 81 h 112"/>
                  <a:gd name="T58" fmla="*/ 43 w 150"/>
                  <a:gd name="T59" fmla="*/ 55 h 112"/>
                  <a:gd name="T60" fmla="*/ 71 w 150"/>
                  <a:gd name="T61" fmla="*/ 53 h 112"/>
                  <a:gd name="T62" fmla="*/ 102 w 150"/>
                  <a:gd name="T63" fmla="*/ 83 h 112"/>
                  <a:gd name="T64" fmla="*/ 78 w 150"/>
                  <a:gd name="T65" fmla="*/ 54 h 112"/>
                  <a:gd name="T66" fmla="*/ 102 w 150"/>
                  <a:gd name="T67" fmla="*/ 83 h 112"/>
                  <a:gd name="T68" fmla="*/ 106 w 150"/>
                  <a:gd name="T69" fmla="*/ 86 h 112"/>
                  <a:gd name="T70" fmla="*/ 109 w 150"/>
                  <a:gd name="T71" fmla="*/ 66 h 112"/>
                  <a:gd name="T72" fmla="*/ 130 w 150"/>
                  <a:gd name="T73" fmla="*/ 75 h 112"/>
                  <a:gd name="T74" fmla="*/ 110 w 150"/>
                  <a:gd name="T75" fmla="*/ 91 h 1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0" h="112">
                    <a:moveTo>
                      <a:pt x="136" y="107"/>
                    </a:moveTo>
                    <a:cubicBezTo>
                      <a:pt x="136" y="106"/>
                      <a:pt x="135" y="106"/>
                      <a:pt x="135" y="105"/>
                    </a:cubicBezTo>
                    <a:cubicBezTo>
                      <a:pt x="134" y="103"/>
                      <a:pt x="133" y="101"/>
                      <a:pt x="131" y="99"/>
                    </a:cubicBezTo>
                    <a:cubicBezTo>
                      <a:pt x="137" y="92"/>
                      <a:pt x="138" y="81"/>
                      <a:pt x="133" y="74"/>
                    </a:cubicBezTo>
                    <a:cubicBezTo>
                      <a:pt x="127" y="65"/>
                      <a:pt x="118" y="62"/>
                      <a:pt x="108" y="63"/>
                    </a:cubicBezTo>
                    <a:cubicBezTo>
                      <a:pt x="106" y="60"/>
                      <a:pt x="105" y="58"/>
                      <a:pt x="102" y="56"/>
                    </a:cubicBezTo>
                    <a:cubicBezTo>
                      <a:pt x="100" y="54"/>
                      <a:pt x="97" y="52"/>
                      <a:pt x="93" y="51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7" y="41"/>
                      <a:pt x="91" y="28"/>
                      <a:pt x="82" y="23"/>
                    </a:cubicBezTo>
                    <a:cubicBezTo>
                      <a:pt x="78" y="21"/>
                      <a:pt x="73" y="19"/>
                      <a:pt x="68" y="20"/>
                    </a:cubicBezTo>
                    <a:cubicBezTo>
                      <a:pt x="65" y="21"/>
                      <a:pt x="62" y="21"/>
                      <a:pt x="60" y="23"/>
                    </a:cubicBezTo>
                    <a:cubicBezTo>
                      <a:pt x="58" y="22"/>
                      <a:pt x="56" y="20"/>
                      <a:pt x="54" y="20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1"/>
                      <a:pt x="50" y="5"/>
                      <a:pt x="44" y="0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7" y="6"/>
                      <a:pt x="50" y="12"/>
                      <a:pt x="50" y="19"/>
                    </a:cubicBezTo>
                    <a:cubicBezTo>
                      <a:pt x="42" y="17"/>
                      <a:pt x="34" y="18"/>
                      <a:pt x="28" y="25"/>
                    </a:cubicBezTo>
                    <a:cubicBezTo>
                      <a:pt x="28" y="23"/>
                      <a:pt x="27" y="20"/>
                      <a:pt x="26" y="18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3"/>
                      <a:pt x="24" y="25"/>
                      <a:pt x="24" y="27"/>
                    </a:cubicBezTo>
                    <a:cubicBezTo>
                      <a:pt x="21" y="27"/>
                      <a:pt x="18" y="27"/>
                      <a:pt x="16" y="28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7" y="49"/>
                      <a:pt x="51" y="62"/>
                      <a:pt x="70" y="81"/>
                    </a:cubicBezTo>
                    <a:cubicBezTo>
                      <a:pt x="79" y="91"/>
                      <a:pt x="86" y="101"/>
                      <a:pt x="92" y="112"/>
                    </a:cubicBezTo>
                    <a:cubicBezTo>
                      <a:pt x="96" y="112"/>
                      <a:pt x="96" y="112"/>
                      <a:pt x="96" y="112"/>
                    </a:cubicBezTo>
                    <a:cubicBezTo>
                      <a:pt x="91" y="102"/>
                      <a:pt x="85" y="93"/>
                      <a:pt x="78" y="85"/>
                    </a:cubicBezTo>
                    <a:cubicBezTo>
                      <a:pt x="85" y="78"/>
                      <a:pt x="101" y="83"/>
                      <a:pt x="105" y="90"/>
                    </a:cubicBezTo>
                    <a:cubicBezTo>
                      <a:pt x="110" y="97"/>
                      <a:pt x="110" y="106"/>
                      <a:pt x="105" y="112"/>
                    </a:cubicBezTo>
                    <a:cubicBezTo>
                      <a:pt x="109" y="112"/>
                      <a:pt x="109" y="112"/>
                      <a:pt x="109" y="112"/>
                    </a:cubicBezTo>
                    <a:cubicBezTo>
                      <a:pt x="112" y="106"/>
                      <a:pt x="113" y="100"/>
                      <a:pt x="111" y="94"/>
                    </a:cubicBezTo>
                    <a:cubicBezTo>
                      <a:pt x="119" y="93"/>
                      <a:pt x="128" y="98"/>
                      <a:pt x="132" y="105"/>
                    </a:cubicBezTo>
                    <a:cubicBezTo>
                      <a:pt x="132" y="107"/>
                      <a:pt x="133" y="109"/>
                      <a:pt x="133" y="112"/>
                    </a:cubicBezTo>
                    <a:cubicBezTo>
                      <a:pt x="137" y="112"/>
                      <a:pt x="137" y="112"/>
                      <a:pt x="137" y="112"/>
                    </a:cubicBezTo>
                    <a:cubicBezTo>
                      <a:pt x="137" y="111"/>
                      <a:pt x="137" y="111"/>
                      <a:pt x="137" y="110"/>
                    </a:cubicBezTo>
                    <a:cubicBezTo>
                      <a:pt x="139" y="110"/>
                      <a:pt x="141" y="111"/>
                      <a:pt x="143" y="112"/>
                    </a:cubicBezTo>
                    <a:cubicBezTo>
                      <a:pt x="150" y="112"/>
                      <a:pt x="150" y="112"/>
                      <a:pt x="150" y="112"/>
                    </a:cubicBezTo>
                    <a:cubicBezTo>
                      <a:pt x="146" y="108"/>
                      <a:pt x="141" y="107"/>
                      <a:pt x="136" y="107"/>
                    </a:cubicBezTo>
                    <a:close/>
                    <a:moveTo>
                      <a:pt x="84" y="29"/>
                    </a:moveTo>
                    <a:cubicBezTo>
                      <a:pt x="89" y="34"/>
                      <a:pt x="93" y="42"/>
                      <a:pt x="90" y="50"/>
                    </a:cubicBezTo>
                    <a:cubicBezTo>
                      <a:pt x="90" y="50"/>
                      <a:pt x="90" y="50"/>
                      <a:pt x="90" y="50"/>
                    </a:cubicBezTo>
                    <a:cubicBezTo>
                      <a:pt x="85" y="49"/>
                      <a:pt x="80" y="49"/>
                      <a:pt x="76" y="52"/>
                    </a:cubicBezTo>
                    <a:cubicBezTo>
                      <a:pt x="75" y="51"/>
                      <a:pt x="75" y="51"/>
                      <a:pt x="74" y="50"/>
                    </a:cubicBezTo>
                    <a:cubicBezTo>
                      <a:pt x="73" y="48"/>
                      <a:pt x="71" y="47"/>
                      <a:pt x="69" y="46"/>
                    </a:cubicBezTo>
                    <a:cubicBezTo>
                      <a:pt x="71" y="38"/>
                      <a:pt x="68" y="30"/>
                      <a:pt x="63" y="25"/>
                    </a:cubicBezTo>
                    <a:cubicBezTo>
                      <a:pt x="69" y="21"/>
                      <a:pt x="79" y="24"/>
                      <a:pt x="84" y="29"/>
                    </a:cubicBezTo>
                    <a:close/>
                    <a:moveTo>
                      <a:pt x="38" y="53"/>
                    </a:moveTo>
                    <a:cubicBezTo>
                      <a:pt x="28" y="48"/>
                      <a:pt x="18" y="44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9" y="32"/>
                      <a:pt x="22" y="28"/>
                      <a:pt x="29" y="31"/>
                    </a:cubicBezTo>
                    <a:cubicBezTo>
                      <a:pt x="38" y="34"/>
                      <a:pt x="41" y="45"/>
                      <a:pt x="38" y="53"/>
                    </a:cubicBezTo>
                    <a:close/>
                    <a:moveTo>
                      <a:pt x="30" y="28"/>
                    </a:moveTo>
                    <a:cubicBezTo>
                      <a:pt x="37" y="21"/>
                      <a:pt x="47" y="18"/>
                      <a:pt x="56" y="24"/>
                    </a:cubicBezTo>
                    <a:cubicBezTo>
                      <a:pt x="62" y="29"/>
                      <a:pt x="68" y="36"/>
                      <a:pt x="65" y="44"/>
                    </a:cubicBezTo>
                    <a:cubicBezTo>
                      <a:pt x="63" y="44"/>
                      <a:pt x="60" y="43"/>
                      <a:pt x="57" y="43"/>
                    </a:cubicBezTo>
                    <a:cubicBezTo>
                      <a:pt x="51" y="44"/>
                      <a:pt x="46" y="47"/>
                      <a:pt x="42" y="51"/>
                    </a:cubicBezTo>
                    <a:cubicBezTo>
                      <a:pt x="44" y="42"/>
                      <a:pt x="39" y="30"/>
                      <a:pt x="30" y="28"/>
                    </a:cubicBezTo>
                    <a:close/>
                    <a:moveTo>
                      <a:pt x="75" y="81"/>
                    </a:moveTo>
                    <a:cubicBezTo>
                      <a:pt x="72" y="78"/>
                      <a:pt x="69" y="75"/>
                      <a:pt x="65" y="72"/>
                    </a:cubicBezTo>
                    <a:cubicBezTo>
                      <a:pt x="58" y="65"/>
                      <a:pt x="51" y="60"/>
                      <a:pt x="43" y="55"/>
                    </a:cubicBezTo>
                    <a:cubicBezTo>
                      <a:pt x="47" y="52"/>
                      <a:pt x="51" y="48"/>
                      <a:pt x="57" y="47"/>
                    </a:cubicBezTo>
                    <a:cubicBezTo>
                      <a:pt x="62" y="47"/>
                      <a:pt x="68" y="49"/>
                      <a:pt x="71" y="53"/>
                    </a:cubicBezTo>
                    <a:cubicBezTo>
                      <a:pt x="78" y="60"/>
                      <a:pt x="82" y="73"/>
                      <a:pt x="75" y="81"/>
                    </a:cubicBezTo>
                    <a:close/>
                    <a:moveTo>
                      <a:pt x="102" y="83"/>
                    </a:moveTo>
                    <a:cubicBezTo>
                      <a:pt x="96" y="79"/>
                      <a:pt x="87" y="76"/>
                      <a:pt x="80" y="79"/>
                    </a:cubicBezTo>
                    <a:cubicBezTo>
                      <a:pt x="84" y="71"/>
                      <a:pt x="82" y="61"/>
                      <a:pt x="78" y="54"/>
                    </a:cubicBezTo>
                    <a:cubicBezTo>
                      <a:pt x="85" y="51"/>
                      <a:pt x="95" y="53"/>
                      <a:pt x="101" y="59"/>
                    </a:cubicBezTo>
                    <a:cubicBezTo>
                      <a:pt x="108" y="66"/>
                      <a:pt x="107" y="75"/>
                      <a:pt x="102" y="83"/>
                    </a:cubicBezTo>
                    <a:close/>
                    <a:moveTo>
                      <a:pt x="110" y="91"/>
                    </a:moveTo>
                    <a:cubicBezTo>
                      <a:pt x="109" y="89"/>
                      <a:pt x="108" y="88"/>
                      <a:pt x="106" y="86"/>
                    </a:cubicBezTo>
                    <a:cubicBezTo>
                      <a:pt x="106" y="86"/>
                      <a:pt x="106" y="85"/>
                      <a:pt x="105" y="85"/>
                    </a:cubicBezTo>
                    <a:cubicBezTo>
                      <a:pt x="108" y="79"/>
                      <a:pt x="110" y="72"/>
                      <a:pt x="109" y="66"/>
                    </a:cubicBezTo>
                    <a:cubicBezTo>
                      <a:pt x="112" y="66"/>
                      <a:pt x="116" y="65"/>
                      <a:pt x="119" y="67"/>
                    </a:cubicBezTo>
                    <a:cubicBezTo>
                      <a:pt x="123" y="69"/>
                      <a:pt x="128" y="71"/>
                      <a:pt x="130" y="75"/>
                    </a:cubicBezTo>
                    <a:cubicBezTo>
                      <a:pt x="134" y="82"/>
                      <a:pt x="134" y="90"/>
                      <a:pt x="129" y="97"/>
                    </a:cubicBezTo>
                    <a:cubicBezTo>
                      <a:pt x="124" y="92"/>
                      <a:pt x="116" y="89"/>
                      <a:pt x="110" y="9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0" name="Freeform 5535"/>
              <p:cNvSpPr/>
              <p:nvPr/>
            </p:nvSpPr>
            <p:spPr bwMode="auto">
              <a:xfrm>
                <a:off x="3818" y="2631"/>
                <a:ext cx="291" cy="318"/>
              </a:xfrm>
              <a:custGeom>
                <a:gdLst>
                  <a:gd name="T0" fmla="*/ 123 w 123"/>
                  <a:gd name="T1" fmla="*/ 123 h 134"/>
                  <a:gd name="T2" fmla="*/ 0 w 123"/>
                  <a:gd name="T3" fmla="*/ 0 h 134"/>
                  <a:gd name="T4" fmla="*/ 13 w 123"/>
                  <a:gd name="T5" fmla="*/ 61 h 134"/>
                  <a:gd name="T6" fmla="*/ 111 w 123"/>
                  <a:gd name="T7" fmla="*/ 134 h 134"/>
                  <a:gd name="T8" fmla="*/ 111 w 123"/>
                  <a:gd name="T9" fmla="*/ 134 h 134"/>
                  <a:gd name="T10" fmla="*/ 123 w 123"/>
                  <a:gd name="T11" fmla="*/ 123 h 1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3" h="134">
                    <a:moveTo>
                      <a:pt x="123" y="1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4" y="42"/>
                      <a:pt x="13" y="61"/>
                    </a:cubicBezTo>
                    <a:cubicBezTo>
                      <a:pt x="30" y="102"/>
                      <a:pt x="68" y="132"/>
                      <a:pt x="111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lnTo>
                      <a:pt x="123" y="123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1" name="Freeform 5536"/>
              <p:cNvSpPr/>
              <p:nvPr/>
            </p:nvSpPr>
            <p:spPr bwMode="auto">
              <a:xfrm>
                <a:off x="4081" y="2923"/>
                <a:ext cx="28" cy="26"/>
              </a:xfrm>
              <a:custGeom>
                <a:gdLst>
                  <a:gd name="T0" fmla="*/ 28 w 28"/>
                  <a:gd name="T1" fmla="*/ 0 h 26"/>
                  <a:gd name="T2" fmla="*/ 0 w 28"/>
                  <a:gd name="T3" fmla="*/ 26 h 26"/>
                  <a:gd name="T4" fmla="*/ 0 w 28"/>
                  <a:gd name="T5" fmla="*/ 26 h 26"/>
                  <a:gd name="T6" fmla="*/ 28 w 28"/>
                  <a:gd name="T7" fmla="*/ 0 h 26"/>
                  <a:gd name="T8" fmla="*/ 28 w 28"/>
                  <a:gd name="T9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6">
                    <a:moveTo>
                      <a:pt x="28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2" name="Freeform 5537"/>
              <p:cNvSpPr/>
              <p:nvPr/>
            </p:nvSpPr>
            <p:spPr bwMode="auto">
              <a:xfrm flipH="1">
                <a:off x="4081" y="2949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3" name="Freeform 5538"/>
              <p:cNvSpPr/>
              <p:nvPr/>
            </p:nvSpPr>
            <p:spPr bwMode="auto">
              <a:xfrm>
                <a:off x="3939" y="2975"/>
                <a:ext cx="78" cy="34"/>
              </a:xfrm>
              <a:custGeom>
                <a:gdLst>
                  <a:gd name="T0" fmla="*/ 33 w 33"/>
                  <a:gd name="T1" fmla="*/ 12 h 14"/>
                  <a:gd name="T2" fmla="*/ 2 w 33"/>
                  <a:gd name="T3" fmla="*/ 0 h 14"/>
                  <a:gd name="T4" fmla="*/ 2 w 33"/>
                  <a:gd name="T5" fmla="*/ 14 h 14"/>
                  <a:gd name="T6" fmla="*/ 32 w 33"/>
                  <a:gd name="T7" fmla="*/ 14 h 14"/>
                  <a:gd name="T8" fmla="*/ 32 w 33"/>
                  <a:gd name="T9" fmla="*/ 13 h 14"/>
                  <a:gd name="T10" fmla="*/ 33 w 33"/>
                  <a:gd name="T11" fmla="*/ 12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4">
                    <a:moveTo>
                      <a:pt x="33" y="12"/>
                    </a:moveTo>
                    <a:cubicBezTo>
                      <a:pt x="22" y="10"/>
                      <a:pt x="12" y="6"/>
                      <a:pt x="2" y="0"/>
                    </a:cubicBezTo>
                    <a:cubicBezTo>
                      <a:pt x="0" y="5"/>
                      <a:pt x="1" y="9"/>
                      <a:pt x="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2"/>
                      <a:pt x="33" y="12"/>
                      <a:pt x="33" y="1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4" name="Freeform 5539"/>
              <p:cNvSpPr/>
              <p:nvPr/>
            </p:nvSpPr>
            <p:spPr bwMode="auto">
              <a:xfrm>
                <a:off x="3878" y="2983"/>
                <a:ext cx="56" cy="26"/>
              </a:xfrm>
              <a:custGeom>
                <a:gdLst>
                  <a:gd name="T0" fmla="*/ 24 w 24"/>
                  <a:gd name="T1" fmla="*/ 0 h 11"/>
                  <a:gd name="T2" fmla="*/ 9 w 24"/>
                  <a:gd name="T3" fmla="*/ 7 h 11"/>
                  <a:gd name="T4" fmla="*/ 1 w 24"/>
                  <a:gd name="T5" fmla="*/ 6 h 11"/>
                  <a:gd name="T6" fmla="*/ 0 w 24"/>
                  <a:gd name="T7" fmla="*/ 11 h 11"/>
                  <a:gd name="T8" fmla="*/ 24 w 24"/>
                  <a:gd name="T9" fmla="*/ 11 h 11"/>
                  <a:gd name="T10" fmla="*/ 24 w 24"/>
                  <a:gd name="T1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1">
                    <a:moveTo>
                      <a:pt x="24" y="0"/>
                    </a:moveTo>
                    <a:cubicBezTo>
                      <a:pt x="20" y="4"/>
                      <a:pt x="15" y="6"/>
                      <a:pt x="9" y="7"/>
                    </a:cubicBezTo>
                    <a:cubicBezTo>
                      <a:pt x="6" y="7"/>
                      <a:pt x="3" y="7"/>
                      <a:pt x="1" y="6"/>
                    </a:cubicBezTo>
                    <a:cubicBezTo>
                      <a:pt x="0" y="8"/>
                      <a:pt x="0" y="9"/>
                      <a:pt x="0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7"/>
                      <a:pt x="23" y="3"/>
                      <a:pt x="24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5" name="Freeform 5540"/>
              <p:cNvSpPr/>
              <p:nvPr/>
            </p:nvSpPr>
            <p:spPr bwMode="auto">
              <a:xfrm>
                <a:off x="3778" y="2907"/>
                <a:ext cx="71" cy="73"/>
              </a:xfrm>
              <a:custGeom>
                <a:gdLst>
                  <a:gd name="T0" fmla="*/ 30 w 30"/>
                  <a:gd name="T1" fmla="*/ 28 h 31"/>
                  <a:gd name="T2" fmla="*/ 28 w 30"/>
                  <a:gd name="T3" fmla="*/ 4 h 31"/>
                  <a:gd name="T4" fmla="*/ 6 w 30"/>
                  <a:gd name="T5" fmla="*/ 0 h 31"/>
                  <a:gd name="T6" fmla="*/ 7 w 30"/>
                  <a:gd name="T7" fmla="*/ 24 h 31"/>
                  <a:gd name="T8" fmla="*/ 30 w 30"/>
                  <a:gd name="T9" fmla="*/ 28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1">
                    <a:moveTo>
                      <a:pt x="30" y="28"/>
                    </a:moveTo>
                    <a:cubicBezTo>
                      <a:pt x="26" y="21"/>
                      <a:pt x="24" y="11"/>
                      <a:pt x="28" y="4"/>
                    </a:cubicBezTo>
                    <a:cubicBezTo>
                      <a:pt x="21" y="6"/>
                      <a:pt x="12" y="3"/>
                      <a:pt x="6" y="0"/>
                    </a:cubicBezTo>
                    <a:cubicBezTo>
                      <a:pt x="2" y="8"/>
                      <a:pt x="0" y="17"/>
                      <a:pt x="7" y="24"/>
                    </a:cubicBezTo>
                    <a:cubicBezTo>
                      <a:pt x="13" y="29"/>
                      <a:pt x="23" y="31"/>
                      <a:pt x="30" y="2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6" name="Freeform 5541"/>
              <p:cNvSpPr/>
              <p:nvPr/>
            </p:nvSpPr>
            <p:spPr bwMode="auto">
              <a:xfrm>
                <a:off x="3818" y="2980"/>
                <a:ext cx="52" cy="29"/>
              </a:xfrm>
              <a:custGeom>
                <a:gdLst>
                  <a:gd name="T0" fmla="*/ 22 w 22"/>
                  <a:gd name="T1" fmla="*/ 5 h 12"/>
                  <a:gd name="T2" fmla="*/ 17 w 22"/>
                  <a:gd name="T3" fmla="*/ 1 h 12"/>
                  <a:gd name="T4" fmla="*/ 15 w 22"/>
                  <a:gd name="T5" fmla="*/ 0 h 12"/>
                  <a:gd name="T6" fmla="*/ 1 w 22"/>
                  <a:gd name="T7" fmla="*/ 1 h 12"/>
                  <a:gd name="T8" fmla="*/ 1 w 22"/>
                  <a:gd name="T9" fmla="*/ 2 h 12"/>
                  <a:gd name="T10" fmla="*/ 1 w 22"/>
                  <a:gd name="T11" fmla="*/ 12 h 12"/>
                  <a:gd name="T12" fmla="*/ 21 w 22"/>
                  <a:gd name="T13" fmla="*/ 12 h 12"/>
                  <a:gd name="T14" fmla="*/ 22 w 22"/>
                  <a:gd name="T15" fmla="*/ 5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2">
                    <a:moveTo>
                      <a:pt x="22" y="5"/>
                    </a:moveTo>
                    <a:cubicBezTo>
                      <a:pt x="20" y="4"/>
                      <a:pt x="19" y="3"/>
                      <a:pt x="17" y="1"/>
                    </a:cubicBezTo>
                    <a:cubicBezTo>
                      <a:pt x="16" y="1"/>
                      <a:pt x="16" y="0"/>
                      <a:pt x="15" y="0"/>
                    </a:cubicBezTo>
                    <a:cubicBezTo>
                      <a:pt x="11" y="2"/>
                      <a:pt x="6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0" y="8"/>
                      <a:pt x="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0"/>
                      <a:pt x="22" y="8"/>
                      <a:pt x="22" y="5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7" name="Freeform 5542"/>
              <p:cNvSpPr/>
              <p:nvPr/>
            </p:nvSpPr>
            <p:spPr bwMode="auto">
              <a:xfrm>
                <a:off x="3842" y="2911"/>
                <a:ext cx="92" cy="79"/>
              </a:xfrm>
              <a:custGeom>
                <a:gdLst>
                  <a:gd name="T0" fmla="*/ 10 w 39"/>
                  <a:gd name="T1" fmla="*/ 28 h 33"/>
                  <a:gd name="T2" fmla="*/ 24 w 39"/>
                  <a:gd name="T3" fmla="*/ 33 h 33"/>
                  <a:gd name="T4" fmla="*/ 39 w 39"/>
                  <a:gd name="T5" fmla="*/ 25 h 33"/>
                  <a:gd name="T6" fmla="*/ 16 w 39"/>
                  <a:gd name="T7" fmla="*/ 9 h 33"/>
                  <a:gd name="T8" fmla="*/ 6 w 39"/>
                  <a:gd name="T9" fmla="*/ 0 h 33"/>
                  <a:gd name="T10" fmla="*/ 10 w 39"/>
                  <a:gd name="T11" fmla="*/ 28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3">
                    <a:moveTo>
                      <a:pt x="10" y="28"/>
                    </a:moveTo>
                    <a:cubicBezTo>
                      <a:pt x="14" y="32"/>
                      <a:pt x="19" y="33"/>
                      <a:pt x="24" y="33"/>
                    </a:cubicBezTo>
                    <a:cubicBezTo>
                      <a:pt x="30" y="33"/>
                      <a:pt x="34" y="28"/>
                      <a:pt x="39" y="25"/>
                    </a:cubicBezTo>
                    <a:cubicBezTo>
                      <a:pt x="31" y="20"/>
                      <a:pt x="23" y="15"/>
                      <a:pt x="16" y="9"/>
                    </a:cubicBezTo>
                    <a:cubicBezTo>
                      <a:pt x="12" y="6"/>
                      <a:pt x="9" y="3"/>
                      <a:pt x="6" y="0"/>
                    </a:cubicBezTo>
                    <a:cubicBezTo>
                      <a:pt x="0" y="8"/>
                      <a:pt x="3" y="20"/>
                      <a:pt x="10" y="28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8" name="Freeform 5543"/>
              <p:cNvSpPr/>
              <p:nvPr/>
            </p:nvSpPr>
            <p:spPr bwMode="auto">
              <a:xfrm>
                <a:off x="3771" y="2826"/>
                <a:ext cx="78" cy="93"/>
              </a:xfrm>
              <a:custGeom>
                <a:gdLst>
                  <a:gd name="T0" fmla="*/ 6 w 33"/>
                  <a:gd name="T1" fmla="*/ 26 h 39"/>
                  <a:gd name="T2" fmla="*/ 33 w 33"/>
                  <a:gd name="T3" fmla="*/ 32 h 39"/>
                  <a:gd name="T4" fmla="*/ 12 w 33"/>
                  <a:gd name="T5" fmla="*/ 0 h 39"/>
                  <a:gd name="T6" fmla="*/ 6 w 33"/>
                  <a:gd name="T7" fmla="*/ 26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39">
                    <a:moveTo>
                      <a:pt x="6" y="26"/>
                    </a:moveTo>
                    <a:cubicBezTo>
                      <a:pt x="10" y="33"/>
                      <a:pt x="27" y="39"/>
                      <a:pt x="33" y="32"/>
                    </a:cubicBezTo>
                    <a:cubicBezTo>
                      <a:pt x="25" y="22"/>
                      <a:pt x="18" y="11"/>
                      <a:pt x="12" y="0"/>
                    </a:cubicBezTo>
                    <a:cubicBezTo>
                      <a:pt x="2" y="5"/>
                      <a:pt x="0" y="17"/>
                      <a:pt x="6" y="2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9" name="Freeform 5544"/>
              <p:cNvSpPr/>
              <p:nvPr/>
            </p:nvSpPr>
            <p:spPr bwMode="auto">
              <a:xfrm>
                <a:off x="3691" y="2769"/>
                <a:ext cx="38" cy="71"/>
              </a:xfrm>
              <a:custGeom>
                <a:gdLst>
                  <a:gd name="T0" fmla="*/ 9 w 16"/>
                  <a:gd name="T1" fmla="*/ 30 h 30"/>
                  <a:gd name="T2" fmla="*/ 16 w 16"/>
                  <a:gd name="T3" fmla="*/ 11 h 30"/>
                  <a:gd name="T4" fmla="*/ 15 w 16"/>
                  <a:gd name="T5" fmla="*/ 8 h 30"/>
                  <a:gd name="T6" fmla="*/ 15 w 16"/>
                  <a:gd name="T7" fmla="*/ 8 h 30"/>
                  <a:gd name="T8" fmla="*/ 0 w 16"/>
                  <a:gd name="T9" fmla="*/ 0 h 30"/>
                  <a:gd name="T10" fmla="*/ 0 w 16"/>
                  <a:gd name="T11" fmla="*/ 28 h 30"/>
                  <a:gd name="T12" fmla="*/ 9 w 16"/>
                  <a:gd name="T13" fmla="*/ 3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30">
                    <a:moveTo>
                      <a:pt x="9" y="30"/>
                    </a:moveTo>
                    <a:cubicBezTo>
                      <a:pt x="7" y="23"/>
                      <a:pt x="9" y="15"/>
                      <a:pt x="16" y="11"/>
                    </a:cubicBezTo>
                    <a:cubicBezTo>
                      <a:pt x="16" y="10"/>
                      <a:pt x="15" y="9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9" y="7"/>
                      <a:pt x="4" y="5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3" y="29"/>
                      <a:pt x="6" y="30"/>
                      <a:pt x="9" y="3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0" name="Freeform 5545"/>
              <p:cNvSpPr/>
              <p:nvPr/>
            </p:nvSpPr>
            <p:spPr bwMode="auto">
              <a:xfrm>
                <a:off x="3691" y="2845"/>
                <a:ext cx="123" cy="164"/>
              </a:xfrm>
              <a:custGeom>
                <a:gdLst>
                  <a:gd name="T0" fmla="*/ 52 w 52"/>
                  <a:gd name="T1" fmla="*/ 58 h 69"/>
                  <a:gd name="T2" fmla="*/ 52 w 52"/>
                  <a:gd name="T3" fmla="*/ 58 h 69"/>
                  <a:gd name="T4" fmla="*/ 43 w 52"/>
                  <a:gd name="T5" fmla="*/ 53 h 69"/>
                  <a:gd name="T6" fmla="*/ 38 w 52"/>
                  <a:gd name="T7" fmla="*/ 45 h 69"/>
                  <a:gd name="T8" fmla="*/ 12 w 52"/>
                  <a:gd name="T9" fmla="*/ 35 h 69"/>
                  <a:gd name="T10" fmla="*/ 14 w 52"/>
                  <a:gd name="T11" fmla="*/ 9 h 69"/>
                  <a:gd name="T12" fmla="*/ 10 w 52"/>
                  <a:gd name="T13" fmla="*/ 4 h 69"/>
                  <a:gd name="T14" fmla="*/ 9 w 52"/>
                  <a:gd name="T15" fmla="*/ 1 h 69"/>
                  <a:gd name="T16" fmla="*/ 0 w 52"/>
                  <a:gd name="T17" fmla="*/ 0 h 69"/>
                  <a:gd name="T18" fmla="*/ 0 w 52"/>
                  <a:gd name="T19" fmla="*/ 40 h 69"/>
                  <a:gd name="T20" fmla="*/ 34 w 52"/>
                  <a:gd name="T21" fmla="*/ 60 h 69"/>
                  <a:gd name="T22" fmla="*/ 34 w 52"/>
                  <a:gd name="T23" fmla="*/ 60 h 69"/>
                  <a:gd name="T24" fmla="*/ 36 w 52"/>
                  <a:gd name="T25" fmla="*/ 62 h 69"/>
                  <a:gd name="T26" fmla="*/ 37 w 52"/>
                  <a:gd name="T27" fmla="*/ 69 h 69"/>
                  <a:gd name="T28" fmla="*/ 51 w 52"/>
                  <a:gd name="T29" fmla="*/ 69 h 69"/>
                  <a:gd name="T30" fmla="*/ 52 w 52"/>
                  <a:gd name="T31" fmla="*/ 58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69">
                    <a:moveTo>
                      <a:pt x="52" y="58"/>
                    </a:moveTo>
                    <a:cubicBezTo>
                      <a:pt x="52" y="58"/>
                      <a:pt x="52" y="58"/>
                      <a:pt x="52" y="58"/>
                    </a:cubicBezTo>
                    <a:cubicBezTo>
                      <a:pt x="49" y="57"/>
                      <a:pt x="46" y="55"/>
                      <a:pt x="43" y="53"/>
                    </a:cubicBezTo>
                    <a:cubicBezTo>
                      <a:pt x="40" y="51"/>
                      <a:pt x="39" y="48"/>
                      <a:pt x="38" y="45"/>
                    </a:cubicBezTo>
                    <a:cubicBezTo>
                      <a:pt x="27" y="46"/>
                      <a:pt x="18" y="44"/>
                      <a:pt x="12" y="35"/>
                    </a:cubicBezTo>
                    <a:cubicBezTo>
                      <a:pt x="7" y="27"/>
                      <a:pt x="8" y="16"/>
                      <a:pt x="14" y="9"/>
                    </a:cubicBezTo>
                    <a:cubicBezTo>
                      <a:pt x="12" y="7"/>
                      <a:pt x="11" y="6"/>
                      <a:pt x="10" y="4"/>
                    </a:cubicBezTo>
                    <a:cubicBezTo>
                      <a:pt x="10" y="3"/>
                      <a:pt x="9" y="2"/>
                      <a:pt x="9" y="1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7" y="51"/>
                      <a:pt x="21" y="60"/>
                      <a:pt x="34" y="60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60"/>
                      <a:pt x="36" y="61"/>
                      <a:pt x="36" y="62"/>
                    </a:cubicBezTo>
                    <a:cubicBezTo>
                      <a:pt x="36" y="64"/>
                      <a:pt x="36" y="66"/>
                      <a:pt x="37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5"/>
                      <a:pt x="51" y="61"/>
                      <a:pt x="52" y="5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1" name="Freeform 5546"/>
              <p:cNvSpPr/>
              <p:nvPr/>
            </p:nvSpPr>
            <p:spPr bwMode="auto">
              <a:xfrm>
                <a:off x="3733" y="2999"/>
                <a:ext cx="29" cy="10"/>
              </a:xfrm>
              <a:custGeom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0 w 12"/>
                  <a:gd name="T5" fmla="*/ 4 h 4"/>
                  <a:gd name="T6" fmla="*/ 12 w 12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8" y="2"/>
                      <a:pt x="4" y="3"/>
                      <a:pt x="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1"/>
                      <a:pt x="12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2" name="Freeform 5547"/>
              <p:cNvSpPr/>
              <p:nvPr/>
            </p:nvSpPr>
            <p:spPr bwMode="auto">
              <a:xfrm>
                <a:off x="3691" y="2705"/>
                <a:ext cx="66" cy="76"/>
              </a:xfrm>
              <a:custGeom>
                <a:gdLst>
                  <a:gd name="T0" fmla="*/ 0 w 28"/>
                  <a:gd name="T1" fmla="*/ 23 h 32"/>
                  <a:gd name="T2" fmla="*/ 14 w 28"/>
                  <a:gd name="T3" fmla="*/ 32 h 32"/>
                  <a:gd name="T4" fmla="*/ 28 w 28"/>
                  <a:gd name="T5" fmla="*/ 9 h 32"/>
                  <a:gd name="T6" fmla="*/ 12 w 28"/>
                  <a:gd name="T7" fmla="*/ 0 h 32"/>
                  <a:gd name="T8" fmla="*/ 0 w 28"/>
                  <a:gd name="T9" fmla="*/ 12 h 32"/>
                  <a:gd name="T10" fmla="*/ 0 w 28"/>
                  <a:gd name="T11" fmla="*/ 23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32">
                    <a:moveTo>
                      <a:pt x="0" y="23"/>
                    </a:moveTo>
                    <a:cubicBezTo>
                      <a:pt x="3" y="27"/>
                      <a:pt x="9" y="30"/>
                      <a:pt x="14" y="32"/>
                    </a:cubicBezTo>
                    <a:cubicBezTo>
                      <a:pt x="13" y="21"/>
                      <a:pt x="18" y="13"/>
                      <a:pt x="28" y="9"/>
                    </a:cubicBezTo>
                    <a:cubicBezTo>
                      <a:pt x="22" y="8"/>
                      <a:pt x="16" y="5"/>
                      <a:pt x="12" y="0"/>
                    </a:cubicBezTo>
                    <a:cubicBezTo>
                      <a:pt x="0" y="12"/>
                      <a:pt x="0" y="12"/>
                      <a:pt x="0" y="12"/>
                    </a:cubicBez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3" name="Freeform 5548"/>
              <p:cNvSpPr/>
              <p:nvPr/>
            </p:nvSpPr>
            <p:spPr bwMode="auto">
              <a:xfrm>
                <a:off x="3717" y="2873"/>
                <a:ext cx="68" cy="74"/>
              </a:xfrm>
              <a:custGeom>
                <a:gdLst>
                  <a:gd name="T0" fmla="*/ 28 w 29"/>
                  <a:gd name="T1" fmla="*/ 10 h 31"/>
                  <a:gd name="T2" fmla="*/ 24 w 29"/>
                  <a:gd name="T3" fmla="*/ 5 h 31"/>
                  <a:gd name="T4" fmla="*/ 5 w 29"/>
                  <a:gd name="T5" fmla="*/ 0 h 31"/>
                  <a:gd name="T6" fmla="*/ 4 w 29"/>
                  <a:gd name="T7" fmla="*/ 21 h 31"/>
                  <a:gd name="T8" fmla="*/ 15 w 29"/>
                  <a:gd name="T9" fmla="*/ 30 h 31"/>
                  <a:gd name="T10" fmla="*/ 26 w 29"/>
                  <a:gd name="T11" fmla="*/ 31 h 31"/>
                  <a:gd name="T12" fmla="*/ 29 w 29"/>
                  <a:gd name="T13" fmla="*/ 12 h 31"/>
                  <a:gd name="T14" fmla="*/ 28 w 29"/>
                  <a:gd name="T15" fmla="*/ 1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1">
                    <a:moveTo>
                      <a:pt x="28" y="10"/>
                    </a:moveTo>
                    <a:cubicBezTo>
                      <a:pt x="26" y="9"/>
                      <a:pt x="25" y="7"/>
                      <a:pt x="24" y="5"/>
                    </a:cubicBezTo>
                    <a:cubicBezTo>
                      <a:pt x="18" y="8"/>
                      <a:pt x="10" y="4"/>
                      <a:pt x="5" y="0"/>
                    </a:cubicBezTo>
                    <a:cubicBezTo>
                      <a:pt x="0" y="6"/>
                      <a:pt x="1" y="14"/>
                      <a:pt x="4" y="21"/>
                    </a:cubicBezTo>
                    <a:cubicBezTo>
                      <a:pt x="7" y="25"/>
                      <a:pt x="11" y="28"/>
                      <a:pt x="15" y="30"/>
                    </a:cubicBezTo>
                    <a:cubicBezTo>
                      <a:pt x="18" y="31"/>
                      <a:pt x="22" y="30"/>
                      <a:pt x="26" y="31"/>
                    </a:cubicBezTo>
                    <a:cubicBezTo>
                      <a:pt x="24" y="25"/>
                      <a:pt x="26" y="18"/>
                      <a:pt x="29" y="12"/>
                    </a:cubicBezTo>
                    <a:cubicBezTo>
                      <a:pt x="29" y="11"/>
                      <a:pt x="28" y="11"/>
                      <a:pt x="28" y="1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4" name="Freeform 5549"/>
              <p:cNvSpPr/>
              <p:nvPr/>
            </p:nvSpPr>
            <p:spPr bwMode="auto">
              <a:xfrm>
                <a:off x="3714" y="2802"/>
                <a:ext cx="71" cy="79"/>
              </a:xfrm>
              <a:custGeom>
                <a:gdLst>
                  <a:gd name="T0" fmla="*/ 24 w 30"/>
                  <a:gd name="T1" fmla="*/ 32 h 33"/>
                  <a:gd name="T2" fmla="*/ 30 w 30"/>
                  <a:gd name="T3" fmla="*/ 10 h 33"/>
                  <a:gd name="T4" fmla="*/ 20 w 30"/>
                  <a:gd name="T5" fmla="*/ 9 h 33"/>
                  <a:gd name="T6" fmla="*/ 8 w 30"/>
                  <a:gd name="T7" fmla="*/ 0 h 33"/>
                  <a:gd name="T8" fmla="*/ 8 w 30"/>
                  <a:gd name="T9" fmla="*/ 0 h 33"/>
                  <a:gd name="T10" fmla="*/ 4 w 30"/>
                  <a:gd name="T11" fmla="*/ 21 h 33"/>
                  <a:gd name="T12" fmla="*/ 24 w 30"/>
                  <a:gd name="T13" fmla="*/ 32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33">
                    <a:moveTo>
                      <a:pt x="24" y="32"/>
                    </a:moveTo>
                    <a:cubicBezTo>
                      <a:pt x="21" y="25"/>
                      <a:pt x="24" y="16"/>
                      <a:pt x="30" y="10"/>
                    </a:cubicBezTo>
                    <a:cubicBezTo>
                      <a:pt x="27" y="11"/>
                      <a:pt x="23" y="10"/>
                      <a:pt x="20" y="9"/>
                    </a:cubicBezTo>
                    <a:cubicBezTo>
                      <a:pt x="15" y="7"/>
                      <a:pt x="11" y="4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4"/>
                      <a:pt x="0" y="14"/>
                      <a:pt x="4" y="21"/>
                    </a:cubicBezTo>
                    <a:cubicBezTo>
                      <a:pt x="7" y="28"/>
                      <a:pt x="16" y="33"/>
                      <a:pt x="24" y="3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5" name="Freeform 5550"/>
              <p:cNvSpPr/>
              <p:nvPr/>
            </p:nvSpPr>
            <p:spPr bwMode="auto">
              <a:xfrm>
                <a:off x="3729" y="2729"/>
                <a:ext cx="66" cy="95"/>
              </a:xfrm>
              <a:custGeom>
                <a:gdLst>
                  <a:gd name="T0" fmla="*/ 11 w 28"/>
                  <a:gd name="T1" fmla="*/ 35 h 40"/>
                  <a:gd name="T2" fmla="*/ 28 w 28"/>
                  <a:gd name="T3" fmla="*/ 37 h 40"/>
                  <a:gd name="T4" fmla="*/ 17 w 28"/>
                  <a:gd name="T5" fmla="*/ 0 h 40"/>
                  <a:gd name="T6" fmla="*/ 2 w 28"/>
                  <a:gd name="T7" fmla="*/ 22 h 40"/>
                  <a:gd name="T8" fmla="*/ 11 w 28"/>
                  <a:gd name="T9" fmla="*/ 35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0">
                    <a:moveTo>
                      <a:pt x="11" y="35"/>
                    </a:moveTo>
                    <a:cubicBezTo>
                      <a:pt x="16" y="38"/>
                      <a:pt x="24" y="40"/>
                      <a:pt x="28" y="37"/>
                    </a:cubicBezTo>
                    <a:cubicBezTo>
                      <a:pt x="23" y="25"/>
                      <a:pt x="19" y="13"/>
                      <a:pt x="17" y="0"/>
                    </a:cubicBezTo>
                    <a:cubicBezTo>
                      <a:pt x="7" y="3"/>
                      <a:pt x="0" y="11"/>
                      <a:pt x="2" y="22"/>
                    </a:cubicBezTo>
                    <a:cubicBezTo>
                      <a:pt x="3" y="28"/>
                      <a:pt x="6" y="32"/>
                      <a:pt x="11" y="35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6" name="Freeform 5551"/>
              <p:cNvSpPr/>
              <p:nvPr/>
            </p:nvSpPr>
            <p:spPr bwMode="auto">
              <a:xfrm>
                <a:off x="3724" y="2665"/>
                <a:ext cx="42" cy="54"/>
              </a:xfrm>
              <a:custGeom>
                <a:gdLst>
                  <a:gd name="T0" fmla="*/ 18 w 18"/>
                  <a:gd name="T1" fmla="*/ 23 h 23"/>
                  <a:gd name="T2" fmla="*/ 14 w 18"/>
                  <a:gd name="T3" fmla="*/ 0 h 23"/>
                  <a:gd name="T4" fmla="*/ 0 w 18"/>
                  <a:gd name="T5" fmla="*/ 15 h 23"/>
                  <a:gd name="T6" fmla="*/ 18 w 18"/>
                  <a:gd name="T7" fmla="*/ 23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18" y="23"/>
                    </a:moveTo>
                    <a:cubicBezTo>
                      <a:pt x="16" y="15"/>
                      <a:pt x="15" y="8"/>
                      <a:pt x="14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4" y="20"/>
                      <a:pt x="11" y="23"/>
                      <a:pt x="18" y="2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7" name="Freeform 5552"/>
              <p:cNvSpPr/>
              <p:nvPr/>
            </p:nvSpPr>
            <p:spPr bwMode="auto">
              <a:xfrm>
                <a:off x="3769" y="2617"/>
                <a:ext cx="305" cy="382"/>
              </a:xfrm>
              <a:custGeom>
                <a:gdLst>
                  <a:gd name="T0" fmla="*/ 86 w 129"/>
                  <a:gd name="T1" fmla="*/ 132 h 161"/>
                  <a:gd name="T2" fmla="*/ 18 w 129"/>
                  <a:gd name="T3" fmla="*/ 9 h 161"/>
                  <a:gd name="T4" fmla="*/ 18 w 129"/>
                  <a:gd name="T5" fmla="*/ 2 h 161"/>
                  <a:gd name="T6" fmla="*/ 18 w 129"/>
                  <a:gd name="T7" fmla="*/ 2 h 161"/>
                  <a:gd name="T8" fmla="*/ 18 w 129"/>
                  <a:gd name="T9" fmla="*/ 2 h 161"/>
                  <a:gd name="T10" fmla="*/ 16 w 129"/>
                  <a:gd name="T11" fmla="*/ 0 h 161"/>
                  <a:gd name="T12" fmla="*/ 0 w 129"/>
                  <a:gd name="T13" fmla="*/ 16 h 161"/>
                  <a:gd name="T14" fmla="*/ 2 w 129"/>
                  <a:gd name="T15" fmla="*/ 39 h 161"/>
                  <a:gd name="T16" fmla="*/ 42 w 129"/>
                  <a:gd name="T17" fmla="*/ 123 h 161"/>
                  <a:gd name="T18" fmla="*/ 112 w 129"/>
                  <a:gd name="T19" fmla="*/ 161 h 161"/>
                  <a:gd name="T20" fmla="*/ 129 w 129"/>
                  <a:gd name="T21" fmla="*/ 144 h 161"/>
                  <a:gd name="T22" fmla="*/ 86 w 129"/>
                  <a:gd name="T23" fmla="*/ 132 h 1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9" h="161">
                    <a:moveTo>
                      <a:pt x="86" y="132"/>
                    </a:moveTo>
                    <a:cubicBezTo>
                      <a:pt x="41" y="108"/>
                      <a:pt x="19" y="58"/>
                      <a:pt x="18" y="9"/>
                    </a:cubicBezTo>
                    <a:cubicBezTo>
                      <a:pt x="18" y="7"/>
                      <a:pt x="18" y="4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4"/>
                      <a:pt x="1" y="31"/>
                      <a:pt x="2" y="39"/>
                    </a:cubicBezTo>
                    <a:cubicBezTo>
                      <a:pt x="8" y="70"/>
                      <a:pt x="20" y="100"/>
                      <a:pt x="42" y="123"/>
                    </a:cubicBezTo>
                    <a:cubicBezTo>
                      <a:pt x="61" y="142"/>
                      <a:pt x="86" y="155"/>
                      <a:pt x="112" y="161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14" y="143"/>
                      <a:pt x="99" y="139"/>
                      <a:pt x="86" y="132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8" name="Freeform 5553"/>
              <p:cNvSpPr/>
              <p:nvPr/>
            </p:nvSpPr>
            <p:spPr bwMode="auto">
              <a:xfrm>
                <a:off x="4034" y="2959"/>
                <a:ext cx="40" cy="40"/>
              </a:xfrm>
              <a:custGeom>
                <a:gdLst>
                  <a:gd name="T0" fmla="*/ 40 w 40"/>
                  <a:gd name="T1" fmla="*/ 0 h 40"/>
                  <a:gd name="T2" fmla="*/ 0 w 40"/>
                  <a:gd name="T3" fmla="*/ 40 h 40"/>
                  <a:gd name="T4" fmla="*/ 0 w 40"/>
                  <a:gd name="T5" fmla="*/ 40 h 40"/>
                  <a:gd name="T6" fmla="*/ 40 w 40"/>
                  <a:gd name="T7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0"/>
                    </a:moveTo>
                    <a:lnTo>
                      <a:pt x="0" y="40"/>
                    </a:lnTo>
                    <a:lnTo>
                      <a:pt x="0" y="4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9" name="Freeform 5554"/>
              <p:cNvSpPr/>
              <p:nvPr/>
            </p:nvSpPr>
            <p:spPr bwMode="auto">
              <a:xfrm>
                <a:off x="3691" y="2940"/>
                <a:ext cx="87" cy="69"/>
              </a:xfrm>
              <a:custGeom>
                <a:gdLst>
                  <a:gd name="T0" fmla="*/ 36 w 37"/>
                  <a:gd name="T1" fmla="*/ 22 h 29"/>
                  <a:gd name="T2" fmla="*/ 34 w 37"/>
                  <a:gd name="T3" fmla="*/ 20 h 29"/>
                  <a:gd name="T4" fmla="*/ 34 w 37"/>
                  <a:gd name="T5" fmla="*/ 20 h 29"/>
                  <a:gd name="T6" fmla="*/ 0 w 37"/>
                  <a:gd name="T7" fmla="*/ 0 h 29"/>
                  <a:gd name="T8" fmla="*/ 0 w 37"/>
                  <a:gd name="T9" fmla="*/ 6 h 29"/>
                  <a:gd name="T10" fmla="*/ 27 w 37"/>
                  <a:gd name="T11" fmla="*/ 23 h 29"/>
                  <a:gd name="T12" fmla="*/ 10 w 37"/>
                  <a:gd name="T13" fmla="*/ 27 h 29"/>
                  <a:gd name="T14" fmla="*/ 6 w 37"/>
                  <a:gd name="T15" fmla="*/ 29 h 29"/>
                  <a:gd name="T16" fmla="*/ 18 w 37"/>
                  <a:gd name="T17" fmla="*/ 29 h 29"/>
                  <a:gd name="T18" fmla="*/ 30 w 37"/>
                  <a:gd name="T19" fmla="*/ 25 h 29"/>
                  <a:gd name="T20" fmla="*/ 28 w 37"/>
                  <a:gd name="T21" fmla="*/ 29 h 29"/>
                  <a:gd name="T22" fmla="*/ 32 w 37"/>
                  <a:gd name="T23" fmla="*/ 29 h 29"/>
                  <a:gd name="T24" fmla="*/ 33 w 37"/>
                  <a:gd name="T25" fmla="*/ 27 h 29"/>
                  <a:gd name="T26" fmla="*/ 33 w 37"/>
                  <a:gd name="T27" fmla="*/ 29 h 29"/>
                  <a:gd name="T28" fmla="*/ 37 w 37"/>
                  <a:gd name="T29" fmla="*/ 29 h 29"/>
                  <a:gd name="T30" fmla="*/ 36 w 37"/>
                  <a:gd name="T31" fmla="*/ 22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" h="28">
                    <a:moveTo>
                      <a:pt x="36" y="22"/>
                    </a:moveTo>
                    <a:cubicBezTo>
                      <a:pt x="36" y="21"/>
                      <a:pt x="35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21" y="20"/>
                      <a:pt x="7" y="11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7" y="15"/>
                      <a:pt x="16" y="22"/>
                      <a:pt x="27" y="23"/>
                    </a:cubicBezTo>
                    <a:cubicBezTo>
                      <a:pt x="21" y="24"/>
                      <a:pt x="16" y="25"/>
                      <a:pt x="10" y="27"/>
                    </a:cubicBezTo>
                    <a:cubicBezTo>
                      <a:pt x="9" y="27"/>
                      <a:pt x="7" y="28"/>
                      <a:pt x="6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22" y="28"/>
                      <a:pt x="26" y="27"/>
                      <a:pt x="30" y="25"/>
                    </a:cubicBezTo>
                    <a:cubicBezTo>
                      <a:pt x="29" y="26"/>
                      <a:pt x="29" y="28"/>
                      <a:pt x="28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8"/>
                      <a:pt x="32" y="28"/>
                      <a:pt x="33" y="27"/>
                    </a:cubicBezTo>
                    <a:cubicBezTo>
                      <a:pt x="33" y="28"/>
                      <a:pt x="33" y="28"/>
                      <a:pt x="33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6" y="26"/>
                      <a:pt x="36" y="24"/>
                      <a:pt x="36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0" name="Freeform 5555"/>
              <p:cNvSpPr/>
              <p:nvPr/>
            </p:nvSpPr>
            <p:spPr bwMode="auto">
              <a:xfrm>
                <a:off x="3811" y="2622"/>
                <a:ext cx="270" cy="337"/>
              </a:xfrm>
              <a:custGeom>
                <a:gdLst>
                  <a:gd name="T0" fmla="*/ 16 w 114"/>
                  <a:gd name="T1" fmla="*/ 65 h 142"/>
                  <a:gd name="T2" fmla="*/ 3 w 114"/>
                  <a:gd name="T3" fmla="*/ 4 h 142"/>
                  <a:gd name="T4" fmla="*/ 0 w 114"/>
                  <a:gd name="T5" fmla="*/ 0 h 142"/>
                  <a:gd name="T6" fmla="*/ 0 w 114"/>
                  <a:gd name="T7" fmla="*/ 7 h 142"/>
                  <a:gd name="T8" fmla="*/ 68 w 114"/>
                  <a:gd name="T9" fmla="*/ 130 h 142"/>
                  <a:gd name="T10" fmla="*/ 111 w 114"/>
                  <a:gd name="T11" fmla="*/ 142 h 142"/>
                  <a:gd name="T12" fmla="*/ 114 w 114"/>
                  <a:gd name="T13" fmla="*/ 138 h 142"/>
                  <a:gd name="T14" fmla="*/ 16 w 114"/>
                  <a:gd name="T15" fmla="*/ 65 h 1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42">
                    <a:moveTo>
                      <a:pt x="16" y="65"/>
                    </a:moveTo>
                    <a:cubicBezTo>
                      <a:pt x="7" y="46"/>
                      <a:pt x="4" y="25"/>
                      <a:pt x="3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5"/>
                      <a:pt x="0" y="7"/>
                    </a:cubicBezTo>
                    <a:cubicBezTo>
                      <a:pt x="1" y="56"/>
                      <a:pt x="23" y="106"/>
                      <a:pt x="68" y="130"/>
                    </a:cubicBezTo>
                    <a:cubicBezTo>
                      <a:pt x="81" y="137"/>
                      <a:pt x="96" y="141"/>
                      <a:pt x="111" y="142"/>
                    </a:cubicBezTo>
                    <a:cubicBezTo>
                      <a:pt x="114" y="138"/>
                      <a:pt x="114" y="138"/>
                      <a:pt x="114" y="138"/>
                    </a:cubicBezTo>
                    <a:cubicBezTo>
                      <a:pt x="71" y="136"/>
                      <a:pt x="33" y="106"/>
                      <a:pt x="16" y="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1" name="Freeform 5556"/>
              <p:cNvSpPr/>
              <p:nvPr/>
            </p:nvSpPr>
            <p:spPr bwMode="auto">
              <a:xfrm>
                <a:off x="4074" y="2949"/>
                <a:ext cx="7" cy="10"/>
              </a:xfrm>
              <a:custGeom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  <a:gd name="T6" fmla="*/ 3 w 3"/>
                  <a:gd name="T7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2" name="Freeform 5557"/>
              <p:cNvSpPr>
                <a:spLocks noEditPoints="1"/>
              </p:cNvSpPr>
              <p:nvPr/>
            </p:nvSpPr>
            <p:spPr bwMode="auto">
              <a:xfrm>
                <a:off x="3691" y="2655"/>
                <a:ext cx="343" cy="354"/>
              </a:xfrm>
              <a:custGeom>
                <a:gdLst>
                  <a:gd name="T0" fmla="*/ 55 w 145"/>
                  <a:gd name="T1" fmla="*/ 138 h 149"/>
                  <a:gd name="T2" fmla="*/ 71 w 145"/>
                  <a:gd name="T3" fmla="*/ 138 h 149"/>
                  <a:gd name="T4" fmla="*/ 75 w 145"/>
                  <a:gd name="T5" fmla="*/ 149 h 149"/>
                  <a:gd name="T6" fmla="*/ 80 w 145"/>
                  <a:gd name="T7" fmla="*/ 144 h 149"/>
                  <a:gd name="T8" fmla="*/ 103 w 145"/>
                  <a:gd name="T9" fmla="*/ 138 h 149"/>
                  <a:gd name="T10" fmla="*/ 107 w 145"/>
                  <a:gd name="T11" fmla="*/ 149 h 149"/>
                  <a:gd name="T12" fmla="*/ 138 w 145"/>
                  <a:gd name="T13" fmla="*/ 147 h 149"/>
                  <a:gd name="T14" fmla="*/ 137 w 145"/>
                  <a:gd name="T15" fmla="*/ 149 h 149"/>
                  <a:gd name="T16" fmla="*/ 145 w 145"/>
                  <a:gd name="T17" fmla="*/ 145 h 149"/>
                  <a:gd name="T18" fmla="*/ 35 w 145"/>
                  <a:gd name="T19" fmla="*/ 23 h 149"/>
                  <a:gd name="T20" fmla="*/ 28 w 145"/>
                  <a:gd name="T21" fmla="*/ 4 h 149"/>
                  <a:gd name="T22" fmla="*/ 14 w 145"/>
                  <a:gd name="T23" fmla="*/ 19 h 149"/>
                  <a:gd name="T24" fmla="*/ 28 w 145"/>
                  <a:gd name="T25" fmla="*/ 30 h 149"/>
                  <a:gd name="T26" fmla="*/ 0 w 145"/>
                  <a:gd name="T27" fmla="*/ 44 h 149"/>
                  <a:gd name="T28" fmla="*/ 15 w 145"/>
                  <a:gd name="T29" fmla="*/ 56 h 149"/>
                  <a:gd name="T30" fmla="*/ 16 w 145"/>
                  <a:gd name="T31" fmla="*/ 59 h 149"/>
                  <a:gd name="T32" fmla="*/ 0 w 145"/>
                  <a:gd name="T33" fmla="*/ 76 h 149"/>
                  <a:gd name="T34" fmla="*/ 9 w 145"/>
                  <a:gd name="T35" fmla="*/ 81 h 149"/>
                  <a:gd name="T36" fmla="*/ 14 w 145"/>
                  <a:gd name="T37" fmla="*/ 89 h 149"/>
                  <a:gd name="T38" fmla="*/ 38 w 145"/>
                  <a:gd name="T39" fmla="*/ 125 h 149"/>
                  <a:gd name="T40" fmla="*/ 52 w 145"/>
                  <a:gd name="T41" fmla="*/ 138 h 149"/>
                  <a:gd name="T42" fmla="*/ 51 w 145"/>
                  <a:gd name="T43" fmla="*/ 149 h 149"/>
                  <a:gd name="T44" fmla="*/ 55 w 145"/>
                  <a:gd name="T45" fmla="*/ 139 h 149"/>
                  <a:gd name="T46" fmla="*/ 103 w 145"/>
                  <a:gd name="T47" fmla="*/ 133 h 149"/>
                  <a:gd name="T48" fmla="*/ 74 w 145"/>
                  <a:gd name="T49" fmla="*/ 136 h 149"/>
                  <a:gd name="T50" fmla="*/ 80 w 145"/>
                  <a:gd name="T51" fmla="*/ 117 h 149"/>
                  <a:gd name="T52" fmla="*/ 40 w 145"/>
                  <a:gd name="T53" fmla="*/ 98 h 149"/>
                  <a:gd name="T54" fmla="*/ 67 w 145"/>
                  <a:gd name="T55" fmla="*/ 104 h 149"/>
                  <a:gd name="T56" fmla="*/ 44 w 145"/>
                  <a:gd name="T57" fmla="*/ 68 h 149"/>
                  <a:gd name="T58" fmla="*/ 18 w 145"/>
                  <a:gd name="T59" fmla="*/ 53 h 149"/>
                  <a:gd name="T60" fmla="*/ 14 w 145"/>
                  <a:gd name="T61" fmla="*/ 83 h 149"/>
                  <a:gd name="T62" fmla="*/ 18 w 145"/>
                  <a:gd name="T63" fmla="*/ 62 h 149"/>
                  <a:gd name="T64" fmla="*/ 40 w 145"/>
                  <a:gd name="T65" fmla="*/ 72 h 149"/>
                  <a:gd name="T66" fmla="*/ 14 w 145"/>
                  <a:gd name="T67" fmla="*/ 83 h 149"/>
                  <a:gd name="T68" fmla="*/ 26 w 145"/>
                  <a:gd name="T69" fmla="*/ 122 h 149"/>
                  <a:gd name="T70" fmla="*/ 16 w 145"/>
                  <a:gd name="T71" fmla="*/ 92 h 149"/>
                  <a:gd name="T72" fmla="*/ 39 w 145"/>
                  <a:gd name="T73" fmla="*/ 102 h 149"/>
                  <a:gd name="T74" fmla="*/ 37 w 145"/>
                  <a:gd name="T75" fmla="*/ 123 h 149"/>
                  <a:gd name="T76" fmla="*/ 43 w 145"/>
                  <a:gd name="T77" fmla="*/ 106 h 149"/>
                  <a:gd name="T78" fmla="*/ 67 w 145"/>
                  <a:gd name="T79" fmla="*/ 134 h 1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5" h="149">
                    <a:moveTo>
                      <a:pt x="55" y="139"/>
                    </a:moveTo>
                    <a:cubicBezTo>
                      <a:pt x="55" y="139"/>
                      <a:pt x="55" y="139"/>
                      <a:pt x="55" y="138"/>
                    </a:cubicBezTo>
                    <a:cubicBezTo>
                      <a:pt x="60" y="139"/>
                      <a:pt x="65" y="139"/>
                      <a:pt x="69" y="137"/>
                    </a:cubicBezTo>
                    <a:cubicBezTo>
                      <a:pt x="70" y="137"/>
                      <a:pt x="70" y="138"/>
                      <a:pt x="71" y="138"/>
                    </a:cubicBezTo>
                    <a:cubicBezTo>
                      <a:pt x="73" y="140"/>
                      <a:pt x="74" y="141"/>
                      <a:pt x="76" y="142"/>
                    </a:cubicBezTo>
                    <a:cubicBezTo>
                      <a:pt x="76" y="145"/>
                      <a:pt x="75" y="147"/>
                      <a:pt x="75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7"/>
                      <a:pt x="79" y="146"/>
                      <a:pt x="80" y="144"/>
                    </a:cubicBezTo>
                    <a:cubicBezTo>
                      <a:pt x="82" y="145"/>
                      <a:pt x="85" y="145"/>
                      <a:pt x="88" y="145"/>
                    </a:cubicBezTo>
                    <a:cubicBezTo>
                      <a:pt x="94" y="144"/>
                      <a:pt x="99" y="142"/>
                      <a:pt x="103" y="138"/>
                    </a:cubicBezTo>
                    <a:cubicBezTo>
                      <a:pt x="102" y="141"/>
                      <a:pt x="102" y="145"/>
                      <a:pt x="103" y="149"/>
                    </a:cubicBezTo>
                    <a:cubicBezTo>
                      <a:pt x="107" y="149"/>
                      <a:pt x="107" y="149"/>
                      <a:pt x="107" y="149"/>
                    </a:cubicBezTo>
                    <a:cubicBezTo>
                      <a:pt x="106" y="144"/>
                      <a:pt x="105" y="140"/>
                      <a:pt x="107" y="135"/>
                    </a:cubicBezTo>
                    <a:cubicBezTo>
                      <a:pt x="117" y="141"/>
                      <a:pt x="127" y="145"/>
                      <a:pt x="138" y="147"/>
                    </a:cubicBezTo>
                    <a:cubicBezTo>
                      <a:pt x="138" y="147"/>
                      <a:pt x="137" y="147"/>
                      <a:pt x="137" y="148"/>
                    </a:cubicBezTo>
                    <a:cubicBezTo>
                      <a:pt x="137" y="148"/>
                      <a:pt x="137" y="148"/>
                      <a:pt x="137" y="149"/>
                    </a:cubicBezTo>
                    <a:cubicBezTo>
                      <a:pt x="141" y="149"/>
                      <a:pt x="141" y="149"/>
                      <a:pt x="141" y="149"/>
                    </a:cubicBezTo>
                    <a:cubicBezTo>
                      <a:pt x="145" y="145"/>
                      <a:pt x="145" y="145"/>
                      <a:pt x="145" y="145"/>
                    </a:cubicBezTo>
                    <a:cubicBezTo>
                      <a:pt x="119" y="139"/>
                      <a:pt x="94" y="126"/>
                      <a:pt x="75" y="107"/>
                    </a:cubicBezTo>
                    <a:cubicBezTo>
                      <a:pt x="53" y="84"/>
                      <a:pt x="41" y="54"/>
                      <a:pt x="35" y="23"/>
                    </a:cubicBezTo>
                    <a:cubicBezTo>
                      <a:pt x="34" y="15"/>
                      <a:pt x="33" y="8"/>
                      <a:pt x="33" y="0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9" y="12"/>
                      <a:pt x="30" y="19"/>
                      <a:pt x="32" y="27"/>
                    </a:cubicBezTo>
                    <a:cubicBezTo>
                      <a:pt x="25" y="27"/>
                      <a:pt x="18" y="24"/>
                      <a:pt x="14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6" y="26"/>
                      <a:pt x="22" y="29"/>
                      <a:pt x="28" y="30"/>
                    </a:cubicBezTo>
                    <a:cubicBezTo>
                      <a:pt x="18" y="34"/>
                      <a:pt x="13" y="42"/>
                      <a:pt x="14" y="53"/>
                    </a:cubicBezTo>
                    <a:cubicBezTo>
                      <a:pt x="9" y="51"/>
                      <a:pt x="3" y="48"/>
                      <a:pt x="0" y="44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4" y="53"/>
                      <a:pt x="9" y="55"/>
                      <a:pt x="15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5" y="57"/>
                      <a:pt x="16" y="58"/>
                      <a:pt x="16" y="59"/>
                    </a:cubicBezTo>
                    <a:cubicBezTo>
                      <a:pt x="9" y="63"/>
                      <a:pt x="7" y="71"/>
                      <a:pt x="9" y="78"/>
                    </a:cubicBezTo>
                    <a:cubicBezTo>
                      <a:pt x="6" y="78"/>
                      <a:pt x="3" y="77"/>
                      <a:pt x="0" y="76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3" y="81"/>
                      <a:pt x="6" y="82"/>
                      <a:pt x="9" y="81"/>
                    </a:cubicBezTo>
                    <a:cubicBezTo>
                      <a:pt x="9" y="82"/>
                      <a:pt x="10" y="83"/>
                      <a:pt x="10" y="84"/>
                    </a:cubicBezTo>
                    <a:cubicBezTo>
                      <a:pt x="11" y="86"/>
                      <a:pt x="12" y="87"/>
                      <a:pt x="14" y="89"/>
                    </a:cubicBezTo>
                    <a:cubicBezTo>
                      <a:pt x="8" y="96"/>
                      <a:pt x="7" y="107"/>
                      <a:pt x="12" y="115"/>
                    </a:cubicBezTo>
                    <a:cubicBezTo>
                      <a:pt x="18" y="124"/>
                      <a:pt x="27" y="126"/>
                      <a:pt x="38" y="125"/>
                    </a:cubicBezTo>
                    <a:cubicBezTo>
                      <a:pt x="39" y="128"/>
                      <a:pt x="40" y="131"/>
                      <a:pt x="43" y="133"/>
                    </a:cubicBezTo>
                    <a:cubicBezTo>
                      <a:pt x="46" y="135"/>
                      <a:pt x="49" y="137"/>
                      <a:pt x="52" y="138"/>
                    </a:cubicBezTo>
                    <a:cubicBezTo>
                      <a:pt x="52" y="138"/>
                      <a:pt x="52" y="138"/>
                      <a:pt x="52" y="138"/>
                    </a:cubicBezTo>
                    <a:cubicBezTo>
                      <a:pt x="51" y="141"/>
                      <a:pt x="51" y="145"/>
                      <a:pt x="51" y="149"/>
                    </a:cubicBezTo>
                    <a:cubicBezTo>
                      <a:pt x="55" y="149"/>
                      <a:pt x="55" y="149"/>
                      <a:pt x="55" y="149"/>
                    </a:cubicBezTo>
                    <a:cubicBezTo>
                      <a:pt x="54" y="145"/>
                      <a:pt x="54" y="142"/>
                      <a:pt x="55" y="139"/>
                    </a:cubicBezTo>
                    <a:close/>
                    <a:moveTo>
                      <a:pt x="80" y="117"/>
                    </a:moveTo>
                    <a:cubicBezTo>
                      <a:pt x="87" y="123"/>
                      <a:pt x="95" y="128"/>
                      <a:pt x="103" y="133"/>
                    </a:cubicBezTo>
                    <a:cubicBezTo>
                      <a:pt x="98" y="136"/>
                      <a:pt x="94" y="141"/>
                      <a:pt x="88" y="141"/>
                    </a:cubicBezTo>
                    <a:cubicBezTo>
                      <a:pt x="83" y="141"/>
                      <a:pt x="78" y="140"/>
                      <a:pt x="74" y="136"/>
                    </a:cubicBezTo>
                    <a:cubicBezTo>
                      <a:pt x="67" y="128"/>
                      <a:pt x="64" y="116"/>
                      <a:pt x="70" y="108"/>
                    </a:cubicBezTo>
                    <a:cubicBezTo>
                      <a:pt x="73" y="111"/>
                      <a:pt x="76" y="114"/>
                      <a:pt x="80" y="117"/>
                    </a:cubicBezTo>
                    <a:close/>
                    <a:moveTo>
                      <a:pt x="67" y="104"/>
                    </a:moveTo>
                    <a:cubicBezTo>
                      <a:pt x="61" y="111"/>
                      <a:pt x="44" y="105"/>
                      <a:pt x="40" y="98"/>
                    </a:cubicBezTo>
                    <a:cubicBezTo>
                      <a:pt x="34" y="89"/>
                      <a:pt x="36" y="77"/>
                      <a:pt x="46" y="72"/>
                    </a:cubicBezTo>
                    <a:cubicBezTo>
                      <a:pt x="52" y="83"/>
                      <a:pt x="59" y="94"/>
                      <a:pt x="67" y="104"/>
                    </a:cubicBezTo>
                    <a:close/>
                    <a:moveTo>
                      <a:pt x="33" y="31"/>
                    </a:moveTo>
                    <a:cubicBezTo>
                      <a:pt x="35" y="44"/>
                      <a:pt x="39" y="56"/>
                      <a:pt x="44" y="68"/>
                    </a:cubicBezTo>
                    <a:cubicBezTo>
                      <a:pt x="40" y="71"/>
                      <a:pt x="32" y="69"/>
                      <a:pt x="27" y="66"/>
                    </a:cubicBezTo>
                    <a:cubicBezTo>
                      <a:pt x="22" y="63"/>
                      <a:pt x="19" y="59"/>
                      <a:pt x="18" y="53"/>
                    </a:cubicBezTo>
                    <a:cubicBezTo>
                      <a:pt x="16" y="42"/>
                      <a:pt x="23" y="34"/>
                      <a:pt x="33" y="31"/>
                    </a:cubicBezTo>
                    <a:close/>
                    <a:moveTo>
                      <a:pt x="14" y="83"/>
                    </a:moveTo>
                    <a:cubicBezTo>
                      <a:pt x="10" y="76"/>
                      <a:pt x="11" y="66"/>
                      <a:pt x="18" y="62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21" y="66"/>
                      <a:pt x="25" y="69"/>
                      <a:pt x="30" y="71"/>
                    </a:cubicBezTo>
                    <a:cubicBezTo>
                      <a:pt x="33" y="72"/>
                      <a:pt x="37" y="73"/>
                      <a:pt x="40" y="72"/>
                    </a:cubicBezTo>
                    <a:cubicBezTo>
                      <a:pt x="34" y="78"/>
                      <a:pt x="31" y="87"/>
                      <a:pt x="34" y="94"/>
                    </a:cubicBezTo>
                    <a:cubicBezTo>
                      <a:pt x="26" y="95"/>
                      <a:pt x="17" y="90"/>
                      <a:pt x="14" y="83"/>
                    </a:cubicBezTo>
                    <a:close/>
                    <a:moveTo>
                      <a:pt x="37" y="123"/>
                    </a:moveTo>
                    <a:cubicBezTo>
                      <a:pt x="33" y="122"/>
                      <a:pt x="29" y="123"/>
                      <a:pt x="26" y="122"/>
                    </a:cubicBezTo>
                    <a:cubicBezTo>
                      <a:pt x="22" y="120"/>
                      <a:pt x="18" y="117"/>
                      <a:pt x="15" y="113"/>
                    </a:cubicBezTo>
                    <a:cubicBezTo>
                      <a:pt x="12" y="106"/>
                      <a:pt x="11" y="98"/>
                      <a:pt x="16" y="92"/>
                    </a:cubicBezTo>
                    <a:cubicBezTo>
                      <a:pt x="21" y="96"/>
                      <a:pt x="29" y="100"/>
                      <a:pt x="35" y="97"/>
                    </a:cubicBezTo>
                    <a:cubicBezTo>
                      <a:pt x="36" y="99"/>
                      <a:pt x="37" y="101"/>
                      <a:pt x="39" y="102"/>
                    </a:cubicBezTo>
                    <a:cubicBezTo>
                      <a:pt x="39" y="103"/>
                      <a:pt x="40" y="103"/>
                      <a:pt x="40" y="104"/>
                    </a:cubicBezTo>
                    <a:cubicBezTo>
                      <a:pt x="37" y="110"/>
                      <a:pt x="35" y="117"/>
                      <a:pt x="37" y="123"/>
                    </a:cubicBezTo>
                    <a:close/>
                    <a:moveTo>
                      <a:pt x="44" y="130"/>
                    </a:moveTo>
                    <a:cubicBezTo>
                      <a:pt x="37" y="123"/>
                      <a:pt x="39" y="114"/>
                      <a:pt x="43" y="106"/>
                    </a:cubicBezTo>
                    <a:cubicBezTo>
                      <a:pt x="49" y="109"/>
                      <a:pt x="58" y="112"/>
                      <a:pt x="65" y="110"/>
                    </a:cubicBezTo>
                    <a:cubicBezTo>
                      <a:pt x="61" y="117"/>
                      <a:pt x="63" y="127"/>
                      <a:pt x="67" y="134"/>
                    </a:cubicBezTo>
                    <a:cubicBezTo>
                      <a:pt x="60" y="137"/>
                      <a:pt x="50" y="135"/>
                      <a:pt x="44" y="13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3" name="Freeform 5558"/>
              <p:cNvSpPr/>
              <p:nvPr/>
            </p:nvSpPr>
            <p:spPr bwMode="auto">
              <a:xfrm>
                <a:off x="4024" y="2999"/>
                <a:ext cx="10" cy="10"/>
              </a:xfrm>
              <a:custGeom>
                <a:gdLst>
                  <a:gd name="T0" fmla="*/ 10 w 10"/>
                  <a:gd name="T1" fmla="*/ 0 h 10"/>
                  <a:gd name="T2" fmla="*/ 0 w 10"/>
                  <a:gd name="T3" fmla="*/ 10 h 10"/>
                  <a:gd name="T4" fmla="*/ 0 w 10"/>
                  <a:gd name="T5" fmla="*/ 10 h 10"/>
                  <a:gd name="T6" fmla="*/ 10 w 10"/>
                  <a:gd name="T7" fmla="*/ 0 h 10"/>
                  <a:gd name="T8" fmla="*/ 10 w 10"/>
                  <a:gd name="T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0" y="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4" name="Freeform 5559"/>
              <p:cNvSpPr/>
              <p:nvPr/>
            </p:nvSpPr>
            <p:spPr bwMode="auto">
              <a:xfrm>
                <a:off x="3818" y="2631"/>
                <a:ext cx="320" cy="292"/>
              </a:xfrm>
              <a:custGeom>
                <a:gdLst>
                  <a:gd name="T0" fmla="*/ 123 w 135"/>
                  <a:gd name="T1" fmla="*/ 123 h 123"/>
                  <a:gd name="T2" fmla="*/ 135 w 135"/>
                  <a:gd name="T3" fmla="*/ 111 h 123"/>
                  <a:gd name="T4" fmla="*/ 62 w 135"/>
                  <a:gd name="T5" fmla="*/ 12 h 123"/>
                  <a:gd name="T6" fmla="*/ 0 w 135"/>
                  <a:gd name="T7" fmla="*/ 0 h 123"/>
                  <a:gd name="T8" fmla="*/ 123 w 135"/>
                  <a:gd name="T9" fmla="*/ 123 h 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123">
                    <a:moveTo>
                      <a:pt x="123" y="123"/>
                    </a:moveTo>
                    <a:cubicBezTo>
                      <a:pt x="135" y="111"/>
                      <a:pt x="135" y="111"/>
                      <a:pt x="135" y="111"/>
                    </a:cubicBezTo>
                    <a:cubicBezTo>
                      <a:pt x="132" y="68"/>
                      <a:pt x="102" y="30"/>
                      <a:pt x="62" y="12"/>
                    </a:cubicBezTo>
                    <a:cubicBezTo>
                      <a:pt x="42" y="4"/>
                      <a:pt x="22" y="0"/>
                      <a:pt x="0" y="0"/>
                    </a:cubicBezTo>
                    <a:cubicBezTo>
                      <a:pt x="123" y="123"/>
                      <a:pt x="123" y="123"/>
                      <a:pt x="123" y="12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5" name="Freeform 5560"/>
              <p:cNvSpPr/>
              <p:nvPr/>
            </p:nvSpPr>
            <p:spPr bwMode="auto">
              <a:xfrm>
                <a:off x="4109" y="2895"/>
                <a:ext cx="29" cy="28"/>
              </a:xfrm>
              <a:custGeom>
                <a:gdLst>
                  <a:gd name="T0" fmla="*/ 29 w 29"/>
                  <a:gd name="T1" fmla="*/ 0 h 28"/>
                  <a:gd name="T2" fmla="*/ 0 w 29"/>
                  <a:gd name="T3" fmla="*/ 28 h 28"/>
                  <a:gd name="T4" fmla="*/ 0 w 29"/>
                  <a:gd name="T5" fmla="*/ 28 h 28"/>
                  <a:gd name="T6" fmla="*/ 29 w 29"/>
                  <a:gd name="T7" fmla="*/ 0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8">
                    <a:moveTo>
                      <a:pt x="29" y="0"/>
                    </a:moveTo>
                    <a:lnTo>
                      <a:pt x="0" y="28"/>
                    </a:lnTo>
                    <a:lnTo>
                      <a:pt x="0" y="28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6" name="Rectangle 5561"/>
              <p:cNvSpPr>
                <a:spLocks noChangeArrowheads="1"/>
              </p:cNvSpPr>
              <p:nvPr/>
            </p:nvSpPr>
            <p:spPr bwMode="auto">
              <a:xfrm>
                <a:off x="4109" y="2923"/>
                <a:ext cx="1" cy="1"/>
              </a:xfrm>
              <a:prstGeom prst="rect">
                <a:avLst/>
              </a:pr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7" name="Freeform 5562"/>
              <p:cNvSpPr/>
              <p:nvPr/>
            </p:nvSpPr>
            <p:spPr bwMode="auto">
              <a:xfrm>
                <a:off x="4223" y="2790"/>
                <a:ext cx="16" cy="19"/>
              </a:xfrm>
              <a:custGeom>
                <a:gdLst>
                  <a:gd name="T0" fmla="*/ 1 w 7"/>
                  <a:gd name="T1" fmla="*/ 0 h 8"/>
                  <a:gd name="T2" fmla="*/ 0 w 7"/>
                  <a:gd name="T3" fmla="*/ 8 h 8"/>
                  <a:gd name="T4" fmla="*/ 7 w 7"/>
                  <a:gd name="T5" fmla="*/ 1 h 8"/>
                  <a:gd name="T6" fmla="*/ 1 w 7"/>
                  <a:gd name="T7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2"/>
                      <a:pt x="1" y="5"/>
                      <a:pt x="0" y="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3" y="0"/>
                      <a:pt x="1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8" name="Freeform 5563"/>
              <p:cNvSpPr/>
              <p:nvPr/>
            </p:nvSpPr>
            <p:spPr bwMode="auto">
              <a:xfrm>
                <a:off x="4223" y="2793"/>
                <a:ext cx="16" cy="16"/>
              </a:xfrm>
              <a:custGeom>
                <a:gdLst>
                  <a:gd name="T0" fmla="*/ 0 w 7"/>
                  <a:gd name="T1" fmla="*/ 7 h 7"/>
                  <a:gd name="T2" fmla="*/ 0 w 7"/>
                  <a:gd name="T3" fmla="*/ 7 h 7"/>
                  <a:gd name="T4" fmla="*/ 7 w 7"/>
                  <a:gd name="T5" fmla="*/ 0 h 7"/>
                  <a:gd name="T6" fmla="*/ 0 w 7"/>
                  <a:gd name="T7" fmla="*/ 7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9" name="Freeform 5564"/>
              <p:cNvSpPr/>
              <p:nvPr/>
            </p:nvSpPr>
            <p:spPr bwMode="auto">
              <a:xfrm>
                <a:off x="4230" y="2726"/>
                <a:ext cx="52" cy="60"/>
              </a:xfrm>
              <a:custGeom>
                <a:gdLst>
                  <a:gd name="T0" fmla="*/ 6 w 22"/>
                  <a:gd name="T1" fmla="*/ 0 h 25"/>
                  <a:gd name="T2" fmla="*/ 0 w 22"/>
                  <a:gd name="T3" fmla="*/ 23 h 25"/>
                  <a:gd name="T4" fmla="*/ 7 w 22"/>
                  <a:gd name="T5" fmla="*/ 25 h 25"/>
                  <a:gd name="T6" fmla="*/ 22 w 22"/>
                  <a:gd name="T7" fmla="*/ 9 h 25"/>
                  <a:gd name="T8" fmla="*/ 6 w 22"/>
                  <a:gd name="T9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5">
                    <a:moveTo>
                      <a:pt x="6" y="0"/>
                    </a:moveTo>
                    <a:cubicBezTo>
                      <a:pt x="8" y="9"/>
                      <a:pt x="6" y="17"/>
                      <a:pt x="0" y="23"/>
                    </a:cubicBezTo>
                    <a:cubicBezTo>
                      <a:pt x="2" y="23"/>
                      <a:pt x="4" y="24"/>
                      <a:pt x="7" y="25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19" y="4"/>
                      <a:pt x="13" y="0"/>
                      <a:pt x="6" y="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0" name="Freeform 5565"/>
              <p:cNvSpPr/>
              <p:nvPr/>
            </p:nvSpPr>
            <p:spPr bwMode="auto">
              <a:xfrm>
                <a:off x="4247" y="2748"/>
                <a:ext cx="35" cy="38"/>
              </a:xfrm>
              <a:custGeom>
                <a:gdLst>
                  <a:gd name="T0" fmla="*/ 35 w 35"/>
                  <a:gd name="T1" fmla="*/ 0 h 38"/>
                  <a:gd name="T2" fmla="*/ 0 w 35"/>
                  <a:gd name="T3" fmla="*/ 38 h 38"/>
                  <a:gd name="T4" fmla="*/ 0 w 35"/>
                  <a:gd name="T5" fmla="*/ 38 h 38"/>
                  <a:gd name="T6" fmla="*/ 35 w 35"/>
                  <a:gd name="T7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8">
                    <a:moveTo>
                      <a:pt x="35" y="0"/>
                    </a:moveTo>
                    <a:lnTo>
                      <a:pt x="0" y="38"/>
                    </a:lnTo>
                    <a:lnTo>
                      <a:pt x="0" y="3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1" name="Freeform 5566"/>
              <p:cNvSpPr/>
              <p:nvPr/>
            </p:nvSpPr>
            <p:spPr bwMode="auto">
              <a:xfrm>
                <a:off x="4164" y="2750"/>
                <a:ext cx="59" cy="78"/>
              </a:xfrm>
              <a:custGeom>
                <a:gdLst>
                  <a:gd name="T0" fmla="*/ 0 w 25"/>
                  <a:gd name="T1" fmla="*/ 3 h 33"/>
                  <a:gd name="T2" fmla="*/ 12 w 25"/>
                  <a:gd name="T3" fmla="*/ 33 h 33"/>
                  <a:gd name="T4" fmla="*/ 12 w 25"/>
                  <a:gd name="T5" fmla="*/ 33 h 33"/>
                  <a:gd name="T6" fmla="*/ 22 w 25"/>
                  <a:gd name="T7" fmla="*/ 11 h 33"/>
                  <a:gd name="T8" fmla="*/ 0 w 25"/>
                  <a:gd name="T9" fmla="*/ 3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3">
                    <a:moveTo>
                      <a:pt x="0" y="3"/>
                    </a:moveTo>
                    <a:cubicBezTo>
                      <a:pt x="5" y="12"/>
                      <a:pt x="9" y="2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21" y="32"/>
                      <a:pt x="25" y="19"/>
                      <a:pt x="22" y="11"/>
                    </a:cubicBezTo>
                    <a:cubicBezTo>
                      <a:pt x="19" y="3"/>
                      <a:pt x="8" y="0"/>
                      <a:pt x="0" y="3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2" name="Freeform 5567"/>
              <p:cNvSpPr/>
              <p:nvPr/>
            </p:nvSpPr>
            <p:spPr bwMode="auto">
              <a:xfrm>
                <a:off x="4169" y="2686"/>
                <a:ext cx="78" cy="90"/>
              </a:xfrm>
              <a:custGeom>
                <a:gdLst>
                  <a:gd name="T0" fmla="*/ 6 w 33"/>
                  <a:gd name="T1" fmla="*/ 2 h 38"/>
                  <a:gd name="T2" fmla="*/ 7 w 33"/>
                  <a:gd name="T3" fmla="*/ 11 h 38"/>
                  <a:gd name="T4" fmla="*/ 0 w 33"/>
                  <a:gd name="T5" fmla="*/ 26 h 38"/>
                  <a:gd name="T6" fmla="*/ 23 w 33"/>
                  <a:gd name="T7" fmla="*/ 38 h 38"/>
                  <a:gd name="T8" fmla="*/ 27 w 33"/>
                  <a:gd name="T9" fmla="*/ 12 h 38"/>
                  <a:gd name="T10" fmla="*/ 6 w 33"/>
                  <a:gd name="T11" fmla="*/ 2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8">
                    <a:moveTo>
                      <a:pt x="6" y="2"/>
                    </a:moveTo>
                    <a:cubicBezTo>
                      <a:pt x="7" y="5"/>
                      <a:pt x="8" y="8"/>
                      <a:pt x="7" y="11"/>
                    </a:cubicBezTo>
                    <a:cubicBezTo>
                      <a:pt x="7" y="17"/>
                      <a:pt x="4" y="21"/>
                      <a:pt x="0" y="26"/>
                    </a:cubicBezTo>
                    <a:cubicBezTo>
                      <a:pt x="9" y="23"/>
                      <a:pt x="20" y="28"/>
                      <a:pt x="23" y="38"/>
                    </a:cubicBezTo>
                    <a:cubicBezTo>
                      <a:pt x="30" y="30"/>
                      <a:pt x="33" y="21"/>
                      <a:pt x="27" y="12"/>
                    </a:cubicBezTo>
                    <a:cubicBezTo>
                      <a:pt x="22" y="5"/>
                      <a:pt x="14" y="0"/>
                      <a:pt x="6" y="2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3" name="Freeform 5568"/>
              <p:cNvSpPr/>
              <p:nvPr/>
            </p:nvSpPr>
            <p:spPr bwMode="auto">
              <a:xfrm>
                <a:off x="4093" y="2591"/>
                <a:ext cx="76" cy="71"/>
              </a:xfrm>
              <a:custGeom>
                <a:gdLst>
                  <a:gd name="T0" fmla="*/ 0 w 32"/>
                  <a:gd name="T1" fmla="*/ 5 h 30"/>
                  <a:gd name="T2" fmla="*/ 4 w 32"/>
                  <a:gd name="T3" fmla="*/ 27 h 30"/>
                  <a:gd name="T4" fmla="*/ 29 w 32"/>
                  <a:gd name="T5" fmla="*/ 30 h 30"/>
                  <a:gd name="T6" fmla="*/ 24 w 32"/>
                  <a:gd name="T7" fmla="*/ 7 h 30"/>
                  <a:gd name="T8" fmla="*/ 0 w 32"/>
                  <a:gd name="T9" fmla="*/ 5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0">
                    <a:moveTo>
                      <a:pt x="0" y="5"/>
                    </a:moveTo>
                    <a:cubicBezTo>
                      <a:pt x="4" y="11"/>
                      <a:pt x="6" y="21"/>
                      <a:pt x="4" y="27"/>
                    </a:cubicBezTo>
                    <a:cubicBezTo>
                      <a:pt x="12" y="24"/>
                      <a:pt x="21" y="25"/>
                      <a:pt x="29" y="30"/>
                    </a:cubicBezTo>
                    <a:cubicBezTo>
                      <a:pt x="32" y="23"/>
                      <a:pt x="30" y="13"/>
                      <a:pt x="24" y="7"/>
                    </a:cubicBezTo>
                    <a:cubicBezTo>
                      <a:pt x="17" y="0"/>
                      <a:pt x="8" y="1"/>
                      <a:pt x="0" y="5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4" name="Freeform 5569"/>
              <p:cNvSpPr/>
              <p:nvPr/>
            </p:nvSpPr>
            <p:spPr bwMode="auto">
              <a:xfrm>
                <a:off x="4166" y="2627"/>
                <a:ext cx="73" cy="71"/>
              </a:xfrm>
              <a:custGeom>
                <a:gdLst>
                  <a:gd name="T0" fmla="*/ 6 w 31"/>
                  <a:gd name="T1" fmla="*/ 24 h 30"/>
                  <a:gd name="T2" fmla="*/ 27 w 31"/>
                  <a:gd name="T3" fmla="*/ 30 h 30"/>
                  <a:gd name="T4" fmla="*/ 23 w 31"/>
                  <a:gd name="T5" fmla="*/ 9 h 30"/>
                  <a:gd name="T6" fmla="*/ 2 w 31"/>
                  <a:gd name="T7" fmla="*/ 3 h 30"/>
                  <a:gd name="T8" fmla="*/ 2 w 31"/>
                  <a:gd name="T9" fmla="*/ 3 h 30"/>
                  <a:gd name="T10" fmla="*/ 0 w 31"/>
                  <a:gd name="T11" fmla="*/ 17 h 30"/>
                  <a:gd name="T12" fmla="*/ 2 w 31"/>
                  <a:gd name="T13" fmla="*/ 19 h 30"/>
                  <a:gd name="T14" fmla="*/ 6 w 31"/>
                  <a:gd name="T15" fmla="*/ 24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6" y="24"/>
                    </a:moveTo>
                    <a:cubicBezTo>
                      <a:pt x="14" y="21"/>
                      <a:pt x="22" y="24"/>
                      <a:pt x="27" y="30"/>
                    </a:cubicBezTo>
                    <a:cubicBezTo>
                      <a:pt x="31" y="24"/>
                      <a:pt x="28" y="14"/>
                      <a:pt x="23" y="9"/>
                    </a:cubicBezTo>
                    <a:cubicBezTo>
                      <a:pt x="18" y="4"/>
                      <a:pt x="10" y="0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8"/>
                      <a:pt x="2" y="13"/>
                      <a:pt x="0" y="17"/>
                    </a:cubicBezTo>
                    <a:cubicBezTo>
                      <a:pt x="1" y="17"/>
                      <a:pt x="1" y="18"/>
                      <a:pt x="2" y="19"/>
                    </a:cubicBezTo>
                    <a:cubicBezTo>
                      <a:pt x="3" y="20"/>
                      <a:pt x="5" y="22"/>
                      <a:pt x="6" y="2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5" name="Freeform 5570"/>
              <p:cNvSpPr/>
              <p:nvPr/>
            </p:nvSpPr>
            <p:spPr bwMode="auto">
              <a:xfrm>
                <a:off x="4098" y="2653"/>
                <a:ext cx="80" cy="92"/>
              </a:xfrm>
              <a:custGeom>
                <a:gdLst>
                  <a:gd name="T0" fmla="*/ 0 w 34"/>
                  <a:gd name="T1" fmla="*/ 7 h 39"/>
                  <a:gd name="T2" fmla="*/ 9 w 34"/>
                  <a:gd name="T3" fmla="*/ 16 h 39"/>
                  <a:gd name="T4" fmla="*/ 25 w 34"/>
                  <a:gd name="T5" fmla="*/ 39 h 39"/>
                  <a:gd name="T6" fmla="*/ 33 w 34"/>
                  <a:gd name="T7" fmla="*/ 25 h 39"/>
                  <a:gd name="T8" fmla="*/ 28 w 34"/>
                  <a:gd name="T9" fmla="*/ 10 h 39"/>
                  <a:gd name="T10" fmla="*/ 0 w 34"/>
                  <a:gd name="T11" fmla="*/ 7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3" y="10"/>
                      <a:pt x="6" y="13"/>
                      <a:pt x="9" y="16"/>
                    </a:cubicBezTo>
                    <a:cubicBezTo>
                      <a:pt x="15" y="24"/>
                      <a:pt x="21" y="31"/>
                      <a:pt x="25" y="39"/>
                    </a:cubicBezTo>
                    <a:cubicBezTo>
                      <a:pt x="29" y="35"/>
                      <a:pt x="33" y="31"/>
                      <a:pt x="33" y="25"/>
                    </a:cubicBezTo>
                    <a:cubicBezTo>
                      <a:pt x="34" y="19"/>
                      <a:pt x="32" y="14"/>
                      <a:pt x="28" y="10"/>
                    </a:cubicBezTo>
                    <a:cubicBezTo>
                      <a:pt x="21" y="4"/>
                      <a:pt x="8" y="0"/>
                      <a:pt x="0" y="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6" name="Freeform 5571"/>
              <p:cNvSpPr/>
              <p:nvPr/>
            </p:nvSpPr>
            <p:spPr bwMode="auto">
              <a:xfrm>
                <a:off x="4012" y="2582"/>
                <a:ext cx="93" cy="78"/>
              </a:xfrm>
              <a:custGeom>
                <a:gdLst>
                  <a:gd name="T0" fmla="*/ 27 w 39"/>
                  <a:gd name="T1" fmla="*/ 7 h 33"/>
                  <a:gd name="T2" fmla="*/ 0 w 39"/>
                  <a:gd name="T3" fmla="*/ 13 h 33"/>
                  <a:gd name="T4" fmla="*/ 32 w 39"/>
                  <a:gd name="T5" fmla="*/ 33 h 33"/>
                  <a:gd name="T6" fmla="*/ 27 w 39"/>
                  <a:gd name="T7" fmla="*/ 7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33">
                    <a:moveTo>
                      <a:pt x="27" y="7"/>
                    </a:moveTo>
                    <a:cubicBezTo>
                      <a:pt x="17" y="0"/>
                      <a:pt x="6" y="3"/>
                      <a:pt x="0" y="13"/>
                    </a:cubicBezTo>
                    <a:cubicBezTo>
                      <a:pt x="12" y="18"/>
                      <a:pt x="23" y="25"/>
                      <a:pt x="32" y="33"/>
                    </a:cubicBezTo>
                    <a:cubicBezTo>
                      <a:pt x="39" y="27"/>
                      <a:pt x="34" y="11"/>
                      <a:pt x="27" y="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7" name="Freeform 5572"/>
              <p:cNvSpPr/>
              <p:nvPr/>
            </p:nvSpPr>
            <p:spPr bwMode="auto">
              <a:xfrm>
                <a:off x="3946" y="2475"/>
                <a:ext cx="83" cy="66"/>
              </a:xfrm>
              <a:custGeom>
                <a:gdLst>
                  <a:gd name="T0" fmla="*/ 13 w 35"/>
                  <a:gd name="T1" fmla="*/ 27 h 28"/>
                  <a:gd name="T2" fmla="*/ 16 w 35"/>
                  <a:gd name="T3" fmla="*/ 28 h 28"/>
                  <a:gd name="T4" fmla="*/ 35 w 35"/>
                  <a:gd name="T5" fmla="*/ 20 h 28"/>
                  <a:gd name="T6" fmla="*/ 21 w 35"/>
                  <a:gd name="T7" fmla="*/ 2 h 28"/>
                  <a:gd name="T8" fmla="*/ 0 w 35"/>
                  <a:gd name="T9" fmla="*/ 8 h 28"/>
                  <a:gd name="T10" fmla="*/ 12 w 35"/>
                  <a:gd name="T11" fmla="*/ 27 h 28"/>
                  <a:gd name="T12" fmla="*/ 13 w 35"/>
                  <a:gd name="T13" fmla="*/ 27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28">
                    <a:moveTo>
                      <a:pt x="13" y="27"/>
                    </a:moveTo>
                    <a:cubicBezTo>
                      <a:pt x="14" y="27"/>
                      <a:pt x="15" y="27"/>
                      <a:pt x="16" y="28"/>
                    </a:cubicBezTo>
                    <a:cubicBezTo>
                      <a:pt x="20" y="21"/>
                      <a:pt x="27" y="19"/>
                      <a:pt x="35" y="20"/>
                    </a:cubicBezTo>
                    <a:cubicBezTo>
                      <a:pt x="34" y="12"/>
                      <a:pt x="30" y="5"/>
                      <a:pt x="21" y="2"/>
                    </a:cubicBezTo>
                    <a:cubicBezTo>
                      <a:pt x="13" y="0"/>
                      <a:pt x="5" y="2"/>
                      <a:pt x="0" y="8"/>
                    </a:cubicBezTo>
                    <a:cubicBezTo>
                      <a:pt x="7" y="12"/>
                      <a:pt x="12" y="19"/>
                      <a:pt x="12" y="27"/>
                    </a:cubicBezTo>
                    <a:cubicBezTo>
                      <a:pt x="13" y="27"/>
                      <a:pt x="13" y="27"/>
                      <a:pt x="13" y="2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8" name="Freeform 5573"/>
              <p:cNvSpPr/>
              <p:nvPr/>
            </p:nvSpPr>
            <p:spPr bwMode="auto">
              <a:xfrm>
                <a:off x="4064" y="2370"/>
                <a:ext cx="60" cy="114"/>
              </a:xfrm>
              <a:custGeom>
                <a:gdLst>
                  <a:gd name="T0" fmla="*/ 10 w 25"/>
                  <a:gd name="T1" fmla="*/ 38 h 48"/>
                  <a:gd name="T2" fmla="*/ 19 w 25"/>
                  <a:gd name="T3" fmla="*/ 24 h 48"/>
                  <a:gd name="T4" fmla="*/ 14 w 25"/>
                  <a:gd name="T5" fmla="*/ 1 h 48"/>
                  <a:gd name="T6" fmla="*/ 2 w 25"/>
                  <a:gd name="T7" fmla="*/ 18 h 48"/>
                  <a:gd name="T8" fmla="*/ 1 w 25"/>
                  <a:gd name="T9" fmla="*/ 29 h 48"/>
                  <a:gd name="T10" fmla="*/ 1 w 25"/>
                  <a:gd name="T11" fmla="*/ 48 h 48"/>
                  <a:gd name="T12" fmla="*/ 10 w 25"/>
                  <a:gd name="T13" fmla="*/ 38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48">
                    <a:moveTo>
                      <a:pt x="10" y="38"/>
                    </a:moveTo>
                    <a:cubicBezTo>
                      <a:pt x="14" y="34"/>
                      <a:pt x="17" y="29"/>
                      <a:pt x="19" y="24"/>
                    </a:cubicBezTo>
                    <a:cubicBezTo>
                      <a:pt x="23" y="16"/>
                      <a:pt x="25" y="3"/>
                      <a:pt x="14" y="1"/>
                    </a:cubicBezTo>
                    <a:cubicBezTo>
                      <a:pt x="4" y="0"/>
                      <a:pt x="2" y="11"/>
                      <a:pt x="2" y="18"/>
                    </a:cubicBezTo>
                    <a:cubicBezTo>
                      <a:pt x="1" y="22"/>
                      <a:pt x="1" y="25"/>
                      <a:pt x="1" y="29"/>
                    </a:cubicBezTo>
                    <a:cubicBezTo>
                      <a:pt x="1" y="35"/>
                      <a:pt x="0" y="42"/>
                      <a:pt x="1" y="48"/>
                    </a:cubicBezTo>
                    <a:cubicBezTo>
                      <a:pt x="4" y="45"/>
                      <a:pt x="8" y="42"/>
                      <a:pt x="10" y="3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9" name="Freeform 5574"/>
              <p:cNvSpPr/>
              <p:nvPr/>
            </p:nvSpPr>
            <p:spPr bwMode="auto">
              <a:xfrm>
                <a:off x="3934" y="2439"/>
                <a:ext cx="381" cy="304"/>
              </a:xfrm>
              <a:custGeom>
                <a:gdLst>
                  <a:gd name="T0" fmla="*/ 2 w 161"/>
                  <a:gd name="T1" fmla="*/ 22 h 128"/>
                  <a:gd name="T2" fmla="*/ 2 w 161"/>
                  <a:gd name="T3" fmla="*/ 22 h 128"/>
                  <a:gd name="T4" fmla="*/ 28 w 161"/>
                  <a:gd name="T5" fmla="*/ 15 h 128"/>
                  <a:gd name="T6" fmla="*/ 43 w 161"/>
                  <a:gd name="T7" fmla="*/ 36 h 128"/>
                  <a:gd name="T8" fmla="*/ 45 w 161"/>
                  <a:gd name="T9" fmla="*/ 37 h 128"/>
                  <a:gd name="T10" fmla="*/ 51 w 161"/>
                  <a:gd name="T11" fmla="*/ 40 h 128"/>
                  <a:gd name="T12" fmla="*/ 76 w 161"/>
                  <a:gd name="T13" fmla="*/ 39 h 128"/>
                  <a:gd name="T14" fmla="*/ 87 w 161"/>
                  <a:gd name="T15" fmla="*/ 64 h 128"/>
                  <a:gd name="T16" fmla="*/ 94 w 161"/>
                  <a:gd name="T17" fmla="*/ 70 h 128"/>
                  <a:gd name="T18" fmla="*/ 99 w 161"/>
                  <a:gd name="T19" fmla="*/ 79 h 128"/>
                  <a:gd name="T20" fmla="*/ 99 w 161"/>
                  <a:gd name="T21" fmla="*/ 78 h 128"/>
                  <a:gd name="T22" fmla="*/ 127 w 161"/>
                  <a:gd name="T23" fmla="*/ 90 h 128"/>
                  <a:gd name="T24" fmla="*/ 130 w 161"/>
                  <a:gd name="T25" fmla="*/ 104 h 128"/>
                  <a:gd name="T26" fmla="*/ 127 w 161"/>
                  <a:gd name="T27" fmla="*/ 112 h 128"/>
                  <a:gd name="T28" fmla="*/ 130 w 161"/>
                  <a:gd name="T29" fmla="*/ 118 h 128"/>
                  <a:gd name="T30" fmla="*/ 131 w 161"/>
                  <a:gd name="T31" fmla="*/ 118 h 128"/>
                  <a:gd name="T32" fmla="*/ 150 w 161"/>
                  <a:gd name="T33" fmla="*/ 128 h 128"/>
                  <a:gd name="T34" fmla="*/ 161 w 161"/>
                  <a:gd name="T35" fmla="*/ 117 h 128"/>
                  <a:gd name="T36" fmla="*/ 158 w 161"/>
                  <a:gd name="T37" fmla="*/ 115 h 128"/>
                  <a:gd name="T38" fmla="*/ 144 w 161"/>
                  <a:gd name="T39" fmla="*/ 109 h 128"/>
                  <a:gd name="T40" fmla="*/ 143 w 161"/>
                  <a:gd name="T41" fmla="*/ 107 h 128"/>
                  <a:gd name="T42" fmla="*/ 135 w 161"/>
                  <a:gd name="T43" fmla="*/ 77 h 128"/>
                  <a:gd name="T44" fmla="*/ 103 w 161"/>
                  <a:gd name="T45" fmla="*/ 62 h 128"/>
                  <a:gd name="T46" fmla="*/ 101 w 161"/>
                  <a:gd name="T47" fmla="*/ 61 h 128"/>
                  <a:gd name="T48" fmla="*/ 101 w 161"/>
                  <a:gd name="T49" fmla="*/ 60 h 128"/>
                  <a:gd name="T50" fmla="*/ 56 w 161"/>
                  <a:gd name="T51" fmla="*/ 25 h 128"/>
                  <a:gd name="T52" fmla="*/ 53 w 161"/>
                  <a:gd name="T53" fmla="*/ 23 h 128"/>
                  <a:gd name="T54" fmla="*/ 34 w 161"/>
                  <a:gd name="T55" fmla="*/ 2 h 128"/>
                  <a:gd name="T56" fmla="*/ 21 w 161"/>
                  <a:gd name="T57" fmla="*/ 0 h 128"/>
                  <a:gd name="T58" fmla="*/ 0 w 161"/>
                  <a:gd name="T59" fmla="*/ 21 h 128"/>
                  <a:gd name="T60" fmla="*/ 2 w 161"/>
                  <a:gd name="T61" fmla="*/ 22 h 1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1" h="128">
                    <a:moveTo>
                      <a:pt x="2" y="22"/>
                    </a:moveTo>
                    <a:cubicBezTo>
                      <a:pt x="2" y="22"/>
                      <a:pt x="2" y="22"/>
                      <a:pt x="2" y="22"/>
                    </a:cubicBezTo>
                    <a:cubicBezTo>
                      <a:pt x="8" y="13"/>
                      <a:pt x="19" y="11"/>
                      <a:pt x="28" y="15"/>
                    </a:cubicBezTo>
                    <a:cubicBezTo>
                      <a:pt x="37" y="18"/>
                      <a:pt x="44" y="26"/>
                      <a:pt x="43" y="36"/>
                    </a:cubicBezTo>
                    <a:cubicBezTo>
                      <a:pt x="43" y="36"/>
                      <a:pt x="44" y="36"/>
                      <a:pt x="45" y="37"/>
                    </a:cubicBezTo>
                    <a:cubicBezTo>
                      <a:pt x="47" y="38"/>
                      <a:pt x="49" y="39"/>
                      <a:pt x="51" y="40"/>
                    </a:cubicBezTo>
                    <a:cubicBezTo>
                      <a:pt x="58" y="35"/>
                      <a:pt x="68" y="34"/>
                      <a:pt x="76" y="39"/>
                    </a:cubicBezTo>
                    <a:cubicBezTo>
                      <a:pt x="85" y="45"/>
                      <a:pt x="88" y="54"/>
                      <a:pt x="87" y="64"/>
                    </a:cubicBezTo>
                    <a:cubicBezTo>
                      <a:pt x="89" y="65"/>
                      <a:pt x="92" y="67"/>
                      <a:pt x="94" y="70"/>
                    </a:cubicBezTo>
                    <a:cubicBezTo>
                      <a:pt x="96" y="72"/>
                      <a:pt x="98" y="75"/>
                      <a:pt x="99" y="79"/>
                    </a:cubicBezTo>
                    <a:cubicBezTo>
                      <a:pt x="99" y="79"/>
                      <a:pt x="99" y="78"/>
                      <a:pt x="99" y="78"/>
                    </a:cubicBezTo>
                    <a:cubicBezTo>
                      <a:pt x="109" y="75"/>
                      <a:pt x="122" y="81"/>
                      <a:pt x="127" y="90"/>
                    </a:cubicBezTo>
                    <a:cubicBezTo>
                      <a:pt x="129" y="94"/>
                      <a:pt x="130" y="99"/>
                      <a:pt x="130" y="104"/>
                    </a:cubicBezTo>
                    <a:cubicBezTo>
                      <a:pt x="129" y="107"/>
                      <a:pt x="129" y="110"/>
                      <a:pt x="127" y="112"/>
                    </a:cubicBezTo>
                    <a:cubicBezTo>
                      <a:pt x="128" y="114"/>
                      <a:pt x="129" y="116"/>
                      <a:pt x="130" y="118"/>
                    </a:cubicBezTo>
                    <a:cubicBezTo>
                      <a:pt x="130" y="118"/>
                      <a:pt x="131" y="118"/>
                      <a:pt x="131" y="118"/>
                    </a:cubicBezTo>
                    <a:cubicBezTo>
                      <a:pt x="138" y="118"/>
                      <a:pt x="145" y="122"/>
                      <a:pt x="150" y="128"/>
                    </a:cubicBezTo>
                    <a:cubicBezTo>
                      <a:pt x="161" y="117"/>
                      <a:pt x="161" y="117"/>
                      <a:pt x="161" y="117"/>
                    </a:cubicBezTo>
                    <a:cubicBezTo>
                      <a:pt x="160" y="116"/>
                      <a:pt x="159" y="116"/>
                      <a:pt x="158" y="115"/>
                    </a:cubicBezTo>
                    <a:cubicBezTo>
                      <a:pt x="154" y="112"/>
                      <a:pt x="149" y="111"/>
                      <a:pt x="144" y="109"/>
                    </a:cubicBezTo>
                    <a:cubicBezTo>
                      <a:pt x="143" y="108"/>
                      <a:pt x="143" y="107"/>
                      <a:pt x="143" y="107"/>
                    </a:cubicBezTo>
                    <a:cubicBezTo>
                      <a:pt x="145" y="97"/>
                      <a:pt x="141" y="84"/>
                      <a:pt x="135" y="77"/>
                    </a:cubicBezTo>
                    <a:cubicBezTo>
                      <a:pt x="127" y="68"/>
                      <a:pt x="115" y="63"/>
                      <a:pt x="103" y="62"/>
                    </a:cubicBezTo>
                    <a:cubicBezTo>
                      <a:pt x="102" y="62"/>
                      <a:pt x="102" y="62"/>
                      <a:pt x="101" y="61"/>
                    </a:cubicBezTo>
                    <a:cubicBezTo>
                      <a:pt x="101" y="61"/>
                      <a:pt x="101" y="61"/>
                      <a:pt x="101" y="60"/>
                    </a:cubicBezTo>
                    <a:cubicBezTo>
                      <a:pt x="101" y="39"/>
                      <a:pt x="78" y="15"/>
                      <a:pt x="56" y="25"/>
                    </a:cubicBezTo>
                    <a:cubicBezTo>
                      <a:pt x="55" y="26"/>
                      <a:pt x="53" y="25"/>
                      <a:pt x="53" y="23"/>
                    </a:cubicBezTo>
                    <a:cubicBezTo>
                      <a:pt x="52" y="14"/>
                      <a:pt x="42" y="6"/>
                      <a:pt x="34" y="2"/>
                    </a:cubicBezTo>
                    <a:cubicBezTo>
                      <a:pt x="30" y="0"/>
                      <a:pt x="25" y="0"/>
                      <a:pt x="21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0" name="Freeform 5575"/>
              <p:cNvSpPr/>
              <p:nvPr/>
            </p:nvSpPr>
            <p:spPr bwMode="auto">
              <a:xfrm>
                <a:off x="4187" y="2468"/>
                <a:ext cx="74" cy="106"/>
              </a:xfrm>
              <a:custGeom>
                <a:gdLst>
                  <a:gd name="T0" fmla="*/ 25 w 31"/>
                  <a:gd name="T1" fmla="*/ 11 h 45"/>
                  <a:gd name="T2" fmla="*/ 6 w 31"/>
                  <a:gd name="T3" fmla="*/ 22 h 45"/>
                  <a:gd name="T4" fmla="*/ 0 w 31"/>
                  <a:gd name="T5" fmla="*/ 45 h 45"/>
                  <a:gd name="T6" fmla="*/ 18 w 31"/>
                  <a:gd name="T7" fmla="*/ 32 h 45"/>
                  <a:gd name="T8" fmla="*/ 25 w 31"/>
                  <a:gd name="T9" fmla="*/ 11 h 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5">
                    <a:moveTo>
                      <a:pt x="25" y="11"/>
                    </a:moveTo>
                    <a:cubicBezTo>
                      <a:pt x="17" y="0"/>
                      <a:pt x="9" y="15"/>
                      <a:pt x="6" y="22"/>
                    </a:cubicBezTo>
                    <a:cubicBezTo>
                      <a:pt x="3" y="29"/>
                      <a:pt x="2" y="38"/>
                      <a:pt x="0" y="45"/>
                    </a:cubicBezTo>
                    <a:cubicBezTo>
                      <a:pt x="6" y="41"/>
                      <a:pt x="13" y="37"/>
                      <a:pt x="18" y="32"/>
                    </a:cubicBezTo>
                    <a:cubicBezTo>
                      <a:pt x="22" y="27"/>
                      <a:pt x="31" y="18"/>
                      <a:pt x="25" y="11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1" name="Freeform 5576"/>
              <p:cNvSpPr/>
              <p:nvPr/>
            </p:nvSpPr>
            <p:spPr bwMode="auto">
              <a:xfrm>
                <a:off x="4287" y="2589"/>
                <a:ext cx="97" cy="97"/>
              </a:xfrm>
              <a:custGeom>
                <a:gdLst>
                  <a:gd name="T0" fmla="*/ 30 w 41"/>
                  <a:gd name="T1" fmla="*/ 8 h 41"/>
                  <a:gd name="T2" fmla="*/ 0 w 41"/>
                  <a:gd name="T3" fmla="*/ 41 h 41"/>
                  <a:gd name="T4" fmla="*/ 21 w 41"/>
                  <a:gd name="T5" fmla="*/ 29 h 41"/>
                  <a:gd name="T6" fmla="*/ 30 w 41"/>
                  <a:gd name="T7" fmla="*/ 8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1">
                    <a:moveTo>
                      <a:pt x="30" y="8"/>
                    </a:moveTo>
                    <a:cubicBezTo>
                      <a:pt x="14" y="0"/>
                      <a:pt x="6" y="30"/>
                      <a:pt x="0" y="41"/>
                    </a:cubicBezTo>
                    <a:cubicBezTo>
                      <a:pt x="7" y="38"/>
                      <a:pt x="14" y="34"/>
                      <a:pt x="21" y="29"/>
                    </a:cubicBezTo>
                    <a:cubicBezTo>
                      <a:pt x="25" y="26"/>
                      <a:pt x="41" y="14"/>
                      <a:pt x="30" y="8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2" name="Freeform 5577"/>
              <p:cNvSpPr/>
              <p:nvPr/>
            </p:nvSpPr>
            <p:spPr bwMode="auto">
              <a:xfrm>
                <a:off x="3892" y="2496"/>
                <a:ext cx="75" cy="71"/>
              </a:xfrm>
              <a:custGeom>
                <a:gdLst>
                  <a:gd name="T0" fmla="*/ 9 w 32"/>
                  <a:gd name="T1" fmla="*/ 30 h 30"/>
                  <a:gd name="T2" fmla="*/ 32 w 32"/>
                  <a:gd name="T3" fmla="*/ 17 h 30"/>
                  <a:gd name="T4" fmla="*/ 17 w 32"/>
                  <a:gd name="T5" fmla="*/ 0 h 30"/>
                  <a:gd name="T6" fmla="*/ 15 w 32"/>
                  <a:gd name="T7" fmla="*/ 0 h 30"/>
                  <a:gd name="T8" fmla="*/ 0 w 32"/>
                  <a:gd name="T9" fmla="*/ 14 h 30"/>
                  <a:gd name="T10" fmla="*/ 9 w 32"/>
                  <a:gd name="T11" fmla="*/ 3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0">
                    <a:moveTo>
                      <a:pt x="9" y="30"/>
                    </a:moveTo>
                    <a:cubicBezTo>
                      <a:pt x="13" y="21"/>
                      <a:pt x="22" y="15"/>
                      <a:pt x="32" y="17"/>
                    </a:cubicBezTo>
                    <a:cubicBezTo>
                      <a:pt x="29" y="9"/>
                      <a:pt x="26" y="2"/>
                      <a:pt x="17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5" y="18"/>
                      <a:pt x="8" y="24"/>
                      <a:pt x="9" y="3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3" name="Freeform 5578"/>
              <p:cNvSpPr/>
              <p:nvPr/>
            </p:nvSpPr>
            <p:spPr bwMode="auto">
              <a:xfrm>
                <a:off x="4060" y="2529"/>
                <a:ext cx="73" cy="69"/>
              </a:xfrm>
              <a:custGeom>
                <a:gdLst>
                  <a:gd name="T0" fmla="*/ 6 w 31"/>
                  <a:gd name="T1" fmla="*/ 24 h 29"/>
                  <a:gd name="T2" fmla="*/ 11 w 31"/>
                  <a:gd name="T3" fmla="*/ 27 h 29"/>
                  <a:gd name="T4" fmla="*/ 12 w 31"/>
                  <a:gd name="T5" fmla="*/ 29 h 29"/>
                  <a:gd name="T6" fmla="*/ 31 w 31"/>
                  <a:gd name="T7" fmla="*/ 25 h 29"/>
                  <a:gd name="T8" fmla="*/ 30 w 31"/>
                  <a:gd name="T9" fmla="*/ 15 h 29"/>
                  <a:gd name="T10" fmla="*/ 21 w 31"/>
                  <a:gd name="T11" fmla="*/ 4 h 29"/>
                  <a:gd name="T12" fmla="*/ 0 w 31"/>
                  <a:gd name="T13" fmla="*/ 5 h 29"/>
                  <a:gd name="T14" fmla="*/ 6 w 31"/>
                  <a:gd name="T15" fmla="*/ 24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8">
                    <a:moveTo>
                      <a:pt x="6" y="24"/>
                    </a:moveTo>
                    <a:cubicBezTo>
                      <a:pt x="7" y="25"/>
                      <a:pt x="9" y="26"/>
                      <a:pt x="11" y="27"/>
                    </a:cubicBezTo>
                    <a:cubicBezTo>
                      <a:pt x="11" y="28"/>
                      <a:pt x="12" y="28"/>
                      <a:pt x="12" y="29"/>
                    </a:cubicBezTo>
                    <a:cubicBezTo>
                      <a:pt x="18" y="25"/>
                      <a:pt x="25" y="24"/>
                      <a:pt x="31" y="25"/>
                    </a:cubicBezTo>
                    <a:cubicBezTo>
                      <a:pt x="31" y="22"/>
                      <a:pt x="31" y="18"/>
                      <a:pt x="30" y="15"/>
                    </a:cubicBezTo>
                    <a:cubicBezTo>
                      <a:pt x="28" y="10"/>
                      <a:pt x="26" y="6"/>
                      <a:pt x="21" y="4"/>
                    </a:cubicBezTo>
                    <a:cubicBezTo>
                      <a:pt x="15" y="0"/>
                      <a:pt x="6" y="0"/>
                      <a:pt x="0" y="5"/>
                    </a:cubicBezTo>
                    <a:cubicBezTo>
                      <a:pt x="5" y="10"/>
                      <a:pt x="8" y="17"/>
                      <a:pt x="6" y="24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4" name="Freeform 5579"/>
              <p:cNvSpPr/>
              <p:nvPr/>
            </p:nvSpPr>
            <p:spPr bwMode="auto">
              <a:xfrm>
                <a:off x="3991" y="2527"/>
                <a:ext cx="78" cy="71"/>
              </a:xfrm>
              <a:custGeom>
                <a:gdLst>
                  <a:gd name="T0" fmla="*/ 0 w 33"/>
                  <a:gd name="T1" fmla="*/ 8 h 30"/>
                  <a:gd name="T2" fmla="*/ 0 w 33"/>
                  <a:gd name="T3" fmla="*/ 8 h 30"/>
                  <a:gd name="T4" fmla="*/ 8 w 33"/>
                  <a:gd name="T5" fmla="*/ 20 h 30"/>
                  <a:gd name="T6" fmla="*/ 10 w 33"/>
                  <a:gd name="T7" fmla="*/ 30 h 30"/>
                  <a:gd name="T8" fmla="*/ 32 w 33"/>
                  <a:gd name="T9" fmla="*/ 24 h 30"/>
                  <a:gd name="T10" fmla="*/ 20 w 33"/>
                  <a:gd name="T11" fmla="*/ 3 h 30"/>
                  <a:gd name="T12" fmla="*/ 0 w 33"/>
                  <a:gd name="T13" fmla="*/ 8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0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4" y="11"/>
                      <a:pt x="7" y="15"/>
                      <a:pt x="8" y="20"/>
                    </a:cubicBezTo>
                    <a:cubicBezTo>
                      <a:pt x="9" y="23"/>
                      <a:pt x="10" y="26"/>
                      <a:pt x="10" y="30"/>
                    </a:cubicBezTo>
                    <a:cubicBezTo>
                      <a:pt x="15" y="24"/>
                      <a:pt x="24" y="21"/>
                      <a:pt x="32" y="24"/>
                    </a:cubicBezTo>
                    <a:cubicBezTo>
                      <a:pt x="33" y="16"/>
                      <a:pt x="28" y="6"/>
                      <a:pt x="20" y="3"/>
                    </a:cubicBezTo>
                    <a:cubicBezTo>
                      <a:pt x="13" y="0"/>
                      <a:pt x="4" y="0"/>
                      <a:pt x="0" y="8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5" name="Freeform 5580"/>
              <p:cNvSpPr/>
              <p:nvPr/>
            </p:nvSpPr>
            <p:spPr bwMode="auto">
              <a:xfrm>
                <a:off x="3918" y="2539"/>
                <a:ext cx="92" cy="69"/>
              </a:xfrm>
              <a:custGeom>
                <a:gdLst>
                  <a:gd name="T0" fmla="*/ 34 w 39"/>
                  <a:gd name="T1" fmla="*/ 12 h 29"/>
                  <a:gd name="T2" fmla="*/ 21 w 39"/>
                  <a:gd name="T3" fmla="*/ 2 h 29"/>
                  <a:gd name="T4" fmla="*/ 0 w 39"/>
                  <a:gd name="T5" fmla="*/ 17 h 29"/>
                  <a:gd name="T6" fmla="*/ 36 w 39"/>
                  <a:gd name="T7" fmla="*/ 29 h 29"/>
                  <a:gd name="T8" fmla="*/ 34 w 39"/>
                  <a:gd name="T9" fmla="*/ 12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8">
                    <a:moveTo>
                      <a:pt x="34" y="12"/>
                    </a:moveTo>
                    <a:cubicBezTo>
                      <a:pt x="31" y="7"/>
                      <a:pt x="27" y="3"/>
                      <a:pt x="21" y="2"/>
                    </a:cubicBezTo>
                    <a:cubicBezTo>
                      <a:pt x="10" y="0"/>
                      <a:pt x="3" y="8"/>
                      <a:pt x="0" y="17"/>
                    </a:cubicBezTo>
                    <a:cubicBezTo>
                      <a:pt x="12" y="20"/>
                      <a:pt x="25" y="24"/>
                      <a:pt x="36" y="29"/>
                    </a:cubicBezTo>
                    <a:cubicBezTo>
                      <a:pt x="39" y="24"/>
                      <a:pt x="37" y="16"/>
                      <a:pt x="34" y="1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6" name="Freeform 5581"/>
              <p:cNvSpPr/>
              <p:nvPr/>
            </p:nvSpPr>
            <p:spPr bwMode="auto">
              <a:xfrm>
                <a:off x="3854" y="2536"/>
                <a:ext cx="52" cy="41"/>
              </a:xfrm>
              <a:custGeom>
                <a:gdLst>
                  <a:gd name="T0" fmla="*/ 22 w 22"/>
                  <a:gd name="T1" fmla="*/ 17 h 17"/>
                  <a:gd name="T2" fmla="*/ 14 w 22"/>
                  <a:gd name="T3" fmla="*/ 0 h 17"/>
                  <a:gd name="T4" fmla="*/ 0 w 22"/>
                  <a:gd name="T5" fmla="*/ 14 h 17"/>
                  <a:gd name="T6" fmla="*/ 22 w 22"/>
                  <a:gd name="T7" fmla="*/ 17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7">
                    <a:moveTo>
                      <a:pt x="22" y="17"/>
                    </a:moveTo>
                    <a:cubicBezTo>
                      <a:pt x="22" y="11"/>
                      <a:pt x="19" y="4"/>
                      <a:pt x="14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7" y="15"/>
                      <a:pt x="15" y="16"/>
                      <a:pt x="22" y="1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7" name="Freeform 5582"/>
              <p:cNvSpPr/>
              <p:nvPr/>
            </p:nvSpPr>
            <p:spPr bwMode="auto">
              <a:xfrm>
                <a:off x="3807" y="2579"/>
                <a:ext cx="378" cy="306"/>
              </a:xfrm>
              <a:custGeom>
                <a:gdLst>
                  <a:gd name="T0" fmla="*/ 131 w 160"/>
                  <a:gd name="T1" fmla="*/ 87 h 129"/>
                  <a:gd name="T2" fmla="*/ 143 w 160"/>
                  <a:gd name="T3" fmla="*/ 129 h 129"/>
                  <a:gd name="T4" fmla="*/ 160 w 160"/>
                  <a:gd name="T5" fmla="*/ 112 h 129"/>
                  <a:gd name="T6" fmla="*/ 122 w 160"/>
                  <a:gd name="T7" fmla="*/ 43 h 129"/>
                  <a:gd name="T8" fmla="*/ 38 w 160"/>
                  <a:gd name="T9" fmla="*/ 3 h 129"/>
                  <a:gd name="T10" fmla="*/ 16 w 160"/>
                  <a:gd name="T11" fmla="*/ 0 h 129"/>
                  <a:gd name="T12" fmla="*/ 0 w 160"/>
                  <a:gd name="T13" fmla="*/ 16 h 129"/>
                  <a:gd name="T14" fmla="*/ 2 w 160"/>
                  <a:gd name="T15" fmla="*/ 18 h 129"/>
                  <a:gd name="T16" fmla="*/ 2 w 160"/>
                  <a:gd name="T17" fmla="*/ 18 h 129"/>
                  <a:gd name="T18" fmla="*/ 8 w 160"/>
                  <a:gd name="T19" fmla="*/ 18 h 129"/>
                  <a:gd name="T20" fmla="*/ 131 w 160"/>
                  <a:gd name="T21" fmla="*/ 87 h 1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129">
                    <a:moveTo>
                      <a:pt x="131" y="87"/>
                    </a:moveTo>
                    <a:cubicBezTo>
                      <a:pt x="138" y="100"/>
                      <a:pt x="142" y="115"/>
                      <a:pt x="143" y="129"/>
                    </a:cubicBezTo>
                    <a:cubicBezTo>
                      <a:pt x="160" y="112"/>
                      <a:pt x="160" y="112"/>
                      <a:pt x="160" y="112"/>
                    </a:cubicBezTo>
                    <a:cubicBezTo>
                      <a:pt x="155" y="86"/>
                      <a:pt x="142" y="62"/>
                      <a:pt x="122" y="43"/>
                    </a:cubicBezTo>
                    <a:cubicBezTo>
                      <a:pt x="99" y="21"/>
                      <a:pt x="69" y="8"/>
                      <a:pt x="38" y="3"/>
                    </a:cubicBezTo>
                    <a:cubicBezTo>
                      <a:pt x="31" y="2"/>
                      <a:pt x="23" y="1"/>
                      <a:pt x="16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4" y="18"/>
                      <a:pt x="6" y="18"/>
                      <a:pt x="8" y="18"/>
                    </a:cubicBezTo>
                    <a:cubicBezTo>
                      <a:pt x="57" y="19"/>
                      <a:pt x="107" y="42"/>
                      <a:pt x="131" y="87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8" name="Freeform 5583"/>
              <p:cNvSpPr/>
              <p:nvPr/>
            </p:nvSpPr>
            <p:spPr bwMode="auto">
              <a:xfrm>
                <a:off x="4145" y="2845"/>
                <a:ext cx="40" cy="40"/>
              </a:xfrm>
              <a:custGeom>
                <a:gdLst>
                  <a:gd name="T0" fmla="*/ 40 w 40"/>
                  <a:gd name="T1" fmla="*/ 0 h 40"/>
                  <a:gd name="T2" fmla="*/ 0 w 40"/>
                  <a:gd name="T3" fmla="*/ 40 h 40"/>
                  <a:gd name="T4" fmla="*/ 40 w 40"/>
                  <a:gd name="T5" fmla="*/ 0 h 40"/>
                  <a:gd name="T6" fmla="*/ 40 w 40"/>
                  <a:gd name="T7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0"/>
                    </a:moveTo>
                    <a:lnTo>
                      <a:pt x="0" y="4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9" name="Freeform 5584"/>
              <p:cNvSpPr/>
              <p:nvPr/>
            </p:nvSpPr>
            <p:spPr bwMode="auto">
              <a:xfrm>
                <a:off x="3807" y="2617"/>
                <a:ext cx="4" cy="5"/>
              </a:xfrm>
              <a:custGeom>
                <a:gdLst>
                  <a:gd name="T0" fmla="*/ 4 w 4"/>
                  <a:gd name="T1" fmla="*/ 5 h 5"/>
                  <a:gd name="T2" fmla="*/ 0 w 4"/>
                  <a:gd name="T3" fmla="*/ 0 h 5"/>
                  <a:gd name="T4" fmla="*/ 0 w 4"/>
                  <a:gd name="T5" fmla="*/ 0 h 5"/>
                  <a:gd name="T6" fmla="*/ 4 w 4"/>
                  <a:gd name="T7" fmla="*/ 5 h 5"/>
                  <a:gd name="T8" fmla="*/ 4 w 4"/>
                  <a:gd name="T9" fmla="*/ 5 h 5"/>
                  <a:gd name="T10" fmla="*/ 4 w 4"/>
                  <a:gd name="T11" fmla="*/ 5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0" name="Freeform 5585"/>
              <p:cNvSpPr/>
              <p:nvPr/>
            </p:nvSpPr>
            <p:spPr bwMode="auto">
              <a:xfrm flipH="1">
                <a:off x="3811" y="2622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1" name="Freeform 5586"/>
              <p:cNvSpPr>
                <a:spLocks noEditPoints="1"/>
              </p:cNvSpPr>
              <p:nvPr/>
            </p:nvSpPr>
            <p:spPr bwMode="auto">
              <a:xfrm>
                <a:off x="3984" y="2358"/>
                <a:ext cx="400" cy="359"/>
              </a:xfrm>
              <a:custGeom>
                <a:gdLst>
                  <a:gd name="T0" fmla="*/ 13 w 169"/>
                  <a:gd name="T1" fmla="*/ 36 h 151"/>
                  <a:gd name="T2" fmla="*/ 32 w 169"/>
                  <a:gd name="T3" fmla="*/ 57 h 151"/>
                  <a:gd name="T4" fmla="*/ 35 w 169"/>
                  <a:gd name="T5" fmla="*/ 59 h 151"/>
                  <a:gd name="T6" fmla="*/ 80 w 169"/>
                  <a:gd name="T7" fmla="*/ 94 h 151"/>
                  <a:gd name="T8" fmla="*/ 80 w 169"/>
                  <a:gd name="T9" fmla="*/ 95 h 151"/>
                  <a:gd name="T10" fmla="*/ 82 w 169"/>
                  <a:gd name="T11" fmla="*/ 96 h 151"/>
                  <a:gd name="T12" fmla="*/ 114 w 169"/>
                  <a:gd name="T13" fmla="*/ 111 h 151"/>
                  <a:gd name="T14" fmla="*/ 122 w 169"/>
                  <a:gd name="T15" fmla="*/ 141 h 151"/>
                  <a:gd name="T16" fmla="*/ 123 w 169"/>
                  <a:gd name="T17" fmla="*/ 143 h 151"/>
                  <a:gd name="T18" fmla="*/ 137 w 169"/>
                  <a:gd name="T19" fmla="*/ 149 h 151"/>
                  <a:gd name="T20" fmla="*/ 140 w 169"/>
                  <a:gd name="T21" fmla="*/ 151 h 151"/>
                  <a:gd name="T22" fmla="*/ 142 w 169"/>
                  <a:gd name="T23" fmla="*/ 149 h 151"/>
                  <a:gd name="T24" fmla="*/ 129 w 169"/>
                  <a:gd name="T25" fmla="*/ 141 h 151"/>
                  <a:gd name="T26" fmla="*/ 141 w 169"/>
                  <a:gd name="T27" fmla="*/ 135 h 151"/>
                  <a:gd name="T28" fmla="*/ 156 w 169"/>
                  <a:gd name="T29" fmla="*/ 125 h 151"/>
                  <a:gd name="T30" fmla="*/ 162 w 169"/>
                  <a:gd name="T31" fmla="*/ 104 h 151"/>
                  <a:gd name="T32" fmla="*/ 144 w 169"/>
                  <a:gd name="T33" fmla="*/ 104 h 151"/>
                  <a:gd name="T34" fmla="*/ 126 w 169"/>
                  <a:gd name="T35" fmla="*/ 135 h 151"/>
                  <a:gd name="T36" fmla="*/ 118 w 169"/>
                  <a:gd name="T37" fmla="*/ 110 h 151"/>
                  <a:gd name="T38" fmla="*/ 88 w 169"/>
                  <a:gd name="T39" fmla="*/ 93 h 151"/>
                  <a:gd name="T40" fmla="*/ 113 w 169"/>
                  <a:gd name="T41" fmla="*/ 54 h 151"/>
                  <a:gd name="T42" fmla="*/ 94 w 169"/>
                  <a:gd name="T43" fmla="*/ 56 h 151"/>
                  <a:gd name="T44" fmla="*/ 87 w 169"/>
                  <a:gd name="T45" fmla="*/ 71 h 151"/>
                  <a:gd name="T46" fmla="*/ 83 w 169"/>
                  <a:gd name="T47" fmla="*/ 87 h 151"/>
                  <a:gd name="T48" fmla="*/ 38 w 169"/>
                  <a:gd name="T49" fmla="*/ 54 h 151"/>
                  <a:gd name="T50" fmla="*/ 50 w 169"/>
                  <a:gd name="T51" fmla="*/ 41 h 151"/>
                  <a:gd name="T52" fmla="*/ 59 w 169"/>
                  <a:gd name="T53" fmla="*/ 25 h 151"/>
                  <a:gd name="T54" fmla="*/ 48 w 169"/>
                  <a:gd name="T55" fmla="*/ 3 h 151"/>
                  <a:gd name="T56" fmla="*/ 33 w 169"/>
                  <a:gd name="T57" fmla="*/ 17 h 151"/>
                  <a:gd name="T58" fmla="*/ 32 w 169"/>
                  <a:gd name="T59" fmla="*/ 31 h 151"/>
                  <a:gd name="T60" fmla="*/ 31 w 169"/>
                  <a:gd name="T61" fmla="*/ 46 h 151"/>
                  <a:gd name="T62" fmla="*/ 15 w 169"/>
                  <a:gd name="T63" fmla="*/ 33 h 151"/>
                  <a:gd name="T64" fmla="*/ 4 w 169"/>
                  <a:gd name="T65" fmla="*/ 30 h 151"/>
                  <a:gd name="T66" fmla="*/ 0 w 169"/>
                  <a:gd name="T67" fmla="*/ 34 h 151"/>
                  <a:gd name="T68" fmla="*/ 13 w 169"/>
                  <a:gd name="T69" fmla="*/ 36 h 151"/>
                  <a:gd name="T70" fmla="*/ 158 w 169"/>
                  <a:gd name="T71" fmla="*/ 105 h 151"/>
                  <a:gd name="T72" fmla="*/ 149 w 169"/>
                  <a:gd name="T73" fmla="*/ 126 h 151"/>
                  <a:gd name="T74" fmla="*/ 128 w 169"/>
                  <a:gd name="T75" fmla="*/ 138 h 151"/>
                  <a:gd name="T76" fmla="*/ 158 w 169"/>
                  <a:gd name="T77" fmla="*/ 105 h 151"/>
                  <a:gd name="T78" fmla="*/ 92 w 169"/>
                  <a:gd name="T79" fmla="*/ 68 h 151"/>
                  <a:gd name="T80" fmla="*/ 111 w 169"/>
                  <a:gd name="T81" fmla="*/ 57 h 151"/>
                  <a:gd name="T82" fmla="*/ 104 w 169"/>
                  <a:gd name="T83" fmla="*/ 78 h 151"/>
                  <a:gd name="T84" fmla="*/ 86 w 169"/>
                  <a:gd name="T85" fmla="*/ 91 h 151"/>
                  <a:gd name="T86" fmla="*/ 92 w 169"/>
                  <a:gd name="T87" fmla="*/ 68 h 151"/>
                  <a:gd name="T88" fmla="*/ 35 w 169"/>
                  <a:gd name="T89" fmla="*/ 34 h 151"/>
                  <a:gd name="T90" fmla="*/ 36 w 169"/>
                  <a:gd name="T91" fmla="*/ 23 h 151"/>
                  <a:gd name="T92" fmla="*/ 48 w 169"/>
                  <a:gd name="T93" fmla="*/ 6 h 151"/>
                  <a:gd name="T94" fmla="*/ 53 w 169"/>
                  <a:gd name="T95" fmla="*/ 29 h 151"/>
                  <a:gd name="T96" fmla="*/ 44 w 169"/>
                  <a:gd name="T97" fmla="*/ 43 h 151"/>
                  <a:gd name="T98" fmla="*/ 35 w 169"/>
                  <a:gd name="T99" fmla="*/ 53 h 151"/>
                  <a:gd name="T100" fmla="*/ 35 w 169"/>
                  <a:gd name="T101" fmla="*/ 34 h 1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9" h="151">
                    <a:moveTo>
                      <a:pt x="13" y="36"/>
                    </a:moveTo>
                    <a:cubicBezTo>
                      <a:pt x="21" y="40"/>
                      <a:pt x="31" y="48"/>
                      <a:pt x="32" y="57"/>
                    </a:cubicBezTo>
                    <a:cubicBezTo>
                      <a:pt x="32" y="59"/>
                      <a:pt x="34" y="60"/>
                      <a:pt x="35" y="59"/>
                    </a:cubicBezTo>
                    <a:cubicBezTo>
                      <a:pt x="57" y="49"/>
                      <a:pt x="80" y="73"/>
                      <a:pt x="80" y="94"/>
                    </a:cubicBezTo>
                    <a:cubicBezTo>
                      <a:pt x="80" y="95"/>
                      <a:pt x="80" y="95"/>
                      <a:pt x="80" y="95"/>
                    </a:cubicBezTo>
                    <a:cubicBezTo>
                      <a:pt x="81" y="96"/>
                      <a:pt x="81" y="96"/>
                      <a:pt x="82" y="96"/>
                    </a:cubicBezTo>
                    <a:cubicBezTo>
                      <a:pt x="94" y="97"/>
                      <a:pt x="106" y="102"/>
                      <a:pt x="114" y="111"/>
                    </a:cubicBezTo>
                    <a:cubicBezTo>
                      <a:pt x="120" y="118"/>
                      <a:pt x="124" y="131"/>
                      <a:pt x="122" y="141"/>
                    </a:cubicBezTo>
                    <a:cubicBezTo>
                      <a:pt x="122" y="141"/>
                      <a:pt x="122" y="142"/>
                      <a:pt x="123" y="143"/>
                    </a:cubicBezTo>
                    <a:cubicBezTo>
                      <a:pt x="128" y="145"/>
                      <a:pt x="133" y="146"/>
                      <a:pt x="137" y="149"/>
                    </a:cubicBezTo>
                    <a:cubicBezTo>
                      <a:pt x="138" y="150"/>
                      <a:pt x="139" y="150"/>
                      <a:pt x="140" y="151"/>
                    </a:cubicBezTo>
                    <a:cubicBezTo>
                      <a:pt x="142" y="149"/>
                      <a:pt x="142" y="149"/>
                      <a:pt x="142" y="149"/>
                    </a:cubicBezTo>
                    <a:cubicBezTo>
                      <a:pt x="138" y="145"/>
                      <a:pt x="134" y="143"/>
                      <a:pt x="129" y="141"/>
                    </a:cubicBezTo>
                    <a:cubicBezTo>
                      <a:pt x="134" y="140"/>
                      <a:pt x="138" y="137"/>
                      <a:pt x="141" y="135"/>
                    </a:cubicBezTo>
                    <a:cubicBezTo>
                      <a:pt x="146" y="132"/>
                      <a:pt x="152" y="129"/>
                      <a:pt x="156" y="125"/>
                    </a:cubicBezTo>
                    <a:cubicBezTo>
                      <a:pt x="162" y="121"/>
                      <a:pt x="169" y="111"/>
                      <a:pt x="162" y="104"/>
                    </a:cubicBezTo>
                    <a:cubicBezTo>
                      <a:pt x="158" y="99"/>
                      <a:pt x="149" y="99"/>
                      <a:pt x="144" y="104"/>
                    </a:cubicBezTo>
                    <a:cubicBezTo>
                      <a:pt x="134" y="112"/>
                      <a:pt x="132" y="124"/>
                      <a:pt x="126" y="135"/>
                    </a:cubicBezTo>
                    <a:cubicBezTo>
                      <a:pt x="126" y="126"/>
                      <a:pt x="123" y="116"/>
                      <a:pt x="118" y="110"/>
                    </a:cubicBezTo>
                    <a:cubicBezTo>
                      <a:pt x="110" y="100"/>
                      <a:pt x="99" y="95"/>
                      <a:pt x="88" y="93"/>
                    </a:cubicBezTo>
                    <a:cubicBezTo>
                      <a:pt x="102" y="87"/>
                      <a:pt x="125" y="69"/>
                      <a:pt x="113" y="54"/>
                    </a:cubicBezTo>
                    <a:cubicBezTo>
                      <a:pt x="108" y="48"/>
                      <a:pt x="99" y="50"/>
                      <a:pt x="94" y="56"/>
                    </a:cubicBezTo>
                    <a:cubicBezTo>
                      <a:pt x="91" y="61"/>
                      <a:pt x="89" y="66"/>
                      <a:pt x="87" y="71"/>
                    </a:cubicBezTo>
                    <a:cubicBezTo>
                      <a:pt x="85" y="76"/>
                      <a:pt x="85" y="82"/>
                      <a:pt x="83" y="87"/>
                    </a:cubicBezTo>
                    <a:cubicBezTo>
                      <a:pt x="81" y="67"/>
                      <a:pt x="58" y="50"/>
                      <a:pt x="38" y="54"/>
                    </a:cubicBezTo>
                    <a:cubicBezTo>
                      <a:pt x="42" y="50"/>
                      <a:pt x="47" y="46"/>
                      <a:pt x="50" y="41"/>
                    </a:cubicBezTo>
                    <a:cubicBezTo>
                      <a:pt x="54" y="36"/>
                      <a:pt x="57" y="31"/>
                      <a:pt x="59" y="25"/>
                    </a:cubicBezTo>
                    <a:cubicBezTo>
                      <a:pt x="61" y="15"/>
                      <a:pt x="59" y="5"/>
                      <a:pt x="48" y="3"/>
                    </a:cubicBezTo>
                    <a:cubicBezTo>
                      <a:pt x="39" y="0"/>
                      <a:pt x="34" y="9"/>
                      <a:pt x="33" y="17"/>
                    </a:cubicBezTo>
                    <a:cubicBezTo>
                      <a:pt x="32" y="22"/>
                      <a:pt x="32" y="26"/>
                      <a:pt x="32" y="31"/>
                    </a:cubicBezTo>
                    <a:cubicBezTo>
                      <a:pt x="32" y="35"/>
                      <a:pt x="31" y="41"/>
                      <a:pt x="31" y="46"/>
                    </a:cubicBezTo>
                    <a:cubicBezTo>
                      <a:pt x="27" y="40"/>
                      <a:pt x="21" y="36"/>
                      <a:pt x="15" y="33"/>
                    </a:cubicBezTo>
                    <a:cubicBezTo>
                      <a:pt x="11" y="31"/>
                      <a:pt x="7" y="30"/>
                      <a:pt x="4" y="30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" y="34"/>
                      <a:pt x="9" y="34"/>
                      <a:pt x="13" y="36"/>
                    </a:cubicBezTo>
                    <a:close/>
                    <a:moveTo>
                      <a:pt x="158" y="105"/>
                    </a:moveTo>
                    <a:cubicBezTo>
                      <a:pt x="169" y="111"/>
                      <a:pt x="153" y="123"/>
                      <a:pt x="149" y="126"/>
                    </a:cubicBezTo>
                    <a:cubicBezTo>
                      <a:pt x="142" y="131"/>
                      <a:pt x="135" y="135"/>
                      <a:pt x="128" y="138"/>
                    </a:cubicBezTo>
                    <a:cubicBezTo>
                      <a:pt x="134" y="127"/>
                      <a:pt x="142" y="97"/>
                      <a:pt x="158" y="105"/>
                    </a:cubicBezTo>
                    <a:close/>
                    <a:moveTo>
                      <a:pt x="92" y="68"/>
                    </a:moveTo>
                    <a:cubicBezTo>
                      <a:pt x="95" y="61"/>
                      <a:pt x="103" y="46"/>
                      <a:pt x="111" y="57"/>
                    </a:cubicBezTo>
                    <a:cubicBezTo>
                      <a:pt x="117" y="64"/>
                      <a:pt x="108" y="73"/>
                      <a:pt x="104" y="78"/>
                    </a:cubicBezTo>
                    <a:cubicBezTo>
                      <a:pt x="99" y="83"/>
                      <a:pt x="92" y="87"/>
                      <a:pt x="86" y="91"/>
                    </a:cubicBezTo>
                    <a:cubicBezTo>
                      <a:pt x="88" y="84"/>
                      <a:pt x="89" y="75"/>
                      <a:pt x="92" y="68"/>
                    </a:cubicBezTo>
                    <a:close/>
                    <a:moveTo>
                      <a:pt x="35" y="34"/>
                    </a:moveTo>
                    <a:cubicBezTo>
                      <a:pt x="35" y="30"/>
                      <a:pt x="35" y="27"/>
                      <a:pt x="36" y="23"/>
                    </a:cubicBezTo>
                    <a:cubicBezTo>
                      <a:pt x="36" y="16"/>
                      <a:pt x="38" y="5"/>
                      <a:pt x="48" y="6"/>
                    </a:cubicBezTo>
                    <a:cubicBezTo>
                      <a:pt x="59" y="8"/>
                      <a:pt x="57" y="21"/>
                      <a:pt x="53" y="29"/>
                    </a:cubicBezTo>
                    <a:cubicBezTo>
                      <a:pt x="51" y="34"/>
                      <a:pt x="48" y="39"/>
                      <a:pt x="44" y="43"/>
                    </a:cubicBezTo>
                    <a:cubicBezTo>
                      <a:pt x="42" y="47"/>
                      <a:pt x="38" y="50"/>
                      <a:pt x="35" y="53"/>
                    </a:cubicBezTo>
                    <a:cubicBezTo>
                      <a:pt x="34" y="47"/>
                      <a:pt x="35" y="40"/>
                      <a:pt x="35" y="3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2" name="Freeform 5587"/>
              <p:cNvSpPr/>
              <p:nvPr/>
            </p:nvSpPr>
            <p:spPr bwMode="auto">
              <a:xfrm>
                <a:off x="3811" y="2622"/>
                <a:ext cx="334" cy="273"/>
              </a:xfrm>
              <a:custGeom>
                <a:gdLst>
                  <a:gd name="T0" fmla="*/ 138 w 141"/>
                  <a:gd name="T1" fmla="*/ 115 h 115"/>
                  <a:gd name="T2" fmla="*/ 141 w 141"/>
                  <a:gd name="T3" fmla="*/ 111 h 115"/>
                  <a:gd name="T4" fmla="*/ 141 w 141"/>
                  <a:gd name="T5" fmla="*/ 111 h 115"/>
                  <a:gd name="T6" fmla="*/ 129 w 141"/>
                  <a:gd name="T7" fmla="*/ 69 h 115"/>
                  <a:gd name="T8" fmla="*/ 6 w 141"/>
                  <a:gd name="T9" fmla="*/ 0 h 115"/>
                  <a:gd name="T10" fmla="*/ 0 w 141"/>
                  <a:gd name="T11" fmla="*/ 0 h 115"/>
                  <a:gd name="T12" fmla="*/ 3 w 141"/>
                  <a:gd name="T13" fmla="*/ 4 h 115"/>
                  <a:gd name="T14" fmla="*/ 65 w 141"/>
                  <a:gd name="T15" fmla="*/ 16 h 115"/>
                  <a:gd name="T16" fmla="*/ 138 w 141"/>
                  <a:gd name="T17" fmla="*/ 115 h 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1" h="115">
                    <a:moveTo>
                      <a:pt x="138" y="115"/>
                    </a:moveTo>
                    <a:cubicBezTo>
                      <a:pt x="141" y="111"/>
                      <a:pt x="141" y="111"/>
                      <a:pt x="141" y="111"/>
                    </a:cubicBezTo>
                    <a:cubicBezTo>
                      <a:pt x="141" y="111"/>
                      <a:pt x="141" y="111"/>
                      <a:pt x="141" y="111"/>
                    </a:cubicBezTo>
                    <a:cubicBezTo>
                      <a:pt x="140" y="97"/>
                      <a:pt x="136" y="82"/>
                      <a:pt x="129" y="69"/>
                    </a:cubicBezTo>
                    <a:cubicBezTo>
                      <a:pt x="105" y="24"/>
                      <a:pt x="55" y="1"/>
                      <a:pt x="6" y="0"/>
                    </a:cubicBezTo>
                    <a:cubicBezTo>
                      <a:pt x="4" y="0"/>
                      <a:pt x="2" y="0"/>
                      <a:pt x="0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5" y="4"/>
                      <a:pt x="45" y="8"/>
                      <a:pt x="65" y="16"/>
                    </a:cubicBezTo>
                    <a:cubicBezTo>
                      <a:pt x="105" y="34"/>
                      <a:pt x="135" y="72"/>
                      <a:pt x="138" y="1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3" name="Freeform 5588"/>
              <p:cNvSpPr/>
              <p:nvPr/>
            </p:nvSpPr>
            <p:spPr bwMode="auto">
              <a:xfrm>
                <a:off x="4138" y="2885"/>
                <a:ext cx="7" cy="10"/>
              </a:xfrm>
              <a:custGeom>
                <a:gdLst>
                  <a:gd name="T0" fmla="*/ 7 w 7"/>
                  <a:gd name="T1" fmla="*/ 0 h 10"/>
                  <a:gd name="T2" fmla="*/ 7 w 7"/>
                  <a:gd name="T3" fmla="*/ 0 h 10"/>
                  <a:gd name="T4" fmla="*/ 0 w 7"/>
                  <a:gd name="T5" fmla="*/ 10 h 10"/>
                  <a:gd name="T6" fmla="*/ 0 w 7"/>
                  <a:gd name="T7" fmla="*/ 10 h 10"/>
                  <a:gd name="T8" fmla="*/ 7 w 7"/>
                  <a:gd name="T9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lnTo>
                      <a:pt x="7" y="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4" name="Rectangle 5589"/>
              <p:cNvSpPr>
                <a:spLocks noChangeArrowheads="1"/>
              </p:cNvSpPr>
              <p:nvPr/>
            </p:nvSpPr>
            <p:spPr bwMode="auto">
              <a:xfrm>
                <a:off x="3811" y="2622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5" name="Freeform 5590"/>
              <p:cNvSpPr/>
              <p:nvPr/>
            </p:nvSpPr>
            <p:spPr bwMode="auto">
              <a:xfrm flipH="1">
                <a:off x="3811" y="2622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6" name="Freeform 5591"/>
              <p:cNvSpPr/>
              <p:nvPr/>
            </p:nvSpPr>
            <p:spPr bwMode="auto">
              <a:xfrm>
                <a:off x="3811" y="2622"/>
                <a:ext cx="7" cy="9"/>
              </a:xfrm>
              <a:custGeom>
                <a:gdLst>
                  <a:gd name="T0" fmla="*/ 0 w 3"/>
                  <a:gd name="T1" fmla="*/ 0 h 4"/>
                  <a:gd name="T2" fmla="*/ 0 w 3"/>
                  <a:gd name="T3" fmla="*/ 0 h 4"/>
                  <a:gd name="T4" fmla="*/ 0 w 3"/>
                  <a:gd name="T5" fmla="*/ 0 h 4"/>
                  <a:gd name="T6" fmla="*/ 3 w 3"/>
                  <a:gd name="T7" fmla="*/ 4 h 4"/>
                  <a:gd name="T8" fmla="*/ 0 w 3"/>
                  <a:gd name="T9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4"/>
                      <a:pt x="3" y="4"/>
                      <a:pt x="3" y="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7" name="Freeform 5592"/>
              <p:cNvSpPr/>
              <p:nvPr/>
            </p:nvSpPr>
            <p:spPr bwMode="auto">
              <a:xfrm flipH="1">
                <a:off x="3811" y="2622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8" name="Freeform 5593"/>
              <p:cNvSpPr>
                <a:spLocks noEditPoints="1"/>
              </p:cNvSpPr>
              <p:nvPr/>
            </p:nvSpPr>
            <p:spPr bwMode="auto">
              <a:xfrm>
                <a:off x="3844" y="2465"/>
                <a:ext cx="445" cy="380"/>
              </a:xfrm>
              <a:custGeom>
                <a:gdLst>
                  <a:gd name="T0" fmla="*/ 144 w 188"/>
                  <a:gd name="T1" fmla="*/ 160 h 160"/>
                  <a:gd name="T2" fmla="*/ 160 w 188"/>
                  <a:gd name="T3" fmla="*/ 145 h 160"/>
                  <a:gd name="T4" fmla="*/ 167 w 188"/>
                  <a:gd name="T5" fmla="*/ 138 h 160"/>
                  <a:gd name="T6" fmla="*/ 163 w 188"/>
                  <a:gd name="T7" fmla="*/ 133 h 160"/>
                  <a:gd name="T8" fmla="*/ 185 w 188"/>
                  <a:gd name="T9" fmla="*/ 119 h 160"/>
                  <a:gd name="T10" fmla="*/ 188 w 188"/>
                  <a:gd name="T11" fmla="*/ 117 h 160"/>
                  <a:gd name="T12" fmla="*/ 168 w 188"/>
                  <a:gd name="T13" fmla="*/ 107 h 160"/>
                  <a:gd name="T14" fmla="*/ 168 w 188"/>
                  <a:gd name="T15" fmla="*/ 93 h 160"/>
                  <a:gd name="T16" fmla="*/ 137 w 188"/>
                  <a:gd name="T17" fmla="*/ 67 h 160"/>
                  <a:gd name="T18" fmla="*/ 132 w 188"/>
                  <a:gd name="T19" fmla="*/ 59 h 160"/>
                  <a:gd name="T20" fmla="*/ 114 w 188"/>
                  <a:gd name="T21" fmla="*/ 28 h 160"/>
                  <a:gd name="T22" fmla="*/ 83 w 188"/>
                  <a:gd name="T23" fmla="*/ 26 h 160"/>
                  <a:gd name="T24" fmla="*/ 66 w 188"/>
                  <a:gd name="T25" fmla="*/ 4 h 160"/>
                  <a:gd name="T26" fmla="*/ 40 w 188"/>
                  <a:gd name="T27" fmla="*/ 11 h 160"/>
                  <a:gd name="T28" fmla="*/ 35 w 188"/>
                  <a:gd name="T29" fmla="*/ 13 h 160"/>
                  <a:gd name="T30" fmla="*/ 52 w 188"/>
                  <a:gd name="T31" fmla="*/ 30 h 160"/>
                  <a:gd name="T32" fmla="*/ 20 w 188"/>
                  <a:gd name="T33" fmla="*/ 27 h 160"/>
                  <a:gd name="T34" fmla="*/ 26 w 188"/>
                  <a:gd name="T35" fmla="*/ 47 h 160"/>
                  <a:gd name="T36" fmla="*/ 0 w 188"/>
                  <a:gd name="T37" fmla="*/ 48 h 160"/>
                  <a:gd name="T38" fmla="*/ 106 w 188"/>
                  <a:gd name="T39" fmla="*/ 91 h 160"/>
                  <a:gd name="T40" fmla="*/ 71 w 188"/>
                  <a:gd name="T41" fmla="*/ 62 h 160"/>
                  <a:gd name="T42" fmla="*/ 103 w 188"/>
                  <a:gd name="T43" fmla="*/ 82 h 160"/>
                  <a:gd name="T44" fmla="*/ 147 w 188"/>
                  <a:gd name="T45" fmla="*/ 153 h 160"/>
                  <a:gd name="T46" fmla="*/ 157 w 188"/>
                  <a:gd name="T47" fmla="*/ 131 h 160"/>
                  <a:gd name="T48" fmla="*/ 160 w 188"/>
                  <a:gd name="T49" fmla="*/ 131 h 160"/>
                  <a:gd name="T50" fmla="*/ 144 w 188"/>
                  <a:gd name="T51" fmla="*/ 104 h 160"/>
                  <a:gd name="T52" fmla="*/ 164 w 188"/>
                  <a:gd name="T53" fmla="*/ 105 h 160"/>
                  <a:gd name="T54" fmla="*/ 138 w 188"/>
                  <a:gd name="T55" fmla="*/ 71 h 160"/>
                  <a:gd name="T56" fmla="*/ 159 w 188"/>
                  <a:gd name="T57" fmla="*/ 77 h 160"/>
                  <a:gd name="T58" fmla="*/ 142 w 188"/>
                  <a:gd name="T59" fmla="*/ 92 h 160"/>
                  <a:gd name="T60" fmla="*/ 136 w 188"/>
                  <a:gd name="T61" fmla="*/ 85 h 160"/>
                  <a:gd name="T62" fmla="*/ 140 w 188"/>
                  <a:gd name="T63" fmla="*/ 104 h 160"/>
                  <a:gd name="T64" fmla="*/ 116 w 188"/>
                  <a:gd name="T65" fmla="*/ 95 h 160"/>
                  <a:gd name="T66" fmla="*/ 135 w 188"/>
                  <a:gd name="T67" fmla="*/ 89 h 160"/>
                  <a:gd name="T68" fmla="*/ 129 w 188"/>
                  <a:gd name="T69" fmla="*/ 60 h 160"/>
                  <a:gd name="T70" fmla="*/ 109 w 188"/>
                  <a:gd name="T71" fmla="*/ 80 h 160"/>
                  <a:gd name="T72" fmla="*/ 129 w 188"/>
                  <a:gd name="T73" fmla="*/ 60 h 160"/>
                  <a:gd name="T74" fmla="*/ 121 w 188"/>
                  <a:gd name="T75" fmla="*/ 42 h 160"/>
                  <a:gd name="T76" fmla="*/ 103 w 188"/>
                  <a:gd name="T77" fmla="*/ 56 h 160"/>
                  <a:gd name="T78" fmla="*/ 97 w 188"/>
                  <a:gd name="T79" fmla="*/ 51 h 160"/>
                  <a:gd name="T80" fmla="*/ 112 w 188"/>
                  <a:gd name="T81" fmla="*/ 31 h 160"/>
                  <a:gd name="T82" fmla="*/ 94 w 188"/>
                  <a:gd name="T83" fmla="*/ 50 h 160"/>
                  <a:gd name="T84" fmla="*/ 70 w 188"/>
                  <a:gd name="T85" fmla="*/ 46 h 160"/>
                  <a:gd name="T86" fmla="*/ 62 w 188"/>
                  <a:gd name="T87" fmla="*/ 34 h 160"/>
                  <a:gd name="T88" fmla="*/ 43 w 188"/>
                  <a:gd name="T89" fmla="*/ 12 h 160"/>
                  <a:gd name="T90" fmla="*/ 78 w 188"/>
                  <a:gd name="T91" fmla="*/ 24 h 160"/>
                  <a:gd name="T92" fmla="*/ 56 w 188"/>
                  <a:gd name="T93" fmla="*/ 31 h 160"/>
                  <a:gd name="T94" fmla="*/ 43 w 188"/>
                  <a:gd name="T95" fmla="*/ 12 h 160"/>
                  <a:gd name="T96" fmla="*/ 65 w 188"/>
                  <a:gd name="T97" fmla="*/ 43 h 160"/>
                  <a:gd name="T98" fmla="*/ 31 w 188"/>
                  <a:gd name="T99" fmla="*/ 48 h 1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8" h="160">
                    <a:moveTo>
                      <a:pt x="106" y="91"/>
                    </a:moveTo>
                    <a:cubicBezTo>
                      <a:pt x="126" y="110"/>
                      <a:pt x="139" y="134"/>
                      <a:pt x="144" y="160"/>
                    </a:cubicBezTo>
                    <a:cubicBezTo>
                      <a:pt x="160" y="145"/>
                      <a:pt x="160" y="145"/>
                      <a:pt x="160" y="145"/>
                    </a:cubicBezTo>
                    <a:cubicBezTo>
                      <a:pt x="160" y="145"/>
                      <a:pt x="160" y="145"/>
                      <a:pt x="160" y="145"/>
                    </a:cubicBezTo>
                    <a:cubicBezTo>
                      <a:pt x="161" y="142"/>
                      <a:pt x="161" y="139"/>
                      <a:pt x="161" y="137"/>
                    </a:cubicBezTo>
                    <a:cubicBezTo>
                      <a:pt x="163" y="137"/>
                      <a:pt x="165" y="137"/>
                      <a:pt x="167" y="138"/>
                    </a:cubicBezTo>
                    <a:cubicBezTo>
                      <a:pt x="170" y="135"/>
                      <a:pt x="170" y="135"/>
                      <a:pt x="170" y="135"/>
                    </a:cubicBezTo>
                    <a:cubicBezTo>
                      <a:pt x="167" y="134"/>
                      <a:pt x="165" y="133"/>
                      <a:pt x="163" y="133"/>
                    </a:cubicBezTo>
                    <a:cubicBezTo>
                      <a:pt x="169" y="127"/>
                      <a:pt x="171" y="119"/>
                      <a:pt x="169" y="110"/>
                    </a:cubicBezTo>
                    <a:cubicBezTo>
                      <a:pt x="176" y="110"/>
                      <a:pt x="182" y="114"/>
                      <a:pt x="185" y="119"/>
                    </a:cubicBezTo>
                    <a:cubicBezTo>
                      <a:pt x="188" y="117"/>
                      <a:pt x="188" y="117"/>
                      <a:pt x="188" y="117"/>
                    </a:cubicBezTo>
                    <a:cubicBezTo>
                      <a:pt x="188" y="117"/>
                      <a:pt x="188" y="117"/>
                      <a:pt x="188" y="117"/>
                    </a:cubicBezTo>
                    <a:cubicBezTo>
                      <a:pt x="183" y="111"/>
                      <a:pt x="176" y="107"/>
                      <a:pt x="169" y="107"/>
                    </a:cubicBezTo>
                    <a:cubicBezTo>
                      <a:pt x="169" y="107"/>
                      <a:pt x="168" y="107"/>
                      <a:pt x="168" y="107"/>
                    </a:cubicBezTo>
                    <a:cubicBezTo>
                      <a:pt x="167" y="105"/>
                      <a:pt x="166" y="103"/>
                      <a:pt x="165" y="101"/>
                    </a:cubicBezTo>
                    <a:cubicBezTo>
                      <a:pt x="167" y="99"/>
                      <a:pt x="167" y="96"/>
                      <a:pt x="168" y="93"/>
                    </a:cubicBezTo>
                    <a:cubicBezTo>
                      <a:pt x="168" y="88"/>
                      <a:pt x="167" y="83"/>
                      <a:pt x="165" y="79"/>
                    </a:cubicBezTo>
                    <a:cubicBezTo>
                      <a:pt x="160" y="70"/>
                      <a:pt x="147" y="64"/>
                      <a:pt x="137" y="67"/>
                    </a:cubicBezTo>
                    <a:cubicBezTo>
                      <a:pt x="137" y="67"/>
                      <a:pt x="137" y="68"/>
                      <a:pt x="137" y="68"/>
                    </a:cubicBezTo>
                    <a:cubicBezTo>
                      <a:pt x="136" y="64"/>
                      <a:pt x="134" y="61"/>
                      <a:pt x="132" y="59"/>
                    </a:cubicBezTo>
                    <a:cubicBezTo>
                      <a:pt x="130" y="56"/>
                      <a:pt x="127" y="54"/>
                      <a:pt x="125" y="53"/>
                    </a:cubicBezTo>
                    <a:cubicBezTo>
                      <a:pt x="126" y="43"/>
                      <a:pt x="123" y="34"/>
                      <a:pt x="114" y="28"/>
                    </a:cubicBezTo>
                    <a:cubicBezTo>
                      <a:pt x="106" y="23"/>
                      <a:pt x="96" y="24"/>
                      <a:pt x="89" y="29"/>
                    </a:cubicBezTo>
                    <a:cubicBezTo>
                      <a:pt x="87" y="28"/>
                      <a:pt x="85" y="27"/>
                      <a:pt x="83" y="26"/>
                    </a:cubicBezTo>
                    <a:cubicBezTo>
                      <a:pt x="82" y="25"/>
                      <a:pt x="81" y="25"/>
                      <a:pt x="81" y="25"/>
                    </a:cubicBezTo>
                    <a:cubicBezTo>
                      <a:pt x="82" y="15"/>
                      <a:pt x="75" y="7"/>
                      <a:pt x="66" y="4"/>
                    </a:cubicBezTo>
                    <a:cubicBezTo>
                      <a:pt x="57" y="0"/>
                      <a:pt x="46" y="2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9" y="11"/>
                      <a:pt x="38" y="10"/>
                      <a:pt x="38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6" y="13"/>
                      <a:pt x="37" y="13"/>
                    </a:cubicBezTo>
                    <a:cubicBezTo>
                      <a:pt x="46" y="15"/>
                      <a:pt x="49" y="22"/>
                      <a:pt x="52" y="30"/>
                    </a:cubicBezTo>
                    <a:cubicBezTo>
                      <a:pt x="42" y="28"/>
                      <a:pt x="33" y="34"/>
                      <a:pt x="29" y="43"/>
                    </a:cubicBezTo>
                    <a:cubicBezTo>
                      <a:pt x="28" y="37"/>
                      <a:pt x="25" y="31"/>
                      <a:pt x="20" y="27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23" y="34"/>
                      <a:pt x="26" y="41"/>
                      <a:pt x="26" y="47"/>
                    </a:cubicBezTo>
                    <a:cubicBezTo>
                      <a:pt x="19" y="46"/>
                      <a:pt x="11" y="45"/>
                      <a:pt x="4" y="44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7" y="49"/>
                      <a:pt x="15" y="50"/>
                      <a:pt x="22" y="51"/>
                    </a:cubicBezTo>
                    <a:cubicBezTo>
                      <a:pt x="53" y="56"/>
                      <a:pt x="83" y="69"/>
                      <a:pt x="106" y="91"/>
                    </a:cubicBezTo>
                    <a:close/>
                    <a:moveTo>
                      <a:pt x="103" y="82"/>
                    </a:moveTo>
                    <a:cubicBezTo>
                      <a:pt x="94" y="74"/>
                      <a:pt x="83" y="67"/>
                      <a:pt x="71" y="62"/>
                    </a:cubicBezTo>
                    <a:cubicBezTo>
                      <a:pt x="77" y="52"/>
                      <a:pt x="88" y="49"/>
                      <a:pt x="98" y="56"/>
                    </a:cubicBezTo>
                    <a:cubicBezTo>
                      <a:pt x="105" y="60"/>
                      <a:pt x="110" y="76"/>
                      <a:pt x="103" y="82"/>
                    </a:cubicBezTo>
                    <a:close/>
                    <a:moveTo>
                      <a:pt x="147" y="153"/>
                    </a:moveTo>
                    <a:cubicBezTo>
                      <a:pt x="147" y="153"/>
                      <a:pt x="147" y="153"/>
                      <a:pt x="147" y="153"/>
                    </a:cubicBezTo>
                    <a:cubicBezTo>
                      <a:pt x="144" y="143"/>
                      <a:pt x="140" y="132"/>
                      <a:pt x="135" y="123"/>
                    </a:cubicBezTo>
                    <a:cubicBezTo>
                      <a:pt x="143" y="120"/>
                      <a:pt x="154" y="123"/>
                      <a:pt x="157" y="131"/>
                    </a:cubicBezTo>
                    <a:cubicBezTo>
                      <a:pt x="160" y="139"/>
                      <a:pt x="156" y="152"/>
                      <a:pt x="147" y="153"/>
                    </a:cubicBezTo>
                    <a:close/>
                    <a:moveTo>
                      <a:pt x="160" y="131"/>
                    </a:moveTo>
                    <a:cubicBezTo>
                      <a:pt x="157" y="121"/>
                      <a:pt x="146" y="116"/>
                      <a:pt x="137" y="119"/>
                    </a:cubicBezTo>
                    <a:cubicBezTo>
                      <a:pt x="141" y="114"/>
                      <a:pt x="144" y="110"/>
                      <a:pt x="144" y="104"/>
                    </a:cubicBezTo>
                    <a:cubicBezTo>
                      <a:pt x="145" y="101"/>
                      <a:pt x="144" y="98"/>
                      <a:pt x="143" y="95"/>
                    </a:cubicBezTo>
                    <a:cubicBezTo>
                      <a:pt x="151" y="93"/>
                      <a:pt x="159" y="98"/>
                      <a:pt x="164" y="105"/>
                    </a:cubicBezTo>
                    <a:cubicBezTo>
                      <a:pt x="170" y="114"/>
                      <a:pt x="167" y="123"/>
                      <a:pt x="160" y="131"/>
                    </a:cubicBezTo>
                    <a:close/>
                    <a:moveTo>
                      <a:pt x="138" y="71"/>
                    </a:moveTo>
                    <a:cubicBezTo>
                      <a:pt x="138" y="71"/>
                      <a:pt x="138" y="71"/>
                      <a:pt x="138" y="71"/>
                    </a:cubicBezTo>
                    <a:cubicBezTo>
                      <a:pt x="146" y="68"/>
                      <a:pt x="154" y="72"/>
                      <a:pt x="159" y="77"/>
                    </a:cubicBezTo>
                    <a:cubicBezTo>
                      <a:pt x="164" y="82"/>
                      <a:pt x="167" y="92"/>
                      <a:pt x="163" y="98"/>
                    </a:cubicBezTo>
                    <a:cubicBezTo>
                      <a:pt x="158" y="92"/>
                      <a:pt x="150" y="89"/>
                      <a:pt x="142" y="92"/>
                    </a:cubicBezTo>
                    <a:cubicBezTo>
                      <a:pt x="141" y="90"/>
                      <a:pt x="139" y="88"/>
                      <a:pt x="138" y="87"/>
                    </a:cubicBezTo>
                    <a:cubicBezTo>
                      <a:pt x="137" y="86"/>
                      <a:pt x="137" y="85"/>
                      <a:pt x="136" y="85"/>
                    </a:cubicBezTo>
                    <a:cubicBezTo>
                      <a:pt x="138" y="81"/>
                      <a:pt x="139" y="76"/>
                      <a:pt x="138" y="71"/>
                    </a:cubicBezTo>
                    <a:close/>
                    <a:moveTo>
                      <a:pt x="140" y="104"/>
                    </a:moveTo>
                    <a:cubicBezTo>
                      <a:pt x="140" y="110"/>
                      <a:pt x="136" y="114"/>
                      <a:pt x="132" y="118"/>
                    </a:cubicBezTo>
                    <a:cubicBezTo>
                      <a:pt x="128" y="110"/>
                      <a:pt x="122" y="103"/>
                      <a:pt x="116" y="95"/>
                    </a:cubicBezTo>
                    <a:cubicBezTo>
                      <a:pt x="113" y="92"/>
                      <a:pt x="110" y="89"/>
                      <a:pt x="107" y="86"/>
                    </a:cubicBezTo>
                    <a:cubicBezTo>
                      <a:pt x="115" y="79"/>
                      <a:pt x="128" y="83"/>
                      <a:pt x="135" y="89"/>
                    </a:cubicBezTo>
                    <a:cubicBezTo>
                      <a:pt x="139" y="93"/>
                      <a:pt x="141" y="98"/>
                      <a:pt x="140" y="104"/>
                    </a:cubicBezTo>
                    <a:close/>
                    <a:moveTo>
                      <a:pt x="129" y="60"/>
                    </a:moveTo>
                    <a:cubicBezTo>
                      <a:pt x="135" y="66"/>
                      <a:pt x="137" y="76"/>
                      <a:pt x="134" y="83"/>
                    </a:cubicBezTo>
                    <a:cubicBezTo>
                      <a:pt x="126" y="78"/>
                      <a:pt x="117" y="77"/>
                      <a:pt x="109" y="80"/>
                    </a:cubicBezTo>
                    <a:cubicBezTo>
                      <a:pt x="111" y="74"/>
                      <a:pt x="109" y="64"/>
                      <a:pt x="105" y="58"/>
                    </a:cubicBezTo>
                    <a:cubicBezTo>
                      <a:pt x="113" y="54"/>
                      <a:pt x="122" y="53"/>
                      <a:pt x="129" y="60"/>
                    </a:cubicBezTo>
                    <a:close/>
                    <a:moveTo>
                      <a:pt x="112" y="31"/>
                    </a:moveTo>
                    <a:cubicBezTo>
                      <a:pt x="117" y="33"/>
                      <a:pt x="119" y="37"/>
                      <a:pt x="121" y="42"/>
                    </a:cubicBezTo>
                    <a:cubicBezTo>
                      <a:pt x="122" y="45"/>
                      <a:pt x="122" y="49"/>
                      <a:pt x="122" y="52"/>
                    </a:cubicBezTo>
                    <a:cubicBezTo>
                      <a:pt x="116" y="51"/>
                      <a:pt x="109" y="52"/>
                      <a:pt x="103" y="56"/>
                    </a:cubicBezTo>
                    <a:cubicBezTo>
                      <a:pt x="103" y="55"/>
                      <a:pt x="102" y="55"/>
                      <a:pt x="102" y="54"/>
                    </a:cubicBezTo>
                    <a:cubicBezTo>
                      <a:pt x="100" y="53"/>
                      <a:pt x="98" y="52"/>
                      <a:pt x="97" y="51"/>
                    </a:cubicBezTo>
                    <a:cubicBezTo>
                      <a:pt x="99" y="44"/>
                      <a:pt x="96" y="37"/>
                      <a:pt x="91" y="32"/>
                    </a:cubicBezTo>
                    <a:cubicBezTo>
                      <a:pt x="97" y="27"/>
                      <a:pt x="106" y="27"/>
                      <a:pt x="112" y="31"/>
                    </a:cubicBezTo>
                    <a:close/>
                    <a:moveTo>
                      <a:pt x="82" y="29"/>
                    </a:moveTo>
                    <a:cubicBezTo>
                      <a:pt x="90" y="32"/>
                      <a:pt x="95" y="42"/>
                      <a:pt x="94" y="50"/>
                    </a:cubicBezTo>
                    <a:cubicBezTo>
                      <a:pt x="86" y="47"/>
                      <a:pt x="77" y="50"/>
                      <a:pt x="72" y="56"/>
                    </a:cubicBezTo>
                    <a:cubicBezTo>
                      <a:pt x="72" y="52"/>
                      <a:pt x="71" y="49"/>
                      <a:pt x="70" y="46"/>
                    </a:cubicBezTo>
                    <a:cubicBezTo>
                      <a:pt x="69" y="41"/>
                      <a:pt x="66" y="37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6" y="26"/>
                      <a:pt x="75" y="26"/>
                      <a:pt x="82" y="29"/>
                    </a:cubicBezTo>
                    <a:close/>
                    <a:moveTo>
                      <a:pt x="43" y="12"/>
                    </a:moveTo>
                    <a:cubicBezTo>
                      <a:pt x="48" y="6"/>
                      <a:pt x="56" y="4"/>
                      <a:pt x="64" y="6"/>
                    </a:cubicBezTo>
                    <a:cubicBezTo>
                      <a:pt x="73" y="9"/>
                      <a:pt x="77" y="16"/>
                      <a:pt x="78" y="24"/>
                    </a:cubicBezTo>
                    <a:cubicBezTo>
                      <a:pt x="70" y="23"/>
                      <a:pt x="63" y="25"/>
                      <a:pt x="59" y="32"/>
                    </a:cubicBezTo>
                    <a:cubicBezTo>
                      <a:pt x="58" y="31"/>
                      <a:pt x="57" y="31"/>
                      <a:pt x="56" y="31"/>
                    </a:cubicBezTo>
                    <a:cubicBezTo>
                      <a:pt x="56" y="31"/>
                      <a:pt x="56" y="31"/>
                      <a:pt x="55" y="31"/>
                    </a:cubicBezTo>
                    <a:cubicBezTo>
                      <a:pt x="55" y="23"/>
                      <a:pt x="50" y="16"/>
                      <a:pt x="43" y="12"/>
                    </a:cubicBezTo>
                    <a:close/>
                    <a:moveTo>
                      <a:pt x="52" y="33"/>
                    </a:moveTo>
                    <a:cubicBezTo>
                      <a:pt x="58" y="34"/>
                      <a:pt x="62" y="38"/>
                      <a:pt x="65" y="43"/>
                    </a:cubicBezTo>
                    <a:cubicBezTo>
                      <a:pt x="68" y="47"/>
                      <a:pt x="70" y="55"/>
                      <a:pt x="67" y="60"/>
                    </a:cubicBezTo>
                    <a:cubicBezTo>
                      <a:pt x="56" y="55"/>
                      <a:pt x="43" y="51"/>
                      <a:pt x="31" y="48"/>
                    </a:cubicBezTo>
                    <a:cubicBezTo>
                      <a:pt x="34" y="39"/>
                      <a:pt x="41" y="31"/>
                      <a:pt x="52" y="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9" name="Freeform 5594"/>
              <p:cNvSpPr/>
              <p:nvPr/>
            </p:nvSpPr>
            <p:spPr bwMode="auto">
              <a:xfrm>
                <a:off x="4282" y="2743"/>
                <a:ext cx="7" cy="5"/>
              </a:xfrm>
              <a:custGeom>
                <a:gdLst>
                  <a:gd name="T0" fmla="*/ 7 w 7"/>
                  <a:gd name="T1" fmla="*/ 0 h 5"/>
                  <a:gd name="T2" fmla="*/ 0 w 7"/>
                  <a:gd name="T3" fmla="*/ 5 h 5"/>
                  <a:gd name="T4" fmla="*/ 7 w 7"/>
                  <a:gd name="T5" fmla="*/ 0 h 5"/>
                  <a:gd name="T6" fmla="*/ 7 w 7"/>
                  <a:gd name="T7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0" name="Freeform 5595"/>
              <p:cNvSpPr/>
              <p:nvPr/>
            </p:nvSpPr>
            <p:spPr bwMode="auto">
              <a:xfrm>
                <a:off x="4239" y="2786"/>
                <a:ext cx="8" cy="7"/>
              </a:xfrm>
              <a:custGeom>
                <a:gdLst>
                  <a:gd name="T0" fmla="*/ 8 w 8"/>
                  <a:gd name="T1" fmla="*/ 0 h 7"/>
                  <a:gd name="T2" fmla="*/ 0 w 8"/>
                  <a:gd name="T3" fmla="*/ 7 h 7"/>
                  <a:gd name="T4" fmla="*/ 0 w 8"/>
                  <a:gd name="T5" fmla="*/ 7 h 7"/>
                  <a:gd name="T6" fmla="*/ 8 w 8"/>
                  <a:gd name="T7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1" name="Freeform 5596"/>
              <p:cNvSpPr/>
              <p:nvPr/>
            </p:nvSpPr>
            <p:spPr bwMode="auto">
              <a:xfrm>
                <a:off x="3691" y="2503"/>
                <a:ext cx="101" cy="100"/>
              </a:xfrm>
              <a:custGeom>
                <a:gdLst>
                  <a:gd name="T0" fmla="*/ 0 w 43"/>
                  <a:gd name="T1" fmla="*/ 36 h 42"/>
                  <a:gd name="T2" fmla="*/ 43 w 43"/>
                  <a:gd name="T3" fmla="*/ 42 h 42"/>
                  <a:gd name="T4" fmla="*/ 0 w 43"/>
                  <a:gd name="T5" fmla="*/ 0 h 42"/>
                  <a:gd name="T6" fmla="*/ 0 w 43"/>
                  <a:gd name="T7" fmla="*/ 36 h 4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42">
                    <a:moveTo>
                      <a:pt x="0" y="36"/>
                    </a:moveTo>
                    <a:cubicBezTo>
                      <a:pt x="14" y="40"/>
                      <a:pt x="28" y="42"/>
                      <a:pt x="43" y="4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2" name="Freeform 5597"/>
              <p:cNvSpPr/>
              <p:nvPr/>
            </p:nvSpPr>
            <p:spPr bwMode="auto">
              <a:xfrm>
                <a:off x="3691" y="2667"/>
                <a:ext cx="28" cy="66"/>
              </a:xfrm>
              <a:custGeom>
                <a:gdLst>
                  <a:gd name="T0" fmla="*/ 3 w 12"/>
                  <a:gd name="T1" fmla="*/ 0 h 28"/>
                  <a:gd name="T2" fmla="*/ 0 w 12"/>
                  <a:gd name="T3" fmla="*/ 5 h 28"/>
                  <a:gd name="T4" fmla="*/ 0 w 12"/>
                  <a:gd name="T5" fmla="*/ 28 h 28"/>
                  <a:gd name="T6" fmla="*/ 12 w 12"/>
                  <a:gd name="T7" fmla="*/ 16 h 28"/>
                  <a:gd name="T8" fmla="*/ 3 w 12"/>
                  <a:gd name="T9" fmla="*/ 0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3" y="0"/>
                    </a:moveTo>
                    <a:cubicBezTo>
                      <a:pt x="2" y="2"/>
                      <a:pt x="1" y="4"/>
                      <a:pt x="0" y="5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2"/>
                      <a:pt x="4" y="6"/>
                      <a:pt x="3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3" name="Freeform 5598"/>
              <p:cNvSpPr/>
              <p:nvPr/>
            </p:nvSpPr>
            <p:spPr bwMode="auto">
              <a:xfrm>
                <a:off x="3691" y="2655"/>
                <a:ext cx="2" cy="7"/>
              </a:xfrm>
              <a:custGeom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4" name="Freeform 5599"/>
              <p:cNvSpPr/>
              <p:nvPr/>
            </p:nvSpPr>
            <p:spPr bwMode="auto">
              <a:xfrm>
                <a:off x="3705" y="2657"/>
                <a:ext cx="52" cy="43"/>
              </a:xfrm>
              <a:custGeom>
                <a:gdLst>
                  <a:gd name="T0" fmla="*/ 8 w 22"/>
                  <a:gd name="T1" fmla="*/ 18 h 18"/>
                  <a:gd name="T2" fmla="*/ 22 w 22"/>
                  <a:gd name="T3" fmla="*/ 3 h 18"/>
                  <a:gd name="T4" fmla="*/ 0 w 22"/>
                  <a:gd name="T5" fmla="*/ 0 h 18"/>
                  <a:gd name="T6" fmla="*/ 8 w 22"/>
                  <a:gd name="T7" fmla="*/ 18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8">
                    <a:moveTo>
                      <a:pt x="8" y="18"/>
                    </a:moveTo>
                    <a:cubicBezTo>
                      <a:pt x="22" y="3"/>
                      <a:pt x="22" y="3"/>
                      <a:pt x="22" y="3"/>
                    </a:cubicBezTo>
                    <a:cubicBezTo>
                      <a:pt x="15" y="3"/>
                      <a:pt x="8" y="1"/>
                      <a:pt x="0" y="0"/>
                    </a:cubicBezTo>
                    <a:cubicBezTo>
                      <a:pt x="0" y="6"/>
                      <a:pt x="3" y="14"/>
                      <a:pt x="8" y="18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5" name="Freeform 5600"/>
              <p:cNvSpPr/>
              <p:nvPr/>
            </p:nvSpPr>
            <p:spPr bwMode="auto">
              <a:xfrm>
                <a:off x="3691" y="2598"/>
                <a:ext cx="116" cy="57"/>
              </a:xfrm>
              <a:custGeom>
                <a:gdLst>
                  <a:gd name="T0" fmla="*/ 47 w 49"/>
                  <a:gd name="T1" fmla="*/ 7 h 24"/>
                  <a:gd name="T2" fmla="*/ 46 w 49"/>
                  <a:gd name="T3" fmla="*/ 6 h 24"/>
                  <a:gd name="T4" fmla="*/ 40 w 49"/>
                  <a:gd name="T5" fmla="*/ 6 h 24"/>
                  <a:gd name="T6" fmla="*/ 0 w 49"/>
                  <a:gd name="T7" fmla="*/ 0 h 24"/>
                  <a:gd name="T8" fmla="*/ 0 w 49"/>
                  <a:gd name="T9" fmla="*/ 19 h 24"/>
                  <a:gd name="T10" fmla="*/ 10 w 49"/>
                  <a:gd name="T11" fmla="*/ 21 h 24"/>
                  <a:gd name="T12" fmla="*/ 33 w 49"/>
                  <a:gd name="T13" fmla="*/ 24 h 24"/>
                  <a:gd name="T14" fmla="*/ 49 w 49"/>
                  <a:gd name="T15" fmla="*/ 8 h 24"/>
                  <a:gd name="T16" fmla="*/ 47 w 49"/>
                  <a:gd name="T17" fmla="*/ 7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4">
                    <a:moveTo>
                      <a:pt x="47" y="7"/>
                    </a:moveTo>
                    <a:cubicBezTo>
                      <a:pt x="46" y="6"/>
                      <a:pt x="46" y="6"/>
                      <a:pt x="46" y="6"/>
                    </a:cubicBezTo>
                    <a:cubicBezTo>
                      <a:pt x="44" y="6"/>
                      <a:pt x="42" y="6"/>
                      <a:pt x="40" y="6"/>
                    </a:cubicBezTo>
                    <a:cubicBezTo>
                      <a:pt x="26" y="6"/>
                      <a:pt x="13" y="4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" y="20"/>
                      <a:pt x="7" y="21"/>
                      <a:pt x="10" y="21"/>
                    </a:cubicBezTo>
                    <a:cubicBezTo>
                      <a:pt x="18" y="22"/>
                      <a:pt x="25" y="23"/>
                      <a:pt x="33" y="24"/>
                    </a:cubicBezTo>
                    <a:cubicBezTo>
                      <a:pt x="49" y="8"/>
                      <a:pt x="49" y="8"/>
                      <a:pt x="49" y="8"/>
                    </a:cubicBezTo>
                    <a:lnTo>
                      <a:pt x="47" y="7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6" name="Freeform 5601"/>
              <p:cNvSpPr/>
              <p:nvPr/>
            </p:nvSpPr>
            <p:spPr bwMode="auto">
              <a:xfrm>
                <a:off x="3691" y="2589"/>
                <a:ext cx="109" cy="23"/>
              </a:xfrm>
              <a:custGeom>
                <a:gdLst>
                  <a:gd name="T0" fmla="*/ 0 w 46"/>
                  <a:gd name="T1" fmla="*/ 0 h 10"/>
                  <a:gd name="T2" fmla="*/ 0 w 46"/>
                  <a:gd name="T3" fmla="*/ 4 h 10"/>
                  <a:gd name="T4" fmla="*/ 40 w 46"/>
                  <a:gd name="T5" fmla="*/ 10 h 10"/>
                  <a:gd name="T6" fmla="*/ 46 w 46"/>
                  <a:gd name="T7" fmla="*/ 10 h 10"/>
                  <a:gd name="T8" fmla="*/ 43 w 46"/>
                  <a:gd name="T9" fmla="*/ 6 h 10"/>
                  <a:gd name="T10" fmla="*/ 0 w 46"/>
                  <a:gd name="T11" fmla="*/ 0 h 1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10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3" y="8"/>
                      <a:pt x="26" y="10"/>
                      <a:pt x="40" y="10"/>
                    </a:cubicBezTo>
                    <a:cubicBezTo>
                      <a:pt x="42" y="10"/>
                      <a:pt x="44" y="10"/>
                      <a:pt x="46" y="10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28" y="6"/>
                      <a:pt x="14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7" name="Freeform 5602"/>
              <p:cNvSpPr/>
              <p:nvPr/>
            </p:nvSpPr>
            <p:spPr bwMode="auto">
              <a:xfrm>
                <a:off x="3691" y="2643"/>
                <a:ext cx="78" cy="62"/>
              </a:xfrm>
              <a:custGeom>
                <a:gdLst>
                  <a:gd name="T0" fmla="*/ 0 w 33"/>
                  <a:gd name="T1" fmla="*/ 0 h 26"/>
                  <a:gd name="T2" fmla="*/ 0 w 33"/>
                  <a:gd name="T3" fmla="*/ 5 h 26"/>
                  <a:gd name="T4" fmla="*/ 1 w 33"/>
                  <a:gd name="T5" fmla="*/ 5 h 26"/>
                  <a:gd name="T6" fmla="*/ 0 w 33"/>
                  <a:gd name="T7" fmla="*/ 8 h 26"/>
                  <a:gd name="T8" fmla="*/ 0 w 33"/>
                  <a:gd name="T9" fmla="*/ 15 h 26"/>
                  <a:gd name="T10" fmla="*/ 3 w 33"/>
                  <a:gd name="T11" fmla="*/ 10 h 26"/>
                  <a:gd name="T12" fmla="*/ 12 w 33"/>
                  <a:gd name="T13" fmla="*/ 26 h 26"/>
                  <a:gd name="T14" fmla="*/ 14 w 33"/>
                  <a:gd name="T15" fmla="*/ 24 h 26"/>
                  <a:gd name="T16" fmla="*/ 6 w 33"/>
                  <a:gd name="T17" fmla="*/ 6 h 26"/>
                  <a:gd name="T18" fmla="*/ 28 w 33"/>
                  <a:gd name="T19" fmla="*/ 9 h 26"/>
                  <a:gd name="T20" fmla="*/ 33 w 33"/>
                  <a:gd name="T21" fmla="*/ 5 h 26"/>
                  <a:gd name="T22" fmla="*/ 10 w 33"/>
                  <a:gd name="T23" fmla="*/ 2 h 26"/>
                  <a:gd name="T24" fmla="*/ 0 w 33"/>
                  <a:gd name="T25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6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7"/>
                      <a:pt x="0" y="8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4"/>
                      <a:pt x="2" y="12"/>
                      <a:pt x="3" y="10"/>
                    </a:cubicBezTo>
                    <a:cubicBezTo>
                      <a:pt x="4" y="16"/>
                      <a:pt x="7" y="22"/>
                      <a:pt x="12" y="26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9" y="20"/>
                      <a:pt x="6" y="12"/>
                      <a:pt x="6" y="6"/>
                    </a:cubicBezTo>
                    <a:cubicBezTo>
                      <a:pt x="14" y="7"/>
                      <a:pt x="21" y="9"/>
                      <a:pt x="28" y="9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25" y="4"/>
                      <a:pt x="18" y="3"/>
                      <a:pt x="10" y="2"/>
                    </a:cubicBezTo>
                    <a:cubicBezTo>
                      <a:pt x="7" y="2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8" name="Freeform 5603"/>
              <p:cNvSpPr/>
              <p:nvPr/>
            </p:nvSpPr>
            <p:spPr bwMode="auto">
              <a:xfrm>
                <a:off x="3691" y="2356"/>
                <a:ext cx="101" cy="247"/>
              </a:xfrm>
              <a:custGeom>
                <a:gdLst>
                  <a:gd name="T0" fmla="*/ 0 w 43"/>
                  <a:gd name="T1" fmla="*/ 0 h 104"/>
                  <a:gd name="T2" fmla="*/ 0 w 43"/>
                  <a:gd name="T3" fmla="*/ 62 h 104"/>
                  <a:gd name="T4" fmla="*/ 43 w 43"/>
                  <a:gd name="T5" fmla="*/ 104 h 104"/>
                  <a:gd name="T6" fmla="*/ 30 w 43"/>
                  <a:gd name="T7" fmla="*/ 43 h 104"/>
                  <a:gd name="T8" fmla="*/ 0 w 43"/>
                  <a:gd name="T9" fmla="*/ 0 h 10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04">
                    <a:moveTo>
                      <a:pt x="0" y="0"/>
                    </a:moveTo>
                    <a:cubicBezTo>
                      <a:pt x="0" y="62"/>
                      <a:pt x="0" y="62"/>
                      <a:pt x="0" y="62"/>
                    </a:cubicBezTo>
                    <a:cubicBezTo>
                      <a:pt x="43" y="104"/>
                      <a:pt x="43" y="104"/>
                      <a:pt x="43" y="104"/>
                    </a:cubicBezTo>
                    <a:cubicBezTo>
                      <a:pt x="42" y="83"/>
                      <a:pt x="39" y="62"/>
                      <a:pt x="30" y="43"/>
                    </a:cubicBezTo>
                    <a:cubicBezTo>
                      <a:pt x="23" y="27"/>
                      <a:pt x="13" y="12"/>
                      <a:pt x="0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9" name="Freeform 5604"/>
              <p:cNvSpPr/>
              <p:nvPr/>
            </p:nvSpPr>
            <p:spPr bwMode="auto">
              <a:xfrm>
                <a:off x="3691" y="2503"/>
                <a:ext cx="101" cy="100"/>
              </a:xfrm>
              <a:custGeom>
                <a:gdLst>
                  <a:gd name="T0" fmla="*/ 0 w 101"/>
                  <a:gd name="T1" fmla="*/ 0 h 100"/>
                  <a:gd name="T2" fmla="*/ 101 w 101"/>
                  <a:gd name="T3" fmla="*/ 100 h 100"/>
                  <a:gd name="T4" fmla="*/ 0 w 101"/>
                  <a:gd name="T5" fmla="*/ 0 h 100"/>
                  <a:gd name="T6" fmla="*/ 0 w 101"/>
                  <a:gd name="T7" fmla="*/ 0 h 10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0" h="100">
                    <a:moveTo>
                      <a:pt x="0" y="0"/>
                    </a:moveTo>
                    <a:lnTo>
                      <a:pt x="101" y="10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0" name="Freeform 5605"/>
              <p:cNvSpPr/>
              <p:nvPr/>
            </p:nvSpPr>
            <p:spPr bwMode="auto">
              <a:xfrm>
                <a:off x="3766" y="2290"/>
                <a:ext cx="64" cy="40"/>
              </a:xfrm>
              <a:custGeom>
                <a:gdLst>
                  <a:gd name="T0" fmla="*/ 0 w 27"/>
                  <a:gd name="T1" fmla="*/ 13 h 17"/>
                  <a:gd name="T2" fmla="*/ 22 w 27"/>
                  <a:gd name="T3" fmla="*/ 17 h 17"/>
                  <a:gd name="T4" fmla="*/ 25 w 27"/>
                  <a:gd name="T5" fmla="*/ 0 h 17"/>
                  <a:gd name="T6" fmla="*/ 2 w 27"/>
                  <a:gd name="T7" fmla="*/ 0 h 17"/>
                  <a:gd name="T8" fmla="*/ 0 w 27"/>
                  <a:gd name="T9" fmla="*/ 13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7">
                    <a:moveTo>
                      <a:pt x="0" y="13"/>
                    </a:moveTo>
                    <a:cubicBezTo>
                      <a:pt x="7" y="10"/>
                      <a:pt x="16" y="13"/>
                      <a:pt x="22" y="17"/>
                    </a:cubicBezTo>
                    <a:cubicBezTo>
                      <a:pt x="25" y="11"/>
                      <a:pt x="27" y="5"/>
                      <a:pt x="2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9"/>
                      <a:pt x="0" y="1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1" name="Freeform 5606"/>
              <p:cNvSpPr/>
              <p:nvPr/>
            </p:nvSpPr>
            <p:spPr bwMode="auto">
              <a:xfrm>
                <a:off x="3714" y="2290"/>
                <a:ext cx="50" cy="35"/>
              </a:xfrm>
              <a:custGeom>
                <a:gdLst>
                  <a:gd name="T0" fmla="*/ 7 w 21"/>
                  <a:gd name="T1" fmla="*/ 6 h 15"/>
                  <a:gd name="T2" fmla="*/ 17 w 21"/>
                  <a:gd name="T3" fmla="*/ 15 h 15"/>
                  <a:gd name="T4" fmla="*/ 20 w 21"/>
                  <a:gd name="T5" fmla="*/ 0 h 15"/>
                  <a:gd name="T6" fmla="*/ 0 w 21"/>
                  <a:gd name="T7" fmla="*/ 0 h 15"/>
                  <a:gd name="T8" fmla="*/ 7 w 21"/>
                  <a:gd name="T9" fmla="*/ 6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5">
                    <a:moveTo>
                      <a:pt x="7" y="6"/>
                    </a:moveTo>
                    <a:cubicBezTo>
                      <a:pt x="11" y="8"/>
                      <a:pt x="14" y="12"/>
                      <a:pt x="17" y="15"/>
                    </a:cubicBezTo>
                    <a:cubicBezTo>
                      <a:pt x="20" y="10"/>
                      <a:pt x="21" y="5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5" y="3"/>
                      <a:pt x="7" y="6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2" name="Freeform 5607"/>
              <p:cNvSpPr/>
              <p:nvPr/>
            </p:nvSpPr>
            <p:spPr bwMode="auto">
              <a:xfrm>
                <a:off x="3762" y="2318"/>
                <a:ext cx="78" cy="90"/>
              </a:xfrm>
              <a:custGeom>
                <a:gdLst>
                  <a:gd name="T0" fmla="*/ 27 w 33"/>
                  <a:gd name="T1" fmla="*/ 12 h 38"/>
                  <a:gd name="T2" fmla="*/ 0 w 33"/>
                  <a:gd name="T3" fmla="*/ 7 h 38"/>
                  <a:gd name="T4" fmla="*/ 21 w 33"/>
                  <a:gd name="T5" fmla="*/ 38 h 38"/>
                  <a:gd name="T6" fmla="*/ 27 w 33"/>
                  <a:gd name="T7" fmla="*/ 12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38">
                    <a:moveTo>
                      <a:pt x="27" y="12"/>
                    </a:moveTo>
                    <a:cubicBezTo>
                      <a:pt x="23" y="5"/>
                      <a:pt x="7" y="0"/>
                      <a:pt x="0" y="7"/>
                    </a:cubicBezTo>
                    <a:cubicBezTo>
                      <a:pt x="9" y="16"/>
                      <a:pt x="15" y="27"/>
                      <a:pt x="21" y="38"/>
                    </a:cubicBezTo>
                    <a:cubicBezTo>
                      <a:pt x="31" y="33"/>
                      <a:pt x="33" y="22"/>
                      <a:pt x="27" y="1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3" name="Freeform 5608"/>
              <p:cNvSpPr/>
              <p:nvPr/>
            </p:nvSpPr>
            <p:spPr bwMode="auto">
              <a:xfrm>
                <a:off x="3882" y="2394"/>
                <a:ext cx="67" cy="83"/>
              </a:xfrm>
              <a:custGeom>
                <a:gdLst>
                  <a:gd name="T0" fmla="*/ 0 w 28"/>
                  <a:gd name="T1" fmla="*/ 19 h 35"/>
                  <a:gd name="T2" fmla="*/ 1 w 28"/>
                  <a:gd name="T3" fmla="*/ 22 h 35"/>
                  <a:gd name="T4" fmla="*/ 1 w 28"/>
                  <a:gd name="T5" fmla="*/ 22 h 35"/>
                  <a:gd name="T6" fmla="*/ 20 w 28"/>
                  <a:gd name="T7" fmla="*/ 35 h 35"/>
                  <a:gd name="T8" fmla="*/ 26 w 28"/>
                  <a:gd name="T9" fmla="*/ 14 h 35"/>
                  <a:gd name="T10" fmla="*/ 8 w 28"/>
                  <a:gd name="T11" fmla="*/ 0 h 35"/>
                  <a:gd name="T12" fmla="*/ 0 w 28"/>
                  <a:gd name="T13" fmla="*/ 19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35">
                    <a:moveTo>
                      <a:pt x="0" y="19"/>
                    </a:moveTo>
                    <a:cubicBezTo>
                      <a:pt x="0" y="20"/>
                      <a:pt x="1" y="21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9" y="23"/>
                      <a:pt x="16" y="28"/>
                      <a:pt x="20" y="35"/>
                    </a:cubicBezTo>
                    <a:cubicBezTo>
                      <a:pt x="26" y="30"/>
                      <a:pt x="28" y="22"/>
                      <a:pt x="26" y="14"/>
                    </a:cubicBezTo>
                    <a:cubicBezTo>
                      <a:pt x="23" y="5"/>
                      <a:pt x="16" y="1"/>
                      <a:pt x="8" y="0"/>
                    </a:cubicBezTo>
                    <a:cubicBezTo>
                      <a:pt x="9" y="7"/>
                      <a:pt x="7" y="15"/>
                      <a:pt x="0" y="19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4" name="Freeform 5609"/>
              <p:cNvSpPr/>
              <p:nvPr/>
            </p:nvSpPr>
            <p:spPr bwMode="auto">
              <a:xfrm>
                <a:off x="3939" y="2299"/>
                <a:ext cx="114" cy="59"/>
              </a:xfrm>
              <a:custGeom>
                <a:gdLst>
                  <a:gd name="T0" fmla="*/ 19 w 48"/>
                  <a:gd name="T1" fmla="*/ 23 h 25"/>
                  <a:gd name="T2" fmla="*/ 30 w 48"/>
                  <a:gd name="T3" fmla="*/ 23 h 25"/>
                  <a:gd name="T4" fmla="*/ 47 w 48"/>
                  <a:gd name="T5" fmla="*/ 11 h 25"/>
                  <a:gd name="T6" fmla="*/ 24 w 48"/>
                  <a:gd name="T7" fmla="*/ 5 h 25"/>
                  <a:gd name="T8" fmla="*/ 9 w 48"/>
                  <a:gd name="T9" fmla="*/ 14 h 25"/>
                  <a:gd name="T10" fmla="*/ 0 w 48"/>
                  <a:gd name="T11" fmla="*/ 23 h 25"/>
                  <a:gd name="T12" fmla="*/ 19 w 48"/>
                  <a:gd name="T13" fmla="*/ 23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25">
                    <a:moveTo>
                      <a:pt x="19" y="23"/>
                    </a:moveTo>
                    <a:cubicBezTo>
                      <a:pt x="23" y="23"/>
                      <a:pt x="26" y="23"/>
                      <a:pt x="30" y="23"/>
                    </a:cubicBezTo>
                    <a:cubicBezTo>
                      <a:pt x="37" y="23"/>
                      <a:pt x="48" y="21"/>
                      <a:pt x="47" y="11"/>
                    </a:cubicBezTo>
                    <a:cubicBezTo>
                      <a:pt x="45" y="0"/>
                      <a:pt x="32" y="2"/>
                      <a:pt x="24" y="5"/>
                    </a:cubicBezTo>
                    <a:cubicBezTo>
                      <a:pt x="19" y="7"/>
                      <a:pt x="14" y="11"/>
                      <a:pt x="9" y="14"/>
                    </a:cubicBezTo>
                    <a:cubicBezTo>
                      <a:pt x="6" y="17"/>
                      <a:pt x="3" y="21"/>
                      <a:pt x="0" y="23"/>
                    </a:cubicBezTo>
                    <a:cubicBezTo>
                      <a:pt x="6" y="25"/>
                      <a:pt x="13" y="23"/>
                      <a:pt x="19" y="23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5" name="Freeform 5610"/>
              <p:cNvSpPr/>
              <p:nvPr/>
            </p:nvSpPr>
            <p:spPr bwMode="auto">
              <a:xfrm>
                <a:off x="3870" y="2290"/>
                <a:ext cx="114" cy="199"/>
              </a:xfrm>
              <a:custGeom>
                <a:gdLst>
                  <a:gd name="T0" fmla="*/ 9 w 48"/>
                  <a:gd name="T1" fmla="*/ 8 h 84"/>
                  <a:gd name="T2" fmla="*/ 7 w 48"/>
                  <a:gd name="T3" fmla="*/ 33 h 84"/>
                  <a:gd name="T4" fmla="*/ 11 w 48"/>
                  <a:gd name="T5" fmla="*/ 39 h 84"/>
                  <a:gd name="T6" fmla="*/ 12 w 48"/>
                  <a:gd name="T7" fmla="*/ 41 h 84"/>
                  <a:gd name="T8" fmla="*/ 33 w 48"/>
                  <a:gd name="T9" fmla="*/ 55 h 84"/>
                  <a:gd name="T10" fmla="*/ 26 w 48"/>
                  <a:gd name="T11" fmla="*/ 82 h 84"/>
                  <a:gd name="T12" fmla="*/ 26 w 48"/>
                  <a:gd name="T13" fmla="*/ 82 h 84"/>
                  <a:gd name="T14" fmla="*/ 27 w 48"/>
                  <a:gd name="T15" fmla="*/ 84 h 84"/>
                  <a:gd name="T16" fmla="*/ 48 w 48"/>
                  <a:gd name="T17" fmla="*/ 63 h 84"/>
                  <a:gd name="T18" fmla="*/ 45 w 48"/>
                  <a:gd name="T19" fmla="*/ 50 h 84"/>
                  <a:gd name="T20" fmla="*/ 24 w 48"/>
                  <a:gd name="T21" fmla="*/ 31 h 84"/>
                  <a:gd name="T22" fmla="*/ 23 w 48"/>
                  <a:gd name="T23" fmla="*/ 28 h 84"/>
                  <a:gd name="T24" fmla="*/ 19 w 48"/>
                  <a:gd name="T25" fmla="*/ 0 h 84"/>
                  <a:gd name="T26" fmla="*/ 0 w 48"/>
                  <a:gd name="T27" fmla="*/ 0 h 84"/>
                  <a:gd name="T28" fmla="*/ 9 w 48"/>
                  <a:gd name="T29" fmla="*/ 8 h 8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84">
                    <a:moveTo>
                      <a:pt x="9" y="8"/>
                    </a:moveTo>
                    <a:cubicBezTo>
                      <a:pt x="14" y="15"/>
                      <a:pt x="13" y="26"/>
                      <a:pt x="7" y="33"/>
                    </a:cubicBezTo>
                    <a:cubicBezTo>
                      <a:pt x="9" y="35"/>
                      <a:pt x="10" y="37"/>
                      <a:pt x="11" y="39"/>
                    </a:cubicBezTo>
                    <a:cubicBezTo>
                      <a:pt x="11" y="40"/>
                      <a:pt x="12" y="40"/>
                      <a:pt x="12" y="41"/>
                    </a:cubicBezTo>
                    <a:cubicBezTo>
                      <a:pt x="21" y="40"/>
                      <a:pt x="30" y="47"/>
                      <a:pt x="33" y="55"/>
                    </a:cubicBezTo>
                    <a:cubicBezTo>
                      <a:pt x="37" y="65"/>
                      <a:pt x="34" y="76"/>
                      <a:pt x="26" y="82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6" y="83"/>
                      <a:pt x="26" y="83"/>
                      <a:pt x="27" y="84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48" y="59"/>
                      <a:pt x="47" y="54"/>
                      <a:pt x="45" y="50"/>
                    </a:cubicBezTo>
                    <a:cubicBezTo>
                      <a:pt x="42" y="41"/>
                      <a:pt x="34" y="32"/>
                      <a:pt x="24" y="31"/>
                    </a:cubicBezTo>
                    <a:cubicBezTo>
                      <a:pt x="23" y="30"/>
                      <a:pt x="22" y="29"/>
                      <a:pt x="23" y="28"/>
                    </a:cubicBezTo>
                    <a:cubicBezTo>
                      <a:pt x="27" y="18"/>
                      <a:pt x="25" y="8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"/>
                      <a:pt x="6" y="4"/>
                      <a:pt x="9" y="8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6" name="Freeform 5611"/>
              <p:cNvSpPr/>
              <p:nvPr/>
            </p:nvSpPr>
            <p:spPr bwMode="auto">
              <a:xfrm>
                <a:off x="3854" y="2453"/>
                <a:ext cx="73" cy="76"/>
              </a:xfrm>
              <a:custGeom>
                <a:gdLst>
                  <a:gd name="T0" fmla="*/ 14 w 31"/>
                  <a:gd name="T1" fmla="*/ 0 h 32"/>
                  <a:gd name="T2" fmla="*/ 0 w 31"/>
                  <a:gd name="T3" fmla="*/ 24 h 32"/>
                  <a:gd name="T4" fmla="*/ 16 w 31"/>
                  <a:gd name="T5" fmla="*/ 32 h 32"/>
                  <a:gd name="T6" fmla="*/ 31 w 31"/>
                  <a:gd name="T7" fmla="*/ 18 h 32"/>
                  <a:gd name="T8" fmla="*/ 31 w 31"/>
                  <a:gd name="T9" fmla="*/ 16 h 32"/>
                  <a:gd name="T10" fmla="*/ 14 w 31"/>
                  <a:gd name="T11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2">
                    <a:moveTo>
                      <a:pt x="14" y="0"/>
                    </a:moveTo>
                    <a:cubicBezTo>
                      <a:pt x="15" y="11"/>
                      <a:pt x="10" y="19"/>
                      <a:pt x="0" y="24"/>
                    </a:cubicBezTo>
                    <a:cubicBezTo>
                      <a:pt x="7" y="24"/>
                      <a:pt x="13" y="28"/>
                      <a:pt x="16" y="32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ubicBezTo>
                      <a:pt x="29" y="7"/>
                      <a:pt x="21" y="3"/>
                      <a:pt x="14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7" name="Freeform 5612"/>
              <p:cNvSpPr/>
              <p:nvPr/>
            </p:nvSpPr>
            <p:spPr bwMode="auto">
              <a:xfrm>
                <a:off x="3826" y="2287"/>
                <a:ext cx="68" cy="76"/>
              </a:xfrm>
              <a:custGeom>
                <a:gdLst>
                  <a:gd name="T0" fmla="*/ 0 w 29"/>
                  <a:gd name="T1" fmla="*/ 20 h 32"/>
                  <a:gd name="T2" fmla="*/ 1 w 29"/>
                  <a:gd name="T3" fmla="*/ 21 h 32"/>
                  <a:gd name="T4" fmla="*/ 5 w 29"/>
                  <a:gd name="T5" fmla="*/ 26 h 32"/>
                  <a:gd name="T6" fmla="*/ 24 w 29"/>
                  <a:gd name="T7" fmla="*/ 32 h 32"/>
                  <a:gd name="T8" fmla="*/ 25 w 29"/>
                  <a:gd name="T9" fmla="*/ 10 h 32"/>
                  <a:gd name="T10" fmla="*/ 14 w 29"/>
                  <a:gd name="T11" fmla="*/ 2 h 32"/>
                  <a:gd name="T12" fmla="*/ 3 w 29"/>
                  <a:gd name="T13" fmla="*/ 1 h 32"/>
                  <a:gd name="T14" fmla="*/ 0 w 29"/>
                  <a:gd name="T15" fmla="*/ 2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2">
                    <a:moveTo>
                      <a:pt x="0" y="20"/>
                    </a:moveTo>
                    <a:cubicBezTo>
                      <a:pt x="0" y="20"/>
                      <a:pt x="1" y="21"/>
                      <a:pt x="1" y="21"/>
                    </a:cubicBezTo>
                    <a:cubicBezTo>
                      <a:pt x="3" y="23"/>
                      <a:pt x="4" y="24"/>
                      <a:pt x="5" y="26"/>
                    </a:cubicBezTo>
                    <a:cubicBezTo>
                      <a:pt x="11" y="24"/>
                      <a:pt x="19" y="27"/>
                      <a:pt x="24" y="32"/>
                    </a:cubicBezTo>
                    <a:cubicBezTo>
                      <a:pt x="29" y="25"/>
                      <a:pt x="28" y="17"/>
                      <a:pt x="25" y="10"/>
                    </a:cubicBezTo>
                    <a:cubicBezTo>
                      <a:pt x="23" y="6"/>
                      <a:pt x="18" y="4"/>
                      <a:pt x="14" y="2"/>
                    </a:cubicBezTo>
                    <a:cubicBezTo>
                      <a:pt x="11" y="0"/>
                      <a:pt x="7" y="1"/>
                      <a:pt x="3" y="1"/>
                    </a:cubicBezTo>
                    <a:cubicBezTo>
                      <a:pt x="5" y="7"/>
                      <a:pt x="3" y="13"/>
                      <a:pt x="0" y="20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8" name="Freeform 5613"/>
              <p:cNvSpPr/>
              <p:nvPr/>
            </p:nvSpPr>
            <p:spPr bwMode="auto">
              <a:xfrm>
                <a:off x="3826" y="2354"/>
                <a:ext cx="70" cy="78"/>
              </a:xfrm>
              <a:custGeom>
                <a:gdLst>
                  <a:gd name="T0" fmla="*/ 10 w 30"/>
                  <a:gd name="T1" fmla="*/ 24 h 33"/>
                  <a:gd name="T2" fmla="*/ 22 w 30"/>
                  <a:gd name="T3" fmla="*/ 33 h 33"/>
                  <a:gd name="T4" fmla="*/ 22 w 30"/>
                  <a:gd name="T5" fmla="*/ 33 h 33"/>
                  <a:gd name="T6" fmla="*/ 27 w 30"/>
                  <a:gd name="T7" fmla="*/ 12 h 33"/>
                  <a:gd name="T8" fmla="*/ 6 w 30"/>
                  <a:gd name="T9" fmla="*/ 1 h 33"/>
                  <a:gd name="T10" fmla="*/ 0 w 30"/>
                  <a:gd name="T11" fmla="*/ 23 h 33"/>
                  <a:gd name="T12" fmla="*/ 10 w 30"/>
                  <a:gd name="T13" fmla="*/ 24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33">
                    <a:moveTo>
                      <a:pt x="10" y="24"/>
                    </a:moveTo>
                    <a:cubicBezTo>
                      <a:pt x="15" y="26"/>
                      <a:pt x="19" y="29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30" y="29"/>
                      <a:pt x="30" y="19"/>
                      <a:pt x="27" y="12"/>
                    </a:cubicBezTo>
                    <a:cubicBezTo>
                      <a:pt x="23" y="5"/>
                      <a:pt x="14" y="0"/>
                      <a:pt x="6" y="1"/>
                    </a:cubicBezTo>
                    <a:cubicBezTo>
                      <a:pt x="9" y="9"/>
                      <a:pt x="6" y="17"/>
                      <a:pt x="0" y="23"/>
                    </a:cubicBezTo>
                    <a:cubicBezTo>
                      <a:pt x="4" y="23"/>
                      <a:pt x="7" y="24"/>
                      <a:pt x="10" y="24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9" name="Freeform 5614"/>
              <p:cNvSpPr/>
              <p:nvPr/>
            </p:nvSpPr>
            <p:spPr bwMode="auto">
              <a:xfrm>
                <a:off x="3816" y="2411"/>
                <a:ext cx="66" cy="95"/>
              </a:xfrm>
              <a:custGeom>
                <a:gdLst>
                  <a:gd name="T0" fmla="*/ 27 w 28"/>
                  <a:gd name="T1" fmla="*/ 19 h 40"/>
                  <a:gd name="T2" fmla="*/ 17 w 28"/>
                  <a:gd name="T3" fmla="*/ 5 h 40"/>
                  <a:gd name="T4" fmla="*/ 0 w 28"/>
                  <a:gd name="T5" fmla="*/ 3 h 40"/>
                  <a:gd name="T6" fmla="*/ 11 w 28"/>
                  <a:gd name="T7" fmla="*/ 40 h 40"/>
                  <a:gd name="T8" fmla="*/ 27 w 28"/>
                  <a:gd name="T9" fmla="*/ 19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0">
                    <a:moveTo>
                      <a:pt x="27" y="19"/>
                    </a:moveTo>
                    <a:cubicBezTo>
                      <a:pt x="26" y="13"/>
                      <a:pt x="22" y="8"/>
                      <a:pt x="17" y="5"/>
                    </a:cubicBezTo>
                    <a:cubicBezTo>
                      <a:pt x="12" y="3"/>
                      <a:pt x="4" y="0"/>
                      <a:pt x="0" y="3"/>
                    </a:cubicBezTo>
                    <a:cubicBezTo>
                      <a:pt x="5" y="15"/>
                      <a:pt x="9" y="27"/>
                      <a:pt x="11" y="40"/>
                    </a:cubicBezTo>
                    <a:cubicBezTo>
                      <a:pt x="21" y="37"/>
                      <a:pt x="28" y="29"/>
                      <a:pt x="27" y="19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0" name="Freeform 5615"/>
              <p:cNvSpPr/>
              <p:nvPr/>
            </p:nvSpPr>
            <p:spPr bwMode="auto">
              <a:xfrm>
                <a:off x="3844" y="2517"/>
                <a:ext cx="43" cy="53"/>
              </a:xfrm>
              <a:custGeom>
                <a:gdLst>
                  <a:gd name="T0" fmla="*/ 0 w 18"/>
                  <a:gd name="T1" fmla="*/ 0 h 22"/>
                  <a:gd name="T2" fmla="*/ 4 w 18"/>
                  <a:gd name="T3" fmla="*/ 22 h 22"/>
                  <a:gd name="T4" fmla="*/ 18 w 18"/>
                  <a:gd name="T5" fmla="*/ 8 h 22"/>
                  <a:gd name="T6" fmla="*/ 0 w 18"/>
                  <a:gd name="T7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2">
                    <a:moveTo>
                      <a:pt x="0" y="0"/>
                    </a:moveTo>
                    <a:cubicBezTo>
                      <a:pt x="2" y="7"/>
                      <a:pt x="3" y="15"/>
                      <a:pt x="4" y="22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4" y="3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1" name="Freeform 5616"/>
              <p:cNvSpPr/>
              <p:nvPr/>
            </p:nvSpPr>
            <p:spPr bwMode="auto">
              <a:xfrm>
                <a:off x="3691" y="2290"/>
                <a:ext cx="153" cy="327"/>
              </a:xfrm>
              <a:custGeom>
                <a:gdLst>
                  <a:gd name="T0" fmla="*/ 49 w 65"/>
                  <a:gd name="T1" fmla="*/ 138 h 138"/>
                  <a:gd name="T2" fmla="*/ 65 w 65"/>
                  <a:gd name="T3" fmla="*/ 122 h 138"/>
                  <a:gd name="T4" fmla="*/ 62 w 65"/>
                  <a:gd name="T5" fmla="*/ 100 h 138"/>
                  <a:gd name="T6" fmla="*/ 22 w 65"/>
                  <a:gd name="T7" fmla="*/ 15 h 138"/>
                  <a:gd name="T8" fmla="*/ 3 w 65"/>
                  <a:gd name="T9" fmla="*/ 0 h 138"/>
                  <a:gd name="T10" fmla="*/ 0 w 65"/>
                  <a:gd name="T11" fmla="*/ 0 h 138"/>
                  <a:gd name="T12" fmla="*/ 0 w 65"/>
                  <a:gd name="T13" fmla="*/ 22 h 138"/>
                  <a:gd name="T14" fmla="*/ 46 w 65"/>
                  <a:gd name="T15" fmla="*/ 129 h 138"/>
                  <a:gd name="T16" fmla="*/ 46 w 65"/>
                  <a:gd name="T17" fmla="*/ 136 h 138"/>
                  <a:gd name="T18" fmla="*/ 46 w 65"/>
                  <a:gd name="T19" fmla="*/ 136 h 138"/>
                  <a:gd name="T20" fmla="*/ 46 w 65"/>
                  <a:gd name="T21" fmla="*/ 136 h 138"/>
                  <a:gd name="T22" fmla="*/ 47 w 65"/>
                  <a:gd name="T23" fmla="*/ 137 h 138"/>
                  <a:gd name="T24" fmla="*/ 49 w 65"/>
                  <a:gd name="T25" fmla="*/ 138 h 1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5" h="138">
                    <a:moveTo>
                      <a:pt x="49" y="138"/>
                    </a:moveTo>
                    <a:cubicBezTo>
                      <a:pt x="65" y="122"/>
                      <a:pt x="65" y="122"/>
                      <a:pt x="65" y="122"/>
                    </a:cubicBezTo>
                    <a:cubicBezTo>
                      <a:pt x="64" y="115"/>
                      <a:pt x="63" y="107"/>
                      <a:pt x="62" y="100"/>
                    </a:cubicBezTo>
                    <a:cubicBezTo>
                      <a:pt x="56" y="68"/>
                      <a:pt x="44" y="38"/>
                      <a:pt x="22" y="15"/>
                    </a:cubicBezTo>
                    <a:cubicBezTo>
                      <a:pt x="16" y="10"/>
                      <a:pt x="10" y="4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0" y="49"/>
                      <a:pt x="46" y="89"/>
                      <a:pt x="46" y="129"/>
                    </a:cubicBezTo>
                    <a:cubicBezTo>
                      <a:pt x="47" y="132"/>
                      <a:pt x="47" y="134"/>
                      <a:pt x="46" y="136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7" y="137"/>
                      <a:pt x="47" y="137"/>
                      <a:pt x="47" y="137"/>
                    </a:cubicBezTo>
                    <a:cubicBezTo>
                      <a:pt x="49" y="138"/>
                      <a:pt x="49" y="138"/>
                      <a:pt x="49" y="138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2" name="Rectangle 5617"/>
              <p:cNvSpPr>
                <a:spLocks noChangeArrowheads="1"/>
              </p:cNvSpPr>
              <p:nvPr/>
            </p:nvSpPr>
            <p:spPr bwMode="auto">
              <a:xfrm>
                <a:off x="3807" y="2617"/>
                <a:ext cx="1" cy="1"/>
              </a:xfrm>
              <a:prstGeom prst="rect">
                <a:avLst/>
              </a:pr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3" name="Freeform 5618"/>
              <p:cNvSpPr/>
              <p:nvPr/>
            </p:nvSpPr>
            <p:spPr bwMode="auto">
              <a:xfrm>
                <a:off x="3802" y="2615"/>
                <a:ext cx="5" cy="2"/>
              </a:xfrm>
              <a:custGeom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2 h 2"/>
                  <a:gd name="T6" fmla="*/ 0 w 5"/>
                  <a:gd name="T7" fmla="*/ 0 h 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4" name="Freeform 5619"/>
              <p:cNvSpPr/>
              <p:nvPr/>
            </p:nvSpPr>
            <p:spPr bwMode="auto">
              <a:xfrm>
                <a:off x="3800" y="2612"/>
                <a:ext cx="2" cy="3"/>
              </a:xfrm>
              <a:custGeom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5" name="Freeform 5620"/>
              <p:cNvSpPr>
                <a:spLocks noEditPoints="1"/>
              </p:cNvSpPr>
              <p:nvPr/>
            </p:nvSpPr>
            <p:spPr bwMode="auto">
              <a:xfrm>
                <a:off x="3915" y="2290"/>
                <a:ext cx="147" cy="149"/>
              </a:xfrm>
              <a:custGeom>
                <a:gdLst>
                  <a:gd name="T0" fmla="*/ 4 w 62"/>
                  <a:gd name="T1" fmla="*/ 28 h 63"/>
                  <a:gd name="T2" fmla="*/ 5 w 62"/>
                  <a:gd name="T3" fmla="*/ 31 h 63"/>
                  <a:gd name="T4" fmla="*/ 26 w 62"/>
                  <a:gd name="T5" fmla="*/ 50 h 63"/>
                  <a:gd name="T6" fmla="*/ 29 w 62"/>
                  <a:gd name="T7" fmla="*/ 63 h 63"/>
                  <a:gd name="T8" fmla="*/ 33 w 62"/>
                  <a:gd name="T9" fmla="*/ 59 h 63"/>
                  <a:gd name="T10" fmla="*/ 30 w 62"/>
                  <a:gd name="T11" fmla="*/ 48 h 63"/>
                  <a:gd name="T12" fmla="*/ 17 w 62"/>
                  <a:gd name="T13" fmla="*/ 32 h 63"/>
                  <a:gd name="T14" fmla="*/ 32 w 62"/>
                  <a:gd name="T15" fmla="*/ 31 h 63"/>
                  <a:gd name="T16" fmla="*/ 45 w 62"/>
                  <a:gd name="T17" fmla="*/ 30 h 63"/>
                  <a:gd name="T18" fmla="*/ 60 w 62"/>
                  <a:gd name="T19" fmla="*/ 14 h 63"/>
                  <a:gd name="T20" fmla="*/ 38 w 62"/>
                  <a:gd name="T21" fmla="*/ 4 h 63"/>
                  <a:gd name="T22" fmla="*/ 22 w 62"/>
                  <a:gd name="T23" fmla="*/ 12 h 63"/>
                  <a:gd name="T24" fmla="*/ 9 w 62"/>
                  <a:gd name="T25" fmla="*/ 24 h 63"/>
                  <a:gd name="T26" fmla="*/ 4 w 62"/>
                  <a:gd name="T27" fmla="*/ 0 h 63"/>
                  <a:gd name="T28" fmla="*/ 0 w 62"/>
                  <a:gd name="T29" fmla="*/ 0 h 63"/>
                  <a:gd name="T30" fmla="*/ 4 w 62"/>
                  <a:gd name="T31" fmla="*/ 28 h 63"/>
                  <a:gd name="T32" fmla="*/ 19 w 62"/>
                  <a:gd name="T33" fmla="*/ 18 h 63"/>
                  <a:gd name="T34" fmla="*/ 34 w 62"/>
                  <a:gd name="T35" fmla="*/ 9 h 63"/>
                  <a:gd name="T36" fmla="*/ 57 w 62"/>
                  <a:gd name="T37" fmla="*/ 15 h 63"/>
                  <a:gd name="T38" fmla="*/ 40 w 62"/>
                  <a:gd name="T39" fmla="*/ 27 h 63"/>
                  <a:gd name="T40" fmla="*/ 29 w 62"/>
                  <a:gd name="T41" fmla="*/ 27 h 63"/>
                  <a:gd name="T42" fmla="*/ 10 w 62"/>
                  <a:gd name="T43" fmla="*/ 27 h 63"/>
                  <a:gd name="T44" fmla="*/ 19 w 62"/>
                  <a:gd name="T45" fmla="*/ 18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2" h="62">
                    <a:moveTo>
                      <a:pt x="4" y="28"/>
                    </a:moveTo>
                    <a:cubicBezTo>
                      <a:pt x="3" y="29"/>
                      <a:pt x="4" y="30"/>
                      <a:pt x="5" y="31"/>
                    </a:cubicBezTo>
                    <a:cubicBezTo>
                      <a:pt x="15" y="32"/>
                      <a:pt x="23" y="41"/>
                      <a:pt x="26" y="50"/>
                    </a:cubicBezTo>
                    <a:cubicBezTo>
                      <a:pt x="28" y="54"/>
                      <a:pt x="29" y="59"/>
                      <a:pt x="29" y="63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2" y="55"/>
                      <a:pt x="31" y="52"/>
                      <a:pt x="30" y="48"/>
                    </a:cubicBezTo>
                    <a:cubicBezTo>
                      <a:pt x="27" y="42"/>
                      <a:pt x="23" y="36"/>
                      <a:pt x="17" y="32"/>
                    </a:cubicBezTo>
                    <a:cubicBezTo>
                      <a:pt x="22" y="32"/>
                      <a:pt x="27" y="31"/>
                      <a:pt x="32" y="31"/>
                    </a:cubicBezTo>
                    <a:cubicBezTo>
                      <a:pt x="36" y="31"/>
                      <a:pt x="41" y="31"/>
                      <a:pt x="45" y="30"/>
                    </a:cubicBezTo>
                    <a:cubicBezTo>
                      <a:pt x="53" y="28"/>
                      <a:pt x="62" y="24"/>
                      <a:pt x="60" y="14"/>
                    </a:cubicBezTo>
                    <a:cubicBezTo>
                      <a:pt x="58" y="4"/>
                      <a:pt x="48" y="1"/>
                      <a:pt x="38" y="4"/>
                    </a:cubicBezTo>
                    <a:cubicBezTo>
                      <a:pt x="32" y="6"/>
                      <a:pt x="27" y="9"/>
                      <a:pt x="22" y="12"/>
                    </a:cubicBezTo>
                    <a:cubicBezTo>
                      <a:pt x="17" y="16"/>
                      <a:pt x="13" y="20"/>
                      <a:pt x="9" y="24"/>
                    </a:cubicBezTo>
                    <a:cubicBezTo>
                      <a:pt x="10" y="16"/>
                      <a:pt x="8" y="7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8"/>
                      <a:pt x="8" y="18"/>
                      <a:pt x="4" y="28"/>
                    </a:cubicBezTo>
                    <a:close/>
                    <a:moveTo>
                      <a:pt x="19" y="18"/>
                    </a:moveTo>
                    <a:cubicBezTo>
                      <a:pt x="24" y="15"/>
                      <a:pt x="29" y="11"/>
                      <a:pt x="34" y="9"/>
                    </a:cubicBezTo>
                    <a:cubicBezTo>
                      <a:pt x="42" y="6"/>
                      <a:pt x="55" y="4"/>
                      <a:pt x="57" y="15"/>
                    </a:cubicBezTo>
                    <a:cubicBezTo>
                      <a:pt x="58" y="25"/>
                      <a:pt x="47" y="27"/>
                      <a:pt x="40" y="27"/>
                    </a:cubicBezTo>
                    <a:cubicBezTo>
                      <a:pt x="36" y="27"/>
                      <a:pt x="33" y="27"/>
                      <a:pt x="29" y="27"/>
                    </a:cubicBezTo>
                    <a:cubicBezTo>
                      <a:pt x="23" y="27"/>
                      <a:pt x="16" y="29"/>
                      <a:pt x="10" y="27"/>
                    </a:cubicBezTo>
                    <a:cubicBezTo>
                      <a:pt x="13" y="25"/>
                      <a:pt x="16" y="21"/>
                      <a:pt x="19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6" name="Freeform 5621"/>
              <p:cNvSpPr/>
              <p:nvPr/>
            </p:nvSpPr>
            <p:spPr bwMode="auto">
              <a:xfrm>
                <a:off x="3691" y="2342"/>
                <a:ext cx="111" cy="270"/>
              </a:xfrm>
              <a:custGeom>
                <a:gdLst>
                  <a:gd name="T0" fmla="*/ 30 w 47"/>
                  <a:gd name="T1" fmla="*/ 49 h 114"/>
                  <a:gd name="T2" fmla="*/ 43 w 47"/>
                  <a:gd name="T3" fmla="*/ 110 h 114"/>
                  <a:gd name="T4" fmla="*/ 43 w 47"/>
                  <a:gd name="T5" fmla="*/ 110 h 114"/>
                  <a:gd name="T6" fmla="*/ 46 w 47"/>
                  <a:gd name="T7" fmla="*/ 114 h 114"/>
                  <a:gd name="T8" fmla="*/ 46 w 47"/>
                  <a:gd name="T9" fmla="*/ 107 h 114"/>
                  <a:gd name="T10" fmla="*/ 0 w 47"/>
                  <a:gd name="T11" fmla="*/ 0 h 114"/>
                  <a:gd name="T12" fmla="*/ 0 w 47"/>
                  <a:gd name="T13" fmla="*/ 6 h 114"/>
                  <a:gd name="T14" fmla="*/ 30 w 47"/>
                  <a:gd name="T15" fmla="*/ 49 h 1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114">
                    <a:moveTo>
                      <a:pt x="30" y="49"/>
                    </a:moveTo>
                    <a:cubicBezTo>
                      <a:pt x="39" y="68"/>
                      <a:pt x="42" y="89"/>
                      <a:pt x="43" y="110"/>
                    </a:cubicBezTo>
                    <a:cubicBezTo>
                      <a:pt x="43" y="110"/>
                      <a:pt x="43" y="110"/>
                      <a:pt x="43" y="110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7" y="112"/>
                      <a:pt x="47" y="110"/>
                      <a:pt x="46" y="107"/>
                    </a:cubicBezTo>
                    <a:cubicBezTo>
                      <a:pt x="46" y="67"/>
                      <a:pt x="30" y="27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3" y="18"/>
                      <a:pt x="23" y="33"/>
                      <a:pt x="30" y="4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7" name="Freeform 5622"/>
              <p:cNvSpPr/>
              <p:nvPr/>
            </p:nvSpPr>
            <p:spPr bwMode="auto">
              <a:xfrm>
                <a:off x="3792" y="2603"/>
                <a:ext cx="8" cy="9"/>
              </a:xfrm>
              <a:custGeom>
                <a:gdLst>
                  <a:gd name="T0" fmla="*/ 0 w 8"/>
                  <a:gd name="T1" fmla="*/ 0 h 9"/>
                  <a:gd name="T2" fmla="*/ 0 w 8"/>
                  <a:gd name="T3" fmla="*/ 0 h 9"/>
                  <a:gd name="T4" fmla="*/ 8 w 8"/>
                  <a:gd name="T5" fmla="*/ 9 h 9"/>
                  <a:gd name="T6" fmla="*/ 8 w 8"/>
                  <a:gd name="T7" fmla="*/ 9 h 9"/>
                  <a:gd name="T8" fmla="*/ 0 w 8"/>
                  <a:gd name="T9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lnTo>
                      <a:pt x="0" y="0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8" name="Freeform 5623"/>
              <p:cNvSpPr>
                <a:spLocks noEditPoints="1"/>
              </p:cNvSpPr>
              <p:nvPr/>
            </p:nvSpPr>
            <p:spPr bwMode="auto">
              <a:xfrm>
                <a:off x="3698" y="2287"/>
                <a:ext cx="260" cy="292"/>
              </a:xfrm>
              <a:custGeom>
                <a:gdLst>
                  <a:gd name="T0" fmla="*/ 62 w 110"/>
                  <a:gd name="T1" fmla="*/ 97 h 123"/>
                  <a:gd name="T2" fmla="*/ 80 w 110"/>
                  <a:gd name="T3" fmla="*/ 105 h 123"/>
                  <a:gd name="T4" fmla="*/ 82 w 110"/>
                  <a:gd name="T5" fmla="*/ 102 h 123"/>
                  <a:gd name="T6" fmla="*/ 66 w 110"/>
                  <a:gd name="T7" fmla="*/ 94 h 123"/>
                  <a:gd name="T8" fmla="*/ 80 w 110"/>
                  <a:gd name="T9" fmla="*/ 70 h 123"/>
                  <a:gd name="T10" fmla="*/ 97 w 110"/>
                  <a:gd name="T11" fmla="*/ 86 h 123"/>
                  <a:gd name="T12" fmla="*/ 97 w 110"/>
                  <a:gd name="T13" fmla="*/ 88 h 123"/>
                  <a:gd name="T14" fmla="*/ 100 w 110"/>
                  <a:gd name="T15" fmla="*/ 85 h 123"/>
                  <a:gd name="T16" fmla="*/ 99 w 110"/>
                  <a:gd name="T17" fmla="*/ 83 h 123"/>
                  <a:gd name="T18" fmla="*/ 99 w 110"/>
                  <a:gd name="T19" fmla="*/ 83 h 123"/>
                  <a:gd name="T20" fmla="*/ 106 w 110"/>
                  <a:gd name="T21" fmla="*/ 56 h 123"/>
                  <a:gd name="T22" fmla="*/ 85 w 110"/>
                  <a:gd name="T23" fmla="*/ 42 h 123"/>
                  <a:gd name="T24" fmla="*/ 84 w 110"/>
                  <a:gd name="T25" fmla="*/ 40 h 123"/>
                  <a:gd name="T26" fmla="*/ 80 w 110"/>
                  <a:gd name="T27" fmla="*/ 34 h 123"/>
                  <a:gd name="T28" fmla="*/ 82 w 110"/>
                  <a:gd name="T29" fmla="*/ 9 h 123"/>
                  <a:gd name="T30" fmla="*/ 73 w 110"/>
                  <a:gd name="T31" fmla="*/ 1 h 123"/>
                  <a:gd name="T32" fmla="*/ 57 w 110"/>
                  <a:gd name="T33" fmla="*/ 1 h 123"/>
                  <a:gd name="T34" fmla="*/ 68 w 110"/>
                  <a:gd name="T35" fmla="*/ 2 h 123"/>
                  <a:gd name="T36" fmla="*/ 79 w 110"/>
                  <a:gd name="T37" fmla="*/ 10 h 123"/>
                  <a:gd name="T38" fmla="*/ 78 w 110"/>
                  <a:gd name="T39" fmla="*/ 32 h 123"/>
                  <a:gd name="T40" fmla="*/ 59 w 110"/>
                  <a:gd name="T41" fmla="*/ 26 h 123"/>
                  <a:gd name="T42" fmla="*/ 55 w 110"/>
                  <a:gd name="T43" fmla="*/ 21 h 123"/>
                  <a:gd name="T44" fmla="*/ 54 w 110"/>
                  <a:gd name="T45" fmla="*/ 20 h 123"/>
                  <a:gd name="T46" fmla="*/ 57 w 110"/>
                  <a:gd name="T47" fmla="*/ 1 h 123"/>
                  <a:gd name="T48" fmla="*/ 54 w 110"/>
                  <a:gd name="T49" fmla="*/ 1 h 123"/>
                  <a:gd name="T50" fmla="*/ 51 w 110"/>
                  <a:gd name="T51" fmla="*/ 18 h 123"/>
                  <a:gd name="T52" fmla="*/ 29 w 110"/>
                  <a:gd name="T53" fmla="*/ 14 h 123"/>
                  <a:gd name="T54" fmla="*/ 31 w 110"/>
                  <a:gd name="T55" fmla="*/ 1 h 123"/>
                  <a:gd name="T56" fmla="*/ 27 w 110"/>
                  <a:gd name="T57" fmla="*/ 1 h 123"/>
                  <a:gd name="T58" fmla="*/ 24 w 110"/>
                  <a:gd name="T59" fmla="*/ 16 h 123"/>
                  <a:gd name="T60" fmla="*/ 14 w 110"/>
                  <a:gd name="T61" fmla="*/ 7 h 123"/>
                  <a:gd name="T62" fmla="*/ 7 w 110"/>
                  <a:gd name="T63" fmla="*/ 1 h 123"/>
                  <a:gd name="T64" fmla="*/ 0 w 110"/>
                  <a:gd name="T65" fmla="*/ 1 h 123"/>
                  <a:gd name="T66" fmla="*/ 19 w 110"/>
                  <a:gd name="T67" fmla="*/ 16 h 123"/>
                  <a:gd name="T68" fmla="*/ 59 w 110"/>
                  <a:gd name="T69" fmla="*/ 101 h 123"/>
                  <a:gd name="T70" fmla="*/ 62 w 110"/>
                  <a:gd name="T71" fmla="*/ 123 h 123"/>
                  <a:gd name="T72" fmla="*/ 66 w 110"/>
                  <a:gd name="T73" fmla="*/ 119 h 123"/>
                  <a:gd name="T74" fmla="*/ 62 w 110"/>
                  <a:gd name="T75" fmla="*/ 97 h 123"/>
                  <a:gd name="T76" fmla="*/ 86 w 110"/>
                  <a:gd name="T77" fmla="*/ 45 h 123"/>
                  <a:gd name="T78" fmla="*/ 104 w 110"/>
                  <a:gd name="T79" fmla="*/ 59 h 123"/>
                  <a:gd name="T80" fmla="*/ 98 w 110"/>
                  <a:gd name="T81" fmla="*/ 80 h 123"/>
                  <a:gd name="T82" fmla="*/ 79 w 110"/>
                  <a:gd name="T83" fmla="*/ 67 h 123"/>
                  <a:gd name="T84" fmla="*/ 79 w 110"/>
                  <a:gd name="T85" fmla="*/ 67 h 123"/>
                  <a:gd name="T86" fmla="*/ 78 w 110"/>
                  <a:gd name="T87" fmla="*/ 64 h 123"/>
                  <a:gd name="T88" fmla="*/ 86 w 110"/>
                  <a:gd name="T89" fmla="*/ 45 h 123"/>
                  <a:gd name="T90" fmla="*/ 60 w 110"/>
                  <a:gd name="T91" fmla="*/ 29 h 123"/>
                  <a:gd name="T92" fmla="*/ 81 w 110"/>
                  <a:gd name="T93" fmla="*/ 40 h 123"/>
                  <a:gd name="T94" fmla="*/ 76 w 110"/>
                  <a:gd name="T95" fmla="*/ 61 h 123"/>
                  <a:gd name="T96" fmla="*/ 76 w 110"/>
                  <a:gd name="T97" fmla="*/ 61 h 123"/>
                  <a:gd name="T98" fmla="*/ 64 w 110"/>
                  <a:gd name="T99" fmla="*/ 52 h 123"/>
                  <a:gd name="T100" fmla="*/ 54 w 110"/>
                  <a:gd name="T101" fmla="*/ 51 h 123"/>
                  <a:gd name="T102" fmla="*/ 60 w 110"/>
                  <a:gd name="T103" fmla="*/ 29 h 123"/>
                  <a:gd name="T104" fmla="*/ 27 w 110"/>
                  <a:gd name="T105" fmla="*/ 20 h 123"/>
                  <a:gd name="T106" fmla="*/ 54 w 110"/>
                  <a:gd name="T107" fmla="*/ 25 h 123"/>
                  <a:gd name="T108" fmla="*/ 48 w 110"/>
                  <a:gd name="T109" fmla="*/ 51 h 123"/>
                  <a:gd name="T110" fmla="*/ 27 w 110"/>
                  <a:gd name="T111" fmla="*/ 20 h 123"/>
                  <a:gd name="T112" fmla="*/ 61 w 110"/>
                  <a:gd name="T113" fmla="*/ 92 h 123"/>
                  <a:gd name="T114" fmla="*/ 50 w 110"/>
                  <a:gd name="T115" fmla="*/ 55 h 123"/>
                  <a:gd name="T116" fmla="*/ 67 w 110"/>
                  <a:gd name="T117" fmla="*/ 57 h 123"/>
                  <a:gd name="T118" fmla="*/ 77 w 110"/>
                  <a:gd name="T119" fmla="*/ 71 h 123"/>
                  <a:gd name="T120" fmla="*/ 61 w 110"/>
                  <a:gd name="T121" fmla="*/ 92 h 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0" h="123">
                    <a:moveTo>
                      <a:pt x="62" y="97"/>
                    </a:moveTo>
                    <a:cubicBezTo>
                      <a:pt x="69" y="97"/>
                      <a:pt x="76" y="100"/>
                      <a:pt x="80" y="105"/>
                    </a:cubicBezTo>
                    <a:cubicBezTo>
                      <a:pt x="82" y="102"/>
                      <a:pt x="82" y="102"/>
                      <a:pt x="82" y="102"/>
                    </a:cubicBezTo>
                    <a:cubicBezTo>
                      <a:pt x="79" y="98"/>
                      <a:pt x="73" y="94"/>
                      <a:pt x="66" y="94"/>
                    </a:cubicBezTo>
                    <a:cubicBezTo>
                      <a:pt x="76" y="89"/>
                      <a:pt x="81" y="81"/>
                      <a:pt x="80" y="70"/>
                    </a:cubicBezTo>
                    <a:cubicBezTo>
                      <a:pt x="87" y="73"/>
                      <a:pt x="95" y="77"/>
                      <a:pt x="97" y="86"/>
                    </a:cubicBezTo>
                    <a:cubicBezTo>
                      <a:pt x="97" y="87"/>
                      <a:pt x="97" y="87"/>
                      <a:pt x="97" y="88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99" y="84"/>
                      <a:pt x="99" y="84"/>
                      <a:pt x="99" y="83"/>
                    </a:cubicBezTo>
                    <a:cubicBezTo>
                      <a:pt x="99" y="83"/>
                      <a:pt x="99" y="83"/>
                      <a:pt x="99" y="83"/>
                    </a:cubicBezTo>
                    <a:cubicBezTo>
                      <a:pt x="107" y="77"/>
                      <a:pt x="110" y="66"/>
                      <a:pt x="106" y="56"/>
                    </a:cubicBezTo>
                    <a:cubicBezTo>
                      <a:pt x="103" y="48"/>
                      <a:pt x="94" y="41"/>
                      <a:pt x="85" y="42"/>
                    </a:cubicBezTo>
                    <a:cubicBezTo>
                      <a:pt x="85" y="41"/>
                      <a:pt x="84" y="41"/>
                      <a:pt x="84" y="40"/>
                    </a:cubicBezTo>
                    <a:cubicBezTo>
                      <a:pt x="83" y="38"/>
                      <a:pt x="82" y="36"/>
                      <a:pt x="80" y="34"/>
                    </a:cubicBezTo>
                    <a:cubicBezTo>
                      <a:pt x="86" y="27"/>
                      <a:pt x="87" y="16"/>
                      <a:pt x="82" y="9"/>
                    </a:cubicBezTo>
                    <a:cubicBezTo>
                      <a:pt x="79" y="5"/>
                      <a:pt x="76" y="2"/>
                      <a:pt x="73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61" y="1"/>
                      <a:pt x="65" y="0"/>
                      <a:pt x="68" y="2"/>
                    </a:cubicBezTo>
                    <a:cubicBezTo>
                      <a:pt x="72" y="4"/>
                      <a:pt x="77" y="6"/>
                      <a:pt x="79" y="10"/>
                    </a:cubicBezTo>
                    <a:cubicBezTo>
                      <a:pt x="82" y="17"/>
                      <a:pt x="83" y="25"/>
                      <a:pt x="78" y="32"/>
                    </a:cubicBezTo>
                    <a:cubicBezTo>
                      <a:pt x="73" y="27"/>
                      <a:pt x="65" y="24"/>
                      <a:pt x="59" y="26"/>
                    </a:cubicBezTo>
                    <a:cubicBezTo>
                      <a:pt x="58" y="24"/>
                      <a:pt x="57" y="23"/>
                      <a:pt x="55" y="21"/>
                    </a:cubicBezTo>
                    <a:cubicBezTo>
                      <a:pt x="55" y="21"/>
                      <a:pt x="54" y="20"/>
                      <a:pt x="54" y="20"/>
                    </a:cubicBezTo>
                    <a:cubicBezTo>
                      <a:pt x="57" y="13"/>
                      <a:pt x="59" y="7"/>
                      <a:pt x="57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6" y="6"/>
                      <a:pt x="54" y="12"/>
                      <a:pt x="51" y="18"/>
                    </a:cubicBezTo>
                    <a:cubicBezTo>
                      <a:pt x="45" y="14"/>
                      <a:pt x="36" y="11"/>
                      <a:pt x="29" y="14"/>
                    </a:cubicBezTo>
                    <a:cubicBezTo>
                      <a:pt x="31" y="10"/>
                      <a:pt x="32" y="5"/>
                      <a:pt x="31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8" y="6"/>
                      <a:pt x="27" y="11"/>
                      <a:pt x="24" y="16"/>
                    </a:cubicBezTo>
                    <a:cubicBezTo>
                      <a:pt x="21" y="13"/>
                      <a:pt x="18" y="9"/>
                      <a:pt x="14" y="7"/>
                    </a:cubicBezTo>
                    <a:cubicBezTo>
                      <a:pt x="12" y="4"/>
                      <a:pt x="9" y="3"/>
                      <a:pt x="7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7" y="5"/>
                      <a:pt x="13" y="11"/>
                      <a:pt x="19" y="16"/>
                    </a:cubicBezTo>
                    <a:cubicBezTo>
                      <a:pt x="41" y="39"/>
                      <a:pt x="53" y="69"/>
                      <a:pt x="59" y="101"/>
                    </a:cubicBezTo>
                    <a:cubicBezTo>
                      <a:pt x="60" y="108"/>
                      <a:pt x="61" y="116"/>
                      <a:pt x="62" y="123"/>
                    </a:cubicBezTo>
                    <a:cubicBezTo>
                      <a:pt x="66" y="119"/>
                      <a:pt x="66" y="119"/>
                      <a:pt x="66" y="119"/>
                    </a:cubicBezTo>
                    <a:cubicBezTo>
                      <a:pt x="65" y="112"/>
                      <a:pt x="64" y="104"/>
                      <a:pt x="62" y="97"/>
                    </a:cubicBezTo>
                    <a:close/>
                    <a:moveTo>
                      <a:pt x="86" y="45"/>
                    </a:moveTo>
                    <a:cubicBezTo>
                      <a:pt x="94" y="46"/>
                      <a:pt x="101" y="50"/>
                      <a:pt x="104" y="59"/>
                    </a:cubicBezTo>
                    <a:cubicBezTo>
                      <a:pt x="106" y="67"/>
                      <a:pt x="104" y="75"/>
                      <a:pt x="98" y="80"/>
                    </a:cubicBezTo>
                    <a:cubicBezTo>
                      <a:pt x="94" y="73"/>
                      <a:pt x="87" y="68"/>
                      <a:pt x="79" y="67"/>
                    </a:cubicBezTo>
                    <a:cubicBezTo>
                      <a:pt x="79" y="67"/>
                      <a:pt x="79" y="67"/>
                      <a:pt x="79" y="67"/>
                    </a:cubicBezTo>
                    <a:cubicBezTo>
                      <a:pt x="79" y="66"/>
                      <a:pt x="78" y="65"/>
                      <a:pt x="78" y="64"/>
                    </a:cubicBezTo>
                    <a:cubicBezTo>
                      <a:pt x="85" y="60"/>
                      <a:pt x="87" y="52"/>
                      <a:pt x="86" y="45"/>
                    </a:cubicBezTo>
                    <a:close/>
                    <a:moveTo>
                      <a:pt x="60" y="29"/>
                    </a:moveTo>
                    <a:cubicBezTo>
                      <a:pt x="68" y="28"/>
                      <a:pt x="77" y="33"/>
                      <a:pt x="81" y="40"/>
                    </a:cubicBezTo>
                    <a:cubicBezTo>
                      <a:pt x="84" y="47"/>
                      <a:pt x="84" y="57"/>
                      <a:pt x="76" y="61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3" y="57"/>
                      <a:pt x="69" y="54"/>
                      <a:pt x="64" y="52"/>
                    </a:cubicBezTo>
                    <a:cubicBezTo>
                      <a:pt x="61" y="52"/>
                      <a:pt x="58" y="51"/>
                      <a:pt x="54" y="51"/>
                    </a:cubicBezTo>
                    <a:cubicBezTo>
                      <a:pt x="60" y="45"/>
                      <a:pt x="63" y="37"/>
                      <a:pt x="60" y="29"/>
                    </a:cubicBezTo>
                    <a:close/>
                    <a:moveTo>
                      <a:pt x="27" y="20"/>
                    </a:moveTo>
                    <a:cubicBezTo>
                      <a:pt x="34" y="13"/>
                      <a:pt x="50" y="18"/>
                      <a:pt x="54" y="25"/>
                    </a:cubicBezTo>
                    <a:cubicBezTo>
                      <a:pt x="60" y="35"/>
                      <a:pt x="58" y="46"/>
                      <a:pt x="48" y="51"/>
                    </a:cubicBezTo>
                    <a:cubicBezTo>
                      <a:pt x="42" y="40"/>
                      <a:pt x="36" y="29"/>
                      <a:pt x="27" y="20"/>
                    </a:cubicBezTo>
                    <a:close/>
                    <a:moveTo>
                      <a:pt x="61" y="92"/>
                    </a:moveTo>
                    <a:cubicBezTo>
                      <a:pt x="59" y="79"/>
                      <a:pt x="55" y="67"/>
                      <a:pt x="50" y="55"/>
                    </a:cubicBezTo>
                    <a:cubicBezTo>
                      <a:pt x="54" y="52"/>
                      <a:pt x="62" y="55"/>
                      <a:pt x="67" y="57"/>
                    </a:cubicBezTo>
                    <a:cubicBezTo>
                      <a:pt x="72" y="60"/>
                      <a:pt x="76" y="65"/>
                      <a:pt x="77" y="71"/>
                    </a:cubicBezTo>
                    <a:cubicBezTo>
                      <a:pt x="78" y="81"/>
                      <a:pt x="71" y="89"/>
                      <a:pt x="61" y="9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9" name="Freeform 5624"/>
              <p:cNvSpPr/>
              <p:nvPr/>
            </p:nvSpPr>
            <p:spPr bwMode="auto">
              <a:xfrm>
                <a:off x="4677" y="1571"/>
                <a:ext cx="47" cy="26"/>
              </a:xfrm>
              <a:custGeom>
                <a:gdLst>
                  <a:gd name="T0" fmla="*/ 12 w 20"/>
                  <a:gd name="T1" fmla="*/ 10 h 11"/>
                  <a:gd name="T2" fmla="*/ 20 w 20"/>
                  <a:gd name="T3" fmla="*/ 0 h 11"/>
                  <a:gd name="T4" fmla="*/ 0 w 20"/>
                  <a:gd name="T5" fmla="*/ 0 h 11"/>
                  <a:gd name="T6" fmla="*/ 12 w 20"/>
                  <a:gd name="T7" fmla="*/ 1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1">
                    <a:moveTo>
                      <a:pt x="12" y="10"/>
                    </a:moveTo>
                    <a:cubicBezTo>
                      <a:pt x="18" y="9"/>
                      <a:pt x="20" y="5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6"/>
                      <a:pt x="5" y="11"/>
                      <a:pt x="12" y="1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0" name="Freeform 5625"/>
              <p:cNvSpPr/>
              <p:nvPr/>
            </p:nvSpPr>
            <p:spPr bwMode="auto">
              <a:xfrm>
                <a:off x="4670" y="1571"/>
                <a:ext cx="64" cy="38"/>
              </a:xfrm>
              <a:custGeom>
                <a:gdLst>
                  <a:gd name="T0" fmla="*/ 15 w 27"/>
                  <a:gd name="T1" fmla="*/ 10 h 16"/>
                  <a:gd name="T2" fmla="*/ 3 w 27"/>
                  <a:gd name="T3" fmla="*/ 0 h 16"/>
                  <a:gd name="T4" fmla="*/ 0 w 27"/>
                  <a:gd name="T5" fmla="*/ 0 h 16"/>
                  <a:gd name="T6" fmla="*/ 15 w 27"/>
                  <a:gd name="T7" fmla="*/ 14 h 16"/>
                  <a:gd name="T8" fmla="*/ 27 w 27"/>
                  <a:gd name="T9" fmla="*/ 0 h 16"/>
                  <a:gd name="T10" fmla="*/ 23 w 27"/>
                  <a:gd name="T11" fmla="*/ 0 h 16"/>
                  <a:gd name="T12" fmla="*/ 15 w 27"/>
                  <a:gd name="T13" fmla="*/ 10 h 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6">
                    <a:moveTo>
                      <a:pt x="15" y="10"/>
                    </a:moveTo>
                    <a:cubicBezTo>
                      <a:pt x="8" y="11"/>
                      <a:pt x="5" y="6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7"/>
                      <a:pt x="6" y="16"/>
                      <a:pt x="15" y="14"/>
                    </a:cubicBezTo>
                    <a:cubicBezTo>
                      <a:pt x="23" y="12"/>
                      <a:pt x="26" y="6"/>
                      <a:pt x="2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5"/>
                      <a:pt x="21" y="9"/>
                      <a:pt x="15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1" name="Freeform 5626"/>
              <p:cNvSpPr/>
              <p:nvPr/>
            </p:nvSpPr>
            <p:spPr bwMode="auto">
              <a:xfrm>
                <a:off x="4081" y="1571"/>
                <a:ext cx="114" cy="85"/>
              </a:xfrm>
              <a:custGeom>
                <a:gdLst>
                  <a:gd name="T0" fmla="*/ 12 w 48"/>
                  <a:gd name="T1" fmla="*/ 36 h 36"/>
                  <a:gd name="T2" fmla="*/ 12 w 48"/>
                  <a:gd name="T3" fmla="*/ 36 h 36"/>
                  <a:gd name="T4" fmla="*/ 48 w 48"/>
                  <a:gd name="T5" fmla="*/ 0 h 36"/>
                  <a:gd name="T6" fmla="*/ 5 w 48"/>
                  <a:gd name="T7" fmla="*/ 0 h 36"/>
                  <a:gd name="T8" fmla="*/ 0 w 48"/>
                  <a:gd name="T9" fmla="*/ 24 h 36"/>
                  <a:gd name="T10" fmla="*/ 0 w 48"/>
                  <a:gd name="T11" fmla="*/ 24 h 36"/>
                  <a:gd name="T12" fmla="*/ 12 w 48"/>
                  <a:gd name="T13" fmla="*/ 36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6">
                    <a:moveTo>
                      <a:pt x="12" y="36"/>
                    </a:moveTo>
                    <a:cubicBezTo>
                      <a:pt x="12" y="36"/>
                      <a:pt x="12" y="36"/>
                      <a:pt x="12" y="36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7"/>
                      <a:pt x="1" y="16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2" name="Freeform 5627"/>
              <p:cNvSpPr/>
              <p:nvPr/>
            </p:nvSpPr>
            <p:spPr bwMode="auto">
              <a:xfrm>
                <a:off x="4034" y="1571"/>
                <a:ext cx="47" cy="47"/>
              </a:xfrm>
              <a:custGeom>
                <a:gdLst>
                  <a:gd name="T0" fmla="*/ 17 w 20"/>
                  <a:gd name="T1" fmla="*/ 20 h 20"/>
                  <a:gd name="T2" fmla="*/ 20 w 20"/>
                  <a:gd name="T3" fmla="*/ 0 h 20"/>
                  <a:gd name="T4" fmla="*/ 1 w 20"/>
                  <a:gd name="T5" fmla="*/ 0 h 20"/>
                  <a:gd name="T6" fmla="*/ 0 w 20"/>
                  <a:gd name="T7" fmla="*/ 3 h 20"/>
                  <a:gd name="T8" fmla="*/ 17 w 20"/>
                  <a:gd name="T9" fmla="*/ 2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7" y="20"/>
                    </a:moveTo>
                    <a:cubicBezTo>
                      <a:pt x="17" y="13"/>
                      <a:pt x="19" y="6"/>
                      <a:pt x="2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lnTo>
                      <a:pt x="17" y="20"/>
                    </a:ln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3" name="Freeform 5628"/>
              <p:cNvSpPr/>
              <p:nvPr/>
            </p:nvSpPr>
            <p:spPr bwMode="auto">
              <a:xfrm>
                <a:off x="4074" y="1571"/>
                <a:ext cx="19" cy="57"/>
              </a:xfrm>
              <a:custGeom>
                <a:gdLst>
                  <a:gd name="T0" fmla="*/ 3 w 8"/>
                  <a:gd name="T1" fmla="*/ 24 h 24"/>
                  <a:gd name="T2" fmla="*/ 8 w 8"/>
                  <a:gd name="T3" fmla="*/ 0 h 24"/>
                  <a:gd name="T4" fmla="*/ 3 w 8"/>
                  <a:gd name="T5" fmla="*/ 0 h 24"/>
                  <a:gd name="T6" fmla="*/ 0 w 8"/>
                  <a:gd name="T7" fmla="*/ 20 h 24"/>
                  <a:gd name="T8" fmla="*/ 3 w 8"/>
                  <a:gd name="T9" fmla="*/ 24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4">
                    <a:moveTo>
                      <a:pt x="3" y="24"/>
                    </a:moveTo>
                    <a:cubicBezTo>
                      <a:pt x="4" y="16"/>
                      <a:pt x="5" y="7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6"/>
                      <a:pt x="0" y="13"/>
                      <a:pt x="0" y="20"/>
                    </a:cubicBezTo>
                    <a:cubicBezTo>
                      <a:pt x="3" y="24"/>
                      <a:pt x="3" y="24"/>
                      <a:pt x="3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4" name="Freeform 5629"/>
              <p:cNvSpPr/>
              <p:nvPr/>
            </p:nvSpPr>
            <p:spPr bwMode="auto">
              <a:xfrm>
                <a:off x="4024" y="1571"/>
                <a:ext cx="12" cy="7"/>
              </a:xfrm>
              <a:custGeom>
                <a:gdLst>
                  <a:gd name="T0" fmla="*/ 5 w 5"/>
                  <a:gd name="T1" fmla="*/ 0 h 3"/>
                  <a:gd name="T2" fmla="*/ 0 w 5"/>
                  <a:gd name="T3" fmla="*/ 0 h 3"/>
                  <a:gd name="T4" fmla="*/ 4 w 5"/>
                  <a:gd name="T5" fmla="*/ 3 h 3"/>
                  <a:gd name="T6" fmla="*/ 5 w 5"/>
                  <a:gd name="T7" fmla="*/ 0 h 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5" name="Freeform 5630"/>
              <p:cNvSpPr/>
              <p:nvPr/>
            </p:nvSpPr>
            <p:spPr bwMode="auto">
              <a:xfrm>
                <a:off x="4109" y="1571"/>
                <a:ext cx="227" cy="111"/>
              </a:xfrm>
              <a:custGeom>
                <a:gdLst>
                  <a:gd name="T0" fmla="*/ 96 w 96"/>
                  <a:gd name="T1" fmla="*/ 0 h 47"/>
                  <a:gd name="T2" fmla="*/ 36 w 96"/>
                  <a:gd name="T3" fmla="*/ 0 h 47"/>
                  <a:gd name="T4" fmla="*/ 0 w 96"/>
                  <a:gd name="T5" fmla="*/ 36 h 47"/>
                  <a:gd name="T6" fmla="*/ 12 w 96"/>
                  <a:gd name="T7" fmla="*/ 47 h 47"/>
                  <a:gd name="T8" fmla="*/ 12 w 96"/>
                  <a:gd name="T9" fmla="*/ 47 h 47"/>
                  <a:gd name="T10" fmla="*/ 12 w 96"/>
                  <a:gd name="T11" fmla="*/ 47 h 47"/>
                  <a:gd name="T12" fmla="*/ 96 w 96"/>
                  <a:gd name="T13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47">
                    <a:moveTo>
                      <a:pt x="9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46" y="45"/>
                      <a:pt x="76" y="27"/>
                      <a:pt x="96" y="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6" name="Freeform 5631"/>
              <p:cNvSpPr/>
              <p:nvPr/>
            </p:nvSpPr>
            <p:spPr bwMode="auto">
              <a:xfrm>
                <a:off x="4109" y="1571"/>
                <a:ext cx="86" cy="85"/>
              </a:xfrm>
              <a:custGeom>
                <a:gdLst>
                  <a:gd name="T0" fmla="*/ 86 w 86"/>
                  <a:gd name="T1" fmla="*/ 0 h 85"/>
                  <a:gd name="T2" fmla="*/ 0 w 86"/>
                  <a:gd name="T3" fmla="*/ 85 h 85"/>
                  <a:gd name="T4" fmla="*/ 0 w 86"/>
                  <a:gd name="T5" fmla="*/ 85 h 85"/>
                  <a:gd name="T6" fmla="*/ 86 w 86"/>
                  <a:gd name="T7" fmla="*/ 0 h 85"/>
                  <a:gd name="T8" fmla="*/ 86 w 86"/>
                  <a:gd name="T9" fmla="*/ 0 h 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86" y="0"/>
                    </a:moveTo>
                    <a:lnTo>
                      <a:pt x="0" y="85"/>
                    </a:lnTo>
                    <a:lnTo>
                      <a:pt x="0" y="85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7" name="Freeform 5632"/>
              <p:cNvSpPr/>
              <p:nvPr/>
            </p:nvSpPr>
            <p:spPr bwMode="auto">
              <a:xfrm>
                <a:off x="4223" y="1768"/>
                <a:ext cx="19" cy="16"/>
              </a:xfrm>
              <a:custGeom>
                <a:gdLst>
                  <a:gd name="T0" fmla="*/ 0 w 8"/>
                  <a:gd name="T1" fmla="*/ 0 h 7"/>
                  <a:gd name="T2" fmla="*/ 0 w 8"/>
                  <a:gd name="T3" fmla="*/ 0 h 7"/>
                  <a:gd name="T4" fmla="*/ 7 w 8"/>
                  <a:gd name="T5" fmla="*/ 7 h 7"/>
                  <a:gd name="T6" fmla="*/ 8 w 8"/>
                  <a:gd name="T7" fmla="*/ 2 h 7"/>
                  <a:gd name="T8" fmla="*/ 0 w 8"/>
                  <a:gd name="T9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4"/>
                      <a:pt x="8" y="2"/>
                    </a:cubicBezTo>
                    <a:cubicBezTo>
                      <a:pt x="5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8" name="Freeform 5633"/>
              <p:cNvSpPr/>
              <p:nvPr/>
            </p:nvSpPr>
            <p:spPr bwMode="auto">
              <a:xfrm>
                <a:off x="4247" y="1775"/>
                <a:ext cx="56" cy="54"/>
              </a:xfrm>
              <a:custGeom>
                <a:gdLst>
                  <a:gd name="T0" fmla="*/ 24 w 24"/>
                  <a:gd name="T1" fmla="*/ 7 h 23"/>
                  <a:gd name="T2" fmla="*/ 2 w 24"/>
                  <a:gd name="T3" fmla="*/ 0 h 23"/>
                  <a:gd name="T4" fmla="*/ 0 w 24"/>
                  <a:gd name="T5" fmla="*/ 7 h 23"/>
                  <a:gd name="T6" fmla="*/ 0 w 24"/>
                  <a:gd name="T7" fmla="*/ 7 h 23"/>
                  <a:gd name="T8" fmla="*/ 15 w 24"/>
                  <a:gd name="T9" fmla="*/ 23 h 23"/>
                  <a:gd name="T10" fmla="*/ 24 w 24"/>
                  <a:gd name="T11" fmla="*/ 7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3">
                    <a:moveTo>
                      <a:pt x="24" y="7"/>
                    </a:moveTo>
                    <a:cubicBezTo>
                      <a:pt x="16" y="9"/>
                      <a:pt x="8" y="7"/>
                      <a:pt x="2" y="0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21" y="19"/>
                      <a:pt x="24" y="14"/>
                      <a:pt x="24" y="7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9" name="Freeform 5634"/>
              <p:cNvSpPr/>
              <p:nvPr/>
            </p:nvSpPr>
            <p:spPr bwMode="auto">
              <a:xfrm>
                <a:off x="4204" y="1708"/>
                <a:ext cx="78" cy="60"/>
              </a:xfrm>
              <a:custGeom>
                <a:gdLst>
                  <a:gd name="T0" fmla="*/ 21 w 33"/>
                  <a:gd name="T1" fmla="*/ 22 h 25"/>
                  <a:gd name="T2" fmla="*/ 30 w 33"/>
                  <a:gd name="T3" fmla="*/ 0 h 25"/>
                  <a:gd name="T4" fmla="*/ 0 w 33"/>
                  <a:gd name="T5" fmla="*/ 12 h 25"/>
                  <a:gd name="T6" fmla="*/ 0 w 33"/>
                  <a:gd name="T7" fmla="*/ 12 h 25"/>
                  <a:gd name="T8" fmla="*/ 21 w 33"/>
                  <a:gd name="T9" fmla="*/ 22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5">
                    <a:moveTo>
                      <a:pt x="21" y="22"/>
                    </a:moveTo>
                    <a:cubicBezTo>
                      <a:pt x="30" y="19"/>
                      <a:pt x="33" y="9"/>
                      <a:pt x="30" y="0"/>
                    </a:cubicBezTo>
                    <a:cubicBezTo>
                      <a:pt x="20" y="6"/>
                      <a:pt x="10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22"/>
                      <a:pt x="14" y="25"/>
                      <a:pt x="21" y="22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0" name="Freeform 5635"/>
              <p:cNvSpPr/>
              <p:nvPr/>
            </p:nvSpPr>
            <p:spPr bwMode="auto">
              <a:xfrm>
                <a:off x="4256" y="1715"/>
                <a:ext cx="90" cy="76"/>
              </a:xfrm>
              <a:custGeom>
                <a:gdLst>
                  <a:gd name="T0" fmla="*/ 0 w 38"/>
                  <a:gd name="T1" fmla="*/ 23 h 32"/>
                  <a:gd name="T2" fmla="*/ 26 w 38"/>
                  <a:gd name="T3" fmla="*/ 26 h 32"/>
                  <a:gd name="T4" fmla="*/ 36 w 38"/>
                  <a:gd name="T5" fmla="*/ 6 h 32"/>
                  <a:gd name="T6" fmla="*/ 27 w 38"/>
                  <a:gd name="T7" fmla="*/ 7 h 32"/>
                  <a:gd name="T8" fmla="*/ 12 w 38"/>
                  <a:gd name="T9" fmla="*/ 0 h 32"/>
                  <a:gd name="T10" fmla="*/ 0 w 38"/>
                  <a:gd name="T11" fmla="*/ 23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2">
                    <a:moveTo>
                      <a:pt x="0" y="23"/>
                    </a:moveTo>
                    <a:cubicBezTo>
                      <a:pt x="7" y="29"/>
                      <a:pt x="17" y="32"/>
                      <a:pt x="26" y="26"/>
                    </a:cubicBezTo>
                    <a:cubicBezTo>
                      <a:pt x="32" y="22"/>
                      <a:pt x="38" y="14"/>
                      <a:pt x="36" y="6"/>
                    </a:cubicBezTo>
                    <a:cubicBezTo>
                      <a:pt x="33" y="7"/>
                      <a:pt x="30" y="7"/>
                      <a:pt x="27" y="7"/>
                    </a:cubicBezTo>
                    <a:cubicBezTo>
                      <a:pt x="21" y="6"/>
                      <a:pt x="16" y="3"/>
                      <a:pt x="12" y="0"/>
                    </a:cubicBezTo>
                    <a:cubicBezTo>
                      <a:pt x="14" y="9"/>
                      <a:pt x="9" y="20"/>
                      <a:pt x="0" y="23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1" name="Freeform 5636"/>
              <p:cNvSpPr/>
              <p:nvPr/>
            </p:nvSpPr>
            <p:spPr bwMode="auto">
              <a:xfrm>
                <a:off x="4370" y="1637"/>
                <a:ext cx="71" cy="76"/>
              </a:xfrm>
              <a:custGeom>
                <a:gdLst>
                  <a:gd name="T0" fmla="*/ 0 w 30"/>
                  <a:gd name="T1" fmla="*/ 29 h 32"/>
                  <a:gd name="T2" fmla="*/ 23 w 30"/>
                  <a:gd name="T3" fmla="*/ 25 h 32"/>
                  <a:gd name="T4" fmla="*/ 24 w 30"/>
                  <a:gd name="T5" fmla="*/ 0 h 32"/>
                  <a:gd name="T6" fmla="*/ 2 w 30"/>
                  <a:gd name="T7" fmla="*/ 5 h 32"/>
                  <a:gd name="T8" fmla="*/ 0 w 30"/>
                  <a:gd name="T9" fmla="*/ 29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2">
                    <a:moveTo>
                      <a:pt x="0" y="29"/>
                    </a:moveTo>
                    <a:cubicBezTo>
                      <a:pt x="7" y="32"/>
                      <a:pt x="17" y="30"/>
                      <a:pt x="23" y="25"/>
                    </a:cubicBezTo>
                    <a:cubicBezTo>
                      <a:pt x="30" y="17"/>
                      <a:pt x="29" y="9"/>
                      <a:pt x="24" y="0"/>
                    </a:cubicBezTo>
                    <a:cubicBezTo>
                      <a:pt x="18" y="4"/>
                      <a:pt x="9" y="7"/>
                      <a:pt x="2" y="5"/>
                    </a:cubicBezTo>
                    <a:cubicBezTo>
                      <a:pt x="6" y="12"/>
                      <a:pt x="4" y="22"/>
                      <a:pt x="0" y="29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2" name="Freeform 5637"/>
              <p:cNvSpPr/>
              <p:nvPr/>
            </p:nvSpPr>
            <p:spPr bwMode="auto">
              <a:xfrm>
                <a:off x="4334" y="1711"/>
                <a:ext cx="71" cy="73"/>
              </a:xfrm>
              <a:custGeom>
                <a:gdLst>
                  <a:gd name="T0" fmla="*/ 27 w 30"/>
                  <a:gd name="T1" fmla="*/ 2 h 31"/>
                  <a:gd name="T2" fmla="*/ 13 w 30"/>
                  <a:gd name="T3" fmla="*/ 0 h 31"/>
                  <a:gd name="T4" fmla="*/ 11 w 30"/>
                  <a:gd name="T5" fmla="*/ 2 h 31"/>
                  <a:gd name="T6" fmla="*/ 6 w 30"/>
                  <a:gd name="T7" fmla="*/ 6 h 31"/>
                  <a:gd name="T8" fmla="*/ 0 w 30"/>
                  <a:gd name="T9" fmla="*/ 27 h 31"/>
                  <a:gd name="T10" fmla="*/ 21 w 30"/>
                  <a:gd name="T11" fmla="*/ 24 h 31"/>
                  <a:gd name="T12" fmla="*/ 27 w 30"/>
                  <a:gd name="T13" fmla="*/ 3 h 31"/>
                  <a:gd name="T14" fmla="*/ 27 w 30"/>
                  <a:gd name="T15" fmla="*/ 2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1">
                    <a:moveTo>
                      <a:pt x="27" y="2"/>
                    </a:moveTo>
                    <a:cubicBezTo>
                      <a:pt x="22" y="3"/>
                      <a:pt x="17" y="3"/>
                      <a:pt x="13" y="0"/>
                    </a:cubicBezTo>
                    <a:cubicBezTo>
                      <a:pt x="12" y="1"/>
                      <a:pt x="12" y="2"/>
                      <a:pt x="11" y="2"/>
                    </a:cubicBezTo>
                    <a:cubicBezTo>
                      <a:pt x="10" y="4"/>
                      <a:pt x="8" y="5"/>
                      <a:pt x="6" y="6"/>
                    </a:cubicBezTo>
                    <a:cubicBezTo>
                      <a:pt x="8" y="15"/>
                      <a:pt x="5" y="22"/>
                      <a:pt x="0" y="27"/>
                    </a:cubicBezTo>
                    <a:cubicBezTo>
                      <a:pt x="6" y="31"/>
                      <a:pt x="16" y="28"/>
                      <a:pt x="21" y="24"/>
                    </a:cubicBezTo>
                    <a:cubicBezTo>
                      <a:pt x="26" y="18"/>
                      <a:pt x="30" y="10"/>
                      <a:pt x="27" y="3"/>
                    </a:cubicBezTo>
                    <a:cubicBezTo>
                      <a:pt x="27" y="3"/>
                      <a:pt x="27" y="3"/>
                      <a:pt x="27" y="2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3" name="Freeform 5638"/>
              <p:cNvSpPr/>
              <p:nvPr/>
            </p:nvSpPr>
            <p:spPr bwMode="auto">
              <a:xfrm>
                <a:off x="4287" y="1642"/>
                <a:ext cx="92" cy="80"/>
              </a:xfrm>
              <a:custGeom>
                <a:gdLst>
                  <a:gd name="T0" fmla="*/ 28 w 39"/>
                  <a:gd name="T1" fmla="*/ 29 h 34"/>
                  <a:gd name="T2" fmla="*/ 32 w 39"/>
                  <a:gd name="T3" fmla="*/ 0 h 34"/>
                  <a:gd name="T4" fmla="*/ 22 w 39"/>
                  <a:gd name="T5" fmla="*/ 10 h 34"/>
                  <a:gd name="T6" fmla="*/ 0 w 39"/>
                  <a:gd name="T7" fmla="*/ 26 h 34"/>
                  <a:gd name="T8" fmla="*/ 14 w 39"/>
                  <a:gd name="T9" fmla="*/ 34 h 34"/>
                  <a:gd name="T10" fmla="*/ 28 w 39"/>
                  <a:gd name="T11" fmla="*/ 29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4">
                    <a:moveTo>
                      <a:pt x="28" y="29"/>
                    </a:moveTo>
                    <a:cubicBezTo>
                      <a:pt x="35" y="21"/>
                      <a:pt x="39" y="9"/>
                      <a:pt x="32" y="0"/>
                    </a:cubicBezTo>
                    <a:cubicBezTo>
                      <a:pt x="29" y="4"/>
                      <a:pt x="26" y="7"/>
                      <a:pt x="22" y="10"/>
                    </a:cubicBezTo>
                    <a:cubicBezTo>
                      <a:pt x="15" y="16"/>
                      <a:pt x="8" y="21"/>
                      <a:pt x="0" y="26"/>
                    </a:cubicBezTo>
                    <a:cubicBezTo>
                      <a:pt x="4" y="29"/>
                      <a:pt x="8" y="34"/>
                      <a:pt x="14" y="34"/>
                    </a:cubicBezTo>
                    <a:cubicBezTo>
                      <a:pt x="19" y="34"/>
                      <a:pt x="25" y="33"/>
                      <a:pt x="28" y="29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4" name="Freeform 5639"/>
              <p:cNvSpPr/>
              <p:nvPr/>
            </p:nvSpPr>
            <p:spPr bwMode="auto">
              <a:xfrm>
                <a:off x="4370" y="1571"/>
                <a:ext cx="75" cy="80"/>
              </a:xfrm>
              <a:custGeom>
                <a:gdLst>
                  <a:gd name="T0" fmla="*/ 0 w 32"/>
                  <a:gd name="T1" fmla="*/ 27 h 34"/>
                  <a:gd name="T2" fmla="*/ 27 w 32"/>
                  <a:gd name="T3" fmla="*/ 21 h 34"/>
                  <a:gd name="T4" fmla="*/ 27 w 32"/>
                  <a:gd name="T5" fmla="*/ 0 h 34"/>
                  <a:gd name="T6" fmla="*/ 18 w 32"/>
                  <a:gd name="T7" fmla="*/ 0 h 34"/>
                  <a:gd name="T8" fmla="*/ 0 w 32"/>
                  <a:gd name="T9" fmla="*/ 27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4">
                    <a:moveTo>
                      <a:pt x="0" y="27"/>
                    </a:moveTo>
                    <a:cubicBezTo>
                      <a:pt x="7" y="34"/>
                      <a:pt x="23" y="28"/>
                      <a:pt x="27" y="21"/>
                    </a:cubicBezTo>
                    <a:cubicBezTo>
                      <a:pt x="32" y="14"/>
                      <a:pt x="32" y="6"/>
                      <a:pt x="2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3" y="9"/>
                      <a:pt x="7" y="18"/>
                      <a:pt x="0" y="27"/>
                    </a:cubicBezTo>
                    <a:close/>
                  </a:path>
                </a:pathLst>
              </a:custGeom>
              <a:solidFill>
                <a:srgbClr val="2E0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5" name="Freeform 5640"/>
              <p:cNvSpPr/>
              <p:nvPr/>
            </p:nvSpPr>
            <p:spPr bwMode="auto">
              <a:xfrm>
                <a:off x="4509" y="1571"/>
                <a:ext cx="14" cy="2"/>
              </a:xfrm>
              <a:custGeom>
                <a:gdLst>
                  <a:gd name="T0" fmla="*/ 0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0 w 6"/>
                  <a:gd name="T7" fmla="*/ 1 h 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6" name="Freeform 5641"/>
              <p:cNvSpPr/>
              <p:nvPr/>
            </p:nvSpPr>
            <p:spPr bwMode="auto">
              <a:xfrm>
                <a:off x="4547" y="1611"/>
                <a:ext cx="113" cy="59"/>
              </a:xfrm>
              <a:custGeom>
                <a:gdLst>
                  <a:gd name="T0" fmla="*/ 9 w 48"/>
                  <a:gd name="T1" fmla="*/ 10 h 25"/>
                  <a:gd name="T2" fmla="*/ 24 w 48"/>
                  <a:gd name="T3" fmla="*/ 19 h 25"/>
                  <a:gd name="T4" fmla="*/ 47 w 48"/>
                  <a:gd name="T5" fmla="*/ 13 h 25"/>
                  <a:gd name="T6" fmla="*/ 30 w 48"/>
                  <a:gd name="T7" fmla="*/ 1 h 25"/>
                  <a:gd name="T8" fmla="*/ 19 w 48"/>
                  <a:gd name="T9" fmla="*/ 1 h 25"/>
                  <a:gd name="T10" fmla="*/ 0 w 48"/>
                  <a:gd name="T11" fmla="*/ 1 h 25"/>
                  <a:gd name="T12" fmla="*/ 9 w 48"/>
                  <a:gd name="T13" fmla="*/ 1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25">
                    <a:moveTo>
                      <a:pt x="9" y="10"/>
                    </a:moveTo>
                    <a:cubicBezTo>
                      <a:pt x="14" y="14"/>
                      <a:pt x="19" y="17"/>
                      <a:pt x="24" y="19"/>
                    </a:cubicBezTo>
                    <a:cubicBezTo>
                      <a:pt x="32" y="22"/>
                      <a:pt x="45" y="25"/>
                      <a:pt x="47" y="13"/>
                    </a:cubicBezTo>
                    <a:cubicBezTo>
                      <a:pt x="48" y="4"/>
                      <a:pt x="37" y="2"/>
                      <a:pt x="30" y="1"/>
                    </a:cubicBezTo>
                    <a:cubicBezTo>
                      <a:pt x="26" y="1"/>
                      <a:pt x="23" y="1"/>
                      <a:pt x="19" y="1"/>
                    </a:cubicBezTo>
                    <a:cubicBezTo>
                      <a:pt x="13" y="1"/>
                      <a:pt x="6" y="0"/>
                      <a:pt x="0" y="1"/>
                    </a:cubicBezTo>
                    <a:cubicBezTo>
                      <a:pt x="3" y="4"/>
                      <a:pt x="6" y="7"/>
                      <a:pt x="9" y="1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7" name="Freeform 5642"/>
              <p:cNvSpPr/>
              <p:nvPr/>
            </p:nvSpPr>
            <p:spPr bwMode="auto">
              <a:xfrm>
                <a:off x="4289" y="1571"/>
                <a:ext cx="291" cy="289"/>
              </a:xfrm>
              <a:custGeom>
                <a:gdLst>
                  <a:gd name="T0" fmla="*/ 92 w 123"/>
                  <a:gd name="T1" fmla="*/ 4 h 122"/>
                  <a:gd name="T2" fmla="*/ 91 w 123"/>
                  <a:gd name="T3" fmla="*/ 7 h 122"/>
                  <a:gd name="T4" fmla="*/ 87 w 123"/>
                  <a:gd name="T5" fmla="*/ 12 h 122"/>
                  <a:gd name="T6" fmla="*/ 89 w 123"/>
                  <a:gd name="T7" fmla="*/ 38 h 122"/>
                  <a:gd name="T8" fmla="*/ 64 w 123"/>
                  <a:gd name="T9" fmla="*/ 48 h 122"/>
                  <a:gd name="T10" fmla="*/ 58 w 123"/>
                  <a:gd name="T11" fmla="*/ 56 h 122"/>
                  <a:gd name="T12" fmla="*/ 49 w 123"/>
                  <a:gd name="T13" fmla="*/ 61 h 122"/>
                  <a:gd name="T14" fmla="*/ 49 w 123"/>
                  <a:gd name="T15" fmla="*/ 61 h 122"/>
                  <a:gd name="T16" fmla="*/ 38 w 123"/>
                  <a:gd name="T17" fmla="*/ 88 h 122"/>
                  <a:gd name="T18" fmla="*/ 24 w 123"/>
                  <a:gd name="T19" fmla="*/ 91 h 122"/>
                  <a:gd name="T20" fmla="*/ 16 w 123"/>
                  <a:gd name="T21" fmla="*/ 88 h 122"/>
                  <a:gd name="T22" fmla="*/ 10 w 123"/>
                  <a:gd name="T23" fmla="*/ 92 h 122"/>
                  <a:gd name="T24" fmla="*/ 10 w 123"/>
                  <a:gd name="T25" fmla="*/ 92 h 122"/>
                  <a:gd name="T26" fmla="*/ 0 w 123"/>
                  <a:gd name="T27" fmla="*/ 111 h 122"/>
                  <a:gd name="T28" fmla="*/ 11 w 123"/>
                  <a:gd name="T29" fmla="*/ 122 h 122"/>
                  <a:gd name="T30" fmla="*/ 13 w 123"/>
                  <a:gd name="T31" fmla="*/ 120 h 122"/>
                  <a:gd name="T32" fmla="*/ 19 w 123"/>
                  <a:gd name="T33" fmla="*/ 106 h 122"/>
                  <a:gd name="T34" fmla="*/ 21 w 123"/>
                  <a:gd name="T35" fmla="*/ 105 h 122"/>
                  <a:gd name="T36" fmla="*/ 50 w 123"/>
                  <a:gd name="T37" fmla="*/ 96 h 122"/>
                  <a:gd name="T38" fmla="*/ 65 w 123"/>
                  <a:gd name="T39" fmla="*/ 65 h 122"/>
                  <a:gd name="T40" fmla="*/ 67 w 123"/>
                  <a:gd name="T41" fmla="*/ 63 h 122"/>
                  <a:gd name="T42" fmla="*/ 68 w 123"/>
                  <a:gd name="T43" fmla="*/ 63 h 122"/>
                  <a:gd name="T44" fmla="*/ 103 w 123"/>
                  <a:gd name="T45" fmla="*/ 17 h 122"/>
                  <a:gd name="T46" fmla="*/ 104 w 123"/>
                  <a:gd name="T47" fmla="*/ 15 h 122"/>
                  <a:gd name="T48" fmla="*/ 123 w 123"/>
                  <a:gd name="T49" fmla="*/ 0 h 122"/>
                  <a:gd name="T50" fmla="*/ 106 w 123"/>
                  <a:gd name="T51" fmla="*/ 0 h 122"/>
                  <a:gd name="T52" fmla="*/ 92 w 123"/>
                  <a:gd name="T53" fmla="*/ 4 h 1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3" h="122">
                    <a:moveTo>
                      <a:pt x="92" y="4"/>
                    </a:moveTo>
                    <a:cubicBezTo>
                      <a:pt x="92" y="5"/>
                      <a:pt x="91" y="6"/>
                      <a:pt x="91" y="7"/>
                    </a:cubicBezTo>
                    <a:cubicBezTo>
                      <a:pt x="90" y="8"/>
                      <a:pt x="89" y="10"/>
                      <a:pt x="87" y="12"/>
                    </a:cubicBezTo>
                    <a:cubicBezTo>
                      <a:pt x="93" y="19"/>
                      <a:pt x="94" y="30"/>
                      <a:pt x="89" y="38"/>
                    </a:cubicBezTo>
                    <a:cubicBezTo>
                      <a:pt x="83" y="47"/>
                      <a:pt x="74" y="49"/>
                      <a:pt x="64" y="48"/>
                    </a:cubicBezTo>
                    <a:cubicBezTo>
                      <a:pt x="62" y="51"/>
                      <a:pt x="61" y="53"/>
                      <a:pt x="58" y="56"/>
                    </a:cubicBezTo>
                    <a:cubicBezTo>
                      <a:pt x="56" y="58"/>
                      <a:pt x="53" y="59"/>
                      <a:pt x="49" y="61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3" y="70"/>
                      <a:pt x="47" y="83"/>
                      <a:pt x="38" y="88"/>
                    </a:cubicBezTo>
                    <a:cubicBezTo>
                      <a:pt x="34" y="91"/>
                      <a:pt x="29" y="92"/>
                      <a:pt x="24" y="91"/>
                    </a:cubicBezTo>
                    <a:cubicBezTo>
                      <a:pt x="21" y="91"/>
                      <a:pt x="18" y="90"/>
                      <a:pt x="16" y="88"/>
                    </a:cubicBezTo>
                    <a:cubicBezTo>
                      <a:pt x="14" y="90"/>
                      <a:pt x="12" y="91"/>
                      <a:pt x="10" y="92"/>
                    </a:cubicBezTo>
                    <a:cubicBezTo>
                      <a:pt x="10" y="92"/>
                      <a:pt x="10" y="92"/>
                      <a:pt x="10" y="92"/>
                    </a:cubicBezTo>
                    <a:cubicBezTo>
                      <a:pt x="10" y="100"/>
                      <a:pt x="6" y="107"/>
                      <a:pt x="0" y="111"/>
                    </a:cubicBezTo>
                    <a:cubicBezTo>
                      <a:pt x="11" y="122"/>
                      <a:pt x="11" y="122"/>
                      <a:pt x="11" y="122"/>
                    </a:cubicBezTo>
                    <a:cubicBezTo>
                      <a:pt x="11" y="121"/>
                      <a:pt x="12" y="121"/>
                      <a:pt x="13" y="120"/>
                    </a:cubicBezTo>
                    <a:cubicBezTo>
                      <a:pt x="16" y="115"/>
                      <a:pt x="17" y="110"/>
                      <a:pt x="19" y="106"/>
                    </a:cubicBezTo>
                    <a:cubicBezTo>
                      <a:pt x="19" y="105"/>
                      <a:pt x="20" y="104"/>
                      <a:pt x="21" y="105"/>
                    </a:cubicBezTo>
                    <a:cubicBezTo>
                      <a:pt x="30" y="106"/>
                      <a:pt x="43" y="103"/>
                      <a:pt x="50" y="96"/>
                    </a:cubicBezTo>
                    <a:cubicBezTo>
                      <a:pt x="60" y="88"/>
                      <a:pt x="65" y="77"/>
                      <a:pt x="65" y="65"/>
                    </a:cubicBezTo>
                    <a:cubicBezTo>
                      <a:pt x="65" y="64"/>
                      <a:pt x="66" y="63"/>
                      <a:pt x="67" y="63"/>
                    </a:cubicBezTo>
                    <a:cubicBezTo>
                      <a:pt x="67" y="63"/>
                      <a:pt x="67" y="63"/>
                      <a:pt x="68" y="63"/>
                    </a:cubicBezTo>
                    <a:cubicBezTo>
                      <a:pt x="89" y="63"/>
                      <a:pt x="113" y="39"/>
                      <a:pt x="103" y="17"/>
                    </a:cubicBezTo>
                    <a:cubicBezTo>
                      <a:pt x="102" y="16"/>
                      <a:pt x="103" y="15"/>
                      <a:pt x="104" y="15"/>
                    </a:cubicBezTo>
                    <a:cubicBezTo>
                      <a:pt x="112" y="14"/>
                      <a:pt x="119" y="7"/>
                      <a:pt x="123" y="0"/>
                    </a:cubicBezTo>
                    <a:cubicBezTo>
                      <a:pt x="106" y="0"/>
                      <a:pt x="106" y="0"/>
                      <a:pt x="106" y="0"/>
                    </a:cubicBezTo>
                    <a:cubicBezTo>
                      <a:pt x="102" y="3"/>
                      <a:pt x="97" y="5"/>
                      <a:pt x="92" y="4"/>
                    </a:cubicBezTo>
                    <a:close/>
                  </a:path>
                </a:pathLst>
              </a:custGeom>
              <a:solidFill>
                <a:srgbClr val="DA7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8" name="Freeform 5643"/>
              <p:cNvSpPr/>
              <p:nvPr/>
            </p:nvSpPr>
            <p:spPr bwMode="auto">
              <a:xfrm>
                <a:off x="4457" y="1732"/>
                <a:ext cx="104" cy="74"/>
              </a:xfrm>
              <a:custGeom>
                <a:gdLst>
                  <a:gd name="T0" fmla="*/ 13 w 44"/>
                  <a:gd name="T1" fmla="*/ 19 h 31"/>
                  <a:gd name="T2" fmla="*/ 33 w 44"/>
                  <a:gd name="T3" fmla="*/ 26 h 31"/>
                  <a:gd name="T4" fmla="*/ 22 w 44"/>
                  <a:gd name="T5" fmla="*/ 6 h 31"/>
                  <a:gd name="T6" fmla="*/ 0 w 44"/>
                  <a:gd name="T7" fmla="*/ 0 h 31"/>
                  <a:gd name="T8" fmla="*/ 13 w 44"/>
                  <a:gd name="T9" fmla="*/ 19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31">
                    <a:moveTo>
                      <a:pt x="13" y="19"/>
                    </a:moveTo>
                    <a:cubicBezTo>
                      <a:pt x="18" y="23"/>
                      <a:pt x="27" y="31"/>
                      <a:pt x="33" y="26"/>
                    </a:cubicBezTo>
                    <a:cubicBezTo>
                      <a:pt x="44" y="17"/>
                      <a:pt x="30" y="9"/>
                      <a:pt x="22" y="6"/>
                    </a:cubicBezTo>
                    <a:cubicBezTo>
                      <a:pt x="15" y="4"/>
                      <a:pt x="7" y="3"/>
                      <a:pt x="0" y="0"/>
                    </a:cubicBezTo>
                    <a:cubicBezTo>
                      <a:pt x="4" y="7"/>
                      <a:pt x="8" y="13"/>
                      <a:pt x="13" y="19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9" name="Freeform 5644"/>
              <p:cNvSpPr/>
              <p:nvPr/>
            </p:nvSpPr>
            <p:spPr bwMode="auto">
              <a:xfrm>
                <a:off x="4346" y="1834"/>
                <a:ext cx="97" cy="97"/>
              </a:xfrm>
              <a:custGeom>
                <a:gdLst>
                  <a:gd name="T0" fmla="*/ 11 w 41"/>
                  <a:gd name="T1" fmla="*/ 20 h 41"/>
                  <a:gd name="T2" fmla="*/ 32 w 41"/>
                  <a:gd name="T3" fmla="*/ 30 h 41"/>
                  <a:gd name="T4" fmla="*/ 0 w 41"/>
                  <a:gd name="T5" fmla="*/ 0 h 41"/>
                  <a:gd name="T6" fmla="*/ 11 w 41"/>
                  <a:gd name="T7" fmla="*/ 20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1">
                    <a:moveTo>
                      <a:pt x="11" y="20"/>
                    </a:moveTo>
                    <a:cubicBezTo>
                      <a:pt x="14" y="25"/>
                      <a:pt x="27" y="41"/>
                      <a:pt x="32" y="30"/>
                    </a:cubicBezTo>
                    <a:cubicBezTo>
                      <a:pt x="41" y="13"/>
                      <a:pt x="11" y="6"/>
                      <a:pt x="0" y="0"/>
                    </a:cubicBezTo>
                    <a:cubicBezTo>
                      <a:pt x="2" y="7"/>
                      <a:pt x="7" y="14"/>
                      <a:pt x="11" y="20"/>
                    </a:cubicBezTo>
                    <a:close/>
                  </a:path>
                </a:pathLst>
              </a:custGeom>
              <a:solidFill>
                <a:srgbClr val="1D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0" name="Freeform 5645"/>
              <p:cNvSpPr/>
              <p:nvPr/>
            </p:nvSpPr>
            <p:spPr bwMode="auto">
              <a:xfrm>
                <a:off x="4433" y="1606"/>
                <a:ext cx="69" cy="74"/>
              </a:xfrm>
              <a:custGeom>
                <a:gdLst>
                  <a:gd name="T0" fmla="*/ 4 w 29"/>
                  <a:gd name="T1" fmla="*/ 31 h 31"/>
                  <a:gd name="T2" fmla="*/ 14 w 29"/>
                  <a:gd name="T3" fmla="*/ 29 h 31"/>
                  <a:gd name="T4" fmla="*/ 25 w 29"/>
                  <a:gd name="T5" fmla="*/ 21 h 31"/>
                  <a:gd name="T6" fmla="*/ 24 w 29"/>
                  <a:gd name="T7" fmla="*/ 0 h 31"/>
                  <a:gd name="T8" fmla="*/ 5 w 29"/>
                  <a:gd name="T9" fmla="*/ 5 h 31"/>
                  <a:gd name="T10" fmla="*/ 1 w 29"/>
                  <a:gd name="T11" fmla="*/ 10 h 31"/>
                  <a:gd name="T12" fmla="*/ 0 w 29"/>
                  <a:gd name="T13" fmla="*/ 12 h 31"/>
                  <a:gd name="T14" fmla="*/ 4 w 29"/>
                  <a:gd name="T15" fmla="*/ 31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1">
                    <a:moveTo>
                      <a:pt x="4" y="31"/>
                    </a:moveTo>
                    <a:cubicBezTo>
                      <a:pt x="7" y="30"/>
                      <a:pt x="11" y="31"/>
                      <a:pt x="14" y="29"/>
                    </a:cubicBezTo>
                    <a:cubicBezTo>
                      <a:pt x="18" y="28"/>
                      <a:pt x="23" y="25"/>
                      <a:pt x="25" y="21"/>
                    </a:cubicBezTo>
                    <a:cubicBezTo>
                      <a:pt x="29" y="14"/>
                      <a:pt x="29" y="6"/>
                      <a:pt x="24" y="0"/>
                    </a:cubicBezTo>
                    <a:cubicBezTo>
                      <a:pt x="19" y="4"/>
                      <a:pt x="11" y="7"/>
                      <a:pt x="5" y="5"/>
                    </a:cubicBezTo>
                    <a:cubicBezTo>
                      <a:pt x="4" y="7"/>
                      <a:pt x="3" y="9"/>
                      <a:pt x="1" y="10"/>
                    </a:cubicBezTo>
                    <a:cubicBezTo>
                      <a:pt x="1" y="11"/>
                      <a:pt x="1" y="11"/>
                      <a:pt x="0" y="12"/>
                    </a:cubicBezTo>
                    <a:cubicBezTo>
                      <a:pt x="3" y="18"/>
                      <a:pt x="5" y="25"/>
                      <a:pt x="4" y="31"/>
                    </a:cubicBezTo>
                    <a:close/>
                  </a:path>
                </a:pathLst>
              </a:custGeom>
              <a:solidFill>
                <a:srgbClr val="D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1" name="Freeform 5646"/>
              <p:cNvSpPr/>
              <p:nvPr/>
            </p:nvSpPr>
            <p:spPr bwMode="auto">
              <a:xfrm>
                <a:off x="4443" y="1571"/>
                <a:ext cx="57" cy="42"/>
              </a:xfrm>
              <a:custGeom>
                <a:gdLst>
                  <a:gd name="T0" fmla="*/ 2 w 24"/>
                  <a:gd name="T1" fmla="*/ 17 h 18"/>
                  <a:gd name="T2" fmla="*/ 23 w 24"/>
                  <a:gd name="T3" fmla="*/ 6 h 18"/>
                  <a:gd name="T4" fmla="*/ 24 w 24"/>
                  <a:gd name="T5" fmla="*/ 0 h 18"/>
                  <a:gd name="T6" fmla="*/ 0 w 24"/>
                  <a:gd name="T7" fmla="*/ 0 h 18"/>
                  <a:gd name="T8" fmla="*/ 2 w 24"/>
                  <a:gd name="T9" fmla="*/ 17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8">
                    <a:moveTo>
                      <a:pt x="2" y="17"/>
                    </a:moveTo>
                    <a:cubicBezTo>
                      <a:pt x="10" y="18"/>
                      <a:pt x="19" y="13"/>
                      <a:pt x="23" y="6"/>
                    </a:cubicBezTo>
                    <a:cubicBezTo>
                      <a:pt x="23" y="4"/>
                      <a:pt x="24" y="2"/>
                      <a:pt x="2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5"/>
                      <a:pt x="4" y="11"/>
                      <a:pt x="2" y="17"/>
                    </a:cubicBezTo>
                    <a:close/>
                  </a:path>
                </a:pathLst>
              </a:custGeom>
              <a:solidFill>
                <a:srgbClr val="3A4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2" name="Freeform 5647"/>
              <p:cNvSpPr/>
              <p:nvPr/>
            </p:nvSpPr>
            <p:spPr bwMode="auto">
              <a:xfrm>
                <a:off x="4145" y="1571"/>
                <a:ext cx="258" cy="161"/>
              </a:xfrm>
              <a:custGeom>
                <a:gdLst>
                  <a:gd name="T0" fmla="*/ 109 w 109"/>
                  <a:gd name="T1" fmla="*/ 0 h 68"/>
                  <a:gd name="T2" fmla="*/ 86 w 109"/>
                  <a:gd name="T3" fmla="*/ 0 h 68"/>
                  <a:gd name="T4" fmla="*/ 43 w 109"/>
                  <a:gd name="T5" fmla="*/ 39 h 68"/>
                  <a:gd name="T6" fmla="*/ 0 w 109"/>
                  <a:gd name="T7" fmla="*/ 51 h 68"/>
                  <a:gd name="T8" fmla="*/ 17 w 109"/>
                  <a:gd name="T9" fmla="*/ 68 h 68"/>
                  <a:gd name="T10" fmla="*/ 87 w 109"/>
                  <a:gd name="T11" fmla="*/ 30 h 68"/>
                  <a:gd name="T12" fmla="*/ 109 w 109"/>
                  <a:gd name="T13" fmla="*/ 0 h 6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68">
                    <a:moveTo>
                      <a:pt x="109" y="0"/>
                    </a:moveTo>
                    <a:cubicBezTo>
                      <a:pt x="86" y="0"/>
                      <a:pt x="86" y="0"/>
                      <a:pt x="86" y="0"/>
                    </a:cubicBezTo>
                    <a:cubicBezTo>
                      <a:pt x="75" y="16"/>
                      <a:pt x="61" y="29"/>
                      <a:pt x="43" y="39"/>
                    </a:cubicBezTo>
                    <a:cubicBezTo>
                      <a:pt x="30" y="46"/>
                      <a:pt x="15" y="50"/>
                      <a:pt x="0" y="51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44" y="62"/>
                      <a:pt x="68" y="49"/>
                      <a:pt x="87" y="30"/>
                    </a:cubicBezTo>
                    <a:cubicBezTo>
                      <a:pt x="96" y="21"/>
                      <a:pt x="103" y="11"/>
                      <a:pt x="109" y="0"/>
                    </a:cubicBezTo>
                    <a:close/>
                  </a:path>
                </a:pathLst>
              </a:custGeom>
              <a:solidFill>
                <a:srgbClr val="FE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3" name="Freeform 5648"/>
              <p:cNvSpPr>
                <a:spLocks noEditPoints="1"/>
              </p:cNvSpPr>
              <p:nvPr/>
            </p:nvSpPr>
            <p:spPr bwMode="auto">
              <a:xfrm>
                <a:off x="4315" y="1571"/>
                <a:ext cx="355" cy="360"/>
              </a:xfrm>
              <a:custGeom>
                <a:gdLst>
                  <a:gd name="T0" fmla="*/ 93 w 150"/>
                  <a:gd name="T1" fmla="*/ 15 h 152"/>
                  <a:gd name="T2" fmla="*/ 92 w 150"/>
                  <a:gd name="T3" fmla="*/ 17 h 152"/>
                  <a:gd name="T4" fmla="*/ 57 w 150"/>
                  <a:gd name="T5" fmla="*/ 63 h 152"/>
                  <a:gd name="T6" fmla="*/ 56 w 150"/>
                  <a:gd name="T7" fmla="*/ 63 h 152"/>
                  <a:gd name="T8" fmla="*/ 54 w 150"/>
                  <a:gd name="T9" fmla="*/ 65 h 152"/>
                  <a:gd name="T10" fmla="*/ 39 w 150"/>
                  <a:gd name="T11" fmla="*/ 96 h 152"/>
                  <a:gd name="T12" fmla="*/ 10 w 150"/>
                  <a:gd name="T13" fmla="*/ 105 h 152"/>
                  <a:gd name="T14" fmla="*/ 8 w 150"/>
                  <a:gd name="T15" fmla="*/ 106 h 152"/>
                  <a:gd name="T16" fmla="*/ 2 w 150"/>
                  <a:gd name="T17" fmla="*/ 120 h 152"/>
                  <a:gd name="T18" fmla="*/ 0 w 150"/>
                  <a:gd name="T19" fmla="*/ 122 h 152"/>
                  <a:gd name="T20" fmla="*/ 2 w 150"/>
                  <a:gd name="T21" fmla="*/ 125 h 152"/>
                  <a:gd name="T22" fmla="*/ 10 w 150"/>
                  <a:gd name="T23" fmla="*/ 112 h 152"/>
                  <a:gd name="T24" fmla="*/ 16 w 150"/>
                  <a:gd name="T25" fmla="*/ 124 h 152"/>
                  <a:gd name="T26" fmla="*/ 25 w 150"/>
                  <a:gd name="T27" fmla="*/ 139 h 152"/>
                  <a:gd name="T28" fmla="*/ 47 w 150"/>
                  <a:gd name="T29" fmla="*/ 145 h 152"/>
                  <a:gd name="T30" fmla="*/ 47 w 150"/>
                  <a:gd name="T31" fmla="*/ 127 h 152"/>
                  <a:gd name="T32" fmla="*/ 16 w 150"/>
                  <a:gd name="T33" fmla="*/ 109 h 152"/>
                  <a:gd name="T34" fmla="*/ 41 w 150"/>
                  <a:gd name="T35" fmla="*/ 100 h 152"/>
                  <a:gd name="T36" fmla="*/ 58 w 150"/>
                  <a:gd name="T37" fmla="*/ 70 h 152"/>
                  <a:gd name="T38" fmla="*/ 96 w 150"/>
                  <a:gd name="T39" fmla="*/ 96 h 152"/>
                  <a:gd name="T40" fmla="*/ 94 w 150"/>
                  <a:gd name="T41" fmla="*/ 77 h 152"/>
                  <a:gd name="T42" fmla="*/ 80 w 150"/>
                  <a:gd name="T43" fmla="*/ 70 h 152"/>
                  <a:gd name="T44" fmla="*/ 63 w 150"/>
                  <a:gd name="T45" fmla="*/ 66 h 152"/>
                  <a:gd name="T46" fmla="*/ 97 w 150"/>
                  <a:gd name="T47" fmla="*/ 21 h 152"/>
                  <a:gd name="T48" fmla="*/ 110 w 150"/>
                  <a:gd name="T49" fmla="*/ 33 h 152"/>
                  <a:gd name="T50" fmla="*/ 126 w 150"/>
                  <a:gd name="T51" fmla="*/ 41 h 152"/>
                  <a:gd name="T52" fmla="*/ 148 w 150"/>
                  <a:gd name="T53" fmla="*/ 31 h 152"/>
                  <a:gd name="T54" fmla="*/ 134 w 150"/>
                  <a:gd name="T55" fmla="*/ 15 h 152"/>
                  <a:gd name="T56" fmla="*/ 120 w 150"/>
                  <a:gd name="T57" fmla="*/ 14 h 152"/>
                  <a:gd name="T58" fmla="*/ 105 w 150"/>
                  <a:gd name="T59" fmla="*/ 14 h 152"/>
                  <a:gd name="T60" fmla="*/ 116 w 150"/>
                  <a:gd name="T61" fmla="*/ 0 h 152"/>
                  <a:gd name="T62" fmla="*/ 112 w 150"/>
                  <a:gd name="T63" fmla="*/ 0 h 152"/>
                  <a:gd name="T64" fmla="*/ 93 w 150"/>
                  <a:gd name="T65" fmla="*/ 15 h 152"/>
                  <a:gd name="T66" fmla="*/ 45 w 150"/>
                  <a:gd name="T67" fmla="*/ 141 h 152"/>
                  <a:gd name="T68" fmla="*/ 24 w 150"/>
                  <a:gd name="T69" fmla="*/ 131 h 152"/>
                  <a:gd name="T70" fmla="*/ 13 w 150"/>
                  <a:gd name="T71" fmla="*/ 111 h 152"/>
                  <a:gd name="T72" fmla="*/ 45 w 150"/>
                  <a:gd name="T73" fmla="*/ 141 h 152"/>
                  <a:gd name="T74" fmla="*/ 82 w 150"/>
                  <a:gd name="T75" fmla="*/ 74 h 152"/>
                  <a:gd name="T76" fmla="*/ 93 w 150"/>
                  <a:gd name="T77" fmla="*/ 94 h 152"/>
                  <a:gd name="T78" fmla="*/ 73 w 150"/>
                  <a:gd name="T79" fmla="*/ 87 h 152"/>
                  <a:gd name="T80" fmla="*/ 60 w 150"/>
                  <a:gd name="T81" fmla="*/ 68 h 152"/>
                  <a:gd name="T82" fmla="*/ 82 w 150"/>
                  <a:gd name="T83" fmla="*/ 74 h 152"/>
                  <a:gd name="T84" fmla="*/ 117 w 150"/>
                  <a:gd name="T85" fmla="*/ 18 h 152"/>
                  <a:gd name="T86" fmla="*/ 128 w 150"/>
                  <a:gd name="T87" fmla="*/ 18 h 152"/>
                  <a:gd name="T88" fmla="*/ 145 w 150"/>
                  <a:gd name="T89" fmla="*/ 30 h 152"/>
                  <a:gd name="T90" fmla="*/ 122 w 150"/>
                  <a:gd name="T91" fmla="*/ 36 h 152"/>
                  <a:gd name="T92" fmla="*/ 107 w 150"/>
                  <a:gd name="T93" fmla="*/ 27 h 152"/>
                  <a:gd name="T94" fmla="*/ 98 w 150"/>
                  <a:gd name="T95" fmla="*/ 18 h 152"/>
                  <a:gd name="T96" fmla="*/ 117 w 150"/>
                  <a:gd name="T97" fmla="*/ 18 h 15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0" h="152">
                    <a:moveTo>
                      <a:pt x="93" y="15"/>
                    </a:moveTo>
                    <a:cubicBezTo>
                      <a:pt x="92" y="15"/>
                      <a:pt x="91" y="16"/>
                      <a:pt x="92" y="17"/>
                    </a:cubicBezTo>
                    <a:cubicBezTo>
                      <a:pt x="102" y="39"/>
                      <a:pt x="78" y="63"/>
                      <a:pt x="57" y="63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5" y="63"/>
                      <a:pt x="54" y="64"/>
                      <a:pt x="54" y="65"/>
                    </a:cubicBezTo>
                    <a:cubicBezTo>
                      <a:pt x="54" y="77"/>
                      <a:pt x="49" y="88"/>
                      <a:pt x="39" y="96"/>
                    </a:cubicBezTo>
                    <a:cubicBezTo>
                      <a:pt x="32" y="103"/>
                      <a:pt x="19" y="106"/>
                      <a:pt x="10" y="105"/>
                    </a:cubicBezTo>
                    <a:cubicBezTo>
                      <a:pt x="9" y="104"/>
                      <a:pt x="8" y="105"/>
                      <a:pt x="8" y="106"/>
                    </a:cubicBezTo>
                    <a:cubicBezTo>
                      <a:pt x="6" y="110"/>
                      <a:pt x="5" y="115"/>
                      <a:pt x="2" y="120"/>
                    </a:cubicBezTo>
                    <a:cubicBezTo>
                      <a:pt x="1" y="121"/>
                      <a:pt x="0" y="121"/>
                      <a:pt x="0" y="122"/>
                    </a:cubicBezTo>
                    <a:cubicBezTo>
                      <a:pt x="2" y="125"/>
                      <a:pt x="2" y="125"/>
                      <a:pt x="2" y="125"/>
                    </a:cubicBezTo>
                    <a:cubicBezTo>
                      <a:pt x="6" y="121"/>
                      <a:pt x="8" y="117"/>
                      <a:pt x="10" y="112"/>
                    </a:cubicBezTo>
                    <a:cubicBezTo>
                      <a:pt x="11" y="116"/>
                      <a:pt x="14" y="120"/>
                      <a:pt x="16" y="124"/>
                    </a:cubicBezTo>
                    <a:cubicBezTo>
                      <a:pt x="19" y="129"/>
                      <a:pt x="22" y="134"/>
                      <a:pt x="25" y="139"/>
                    </a:cubicBezTo>
                    <a:cubicBezTo>
                      <a:pt x="30" y="144"/>
                      <a:pt x="40" y="152"/>
                      <a:pt x="47" y="145"/>
                    </a:cubicBezTo>
                    <a:cubicBezTo>
                      <a:pt x="51" y="140"/>
                      <a:pt x="51" y="132"/>
                      <a:pt x="47" y="127"/>
                    </a:cubicBezTo>
                    <a:cubicBezTo>
                      <a:pt x="39" y="117"/>
                      <a:pt x="27" y="115"/>
                      <a:pt x="16" y="109"/>
                    </a:cubicBezTo>
                    <a:cubicBezTo>
                      <a:pt x="25" y="109"/>
                      <a:pt x="35" y="105"/>
                      <a:pt x="41" y="100"/>
                    </a:cubicBezTo>
                    <a:cubicBezTo>
                      <a:pt x="50" y="93"/>
                      <a:pt x="56" y="82"/>
                      <a:pt x="58" y="70"/>
                    </a:cubicBezTo>
                    <a:cubicBezTo>
                      <a:pt x="64" y="84"/>
                      <a:pt x="82" y="107"/>
                      <a:pt x="96" y="96"/>
                    </a:cubicBezTo>
                    <a:cubicBezTo>
                      <a:pt x="103" y="90"/>
                      <a:pt x="101" y="81"/>
                      <a:pt x="94" y="77"/>
                    </a:cubicBezTo>
                    <a:cubicBezTo>
                      <a:pt x="90" y="74"/>
                      <a:pt x="85" y="72"/>
                      <a:pt x="80" y="70"/>
                    </a:cubicBezTo>
                    <a:cubicBezTo>
                      <a:pt x="75" y="68"/>
                      <a:pt x="69" y="67"/>
                      <a:pt x="63" y="66"/>
                    </a:cubicBezTo>
                    <a:cubicBezTo>
                      <a:pt x="83" y="64"/>
                      <a:pt x="101" y="41"/>
                      <a:pt x="97" y="21"/>
                    </a:cubicBezTo>
                    <a:cubicBezTo>
                      <a:pt x="101" y="25"/>
                      <a:pt x="105" y="29"/>
                      <a:pt x="110" y="33"/>
                    </a:cubicBezTo>
                    <a:cubicBezTo>
                      <a:pt x="115" y="37"/>
                      <a:pt x="120" y="39"/>
                      <a:pt x="126" y="41"/>
                    </a:cubicBezTo>
                    <a:cubicBezTo>
                      <a:pt x="136" y="44"/>
                      <a:pt x="146" y="42"/>
                      <a:pt x="148" y="31"/>
                    </a:cubicBezTo>
                    <a:cubicBezTo>
                      <a:pt x="150" y="21"/>
                      <a:pt x="141" y="17"/>
                      <a:pt x="134" y="15"/>
                    </a:cubicBezTo>
                    <a:cubicBezTo>
                      <a:pt x="129" y="14"/>
                      <a:pt x="124" y="14"/>
                      <a:pt x="120" y="14"/>
                    </a:cubicBezTo>
                    <a:cubicBezTo>
                      <a:pt x="115" y="14"/>
                      <a:pt x="110" y="14"/>
                      <a:pt x="105" y="14"/>
                    </a:cubicBezTo>
                    <a:cubicBezTo>
                      <a:pt x="110" y="10"/>
                      <a:pt x="114" y="5"/>
                      <a:pt x="116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08" y="7"/>
                      <a:pt x="101" y="14"/>
                      <a:pt x="93" y="15"/>
                    </a:cubicBezTo>
                    <a:close/>
                    <a:moveTo>
                      <a:pt x="45" y="141"/>
                    </a:moveTo>
                    <a:cubicBezTo>
                      <a:pt x="40" y="152"/>
                      <a:pt x="27" y="136"/>
                      <a:pt x="24" y="131"/>
                    </a:cubicBezTo>
                    <a:cubicBezTo>
                      <a:pt x="20" y="125"/>
                      <a:pt x="15" y="118"/>
                      <a:pt x="13" y="111"/>
                    </a:cubicBezTo>
                    <a:cubicBezTo>
                      <a:pt x="24" y="117"/>
                      <a:pt x="54" y="124"/>
                      <a:pt x="45" y="141"/>
                    </a:cubicBezTo>
                    <a:close/>
                    <a:moveTo>
                      <a:pt x="82" y="74"/>
                    </a:moveTo>
                    <a:cubicBezTo>
                      <a:pt x="90" y="77"/>
                      <a:pt x="104" y="85"/>
                      <a:pt x="93" y="94"/>
                    </a:cubicBezTo>
                    <a:cubicBezTo>
                      <a:pt x="87" y="99"/>
                      <a:pt x="78" y="91"/>
                      <a:pt x="73" y="87"/>
                    </a:cubicBezTo>
                    <a:cubicBezTo>
                      <a:pt x="68" y="81"/>
                      <a:pt x="64" y="75"/>
                      <a:pt x="60" y="68"/>
                    </a:cubicBezTo>
                    <a:cubicBezTo>
                      <a:pt x="67" y="71"/>
                      <a:pt x="75" y="72"/>
                      <a:pt x="82" y="74"/>
                    </a:cubicBezTo>
                    <a:close/>
                    <a:moveTo>
                      <a:pt x="117" y="18"/>
                    </a:moveTo>
                    <a:cubicBezTo>
                      <a:pt x="121" y="18"/>
                      <a:pt x="124" y="18"/>
                      <a:pt x="128" y="18"/>
                    </a:cubicBezTo>
                    <a:cubicBezTo>
                      <a:pt x="135" y="19"/>
                      <a:pt x="146" y="21"/>
                      <a:pt x="145" y="30"/>
                    </a:cubicBezTo>
                    <a:cubicBezTo>
                      <a:pt x="143" y="42"/>
                      <a:pt x="130" y="39"/>
                      <a:pt x="122" y="36"/>
                    </a:cubicBezTo>
                    <a:cubicBezTo>
                      <a:pt x="117" y="34"/>
                      <a:pt x="112" y="31"/>
                      <a:pt x="107" y="27"/>
                    </a:cubicBezTo>
                    <a:cubicBezTo>
                      <a:pt x="104" y="24"/>
                      <a:pt x="101" y="21"/>
                      <a:pt x="98" y="18"/>
                    </a:cubicBezTo>
                    <a:cubicBezTo>
                      <a:pt x="104" y="17"/>
                      <a:pt x="111" y="18"/>
                      <a:pt x="117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4" name="Freeform 5649"/>
              <p:cNvSpPr/>
              <p:nvPr/>
            </p:nvSpPr>
            <p:spPr bwMode="auto">
              <a:xfrm>
                <a:off x="4138" y="1571"/>
                <a:ext cx="210" cy="121"/>
              </a:xfrm>
              <a:custGeom>
                <a:gdLst>
                  <a:gd name="T0" fmla="*/ 89 w 89"/>
                  <a:gd name="T1" fmla="*/ 0 h 51"/>
                  <a:gd name="T2" fmla="*/ 84 w 89"/>
                  <a:gd name="T3" fmla="*/ 0 h 51"/>
                  <a:gd name="T4" fmla="*/ 0 w 89"/>
                  <a:gd name="T5" fmla="*/ 47 h 51"/>
                  <a:gd name="T6" fmla="*/ 3 w 89"/>
                  <a:gd name="T7" fmla="*/ 51 h 51"/>
                  <a:gd name="T8" fmla="*/ 46 w 89"/>
                  <a:gd name="T9" fmla="*/ 39 h 51"/>
                  <a:gd name="T10" fmla="*/ 89 w 89"/>
                  <a:gd name="T11" fmla="*/ 0 h 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51">
                    <a:moveTo>
                      <a:pt x="89" y="0"/>
                    </a:moveTo>
                    <a:cubicBezTo>
                      <a:pt x="84" y="0"/>
                      <a:pt x="84" y="0"/>
                      <a:pt x="84" y="0"/>
                    </a:cubicBezTo>
                    <a:cubicBezTo>
                      <a:pt x="64" y="27"/>
                      <a:pt x="34" y="45"/>
                      <a:pt x="0" y="47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18" y="50"/>
                      <a:pt x="33" y="46"/>
                      <a:pt x="46" y="39"/>
                    </a:cubicBezTo>
                    <a:cubicBezTo>
                      <a:pt x="64" y="29"/>
                      <a:pt x="78" y="16"/>
                      <a:pt x="8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5" name="Freeform 5650"/>
              <p:cNvSpPr>
                <a:spLocks noEditPoints="1"/>
              </p:cNvSpPr>
              <p:nvPr/>
            </p:nvSpPr>
            <p:spPr bwMode="auto">
              <a:xfrm>
                <a:off x="4185" y="1571"/>
                <a:ext cx="355" cy="263"/>
              </a:xfrm>
              <a:custGeom>
                <a:gdLst>
                  <a:gd name="T0" fmla="*/ 23 w 150"/>
                  <a:gd name="T1" fmla="*/ 90 h 111"/>
                  <a:gd name="T2" fmla="*/ 28 w 150"/>
                  <a:gd name="T3" fmla="*/ 86 h 111"/>
                  <a:gd name="T4" fmla="*/ 41 w 150"/>
                  <a:gd name="T5" fmla="*/ 109 h 111"/>
                  <a:gd name="T6" fmla="*/ 54 w 150"/>
                  <a:gd name="T7" fmla="*/ 92 h 111"/>
                  <a:gd name="T8" fmla="*/ 60 w 150"/>
                  <a:gd name="T9" fmla="*/ 88 h 111"/>
                  <a:gd name="T10" fmla="*/ 82 w 150"/>
                  <a:gd name="T11" fmla="*/ 88 h 111"/>
                  <a:gd name="T12" fmla="*/ 93 w 150"/>
                  <a:gd name="T13" fmla="*/ 61 h 111"/>
                  <a:gd name="T14" fmla="*/ 108 w 150"/>
                  <a:gd name="T15" fmla="*/ 48 h 111"/>
                  <a:gd name="T16" fmla="*/ 131 w 150"/>
                  <a:gd name="T17" fmla="*/ 12 h 111"/>
                  <a:gd name="T18" fmla="*/ 136 w 150"/>
                  <a:gd name="T19" fmla="*/ 4 h 111"/>
                  <a:gd name="T20" fmla="*/ 143 w 150"/>
                  <a:gd name="T21" fmla="*/ 0 h 111"/>
                  <a:gd name="T22" fmla="*/ 137 w 150"/>
                  <a:gd name="T23" fmla="*/ 0 h 111"/>
                  <a:gd name="T24" fmla="*/ 132 w 150"/>
                  <a:gd name="T25" fmla="*/ 6 h 111"/>
                  <a:gd name="T26" fmla="*/ 109 w 150"/>
                  <a:gd name="T27" fmla="*/ 0 h 111"/>
                  <a:gd name="T28" fmla="*/ 105 w 150"/>
                  <a:gd name="T29" fmla="*/ 21 h 111"/>
                  <a:gd name="T30" fmla="*/ 96 w 150"/>
                  <a:gd name="T31" fmla="*/ 0 h 111"/>
                  <a:gd name="T32" fmla="*/ 70 w 150"/>
                  <a:gd name="T33" fmla="*/ 30 h 111"/>
                  <a:gd name="T34" fmla="*/ 16 w 150"/>
                  <a:gd name="T35" fmla="*/ 83 h 111"/>
                  <a:gd name="T36" fmla="*/ 84 w 150"/>
                  <a:gd name="T37" fmla="*/ 83 h 111"/>
                  <a:gd name="T38" fmla="*/ 69 w 150"/>
                  <a:gd name="T39" fmla="*/ 65 h 111"/>
                  <a:gd name="T40" fmla="*/ 76 w 150"/>
                  <a:gd name="T41" fmla="*/ 59 h 111"/>
                  <a:gd name="T42" fmla="*/ 90 w 150"/>
                  <a:gd name="T43" fmla="*/ 62 h 111"/>
                  <a:gd name="T44" fmla="*/ 106 w 150"/>
                  <a:gd name="T45" fmla="*/ 25 h 111"/>
                  <a:gd name="T46" fmla="*/ 129 w 150"/>
                  <a:gd name="T47" fmla="*/ 15 h 111"/>
                  <a:gd name="T48" fmla="*/ 119 w 150"/>
                  <a:gd name="T49" fmla="*/ 44 h 111"/>
                  <a:gd name="T50" fmla="*/ 105 w 150"/>
                  <a:gd name="T51" fmla="*/ 27 h 111"/>
                  <a:gd name="T52" fmla="*/ 102 w 150"/>
                  <a:gd name="T53" fmla="*/ 28 h 111"/>
                  <a:gd name="T54" fmla="*/ 78 w 150"/>
                  <a:gd name="T55" fmla="*/ 57 h 111"/>
                  <a:gd name="T56" fmla="*/ 102 w 150"/>
                  <a:gd name="T57" fmla="*/ 28 h 111"/>
                  <a:gd name="T58" fmla="*/ 75 w 150"/>
                  <a:gd name="T59" fmla="*/ 30 h 111"/>
                  <a:gd name="T60" fmla="*/ 57 w 150"/>
                  <a:gd name="T61" fmla="*/ 64 h 111"/>
                  <a:gd name="T62" fmla="*/ 65 w 150"/>
                  <a:gd name="T63" fmla="*/ 40 h 111"/>
                  <a:gd name="T64" fmla="*/ 66 w 150"/>
                  <a:gd name="T65" fmla="*/ 67 h 111"/>
                  <a:gd name="T66" fmla="*/ 30 w 150"/>
                  <a:gd name="T67" fmla="*/ 84 h 111"/>
                  <a:gd name="T68" fmla="*/ 57 w 150"/>
                  <a:gd name="T69" fmla="*/ 68 h 111"/>
                  <a:gd name="T70" fmla="*/ 8 w 150"/>
                  <a:gd name="T71" fmla="*/ 70 h 111"/>
                  <a:gd name="T72" fmla="*/ 29 w 150"/>
                  <a:gd name="T73" fmla="*/ 80 h 1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110">
                    <a:moveTo>
                      <a:pt x="24" y="85"/>
                    </a:moveTo>
                    <a:cubicBezTo>
                      <a:pt x="24" y="87"/>
                      <a:pt x="24" y="89"/>
                      <a:pt x="23" y="90"/>
                    </a:cubicBezTo>
                    <a:cubicBezTo>
                      <a:pt x="26" y="93"/>
                      <a:pt x="26" y="93"/>
                      <a:pt x="26" y="93"/>
                    </a:cubicBezTo>
                    <a:cubicBezTo>
                      <a:pt x="27" y="91"/>
                      <a:pt x="28" y="89"/>
                      <a:pt x="28" y="86"/>
                    </a:cubicBezTo>
                    <a:cubicBezTo>
                      <a:pt x="34" y="93"/>
                      <a:pt x="42" y="95"/>
                      <a:pt x="50" y="93"/>
                    </a:cubicBezTo>
                    <a:cubicBezTo>
                      <a:pt x="50" y="100"/>
                      <a:pt x="47" y="105"/>
                      <a:pt x="41" y="109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50" y="107"/>
                      <a:pt x="54" y="100"/>
                      <a:pt x="54" y="92"/>
                    </a:cubicBezTo>
                    <a:cubicBezTo>
                      <a:pt x="54" y="92"/>
                      <a:pt x="54" y="92"/>
                      <a:pt x="54" y="92"/>
                    </a:cubicBezTo>
                    <a:cubicBezTo>
                      <a:pt x="56" y="91"/>
                      <a:pt x="58" y="90"/>
                      <a:pt x="60" y="88"/>
                    </a:cubicBezTo>
                    <a:cubicBezTo>
                      <a:pt x="62" y="90"/>
                      <a:pt x="65" y="91"/>
                      <a:pt x="68" y="91"/>
                    </a:cubicBezTo>
                    <a:cubicBezTo>
                      <a:pt x="73" y="92"/>
                      <a:pt x="78" y="91"/>
                      <a:pt x="82" y="88"/>
                    </a:cubicBezTo>
                    <a:cubicBezTo>
                      <a:pt x="91" y="83"/>
                      <a:pt x="97" y="70"/>
                      <a:pt x="93" y="61"/>
                    </a:cubicBezTo>
                    <a:cubicBezTo>
                      <a:pt x="93" y="61"/>
                      <a:pt x="93" y="61"/>
                      <a:pt x="93" y="61"/>
                    </a:cubicBezTo>
                    <a:cubicBezTo>
                      <a:pt x="97" y="59"/>
                      <a:pt x="100" y="58"/>
                      <a:pt x="102" y="56"/>
                    </a:cubicBezTo>
                    <a:cubicBezTo>
                      <a:pt x="105" y="53"/>
                      <a:pt x="106" y="51"/>
                      <a:pt x="108" y="48"/>
                    </a:cubicBezTo>
                    <a:cubicBezTo>
                      <a:pt x="118" y="49"/>
                      <a:pt x="127" y="47"/>
                      <a:pt x="133" y="38"/>
                    </a:cubicBezTo>
                    <a:cubicBezTo>
                      <a:pt x="138" y="30"/>
                      <a:pt x="137" y="19"/>
                      <a:pt x="131" y="12"/>
                    </a:cubicBezTo>
                    <a:cubicBezTo>
                      <a:pt x="133" y="10"/>
                      <a:pt x="134" y="8"/>
                      <a:pt x="135" y="7"/>
                    </a:cubicBezTo>
                    <a:cubicBezTo>
                      <a:pt x="135" y="6"/>
                      <a:pt x="136" y="5"/>
                      <a:pt x="136" y="4"/>
                    </a:cubicBezTo>
                    <a:cubicBezTo>
                      <a:pt x="141" y="5"/>
                      <a:pt x="146" y="3"/>
                      <a:pt x="150" y="0"/>
                    </a:cubicBezTo>
                    <a:cubicBezTo>
                      <a:pt x="143" y="0"/>
                      <a:pt x="143" y="0"/>
                      <a:pt x="143" y="0"/>
                    </a:cubicBezTo>
                    <a:cubicBezTo>
                      <a:pt x="141" y="0"/>
                      <a:pt x="139" y="1"/>
                      <a:pt x="137" y="1"/>
                    </a:cubicBezTo>
                    <a:cubicBezTo>
                      <a:pt x="137" y="1"/>
                      <a:pt x="137" y="0"/>
                      <a:pt x="137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3" y="2"/>
                      <a:pt x="132" y="4"/>
                      <a:pt x="132" y="6"/>
                    </a:cubicBezTo>
                    <a:cubicBezTo>
                      <a:pt x="128" y="13"/>
                      <a:pt x="119" y="18"/>
                      <a:pt x="111" y="17"/>
                    </a:cubicBezTo>
                    <a:cubicBezTo>
                      <a:pt x="113" y="11"/>
                      <a:pt x="112" y="5"/>
                      <a:pt x="109" y="0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110" y="6"/>
                      <a:pt x="110" y="14"/>
                      <a:pt x="105" y="21"/>
                    </a:cubicBezTo>
                    <a:cubicBezTo>
                      <a:pt x="101" y="28"/>
                      <a:pt x="85" y="34"/>
                      <a:pt x="78" y="27"/>
                    </a:cubicBezTo>
                    <a:cubicBezTo>
                      <a:pt x="85" y="18"/>
                      <a:pt x="91" y="9"/>
                      <a:pt x="96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86" y="11"/>
                      <a:pt x="79" y="21"/>
                      <a:pt x="70" y="30"/>
                    </a:cubicBezTo>
                    <a:cubicBezTo>
                      <a:pt x="51" y="49"/>
                      <a:pt x="27" y="62"/>
                      <a:pt x="0" y="68"/>
                    </a:cubicBezTo>
                    <a:cubicBezTo>
                      <a:pt x="16" y="83"/>
                      <a:pt x="16" y="83"/>
                      <a:pt x="16" y="83"/>
                    </a:cubicBezTo>
                    <a:cubicBezTo>
                      <a:pt x="18" y="84"/>
                      <a:pt x="21" y="85"/>
                      <a:pt x="24" y="85"/>
                    </a:cubicBezTo>
                    <a:close/>
                    <a:moveTo>
                      <a:pt x="84" y="83"/>
                    </a:moveTo>
                    <a:cubicBezTo>
                      <a:pt x="79" y="87"/>
                      <a:pt x="69" y="90"/>
                      <a:pt x="63" y="86"/>
                    </a:cubicBezTo>
                    <a:cubicBezTo>
                      <a:pt x="68" y="81"/>
                      <a:pt x="71" y="74"/>
                      <a:pt x="69" y="65"/>
                    </a:cubicBezTo>
                    <a:cubicBezTo>
                      <a:pt x="71" y="64"/>
                      <a:pt x="73" y="63"/>
                      <a:pt x="74" y="61"/>
                    </a:cubicBezTo>
                    <a:cubicBezTo>
                      <a:pt x="75" y="61"/>
                      <a:pt x="75" y="60"/>
                      <a:pt x="76" y="59"/>
                    </a:cubicBezTo>
                    <a:cubicBezTo>
                      <a:pt x="80" y="62"/>
                      <a:pt x="85" y="62"/>
                      <a:pt x="90" y="61"/>
                    </a:cubicBezTo>
                    <a:cubicBezTo>
                      <a:pt x="90" y="62"/>
                      <a:pt x="90" y="62"/>
                      <a:pt x="90" y="62"/>
                    </a:cubicBezTo>
                    <a:cubicBezTo>
                      <a:pt x="93" y="69"/>
                      <a:pt x="89" y="77"/>
                      <a:pt x="84" y="83"/>
                    </a:cubicBezTo>
                    <a:close/>
                    <a:moveTo>
                      <a:pt x="106" y="25"/>
                    </a:moveTo>
                    <a:cubicBezTo>
                      <a:pt x="108" y="24"/>
                      <a:pt x="109" y="22"/>
                      <a:pt x="110" y="20"/>
                    </a:cubicBezTo>
                    <a:cubicBezTo>
                      <a:pt x="116" y="22"/>
                      <a:pt x="124" y="19"/>
                      <a:pt x="129" y="15"/>
                    </a:cubicBezTo>
                    <a:cubicBezTo>
                      <a:pt x="134" y="21"/>
                      <a:pt x="134" y="29"/>
                      <a:pt x="130" y="36"/>
                    </a:cubicBezTo>
                    <a:cubicBezTo>
                      <a:pt x="128" y="40"/>
                      <a:pt x="123" y="43"/>
                      <a:pt x="119" y="44"/>
                    </a:cubicBezTo>
                    <a:cubicBezTo>
                      <a:pt x="116" y="46"/>
                      <a:pt x="112" y="45"/>
                      <a:pt x="109" y="46"/>
                    </a:cubicBezTo>
                    <a:cubicBezTo>
                      <a:pt x="110" y="40"/>
                      <a:pt x="108" y="33"/>
                      <a:pt x="105" y="27"/>
                    </a:cubicBezTo>
                    <a:cubicBezTo>
                      <a:pt x="106" y="26"/>
                      <a:pt x="106" y="26"/>
                      <a:pt x="106" y="25"/>
                    </a:cubicBezTo>
                    <a:close/>
                    <a:moveTo>
                      <a:pt x="102" y="28"/>
                    </a:moveTo>
                    <a:cubicBezTo>
                      <a:pt x="107" y="37"/>
                      <a:pt x="108" y="45"/>
                      <a:pt x="101" y="53"/>
                    </a:cubicBezTo>
                    <a:cubicBezTo>
                      <a:pt x="95" y="58"/>
                      <a:pt x="85" y="60"/>
                      <a:pt x="78" y="57"/>
                    </a:cubicBezTo>
                    <a:cubicBezTo>
                      <a:pt x="82" y="50"/>
                      <a:pt x="84" y="40"/>
                      <a:pt x="80" y="33"/>
                    </a:cubicBezTo>
                    <a:cubicBezTo>
                      <a:pt x="87" y="35"/>
                      <a:pt x="96" y="32"/>
                      <a:pt x="102" y="28"/>
                    </a:cubicBezTo>
                    <a:close/>
                    <a:moveTo>
                      <a:pt x="65" y="40"/>
                    </a:moveTo>
                    <a:cubicBezTo>
                      <a:pt x="69" y="37"/>
                      <a:pt x="72" y="34"/>
                      <a:pt x="75" y="30"/>
                    </a:cubicBezTo>
                    <a:cubicBezTo>
                      <a:pt x="82" y="39"/>
                      <a:pt x="78" y="51"/>
                      <a:pt x="71" y="59"/>
                    </a:cubicBezTo>
                    <a:cubicBezTo>
                      <a:pt x="68" y="63"/>
                      <a:pt x="62" y="64"/>
                      <a:pt x="57" y="64"/>
                    </a:cubicBezTo>
                    <a:cubicBezTo>
                      <a:pt x="51" y="64"/>
                      <a:pt x="47" y="59"/>
                      <a:pt x="43" y="56"/>
                    </a:cubicBezTo>
                    <a:cubicBezTo>
                      <a:pt x="51" y="51"/>
                      <a:pt x="58" y="46"/>
                      <a:pt x="65" y="40"/>
                    </a:cubicBezTo>
                    <a:close/>
                    <a:moveTo>
                      <a:pt x="57" y="68"/>
                    </a:moveTo>
                    <a:cubicBezTo>
                      <a:pt x="60" y="68"/>
                      <a:pt x="63" y="68"/>
                      <a:pt x="66" y="67"/>
                    </a:cubicBezTo>
                    <a:cubicBezTo>
                      <a:pt x="68" y="75"/>
                      <a:pt x="62" y="83"/>
                      <a:pt x="56" y="87"/>
                    </a:cubicBezTo>
                    <a:cubicBezTo>
                      <a:pt x="47" y="93"/>
                      <a:pt x="37" y="90"/>
                      <a:pt x="30" y="84"/>
                    </a:cubicBezTo>
                    <a:cubicBezTo>
                      <a:pt x="39" y="81"/>
                      <a:pt x="44" y="70"/>
                      <a:pt x="42" y="61"/>
                    </a:cubicBezTo>
                    <a:cubicBezTo>
                      <a:pt x="46" y="64"/>
                      <a:pt x="51" y="67"/>
                      <a:pt x="57" y="68"/>
                    </a:cubicBezTo>
                    <a:close/>
                    <a:moveTo>
                      <a:pt x="8" y="70"/>
                    </a:moveTo>
                    <a:cubicBezTo>
                      <a:pt x="8" y="70"/>
                      <a:pt x="8" y="70"/>
                      <a:pt x="8" y="70"/>
                    </a:cubicBezTo>
                    <a:cubicBezTo>
                      <a:pt x="18" y="67"/>
                      <a:pt x="28" y="64"/>
                      <a:pt x="38" y="58"/>
                    </a:cubicBezTo>
                    <a:cubicBezTo>
                      <a:pt x="41" y="67"/>
                      <a:pt x="38" y="77"/>
                      <a:pt x="29" y="80"/>
                    </a:cubicBezTo>
                    <a:cubicBezTo>
                      <a:pt x="22" y="83"/>
                      <a:pt x="9" y="80"/>
                      <a:pt x="8" y="7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109" name="Freeform 5652"/>
            <p:cNvSpPr/>
            <p:nvPr/>
          </p:nvSpPr>
          <p:spPr bwMode="auto">
            <a:xfrm>
              <a:off x="3818" y="1628"/>
              <a:ext cx="291" cy="318"/>
            </a:xfrm>
            <a:custGeom>
              <a:gdLst>
                <a:gd name="T0" fmla="*/ 111 w 123"/>
                <a:gd name="T1" fmla="*/ 0 h 134"/>
                <a:gd name="T2" fmla="*/ 111 w 123"/>
                <a:gd name="T3" fmla="*/ 0 h 134"/>
                <a:gd name="T4" fmla="*/ 111 w 123"/>
                <a:gd name="T5" fmla="*/ 0 h 134"/>
                <a:gd name="T6" fmla="*/ 13 w 123"/>
                <a:gd name="T7" fmla="*/ 73 h 134"/>
                <a:gd name="T8" fmla="*/ 0 w 123"/>
                <a:gd name="T9" fmla="*/ 134 h 134"/>
                <a:gd name="T10" fmla="*/ 123 w 123"/>
                <a:gd name="T11" fmla="*/ 12 h 134"/>
                <a:gd name="T12" fmla="*/ 111 w 123"/>
                <a:gd name="T13" fmla="*/ 0 h 13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134">
                  <a:moveTo>
                    <a:pt x="111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68" y="3"/>
                    <a:pt x="30" y="32"/>
                    <a:pt x="13" y="73"/>
                  </a:cubicBezTo>
                  <a:cubicBezTo>
                    <a:pt x="4" y="92"/>
                    <a:pt x="1" y="113"/>
                    <a:pt x="0" y="134"/>
                  </a:cubicBezTo>
                  <a:cubicBezTo>
                    <a:pt x="123" y="12"/>
                    <a:pt x="123" y="12"/>
                    <a:pt x="123" y="12"/>
                  </a:cubicBezTo>
                  <a:lnTo>
                    <a:pt x="111" y="0"/>
                  </a:ln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0" name="Freeform 5653"/>
            <p:cNvSpPr/>
            <p:nvPr/>
          </p:nvSpPr>
          <p:spPr bwMode="auto">
            <a:xfrm>
              <a:off x="4081" y="1628"/>
              <a:ext cx="28" cy="28"/>
            </a:xfrm>
            <a:custGeom>
              <a:gdLst>
                <a:gd name="T0" fmla="*/ 28 w 28"/>
                <a:gd name="T1" fmla="*/ 28 h 28"/>
                <a:gd name="T2" fmla="*/ 0 w 28"/>
                <a:gd name="T3" fmla="*/ 0 h 28"/>
                <a:gd name="T4" fmla="*/ 0 w 28"/>
                <a:gd name="T5" fmla="*/ 0 h 28"/>
                <a:gd name="T6" fmla="*/ 0 w 28"/>
                <a:gd name="T7" fmla="*/ 0 h 28"/>
                <a:gd name="T8" fmla="*/ 28 w 28"/>
                <a:gd name="T9" fmla="*/ 28 h 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8" y="28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8" y="28"/>
                  </a:ln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1" name="Freeform 5654"/>
            <p:cNvSpPr/>
            <p:nvPr/>
          </p:nvSpPr>
          <p:spPr bwMode="auto">
            <a:xfrm>
              <a:off x="3939" y="1571"/>
              <a:ext cx="78" cy="30"/>
            </a:xfrm>
            <a:custGeom>
              <a:gdLst>
                <a:gd name="T0" fmla="*/ 2 w 33"/>
                <a:gd name="T1" fmla="*/ 13 h 13"/>
                <a:gd name="T2" fmla="*/ 33 w 33"/>
                <a:gd name="T3" fmla="*/ 1 h 13"/>
                <a:gd name="T4" fmla="*/ 32 w 33"/>
                <a:gd name="T5" fmla="*/ 1 h 13"/>
                <a:gd name="T6" fmla="*/ 32 w 33"/>
                <a:gd name="T7" fmla="*/ 0 h 13"/>
                <a:gd name="T8" fmla="*/ 2 w 33"/>
                <a:gd name="T9" fmla="*/ 0 h 13"/>
                <a:gd name="T10" fmla="*/ 2 w 33"/>
                <a:gd name="T11" fmla="*/ 13 h 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3">
                  <a:moveTo>
                    <a:pt x="2" y="13"/>
                  </a:moveTo>
                  <a:cubicBezTo>
                    <a:pt x="12" y="8"/>
                    <a:pt x="22" y="4"/>
                    <a:pt x="33" y="1"/>
                  </a:cubicBezTo>
                  <a:cubicBezTo>
                    <a:pt x="33" y="1"/>
                    <a:pt x="33" y="1"/>
                    <a:pt x="32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4"/>
                    <a:pt x="0" y="9"/>
                    <a:pt x="2" y="13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2" name="Freeform 5655"/>
            <p:cNvSpPr/>
            <p:nvPr/>
          </p:nvSpPr>
          <p:spPr bwMode="auto">
            <a:xfrm>
              <a:off x="3878" y="1571"/>
              <a:ext cx="56" cy="26"/>
            </a:xfrm>
            <a:custGeom>
              <a:gdLst>
                <a:gd name="T0" fmla="*/ 1 w 24"/>
                <a:gd name="T1" fmla="*/ 4 h 11"/>
                <a:gd name="T2" fmla="*/ 9 w 24"/>
                <a:gd name="T3" fmla="*/ 3 h 11"/>
                <a:gd name="T4" fmla="*/ 24 w 24"/>
                <a:gd name="T5" fmla="*/ 11 h 11"/>
                <a:gd name="T6" fmla="*/ 24 w 24"/>
                <a:gd name="T7" fmla="*/ 0 h 11"/>
                <a:gd name="T8" fmla="*/ 0 w 24"/>
                <a:gd name="T9" fmla="*/ 0 h 11"/>
                <a:gd name="T10" fmla="*/ 1 w 24"/>
                <a:gd name="T11" fmla="*/ 4 h 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1">
                  <a:moveTo>
                    <a:pt x="1" y="4"/>
                  </a:moveTo>
                  <a:cubicBezTo>
                    <a:pt x="3" y="3"/>
                    <a:pt x="6" y="3"/>
                    <a:pt x="9" y="3"/>
                  </a:cubicBezTo>
                  <a:cubicBezTo>
                    <a:pt x="15" y="4"/>
                    <a:pt x="20" y="7"/>
                    <a:pt x="24" y="11"/>
                  </a:cubicBezTo>
                  <a:cubicBezTo>
                    <a:pt x="23" y="7"/>
                    <a:pt x="23" y="3"/>
                    <a:pt x="2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3" name="Freeform 5656"/>
            <p:cNvSpPr/>
            <p:nvPr/>
          </p:nvSpPr>
          <p:spPr bwMode="auto">
            <a:xfrm>
              <a:off x="3778" y="1597"/>
              <a:ext cx="71" cy="76"/>
            </a:xfrm>
            <a:custGeom>
              <a:gdLst>
                <a:gd name="T0" fmla="*/ 28 w 30"/>
                <a:gd name="T1" fmla="*/ 28 h 32"/>
                <a:gd name="T2" fmla="*/ 30 w 30"/>
                <a:gd name="T3" fmla="*/ 3 h 32"/>
                <a:gd name="T4" fmla="*/ 7 w 30"/>
                <a:gd name="T5" fmla="*/ 8 h 32"/>
                <a:gd name="T6" fmla="*/ 6 w 30"/>
                <a:gd name="T7" fmla="*/ 32 h 32"/>
                <a:gd name="T8" fmla="*/ 28 w 30"/>
                <a:gd name="T9" fmla="*/ 28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2">
                  <a:moveTo>
                    <a:pt x="28" y="28"/>
                  </a:moveTo>
                  <a:cubicBezTo>
                    <a:pt x="24" y="20"/>
                    <a:pt x="26" y="10"/>
                    <a:pt x="30" y="3"/>
                  </a:cubicBezTo>
                  <a:cubicBezTo>
                    <a:pt x="23" y="0"/>
                    <a:pt x="13" y="2"/>
                    <a:pt x="7" y="8"/>
                  </a:cubicBezTo>
                  <a:cubicBezTo>
                    <a:pt x="0" y="15"/>
                    <a:pt x="2" y="24"/>
                    <a:pt x="6" y="32"/>
                  </a:cubicBezTo>
                  <a:cubicBezTo>
                    <a:pt x="12" y="28"/>
                    <a:pt x="21" y="25"/>
                    <a:pt x="28" y="28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4" name="Freeform 5657"/>
            <p:cNvSpPr/>
            <p:nvPr/>
          </p:nvSpPr>
          <p:spPr bwMode="auto">
            <a:xfrm>
              <a:off x="3818" y="1571"/>
              <a:ext cx="52" cy="28"/>
            </a:xfrm>
            <a:custGeom>
              <a:gdLst>
                <a:gd name="T0" fmla="*/ 1 w 22"/>
                <a:gd name="T1" fmla="*/ 10 h 12"/>
                <a:gd name="T2" fmla="*/ 1 w 22"/>
                <a:gd name="T3" fmla="*/ 10 h 12"/>
                <a:gd name="T4" fmla="*/ 15 w 22"/>
                <a:gd name="T5" fmla="*/ 12 h 12"/>
                <a:gd name="T6" fmla="*/ 17 w 22"/>
                <a:gd name="T7" fmla="*/ 10 h 12"/>
                <a:gd name="T8" fmla="*/ 22 w 22"/>
                <a:gd name="T9" fmla="*/ 6 h 12"/>
                <a:gd name="T10" fmla="*/ 21 w 22"/>
                <a:gd name="T11" fmla="*/ 0 h 12"/>
                <a:gd name="T12" fmla="*/ 1 w 22"/>
                <a:gd name="T13" fmla="*/ 0 h 12"/>
                <a:gd name="T14" fmla="*/ 1 w 22"/>
                <a:gd name="T15" fmla="*/ 10 h 1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2"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6" y="9"/>
                    <a:pt x="11" y="9"/>
                    <a:pt x="15" y="12"/>
                  </a:cubicBezTo>
                  <a:cubicBezTo>
                    <a:pt x="16" y="11"/>
                    <a:pt x="16" y="11"/>
                    <a:pt x="17" y="10"/>
                  </a:cubicBezTo>
                  <a:cubicBezTo>
                    <a:pt x="19" y="8"/>
                    <a:pt x="20" y="7"/>
                    <a:pt x="22" y="6"/>
                  </a:cubicBezTo>
                  <a:cubicBezTo>
                    <a:pt x="22" y="4"/>
                    <a:pt x="21" y="2"/>
                    <a:pt x="2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6"/>
                    <a:pt x="1" y="10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5" name="Freeform 5658"/>
            <p:cNvSpPr/>
            <p:nvPr/>
          </p:nvSpPr>
          <p:spPr bwMode="auto">
            <a:xfrm>
              <a:off x="3842" y="1587"/>
              <a:ext cx="92" cy="81"/>
            </a:xfrm>
            <a:custGeom>
              <a:gdLst>
                <a:gd name="T0" fmla="*/ 6 w 39"/>
                <a:gd name="T1" fmla="*/ 34 h 34"/>
                <a:gd name="T2" fmla="*/ 16 w 39"/>
                <a:gd name="T3" fmla="*/ 24 h 34"/>
                <a:gd name="T4" fmla="*/ 39 w 39"/>
                <a:gd name="T5" fmla="*/ 8 h 34"/>
                <a:gd name="T6" fmla="*/ 24 w 39"/>
                <a:gd name="T7" fmla="*/ 0 h 34"/>
                <a:gd name="T8" fmla="*/ 10 w 39"/>
                <a:gd name="T9" fmla="*/ 6 h 34"/>
                <a:gd name="T10" fmla="*/ 6 w 39"/>
                <a:gd name="T11" fmla="*/ 34 h 3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34">
                  <a:moveTo>
                    <a:pt x="6" y="34"/>
                  </a:moveTo>
                  <a:cubicBezTo>
                    <a:pt x="9" y="31"/>
                    <a:pt x="12" y="27"/>
                    <a:pt x="16" y="24"/>
                  </a:cubicBezTo>
                  <a:cubicBezTo>
                    <a:pt x="23" y="18"/>
                    <a:pt x="31" y="13"/>
                    <a:pt x="39" y="8"/>
                  </a:cubicBezTo>
                  <a:cubicBezTo>
                    <a:pt x="34" y="5"/>
                    <a:pt x="30" y="1"/>
                    <a:pt x="24" y="0"/>
                  </a:cubicBezTo>
                  <a:cubicBezTo>
                    <a:pt x="19" y="0"/>
                    <a:pt x="14" y="2"/>
                    <a:pt x="10" y="6"/>
                  </a:cubicBezTo>
                  <a:cubicBezTo>
                    <a:pt x="3" y="13"/>
                    <a:pt x="0" y="25"/>
                    <a:pt x="6" y="34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6" name="Freeform 5659"/>
            <p:cNvSpPr/>
            <p:nvPr/>
          </p:nvSpPr>
          <p:spPr bwMode="auto">
            <a:xfrm>
              <a:off x="3771" y="1661"/>
              <a:ext cx="78" cy="90"/>
            </a:xfrm>
            <a:custGeom>
              <a:gdLst>
                <a:gd name="T0" fmla="*/ 6 w 33"/>
                <a:gd name="T1" fmla="*/ 12 h 38"/>
                <a:gd name="T2" fmla="*/ 12 w 33"/>
                <a:gd name="T3" fmla="*/ 38 h 38"/>
                <a:gd name="T4" fmla="*/ 33 w 33"/>
                <a:gd name="T5" fmla="*/ 7 h 38"/>
                <a:gd name="T6" fmla="*/ 6 w 33"/>
                <a:gd name="T7" fmla="*/ 12 h 3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8">
                  <a:moveTo>
                    <a:pt x="6" y="12"/>
                  </a:moveTo>
                  <a:cubicBezTo>
                    <a:pt x="0" y="22"/>
                    <a:pt x="2" y="33"/>
                    <a:pt x="12" y="38"/>
                  </a:cubicBezTo>
                  <a:cubicBezTo>
                    <a:pt x="18" y="27"/>
                    <a:pt x="25" y="16"/>
                    <a:pt x="33" y="7"/>
                  </a:cubicBezTo>
                  <a:cubicBezTo>
                    <a:pt x="27" y="0"/>
                    <a:pt x="10" y="5"/>
                    <a:pt x="6" y="12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7" name="Freeform 5660"/>
            <p:cNvSpPr/>
            <p:nvPr/>
          </p:nvSpPr>
          <p:spPr bwMode="auto">
            <a:xfrm>
              <a:off x="3691" y="1737"/>
              <a:ext cx="38" cy="71"/>
            </a:xfrm>
            <a:custGeom>
              <a:gdLst>
                <a:gd name="T0" fmla="*/ 15 w 16"/>
                <a:gd name="T1" fmla="*/ 22 h 30"/>
                <a:gd name="T2" fmla="*/ 16 w 16"/>
                <a:gd name="T3" fmla="*/ 19 h 30"/>
                <a:gd name="T4" fmla="*/ 9 w 16"/>
                <a:gd name="T5" fmla="*/ 0 h 30"/>
                <a:gd name="T6" fmla="*/ 0 w 16"/>
                <a:gd name="T7" fmla="*/ 2 h 30"/>
                <a:gd name="T8" fmla="*/ 0 w 16"/>
                <a:gd name="T9" fmla="*/ 30 h 30"/>
                <a:gd name="T10" fmla="*/ 15 w 16"/>
                <a:gd name="T11" fmla="*/ 22 h 30"/>
                <a:gd name="T12" fmla="*/ 15 w 16"/>
                <a:gd name="T13" fmla="*/ 22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0">
                  <a:moveTo>
                    <a:pt x="15" y="22"/>
                  </a:moveTo>
                  <a:cubicBezTo>
                    <a:pt x="15" y="21"/>
                    <a:pt x="16" y="20"/>
                    <a:pt x="16" y="19"/>
                  </a:cubicBezTo>
                  <a:cubicBezTo>
                    <a:pt x="9" y="15"/>
                    <a:pt x="7" y="7"/>
                    <a:pt x="9" y="0"/>
                  </a:cubicBezTo>
                  <a:cubicBezTo>
                    <a:pt x="6" y="0"/>
                    <a:pt x="3" y="1"/>
                    <a:pt x="0" y="2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4" y="26"/>
                    <a:pt x="9" y="23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8" name="Freeform 5661"/>
            <p:cNvSpPr/>
            <p:nvPr/>
          </p:nvSpPr>
          <p:spPr bwMode="auto">
            <a:xfrm>
              <a:off x="3691" y="1571"/>
              <a:ext cx="123" cy="163"/>
            </a:xfrm>
            <a:custGeom>
              <a:gdLst>
                <a:gd name="T0" fmla="*/ 9 w 52"/>
                <a:gd name="T1" fmla="*/ 67 h 69"/>
                <a:gd name="T2" fmla="*/ 10 w 52"/>
                <a:gd name="T3" fmla="*/ 65 h 69"/>
                <a:gd name="T4" fmla="*/ 14 w 52"/>
                <a:gd name="T5" fmla="*/ 59 h 69"/>
                <a:gd name="T6" fmla="*/ 12 w 52"/>
                <a:gd name="T7" fmla="*/ 34 h 69"/>
                <a:gd name="T8" fmla="*/ 38 w 52"/>
                <a:gd name="T9" fmla="*/ 23 h 69"/>
                <a:gd name="T10" fmla="*/ 43 w 52"/>
                <a:gd name="T11" fmla="*/ 16 h 69"/>
                <a:gd name="T12" fmla="*/ 52 w 52"/>
                <a:gd name="T13" fmla="*/ 11 h 69"/>
                <a:gd name="T14" fmla="*/ 52 w 52"/>
                <a:gd name="T15" fmla="*/ 11 h 69"/>
                <a:gd name="T16" fmla="*/ 51 w 52"/>
                <a:gd name="T17" fmla="*/ 0 h 69"/>
                <a:gd name="T18" fmla="*/ 37 w 52"/>
                <a:gd name="T19" fmla="*/ 0 h 69"/>
                <a:gd name="T20" fmla="*/ 36 w 52"/>
                <a:gd name="T21" fmla="*/ 7 h 69"/>
                <a:gd name="T22" fmla="*/ 34 w 52"/>
                <a:gd name="T23" fmla="*/ 8 h 69"/>
                <a:gd name="T24" fmla="*/ 34 w 52"/>
                <a:gd name="T25" fmla="*/ 9 h 69"/>
                <a:gd name="T26" fmla="*/ 0 w 52"/>
                <a:gd name="T27" fmla="*/ 29 h 69"/>
                <a:gd name="T28" fmla="*/ 0 w 52"/>
                <a:gd name="T29" fmla="*/ 69 h 69"/>
                <a:gd name="T30" fmla="*/ 9 w 52"/>
                <a:gd name="T31" fmla="*/ 67 h 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69">
                  <a:moveTo>
                    <a:pt x="9" y="67"/>
                  </a:moveTo>
                  <a:cubicBezTo>
                    <a:pt x="9" y="66"/>
                    <a:pt x="10" y="65"/>
                    <a:pt x="10" y="65"/>
                  </a:cubicBezTo>
                  <a:cubicBezTo>
                    <a:pt x="11" y="63"/>
                    <a:pt x="12" y="61"/>
                    <a:pt x="14" y="59"/>
                  </a:cubicBezTo>
                  <a:cubicBezTo>
                    <a:pt x="8" y="52"/>
                    <a:pt x="7" y="41"/>
                    <a:pt x="12" y="34"/>
                  </a:cubicBezTo>
                  <a:cubicBezTo>
                    <a:pt x="18" y="25"/>
                    <a:pt x="27" y="22"/>
                    <a:pt x="38" y="23"/>
                  </a:cubicBezTo>
                  <a:cubicBezTo>
                    <a:pt x="39" y="20"/>
                    <a:pt x="40" y="18"/>
                    <a:pt x="43" y="16"/>
                  </a:cubicBezTo>
                  <a:cubicBezTo>
                    <a:pt x="46" y="13"/>
                    <a:pt x="49" y="12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1" y="7"/>
                    <a:pt x="51" y="3"/>
                    <a:pt x="51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2"/>
                    <a:pt x="36" y="4"/>
                    <a:pt x="36" y="7"/>
                  </a:cubicBezTo>
                  <a:cubicBezTo>
                    <a:pt x="36" y="7"/>
                    <a:pt x="35" y="8"/>
                    <a:pt x="34" y="8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21" y="8"/>
                    <a:pt x="7" y="17"/>
                    <a:pt x="0" y="2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3" y="67"/>
                    <a:pt x="6" y="67"/>
                    <a:pt x="9" y="67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9" name="Freeform 5662"/>
            <p:cNvSpPr/>
            <p:nvPr/>
          </p:nvSpPr>
          <p:spPr bwMode="auto">
            <a:xfrm>
              <a:off x="3733" y="1571"/>
              <a:ext cx="29" cy="7"/>
            </a:xfrm>
            <a:custGeom>
              <a:gdLst>
                <a:gd name="T0" fmla="*/ 12 w 12"/>
                <a:gd name="T1" fmla="*/ 3 h 3"/>
                <a:gd name="T2" fmla="*/ 10 w 12"/>
                <a:gd name="T3" fmla="*/ 0 h 3"/>
                <a:gd name="T4" fmla="*/ 0 w 12"/>
                <a:gd name="T5" fmla="*/ 0 h 3"/>
                <a:gd name="T6" fmla="*/ 12 w 12"/>
                <a:gd name="T7" fmla="*/ 3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cubicBezTo>
                    <a:pt x="11" y="2"/>
                    <a:pt x="11" y="1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8" y="2"/>
                    <a:pt x="12" y="3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0" name="Freeform 5663"/>
            <p:cNvSpPr/>
            <p:nvPr/>
          </p:nvSpPr>
          <p:spPr bwMode="auto">
            <a:xfrm>
              <a:off x="3691" y="1796"/>
              <a:ext cx="66" cy="76"/>
            </a:xfrm>
            <a:custGeom>
              <a:gdLst>
                <a:gd name="T0" fmla="*/ 12 w 28"/>
                <a:gd name="T1" fmla="*/ 32 h 32"/>
                <a:gd name="T2" fmla="*/ 28 w 28"/>
                <a:gd name="T3" fmla="*/ 24 h 32"/>
                <a:gd name="T4" fmla="*/ 14 w 28"/>
                <a:gd name="T5" fmla="*/ 0 h 32"/>
                <a:gd name="T6" fmla="*/ 0 w 28"/>
                <a:gd name="T7" fmla="*/ 10 h 32"/>
                <a:gd name="T8" fmla="*/ 0 w 28"/>
                <a:gd name="T9" fmla="*/ 21 h 32"/>
                <a:gd name="T10" fmla="*/ 12 w 28"/>
                <a:gd name="T11" fmla="*/ 32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32">
                  <a:moveTo>
                    <a:pt x="12" y="32"/>
                  </a:moveTo>
                  <a:cubicBezTo>
                    <a:pt x="16" y="28"/>
                    <a:pt x="22" y="24"/>
                    <a:pt x="28" y="24"/>
                  </a:cubicBezTo>
                  <a:cubicBezTo>
                    <a:pt x="18" y="19"/>
                    <a:pt x="13" y="11"/>
                    <a:pt x="14" y="0"/>
                  </a:cubicBezTo>
                  <a:cubicBezTo>
                    <a:pt x="9" y="3"/>
                    <a:pt x="3" y="5"/>
                    <a:pt x="0" y="10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2" y="32"/>
                  </a:ln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1" name="Freeform 5664"/>
            <p:cNvSpPr/>
            <p:nvPr/>
          </p:nvSpPr>
          <p:spPr bwMode="auto">
            <a:xfrm>
              <a:off x="3717" y="1630"/>
              <a:ext cx="68" cy="76"/>
            </a:xfrm>
            <a:custGeom>
              <a:gdLst>
                <a:gd name="T0" fmla="*/ 24 w 29"/>
                <a:gd name="T1" fmla="*/ 26 h 32"/>
                <a:gd name="T2" fmla="*/ 28 w 29"/>
                <a:gd name="T3" fmla="*/ 21 h 32"/>
                <a:gd name="T4" fmla="*/ 29 w 29"/>
                <a:gd name="T5" fmla="*/ 20 h 32"/>
                <a:gd name="T6" fmla="*/ 26 w 29"/>
                <a:gd name="T7" fmla="*/ 1 h 32"/>
                <a:gd name="T8" fmla="*/ 15 w 29"/>
                <a:gd name="T9" fmla="*/ 2 h 32"/>
                <a:gd name="T10" fmla="*/ 4 w 29"/>
                <a:gd name="T11" fmla="*/ 10 h 32"/>
                <a:gd name="T12" fmla="*/ 5 w 29"/>
                <a:gd name="T13" fmla="*/ 32 h 32"/>
                <a:gd name="T14" fmla="*/ 24 w 29"/>
                <a:gd name="T15" fmla="*/ 26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2">
                  <a:moveTo>
                    <a:pt x="24" y="26"/>
                  </a:moveTo>
                  <a:cubicBezTo>
                    <a:pt x="25" y="24"/>
                    <a:pt x="26" y="22"/>
                    <a:pt x="28" y="21"/>
                  </a:cubicBezTo>
                  <a:cubicBezTo>
                    <a:pt x="28" y="20"/>
                    <a:pt x="29" y="20"/>
                    <a:pt x="29" y="20"/>
                  </a:cubicBezTo>
                  <a:cubicBezTo>
                    <a:pt x="26" y="13"/>
                    <a:pt x="24" y="7"/>
                    <a:pt x="26" y="1"/>
                  </a:cubicBezTo>
                  <a:cubicBezTo>
                    <a:pt x="22" y="1"/>
                    <a:pt x="18" y="0"/>
                    <a:pt x="15" y="2"/>
                  </a:cubicBezTo>
                  <a:cubicBezTo>
                    <a:pt x="11" y="4"/>
                    <a:pt x="7" y="6"/>
                    <a:pt x="4" y="10"/>
                  </a:cubicBezTo>
                  <a:cubicBezTo>
                    <a:pt x="1" y="17"/>
                    <a:pt x="0" y="25"/>
                    <a:pt x="5" y="32"/>
                  </a:cubicBezTo>
                  <a:cubicBezTo>
                    <a:pt x="10" y="27"/>
                    <a:pt x="18" y="24"/>
                    <a:pt x="24" y="26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2" name="Freeform 5665"/>
            <p:cNvSpPr/>
            <p:nvPr/>
          </p:nvSpPr>
          <p:spPr bwMode="auto">
            <a:xfrm>
              <a:off x="3714" y="1696"/>
              <a:ext cx="71" cy="79"/>
            </a:xfrm>
            <a:custGeom>
              <a:gdLst>
                <a:gd name="T0" fmla="*/ 8 w 30"/>
                <a:gd name="T1" fmla="*/ 33 h 33"/>
                <a:gd name="T2" fmla="*/ 8 w 30"/>
                <a:gd name="T3" fmla="*/ 33 h 33"/>
                <a:gd name="T4" fmla="*/ 20 w 30"/>
                <a:gd name="T5" fmla="*/ 24 h 33"/>
                <a:gd name="T6" fmla="*/ 30 w 30"/>
                <a:gd name="T7" fmla="*/ 23 h 33"/>
                <a:gd name="T8" fmla="*/ 24 w 30"/>
                <a:gd name="T9" fmla="*/ 1 h 33"/>
                <a:gd name="T10" fmla="*/ 4 w 30"/>
                <a:gd name="T11" fmla="*/ 12 h 33"/>
                <a:gd name="T12" fmla="*/ 8 w 30"/>
                <a:gd name="T13" fmla="*/ 33 h 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3">
                  <a:moveTo>
                    <a:pt x="8" y="33"/>
                  </a:moveTo>
                  <a:cubicBezTo>
                    <a:pt x="8" y="33"/>
                    <a:pt x="8" y="33"/>
                    <a:pt x="8" y="33"/>
                  </a:cubicBezTo>
                  <a:cubicBezTo>
                    <a:pt x="11" y="29"/>
                    <a:pt x="15" y="26"/>
                    <a:pt x="20" y="24"/>
                  </a:cubicBezTo>
                  <a:cubicBezTo>
                    <a:pt x="23" y="24"/>
                    <a:pt x="27" y="23"/>
                    <a:pt x="30" y="23"/>
                  </a:cubicBezTo>
                  <a:cubicBezTo>
                    <a:pt x="24" y="17"/>
                    <a:pt x="21" y="9"/>
                    <a:pt x="24" y="1"/>
                  </a:cubicBezTo>
                  <a:cubicBezTo>
                    <a:pt x="16" y="0"/>
                    <a:pt x="7" y="5"/>
                    <a:pt x="4" y="12"/>
                  </a:cubicBezTo>
                  <a:cubicBezTo>
                    <a:pt x="0" y="19"/>
                    <a:pt x="1" y="29"/>
                    <a:pt x="8" y="33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3" name="Freeform 5666"/>
            <p:cNvSpPr/>
            <p:nvPr/>
          </p:nvSpPr>
          <p:spPr bwMode="auto">
            <a:xfrm>
              <a:off x="3729" y="1753"/>
              <a:ext cx="66" cy="95"/>
            </a:xfrm>
            <a:custGeom>
              <a:gdLst>
                <a:gd name="T0" fmla="*/ 11 w 28"/>
                <a:gd name="T1" fmla="*/ 5 h 40"/>
                <a:gd name="T2" fmla="*/ 2 w 28"/>
                <a:gd name="T3" fmla="*/ 19 h 40"/>
                <a:gd name="T4" fmla="*/ 17 w 28"/>
                <a:gd name="T5" fmla="*/ 40 h 40"/>
                <a:gd name="T6" fmla="*/ 28 w 28"/>
                <a:gd name="T7" fmla="*/ 3 h 40"/>
                <a:gd name="T8" fmla="*/ 11 w 28"/>
                <a:gd name="T9" fmla="*/ 5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0">
                  <a:moveTo>
                    <a:pt x="11" y="5"/>
                  </a:moveTo>
                  <a:cubicBezTo>
                    <a:pt x="6" y="8"/>
                    <a:pt x="3" y="13"/>
                    <a:pt x="2" y="19"/>
                  </a:cubicBezTo>
                  <a:cubicBezTo>
                    <a:pt x="0" y="29"/>
                    <a:pt x="7" y="37"/>
                    <a:pt x="17" y="40"/>
                  </a:cubicBezTo>
                  <a:cubicBezTo>
                    <a:pt x="19" y="27"/>
                    <a:pt x="23" y="15"/>
                    <a:pt x="28" y="3"/>
                  </a:cubicBezTo>
                  <a:cubicBezTo>
                    <a:pt x="24" y="0"/>
                    <a:pt x="16" y="3"/>
                    <a:pt x="11" y="5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4" name="Freeform 5667"/>
            <p:cNvSpPr/>
            <p:nvPr/>
          </p:nvSpPr>
          <p:spPr bwMode="auto">
            <a:xfrm>
              <a:off x="3724" y="1860"/>
              <a:ext cx="42" cy="52"/>
            </a:xfrm>
            <a:custGeom>
              <a:gdLst>
                <a:gd name="T0" fmla="*/ 18 w 18"/>
                <a:gd name="T1" fmla="*/ 0 h 22"/>
                <a:gd name="T2" fmla="*/ 0 w 18"/>
                <a:gd name="T3" fmla="*/ 8 h 22"/>
                <a:gd name="T4" fmla="*/ 14 w 18"/>
                <a:gd name="T5" fmla="*/ 22 h 22"/>
                <a:gd name="T6" fmla="*/ 18 w 18"/>
                <a:gd name="T7" fmla="*/ 0 h 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2">
                  <a:moveTo>
                    <a:pt x="18" y="0"/>
                  </a:moveTo>
                  <a:cubicBezTo>
                    <a:pt x="11" y="0"/>
                    <a:pt x="4" y="2"/>
                    <a:pt x="0" y="8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15"/>
                    <a:pt x="16" y="7"/>
                    <a:pt x="18" y="0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5" name="Freeform 5668"/>
            <p:cNvSpPr/>
            <p:nvPr/>
          </p:nvSpPr>
          <p:spPr bwMode="auto">
            <a:xfrm>
              <a:off x="3769" y="1578"/>
              <a:ext cx="305" cy="382"/>
            </a:xfrm>
            <a:custGeom>
              <a:gdLst>
                <a:gd name="T0" fmla="*/ 18 w 129"/>
                <a:gd name="T1" fmla="*/ 159 h 161"/>
                <a:gd name="T2" fmla="*/ 18 w 129"/>
                <a:gd name="T3" fmla="*/ 152 h 161"/>
                <a:gd name="T4" fmla="*/ 86 w 129"/>
                <a:gd name="T5" fmla="*/ 30 h 161"/>
                <a:gd name="T6" fmla="*/ 129 w 129"/>
                <a:gd name="T7" fmla="*/ 17 h 161"/>
                <a:gd name="T8" fmla="*/ 112 w 129"/>
                <a:gd name="T9" fmla="*/ 0 h 161"/>
                <a:gd name="T10" fmla="*/ 112 w 129"/>
                <a:gd name="T11" fmla="*/ 0 h 161"/>
                <a:gd name="T12" fmla="*/ 42 w 129"/>
                <a:gd name="T13" fmla="*/ 38 h 161"/>
                <a:gd name="T14" fmla="*/ 2 w 129"/>
                <a:gd name="T15" fmla="*/ 123 h 161"/>
                <a:gd name="T16" fmla="*/ 0 w 129"/>
                <a:gd name="T17" fmla="*/ 145 h 161"/>
                <a:gd name="T18" fmla="*/ 16 w 129"/>
                <a:gd name="T19" fmla="*/ 161 h 161"/>
                <a:gd name="T20" fmla="*/ 18 w 129"/>
                <a:gd name="T21" fmla="*/ 159 h 1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9" h="161">
                  <a:moveTo>
                    <a:pt x="18" y="159"/>
                  </a:moveTo>
                  <a:cubicBezTo>
                    <a:pt x="18" y="157"/>
                    <a:pt x="18" y="155"/>
                    <a:pt x="18" y="152"/>
                  </a:cubicBezTo>
                  <a:cubicBezTo>
                    <a:pt x="19" y="103"/>
                    <a:pt x="41" y="53"/>
                    <a:pt x="86" y="30"/>
                  </a:cubicBezTo>
                  <a:cubicBezTo>
                    <a:pt x="99" y="23"/>
                    <a:pt x="114" y="19"/>
                    <a:pt x="129" y="17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86" y="6"/>
                    <a:pt x="61" y="19"/>
                    <a:pt x="42" y="38"/>
                  </a:cubicBezTo>
                  <a:cubicBezTo>
                    <a:pt x="20" y="61"/>
                    <a:pt x="8" y="91"/>
                    <a:pt x="2" y="123"/>
                  </a:cubicBezTo>
                  <a:cubicBezTo>
                    <a:pt x="1" y="130"/>
                    <a:pt x="0" y="138"/>
                    <a:pt x="0" y="145"/>
                  </a:cubicBezTo>
                  <a:cubicBezTo>
                    <a:pt x="16" y="161"/>
                    <a:pt x="16" y="161"/>
                    <a:pt x="16" y="161"/>
                  </a:cubicBezTo>
                  <a:lnTo>
                    <a:pt x="18" y="159"/>
                  </a:ln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6" name="Freeform 5669"/>
            <p:cNvSpPr/>
            <p:nvPr/>
          </p:nvSpPr>
          <p:spPr bwMode="auto">
            <a:xfrm>
              <a:off x="4034" y="1578"/>
              <a:ext cx="40" cy="40"/>
            </a:xfrm>
            <a:custGeom>
              <a:gdLst>
                <a:gd name="T0" fmla="*/ 17 w 17"/>
                <a:gd name="T1" fmla="*/ 17 h 17"/>
                <a:gd name="T2" fmla="*/ 0 w 17"/>
                <a:gd name="T3" fmla="*/ 0 h 17"/>
                <a:gd name="T4" fmla="*/ 0 w 17"/>
                <a:gd name="T5" fmla="*/ 0 h 17"/>
                <a:gd name="T6" fmla="*/ 0 w 17"/>
                <a:gd name="T7" fmla="*/ 0 h 17"/>
                <a:gd name="T8" fmla="*/ 17 w 17"/>
                <a:gd name="T9" fmla="*/ 17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7" y="17"/>
                  </a:ln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7" name="Freeform 5670"/>
            <p:cNvSpPr/>
            <p:nvPr/>
          </p:nvSpPr>
          <p:spPr bwMode="auto">
            <a:xfrm>
              <a:off x="3691" y="1571"/>
              <a:ext cx="87" cy="68"/>
            </a:xfrm>
            <a:custGeom>
              <a:gdLst>
                <a:gd name="T0" fmla="*/ 34 w 37"/>
                <a:gd name="T1" fmla="*/ 9 h 29"/>
                <a:gd name="T2" fmla="*/ 34 w 37"/>
                <a:gd name="T3" fmla="*/ 8 h 29"/>
                <a:gd name="T4" fmla="*/ 36 w 37"/>
                <a:gd name="T5" fmla="*/ 7 h 29"/>
                <a:gd name="T6" fmla="*/ 37 w 37"/>
                <a:gd name="T7" fmla="*/ 0 h 29"/>
                <a:gd name="T8" fmla="*/ 33 w 37"/>
                <a:gd name="T9" fmla="*/ 0 h 29"/>
                <a:gd name="T10" fmla="*/ 33 w 37"/>
                <a:gd name="T11" fmla="*/ 1 h 29"/>
                <a:gd name="T12" fmla="*/ 32 w 37"/>
                <a:gd name="T13" fmla="*/ 0 h 29"/>
                <a:gd name="T14" fmla="*/ 28 w 37"/>
                <a:gd name="T15" fmla="*/ 0 h 29"/>
                <a:gd name="T16" fmla="*/ 30 w 37"/>
                <a:gd name="T17" fmla="*/ 3 h 29"/>
                <a:gd name="T18" fmla="*/ 18 w 37"/>
                <a:gd name="T19" fmla="*/ 0 h 29"/>
                <a:gd name="T20" fmla="*/ 6 w 37"/>
                <a:gd name="T21" fmla="*/ 0 h 29"/>
                <a:gd name="T22" fmla="*/ 10 w 37"/>
                <a:gd name="T23" fmla="*/ 2 h 29"/>
                <a:gd name="T24" fmla="*/ 27 w 37"/>
                <a:gd name="T25" fmla="*/ 6 h 29"/>
                <a:gd name="T26" fmla="*/ 0 w 37"/>
                <a:gd name="T27" fmla="*/ 23 h 29"/>
                <a:gd name="T28" fmla="*/ 0 w 37"/>
                <a:gd name="T29" fmla="*/ 29 h 29"/>
                <a:gd name="T30" fmla="*/ 34 w 37"/>
                <a:gd name="T31" fmla="*/ 9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" h="28">
                  <a:moveTo>
                    <a:pt x="34" y="9"/>
                  </a:moveTo>
                  <a:cubicBezTo>
                    <a:pt x="34" y="9"/>
                    <a:pt x="34" y="9"/>
                    <a:pt x="34" y="8"/>
                  </a:cubicBezTo>
                  <a:cubicBezTo>
                    <a:pt x="35" y="8"/>
                    <a:pt x="36" y="7"/>
                    <a:pt x="36" y="7"/>
                  </a:cubicBezTo>
                  <a:cubicBezTo>
                    <a:pt x="36" y="4"/>
                    <a:pt x="36" y="2"/>
                    <a:pt x="37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1"/>
                    <a:pt x="33" y="1"/>
                  </a:cubicBezTo>
                  <a:cubicBezTo>
                    <a:pt x="32" y="1"/>
                    <a:pt x="32" y="0"/>
                    <a:pt x="3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1"/>
                    <a:pt x="29" y="2"/>
                    <a:pt x="30" y="3"/>
                  </a:cubicBezTo>
                  <a:cubicBezTo>
                    <a:pt x="26" y="2"/>
                    <a:pt x="22" y="1"/>
                    <a:pt x="1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9" y="1"/>
                    <a:pt x="10" y="2"/>
                  </a:cubicBezTo>
                  <a:cubicBezTo>
                    <a:pt x="16" y="3"/>
                    <a:pt x="22" y="4"/>
                    <a:pt x="27" y="6"/>
                  </a:cubicBezTo>
                  <a:cubicBezTo>
                    <a:pt x="16" y="7"/>
                    <a:pt x="7" y="14"/>
                    <a:pt x="0" y="2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7"/>
                    <a:pt x="21" y="8"/>
                    <a:pt x="34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8" name="Freeform 5671"/>
            <p:cNvSpPr/>
            <p:nvPr/>
          </p:nvSpPr>
          <p:spPr bwMode="auto">
            <a:xfrm>
              <a:off x="3811" y="1618"/>
              <a:ext cx="270" cy="337"/>
            </a:xfrm>
            <a:custGeom>
              <a:gdLst>
                <a:gd name="T0" fmla="*/ 16 w 114"/>
                <a:gd name="T1" fmla="*/ 77 h 142"/>
                <a:gd name="T2" fmla="*/ 114 w 114"/>
                <a:gd name="T3" fmla="*/ 4 h 142"/>
                <a:gd name="T4" fmla="*/ 111 w 114"/>
                <a:gd name="T5" fmla="*/ 0 h 142"/>
                <a:gd name="T6" fmla="*/ 68 w 114"/>
                <a:gd name="T7" fmla="*/ 13 h 142"/>
                <a:gd name="T8" fmla="*/ 0 w 114"/>
                <a:gd name="T9" fmla="*/ 135 h 142"/>
                <a:gd name="T10" fmla="*/ 0 w 114"/>
                <a:gd name="T11" fmla="*/ 142 h 142"/>
                <a:gd name="T12" fmla="*/ 3 w 114"/>
                <a:gd name="T13" fmla="*/ 138 h 142"/>
                <a:gd name="T14" fmla="*/ 16 w 114"/>
                <a:gd name="T15" fmla="*/ 77 h 14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142">
                  <a:moveTo>
                    <a:pt x="16" y="77"/>
                  </a:moveTo>
                  <a:cubicBezTo>
                    <a:pt x="33" y="36"/>
                    <a:pt x="71" y="7"/>
                    <a:pt x="114" y="4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96" y="2"/>
                    <a:pt x="81" y="6"/>
                    <a:pt x="68" y="13"/>
                  </a:cubicBezTo>
                  <a:cubicBezTo>
                    <a:pt x="23" y="36"/>
                    <a:pt x="1" y="86"/>
                    <a:pt x="0" y="135"/>
                  </a:cubicBezTo>
                  <a:cubicBezTo>
                    <a:pt x="0" y="138"/>
                    <a:pt x="0" y="140"/>
                    <a:pt x="0" y="142"/>
                  </a:cubicBezTo>
                  <a:cubicBezTo>
                    <a:pt x="3" y="138"/>
                    <a:pt x="3" y="138"/>
                    <a:pt x="3" y="138"/>
                  </a:cubicBezTo>
                  <a:cubicBezTo>
                    <a:pt x="4" y="117"/>
                    <a:pt x="7" y="96"/>
                    <a:pt x="16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9" name="Freeform 5672"/>
            <p:cNvSpPr>
              <a:spLocks noEditPoints="1"/>
            </p:cNvSpPr>
            <p:nvPr/>
          </p:nvSpPr>
          <p:spPr bwMode="auto">
            <a:xfrm>
              <a:off x="3691" y="1571"/>
              <a:ext cx="343" cy="351"/>
            </a:xfrm>
            <a:custGeom>
              <a:gdLst>
                <a:gd name="T0" fmla="*/ 16 w 145"/>
                <a:gd name="T1" fmla="*/ 89 h 148"/>
                <a:gd name="T2" fmla="*/ 15 w 145"/>
                <a:gd name="T3" fmla="*/ 92 h 148"/>
                <a:gd name="T4" fmla="*/ 0 w 145"/>
                <a:gd name="T5" fmla="*/ 105 h 148"/>
                <a:gd name="T6" fmla="*/ 28 w 145"/>
                <a:gd name="T7" fmla="*/ 119 h 148"/>
                <a:gd name="T8" fmla="*/ 14 w 145"/>
                <a:gd name="T9" fmla="*/ 130 h 148"/>
                <a:gd name="T10" fmla="*/ 28 w 145"/>
                <a:gd name="T11" fmla="*/ 144 h 148"/>
                <a:gd name="T12" fmla="*/ 35 w 145"/>
                <a:gd name="T13" fmla="*/ 126 h 148"/>
                <a:gd name="T14" fmla="*/ 145 w 145"/>
                <a:gd name="T15" fmla="*/ 3 h 148"/>
                <a:gd name="T16" fmla="*/ 137 w 145"/>
                <a:gd name="T17" fmla="*/ 0 h 148"/>
                <a:gd name="T18" fmla="*/ 138 w 145"/>
                <a:gd name="T19" fmla="*/ 1 h 148"/>
                <a:gd name="T20" fmla="*/ 107 w 145"/>
                <a:gd name="T21" fmla="*/ 0 h 148"/>
                <a:gd name="T22" fmla="*/ 103 w 145"/>
                <a:gd name="T23" fmla="*/ 11 h 148"/>
                <a:gd name="T24" fmla="*/ 80 w 145"/>
                <a:gd name="T25" fmla="*/ 4 h 148"/>
                <a:gd name="T26" fmla="*/ 75 w 145"/>
                <a:gd name="T27" fmla="*/ 0 h 148"/>
                <a:gd name="T28" fmla="*/ 71 w 145"/>
                <a:gd name="T29" fmla="*/ 10 h 148"/>
                <a:gd name="T30" fmla="*/ 55 w 145"/>
                <a:gd name="T31" fmla="*/ 10 h 148"/>
                <a:gd name="T32" fmla="*/ 55 w 145"/>
                <a:gd name="T33" fmla="*/ 0 h 148"/>
                <a:gd name="T34" fmla="*/ 52 w 145"/>
                <a:gd name="T35" fmla="*/ 11 h 148"/>
                <a:gd name="T36" fmla="*/ 43 w 145"/>
                <a:gd name="T37" fmla="*/ 16 h 148"/>
                <a:gd name="T38" fmla="*/ 12 w 145"/>
                <a:gd name="T39" fmla="*/ 34 h 148"/>
                <a:gd name="T40" fmla="*/ 10 w 145"/>
                <a:gd name="T41" fmla="*/ 65 h 148"/>
                <a:gd name="T42" fmla="*/ 0 w 145"/>
                <a:gd name="T43" fmla="*/ 69 h 148"/>
                <a:gd name="T44" fmla="*/ 9 w 145"/>
                <a:gd name="T45" fmla="*/ 70 h 148"/>
                <a:gd name="T46" fmla="*/ 18 w 145"/>
                <a:gd name="T47" fmla="*/ 96 h 148"/>
                <a:gd name="T48" fmla="*/ 44 w 145"/>
                <a:gd name="T49" fmla="*/ 80 h 148"/>
                <a:gd name="T50" fmla="*/ 46 w 145"/>
                <a:gd name="T51" fmla="*/ 76 h 148"/>
                <a:gd name="T52" fmla="*/ 67 w 145"/>
                <a:gd name="T53" fmla="*/ 45 h 148"/>
                <a:gd name="T54" fmla="*/ 74 w 145"/>
                <a:gd name="T55" fmla="*/ 13 h 148"/>
                <a:gd name="T56" fmla="*/ 103 w 145"/>
                <a:gd name="T57" fmla="*/ 15 h 148"/>
                <a:gd name="T58" fmla="*/ 70 w 145"/>
                <a:gd name="T59" fmla="*/ 41 h 148"/>
                <a:gd name="T60" fmla="*/ 44 w 145"/>
                <a:gd name="T61" fmla="*/ 19 h 148"/>
                <a:gd name="T62" fmla="*/ 65 w 145"/>
                <a:gd name="T63" fmla="*/ 39 h 148"/>
                <a:gd name="T64" fmla="*/ 44 w 145"/>
                <a:gd name="T65" fmla="*/ 19 h 148"/>
                <a:gd name="T66" fmla="*/ 26 w 145"/>
                <a:gd name="T67" fmla="*/ 27 h 148"/>
                <a:gd name="T68" fmla="*/ 40 w 145"/>
                <a:gd name="T69" fmla="*/ 45 h 148"/>
                <a:gd name="T70" fmla="*/ 35 w 145"/>
                <a:gd name="T71" fmla="*/ 51 h 148"/>
                <a:gd name="T72" fmla="*/ 15 w 145"/>
                <a:gd name="T73" fmla="*/ 35 h 148"/>
                <a:gd name="T74" fmla="*/ 34 w 145"/>
                <a:gd name="T75" fmla="*/ 54 h 148"/>
                <a:gd name="T76" fmla="*/ 30 w 145"/>
                <a:gd name="T77" fmla="*/ 77 h 148"/>
                <a:gd name="T78" fmla="*/ 18 w 145"/>
                <a:gd name="T79" fmla="*/ 86 h 14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5" h="148">
                  <a:moveTo>
                    <a:pt x="9" y="70"/>
                  </a:moveTo>
                  <a:cubicBezTo>
                    <a:pt x="7" y="77"/>
                    <a:pt x="9" y="85"/>
                    <a:pt x="16" y="89"/>
                  </a:cubicBezTo>
                  <a:cubicBezTo>
                    <a:pt x="16" y="90"/>
                    <a:pt x="15" y="91"/>
                    <a:pt x="15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9" y="93"/>
                    <a:pt x="4" y="96"/>
                    <a:pt x="0" y="100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3" y="100"/>
                    <a:pt x="9" y="98"/>
                    <a:pt x="14" y="95"/>
                  </a:cubicBezTo>
                  <a:cubicBezTo>
                    <a:pt x="13" y="106"/>
                    <a:pt x="18" y="114"/>
                    <a:pt x="28" y="119"/>
                  </a:cubicBezTo>
                  <a:cubicBezTo>
                    <a:pt x="22" y="119"/>
                    <a:pt x="16" y="123"/>
                    <a:pt x="12" y="127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8" y="124"/>
                    <a:pt x="25" y="122"/>
                    <a:pt x="32" y="122"/>
                  </a:cubicBezTo>
                  <a:cubicBezTo>
                    <a:pt x="30" y="129"/>
                    <a:pt x="29" y="137"/>
                    <a:pt x="28" y="144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1"/>
                    <a:pt x="34" y="133"/>
                    <a:pt x="35" y="126"/>
                  </a:cubicBezTo>
                  <a:cubicBezTo>
                    <a:pt x="41" y="94"/>
                    <a:pt x="53" y="64"/>
                    <a:pt x="75" y="41"/>
                  </a:cubicBezTo>
                  <a:cubicBezTo>
                    <a:pt x="94" y="22"/>
                    <a:pt x="119" y="9"/>
                    <a:pt x="145" y="3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127" y="4"/>
                    <a:pt x="117" y="8"/>
                    <a:pt x="107" y="13"/>
                  </a:cubicBezTo>
                  <a:cubicBezTo>
                    <a:pt x="105" y="9"/>
                    <a:pt x="106" y="4"/>
                    <a:pt x="107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2" y="3"/>
                    <a:pt x="102" y="7"/>
                    <a:pt x="103" y="11"/>
                  </a:cubicBezTo>
                  <a:cubicBezTo>
                    <a:pt x="99" y="7"/>
                    <a:pt x="94" y="4"/>
                    <a:pt x="88" y="3"/>
                  </a:cubicBezTo>
                  <a:cubicBezTo>
                    <a:pt x="85" y="3"/>
                    <a:pt x="82" y="3"/>
                    <a:pt x="80" y="4"/>
                  </a:cubicBezTo>
                  <a:cubicBezTo>
                    <a:pt x="79" y="3"/>
                    <a:pt x="79" y="1"/>
                    <a:pt x="79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2"/>
                    <a:pt x="76" y="4"/>
                    <a:pt x="76" y="6"/>
                  </a:cubicBezTo>
                  <a:cubicBezTo>
                    <a:pt x="74" y="7"/>
                    <a:pt x="73" y="8"/>
                    <a:pt x="71" y="10"/>
                  </a:cubicBezTo>
                  <a:cubicBezTo>
                    <a:pt x="70" y="11"/>
                    <a:pt x="70" y="11"/>
                    <a:pt x="69" y="12"/>
                  </a:cubicBezTo>
                  <a:cubicBezTo>
                    <a:pt x="65" y="9"/>
                    <a:pt x="60" y="9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4" y="6"/>
                    <a:pt x="54" y="3"/>
                    <a:pt x="55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3"/>
                    <a:pt x="51" y="7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49" y="12"/>
                    <a:pt x="46" y="13"/>
                    <a:pt x="43" y="16"/>
                  </a:cubicBezTo>
                  <a:cubicBezTo>
                    <a:pt x="40" y="18"/>
                    <a:pt x="39" y="20"/>
                    <a:pt x="38" y="23"/>
                  </a:cubicBezTo>
                  <a:cubicBezTo>
                    <a:pt x="27" y="22"/>
                    <a:pt x="18" y="25"/>
                    <a:pt x="12" y="34"/>
                  </a:cubicBezTo>
                  <a:cubicBezTo>
                    <a:pt x="7" y="41"/>
                    <a:pt x="8" y="52"/>
                    <a:pt x="14" y="59"/>
                  </a:cubicBezTo>
                  <a:cubicBezTo>
                    <a:pt x="12" y="61"/>
                    <a:pt x="11" y="63"/>
                    <a:pt x="10" y="65"/>
                  </a:cubicBezTo>
                  <a:cubicBezTo>
                    <a:pt x="10" y="65"/>
                    <a:pt x="9" y="66"/>
                    <a:pt x="9" y="67"/>
                  </a:cubicBezTo>
                  <a:cubicBezTo>
                    <a:pt x="6" y="67"/>
                    <a:pt x="3" y="67"/>
                    <a:pt x="0" y="69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71"/>
                    <a:pt x="6" y="70"/>
                    <a:pt x="9" y="70"/>
                  </a:cubicBezTo>
                  <a:close/>
                  <a:moveTo>
                    <a:pt x="33" y="117"/>
                  </a:moveTo>
                  <a:cubicBezTo>
                    <a:pt x="23" y="114"/>
                    <a:pt x="16" y="106"/>
                    <a:pt x="18" y="96"/>
                  </a:cubicBezTo>
                  <a:cubicBezTo>
                    <a:pt x="19" y="90"/>
                    <a:pt x="22" y="85"/>
                    <a:pt x="27" y="82"/>
                  </a:cubicBezTo>
                  <a:cubicBezTo>
                    <a:pt x="32" y="80"/>
                    <a:pt x="40" y="77"/>
                    <a:pt x="44" y="80"/>
                  </a:cubicBezTo>
                  <a:cubicBezTo>
                    <a:pt x="39" y="92"/>
                    <a:pt x="35" y="104"/>
                    <a:pt x="33" y="117"/>
                  </a:cubicBezTo>
                  <a:close/>
                  <a:moveTo>
                    <a:pt x="46" y="76"/>
                  </a:moveTo>
                  <a:cubicBezTo>
                    <a:pt x="36" y="71"/>
                    <a:pt x="34" y="60"/>
                    <a:pt x="40" y="50"/>
                  </a:cubicBezTo>
                  <a:cubicBezTo>
                    <a:pt x="44" y="43"/>
                    <a:pt x="61" y="38"/>
                    <a:pt x="67" y="45"/>
                  </a:cubicBezTo>
                  <a:cubicBezTo>
                    <a:pt x="59" y="54"/>
                    <a:pt x="52" y="65"/>
                    <a:pt x="46" y="76"/>
                  </a:cubicBezTo>
                  <a:close/>
                  <a:moveTo>
                    <a:pt x="74" y="13"/>
                  </a:moveTo>
                  <a:cubicBezTo>
                    <a:pt x="78" y="9"/>
                    <a:pt x="83" y="7"/>
                    <a:pt x="88" y="7"/>
                  </a:cubicBezTo>
                  <a:cubicBezTo>
                    <a:pt x="94" y="8"/>
                    <a:pt x="98" y="12"/>
                    <a:pt x="103" y="15"/>
                  </a:cubicBezTo>
                  <a:cubicBezTo>
                    <a:pt x="95" y="20"/>
                    <a:pt x="87" y="25"/>
                    <a:pt x="80" y="31"/>
                  </a:cubicBezTo>
                  <a:cubicBezTo>
                    <a:pt x="76" y="34"/>
                    <a:pt x="73" y="38"/>
                    <a:pt x="70" y="41"/>
                  </a:cubicBezTo>
                  <a:cubicBezTo>
                    <a:pt x="64" y="32"/>
                    <a:pt x="67" y="20"/>
                    <a:pt x="74" y="13"/>
                  </a:cubicBezTo>
                  <a:close/>
                  <a:moveTo>
                    <a:pt x="44" y="19"/>
                  </a:moveTo>
                  <a:cubicBezTo>
                    <a:pt x="50" y="13"/>
                    <a:pt x="60" y="11"/>
                    <a:pt x="67" y="14"/>
                  </a:cubicBezTo>
                  <a:cubicBezTo>
                    <a:pt x="63" y="21"/>
                    <a:pt x="61" y="31"/>
                    <a:pt x="65" y="39"/>
                  </a:cubicBezTo>
                  <a:cubicBezTo>
                    <a:pt x="58" y="36"/>
                    <a:pt x="49" y="39"/>
                    <a:pt x="43" y="43"/>
                  </a:cubicBezTo>
                  <a:cubicBezTo>
                    <a:pt x="39" y="35"/>
                    <a:pt x="37" y="26"/>
                    <a:pt x="44" y="19"/>
                  </a:cubicBezTo>
                  <a:close/>
                  <a:moveTo>
                    <a:pt x="15" y="35"/>
                  </a:moveTo>
                  <a:cubicBezTo>
                    <a:pt x="18" y="31"/>
                    <a:pt x="22" y="29"/>
                    <a:pt x="26" y="27"/>
                  </a:cubicBezTo>
                  <a:cubicBezTo>
                    <a:pt x="29" y="25"/>
                    <a:pt x="33" y="26"/>
                    <a:pt x="37" y="26"/>
                  </a:cubicBezTo>
                  <a:cubicBezTo>
                    <a:pt x="35" y="32"/>
                    <a:pt x="37" y="38"/>
                    <a:pt x="40" y="45"/>
                  </a:cubicBezTo>
                  <a:cubicBezTo>
                    <a:pt x="40" y="45"/>
                    <a:pt x="39" y="45"/>
                    <a:pt x="39" y="46"/>
                  </a:cubicBezTo>
                  <a:cubicBezTo>
                    <a:pt x="37" y="47"/>
                    <a:pt x="36" y="49"/>
                    <a:pt x="35" y="51"/>
                  </a:cubicBezTo>
                  <a:cubicBezTo>
                    <a:pt x="29" y="49"/>
                    <a:pt x="21" y="52"/>
                    <a:pt x="16" y="57"/>
                  </a:cubicBezTo>
                  <a:cubicBezTo>
                    <a:pt x="11" y="50"/>
                    <a:pt x="12" y="42"/>
                    <a:pt x="15" y="35"/>
                  </a:cubicBezTo>
                  <a:close/>
                  <a:moveTo>
                    <a:pt x="14" y="65"/>
                  </a:moveTo>
                  <a:cubicBezTo>
                    <a:pt x="17" y="58"/>
                    <a:pt x="26" y="53"/>
                    <a:pt x="34" y="54"/>
                  </a:cubicBezTo>
                  <a:cubicBezTo>
                    <a:pt x="31" y="62"/>
                    <a:pt x="34" y="70"/>
                    <a:pt x="40" y="76"/>
                  </a:cubicBezTo>
                  <a:cubicBezTo>
                    <a:pt x="37" y="76"/>
                    <a:pt x="33" y="77"/>
                    <a:pt x="30" y="77"/>
                  </a:cubicBezTo>
                  <a:cubicBezTo>
                    <a:pt x="25" y="79"/>
                    <a:pt x="21" y="82"/>
                    <a:pt x="18" y="86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1" y="82"/>
                    <a:pt x="10" y="72"/>
                    <a:pt x="14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0" name="Freeform 5673"/>
            <p:cNvSpPr/>
            <p:nvPr/>
          </p:nvSpPr>
          <p:spPr bwMode="auto">
            <a:xfrm>
              <a:off x="4024" y="1571"/>
              <a:ext cx="10" cy="7"/>
            </a:xfrm>
            <a:custGeom>
              <a:gdLst>
                <a:gd name="T0" fmla="*/ 0 w 4"/>
                <a:gd name="T1" fmla="*/ 0 h 3"/>
                <a:gd name="T2" fmla="*/ 0 w 4"/>
                <a:gd name="T3" fmla="*/ 0 h 3"/>
                <a:gd name="T4" fmla="*/ 4 w 4"/>
                <a:gd name="T5" fmla="*/ 3 h 3"/>
                <a:gd name="T6" fmla="*/ 4 w 4"/>
                <a:gd name="T7" fmla="*/ 3 h 3"/>
                <a:gd name="T8" fmla="*/ 0 w 4"/>
                <a:gd name="T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1" name="Freeform 5674"/>
            <p:cNvSpPr/>
            <p:nvPr/>
          </p:nvSpPr>
          <p:spPr bwMode="auto">
            <a:xfrm>
              <a:off x="3818" y="1656"/>
              <a:ext cx="320" cy="290"/>
            </a:xfrm>
            <a:custGeom>
              <a:gdLst>
                <a:gd name="T0" fmla="*/ 135 w 135"/>
                <a:gd name="T1" fmla="*/ 11 h 122"/>
                <a:gd name="T2" fmla="*/ 135 w 135"/>
                <a:gd name="T3" fmla="*/ 11 h 122"/>
                <a:gd name="T4" fmla="*/ 123 w 135"/>
                <a:gd name="T5" fmla="*/ 0 h 122"/>
                <a:gd name="T6" fmla="*/ 0 w 135"/>
                <a:gd name="T7" fmla="*/ 122 h 122"/>
                <a:gd name="T8" fmla="*/ 62 w 135"/>
                <a:gd name="T9" fmla="*/ 110 h 122"/>
                <a:gd name="T10" fmla="*/ 135 w 135"/>
                <a:gd name="T11" fmla="*/ 11 h 12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" h="122">
                  <a:moveTo>
                    <a:pt x="135" y="11"/>
                  </a:moveTo>
                  <a:cubicBezTo>
                    <a:pt x="135" y="11"/>
                    <a:pt x="135" y="11"/>
                    <a:pt x="135" y="11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22" y="122"/>
                    <a:pt x="42" y="118"/>
                    <a:pt x="62" y="110"/>
                  </a:cubicBezTo>
                  <a:cubicBezTo>
                    <a:pt x="102" y="92"/>
                    <a:pt x="132" y="55"/>
                    <a:pt x="135" y="11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2" name="Freeform 5675"/>
            <p:cNvSpPr/>
            <p:nvPr/>
          </p:nvSpPr>
          <p:spPr bwMode="auto">
            <a:xfrm>
              <a:off x="3818" y="1656"/>
              <a:ext cx="291" cy="290"/>
            </a:xfrm>
            <a:custGeom>
              <a:gdLst>
                <a:gd name="T0" fmla="*/ 291 w 291"/>
                <a:gd name="T1" fmla="*/ 0 h 290"/>
                <a:gd name="T2" fmla="*/ 0 w 291"/>
                <a:gd name="T3" fmla="*/ 290 h 290"/>
                <a:gd name="T4" fmla="*/ 291 w 291"/>
                <a:gd name="T5" fmla="*/ 0 h 290"/>
                <a:gd name="T6" fmla="*/ 291 w 291"/>
                <a:gd name="T7" fmla="*/ 0 h 29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" h="290">
                  <a:moveTo>
                    <a:pt x="291" y="0"/>
                  </a:moveTo>
                  <a:lnTo>
                    <a:pt x="0" y="29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3" name="Rectangle 5676"/>
            <p:cNvSpPr>
              <a:spLocks noChangeArrowheads="1"/>
            </p:cNvSpPr>
            <p:nvPr/>
          </p:nvSpPr>
          <p:spPr bwMode="auto">
            <a:xfrm>
              <a:off x="4109" y="1656"/>
              <a:ext cx="1" cy="1"/>
            </a:xfrm>
            <a:prstGeom prst="rect">
              <a:avLst/>
            </a:pr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4" name="Freeform 5677"/>
            <p:cNvSpPr/>
            <p:nvPr/>
          </p:nvSpPr>
          <p:spPr bwMode="auto">
            <a:xfrm>
              <a:off x="4223" y="1768"/>
              <a:ext cx="16" cy="21"/>
            </a:xfrm>
            <a:custGeom>
              <a:gdLst>
                <a:gd name="T0" fmla="*/ 1 w 7"/>
                <a:gd name="T1" fmla="*/ 9 h 9"/>
                <a:gd name="T2" fmla="*/ 7 w 7"/>
                <a:gd name="T3" fmla="*/ 7 h 9"/>
                <a:gd name="T4" fmla="*/ 0 w 7"/>
                <a:gd name="T5" fmla="*/ 0 h 9"/>
                <a:gd name="T6" fmla="*/ 1 w 7"/>
                <a:gd name="T7" fmla="*/ 9 h 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cubicBezTo>
                    <a:pt x="3" y="9"/>
                    <a:pt x="5" y="8"/>
                    <a:pt x="7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1" y="9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5" name="Freeform 5678"/>
            <p:cNvSpPr/>
            <p:nvPr/>
          </p:nvSpPr>
          <p:spPr bwMode="auto">
            <a:xfrm>
              <a:off x="4230" y="1791"/>
              <a:ext cx="52" cy="60"/>
            </a:xfrm>
            <a:custGeom>
              <a:gdLst>
                <a:gd name="T0" fmla="*/ 7 w 22"/>
                <a:gd name="T1" fmla="*/ 0 h 25"/>
                <a:gd name="T2" fmla="*/ 0 w 22"/>
                <a:gd name="T3" fmla="*/ 2 h 25"/>
                <a:gd name="T4" fmla="*/ 6 w 22"/>
                <a:gd name="T5" fmla="*/ 25 h 25"/>
                <a:gd name="T6" fmla="*/ 22 w 22"/>
                <a:gd name="T7" fmla="*/ 16 h 25"/>
                <a:gd name="T8" fmla="*/ 7 w 22"/>
                <a:gd name="T9" fmla="*/ 0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5">
                  <a:moveTo>
                    <a:pt x="7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6" y="8"/>
                    <a:pt x="8" y="17"/>
                    <a:pt x="6" y="25"/>
                  </a:cubicBezTo>
                  <a:cubicBezTo>
                    <a:pt x="13" y="25"/>
                    <a:pt x="19" y="21"/>
                    <a:pt x="22" y="16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6" name="Freeform 5679"/>
            <p:cNvSpPr/>
            <p:nvPr/>
          </p:nvSpPr>
          <p:spPr bwMode="auto">
            <a:xfrm>
              <a:off x="4164" y="1749"/>
              <a:ext cx="59" cy="80"/>
            </a:xfrm>
            <a:custGeom>
              <a:gdLst>
                <a:gd name="T0" fmla="*/ 22 w 25"/>
                <a:gd name="T1" fmla="*/ 22 h 34"/>
                <a:gd name="T2" fmla="*/ 12 w 25"/>
                <a:gd name="T3" fmla="*/ 0 h 34"/>
                <a:gd name="T4" fmla="*/ 12 w 25"/>
                <a:gd name="T5" fmla="*/ 0 h 34"/>
                <a:gd name="T6" fmla="*/ 0 w 25"/>
                <a:gd name="T7" fmla="*/ 31 h 34"/>
                <a:gd name="T8" fmla="*/ 22 w 25"/>
                <a:gd name="T9" fmla="*/ 22 h 3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22" y="22"/>
                  </a:moveTo>
                  <a:cubicBezTo>
                    <a:pt x="25" y="15"/>
                    <a:pt x="21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1"/>
                    <a:pt x="5" y="21"/>
                    <a:pt x="0" y="31"/>
                  </a:cubicBezTo>
                  <a:cubicBezTo>
                    <a:pt x="8" y="34"/>
                    <a:pt x="19" y="31"/>
                    <a:pt x="22" y="22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7" name="Freeform 5680"/>
            <p:cNvSpPr/>
            <p:nvPr/>
          </p:nvSpPr>
          <p:spPr bwMode="auto">
            <a:xfrm>
              <a:off x="4169" y="1803"/>
              <a:ext cx="78" cy="88"/>
            </a:xfrm>
            <a:custGeom>
              <a:gdLst>
                <a:gd name="T0" fmla="*/ 0 w 33"/>
                <a:gd name="T1" fmla="*/ 12 h 37"/>
                <a:gd name="T2" fmla="*/ 7 w 33"/>
                <a:gd name="T3" fmla="*/ 27 h 37"/>
                <a:gd name="T4" fmla="*/ 6 w 33"/>
                <a:gd name="T5" fmla="*/ 35 h 37"/>
                <a:gd name="T6" fmla="*/ 27 w 33"/>
                <a:gd name="T7" fmla="*/ 25 h 37"/>
                <a:gd name="T8" fmla="*/ 23 w 33"/>
                <a:gd name="T9" fmla="*/ 0 h 37"/>
                <a:gd name="T10" fmla="*/ 0 w 33"/>
                <a:gd name="T11" fmla="*/ 12 h 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7">
                  <a:moveTo>
                    <a:pt x="0" y="12"/>
                  </a:moveTo>
                  <a:cubicBezTo>
                    <a:pt x="4" y="16"/>
                    <a:pt x="7" y="21"/>
                    <a:pt x="7" y="27"/>
                  </a:cubicBezTo>
                  <a:cubicBezTo>
                    <a:pt x="8" y="30"/>
                    <a:pt x="7" y="32"/>
                    <a:pt x="6" y="35"/>
                  </a:cubicBezTo>
                  <a:cubicBezTo>
                    <a:pt x="14" y="37"/>
                    <a:pt x="22" y="32"/>
                    <a:pt x="27" y="25"/>
                  </a:cubicBezTo>
                  <a:cubicBezTo>
                    <a:pt x="33" y="17"/>
                    <a:pt x="30" y="7"/>
                    <a:pt x="23" y="0"/>
                  </a:cubicBezTo>
                  <a:cubicBezTo>
                    <a:pt x="20" y="9"/>
                    <a:pt x="9" y="14"/>
                    <a:pt x="0" y="12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8" name="Freeform 5681"/>
            <p:cNvSpPr/>
            <p:nvPr/>
          </p:nvSpPr>
          <p:spPr bwMode="auto">
            <a:xfrm>
              <a:off x="4093" y="1915"/>
              <a:ext cx="76" cy="73"/>
            </a:xfrm>
            <a:custGeom>
              <a:gdLst>
                <a:gd name="T0" fmla="*/ 4 w 32"/>
                <a:gd name="T1" fmla="*/ 3 h 31"/>
                <a:gd name="T2" fmla="*/ 0 w 32"/>
                <a:gd name="T3" fmla="*/ 25 h 31"/>
                <a:gd name="T4" fmla="*/ 24 w 32"/>
                <a:gd name="T5" fmla="*/ 23 h 31"/>
                <a:gd name="T6" fmla="*/ 29 w 32"/>
                <a:gd name="T7" fmla="*/ 0 h 31"/>
                <a:gd name="T8" fmla="*/ 4 w 32"/>
                <a:gd name="T9" fmla="*/ 3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1">
                  <a:moveTo>
                    <a:pt x="4" y="3"/>
                  </a:moveTo>
                  <a:cubicBezTo>
                    <a:pt x="6" y="9"/>
                    <a:pt x="4" y="19"/>
                    <a:pt x="0" y="25"/>
                  </a:cubicBezTo>
                  <a:cubicBezTo>
                    <a:pt x="8" y="29"/>
                    <a:pt x="17" y="31"/>
                    <a:pt x="24" y="23"/>
                  </a:cubicBezTo>
                  <a:cubicBezTo>
                    <a:pt x="30" y="17"/>
                    <a:pt x="32" y="8"/>
                    <a:pt x="29" y="0"/>
                  </a:cubicBezTo>
                  <a:cubicBezTo>
                    <a:pt x="21" y="5"/>
                    <a:pt x="12" y="6"/>
                    <a:pt x="4" y="3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9" name="Freeform 5682"/>
            <p:cNvSpPr/>
            <p:nvPr/>
          </p:nvSpPr>
          <p:spPr bwMode="auto">
            <a:xfrm>
              <a:off x="4166" y="1879"/>
              <a:ext cx="73" cy="71"/>
            </a:xfrm>
            <a:custGeom>
              <a:gdLst>
                <a:gd name="T0" fmla="*/ 6 w 31"/>
                <a:gd name="T1" fmla="*/ 6 h 30"/>
                <a:gd name="T2" fmla="*/ 2 w 31"/>
                <a:gd name="T3" fmla="*/ 12 h 30"/>
                <a:gd name="T4" fmla="*/ 0 w 31"/>
                <a:gd name="T5" fmla="*/ 14 h 30"/>
                <a:gd name="T6" fmla="*/ 2 w 31"/>
                <a:gd name="T7" fmla="*/ 28 h 30"/>
                <a:gd name="T8" fmla="*/ 2 w 31"/>
                <a:gd name="T9" fmla="*/ 28 h 30"/>
                <a:gd name="T10" fmla="*/ 23 w 31"/>
                <a:gd name="T11" fmla="*/ 21 h 30"/>
                <a:gd name="T12" fmla="*/ 27 w 31"/>
                <a:gd name="T13" fmla="*/ 0 h 30"/>
                <a:gd name="T14" fmla="*/ 6 w 31"/>
                <a:gd name="T15" fmla="*/ 6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0">
                  <a:moveTo>
                    <a:pt x="6" y="6"/>
                  </a:moveTo>
                  <a:cubicBezTo>
                    <a:pt x="5" y="8"/>
                    <a:pt x="3" y="10"/>
                    <a:pt x="2" y="12"/>
                  </a:cubicBezTo>
                  <a:cubicBezTo>
                    <a:pt x="1" y="12"/>
                    <a:pt x="1" y="13"/>
                    <a:pt x="0" y="14"/>
                  </a:cubicBezTo>
                  <a:cubicBezTo>
                    <a:pt x="2" y="18"/>
                    <a:pt x="3" y="23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0" y="30"/>
                    <a:pt x="18" y="26"/>
                    <a:pt x="23" y="21"/>
                  </a:cubicBezTo>
                  <a:cubicBezTo>
                    <a:pt x="28" y="17"/>
                    <a:pt x="31" y="6"/>
                    <a:pt x="27" y="0"/>
                  </a:cubicBezTo>
                  <a:cubicBezTo>
                    <a:pt x="22" y="6"/>
                    <a:pt x="14" y="9"/>
                    <a:pt x="6" y="6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0" name="Freeform 5683"/>
            <p:cNvSpPr/>
            <p:nvPr/>
          </p:nvSpPr>
          <p:spPr bwMode="auto">
            <a:xfrm>
              <a:off x="4098" y="1832"/>
              <a:ext cx="80" cy="92"/>
            </a:xfrm>
            <a:custGeom>
              <a:gdLst>
                <a:gd name="T0" fmla="*/ 28 w 34"/>
                <a:gd name="T1" fmla="*/ 29 h 39"/>
                <a:gd name="T2" fmla="*/ 33 w 34"/>
                <a:gd name="T3" fmla="*/ 15 h 39"/>
                <a:gd name="T4" fmla="*/ 25 w 34"/>
                <a:gd name="T5" fmla="*/ 0 h 39"/>
                <a:gd name="T6" fmla="*/ 9 w 34"/>
                <a:gd name="T7" fmla="*/ 23 h 39"/>
                <a:gd name="T8" fmla="*/ 0 w 34"/>
                <a:gd name="T9" fmla="*/ 32 h 39"/>
                <a:gd name="T10" fmla="*/ 28 w 34"/>
                <a:gd name="T11" fmla="*/ 29 h 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9">
                  <a:moveTo>
                    <a:pt x="28" y="29"/>
                  </a:moveTo>
                  <a:cubicBezTo>
                    <a:pt x="32" y="25"/>
                    <a:pt x="34" y="20"/>
                    <a:pt x="33" y="15"/>
                  </a:cubicBezTo>
                  <a:cubicBezTo>
                    <a:pt x="33" y="9"/>
                    <a:pt x="29" y="5"/>
                    <a:pt x="25" y="0"/>
                  </a:cubicBezTo>
                  <a:cubicBezTo>
                    <a:pt x="21" y="8"/>
                    <a:pt x="15" y="16"/>
                    <a:pt x="9" y="23"/>
                  </a:cubicBezTo>
                  <a:cubicBezTo>
                    <a:pt x="6" y="26"/>
                    <a:pt x="3" y="29"/>
                    <a:pt x="0" y="32"/>
                  </a:cubicBezTo>
                  <a:cubicBezTo>
                    <a:pt x="8" y="39"/>
                    <a:pt x="21" y="36"/>
                    <a:pt x="28" y="29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1" name="Freeform 5684"/>
            <p:cNvSpPr/>
            <p:nvPr/>
          </p:nvSpPr>
          <p:spPr bwMode="auto">
            <a:xfrm>
              <a:off x="4012" y="1917"/>
              <a:ext cx="93" cy="78"/>
            </a:xfrm>
            <a:custGeom>
              <a:gdLst>
                <a:gd name="T0" fmla="*/ 27 w 39"/>
                <a:gd name="T1" fmla="*/ 27 h 33"/>
                <a:gd name="T2" fmla="*/ 32 w 39"/>
                <a:gd name="T3" fmla="*/ 0 h 33"/>
                <a:gd name="T4" fmla="*/ 0 w 39"/>
                <a:gd name="T5" fmla="*/ 20 h 33"/>
                <a:gd name="T6" fmla="*/ 27 w 39"/>
                <a:gd name="T7" fmla="*/ 27 h 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27" y="27"/>
                  </a:moveTo>
                  <a:cubicBezTo>
                    <a:pt x="34" y="22"/>
                    <a:pt x="39" y="6"/>
                    <a:pt x="32" y="0"/>
                  </a:cubicBezTo>
                  <a:cubicBezTo>
                    <a:pt x="23" y="8"/>
                    <a:pt x="12" y="15"/>
                    <a:pt x="0" y="20"/>
                  </a:cubicBezTo>
                  <a:cubicBezTo>
                    <a:pt x="6" y="30"/>
                    <a:pt x="17" y="33"/>
                    <a:pt x="27" y="27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2" name="Freeform 5685"/>
            <p:cNvSpPr/>
            <p:nvPr/>
          </p:nvSpPr>
          <p:spPr bwMode="auto">
            <a:xfrm>
              <a:off x="3946" y="2038"/>
              <a:ext cx="83" cy="67"/>
            </a:xfrm>
            <a:custGeom>
              <a:gdLst>
                <a:gd name="T0" fmla="*/ 21 w 35"/>
                <a:gd name="T1" fmla="*/ 25 h 28"/>
                <a:gd name="T2" fmla="*/ 35 w 35"/>
                <a:gd name="T3" fmla="*/ 7 h 28"/>
                <a:gd name="T4" fmla="*/ 16 w 35"/>
                <a:gd name="T5" fmla="*/ 0 h 28"/>
                <a:gd name="T6" fmla="*/ 13 w 35"/>
                <a:gd name="T7" fmla="*/ 1 h 28"/>
                <a:gd name="T8" fmla="*/ 12 w 35"/>
                <a:gd name="T9" fmla="*/ 1 h 28"/>
                <a:gd name="T10" fmla="*/ 0 w 35"/>
                <a:gd name="T11" fmla="*/ 19 h 28"/>
                <a:gd name="T12" fmla="*/ 21 w 35"/>
                <a:gd name="T13" fmla="*/ 25 h 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8">
                  <a:moveTo>
                    <a:pt x="21" y="25"/>
                  </a:moveTo>
                  <a:cubicBezTo>
                    <a:pt x="30" y="23"/>
                    <a:pt x="34" y="15"/>
                    <a:pt x="35" y="7"/>
                  </a:cubicBezTo>
                  <a:cubicBezTo>
                    <a:pt x="27" y="8"/>
                    <a:pt x="20" y="6"/>
                    <a:pt x="16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9"/>
                    <a:pt x="7" y="15"/>
                    <a:pt x="0" y="19"/>
                  </a:cubicBezTo>
                  <a:cubicBezTo>
                    <a:pt x="5" y="26"/>
                    <a:pt x="13" y="28"/>
                    <a:pt x="21" y="25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3" name="Freeform 5686"/>
            <p:cNvSpPr/>
            <p:nvPr/>
          </p:nvSpPr>
          <p:spPr bwMode="auto">
            <a:xfrm>
              <a:off x="4064" y="2095"/>
              <a:ext cx="60" cy="114"/>
            </a:xfrm>
            <a:custGeom>
              <a:gdLst>
                <a:gd name="T0" fmla="*/ 1 w 25"/>
                <a:gd name="T1" fmla="*/ 0 h 48"/>
                <a:gd name="T2" fmla="*/ 1 w 25"/>
                <a:gd name="T3" fmla="*/ 19 h 48"/>
                <a:gd name="T4" fmla="*/ 2 w 25"/>
                <a:gd name="T5" fmla="*/ 29 h 48"/>
                <a:gd name="T6" fmla="*/ 14 w 25"/>
                <a:gd name="T7" fmla="*/ 46 h 48"/>
                <a:gd name="T8" fmla="*/ 19 w 25"/>
                <a:gd name="T9" fmla="*/ 24 h 48"/>
                <a:gd name="T10" fmla="*/ 10 w 25"/>
                <a:gd name="T11" fmla="*/ 9 h 48"/>
                <a:gd name="T12" fmla="*/ 1 w 25"/>
                <a:gd name="T13" fmla="*/ 0 h 4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8">
                  <a:moveTo>
                    <a:pt x="1" y="0"/>
                  </a:moveTo>
                  <a:cubicBezTo>
                    <a:pt x="0" y="6"/>
                    <a:pt x="1" y="13"/>
                    <a:pt x="1" y="19"/>
                  </a:cubicBezTo>
                  <a:cubicBezTo>
                    <a:pt x="1" y="22"/>
                    <a:pt x="1" y="26"/>
                    <a:pt x="2" y="29"/>
                  </a:cubicBezTo>
                  <a:cubicBezTo>
                    <a:pt x="2" y="36"/>
                    <a:pt x="4" y="48"/>
                    <a:pt x="14" y="46"/>
                  </a:cubicBezTo>
                  <a:cubicBezTo>
                    <a:pt x="25" y="44"/>
                    <a:pt x="23" y="31"/>
                    <a:pt x="19" y="24"/>
                  </a:cubicBezTo>
                  <a:cubicBezTo>
                    <a:pt x="17" y="18"/>
                    <a:pt x="14" y="13"/>
                    <a:pt x="10" y="9"/>
                  </a:cubicBezTo>
                  <a:cubicBezTo>
                    <a:pt x="8" y="6"/>
                    <a:pt x="4" y="3"/>
                    <a:pt x="1" y="0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4" name="Freeform 5687"/>
            <p:cNvSpPr/>
            <p:nvPr/>
          </p:nvSpPr>
          <p:spPr bwMode="auto">
            <a:xfrm>
              <a:off x="3934" y="1834"/>
              <a:ext cx="381" cy="306"/>
            </a:xfrm>
            <a:custGeom>
              <a:gdLst>
                <a:gd name="T0" fmla="*/ 131 w 161"/>
                <a:gd name="T1" fmla="*/ 10 h 129"/>
                <a:gd name="T2" fmla="*/ 130 w 161"/>
                <a:gd name="T3" fmla="*/ 10 h 129"/>
                <a:gd name="T4" fmla="*/ 127 w 161"/>
                <a:gd name="T5" fmla="*/ 17 h 129"/>
                <a:gd name="T6" fmla="*/ 130 w 161"/>
                <a:gd name="T7" fmla="*/ 24 h 129"/>
                <a:gd name="T8" fmla="*/ 127 w 161"/>
                <a:gd name="T9" fmla="*/ 39 h 129"/>
                <a:gd name="T10" fmla="*/ 99 w 161"/>
                <a:gd name="T11" fmla="*/ 50 h 129"/>
                <a:gd name="T12" fmla="*/ 99 w 161"/>
                <a:gd name="T13" fmla="*/ 50 h 129"/>
                <a:gd name="T14" fmla="*/ 94 w 161"/>
                <a:gd name="T15" fmla="*/ 59 h 129"/>
                <a:gd name="T16" fmla="*/ 87 w 161"/>
                <a:gd name="T17" fmla="*/ 64 h 129"/>
                <a:gd name="T18" fmla="*/ 76 w 161"/>
                <a:gd name="T19" fmla="*/ 89 h 129"/>
                <a:gd name="T20" fmla="*/ 51 w 161"/>
                <a:gd name="T21" fmla="*/ 88 h 129"/>
                <a:gd name="T22" fmla="*/ 45 w 161"/>
                <a:gd name="T23" fmla="*/ 92 h 129"/>
                <a:gd name="T24" fmla="*/ 43 w 161"/>
                <a:gd name="T25" fmla="*/ 92 h 129"/>
                <a:gd name="T26" fmla="*/ 28 w 161"/>
                <a:gd name="T27" fmla="*/ 114 h 129"/>
                <a:gd name="T28" fmla="*/ 2 w 161"/>
                <a:gd name="T29" fmla="*/ 107 h 129"/>
                <a:gd name="T30" fmla="*/ 2 w 161"/>
                <a:gd name="T31" fmla="*/ 107 h 129"/>
                <a:gd name="T32" fmla="*/ 0 w 161"/>
                <a:gd name="T33" fmla="*/ 107 h 129"/>
                <a:gd name="T34" fmla="*/ 21 w 161"/>
                <a:gd name="T35" fmla="*/ 128 h 129"/>
                <a:gd name="T36" fmla="*/ 34 w 161"/>
                <a:gd name="T37" fmla="*/ 126 h 129"/>
                <a:gd name="T38" fmla="*/ 53 w 161"/>
                <a:gd name="T39" fmla="*/ 105 h 129"/>
                <a:gd name="T40" fmla="*/ 56 w 161"/>
                <a:gd name="T41" fmla="*/ 103 h 129"/>
                <a:gd name="T42" fmla="*/ 101 w 161"/>
                <a:gd name="T43" fmla="*/ 68 h 129"/>
                <a:gd name="T44" fmla="*/ 101 w 161"/>
                <a:gd name="T45" fmla="*/ 67 h 129"/>
                <a:gd name="T46" fmla="*/ 103 w 161"/>
                <a:gd name="T47" fmla="*/ 66 h 129"/>
                <a:gd name="T48" fmla="*/ 135 w 161"/>
                <a:gd name="T49" fmla="*/ 51 h 129"/>
                <a:gd name="T50" fmla="*/ 143 w 161"/>
                <a:gd name="T51" fmla="*/ 22 h 129"/>
                <a:gd name="T52" fmla="*/ 144 w 161"/>
                <a:gd name="T53" fmla="*/ 20 h 129"/>
                <a:gd name="T54" fmla="*/ 158 w 161"/>
                <a:gd name="T55" fmla="*/ 13 h 129"/>
                <a:gd name="T56" fmla="*/ 161 w 161"/>
                <a:gd name="T57" fmla="*/ 11 h 129"/>
                <a:gd name="T58" fmla="*/ 150 w 161"/>
                <a:gd name="T59" fmla="*/ 0 h 129"/>
                <a:gd name="T60" fmla="*/ 131 w 161"/>
                <a:gd name="T61" fmla="*/ 10 h 1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1" h="129">
                  <a:moveTo>
                    <a:pt x="131" y="10"/>
                  </a:moveTo>
                  <a:cubicBezTo>
                    <a:pt x="130" y="10"/>
                    <a:pt x="130" y="10"/>
                    <a:pt x="130" y="10"/>
                  </a:cubicBezTo>
                  <a:cubicBezTo>
                    <a:pt x="129" y="13"/>
                    <a:pt x="128" y="15"/>
                    <a:pt x="127" y="17"/>
                  </a:cubicBezTo>
                  <a:cubicBezTo>
                    <a:pt x="129" y="19"/>
                    <a:pt x="129" y="22"/>
                    <a:pt x="130" y="24"/>
                  </a:cubicBezTo>
                  <a:cubicBezTo>
                    <a:pt x="130" y="29"/>
                    <a:pt x="129" y="34"/>
                    <a:pt x="127" y="39"/>
                  </a:cubicBezTo>
                  <a:cubicBezTo>
                    <a:pt x="122" y="47"/>
                    <a:pt x="109" y="53"/>
                    <a:pt x="99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98" y="53"/>
                    <a:pt x="96" y="56"/>
                    <a:pt x="94" y="59"/>
                  </a:cubicBezTo>
                  <a:cubicBezTo>
                    <a:pt x="92" y="61"/>
                    <a:pt x="89" y="63"/>
                    <a:pt x="87" y="64"/>
                  </a:cubicBezTo>
                  <a:cubicBezTo>
                    <a:pt x="88" y="74"/>
                    <a:pt x="85" y="83"/>
                    <a:pt x="76" y="89"/>
                  </a:cubicBezTo>
                  <a:cubicBezTo>
                    <a:pt x="68" y="94"/>
                    <a:pt x="58" y="93"/>
                    <a:pt x="51" y="88"/>
                  </a:cubicBezTo>
                  <a:cubicBezTo>
                    <a:pt x="49" y="90"/>
                    <a:pt x="47" y="91"/>
                    <a:pt x="45" y="92"/>
                  </a:cubicBezTo>
                  <a:cubicBezTo>
                    <a:pt x="44" y="92"/>
                    <a:pt x="43" y="92"/>
                    <a:pt x="43" y="92"/>
                  </a:cubicBezTo>
                  <a:cubicBezTo>
                    <a:pt x="44" y="102"/>
                    <a:pt x="37" y="110"/>
                    <a:pt x="28" y="114"/>
                  </a:cubicBezTo>
                  <a:cubicBezTo>
                    <a:pt x="19" y="118"/>
                    <a:pt x="8" y="115"/>
                    <a:pt x="2" y="107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1" y="107"/>
                    <a:pt x="0" y="107"/>
                    <a:pt x="0" y="107"/>
                  </a:cubicBezTo>
                  <a:cubicBezTo>
                    <a:pt x="21" y="128"/>
                    <a:pt x="21" y="128"/>
                    <a:pt x="21" y="128"/>
                  </a:cubicBezTo>
                  <a:cubicBezTo>
                    <a:pt x="25" y="129"/>
                    <a:pt x="30" y="128"/>
                    <a:pt x="34" y="126"/>
                  </a:cubicBezTo>
                  <a:cubicBezTo>
                    <a:pt x="42" y="122"/>
                    <a:pt x="52" y="115"/>
                    <a:pt x="53" y="105"/>
                  </a:cubicBezTo>
                  <a:cubicBezTo>
                    <a:pt x="53" y="103"/>
                    <a:pt x="55" y="103"/>
                    <a:pt x="56" y="103"/>
                  </a:cubicBezTo>
                  <a:cubicBezTo>
                    <a:pt x="78" y="113"/>
                    <a:pt x="101" y="89"/>
                    <a:pt x="101" y="68"/>
                  </a:cubicBezTo>
                  <a:cubicBezTo>
                    <a:pt x="101" y="68"/>
                    <a:pt x="101" y="67"/>
                    <a:pt x="101" y="67"/>
                  </a:cubicBezTo>
                  <a:cubicBezTo>
                    <a:pt x="102" y="67"/>
                    <a:pt x="102" y="66"/>
                    <a:pt x="103" y="66"/>
                  </a:cubicBezTo>
                  <a:cubicBezTo>
                    <a:pt x="115" y="65"/>
                    <a:pt x="127" y="60"/>
                    <a:pt x="135" y="51"/>
                  </a:cubicBezTo>
                  <a:cubicBezTo>
                    <a:pt x="141" y="44"/>
                    <a:pt x="145" y="31"/>
                    <a:pt x="143" y="22"/>
                  </a:cubicBezTo>
                  <a:cubicBezTo>
                    <a:pt x="143" y="21"/>
                    <a:pt x="143" y="20"/>
                    <a:pt x="144" y="20"/>
                  </a:cubicBezTo>
                  <a:cubicBezTo>
                    <a:pt x="149" y="18"/>
                    <a:pt x="154" y="16"/>
                    <a:pt x="158" y="13"/>
                  </a:cubicBezTo>
                  <a:cubicBezTo>
                    <a:pt x="159" y="13"/>
                    <a:pt x="160" y="12"/>
                    <a:pt x="161" y="11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45" y="6"/>
                    <a:pt x="138" y="11"/>
                    <a:pt x="131" y="10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5" name="Freeform 5688"/>
            <p:cNvSpPr/>
            <p:nvPr/>
          </p:nvSpPr>
          <p:spPr bwMode="auto">
            <a:xfrm>
              <a:off x="4187" y="2005"/>
              <a:ext cx="74" cy="104"/>
            </a:xfrm>
            <a:custGeom>
              <a:gdLst>
                <a:gd name="T0" fmla="*/ 6 w 31"/>
                <a:gd name="T1" fmla="*/ 22 h 44"/>
                <a:gd name="T2" fmla="*/ 25 w 31"/>
                <a:gd name="T3" fmla="*/ 33 h 44"/>
                <a:gd name="T4" fmla="*/ 18 w 31"/>
                <a:gd name="T5" fmla="*/ 13 h 44"/>
                <a:gd name="T6" fmla="*/ 0 w 31"/>
                <a:gd name="T7" fmla="*/ 0 h 44"/>
                <a:gd name="T8" fmla="*/ 6 w 31"/>
                <a:gd name="T9" fmla="*/ 22 h 4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4">
                  <a:moveTo>
                    <a:pt x="6" y="22"/>
                  </a:moveTo>
                  <a:cubicBezTo>
                    <a:pt x="9" y="29"/>
                    <a:pt x="17" y="44"/>
                    <a:pt x="25" y="33"/>
                  </a:cubicBezTo>
                  <a:cubicBezTo>
                    <a:pt x="31" y="26"/>
                    <a:pt x="22" y="17"/>
                    <a:pt x="18" y="13"/>
                  </a:cubicBezTo>
                  <a:cubicBezTo>
                    <a:pt x="13" y="7"/>
                    <a:pt x="6" y="3"/>
                    <a:pt x="0" y="0"/>
                  </a:cubicBezTo>
                  <a:cubicBezTo>
                    <a:pt x="2" y="7"/>
                    <a:pt x="3" y="15"/>
                    <a:pt x="6" y="22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6" name="Freeform 5689"/>
            <p:cNvSpPr/>
            <p:nvPr/>
          </p:nvSpPr>
          <p:spPr bwMode="auto">
            <a:xfrm>
              <a:off x="4287" y="1891"/>
              <a:ext cx="97" cy="97"/>
            </a:xfrm>
            <a:custGeom>
              <a:gdLst>
                <a:gd name="T0" fmla="*/ 30 w 41"/>
                <a:gd name="T1" fmla="*/ 33 h 41"/>
                <a:gd name="T2" fmla="*/ 21 w 41"/>
                <a:gd name="T3" fmla="*/ 12 h 41"/>
                <a:gd name="T4" fmla="*/ 0 w 41"/>
                <a:gd name="T5" fmla="*/ 0 h 41"/>
                <a:gd name="T6" fmla="*/ 30 w 41"/>
                <a:gd name="T7" fmla="*/ 33 h 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1">
                  <a:moveTo>
                    <a:pt x="30" y="33"/>
                  </a:moveTo>
                  <a:cubicBezTo>
                    <a:pt x="41" y="28"/>
                    <a:pt x="25" y="15"/>
                    <a:pt x="21" y="12"/>
                  </a:cubicBezTo>
                  <a:cubicBezTo>
                    <a:pt x="14" y="8"/>
                    <a:pt x="7" y="3"/>
                    <a:pt x="0" y="0"/>
                  </a:cubicBezTo>
                  <a:cubicBezTo>
                    <a:pt x="6" y="12"/>
                    <a:pt x="14" y="41"/>
                    <a:pt x="30" y="33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7" name="Freeform 5690"/>
            <p:cNvSpPr/>
            <p:nvPr/>
          </p:nvSpPr>
          <p:spPr bwMode="auto">
            <a:xfrm>
              <a:off x="3892" y="2010"/>
              <a:ext cx="75" cy="71"/>
            </a:xfrm>
            <a:custGeom>
              <a:gdLst>
                <a:gd name="T0" fmla="*/ 32 w 32"/>
                <a:gd name="T1" fmla="*/ 13 h 30"/>
                <a:gd name="T2" fmla="*/ 9 w 32"/>
                <a:gd name="T3" fmla="*/ 0 h 30"/>
                <a:gd name="T4" fmla="*/ 0 w 32"/>
                <a:gd name="T5" fmla="*/ 16 h 30"/>
                <a:gd name="T6" fmla="*/ 15 w 32"/>
                <a:gd name="T7" fmla="*/ 30 h 30"/>
                <a:gd name="T8" fmla="*/ 17 w 32"/>
                <a:gd name="T9" fmla="*/ 30 h 30"/>
                <a:gd name="T10" fmla="*/ 32 w 32"/>
                <a:gd name="T11" fmla="*/ 13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0">
                  <a:moveTo>
                    <a:pt x="32" y="13"/>
                  </a:moveTo>
                  <a:cubicBezTo>
                    <a:pt x="22" y="15"/>
                    <a:pt x="13" y="9"/>
                    <a:pt x="9" y="0"/>
                  </a:cubicBezTo>
                  <a:cubicBezTo>
                    <a:pt x="8" y="6"/>
                    <a:pt x="5" y="12"/>
                    <a:pt x="0" y="16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6" y="30"/>
                    <a:pt x="17" y="30"/>
                  </a:cubicBezTo>
                  <a:cubicBezTo>
                    <a:pt x="26" y="28"/>
                    <a:pt x="29" y="21"/>
                    <a:pt x="32" y="13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8" name="Freeform 5691"/>
            <p:cNvSpPr/>
            <p:nvPr/>
          </p:nvSpPr>
          <p:spPr bwMode="auto">
            <a:xfrm>
              <a:off x="4060" y="1981"/>
              <a:ext cx="73" cy="69"/>
            </a:xfrm>
            <a:custGeom>
              <a:gdLst>
                <a:gd name="T0" fmla="*/ 12 w 31"/>
                <a:gd name="T1" fmla="*/ 0 h 29"/>
                <a:gd name="T2" fmla="*/ 11 w 31"/>
                <a:gd name="T3" fmla="*/ 1 h 29"/>
                <a:gd name="T4" fmla="*/ 6 w 31"/>
                <a:gd name="T5" fmla="*/ 5 h 29"/>
                <a:gd name="T6" fmla="*/ 0 w 31"/>
                <a:gd name="T7" fmla="*/ 24 h 29"/>
                <a:gd name="T8" fmla="*/ 21 w 31"/>
                <a:gd name="T9" fmla="*/ 24 h 29"/>
                <a:gd name="T10" fmla="*/ 30 w 31"/>
                <a:gd name="T11" fmla="*/ 14 h 29"/>
                <a:gd name="T12" fmla="*/ 31 w 31"/>
                <a:gd name="T13" fmla="*/ 3 h 29"/>
                <a:gd name="T14" fmla="*/ 12 w 31"/>
                <a:gd name="T15" fmla="*/ 0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8">
                  <a:moveTo>
                    <a:pt x="12" y="0"/>
                  </a:moveTo>
                  <a:cubicBezTo>
                    <a:pt x="12" y="0"/>
                    <a:pt x="11" y="0"/>
                    <a:pt x="11" y="1"/>
                  </a:cubicBezTo>
                  <a:cubicBezTo>
                    <a:pt x="9" y="2"/>
                    <a:pt x="7" y="4"/>
                    <a:pt x="6" y="5"/>
                  </a:cubicBezTo>
                  <a:cubicBezTo>
                    <a:pt x="8" y="11"/>
                    <a:pt x="5" y="18"/>
                    <a:pt x="0" y="24"/>
                  </a:cubicBezTo>
                  <a:cubicBezTo>
                    <a:pt x="6" y="29"/>
                    <a:pt x="15" y="28"/>
                    <a:pt x="21" y="24"/>
                  </a:cubicBezTo>
                  <a:cubicBezTo>
                    <a:pt x="26" y="22"/>
                    <a:pt x="28" y="18"/>
                    <a:pt x="30" y="14"/>
                  </a:cubicBezTo>
                  <a:cubicBezTo>
                    <a:pt x="31" y="10"/>
                    <a:pt x="31" y="7"/>
                    <a:pt x="31" y="3"/>
                  </a:cubicBezTo>
                  <a:cubicBezTo>
                    <a:pt x="25" y="5"/>
                    <a:pt x="18" y="3"/>
                    <a:pt x="12" y="0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9" name="Freeform 5692"/>
            <p:cNvSpPr/>
            <p:nvPr/>
          </p:nvSpPr>
          <p:spPr bwMode="auto">
            <a:xfrm>
              <a:off x="3991" y="1981"/>
              <a:ext cx="78" cy="69"/>
            </a:xfrm>
            <a:custGeom>
              <a:gdLst>
                <a:gd name="T0" fmla="*/ 0 w 33"/>
                <a:gd name="T1" fmla="*/ 22 h 29"/>
                <a:gd name="T2" fmla="*/ 0 w 33"/>
                <a:gd name="T3" fmla="*/ 22 h 29"/>
                <a:gd name="T4" fmla="*/ 20 w 33"/>
                <a:gd name="T5" fmla="*/ 26 h 29"/>
                <a:gd name="T6" fmla="*/ 32 w 33"/>
                <a:gd name="T7" fmla="*/ 6 h 29"/>
                <a:gd name="T8" fmla="*/ 10 w 33"/>
                <a:gd name="T9" fmla="*/ 0 h 29"/>
                <a:gd name="T10" fmla="*/ 8 w 33"/>
                <a:gd name="T11" fmla="*/ 10 h 29"/>
                <a:gd name="T12" fmla="*/ 0 w 33"/>
                <a:gd name="T13" fmla="*/ 22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4" y="29"/>
                    <a:pt x="13" y="29"/>
                    <a:pt x="20" y="26"/>
                  </a:cubicBezTo>
                  <a:cubicBezTo>
                    <a:pt x="28" y="23"/>
                    <a:pt x="33" y="14"/>
                    <a:pt x="32" y="6"/>
                  </a:cubicBezTo>
                  <a:cubicBezTo>
                    <a:pt x="24" y="8"/>
                    <a:pt x="15" y="6"/>
                    <a:pt x="10" y="0"/>
                  </a:cubicBezTo>
                  <a:cubicBezTo>
                    <a:pt x="10" y="3"/>
                    <a:pt x="9" y="7"/>
                    <a:pt x="8" y="10"/>
                  </a:cubicBezTo>
                  <a:cubicBezTo>
                    <a:pt x="7" y="14"/>
                    <a:pt x="4" y="19"/>
                    <a:pt x="0" y="22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0" name="Freeform 5693"/>
            <p:cNvSpPr/>
            <p:nvPr/>
          </p:nvSpPr>
          <p:spPr bwMode="auto">
            <a:xfrm>
              <a:off x="3918" y="1969"/>
              <a:ext cx="92" cy="69"/>
            </a:xfrm>
            <a:custGeom>
              <a:gdLst>
                <a:gd name="T0" fmla="*/ 34 w 39"/>
                <a:gd name="T1" fmla="*/ 17 h 29"/>
                <a:gd name="T2" fmla="*/ 36 w 39"/>
                <a:gd name="T3" fmla="*/ 0 h 29"/>
                <a:gd name="T4" fmla="*/ 0 w 39"/>
                <a:gd name="T5" fmla="*/ 12 h 29"/>
                <a:gd name="T6" fmla="*/ 21 w 39"/>
                <a:gd name="T7" fmla="*/ 27 h 29"/>
                <a:gd name="T8" fmla="*/ 34 w 39"/>
                <a:gd name="T9" fmla="*/ 17 h 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8">
                  <a:moveTo>
                    <a:pt x="34" y="17"/>
                  </a:moveTo>
                  <a:cubicBezTo>
                    <a:pt x="37" y="13"/>
                    <a:pt x="39" y="5"/>
                    <a:pt x="36" y="0"/>
                  </a:cubicBezTo>
                  <a:cubicBezTo>
                    <a:pt x="25" y="5"/>
                    <a:pt x="12" y="9"/>
                    <a:pt x="0" y="12"/>
                  </a:cubicBezTo>
                  <a:cubicBezTo>
                    <a:pt x="3" y="22"/>
                    <a:pt x="10" y="29"/>
                    <a:pt x="21" y="27"/>
                  </a:cubicBezTo>
                  <a:cubicBezTo>
                    <a:pt x="27" y="26"/>
                    <a:pt x="31" y="22"/>
                    <a:pt x="34" y="17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1" name="Freeform 5694"/>
            <p:cNvSpPr/>
            <p:nvPr/>
          </p:nvSpPr>
          <p:spPr bwMode="auto">
            <a:xfrm>
              <a:off x="3854" y="2000"/>
              <a:ext cx="52" cy="43"/>
            </a:xfrm>
            <a:custGeom>
              <a:gdLst>
                <a:gd name="T0" fmla="*/ 22 w 22"/>
                <a:gd name="T1" fmla="*/ 0 h 18"/>
                <a:gd name="T2" fmla="*/ 0 w 22"/>
                <a:gd name="T3" fmla="*/ 3 h 18"/>
                <a:gd name="T4" fmla="*/ 14 w 22"/>
                <a:gd name="T5" fmla="*/ 18 h 18"/>
                <a:gd name="T6" fmla="*/ 22 w 22"/>
                <a:gd name="T7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8">
                  <a:moveTo>
                    <a:pt x="22" y="0"/>
                  </a:moveTo>
                  <a:cubicBezTo>
                    <a:pt x="15" y="1"/>
                    <a:pt x="7" y="2"/>
                    <a:pt x="0" y="3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9" y="14"/>
                    <a:pt x="22" y="6"/>
                    <a:pt x="22" y="0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2" name="Freeform 5695"/>
            <p:cNvSpPr/>
            <p:nvPr/>
          </p:nvSpPr>
          <p:spPr bwMode="auto">
            <a:xfrm>
              <a:off x="3807" y="1692"/>
              <a:ext cx="378" cy="306"/>
            </a:xfrm>
            <a:custGeom>
              <a:gdLst>
                <a:gd name="T0" fmla="*/ 38 w 160"/>
                <a:gd name="T1" fmla="*/ 126 h 129"/>
                <a:gd name="T2" fmla="*/ 122 w 160"/>
                <a:gd name="T3" fmla="*/ 86 h 129"/>
                <a:gd name="T4" fmla="*/ 160 w 160"/>
                <a:gd name="T5" fmla="*/ 17 h 129"/>
                <a:gd name="T6" fmla="*/ 143 w 160"/>
                <a:gd name="T7" fmla="*/ 0 h 129"/>
                <a:gd name="T8" fmla="*/ 131 w 160"/>
                <a:gd name="T9" fmla="*/ 43 h 129"/>
                <a:gd name="T10" fmla="*/ 8 w 160"/>
                <a:gd name="T11" fmla="*/ 111 h 129"/>
                <a:gd name="T12" fmla="*/ 2 w 160"/>
                <a:gd name="T13" fmla="*/ 111 h 129"/>
                <a:gd name="T14" fmla="*/ 2 w 160"/>
                <a:gd name="T15" fmla="*/ 111 h 129"/>
                <a:gd name="T16" fmla="*/ 0 w 160"/>
                <a:gd name="T17" fmla="*/ 113 h 129"/>
                <a:gd name="T18" fmla="*/ 16 w 160"/>
                <a:gd name="T19" fmla="*/ 129 h 129"/>
                <a:gd name="T20" fmla="*/ 38 w 160"/>
                <a:gd name="T21" fmla="*/ 126 h 1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29">
                  <a:moveTo>
                    <a:pt x="38" y="126"/>
                  </a:moveTo>
                  <a:cubicBezTo>
                    <a:pt x="69" y="121"/>
                    <a:pt x="99" y="109"/>
                    <a:pt x="122" y="86"/>
                  </a:cubicBezTo>
                  <a:cubicBezTo>
                    <a:pt x="142" y="68"/>
                    <a:pt x="155" y="43"/>
                    <a:pt x="160" y="17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2" y="15"/>
                    <a:pt x="138" y="29"/>
                    <a:pt x="131" y="43"/>
                  </a:cubicBezTo>
                  <a:cubicBezTo>
                    <a:pt x="107" y="87"/>
                    <a:pt x="57" y="110"/>
                    <a:pt x="8" y="111"/>
                  </a:cubicBezTo>
                  <a:cubicBezTo>
                    <a:pt x="6" y="111"/>
                    <a:pt x="4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23" y="128"/>
                    <a:pt x="31" y="127"/>
                    <a:pt x="38" y="126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3" name="Freeform 5696"/>
            <p:cNvSpPr/>
            <p:nvPr/>
          </p:nvSpPr>
          <p:spPr bwMode="auto">
            <a:xfrm>
              <a:off x="3807" y="1955"/>
              <a:ext cx="4" cy="5"/>
            </a:xfrm>
            <a:custGeom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0 w 4"/>
                <a:gd name="T7" fmla="*/ 5 h 5"/>
                <a:gd name="T8" fmla="*/ 4 w 4"/>
                <a:gd name="T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4" name="Freeform 5697"/>
            <p:cNvSpPr/>
            <p:nvPr/>
          </p:nvSpPr>
          <p:spPr bwMode="auto">
            <a:xfrm flipH="1">
              <a:off x="3811" y="1955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5" name="Freeform 5698"/>
            <p:cNvSpPr>
              <a:spLocks noEditPoints="1"/>
            </p:cNvSpPr>
            <p:nvPr/>
          </p:nvSpPr>
          <p:spPr bwMode="auto">
            <a:xfrm>
              <a:off x="3984" y="1860"/>
              <a:ext cx="400" cy="358"/>
            </a:xfrm>
            <a:custGeom>
              <a:gdLst>
                <a:gd name="T0" fmla="*/ 137 w 169"/>
                <a:gd name="T1" fmla="*/ 2 h 151"/>
                <a:gd name="T2" fmla="*/ 123 w 169"/>
                <a:gd name="T3" fmla="*/ 9 h 151"/>
                <a:gd name="T4" fmla="*/ 122 w 169"/>
                <a:gd name="T5" fmla="*/ 11 h 151"/>
                <a:gd name="T6" fmla="*/ 114 w 169"/>
                <a:gd name="T7" fmla="*/ 40 h 151"/>
                <a:gd name="T8" fmla="*/ 82 w 169"/>
                <a:gd name="T9" fmla="*/ 55 h 151"/>
                <a:gd name="T10" fmla="*/ 80 w 169"/>
                <a:gd name="T11" fmla="*/ 56 h 151"/>
                <a:gd name="T12" fmla="*/ 80 w 169"/>
                <a:gd name="T13" fmla="*/ 57 h 151"/>
                <a:gd name="T14" fmla="*/ 35 w 169"/>
                <a:gd name="T15" fmla="*/ 92 h 151"/>
                <a:gd name="T16" fmla="*/ 32 w 169"/>
                <a:gd name="T17" fmla="*/ 94 h 151"/>
                <a:gd name="T18" fmla="*/ 13 w 169"/>
                <a:gd name="T19" fmla="*/ 115 h 151"/>
                <a:gd name="T20" fmla="*/ 0 w 169"/>
                <a:gd name="T21" fmla="*/ 117 h 151"/>
                <a:gd name="T22" fmla="*/ 4 w 169"/>
                <a:gd name="T23" fmla="*/ 121 h 151"/>
                <a:gd name="T24" fmla="*/ 15 w 169"/>
                <a:gd name="T25" fmla="*/ 118 h 151"/>
                <a:gd name="T26" fmla="*/ 31 w 169"/>
                <a:gd name="T27" fmla="*/ 106 h 151"/>
                <a:gd name="T28" fmla="*/ 32 w 169"/>
                <a:gd name="T29" fmla="*/ 120 h 151"/>
                <a:gd name="T30" fmla="*/ 33 w 169"/>
                <a:gd name="T31" fmla="*/ 134 h 151"/>
                <a:gd name="T32" fmla="*/ 48 w 169"/>
                <a:gd name="T33" fmla="*/ 149 h 151"/>
                <a:gd name="T34" fmla="*/ 59 w 169"/>
                <a:gd name="T35" fmla="*/ 127 h 151"/>
                <a:gd name="T36" fmla="*/ 50 w 169"/>
                <a:gd name="T37" fmla="*/ 110 h 151"/>
                <a:gd name="T38" fmla="*/ 38 w 169"/>
                <a:gd name="T39" fmla="*/ 97 h 151"/>
                <a:gd name="T40" fmla="*/ 83 w 169"/>
                <a:gd name="T41" fmla="*/ 64 h 151"/>
                <a:gd name="T42" fmla="*/ 87 w 169"/>
                <a:gd name="T43" fmla="*/ 80 h 151"/>
                <a:gd name="T44" fmla="*/ 94 w 169"/>
                <a:gd name="T45" fmla="*/ 95 h 151"/>
                <a:gd name="T46" fmla="*/ 113 w 169"/>
                <a:gd name="T47" fmla="*/ 97 h 151"/>
                <a:gd name="T48" fmla="*/ 88 w 169"/>
                <a:gd name="T49" fmla="*/ 58 h 151"/>
                <a:gd name="T50" fmla="*/ 118 w 169"/>
                <a:gd name="T51" fmla="*/ 42 h 151"/>
                <a:gd name="T52" fmla="*/ 126 w 169"/>
                <a:gd name="T53" fmla="*/ 17 h 151"/>
                <a:gd name="T54" fmla="*/ 144 w 169"/>
                <a:gd name="T55" fmla="*/ 48 h 151"/>
                <a:gd name="T56" fmla="*/ 162 w 169"/>
                <a:gd name="T57" fmla="*/ 47 h 151"/>
                <a:gd name="T58" fmla="*/ 156 w 169"/>
                <a:gd name="T59" fmla="*/ 26 h 151"/>
                <a:gd name="T60" fmla="*/ 141 w 169"/>
                <a:gd name="T61" fmla="*/ 17 h 151"/>
                <a:gd name="T62" fmla="*/ 129 w 169"/>
                <a:gd name="T63" fmla="*/ 10 h 151"/>
                <a:gd name="T64" fmla="*/ 142 w 169"/>
                <a:gd name="T65" fmla="*/ 3 h 151"/>
                <a:gd name="T66" fmla="*/ 140 w 169"/>
                <a:gd name="T67" fmla="*/ 0 h 151"/>
                <a:gd name="T68" fmla="*/ 137 w 169"/>
                <a:gd name="T69" fmla="*/ 2 h 151"/>
                <a:gd name="T70" fmla="*/ 44 w 169"/>
                <a:gd name="T71" fmla="*/ 108 h 151"/>
                <a:gd name="T72" fmla="*/ 53 w 169"/>
                <a:gd name="T73" fmla="*/ 123 h 151"/>
                <a:gd name="T74" fmla="*/ 48 w 169"/>
                <a:gd name="T75" fmla="*/ 145 h 151"/>
                <a:gd name="T76" fmla="*/ 36 w 169"/>
                <a:gd name="T77" fmla="*/ 128 h 151"/>
                <a:gd name="T78" fmla="*/ 35 w 169"/>
                <a:gd name="T79" fmla="*/ 118 h 151"/>
                <a:gd name="T80" fmla="*/ 35 w 169"/>
                <a:gd name="T81" fmla="*/ 99 h 151"/>
                <a:gd name="T82" fmla="*/ 44 w 169"/>
                <a:gd name="T83" fmla="*/ 108 h 151"/>
                <a:gd name="T84" fmla="*/ 104 w 169"/>
                <a:gd name="T85" fmla="*/ 74 h 151"/>
                <a:gd name="T86" fmla="*/ 111 w 169"/>
                <a:gd name="T87" fmla="*/ 94 h 151"/>
                <a:gd name="T88" fmla="*/ 92 w 169"/>
                <a:gd name="T89" fmla="*/ 83 h 151"/>
                <a:gd name="T90" fmla="*/ 86 w 169"/>
                <a:gd name="T91" fmla="*/ 61 h 151"/>
                <a:gd name="T92" fmla="*/ 104 w 169"/>
                <a:gd name="T93" fmla="*/ 74 h 151"/>
                <a:gd name="T94" fmla="*/ 149 w 169"/>
                <a:gd name="T95" fmla="*/ 25 h 151"/>
                <a:gd name="T96" fmla="*/ 158 w 169"/>
                <a:gd name="T97" fmla="*/ 46 h 151"/>
                <a:gd name="T98" fmla="*/ 128 w 169"/>
                <a:gd name="T99" fmla="*/ 13 h 151"/>
                <a:gd name="T100" fmla="*/ 149 w 169"/>
                <a:gd name="T101" fmla="*/ 25 h 1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9" h="151">
                  <a:moveTo>
                    <a:pt x="137" y="2"/>
                  </a:moveTo>
                  <a:cubicBezTo>
                    <a:pt x="133" y="5"/>
                    <a:pt x="128" y="7"/>
                    <a:pt x="123" y="9"/>
                  </a:cubicBezTo>
                  <a:cubicBezTo>
                    <a:pt x="122" y="9"/>
                    <a:pt x="122" y="10"/>
                    <a:pt x="122" y="11"/>
                  </a:cubicBezTo>
                  <a:cubicBezTo>
                    <a:pt x="124" y="20"/>
                    <a:pt x="120" y="33"/>
                    <a:pt x="114" y="40"/>
                  </a:cubicBezTo>
                  <a:cubicBezTo>
                    <a:pt x="106" y="49"/>
                    <a:pt x="94" y="54"/>
                    <a:pt x="82" y="55"/>
                  </a:cubicBezTo>
                  <a:cubicBezTo>
                    <a:pt x="81" y="55"/>
                    <a:pt x="81" y="56"/>
                    <a:pt x="80" y="56"/>
                  </a:cubicBezTo>
                  <a:cubicBezTo>
                    <a:pt x="80" y="56"/>
                    <a:pt x="80" y="57"/>
                    <a:pt x="80" y="57"/>
                  </a:cubicBezTo>
                  <a:cubicBezTo>
                    <a:pt x="80" y="78"/>
                    <a:pt x="57" y="102"/>
                    <a:pt x="35" y="92"/>
                  </a:cubicBezTo>
                  <a:cubicBezTo>
                    <a:pt x="34" y="92"/>
                    <a:pt x="32" y="92"/>
                    <a:pt x="32" y="94"/>
                  </a:cubicBezTo>
                  <a:cubicBezTo>
                    <a:pt x="31" y="104"/>
                    <a:pt x="21" y="111"/>
                    <a:pt x="13" y="115"/>
                  </a:cubicBezTo>
                  <a:cubicBezTo>
                    <a:pt x="9" y="117"/>
                    <a:pt x="4" y="118"/>
                    <a:pt x="0" y="117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7" y="121"/>
                    <a:pt x="11" y="120"/>
                    <a:pt x="15" y="118"/>
                  </a:cubicBezTo>
                  <a:cubicBezTo>
                    <a:pt x="21" y="115"/>
                    <a:pt x="27" y="111"/>
                    <a:pt x="31" y="106"/>
                  </a:cubicBezTo>
                  <a:cubicBezTo>
                    <a:pt x="31" y="111"/>
                    <a:pt x="32" y="116"/>
                    <a:pt x="32" y="120"/>
                  </a:cubicBezTo>
                  <a:cubicBezTo>
                    <a:pt x="32" y="125"/>
                    <a:pt x="32" y="130"/>
                    <a:pt x="33" y="134"/>
                  </a:cubicBezTo>
                  <a:cubicBezTo>
                    <a:pt x="34" y="142"/>
                    <a:pt x="39" y="151"/>
                    <a:pt x="48" y="149"/>
                  </a:cubicBezTo>
                  <a:cubicBezTo>
                    <a:pt x="59" y="146"/>
                    <a:pt x="61" y="136"/>
                    <a:pt x="59" y="127"/>
                  </a:cubicBezTo>
                  <a:cubicBezTo>
                    <a:pt x="57" y="121"/>
                    <a:pt x="54" y="115"/>
                    <a:pt x="50" y="110"/>
                  </a:cubicBezTo>
                  <a:cubicBezTo>
                    <a:pt x="47" y="105"/>
                    <a:pt x="42" y="102"/>
                    <a:pt x="38" y="97"/>
                  </a:cubicBezTo>
                  <a:cubicBezTo>
                    <a:pt x="58" y="102"/>
                    <a:pt x="81" y="84"/>
                    <a:pt x="83" y="64"/>
                  </a:cubicBezTo>
                  <a:cubicBezTo>
                    <a:pt x="85" y="69"/>
                    <a:pt x="85" y="75"/>
                    <a:pt x="87" y="80"/>
                  </a:cubicBezTo>
                  <a:cubicBezTo>
                    <a:pt x="89" y="85"/>
                    <a:pt x="91" y="90"/>
                    <a:pt x="94" y="95"/>
                  </a:cubicBezTo>
                  <a:cubicBezTo>
                    <a:pt x="99" y="102"/>
                    <a:pt x="108" y="104"/>
                    <a:pt x="113" y="97"/>
                  </a:cubicBezTo>
                  <a:cubicBezTo>
                    <a:pt x="125" y="82"/>
                    <a:pt x="101" y="65"/>
                    <a:pt x="88" y="58"/>
                  </a:cubicBezTo>
                  <a:cubicBezTo>
                    <a:pt x="99" y="56"/>
                    <a:pt x="110" y="51"/>
                    <a:pt x="118" y="42"/>
                  </a:cubicBezTo>
                  <a:cubicBezTo>
                    <a:pt x="123" y="35"/>
                    <a:pt x="126" y="26"/>
                    <a:pt x="126" y="17"/>
                  </a:cubicBezTo>
                  <a:cubicBezTo>
                    <a:pt x="132" y="27"/>
                    <a:pt x="134" y="39"/>
                    <a:pt x="144" y="48"/>
                  </a:cubicBezTo>
                  <a:cubicBezTo>
                    <a:pt x="149" y="52"/>
                    <a:pt x="158" y="52"/>
                    <a:pt x="162" y="47"/>
                  </a:cubicBezTo>
                  <a:cubicBezTo>
                    <a:pt x="169" y="40"/>
                    <a:pt x="162" y="30"/>
                    <a:pt x="156" y="26"/>
                  </a:cubicBezTo>
                  <a:cubicBezTo>
                    <a:pt x="152" y="22"/>
                    <a:pt x="146" y="20"/>
                    <a:pt x="141" y="17"/>
                  </a:cubicBezTo>
                  <a:cubicBezTo>
                    <a:pt x="138" y="14"/>
                    <a:pt x="134" y="12"/>
                    <a:pt x="129" y="10"/>
                  </a:cubicBezTo>
                  <a:cubicBezTo>
                    <a:pt x="134" y="8"/>
                    <a:pt x="138" y="7"/>
                    <a:pt x="142" y="3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39" y="1"/>
                    <a:pt x="138" y="2"/>
                    <a:pt x="137" y="2"/>
                  </a:cubicBezTo>
                  <a:close/>
                  <a:moveTo>
                    <a:pt x="44" y="108"/>
                  </a:moveTo>
                  <a:cubicBezTo>
                    <a:pt x="48" y="112"/>
                    <a:pt x="51" y="117"/>
                    <a:pt x="53" y="123"/>
                  </a:cubicBezTo>
                  <a:cubicBezTo>
                    <a:pt x="57" y="130"/>
                    <a:pt x="59" y="143"/>
                    <a:pt x="48" y="145"/>
                  </a:cubicBezTo>
                  <a:cubicBezTo>
                    <a:pt x="38" y="147"/>
                    <a:pt x="36" y="135"/>
                    <a:pt x="36" y="128"/>
                  </a:cubicBezTo>
                  <a:cubicBezTo>
                    <a:pt x="35" y="125"/>
                    <a:pt x="35" y="121"/>
                    <a:pt x="35" y="118"/>
                  </a:cubicBezTo>
                  <a:cubicBezTo>
                    <a:pt x="35" y="112"/>
                    <a:pt x="34" y="105"/>
                    <a:pt x="35" y="99"/>
                  </a:cubicBezTo>
                  <a:cubicBezTo>
                    <a:pt x="38" y="102"/>
                    <a:pt x="42" y="105"/>
                    <a:pt x="44" y="108"/>
                  </a:cubicBezTo>
                  <a:close/>
                  <a:moveTo>
                    <a:pt x="104" y="74"/>
                  </a:moveTo>
                  <a:cubicBezTo>
                    <a:pt x="108" y="78"/>
                    <a:pt x="117" y="87"/>
                    <a:pt x="111" y="94"/>
                  </a:cubicBezTo>
                  <a:cubicBezTo>
                    <a:pt x="103" y="105"/>
                    <a:pt x="95" y="90"/>
                    <a:pt x="92" y="83"/>
                  </a:cubicBezTo>
                  <a:cubicBezTo>
                    <a:pt x="89" y="76"/>
                    <a:pt x="88" y="68"/>
                    <a:pt x="86" y="61"/>
                  </a:cubicBezTo>
                  <a:cubicBezTo>
                    <a:pt x="92" y="64"/>
                    <a:pt x="99" y="68"/>
                    <a:pt x="104" y="74"/>
                  </a:cubicBezTo>
                  <a:close/>
                  <a:moveTo>
                    <a:pt x="149" y="25"/>
                  </a:moveTo>
                  <a:cubicBezTo>
                    <a:pt x="153" y="28"/>
                    <a:pt x="169" y="41"/>
                    <a:pt x="158" y="46"/>
                  </a:cubicBezTo>
                  <a:cubicBezTo>
                    <a:pt x="142" y="54"/>
                    <a:pt x="134" y="25"/>
                    <a:pt x="128" y="13"/>
                  </a:cubicBezTo>
                  <a:cubicBezTo>
                    <a:pt x="135" y="16"/>
                    <a:pt x="142" y="21"/>
                    <a:pt x="149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6" name="Freeform 5699"/>
            <p:cNvSpPr/>
            <p:nvPr/>
          </p:nvSpPr>
          <p:spPr bwMode="auto">
            <a:xfrm>
              <a:off x="3811" y="1682"/>
              <a:ext cx="334" cy="273"/>
            </a:xfrm>
            <a:custGeom>
              <a:gdLst>
                <a:gd name="T0" fmla="*/ 129 w 141"/>
                <a:gd name="T1" fmla="*/ 47 h 115"/>
                <a:gd name="T2" fmla="*/ 141 w 141"/>
                <a:gd name="T3" fmla="*/ 4 h 115"/>
                <a:gd name="T4" fmla="*/ 138 w 141"/>
                <a:gd name="T5" fmla="*/ 0 h 115"/>
                <a:gd name="T6" fmla="*/ 138 w 141"/>
                <a:gd name="T7" fmla="*/ 0 h 115"/>
                <a:gd name="T8" fmla="*/ 65 w 141"/>
                <a:gd name="T9" fmla="*/ 99 h 115"/>
                <a:gd name="T10" fmla="*/ 3 w 141"/>
                <a:gd name="T11" fmla="*/ 111 h 115"/>
                <a:gd name="T12" fmla="*/ 0 w 141"/>
                <a:gd name="T13" fmla="*/ 115 h 115"/>
                <a:gd name="T14" fmla="*/ 6 w 141"/>
                <a:gd name="T15" fmla="*/ 115 h 115"/>
                <a:gd name="T16" fmla="*/ 129 w 141"/>
                <a:gd name="T17" fmla="*/ 47 h 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115">
                  <a:moveTo>
                    <a:pt x="129" y="47"/>
                  </a:moveTo>
                  <a:cubicBezTo>
                    <a:pt x="136" y="33"/>
                    <a:pt x="140" y="19"/>
                    <a:pt x="141" y="4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5" y="44"/>
                    <a:pt x="105" y="81"/>
                    <a:pt x="65" y="99"/>
                  </a:cubicBezTo>
                  <a:cubicBezTo>
                    <a:pt x="45" y="107"/>
                    <a:pt x="25" y="111"/>
                    <a:pt x="3" y="111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" y="115"/>
                    <a:pt x="4" y="115"/>
                    <a:pt x="6" y="115"/>
                  </a:cubicBezTo>
                  <a:cubicBezTo>
                    <a:pt x="55" y="114"/>
                    <a:pt x="105" y="91"/>
                    <a:pt x="129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7" name="Freeform 5700"/>
            <p:cNvSpPr/>
            <p:nvPr/>
          </p:nvSpPr>
          <p:spPr bwMode="auto">
            <a:xfrm>
              <a:off x="3811" y="1946"/>
              <a:ext cx="7" cy="9"/>
            </a:xfrm>
            <a:custGeom>
              <a:gdLst>
                <a:gd name="T0" fmla="*/ 3 w 3"/>
                <a:gd name="T1" fmla="*/ 0 h 4"/>
                <a:gd name="T2" fmla="*/ 0 w 3"/>
                <a:gd name="T3" fmla="*/ 4 h 4"/>
                <a:gd name="T4" fmla="*/ 0 w 3"/>
                <a:gd name="T5" fmla="*/ 4 h 4"/>
                <a:gd name="T6" fmla="*/ 3 w 3"/>
                <a:gd name="T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8" name="Freeform 5701"/>
            <p:cNvSpPr>
              <a:spLocks noEditPoints="1"/>
            </p:cNvSpPr>
            <p:nvPr/>
          </p:nvSpPr>
          <p:spPr bwMode="auto">
            <a:xfrm>
              <a:off x="3844" y="1732"/>
              <a:ext cx="445" cy="382"/>
            </a:xfrm>
            <a:custGeom>
              <a:gdLst>
                <a:gd name="T0" fmla="*/ 66 w 188"/>
                <a:gd name="T1" fmla="*/ 157 h 161"/>
                <a:gd name="T2" fmla="*/ 83 w 188"/>
                <a:gd name="T3" fmla="*/ 135 h 161"/>
                <a:gd name="T4" fmla="*/ 114 w 188"/>
                <a:gd name="T5" fmla="*/ 132 h 161"/>
                <a:gd name="T6" fmla="*/ 132 w 188"/>
                <a:gd name="T7" fmla="*/ 102 h 161"/>
                <a:gd name="T8" fmla="*/ 137 w 188"/>
                <a:gd name="T9" fmla="*/ 93 h 161"/>
                <a:gd name="T10" fmla="*/ 168 w 188"/>
                <a:gd name="T11" fmla="*/ 67 h 161"/>
                <a:gd name="T12" fmla="*/ 168 w 188"/>
                <a:gd name="T13" fmla="*/ 53 h 161"/>
                <a:gd name="T14" fmla="*/ 188 w 188"/>
                <a:gd name="T15" fmla="*/ 43 h 161"/>
                <a:gd name="T16" fmla="*/ 169 w 188"/>
                <a:gd name="T17" fmla="*/ 50 h 161"/>
                <a:gd name="T18" fmla="*/ 170 w 188"/>
                <a:gd name="T19" fmla="*/ 25 h 161"/>
                <a:gd name="T20" fmla="*/ 161 w 188"/>
                <a:gd name="T21" fmla="*/ 24 h 161"/>
                <a:gd name="T22" fmla="*/ 160 w 188"/>
                <a:gd name="T23" fmla="*/ 15 h 161"/>
                <a:gd name="T24" fmla="*/ 106 w 188"/>
                <a:gd name="T25" fmla="*/ 69 h 161"/>
                <a:gd name="T26" fmla="*/ 0 w 188"/>
                <a:gd name="T27" fmla="*/ 112 h 161"/>
                <a:gd name="T28" fmla="*/ 26 w 188"/>
                <a:gd name="T29" fmla="*/ 113 h 161"/>
                <a:gd name="T30" fmla="*/ 20 w 188"/>
                <a:gd name="T31" fmla="*/ 133 h 161"/>
                <a:gd name="T32" fmla="*/ 52 w 188"/>
                <a:gd name="T33" fmla="*/ 130 h 161"/>
                <a:gd name="T34" fmla="*/ 35 w 188"/>
                <a:gd name="T35" fmla="*/ 147 h 161"/>
                <a:gd name="T36" fmla="*/ 40 w 188"/>
                <a:gd name="T37" fmla="*/ 150 h 161"/>
                <a:gd name="T38" fmla="*/ 121 w 188"/>
                <a:gd name="T39" fmla="*/ 119 h 161"/>
                <a:gd name="T40" fmla="*/ 91 w 188"/>
                <a:gd name="T41" fmla="*/ 129 h 161"/>
                <a:gd name="T42" fmla="*/ 102 w 188"/>
                <a:gd name="T43" fmla="*/ 106 h 161"/>
                <a:gd name="T44" fmla="*/ 122 w 188"/>
                <a:gd name="T45" fmla="*/ 108 h 161"/>
                <a:gd name="T46" fmla="*/ 129 w 188"/>
                <a:gd name="T47" fmla="*/ 100 h 161"/>
                <a:gd name="T48" fmla="*/ 109 w 188"/>
                <a:gd name="T49" fmla="*/ 80 h 161"/>
                <a:gd name="T50" fmla="*/ 129 w 188"/>
                <a:gd name="T51" fmla="*/ 100 h 161"/>
                <a:gd name="T52" fmla="*/ 138 w 188"/>
                <a:gd name="T53" fmla="*/ 90 h 161"/>
                <a:gd name="T54" fmla="*/ 136 w 188"/>
                <a:gd name="T55" fmla="*/ 76 h 161"/>
                <a:gd name="T56" fmla="*/ 142 w 188"/>
                <a:gd name="T57" fmla="*/ 68 h 161"/>
                <a:gd name="T58" fmla="*/ 159 w 188"/>
                <a:gd name="T59" fmla="*/ 83 h 161"/>
                <a:gd name="T60" fmla="*/ 164 w 188"/>
                <a:gd name="T61" fmla="*/ 55 h 161"/>
                <a:gd name="T62" fmla="*/ 144 w 188"/>
                <a:gd name="T63" fmla="*/ 57 h 161"/>
                <a:gd name="T64" fmla="*/ 160 w 188"/>
                <a:gd name="T65" fmla="*/ 30 h 161"/>
                <a:gd name="T66" fmla="*/ 147 w 188"/>
                <a:gd name="T67" fmla="*/ 7 h 161"/>
                <a:gd name="T68" fmla="*/ 135 w 188"/>
                <a:gd name="T69" fmla="*/ 38 h 161"/>
                <a:gd name="T70" fmla="*/ 116 w 188"/>
                <a:gd name="T71" fmla="*/ 65 h 161"/>
                <a:gd name="T72" fmla="*/ 140 w 188"/>
                <a:gd name="T73" fmla="*/ 57 h 161"/>
                <a:gd name="T74" fmla="*/ 107 w 188"/>
                <a:gd name="T75" fmla="*/ 74 h 161"/>
                <a:gd name="T76" fmla="*/ 103 w 188"/>
                <a:gd name="T77" fmla="*/ 78 h 161"/>
                <a:gd name="T78" fmla="*/ 71 w 188"/>
                <a:gd name="T79" fmla="*/ 98 h 161"/>
                <a:gd name="T80" fmla="*/ 72 w 188"/>
                <a:gd name="T81" fmla="*/ 105 h 161"/>
                <a:gd name="T82" fmla="*/ 82 w 188"/>
                <a:gd name="T83" fmla="*/ 131 h 161"/>
                <a:gd name="T84" fmla="*/ 62 w 188"/>
                <a:gd name="T85" fmla="*/ 127 h 161"/>
                <a:gd name="T86" fmla="*/ 72 w 188"/>
                <a:gd name="T87" fmla="*/ 105 h 161"/>
                <a:gd name="T88" fmla="*/ 31 w 188"/>
                <a:gd name="T89" fmla="*/ 112 h 161"/>
                <a:gd name="T90" fmla="*/ 65 w 188"/>
                <a:gd name="T91" fmla="*/ 117 h 161"/>
                <a:gd name="T92" fmla="*/ 55 w 188"/>
                <a:gd name="T93" fmla="*/ 130 h 161"/>
                <a:gd name="T94" fmla="*/ 59 w 188"/>
                <a:gd name="T95" fmla="*/ 129 h 161"/>
                <a:gd name="T96" fmla="*/ 64 w 188"/>
                <a:gd name="T97" fmla="*/ 154 h 161"/>
                <a:gd name="T98" fmla="*/ 55 w 188"/>
                <a:gd name="T99" fmla="*/ 130 h 1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8" h="161">
                  <a:moveTo>
                    <a:pt x="40" y="150"/>
                  </a:moveTo>
                  <a:cubicBezTo>
                    <a:pt x="46" y="158"/>
                    <a:pt x="57" y="161"/>
                    <a:pt x="66" y="157"/>
                  </a:cubicBezTo>
                  <a:cubicBezTo>
                    <a:pt x="75" y="153"/>
                    <a:pt x="82" y="145"/>
                    <a:pt x="81" y="135"/>
                  </a:cubicBezTo>
                  <a:cubicBezTo>
                    <a:pt x="81" y="135"/>
                    <a:pt x="82" y="135"/>
                    <a:pt x="83" y="135"/>
                  </a:cubicBezTo>
                  <a:cubicBezTo>
                    <a:pt x="85" y="134"/>
                    <a:pt x="87" y="133"/>
                    <a:pt x="89" y="131"/>
                  </a:cubicBezTo>
                  <a:cubicBezTo>
                    <a:pt x="96" y="136"/>
                    <a:pt x="106" y="137"/>
                    <a:pt x="114" y="132"/>
                  </a:cubicBezTo>
                  <a:cubicBezTo>
                    <a:pt x="123" y="126"/>
                    <a:pt x="126" y="117"/>
                    <a:pt x="125" y="107"/>
                  </a:cubicBezTo>
                  <a:cubicBezTo>
                    <a:pt x="127" y="106"/>
                    <a:pt x="130" y="104"/>
                    <a:pt x="132" y="102"/>
                  </a:cubicBezTo>
                  <a:cubicBezTo>
                    <a:pt x="134" y="99"/>
                    <a:pt x="136" y="96"/>
                    <a:pt x="137" y="93"/>
                  </a:cubicBezTo>
                  <a:cubicBezTo>
                    <a:pt x="137" y="93"/>
                    <a:pt x="137" y="93"/>
                    <a:pt x="137" y="93"/>
                  </a:cubicBezTo>
                  <a:cubicBezTo>
                    <a:pt x="147" y="96"/>
                    <a:pt x="160" y="90"/>
                    <a:pt x="165" y="82"/>
                  </a:cubicBezTo>
                  <a:cubicBezTo>
                    <a:pt x="167" y="77"/>
                    <a:pt x="168" y="72"/>
                    <a:pt x="168" y="67"/>
                  </a:cubicBezTo>
                  <a:cubicBezTo>
                    <a:pt x="167" y="65"/>
                    <a:pt x="167" y="62"/>
                    <a:pt x="165" y="60"/>
                  </a:cubicBezTo>
                  <a:cubicBezTo>
                    <a:pt x="166" y="58"/>
                    <a:pt x="167" y="56"/>
                    <a:pt x="168" y="53"/>
                  </a:cubicBezTo>
                  <a:cubicBezTo>
                    <a:pt x="168" y="53"/>
                    <a:pt x="168" y="53"/>
                    <a:pt x="169" y="53"/>
                  </a:cubicBezTo>
                  <a:cubicBezTo>
                    <a:pt x="176" y="54"/>
                    <a:pt x="183" y="49"/>
                    <a:pt x="188" y="43"/>
                  </a:cubicBezTo>
                  <a:cubicBezTo>
                    <a:pt x="185" y="41"/>
                    <a:pt x="185" y="41"/>
                    <a:pt x="185" y="41"/>
                  </a:cubicBezTo>
                  <a:cubicBezTo>
                    <a:pt x="182" y="46"/>
                    <a:pt x="176" y="50"/>
                    <a:pt x="169" y="50"/>
                  </a:cubicBezTo>
                  <a:cubicBezTo>
                    <a:pt x="171" y="42"/>
                    <a:pt x="169" y="33"/>
                    <a:pt x="163" y="27"/>
                  </a:cubicBezTo>
                  <a:cubicBezTo>
                    <a:pt x="165" y="27"/>
                    <a:pt x="167" y="26"/>
                    <a:pt x="170" y="25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5" y="23"/>
                    <a:pt x="163" y="24"/>
                    <a:pt x="161" y="24"/>
                  </a:cubicBezTo>
                  <a:cubicBezTo>
                    <a:pt x="161" y="21"/>
                    <a:pt x="161" y="18"/>
                    <a:pt x="160" y="1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39" y="26"/>
                    <a:pt x="126" y="51"/>
                    <a:pt x="106" y="69"/>
                  </a:cubicBezTo>
                  <a:cubicBezTo>
                    <a:pt x="83" y="92"/>
                    <a:pt x="53" y="104"/>
                    <a:pt x="22" y="109"/>
                  </a:cubicBezTo>
                  <a:cubicBezTo>
                    <a:pt x="15" y="110"/>
                    <a:pt x="7" y="111"/>
                    <a:pt x="0" y="112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11" y="115"/>
                    <a:pt x="19" y="114"/>
                    <a:pt x="26" y="113"/>
                  </a:cubicBezTo>
                  <a:cubicBezTo>
                    <a:pt x="26" y="119"/>
                    <a:pt x="23" y="127"/>
                    <a:pt x="18" y="131"/>
                  </a:cubicBezTo>
                  <a:cubicBezTo>
                    <a:pt x="20" y="133"/>
                    <a:pt x="20" y="133"/>
                    <a:pt x="20" y="133"/>
                  </a:cubicBezTo>
                  <a:cubicBezTo>
                    <a:pt x="25" y="129"/>
                    <a:pt x="28" y="123"/>
                    <a:pt x="29" y="117"/>
                  </a:cubicBezTo>
                  <a:cubicBezTo>
                    <a:pt x="33" y="126"/>
                    <a:pt x="42" y="132"/>
                    <a:pt x="52" y="130"/>
                  </a:cubicBezTo>
                  <a:cubicBezTo>
                    <a:pt x="49" y="138"/>
                    <a:pt x="46" y="145"/>
                    <a:pt x="37" y="147"/>
                  </a:cubicBezTo>
                  <a:cubicBezTo>
                    <a:pt x="36" y="147"/>
                    <a:pt x="35" y="147"/>
                    <a:pt x="35" y="147"/>
                  </a:cubicBezTo>
                  <a:cubicBezTo>
                    <a:pt x="38" y="150"/>
                    <a:pt x="38" y="150"/>
                    <a:pt x="38" y="150"/>
                  </a:cubicBezTo>
                  <a:cubicBezTo>
                    <a:pt x="38" y="150"/>
                    <a:pt x="39" y="150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lose/>
                  <a:moveTo>
                    <a:pt x="121" y="119"/>
                  </a:moveTo>
                  <a:cubicBezTo>
                    <a:pt x="119" y="123"/>
                    <a:pt x="117" y="127"/>
                    <a:pt x="112" y="129"/>
                  </a:cubicBezTo>
                  <a:cubicBezTo>
                    <a:pt x="106" y="133"/>
                    <a:pt x="97" y="134"/>
                    <a:pt x="91" y="129"/>
                  </a:cubicBezTo>
                  <a:cubicBezTo>
                    <a:pt x="96" y="123"/>
                    <a:pt x="99" y="116"/>
                    <a:pt x="97" y="110"/>
                  </a:cubicBezTo>
                  <a:cubicBezTo>
                    <a:pt x="98" y="109"/>
                    <a:pt x="100" y="107"/>
                    <a:pt x="102" y="106"/>
                  </a:cubicBezTo>
                  <a:cubicBezTo>
                    <a:pt x="102" y="105"/>
                    <a:pt x="103" y="105"/>
                    <a:pt x="103" y="105"/>
                  </a:cubicBezTo>
                  <a:cubicBezTo>
                    <a:pt x="109" y="108"/>
                    <a:pt x="116" y="110"/>
                    <a:pt x="122" y="108"/>
                  </a:cubicBezTo>
                  <a:cubicBezTo>
                    <a:pt x="122" y="112"/>
                    <a:pt x="122" y="115"/>
                    <a:pt x="121" y="119"/>
                  </a:cubicBezTo>
                  <a:close/>
                  <a:moveTo>
                    <a:pt x="129" y="100"/>
                  </a:moveTo>
                  <a:cubicBezTo>
                    <a:pt x="122" y="108"/>
                    <a:pt x="113" y="106"/>
                    <a:pt x="105" y="102"/>
                  </a:cubicBezTo>
                  <a:cubicBezTo>
                    <a:pt x="109" y="96"/>
                    <a:pt x="111" y="86"/>
                    <a:pt x="109" y="80"/>
                  </a:cubicBezTo>
                  <a:cubicBezTo>
                    <a:pt x="117" y="83"/>
                    <a:pt x="126" y="82"/>
                    <a:pt x="134" y="77"/>
                  </a:cubicBezTo>
                  <a:cubicBezTo>
                    <a:pt x="137" y="85"/>
                    <a:pt x="135" y="94"/>
                    <a:pt x="129" y="100"/>
                  </a:cubicBezTo>
                  <a:close/>
                  <a:moveTo>
                    <a:pt x="159" y="83"/>
                  </a:moveTo>
                  <a:cubicBezTo>
                    <a:pt x="154" y="88"/>
                    <a:pt x="146" y="92"/>
                    <a:pt x="138" y="90"/>
                  </a:cubicBezTo>
                  <a:cubicBezTo>
                    <a:pt x="138" y="90"/>
                    <a:pt x="138" y="90"/>
                    <a:pt x="138" y="90"/>
                  </a:cubicBezTo>
                  <a:cubicBezTo>
                    <a:pt x="139" y="85"/>
                    <a:pt x="138" y="80"/>
                    <a:pt x="136" y="76"/>
                  </a:cubicBezTo>
                  <a:cubicBezTo>
                    <a:pt x="137" y="75"/>
                    <a:pt x="137" y="74"/>
                    <a:pt x="138" y="74"/>
                  </a:cubicBezTo>
                  <a:cubicBezTo>
                    <a:pt x="139" y="72"/>
                    <a:pt x="141" y="70"/>
                    <a:pt x="142" y="68"/>
                  </a:cubicBezTo>
                  <a:cubicBezTo>
                    <a:pt x="150" y="71"/>
                    <a:pt x="158" y="68"/>
                    <a:pt x="163" y="62"/>
                  </a:cubicBezTo>
                  <a:cubicBezTo>
                    <a:pt x="167" y="68"/>
                    <a:pt x="164" y="79"/>
                    <a:pt x="159" y="83"/>
                  </a:cubicBezTo>
                  <a:close/>
                  <a:moveTo>
                    <a:pt x="160" y="30"/>
                  </a:moveTo>
                  <a:cubicBezTo>
                    <a:pt x="167" y="37"/>
                    <a:pt x="170" y="47"/>
                    <a:pt x="164" y="55"/>
                  </a:cubicBezTo>
                  <a:cubicBezTo>
                    <a:pt x="159" y="62"/>
                    <a:pt x="151" y="67"/>
                    <a:pt x="143" y="65"/>
                  </a:cubicBezTo>
                  <a:cubicBezTo>
                    <a:pt x="144" y="62"/>
                    <a:pt x="145" y="60"/>
                    <a:pt x="144" y="57"/>
                  </a:cubicBezTo>
                  <a:cubicBezTo>
                    <a:pt x="144" y="51"/>
                    <a:pt x="141" y="46"/>
                    <a:pt x="137" y="42"/>
                  </a:cubicBezTo>
                  <a:cubicBezTo>
                    <a:pt x="146" y="44"/>
                    <a:pt x="157" y="39"/>
                    <a:pt x="160" y="30"/>
                  </a:cubicBezTo>
                  <a:close/>
                  <a:moveTo>
                    <a:pt x="147" y="7"/>
                  </a:moveTo>
                  <a:cubicBezTo>
                    <a:pt x="147" y="7"/>
                    <a:pt x="147" y="7"/>
                    <a:pt x="147" y="7"/>
                  </a:cubicBezTo>
                  <a:cubicBezTo>
                    <a:pt x="156" y="8"/>
                    <a:pt x="160" y="22"/>
                    <a:pt x="157" y="29"/>
                  </a:cubicBezTo>
                  <a:cubicBezTo>
                    <a:pt x="154" y="38"/>
                    <a:pt x="143" y="41"/>
                    <a:pt x="135" y="38"/>
                  </a:cubicBezTo>
                  <a:cubicBezTo>
                    <a:pt x="140" y="28"/>
                    <a:pt x="144" y="18"/>
                    <a:pt x="147" y="7"/>
                  </a:cubicBezTo>
                  <a:close/>
                  <a:moveTo>
                    <a:pt x="116" y="65"/>
                  </a:moveTo>
                  <a:cubicBezTo>
                    <a:pt x="122" y="58"/>
                    <a:pt x="128" y="50"/>
                    <a:pt x="132" y="42"/>
                  </a:cubicBezTo>
                  <a:cubicBezTo>
                    <a:pt x="136" y="47"/>
                    <a:pt x="140" y="51"/>
                    <a:pt x="140" y="57"/>
                  </a:cubicBezTo>
                  <a:cubicBezTo>
                    <a:pt x="141" y="62"/>
                    <a:pt x="139" y="67"/>
                    <a:pt x="135" y="71"/>
                  </a:cubicBezTo>
                  <a:cubicBezTo>
                    <a:pt x="128" y="78"/>
                    <a:pt x="115" y="81"/>
                    <a:pt x="107" y="74"/>
                  </a:cubicBezTo>
                  <a:cubicBezTo>
                    <a:pt x="110" y="71"/>
                    <a:pt x="113" y="68"/>
                    <a:pt x="116" y="65"/>
                  </a:cubicBezTo>
                  <a:close/>
                  <a:moveTo>
                    <a:pt x="103" y="78"/>
                  </a:moveTo>
                  <a:cubicBezTo>
                    <a:pt x="110" y="84"/>
                    <a:pt x="105" y="100"/>
                    <a:pt x="98" y="105"/>
                  </a:cubicBezTo>
                  <a:cubicBezTo>
                    <a:pt x="88" y="111"/>
                    <a:pt x="77" y="108"/>
                    <a:pt x="71" y="98"/>
                  </a:cubicBezTo>
                  <a:cubicBezTo>
                    <a:pt x="83" y="93"/>
                    <a:pt x="94" y="86"/>
                    <a:pt x="103" y="78"/>
                  </a:cubicBezTo>
                  <a:close/>
                  <a:moveTo>
                    <a:pt x="72" y="105"/>
                  </a:moveTo>
                  <a:cubicBezTo>
                    <a:pt x="77" y="111"/>
                    <a:pt x="86" y="113"/>
                    <a:pt x="94" y="111"/>
                  </a:cubicBezTo>
                  <a:cubicBezTo>
                    <a:pt x="95" y="119"/>
                    <a:pt x="90" y="128"/>
                    <a:pt x="82" y="131"/>
                  </a:cubicBezTo>
                  <a:cubicBezTo>
                    <a:pt x="75" y="134"/>
                    <a:pt x="66" y="134"/>
                    <a:pt x="62" y="127"/>
                  </a:cubicBezTo>
                  <a:cubicBezTo>
                    <a:pt x="62" y="127"/>
                    <a:pt x="62" y="127"/>
                    <a:pt x="62" y="127"/>
                  </a:cubicBezTo>
                  <a:cubicBezTo>
                    <a:pt x="66" y="124"/>
                    <a:pt x="69" y="119"/>
                    <a:pt x="70" y="115"/>
                  </a:cubicBezTo>
                  <a:cubicBezTo>
                    <a:pt x="71" y="112"/>
                    <a:pt x="72" y="108"/>
                    <a:pt x="72" y="105"/>
                  </a:cubicBezTo>
                  <a:close/>
                  <a:moveTo>
                    <a:pt x="52" y="127"/>
                  </a:moveTo>
                  <a:cubicBezTo>
                    <a:pt x="41" y="129"/>
                    <a:pt x="34" y="122"/>
                    <a:pt x="31" y="112"/>
                  </a:cubicBezTo>
                  <a:cubicBezTo>
                    <a:pt x="43" y="109"/>
                    <a:pt x="56" y="105"/>
                    <a:pt x="67" y="100"/>
                  </a:cubicBezTo>
                  <a:cubicBezTo>
                    <a:pt x="70" y="105"/>
                    <a:pt x="68" y="113"/>
                    <a:pt x="65" y="117"/>
                  </a:cubicBezTo>
                  <a:cubicBezTo>
                    <a:pt x="62" y="122"/>
                    <a:pt x="58" y="126"/>
                    <a:pt x="52" y="127"/>
                  </a:cubicBezTo>
                  <a:close/>
                  <a:moveTo>
                    <a:pt x="55" y="130"/>
                  </a:moveTo>
                  <a:cubicBezTo>
                    <a:pt x="56" y="130"/>
                    <a:pt x="56" y="130"/>
                    <a:pt x="56" y="130"/>
                  </a:cubicBezTo>
                  <a:cubicBezTo>
                    <a:pt x="57" y="129"/>
                    <a:pt x="58" y="129"/>
                    <a:pt x="59" y="129"/>
                  </a:cubicBezTo>
                  <a:cubicBezTo>
                    <a:pt x="63" y="135"/>
                    <a:pt x="70" y="137"/>
                    <a:pt x="78" y="136"/>
                  </a:cubicBezTo>
                  <a:cubicBezTo>
                    <a:pt x="77" y="144"/>
                    <a:pt x="73" y="152"/>
                    <a:pt x="64" y="154"/>
                  </a:cubicBezTo>
                  <a:cubicBezTo>
                    <a:pt x="56" y="157"/>
                    <a:pt x="48" y="155"/>
                    <a:pt x="43" y="148"/>
                  </a:cubicBezTo>
                  <a:cubicBezTo>
                    <a:pt x="50" y="144"/>
                    <a:pt x="55" y="138"/>
                    <a:pt x="55" y="1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9" name="Freeform 5702"/>
            <p:cNvSpPr/>
            <p:nvPr/>
          </p:nvSpPr>
          <p:spPr bwMode="auto">
            <a:xfrm>
              <a:off x="3691" y="1974"/>
              <a:ext cx="101" cy="102"/>
            </a:xfrm>
            <a:custGeom>
              <a:gdLst>
                <a:gd name="T0" fmla="*/ 43 w 43"/>
                <a:gd name="T1" fmla="*/ 0 h 43"/>
                <a:gd name="T2" fmla="*/ 0 w 43"/>
                <a:gd name="T3" fmla="*/ 6 h 43"/>
                <a:gd name="T4" fmla="*/ 0 w 43"/>
                <a:gd name="T5" fmla="*/ 43 h 43"/>
                <a:gd name="T6" fmla="*/ 43 w 43"/>
                <a:gd name="T7" fmla="*/ 0 h 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43">
                  <a:moveTo>
                    <a:pt x="43" y="0"/>
                  </a:moveTo>
                  <a:cubicBezTo>
                    <a:pt x="28" y="0"/>
                    <a:pt x="14" y="2"/>
                    <a:pt x="0" y="6"/>
                  </a:cubicBezTo>
                  <a:cubicBezTo>
                    <a:pt x="0" y="43"/>
                    <a:pt x="0" y="43"/>
                    <a:pt x="0" y="43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0" name="Freeform 5703"/>
            <p:cNvSpPr/>
            <p:nvPr/>
          </p:nvSpPr>
          <p:spPr bwMode="auto">
            <a:xfrm>
              <a:off x="3691" y="1846"/>
              <a:ext cx="28" cy="64"/>
            </a:xfrm>
            <a:custGeom>
              <a:gdLst>
                <a:gd name="T0" fmla="*/ 12 w 12"/>
                <a:gd name="T1" fmla="*/ 11 h 27"/>
                <a:gd name="T2" fmla="*/ 0 w 12"/>
                <a:gd name="T3" fmla="*/ 0 h 27"/>
                <a:gd name="T4" fmla="*/ 0 w 12"/>
                <a:gd name="T5" fmla="*/ 22 h 27"/>
                <a:gd name="T6" fmla="*/ 3 w 12"/>
                <a:gd name="T7" fmla="*/ 27 h 27"/>
                <a:gd name="T8" fmla="*/ 12 w 12"/>
                <a:gd name="T9" fmla="*/ 11 h 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4"/>
                    <a:pt x="2" y="25"/>
                    <a:pt x="3" y="27"/>
                  </a:cubicBezTo>
                  <a:cubicBezTo>
                    <a:pt x="4" y="21"/>
                    <a:pt x="7" y="15"/>
                    <a:pt x="12" y="11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1" name="Freeform 5704"/>
            <p:cNvSpPr/>
            <p:nvPr/>
          </p:nvSpPr>
          <p:spPr bwMode="auto">
            <a:xfrm>
              <a:off x="3691" y="1915"/>
              <a:ext cx="2" cy="9"/>
            </a:xfrm>
            <a:custGeom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3 h 4"/>
                <a:gd name="T6" fmla="*/ 0 w 1"/>
                <a:gd name="T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2" name="Freeform 5705"/>
            <p:cNvSpPr/>
            <p:nvPr/>
          </p:nvSpPr>
          <p:spPr bwMode="auto">
            <a:xfrm>
              <a:off x="3705" y="1879"/>
              <a:ext cx="52" cy="40"/>
            </a:xfrm>
            <a:custGeom>
              <a:gdLst>
                <a:gd name="T0" fmla="*/ 0 w 22"/>
                <a:gd name="T1" fmla="*/ 17 h 17"/>
                <a:gd name="T2" fmla="*/ 22 w 22"/>
                <a:gd name="T3" fmla="*/ 14 h 17"/>
                <a:gd name="T4" fmla="*/ 8 w 22"/>
                <a:gd name="T5" fmla="*/ 0 h 17"/>
                <a:gd name="T6" fmla="*/ 0 w 22"/>
                <a:gd name="T7" fmla="*/ 17 h 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7">
                  <a:moveTo>
                    <a:pt x="0" y="17"/>
                  </a:moveTo>
                  <a:cubicBezTo>
                    <a:pt x="8" y="16"/>
                    <a:pt x="15" y="15"/>
                    <a:pt x="22" y="1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4"/>
                    <a:pt x="0" y="11"/>
                    <a:pt x="0" y="17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3" name="Freeform 5706"/>
            <p:cNvSpPr/>
            <p:nvPr/>
          </p:nvSpPr>
          <p:spPr bwMode="auto">
            <a:xfrm>
              <a:off x="3691" y="1922"/>
              <a:ext cx="116" cy="57"/>
            </a:xfrm>
            <a:custGeom>
              <a:gdLst>
                <a:gd name="T0" fmla="*/ 40 w 49"/>
                <a:gd name="T1" fmla="*/ 18 h 24"/>
                <a:gd name="T2" fmla="*/ 46 w 49"/>
                <a:gd name="T3" fmla="*/ 18 h 24"/>
                <a:gd name="T4" fmla="*/ 46 w 49"/>
                <a:gd name="T5" fmla="*/ 18 h 24"/>
                <a:gd name="T6" fmla="*/ 49 w 49"/>
                <a:gd name="T7" fmla="*/ 16 h 24"/>
                <a:gd name="T8" fmla="*/ 33 w 49"/>
                <a:gd name="T9" fmla="*/ 0 h 24"/>
                <a:gd name="T10" fmla="*/ 10 w 49"/>
                <a:gd name="T11" fmla="*/ 3 h 24"/>
                <a:gd name="T12" fmla="*/ 0 w 49"/>
                <a:gd name="T13" fmla="*/ 5 h 24"/>
                <a:gd name="T14" fmla="*/ 0 w 49"/>
                <a:gd name="T15" fmla="*/ 24 h 24"/>
                <a:gd name="T16" fmla="*/ 40 w 49"/>
                <a:gd name="T17" fmla="*/ 18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4">
                  <a:moveTo>
                    <a:pt x="40" y="18"/>
                  </a:moveTo>
                  <a:cubicBezTo>
                    <a:pt x="42" y="18"/>
                    <a:pt x="44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5" y="1"/>
                    <a:pt x="18" y="2"/>
                    <a:pt x="10" y="3"/>
                  </a:cubicBezTo>
                  <a:cubicBezTo>
                    <a:pt x="7" y="4"/>
                    <a:pt x="3" y="4"/>
                    <a:pt x="0" y="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3" y="20"/>
                    <a:pt x="27" y="19"/>
                    <a:pt x="40" y="18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4" name="Freeform 5707"/>
            <p:cNvSpPr/>
            <p:nvPr/>
          </p:nvSpPr>
          <p:spPr bwMode="auto">
            <a:xfrm>
              <a:off x="3691" y="1965"/>
              <a:ext cx="109" cy="23"/>
            </a:xfrm>
            <a:custGeom>
              <a:gdLst>
                <a:gd name="T0" fmla="*/ 43 w 46"/>
                <a:gd name="T1" fmla="*/ 4 h 10"/>
                <a:gd name="T2" fmla="*/ 46 w 46"/>
                <a:gd name="T3" fmla="*/ 0 h 10"/>
                <a:gd name="T4" fmla="*/ 40 w 46"/>
                <a:gd name="T5" fmla="*/ 0 h 10"/>
                <a:gd name="T6" fmla="*/ 0 w 46"/>
                <a:gd name="T7" fmla="*/ 6 h 10"/>
                <a:gd name="T8" fmla="*/ 0 w 46"/>
                <a:gd name="T9" fmla="*/ 10 h 10"/>
                <a:gd name="T10" fmla="*/ 43 w 46"/>
                <a:gd name="T11" fmla="*/ 4 h 1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10">
                  <a:moveTo>
                    <a:pt x="43" y="4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4" y="0"/>
                    <a:pt x="42" y="0"/>
                    <a:pt x="40" y="0"/>
                  </a:cubicBezTo>
                  <a:cubicBezTo>
                    <a:pt x="27" y="1"/>
                    <a:pt x="13" y="2"/>
                    <a:pt x="0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4" y="6"/>
                    <a:pt x="28" y="4"/>
                    <a:pt x="4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5" name="Freeform 5708"/>
            <p:cNvSpPr/>
            <p:nvPr/>
          </p:nvSpPr>
          <p:spPr bwMode="auto">
            <a:xfrm>
              <a:off x="3691" y="1872"/>
              <a:ext cx="78" cy="62"/>
            </a:xfrm>
            <a:custGeom>
              <a:gdLst>
                <a:gd name="T0" fmla="*/ 33 w 33"/>
                <a:gd name="T1" fmla="*/ 21 h 26"/>
                <a:gd name="T2" fmla="*/ 28 w 33"/>
                <a:gd name="T3" fmla="*/ 17 h 26"/>
                <a:gd name="T4" fmla="*/ 6 w 33"/>
                <a:gd name="T5" fmla="*/ 20 h 26"/>
                <a:gd name="T6" fmla="*/ 14 w 33"/>
                <a:gd name="T7" fmla="*/ 3 h 26"/>
                <a:gd name="T8" fmla="*/ 12 w 33"/>
                <a:gd name="T9" fmla="*/ 0 h 26"/>
                <a:gd name="T10" fmla="*/ 3 w 33"/>
                <a:gd name="T11" fmla="*/ 16 h 26"/>
                <a:gd name="T12" fmla="*/ 0 w 33"/>
                <a:gd name="T13" fmla="*/ 11 h 26"/>
                <a:gd name="T14" fmla="*/ 0 w 33"/>
                <a:gd name="T15" fmla="*/ 18 h 26"/>
                <a:gd name="T16" fmla="*/ 1 w 33"/>
                <a:gd name="T17" fmla="*/ 21 h 26"/>
                <a:gd name="T18" fmla="*/ 0 w 33"/>
                <a:gd name="T19" fmla="*/ 22 h 26"/>
                <a:gd name="T20" fmla="*/ 0 w 33"/>
                <a:gd name="T21" fmla="*/ 26 h 26"/>
                <a:gd name="T22" fmla="*/ 10 w 33"/>
                <a:gd name="T23" fmla="*/ 24 h 26"/>
                <a:gd name="T24" fmla="*/ 33 w 33"/>
                <a:gd name="T25" fmla="*/ 21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26">
                  <a:moveTo>
                    <a:pt x="33" y="21"/>
                  </a:moveTo>
                  <a:cubicBezTo>
                    <a:pt x="28" y="17"/>
                    <a:pt x="28" y="17"/>
                    <a:pt x="28" y="17"/>
                  </a:cubicBezTo>
                  <a:cubicBezTo>
                    <a:pt x="21" y="18"/>
                    <a:pt x="14" y="19"/>
                    <a:pt x="6" y="20"/>
                  </a:cubicBezTo>
                  <a:cubicBezTo>
                    <a:pt x="6" y="14"/>
                    <a:pt x="9" y="7"/>
                    <a:pt x="14" y="3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7" y="4"/>
                    <a:pt x="4" y="10"/>
                    <a:pt x="3" y="16"/>
                  </a:cubicBezTo>
                  <a:cubicBezTo>
                    <a:pt x="2" y="14"/>
                    <a:pt x="1" y="13"/>
                    <a:pt x="0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20"/>
                    <a:pt x="1" y="21"/>
                  </a:cubicBezTo>
                  <a:cubicBezTo>
                    <a:pt x="1" y="21"/>
                    <a:pt x="1" y="21"/>
                    <a:pt x="0" y="2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5"/>
                    <a:pt x="7" y="25"/>
                    <a:pt x="10" y="24"/>
                  </a:cubicBezTo>
                  <a:cubicBezTo>
                    <a:pt x="18" y="23"/>
                    <a:pt x="25" y="22"/>
                    <a:pt x="33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6" name="Freeform 5709"/>
            <p:cNvSpPr/>
            <p:nvPr/>
          </p:nvSpPr>
          <p:spPr bwMode="auto">
            <a:xfrm>
              <a:off x="3691" y="1974"/>
              <a:ext cx="101" cy="247"/>
            </a:xfrm>
            <a:custGeom>
              <a:gdLst>
                <a:gd name="T0" fmla="*/ 0 w 43"/>
                <a:gd name="T1" fmla="*/ 104 h 104"/>
                <a:gd name="T2" fmla="*/ 30 w 43"/>
                <a:gd name="T3" fmla="*/ 61 h 104"/>
                <a:gd name="T4" fmla="*/ 43 w 43"/>
                <a:gd name="T5" fmla="*/ 0 h 104"/>
                <a:gd name="T6" fmla="*/ 0 w 43"/>
                <a:gd name="T7" fmla="*/ 43 h 104"/>
                <a:gd name="T8" fmla="*/ 0 w 43"/>
                <a:gd name="T9" fmla="*/ 104 h 10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04">
                  <a:moveTo>
                    <a:pt x="0" y="104"/>
                  </a:moveTo>
                  <a:cubicBezTo>
                    <a:pt x="13" y="92"/>
                    <a:pt x="23" y="78"/>
                    <a:pt x="30" y="61"/>
                  </a:cubicBezTo>
                  <a:cubicBezTo>
                    <a:pt x="39" y="42"/>
                    <a:pt x="42" y="21"/>
                    <a:pt x="43" y="0"/>
                  </a:cubicBezTo>
                  <a:cubicBezTo>
                    <a:pt x="0" y="43"/>
                    <a:pt x="0" y="43"/>
                    <a:pt x="0" y="43"/>
                  </a:cubicBezTo>
                  <a:lnTo>
                    <a:pt x="0" y="104"/>
                  </a:ln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7" name="Freeform 5710"/>
            <p:cNvSpPr/>
            <p:nvPr/>
          </p:nvSpPr>
          <p:spPr bwMode="auto">
            <a:xfrm>
              <a:off x="3691" y="1974"/>
              <a:ext cx="101" cy="102"/>
            </a:xfrm>
            <a:custGeom>
              <a:gdLst>
                <a:gd name="T0" fmla="*/ 0 w 101"/>
                <a:gd name="T1" fmla="*/ 102 h 102"/>
                <a:gd name="T2" fmla="*/ 101 w 101"/>
                <a:gd name="T3" fmla="*/ 0 h 102"/>
                <a:gd name="T4" fmla="*/ 0 w 101"/>
                <a:gd name="T5" fmla="*/ 102 h 102"/>
                <a:gd name="T6" fmla="*/ 0 w 101"/>
                <a:gd name="T7" fmla="*/ 102 h 10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102">
                  <a:moveTo>
                    <a:pt x="0" y="102"/>
                  </a:moveTo>
                  <a:lnTo>
                    <a:pt x="101" y="0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8" name="Freeform 5711"/>
            <p:cNvSpPr/>
            <p:nvPr/>
          </p:nvSpPr>
          <p:spPr bwMode="auto">
            <a:xfrm>
              <a:off x="3766" y="2247"/>
              <a:ext cx="64" cy="43"/>
            </a:xfrm>
            <a:custGeom>
              <a:gdLst>
                <a:gd name="T0" fmla="*/ 22 w 27"/>
                <a:gd name="T1" fmla="*/ 0 h 18"/>
                <a:gd name="T2" fmla="*/ 0 w 27"/>
                <a:gd name="T3" fmla="*/ 5 h 18"/>
                <a:gd name="T4" fmla="*/ 2 w 27"/>
                <a:gd name="T5" fmla="*/ 18 h 18"/>
                <a:gd name="T6" fmla="*/ 25 w 27"/>
                <a:gd name="T7" fmla="*/ 18 h 18"/>
                <a:gd name="T8" fmla="*/ 22 w 27"/>
                <a:gd name="T9" fmla="*/ 0 h 1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8">
                  <a:moveTo>
                    <a:pt x="22" y="0"/>
                  </a:moveTo>
                  <a:cubicBezTo>
                    <a:pt x="16" y="4"/>
                    <a:pt x="7" y="7"/>
                    <a:pt x="0" y="5"/>
                  </a:cubicBezTo>
                  <a:cubicBezTo>
                    <a:pt x="2" y="9"/>
                    <a:pt x="3" y="13"/>
                    <a:pt x="2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7" y="12"/>
                    <a:pt x="25" y="6"/>
                    <a:pt x="22" y="0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9" name="Freeform 5712"/>
            <p:cNvSpPr/>
            <p:nvPr/>
          </p:nvSpPr>
          <p:spPr bwMode="auto">
            <a:xfrm>
              <a:off x="3714" y="2254"/>
              <a:ext cx="50" cy="36"/>
            </a:xfrm>
            <a:custGeom>
              <a:gdLst>
                <a:gd name="T0" fmla="*/ 17 w 21"/>
                <a:gd name="T1" fmla="*/ 0 h 15"/>
                <a:gd name="T2" fmla="*/ 7 w 21"/>
                <a:gd name="T3" fmla="*/ 9 h 15"/>
                <a:gd name="T4" fmla="*/ 0 w 21"/>
                <a:gd name="T5" fmla="*/ 15 h 15"/>
                <a:gd name="T6" fmla="*/ 20 w 21"/>
                <a:gd name="T7" fmla="*/ 15 h 15"/>
                <a:gd name="T8" fmla="*/ 17 w 21"/>
                <a:gd name="T9" fmla="*/ 0 h 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5">
                  <a:moveTo>
                    <a:pt x="17" y="0"/>
                  </a:moveTo>
                  <a:cubicBezTo>
                    <a:pt x="14" y="3"/>
                    <a:pt x="11" y="6"/>
                    <a:pt x="7" y="9"/>
                  </a:cubicBezTo>
                  <a:cubicBezTo>
                    <a:pt x="5" y="11"/>
                    <a:pt x="2" y="13"/>
                    <a:pt x="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9"/>
                    <a:pt x="20" y="4"/>
                    <a:pt x="17" y="0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0" name="Freeform 5713"/>
            <p:cNvSpPr/>
            <p:nvPr/>
          </p:nvSpPr>
          <p:spPr bwMode="auto">
            <a:xfrm>
              <a:off x="3762" y="2169"/>
              <a:ext cx="78" cy="92"/>
            </a:xfrm>
            <a:custGeom>
              <a:gdLst>
                <a:gd name="T0" fmla="*/ 27 w 33"/>
                <a:gd name="T1" fmla="*/ 26 h 39"/>
                <a:gd name="T2" fmla="*/ 21 w 33"/>
                <a:gd name="T3" fmla="*/ 0 h 39"/>
                <a:gd name="T4" fmla="*/ 0 w 33"/>
                <a:gd name="T5" fmla="*/ 32 h 39"/>
                <a:gd name="T6" fmla="*/ 27 w 33"/>
                <a:gd name="T7" fmla="*/ 26 h 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9">
                  <a:moveTo>
                    <a:pt x="27" y="26"/>
                  </a:moveTo>
                  <a:cubicBezTo>
                    <a:pt x="33" y="17"/>
                    <a:pt x="31" y="5"/>
                    <a:pt x="21" y="0"/>
                  </a:cubicBezTo>
                  <a:cubicBezTo>
                    <a:pt x="15" y="11"/>
                    <a:pt x="9" y="22"/>
                    <a:pt x="0" y="32"/>
                  </a:cubicBezTo>
                  <a:cubicBezTo>
                    <a:pt x="7" y="39"/>
                    <a:pt x="23" y="33"/>
                    <a:pt x="27" y="26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1" name="Freeform 5714"/>
            <p:cNvSpPr/>
            <p:nvPr/>
          </p:nvSpPr>
          <p:spPr bwMode="auto">
            <a:xfrm>
              <a:off x="3882" y="2100"/>
              <a:ext cx="67" cy="83"/>
            </a:xfrm>
            <a:custGeom>
              <a:gdLst>
                <a:gd name="T0" fmla="*/ 8 w 28"/>
                <a:gd name="T1" fmla="*/ 35 h 35"/>
                <a:gd name="T2" fmla="*/ 26 w 28"/>
                <a:gd name="T3" fmla="*/ 22 h 35"/>
                <a:gd name="T4" fmla="*/ 20 w 28"/>
                <a:gd name="T5" fmla="*/ 0 h 35"/>
                <a:gd name="T6" fmla="*/ 1 w 28"/>
                <a:gd name="T7" fmla="*/ 13 h 35"/>
                <a:gd name="T8" fmla="*/ 1 w 28"/>
                <a:gd name="T9" fmla="*/ 13 h 35"/>
                <a:gd name="T10" fmla="*/ 0 w 28"/>
                <a:gd name="T11" fmla="*/ 16 h 35"/>
                <a:gd name="T12" fmla="*/ 8 w 28"/>
                <a:gd name="T13" fmla="*/ 35 h 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5">
                  <a:moveTo>
                    <a:pt x="8" y="35"/>
                  </a:moveTo>
                  <a:cubicBezTo>
                    <a:pt x="16" y="34"/>
                    <a:pt x="23" y="30"/>
                    <a:pt x="26" y="22"/>
                  </a:cubicBezTo>
                  <a:cubicBezTo>
                    <a:pt x="28" y="14"/>
                    <a:pt x="26" y="6"/>
                    <a:pt x="20" y="0"/>
                  </a:cubicBezTo>
                  <a:cubicBezTo>
                    <a:pt x="16" y="7"/>
                    <a:pt x="9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0" y="15"/>
                    <a:pt x="0" y="16"/>
                  </a:cubicBezTo>
                  <a:cubicBezTo>
                    <a:pt x="7" y="20"/>
                    <a:pt x="9" y="28"/>
                    <a:pt x="8" y="35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2" name="Freeform 5715"/>
            <p:cNvSpPr/>
            <p:nvPr/>
          </p:nvSpPr>
          <p:spPr bwMode="auto">
            <a:xfrm>
              <a:off x="3939" y="2221"/>
              <a:ext cx="114" cy="59"/>
            </a:xfrm>
            <a:custGeom>
              <a:gdLst>
                <a:gd name="T0" fmla="*/ 9 w 48"/>
                <a:gd name="T1" fmla="*/ 10 h 25"/>
                <a:gd name="T2" fmla="*/ 24 w 48"/>
                <a:gd name="T3" fmla="*/ 19 h 25"/>
                <a:gd name="T4" fmla="*/ 47 w 48"/>
                <a:gd name="T5" fmla="*/ 13 h 25"/>
                <a:gd name="T6" fmla="*/ 30 w 48"/>
                <a:gd name="T7" fmla="*/ 1 h 25"/>
                <a:gd name="T8" fmla="*/ 19 w 48"/>
                <a:gd name="T9" fmla="*/ 1 h 25"/>
                <a:gd name="T10" fmla="*/ 0 w 48"/>
                <a:gd name="T11" fmla="*/ 1 h 25"/>
                <a:gd name="T12" fmla="*/ 9 w 48"/>
                <a:gd name="T13" fmla="*/ 10 h 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25">
                  <a:moveTo>
                    <a:pt x="9" y="10"/>
                  </a:moveTo>
                  <a:cubicBezTo>
                    <a:pt x="14" y="14"/>
                    <a:pt x="19" y="17"/>
                    <a:pt x="24" y="19"/>
                  </a:cubicBezTo>
                  <a:cubicBezTo>
                    <a:pt x="32" y="22"/>
                    <a:pt x="45" y="25"/>
                    <a:pt x="47" y="13"/>
                  </a:cubicBezTo>
                  <a:cubicBezTo>
                    <a:pt x="48" y="4"/>
                    <a:pt x="37" y="2"/>
                    <a:pt x="30" y="1"/>
                  </a:cubicBezTo>
                  <a:cubicBezTo>
                    <a:pt x="26" y="1"/>
                    <a:pt x="23" y="1"/>
                    <a:pt x="19" y="1"/>
                  </a:cubicBezTo>
                  <a:cubicBezTo>
                    <a:pt x="13" y="1"/>
                    <a:pt x="6" y="0"/>
                    <a:pt x="0" y="1"/>
                  </a:cubicBezTo>
                  <a:cubicBezTo>
                    <a:pt x="3" y="4"/>
                    <a:pt x="6" y="7"/>
                    <a:pt x="9" y="10"/>
                  </a:cubicBezTo>
                  <a:close/>
                </a:path>
              </a:pathLst>
            </a:custGeom>
            <a:solidFill>
              <a:srgbClr val="1D8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3" name="Freeform 5716"/>
            <p:cNvSpPr/>
            <p:nvPr/>
          </p:nvSpPr>
          <p:spPr bwMode="auto">
            <a:xfrm>
              <a:off x="3870" y="2088"/>
              <a:ext cx="114" cy="202"/>
            </a:xfrm>
            <a:custGeom>
              <a:gdLst>
                <a:gd name="T0" fmla="*/ 26 w 48"/>
                <a:gd name="T1" fmla="*/ 2 h 85"/>
                <a:gd name="T2" fmla="*/ 26 w 48"/>
                <a:gd name="T3" fmla="*/ 3 h 85"/>
                <a:gd name="T4" fmla="*/ 33 w 48"/>
                <a:gd name="T5" fmla="*/ 29 h 85"/>
                <a:gd name="T6" fmla="*/ 12 w 48"/>
                <a:gd name="T7" fmla="*/ 43 h 85"/>
                <a:gd name="T8" fmla="*/ 11 w 48"/>
                <a:gd name="T9" fmla="*/ 46 h 85"/>
                <a:gd name="T10" fmla="*/ 7 w 48"/>
                <a:gd name="T11" fmla="*/ 51 h 85"/>
                <a:gd name="T12" fmla="*/ 9 w 48"/>
                <a:gd name="T13" fmla="*/ 77 h 85"/>
                <a:gd name="T14" fmla="*/ 0 w 48"/>
                <a:gd name="T15" fmla="*/ 85 h 85"/>
                <a:gd name="T16" fmla="*/ 19 w 48"/>
                <a:gd name="T17" fmla="*/ 85 h 85"/>
                <a:gd name="T18" fmla="*/ 23 w 48"/>
                <a:gd name="T19" fmla="*/ 57 h 85"/>
                <a:gd name="T20" fmla="*/ 24 w 48"/>
                <a:gd name="T21" fmla="*/ 54 h 85"/>
                <a:gd name="T22" fmla="*/ 45 w 48"/>
                <a:gd name="T23" fmla="*/ 35 h 85"/>
                <a:gd name="T24" fmla="*/ 48 w 48"/>
                <a:gd name="T25" fmla="*/ 21 h 85"/>
                <a:gd name="T26" fmla="*/ 27 w 48"/>
                <a:gd name="T27" fmla="*/ 0 h 85"/>
                <a:gd name="T28" fmla="*/ 26 w 48"/>
                <a:gd name="T29" fmla="*/ 2 h 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85">
                  <a:moveTo>
                    <a:pt x="26" y="2"/>
                  </a:moveTo>
                  <a:cubicBezTo>
                    <a:pt x="26" y="2"/>
                    <a:pt x="26" y="2"/>
                    <a:pt x="26" y="3"/>
                  </a:cubicBezTo>
                  <a:cubicBezTo>
                    <a:pt x="34" y="9"/>
                    <a:pt x="37" y="19"/>
                    <a:pt x="33" y="29"/>
                  </a:cubicBezTo>
                  <a:cubicBezTo>
                    <a:pt x="30" y="37"/>
                    <a:pt x="21" y="44"/>
                    <a:pt x="12" y="43"/>
                  </a:cubicBezTo>
                  <a:cubicBezTo>
                    <a:pt x="12" y="44"/>
                    <a:pt x="11" y="45"/>
                    <a:pt x="11" y="46"/>
                  </a:cubicBezTo>
                  <a:cubicBezTo>
                    <a:pt x="10" y="48"/>
                    <a:pt x="9" y="49"/>
                    <a:pt x="7" y="51"/>
                  </a:cubicBezTo>
                  <a:cubicBezTo>
                    <a:pt x="13" y="58"/>
                    <a:pt x="14" y="69"/>
                    <a:pt x="9" y="77"/>
                  </a:cubicBezTo>
                  <a:cubicBezTo>
                    <a:pt x="6" y="80"/>
                    <a:pt x="3" y="83"/>
                    <a:pt x="0" y="85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5" y="76"/>
                    <a:pt x="27" y="66"/>
                    <a:pt x="23" y="57"/>
                  </a:cubicBezTo>
                  <a:cubicBezTo>
                    <a:pt x="22" y="55"/>
                    <a:pt x="23" y="54"/>
                    <a:pt x="24" y="54"/>
                  </a:cubicBezTo>
                  <a:cubicBezTo>
                    <a:pt x="34" y="53"/>
                    <a:pt x="42" y="43"/>
                    <a:pt x="45" y="35"/>
                  </a:cubicBezTo>
                  <a:cubicBezTo>
                    <a:pt x="47" y="30"/>
                    <a:pt x="48" y="26"/>
                    <a:pt x="48" y="2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1"/>
                    <a:pt x="26" y="2"/>
                    <a:pt x="26" y="2"/>
                  </a:cubicBezTo>
                  <a:close/>
                </a:path>
              </a:pathLst>
            </a:custGeom>
            <a:solidFill>
              <a:srgbClr val="DA7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4" name="Freeform 5717"/>
            <p:cNvSpPr/>
            <p:nvPr/>
          </p:nvSpPr>
          <p:spPr bwMode="auto">
            <a:xfrm>
              <a:off x="3854" y="2048"/>
              <a:ext cx="73" cy="76"/>
            </a:xfrm>
            <a:custGeom>
              <a:gdLst>
                <a:gd name="T0" fmla="*/ 0 w 31"/>
                <a:gd name="T1" fmla="*/ 9 h 32"/>
                <a:gd name="T2" fmla="*/ 14 w 31"/>
                <a:gd name="T3" fmla="*/ 32 h 32"/>
                <a:gd name="T4" fmla="*/ 31 w 31"/>
                <a:gd name="T5" fmla="*/ 16 h 32"/>
                <a:gd name="T6" fmla="*/ 31 w 31"/>
                <a:gd name="T7" fmla="*/ 14 h 32"/>
                <a:gd name="T8" fmla="*/ 16 w 31"/>
                <a:gd name="T9" fmla="*/ 0 h 32"/>
                <a:gd name="T10" fmla="*/ 0 w 31"/>
                <a:gd name="T11" fmla="*/ 9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32">
                  <a:moveTo>
                    <a:pt x="0" y="9"/>
                  </a:moveTo>
                  <a:cubicBezTo>
                    <a:pt x="10" y="13"/>
                    <a:pt x="15" y="21"/>
                    <a:pt x="14" y="32"/>
                  </a:cubicBezTo>
                  <a:cubicBezTo>
                    <a:pt x="21" y="29"/>
                    <a:pt x="29" y="25"/>
                    <a:pt x="31" y="16"/>
                  </a:cubicBezTo>
                  <a:cubicBezTo>
                    <a:pt x="31" y="16"/>
                    <a:pt x="31" y="15"/>
                    <a:pt x="31" y="1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3" y="5"/>
                    <a:pt x="7" y="8"/>
                    <a:pt x="0" y="9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5" name="Freeform 5718"/>
            <p:cNvSpPr/>
            <p:nvPr/>
          </p:nvSpPr>
          <p:spPr bwMode="auto">
            <a:xfrm>
              <a:off x="3826" y="2216"/>
              <a:ext cx="68" cy="74"/>
            </a:xfrm>
            <a:custGeom>
              <a:gdLst>
                <a:gd name="T0" fmla="*/ 25 w 29"/>
                <a:gd name="T1" fmla="*/ 21 h 31"/>
                <a:gd name="T2" fmla="*/ 24 w 29"/>
                <a:gd name="T3" fmla="*/ 0 h 31"/>
                <a:gd name="T4" fmla="*/ 5 w 29"/>
                <a:gd name="T5" fmla="*/ 5 h 31"/>
                <a:gd name="T6" fmla="*/ 1 w 29"/>
                <a:gd name="T7" fmla="*/ 10 h 31"/>
                <a:gd name="T8" fmla="*/ 0 w 29"/>
                <a:gd name="T9" fmla="*/ 12 h 31"/>
                <a:gd name="T10" fmla="*/ 3 w 29"/>
                <a:gd name="T11" fmla="*/ 31 h 31"/>
                <a:gd name="T12" fmla="*/ 14 w 29"/>
                <a:gd name="T13" fmla="*/ 29 h 31"/>
                <a:gd name="T14" fmla="*/ 25 w 29"/>
                <a:gd name="T15" fmla="*/ 21 h 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1">
                  <a:moveTo>
                    <a:pt x="25" y="21"/>
                  </a:moveTo>
                  <a:cubicBezTo>
                    <a:pt x="28" y="14"/>
                    <a:pt x="29" y="6"/>
                    <a:pt x="24" y="0"/>
                  </a:cubicBezTo>
                  <a:cubicBezTo>
                    <a:pt x="19" y="4"/>
                    <a:pt x="11" y="8"/>
                    <a:pt x="5" y="5"/>
                  </a:cubicBezTo>
                  <a:cubicBezTo>
                    <a:pt x="4" y="7"/>
                    <a:pt x="3" y="9"/>
                    <a:pt x="1" y="10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3" y="18"/>
                    <a:pt x="5" y="25"/>
                    <a:pt x="3" y="31"/>
                  </a:cubicBezTo>
                  <a:cubicBezTo>
                    <a:pt x="7" y="30"/>
                    <a:pt x="11" y="31"/>
                    <a:pt x="14" y="29"/>
                  </a:cubicBezTo>
                  <a:cubicBezTo>
                    <a:pt x="18" y="28"/>
                    <a:pt x="23" y="25"/>
                    <a:pt x="25" y="21"/>
                  </a:cubicBez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6" name="Freeform 5719"/>
            <p:cNvSpPr/>
            <p:nvPr/>
          </p:nvSpPr>
          <p:spPr bwMode="auto">
            <a:xfrm>
              <a:off x="3826" y="2145"/>
              <a:ext cx="70" cy="78"/>
            </a:xfrm>
            <a:custGeom>
              <a:gdLst>
                <a:gd name="T0" fmla="*/ 22 w 30"/>
                <a:gd name="T1" fmla="*/ 0 h 33"/>
                <a:gd name="T2" fmla="*/ 22 w 30"/>
                <a:gd name="T3" fmla="*/ 0 h 33"/>
                <a:gd name="T4" fmla="*/ 10 w 30"/>
                <a:gd name="T5" fmla="*/ 9 h 33"/>
                <a:gd name="T6" fmla="*/ 0 w 30"/>
                <a:gd name="T7" fmla="*/ 10 h 33"/>
                <a:gd name="T8" fmla="*/ 6 w 30"/>
                <a:gd name="T9" fmla="*/ 32 h 33"/>
                <a:gd name="T10" fmla="*/ 27 w 30"/>
                <a:gd name="T11" fmla="*/ 21 h 33"/>
                <a:gd name="T12" fmla="*/ 22 w 30"/>
                <a:gd name="T13" fmla="*/ 0 h 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9" y="4"/>
                    <a:pt x="15" y="7"/>
                    <a:pt x="10" y="9"/>
                  </a:cubicBezTo>
                  <a:cubicBezTo>
                    <a:pt x="7" y="10"/>
                    <a:pt x="4" y="11"/>
                    <a:pt x="0" y="10"/>
                  </a:cubicBezTo>
                  <a:cubicBezTo>
                    <a:pt x="6" y="16"/>
                    <a:pt x="9" y="25"/>
                    <a:pt x="6" y="32"/>
                  </a:cubicBezTo>
                  <a:cubicBezTo>
                    <a:pt x="14" y="33"/>
                    <a:pt x="23" y="28"/>
                    <a:pt x="27" y="21"/>
                  </a:cubicBezTo>
                  <a:cubicBezTo>
                    <a:pt x="30" y="14"/>
                    <a:pt x="30" y="4"/>
                    <a:pt x="22" y="0"/>
                  </a:cubicBezTo>
                  <a:close/>
                </a:path>
              </a:pathLst>
            </a:custGeom>
            <a:solidFill>
              <a:srgbClr val="3A4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7" name="Freeform 5720"/>
            <p:cNvSpPr/>
            <p:nvPr/>
          </p:nvSpPr>
          <p:spPr bwMode="auto">
            <a:xfrm>
              <a:off x="3816" y="2071"/>
              <a:ext cx="66" cy="95"/>
            </a:xfrm>
            <a:custGeom>
              <a:gdLst>
                <a:gd name="T0" fmla="*/ 17 w 28"/>
                <a:gd name="T1" fmla="*/ 35 h 40"/>
                <a:gd name="T2" fmla="*/ 27 w 28"/>
                <a:gd name="T3" fmla="*/ 22 h 40"/>
                <a:gd name="T4" fmla="*/ 11 w 28"/>
                <a:gd name="T5" fmla="*/ 0 h 40"/>
                <a:gd name="T6" fmla="*/ 0 w 28"/>
                <a:gd name="T7" fmla="*/ 37 h 40"/>
                <a:gd name="T8" fmla="*/ 17 w 28"/>
                <a:gd name="T9" fmla="*/ 35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0">
                  <a:moveTo>
                    <a:pt x="17" y="35"/>
                  </a:moveTo>
                  <a:cubicBezTo>
                    <a:pt x="22" y="32"/>
                    <a:pt x="26" y="28"/>
                    <a:pt x="27" y="22"/>
                  </a:cubicBezTo>
                  <a:cubicBezTo>
                    <a:pt x="28" y="11"/>
                    <a:pt x="21" y="3"/>
                    <a:pt x="11" y="0"/>
                  </a:cubicBezTo>
                  <a:cubicBezTo>
                    <a:pt x="9" y="13"/>
                    <a:pt x="5" y="25"/>
                    <a:pt x="0" y="37"/>
                  </a:cubicBezTo>
                  <a:cubicBezTo>
                    <a:pt x="4" y="40"/>
                    <a:pt x="12" y="38"/>
                    <a:pt x="17" y="35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8" name="Freeform 5721"/>
            <p:cNvSpPr/>
            <p:nvPr/>
          </p:nvSpPr>
          <p:spPr bwMode="auto">
            <a:xfrm>
              <a:off x="3844" y="2007"/>
              <a:ext cx="43" cy="55"/>
            </a:xfrm>
            <a:custGeom>
              <a:gdLst>
                <a:gd name="T0" fmla="*/ 0 w 18"/>
                <a:gd name="T1" fmla="*/ 23 h 23"/>
                <a:gd name="T2" fmla="*/ 18 w 18"/>
                <a:gd name="T3" fmla="*/ 15 h 23"/>
                <a:gd name="T4" fmla="*/ 4 w 18"/>
                <a:gd name="T5" fmla="*/ 0 h 23"/>
                <a:gd name="T6" fmla="*/ 0 w 18"/>
                <a:gd name="T7" fmla="*/ 23 h 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3">
                  <a:moveTo>
                    <a:pt x="0" y="23"/>
                  </a:moveTo>
                  <a:cubicBezTo>
                    <a:pt x="7" y="23"/>
                    <a:pt x="14" y="20"/>
                    <a:pt x="18" y="15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8"/>
                    <a:pt x="2" y="15"/>
                    <a:pt x="0" y="23"/>
                  </a:cubicBezTo>
                  <a:close/>
                </a:path>
              </a:pathLst>
            </a:custGeom>
            <a:solidFill>
              <a:srgbClr val="2E0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9" name="Freeform 5722"/>
            <p:cNvSpPr/>
            <p:nvPr/>
          </p:nvSpPr>
          <p:spPr bwMode="auto">
            <a:xfrm>
              <a:off x="3691" y="1960"/>
              <a:ext cx="153" cy="330"/>
            </a:xfrm>
            <a:custGeom>
              <a:gdLst>
                <a:gd name="T0" fmla="*/ 62 w 65"/>
                <a:gd name="T1" fmla="*/ 39 h 139"/>
                <a:gd name="T2" fmla="*/ 65 w 65"/>
                <a:gd name="T3" fmla="*/ 16 h 139"/>
                <a:gd name="T4" fmla="*/ 49 w 65"/>
                <a:gd name="T5" fmla="*/ 0 h 139"/>
                <a:gd name="T6" fmla="*/ 46 w 65"/>
                <a:gd name="T7" fmla="*/ 2 h 139"/>
                <a:gd name="T8" fmla="*/ 46 w 65"/>
                <a:gd name="T9" fmla="*/ 9 h 139"/>
                <a:gd name="T10" fmla="*/ 0 w 65"/>
                <a:gd name="T11" fmla="*/ 116 h 139"/>
                <a:gd name="T12" fmla="*/ 0 w 65"/>
                <a:gd name="T13" fmla="*/ 139 h 139"/>
                <a:gd name="T14" fmla="*/ 3 w 65"/>
                <a:gd name="T15" fmla="*/ 139 h 139"/>
                <a:gd name="T16" fmla="*/ 22 w 65"/>
                <a:gd name="T17" fmla="*/ 123 h 139"/>
                <a:gd name="T18" fmla="*/ 62 w 65"/>
                <a:gd name="T19" fmla="*/ 39 h 1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139">
                  <a:moveTo>
                    <a:pt x="62" y="39"/>
                  </a:moveTo>
                  <a:cubicBezTo>
                    <a:pt x="63" y="31"/>
                    <a:pt x="64" y="24"/>
                    <a:pt x="65" y="16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7" y="4"/>
                    <a:pt x="47" y="7"/>
                    <a:pt x="46" y="9"/>
                  </a:cubicBezTo>
                  <a:cubicBezTo>
                    <a:pt x="46" y="49"/>
                    <a:pt x="30" y="90"/>
                    <a:pt x="0" y="11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10" y="134"/>
                    <a:pt x="16" y="129"/>
                    <a:pt x="22" y="123"/>
                  </a:cubicBezTo>
                  <a:cubicBezTo>
                    <a:pt x="44" y="100"/>
                    <a:pt x="56" y="70"/>
                    <a:pt x="62" y="39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0" name="Freeform 5723"/>
            <p:cNvSpPr/>
            <p:nvPr/>
          </p:nvSpPr>
          <p:spPr bwMode="auto">
            <a:xfrm>
              <a:off x="3800" y="1960"/>
              <a:ext cx="7" cy="5"/>
            </a:xfrm>
            <a:custGeom>
              <a:gdLst>
                <a:gd name="T0" fmla="*/ 7 w 7"/>
                <a:gd name="T1" fmla="*/ 0 h 5"/>
                <a:gd name="T2" fmla="*/ 7 w 7"/>
                <a:gd name="T3" fmla="*/ 0 h 5"/>
                <a:gd name="T4" fmla="*/ 0 w 7"/>
                <a:gd name="T5" fmla="*/ 5 h 5"/>
                <a:gd name="T6" fmla="*/ 0 w 7"/>
                <a:gd name="T7" fmla="*/ 5 h 5"/>
                <a:gd name="T8" fmla="*/ 7 w 7"/>
                <a:gd name="T9" fmla="*/ 0 h 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7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1" name="Freeform 5724"/>
            <p:cNvSpPr>
              <a:spLocks noEditPoints="1"/>
            </p:cNvSpPr>
            <p:nvPr/>
          </p:nvSpPr>
          <p:spPr bwMode="auto">
            <a:xfrm>
              <a:off x="3915" y="2138"/>
              <a:ext cx="147" cy="152"/>
            </a:xfrm>
            <a:custGeom>
              <a:gdLst>
                <a:gd name="T0" fmla="*/ 26 w 62"/>
                <a:gd name="T1" fmla="*/ 14 h 64"/>
                <a:gd name="T2" fmla="*/ 5 w 62"/>
                <a:gd name="T3" fmla="*/ 33 h 64"/>
                <a:gd name="T4" fmla="*/ 4 w 62"/>
                <a:gd name="T5" fmla="*/ 36 h 64"/>
                <a:gd name="T6" fmla="*/ 0 w 62"/>
                <a:gd name="T7" fmla="*/ 64 h 64"/>
                <a:gd name="T8" fmla="*/ 4 w 62"/>
                <a:gd name="T9" fmla="*/ 64 h 64"/>
                <a:gd name="T10" fmla="*/ 9 w 62"/>
                <a:gd name="T11" fmla="*/ 39 h 64"/>
                <a:gd name="T12" fmla="*/ 22 w 62"/>
                <a:gd name="T13" fmla="*/ 51 h 64"/>
                <a:gd name="T14" fmla="*/ 38 w 62"/>
                <a:gd name="T15" fmla="*/ 59 h 64"/>
                <a:gd name="T16" fmla="*/ 60 w 62"/>
                <a:gd name="T17" fmla="*/ 49 h 64"/>
                <a:gd name="T18" fmla="*/ 45 w 62"/>
                <a:gd name="T19" fmla="*/ 33 h 64"/>
                <a:gd name="T20" fmla="*/ 32 w 62"/>
                <a:gd name="T21" fmla="*/ 32 h 64"/>
                <a:gd name="T22" fmla="*/ 17 w 62"/>
                <a:gd name="T23" fmla="*/ 32 h 64"/>
                <a:gd name="T24" fmla="*/ 30 w 62"/>
                <a:gd name="T25" fmla="*/ 15 h 64"/>
                <a:gd name="T26" fmla="*/ 33 w 62"/>
                <a:gd name="T27" fmla="*/ 4 h 64"/>
                <a:gd name="T28" fmla="*/ 29 w 62"/>
                <a:gd name="T29" fmla="*/ 0 h 64"/>
                <a:gd name="T30" fmla="*/ 26 w 62"/>
                <a:gd name="T31" fmla="*/ 14 h 64"/>
                <a:gd name="T32" fmla="*/ 29 w 62"/>
                <a:gd name="T33" fmla="*/ 36 h 64"/>
                <a:gd name="T34" fmla="*/ 40 w 62"/>
                <a:gd name="T35" fmla="*/ 36 h 64"/>
                <a:gd name="T36" fmla="*/ 57 w 62"/>
                <a:gd name="T37" fmla="*/ 48 h 64"/>
                <a:gd name="T38" fmla="*/ 34 w 62"/>
                <a:gd name="T39" fmla="*/ 54 h 64"/>
                <a:gd name="T40" fmla="*/ 19 w 62"/>
                <a:gd name="T41" fmla="*/ 45 h 64"/>
                <a:gd name="T42" fmla="*/ 10 w 62"/>
                <a:gd name="T43" fmla="*/ 36 h 64"/>
                <a:gd name="T44" fmla="*/ 29 w 62"/>
                <a:gd name="T45" fmla="*/ 36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64">
                  <a:moveTo>
                    <a:pt x="26" y="14"/>
                  </a:moveTo>
                  <a:cubicBezTo>
                    <a:pt x="23" y="22"/>
                    <a:pt x="15" y="32"/>
                    <a:pt x="5" y="33"/>
                  </a:cubicBezTo>
                  <a:cubicBezTo>
                    <a:pt x="4" y="33"/>
                    <a:pt x="3" y="34"/>
                    <a:pt x="4" y="36"/>
                  </a:cubicBezTo>
                  <a:cubicBezTo>
                    <a:pt x="8" y="45"/>
                    <a:pt x="6" y="55"/>
                    <a:pt x="0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8" y="56"/>
                    <a:pt x="10" y="47"/>
                    <a:pt x="9" y="39"/>
                  </a:cubicBezTo>
                  <a:cubicBezTo>
                    <a:pt x="13" y="43"/>
                    <a:pt x="17" y="47"/>
                    <a:pt x="22" y="51"/>
                  </a:cubicBezTo>
                  <a:cubicBezTo>
                    <a:pt x="27" y="55"/>
                    <a:pt x="32" y="57"/>
                    <a:pt x="38" y="59"/>
                  </a:cubicBezTo>
                  <a:cubicBezTo>
                    <a:pt x="48" y="62"/>
                    <a:pt x="58" y="60"/>
                    <a:pt x="60" y="49"/>
                  </a:cubicBezTo>
                  <a:cubicBezTo>
                    <a:pt x="62" y="39"/>
                    <a:pt x="53" y="35"/>
                    <a:pt x="45" y="33"/>
                  </a:cubicBezTo>
                  <a:cubicBezTo>
                    <a:pt x="41" y="32"/>
                    <a:pt x="36" y="32"/>
                    <a:pt x="32" y="32"/>
                  </a:cubicBezTo>
                  <a:cubicBezTo>
                    <a:pt x="27" y="32"/>
                    <a:pt x="22" y="32"/>
                    <a:pt x="17" y="32"/>
                  </a:cubicBezTo>
                  <a:cubicBezTo>
                    <a:pt x="23" y="28"/>
                    <a:pt x="27" y="21"/>
                    <a:pt x="30" y="15"/>
                  </a:cubicBezTo>
                  <a:cubicBezTo>
                    <a:pt x="31" y="12"/>
                    <a:pt x="32" y="8"/>
                    <a:pt x="33" y="4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"/>
                    <a:pt x="28" y="9"/>
                    <a:pt x="26" y="14"/>
                  </a:cubicBezTo>
                  <a:close/>
                  <a:moveTo>
                    <a:pt x="29" y="36"/>
                  </a:moveTo>
                  <a:cubicBezTo>
                    <a:pt x="33" y="36"/>
                    <a:pt x="36" y="36"/>
                    <a:pt x="40" y="36"/>
                  </a:cubicBezTo>
                  <a:cubicBezTo>
                    <a:pt x="47" y="37"/>
                    <a:pt x="58" y="39"/>
                    <a:pt x="57" y="48"/>
                  </a:cubicBezTo>
                  <a:cubicBezTo>
                    <a:pt x="55" y="60"/>
                    <a:pt x="42" y="57"/>
                    <a:pt x="34" y="54"/>
                  </a:cubicBezTo>
                  <a:cubicBezTo>
                    <a:pt x="29" y="52"/>
                    <a:pt x="24" y="49"/>
                    <a:pt x="19" y="45"/>
                  </a:cubicBezTo>
                  <a:cubicBezTo>
                    <a:pt x="16" y="42"/>
                    <a:pt x="13" y="39"/>
                    <a:pt x="10" y="36"/>
                  </a:cubicBezTo>
                  <a:cubicBezTo>
                    <a:pt x="16" y="35"/>
                    <a:pt x="23" y="36"/>
                    <a:pt x="29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2" name="Freeform 5725"/>
            <p:cNvSpPr/>
            <p:nvPr/>
          </p:nvSpPr>
          <p:spPr bwMode="auto">
            <a:xfrm>
              <a:off x="3691" y="1965"/>
              <a:ext cx="111" cy="270"/>
            </a:xfrm>
            <a:custGeom>
              <a:gdLst>
                <a:gd name="T0" fmla="*/ 0 w 47"/>
                <a:gd name="T1" fmla="*/ 108 h 114"/>
                <a:gd name="T2" fmla="*/ 0 w 47"/>
                <a:gd name="T3" fmla="*/ 114 h 114"/>
                <a:gd name="T4" fmla="*/ 46 w 47"/>
                <a:gd name="T5" fmla="*/ 7 h 114"/>
                <a:gd name="T6" fmla="*/ 46 w 47"/>
                <a:gd name="T7" fmla="*/ 0 h 114"/>
                <a:gd name="T8" fmla="*/ 43 w 47"/>
                <a:gd name="T9" fmla="*/ 4 h 114"/>
                <a:gd name="T10" fmla="*/ 30 w 47"/>
                <a:gd name="T11" fmla="*/ 65 h 114"/>
                <a:gd name="T12" fmla="*/ 0 w 47"/>
                <a:gd name="T13" fmla="*/ 108 h 1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14">
                  <a:moveTo>
                    <a:pt x="0" y="108"/>
                  </a:moveTo>
                  <a:cubicBezTo>
                    <a:pt x="0" y="114"/>
                    <a:pt x="0" y="114"/>
                    <a:pt x="0" y="114"/>
                  </a:cubicBezTo>
                  <a:cubicBezTo>
                    <a:pt x="30" y="88"/>
                    <a:pt x="46" y="47"/>
                    <a:pt x="46" y="7"/>
                  </a:cubicBezTo>
                  <a:cubicBezTo>
                    <a:pt x="47" y="5"/>
                    <a:pt x="47" y="2"/>
                    <a:pt x="46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25"/>
                    <a:pt x="39" y="46"/>
                    <a:pt x="30" y="65"/>
                  </a:cubicBezTo>
                  <a:cubicBezTo>
                    <a:pt x="23" y="82"/>
                    <a:pt x="13" y="96"/>
                    <a:pt x="0" y="1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3" name="Freeform 5726"/>
            <p:cNvSpPr/>
            <p:nvPr/>
          </p:nvSpPr>
          <p:spPr bwMode="auto">
            <a:xfrm flipH="1">
              <a:off x="3800" y="1965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4" name="Freeform 5727"/>
            <p:cNvSpPr/>
            <p:nvPr/>
          </p:nvSpPr>
          <p:spPr bwMode="auto">
            <a:xfrm>
              <a:off x="3792" y="1965"/>
              <a:ext cx="8" cy="9"/>
            </a:xfrm>
            <a:custGeom>
              <a:gdLst>
                <a:gd name="T0" fmla="*/ 3 w 3"/>
                <a:gd name="T1" fmla="*/ 0 h 4"/>
                <a:gd name="T2" fmla="*/ 3 w 3"/>
                <a:gd name="T3" fmla="*/ 0 h 4"/>
                <a:gd name="T4" fmla="*/ 0 w 3"/>
                <a:gd name="T5" fmla="*/ 4 h 4"/>
                <a:gd name="T6" fmla="*/ 3 w 3"/>
                <a:gd name="T7" fmla="*/ 0 h 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5" name="Freeform 5728"/>
            <p:cNvSpPr>
              <a:spLocks noEditPoints="1"/>
            </p:cNvSpPr>
            <p:nvPr/>
          </p:nvSpPr>
          <p:spPr bwMode="auto">
            <a:xfrm>
              <a:off x="3698" y="1998"/>
              <a:ext cx="260" cy="292"/>
            </a:xfrm>
            <a:custGeom>
              <a:gdLst>
                <a:gd name="T0" fmla="*/ 14 w 110"/>
                <a:gd name="T1" fmla="*/ 117 h 123"/>
                <a:gd name="T2" fmla="*/ 24 w 110"/>
                <a:gd name="T3" fmla="*/ 108 h 123"/>
                <a:gd name="T4" fmla="*/ 27 w 110"/>
                <a:gd name="T5" fmla="*/ 123 h 123"/>
                <a:gd name="T6" fmla="*/ 31 w 110"/>
                <a:gd name="T7" fmla="*/ 123 h 123"/>
                <a:gd name="T8" fmla="*/ 29 w 110"/>
                <a:gd name="T9" fmla="*/ 110 h 123"/>
                <a:gd name="T10" fmla="*/ 51 w 110"/>
                <a:gd name="T11" fmla="*/ 105 h 123"/>
                <a:gd name="T12" fmla="*/ 54 w 110"/>
                <a:gd name="T13" fmla="*/ 123 h 123"/>
                <a:gd name="T14" fmla="*/ 57 w 110"/>
                <a:gd name="T15" fmla="*/ 123 h 123"/>
                <a:gd name="T16" fmla="*/ 54 w 110"/>
                <a:gd name="T17" fmla="*/ 104 h 123"/>
                <a:gd name="T18" fmla="*/ 55 w 110"/>
                <a:gd name="T19" fmla="*/ 102 h 123"/>
                <a:gd name="T20" fmla="*/ 59 w 110"/>
                <a:gd name="T21" fmla="*/ 97 h 123"/>
                <a:gd name="T22" fmla="*/ 78 w 110"/>
                <a:gd name="T23" fmla="*/ 92 h 123"/>
                <a:gd name="T24" fmla="*/ 79 w 110"/>
                <a:gd name="T25" fmla="*/ 113 h 123"/>
                <a:gd name="T26" fmla="*/ 68 w 110"/>
                <a:gd name="T27" fmla="*/ 121 h 123"/>
                <a:gd name="T28" fmla="*/ 57 w 110"/>
                <a:gd name="T29" fmla="*/ 123 h 123"/>
                <a:gd name="T30" fmla="*/ 73 w 110"/>
                <a:gd name="T31" fmla="*/ 123 h 123"/>
                <a:gd name="T32" fmla="*/ 82 w 110"/>
                <a:gd name="T33" fmla="*/ 115 h 123"/>
                <a:gd name="T34" fmla="*/ 80 w 110"/>
                <a:gd name="T35" fmla="*/ 89 h 123"/>
                <a:gd name="T36" fmla="*/ 84 w 110"/>
                <a:gd name="T37" fmla="*/ 84 h 123"/>
                <a:gd name="T38" fmla="*/ 85 w 110"/>
                <a:gd name="T39" fmla="*/ 81 h 123"/>
                <a:gd name="T40" fmla="*/ 106 w 110"/>
                <a:gd name="T41" fmla="*/ 67 h 123"/>
                <a:gd name="T42" fmla="*/ 99 w 110"/>
                <a:gd name="T43" fmla="*/ 41 h 123"/>
                <a:gd name="T44" fmla="*/ 99 w 110"/>
                <a:gd name="T45" fmla="*/ 40 h 123"/>
                <a:gd name="T46" fmla="*/ 100 w 110"/>
                <a:gd name="T47" fmla="*/ 38 h 123"/>
                <a:gd name="T48" fmla="*/ 97 w 110"/>
                <a:gd name="T49" fmla="*/ 35 h 123"/>
                <a:gd name="T50" fmla="*/ 97 w 110"/>
                <a:gd name="T51" fmla="*/ 37 h 123"/>
                <a:gd name="T52" fmla="*/ 80 w 110"/>
                <a:gd name="T53" fmla="*/ 53 h 123"/>
                <a:gd name="T54" fmla="*/ 66 w 110"/>
                <a:gd name="T55" fmla="*/ 30 h 123"/>
                <a:gd name="T56" fmla="*/ 82 w 110"/>
                <a:gd name="T57" fmla="*/ 21 h 123"/>
                <a:gd name="T58" fmla="*/ 80 w 110"/>
                <a:gd name="T59" fmla="*/ 19 h 123"/>
                <a:gd name="T60" fmla="*/ 62 w 110"/>
                <a:gd name="T61" fmla="*/ 27 h 123"/>
                <a:gd name="T62" fmla="*/ 66 w 110"/>
                <a:gd name="T63" fmla="*/ 4 h 123"/>
                <a:gd name="T64" fmla="*/ 62 w 110"/>
                <a:gd name="T65" fmla="*/ 0 h 123"/>
                <a:gd name="T66" fmla="*/ 59 w 110"/>
                <a:gd name="T67" fmla="*/ 23 h 123"/>
                <a:gd name="T68" fmla="*/ 19 w 110"/>
                <a:gd name="T69" fmla="*/ 107 h 123"/>
                <a:gd name="T70" fmla="*/ 0 w 110"/>
                <a:gd name="T71" fmla="*/ 123 h 123"/>
                <a:gd name="T72" fmla="*/ 7 w 110"/>
                <a:gd name="T73" fmla="*/ 123 h 123"/>
                <a:gd name="T74" fmla="*/ 14 w 110"/>
                <a:gd name="T75" fmla="*/ 117 h 123"/>
                <a:gd name="T76" fmla="*/ 81 w 110"/>
                <a:gd name="T77" fmla="*/ 83 h 123"/>
                <a:gd name="T78" fmla="*/ 60 w 110"/>
                <a:gd name="T79" fmla="*/ 94 h 123"/>
                <a:gd name="T80" fmla="*/ 54 w 110"/>
                <a:gd name="T81" fmla="*/ 72 h 123"/>
                <a:gd name="T82" fmla="*/ 64 w 110"/>
                <a:gd name="T83" fmla="*/ 71 h 123"/>
                <a:gd name="T84" fmla="*/ 76 w 110"/>
                <a:gd name="T85" fmla="*/ 62 h 123"/>
                <a:gd name="T86" fmla="*/ 76 w 110"/>
                <a:gd name="T87" fmla="*/ 62 h 123"/>
                <a:gd name="T88" fmla="*/ 81 w 110"/>
                <a:gd name="T89" fmla="*/ 83 h 123"/>
                <a:gd name="T90" fmla="*/ 79 w 110"/>
                <a:gd name="T91" fmla="*/ 56 h 123"/>
                <a:gd name="T92" fmla="*/ 79 w 110"/>
                <a:gd name="T93" fmla="*/ 56 h 123"/>
                <a:gd name="T94" fmla="*/ 98 w 110"/>
                <a:gd name="T95" fmla="*/ 43 h 123"/>
                <a:gd name="T96" fmla="*/ 104 w 110"/>
                <a:gd name="T97" fmla="*/ 65 h 123"/>
                <a:gd name="T98" fmla="*/ 86 w 110"/>
                <a:gd name="T99" fmla="*/ 78 h 123"/>
                <a:gd name="T100" fmla="*/ 78 w 110"/>
                <a:gd name="T101" fmla="*/ 59 h 123"/>
                <a:gd name="T102" fmla="*/ 79 w 110"/>
                <a:gd name="T103" fmla="*/ 56 h 123"/>
                <a:gd name="T104" fmla="*/ 61 w 110"/>
                <a:gd name="T105" fmla="*/ 31 h 123"/>
                <a:gd name="T106" fmla="*/ 77 w 110"/>
                <a:gd name="T107" fmla="*/ 53 h 123"/>
                <a:gd name="T108" fmla="*/ 67 w 110"/>
                <a:gd name="T109" fmla="*/ 66 h 123"/>
                <a:gd name="T110" fmla="*/ 50 w 110"/>
                <a:gd name="T111" fmla="*/ 68 h 123"/>
                <a:gd name="T112" fmla="*/ 61 w 110"/>
                <a:gd name="T113" fmla="*/ 31 h 123"/>
                <a:gd name="T114" fmla="*/ 48 w 110"/>
                <a:gd name="T115" fmla="*/ 72 h 123"/>
                <a:gd name="T116" fmla="*/ 54 w 110"/>
                <a:gd name="T117" fmla="*/ 98 h 123"/>
                <a:gd name="T118" fmla="*/ 27 w 110"/>
                <a:gd name="T119" fmla="*/ 104 h 123"/>
                <a:gd name="T120" fmla="*/ 48 w 110"/>
                <a:gd name="T121" fmla="*/ 72 h 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0" h="123">
                  <a:moveTo>
                    <a:pt x="14" y="117"/>
                  </a:moveTo>
                  <a:cubicBezTo>
                    <a:pt x="18" y="114"/>
                    <a:pt x="21" y="111"/>
                    <a:pt x="24" y="108"/>
                  </a:cubicBezTo>
                  <a:cubicBezTo>
                    <a:pt x="27" y="112"/>
                    <a:pt x="28" y="117"/>
                    <a:pt x="27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2" y="118"/>
                    <a:pt x="31" y="114"/>
                    <a:pt x="29" y="110"/>
                  </a:cubicBezTo>
                  <a:cubicBezTo>
                    <a:pt x="36" y="112"/>
                    <a:pt x="45" y="109"/>
                    <a:pt x="51" y="105"/>
                  </a:cubicBezTo>
                  <a:cubicBezTo>
                    <a:pt x="54" y="111"/>
                    <a:pt x="56" y="117"/>
                    <a:pt x="54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9" y="117"/>
                    <a:pt x="57" y="110"/>
                    <a:pt x="54" y="104"/>
                  </a:cubicBezTo>
                  <a:cubicBezTo>
                    <a:pt x="54" y="103"/>
                    <a:pt x="55" y="103"/>
                    <a:pt x="55" y="102"/>
                  </a:cubicBezTo>
                  <a:cubicBezTo>
                    <a:pt x="57" y="101"/>
                    <a:pt x="58" y="99"/>
                    <a:pt x="59" y="97"/>
                  </a:cubicBezTo>
                  <a:cubicBezTo>
                    <a:pt x="65" y="100"/>
                    <a:pt x="73" y="96"/>
                    <a:pt x="78" y="92"/>
                  </a:cubicBezTo>
                  <a:cubicBezTo>
                    <a:pt x="83" y="98"/>
                    <a:pt x="82" y="106"/>
                    <a:pt x="79" y="113"/>
                  </a:cubicBezTo>
                  <a:cubicBezTo>
                    <a:pt x="77" y="117"/>
                    <a:pt x="72" y="120"/>
                    <a:pt x="68" y="121"/>
                  </a:cubicBezTo>
                  <a:cubicBezTo>
                    <a:pt x="65" y="123"/>
                    <a:pt x="61" y="122"/>
                    <a:pt x="57" y="123"/>
                  </a:cubicBezTo>
                  <a:cubicBezTo>
                    <a:pt x="73" y="123"/>
                    <a:pt x="73" y="123"/>
                    <a:pt x="73" y="123"/>
                  </a:cubicBezTo>
                  <a:cubicBezTo>
                    <a:pt x="76" y="121"/>
                    <a:pt x="79" y="118"/>
                    <a:pt x="82" y="115"/>
                  </a:cubicBezTo>
                  <a:cubicBezTo>
                    <a:pt x="87" y="107"/>
                    <a:pt x="86" y="96"/>
                    <a:pt x="80" y="89"/>
                  </a:cubicBezTo>
                  <a:cubicBezTo>
                    <a:pt x="82" y="87"/>
                    <a:pt x="83" y="86"/>
                    <a:pt x="84" y="84"/>
                  </a:cubicBezTo>
                  <a:cubicBezTo>
                    <a:pt x="84" y="83"/>
                    <a:pt x="85" y="82"/>
                    <a:pt x="85" y="81"/>
                  </a:cubicBezTo>
                  <a:cubicBezTo>
                    <a:pt x="94" y="82"/>
                    <a:pt x="103" y="75"/>
                    <a:pt x="106" y="67"/>
                  </a:cubicBezTo>
                  <a:cubicBezTo>
                    <a:pt x="110" y="57"/>
                    <a:pt x="107" y="47"/>
                    <a:pt x="99" y="41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9" y="40"/>
                    <a:pt x="99" y="39"/>
                    <a:pt x="100" y="38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36"/>
                    <a:pt x="97" y="37"/>
                    <a:pt x="97" y="37"/>
                  </a:cubicBezTo>
                  <a:cubicBezTo>
                    <a:pt x="95" y="46"/>
                    <a:pt x="87" y="50"/>
                    <a:pt x="80" y="53"/>
                  </a:cubicBezTo>
                  <a:cubicBezTo>
                    <a:pt x="81" y="42"/>
                    <a:pt x="76" y="34"/>
                    <a:pt x="66" y="30"/>
                  </a:cubicBezTo>
                  <a:cubicBezTo>
                    <a:pt x="73" y="29"/>
                    <a:pt x="79" y="26"/>
                    <a:pt x="82" y="21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6" y="24"/>
                    <a:pt x="69" y="27"/>
                    <a:pt x="62" y="27"/>
                  </a:cubicBezTo>
                  <a:cubicBezTo>
                    <a:pt x="64" y="19"/>
                    <a:pt x="65" y="12"/>
                    <a:pt x="66" y="4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1" y="8"/>
                    <a:pt x="60" y="15"/>
                    <a:pt x="59" y="23"/>
                  </a:cubicBezTo>
                  <a:cubicBezTo>
                    <a:pt x="53" y="54"/>
                    <a:pt x="41" y="84"/>
                    <a:pt x="19" y="107"/>
                  </a:cubicBezTo>
                  <a:cubicBezTo>
                    <a:pt x="13" y="113"/>
                    <a:pt x="7" y="118"/>
                    <a:pt x="0" y="123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9" y="121"/>
                    <a:pt x="12" y="119"/>
                    <a:pt x="14" y="117"/>
                  </a:cubicBezTo>
                  <a:close/>
                  <a:moveTo>
                    <a:pt x="81" y="83"/>
                  </a:moveTo>
                  <a:cubicBezTo>
                    <a:pt x="77" y="90"/>
                    <a:pt x="68" y="95"/>
                    <a:pt x="60" y="94"/>
                  </a:cubicBezTo>
                  <a:cubicBezTo>
                    <a:pt x="63" y="87"/>
                    <a:pt x="60" y="78"/>
                    <a:pt x="54" y="72"/>
                  </a:cubicBezTo>
                  <a:cubicBezTo>
                    <a:pt x="58" y="73"/>
                    <a:pt x="61" y="72"/>
                    <a:pt x="64" y="71"/>
                  </a:cubicBezTo>
                  <a:cubicBezTo>
                    <a:pt x="69" y="69"/>
                    <a:pt x="73" y="66"/>
                    <a:pt x="76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84" y="66"/>
                    <a:pt x="84" y="76"/>
                    <a:pt x="81" y="83"/>
                  </a:cubicBezTo>
                  <a:close/>
                  <a:moveTo>
                    <a:pt x="79" y="56"/>
                  </a:moveTo>
                  <a:cubicBezTo>
                    <a:pt x="79" y="56"/>
                    <a:pt x="79" y="56"/>
                    <a:pt x="79" y="56"/>
                  </a:cubicBezTo>
                  <a:cubicBezTo>
                    <a:pt x="87" y="55"/>
                    <a:pt x="94" y="50"/>
                    <a:pt x="98" y="43"/>
                  </a:cubicBezTo>
                  <a:cubicBezTo>
                    <a:pt x="104" y="49"/>
                    <a:pt x="106" y="57"/>
                    <a:pt x="104" y="65"/>
                  </a:cubicBezTo>
                  <a:cubicBezTo>
                    <a:pt x="101" y="73"/>
                    <a:pt x="94" y="77"/>
                    <a:pt x="86" y="78"/>
                  </a:cubicBezTo>
                  <a:cubicBezTo>
                    <a:pt x="87" y="71"/>
                    <a:pt x="85" y="63"/>
                    <a:pt x="78" y="59"/>
                  </a:cubicBezTo>
                  <a:cubicBezTo>
                    <a:pt x="78" y="58"/>
                    <a:pt x="79" y="57"/>
                    <a:pt x="79" y="56"/>
                  </a:cubicBezTo>
                  <a:close/>
                  <a:moveTo>
                    <a:pt x="61" y="31"/>
                  </a:moveTo>
                  <a:cubicBezTo>
                    <a:pt x="71" y="34"/>
                    <a:pt x="78" y="42"/>
                    <a:pt x="77" y="53"/>
                  </a:cubicBezTo>
                  <a:cubicBezTo>
                    <a:pt x="76" y="59"/>
                    <a:pt x="72" y="63"/>
                    <a:pt x="67" y="66"/>
                  </a:cubicBezTo>
                  <a:cubicBezTo>
                    <a:pt x="62" y="69"/>
                    <a:pt x="54" y="71"/>
                    <a:pt x="50" y="68"/>
                  </a:cubicBezTo>
                  <a:cubicBezTo>
                    <a:pt x="55" y="56"/>
                    <a:pt x="59" y="44"/>
                    <a:pt x="61" y="31"/>
                  </a:cubicBezTo>
                  <a:close/>
                  <a:moveTo>
                    <a:pt x="48" y="72"/>
                  </a:moveTo>
                  <a:cubicBezTo>
                    <a:pt x="58" y="77"/>
                    <a:pt x="60" y="89"/>
                    <a:pt x="54" y="98"/>
                  </a:cubicBezTo>
                  <a:cubicBezTo>
                    <a:pt x="50" y="105"/>
                    <a:pt x="34" y="111"/>
                    <a:pt x="27" y="104"/>
                  </a:cubicBezTo>
                  <a:cubicBezTo>
                    <a:pt x="36" y="94"/>
                    <a:pt x="42" y="83"/>
                    <a:pt x="48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4610" name="图片 460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2405" y="4016565"/>
            <a:ext cx="967500" cy="1102500"/>
          </a:xfrm>
          <a:prstGeom prst="rect">
            <a:avLst/>
          </a:prstGeom>
        </p:spPr>
      </p:pic>
      <p:pic>
        <p:nvPicPr>
          <p:cNvPr id="4611" name="图片 46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61995" y="4038945"/>
            <a:ext cx="866250" cy="1417500"/>
          </a:xfrm>
          <a:prstGeom prst="rect">
            <a:avLst/>
          </a:prstGeom>
        </p:spPr>
      </p:pic>
      <p:pic>
        <p:nvPicPr>
          <p:cNvPr id="4612" name="图片 46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5400000">
            <a:off x="8596995" y="5343945"/>
            <a:ext cx="596250" cy="1125000"/>
          </a:xfrm>
          <a:prstGeom prst="rect">
            <a:avLst/>
          </a:prstGeom>
        </p:spPr>
      </p:pic>
      <p:pic>
        <p:nvPicPr>
          <p:cNvPr id="4613" name="图片 461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0525" y="3195195"/>
            <a:ext cx="1552500" cy="1552500"/>
          </a:xfrm>
          <a:prstGeom prst="rect">
            <a:avLst/>
          </a:prstGeom>
        </p:spPr>
      </p:pic>
      <p:pic>
        <p:nvPicPr>
          <p:cNvPr id="4614" name="图片 461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370960" y="3769125"/>
            <a:ext cx="1878750" cy="675000"/>
          </a:xfrm>
          <a:prstGeom prst="rect">
            <a:avLst/>
          </a:prstGeom>
        </p:spPr>
      </p:pic>
      <p:pic>
        <p:nvPicPr>
          <p:cNvPr id="4615" name="图片 461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850250" y="3971445"/>
            <a:ext cx="663750" cy="1946250"/>
          </a:xfrm>
          <a:prstGeom prst="rect">
            <a:avLst/>
          </a:prstGeom>
        </p:spPr>
      </p:pic>
      <p:pic>
        <p:nvPicPr>
          <p:cNvPr id="4616" name="图片 461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198252" y="4214628"/>
            <a:ext cx="1901250" cy="1890000"/>
          </a:xfrm>
          <a:prstGeom prst="rect">
            <a:avLst/>
          </a:prstGeom>
        </p:spPr>
      </p:pic>
      <p:pic>
        <p:nvPicPr>
          <p:cNvPr id="4617" name="图片 461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90525" y="5085195"/>
            <a:ext cx="1181250" cy="1046250"/>
          </a:xfrm>
          <a:prstGeom prst="rect">
            <a:avLst/>
          </a:prstGeom>
        </p:spPr>
      </p:pic>
      <p:pic>
        <p:nvPicPr>
          <p:cNvPr id="4618" name="图片 461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961585" y="5085195"/>
            <a:ext cx="697500" cy="1046250"/>
          </a:xfrm>
          <a:prstGeom prst="rect">
            <a:avLst/>
          </a:prstGeom>
        </p:spPr>
      </p:pic>
    </p:spTree>
    <p:extLst>
      <p:ext uri="{BB962C8B-B14F-4D97-AF65-F5344CB8AC3E}">
        <p14:creationId val="3365213527"/>
      </p:ext>
    </p:extLst>
  </p:cSld>
  <p:clrMapOvr>
    <a:masterClrMapping/>
  </p:clrMapOvr>
  <p:transition spd="slow" advTm="1000">
    <p:push dir="u"/>
  </p:transition>
  <p:timing/>
</p:sld>
</file>

<file path=ppt/slides/slide31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021780"/>
            <a:ext cx="851460" cy="851460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5400000">
            <a:off x="-15240" y="0"/>
            <a:ext cx="851460" cy="851460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6200000">
            <a:off x="11355780" y="6006540"/>
            <a:ext cx="851460" cy="85146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00000">
            <a:off x="11340540" y="-21140"/>
            <a:ext cx="851460" cy="851460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1981200" y="2814663"/>
            <a:ext cx="396485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7200" b="1">
                <a:solidFill>
                  <a:srgbClr val="017F84"/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感谢聆听</a:t>
            </a:r>
          </a:p>
        </p:txBody>
      </p:sp>
      <p:sp>
        <p:nvSpPr>
          <p:cNvPr id="9" name="文本框 8"/>
          <p:cNvSpPr txBox="1"/>
          <p:nvPr/>
        </p:nvSpPr>
        <p:spPr>
          <a:xfrm>
            <a:off x="6345514" y="2814663"/>
            <a:ext cx="3890809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7200" b="1">
                <a:solidFill>
                  <a:srgbClr val="017F84"/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欢迎指正</a:t>
            </a: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62033" y="1761078"/>
            <a:ext cx="967500" cy="1102500"/>
          </a:xfrm>
          <a:prstGeom prst="rect">
            <a:avLst/>
          </a:prstGeom>
        </p:spPr>
      </p:pic>
      <p:sp>
        <p:nvSpPr>
          <p:cNvPr id="11" name="PA_文本框 24"/>
          <p:cNvSpPr txBox="1"/>
          <p:nvPr>
            <p:custDataLst>
              <p:tags r:id="rId4"/>
            </p:custDataLst>
          </p:nvPr>
        </p:nvSpPr>
        <p:spPr>
          <a:xfrm>
            <a:off x="4904809" y="3966078"/>
            <a:ext cx="1838965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zh-CN" altLang="en-US" sz="2400">
                <a:solidFill>
                  <a:srgbClr val="017F84"/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汇报人：</a:t>
            </a:r>
            <a:r>
              <a:rPr lang="en-US" altLang="zh-CN" sz="2400">
                <a:solidFill>
                  <a:srgbClr val="017F84"/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XXX</a:t>
            </a:r>
            <a:endParaRPr lang="zh-CN" altLang="en-US" sz="2400">
              <a:solidFill>
                <a:srgbClr val="017F84"/>
              </a:solidFill>
              <a:latin typeface="方正启体简体" panose="03000509000000000000" pitchFamily="65" charset="-122"/>
              <a:ea typeface="方正启体简体" panose="03000509000000000000" pitchFamily="65" charset="-122"/>
            </a:endParaRPr>
          </a:p>
        </p:txBody>
      </p:sp>
    </p:spTree>
    <p:extLst>
      <p:ext uri="{BB962C8B-B14F-4D97-AF65-F5344CB8AC3E}">
        <p14:creationId val="3600222340"/>
      </p:ext>
    </p:extLst>
  </p:cSld>
  <p:clrMapOvr>
    <a:masterClrMapping/>
  </p:clrMapOvr>
  <p:transition spd="slow" advTm="1000">
    <p:push dir="u"/>
  </p:transition>
  <p:timing/>
</p:sld>
</file>

<file path=ppt/slides/slide4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矩形 1"/>
          <p:cNvSpPr/>
          <p:nvPr/>
        </p:nvSpPr>
        <p:spPr>
          <a:xfrm>
            <a:off x="2853690" y="-93952"/>
            <a:ext cx="6470392" cy="6980526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  <a:effectLst>
            <a:outerShdw blurRad="50800" dist="25400" dir="8100000" algn="tr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文本框 5"/>
          <p:cNvSpPr txBox="1"/>
          <p:nvPr/>
        </p:nvSpPr>
        <p:spPr>
          <a:xfrm>
            <a:off x="4842391" y="4446761"/>
            <a:ext cx="24929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3022397" y="5121665"/>
            <a:ext cx="613297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民族</a:t>
            </a:r>
            <a:r>
              <a: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是指经长期历史发展而形成的稳定共同体，一群基于历史、文化、语言、宗教或行为与其它人群有所区别的群体</a:t>
            </a: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0886" y="1089137"/>
            <a:ext cx="6096000" cy="3086100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53690" y="6052118"/>
            <a:ext cx="851460" cy="851460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5400000">
            <a:off x="2838450" y="-7896"/>
            <a:ext cx="851460" cy="851460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8472622" y="6052118"/>
            <a:ext cx="851460" cy="851460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0800000">
            <a:off x="8471555" y="-41878"/>
            <a:ext cx="851460" cy="851460"/>
          </a:xfrm>
          <a:prstGeom prst="rect">
            <a:avLst/>
          </a:prstGeom>
        </p:spPr>
      </p:pic>
    </p:spTree>
    <p:extLst>
      <p:ext uri="{BB962C8B-B14F-4D97-AF65-F5344CB8AC3E}">
        <p14:creationId val="2088385020"/>
      </p:ext>
    </p:extLst>
  </p:cSld>
  <p:clrMapOvr>
    <a:masterClrMapping/>
  </p:clrMapOvr>
  <p:transition spd="slow" advTm="1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组合 1"/>
          <p:cNvGrpSpPr/>
          <p:nvPr/>
        </p:nvGrpSpPr>
        <p:grpSpPr>
          <a:xfrm>
            <a:off x="7249469" y="596250"/>
            <a:ext cx="3935468" cy="5484510"/>
            <a:chOff x="7249469" y="596250"/>
            <a:chExt cx="3935468" cy="5484510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33051" y="596250"/>
              <a:ext cx="3636645" cy="5342328"/>
            </a:xfrm>
            <a:prstGeom prst="rect">
              <a:avLst/>
            </a:prstGeom>
          </p:spPr>
        </p:pic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249469" y="5254702"/>
              <a:ext cx="3935468" cy="826058"/>
            </a:xfrm>
            <a:prstGeom prst="rect">
              <a:avLst/>
            </a:prstGeom>
            <a:effectLst>
              <a:outerShdw blurRad="50800" dist="25400" dir="8100000" algn="tr" rotWithShape="0">
                <a:prstClr val="black">
                  <a:alpha val="30000"/>
                </a:prstClr>
              </a:outerShdw>
            </a:effectLst>
          </p:spPr>
        </p:pic>
      </p:grpSp>
      <p:sp>
        <p:nvSpPr>
          <p:cNvPr id="7" name="文本框 6"/>
          <p:cNvSpPr txBox="1"/>
          <p:nvPr/>
        </p:nvSpPr>
        <p:spPr>
          <a:xfrm>
            <a:off x="2505432" y="2474993"/>
            <a:ext cx="24929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1706448" y="3121324"/>
            <a:ext cx="409095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民族</a:t>
            </a:r>
            <a:r>
              <a: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是指经长期历史发展而形成的稳定共同体，一群基于历史、文化、语言、宗教或行为与其它人群有所区别的群体</a:t>
            </a:r>
          </a:p>
        </p:txBody>
      </p:sp>
      <p:pic>
        <p:nvPicPr>
          <p:cNvPr id="9" name="图片 8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E1"/>
              </a:clrFrom>
              <a:clrTo>
                <a:srgbClr val="FFFFE1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268177" y="1144409"/>
            <a:ext cx="967500" cy="1102500"/>
          </a:xfrm>
          <a:prstGeom prst="rect">
            <a:avLst/>
          </a:prstGeom>
          <a:effectLst/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812552" y="4917202"/>
            <a:ext cx="1878750" cy="675000"/>
          </a:xfrm>
          <a:prstGeom prst="rect">
            <a:avLst/>
          </a:prstGeom>
          <a:effectLst/>
        </p:spPr>
      </p:pic>
    </p:spTree>
    <p:extLst>
      <p:ext uri="{BB962C8B-B14F-4D97-AF65-F5344CB8AC3E}">
        <p14:creationId val="3494919261"/>
      </p:ext>
    </p:extLst>
  </p:cSld>
  <p:clrMapOvr>
    <a:masterClrMapping/>
  </p:clrMapOvr>
  <p:transition spd="slow" advTm="1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组合 1"/>
          <p:cNvGrpSpPr/>
          <p:nvPr/>
        </p:nvGrpSpPr>
        <p:grpSpPr>
          <a:xfrm>
            <a:off x="2824279" y="1852962"/>
            <a:ext cx="2235401" cy="3115278"/>
            <a:chOff x="7249469" y="596250"/>
            <a:chExt cx="3935468" cy="5484510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33051" y="596250"/>
              <a:ext cx="3636645" cy="5342328"/>
            </a:xfrm>
            <a:prstGeom prst="rect">
              <a:avLst/>
            </a:prstGeom>
          </p:spPr>
        </p:pic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249469" y="5254702"/>
              <a:ext cx="3935468" cy="826058"/>
            </a:xfrm>
            <a:prstGeom prst="rect">
              <a:avLst/>
            </a:prstGeom>
            <a:effectLst>
              <a:outerShdw blurRad="50800" dist="25400" dir="8100000" algn="tr" rotWithShape="0">
                <a:prstClr val="black">
                  <a:alpha val="30000"/>
                </a:prstClr>
              </a:outerShdw>
            </a:effectLst>
          </p:spPr>
        </p:pic>
      </p:grpSp>
      <p:grpSp>
        <p:nvGrpSpPr>
          <p:cNvPr id="11" name="组合 10"/>
          <p:cNvGrpSpPr/>
          <p:nvPr/>
        </p:nvGrpSpPr>
        <p:grpSpPr>
          <a:xfrm>
            <a:off x="7157404" y="1852962"/>
            <a:ext cx="2235401" cy="3115278"/>
            <a:chOff x="7249469" y="596250"/>
            <a:chExt cx="3935468" cy="5484510"/>
          </a:xfrm>
        </p:grpSpPr>
        <p:pic>
          <p:nvPicPr>
            <p:cNvPr id="12" name="图片 1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33051" y="596250"/>
              <a:ext cx="3636645" cy="5342328"/>
            </a:xfrm>
            <a:prstGeom prst="rect">
              <a:avLst/>
            </a:prstGeom>
          </p:spPr>
        </p:pic>
        <p:pic>
          <p:nvPicPr>
            <p:cNvPr id="13" name="图片 1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249469" y="5254702"/>
              <a:ext cx="3935468" cy="826058"/>
            </a:xfrm>
            <a:prstGeom prst="rect">
              <a:avLst/>
            </a:prstGeom>
            <a:effectLst>
              <a:outerShdw blurRad="50800" dist="25400" dir="8100000" algn="tr" rotWithShape="0">
                <a:prstClr val="black">
                  <a:alpha val="30000"/>
                </a:prstClr>
              </a:outerShdw>
            </a:effectLst>
          </p:spPr>
        </p:pic>
      </p:grpSp>
      <p:sp>
        <p:nvSpPr>
          <p:cNvPr id="14" name="文本框 13"/>
          <p:cNvSpPr txBox="1"/>
          <p:nvPr/>
        </p:nvSpPr>
        <p:spPr>
          <a:xfrm>
            <a:off x="4717257" y="293975"/>
            <a:ext cx="275748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40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3017890" y="5091614"/>
            <a:ext cx="198002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2361768" y="5662008"/>
            <a:ext cx="329227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4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民族</a:t>
            </a: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是指经长期历史发展而形成的稳定共同体，一群基于历史、文化、语言、宗教或行为与其它人群有所区别的群体</a:t>
            </a:r>
          </a:p>
        </p:txBody>
      </p:sp>
      <p:sp>
        <p:nvSpPr>
          <p:cNvPr id="17" name="文本框 16"/>
          <p:cNvSpPr txBox="1"/>
          <p:nvPr/>
        </p:nvSpPr>
        <p:spPr>
          <a:xfrm>
            <a:off x="7399390" y="5091614"/>
            <a:ext cx="198002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>
                <a:latin typeface="方正启体简体" panose="03000509000000000000" pitchFamily="65" charset="-122"/>
                <a:ea typeface="方正启体简体" panose="03000509000000000000" pitchFamily="65" charset="-122"/>
              </a:rPr>
              <a:t>请输入标题</a:t>
            </a:r>
          </a:p>
        </p:txBody>
      </p:sp>
      <p:sp>
        <p:nvSpPr>
          <p:cNvPr id="18" name="文本框 17"/>
          <p:cNvSpPr txBox="1"/>
          <p:nvPr/>
        </p:nvSpPr>
        <p:spPr>
          <a:xfrm>
            <a:off x="6743268" y="5662008"/>
            <a:ext cx="329227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400" b="1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民族</a:t>
            </a: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是指经长期历史发展而形成的稳定共同体，一群基于历史、文化、语言、宗教或行为与其它人群有所区别的群体</a:t>
            </a:r>
          </a:p>
        </p:txBody>
      </p:sp>
    </p:spTree>
    <p:extLst>
      <p:ext uri="{BB962C8B-B14F-4D97-AF65-F5344CB8AC3E}">
        <p14:creationId val="2740603302"/>
      </p:ext>
    </p:extLst>
  </p:cSld>
  <p:clrMapOvr>
    <a:masterClrMapping/>
  </p:clrMapOvr>
  <p:transition spd="slow" advTm="1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  <p:bldP spid="17" grpId="0"/>
      <p:bldP spid="1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组合 1"/>
          <p:cNvGrpSpPr/>
          <p:nvPr/>
        </p:nvGrpSpPr>
        <p:grpSpPr>
          <a:xfrm>
            <a:off x="579120" y="548640"/>
            <a:ext cx="11003280" cy="5730240"/>
            <a:chOff x="579120" y="548640"/>
            <a:chExt cx="11003280" cy="5730240"/>
          </a:xfrm>
        </p:grpSpPr>
        <p:sp>
          <p:nvSpPr>
            <p:cNvPr id="4" name="矩形 3"/>
            <p:cNvSpPr/>
            <p:nvPr/>
          </p:nvSpPr>
          <p:spPr>
            <a:xfrm>
              <a:off x="594360" y="563880"/>
              <a:ext cx="10972800" cy="569976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25400" dir="8100000" algn="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94360" y="5427420"/>
              <a:ext cx="851460" cy="851460"/>
            </a:xfrm>
            <a:prstGeom prst="rect">
              <a:avLst/>
            </a:prstGeom>
          </p:spPr>
        </p:pic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5400000">
              <a:off x="579120" y="580110"/>
              <a:ext cx="851460" cy="851460"/>
            </a:xfrm>
            <a:prstGeom prst="rect">
              <a:avLst/>
            </a:prstGeom>
          </p:spPr>
        </p:pic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16200000">
              <a:off x="10730940" y="5412180"/>
              <a:ext cx="851460" cy="851460"/>
            </a:xfrm>
            <a:prstGeom prst="rect">
              <a:avLst/>
            </a:prstGeom>
          </p:spPr>
        </p:pic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10800000">
              <a:off x="10715700" y="548640"/>
              <a:ext cx="851460" cy="851460"/>
            </a:xfrm>
            <a:prstGeom prst="rect">
              <a:avLst/>
            </a:prstGeom>
          </p:spPr>
        </p:pic>
      </p:grpSp>
      <p:pic>
        <p:nvPicPr>
          <p:cNvPr id="9" name="图片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327" r="6342" b="4283"/>
          <a:stretch>
            <a:fillRect/>
          </a:stretch>
        </p:blipFill>
        <p:spPr>
          <a:xfrm>
            <a:off x="1569720" y="1434541"/>
            <a:ext cx="3380460" cy="2590799"/>
          </a:xfrm>
          <a:prstGeom prst="rect">
            <a:avLst/>
          </a:prstGeom>
        </p:spPr>
      </p:pic>
      <p:grpSp>
        <p:nvGrpSpPr>
          <p:cNvPr id="12" name="组合 11"/>
          <p:cNvGrpSpPr/>
          <p:nvPr/>
        </p:nvGrpSpPr>
        <p:grpSpPr>
          <a:xfrm>
            <a:off x="5424600" y="1945110"/>
            <a:ext cx="5489220" cy="1569661"/>
            <a:chOff x="5241720" y="2104199"/>
            <a:chExt cx="5489220" cy="1569661"/>
          </a:xfrm>
        </p:grpSpPr>
        <p:sp>
          <p:nvSpPr>
            <p:cNvPr id="10" name="文本框 9"/>
            <p:cNvSpPr txBox="1"/>
            <p:nvPr/>
          </p:nvSpPr>
          <p:spPr>
            <a:xfrm>
              <a:off x="5241720" y="2104199"/>
              <a:ext cx="249299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3600">
                  <a:solidFill>
                    <a:schemeClr val="tx1">
                      <a:lumMod val="85000"/>
                      <a:lumOff val="1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请输入标题</a:t>
              </a:r>
            </a:p>
          </p:txBody>
        </p:sp>
        <p:sp>
          <p:nvSpPr>
            <p:cNvPr id="11" name="文本框 10"/>
            <p:cNvSpPr txBox="1"/>
            <p:nvPr/>
          </p:nvSpPr>
          <p:spPr>
            <a:xfrm>
              <a:off x="5241720" y="2750530"/>
              <a:ext cx="548922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民族</a:t>
              </a:r>
              <a:r>
                <a: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是指经长期历史发展而形成的稳定共同体，一群基于历史、文化、语言、宗教或行为与其它人群有所区别的群体</a:t>
              </a:r>
            </a:p>
          </p:txBody>
        </p:sp>
      </p:grpSp>
      <p:sp>
        <p:nvSpPr>
          <p:cNvPr id="14" name="矩形 13"/>
          <p:cNvSpPr/>
          <p:nvPr/>
        </p:nvSpPr>
        <p:spPr>
          <a:xfrm>
            <a:off x="1430580" y="4470767"/>
            <a:ext cx="94965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zh-CN" altLang="en-US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中国自古以来是一个多民族国家。中华人民共和国成立后，经中央政府调查统计正式确认的民族共有</a:t>
            </a:r>
            <a:r>
              <a:rPr lang="en-US" altLang="zh-CN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56</a:t>
            </a:r>
            <a:r>
              <a:rPr lang="zh-CN" altLang="en-US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个，其他为未识别民族</a:t>
            </a:r>
            <a:r>
              <a:rPr lang="en-US" altLang="zh-CN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 </a:t>
            </a:r>
            <a:r>
              <a:rPr lang="zh-CN" altLang="en-US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。</a:t>
            </a:r>
            <a:r>
              <a:rPr lang="en-US" altLang="zh-CN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[</a:t>
            </a:r>
            <a:r>
              <a:rPr lang="zh-CN" altLang="en-US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据</a:t>
            </a:r>
            <a:r>
              <a:rPr lang="en-US" altLang="zh-CN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2010</a:t>
            </a:r>
            <a:r>
              <a:rPr lang="zh-CN" altLang="en-US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年第六次全国人口普查主要数据：其中汉族人口比重最大，约占全国人口总数的</a:t>
            </a:r>
            <a:r>
              <a:rPr lang="en-US" altLang="zh-CN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91.51%</a:t>
            </a:r>
            <a:r>
              <a:rPr lang="zh-CN" altLang="en-US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左右。其它</a:t>
            </a:r>
            <a:r>
              <a:rPr lang="en-US" altLang="zh-CN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55</a:t>
            </a:r>
            <a:r>
              <a:rPr lang="zh-CN" altLang="en-US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个民族总人口偏少，约占全国总人口的</a:t>
            </a:r>
            <a:r>
              <a:rPr lang="en-US" altLang="zh-CN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8.49%</a:t>
            </a:r>
            <a:r>
              <a:rPr lang="zh-CN" altLang="en-US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左右，故称其为少数民族。</a:t>
            </a:r>
            <a:r>
              <a:rPr lang="en-US" altLang="zh-CN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[3]  </a:t>
            </a:r>
            <a:r>
              <a:rPr lang="zh-CN" altLang="en-US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未识别民族人口为</a:t>
            </a:r>
            <a:r>
              <a:rPr lang="en-US" altLang="zh-CN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640101</a:t>
            </a:r>
            <a:r>
              <a:rPr lang="zh-CN" altLang="en-US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人。</a:t>
            </a:r>
          </a:p>
        </p:txBody>
      </p:sp>
    </p:spTree>
    <p:extLst>
      <p:ext uri="{BB962C8B-B14F-4D97-AF65-F5344CB8AC3E}">
        <p14:creationId val="2333859707"/>
      </p:ext>
    </p:extLst>
  </p:cSld>
  <p:clrMapOvr>
    <a:masterClrMapping/>
  </p:clrMapOvr>
  <p:transition spd="slow" advTm="1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5" name="组合 24"/>
          <p:cNvGrpSpPr/>
          <p:nvPr/>
        </p:nvGrpSpPr>
        <p:grpSpPr>
          <a:xfrm>
            <a:off x="5978714" y="676639"/>
            <a:ext cx="1509705" cy="5469780"/>
            <a:chOff x="2448062" y="687180"/>
            <a:chExt cx="1509705" cy="5469780"/>
          </a:xfrm>
        </p:grpSpPr>
        <p:grpSp>
          <p:nvGrpSpPr>
            <p:cNvPr id="17" name="组合 16"/>
            <p:cNvGrpSpPr/>
            <p:nvPr/>
          </p:nvGrpSpPr>
          <p:grpSpPr>
            <a:xfrm>
              <a:off x="2448062" y="687180"/>
              <a:ext cx="1509705" cy="5469780"/>
              <a:chOff x="2566994" y="687180"/>
              <a:chExt cx="1509705" cy="5469780"/>
            </a:xfrm>
          </p:grpSpPr>
          <p:sp>
            <p:nvSpPr>
              <p:cNvPr id="12" name="矩形 11"/>
              <p:cNvSpPr/>
              <p:nvPr/>
            </p:nvSpPr>
            <p:spPr>
              <a:xfrm>
                <a:off x="2566994" y="929640"/>
                <a:ext cx="1509705" cy="522732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25400" dir="8100000" algn="tr" rotWithShape="0">
                  <a:prstClr val="black">
                    <a:alpha val="3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pic>
            <p:nvPicPr>
              <p:cNvPr id="11" name="图片 10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2566994" y="687180"/>
                <a:ext cx="1509705" cy="2848500"/>
              </a:xfrm>
              <a:prstGeom prst="rect">
                <a:avLst/>
              </a:prstGeom>
            </p:spPr>
          </p:pic>
        </p:grpSp>
        <p:sp>
          <p:nvSpPr>
            <p:cNvPr id="18" name="文本框 17"/>
            <p:cNvSpPr txBox="1"/>
            <p:nvPr/>
          </p:nvSpPr>
          <p:spPr>
            <a:xfrm>
              <a:off x="2448062" y="3801759"/>
              <a:ext cx="141577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4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输入标题</a:t>
              </a:r>
            </a:p>
          </p:txBody>
        </p:sp>
        <p:sp>
          <p:nvSpPr>
            <p:cNvPr id="19" name="文本框 18"/>
            <p:cNvSpPr txBox="1"/>
            <p:nvPr/>
          </p:nvSpPr>
          <p:spPr>
            <a:xfrm>
              <a:off x="2448062" y="4384654"/>
              <a:ext cx="1415772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200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民族</a:t>
              </a:r>
              <a:r>
                <a:rPr lang="zh-CN" altLang="en-US" sz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是指经长期历史发展而形成的稳定共同体，一群基于历史、文化、语言、宗教或行为与其它人群有所区别的群体</a:t>
              </a: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8266754" y="687180"/>
            <a:ext cx="1509705" cy="5469780"/>
            <a:chOff x="8266754" y="687180"/>
            <a:chExt cx="1509705" cy="5469780"/>
          </a:xfrm>
        </p:grpSpPr>
        <p:grpSp>
          <p:nvGrpSpPr>
            <p:cNvPr id="16" name="组合 15"/>
            <p:cNvGrpSpPr/>
            <p:nvPr/>
          </p:nvGrpSpPr>
          <p:grpSpPr>
            <a:xfrm>
              <a:off x="8266754" y="687180"/>
              <a:ext cx="1509705" cy="5469780"/>
              <a:chOff x="6331274" y="687180"/>
              <a:chExt cx="1509705" cy="5469780"/>
            </a:xfrm>
          </p:grpSpPr>
          <p:sp>
            <p:nvSpPr>
              <p:cNvPr id="13" name="矩形 12"/>
              <p:cNvSpPr/>
              <p:nvPr/>
            </p:nvSpPr>
            <p:spPr>
              <a:xfrm>
                <a:off x="6331274" y="929640"/>
                <a:ext cx="1509705" cy="522732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25400" dir="8100000" algn="tr" rotWithShape="0">
                  <a:prstClr val="black">
                    <a:alpha val="3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pic>
            <p:nvPicPr>
              <p:cNvPr id="14" name="图片 13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6331274" y="687180"/>
                <a:ext cx="1509705" cy="2848500"/>
              </a:xfrm>
              <a:prstGeom prst="rect">
                <a:avLst/>
              </a:prstGeom>
            </p:spPr>
          </p:pic>
        </p:grpSp>
        <p:sp>
          <p:nvSpPr>
            <p:cNvPr id="20" name="文本框 19"/>
            <p:cNvSpPr txBox="1"/>
            <p:nvPr/>
          </p:nvSpPr>
          <p:spPr>
            <a:xfrm>
              <a:off x="8313720" y="3860499"/>
              <a:ext cx="141577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400" b="1">
                  <a:solidFill>
                    <a:schemeClr val="tx1">
                      <a:lumMod val="85000"/>
                      <a:lumOff val="1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输入标题</a:t>
              </a:r>
            </a:p>
          </p:txBody>
        </p:sp>
        <p:sp>
          <p:nvSpPr>
            <p:cNvPr id="21" name="文本框 20"/>
            <p:cNvSpPr txBox="1"/>
            <p:nvPr/>
          </p:nvSpPr>
          <p:spPr>
            <a:xfrm>
              <a:off x="8313720" y="4443394"/>
              <a:ext cx="1415772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200" b="1">
                  <a:solidFill>
                    <a:schemeClr val="tx1">
                      <a:lumMod val="85000"/>
                      <a:lumOff val="1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民族</a:t>
              </a:r>
              <a:r>
                <a:rPr lang="zh-CN" altLang="en-US" sz="1200">
                  <a:solidFill>
                    <a:schemeClr val="tx1">
                      <a:lumMod val="85000"/>
                      <a:lumOff val="1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是指经长期历史发展而形成的稳定共同体，一群基于历史、文化、语言、宗教或行为与其它人群有所区别的群体</a:t>
              </a: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264628" y="2036054"/>
            <a:ext cx="884212" cy="2862322"/>
            <a:chOff x="1264628" y="2036054"/>
            <a:chExt cx="884212" cy="2862322"/>
          </a:xfrm>
        </p:grpSpPr>
        <p:pic>
          <p:nvPicPr>
            <p:cNvPr id="24" name="图片 2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264628" y="2170871"/>
              <a:ext cx="884212" cy="2592689"/>
            </a:xfrm>
            <a:prstGeom prst="rect">
              <a:avLst/>
            </a:prstGeom>
          </p:spPr>
        </p:pic>
        <p:sp>
          <p:nvSpPr>
            <p:cNvPr id="22" name="文本框 21"/>
            <p:cNvSpPr txBox="1"/>
            <p:nvPr/>
          </p:nvSpPr>
          <p:spPr>
            <a:xfrm>
              <a:off x="1383569" y="2036054"/>
              <a:ext cx="646331" cy="286232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zh-CN" altLang="en-US" sz="3600">
                  <a:solidFill>
                    <a:schemeClr val="tx1">
                      <a:lumMod val="85000"/>
                      <a:lumOff val="1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请</a:t>
              </a:r>
              <a:endParaRPr lang="en-US" altLang="zh-CN" sz="3600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endParaRPr>
            </a:p>
            <a:p>
              <a:r>
                <a:rPr lang="zh-CN" altLang="en-US" sz="3600">
                  <a:solidFill>
                    <a:schemeClr val="tx1">
                      <a:lumMod val="85000"/>
                      <a:lumOff val="1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输</a:t>
              </a:r>
              <a:endParaRPr lang="en-US" altLang="zh-CN" sz="3600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endParaRPr>
            </a:p>
            <a:p>
              <a:r>
                <a:rPr lang="zh-CN" altLang="en-US" sz="3600">
                  <a:solidFill>
                    <a:schemeClr val="tx1">
                      <a:lumMod val="85000"/>
                      <a:lumOff val="1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入</a:t>
              </a:r>
              <a:endParaRPr lang="en-US" altLang="zh-CN" sz="3600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endParaRPr>
            </a:p>
            <a:p>
              <a:r>
                <a:rPr lang="zh-CN" altLang="en-US" sz="3600">
                  <a:solidFill>
                    <a:schemeClr val="tx1">
                      <a:lumMod val="85000"/>
                      <a:lumOff val="1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标</a:t>
              </a:r>
              <a:endParaRPr lang="en-US" altLang="zh-CN" sz="3600">
                <a:solidFill>
                  <a:schemeClr val="tx1">
                    <a:lumMod val="85000"/>
                    <a:lumOff val="1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endParaRPr>
            </a:p>
            <a:p>
              <a:r>
                <a:rPr lang="zh-CN" altLang="en-US" sz="3600">
                  <a:solidFill>
                    <a:schemeClr val="tx1">
                      <a:lumMod val="85000"/>
                      <a:lumOff val="1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题</a:t>
              </a:r>
            </a:p>
          </p:txBody>
        </p:sp>
      </p:grpSp>
      <p:sp>
        <p:nvSpPr>
          <p:cNvPr id="32" name="文本框 31"/>
          <p:cNvSpPr txBox="1"/>
          <p:nvPr/>
        </p:nvSpPr>
        <p:spPr>
          <a:xfrm>
            <a:off x="2404060" y="714290"/>
            <a:ext cx="2123658" cy="5438817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中国自古以来是一个多民族国家。中华人民共和国成立后，经中央政府调查统计正式确认的民族共有</a:t>
            </a:r>
            <a:r>
              <a:rPr lang="en-US" altLang="zh-CN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56</a:t>
            </a:r>
            <a:r>
              <a: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个，其他为未识别民族</a:t>
            </a:r>
            <a:r>
              <a:rPr lang="en-US" altLang="zh-CN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 </a:t>
            </a:r>
            <a:r>
              <a: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。</a:t>
            </a:r>
            <a:r>
              <a:rPr lang="en-US" altLang="zh-CN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[</a:t>
            </a:r>
            <a:r>
              <a: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据</a:t>
            </a:r>
            <a:r>
              <a:rPr lang="en-US" altLang="zh-CN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2010</a:t>
            </a:r>
            <a:r>
              <a: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年第六次全国人口普查主要数据：其中汉族人口比重最大，约占全国人口总数的</a:t>
            </a:r>
            <a:r>
              <a:rPr lang="en-US" altLang="zh-CN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91.51%</a:t>
            </a:r>
            <a:r>
              <a: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左右。其它</a:t>
            </a:r>
            <a:r>
              <a:rPr lang="en-US" altLang="zh-CN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55</a:t>
            </a:r>
            <a:r>
              <a: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个民族总人口偏少，约占全国总人口的</a:t>
            </a:r>
            <a:r>
              <a:rPr lang="en-US" altLang="zh-CN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8.49%</a:t>
            </a:r>
            <a:r>
              <a: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方正启体简体" panose="03000509000000000000" pitchFamily="65" charset="-122"/>
                <a:ea typeface="方正启体简体" panose="03000509000000000000" pitchFamily="65" charset="-122"/>
              </a:rPr>
              <a:t>左右</a:t>
            </a:r>
          </a:p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val="119964330"/>
      </p:ext>
    </p:extLst>
  </p:cSld>
  <p:clrMapOvr>
    <a:masterClrMapping/>
  </p:clrMapOvr>
  <p:transition spd="slow" advTm="1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2">
            <a:clrChange>
              <a:clrFrom>
                <a:srgbClr val="F7F8FC"/>
              </a:clrFrom>
              <a:clrTo>
                <a:srgbClr val="F7F8FC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1013460"/>
            <a:ext cx="2987040" cy="2987040"/>
          </a:xfrm>
          <a:prstGeom prst="rect">
            <a:avLst/>
          </a:prstGeom>
        </p:spPr>
      </p:pic>
      <p:grpSp>
        <p:nvGrpSpPr>
          <p:cNvPr id="5" name="组合 4"/>
          <p:cNvGrpSpPr/>
          <p:nvPr/>
        </p:nvGrpSpPr>
        <p:grpSpPr>
          <a:xfrm>
            <a:off x="806310" y="4154910"/>
            <a:ext cx="5530990" cy="1231106"/>
            <a:chOff x="5241720" y="2104199"/>
            <a:chExt cx="5530990" cy="1231106"/>
          </a:xfrm>
        </p:grpSpPr>
        <p:sp>
          <p:nvSpPr>
            <p:cNvPr id="6" name="文本框 5"/>
            <p:cNvSpPr txBox="1"/>
            <p:nvPr/>
          </p:nvSpPr>
          <p:spPr>
            <a:xfrm>
              <a:off x="5241720" y="2104199"/>
              <a:ext cx="249299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3600">
                  <a:solidFill>
                    <a:schemeClr val="tx1">
                      <a:lumMod val="85000"/>
                      <a:lumOff val="1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请输入标题</a:t>
              </a:r>
            </a:p>
          </p:txBody>
        </p:sp>
        <p:sp>
          <p:nvSpPr>
            <p:cNvPr id="7" name="文本框 6"/>
            <p:cNvSpPr txBox="1"/>
            <p:nvPr/>
          </p:nvSpPr>
          <p:spPr>
            <a:xfrm>
              <a:off x="5241720" y="2750530"/>
              <a:ext cx="553099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>
                  <a:solidFill>
                    <a:schemeClr val="tx1">
                      <a:lumMod val="85000"/>
                      <a:lumOff val="1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民族</a:t>
              </a:r>
              <a:r>
                <a:rPr lang="zh-CN" altLang="en-US" sz="1600">
                  <a:solidFill>
                    <a:schemeClr val="tx1">
                      <a:lumMod val="85000"/>
                      <a:lumOff val="1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是指经长期历史发展而形成的稳定共同体，一群基于历史、文化、语言、宗教或行为与其它人群有所区别的群体</a:t>
              </a: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6582270" y="992320"/>
            <a:ext cx="4802636" cy="4660381"/>
            <a:chOff x="6582270" y="992320"/>
            <a:chExt cx="4802636" cy="4660381"/>
          </a:xfrm>
        </p:grpSpPr>
        <p:sp>
          <p:nvSpPr>
            <p:cNvPr id="8" name="矩形 7"/>
            <p:cNvSpPr/>
            <p:nvPr/>
          </p:nvSpPr>
          <p:spPr>
            <a:xfrm>
              <a:off x="6604000" y="1013460"/>
              <a:ext cx="4724400" cy="461810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95000"/>
                </a:schemeClr>
              </a:solidFill>
            </a:ln>
            <a:effectLst>
              <a:outerShdw blurRad="50800" dist="25400" dir="8100000" algn="tr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文本框 8"/>
            <p:cNvSpPr txBox="1"/>
            <p:nvPr/>
          </p:nvSpPr>
          <p:spPr>
            <a:xfrm>
              <a:off x="7693526" y="2459307"/>
              <a:ext cx="249299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3600"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请输入标题</a:t>
              </a:r>
            </a:p>
          </p:txBody>
        </p:sp>
        <p:sp>
          <p:nvSpPr>
            <p:cNvPr id="10" name="文本框 9"/>
            <p:cNvSpPr txBox="1"/>
            <p:nvPr/>
          </p:nvSpPr>
          <p:spPr>
            <a:xfrm>
              <a:off x="6894542" y="3105638"/>
              <a:ext cx="4090958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民族</a:t>
              </a:r>
              <a:r>
                <a: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latin typeface="方正启体简体" panose="03000509000000000000" pitchFamily="65" charset="-122"/>
                  <a:ea typeface="方正启体简体" panose="03000509000000000000" pitchFamily="65" charset="-122"/>
                </a:rPr>
                <a:t>是指经长期历史发展而形成的稳定共同体，一群基于历史、文化、语言、宗教或行为与其它人群有所区别的群体</a:t>
              </a:r>
            </a:p>
          </p:txBody>
        </p:sp>
        <p:pic>
          <p:nvPicPr>
            <p:cNvPr id="11" name="图片 1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456271" y="1128723"/>
              <a:ext cx="967500" cy="1102500"/>
            </a:xfrm>
            <a:prstGeom prst="rect">
              <a:avLst/>
            </a:prstGeom>
          </p:spPr>
        </p:pic>
        <p:pic>
          <p:nvPicPr>
            <p:cNvPr id="12" name="图片 1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051446" y="4801241"/>
              <a:ext cx="1878750" cy="675000"/>
            </a:xfrm>
            <a:prstGeom prst="rect">
              <a:avLst/>
            </a:prstGeom>
          </p:spPr>
        </p:pic>
        <p:pic>
          <p:nvPicPr>
            <p:cNvPr id="13" name="图片 1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600266" y="4801241"/>
              <a:ext cx="851460" cy="851460"/>
            </a:xfrm>
            <a:prstGeom prst="rect">
              <a:avLst/>
            </a:prstGeom>
          </p:spPr>
        </p:pic>
        <p:pic>
          <p:nvPicPr>
            <p:cNvPr id="14" name="图片 1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5400000">
              <a:off x="6582270" y="1013460"/>
              <a:ext cx="851460" cy="851460"/>
            </a:xfrm>
            <a:prstGeom prst="rect">
              <a:avLst/>
            </a:prstGeom>
          </p:spPr>
        </p:pic>
        <p:pic>
          <p:nvPicPr>
            <p:cNvPr id="15" name="图片 1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6200000">
              <a:off x="10533446" y="4791054"/>
              <a:ext cx="851460" cy="851460"/>
            </a:xfrm>
            <a:prstGeom prst="rect">
              <a:avLst/>
            </a:prstGeom>
          </p:spPr>
        </p:pic>
        <p:pic>
          <p:nvPicPr>
            <p:cNvPr id="16" name="图片 1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0800000">
              <a:off x="10476982" y="992320"/>
              <a:ext cx="851460" cy="85146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val="1960443312"/>
      </p:ext>
    </p:extLst>
  </p:cSld>
  <p:clrMapOvr>
    <a:masterClrMapping/>
  </p:clrMapOvr>
  <p:transition spd="slow" advTm="1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p="http://schemas.openxmlformats.org/presentationml/2006/main">
  <p:tag name="PA" val="v3.0.1"/>
</p:tagLst>
</file>

<file path=ppt/tags/tag2.xml><?xml version="1.0" encoding="utf-8"?>
<p:tagLst xmlns:p="http://schemas.openxmlformats.org/presentationml/2006/main">
  <p:tag name="PA" val="v3.0.1"/>
</p:tagLst>
</file>

<file path=ppt/tags/tag3.xml><?xml version="1.0" encoding="utf-8"?>
<p:tagLst xmlns:p="http://schemas.openxmlformats.org/presentationml/2006/main">
  <p:tag name="PA" val="v3.0.1"/>
</p:tagLst>
</file>

<file path=ppt/tags/tag4.xml><?xml version="1.0" encoding="utf-8"?>
<p:tagLst xmlns:p="http://schemas.openxmlformats.org/presentationml/2006/main">
  <p:tag name="PA" val="v3.0.1"/>
</p:tagLst>
</file>

<file path=ppt/tags/tag5.xml><?xml version="1.0" encoding="utf-8"?>
<p:tagLst xmlns:p="http://schemas.openxmlformats.org/presentationml/2006/main">
  <p:tag name="PA" val="v3.0.1"/>
</p:tagLst>
</file>

<file path=ppt/tags/tag6.xml><?xml version="1.0" encoding="utf-8"?>
<p:tagLst xmlns:p="http://schemas.openxmlformats.org/presentationml/2006/main">
  <p:tag name="PA" val="v3.0.1"/>
</p:tagLst>
</file>

<file path=ppt/tags/tag7.xml><?xml version="1.0" encoding="utf-8"?>
<p:tagLst xmlns:p="http://schemas.openxmlformats.org/presentationml/2006/main">
  <p:tag name="PA" val="v3.0.1"/>
</p:tagLst>
</file>

<file path=ppt/tags/tag8.xml><?xml version="1.0" encoding="utf-8"?>
<p:tagLst xmlns:p="http://schemas.openxmlformats.org/presentationml/2006/main">
  <p:tag name="AS_NET" val="4.0.30319.42000"/>
  <p:tag name="AS_OS" val="Microsoft Windows NT 6.1.7601 Service Pack 1"/>
  <p:tag name="AS_RELEASE_DATE" val="2023.09.14"/>
  <p:tag name="AS_TITLE" val="Aspose.Slides for .NET 4.0 Client Profile"/>
  <p:tag name="AS_VERSION" val="23.9"/>
  <p:tag name="ISPRING_PLAYERS_CUSTOMIZATION" val="UEsDBBQAAgAIAESUV0cjtE77+wIAALAIAAAUAAAAdW5pdmVyc2FsL3BsYXllci54bWytVd9P2zAQfi7S/ofI79gtHQOqBMSQ0B7GhNSx7a0yiZt4TeLMdgjlr9/Zzu+lbEh7aJWc7/vufPfdxb96zlLviUnFRR6gBZ4jj+WhiHgeB+jh6+3xObq6fHfkFyndM+nxKEBlzg2ApsiLmAolLzSA76lOAtQzYGBGXiG5kFzvgfsUuNtIJ0v07mgGLrkKUKJ1sSKkqirMFSDyWIm0NCQKhyIjhWSK5ZpJ4tJAXoNd6b+j4ZeJnOh9wVQPWei3B65JWo5nxQck1RILGZOT+XxBftx9XocJy+gxz5WmeciQB5Wc2VI+0nB3J6IyZcrYZr5Lcs20NklY28zXK744zz0lwwA5h03GlKIxUzjNY0QclkyA/W1KVVLzqAGt4VU7XvNav4153zRutnOkcy7Kx5SrBI76kM46CfTJMKqf2etaBT00Cro1TMiT7FfJJYvs67dWjPMFcgFbxdk8sapCOICnWxpqIfc3AAMV1R3EbdOwaxq2oJYDt9HXHQVqbrtlVJeSNaWa+U88YuILlZIaWVxqWTKfjIw1lgzBPnFXrpvUNcRPdJae/kNvjN+oNT/Va52xgP/RmE9A1NaE5xF7vuXgo1kGNdUMim1sWBcpNjG7nFT5mPV0PTC5HOumwEU8TWXMYAwjqinp7OQQlEmqwCUs5QjbOzgITnicpPDTkwzj04M0GZW7SYbewUFwKsLdBLQ1t2Uk4zqOxNQqyCcT68QPS6VFxl+sPAd7Rq+sDl8buebouuDtwdn8j1EcxGgGc4smVpd56u2r5vDezKlWnc+mcJaBWmEemC4L59XMQlmMfCK2pWWqb/o5NfuwBx3lPDUd01zfQe+iWvMX5lU8Ml+6xdLUJGFGMwH6cL7sMUA/YbsMwlvToYhbkTd1wJjYN/dvK9ps+bp1ruuHOuxDDZ84qxzGzdRHUEcsRZlHox7iovuIqBR22rVk1EvZFm60OAGRiiJA7+GhvvPF6UV35bPFRYO1ed27wC6XN6z0OuFOQaTWdXsRv94N8PgbUEsDBBQAAgAIABauLUoIw/En9EMAAF14AAAXAAAAdW5pdmVyc2FsL3VuaXZlcnNhbC5wbmftfXk803/8uGuSHBM+uUc6kELKkWOLSp8uiqJPMVmOckzJbWYlVFgnciZFJxZNchaZcozKOW0iphhmbGOz/TZd6qPPtz9+f3wf30c9HlHb+/V6Pe/z9Xq9z9ntsZEUVxIXEBCQ/Hv7ln0CAiIAAQGhc2KivE9qDl2k8H4JBuyzsRLIb1b5yPuPiOfm3ZsFBDDoJewjvCcFFvtvPxggICBVw/8riIPfOSogEDzx95bNDiEulHfUgg2eB43HObvZgmzBFbMAWZ/4qhSyMUwt8nWu1RZM9OU70peVbm2PipYDnLNciQLe27jZK0FySPb0gUNxglYvXp9fe7a9r9KFjCioDM4rMyvraB69Hj4YcPlKnkWZoVlAk6dn81TFWEZAR+70zDQeWRk61eZoXFA+8aqNYYucsScdrxYQltCf9wOCE32EQ0eCZzj04Xx2VoidmLrIkShBUQXX7z9cu0RvcvEF9+16H3e4yIqdSp8JqVnHkhxmbqqcP5f+Y1S9YN9wPnc6iysjJiYyfwr+D6frqHrh0QmM4Lk3b89dmTJ48QMojSTIB8Hg2RFP8BXRh7qSE4Pp3LQ3Bifj58/S2yO6XPrJcI+e26y64U+Y6NsKW6EUm5fGgZdR2woi2yQSFdXSdqbXq3BDM3X1ToxUxMDw3x72P8Z/2Cgz9XlglpgKNxDE3QkVKVeDf52w+qnkrqXi5szeM2l01k7ozOVLo7LPY3ZuOAtldXcY1YyBOOOxFzIygKywIY7F9Icrjo+n6SVViLVTT2qpaMYw2ZJR+pC1DEya6uwEaLabBb5zOxRDTmFzPwUNRqbDwnHHP1ADoadUkbisL7gNerhetutdCw9tGHQeC+sYrnpSRcsY6+l5cqL/U7ifWU8N/fBNbXYOeCZnd7RxK7uuKoszmWdMLTILHm0cTEFMXMlKf/AsHmF26+AskVEZvD/2dqwQNTNh7IjdUi4IzBMWWNdd8MzrGCF4OIGQj/W9Z9erQiDUmNYZzbhHf6OvuuSuv8QllFFe64jUxODDG9OrVReN7suuLvw7EaKuRC1VKbBWnrbGMloCt+5erm56NIMc1rwyEbmhhspRSSzGcT37nbuqAoy7FMUcsL6E9WQi8S72TViiWey95DCDr6yKVTY5pAVcpJGaqNB6gZvo3/sQjhhu0zoaYdN/aZGO2gUuHte9bUA2i1k7DMYrLi7tGV82o2IRj8sJDelFLcpPSuhIyHKvuQJuUM956ks+HXQu1//QFRXJE2xz+hpPYMRkDqhi5mC0ObWIOcb2E84K0c1S5tbFhbev/kRcl1wk43ZdTONkkpWZfbbzqpoLiOFzvsdKAkN8umcTuBw2GcydMXoxzCUjOeQ0ul67TEHGcMLAOpnUw31MXLg68VCNouB05TGk2tj9CHhduDbpDZVzjvyCZd7RUbm6P+QFjRaCCwiwoMIr8SUPPTvCvR21gEVXsA/N2gOGTG8524y8yQYZm3aEVodJV128e+2fb0QJFL5yVoiCW3TzWBy0MEejPmZdKgd7zkf4TIiucnR6pUqCla5y1ZCn7FL0i01F10FLABOlmEwfdoDyenUx82u+Zquf8oSztbfOk5xjNK2acFItVkLgZvYFXA69VcWGpsJS43rkqKLd/YHoWRqYSxt+b6VLSizHwUozIxKYB3WXEWTR7r6EbZyLUx+wfmZGBCtU52gn2muy/7GhiJf13RDdT5dZqugXQYxINq3iTaVNvwkuXCNtshPHHAspGORsS4B1RehyzJ6XvA9f/0mu4TFqT1lmBLjOIM49dth0lVz9uAaJgKnsLHBiZJMv0iOABaosh1mxF6a+TsGzbnlBx3FfVdPHWP+YFrBqO06vn6qaE2D6OilhC/tRJmm6x+dV/7Lx9zbA5RJx5MeL9DhgoVhml5PWRXwDdCJ2+HzHfT+C6WZnHTkvm7H+qpxQvAxHZRo/G59rqga3jva69ehIc7ichI1jP9WrvXvgJhWfNv1YMkRUkocqZqr4yHONbAir9RxOLXxkahs4MpNQTMkRUTw+ycdX9ohLuSMM2UfyGY+VPGE01lVdkg0JB51Pb7qyO7Rdm3iB+g/FVB0vW9psPeqJ8c2FsH2YBrfF1N2QUhaxRwuBeGPraj0JcgTykDH0q7Uy5jPc1xpUxS7JOT29E0mMKJw1tvGEXWeHbGYHs92IkSrqS5aBG2LcdeXqFUUxI/nHcG2+ZmRUuYNW4VhduIx4sWR4jEio5wzbWOnTna3Ri01XgtM4zFBzvW2E2IatwiYRCSGRkREa3DLVY5YeFjX9hunaLaPhHPmY4s4YoRp8TwkIY5KM2qnCjRjbYpgx1sY0TtxpZq9OjDV9aEmyrrku5Ks64QKgjGRFcAcqxLsZyLclkkp1x5+ukVMQPU9pEiPQIA+QHaYrPI0/4NJ6pF8AwhtzcIpffAdqpYLJTi3g2XOimjaDARsqVVENl3AqJ+KRNE/T0wqaCBlg8dnEwEF84mLATYxis1zcoHokFT2lUuZLNmcme4nj/MqNfToDciFlpL1FYsJu0eC0EeZBlTG2yWYRgKLKh0eYXcQc185TY+KARGe8XDbEhzyuJmRg39vDkOfZYDjJjEoKhaIjwB7j7c2NLxlDPEEpEuxGr/IJ5w7gLPZIAtzeWduEyr6wxmuYXllJN8Dez3h5qpnxNJC19fR3f/NUMn2tXD1+YtDrUPxSrGQkYcUWWovRiOmrlOF6KLM/eYqeKYRJVAE04ia4sZrna9IyJce0/UewGbRq55va5kZy9SzRD3JjYkJu2yAbXk57sieIAtM9IXvMqyqorubGHO5FO3VPFYd2w61awOE4AXVJXFCtjVbSKVtUJ66caxMZfyND++IbTlEm1fIl0PeQISlGcjrvb1jXe5YeqYCqBt4o10knqhHtXXl8KDGmV0gaxDAUTMisd09nl393jf4Zoqt4dBYk0UN7mVvNwB0gNNn5FS3XrbSf6sTqWNQtimAmC3bLPPPRPfkUXu5iqaZR4z9ZWHEhrNzFLyCQ0BzYu05GfItvdxVQvyf5zkv/aDDYFoSyYsmgnIzgS1MY2l4WxcjH6qkjEe98CwzY9VZsZIwk7oHnEzCFI8WwwGqWGGMfvhtjcukFmhLeJ6WEk004lHAjIozKNSVo2rwKeGtOSjM9s5r4JhSc6IusUPdWfGbLCuUixqqs4Z9KKAhVQqn3O2pnZcD2Q7Fs75XTHX9LleKemSZWBc7cnhceXObjua70mXfIQ5459L4DK2ANMcvEJo93BBU1fCXHpCdEa7xK81zAmfva6SSD0lsyOOQ7HPdye/lf3t8DCivB7OoRq0uPs1KihfY0eiOlO5Fj3xc6KRotxH+iUUIMsC5Y6BRmr/e3SAf1WBko3vhA47DZdtbYrcYfopTDzVF2EC3X3J+CsOodkmKAA2G9K+HJO4lv/3moOD/4yp9b65z6wkPIqfu61i3W+eFLf1M++FFbLv4Uxt3mzbTGYvxyScNK+PGH7T9ET47CwQhaGqmHeUBY9KfArZ1HMHU5GXGDHyOuB2+j7FxvL3IRelIp0mIQ3PgD0F78IRfF1i88xEpL4+iPsSFQXAyw4vQPGAoIr9moLuf0EZUstkNE8UeQ/osiK08v3fwTCtk8qi+v/5Hohft4IeA1tZBzN36m03+CvlxL5hvoM4bjk29s4ZlIznTTTr2KYuptIZ0bQifWxQVYpSvfI5/iLXsjPu9888nZWaG+FFOPLzJQheIFPIfSHF1Cty67xR8BvwdJV+5T2WvquAQQLbTSRN4nqZQDXaUijPsiUZGSbCYO3C5+N0r8TnWzeK3pzZOJy3gU2+Gv06n7ZkxPIzED9tmDVk8ptyyZe8wJoEM+zkdc6zsiLSgUxqO6n7ekjrrcUO9RF9PtvJWOEg38Jb5bPK9gBwjAwfWB0DXa1etCp0U055FBVUHBW9Q8nw+0FUpqz+C1M0cVNWW/f9+tKm8nKK9wHzLwz5HcKPVn82gOWSRalyqIvs+DjUeWM1dCB9QP1s37PirIBsBbuE7HrvRAirb6dv31/w23wbzvb7zbKyhvh8KIO+TLe4iLLY2fx7hTrq4PFMef8FblEWyTyXVHqcvu87//jq732d9CV/gPun/Q/V+L7syd6gt6lU9KESz6YCVrtGymkpwZbhRMQjAeVMLSTrLcDsHSEGtzFqaH07aGRyMVcYMzg01pReICUotXuKUBhBsKtReCszA+yb0r/MRw+8NRIZSEpBsBMQVFvXr8fJfg5tOXvltUlJTEJClfFyk9yNyLsvYQrw1wI6yBoi1nvNwNGtLvLkx6z08aD4Kei6t0R+GnQnFJy4VQncugtLsLc2LwTVDnZWf5FO8i5FCQasBRQyBQXMX+MQ3sqNXy7GX5yYu6sHneppdNiXY0eSxUljr2pIabYRa8x3n2ZQOY1mjoiFQ80hGkNiPkq64uZ1J8PDnUZcH11r3ZF3LNXsf/eBHilTeoaESbYCohEi2Ec+Cw8fLip/zXF6isaFCY57FMkGbv5fc8rNZuot8tQDROtFF6/hITAyTeZU9nHVpQQGglsi7v34o7pFHsoYzOgTWE0jV8pA7N0iyhCyJV/jD6se1e1I4iixfDamWJsJIAKB8J7AwZEbkgEs2EHU4sOXkTbFdm38Y1wyYeZjghwWzIgFg6XDEbsmg17dXmR/Hz2Uh7LNNuvh+QeAybF9b0KkzqXbP11wHXF+R6ekFC4eBdHX+vIou24f0dAfVBako8rO/ZvDdvWLyQ8KbnnS1s117jv73IYoA3YCM2AyfCE49Pe03wJxcUVxPbJUce2h9wfdCVOfF4z8GOSoq5EY9M6SdX5EIPLEQm1xn6M6W8fMhYNmQl78FdD4eKp/YvpGW9xQeevU6+w3uwOp8CYk2vPD68Uer+gqpefWQtytPZk+e4Ow4iClTl7xxe0ygHXHG116HwYJ2e4TeSv4tK8uTI8yJDrsJaxJI1ZKd/++bbxoY7O8HZ1UsT3Uisb7bh7upPx/OCviqdnDCiRGe4Myy7elMiLZ3x6GSloT3kous8JG8ICwf4bfEhcB/ywX94qCRotKYyTXITh3b3OwJii74jENEtdejRfaGKWCEM9JprVNy0w42TD/X/PSvtmJnPy8vWqB36kNqIhW2Xfha2JknXQs7ESEHdzfIrLebrwtCX9WLselPm1oIsyChL39i1B3dq+XvNrbWwFZ0uVsUe3Z1drfFMQGY+bvOZM7cW1s5V93+Cp87OFfo/4PWAl23JSwANsn5hmfkwmxrJPeGZXp/z9KEctN8ozwI/JMX6feBxgVjIzm4IJU6vWXABf07Q8zXp/6Ccm4L0wGAPLsG1N2XAnFH+C5BDDy32zropVLGBm9csV/+Pu77+VsoDWOrCTmHXm/VODaZr/GmDTRn2NLKaQi3WsXK5wvjG/0Kkaz8qFhT5hGCnjn3nyOXJ7QJ2bajK+SBHrZzZdyFN2djv1DKJWiMclvWpamHnwn8ap7YlAMGdZQTLStRixUWSYPYLct/U94IFzwmaOAJ0OsQNASKLt80L0Dfp++eveh62HwJIshdc0FQNFK+lbwE49B7+BfVKU8WG9wvKO+3hKa1qeuOaRS/Xz18g6Q22U5bngQP2L6wH5OPLHzjyggrThanitIfgZstz/s37F/aG6ffPFbrwph/4hej/Qf4/kXdLGEbQuzyNg0d7Qt8wlI5T+y7ouVCC2WWUNSA0TgpBVPrU3mApvpAiTL6+OlmYIQ1mjw+Olo1FvmEkKBsb4c1pjbrBGtjQ8wVeM2Ol5MwmCqGkJH+dC5kfPoXpHpd7Vo0tYIaaj3q7/IKk5f+gK0tWWaOC9G4eTPQwURo0jdzdFUV6GugdwNO5h2WKz+pz0JZhU52V13n+zFSn62rzAC/sWSdwrRi3fpvsN/K4K6Z4LnlNPuC7BOBmq4ZkU++3jqWsBYIM4gZNIv/C42VoTGMOuKo/dFr+mZXuFbRk3lAJ+sV2BCtEV3b4lXt/IG1NiXHWFUlWPiWu4xyiHhdro612YdanxKKjK2Y5ZfhFP2VT0QFKJc5ywNuj8CK6hNXeXmS7mfbu06tQKC/p1br9Ny/1PNiutyoxr//lZwPqLtlYIvkR3hB0Vqi1fvDqtBcH9ta8Eia6ecOzrl3gyRZrxya4ZWYTIr6ShOTOOqIHHpyJ0FUa9HrSj3Gy5JhlpkGnT8Q4eZqvVsO7uiqIx/valAf5BbOUKJfO+6pGrtDwANZiHxOuHtnus3PdFRax2SWu4yUOZkF1ityicfzi4+MMZD6obch2kkvqexV6kAckUHy+rbpB3ubuRyAadVG8wjf0mT60zMOV5Hxs9ZHOe+cpC2IpJIz7T4LzenFPCTFm7YRIDzCnzPd1f+l0F+dwcPsJH7M+qlcjA7FVYCmBmDiJM8KyCH5Q5X2161vHPbV4q3sa187Art/B+UPdpulEQACtlUb/ZmPXpT2/XxL2pQ9VrSI52XOn0ZdgKBc3WDqbmOVpX0UxpLWK4GgEdQ2r0z7EgCBIfKqNvflhx2b9+oGAQYjRLGX3bMzuADMdZH2QhKegBHoz0V/fZhgWTgDefJcroR8zXO/b/dej2kqPOxc3eicH256mla/RIa9bQC8y/3LL8H43RUVhcjem9iig4NYo5hidRus6jAuArbDkTh5pFlFYl7a5enwPF5ZdXUnpbI+Gm72m4ABu198jBLrR+3zKWo8oi3+IP/ees/WGutyTHtaubxpaPK8ketL3xQT0rpJ4cfAgXufF1Wlms/LHx20XPEw8JD9sZ43XRRoAwDaf0IsBdB6rOdnZkPKgxgP1yJImkXo0WAK+q7NZTSFSTqNd1lDm5ODWRiWFyPQjhPUNycEciwcLatc04dxUudVGuXplAQ/NLGM2IZAURfeIDAVFsbdvZl1nWYMtLyIxrqQgFVleckHrl6bMSu2zUnbYYg8iYWapqg0Du1BsLSsC00bhMsgmbmYL82LR8uV2nUE5NVNi5qTMBU0FL3h1IqWWICIjnc56MWOzMGjy0RtAyRMbnlKuspxWbaPS9BYXZw2j60yVBugFEsXBJHTHcS64nWD0qdWfDN2sQEh08mPujXK2MfUwrQ2LLVJYf7jeV8mPWxhDLZcQn8hcRNm9rD/wpss05ryvRu3Mij1VuAW9ZkolonAbz2De3r+wwTzWdGGWZzBTKoX+DP8z/M/wP8P/DF94eO/tZJd//uG6IXnh6aoHkHTNLxHmXL2d2iDxdS4747mqvks45fHiQ2L39/Fi5R2Avh4gOe6V6QF+lPTsrmvRrtlkgcf2Zl/mFhO2tZh6OziQDHXZAYKB+QvcgaTL9vXYVewR48XZ7ub7TyXRdkr+uGFFeq5LYxe1cJdmX2norZOJZ/p/aEN0HPuv5gRn0xWtgrWL3X+YcfDIf/YzdIzRDs0n/FV+2GazSZIP9c9tFNQ1JaD4g8lqqOfSgccrs39svphL/NeQnQODl16ZSiUK/9AMy/uvxgxzeNfNcuyKq18nu6PMpJdUVYS+P7vMSK9i8nVbSYHxgd42RyiiwmhvHpJVgjQr7UL0nVttlDU74mksbcnsHZTm9EobMYjhY25VMO6EGd2U/o71mBNJyQ7iU97Y9HtBbLXozZdTgRGAyJk3WX6ZkTMfL9PQSHb/BUkBqcXGxNnRYPhNUYsNJVjMXy68+K9UQMBFON/vU90XoHcajFeMIcaYfp1LCxxvLJWobYyyViJvNF/tIak7UHEUTAxx5je4yksV58VswN0PC97oAEFrme0llYEXGeiID5pCqGe4FZXjZ/VUHMx2B0OPPLC7cWZJlPF+KFwH10B1+0LUAAWTh6rYUwfULU8bBEWoISb3oqqTWKtqbRbXHSdTOc3IOeyM5pf7iqfe7O+9m5fZ7R350VjWfKBfqgROCqoc6o04sctEU86pU9BisDfcD6mdCRtM+dzoK3QRfvO4tl2O4dk55XK+jJL1eoMeoovpdJbW8qjZem6JjT8sMfFmvzrnan9+XRAF6dt70a5/GMp9GrBtETneukY5u/q01GD2one0pGsjppmJqz+PHNbXd97ps3svyhmkETIWTvLO5SGyuPgICg3UHU7X5AX726fnx7l2vgNZvOyvKcMsOL+yv4pQsAwaQf1E5udwxCxcf2miL7cubCIwpqA13yS5KUuSi+zAMyrolR0ExyJyZvjo7tH7xgrs3kXgJ+eOTY2F4sOJQK2RmdANndLm49Vt66mqeO+0UTomYg8Lbq5W8JiCYR8sW1sz9YILWq/p2hHQl7nkef2AiPBc8kb0bwitMU1KXPmFCA6SKsritV6jFoyeolJe6kgan22xlq6ovOeF7afy/j8meR/EMVcD5efNckM4NdLgiKl0ZnCH47oraDLXxpAYSQkjYn07GWGs438hM/1DdO8hY/Str63OipiQbArilDvD2QwaHszN3X3B9+U2TgOUM0GsUUXjwuiIAe9tAuOzY0jubtvZRk/LgH36QIbLnX+wPeXNZ+YYZTifUYmLAcuBcaKbrFBeqTQz69M+z6UlAX3TpYnKxn6HH7LaHx4q4OpuG7ZdDHArc8M+09dV4CDL9KZJGOm2grysyBlJer/t6P5tLYTrf/kK6EsA3LZBIhEDa6BdWwJApK5izzvA4XrcSVUqnKPrKVz7dLlrfVYJd9AnSkJ9AhOSwAybHkgu8FjjQDdOOheu5zVKbutxRMfyBR0y1fuPnyJ8H671xBe7jdL3H3LcMNTFBnOY/XAnXQ5YacZrpH+4xe6G89/NSgpG/XnRQpjdFIkYZ0OA1MNn2XhvsBVw847Hm/2sUV7jARY1duppXDGRGNCyuFUWlTEJYc1KcUiC+8lcSHldPqWZvEW/xXK1+YuTNei1KkXcE2MAcq57ehq/vQz3mF+3UOkeGtRF+bBjGwa2I4mrey+ipdPN5Op9X7GER8QB2HeHelue+oS7sGROLwJFjH+wU7cZCDgeqSxeXCSCTWghi3E00eYTMRSFJYDlXgrEQ+pps0wTqxhJ0xz1zPBXEigjkzjFFadRnDP8ms4yAXgxh+SVmA37ahnzlEyKp5tkWO8RQieng24heRngSVFrP5oBQ86keF1Z5jKQRhwYE9yoNT1e2sW2UQDuDomwsSbGCFEsBLAV7fmDSF25TiyUMoISE2s+YYvqjO3Ms3c+xJnBJ8yJx/r54iHlGxnOYypptIrLuY82OgoBcjOgikt3Wdirt4NAGiYDOcKtKiVNyPhJnGPElt6lvGzyulANWrnWJ9pI/Q7RCeMMF9FRYg3DR2xNRec0JU/FtYE+KxrIVgF/oel24dgYoS4HaThxWQOuiT0RKTxNFiOPU1Gd2PJlVpFXXQ9p+XtJJoYS8UgObTf7XIW2h/jRKxkJwZHp6tzDR/w6sB7mwtG2kRNXbBARriOZQgZvXJ80i+n2eTM7lupsjIO8CL03RrtqB9Hq3d04v2YMU3pH1xMpbngBlVCIETAVJxF19bJKKPjZjP5tZ0oTTBve7zNWauxQNWrCGeFqlMWluIddYwRCSVFikhN46TrvFzipvjXgoJZKTiduEf2sEAY63Vbp0uwR58HpRKhagoXkeS5N4LTUuuXEO4iqvapgHPqL8eLvdNrbqChoDCf2bNEEcQeztH2Eo3wmDHW9uEhCFkt5CeBRNpyrWuYIKYOXZhA8xEcOMQymFC0Zb2VoR7SACQGJdThvd94/Qs0uqCd5o7cSb4yn2Ll2RJKha3hWIy9GozTD1pwanVnYn9myC5UonQmVYp/87vBx1Zjd8AjzG77jRR/RWdJVMZqTrSnwJSJupcw3KAwRez0hC5cx1E8mVNLwkoOw6ZkaLjoLNzwaRqwMBB3Kok8bWCFfxYUSwTdmZZGhOc98kTMFkhJuZn0w0TKOuasIAJN4xBWIx9sdIVRNszsT07MvslQ2P3NAQd5S+kHcJ3Y3+iv3abVQn9F2VodFLvZ/oPp1z4zJ7Y+PR0IAuT6XbRcrhB2m83xpwfenG1BQqW+aOKWgAPe26L8qnj4jc1otbVq7xNTjvAloKtRyKd/Bhs53sP47ary7anRaiPHwVzGhksPnWav4MQrwlL8BdRuFlvDpianf1/K706Hhg3kOvXjOCH7P05JqpVSuM4s5Glx1CNx5DOyVC8lb1KwnGmnwfU+Me+9Vj45HsftdSVmMQwE1yKFK5PslUKDEqU6oOGCTuVekoFOHnkBiSX/TFwYcqe5w1xnnMKpIPiju7AWhWFFBCi0i+gY+4BpPTNWbYPNrHu7/uBUsRa4rfA08NMgVXQzlznRk2G4yySo+UmR3o0jY49YN/GTTiYCerwGbg3D3VIND7zQ5a5m4nKf4Fi1/Ft03G+Jpkct/POjTi9qJSI1v27pnNvhfT+q8vwXAYaK5Tvp2EqJqEeObvz0+uJxI3trz8+z7e1+uzpITl7MWBGkMjR1ezffNEz/UoEqTOtfcjRKf3IdKdgk7JgsKDZ35mNdAPsE3aVH29u4NjOR2U49ExS8CKSE5+fpW5x5ewN7g2HvN0aUrYvgQSQfAD4ohixOhDuybz79Fiu3VAwSJgjtCOi32gEh2Pyg5zIy/uUYEpyeYPLsSUtGW9gWMsON7fO6L36me4vew+DFXtND8FOFJ5l819+/xYHRYuHieqSRLuCek42/xi0rvVLGCy36Aw428hTstk29TOg/wEBr+Rac6P+/F+D2dG0IWv0hwoLCJT/cL/FxC3p9t4rn6qmkGkhtMOl5d/VyiNtyM2E91ITH2L9gLQyRUI9k4pA/PImb5uIQOXMsU3ejLJwRKPo4RVI7rr1gnN9Qb7fy3p67mrOe3JTs9XaGawCLhCB7fdKuEYGNTrwJrdwlqnPmxai8GSCKNd1nLK3xugQauvI6J3zvvCQNeRIQJetmvU8ieI/m+iB8zAN2q90WxOvoHBLOrd+gJwO5icAm636jWYKwup+CdbJ4v1FAwtzvu6E/JUAOcOZItHs+jWeHrJVEfkNMvq2AjCl/rrim8SZ3KPpyQTwkGRNKLsnxHe0qLpud2cjOSKydvN9nbWgSOx/B3Vs2vmR44zvdcjCru7O5IUM/t9PfnMJKtkOl9qNsOvVWc4SqjLGbtaiNpi8mW9jEwlwYGezmeFVpTIRB/u07N+NE32uuSqkt5cVRlFf1xgfNGndbiLQFLuXVxg4ERW2lyhKXcmX2olQ7qRBi1UrzD1nL6g7JQgb9aEaAPg1ML9zkVfJYXaGj+sOPNP99OPZXrtaO7wOvwzb/PybB2IhFkM1Kp+MqIu9X7dC6O5TnvRiorxVeQo/ngbOckZ7HN6hINvkwSr2jiqAXMgifyXHIBM5R1kOx14GbpubH3njdgxYagC0hC3Sq1C2TyxLRTZGXYk0omN4TCD4ynAhM37th5TI2CW79mfLxGGgpwZlkula2Tvr6WX3L/ocVzFxVwVsjAXj31EjPY8c3S7M0bjLqYOFrOMXxBipIqiRpiaQy6MFUndmzD1tYRm+1ASTs2km1usxcWA4l4EeDmPB0Wao91x16gH5fkCedOEzXWpg+hvJTPRaBuHwytfPB7Lwreezgb8qCkIq9aXyXOA8FU5IZERn5Q9xCUAEcCJRGJozY8x5LFEIvr1RBCSQj2TcFUTQ9pqHl7rvsg9snJeoAnFN4AqWN0GEE6NPPfotWsKF77NGATcsO4wb4sQ8Huvax0bX2VCjj4H/1y0GZdUmSPOie8I6OdtuoMRTfaiZQd7JHlbe9V1u6MKn/ZW4mWPsrEUnLMfad+xQobLaAkA1vGJr/lqFQ0HuMQRpWB6AGbRTcxL9GaR1uAOVm+hnJ4UhuzdkJmRzG0bDS0cNToDZHhgIL5begUdSPQ9/Jy9/mqzkuOyWKACRehmkCbK1nBO0B7ptCi4Jpo390RRC399usMKQWjaWo6+7zdciXu4bFxKQomgWIjGXZclGcNjgJOYiH/4LNsxICbnUzQYyHESkXALwivkg0hCuhzN0E2UE1fZzFE4liAozmXkZvWKjNC/KJFTZ8qcgdJbmiKr/DpHg59W7Si2IeZm0eOC585DCWseIGVgnf/NeyTzJM0qH5L0r1qFR3gqv6Kq03cSiRjzsRHXfqhSsAnVcIOUWHKdnez9WAfj+5BM6x2Et49xxR9Q73SUE6BM/3cpzPgutfVRx/RXD8u29UH5z8IKeeMe8oIFBNUhk0++I0FeP3lW/NUB7iHlqlChTslMrZHe/vaFa5R4NcghNSnoZETYwpmdV/rLx48JKufdhuE3xeiPYQ0nj92BhUkuqes7d/QAcUbS7KL3HX0twLWK3TKi9V683eaCirsTLDwO4r6phiVPFMk55sceAdCkuf7nvif6i03xjya2+9Xy8n/Ah6Ilv7Wne6qOi3BgOh/GQZ1uaGy60VTfBiiFzREUXau55NebXK4MTZng380djx/E2zoObzf9bz4HOgX2Xrg6eB4VdiXpxQMCwuyQzjTZGPw9Evb3CHTB9YAB9dcnn6GlHcwEAkZNliLSEd3jYYnXvO2AfsfFGYpoRyhiEBaDYgz/gmewjogLJp0TJ3vqpaJp6x1ffV9k261uGTjqfHXHjxX03hH6Fph+y6UvIudjp1uQNclgakD8K+QKKXsJR2xd4AAPP5BvXpszVeA1z/4uut0daOdPOi2zWtBa3+3Tz8MX6AF3Vi8CHOQ54QN7y28ZSR+RirtppCO/ptf7I7ItYhr2icon7J34Qa6x9vgTjleDHD9wMINdEPKZp8knmOO/8VOk5zKmtw7PBIV/6LIeUzarYiP3S8iGMUpVaOtc6xbOILZFQ5Mu83DLmfhCCZ+SlWvij0xWMD5VGCEnFiNfDRdQWJVNJWRZv14gQiELNpXoTL2MQSOC48Yub8ggqxUFM+j+AWMVTD8/IjlHw9JKjjdQYWgceEIUvKCFK/c1mufNXN1m392wo0bNi1tSnGMp3aQfr2X3wMVp2xeiBN1UEjJ5v2zTbxgyFmr8PkSnpbOJw5LSVDy/SYlK1zXCal/mRh5nhJ7iZ0V4sUyB0ImjHVcHb4DrS7hYIUqqZqlKJMa8lE3XBGbUTzC/6h/G+wkAZGTOSDfCL0iUV4uH6e8K39c9IoVT4YF4qUUVOdvZdctwoBXFsqIP4AnRaGlxUTixX+0Azw9lwDyNBz1PjR7qTpp/8H69ZePzxOhdd6QuUb3A0MRBaLxc9yiA6kSZUMu9Jv3iZ++phMBhvwn+IpuaakO1He++GPMNFdZnguYqnv2HSfAPnw75Pek/PNXn4f/bKK+fs43EbVQy3OOARu/MAFVqvh5vbmpq+t/2nj/5XPX28uiSm+/xeLqF38zEqHCVt+X/DGS+P453yCeq4pYWjB4vPlfKC5kkb98zg8oA3be9UVfkv1Wvp74ToB/ec9vnzt9BECWIqdXuDS1pX87hPkV/YXM75fP+e5yMGkfQU1z9TcCDHwnwALx63deRK3gTPxdnnr/a+G5sek7xf9tsb9+zjP2jWtvYy227flGgAbl3+OFwN/sgSshGx0DvtrGtN9kfsqhHb7h8enfvk82/k1eXGY2rKYezx/8fs7t95ivX3K1m65g+i1HXQf/TV6soCbb9rUdbvoytavfbzLf1U/7McXg5Pcck/ibvNjep5dVe7809WsC0iPxe8z//6yIuRIAy6m7tr59ZqmNmDHkdDKyS6IKFD6CuT/QR4Y1SIO4LbGWp96up/4DYlYvolcSDVhXCHyjXFlJDJomcSgkYm2wecEjImz4xAiNkbFEh/ywTGfJwbqtl+dxt2GOu7niAEtGKd75xMzzZZX+dgFq+IRtlbPNq2Y7RcE2T9HHojVD6ju6psIwerGjtpVBZbuURYoLHA+OGbAOhObbVfsI2ot+5/yBubNBKcvlmDheytoUXMV6t5sd7iWrSg/aWFCa6HUP5jCbA5od2i+clTPe5YDjkutZ+ZDlmbLDce5uFtOpNasskGoFigXygi8KQ9FZ7nGXCt6NWuumFYFiULgAvEVJaN+51fkeSyQ6CJYlr1tsMfF2rmeXCWiz3e1DvocZKTlzKnLeTt2GiVYUJBnZqytTJCT4G7g2VeZ0JcbMrOZFQvvtVd9w+6v6PakzpZVHzqgkhMTIyxwuBu2tVxSaDqPOdJXjTvq2AA01+qbcpkNmnRxHg1mtKCe/TjbOqI4GU6Uq+Wa4Efo20jypJIJQrLYSFzH8L263zHmErVqFvp/YTrLK9BiGXP2qMklAX1XR34m5m1KHDgc3q3UyqCivDwEViuofEEtisiEbBikWMjdL8QeXtD6QBl3AxbK6jNgUJJzFhPjYRgxUiLo513Qo3u93QC/hOTzBFNg+37T4G9/1eU6JDntqFd7P9rVG0XPPyEht0VRLiGSX+74ORqhoWK4H5kxSJmedsyGEJ7iA7txIQrg7QVIGvRiw/GonPXDIRj9XXGS9Q1eg5Z305HdedvWut1DzwwB+GceWN1jExlq1KVJUmDW6F9jwwiuicUOcvysvR0VZh5NQR7T8t8tG+mjZTe9cEuuDw+AN7G+ckQ1amYFpdL8S9J1bQ3OG0r/ZTh1+r+Th5ncdtWOp2sDd4SKCpZVMrc0bZkxfW7DXCJlagJVnmQqbG9d3yot/wMme3ISMbAdnZjFW1qPXFzNWezH0rFC+xnLxg0iCBcAt/CTL7R21TVQWZ8RoI/MrBJcjfowY5tTM7W1lxmvQbmb+pXGE5odpJ90sY9F4D+PUQa862prM5N1hGygUrmeACuEKtDWKTH8RRnMRpmBr8f1rMpWbEJZgl9UumlXdlOPKVK8hQwGvYZkjm9nmanCkGuEi660f9HFpwbrVck7vATdK5Ah0pdBvJjB3zubuUhR3UN7X8K5nmqyot1/5Z3sv/tneo4bh9XptzLFw1exqcZ4Vpn+8ErRxv/0P5OPPxhwWFhLMEfqlNQ3bifEtuLTsmwkL+13ffSzL8pij/cYvvWcU8TeNIgSujaVsnPhmhXf9ttmnvFlNOX4v92ta8LuObWjtC2zFNpdvXP74u677FmLmlvPutq/96LDfDU4qbndiO+qXfIvvK37X6hfbZhXfv5v6xYNB4L/p1xaWot/x3L+Smf/BH04muRFcNPW+SeTk70Zfry0Rr/Nzj7/68kDF78aXxH0+BO8PZ7/le7/tuLvzbLvbHHZ/keIbvxuatBw67xueUP6NU29+O/hiTf5dlnpP+2t1+HfDy//NSshLg4gcegmcnwZVMS9UPTm3qpXx9Hjh2GG7xUfH7ukevf7xCvS7FPGgQIjSNwoxiOEFdXYBjdXin5O310c79RZH/v29n+LrCtUcv2uL2GH95HRMS3xUYJNYZ1A5v2wNFE9Z/53IhVb8kgM/wYRho2L2ehX6CFPV0Lx8ke/jc4SG1eT92arIb/tyYFDS7GiwMWimJbZRQR8WhQIozdXDcZU6HUsYcsD1Csd+SI+dDHtP8E/9fa8szMvsWkbvfDlZu9DedP12iZDD/FN/C5YFis34B/70Dyxck4jfKKzmKMhbeKGcXpCSyD/wF/+LHfmwpmosjjsI53j0h3dtvPOksPHkwmdM7I7BlgOZrejID+HZG0M+XLLR0dUt6l24ynHjNU4MkKQaJwbQGTvvrqe58HzufIE9r9wweWhhtBy65fhtmr669bMHFux43HidyxcyeeOkjyUL1zvuFGvzI4kXCe4zDxes10Bu75bhSaqOn+4b+MKMsTtm/w3OhYsmO9KW88TMoccpl/QrcsyDc8ETi9eMtvJ05s4TzK6qhSsvP8C5oIjo+J7n6aPdCdj1yDULn3iaD+eC5Zv5BF9YWubDueAJjvkEX7iLNR/OXwia/R/B+D8qGNUtTUV4y7LQyVYbY/5JmjaGId7ccMcwFQci9SC5s2n8nU6fWNmxakrOgz22cRRLD7NuMu5kGd2MXkAuWFgalPi7JlyHBusSlB2zq/mbu6xQ1qm9acZwl429mF0ROKTNdv8MKEY11odn91lsMRGXCOqLh2lIxrtgKNkvg929MOn9NvNQ8nq3BRYx3P7Q2E7J+zTMY7P5ao5vVXeMudKIhESM5jimJx83QaY81bxT7z5RRQskdHQtE681+rArzodDINtova708LMxL3loU0apmS0oB+lhdi2sFZJn+d4Uv3sDLjYei9uFCnGJiHdlyiecarSMw+XIwD1lPsBkttTCGD0B+DYxxIb3VNI0zYlDpxAc7yfmmrvoZYKKZPow7PMdce59G92mfQlqTeHmSYSl3Ax+FsFJ8I0rCHGpdCk/ECMko1uLJBvVrS9NuMbou50ksyC/Nsjz+bXOuHVym2xEvQXg5iX8oKnSgNO6tE9if3XXVWQcBDbU9k/LZ1uVu2zopuANV9Tb3cjozto9459Ukw/RVGLQcyQxh0VlCLykiaBGkCF0Nt9TGPUcmA055/4LhdLiK5Sv36NnFiuAndiI+Lc2RZmMlXFctUjyqVkJ6RiQhQLHPI37Hqc4waX1C5RmOoNAcQLqqdPpf198b81ip2sX+qryMut0X9b+UJDLyYXPIu+AafDEXeLdlivp9p+kDeTxpCD7Z+knwT7tjI3c1miyGJK1N9rrAyztZC6kLNHnNUwUwuoQlSptdTVfjTWEPzBJ1wYWKfVRfQs6Imt7L25qGjBd2MZsUOXbmOFVeXSbMxnGHQ0yrBBdJfZ7R6ORGrTg0UJ9toLVBta0054BfNrkAGJRDBjPEhlZApgIPOk8vXppLEF5+LjybIjL6BgWLV2L9YDIsDpjgBifSheRpTUC2ROZ5oz1C0uuh9VnyQ1QSaCOm2XK7mbkp0kNxoXtyUN7lM4ObRYVDK1C0TFerwNKg25VzYY+0BvT1O+JoXNpMGlMpZNjWWUP3sl2w9h0KiaCrYvVzgJxB408OoF4kKikzGWJDns+ca//QhuX/O+xzQi/CT1piayiYbL8maRSn1/Yx4d81dM/9YbYhOxAkrMG7qcUNU79ys4d4LeUFJ52tY2XgJeJOxB9aU7bFkbzJB/Nh2mxamFespLIZmD9ILIDD+silMChFuDKsSouJwH9lwPxXPKh3IWXwvK52Gls79oxEsWe5hnKAPnlR4FALhJvwXDQ+mfQ6heWdlKOr7na2dU10uDy0hP9das4TWNGK+6kFDeG/soDrOGrRLqSeC1OtNtOncPq8sx66F/cCFi4zWT3cTWfvPZWKBsQ4lQAzzx2OM6dpASIWKFelVHXN/zC3e3j04RnEN4niPabEvwgChrVTWnGBX76Ckcguh0xIvJXkkx/5cYeRs+xSdZ4Sbzyom01JM5KlDMYPdCvB9yiBTRcFNFU9itxWv7H1f+JAf/EgH8E43+XYCzNjhobaO8d43LG1vw6l3Z9hoh3theUT7mzsHTITkkcyBHSKfwz/M/wP8P/DP8z/M/wP8P/DP8z/M/wP8P/zw2fu4fAfw2swwEC2PMQkq65YL7HP4Pe5F1QEXSc5Boqb4cCHFBvljyR+IvbBauPiWaGfbrb1KBXVV6dVLfubpS4wxogOdrE2AFfwM+EFG3lMwb2sNwhs2/R828HyF3/udH705XP/M554Wth8P57Ry2W7vjhTP8N6H9fLl0eecUc14yBzb8F4O5/Xg5ge03nIDr68g/zDXXM9bVlfrommt/wrt4hXb6igLQCjwkY+QECnf8EzP72jnbN7B/nm5nru2//+XbpA8d78/nv11D+9+tSqmf4qCy30vjFPQcCHckCmwYTTeePkvjP2xR2iq2M/une6/9CY+nmn++9/k9CbbH7+XqFX2B8Q068fPz5kjS9SOqFNGkksyaNfzYqLXysIjiIhHHGIDAZmIql+osVfrhE4gWEUNSEgZqdSruZd2GMvx/A5F7BhVm0+8lpayg8EW8WDA0/pTV+BsR2pWUyyj2DNKorzywjKBMqkmSjZk/NlxLXCtFKWsZYY9A4/Wqu2czTzhIDAjWdGNZu/WmpMCl2hOuEiEGDVMUjZt5kjeoA6/vqgkCH0q0zuaV4hJ8sKdacwX9xyiCBxKGnZbLaCiIDab1npF0QyD7ZLBMv59jyTHI8VGy0p5QWRqmavK1XkU2nnDhHptzzVCkyjwSz30uTxsth6OF1mvbldZ1Y8/Fq4TQEK/Re3l1Phf2ewl2JVMaLu7juieONXy7aVox71lLaPGh5i6oa3owDc6itkdqZhthMFxAaZjYVxWjNhhSc2+nDeLs6z+stcSKp5PDG6NgHrLoEZXiYi4g4leYF6Wf5wsMJbVWxD/ABe8Bd2yiaEnGp/Be/lM+M3fHewAjV7cMEl/ermglnOK3LlG2oo008ib7gVWx4OI6rZuZBiP+AzZhQYmFX0jfSNXSzGoilngqqm5Trg9I5mYqGIyc2enzeED0jUduLe3io5C8C0FMT7PGgI4bbQkmEmQ/YfEBLAaTetZhawiXwBmgbWXlJV3b4di2goQh241mD9T1Gbqap4Y3YED9KbVpTZLvetpeaYnFc/KpNoAsCWon72UgR09DG9Q715LOx6aZLdweZBcy9zqXdVSP5nfutGSWMtKmhOwlba5lHDjgrlJxy5FS9jzphb3iBCe6O8mcpQijEse42YaTTwtLqzPfMhgUchqoMYzapzDyxuxES+zLdA+ElC9o94B82gz1zNLd6YM8T05VVFlKt5jiudE2qV1KAHPh5hg87pxWebCvdGi9tMxuwrT7fmLxOs60jrmNJHoxw+dmzTrpq2L4uevnORv1NR40uUp70sIbl9JIC07+cQCZCItojEpuGTbHHGnGmLgF+w+aTHHHY4/O4s0Iv7NQvhHtpATUxNfg0aWm7DTdNlRD1z2jp/bZJBCWmb3Z1If+6AV88KKyTzsbkhidfktC5V3BiCBvvS9ImrgtcqkrYRjjRHe7xoFLNEfpZ4PNxkF0roRMIkZiqmgTTsrdjER2zm6gGpzH/qEw8seu1yq7G4s+TBc8XqqstEztMX/F0bctLUfYmK5TztmihWO7LN5grxNt7eq5ROkeYM42elvZ7ZnHYmv5kC/KdL3fSpTdUX4Y/KKEwSjCbXD4FV5qW72F3vcCExVusk3sC0QKClDsDSSgxkT6iSGxPtN+Iaxj7yZLdESI3JN26w8Vr8YQqnVai/Y2HARE9ObMXlobaopgHiVnqWVVjmUKs+PQZpVi/hkC8HPPDanDp9KBxVWno4HVPo7ZtISMW/ndlg93NsO5CbZtUwmQzMZRJ5gmy3NQ+vTnDN6w/zuxHJy8Crpsqa31bYHiAfBcKHx1m1RlXntin78+j5/iyXmwLS81sICr+/V3zyHrcIvrs3RIvS025+ipLINePVXT2mm9RI2eJ/VtTpaly8BYWNYGHyJMtXlee7Y4RoSSIEtzdLHz7QU0RZY36K7zQ+JRLEnqJoQn0bWdifRoCzwqB2L2LjElcDoM0juVOJFcdfvok4XpBOjjId6fPeP7UfiwshHi//ca7XAxl/AnU5bO5HCJUl3If7RsIztupazhIX0rQz+swmdQ7QbmXZtdbe12odfKx5iuCeIX3PyGRPupq8CpcuzF91Tjz/WrGncBdePSYhOCjyNY4MsxAWB1JJHrpC5+JcAkfeYRC45brdgZ7cjHo5FqsKkspNOdZ56g11h2qf+LeXefVTSYoCy6bVsCooZIIHuLmE/WajvgLl2gI4yUqhGbYHiJ1E2ZtWSo3IFaIf3hnldAVGHa6E09IaGvoj83a+XbHw88iV1OtjYzUF1WPIRkEGCKz4kiSBFw/A8O/eAY+M3uUENbnSQ0/lA8jjOCcHM31OBZ0RgbmH1BZJQ+dnSOwMh8/2IgN25wO6+DU9e+tCil/CGObtyuD0SS94LXQh1v9xrQZy4Di6Qri8ajJJ0tEhMHvQm/ic82URhCa/VTMafrwy9VZPd366LaZliVbDgvc1MYXvN+Vy+TyTAMGPi1P8H8F3aVwPxaXkfU1CoBEJLFbSL5YC3jHbPwjg0RSbBDixZhHabMz/hyJ1mc6bdY2Hpyarp0qyTBgrR+kpwRKMnIktfsYb5ivsh5XlfmlvVMT3kRt40gtE9wc4W4R9FfgB8Z7a/rdMCR/+1vvLXxWfIWGBXHsrMcrWAllxV9/e0du1Swf21Iy/MFUYmkdtnRCqWYQzOWqZENyh3x9+04flBSt+/T+xJjt17P047bcSdvVACHT6ksJxxM9Spq8Y4QoY4daq8m6eJ9Bgjt2Nv+asBpFK0JXGUoNb9ZoGsUUaawZbiQZw7gnp52zqyunyOsxJKrZ4ZjlNeOawwS1M6+CpJMXK+MqC87yIsycVpULjTRWeeeu0B5sRu/JSfCeclYqcZcjoZVm0uW38xoOO33VzlVBdJequERe29bXKssu2Vtu0z8gjQ6Hfy68t+ShtDnd1VgPS5ux/uBc32wIm70GOv1KeRseZ4VSsYALR4mJ9d0Psx8wKLk2+FQ1+pX6raXitd6eqgEez7CKGLI44Hkd3//y90jb5Jj+dZ3MCMVcn3hCSXv017IkxOrRoE2zTjfNsU0BUgCs76HDW2xLC6qdLMxHKz5fIwrJEtXZPeZ/nV2hk/qG2ewBFl3RbaeuRGCrsMdNTftdCQ+asTLNXYDp8N1GTeRUyYN3bWOUMb57z5SDrNgRI/3CNa0cCSu3rqDBzWXOPGj6NiYioEsA9Ggh7kwB92noUHZsPqSYRC0KGel0C4/MWu2Mo0z2Y/XkFMoaIokPVl7pvmszFEAIQmw50iGBCvDFdW4dScG/w4Q/dd7oYD1nlUyVFFiI9xdxwbOjV4xfNuQ+rtA+taHBgFA0i1jRLgtG1z2Z9fMUPJoC5A7aLKqztHwKB9UlvtRgVa1dcY6Cn02c7dlo7/qkoGZzPh0mXGappi7HRBp/PK6BXeQuVnzSrmStYcxqEDoGXEgsDw2goaQjXGmxSGYsnBlJYhFLptugs233yWKLDmtJBT4eJGest1dPbrrwsjSVqmaFehLixzJ5lt8l4m3kScpIm7NGST69s2NI5MciZk3mmm0vAnKrxwsEJMCWFyUnCgXVWExIuUe4cCV7qHpcahY3GQHD8XTjsfCWrmryrrZ0DjhdWx/LocMe7c16D92o0FyrcIhkgI5NwMwwmdX1uM9H3SJnO5AI2QQk5N3ULAaNGPlkSu1xGux8Hl65pC1Vwsfs0sDfQR1X771fb9rkQ5I8Vnf86Vj0pr/Ei5fFp+uUeCPyfHD5gdhgAb8zqHJGtfbmoU56WM/0+c/Rb6hiyAgGt2oxgP7ugx/BAjDBwLyHgkw+eITWgK0Ru3LMIkZTcK+eEvxzVD+S6FQUYhivvM1md7f+UZO4gPzrQkdgDyytUJfs1D0A7EE4Z5AIuSEp3leKacScZbBDM5xU0TQ1tO/qZroUCwbS8IIbPVl7rGkKrYqz1gNSbORjDGVjQKvvbOiP9cONh/o2LVfgRTVm3QewsAcuauAxlhWiLXkudJIT5r/rz1ZctG4bM3h2CqWy/WUrzRkEUhAFmFqrZ4KDbO9iSNfqPhlh2fkHH1CMSqqQUp7ifD4IQhpX4JW3km10T1bFCh8iiwGe1zrxLNloptDu7f7k5oz7aMBImkYhBQPlDECJ7AHer0EQ5z0oIvjAGXwkvcgRJEutKBO9dPzAnnWU9WV7Gn3dytcoxDEOG1VSSBEPNzzDHVbv21JR8N6yA6dQh8VIigYhRIZbLn542388tKrxs+r7I0T510lMZK1NJMnfvPSuIx03FkVNfw8Vi1tlDLdMGe5qXyFtjfK6TAvF9Wh+7KmiDcyUtGlabrsoiTTX+/TYG5rjQmX5mFuq1L6aKgZdr5/JVLr4gY4bidHfG2orDki1U/dTV2AAFYw4J/y5dDiX/skMHtZuSQ5GMoKNq2hmVZrAIV1gPdBGXV/tvMOedbHRQqZTFmmE7Xa0USwVHqm2BgRijXR1BiVu7KnB9X946r2ph+egMQk11yXKsO4P1NSqKqEf3rpQ5qQ+Vx+IvMLpJMGTxtmY7rVHQOh3sfCIfuXbEPXjobzIAWNm+oKGG2d3F8x2tyUYdceA92W+l4hiHmSlp+RSd1ZN7uTvrHDzVImvCK5TIzE4CbdMwFnY4YBZAzdw+XTT7X39r0rJV8PiK4j621+m7v9kgM1QYyxZ8zlUpRmPv9CLPBH4rDqlAUPKS6Iz88CzH0+qq8sp9EB7+ZF96srCYU3Bmi6RqvElVZ9T66CeIthIrbLmhAz2MWh1nIcxB8w91dS5qY9aeli9+bFqmZCgIWCQu4SQshhtFvP5vieFJ4HD7fdOozD/qE6E9+/LlEX63pjBoB7kXBfaLasp50S2kImI6J2xtNSfehmyblmcCxbmY2Yxuszhi1PS56dcvbdYS3bNmnWVdhgPTvQUgPOmkGQzkqKqgvL9ZLsbiwFYRIS6ZZlZ+lr98oIotPSk6ioxQDNIvHZXVECWef/Guj0h2Bw01KcuMQenavN5YqKPuqV95CipZPARB9MPTqaYM4LMOcz+nCpuYtsr3CJR+4x+2yV+Za29UO4UtEpNohYpDd4ENFaKB+8eKpCeVJT6vAQ5vRmxz/xDkQO2Ru9S7GEFi9i505soF8nDfcEZAdw9wfUzuES8xvDQrGkse9TsQN4EbtE6g9dBicKn6rX6ZG3NT0xdH4dxV7wvYL8q8OFM2nIdtFreWwA4o2McPwxDMEVnhJlAYiZcka0PsD12gRHMy+nO4YOYK+GNcV9eUjf0DtLoZmkD3pgcWOc5hEvca+65jhCeSImDmR84A1MDz/QLV+Taxq7Srpo6VPU4lGelg/31gfgE90Ttp+SnnQ9aIRHEjyrL7jqRDbJuP1IlIr0juF2eo4pztxSZMNTrTVN7YO2h26Ed3viw7apSqhJmgxbIU1otmo9g4oyKMQRclvEX/9K7MmMFZifOMmgqPcRPN2BXq0WwxWp3XDfG41ty/KQYpSDyMTCGUVnHbKnMx2VOtUB6U54VWr9TVRWvPY/f+Dpou0YiohmTE4dBtn7AzQLcuk+xzdgmz/itaehuUzRORGjPRGxllzla/nsFYqfi0F1Ps1s4M2zBIRYH1P9ATlyFJmQBZmBwaoS5BJhpf5YSzNZVGw4l+ZQtWfpz4cF1fJlYuXa59s8vDHObO/rRj1q4hOH9d8VIXnTyD192+vbm8+9tXKrx7KeKi4DwGkNgaLVzQeXMPeGqR8J6K69c/ekuyy1q/h14JCfg35dpRqGuKcaZ9+Y3cSOvr1XXuLz051swcZAPAtRAefHaDiSXgdx59kCSeGhNAVlyzMnsh/ejXZx7A26HNYr5zLugAhs6cM0xWvi54M+vSvvLQ31mdohFKOAKK9YlyN/aqcUW4P35e+ueLflWrqf/H1BLAwQUAAIACAAWri1Kss1wIU0AAABqAAAAGwAAAHVuaXZlcnNhbC91bml2ZXJzYWwucG5nLnhtbLOxr8jNUShLLSrOzM+zVTLUM1Cyt+PlsikoSi3LTC1XqACKAQUhQEmh0lbJxAjBLc9MKcmwVTI3MkeIZaRmpmeU2CqZmpjCBfWBRgIAUEsBAgAAFAACAAgARJRXRyO0Tvv7AgAAsAgAABQAAAAAAAAAAQAAAAAAAAAAAHVuaXZlcnNhbC9wbGF5ZXIueG1sUEsBAgAAFAACAAgAFq4tSgjD8Sf0QwAAXXgAABcAAAAAAAAAAAAAAAAALQMAAHVuaXZlcnNhbC91bml2ZXJzYWwucG5nUEsBAgAAFAACAAgAFq4tSrLNcCFNAAAAagAAABsAAAAAAAAAAQAAAAAAVkcAAHVuaXZlcnNhbC91bml2ZXJzYWwucG5nLnhtbFBLBQYAAAAAAwADANAAAADcRwAAAAA="/>
  <p:tag name="ISPRING_PRESENTATION_TITLE" val="123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_SCORM_RATE_SLIDES" val="1"/>
  <p:tag name="ISPRING_ULTRA_SCORM_COURSE_ID" val="AC0B970F-646B-4456-B75B-1C3AAA38C01E"/>
  <p:tag name="ISPRINGCLOUDFOLDERID" val="0"/>
  <p:tag name="ISPRINGCLOUDFOLDERPATH" val="Repository"/>
  <p:tag name="ISPRINGONLINEFOLDERID" val="0"/>
  <p:tag name="ISPRINGONLINEFOLDERPATH" val="Content List"/>
</p:tagLst>
</file>

<file path=ppt/theme/theme1.xml><?xml version="1.0" encoding="utf-8"?>
<a:theme xmlns:r="http://schemas.openxmlformats.org/officeDocument/2006/relationships"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宋体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宋体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r="http://schemas.openxmlformats.org/officeDocument/2006/relationships"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Calibri Light" panose="020f0302020204030204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Calibri" panose="020f0502020204030204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:vt="http://schemas.openxmlformats.org/officeDocument/2006/docPropsVTypes" xmlns="http://schemas.openxmlformats.org/officeDocument/2006/extended-properties">
  <Company/>
  <PresentationFormat>宽屏</PresentationFormat>
  <Paragraphs>166</Paragraphs>
  <Slides>31</Slides>
  <Notes>0</Notes>
  <TotalTime>714</TotalTime>
  <HiddenSlides>0</HiddenSlides>
  <MMClips>0</MMClips>
  <ScaleCrop>0</ScaleCrop>
  <HeadingPairs>
    <vt:vector baseType="variant" size="6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baseType="lpstr" size="42">
      <vt:lpstr>Arial</vt:lpstr>
      <vt:lpstr>Calibri Light</vt:lpstr>
      <vt:lpstr>宋体</vt:lpstr>
      <vt:lpstr>Calibri</vt:lpstr>
      <vt:lpstr>方正启体简体</vt:lpstr>
      <vt:lpstr>方正舒体</vt:lpstr>
      <vt:lpstr>方正启体繁体</vt:lpstr>
      <vt:lpstr>Source Sans Pro</vt:lpstr>
      <vt:lpstr>微软雅黑</vt:lpstr>
      <vt:lpstr>Impact</vt:lpstr>
      <vt:lpstr>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0</LinksUpToDate>
  <SharedDoc>0</SharedDoc>
  <HyperlinksChanged>0</HyperlinksChanged>
  <Application>Aspose.Slides for .NET</Application>
  <AppVersion>23.0900</AppVersion>
</Properties>
</file>

<file path=docProps/core.xml><?xml version="1.0" encoding="utf-8"?>
<cp:coreProperties xmlns:dc="http://purl.org/dc/elements/1.1/" xmlns:dcterms="http://purl.org/dc/terms/" xmlns:dcmitype="http://purl.org/dc/dcmitype/" xmlns:xsi="http://www.w3.org/2001/XMLSchema-instance" xmlns:cp="http://schemas.openxmlformats.org/package/2006/metadata/core-properties">
  <dc:title>PowerPoint 演示文稿</dc:title>
  <cp:lastModifiedBy>Mloong</cp:lastModifiedBy>
  <cp:revision>128</cp:revision>
  <dcterms:created xsi:type="dcterms:W3CDTF">2016-12-28T05:56:38Z</dcterms:created>
  <dcterms:modified xsi:type="dcterms:W3CDTF">2023-10-16T16:16:31Z</dcterms:modified>
</cp:coreProperties>
</file>